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7.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xml" ContentType="application/vnd.openxmlformats-officedocument.drawingml.chartshape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2.xml" ContentType="application/vnd.openxmlformats-officedocument.drawingml.chartshape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3.xml" ContentType="application/vnd.openxmlformats-officedocument.drawingml.chartshapes+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4.xml" ContentType="application/vnd.openxmlformats-officedocument.drawingml.chartshape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44" r:id="rId2"/>
  </p:sldMasterIdLst>
  <p:notesMasterIdLst>
    <p:notesMasterId r:id="rId61"/>
  </p:notesMasterIdLst>
  <p:sldIdLst>
    <p:sldId id="256" r:id="rId3"/>
    <p:sldId id="257" r:id="rId4"/>
    <p:sldId id="258" r:id="rId5"/>
    <p:sldId id="259" r:id="rId6"/>
    <p:sldId id="270" r:id="rId7"/>
    <p:sldId id="271" r:id="rId8"/>
    <p:sldId id="260" r:id="rId9"/>
    <p:sldId id="272" r:id="rId10"/>
    <p:sldId id="273" r:id="rId11"/>
    <p:sldId id="274" r:id="rId12"/>
    <p:sldId id="275" r:id="rId13"/>
    <p:sldId id="278" r:id="rId14"/>
    <p:sldId id="279" r:id="rId15"/>
    <p:sldId id="276" r:id="rId16"/>
    <p:sldId id="281" r:id="rId17"/>
    <p:sldId id="277" r:id="rId18"/>
    <p:sldId id="261" r:id="rId19"/>
    <p:sldId id="290" r:id="rId20"/>
    <p:sldId id="291" r:id="rId21"/>
    <p:sldId id="292" r:id="rId22"/>
    <p:sldId id="293" r:id="rId23"/>
    <p:sldId id="294" r:id="rId24"/>
    <p:sldId id="262" r:id="rId25"/>
    <p:sldId id="283" r:id="rId26"/>
    <p:sldId id="284" r:id="rId27"/>
    <p:sldId id="285" r:id="rId28"/>
    <p:sldId id="282" r:id="rId29"/>
    <p:sldId id="289" r:id="rId30"/>
    <p:sldId id="286" r:id="rId31"/>
    <p:sldId id="288" r:id="rId32"/>
    <p:sldId id="296" r:id="rId33"/>
    <p:sldId id="297" r:id="rId34"/>
    <p:sldId id="298" r:id="rId35"/>
    <p:sldId id="299" r:id="rId36"/>
    <p:sldId id="300" r:id="rId37"/>
    <p:sldId id="301" r:id="rId38"/>
    <p:sldId id="302" r:id="rId39"/>
    <p:sldId id="322" r:id="rId40"/>
    <p:sldId id="323" r:id="rId41"/>
    <p:sldId id="303" r:id="rId42"/>
    <p:sldId id="304" r:id="rId43"/>
    <p:sldId id="305" r:id="rId44"/>
    <p:sldId id="306" r:id="rId45"/>
    <p:sldId id="307" r:id="rId46"/>
    <p:sldId id="308" r:id="rId47"/>
    <p:sldId id="309" r:id="rId48"/>
    <p:sldId id="310" r:id="rId49"/>
    <p:sldId id="311" r:id="rId50"/>
    <p:sldId id="312" r:id="rId51"/>
    <p:sldId id="313" r:id="rId52"/>
    <p:sldId id="314" r:id="rId53"/>
    <p:sldId id="315" r:id="rId54"/>
    <p:sldId id="269" r:id="rId55"/>
    <p:sldId id="316" r:id="rId56"/>
    <p:sldId id="317" r:id="rId57"/>
    <p:sldId id="318" r:id="rId58"/>
    <p:sldId id="319" r:id="rId59"/>
    <p:sldId id="321"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72" d="100"/>
          <a:sy n="72" d="100"/>
        </p:scale>
        <p:origin x="135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5/10/relationships/revisionInfo" Target="revisionInfo.xml"/><Relationship Id="rId5" Type="http://schemas.openxmlformats.org/officeDocument/2006/relationships/slide" Target="slides/slide3.xml"/><Relationship Id="rId61" Type="http://schemas.openxmlformats.org/officeDocument/2006/relationships/notesMaster" Target="notesMasters/notesMaster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file:///C:\Users\Miguel\Dropbox\tesis\modulo%20estatico%20-%20ecuacion.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Usuario-PC\Dropbox\tesis\incremento%20y%20decremento%20micrografias.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Usuario-PC\Dropbox\tesis\incremento%20y%20decremento%20micrografias.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2.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Usuario-PC\Dropbox\tesis\incremento%20y%20decremento%20micrografias.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3.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Usuario-PC\Desktop\analisis%20dinamico%20%20baja%20y%20alta%20densidad.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4.xml"/></Relationships>
</file>

<file path=ppt/charts/_rels/chart2.xml.rels><?xml version="1.0" encoding="UTF-8" standalone="yes"?>
<Relationships xmlns="http://schemas.openxmlformats.org/package/2006/relationships"><Relationship Id="rId3" Type="http://schemas.openxmlformats.org/officeDocument/2006/relationships/oleObject" Target="file:///C:\Users\Usuario-PC\Desktop\analisis%20dinamico%20%20baja%20densidad%20-%20copia.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Usuario-PC\Desktop\analisis%20dinamico%20%20alta%20densidad%20-%20copia.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Usuario-PC\Desktop\analisis%20dinamico%20%20baja%20y%20alta%20densidad.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Usuario-PC\Desktop\analisis%20dinamico%20%20baja%20y%20alta%20densidad.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Usuario-PC\Desktop\analisis%20dinamico%20%20baja%20y%20alta%20densidad.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Users\Usuario-PC\Desktop\analisis%20dinamico%20%20baja%20y%20alta%20densidad.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Users\Usuario-PC\Dropbox\tesis\datosdoctor.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C:\Users\Usuario-PC\Dropbox\tesis\datosdoctor.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a:t>MÓDULO</a:t>
            </a:r>
            <a:r>
              <a:rPr lang="es-EC" baseline="0"/>
              <a:t> DE ELASTICIDAD PARA PROBETAS DE DIFERENTE DENSIDAD</a:t>
            </a:r>
            <a:endParaRPr lang="es-EC"/>
          </a:p>
        </c:rich>
      </c:tx>
      <c:layout>
        <c:manualLayout>
          <c:xMode val="edge"/>
          <c:yMode val="edge"/>
          <c:x val="9.3083746955587257E-2"/>
          <c:y val="7.8660284489201807E-4"/>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8.6482100186009686E-2"/>
          <c:y val="0.1139562728322821"/>
          <c:w val="0.73794335017547574"/>
          <c:h val="0.78025215264809178"/>
        </c:manualLayout>
      </c:layout>
      <c:scatterChart>
        <c:scatterStyle val="lineMarker"/>
        <c:varyColors val="0"/>
        <c:ser>
          <c:idx val="0"/>
          <c:order val="0"/>
          <c:tx>
            <c:v>probeta 28</c:v>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prb_28!$D$7:$D$16</c:f>
              <c:numCache>
                <c:formatCode>General</c:formatCode>
                <c:ptCount val="10"/>
                <c:pt idx="0">
                  <c:v>0.5</c:v>
                </c:pt>
                <c:pt idx="1">
                  <c:v>1</c:v>
                </c:pt>
                <c:pt idx="2">
                  <c:v>1.5</c:v>
                </c:pt>
                <c:pt idx="3">
                  <c:v>2</c:v>
                </c:pt>
                <c:pt idx="4">
                  <c:v>2.5</c:v>
                </c:pt>
                <c:pt idx="5">
                  <c:v>3</c:v>
                </c:pt>
                <c:pt idx="6">
                  <c:v>3.5</c:v>
                </c:pt>
                <c:pt idx="7">
                  <c:v>4</c:v>
                </c:pt>
                <c:pt idx="8">
                  <c:v>4.5</c:v>
                </c:pt>
                <c:pt idx="9">
                  <c:v>5</c:v>
                </c:pt>
              </c:numCache>
            </c:numRef>
          </c:xVal>
          <c:yVal>
            <c:numRef>
              <c:f>prb_28!$E$7:$E$16</c:f>
              <c:numCache>
                <c:formatCode>General</c:formatCode>
                <c:ptCount val="10"/>
                <c:pt idx="0">
                  <c:v>228</c:v>
                </c:pt>
                <c:pt idx="1">
                  <c:v>414</c:v>
                </c:pt>
                <c:pt idx="2">
                  <c:v>570</c:v>
                </c:pt>
                <c:pt idx="3">
                  <c:v>728</c:v>
                </c:pt>
                <c:pt idx="4">
                  <c:v>892</c:v>
                </c:pt>
                <c:pt idx="5">
                  <c:v>1058</c:v>
                </c:pt>
                <c:pt idx="6">
                  <c:v>1215</c:v>
                </c:pt>
                <c:pt idx="7">
                  <c:v>1365</c:v>
                </c:pt>
                <c:pt idx="8">
                  <c:v>1516</c:v>
                </c:pt>
                <c:pt idx="9">
                  <c:v>1663</c:v>
                </c:pt>
              </c:numCache>
            </c:numRef>
          </c:yVal>
          <c:smooth val="0"/>
          <c:extLst>
            <c:ext xmlns:c16="http://schemas.microsoft.com/office/drawing/2014/chart" uri="{C3380CC4-5D6E-409C-BE32-E72D297353CC}">
              <c16:uniqueId val="{00000000-102F-4507-8161-20BD2AA8180E}"/>
            </c:ext>
          </c:extLst>
        </c:ser>
        <c:ser>
          <c:idx val="1"/>
          <c:order val="1"/>
          <c:tx>
            <c:v>probeta 1</c:v>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prb_1!$D$4:$D$13</c:f>
              <c:numCache>
                <c:formatCode>General</c:formatCode>
                <c:ptCount val="10"/>
                <c:pt idx="0">
                  <c:v>0.5</c:v>
                </c:pt>
                <c:pt idx="1">
                  <c:v>1</c:v>
                </c:pt>
                <c:pt idx="2">
                  <c:v>1.5</c:v>
                </c:pt>
                <c:pt idx="3">
                  <c:v>2</c:v>
                </c:pt>
                <c:pt idx="4">
                  <c:v>2.5</c:v>
                </c:pt>
                <c:pt idx="5">
                  <c:v>3</c:v>
                </c:pt>
                <c:pt idx="6">
                  <c:v>3.5</c:v>
                </c:pt>
                <c:pt idx="7">
                  <c:v>4</c:v>
                </c:pt>
                <c:pt idx="8">
                  <c:v>4.5</c:v>
                </c:pt>
                <c:pt idx="9">
                  <c:v>5</c:v>
                </c:pt>
              </c:numCache>
            </c:numRef>
          </c:xVal>
          <c:yVal>
            <c:numRef>
              <c:f>prb_1!$E$4:$E$13</c:f>
              <c:numCache>
                <c:formatCode>General</c:formatCode>
                <c:ptCount val="10"/>
                <c:pt idx="0">
                  <c:v>70</c:v>
                </c:pt>
                <c:pt idx="1">
                  <c:v>147</c:v>
                </c:pt>
                <c:pt idx="2">
                  <c:v>225</c:v>
                </c:pt>
                <c:pt idx="3">
                  <c:v>300</c:v>
                </c:pt>
                <c:pt idx="4">
                  <c:v>379</c:v>
                </c:pt>
                <c:pt idx="5">
                  <c:v>449</c:v>
                </c:pt>
                <c:pt idx="6">
                  <c:v>520</c:v>
                </c:pt>
                <c:pt idx="7">
                  <c:v>590</c:v>
                </c:pt>
                <c:pt idx="8">
                  <c:v>656</c:v>
                </c:pt>
                <c:pt idx="9">
                  <c:v>719</c:v>
                </c:pt>
              </c:numCache>
            </c:numRef>
          </c:yVal>
          <c:smooth val="0"/>
          <c:extLst>
            <c:ext xmlns:c16="http://schemas.microsoft.com/office/drawing/2014/chart" uri="{C3380CC4-5D6E-409C-BE32-E72D297353CC}">
              <c16:uniqueId val="{00000001-102F-4507-8161-20BD2AA8180E}"/>
            </c:ext>
          </c:extLst>
        </c:ser>
        <c:ser>
          <c:idx val="2"/>
          <c:order val="2"/>
          <c:tx>
            <c:v>probeta 11</c:v>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prb_11!$D$6:$D$15</c:f>
              <c:numCache>
                <c:formatCode>General</c:formatCode>
                <c:ptCount val="10"/>
                <c:pt idx="0">
                  <c:v>0.5</c:v>
                </c:pt>
                <c:pt idx="1">
                  <c:v>1</c:v>
                </c:pt>
                <c:pt idx="2">
                  <c:v>1.5</c:v>
                </c:pt>
                <c:pt idx="3">
                  <c:v>2</c:v>
                </c:pt>
                <c:pt idx="4">
                  <c:v>2.5</c:v>
                </c:pt>
                <c:pt idx="5">
                  <c:v>3</c:v>
                </c:pt>
                <c:pt idx="6">
                  <c:v>3.5</c:v>
                </c:pt>
                <c:pt idx="7">
                  <c:v>4</c:v>
                </c:pt>
                <c:pt idx="8">
                  <c:v>4.5</c:v>
                </c:pt>
                <c:pt idx="9">
                  <c:v>5</c:v>
                </c:pt>
              </c:numCache>
            </c:numRef>
          </c:xVal>
          <c:yVal>
            <c:numRef>
              <c:f>prb_11!$E$6:$E$15</c:f>
              <c:numCache>
                <c:formatCode>General</c:formatCode>
                <c:ptCount val="10"/>
                <c:pt idx="0">
                  <c:v>94</c:v>
                </c:pt>
                <c:pt idx="1">
                  <c:v>192</c:v>
                </c:pt>
                <c:pt idx="2">
                  <c:v>290</c:v>
                </c:pt>
                <c:pt idx="3">
                  <c:v>388</c:v>
                </c:pt>
                <c:pt idx="4">
                  <c:v>480</c:v>
                </c:pt>
                <c:pt idx="5">
                  <c:v>569</c:v>
                </c:pt>
                <c:pt idx="6">
                  <c:v>657</c:v>
                </c:pt>
                <c:pt idx="7">
                  <c:v>740</c:v>
                </c:pt>
                <c:pt idx="8">
                  <c:v>822</c:v>
                </c:pt>
                <c:pt idx="9">
                  <c:v>899</c:v>
                </c:pt>
              </c:numCache>
            </c:numRef>
          </c:yVal>
          <c:smooth val="0"/>
          <c:extLst>
            <c:ext xmlns:c16="http://schemas.microsoft.com/office/drawing/2014/chart" uri="{C3380CC4-5D6E-409C-BE32-E72D297353CC}">
              <c16:uniqueId val="{00000002-102F-4507-8161-20BD2AA8180E}"/>
            </c:ext>
          </c:extLst>
        </c:ser>
        <c:ser>
          <c:idx val="3"/>
          <c:order val="3"/>
          <c:tx>
            <c:v>probeta 7</c:v>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prb_7!$D$3:$D$12</c:f>
              <c:numCache>
                <c:formatCode>General</c:formatCode>
                <c:ptCount val="10"/>
                <c:pt idx="0">
                  <c:v>0.5</c:v>
                </c:pt>
                <c:pt idx="1">
                  <c:v>1</c:v>
                </c:pt>
                <c:pt idx="2">
                  <c:v>1.5</c:v>
                </c:pt>
                <c:pt idx="3">
                  <c:v>2</c:v>
                </c:pt>
                <c:pt idx="4">
                  <c:v>2.5</c:v>
                </c:pt>
                <c:pt idx="5">
                  <c:v>3</c:v>
                </c:pt>
                <c:pt idx="6">
                  <c:v>3.5</c:v>
                </c:pt>
                <c:pt idx="7">
                  <c:v>4</c:v>
                </c:pt>
                <c:pt idx="8">
                  <c:v>4.5</c:v>
                </c:pt>
                <c:pt idx="9">
                  <c:v>5</c:v>
                </c:pt>
              </c:numCache>
            </c:numRef>
          </c:xVal>
          <c:yVal>
            <c:numRef>
              <c:f>prb_7!$E$3:$E$12</c:f>
              <c:numCache>
                <c:formatCode>General</c:formatCode>
                <c:ptCount val="10"/>
                <c:pt idx="0">
                  <c:v>48</c:v>
                </c:pt>
                <c:pt idx="1">
                  <c:v>106</c:v>
                </c:pt>
                <c:pt idx="2">
                  <c:v>163</c:v>
                </c:pt>
                <c:pt idx="3">
                  <c:v>222</c:v>
                </c:pt>
                <c:pt idx="4">
                  <c:v>277</c:v>
                </c:pt>
                <c:pt idx="5">
                  <c:v>332</c:v>
                </c:pt>
                <c:pt idx="6">
                  <c:v>390</c:v>
                </c:pt>
                <c:pt idx="7">
                  <c:v>442</c:v>
                </c:pt>
                <c:pt idx="8">
                  <c:v>494</c:v>
                </c:pt>
                <c:pt idx="9">
                  <c:v>545</c:v>
                </c:pt>
              </c:numCache>
            </c:numRef>
          </c:yVal>
          <c:smooth val="0"/>
          <c:extLst>
            <c:ext xmlns:c16="http://schemas.microsoft.com/office/drawing/2014/chart" uri="{C3380CC4-5D6E-409C-BE32-E72D297353CC}">
              <c16:uniqueId val="{00000003-102F-4507-8161-20BD2AA8180E}"/>
            </c:ext>
          </c:extLst>
        </c:ser>
        <c:ser>
          <c:idx val="4"/>
          <c:order val="4"/>
          <c:tx>
            <c:v>probeta 36</c:v>
          </c:tx>
          <c:spPr>
            <a:ln w="19050" cap="rnd">
              <a:solidFill>
                <a:schemeClr val="accent5"/>
              </a:solidFill>
              <a:round/>
            </a:ln>
            <a:effectLst/>
          </c:spPr>
          <c:marker>
            <c:symbol val="circle"/>
            <c:size val="5"/>
            <c:spPr>
              <a:solidFill>
                <a:schemeClr val="accent5"/>
              </a:solidFill>
              <a:ln w="9525">
                <a:solidFill>
                  <a:schemeClr val="accent5"/>
                </a:solidFill>
              </a:ln>
              <a:effectLst/>
            </c:spPr>
          </c:marker>
          <c:xVal>
            <c:numRef>
              <c:f>prb_36!$D$3:$D$12</c:f>
              <c:numCache>
                <c:formatCode>General</c:formatCode>
                <c:ptCount val="10"/>
                <c:pt idx="0">
                  <c:v>0.5</c:v>
                </c:pt>
                <c:pt idx="1">
                  <c:v>1</c:v>
                </c:pt>
                <c:pt idx="2">
                  <c:v>1.5</c:v>
                </c:pt>
                <c:pt idx="3">
                  <c:v>2</c:v>
                </c:pt>
                <c:pt idx="4">
                  <c:v>2.5</c:v>
                </c:pt>
                <c:pt idx="5">
                  <c:v>3</c:v>
                </c:pt>
                <c:pt idx="6">
                  <c:v>3.5</c:v>
                </c:pt>
                <c:pt idx="7">
                  <c:v>4</c:v>
                </c:pt>
                <c:pt idx="8">
                  <c:v>4.5</c:v>
                </c:pt>
                <c:pt idx="9">
                  <c:v>5</c:v>
                </c:pt>
              </c:numCache>
            </c:numRef>
          </c:xVal>
          <c:yVal>
            <c:numRef>
              <c:f>prb_36!$E$3:$E$12</c:f>
              <c:numCache>
                <c:formatCode>General</c:formatCode>
                <c:ptCount val="10"/>
                <c:pt idx="0">
                  <c:v>87</c:v>
                </c:pt>
                <c:pt idx="1">
                  <c:v>168</c:v>
                </c:pt>
                <c:pt idx="2">
                  <c:v>248</c:v>
                </c:pt>
                <c:pt idx="3">
                  <c:v>329</c:v>
                </c:pt>
                <c:pt idx="4">
                  <c:v>408</c:v>
                </c:pt>
                <c:pt idx="5">
                  <c:v>488</c:v>
                </c:pt>
                <c:pt idx="6">
                  <c:v>574</c:v>
                </c:pt>
                <c:pt idx="7">
                  <c:v>653</c:v>
                </c:pt>
                <c:pt idx="8">
                  <c:v>735</c:v>
                </c:pt>
                <c:pt idx="9">
                  <c:v>814</c:v>
                </c:pt>
              </c:numCache>
            </c:numRef>
          </c:yVal>
          <c:smooth val="0"/>
          <c:extLst>
            <c:ext xmlns:c16="http://schemas.microsoft.com/office/drawing/2014/chart" uri="{C3380CC4-5D6E-409C-BE32-E72D297353CC}">
              <c16:uniqueId val="{00000004-102F-4507-8161-20BD2AA8180E}"/>
            </c:ext>
          </c:extLst>
        </c:ser>
        <c:ser>
          <c:idx val="5"/>
          <c:order val="5"/>
          <c:tx>
            <c:v>probeta 2</c:v>
          </c:tx>
          <c:spPr>
            <a:ln w="19050" cap="rnd">
              <a:solidFill>
                <a:schemeClr val="accent6"/>
              </a:solidFill>
              <a:round/>
            </a:ln>
            <a:effectLst/>
          </c:spPr>
          <c:marker>
            <c:symbol val="circle"/>
            <c:size val="5"/>
            <c:spPr>
              <a:solidFill>
                <a:schemeClr val="accent6"/>
              </a:solidFill>
              <a:ln w="9525">
                <a:solidFill>
                  <a:schemeClr val="accent6"/>
                </a:solidFill>
              </a:ln>
              <a:effectLst/>
            </c:spPr>
          </c:marker>
          <c:xVal>
            <c:numRef>
              <c:f>prb_2!$D$3:$D$12</c:f>
              <c:numCache>
                <c:formatCode>General</c:formatCode>
                <c:ptCount val="10"/>
                <c:pt idx="0">
                  <c:v>0.5</c:v>
                </c:pt>
                <c:pt idx="1">
                  <c:v>1</c:v>
                </c:pt>
                <c:pt idx="2">
                  <c:v>1.5</c:v>
                </c:pt>
                <c:pt idx="3">
                  <c:v>2</c:v>
                </c:pt>
                <c:pt idx="4">
                  <c:v>2.5</c:v>
                </c:pt>
                <c:pt idx="5">
                  <c:v>3</c:v>
                </c:pt>
                <c:pt idx="6">
                  <c:v>3.5</c:v>
                </c:pt>
                <c:pt idx="7">
                  <c:v>4</c:v>
                </c:pt>
                <c:pt idx="8">
                  <c:v>4.5</c:v>
                </c:pt>
                <c:pt idx="9">
                  <c:v>5</c:v>
                </c:pt>
              </c:numCache>
            </c:numRef>
          </c:xVal>
          <c:yVal>
            <c:numRef>
              <c:f>prb_2!$E$3:$E$12</c:f>
              <c:numCache>
                <c:formatCode>General</c:formatCode>
                <c:ptCount val="10"/>
                <c:pt idx="0">
                  <c:v>59</c:v>
                </c:pt>
                <c:pt idx="1">
                  <c:v>133</c:v>
                </c:pt>
                <c:pt idx="2">
                  <c:v>214</c:v>
                </c:pt>
                <c:pt idx="3">
                  <c:v>283</c:v>
                </c:pt>
                <c:pt idx="4">
                  <c:v>360</c:v>
                </c:pt>
                <c:pt idx="5">
                  <c:v>434</c:v>
                </c:pt>
                <c:pt idx="6">
                  <c:v>508</c:v>
                </c:pt>
                <c:pt idx="7">
                  <c:v>583</c:v>
                </c:pt>
                <c:pt idx="8">
                  <c:v>653</c:v>
                </c:pt>
                <c:pt idx="9">
                  <c:v>719</c:v>
                </c:pt>
              </c:numCache>
            </c:numRef>
          </c:yVal>
          <c:smooth val="0"/>
          <c:extLst>
            <c:ext xmlns:c16="http://schemas.microsoft.com/office/drawing/2014/chart" uri="{C3380CC4-5D6E-409C-BE32-E72D297353CC}">
              <c16:uniqueId val="{00000005-102F-4507-8161-20BD2AA8180E}"/>
            </c:ext>
          </c:extLst>
        </c:ser>
        <c:ser>
          <c:idx val="6"/>
          <c:order val="6"/>
          <c:tx>
            <c:v>probeta 31</c:v>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f>prb_31!$D$3:$D$12</c:f>
              <c:numCache>
                <c:formatCode>General</c:formatCode>
                <c:ptCount val="10"/>
                <c:pt idx="0">
                  <c:v>0.5</c:v>
                </c:pt>
                <c:pt idx="1">
                  <c:v>1</c:v>
                </c:pt>
                <c:pt idx="2">
                  <c:v>1.5</c:v>
                </c:pt>
                <c:pt idx="3">
                  <c:v>2</c:v>
                </c:pt>
                <c:pt idx="4">
                  <c:v>2.5</c:v>
                </c:pt>
                <c:pt idx="5">
                  <c:v>3</c:v>
                </c:pt>
                <c:pt idx="6">
                  <c:v>3.5</c:v>
                </c:pt>
                <c:pt idx="7">
                  <c:v>4</c:v>
                </c:pt>
                <c:pt idx="8">
                  <c:v>4.5</c:v>
                </c:pt>
                <c:pt idx="9">
                  <c:v>5</c:v>
                </c:pt>
              </c:numCache>
            </c:numRef>
          </c:xVal>
          <c:yVal>
            <c:numRef>
              <c:f>prb_31!$E$3:$E$12</c:f>
              <c:numCache>
                <c:formatCode>General</c:formatCode>
                <c:ptCount val="10"/>
                <c:pt idx="0">
                  <c:v>79</c:v>
                </c:pt>
                <c:pt idx="1">
                  <c:v>174</c:v>
                </c:pt>
                <c:pt idx="2">
                  <c:v>250</c:v>
                </c:pt>
                <c:pt idx="3">
                  <c:v>342</c:v>
                </c:pt>
                <c:pt idx="4">
                  <c:v>428</c:v>
                </c:pt>
                <c:pt idx="5">
                  <c:v>510</c:v>
                </c:pt>
                <c:pt idx="6">
                  <c:v>600</c:v>
                </c:pt>
                <c:pt idx="7">
                  <c:v>684</c:v>
                </c:pt>
                <c:pt idx="8">
                  <c:v>768</c:v>
                </c:pt>
                <c:pt idx="9">
                  <c:v>849</c:v>
                </c:pt>
              </c:numCache>
            </c:numRef>
          </c:yVal>
          <c:smooth val="0"/>
          <c:extLst>
            <c:ext xmlns:c16="http://schemas.microsoft.com/office/drawing/2014/chart" uri="{C3380CC4-5D6E-409C-BE32-E72D297353CC}">
              <c16:uniqueId val="{00000006-102F-4507-8161-20BD2AA8180E}"/>
            </c:ext>
          </c:extLst>
        </c:ser>
        <c:ser>
          <c:idx val="7"/>
          <c:order val="7"/>
          <c:tx>
            <c:v>probeta 10</c:v>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f>prb_10!$D$3:$D$12</c:f>
              <c:numCache>
                <c:formatCode>General</c:formatCode>
                <c:ptCount val="10"/>
                <c:pt idx="0">
                  <c:v>0.5</c:v>
                </c:pt>
                <c:pt idx="1">
                  <c:v>1</c:v>
                </c:pt>
                <c:pt idx="2">
                  <c:v>1.5</c:v>
                </c:pt>
                <c:pt idx="3">
                  <c:v>2</c:v>
                </c:pt>
                <c:pt idx="4">
                  <c:v>2.5</c:v>
                </c:pt>
                <c:pt idx="5">
                  <c:v>3</c:v>
                </c:pt>
                <c:pt idx="6">
                  <c:v>3.5</c:v>
                </c:pt>
                <c:pt idx="7">
                  <c:v>4</c:v>
                </c:pt>
                <c:pt idx="8">
                  <c:v>4.5</c:v>
                </c:pt>
                <c:pt idx="9">
                  <c:v>5</c:v>
                </c:pt>
              </c:numCache>
            </c:numRef>
          </c:xVal>
          <c:yVal>
            <c:numRef>
              <c:f>prb_10!$E$3:$E$12</c:f>
              <c:numCache>
                <c:formatCode>General</c:formatCode>
                <c:ptCount val="10"/>
                <c:pt idx="0">
                  <c:v>59</c:v>
                </c:pt>
                <c:pt idx="1">
                  <c:v>138</c:v>
                </c:pt>
                <c:pt idx="2">
                  <c:v>222</c:v>
                </c:pt>
                <c:pt idx="3">
                  <c:v>302</c:v>
                </c:pt>
                <c:pt idx="4">
                  <c:v>380</c:v>
                </c:pt>
                <c:pt idx="5">
                  <c:v>459</c:v>
                </c:pt>
                <c:pt idx="6">
                  <c:v>540</c:v>
                </c:pt>
                <c:pt idx="7">
                  <c:v>623</c:v>
                </c:pt>
                <c:pt idx="8">
                  <c:v>700</c:v>
                </c:pt>
                <c:pt idx="9">
                  <c:v>784</c:v>
                </c:pt>
              </c:numCache>
            </c:numRef>
          </c:yVal>
          <c:smooth val="0"/>
          <c:extLst>
            <c:ext xmlns:c16="http://schemas.microsoft.com/office/drawing/2014/chart" uri="{C3380CC4-5D6E-409C-BE32-E72D297353CC}">
              <c16:uniqueId val="{00000007-102F-4507-8161-20BD2AA8180E}"/>
            </c:ext>
          </c:extLst>
        </c:ser>
        <c:ser>
          <c:idx val="8"/>
          <c:order val="8"/>
          <c:tx>
            <c:v>probeta 38</c:v>
          </c:tx>
          <c:spPr>
            <a:ln w="19050" cap="rnd">
              <a:solidFill>
                <a:schemeClr val="accent3">
                  <a:lumMod val="60000"/>
                </a:schemeClr>
              </a:solidFill>
              <a:round/>
            </a:ln>
            <a:effectLst/>
          </c:spPr>
          <c:marker>
            <c:symbol val="circle"/>
            <c:size val="5"/>
            <c:spPr>
              <a:solidFill>
                <a:schemeClr val="accent3">
                  <a:lumMod val="60000"/>
                </a:schemeClr>
              </a:solidFill>
              <a:ln w="9525">
                <a:solidFill>
                  <a:schemeClr val="accent3">
                    <a:lumMod val="60000"/>
                  </a:schemeClr>
                </a:solidFill>
              </a:ln>
              <a:effectLst/>
            </c:spPr>
          </c:marker>
          <c:xVal>
            <c:numRef>
              <c:f>prb_38!$D$3:$D$12</c:f>
              <c:numCache>
                <c:formatCode>General</c:formatCode>
                <c:ptCount val="10"/>
                <c:pt idx="0">
                  <c:v>0.5</c:v>
                </c:pt>
                <c:pt idx="1">
                  <c:v>1</c:v>
                </c:pt>
                <c:pt idx="2">
                  <c:v>1.5</c:v>
                </c:pt>
                <c:pt idx="3">
                  <c:v>2</c:v>
                </c:pt>
                <c:pt idx="4">
                  <c:v>2.5</c:v>
                </c:pt>
                <c:pt idx="5">
                  <c:v>3</c:v>
                </c:pt>
                <c:pt idx="6">
                  <c:v>3.5</c:v>
                </c:pt>
                <c:pt idx="7">
                  <c:v>4</c:v>
                </c:pt>
                <c:pt idx="8">
                  <c:v>4.5</c:v>
                </c:pt>
                <c:pt idx="9">
                  <c:v>5</c:v>
                </c:pt>
              </c:numCache>
            </c:numRef>
          </c:xVal>
          <c:yVal>
            <c:numRef>
              <c:f>prb_38!$E$3:$E$12</c:f>
              <c:numCache>
                <c:formatCode>General</c:formatCode>
                <c:ptCount val="10"/>
                <c:pt idx="0">
                  <c:v>80</c:v>
                </c:pt>
                <c:pt idx="1">
                  <c:v>190</c:v>
                </c:pt>
                <c:pt idx="2">
                  <c:v>319</c:v>
                </c:pt>
                <c:pt idx="3">
                  <c:v>430</c:v>
                </c:pt>
                <c:pt idx="4">
                  <c:v>552</c:v>
                </c:pt>
                <c:pt idx="5">
                  <c:v>668</c:v>
                </c:pt>
                <c:pt idx="6">
                  <c:v>786</c:v>
                </c:pt>
                <c:pt idx="7">
                  <c:v>899</c:v>
                </c:pt>
                <c:pt idx="8">
                  <c:v>1010</c:v>
                </c:pt>
                <c:pt idx="9">
                  <c:v>1122</c:v>
                </c:pt>
              </c:numCache>
            </c:numRef>
          </c:yVal>
          <c:smooth val="0"/>
          <c:extLst>
            <c:ext xmlns:c16="http://schemas.microsoft.com/office/drawing/2014/chart" uri="{C3380CC4-5D6E-409C-BE32-E72D297353CC}">
              <c16:uniqueId val="{00000008-102F-4507-8161-20BD2AA8180E}"/>
            </c:ext>
          </c:extLst>
        </c:ser>
        <c:ser>
          <c:idx val="9"/>
          <c:order val="9"/>
          <c:tx>
            <c:v>probeta 9</c:v>
          </c:tx>
          <c:spPr>
            <a:ln w="19050" cap="rnd">
              <a:solidFill>
                <a:schemeClr val="accent4">
                  <a:lumMod val="60000"/>
                </a:schemeClr>
              </a:solidFill>
              <a:round/>
            </a:ln>
            <a:effectLst/>
          </c:spPr>
          <c:marker>
            <c:symbol val="circle"/>
            <c:size val="5"/>
            <c:spPr>
              <a:solidFill>
                <a:schemeClr val="accent4">
                  <a:lumMod val="60000"/>
                </a:schemeClr>
              </a:solidFill>
              <a:ln w="9525">
                <a:solidFill>
                  <a:schemeClr val="accent4">
                    <a:lumMod val="60000"/>
                  </a:schemeClr>
                </a:solidFill>
              </a:ln>
              <a:effectLst/>
            </c:spPr>
          </c:marker>
          <c:xVal>
            <c:numRef>
              <c:f>prb_9!$D$3:$D$12</c:f>
              <c:numCache>
                <c:formatCode>General</c:formatCode>
                <c:ptCount val="10"/>
                <c:pt idx="0">
                  <c:v>0.5</c:v>
                </c:pt>
                <c:pt idx="1">
                  <c:v>1</c:v>
                </c:pt>
                <c:pt idx="2">
                  <c:v>1.5</c:v>
                </c:pt>
                <c:pt idx="3">
                  <c:v>2</c:v>
                </c:pt>
                <c:pt idx="4">
                  <c:v>2.5</c:v>
                </c:pt>
                <c:pt idx="5">
                  <c:v>3</c:v>
                </c:pt>
                <c:pt idx="6">
                  <c:v>3.5</c:v>
                </c:pt>
                <c:pt idx="7">
                  <c:v>4</c:v>
                </c:pt>
                <c:pt idx="8">
                  <c:v>4.5</c:v>
                </c:pt>
                <c:pt idx="9">
                  <c:v>5</c:v>
                </c:pt>
              </c:numCache>
            </c:numRef>
          </c:xVal>
          <c:yVal>
            <c:numRef>
              <c:f>prb_9!$E$3:$E$12</c:f>
              <c:numCache>
                <c:formatCode>General</c:formatCode>
                <c:ptCount val="10"/>
                <c:pt idx="0">
                  <c:v>129</c:v>
                </c:pt>
                <c:pt idx="1">
                  <c:v>252</c:v>
                </c:pt>
                <c:pt idx="2">
                  <c:v>360</c:v>
                </c:pt>
                <c:pt idx="3">
                  <c:v>483</c:v>
                </c:pt>
                <c:pt idx="4">
                  <c:v>607</c:v>
                </c:pt>
                <c:pt idx="5">
                  <c:v>723</c:v>
                </c:pt>
                <c:pt idx="6">
                  <c:v>838</c:v>
                </c:pt>
                <c:pt idx="7">
                  <c:v>952</c:v>
                </c:pt>
                <c:pt idx="8">
                  <c:v>1063</c:v>
                </c:pt>
                <c:pt idx="9">
                  <c:v>1189</c:v>
                </c:pt>
              </c:numCache>
            </c:numRef>
          </c:yVal>
          <c:smooth val="0"/>
          <c:extLst>
            <c:ext xmlns:c16="http://schemas.microsoft.com/office/drawing/2014/chart" uri="{C3380CC4-5D6E-409C-BE32-E72D297353CC}">
              <c16:uniqueId val="{00000009-102F-4507-8161-20BD2AA8180E}"/>
            </c:ext>
          </c:extLst>
        </c:ser>
        <c:ser>
          <c:idx val="10"/>
          <c:order val="10"/>
          <c:tx>
            <c:v>probeta 18</c:v>
          </c:tx>
          <c:spPr>
            <a:ln w="19050" cap="rnd">
              <a:solidFill>
                <a:schemeClr val="accent5">
                  <a:lumMod val="60000"/>
                </a:schemeClr>
              </a:solidFill>
              <a:round/>
            </a:ln>
            <a:effectLst/>
          </c:spPr>
          <c:marker>
            <c:symbol val="circle"/>
            <c:size val="5"/>
            <c:spPr>
              <a:solidFill>
                <a:schemeClr val="accent5">
                  <a:lumMod val="60000"/>
                </a:schemeClr>
              </a:solidFill>
              <a:ln w="9525">
                <a:solidFill>
                  <a:schemeClr val="accent5">
                    <a:lumMod val="60000"/>
                  </a:schemeClr>
                </a:solidFill>
              </a:ln>
              <a:effectLst/>
            </c:spPr>
          </c:marker>
          <c:xVal>
            <c:numRef>
              <c:f>prb_18!$D$3:$D$12</c:f>
              <c:numCache>
                <c:formatCode>General</c:formatCode>
                <c:ptCount val="10"/>
                <c:pt idx="0">
                  <c:v>0.5</c:v>
                </c:pt>
                <c:pt idx="1">
                  <c:v>1</c:v>
                </c:pt>
                <c:pt idx="2">
                  <c:v>1.5</c:v>
                </c:pt>
                <c:pt idx="3">
                  <c:v>2</c:v>
                </c:pt>
                <c:pt idx="4">
                  <c:v>2.5</c:v>
                </c:pt>
                <c:pt idx="5">
                  <c:v>3</c:v>
                </c:pt>
                <c:pt idx="6">
                  <c:v>3.5</c:v>
                </c:pt>
                <c:pt idx="7">
                  <c:v>4</c:v>
                </c:pt>
                <c:pt idx="8">
                  <c:v>4.5</c:v>
                </c:pt>
                <c:pt idx="9">
                  <c:v>5</c:v>
                </c:pt>
              </c:numCache>
            </c:numRef>
          </c:xVal>
          <c:yVal>
            <c:numRef>
              <c:f>prb_18!$E$3:$E$12</c:f>
              <c:numCache>
                <c:formatCode>General</c:formatCode>
                <c:ptCount val="10"/>
                <c:pt idx="0">
                  <c:v>127</c:v>
                </c:pt>
                <c:pt idx="1">
                  <c:v>254</c:v>
                </c:pt>
                <c:pt idx="2">
                  <c:v>380</c:v>
                </c:pt>
                <c:pt idx="3">
                  <c:v>526</c:v>
                </c:pt>
                <c:pt idx="4">
                  <c:v>662</c:v>
                </c:pt>
                <c:pt idx="5">
                  <c:v>788</c:v>
                </c:pt>
                <c:pt idx="6">
                  <c:v>918</c:v>
                </c:pt>
                <c:pt idx="7">
                  <c:v>1040</c:v>
                </c:pt>
                <c:pt idx="8">
                  <c:v>1170</c:v>
                </c:pt>
                <c:pt idx="9">
                  <c:v>1290</c:v>
                </c:pt>
              </c:numCache>
            </c:numRef>
          </c:yVal>
          <c:smooth val="0"/>
          <c:extLst>
            <c:ext xmlns:c16="http://schemas.microsoft.com/office/drawing/2014/chart" uri="{C3380CC4-5D6E-409C-BE32-E72D297353CC}">
              <c16:uniqueId val="{0000000A-102F-4507-8161-20BD2AA8180E}"/>
            </c:ext>
          </c:extLst>
        </c:ser>
        <c:ser>
          <c:idx val="11"/>
          <c:order val="11"/>
          <c:tx>
            <c:v>probeta 14</c:v>
          </c:tx>
          <c:spPr>
            <a:ln w="19050" cap="rnd">
              <a:solidFill>
                <a:schemeClr val="accent6">
                  <a:lumMod val="60000"/>
                </a:schemeClr>
              </a:solidFill>
              <a:round/>
            </a:ln>
            <a:effectLst/>
          </c:spPr>
          <c:marker>
            <c:symbol val="circle"/>
            <c:size val="5"/>
            <c:spPr>
              <a:solidFill>
                <a:schemeClr val="accent6">
                  <a:lumMod val="60000"/>
                </a:schemeClr>
              </a:solidFill>
              <a:ln w="9525">
                <a:solidFill>
                  <a:schemeClr val="accent6">
                    <a:lumMod val="60000"/>
                  </a:schemeClr>
                </a:solidFill>
              </a:ln>
              <a:effectLst/>
            </c:spPr>
          </c:marker>
          <c:xVal>
            <c:numRef>
              <c:f>prb_14!$D$3:$D$12</c:f>
              <c:numCache>
                <c:formatCode>General</c:formatCode>
                <c:ptCount val="10"/>
                <c:pt idx="0">
                  <c:v>0.5</c:v>
                </c:pt>
                <c:pt idx="1">
                  <c:v>1</c:v>
                </c:pt>
                <c:pt idx="2">
                  <c:v>1.5</c:v>
                </c:pt>
                <c:pt idx="3">
                  <c:v>2</c:v>
                </c:pt>
                <c:pt idx="4">
                  <c:v>2.5</c:v>
                </c:pt>
                <c:pt idx="5">
                  <c:v>3</c:v>
                </c:pt>
                <c:pt idx="6">
                  <c:v>3.5</c:v>
                </c:pt>
                <c:pt idx="7">
                  <c:v>4</c:v>
                </c:pt>
                <c:pt idx="8">
                  <c:v>4.5</c:v>
                </c:pt>
                <c:pt idx="9">
                  <c:v>5</c:v>
                </c:pt>
              </c:numCache>
            </c:numRef>
          </c:xVal>
          <c:yVal>
            <c:numRef>
              <c:f>prb_14!$E$3:$E$12</c:f>
              <c:numCache>
                <c:formatCode>General</c:formatCode>
                <c:ptCount val="10"/>
                <c:pt idx="0">
                  <c:v>167</c:v>
                </c:pt>
                <c:pt idx="1">
                  <c:v>330</c:v>
                </c:pt>
                <c:pt idx="2">
                  <c:v>486</c:v>
                </c:pt>
                <c:pt idx="3">
                  <c:v>639</c:v>
                </c:pt>
                <c:pt idx="4">
                  <c:v>796</c:v>
                </c:pt>
                <c:pt idx="5">
                  <c:v>959</c:v>
                </c:pt>
                <c:pt idx="6">
                  <c:v>1130</c:v>
                </c:pt>
                <c:pt idx="7">
                  <c:v>1285</c:v>
                </c:pt>
                <c:pt idx="8">
                  <c:v>1435</c:v>
                </c:pt>
                <c:pt idx="9">
                  <c:v>1592</c:v>
                </c:pt>
              </c:numCache>
            </c:numRef>
          </c:yVal>
          <c:smooth val="0"/>
          <c:extLst>
            <c:ext xmlns:c16="http://schemas.microsoft.com/office/drawing/2014/chart" uri="{C3380CC4-5D6E-409C-BE32-E72D297353CC}">
              <c16:uniqueId val="{0000000B-102F-4507-8161-20BD2AA8180E}"/>
            </c:ext>
          </c:extLst>
        </c:ser>
        <c:ser>
          <c:idx val="12"/>
          <c:order val="12"/>
          <c:tx>
            <c:v>probeta 12</c:v>
          </c:tx>
          <c:spPr>
            <a:ln w="19050" cap="rnd">
              <a:solidFill>
                <a:schemeClr val="accent1">
                  <a:lumMod val="80000"/>
                  <a:lumOff val="20000"/>
                </a:schemeClr>
              </a:solidFill>
              <a:round/>
            </a:ln>
            <a:effectLst/>
          </c:spPr>
          <c:marker>
            <c:symbol val="circle"/>
            <c:size val="5"/>
            <c:spPr>
              <a:solidFill>
                <a:schemeClr val="accent1">
                  <a:lumMod val="80000"/>
                  <a:lumOff val="20000"/>
                </a:schemeClr>
              </a:solidFill>
              <a:ln w="9525">
                <a:solidFill>
                  <a:schemeClr val="accent1">
                    <a:lumMod val="80000"/>
                    <a:lumOff val="20000"/>
                  </a:schemeClr>
                </a:solidFill>
              </a:ln>
              <a:effectLst/>
            </c:spPr>
          </c:marker>
          <c:xVal>
            <c:numRef>
              <c:f>prb_12!$D$3:$D$12</c:f>
              <c:numCache>
                <c:formatCode>General</c:formatCode>
                <c:ptCount val="10"/>
                <c:pt idx="0">
                  <c:v>0.5</c:v>
                </c:pt>
                <c:pt idx="1">
                  <c:v>1</c:v>
                </c:pt>
                <c:pt idx="2">
                  <c:v>1.5</c:v>
                </c:pt>
                <c:pt idx="3">
                  <c:v>2</c:v>
                </c:pt>
                <c:pt idx="4">
                  <c:v>2.5</c:v>
                </c:pt>
                <c:pt idx="5">
                  <c:v>3</c:v>
                </c:pt>
                <c:pt idx="6">
                  <c:v>3.5</c:v>
                </c:pt>
                <c:pt idx="7">
                  <c:v>4</c:v>
                </c:pt>
                <c:pt idx="8">
                  <c:v>4.5</c:v>
                </c:pt>
                <c:pt idx="9">
                  <c:v>5</c:v>
                </c:pt>
              </c:numCache>
            </c:numRef>
          </c:xVal>
          <c:yVal>
            <c:numRef>
              <c:f>prb_12!$E$3:$E$12</c:f>
              <c:numCache>
                <c:formatCode>General</c:formatCode>
                <c:ptCount val="10"/>
                <c:pt idx="0">
                  <c:v>138</c:v>
                </c:pt>
                <c:pt idx="1">
                  <c:v>279</c:v>
                </c:pt>
                <c:pt idx="2">
                  <c:v>411</c:v>
                </c:pt>
                <c:pt idx="3">
                  <c:v>552</c:v>
                </c:pt>
                <c:pt idx="4">
                  <c:v>692</c:v>
                </c:pt>
                <c:pt idx="5">
                  <c:v>832</c:v>
                </c:pt>
                <c:pt idx="6">
                  <c:v>968</c:v>
                </c:pt>
                <c:pt idx="7">
                  <c:v>1112</c:v>
                </c:pt>
                <c:pt idx="8">
                  <c:v>1243</c:v>
                </c:pt>
                <c:pt idx="9">
                  <c:v>1346</c:v>
                </c:pt>
              </c:numCache>
            </c:numRef>
          </c:yVal>
          <c:smooth val="0"/>
          <c:extLst>
            <c:ext xmlns:c16="http://schemas.microsoft.com/office/drawing/2014/chart" uri="{C3380CC4-5D6E-409C-BE32-E72D297353CC}">
              <c16:uniqueId val="{0000000C-102F-4507-8161-20BD2AA8180E}"/>
            </c:ext>
          </c:extLst>
        </c:ser>
        <c:ser>
          <c:idx val="14"/>
          <c:order val="13"/>
          <c:tx>
            <c:v>probeta 25</c:v>
          </c:tx>
          <c:spPr>
            <a:ln w="19050" cap="rnd">
              <a:solidFill>
                <a:schemeClr val="accent3">
                  <a:lumMod val="80000"/>
                  <a:lumOff val="20000"/>
                </a:schemeClr>
              </a:solidFill>
              <a:round/>
            </a:ln>
            <a:effectLst/>
          </c:spPr>
          <c:marker>
            <c:symbol val="circle"/>
            <c:size val="5"/>
            <c:spPr>
              <a:solidFill>
                <a:schemeClr val="accent3">
                  <a:lumMod val="80000"/>
                  <a:lumOff val="20000"/>
                </a:schemeClr>
              </a:solidFill>
              <a:ln w="9525">
                <a:solidFill>
                  <a:schemeClr val="accent3">
                    <a:lumMod val="80000"/>
                    <a:lumOff val="20000"/>
                  </a:schemeClr>
                </a:solidFill>
              </a:ln>
              <a:effectLst/>
            </c:spPr>
          </c:marker>
          <c:xVal>
            <c:numRef>
              <c:f>prb_25!$D$3:$D$12</c:f>
              <c:numCache>
                <c:formatCode>General</c:formatCode>
                <c:ptCount val="10"/>
                <c:pt idx="0">
                  <c:v>0.5</c:v>
                </c:pt>
                <c:pt idx="1">
                  <c:v>1</c:v>
                </c:pt>
                <c:pt idx="2">
                  <c:v>1.5</c:v>
                </c:pt>
                <c:pt idx="3">
                  <c:v>2</c:v>
                </c:pt>
                <c:pt idx="4">
                  <c:v>2.5</c:v>
                </c:pt>
                <c:pt idx="5">
                  <c:v>3</c:v>
                </c:pt>
                <c:pt idx="6">
                  <c:v>3.5</c:v>
                </c:pt>
                <c:pt idx="7">
                  <c:v>4</c:v>
                </c:pt>
                <c:pt idx="8">
                  <c:v>4.5</c:v>
                </c:pt>
                <c:pt idx="9">
                  <c:v>5</c:v>
                </c:pt>
              </c:numCache>
            </c:numRef>
          </c:xVal>
          <c:yVal>
            <c:numRef>
              <c:f>prb_25!$E$3:$E$12</c:f>
              <c:numCache>
                <c:formatCode>General</c:formatCode>
                <c:ptCount val="10"/>
                <c:pt idx="0">
                  <c:v>155</c:v>
                </c:pt>
                <c:pt idx="1">
                  <c:v>328</c:v>
                </c:pt>
                <c:pt idx="2">
                  <c:v>485</c:v>
                </c:pt>
                <c:pt idx="3">
                  <c:v>640</c:v>
                </c:pt>
                <c:pt idx="4">
                  <c:v>790</c:v>
                </c:pt>
                <c:pt idx="5">
                  <c:v>953</c:v>
                </c:pt>
                <c:pt idx="6">
                  <c:v>1093</c:v>
                </c:pt>
                <c:pt idx="7">
                  <c:v>1243</c:v>
                </c:pt>
                <c:pt idx="8">
                  <c:v>1393</c:v>
                </c:pt>
                <c:pt idx="9">
                  <c:v>1536</c:v>
                </c:pt>
              </c:numCache>
            </c:numRef>
          </c:yVal>
          <c:smooth val="0"/>
          <c:extLst>
            <c:ext xmlns:c16="http://schemas.microsoft.com/office/drawing/2014/chart" uri="{C3380CC4-5D6E-409C-BE32-E72D297353CC}">
              <c16:uniqueId val="{0000000D-102F-4507-8161-20BD2AA8180E}"/>
            </c:ext>
          </c:extLst>
        </c:ser>
        <c:ser>
          <c:idx val="16"/>
          <c:order val="14"/>
          <c:tx>
            <c:v>probeta 29</c:v>
          </c:tx>
          <c:spPr>
            <a:ln w="19050" cap="rnd">
              <a:solidFill>
                <a:schemeClr val="accent5">
                  <a:lumMod val="80000"/>
                  <a:lumOff val="20000"/>
                </a:schemeClr>
              </a:solidFill>
              <a:round/>
            </a:ln>
            <a:effectLst/>
          </c:spPr>
          <c:marker>
            <c:symbol val="circle"/>
            <c:size val="5"/>
            <c:spPr>
              <a:solidFill>
                <a:schemeClr val="accent5">
                  <a:lumMod val="80000"/>
                  <a:lumOff val="20000"/>
                </a:schemeClr>
              </a:solidFill>
              <a:ln w="9525">
                <a:solidFill>
                  <a:schemeClr val="accent5">
                    <a:lumMod val="80000"/>
                    <a:lumOff val="20000"/>
                  </a:schemeClr>
                </a:solidFill>
              </a:ln>
              <a:effectLst/>
            </c:spPr>
          </c:marker>
          <c:xVal>
            <c:numRef>
              <c:f>prb_29!$D$19:$D$28</c:f>
              <c:numCache>
                <c:formatCode>General</c:formatCode>
                <c:ptCount val="10"/>
                <c:pt idx="0">
                  <c:v>0.5</c:v>
                </c:pt>
                <c:pt idx="1">
                  <c:v>1</c:v>
                </c:pt>
                <c:pt idx="2">
                  <c:v>1.5</c:v>
                </c:pt>
                <c:pt idx="3">
                  <c:v>2</c:v>
                </c:pt>
                <c:pt idx="4">
                  <c:v>2.5</c:v>
                </c:pt>
                <c:pt idx="5">
                  <c:v>3</c:v>
                </c:pt>
                <c:pt idx="6">
                  <c:v>3.5</c:v>
                </c:pt>
                <c:pt idx="7">
                  <c:v>4</c:v>
                </c:pt>
                <c:pt idx="8">
                  <c:v>4.5</c:v>
                </c:pt>
                <c:pt idx="9">
                  <c:v>5</c:v>
                </c:pt>
              </c:numCache>
            </c:numRef>
          </c:xVal>
          <c:yVal>
            <c:numRef>
              <c:f>prb_29!$E$19:$E$28</c:f>
              <c:numCache>
                <c:formatCode>General</c:formatCode>
                <c:ptCount val="10"/>
                <c:pt idx="0">
                  <c:v>162</c:v>
                </c:pt>
                <c:pt idx="1">
                  <c:v>347</c:v>
                </c:pt>
                <c:pt idx="2">
                  <c:v>520</c:v>
                </c:pt>
                <c:pt idx="3">
                  <c:v>690</c:v>
                </c:pt>
                <c:pt idx="4">
                  <c:v>882</c:v>
                </c:pt>
                <c:pt idx="5">
                  <c:v>1059</c:v>
                </c:pt>
                <c:pt idx="6">
                  <c:v>1238</c:v>
                </c:pt>
                <c:pt idx="7">
                  <c:v>1400</c:v>
                </c:pt>
                <c:pt idx="8">
                  <c:v>1577</c:v>
                </c:pt>
                <c:pt idx="9">
                  <c:v>1750</c:v>
                </c:pt>
              </c:numCache>
            </c:numRef>
          </c:yVal>
          <c:smooth val="0"/>
          <c:extLst>
            <c:ext xmlns:c16="http://schemas.microsoft.com/office/drawing/2014/chart" uri="{C3380CC4-5D6E-409C-BE32-E72D297353CC}">
              <c16:uniqueId val="{0000000E-102F-4507-8161-20BD2AA8180E}"/>
            </c:ext>
          </c:extLst>
        </c:ser>
        <c:ser>
          <c:idx val="13"/>
          <c:order val="15"/>
          <c:tx>
            <c:v>probeta 24</c:v>
          </c:tx>
          <c:spPr>
            <a:ln w="19050" cap="rnd">
              <a:solidFill>
                <a:schemeClr val="accent2">
                  <a:lumMod val="80000"/>
                  <a:lumOff val="20000"/>
                </a:schemeClr>
              </a:solidFill>
              <a:round/>
            </a:ln>
            <a:effectLst/>
          </c:spPr>
          <c:marker>
            <c:symbol val="circle"/>
            <c:size val="5"/>
            <c:spPr>
              <a:solidFill>
                <a:schemeClr val="accent2">
                  <a:lumMod val="80000"/>
                  <a:lumOff val="20000"/>
                </a:schemeClr>
              </a:solidFill>
              <a:ln w="9525">
                <a:solidFill>
                  <a:schemeClr val="accent2">
                    <a:lumMod val="80000"/>
                    <a:lumOff val="20000"/>
                  </a:schemeClr>
                </a:solidFill>
              </a:ln>
              <a:effectLst/>
            </c:spPr>
          </c:marker>
          <c:xVal>
            <c:numRef>
              <c:f>prb_24!$D$19:$D$28</c:f>
              <c:numCache>
                <c:formatCode>General</c:formatCode>
                <c:ptCount val="10"/>
                <c:pt idx="0">
                  <c:v>0.5</c:v>
                </c:pt>
                <c:pt idx="1">
                  <c:v>1</c:v>
                </c:pt>
                <c:pt idx="2">
                  <c:v>1.5</c:v>
                </c:pt>
                <c:pt idx="3">
                  <c:v>2</c:v>
                </c:pt>
                <c:pt idx="4">
                  <c:v>2.5</c:v>
                </c:pt>
                <c:pt idx="5">
                  <c:v>3</c:v>
                </c:pt>
                <c:pt idx="6">
                  <c:v>3.5</c:v>
                </c:pt>
                <c:pt idx="7">
                  <c:v>4</c:v>
                </c:pt>
                <c:pt idx="8">
                  <c:v>4.5</c:v>
                </c:pt>
                <c:pt idx="9">
                  <c:v>5</c:v>
                </c:pt>
              </c:numCache>
            </c:numRef>
          </c:xVal>
          <c:yVal>
            <c:numRef>
              <c:f>prb_24!$E$19:$E$28</c:f>
              <c:numCache>
                <c:formatCode>General</c:formatCode>
                <c:ptCount val="10"/>
                <c:pt idx="0">
                  <c:v>176</c:v>
                </c:pt>
                <c:pt idx="1">
                  <c:v>355</c:v>
                </c:pt>
                <c:pt idx="2">
                  <c:v>537</c:v>
                </c:pt>
                <c:pt idx="3">
                  <c:v>712</c:v>
                </c:pt>
                <c:pt idx="4">
                  <c:v>887</c:v>
                </c:pt>
                <c:pt idx="5">
                  <c:v>1068</c:v>
                </c:pt>
                <c:pt idx="6">
                  <c:v>1248</c:v>
                </c:pt>
                <c:pt idx="7">
                  <c:v>1422</c:v>
                </c:pt>
                <c:pt idx="8">
                  <c:v>1606</c:v>
                </c:pt>
                <c:pt idx="9">
                  <c:v>1775</c:v>
                </c:pt>
              </c:numCache>
            </c:numRef>
          </c:yVal>
          <c:smooth val="0"/>
          <c:extLst>
            <c:ext xmlns:c16="http://schemas.microsoft.com/office/drawing/2014/chart" uri="{C3380CC4-5D6E-409C-BE32-E72D297353CC}">
              <c16:uniqueId val="{0000000F-102F-4507-8161-20BD2AA8180E}"/>
            </c:ext>
          </c:extLst>
        </c:ser>
        <c:dLbls>
          <c:showLegendKey val="0"/>
          <c:showVal val="0"/>
          <c:showCatName val="0"/>
          <c:showSerName val="0"/>
          <c:showPercent val="0"/>
          <c:showBubbleSize val="0"/>
        </c:dLbls>
        <c:axId val="393915936"/>
        <c:axId val="393916264"/>
      </c:scatterChart>
      <c:valAx>
        <c:axId val="39391593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DEFLEXIÓN</a:t>
                </a:r>
                <a:r>
                  <a:rPr lang="es-EC" baseline="0"/>
                  <a:t> [mm]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93916264"/>
        <c:crosses val="autoZero"/>
        <c:crossBetween val="midCat"/>
      </c:valAx>
      <c:valAx>
        <c:axId val="3939162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a:t>FUERZA [N]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393915936"/>
        <c:crosses val="autoZero"/>
        <c:crossBetween val="midCat"/>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dirty="0" err="1"/>
              <a:t>Espesor</a:t>
            </a:r>
            <a:r>
              <a:rPr lang="en-US" baseline="0" dirty="0"/>
              <a:t> de </a:t>
            </a:r>
            <a:r>
              <a:rPr lang="en-US" baseline="0" dirty="0" err="1"/>
              <a:t>Lado</a:t>
            </a:r>
            <a:r>
              <a:rPr lang="en-US" baseline="0" dirty="0"/>
              <a:t> [µm]</a:t>
            </a:r>
            <a:endParaRPr lang="en-US" dirty="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Hoja1!$J$19:$K$19</c:f>
              <c:strCache>
                <c:ptCount val="2"/>
                <c:pt idx="0">
                  <c:v>BAJA</c:v>
                </c:pt>
                <c:pt idx="1">
                  <c:v>ALTA</c:v>
                </c:pt>
              </c:strCache>
            </c:strRef>
          </c:cat>
          <c:val>
            <c:numRef>
              <c:f>Hoja1!$J$20:$K$20</c:f>
              <c:numCache>
                <c:formatCode>0.00</c:formatCode>
                <c:ptCount val="2"/>
                <c:pt idx="0">
                  <c:v>1.8772323900000001</c:v>
                </c:pt>
                <c:pt idx="1">
                  <c:v>2.8864864899999998</c:v>
                </c:pt>
              </c:numCache>
            </c:numRef>
          </c:val>
          <c:extLst>
            <c:ext xmlns:c16="http://schemas.microsoft.com/office/drawing/2014/chart" uri="{C3380CC4-5D6E-409C-BE32-E72D297353CC}">
              <c16:uniqueId val="{00000000-CBD9-4143-A36F-5C307DCE398B}"/>
            </c:ext>
          </c:extLst>
        </c:ser>
        <c:dLbls>
          <c:showLegendKey val="0"/>
          <c:showVal val="1"/>
          <c:showCatName val="0"/>
          <c:showSerName val="0"/>
          <c:showPercent val="0"/>
          <c:showBubbleSize val="0"/>
        </c:dLbls>
        <c:gapWidth val="65"/>
        <c:shape val="box"/>
        <c:axId val="370849176"/>
        <c:axId val="370851800"/>
        <c:axId val="0"/>
      </c:bar3DChart>
      <c:catAx>
        <c:axId val="370849176"/>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C"/>
          </a:p>
        </c:txPr>
        <c:crossAx val="370851800"/>
        <c:crosses val="autoZero"/>
        <c:auto val="1"/>
        <c:lblAlgn val="ctr"/>
        <c:lblOffset val="100"/>
        <c:noMultiLvlLbl val="0"/>
      </c:catAx>
      <c:valAx>
        <c:axId val="370851800"/>
        <c:scaling>
          <c:orientation val="minMax"/>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crossAx val="370849176"/>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s-EC"/>
              <a:t>Diámetro</a:t>
            </a:r>
            <a:r>
              <a:rPr lang="es-EC" baseline="0"/>
              <a:t> de Traqueidas </a:t>
            </a:r>
            <a:r>
              <a:rPr lang="en-US" sz="1800" b="1" i="0" u="none" strike="noStrike" baseline="0">
                <a:effectLst/>
              </a:rPr>
              <a:t>[µm]</a:t>
            </a:r>
            <a:r>
              <a:rPr lang="es-EC" baseline="0"/>
              <a:t> </a:t>
            </a:r>
            <a:endParaRPr lang="es-EC"/>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s-EC"/>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8975203967848004E-2"/>
          <c:y val="0.21714692598197158"/>
          <c:w val="0.8838742525605352"/>
          <c:h val="0.68052300447738145"/>
        </c:manualLayout>
      </c:layout>
      <c:bar3DChart>
        <c:barDir val="col"/>
        <c:grouping val="clustered"/>
        <c:varyColors val="0"/>
        <c:ser>
          <c:idx val="0"/>
          <c:order val="0"/>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1"/>
              <c:layout>
                <c:manualLayout>
                  <c:x val="0"/>
                  <c:y val="-2.75292498279421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CD6-4E62-8BEC-BFC958E5EBA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lumMod val="75000"/>
                        <a:lumOff val="25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Hoja1!$J$32:$K$32</c:f>
              <c:strCache>
                <c:ptCount val="2"/>
                <c:pt idx="0">
                  <c:v>BAJA</c:v>
                </c:pt>
                <c:pt idx="1">
                  <c:v>ALTA</c:v>
                </c:pt>
              </c:strCache>
            </c:strRef>
          </c:cat>
          <c:val>
            <c:numRef>
              <c:f>Hoja1!$J$33:$K$33</c:f>
              <c:numCache>
                <c:formatCode>0.00</c:formatCode>
                <c:ptCount val="2"/>
                <c:pt idx="0">
                  <c:v>56.469002699999997</c:v>
                </c:pt>
                <c:pt idx="1">
                  <c:v>18.545994100000001</c:v>
                </c:pt>
              </c:numCache>
            </c:numRef>
          </c:val>
          <c:extLst>
            <c:ext xmlns:c16="http://schemas.microsoft.com/office/drawing/2014/chart" uri="{C3380CC4-5D6E-409C-BE32-E72D297353CC}">
              <c16:uniqueId val="{00000001-0CD6-4E62-8BEC-BFC958E5EBA6}"/>
            </c:ext>
          </c:extLst>
        </c:ser>
        <c:dLbls>
          <c:showLegendKey val="0"/>
          <c:showVal val="1"/>
          <c:showCatName val="0"/>
          <c:showSerName val="0"/>
          <c:showPercent val="0"/>
          <c:showBubbleSize val="0"/>
        </c:dLbls>
        <c:gapWidth val="65"/>
        <c:shape val="box"/>
        <c:axId val="433945720"/>
        <c:axId val="433944408"/>
        <c:axId val="0"/>
      </c:bar3DChart>
      <c:catAx>
        <c:axId val="433945720"/>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s-EC"/>
          </a:p>
        </c:txPr>
        <c:crossAx val="433944408"/>
        <c:crosses val="autoZero"/>
        <c:auto val="1"/>
        <c:lblAlgn val="ctr"/>
        <c:lblOffset val="100"/>
        <c:noMultiLvlLbl val="0"/>
      </c:catAx>
      <c:valAx>
        <c:axId val="433944408"/>
        <c:scaling>
          <c:orientation val="minMax"/>
        </c:scaling>
        <c:delete val="0"/>
        <c:axPos val="l"/>
        <c:majorGridlines>
          <c:spPr>
            <a:ln w="9525" cap="flat" cmpd="sng" algn="ctr">
              <a:solidFill>
                <a:schemeClr val="dk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s-EC"/>
          </a:p>
        </c:txPr>
        <c:crossAx val="433945720"/>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s-EC"/>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es-EC" sz="2000" dirty="0"/>
              <a:t>Resumen Resultados Micrografía Balsa</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8.5503141508400382E-2"/>
          <c:y val="0.12696202531645573"/>
          <c:w val="0.88787858867913738"/>
          <c:h val="0.70056912189773746"/>
        </c:manualLayout>
      </c:layout>
      <c:bar3DChart>
        <c:barDir val="col"/>
        <c:grouping val="clustered"/>
        <c:varyColors val="0"/>
        <c:ser>
          <c:idx val="0"/>
          <c:order val="0"/>
          <c:tx>
            <c:strRef>
              <c:f>Hoja1!$U$5</c:f>
              <c:strCache>
                <c:ptCount val="1"/>
                <c:pt idx="0">
                  <c:v>BAJA</c:v>
                </c:pt>
              </c:strCache>
            </c:strRef>
          </c:tx>
          <c:spPr>
            <a:solidFill>
              <a:schemeClr val="accent6"/>
            </a:solidFill>
            <a:ln>
              <a:noFill/>
            </a:ln>
            <a:effectLst/>
            <a:sp3d/>
          </c:spPr>
          <c:invertIfNegative val="0"/>
          <c:val>
            <c:numRef>
              <c:f>Hoja1!$U$6:$U$9</c:f>
              <c:numCache>
                <c:formatCode>0.00</c:formatCode>
                <c:ptCount val="4"/>
                <c:pt idx="0">
                  <c:v>20.379379400000001</c:v>
                </c:pt>
                <c:pt idx="1">
                  <c:v>1.8772323900000001</c:v>
                </c:pt>
                <c:pt idx="2">
                  <c:v>56.469002699999997</c:v>
                </c:pt>
                <c:pt idx="3" formatCode="General">
                  <c:v>0.67385444999999999</c:v>
                </c:pt>
              </c:numCache>
            </c:numRef>
          </c:val>
          <c:extLst>
            <c:ext xmlns:c16="http://schemas.microsoft.com/office/drawing/2014/chart" uri="{C3380CC4-5D6E-409C-BE32-E72D297353CC}">
              <c16:uniqueId val="{00000000-A3CC-46D4-83C9-84DA512B9247}"/>
            </c:ext>
          </c:extLst>
        </c:ser>
        <c:ser>
          <c:idx val="1"/>
          <c:order val="1"/>
          <c:tx>
            <c:strRef>
              <c:f>Hoja1!$V$5</c:f>
              <c:strCache>
                <c:ptCount val="1"/>
                <c:pt idx="0">
                  <c:v>ALTA</c:v>
                </c:pt>
              </c:strCache>
            </c:strRef>
          </c:tx>
          <c:spPr>
            <a:solidFill>
              <a:schemeClr val="accent5"/>
            </a:solidFill>
            <a:ln>
              <a:noFill/>
            </a:ln>
            <a:effectLst/>
            <a:sp3d/>
          </c:spPr>
          <c:invertIfNegative val="0"/>
          <c:val>
            <c:numRef>
              <c:f>Hoja1!$V$6:$V$9</c:f>
              <c:numCache>
                <c:formatCode>0.00</c:formatCode>
                <c:ptCount val="4"/>
                <c:pt idx="0">
                  <c:v>15.2284621</c:v>
                </c:pt>
                <c:pt idx="1">
                  <c:v>2.8864864899999998</c:v>
                </c:pt>
                <c:pt idx="2">
                  <c:v>18.545994100000001</c:v>
                </c:pt>
                <c:pt idx="3" formatCode="General">
                  <c:v>1.9197246026514319</c:v>
                </c:pt>
              </c:numCache>
            </c:numRef>
          </c:val>
          <c:extLst>
            <c:ext xmlns:c16="http://schemas.microsoft.com/office/drawing/2014/chart" uri="{C3380CC4-5D6E-409C-BE32-E72D297353CC}">
              <c16:uniqueId val="{00000001-A3CC-46D4-83C9-84DA512B9247}"/>
            </c:ext>
          </c:extLst>
        </c:ser>
        <c:dLbls>
          <c:showLegendKey val="0"/>
          <c:showVal val="0"/>
          <c:showCatName val="0"/>
          <c:showSerName val="0"/>
          <c:showPercent val="0"/>
          <c:showBubbleSize val="0"/>
        </c:dLbls>
        <c:gapWidth val="150"/>
        <c:shape val="box"/>
        <c:axId val="362922552"/>
        <c:axId val="362913696"/>
        <c:axId val="0"/>
      </c:bar3DChart>
      <c:catAx>
        <c:axId val="362922552"/>
        <c:scaling>
          <c:orientation val="minMax"/>
        </c:scaling>
        <c:delete val="1"/>
        <c:axPos val="b"/>
        <c:majorTickMark val="none"/>
        <c:minorTickMark val="none"/>
        <c:tickLblPos val="nextTo"/>
        <c:crossAx val="362913696"/>
        <c:crosses val="autoZero"/>
        <c:auto val="1"/>
        <c:lblAlgn val="ctr"/>
        <c:lblOffset val="100"/>
        <c:noMultiLvlLbl val="0"/>
      </c:catAx>
      <c:valAx>
        <c:axId val="3629136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crossAx val="362922552"/>
        <c:crossesAt val="1"/>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sz="1200"/>
      </a:pPr>
      <a:endParaRPr lang="es-EC"/>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s-EC"/>
              <a:t>Variación</a:t>
            </a:r>
            <a:r>
              <a:rPr lang="es-EC" baseline="0"/>
              <a:t> de la</a:t>
            </a:r>
            <a:r>
              <a:rPr lang="es-EC"/>
              <a:t> Amplitud Promedio - Comportamiento Dinámico</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2817147856517939E-2"/>
          <c:y val="0.28680555555555554"/>
          <c:w val="0.8966272965879265"/>
          <c:h val="0.59653579760863229"/>
        </c:manualLayout>
      </c:layout>
      <c:bar3DChart>
        <c:barDir val="col"/>
        <c:grouping val="clustered"/>
        <c:varyColors val="0"/>
        <c:ser>
          <c:idx val="0"/>
          <c:order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invertIfNegative val="0"/>
          <c:dLbls>
            <c:dLbl>
              <c:idx val="0"/>
              <c:layout>
                <c:manualLayout>
                  <c:x val="1.0862186014935457E-2"/>
                  <c:y val="-5.8516196447230932E-2"/>
                </c:manualLayout>
              </c:layout>
              <c:tx>
                <c:rich>
                  <a:bodyPr/>
                  <a:lstStyle/>
                  <a:p>
                    <a:r>
                      <a:rPr lang="en-US"/>
                      <a:t>1,47</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639-43DB-9A80-4D98E8E6C69D}"/>
                </c:ext>
              </c:extLst>
            </c:dLbl>
            <c:dLbl>
              <c:idx val="1"/>
              <c:layout>
                <c:manualLayout>
                  <c:x val="1.0862186014935505E-2"/>
                  <c:y val="-3.7617554858934206E-2"/>
                </c:manualLayout>
              </c:layout>
              <c:tx>
                <c:rich>
                  <a:bodyPr/>
                  <a:lstStyle/>
                  <a:p>
                    <a:r>
                      <a:rPr lang="en-US"/>
                      <a:t>1,84</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639-43DB-9A80-4D98E8E6C69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50000"/>
                        <a:lumOff val="50000"/>
                      </a:schemeClr>
                    </a:solidFill>
                    <a:latin typeface="+mn-lt"/>
                    <a:ea typeface="+mn-ea"/>
                    <a:cs typeface="+mn-cs"/>
                  </a:defRPr>
                </a:pPr>
                <a:endParaRPr lang="es-EC"/>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altadensidad!$F$32:$G$32</c:f>
              <c:strCache>
                <c:ptCount val="2"/>
                <c:pt idx="0">
                  <c:v>M. BAJA</c:v>
                </c:pt>
                <c:pt idx="1">
                  <c:v>M. ALTA</c:v>
                </c:pt>
              </c:strCache>
            </c:strRef>
          </c:cat>
          <c:val>
            <c:numRef>
              <c:f>altadensidad!$F$33:$G$33</c:f>
              <c:numCache>
                <c:formatCode>General</c:formatCode>
                <c:ptCount val="2"/>
                <c:pt idx="0">
                  <c:v>1.4696035000000003</c:v>
                </c:pt>
                <c:pt idx="1">
                  <c:v>1.8419760000000001</c:v>
                </c:pt>
              </c:numCache>
            </c:numRef>
          </c:val>
          <c:extLst>
            <c:ext xmlns:c16="http://schemas.microsoft.com/office/drawing/2014/chart" uri="{C3380CC4-5D6E-409C-BE32-E72D297353CC}">
              <c16:uniqueId val="{00000002-6639-43DB-9A80-4D98E8E6C69D}"/>
            </c:ext>
          </c:extLst>
        </c:ser>
        <c:dLbls>
          <c:showLegendKey val="0"/>
          <c:showVal val="1"/>
          <c:showCatName val="0"/>
          <c:showSerName val="0"/>
          <c:showPercent val="0"/>
          <c:showBubbleSize val="0"/>
        </c:dLbls>
        <c:gapWidth val="150"/>
        <c:shape val="box"/>
        <c:axId val="350826384"/>
        <c:axId val="350827040"/>
        <c:axId val="0"/>
      </c:bar3DChart>
      <c:catAx>
        <c:axId val="3508263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EC"/>
          </a:p>
        </c:txPr>
        <c:crossAx val="350827040"/>
        <c:crosses val="autoZero"/>
        <c:auto val="1"/>
        <c:lblAlgn val="ctr"/>
        <c:lblOffset val="100"/>
        <c:noMultiLvlLbl val="0"/>
      </c:catAx>
      <c:valAx>
        <c:axId val="35082704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EC"/>
          </a:p>
        </c:txPr>
        <c:crossAx val="350826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a:t>Comportamiento Dinámico Balsa - Baja Densidad</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scatterChart>
        <c:scatterStyle val="smoothMarker"/>
        <c:varyColors val="0"/>
        <c:ser>
          <c:idx val="0"/>
          <c:order val="0"/>
          <c:tx>
            <c:v>2</c:v>
          </c:tx>
          <c:spPr>
            <a:ln w="9525" cap="rnd">
              <a:solidFill>
                <a:schemeClr val="accent1"/>
              </a:solidFill>
              <a:round/>
            </a:ln>
            <a:effectLst/>
          </c:spPr>
          <c:marker>
            <c:symbol val="none"/>
          </c:marker>
          <c:xVal>
            <c:numRef>
              <c:f>'2'!$C$1:$C$9881</c:f>
              <c:numCache>
                <c:formatCode>General</c:formatCode>
                <c:ptCount val="9881"/>
                <c:pt idx="0">
                  <c:v>0.4</c:v>
                </c:pt>
                <c:pt idx="1">
                  <c:v>0.8</c:v>
                </c:pt>
                <c:pt idx="2">
                  <c:v>1.2</c:v>
                </c:pt>
                <c:pt idx="3">
                  <c:v>1.6</c:v>
                </c:pt>
                <c:pt idx="4">
                  <c:v>2</c:v>
                </c:pt>
                <c:pt idx="5">
                  <c:v>2.4</c:v>
                </c:pt>
                <c:pt idx="6">
                  <c:v>2.8</c:v>
                </c:pt>
                <c:pt idx="7">
                  <c:v>3.2</c:v>
                </c:pt>
                <c:pt idx="8">
                  <c:v>3.6</c:v>
                </c:pt>
                <c:pt idx="9">
                  <c:v>4</c:v>
                </c:pt>
                <c:pt idx="10">
                  <c:v>4.4000000000000004</c:v>
                </c:pt>
                <c:pt idx="11">
                  <c:v>4.8</c:v>
                </c:pt>
                <c:pt idx="12">
                  <c:v>5.2</c:v>
                </c:pt>
                <c:pt idx="13">
                  <c:v>5.6</c:v>
                </c:pt>
                <c:pt idx="14">
                  <c:v>6</c:v>
                </c:pt>
                <c:pt idx="15">
                  <c:v>6.4</c:v>
                </c:pt>
                <c:pt idx="16">
                  <c:v>6.8</c:v>
                </c:pt>
                <c:pt idx="17">
                  <c:v>7.2</c:v>
                </c:pt>
                <c:pt idx="18">
                  <c:v>7.6</c:v>
                </c:pt>
                <c:pt idx="19">
                  <c:v>8</c:v>
                </c:pt>
                <c:pt idx="20">
                  <c:v>8.4</c:v>
                </c:pt>
                <c:pt idx="21">
                  <c:v>8.8000000000000007</c:v>
                </c:pt>
                <c:pt idx="22">
                  <c:v>9.1999999999999993</c:v>
                </c:pt>
                <c:pt idx="23">
                  <c:v>9.6</c:v>
                </c:pt>
                <c:pt idx="24">
                  <c:v>10</c:v>
                </c:pt>
                <c:pt idx="25">
                  <c:v>10.4</c:v>
                </c:pt>
                <c:pt idx="26">
                  <c:v>10.8</c:v>
                </c:pt>
                <c:pt idx="27">
                  <c:v>11.2</c:v>
                </c:pt>
                <c:pt idx="28">
                  <c:v>11.6</c:v>
                </c:pt>
                <c:pt idx="29">
                  <c:v>12</c:v>
                </c:pt>
                <c:pt idx="30">
                  <c:v>12.4</c:v>
                </c:pt>
                <c:pt idx="31">
                  <c:v>12.8</c:v>
                </c:pt>
                <c:pt idx="32">
                  <c:v>13.2</c:v>
                </c:pt>
                <c:pt idx="33">
                  <c:v>13.6</c:v>
                </c:pt>
                <c:pt idx="34">
                  <c:v>14</c:v>
                </c:pt>
                <c:pt idx="35">
                  <c:v>14.4</c:v>
                </c:pt>
                <c:pt idx="36">
                  <c:v>14.8</c:v>
                </c:pt>
                <c:pt idx="37">
                  <c:v>15.2</c:v>
                </c:pt>
                <c:pt idx="38">
                  <c:v>15.6</c:v>
                </c:pt>
                <c:pt idx="39">
                  <c:v>16</c:v>
                </c:pt>
                <c:pt idx="40">
                  <c:v>16.399999999999999</c:v>
                </c:pt>
                <c:pt idx="41">
                  <c:v>16.8</c:v>
                </c:pt>
                <c:pt idx="42">
                  <c:v>17.2</c:v>
                </c:pt>
                <c:pt idx="43">
                  <c:v>17.600000000000001</c:v>
                </c:pt>
                <c:pt idx="44">
                  <c:v>18</c:v>
                </c:pt>
                <c:pt idx="45">
                  <c:v>18.399999999999999</c:v>
                </c:pt>
                <c:pt idx="46">
                  <c:v>18.8</c:v>
                </c:pt>
                <c:pt idx="47">
                  <c:v>19.2</c:v>
                </c:pt>
                <c:pt idx="48">
                  <c:v>19.600000000000001</c:v>
                </c:pt>
                <c:pt idx="49">
                  <c:v>20</c:v>
                </c:pt>
                <c:pt idx="50">
                  <c:v>20.399999999999999</c:v>
                </c:pt>
                <c:pt idx="51">
                  <c:v>20.8</c:v>
                </c:pt>
                <c:pt idx="52">
                  <c:v>21.2</c:v>
                </c:pt>
                <c:pt idx="53">
                  <c:v>21.6</c:v>
                </c:pt>
                <c:pt idx="54">
                  <c:v>22</c:v>
                </c:pt>
                <c:pt idx="55">
                  <c:v>22.4</c:v>
                </c:pt>
                <c:pt idx="56">
                  <c:v>22.8</c:v>
                </c:pt>
                <c:pt idx="57">
                  <c:v>23.2</c:v>
                </c:pt>
                <c:pt idx="58">
                  <c:v>23.6</c:v>
                </c:pt>
                <c:pt idx="59">
                  <c:v>24</c:v>
                </c:pt>
                <c:pt idx="60">
                  <c:v>24.4</c:v>
                </c:pt>
                <c:pt idx="61">
                  <c:v>24.8</c:v>
                </c:pt>
                <c:pt idx="62">
                  <c:v>25.2</c:v>
                </c:pt>
                <c:pt idx="63">
                  <c:v>25.6</c:v>
                </c:pt>
                <c:pt idx="64">
                  <c:v>26</c:v>
                </c:pt>
                <c:pt idx="65">
                  <c:v>26.4</c:v>
                </c:pt>
                <c:pt idx="66">
                  <c:v>26.8</c:v>
                </c:pt>
                <c:pt idx="67">
                  <c:v>27.2</c:v>
                </c:pt>
                <c:pt idx="68">
                  <c:v>27.6</c:v>
                </c:pt>
                <c:pt idx="69">
                  <c:v>28</c:v>
                </c:pt>
                <c:pt idx="70">
                  <c:v>28.4</c:v>
                </c:pt>
                <c:pt idx="71">
                  <c:v>28.8</c:v>
                </c:pt>
                <c:pt idx="72">
                  <c:v>29.2</c:v>
                </c:pt>
                <c:pt idx="73">
                  <c:v>29.6</c:v>
                </c:pt>
                <c:pt idx="74">
                  <c:v>30</c:v>
                </c:pt>
                <c:pt idx="75">
                  <c:v>30.4</c:v>
                </c:pt>
                <c:pt idx="76">
                  <c:v>30.8</c:v>
                </c:pt>
                <c:pt idx="77">
                  <c:v>31.2</c:v>
                </c:pt>
                <c:pt idx="78">
                  <c:v>31.6</c:v>
                </c:pt>
                <c:pt idx="79">
                  <c:v>32</c:v>
                </c:pt>
                <c:pt idx="80">
                  <c:v>32.4</c:v>
                </c:pt>
                <c:pt idx="81">
                  <c:v>32.799999999999997</c:v>
                </c:pt>
                <c:pt idx="82">
                  <c:v>33.200000000000003</c:v>
                </c:pt>
                <c:pt idx="83">
                  <c:v>33.6</c:v>
                </c:pt>
                <c:pt idx="84">
                  <c:v>34</c:v>
                </c:pt>
                <c:pt idx="85">
                  <c:v>34.4</c:v>
                </c:pt>
                <c:pt idx="86">
                  <c:v>34.799999999999997</c:v>
                </c:pt>
                <c:pt idx="87">
                  <c:v>35.200000000000003</c:v>
                </c:pt>
                <c:pt idx="88">
                  <c:v>35.6</c:v>
                </c:pt>
                <c:pt idx="89">
                  <c:v>36</c:v>
                </c:pt>
                <c:pt idx="90">
                  <c:v>36.4</c:v>
                </c:pt>
                <c:pt idx="91">
                  <c:v>36.799999999999997</c:v>
                </c:pt>
                <c:pt idx="92">
                  <c:v>37.200000000000003</c:v>
                </c:pt>
                <c:pt idx="93">
                  <c:v>37.6</c:v>
                </c:pt>
                <c:pt idx="94">
                  <c:v>38</c:v>
                </c:pt>
                <c:pt idx="95">
                  <c:v>38.4</c:v>
                </c:pt>
                <c:pt idx="96">
                  <c:v>38.799999999999997</c:v>
                </c:pt>
                <c:pt idx="97">
                  <c:v>39.200000000000003</c:v>
                </c:pt>
                <c:pt idx="98">
                  <c:v>39.6</c:v>
                </c:pt>
                <c:pt idx="99">
                  <c:v>40</c:v>
                </c:pt>
                <c:pt idx="100">
                  <c:v>40.4</c:v>
                </c:pt>
                <c:pt idx="101">
                  <c:v>40.799999999999997</c:v>
                </c:pt>
                <c:pt idx="102">
                  <c:v>41.2</c:v>
                </c:pt>
                <c:pt idx="103">
                  <c:v>41.6</c:v>
                </c:pt>
                <c:pt idx="104">
                  <c:v>42</c:v>
                </c:pt>
                <c:pt idx="105">
                  <c:v>42.4</c:v>
                </c:pt>
                <c:pt idx="106">
                  <c:v>42.8</c:v>
                </c:pt>
                <c:pt idx="107">
                  <c:v>43.2</c:v>
                </c:pt>
                <c:pt idx="108">
                  <c:v>43.6</c:v>
                </c:pt>
                <c:pt idx="109">
                  <c:v>44</c:v>
                </c:pt>
                <c:pt idx="110">
                  <c:v>44.4</c:v>
                </c:pt>
                <c:pt idx="111">
                  <c:v>44.8</c:v>
                </c:pt>
                <c:pt idx="112">
                  <c:v>45.2</c:v>
                </c:pt>
                <c:pt idx="113">
                  <c:v>45.6</c:v>
                </c:pt>
                <c:pt idx="114">
                  <c:v>46</c:v>
                </c:pt>
                <c:pt idx="115">
                  <c:v>46.4</c:v>
                </c:pt>
                <c:pt idx="116">
                  <c:v>46.8</c:v>
                </c:pt>
                <c:pt idx="117">
                  <c:v>47.2</c:v>
                </c:pt>
                <c:pt idx="118">
                  <c:v>47.6</c:v>
                </c:pt>
                <c:pt idx="119">
                  <c:v>48</c:v>
                </c:pt>
                <c:pt idx="120">
                  <c:v>48.4</c:v>
                </c:pt>
                <c:pt idx="121">
                  <c:v>48.8</c:v>
                </c:pt>
                <c:pt idx="122">
                  <c:v>49.2</c:v>
                </c:pt>
                <c:pt idx="123">
                  <c:v>49.6</c:v>
                </c:pt>
                <c:pt idx="124">
                  <c:v>50</c:v>
                </c:pt>
                <c:pt idx="125">
                  <c:v>50.4</c:v>
                </c:pt>
                <c:pt idx="126">
                  <c:v>50.8</c:v>
                </c:pt>
                <c:pt idx="127">
                  <c:v>51.2</c:v>
                </c:pt>
                <c:pt idx="128">
                  <c:v>51.6</c:v>
                </c:pt>
                <c:pt idx="129">
                  <c:v>52</c:v>
                </c:pt>
                <c:pt idx="130">
                  <c:v>52.4</c:v>
                </c:pt>
                <c:pt idx="131">
                  <c:v>52.8</c:v>
                </c:pt>
                <c:pt idx="132">
                  <c:v>53.2</c:v>
                </c:pt>
                <c:pt idx="133">
                  <c:v>53.6</c:v>
                </c:pt>
                <c:pt idx="134">
                  <c:v>54</c:v>
                </c:pt>
                <c:pt idx="135">
                  <c:v>54.4</c:v>
                </c:pt>
                <c:pt idx="136">
                  <c:v>54.8</c:v>
                </c:pt>
                <c:pt idx="137">
                  <c:v>55.2</c:v>
                </c:pt>
                <c:pt idx="138">
                  <c:v>55.6</c:v>
                </c:pt>
                <c:pt idx="139">
                  <c:v>56</c:v>
                </c:pt>
                <c:pt idx="140">
                  <c:v>56.4</c:v>
                </c:pt>
                <c:pt idx="141">
                  <c:v>56.8</c:v>
                </c:pt>
                <c:pt idx="142">
                  <c:v>57.2</c:v>
                </c:pt>
                <c:pt idx="143">
                  <c:v>57.6</c:v>
                </c:pt>
                <c:pt idx="144">
                  <c:v>58</c:v>
                </c:pt>
                <c:pt idx="145">
                  <c:v>58.4</c:v>
                </c:pt>
                <c:pt idx="146">
                  <c:v>58.8</c:v>
                </c:pt>
                <c:pt idx="147">
                  <c:v>59.2</c:v>
                </c:pt>
                <c:pt idx="148">
                  <c:v>59.6</c:v>
                </c:pt>
                <c:pt idx="149">
                  <c:v>60</c:v>
                </c:pt>
                <c:pt idx="150">
                  <c:v>60.4</c:v>
                </c:pt>
                <c:pt idx="151">
                  <c:v>60.8</c:v>
                </c:pt>
                <c:pt idx="152">
                  <c:v>61.2</c:v>
                </c:pt>
                <c:pt idx="153">
                  <c:v>61.6</c:v>
                </c:pt>
                <c:pt idx="154">
                  <c:v>62</c:v>
                </c:pt>
                <c:pt idx="155">
                  <c:v>62.4</c:v>
                </c:pt>
                <c:pt idx="156">
                  <c:v>62.8</c:v>
                </c:pt>
                <c:pt idx="157">
                  <c:v>63.2</c:v>
                </c:pt>
                <c:pt idx="158">
                  <c:v>63.6</c:v>
                </c:pt>
                <c:pt idx="159">
                  <c:v>64</c:v>
                </c:pt>
                <c:pt idx="160">
                  <c:v>64.400000000000006</c:v>
                </c:pt>
                <c:pt idx="161">
                  <c:v>64.8</c:v>
                </c:pt>
                <c:pt idx="162">
                  <c:v>65.2</c:v>
                </c:pt>
                <c:pt idx="163">
                  <c:v>65.599999999999994</c:v>
                </c:pt>
                <c:pt idx="164">
                  <c:v>66</c:v>
                </c:pt>
                <c:pt idx="165">
                  <c:v>66.400000000000006</c:v>
                </c:pt>
                <c:pt idx="166">
                  <c:v>66.8</c:v>
                </c:pt>
                <c:pt idx="167">
                  <c:v>67.2</c:v>
                </c:pt>
                <c:pt idx="168">
                  <c:v>67.599999999999994</c:v>
                </c:pt>
                <c:pt idx="169">
                  <c:v>68</c:v>
                </c:pt>
                <c:pt idx="170">
                  <c:v>68.400000000000006</c:v>
                </c:pt>
                <c:pt idx="171">
                  <c:v>68.8</c:v>
                </c:pt>
                <c:pt idx="172">
                  <c:v>69.2</c:v>
                </c:pt>
                <c:pt idx="173">
                  <c:v>69.599999999999994</c:v>
                </c:pt>
                <c:pt idx="174">
                  <c:v>70</c:v>
                </c:pt>
                <c:pt idx="175">
                  <c:v>70.400000000000006</c:v>
                </c:pt>
                <c:pt idx="176">
                  <c:v>70.8</c:v>
                </c:pt>
                <c:pt idx="177">
                  <c:v>71.2</c:v>
                </c:pt>
                <c:pt idx="178">
                  <c:v>71.599999999999994</c:v>
                </c:pt>
                <c:pt idx="179">
                  <c:v>72</c:v>
                </c:pt>
                <c:pt idx="180">
                  <c:v>72.400000000000006</c:v>
                </c:pt>
                <c:pt idx="181">
                  <c:v>72.8</c:v>
                </c:pt>
                <c:pt idx="182">
                  <c:v>73.2</c:v>
                </c:pt>
                <c:pt idx="183">
                  <c:v>73.599999999999994</c:v>
                </c:pt>
                <c:pt idx="184">
                  <c:v>74</c:v>
                </c:pt>
                <c:pt idx="185">
                  <c:v>74.400000000000006</c:v>
                </c:pt>
                <c:pt idx="186">
                  <c:v>74.8</c:v>
                </c:pt>
                <c:pt idx="187">
                  <c:v>75.2</c:v>
                </c:pt>
                <c:pt idx="188">
                  <c:v>75.599999999999994</c:v>
                </c:pt>
                <c:pt idx="189">
                  <c:v>76</c:v>
                </c:pt>
                <c:pt idx="190">
                  <c:v>76.400000000000006</c:v>
                </c:pt>
                <c:pt idx="191">
                  <c:v>76.8</c:v>
                </c:pt>
                <c:pt idx="192">
                  <c:v>77.2</c:v>
                </c:pt>
                <c:pt idx="193">
                  <c:v>77.599999999999994</c:v>
                </c:pt>
                <c:pt idx="194">
                  <c:v>78</c:v>
                </c:pt>
                <c:pt idx="195">
                  <c:v>78.400000000000006</c:v>
                </c:pt>
                <c:pt idx="196">
                  <c:v>78.8</c:v>
                </c:pt>
                <c:pt idx="197">
                  <c:v>79.2</c:v>
                </c:pt>
                <c:pt idx="198">
                  <c:v>79.599999999999994</c:v>
                </c:pt>
                <c:pt idx="199">
                  <c:v>80</c:v>
                </c:pt>
                <c:pt idx="200">
                  <c:v>80.400000000000006</c:v>
                </c:pt>
                <c:pt idx="201">
                  <c:v>80.8</c:v>
                </c:pt>
                <c:pt idx="202">
                  <c:v>81.2</c:v>
                </c:pt>
                <c:pt idx="203">
                  <c:v>81.599999999999994</c:v>
                </c:pt>
                <c:pt idx="204">
                  <c:v>82</c:v>
                </c:pt>
                <c:pt idx="205">
                  <c:v>82.4</c:v>
                </c:pt>
                <c:pt idx="206">
                  <c:v>82.8</c:v>
                </c:pt>
                <c:pt idx="207">
                  <c:v>83.2</c:v>
                </c:pt>
                <c:pt idx="208">
                  <c:v>83.6</c:v>
                </c:pt>
                <c:pt idx="209">
                  <c:v>84</c:v>
                </c:pt>
                <c:pt idx="210">
                  <c:v>84.4</c:v>
                </c:pt>
                <c:pt idx="211">
                  <c:v>84.8</c:v>
                </c:pt>
                <c:pt idx="212">
                  <c:v>85.2</c:v>
                </c:pt>
                <c:pt idx="213">
                  <c:v>85.6</c:v>
                </c:pt>
                <c:pt idx="214">
                  <c:v>86</c:v>
                </c:pt>
                <c:pt idx="215">
                  <c:v>86.4</c:v>
                </c:pt>
                <c:pt idx="216">
                  <c:v>86.8</c:v>
                </c:pt>
                <c:pt idx="217">
                  <c:v>87.2</c:v>
                </c:pt>
                <c:pt idx="218">
                  <c:v>87.6</c:v>
                </c:pt>
                <c:pt idx="219">
                  <c:v>88</c:v>
                </c:pt>
                <c:pt idx="220">
                  <c:v>88.4</c:v>
                </c:pt>
                <c:pt idx="221">
                  <c:v>88.8</c:v>
                </c:pt>
                <c:pt idx="222">
                  <c:v>89.2</c:v>
                </c:pt>
                <c:pt idx="223">
                  <c:v>89.6</c:v>
                </c:pt>
                <c:pt idx="224">
                  <c:v>90</c:v>
                </c:pt>
                <c:pt idx="225">
                  <c:v>90.4</c:v>
                </c:pt>
                <c:pt idx="226">
                  <c:v>90.8</c:v>
                </c:pt>
                <c:pt idx="227">
                  <c:v>91.2</c:v>
                </c:pt>
                <c:pt idx="228">
                  <c:v>91.6</c:v>
                </c:pt>
                <c:pt idx="229">
                  <c:v>92</c:v>
                </c:pt>
                <c:pt idx="230">
                  <c:v>92.4</c:v>
                </c:pt>
                <c:pt idx="231">
                  <c:v>92.8</c:v>
                </c:pt>
                <c:pt idx="232">
                  <c:v>93.2</c:v>
                </c:pt>
                <c:pt idx="233">
                  <c:v>93.6</c:v>
                </c:pt>
                <c:pt idx="234">
                  <c:v>94</c:v>
                </c:pt>
                <c:pt idx="235">
                  <c:v>94.4</c:v>
                </c:pt>
                <c:pt idx="236">
                  <c:v>94.8</c:v>
                </c:pt>
                <c:pt idx="237">
                  <c:v>95.2</c:v>
                </c:pt>
                <c:pt idx="238">
                  <c:v>95.6</c:v>
                </c:pt>
                <c:pt idx="239">
                  <c:v>96</c:v>
                </c:pt>
                <c:pt idx="240">
                  <c:v>96.4</c:v>
                </c:pt>
                <c:pt idx="241">
                  <c:v>96.8</c:v>
                </c:pt>
                <c:pt idx="242">
                  <c:v>97.2</c:v>
                </c:pt>
                <c:pt idx="243">
                  <c:v>97.6</c:v>
                </c:pt>
                <c:pt idx="244">
                  <c:v>98</c:v>
                </c:pt>
                <c:pt idx="245">
                  <c:v>98.4</c:v>
                </c:pt>
                <c:pt idx="246">
                  <c:v>98.8</c:v>
                </c:pt>
                <c:pt idx="247">
                  <c:v>99.2</c:v>
                </c:pt>
                <c:pt idx="248">
                  <c:v>99.6</c:v>
                </c:pt>
                <c:pt idx="249">
                  <c:v>100</c:v>
                </c:pt>
                <c:pt idx="250">
                  <c:v>100.4</c:v>
                </c:pt>
                <c:pt idx="251">
                  <c:v>100.8</c:v>
                </c:pt>
                <c:pt idx="252">
                  <c:v>101.2</c:v>
                </c:pt>
                <c:pt idx="253">
                  <c:v>101.6</c:v>
                </c:pt>
                <c:pt idx="254">
                  <c:v>102</c:v>
                </c:pt>
                <c:pt idx="255">
                  <c:v>102.4</c:v>
                </c:pt>
                <c:pt idx="256">
                  <c:v>102.8</c:v>
                </c:pt>
                <c:pt idx="257">
                  <c:v>103.2</c:v>
                </c:pt>
                <c:pt idx="258">
                  <c:v>103.6</c:v>
                </c:pt>
                <c:pt idx="259">
                  <c:v>104</c:v>
                </c:pt>
                <c:pt idx="260">
                  <c:v>104.4</c:v>
                </c:pt>
                <c:pt idx="261">
                  <c:v>104.8</c:v>
                </c:pt>
                <c:pt idx="262">
                  <c:v>105.2</c:v>
                </c:pt>
                <c:pt idx="263">
                  <c:v>105.6</c:v>
                </c:pt>
                <c:pt idx="264">
                  <c:v>106</c:v>
                </c:pt>
                <c:pt idx="265">
                  <c:v>106.4</c:v>
                </c:pt>
                <c:pt idx="266">
                  <c:v>106.8</c:v>
                </c:pt>
                <c:pt idx="267">
                  <c:v>107.2</c:v>
                </c:pt>
                <c:pt idx="268">
                  <c:v>107.6</c:v>
                </c:pt>
                <c:pt idx="269">
                  <c:v>108</c:v>
                </c:pt>
                <c:pt idx="270">
                  <c:v>108.4</c:v>
                </c:pt>
                <c:pt idx="271">
                  <c:v>108.8</c:v>
                </c:pt>
                <c:pt idx="272">
                  <c:v>109.2</c:v>
                </c:pt>
                <c:pt idx="273">
                  <c:v>109.6</c:v>
                </c:pt>
                <c:pt idx="274">
                  <c:v>110</c:v>
                </c:pt>
                <c:pt idx="275">
                  <c:v>110.4</c:v>
                </c:pt>
                <c:pt idx="276">
                  <c:v>110.8</c:v>
                </c:pt>
                <c:pt idx="277">
                  <c:v>111.2</c:v>
                </c:pt>
                <c:pt idx="278">
                  <c:v>111.6</c:v>
                </c:pt>
                <c:pt idx="279">
                  <c:v>112</c:v>
                </c:pt>
                <c:pt idx="280">
                  <c:v>112.4</c:v>
                </c:pt>
                <c:pt idx="281">
                  <c:v>112.8</c:v>
                </c:pt>
                <c:pt idx="282">
                  <c:v>113.2</c:v>
                </c:pt>
                <c:pt idx="283">
                  <c:v>113.6</c:v>
                </c:pt>
                <c:pt idx="284">
                  <c:v>114</c:v>
                </c:pt>
                <c:pt idx="285">
                  <c:v>114.4</c:v>
                </c:pt>
                <c:pt idx="286">
                  <c:v>114.8</c:v>
                </c:pt>
                <c:pt idx="287">
                  <c:v>115.2</c:v>
                </c:pt>
                <c:pt idx="288">
                  <c:v>115.6</c:v>
                </c:pt>
                <c:pt idx="289">
                  <c:v>116</c:v>
                </c:pt>
                <c:pt idx="290">
                  <c:v>116.4</c:v>
                </c:pt>
                <c:pt idx="291">
                  <c:v>116.8</c:v>
                </c:pt>
                <c:pt idx="292">
                  <c:v>117.2</c:v>
                </c:pt>
                <c:pt idx="293">
                  <c:v>117.6</c:v>
                </c:pt>
                <c:pt idx="294">
                  <c:v>118</c:v>
                </c:pt>
                <c:pt idx="295">
                  <c:v>118.4</c:v>
                </c:pt>
                <c:pt idx="296">
                  <c:v>118.8</c:v>
                </c:pt>
                <c:pt idx="297">
                  <c:v>119.2</c:v>
                </c:pt>
                <c:pt idx="298">
                  <c:v>119.6</c:v>
                </c:pt>
                <c:pt idx="299">
                  <c:v>120</c:v>
                </c:pt>
                <c:pt idx="300">
                  <c:v>120.4</c:v>
                </c:pt>
                <c:pt idx="301">
                  <c:v>120.8</c:v>
                </c:pt>
                <c:pt idx="302">
                  <c:v>121.2</c:v>
                </c:pt>
                <c:pt idx="303">
                  <c:v>121.6</c:v>
                </c:pt>
                <c:pt idx="304">
                  <c:v>122</c:v>
                </c:pt>
                <c:pt idx="305">
                  <c:v>122.4</c:v>
                </c:pt>
                <c:pt idx="306">
                  <c:v>122.8</c:v>
                </c:pt>
                <c:pt idx="307">
                  <c:v>123.2</c:v>
                </c:pt>
                <c:pt idx="308">
                  <c:v>123.6</c:v>
                </c:pt>
                <c:pt idx="309">
                  <c:v>124</c:v>
                </c:pt>
                <c:pt idx="310">
                  <c:v>124.4</c:v>
                </c:pt>
                <c:pt idx="311">
                  <c:v>124.8</c:v>
                </c:pt>
                <c:pt idx="312">
                  <c:v>125.2</c:v>
                </c:pt>
                <c:pt idx="313">
                  <c:v>125.6</c:v>
                </c:pt>
                <c:pt idx="314">
                  <c:v>126</c:v>
                </c:pt>
                <c:pt idx="315">
                  <c:v>126.4</c:v>
                </c:pt>
                <c:pt idx="316">
                  <c:v>126.8</c:v>
                </c:pt>
                <c:pt idx="317">
                  <c:v>127.2</c:v>
                </c:pt>
                <c:pt idx="318">
                  <c:v>127.6</c:v>
                </c:pt>
                <c:pt idx="319">
                  <c:v>128</c:v>
                </c:pt>
                <c:pt idx="320">
                  <c:v>128.4</c:v>
                </c:pt>
                <c:pt idx="321">
                  <c:v>128.80000000000001</c:v>
                </c:pt>
                <c:pt idx="322">
                  <c:v>129.19999999999999</c:v>
                </c:pt>
                <c:pt idx="323">
                  <c:v>129.6</c:v>
                </c:pt>
                <c:pt idx="324">
                  <c:v>130</c:v>
                </c:pt>
                <c:pt idx="325">
                  <c:v>130.4</c:v>
                </c:pt>
                <c:pt idx="326">
                  <c:v>130.80000000000001</c:v>
                </c:pt>
                <c:pt idx="327">
                  <c:v>131.19999999999999</c:v>
                </c:pt>
                <c:pt idx="328">
                  <c:v>131.6</c:v>
                </c:pt>
                <c:pt idx="329">
                  <c:v>132</c:v>
                </c:pt>
                <c:pt idx="330">
                  <c:v>132.4</c:v>
                </c:pt>
                <c:pt idx="331">
                  <c:v>132.80000000000001</c:v>
                </c:pt>
                <c:pt idx="332">
                  <c:v>133.19999999999999</c:v>
                </c:pt>
                <c:pt idx="333">
                  <c:v>133.6</c:v>
                </c:pt>
                <c:pt idx="334">
                  <c:v>134</c:v>
                </c:pt>
                <c:pt idx="335">
                  <c:v>134.4</c:v>
                </c:pt>
                <c:pt idx="336">
                  <c:v>134.80000000000001</c:v>
                </c:pt>
                <c:pt idx="337">
                  <c:v>135.19999999999999</c:v>
                </c:pt>
                <c:pt idx="338">
                  <c:v>135.6</c:v>
                </c:pt>
                <c:pt idx="339">
                  <c:v>136</c:v>
                </c:pt>
                <c:pt idx="340">
                  <c:v>136.4</c:v>
                </c:pt>
                <c:pt idx="341">
                  <c:v>136.80000000000001</c:v>
                </c:pt>
                <c:pt idx="342">
                  <c:v>137.19999999999999</c:v>
                </c:pt>
                <c:pt idx="343">
                  <c:v>137.6</c:v>
                </c:pt>
                <c:pt idx="344">
                  <c:v>138</c:v>
                </c:pt>
                <c:pt idx="345">
                  <c:v>138.4</c:v>
                </c:pt>
                <c:pt idx="346">
                  <c:v>138.80000000000001</c:v>
                </c:pt>
                <c:pt idx="347">
                  <c:v>139.19999999999999</c:v>
                </c:pt>
                <c:pt idx="348">
                  <c:v>139.6</c:v>
                </c:pt>
                <c:pt idx="349">
                  <c:v>140</c:v>
                </c:pt>
                <c:pt idx="350">
                  <c:v>140.4</c:v>
                </c:pt>
                <c:pt idx="351">
                  <c:v>140.80000000000001</c:v>
                </c:pt>
                <c:pt idx="352">
                  <c:v>141.19999999999999</c:v>
                </c:pt>
                <c:pt idx="353">
                  <c:v>141.6</c:v>
                </c:pt>
                <c:pt idx="354">
                  <c:v>142</c:v>
                </c:pt>
                <c:pt idx="355">
                  <c:v>142.4</c:v>
                </c:pt>
                <c:pt idx="356">
                  <c:v>142.80000000000001</c:v>
                </c:pt>
                <c:pt idx="357">
                  <c:v>143.19999999999999</c:v>
                </c:pt>
                <c:pt idx="358">
                  <c:v>143.6</c:v>
                </c:pt>
                <c:pt idx="359">
                  <c:v>144</c:v>
                </c:pt>
                <c:pt idx="360">
                  <c:v>144.4</c:v>
                </c:pt>
                <c:pt idx="361">
                  <c:v>144.80000000000001</c:v>
                </c:pt>
                <c:pt idx="362">
                  <c:v>145.19999999999999</c:v>
                </c:pt>
                <c:pt idx="363">
                  <c:v>145.6</c:v>
                </c:pt>
                <c:pt idx="364">
                  <c:v>146</c:v>
                </c:pt>
                <c:pt idx="365">
                  <c:v>146.4</c:v>
                </c:pt>
                <c:pt idx="366">
                  <c:v>146.80000000000001</c:v>
                </c:pt>
                <c:pt idx="367">
                  <c:v>147.19999999999999</c:v>
                </c:pt>
                <c:pt idx="368">
                  <c:v>147.6</c:v>
                </c:pt>
                <c:pt idx="369">
                  <c:v>148</c:v>
                </c:pt>
                <c:pt idx="370">
                  <c:v>148.4</c:v>
                </c:pt>
                <c:pt idx="371">
                  <c:v>148.80000000000001</c:v>
                </c:pt>
                <c:pt idx="372">
                  <c:v>149.19999999999999</c:v>
                </c:pt>
                <c:pt idx="373">
                  <c:v>149.6</c:v>
                </c:pt>
                <c:pt idx="374">
                  <c:v>150</c:v>
                </c:pt>
                <c:pt idx="375">
                  <c:v>150.4</c:v>
                </c:pt>
                <c:pt idx="376">
                  <c:v>150.80000000000001</c:v>
                </c:pt>
                <c:pt idx="377">
                  <c:v>151.19999999999999</c:v>
                </c:pt>
                <c:pt idx="378">
                  <c:v>151.6</c:v>
                </c:pt>
                <c:pt idx="379">
                  <c:v>152</c:v>
                </c:pt>
                <c:pt idx="380">
                  <c:v>152.4</c:v>
                </c:pt>
                <c:pt idx="381">
                  <c:v>152.80000000000001</c:v>
                </c:pt>
                <c:pt idx="382">
                  <c:v>153.19999999999999</c:v>
                </c:pt>
                <c:pt idx="383">
                  <c:v>153.6</c:v>
                </c:pt>
                <c:pt idx="384">
                  <c:v>154</c:v>
                </c:pt>
                <c:pt idx="385">
                  <c:v>154.4</c:v>
                </c:pt>
                <c:pt idx="386">
                  <c:v>154.80000000000001</c:v>
                </c:pt>
                <c:pt idx="387">
                  <c:v>155.19999999999999</c:v>
                </c:pt>
                <c:pt idx="388">
                  <c:v>155.6</c:v>
                </c:pt>
                <c:pt idx="389">
                  <c:v>156</c:v>
                </c:pt>
                <c:pt idx="390">
                  <c:v>156.4</c:v>
                </c:pt>
                <c:pt idx="391">
                  <c:v>156.80000000000001</c:v>
                </c:pt>
                <c:pt idx="392">
                  <c:v>157.19999999999999</c:v>
                </c:pt>
                <c:pt idx="393">
                  <c:v>157.6</c:v>
                </c:pt>
                <c:pt idx="394">
                  <c:v>158</c:v>
                </c:pt>
                <c:pt idx="395">
                  <c:v>158.4</c:v>
                </c:pt>
                <c:pt idx="396">
                  <c:v>158.80000000000001</c:v>
                </c:pt>
                <c:pt idx="397">
                  <c:v>159.19999999999999</c:v>
                </c:pt>
                <c:pt idx="398">
                  <c:v>159.6</c:v>
                </c:pt>
                <c:pt idx="399">
                  <c:v>160</c:v>
                </c:pt>
                <c:pt idx="400">
                  <c:v>160.4</c:v>
                </c:pt>
                <c:pt idx="401">
                  <c:v>160.80000000000001</c:v>
                </c:pt>
                <c:pt idx="402">
                  <c:v>161.19999999999999</c:v>
                </c:pt>
                <c:pt idx="403">
                  <c:v>161.6</c:v>
                </c:pt>
                <c:pt idx="404">
                  <c:v>162</c:v>
                </c:pt>
                <c:pt idx="405">
                  <c:v>162.4</c:v>
                </c:pt>
                <c:pt idx="406">
                  <c:v>162.80000000000001</c:v>
                </c:pt>
                <c:pt idx="407">
                  <c:v>163.19999999999999</c:v>
                </c:pt>
                <c:pt idx="408">
                  <c:v>163.6</c:v>
                </c:pt>
                <c:pt idx="409">
                  <c:v>164</c:v>
                </c:pt>
                <c:pt idx="410">
                  <c:v>164.4</c:v>
                </c:pt>
                <c:pt idx="411">
                  <c:v>164.8</c:v>
                </c:pt>
                <c:pt idx="412">
                  <c:v>165.2</c:v>
                </c:pt>
                <c:pt idx="413">
                  <c:v>165.6</c:v>
                </c:pt>
                <c:pt idx="414">
                  <c:v>166</c:v>
                </c:pt>
                <c:pt idx="415">
                  <c:v>166.4</c:v>
                </c:pt>
                <c:pt idx="416">
                  <c:v>166.8</c:v>
                </c:pt>
                <c:pt idx="417">
                  <c:v>167.2</c:v>
                </c:pt>
                <c:pt idx="418">
                  <c:v>167.6</c:v>
                </c:pt>
                <c:pt idx="419">
                  <c:v>168</c:v>
                </c:pt>
                <c:pt idx="420">
                  <c:v>168.4</c:v>
                </c:pt>
                <c:pt idx="421">
                  <c:v>168.8</c:v>
                </c:pt>
                <c:pt idx="422">
                  <c:v>169.2</c:v>
                </c:pt>
                <c:pt idx="423">
                  <c:v>169.6</c:v>
                </c:pt>
                <c:pt idx="424">
                  <c:v>170</c:v>
                </c:pt>
                <c:pt idx="425">
                  <c:v>170.4</c:v>
                </c:pt>
                <c:pt idx="426">
                  <c:v>170.8</c:v>
                </c:pt>
                <c:pt idx="427">
                  <c:v>171.2</c:v>
                </c:pt>
                <c:pt idx="428">
                  <c:v>171.6</c:v>
                </c:pt>
                <c:pt idx="429">
                  <c:v>172</c:v>
                </c:pt>
                <c:pt idx="430">
                  <c:v>172.4</c:v>
                </c:pt>
                <c:pt idx="431">
                  <c:v>172.8</c:v>
                </c:pt>
                <c:pt idx="432">
                  <c:v>173.2</c:v>
                </c:pt>
                <c:pt idx="433">
                  <c:v>173.6</c:v>
                </c:pt>
                <c:pt idx="434">
                  <c:v>174</c:v>
                </c:pt>
                <c:pt idx="435">
                  <c:v>174.4</c:v>
                </c:pt>
                <c:pt idx="436">
                  <c:v>174.8</c:v>
                </c:pt>
                <c:pt idx="437">
                  <c:v>175.2</c:v>
                </c:pt>
                <c:pt idx="438">
                  <c:v>175.6</c:v>
                </c:pt>
                <c:pt idx="439">
                  <c:v>176</c:v>
                </c:pt>
                <c:pt idx="440">
                  <c:v>176.4</c:v>
                </c:pt>
                <c:pt idx="441">
                  <c:v>176.8</c:v>
                </c:pt>
                <c:pt idx="442">
                  <c:v>177.2</c:v>
                </c:pt>
                <c:pt idx="443">
                  <c:v>177.6</c:v>
                </c:pt>
                <c:pt idx="444">
                  <c:v>178</c:v>
                </c:pt>
                <c:pt idx="445">
                  <c:v>178.4</c:v>
                </c:pt>
                <c:pt idx="446">
                  <c:v>178.8</c:v>
                </c:pt>
                <c:pt idx="447">
                  <c:v>179.2</c:v>
                </c:pt>
                <c:pt idx="448">
                  <c:v>179.6</c:v>
                </c:pt>
                <c:pt idx="449">
                  <c:v>180</c:v>
                </c:pt>
                <c:pt idx="450">
                  <c:v>180.4</c:v>
                </c:pt>
                <c:pt idx="451">
                  <c:v>180.8</c:v>
                </c:pt>
                <c:pt idx="452">
                  <c:v>181.2</c:v>
                </c:pt>
                <c:pt idx="453">
                  <c:v>181.6</c:v>
                </c:pt>
                <c:pt idx="454">
                  <c:v>182</c:v>
                </c:pt>
                <c:pt idx="455">
                  <c:v>182.4</c:v>
                </c:pt>
                <c:pt idx="456">
                  <c:v>182.8</c:v>
                </c:pt>
                <c:pt idx="457">
                  <c:v>183.2</c:v>
                </c:pt>
                <c:pt idx="458">
                  <c:v>183.6</c:v>
                </c:pt>
                <c:pt idx="459">
                  <c:v>184</c:v>
                </c:pt>
                <c:pt idx="460">
                  <c:v>184.4</c:v>
                </c:pt>
                <c:pt idx="461">
                  <c:v>184.8</c:v>
                </c:pt>
                <c:pt idx="462">
                  <c:v>185.2</c:v>
                </c:pt>
                <c:pt idx="463">
                  <c:v>185.6</c:v>
                </c:pt>
                <c:pt idx="464">
                  <c:v>186</c:v>
                </c:pt>
                <c:pt idx="465">
                  <c:v>186.4</c:v>
                </c:pt>
                <c:pt idx="466">
                  <c:v>186.8</c:v>
                </c:pt>
                <c:pt idx="467">
                  <c:v>187.2</c:v>
                </c:pt>
                <c:pt idx="468">
                  <c:v>187.6</c:v>
                </c:pt>
                <c:pt idx="469">
                  <c:v>188</c:v>
                </c:pt>
                <c:pt idx="470">
                  <c:v>188.4</c:v>
                </c:pt>
                <c:pt idx="471">
                  <c:v>188.8</c:v>
                </c:pt>
                <c:pt idx="472">
                  <c:v>189.2</c:v>
                </c:pt>
                <c:pt idx="473">
                  <c:v>189.6</c:v>
                </c:pt>
                <c:pt idx="474">
                  <c:v>190</c:v>
                </c:pt>
                <c:pt idx="475">
                  <c:v>190.4</c:v>
                </c:pt>
                <c:pt idx="476">
                  <c:v>190.8</c:v>
                </c:pt>
                <c:pt idx="477">
                  <c:v>191.2</c:v>
                </c:pt>
                <c:pt idx="478">
                  <c:v>191.6</c:v>
                </c:pt>
                <c:pt idx="479">
                  <c:v>192</c:v>
                </c:pt>
                <c:pt idx="480">
                  <c:v>192.4</c:v>
                </c:pt>
                <c:pt idx="481">
                  <c:v>192.8</c:v>
                </c:pt>
                <c:pt idx="482">
                  <c:v>193.2</c:v>
                </c:pt>
                <c:pt idx="483">
                  <c:v>193.6</c:v>
                </c:pt>
                <c:pt idx="484">
                  <c:v>194</c:v>
                </c:pt>
                <c:pt idx="485">
                  <c:v>194.4</c:v>
                </c:pt>
                <c:pt idx="486">
                  <c:v>194.8</c:v>
                </c:pt>
                <c:pt idx="487">
                  <c:v>195.2</c:v>
                </c:pt>
                <c:pt idx="488">
                  <c:v>195.6</c:v>
                </c:pt>
                <c:pt idx="489">
                  <c:v>196</c:v>
                </c:pt>
                <c:pt idx="490">
                  <c:v>196.4</c:v>
                </c:pt>
                <c:pt idx="491">
                  <c:v>196.8</c:v>
                </c:pt>
                <c:pt idx="492">
                  <c:v>197.2</c:v>
                </c:pt>
                <c:pt idx="493">
                  <c:v>197.6</c:v>
                </c:pt>
                <c:pt idx="494">
                  <c:v>198</c:v>
                </c:pt>
                <c:pt idx="495">
                  <c:v>198.4</c:v>
                </c:pt>
                <c:pt idx="496">
                  <c:v>198.8</c:v>
                </c:pt>
                <c:pt idx="497">
                  <c:v>199.2</c:v>
                </c:pt>
                <c:pt idx="498">
                  <c:v>199.6</c:v>
                </c:pt>
                <c:pt idx="499">
                  <c:v>200</c:v>
                </c:pt>
                <c:pt idx="500">
                  <c:v>200.4</c:v>
                </c:pt>
                <c:pt idx="501">
                  <c:v>200.8</c:v>
                </c:pt>
                <c:pt idx="502">
                  <c:v>201.2</c:v>
                </c:pt>
                <c:pt idx="503">
                  <c:v>201.6</c:v>
                </c:pt>
                <c:pt idx="504">
                  <c:v>202</c:v>
                </c:pt>
                <c:pt idx="505">
                  <c:v>202.4</c:v>
                </c:pt>
                <c:pt idx="506">
                  <c:v>202.8</c:v>
                </c:pt>
                <c:pt idx="507">
                  <c:v>203.2</c:v>
                </c:pt>
                <c:pt idx="508">
                  <c:v>203.6</c:v>
                </c:pt>
                <c:pt idx="509">
                  <c:v>204</c:v>
                </c:pt>
                <c:pt idx="510">
                  <c:v>204.4</c:v>
                </c:pt>
                <c:pt idx="511">
                  <c:v>204.8</c:v>
                </c:pt>
                <c:pt idx="512">
                  <c:v>205.2</c:v>
                </c:pt>
                <c:pt idx="513">
                  <c:v>205.6</c:v>
                </c:pt>
                <c:pt idx="514">
                  <c:v>206</c:v>
                </c:pt>
                <c:pt idx="515">
                  <c:v>206.4</c:v>
                </c:pt>
                <c:pt idx="516">
                  <c:v>206.8</c:v>
                </c:pt>
                <c:pt idx="517">
                  <c:v>207.2</c:v>
                </c:pt>
                <c:pt idx="518">
                  <c:v>207.6</c:v>
                </c:pt>
                <c:pt idx="519">
                  <c:v>208</c:v>
                </c:pt>
                <c:pt idx="520">
                  <c:v>208.4</c:v>
                </c:pt>
                <c:pt idx="521">
                  <c:v>208.8</c:v>
                </c:pt>
                <c:pt idx="522">
                  <c:v>209.2</c:v>
                </c:pt>
                <c:pt idx="523">
                  <c:v>209.6</c:v>
                </c:pt>
                <c:pt idx="524">
                  <c:v>210</c:v>
                </c:pt>
                <c:pt idx="525">
                  <c:v>210.4</c:v>
                </c:pt>
                <c:pt idx="526">
                  <c:v>210.8</c:v>
                </c:pt>
                <c:pt idx="527">
                  <c:v>211.2</c:v>
                </c:pt>
                <c:pt idx="528">
                  <c:v>211.6</c:v>
                </c:pt>
                <c:pt idx="529">
                  <c:v>212</c:v>
                </c:pt>
                <c:pt idx="530">
                  <c:v>212.4</c:v>
                </c:pt>
                <c:pt idx="531">
                  <c:v>212.8</c:v>
                </c:pt>
                <c:pt idx="532">
                  <c:v>213.2</c:v>
                </c:pt>
                <c:pt idx="533">
                  <c:v>213.6</c:v>
                </c:pt>
                <c:pt idx="534">
                  <c:v>214</c:v>
                </c:pt>
                <c:pt idx="535">
                  <c:v>214.4</c:v>
                </c:pt>
                <c:pt idx="536">
                  <c:v>214.8</c:v>
                </c:pt>
                <c:pt idx="537">
                  <c:v>215.2</c:v>
                </c:pt>
                <c:pt idx="538">
                  <c:v>215.6</c:v>
                </c:pt>
                <c:pt idx="539">
                  <c:v>216</c:v>
                </c:pt>
                <c:pt idx="540">
                  <c:v>216.4</c:v>
                </c:pt>
                <c:pt idx="541">
                  <c:v>216.8</c:v>
                </c:pt>
                <c:pt idx="542">
                  <c:v>217.2</c:v>
                </c:pt>
                <c:pt idx="543">
                  <c:v>217.6</c:v>
                </c:pt>
                <c:pt idx="544">
                  <c:v>218</c:v>
                </c:pt>
                <c:pt idx="545">
                  <c:v>218.4</c:v>
                </c:pt>
                <c:pt idx="546">
                  <c:v>218.8</c:v>
                </c:pt>
                <c:pt idx="547">
                  <c:v>219.2</c:v>
                </c:pt>
                <c:pt idx="548">
                  <c:v>219.6</c:v>
                </c:pt>
                <c:pt idx="549">
                  <c:v>220</c:v>
                </c:pt>
                <c:pt idx="550">
                  <c:v>220.4</c:v>
                </c:pt>
                <c:pt idx="551">
                  <c:v>220.8</c:v>
                </c:pt>
                <c:pt idx="552">
                  <c:v>221.2</c:v>
                </c:pt>
                <c:pt idx="553">
                  <c:v>221.6</c:v>
                </c:pt>
                <c:pt idx="554">
                  <c:v>222</c:v>
                </c:pt>
                <c:pt idx="555">
                  <c:v>222.4</c:v>
                </c:pt>
                <c:pt idx="556">
                  <c:v>222.8</c:v>
                </c:pt>
                <c:pt idx="557">
                  <c:v>223.2</c:v>
                </c:pt>
                <c:pt idx="558">
                  <c:v>223.6</c:v>
                </c:pt>
                <c:pt idx="559">
                  <c:v>224</c:v>
                </c:pt>
                <c:pt idx="560">
                  <c:v>224.4</c:v>
                </c:pt>
                <c:pt idx="561">
                  <c:v>224.8</c:v>
                </c:pt>
                <c:pt idx="562">
                  <c:v>225.2</c:v>
                </c:pt>
                <c:pt idx="563">
                  <c:v>225.6</c:v>
                </c:pt>
                <c:pt idx="564">
                  <c:v>226</c:v>
                </c:pt>
                <c:pt idx="565">
                  <c:v>226.4</c:v>
                </c:pt>
                <c:pt idx="566">
                  <c:v>226.8</c:v>
                </c:pt>
                <c:pt idx="567">
                  <c:v>227.2</c:v>
                </c:pt>
                <c:pt idx="568">
                  <c:v>227.6</c:v>
                </c:pt>
                <c:pt idx="569">
                  <c:v>228</c:v>
                </c:pt>
                <c:pt idx="570">
                  <c:v>228.4</c:v>
                </c:pt>
                <c:pt idx="571">
                  <c:v>228.8</c:v>
                </c:pt>
                <c:pt idx="572">
                  <c:v>229.2</c:v>
                </c:pt>
                <c:pt idx="573">
                  <c:v>229.6</c:v>
                </c:pt>
                <c:pt idx="574">
                  <c:v>230</c:v>
                </c:pt>
                <c:pt idx="575">
                  <c:v>230.4</c:v>
                </c:pt>
                <c:pt idx="576">
                  <c:v>230.8</c:v>
                </c:pt>
                <c:pt idx="577">
                  <c:v>231.2</c:v>
                </c:pt>
                <c:pt idx="578">
                  <c:v>231.6</c:v>
                </c:pt>
                <c:pt idx="579">
                  <c:v>232</c:v>
                </c:pt>
                <c:pt idx="580">
                  <c:v>232.4</c:v>
                </c:pt>
                <c:pt idx="581">
                  <c:v>232.8</c:v>
                </c:pt>
                <c:pt idx="582">
                  <c:v>233.2</c:v>
                </c:pt>
                <c:pt idx="583">
                  <c:v>233.6</c:v>
                </c:pt>
                <c:pt idx="584">
                  <c:v>234</c:v>
                </c:pt>
                <c:pt idx="585">
                  <c:v>234.4</c:v>
                </c:pt>
                <c:pt idx="586">
                  <c:v>234.8</c:v>
                </c:pt>
                <c:pt idx="587">
                  <c:v>235.2</c:v>
                </c:pt>
                <c:pt idx="588">
                  <c:v>235.6</c:v>
                </c:pt>
                <c:pt idx="589">
                  <c:v>236</c:v>
                </c:pt>
                <c:pt idx="590">
                  <c:v>236.4</c:v>
                </c:pt>
                <c:pt idx="591">
                  <c:v>236.8</c:v>
                </c:pt>
                <c:pt idx="592">
                  <c:v>237.2</c:v>
                </c:pt>
                <c:pt idx="593">
                  <c:v>237.6</c:v>
                </c:pt>
                <c:pt idx="594">
                  <c:v>238</c:v>
                </c:pt>
                <c:pt idx="595">
                  <c:v>238.4</c:v>
                </c:pt>
                <c:pt idx="596">
                  <c:v>238.8</c:v>
                </c:pt>
                <c:pt idx="597">
                  <c:v>239.2</c:v>
                </c:pt>
                <c:pt idx="598">
                  <c:v>239.6</c:v>
                </c:pt>
                <c:pt idx="599">
                  <c:v>240</c:v>
                </c:pt>
                <c:pt idx="600">
                  <c:v>240.4</c:v>
                </c:pt>
                <c:pt idx="601">
                  <c:v>240.8</c:v>
                </c:pt>
                <c:pt idx="602">
                  <c:v>241.2</c:v>
                </c:pt>
                <c:pt idx="603">
                  <c:v>241.6</c:v>
                </c:pt>
                <c:pt idx="604">
                  <c:v>242</c:v>
                </c:pt>
                <c:pt idx="605">
                  <c:v>242.4</c:v>
                </c:pt>
                <c:pt idx="606">
                  <c:v>242.8</c:v>
                </c:pt>
                <c:pt idx="607">
                  <c:v>243.2</c:v>
                </c:pt>
                <c:pt idx="608">
                  <c:v>243.6</c:v>
                </c:pt>
                <c:pt idx="609">
                  <c:v>244</c:v>
                </c:pt>
                <c:pt idx="610">
                  <c:v>244.4</c:v>
                </c:pt>
                <c:pt idx="611">
                  <c:v>244.8</c:v>
                </c:pt>
                <c:pt idx="612">
                  <c:v>245.2</c:v>
                </c:pt>
                <c:pt idx="613">
                  <c:v>245.6</c:v>
                </c:pt>
                <c:pt idx="614">
                  <c:v>246</c:v>
                </c:pt>
                <c:pt idx="615">
                  <c:v>246.4</c:v>
                </c:pt>
                <c:pt idx="616">
                  <c:v>246.8</c:v>
                </c:pt>
                <c:pt idx="617">
                  <c:v>247.2</c:v>
                </c:pt>
                <c:pt idx="618">
                  <c:v>247.6</c:v>
                </c:pt>
                <c:pt idx="619">
                  <c:v>248</c:v>
                </c:pt>
                <c:pt idx="620">
                  <c:v>248.4</c:v>
                </c:pt>
                <c:pt idx="621">
                  <c:v>248.8</c:v>
                </c:pt>
                <c:pt idx="622">
                  <c:v>249.2</c:v>
                </c:pt>
                <c:pt idx="623">
                  <c:v>249.6</c:v>
                </c:pt>
                <c:pt idx="624">
                  <c:v>250</c:v>
                </c:pt>
                <c:pt idx="625">
                  <c:v>250.4</c:v>
                </c:pt>
                <c:pt idx="626">
                  <c:v>250.8</c:v>
                </c:pt>
                <c:pt idx="627">
                  <c:v>251.2</c:v>
                </c:pt>
                <c:pt idx="628">
                  <c:v>251.6</c:v>
                </c:pt>
                <c:pt idx="629">
                  <c:v>252</c:v>
                </c:pt>
                <c:pt idx="630">
                  <c:v>252.4</c:v>
                </c:pt>
                <c:pt idx="631">
                  <c:v>252.8</c:v>
                </c:pt>
                <c:pt idx="632">
                  <c:v>253.2</c:v>
                </c:pt>
                <c:pt idx="633">
                  <c:v>253.6</c:v>
                </c:pt>
                <c:pt idx="634">
                  <c:v>254</c:v>
                </c:pt>
                <c:pt idx="635">
                  <c:v>254.4</c:v>
                </c:pt>
                <c:pt idx="636">
                  <c:v>254.8</c:v>
                </c:pt>
                <c:pt idx="637">
                  <c:v>255.2</c:v>
                </c:pt>
                <c:pt idx="638">
                  <c:v>255.6</c:v>
                </c:pt>
                <c:pt idx="639">
                  <c:v>256</c:v>
                </c:pt>
                <c:pt idx="640">
                  <c:v>256.39999999999998</c:v>
                </c:pt>
                <c:pt idx="641">
                  <c:v>256.8</c:v>
                </c:pt>
                <c:pt idx="642">
                  <c:v>257.2</c:v>
                </c:pt>
                <c:pt idx="643">
                  <c:v>257.60000000000002</c:v>
                </c:pt>
                <c:pt idx="644">
                  <c:v>258</c:v>
                </c:pt>
                <c:pt idx="645">
                  <c:v>258.39999999999998</c:v>
                </c:pt>
                <c:pt idx="646">
                  <c:v>258.8</c:v>
                </c:pt>
                <c:pt idx="647">
                  <c:v>259.2</c:v>
                </c:pt>
                <c:pt idx="648">
                  <c:v>259.60000000000002</c:v>
                </c:pt>
                <c:pt idx="649">
                  <c:v>260</c:v>
                </c:pt>
                <c:pt idx="650">
                  <c:v>260.39999999999998</c:v>
                </c:pt>
                <c:pt idx="651">
                  <c:v>260.8</c:v>
                </c:pt>
                <c:pt idx="652">
                  <c:v>261.2</c:v>
                </c:pt>
                <c:pt idx="653">
                  <c:v>261.60000000000002</c:v>
                </c:pt>
                <c:pt idx="654">
                  <c:v>262</c:v>
                </c:pt>
                <c:pt idx="655">
                  <c:v>262.39999999999998</c:v>
                </c:pt>
                <c:pt idx="656">
                  <c:v>262.8</c:v>
                </c:pt>
                <c:pt idx="657">
                  <c:v>263.2</c:v>
                </c:pt>
                <c:pt idx="658">
                  <c:v>263.60000000000002</c:v>
                </c:pt>
                <c:pt idx="659">
                  <c:v>264</c:v>
                </c:pt>
                <c:pt idx="660">
                  <c:v>264.39999999999998</c:v>
                </c:pt>
                <c:pt idx="661">
                  <c:v>264.8</c:v>
                </c:pt>
                <c:pt idx="662">
                  <c:v>265.2</c:v>
                </c:pt>
                <c:pt idx="663">
                  <c:v>265.60000000000002</c:v>
                </c:pt>
                <c:pt idx="664">
                  <c:v>266</c:v>
                </c:pt>
                <c:pt idx="665">
                  <c:v>266.39999999999998</c:v>
                </c:pt>
                <c:pt idx="666">
                  <c:v>266.8</c:v>
                </c:pt>
                <c:pt idx="667">
                  <c:v>267.2</c:v>
                </c:pt>
                <c:pt idx="668">
                  <c:v>267.60000000000002</c:v>
                </c:pt>
                <c:pt idx="669">
                  <c:v>268</c:v>
                </c:pt>
                <c:pt idx="670">
                  <c:v>268.39999999999998</c:v>
                </c:pt>
                <c:pt idx="671">
                  <c:v>268.8</c:v>
                </c:pt>
                <c:pt idx="672">
                  <c:v>269.2</c:v>
                </c:pt>
                <c:pt idx="673">
                  <c:v>269.60000000000002</c:v>
                </c:pt>
                <c:pt idx="674">
                  <c:v>270</c:v>
                </c:pt>
                <c:pt idx="675">
                  <c:v>270.39999999999998</c:v>
                </c:pt>
                <c:pt idx="676">
                  <c:v>270.8</c:v>
                </c:pt>
                <c:pt idx="677">
                  <c:v>271.2</c:v>
                </c:pt>
                <c:pt idx="678">
                  <c:v>271.60000000000002</c:v>
                </c:pt>
                <c:pt idx="679">
                  <c:v>272</c:v>
                </c:pt>
                <c:pt idx="680">
                  <c:v>272.39999999999998</c:v>
                </c:pt>
                <c:pt idx="681">
                  <c:v>272.8</c:v>
                </c:pt>
                <c:pt idx="682">
                  <c:v>273.2</c:v>
                </c:pt>
                <c:pt idx="683">
                  <c:v>273.60000000000002</c:v>
                </c:pt>
                <c:pt idx="684">
                  <c:v>274</c:v>
                </c:pt>
                <c:pt idx="685">
                  <c:v>274.39999999999998</c:v>
                </c:pt>
                <c:pt idx="686">
                  <c:v>274.8</c:v>
                </c:pt>
                <c:pt idx="687">
                  <c:v>275.2</c:v>
                </c:pt>
                <c:pt idx="688">
                  <c:v>275.60000000000002</c:v>
                </c:pt>
                <c:pt idx="689">
                  <c:v>276</c:v>
                </c:pt>
                <c:pt idx="690">
                  <c:v>276.39999999999998</c:v>
                </c:pt>
                <c:pt idx="691">
                  <c:v>276.8</c:v>
                </c:pt>
                <c:pt idx="692">
                  <c:v>277.2</c:v>
                </c:pt>
                <c:pt idx="693">
                  <c:v>277.60000000000002</c:v>
                </c:pt>
                <c:pt idx="694">
                  <c:v>278</c:v>
                </c:pt>
                <c:pt idx="695">
                  <c:v>278.39999999999998</c:v>
                </c:pt>
                <c:pt idx="696">
                  <c:v>278.8</c:v>
                </c:pt>
                <c:pt idx="697">
                  <c:v>279.2</c:v>
                </c:pt>
                <c:pt idx="698">
                  <c:v>279.60000000000002</c:v>
                </c:pt>
                <c:pt idx="699">
                  <c:v>280</c:v>
                </c:pt>
                <c:pt idx="700">
                  <c:v>280.39999999999998</c:v>
                </c:pt>
                <c:pt idx="701">
                  <c:v>280.8</c:v>
                </c:pt>
                <c:pt idx="702">
                  <c:v>281.2</c:v>
                </c:pt>
                <c:pt idx="703">
                  <c:v>281.60000000000002</c:v>
                </c:pt>
                <c:pt idx="704">
                  <c:v>282</c:v>
                </c:pt>
                <c:pt idx="705">
                  <c:v>282.39999999999998</c:v>
                </c:pt>
                <c:pt idx="706">
                  <c:v>282.8</c:v>
                </c:pt>
                <c:pt idx="707">
                  <c:v>283.2</c:v>
                </c:pt>
                <c:pt idx="708">
                  <c:v>283.60000000000002</c:v>
                </c:pt>
                <c:pt idx="709">
                  <c:v>284</c:v>
                </c:pt>
                <c:pt idx="710">
                  <c:v>284.39999999999998</c:v>
                </c:pt>
                <c:pt idx="711">
                  <c:v>284.8</c:v>
                </c:pt>
                <c:pt idx="712">
                  <c:v>285.2</c:v>
                </c:pt>
                <c:pt idx="713">
                  <c:v>285.60000000000002</c:v>
                </c:pt>
                <c:pt idx="714">
                  <c:v>286</c:v>
                </c:pt>
                <c:pt idx="715">
                  <c:v>286.39999999999998</c:v>
                </c:pt>
                <c:pt idx="716">
                  <c:v>286.8</c:v>
                </c:pt>
                <c:pt idx="717">
                  <c:v>287.2</c:v>
                </c:pt>
                <c:pt idx="718">
                  <c:v>287.60000000000002</c:v>
                </c:pt>
                <c:pt idx="719">
                  <c:v>288</c:v>
                </c:pt>
                <c:pt idx="720">
                  <c:v>288.39999999999998</c:v>
                </c:pt>
                <c:pt idx="721">
                  <c:v>288.8</c:v>
                </c:pt>
                <c:pt idx="722">
                  <c:v>289.2</c:v>
                </c:pt>
                <c:pt idx="723">
                  <c:v>289.60000000000002</c:v>
                </c:pt>
                <c:pt idx="724">
                  <c:v>290</c:v>
                </c:pt>
                <c:pt idx="725">
                  <c:v>290.39999999999998</c:v>
                </c:pt>
                <c:pt idx="726">
                  <c:v>290.8</c:v>
                </c:pt>
                <c:pt idx="727">
                  <c:v>291.2</c:v>
                </c:pt>
                <c:pt idx="728">
                  <c:v>291.60000000000002</c:v>
                </c:pt>
                <c:pt idx="729">
                  <c:v>292</c:v>
                </c:pt>
                <c:pt idx="730">
                  <c:v>292.39999999999998</c:v>
                </c:pt>
                <c:pt idx="731">
                  <c:v>292.8</c:v>
                </c:pt>
                <c:pt idx="732">
                  <c:v>293.2</c:v>
                </c:pt>
                <c:pt idx="733">
                  <c:v>293.60000000000002</c:v>
                </c:pt>
                <c:pt idx="734">
                  <c:v>294</c:v>
                </c:pt>
                <c:pt idx="735">
                  <c:v>294.39999999999998</c:v>
                </c:pt>
                <c:pt idx="736">
                  <c:v>294.8</c:v>
                </c:pt>
                <c:pt idx="737">
                  <c:v>295.2</c:v>
                </c:pt>
                <c:pt idx="738">
                  <c:v>295.60000000000002</c:v>
                </c:pt>
                <c:pt idx="739">
                  <c:v>296</c:v>
                </c:pt>
                <c:pt idx="740">
                  <c:v>296.39999999999998</c:v>
                </c:pt>
                <c:pt idx="741">
                  <c:v>296.8</c:v>
                </c:pt>
                <c:pt idx="742">
                  <c:v>297.2</c:v>
                </c:pt>
                <c:pt idx="743">
                  <c:v>297.60000000000002</c:v>
                </c:pt>
                <c:pt idx="744">
                  <c:v>298</c:v>
                </c:pt>
                <c:pt idx="745">
                  <c:v>298.39999999999998</c:v>
                </c:pt>
                <c:pt idx="746">
                  <c:v>298.8</c:v>
                </c:pt>
                <c:pt idx="747">
                  <c:v>299.2</c:v>
                </c:pt>
                <c:pt idx="748">
                  <c:v>299.60000000000002</c:v>
                </c:pt>
                <c:pt idx="749">
                  <c:v>300</c:v>
                </c:pt>
                <c:pt idx="750">
                  <c:v>300.39999999999998</c:v>
                </c:pt>
                <c:pt idx="751">
                  <c:v>300.8</c:v>
                </c:pt>
                <c:pt idx="752">
                  <c:v>301.2</c:v>
                </c:pt>
                <c:pt idx="753">
                  <c:v>301.60000000000002</c:v>
                </c:pt>
                <c:pt idx="754">
                  <c:v>302</c:v>
                </c:pt>
                <c:pt idx="755">
                  <c:v>302.39999999999998</c:v>
                </c:pt>
                <c:pt idx="756">
                  <c:v>302.8</c:v>
                </c:pt>
                <c:pt idx="757">
                  <c:v>303.2</c:v>
                </c:pt>
                <c:pt idx="758">
                  <c:v>303.60000000000002</c:v>
                </c:pt>
                <c:pt idx="759">
                  <c:v>304</c:v>
                </c:pt>
                <c:pt idx="760">
                  <c:v>304.39999999999998</c:v>
                </c:pt>
                <c:pt idx="761">
                  <c:v>304.8</c:v>
                </c:pt>
                <c:pt idx="762">
                  <c:v>305.2</c:v>
                </c:pt>
                <c:pt idx="763">
                  <c:v>305.60000000000002</c:v>
                </c:pt>
                <c:pt idx="764">
                  <c:v>306</c:v>
                </c:pt>
                <c:pt idx="765">
                  <c:v>306.39999999999998</c:v>
                </c:pt>
                <c:pt idx="766">
                  <c:v>306.8</c:v>
                </c:pt>
                <c:pt idx="767">
                  <c:v>307.2</c:v>
                </c:pt>
                <c:pt idx="768">
                  <c:v>307.60000000000002</c:v>
                </c:pt>
                <c:pt idx="769">
                  <c:v>308</c:v>
                </c:pt>
                <c:pt idx="770">
                  <c:v>308.39999999999998</c:v>
                </c:pt>
                <c:pt idx="771">
                  <c:v>308.8</c:v>
                </c:pt>
                <c:pt idx="772">
                  <c:v>309.2</c:v>
                </c:pt>
                <c:pt idx="773">
                  <c:v>309.60000000000002</c:v>
                </c:pt>
                <c:pt idx="774">
                  <c:v>310</c:v>
                </c:pt>
                <c:pt idx="775">
                  <c:v>310.39999999999998</c:v>
                </c:pt>
                <c:pt idx="776">
                  <c:v>310.8</c:v>
                </c:pt>
                <c:pt idx="777">
                  <c:v>311.2</c:v>
                </c:pt>
                <c:pt idx="778">
                  <c:v>311.60000000000002</c:v>
                </c:pt>
                <c:pt idx="779">
                  <c:v>312</c:v>
                </c:pt>
                <c:pt idx="780">
                  <c:v>312.39999999999998</c:v>
                </c:pt>
                <c:pt idx="781">
                  <c:v>312.8</c:v>
                </c:pt>
                <c:pt idx="782">
                  <c:v>313.2</c:v>
                </c:pt>
                <c:pt idx="783">
                  <c:v>313.60000000000002</c:v>
                </c:pt>
                <c:pt idx="784">
                  <c:v>314</c:v>
                </c:pt>
                <c:pt idx="785">
                  <c:v>314.39999999999998</c:v>
                </c:pt>
                <c:pt idx="786">
                  <c:v>314.8</c:v>
                </c:pt>
                <c:pt idx="787">
                  <c:v>315.2</c:v>
                </c:pt>
                <c:pt idx="788">
                  <c:v>315.60000000000002</c:v>
                </c:pt>
                <c:pt idx="789">
                  <c:v>316</c:v>
                </c:pt>
                <c:pt idx="790">
                  <c:v>316.39999999999998</c:v>
                </c:pt>
                <c:pt idx="791">
                  <c:v>316.8</c:v>
                </c:pt>
                <c:pt idx="792">
                  <c:v>317.2</c:v>
                </c:pt>
                <c:pt idx="793">
                  <c:v>317.60000000000002</c:v>
                </c:pt>
                <c:pt idx="794">
                  <c:v>318</c:v>
                </c:pt>
                <c:pt idx="795">
                  <c:v>318.39999999999998</c:v>
                </c:pt>
                <c:pt idx="796">
                  <c:v>318.8</c:v>
                </c:pt>
                <c:pt idx="797">
                  <c:v>319.2</c:v>
                </c:pt>
                <c:pt idx="798">
                  <c:v>319.60000000000002</c:v>
                </c:pt>
                <c:pt idx="799">
                  <c:v>320</c:v>
                </c:pt>
                <c:pt idx="800">
                  <c:v>320.39999999999998</c:v>
                </c:pt>
                <c:pt idx="801">
                  <c:v>320.8</c:v>
                </c:pt>
                <c:pt idx="802">
                  <c:v>321.2</c:v>
                </c:pt>
                <c:pt idx="803">
                  <c:v>321.60000000000002</c:v>
                </c:pt>
                <c:pt idx="804">
                  <c:v>322</c:v>
                </c:pt>
                <c:pt idx="805">
                  <c:v>322.39999999999998</c:v>
                </c:pt>
                <c:pt idx="806">
                  <c:v>322.8</c:v>
                </c:pt>
                <c:pt idx="807">
                  <c:v>323.2</c:v>
                </c:pt>
                <c:pt idx="808">
                  <c:v>323.60000000000002</c:v>
                </c:pt>
                <c:pt idx="809">
                  <c:v>324</c:v>
                </c:pt>
                <c:pt idx="810">
                  <c:v>324.39999999999998</c:v>
                </c:pt>
                <c:pt idx="811">
                  <c:v>324.8</c:v>
                </c:pt>
                <c:pt idx="812">
                  <c:v>325.2</c:v>
                </c:pt>
                <c:pt idx="813">
                  <c:v>325.60000000000002</c:v>
                </c:pt>
                <c:pt idx="814">
                  <c:v>326</c:v>
                </c:pt>
                <c:pt idx="815">
                  <c:v>326.39999999999998</c:v>
                </c:pt>
                <c:pt idx="816">
                  <c:v>326.8</c:v>
                </c:pt>
                <c:pt idx="817">
                  <c:v>327.2</c:v>
                </c:pt>
                <c:pt idx="818">
                  <c:v>327.60000000000002</c:v>
                </c:pt>
                <c:pt idx="819">
                  <c:v>328</c:v>
                </c:pt>
                <c:pt idx="820">
                  <c:v>328.4</c:v>
                </c:pt>
                <c:pt idx="821">
                  <c:v>328.8</c:v>
                </c:pt>
                <c:pt idx="822">
                  <c:v>329.2</c:v>
                </c:pt>
                <c:pt idx="823">
                  <c:v>329.6</c:v>
                </c:pt>
                <c:pt idx="824">
                  <c:v>330</c:v>
                </c:pt>
                <c:pt idx="825">
                  <c:v>330.4</c:v>
                </c:pt>
                <c:pt idx="826">
                  <c:v>330.8</c:v>
                </c:pt>
                <c:pt idx="827">
                  <c:v>331.2</c:v>
                </c:pt>
                <c:pt idx="828">
                  <c:v>331.6</c:v>
                </c:pt>
                <c:pt idx="829">
                  <c:v>332</c:v>
                </c:pt>
                <c:pt idx="830">
                  <c:v>332.4</c:v>
                </c:pt>
                <c:pt idx="831">
                  <c:v>332.8</c:v>
                </c:pt>
                <c:pt idx="832">
                  <c:v>333.2</c:v>
                </c:pt>
                <c:pt idx="833">
                  <c:v>333.6</c:v>
                </c:pt>
                <c:pt idx="834">
                  <c:v>334</c:v>
                </c:pt>
                <c:pt idx="835">
                  <c:v>334.4</c:v>
                </c:pt>
                <c:pt idx="836">
                  <c:v>334.8</c:v>
                </c:pt>
                <c:pt idx="837">
                  <c:v>335.2</c:v>
                </c:pt>
                <c:pt idx="838">
                  <c:v>335.6</c:v>
                </c:pt>
                <c:pt idx="839">
                  <c:v>336</c:v>
                </c:pt>
                <c:pt idx="840">
                  <c:v>336.4</c:v>
                </c:pt>
                <c:pt idx="841">
                  <c:v>336.8</c:v>
                </c:pt>
                <c:pt idx="842">
                  <c:v>337.2</c:v>
                </c:pt>
                <c:pt idx="843">
                  <c:v>337.6</c:v>
                </c:pt>
                <c:pt idx="844">
                  <c:v>338</c:v>
                </c:pt>
                <c:pt idx="845">
                  <c:v>338.4</c:v>
                </c:pt>
                <c:pt idx="846">
                  <c:v>338.8</c:v>
                </c:pt>
                <c:pt idx="847">
                  <c:v>339.2</c:v>
                </c:pt>
                <c:pt idx="848">
                  <c:v>339.6</c:v>
                </c:pt>
                <c:pt idx="849">
                  <c:v>340</c:v>
                </c:pt>
                <c:pt idx="850">
                  <c:v>340.4</c:v>
                </c:pt>
                <c:pt idx="851">
                  <c:v>340.8</c:v>
                </c:pt>
                <c:pt idx="852">
                  <c:v>341.2</c:v>
                </c:pt>
                <c:pt idx="853">
                  <c:v>341.6</c:v>
                </c:pt>
                <c:pt idx="854">
                  <c:v>342</c:v>
                </c:pt>
                <c:pt idx="855">
                  <c:v>342.4</c:v>
                </c:pt>
                <c:pt idx="856">
                  <c:v>342.8</c:v>
                </c:pt>
                <c:pt idx="857">
                  <c:v>343.2</c:v>
                </c:pt>
                <c:pt idx="858">
                  <c:v>343.6</c:v>
                </c:pt>
                <c:pt idx="859">
                  <c:v>344</c:v>
                </c:pt>
                <c:pt idx="860">
                  <c:v>344.4</c:v>
                </c:pt>
                <c:pt idx="861">
                  <c:v>344.8</c:v>
                </c:pt>
                <c:pt idx="862">
                  <c:v>345.2</c:v>
                </c:pt>
                <c:pt idx="863">
                  <c:v>345.6</c:v>
                </c:pt>
                <c:pt idx="864">
                  <c:v>346</c:v>
                </c:pt>
                <c:pt idx="865">
                  <c:v>346.4</c:v>
                </c:pt>
                <c:pt idx="866">
                  <c:v>346.8</c:v>
                </c:pt>
                <c:pt idx="867">
                  <c:v>347.2</c:v>
                </c:pt>
                <c:pt idx="868">
                  <c:v>347.6</c:v>
                </c:pt>
                <c:pt idx="869">
                  <c:v>348</c:v>
                </c:pt>
                <c:pt idx="870">
                  <c:v>348.4</c:v>
                </c:pt>
                <c:pt idx="871">
                  <c:v>348.8</c:v>
                </c:pt>
                <c:pt idx="872">
                  <c:v>349.2</c:v>
                </c:pt>
                <c:pt idx="873">
                  <c:v>349.6</c:v>
                </c:pt>
                <c:pt idx="874">
                  <c:v>350</c:v>
                </c:pt>
                <c:pt idx="875">
                  <c:v>350.4</c:v>
                </c:pt>
                <c:pt idx="876">
                  <c:v>350.8</c:v>
                </c:pt>
                <c:pt idx="877">
                  <c:v>351.2</c:v>
                </c:pt>
                <c:pt idx="878">
                  <c:v>351.6</c:v>
                </c:pt>
                <c:pt idx="879">
                  <c:v>352</c:v>
                </c:pt>
                <c:pt idx="880">
                  <c:v>352.4</c:v>
                </c:pt>
                <c:pt idx="881">
                  <c:v>352.8</c:v>
                </c:pt>
                <c:pt idx="882">
                  <c:v>353.2</c:v>
                </c:pt>
                <c:pt idx="883">
                  <c:v>353.6</c:v>
                </c:pt>
                <c:pt idx="884">
                  <c:v>354</c:v>
                </c:pt>
                <c:pt idx="885">
                  <c:v>354.4</c:v>
                </c:pt>
                <c:pt idx="886">
                  <c:v>354.8</c:v>
                </c:pt>
                <c:pt idx="887">
                  <c:v>355.2</c:v>
                </c:pt>
                <c:pt idx="888">
                  <c:v>355.6</c:v>
                </c:pt>
                <c:pt idx="889">
                  <c:v>356</c:v>
                </c:pt>
                <c:pt idx="890">
                  <c:v>356.4</c:v>
                </c:pt>
                <c:pt idx="891">
                  <c:v>356.8</c:v>
                </c:pt>
                <c:pt idx="892">
                  <c:v>357.2</c:v>
                </c:pt>
                <c:pt idx="893">
                  <c:v>357.6</c:v>
                </c:pt>
                <c:pt idx="894">
                  <c:v>358</c:v>
                </c:pt>
                <c:pt idx="895">
                  <c:v>358.4</c:v>
                </c:pt>
                <c:pt idx="896">
                  <c:v>358.8</c:v>
                </c:pt>
                <c:pt idx="897">
                  <c:v>359.2</c:v>
                </c:pt>
                <c:pt idx="898">
                  <c:v>359.6</c:v>
                </c:pt>
                <c:pt idx="899">
                  <c:v>360</c:v>
                </c:pt>
                <c:pt idx="900">
                  <c:v>360.4</c:v>
                </c:pt>
                <c:pt idx="901">
                  <c:v>360.8</c:v>
                </c:pt>
                <c:pt idx="902">
                  <c:v>361.2</c:v>
                </c:pt>
                <c:pt idx="903">
                  <c:v>361.6</c:v>
                </c:pt>
                <c:pt idx="904">
                  <c:v>362</c:v>
                </c:pt>
                <c:pt idx="905">
                  <c:v>362.4</c:v>
                </c:pt>
                <c:pt idx="906">
                  <c:v>362.8</c:v>
                </c:pt>
                <c:pt idx="907">
                  <c:v>363.2</c:v>
                </c:pt>
                <c:pt idx="908">
                  <c:v>363.6</c:v>
                </c:pt>
                <c:pt idx="909">
                  <c:v>364</c:v>
                </c:pt>
                <c:pt idx="910">
                  <c:v>364.4</c:v>
                </c:pt>
                <c:pt idx="911">
                  <c:v>364.8</c:v>
                </c:pt>
                <c:pt idx="912">
                  <c:v>365.2</c:v>
                </c:pt>
                <c:pt idx="913">
                  <c:v>365.6</c:v>
                </c:pt>
                <c:pt idx="914">
                  <c:v>366</c:v>
                </c:pt>
                <c:pt idx="915">
                  <c:v>366.4</c:v>
                </c:pt>
                <c:pt idx="916">
                  <c:v>366.8</c:v>
                </c:pt>
                <c:pt idx="917">
                  <c:v>367.2</c:v>
                </c:pt>
                <c:pt idx="918">
                  <c:v>367.6</c:v>
                </c:pt>
                <c:pt idx="919">
                  <c:v>368</c:v>
                </c:pt>
                <c:pt idx="920">
                  <c:v>368.4</c:v>
                </c:pt>
                <c:pt idx="921">
                  <c:v>368.8</c:v>
                </c:pt>
                <c:pt idx="922">
                  <c:v>369.2</c:v>
                </c:pt>
                <c:pt idx="923">
                  <c:v>369.6</c:v>
                </c:pt>
                <c:pt idx="924">
                  <c:v>370</c:v>
                </c:pt>
                <c:pt idx="925">
                  <c:v>370.4</c:v>
                </c:pt>
                <c:pt idx="926">
                  <c:v>370.8</c:v>
                </c:pt>
                <c:pt idx="927">
                  <c:v>371.2</c:v>
                </c:pt>
                <c:pt idx="928">
                  <c:v>371.6</c:v>
                </c:pt>
                <c:pt idx="929">
                  <c:v>372</c:v>
                </c:pt>
                <c:pt idx="930">
                  <c:v>372.4</c:v>
                </c:pt>
                <c:pt idx="931">
                  <c:v>372.8</c:v>
                </c:pt>
                <c:pt idx="932">
                  <c:v>373.2</c:v>
                </c:pt>
                <c:pt idx="933">
                  <c:v>373.6</c:v>
                </c:pt>
                <c:pt idx="934">
                  <c:v>374</c:v>
                </c:pt>
                <c:pt idx="935">
                  <c:v>374.4</c:v>
                </c:pt>
                <c:pt idx="936">
                  <c:v>374.8</c:v>
                </c:pt>
                <c:pt idx="937">
                  <c:v>375.2</c:v>
                </c:pt>
                <c:pt idx="938">
                  <c:v>375.6</c:v>
                </c:pt>
                <c:pt idx="939">
                  <c:v>376</c:v>
                </c:pt>
                <c:pt idx="940">
                  <c:v>376.4</c:v>
                </c:pt>
                <c:pt idx="941">
                  <c:v>376.8</c:v>
                </c:pt>
                <c:pt idx="942">
                  <c:v>377.2</c:v>
                </c:pt>
                <c:pt idx="943">
                  <c:v>377.6</c:v>
                </c:pt>
                <c:pt idx="944">
                  <c:v>378</c:v>
                </c:pt>
                <c:pt idx="945">
                  <c:v>378.4</c:v>
                </c:pt>
                <c:pt idx="946">
                  <c:v>378.8</c:v>
                </c:pt>
                <c:pt idx="947">
                  <c:v>379.2</c:v>
                </c:pt>
                <c:pt idx="948">
                  <c:v>379.6</c:v>
                </c:pt>
                <c:pt idx="949">
                  <c:v>380</c:v>
                </c:pt>
                <c:pt idx="950">
                  <c:v>380.4</c:v>
                </c:pt>
                <c:pt idx="951">
                  <c:v>380.8</c:v>
                </c:pt>
                <c:pt idx="952">
                  <c:v>381.2</c:v>
                </c:pt>
                <c:pt idx="953">
                  <c:v>381.6</c:v>
                </c:pt>
                <c:pt idx="954">
                  <c:v>382</c:v>
                </c:pt>
                <c:pt idx="955">
                  <c:v>382.4</c:v>
                </c:pt>
                <c:pt idx="956">
                  <c:v>382.8</c:v>
                </c:pt>
                <c:pt idx="957">
                  <c:v>383.2</c:v>
                </c:pt>
                <c:pt idx="958">
                  <c:v>383.6</c:v>
                </c:pt>
                <c:pt idx="959">
                  <c:v>384</c:v>
                </c:pt>
                <c:pt idx="960">
                  <c:v>384.4</c:v>
                </c:pt>
                <c:pt idx="961">
                  <c:v>384.8</c:v>
                </c:pt>
                <c:pt idx="962">
                  <c:v>385.2</c:v>
                </c:pt>
                <c:pt idx="963">
                  <c:v>385.6</c:v>
                </c:pt>
                <c:pt idx="964">
                  <c:v>386</c:v>
                </c:pt>
                <c:pt idx="965">
                  <c:v>386.4</c:v>
                </c:pt>
                <c:pt idx="966">
                  <c:v>386.8</c:v>
                </c:pt>
                <c:pt idx="967">
                  <c:v>387.2</c:v>
                </c:pt>
                <c:pt idx="968">
                  <c:v>387.6</c:v>
                </c:pt>
                <c:pt idx="969">
                  <c:v>388</c:v>
                </c:pt>
                <c:pt idx="970">
                  <c:v>388.4</c:v>
                </c:pt>
                <c:pt idx="971">
                  <c:v>388.8</c:v>
                </c:pt>
                <c:pt idx="972">
                  <c:v>389.2</c:v>
                </c:pt>
                <c:pt idx="973">
                  <c:v>389.6</c:v>
                </c:pt>
                <c:pt idx="974">
                  <c:v>390</c:v>
                </c:pt>
                <c:pt idx="975">
                  <c:v>390.4</c:v>
                </c:pt>
                <c:pt idx="976">
                  <c:v>390.8</c:v>
                </c:pt>
                <c:pt idx="977">
                  <c:v>391.2</c:v>
                </c:pt>
                <c:pt idx="978">
                  <c:v>391.6</c:v>
                </c:pt>
                <c:pt idx="979">
                  <c:v>392</c:v>
                </c:pt>
                <c:pt idx="980">
                  <c:v>392.4</c:v>
                </c:pt>
                <c:pt idx="981">
                  <c:v>392.8</c:v>
                </c:pt>
                <c:pt idx="982">
                  <c:v>393.2</c:v>
                </c:pt>
                <c:pt idx="983">
                  <c:v>393.6</c:v>
                </c:pt>
                <c:pt idx="984">
                  <c:v>394</c:v>
                </c:pt>
                <c:pt idx="985">
                  <c:v>394.4</c:v>
                </c:pt>
                <c:pt idx="986">
                  <c:v>394.8</c:v>
                </c:pt>
                <c:pt idx="987">
                  <c:v>395.2</c:v>
                </c:pt>
                <c:pt idx="988">
                  <c:v>395.6</c:v>
                </c:pt>
                <c:pt idx="989">
                  <c:v>396</c:v>
                </c:pt>
                <c:pt idx="990">
                  <c:v>396.4</c:v>
                </c:pt>
                <c:pt idx="991">
                  <c:v>396.8</c:v>
                </c:pt>
                <c:pt idx="992">
                  <c:v>397.2</c:v>
                </c:pt>
                <c:pt idx="993">
                  <c:v>397.6</c:v>
                </c:pt>
                <c:pt idx="994">
                  <c:v>398</c:v>
                </c:pt>
                <c:pt idx="995">
                  <c:v>398.4</c:v>
                </c:pt>
                <c:pt idx="996">
                  <c:v>398.8</c:v>
                </c:pt>
                <c:pt idx="997">
                  <c:v>399.2</c:v>
                </c:pt>
                <c:pt idx="998">
                  <c:v>399.6</c:v>
                </c:pt>
                <c:pt idx="999">
                  <c:v>400</c:v>
                </c:pt>
                <c:pt idx="1000">
                  <c:v>400.4</c:v>
                </c:pt>
                <c:pt idx="1001">
                  <c:v>400.8</c:v>
                </c:pt>
                <c:pt idx="1002">
                  <c:v>401.2</c:v>
                </c:pt>
                <c:pt idx="1003">
                  <c:v>401.6</c:v>
                </c:pt>
                <c:pt idx="1004">
                  <c:v>402</c:v>
                </c:pt>
                <c:pt idx="1005">
                  <c:v>402.4</c:v>
                </c:pt>
                <c:pt idx="1006">
                  <c:v>402.8</c:v>
                </c:pt>
                <c:pt idx="1007">
                  <c:v>403.2</c:v>
                </c:pt>
                <c:pt idx="1008">
                  <c:v>403.6</c:v>
                </c:pt>
                <c:pt idx="1009">
                  <c:v>404</c:v>
                </c:pt>
                <c:pt idx="1010">
                  <c:v>404.4</c:v>
                </c:pt>
                <c:pt idx="1011">
                  <c:v>404.8</c:v>
                </c:pt>
                <c:pt idx="1012">
                  <c:v>405.2</c:v>
                </c:pt>
                <c:pt idx="1013">
                  <c:v>405.6</c:v>
                </c:pt>
                <c:pt idx="1014">
                  <c:v>406</c:v>
                </c:pt>
                <c:pt idx="1015">
                  <c:v>406.4</c:v>
                </c:pt>
                <c:pt idx="1016">
                  <c:v>406.8</c:v>
                </c:pt>
                <c:pt idx="1017">
                  <c:v>407.2</c:v>
                </c:pt>
                <c:pt idx="1018">
                  <c:v>407.6</c:v>
                </c:pt>
                <c:pt idx="1019">
                  <c:v>408</c:v>
                </c:pt>
                <c:pt idx="1020">
                  <c:v>408.4</c:v>
                </c:pt>
                <c:pt idx="1021">
                  <c:v>408.8</c:v>
                </c:pt>
                <c:pt idx="1022">
                  <c:v>409.2</c:v>
                </c:pt>
                <c:pt idx="1023">
                  <c:v>409.6</c:v>
                </c:pt>
                <c:pt idx="1024">
                  <c:v>410</c:v>
                </c:pt>
                <c:pt idx="1025">
                  <c:v>410.4</c:v>
                </c:pt>
                <c:pt idx="1026">
                  <c:v>410.8</c:v>
                </c:pt>
                <c:pt idx="1027">
                  <c:v>411.2</c:v>
                </c:pt>
                <c:pt idx="1028">
                  <c:v>411.6</c:v>
                </c:pt>
                <c:pt idx="1029">
                  <c:v>412</c:v>
                </c:pt>
                <c:pt idx="1030">
                  <c:v>412.4</c:v>
                </c:pt>
                <c:pt idx="1031">
                  <c:v>412.8</c:v>
                </c:pt>
                <c:pt idx="1032">
                  <c:v>413.2</c:v>
                </c:pt>
                <c:pt idx="1033">
                  <c:v>413.6</c:v>
                </c:pt>
                <c:pt idx="1034">
                  <c:v>414</c:v>
                </c:pt>
                <c:pt idx="1035">
                  <c:v>414.4</c:v>
                </c:pt>
                <c:pt idx="1036">
                  <c:v>414.8</c:v>
                </c:pt>
                <c:pt idx="1037">
                  <c:v>415.2</c:v>
                </c:pt>
                <c:pt idx="1038">
                  <c:v>415.6</c:v>
                </c:pt>
                <c:pt idx="1039">
                  <c:v>416</c:v>
                </c:pt>
                <c:pt idx="1040">
                  <c:v>416.4</c:v>
                </c:pt>
                <c:pt idx="1041">
                  <c:v>416.8</c:v>
                </c:pt>
                <c:pt idx="1042">
                  <c:v>417.2</c:v>
                </c:pt>
                <c:pt idx="1043">
                  <c:v>417.6</c:v>
                </c:pt>
                <c:pt idx="1044">
                  <c:v>418</c:v>
                </c:pt>
                <c:pt idx="1045">
                  <c:v>418.4</c:v>
                </c:pt>
                <c:pt idx="1046">
                  <c:v>418.8</c:v>
                </c:pt>
                <c:pt idx="1047">
                  <c:v>419.2</c:v>
                </c:pt>
                <c:pt idx="1048">
                  <c:v>419.6</c:v>
                </c:pt>
                <c:pt idx="1049">
                  <c:v>420</c:v>
                </c:pt>
                <c:pt idx="1050">
                  <c:v>420.4</c:v>
                </c:pt>
                <c:pt idx="1051">
                  <c:v>420.8</c:v>
                </c:pt>
                <c:pt idx="1052">
                  <c:v>421.2</c:v>
                </c:pt>
                <c:pt idx="1053">
                  <c:v>421.6</c:v>
                </c:pt>
                <c:pt idx="1054">
                  <c:v>422</c:v>
                </c:pt>
                <c:pt idx="1055">
                  <c:v>422.4</c:v>
                </c:pt>
                <c:pt idx="1056">
                  <c:v>422.8</c:v>
                </c:pt>
                <c:pt idx="1057">
                  <c:v>423.2</c:v>
                </c:pt>
                <c:pt idx="1058">
                  <c:v>423.6</c:v>
                </c:pt>
                <c:pt idx="1059">
                  <c:v>424</c:v>
                </c:pt>
                <c:pt idx="1060">
                  <c:v>424.4</c:v>
                </c:pt>
                <c:pt idx="1061">
                  <c:v>424.8</c:v>
                </c:pt>
                <c:pt idx="1062">
                  <c:v>425.2</c:v>
                </c:pt>
                <c:pt idx="1063">
                  <c:v>425.6</c:v>
                </c:pt>
                <c:pt idx="1064">
                  <c:v>426</c:v>
                </c:pt>
                <c:pt idx="1065">
                  <c:v>426.4</c:v>
                </c:pt>
                <c:pt idx="1066">
                  <c:v>426.8</c:v>
                </c:pt>
                <c:pt idx="1067">
                  <c:v>427.2</c:v>
                </c:pt>
                <c:pt idx="1068">
                  <c:v>427.6</c:v>
                </c:pt>
                <c:pt idx="1069">
                  <c:v>428</c:v>
                </c:pt>
                <c:pt idx="1070">
                  <c:v>428.4</c:v>
                </c:pt>
                <c:pt idx="1071">
                  <c:v>428.8</c:v>
                </c:pt>
                <c:pt idx="1072">
                  <c:v>429.2</c:v>
                </c:pt>
                <c:pt idx="1073">
                  <c:v>429.6</c:v>
                </c:pt>
                <c:pt idx="1074">
                  <c:v>430</c:v>
                </c:pt>
                <c:pt idx="1075">
                  <c:v>430.4</c:v>
                </c:pt>
                <c:pt idx="1076">
                  <c:v>430.8</c:v>
                </c:pt>
                <c:pt idx="1077">
                  <c:v>431.2</c:v>
                </c:pt>
                <c:pt idx="1078">
                  <c:v>431.6</c:v>
                </c:pt>
                <c:pt idx="1079">
                  <c:v>432</c:v>
                </c:pt>
                <c:pt idx="1080">
                  <c:v>432.4</c:v>
                </c:pt>
                <c:pt idx="1081">
                  <c:v>432.8</c:v>
                </c:pt>
                <c:pt idx="1082">
                  <c:v>433.2</c:v>
                </c:pt>
                <c:pt idx="1083">
                  <c:v>433.6</c:v>
                </c:pt>
                <c:pt idx="1084">
                  <c:v>434</c:v>
                </c:pt>
                <c:pt idx="1085">
                  <c:v>434.4</c:v>
                </c:pt>
                <c:pt idx="1086">
                  <c:v>434.8</c:v>
                </c:pt>
                <c:pt idx="1087">
                  <c:v>435.2</c:v>
                </c:pt>
                <c:pt idx="1088">
                  <c:v>435.6</c:v>
                </c:pt>
                <c:pt idx="1089">
                  <c:v>436</c:v>
                </c:pt>
                <c:pt idx="1090">
                  <c:v>436.4</c:v>
                </c:pt>
                <c:pt idx="1091">
                  <c:v>436.8</c:v>
                </c:pt>
                <c:pt idx="1092">
                  <c:v>437.2</c:v>
                </c:pt>
                <c:pt idx="1093">
                  <c:v>437.6</c:v>
                </c:pt>
                <c:pt idx="1094">
                  <c:v>438</c:v>
                </c:pt>
                <c:pt idx="1095">
                  <c:v>438.4</c:v>
                </c:pt>
                <c:pt idx="1096">
                  <c:v>438.8</c:v>
                </c:pt>
                <c:pt idx="1097">
                  <c:v>439.2</c:v>
                </c:pt>
                <c:pt idx="1098">
                  <c:v>439.6</c:v>
                </c:pt>
                <c:pt idx="1099">
                  <c:v>440</c:v>
                </c:pt>
                <c:pt idx="1100">
                  <c:v>440.4</c:v>
                </c:pt>
                <c:pt idx="1101">
                  <c:v>440.8</c:v>
                </c:pt>
                <c:pt idx="1102">
                  <c:v>441.2</c:v>
                </c:pt>
                <c:pt idx="1103">
                  <c:v>441.6</c:v>
                </c:pt>
                <c:pt idx="1104">
                  <c:v>442</c:v>
                </c:pt>
                <c:pt idx="1105">
                  <c:v>442.4</c:v>
                </c:pt>
                <c:pt idx="1106">
                  <c:v>442.8</c:v>
                </c:pt>
                <c:pt idx="1107">
                  <c:v>443.2</c:v>
                </c:pt>
                <c:pt idx="1108">
                  <c:v>443.6</c:v>
                </c:pt>
                <c:pt idx="1109">
                  <c:v>444</c:v>
                </c:pt>
                <c:pt idx="1110">
                  <c:v>444.4</c:v>
                </c:pt>
                <c:pt idx="1111">
                  <c:v>444.8</c:v>
                </c:pt>
                <c:pt idx="1112">
                  <c:v>445.2</c:v>
                </c:pt>
                <c:pt idx="1113">
                  <c:v>445.6</c:v>
                </c:pt>
                <c:pt idx="1114">
                  <c:v>446</c:v>
                </c:pt>
                <c:pt idx="1115">
                  <c:v>446.4</c:v>
                </c:pt>
                <c:pt idx="1116">
                  <c:v>446.8</c:v>
                </c:pt>
                <c:pt idx="1117">
                  <c:v>447.2</c:v>
                </c:pt>
                <c:pt idx="1118">
                  <c:v>447.6</c:v>
                </c:pt>
                <c:pt idx="1119">
                  <c:v>448</c:v>
                </c:pt>
                <c:pt idx="1120">
                  <c:v>448.4</c:v>
                </c:pt>
                <c:pt idx="1121">
                  <c:v>448.8</c:v>
                </c:pt>
                <c:pt idx="1122">
                  <c:v>449.2</c:v>
                </c:pt>
                <c:pt idx="1123">
                  <c:v>449.6</c:v>
                </c:pt>
                <c:pt idx="1124">
                  <c:v>450</c:v>
                </c:pt>
                <c:pt idx="1125">
                  <c:v>450.4</c:v>
                </c:pt>
                <c:pt idx="1126">
                  <c:v>450.8</c:v>
                </c:pt>
                <c:pt idx="1127">
                  <c:v>451.2</c:v>
                </c:pt>
                <c:pt idx="1128">
                  <c:v>451.6</c:v>
                </c:pt>
                <c:pt idx="1129">
                  <c:v>452</c:v>
                </c:pt>
                <c:pt idx="1130">
                  <c:v>452.4</c:v>
                </c:pt>
                <c:pt idx="1131">
                  <c:v>452.8</c:v>
                </c:pt>
                <c:pt idx="1132">
                  <c:v>453.2</c:v>
                </c:pt>
                <c:pt idx="1133">
                  <c:v>453.6</c:v>
                </c:pt>
                <c:pt idx="1134">
                  <c:v>454</c:v>
                </c:pt>
                <c:pt idx="1135">
                  <c:v>454.4</c:v>
                </c:pt>
                <c:pt idx="1136">
                  <c:v>454.8</c:v>
                </c:pt>
                <c:pt idx="1137">
                  <c:v>455.2</c:v>
                </c:pt>
                <c:pt idx="1138">
                  <c:v>455.6</c:v>
                </c:pt>
                <c:pt idx="1139">
                  <c:v>456</c:v>
                </c:pt>
                <c:pt idx="1140">
                  <c:v>456.4</c:v>
                </c:pt>
                <c:pt idx="1141">
                  <c:v>456.8</c:v>
                </c:pt>
                <c:pt idx="1142">
                  <c:v>457.2</c:v>
                </c:pt>
                <c:pt idx="1143">
                  <c:v>457.6</c:v>
                </c:pt>
                <c:pt idx="1144">
                  <c:v>458</c:v>
                </c:pt>
                <c:pt idx="1145">
                  <c:v>458.4</c:v>
                </c:pt>
                <c:pt idx="1146">
                  <c:v>458.8</c:v>
                </c:pt>
                <c:pt idx="1147">
                  <c:v>459.2</c:v>
                </c:pt>
                <c:pt idx="1148">
                  <c:v>459.6</c:v>
                </c:pt>
                <c:pt idx="1149">
                  <c:v>460</c:v>
                </c:pt>
                <c:pt idx="1150">
                  <c:v>460.4</c:v>
                </c:pt>
                <c:pt idx="1151">
                  <c:v>460.8</c:v>
                </c:pt>
                <c:pt idx="1152">
                  <c:v>461.2</c:v>
                </c:pt>
                <c:pt idx="1153">
                  <c:v>461.6</c:v>
                </c:pt>
                <c:pt idx="1154">
                  <c:v>462</c:v>
                </c:pt>
                <c:pt idx="1155">
                  <c:v>462.4</c:v>
                </c:pt>
                <c:pt idx="1156">
                  <c:v>462.8</c:v>
                </c:pt>
                <c:pt idx="1157">
                  <c:v>463.2</c:v>
                </c:pt>
                <c:pt idx="1158">
                  <c:v>463.6</c:v>
                </c:pt>
                <c:pt idx="1159">
                  <c:v>464</c:v>
                </c:pt>
                <c:pt idx="1160">
                  <c:v>464.4</c:v>
                </c:pt>
                <c:pt idx="1161">
                  <c:v>464.8</c:v>
                </c:pt>
                <c:pt idx="1162">
                  <c:v>465.2</c:v>
                </c:pt>
                <c:pt idx="1163">
                  <c:v>465.6</c:v>
                </c:pt>
                <c:pt idx="1164">
                  <c:v>466</c:v>
                </c:pt>
                <c:pt idx="1165">
                  <c:v>466.4</c:v>
                </c:pt>
                <c:pt idx="1166">
                  <c:v>466.8</c:v>
                </c:pt>
                <c:pt idx="1167">
                  <c:v>467.2</c:v>
                </c:pt>
                <c:pt idx="1168">
                  <c:v>467.6</c:v>
                </c:pt>
                <c:pt idx="1169">
                  <c:v>468</c:v>
                </c:pt>
                <c:pt idx="1170">
                  <c:v>468.4</c:v>
                </c:pt>
                <c:pt idx="1171">
                  <c:v>468.8</c:v>
                </c:pt>
                <c:pt idx="1172">
                  <c:v>469.2</c:v>
                </c:pt>
                <c:pt idx="1173">
                  <c:v>469.6</c:v>
                </c:pt>
                <c:pt idx="1174">
                  <c:v>470</c:v>
                </c:pt>
                <c:pt idx="1175">
                  <c:v>470.4</c:v>
                </c:pt>
                <c:pt idx="1176">
                  <c:v>470.8</c:v>
                </c:pt>
                <c:pt idx="1177">
                  <c:v>471.2</c:v>
                </c:pt>
                <c:pt idx="1178">
                  <c:v>471.6</c:v>
                </c:pt>
                <c:pt idx="1179">
                  <c:v>472</c:v>
                </c:pt>
                <c:pt idx="1180">
                  <c:v>472.4</c:v>
                </c:pt>
                <c:pt idx="1181">
                  <c:v>472.8</c:v>
                </c:pt>
                <c:pt idx="1182">
                  <c:v>473.2</c:v>
                </c:pt>
                <c:pt idx="1183">
                  <c:v>473.6</c:v>
                </c:pt>
                <c:pt idx="1184">
                  <c:v>474</c:v>
                </c:pt>
                <c:pt idx="1185">
                  <c:v>474.4</c:v>
                </c:pt>
                <c:pt idx="1186">
                  <c:v>474.8</c:v>
                </c:pt>
                <c:pt idx="1187">
                  <c:v>475.2</c:v>
                </c:pt>
                <c:pt idx="1188">
                  <c:v>475.6</c:v>
                </c:pt>
                <c:pt idx="1189">
                  <c:v>476</c:v>
                </c:pt>
                <c:pt idx="1190">
                  <c:v>476.4</c:v>
                </c:pt>
                <c:pt idx="1191">
                  <c:v>476.8</c:v>
                </c:pt>
                <c:pt idx="1192">
                  <c:v>477.2</c:v>
                </c:pt>
                <c:pt idx="1193">
                  <c:v>477.6</c:v>
                </c:pt>
                <c:pt idx="1194">
                  <c:v>478</c:v>
                </c:pt>
                <c:pt idx="1195">
                  <c:v>478.4</c:v>
                </c:pt>
                <c:pt idx="1196">
                  <c:v>478.8</c:v>
                </c:pt>
                <c:pt idx="1197">
                  <c:v>479.2</c:v>
                </c:pt>
                <c:pt idx="1198">
                  <c:v>479.6</c:v>
                </c:pt>
                <c:pt idx="1199">
                  <c:v>480</c:v>
                </c:pt>
                <c:pt idx="1200">
                  <c:v>480.4</c:v>
                </c:pt>
                <c:pt idx="1201">
                  <c:v>480.8</c:v>
                </c:pt>
                <c:pt idx="1202">
                  <c:v>481.2</c:v>
                </c:pt>
                <c:pt idx="1203">
                  <c:v>481.6</c:v>
                </c:pt>
                <c:pt idx="1204">
                  <c:v>482</c:v>
                </c:pt>
                <c:pt idx="1205">
                  <c:v>482.4</c:v>
                </c:pt>
                <c:pt idx="1206">
                  <c:v>482.8</c:v>
                </c:pt>
                <c:pt idx="1207">
                  <c:v>483.2</c:v>
                </c:pt>
                <c:pt idx="1208">
                  <c:v>483.6</c:v>
                </c:pt>
                <c:pt idx="1209">
                  <c:v>484</c:v>
                </c:pt>
                <c:pt idx="1210">
                  <c:v>484.4</c:v>
                </c:pt>
                <c:pt idx="1211">
                  <c:v>484.8</c:v>
                </c:pt>
                <c:pt idx="1212">
                  <c:v>485.2</c:v>
                </c:pt>
                <c:pt idx="1213">
                  <c:v>485.6</c:v>
                </c:pt>
                <c:pt idx="1214">
                  <c:v>486</c:v>
                </c:pt>
                <c:pt idx="1215">
                  <c:v>486.4</c:v>
                </c:pt>
                <c:pt idx="1216">
                  <c:v>486.8</c:v>
                </c:pt>
                <c:pt idx="1217">
                  <c:v>487.2</c:v>
                </c:pt>
                <c:pt idx="1218">
                  <c:v>487.6</c:v>
                </c:pt>
                <c:pt idx="1219">
                  <c:v>488</c:v>
                </c:pt>
                <c:pt idx="1220">
                  <c:v>488.4</c:v>
                </c:pt>
                <c:pt idx="1221">
                  <c:v>488.8</c:v>
                </c:pt>
                <c:pt idx="1222">
                  <c:v>489.2</c:v>
                </c:pt>
                <c:pt idx="1223">
                  <c:v>489.6</c:v>
                </c:pt>
                <c:pt idx="1224">
                  <c:v>490</c:v>
                </c:pt>
                <c:pt idx="1225">
                  <c:v>490.4</c:v>
                </c:pt>
                <c:pt idx="1226">
                  <c:v>490.8</c:v>
                </c:pt>
                <c:pt idx="1227">
                  <c:v>491.2</c:v>
                </c:pt>
                <c:pt idx="1228">
                  <c:v>491.6</c:v>
                </c:pt>
                <c:pt idx="1229">
                  <c:v>492</c:v>
                </c:pt>
                <c:pt idx="1230">
                  <c:v>492.4</c:v>
                </c:pt>
                <c:pt idx="1231">
                  <c:v>492.8</c:v>
                </c:pt>
                <c:pt idx="1232">
                  <c:v>493.2</c:v>
                </c:pt>
                <c:pt idx="1233">
                  <c:v>493.6</c:v>
                </c:pt>
                <c:pt idx="1234">
                  <c:v>494</c:v>
                </c:pt>
                <c:pt idx="1235">
                  <c:v>494.4</c:v>
                </c:pt>
                <c:pt idx="1236">
                  <c:v>494.8</c:v>
                </c:pt>
                <c:pt idx="1237">
                  <c:v>495.2</c:v>
                </c:pt>
                <c:pt idx="1238">
                  <c:v>495.6</c:v>
                </c:pt>
                <c:pt idx="1239">
                  <c:v>496</c:v>
                </c:pt>
                <c:pt idx="1240">
                  <c:v>496.4</c:v>
                </c:pt>
                <c:pt idx="1241">
                  <c:v>496.8</c:v>
                </c:pt>
                <c:pt idx="1242">
                  <c:v>497.2</c:v>
                </c:pt>
                <c:pt idx="1243">
                  <c:v>497.6</c:v>
                </c:pt>
                <c:pt idx="1244">
                  <c:v>498</c:v>
                </c:pt>
                <c:pt idx="1245">
                  <c:v>498.4</c:v>
                </c:pt>
                <c:pt idx="1246">
                  <c:v>498.8</c:v>
                </c:pt>
                <c:pt idx="1247">
                  <c:v>499.2</c:v>
                </c:pt>
                <c:pt idx="1248">
                  <c:v>499.6</c:v>
                </c:pt>
                <c:pt idx="1249">
                  <c:v>500</c:v>
                </c:pt>
                <c:pt idx="1250">
                  <c:v>500.4</c:v>
                </c:pt>
                <c:pt idx="1251">
                  <c:v>500.8</c:v>
                </c:pt>
                <c:pt idx="1252">
                  <c:v>501.2</c:v>
                </c:pt>
                <c:pt idx="1253">
                  <c:v>501.6</c:v>
                </c:pt>
                <c:pt idx="1254">
                  <c:v>502</c:v>
                </c:pt>
                <c:pt idx="1255">
                  <c:v>502.4</c:v>
                </c:pt>
                <c:pt idx="1256">
                  <c:v>502.8</c:v>
                </c:pt>
                <c:pt idx="1257">
                  <c:v>503.2</c:v>
                </c:pt>
                <c:pt idx="1258">
                  <c:v>503.6</c:v>
                </c:pt>
                <c:pt idx="1259">
                  <c:v>504</c:v>
                </c:pt>
                <c:pt idx="1260">
                  <c:v>504.4</c:v>
                </c:pt>
                <c:pt idx="1261">
                  <c:v>504.8</c:v>
                </c:pt>
                <c:pt idx="1262">
                  <c:v>505.2</c:v>
                </c:pt>
                <c:pt idx="1263">
                  <c:v>505.6</c:v>
                </c:pt>
                <c:pt idx="1264">
                  <c:v>506</c:v>
                </c:pt>
                <c:pt idx="1265">
                  <c:v>506.4</c:v>
                </c:pt>
                <c:pt idx="1266">
                  <c:v>506.8</c:v>
                </c:pt>
                <c:pt idx="1267">
                  <c:v>507.2</c:v>
                </c:pt>
                <c:pt idx="1268">
                  <c:v>507.6</c:v>
                </c:pt>
                <c:pt idx="1269">
                  <c:v>508</c:v>
                </c:pt>
                <c:pt idx="1270">
                  <c:v>508.4</c:v>
                </c:pt>
                <c:pt idx="1271">
                  <c:v>508.8</c:v>
                </c:pt>
                <c:pt idx="1272">
                  <c:v>509.2</c:v>
                </c:pt>
                <c:pt idx="1273">
                  <c:v>509.6</c:v>
                </c:pt>
                <c:pt idx="1274">
                  <c:v>510</c:v>
                </c:pt>
                <c:pt idx="1275">
                  <c:v>510.4</c:v>
                </c:pt>
                <c:pt idx="1276">
                  <c:v>510.8</c:v>
                </c:pt>
                <c:pt idx="1277">
                  <c:v>511.2</c:v>
                </c:pt>
                <c:pt idx="1278">
                  <c:v>511.6</c:v>
                </c:pt>
                <c:pt idx="1279">
                  <c:v>512</c:v>
                </c:pt>
                <c:pt idx="1280">
                  <c:v>512.4</c:v>
                </c:pt>
                <c:pt idx="1281">
                  <c:v>512.79999999999995</c:v>
                </c:pt>
                <c:pt idx="1282">
                  <c:v>513.20000000000005</c:v>
                </c:pt>
                <c:pt idx="1283">
                  <c:v>513.6</c:v>
                </c:pt>
                <c:pt idx="1284">
                  <c:v>514</c:v>
                </c:pt>
                <c:pt idx="1285">
                  <c:v>514.4</c:v>
                </c:pt>
                <c:pt idx="1286">
                  <c:v>514.79999999999995</c:v>
                </c:pt>
                <c:pt idx="1287">
                  <c:v>515.20000000000005</c:v>
                </c:pt>
                <c:pt idx="1288">
                  <c:v>515.6</c:v>
                </c:pt>
                <c:pt idx="1289">
                  <c:v>516</c:v>
                </c:pt>
                <c:pt idx="1290">
                  <c:v>516.4</c:v>
                </c:pt>
                <c:pt idx="1291">
                  <c:v>516.79999999999995</c:v>
                </c:pt>
                <c:pt idx="1292">
                  <c:v>517.20000000000005</c:v>
                </c:pt>
                <c:pt idx="1293">
                  <c:v>517.6</c:v>
                </c:pt>
                <c:pt idx="1294">
                  <c:v>518</c:v>
                </c:pt>
                <c:pt idx="1295">
                  <c:v>518.4</c:v>
                </c:pt>
                <c:pt idx="1296">
                  <c:v>518.79999999999995</c:v>
                </c:pt>
                <c:pt idx="1297">
                  <c:v>519.20000000000005</c:v>
                </c:pt>
                <c:pt idx="1298">
                  <c:v>519.6</c:v>
                </c:pt>
                <c:pt idx="1299">
                  <c:v>520</c:v>
                </c:pt>
                <c:pt idx="1300">
                  <c:v>520.4</c:v>
                </c:pt>
                <c:pt idx="1301">
                  <c:v>520.79999999999995</c:v>
                </c:pt>
                <c:pt idx="1302">
                  <c:v>521.20000000000005</c:v>
                </c:pt>
                <c:pt idx="1303">
                  <c:v>521.6</c:v>
                </c:pt>
                <c:pt idx="1304">
                  <c:v>522</c:v>
                </c:pt>
                <c:pt idx="1305">
                  <c:v>522.4</c:v>
                </c:pt>
                <c:pt idx="1306">
                  <c:v>522.79999999999995</c:v>
                </c:pt>
                <c:pt idx="1307">
                  <c:v>523.20000000000005</c:v>
                </c:pt>
                <c:pt idx="1308">
                  <c:v>523.6</c:v>
                </c:pt>
                <c:pt idx="1309">
                  <c:v>524</c:v>
                </c:pt>
                <c:pt idx="1310">
                  <c:v>524.4</c:v>
                </c:pt>
                <c:pt idx="1311">
                  <c:v>524.79999999999995</c:v>
                </c:pt>
                <c:pt idx="1312">
                  <c:v>525.20000000000005</c:v>
                </c:pt>
                <c:pt idx="1313">
                  <c:v>525.6</c:v>
                </c:pt>
                <c:pt idx="1314">
                  <c:v>526</c:v>
                </c:pt>
                <c:pt idx="1315">
                  <c:v>526.4</c:v>
                </c:pt>
                <c:pt idx="1316">
                  <c:v>526.79999999999995</c:v>
                </c:pt>
                <c:pt idx="1317">
                  <c:v>527.20000000000005</c:v>
                </c:pt>
                <c:pt idx="1318">
                  <c:v>527.6</c:v>
                </c:pt>
                <c:pt idx="1319">
                  <c:v>528</c:v>
                </c:pt>
                <c:pt idx="1320">
                  <c:v>528.4</c:v>
                </c:pt>
                <c:pt idx="1321">
                  <c:v>528.79999999999995</c:v>
                </c:pt>
                <c:pt idx="1322">
                  <c:v>529.20000000000005</c:v>
                </c:pt>
                <c:pt idx="1323">
                  <c:v>529.6</c:v>
                </c:pt>
                <c:pt idx="1324">
                  <c:v>530</c:v>
                </c:pt>
                <c:pt idx="1325">
                  <c:v>530.4</c:v>
                </c:pt>
                <c:pt idx="1326">
                  <c:v>530.79999999999995</c:v>
                </c:pt>
                <c:pt idx="1327">
                  <c:v>531.20000000000005</c:v>
                </c:pt>
                <c:pt idx="1328">
                  <c:v>531.6</c:v>
                </c:pt>
                <c:pt idx="1329">
                  <c:v>532</c:v>
                </c:pt>
                <c:pt idx="1330">
                  <c:v>532.4</c:v>
                </c:pt>
                <c:pt idx="1331">
                  <c:v>532.79999999999995</c:v>
                </c:pt>
                <c:pt idx="1332">
                  <c:v>533.20000000000005</c:v>
                </c:pt>
                <c:pt idx="1333">
                  <c:v>533.6</c:v>
                </c:pt>
                <c:pt idx="1334">
                  <c:v>534</c:v>
                </c:pt>
                <c:pt idx="1335">
                  <c:v>534.4</c:v>
                </c:pt>
                <c:pt idx="1336">
                  <c:v>534.79999999999995</c:v>
                </c:pt>
                <c:pt idx="1337">
                  <c:v>535.20000000000005</c:v>
                </c:pt>
                <c:pt idx="1338">
                  <c:v>535.6</c:v>
                </c:pt>
                <c:pt idx="1339">
                  <c:v>536</c:v>
                </c:pt>
                <c:pt idx="1340">
                  <c:v>536.4</c:v>
                </c:pt>
                <c:pt idx="1341">
                  <c:v>536.79999999999995</c:v>
                </c:pt>
                <c:pt idx="1342">
                  <c:v>537.20000000000005</c:v>
                </c:pt>
                <c:pt idx="1343">
                  <c:v>537.6</c:v>
                </c:pt>
                <c:pt idx="1344">
                  <c:v>538</c:v>
                </c:pt>
                <c:pt idx="1345">
                  <c:v>538.4</c:v>
                </c:pt>
                <c:pt idx="1346">
                  <c:v>538.79999999999995</c:v>
                </c:pt>
                <c:pt idx="1347">
                  <c:v>539.20000000000005</c:v>
                </c:pt>
                <c:pt idx="1348">
                  <c:v>539.6</c:v>
                </c:pt>
                <c:pt idx="1349">
                  <c:v>540</c:v>
                </c:pt>
                <c:pt idx="1350">
                  <c:v>540.4</c:v>
                </c:pt>
                <c:pt idx="1351">
                  <c:v>540.79999999999995</c:v>
                </c:pt>
                <c:pt idx="1352">
                  <c:v>541.20000000000005</c:v>
                </c:pt>
                <c:pt idx="1353">
                  <c:v>541.6</c:v>
                </c:pt>
                <c:pt idx="1354">
                  <c:v>542</c:v>
                </c:pt>
                <c:pt idx="1355">
                  <c:v>542.4</c:v>
                </c:pt>
                <c:pt idx="1356">
                  <c:v>542.79999999999995</c:v>
                </c:pt>
                <c:pt idx="1357">
                  <c:v>543.20000000000005</c:v>
                </c:pt>
                <c:pt idx="1358">
                  <c:v>543.6</c:v>
                </c:pt>
                <c:pt idx="1359">
                  <c:v>544</c:v>
                </c:pt>
                <c:pt idx="1360">
                  <c:v>544.4</c:v>
                </c:pt>
                <c:pt idx="1361">
                  <c:v>544.79999999999995</c:v>
                </c:pt>
                <c:pt idx="1362">
                  <c:v>545.20000000000005</c:v>
                </c:pt>
                <c:pt idx="1363">
                  <c:v>545.6</c:v>
                </c:pt>
                <c:pt idx="1364">
                  <c:v>546</c:v>
                </c:pt>
                <c:pt idx="1365">
                  <c:v>546.4</c:v>
                </c:pt>
                <c:pt idx="1366">
                  <c:v>546.79999999999995</c:v>
                </c:pt>
                <c:pt idx="1367">
                  <c:v>547.20000000000005</c:v>
                </c:pt>
                <c:pt idx="1368">
                  <c:v>547.6</c:v>
                </c:pt>
                <c:pt idx="1369">
                  <c:v>548</c:v>
                </c:pt>
                <c:pt idx="1370">
                  <c:v>548.4</c:v>
                </c:pt>
                <c:pt idx="1371">
                  <c:v>548.79999999999995</c:v>
                </c:pt>
                <c:pt idx="1372">
                  <c:v>549.20000000000005</c:v>
                </c:pt>
                <c:pt idx="1373">
                  <c:v>549.6</c:v>
                </c:pt>
                <c:pt idx="1374">
                  <c:v>550</c:v>
                </c:pt>
                <c:pt idx="1375">
                  <c:v>550.4</c:v>
                </c:pt>
                <c:pt idx="1376">
                  <c:v>550.79999999999995</c:v>
                </c:pt>
                <c:pt idx="1377">
                  <c:v>551.20000000000005</c:v>
                </c:pt>
                <c:pt idx="1378">
                  <c:v>551.6</c:v>
                </c:pt>
                <c:pt idx="1379">
                  <c:v>552</c:v>
                </c:pt>
                <c:pt idx="1380">
                  <c:v>552.4</c:v>
                </c:pt>
                <c:pt idx="1381">
                  <c:v>552.79999999999995</c:v>
                </c:pt>
                <c:pt idx="1382">
                  <c:v>553.20000000000005</c:v>
                </c:pt>
                <c:pt idx="1383">
                  <c:v>553.6</c:v>
                </c:pt>
                <c:pt idx="1384">
                  <c:v>554</c:v>
                </c:pt>
                <c:pt idx="1385">
                  <c:v>554.4</c:v>
                </c:pt>
                <c:pt idx="1386">
                  <c:v>554.79999999999995</c:v>
                </c:pt>
                <c:pt idx="1387">
                  <c:v>555.20000000000005</c:v>
                </c:pt>
                <c:pt idx="1388">
                  <c:v>555.6</c:v>
                </c:pt>
                <c:pt idx="1389">
                  <c:v>556</c:v>
                </c:pt>
                <c:pt idx="1390">
                  <c:v>556.4</c:v>
                </c:pt>
                <c:pt idx="1391">
                  <c:v>556.79999999999995</c:v>
                </c:pt>
                <c:pt idx="1392">
                  <c:v>557.20000000000005</c:v>
                </c:pt>
                <c:pt idx="1393">
                  <c:v>557.6</c:v>
                </c:pt>
                <c:pt idx="1394">
                  <c:v>558</c:v>
                </c:pt>
                <c:pt idx="1395">
                  <c:v>558.4</c:v>
                </c:pt>
                <c:pt idx="1396">
                  <c:v>558.79999999999995</c:v>
                </c:pt>
                <c:pt idx="1397">
                  <c:v>559.20000000000005</c:v>
                </c:pt>
                <c:pt idx="1398">
                  <c:v>559.6</c:v>
                </c:pt>
                <c:pt idx="1399">
                  <c:v>560</c:v>
                </c:pt>
                <c:pt idx="1400">
                  <c:v>560.4</c:v>
                </c:pt>
                <c:pt idx="1401">
                  <c:v>560.79999999999995</c:v>
                </c:pt>
                <c:pt idx="1402">
                  <c:v>561.20000000000005</c:v>
                </c:pt>
                <c:pt idx="1403">
                  <c:v>561.6</c:v>
                </c:pt>
                <c:pt idx="1404">
                  <c:v>562</c:v>
                </c:pt>
                <c:pt idx="1405">
                  <c:v>562.4</c:v>
                </c:pt>
                <c:pt idx="1406">
                  <c:v>562.79999999999995</c:v>
                </c:pt>
                <c:pt idx="1407">
                  <c:v>563.20000000000005</c:v>
                </c:pt>
                <c:pt idx="1408">
                  <c:v>563.6</c:v>
                </c:pt>
                <c:pt idx="1409">
                  <c:v>564</c:v>
                </c:pt>
                <c:pt idx="1410">
                  <c:v>564.4</c:v>
                </c:pt>
                <c:pt idx="1411">
                  <c:v>564.79999999999995</c:v>
                </c:pt>
                <c:pt idx="1412">
                  <c:v>565.20000000000005</c:v>
                </c:pt>
                <c:pt idx="1413">
                  <c:v>565.6</c:v>
                </c:pt>
                <c:pt idx="1414">
                  <c:v>566</c:v>
                </c:pt>
                <c:pt idx="1415">
                  <c:v>566.4</c:v>
                </c:pt>
                <c:pt idx="1416">
                  <c:v>566.79999999999995</c:v>
                </c:pt>
                <c:pt idx="1417">
                  <c:v>567.20000000000005</c:v>
                </c:pt>
                <c:pt idx="1418">
                  <c:v>567.6</c:v>
                </c:pt>
                <c:pt idx="1419">
                  <c:v>568</c:v>
                </c:pt>
                <c:pt idx="1420">
                  <c:v>568.4</c:v>
                </c:pt>
                <c:pt idx="1421">
                  <c:v>568.79999999999995</c:v>
                </c:pt>
                <c:pt idx="1422">
                  <c:v>569.20000000000005</c:v>
                </c:pt>
                <c:pt idx="1423">
                  <c:v>569.6</c:v>
                </c:pt>
                <c:pt idx="1424">
                  <c:v>570</c:v>
                </c:pt>
                <c:pt idx="1425">
                  <c:v>570.4</c:v>
                </c:pt>
                <c:pt idx="1426">
                  <c:v>570.79999999999995</c:v>
                </c:pt>
                <c:pt idx="1427">
                  <c:v>571.20000000000005</c:v>
                </c:pt>
                <c:pt idx="1428">
                  <c:v>571.6</c:v>
                </c:pt>
                <c:pt idx="1429">
                  <c:v>572</c:v>
                </c:pt>
                <c:pt idx="1430">
                  <c:v>572.4</c:v>
                </c:pt>
                <c:pt idx="1431">
                  <c:v>572.79999999999995</c:v>
                </c:pt>
                <c:pt idx="1432">
                  <c:v>573.20000000000005</c:v>
                </c:pt>
                <c:pt idx="1433">
                  <c:v>573.6</c:v>
                </c:pt>
                <c:pt idx="1434">
                  <c:v>574</c:v>
                </c:pt>
                <c:pt idx="1435">
                  <c:v>574.4</c:v>
                </c:pt>
                <c:pt idx="1436">
                  <c:v>574.79999999999995</c:v>
                </c:pt>
                <c:pt idx="1437">
                  <c:v>575.20000000000005</c:v>
                </c:pt>
                <c:pt idx="1438">
                  <c:v>575.6</c:v>
                </c:pt>
                <c:pt idx="1439">
                  <c:v>576</c:v>
                </c:pt>
                <c:pt idx="1440">
                  <c:v>576.4</c:v>
                </c:pt>
                <c:pt idx="1441">
                  <c:v>576.79999999999995</c:v>
                </c:pt>
                <c:pt idx="1442">
                  <c:v>577.20000000000005</c:v>
                </c:pt>
                <c:pt idx="1443">
                  <c:v>577.6</c:v>
                </c:pt>
                <c:pt idx="1444">
                  <c:v>578</c:v>
                </c:pt>
                <c:pt idx="1445">
                  <c:v>578.4</c:v>
                </c:pt>
                <c:pt idx="1446">
                  <c:v>578.79999999999995</c:v>
                </c:pt>
                <c:pt idx="1447">
                  <c:v>579.20000000000005</c:v>
                </c:pt>
                <c:pt idx="1448">
                  <c:v>579.6</c:v>
                </c:pt>
                <c:pt idx="1449">
                  <c:v>580</c:v>
                </c:pt>
                <c:pt idx="1450">
                  <c:v>580.4</c:v>
                </c:pt>
                <c:pt idx="1451">
                  <c:v>580.79999999999995</c:v>
                </c:pt>
                <c:pt idx="1452">
                  <c:v>581.20000000000005</c:v>
                </c:pt>
                <c:pt idx="1453">
                  <c:v>581.6</c:v>
                </c:pt>
                <c:pt idx="1454">
                  <c:v>582</c:v>
                </c:pt>
                <c:pt idx="1455">
                  <c:v>582.4</c:v>
                </c:pt>
                <c:pt idx="1456">
                  <c:v>582.79999999999995</c:v>
                </c:pt>
                <c:pt idx="1457">
                  <c:v>583.20000000000005</c:v>
                </c:pt>
                <c:pt idx="1458">
                  <c:v>583.6</c:v>
                </c:pt>
                <c:pt idx="1459">
                  <c:v>584</c:v>
                </c:pt>
                <c:pt idx="1460">
                  <c:v>584.4</c:v>
                </c:pt>
                <c:pt idx="1461">
                  <c:v>584.79999999999995</c:v>
                </c:pt>
                <c:pt idx="1462">
                  <c:v>585.20000000000005</c:v>
                </c:pt>
                <c:pt idx="1463">
                  <c:v>585.6</c:v>
                </c:pt>
                <c:pt idx="1464">
                  <c:v>586</c:v>
                </c:pt>
                <c:pt idx="1465">
                  <c:v>586.4</c:v>
                </c:pt>
                <c:pt idx="1466">
                  <c:v>586.79999999999995</c:v>
                </c:pt>
                <c:pt idx="1467">
                  <c:v>587.20000000000005</c:v>
                </c:pt>
                <c:pt idx="1468">
                  <c:v>587.6</c:v>
                </c:pt>
                <c:pt idx="1469">
                  <c:v>588</c:v>
                </c:pt>
                <c:pt idx="1470">
                  <c:v>588.4</c:v>
                </c:pt>
                <c:pt idx="1471">
                  <c:v>588.79999999999995</c:v>
                </c:pt>
                <c:pt idx="1472">
                  <c:v>589.20000000000005</c:v>
                </c:pt>
                <c:pt idx="1473">
                  <c:v>589.6</c:v>
                </c:pt>
                <c:pt idx="1474">
                  <c:v>590</c:v>
                </c:pt>
                <c:pt idx="1475">
                  <c:v>590.4</c:v>
                </c:pt>
                <c:pt idx="1476">
                  <c:v>590.79999999999995</c:v>
                </c:pt>
                <c:pt idx="1477">
                  <c:v>591.20000000000005</c:v>
                </c:pt>
                <c:pt idx="1478">
                  <c:v>591.6</c:v>
                </c:pt>
                <c:pt idx="1479">
                  <c:v>592</c:v>
                </c:pt>
                <c:pt idx="1480">
                  <c:v>592.4</c:v>
                </c:pt>
                <c:pt idx="1481">
                  <c:v>592.79999999999995</c:v>
                </c:pt>
                <c:pt idx="1482">
                  <c:v>593.20000000000005</c:v>
                </c:pt>
                <c:pt idx="1483">
                  <c:v>593.6</c:v>
                </c:pt>
                <c:pt idx="1484">
                  <c:v>594</c:v>
                </c:pt>
                <c:pt idx="1485">
                  <c:v>594.4</c:v>
                </c:pt>
                <c:pt idx="1486">
                  <c:v>594.79999999999995</c:v>
                </c:pt>
                <c:pt idx="1487">
                  <c:v>595.20000000000005</c:v>
                </c:pt>
                <c:pt idx="1488">
                  <c:v>595.6</c:v>
                </c:pt>
                <c:pt idx="1489">
                  <c:v>596</c:v>
                </c:pt>
                <c:pt idx="1490">
                  <c:v>596.4</c:v>
                </c:pt>
                <c:pt idx="1491">
                  <c:v>596.79999999999995</c:v>
                </c:pt>
                <c:pt idx="1492">
                  <c:v>597.20000000000005</c:v>
                </c:pt>
                <c:pt idx="1493">
                  <c:v>597.6</c:v>
                </c:pt>
                <c:pt idx="1494">
                  <c:v>598</c:v>
                </c:pt>
                <c:pt idx="1495">
                  <c:v>598.4</c:v>
                </c:pt>
                <c:pt idx="1496">
                  <c:v>598.79999999999995</c:v>
                </c:pt>
                <c:pt idx="1497">
                  <c:v>599.20000000000005</c:v>
                </c:pt>
                <c:pt idx="1498">
                  <c:v>599.6</c:v>
                </c:pt>
                <c:pt idx="1499">
                  <c:v>600</c:v>
                </c:pt>
                <c:pt idx="1500">
                  <c:v>600.4</c:v>
                </c:pt>
                <c:pt idx="1501">
                  <c:v>600.79999999999995</c:v>
                </c:pt>
                <c:pt idx="1502">
                  <c:v>601.20000000000005</c:v>
                </c:pt>
                <c:pt idx="1503">
                  <c:v>601.6</c:v>
                </c:pt>
                <c:pt idx="1504">
                  <c:v>602</c:v>
                </c:pt>
                <c:pt idx="1505">
                  <c:v>602.4</c:v>
                </c:pt>
                <c:pt idx="1506">
                  <c:v>602.79999999999995</c:v>
                </c:pt>
                <c:pt idx="1507">
                  <c:v>603.20000000000005</c:v>
                </c:pt>
                <c:pt idx="1508">
                  <c:v>603.6</c:v>
                </c:pt>
                <c:pt idx="1509">
                  <c:v>604</c:v>
                </c:pt>
                <c:pt idx="1510">
                  <c:v>604.4</c:v>
                </c:pt>
                <c:pt idx="1511">
                  <c:v>604.79999999999995</c:v>
                </c:pt>
                <c:pt idx="1512">
                  <c:v>605.20000000000005</c:v>
                </c:pt>
                <c:pt idx="1513">
                  <c:v>605.6</c:v>
                </c:pt>
                <c:pt idx="1514">
                  <c:v>606</c:v>
                </c:pt>
                <c:pt idx="1515">
                  <c:v>606.4</c:v>
                </c:pt>
                <c:pt idx="1516">
                  <c:v>606.79999999999995</c:v>
                </c:pt>
                <c:pt idx="1517">
                  <c:v>607.20000000000005</c:v>
                </c:pt>
                <c:pt idx="1518">
                  <c:v>607.6</c:v>
                </c:pt>
                <c:pt idx="1519">
                  <c:v>608</c:v>
                </c:pt>
                <c:pt idx="1520">
                  <c:v>608.4</c:v>
                </c:pt>
                <c:pt idx="1521">
                  <c:v>608.79999999999995</c:v>
                </c:pt>
                <c:pt idx="1522">
                  <c:v>609.20000000000005</c:v>
                </c:pt>
                <c:pt idx="1523">
                  <c:v>609.6</c:v>
                </c:pt>
                <c:pt idx="1524">
                  <c:v>610</c:v>
                </c:pt>
                <c:pt idx="1525">
                  <c:v>610.4</c:v>
                </c:pt>
                <c:pt idx="1526">
                  <c:v>610.79999999999995</c:v>
                </c:pt>
                <c:pt idx="1527">
                  <c:v>611.20000000000005</c:v>
                </c:pt>
                <c:pt idx="1528">
                  <c:v>611.6</c:v>
                </c:pt>
                <c:pt idx="1529">
                  <c:v>612</c:v>
                </c:pt>
                <c:pt idx="1530">
                  <c:v>612.4</c:v>
                </c:pt>
                <c:pt idx="1531">
                  <c:v>612.79999999999995</c:v>
                </c:pt>
                <c:pt idx="1532">
                  <c:v>613.20000000000005</c:v>
                </c:pt>
                <c:pt idx="1533">
                  <c:v>613.6</c:v>
                </c:pt>
                <c:pt idx="1534">
                  <c:v>614</c:v>
                </c:pt>
                <c:pt idx="1535">
                  <c:v>614.4</c:v>
                </c:pt>
                <c:pt idx="1536">
                  <c:v>614.79999999999995</c:v>
                </c:pt>
                <c:pt idx="1537">
                  <c:v>615.20000000000005</c:v>
                </c:pt>
                <c:pt idx="1538">
                  <c:v>615.6</c:v>
                </c:pt>
                <c:pt idx="1539">
                  <c:v>616</c:v>
                </c:pt>
                <c:pt idx="1540">
                  <c:v>616.4</c:v>
                </c:pt>
                <c:pt idx="1541">
                  <c:v>616.79999999999995</c:v>
                </c:pt>
                <c:pt idx="1542">
                  <c:v>617.20000000000005</c:v>
                </c:pt>
                <c:pt idx="1543">
                  <c:v>617.6</c:v>
                </c:pt>
                <c:pt idx="1544">
                  <c:v>618</c:v>
                </c:pt>
                <c:pt idx="1545">
                  <c:v>618.4</c:v>
                </c:pt>
                <c:pt idx="1546">
                  <c:v>618.79999999999995</c:v>
                </c:pt>
                <c:pt idx="1547">
                  <c:v>619.20000000000005</c:v>
                </c:pt>
                <c:pt idx="1548">
                  <c:v>619.6</c:v>
                </c:pt>
                <c:pt idx="1549">
                  <c:v>620</c:v>
                </c:pt>
                <c:pt idx="1550">
                  <c:v>620.4</c:v>
                </c:pt>
                <c:pt idx="1551">
                  <c:v>620.79999999999995</c:v>
                </c:pt>
                <c:pt idx="1552">
                  <c:v>621.20000000000005</c:v>
                </c:pt>
                <c:pt idx="1553">
                  <c:v>621.6</c:v>
                </c:pt>
                <c:pt idx="1554">
                  <c:v>622</c:v>
                </c:pt>
                <c:pt idx="1555">
                  <c:v>622.4</c:v>
                </c:pt>
                <c:pt idx="1556">
                  <c:v>622.79999999999995</c:v>
                </c:pt>
                <c:pt idx="1557">
                  <c:v>623.20000000000005</c:v>
                </c:pt>
                <c:pt idx="1558">
                  <c:v>623.6</c:v>
                </c:pt>
                <c:pt idx="1559">
                  <c:v>624</c:v>
                </c:pt>
                <c:pt idx="1560">
                  <c:v>624.4</c:v>
                </c:pt>
                <c:pt idx="1561">
                  <c:v>624.79999999999995</c:v>
                </c:pt>
                <c:pt idx="1562">
                  <c:v>625.20000000000005</c:v>
                </c:pt>
                <c:pt idx="1563">
                  <c:v>625.6</c:v>
                </c:pt>
                <c:pt idx="1564">
                  <c:v>626</c:v>
                </c:pt>
                <c:pt idx="1565">
                  <c:v>626.4</c:v>
                </c:pt>
                <c:pt idx="1566">
                  <c:v>626.79999999999995</c:v>
                </c:pt>
                <c:pt idx="1567">
                  <c:v>627.20000000000005</c:v>
                </c:pt>
                <c:pt idx="1568">
                  <c:v>627.6</c:v>
                </c:pt>
                <c:pt idx="1569">
                  <c:v>628</c:v>
                </c:pt>
                <c:pt idx="1570">
                  <c:v>628.4</c:v>
                </c:pt>
                <c:pt idx="1571">
                  <c:v>628.79999999999995</c:v>
                </c:pt>
                <c:pt idx="1572">
                  <c:v>629.20000000000005</c:v>
                </c:pt>
                <c:pt idx="1573">
                  <c:v>629.6</c:v>
                </c:pt>
                <c:pt idx="1574">
                  <c:v>630</c:v>
                </c:pt>
                <c:pt idx="1575">
                  <c:v>630.4</c:v>
                </c:pt>
                <c:pt idx="1576">
                  <c:v>630.79999999999995</c:v>
                </c:pt>
                <c:pt idx="1577">
                  <c:v>631.20000000000005</c:v>
                </c:pt>
                <c:pt idx="1578">
                  <c:v>631.6</c:v>
                </c:pt>
                <c:pt idx="1579">
                  <c:v>632</c:v>
                </c:pt>
                <c:pt idx="1580">
                  <c:v>632.4</c:v>
                </c:pt>
                <c:pt idx="1581">
                  <c:v>632.79999999999995</c:v>
                </c:pt>
                <c:pt idx="1582">
                  <c:v>633.20000000000005</c:v>
                </c:pt>
                <c:pt idx="1583">
                  <c:v>633.6</c:v>
                </c:pt>
                <c:pt idx="1584">
                  <c:v>634</c:v>
                </c:pt>
                <c:pt idx="1585">
                  <c:v>634.4</c:v>
                </c:pt>
                <c:pt idx="1586">
                  <c:v>634.79999999999995</c:v>
                </c:pt>
                <c:pt idx="1587">
                  <c:v>635.20000000000005</c:v>
                </c:pt>
                <c:pt idx="1588">
                  <c:v>635.6</c:v>
                </c:pt>
                <c:pt idx="1589">
                  <c:v>636</c:v>
                </c:pt>
                <c:pt idx="1590">
                  <c:v>636.4</c:v>
                </c:pt>
                <c:pt idx="1591">
                  <c:v>636.79999999999995</c:v>
                </c:pt>
                <c:pt idx="1592">
                  <c:v>637.20000000000005</c:v>
                </c:pt>
                <c:pt idx="1593">
                  <c:v>637.6</c:v>
                </c:pt>
                <c:pt idx="1594">
                  <c:v>638</c:v>
                </c:pt>
                <c:pt idx="1595">
                  <c:v>638.4</c:v>
                </c:pt>
                <c:pt idx="1596">
                  <c:v>638.79999999999995</c:v>
                </c:pt>
                <c:pt idx="1597">
                  <c:v>639.20000000000005</c:v>
                </c:pt>
                <c:pt idx="1598">
                  <c:v>639.6</c:v>
                </c:pt>
                <c:pt idx="1599">
                  <c:v>640</c:v>
                </c:pt>
                <c:pt idx="1600">
                  <c:v>640.4</c:v>
                </c:pt>
                <c:pt idx="1601">
                  <c:v>640.79999999999995</c:v>
                </c:pt>
                <c:pt idx="1602">
                  <c:v>641.20000000000005</c:v>
                </c:pt>
                <c:pt idx="1603">
                  <c:v>641.6</c:v>
                </c:pt>
                <c:pt idx="1604">
                  <c:v>642</c:v>
                </c:pt>
                <c:pt idx="1605">
                  <c:v>642.4</c:v>
                </c:pt>
                <c:pt idx="1606">
                  <c:v>642.79999999999995</c:v>
                </c:pt>
                <c:pt idx="1607">
                  <c:v>643.20000000000005</c:v>
                </c:pt>
                <c:pt idx="1608">
                  <c:v>643.6</c:v>
                </c:pt>
                <c:pt idx="1609">
                  <c:v>644</c:v>
                </c:pt>
                <c:pt idx="1610">
                  <c:v>644.4</c:v>
                </c:pt>
                <c:pt idx="1611">
                  <c:v>644.79999999999995</c:v>
                </c:pt>
                <c:pt idx="1612">
                  <c:v>645.20000000000005</c:v>
                </c:pt>
                <c:pt idx="1613">
                  <c:v>645.6</c:v>
                </c:pt>
                <c:pt idx="1614">
                  <c:v>646</c:v>
                </c:pt>
                <c:pt idx="1615">
                  <c:v>646.4</c:v>
                </c:pt>
                <c:pt idx="1616">
                  <c:v>646.79999999999995</c:v>
                </c:pt>
                <c:pt idx="1617">
                  <c:v>647.20000000000005</c:v>
                </c:pt>
                <c:pt idx="1618">
                  <c:v>647.6</c:v>
                </c:pt>
                <c:pt idx="1619">
                  <c:v>648</c:v>
                </c:pt>
                <c:pt idx="1620">
                  <c:v>648.4</c:v>
                </c:pt>
                <c:pt idx="1621">
                  <c:v>648.79999999999995</c:v>
                </c:pt>
                <c:pt idx="1622">
                  <c:v>649.20000000000005</c:v>
                </c:pt>
                <c:pt idx="1623">
                  <c:v>649.6</c:v>
                </c:pt>
                <c:pt idx="1624">
                  <c:v>650</c:v>
                </c:pt>
                <c:pt idx="1625">
                  <c:v>650.4</c:v>
                </c:pt>
                <c:pt idx="1626">
                  <c:v>650.79999999999995</c:v>
                </c:pt>
                <c:pt idx="1627">
                  <c:v>651.20000000000005</c:v>
                </c:pt>
                <c:pt idx="1628">
                  <c:v>651.6</c:v>
                </c:pt>
                <c:pt idx="1629">
                  <c:v>652</c:v>
                </c:pt>
                <c:pt idx="1630">
                  <c:v>652.4</c:v>
                </c:pt>
                <c:pt idx="1631">
                  <c:v>652.79999999999995</c:v>
                </c:pt>
                <c:pt idx="1632">
                  <c:v>653.20000000000005</c:v>
                </c:pt>
                <c:pt idx="1633">
                  <c:v>653.6</c:v>
                </c:pt>
                <c:pt idx="1634">
                  <c:v>654</c:v>
                </c:pt>
                <c:pt idx="1635">
                  <c:v>654.4</c:v>
                </c:pt>
                <c:pt idx="1636">
                  <c:v>654.79999999999995</c:v>
                </c:pt>
                <c:pt idx="1637">
                  <c:v>655.20000000000005</c:v>
                </c:pt>
                <c:pt idx="1638">
                  <c:v>655.6</c:v>
                </c:pt>
                <c:pt idx="1639">
                  <c:v>656</c:v>
                </c:pt>
                <c:pt idx="1640">
                  <c:v>656.4</c:v>
                </c:pt>
                <c:pt idx="1641">
                  <c:v>656.8</c:v>
                </c:pt>
                <c:pt idx="1642">
                  <c:v>657.2</c:v>
                </c:pt>
                <c:pt idx="1643">
                  <c:v>657.6</c:v>
                </c:pt>
                <c:pt idx="1644">
                  <c:v>658</c:v>
                </c:pt>
                <c:pt idx="1645">
                  <c:v>658.4</c:v>
                </c:pt>
                <c:pt idx="1646">
                  <c:v>658.8</c:v>
                </c:pt>
                <c:pt idx="1647">
                  <c:v>659.2</c:v>
                </c:pt>
                <c:pt idx="1648">
                  <c:v>659.6</c:v>
                </c:pt>
                <c:pt idx="1649">
                  <c:v>660</c:v>
                </c:pt>
                <c:pt idx="1650">
                  <c:v>660.4</c:v>
                </c:pt>
                <c:pt idx="1651">
                  <c:v>660.8</c:v>
                </c:pt>
                <c:pt idx="1652">
                  <c:v>661.2</c:v>
                </c:pt>
                <c:pt idx="1653">
                  <c:v>661.6</c:v>
                </c:pt>
                <c:pt idx="1654">
                  <c:v>662</c:v>
                </c:pt>
                <c:pt idx="1655">
                  <c:v>662.4</c:v>
                </c:pt>
                <c:pt idx="1656">
                  <c:v>662.8</c:v>
                </c:pt>
                <c:pt idx="1657">
                  <c:v>663.2</c:v>
                </c:pt>
                <c:pt idx="1658">
                  <c:v>663.6</c:v>
                </c:pt>
                <c:pt idx="1659">
                  <c:v>664</c:v>
                </c:pt>
                <c:pt idx="1660">
                  <c:v>664.4</c:v>
                </c:pt>
                <c:pt idx="1661">
                  <c:v>664.8</c:v>
                </c:pt>
                <c:pt idx="1662">
                  <c:v>665.2</c:v>
                </c:pt>
                <c:pt idx="1663">
                  <c:v>665.6</c:v>
                </c:pt>
                <c:pt idx="1664">
                  <c:v>666</c:v>
                </c:pt>
                <c:pt idx="1665">
                  <c:v>666.4</c:v>
                </c:pt>
                <c:pt idx="1666">
                  <c:v>666.8</c:v>
                </c:pt>
                <c:pt idx="1667">
                  <c:v>667.2</c:v>
                </c:pt>
                <c:pt idx="1668">
                  <c:v>667.6</c:v>
                </c:pt>
                <c:pt idx="1669">
                  <c:v>668</c:v>
                </c:pt>
                <c:pt idx="1670">
                  <c:v>668.4</c:v>
                </c:pt>
                <c:pt idx="1671">
                  <c:v>668.8</c:v>
                </c:pt>
                <c:pt idx="1672">
                  <c:v>669.2</c:v>
                </c:pt>
                <c:pt idx="1673">
                  <c:v>669.6</c:v>
                </c:pt>
                <c:pt idx="1674">
                  <c:v>670</c:v>
                </c:pt>
                <c:pt idx="1675">
                  <c:v>670.4</c:v>
                </c:pt>
                <c:pt idx="1676">
                  <c:v>670.8</c:v>
                </c:pt>
                <c:pt idx="1677">
                  <c:v>671.2</c:v>
                </c:pt>
                <c:pt idx="1678">
                  <c:v>671.6</c:v>
                </c:pt>
                <c:pt idx="1679">
                  <c:v>672</c:v>
                </c:pt>
                <c:pt idx="1680">
                  <c:v>672.4</c:v>
                </c:pt>
                <c:pt idx="1681">
                  <c:v>672.8</c:v>
                </c:pt>
                <c:pt idx="1682">
                  <c:v>673.2</c:v>
                </c:pt>
                <c:pt idx="1683">
                  <c:v>673.6</c:v>
                </c:pt>
                <c:pt idx="1684">
                  <c:v>674</c:v>
                </c:pt>
                <c:pt idx="1685">
                  <c:v>674.4</c:v>
                </c:pt>
                <c:pt idx="1686">
                  <c:v>674.8</c:v>
                </c:pt>
                <c:pt idx="1687">
                  <c:v>675.2</c:v>
                </c:pt>
                <c:pt idx="1688">
                  <c:v>675.6</c:v>
                </c:pt>
                <c:pt idx="1689">
                  <c:v>676</c:v>
                </c:pt>
                <c:pt idx="1690">
                  <c:v>676.4</c:v>
                </c:pt>
                <c:pt idx="1691">
                  <c:v>676.8</c:v>
                </c:pt>
                <c:pt idx="1692">
                  <c:v>677.2</c:v>
                </c:pt>
                <c:pt idx="1693">
                  <c:v>677.6</c:v>
                </c:pt>
                <c:pt idx="1694">
                  <c:v>678</c:v>
                </c:pt>
                <c:pt idx="1695">
                  <c:v>678.4</c:v>
                </c:pt>
                <c:pt idx="1696">
                  <c:v>678.8</c:v>
                </c:pt>
                <c:pt idx="1697">
                  <c:v>679.2</c:v>
                </c:pt>
                <c:pt idx="1698">
                  <c:v>679.6</c:v>
                </c:pt>
                <c:pt idx="1699">
                  <c:v>680</c:v>
                </c:pt>
                <c:pt idx="1700">
                  <c:v>680.4</c:v>
                </c:pt>
                <c:pt idx="1701">
                  <c:v>680.8</c:v>
                </c:pt>
                <c:pt idx="1702">
                  <c:v>681.2</c:v>
                </c:pt>
                <c:pt idx="1703">
                  <c:v>681.6</c:v>
                </c:pt>
                <c:pt idx="1704">
                  <c:v>682</c:v>
                </c:pt>
                <c:pt idx="1705">
                  <c:v>682.4</c:v>
                </c:pt>
                <c:pt idx="1706">
                  <c:v>682.8</c:v>
                </c:pt>
                <c:pt idx="1707">
                  <c:v>683.2</c:v>
                </c:pt>
                <c:pt idx="1708">
                  <c:v>683.6</c:v>
                </c:pt>
                <c:pt idx="1709">
                  <c:v>684</c:v>
                </c:pt>
                <c:pt idx="1710">
                  <c:v>684.4</c:v>
                </c:pt>
                <c:pt idx="1711">
                  <c:v>684.8</c:v>
                </c:pt>
                <c:pt idx="1712">
                  <c:v>685.2</c:v>
                </c:pt>
                <c:pt idx="1713">
                  <c:v>685.6</c:v>
                </c:pt>
                <c:pt idx="1714">
                  <c:v>686</c:v>
                </c:pt>
                <c:pt idx="1715">
                  <c:v>686.4</c:v>
                </c:pt>
                <c:pt idx="1716">
                  <c:v>686.8</c:v>
                </c:pt>
                <c:pt idx="1717">
                  <c:v>687.2</c:v>
                </c:pt>
                <c:pt idx="1718">
                  <c:v>687.6</c:v>
                </c:pt>
                <c:pt idx="1719">
                  <c:v>688</c:v>
                </c:pt>
                <c:pt idx="1720">
                  <c:v>688.4</c:v>
                </c:pt>
                <c:pt idx="1721">
                  <c:v>688.8</c:v>
                </c:pt>
                <c:pt idx="1722">
                  <c:v>689.2</c:v>
                </c:pt>
                <c:pt idx="1723">
                  <c:v>689.6</c:v>
                </c:pt>
                <c:pt idx="1724">
                  <c:v>690</c:v>
                </c:pt>
                <c:pt idx="1725">
                  <c:v>690.4</c:v>
                </c:pt>
                <c:pt idx="1726">
                  <c:v>690.8</c:v>
                </c:pt>
                <c:pt idx="1727">
                  <c:v>691.2</c:v>
                </c:pt>
                <c:pt idx="1728">
                  <c:v>691.6</c:v>
                </c:pt>
                <c:pt idx="1729">
                  <c:v>692</c:v>
                </c:pt>
                <c:pt idx="1730">
                  <c:v>692.4</c:v>
                </c:pt>
                <c:pt idx="1731">
                  <c:v>692.8</c:v>
                </c:pt>
                <c:pt idx="1732">
                  <c:v>693.2</c:v>
                </c:pt>
                <c:pt idx="1733">
                  <c:v>693.6</c:v>
                </c:pt>
                <c:pt idx="1734">
                  <c:v>694</c:v>
                </c:pt>
                <c:pt idx="1735">
                  <c:v>694.4</c:v>
                </c:pt>
                <c:pt idx="1736">
                  <c:v>694.8</c:v>
                </c:pt>
                <c:pt idx="1737">
                  <c:v>695.2</c:v>
                </c:pt>
                <c:pt idx="1738">
                  <c:v>695.6</c:v>
                </c:pt>
                <c:pt idx="1739">
                  <c:v>696</c:v>
                </c:pt>
                <c:pt idx="1740">
                  <c:v>696.4</c:v>
                </c:pt>
                <c:pt idx="1741">
                  <c:v>696.8</c:v>
                </c:pt>
                <c:pt idx="1742">
                  <c:v>697.2</c:v>
                </c:pt>
                <c:pt idx="1743">
                  <c:v>697.6</c:v>
                </c:pt>
                <c:pt idx="1744">
                  <c:v>698</c:v>
                </c:pt>
                <c:pt idx="1745">
                  <c:v>698.4</c:v>
                </c:pt>
                <c:pt idx="1746">
                  <c:v>698.8</c:v>
                </c:pt>
                <c:pt idx="1747">
                  <c:v>699.2</c:v>
                </c:pt>
                <c:pt idx="1748">
                  <c:v>699.6</c:v>
                </c:pt>
                <c:pt idx="1749">
                  <c:v>700</c:v>
                </c:pt>
                <c:pt idx="1750">
                  <c:v>700.4</c:v>
                </c:pt>
                <c:pt idx="1751">
                  <c:v>700.8</c:v>
                </c:pt>
                <c:pt idx="1752">
                  <c:v>701.2</c:v>
                </c:pt>
                <c:pt idx="1753">
                  <c:v>701.6</c:v>
                </c:pt>
                <c:pt idx="1754">
                  <c:v>702</c:v>
                </c:pt>
                <c:pt idx="1755">
                  <c:v>702.4</c:v>
                </c:pt>
                <c:pt idx="1756">
                  <c:v>702.8</c:v>
                </c:pt>
                <c:pt idx="1757">
                  <c:v>703.2</c:v>
                </c:pt>
                <c:pt idx="1758">
                  <c:v>703.6</c:v>
                </c:pt>
                <c:pt idx="1759">
                  <c:v>704</c:v>
                </c:pt>
                <c:pt idx="1760">
                  <c:v>704.4</c:v>
                </c:pt>
                <c:pt idx="1761">
                  <c:v>704.8</c:v>
                </c:pt>
                <c:pt idx="1762">
                  <c:v>705.2</c:v>
                </c:pt>
                <c:pt idx="1763">
                  <c:v>705.6</c:v>
                </c:pt>
                <c:pt idx="1764">
                  <c:v>706</c:v>
                </c:pt>
                <c:pt idx="1765">
                  <c:v>706.4</c:v>
                </c:pt>
                <c:pt idx="1766">
                  <c:v>706.8</c:v>
                </c:pt>
                <c:pt idx="1767">
                  <c:v>707.2</c:v>
                </c:pt>
                <c:pt idx="1768">
                  <c:v>707.6</c:v>
                </c:pt>
                <c:pt idx="1769">
                  <c:v>708</c:v>
                </c:pt>
                <c:pt idx="1770">
                  <c:v>708.4</c:v>
                </c:pt>
                <c:pt idx="1771">
                  <c:v>708.8</c:v>
                </c:pt>
                <c:pt idx="1772">
                  <c:v>709.2</c:v>
                </c:pt>
                <c:pt idx="1773">
                  <c:v>709.6</c:v>
                </c:pt>
                <c:pt idx="1774">
                  <c:v>710</c:v>
                </c:pt>
                <c:pt idx="1775">
                  <c:v>710.4</c:v>
                </c:pt>
                <c:pt idx="1776">
                  <c:v>710.8</c:v>
                </c:pt>
                <c:pt idx="1777">
                  <c:v>711.2</c:v>
                </c:pt>
                <c:pt idx="1778">
                  <c:v>711.6</c:v>
                </c:pt>
                <c:pt idx="1779">
                  <c:v>712</c:v>
                </c:pt>
                <c:pt idx="1780">
                  <c:v>712.4</c:v>
                </c:pt>
                <c:pt idx="1781">
                  <c:v>712.8</c:v>
                </c:pt>
                <c:pt idx="1782">
                  <c:v>713.2</c:v>
                </c:pt>
                <c:pt idx="1783">
                  <c:v>713.6</c:v>
                </c:pt>
                <c:pt idx="1784">
                  <c:v>714</c:v>
                </c:pt>
                <c:pt idx="1785">
                  <c:v>714.4</c:v>
                </c:pt>
                <c:pt idx="1786">
                  <c:v>714.8</c:v>
                </c:pt>
                <c:pt idx="1787">
                  <c:v>715.2</c:v>
                </c:pt>
                <c:pt idx="1788">
                  <c:v>715.6</c:v>
                </c:pt>
                <c:pt idx="1789">
                  <c:v>716</c:v>
                </c:pt>
                <c:pt idx="1790">
                  <c:v>716.4</c:v>
                </c:pt>
                <c:pt idx="1791">
                  <c:v>716.8</c:v>
                </c:pt>
                <c:pt idx="1792">
                  <c:v>717.2</c:v>
                </c:pt>
                <c:pt idx="1793">
                  <c:v>717.6</c:v>
                </c:pt>
                <c:pt idx="1794">
                  <c:v>718</c:v>
                </c:pt>
                <c:pt idx="1795">
                  <c:v>718.4</c:v>
                </c:pt>
                <c:pt idx="1796">
                  <c:v>718.8</c:v>
                </c:pt>
                <c:pt idx="1797">
                  <c:v>719.2</c:v>
                </c:pt>
                <c:pt idx="1798">
                  <c:v>719.6</c:v>
                </c:pt>
                <c:pt idx="1799">
                  <c:v>720</c:v>
                </c:pt>
                <c:pt idx="1800">
                  <c:v>720.4</c:v>
                </c:pt>
                <c:pt idx="1801">
                  <c:v>720.8</c:v>
                </c:pt>
                <c:pt idx="1802">
                  <c:v>721.2</c:v>
                </c:pt>
                <c:pt idx="1803">
                  <c:v>721.6</c:v>
                </c:pt>
                <c:pt idx="1804">
                  <c:v>722</c:v>
                </c:pt>
                <c:pt idx="1805">
                  <c:v>722.4</c:v>
                </c:pt>
                <c:pt idx="1806">
                  <c:v>722.8</c:v>
                </c:pt>
                <c:pt idx="1807">
                  <c:v>723.2</c:v>
                </c:pt>
                <c:pt idx="1808">
                  <c:v>723.6</c:v>
                </c:pt>
                <c:pt idx="1809">
                  <c:v>724</c:v>
                </c:pt>
                <c:pt idx="1810">
                  <c:v>724.4</c:v>
                </c:pt>
                <c:pt idx="1811">
                  <c:v>724.8</c:v>
                </c:pt>
                <c:pt idx="1812">
                  <c:v>725.2</c:v>
                </c:pt>
                <c:pt idx="1813">
                  <c:v>725.6</c:v>
                </c:pt>
                <c:pt idx="1814">
                  <c:v>726</c:v>
                </c:pt>
                <c:pt idx="1815">
                  <c:v>726.4</c:v>
                </c:pt>
                <c:pt idx="1816">
                  <c:v>726.8</c:v>
                </c:pt>
                <c:pt idx="1817">
                  <c:v>727.2</c:v>
                </c:pt>
                <c:pt idx="1818">
                  <c:v>727.6</c:v>
                </c:pt>
                <c:pt idx="1819">
                  <c:v>728</c:v>
                </c:pt>
                <c:pt idx="1820">
                  <c:v>728.4</c:v>
                </c:pt>
                <c:pt idx="1821">
                  <c:v>728.8</c:v>
                </c:pt>
                <c:pt idx="1822">
                  <c:v>729.2</c:v>
                </c:pt>
                <c:pt idx="1823">
                  <c:v>729.6</c:v>
                </c:pt>
                <c:pt idx="1824">
                  <c:v>730</c:v>
                </c:pt>
                <c:pt idx="1825">
                  <c:v>730.4</c:v>
                </c:pt>
                <c:pt idx="1826">
                  <c:v>730.8</c:v>
                </c:pt>
                <c:pt idx="1827">
                  <c:v>731.2</c:v>
                </c:pt>
                <c:pt idx="1828">
                  <c:v>731.6</c:v>
                </c:pt>
                <c:pt idx="1829">
                  <c:v>732</c:v>
                </c:pt>
                <c:pt idx="1830">
                  <c:v>732.4</c:v>
                </c:pt>
                <c:pt idx="1831">
                  <c:v>732.8</c:v>
                </c:pt>
                <c:pt idx="1832">
                  <c:v>733.2</c:v>
                </c:pt>
                <c:pt idx="1833">
                  <c:v>733.6</c:v>
                </c:pt>
                <c:pt idx="1834">
                  <c:v>734</c:v>
                </c:pt>
                <c:pt idx="1835">
                  <c:v>734.4</c:v>
                </c:pt>
                <c:pt idx="1836">
                  <c:v>734.8</c:v>
                </c:pt>
                <c:pt idx="1837">
                  <c:v>735.2</c:v>
                </c:pt>
                <c:pt idx="1838">
                  <c:v>735.6</c:v>
                </c:pt>
                <c:pt idx="1839">
                  <c:v>736</c:v>
                </c:pt>
                <c:pt idx="1840">
                  <c:v>736.4</c:v>
                </c:pt>
                <c:pt idx="1841">
                  <c:v>736.8</c:v>
                </c:pt>
                <c:pt idx="1842">
                  <c:v>737.2</c:v>
                </c:pt>
                <c:pt idx="1843">
                  <c:v>737.6</c:v>
                </c:pt>
                <c:pt idx="1844">
                  <c:v>738</c:v>
                </c:pt>
                <c:pt idx="1845">
                  <c:v>738.4</c:v>
                </c:pt>
                <c:pt idx="1846">
                  <c:v>738.8</c:v>
                </c:pt>
                <c:pt idx="1847">
                  <c:v>739.2</c:v>
                </c:pt>
                <c:pt idx="1848">
                  <c:v>739.6</c:v>
                </c:pt>
                <c:pt idx="1849">
                  <c:v>740</c:v>
                </c:pt>
                <c:pt idx="1850">
                  <c:v>740.4</c:v>
                </c:pt>
                <c:pt idx="1851">
                  <c:v>740.8</c:v>
                </c:pt>
                <c:pt idx="1852">
                  <c:v>741.2</c:v>
                </c:pt>
                <c:pt idx="1853">
                  <c:v>741.6</c:v>
                </c:pt>
                <c:pt idx="1854">
                  <c:v>742</c:v>
                </c:pt>
                <c:pt idx="1855">
                  <c:v>742.4</c:v>
                </c:pt>
                <c:pt idx="1856">
                  <c:v>742.8</c:v>
                </c:pt>
                <c:pt idx="1857">
                  <c:v>743.2</c:v>
                </c:pt>
                <c:pt idx="1858">
                  <c:v>743.6</c:v>
                </c:pt>
                <c:pt idx="1859">
                  <c:v>744</c:v>
                </c:pt>
                <c:pt idx="1860">
                  <c:v>744.4</c:v>
                </c:pt>
                <c:pt idx="1861">
                  <c:v>744.8</c:v>
                </c:pt>
                <c:pt idx="1862">
                  <c:v>745.2</c:v>
                </c:pt>
                <c:pt idx="1863">
                  <c:v>745.6</c:v>
                </c:pt>
                <c:pt idx="1864">
                  <c:v>746</c:v>
                </c:pt>
                <c:pt idx="1865">
                  <c:v>746.4</c:v>
                </c:pt>
                <c:pt idx="1866">
                  <c:v>746.8</c:v>
                </c:pt>
                <c:pt idx="1867">
                  <c:v>747.2</c:v>
                </c:pt>
                <c:pt idx="1868">
                  <c:v>747.6</c:v>
                </c:pt>
                <c:pt idx="1869">
                  <c:v>748</c:v>
                </c:pt>
                <c:pt idx="1870">
                  <c:v>748.4</c:v>
                </c:pt>
                <c:pt idx="1871">
                  <c:v>748.8</c:v>
                </c:pt>
                <c:pt idx="1872">
                  <c:v>749.2</c:v>
                </c:pt>
                <c:pt idx="1873">
                  <c:v>749.6</c:v>
                </c:pt>
                <c:pt idx="1874">
                  <c:v>750</c:v>
                </c:pt>
                <c:pt idx="1875">
                  <c:v>750.4</c:v>
                </c:pt>
                <c:pt idx="1876">
                  <c:v>750.8</c:v>
                </c:pt>
                <c:pt idx="1877">
                  <c:v>751.2</c:v>
                </c:pt>
                <c:pt idx="1878">
                  <c:v>751.6</c:v>
                </c:pt>
                <c:pt idx="1879">
                  <c:v>752</c:v>
                </c:pt>
                <c:pt idx="1880">
                  <c:v>752.4</c:v>
                </c:pt>
                <c:pt idx="1881">
                  <c:v>752.8</c:v>
                </c:pt>
                <c:pt idx="1882">
                  <c:v>753.2</c:v>
                </c:pt>
                <c:pt idx="1883">
                  <c:v>753.6</c:v>
                </c:pt>
                <c:pt idx="1884">
                  <c:v>754</c:v>
                </c:pt>
                <c:pt idx="1885">
                  <c:v>754.4</c:v>
                </c:pt>
                <c:pt idx="1886">
                  <c:v>754.8</c:v>
                </c:pt>
                <c:pt idx="1887">
                  <c:v>755.2</c:v>
                </c:pt>
                <c:pt idx="1888">
                  <c:v>755.6</c:v>
                </c:pt>
                <c:pt idx="1889">
                  <c:v>756</c:v>
                </c:pt>
                <c:pt idx="1890">
                  <c:v>756.4</c:v>
                </c:pt>
                <c:pt idx="1891">
                  <c:v>756.8</c:v>
                </c:pt>
                <c:pt idx="1892">
                  <c:v>757.2</c:v>
                </c:pt>
                <c:pt idx="1893">
                  <c:v>757.6</c:v>
                </c:pt>
                <c:pt idx="1894">
                  <c:v>758</c:v>
                </c:pt>
                <c:pt idx="1895">
                  <c:v>758.4</c:v>
                </c:pt>
                <c:pt idx="1896">
                  <c:v>758.8</c:v>
                </c:pt>
                <c:pt idx="1897">
                  <c:v>759.2</c:v>
                </c:pt>
                <c:pt idx="1898">
                  <c:v>759.6</c:v>
                </c:pt>
                <c:pt idx="1899">
                  <c:v>760</c:v>
                </c:pt>
                <c:pt idx="1900">
                  <c:v>760.4</c:v>
                </c:pt>
                <c:pt idx="1901">
                  <c:v>760.8</c:v>
                </c:pt>
                <c:pt idx="1902">
                  <c:v>761.2</c:v>
                </c:pt>
                <c:pt idx="1903">
                  <c:v>761.6</c:v>
                </c:pt>
                <c:pt idx="1904">
                  <c:v>762</c:v>
                </c:pt>
                <c:pt idx="1905">
                  <c:v>762.4</c:v>
                </c:pt>
                <c:pt idx="1906">
                  <c:v>762.8</c:v>
                </c:pt>
                <c:pt idx="1907">
                  <c:v>763.2</c:v>
                </c:pt>
                <c:pt idx="1908">
                  <c:v>763.6</c:v>
                </c:pt>
                <c:pt idx="1909">
                  <c:v>764</c:v>
                </c:pt>
                <c:pt idx="1910">
                  <c:v>764.4</c:v>
                </c:pt>
                <c:pt idx="1911">
                  <c:v>764.8</c:v>
                </c:pt>
                <c:pt idx="1912">
                  <c:v>765.2</c:v>
                </c:pt>
                <c:pt idx="1913">
                  <c:v>765.6</c:v>
                </c:pt>
                <c:pt idx="1914">
                  <c:v>766</c:v>
                </c:pt>
                <c:pt idx="1915">
                  <c:v>766.4</c:v>
                </c:pt>
                <c:pt idx="1916">
                  <c:v>766.8</c:v>
                </c:pt>
                <c:pt idx="1917">
                  <c:v>767.2</c:v>
                </c:pt>
                <c:pt idx="1918">
                  <c:v>767.6</c:v>
                </c:pt>
                <c:pt idx="1919">
                  <c:v>768</c:v>
                </c:pt>
                <c:pt idx="1920">
                  <c:v>768.4</c:v>
                </c:pt>
                <c:pt idx="1921">
                  <c:v>768.8</c:v>
                </c:pt>
                <c:pt idx="1922">
                  <c:v>769.2</c:v>
                </c:pt>
                <c:pt idx="1923">
                  <c:v>769.6</c:v>
                </c:pt>
                <c:pt idx="1924">
                  <c:v>770</c:v>
                </c:pt>
                <c:pt idx="1925">
                  <c:v>770.4</c:v>
                </c:pt>
                <c:pt idx="1926">
                  <c:v>770.8</c:v>
                </c:pt>
                <c:pt idx="1927">
                  <c:v>771.2</c:v>
                </c:pt>
                <c:pt idx="1928">
                  <c:v>771.6</c:v>
                </c:pt>
                <c:pt idx="1929">
                  <c:v>772</c:v>
                </c:pt>
                <c:pt idx="1930">
                  <c:v>772.4</c:v>
                </c:pt>
                <c:pt idx="1931">
                  <c:v>772.8</c:v>
                </c:pt>
                <c:pt idx="1932">
                  <c:v>773.2</c:v>
                </c:pt>
                <c:pt idx="1933">
                  <c:v>773.6</c:v>
                </c:pt>
                <c:pt idx="1934">
                  <c:v>774</c:v>
                </c:pt>
                <c:pt idx="1935">
                  <c:v>774.4</c:v>
                </c:pt>
                <c:pt idx="1936">
                  <c:v>774.8</c:v>
                </c:pt>
                <c:pt idx="1937">
                  <c:v>775.2</c:v>
                </c:pt>
                <c:pt idx="1938">
                  <c:v>775.6</c:v>
                </c:pt>
                <c:pt idx="1939">
                  <c:v>776</c:v>
                </c:pt>
                <c:pt idx="1940">
                  <c:v>776.4</c:v>
                </c:pt>
                <c:pt idx="1941">
                  <c:v>776.8</c:v>
                </c:pt>
                <c:pt idx="1942">
                  <c:v>777.2</c:v>
                </c:pt>
                <c:pt idx="1943">
                  <c:v>777.6</c:v>
                </c:pt>
                <c:pt idx="1944">
                  <c:v>778</c:v>
                </c:pt>
                <c:pt idx="1945">
                  <c:v>778.4</c:v>
                </c:pt>
                <c:pt idx="1946">
                  <c:v>778.8</c:v>
                </c:pt>
                <c:pt idx="1947">
                  <c:v>779.2</c:v>
                </c:pt>
                <c:pt idx="1948">
                  <c:v>779.6</c:v>
                </c:pt>
                <c:pt idx="1949">
                  <c:v>780</c:v>
                </c:pt>
                <c:pt idx="1950">
                  <c:v>780.4</c:v>
                </c:pt>
                <c:pt idx="1951">
                  <c:v>780.8</c:v>
                </c:pt>
                <c:pt idx="1952">
                  <c:v>781.2</c:v>
                </c:pt>
                <c:pt idx="1953">
                  <c:v>781.6</c:v>
                </c:pt>
                <c:pt idx="1954">
                  <c:v>782</c:v>
                </c:pt>
                <c:pt idx="1955">
                  <c:v>782.4</c:v>
                </c:pt>
                <c:pt idx="1956">
                  <c:v>782.8</c:v>
                </c:pt>
                <c:pt idx="1957">
                  <c:v>783.2</c:v>
                </c:pt>
                <c:pt idx="1958">
                  <c:v>783.6</c:v>
                </c:pt>
                <c:pt idx="1959">
                  <c:v>784</c:v>
                </c:pt>
                <c:pt idx="1960">
                  <c:v>784.4</c:v>
                </c:pt>
                <c:pt idx="1961">
                  <c:v>784.8</c:v>
                </c:pt>
                <c:pt idx="1962">
                  <c:v>785.2</c:v>
                </c:pt>
                <c:pt idx="1963">
                  <c:v>785.6</c:v>
                </c:pt>
                <c:pt idx="1964">
                  <c:v>786</c:v>
                </c:pt>
                <c:pt idx="1965">
                  <c:v>786.4</c:v>
                </c:pt>
                <c:pt idx="1966">
                  <c:v>786.8</c:v>
                </c:pt>
                <c:pt idx="1967">
                  <c:v>787.2</c:v>
                </c:pt>
                <c:pt idx="1968">
                  <c:v>787.6</c:v>
                </c:pt>
                <c:pt idx="1969">
                  <c:v>788</c:v>
                </c:pt>
                <c:pt idx="1970">
                  <c:v>788.4</c:v>
                </c:pt>
                <c:pt idx="1971">
                  <c:v>788.8</c:v>
                </c:pt>
                <c:pt idx="1972">
                  <c:v>789.2</c:v>
                </c:pt>
                <c:pt idx="1973">
                  <c:v>789.6</c:v>
                </c:pt>
                <c:pt idx="1974">
                  <c:v>790</c:v>
                </c:pt>
                <c:pt idx="1975">
                  <c:v>790.4</c:v>
                </c:pt>
                <c:pt idx="1976">
                  <c:v>790.8</c:v>
                </c:pt>
                <c:pt idx="1977">
                  <c:v>791.2</c:v>
                </c:pt>
                <c:pt idx="1978">
                  <c:v>791.6</c:v>
                </c:pt>
                <c:pt idx="1979">
                  <c:v>792</c:v>
                </c:pt>
                <c:pt idx="1980">
                  <c:v>792.4</c:v>
                </c:pt>
                <c:pt idx="1981">
                  <c:v>792.8</c:v>
                </c:pt>
                <c:pt idx="1982">
                  <c:v>793.2</c:v>
                </c:pt>
                <c:pt idx="1983">
                  <c:v>793.6</c:v>
                </c:pt>
                <c:pt idx="1984">
                  <c:v>794</c:v>
                </c:pt>
                <c:pt idx="1985">
                  <c:v>794.4</c:v>
                </c:pt>
                <c:pt idx="1986">
                  <c:v>794.8</c:v>
                </c:pt>
                <c:pt idx="1987">
                  <c:v>795.2</c:v>
                </c:pt>
                <c:pt idx="1988">
                  <c:v>795.6</c:v>
                </c:pt>
                <c:pt idx="1989">
                  <c:v>796</c:v>
                </c:pt>
                <c:pt idx="1990">
                  <c:v>796.4</c:v>
                </c:pt>
                <c:pt idx="1991">
                  <c:v>796.8</c:v>
                </c:pt>
                <c:pt idx="1992">
                  <c:v>797.2</c:v>
                </c:pt>
                <c:pt idx="1993">
                  <c:v>797.6</c:v>
                </c:pt>
                <c:pt idx="1994">
                  <c:v>798</c:v>
                </c:pt>
                <c:pt idx="1995">
                  <c:v>798.4</c:v>
                </c:pt>
                <c:pt idx="1996">
                  <c:v>798.8</c:v>
                </c:pt>
                <c:pt idx="1997">
                  <c:v>799.2</c:v>
                </c:pt>
                <c:pt idx="1998">
                  <c:v>799.6</c:v>
                </c:pt>
                <c:pt idx="1999">
                  <c:v>800</c:v>
                </c:pt>
                <c:pt idx="2000">
                  <c:v>800.4</c:v>
                </c:pt>
                <c:pt idx="2001">
                  <c:v>800.8</c:v>
                </c:pt>
                <c:pt idx="2002">
                  <c:v>801.2</c:v>
                </c:pt>
                <c:pt idx="2003">
                  <c:v>801.6</c:v>
                </c:pt>
                <c:pt idx="2004">
                  <c:v>802</c:v>
                </c:pt>
                <c:pt idx="2005">
                  <c:v>802.4</c:v>
                </c:pt>
                <c:pt idx="2006">
                  <c:v>802.8</c:v>
                </c:pt>
                <c:pt idx="2007">
                  <c:v>803.2</c:v>
                </c:pt>
                <c:pt idx="2008">
                  <c:v>803.6</c:v>
                </c:pt>
                <c:pt idx="2009">
                  <c:v>804</c:v>
                </c:pt>
                <c:pt idx="2010">
                  <c:v>804.4</c:v>
                </c:pt>
                <c:pt idx="2011">
                  <c:v>804.8</c:v>
                </c:pt>
                <c:pt idx="2012">
                  <c:v>805.2</c:v>
                </c:pt>
                <c:pt idx="2013">
                  <c:v>805.6</c:v>
                </c:pt>
                <c:pt idx="2014">
                  <c:v>806</c:v>
                </c:pt>
                <c:pt idx="2015">
                  <c:v>806.4</c:v>
                </c:pt>
                <c:pt idx="2016">
                  <c:v>806.8</c:v>
                </c:pt>
                <c:pt idx="2017">
                  <c:v>807.2</c:v>
                </c:pt>
                <c:pt idx="2018">
                  <c:v>807.6</c:v>
                </c:pt>
                <c:pt idx="2019">
                  <c:v>808</c:v>
                </c:pt>
                <c:pt idx="2020">
                  <c:v>808.4</c:v>
                </c:pt>
                <c:pt idx="2021">
                  <c:v>808.8</c:v>
                </c:pt>
                <c:pt idx="2022">
                  <c:v>809.2</c:v>
                </c:pt>
                <c:pt idx="2023">
                  <c:v>809.6</c:v>
                </c:pt>
                <c:pt idx="2024">
                  <c:v>810</c:v>
                </c:pt>
                <c:pt idx="2025">
                  <c:v>810.4</c:v>
                </c:pt>
                <c:pt idx="2026">
                  <c:v>810.8</c:v>
                </c:pt>
                <c:pt idx="2027">
                  <c:v>811.2</c:v>
                </c:pt>
                <c:pt idx="2028">
                  <c:v>811.6</c:v>
                </c:pt>
                <c:pt idx="2029">
                  <c:v>812</c:v>
                </c:pt>
                <c:pt idx="2030">
                  <c:v>812.4</c:v>
                </c:pt>
                <c:pt idx="2031">
                  <c:v>812.8</c:v>
                </c:pt>
                <c:pt idx="2032">
                  <c:v>813.2</c:v>
                </c:pt>
                <c:pt idx="2033">
                  <c:v>813.6</c:v>
                </c:pt>
                <c:pt idx="2034">
                  <c:v>814</c:v>
                </c:pt>
                <c:pt idx="2035">
                  <c:v>814.4</c:v>
                </c:pt>
                <c:pt idx="2036">
                  <c:v>814.8</c:v>
                </c:pt>
                <c:pt idx="2037">
                  <c:v>815.2</c:v>
                </c:pt>
                <c:pt idx="2038">
                  <c:v>815.6</c:v>
                </c:pt>
                <c:pt idx="2039">
                  <c:v>816</c:v>
                </c:pt>
                <c:pt idx="2040">
                  <c:v>816.4</c:v>
                </c:pt>
                <c:pt idx="2041">
                  <c:v>816.8</c:v>
                </c:pt>
                <c:pt idx="2042">
                  <c:v>817.2</c:v>
                </c:pt>
                <c:pt idx="2043">
                  <c:v>817.6</c:v>
                </c:pt>
                <c:pt idx="2044">
                  <c:v>818</c:v>
                </c:pt>
                <c:pt idx="2045">
                  <c:v>818.4</c:v>
                </c:pt>
                <c:pt idx="2046">
                  <c:v>818.8</c:v>
                </c:pt>
                <c:pt idx="2047">
                  <c:v>819.2</c:v>
                </c:pt>
                <c:pt idx="2048">
                  <c:v>819.6</c:v>
                </c:pt>
                <c:pt idx="2049">
                  <c:v>820</c:v>
                </c:pt>
                <c:pt idx="2050">
                  <c:v>820.4</c:v>
                </c:pt>
                <c:pt idx="2051">
                  <c:v>820.8</c:v>
                </c:pt>
                <c:pt idx="2052">
                  <c:v>821.2</c:v>
                </c:pt>
                <c:pt idx="2053">
                  <c:v>821.6</c:v>
                </c:pt>
                <c:pt idx="2054">
                  <c:v>822</c:v>
                </c:pt>
                <c:pt idx="2055">
                  <c:v>822.4</c:v>
                </c:pt>
                <c:pt idx="2056">
                  <c:v>822.8</c:v>
                </c:pt>
                <c:pt idx="2057">
                  <c:v>823.2</c:v>
                </c:pt>
                <c:pt idx="2058">
                  <c:v>823.6</c:v>
                </c:pt>
                <c:pt idx="2059">
                  <c:v>824</c:v>
                </c:pt>
                <c:pt idx="2060">
                  <c:v>824.4</c:v>
                </c:pt>
                <c:pt idx="2061">
                  <c:v>824.8</c:v>
                </c:pt>
                <c:pt idx="2062">
                  <c:v>825.2</c:v>
                </c:pt>
                <c:pt idx="2063">
                  <c:v>825.6</c:v>
                </c:pt>
                <c:pt idx="2064">
                  <c:v>826</c:v>
                </c:pt>
                <c:pt idx="2065">
                  <c:v>826.4</c:v>
                </c:pt>
                <c:pt idx="2066">
                  <c:v>826.8</c:v>
                </c:pt>
                <c:pt idx="2067">
                  <c:v>827.2</c:v>
                </c:pt>
                <c:pt idx="2068">
                  <c:v>827.6</c:v>
                </c:pt>
                <c:pt idx="2069">
                  <c:v>828</c:v>
                </c:pt>
                <c:pt idx="2070">
                  <c:v>828.4</c:v>
                </c:pt>
                <c:pt idx="2071">
                  <c:v>828.8</c:v>
                </c:pt>
                <c:pt idx="2072">
                  <c:v>829.2</c:v>
                </c:pt>
                <c:pt idx="2073">
                  <c:v>829.6</c:v>
                </c:pt>
                <c:pt idx="2074">
                  <c:v>830</c:v>
                </c:pt>
                <c:pt idx="2075">
                  <c:v>830.4</c:v>
                </c:pt>
                <c:pt idx="2076">
                  <c:v>830.8</c:v>
                </c:pt>
                <c:pt idx="2077">
                  <c:v>831.2</c:v>
                </c:pt>
                <c:pt idx="2078">
                  <c:v>831.6</c:v>
                </c:pt>
                <c:pt idx="2079">
                  <c:v>832</c:v>
                </c:pt>
                <c:pt idx="2080">
                  <c:v>832.4</c:v>
                </c:pt>
                <c:pt idx="2081">
                  <c:v>832.8</c:v>
                </c:pt>
                <c:pt idx="2082">
                  <c:v>833.2</c:v>
                </c:pt>
                <c:pt idx="2083">
                  <c:v>833.6</c:v>
                </c:pt>
                <c:pt idx="2084">
                  <c:v>834</c:v>
                </c:pt>
                <c:pt idx="2085">
                  <c:v>834.4</c:v>
                </c:pt>
                <c:pt idx="2086">
                  <c:v>834.8</c:v>
                </c:pt>
                <c:pt idx="2087">
                  <c:v>835.2</c:v>
                </c:pt>
                <c:pt idx="2088">
                  <c:v>835.6</c:v>
                </c:pt>
                <c:pt idx="2089">
                  <c:v>836</c:v>
                </c:pt>
                <c:pt idx="2090">
                  <c:v>836.4</c:v>
                </c:pt>
                <c:pt idx="2091">
                  <c:v>836.8</c:v>
                </c:pt>
                <c:pt idx="2092">
                  <c:v>837.2</c:v>
                </c:pt>
                <c:pt idx="2093">
                  <c:v>837.6</c:v>
                </c:pt>
                <c:pt idx="2094">
                  <c:v>838</c:v>
                </c:pt>
                <c:pt idx="2095">
                  <c:v>838.4</c:v>
                </c:pt>
                <c:pt idx="2096">
                  <c:v>838.8</c:v>
                </c:pt>
                <c:pt idx="2097">
                  <c:v>839.2</c:v>
                </c:pt>
                <c:pt idx="2098">
                  <c:v>839.6</c:v>
                </c:pt>
                <c:pt idx="2099">
                  <c:v>840</c:v>
                </c:pt>
                <c:pt idx="2100">
                  <c:v>840.4</c:v>
                </c:pt>
                <c:pt idx="2101">
                  <c:v>840.8</c:v>
                </c:pt>
                <c:pt idx="2102">
                  <c:v>841.2</c:v>
                </c:pt>
                <c:pt idx="2103">
                  <c:v>841.6</c:v>
                </c:pt>
                <c:pt idx="2104">
                  <c:v>842</c:v>
                </c:pt>
                <c:pt idx="2105">
                  <c:v>842.4</c:v>
                </c:pt>
                <c:pt idx="2106">
                  <c:v>842.8</c:v>
                </c:pt>
                <c:pt idx="2107">
                  <c:v>843.2</c:v>
                </c:pt>
                <c:pt idx="2108">
                  <c:v>843.6</c:v>
                </c:pt>
                <c:pt idx="2109">
                  <c:v>844</c:v>
                </c:pt>
                <c:pt idx="2110">
                  <c:v>844.4</c:v>
                </c:pt>
                <c:pt idx="2111">
                  <c:v>844.8</c:v>
                </c:pt>
                <c:pt idx="2112">
                  <c:v>845.2</c:v>
                </c:pt>
                <c:pt idx="2113">
                  <c:v>845.6</c:v>
                </c:pt>
                <c:pt idx="2114">
                  <c:v>846</c:v>
                </c:pt>
                <c:pt idx="2115">
                  <c:v>846.4</c:v>
                </c:pt>
                <c:pt idx="2116">
                  <c:v>846.8</c:v>
                </c:pt>
                <c:pt idx="2117">
                  <c:v>847.2</c:v>
                </c:pt>
                <c:pt idx="2118">
                  <c:v>847.6</c:v>
                </c:pt>
                <c:pt idx="2119">
                  <c:v>848</c:v>
                </c:pt>
                <c:pt idx="2120">
                  <c:v>848.4</c:v>
                </c:pt>
                <c:pt idx="2121">
                  <c:v>848.8</c:v>
                </c:pt>
                <c:pt idx="2122">
                  <c:v>849.2</c:v>
                </c:pt>
                <c:pt idx="2123">
                  <c:v>849.6</c:v>
                </c:pt>
                <c:pt idx="2124">
                  <c:v>850</c:v>
                </c:pt>
                <c:pt idx="2125">
                  <c:v>850.4</c:v>
                </c:pt>
                <c:pt idx="2126">
                  <c:v>850.8</c:v>
                </c:pt>
                <c:pt idx="2127">
                  <c:v>851.2</c:v>
                </c:pt>
                <c:pt idx="2128">
                  <c:v>851.6</c:v>
                </c:pt>
                <c:pt idx="2129">
                  <c:v>852</c:v>
                </c:pt>
                <c:pt idx="2130">
                  <c:v>852.4</c:v>
                </c:pt>
                <c:pt idx="2131">
                  <c:v>852.8</c:v>
                </c:pt>
                <c:pt idx="2132">
                  <c:v>853.2</c:v>
                </c:pt>
                <c:pt idx="2133">
                  <c:v>853.6</c:v>
                </c:pt>
                <c:pt idx="2134">
                  <c:v>854</c:v>
                </c:pt>
                <c:pt idx="2135">
                  <c:v>854.4</c:v>
                </c:pt>
                <c:pt idx="2136">
                  <c:v>854.8</c:v>
                </c:pt>
                <c:pt idx="2137">
                  <c:v>855.2</c:v>
                </c:pt>
                <c:pt idx="2138">
                  <c:v>855.6</c:v>
                </c:pt>
                <c:pt idx="2139">
                  <c:v>856</c:v>
                </c:pt>
                <c:pt idx="2140">
                  <c:v>856.4</c:v>
                </c:pt>
                <c:pt idx="2141">
                  <c:v>856.8</c:v>
                </c:pt>
                <c:pt idx="2142">
                  <c:v>857.2</c:v>
                </c:pt>
                <c:pt idx="2143">
                  <c:v>857.6</c:v>
                </c:pt>
                <c:pt idx="2144">
                  <c:v>858</c:v>
                </c:pt>
                <c:pt idx="2145">
                  <c:v>858.4</c:v>
                </c:pt>
                <c:pt idx="2146">
                  <c:v>858.8</c:v>
                </c:pt>
                <c:pt idx="2147">
                  <c:v>859.2</c:v>
                </c:pt>
                <c:pt idx="2148">
                  <c:v>859.6</c:v>
                </c:pt>
                <c:pt idx="2149">
                  <c:v>860</c:v>
                </c:pt>
                <c:pt idx="2150">
                  <c:v>860.4</c:v>
                </c:pt>
                <c:pt idx="2151">
                  <c:v>860.8</c:v>
                </c:pt>
                <c:pt idx="2152">
                  <c:v>861.2</c:v>
                </c:pt>
                <c:pt idx="2153">
                  <c:v>861.6</c:v>
                </c:pt>
                <c:pt idx="2154">
                  <c:v>862</c:v>
                </c:pt>
                <c:pt idx="2155">
                  <c:v>862.4</c:v>
                </c:pt>
                <c:pt idx="2156">
                  <c:v>862.8</c:v>
                </c:pt>
                <c:pt idx="2157">
                  <c:v>863.2</c:v>
                </c:pt>
                <c:pt idx="2158">
                  <c:v>863.6</c:v>
                </c:pt>
                <c:pt idx="2159">
                  <c:v>864</c:v>
                </c:pt>
                <c:pt idx="2160">
                  <c:v>864.4</c:v>
                </c:pt>
                <c:pt idx="2161">
                  <c:v>864.8</c:v>
                </c:pt>
                <c:pt idx="2162">
                  <c:v>865.2</c:v>
                </c:pt>
                <c:pt idx="2163">
                  <c:v>865.6</c:v>
                </c:pt>
                <c:pt idx="2164">
                  <c:v>866</c:v>
                </c:pt>
                <c:pt idx="2165">
                  <c:v>866.4</c:v>
                </c:pt>
                <c:pt idx="2166">
                  <c:v>866.8</c:v>
                </c:pt>
                <c:pt idx="2167">
                  <c:v>867.2</c:v>
                </c:pt>
                <c:pt idx="2168">
                  <c:v>867.6</c:v>
                </c:pt>
                <c:pt idx="2169">
                  <c:v>868</c:v>
                </c:pt>
                <c:pt idx="2170">
                  <c:v>868.4</c:v>
                </c:pt>
                <c:pt idx="2171">
                  <c:v>868.8</c:v>
                </c:pt>
                <c:pt idx="2172">
                  <c:v>869.2</c:v>
                </c:pt>
                <c:pt idx="2173">
                  <c:v>869.6</c:v>
                </c:pt>
                <c:pt idx="2174">
                  <c:v>870</c:v>
                </c:pt>
                <c:pt idx="2175">
                  <c:v>870.4</c:v>
                </c:pt>
                <c:pt idx="2176">
                  <c:v>870.8</c:v>
                </c:pt>
                <c:pt idx="2177">
                  <c:v>871.2</c:v>
                </c:pt>
                <c:pt idx="2178">
                  <c:v>871.6</c:v>
                </c:pt>
                <c:pt idx="2179">
                  <c:v>872</c:v>
                </c:pt>
                <c:pt idx="2180">
                  <c:v>872.4</c:v>
                </c:pt>
                <c:pt idx="2181">
                  <c:v>872.8</c:v>
                </c:pt>
                <c:pt idx="2182">
                  <c:v>873.2</c:v>
                </c:pt>
                <c:pt idx="2183">
                  <c:v>873.6</c:v>
                </c:pt>
                <c:pt idx="2184">
                  <c:v>874</c:v>
                </c:pt>
                <c:pt idx="2185">
                  <c:v>874.4</c:v>
                </c:pt>
                <c:pt idx="2186">
                  <c:v>874.8</c:v>
                </c:pt>
                <c:pt idx="2187">
                  <c:v>875.2</c:v>
                </c:pt>
                <c:pt idx="2188">
                  <c:v>875.6</c:v>
                </c:pt>
                <c:pt idx="2189">
                  <c:v>876</c:v>
                </c:pt>
                <c:pt idx="2190">
                  <c:v>876.4</c:v>
                </c:pt>
                <c:pt idx="2191">
                  <c:v>876.8</c:v>
                </c:pt>
                <c:pt idx="2192">
                  <c:v>877.2</c:v>
                </c:pt>
                <c:pt idx="2193">
                  <c:v>877.6</c:v>
                </c:pt>
                <c:pt idx="2194">
                  <c:v>878</c:v>
                </c:pt>
                <c:pt idx="2195">
                  <c:v>878.4</c:v>
                </c:pt>
                <c:pt idx="2196">
                  <c:v>878.8</c:v>
                </c:pt>
                <c:pt idx="2197">
                  <c:v>879.2</c:v>
                </c:pt>
                <c:pt idx="2198">
                  <c:v>879.6</c:v>
                </c:pt>
                <c:pt idx="2199">
                  <c:v>880</c:v>
                </c:pt>
                <c:pt idx="2200">
                  <c:v>880.4</c:v>
                </c:pt>
                <c:pt idx="2201">
                  <c:v>880.8</c:v>
                </c:pt>
                <c:pt idx="2202">
                  <c:v>881.2</c:v>
                </c:pt>
                <c:pt idx="2203">
                  <c:v>881.6</c:v>
                </c:pt>
                <c:pt idx="2204">
                  <c:v>882</c:v>
                </c:pt>
                <c:pt idx="2205">
                  <c:v>882.4</c:v>
                </c:pt>
                <c:pt idx="2206">
                  <c:v>882.8</c:v>
                </c:pt>
                <c:pt idx="2207">
                  <c:v>883.2</c:v>
                </c:pt>
                <c:pt idx="2208">
                  <c:v>883.6</c:v>
                </c:pt>
                <c:pt idx="2209">
                  <c:v>884</c:v>
                </c:pt>
                <c:pt idx="2210">
                  <c:v>884.4</c:v>
                </c:pt>
                <c:pt idx="2211">
                  <c:v>884.8</c:v>
                </c:pt>
                <c:pt idx="2212">
                  <c:v>885.2</c:v>
                </c:pt>
                <c:pt idx="2213">
                  <c:v>885.6</c:v>
                </c:pt>
                <c:pt idx="2214">
                  <c:v>886</c:v>
                </c:pt>
                <c:pt idx="2215">
                  <c:v>886.4</c:v>
                </c:pt>
                <c:pt idx="2216">
                  <c:v>886.8</c:v>
                </c:pt>
                <c:pt idx="2217">
                  <c:v>887.2</c:v>
                </c:pt>
                <c:pt idx="2218">
                  <c:v>887.6</c:v>
                </c:pt>
                <c:pt idx="2219">
                  <c:v>888</c:v>
                </c:pt>
                <c:pt idx="2220">
                  <c:v>888.4</c:v>
                </c:pt>
                <c:pt idx="2221">
                  <c:v>888.8</c:v>
                </c:pt>
                <c:pt idx="2222">
                  <c:v>889.2</c:v>
                </c:pt>
                <c:pt idx="2223">
                  <c:v>889.6</c:v>
                </c:pt>
                <c:pt idx="2224">
                  <c:v>890</c:v>
                </c:pt>
                <c:pt idx="2225">
                  <c:v>890.4</c:v>
                </c:pt>
                <c:pt idx="2226">
                  <c:v>890.8</c:v>
                </c:pt>
                <c:pt idx="2227">
                  <c:v>891.2</c:v>
                </c:pt>
                <c:pt idx="2228">
                  <c:v>891.6</c:v>
                </c:pt>
                <c:pt idx="2229">
                  <c:v>892</c:v>
                </c:pt>
                <c:pt idx="2230">
                  <c:v>892.4</c:v>
                </c:pt>
                <c:pt idx="2231">
                  <c:v>892.8</c:v>
                </c:pt>
                <c:pt idx="2232">
                  <c:v>893.2</c:v>
                </c:pt>
                <c:pt idx="2233">
                  <c:v>893.6</c:v>
                </c:pt>
                <c:pt idx="2234">
                  <c:v>894</c:v>
                </c:pt>
                <c:pt idx="2235">
                  <c:v>894.4</c:v>
                </c:pt>
                <c:pt idx="2236">
                  <c:v>894.8</c:v>
                </c:pt>
                <c:pt idx="2237">
                  <c:v>895.2</c:v>
                </c:pt>
                <c:pt idx="2238">
                  <c:v>895.6</c:v>
                </c:pt>
                <c:pt idx="2239">
                  <c:v>896</c:v>
                </c:pt>
                <c:pt idx="2240">
                  <c:v>896.4</c:v>
                </c:pt>
                <c:pt idx="2241">
                  <c:v>896.8</c:v>
                </c:pt>
                <c:pt idx="2242">
                  <c:v>897.2</c:v>
                </c:pt>
                <c:pt idx="2243">
                  <c:v>897.6</c:v>
                </c:pt>
                <c:pt idx="2244">
                  <c:v>898</c:v>
                </c:pt>
                <c:pt idx="2245">
                  <c:v>898.4</c:v>
                </c:pt>
                <c:pt idx="2246">
                  <c:v>898.8</c:v>
                </c:pt>
                <c:pt idx="2247">
                  <c:v>899.2</c:v>
                </c:pt>
                <c:pt idx="2248">
                  <c:v>899.6</c:v>
                </c:pt>
                <c:pt idx="2249">
                  <c:v>900</c:v>
                </c:pt>
                <c:pt idx="2250">
                  <c:v>900.4</c:v>
                </c:pt>
                <c:pt idx="2251">
                  <c:v>900.8</c:v>
                </c:pt>
                <c:pt idx="2252">
                  <c:v>901.2</c:v>
                </c:pt>
                <c:pt idx="2253">
                  <c:v>901.6</c:v>
                </c:pt>
                <c:pt idx="2254">
                  <c:v>902</c:v>
                </c:pt>
                <c:pt idx="2255">
                  <c:v>902.4</c:v>
                </c:pt>
                <c:pt idx="2256">
                  <c:v>902.8</c:v>
                </c:pt>
                <c:pt idx="2257">
                  <c:v>903.2</c:v>
                </c:pt>
                <c:pt idx="2258">
                  <c:v>903.6</c:v>
                </c:pt>
                <c:pt idx="2259">
                  <c:v>904</c:v>
                </c:pt>
                <c:pt idx="2260">
                  <c:v>904.4</c:v>
                </c:pt>
                <c:pt idx="2261">
                  <c:v>904.8</c:v>
                </c:pt>
                <c:pt idx="2262">
                  <c:v>905.2</c:v>
                </c:pt>
                <c:pt idx="2263">
                  <c:v>905.6</c:v>
                </c:pt>
                <c:pt idx="2264">
                  <c:v>906</c:v>
                </c:pt>
                <c:pt idx="2265">
                  <c:v>906.4</c:v>
                </c:pt>
                <c:pt idx="2266">
                  <c:v>906.8</c:v>
                </c:pt>
                <c:pt idx="2267">
                  <c:v>907.2</c:v>
                </c:pt>
                <c:pt idx="2268">
                  <c:v>907.6</c:v>
                </c:pt>
                <c:pt idx="2269">
                  <c:v>908</c:v>
                </c:pt>
                <c:pt idx="2270">
                  <c:v>908.4</c:v>
                </c:pt>
                <c:pt idx="2271">
                  <c:v>908.8</c:v>
                </c:pt>
                <c:pt idx="2272">
                  <c:v>909.2</c:v>
                </c:pt>
                <c:pt idx="2273">
                  <c:v>909.6</c:v>
                </c:pt>
                <c:pt idx="2274">
                  <c:v>910</c:v>
                </c:pt>
                <c:pt idx="2275">
                  <c:v>910.4</c:v>
                </c:pt>
                <c:pt idx="2276">
                  <c:v>910.8</c:v>
                </c:pt>
                <c:pt idx="2277">
                  <c:v>911.2</c:v>
                </c:pt>
                <c:pt idx="2278">
                  <c:v>911.6</c:v>
                </c:pt>
                <c:pt idx="2279">
                  <c:v>912</c:v>
                </c:pt>
                <c:pt idx="2280">
                  <c:v>912.4</c:v>
                </c:pt>
                <c:pt idx="2281">
                  <c:v>912.8</c:v>
                </c:pt>
                <c:pt idx="2282">
                  <c:v>913.2</c:v>
                </c:pt>
                <c:pt idx="2283">
                  <c:v>913.6</c:v>
                </c:pt>
                <c:pt idx="2284">
                  <c:v>914</c:v>
                </c:pt>
                <c:pt idx="2285">
                  <c:v>914.4</c:v>
                </c:pt>
                <c:pt idx="2286">
                  <c:v>914.8</c:v>
                </c:pt>
                <c:pt idx="2287">
                  <c:v>915.2</c:v>
                </c:pt>
                <c:pt idx="2288">
                  <c:v>915.6</c:v>
                </c:pt>
                <c:pt idx="2289">
                  <c:v>916</c:v>
                </c:pt>
                <c:pt idx="2290">
                  <c:v>916.4</c:v>
                </c:pt>
                <c:pt idx="2291">
                  <c:v>916.8</c:v>
                </c:pt>
                <c:pt idx="2292">
                  <c:v>917.2</c:v>
                </c:pt>
                <c:pt idx="2293">
                  <c:v>917.6</c:v>
                </c:pt>
                <c:pt idx="2294">
                  <c:v>918</c:v>
                </c:pt>
                <c:pt idx="2295">
                  <c:v>918.4</c:v>
                </c:pt>
                <c:pt idx="2296">
                  <c:v>918.8</c:v>
                </c:pt>
                <c:pt idx="2297">
                  <c:v>919.2</c:v>
                </c:pt>
                <c:pt idx="2298">
                  <c:v>919.6</c:v>
                </c:pt>
                <c:pt idx="2299">
                  <c:v>920</c:v>
                </c:pt>
                <c:pt idx="2300">
                  <c:v>920.4</c:v>
                </c:pt>
                <c:pt idx="2301">
                  <c:v>920.8</c:v>
                </c:pt>
                <c:pt idx="2302">
                  <c:v>921.2</c:v>
                </c:pt>
                <c:pt idx="2303">
                  <c:v>921.6</c:v>
                </c:pt>
                <c:pt idx="2304">
                  <c:v>922</c:v>
                </c:pt>
                <c:pt idx="2305">
                  <c:v>922.4</c:v>
                </c:pt>
                <c:pt idx="2306">
                  <c:v>922.8</c:v>
                </c:pt>
                <c:pt idx="2307">
                  <c:v>923.2</c:v>
                </c:pt>
                <c:pt idx="2308">
                  <c:v>923.6</c:v>
                </c:pt>
                <c:pt idx="2309">
                  <c:v>924</c:v>
                </c:pt>
                <c:pt idx="2310">
                  <c:v>924.4</c:v>
                </c:pt>
                <c:pt idx="2311">
                  <c:v>924.8</c:v>
                </c:pt>
                <c:pt idx="2312">
                  <c:v>925.2</c:v>
                </c:pt>
                <c:pt idx="2313">
                  <c:v>925.6</c:v>
                </c:pt>
                <c:pt idx="2314">
                  <c:v>926</c:v>
                </c:pt>
                <c:pt idx="2315">
                  <c:v>926.4</c:v>
                </c:pt>
                <c:pt idx="2316">
                  <c:v>926.8</c:v>
                </c:pt>
                <c:pt idx="2317">
                  <c:v>927.2</c:v>
                </c:pt>
                <c:pt idx="2318">
                  <c:v>927.6</c:v>
                </c:pt>
                <c:pt idx="2319">
                  <c:v>928</c:v>
                </c:pt>
                <c:pt idx="2320">
                  <c:v>928.4</c:v>
                </c:pt>
                <c:pt idx="2321">
                  <c:v>928.8</c:v>
                </c:pt>
                <c:pt idx="2322">
                  <c:v>929.2</c:v>
                </c:pt>
                <c:pt idx="2323">
                  <c:v>929.6</c:v>
                </c:pt>
                <c:pt idx="2324">
                  <c:v>930</c:v>
                </c:pt>
                <c:pt idx="2325">
                  <c:v>930.4</c:v>
                </c:pt>
                <c:pt idx="2326">
                  <c:v>930.8</c:v>
                </c:pt>
                <c:pt idx="2327">
                  <c:v>931.2</c:v>
                </c:pt>
                <c:pt idx="2328">
                  <c:v>931.6</c:v>
                </c:pt>
                <c:pt idx="2329">
                  <c:v>932</c:v>
                </c:pt>
                <c:pt idx="2330">
                  <c:v>932.4</c:v>
                </c:pt>
                <c:pt idx="2331">
                  <c:v>932.8</c:v>
                </c:pt>
                <c:pt idx="2332">
                  <c:v>933.2</c:v>
                </c:pt>
                <c:pt idx="2333">
                  <c:v>933.6</c:v>
                </c:pt>
                <c:pt idx="2334">
                  <c:v>934</c:v>
                </c:pt>
                <c:pt idx="2335">
                  <c:v>934.4</c:v>
                </c:pt>
                <c:pt idx="2336">
                  <c:v>934.8</c:v>
                </c:pt>
                <c:pt idx="2337">
                  <c:v>935.2</c:v>
                </c:pt>
                <c:pt idx="2338">
                  <c:v>935.6</c:v>
                </c:pt>
                <c:pt idx="2339">
                  <c:v>936</c:v>
                </c:pt>
                <c:pt idx="2340">
                  <c:v>936.4</c:v>
                </c:pt>
                <c:pt idx="2341">
                  <c:v>936.8</c:v>
                </c:pt>
                <c:pt idx="2342">
                  <c:v>937.2</c:v>
                </c:pt>
                <c:pt idx="2343">
                  <c:v>937.6</c:v>
                </c:pt>
                <c:pt idx="2344">
                  <c:v>938</c:v>
                </c:pt>
                <c:pt idx="2345">
                  <c:v>938.4</c:v>
                </c:pt>
                <c:pt idx="2346">
                  <c:v>938.8</c:v>
                </c:pt>
                <c:pt idx="2347">
                  <c:v>939.2</c:v>
                </c:pt>
                <c:pt idx="2348">
                  <c:v>939.6</c:v>
                </c:pt>
                <c:pt idx="2349">
                  <c:v>940</c:v>
                </c:pt>
                <c:pt idx="2350">
                  <c:v>940.4</c:v>
                </c:pt>
                <c:pt idx="2351">
                  <c:v>940.8</c:v>
                </c:pt>
                <c:pt idx="2352">
                  <c:v>941.2</c:v>
                </c:pt>
                <c:pt idx="2353">
                  <c:v>941.6</c:v>
                </c:pt>
                <c:pt idx="2354">
                  <c:v>942</c:v>
                </c:pt>
                <c:pt idx="2355">
                  <c:v>942.4</c:v>
                </c:pt>
                <c:pt idx="2356">
                  <c:v>942.8</c:v>
                </c:pt>
                <c:pt idx="2357">
                  <c:v>943.2</c:v>
                </c:pt>
                <c:pt idx="2358">
                  <c:v>943.6</c:v>
                </c:pt>
                <c:pt idx="2359">
                  <c:v>944</c:v>
                </c:pt>
                <c:pt idx="2360">
                  <c:v>944.4</c:v>
                </c:pt>
                <c:pt idx="2361">
                  <c:v>944.8</c:v>
                </c:pt>
                <c:pt idx="2362">
                  <c:v>945.2</c:v>
                </c:pt>
                <c:pt idx="2363">
                  <c:v>945.6</c:v>
                </c:pt>
                <c:pt idx="2364">
                  <c:v>946</c:v>
                </c:pt>
                <c:pt idx="2365">
                  <c:v>946.4</c:v>
                </c:pt>
                <c:pt idx="2366">
                  <c:v>946.8</c:v>
                </c:pt>
                <c:pt idx="2367">
                  <c:v>947.2</c:v>
                </c:pt>
                <c:pt idx="2368">
                  <c:v>947.6</c:v>
                </c:pt>
                <c:pt idx="2369">
                  <c:v>948</c:v>
                </c:pt>
                <c:pt idx="2370">
                  <c:v>948.4</c:v>
                </c:pt>
                <c:pt idx="2371">
                  <c:v>948.8</c:v>
                </c:pt>
                <c:pt idx="2372">
                  <c:v>949.2</c:v>
                </c:pt>
                <c:pt idx="2373">
                  <c:v>949.6</c:v>
                </c:pt>
                <c:pt idx="2374">
                  <c:v>950</c:v>
                </c:pt>
                <c:pt idx="2375">
                  <c:v>950.4</c:v>
                </c:pt>
                <c:pt idx="2376">
                  <c:v>950.8</c:v>
                </c:pt>
                <c:pt idx="2377">
                  <c:v>951.2</c:v>
                </c:pt>
                <c:pt idx="2378">
                  <c:v>951.6</c:v>
                </c:pt>
                <c:pt idx="2379">
                  <c:v>952</c:v>
                </c:pt>
                <c:pt idx="2380">
                  <c:v>952.4</c:v>
                </c:pt>
                <c:pt idx="2381">
                  <c:v>952.8</c:v>
                </c:pt>
                <c:pt idx="2382">
                  <c:v>953.2</c:v>
                </c:pt>
                <c:pt idx="2383">
                  <c:v>953.6</c:v>
                </c:pt>
                <c:pt idx="2384">
                  <c:v>954</c:v>
                </c:pt>
                <c:pt idx="2385">
                  <c:v>954.4</c:v>
                </c:pt>
                <c:pt idx="2386">
                  <c:v>954.8</c:v>
                </c:pt>
                <c:pt idx="2387">
                  <c:v>955.2</c:v>
                </c:pt>
                <c:pt idx="2388">
                  <c:v>955.6</c:v>
                </c:pt>
                <c:pt idx="2389">
                  <c:v>956</c:v>
                </c:pt>
                <c:pt idx="2390">
                  <c:v>956.4</c:v>
                </c:pt>
                <c:pt idx="2391">
                  <c:v>956.8</c:v>
                </c:pt>
                <c:pt idx="2392">
                  <c:v>957.2</c:v>
                </c:pt>
                <c:pt idx="2393">
                  <c:v>957.6</c:v>
                </c:pt>
                <c:pt idx="2394">
                  <c:v>958</c:v>
                </c:pt>
                <c:pt idx="2395">
                  <c:v>958.4</c:v>
                </c:pt>
                <c:pt idx="2396">
                  <c:v>958.8</c:v>
                </c:pt>
                <c:pt idx="2397">
                  <c:v>959.2</c:v>
                </c:pt>
                <c:pt idx="2398">
                  <c:v>959.6</c:v>
                </c:pt>
                <c:pt idx="2399">
                  <c:v>960</c:v>
                </c:pt>
                <c:pt idx="2400">
                  <c:v>960.4</c:v>
                </c:pt>
                <c:pt idx="2401">
                  <c:v>960.8</c:v>
                </c:pt>
                <c:pt idx="2402">
                  <c:v>961.2</c:v>
                </c:pt>
                <c:pt idx="2403">
                  <c:v>961.6</c:v>
                </c:pt>
                <c:pt idx="2404">
                  <c:v>962</c:v>
                </c:pt>
                <c:pt idx="2405">
                  <c:v>962.4</c:v>
                </c:pt>
                <c:pt idx="2406">
                  <c:v>962.8</c:v>
                </c:pt>
                <c:pt idx="2407">
                  <c:v>963.2</c:v>
                </c:pt>
                <c:pt idx="2408">
                  <c:v>963.6</c:v>
                </c:pt>
                <c:pt idx="2409">
                  <c:v>964</c:v>
                </c:pt>
                <c:pt idx="2410">
                  <c:v>964.4</c:v>
                </c:pt>
                <c:pt idx="2411">
                  <c:v>964.8</c:v>
                </c:pt>
                <c:pt idx="2412">
                  <c:v>965.2</c:v>
                </c:pt>
                <c:pt idx="2413">
                  <c:v>965.6</c:v>
                </c:pt>
                <c:pt idx="2414">
                  <c:v>966</c:v>
                </c:pt>
                <c:pt idx="2415">
                  <c:v>966.4</c:v>
                </c:pt>
                <c:pt idx="2416">
                  <c:v>966.8</c:v>
                </c:pt>
                <c:pt idx="2417">
                  <c:v>967.2</c:v>
                </c:pt>
                <c:pt idx="2418">
                  <c:v>967.6</c:v>
                </c:pt>
                <c:pt idx="2419">
                  <c:v>968</c:v>
                </c:pt>
                <c:pt idx="2420">
                  <c:v>968.4</c:v>
                </c:pt>
                <c:pt idx="2421">
                  <c:v>968.8</c:v>
                </c:pt>
                <c:pt idx="2422">
                  <c:v>969.2</c:v>
                </c:pt>
                <c:pt idx="2423">
                  <c:v>969.6</c:v>
                </c:pt>
                <c:pt idx="2424">
                  <c:v>970</c:v>
                </c:pt>
                <c:pt idx="2425">
                  <c:v>970.4</c:v>
                </c:pt>
                <c:pt idx="2426">
                  <c:v>970.8</c:v>
                </c:pt>
                <c:pt idx="2427">
                  <c:v>971.2</c:v>
                </c:pt>
                <c:pt idx="2428">
                  <c:v>971.6</c:v>
                </c:pt>
                <c:pt idx="2429">
                  <c:v>972</c:v>
                </c:pt>
                <c:pt idx="2430">
                  <c:v>972.4</c:v>
                </c:pt>
                <c:pt idx="2431">
                  <c:v>972.8</c:v>
                </c:pt>
                <c:pt idx="2432">
                  <c:v>973.2</c:v>
                </c:pt>
                <c:pt idx="2433">
                  <c:v>973.6</c:v>
                </c:pt>
                <c:pt idx="2434">
                  <c:v>974</c:v>
                </c:pt>
                <c:pt idx="2435">
                  <c:v>974.4</c:v>
                </c:pt>
                <c:pt idx="2436">
                  <c:v>974.8</c:v>
                </c:pt>
                <c:pt idx="2437">
                  <c:v>975.2</c:v>
                </c:pt>
                <c:pt idx="2438">
                  <c:v>975.6</c:v>
                </c:pt>
                <c:pt idx="2439">
                  <c:v>976</c:v>
                </c:pt>
                <c:pt idx="2440">
                  <c:v>976.4</c:v>
                </c:pt>
                <c:pt idx="2441">
                  <c:v>976.8</c:v>
                </c:pt>
                <c:pt idx="2442">
                  <c:v>977.2</c:v>
                </c:pt>
                <c:pt idx="2443">
                  <c:v>977.6</c:v>
                </c:pt>
                <c:pt idx="2444">
                  <c:v>978</c:v>
                </c:pt>
                <c:pt idx="2445">
                  <c:v>978.4</c:v>
                </c:pt>
                <c:pt idx="2446">
                  <c:v>978.8</c:v>
                </c:pt>
                <c:pt idx="2447">
                  <c:v>979.2</c:v>
                </c:pt>
                <c:pt idx="2448">
                  <c:v>979.6</c:v>
                </c:pt>
                <c:pt idx="2449">
                  <c:v>980</c:v>
                </c:pt>
                <c:pt idx="2450">
                  <c:v>980.4</c:v>
                </c:pt>
                <c:pt idx="2451">
                  <c:v>980.8</c:v>
                </c:pt>
                <c:pt idx="2452">
                  <c:v>981.2</c:v>
                </c:pt>
                <c:pt idx="2453">
                  <c:v>981.6</c:v>
                </c:pt>
                <c:pt idx="2454">
                  <c:v>982</c:v>
                </c:pt>
                <c:pt idx="2455">
                  <c:v>982.4</c:v>
                </c:pt>
                <c:pt idx="2456">
                  <c:v>982.8</c:v>
                </c:pt>
                <c:pt idx="2457">
                  <c:v>983.2</c:v>
                </c:pt>
                <c:pt idx="2458">
                  <c:v>983.6</c:v>
                </c:pt>
                <c:pt idx="2459">
                  <c:v>984</c:v>
                </c:pt>
                <c:pt idx="2460">
                  <c:v>984.4</c:v>
                </c:pt>
                <c:pt idx="2461">
                  <c:v>984.8</c:v>
                </c:pt>
                <c:pt idx="2462">
                  <c:v>985.2</c:v>
                </c:pt>
                <c:pt idx="2463">
                  <c:v>985.6</c:v>
                </c:pt>
                <c:pt idx="2464">
                  <c:v>986</c:v>
                </c:pt>
                <c:pt idx="2465">
                  <c:v>986.4</c:v>
                </c:pt>
                <c:pt idx="2466">
                  <c:v>986.8</c:v>
                </c:pt>
                <c:pt idx="2467">
                  <c:v>987.2</c:v>
                </c:pt>
                <c:pt idx="2468">
                  <c:v>987.6</c:v>
                </c:pt>
                <c:pt idx="2469">
                  <c:v>988</c:v>
                </c:pt>
                <c:pt idx="2470">
                  <c:v>988.4</c:v>
                </c:pt>
                <c:pt idx="2471">
                  <c:v>988.8</c:v>
                </c:pt>
                <c:pt idx="2472">
                  <c:v>989.2</c:v>
                </c:pt>
                <c:pt idx="2473">
                  <c:v>989.6</c:v>
                </c:pt>
                <c:pt idx="2474">
                  <c:v>990</c:v>
                </c:pt>
                <c:pt idx="2475">
                  <c:v>990.4</c:v>
                </c:pt>
                <c:pt idx="2476">
                  <c:v>990.8</c:v>
                </c:pt>
                <c:pt idx="2477">
                  <c:v>991.2</c:v>
                </c:pt>
                <c:pt idx="2478">
                  <c:v>991.6</c:v>
                </c:pt>
                <c:pt idx="2479">
                  <c:v>992</c:v>
                </c:pt>
                <c:pt idx="2480">
                  <c:v>992.4</c:v>
                </c:pt>
                <c:pt idx="2481">
                  <c:v>992.8</c:v>
                </c:pt>
                <c:pt idx="2482">
                  <c:v>993.2</c:v>
                </c:pt>
                <c:pt idx="2483">
                  <c:v>993.6</c:v>
                </c:pt>
                <c:pt idx="2484">
                  <c:v>994</c:v>
                </c:pt>
                <c:pt idx="2485">
                  <c:v>994.4</c:v>
                </c:pt>
                <c:pt idx="2486">
                  <c:v>994.8</c:v>
                </c:pt>
                <c:pt idx="2487">
                  <c:v>995.2</c:v>
                </c:pt>
                <c:pt idx="2488">
                  <c:v>995.6</c:v>
                </c:pt>
                <c:pt idx="2489">
                  <c:v>996</c:v>
                </c:pt>
                <c:pt idx="2490">
                  <c:v>996.4</c:v>
                </c:pt>
                <c:pt idx="2491">
                  <c:v>996.8</c:v>
                </c:pt>
                <c:pt idx="2492">
                  <c:v>997.2</c:v>
                </c:pt>
                <c:pt idx="2493">
                  <c:v>997.6</c:v>
                </c:pt>
                <c:pt idx="2494">
                  <c:v>998</c:v>
                </c:pt>
                <c:pt idx="2495">
                  <c:v>998.4</c:v>
                </c:pt>
                <c:pt idx="2496">
                  <c:v>998.8</c:v>
                </c:pt>
                <c:pt idx="2497">
                  <c:v>999.2</c:v>
                </c:pt>
                <c:pt idx="2498">
                  <c:v>999.6</c:v>
                </c:pt>
                <c:pt idx="2499">
                  <c:v>1000</c:v>
                </c:pt>
                <c:pt idx="2500">
                  <c:v>1000.4</c:v>
                </c:pt>
                <c:pt idx="2501">
                  <c:v>1000.8</c:v>
                </c:pt>
                <c:pt idx="2502">
                  <c:v>1001.2</c:v>
                </c:pt>
                <c:pt idx="2503">
                  <c:v>1001.6</c:v>
                </c:pt>
                <c:pt idx="2504">
                  <c:v>1002</c:v>
                </c:pt>
                <c:pt idx="2505">
                  <c:v>1002.4</c:v>
                </c:pt>
                <c:pt idx="2506">
                  <c:v>1002.8</c:v>
                </c:pt>
                <c:pt idx="2507">
                  <c:v>1003.2</c:v>
                </c:pt>
                <c:pt idx="2508">
                  <c:v>1003.6</c:v>
                </c:pt>
                <c:pt idx="2509">
                  <c:v>1004</c:v>
                </c:pt>
                <c:pt idx="2510">
                  <c:v>1004.4</c:v>
                </c:pt>
                <c:pt idx="2511">
                  <c:v>1004.8</c:v>
                </c:pt>
                <c:pt idx="2512">
                  <c:v>1005.2</c:v>
                </c:pt>
                <c:pt idx="2513">
                  <c:v>1005.6</c:v>
                </c:pt>
                <c:pt idx="2514">
                  <c:v>1006</c:v>
                </c:pt>
                <c:pt idx="2515">
                  <c:v>1006.4</c:v>
                </c:pt>
                <c:pt idx="2516">
                  <c:v>1006.8</c:v>
                </c:pt>
                <c:pt idx="2517">
                  <c:v>1007.2</c:v>
                </c:pt>
                <c:pt idx="2518">
                  <c:v>1007.6</c:v>
                </c:pt>
                <c:pt idx="2519">
                  <c:v>1008</c:v>
                </c:pt>
                <c:pt idx="2520">
                  <c:v>1008.4</c:v>
                </c:pt>
                <c:pt idx="2521">
                  <c:v>1008.8</c:v>
                </c:pt>
                <c:pt idx="2522">
                  <c:v>1009.2</c:v>
                </c:pt>
                <c:pt idx="2523">
                  <c:v>1009.6</c:v>
                </c:pt>
                <c:pt idx="2524">
                  <c:v>1010</c:v>
                </c:pt>
                <c:pt idx="2525">
                  <c:v>1010.4</c:v>
                </c:pt>
                <c:pt idx="2526">
                  <c:v>1010.8</c:v>
                </c:pt>
                <c:pt idx="2527">
                  <c:v>1011.2</c:v>
                </c:pt>
                <c:pt idx="2528">
                  <c:v>1011.6</c:v>
                </c:pt>
                <c:pt idx="2529">
                  <c:v>1012</c:v>
                </c:pt>
                <c:pt idx="2530">
                  <c:v>1012.4</c:v>
                </c:pt>
                <c:pt idx="2531">
                  <c:v>1012.8</c:v>
                </c:pt>
                <c:pt idx="2532">
                  <c:v>1013.2</c:v>
                </c:pt>
                <c:pt idx="2533">
                  <c:v>1013.6</c:v>
                </c:pt>
                <c:pt idx="2534">
                  <c:v>1014</c:v>
                </c:pt>
                <c:pt idx="2535">
                  <c:v>1014.4</c:v>
                </c:pt>
                <c:pt idx="2536">
                  <c:v>1014.8</c:v>
                </c:pt>
                <c:pt idx="2537">
                  <c:v>1015.2</c:v>
                </c:pt>
                <c:pt idx="2538">
                  <c:v>1015.6</c:v>
                </c:pt>
                <c:pt idx="2539">
                  <c:v>1016</c:v>
                </c:pt>
                <c:pt idx="2540">
                  <c:v>1016.4</c:v>
                </c:pt>
                <c:pt idx="2541">
                  <c:v>1016.8</c:v>
                </c:pt>
                <c:pt idx="2542">
                  <c:v>1017.2</c:v>
                </c:pt>
                <c:pt idx="2543">
                  <c:v>1017.6</c:v>
                </c:pt>
                <c:pt idx="2544">
                  <c:v>1018</c:v>
                </c:pt>
                <c:pt idx="2545">
                  <c:v>1018.4</c:v>
                </c:pt>
                <c:pt idx="2546">
                  <c:v>1018.8</c:v>
                </c:pt>
                <c:pt idx="2547">
                  <c:v>1019.2</c:v>
                </c:pt>
                <c:pt idx="2548">
                  <c:v>1019.6</c:v>
                </c:pt>
                <c:pt idx="2549">
                  <c:v>1020</c:v>
                </c:pt>
                <c:pt idx="2550">
                  <c:v>1020.4</c:v>
                </c:pt>
                <c:pt idx="2551">
                  <c:v>1020.8</c:v>
                </c:pt>
                <c:pt idx="2552">
                  <c:v>1021.2</c:v>
                </c:pt>
                <c:pt idx="2553">
                  <c:v>1021.6</c:v>
                </c:pt>
                <c:pt idx="2554">
                  <c:v>1022</c:v>
                </c:pt>
                <c:pt idx="2555">
                  <c:v>1022.4</c:v>
                </c:pt>
                <c:pt idx="2556">
                  <c:v>1022.8</c:v>
                </c:pt>
                <c:pt idx="2557">
                  <c:v>1023.2</c:v>
                </c:pt>
                <c:pt idx="2558">
                  <c:v>1023.6</c:v>
                </c:pt>
                <c:pt idx="2559">
                  <c:v>1024</c:v>
                </c:pt>
                <c:pt idx="2560">
                  <c:v>1024.4000000000001</c:v>
                </c:pt>
                <c:pt idx="2561">
                  <c:v>1024.8</c:v>
                </c:pt>
                <c:pt idx="2562">
                  <c:v>1025.2</c:v>
                </c:pt>
                <c:pt idx="2563">
                  <c:v>1025.5999999999999</c:v>
                </c:pt>
                <c:pt idx="2564">
                  <c:v>1026</c:v>
                </c:pt>
                <c:pt idx="2565">
                  <c:v>1026.4000000000001</c:v>
                </c:pt>
                <c:pt idx="2566">
                  <c:v>1026.8</c:v>
                </c:pt>
                <c:pt idx="2567">
                  <c:v>1027.2</c:v>
                </c:pt>
                <c:pt idx="2568">
                  <c:v>1027.5999999999999</c:v>
                </c:pt>
                <c:pt idx="2569">
                  <c:v>1028</c:v>
                </c:pt>
                <c:pt idx="2570">
                  <c:v>1028.4000000000001</c:v>
                </c:pt>
                <c:pt idx="2571">
                  <c:v>1028.8</c:v>
                </c:pt>
                <c:pt idx="2572">
                  <c:v>1029.2</c:v>
                </c:pt>
                <c:pt idx="2573">
                  <c:v>1029.5999999999999</c:v>
                </c:pt>
                <c:pt idx="2574">
                  <c:v>1030</c:v>
                </c:pt>
                <c:pt idx="2575">
                  <c:v>1030.4000000000001</c:v>
                </c:pt>
                <c:pt idx="2576">
                  <c:v>1030.8</c:v>
                </c:pt>
                <c:pt idx="2577">
                  <c:v>1031.2</c:v>
                </c:pt>
                <c:pt idx="2578">
                  <c:v>1031.5999999999999</c:v>
                </c:pt>
                <c:pt idx="2579">
                  <c:v>1032</c:v>
                </c:pt>
                <c:pt idx="2580">
                  <c:v>1032.4000000000001</c:v>
                </c:pt>
                <c:pt idx="2581">
                  <c:v>1032.8</c:v>
                </c:pt>
                <c:pt idx="2582">
                  <c:v>1033.2</c:v>
                </c:pt>
                <c:pt idx="2583">
                  <c:v>1033.5999999999999</c:v>
                </c:pt>
                <c:pt idx="2584">
                  <c:v>1034</c:v>
                </c:pt>
                <c:pt idx="2585">
                  <c:v>1034.4000000000001</c:v>
                </c:pt>
                <c:pt idx="2586">
                  <c:v>1034.8</c:v>
                </c:pt>
                <c:pt idx="2587">
                  <c:v>1035.2</c:v>
                </c:pt>
                <c:pt idx="2588">
                  <c:v>1035.5999999999999</c:v>
                </c:pt>
                <c:pt idx="2589">
                  <c:v>1036</c:v>
                </c:pt>
                <c:pt idx="2590">
                  <c:v>1036.4000000000001</c:v>
                </c:pt>
                <c:pt idx="2591">
                  <c:v>1036.8</c:v>
                </c:pt>
                <c:pt idx="2592">
                  <c:v>1037.2</c:v>
                </c:pt>
                <c:pt idx="2593">
                  <c:v>1037.5999999999999</c:v>
                </c:pt>
                <c:pt idx="2594">
                  <c:v>1038</c:v>
                </c:pt>
                <c:pt idx="2595">
                  <c:v>1038.4000000000001</c:v>
                </c:pt>
                <c:pt idx="2596">
                  <c:v>1038.8</c:v>
                </c:pt>
                <c:pt idx="2597">
                  <c:v>1039.2</c:v>
                </c:pt>
                <c:pt idx="2598">
                  <c:v>1039.5999999999999</c:v>
                </c:pt>
                <c:pt idx="2599">
                  <c:v>1040</c:v>
                </c:pt>
                <c:pt idx="2600">
                  <c:v>1040.4000000000001</c:v>
                </c:pt>
                <c:pt idx="2601">
                  <c:v>1040.8</c:v>
                </c:pt>
                <c:pt idx="2602">
                  <c:v>1041.2</c:v>
                </c:pt>
                <c:pt idx="2603">
                  <c:v>1041.5999999999999</c:v>
                </c:pt>
                <c:pt idx="2604">
                  <c:v>1042</c:v>
                </c:pt>
                <c:pt idx="2605">
                  <c:v>1042.4000000000001</c:v>
                </c:pt>
                <c:pt idx="2606">
                  <c:v>1042.8</c:v>
                </c:pt>
                <c:pt idx="2607">
                  <c:v>1043.2</c:v>
                </c:pt>
                <c:pt idx="2608">
                  <c:v>1043.5999999999999</c:v>
                </c:pt>
                <c:pt idx="2609">
                  <c:v>1044</c:v>
                </c:pt>
                <c:pt idx="2610">
                  <c:v>1044.4000000000001</c:v>
                </c:pt>
                <c:pt idx="2611">
                  <c:v>1044.8</c:v>
                </c:pt>
                <c:pt idx="2612">
                  <c:v>1045.2</c:v>
                </c:pt>
                <c:pt idx="2613">
                  <c:v>1045.5999999999999</c:v>
                </c:pt>
                <c:pt idx="2614">
                  <c:v>1046</c:v>
                </c:pt>
                <c:pt idx="2615">
                  <c:v>1046.4000000000001</c:v>
                </c:pt>
                <c:pt idx="2616">
                  <c:v>1046.8</c:v>
                </c:pt>
                <c:pt idx="2617">
                  <c:v>1047.2</c:v>
                </c:pt>
                <c:pt idx="2618">
                  <c:v>1047.5999999999999</c:v>
                </c:pt>
                <c:pt idx="2619">
                  <c:v>1048</c:v>
                </c:pt>
                <c:pt idx="2620">
                  <c:v>1048.4000000000001</c:v>
                </c:pt>
                <c:pt idx="2621">
                  <c:v>1048.8</c:v>
                </c:pt>
                <c:pt idx="2622">
                  <c:v>1049.2</c:v>
                </c:pt>
                <c:pt idx="2623">
                  <c:v>1049.5999999999999</c:v>
                </c:pt>
                <c:pt idx="2624">
                  <c:v>1050</c:v>
                </c:pt>
                <c:pt idx="2625">
                  <c:v>1050.4000000000001</c:v>
                </c:pt>
                <c:pt idx="2626">
                  <c:v>1050.8</c:v>
                </c:pt>
                <c:pt idx="2627">
                  <c:v>1051.2</c:v>
                </c:pt>
                <c:pt idx="2628">
                  <c:v>1051.5999999999999</c:v>
                </c:pt>
                <c:pt idx="2629">
                  <c:v>1052</c:v>
                </c:pt>
                <c:pt idx="2630">
                  <c:v>1052.4000000000001</c:v>
                </c:pt>
                <c:pt idx="2631">
                  <c:v>1052.8</c:v>
                </c:pt>
                <c:pt idx="2632">
                  <c:v>1053.2</c:v>
                </c:pt>
                <c:pt idx="2633">
                  <c:v>1053.5999999999999</c:v>
                </c:pt>
                <c:pt idx="2634">
                  <c:v>1054</c:v>
                </c:pt>
                <c:pt idx="2635">
                  <c:v>1054.4000000000001</c:v>
                </c:pt>
                <c:pt idx="2636">
                  <c:v>1054.8</c:v>
                </c:pt>
                <c:pt idx="2637">
                  <c:v>1055.2</c:v>
                </c:pt>
                <c:pt idx="2638">
                  <c:v>1055.5999999999999</c:v>
                </c:pt>
                <c:pt idx="2639">
                  <c:v>1056</c:v>
                </c:pt>
                <c:pt idx="2640">
                  <c:v>1056.4000000000001</c:v>
                </c:pt>
                <c:pt idx="2641">
                  <c:v>1056.8</c:v>
                </c:pt>
                <c:pt idx="2642">
                  <c:v>1057.2</c:v>
                </c:pt>
                <c:pt idx="2643">
                  <c:v>1057.5999999999999</c:v>
                </c:pt>
                <c:pt idx="2644">
                  <c:v>1058</c:v>
                </c:pt>
                <c:pt idx="2645">
                  <c:v>1058.4000000000001</c:v>
                </c:pt>
                <c:pt idx="2646">
                  <c:v>1058.8</c:v>
                </c:pt>
                <c:pt idx="2647">
                  <c:v>1059.2</c:v>
                </c:pt>
                <c:pt idx="2648">
                  <c:v>1059.5999999999999</c:v>
                </c:pt>
                <c:pt idx="2649">
                  <c:v>1060</c:v>
                </c:pt>
                <c:pt idx="2650">
                  <c:v>1060.4000000000001</c:v>
                </c:pt>
                <c:pt idx="2651">
                  <c:v>1060.8</c:v>
                </c:pt>
                <c:pt idx="2652">
                  <c:v>1061.2</c:v>
                </c:pt>
                <c:pt idx="2653">
                  <c:v>1061.5999999999999</c:v>
                </c:pt>
                <c:pt idx="2654">
                  <c:v>1062</c:v>
                </c:pt>
                <c:pt idx="2655">
                  <c:v>1062.4000000000001</c:v>
                </c:pt>
                <c:pt idx="2656">
                  <c:v>1062.8</c:v>
                </c:pt>
                <c:pt idx="2657">
                  <c:v>1063.2</c:v>
                </c:pt>
                <c:pt idx="2658">
                  <c:v>1063.5999999999999</c:v>
                </c:pt>
                <c:pt idx="2659">
                  <c:v>1064</c:v>
                </c:pt>
                <c:pt idx="2660">
                  <c:v>1064.4000000000001</c:v>
                </c:pt>
                <c:pt idx="2661">
                  <c:v>1064.8</c:v>
                </c:pt>
                <c:pt idx="2662">
                  <c:v>1065.2</c:v>
                </c:pt>
                <c:pt idx="2663">
                  <c:v>1065.5999999999999</c:v>
                </c:pt>
                <c:pt idx="2664">
                  <c:v>1066</c:v>
                </c:pt>
                <c:pt idx="2665">
                  <c:v>1066.4000000000001</c:v>
                </c:pt>
                <c:pt idx="2666">
                  <c:v>1066.8</c:v>
                </c:pt>
                <c:pt idx="2667">
                  <c:v>1067.2</c:v>
                </c:pt>
                <c:pt idx="2668">
                  <c:v>1067.5999999999999</c:v>
                </c:pt>
                <c:pt idx="2669">
                  <c:v>1068</c:v>
                </c:pt>
                <c:pt idx="2670">
                  <c:v>1068.4000000000001</c:v>
                </c:pt>
                <c:pt idx="2671">
                  <c:v>1068.8</c:v>
                </c:pt>
                <c:pt idx="2672">
                  <c:v>1069.2</c:v>
                </c:pt>
                <c:pt idx="2673">
                  <c:v>1069.5999999999999</c:v>
                </c:pt>
                <c:pt idx="2674">
                  <c:v>1070</c:v>
                </c:pt>
                <c:pt idx="2675">
                  <c:v>1070.4000000000001</c:v>
                </c:pt>
                <c:pt idx="2676">
                  <c:v>1070.8</c:v>
                </c:pt>
                <c:pt idx="2677">
                  <c:v>1071.2</c:v>
                </c:pt>
                <c:pt idx="2678">
                  <c:v>1071.5999999999999</c:v>
                </c:pt>
                <c:pt idx="2679">
                  <c:v>1072</c:v>
                </c:pt>
                <c:pt idx="2680">
                  <c:v>1072.4000000000001</c:v>
                </c:pt>
                <c:pt idx="2681">
                  <c:v>1072.8</c:v>
                </c:pt>
                <c:pt idx="2682">
                  <c:v>1073.2</c:v>
                </c:pt>
                <c:pt idx="2683">
                  <c:v>1073.5999999999999</c:v>
                </c:pt>
                <c:pt idx="2684">
                  <c:v>1074</c:v>
                </c:pt>
                <c:pt idx="2685">
                  <c:v>1074.4000000000001</c:v>
                </c:pt>
                <c:pt idx="2686">
                  <c:v>1074.8</c:v>
                </c:pt>
                <c:pt idx="2687">
                  <c:v>1075.2</c:v>
                </c:pt>
                <c:pt idx="2688">
                  <c:v>1075.5999999999999</c:v>
                </c:pt>
                <c:pt idx="2689">
                  <c:v>1076</c:v>
                </c:pt>
                <c:pt idx="2690">
                  <c:v>1076.4000000000001</c:v>
                </c:pt>
                <c:pt idx="2691">
                  <c:v>1076.8</c:v>
                </c:pt>
                <c:pt idx="2692">
                  <c:v>1077.2</c:v>
                </c:pt>
                <c:pt idx="2693">
                  <c:v>1077.5999999999999</c:v>
                </c:pt>
                <c:pt idx="2694">
                  <c:v>1078</c:v>
                </c:pt>
                <c:pt idx="2695">
                  <c:v>1078.4000000000001</c:v>
                </c:pt>
                <c:pt idx="2696">
                  <c:v>1078.8</c:v>
                </c:pt>
                <c:pt idx="2697">
                  <c:v>1079.2</c:v>
                </c:pt>
                <c:pt idx="2698">
                  <c:v>1079.5999999999999</c:v>
                </c:pt>
                <c:pt idx="2699">
                  <c:v>1080</c:v>
                </c:pt>
                <c:pt idx="2700">
                  <c:v>1080.4000000000001</c:v>
                </c:pt>
                <c:pt idx="2701">
                  <c:v>1080.8</c:v>
                </c:pt>
                <c:pt idx="2702">
                  <c:v>1081.2</c:v>
                </c:pt>
                <c:pt idx="2703">
                  <c:v>1081.5999999999999</c:v>
                </c:pt>
                <c:pt idx="2704">
                  <c:v>1082</c:v>
                </c:pt>
                <c:pt idx="2705">
                  <c:v>1082.4000000000001</c:v>
                </c:pt>
                <c:pt idx="2706">
                  <c:v>1082.8</c:v>
                </c:pt>
                <c:pt idx="2707">
                  <c:v>1083.2</c:v>
                </c:pt>
                <c:pt idx="2708">
                  <c:v>1083.5999999999999</c:v>
                </c:pt>
                <c:pt idx="2709">
                  <c:v>1084</c:v>
                </c:pt>
                <c:pt idx="2710">
                  <c:v>1084.4000000000001</c:v>
                </c:pt>
                <c:pt idx="2711">
                  <c:v>1084.8</c:v>
                </c:pt>
                <c:pt idx="2712">
                  <c:v>1085.2</c:v>
                </c:pt>
                <c:pt idx="2713">
                  <c:v>1085.5999999999999</c:v>
                </c:pt>
                <c:pt idx="2714">
                  <c:v>1086</c:v>
                </c:pt>
                <c:pt idx="2715">
                  <c:v>1086.4000000000001</c:v>
                </c:pt>
                <c:pt idx="2716">
                  <c:v>1086.8</c:v>
                </c:pt>
                <c:pt idx="2717">
                  <c:v>1087.2</c:v>
                </c:pt>
                <c:pt idx="2718">
                  <c:v>1087.5999999999999</c:v>
                </c:pt>
                <c:pt idx="2719">
                  <c:v>1088</c:v>
                </c:pt>
                <c:pt idx="2720">
                  <c:v>1088.4000000000001</c:v>
                </c:pt>
                <c:pt idx="2721">
                  <c:v>1088.8</c:v>
                </c:pt>
                <c:pt idx="2722">
                  <c:v>1089.2</c:v>
                </c:pt>
                <c:pt idx="2723">
                  <c:v>1089.5999999999999</c:v>
                </c:pt>
                <c:pt idx="2724">
                  <c:v>1090</c:v>
                </c:pt>
                <c:pt idx="2725">
                  <c:v>1090.4000000000001</c:v>
                </c:pt>
                <c:pt idx="2726">
                  <c:v>1090.8</c:v>
                </c:pt>
                <c:pt idx="2727">
                  <c:v>1091.2</c:v>
                </c:pt>
                <c:pt idx="2728">
                  <c:v>1091.5999999999999</c:v>
                </c:pt>
                <c:pt idx="2729">
                  <c:v>1092</c:v>
                </c:pt>
                <c:pt idx="2730">
                  <c:v>1092.4000000000001</c:v>
                </c:pt>
                <c:pt idx="2731">
                  <c:v>1092.8</c:v>
                </c:pt>
                <c:pt idx="2732">
                  <c:v>1093.2</c:v>
                </c:pt>
                <c:pt idx="2733">
                  <c:v>1093.5999999999999</c:v>
                </c:pt>
                <c:pt idx="2734">
                  <c:v>1094</c:v>
                </c:pt>
                <c:pt idx="2735">
                  <c:v>1094.4000000000001</c:v>
                </c:pt>
                <c:pt idx="2736">
                  <c:v>1094.8</c:v>
                </c:pt>
                <c:pt idx="2737">
                  <c:v>1095.2</c:v>
                </c:pt>
                <c:pt idx="2738">
                  <c:v>1095.5999999999999</c:v>
                </c:pt>
                <c:pt idx="2739">
                  <c:v>1096</c:v>
                </c:pt>
                <c:pt idx="2740">
                  <c:v>1096.4000000000001</c:v>
                </c:pt>
                <c:pt idx="2741">
                  <c:v>1096.8</c:v>
                </c:pt>
                <c:pt idx="2742">
                  <c:v>1097.2</c:v>
                </c:pt>
                <c:pt idx="2743">
                  <c:v>1097.5999999999999</c:v>
                </c:pt>
                <c:pt idx="2744">
                  <c:v>1098</c:v>
                </c:pt>
                <c:pt idx="2745">
                  <c:v>1098.4000000000001</c:v>
                </c:pt>
                <c:pt idx="2746">
                  <c:v>1098.8</c:v>
                </c:pt>
                <c:pt idx="2747">
                  <c:v>1099.2</c:v>
                </c:pt>
                <c:pt idx="2748">
                  <c:v>1099.5999999999999</c:v>
                </c:pt>
                <c:pt idx="2749">
                  <c:v>1100</c:v>
                </c:pt>
                <c:pt idx="2750">
                  <c:v>1100.4000000000001</c:v>
                </c:pt>
                <c:pt idx="2751">
                  <c:v>1100.8</c:v>
                </c:pt>
                <c:pt idx="2752">
                  <c:v>1101.2</c:v>
                </c:pt>
                <c:pt idx="2753">
                  <c:v>1101.5999999999999</c:v>
                </c:pt>
                <c:pt idx="2754">
                  <c:v>1102</c:v>
                </c:pt>
                <c:pt idx="2755">
                  <c:v>1102.4000000000001</c:v>
                </c:pt>
                <c:pt idx="2756">
                  <c:v>1102.8</c:v>
                </c:pt>
                <c:pt idx="2757">
                  <c:v>1103.2</c:v>
                </c:pt>
                <c:pt idx="2758">
                  <c:v>1103.5999999999999</c:v>
                </c:pt>
                <c:pt idx="2759">
                  <c:v>1104</c:v>
                </c:pt>
                <c:pt idx="2760">
                  <c:v>1104.4000000000001</c:v>
                </c:pt>
                <c:pt idx="2761">
                  <c:v>1104.8</c:v>
                </c:pt>
                <c:pt idx="2762">
                  <c:v>1105.2</c:v>
                </c:pt>
                <c:pt idx="2763">
                  <c:v>1105.5999999999999</c:v>
                </c:pt>
                <c:pt idx="2764">
                  <c:v>1106</c:v>
                </c:pt>
                <c:pt idx="2765">
                  <c:v>1106.4000000000001</c:v>
                </c:pt>
                <c:pt idx="2766">
                  <c:v>1106.8</c:v>
                </c:pt>
                <c:pt idx="2767">
                  <c:v>1107.2</c:v>
                </c:pt>
                <c:pt idx="2768">
                  <c:v>1107.5999999999999</c:v>
                </c:pt>
                <c:pt idx="2769">
                  <c:v>1108</c:v>
                </c:pt>
                <c:pt idx="2770">
                  <c:v>1108.4000000000001</c:v>
                </c:pt>
                <c:pt idx="2771">
                  <c:v>1108.8</c:v>
                </c:pt>
                <c:pt idx="2772">
                  <c:v>1109.2</c:v>
                </c:pt>
                <c:pt idx="2773">
                  <c:v>1109.5999999999999</c:v>
                </c:pt>
                <c:pt idx="2774">
                  <c:v>1110</c:v>
                </c:pt>
                <c:pt idx="2775">
                  <c:v>1110.4000000000001</c:v>
                </c:pt>
                <c:pt idx="2776">
                  <c:v>1110.8</c:v>
                </c:pt>
                <c:pt idx="2777">
                  <c:v>1111.2</c:v>
                </c:pt>
                <c:pt idx="2778">
                  <c:v>1111.5999999999999</c:v>
                </c:pt>
                <c:pt idx="2779">
                  <c:v>1112</c:v>
                </c:pt>
                <c:pt idx="2780">
                  <c:v>1112.4000000000001</c:v>
                </c:pt>
                <c:pt idx="2781">
                  <c:v>1112.8</c:v>
                </c:pt>
                <c:pt idx="2782">
                  <c:v>1113.2</c:v>
                </c:pt>
                <c:pt idx="2783">
                  <c:v>1113.5999999999999</c:v>
                </c:pt>
                <c:pt idx="2784">
                  <c:v>1114</c:v>
                </c:pt>
                <c:pt idx="2785">
                  <c:v>1114.4000000000001</c:v>
                </c:pt>
                <c:pt idx="2786">
                  <c:v>1114.8</c:v>
                </c:pt>
                <c:pt idx="2787">
                  <c:v>1115.2</c:v>
                </c:pt>
                <c:pt idx="2788">
                  <c:v>1115.5999999999999</c:v>
                </c:pt>
                <c:pt idx="2789">
                  <c:v>1116</c:v>
                </c:pt>
                <c:pt idx="2790">
                  <c:v>1116.4000000000001</c:v>
                </c:pt>
                <c:pt idx="2791">
                  <c:v>1116.8</c:v>
                </c:pt>
                <c:pt idx="2792">
                  <c:v>1117.2</c:v>
                </c:pt>
                <c:pt idx="2793">
                  <c:v>1117.5999999999999</c:v>
                </c:pt>
                <c:pt idx="2794">
                  <c:v>1118</c:v>
                </c:pt>
                <c:pt idx="2795">
                  <c:v>1118.4000000000001</c:v>
                </c:pt>
                <c:pt idx="2796">
                  <c:v>1118.8</c:v>
                </c:pt>
                <c:pt idx="2797">
                  <c:v>1119.2</c:v>
                </c:pt>
                <c:pt idx="2798">
                  <c:v>1119.5999999999999</c:v>
                </c:pt>
                <c:pt idx="2799">
                  <c:v>1120</c:v>
                </c:pt>
                <c:pt idx="2800">
                  <c:v>1120.4000000000001</c:v>
                </c:pt>
                <c:pt idx="2801">
                  <c:v>1120.8</c:v>
                </c:pt>
                <c:pt idx="2802">
                  <c:v>1121.2</c:v>
                </c:pt>
                <c:pt idx="2803">
                  <c:v>1121.5999999999999</c:v>
                </c:pt>
                <c:pt idx="2804">
                  <c:v>1122</c:v>
                </c:pt>
                <c:pt idx="2805">
                  <c:v>1122.4000000000001</c:v>
                </c:pt>
                <c:pt idx="2806">
                  <c:v>1122.8</c:v>
                </c:pt>
                <c:pt idx="2807">
                  <c:v>1123.2</c:v>
                </c:pt>
                <c:pt idx="2808">
                  <c:v>1123.5999999999999</c:v>
                </c:pt>
                <c:pt idx="2809">
                  <c:v>1124</c:v>
                </c:pt>
                <c:pt idx="2810">
                  <c:v>1124.4000000000001</c:v>
                </c:pt>
                <c:pt idx="2811">
                  <c:v>1124.8</c:v>
                </c:pt>
                <c:pt idx="2812">
                  <c:v>1125.2</c:v>
                </c:pt>
                <c:pt idx="2813">
                  <c:v>1125.5999999999999</c:v>
                </c:pt>
                <c:pt idx="2814">
                  <c:v>1126</c:v>
                </c:pt>
                <c:pt idx="2815">
                  <c:v>1126.4000000000001</c:v>
                </c:pt>
                <c:pt idx="2816">
                  <c:v>1126.8</c:v>
                </c:pt>
                <c:pt idx="2817">
                  <c:v>1127.2</c:v>
                </c:pt>
                <c:pt idx="2818">
                  <c:v>1127.5999999999999</c:v>
                </c:pt>
                <c:pt idx="2819">
                  <c:v>1128</c:v>
                </c:pt>
                <c:pt idx="2820">
                  <c:v>1128.4000000000001</c:v>
                </c:pt>
                <c:pt idx="2821">
                  <c:v>1128.8</c:v>
                </c:pt>
                <c:pt idx="2822">
                  <c:v>1129.2</c:v>
                </c:pt>
                <c:pt idx="2823">
                  <c:v>1129.5999999999999</c:v>
                </c:pt>
                <c:pt idx="2824">
                  <c:v>1130</c:v>
                </c:pt>
                <c:pt idx="2825">
                  <c:v>1130.4000000000001</c:v>
                </c:pt>
                <c:pt idx="2826">
                  <c:v>1130.8</c:v>
                </c:pt>
                <c:pt idx="2827">
                  <c:v>1131.2</c:v>
                </c:pt>
                <c:pt idx="2828">
                  <c:v>1131.5999999999999</c:v>
                </c:pt>
                <c:pt idx="2829">
                  <c:v>1132</c:v>
                </c:pt>
                <c:pt idx="2830">
                  <c:v>1132.4000000000001</c:v>
                </c:pt>
                <c:pt idx="2831">
                  <c:v>1132.8</c:v>
                </c:pt>
                <c:pt idx="2832">
                  <c:v>1133.2</c:v>
                </c:pt>
                <c:pt idx="2833">
                  <c:v>1133.5999999999999</c:v>
                </c:pt>
                <c:pt idx="2834">
                  <c:v>1134</c:v>
                </c:pt>
                <c:pt idx="2835">
                  <c:v>1134.4000000000001</c:v>
                </c:pt>
                <c:pt idx="2836">
                  <c:v>1134.8</c:v>
                </c:pt>
                <c:pt idx="2837">
                  <c:v>1135.2</c:v>
                </c:pt>
                <c:pt idx="2838">
                  <c:v>1135.5999999999999</c:v>
                </c:pt>
                <c:pt idx="2839">
                  <c:v>1136</c:v>
                </c:pt>
                <c:pt idx="2840">
                  <c:v>1136.4000000000001</c:v>
                </c:pt>
                <c:pt idx="2841">
                  <c:v>1136.8</c:v>
                </c:pt>
                <c:pt idx="2842">
                  <c:v>1137.2</c:v>
                </c:pt>
                <c:pt idx="2843">
                  <c:v>1137.5999999999999</c:v>
                </c:pt>
                <c:pt idx="2844">
                  <c:v>1138</c:v>
                </c:pt>
                <c:pt idx="2845">
                  <c:v>1138.4000000000001</c:v>
                </c:pt>
                <c:pt idx="2846">
                  <c:v>1138.8</c:v>
                </c:pt>
                <c:pt idx="2847">
                  <c:v>1139.2</c:v>
                </c:pt>
                <c:pt idx="2848">
                  <c:v>1139.5999999999999</c:v>
                </c:pt>
                <c:pt idx="2849">
                  <c:v>1140</c:v>
                </c:pt>
                <c:pt idx="2850">
                  <c:v>1140.4000000000001</c:v>
                </c:pt>
                <c:pt idx="2851">
                  <c:v>1140.8</c:v>
                </c:pt>
                <c:pt idx="2852">
                  <c:v>1141.2</c:v>
                </c:pt>
                <c:pt idx="2853">
                  <c:v>1141.5999999999999</c:v>
                </c:pt>
                <c:pt idx="2854">
                  <c:v>1142</c:v>
                </c:pt>
                <c:pt idx="2855">
                  <c:v>1142.4000000000001</c:v>
                </c:pt>
                <c:pt idx="2856">
                  <c:v>1142.8</c:v>
                </c:pt>
                <c:pt idx="2857">
                  <c:v>1143.2</c:v>
                </c:pt>
                <c:pt idx="2858">
                  <c:v>1143.5999999999999</c:v>
                </c:pt>
                <c:pt idx="2859">
                  <c:v>1144</c:v>
                </c:pt>
                <c:pt idx="2860">
                  <c:v>1144.4000000000001</c:v>
                </c:pt>
                <c:pt idx="2861">
                  <c:v>1144.8</c:v>
                </c:pt>
                <c:pt idx="2862">
                  <c:v>1145.2</c:v>
                </c:pt>
                <c:pt idx="2863">
                  <c:v>1145.5999999999999</c:v>
                </c:pt>
                <c:pt idx="2864">
                  <c:v>1146</c:v>
                </c:pt>
                <c:pt idx="2865">
                  <c:v>1146.4000000000001</c:v>
                </c:pt>
                <c:pt idx="2866">
                  <c:v>1146.8</c:v>
                </c:pt>
                <c:pt idx="2867">
                  <c:v>1147.2</c:v>
                </c:pt>
                <c:pt idx="2868">
                  <c:v>1147.5999999999999</c:v>
                </c:pt>
                <c:pt idx="2869">
                  <c:v>1148</c:v>
                </c:pt>
                <c:pt idx="2870">
                  <c:v>1148.4000000000001</c:v>
                </c:pt>
                <c:pt idx="2871">
                  <c:v>1148.8</c:v>
                </c:pt>
                <c:pt idx="2872">
                  <c:v>1149.2</c:v>
                </c:pt>
                <c:pt idx="2873">
                  <c:v>1149.5999999999999</c:v>
                </c:pt>
                <c:pt idx="2874">
                  <c:v>1150</c:v>
                </c:pt>
                <c:pt idx="2875">
                  <c:v>1150.4000000000001</c:v>
                </c:pt>
                <c:pt idx="2876">
                  <c:v>1150.8</c:v>
                </c:pt>
                <c:pt idx="2877">
                  <c:v>1151.2</c:v>
                </c:pt>
                <c:pt idx="2878">
                  <c:v>1151.5999999999999</c:v>
                </c:pt>
                <c:pt idx="2879">
                  <c:v>1152</c:v>
                </c:pt>
                <c:pt idx="2880">
                  <c:v>1152.4000000000001</c:v>
                </c:pt>
                <c:pt idx="2881">
                  <c:v>1152.8</c:v>
                </c:pt>
                <c:pt idx="2882">
                  <c:v>1153.2</c:v>
                </c:pt>
                <c:pt idx="2883">
                  <c:v>1153.5999999999999</c:v>
                </c:pt>
                <c:pt idx="2884">
                  <c:v>1154</c:v>
                </c:pt>
                <c:pt idx="2885">
                  <c:v>1154.4000000000001</c:v>
                </c:pt>
                <c:pt idx="2886">
                  <c:v>1154.8</c:v>
                </c:pt>
                <c:pt idx="2887">
                  <c:v>1155.2</c:v>
                </c:pt>
                <c:pt idx="2888">
                  <c:v>1155.5999999999999</c:v>
                </c:pt>
                <c:pt idx="2889">
                  <c:v>1156</c:v>
                </c:pt>
                <c:pt idx="2890">
                  <c:v>1156.4000000000001</c:v>
                </c:pt>
                <c:pt idx="2891">
                  <c:v>1156.8</c:v>
                </c:pt>
                <c:pt idx="2892">
                  <c:v>1157.2</c:v>
                </c:pt>
                <c:pt idx="2893">
                  <c:v>1157.5999999999999</c:v>
                </c:pt>
                <c:pt idx="2894">
                  <c:v>1158</c:v>
                </c:pt>
                <c:pt idx="2895">
                  <c:v>1158.4000000000001</c:v>
                </c:pt>
                <c:pt idx="2896">
                  <c:v>1158.8</c:v>
                </c:pt>
                <c:pt idx="2897">
                  <c:v>1159.2</c:v>
                </c:pt>
                <c:pt idx="2898">
                  <c:v>1159.5999999999999</c:v>
                </c:pt>
                <c:pt idx="2899">
                  <c:v>1160</c:v>
                </c:pt>
                <c:pt idx="2900">
                  <c:v>1160.4000000000001</c:v>
                </c:pt>
                <c:pt idx="2901">
                  <c:v>1160.8</c:v>
                </c:pt>
                <c:pt idx="2902">
                  <c:v>1161.2</c:v>
                </c:pt>
                <c:pt idx="2903">
                  <c:v>1161.5999999999999</c:v>
                </c:pt>
                <c:pt idx="2904">
                  <c:v>1162</c:v>
                </c:pt>
                <c:pt idx="2905">
                  <c:v>1162.4000000000001</c:v>
                </c:pt>
                <c:pt idx="2906">
                  <c:v>1162.8</c:v>
                </c:pt>
                <c:pt idx="2907">
                  <c:v>1163.2</c:v>
                </c:pt>
                <c:pt idx="2908">
                  <c:v>1163.5999999999999</c:v>
                </c:pt>
                <c:pt idx="2909">
                  <c:v>1164</c:v>
                </c:pt>
                <c:pt idx="2910">
                  <c:v>1164.4000000000001</c:v>
                </c:pt>
                <c:pt idx="2911">
                  <c:v>1164.8</c:v>
                </c:pt>
                <c:pt idx="2912">
                  <c:v>1165.2</c:v>
                </c:pt>
                <c:pt idx="2913">
                  <c:v>1165.5999999999999</c:v>
                </c:pt>
                <c:pt idx="2914">
                  <c:v>1166</c:v>
                </c:pt>
                <c:pt idx="2915">
                  <c:v>1166.4000000000001</c:v>
                </c:pt>
                <c:pt idx="2916">
                  <c:v>1166.8</c:v>
                </c:pt>
                <c:pt idx="2917">
                  <c:v>1167.2</c:v>
                </c:pt>
                <c:pt idx="2918">
                  <c:v>1167.5999999999999</c:v>
                </c:pt>
                <c:pt idx="2919">
                  <c:v>1168</c:v>
                </c:pt>
                <c:pt idx="2920">
                  <c:v>1168.4000000000001</c:v>
                </c:pt>
                <c:pt idx="2921">
                  <c:v>1168.8</c:v>
                </c:pt>
                <c:pt idx="2922">
                  <c:v>1169.2</c:v>
                </c:pt>
                <c:pt idx="2923">
                  <c:v>1169.5999999999999</c:v>
                </c:pt>
                <c:pt idx="2924">
                  <c:v>1170</c:v>
                </c:pt>
                <c:pt idx="2925">
                  <c:v>1170.4000000000001</c:v>
                </c:pt>
                <c:pt idx="2926">
                  <c:v>1170.8</c:v>
                </c:pt>
                <c:pt idx="2927">
                  <c:v>1171.2</c:v>
                </c:pt>
                <c:pt idx="2928">
                  <c:v>1171.5999999999999</c:v>
                </c:pt>
                <c:pt idx="2929">
                  <c:v>1172</c:v>
                </c:pt>
                <c:pt idx="2930">
                  <c:v>1172.4000000000001</c:v>
                </c:pt>
                <c:pt idx="2931">
                  <c:v>1172.8</c:v>
                </c:pt>
                <c:pt idx="2932">
                  <c:v>1173.2</c:v>
                </c:pt>
                <c:pt idx="2933">
                  <c:v>1173.5999999999999</c:v>
                </c:pt>
                <c:pt idx="2934">
                  <c:v>1174</c:v>
                </c:pt>
                <c:pt idx="2935">
                  <c:v>1174.4000000000001</c:v>
                </c:pt>
                <c:pt idx="2936">
                  <c:v>1174.8</c:v>
                </c:pt>
                <c:pt idx="2937">
                  <c:v>1175.2</c:v>
                </c:pt>
                <c:pt idx="2938">
                  <c:v>1175.5999999999999</c:v>
                </c:pt>
                <c:pt idx="2939">
                  <c:v>1176</c:v>
                </c:pt>
                <c:pt idx="2940">
                  <c:v>1176.4000000000001</c:v>
                </c:pt>
                <c:pt idx="2941">
                  <c:v>1176.8</c:v>
                </c:pt>
                <c:pt idx="2942">
                  <c:v>1177.2</c:v>
                </c:pt>
                <c:pt idx="2943">
                  <c:v>1177.5999999999999</c:v>
                </c:pt>
                <c:pt idx="2944">
                  <c:v>1178</c:v>
                </c:pt>
                <c:pt idx="2945">
                  <c:v>1178.4000000000001</c:v>
                </c:pt>
                <c:pt idx="2946">
                  <c:v>1178.8</c:v>
                </c:pt>
                <c:pt idx="2947">
                  <c:v>1179.2</c:v>
                </c:pt>
                <c:pt idx="2948">
                  <c:v>1179.5999999999999</c:v>
                </c:pt>
                <c:pt idx="2949">
                  <c:v>1180</c:v>
                </c:pt>
                <c:pt idx="2950">
                  <c:v>1180.4000000000001</c:v>
                </c:pt>
                <c:pt idx="2951">
                  <c:v>1180.8</c:v>
                </c:pt>
                <c:pt idx="2952">
                  <c:v>1181.2</c:v>
                </c:pt>
                <c:pt idx="2953">
                  <c:v>1181.5999999999999</c:v>
                </c:pt>
                <c:pt idx="2954">
                  <c:v>1182</c:v>
                </c:pt>
                <c:pt idx="2955">
                  <c:v>1182.4000000000001</c:v>
                </c:pt>
                <c:pt idx="2956">
                  <c:v>1182.8</c:v>
                </c:pt>
                <c:pt idx="2957">
                  <c:v>1183.2</c:v>
                </c:pt>
                <c:pt idx="2958">
                  <c:v>1183.5999999999999</c:v>
                </c:pt>
                <c:pt idx="2959">
                  <c:v>1184</c:v>
                </c:pt>
                <c:pt idx="2960">
                  <c:v>1184.4000000000001</c:v>
                </c:pt>
                <c:pt idx="2961">
                  <c:v>1184.8</c:v>
                </c:pt>
                <c:pt idx="2962">
                  <c:v>1185.2</c:v>
                </c:pt>
                <c:pt idx="2963">
                  <c:v>1185.5999999999999</c:v>
                </c:pt>
                <c:pt idx="2964">
                  <c:v>1186</c:v>
                </c:pt>
                <c:pt idx="2965">
                  <c:v>1186.4000000000001</c:v>
                </c:pt>
                <c:pt idx="2966">
                  <c:v>1186.8</c:v>
                </c:pt>
                <c:pt idx="2967">
                  <c:v>1187.2</c:v>
                </c:pt>
                <c:pt idx="2968">
                  <c:v>1187.5999999999999</c:v>
                </c:pt>
                <c:pt idx="2969">
                  <c:v>1188</c:v>
                </c:pt>
                <c:pt idx="2970">
                  <c:v>1188.4000000000001</c:v>
                </c:pt>
                <c:pt idx="2971">
                  <c:v>1188.8</c:v>
                </c:pt>
                <c:pt idx="2972">
                  <c:v>1189.2</c:v>
                </c:pt>
                <c:pt idx="2973">
                  <c:v>1189.5999999999999</c:v>
                </c:pt>
                <c:pt idx="2974">
                  <c:v>1190</c:v>
                </c:pt>
                <c:pt idx="2975">
                  <c:v>1190.4000000000001</c:v>
                </c:pt>
                <c:pt idx="2976">
                  <c:v>1190.8</c:v>
                </c:pt>
                <c:pt idx="2977">
                  <c:v>1191.2</c:v>
                </c:pt>
                <c:pt idx="2978">
                  <c:v>1191.5999999999999</c:v>
                </c:pt>
                <c:pt idx="2979">
                  <c:v>1192</c:v>
                </c:pt>
                <c:pt idx="2980">
                  <c:v>1192.4000000000001</c:v>
                </c:pt>
                <c:pt idx="2981">
                  <c:v>1192.8</c:v>
                </c:pt>
                <c:pt idx="2982">
                  <c:v>1193.2</c:v>
                </c:pt>
                <c:pt idx="2983">
                  <c:v>1193.5999999999999</c:v>
                </c:pt>
                <c:pt idx="2984">
                  <c:v>1194</c:v>
                </c:pt>
                <c:pt idx="2985">
                  <c:v>1194.4000000000001</c:v>
                </c:pt>
                <c:pt idx="2986">
                  <c:v>1194.8</c:v>
                </c:pt>
                <c:pt idx="2987">
                  <c:v>1195.2</c:v>
                </c:pt>
                <c:pt idx="2988">
                  <c:v>1195.5999999999999</c:v>
                </c:pt>
                <c:pt idx="2989">
                  <c:v>1196</c:v>
                </c:pt>
                <c:pt idx="2990">
                  <c:v>1196.4000000000001</c:v>
                </c:pt>
                <c:pt idx="2991">
                  <c:v>1196.8</c:v>
                </c:pt>
                <c:pt idx="2992">
                  <c:v>1197.2</c:v>
                </c:pt>
                <c:pt idx="2993">
                  <c:v>1197.5999999999999</c:v>
                </c:pt>
                <c:pt idx="2994">
                  <c:v>1198</c:v>
                </c:pt>
                <c:pt idx="2995">
                  <c:v>1198.4000000000001</c:v>
                </c:pt>
                <c:pt idx="2996">
                  <c:v>1198.8</c:v>
                </c:pt>
                <c:pt idx="2997">
                  <c:v>1199.2</c:v>
                </c:pt>
                <c:pt idx="2998">
                  <c:v>1199.5999999999999</c:v>
                </c:pt>
                <c:pt idx="2999">
                  <c:v>1200</c:v>
                </c:pt>
                <c:pt idx="3000">
                  <c:v>1200.4000000000001</c:v>
                </c:pt>
                <c:pt idx="3001">
                  <c:v>1200.8</c:v>
                </c:pt>
                <c:pt idx="3002">
                  <c:v>1201.2</c:v>
                </c:pt>
                <c:pt idx="3003">
                  <c:v>1201.5999999999999</c:v>
                </c:pt>
                <c:pt idx="3004">
                  <c:v>1202</c:v>
                </c:pt>
                <c:pt idx="3005">
                  <c:v>1202.4000000000001</c:v>
                </c:pt>
                <c:pt idx="3006">
                  <c:v>1202.8</c:v>
                </c:pt>
                <c:pt idx="3007">
                  <c:v>1203.2</c:v>
                </c:pt>
                <c:pt idx="3008">
                  <c:v>1203.5999999999999</c:v>
                </c:pt>
                <c:pt idx="3009">
                  <c:v>1204</c:v>
                </c:pt>
                <c:pt idx="3010">
                  <c:v>1204.4000000000001</c:v>
                </c:pt>
                <c:pt idx="3011">
                  <c:v>1204.8</c:v>
                </c:pt>
                <c:pt idx="3012">
                  <c:v>1205.2</c:v>
                </c:pt>
                <c:pt idx="3013">
                  <c:v>1205.5999999999999</c:v>
                </c:pt>
                <c:pt idx="3014">
                  <c:v>1206</c:v>
                </c:pt>
                <c:pt idx="3015">
                  <c:v>1206.4000000000001</c:v>
                </c:pt>
                <c:pt idx="3016">
                  <c:v>1206.8</c:v>
                </c:pt>
                <c:pt idx="3017">
                  <c:v>1207.2</c:v>
                </c:pt>
                <c:pt idx="3018">
                  <c:v>1207.5999999999999</c:v>
                </c:pt>
                <c:pt idx="3019">
                  <c:v>1208</c:v>
                </c:pt>
                <c:pt idx="3020">
                  <c:v>1208.4000000000001</c:v>
                </c:pt>
                <c:pt idx="3021">
                  <c:v>1208.8</c:v>
                </c:pt>
                <c:pt idx="3022">
                  <c:v>1209.2</c:v>
                </c:pt>
                <c:pt idx="3023">
                  <c:v>1209.5999999999999</c:v>
                </c:pt>
                <c:pt idx="3024">
                  <c:v>1210</c:v>
                </c:pt>
                <c:pt idx="3025">
                  <c:v>1210.4000000000001</c:v>
                </c:pt>
                <c:pt idx="3026">
                  <c:v>1210.8</c:v>
                </c:pt>
                <c:pt idx="3027">
                  <c:v>1211.2</c:v>
                </c:pt>
                <c:pt idx="3028">
                  <c:v>1211.5999999999999</c:v>
                </c:pt>
                <c:pt idx="3029">
                  <c:v>1212</c:v>
                </c:pt>
                <c:pt idx="3030">
                  <c:v>1212.4000000000001</c:v>
                </c:pt>
                <c:pt idx="3031">
                  <c:v>1212.8</c:v>
                </c:pt>
                <c:pt idx="3032">
                  <c:v>1213.2</c:v>
                </c:pt>
                <c:pt idx="3033">
                  <c:v>1213.5999999999999</c:v>
                </c:pt>
                <c:pt idx="3034">
                  <c:v>1214</c:v>
                </c:pt>
                <c:pt idx="3035">
                  <c:v>1214.4000000000001</c:v>
                </c:pt>
                <c:pt idx="3036">
                  <c:v>1214.8</c:v>
                </c:pt>
                <c:pt idx="3037">
                  <c:v>1215.2</c:v>
                </c:pt>
                <c:pt idx="3038">
                  <c:v>1215.5999999999999</c:v>
                </c:pt>
                <c:pt idx="3039">
                  <c:v>1216</c:v>
                </c:pt>
                <c:pt idx="3040">
                  <c:v>1216.4000000000001</c:v>
                </c:pt>
                <c:pt idx="3041">
                  <c:v>1216.8</c:v>
                </c:pt>
                <c:pt idx="3042">
                  <c:v>1217.2</c:v>
                </c:pt>
                <c:pt idx="3043">
                  <c:v>1217.5999999999999</c:v>
                </c:pt>
                <c:pt idx="3044">
                  <c:v>1218</c:v>
                </c:pt>
                <c:pt idx="3045">
                  <c:v>1218.4000000000001</c:v>
                </c:pt>
                <c:pt idx="3046">
                  <c:v>1218.8</c:v>
                </c:pt>
                <c:pt idx="3047">
                  <c:v>1219.2</c:v>
                </c:pt>
                <c:pt idx="3048">
                  <c:v>1219.5999999999999</c:v>
                </c:pt>
                <c:pt idx="3049">
                  <c:v>1220</c:v>
                </c:pt>
                <c:pt idx="3050">
                  <c:v>1220.4000000000001</c:v>
                </c:pt>
                <c:pt idx="3051">
                  <c:v>1220.8</c:v>
                </c:pt>
                <c:pt idx="3052">
                  <c:v>1221.2</c:v>
                </c:pt>
                <c:pt idx="3053">
                  <c:v>1221.5999999999999</c:v>
                </c:pt>
                <c:pt idx="3054">
                  <c:v>1222</c:v>
                </c:pt>
                <c:pt idx="3055">
                  <c:v>1222.4000000000001</c:v>
                </c:pt>
                <c:pt idx="3056">
                  <c:v>1222.8</c:v>
                </c:pt>
                <c:pt idx="3057">
                  <c:v>1223.2</c:v>
                </c:pt>
                <c:pt idx="3058">
                  <c:v>1223.5999999999999</c:v>
                </c:pt>
                <c:pt idx="3059">
                  <c:v>1224</c:v>
                </c:pt>
                <c:pt idx="3060">
                  <c:v>1224.4000000000001</c:v>
                </c:pt>
                <c:pt idx="3061">
                  <c:v>1224.8</c:v>
                </c:pt>
                <c:pt idx="3062">
                  <c:v>1225.2</c:v>
                </c:pt>
                <c:pt idx="3063">
                  <c:v>1225.5999999999999</c:v>
                </c:pt>
                <c:pt idx="3064">
                  <c:v>1226</c:v>
                </c:pt>
                <c:pt idx="3065">
                  <c:v>1226.4000000000001</c:v>
                </c:pt>
                <c:pt idx="3066">
                  <c:v>1226.8</c:v>
                </c:pt>
                <c:pt idx="3067">
                  <c:v>1227.2</c:v>
                </c:pt>
                <c:pt idx="3068">
                  <c:v>1227.5999999999999</c:v>
                </c:pt>
                <c:pt idx="3069">
                  <c:v>1228</c:v>
                </c:pt>
                <c:pt idx="3070">
                  <c:v>1228.4000000000001</c:v>
                </c:pt>
                <c:pt idx="3071">
                  <c:v>1228.8</c:v>
                </c:pt>
                <c:pt idx="3072">
                  <c:v>1229.2</c:v>
                </c:pt>
                <c:pt idx="3073">
                  <c:v>1229.5999999999999</c:v>
                </c:pt>
                <c:pt idx="3074">
                  <c:v>1230</c:v>
                </c:pt>
                <c:pt idx="3075">
                  <c:v>1230.4000000000001</c:v>
                </c:pt>
                <c:pt idx="3076">
                  <c:v>1230.8</c:v>
                </c:pt>
                <c:pt idx="3077">
                  <c:v>1231.2</c:v>
                </c:pt>
                <c:pt idx="3078">
                  <c:v>1231.5999999999999</c:v>
                </c:pt>
                <c:pt idx="3079">
                  <c:v>1232</c:v>
                </c:pt>
                <c:pt idx="3080">
                  <c:v>1232.4000000000001</c:v>
                </c:pt>
                <c:pt idx="3081">
                  <c:v>1232.8</c:v>
                </c:pt>
                <c:pt idx="3082">
                  <c:v>1233.2</c:v>
                </c:pt>
                <c:pt idx="3083">
                  <c:v>1233.5999999999999</c:v>
                </c:pt>
                <c:pt idx="3084">
                  <c:v>1234</c:v>
                </c:pt>
                <c:pt idx="3085">
                  <c:v>1234.4000000000001</c:v>
                </c:pt>
                <c:pt idx="3086">
                  <c:v>1234.8</c:v>
                </c:pt>
                <c:pt idx="3087">
                  <c:v>1235.2</c:v>
                </c:pt>
                <c:pt idx="3088">
                  <c:v>1235.5999999999999</c:v>
                </c:pt>
                <c:pt idx="3089">
                  <c:v>1236</c:v>
                </c:pt>
                <c:pt idx="3090">
                  <c:v>1236.4000000000001</c:v>
                </c:pt>
                <c:pt idx="3091">
                  <c:v>1236.8</c:v>
                </c:pt>
                <c:pt idx="3092">
                  <c:v>1237.2</c:v>
                </c:pt>
                <c:pt idx="3093">
                  <c:v>1237.5999999999999</c:v>
                </c:pt>
                <c:pt idx="3094">
                  <c:v>1238</c:v>
                </c:pt>
                <c:pt idx="3095">
                  <c:v>1238.4000000000001</c:v>
                </c:pt>
                <c:pt idx="3096">
                  <c:v>1238.8</c:v>
                </c:pt>
                <c:pt idx="3097">
                  <c:v>1239.2</c:v>
                </c:pt>
                <c:pt idx="3098">
                  <c:v>1239.5999999999999</c:v>
                </c:pt>
                <c:pt idx="3099">
                  <c:v>1240</c:v>
                </c:pt>
                <c:pt idx="3100">
                  <c:v>1240.4000000000001</c:v>
                </c:pt>
                <c:pt idx="3101">
                  <c:v>1240.8</c:v>
                </c:pt>
                <c:pt idx="3102">
                  <c:v>1241.2</c:v>
                </c:pt>
                <c:pt idx="3103">
                  <c:v>1241.5999999999999</c:v>
                </c:pt>
                <c:pt idx="3104">
                  <c:v>1242</c:v>
                </c:pt>
                <c:pt idx="3105">
                  <c:v>1242.4000000000001</c:v>
                </c:pt>
                <c:pt idx="3106">
                  <c:v>1242.8</c:v>
                </c:pt>
                <c:pt idx="3107">
                  <c:v>1243.2</c:v>
                </c:pt>
                <c:pt idx="3108">
                  <c:v>1243.5999999999999</c:v>
                </c:pt>
                <c:pt idx="3109">
                  <c:v>1244</c:v>
                </c:pt>
                <c:pt idx="3110">
                  <c:v>1244.4000000000001</c:v>
                </c:pt>
                <c:pt idx="3111">
                  <c:v>1244.8</c:v>
                </c:pt>
                <c:pt idx="3112">
                  <c:v>1245.2</c:v>
                </c:pt>
                <c:pt idx="3113">
                  <c:v>1245.5999999999999</c:v>
                </c:pt>
                <c:pt idx="3114">
                  <c:v>1246</c:v>
                </c:pt>
                <c:pt idx="3115">
                  <c:v>1246.4000000000001</c:v>
                </c:pt>
                <c:pt idx="3116">
                  <c:v>1246.8</c:v>
                </c:pt>
                <c:pt idx="3117">
                  <c:v>1247.2</c:v>
                </c:pt>
                <c:pt idx="3118">
                  <c:v>1247.5999999999999</c:v>
                </c:pt>
                <c:pt idx="3119">
                  <c:v>1248</c:v>
                </c:pt>
                <c:pt idx="3120">
                  <c:v>1248.4000000000001</c:v>
                </c:pt>
                <c:pt idx="3121">
                  <c:v>1248.8</c:v>
                </c:pt>
                <c:pt idx="3122">
                  <c:v>1249.2</c:v>
                </c:pt>
                <c:pt idx="3123">
                  <c:v>1249.5999999999999</c:v>
                </c:pt>
                <c:pt idx="3124">
                  <c:v>1250</c:v>
                </c:pt>
                <c:pt idx="3125">
                  <c:v>1250.4000000000001</c:v>
                </c:pt>
                <c:pt idx="3126">
                  <c:v>1250.8</c:v>
                </c:pt>
                <c:pt idx="3127">
                  <c:v>1251.2</c:v>
                </c:pt>
                <c:pt idx="3128">
                  <c:v>1251.5999999999999</c:v>
                </c:pt>
                <c:pt idx="3129">
                  <c:v>1252</c:v>
                </c:pt>
                <c:pt idx="3130">
                  <c:v>1252.4000000000001</c:v>
                </c:pt>
                <c:pt idx="3131">
                  <c:v>1252.8</c:v>
                </c:pt>
                <c:pt idx="3132">
                  <c:v>1253.2</c:v>
                </c:pt>
                <c:pt idx="3133">
                  <c:v>1253.5999999999999</c:v>
                </c:pt>
                <c:pt idx="3134">
                  <c:v>1254</c:v>
                </c:pt>
                <c:pt idx="3135">
                  <c:v>1254.4000000000001</c:v>
                </c:pt>
                <c:pt idx="3136">
                  <c:v>1254.8</c:v>
                </c:pt>
                <c:pt idx="3137">
                  <c:v>1255.2</c:v>
                </c:pt>
                <c:pt idx="3138">
                  <c:v>1255.5999999999999</c:v>
                </c:pt>
                <c:pt idx="3139">
                  <c:v>1256</c:v>
                </c:pt>
                <c:pt idx="3140">
                  <c:v>1256.4000000000001</c:v>
                </c:pt>
                <c:pt idx="3141">
                  <c:v>1256.8</c:v>
                </c:pt>
                <c:pt idx="3142">
                  <c:v>1257.2</c:v>
                </c:pt>
                <c:pt idx="3143">
                  <c:v>1257.5999999999999</c:v>
                </c:pt>
                <c:pt idx="3144">
                  <c:v>1258</c:v>
                </c:pt>
                <c:pt idx="3145">
                  <c:v>1258.4000000000001</c:v>
                </c:pt>
                <c:pt idx="3146">
                  <c:v>1258.8</c:v>
                </c:pt>
                <c:pt idx="3147">
                  <c:v>1259.2</c:v>
                </c:pt>
                <c:pt idx="3148">
                  <c:v>1259.5999999999999</c:v>
                </c:pt>
                <c:pt idx="3149">
                  <c:v>1260</c:v>
                </c:pt>
                <c:pt idx="3150">
                  <c:v>1260.4000000000001</c:v>
                </c:pt>
                <c:pt idx="3151">
                  <c:v>1260.8</c:v>
                </c:pt>
                <c:pt idx="3152">
                  <c:v>1261.2</c:v>
                </c:pt>
                <c:pt idx="3153">
                  <c:v>1261.5999999999999</c:v>
                </c:pt>
                <c:pt idx="3154">
                  <c:v>1262</c:v>
                </c:pt>
                <c:pt idx="3155">
                  <c:v>1262.4000000000001</c:v>
                </c:pt>
                <c:pt idx="3156">
                  <c:v>1262.8</c:v>
                </c:pt>
                <c:pt idx="3157">
                  <c:v>1263.2</c:v>
                </c:pt>
                <c:pt idx="3158">
                  <c:v>1263.5999999999999</c:v>
                </c:pt>
                <c:pt idx="3159">
                  <c:v>1264</c:v>
                </c:pt>
                <c:pt idx="3160">
                  <c:v>1264.4000000000001</c:v>
                </c:pt>
                <c:pt idx="3161">
                  <c:v>1264.8</c:v>
                </c:pt>
                <c:pt idx="3162">
                  <c:v>1265.2</c:v>
                </c:pt>
                <c:pt idx="3163">
                  <c:v>1265.5999999999999</c:v>
                </c:pt>
                <c:pt idx="3164">
                  <c:v>1266</c:v>
                </c:pt>
                <c:pt idx="3165">
                  <c:v>1266.4000000000001</c:v>
                </c:pt>
                <c:pt idx="3166">
                  <c:v>1266.8</c:v>
                </c:pt>
                <c:pt idx="3167">
                  <c:v>1267.2</c:v>
                </c:pt>
                <c:pt idx="3168">
                  <c:v>1267.5999999999999</c:v>
                </c:pt>
                <c:pt idx="3169">
                  <c:v>1268</c:v>
                </c:pt>
                <c:pt idx="3170">
                  <c:v>1268.4000000000001</c:v>
                </c:pt>
                <c:pt idx="3171">
                  <c:v>1268.8</c:v>
                </c:pt>
                <c:pt idx="3172">
                  <c:v>1269.2</c:v>
                </c:pt>
                <c:pt idx="3173">
                  <c:v>1269.5999999999999</c:v>
                </c:pt>
                <c:pt idx="3174">
                  <c:v>1270</c:v>
                </c:pt>
                <c:pt idx="3175">
                  <c:v>1270.4000000000001</c:v>
                </c:pt>
                <c:pt idx="3176">
                  <c:v>1270.8</c:v>
                </c:pt>
                <c:pt idx="3177">
                  <c:v>1271.2</c:v>
                </c:pt>
                <c:pt idx="3178">
                  <c:v>1271.5999999999999</c:v>
                </c:pt>
                <c:pt idx="3179">
                  <c:v>1272</c:v>
                </c:pt>
                <c:pt idx="3180">
                  <c:v>1272.4000000000001</c:v>
                </c:pt>
                <c:pt idx="3181">
                  <c:v>1272.8</c:v>
                </c:pt>
                <c:pt idx="3182">
                  <c:v>1273.2</c:v>
                </c:pt>
                <c:pt idx="3183">
                  <c:v>1273.5999999999999</c:v>
                </c:pt>
                <c:pt idx="3184">
                  <c:v>1274</c:v>
                </c:pt>
                <c:pt idx="3185">
                  <c:v>1274.4000000000001</c:v>
                </c:pt>
                <c:pt idx="3186">
                  <c:v>1274.8</c:v>
                </c:pt>
                <c:pt idx="3187">
                  <c:v>1275.2</c:v>
                </c:pt>
                <c:pt idx="3188">
                  <c:v>1275.5999999999999</c:v>
                </c:pt>
                <c:pt idx="3189">
                  <c:v>1276</c:v>
                </c:pt>
                <c:pt idx="3190">
                  <c:v>1276.4000000000001</c:v>
                </c:pt>
                <c:pt idx="3191">
                  <c:v>1276.8</c:v>
                </c:pt>
                <c:pt idx="3192">
                  <c:v>1277.2</c:v>
                </c:pt>
                <c:pt idx="3193">
                  <c:v>1277.5999999999999</c:v>
                </c:pt>
                <c:pt idx="3194">
                  <c:v>1278</c:v>
                </c:pt>
                <c:pt idx="3195">
                  <c:v>1278.4000000000001</c:v>
                </c:pt>
                <c:pt idx="3196">
                  <c:v>1278.8</c:v>
                </c:pt>
                <c:pt idx="3197">
                  <c:v>1279.2</c:v>
                </c:pt>
                <c:pt idx="3198">
                  <c:v>1279.5999999999999</c:v>
                </c:pt>
                <c:pt idx="3199">
                  <c:v>1280</c:v>
                </c:pt>
                <c:pt idx="3200">
                  <c:v>1280.4000000000001</c:v>
                </c:pt>
                <c:pt idx="3201">
                  <c:v>1280.8</c:v>
                </c:pt>
                <c:pt idx="3202">
                  <c:v>1281.2</c:v>
                </c:pt>
                <c:pt idx="3203">
                  <c:v>1281.5999999999999</c:v>
                </c:pt>
                <c:pt idx="3204">
                  <c:v>1282</c:v>
                </c:pt>
                <c:pt idx="3205">
                  <c:v>1282.4000000000001</c:v>
                </c:pt>
                <c:pt idx="3206">
                  <c:v>1282.8</c:v>
                </c:pt>
                <c:pt idx="3207">
                  <c:v>1283.2</c:v>
                </c:pt>
                <c:pt idx="3208">
                  <c:v>1283.5999999999999</c:v>
                </c:pt>
                <c:pt idx="3209">
                  <c:v>1284</c:v>
                </c:pt>
                <c:pt idx="3210">
                  <c:v>1284.4000000000001</c:v>
                </c:pt>
                <c:pt idx="3211">
                  <c:v>1284.8</c:v>
                </c:pt>
                <c:pt idx="3212">
                  <c:v>1285.2</c:v>
                </c:pt>
                <c:pt idx="3213">
                  <c:v>1285.5999999999999</c:v>
                </c:pt>
                <c:pt idx="3214">
                  <c:v>1286</c:v>
                </c:pt>
                <c:pt idx="3215">
                  <c:v>1286.4000000000001</c:v>
                </c:pt>
                <c:pt idx="3216">
                  <c:v>1286.8</c:v>
                </c:pt>
                <c:pt idx="3217">
                  <c:v>1287.2</c:v>
                </c:pt>
                <c:pt idx="3218">
                  <c:v>1287.5999999999999</c:v>
                </c:pt>
                <c:pt idx="3219">
                  <c:v>1288</c:v>
                </c:pt>
                <c:pt idx="3220">
                  <c:v>1288.4000000000001</c:v>
                </c:pt>
                <c:pt idx="3221">
                  <c:v>1288.8</c:v>
                </c:pt>
                <c:pt idx="3222">
                  <c:v>1289.2</c:v>
                </c:pt>
                <c:pt idx="3223">
                  <c:v>1289.5999999999999</c:v>
                </c:pt>
                <c:pt idx="3224">
                  <c:v>1290</c:v>
                </c:pt>
                <c:pt idx="3225">
                  <c:v>1290.4000000000001</c:v>
                </c:pt>
                <c:pt idx="3226">
                  <c:v>1290.8</c:v>
                </c:pt>
                <c:pt idx="3227">
                  <c:v>1291.2</c:v>
                </c:pt>
                <c:pt idx="3228">
                  <c:v>1291.5999999999999</c:v>
                </c:pt>
                <c:pt idx="3229">
                  <c:v>1292</c:v>
                </c:pt>
                <c:pt idx="3230">
                  <c:v>1292.4000000000001</c:v>
                </c:pt>
                <c:pt idx="3231">
                  <c:v>1292.8</c:v>
                </c:pt>
                <c:pt idx="3232">
                  <c:v>1293.2</c:v>
                </c:pt>
                <c:pt idx="3233">
                  <c:v>1293.5999999999999</c:v>
                </c:pt>
                <c:pt idx="3234">
                  <c:v>1294</c:v>
                </c:pt>
                <c:pt idx="3235">
                  <c:v>1294.4000000000001</c:v>
                </c:pt>
                <c:pt idx="3236">
                  <c:v>1294.8</c:v>
                </c:pt>
                <c:pt idx="3237">
                  <c:v>1295.2</c:v>
                </c:pt>
                <c:pt idx="3238">
                  <c:v>1295.5999999999999</c:v>
                </c:pt>
                <c:pt idx="3239">
                  <c:v>1296</c:v>
                </c:pt>
                <c:pt idx="3240">
                  <c:v>1296.4000000000001</c:v>
                </c:pt>
                <c:pt idx="3241">
                  <c:v>1296.8</c:v>
                </c:pt>
                <c:pt idx="3242">
                  <c:v>1297.2</c:v>
                </c:pt>
                <c:pt idx="3243">
                  <c:v>1297.5999999999999</c:v>
                </c:pt>
                <c:pt idx="3244">
                  <c:v>1298</c:v>
                </c:pt>
                <c:pt idx="3245">
                  <c:v>1298.4000000000001</c:v>
                </c:pt>
                <c:pt idx="3246">
                  <c:v>1298.8</c:v>
                </c:pt>
                <c:pt idx="3247">
                  <c:v>1299.2</c:v>
                </c:pt>
                <c:pt idx="3248">
                  <c:v>1299.5999999999999</c:v>
                </c:pt>
                <c:pt idx="3249">
                  <c:v>1300</c:v>
                </c:pt>
                <c:pt idx="3250">
                  <c:v>1300.4000000000001</c:v>
                </c:pt>
                <c:pt idx="3251">
                  <c:v>1300.8</c:v>
                </c:pt>
                <c:pt idx="3252">
                  <c:v>1301.2</c:v>
                </c:pt>
                <c:pt idx="3253">
                  <c:v>1301.5999999999999</c:v>
                </c:pt>
                <c:pt idx="3254">
                  <c:v>1302</c:v>
                </c:pt>
                <c:pt idx="3255">
                  <c:v>1302.4000000000001</c:v>
                </c:pt>
                <c:pt idx="3256">
                  <c:v>1302.8</c:v>
                </c:pt>
                <c:pt idx="3257">
                  <c:v>1303.2</c:v>
                </c:pt>
                <c:pt idx="3258">
                  <c:v>1303.5999999999999</c:v>
                </c:pt>
                <c:pt idx="3259">
                  <c:v>1304</c:v>
                </c:pt>
                <c:pt idx="3260">
                  <c:v>1304.4000000000001</c:v>
                </c:pt>
                <c:pt idx="3261">
                  <c:v>1304.8</c:v>
                </c:pt>
                <c:pt idx="3262">
                  <c:v>1305.2</c:v>
                </c:pt>
                <c:pt idx="3263">
                  <c:v>1305.5999999999999</c:v>
                </c:pt>
                <c:pt idx="3264">
                  <c:v>1306</c:v>
                </c:pt>
                <c:pt idx="3265">
                  <c:v>1306.4000000000001</c:v>
                </c:pt>
                <c:pt idx="3266">
                  <c:v>1306.8</c:v>
                </c:pt>
                <c:pt idx="3267">
                  <c:v>1307.2</c:v>
                </c:pt>
                <c:pt idx="3268">
                  <c:v>1307.5999999999999</c:v>
                </c:pt>
                <c:pt idx="3269">
                  <c:v>1308</c:v>
                </c:pt>
                <c:pt idx="3270">
                  <c:v>1308.4000000000001</c:v>
                </c:pt>
                <c:pt idx="3271">
                  <c:v>1308.8</c:v>
                </c:pt>
                <c:pt idx="3272">
                  <c:v>1309.2</c:v>
                </c:pt>
                <c:pt idx="3273">
                  <c:v>1309.5999999999999</c:v>
                </c:pt>
                <c:pt idx="3274">
                  <c:v>1310</c:v>
                </c:pt>
                <c:pt idx="3275">
                  <c:v>1310.4000000000001</c:v>
                </c:pt>
                <c:pt idx="3276">
                  <c:v>1310.8</c:v>
                </c:pt>
                <c:pt idx="3277">
                  <c:v>1311.2</c:v>
                </c:pt>
                <c:pt idx="3278">
                  <c:v>1311.6</c:v>
                </c:pt>
                <c:pt idx="3279">
                  <c:v>1312</c:v>
                </c:pt>
                <c:pt idx="3280">
                  <c:v>1312.4</c:v>
                </c:pt>
                <c:pt idx="3281">
                  <c:v>1312.8</c:v>
                </c:pt>
                <c:pt idx="3282">
                  <c:v>1313.2</c:v>
                </c:pt>
                <c:pt idx="3283">
                  <c:v>1313.6</c:v>
                </c:pt>
                <c:pt idx="3284">
                  <c:v>1314</c:v>
                </c:pt>
                <c:pt idx="3285">
                  <c:v>1314.4</c:v>
                </c:pt>
                <c:pt idx="3286">
                  <c:v>1314.8</c:v>
                </c:pt>
                <c:pt idx="3287">
                  <c:v>1315.2</c:v>
                </c:pt>
                <c:pt idx="3288">
                  <c:v>1315.6</c:v>
                </c:pt>
                <c:pt idx="3289">
                  <c:v>1316</c:v>
                </c:pt>
                <c:pt idx="3290">
                  <c:v>1316.4</c:v>
                </c:pt>
                <c:pt idx="3291">
                  <c:v>1316.8</c:v>
                </c:pt>
                <c:pt idx="3292">
                  <c:v>1317.2</c:v>
                </c:pt>
                <c:pt idx="3293">
                  <c:v>1317.6</c:v>
                </c:pt>
                <c:pt idx="3294">
                  <c:v>1318</c:v>
                </c:pt>
                <c:pt idx="3295">
                  <c:v>1318.4</c:v>
                </c:pt>
                <c:pt idx="3296">
                  <c:v>1318.8</c:v>
                </c:pt>
                <c:pt idx="3297">
                  <c:v>1319.2</c:v>
                </c:pt>
                <c:pt idx="3298">
                  <c:v>1319.6</c:v>
                </c:pt>
                <c:pt idx="3299">
                  <c:v>1320</c:v>
                </c:pt>
                <c:pt idx="3300">
                  <c:v>1320.4</c:v>
                </c:pt>
                <c:pt idx="3301">
                  <c:v>1320.8</c:v>
                </c:pt>
                <c:pt idx="3302">
                  <c:v>1321.2</c:v>
                </c:pt>
                <c:pt idx="3303">
                  <c:v>1321.6</c:v>
                </c:pt>
                <c:pt idx="3304">
                  <c:v>1322</c:v>
                </c:pt>
                <c:pt idx="3305">
                  <c:v>1322.4</c:v>
                </c:pt>
                <c:pt idx="3306">
                  <c:v>1322.8</c:v>
                </c:pt>
                <c:pt idx="3307">
                  <c:v>1323.2</c:v>
                </c:pt>
                <c:pt idx="3308">
                  <c:v>1323.6</c:v>
                </c:pt>
                <c:pt idx="3309">
                  <c:v>1324</c:v>
                </c:pt>
                <c:pt idx="3310">
                  <c:v>1324.4</c:v>
                </c:pt>
                <c:pt idx="3311">
                  <c:v>1324.8</c:v>
                </c:pt>
                <c:pt idx="3312">
                  <c:v>1325.2</c:v>
                </c:pt>
                <c:pt idx="3313">
                  <c:v>1325.6</c:v>
                </c:pt>
                <c:pt idx="3314">
                  <c:v>1326</c:v>
                </c:pt>
                <c:pt idx="3315">
                  <c:v>1326.4</c:v>
                </c:pt>
                <c:pt idx="3316">
                  <c:v>1326.8</c:v>
                </c:pt>
                <c:pt idx="3317">
                  <c:v>1327.2</c:v>
                </c:pt>
                <c:pt idx="3318">
                  <c:v>1327.6</c:v>
                </c:pt>
                <c:pt idx="3319">
                  <c:v>1328</c:v>
                </c:pt>
                <c:pt idx="3320">
                  <c:v>1328.4</c:v>
                </c:pt>
                <c:pt idx="3321">
                  <c:v>1328.8</c:v>
                </c:pt>
                <c:pt idx="3322">
                  <c:v>1329.2</c:v>
                </c:pt>
                <c:pt idx="3323">
                  <c:v>1329.6</c:v>
                </c:pt>
                <c:pt idx="3324">
                  <c:v>1330</c:v>
                </c:pt>
                <c:pt idx="3325">
                  <c:v>1330.4</c:v>
                </c:pt>
                <c:pt idx="3326">
                  <c:v>1330.8</c:v>
                </c:pt>
                <c:pt idx="3327">
                  <c:v>1331.2</c:v>
                </c:pt>
                <c:pt idx="3328">
                  <c:v>1331.6</c:v>
                </c:pt>
                <c:pt idx="3329">
                  <c:v>1332</c:v>
                </c:pt>
                <c:pt idx="3330">
                  <c:v>1332.4</c:v>
                </c:pt>
                <c:pt idx="3331">
                  <c:v>1332.8</c:v>
                </c:pt>
                <c:pt idx="3332">
                  <c:v>1333.2</c:v>
                </c:pt>
                <c:pt idx="3333">
                  <c:v>1333.6</c:v>
                </c:pt>
                <c:pt idx="3334">
                  <c:v>1334</c:v>
                </c:pt>
                <c:pt idx="3335">
                  <c:v>1334.4</c:v>
                </c:pt>
                <c:pt idx="3336">
                  <c:v>1334.8</c:v>
                </c:pt>
                <c:pt idx="3337">
                  <c:v>1335.2</c:v>
                </c:pt>
                <c:pt idx="3338">
                  <c:v>1335.6</c:v>
                </c:pt>
                <c:pt idx="3339">
                  <c:v>1336</c:v>
                </c:pt>
                <c:pt idx="3340">
                  <c:v>1336.4</c:v>
                </c:pt>
                <c:pt idx="3341">
                  <c:v>1336.8</c:v>
                </c:pt>
                <c:pt idx="3342">
                  <c:v>1337.2</c:v>
                </c:pt>
                <c:pt idx="3343">
                  <c:v>1337.6</c:v>
                </c:pt>
                <c:pt idx="3344">
                  <c:v>1338</c:v>
                </c:pt>
                <c:pt idx="3345">
                  <c:v>1338.4</c:v>
                </c:pt>
                <c:pt idx="3346">
                  <c:v>1338.8</c:v>
                </c:pt>
                <c:pt idx="3347">
                  <c:v>1339.2</c:v>
                </c:pt>
                <c:pt idx="3348">
                  <c:v>1339.6</c:v>
                </c:pt>
                <c:pt idx="3349">
                  <c:v>1340</c:v>
                </c:pt>
                <c:pt idx="3350">
                  <c:v>1340.4</c:v>
                </c:pt>
                <c:pt idx="3351">
                  <c:v>1340.8</c:v>
                </c:pt>
                <c:pt idx="3352">
                  <c:v>1341.2</c:v>
                </c:pt>
                <c:pt idx="3353">
                  <c:v>1341.6</c:v>
                </c:pt>
                <c:pt idx="3354">
                  <c:v>1342</c:v>
                </c:pt>
                <c:pt idx="3355">
                  <c:v>1342.4</c:v>
                </c:pt>
                <c:pt idx="3356">
                  <c:v>1342.8</c:v>
                </c:pt>
                <c:pt idx="3357">
                  <c:v>1343.2</c:v>
                </c:pt>
                <c:pt idx="3358">
                  <c:v>1343.6</c:v>
                </c:pt>
                <c:pt idx="3359">
                  <c:v>1344</c:v>
                </c:pt>
                <c:pt idx="3360">
                  <c:v>1344.4</c:v>
                </c:pt>
                <c:pt idx="3361">
                  <c:v>1344.8</c:v>
                </c:pt>
                <c:pt idx="3362">
                  <c:v>1345.2</c:v>
                </c:pt>
                <c:pt idx="3363">
                  <c:v>1345.6</c:v>
                </c:pt>
                <c:pt idx="3364">
                  <c:v>1346</c:v>
                </c:pt>
                <c:pt idx="3365">
                  <c:v>1346.4</c:v>
                </c:pt>
                <c:pt idx="3366">
                  <c:v>1346.8</c:v>
                </c:pt>
                <c:pt idx="3367">
                  <c:v>1347.2</c:v>
                </c:pt>
                <c:pt idx="3368">
                  <c:v>1347.6</c:v>
                </c:pt>
                <c:pt idx="3369">
                  <c:v>1348</c:v>
                </c:pt>
                <c:pt idx="3370">
                  <c:v>1348.4</c:v>
                </c:pt>
                <c:pt idx="3371">
                  <c:v>1348.8</c:v>
                </c:pt>
                <c:pt idx="3372">
                  <c:v>1349.2</c:v>
                </c:pt>
                <c:pt idx="3373">
                  <c:v>1349.6</c:v>
                </c:pt>
                <c:pt idx="3374">
                  <c:v>1350</c:v>
                </c:pt>
                <c:pt idx="3375">
                  <c:v>1350.4</c:v>
                </c:pt>
                <c:pt idx="3376">
                  <c:v>1350.8</c:v>
                </c:pt>
                <c:pt idx="3377">
                  <c:v>1351.2</c:v>
                </c:pt>
                <c:pt idx="3378">
                  <c:v>1351.6</c:v>
                </c:pt>
                <c:pt idx="3379">
                  <c:v>1352</c:v>
                </c:pt>
                <c:pt idx="3380">
                  <c:v>1352.4</c:v>
                </c:pt>
                <c:pt idx="3381">
                  <c:v>1352.8</c:v>
                </c:pt>
                <c:pt idx="3382">
                  <c:v>1353.2</c:v>
                </c:pt>
                <c:pt idx="3383">
                  <c:v>1353.6</c:v>
                </c:pt>
                <c:pt idx="3384">
                  <c:v>1354</c:v>
                </c:pt>
                <c:pt idx="3385">
                  <c:v>1354.4</c:v>
                </c:pt>
                <c:pt idx="3386">
                  <c:v>1354.8</c:v>
                </c:pt>
                <c:pt idx="3387">
                  <c:v>1355.2</c:v>
                </c:pt>
                <c:pt idx="3388">
                  <c:v>1355.6</c:v>
                </c:pt>
                <c:pt idx="3389">
                  <c:v>1356</c:v>
                </c:pt>
                <c:pt idx="3390">
                  <c:v>1356.4</c:v>
                </c:pt>
                <c:pt idx="3391">
                  <c:v>1356.8</c:v>
                </c:pt>
                <c:pt idx="3392">
                  <c:v>1357.2</c:v>
                </c:pt>
                <c:pt idx="3393">
                  <c:v>1357.6</c:v>
                </c:pt>
                <c:pt idx="3394">
                  <c:v>1358</c:v>
                </c:pt>
                <c:pt idx="3395">
                  <c:v>1358.4</c:v>
                </c:pt>
                <c:pt idx="3396">
                  <c:v>1358.8</c:v>
                </c:pt>
                <c:pt idx="3397">
                  <c:v>1359.2</c:v>
                </c:pt>
                <c:pt idx="3398">
                  <c:v>1359.6</c:v>
                </c:pt>
                <c:pt idx="3399">
                  <c:v>1360</c:v>
                </c:pt>
                <c:pt idx="3400">
                  <c:v>1360.4</c:v>
                </c:pt>
                <c:pt idx="3401">
                  <c:v>1360.8</c:v>
                </c:pt>
                <c:pt idx="3402">
                  <c:v>1361.2</c:v>
                </c:pt>
                <c:pt idx="3403">
                  <c:v>1361.6</c:v>
                </c:pt>
                <c:pt idx="3404">
                  <c:v>1362</c:v>
                </c:pt>
                <c:pt idx="3405">
                  <c:v>1362.4</c:v>
                </c:pt>
                <c:pt idx="3406">
                  <c:v>1362.8</c:v>
                </c:pt>
                <c:pt idx="3407">
                  <c:v>1363.2</c:v>
                </c:pt>
                <c:pt idx="3408">
                  <c:v>1363.6</c:v>
                </c:pt>
                <c:pt idx="3409">
                  <c:v>1364</c:v>
                </c:pt>
                <c:pt idx="3410">
                  <c:v>1364.4</c:v>
                </c:pt>
                <c:pt idx="3411">
                  <c:v>1364.8</c:v>
                </c:pt>
                <c:pt idx="3412">
                  <c:v>1365.2</c:v>
                </c:pt>
                <c:pt idx="3413">
                  <c:v>1365.6</c:v>
                </c:pt>
                <c:pt idx="3414">
                  <c:v>1366</c:v>
                </c:pt>
                <c:pt idx="3415">
                  <c:v>1366.4</c:v>
                </c:pt>
                <c:pt idx="3416">
                  <c:v>1366.8</c:v>
                </c:pt>
                <c:pt idx="3417">
                  <c:v>1367.2</c:v>
                </c:pt>
                <c:pt idx="3418">
                  <c:v>1367.6</c:v>
                </c:pt>
                <c:pt idx="3419">
                  <c:v>1368</c:v>
                </c:pt>
                <c:pt idx="3420">
                  <c:v>1368.4</c:v>
                </c:pt>
                <c:pt idx="3421">
                  <c:v>1368.8</c:v>
                </c:pt>
                <c:pt idx="3422">
                  <c:v>1369.2</c:v>
                </c:pt>
                <c:pt idx="3423">
                  <c:v>1369.6</c:v>
                </c:pt>
                <c:pt idx="3424">
                  <c:v>1370</c:v>
                </c:pt>
                <c:pt idx="3425">
                  <c:v>1370.4</c:v>
                </c:pt>
                <c:pt idx="3426">
                  <c:v>1370.8</c:v>
                </c:pt>
                <c:pt idx="3427">
                  <c:v>1371.2</c:v>
                </c:pt>
                <c:pt idx="3428">
                  <c:v>1371.6</c:v>
                </c:pt>
                <c:pt idx="3429">
                  <c:v>1372</c:v>
                </c:pt>
                <c:pt idx="3430">
                  <c:v>1372.4</c:v>
                </c:pt>
                <c:pt idx="3431">
                  <c:v>1372.8</c:v>
                </c:pt>
                <c:pt idx="3432">
                  <c:v>1373.2</c:v>
                </c:pt>
                <c:pt idx="3433">
                  <c:v>1373.6</c:v>
                </c:pt>
                <c:pt idx="3434">
                  <c:v>1374</c:v>
                </c:pt>
                <c:pt idx="3435">
                  <c:v>1374.4</c:v>
                </c:pt>
                <c:pt idx="3436">
                  <c:v>1374.8</c:v>
                </c:pt>
                <c:pt idx="3437">
                  <c:v>1375.2</c:v>
                </c:pt>
                <c:pt idx="3438">
                  <c:v>1375.6</c:v>
                </c:pt>
                <c:pt idx="3439">
                  <c:v>1376</c:v>
                </c:pt>
                <c:pt idx="3440">
                  <c:v>1376.4</c:v>
                </c:pt>
                <c:pt idx="3441">
                  <c:v>1376.8</c:v>
                </c:pt>
                <c:pt idx="3442">
                  <c:v>1377.2</c:v>
                </c:pt>
                <c:pt idx="3443">
                  <c:v>1377.6</c:v>
                </c:pt>
                <c:pt idx="3444">
                  <c:v>1378</c:v>
                </c:pt>
                <c:pt idx="3445">
                  <c:v>1378.4</c:v>
                </c:pt>
                <c:pt idx="3446">
                  <c:v>1378.8</c:v>
                </c:pt>
                <c:pt idx="3447">
                  <c:v>1379.2</c:v>
                </c:pt>
                <c:pt idx="3448">
                  <c:v>1379.6</c:v>
                </c:pt>
                <c:pt idx="3449">
                  <c:v>1380</c:v>
                </c:pt>
                <c:pt idx="3450">
                  <c:v>1380.4</c:v>
                </c:pt>
                <c:pt idx="3451">
                  <c:v>1380.8</c:v>
                </c:pt>
                <c:pt idx="3452">
                  <c:v>1381.2</c:v>
                </c:pt>
                <c:pt idx="3453">
                  <c:v>1381.6</c:v>
                </c:pt>
                <c:pt idx="3454">
                  <c:v>1382</c:v>
                </c:pt>
                <c:pt idx="3455">
                  <c:v>1382.4</c:v>
                </c:pt>
                <c:pt idx="3456">
                  <c:v>1382.8</c:v>
                </c:pt>
                <c:pt idx="3457">
                  <c:v>1383.2</c:v>
                </c:pt>
                <c:pt idx="3458">
                  <c:v>1383.6</c:v>
                </c:pt>
                <c:pt idx="3459">
                  <c:v>1384</c:v>
                </c:pt>
                <c:pt idx="3460">
                  <c:v>1384.4</c:v>
                </c:pt>
                <c:pt idx="3461">
                  <c:v>1384.8</c:v>
                </c:pt>
                <c:pt idx="3462">
                  <c:v>1385.2</c:v>
                </c:pt>
                <c:pt idx="3463">
                  <c:v>1385.6</c:v>
                </c:pt>
                <c:pt idx="3464">
                  <c:v>1386</c:v>
                </c:pt>
                <c:pt idx="3465">
                  <c:v>1386.4</c:v>
                </c:pt>
                <c:pt idx="3466">
                  <c:v>1386.8</c:v>
                </c:pt>
                <c:pt idx="3467">
                  <c:v>1387.2</c:v>
                </c:pt>
                <c:pt idx="3468">
                  <c:v>1387.6</c:v>
                </c:pt>
                <c:pt idx="3469">
                  <c:v>1388</c:v>
                </c:pt>
                <c:pt idx="3470">
                  <c:v>1388.4</c:v>
                </c:pt>
                <c:pt idx="3471">
                  <c:v>1388.8</c:v>
                </c:pt>
                <c:pt idx="3472">
                  <c:v>1389.2</c:v>
                </c:pt>
                <c:pt idx="3473">
                  <c:v>1389.6</c:v>
                </c:pt>
                <c:pt idx="3474">
                  <c:v>1390</c:v>
                </c:pt>
                <c:pt idx="3475">
                  <c:v>1390.4</c:v>
                </c:pt>
                <c:pt idx="3476">
                  <c:v>1390.8</c:v>
                </c:pt>
                <c:pt idx="3477">
                  <c:v>1391.2</c:v>
                </c:pt>
                <c:pt idx="3478">
                  <c:v>1391.6</c:v>
                </c:pt>
                <c:pt idx="3479">
                  <c:v>1392</c:v>
                </c:pt>
                <c:pt idx="3480">
                  <c:v>1392.4</c:v>
                </c:pt>
                <c:pt idx="3481">
                  <c:v>1392.8</c:v>
                </c:pt>
                <c:pt idx="3482">
                  <c:v>1393.2</c:v>
                </c:pt>
                <c:pt idx="3483">
                  <c:v>1393.6</c:v>
                </c:pt>
                <c:pt idx="3484">
                  <c:v>1394</c:v>
                </c:pt>
                <c:pt idx="3485">
                  <c:v>1394.4</c:v>
                </c:pt>
                <c:pt idx="3486">
                  <c:v>1394.8</c:v>
                </c:pt>
                <c:pt idx="3487">
                  <c:v>1395.2</c:v>
                </c:pt>
                <c:pt idx="3488">
                  <c:v>1395.6</c:v>
                </c:pt>
                <c:pt idx="3489">
                  <c:v>1396</c:v>
                </c:pt>
                <c:pt idx="3490">
                  <c:v>1396.4</c:v>
                </c:pt>
                <c:pt idx="3491">
                  <c:v>1396.8</c:v>
                </c:pt>
                <c:pt idx="3492">
                  <c:v>1397.2</c:v>
                </c:pt>
                <c:pt idx="3493">
                  <c:v>1397.6</c:v>
                </c:pt>
                <c:pt idx="3494">
                  <c:v>1398</c:v>
                </c:pt>
                <c:pt idx="3495">
                  <c:v>1398.4</c:v>
                </c:pt>
                <c:pt idx="3496">
                  <c:v>1398.8</c:v>
                </c:pt>
                <c:pt idx="3497">
                  <c:v>1399.2</c:v>
                </c:pt>
                <c:pt idx="3498">
                  <c:v>1399.6</c:v>
                </c:pt>
                <c:pt idx="3499">
                  <c:v>1400</c:v>
                </c:pt>
                <c:pt idx="3500">
                  <c:v>1400.4</c:v>
                </c:pt>
                <c:pt idx="3501">
                  <c:v>1400.8</c:v>
                </c:pt>
                <c:pt idx="3502">
                  <c:v>1401.2</c:v>
                </c:pt>
                <c:pt idx="3503">
                  <c:v>1401.6</c:v>
                </c:pt>
                <c:pt idx="3504">
                  <c:v>1402</c:v>
                </c:pt>
                <c:pt idx="3505">
                  <c:v>1402.4</c:v>
                </c:pt>
                <c:pt idx="3506">
                  <c:v>1402.8</c:v>
                </c:pt>
                <c:pt idx="3507">
                  <c:v>1403.2</c:v>
                </c:pt>
                <c:pt idx="3508">
                  <c:v>1403.6</c:v>
                </c:pt>
                <c:pt idx="3509">
                  <c:v>1404</c:v>
                </c:pt>
                <c:pt idx="3510">
                  <c:v>1404.4</c:v>
                </c:pt>
                <c:pt idx="3511">
                  <c:v>1404.8</c:v>
                </c:pt>
                <c:pt idx="3512">
                  <c:v>1405.2</c:v>
                </c:pt>
                <c:pt idx="3513">
                  <c:v>1405.6</c:v>
                </c:pt>
                <c:pt idx="3514">
                  <c:v>1406</c:v>
                </c:pt>
                <c:pt idx="3515">
                  <c:v>1406.4</c:v>
                </c:pt>
                <c:pt idx="3516">
                  <c:v>1406.8</c:v>
                </c:pt>
                <c:pt idx="3517">
                  <c:v>1407.2</c:v>
                </c:pt>
                <c:pt idx="3518">
                  <c:v>1407.6</c:v>
                </c:pt>
                <c:pt idx="3519">
                  <c:v>1408</c:v>
                </c:pt>
                <c:pt idx="3520">
                  <c:v>1408.4</c:v>
                </c:pt>
                <c:pt idx="3521">
                  <c:v>1408.8</c:v>
                </c:pt>
                <c:pt idx="3522">
                  <c:v>1409.2</c:v>
                </c:pt>
                <c:pt idx="3523">
                  <c:v>1409.6</c:v>
                </c:pt>
                <c:pt idx="3524">
                  <c:v>1410</c:v>
                </c:pt>
                <c:pt idx="3525">
                  <c:v>1410.4</c:v>
                </c:pt>
                <c:pt idx="3526">
                  <c:v>1410.8</c:v>
                </c:pt>
                <c:pt idx="3527">
                  <c:v>1411.2</c:v>
                </c:pt>
                <c:pt idx="3528">
                  <c:v>1411.6</c:v>
                </c:pt>
                <c:pt idx="3529">
                  <c:v>1412</c:v>
                </c:pt>
                <c:pt idx="3530">
                  <c:v>1412.4</c:v>
                </c:pt>
                <c:pt idx="3531">
                  <c:v>1412.8</c:v>
                </c:pt>
                <c:pt idx="3532">
                  <c:v>1413.2</c:v>
                </c:pt>
                <c:pt idx="3533">
                  <c:v>1413.6</c:v>
                </c:pt>
                <c:pt idx="3534">
                  <c:v>1414</c:v>
                </c:pt>
                <c:pt idx="3535">
                  <c:v>1414.4</c:v>
                </c:pt>
                <c:pt idx="3536">
                  <c:v>1414.8</c:v>
                </c:pt>
                <c:pt idx="3537">
                  <c:v>1415.2</c:v>
                </c:pt>
                <c:pt idx="3538">
                  <c:v>1415.6</c:v>
                </c:pt>
                <c:pt idx="3539">
                  <c:v>1416</c:v>
                </c:pt>
                <c:pt idx="3540">
                  <c:v>1416.4</c:v>
                </c:pt>
                <c:pt idx="3541">
                  <c:v>1416.8</c:v>
                </c:pt>
                <c:pt idx="3542">
                  <c:v>1417.2</c:v>
                </c:pt>
                <c:pt idx="3543">
                  <c:v>1417.6</c:v>
                </c:pt>
                <c:pt idx="3544">
                  <c:v>1418</c:v>
                </c:pt>
                <c:pt idx="3545">
                  <c:v>1418.4</c:v>
                </c:pt>
                <c:pt idx="3546">
                  <c:v>1418.8</c:v>
                </c:pt>
                <c:pt idx="3547">
                  <c:v>1419.2</c:v>
                </c:pt>
                <c:pt idx="3548">
                  <c:v>1419.6</c:v>
                </c:pt>
                <c:pt idx="3549">
                  <c:v>1420</c:v>
                </c:pt>
                <c:pt idx="3550">
                  <c:v>1420.4</c:v>
                </c:pt>
                <c:pt idx="3551">
                  <c:v>1420.8</c:v>
                </c:pt>
                <c:pt idx="3552">
                  <c:v>1421.2</c:v>
                </c:pt>
                <c:pt idx="3553">
                  <c:v>1421.6</c:v>
                </c:pt>
                <c:pt idx="3554">
                  <c:v>1422</c:v>
                </c:pt>
                <c:pt idx="3555">
                  <c:v>1422.4</c:v>
                </c:pt>
                <c:pt idx="3556">
                  <c:v>1422.8</c:v>
                </c:pt>
                <c:pt idx="3557">
                  <c:v>1423.2</c:v>
                </c:pt>
                <c:pt idx="3558">
                  <c:v>1423.6</c:v>
                </c:pt>
                <c:pt idx="3559">
                  <c:v>1424</c:v>
                </c:pt>
                <c:pt idx="3560">
                  <c:v>1424.4</c:v>
                </c:pt>
                <c:pt idx="3561">
                  <c:v>1424.8</c:v>
                </c:pt>
                <c:pt idx="3562">
                  <c:v>1425.2</c:v>
                </c:pt>
                <c:pt idx="3563">
                  <c:v>1425.6</c:v>
                </c:pt>
                <c:pt idx="3564">
                  <c:v>1426</c:v>
                </c:pt>
                <c:pt idx="3565">
                  <c:v>1426.4</c:v>
                </c:pt>
                <c:pt idx="3566">
                  <c:v>1426.8</c:v>
                </c:pt>
                <c:pt idx="3567">
                  <c:v>1427.2</c:v>
                </c:pt>
                <c:pt idx="3568">
                  <c:v>1427.6</c:v>
                </c:pt>
                <c:pt idx="3569">
                  <c:v>1428</c:v>
                </c:pt>
                <c:pt idx="3570">
                  <c:v>1428.4</c:v>
                </c:pt>
                <c:pt idx="3571">
                  <c:v>1428.8</c:v>
                </c:pt>
                <c:pt idx="3572">
                  <c:v>1429.2</c:v>
                </c:pt>
                <c:pt idx="3573">
                  <c:v>1429.6</c:v>
                </c:pt>
                <c:pt idx="3574">
                  <c:v>1430</c:v>
                </c:pt>
                <c:pt idx="3575">
                  <c:v>1430.4</c:v>
                </c:pt>
                <c:pt idx="3576">
                  <c:v>1430.8</c:v>
                </c:pt>
                <c:pt idx="3577">
                  <c:v>1431.2</c:v>
                </c:pt>
                <c:pt idx="3578">
                  <c:v>1431.6</c:v>
                </c:pt>
                <c:pt idx="3579">
                  <c:v>1432</c:v>
                </c:pt>
                <c:pt idx="3580">
                  <c:v>1432.4</c:v>
                </c:pt>
                <c:pt idx="3581">
                  <c:v>1432.8</c:v>
                </c:pt>
                <c:pt idx="3582">
                  <c:v>1433.2</c:v>
                </c:pt>
                <c:pt idx="3583">
                  <c:v>1433.6</c:v>
                </c:pt>
                <c:pt idx="3584">
                  <c:v>1434</c:v>
                </c:pt>
                <c:pt idx="3585">
                  <c:v>1434.4</c:v>
                </c:pt>
                <c:pt idx="3586">
                  <c:v>1434.8</c:v>
                </c:pt>
                <c:pt idx="3587">
                  <c:v>1435.2</c:v>
                </c:pt>
                <c:pt idx="3588">
                  <c:v>1435.6</c:v>
                </c:pt>
                <c:pt idx="3589">
                  <c:v>1436</c:v>
                </c:pt>
                <c:pt idx="3590">
                  <c:v>1436.4</c:v>
                </c:pt>
                <c:pt idx="3591">
                  <c:v>1436.8</c:v>
                </c:pt>
                <c:pt idx="3592">
                  <c:v>1437.2</c:v>
                </c:pt>
                <c:pt idx="3593">
                  <c:v>1437.6</c:v>
                </c:pt>
                <c:pt idx="3594">
                  <c:v>1438</c:v>
                </c:pt>
                <c:pt idx="3595">
                  <c:v>1438.4</c:v>
                </c:pt>
                <c:pt idx="3596">
                  <c:v>1438.8</c:v>
                </c:pt>
                <c:pt idx="3597">
                  <c:v>1439.2</c:v>
                </c:pt>
                <c:pt idx="3598">
                  <c:v>1439.6</c:v>
                </c:pt>
                <c:pt idx="3599">
                  <c:v>1440</c:v>
                </c:pt>
                <c:pt idx="3600">
                  <c:v>1440.4</c:v>
                </c:pt>
                <c:pt idx="3601">
                  <c:v>1440.8</c:v>
                </c:pt>
                <c:pt idx="3602">
                  <c:v>1441.2</c:v>
                </c:pt>
                <c:pt idx="3603">
                  <c:v>1441.6</c:v>
                </c:pt>
                <c:pt idx="3604">
                  <c:v>1442</c:v>
                </c:pt>
                <c:pt idx="3605">
                  <c:v>1442.4</c:v>
                </c:pt>
                <c:pt idx="3606">
                  <c:v>1442.8</c:v>
                </c:pt>
                <c:pt idx="3607">
                  <c:v>1443.2</c:v>
                </c:pt>
                <c:pt idx="3608">
                  <c:v>1443.6</c:v>
                </c:pt>
                <c:pt idx="3609">
                  <c:v>1444</c:v>
                </c:pt>
                <c:pt idx="3610">
                  <c:v>1444.4</c:v>
                </c:pt>
                <c:pt idx="3611">
                  <c:v>1444.8</c:v>
                </c:pt>
                <c:pt idx="3612">
                  <c:v>1445.2</c:v>
                </c:pt>
                <c:pt idx="3613">
                  <c:v>1445.6</c:v>
                </c:pt>
                <c:pt idx="3614">
                  <c:v>1446</c:v>
                </c:pt>
                <c:pt idx="3615">
                  <c:v>1446.4</c:v>
                </c:pt>
                <c:pt idx="3616">
                  <c:v>1446.8</c:v>
                </c:pt>
                <c:pt idx="3617">
                  <c:v>1447.2</c:v>
                </c:pt>
                <c:pt idx="3618">
                  <c:v>1447.6</c:v>
                </c:pt>
                <c:pt idx="3619">
                  <c:v>1448</c:v>
                </c:pt>
                <c:pt idx="3620">
                  <c:v>1448.4</c:v>
                </c:pt>
                <c:pt idx="3621">
                  <c:v>1448.8</c:v>
                </c:pt>
                <c:pt idx="3622">
                  <c:v>1449.2</c:v>
                </c:pt>
                <c:pt idx="3623">
                  <c:v>1449.6</c:v>
                </c:pt>
                <c:pt idx="3624">
                  <c:v>1450</c:v>
                </c:pt>
                <c:pt idx="3625">
                  <c:v>1450.4</c:v>
                </c:pt>
                <c:pt idx="3626">
                  <c:v>1450.8</c:v>
                </c:pt>
                <c:pt idx="3627">
                  <c:v>1451.2</c:v>
                </c:pt>
                <c:pt idx="3628">
                  <c:v>1451.6</c:v>
                </c:pt>
                <c:pt idx="3629">
                  <c:v>1452</c:v>
                </c:pt>
                <c:pt idx="3630">
                  <c:v>1452.4</c:v>
                </c:pt>
                <c:pt idx="3631">
                  <c:v>1452.8</c:v>
                </c:pt>
                <c:pt idx="3632">
                  <c:v>1453.2</c:v>
                </c:pt>
                <c:pt idx="3633">
                  <c:v>1453.6</c:v>
                </c:pt>
                <c:pt idx="3634">
                  <c:v>1454</c:v>
                </c:pt>
                <c:pt idx="3635">
                  <c:v>1454.4</c:v>
                </c:pt>
                <c:pt idx="3636">
                  <c:v>1454.8</c:v>
                </c:pt>
                <c:pt idx="3637">
                  <c:v>1455.2</c:v>
                </c:pt>
                <c:pt idx="3638">
                  <c:v>1455.6</c:v>
                </c:pt>
                <c:pt idx="3639">
                  <c:v>1456</c:v>
                </c:pt>
                <c:pt idx="3640">
                  <c:v>1456.4</c:v>
                </c:pt>
                <c:pt idx="3641">
                  <c:v>1456.8</c:v>
                </c:pt>
                <c:pt idx="3642">
                  <c:v>1457.2</c:v>
                </c:pt>
                <c:pt idx="3643">
                  <c:v>1457.6</c:v>
                </c:pt>
                <c:pt idx="3644">
                  <c:v>1458</c:v>
                </c:pt>
                <c:pt idx="3645">
                  <c:v>1458.4</c:v>
                </c:pt>
                <c:pt idx="3646">
                  <c:v>1458.8</c:v>
                </c:pt>
                <c:pt idx="3647">
                  <c:v>1459.2</c:v>
                </c:pt>
                <c:pt idx="3648">
                  <c:v>1459.6</c:v>
                </c:pt>
                <c:pt idx="3649">
                  <c:v>1460</c:v>
                </c:pt>
                <c:pt idx="3650">
                  <c:v>1460.4</c:v>
                </c:pt>
                <c:pt idx="3651">
                  <c:v>1460.8</c:v>
                </c:pt>
                <c:pt idx="3652">
                  <c:v>1461.2</c:v>
                </c:pt>
                <c:pt idx="3653">
                  <c:v>1461.6</c:v>
                </c:pt>
                <c:pt idx="3654">
                  <c:v>1462</c:v>
                </c:pt>
                <c:pt idx="3655">
                  <c:v>1462.4</c:v>
                </c:pt>
                <c:pt idx="3656">
                  <c:v>1462.8</c:v>
                </c:pt>
                <c:pt idx="3657">
                  <c:v>1463.2</c:v>
                </c:pt>
                <c:pt idx="3658">
                  <c:v>1463.6</c:v>
                </c:pt>
                <c:pt idx="3659">
                  <c:v>1464</c:v>
                </c:pt>
                <c:pt idx="3660">
                  <c:v>1464.4</c:v>
                </c:pt>
                <c:pt idx="3661">
                  <c:v>1464.8</c:v>
                </c:pt>
                <c:pt idx="3662">
                  <c:v>1465.2</c:v>
                </c:pt>
                <c:pt idx="3663">
                  <c:v>1465.6</c:v>
                </c:pt>
                <c:pt idx="3664">
                  <c:v>1466</c:v>
                </c:pt>
                <c:pt idx="3665">
                  <c:v>1466.4</c:v>
                </c:pt>
                <c:pt idx="3666">
                  <c:v>1466.8</c:v>
                </c:pt>
                <c:pt idx="3667">
                  <c:v>1467.2</c:v>
                </c:pt>
                <c:pt idx="3668">
                  <c:v>1467.6</c:v>
                </c:pt>
                <c:pt idx="3669">
                  <c:v>1468</c:v>
                </c:pt>
                <c:pt idx="3670">
                  <c:v>1468.4</c:v>
                </c:pt>
                <c:pt idx="3671">
                  <c:v>1468.8</c:v>
                </c:pt>
                <c:pt idx="3672">
                  <c:v>1469.2</c:v>
                </c:pt>
                <c:pt idx="3673">
                  <c:v>1469.6</c:v>
                </c:pt>
                <c:pt idx="3674">
                  <c:v>1470</c:v>
                </c:pt>
                <c:pt idx="3675">
                  <c:v>1470.4</c:v>
                </c:pt>
                <c:pt idx="3676">
                  <c:v>1470.8</c:v>
                </c:pt>
                <c:pt idx="3677">
                  <c:v>1471.2</c:v>
                </c:pt>
                <c:pt idx="3678">
                  <c:v>1471.6</c:v>
                </c:pt>
                <c:pt idx="3679">
                  <c:v>1472</c:v>
                </c:pt>
                <c:pt idx="3680">
                  <c:v>1472.4</c:v>
                </c:pt>
                <c:pt idx="3681">
                  <c:v>1472.8</c:v>
                </c:pt>
                <c:pt idx="3682">
                  <c:v>1473.2</c:v>
                </c:pt>
                <c:pt idx="3683">
                  <c:v>1473.6</c:v>
                </c:pt>
                <c:pt idx="3684">
                  <c:v>1474</c:v>
                </c:pt>
                <c:pt idx="3685">
                  <c:v>1474.4</c:v>
                </c:pt>
                <c:pt idx="3686">
                  <c:v>1474.8</c:v>
                </c:pt>
                <c:pt idx="3687">
                  <c:v>1475.2</c:v>
                </c:pt>
                <c:pt idx="3688">
                  <c:v>1475.6</c:v>
                </c:pt>
                <c:pt idx="3689">
                  <c:v>1476</c:v>
                </c:pt>
                <c:pt idx="3690">
                  <c:v>1476.4</c:v>
                </c:pt>
                <c:pt idx="3691">
                  <c:v>1476.8</c:v>
                </c:pt>
                <c:pt idx="3692">
                  <c:v>1477.2</c:v>
                </c:pt>
                <c:pt idx="3693">
                  <c:v>1477.6</c:v>
                </c:pt>
                <c:pt idx="3694">
                  <c:v>1478</c:v>
                </c:pt>
                <c:pt idx="3695">
                  <c:v>1478.4</c:v>
                </c:pt>
                <c:pt idx="3696">
                  <c:v>1478.8</c:v>
                </c:pt>
                <c:pt idx="3697">
                  <c:v>1479.2</c:v>
                </c:pt>
                <c:pt idx="3698">
                  <c:v>1479.6</c:v>
                </c:pt>
                <c:pt idx="3699">
                  <c:v>1480</c:v>
                </c:pt>
                <c:pt idx="3700">
                  <c:v>1480.4</c:v>
                </c:pt>
                <c:pt idx="3701">
                  <c:v>1480.8</c:v>
                </c:pt>
                <c:pt idx="3702">
                  <c:v>1481.2</c:v>
                </c:pt>
                <c:pt idx="3703">
                  <c:v>1481.6</c:v>
                </c:pt>
                <c:pt idx="3704">
                  <c:v>1482</c:v>
                </c:pt>
                <c:pt idx="3705">
                  <c:v>1482.4</c:v>
                </c:pt>
                <c:pt idx="3706">
                  <c:v>1482.8</c:v>
                </c:pt>
                <c:pt idx="3707">
                  <c:v>1483.2</c:v>
                </c:pt>
                <c:pt idx="3708">
                  <c:v>1483.6</c:v>
                </c:pt>
                <c:pt idx="3709">
                  <c:v>1484</c:v>
                </c:pt>
                <c:pt idx="3710">
                  <c:v>1484.4</c:v>
                </c:pt>
                <c:pt idx="3711">
                  <c:v>1484.8</c:v>
                </c:pt>
                <c:pt idx="3712">
                  <c:v>1485.2</c:v>
                </c:pt>
                <c:pt idx="3713">
                  <c:v>1485.6</c:v>
                </c:pt>
                <c:pt idx="3714">
                  <c:v>1486</c:v>
                </c:pt>
                <c:pt idx="3715">
                  <c:v>1486.4</c:v>
                </c:pt>
                <c:pt idx="3716">
                  <c:v>1486.8</c:v>
                </c:pt>
                <c:pt idx="3717">
                  <c:v>1487.2</c:v>
                </c:pt>
                <c:pt idx="3718">
                  <c:v>1487.6</c:v>
                </c:pt>
                <c:pt idx="3719">
                  <c:v>1488</c:v>
                </c:pt>
                <c:pt idx="3720">
                  <c:v>1488.4</c:v>
                </c:pt>
                <c:pt idx="3721">
                  <c:v>1488.8</c:v>
                </c:pt>
                <c:pt idx="3722">
                  <c:v>1489.2</c:v>
                </c:pt>
                <c:pt idx="3723">
                  <c:v>1489.6</c:v>
                </c:pt>
                <c:pt idx="3724">
                  <c:v>1490</c:v>
                </c:pt>
                <c:pt idx="3725">
                  <c:v>1490.4</c:v>
                </c:pt>
                <c:pt idx="3726">
                  <c:v>1490.8</c:v>
                </c:pt>
                <c:pt idx="3727">
                  <c:v>1491.2</c:v>
                </c:pt>
                <c:pt idx="3728">
                  <c:v>1491.6</c:v>
                </c:pt>
                <c:pt idx="3729">
                  <c:v>1492</c:v>
                </c:pt>
                <c:pt idx="3730">
                  <c:v>1492.4</c:v>
                </c:pt>
                <c:pt idx="3731">
                  <c:v>1492.8</c:v>
                </c:pt>
                <c:pt idx="3732">
                  <c:v>1493.2</c:v>
                </c:pt>
                <c:pt idx="3733">
                  <c:v>1493.6</c:v>
                </c:pt>
                <c:pt idx="3734">
                  <c:v>1494</c:v>
                </c:pt>
                <c:pt idx="3735">
                  <c:v>1494.4</c:v>
                </c:pt>
                <c:pt idx="3736">
                  <c:v>1494.8</c:v>
                </c:pt>
                <c:pt idx="3737">
                  <c:v>1495.2</c:v>
                </c:pt>
                <c:pt idx="3738">
                  <c:v>1495.6</c:v>
                </c:pt>
                <c:pt idx="3739">
                  <c:v>1496</c:v>
                </c:pt>
                <c:pt idx="3740">
                  <c:v>1496.4</c:v>
                </c:pt>
                <c:pt idx="3741">
                  <c:v>1496.8</c:v>
                </c:pt>
                <c:pt idx="3742">
                  <c:v>1497.2</c:v>
                </c:pt>
                <c:pt idx="3743">
                  <c:v>1497.6</c:v>
                </c:pt>
                <c:pt idx="3744">
                  <c:v>1498</c:v>
                </c:pt>
                <c:pt idx="3745">
                  <c:v>1498.4</c:v>
                </c:pt>
                <c:pt idx="3746">
                  <c:v>1498.8</c:v>
                </c:pt>
                <c:pt idx="3747">
                  <c:v>1499.2</c:v>
                </c:pt>
                <c:pt idx="3748">
                  <c:v>1499.6</c:v>
                </c:pt>
                <c:pt idx="3749">
                  <c:v>1500</c:v>
                </c:pt>
                <c:pt idx="3750">
                  <c:v>1500.4</c:v>
                </c:pt>
                <c:pt idx="3751">
                  <c:v>1500.8</c:v>
                </c:pt>
                <c:pt idx="3752">
                  <c:v>1501.2</c:v>
                </c:pt>
                <c:pt idx="3753">
                  <c:v>1501.6</c:v>
                </c:pt>
                <c:pt idx="3754">
                  <c:v>1502</c:v>
                </c:pt>
                <c:pt idx="3755">
                  <c:v>1502.4</c:v>
                </c:pt>
                <c:pt idx="3756">
                  <c:v>1502.8</c:v>
                </c:pt>
                <c:pt idx="3757">
                  <c:v>1503.2</c:v>
                </c:pt>
                <c:pt idx="3758">
                  <c:v>1503.6</c:v>
                </c:pt>
                <c:pt idx="3759">
                  <c:v>1504</c:v>
                </c:pt>
                <c:pt idx="3760">
                  <c:v>1504.4</c:v>
                </c:pt>
                <c:pt idx="3761">
                  <c:v>1504.8</c:v>
                </c:pt>
                <c:pt idx="3762">
                  <c:v>1505.2</c:v>
                </c:pt>
                <c:pt idx="3763">
                  <c:v>1505.6</c:v>
                </c:pt>
                <c:pt idx="3764">
                  <c:v>1506</c:v>
                </c:pt>
                <c:pt idx="3765">
                  <c:v>1506.4</c:v>
                </c:pt>
                <c:pt idx="3766">
                  <c:v>1506.8</c:v>
                </c:pt>
                <c:pt idx="3767">
                  <c:v>1507.2</c:v>
                </c:pt>
                <c:pt idx="3768">
                  <c:v>1507.6</c:v>
                </c:pt>
                <c:pt idx="3769">
                  <c:v>1508</c:v>
                </c:pt>
                <c:pt idx="3770">
                  <c:v>1508.4</c:v>
                </c:pt>
                <c:pt idx="3771">
                  <c:v>1508.8</c:v>
                </c:pt>
                <c:pt idx="3772">
                  <c:v>1509.2</c:v>
                </c:pt>
                <c:pt idx="3773">
                  <c:v>1509.6</c:v>
                </c:pt>
                <c:pt idx="3774">
                  <c:v>1510</c:v>
                </c:pt>
                <c:pt idx="3775">
                  <c:v>1510.4</c:v>
                </c:pt>
                <c:pt idx="3776">
                  <c:v>1510.8</c:v>
                </c:pt>
                <c:pt idx="3777">
                  <c:v>1511.2</c:v>
                </c:pt>
                <c:pt idx="3778">
                  <c:v>1511.6</c:v>
                </c:pt>
                <c:pt idx="3779">
                  <c:v>1512</c:v>
                </c:pt>
                <c:pt idx="3780">
                  <c:v>1512.4</c:v>
                </c:pt>
                <c:pt idx="3781">
                  <c:v>1512.8</c:v>
                </c:pt>
                <c:pt idx="3782">
                  <c:v>1513.2</c:v>
                </c:pt>
                <c:pt idx="3783">
                  <c:v>1513.6</c:v>
                </c:pt>
                <c:pt idx="3784">
                  <c:v>1514</c:v>
                </c:pt>
                <c:pt idx="3785">
                  <c:v>1514.4</c:v>
                </c:pt>
                <c:pt idx="3786">
                  <c:v>1514.8</c:v>
                </c:pt>
                <c:pt idx="3787">
                  <c:v>1515.2</c:v>
                </c:pt>
                <c:pt idx="3788">
                  <c:v>1515.6</c:v>
                </c:pt>
                <c:pt idx="3789">
                  <c:v>1516</c:v>
                </c:pt>
                <c:pt idx="3790">
                  <c:v>1516.4</c:v>
                </c:pt>
                <c:pt idx="3791">
                  <c:v>1516.8</c:v>
                </c:pt>
                <c:pt idx="3792">
                  <c:v>1517.2</c:v>
                </c:pt>
                <c:pt idx="3793">
                  <c:v>1517.6</c:v>
                </c:pt>
                <c:pt idx="3794">
                  <c:v>1518</c:v>
                </c:pt>
                <c:pt idx="3795">
                  <c:v>1518.4</c:v>
                </c:pt>
                <c:pt idx="3796">
                  <c:v>1518.8</c:v>
                </c:pt>
                <c:pt idx="3797">
                  <c:v>1519.2</c:v>
                </c:pt>
                <c:pt idx="3798">
                  <c:v>1519.6</c:v>
                </c:pt>
                <c:pt idx="3799">
                  <c:v>1520</c:v>
                </c:pt>
                <c:pt idx="3800">
                  <c:v>1520.4</c:v>
                </c:pt>
                <c:pt idx="3801">
                  <c:v>1520.8</c:v>
                </c:pt>
                <c:pt idx="3802">
                  <c:v>1521.2</c:v>
                </c:pt>
                <c:pt idx="3803">
                  <c:v>1521.6</c:v>
                </c:pt>
                <c:pt idx="3804">
                  <c:v>1522</c:v>
                </c:pt>
                <c:pt idx="3805">
                  <c:v>1522.4</c:v>
                </c:pt>
                <c:pt idx="3806">
                  <c:v>1522.8</c:v>
                </c:pt>
                <c:pt idx="3807">
                  <c:v>1523.2</c:v>
                </c:pt>
                <c:pt idx="3808">
                  <c:v>1523.6</c:v>
                </c:pt>
                <c:pt idx="3809">
                  <c:v>1524</c:v>
                </c:pt>
                <c:pt idx="3810">
                  <c:v>1524.4</c:v>
                </c:pt>
                <c:pt idx="3811">
                  <c:v>1524.8</c:v>
                </c:pt>
                <c:pt idx="3812">
                  <c:v>1525.2</c:v>
                </c:pt>
                <c:pt idx="3813">
                  <c:v>1525.6</c:v>
                </c:pt>
                <c:pt idx="3814">
                  <c:v>1526</c:v>
                </c:pt>
                <c:pt idx="3815">
                  <c:v>1526.4</c:v>
                </c:pt>
                <c:pt idx="3816">
                  <c:v>1526.8</c:v>
                </c:pt>
                <c:pt idx="3817">
                  <c:v>1527.2</c:v>
                </c:pt>
                <c:pt idx="3818">
                  <c:v>1527.6</c:v>
                </c:pt>
                <c:pt idx="3819">
                  <c:v>1528</c:v>
                </c:pt>
                <c:pt idx="3820">
                  <c:v>1528.4</c:v>
                </c:pt>
                <c:pt idx="3821">
                  <c:v>1528.8</c:v>
                </c:pt>
                <c:pt idx="3822">
                  <c:v>1529.2</c:v>
                </c:pt>
                <c:pt idx="3823">
                  <c:v>1529.6</c:v>
                </c:pt>
                <c:pt idx="3824">
                  <c:v>1530</c:v>
                </c:pt>
                <c:pt idx="3825">
                  <c:v>1530.4</c:v>
                </c:pt>
                <c:pt idx="3826">
                  <c:v>1530.8</c:v>
                </c:pt>
                <c:pt idx="3827">
                  <c:v>1531.2</c:v>
                </c:pt>
                <c:pt idx="3828">
                  <c:v>1531.6</c:v>
                </c:pt>
                <c:pt idx="3829">
                  <c:v>1532</c:v>
                </c:pt>
                <c:pt idx="3830">
                  <c:v>1532.4</c:v>
                </c:pt>
                <c:pt idx="3831">
                  <c:v>1532.8</c:v>
                </c:pt>
                <c:pt idx="3832">
                  <c:v>1533.2</c:v>
                </c:pt>
                <c:pt idx="3833">
                  <c:v>1533.6</c:v>
                </c:pt>
                <c:pt idx="3834">
                  <c:v>1534</c:v>
                </c:pt>
                <c:pt idx="3835">
                  <c:v>1534.4</c:v>
                </c:pt>
                <c:pt idx="3836">
                  <c:v>1534.8</c:v>
                </c:pt>
                <c:pt idx="3837">
                  <c:v>1535.2</c:v>
                </c:pt>
                <c:pt idx="3838">
                  <c:v>1535.6</c:v>
                </c:pt>
                <c:pt idx="3839">
                  <c:v>1536</c:v>
                </c:pt>
                <c:pt idx="3840">
                  <c:v>1536.4</c:v>
                </c:pt>
                <c:pt idx="3841">
                  <c:v>1536.8</c:v>
                </c:pt>
                <c:pt idx="3842">
                  <c:v>1537.2</c:v>
                </c:pt>
                <c:pt idx="3843">
                  <c:v>1537.6</c:v>
                </c:pt>
                <c:pt idx="3844">
                  <c:v>1538</c:v>
                </c:pt>
                <c:pt idx="3845">
                  <c:v>1538.4</c:v>
                </c:pt>
                <c:pt idx="3846">
                  <c:v>1538.8</c:v>
                </c:pt>
                <c:pt idx="3847">
                  <c:v>1539.2</c:v>
                </c:pt>
                <c:pt idx="3848">
                  <c:v>1539.6</c:v>
                </c:pt>
                <c:pt idx="3849">
                  <c:v>1540</c:v>
                </c:pt>
                <c:pt idx="3850">
                  <c:v>1540.4</c:v>
                </c:pt>
                <c:pt idx="3851">
                  <c:v>1540.8</c:v>
                </c:pt>
                <c:pt idx="3852">
                  <c:v>1541.2</c:v>
                </c:pt>
                <c:pt idx="3853">
                  <c:v>1541.6</c:v>
                </c:pt>
                <c:pt idx="3854">
                  <c:v>1542</c:v>
                </c:pt>
                <c:pt idx="3855">
                  <c:v>1542.4</c:v>
                </c:pt>
                <c:pt idx="3856">
                  <c:v>1542.8</c:v>
                </c:pt>
                <c:pt idx="3857">
                  <c:v>1543.2</c:v>
                </c:pt>
                <c:pt idx="3858">
                  <c:v>1543.6</c:v>
                </c:pt>
                <c:pt idx="3859">
                  <c:v>1544</c:v>
                </c:pt>
                <c:pt idx="3860">
                  <c:v>1544.4</c:v>
                </c:pt>
                <c:pt idx="3861">
                  <c:v>1544.8</c:v>
                </c:pt>
                <c:pt idx="3862">
                  <c:v>1545.2</c:v>
                </c:pt>
                <c:pt idx="3863">
                  <c:v>1545.6</c:v>
                </c:pt>
                <c:pt idx="3864">
                  <c:v>1546</c:v>
                </c:pt>
                <c:pt idx="3865">
                  <c:v>1546.4</c:v>
                </c:pt>
                <c:pt idx="3866">
                  <c:v>1546.8</c:v>
                </c:pt>
                <c:pt idx="3867">
                  <c:v>1547.2</c:v>
                </c:pt>
                <c:pt idx="3868">
                  <c:v>1547.6</c:v>
                </c:pt>
                <c:pt idx="3869">
                  <c:v>1548</c:v>
                </c:pt>
                <c:pt idx="3870">
                  <c:v>1548.4</c:v>
                </c:pt>
                <c:pt idx="3871">
                  <c:v>1548.8</c:v>
                </c:pt>
                <c:pt idx="3872">
                  <c:v>1549.2</c:v>
                </c:pt>
                <c:pt idx="3873">
                  <c:v>1549.6</c:v>
                </c:pt>
                <c:pt idx="3874">
                  <c:v>1550</c:v>
                </c:pt>
                <c:pt idx="3875">
                  <c:v>1550.4</c:v>
                </c:pt>
                <c:pt idx="3876">
                  <c:v>1550.8</c:v>
                </c:pt>
                <c:pt idx="3877">
                  <c:v>1551.2</c:v>
                </c:pt>
                <c:pt idx="3878">
                  <c:v>1551.6</c:v>
                </c:pt>
                <c:pt idx="3879">
                  <c:v>1552</c:v>
                </c:pt>
                <c:pt idx="3880">
                  <c:v>1552.4</c:v>
                </c:pt>
                <c:pt idx="3881">
                  <c:v>1552.8</c:v>
                </c:pt>
                <c:pt idx="3882">
                  <c:v>1553.2</c:v>
                </c:pt>
                <c:pt idx="3883">
                  <c:v>1553.6</c:v>
                </c:pt>
                <c:pt idx="3884">
                  <c:v>1554</c:v>
                </c:pt>
                <c:pt idx="3885">
                  <c:v>1554.4</c:v>
                </c:pt>
                <c:pt idx="3886">
                  <c:v>1554.8</c:v>
                </c:pt>
                <c:pt idx="3887">
                  <c:v>1555.2</c:v>
                </c:pt>
                <c:pt idx="3888">
                  <c:v>1555.6</c:v>
                </c:pt>
                <c:pt idx="3889">
                  <c:v>1556</c:v>
                </c:pt>
                <c:pt idx="3890">
                  <c:v>1556.4</c:v>
                </c:pt>
                <c:pt idx="3891">
                  <c:v>1556.8</c:v>
                </c:pt>
                <c:pt idx="3892">
                  <c:v>1557.2</c:v>
                </c:pt>
                <c:pt idx="3893">
                  <c:v>1557.6</c:v>
                </c:pt>
                <c:pt idx="3894">
                  <c:v>1558</c:v>
                </c:pt>
                <c:pt idx="3895">
                  <c:v>1558.4</c:v>
                </c:pt>
                <c:pt idx="3896">
                  <c:v>1558.8</c:v>
                </c:pt>
                <c:pt idx="3897">
                  <c:v>1559.2</c:v>
                </c:pt>
                <c:pt idx="3898">
                  <c:v>1559.6</c:v>
                </c:pt>
                <c:pt idx="3899">
                  <c:v>1560</c:v>
                </c:pt>
                <c:pt idx="3900">
                  <c:v>1560.4</c:v>
                </c:pt>
                <c:pt idx="3901">
                  <c:v>1560.8</c:v>
                </c:pt>
                <c:pt idx="3902">
                  <c:v>1561.2</c:v>
                </c:pt>
                <c:pt idx="3903">
                  <c:v>1561.6</c:v>
                </c:pt>
                <c:pt idx="3904">
                  <c:v>1562</c:v>
                </c:pt>
                <c:pt idx="3905">
                  <c:v>1562.4</c:v>
                </c:pt>
                <c:pt idx="3906">
                  <c:v>1562.8</c:v>
                </c:pt>
                <c:pt idx="3907">
                  <c:v>1563.2</c:v>
                </c:pt>
                <c:pt idx="3908">
                  <c:v>1563.6</c:v>
                </c:pt>
                <c:pt idx="3909">
                  <c:v>1564</c:v>
                </c:pt>
                <c:pt idx="3910">
                  <c:v>1564.4</c:v>
                </c:pt>
                <c:pt idx="3911">
                  <c:v>1564.8</c:v>
                </c:pt>
                <c:pt idx="3912">
                  <c:v>1565.2</c:v>
                </c:pt>
                <c:pt idx="3913">
                  <c:v>1565.6</c:v>
                </c:pt>
                <c:pt idx="3914">
                  <c:v>1566</c:v>
                </c:pt>
                <c:pt idx="3915">
                  <c:v>1566.4</c:v>
                </c:pt>
                <c:pt idx="3916">
                  <c:v>1566.8</c:v>
                </c:pt>
                <c:pt idx="3917">
                  <c:v>1567.2</c:v>
                </c:pt>
                <c:pt idx="3918">
                  <c:v>1567.6</c:v>
                </c:pt>
                <c:pt idx="3919">
                  <c:v>1568</c:v>
                </c:pt>
                <c:pt idx="3920">
                  <c:v>1568.4</c:v>
                </c:pt>
                <c:pt idx="3921">
                  <c:v>1568.8</c:v>
                </c:pt>
                <c:pt idx="3922">
                  <c:v>1569.2</c:v>
                </c:pt>
                <c:pt idx="3923">
                  <c:v>1569.6</c:v>
                </c:pt>
                <c:pt idx="3924">
                  <c:v>1570</c:v>
                </c:pt>
                <c:pt idx="3925">
                  <c:v>1570.4</c:v>
                </c:pt>
                <c:pt idx="3926">
                  <c:v>1570.8</c:v>
                </c:pt>
                <c:pt idx="3927">
                  <c:v>1571.2</c:v>
                </c:pt>
                <c:pt idx="3928">
                  <c:v>1571.6</c:v>
                </c:pt>
                <c:pt idx="3929">
                  <c:v>1572</c:v>
                </c:pt>
                <c:pt idx="3930">
                  <c:v>1572.4</c:v>
                </c:pt>
                <c:pt idx="3931">
                  <c:v>1572.8</c:v>
                </c:pt>
                <c:pt idx="3932">
                  <c:v>1573.2</c:v>
                </c:pt>
                <c:pt idx="3933">
                  <c:v>1573.6</c:v>
                </c:pt>
                <c:pt idx="3934">
                  <c:v>1574</c:v>
                </c:pt>
                <c:pt idx="3935">
                  <c:v>1574.4</c:v>
                </c:pt>
                <c:pt idx="3936">
                  <c:v>1574.8</c:v>
                </c:pt>
                <c:pt idx="3937">
                  <c:v>1575.2</c:v>
                </c:pt>
                <c:pt idx="3938">
                  <c:v>1575.6</c:v>
                </c:pt>
                <c:pt idx="3939">
                  <c:v>1576</c:v>
                </c:pt>
                <c:pt idx="3940">
                  <c:v>1576.4</c:v>
                </c:pt>
                <c:pt idx="3941">
                  <c:v>1576.8</c:v>
                </c:pt>
                <c:pt idx="3942">
                  <c:v>1577.2</c:v>
                </c:pt>
                <c:pt idx="3943">
                  <c:v>1577.6</c:v>
                </c:pt>
                <c:pt idx="3944">
                  <c:v>1578</c:v>
                </c:pt>
                <c:pt idx="3945">
                  <c:v>1578.4</c:v>
                </c:pt>
                <c:pt idx="3946">
                  <c:v>1578.8</c:v>
                </c:pt>
                <c:pt idx="3947">
                  <c:v>1579.2</c:v>
                </c:pt>
                <c:pt idx="3948">
                  <c:v>1579.6</c:v>
                </c:pt>
                <c:pt idx="3949">
                  <c:v>1580</c:v>
                </c:pt>
                <c:pt idx="3950">
                  <c:v>1580.4</c:v>
                </c:pt>
                <c:pt idx="3951">
                  <c:v>1580.8</c:v>
                </c:pt>
                <c:pt idx="3952">
                  <c:v>1581.2</c:v>
                </c:pt>
                <c:pt idx="3953">
                  <c:v>1581.6</c:v>
                </c:pt>
                <c:pt idx="3954">
                  <c:v>1582</c:v>
                </c:pt>
                <c:pt idx="3955">
                  <c:v>1582.4</c:v>
                </c:pt>
                <c:pt idx="3956">
                  <c:v>1582.8</c:v>
                </c:pt>
                <c:pt idx="3957">
                  <c:v>1583.2</c:v>
                </c:pt>
                <c:pt idx="3958">
                  <c:v>1583.6</c:v>
                </c:pt>
                <c:pt idx="3959">
                  <c:v>1584</c:v>
                </c:pt>
                <c:pt idx="3960">
                  <c:v>1584.4</c:v>
                </c:pt>
                <c:pt idx="3961">
                  <c:v>1584.8</c:v>
                </c:pt>
                <c:pt idx="3962">
                  <c:v>1585.2</c:v>
                </c:pt>
                <c:pt idx="3963">
                  <c:v>1585.6</c:v>
                </c:pt>
                <c:pt idx="3964">
                  <c:v>1586</c:v>
                </c:pt>
                <c:pt idx="3965">
                  <c:v>1586.4</c:v>
                </c:pt>
                <c:pt idx="3966">
                  <c:v>1586.8</c:v>
                </c:pt>
                <c:pt idx="3967">
                  <c:v>1587.2</c:v>
                </c:pt>
                <c:pt idx="3968">
                  <c:v>1587.6</c:v>
                </c:pt>
                <c:pt idx="3969">
                  <c:v>1588</c:v>
                </c:pt>
                <c:pt idx="3970">
                  <c:v>1588.4</c:v>
                </c:pt>
                <c:pt idx="3971">
                  <c:v>1588.8</c:v>
                </c:pt>
                <c:pt idx="3972">
                  <c:v>1589.2</c:v>
                </c:pt>
                <c:pt idx="3973">
                  <c:v>1589.6</c:v>
                </c:pt>
                <c:pt idx="3974">
                  <c:v>1590</c:v>
                </c:pt>
                <c:pt idx="3975">
                  <c:v>1590.4</c:v>
                </c:pt>
                <c:pt idx="3976">
                  <c:v>1590.8</c:v>
                </c:pt>
                <c:pt idx="3977">
                  <c:v>1591.2</c:v>
                </c:pt>
                <c:pt idx="3978">
                  <c:v>1591.6</c:v>
                </c:pt>
                <c:pt idx="3979">
                  <c:v>1592</c:v>
                </c:pt>
                <c:pt idx="3980">
                  <c:v>1592.4</c:v>
                </c:pt>
                <c:pt idx="3981">
                  <c:v>1592.8</c:v>
                </c:pt>
                <c:pt idx="3982">
                  <c:v>1593.2</c:v>
                </c:pt>
                <c:pt idx="3983">
                  <c:v>1593.6</c:v>
                </c:pt>
                <c:pt idx="3984">
                  <c:v>1594</c:v>
                </c:pt>
                <c:pt idx="3985">
                  <c:v>1594.4</c:v>
                </c:pt>
                <c:pt idx="3986">
                  <c:v>1594.8</c:v>
                </c:pt>
                <c:pt idx="3987">
                  <c:v>1595.2</c:v>
                </c:pt>
                <c:pt idx="3988">
                  <c:v>1595.6</c:v>
                </c:pt>
                <c:pt idx="3989">
                  <c:v>1596</c:v>
                </c:pt>
                <c:pt idx="3990">
                  <c:v>1596.4</c:v>
                </c:pt>
                <c:pt idx="3991">
                  <c:v>1596.8</c:v>
                </c:pt>
                <c:pt idx="3992">
                  <c:v>1597.2</c:v>
                </c:pt>
                <c:pt idx="3993">
                  <c:v>1597.6</c:v>
                </c:pt>
                <c:pt idx="3994">
                  <c:v>1598</c:v>
                </c:pt>
                <c:pt idx="3995">
                  <c:v>1598.4</c:v>
                </c:pt>
                <c:pt idx="3996">
                  <c:v>1598.8</c:v>
                </c:pt>
                <c:pt idx="3997">
                  <c:v>1599.2</c:v>
                </c:pt>
                <c:pt idx="3998">
                  <c:v>1599.6</c:v>
                </c:pt>
                <c:pt idx="3999">
                  <c:v>1600</c:v>
                </c:pt>
                <c:pt idx="4000">
                  <c:v>1600.4</c:v>
                </c:pt>
                <c:pt idx="4001">
                  <c:v>1600.8</c:v>
                </c:pt>
                <c:pt idx="4002">
                  <c:v>1601.2</c:v>
                </c:pt>
                <c:pt idx="4003">
                  <c:v>1601.6</c:v>
                </c:pt>
                <c:pt idx="4004">
                  <c:v>1602</c:v>
                </c:pt>
                <c:pt idx="4005">
                  <c:v>1602.4</c:v>
                </c:pt>
                <c:pt idx="4006">
                  <c:v>1602.8</c:v>
                </c:pt>
                <c:pt idx="4007">
                  <c:v>1603.2</c:v>
                </c:pt>
                <c:pt idx="4008">
                  <c:v>1603.6</c:v>
                </c:pt>
                <c:pt idx="4009">
                  <c:v>1604</c:v>
                </c:pt>
                <c:pt idx="4010">
                  <c:v>1604.4</c:v>
                </c:pt>
                <c:pt idx="4011">
                  <c:v>1604.8</c:v>
                </c:pt>
                <c:pt idx="4012">
                  <c:v>1605.2</c:v>
                </c:pt>
                <c:pt idx="4013">
                  <c:v>1605.6</c:v>
                </c:pt>
                <c:pt idx="4014">
                  <c:v>1606</c:v>
                </c:pt>
                <c:pt idx="4015">
                  <c:v>1606.4</c:v>
                </c:pt>
                <c:pt idx="4016">
                  <c:v>1606.8</c:v>
                </c:pt>
                <c:pt idx="4017">
                  <c:v>1607.2</c:v>
                </c:pt>
                <c:pt idx="4018">
                  <c:v>1607.6</c:v>
                </c:pt>
                <c:pt idx="4019">
                  <c:v>1608</c:v>
                </c:pt>
                <c:pt idx="4020">
                  <c:v>1608.4</c:v>
                </c:pt>
                <c:pt idx="4021">
                  <c:v>1608.8</c:v>
                </c:pt>
                <c:pt idx="4022">
                  <c:v>1609.2</c:v>
                </c:pt>
                <c:pt idx="4023">
                  <c:v>1609.6</c:v>
                </c:pt>
                <c:pt idx="4024">
                  <c:v>1610</c:v>
                </c:pt>
                <c:pt idx="4025">
                  <c:v>1610.4</c:v>
                </c:pt>
                <c:pt idx="4026">
                  <c:v>1610.8</c:v>
                </c:pt>
                <c:pt idx="4027">
                  <c:v>1611.2</c:v>
                </c:pt>
                <c:pt idx="4028">
                  <c:v>1611.6</c:v>
                </c:pt>
                <c:pt idx="4029">
                  <c:v>1612</c:v>
                </c:pt>
                <c:pt idx="4030">
                  <c:v>1612.4</c:v>
                </c:pt>
                <c:pt idx="4031">
                  <c:v>1612.8</c:v>
                </c:pt>
                <c:pt idx="4032">
                  <c:v>1613.2</c:v>
                </c:pt>
                <c:pt idx="4033">
                  <c:v>1613.6</c:v>
                </c:pt>
                <c:pt idx="4034">
                  <c:v>1614</c:v>
                </c:pt>
                <c:pt idx="4035">
                  <c:v>1614.4</c:v>
                </c:pt>
                <c:pt idx="4036">
                  <c:v>1614.8</c:v>
                </c:pt>
                <c:pt idx="4037">
                  <c:v>1615.2</c:v>
                </c:pt>
                <c:pt idx="4038">
                  <c:v>1615.6</c:v>
                </c:pt>
                <c:pt idx="4039">
                  <c:v>1616</c:v>
                </c:pt>
                <c:pt idx="4040">
                  <c:v>1616.4</c:v>
                </c:pt>
                <c:pt idx="4041">
                  <c:v>1616.8</c:v>
                </c:pt>
                <c:pt idx="4042">
                  <c:v>1617.2</c:v>
                </c:pt>
                <c:pt idx="4043">
                  <c:v>1617.6</c:v>
                </c:pt>
                <c:pt idx="4044">
                  <c:v>1618</c:v>
                </c:pt>
                <c:pt idx="4045">
                  <c:v>1618.4</c:v>
                </c:pt>
                <c:pt idx="4046">
                  <c:v>1618.8</c:v>
                </c:pt>
                <c:pt idx="4047">
                  <c:v>1619.2</c:v>
                </c:pt>
                <c:pt idx="4048">
                  <c:v>1619.6</c:v>
                </c:pt>
                <c:pt idx="4049">
                  <c:v>1620</c:v>
                </c:pt>
                <c:pt idx="4050">
                  <c:v>1620.4</c:v>
                </c:pt>
                <c:pt idx="4051">
                  <c:v>1620.8</c:v>
                </c:pt>
                <c:pt idx="4052">
                  <c:v>1621.2</c:v>
                </c:pt>
                <c:pt idx="4053">
                  <c:v>1621.6</c:v>
                </c:pt>
                <c:pt idx="4054">
                  <c:v>1622</c:v>
                </c:pt>
                <c:pt idx="4055">
                  <c:v>1622.4</c:v>
                </c:pt>
                <c:pt idx="4056">
                  <c:v>1622.8</c:v>
                </c:pt>
                <c:pt idx="4057">
                  <c:v>1623.2</c:v>
                </c:pt>
                <c:pt idx="4058">
                  <c:v>1623.6</c:v>
                </c:pt>
                <c:pt idx="4059">
                  <c:v>1624</c:v>
                </c:pt>
                <c:pt idx="4060">
                  <c:v>1624.4</c:v>
                </c:pt>
                <c:pt idx="4061">
                  <c:v>1624.8</c:v>
                </c:pt>
                <c:pt idx="4062">
                  <c:v>1625.2</c:v>
                </c:pt>
                <c:pt idx="4063">
                  <c:v>1625.6</c:v>
                </c:pt>
                <c:pt idx="4064">
                  <c:v>1626</c:v>
                </c:pt>
                <c:pt idx="4065">
                  <c:v>1626.4</c:v>
                </c:pt>
                <c:pt idx="4066">
                  <c:v>1626.8</c:v>
                </c:pt>
                <c:pt idx="4067">
                  <c:v>1627.2</c:v>
                </c:pt>
                <c:pt idx="4068">
                  <c:v>1627.6</c:v>
                </c:pt>
                <c:pt idx="4069">
                  <c:v>1628</c:v>
                </c:pt>
                <c:pt idx="4070">
                  <c:v>1628.4</c:v>
                </c:pt>
                <c:pt idx="4071">
                  <c:v>1628.8</c:v>
                </c:pt>
                <c:pt idx="4072">
                  <c:v>1629.2</c:v>
                </c:pt>
                <c:pt idx="4073">
                  <c:v>1629.6</c:v>
                </c:pt>
                <c:pt idx="4074">
                  <c:v>1630</c:v>
                </c:pt>
                <c:pt idx="4075">
                  <c:v>1630.4</c:v>
                </c:pt>
                <c:pt idx="4076">
                  <c:v>1630.8</c:v>
                </c:pt>
                <c:pt idx="4077">
                  <c:v>1631.2</c:v>
                </c:pt>
                <c:pt idx="4078">
                  <c:v>1631.6</c:v>
                </c:pt>
                <c:pt idx="4079">
                  <c:v>1632</c:v>
                </c:pt>
                <c:pt idx="4080">
                  <c:v>1632.4</c:v>
                </c:pt>
                <c:pt idx="4081">
                  <c:v>1632.8</c:v>
                </c:pt>
                <c:pt idx="4082">
                  <c:v>1633.2</c:v>
                </c:pt>
                <c:pt idx="4083">
                  <c:v>1633.6</c:v>
                </c:pt>
                <c:pt idx="4084">
                  <c:v>1634</c:v>
                </c:pt>
                <c:pt idx="4085">
                  <c:v>1634.4</c:v>
                </c:pt>
                <c:pt idx="4086">
                  <c:v>1634.8</c:v>
                </c:pt>
                <c:pt idx="4087">
                  <c:v>1635.2</c:v>
                </c:pt>
                <c:pt idx="4088">
                  <c:v>1635.6</c:v>
                </c:pt>
                <c:pt idx="4089">
                  <c:v>1636</c:v>
                </c:pt>
                <c:pt idx="4090">
                  <c:v>1636.4</c:v>
                </c:pt>
                <c:pt idx="4091">
                  <c:v>1636.8</c:v>
                </c:pt>
                <c:pt idx="4092">
                  <c:v>1637.2</c:v>
                </c:pt>
                <c:pt idx="4093">
                  <c:v>1637.6</c:v>
                </c:pt>
                <c:pt idx="4094">
                  <c:v>1638</c:v>
                </c:pt>
                <c:pt idx="4095">
                  <c:v>1638.4</c:v>
                </c:pt>
                <c:pt idx="4096">
                  <c:v>1638.8</c:v>
                </c:pt>
                <c:pt idx="4097">
                  <c:v>1639.2</c:v>
                </c:pt>
                <c:pt idx="4098">
                  <c:v>1639.6</c:v>
                </c:pt>
                <c:pt idx="4099">
                  <c:v>1640</c:v>
                </c:pt>
                <c:pt idx="4100">
                  <c:v>1640.4</c:v>
                </c:pt>
                <c:pt idx="4101">
                  <c:v>1640.8</c:v>
                </c:pt>
                <c:pt idx="4102">
                  <c:v>1641.2</c:v>
                </c:pt>
                <c:pt idx="4103">
                  <c:v>1641.6</c:v>
                </c:pt>
                <c:pt idx="4104">
                  <c:v>1642</c:v>
                </c:pt>
                <c:pt idx="4105">
                  <c:v>1642.4</c:v>
                </c:pt>
                <c:pt idx="4106">
                  <c:v>1642.8</c:v>
                </c:pt>
                <c:pt idx="4107">
                  <c:v>1643.2</c:v>
                </c:pt>
                <c:pt idx="4108">
                  <c:v>1643.6</c:v>
                </c:pt>
                <c:pt idx="4109">
                  <c:v>1644</c:v>
                </c:pt>
                <c:pt idx="4110">
                  <c:v>1644.4</c:v>
                </c:pt>
                <c:pt idx="4111">
                  <c:v>1644.8</c:v>
                </c:pt>
                <c:pt idx="4112">
                  <c:v>1645.2</c:v>
                </c:pt>
                <c:pt idx="4113">
                  <c:v>1645.6</c:v>
                </c:pt>
                <c:pt idx="4114">
                  <c:v>1646</c:v>
                </c:pt>
                <c:pt idx="4115">
                  <c:v>1646.4</c:v>
                </c:pt>
                <c:pt idx="4116">
                  <c:v>1646.8</c:v>
                </c:pt>
                <c:pt idx="4117">
                  <c:v>1647.2</c:v>
                </c:pt>
                <c:pt idx="4118">
                  <c:v>1647.6</c:v>
                </c:pt>
                <c:pt idx="4119">
                  <c:v>1648</c:v>
                </c:pt>
                <c:pt idx="4120">
                  <c:v>1648.4</c:v>
                </c:pt>
                <c:pt idx="4121">
                  <c:v>1648.8</c:v>
                </c:pt>
                <c:pt idx="4122">
                  <c:v>1649.2</c:v>
                </c:pt>
                <c:pt idx="4123">
                  <c:v>1649.6</c:v>
                </c:pt>
                <c:pt idx="4124">
                  <c:v>1650</c:v>
                </c:pt>
                <c:pt idx="4125">
                  <c:v>1650.4</c:v>
                </c:pt>
                <c:pt idx="4126">
                  <c:v>1650.8</c:v>
                </c:pt>
                <c:pt idx="4127">
                  <c:v>1651.2</c:v>
                </c:pt>
                <c:pt idx="4128">
                  <c:v>1651.6</c:v>
                </c:pt>
                <c:pt idx="4129">
                  <c:v>1652</c:v>
                </c:pt>
                <c:pt idx="4130">
                  <c:v>1652.4</c:v>
                </c:pt>
                <c:pt idx="4131">
                  <c:v>1652.8</c:v>
                </c:pt>
                <c:pt idx="4132">
                  <c:v>1653.2</c:v>
                </c:pt>
                <c:pt idx="4133">
                  <c:v>1653.6</c:v>
                </c:pt>
                <c:pt idx="4134">
                  <c:v>1654</c:v>
                </c:pt>
                <c:pt idx="4135">
                  <c:v>1654.4</c:v>
                </c:pt>
                <c:pt idx="4136">
                  <c:v>1654.8</c:v>
                </c:pt>
                <c:pt idx="4137">
                  <c:v>1655.2</c:v>
                </c:pt>
                <c:pt idx="4138">
                  <c:v>1655.6</c:v>
                </c:pt>
                <c:pt idx="4139">
                  <c:v>1656</c:v>
                </c:pt>
                <c:pt idx="4140">
                  <c:v>1656.4</c:v>
                </c:pt>
                <c:pt idx="4141">
                  <c:v>1656.8</c:v>
                </c:pt>
                <c:pt idx="4142">
                  <c:v>1657.2</c:v>
                </c:pt>
                <c:pt idx="4143">
                  <c:v>1657.6</c:v>
                </c:pt>
                <c:pt idx="4144">
                  <c:v>1658</c:v>
                </c:pt>
                <c:pt idx="4145">
                  <c:v>1658.4</c:v>
                </c:pt>
                <c:pt idx="4146">
                  <c:v>1658.8</c:v>
                </c:pt>
                <c:pt idx="4147">
                  <c:v>1659.2</c:v>
                </c:pt>
                <c:pt idx="4148">
                  <c:v>1659.6</c:v>
                </c:pt>
                <c:pt idx="4149">
                  <c:v>1660</c:v>
                </c:pt>
                <c:pt idx="4150">
                  <c:v>1660.4</c:v>
                </c:pt>
                <c:pt idx="4151">
                  <c:v>1660.8</c:v>
                </c:pt>
                <c:pt idx="4152">
                  <c:v>1661.2</c:v>
                </c:pt>
                <c:pt idx="4153">
                  <c:v>1661.6</c:v>
                </c:pt>
                <c:pt idx="4154">
                  <c:v>1662</c:v>
                </c:pt>
                <c:pt idx="4155">
                  <c:v>1662.4</c:v>
                </c:pt>
                <c:pt idx="4156">
                  <c:v>1662.8</c:v>
                </c:pt>
                <c:pt idx="4157">
                  <c:v>1663.2</c:v>
                </c:pt>
                <c:pt idx="4158">
                  <c:v>1663.6</c:v>
                </c:pt>
                <c:pt idx="4159">
                  <c:v>1664</c:v>
                </c:pt>
                <c:pt idx="4160">
                  <c:v>1664.4</c:v>
                </c:pt>
                <c:pt idx="4161">
                  <c:v>1664.8</c:v>
                </c:pt>
                <c:pt idx="4162">
                  <c:v>1665.2</c:v>
                </c:pt>
                <c:pt idx="4163">
                  <c:v>1665.6</c:v>
                </c:pt>
                <c:pt idx="4164">
                  <c:v>1666</c:v>
                </c:pt>
                <c:pt idx="4165">
                  <c:v>1666.4</c:v>
                </c:pt>
                <c:pt idx="4166">
                  <c:v>1666.8</c:v>
                </c:pt>
                <c:pt idx="4167">
                  <c:v>1667.2</c:v>
                </c:pt>
                <c:pt idx="4168">
                  <c:v>1667.6</c:v>
                </c:pt>
                <c:pt idx="4169">
                  <c:v>1668</c:v>
                </c:pt>
                <c:pt idx="4170">
                  <c:v>1668.4</c:v>
                </c:pt>
                <c:pt idx="4171">
                  <c:v>1668.8</c:v>
                </c:pt>
                <c:pt idx="4172">
                  <c:v>1669.2</c:v>
                </c:pt>
                <c:pt idx="4173">
                  <c:v>1669.6</c:v>
                </c:pt>
                <c:pt idx="4174">
                  <c:v>1670</c:v>
                </c:pt>
                <c:pt idx="4175">
                  <c:v>1670.4</c:v>
                </c:pt>
                <c:pt idx="4176">
                  <c:v>1670.8</c:v>
                </c:pt>
                <c:pt idx="4177">
                  <c:v>1671.2</c:v>
                </c:pt>
                <c:pt idx="4178">
                  <c:v>1671.6</c:v>
                </c:pt>
                <c:pt idx="4179">
                  <c:v>1672</c:v>
                </c:pt>
                <c:pt idx="4180">
                  <c:v>1672.4</c:v>
                </c:pt>
                <c:pt idx="4181">
                  <c:v>1672.8</c:v>
                </c:pt>
                <c:pt idx="4182">
                  <c:v>1673.2</c:v>
                </c:pt>
                <c:pt idx="4183">
                  <c:v>1673.6</c:v>
                </c:pt>
                <c:pt idx="4184">
                  <c:v>1674</c:v>
                </c:pt>
                <c:pt idx="4185">
                  <c:v>1674.4</c:v>
                </c:pt>
                <c:pt idx="4186">
                  <c:v>1674.8</c:v>
                </c:pt>
                <c:pt idx="4187">
                  <c:v>1675.2</c:v>
                </c:pt>
                <c:pt idx="4188">
                  <c:v>1675.6</c:v>
                </c:pt>
                <c:pt idx="4189">
                  <c:v>1676</c:v>
                </c:pt>
                <c:pt idx="4190">
                  <c:v>1676.4</c:v>
                </c:pt>
                <c:pt idx="4191">
                  <c:v>1676.8</c:v>
                </c:pt>
                <c:pt idx="4192">
                  <c:v>1677.2</c:v>
                </c:pt>
                <c:pt idx="4193">
                  <c:v>1677.6</c:v>
                </c:pt>
                <c:pt idx="4194">
                  <c:v>1678</c:v>
                </c:pt>
                <c:pt idx="4195">
                  <c:v>1678.4</c:v>
                </c:pt>
                <c:pt idx="4196">
                  <c:v>1678.8</c:v>
                </c:pt>
                <c:pt idx="4197">
                  <c:v>1679.2</c:v>
                </c:pt>
                <c:pt idx="4198">
                  <c:v>1679.6</c:v>
                </c:pt>
                <c:pt idx="4199">
                  <c:v>1680</c:v>
                </c:pt>
                <c:pt idx="4200">
                  <c:v>1680.4</c:v>
                </c:pt>
                <c:pt idx="4201">
                  <c:v>1680.8</c:v>
                </c:pt>
                <c:pt idx="4202">
                  <c:v>1681.2</c:v>
                </c:pt>
                <c:pt idx="4203">
                  <c:v>1681.6</c:v>
                </c:pt>
                <c:pt idx="4204">
                  <c:v>1682</c:v>
                </c:pt>
                <c:pt idx="4205">
                  <c:v>1682.4</c:v>
                </c:pt>
                <c:pt idx="4206">
                  <c:v>1682.8</c:v>
                </c:pt>
                <c:pt idx="4207">
                  <c:v>1683.2</c:v>
                </c:pt>
                <c:pt idx="4208">
                  <c:v>1683.6</c:v>
                </c:pt>
                <c:pt idx="4209">
                  <c:v>1684</c:v>
                </c:pt>
                <c:pt idx="4210">
                  <c:v>1684.4</c:v>
                </c:pt>
                <c:pt idx="4211">
                  <c:v>1684.8</c:v>
                </c:pt>
                <c:pt idx="4212">
                  <c:v>1685.2</c:v>
                </c:pt>
                <c:pt idx="4213">
                  <c:v>1685.6</c:v>
                </c:pt>
                <c:pt idx="4214">
                  <c:v>1686</c:v>
                </c:pt>
                <c:pt idx="4215">
                  <c:v>1686.4</c:v>
                </c:pt>
                <c:pt idx="4216">
                  <c:v>1686.8</c:v>
                </c:pt>
                <c:pt idx="4217">
                  <c:v>1687.2</c:v>
                </c:pt>
                <c:pt idx="4218">
                  <c:v>1687.6</c:v>
                </c:pt>
                <c:pt idx="4219">
                  <c:v>1688</c:v>
                </c:pt>
                <c:pt idx="4220">
                  <c:v>1688.4</c:v>
                </c:pt>
                <c:pt idx="4221">
                  <c:v>1688.8</c:v>
                </c:pt>
                <c:pt idx="4222">
                  <c:v>1689.2</c:v>
                </c:pt>
                <c:pt idx="4223">
                  <c:v>1689.6</c:v>
                </c:pt>
                <c:pt idx="4224">
                  <c:v>1690</c:v>
                </c:pt>
                <c:pt idx="4225">
                  <c:v>1690.4</c:v>
                </c:pt>
                <c:pt idx="4226">
                  <c:v>1690.8</c:v>
                </c:pt>
                <c:pt idx="4227">
                  <c:v>1691.2</c:v>
                </c:pt>
                <c:pt idx="4228">
                  <c:v>1691.6</c:v>
                </c:pt>
                <c:pt idx="4229">
                  <c:v>1692</c:v>
                </c:pt>
                <c:pt idx="4230">
                  <c:v>1692.4</c:v>
                </c:pt>
                <c:pt idx="4231">
                  <c:v>1692.8</c:v>
                </c:pt>
                <c:pt idx="4232">
                  <c:v>1693.2</c:v>
                </c:pt>
                <c:pt idx="4233">
                  <c:v>1693.6</c:v>
                </c:pt>
                <c:pt idx="4234">
                  <c:v>1694</c:v>
                </c:pt>
                <c:pt idx="4235">
                  <c:v>1694.4</c:v>
                </c:pt>
                <c:pt idx="4236">
                  <c:v>1694.8</c:v>
                </c:pt>
                <c:pt idx="4237">
                  <c:v>1695.2</c:v>
                </c:pt>
                <c:pt idx="4238">
                  <c:v>1695.6</c:v>
                </c:pt>
                <c:pt idx="4239">
                  <c:v>1696</c:v>
                </c:pt>
                <c:pt idx="4240">
                  <c:v>1696.4</c:v>
                </c:pt>
                <c:pt idx="4241">
                  <c:v>1696.8</c:v>
                </c:pt>
                <c:pt idx="4242">
                  <c:v>1697.2</c:v>
                </c:pt>
                <c:pt idx="4243">
                  <c:v>1697.6</c:v>
                </c:pt>
                <c:pt idx="4244">
                  <c:v>1698</c:v>
                </c:pt>
                <c:pt idx="4245">
                  <c:v>1698.4</c:v>
                </c:pt>
                <c:pt idx="4246">
                  <c:v>1698.8</c:v>
                </c:pt>
                <c:pt idx="4247">
                  <c:v>1699.2</c:v>
                </c:pt>
                <c:pt idx="4248">
                  <c:v>1699.6</c:v>
                </c:pt>
                <c:pt idx="4249">
                  <c:v>1700</c:v>
                </c:pt>
                <c:pt idx="4250">
                  <c:v>1700.4</c:v>
                </c:pt>
                <c:pt idx="4251">
                  <c:v>1700.8</c:v>
                </c:pt>
                <c:pt idx="4252">
                  <c:v>1701.2</c:v>
                </c:pt>
                <c:pt idx="4253">
                  <c:v>1701.6</c:v>
                </c:pt>
                <c:pt idx="4254">
                  <c:v>1702</c:v>
                </c:pt>
                <c:pt idx="4255">
                  <c:v>1702.4</c:v>
                </c:pt>
                <c:pt idx="4256">
                  <c:v>1702.8</c:v>
                </c:pt>
                <c:pt idx="4257">
                  <c:v>1703.2</c:v>
                </c:pt>
                <c:pt idx="4258">
                  <c:v>1703.6</c:v>
                </c:pt>
                <c:pt idx="4259">
                  <c:v>1704</c:v>
                </c:pt>
                <c:pt idx="4260">
                  <c:v>1704.4</c:v>
                </c:pt>
                <c:pt idx="4261">
                  <c:v>1704.8</c:v>
                </c:pt>
                <c:pt idx="4262">
                  <c:v>1705.2</c:v>
                </c:pt>
                <c:pt idx="4263">
                  <c:v>1705.6</c:v>
                </c:pt>
                <c:pt idx="4264">
                  <c:v>1706</c:v>
                </c:pt>
                <c:pt idx="4265">
                  <c:v>1706.4</c:v>
                </c:pt>
                <c:pt idx="4266">
                  <c:v>1706.8</c:v>
                </c:pt>
                <c:pt idx="4267">
                  <c:v>1707.2</c:v>
                </c:pt>
                <c:pt idx="4268">
                  <c:v>1707.6</c:v>
                </c:pt>
                <c:pt idx="4269">
                  <c:v>1708</c:v>
                </c:pt>
                <c:pt idx="4270">
                  <c:v>1708.4</c:v>
                </c:pt>
                <c:pt idx="4271">
                  <c:v>1708.8</c:v>
                </c:pt>
                <c:pt idx="4272">
                  <c:v>1709.2</c:v>
                </c:pt>
                <c:pt idx="4273">
                  <c:v>1709.6</c:v>
                </c:pt>
                <c:pt idx="4274">
                  <c:v>1710</c:v>
                </c:pt>
                <c:pt idx="4275">
                  <c:v>1710.4</c:v>
                </c:pt>
                <c:pt idx="4276">
                  <c:v>1710.8</c:v>
                </c:pt>
                <c:pt idx="4277">
                  <c:v>1711.2</c:v>
                </c:pt>
                <c:pt idx="4278">
                  <c:v>1711.6</c:v>
                </c:pt>
                <c:pt idx="4279">
                  <c:v>1712</c:v>
                </c:pt>
                <c:pt idx="4280">
                  <c:v>1712.4</c:v>
                </c:pt>
                <c:pt idx="4281">
                  <c:v>1712.8</c:v>
                </c:pt>
                <c:pt idx="4282">
                  <c:v>1713.2</c:v>
                </c:pt>
                <c:pt idx="4283">
                  <c:v>1713.6</c:v>
                </c:pt>
                <c:pt idx="4284">
                  <c:v>1714</c:v>
                </c:pt>
                <c:pt idx="4285">
                  <c:v>1714.4</c:v>
                </c:pt>
                <c:pt idx="4286">
                  <c:v>1714.8</c:v>
                </c:pt>
                <c:pt idx="4287">
                  <c:v>1715.2</c:v>
                </c:pt>
                <c:pt idx="4288">
                  <c:v>1715.6</c:v>
                </c:pt>
                <c:pt idx="4289">
                  <c:v>1716</c:v>
                </c:pt>
                <c:pt idx="4290">
                  <c:v>1716.4</c:v>
                </c:pt>
                <c:pt idx="4291">
                  <c:v>1716.8</c:v>
                </c:pt>
                <c:pt idx="4292">
                  <c:v>1717.2</c:v>
                </c:pt>
                <c:pt idx="4293">
                  <c:v>1717.6</c:v>
                </c:pt>
                <c:pt idx="4294">
                  <c:v>1718</c:v>
                </c:pt>
                <c:pt idx="4295">
                  <c:v>1718.4</c:v>
                </c:pt>
                <c:pt idx="4296">
                  <c:v>1718.8</c:v>
                </c:pt>
                <c:pt idx="4297">
                  <c:v>1719.2</c:v>
                </c:pt>
                <c:pt idx="4298">
                  <c:v>1719.6</c:v>
                </c:pt>
                <c:pt idx="4299">
                  <c:v>1720</c:v>
                </c:pt>
                <c:pt idx="4300">
                  <c:v>1720.4</c:v>
                </c:pt>
                <c:pt idx="4301">
                  <c:v>1720.8</c:v>
                </c:pt>
                <c:pt idx="4302">
                  <c:v>1721.2</c:v>
                </c:pt>
                <c:pt idx="4303">
                  <c:v>1721.6</c:v>
                </c:pt>
                <c:pt idx="4304">
                  <c:v>1722</c:v>
                </c:pt>
                <c:pt idx="4305">
                  <c:v>1722.4</c:v>
                </c:pt>
                <c:pt idx="4306">
                  <c:v>1722.8</c:v>
                </c:pt>
                <c:pt idx="4307">
                  <c:v>1723.2</c:v>
                </c:pt>
                <c:pt idx="4308">
                  <c:v>1723.6</c:v>
                </c:pt>
                <c:pt idx="4309">
                  <c:v>1724</c:v>
                </c:pt>
                <c:pt idx="4310">
                  <c:v>1724.4</c:v>
                </c:pt>
                <c:pt idx="4311">
                  <c:v>1724.8</c:v>
                </c:pt>
                <c:pt idx="4312">
                  <c:v>1725.2</c:v>
                </c:pt>
                <c:pt idx="4313">
                  <c:v>1725.6</c:v>
                </c:pt>
                <c:pt idx="4314">
                  <c:v>1726</c:v>
                </c:pt>
                <c:pt idx="4315">
                  <c:v>1726.4</c:v>
                </c:pt>
                <c:pt idx="4316">
                  <c:v>1726.8</c:v>
                </c:pt>
                <c:pt idx="4317">
                  <c:v>1727.2</c:v>
                </c:pt>
                <c:pt idx="4318">
                  <c:v>1727.6</c:v>
                </c:pt>
                <c:pt idx="4319">
                  <c:v>1728</c:v>
                </c:pt>
                <c:pt idx="4320">
                  <c:v>1728.4</c:v>
                </c:pt>
                <c:pt idx="4321">
                  <c:v>1728.8</c:v>
                </c:pt>
                <c:pt idx="4322">
                  <c:v>1729.2</c:v>
                </c:pt>
                <c:pt idx="4323">
                  <c:v>1729.6</c:v>
                </c:pt>
                <c:pt idx="4324">
                  <c:v>1730</c:v>
                </c:pt>
                <c:pt idx="4325">
                  <c:v>1730.4</c:v>
                </c:pt>
                <c:pt idx="4326">
                  <c:v>1730.8</c:v>
                </c:pt>
                <c:pt idx="4327">
                  <c:v>1731.2</c:v>
                </c:pt>
                <c:pt idx="4328">
                  <c:v>1731.6</c:v>
                </c:pt>
                <c:pt idx="4329">
                  <c:v>1732</c:v>
                </c:pt>
                <c:pt idx="4330">
                  <c:v>1732.4</c:v>
                </c:pt>
                <c:pt idx="4331">
                  <c:v>1732.8</c:v>
                </c:pt>
                <c:pt idx="4332">
                  <c:v>1733.2</c:v>
                </c:pt>
                <c:pt idx="4333">
                  <c:v>1733.6</c:v>
                </c:pt>
                <c:pt idx="4334">
                  <c:v>1734</c:v>
                </c:pt>
                <c:pt idx="4335">
                  <c:v>1734.4</c:v>
                </c:pt>
                <c:pt idx="4336">
                  <c:v>1734.8</c:v>
                </c:pt>
                <c:pt idx="4337">
                  <c:v>1735.2</c:v>
                </c:pt>
                <c:pt idx="4338">
                  <c:v>1735.6</c:v>
                </c:pt>
                <c:pt idx="4339">
                  <c:v>1736</c:v>
                </c:pt>
                <c:pt idx="4340">
                  <c:v>1736.4</c:v>
                </c:pt>
                <c:pt idx="4341">
                  <c:v>1736.8</c:v>
                </c:pt>
                <c:pt idx="4342">
                  <c:v>1737.2</c:v>
                </c:pt>
                <c:pt idx="4343">
                  <c:v>1737.6</c:v>
                </c:pt>
                <c:pt idx="4344">
                  <c:v>1738</c:v>
                </c:pt>
                <c:pt idx="4345">
                  <c:v>1738.4</c:v>
                </c:pt>
                <c:pt idx="4346">
                  <c:v>1738.8</c:v>
                </c:pt>
                <c:pt idx="4347">
                  <c:v>1739.2</c:v>
                </c:pt>
                <c:pt idx="4348">
                  <c:v>1739.6</c:v>
                </c:pt>
                <c:pt idx="4349">
                  <c:v>1740</c:v>
                </c:pt>
                <c:pt idx="4350">
                  <c:v>1740.4</c:v>
                </c:pt>
                <c:pt idx="4351">
                  <c:v>1740.8</c:v>
                </c:pt>
                <c:pt idx="4352">
                  <c:v>1741.2</c:v>
                </c:pt>
                <c:pt idx="4353">
                  <c:v>1741.6</c:v>
                </c:pt>
                <c:pt idx="4354">
                  <c:v>1742</c:v>
                </c:pt>
                <c:pt idx="4355">
                  <c:v>1742.4</c:v>
                </c:pt>
                <c:pt idx="4356">
                  <c:v>1742.8</c:v>
                </c:pt>
                <c:pt idx="4357">
                  <c:v>1743.2</c:v>
                </c:pt>
                <c:pt idx="4358">
                  <c:v>1743.6</c:v>
                </c:pt>
                <c:pt idx="4359">
                  <c:v>1744</c:v>
                </c:pt>
                <c:pt idx="4360">
                  <c:v>1744.4</c:v>
                </c:pt>
                <c:pt idx="4361">
                  <c:v>1744.8</c:v>
                </c:pt>
                <c:pt idx="4362">
                  <c:v>1745.2</c:v>
                </c:pt>
                <c:pt idx="4363">
                  <c:v>1745.6</c:v>
                </c:pt>
                <c:pt idx="4364">
                  <c:v>1746</c:v>
                </c:pt>
                <c:pt idx="4365">
                  <c:v>1746.4</c:v>
                </c:pt>
                <c:pt idx="4366">
                  <c:v>1746.8</c:v>
                </c:pt>
                <c:pt idx="4367">
                  <c:v>1747.2</c:v>
                </c:pt>
                <c:pt idx="4368">
                  <c:v>1747.6</c:v>
                </c:pt>
                <c:pt idx="4369">
                  <c:v>1748</c:v>
                </c:pt>
                <c:pt idx="4370">
                  <c:v>1748.4</c:v>
                </c:pt>
                <c:pt idx="4371">
                  <c:v>1748.8</c:v>
                </c:pt>
                <c:pt idx="4372">
                  <c:v>1749.2</c:v>
                </c:pt>
                <c:pt idx="4373">
                  <c:v>1749.6</c:v>
                </c:pt>
                <c:pt idx="4374">
                  <c:v>1750</c:v>
                </c:pt>
                <c:pt idx="4375">
                  <c:v>1750.4</c:v>
                </c:pt>
                <c:pt idx="4376">
                  <c:v>1750.8</c:v>
                </c:pt>
                <c:pt idx="4377">
                  <c:v>1751.2</c:v>
                </c:pt>
                <c:pt idx="4378">
                  <c:v>1751.6</c:v>
                </c:pt>
                <c:pt idx="4379">
                  <c:v>1752</c:v>
                </c:pt>
                <c:pt idx="4380">
                  <c:v>1752.4</c:v>
                </c:pt>
                <c:pt idx="4381">
                  <c:v>1752.8</c:v>
                </c:pt>
                <c:pt idx="4382">
                  <c:v>1753.2</c:v>
                </c:pt>
                <c:pt idx="4383">
                  <c:v>1753.6</c:v>
                </c:pt>
                <c:pt idx="4384">
                  <c:v>1754</c:v>
                </c:pt>
                <c:pt idx="4385">
                  <c:v>1754.4</c:v>
                </c:pt>
                <c:pt idx="4386">
                  <c:v>1754.8</c:v>
                </c:pt>
                <c:pt idx="4387">
                  <c:v>1755.2</c:v>
                </c:pt>
                <c:pt idx="4388">
                  <c:v>1755.6</c:v>
                </c:pt>
                <c:pt idx="4389">
                  <c:v>1756</c:v>
                </c:pt>
                <c:pt idx="4390">
                  <c:v>1756.4</c:v>
                </c:pt>
                <c:pt idx="4391">
                  <c:v>1756.8</c:v>
                </c:pt>
                <c:pt idx="4392">
                  <c:v>1757.2</c:v>
                </c:pt>
                <c:pt idx="4393">
                  <c:v>1757.6</c:v>
                </c:pt>
                <c:pt idx="4394">
                  <c:v>1758</c:v>
                </c:pt>
                <c:pt idx="4395">
                  <c:v>1758.4</c:v>
                </c:pt>
                <c:pt idx="4396">
                  <c:v>1758.8</c:v>
                </c:pt>
                <c:pt idx="4397">
                  <c:v>1759.2</c:v>
                </c:pt>
                <c:pt idx="4398">
                  <c:v>1759.6</c:v>
                </c:pt>
                <c:pt idx="4399">
                  <c:v>1760</c:v>
                </c:pt>
                <c:pt idx="4400">
                  <c:v>1760.4</c:v>
                </c:pt>
                <c:pt idx="4401">
                  <c:v>1760.8</c:v>
                </c:pt>
                <c:pt idx="4402">
                  <c:v>1761.2</c:v>
                </c:pt>
                <c:pt idx="4403">
                  <c:v>1761.6</c:v>
                </c:pt>
                <c:pt idx="4404">
                  <c:v>1762</c:v>
                </c:pt>
                <c:pt idx="4405">
                  <c:v>1762.4</c:v>
                </c:pt>
                <c:pt idx="4406">
                  <c:v>1762.8</c:v>
                </c:pt>
                <c:pt idx="4407">
                  <c:v>1763.2</c:v>
                </c:pt>
                <c:pt idx="4408">
                  <c:v>1763.6</c:v>
                </c:pt>
                <c:pt idx="4409">
                  <c:v>1764</c:v>
                </c:pt>
                <c:pt idx="4410">
                  <c:v>1764.4</c:v>
                </c:pt>
                <c:pt idx="4411">
                  <c:v>1764.8</c:v>
                </c:pt>
                <c:pt idx="4412">
                  <c:v>1765.2</c:v>
                </c:pt>
                <c:pt idx="4413">
                  <c:v>1765.6</c:v>
                </c:pt>
                <c:pt idx="4414">
                  <c:v>1766</c:v>
                </c:pt>
                <c:pt idx="4415">
                  <c:v>1766.4</c:v>
                </c:pt>
                <c:pt idx="4416">
                  <c:v>1766.8</c:v>
                </c:pt>
                <c:pt idx="4417">
                  <c:v>1767.2</c:v>
                </c:pt>
                <c:pt idx="4418">
                  <c:v>1767.6</c:v>
                </c:pt>
                <c:pt idx="4419">
                  <c:v>1768</c:v>
                </c:pt>
                <c:pt idx="4420">
                  <c:v>1768.4</c:v>
                </c:pt>
                <c:pt idx="4421">
                  <c:v>1768.8</c:v>
                </c:pt>
                <c:pt idx="4422">
                  <c:v>1769.2</c:v>
                </c:pt>
                <c:pt idx="4423">
                  <c:v>1769.6</c:v>
                </c:pt>
                <c:pt idx="4424">
                  <c:v>1770</c:v>
                </c:pt>
                <c:pt idx="4425">
                  <c:v>1770.4</c:v>
                </c:pt>
                <c:pt idx="4426">
                  <c:v>1770.8</c:v>
                </c:pt>
                <c:pt idx="4427">
                  <c:v>1771.2</c:v>
                </c:pt>
                <c:pt idx="4428">
                  <c:v>1771.6</c:v>
                </c:pt>
                <c:pt idx="4429">
                  <c:v>1772</c:v>
                </c:pt>
                <c:pt idx="4430">
                  <c:v>1772.4</c:v>
                </c:pt>
                <c:pt idx="4431">
                  <c:v>1772.8</c:v>
                </c:pt>
                <c:pt idx="4432">
                  <c:v>1773.2</c:v>
                </c:pt>
                <c:pt idx="4433">
                  <c:v>1773.6</c:v>
                </c:pt>
                <c:pt idx="4434">
                  <c:v>1774</c:v>
                </c:pt>
                <c:pt idx="4435">
                  <c:v>1774.4</c:v>
                </c:pt>
                <c:pt idx="4436">
                  <c:v>1774.8</c:v>
                </c:pt>
                <c:pt idx="4437">
                  <c:v>1775.2</c:v>
                </c:pt>
                <c:pt idx="4438">
                  <c:v>1775.6</c:v>
                </c:pt>
                <c:pt idx="4439">
                  <c:v>1776</c:v>
                </c:pt>
                <c:pt idx="4440">
                  <c:v>1776.4</c:v>
                </c:pt>
                <c:pt idx="4441">
                  <c:v>1776.8</c:v>
                </c:pt>
                <c:pt idx="4442">
                  <c:v>1777.2</c:v>
                </c:pt>
                <c:pt idx="4443">
                  <c:v>1777.6</c:v>
                </c:pt>
                <c:pt idx="4444">
                  <c:v>1778</c:v>
                </c:pt>
                <c:pt idx="4445">
                  <c:v>1778.4</c:v>
                </c:pt>
                <c:pt idx="4446">
                  <c:v>1778.8</c:v>
                </c:pt>
                <c:pt idx="4447">
                  <c:v>1779.2</c:v>
                </c:pt>
                <c:pt idx="4448">
                  <c:v>1779.6</c:v>
                </c:pt>
                <c:pt idx="4449">
                  <c:v>1780</c:v>
                </c:pt>
                <c:pt idx="4450">
                  <c:v>1780.4</c:v>
                </c:pt>
                <c:pt idx="4451">
                  <c:v>1780.8</c:v>
                </c:pt>
                <c:pt idx="4452">
                  <c:v>1781.2</c:v>
                </c:pt>
                <c:pt idx="4453">
                  <c:v>1781.6</c:v>
                </c:pt>
                <c:pt idx="4454">
                  <c:v>1782</c:v>
                </c:pt>
                <c:pt idx="4455">
                  <c:v>1782.4</c:v>
                </c:pt>
                <c:pt idx="4456">
                  <c:v>1782.8</c:v>
                </c:pt>
                <c:pt idx="4457">
                  <c:v>1783.2</c:v>
                </c:pt>
                <c:pt idx="4458">
                  <c:v>1783.6</c:v>
                </c:pt>
                <c:pt idx="4459">
                  <c:v>1784</c:v>
                </c:pt>
                <c:pt idx="4460">
                  <c:v>1784.4</c:v>
                </c:pt>
                <c:pt idx="4461">
                  <c:v>1784.8</c:v>
                </c:pt>
                <c:pt idx="4462">
                  <c:v>1785.2</c:v>
                </c:pt>
                <c:pt idx="4463">
                  <c:v>1785.6</c:v>
                </c:pt>
                <c:pt idx="4464">
                  <c:v>1786</c:v>
                </c:pt>
                <c:pt idx="4465">
                  <c:v>1786.4</c:v>
                </c:pt>
                <c:pt idx="4466">
                  <c:v>1786.8</c:v>
                </c:pt>
                <c:pt idx="4467">
                  <c:v>1787.2</c:v>
                </c:pt>
                <c:pt idx="4468">
                  <c:v>1787.6</c:v>
                </c:pt>
                <c:pt idx="4469">
                  <c:v>1788</c:v>
                </c:pt>
                <c:pt idx="4470">
                  <c:v>1788.4</c:v>
                </c:pt>
                <c:pt idx="4471">
                  <c:v>1788.8</c:v>
                </c:pt>
                <c:pt idx="4472">
                  <c:v>1789.2</c:v>
                </c:pt>
                <c:pt idx="4473">
                  <c:v>1789.6</c:v>
                </c:pt>
                <c:pt idx="4474">
                  <c:v>1790</c:v>
                </c:pt>
                <c:pt idx="4475">
                  <c:v>1790.4</c:v>
                </c:pt>
                <c:pt idx="4476">
                  <c:v>1790.8</c:v>
                </c:pt>
                <c:pt idx="4477">
                  <c:v>1791.2</c:v>
                </c:pt>
                <c:pt idx="4478">
                  <c:v>1791.6</c:v>
                </c:pt>
                <c:pt idx="4479">
                  <c:v>1792</c:v>
                </c:pt>
                <c:pt idx="4480">
                  <c:v>1792.4</c:v>
                </c:pt>
                <c:pt idx="4481">
                  <c:v>1792.8</c:v>
                </c:pt>
                <c:pt idx="4482">
                  <c:v>1793.2</c:v>
                </c:pt>
                <c:pt idx="4483">
                  <c:v>1793.6</c:v>
                </c:pt>
                <c:pt idx="4484">
                  <c:v>1794</c:v>
                </c:pt>
                <c:pt idx="4485">
                  <c:v>1794.4</c:v>
                </c:pt>
                <c:pt idx="4486">
                  <c:v>1794.8</c:v>
                </c:pt>
                <c:pt idx="4487">
                  <c:v>1795.2</c:v>
                </c:pt>
                <c:pt idx="4488">
                  <c:v>1795.6</c:v>
                </c:pt>
                <c:pt idx="4489">
                  <c:v>1796</c:v>
                </c:pt>
                <c:pt idx="4490">
                  <c:v>1796.4</c:v>
                </c:pt>
                <c:pt idx="4491">
                  <c:v>1796.8</c:v>
                </c:pt>
                <c:pt idx="4492">
                  <c:v>1797.2</c:v>
                </c:pt>
                <c:pt idx="4493">
                  <c:v>1797.6</c:v>
                </c:pt>
                <c:pt idx="4494">
                  <c:v>1798</c:v>
                </c:pt>
                <c:pt idx="4495">
                  <c:v>1798.4</c:v>
                </c:pt>
                <c:pt idx="4496">
                  <c:v>1798.8</c:v>
                </c:pt>
                <c:pt idx="4497">
                  <c:v>1799.2</c:v>
                </c:pt>
                <c:pt idx="4498">
                  <c:v>1799.6</c:v>
                </c:pt>
                <c:pt idx="4499">
                  <c:v>1800</c:v>
                </c:pt>
                <c:pt idx="4500">
                  <c:v>1800.4</c:v>
                </c:pt>
                <c:pt idx="4501">
                  <c:v>1800.8</c:v>
                </c:pt>
                <c:pt idx="4502">
                  <c:v>1801.2</c:v>
                </c:pt>
                <c:pt idx="4503">
                  <c:v>1801.6</c:v>
                </c:pt>
                <c:pt idx="4504">
                  <c:v>1802</c:v>
                </c:pt>
                <c:pt idx="4505">
                  <c:v>1802.4</c:v>
                </c:pt>
                <c:pt idx="4506">
                  <c:v>1802.8</c:v>
                </c:pt>
                <c:pt idx="4507">
                  <c:v>1803.2</c:v>
                </c:pt>
                <c:pt idx="4508">
                  <c:v>1803.6</c:v>
                </c:pt>
                <c:pt idx="4509">
                  <c:v>1804</c:v>
                </c:pt>
                <c:pt idx="4510">
                  <c:v>1804.4</c:v>
                </c:pt>
                <c:pt idx="4511">
                  <c:v>1804.8</c:v>
                </c:pt>
                <c:pt idx="4512">
                  <c:v>1805.2</c:v>
                </c:pt>
                <c:pt idx="4513">
                  <c:v>1805.6</c:v>
                </c:pt>
                <c:pt idx="4514">
                  <c:v>1806</c:v>
                </c:pt>
                <c:pt idx="4515">
                  <c:v>1806.4</c:v>
                </c:pt>
                <c:pt idx="4516">
                  <c:v>1806.8</c:v>
                </c:pt>
                <c:pt idx="4517">
                  <c:v>1807.2</c:v>
                </c:pt>
                <c:pt idx="4518">
                  <c:v>1807.6</c:v>
                </c:pt>
                <c:pt idx="4519">
                  <c:v>1808</c:v>
                </c:pt>
                <c:pt idx="4520">
                  <c:v>1808.4</c:v>
                </c:pt>
                <c:pt idx="4521">
                  <c:v>1808.8</c:v>
                </c:pt>
                <c:pt idx="4522">
                  <c:v>1809.2</c:v>
                </c:pt>
                <c:pt idx="4523">
                  <c:v>1809.6</c:v>
                </c:pt>
                <c:pt idx="4524">
                  <c:v>1810</c:v>
                </c:pt>
                <c:pt idx="4525">
                  <c:v>1810.4</c:v>
                </c:pt>
                <c:pt idx="4526">
                  <c:v>1810.8</c:v>
                </c:pt>
                <c:pt idx="4527">
                  <c:v>1811.2</c:v>
                </c:pt>
                <c:pt idx="4528">
                  <c:v>1811.6</c:v>
                </c:pt>
                <c:pt idx="4529">
                  <c:v>1812</c:v>
                </c:pt>
                <c:pt idx="4530">
                  <c:v>1812.4</c:v>
                </c:pt>
                <c:pt idx="4531">
                  <c:v>1812.8</c:v>
                </c:pt>
                <c:pt idx="4532">
                  <c:v>1813.2</c:v>
                </c:pt>
                <c:pt idx="4533">
                  <c:v>1813.6</c:v>
                </c:pt>
                <c:pt idx="4534">
                  <c:v>1814</c:v>
                </c:pt>
                <c:pt idx="4535">
                  <c:v>1814.4</c:v>
                </c:pt>
                <c:pt idx="4536">
                  <c:v>1814.8</c:v>
                </c:pt>
                <c:pt idx="4537">
                  <c:v>1815.2</c:v>
                </c:pt>
                <c:pt idx="4538">
                  <c:v>1815.6</c:v>
                </c:pt>
                <c:pt idx="4539">
                  <c:v>1816</c:v>
                </c:pt>
                <c:pt idx="4540">
                  <c:v>1816.4</c:v>
                </c:pt>
                <c:pt idx="4541">
                  <c:v>1816.8</c:v>
                </c:pt>
                <c:pt idx="4542">
                  <c:v>1817.2</c:v>
                </c:pt>
                <c:pt idx="4543">
                  <c:v>1817.6</c:v>
                </c:pt>
                <c:pt idx="4544">
                  <c:v>1818</c:v>
                </c:pt>
                <c:pt idx="4545">
                  <c:v>1818.4</c:v>
                </c:pt>
                <c:pt idx="4546">
                  <c:v>1818.8</c:v>
                </c:pt>
                <c:pt idx="4547">
                  <c:v>1819.2</c:v>
                </c:pt>
                <c:pt idx="4548">
                  <c:v>1819.6</c:v>
                </c:pt>
                <c:pt idx="4549">
                  <c:v>1820</c:v>
                </c:pt>
                <c:pt idx="4550">
                  <c:v>1820.4</c:v>
                </c:pt>
                <c:pt idx="4551">
                  <c:v>1820.8</c:v>
                </c:pt>
                <c:pt idx="4552">
                  <c:v>1821.2</c:v>
                </c:pt>
                <c:pt idx="4553">
                  <c:v>1821.6</c:v>
                </c:pt>
                <c:pt idx="4554">
                  <c:v>1822</c:v>
                </c:pt>
                <c:pt idx="4555">
                  <c:v>1822.4</c:v>
                </c:pt>
                <c:pt idx="4556">
                  <c:v>1822.8</c:v>
                </c:pt>
                <c:pt idx="4557">
                  <c:v>1823.2</c:v>
                </c:pt>
                <c:pt idx="4558">
                  <c:v>1823.6</c:v>
                </c:pt>
                <c:pt idx="4559">
                  <c:v>1824</c:v>
                </c:pt>
                <c:pt idx="4560">
                  <c:v>1824.4</c:v>
                </c:pt>
                <c:pt idx="4561">
                  <c:v>1824.8</c:v>
                </c:pt>
                <c:pt idx="4562">
                  <c:v>1825.2</c:v>
                </c:pt>
                <c:pt idx="4563">
                  <c:v>1825.6</c:v>
                </c:pt>
                <c:pt idx="4564">
                  <c:v>1826</c:v>
                </c:pt>
                <c:pt idx="4565">
                  <c:v>1826.4</c:v>
                </c:pt>
                <c:pt idx="4566">
                  <c:v>1826.8</c:v>
                </c:pt>
                <c:pt idx="4567">
                  <c:v>1827.2</c:v>
                </c:pt>
                <c:pt idx="4568">
                  <c:v>1827.6</c:v>
                </c:pt>
                <c:pt idx="4569">
                  <c:v>1828</c:v>
                </c:pt>
                <c:pt idx="4570">
                  <c:v>1828.4</c:v>
                </c:pt>
                <c:pt idx="4571">
                  <c:v>1828.8</c:v>
                </c:pt>
                <c:pt idx="4572">
                  <c:v>1829.2</c:v>
                </c:pt>
                <c:pt idx="4573">
                  <c:v>1829.6</c:v>
                </c:pt>
                <c:pt idx="4574">
                  <c:v>1830</c:v>
                </c:pt>
                <c:pt idx="4575">
                  <c:v>1830.4</c:v>
                </c:pt>
                <c:pt idx="4576">
                  <c:v>1830.8</c:v>
                </c:pt>
                <c:pt idx="4577">
                  <c:v>1831.2</c:v>
                </c:pt>
                <c:pt idx="4578">
                  <c:v>1831.6</c:v>
                </c:pt>
                <c:pt idx="4579">
                  <c:v>1832</c:v>
                </c:pt>
                <c:pt idx="4580">
                  <c:v>1832.4</c:v>
                </c:pt>
                <c:pt idx="4581">
                  <c:v>1832.8</c:v>
                </c:pt>
                <c:pt idx="4582">
                  <c:v>1833.2</c:v>
                </c:pt>
                <c:pt idx="4583">
                  <c:v>1833.6</c:v>
                </c:pt>
                <c:pt idx="4584">
                  <c:v>1834</c:v>
                </c:pt>
                <c:pt idx="4585">
                  <c:v>1834.4</c:v>
                </c:pt>
                <c:pt idx="4586">
                  <c:v>1834.8</c:v>
                </c:pt>
                <c:pt idx="4587">
                  <c:v>1835.2</c:v>
                </c:pt>
                <c:pt idx="4588">
                  <c:v>1835.6</c:v>
                </c:pt>
                <c:pt idx="4589">
                  <c:v>1836</c:v>
                </c:pt>
                <c:pt idx="4590">
                  <c:v>1836.4</c:v>
                </c:pt>
                <c:pt idx="4591">
                  <c:v>1836.8</c:v>
                </c:pt>
                <c:pt idx="4592">
                  <c:v>1837.2</c:v>
                </c:pt>
                <c:pt idx="4593">
                  <c:v>1837.6</c:v>
                </c:pt>
                <c:pt idx="4594">
                  <c:v>1838</c:v>
                </c:pt>
                <c:pt idx="4595">
                  <c:v>1838.4</c:v>
                </c:pt>
                <c:pt idx="4596">
                  <c:v>1838.8</c:v>
                </c:pt>
                <c:pt idx="4597">
                  <c:v>1839.2</c:v>
                </c:pt>
                <c:pt idx="4598">
                  <c:v>1839.6</c:v>
                </c:pt>
                <c:pt idx="4599">
                  <c:v>1840</c:v>
                </c:pt>
                <c:pt idx="4600">
                  <c:v>1840.4</c:v>
                </c:pt>
                <c:pt idx="4601">
                  <c:v>1840.8</c:v>
                </c:pt>
                <c:pt idx="4602">
                  <c:v>1841.2</c:v>
                </c:pt>
                <c:pt idx="4603">
                  <c:v>1841.6</c:v>
                </c:pt>
                <c:pt idx="4604">
                  <c:v>1842</c:v>
                </c:pt>
                <c:pt idx="4605">
                  <c:v>1842.4</c:v>
                </c:pt>
                <c:pt idx="4606">
                  <c:v>1842.8</c:v>
                </c:pt>
                <c:pt idx="4607">
                  <c:v>1843.2</c:v>
                </c:pt>
                <c:pt idx="4608">
                  <c:v>1843.6</c:v>
                </c:pt>
                <c:pt idx="4609">
                  <c:v>1844</c:v>
                </c:pt>
                <c:pt idx="4610">
                  <c:v>1844.4</c:v>
                </c:pt>
                <c:pt idx="4611">
                  <c:v>1844.8</c:v>
                </c:pt>
                <c:pt idx="4612">
                  <c:v>1845.2</c:v>
                </c:pt>
                <c:pt idx="4613">
                  <c:v>1845.6</c:v>
                </c:pt>
                <c:pt idx="4614">
                  <c:v>1846</c:v>
                </c:pt>
                <c:pt idx="4615">
                  <c:v>1846.4</c:v>
                </c:pt>
                <c:pt idx="4616">
                  <c:v>1846.8</c:v>
                </c:pt>
                <c:pt idx="4617">
                  <c:v>1847.2</c:v>
                </c:pt>
                <c:pt idx="4618">
                  <c:v>1847.6</c:v>
                </c:pt>
                <c:pt idx="4619">
                  <c:v>1848</c:v>
                </c:pt>
                <c:pt idx="4620">
                  <c:v>1848.4</c:v>
                </c:pt>
                <c:pt idx="4621">
                  <c:v>1848.8</c:v>
                </c:pt>
                <c:pt idx="4622">
                  <c:v>1849.2</c:v>
                </c:pt>
                <c:pt idx="4623">
                  <c:v>1849.6</c:v>
                </c:pt>
                <c:pt idx="4624">
                  <c:v>1850</c:v>
                </c:pt>
                <c:pt idx="4625">
                  <c:v>1850.4</c:v>
                </c:pt>
                <c:pt idx="4626">
                  <c:v>1850.8</c:v>
                </c:pt>
                <c:pt idx="4627">
                  <c:v>1851.2</c:v>
                </c:pt>
                <c:pt idx="4628">
                  <c:v>1851.6</c:v>
                </c:pt>
                <c:pt idx="4629">
                  <c:v>1852</c:v>
                </c:pt>
                <c:pt idx="4630">
                  <c:v>1852.4</c:v>
                </c:pt>
                <c:pt idx="4631">
                  <c:v>1852.8</c:v>
                </c:pt>
                <c:pt idx="4632">
                  <c:v>1853.2</c:v>
                </c:pt>
                <c:pt idx="4633">
                  <c:v>1853.6</c:v>
                </c:pt>
                <c:pt idx="4634">
                  <c:v>1854</c:v>
                </c:pt>
                <c:pt idx="4635">
                  <c:v>1854.4</c:v>
                </c:pt>
                <c:pt idx="4636">
                  <c:v>1854.8</c:v>
                </c:pt>
                <c:pt idx="4637">
                  <c:v>1855.2</c:v>
                </c:pt>
                <c:pt idx="4638">
                  <c:v>1855.6</c:v>
                </c:pt>
                <c:pt idx="4639">
                  <c:v>1856</c:v>
                </c:pt>
                <c:pt idx="4640">
                  <c:v>1856.4</c:v>
                </c:pt>
                <c:pt idx="4641">
                  <c:v>1856.8</c:v>
                </c:pt>
                <c:pt idx="4642">
                  <c:v>1857.2</c:v>
                </c:pt>
                <c:pt idx="4643">
                  <c:v>1857.6</c:v>
                </c:pt>
                <c:pt idx="4644">
                  <c:v>1858</c:v>
                </c:pt>
                <c:pt idx="4645">
                  <c:v>1858.4</c:v>
                </c:pt>
                <c:pt idx="4646">
                  <c:v>1858.8</c:v>
                </c:pt>
                <c:pt idx="4647">
                  <c:v>1859.2</c:v>
                </c:pt>
                <c:pt idx="4648">
                  <c:v>1859.6</c:v>
                </c:pt>
                <c:pt idx="4649">
                  <c:v>1860</c:v>
                </c:pt>
                <c:pt idx="4650">
                  <c:v>1860.4</c:v>
                </c:pt>
                <c:pt idx="4651">
                  <c:v>1860.8</c:v>
                </c:pt>
                <c:pt idx="4652">
                  <c:v>1861.2</c:v>
                </c:pt>
                <c:pt idx="4653">
                  <c:v>1861.6</c:v>
                </c:pt>
                <c:pt idx="4654">
                  <c:v>1862</c:v>
                </c:pt>
                <c:pt idx="4655">
                  <c:v>1862.4</c:v>
                </c:pt>
                <c:pt idx="4656">
                  <c:v>1862.8</c:v>
                </c:pt>
                <c:pt idx="4657">
                  <c:v>1863.2</c:v>
                </c:pt>
                <c:pt idx="4658">
                  <c:v>1863.6</c:v>
                </c:pt>
                <c:pt idx="4659">
                  <c:v>1864</c:v>
                </c:pt>
                <c:pt idx="4660">
                  <c:v>1864.4</c:v>
                </c:pt>
                <c:pt idx="4661">
                  <c:v>1864.8</c:v>
                </c:pt>
                <c:pt idx="4662">
                  <c:v>1865.2</c:v>
                </c:pt>
                <c:pt idx="4663">
                  <c:v>1865.6</c:v>
                </c:pt>
                <c:pt idx="4664">
                  <c:v>1866</c:v>
                </c:pt>
                <c:pt idx="4665">
                  <c:v>1866.4</c:v>
                </c:pt>
                <c:pt idx="4666">
                  <c:v>1866.8</c:v>
                </c:pt>
                <c:pt idx="4667">
                  <c:v>1867.2</c:v>
                </c:pt>
                <c:pt idx="4668">
                  <c:v>1867.6</c:v>
                </c:pt>
                <c:pt idx="4669">
                  <c:v>1868</c:v>
                </c:pt>
                <c:pt idx="4670">
                  <c:v>1868.4</c:v>
                </c:pt>
                <c:pt idx="4671">
                  <c:v>1868.8</c:v>
                </c:pt>
                <c:pt idx="4672">
                  <c:v>1869.2</c:v>
                </c:pt>
                <c:pt idx="4673">
                  <c:v>1869.6</c:v>
                </c:pt>
                <c:pt idx="4674">
                  <c:v>1870</c:v>
                </c:pt>
                <c:pt idx="4675">
                  <c:v>1870.4</c:v>
                </c:pt>
                <c:pt idx="4676">
                  <c:v>1870.8</c:v>
                </c:pt>
                <c:pt idx="4677">
                  <c:v>1871.2</c:v>
                </c:pt>
                <c:pt idx="4678">
                  <c:v>1871.6</c:v>
                </c:pt>
                <c:pt idx="4679">
                  <c:v>1872</c:v>
                </c:pt>
                <c:pt idx="4680">
                  <c:v>1872.4</c:v>
                </c:pt>
                <c:pt idx="4681">
                  <c:v>1872.8</c:v>
                </c:pt>
                <c:pt idx="4682">
                  <c:v>1873.2</c:v>
                </c:pt>
                <c:pt idx="4683">
                  <c:v>1873.6</c:v>
                </c:pt>
                <c:pt idx="4684">
                  <c:v>1874</c:v>
                </c:pt>
                <c:pt idx="4685">
                  <c:v>1874.4</c:v>
                </c:pt>
                <c:pt idx="4686">
                  <c:v>1874.8</c:v>
                </c:pt>
                <c:pt idx="4687">
                  <c:v>1875.2</c:v>
                </c:pt>
                <c:pt idx="4688">
                  <c:v>1875.6</c:v>
                </c:pt>
                <c:pt idx="4689">
                  <c:v>1876</c:v>
                </c:pt>
                <c:pt idx="4690">
                  <c:v>1876.4</c:v>
                </c:pt>
                <c:pt idx="4691">
                  <c:v>1876.8</c:v>
                </c:pt>
                <c:pt idx="4692">
                  <c:v>1877.2</c:v>
                </c:pt>
                <c:pt idx="4693">
                  <c:v>1877.6</c:v>
                </c:pt>
                <c:pt idx="4694">
                  <c:v>1878</c:v>
                </c:pt>
                <c:pt idx="4695">
                  <c:v>1878.4</c:v>
                </c:pt>
                <c:pt idx="4696">
                  <c:v>1878.8</c:v>
                </c:pt>
                <c:pt idx="4697">
                  <c:v>1879.2</c:v>
                </c:pt>
                <c:pt idx="4698">
                  <c:v>1879.6</c:v>
                </c:pt>
                <c:pt idx="4699">
                  <c:v>1880</c:v>
                </c:pt>
                <c:pt idx="4700">
                  <c:v>1880.4</c:v>
                </c:pt>
                <c:pt idx="4701">
                  <c:v>1880.8</c:v>
                </c:pt>
                <c:pt idx="4702">
                  <c:v>1881.2</c:v>
                </c:pt>
                <c:pt idx="4703">
                  <c:v>1881.6</c:v>
                </c:pt>
                <c:pt idx="4704">
                  <c:v>1882</c:v>
                </c:pt>
                <c:pt idx="4705">
                  <c:v>1882.4</c:v>
                </c:pt>
                <c:pt idx="4706">
                  <c:v>1882.8</c:v>
                </c:pt>
                <c:pt idx="4707">
                  <c:v>1883.2</c:v>
                </c:pt>
                <c:pt idx="4708">
                  <c:v>1883.6</c:v>
                </c:pt>
                <c:pt idx="4709">
                  <c:v>1884</c:v>
                </c:pt>
                <c:pt idx="4710">
                  <c:v>1884.4</c:v>
                </c:pt>
                <c:pt idx="4711">
                  <c:v>1884.8</c:v>
                </c:pt>
                <c:pt idx="4712">
                  <c:v>1885.2</c:v>
                </c:pt>
                <c:pt idx="4713">
                  <c:v>1885.6</c:v>
                </c:pt>
                <c:pt idx="4714">
                  <c:v>1886</c:v>
                </c:pt>
                <c:pt idx="4715">
                  <c:v>1886.4</c:v>
                </c:pt>
                <c:pt idx="4716">
                  <c:v>1886.8</c:v>
                </c:pt>
                <c:pt idx="4717">
                  <c:v>1887.2</c:v>
                </c:pt>
                <c:pt idx="4718">
                  <c:v>1887.6</c:v>
                </c:pt>
                <c:pt idx="4719">
                  <c:v>1888</c:v>
                </c:pt>
                <c:pt idx="4720">
                  <c:v>1888.4</c:v>
                </c:pt>
                <c:pt idx="4721">
                  <c:v>1888.8</c:v>
                </c:pt>
                <c:pt idx="4722">
                  <c:v>1889.2</c:v>
                </c:pt>
                <c:pt idx="4723">
                  <c:v>1889.6</c:v>
                </c:pt>
                <c:pt idx="4724">
                  <c:v>1890</c:v>
                </c:pt>
                <c:pt idx="4725">
                  <c:v>1890.4</c:v>
                </c:pt>
                <c:pt idx="4726">
                  <c:v>1890.8</c:v>
                </c:pt>
                <c:pt idx="4727">
                  <c:v>1891.2</c:v>
                </c:pt>
                <c:pt idx="4728">
                  <c:v>1891.6</c:v>
                </c:pt>
                <c:pt idx="4729">
                  <c:v>1892</c:v>
                </c:pt>
                <c:pt idx="4730">
                  <c:v>1892.4</c:v>
                </c:pt>
                <c:pt idx="4731">
                  <c:v>1892.8</c:v>
                </c:pt>
                <c:pt idx="4732">
                  <c:v>1893.2</c:v>
                </c:pt>
                <c:pt idx="4733">
                  <c:v>1893.6</c:v>
                </c:pt>
                <c:pt idx="4734">
                  <c:v>1894</c:v>
                </c:pt>
                <c:pt idx="4735">
                  <c:v>1894.4</c:v>
                </c:pt>
                <c:pt idx="4736">
                  <c:v>1894.8</c:v>
                </c:pt>
                <c:pt idx="4737">
                  <c:v>1895.2</c:v>
                </c:pt>
                <c:pt idx="4738">
                  <c:v>1895.6</c:v>
                </c:pt>
                <c:pt idx="4739">
                  <c:v>1896</c:v>
                </c:pt>
                <c:pt idx="4740">
                  <c:v>1896.4</c:v>
                </c:pt>
                <c:pt idx="4741">
                  <c:v>1896.8</c:v>
                </c:pt>
                <c:pt idx="4742">
                  <c:v>1897.2</c:v>
                </c:pt>
                <c:pt idx="4743">
                  <c:v>1897.6</c:v>
                </c:pt>
                <c:pt idx="4744">
                  <c:v>1898</c:v>
                </c:pt>
                <c:pt idx="4745">
                  <c:v>1898.4</c:v>
                </c:pt>
                <c:pt idx="4746">
                  <c:v>1898.8</c:v>
                </c:pt>
                <c:pt idx="4747">
                  <c:v>1899.2</c:v>
                </c:pt>
                <c:pt idx="4748">
                  <c:v>1899.6</c:v>
                </c:pt>
                <c:pt idx="4749">
                  <c:v>1900</c:v>
                </c:pt>
                <c:pt idx="4750">
                  <c:v>1900.4</c:v>
                </c:pt>
                <c:pt idx="4751">
                  <c:v>1900.8</c:v>
                </c:pt>
                <c:pt idx="4752">
                  <c:v>1901.2</c:v>
                </c:pt>
                <c:pt idx="4753">
                  <c:v>1901.6</c:v>
                </c:pt>
                <c:pt idx="4754">
                  <c:v>1902</c:v>
                </c:pt>
                <c:pt idx="4755">
                  <c:v>1902.4</c:v>
                </c:pt>
                <c:pt idx="4756">
                  <c:v>1902.8</c:v>
                </c:pt>
                <c:pt idx="4757">
                  <c:v>1903.2</c:v>
                </c:pt>
                <c:pt idx="4758">
                  <c:v>1903.6</c:v>
                </c:pt>
                <c:pt idx="4759">
                  <c:v>1904</c:v>
                </c:pt>
                <c:pt idx="4760">
                  <c:v>1904.4</c:v>
                </c:pt>
                <c:pt idx="4761">
                  <c:v>1904.8</c:v>
                </c:pt>
                <c:pt idx="4762">
                  <c:v>1905.2</c:v>
                </c:pt>
                <c:pt idx="4763">
                  <c:v>1905.6</c:v>
                </c:pt>
                <c:pt idx="4764">
                  <c:v>1906</c:v>
                </c:pt>
                <c:pt idx="4765">
                  <c:v>1906.4</c:v>
                </c:pt>
                <c:pt idx="4766">
                  <c:v>1906.8</c:v>
                </c:pt>
                <c:pt idx="4767">
                  <c:v>1907.2</c:v>
                </c:pt>
                <c:pt idx="4768">
                  <c:v>1907.6</c:v>
                </c:pt>
                <c:pt idx="4769">
                  <c:v>1908</c:v>
                </c:pt>
                <c:pt idx="4770">
                  <c:v>1908.4</c:v>
                </c:pt>
                <c:pt idx="4771">
                  <c:v>1908.8</c:v>
                </c:pt>
                <c:pt idx="4772">
                  <c:v>1909.2</c:v>
                </c:pt>
                <c:pt idx="4773">
                  <c:v>1909.6</c:v>
                </c:pt>
                <c:pt idx="4774">
                  <c:v>1910</c:v>
                </c:pt>
                <c:pt idx="4775">
                  <c:v>1910.4</c:v>
                </c:pt>
                <c:pt idx="4776">
                  <c:v>1910.8</c:v>
                </c:pt>
                <c:pt idx="4777">
                  <c:v>1911.2</c:v>
                </c:pt>
                <c:pt idx="4778">
                  <c:v>1911.6</c:v>
                </c:pt>
                <c:pt idx="4779">
                  <c:v>1912</c:v>
                </c:pt>
                <c:pt idx="4780">
                  <c:v>1912.4</c:v>
                </c:pt>
                <c:pt idx="4781">
                  <c:v>1912.8</c:v>
                </c:pt>
                <c:pt idx="4782">
                  <c:v>1913.2</c:v>
                </c:pt>
                <c:pt idx="4783">
                  <c:v>1913.6</c:v>
                </c:pt>
                <c:pt idx="4784">
                  <c:v>1914</c:v>
                </c:pt>
                <c:pt idx="4785">
                  <c:v>1914.4</c:v>
                </c:pt>
                <c:pt idx="4786">
                  <c:v>1914.8</c:v>
                </c:pt>
                <c:pt idx="4787">
                  <c:v>1915.2</c:v>
                </c:pt>
                <c:pt idx="4788">
                  <c:v>1915.6</c:v>
                </c:pt>
                <c:pt idx="4789">
                  <c:v>1916</c:v>
                </c:pt>
                <c:pt idx="4790">
                  <c:v>1916.4</c:v>
                </c:pt>
                <c:pt idx="4791">
                  <c:v>1916.8</c:v>
                </c:pt>
                <c:pt idx="4792">
                  <c:v>1917.2</c:v>
                </c:pt>
                <c:pt idx="4793">
                  <c:v>1917.6</c:v>
                </c:pt>
                <c:pt idx="4794">
                  <c:v>1918</c:v>
                </c:pt>
                <c:pt idx="4795">
                  <c:v>1918.4</c:v>
                </c:pt>
                <c:pt idx="4796">
                  <c:v>1918.8</c:v>
                </c:pt>
                <c:pt idx="4797">
                  <c:v>1919.2</c:v>
                </c:pt>
                <c:pt idx="4798">
                  <c:v>1919.6</c:v>
                </c:pt>
                <c:pt idx="4799">
                  <c:v>1920</c:v>
                </c:pt>
                <c:pt idx="4800">
                  <c:v>1920.4</c:v>
                </c:pt>
                <c:pt idx="4801">
                  <c:v>1920.8</c:v>
                </c:pt>
                <c:pt idx="4802">
                  <c:v>1921.2</c:v>
                </c:pt>
                <c:pt idx="4803">
                  <c:v>1921.6</c:v>
                </c:pt>
                <c:pt idx="4804">
                  <c:v>1922</c:v>
                </c:pt>
                <c:pt idx="4805">
                  <c:v>1922.4</c:v>
                </c:pt>
                <c:pt idx="4806">
                  <c:v>1922.8</c:v>
                </c:pt>
                <c:pt idx="4807">
                  <c:v>1923.2</c:v>
                </c:pt>
                <c:pt idx="4808">
                  <c:v>1923.6</c:v>
                </c:pt>
                <c:pt idx="4809">
                  <c:v>1924</c:v>
                </c:pt>
                <c:pt idx="4810">
                  <c:v>1924.4</c:v>
                </c:pt>
                <c:pt idx="4811">
                  <c:v>1924.8</c:v>
                </c:pt>
                <c:pt idx="4812">
                  <c:v>1925.2</c:v>
                </c:pt>
                <c:pt idx="4813">
                  <c:v>1925.6</c:v>
                </c:pt>
                <c:pt idx="4814">
                  <c:v>1926</c:v>
                </c:pt>
                <c:pt idx="4815">
                  <c:v>1926.4</c:v>
                </c:pt>
                <c:pt idx="4816">
                  <c:v>1926.8</c:v>
                </c:pt>
                <c:pt idx="4817">
                  <c:v>1927.2</c:v>
                </c:pt>
                <c:pt idx="4818">
                  <c:v>1927.6</c:v>
                </c:pt>
                <c:pt idx="4819">
                  <c:v>1928</c:v>
                </c:pt>
                <c:pt idx="4820">
                  <c:v>1928.4</c:v>
                </c:pt>
                <c:pt idx="4821">
                  <c:v>1928.8</c:v>
                </c:pt>
                <c:pt idx="4822">
                  <c:v>1929.2</c:v>
                </c:pt>
                <c:pt idx="4823">
                  <c:v>1929.6</c:v>
                </c:pt>
                <c:pt idx="4824">
                  <c:v>1930</c:v>
                </c:pt>
                <c:pt idx="4825">
                  <c:v>1930.4</c:v>
                </c:pt>
                <c:pt idx="4826">
                  <c:v>1930.8</c:v>
                </c:pt>
                <c:pt idx="4827">
                  <c:v>1931.2</c:v>
                </c:pt>
                <c:pt idx="4828">
                  <c:v>1931.6</c:v>
                </c:pt>
                <c:pt idx="4829">
                  <c:v>1932</c:v>
                </c:pt>
                <c:pt idx="4830">
                  <c:v>1932.4</c:v>
                </c:pt>
                <c:pt idx="4831">
                  <c:v>1932.8</c:v>
                </c:pt>
                <c:pt idx="4832">
                  <c:v>1933.2</c:v>
                </c:pt>
                <c:pt idx="4833">
                  <c:v>1933.6</c:v>
                </c:pt>
                <c:pt idx="4834">
                  <c:v>1934</c:v>
                </c:pt>
                <c:pt idx="4835">
                  <c:v>1934.4</c:v>
                </c:pt>
                <c:pt idx="4836">
                  <c:v>1934.8</c:v>
                </c:pt>
                <c:pt idx="4837">
                  <c:v>1935.2</c:v>
                </c:pt>
                <c:pt idx="4838">
                  <c:v>1935.6</c:v>
                </c:pt>
                <c:pt idx="4839">
                  <c:v>1936</c:v>
                </c:pt>
                <c:pt idx="4840">
                  <c:v>1936.4</c:v>
                </c:pt>
                <c:pt idx="4841">
                  <c:v>1936.8</c:v>
                </c:pt>
                <c:pt idx="4842">
                  <c:v>1937.2</c:v>
                </c:pt>
                <c:pt idx="4843">
                  <c:v>1937.6</c:v>
                </c:pt>
                <c:pt idx="4844">
                  <c:v>1938</c:v>
                </c:pt>
                <c:pt idx="4845">
                  <c:v>1938.4</c:v>
                </c:pt>
                <c:pt idx="4846">
                  <c:v>1938.8</c:v>
                </c:pt>
                <c:pt idx="4847">
                  <c:v>1939.2</c:v>
                </c:pt>
                <c:pt idx="4848">
                  <c:v>1939.6</c:v>
                </c:pt>
                <c:pt idx="4849">
                  <c:v>1940</c:v>
                </c:pt>
                <c:pt idx="4850">
                  <c:v>1940.4</c:v>
                </c:pt>
                <c:pt idx="4851">
                  <c:v>1940.8</c:v>
                </c:pt>
                <c:pt idx="4852">
                  <c:v>1941.2</c:v>
                </c:pt>
                <c:pt idx="4853">
                  <c:v>1941.6</c:v>
                </c:pt>
                <c:pt idx="4854">
                  <c:v>1942</c:v>
                </c:pt>
                <c:pt idx="4855">
                  <c:v>1942.4</c:v>
                </c:pt>
                <c:pt idx="4856">
                  <c:v>1942.8</c:v>
                </c:pt>
                <c:pt idx="4857">
                  <c:v>1943.2</c:v>
                </c:pt>
                <c:pt idx="4858">
                  <c:v>1943.6</c:v>
                </c:pt>
                <c:pt idx="4859">
                  <c:v>1944</c:v>
                </c:pt>
                <c:pt idx="4860">
                  <c:v>1944.4</c:v>
                </c:pt>
                <c:pt idx="4861">
                  <c:v>1944.8</c:v>
                </c:pt>
                <c:pt idx="4862">
                  <c:v>1945.2</c:v>
                </c:pt>
                <c:pt idx="4863">
                  <c:v>1945.6</c:v>
                </c:pt>
                <c:pt idx="4864">
                  <c:v>1946</c:v>
                </c:pt>
                <c:pt idx="4865">
                  <c:v>1946.4</c:v>
                </c:pt>
                <c:pt idx="4866">
                  <c:v>1946.8</c:v>
                </c:pt>
                <c:pt idx="4867">
                  <c:v>1947.2</c:v>
                </c:pt>
                <c:pt idx="4868">
                  <c:v>1947.6</c:v>
                </c:pt>
                <c:pt idx="4869">
                  <c:v>1948</c:v>
                </c:pt>
                <c:pt idx="4870">
                  <c:v>1948.4</c:v>
                </c:pt>
                <c:pt idx="4871">
                  <c:v>1948.8</c:v>
                </c:pt>
                <c:pt idx="4872">
                  <c:v>1949.2</c:v>
                </c:pt>
                <c:pt idx="4873">
                  <c:v>1949.6</c:v>
                </c:pt>
                <c:pt idx="4874">
                  <c:v>1950</c:v>
                </c:pt>
                <c:pt idx="4875">
                  <c:v>1950.4</c:v>
                </c:pt>
                <c:pt idx="4876">
                  <c:v>1950.8</c:v>
                </c:pt>
                <c:pt idx="4877">
                  <c:v>1951.2</c:v>
                </c:pt>
                <c:pt idx="4878">
                  <c:v>1951.6</c:v>
                </c:pt>
                <c:pt idx="4879">
                  <c:v>1952</c:v>
                </c:pt>
                <c:pt idx="4880">
                  <c:v>1952.4</c:v>
                </c:pt>
                <c:pt idx="4881">
                  <c:v>1952.8</c:v>
                </c:pt>
                <c:pt idx="4882">
                  <c:v>1953.2</c:v>
                </c:pt>
                <c:pt idx="4883">
                  <c:v>1953.6</c:v>
                </c:pt>
                <c:pt idx="4884">
                  <c:v>1954</c:v>
                </c:pt>
                <c:pt idx="4885">
                  <c:v>1954.4</c:v>
                </c:pt>
                <c:pt idx="4886">
                  <c:v>1954.8</c:v>
                </c:pt>
                <c:pt idx="4887">
                  <c:v>1955.2</c:v>
                </c:pt>
                <c:pt idx="4888">
                  <c:v>1955.6</c:v>
                </c:pt>
                <c:pt idx="4889">
                  <c:v>1956</c:v>
                </c:pt>
                <c:pt idx="4890">
                  <c:v>1956.4</c:v>
                </c:pt>
                <c:pt idx="4891">
                  <c:v>1956.8</c:v>
                </c:pt>
                <c:pt idx="4892">
                  <c:v>1957.2</c:v>
                </c:pt>
                <c:pt idx="4893">
                  <c:v>1957.6</c:v>
                </c:pt>
                <c:pt idx="4894">
                  <c:v>1958</c:v>
                </c:pt>
                <c:pt idx="4895">
                  <c:v>1958.4</c:v>
                </c:pt>
                <c:pt idx="4896">
                  <c:v>1958.8</c:v>
                </c:pt>
                <c:pt idx="4897">
                  <c:v>1959.2</c:v>
                </c:pt>
                <c:pt idx="4898">
                  <c:v>1959.6</c:v>
                </c:pt>
                <c:pt idx="4899">
                  <c:v>1960</c:v>
                </c:pt>
                <c:pt idx="4900">
                  <c:v>1960.4</c:v>
                </c:pt>
                <c:pt idx="4901">
                  <c:v>1960.8</c:v>
                </c:pt>
                <c:pt idx="4902">
                  <c:v>1961.2</c:v>
                </c:pt>
                <c:pt idx="4903">
                  <c:v>1961.6</c:v>
                </c:pt>
                <c:pt idx="4904">
                  <c:v>1962</c:v>
                </c:pt>
                <c:pt idx="4905">
                  <c:v>1962.4</c:v>
                </c:pt>
                <c:pt idx="4906">
                  <c:v>1962.8</c:v>
                </c:pt>
                <c:pt idx="4907">
                  <c:v>1963.2</c:v>
                </c:pt>
                <c:pt idx="4908">
                  <c:v>1963.6</c:v>
                </c:pt>
                <c:pt idx="4909">
                  <c:v>1964</c:v>
                </c:pt>
                <c:pt idx="4910">
                  <c:v>1964.4</c:v>
                </c:pt>
                <c:pt idx="4911">
                  <c:v>1964.8</c:v>
                </c:pt>
                <c:pt idx="4912">
                  <c:v>1965.2</c:v>
                </c:pt>
                <c:pt idx="4913">
                  <c:v>1965.6</c:v>
                </c:pt>
                <c:pt idx="4914">
                  <c:v>1966</c:v>
                </c:pt>
                <c:pt idx="4915">
                  <c:v>1966.4</c:v>
                </c:pt>
                <c:pt idx="4916">
                  <c:v>1966.8</c:v>
                </c:pt>
                <c:pt idx="4917">
                  <c:v>1967.2</c:v>
                </c:pt>
                <c:pt idx="4918">
                  <c:v>1967.6</c:v>
                </c:pt>
                <c:pt idx="4919">
                  <c:v>1968</c:v>
                </c:pt>
                <c:pt idx="4920">
                  <c:v>1968.4</c:v>
                </c:pt>
                <c:pt idx="4921">
                  <c:v>1968.8</c:v>
                </c:pt>
                <c:pt idx="4922">
                  <c:v>1969.2</c:v>
                </c:pt>
                <c:pt idx="4923">
                  <c:v>1969.6</c:v>
                </c:pt>
                <c:pt idx="4924">
                  <c:v>1970</c:v>
                </c:pt>
                <c:pt idx="4925">
                  <c:v>1970.4</c:v>
                </c:pt>
                <c:pt idx="4926">
                  <c:v>1970.8</c:v>
                </c:pt>
                <c:pt idx="4927">
                  <c:v>1971.2</c:v>
                </c:pt>
                <c:pt idx="4928">
                  <c:v>1971.6</c:v>
                </c:pt>
                <c:pt idx="4929">
                  <c:v>1972</c:v>
                </c:pt>
                <c:pt idx="4930">
                  <c:v>1972.4</c:v>
                </c:pt>
                <c:pt idx="4931">
                  <c:v>1972.8</c:v>
                </c:pt>
                <c:pt idx="4932">
                  <c:v>1973.2</c:v>
                </c:pt>
                <c:pt idx="4933">
                  <c:v>1973.6</c:v>
                </c:pt>
                <c:pt idx="4934">
                  <c:v>1974</c:v>
                </c:pt>
                <c:pt idx="4935">
                  <c:v>1974.4</c:v>
                </c:pt>
                <c:pt idx="4936">
                  <c:v>1974.8</c:v>
                </c:pt>
                <c:pt idx="4937">
                  <c:v>1975.2</c:v>
                </c:pt>
                <c:pt idx="4938">
                  <c:v>1975.6</c:v>
                </c:pt>
                <c:pt idx="4939">
                  <c:v>1976</c:v>
                </c:pt>
                <c:pt idx="4940">
                  <c:v>1976.4</c:v>
                </c:pt>
                <c:pt idx="4941">
                  <c:v>1976.8</c:v>
                </c:pt>
                <c:pt idx="4942">
                  <c:v>1977.2</c:v>
                </c:pt>
                <c:pt idx="4943">
                  <c:v>1977.6</c:v>
                </c:pt>
                <c:pt idx="4944">
                  <c:v>1978</c:v>
                </c:pt>
                <c:pt idx="4945">
                  <c:v>1978.4</c:v>
                </c:pt>
                <c:pt idx="4946">
                  <c:v>1978.8</c:v>
                </c:pt>
                <c:pt idx="4947">
                  <c:v>1979.2</c:v>
                </c:pt>
                <c:pt idx="4948">
                  <c:v>1979.6</c:v>
                </c:pt>
                <c:pt idx="4949">
                  <c:v>1980</c:v>
                </c:pt>
                <c:pt idx="4950">
                  <c:v>1980.4</c:v>
                </c:pt>
                <c:pt idx="4951">
                  <c:v>1980.8</c:v>
                </c:pt>
                <c:pt idx="4952">
                  <c:v>1981.2</c:v>
                </c:pt>
                <c:pt idx="4953">
                  <c:v>1981.6</c:v>
                </c:pt>
                <c:pt idx="4954">
                  <c:v>1982</c:v>
                </c:pt>
                <c:pt idx="4955">
                  <c:v>1982.4</c:v>
                </c:pt>
                <c:pt idx="4956">
                  <c:v>1982.8</c:v>
                </c:pt>
                <c:pt idx="4957">
                  <c:v>1983.2</c:v>
                </c:pt>
                <c:pt idx="4958">
                  <c:v>1983.6</c:v>
                </c:pt>
                <c:pt idx="4959">
                  <c:v>1984</c:v>
                </c:pt>
                <c:pt idx="4960">
                  <c:v>1984.4</c:v>
                </c:pt>
                <c:pt idx="4961">
                  <c:v>1984.8</c:v>
                </c:pt>
                <c:pt idx="4962">
                  <c:v>1985.2</c:v>
                </c:pt>
                <c:pt idx="4963">
                  <c:v>1985.6</c:v>
                </c:pt>
                <c:pt idx="4964">
                  <c:v>1986</c:v>
                </c:pt>
                <c:pt idx="4965">
                  <c:v>1986.4</c:v>
                </c:pt>
                <c:pt idx="4966">
                  <c:v>1986.8</c:v>
                </c:pt>
                <c:pt idx="4967">
                  <c:v>1987.2</c:v>
                </c:pt>
                <c:pt idx="4968">
                  <c:v>1987.6</c:v>
                </c:pt>
                <c:pt idx="4969">
                  <c:v>1988</c:v>
                </c:pt>
                <c:pt idx="4970">
                  <c:v>1988.4</c:v>
                </c:pt>
                <c:pt idx="4971">
                  <c:v>1988.8</c:v>
                </c:pt>
                <c:pt idx="4972">
                  <c:v>1989.2</c:v>
                </c:pt>
                <c:pt idx="4973">
                  <c:v>1989.6</c:v>
                </c:pt>
                <c:pt idx="4974">
                  <c:v>1990</c:v>
                </c:pt>
                <c:pt idx="4975">
                  <c:v>1990.4</c:v>
                </c:pt>
                <c:pt idx="4976">
                  <c:v>1990.8</c:v>
                </c:pt>
                <c:pt idx="4977">
                  <c:v>1991.2</c:v>
                </c:pt>
                <c:pt idx="4978">
                  <c:v>1991.6</c:v>
                </c:pt>
                <c:pt idx="4979">
                  <c:v>1992</c:v>
                </c:pt>
                <c:pt idx="4980">
                  <c:v>1992.4</c:v>
                </c:pt>
                <c:pt idx="4981">
                  <c:v>1992.8</c:v>
                </c:pt>
                <c:pt idx="4982">
                  <c:v>1993.2</c:v>
                </c:pt>
                <c:pt idx="4983">
                  <c:v>1993.6</c:v>
                </c:pt>
                <c:pt idx="4984">
                  <c:v>1994</c:v>
                </c:pt>
                <c:pt idx="4985">
                  <c:v>1994.4</c:v>
                </c:pt>
                <c:pt idx="4986">
                  <c:v>1994.8</c:v>
                </c:pt>
                <c:pt idx="4987">
                  <c:v>1995.2</c:v>
                </c:pt>
                <c:pt idx="4988">
                  <c:v>1995.6</c:v>
                </c:pt>
                <c:pt idx="4989">
                  <c:v>1996</c:v>
                </c:pt>
                <c:pt idx="4990">
                  <c:v>1996.4</c:v>
                </c:pt>
                <c:pt idx="4991">
                  <c:v>1996.8</c:v>
                </c:pt>
                <c:pt idx="4992">
                  <c:v>1997.2</c:v>
                </c:pt>
                <c:pt idx="4993">
                  <c:v>1997.6</c:v>
                </c:pt>
                <c:pt idx="4994">
                  <c:v>1998</c:v>
                </c:pt>
                <c:pt idx="4995">
                  <c:v>1998.4</c:v>
                </c:pt>
                <c:pt idx="4996">
                  <c:v>1998.8</c:v>
                </c:pt>
                <c:pt idx="4997">
                  <c:v>1999.2</c:v>
                </c:pt>
                <c:pt idx="4998">
                  <c:v>1999.6</c:v>
                </c:pt>
                <c:pt idx="4999">
                  <c:v>2000</c:v>
                </c:pt>
                <c:pt idx="5000">
                  <c:v>2000.4</c:v>
                </c:pt>
                <c:pt idx="5001">
                  <c:v>2000.8</c:v>
                </c:pt>
                <c:pt idx="5002">
                  <c:v>2001.2</c:v>
                </c:pt>
                <c:pt idx="5003">
                  <c:v>2001.6</c:v>
                </c:pt>
                <c:pt idx="5004">
                  <c:v>2002</c:v>
                </c:pt>
                <c:pt idx="5005">
                  <c:v>2002.4</c:v>
                </c:pt>
                <c:pt idx="5006">
                  <c:v>2002.8</c:v>
                </c:pt>
                <c:pt idx="5007">
                  <c:v>2003.2</c:v>
                </c:pt>
                <c:pt idx="5008">
                  <c:v>2003.6</c:v>
                </c:pt>
                <c:pt idx="5009">
                  <c:v>2004</c:v>
                </c:pt>
                <c:pt idx="5010">
                  <c:v>2004.4</c:v>
                </c:pt>
                <c:pt idx="5011">
                  <c:v>2004.8</c:v>
                </c:pt>
                <c:pt idx="5012">
                  <c:v>2005.2</c:v>
                </c:pt>
                <c:pt idx="5013">
                  <c:v>2005.6</c:v>
                </c:pt>
                <c:pt idx="5014">
                  <c:v>2006</c:v>
                </c:pt>
                <c:pt idx="5015">
                  <c:v>2006.4</c:v>
                </c:pt>
                <c:pt idx="5016">
                  <c:v>2006.8</c:v>
                </c:pt>
                <c:pt idx="5017">
                  <c:v>2007.2</c:v>
                </c:pt>
                <c:pt idx="5018">
                  <c:v>2007.6</c:v>
                </c:pt>
                <c:pt idx="5019">
                  <c:v>2008</c:v>
                </c:pt>
                <c:pt idx="5020">
                  <c:v>2008.4</c:v>
                </c:pt>
                <c:pt idx="5021">
                  <c:v>2008.8</c:v>
                </c:pt>
                <c:pt idx="5022">
                  <c:v>2009.2</c:v>
                </c:pt>
                <c:pt idx="5023">
                  <c:v>2009.6</c:v>
                </c:pt>
                <c:pt idx="5024">
                  <c:v>2010</c:v>
                </c:pt>
                <c:pt idx="5025">
                  <c:v>2010.4</c:v>
                </c:pt>
                <c:pt idx="5026">
                  <c:v>2010.8</c:v>
                </c:pt>
                <c:pt idx="5027">
                  <c:v>2011.2</c:v>
                </c:pt>
                <c:pt idx="5028">
                  <c:v>2011.6</c:v>
                </c:pt>
                <c:pt idx="5029">
                  <c:v>2012</c:v>
                </c:pt>
                <c:pt idx="5030">
                  <c:v>2012.4</c:v>
                </c:pt>
                <c:pt idx="5031">
                  <c:v>2012.8</c:v>
                </c:pt>
                <c:pt idx="5032">
                  <c:v>2013.2</c:v>
                </c:pt>
                <c:pt idx="5033">
                  <c:v>2013.6</c:v>
                </c:pt>
                <c:pt idx="5034">
                  <c:v>2014</c:v>
                </c:pt>
                <c:pt idx="5035">
                  <c:v>2014.4</c:v>
                </c:pt>
                <c:pt idx="5036">
                  <c:v>2014.8</c:v>
                </c:pt>
                <c:pt idx="5037">
                  <c:v>2015.2</c:v>
                </c:pt>
                <c:pt idx="5038">
                  <c:v>2015.6</c:v>
                </c:pt>
                <c:pt idx="5039">
                  <c:v>2016</c:v>
                </c:pt>
                <c:pt idx="5040">
                  <c:v>2016.4</c:v>
                </c:pt>
                <c:pt idx="5041">
                  <c:v>2016.8</c:v>
                </c:pt>
                <c:pt idx="5042">
                  <c:v>2017.2</c:v>
                </c:pt>
                <c:pt idx="5043">
                  <c:v>2017.6</c:v>
                </c:pt>
                <c:pt idx="5044">
                  <c:v>2018</c:v>
                </c:pt>
                <c:pt idx="5045">
                  <c:v>2018.4</c:v>
                </c:pt>
                <c:pt idx="5046">
                  <c:v>2018.8</c:v>
                </c:pt>
                <c:pt idx="5047">
                  <c:v>2019.2</c:v>
                </c:pt>
                <c:pt idx="5048">
                  <c:v>2019.6</c:v>
                </c:pt>
                <c:pt idx="5049">
                  <c:v>2020</c:v>
                </c:pt>
                <c:pt idx="5050">
                  <c:v>2020.4</c:v>
                </c:pt>
                <c:pt idx="5051">
                  <c:v>2020.8</c:v>
                </c:pt>
                <c:pt idx="5052">
                  <c:v>2021.2</c:v>
                </c:pt>
                <c:pt idx="5053">
                  <c:v>2021.6</c:v>
                </c:pt>
                <c:pt idx="5054">
                  <c:v>2022</c:v>
                </c:pt>
                <c:pt idx="5055">
                  <c:v>2022.4</c:v>
                </c:pt>
                <c:pt idx="5056">
                  <c:v>2022.8</c:v>
                </c:pt>
                <c:pt idx="5057">
                  <c:v>2023.2</c:v>
                </c:pt>
                <c:pt idx="5058">
                  <c:v>2023.6</c:v>
                </c:pt>
                <c:pt idx="5059">
                  <c:v>2024</c:v>
                </c:pt>
                <c:pt idx="5060">
                  <c:v>2024.4</c:v>
                </c:pt>
                <c:pt idx="5061">
                  <c:v>2024.8</c:v>
                </c:pt>
                <c:pt idx="5062">
                  <c:v>2025.2</c:v>
                </c:pt>
                <c:pt idx="5063">
                  <c:v>2025.6</c:v>
                </c:pt>
                <c:pt idx="5064">
                  <c:v>2026</c:v>
                </c:pt>
                <c:pt idx="5065">
                  <c:v>2026.4</c:v>
                </c:pt>
                <c:pt idx="5066">
                  <c:v>2026.8</c:v>
                </c:pt>
                <c:pt idx="5067">
                  <c:v>2027.2</c:v>
                </c:pt>
                <c:pt idx="5068">
                  <c:v>2027.6</c:v>
                </c:pt>
                <c:pt idx="5069">
                  <c:v>2028</c:v>
                </c:pt>
                <c:pt idx="5070">
                  <c:v>2028.4</c:v>
                </c:pt>
                <c:pt idx="5071">
                  <c:v>2028.8</c:v>
                </c:pt>
                <c:pt idx="5072">
                  <c:v>2029.2</c:v>
                </c:pt>
                <c:pt idx="5073">
                  <c:v>2029.6</c:v>
                </c:pt>
                <c:pt idx="5074">
                  <c:v>2030</c:v>
                </c:pt>
                <c:pt idx="5075">
                  <c:v>2030.4</c:v>
                </c:pt>
                <c:pt idx="5076">
                  <c:v>2030.8</c:v>
                </c:pt>
                <c:pt idx="5077">
                  <c:v>2031.2</c:v>
                </c:pt>
                <c:pt idx="5078">
                  <c:v>2031.6</c:v>
                </c:pt>
                <c:pt idx="5079">
                  <c:v>2032</c:v>
                </c:pt>
                <c:pt idx="5080">
                  <c:v>2032.4</c:v>
                </c:pt>
                <c:pt idx="5081">
                  <c:v>2032.8</c:v>
                </c:pt>
                <c:pt idx="5082">
                  <c:v>2033.2</c:v>
                </c:pt>
                <c:pt idx="5083">
                  <c:v>2033.6</c:v>
                </c:pt>
                <c:pt idx="5084">
                  <c:v>2034</c:v>
                </c:pt>
                <c:pt idx="5085">
                  <c:v>2034.4</c:v>
                </c:pt>
                <c:pt idx="5086">
                  <c:v>2034.8</c:v>
                </c:pt>
                <c:pt idx="5087">
                  <c:v>2035.2</c:v>
                </c:pt>
                <c:pt idx="5088">
                  <c:v>2035.6</c:v>
                </c:pt>
                <c:pt idx="5089">
                  <c:v>2036</c:v>
                </c:pt>
                <c:pt idx="5090">
                  <c:v>2036.4</c:v>
                </c:pt>
                <c:pt idx="5091">
                  <c:v>2036.8</c:v>
                </c:pt>
                <c:pt idx="5092">
                  <c:v>2037.2</c:v>
                </c:pt>
                <c:pt idx="5093">
                  <c:v>2037.6</c:v>
                </c:pt>
                <c:pt idx="5094">
                  <c:v>2038</c:v>
                </c:pt>
                <c:pt idx="5095">
                  <c:v>2038.4</c:v>
                </c:pt>
                <c:pt idx="5096">
                  <c:v>2038.8</c:v>
                </c:pt>
                <c:pt idx="5097">
                  <c:v>2039.2</c:v>
                </c:pt>
                <c:pt idx="5098">
                  <c:v>2039.6</c:v>
                </c:pt>
                <c:pt idx="5099">
                  <c:v>2040</c:v>
                </c:pt>
                <c:pt idx="5100">
                  <c:v>2040.4</c:v>
                </c:pt>
                <c:pt idx="5101">
                  <c:v>2040.8</c:v>
                </c:pt>
                <c:pt idx="5102">
                  <c:v>2041.2</c:v>
                </c:pt>
                <c:pt idx="5103">
                  <c:v>2041.6</c:v>
                </c:pt>
                <c:pt idx="5104">
                  <c:v>2042</c:v>
                </c:pt>
                <c:pt idx="5105">
                  <c:v>2042.4</c:v>
                </c:pt>
                <c:pt idx="5106">
                  <c:v>2042.8</c:v>
                </c:pt>
                <c:pt idx="5107">
                  <c:v>2043.2</c:v>
                </c:pt>
                <c:pt idx="5108">
                  <c:v>2043.6</c:v>
                </c:pt>
                <c:pt idx="5109">
                  <c:v>2044</c:v>
                </c:pt>
                <c:pt idx="5110">
                  <c:v>2044.4</c:v>
                </c:pt>
                <c:pt idx="5111">
                  <c:v>2044.8</c:v>
                </c:pt>
                <c:pt idx="5112">
                  <c:v>2045.2</c:v>
                </c:pt>
                <c:pt idx="5113">
                  <c:v>2045.6</c:v>
                </c:pt>
                <c:pt idx="5114">
                  <c:v>2046</c:v>
                </c:pt>
                <c:pt idx="5115">
                  <c:v>2046.4</c:v>
                </c:pt>
                <c:pt idx="5116">
                  <c:v>2046.8</c:v>
                </c:pt>
                <c:pt idx="5117">
                  <c:v>2047.2</c:v>
                </c:pt>
                <c:pt idx="5118">
                  <c:v>2047.6</c:v>
                </c:pt>
                <c:pt idx="5119">
                  <c:v>2048</c:v>
                </c:pt>
                <c:pt idx="5120">
                  <c:v>2048.4</c:v>
                </c:pt>
                <c:pt idx="5121">
                  <c:v>2048.8000000000002</c:v>
                </c:pt>
                <c:pt idx="5122">
                  <c:v>2049.1999999999998</c:v>
                </c:pt>
                <c:pt idx="5123">
                  <c:v>2049.6</c:v>
                </c:pt>
                <c:pt idx="5124">
                  <c:v>2050</c:v>
                </c:pt>
                <c:pt idx="5125">
                  <c:v>2050.4</c:v>
                </c:pt>
                <c:pt idx="5126">
                  <c:v>2050.8000000000002</c:v>
                </c:pt>
                <c:pt idx="5127">
                  <c:v>2051.1999999999998</c:v>
                </c:pt>
                <c:pt idx="5128">
                  <c:v>2051.6</c:v>
                </c:pt>
                <c:pt idx="5129">
                  <c:v>2052</c:v>
                </c:pt>
                <c:pt idx="5130">
                  <c:v>2052.4</c:v>
                </c:pt>
                <c:pt idx="5131">
                  <c:v>2052.8000000000002</c:v>
                </c:pt>
                <c:pt idx="5132">
                  <c:v>2053.1999999999998</c:v>
                </c:pt>
                <c:pt idx="5133">
                  <c:v>2053.6</c:v>
                </c:pt>
                <c:pt idx="5134">
                  <c:v>2054</c:v>
                </c:pt>
                <c:pt idx="5135">
                  <c:v>2054.4</c:v>
                </c:pt>
                <c:pt idx="5136">
                  <c:v>2054.8000000000002</c:v>
                </c:pt>
                <c:pt idx="5137">
                  <c:v>2055.1999999999998</c:v>
                </c:pt>
                <c:pt idx="5138">
                  <c:v>2055.6</c:v>
                </c:pt>
                <c:pt idx="5139">
                  <c:v>2056</c:v>
                </c:pt>
                <c:pt idx="5140">
                  <c:v>2056.4</c:v>
                </c:pt>
                <c:pt idx="5141">
                  <c:v>2056.8000000000002</c:v>
                </c:pt>
                <c:pt idx="5142">
                  <c:v>2057.1999999999998</c:v>
                </c:pt>
                <c:pt idx="5143">
                  <c:v>2057.6</c:v>
                </c:pt>
                <c:pt idx="5144">
                  <c:v>2058</c:v>
                </c:pt>
                <c:pt idx="5145">
                  <c:v>2058.4</c:v>
                </c:pt>
                <c:pt idx="5146">
                  <c:v>2058.8000000000002</c:v>
                </c:pt>
                <c:pt idx="5147">
                  <c:v>2059.1999999999998</c:v>
                </c:pt>
                <c:pt idx="5148">
                  <c:v>2059.6</c:v>
                </c:pt>
                <c:pt idx="5149">
                  <c:v>2060</c:v>
                </c:pt>
                <c:pt idx="5150">
                  <c:v>2060.4</c:v>
                </c:pt>
                <c:pt idx="5151">
                  <c:v>2060.8000000000002</c:v>
                </c:pt>
                <c:pt idx="5152">
                  <c:v>2061.1999999999998</c:v>
                </c:pt>
                <c:pt idx="5153">
                  <c:v>2061.6</c:v>
                </c:pt>
                <c:pt idx="5154">
                  <c:v>2062</c:v>
                </c:pt>
                <c:pt idx="5155">
                  <c:v>2062.4</c:v>
                </c:pt>
                <c:pt idx="5156">
                  <c:v>2062.8000000000002</c:v>
                </c:pt>
                <c:pt idx="5157">
                  <c:v>2063.1999999999998</c:v>
                </c:pt>
                <c:pt idx="5158">
                  <c:v>2063.6</c:v>
                </c:pt>
                <c:pt idx="5159">
                  <c:v>2064</c:v>
                </c:pt>
                <c:pt idx="5160">
                  <c:v>2064.4</c:v>
                </c:pt>
                <c:pt idx="5161">
                  <c:v>2064.8000000000002</c:v>
                </c:pt>
                <c:pt idx="5162">
                  <c:v>2065.1999999999998</c:v>
                </c:pt>
                <c:pt idx="5163">
                  <c:v>2065.6</c:v>
                </c:pt>
                <c:pt idx="5164">
                  <c:v>2066</c:v>
                </c:pt>
                <c:pt idx="5165">
                  <c:v>2066.4</c:v>
                </c:pt>
                <c:pt idx="5166">
                  <c:v>2066.8000000000002</c:v>
                </c:pt>
                <c:pt idx="5167">
                  <c:v>2067.1999999999998</c:v>
                </c:pt>
                <c:pt idx="5168">
                  <c:v>2067.6</c:v>
                </c:pt>
                <c:pt idx="5169">
                  <c:v>2068</c:v>
                </c:pt>
                <c:pt idx="5170">
                  <c:v>2068.4</c:v>
                </c:pt>
                <c:pt idx="5171">
                  <c:v>2068.8000000000002</c:v>
                </c:pt>
                <c:pt idx="5172">
                  <c:v>2069.1999999999998</c:v>
                </c:pt>
                <c:pt idx="5173">
                  <c:v>2069.6</c:v>
                </c:pt>
                <c:pt idx="5174">
                  <c:v>2070</c:v>
                </c:pt>
                <c:pt idx="5175">
                  <c:v>2070.4</c:v>
                </c:pt>
                <c:pt idx="5176">
                  <c:v>2070.8000000000002</c:v>
                </c:pt>
                <c:pt idx="5177">
                  <c:v>2071.1999999999998</c:v>
                </c:pt>
                <c:pt idx="5178">
                  <c:v>2071.6</c:v>
                </c:pt>
                <c:pt idx="5179">
                  <c:v>2072</c:v>
                </c:pt>
                <c:pt idx="5180">
                  <c:v>2072.4</c:v>
                </c:pt>
                <c:pt idx="5181">
                  <c:v>2072.8000000000002</c:v>
                </c:pt>
                <c:pt idx="5182">
                  <c:v>2073.1999999999998</c:v>
                </c:pt>
                <c:pt idx="5183">
                  <c:v>2073.6</c:v>
                </c:pt>
                <c:pt idx="5184">
                  <c:v>2074</c:v>
                </c:pt>
                <c:pt idx="5185">
                  <c:v>2074.4</c:v>
                </c:pt>
                <c:pt idx="5186">
                  <c:v>2074.8000000000002</c:v>
                </c:pt>
                <c:pt idx="5187">
                  <c:v>2075.1999999999998</c:v>
                </c:pt>
                <c:pt idx="5188">
                  <c:v>2075.6</c:v>
                </c:pt>
                <c:pt idx="5189">
                  <c:v>2076</c:v>
                </c:pt>
                <c:pt idx="5190">
                  <c:v>2076.4</c:v>
                </c:pt>
                <c:pt idx="5191">
                  <c:v>2076.8000000000002</c:v>
                </c:pt>
                <c:pt idx="5192">
                  <c:v>2077.1999999999998</c:v>
                </c:pt>
                <c:pt idx="5193">
                  <c:v>2077.6</c:v>
                </c:pt>
                <c:pt idx="5194">
                  <c:v>2078</c:v>
                </c:pt>
                <c:pt idx="5195">
                  <c:v>2078.4</c:v>
                </c:pt>
                <c:pt idx="5196">
                  <c:v>2078.8000000000002</c:v>
                </c:pt>
                <c:pt idx="5197">
                  <c:v>2079.1999999999998</c:v>
                </c:pt>
                <c:pt idx="5198">
                  <c:v>2079.6</c:v>
                </c:pt>
                <c:pt idx="5199">
                  <c:v>2080</c:v>
                </c:pt>
                <c:pt idx="5200">
                  <c:v>2080.4</c:v>
                </c:pt>
                <c:pt idx="5201">
                  <c:v>2080.8000000000002</c:v>
                </c:pt>
                <c:pt idx="5202">
                  <c:v>2081.1999999999998</c:v>
                </c:pt>
                <c:pt idx="5203">
                  <c:v>2081.6</c:v>
                </c:pt>
                <c:pt idx="5204">
                  <c:v>2082</c:v>
                </c:pt>
                <c:pt idx="5205">
                  <c:v>2082.4</c:v>
                </c:pt>
                <c:pt idx="5206">
                  <c:v>2082.8000000000002</c:v>
                </c:pt>
                <c:pt idx="5207">
                  <c:v>2083.1999999999998</c:v>
                </c:pt>
                <c:pt idx="5208">
                  <c:v>2083.6</c:v>
                </c:pt>
                <c:pt idx="5209">
                  <c:v>2084</c:v>
                </c:pt>
                <c:pt idx="5210">
                  <c:v>2084.4</c:v>
                </c:pt>
                <c:pt idx="5211">
                  <c:v>2084.8000000000002</c:v>
                </c:pt>
                <c:pt idx="5212">
                  <c:v>2085.1999999999998</c:v>
                </c:pt>
                <c:pt idx="5213">
                  <c:v>2085.6</c:v>
                </c:pt>
                <c:pt idx="5214">
                  <c:v>2086</c:v>
                </c:pt>
                <c:pt idx="5215">
                  <c:v>2086.4</c:v>
                </c:pt>
                <c:pt idx="5216">
                  <c:v>2086.8000000000002</c:v>
                </c:pt>
                <c:pt idx="5217">
                  <c:v>2087.1999999999998</c:v>
                </c:pt>
                <c:pt idx="5218">
                  <c:v>2087.6</c:v>
                </c:pt>
                <c:pt idx="5219">
                  <c:v>2088</c:v>
                </c:pt>
                <c:pt idx="5220">
                  <c:v>2088.4</c:v>
                </c:pt>
                <c:pt idx="5221">
                  <c:v>2088.8000000000002</c:v>
                </c:pt>
                <c:pt idx="5222">
                  <c:v>2089.1999999999998</c:v>
                </c:pt>
                <c:pt idx="5223">
                  <c:v>2089.6</c:v>
                </c:pt>
                <c:pt idx="5224">
                  <c:v>2090</c:v>
                </c:pt>
                <c:pt idx="5225">
                  <c:v>2090.4</c:v>
                </c:pt>
                <c:pt idx="5226">
                  <c:v>2090.8000000000002</c:v>
                </c:pt>
                <c:pt idx="5227">
                  <c:v>2091.1999999999998</c:v>
                </c:pt>
                <c:pt idx="5228">
                  <c:v>2091.6</c:v>
                </c:pt>
                <c:pt idx="5229">
                  <c:v>2092</c:v>
                </c:pt>
                <c:pt idx="5230">
                  <c:v>2092.4</c:v>
                </c:pt>
                <c:pt idx="5231">
                  <c:v>2092.8000000000002</c:v>
                </c:pt>
                <c:pt idx="5232">
                  <c:v>2093.1999999999998</c:v>
                </c:pt>
                <c:pt idx="5233">
                  <c:v>2093.6</c:v>
                </c:pt>
                <c:pt idx="5234">
                  <c:v>2094</c:v>
                </c:pt>
                <c:pt idx="5235">
                  <c:v>2094.4</c:v>
                </c:pt>
                <c:pt idx="5236">
                  <c:v>2094.8000000000002</c:v>
                </c:pt>
                <c:pt idx="5237">
                  <c:v>2095.1999999999998</c:v>
                </c:pt>
                <c:pt idx="5238">
                  <c:v>2095.6</c:v>
                </c:pt>
                <c:pt idx="5239">
                  <c:v>2096</c:v>
                </c:pt>
                <c:pt idx="5240">
                  <c:v>2096.4</c:v>
                </c:pt>
                <c:pt idx="5241">
                  <c:v>2096.8000000000002</c:v>
                </c:pt>
                <c:pt idx="5242">
                  <c:v>2097.1999999999998</c:v>
                </c:pt>
                <c:pt idx="5243">
                  <c:v>2097.6</c:v>
                </c:pt>
                <c:pt idx="5244">
                  <c:v>2098</c:v>
                </c:pt>
                <c:pt idx="5245">
                  <c:v>2098.4</c:v>
                </c:pt>
                <c:pt idx="5246">
                  <c:v>2098.8000000000002</c:v>
                </c:pt>
                <c:pt idx="5247">
                  <c:v>2099.1999999999998</c:v>
                </c:pt>
                <c:pt idx="5248">
                  <c:v>2099.6</c:v>
                </c:pt>
                <c:pt idx="5249">
                  <c:v>2100</c:v>
                </c:pt>
                <c:pt idx="5250">
                  <c:v>2100.4</c:v>
                </c:pt>
                <c:pt idx="5251">
                  <c:v>2100.8000000000002</c:v>
                </c:pt>
                <c:pt idx="5252">
                  <c:v>2101.1999999999998</c:v>
                </c:pt>
                <c:pt idx="5253">
                  <c:v>2101.6</c:v>
                </c:pt>
                <c:pt idx="5254">
                  <c:v>2102</c:v>
                </c:pt>
                <c:pt idx="5255">
                  <c:v>2102.4</c:v>
                </c:pt>
                <c:pt idx="5256">
                  <c:v>2102.8000000000002</c:v>
                </c:pt>
                <c:pt idx="5257">
                  <c:v>2103.1999999999998</c:v>
                </c:pt>
                <c:pt idx="5258">
                  <c:v>2103.6</c:v>
                </c:pt>
                <c:pt idx="5259">
                  <c:v>2104</c:v>
                </c:pt>
                <c:pt idx="5260">
                  <c:v>2104.4</c:v>
                </c:pt>
                <c:pt idx="5261">
                  <c:v>2104.8000000000002</c:v>
                </c:pt>
                <c:pt idx="5262">
                  <c:v>2105.1999999999998</c:v>
                </c:pt>
                <c:pt idx="5263">
                  <c:v>2105.6</c:v>
                </c:pt>
                <c:pt idx="5264">
                  <c:v>2106</c:v>
                </c:pt>
                <c:pt idx="5265">
                  <c:v>2106.4</c:v>
                </c:pt>
                <c:pt idx="5266">
                  <c:v>2106.8000000000002</c:v>
                </c:pt>
                <c:pt idx="5267">
                  <c:v>2107.1999999999998</c:v>
                </c:pt>
                <c:pt idx="5268">
                  <c:v>2107.6</c:v>
                </c:pt>
                <c:pt idx="5269">
                  <c:v>2108</c:v>
                </c:pt>
                <c:pt idx="5270">
                  <c:v>2108.4</c:v>
                </c:pt>
                <c:pt idx="5271">
                  <c:v>2108.8000000000002</c:v>
                </c:pt>
                <c:pt idx="5272">
                  <c:v>2109.1999999999998</c:v>
                </c:pt>
                <c:pt idx="5273">
                  <c:v>2109.6</c:v>
                </c:pt>
                <c:pt idx="5274">
                  <c:v>2110</c:v>
                </c:pt>
                <c:pt idx="5275">
                  <c:v>2110.4</c:v>
                </c:pt>
                <c:pt idx="5276">
                  <c:v>2110.8000000000002</c:v>
                </c:pt>
                <c:pt idx="5277">
                  <c:v>2111.1999999999998</c:v>
                </c:pt>
                <c:pt idx="5278">
                  <c:v>2111.6</c:v>
                </c:pt>
                <c:pt idx="5279">
                  <c:v>2112</c:v>
                </c:pt>
                <c:pt idx="5280">
                  <c:v>2112.4</c:v>
                </c:pt>
                <c:pt idx="5281">
                  <c:v>2112.8000000000002</c:v>
                </c:pt>
                <c:pt idx="5282">
                  <c:v>2113.1999999999998</c:v>
                </c:pt>
                <c:pt idx="5283">
                  <c:v>2113.6</c:v>
                </c:pt>
                <c:pt idx="5284">
                  <c:v>2114</c:v>
                </c:pt>
                <c:pt idx="5285">
                  <c:v>2114.4</c:v>
                </c:pt>
                <c:pt idx="5286">
                  <c:v>2114.8000000000002</c:v>
                </c:pt>
                <c:pt idx="5287">
                  <c:v>2115.1999999999998</c:v>
                </c:pt>
                <c:pt idx="5288">
                  <c:v>2115.6</c:v>
                </c:pt>
                <c:pt idx="5289">
                  <c:v>2116</c:v>
                </c:pt>
                <c:pt idx="5290">
                  <c:v>2116.4</c:v>
                </c:pt>
                <c:pt idx="5291">
                  <c:v>2116.8000000000002</c:v>
                </c:pt>
                <c:pt idx="5292">
                  <c:v>2117.1999999999998</c:v>
                </c:pt>
                <c:pt idx="5293">
                  <c:v>2117.6</c:v>
                </c:pt>
                <c:pt idx="5294">
                  <c:v>2118</c:v>
                </c:pt>
                <c:pt idx="5295">
                  <c:v>2118.4</c:v>
                </c:pt>
                <c:pt idx="5296">
                  <c:v>2118.8000000000002</c:v>
                </c:pt>
                <c:pt idx="5297">
                  <c:v>2119.1999999999998</c:v>
                </c:pt>
                <c:pt idx="5298">
                  <c:v>2119.6</c:v>
                </c:pt>
                <c:pt idx="5299">
                  <c:v>2120</c:v>
                </c:pt>
                <c:pt idx="5300">
                  <c:v>2120.4</c:v>
                </c:pt>
                <c:pt idx="5301">
                  <c:v>2120.8000000000002</c:v>
                </c:pt>
                <c:pt idx="5302">
                  <c:v>2121.1999999999998</c:v>
                </c:pt>
                <c:pt idx="5303">
                  <c:v>2121.6</c:v>
                </c:pt>
                <c:pt idx="5304">
                  <c:v>2122</c:v>
                </c:pt>
                <c:pt idx="5305">
                  <c:v>2122.4</c:v>
                </c:pt>
                <c:pt idx="5306">
                  <c:v>2122.8000000000002</c:v>
                </c:pt>
                <c:pt idx="5307">
                  <c:v>2123.1999999999998</c:v>
                </c:pt>
                <c:pt idx="5308">
                  <c:v>2123.6</c:v>
                </c:pt>
                <c:pt idx="5309">
                  <c:v>2124</c:v>
                </c:pt>
                <c:pt idx="5310">
                  <c:v>2124.4</c:v>
                </c:pt>
                <c:pt idx="5311">
                  <c:v>2124.8000000000002</c:v>
                </c:pt>
                <c:pt idx="5312">
                  <c:v>2125.1999999999998</c:v>
                </c:pt>
                <c:pt idx="5313">
                  <c:v>2125.6</c:v>
                </c:pt>
                <c:pt idx="5314">
                  <c:v>2126</c:v>
                </c:pt>
                <c:pt idx="5315">
                  <c:v>2126.4</c:v>
                </c:pt>
                <c:pt idx="5316">
                  <c:v>2126.8000000000002</c:v>
                </c:pt>
                <c:pt idx="5317">
                  <c:v>2127.1999999999998</c:v>
                </c:pt>
                <c:pt idx="5318">
                  <c:v>2127.6</c:v>
                </c:pt>
                <c:pt idx="5319">
                  <c:v>2128</c:v>
                </c:pt>
                <c:pt idx="5320">
                  <c:v>2128.4</c:v>
                </c:pt>
                <c:pt idx="5321">
                  <c:v>2128.8000000000002</c:v>
                </c:pt>
                <c:pt idx="5322">
                  <c:v>2129.1999999999998</c:v>
                </c:pt>
                <c:pt idx="5323">
                  <c:v>2129.6</c:v>
                </c:pt>
                <c:pt idx="5324">
                  <c:v>2130</c:v>
                </c:pt>
                <c:pt idx="5325">
                  <c:v>2130.4</c:v>
                </c:pt>
                <c:pt idx="5326">
                  <c:v>2130.8000000000002</c:v>
                </c:pt>
                <c:pt idx="5327">
                  <c:v>2131.1999999999998</c:v>
                </c:pt>
                <c:pt idx="5328">
                  <c:v>2131.6</c:v>
                </c:pt>
                <c:pt idx="5329">
                  <c:v>2132</c:v>
                </c:pt>
                <c:pt idx="5330">
                  <c:v>2132.4</c:v>
                </c:pt>
                <c:pt idx="5331">
                  <c:v>2132.8000000000002</c:v>
                </c:pt>
                <c:pt idx="5332">
                  <c:v>2133.1999999999998</c:v>
                </c:pt>
                <c:pt idx="5333">
                  <c:v>2133.6</c:v>
                </c:pt>
                <c:pt idx="5334">
                  <c:v>2134</c:v>
                </c:pt>
                <c:pt idx="5335">
                  <c:v>2134.4</c:v>
                </c:pt>
                <c:pt idx="5336">
                  <c:v>2134.8000000000002</c:v>
                </c:pt>
                <c:pt idx="5337">
                  <c:v>2135.1999999999998</c:v>
                </c:pt>
                <c:pt idx="5338">
                  <c:v>2135.6</c:v>
                </c:pt>
                <c:pt idx="5339">
                  <c:v>2136</c:v>
                </c:pt>
                <c:pt idx="5340">
                  <c:v>2136.4</c:v>
                </c:pt>
                <c:pt idx="5341">
                  <c:v>2136.8000000000002</c:v>
                </c:pt>
                <c:pt idx="5342">
                  <c:v>2137.1999999999998</c:v>
                </c:pt>
                <c:pt idx="5343">
                  <c:v>2137.6</c:v>
                </c:pt>
                <c:pt idx="5344">
                  <c:v>2138</c:v>
                </c:pt>
                <c:pt idx="5345">
                  <c:v>2138.4</c:v>
                </c:pt>
                <c:pt idx="5346">
                  <c:v>2138.8000000000002</c:v>
                </c:pt>
                <c:pt idx="5347">
                  <c:v>2139.1999999999998</c:v>
                </c:pt>
                <c:pt idx="5348">
                  <c:v>2139.6</c:v>
                </c:pt>
                <c:pt idx="5349">
                  <c:v>2140</c:v>
                </c:pt>
                <c:pt idx="5350">
                  <c:v>2140.4</c:v>
                </c:pt>
                <c:pt idx="5351">
                  <c:v>2140.8000000000002</c:v>
                </c:pt>
                <c:pt idx="5352">
                  <c:v>2141.1999999999998</c:v>
                </c:pt>
                <c:pt idx="5353">
                  <c:v>2141.6</c:v>
                </c:pt>
                <c:pt idx="5354">
                  <c:v>2142</c:v>
                </c:pt>
                <c:pt idx="5355">
                  <c:v>2142.4</c:v>
                </c:pt>
                <c:pt idx="5356">
                  <c:v>2142.8000000000002</c:v>
                </c:pt>
                <c:pt idx="5357">
                  <c:v>2143.1999999999998</c:v>
                </c:pt>
                <c:pt idx="5358">
                  <c:v>2143.6</c:v>
                </c:pt>
                <c:pt idx="5359">
                  <c:v>2144</c:v>
                </c:pt>
                <c:pt idx="5360">
                  <c:v>2144.4</c:v>
                </c:pt>
                <c:pt idx="5361">
                  <c:v>2144.8000000000002</c:v>
                </c:pt>
                <c:pt idx="5362">
                  <c:v>2145.1999999999998</c:v>
                </c:pt>
                <c:pt idx="5363">
                  <c:v>2145.6</c:v>
                </c:pt>
                <c:pt idx="5364">
                  <c:v>2146</c:v>
                </c:pt>
                <c:pt idx="5365">
                  <c:v>2146.4</c:v>
                </c:pt>
                <c:pt idx="5366">
                  <c:v>2146.8000000000002</c:v>
                </c:pt>
                <c:pt idx="5367">
                  <c:v>2147.1999999999998</c:v>
                </c:pt>
                <c:pt idx="5368">
                  <c:v>2147.6</c:v>
                </c:pt>
                <c:pt idx="5369">
                  <c:v>2148</c:v>
                </c:pt>
                <c:pt idx="5370">
                  <c:v>2148.4</c:v>
                </c:pt>
                <c:pt idx="5371">
                  <c:v>2148.8000000000002</c:v>
                </c:pt>
                <c:pt idx="5372">
                  <c:v>2149.1999999999998</c:v>
                </c:pt>
                <c:pt idx="5373">
                  <c:v>2149.6</c:v>
                </c:pt>
                <c:pt idx="5374">
                  <c:v>2150</c:v>
                </c:pt>
                <c:pt idx="5375">
                  <c:v>2150.4</c:v>
                </c:pt>
                <c:pt idx="5376">
                  <c:v>2150.8000000000002</c:v>
                </c:pt>
                <c:pt idx="5377">
                  <c:v>2151.1999999999998</c:v>
                </c:pt>
                <c:pt idx="5378">
                  <c:v>2151.6</c:v>
                </c:pt>
                <c:pt idx="5379">
                  <c:v>2152</c:v>
                </c:pt>
                <c:pt idx="5380">
                  <c:v>2152.4</c:v>
                </c:pt>
                <c:pt idx="5381">
                  <c:v>2152.8000000000002</c:v>
                </c:pt>
                <c:pt idx="5382">
                  <c:v>2153.1999999999998</c:v>
                </c:pt>
                <c:pt idx="5383">
                  <c:v>2153.6</c:v>
                </c:pt>
                <c:pt idx="5384">
                  <c:v>2154</c:v>
                </c:pt>
                <c:pt idx="5385">
                  <c:v>2154.4</c:v>
                </c:pt>
                <c:pt idx="5386">
                  <c:v>2154.8000000000002</c:v>
                </c:pt>
                <c:pt idx="5387">
                  <c:v>2155.1999999999998</c:v>
                </c:pt>
                <c:pt idx="5388">
                  <c:v>2155.6</c:v>
                </c:pt>
                <c:pt idx="5389">
                  <c:v>2156</c:v>
                </c:pt>
                <c:pt idx="5390">
                  <c:v>2156.4</c:v>
                </c:pt>
                <c:pt idx="5391">
                  <c:v>2156.8000000000002</c:v>
                </c:pt>
                <c:pt idx="5392">
                  <c:v>2157.1999999999998</c:v>
                </c:pt>
                <c:pt idx="5393">
                  <c:v>2157.6</c:v>
                </c:pt>
                <c:pt idx="5394">
                  <c:v>2158</c:v>
                </c:pt>
                <c:pt idx="5395">
                  <c:v>2158.4</c:v>
                </c:pt>
                <c:pt idx="5396">
                  <c:v>2158.8000000000002</c:v>
                </c:pt>
                <c:pt idx="5397">
                  <c:v>2159.1999999999998</c:v>
                </c:pt>
                <c:pt idx="5398">
                  <c:v>2159.6</c:v>
                </c:pt>
                <c:pt idx="5399">
                  <c:v>2160</c:v>
                </c:pt>
                <c:pt idx="5400">
                  <c:v>2160.4</c:v>
                </c:pt>
                <c:pt idx="5401">
                  <c:v>2160.8000000000002</c:v>
                </c:pt>
                <c:pt idx="5402">
                  <c:v>2161.1999999999998</c:v>
                </c:pt>
                <c:pt idx="5403">
                  <c:v>2161.6</c:v>
                </c:pt>
                <c:pt idx="5404">
                  <c:v>2162</c:v>
                </c:pt>
                <c:pt idx="5405">
                  <c:v>2162.4</c:v>
                </c:pt>
                <c:pt idx="5406">
                  <c:v>2162.8000000000002</c:v>
                </c:pt>
                <c:pt idx="5407">
                  <c:v>2163.1999999999998</c:v>
                </c:pt>
                <c:pt idx="5408">
                  <c:v>2163.6</c:v>
                </c:pt>
                <c:pt idx="5409">
                  <c:v>2164</c:v>
                </c:pt>
                <c:pt idx="5410">
                  <c:v>2164.4</c:v>
                </c:pt>
                <c:pt idx="5411">
                  <c:v>2164.8000000000002</c:v>
                </c:pt>
                <c:pt idx="5412">
                  <c:v>2165.1999999999998</c:v>
                </c:pt>
                <c:pt idx="5413">
                  <c:v>2165.6</c:v>
                </c:pt>
                <c:pt idx="5414">
                  <c:v>2166</c:v>
                </c:pt>
                <c:pt idx="5415">
                  <c:v>2166.4</c:v>
                </c:pt>
                <c:pt idx="5416">
                  <c:v>2166.8000000000002</c:v>
                </c:pt>
                <c:pt idx="5417">
                  <c:v>2167.1999999999998</c:v>
                </c:pt>
                <c:pt idx="5418">
                  <c:v>2167.6</c:v>
                </c:pt>
                <c:pt idx="5419">
                  <c:v>2168</c:v>
                </c:pt>
                <c:pt idx="5420">
                  <c:v>2168.4</c:v>
                </c:pt>
                <c:pt idx="5421">
                  <c:v>2168.8000000000002</c:v>
                </c:pt>
                <c:pt idx="5422">
                  <c:v>2169.1999999999998</c:v>
                </c:pt>
                <c:pt idx="5423">
                  <c:v>2169.6</c:v>
                </c:pt>
                <c:pt idx="5424">
                  <c:v>2170</c:v>
                </c:pt>
                <c:pt idx="5425">
                  <c:v>2170.4</c:v>
                </c:pt>
                <c:pt idx="5426">
                  <c:v>2170.8000000000002</c:v>
                </c:pt>
                <c:pt idx="5427">
                  <c:v>2171.1999999999998</c:v>
                </c:pt>
                <c:pt idx="5428">
                  <c:v>2171.6</c:v>
                </c:pt>
                <c:pt idx="5429">
                  <c:v>2172</c:v>
                </c:pt>
                <c:pt idx="5430">
                  <c:v>2172.4</c:v>
                </c:pt>
                <c:pt idx="5431">
                  <c:v>2172.8000000000002</c:v>
                </c:pt>
                <c:pt idx="5432">
                  <c:v>2173.1999999999998</c:v>
                </c:pt>
                <c:pt idx="5433">
                  <c:v>2173.6</c:v>
                </c:pt>
                <c:pt idx="5434">
                  <c:v>2174</c:v>
                </c:pt>
                <c:pt idx="5435">
                  <c:v>2174.4</c:v>
                </c:pt>
                <c:pt idx="5436">
                  <c:v>2174.8000000000002</c:v>
                </c:pt>
                <c:pt idx="5437">
                  <c:v>2175.1999999999998</c:v>
                </c:pt>
                <c:pt idx="5438">
                  <c:v>2175.6</c:v>
                </c:pt>
                <c:pt idx="5439">
                  <c:v>2176</c:v>
                </c:pt>
                <c:pt idx="5440">
                  <c:v>2176.4</c:v>
                </c:pt>
                <c:pt idx="5441">
                  <c:v>2176.8000000000002</c:v>
                </c:pt>
                <c:pt idx="5442">
                  <c:v>2177.1999999999998</c:v>
                </c:pt>
                <c:pt idx="5443">
                  <c:v>2177.6</c:v>
                </c:pt>
                <c:pt idx="5444">
                  <c:v>2178</c:v>
                </c:pt>
                <c:pt idx="5445">
                  <c:v>2178.4</c:v>
                </c:pt>
                <c:pt idx="5446">
                  <c:v>2178.8000000000002</c:v>
                </c:pt>
                <c:pt idx="5447">
                  <c:v>2179.1999999999998</c:v>
                </c:pt>
                <c:pt idx="5448">
                  <c:v>2179.6</c:v>
                </c:pt>
                <c:pt idx="5449">
                  <c:v>2180</c:v>
                </c:pt>
                <c:pt idx="5450">
                  <c:v>2180.4</c:v>
                </c:pt>
                <c:pt idx="5451">
                  <c:v>2180.8000000000002</c:v>
                </c:pt>
                <c:pt idx="5452">
                  <c:v>2181.1999999999998</c:v>
                </c:pt>
                <c:pt idx="5453">
                  <c:v>2181.6</c:v>
                </c:pt>
                <c:pt idx="5454">
                  <c:v>2182</c:v>
                </c:pt>
                <c:pt idx="5455">
                  <c:v>2182.4</c:v>
                </c:pt>
                <c:pt idx="5456">
                  <c:v>2182.8000000000002</c:v>
                </c:pt>
                <c:pt idx="5457">
                  <c:v>2183.1999999999998</c:v>
                </c:pt>
                <c:pt idx="5458">
                  <c:v>2183.6</c:v>
                </c:pt>
                <c:pt idx="5459">
                  <c:v>2184</c:v>
                </c:pt>
                <c:pt idx="5460">
                  <c:v>2184.4</c:v>
                </c:pt>
                <c:pt idx="5461">
                  <c:v>2184.8000000000002</c:v>
                </c:pt>
                <c:pt idx="5462">
                  <c:v>2185.1999999999998</c:v>
                </c:pt>
                <c:pt idx="5463">
                  <c:v>2185.6</c:v>
                </c:pt>
                <c:pt idx="5464">
                  <c:v>2186</c:v>
                </c:pt>
                <c:pt idx="5465">
                  <c:v>2186.4</c:v>
                </c:pt>
                <c:pt idx="5466">
                  <c:v>2186.8000000000002</c:v>
                </c:pt>
                <c:pt idx="5467">
                  <c:v>2187.1999999999998</c:v>
                </c:pt>
                <c:pt idx="5468">
                  <c:v>2187.6</c:v>
                </c:pt>
                <c:pt idx="5469">
                  <c:v>2188</c:v>
                </c:pt>
                <c:pt idx="5470">
                  <c:v>2188.4</c:v>
                </c:pt>
                <c:pt idx="5471">
                  <c:v>2188.8000000000002</c:v>
                </c:pt>
                <c:pt idx="5472">
                  <c:v>2189.1999999999998</c:v>
                </c:pt>
                <c:pt idx="5473">
                  <c:v>2189.6</c:v>
                </c:pt>
                <c:pt idx="5474">
                  <c:v>2190</c:v>
                </c:pt>
                <c:pt idx="5475">
                  <c:v>2190.4</c:v>
                </c:pt>
                <c:pt idx="5476">
                  <c:v>2190.8000000000002</c:v>
                </c:pt>
                <c:pt idx="5477">
                  <c:v>2191.1999999999998</c:v>
                </c:pt>
                <c:pt idx="5478">
                  <c:v>2191.6</c:v>
                </c:pt>
                <c:pt idx="5479">
                  <c:v>2192</c:v>
                </c:pt>
                <c:pt idx="5480">
                  <c:v>2192.4</c:v>
                </c:pt>
                <c:pt idx="5481">
                  <c:v>2192.8000000000002</c:v>
                </c:pt>
                <c:pt idx="5482">
                  <c:v>2193.1999999999998</c:v>
                </c:pt>
                <c:pt idx="5483">
                  <c:v>2193.6</c:v>
                </c:pt>
                <c:pt idx="5484">
                  <c:v>2194</c:v>
                </c:pt>
                <c:pt idx="5485">
                  <c:v>2194.4</c:v>
                </c:pt>
                <c:pt idx="5486">
                  <c:v>2194.8000000000002</c:v>
                </c:pt>
                <c:pt idx="5487">
                  <c:v>2195.1999999999998</c:v>
                </c:pt>
                <c:pt idx="5488">
                  <c:v>2195.6</c:v>
                </c:pt>
                <c:pt idx="5489">
                  <c:v>2196</c:v>
                </c:pt>
                <c:pt idx="5490">
                  <c:v>2196.4</c:v>
                </c:pt>
                <c:pt idx="5491">
                  <c:v>2196.8000000000002</c:v>
                </c:pt>
                <c:pt idx="5492">
                  <c:v>2197.1999999999998</c:v>
                </c:pt>
                <c:pt idx="5493">
                  <c:v>2197.6</c:v>
                </c:pt>
                <c:pt idx="5494">
                  <c:v>2198</c:v>
                </c:pt>
                <c:pt idx="5495">
                  <c:v>2198.4</c:v>
                </c:pt>
                <c:pt idx="5496">
                  <c:v>2198.8000000000002</c:v>
                </c:pt>
                <c:pt idx="5497">
                  <c:v>2199.1999999999998</c:v>
                </c:pt>
                <c:pt idx="5498">
                  <c:v>2199.6</c:v>
                </c:pt>
                <c:pt idx="5499">
                  <c:v>2200</c:v>
                </c:pt>
                <c:pt idx="5500">
                  <c:v>2200.4</c:v>
                </c:pt>
                <c:pt idx="5501">
                  <c:v>2200.8000000000002</c:v>
                </c:pt>
                <c:pt idx="5502">
                  <c:v>2201.1999999999998</c:v>
                </c:pt>
                <c:pt idx="5503">
                  <c:v>2201.6</c:v>
                </c:pt>
                <c:pt idx="5504">
                  <c:v>2202</c:v>
                </c:pt>
                <c:pt idx="5505">
                  <c:v>2202.4</c:v>
                </c:pt>
                <c:pt idx="5506">
                  <c:v>2202.8000000000002</c:v>
                </c:pt>
                <c:pt idx="5507">
                  <c:v>2203.1999999999998</c:v>
                </c:pt>
                <c:pt idx="5508">
                  <c:v>2203.6</c:v>
                </c:pt>
                <c:pt idx="5509">
                  <c:v>2204</c:v>
                </c:pt>
                <c:pt idx="5510">
                  <c:v>2204.4</c:v>
                </c:pt>
                <c:pt idx="5511">
                  <c:v>2204.8000000000002</c:v>
                </c:pt>
                <c:pt idx="5512">
                  <c:v>2205.1999999999998</c:v>
                </c:pt>
                <c:pt idx="5513">
                  <c:v>2205.6</c:v>
                </c:pt>
                <c:pt idx="5514">
                  <c:v>2206</c:v>
                </c:pt>
                <c:pt idx="5515">
                  <c:v>2206.4</c:v>
                </c:pt>
                <c:pt idx="5516">
                  <c:v>2206.8000000000002</c:v>
                </c:pt>
                <c:pt idx="5517">
                  <c:v>2207.1999999999998</c:v>
                </c:pt>
                <c:pt idx="5518">
                  <c:v>2207.6</c:v>
                </c:pt>
                <c:pt idx="5519">
                  <c:v>2208</c:v>
                </c:pt>
                <c:pt idx="5520">
                  <c:v>2208.4</c:v>
                </c:pt>
                <c:pt idx="5521">
                  <c:v>2208.8000000000002</c:v>
                </c:pt>
                <c:pt idx="5522">
                  <c:v>2209.1999999999998</c:v>
                </c:pt>
                <c:pt idx="5523">
                  <c:v>2209.6</c:v>
                </c:pt>
                <c:pt idx="5524">
                  <c:v>2210</c:v>
                </c:pt>
                <c:pt idx="5525">
                  <c:v>2210.4</c:v>
                </c:pt>
                <c:pt idx="5526">
                  <c:v>2210.8000000000002</c:v>
                </c:pt>
                <c:pt idx="5527">
                  <c:v>2211.1999999999998</c:v>
                </c:pt>
                <c:pt idx="5528">
                  <c:v>2211.6</c:v>
                </c:pt>
                <c:pt idx="5529">
                  <c:v>2212</c:v>
                </c:pt>
                <c:pt idx="5530">
                  <c:v>2212.4</c:v>
                </c:pt>
                <c:pt idx="5531">
                  <c:v>2212.8000000000002</c:v>
                </c:pt>
                <c:pt idx="5532">
                  <c:v>2213.1999999999998</c:v>
                </c:pt>
                <c:pt idx="5533">
                  <c:v>2213.6</c:v>
                </c:pt>
                <c:pt idx="5534">
                  <c:v>2214</c:v>
                </c:pt>
                <c:pt idx="5535">
                  <c:v>2214.4</c:v>
                </c:pt>
                <c:pt idx="5536">
                  <c:v>2214.8000000000002</c:v>
                </c:pt>
                <c:pt idx="5537">
                  <c:v>2215.1999999999998</c:v>
                </c:pt>
                <c:pt idx="5538">
                  <c:v>2215.6</c:v>
                </c:pt>
                <c:pt idx="5539">
                  <c:v>2216</c:v>
                </c:pt>
                <c:pt idx="5540">
                  <c:v>2216.4</c:v>
                </c:pt>
                <c:pt idx="5541">
                  <c:v>2216.8000000000002</c:v>
                </c:pt>
                <c:pt idx="5542">
                  <c:v>2217.1999999999998</c:v>
                </c:pt>
                <c:pt idx="5543">
                  <c:v>2217.6</c:v>
                </c:pt>
                <c:pt idx="5544">
                  <c:v>2218</c:v>
                </c:pt>
                <c:pt idx="5545">
                  <c:v>2218.4</c:v>
                </c:pt>
                <c:pt idx="5546">
                  <c:v>2218.8000000000002</c:v>
                </c:pt>
                <c:pt idx="5547">
                  <c:v>2219.1999999999998</c:v>
                </c:pt>
                <c:pt idx="5548">
                  <c:v>2219.6</c:v>
                </c:pt>
                <c:pt idx="5549">
                  <c:v>2220</c:v>
                </c:pt>
                <c:pt idx="5550">
                  <c:v>2220.4</c:v>
                </c:pt>
                <c:pt idx="5551">
                  <c:v>2220.8000000000002</c:v>
                </c:pt>
                <c:pt idx="5552">
                  <c:v>2221.1999999999998</c:v>
                </c:pt>
                <c:pt idx="5553">
                  <c:v>2221.6</c:v>
                </c:pt>
                <c:pt idx="5554">
                  <c:v>2222</c:v>
                </c:pt>
                <c:pt idx="5555">
                  <c:v>2222.4</c:v>
                </c:pt>
                <c:pt idx="5556">
                  <c:v>2222.8000000000002</c:v>
                </c:pt>
                <c:pt idx="5557">
                  <c:v>2223.1999999999998</c:v>
                </c:pt>
                <c:pt idx="5558">
                  <c:v>2223.6</c:v>
                </c:pt>
                <c:pt idx="5559">
                  <c:v>2224</c:v>
                </c:pt>
                <c:pt idx="5560">
                  <c:v>2224.4</c:v>
                </c:pt>
                <c:pt idx="5561">
                  <c:v>2224.8000000000002</c:v>
                </c:pt>
                <c:pt idx="5562">
                  <c:v>2225.1999999999998</c:v>
                </c:pt>
                <c:pt idx="5563">
                  <c:v>2225.6</c:v>
                </c:pt>
                <c:pt idx="5564">
                  <c:v>2226</c:v>
                </c:pt>
                <c:pt idx="5565">
                  <c:v>2226.4</c:v>
                </c:pt>
                <c:pt idx="5566">
                  <c:v>2226.8000000000002</c:v>
                </c:pt>
                <c:pt idx="5567">
                  <c:v>2227.1999999999998</c:v>
                </c:pt>
                <c:pt idx="5568">
                  <c:v>2227.6</c:v>
                </c:pt>
                <c:pt idx="5569">
                  <c:v>2228</c:v>
                </c:pt>
                <c:pt idx="5570">
                  <c:v>2228.4</c:v>
                </c:pt>
                <c:pt idx="5571">
                  <c:v>2228.8000000000002</c:v>
                </c:pt>
                <c:pt idx="5572">
                  <c:v>2229.1999999999998</c:v>
                </c:pt>
                <c:pt idx="5573">
                  <c:v>2229.6</c:v>
                </c:pt>
                <c:pt idx="5574">
                  <c:v>2230</c:v>
                </c:pt>
                <c:pt idx="5575">
                  <c:v>2230.4</c:v>
                </c:pt>
                <c:pt idx="5576">
                  <c:v>2230.8000000000002</c:v>
                </c:pt>
                <c:pt idx="5577">
                  <c:v>2231.1999999999998</c:v>
                </c:pt>
                <c:pt idx="5578">
                  <c:v>2231.6</c:v>
                </c:pt>
                <c:pt idx="5579">
                  <c:v>2232</c:v>
                </c:pt>
                <c:pt idx="5580">
                  <c:v>2232.4</c:v>
                </c:pt>
                <c:pt idx="5581">
                  <c:v>2232.8000000000002</c:v>
                </c:pt>
                <c:pt idx="5582">
                  <c:v>2233.1999999999998</c:v>
                </c:pt>
                <c:pt idx="5583">
                  <c:v>2233.6</c:v>
                </c:pt>
                <c:pt idx="5584">
                  <c:v>2234</c:v>
                </c:pt>
                <c:pt idx="5585">
                  <c:v>2234.4</c:v>
                </c:pt>
                <c:pt idx="5586">
                  <c:v>2234.8000000000002</c:v>
                </c:pt>
                <c:pt idx="5587">
                  <c:v>2235.1999999999998</c:v>
                </c:pt>
                <c:pt idx="5588">
                  <c:v>2235.6</c:v>
                </c:pt>
                <c:pt idx="5589">
                  <c:v>2236</c:v>
                </c:pt>
                <c:pt idx="5590">
                  <c:v>2236.4</c:v>
                </c:pt>
                <c:pt idx="5591">
                  <c:v>2236.8000000000002</c:v>
                </c:pt>
                <c:pt idx="5592">
                  <c:v>2237.1999999999998</c:v>
                </c:pt>
                <c:pt idx="5593">
                  <c:v>2237.6</c:v>
                </c:pt>
                <c:pt idx="5594">
                  <c:v>2238</c:v>
                </c:pt>
                <c:pt idx="5595">
                  <c:v>2238.4</c:v>
                </c:pt>
                <c:pt idx="5596">
                  <c:v>2238.8000000000002</c:v>
                </c:pt>
                <c:pt idx="5597">
                  <c:v>2239.1999999999998</c:v>
                </c:pt>
                <c:pt idx="5598">
                  <c:v>2239.6</c:v>
                </c:pt>
                <c:pt idx="5599">
                  <c:v>2240</c:v>
                </c:pt>
                <c:pt idx="5600">
                  <c:v>2240.4</c:v>
                </c:pt>
                <c:pt idx="5601">
                  <c:v>2240.8000000000002</c:v>
                </c:pt>
                <c:pt idx="5602">
                  <c:v>2241.1999999999998</c:v>
                </c:pt>
                <c:pt idx="5603">
                  <c:v>2241.6</c:v>
                </c:pt>
                <c:pt idx="5604">
                  <c:v>2242</c:v>
                </c:pt>
                <c:pt idx="5605">
                  <c:v>2242.4</c:v>
                </c:pt>
                <c:pt idx="5606">
                  <c:v>2242.8000000000002</c:v>
                </c:pt>
                <c:pt idx="5607">
                  <c:v>2243.1999999999998</c:v>
                </c:pt>
                <c:pt idx="5608">
                  <c:v>2243.6</c:v>
                </c:pt>
                <c:pt idx="5609">
                  <c:v>2244</c:v>
                </c:pt>
                <c:pt idx="5610">
                  <c:v>2244.4</c:v>
                </c:pt>
                <c:pt idx="5611">
                  <c:v>2244.8000000000002</c:v>
                </c:pt>
                <c:pt idx="5612">
                  <c:v>2245.1999999999998</c:v>
                </c:pt>
                <c:pt idx="5613">
                  <c:v>2245.6</c:v>
                </c:pt>
                <c:pt idx="5614">
                  <c:v>2246</c:v>
                </c:pt>
                <c:pt idx="5615">
                  <c:v>2246.4</c:v>
                </c:pt>
                <c:pt idx="5616">
                  <c:v>2246.8000000000002</c:v>
                </c:pt>
                <c:pt idx="5617">
                  <c:v>2247.1999999999998</c:v>
                </c:pt>
                <c:pt idx="5618">
                  <c:v>2247.6</c:v>
                </c:pt>
                <c:pt idx="5619">
                  <c:v>2248</c:v>
                </c:pt>
                <c:pt idx="5620">
                  <c:v>2248.4</c:v>
                </c:pt>
                <c:pt idx="5621">
                  <c:v>2248.8000000000002</c:v>
                </c:pt>
                <c:pt idx="5622">
                  <c:v>2249.1999999999998</c:v>
                </c:pt>
                <c:pt idx="5623">
                  <c:v>2249.6</c:v>
                </c:pt>
                <c:pt idx="5624">
                  <c:v>2250</c:v>
                </c:pt>
                <c:pt idx="5625">
                  <c:v>2250.4</c:v>
                </c:pt>
                <c:pt idx="5626">
                  <c:v>2250.8000000000002</c:v>
                </c:pt>
                <c:pt idx="5627">
                  <c:v>2251.1999999999998</c:v>
                </c:pt>
                <c:pt idx="5628">
                  <c:v>2251.6</c:v>
                </c:pt>
                <c:pt idx="5629">
                  <c:v>2252</c:v>
                </c:pt>
                <c:pt idx="5630">
                  <c:v>2252.4</c:v>
                </c:pt>
                <c:pt idx="5631">
                  <c:v>2252.8000000000002</c:v>
                </c:pt>
                <c:pt idx="5632">
                  <c:v>2253.1999999999998</c:v>
                </c:pt>
                <c:pt idx="5633">
                  <c:v>2253.6</c:v>
                </c:pt>
                <c:pt idx="5634">
                  <c:v>2254</c:v>
                </c:pt>
                <c:pt idx="5635">
                  <c:v>2254.4</c:v>
                </c:pt>
                <c:pt idx="5636">
                  <c:v>2254.8000000000002</c:v>
                </c:pt>
                <c:pt idx="5637">
                  <c:v>2255.1999999999998</c:v>
                </c:pt>
                <c:pt idx="5638">
                  <c:v>2255.6</c:v>
                </c:pt>
                <c:pt idx="5639">
                  <c:v>2256</c:v>
                </c:pt>
                <c:pt idx="5640">
                  <c:v>2256.4</c:v>
                </c:pt>
                <c:pt idx="5641">
                  <c:v>2256.8000000000002</c:v>
                </c:pt>
                <c:pt idx="5642">
                  <c:v>2257.1999999999998</c:v>
                </c:pt>
                <c:pt idx="5643">
                  <c:v>2257.6</c:v>
                </c:pt>
                <c:pt idx="5644">
                  <c:v>2258</c:v>
                </c:pt>
                <c:pt idx="5645">
                  <c:v>2258.4</c:v>
                </c:pt>
                <c:pt idx="5646">
                  <c:v>2258.8000000000002</c:v>
                </c:pt>
                <c:pt idx="5647">
                  <c:v>2259.1999999999998</c:v>
                </c:pt>
                <c:pt idx="5648">
                  <c:v>2259.6</c:v>
                </c:pt>
                <c:pt idx="5649">
                  <c:v>2260</c:v>
                </c:pt>
                <c:pt idx="5650">
                  <c:v>2260.4</c:v>
                </c:pt>
                <c:pt idx="5651">
                  <c:v>2260.8000000000002</c:v>
                </c:pt>
                <c:pt idx="5652">
                  <c:v>2261.1999999999998</c:v>
                </c:pt>
                <c:pt idx="5653">
                  <c:v>2261.6</c:v>
                </c:pt>
                <c:pt idx="5654">
                  <c:v>2262</c:v>
                </c:pt>
                <c:pt idx="5655">
                  <c:v>2262.4</c:v>
                </c:pt>
                <c:pt idx="5656">
                  <c:v>2262.8000000000002</c:v>
                </c:pt>
                <c:pt idx="5657">
                  <c:v>2263.1999999999998</c:v>
                </c:pt>
                <c:pt idx="5658">
                  <c:v>2263.6</c:v>
                </c:pt>
                <c:pt idx="5659">
                  <c:v>2264</c:v>
                </c:pt>
                <c:pt idx="5660">
                  <c:v>2264.4</c:v>
                </c:pt>
                <c:pt idx="5661">
                  <c:v>2264.8000000000002</c:v>
                </c:pt>
                <c:pt idx="5662">
                  <c:v>2265.1999999999998</c:v>
                </c:pt>
                <c:pt idx="5663">
                  <c:v>2265.6</c:v>
                </c:pt>
                <c:pt idx="5664">
                  <c:v>2266</c:v>
                </c:pt>
                <c:pt idx="5665">
                  <c:v>2266.4</c:v>
                </c:pt>
                <c:pt idx="5666">
                  <c:v>2266.8000000000002</c:v>
                </c:pt>
                <c:pt idx="5667">
                  <c:v>2267.1999999999998</c:v>
                </c:pt>
                <c:pt idx="5668">
                  <c:v>2267.6</c:v>
                </c:pt>
                <c:pt idx="5669">
                  <c:v>2268</c:v>
                </c:pt>
                <c:pt idx="5670">
                  <c:v>2268.4</c:v>
                </c:pt>
                <c:pt idx="5671">
                  <c:v>2268.8000000000002</c:v>
                </c:pt>
                <c:pt idx="5672">
                  <c:v>2269.1999999999998</c:v>
                </c:pt>
                <c:pt idx="5673">
                  <c:v>2269.6</c:v>
                </c:pt>
                <c:pt idx="5674">
                  <c:v>2270</c:v>
                </c:pt>
                <c:pt idx="5675">
                  <c:v>2270.4</c:v>
                </c:pt>
                <c:pt idx="5676">
                  <c:v>2270.8000000000002</c:v>
                </c:pt>
                <c:pt idx="5677">
                  <c:v>2271.1999999999998</c:v>
                </c:pt>
                <c:pt idx="5678">
                  <c:v>2271.6</c:v>
                </c:pt>
                <c:pt idx="5679">
                  <c:v>2272</c:v>
                </c:pt>
                <c:pt idx="5680">
                  <c:v>2272.4</c:v>
                </c:pt>
                <c:pt idx="5681">
                  <c:v>2272.8000000000002</c:v>
                </c:pt>
                <c:pt idx="5682">
                  <c:v>2273.1999999999998</c:v>
                </c:pt>
                <c:pt idx="5683">
                  <c:v>2273.6</c:v>
                </c:pt>
                <c:pt idx="5684">
                  <c:v>2274</c:v>
                </c:pt>
                <c:pt idx="5685">
                  <c:v>2274.4</c:v>
                </c:pt>
                <c:pt idx="5686">
                  <c:v>2274.8000000000002</c:v>
                </c:pt>
                <c:pt idx="5687">
                  <c:v>2275.1999999999998</c:v>
                </c:pt>
                <c:pt idx="5688">
                  <c:v>2275.6</c:v>
                </c:pt>
                <c:pt idx="5689">
                  <c:v>2276</c:v>
                </c:pt>
                <c:pt idx="5690">
                  <c:v>2276.4</c:v>
                </c:pt>
                <c:pt idx="5691">
                  <c:v>2276.8000000000002</c:v>
                </c:pt>
                <c:pt idx="5692">
                  <c:v>2277.1999999999998</c:v>
                </c:pt>
                <c:pt idx="5693">
                  <c:v>2277.6</c:v>
                </c:pt>
                <c:pt idx="5694">
                  <c:v>2278</c:v>
                </c:pt>
                <c:pt idx="5695">
                  <c:v>2278.4</c:v>
                </c:pt>
                <c:pt idx="5696">
                  <c:v>2278.8000000000002</c:v>
                </c:pt>
                <c:pt idx="5697">
                  <c:v>2279.1999999999998</c:v>
                </c:pt>
                <c:pt idx="5698">
                  <c:v>2279.6</c:v>
                </c:pt>
                <c:pt idx="5699">
                  <c:v>2280</c:v>
                </c:pt>
                <c:pt idx="5700">
                  <c:v>2280.4</c:v>
                </c:pt>
                <c:pt idx="5701">
                  <c:v>2280.8000000000002</c:v>
                </c:pt>
                <c:pt idx="5702">
                  <c:v>2281.1999999999998</c:v>
                </c:pt>
                <c:pt idx="5703">
                  <c:v>2281.6</c:v>
                </c:pt>
                <c:pt idx="5704">
                  <c:v>2282</c:v>
                </c:pt>
                <c:pt idx="5705">
                  <c:v>2282.4</c:v>
                </c:pt>
                <c:pt idx="5706">
                  <c:v>2282.8000000000002</c:v>
                </c:pt>
                <c:pt idx="5707">
                  <c:v>2283.1999999999998</c:v>
                </c:pt>
                <c:pt idx="5708">
                  <c:v>2283.6</c:v>
                </c:pt>
                <c:pt idx="5709">
                  <c:v>2284</c:v>
                </c:pt>
                <c:pt idx="5710">
                  <c:v>2284.4</c:v>
                </c:pt>
                <c:pt idx="5711">
                  <c:v>2284.8000000000002</c:v>
                </c:pt>
                <c:pt idx="5712">
                  <c:v>2285.1999999999998</c:v>
                </c:pt>
                <c:pt idx="5713">
                  <c:v>2285.6</c:v>
                </c:pt>
                <c:pt idx="5714">
                  <c:v>2286</c:v>
                </c:pt>
                <c:pt idx="5715">
                  <c:v>2286.4</c:v>
                </c:pt>
                <c:pt idx="5716">
                  <c:v>2286.8000000000002</c:v>
                </c:pt>
                <c:pt idx="5717">
                  <c:v>2287.1999999999998</c:v>
                </c:pt>
                <c:pt idx="5718">
                  <c:v>2287.6</c:v>
                </c:pt>
                <c:pt idx="5719">
                  <c:v>2288</c:v>
                </c:pt>
                <c:pt idx="5720">
                  <c:v>2288.4</c:v>
                </c:pt>
                <c:pt idx="5721">
                  <c:v>2288.8000000000002</c:v>
                </c:pt>
                <c:pt idx="5722">
                  <c:v>2289.1999999999998</c:v>
                </c:pt>
                <c:pt idx="5723">
                  <c:v>2289.6</c:v>
                </c:pt>
                <c:pt idx="5724">
                  <c:v>2290</c:v>
                </c:pt>
                <c:pt idx="5725">
                  <c:v>2290.4</c:v>
                </c:pt>
                <c:pt idx="5726">
                  <c:v>2290.8000000000002</c:v>
                </c:pt>
                <c:pt idx="5727">
                  <c:v>2291.1999999999998</c:v>
                </c:pt>
                <c:pt idx="5728">
                  <c:v>2291.6</c:v>
                </c:pt>
                <c:pt idx="5729">
                  <c:v>2292</c:v>
                </c:pt>
                <c:pt idx="5730">
                  <c:v>2292.4</c:v>
                </c:pt>
                <c:pt idx="5731">
                  <c:v>2292.8000000000002</c:v>
                </c:pt>
                <c:pt idx="5732">
                  <c:v>2293.1999999999998</c:v>
                </c:pt>
                <c:pt idx="5733">
                  <c:v>2293.6</c:v>
                </c:pt>
                <c:pt idx="5734">
                  <c:v>2294</c:v>
                </c:pt>
                <c:pt idx="5735">
                  <c:v>2294.4</c:v>
                </c:pt>
                <c:pt idx="5736">
                  <c:v>2294.8000000000002</c:v>
                </c:pt>
                <c:pt idx="5737">
                  <c:v>2295.1999999999998</c:v>
                </c:pt>
                <c:pt idx="5738">
                  <c:v>2295.6</c:v>
                </c:pt>
                <c:pt idx="5739">
                  <c:v>2296</c:v>
                </c:pt>
                <c:pt idx="5740">
                  <c:v>2296.4</c:v>
                </c:pt>
                <c:pt idx="5741">
                  <c:v>2296.8000000000002</c:v>
                </c:pt>
                <c:pt idx="5742">
                  <c:v>2297.1999999999998</c:v>
                </c:pt>
                <c:pt idx="5743">
                  <c:v>2297.6</c:v>
                </c:pt>
                <c:pt idx="5744">
                  <c:v>2298</c:v>
                </c:pt>
                <c:pt idx="5745">
                  <c:v>2298.4</c:v>
                </c:pt>
                <c:pt idx="5746">
                  <c:v>2298.8000000000002</c:v>
                </c:pt>
                <c:pt idx="5747">
                  <c:v>2299.1999999999998</c:v>
                </c:pt>
                <c:pt idx="5748">
                  <c:v>2299.6</c:v>
                </c:pt>
                <c:pt idx="5749">
                  <c:v>2300</c:v>
                </c:pt>
                <c:pt idx="5750">
                  <c:v>2300.4</c:v>
                </c:pt>
                <c:pt idx="5751">
                  <c:v>2300.8000000000002</c:v>
                </c:pt>
                <c:pt idx="5752">
                  <c:v>2301.1999999999998</c:v>
                </c:pt>
                <c:pt idx="5753">
                  <c:v>2301.6</c:v>
                </c:pt>
                <c:pt idx="5754">
                  <c:v>2302</c:v>
                </c:pt>
                <c:pt idx="5755">
                  <c:v>2302.4</c:v>
                </c:pt>
                <c:pt idx="5756">
                  <c:v>2302.8000000000002</c:v>
                </c:pt>
                <c:pt idx="5757">
                  <c:v>2303.1999999999998</c:v>
                </c:pt>
                <c:pt idx="5758">
                  <c:v>2303.6</c:v>
                </c:pt>
                <c:pt idx="5759">
                  <c:v>2304</c:v>
                </c:pt>
                <c:pt idx="5760">
                  <c:v>2304.4</c:v>
                </c:pt>
                <c:pt idx="5761">
                  <c:v>2304.8000000000002</c:v>
                </c:pt>
                <c:pt idx="5762">
                  <c:v>2305.1999999999998</c:v>
                </c:pt>
                <c:pt idx="5763">
                  <c:v>2305.6</c:v>
                </c:pt>
                <c:pt idx="5764">
                  <c:v>2306</c:v>
                </c:pt>
                <c:pt idx="5765">
                  <c:v>2306.4</c:v>
                </c:pt>
                <c:pt idx="5766">
                  <c:v>2306.8000000000002</c:v>
                </c:pt>
                <c:pt idx="5767">
                  <c:v>2307.1999999999998</c:v>
                </c:pt>
                <c:pt idx="5768">
                  <c:v>2307.6</c:v>
                </c:pt>
                <c:pt idx="5769">
                  <c:v>2308</c:v>
                </c:pt>
                <c:pt idx="5770">
                  <c:v>2308.4</c:v>
                </c:pt>
                <c:pt idx="5771">
                  <c:v>2308.8000000000002</c:v>
                </c:pt>
                <c:pt idx="5772">
                  <c:v>2309.1999999999998</c:v>
                </c:pt>
                <c:pt idx="5773">
                  <c:v>2309.6</c:v>
                </c:pt>
                <c:pt idx="5774">
                  <c:v>2310</c:v>
                </c:pt>
                <c:pt idx="5775">
                  <c:v>2310.4</c:v>
                </c:pt>
                <c:pt idx="5776">
                  <c:v>2310.8000000000002</c:v>
                </c:pt>
                <c:pt idx="5777">
                  <c:v>2311.1999999999998</c:v>
                </c:pt>
                <c:pt idx="5778">
                  <c:v>2311.6</c:v>
                </c:pt>
                <c:pt idx="5779">
                  <c:v>2312</c:v>
                </c:pt>
                <c:pt idx="5780">
                  <c:v>2312.4</c:v>
                </c:pt>
                <c:pt idx="5781">
                  <c:v>2312.8000000000002</c:v>
                </c:pt>
                <c:pt idx="5782">
                  <c:v>2313.1999999999998</c:v>
                </c:pt>
                <c:pt idx="5783">
                  <c:v>2313.6</c:v>
                </c:pt>
                <c:pt idx="5784">
                  <c:v>2314</c:v>
                </c:pt>
                <c:pt idx="5785">
                  <c:v>2314.4</c:v>
                </c:pt>
                <c:pt idx="5786">
                  <c:v>2314.8000000000002</c:v>
                </c:pt>
                <c:pt idx="5787">
                  <c:v>2315.1999999999998</c:v>
                </c:pt>
                <c:pt idx="5788">
                  <c:v>2315.6</c:v>
                </c:pt>
                <c:pt idx="5789">
                  <c:v>2316</c:v>
                </c:pt>
                <c:pt idx="5790">
                  <c:v>2316.4</c:v>
                </c:pt>
                <c:pt idx="5791">
                  <c:v>2316.8000000000002</c:v>
                </c:pt>
                <c:pt idx="5792">
                  <c:v>2317.1999999999998</c:v>
                </c:pt>
                <c:pt idx="5793">
                  <c:v>2317.6</c:v>
                </c:pt>
                <c:pt idx="5794">
                  <c:v>2318</c:v>
                </c:pt>
                <c:pt idx="5795">
                  <c:v>2318.4</c:v>
                </c:pt>
                <c:pt idx="5796">
                  <c:v>2318.8000000000002</c:v>
                </c:pt>
                <c:pt idx="5797">
                  <c:v>2319.1999999999998</c:v>
                </c:pt>
                <c:pt idx="5798">
                  <c:v>2319.6</c:v>
                </c:pt>
                <c:pt idx="5799">
                  <c:v>2320</c:v>
                </c:pt>
                <c:pt idx="5800">
                  <c:v>2320.4</c:v>
                </c:pt>
                <c:pt idx="5801">
                  <c:v>2320.8000000000002</c:v>
                </c:pt>
                <c:pt idx="5802">
                  <c:v>2321.1999999999998</c:v>
                </c:pt>
                <c:pt idx="5803">
                  <c:v>2321.6</c:v>
                </c:pt>
                <c:pt idx="5804">
                  <c:v>2322</c:v>
                </c:pt>
                <c:pt idx="5805">
                  <c:v>2322.4</c:v>
                </c:pt>
                <c:pt idx="5806">
                  <c:v>2322.8000000000002</c:v>
                </c:pt>
                <c:pt idx="5807">
                  <c:v>2323.1999999999998</c:v>
                </c:pt>
                <c:pt idx="5808">
                  <c:v>2323.6</c:v>
                </c:pt>
                <c:pt idx="5809">
                  <c:v>2324</c:v>
                </c:pt>
                <c:pt idx="5810">
                  <c:v>2324.4</c:v>
                </c:pt>
                <c:pt idx="5811">
                  <c:v>2324.8000000000002</c:v>
                </c:pt>
                <c:pt idx="5812">
                  <c:v>2325.1999999999998</c:v>
                </c:pt>
                <c:pt idx="5813">
                  <c:v>2325.6</c:v>
                </c:pt>
                <c:pt idx="5814">
                  <c:v>2326</c:v>
                </c:pt>
                <c:pt idx="5815">
                  <c:v>2326.4</c:v>
                </c:pt>
                <c:pt idx="5816">
                  <c:v>2326.8000000000002</c:v>
                </c:pt>
                <c:pt idx="5817">
                  <c:v>2327.1999999999998</c:v>
                </c:pt>
                <c:pt idx="5818">
                  <c:v>2327.6</c:v>
                </c:pt>
                <c:pt idx="5819">
                  <c:v>2328</c:v>
                </c:pt>
                <c:pt idx="5820">
                  <c:v>2328.4</c:v>
                </c:pt>
                <c:pt idx="5821">
                  <c:v>2328.8000000000002</c:v>
                </c:pt>
                <c:pt idx="5822">
                  <c:v>2329.1999999999998</c:v>
                </c:pt>
                <c:pt idx="5823">
                  <c:v>2329.6</c:v>
                </c:pt>
                <c:pt idx="5824">
                  <c:v>2330</c:v>
                </c:pt>
                <c:pt idx="5825">
                  <c:v>2330.4</c:v>
                </c:pt>
                <c:pt idx="5826">
                  <c:v>2330.8000000000002</c:v>
                </c:pt>
                <c:pt idx="5827">
                  <c:v>2331.1999999999998</c:v>
                </c:pt>
                <c:pt idx="5828">
                  <c:v>2331.6</c:v>
                </c:pt>
                <c:pt idx="5829">
                  <c:v>2332</c:v>
                </c:pt>
                <c:pt idx="5830">
                  <c:v>2332.4</c:v>
                </c:pt>
                <c:pt idx="5831">
                  <c:v>2332.8000000000002</c:v>
                </c:pt>
                <c:pt idx="5832">
                  <c:v>2333.1999999999998</c:v>
                </c:pt>
                <c:pt idx="5833">
                  <c:v>2333.6</c:v>
                </c:pt>
                <c:pt idx="5834">
                  <c:v>2334</c:v>
                </c:pt>
                <c:pt idx="5835">
                  <c:v>2334.4</c:v>
                </c:pt>
                <c:pt idx="5836">
                  <c:v>2334.8000000000002</c:v>
                </c:pt>
                <c:pt idx="5837">
                  <c:v>2335.1999999999998</c:v>
                </c:pt>
                <c:pt idx="5838">
                  <c:v>2335.6</c:v>
                </c:pt>
                <c:pt idx="5839">
                  <c:v>2336</c:v>
                </c:pt>
                <c:pt idx="5840">
                  <c:v>2336.4</c:v>
                </c:pt>
                <c:pt idx="5841">
                  <c:v>2336.8000000000002</c:v>
                </c:pt>
                <c:pt idx="5842">
                  <c:v>2337.1999999999998</c:v>
                </c:pt>
                <c:pt idx="5843">
                  <c:v>2337.6</c:v>
                </c:pt>
                <c:pt idx="5844">
                  <c:v>2338</c:v>
                </c:pt>
                <c:pt idx="5845">
                  <c:v>2338.4</c:v>
                </c:pt>
                <c:pt idx="5846">
                  <c:v>2338.8000000000002</c:v>
                </c:pt>
                <c:pt idx="5847">
                  <c:v>2339.1999999999998</c:v>
                </c:pt>
                <c:pt idx="5848">
                  <c:v>2339.6</c:v>
                </c:pt>
                <c:pt idx="5849">
                  <c:v>2340</c:v>
                </c:pt>
                <c:pt idx="5850">
                  <c:v>2340.4</c:v>
                </c:pt>
                <c:pt idx="5851">
                  <c:v>2340.8000000000002</c:v>
                </c:pt>
                <c:pt idx="5852">
                  <c:v>2341.1999999999998</c:v>
                </c:pt>
                <c:pt idx="5853">
                  <c:v>2341.6</c:v>
                </c:pt>
                <c:pt idx="5854">
                  <c:v>2342</c:v>
                </c:pt>
                <c:pt idx="5855">
                  <c:v>2342.4</c:v>
                </c:pt>
                <c:pt idx="5856">
                  <c:v>2342.8000000000002</c:v>
                </c:pt>
                <c:pt idx="5857">
                  <c:v>2343.1999999999998</c:v>
                </c:pt>
                <c:pt idx="5858">
                  <c:v>2343.6</c:v>
                </c:pt>
                <c:pt idx="5859">
                  <c:v>2344</c:v>
                </c:pt>
                <c:pt idx="5860">
                  <c:v>2344.4</c:v>
                </c:pt>
                <c:pt idx="5861">
                  <c:v>2344.8000000000002</c:v>
                </c:pt>
                <c:pt idx="5862">
                  <c:v>2345.1999999999998</c:v>
                </c:pt>
                <c:pt idx="5863">
                  <c:v>2345.6</c:v>
                </c:pt>
                <c:pt idx="5864">
                  <c:v>2346</c:v>
                </c:pt>
                <c:pt idx="5865">
                  <c:v>2346.4</c:v>
                </c:pt>
                <c:pt idx="5866">
                  <c:v>2346.8000000000002</c:v>
                </c:pt>
                <c:pt idx="5867">
                  <c:v>2347.1999999999998</c:v>
                </c:pt>
                <c:pt idx="5868">
                  <c:v>2347.6</c:v>
                </c:pt>
                <c:pt idx="5869">
                  <c:v>2348</c:v>
                </c:pt>
                <c:pt idx="5870">
                  <c:v>2348.4</c:v>
                </c:pt>
                <c:pt idx="5871">
                  <c:v>2348.8000000000002</c:v>
                </c:pt>
                <c:pt idx="5872">
                  <c:v>2349.1999999999998</c:v>
                </c:pt>
                <c:pt idx="5873">
                  <c:v>2349.6</c:v>
                </c:pt>
                <c:pt idx="5874">
                  <c:v>2350</c:v>
                </c:pt>
                <c:pt idx="5875">
                  <c:v>2350.4</c:v>
                </c:pt>
                <c:pt idx="5876">
                  <c:v>2350.8000000000002</c:v>
                </c:pt>
                <c:pt idx="5877">
                  <c:v>2351.1999999999998</c:v>
                </c:pt>
                <c:pt idx="5878">
                  <c:v>2351.6</c:v>
                </c:pt>
                <c:pt idx="5879">
                  <c:v>2352</c:v>
                </c:pt>
                <c:pt idx="5880">
                  <c:v>2352.4</c:v>
                </c:pt>
                <c:pt idx="5881">
                  <c:v>2352.8000000000002</c:v>
                </c:pt>
                <c:pt idx="5882">
                  <c:v>2353.1999999999998</c:v>
                </c:pt>
                <c:pt idx="5883">
                  <c:v>2353.6</c:v>
                </c:pt>
                <c:pt idx="5884">
                  <c:v>2354</c:v>
                </c:pt>
                <c:pt idx="5885">
                  <c:v>2354.4</c:v>
                </c:pt>
                <c:pt idx="5886">
                  <c:v>2354.8000000000002</c:v>
                </c:pt>
                <c:pt idx="5887">
                  <c:v>2355.1999999999998</c:v>
                </c:pt>
                <c:pt idx="5888">
                  <c:v>2355.6</c:v>
                </c:pt>
                <c:pt idx="5889">
                  <c:v>2356</c:v>
                </c:pt>
                <c:pt idx="5890">
                  <c:v>2356.4</c:v>
                </c:pt>
                <c:pt idx="5891">
                  <c:v>2356.8000000000002</c:v>
                </c:pt>
                <c:pt idx="5892">
                  <c:v>2357.1999999999998</c:v>
                </c:pt>
                <c:pt idx="5893">
                  <c:v>2357.6</c:v>
                </c:pt>
                <c:pt idx="5894">
                  <c:v>2358</c:v>
                </c:pt>
                <c:pt idx="5895">
                  <c:v>2358.4</c:v>
                </c:pt>
                <c:pt idx="5896">
                  <c:v>2358.8000000000002</c:v>
                </c:pt>
                <c:pt idx="5897">
                  <c:v>2359.1999999999998</c:v>
                </c:pt>
                <c:pt idx="5898">
                  <c:v>2359.6</c:v>
                </c:pt>
                <c:pt idx="5899">
                  <c:v>2360</c:v>
                </c:pt>
                <c:pt idx="5900">
                  <c:v>2360.4</c:v>
                </c:pt>
                <c:pt idx="5901">
                  <c:v>2360.8000000000002</c:v>
                </c:pt>
                <c:pt idx="5902">
                  <c:v>2361.1999999999998</c:v>
                </c:pt>
                <c:pt idx="5903">
                  <c:v>2361.6</c:v>
                </c:pt>
                <c:pt idx="5904">
                  <c:v>2362</c:v>
                </c:pt>
                <c:pt idx="5905">
                  <c:v>2362.4</c:v>
                </c:pt>
                <c:pt idx="5906">
                  <c:v>2362.8000000000002</c:v>
                </c:pt>
                <c:pt idx="5907">
                  <c:v>2363.1999999999998</c:v>
                </c:pt>
                <c:pt idx="5908">
                  <c:v>2363.6</c:v>
                </c:pt>
                <c:pt idx="5909">
                  <c:v>2364</c:v>
                </c:pt>
                <c:pt idx="5910">
                  <c:v>2364.4</c:v>
                </c:pt>
                <c:pt idx="5911">
                  <c:v>2364.8000000000002</c:v>
                </c:pt>
                <c:pt idx="5912">
                  <c:v>2365.1999999999998</c:v>
                </c:pt>
                <c:pt idx="5913">
                  <c:v>2365.6</c:v>
                </c:pt>
                <c:pt idx="5914">
                  <c:v>2366</c:v>
                </c:pt>
                <c:pt idx="5915">
                  <c:v>2366.4</c:v>
                </c:pt>
                <c:pt idx="5916">
                  <c:v>2366.8000000000002</c:v>
                </c:pt>
                <c:pt idx="5917">
                  <c:v>2367.1999999999998</c:v>
                </c:pt>
                <c:pt idx="5918">
                  <c:v>2367.6</c:v>
                </c:pt>
                <c:pt idx="5919">
                  <c:v>2368</c:v>
                </c:pt>
                <c:pt idx="5920">
                  <c:v>2368.4</c:v>
                </c:pt>
                <c:pt idx="5921">
                  <c:v>2368.8000000000002</c:v>
                </c:pt>
                <c:pt idx="5922">
                  <c:v>2369.1999999999998</c:v>
                </c:pt>
                <c:pt idx="5923">
                  <c:v>2369.6</c:v>
                </c:pt>
                <c:pt idx="5924">
                  <c:v>2370</c:v>
                </c:pt>
                <c:pt idx="5925">
                  <c:v>2370.4</c:v>
                </c:pt>
                <c:pt idx="5926">
                  <c:v>2370.8000000000002</c:v>
                </c:pt>
                <c:pt idx="5927">
                  <c:v>2371.1999999999998</c:v>
                </c:pt>
                <c:pt idx="5928">
                  <c:v>2371.6</c:v>
                </c:pt>
                <c:pt idx="5929">
                  <c:v>2372</c:v>
                </c:pt>
                <c:pt idx="5930">
                  <c:v>2372.4</c:v>
                </c:pt>
                <c:pt idx="5931">
                  <c:v>2372.8000000000002</c:v>
                </c:pt>
                <c:pt idx="5932">
                  <c:v>2373.1999999999998</c:v>
                </c:pt>
                <c:pt idx="5933">
                  <c:v>2373.6</c:v>
                </c:pt>
                <c:pt idx="5934">
                  <c:v>2374</c:v>
                </c:pt>
                <c:pt idx="5935">
                  <c:v>2374.4</c:v>
                </c:pt>
                <c:pt idx="5936">
                  <c:v>2374.8000000000002</c:v>
                </c:pt>
                <c:pt idx="5937">
                  <c:v>2375.1999999999998</c:v>
                </c:pt>
                <c:pt idx="5938">
                  <c:v>2375.6</c:v>
                </c:pt>
                <c:pt idx="5939">
                  <c:v>2376</c:v>
                </c:pt>
                <c:pt idx="5940">
                  <c:v>2376.4</c:v>
                </c:pt>
                <c:pt idx="5941">
                  <c:v>2376.8000000000002</c:v>
                </c:pt>
                <c:pt idx="5942">
                  <c:v>2377.1999999999998</c:v>
                </c:pt>
                <c:pt idx="5943">
                  <c:v>2377.6</c:v>
                </c:pt>
                <c:pt idx="5944">
                  <c:v>2378</c:v>
                </c:pt>
                <c:pt idx="5945">
                  <c:v>2378.4</c:v>
                </c:pt>
                <c:pt idx="5946">
                  <c:v>2378.8000000000002</c:v>
                </c:pt>
                <c:pt idx="5947">
                  <c:v>2379.1999999999998</c:v>
                </c:pt>
                <c:pt idx="5948">
                  <c:v>2379.6</c:v>
                </c:pt>
                <c:pt idx="5949">
                  <c:v>2380</c:v>
                </c:pt>
                <c:pt idx="5950">
                  <c:v>2380.4</c:v>
                </c:pt>
                <c:pt idx="5951">
                  <c:v>2380.8000000000002</c:v>
                </c:pt>
                <c:pt idx="5952">
                  <c:v>2381.1999999999998</c:v>
                </c:pt>
                <c:pt idx="5953">
                  <c:v>2381.6</c:v>
                </c:pt>
                <c:pt idx="5954">
                  <c:v>2382</c:v>
                </c:pt>
                <c:pt idx="5955">
                  <c:v>2382.4</c:v>
                </c:pt>
                <c:pt idx="5956">
                  <c:v>2382.8000000000002</c:v>
                </c:pt>
                <c:pt idx="5957">
                  <c:v>2383.1999999999998</c:v>
                </c:pt>
                <c:pt idx="5958">
                  <c:v>2383.6</c:v>
                </c:pt>
                <c:pt idx="5959">
                  <c:v>2384</c:v>
                </c:pt>
                <c:pt idx="5960">
                  <c:v>2384.4</c:v>
                </c:pt>
                <c:pt idx="5961">
                  <c:v>2384.8000000000002</c:v>
                </c:pt>
                <c:pt idx="5962">
                  <c:v>2385.1999999999998</c:v>
                </c:pt>
                <c:pt idx="5963">
                  <c:v>2385.6</c:v>
                </c:pt>
                <c:pt idx="5964">
                  <c:v>2386</c:v>
                </c:pt>
                <c:pt idx="5965">
                  <c:v>2386.4</c:v>
                </c:pt>
                <c:pt idx="5966">
                  <c:v>2386.8000000000002</c:v>
                </c:pt>
                <c:pt idx="5967">
                  <c:v>2387.1999999999998</c:v>
                </c:pt>
                <c:pt idx="5968">
                  <c:v>2387.6</c:v>
                </c:pt>
                <c:pt idx="5969">
                  <c:v>2388</c:v>
                </c:pt>
                <c:pt idx="5970">
                  <c:v>2388.4</c:v>
                </c:pt>
                <c:pt idx="5971">
                  <c:v>2388.8000000000002</c:v>
                </c:pt>
                <c:pt idx="5972">
                  <c:v>2389.1999999999998</c:v>
                </c:pt>
                <c:pt idx="5973">
                  <c:v>2389.6</c:v>
                </c:pt>
                <c:pt idx="5974">
                  <c:v>2390</c:v>
                </c:pt>
                <c:pt idx="5975">
                  <c:v>2390.4</c:v>
                </c:pt>
                <c:pt idx="5976">
                  <c:v>2390.8000000000002</c:v>
                </c:pt>
                <c:pt idx="5977">
                  <c:v>2391.1999999999998</c:v>
                </c:pt>
                <c:pt idx="5978">
                  <c:v>2391.6</c:v>
                </c:pt>
                <c:pt idx="5979">
                  <c:v>2392</c:v>
                </c:pt>
                <c:pt idx="5980">
                  <c:v>2392.4</c:v>
                </c:pt>
                <c:pt idx="5981">
                  <c:v>2392.8000000000002</c:v>
                </c:pt>
                <c:pt idx="5982">
                  <c:v>2393.1999999999998</c:v>
                </c:pt>
                <c:pt idx="5983">
                  <c:v>2393.6</c:v>
                </c:pt>
                <c:pt idx="5984">
                  <c:v>2394</c:v>
                </c:pt>
                <c:pt idx="5985">
                  <c:v>2394.4</c:v>
                </c:pt>
                <c:pt idx="5986">
                  <c:v>2394.8000000000002</c:v>
                </c:pt>
                <c:pt idx="5987">
                  <c:v>2395.1999999999998</c:v>
                </c:pt>
                <c:pt idx="5988">
                  <c:v>2395.6</c:v>
                </c:pt>
                <c:pt idx="5989">
                  <c:v>2396</c:v>
                </c:pt>
                <c:pt idx="5990">
                  <c:v>2396.4</c:v>
                </c:pt>
                <c:pt idx="5991">
                  <c:v>2396.8000000000002</c:v>
                </c:pt>
                <c:pt idx="5992">
                  <c:v>2397.1999999999998</c:v>
                </c:pt>
                <c:pt idx="5993">
                  <c:v>2397.6</c:v>
                </c:pt>
                <c:pt idx="5994">
                  <c:v>2398</c:v>
                </c:pt>
                <c:pt idx="5995">
                  <c:v>2398.4</c:v>
                </c:pt>
                <c:pt idx="5996">
                  <c:v>2398.8000000000002</c:v>
                </c:pt>
                <c:pt idx="5997">
                  <c:v>2399.1999999999998</c:v>
                </c:pt>
                <c:pt idx="5998">
                  <c:v>2399.6</c:v>
                </c:pt>
                <c:pt idx="5999">
                  <c:v>2400</c:v>
                </c:pt>
                <c:pt idx="6000">
                  <c:v>2400.4</c:v>
                </c:pt>
                <c:pt idx="6001">
                  <c:v>2400.8000000000002</c:v>
                </c:pt>
                <c:pt idx="6002">
                  <c:v>2401.1999999999998</c:v>
                </c:pt>
                <c:pt idx="6003">
                  <c:v>2401.6</c:v>
                </c:pt>
                <c:pt idx="6004">
                  <c:v>2402</c:v>
                </c:pt>
                <c:pt idx="6005">
                  <c:v>2402.4</c:v>
                </c:pt>
                <c:pt idx="6006">
                  <c:v>2402.8000000000002</c:v>
                </c:pt>
                <c:pt idx="6007">
                  <c:v>2403.1999999999998</c:v>
                </c:pt>
                <c:pt idx="6008">
                  <c:v>2403.6</c:v>
                </c:pt>
                <c:pt idx="6009">
                  <c:v>2404</c:v>
                </c:pt>
                <c:pt idx="6010">
                  <c:v>2404.4</c:v>
                </c:pt>
                <c:pt idx="6011">
                  <c:v>2404.8000000000002</c:v>
                </c:pt>
                <c:pt idx="6012">
                  <c:v>2405.1999999999998</c:v>
                </c:pt>
                <c:pt idx="6013">
                  <c:v>2405.6</c:v>
                </c:pt>
                <c:pt idx="6014">
                  <c:v>2406</c:v>
                </c:pt>
                <c:pt idx="6015">
                  <c:v>2406.4</c:v>
                </c:pt>
                <c:pt idx="6016">
                  <c:v>2406.8000000000002</c:v>
                </c:pt>
                <c:pt idx="6017">
                  <c:v>2407.1999999999998</c:v>
                </c:pt>
                <c:pt idx="6018">
                  <c:v>2407.6</c:v>
                </c:pt>
                <c:pt idx="6019">
                  <c:v>2408</c:v>
                </c:pt>
                <c:pt idx="6020">
                  <c:v>2408.4</c:v>
                </c:pt>
                <c:pt idx="6021">
                  <c:v>2408.8000000000002</c:v>
                </c:pt>
                <c:pt idx="6022">
                  <c:v>2409.1999999999998</c:v>
                </c:pt>
                <c:pt idx="6023">
                  <c:v>2409.6</c:v>
                </c:pt>
                <c:pt idx="6024">
                  <c:v>2410</c:v>
                </c:pt>
                <c:pt idx="6025">
                  <c:v>2410.4</c:v>
                </c:pt>
                <c:pt idx="6026">
                  <c:v>2410.8000000000002</c:v>
                </c:pt>
                <c:pt idx="6027">
                  <c:v>2411.1999999999998</c:v>
                </c:pt>
                <c:pt idx="6028">
                  <c:v>2411.6</c:v>
                </c:pt>
                <c:pt idx="6029">
                  <c:v>2412</c:v>
                </c:pt>
                <c:pt idx="6030">
                  <c:v>2412.4</c:v>
                </c:pt>
                <c:pt idx="6031">
                  <c:v>2412.8000000000002</c:v>
                </c:pt>
                <c:pt idx="6032">
                  <c:v>2413.1999999999998</c:v>
                </c:pt>
                <c:pt idx="6033">
                  <c:v>2413.6</c:v>
                </c:pt>
                <c:pt idx="6034">
                  <c:v>2414</c:v>
                </c:pt>
                <c:pt idx="6035">
                  <c:v>2414.4</c:v>
                </c:pt>
                <c:pt idx="6036">
                  <c:v>2414.8000000000002</c:v>
                </c:pt>
                <c:pt idx="6037">
                  <c:v>2415.1999999999998</c:v>
                </c:pt>
                <c:pt idx="6038">
                  <c:v>2415.6</c:v>
                </c:pt>
                <c:pt idx="6039">
                  <c:v>2416</c:v>
                </c:pt>
                <c:pt idx="6040">
                  <c:v>2416.4</c:v>
                </c:pt>
                <c:pt idx="6041">
                  <c:v>2416.8000000000002</c:v>
                </c:pt>
                <c:pt idx="6042">
                  <c:v>2417.1999999999998</c:v>
                </c:pt>
                <c:pt idx="6043">
                  <c:v>2417.6</c:v>
                </c:pt>
                <c:pt idx="6044">
                  <c:v>2418</c:v>
                </c:pt>
                <c:pt idx="6045">
                  <c:v>2418.4</c:v>
                </c:pt>
                <c:pt idx="6046">
                  <c:v>2418.8000000000002</c:v>
                </c:pt>
                <c:pt idx="6047">
                  <c:v>2419.1999999999998</c:v>
                </c:pt>
                <c:pt idx="6048">
                  <c:v>2419.6</c:v>
                </c:pt>
                <c:pt idx="6049">
                  <c:v>2420</c:v>
                </c:pt>
                <c:pt idx="6050">
                  <c:v>2420.4</c:v>
                </c:pt>
                <c:pt idx="6051">
                  <c:v>2420.8000000000002</c:v>
                </c:pt>
                <c:pt idx="6052">
                  <c:v>2421.1999999999998</c:v>
                </c:pt>
                <c:pt idx="6053">
                  <c:v>2421.6</c:v>
                </c:pt>
                <c:pt idx="6054">
                  <c:v>2422</c:v>
                </c:pt>
                <c:pt idx="6055">
                  <c:v>2422.4</c:v>
                </c:pt>
                <c:pt idx="6056">
                  <c:v>2422.8000000000002</c:v>
                </c:pt>
                <c:pt idx="6057">
                  <c:v>2423.1999999999998</c:v>
                </c:pt>
                <c:pt idx="6058">
                  <c:v>2423.6</c:v>
                </c:pt>
                <c:pt idx="6059">
                  <c:v>2424</c:v>
                </c:pt>
                <c:pt idx="6060">
                  <c:v>2424.4</c:v>
                </c:pt>
                <c:pt idx="6061">
                  <c:v>2424.8000000000002</c:v>
                </c:pt>
                <c:pt idx="6062">
                  <c:v>2425.1999999999998</c:v>
                </c:pt>
                <c:pt idx="6063">
                  <c:v>2425.6</c:v>
                </c:pt>
                <c:pt idx="6064">
                  <c:v>2426</c:v>
                </c:pt>
                <c:pt idx="6065">
                  <c:v>2426.4</c:v>
                </c:pt>
                <c:pt idx="6066">
                  <c:v>2426.8000000000002</c:v>
                </c:pt>
                <c:pt idx="6067">
                  <c:v>2427.1999999999998</c:v>
                </c:pt>
                <c:pt idx="6068">
                  <c:v>2427.6</c:v>
                </c:pt>
                <c:pt idx="6069">
                  <c:v>2428</c:v>
                </c:pt>
                <c:pt idx="6070">
                  <c:v>2428.4</c:v>
                </c:pt>
                <c:pt idx="6071">
                  <c:v>2428.8000000000002</c:v>
                </c:pt>
                <c:pt idx="6072">
                  <c:v>2429.1999999999998</c:v>
                </c:pt>
                <c:pt idx="6073">
                  <c:v>2429.6</c:v>
                </c:pt>
                <c:pt idx="6074">
                  <c:v>2430</c:v>
                </c:pt>
                <c:pt idx="6075">
                  <c:v>2430.4</c:v>
                </c:pt>
                <c:pt idx="6076">
                  <c:v>2430.8000000000002</c:v>
                </c:pt>
                <c:pt idx="6077">
                  <c:v>2431.1999999999998</c:v>
                </c:pt>
                <c:pt idx="6078">
                  <c:v>2431.6</c:v>
                </c:pt>
                <c:pt idx="6079">
                  <c:v>2432</c:v>
                </c:pt>
                <c:pt idx="6080">
                  <c:v>2432.4</c:v>
                </c:pt>
                <c:pt idx="6081">
                  <c:v>2432.8000000000002</c:v>
                </c:pt>
                <c:pt idx="6082">
                  <c:v>2433.1999999999998</c:v>
                </c:pt>
                <c:pt idx="6083">
                  <c:v>2433.6</c:v>
                </c:pt>
                <c:pt idx="6084">
                  <c:v>2434</c:v>
                </c:pt>
                <c:pt idx="6085">
                  <c:v>2434.4</c:v>
                </c:pt>
                <c:pt idx="6086">
                  <c:v>2434.8000000000002</c:v>
                </c:pt>
                <c:pt idx="6087">
                  <c:v>2435.1999999999998</c:v>
                </c:pt>
                <c:pt idx="6088">
                  <c:v>2435.6</c:v>
                </c:pt>
                <c:pt idx="6089">
                  <c:v>2436</c:v>
                </c:pt>
                <c:pt idx="6090">
                  <c:v>2436.4</c:v>
                </c:pt>
                <c:pt idx="6091">
                  <c:v>2436.8000000000002</c:v>
                </c:pt>
                <c:pt idx="6092">
                  <c:v>2437.1999999999998</c:v>
                </c:pt>
                <c:pt idx="6093">
                  <c:v>2437.6</c:v>
                </c:pt>
                <c:pt idx="6094">
                  <c:v>2438</c:v>
                </c:pt>
                <c:pt idx="6095">
                  <c:v>2438.4</c:v>
                </c:pt>
                <c:pt idx="6096">
                  <c:v>2438.8000000000002</c:v>
                </c:pt>
                <c:pt idx="6097">
                  <c:v>2439.1999999999998</c:v>
                </c:pt>
                <c:pt idx="6098">
                  <c:v>2439.6</c:v>
                </c:pt>
                <c:pt idx="6099">
                  <c:v>2440</c:v>
                </c:pt>
                <c:pt idx="6100">
                  <c:v>2440.4</c:v>
                </c:pt>
                <c:pt idx="6101">
                  <c:v>2440.8000000000002</c:v>
                </c:pt>
                <c:pt idx="6102">
                  <c:v>2441.1999999999998</c:v>
                </c:pt>
                <c:pt idx="6103">
                  <c:v>2441.6</c:v>
                </c:pt>
                <c:pt idx="6104">
                  <c:v>2442</c:v>
                </c:pt>
                <c:pt idx="6105">
                  <c:v>2442.4</c:v>
                </c:pt>
                <c:pt idx="6106">
                  <c:v>2442.8000000000002</c:v>
                </c:pt>
                <c:pt idx="6107">
                  <c:v>2443.1999999999998</c:v>
                </c:pt>
                <c:pt idx="6108">
                  <c:v>2443.6</c:v>
                </c:pt>
                <c:pt idx="6109">
                  <c:v>2444</c:v>
                </c:pt>
                <c:pt idx="6110">
                  <c:v>2444.4</c:v>
                </c:pt>
                <c:pt idx="6111">
                  <c:v>2444.8000000000002</c:v>
                </c:pt>
                <c:pt idx="6112">
                  <c:v>2445.1999999999998</c:v>
                </c:pt>
                <c:pt idx="6113">
                  <c:v>2445.6</c:v>
                </c:pt>
                <c:pt idx="6114">
                  <c:v>2446</c:v>
                </c:pt>
                <c:pt idx="6115">
                  <c:v>2446.4</c:v>
                </c:pt>
                <c:pt idx="6116">
                  <c:v>2446.8000000000002</c:v>
                </c:pt>
                <c:pt idx="6117">
                  <c:v>2447.1999999999998</c:v>
                </c:pt>
                <c:pt idx="6118">
                  <c:v>2447.6</c:v>
                </c:pt>
                <c:pt idx="6119">
                  <c:v>2448</c:v>
                </c:pt>
                <c:pt idx="6120">
                  <c:v>2448.4</c:v>
                </c:pt>
                <c:pt idx="6121">
                  <c:v>2448.8000000000002</c:v>
                </c:pt>
                <c:pt idx="6122">
                  <c:v>2449.1999999999998</c:v>
                </c:pt>
                <c:pt idx="6123">
                  <c:v>2449.6</c:v>
                </c:pt>
                <c:pt idx="6124">
                  <c:v>2450</c:v>
                </c:pt>
                <c:pt idx="6125">
                  <c:v>2450.4</c:v>
                </c:pt>
                <c:pt idx="6126">
                  <c:v>2450.8000000000002</c:v>
                </c:pt>
                <c:pt idx="6127">
                  <c:v>2451.1999999999998</c:v>
                </c:pt>
                <c:pt idx="6128">
                  <c:v>2451.6</c:v>
                </c:pt>
                <c:pt idx="6129">
                  <c:v>2452</c:v>
                </c:pt>
                <c:pt idx="6130">
                  <c:v>2452.4</c:v>
                </c:pt>
                <c:pt idx="6131">
                  <c:v>2452.8000000000002</c:v>
                </c:pt>
                <c:pt idx="6132">
                  <c:v>2453.1999999999998</c:v>
                </c:pt>
                <c:pt idx="6133">
                  <c:v>2453.6</c:v>
                </c:pt>
                <c:pt idx="6134">
                  <c:v>2454</c:v>
                </c:pt>
                <c:pt idx="6135">
                  <c:v>2454.4</c:v>
                </c:pt>
                <c:pt idx="6136">
                  <c:v>2454.8000000000002</c:v>
                </c:pt>
                <c:pt idx="6137">
                  <c:v>2455.1999999999998</c:v>
                </c:pt>
                <c:pt idx="6138">
                  <c:v>2455.6</c:v>
                </c:pt>
                <c:pt idx="6139">
                  <c:v>2456</c:v>
                </c:pt>
                <c:pt idx="6140">
                  <c:v>2456.4</c:v>
                </c:pt>
                <c:pt idx="6141">
                  <c:v>2456.8000000000002</c:v>
                </c:pt>
                <c:pt idx="6142">
                  <c:v>2457.1999999999998</c:v>
                </c:pt>
                <c:pt idx="6143">
                  <c:v>2457.6</c:v>
                </c:pt>
                <c:pt idx="6144">
                  <c:v>2458</c:v>
                </c:pt>
                <c:pt idx="6145">
                  <c:v>2458.4</c:v>
                </c:pt>
                <c:pt idx="6146">
                  <c:v>2458.8000000000002</c:v>
                </c:pt>
                <c:pt idx="6147">
                  <c:v>2459.1999999999998</c:v>
                </c:pt>
                <c:pt idx="6148">
                  <c:v>2459.6</c:v>
                </c:pt>
                <c:pt idx="6149">
                  <c:v>2460</c:v>
                </c:pt>
                <c:pt idx="6150">
                  <c:v>2460.4</c:v>
                </c:pt>
                <c:pt idx="6151">
                  <c:v>2460.8000000000002</c:v>
                </c:pt>
                <c:pt idx="6152">
                  <c:v>2461.1999999999998</c:v>
                </c:pt>
                <c:pt idx="6153">
                  <c:v>2461.6</c:v>
                </c:pt>
                <c:pt idx="6154">
                  <c:v>2462</c:v>
                </c:pt>
                <c:pt idx="6155">
                  <c:v>2462.4</c:v>
                </c:pt>
                <c:pt idx="6156">
                  <c:v>2462.8000000000002</c:v>
                </c:pt>
                <c:pt idx="6157">
                  <c:v>2463.1999999999998</c:v>
                </c:pt>
                <c:pt idx="6158">
                  <c:v>2463.6</c:v>
                </c:pt>
                <c:pt idx="6159">
                  <c:v>2464</c:v>
                </c:pt>
                <c:pt idx="6160">
                  <c:v>2464.4</c:v>
                </c:pt>
                <c:pt idx="6161">
                  <c:v>2464.8000000000002</c:v>
                </c:pt>
                <c:pt idx="6162">
                  <c:v>2465.1999999999998</c:v>
                </c:pt>
                <c:pt idx="6163">
                  <c:v>2465.6</c:v>
                </c:pt>
                <c:pt idx="6164">
                  <c:v>2466</c:v>
                </c:pt>
                <c:pt idx="6165">
                  <c:v>2466.4</c:v>
                </c:pt>
                <c:pt idx="6166">
                  <c:v>2466.8000000000002</c:v>
                </c:pt>
                <c:pt idx="6167">
                  <c:v>2467.1999999999998</c:v>
                </c:pt>
                <c:pt idx="6168">
                  <c:v>2467.6</c:v>
                </c:pt>
                <c:pt idx="6169">
                  <c:v>2468</c:v>
                </c:pt>
                <c:pt idx="6170">
                  <c:v>2468.4</c:v>
                </c:pt>
                <c:pt idx="6171">
                  <c:v>2468.8000000000002</c:v>
                </c:pt>
                <c:pt idx="6172">
                  <c:v>2469.1999999999998</c:v>
                </c:pt>
                <c:pt idx="6173">
                  <c:v>2469.6</c:v>
                </c:pt>
                <c:pt idx="6174">
                  <c:v>2470</c:v>
                </c:pt>
                <c:pt idx="6175">
                  <c:v>2470.4</c:v>
                </c:pt>
                <c:pt idx="6176">
                  <c:v>2470.8000000000002</c:v>
                </c:pt>
                <c:pt idx="6177">
                  <c:v>2471.1999999999998</c:v>
                </c:pt>
                <c:pt idx="6178">
                  <c:v>2471.6</c:v>
                </c:pt>
                <c:pt idx="6179">
                  <c:v>2472</c:v>
                </c:pt>
                <c:pt idx="6180">
                  <c:v>2472.4</c:v>
                </c:pt>
                <c:pt idx="6181">
                  <c:v>2472.8000000000002</c:v>
                </c:pt>
                <c:pt idx="6182">
                  <c:v>2473.1999999999998</c:v>
                </c:pt>
                <c:pt idx="6183">
                  <c:v>2473.6</c:v>
                </c:pt>
                <c:pt idx="6184">
                  <c:v>2474</c:v>
                </c:pt>
                <c:pt idx="6185">
                  <c:v>2474.4</c:v>
                </c:pt>
                <c:pt idx="6186">
                  <c:v>2474.8000000000002</c:v>
                </c:pt>
                <c:pt idx="6187">
                  <c:v>2475.1999999999998</c:v>
                </c:pt>
                <c:pt idx="6188">
                  <c:v>2475.6</c:v>
                </c:pt>
                <c:pt idx="6189">
                  <c:v>2476</c:v>
                </c:pt>
                <c:pt idx="6190">
                  <c:v>2476.4</c:v>
                </c:pt>
                <c:pt idx="6191">
                  <c:v>2476.8000000000002</c:v>
                </c:pt>
                <c:pt idx="6192">
                  <c:v>2477.1999999999998</c:v>
                </c:pt>
                <c:pt idx="6193">
                  <c:v>2477.6</c:v>
                </c:pt>
                <c:pt idx="6194">
                  <c:v>2478</c:v>
                </c:pt>
                <c:pt idx="6195">
                  <c:v>2478.4</c:v>
                </c:pt>
                <c:pt idx="6196">
                  <c:v>2478.8000000000002</c:v>
                </c:pt>
                <c:pt idx="6197">
                  <c:v>2479.1999999999998</c:v>
                </c:pt>
                <c:pt idx="6198">
                  <c:v>2479.6</c:v>
                </c:pt>
                <c:pt idx="6199">
                  <c:v>2480</c:v>
                </c:pt>
                <c:pt idx="6200">
                  <c:v>2480.4</c:v>
                </c:pt>
                <c:pt idx="6201">
                  <c:v>2480.8000000000002</c:v>
                </c:pt>
                <c:pt idx="6202">
                  <c:v>2481.1999999999998</c:v>
                </c:pt>
                <c:pt idx="6203">
                  <c:v>2481.6</c:v>
                </c:pt>
                <c:pt idx="6204">
                  <c:v>2482</c:v>
                </c:pt>
                <c:pt idx="6205">
                  <c:v>2482.4</c:v>
                </c:pt>
                <c:pt idx="6206">
                  <c:v>2482.8000000000002</c:v>
                </c:pt>
                <c:pt idx="6207">
                  <c:v>2483.1999999999998</c:v>
                </c:pt>
                <c:pt idx="6208">
                  <c:v>2483.6</c:v>
                </c:pt>
                <c:pt idx="6209">
                  <c:v>2484</c:v>
                </c:pt>
                <c:pt idx="6210">
                  <c:v>2484.4</c:v>
                </c:pt>
                <c:pt idx="6211">
                  <c:v>2484.8000000000002</c:v>
                </c:pt>
                <c:pt idx="6212">
                  <c:v>2485.1999999999998</c:v>
                </c:pt>
                <c:pt idx="6213">
                  <c:v>2485.6</c:v>
                </c:pt>
                <c:pt idx="6214">
                  <c:v>2486</c:v>
                </c:pt>
                <c:pt idx="6215">
                  <c:v>2486.4</c:v>
                </c:pt>
                <c:pt idx="6216">
                  <c:v>2486.8000000000002</c:v>
                </c:pt>
                <c:pt idx="6217">
                  <c:v>2487.1999999999998</c:v>
                </c:pt>
                <c:pt idx="6218">
                  <c:v>2487.6</c:v>
                </c:pt>
                <c:pt idx="6219">
                  <c:v>2488</c:v>
                </c:pt>
                <c:pt idx="6220">
                  <c:v>2488.4</c:v>
                </c:pt>
                <c:pt idx="6221">
                  <c:v>2488.8000000000002</c:v>
                </c:pt>
                <c:pt idx="6222">
                  <c:v>2489.1999999999998</c:v>
                </c:pt>
                <c:pt idx="6223">
                  <c:v>2489.6</c:v>
                </c:pt>
                <c:pt idx="6224">
                  <c:v>2490</c:v>
                </c:pt>
                <c:pt idx="6225">
                  <c:v>2490.4</c:v>
                </c:pt>
                <c:pt idx="6226">
                  <c:v>2490.8000000000002</c:v>
                </c:pt>
                <c:pt idx="6227">
                  <c:v>2491.1999999999998</c:v>
                </c:pt>
                <c:pt idx="6228">
                  <c:v>2491.6</c:v>
                </c:pt>
                <c:pt idx="6229">
                  <c:v>2492</c:v>
                </c:pt>
                <c:pt idx="6230">
                  <c:v>2492.4</c:v>
                </c:pt>
                <c:pt idx="6231">
                  <c:v>2492.8000000000002</c:v>
                </c:pt>
                <c:pt idx="6232">
                  <c:v>2493.1999999999998</c:v>
                </c:pt>
                <c:pt idx="6233">
                  <c:v>2493.6</c:v>
                </c:pt>
                <c:pt idx="6234">
                  <c:v>2494</c:v>
                </c:pt>
                <c:pt idx="6235">
                  <c:v>2494.4</c:v>
                </c:pt>
                <c:pt idx="6236">
                  <c:v>2494.8000000000002</c:v>
                </c:pt>
                <c:pt idx="6237">
                  <c:v>2495.1999999999998</c:v>
                </c:pt>
                <c:pt idx="6238">
                  <c:v>2495.6</c:v>
                </c:pt>
                <c:pt idx="6239">
                  <c:v>2496</c:v>
                </c:pt>
                <c:pt idx="6240">
                  <c:v>2496.4</c:v>
                </c:pt>
                <c:pt idx="6241">
                  <c:v>2496.8000000000002</c:v>
                </c:pt>
                <c:pt idx="6242">
                  <c:v>2497.1999999999998</c:v>
                </c:pt>
                <c:pt idx="6243">
                  <c:v>2497.6</c:v>
                </c:pt>
                <c:pt idx="6244">
                  <c:v>2498</c:v>
                </c:pt>
                <c:pt idx="6245">
                  <c:v>2498.4</c:v>
                </c:pt>
                <c:pt idx="6246">
                  <c:v>2498.8000000000002</c:v>
                </c:pt>
                <c:pt idx="6247">
                  <c:v>2499.1999999999998</c:v>
                </c:pt>
                <c:pt idx="6248">
                  <c:v>2499.6</c:v>
                </c:pt>
                <c:pt idx="6249">
                  <c:v>2500</c:v>
                </c:pt>
                <c:pt idx="6250">
                  <c:v>2500.4</c:v>
                </c:pt>
                <c:pt idx="6251">
                  <c:v>2500.8000000000002</c:v>
                </c:pt>
                <c:pt idx="6252">
                  <c:v>2501.1999999999998</c:v>
                </c:pt>
                <c:pt idx="6253">
                  <c:v>2501.6</c:v>
                </c:pt>
                <c:pt idx="6254">
                  <c:v>2502</c:v>
                </c:pt>
                <c:pt idx="6255">
                  <c:v>2502.4</c:v>
                </c:pt>
                <c:pt idx="6256">
                  <c:v>2502.8000000000002</c:v>
                </c:pt>
                <c:pt idx="6257">
                  <c:v>2503.1999999999998</c:v>
                </c:pt>
                <c:pt idx="6258">
                  <c:v>2503.6</c:v>
                </c:pt>
                <c:pt idx="6259">
                  <c:v>2504</c:v>
                </c:pt>
                <c:pt idx="6260">
                  <c:v>2504.4</c:v>
                </c:pt>
                <c:pt idx="6261">
                  <c:v>2504.8000000000002</c:v>
                </c:pt>
                <c:pt idx="6262">
                  <c:v>2505.1999999999998</c:v>
                </c:pt>
                <c:pt idx="6263">
                  <c:v>2505.6</c:v>
                </c:pt>
                <c:pt idx="6264">
                  <c:v>2506</c:v>
                </c:pt>
                <c:pt idx="6265">
                  <c:v>2506.4</c:v>
                </c:pt>
                <c:pt idx="6266">
                  <c:v>2506.8000000000002</c:v>
                </c:pt>
                <c:pt idx="6267">
                  <c:v>2507.1999999999998</c:v>
                </c:pt>
                <c:pt idx="6268">
                  <c:v>2507.6</c:v>
                </c:pt>
                <c:pt idx="6269">
                  <c:v>2508</c:v>
                </c:pt>
                <c:pt idx="6270">
                  <c:v>2508.4</c:v>
                </c:pt>
                <c:pt idx="6271">
                  <c:v>2508.8000000000002</c:v>
                </c:pt>
                <c:pt idx="6272">
                  <c:v>2509.1999999999998</c:v>
                </c:pt>
                <c:pt idx="6273">
                  <c:v>2509.6</c:v>
                </c:pt>
                <c:pt idx="6274">
                  <c:v>2510</c:v>
                </c:pt>
                <c:pt idx="6275">
                  <c:v>2510.4</c:v>
                </c:pt>
                <c:pt idx="6276">
                  <c:v>2510.8000000000002</c:v>
                </c:pt>
                <c:pt idx="6277">
                  <c:v>2511.1999999999998</c:v>
                </c:pt>
                <c:pt idx="6278">
                  <c:v>2511.6</c:v>
                </c:pt>
                <c:pt idx="6279">
                  <c:v>2512</c:v>
                </c:pt>
                <c:pt idx="6280">
                  <c:v>2512.4</c:v>
                </c:pt>
                <c:pt idx="6281">
                  <c:v>2512.8000000000002</c:v>
                </c:pt>
                <c:pt idx="6282">
                  <c:v>2513.1999999999998</c:v>
                </c:pt>
                <c:pt idx="6283">
                  <c:v>2513.6</c:v>
                </c:pt>
                <c:pt idx="6284">
                  <c:v>2514</c:v>
                </c:pt>
                <c:pt idx="6285">
                  <c:v>2514.4</c:v>
                </c:pt>
                <c:pt idx="6286">
                  <c:v>2514.8000000000002</c:v>
                </c:pt>
                <c:pt idx="6287">
                  <c:v>2515.1999999999998</c:v>
                </c:pt>
                <c:pt idx="6288">
                  <c:v>2515.6</c:v>
                </c:pt>
                <c:pt idx="6289">
                  <c:v>2516</c:v>
                </c:pt>
                <c:pt idx="6290">
                  <c:v>2516.4</c:v>
                </c:pt>
                <c:pt idx="6291">
                  <c:v>2516.8000000000002</c:v>
                </c:pt>
                <c:pt idx="6292">
                  <c:v>2517.1999999999998</c:v>
                </c:pt>
                <c:pt idx="6293">
                  <c:v>2517.6</c:v>
                </c:pt>
                <c:pt idx="6294">
                  <c:v>2518</c:v>
                </c:pt>
                <c:pt idx="6295">
                  <c:v>2518.4</c:v>
                </c:pt>
                <c:pt idx="6296">
                  <c:v>2518.8000000000002</c:v>
                </c:pt>
                <c:pt idx="6297">
                  <c:v>2519.1999999999998</c:v>
                </c:pt>
                <c:pt idx="6298">
                  <c:v>2519.6</c:v>
                </c:pt>
                <c:pt idx="6299">
                  <c:v>2520</c:v>
                </c:pt>
                <c:pt idx="6300">
                  <c:v>2520.4</c:v>
                </c:pt>
                <c:pt idx="6301">
                  <c:v>2520.8000000000002</c:v>
                </c:pt>
                <c:pt idx="6302">
                  <c:v>2521.1999999999998</c:v>
                </c:pt>
                <c:pt idx="6303">
                  <c:v>2521.6</c:v>
                </c:pt>
                <c:pt idx="6304">
                  <c:v>2522</c:v>
                </c:pt>
                <c:pt idx="6305">
                  <c:v>2522.4</c:v>
                </c:pt>
                <c:pt idx="6306">
                  <c:v>2522.8000000000002</c:v>
                </c:pt>
                <c:pt idx="6307">
                  <c:v>2523.1999999999998</c:v>
                </c:pt>
                <c:pt idx="6308">
                  <c:v>2523.6</c:v>
                </c:pt>
                <c:pt idx="6309">
                  <c:v>2524</c:v>
                </c:pt>
                <c:pt idx="6310">
                  <c:v>2524.4</c:v>
                </c:pt>
                <c:pt idx="6311">
                  <c:v>2524.8000000000002</c:v>
                </c:pt>
                <c:pt idx="6312">
                  <c:v>2525.1999999999998</c:v>
                </c:pt>
                <c:pt idx="6313">
                  <c:v>2525.6</c:v>
                </c:pt>
                <c:pt idx="6314">
                  <c:v>2526</c:v>
                </c:pt>
                <c:pt idx="6315">
                  <c:v>2526.4</c:v>
                </c:pt>
                <c:pt idx="6316">
                  <c:v>2526.8000000000002</c:v>
                </c:pt>
                <c:pt idx="6317">
                  <c:v>2527.1999999999998</c:v>
                </c:pt>
                <c:pt idx="6318">
                  <c:v>2527.6</c:v>
                </c:pt>
                <c:pt idx="6319">
                  <c:v>2528</c:v>
                </c:pt>
                <c:pt idx="6320">
                  <c:v>2528.4</c:v>
                </c:pt>
                <c:pt idx="6321">
                  <c:v>2528.8000000000002</c:v>
                </c:pt>
                <c:pt idx="6322">
                  <c:v>2529.1999999999998</c:v>
                </c:pt>
                <c:pt idx="6323">
                  <c:v>2529.6</c:v>
                </c:pt>
                <c:pt idx="6324">
                  <c:v>2530</c:v>
                </c:pt>
                <c:pt idx="6325">
                  <c:v>2530.4</c:v>
                </c:pt>
                <c:pt idx="6326">
                  <c:v>2530.8000000000002</c:v>
                </c:pt>
                <c:pt idx="6327">
                  <c:v>2531.1999999999998</c:v>
                </c:pt>
                <c:pt idx="6328">
                  <c:v>2531.6</c:v>
                </c:pt>
                <c:pt idx="6329">
                  <c:v>2532</c:v>
                </c:pt>
                <c:pt idx="6330">
                  <c:v>2532.4</c:v>
                </c:pt>
                <c:pt idx="6331">
                  <c:v>2532.8000000000002</c:v>
                </c:pt>
                <c:pt idx="6332">
                  <c:v>2533.1999999999998</c:v>
                </c:pt>
                <c:pt idx="6333">
                  <c:v>2533.6</c:v>
                </c:pt>
                <c:pt idx="6334">
                  <c:v>2534</c:v>
                </c:pt>
                <c:pt idx="6335">
                  <c:v>2534.4</c:v>
                </c:pt>
                <c:pt idx="6336">
                  <c:v>2534.8000000000002</c:v>
                </c:pt>
                <c:pt idx="6337">
                  <c:v>2535.1999999999998</c:v>
                </c:pt>
                <c:pt idx="6338">
                  <c:v>2535.6</c:v>
                </c:pt>
                <c:pt idx="6339">
                  <c:v>2536</c:v>
                </c:pt>
                <c:pt idx="6340">
                  <c:v>2536.4</c:v>
                </c:pt>
                <c:pt idx="6341">
                  <c:v>2536.8000000000002</c:v>
                </c:pt>
                <c:pt idx="6342">
                  <c:v>2537.1999999999998</c:v>
                </c:pt>
                <c:pt idx="6343">
                  <c:v>2537.6</c:v>
                </c:pt>
                <c:pt idx="6344">
                  <c:v>2538</c:v>
                </c:pt>
                <c:pt idx="6345">
                  <c:v>2538.4</c:v>
                </c:pt>
                <c:pt idx="6346">
                  <c:v>2538.8000000000002</c:v>
                </c:pt>
                <c:pt idx="6347">
                  <c:v>2539.1999999999998</c:v>
                </c:pt>
                <c:pt idx="6348">
                  <c:v>2539.6</c:v>
                </c:pt>
                <c:pt idx="6349">
                  <c:v>2540</c:v>
                </c:pt>
                <c:pt idx="6350">
                  <c:v>2540.4</c:v>
                </c:pt>
                <c:pt idx="6351">
                  <c:v>2540.8000000000002</c:v>
                </c:pt>
                <c:pt idx="6352">
                  <c:v>2541.1999999999998</c:v>
                </c:pt>
                <c:pt idx="6353">
                  <c:v>2541.6</c:v>
                </c:pt>
                <c:pt idx="6354">
                  <c:v>2542</c:v>
                </c:pt>
                <c:pt idx="6355">
                  <c:v>2542.4</c:v>
                </c:pt>
                <c:pt idx="6356">
                  <c:v>2542.8000000000002</c:v>
                </c:pt>
                <c:pt idx="6357">
                  <c:v>2543.1999999999998</c:v>
                </c:pt>
                <c:pt idx="6358">
                  <c:v>2543.6</c:v>
                </c:pt>
                <c:pt idx="6359">
                  <c:v>2544</c:v>
                </c:pt>
                <c:pt idx="6360">
                  <c:v>2544.4</c:v>
                </c:pt>
                <c:pt idx="6361">
                  <c:v>2544.8000000000002</c:v>
                </c:pt>
                <c:pt idx="6362">
                  <c:v>2545.1999999999998</c:v>
                </c:pt>
                <c:pt idx="6363">
                  <c:v>2545.6</c:v>
                </c:pt>
                <c:pt idx="6364">
                  <c:v>2546</c:v>
                </c:pt>
                <c:pt idx="6365">
                  <c:v>2546.4</c:v>
                </c:pt>
                <c:pt idx="6366">
                  <c:v>2546.8000000000002</c:v>
                </c:pt>
                <c:pt idx="6367">
                  <c:v>2547.1999999999998</c:v>
                </c:pt>
                <c:pt idx="6368">
                  <c:v>2547.6</c:v>
                </c:pt>
                <c:pt idx="6369">
                  <c:v>2548</c:v>
                </c:pt>
                <c:pt idx="6370">
                  <c:v>2548.4</c:v>
                </c:pt>
                <c:pt idx="6371">
                  <c:v>2548.8000000000002</c:v>
                </c:pt>
                <c:pt idx="6372">
                  <c:v>2549.1999999999998</c:v>
                </c:pt>
                <c:pt idx="6373">
                  <c:v>2549.6</c:v>
                </c:pt>
                <c:pt idx="6374">
                  <c:v>2550</c:v>
                </c:pt>
                <c:pt idx="6375">
                  <c:v>2550.4</c:v>
                </c:pt>
                <c:pt idx="6376">
                  <c:v>2550.8000000000002</c:v>
                </c:pt>
                <c:pt idx="6377">
                  <c:v>2551.1999999999998</c:v>
                </c:pt>
                <c:pt idx="6378">
                  <c:v>2551.6</c:v>
                </c:pt>
                <c:pt idx="6379">
                  <c:v>2552</c:v>
                </c:pt>
                <c:pt idx="6380">
                  <c:v>2552.4</c:v>
                </c:pt>
                <c:pt idx="6381">
                  <c:v>2552.8000000000002</c:v>
                </c:pt>
                <c:pt idx="6382">
                  <c:v>2553.1999999999998</c:v>
                </c:pt>
                <c:pt idx="6383">
                  <c:v>2553.6</c:v>
                </c:pt>
                <c:pt idx="6384">
                  <c:v>2554</c:v>
                </c:pt>
                <c:pt idx="6385">
                  <c:v>2554.4</c:v>
                </c:pt>
                <c:pt idx="6386">
                  <c:v>2554.8000000000002</c:v>
                </c:pt>
                <c:pt idx="6387">
                  <c:v>2555.1999999999998</c:v>
                </c:pt>
                <c:pt idx="6388">
                  <c:v>2555.6</c:v>
                </c:pt>
                <c:pt idx="6389">
                  <c:v>2556</c:v>
                </c:pt>
                <c:pt idx="6390">
                  <c:v>2556.4</c:v>
                </c:pt>
                <c:pt idx="6391">
                  <c:v>2556.8000000000002</c:v>
                </c:pt>
                <c:pt idx="6392">
                  <c:v>2557.1999999999998</c:v>
                </c:pt>
                <c:pt idx="6393">
                  <c:v>2557.6</c:v>
                </c:pt>
                <c:pt idx="6394">
                  <c:v>2558</c:v>
                </c:pt>
                <c:pt idx="6395">
                  <c:v>2558.4</c:v>
                </c:pt>
                <c:pt idx="6396">
                  <c:v>2558.8000000000002</c:v>
                </c:pt>
                <c:pt idx="6397">
                  <c:v>2559.1999999999998</c:v>
                </c:pt>
                <c:pt idx="6398">
                  <c:v>2559.6</c:v>
                </c:pt>
                <c:pt idx="6399">
                  <c:v>2560</c:v>
                </c:pt>
                <c:pt idx="6400">
                  <c:v>2560.4</c:v>
                </c:pt>
                <c:pt idx="6401">
                  <c:v>2560.8000000000002</c:v>
                </c:pt>
                <c:pt idx="6402">
                  <c:v>2561.1999999999998</c:v>
                </c:pt>
                <c:pt idx="6403">
                  <c:v>2561.6</c:v>
                </c:pt>
                <c:pt idx="6404">
                  <c:v>2562</c:v>
                </c:pt>
                <c:pt idx="6405">
                  <c:v>2562.4</c:v>
                </c:pt>
                <c:pt idx="6406">
                  <c:v>2562.8000000000002</c:v>
                </c:pt>
                <c:pt idx="6407">
                  <c:v>2563.1999999999998</c:v>
                </c:pt>
                <c:pt idx="6408">
                  <c:v>2563.6</c:v>
                </c:pt>
                <c:pt idx="6409">
                  <c:v>2564</c:v>
                </c:pt>
                <c:pt idx="6410">
                  <c:v>2564.4</c:v>
                </c:pt>
                <c:pt idx="6411">
                  <c:v>2564.8000000000002</c:v>
                </c:pt>
                <c:pt idx="6412">
                  <c:v>2565.1999999999998</c:v>
                </c:pt>
                <c:pt idx="6413">
                  <c:v>2565.6</c:v>
                </c:pt>
                <c:pt idx="6414">
                  <c:v>2566</c:v>
                </c:pt>
                <c:pt idx="6415">
                  <c:v>2566.4</c:v>
                </c:pt>
                <c:pt idx="6416">
                  <c:v>2566.8000000000002</c:v>
                </c:pt>
                <c:pt idx="6417">
                  <c:v>2567.1999999999998</c:v>
                </c:pt>
                <c:pt idx="6418">
                  <c:v>2567.6</c:v>
                </c:pt>
                <c:pt idx="6419">
                  <c:v>2568</c:v>
                </c:pt>
                <c:pt idx="6420">
                  <c:v>2568.4</c:v>
                </c:pt>
                <c:pt idx="6421">
                  <c:v>2568.8000000000002</c:v>
                </c:pt>
                <c:pt idx="6422">
                  <c:v>2569.1999999999998</c:v>
                </c:pt>
                <c:pt idx="6423">
                  <c:v>2569.6</c:v>
                </c:pt>
                <c:pt idx="6424">
                  <c:v>2570</c:v>
                </c:pt>
                <c:pt idx="6425">
                  <c:v>2570.4</c:v>
                </c:pt>
                <c:pt idx="6426">
                  <c:v>2570.8000000000002</c:v>
                </c:pt>
                <c:pt idx="6427">
                  <c:v>2571.1999999999998</c:v>
                </c:pt>
                <c:pt idx="6428">
                  <c:v>2571.6</c:v>
                </c:pt>
                <c:pt idx="6429">
                  <c:v>2572</c:v>
                </c:pt>
                <c:pt idx="6430">
                  <c:v>2572.4</c:v>
                </c:pt>
                <c:pt idx="6431">
                  <c:v>2572.8000000000002</c:v>
                </c:pt>
                <c:pt idx="6432">
                  <c:v>2573.1999999999998</c:v>
                </c:pt>
                <c:pt idx="6433">
                  <c:v>2573.6</c:v>
                </c:pt>
                <c:pt idx="6434">
                  <c:v>2574</c:v>
                </c:pt>
                <c:pt idx="6435">
                  <c:v>2574.4</c:v>
                </c:pt>
                <c:pt idx="6436">
                  <c:v>2574.8000000000002</c:v>
                </c:pt>
                <c:pt idx="6437">
                  <c:v>2575.1999999999998</c:v>
                </c:pt>
                <c:pt idx="6438">
                  <c:v>2575.6</c:v>
                </c:pt>
                <c:pt idx="6439">
                  <c:v>2576</c:v>
                </c:pt>
                <c:pt idx="6440">
                  <c:v>2576.4</c:v>
                </c:pt>
                <c:pt idx="6441">
                  <c:v>2576.8000000000002</c:v>
                </c:pt>
                <c:pt idx="6442">
                  <c:v>2577.1999999999998</c:v>
                </c:pt>
                <c:pt idx="6443">
                  <c:v>2577.6</c:v>
                </c:pt>
                <c:pt idx="6444">
                  <c:v>2578</c:v>
                </c:pt>
                <c:pt idx="6445">
                  <c:v>2578.4</c:v>
                </c:pt>
                <c:pt idx="6446">
                  <c:v>2578.8000000000002</c:v>
                </c:pt>
                <c:pt idx="6447">
                  <c:v>2579.1999999999998</c:v>
                </c:pt>
                <c:pt idx="6448">
                  <c:v>2579.6</c:v>
                </c:pt>
                <c:pt idx="6449">
                  <c:v>2580</c:v>
                </c:pt>
                <c:pt idx="6450">
                  <c:v>2580.4</c:v>
                </c:pt>
                <c:pt idx="6451">
                  <c:v>2580.8000000000002</c:v>
                </c:pt>
                <c:pt idx="6452">
                  <c:v>2581.1999999999998</c:v>
                </c:pt>
                <c:pt idx="6453">
                  <c:v>2581.6</c:v>
                </c:pt>
                <c:pt idx="6454">
                  <c:v>2582</c:v>
                </c:pt>
                <c:pt idx="6455">
                  <c:v>2582.4</c:v>
                </c:pt>
                <c:pt idx="6456">
                  <c:v>2582.8000000000002</c:v>
                </c:pt>
                <c:pt idx="6457">
                  <c:v>2583.1999999999998</c:v>
                </c:pt>
                <c:pt idx="6458">
                  <c:v>2583.6</c:v>
                </c:pt>
                <c:pt idx="6459">
                  <c:v>2584</c:v>
                </c:pt>
                <c:pt idx="6460">
                  <c:v>2584.4</c:v>
                </c:pt>
                <c:pt idx="6461">
                  <c:v>2584.8000000000002</c:v>
                </c:pt>
                <c:pt idx="6462">
                  <c:v>2585.1999999999998</c:v>
                </c:pt>
                <c:pt idx="6463">
                  <c:v>2585.6</c:v>
                </c:pt>
                <c:pt idx="6464">
                  <c:v>2586</c:v>
                </c:pt>
                <c:pt idx="6465">
                  <c:v>2586.4</c:v>
                </c:pt>
                <c:pt idx="6466">
                  <c:v>2586.8000000000002</c:v>
                </c:pt>
                <c:pt idx="6467">
                  <c:v>2587.1999999999998</c:v>
                </c:pt>
                <c:pt idx="6468">
                  <c:v>2587.6</c:v>
                </c:pt>
                <c:pt idx="6469">
                  <c:v>2588</c:v>
                </c:pt>
                <c:pt idx="6470">
                  <c:v>2588.4</c:v>
                </c:pt>
                <c:pt idx="6471">
                  <c:v>2588.8000000000002</c:v>
                </c:pt>
                <c:pt idx="6472">
                  <c:v>2589.1999999999998</c:v>
                </c:pt>
                <c:pt idx="6473">
                  <c:v>2589.6</c:v>
                </c:pt>
                <c:pt idx="6474">
                  <c:v>2590</c:v>
                </c:pt>
                <c:pt idx="6475">
                  <c:v>2590.4</c:v>
                </c:pt>
                <c:pt idx="6476">
                  <c:v>2590.8000000000002</c:v>
                </c:pt>
                <c:pt idx="6477">
                  <c:v>2591.1999999999998</c:v>
                </c:pt>
                <c:pt idx="6478">
                  <c:v>2591.6</c:v>
                </c:pt>
                <c:pt idx="6479">
                  <c:v>2592</c:v>
                </c:pt>
                <c:pt idx="6480">
                  <c:v>2592.4</c:v>
                </c:pt>
                <c:pt idx="6481">
                  <c:v>2592.8000000000002</c:v>
                </c:pt>
                <c:pt idx="6482">
                  <c:v>2593.1999999999998</c:v>
                </c:pt>
                <c:pt idx="6483">
                  <c:v>2593.6</c:v>
                </c:pt>
                <c:pt idx="6484">
                  <c:v>2594</c:v>
                </c:pt>
                <c:pt idx="6485">
                  <c:v>2594.4</c:v>
                </c:pt>
                <c:pt idx="6486">
                  <c:v>2594.8000000000002</c:v>
                </c:pt>
                <c:pt idx="6487">
                  <c:v>2595.1999999999998</c:v>
                </c:pt>
                <c:pt idx="6488">
                  <c:v>2595.6</c:v>
                </c:pt>
                <c:pt idx="6489">
                  <c:v>2596</c:v>
                </c:pt>
                <c:pt idx="6490">
                  <c:v>2596.4</c:v>
                </c:pt>
                <c:pt idx="6491">
                  <c:v>2596.8000000000002</c:v>
                </c:pt>
                <c:pt idx="6492">
                  <c:v>2597.1999999999998</c:v>
                </c:pt>
                <c:pt idx="6493">
                  <c:v>2597.6</c:v>
                </c:pt>
                <c:pt idx="6494">
                  <c:v>2598</c:v>
                </c:pt>
                <c:pt idx="6495">
                  <c:v>2598.4</c:v>
                </c:pt>
                <c:pt idx="6496">
                  <c:v>2598.8000000000002</c:v>
                </c:pt>
                <c:pt idx="6497">
                  <c:v>2599.1999999999998</c:v>
                </c:pt>
                <c:pt idx="6498">
                  <c:v>2599.6</c:v>
                </c:pt>
                <c:pt idx="6499">
                  <c:v>2600</c:v>
                </c:pt>
                <c:pt idx="6500">
                  <c:v>2600.4</c:v>
                </c:pt>
                <c:pt idx="6501">
                  <c:v>2600.8000000000002</c:v>
                </c:pt>
                <c:pt idx="6502">
                  <c:v>2601.1999999999998</c:v>
                </c:pt>
                <c:pt idx="6503">
                  <c:v>2601.6</c:v>
                </c:pt>
                <c:pt idx="6504">
                  <c:v>2602</c:v>
                </c:pt>
                <c:pt idx="6505">
                  <c:v>2602.4</c:v>
                </c:pt>
                <c:pt idx="6506">
                  <c:v>2602.8000000000002</c:v>
                </c:pt>
                <c:pt idx="6507">
                  <c:v>2603.1999999999998</c:v>
                </c:pt>
                <c:pt idx="6508">
                  <c:v>2603.6</c:v>
                </c:pt>
                <c:pt idx="6509">
                  <c:v>2604</c:v>
                </c:pt>
                <c:pt idx="6510">
                  <c:v>2604.4</c:v>
                </c:pt>
                <c:pt idx="6511">
                  <c:v>2604.8000000000002</c:v>
                </c:pt>
                <c:pt idx="6512">
                  <c:v>2605.1999999999998</c:v>
                </c:pt>
                <c:pt idx="6513">
                  <c:v>2605.6</c:v>
                </c:pt>
                <c:pt idx="6514">
                  <c:v>2606</c:v>
                </c:pt>
                <c:pt idx="6515">
                  <c:v>2606.4</c:v>
                </c:pt>
                <c:pt idx="6516">
                  <c:v>2606.8000000000002</c:v>
                </c:pt>
                <c:pt idx="6517">
                  <c:v>2607.1999999999998</c:v>
                </c:pt>
                <c:pt idx="6518">
                  <c:v>2607.6</c:v>
                </c:pt>
                <c:pt idx="6519">
                  <c:v>2608</c:v>
                </c:pt>
                <c:pt idx="6520">
                  <c:v>2608.4</c:v>
                </c:pt>
                <c:pt idx="6521">
                  <c:v>2608.8000000000002</c:v>
                </c:pt>
                <c:pt idx="6522">
                  <c:v>2609.1999999999998</c:v>
                </c:pt>
                <c:pt idx="6523">
                  <c:v>2609.6</c:v>
                </c:pt>
                <c:pt idx="6524">
                  <c:v>2610</c:v>
                </c:pt>
                <c:pt idx="6525">
                  <c:v>2610.4</c:v>
                </c:pt>
                <c:pt idx="6526">
                  <c:v>2610.8000000000002</c:v>
                </c:pt>
                <c:pt idx="6527">
                  <c:v>2611.1999999999998</c:v>
                </c:pt>
                <c:pt idx="6528">
                  <c:v>2611.6</c:v>
                </c:pt>
                <c:pt idx="6529">
                  <c:v>2612</c:v>
                </c:pt>
                <c:pt idx="6530">
                  <c:v>2612.4</c:v>
                </c:pt>
                <c:pt idx="6531">
                  <c:v>2612.8000000000002</c:v>
                </c:pt>
                <c:pt idx="6532">
                  <c:v>2613.1999999999998</c:v>
                </c:pt>
                <c:pt idx="6533">
                  <c:v>2613.6</c:v>
                </c:pt>
                <c:pt idx="6534">
                  <c:v>2614</c:v>
                </c:pt>
                <c:pt idx="6535">
                  <c:v>2614.4</c:v>
                </c:pt>
                <c:pt idx="6536">
                  <c:v>2614.8000000000002</c:v>
                </c:pt>
                <c:pt idx="6537">
                  <c:v>2615.1999999999998</c:v>
                </c:pt>
                <c:pt idx="6538">
                  <c:v>2615.6</c:v>
                </c:pt>
                <c:pt idx="6539">
                  <c:v>2616</c:v>
                </c:pt>
                <c:pt idx="6540">
                  <c:v>2616.4</c:v>
                </c:pt>
                <c:pt idx="6541">
                  <c:v>2616.8000000000002</c:v>
                </c:pt>
                <c:pt idx="6542">
                  <c:v>2617.1999999999998</c:v>
                </c:pt>
                <c:pt idx="6543">
                  <c:v>2617.6</c:v>
                </c:pt>
                <c:pt idx="6544">
                  <c:v>2618</c:v>
                </c:pt>
                <c:pt idx="6545">
                  <c:v>2618.4</c:v>
                </c:pt>
                <c:pt idx="6546">
                  <c:v>2618.8000000000002</c:v>
                </c:pt>
                <c:pt idx="6547">
                  <c:v>2619.1999999999998</c:v>
                </c:pt>
                <c:pt idx="6548">
                  <c:v>2619.6</c:v>
                </c:pt>
                <c:pt idx="6549">
                  <c:v>2620</c:v>
                </c:pt>
                <c:pt idx="6550">
                  <c:v>2620.4</c:v>
                </c:pt>
                <c:pt idx="6551">
                  <c:v>2620.8000000000002</c:v>
                </c:pt>
                <c:pt idx="6552">
                  <c:v>2621.1999999999998</c:v>
                </c:pt>
                <c:pt idx="6553">
                  <c:v>2621.6</c:v>
                </c:pt>
                <c:pt idx="6554">
                  <c:v>2622</c:v>
                </c:pt>
                <c:pt idx="6555">
                  <c:v>2622.4</c:v>
                </c:pt>
                <c:pt idx="6556">
                  <c:v>2622.8</c:v>
                </c:pt>
                <c:pt idx="6557">
                  <c:v>2623.2</c:v>
                </c:pt>
                <c:pt idx="6558">
                  <c:v>2623.6</c:v>
                </c:pt>
                <c:pt idx="6559">
                  <c:v>2624</c:v>
                </c:pt>
                <c:pt idx="6560">
                  <c:v>2624.4</c:v>
                </c:pt>
                <c:pt idx="6561">
                  <c:v>2624.8</c:v>
                </c:pt>
                <c:pt idx="6562">
                  <c:v>2625.2</c:v>
                </c:pt>
                <c:pt idx="6563">
                  <c:v>2625.6</c:v>
                </c:pt>
                <c:pt idx="6564">
                  <c:v>2626</c:v>
                </c:pt>
                <c:pt idx="6565">
                  <c:v>2626.4</c:v>
                </c:pt>
                <c:pt idx="6566">
                  <c:v>2626.8</c:v>
                </c:pt>
                <c:pt idx="6567">
                  <c:v>2627.2</c:v>
                </c:pt>
                <c:pt idx="6568">
                  <c:v>2627.6</c:v>
                </c:pt>
                <c:pt idx="6569">
                  <c:v>2628</c:v>
                </c:pt>
                <c:pt idx="6570">
                  <c:v>2628.4</c:v>
                </c:pt>
                <c:pt idx="6571">
                  <c:v>2628.8</c:v>
                </c:pt>
                <c:pt idx="6572">
                  <c:v>2629.2</c:v>
                </c:pt>
                <c:pt idx="6573">
                  <c:v>2629.6</c:v>
                </c:pt>
                <c:pt idx="6574">
                  <c:v>2630</c:v>
                </c:pt>
                <c:pt idx="6575">
                  <c:v>2630.4</c:v>
                </c:pt>
                <c:pt idx="6576">
                  <c:v>2630.8</c:v>
                </c:pt>
                <c:pt idx="6577">
                  <c:v>2631.2</c:v>
                </c:pt>
                <c:pt idx="6578">
                  <c:v>2631.6</c:v>
                </c:pt>
                <c:pt idx="6579">
                  <c:v>2632</c:v>
                </c:pt>
                <c:pt idx="6580">
                  <c:v>2632.4</c:v>
                </c:pt>
                <c:pt idx="6581">
                  <c:v>2632.8</c:v>
                </c:pt>
                <c:pt idx="6582">
                  <c:v>2633.2</c:v>
                </c:pt>
                <c:pt idx="6583">
                  <c:v>2633.6</c:v>
                </c:pt>
                <c:pt idx="6584">
                  <c:v>2634</c:v>
                </c:pt>
                <c:pt idx="6585">
                  <c:v>2634.4</c:v>
                </c:pt>
                <c:pt idx="6586">
                  <c:v>2634.8</c:v>
                </c:pt>
                <c:pt idx="6587">
                  <c:v>2635.2</c:v>
                </c:pt>
                <c:pt idx="6588">
                  <c:v>2635.6</c:v>
                </c:pt>
                <c:pt idx="6589">
                  <c:v>2636</c:v>
                </c:pt>
                <c:pt idx="6590">
                  <c:v>2636.4</c:v>
                </c:pt>
                <c:pt idx="6591">
                  <c:v>2636.8</c:v>
                </c:pt>
                <c:pt idx="6592">
                  <c:v>2637.2</c:v>
                </c:pt>
                <c:pt idx="6593">
                  <c:v>2637.6</c:v>
                </c:pt>
                <c:pt idx="6594">
                  <c:v>2638</c:v>
                </c:pt>
                <c:pt idx="6595">
                  <c:v>2638.4</c:v>
                </c:pt>
                <c:pt idx="6596">
                  <c:v>2638.8</c:v>
                </c:pt>
                <c:pt idx="6597">
                  <c:v>2639.2</c:v>
                </c:pt>
                <c:pt idx="6598">
                  <c:v>2639.6</c:v>
                </c:pt>
                <c:pt idx="6599">
                  <c:v>2640</c:v>
                </c:pt>
                <c:pt idx="6600">
                  <c:v>2640.4</c:v>
                </c:pt>
                <c:pt idx="6601">
                  <c:v>2640.8</c:v>
                </c:pt>
                <c:pt idx="6602">
                  <c:v>2641.2</c:v>
                </c:pt>
                <c:pt idx="6603">
                  <c:v>2641.6</c:v>
                </c:pt>
                <c:pt idx="6604">
                  <c:v>2642</c:v>
                </c:pt>
                <c:pt idx="6605">
                  <c:v>2642.4</c:v>
                </c:pt>
                <c:pt idx="6606">
                  <c:v>2642.8</c:v>
                </c:pt>
                <c:pt idx="6607">
                  <c:v>2643.2</c:v>
                </c:pt>
                <c:pt idx="6608">
                  <c:v>2643.6</c:v>
                </c:pt>
                <c:pt idx="6609">
                  <c:v>2644</c:v>
                </c:pt>
                <c:pt idx="6610">
                  <c:v>2644.4</c:v>
                </c:pt>
                <c:pt idx="6611">
                  <c:v>2644.8</c:v>
                </c:pt>
                <c:pt idx="6612">
                  <c:v>2645.2</c:v>
                </c:pt>
                <c:pt idx="6613">
                  <c:v>2645.6</c:v>
                </c:pt>
                <c:pt idx="6614">
                  <c:v>2646</c:v>
                </c:pt>
                <c:pt idx="6615">
                  <c:v>2646.4</c:v>
                </c:pt>
                <c:pt idx="6616">
                  <c:v>2646.8</c:v>
                </c:pt>
                <c:pt idx="6617">
                  <c:v>2647.2</c:v>
                </c:pt>
                <c:pt idx="6618">
                  <c:v>2647.6</c:v>
                </c:pt>
                <c:pt idx="6619">
                  <c:v>2648</c:v>
                </c:pt>
                <c:pt idx="6620">
                  <c:v>2648.4</c:v>
                </c:pt>
                <c:pt idx="6621">
                  <c:v>2648.8</c:v>
                </c:pt>
                <c:pt idx="6622">
                  <c:v>2649.2</c:v>
                </c:pt>
                <c:pt idx="6623">
                  <c:v>2649.6</c:v>
                </c:pt>
                <c:pt idx="6624">
                  <c:v>2650</c:v>
                </c:pt>
                <c:pt idx="6625">
                  <c:v>2650.4</c:v>
                </c:pt>
                <c:pt idx="6626">
                  <c:v>2650.8</c:v>
                </c:pt>
                <c:pt idx="6627">
                  <c:v>2651.2</c:v>
                </c:pt>
                <c:pt idx="6628">
                  <c:v>2651.6</c:v>
                </c:pt>
                <c:pt idx="6629">
                  <c:v>2652</c:v>
                </c:pt>
                <c:pt idx="6630">
                  <c:v>2652.4</c:v>
                </c:pt>
                <c:pt idx="6631">
                  <c:v>2652.8</c:v>
                </c:pt>
                <c:pt idx="6632">
                  <c:v>2653.2</c:v>
                </c:pt>
                <c:pt idx="6633">
                  <c:v>2653.6</c:v>
                </c:pt>
                <c:pt idx="6634">
                  <c:v>2654</c:v>
                </c:pt>
                <c:pt idx="6635">
                  <c:v>2654.4</c:v>
                </c:pt>
                <c:pt idx="6636">
                  <c:v>2654.8</c:v>
                </c:pt>
                <c:pt idx="6637">
                  <c:v>2655.2</c:v>
                </c:pt>
                <c:pt idx="6638">
                  <c:v>2655.6</c:v>
                </c:pt>
                <c:pt idx="6639">
                  <c:v>2656</c:v>
                </c:pt>
                <c:pt idx="6640">
                  <c:v>2656.4</c:v>
                </c:pt>
                <c:pt idx="6641">
                  <c:v>2656.8</c:v>
                </c:pt>
                <c:pt idx="6642">
                  <c:v>2657.2</c:v>
                </c:pt>
                <c:pt idx="6643">
                  <c:v>2657.6</c:v>
                </c:pt>
                <c:pt idx="6644">
                  <c:v>2658</c:v>
                </c:pt>
                <c:pt idx="6645">
                  <c:v>2658.4</c:v>
                </c:pt>
                <c:pt idx="6646">
                  <c:v>2658.8</c:v>
                </c:pt>
                <c:pt idx="6647">
                  <c:v>2659.2</c:v>
                </c:pt>
                <c:pt idx="6648">
                  <c:v>2659.6</c:v>
                </c:pt>
                <c:pt idx="6649">
                  <c:v>2660</c:v>
                </c:pt>
                <c:pt idx="6650">
                  <c:v>2660.4</c:v>
                </c:pt>
                <c:pt idx="6651">
                  <c:v>2660.8</c:v>
                </c:pt>
                <c:pt idx="6652">
                  <c:v>2661.2</c:v>
                </c:pt>
                <c:pt idx="6653">
                  <c:v>2661.6</c:v>
                </c:pt>
                <c:pt idx="6654">
                  <c:v>2662</c:v>
                </c:pt>
                <c:pt idx="6655">
                  <c:v>2662.4</c:v>
                </c:pt>
                <c:pt idx="6656">
                  <c:v>2662.8</c:v>
                </c:pt>
                <c:pt idx="6657">
                  <c:v>2663.2</c:v>
                </c:pt>
                <c:pt idx="6658">
                  <c:v>2663.6</c:v>
                </c:pt>
                <c:pt idx="6659">
                  <c:v>2664</c:v>
                </c:pt>
                <c:pt idx="6660">
                  <c:v>2664.4</c:v>
                </c:pt>
                <c:pt idx="6661">
                  <c:v>2664.8</c:v>
                </c:pt>
                <c:pt idx="6662">
                  <c:v>2665.2</c:v>
                </c:pt>
                <c:pt idx="6663">
                  <c:v>2665.6</c:v>
                </c:pt>
                <c:pt idx="6664">
                  <c:v>2666</c:v>
                </c:pt>
                <c:pt idx="6665">
                  <c:v>2666.4</c:v>
                </c:pt>
                <c:pt idx="6666">
                  <c:v>2666.8</c:v>
                </c:pt>
                <c:pt idx="6667">
                  <c:v>2667.2</c:v>
                </c:pt>
                <c:pt idx="6668">
                  <c:v>2667.6</c:v>
                </c:pt>
                <c:pt idx="6669">
                  <c:v>2668</c:v>
                </c:pt>
                <c:pt idx="6670">
                  <c:v>2668.4</c:v>
                </c:pt>
                <c:pt idx="6671">
                  <c:v>2668.8</c:v>
                </c:pt>
                <c:pt idx="6672">
                  <c:v>2669.2</c:v>
                </c:pt>
                <c:pt idx="6673">
                  <c:v>2669.6</c:v>
                </c:pt>
                <c:pt idx="6674">
                  <c:v>2670</c:v>
                </c:pt>
                <c:pt idx="6675">
                  <c:v>2670.4</c:v>
                </c:pt>
                <c:pt idx="6676">
                  <c:v>2670.8</c:v>
                </c:pt>
                <c:pt idx="6677">
                  <c:v>2671.2</c:v>
                </c:pt>
                <c:pt idx="6678">
                  <c:v>2671.6</c:v>
                </c:pt>
                <c:pt idx="6679">
                  <c:v>2672</c:v>
                </c:pt>
                <c:pt idx="6680">
                  <c:v>2672.4</c:v>
                </c:pt>
                <c:pt idx="6681">
                  <c:v>2672.8</c:v>
                </c:pt>
                <c:pt idx="6682">
                  <c:v>2673.2</c:v>
                </c:pt>
                <c:pt idx="6683">
                  <c:v>2673.6</c:v>
                </c:pt>
                <c:pt idx="6684">
                  <c:v>2674</c:v>
                </c:pt>
                <c:pt idx="6685">
                  <c:v>2674.4</c:v>
                </c:pt>
                <c:pt idx="6686">
                  <c:v>2674.8</c:v>
                </c:pt>
                <c:pt idx="6687">
                  <c:v>2675.2</c:v>
                </c:pt>
                <c:pt idx="6688">
                  <c:v>2675.6</c:v>
                </c:pt>
                <c:pt idx="6689">
                  <c:v>2676</c:v>
                </c:pt>
                <c:pt idx="6690">
                  <c:v>2676.4</c:v>
                </c:pt>
                <c:pt idx="6691">
                  <c:v>2676.8</c:v>
                </c:pt>
                <c:pt idx="6692">
                  <c:v>2677.2</c:v>
                </c:pt>
                <c:pt idx="6693">
                  <c:v>2677.6</c:v>
                </c:pt>
                <c:pt idx="6694">
                  <c:v>2678</c:v>
                </c:pt>
                <c:pt idx="6695">
                  <c:v>2678.4</c:v>
                </c:pt>
                <c:pt idx="6696">
                  <c:v>2678.8</c:v>
                </c:pt>
                <c:pt idx="6697">
                  <c:v>2679.2</c:v>
                </c:pt>
                <c:pt idx="6698">
                  <c:v>2679.6</c:v>
                </c:pt>
                <c:pt idx="6699">
                  <c:v>2680</c:v>
                </c:pt>
                <c:pt idx="6700">
                  <c:v>2680.4</c:v>
                </c:pt>
                <c:pt idx="6701">
                  <c:v>2680.8</c:v>
                </c:pt>
                <c:pt idx="6702">
                  <c:v>2681.2</c:v>
                </c:pt>
                <c:pt idx="6703">
                  <c:v>2681.6</c:v>
                </c:pt>
                <c:pt idx="6704">
                  <c:v>2682</c:v>
                </c:pt>
                <c:pt idx="6705">
                  <c:v>2682.4</c:v>
                </c:pt>
                <c:pt idx="6706">
                  <c:v>2682.8</c:v>
                </c:pt>
                <c:pt idx="6707">
                  <c:v>2683.2</c:v>
                </c:pt>
                <c:pt idx="6708">
                  <c:v>2683.6</c:v>
                </c:pt>
                <c:pt idx="6709">
                  <c:v>2684</c:v>
                </c:pt>
                <c:pt idx="6710">
                  <c:v>2684.4</c:v>
                </c:pt>
                <c:pt idx="6711">
                  <c:v>2684.8</c:v>
                </c:pt>
                <c:pt idx="6712">
                  <c:v>2685.2</c:v>
                </c:pt>
                <c:pt idx="6713">
                  <c:v>2685.6</c:v>
                </c:pt>
                <c:pt idx="6714">
                  <c:v>2686</c:v>
                </c:pt>
                <c:pt idx="6715">
                  <c:v>2686.4</c:v>
                </c:pt>
                <c:pt idx="6716">
                  <c:v>2686.8</c:v>
                </c:pt>
                <c:pt idx="6717">
                  <c:v>2687.2</c:v>
                </c:pt>
                <c:pt idx="6718">
                  <c:v>2687.6</c:v>
                </c:pt>
                <c:pt idx="6719">
                  <c:v>2688</c:v>
                </c:pt>
                <c:pt idx="6720">
                  <c:v>2688.4</c:v>
                </c:pt>
                <c:pt idx="6721">
                  <c:v>2688.8</c:v>
                </c:pt>
                <c:pt idx="6722">
                  <c:v>2689.2</c:v>
                </c:pt>
                <c:pt idx="6723">
                  <c:v>2689.6</c:v>
                </c:pt>
                <c:pt idx="6724">
                  <c:v>2690</c:v>
                </c:pt>
                <c:pt idx="6725">
                  <c:v>2690.4</c:v>
                </c:pt>
                <c:pt idx="6726">
                  <c:v>2690.8</c:v>
                </c:pt>
                <c:pt idx="6727">
                  <c:v>2691.2</c:v>
                </c:pt>
                <c:pt idx="6728">
                  <c:v>2691.6</c:v>
                </c:pt>
                <c:pt idx="6729">
                  <c:v>2692</c:v>
                </c:pt>
                <c:pt idx="6730">
                  <c:v>2692.4</c:v>
                </c:pt>
                <c:pt idx="6731">
                  <c:v>2692.8</c:v>
                </c:pt>
                <c:pt idx="6732">
                  <c:v>2693.2</c:v>
                </c:pt>
                <c:pt idx="6733">
                  <c:v>2693.6</c:v>
                </c:pt>
                <c:pt idx="6734">
                  <c:v>2694</c:v>
                </c:pt>
                <c:pt idx="6735">
                  <c:v>2694.4</c:v>
                </c:pt>
                <c:pt idx="6736">
                  <c:v>2694.8</c:v>
                </c:pt>
                <c:pt idx="6737">
                  <c:v>2695.2</c:v>
                </c:pt>
                <c:pt idx="6738">
                  <c:v>2695.6</c:v>
                </c:pt>
                <c:pt idx="6739">
                  <c:v>2696</c:v>
                </c:pt>
                <c:pt idx="6740">
                  <c:v>2696.4</c:v>
                </c:pt>
                <c:pt idx="6741">
                  <c:v>2696.8</c:v>
                </c:pt>
                <c:pt idx="6742">
                  <c:v>2697.2</c:v>
                </c:pt>
                <c:pt idx="6743">
                  <c:v>2697.6</c:v>
                </c:pt>
                <c:pt idx="6744">
                  <c:v>2698</c:v>
                </c:pt>
                <c:pt idx="6745">
                  <c:v>2698.4</c:v>
                </c:pt>
                <c:pt idx="6746">
                  <c:v>2698.8</c:v>
                </c:pt>
                <c:pt idx="6747">
                  <c:v>2699.2</c:v>
                </c:pt>
                <c:pt idx="6748">
                  <c:v>2699.6</c:v>
                </c:pt>
                <c:pt idx="6749">
                  <c:v>2700</c:v>
                </c:pt>
                <c:pt idx="6750">
                  <c:v>2700.4</c:v>
                </c:pt>
                <c:pt idx="6751">
                  <c:v>2700.8</c:v>
                </c:pt>
                <c:pt idx="6752">
                  <c:v>2701.2</c:v>
                </c:pt>
                <c:pt idx="6753">
                  <c:v>2701.6</c:v>
                </c:pt>
                <c:pt idx="6754">
                  <c:v>2702</c:v>
                </c:pt>
                <c:pt idx="6755">
                  <c:v>2702.4</c:v>
                </c:pt>
                <c:pt idx="6756">
                  <c:v>2702.8</c:v>
                </c:pt>
                <c:pt idx="6757">
                  <c:v>2703.2</c:v>
                </c:pt>
                <c:pt idx="6758">
                  <c:v>2703.6</c:v>
                </c:pt>
                <c:pt idx="6759">
                  <c:v>2704</c:v>
                </c:pt>
                <c:pt idx="6760">
                  <c:v>2704.4</c:v>
                </c:pt>
                <c:pt idx="6761">
                  <c:v>2704.8</c:v>
                </c:pt>
                <c:pt idx="6762">
                  <c:v>2705.2</c:v>
                </c:pt>
                <c:pt idx="6763">
                  <c:v>2705.6</c:v>
                </c:pt>
                <c:pt idx="6764">
                  <c:v>2706</c:v>
                </c:pt>
                <c:pt idx="6765">
                  <c:v>2706.4</c:v>
                </c:pt>
                <c:pt idx="6766">
                  <c:v>2706.8</c:v>
                </c:pt>
                <c:pt idx="6767">
                  <c:v>2707.2</c:v>
                </c:pt>
                <c:pt idx="6768">
                  <c:v>2707.6</c:v>
                </c:pt>
                <c:pt idx="6769">
                  <c:v>2708</c:v>
                </c:pt>
                <c:pt idx="6770">
                  <c:v>2708.4</c:v>
                </c:pt>
                <c:pt idx="6771">
                  <c:v>2708.8</c:v>
                </c:pt>
                <c:pt idx="6772">
                  <c:v>2709.2</c:v>
                </c:pt>
                <c:pt idx="6773">
                  <c:v>2709.6</c:v>
                </c:pt>
                <c:pt idx="6774">
                  <c:v>2710</c:v>
                </c:pt>
                <c:pt idx="6775">
                  <c:v>2710.4</c:v>
                </c:pt>
                <c:pt idx="6776">
                  <c:v>2710.8</c:v>
                </c:pt>
                <c:pt idx="6777">
                  <c:v>2711.2</c:v>
                </c:pt>
                <c:pt idx="6778">
                  <c:v>2711.6</c:v>
                </c:pt>
                <c:pt idx="6779">
                  <c:v>2712</c:v>
                </c:pt>
                <c:pt idx="6780">
                  <c:v>2712.4</c:v>
                </c:pt>
                <c:pt idx="6781">
                  <c:v>2712.8</c:v>
                </c:pt>
                <c:pt idx="6782">
                  <c:v>2713.2</c:v>
                </c:pt>
                <c:pt idx="6783">
                  <c:v>2713.6</c:v>
                </c:pt>
                <c:pt idx="6784">
                  <c:v>2714</c:v>
                </c:pt>
                <c:pt idx="6785">
                  <c:v>2714.4</c:v>
                </c:pt>
                <c:pt idx="6786">
                  <c:v>2714.8</c:v>
                </c:pt>
                <c:pt idx="6787">
                  <c:v>2715.2</c:v>
                </c:pt>
                <c:pt idx="6788">
                  <c:v>2715.6</c:v>
                </c:pt>
                <c:pt idx="6789">
                  <c:v>2716</c:v>
                </c:pt>
                <c:pt idx="6790">
                  <c:v>2716.4</c:v>
                </c:pt>
                <c:pt idx="6791">
                  <c:v>2716.8</c:v>
                </c:pt>
                <c:pt idx="6792">
                  <c:v>2717.2</c:v>
                </c:pt>
                <c:pt idx="6793">
                  <c:v>2717.6</c:v>
                </c:pt>
                <c:pt idx="6794">
                  <c:v>2718</c:v>
                </c:pt>
                <c:pt idx="6795">
                  <c:v>2718.4</c:v>
                </c:pt>
                <c:pt idx="6796">
                  <c:v>2718.8</c:v>
                </c:pt>
                <c:pt idx="6797">
                  <c:v>2719.2</c:v>
                </c:pt>
                <c:pt idx="6798">
                  <c:v>2719.6</c:v>
                </c:pt>
                <c:pt idx="6799">
                  <c:v>2720</c:v>
                </c:pt>
                <c:pt idx="6800">
                  <c:v>2720.4</c:v>
                </c:pt>
                <c:pt idx="6801">
                  <c:v>2720.8</c:v>
                </c:pt>
                <c:pt idx="6802">
                  <c:v>2721.2</c:v>
                </c:pt>
                <c:pt idx="6803">
                  <c:v>2721.6</c:v>
                </c:pt>
                <c:pt idx="6804">
                  <c:v>2722</c:v>
                </c:pt>
                <c:pt idx="6805">
                  <c:v>2722.4</c:v>
                </c:pt>
                <c:pt idx="6806">
                  <c:v>2722.8</c:v>
                </c:pt>
                <c:pt idx="6807">
                  <c:v>2723.2</c:v>
                </c:pt>
                <c:pt idx="6808">
                  <c:v>2723.6</c:v>
                </c:pt>
                <c:pt idx="6809">
                  <c:v>2724</c:v>
                </c:pt>
                <c:pt idx="6810">
                  <c:v>2724.4</c:v>
                </c:pt>
                <c:pt idx="6811">
                  <c:v>2724.8</c:v>
                </c:pt>
                <c:pt idx="6812">
                  <c:v>2725.2</c:v>
                </c:pt>
                <c:pt idx="6813">
                  <c:v>2725.6</c:v>
                </c:pt>
                <c:pt idx="6814">
                  <c:v>2726</c:v>
                </c:pt>
                <c:pt idx="6815">
                  <c:v>2726.4</c:v>
                </c:pt>
                <c:pt idx="6816">
                  <c:v>2726.8</c:v>
                </c:pt>
                <c:pt idx="6817">
                  <c:v>2727.2</c:v>
                </c:pt>
                <c:pt idx="6818">
                  <c:v>2727.6</c:v>
                </c:pt>
                <c:pt idx="6819">
                  <c:v>2728</c:v>
                </c:pt>
                <c:pt idx="6820">
                  <c:v>2728.4</c:v>
                </c:pt>
                <c:pt idx="6821">
                  <c:v>2728.8</c:v>
                </c:pt>
                <c:pt idx="6822">
                  <c:v>2729.2</c:v>
                </c:pt>
                <c:pt idx="6823">
                  <c:v>2729.6</c:v>
                </c:pt>
                <c:pt idx="6824">
                  <c:v>2730</c:v>
                </c:pt>
                <c:pt idx="6825">
                  <c:v>2730.4</c:v>
                </c:pt>
                <c:pt idx="6826">
                  <c:v>2730.8</c:v>
                </c:pt>
                <c:pt idx="6827">
                  <c:v>2731.2</c:v>
                </c:pt>
                <c:pt idx="6828">
                  <c:v>2731.6</c:v>
                </c:pt>
                <c:pt idx="6829">
                  <c:v>2732</c:v>
                </c:pt>
                <c:pt idx="6830">
                  <c:v>2732.4</c:v>
                </c:pt>
                <c:pt idx="6831">
                  <c:v>2732.8</c:v>
                </c:pt>
                <c:pt idx="6832">
                  <c:v>2733.2</c:v>
                </c:pt>
                <c:pt idx="6833">
                  <c:v>2733.6</c:v>
                </c:pt>
                <c:pt idx="6834">
                  <c:v>2734</c:v>
                </c:pt>
                <c:pt idx="6835">
                  <c:v>2734.4</c:v>
                </c:pt>
                <c:pt idx="6836">
                  <c:v>2734.8</c:v>
                </c:pt>
                <c:pt idx="6837">
                  <c:v>2735.2</c:v>
                </c:pt>
                <c:pt idx="6838">
                  <c:v>2735.6</c:v>
                </c:pt>
                <c:pt idx="6839">
                  <c:v>2736</c:v>
                </c:pt>
                <c:pt idx="6840">
                  <c:v>2736.4</c:v>
                </c:pt>
                <c:pt idx="6841">
                  <c:v>2736.8</c:v>
                </c:pt>
                <c:pt idx="6842">
                  <c:v>2737.2</c:v>
                </c:pt>
                <c:pt idx="6843">
                  <c:v>2737.6</c:v>
                </c:pt>
                <c:pt idx="6844">
                  <c:v>2738</c:v>
                </c:pt>
                <c:pt idx="6845">
                  <c:v>2738.4</c:v>
                </c:pt>
                <c:pt idx="6846">
                  <c:v>2738.8</c:v>
                </c:pt>
                <c:pt idx="6847">
                  <c:v>2739.2</c:v>
                </c:pt>
                <c:pt idx="6848">
                  <c:v>2739.6</c:v>
                </c:pt>
                <c:pt idx="6849">
                  <c:v>2740</c:v>
                </c:pt>
                <c:pt idx="6850">
                  <c:v>2740.4</c:v>
                </c:pt>
                <c:pt idx="6851">
                  <c:v>2740.8</c:v>
                </c:pt>
                <c:pt idx="6852">
                  <c:v>2741.2</c:v>
                </c:pt>
                <c:pt idx="6853">
                  <c:v>2741.6</c:v>
                </c:pt>
                <c:pt idx="6854">
                  <c:v>2742</c:v>
                </c:pt>
                <c:pt idx="6855">
                  <c:v>2742.4</c:v>
                </c:pt>
                <c:pt idx="6856">
                  <c:v>2742.8</c:v>
                </c:pt>
                <c:pt idx="6857">
                  <c:v>2743.2</c:v>
                </c:pt>
                <c:pt idx="6858">
                  <c:v>2743.6</c:v>
                </c:pt>
                <c:pt idx="6859">
                  <c:v>2744</c:v>
                </c:pt>
                <c:pt idx="6860">
                  <c:v>2744.4</c:v>
                </c:pt>
                <c:pt idx="6861">
                  <c:v>2744.8</c:v>
                </c:pt>
                <c:pt idx="6862">
                  <c:v>2745.2</c:v>
                </c:pt>
                <c:pt idx="6863">
                  <c:v>2745.6</c:v>
                </c:pt>
                <c:pt idx="6864">
                  <c:v>2746</c:v>
                </c:pt>
                <c:pt idx="6865">
                  <c:v>2746.4</c:v>
                </c:pt>
                <c:pt idx="6866">
                  <c:v>2746.8</c:v>
                </c:pt>
                <c:pt idx="6867">
                  <c:v>2747.2</c:v>
                </c:pt>
                <c:pt idx="6868">
                  <c:v>2747.6</c:v>
                </c:pt>
                <c:pt idx="6869">
                  <c:v>2748</c:v>
                </c:pt>
                <c:pt idx="6870">
                  <c:v>2748.4</c:v>
                </c:pt>
                <c:pt idx="6871">
                  <c:v>2748.8</c:v>
                </c:pt>
                <c:pt idx="6872">
                  <c:v>2749.2</c:v>
                </c:pt>
                <c:pt idx="6873">
                  <c:v>2749.6</c:v>
                </c:pt>
                <c:pt idx="6874">
                  <c:v>2750</c:v>
                </c:pt>
                <c:pt idx="6875">
                  <c:v>2750.4</c:v>
                </c:pt>
                <c:pt idx="6876">
                  <c:v>2750.8</c:v>
                </c:pt>
                <c:pt idx="6877">
                  <c:v>2751.2</c:v>
                </c:pt>
                <c:pt idx="6878">
                  <c:v>2751.6</c:v>
                </c:pt>
                <c:pt idx="6879">
                  <c:v>2752</c:v>
                </c:pt>
                <c:pt idx="6880">
                  <c:v>2752.4</c:v>
                </c:pt>
                <c:pt idx="6881">
                  <c:v>2752.8</c:v>
                </c:pt>
                <c:pt idx="6882">
                  <c:v>2753.2</c:v>
                </c:pt>
                <c:pt idx="6883">
                  <c:v>2753.6</c:v>
                </c:pt>
                <c:pt idx="6884">
                  <c:v>2754</c:v>
                </c:pt>
                <c:pt idx="6885">
                  <c:v>2754.4</c:v>
                </c:pt>
                <c:pt idx="6886">
                  <c:v>2754.8</c:v>
                </c:pt>
                <c:pt idx="6887">
                  <c:v>2755.2</c:v>
                </c:pt>
                <c:pt idx="6888">
                  <c:v>2755.6</c:v>
                </c:pt>
                <c:pt idx="6889">
                  <c:v>2756</c:v>
                </c:pt>
                <c:pt idx="6890">
                  <c:v>2756.4</c:v>
                </c:pt>
                <c:pt idx="6891">
                  <c:v>2756.8</c:v>
                </c:pt>
                <c:pt idx="6892">
                  <c:v>2757.2</c:v>
                </c:pt>
                <c:pt idx="6893">
                  <c:v>2757.6</c:v>
                </c:pt>
                <c:pt idx="6894">
                  <c:v>2758</c:v>
                </c:pt>
                <c:pt idx="6895">
                  <c:v>2758.4</c:v>
                </c:pt>
                <c:pt idx="6896">
                  <c:v>2758.8</c:v>
                </c:pt>
                <c:pt idx="6897">
                  <c:v>2759.2</c:v>
                </c:pt>
                <c:pt idx="6898">
                  <c:v>2759.6</c:v>
                </c:pt>
                <c:pt idx="6899">
                  <c:v>2760</c:v>
                </c:pt>
                <c:pt idx="6900">
                  <c:v>2760.4</c:v>
                </c:pt>
                <c:pt idx="6901">
                  <c:v>2760.8</c:v>
                </c:pt>
                <c:pt idx="6902">
                  <c:v>2761.2</c:v>
                </c:pt>
                <c:pt idx="6903">
                  <c:v>2761.6</c:v>
                </c:pt>
                <c:pt idx="6904">
                  <c:v>2762</c:v>
                </c:pt>
                <c:pt idx="6905">
                  <c:v>2762.4</c:v>
                </c:pt>
                <c:pt idx="6906">
                  <c:v>2762.8</c:v>
                </c:pt>
                <c:pt idx="6907">
                  <c:v>2763.2</c:v>
                </c:pt>
                <c:pt idx="6908">
                  <c:v>2763.6</c:v>
                </c:pt>
                <c:pt idx="6909">
                  <c:v>2764</c:v>
                </c:pt>
                <c:pt idx="6910">
                  <c:v>2764.4</c:v>
                </c:pt>
                <c:pt idx="6911">
                  <c:v>2764.8</c:v>
                </c:pt>
                <c:pt idx="6912">
                  <c:v>2765.2</c:v>
                </c:pt>
                <c:pt idx="6913">
                  <c:v>2765.6</c:v>
                </c:pt>
                <c:pt idx="6914">
                  <c:v>2766</c:v>
                </c:pt>
                <c:pt idx="6915">
                  <c:v>2766.4</c:v>
                </c:pt>
                <c:pt idx="6916">
                  <c:v>2766.8</c:v>
                </c:pt>
                <c:pt idx="6917">
                  <c:v>2767.2</c:v>
                </c:pt>
                <c:pt idx="6918">
                  <c:v>2767.6</c:v>
                </c:pt>
                <c:pt idx="6919">
                  <c:v>2768</c:v>
                </c:pt>
                <c:pt idx="6920">
                  <c:v>2768.4</c:v>
                </c:pt>
                <c:pt idx="6921">
                  <c:v>2768.8</c:v>
                </c:pt>
                <c:pt idx="6922">
                  <c:v>2769.2</c:v>
                </c:pt>
                <c:pt idx="6923">
                  <c:v>2769.6</c:v>
                </c:pt>
                <c:pt idx="6924">
                  <c:v>2770</c:v>
                </c:pt>
                <c:pt idx="6925">
                  <c:v>2770.4</c:v>
                </c:pt>
                <c:pt idx="6926">
                  <c:v>2770.8</c:v>
                </c:pt>
                <c:pt idx="6927">
                  <c:v>2771.2</c:v>
                </c:pt>
                <c:pt idx="6928">
                  <c:v>2771.6</c:v>
                </c:pt>
                <c:pt idx="6929">
                  <c:v>2772</c:v>
                </c:pt>
                <c:pt idx="6930">
                  <c:v>2772.4</c:v>
                </c:pt>
                <c:pt idx="6931">
                  <c:v>2772.8</c:v>
                </c:pt>
                <c:pt idx="6932">
                  <c:v>2773.2</c:v>
                </c:pt>
                <c:pt idx="6933">
                  <c:v>2773.6</c:v>
                </c:pt>
                <c:pt idx="6934">
                  <c:v>2774</c:v>
                </c:pt>
                <c:pt idx="6935">
                  <c:v>2774.4</c:v>
                </c:pt>
                <c:pt idx="6936">
                  <c:v>2774.8</c:v>
                </c:pt>
                <c:pt idx="6937">
                  <c:v>2775.2</c:v>
                </c:pt>
                <c:pt idx="6938">
                  <c:v>2775.6</c:v>
                </c:pt>
                <c:pt idx="6939">
                  <c:v>2776</c:v>
                </c:pt>
                <c:pt idx="6940">
                  <c:v>2776.4</c:v>
                </c:pt>
                <c:pt idx="6941">
                  <c:v>2776.8</c:v>
                </c:pt>
                <c:pt idx="6942">
                  <c:v>2777.2</c:v>
                </c:pt>
                <c:pt idx="6943">
                  <c:v>2777.6</c:v>
                </c:pt>
                <c:pt idx="6944">
                  <c:v>2778</c:v>
                </c:pt>
                <c:pt idx="6945">
                  <c:v>2778.4</c:v>
                </c:pt>
                <c:pt idx="6946">
                  <c:v>2778.8</c:v>
                </c:pt>
                <c:pt idx="6947">
                  <c:v>2779.2</c:v>
                </c:pt>
                <c:pt idx="6948">
                  <c:v>2779.6</c:v>
                </c:pt>
                <c:pt idx="6949">
                  <c:v>2780</c:v>
                </c:pt>
                <c:pt idx="6950">
                  <c:v>2780.4</c:v>
                </c:pt>
                <c:pt idx="6951">
                  <c:v>2780.8</c:v>
                </c:pt>
                <c:pt idx="6952">
                  <c:v>2781.2</c:v>
                </c:pt>
                <c:pt idx="6953">
                  <c:v>2781.6</c:v>
                </c:pt>
                <c:pt idx="6954">
                  <c:v>2782</c:v>
                </c:pt>
                <c:pt idx="6955">
                  <c:v>2782.4</c:v>
                </c:pt>
                <c:pt idx="6956">
                  <c:v>2782.8</c:v>
                </c:pt>
                <c:pt idx="6957">
                  <c:v>2783.2</c:v>
                </c:pt>
                <c:pt idx="6958">
                  <c:v>2783.6</c:v>
                </c:pt>
                <c:pt idx="6959">
                  <c:v>2784</c:v>
                </c:pt>
                <c:pt idx="6960">
                  <c:v>2784.4</c:v>
                </c:pt>
                <c:pt idx="6961">
                  <c:v>2784.8</c:v>
                </c:pt>
                <c:pt idx="6962">
                  <c:v>2785.2</c:v>
                </c:pt>
                <c:pt idx="6963">
                  <c:v>2785.6</c:v>
                </c:pt>
                <c:pt idx="6964">
                  <c:v>2786</c:v>
                </c:pt>
                <c:pt idx="6965">
                  <c:v>2786.4</c:v>
                </c:pt>
                <c:pt idx="6966">
                  <c:v>2786.8</c:v>
                </c:pt>
                <c:pt idx="6967">
                  <c:v>2787.2</c:v>
                </c:pt>
                <c:pt idx="6968">
                  <c:v>2787.6</c:v>
                </c:pt>
                <c:pt idx="6969">
                  <c:v>2788</c:v>
                </c:pt>
                <c:pt idx="6970">
                  <c:v>2788.4</c:v>
                </c:pt>
                <c:pt idx="6971">
                  <c:v>2788.8</c:v>
                </c:pt>
                <c:pt idx="6972">
                  <c:v>2789.2</c:v>
                </c:pt>
                <c:pt idx="6973">
                  <c:v>2789.6</c:v>
                </c:pt>
                <c:pt idx="6974">
                  <c:v>2790</c:v>
                </c:pt>
                <c:pt idx="6975">
                  <c:v>2790.4</c:v>
                </c:pt>
                <c:pt idx="6976">
                  <c:v>2790.8</c:v>
                </c:pt>
                <c:pt idx="6977">
                  <c:v>2791.2</c:v>
                </c:pt>
                <c:pt idx="6978">
                  <c:v>2791.6</c:v>
                </c:pt>
                <c:pt idx="6979">
                  <c:v>2792</c:v>
                </c:pt>
                <c:pt idx="6980">
                  <c:v>2792.4</c:v>
                </c:pt>
                <c:pt idx="6981">
                  <c:v>2792.8</c:v>
                </c:pt>
                <c:pt idx="6982">
                  <c:v>2793.2</c:v>
                </c:pt>
                <c:pt idx="6983">
                  <c:v>2793.6</c:v>
                </c:pt>
                <c:pt idx="6984">
                  <c:v>2794</c:v>
                </c:pt>
                <c:pt idx="6985">
                  <c:v>2794.4</c:v>
                </c:pt>
                <c:pt idx="6986">
                  <c:v>2794.8</c:v>
                </c:pt>
                <c:pt idx="6987">
                  <c:v>2795.2</c:v>
                </c:pt>
                <c:pt idx="6988">
                  <c:v>2795.6</c:v>
                </c:pt>
                <c:pt idx="6989">
                  <c:v>2796</c:v>
                </c:pt>
                <c:pt idx="6990">
                  <c:v>2796.4</c:v>
                </c:pt>
                <c:pt idx="6991">
                  <c:v>2796.8</c:v>
                </c:pt>
                <c:pt idx="6992">
                  <c:v>2797.2</c:v>
                </c:pt>
                <c:pt idx="6993">
                  <c:v>2797.6</c:v>
                </c:pt>
                <c:pt idx="6994">
                  <c:v>2798</c:v>
                </c:pt>
                <c:pt idx="6995">
                  <c:v>2798.4</c:v>
                </c:pt>
                <c:pt idx="6996">
                  <c:v>2798.8</c:v>
                </c:pt>
                <c:pt idx="6997">
                  <c:v>2799.2</c:v>
                </c:pt>
                <c:pt idx="6998">
                  <c:v>2799.6</c:v>
                </c:pt>
                <c:pt idx="6999">
                  <c:v>2800</c:v>
                </c:pt>
                <c:pt idx="7000">
                  <c:v>2800.4</c:v>
                </c:pt>
                <c:pt idx="7001">
                  <c:v>2800.8</c:v>
                </c:pt>
                <c:pt idx="7002">
                  <c:v>2801.2</c:v>
                </c:pt>
                <c:pt idx="7003">
                  <c:v>2801.6</c:v>
                </c:pt>
                <c:pt idx="7004">
                  <c:v>2802</c:v>
                </c:pt>
                <c:pt idx="7005">
                  <c:v>2802.4</c:v>
                </c:pt>
                <c:pt idx="7006">
                  <c:v>2802.8</c:v>
                </c:pt>
                <c:pt idx="7007">
                  <c:v>2803.2</c:v>
                </c:pt>
                <c:pt idx="7008">
                  <c:v>2803.6</c:v>
                </c:pt>
                <c:pt idx="7009">
                  <c:v>2804</c:v>
                </c:pt>
                <c:pt idx="7010">
                  <c:v>2804.4</c:v>
                </c:pt>
                <c:pt idx="7011">
                  <c:v>2804.8</c:v>
                </c:pt>
                <c:pt idx="7012">
                  <c:v>2805.2</c:v>
                </c:pt>
                <c:pt idx="7013">
                  <c:v>2805.6</c:v>
                </c:pt>
                <c:pt idx="7014">
                  <c:v>2806</c:v>
                </c:pt>
                <c:pt idx="7015">
                  <c:v>2806.4</c:v>
                </c:pt>
                <c:pt idx="7016">
                  <c:v>2806.8</c:v>
                </c:pt>
                <c:pt idx="7017">
                  <c:v>2807.2</c:v>
                </c:pt>
                <c:pt idx="7018">
                  <c:v>2807.6</c:v>
                </c:pt>
                <c:pt idx="7019">
                  <c:v>2808</c:v>
                </c:pt>
                <c:pt idx="7020">
                  <c:v>2808.4</c:v>
                </c:pt>
                <c:pt idx="7021">
                  <c:v>2808.8</c:v>
                </c:pt>
                <c:pt idx="7022">
                  <c:v>2809.2</c:v>
                </c:pt>
                <c:pt idx="7023">
                  <c:v>2809.6</c:v>
                </c:pt>
                <c:pt idx="7024">
                  <c:v>2810</c:v>
                </c:pt>
                <c:pt idx="7025">
                  <c:v>2810.4</c:v>
                </c:pt>
                <c:pt idx="7026">
                  <c:v>2810.8</c:v>
                </c:pt>
                <c:pt idx="7027">
                  <c:v>2811.2</c:v>
                </c:pt>
                <c:pt idx="7028">
                  <c:v>2811.6</c:v>
                </c:pt>
                <c:pt idx="7029">
                  <c:v>2812</c:v>
                </c:pt>
                <c:pt idx="7030">
                  <c:v>2812.4</c:v>
                </c:pt>
                <c:pt idx="7031">
                  <c:v>2812.8</c:v>
                </c:pt>
                <c:pt idx="7032">
                  <c:v>2813.2</c:v>
                </c:pt>
                <c:pt idx="7033">
                  <c:v>2813.6</c:v>
                </c:pt>
                <c:pt idx="7034">
                  <c:v>2814</c:v>
                </c:pt>
                <c:pt idx="7035">
                  <c:v>2814.4</c:v>
                </c:pt>
                <c:pt idx="7036">
                  <c:v>2814.8</c:v>
                </c:pt>
                <c:pt idx="7037">
                  <c:v>2815.2</c:v>
                </c:pt>
                <c:pt idx="7038">
                  <c:v>2815.6</c:v>
                </c:pt>
                <c:pt idx="7039">
                  <c:v>2816</c:v>
                </c:pt>
                <c:pt idx="7040">
                  <c:v>2816.4</c:v>
                </c:pt>
                <c:pt idx="7041">
                  <c:v>2816.8</c:v>
                </c:pt>
                <c:pt idx="7042">
                  <c:v>2817.2</c:v>
                </c:pt>
                <c:pt idx="7043">
                  <c:v>2817.6</c:v>
                </c:pt>
                <c:pt idx="7044">
                  <c:v>2818</c:v>
                </c:pt>
                <c:pt idx="7045">
                  <c:v>2818.4</c:v>
                </c:pt>
                <c:pt idx="7046">
                  <c:v>2818.8</c:v>
                </c:pt>
                <c:pt idx="7047">
                  <c:v>2819.2</c:v>
                </c:pt>
                <c:pt idx="7048">
                  <c:v>2819.6</c:v>
                </c:pt>
                <c:pt idx="7049">
                  <c:v>2820</c:v>
                </c:pt>
                <c:pt idx="7050">
                  <c:v>2820.4</c:v>
                </c:pt>
                <c:pt idx="7051">
                  <c:v>2820.8</c:v>
                </c:pt>
                <c:pt idx="7052">
                  <c:v>2821.2</c:v>
                </c:pt>
                <c:pt idx="7053">
                  <c:v>2821.6</c:v>
                </c:pt>
                <c:pt idx="7054">
                  <c:v>2822</c:v>
                </c:pt>
                <c:pt idx="7055">
                  <c:v>2822.4</c:v>
                </c:pt>
                <c:pt idx="7056">
                  <c:v>2822.8</c:v>
                </c:pt>
                <c:pt idx="7057">
                  <c:v>2823.2</c:v>
                </c:pt>
                <c:pt idx="7058">
                  <c:v>2823.6</c:v>
                </c:pt>
                <c:pt idx="7059">
                  <c:v>2824</c:v>
                </c:pt>
                <c:pt idx="7060">
                  <c:v>2824.4</c:v>
                </c:pt>
                <c:pt idx="7061">
                  <c:v>2824.8</c:v>
                </c:pt>
                <c:pt idx="7062">
                  <c:v>2825.2</c:v>
                </c:pt>
                <c:pt idx="7063">
                  <c:v>2825.6</c:v>
                </c:pt>
                <c:pt idx="7064">
                  <c:v>2826</c:v>
                </c:pt>
                <c:pt idx="7065">
                  <c:v>2826.4</c:v>
                </c:pt>
                <c:pt idx="7066">
                  <c:v>2826.8</c:v>
                </c:pt>
                <c:pt idx="7067">
                  <c:v>2827.2</c:v>
                </c:pt>
                <c:pt idx="7068">
                  <c:v>2827.6</c:v>
                </c:pt>
                <c:pt idx="7069">
                  <c:v>2828</c:v>
                </c:pt>
                <c:pt idx="7070">
                  <c:v>2828.4</c:v>
                </c:pt>
                <c:pt idx="7071">
                  <c:v>2828.8</c:v>
                </c:pt>
                <c:pt idx="7072">
                  <c:v>2829.2</c:v>
                </c:pt>
                <c:pt idx="7073">
                  <c:v>2829.6</c:v>
                </c:pt>
                <c:pt idx="7074">
                  <c:v>2830</c:v>
                </c:pt>
                <c:pt idx="7075">
                  <c:v>2830.4</c:v>
                </c:pt>
                <c:pt idx="7076">
                  <c:v>2830.8</c:v>
                </c:pt>
                <c:pt idx="7077">
                  <c:v>2831.2</c:v>
                </c:pt>
                <c:pt idx="7078">
                  <c:v>2831.6</c:v>
                </c:pt>
                <c:pt idx="7079">
                  <c:v>2832</c:v>
                </c:pt>
                <c:pt idx="7080">
                  <c:v>2832.4</c:v>
                </c:pt>
                <c:pt idx="7081">
                  <c:v>2832.8</c:v>
                </c:pt>
                <c:pt idx="7082">
                  <c:v>2833.2</c:v>
                </c:pt>
                <c:pt idx="7083">
                  <c:v>2833.6</c:v>
                </c:pt>
                <c:pt idx="7084">
                  <c:v>2834</c:v>
                </c:pt>
                <c:pt idx="7085">
                  <c:v>2834.4</c:v>
                </c:pt>
                <c:pt idx="7086">
                  <c:v>2834.8</c:v>
                </c:pt>
                <c:pt idx="7087">
                  <c:v>2835.2</c:v>
                </c:pt>
                <c:pt idx="7088">
                  <c:v>2835.6</c:v>
                </c:pt>
                <c:pt idx="7089">
                  <c:v>2836</c:v>
                </c:pt>
                <c:pt idx="7090">
                  <c:v>2836.4</c:v>
                </c:pt>
                <c:pt idx="7091">
                  <c:v>2836.8</c:v>
                </c:pt>
                <c:pt idx="7092">
                  <c:v>2837.2</c:v>
                </c:pt>
                <c:pt idx="7093">
                  <c:v>2837.6</c:v>
                </c:pt>
                <c:pt idx="7094">
                  <c:v>2838</c:v>
                </c:pt>
                <c:pt idx="7095">
                  <c:v>2838.4</c:v>
                </c:pt>
                <c:pt idx="7096">
                  <c:v>2838.8</c:v>
                </c:pt>
                <c:pt idx="7097">
                  <c:v>2839.2</c:v>
                </c:pt>
                <c:pt idx="7098">
                  <c:v>2839.6</c:v>
                </c:pt>
                <c:pt idx="7099">
                  <c:v>2840</c:v>
                </c:pt>
                <c:pt idx="7100">
                  <c:v>2840.4</c:v>
                </c:pt>
                <c:pt idx="7101">
                  <c:v>2840.8</c:v>
                </c:pt>
                <c:pt idx="7102">
                  <c:v>2841.2</c:v>
                </c:pt>
                <c:pt idx="7103">
                  <c:v>2841.6</c:v>
                </c:pt>
                <c:pt idx="7104">
                  <c:v>2842</c:v>
                </c:pt>
                <c:pt idx="7105">
                  <c:v>2842.4</c:v>
                </c:pt>
                <c:pt idx="7106">
                  <c:v>2842.8</c:v>
                </c:pt>
                <c:pt idx="7107">
                  <c:v>2843.2</c:v>
                </c:pt>
                <c:pt idx="7108">
                  <c:v>2843.6</c:v>
                </c:pt>
                <c:pt idx="7109">
                  <c:v>2844</c:v>
                </c:pt>
                <c:pt idx="7110">
                  <c:v>2844.4</c:v>
                </c:pt>
                <c:pt idx="7111">
                  <c:v>2844.8</c:v>
                </c:pt>
                <c:pt idx="7112">
                  <c:v>2845.2</c:v>
                </c:pt>
                <c:pt idx="7113">
                  <c:v>2845.6</c:v>
                </c:pt>
                <c:pt idx="7114">
                  <c:v>2846</c:v>
                </c:pt>
                <c:pt idx="7115">
                  <c:v>2846.4</c:v>
                </c:pt>
                <c:pt idx="7116">
                  <c:v>2846.8</c:v>
                </c:pt>
                <c:pt idx="7117">
                  <c:v>2847.2</c:v>
                </c:pt>
                <c:pt idx="7118">
                  <c:v>2847.6</c:v>
                </c:pt>
                <c:pt idx="7119">
                  <c:v>2848</c:v>
                </c:pt>
                <c:pt idx="7120">
                  <c:v>2848.4</c:v>
                </c:pt>
                <c:pt idx="7121">
                  <c:v>2848.8</c:v>
                </c:pt>
                <c:pt idx="7122">
                  <c:v>2849.2</c:v>
                </c:pt>
                <c:pt idx="7123">
                  <c:v>2849.6</c:v>
                </c:pt>
                <c:pt idx="7124">
                  <c:v>2850</c:v>
                </c:pt>
                <c:pt idx="7125">
                  <c:v>2850.4</c:v>
                </c:pt>
                <c:pt idx="7126">
                  <c:v>2850.8</c:v>
                </c:pt>
                <c:pt idx="7127">
                  <c:v>2851.2</c:v>
                </c:pt>
                <c:pt idx="7128">
                  <c:v>2851.6</c:v>
                </c:pt>
                <c:pt idx="7129">
                  <c:v>2852</c:v>
                </c:pt>
                <c:pt idx="7130">
                  <c:v>2852.4</c:v>
                </c:pt>
                <c:pt idx="7131">
                  <c:v>2852.8</c:v>
                </c:pt>
                <c:pt idx="7132">
                  <c:v>2853.2</c:v>
                </c:pt>
                <c:pt idx="7133">
                  <c:v>2853.6</c:v>
                </c:pt>
                <c:pt idx="7134">
                  <c:v>2854</c:v>
                </c:pt>
                <c:pt idx="7135">
                  <c:v>2854.4</c:v>
                </c:pt>
                <c:pt idx="7136">
                  <c:v>2854.8</c:v>
                </c:pt>
                <c:pt idx="7137">
                  <c:v>2855.2</c:v>
                </c:pt>
                <c:pt idx="7138">
                  <c:v>2855.6</c:v>
                </c:pt>
                <c:pt idx="7139">
                  <c:v>2856</c:v>
                </c:pt>
                <c:pt idx="7140">
                  <c:v>2856.4</c:v>
                </c:pt>
                <c:pt idx="7141">
                  <c:v>2856.8</c:v>
                </c:pt>
                <c:pt idx="7142">
                  <c:v>2857.2</c:v>
                </c:pt>
                <c:pt idx="7143">
                  <c:v>2857.6</c:v>
                </c:pt>
                <c:pt idx="7144">
                  <c:v>2858</c:v>
                </c:pt>
                <c:pt idx="7145">
                  <c:v>2858.4</c:v>
                </c:pt>
                <c:pt idx="7146">
                  <c:v>2858.8</c:v>
                </c:pt>
                <c:pt idx="7147">
                  <c:v>2859.2</c:v>
                </c:pt>
                <c:pt idx="7148">
                  <c:v>2859.6</c:v>
                </c:pt>
                <c:pt idx="7149">
                  <c:v>2860</c:v>
                </c:pt>
                <c:pt idx="7150">
                  <c:v>2860.4</c:v>
                </c:pt>
                <c:pt idx="7151">
                  <c:v>2860.8</c:v>
                </c:pt>
                <c:pt idx="7152">
                  <c:v>2861.2</c:v>
                </c:pt>
                <c:pt idx="7153">
                  <c:v>2861.6</c:v>
                </c:pt>
                <c:pt idx="7154">
                  <c:v>2862</c:v>
                </c:pt>
                <c:pt idx="7155">
                  <c:v>2862.4</c:v>
                </c:pt>
                <c:pt idx="7156">
                  <c:v>2862.8</c:v>
                </c:pt>
                <c:pt idx="7157">
                  <c:v>2863.2</c:v>
                </c:pt>
                <c:pt idx="7158">
                  <c:v>2863.6</c:v>
                </c:pt>
                <c:pt idx="7159">
                  <c:v>2864</c:v>
                </c:pt>
                <c:pt idx="7160">
                  <c:v>2864.4</c:v>
                </c:pt>
                <c:pt idx="7161">
                  <c:v>2864.8</c:v>
                </c:pt>
                <c:pt idx="7162">
                  <c:v>2865.2</c:v>
                </c:pt>
                <c:pt idx="7163">
                  <c:v>2865.6</c:v>
                </c:pt>
                <c:pt idx="7164">
                  <c:v>2866</c:v>
                </c:pt>
                <c:pt idx="7165">
                  <c:v>2866.4</c:v>
                </c:pt>
                <c:pt idx="7166">
                  <c:v>2866.8</c:v>
                </c:pt>
                <c:pt idx="7167">
                  <c:v>2867.2</c:v>
                </c:pt>
                <c:pt idx="7168">
                  <c:v>2867.6</c:v>
                </c:pt>
                <c:pt idx="7169">
                  <c:v>2868</c:v>
                </c:pt>
                <c:pt idx="7170">
                  <c:v>2868.4</c:v>
                </c:pt>
                <c:pt idx="7171">
                  <c:v>2868.8</c:v>
                </c:pt>
                <c:pt idx="7172">
                  <c:v>2869.2</c:v>
                </c:pt>
                <c:pt idx="7173">
                  <c:v>2869.6</c:v>
                </c:pt>
                <c:pt idx="7174">
                  <c:v>2870</c:v>
                </c:pt>
                <c:pt idx="7175">
                  <c:v>2870.4</c:v>
                </c:pt>
                <c:pt idx="7176">
                  <c:v>2870.8</c:v>
                </c:pt>
                <c:pt idx="7177">
                  <c:v>2871.2</c:v>
                </c:pt>
                <c:pt idx="7178">
                  <c:v>2871.6</c:v>
                </c:pt>
                <c:pt idx="7179">
                  <c:v>2872</c:v>
                </c:pt>
                <c:pt idx="7180">
                  <c:v>2872.4</c:v>
                </c:pt>
                <c:pt idx="7181">
                  <c:v>2872.8</c:v>
                </c:pt>
                <c:pt idx="7182">
                  <c:v>2873.2</c:v>
                </c:pt>
                <c:pt idx="7183">
                  <c:v>2873.6</c:v>
                </c:pt>
                <c:pt idx="7184">
                  <c:v>2874</c:v>
                </c:pt>
                <c:pt idx="7185">
                  <c:v>2874.4</c:v>
                </c:pt>
                <c:pt idx="7186">
                  <c:v>2874.8</c:v>
                </c:pt>
                <c:pt idx="7187">
                  <c:v>2875.2</c:v>
                </c:pt>
                <c:pt idx="7188">
                  <c:v>2875.6</c:v>
                </c:pt>
                <c:pt idx="7189">
                  <c:v>2876</c:v>
                </c:pt>
                <c:pt idx="7190">
                  <c:v>2876.4</c:v>
                </c:pt>
                <c:pt idx="7191">
                  <c:v>2876.8</c:v>
                </c:pt>
                <c:pt idx="7192">
                  <c:v>2877.2</c:v>
                </c:pt>
                <c:pt idx="7193">
                  <c:v>2877.6</c:v>
                </c:pt>
                <c:pt idx="7194">
                  <c:v>2878</c:v>
                </c:pt>
                <c:pt idx="7195">
                  <c:v>2878.4</c:v>
                </c:pt>
                <c:pt idx="7196">
                  <c:v>2878.8</c:v>
                </c:pt>
                <c:pt idx="7197">
                  <c:v>2879.2</c:v>
                </c:pt>
                <c:pt idx="7198">
                  <c:v>2879.6</c:v>
                </c:pt>
                <c:pt idx="7199">
                  <c:v>2880</c:v>
                </c:pt>
                <c:pt idx="7200">
                  <c:v>2880.4</c:v>
                </c:pt>
                <c:pt idx="7201">
                  <c:v>2880.8</c:v>
                </c:pt>
                <c:pt idx="7202">
                  <c:v>2881.2</c:v>
                </c:pt>
                <c:pt idx="7203">
                  <c:v>2881.6</c:v>
                </c:pt>
                <c:pt idx="7204">
                  <c:v>2882</c:v>
                </c:pt>
                <c:pt idx="7205">
                  <c:v>2882.4</c:v>
                </c:pt>
                <c:pt idx="7206">
                  <c:v>2882.8</c:v>
                </c:pt>
                <c:pt idx="7207">
                  <c:v>2883.2</c:v>
                </c:pt>
                <c:pt idx="7208">
                  <c:v>2883.6</c:v>
                </c:pt>
                <c:pt idx="7209">
                  <c:v>2884</c:v>
                </c:pt>
                <c:pt idx="7210">
                  <c:v>2884.4</c:v>
                </c:pt>
                <c:pt idx="7211">
                  <c:v>2884.8</c:v>
                </c:pt>
                <c:pt idx="7212">
                  <c:v>2885.2</c:v>
                </c:pt>
                <c:pt idx="7213">
                  <c:v>2885.6</c:v>
                </c:pt>
                <c:pt idx="7214">
                  <c:v>2886</c:v>
                </c:pt>
                <c:pt idx="7215">
                  <c:v>2886.4</c:v>
                </c:pt>
                <c:pt idx="7216">
                  <c:v>2886.8</c:v>
                </c:pt>
                <c:pt idx="7217">
                  <c:v>2887.2</c:v>
                </c:pt>
                <c:pt idx="7218">
                  <c:v>2887.6</c:v>
                </c:pt>
                <c:pt idx="7219">
                  <c:v>2888</c:v>
                </c:pt>
                <c:pt idx="7220">
                  <c:v>2888.4</c:v>
                </c:pt>
                <c:pt idx="7221">
                  <c:v>2888.8</c:v>
                </c:pt>
                <c:pt idx="7222">
                  <c:v>2889.2</c:v>
                </c:pt>
                <c:pt idx="7223">
                  <c:v>2889.6</c:v>
                </c:pt>
                <c:pt idx="7224">
                  <c:v>2890</c:v>
                </c:pt>
                <c:pt idx="7225">
                  <c:v>2890.4</c:v>
                </c:pt>
                <c:pt idx="7226">
                  <c:v>2890.8</c:v>
                </c:pt>
                <c:pt idx="7227">
                  <c:v>2891.2</c:v>
                </c:pt>
                <c:pt idx="7228">
                  <c:v>2891.6</c:v>
                </c:pt>
                <c:pt idx="7229">
                  <c:v>2892</c:v>
                </c:pt>
                <c:pt idx="7230">
                  <c:v>2892.4</c:v>
                </c:pt>
                <c:pt idx="7231">
                  <c:v>2892.8</c:v>
                </c:pt>
                <c:pt idx="7232">
                  <c:v>2893.2</c:v>
                </c:pt>
                <c:pt idx="7233">
                  <c:v>2893.6</c:v>
                </c:pt>
                <c:pt idx="7234">
                  <c:v>2894</c:v>
                </c:pt>
                <c:pt idx="7235">
                  <c:v>2894.4</c:v>
                </c:pt>
                <c:pt idx="7236">
                  <c:v>2894.8</c:v>
                </c:pt>
                <c:pt idx="7237">
                  <c:v>2895.2</c:v>
                </c:pt>
                <c:pt idx="7238">
                  <c:v>2895.6</c:v>
                </c:pt>
                <c:pt idx="7239">
                  <c:v>2896</c:v>
                </c:pt>
                <c:pt idx="7240">
                  <c:v>2896.4</c:v>
                </c:pt>
                <c:pt idx="7241">
                  <c:v>2896.8</c:v>
                </c:pt>
                <c:pt idx="7242">
                  <c:v>2897.2</c:v>
                </c:pt>
                <c:pt idx="7243">
                  <c:v>2897.6</c:v>
                </c:pt>
                <c:pt idx="7244">
                  <c:v>2898</c:v>
                </c:pt>
                <c:pt idx="7245">
                  <c:v>2898.4</c:v>
                </c:pt>
                <c:pt idx="7246">
                  <c:v>2898.8</c:v>
                </c:pt>
                <c:pt idx="7247">
                  <c:v>2899.2</c:v>
                </c:pt>
                <c:pt idx="7248">
                  <c:v>2899.6</c:v>
                </c:pt>
                <c:pt idx="7249">
                  <c:v>2900</c:v>
                </c:pt>
                <c:pt idx="7250">
                  <c:v>2900.4</c:v>
                </c:pt>
                <c:pt idx="7251">
                  <c:v>2900.8</c:v>
                </c:pt>
                <c:pt idx="7252">
                  <c:v>2901.2</c:v>
                </c:pt>
                <c:pt idx="7253">
                  <c:v>2901.6</c:v>
                </c:pt>
                <c:pt idx="7254">
                  <c:v>2902</c:v>
                </c:pt>
                <c:pt idx="7255">
                  <c:v>2902.4</c:v>
                </c:pt>
                <c:pt idx="7256">
                  <c:v>2902.8</c:v>
                </c:pt>
                <c:pt idx="7257">
                  <c:v>2903.2</c:v>
                </c:pt>
                <c:pt idx="7258">
                  <c:v>2903.6</c:v>
                </c:pt>
                <c:pt idx="7259">
                  <c:v>2904</c:v>
                </c:pt>
                <c:pt idx="7260">
                  <c:v>2904.4</c:v>
                </c:pt>
                <c:pt idx="7261">
                  <c:v>2904.8</c:v>
                </c:pt>
                <c:pt idx="7262">
                  <c:v>2905.2</c:v>
                </c:pt>
                <c:pt idx="7263">
                  <c:v>2905.6</c:v>
                </c:pt>
                <c:pt idx="7264">
                  <c:v>2906</c:v>
                </c:pt>
                <c:pt idx="7265">
                  <c:v>2906.4</c:v>
                </c:pt>
                <c:pt idx="7266">
                  <c:v>2906.8</c:v>
                </c:pt>
                <c:pt idx="7267">
                  <c:v>2907.2</c:v>
                </c:pt>
                <c:pt idx="7268">
                  <c:v>2907.6</c:v>
                </c:pt>
                <c:pt idx="7269">
                  <c:v>2908</c:v>
                </c:pt>
                <c:pt idx="7270">
                  <c:v>2908.4</c:v>
                </c:pt>
                <c:pt idx="7271">
                  <c:v>2908.8</c:v>
                </c:pt>
                <c:pt idx="7272">
                  <c:v>2909.2</c:v>
                </c:pt>
                <c:pt idx="7273">
                  <c:v>2909.6</c:v>
                </c:pt>
                <c:pt idx="7274">
                  <c:v>2910</c:v>
                </c:pt>
                <c:pt idx="7275">
                  <c:v>2910.4</c:v>
                </c:pt>
                <c:pt idx="7276">
                  <c:v>2910.8</c:v>
                </c:pt>
                <c:pt idx="7277">
                  <c:v>2911.2</c:v>
                </c:pt>
                <c:pt idx="7278">
                  <c:v>2911.6</c:v>
                </c:pt>
                <c:pt idx="7279">
                  <c:v>2912</c:v>
                </c:pt>
                <c:pt idx="7280">
                  <c:v>2912.4</c:v>
                </c:pt>
                <c:pt idx="7281">
                  <c:v>2912.8</c:v>
                </c:pt>
                <c:pt idx="7282">
                  <c:v>2913.2</c:v>
                </c:pt>
                <c:pt idx="7283">
                  <c:v>2913.6</c:v>
                </c:pt>
                <c:pt idx="7284">
                  <c:v>2914</c:v>
                </c:pt>
                <c:pt idx="7285">
                  <c:v>2914.4</c:v>
                </c:pt>
                <c:pt idx="7286">
                  <c:v>2914.8</c:v>
                </c:pt>
                <c:pt idx="7287">
                  <c:v>2915.2</c:v>
                </c:pt>
                <c:pt idx="7288">
                  <c:v>2915.6</c:v>
                </c:pt>
                <c:pt idx="7289">
                  <c:v>2916</c:v>
                </c:pt>
                <c:pt idx="7290">
                  <c:v>2916.4</c:v>
                </c:pt>
                <c:pt idx="7291">
                  <c:v>2916.8</c:v>
                </c:pt>
                <c:pt idx="7292">
                  <c:v>2917.2</c:v>
                </c:pt>
                <c:pt idx="7293">
                  <c:v>2917.6</c:v>
                </c:pt>
                <c:pt idx="7294">
                  <c:v>2918</c:v>
                </c:pt>
                <c:pt idx="7295">
                  <c:v>2918.4</c:v>
                </c:pt>
                <c:pt idx="7296">
                  <c:v>2918.8</c:v>
                </c:pt>
                <c:pt idx="7297">
                  <c:v>2919.2</c:v>
                </c:pt>
                <c:pt idx="7298">
                  <c:v>2919.6</c:v>
                </c:pt>
                <c:pt idx="7299">
                  <c:v>2920</c:v>
                </c:pt>
                <c:pt idx="7300">
                  <c:v>2920.4</c:v>
                </c:pt>
                <c:pt idx="7301">
                  <c:v>2920.8</c:v>
                </c:pt>
                <c:pt idx="7302">
                  <c:v>2921.2</c:v>
                </c:pt>
                <c:pt idx="7303">
                  <c:v>2921.6</c:v>
                </c:pt>
                <c:pt idx="7304">
                  <c:v>2922</c:v>
                </c:pt>
                <c:pt idx="7305">
                  <c:v>2922.4</c:v>
                </c:pt>
                <c:pt idx="7306">
                  <c:v>2922.8</c:v>
                </c:pt>
                <c:pt idx="7307">
                  <c:v>2923.2</c:v>
                </c:pt>
                <c:pt idx="7308">
                  <c:v>2923.6</c:v>
                </c:pt>
                <c:pt idx="7309">
                  <c:v>2924</c:v>
                </c:pt>
                <c:pt idx="7310">
                  <c:v>2924.4</c:v>
                </c:pt>
                <c:pt idx="7311">
                  <c:v>2924.8</c:v>
                </c:pt>
                <c:pt idx="7312">
                  <c:v>2925.2</c:v>
                </c:pt>
                <c:pt idx="7313">
                  <c:v>2925.6</c:v>
                </c:pt>
                <c:pt idx="7314">
                  <c:v>2926</c:v>
                </c:pt>
                <c:pt idx="7315">
                  <c:v>2926.4</c:v>
                </c:pt>
                <c:pt idx="7316">
                  <c:v>2926.8</c:v>
                </c:pt>
                <c:pt idx="7317">
                  <c:v>2927.2</c:v>
                </c:pt>
                <c:pt idx="7318">
                  <c:v>2927.6</c:v>
                </c:pt>
                <c:pt idx="7319">
                  <c:v>2928</c:v>
                </c:pt>
                <c:pt idx="7320">
                  <c:v>2928.4</c:v>
                </c:pt>
                <c:pt idx="7321">
                  <c:v>2928.8</c:v>
                </c:pt>
                <c:pt idx="7322">
                  <c:v>2929.2</c:v>
                </c:pt>
                <c:pt idx="7323">
                  <c:v>2929.6</c:v>
                </c:pt>
                <c:pt idx="7324">
                  <c:v>2930</c:v>
                </c:pt>
                <c:pt idx="7325">
                  <c:v>2930.4</c:v>
                </c:pt>
                <c:pt idx="7326">
                  <c:v>2930.8</c:v>
                </c:pt>
                <c:pt idx="7327">
                  <c:v>2931.2</c:v>
                </c:pt>
                <c:pt idx="7328">
                  <c:v>2931.6</c:v>
                </c:pt>
                <c:pt idx="7329">
                  <c:v>2932</c:v>
                </c:pt>
                <c:pt idx="7330">
                  <c:v>2932.4</c:v>
                </c:pt>
                <c:pt idx="7331">
                  <c:v>2932.8</c:v>
                </c:pt>
                <c:pt idx="7332">
                  <c:v>2933.2</c:v>
                </c:pt>
                <c:pt idx="7333">
                  <c:v>2933.6</c:v>
                </c:pt>
                <c:pt idx="7334">
                  <c:v>2934</c:v>
                </c:pt>
                <c:pt idx="7335">
                  <c:v>2934.4</c:v>
                </c:pt>
                <c:pt idx="7336">
                  <c:v>2934.8</c:v>
                </c:pt>
                <c:pt idx="7337">
                  <c:v>2935.2</c:v>
                </c:pt>
                <c:pt idx="7338">
                  <c:v>2935.6</c:v>
                </c:pt>
                <c:pt idx="7339">
                  <c:v>2936</c:v>
                </c:pt>
                <c:pt idx="7340">
                  <c:v>2936.4</c:v>
                </c:pt>
                <c:pt idx="7341">
                  <c:v>2936.8</c:v>
                </c:pt>
                <c:pt idx="7342">
                  <c:v>2937.2</c:v>
                </c:pt>
                <c:pt idx="7343">
                  <c:v>2937.6</c:v>
                </c:pt>
                <c:pt idx="7344">
                  <c:v>2938</c:v>
                </c:pt>
                <c:pt idx="7345">
                  <c:v>2938.4</c:v>
                </c:pt>
                <c:pt idx="7346">
                  <c:v>2938.8</c:v>
                </c:pt>
                <c:pt idx="7347">
                  <c:v>2939.2</c:v>
                </c:pt>
                <c:pt idx="7348">
                  <c:v>2939.6</c:v>
                </c:pt>
                <c:pt idx="7349">
                  <c:v>2940</c:v>
                </c:pt>
                <c:pt idx="7350">
                  <c:v>2940.4</c:v>
                </c:pt>
                <c:pt idx="7351">
                  <c:v>2940.8</c:v>
                </c:pt>
                <c:pt idx="7352">
                  <c:v>2941.2</c:v>
                </c:pt>
                <c:pt idx="7353">
                  <c:v>2941.6</c:v>
                </c:pt>
                <c:pt idx="7354">
                  <c:v>2942</c:v>
                </c:pt>
                <c:pt idx="7355">
                  <c:v>2942.4</c:v>
                </c:pt>
                <c:pt idx="7356">
                  <c:v>2942.8</c:v>
                </c:pt>
                <c:pt idx="7357">
                  <c:v>2943.2</c:v>
                </c:pt>
                <c:pt idx="7358">
                  <c:v>2943.6</c:v>
                </c:pt>
                <c:pt idx="7359">
                  <c:v>2944</c:v>
                </c:pt>
                <c:pt idx="7360">
                  <c:v>2944.4</c:v>
                </c:pt>
                <c:pt idx="7361">
                  <c:v>2944.8</c:v>
                </c:pt>
                <c:pt idx="7362">
                  <c:v>2945.2</c:v>
                </c:pt>
                <c:pt idx="7363">
                  <c:v>2945.6</c:v>
                </c:pt>
                <c:pt idx="7364">
                  <c:v>2946</c:v>
                </c:pt>
                <c:pt idx="7365">
                  <c:v>2946.4</c:v>
                </c:pt>
                <c:pt idx="7366">
                  <c:v>2946.8</c:v>
                </c:pt>
                <c:pt idx="7367">
                  <c:v>2947.2</c:v>
                </c:pt>
                <c:pt idx="7368">
                  <c:v>2947.6</c:v>
                </c:pt>
                <c:pt idx="7369">
                  <c:v>2948</c:v>
                </c:pt>
                <c:pt idx="7370">
                  <c:v>2948.4</c:v>
                </c:pt>
                <c:pt idx="7371">
                  <c:v>2948.8</c:v>
                </c:pt>
                <c:pt idx="7372">
                  <c:v>2949.2</c:v>
                </c:pt>
                <c:pt idx="7373">
                  <c:v>2949.6</c:v>
                </c:pt>
                <c:pt idx="7374">
                  <c:v>2950</c:v>
                </c:pt>
                <c:pt idx="7375">
                  <c:v>2950.4</c:v>
                </c:pt>
                <c:pt idx="7376">
                  <c:v>2950.8</c:v>
                </c:pt>
                <c:pt idx="7377">
                  <c:v>2951.2</c:v>
                </c:pt>
                <c:pt idx="7378">
                  <c:v>2951.6</c:v>
                </c:pt>
                <c:pt idx="7379">
                  <c:v>2952</c:v>
                </c:pt>
                <c:pt idx="7380">
                  <c:v>2952.4</c:v>
                </c:pt>
                <c:pt idx="7381">
                  <c:v>2952.8</c:v>
                </c:pt>
                <c:pt idx="7382">
                  <c:v>2953.2</c:v>
                </c:pt>
                <c:pt idx="7383">
                  <c:v>2953.6</c:v>
                </c:pt>
                <c:pt idx="7384">
                  <c:v>2954</c:v>
                </c:pt>
                <c:pt idx="7385">
                  <c:v>2954.4</c:v>
                </c:pt>
                <c:pt idx="7386">
                  <c:v>2954.8</c:v>
                </c:pt>
                <c:pt idx="7387">
                  <c:v>2955.2</c:v>
                </c:pt>
                <c:pt idx="7388">
                  <c:v>2955.6</c:v>
                </c:pt>
                <c:pt idx="7389">
                  <c:v>2956</c:v>
                </c:pt>
                <c:pt idx="7390">
                  <c:v>2956.4</c:v>
                </c:pt>
                <c:pt idx="7391">
                  <c:v>2956.8</c:v>
                </c:pt>
                <c:pt idx="7392">
                  <c:v>2957.2</c:v>
                </c:pt>
                <c:pt idx="7393">
                  <c:v>2957.6</c:v>
                </c:pt>
                <c:pt idx="7394">
                  <c:v>2958</c:v>
                </c:pt>
                <c:pt idx="7395">
                  <c:v>2958.4</c:v>
                </c:pt>
                <c:pt idx="7396">
                  <c:v>2958.8</c:v>
                </c:pt>
                <c:pt idx="7397">
                  <c:v>2959.2</c:v>
                </c:pt>
                <c:pt idx="7398">
                  <c:v>2959.6</c:v>
                </c:pt>
                <c:pt idx="7399">
                  <c:v>2960</c:v>
                </c:pt>
                <c:pt idx="7400">
                  <c:v>2960.4</c:v>
                </c:pt>
                <c:pt idx="7401">
                  <c:v>2960.8</c:v>
                </c:pt>
                <c:pt idx="7402">
                  <c:v>2961.2</c:v>
                </c:pt>
                <c:pt idx="7403">
                  <c:v>2961.6</c:v>
                </c:pt>
                <c:pt idx="7404">
                  <c:v>2962</c:v>
                </c:pt>
                <c:pt idx="7405">
                  <c:v>2962.4</c:v>
                </c:pt>
                <c:pt idx="7406">
                  <c:v>2962.8</c:v>
                </c:pt>
                <c:pt idx="7407">
                  <c:v>2963.2</c:v>
                </c:pt>
                <c:pt idx="7408">
                  <c:v>2963.6</c:v>
                </c:pt>
                <c:pt idx="7409">
                  <c:v>2964</c:v>
                </c:pt>
                <c:pt idx="7410">
                  <c:v>2964.4</c:v>
                </c:pt>
                <c:pt idx="7411">
                  <c:v>2964.8</c:v>
                </c:pt>
                <c:pt idx="7412">
                  <c:v>2965.2</c:v>
                </c:pt>
                <c:pt idx="7413">
                  <c:v>2965.6</c:v>
                </c:pt>
                <c:pt idx="7414">
                  <c:v>2966</c:v>
                </c:pt>
                <c:pt idx="7415">
                  <c:v>2966.4</c:v>
                </c:pt>
                <c:pt idx="7416">
                  <c:v>2966.8</c:v>
                </c:pt>
                <c:pt idx="7417">
                  <c:v>2967.2</c:v>
                </c:pt>
                <c:pt idx="7418">
                  <c:v>2967.6</c:v>
                </c:pt>
                <c:pt idx="7419">
                  <c:v>2968</c:v>
                </c:pt>
                <c:pt idx="7420">
                  <c:v>2968.4</c:v>
                </c:pt>
                <c:pt idx="7421">
                  <c:v>2968.8</c:v>
                </c:pt>
                <c:pt idx="7422">
                  <c:v>2969.2</c:v>
                </c:pt>
                <c:pt idx="7423">
                  <c:v>2969.6</c:v>
                </c:pt>
                <c:pt idx="7424">
                  <c:v>2970</c:v>
                </c:pt>
                <c:pt idx="7425">
                  <c:v>2970.4</c:v>
                </c:pt>
                <c:pt idx="7426">
                  <c:v>2970.8</c:v>
                </c:pt>
                <c:pt idx="7427">
                  <c:v>2971.2</c:v>
                </c:pt>
                <c:pt idx="7428">
                  <c:v>2971.6</c:v>
                </c:pt>
                <c:pt idx="7429">
                  <c:v>2972</c:v>
                </c:pt>
                <c:pt idx="7430">
                  <c:v>2972.4</c:v>
                </c:pt>
                <c:pt idx="7431">
                  <c:v>2972.8</c:v>
                </c:pt>
                <c:pt idx="7432">
                  <c:v>2973.2</c:v>
                </c:pt>
                <c:pt idx="7433">
                  <c:v>2973.6</c:v>
                </c:pt>
                <c:pt idx="7434">
                  <c:v>2974</c:v>
                </c:pt>
                <c:pt idx="7435">
                  <c:v>2974.4</c:v>
                </c:pt>
                <c:pt idx="7436">
                  <c:v>2974.8</c:v>
                </c:pt>
                <c:pt idx="7437">
                  <c:v>2975.2</c:v>
                </c:pt>
                <c:pt idx="7438">
                  <c:v>2975.6</c:v>
                </c:pt>
                <c:pt idx="7439">
                  <c:v>2976</c:v>
                </c:pt>
                <c:pt idx="7440">
                  <c:v>2976.4</c:v>
                </c:pt>
                <c:pt idx="7441">
                  <c:v>2976.8</c:v>
                </c:pt>
                <c:pt idx="7442">
                  <c:v>2977.2</c:v>
                </c:pt>
                <c:pt idx="7443">
                  <c:v>2977.6</c:v>
                </c:pt>
                <c:pt idx="7444">
                  <c:v>2978</c:v>
                </c:pt>
                <c:pt idx="7445">
                  <c:v>2978.4</c:v>
                </c:pt>
                <c:pt idx="7446">
                  <c:v>2978.8</c:v>
                </c:pt>
                <c:pt idx="7447">
                  <c:v>2979.2</c:v>
                </c:pt>
                <c:pt idx="7448">
                  <c:v>2979.6</c:v>
                </c:pt>
                <c:pt idx="7449">
                  <c:v>2980</c:v>
                </c:pt>
                <c:pt idx="7450">
                  <c:v>2980.4</c:v>
                </c:pt>
                <c:pt idx="7451">
                  <c:v>2980.8</c:v>
                </c:pt>
                <c:pt idx="7452">
                  <c:v>2981.2</c:v>
                </c:pt>
                <c:pt idx="7453">
                  <c:v>2981.6</c:v>
                </c:pt>
                <c:pt idx="7454">
                  <c:v>2982</c:v>
                </c:pt>
                <c:pt idx="7455">
                  <c:v>2982.4</c:v>
                </c:pt>
                <c:pt idx="7456">
                  <c:v>2982.8</c:v>
                </c:pt>
                <c:pt idx="7457">
                  <c:v>2983.2</c:v>
                </c:pt>
                <c:pt idx="7458">
                  <c:v>2983.6</c:v>
                </c:pt>
                <c:pt idx="7459">
                  <c:v>2984</c:v>
                </c:pt>
                <c:pt idx="7460">
                  <c:v>2984.4</c:v>
                </c:pt>
                <c:pt idx="7461">
                  <c:v>2984.8</c:v>
                </c:pt>
                <c:pt idx="7462">
                  <c:v>2985.2</c:v>
                </c:pt>
                <c:pt idx="7463">
                  <c:v>2985.6</c:v>
                </c:pt>
                <c:pt idx="7464">
                  <c:v>2986</c:v>
                </c:pt>
                <c:pt idx="7465">
                  <c:v>2986.4</c:v>
                </c:pt>
                <c:pt idx="7466">
                  <c:v>2986.8</c:v>
                </c:pt>
                <c:pt idx="7467">
                  <c:v>2987.2</c:v>
                </c:pt>
                <c:pt idx="7468">
                  <c:v>2987.6</c:v>
                </c:pt>
                <c:pt idx="7469">
                  <c:v>2988</c:v>
                </c:pt>
                <c:pt idx="7470">
                  <c:v>2988.4</c:v>
                </c:pt>
                <c:pt idx="7471">
                  <c:v>2988.8</c:v>
                </c:pt>
                <c:pt idx="7472">
                  <c:v>2989.2</c:v>
                </c:pt>
                <c:pt idx="7473">
                  <c:v>2989.6</c:v>
                </c:pt>
                <c:pt idx="7474">
                  <c:v>2990</c:v>
                </c:pt>
                <c:pt idx="7475">
                  <c:v>2990.4</c:v>
                </c:pt>
                <c:pt idx="7476">
                  <c:v>2990.8</c:v>
                </c:pt>
                <c:pt idx="7477">
                  <c:v>2991.2</c:v>
                </c:pt>
                <c:pt idx="7478">
                  <c:v>2991.6</c:v>
                </c:pt>
                <c:pt idx="7479">
                  <c:v>2992</c:v>
                </c:pt>
                <c:pt idx="7480">
                  <c:v>2992.4</c:v>
                </c:pt>
                <c:pt idx="7481">
                  <c:v>2992.8</c:v>
                </c:pt>
                <c:pt idx="7482">
                  <c:v>2993.2</c:v>
                </c:pt>
                <c:pt idx="7483">
                  <c:v>2993.6</c:v>
                </c:pt>
                <c:pt idx="7484">
                  <c:v>2994</c:v>
                </c:pt>
                <c:pt idx="7485">
                  <c:v>2994.4</c:v>
                </c:pt>
                <c:pt idx="7486">
                  <c:v>2994.8</c:v>
                </c:pt>
                <c:pt idx="7487">
                  <c:v>2995.2</c:v>
                </c:pt>
                <c:pt idx="7488">
                  <c:v>2995.6</c:v>
                </c:pt>
                <c:pt idx="7489">
                  <c:v>2996</c:v>
                </c:pt>
                <c:pt idx="7490">
                  <c:v>2996.4</c:v>
                </c:pt>
                <c:pt idx="7491">
                  <c:v>2996.8</c:v>
                </c:pt>
                <c:pt idx="7492">
                  <c:v>2997.2</c:v>
                </c:pt>
                <c:pt idx="7493">
                  <c:v>2997.6</c:v>
                </c:pt>
                <c:pt idx="7494">
                  <c:v>2998</c:v>
                </c:pt>
                <c:pt idx="7495">
                  <c:v>2998.4</c:v>
                </c:pt>
                <c:pt idx="7496">
                  <c:v>2998.8</c:v>
                </c:pt>
                <c:pt idx="7497">
                  <c:v>2999.2</c:v>
                </c:pt>
                <c:pt idx="7498">
                  <c:v>2999.6</c:v>
                </c:pt>
                <c:pt idx="7499">
                  <c:v>3000</c:v>
                </c:pt>
                <c:pt idx="7500">
                  <c:v>3000.4</c:v>
                </c:pt>
                <c:pt idx="7501">
                  <c:v>3000.8</c:v>
                </c:pt>
                <c:pt idx="7502">
                  <c:v>3001.2</c:v>
                </c:pt>
                <c:pt idx="7503">
                  <c:v>3001.6</c:v>
                </c:pt>
                <c:pt idx="7504">
                  <c:v>3002</c:v>
                </c:pt>
                <c:pt idx="7505">
                  <c:v>3002.4</c:v>
                </c:pt>
                <c:pt idx="7506">
                  <c:v>3002.8</c:v>
                </c:pt>
                <c:pt idx="7507">
                  <c:v>3003.2</c:v>
                </c:pt>
                <c:pt idx="7508">
                  <c:v>3003.6</c:v>
                </c:pt>
                <c:pt idx="7509">
                  <c:v>3004</c:v>
                </c:pt>
                <c:pt idx="7510">
                  <c:v>3004.4</c:v>
                </c:pt>
                <c:pt idx="7511">
                  <c:v>3004.8</c:v>
                </c:pt>
                <c:pt idx="7512">
                  <c:v>3005.2</c:v>
                </c:pt>
                <c:pt idx="7513">
                  <c:v>3005.6</c:v>
                </c:pt>
                <c:pt idx="7514">
                  <c:v>3006</c:v>
                </c:pt>
                <c:pt idx="7515">
                  <c:v>3006.4</c:v>
                </c:pt>
                <c:pt idx="7516">
                  <c:v>3006.8</c:v>
                </c:pt>
                <c:pt idx="7517">
                  <c:v>3007.2</c:v>
                </c:pt>
                <c:pt idx="7518">
                  <c:v>3007.6</c:v>
                </c:pt>
                <c:pt idx="7519">
                  <c:v>3008</c:v>
                </c:pt>
                <c:pt idx="7520">
                  <c:v>3008.4</c:v>
                </c:pt>
                <c:pt idx="7521">
                  <c:v>3008.8</c:v>
                </c:pt>
                <c:pt idx="7522">
                  <c:v>3009.2</c:v>
                </c:pt>
                <c:pt idx="7523">
                  <c:v>3009.6</c:v>
                </c:pt>
                <c:pt idx="7524">
                  <c:v>3010</c:v>
                </c:pt>
                <c:pt idx="7525">
                  <c:v>3010.4</c:v>
                </c:pt>
                <c:pt idx="7526">
                  <c:v>3010.8</c:v>
                </c:pt>
                <c:pt idx="7527">
                  <c:v>3011.2</c:v>
                </c:pt>
                <c:pt idx="7528">
                  <c:v>3011.6</c:v>
                </c:pt>
                <c:pt idx="7529">
                  <c:v>3012</c:v>
                </c:pt>
                <c:pt idx="7530">
                  <c:v>3012.4</c:v>
                </c:pt>
                <c:pt idx="7531">
                  <c:v>3012.8</c:v>
                </c:pt>
                <c:pt idx="7532">
                  <c:v>3013.2</c:v>
                </c:pt>
                <c:pt idx="7533">
                  <c:v>3013.6</c:v>
                </c:pt>
                <c:pt idx="7534">
                  <c:v>3014</c:v>
                </c:pt>
                <c:pt idx="7535">
                  <c:v>3014.4</c:v>
                </c:pt>
                <c:pt idx="7536">
                  <c:v>3014.8</c:v>
                </c:pt>
                <c:pt idx="7537">
                  <c:v>3015.2</c:v>
                </c:pt>
                <c:pt idx="7538">
                  <c:v>3015.6</c:v>
                </c:pt>
                <c:pt idx="7539">
                  <c:v>3016</c:v>
                </c:pt>
                <c:pt idx="7540">
                  <c:v>3016.4</c:v>
                </c:pt>
                <c:pt idx="7541">
                  <c:v>3016.8</c:v>
                </c:pt>
                <c:pt idx="7542">
                  <c:v>3017.2</c:v>
                </c:pt>
                <c:pt idx="7543">
                  <c:v>3017.6</c:v>
                </c:pt>
                <c:pt idx="7544">
                  <c:v>3018</c:v>
                </c:pt>
                <c:pt idx="7545">
                  <c:v>3018.4</c:v>
                </c:pt>
                <c:pt idx="7546">
                  <c:v>3018.8</c:v>
                </c:pt>
                <c:pt idx="7547">
                  <c:v>3019.2</c:v>
                </c:pt>
                <c:pt idx="7548">
                  <c:v>3019.6</c:v>
                </c:pt>
                <c:pt idx="7549">
                  <c:v>3020</c:v>
                </c:pt>
                <c:pt idx="7550">
                  <c:v>3020.4</c:v>
                </c:pt>
                <c:pt idx="7551">
                  <c:v>3020.8</c:v>
                </c:pt>
                <c:pt idx="7552">
                  <c:v>3021.2</c:v>
                </c:pt>
                <c:pt idx="7553">
                  <c:v>3021.6</c:v>
                </c:pt>
                <c:pt idx="7554">
                  <c:v>3022</c:v>
                </c:pt>
                <c:pt idx="7555">
                  <c:v>3022.4</c:v>
                </c:pt>
                <c:pt idx="7556">
                  <c:v>3022.8</c:v>
                </c:pt>
                <c:pt idx="7557">
                  <c:v>3023.2</c:v>
                </c:pt>
                <c:pt idx="7558">
                  <c:v>3023.6</c:v>
                </c:pt>
                <c:pt idx="7559">
                  <c:v>3024</c:v>
                </c:pt>
                <c:pt idx="7560">
                  <c:v>3024.4</c:v>
                </c:pt>
                <c:pt idx="7561">
                  <c:v>3024.8</c:v>
                </c:pt>
                <c:pt idx="7562">
                  <c:v>3025.2</c:v>
                </c:pt>
                <c:pt idx="7563">
                  <c:v>3025.6</c:v>
                </c:pt>
                <c:pt idx="7564">
                  <c:v>3026</c:v>
                </c:pt>
                <c:pt idx="7565">
                  <c:v>3026.4</c:v>
                </c:pt>
                <c:pt idx="7566">
                  <c:v>3026.8</c:v>
                </c:pt>
                <c:pt idx="7567">
                  <c:v>3027.2</c:v>
                </c:pt>
                <c:pt idx="7568">
                  <c:v>3027.6</c:v>
                </c:pt>
                <c:pt idx="7569">
                  <c:v>3028</c:v>
                </c:pt>
                <c:pt idx="7570">
                  <c:v>3028.4</c:v>
                </c:pt>
                <c:pt idx="7571">
                  <c:v>3028.8</c:v>
                </c:pt>
                <c:pt idx="7572">
                  <c:v>3029.2</c:v>
                </c:pt>
                <c:pt idx="7573">
                  <c:v>3029.6</c:v>
                </c:pt>
                <c:pt idx="7574">
                  <c:v>3030</c:v>
                </c:pt>
                <c:pt idx="7575">
                  <c:v>3030.4</c:v>
                </c:pt>
                <c:pt idx="7576">
                  <c:v>3030.8</c:v>
                </c:pt>
                <c:pt idx="7577">
                  <c:v>3031.2</c:v>
                </c:pt>
                <c:pt idx="7578">
                  <c:v>3031.6</c:v>
                </c:pt>
                <c:pt idx="7579">
                  <c:v>3032</c:v>
                </c:pt>
                <c:pt idx="7580">
                  <c:v>3032.4</c:v>
                </c:pt>
                <c:pt idx="7581">
                  <c:v>3032.8</c:v>
                </c:pt>
                <c:pt idx="7582">
                  <c:v>3033.2</c:v>
                </c:pt>
                <c:pt idx="7583">
                  <c:v>3033.6</c:v>
                </c:pt>
                <c:pt idx="7584">
                  <c:v>3034</c:v>
                </c:pt>
                <c:pt idx="7585">
                  <c:v>3034.4</c:v>
                </c:pt>
                <c:pt idx="7586">
                  <c:v>3034.8</c:v>
                </c:pt>
                <c:pt idx="7587">
                  <c:v>3035.2</c:v>
                </c:pt>
                <c:pt idx="7588">
                  <c:v>3035.6</c:v>
                </c:pt>
                <c:pt idx="7589">
                  <c:v>3036</c:v>
                </c:pt>
                <c:pt idx="7590">
                  <c:v>3036.4</c:v>
                </c:pt>
                <c:pt idx="7591">
                  <c:v>3036.8</c:v>
                </c:pt>
                <c:pt idx="7592">
                  <c:v>3037.2</c:v>
                </c:pt>
                <c:pt idx="7593">
                  <c:v>3037.6</c:v>
                </c:pt>
                <c:pt idx="7594">
                  <c:v>3038</c:v>
                </c:pt>
                <c:pt idx="7595">
                  <c:v>3038.4</c:v>
                </c:pt>
                <c:pt idx="7596">
                  <c:v>3038.8</c:v>
                </c:pt>
                <c:pt idx="7597">
                  <c:v>3039.2</c:v>
                </c:pt>
                <c:pt idx="7598">
                  <c:v>3039.6</c:v>
                </c:pt>
                <c:pt idx="7599">
                  <c:v>3040</c:v>
                </c:pt>
                <c:pt idx="7600">
                  <c:v>3040.4</c:v>
                </c:pt>
                <c:pt idx="7601">
                  <c:v>3040.8</c:v>
                </c:pt>
                <c:pt idx="7602">
                  <c:v>3041.2</c:v>
                </c:pt>
                <c:pt idx="7603">
                  <c:v>3041.6</c:v>
                </c:pt>
                <c:pt idx="7604">
                  <c:v>3042</c:v>
                </c:pt>
                <c:pt idx="7605">
                  <c:v>3042.4</c:v>
                </c:pt>
                <c:pt idx="7606">
                  <c:v>3042.8</c:v>
                </c:pt>
                <c:pt idx="7607">
                  <c:v>3043.2</c:v>
                </c:pt>
                <c:pt idx="7608">
                  <c:v>3043.6</c:v>
                </c:pt>
                <c:pt idx="7609">
                  <c:v>3044</c:v>
                </c:pt>
                <c:pt idx="7610">
                  <c:v>3044.4</c:v>
                </c:pt>
                <c:pt idx="7611">
                  <c:v>3044.8</c:v>
                </c:pt>
                <c:pt idx="7612">
                  <c:v>3045.2</c:v>
                </c:pt>
                <c:pt idx="7613">
                  <c:v>3045.6</c:v>
                </c:pt>
                <c:pt idx="7614">
                  <c:v>3046</c:v>
                </c:pt>
                <c:pt idx="7615">
                  <c:v>3046.4</c:v>
                </c:pt>
                <c:pt idx="7616">
                  <c:v>3046.8</c:v>
                </c:pt>
                <c:pt idx="7617">
                  <c:v>3047.2</c:v>
                </c:pt>
                <c:pt idx="7618">
                  <c:v>3047.6</c:v>
                </c:pt>
                <c:pt idx="7619">
                  <c:v>3048</c:v>
                </c:pt>
                <c:pt idx="7620">
                  <c:v>3048.4</c:v>
                </c:pt>
                <c:pt idx="7621">
                  <c:v>3048.8</c:v>
                </c:pt>
                <c:pt idx="7622">
                  <c:v>3049.2</c:v>
                </c:pt>
                <c:pt idx="7623">
                  <c:v>3049.6</c:v>
                </c:pt>
                <c:pt idx="7624">
                  <c:v>3050</c:v>
                </c:pt>
                <c:pt idx="7625">
                  <c:v>3050.4</c:v>
                </c:pt>
                <c:pt idx="7626">
                  <c:v>3050.8</c:v>
                </c:pt>
                <c:pt idx="7627">
                  <c:v>3051.2</c:v>
                </c:pt>
                <c:pt idx="7628">
                  <c:v>3051.6</c:v>
                </c:pt>
                <c:pt idx="7629">
                  <c:v>3052</c:v>
                </c:pt>
                <c:pt idx="7630">
                  <c:v>3052.4</c:v>
                </c:pt>
                <c:pt idx="7631">
                  <c:v>3052.8</c:v>
                </c:pt>
                <c:pt idx="7632">
                  <c:v>3053.2</c:v>
                </c:pt>
                <c:pt idx="7633">
                  <c:v>3053.6</c:v>
                </c:pt>
                <c:pt idx="7634">
                  <c:v>3054</c:v>
                </c:pt>
                <c:pt idx="7635">
                  <c:v>3054.4</c:v>
                </c:pt>
                <c:pt idx="7636">
                  <c:v>3054.8</c:v>
                </c:pt>
                <c:pt idx="7637">
                  <c:v>3055.2</c:v>
                </c:pt>
                <c:pt idx="7638">
                  <c:v>3055.6</c:v>
                </c:pt>
                <c:pt idx="7639">
                  <c:v>3056</c:v>
                </c:pt>
                <c:pt idx="7640">
                  <c:v>3056.4</c:v>
                </c:pt>
                <c:pt idx="7641">
                  <c:v>3056.8</c:v>
                </c:pt>
                <c:pt idx="7642">
                  <c:v>3057.2</c:v>
                </c:pt>
                <c:pt idx="7643">
                  <c:v>3057.6</c:v>
                </c:pt>
                <c:pt idx="7644">
                  <c:v>3058</c:v>
                </c:pt>
                <c:pt idx="7645">
                  <c:v>3058.4</c:v>
                </c:pt>
                <c:pt idx="7646">
                  <c:v>3058.8</c:v>
                </c:pt>
                <c:pt idx="7647">
                  <c:v>3059.2</c:v>
                </c:pt>
                <c:pt idx="7648">
                  <c:v>3059.6</c:v>
                </c:pt>
                <c:pt idx="7649">
                  <c:v>3060</c:v>
                </c:pt>
                <c:pt idx="7650">
                  <c:v>3060.4</c:v>
                </c:pt>
                <c:pt idx="7651">
                  <c:v>3060.8</c:v>
                </c:pt>
                <c:pt idx="7652">
                  <c:v>3061.2</c:v>
                </c:pt>
                <c:pt idx="7653">
                  <c:v>3061.6</c:v>
                </c:pt>
                <c:pt idx="7654">
                  <c:v>3062</c:v>
                </c:pt>
                <c:pt idx="7655">
                  <c:v>3062.4</c:v>
                </c:pt>
                <c:pt idx="7656">
                  <c:v>3062.8</c:v>
                </c:pt>
                <c:pt idx="7657">
                  <c:v>3063.2</c:v>
                </c:pt>
                <c:pt idx="7658">
                  <c:v>3063.6</c:v>
                </c:pt>
                <c:pt idx="7659">
                  <c:v>3064</c:v>
                </c:pt>
                <c:pt idx="7660">
                  <c:v>3064.4</c:v>
                </c:pt>
                <c:pt idx="7661">
                  <c:v>3064.8</c:v>
                </c:pt>
                <c:pt idx="7662">
                  <c:v>3065.2</c:v>
                </c:pt>
                <c:pt idx="7663">
                  <c:v>3065.6</c:v>
                </c:pt>
                <c:pt idx="7664">
                  <c:v>3066</c:v>
                </c:pt>
                <c:pt idx="7665">
                  <c:v>3066.4</c:v>
                </c:pt>
                <c:pt idx="7666">
                  <c:v>3066.8</c:v>
                </c:pt>
                <c:pt idx="7667">
                  <c:v>3067.2</c:v>
                </c:pt>
                <c:pt idx="7668">
                  <c:v>3067.6</c:v>
                </c:pt>
                <c:pt idx="7669">
                  <c:v>3068</c:v>
                </c:pt>
                <c:pt idx="7670">
                  <c:v>3068.4</c:v>
                </c:pt>
                <c:pt idx="7671">
                  <c:v>3068.8</c:v>
                </c:pt>
                <c:pt idx="7672">
                  <c:v>3069.2</c:v>
                </c:pt>
                <c:pt idx="7673">
                  <c:v>3069.6</c:v>
                </c:pt>
                <c:pt idx="7674">
                  <c:v>3070</c:v>
                </c:pt>
                <c:pt idx="7675">
                  <c:v>3070.4</c:v>
                </c:pt>
                <c:pt idx="7676">
                  <c:v>3070.8</c:v>
                </c:pt>
                <c:pt idx="7677">
                  <c:v>3071.2</c:v>
                </c:pt>
                <c:pt idx="7678">
                  <c:v>3071.6</c:v>
                </c:pt>
                <c:pt idx="7679">
                  <c:v>3072</c:v>
                </c:pt>
                <c:pt idx="7680">
                  <c:v>3072.4</c:v>
                </c:pt>
                <c:pt idx="7681">
                  <c:v>3072.8</c:v>
                </c:pt>
                <c:pt idx="7682">
                  <c:v>3073.2</c:v>
                </c:pt>
                <c:pt idx="7683">
                  <c:v>3073.6</c:v>
                </c:pt>
                <c:pt idx="7684">
                  <c:v>3074</c:v>
                </c:pt>
                <c:pt idx="7685">
                  <c:v>3074.4</c:v>
                </c:pt>
                <c:pt idx="7686">
                  <c:v>3074.8</c:v>
                </c:pt>
                <c:pt idx="7687">
                  <c:v>3075.2</c:v>
                </c:pt>
                <c:pt idx="7688">
                  <c:v>3075.6</c:v>
                </c:pt>
                <c:pt idx="7689">
                  <c:v>3076</c:v>
                </c:pt>
                <c:pt idx="7690">
                  <c:v>3076.4</c:v>
                </c:pt>
                <c:pt idx="7691">
                  <c:v>3076.8</c:v>
                </c:pt>
                <c:pt idx="7692">
                  <c:v>3077.2</c:v>
                </c:pt>
                <c:pt idx="7693">
                  <c:v>3077.6</c:v>
                </c:pt>
                <c:pt idx="7694">
                  <c:v>3078</c:v>
                </c:pt>
                <c:pt idx="7695">
                  <c:v>3078.4</c:v>
                </c:pt>
                <c:pt idx="7696">
                  <c:v>3078.8</c:v>
                </c:pt>
                <c:pt idx="7697">
                  <c:v>3079.2</c:v>
                </c:pt>
                <c:pt idx="7698">
                  <c:v>3079.6</c:v>
                </c:pt>
                <c:pt idx="7699">
                  <c:v>3080</c:v>
                </c:pt>
                <c:pt idx="7700">
                  <c:v>3080.4</c:v>
                </c:pt>
                <c:pt idx="7701">
                  <c:v>3080.8</c:v>
                </c:pt>
                <c:pt idx="7702">
                  <c:v>3081.2</c:v>
                </c:pt>
                <c:pt idx="7703">
                  <c:v>3081.6</c:v>
                </c:pt>
                <c:pt idx="7704">
                  <c:v>3082</c:v>
                </c:pt>
                <c:pt idx="7705">
                  <c:v>3082.4</c:v>
                </c:pt>
                <c:pt idx="7706">
                  <c:v>3082.8</c:v>
                </c:pt>
                <c:pt idx="7707">
                  <c:v>3083.2</c:v>
                </c:pt>
                <c:pt idx="7708">
                  <c:v>3083.6</c:v>
                </c:pt>
                <c:pt idx="7709">
                  <c:v>3084</c:v>
                </c:pt>
                <c:pt idx="7710">
                  <c:v>3084.4</c:v>
                </c:pt>
                <c:pt idx="7711">
                  <c:v>3084.8</c:v>
                </c:pt>
                <c:pt idx="7712">
                  <c:v>3085.2</c:v>
                </c:pt>
                <c:pt idx="7713">
                  <c:v>3085.6</c:v>
                </c:pt>
                <c:pt idx="7714">
                  <c:v>3086</c:v>
                </c:pt>
                <c:pt idx="7715">
                  <c:v>3086.4</c:v>
                </c:pt>
                <c:pt idx="7716">
                  <c:v>3086.8</c:v>
                </c:pt>
                <c:pt idx="7717">
                  <c:v>3087.2</c:v>
                </c:pt>
                <c:pt idx="7718">
                  <c:v>3087.6</c:v>
                </c:pt>
                <c:pt idx="7719">
                  <c:v>3088</c:v>
                </c:pt>
                <c:pt idx="7720">
                  <c:v>3088.4</c:v>
                </c:pt>
                <c:pt idx="7721">
                  <c:v>3088.8</c:v>
                </c:pt>
                <c:pt idx="7722">
                  <c:v>3089.2</c:v>
                </c:pt>
                <c:pt idx="7723">
                  <c:v>3089.6</c:v>
                </c:pt>
                <c:pt idx="7724">
                  <c:v>3090</c:v>
                </c:pt>
                <c:pt idx="7725">
                  <c:v>3090.4</c:v>
                </c:pt>
                <c:pt idx="7726">
                  <c:v>3090.8</c:v>
                </c:pt>
                <c:pt idx="7727">
                  <c:v>3091.2</c:v>
                </c:pt>
                <c:pt idx="7728">
                  <c:v>3091.6</c:v>
                </c:pt>
                <c:pt idx="7729">
                  <c:v>3092</c:v>
                </c:pt>
                <c:pt idx="7730">
                  <c:v>3092.4</c:v>
                </c:pt>
                <c:pt idx="7731">
                  <c:v>3092.8</c:v>
                </c:pt>
                <c:pt idx="7732">
                  <c:v>3093.2</c:v>
                </c:pt>
                <c:pt idx="7733">
                  <c:v>3093.6</c:v>
                </c:pt>
                <c:pt idx="7734">
                  <c:v>3094</c:v>
                </c:pt>
                <c:pt idx="7735">
                  <c:v>3094.4</c:v>
                </c:pt>
                <c:pt idx="7736">
                  <c:v>3094.8</c:v>
                </c:pt>
                <c:pt idx="7737">
                  <c:v>3095.2</c:v>
                </c:pt>
                <c:pt idx="7738">
                  <c:v>3095.6</c:v>
                </c:pt>
                <c:pt idx="7739">
                  <c:v>3096</c:v>
                </c:pt>
                <c:pt idx="7740">
                  <c:v>3096.4</c:v>
                </c:pt>
                <c:pt idx="7741">
                  <c:v>3096.8</c:v>
                </c:pt>
                <c:pt idx="7742">
                  <c:v>3097.2</c:v>
                </c:pt>
                <c:pt idx="7743">
                  <c:v>3097.6</c:v>
                </c:pt>
                <c:pt idx="7744">
                  <c:v>3098</c:v>
                </c:pt>
                <c:pt idx="7745">
                  <c:v>3098.4</c:v>
                </c:pt>
                <c:pt idx="7746">
                  <c:v>3098.8</c:v>
                </c:pt>
                <c:pt idx="7747">
                  <c:v>3099.2</c:v>
                </c:pt>
                <c:pt idx="7748">
                  <c:v>3099.6</c:v>
                </c:pt>
                <c:pt idx="7749">
                  <c:v>3100</c:v>
                </c:pt>
                <c:pt idx="7750">
                  <c:v>3100.4</c:v>
                </c:pt>
                <c:pt idx="7751">
                  <c:v>3100.8</c:v>
                </c:pt>
                <c:pt idx="7752">
                  <c:v>3101.2</c:v>
                </c:pt>
                <c:pt idx="7753">
                  <c:v>3101.6</c:v>
                </c:pt>
                <c:pt idx="7754">
                  <c:v>3102</c:v>
                </c:pt>
                <c:pt idx="7755">
                  <c:v>3102.4</c:v>
                </c:pt>
                <c:pt idx="7756">
                  <c:v>3102.8</c:v>
                </c:pt>
                <c:pt idx="7757">
                  <c:v>3103.2</c:v>
                </c:pt>
                <c:pt idx="7758">
                  <c:v>3103.6</c:v>
                </c:pt>
                <c:pt idx="7759">
                  <c:v>3104</c:v>
                </c:pt>
                <c:pt idx="7760">
                  <c:v>3104.4</c:v>
                </c:pt>
                <c:pt idx="7761">
                  <c:v>3104.8</c:v>
                </c:pt>
                <c:pt idx="7762">
                  <c:v>3105.2</c:v>
                </c:pt>
                <c:pt idx="7763">
                  <c:v>3105.6</c:v>
                </c:pt>
                <c:pt idx="7764">
                  <c:v>3106</c:v>
                </c:pt>
                <c:pt idx="7765">
                  <c:v>3106.4</c:v>
                </c:pt>
                <c:pt idx="7766">
                  <c:v>3106.8</c:v>
                </c:pt>
                <c:pt idx="7767">
                  <c:v>3107.2</c:v>
                </c:pt>
                <c:pt idx="7768">
                  <c:v>3107.6</c:v>
                </c:pt>
                <c:pt idx="7769">
                  <c:v>3108</c:v>
                </c:pt>
                <c:pt idx="7770">
                  <c:v>3108.4</c:v>
                </c:pt>
                <c:pt idx="7771">
                  <c:v>3108.8</c:v>
                </c:pt>
                <c:pt idx="7772">
                  <c:v>3109.2</c:v>
                </c:pt>
                <c:pt idx="7773">
                  <c:v>3109.6</c:v>
                </c:pt>
                <c:pt idx="7774">
                  <c:v>3110</c:v>
                </c:pt>
                <c:pt idx="7775">
                  <c:v>3110.4</c:v>
                </c:pt>
                <c:pt idx="7776">
                  <c:v>3110.8</c:v>
                </c:pt>
                <c:pt idx="7777">
                  <c:v>3111.2</c:v>
                </c:pt>
                <c:pt idx="7778">
                  <c:v>3111.6</c:v>
                </c:pt>
                <c:pt idx="7779">
                  <c:v>3112</c:v>
                </c:pt>
                <c:pt idx="7780">
                  <c:v>3112.4</c:v>
                </c:pt>
                <c:pt idx="7781">
                  <c:v>3112.8</c:v>
                </c:pt>
                <c:pt idx="7782">
                  <c:v>3113.2</c:v>
                </c:pt>
                <c:pt idx="7783">
                  <c:v>3113.6</c:v>
                </c:pt>
                <c:pt idx="7784">
                  <c:v>3114</c:v>
                </c:pt>
                <c:pt idx="7785">
                  <c:v>3114.4</c:v>
                </c:pt>
                <c:pt idx="7786">
                  <c:v>3114.8</c:v>
                </c:pt>
                <c:pt idx="7787">
                  <c:v>3115.2</c:v>
                </c:pt>
                <c:pt idx="7788">
                  <c:v>3115.6</c:v>
                </c:pt>
                <c:pt idx="7789">
                  <c:v>3116</c:v>
                </c:pt>
                <c:pt idx="7790">
                  <c:v>3116.4</c:v>
                </c:pt>
                <c:pt idx="7791">
                  <c:v>3116.8</c:v>
                </c:pt>
                <c:pt idx="7792">
                  <c:v>3117.2</c:v>
                </c:pt>
                <c:pt idx="7793">
                  <c:v>3117.6</c:v>
                </c:pt>
                <c:pt idx="7794">
                  <c:v>3118</c:v>
                </c:pt>
                <c:pt idx="7795">
                  <c:v>3118.4</c:v>
                </c:pt>
                <c:pt idx="7796">
                  <c:v>3118.8</c:v>
                </c:pt>
                <c:pt idx="7797">
                  <c:v>3119.2</c:v>
                </c:pt>
                <c:pt idx="7798">
                  <c:v>3119.6</c:v>
                </c:pt>
                <c:pt idx="7799">
                  <c:v>3120</c:v>
                </c:pt>
                <c:pt idx="7800">
                  <c:v>3120.4</c:v>
                </c:pt>
                <c:pt idx="7801">
                  <c:v>3120.8</c:v>
                </c:pt>
                <c:pt idx="7802">
                  <c:v>3121.2</c:v>
                </c:pt>
                <c:pt idx="7803">
                  <c:v>3121.6</c:v>
                </c:pt>
                <c:pt idx="7804">
                  <c:v>3122</c:v>
                </c:pt>
                <c:pt idx="7805">
                  <c:v>3122.4</c:v>
                </c:pt>
                <c:pt idx="7806">
                  <c:v>3122.8</c:v>
                </c:pt>
                <c:pt idx="7807">
                  <c:v>3123.2</c:v>
                </c:pt>
                <c:pt idx="7808">
                  <c:v>3123.6</c:v>
                </c:pt>
                <c:pt idx="7809">
                  <c:v>3124</c:v>
                </c:pt>
                <c:pt idx="7810">
                  <c:v>3124.4</c:v>
                </c:pt>
                <c:pt idx="7811">
                  <c:v>3124.8</c:v>
                </c:pt>
                <c:pt idx="7812">
                  <c:v>3125.2</c:v>
                </c:pt>
                <c:pt idx="7813">
                  <c:v>3125.6</c:v>
                </c:pt>
                <c:pt idx="7814">
                  <c:v>3126</c:v>
                </c:pt>
                <c:pt idx="7815">
                  <c:v>3126.4</c:v>
                </c:pt>
                <c:pt idx="7816">
                  <c:v>3126.8</c:v>
                </c:pt>
                <c:pt idx="7817">
                  <c:v>3127.2</c:v>
                </c:pt>
                <c:pt idx="7818">
                  <c:v>3127.6</c:v>
                </c:pt>
                <c:pt idx="7819">
                  <c:v>3128</c:v>
                </c:pt>
                <c:pt idx="7820">
                  <c:v>3128.4</c:v>
                </c:pt>
                <c:pt idx="7821">
                  <c:v>3128.8</c:v>
                </c:pt>
                <c:pt idx="7822">
                  <c:v>3129.2</c:v>
                </c:pt>
                <c:pt idx="7823">
                  <c:v>3129.6</c:v>
                </c:pt>
                <c:pt idx="7824">
                  <c:v>3130</c:v>
                </c:pt>
                <c:pt idx="7825">
                  <c:v>3130.4</c:v>
                </c:pt>
                <c:pt idx="7826">
                  <c:v>3130.8</c:v>
                </c:pt>
                <c:pt idx="7827">
                  <c:v>3131.2</c:v>
                </c:pt>
                <c:pt idx="7828">
                  <c:v>3131.6</c:v>
                </c:pt>
                <c:pt idx="7829">
                  <c:v>3132</c:v>
                </c:pt>
                <c:pt idx="7830">
                  <c:v>3132.4</c:v>
                </c:pt>
                <c:pt idx="7831">
                  <c:v>3132.8</c:v>
                </c:pt>
                <c:pt idx="7832">
                  <c:v>3133.2</c:v>
                </c:pt>
                <c:pt idx="7833">
                  <c:v>3133.6</c:v>
                </c:pt>
                <c:pt idx="7834">
                  <c:v>3134</c:v>
                </c:pt>
                <c:pt idx="7835">
                  <c:v>3134.4</c:v>
                </c:pt>
                <c:pt idx="7836">
                  <c:v>3134.8</c:v>
                </c:pt>
                <c:pt idx="7837">
                  <c:v>3135.2</c:v>
                </c:pt>
                <c:pt idx="7838">
                  <c:v>3135.6</c:v>
                </c:pt>
                <c:pt idx="7839">
                  <c:v>3136</c:v>
                </c:pt>
                <c:pt idx="7840">
                  <c:v>3136.4</c:v>
                </c:pt>
                <c:pt idx="7841">
                  <c:v>3136.8</c:v>
                </c:pt>
                <c:pt idx="7842">
                  <c:v>3137.2</c:v>
                </c:pt>
                <c:pt idx="7843">
                  <c:v>3137.6</c:v>
                </c:pt>
                <c:pt idx="7844">
                  <c:v>3138</c:v>
                </c:pt>
                <c:pt idx="7845">
                  <c:v>3138.4</c:v>
                </c:pt>
                <c:pt idx="7846">
                  <c:v>3138.8</c:v>
                </c:pt>
                <c:pt idx="7847">
                  <c:v>3139.2</c:v>
                </c:pt>
                <c:pt idx="7848">
                  <c:v>3139.6</c:v>
                </c:pt>
                <c:pt idx="7849">
                  <c:v>3140</c:v>
                </c:pt>
                <c:pt idx="7850">
                  <c:v>3140.4</c:v>
                </c:pt>
                <c:pt idx="7851">
                  <c:v>3140.8</c:v>
                </c:pt>
                <c:pt idx="7852">
                  <c:v>3141.2</c:v>
                </c:pt>
                <c:pt idx="7853">
                  <c:v>3141.6</c:v>
                </c:pt>
                <c:pt idx="7854">
                  <c:v>3142</c:v>
                </c:pt>
                <c:pt idx="7855">
                  <c:v>3142.4</c:v>
                </c:pt>
                <c:pt idx="7856">
                  <c:v>3142.8</c:v>
                </c:pt>
                <c:pt idx="7857">
                  <c:v>3143.2</c:v>
                </c:pt>
                <c:pt idx="7858">
                  <c:v>3143.6</c:v>
                </c:pt>
                <c:pt idx="7859">
                  <c:v>3144</c:v>
                </c:pt>
                <c:pt idx="7860">
                  <c:v>3144.4</c:v>
                </c:pt>
                <c:pt idx="7861">
                  <c:v>3144.8</c:v>
                </c:pt>
                <c:pt idx="7862">
                  <c:v>3145.2</c:v>
                </c:pt>
                <c:pt idx="7863">
                  <c:v>3145.6</c:v>
                </c:pt>
                <c:pt idx="7864">
                  <c:v>3146</c:v>
                </c:pt>
                <c:pt idx="7865">
                  <c:v>3146.4</c:v>
                </c:pt>
                <c:pt idx="7866">
                  <c:v>3146.8</c:v>
                </c:pt>
                <c:pt idx="7867">
                  <c:v>3147.2</c:v>
                </c:pt>
                <c:pt idx="7868">
                  <c:v>3147.6</c:v>
                </c:pt>
                <c:pt idx="7869">
                  <c:v>3148</c:v>
                </c:pt>
                <c:pt idx="7870">
                  <c:v>3148.4</c:v>
                </c:pt>
                <c:pt idx="7871">
                  <c:v>3148.8</c:v>
                </c:pt>
                <c:pt idx="7872">
                  <c:v>3149.2</c:v>
                </c:pt>
                <c:pt idx="7873">
                  <c:v>3149.6</c:v>
                </c:pt>
                <c:pt idx="7874">
                  <c:v>3150</c:v>
                </c:pt>
                <c:pt idx="7875">
                  <c:v>3150.4</c:v>
                </c:pt>
                <c:pt idx="7876">
                  <c:v>3150.8</c:v>
                </c:pt>
                <c:pt idx="7877">
                  <c:v>3151.2</c:v>
                </c:pt>
                <c:pt idx="7878">
                  <c:v>3151.6</c:v>
                </c:pt>
                <c:pt idx="7879">
                  <c:v>3152</c:v>
                </c:pt>
                <c:pt idx="7880">
                  <c:v>3152.4</c:v>
                </c:pt>
                <c:pt idx="7881">
                  <c:v>3152.8</c:v>
                </c:pt>
                <c:pt idx="7882">
                  <c:v>3153.2</c:v>
                </c:pt>
                <c:pt idx="7883">
                  <c:v>3153.6</c:v>
                </c:pt>
                <c:pt idx="7884">
                  <c:v>3154</c:v>
                </c:pt>
                <c:pt idx="7885">
                  <c:v>3154.4</c:v>
                </c:pt>
                <c:pt idx="7886">
                  <c:v>3154.8</c:v>
                </c:pt>
                <c:pt idx="7887">
                  <c:v>3155.2</c:v>
                </c:pt>
                <c:pt idx="7888">
                  <c:v>3155.6</c:v>
                </c:pt>
                <c:pt idx="7889">
                  <c:v>3156</c:v>
                </c:pt>
                <c:pt idx="7890">
                  <c:v>3156.4</c:v>
                </c:pt>
                <c:pt idx="7891">
                  <c:v>3156.8</c:v>
                </c:pt>
                <c:pt idx="7892">
                  <c:v>3157.2</c:v>
                </c:pt>
                <c:pt idx="7893">
                  <c:v>3157.6</c:v>
                </c:pt>
                <c:pt idx="7894">
                  <c:v>3158</c:v>
                </c:pt>
                <c:pt idx="7895">
                  <c:v>3158.4</c:v>
                </c:pt>
                <c:pt idx="7896">
                  <c:v>3158.8</c:v>
                </c:pt>
                <c:pt idx="7897">
                  <c:v>3159.2</c:v>
                </c:pt>
                <c:pt idx="7898">
                  <c:v>3159.6</c:v>
                </c:pt>
                <c:pt idx="7899">
                  <c:v>3160</c:v>
                </c:pt>
                <c:pt idx="7900">
                  <c:v>3160.4</c:v>
                </c:pt>
                <c:pt idx="7901">
                  <c:v>3160.8</c:v>
                </c:pt>
                <c:pt idx="7902">
                  <c:v>3161.2</c:v>
                </c:pt>
                <c:pt idx="7903">
                  <c:v>3161.6</c:v>
                </c:pt>
                <c:pt idx="7904">
                  <c:v>3162</c:v>
                </c:pt>
                <c:pt idx="7905">
                  <c:v>3162.4</c:v>
                </c:pt>
                <c:pt idx="7906">
                  <c:v>3162.8</c:v>
                </c:pt>
                <c:pt idx="7907">
                  <c:v>3163.2</c:v>
                </c:pt>
                <c:pt idx="7908">
                  <c:v>3163.6</c:v>
                </c:pt>
                <c:pt idx="7909">
                  <c:v>3164</c:v>
                </c:pt>
                <c:pt idx="7910">
                  <c:v>3164.4</c:v>
                </c:pt>
                <c:pt idx="7911">
                  <c:v>3164.8</c:v>
                </c:pt>
                <c:pt idx="7912">
                  <c:v>3165.2</c:v>
                </c:pt>
                <c:pt idx="7913">
                  <c:v>3165.6</c:v>
                </c:pt>
                <c:pt idx="7914">
                  <c:v>3166</c:v>
                </c:pt>
                <c:pt idx="7915">
                  <c:v>3166.4</c:v>
                </c:pt>
                <c:pt idx="7916">
                  <c:v>3166.8</c:v>
                </c:pt>
                <c:pt idx="7917">
                  <c:v>3167.2</c:v>
                </c:pt>
                <c:pt idx="7918">
                  <c:v>3167.6</c:v>
                </c:pt>
                <c:pt idx="7919">
                  <c:v>3168</c:v>
                </c:pt>
                <c:pt idx="7920">
                  <c:v>3168.4</c:v>
                </c:pt>
                <c:pt idx="7921">
                  <c:v>3168.8</c:v>
                </c:pt>
                <c:pt idx="7922">
                  <c:v>3169.2</c:v>
                </c:pt>
                <c:pt idx="7923">
                  <c:v>3169.6</c:v>
                </c:pt>
                <c:pt idx="7924">
                  <c:v>3170</c:v>
                </c:pt>
                <c:pt idx="7925">
                  <c:v>3170.4</c:v>
                </c:pt>
                <c:pt idx="7926">
                  <c:v>3170.8</c:v>
                </c:pt>
                <c:pt idx="7927">
                  <c:v>3171.2</c:v>
                </c:pt>
                <c:pt idx="7928">
                  <c:v>3171.6</c:v>
                </c:pt>
                <c:pt idx="7929">
                  <c:v>3172</c:v>
                </c:pt>
                <c:pt idx="7930">
                  <c:v>3172.4</c:v>
                </c:pt>
                <c:pt idx="7931">
                  <c:v>3172.8</c:v>
                </c:pt>
                <c:pt idx="7932">
                  <c:v>3173.2</c:v>
                </c:pt>
                <c:pt idx="7933">
                  <c:v>3173.6</c:v>
                </c:pt>
                <c:pt idx="7934">
                  <c:v>3174</c:v>
                </c:pt>
                <c:pt idx="7935">
                  <c:v>3174.4</c:v>
                </c:pt>
                <c:pt idx="7936">
                  <c:v>3174.8</c:v>
                </c:pt>
                <c:pt idx="7937">
                  <c:v>3175.2</c:v>
                </c:pt>
                <c:pt idx="7938">
                  <c:v>3175.6</c:v>
                </c:pt>
                <c:pt idx="7939">
                  <c:v>3176</c:v>
                </c:pt>
                <c:pt idx="7940">
                  <c:v>3176.4</c:v>
                </c:pt>
                <c:pt idx="7941">
                  <c:v>3176.8</c:v>
                </c:pt>
                <c:pt idx="7942">
                  <c:v>3177.2</c:v>
                </c:pt>
                <c:pt idx="7943">
                  <c:v>3177.6</c:v>
                </c:pt>
                <c:pt idx="7944">
                  <c:v>3178</c:v>
                </c:pt>
                <c:pt idx="7945">
                  <c:v>3178.4</c:v>
                </c:pt>
                <c:pt idx="7946">
                  <c:v>3178.8</c:v>
                </c:pt>
                <c:pt idx="7947">
                  <c:v>3179.2</c:v>
                </c:pt>
                <c:pt idx="7948">
                  <c:v>3179.6</c:v>
                </c:pt>
                <c:pt idx="7949">
                  <c:v>3180</c:v>
                </c:pt>
                <c:pt idx="7950">
                  <c:v>3180.4</c:v>
                </c:pt>
                <c:pt idx="7951">
                  <c:v>3180.8</c:v>
                </c:pt>
                <c:pt idx="7952">
                  <c:v>3181.2</c:v>
                </c:pt>
                <c:pt idx="7953">
                  <c:v>3181.6</c:v>
                </c:pt>
                <c:pt idx="7954">
                  <c:v>3182</c:v>
                </c:pt>
                <c:pt idx="7955">
                  <c:v>3182.4</c:v>
                </c:pt>
                <c:pt idx="7956">
                  <c:v>3182.8</c:v>
                </c:pt>
                <c:pt idx="7957">
                  <c:v>3183.2</c:v>
                </c:pt>
                <c:pt idx="7958">
                  <c:v>3183.6</c:v>
                </c:pt>
                <c:pt idx="7959">
                  <c:v>3184</c:v>
                </c:pt>
                <c:pt idx="7960">
                  <c:v>3184.4</c:v>
                </c:pt>
                <c:pt idx="7961">
                  <c:v>3184.8</c:v>
                </c:pt>
                <c:pt idx="7962">
                  <c:v>3185.2</c:v>
                </c:pt>
                <c:pt idx="7963">
                  <c:v>3185.6</c:v>
                </c:pt>
                <c:pt idx="7964">
                  <c:v>3186</c:v>
                </c:pt>
                <c:pt idx="7965">
                  <c:v>3186.4</c:v>
                </c:pt>
                <c:pt idx="7966">
                  <c:v>3186.8</c:v>
                </c:pt>
                <c:pt idx="7967">
                  <c:v>3187.2</c:v>
                </c:pt>
                <c:pt idx="7968">
                  <c:v>3187.6</c:v>
                </c:pt>
                <c:pt idx="7969">
                  <c:v>3188</c:v>
                </c:pt>
                <c:pt idx="7970">
                  <c:v>3188.4</c:v>
                </c:pt>
                <c:pt idx="7971">
                  <c:v>3188.8</c:v>
                </c:pt>
                <c:pt idx="7972">
                  <c:v>3189.2</c:v>
                </c:pt>
                <c:pt idx="7973">
                  <c:v>3189.6</c:v>
                </c:pt>
                <c:pt idx="7974">
                  <c:v>3190</c:v>
                </c:pt>
                <c:pt idx="7975">
                  <c:v>3190.4</c:v>
                </c:pt>
                <c:pt idx="7976">
                  <c:v>3190.8</c:v>
                </c:pt>
                <c:pt idx="7977">
                  <c:v>3191.2</c:v>
                </c:pt>
                <c:pt idx="7978">
                  <c:v>3191.6</c:v>
                </c:pt>
                <c:pt idx="7979">
                  <c:v>3192</c:v>
                </c:pt>
                <c:pt idx="7980">
                  <c:v>3192.4</c:v>
                </c:pt>
                <c:pt idx="7981">
                  <c:v>3192.8</c:v>
                </c:pt>
                <c:pt idx="7982">
                  <c:v>3193.2</c:v>
                </c:pt>
                <c:pt idx="7983">
                  <c:v>3193.6</c:v>
                </c:pt>
                <c:pt idx="7984">
                  <c:v>3194</c:v>
                </c:pt>
                <c:pt idx="7985">
                  <c:v>3194.4</c:v>
                </c:pt>
                <c:pt idx="7986">
                  <c:v>3194.8</c:v>
                </c:pt>
                <c:pt idx="7987">
                  <c:v>3195.2</c:v>
                </c:pt>
                <c:pt idx="7988">
                  <c:v>3195.6</c:v>
                </c:pt>
                <c:pt idx="7989">
                  <c:v>3196</c:v>
                </c:pt>
                <c:pt idx="7990">
                  <c:v>3196.4</c:v>
                </c:pt>
                <c:pt idx="7991">
                  <c:v>3196.8</c:v>
                </c:pt>
                <c:pt idx="7992">
                  <c:v>3197.2</c:v>
                </c:pt>
                <c:pt idx="7993">
                  <c:v>3197.6</c:v>
                </c:pt>
                <c:pt idx="7994">
                  <c:v>3198</c:v>
                </c:pt>
                <c:pt idx="7995">
                  <c:v>3198.4</c:v>
                </c:pt>
                <c:pt idx="7996">
                  <c:v>3198.8</c:v>
                </c:pt>
                <c:pt idx="7997">
                  <c:v>3199.2</c:v>
                </c:pt>
                <c:pt idx="7998">
                  <c:v>3199.6</c:v>
                </c:pt>
                <c:pt idx="7999">
                  <c:v>3200</c:v>
                </c:pt>
                <c:pt idx="8000">
                  <c:v>3200.4</c:v>
                </c:pt>
                <c:pt idx="8001">
                  <c:v>3200.8</c:v>
                </c:pt>
                <c:pt idx="8002">
                  <c:v>3201.2</c:v>
                </c:pt>
                <c:pt idx="8003">
                  <c:v>3201.6</c:v>
                </c:pt>
                <c:pt idx="8004">
                  <c:v>3202</c:v>
                </c:pt>
                <c:pt idx="8005">
                  <c:v>3202.4</c:v>
                </c:pt>
                <c:pt idx="8006">
                  <c:v>3202.8</c:v>
                </c:pt>
                <c:pt idx="8007">
                  <c:v>3203.2</c:v>
                </c:pt>
                <c:pt idx="8008">
                  <c:v>3203.6</c:v>
                </c:pt>
                <c:pt idx="8009">
                  <c:v>3204</c:v>
                </c:pt>
                <c:pt idx="8010">
                  <c:v>3204.4</c:v>
                </c:pt>
                <c:pt idx="8011">
                  <c:v>3204.8</c:v>
                </c:pt>
                <c:pt idx="8012">
                  <c:v>3205.2</c:v>
                </c:pt>
                <c:pt idx="8013">
                  <c:v>3205.6</c:v>
                </c:pt>
                <c:pt idx="8014">
                  <c:v>3206</c:v>
                </c:pt>
                <c:pt idx="8015">
                  <c:v>3206.4</c:v>
                </c:pt>
                <c:pt idx="8016">
                  <c:v>3206.8</c:v>
                </c:pt>
                <c:pt idx="8017">
                  <c:v>3207.2</c:v>
                </c:pt>
                <c:pt idx="8018">
                  <c:v>3207.6</c:v>
                </c:pt>
                <c:pt idx="8019">
                  <c:v>3208</c:v>
                </c:pt>
                <c:pt idx="8020">
                  <c:v>3208.4</c:v>
                </c:pt>
                <c:pt idx="8021">
                  <c:v>3208.8</c:v>
                </c:pt>
                <c:pt idx="8022">
                  <c:v>3209.2</c:v>
                </c:pt>
                <c:pt idx="8023">
                  <c:v>3209.6</c:v>
                </c:pt>
                <c:pt idx="8024">
                  <c:v>3210</c:v>
                </c:pt>
                <c:pt idx="8025">
                  <c:v>3210.4</c:v>
                </c:pt>
                <c:pt idx="8026">
                  <c:v>3210.8</c:v>
                </c:pt>
                <c:pt idx="8027">
                  <c:v>3211.2</c:v>
                </c:pt>
                <c:pt idx="8028">
                  <c:v>3211.6</c:v>
                </c:pt>
                <c:pt idx="8029">
                  <c:v>3212</c:v>
                </c:pt>
                <c:pt idx="8030">
                  <c:v>3212.4</c:v>
                </c:pt>
                <c:pt idx="8031">
                  <c:v>3212.8</c:v>
                </c:pt>
                <c:pt idx="8032">
                  <c:v>3213.2</c:v>
                </c:pt>
                <c:pt idx="8033">
                  <c:v>3213.6</c:v>
                </c:pt>
                <c:pt idx="8034">
                  <c:v>3214</c:v>
                </c:pt>
                <c:pt idx="8035">
                  <c:v>3214.4</c:v>
                </c:pt>
                <c:pt idx="8036">
                  <c:v>3214.8</c:v>
                </c:pt>
                <c:pt idx="8037">
                  <c:v>3215.2</c:v>
                </c:pt>
                <c:pt idx="8038">
                  <c:v>3215.6</c:v>
                </c:pt>
                <c:pt idx="8039">
                  <c:v>3216</c:v>
                </c:pt>
                <c:pt idx="8040">
                  <c:v>3216.4</c:v>
                </c:pt>
                <c:pt idx="8041">
                  <c:v>3216.8</c:v>
                </c:pt>
                <c:pt idx="8042">
                  <c:v>3217.2</c:v>
                </c:pt>
                <c:pt idx="8043">
                  <c:v>3217.6</c:v>
                </c:pt>
                <c:pt idx="8044">
                  <c:v>3218</c:v>
                </c:pt>
                <c:pt idx="8045">
                  <c:v>3218.4</c:v>
                </c:pt>
                <c:pt idx="8046">
                  <c:v>3218.8</c:v>
                </c:pt>
                <c:pt idx="8047">
                  <c:v>3219.2</c:v>
                </c:pt>
                <c:pt idx="8048">
                  <c:v>3219.6</c:v>
                </c:pt>
                <c:pt idx="8049">
                  <c:v>3220</c:v>
                </c:pt>
                <c:pt idx="8050">
                  <c:v>3220.4</c:v>
                </c:pt>
                <c:pt idx="8051">
                  <c:v>3220.8</c:v>
                </c:pt>
                <c:pt idx="8052">
                  <c:v>3221.2</c:v>
                </c:pt>
                <c:pt idx="8053">
                  <c:v>3221.6</c:v>
                </c:pt>
                <c:pt idx="8054">
                  <c:v>3222</c:v>
                </c:pt>
                <c:pt idx="8055">
                  <c:v>3222.4</c:v>
                </c:pt>
                <c:pt idx="8056">
                  <c:v>3222.8</c:v>
                </c:pt>
                <c:pt idx="8057">
                  <c:v>3223.2</c:v>
                </c:pt>
                <c:pt idx="8058">
                  <c:v>3223.6</c:v>
                </c:pt>
                <c:pt idx="8059">
                  <c:v>3224</c:v>
                </c:pt>
                <c:pt idx="8060">
                  <c:v>3224.4</c:v>
                </c:pt>
                <c:pt idx="8061">
                  <c:v>3224.8</c:v>
                </c:pt>
                <c:pt idx="8062">
                  <c:v>3225.2</c:v>
                </c:pt>
                <c:pt idx="8063">
                  <c:v>3225.6</c:v>
                </c:pt>
                <c:pt idx="8064">
                  <c:v>3226</c:v>
                </c:pt>
                <c:pt idx="8065">
                  <c:v>3226.4</c:v>
                </c:pt>
                <c:pt idx="8066">
                  <c:v>3226.8</c:v>
                </c:pt>
                <c:pt idx="8067">
                  <c:v>3227.2</c:v>
                </c:pt>
                <c:pt idx="8068">
                  <c:v>3227.6</c:v>
                </c:pt>
                <c:pt idx="8069">
                  <c:v>3228</c:v>
                </c:pt>
                <c:pt idx="8070">
                  <c:v>3228.4</c:v>
                </c:pt>
                <c:pt idx="8071">
                  <c:v>3228.8</c:v>
                </c:pt>
                <c:pt idx="8072">
                  <c:v>3229.2</c:v>
                </c:pt>
                <c:pt idx="8073">
                  <c:v>3229.6</c:v>
                </c:pt>
                <c:pt idx="8074">
                  <c:v>3230</c:v>
                </c:pt>
                <c:pt idx="8075">
                  <c:v>3230.4</c:v>
                </c:pt>
                <c:pt idx="8076">
                  <c:v>3230.8</c:v>
                </c:pt>
                <c:pt idx="8077">
                  <c:v>3231.2</c:v>
                </c:pt>
                <c:pt idx="8078">
                  <c:v>3231.6</c:v>
                </c:pt>
                <c:pt idx="8079">
                  <c:v>3232</c:v>
                </c:pt>
                <c:pt idx="8080">
                  <c:v>3232.4</c:v>
                </c:pt>
                <c:pt idx="8081">
                  <c:v>3232.8</c:v>
                </c:pt>
                <c:pt idx="8082">
                  <c:v>3233.2</c:v>
                </c:pt>
                <c:pt idx="8083">
                  <c:v>3233.6</c:v>
                </c:pt>
                <c:pt idx="8084">
                  <c:v>3234</c:v>
                </c:pt>
                <c:pt idx="8085">
                  <c:v>3234.4</c:v>
                </c:pt>
                <c:pt idx="8086">
                  <c:v>3234.8</c:v>
                </c:pt>
                <c:pt idx="8087">
                  <c:v>3235.2</c:v>
                </c:pt>
                <c:pt idx="8088">
                  <c:v>3235.6</c:v>
                </c:pt>
                <c:pt idx="8089">
                  <c:v>3236</c:v>
                </c:pt>
                <c:pt idx="8090">
                  <c:v>3236.4</c:v>
                </c:pt>
                <c:pt idx="8091">
                  <c:v>3236.8</c:v>
                </c:pt>
                <c:pt idx="8092">
                  <c:v>3237.2</c:v>
                </c:pt>
                <c:pt idx="8093">
                  <c:v>3237.6</c:v>
                </c:pt>
                <c:pt idx="8094">
                  <c:v>3238</c:v>
                </c:pt>
                <c:pt idx="8095">
                  <c:v>3238.4</c:v>
                </c:pt>
                <c:pt idx="8096">
                  <c:v>3238.8</c:v>
                </c:pt>
                <c:pt idx="8097">
                  <c:v>3239.2</c:v>
                </c:pt>
                <c:pt idx="8098">
                  <c:v>3239.6</c:v>
                </c:pt>
                <c:pt idx="8099">
                  <c:v>3240</c:v>
                </c:pt>
                <c:pt idx="8100">
                  <c:v>3240.4</c:v>
                </c:pt>
                <c:pt idx="8101">
                  <c:v>3240.8</c:v>
                </c:pt>
                <c:pt idx="8102">
                  <c:v>3241.2</c:v>
                </c:pt>
                <c:pt idx="8103">
                  <c:v>3241.6</c:v>
                </c:pt>
                <c:pt idx="8104">
                  <c:v>3242</c:v>
                </c:pt>
                <c:pt idx="8105">
                  <c:v>3242.4</c:v>
                </c:pt>
                <c:pt idx="8106">
                  <c:v>3242.8</c:v>
                </c:pt>
                <c:pt idx="8107">
                  <c:v>3243.2</c:v>
                </c:pt>
                <c:pt idx="8108">
                  <c:v>3243.6</c:v>
                </c:pt>
                <c:pt idx="8109">
                  <c:v>3244</c:v>
                </c:pt>
                <c:pt idx="8110">
                  <c:v>3244.4</c:v>
                </c:pt>
                <c:pt idx="8111">
                  <c:v>3244.8</c:v>
                </c:pt>
                <c:pt idx="8112">
                  <c:v>3245.2</c:v>
                </c:pt>
                <c:pt idx="8113">
                  <c:v>3245.6</c:v>
                </c:pt>
                <c:pt idx="8114">
                  <c:v>3246</c:v>
                </c:pt>
                <c:pt idx="8115">
                  <c:v>3246.4</c:v>
                </c:pt>
                <c:pt idx="8116">
                  <c:v>3246.8</c:v>
                </c:pt>
                <c:pt idx="8117">
                  <c:v>3247.2</c:v>
                </c:pt>
                <c:pt idx="8118">
                  <c:v>3247.6</c:v>
                </c:pt>
                <c:pt idx="8119">
                  <c:v>3248</c:v>
                </c:pt>
                <c:pt idx="8120">
                  <c:v>3248.4</c:v>
                </c:pt>
                <c:pt idx="8121">
                  <c:v>3248.8</c:v>
                </c:pt>
                <c:pt idx="8122">
                  <c:v>3249.2</c:v>
                </c:pt>
                <c:pt idx="8123">
                  <c:v>3249.6</c:v>
                </c:pt>
                <c:pt idx="8124">
                  <c:v>3250</c:v>
                </c:pt>
                <c:pt idx="8125">
                  <c:v>3250.4</c:v>
                </c:pt>
                <c:pt idx="8126">
                  <c:v>3250.8</c:v>
                </c:pt>
                <c:pt idx="8127">
                  <c:v>3251.2</c:v>
                </c:pt>
                <c:pt idx="8128">
                  <c:v>3251.6</c:v>
                </c:pt>
                <c:pt idx="8129">
                  <c:v>3252</c:v>
                </c:pt>
                <c:pt idx="8130">
                  <c:v>3252.4</c:v>
                </c:pt>
                <c:pt idx="8131">
                  <c:v>3252.8</c:v>
                </c:pt>
                <c:pt idx="8132">
                  <c:v>3253.2</c:v>
                </c:pt>
                <c:pt idx="8133">
                  <c:v>3253.6</c:v>
                </c:pt>
                <c:pt idx="8134">
                  <c:v>3254</c:v>
                </c:pt>
                <c:pt idx="8135">
                  <c:v>3254.4</c:v>
                </c:pt>
                <c:pt idx="8136">
                  <c:v>3254.8</c:v>
                </c:pt>
                <c:pt idx="8137">
                  <c:v>3255.2</c:v>
                </c:pt>
                <c:pt idx="8138">
                  <c:v>3255.6</c:v>
                </c:pt>
                <c:pt idx="8139">
                  <c:v>3256</c:v>
                </c:pt>
                <c:pt idx="8140">
                  <c:v>3256.4</c:v>
                </c:pt>
                <c:pt idx="8141">
                  <c:v>3256.8</c:v>
                </c:pt>
                <c:pt idx="8142">
                  <c:v>3257.2</c:v>
                </c:pt>
                <c:pt idx="8143">
                  <c:v>3257.6</c:v>
                </c:pt>
                <c:pt idx="8144">
                  <c:v>3258</c:v>
                </c:pt>
                <c:pt idx="8145">
                  <c:v>3258.4</c:v>
                </c:pt>
                <c:pt idx="8146">
                  <c:v>3258.8</c:v>
                </c:pt>
                <c:pt idx="8147">
                  <c:v>3259.2</c:v>
                </c:pt>
                <c:pt idx="8148">
                  <c:v>3259.6</c:v>
                </c:pt>
                <c:pt idx="8149">
                  <c:v>3260</c:v>
                </c:pt>
                <c:pt idx="8150">
                  <c:v>3260.4</c:v>
                </c:pt>
                <c:pt idx="8151">
                  <c:v>3260.8</c:v>
                </c:pt>
                <c:pt idx="8152">
                  <c:v>3261.2</c:v>
                </c:pt>
                <c:pt idx="8153">
                  <c:v>3261.6</c:v>
                </c:pt>
                <c:pt idx="8154">
                  <c:v>3262</c:v>
                </c:pt>
                <c:pt idx="8155">
                  <c:v>3262.4</c:v>
                </c:pt>
                <c:pt idx="8156">
                  <c:v>3262.8</c:v>
                </c:pt>
                <c:pt idx="8157">
                  <c:v>3263.2</c:v>
                </c:pt>
                <c:pt idx="8158">
                  <c:v>3263.6</c:v>
                </c:pt>
                <c:pt idx="8159">
                  <c:v>3264</c:v>
                </c:pt>
                <c:pt idx="8160">
                  <c:v>3264.4</c:v>
                </c:pt>
                <c:pt idx="8161">
                  <c:v>3264.8</c:v>
                </c:pt>
                <c:pt idx="8162">
                  <c:v>3265.2</c:v>
                </c:pt>
                <c:pt idx="8163">
                  <c:v>3265.6</c:v>
                </c:pt>
                <c:pt idx="8164">
                  <c:v>3266</c:v>
                </c:pt>
                <c:pt idx="8165">
                  <c:v>3266.4</c:v>
                </c:pt>
                <c:pt idx="8166">
                  <c:v>3266.8</c:v>
                </c:pt>
                <c:pt idx="8167">
                  <c:v>3267.2</c:v>
                </c:pt>
                <c:pt idx="8168">
                  <c:v>3267.6</c:v>
                </c:pt>
                <c:pt idx="8169">
                  <c:v>3268</c:v>
                </c:pt>
                <c:pt idx="8170">
                  <c:v>3268.4</c:v>
                </c:pt>
                <c:pt idx="8171">
                  <c:v>3268.8</c:v>
                </c:pt>
                <c:pt idx="8172">
                  <c:v>3269.2</c:v>
                </c:pt>
                <c:pt idx="8173">
                  <c:v>3269.6</c:v>
                </c:pt>
                <c:pt idx="8174">
                  <c:v>3270</c:v>
                </c:pt>
                <c:pt idx="8175">
                  <c:v>3270.4</c:v>
                </c:pt>
                <c:pt idx="8176">
                  <c:v>3270.8</c:v>
                </c:pt>
                <c:pt idx="8177">
                  <c:v>3271.2</c:v>
                </c:pt>
                <c:pt idx="8178">
                  <c:v>3271.6</c:v>
                </c:pt>
                <c:pt idx="8179">
                  <c:v>3272</c:v>
                </c:pt>
                <c:pt idx="8180">
                  <c:v>3272.4</c:v>
                </c:pt>
                <c:pt idx="8181">
                  <c:v>3272.8</c:v>
                </c:pt>
                <c:pt idx="8182">
                  <c:v>3273.2</c:v>
                </c:pt>
                <c:pt idx="8183">
                  <c:v>3273.6</c:v>
                </c:pt>
                <c:pt idx="8184">
                  <c:v>3274</c:v>
                </c:pt>
                <c:pt idx="8185">
                  <c:v>3274.4</c:v>
                </c:pt>
                <c:pt idx="8186">
                  <c:v>3274.8</c:v>
                </c:pt>
                <c:pt idx="8187">
                  <c:v>3275.2</c:v>
                </c:pt>
                <c:pt idx="8188">
                  <c:v>3275.6</c:v>
                </c:pt>
                <c:pt idx="8189">
                  <c:v>3276</c:v>
                </c:pt>
                <c:pt idx="8190">
                  <c:v>3276.4</c:v>
                </c:pt>
                <c:pt idx="8191">
                  <c:v>3276.8</c:v>
                </c:pt>
                <c:pt idx="8192">
                  <c:v>3277.2</c:v>
                </c:pt>
                <c:pt idx="8193">
                  <c:v>3277.6</c:v>
                </c:pt>
                <c:pt idx="8194">
                  <c:v>3278</c:v>
                </c:pt>
                <c:pt idx="8195">
                  <c:v>3278.4</c:v>
                </c:pt>
                <c:pt idx="8196">
                  <c:v>3278.8</c:v>
                </c:pt>
                <c:pt idx="8197">
                  <c:v>3279.2</c:v>
                </c:pt>
                <c:pt idx="8198">
                  <c:v>3279.6</c:v>
                </c:pt>
                <c:pt idx="8199">
                  <c:v>3280</c:v>
                </c:pt>
                <c:pt idx="8200">
                  <c:v>3280.4</c:v>
                </c:pt>
                <c:pt idx="8201">
                  <c:v>3280.8</c:v>
                </c:pt>
                <c:pt idx="8202">
                  <c:v>3281.2</c:v>
                </c:pt>
                <c:pt idx="8203">
                  <c:v>3281.6</c:v>
                </c:pt>
                <c:pt idx="8204">
                  <c:v>3282</c:v>
                </c:pt>
                <c:pt idx="8205">
                  <c:v>3282.4</c:v>
                </c:pt>
                <c:pt idx="8206">
                  <c:v>3282.8</c:v>
                </c:pt>
                <c:pt idx="8207">
                  <c:v>3283.2</c:v>
                </c:pt>
                <c:pt idx="8208">
                  <c:v>3283.6</c:v>
                </c:pt>
                <c:pt idx="8209">
                  <c:v>3284</c:v>
                </c:pt>
                <c:pt idx="8210">
                  <c:v>3284.4</c:v>
                </c:pt>
                <c:pt idx="8211">
                  <c:v>3284.8</c:v>
                </c:pt>
                <c:pt idx="8212">
                  <c:v>3285.2</c:v>
                </c:pt>
                <c:pt idx="8213">
                  <c:v>3285.6</c:v>
                </c:pt>
                <c:pt idx="8214">
                  <c:v>3286</c:v>
                </c:pt>
                <c:pt idx="8215">
                  <c:v>3286.4</c:v>
                </c:pt>
                <c:pt idx="8216">
                  <c:v>3286.8</c:v>
                </c:pt>
                <c:pt idx="8217">
                  <c:v>3287.2</c:v>
                </c:pt>
                <c:pt idx="8218">
                  <c:v>3287.6</c:v>
                </c:pt>
                <c:pt idx="8219">
                  <c:v>3288</c:v>
                </c:pt>
                <c:pt idx="8220">
                  <c:v>3288.4</c:v>
                </c:pt>
                <c:pt idx="8221">
                  <c:v>3288.8</c:v>
                </c:pt>
                <c:pt idx="8222">
                  <c:v>3289.2</c:v>
                </c:pt>
                <c:pt idx="8223">
                  <c:v>3289.6</c:v>
                </c:pt>
                <c:pt idx="8224">
                  <c:v>3290</c:v>
                </c:pt>
                <c:pt idx="8225">
                  <c:v>3290.4</c:v>
                </c:pt>
                <c:pt idx="8226">
                  <c:v>3290.8</c:v>
                </c:pt>
                <c:pt idx="8227">
                  <c:v>3291.2</c:v>
                </c:pt>
                <c:pt idx="8228">
                  <c:v>3291.6</c:v>
                </c:pt>
                <c:pt idx="8229">
                  <c:v>3292</c:v>
                </c:pt>
                <c:pt idx="8230">
                  <c:v>3292.4</c:v>
                </c:pt>
                <c:pt idx="8231">
                  <c:v>3292.8</c:v>
                </c:pt>
                <c:pt idx="8232">
                  <c:v>3293.2</c:v>
                </c:pt>
                <c:pt idx="8233">
                  <c:v>3293.6</c:v>
                </c:pt>
                <c:pt idx="8234">
                  <c:v>3294</c:v>
                </c:pt>
                <c:pt idx="8235">
                  <c:v>3294.4</c:v>
                </c:pt>
                <c:pt idx="8236">
                  <c:v>3294.8</c:v>
                </c:pt>
                <c:pt idx="8237">
                  <c:v>3295.2</c:v>
                </c:pt>
                <c:pt idx="8238">
                  <c:v>3295.6</c:v>
                </c:pt>
                <c:pt idx="8239">
                  <c:v>3296</c:v>
                </c:pt>
                <c:pt idx="8240">
                  <c:v>3296.4</c:v>
                </c:pt>
                <c:pt idx="8241">
                  <c:v>3296.8</c:v>
                </c:pt>
                <c:pt idx="8242">
                  <c:v>3297.2</c:v>
                </c:pt>
                <c:pt idx="8243">
                  <c:v>3297.6</c:v>
                </c:pt>
                <c:pt idx="8244">
                  <c:v>3298</c:v>
                </c:pt>
                <c:pt idx="8245">
                  <c:v>3298.4</c:v>
                </c:pt>
                <c:pt idx="8246">
                  <c:v>3298.8</c:v>
                </c:pt>
                <c:pt idx="8247">
                  <c:v>3299.2</c:v>
                </c:pt>
                <c:pt idx="8248">
                  <c:v>3299.6</c:v>
                </c:pt>
                <c:pt idx="8249">
                  <c:v>3300</c:v>
                </c:pt>
                <c:pt idx="8250">
                  <c:v>3300.4</c:v>
                </c:pt>
                <c:pt idx="8251">
                  <c:v>3300.8</c:v>
                </c:pt>
                <c:pt idx="8252">
                  <c:v>3301.2</c:v>
                </c:pt>
                <c:pt idx="8253">
                  <c:v>3301.6</c:v>
                </c:pt>
                <c:pt idx="8254">
                  <c:v>3302</c:v>
                </c:pt>
                <c:pt idx="8255">
                  <c:v>3302.4</c:v>
                </c:pt>
                <c:pt idx="8256">
                  <c:v>3302.8</c:v>
                </c:pt>
                <c:pt idx="8257">
                  <c:v>3303.2</c:v>
                </c:pt>
                <c:pt idx="8258">
                  <c:v>3303.6</c:v>
                </c:pt>
                <c:pt idx="8259">
                  <c:v>3304</c:v>
                </c:pt>
                <c:pt idx="8260">
                  <c:v>3304.4</c:v>
                </c:pt>
                <c:pt idx="8261">
                  <c:v>3304.8</c:v>
                </c:pt>
                <c:pt idx="8262">
                  <c:v>3305.2</c:v>
                </c:pt>
                <c:pt idx="8263">
                  <c:v>3305.6</c:v>
                </c:pt>
                <c:pt idx="8264">
                  <c:v>3306</c:v>
                </c:pt>
                <c:pt idx="8265">
                  <c:v>3306.4</c:v>
                </c:pt>
                <c:pt idx="8266">
                  <c:v>3306.8</c:v>
                </c:pt>
                <c:pt idx="8267">
                  <c:v>3307.2</c:v>
                </c:pt>
                <c:pt idx="8268">
                  <c:v>3307.6</c:v>
                </c:pt>
                <c:pt idx="8269">
                  <c:v>3308</c:v>
                </c:pt>
                <c:pt idx="8270">
                  <c:v>3308.4</c:v>
                </c:pt>
                <c:pt idx="8271">
                  <c:v>3308.8</c:v>
                </c:pt>
                <c:pt idx="8272">
                  <c:v>3309.2</c:v>
                </c:pt>
                <c:pt idx="8273">
                  <c:v>3309.6</c:v>
                </c:pt>
                <c:pt idx="8274">
                  <c:v>3310</c:v>
                </c:pt>
                <c:pt idx="8275">
                  <c:v>3310.4</c:v>
                </c:pt>
                <c:pt idx="8276">
                  <c:v>3310.8</c:v>
                </c:pt>
                <c:pt idx="8277">
                  <c:v>3311.2</c:v>
                </c:pt>
                <c:pt idx="8278">
                  <c:v>3311.6</c:v>
                </c:pt>
                <c:pt idx="8279">
                  <c:v>3312</c:v>
                </c:pt>
                <c:pt idx="8280">
                  <c:v>3312.4</c:v>
                </c:pt>
                <c:pt idx="8281">
                  <c:v>3312.8</c:v>
                </c:pt>
                <c:pt idx="8282">
                  <c:v>3313.2</c:v>
                </c:pt>
                <c:pt idx="8283">
                  <c:v>3313.6</c:v>
                </c:pt>
                <c:pt idx="8284">
                  <c:v>3314</c:v>
                </c:pt>
                <c:pt idx="8285">
                  <c:v>3314.4</c:v>
                </c:pt>
                <c:pt idx="8286">
                  <c:v>3314.8</c:v>
                </c:pt>
                <c:pt idx="8287">
                  <c:v>3315.2</c:v>
                </c:pt>
                <c:pt idx="8288">
                  <c:v>3315.6</c:v>
                </c:pt>
                <c:pt idx="8289">
                  <c:v>3316</c:v>
                </c:pt>
                <c:pt idx="8290">
                  <c:v>3316.4</c:v>
                </c:pt>
                <c:pt idx="8291">
                  <c:v>3316.8</c:v>
                </c:pt>
                <c:pt idx="8292">
                  <c:v>3317.2</c:v>
                </c:pt>
                <c:pt idx="8293">
                  <c:v>3317.6</c:v>
                </c:pt>
                <c:pt idx="8294">
                  <c:v>3318</c:v>
                </c:pt>
                <c:pt idx="8295">
                  <c:v>3318.4</c:v>
                </c:pt>
                <c:pt idx="8296">
                  <c:v>3318.8</c:v>
                </c:pt>
                <c:pt idx="8297">
                  <c:v>3319.2</c:v>
                </c:pt>
                <c:pt idx="8298">
                  <c:v>3319.6</c:v>
                </c:pt>
                <c:pt idx="8299">
                  <c:v>3320</c:v>
                </c:pt>
                <c:pt idx="8300">
                  <c:v>3320.4</c:v>
                </c:pt>
                <c:pt idx="8301">
                  <c:v>3320.8</c:v>
                </c:pt>
                <c:pt idx="8302">
                  <c:v>3321.2</c:v>
                </c:pt>
                <c:pt idx="8303">
                  <c:v>3321.6</c:v>
                </c:pt>
                <c:pt idx="8304">
                  <c:v>3322</c:v>
                </c:pt>
                <c:pt idx="8305">
                  <c:v>3322.4</c:v>
                </c:pt>
                <c:pt idx="8306">
                  <c:v>3322.8</c:v>
                </c:pt>
                <c:pt idx="8307">
                  <c:v>3323.2</c:v>
                </c:pt>
                <c:pt idx="8308">
                  <c:v>3323.6</c:v>
                </c:pt>
                <c:pt idx="8309">
                  <c:v>3324</c:v>
                </c:pt>
                <c:pt idx="8310">
                  <c:v>3324.4</c:v>
                </c:pt>
                <c:pt idx="8311">
                  <c:v>3324.8</c:v>
                </c:pt>
                <c:pt idx="8312">
                  <c:v>3325.2</c:v>
                </c:pt>
                <c:pt idx="8313">
                  <c:v>3325.6</c:v>
                </c:pt>
                <c:pt idx="8314">
                  <c:v>3326</c:v>
                </c:pt>
                <c:pt idx="8315">
                  <c:v>3326.4</c:v>
                </c:pt>
                <c:pt idx="8316">
                  <c:v>3326.8</c:v>
                </c:pt>
                <c:pt idx="8317">
                  <c:v>3327.2</c:v>
                </c:pt>
                <c:pt idx="8318">
                  <c:v>3327.6</c:v>
                </c:pt>
                <c:pt idx="8319">
                  <c:v>3328</c:v>
                </c:pt>
                <c:pt idx="8320">
                  <c:v>3328.4</c:v>
                </c:pt>
                <c:pt idx="8321">
                  <c:v>3328.8</c:v>
                </c:pt>
                <c:pt idx="8322">
                  <c:v>3329.2</c:v>
                </c:pt>
                <c:pt idx="8323">
                  <c:v>3329.6</c:v>
                </c:pt>
                <c:pt idx="8324">
                  <c:v>3330</c:v>
                </c:pt>
                <c:pt idx="8325">
                  <c:v>3330.4</c:v>
                </c:pt>
                <c:pt idx="8326">
                  <c:v>3330.8</c:v>
                </c:pt>
                <c:pt idx="8327">
                  <c:v>3331.2</c:v>
                </c:pt>
                <c:pt idx="8328">
                  <c:v>3331.6</c:v>
                </c:pt>
                <c:pt idx="8329">
                  <c:v>3332</c:v>
                </c:pt>
                <c:pt idx="8330">
                  <c:v>3332.4</c:v>
                </c:pt>
                <c:pt idx="8331">
                  <c:v>3332.8</c:v>
                </c:pt>
                <c:pt idx="8332">
                  <c:v>3333.2</c:v>
                </c:pt>
                <c:pt idx="8333">
                  <c:v>3333.6</c:v>
                </c:pt>
                <c:pt idx="8334">
                  <c:v>3334</c:v>
                </c:pt>
                <c:pt idx="8335">
                  <c:v>3334.4</c:v>
                </c:pt>
                <c:pt idx="8336">
                  <c:v>3334.8</c:v>
                </c:pt>
                <c:pt idx="8337">
                  <c:v>3335.2</c:v>
                </c:pt>
                <c:pt idx="8338">
                  <c:v>3335.6</c:v>
                </c:pt>
                <c:pt idx="8339">
                  <c:v>3336</c:v>
                </c:pt>
                <c:pt idx="8340">
                  <c:v>3336.4</c:v>
                </c:pt>
                <c:pt idx="8341">
                  <c:v>3336.8</c:v>
                </c:pt>
                <c:pt idx="8342">
                  <c:v>3337.2</c:v>
                </c:pt>
                <c:pt idx="8343">
                  <c:v>3337.6</c:v>
                </c:pt>
                <c:pt idx="8344">
                  <c:v>3338</c:v>
                </c:pt>
                <c:pt idx="8345">
                  <c:v>3338.4</c:v>
                </c:pt>
                <c:pt idx="8346">
                  <c:v>3338.8</c:v>
                </c:pt>
                <c:pt idx="8347">
                  <c:v>3339.2</c:v>
                </c:pt>
                <c:pt idx="8348">
                  <c:v>3339.6</c:v>
                </c:pt>
                <c:pt idx="8349">
                  <c:v>3340</c:v>
                </c:pt>
                <c:pt idx="8350">
                  <c:v>3340.4</c:v>
                </c:pt>
                <c:pt idx="8351">
                  <c:v>3340.8</c:v>
                </c:pt>
                <c:pt idx="8352">
                  <c:v>3341.2</c:v>
                </c:pt>
                <c:pt idx="8353">
                  <c:v>3341.6</c:v>
                </c:pt>
                <c:pt idx="8354">
                  <c:v>3342</c:v>
                </c:pt>
                <c:pt idx="8355">
                  <c:v>3342.4</c:v>
                </c:pt>
                <c:pt idx="8356">
                  <c:v>3342.8</c:v>
                </c:pt>
                <c:pt idx="8357">
                  <c:v>3343.2</c:v>
                </c:pt>
                <c:pt idx="8358">
                  <c:v>3343.6</c:v>
                </c:pt>
                <c:pt idx="8359">
                  <c:v>3344</c:v>
                </c:pt>
                <c:pt idx="8360">
                  <c:v>3344.4</c:v>
                </c:pt>
                <c:pt idx="8361">
                  <c:v>3344.8</c:v>
                </c:pt>
                <c:pt idx="8362">
                  <c:v>3345.2</c:v>
                </c:pt>
                <c:pt idx="8363">
                  <c:v>3345.6</c:v>
                </c:pt>
                <c:pt idx="8364">
                  <c:v>3346</c:v>
                </c:pt>
                <c:pt idx="8365">
                  <c:v>3346.4</c:v>
                </c:pt>
                <c:pt idx="8366">
                  <c:v>3346.8</c:v>
                </c:pt>
                <c:pt idx="8367">
                  <c:v>3347.2</c:v>
                </c:pt>
                <c:pt idx="8368">
                  <c:v>3347.6</c:v>
                </c:pt>
                <c:pt idx="8369">
                  <c:v>3348</c:v>
                </c:pt>
                <c:pt idx="8370">
                  <c:v>3348.4</c:v>
                </c:pt>
                <c:pt idx="8371">
                  <c:v>3348.8</c:v>
                </c:pt>
                <c:pt idx="8372">
                  <c:v>3349.2</c:v>
                </c:pt>
                <c:pt idx="8373">
                  <c:v>3349.6</c:v>
                </c:pt>
                <c:pt idx="8374">
                  <c:v>3350</c:v>
                </c:pt>
                <c:pt idx="8375">
                  <c:v>3350.4</c:v>
                </c:pt>
                <c:pt idx="8376">
                  <c:v>3350.8</c:v>
                </c:pt>
                <c:pt idx="8377">
                  <c:v>3351.2</c:v>
                </c:pt>
                <c:pt idx="8378">
                  <c:v>3351.6</c:v>
                </c:pt>
                <c:pt idx="8379">
                  <c:v>3352</c:v>
                </c:pt>
                <c:pt idx="8380">
                  <c:v>3352.4</c:v>
                </c:pt>
                <c:pt idx="8381">
                  <c:v>3352.8</c:v>
                </c:pt>
                <c:pt idx="8382">
                  <c:v>3353.2</c:v>
                </c:pt>
                <c:pt idx="8383">
                  <c:v>3353.6</c:v>
                </c:pt>
                <c:pt idx="8384">
                  <c:v>3354</c:v>
                </c:pt>
                <c:pt idx="8385">
                  <c:v>3354.4</c:v>
                </c:pt>
                <c:pt idx="8386">
                  <c:v>3354.8</c:v>
                </c:pt>
                <c:pt idx="8387">
                  <c:v>3355.2</c:v>
                </c:pt>
                <c:pt idx="8388">
                  <c:v>3355.6</c:v>
                </c:pt>
                <c:pt idx="8389">
                  <c:v>3356</c:v>
                </c:pt>
                <c:pt idx="8390">
                  <c:v>3356.4</c:v>
                </c:pt>
                <c:pt idx="8391">
                  <c:v>3356.8</c:v>
                </c:pt>
                <c:pt idx="8392">
                  <c:v>3357.2</c:v>
                </c:pt>
                <c:pt idx="8393">
                  <c:v>3357.6</c:v>
                </c:pt>
                <c:pt idx="8394">
                  <c:v>3358</c:v>
                </c:pt>
                <c:pt idx="8395">
                  <c:v>3358.4</c:v>
                </c:pt>
                <c:pt idx="8396">
                  <c:v>3358.8</c:v>
                </c:pt>
                <c:pt idx="8397">
                  <c:v>3359.2</c:v>
                </c:pt>
                <c:pt idx="8398">
                  <c:v>3359.6</c:v>
                </c:pt>
                <c:pt idx="8399">
                  <c:v>3360</c:v>
                </c:pt>
                <c:pt idx="8400">
                  <c:v>3360.4</c:v>
                </c:pt>
                <c:pt idx="8401">
                  <c:v>3360.8</c:v>
                </c:pt>
                <c:pt idx="8402">
                  <c:v>3361.2</c:v>
                </c:pt>
                <c:pt idx="8403">
                  <c:v>3361.6</c:v>
                </c:pt>
                <c:pt idx="8404">
                  <c:v>3362</c:v>
                </c:pt>
                <c:pt idx="8405">
                  <c:v>3362.4</c:v>
                </c:pt>
                <c:pt idx="8406">
                  <c:v>3362.8</c:v>
                </c:pt>
                <c:pt idx="8407">
                  <c:v>3363.2</c:v>
                </c:pt>
                <c:pt idx="8408">
                  <c:v>3363.6</c:v>
                </c:pt>
                <c:pt idx="8409">
                  <c:v>3364</c:v>
                </c:pt>
                <c:pt idx="8410">
                  <c:v>3364.4</c:v>
                </c:pt>
                <c:pt idx="8411">
                  <c:v>3364.8</c:v>
                </c:pt>
                <c:pt idx="8412">
                  <c:v>3365.2</c:v>
                </c:pt>
                <c:pt idx="8413">
                  <c:v>3365.6</c:v>
                </c:pt>
                <c:pt idx="8414">
                  <c:v>3366</c:v>
                </c:pt>
                <c:pt idx="8415">
                  <c:v>3366.4</c:v>
                </c:pt>
                <c:pt idx="8416">
                  <c:v>3366.8</c:v>
                </c:pt>
                <c:pt idx="8417">
                  <c:v>3367.2</c:v>
                </c:pt>
                <c:pt idx="8418">
                  <c:v>3367.6</c:v>
                </c:pt>
                <c:pt idx="8419">
                  <c:v>3368</c:v>
                </c:pt>
                <c:pt idx="8420">
                  <c:v>3368.4</c:v>
                </c:pt>
                <c:pt idx="8421">
                  <c:v>3368.8</c:v>
                </c:pt>
                <c:pt idx="8422">
                  <c:v>3369.2</c:v>
                </c:pt>
                <c:pt idx="8423">
                  <c:v>3369.6</c:v>
                </c:pt>
                <c:pt idx="8424">
                  <c:v>3370</c:v>
                </c:pt>
                <c:pt idx="8425">
                  <c:v>3370.4</c:v>
                </c:pt>
                <c:pt idx="8426">
                  <c:v>3370.8</c:v>
                </c:pt>
                <c:pt idx="8427">
                  <c:v>3371.2</c:v>
                </c:pt>
                <c:pt idx="8428">
                  <c:v>3371.6</c:v>
                </c:pt>
                <c:pt idx="8429">
                  <c:v>3372</c:v>
                </c:pt>
                <c:pt idx="8430">
                  <c:v>3372.4</c:v>
                </c:pt>
                <c:pt idx="8431">
                  <c:v>3372.8</c:v>
                </c:pt>
                <c:pt idx="8432">
                  <c:v>3373.2</c:v>
                </c:pt>
                <c:pt idx="8433">
                  <c:v>3373.6</c:v>
                </c:pt>
                <c:pt idx="8434">
                  <c:v>3374</c:v>
                </c:pt>
                <c:pt idx="8435">
                  <c:v>3374.4</c:v>
                </c:pt>
                <c:pt idx="8436">
                  <c:v>3374.8</c:v>
                </c:pt>
                <c:pt idx="8437">
                  <c:v>3375.2</c:v>
                </c:pt>
                <c:pt idx="8438">
                  <c:v>3375.6</c:v>
                </c:pt>
                <c:pt idx="8439">
                  <c:v>3376</c:v>
                </c:pt>
                <c:pt idx="8440">
                  <c:v>3376.4</c:v>
                </c:pt>
                <c:pt idx="8441">
                  <c:v>3376.8</c:v>
                </c:pt>
                <c:pt idx="8442">
                  <c:v>3377.2</c:v>
                </c:pt>
                <c:pt idx="8443">
                  <c:v>3377.6</c:v>
                </c:pt>
                <c:pt idx="8444">
                  <c:v>3378</c:v>
                </c:pt>
                <c:pt idx="8445">
                  <c:v>3378.4</c:v>
                </c:pt>
                <c:pt idx="8446">
                  <c:v>3378.8</c:v>
                </c:pt>
                <c:pt idx="8447">
                  <c:v>3379.2</c:v>
                </c:pt>
                <c:pt idx="8448">
                  <c:v>3379.6</c:v>
                </c:pt>
                <c:pt idx="8449">
                  <c:v>3380</c:v>
                </c:pt>
                <c:pt idx="8450">
                  <c:v>3380.4</c:v>
                </c:pt>
                <c:pt idx="8451">
                  <c:v>3380.8</c:v>
                </c:pt>
                <c:pt idx="8452">
                  <c:v>3381.2</c:v>
                </c:pt>
                <c:pt idx="8453">
                  <c:v>3381.6</c:v>
                </c:pt>
                <c:pt idx="8454">
                  <c:v>3382</c:v>
                </c:pt>
                <c:pt idx="8455">
                  <c:v>3382.4</c:v>
                </c:pt>
                <c:pt idx="8456">
                  <c:v>3382.8</c:v>
                </c:pt>
                <c:pt idx="8457">
                  <c:v>3383.2</c:v>
                </c:pt>
                <c:pt idx="8458">
                  <c:v>3383.6</c:v>
                </c:pt>
                <c:pt idx="8459">
                  <c:v>3384</c:v>
                </c:pt>
                <c:pt idx="8460">
                  <c:v>3384.4</c:v>
                </c:pt>
                <c:pt idx="8461">
                  <c:v>3384.8</c:v>
                </c:pt>
                <c:pt idx="8462">
                  <c:v>3385.2</c:v>
                </c:pt>
                <c:pt idx="8463">
                  <c:v>3385.6</c:v>
                </c:pt>
                <c:pt idx="8464">
                  <c:v>3386</c:v>
                </c:pt>
                <c:pt idx="8465">
                  <c:v>3386.4</c:v>
                </c:pt>
                <c:pt idx="8466">
                  <c:v>3386.8</c:v>
                </c:pt>
                <c:pt idx="8467">
                  <c:v>3387.2</c:v>
                </c:pt>
                <c:pt idx="8468">
                  <c:v>3387.6</c:v>
                </c:pt>
                <c:pt idx="8469">
                  <c:v>3388</c:v>
                </c:pt>
                <c:pt idx="8470">
                  <c:v>3388.4</c:v>
                </c:pt>
                <c:pt idx="8471">
                  <c:v>3388.8</c:v>
                </c:pt>
                <c:pt idx="8472">
                  <c:v>3389.2</c:v>
                </c:pt>
                <c:pt idx="8473">
                  <c:v>3389.6</c:v>
                </c:pt>
                <c:pt idx="8474">
                  <c:v>3390</c:v>
                </c:pt>
                <c:pt idx="8475">
                  <c:v>3390.4</c:v>
                </c:pt>
                <c:pt idx="8476">
                  <c:v>3390.8</c:v>
                </c:pt>
                <c:pt idx="8477">
                  <c:v>3391.2</c:v>
                </c:pt>
                <c:pt idx="8478">
                  <c:v>3391.6</c:v>
                </c:pt>
                <c:pt idx="8479">
                  <c:v>3392</c:v>
                </c:pt>
                <c:pt idx="8480">
                  <c:v>3392.4</c:v>
                </c:pt>
                <c:pt idx="8481">
                  <c:v>3392.8</c:v>
                </c:pt>
                <c:pt idx="8482">
                  <c:v>3393.2</c:v>
                </c:pt>
                <c:pt idx="8483">
                  <c:v>3393.6</c:v>
                </c:pt>
                <c:pt idx="8484">
                  <c:v>3394</c:v>
                </c:pt>
                <c:pt idx="8485">
                  <c:v>3394.4</c:v>
                </c:pt>
                <c:pt idx="8486">
                  <c:v>3394.8</c:v>
                </c:pt>
                <c:pt idx="8487">
                  <c:v>3395.2</c:v>
                </c:pt>
                <c:pt idx="8488">
                  <c:v>3395.6</c:v>
                </c:pt>
                <c:pt idx="8489">
                  <c:v>3396</c:v>
                </c:pt>
                <c:pt idx="8490">
                  <c:v>3396.4</c:v>
                </c:pt>
                <c:pt idx="8491">
                  <c:v>3396.8</c:v>
                </c:pt>
                <c:pt idx="8492">
                  <c:v>3397.2</c:v>
                </c:pt>
                <c:pt idx="8493">
                  <c:v>3397.6</c:v>
                </c:pt>
                <c:pt idx="8494">
                  <c:v>3398</c:v>
                </c:pt>
                <c:pt idx="8495">
                  <c:v>3398.4</c:v>
                </c:pt>
                <c:pt idx="8496">
                  <c:v>3398.8</c:v>
                </c:pt>
                <c:pt idx="8497">
                  <c:v>3399.2</c:v>
                </c:pt>
                <c:pt idx="8498">
                  <c:v>3399.6</c:v>
                </c:pt>
                <c:pt idx="8499">
                  <c:v>3400</c:v>
                </c:pt>
                <c:pt idx="8500">
                  <c:v>3400.4</c:v>
                </c:pt>
                <c:pt idx="8501">
                  <c:v>3400.8</c:v>
                </c:pt>
                <c:pt idx="8502">
                  <c:v>3401.2</c:v>
                </c:pt>
                <c:pt idx="8503">
                  <c:v>3401.6</c:v>
                </c:pt>
                <c:pt idx="8504">
                  <c:v>3402</c:v>
                </c:pt>
                <c:pt idx="8505">
                  <c:v>3402.4</c:v>
                </c:pt>
                <c:pt idx="8506">
                  <c:v>3402.8</c:v>
                </c:pt>
                <c:pt idx="8507">
                  <c:v>3403.2</c:v>
                </c:pt>
                <c:pt idx="8508">
                  <c:v>3403.6</c:v>
                </c:pt>
                <c:pt idx="8509">
                  <c:v>3404</c:v>
                </c:pt>
                <c:pt idx="8510">
                  <c:v>3404.4</c:v>
                </c:pt>
                <c:pt idx="8511">
                  <c:v>3404.8</c:v>
                </c:pt>
                <c:pt idx="8512">
                  <c:v>3405.2</c:v>
                </c:pt>
                <c:pt idx="8513">
                  <c:v>3405.6</c:v>
                </c:pt>
                <c:pt idx="8514">
                  <c:v>3406</c:v>
                </c:pt>
                <c:pt idx="8515">
                  <c:v>3406.4</c:v>
                </c:pt>
                <c:pt idx="8516">
                  <c:v>3406.8</c:v>
                </c:pt>
                <c:pt idx="8517">
                  <c:v>3407.2</c:v>
                </c:pt>
                <c:pt idx="8518">
                  <c:v>3407.6</c:v>
                </c:pt>
                <c:pt idx="8519">
                  <c:v>3408</c:v>
                </c:pt>
                <c:pt idx="8520">
                  <c:v>3408.4</c:v>
                </c:pt>
                <c:pt idx="8521">
                  <c:v>3408.8</c:v>
                </c:pt>
                <c:pt idx="8522">
                  <c:v>3409.2</c:v>
                </c:pt>
                <c:pt idx="8523">
                  <c:v>3409.6</c:v>
                </c:pt>
                <c:pt idx="8524">
                  <c:v>3410</c:v>
                </c:pt>
                <c:pt idx="8525">
                  <c:v>3410.4</c:v>
                </c:pt>
                <c:pt idx="8526">
                  <c:v>3410.8</c:v>
                </c:pt>
                <c:pt idx="8527">
                  <c:v>3411.2</c:v>
                </c:pt>
                <c:pt idx="8528">
                  <c:v>3411.6</c:v>
                </c:pt>
                <c:pt idx="8529">
                  <c:v>3412</c:v>
                </c:pt>
                <c:pt idx="8530">
                  <c:v>3412.4</c:v>
                </c:pt>
                <c:pt idx="8531">
                  <c:v>3412.8</c:v>
                </c:pt>
                <c:pt idx="8532">
                  <c:v>3413.2</c:v>
                </c:pt>
                <c:pt idx="8533">
                  <c:v>3413.6</c:v>
                </c:pt>
                <c:pt idx="8534">
                  <c:v>3414</c:v>
                </c:pt>
                <c:pt idx="8535">
                  <c:v>3414.4</c:v>
                </c:pt>
                <c:pt idx="8536">
                  <c:v>3414.8</c:v>
                </c:pt>
                <c:pt idx="8537">
                  <c:v>3415.2</c:v>
                </c:pt>
                <c:pt idx="8538">
                  <c:v>3415.6</c:v>
                </c:pt>
                <c:pt idx="8539">
                  <c:v>3416</c:v>
                </c:pt>
                <c:pt idx="8540">
                  <c:v>3416.4</c:v>
                </c:pt>
                <c:pt idx="8541">
                  <c:v>3416.8</c:v>
                </c:pt>
                <c:pt idx="8542">
                  <c:v>3417.2</c:v>
                </c:pt>
                <c:pt idx="8543">
                  <c:v>3417.6</c:v>
                </c:pt>
                <c:pt idx="8544">
                  <c:v>3418</c:v>
                </c:pt>
                <c:pt idx="8545">
                  <c:v>3418.4</c:v>
                </c:pt>
                <c:pt idx="8546">
                  <c:v>3418.8</c:v>
                </c:pt>
                <c:pt idx="8547">
                  <c:v>3419.2</c:v>
                </c:pt>
                <c:pt idx="8548">
                  <c:v>3419.6</c:v>
                </c:pt>
                <c:pt idx="8549">
                  <c:v>3420</c:v>
                </c:pt>
                <c:pt idx="8550">
                  <c:v>3420.4</c:v>
                </c:pt>
                <c:pt idx="8551">
                  <c:v>3420.8</c:v>
                </c:pt>
                <c:pt idx="8552">
                  <c:v>3421.2</c:v>
                </c:pt>
                <c:pt idx="8553">
                  <c:v>3421.6</c:v>
                </c:pt>
                <c:pt idx="8554">
                  <c:v>3422</c:v>
                </c:pt>
                <c:pt idx="8555">
                  <c:v>3422.4</c:v>
                </c:pt>
                <c:pt idx="8556">
                  <c:v>3422.8</c:v>
                </c:pt>
                <c:pt idx="8557">
                  <c:v>3423.2</c:v>
                </c:pt>
                <c:pt idx="8558">
                  <c:v>3423.6</c:v>
                </c:pt>
                <c:pt idx="8559">
                  <c:v>3424</c:v>
                </c:pt>
                <c:pt idx="8560">
                  <c:v>3424.4</c:v>
                </c:pt>
                <c:pt idx="8561">
                  <c:v>3424.8</c:v>
                </c:pt>
                <c:pt idx="8562">
                  <c:v>3425.2</c:v>
                </c:pt>
                <c:pt idx="8563">
                  <c:v>3425.6</c:v>
                </c:pt>
                <c:pt idx="8564">
                  <c:v>3426</c:v>
                </c:pt>
                <c:pt idx="8565">
                  <c:v>3426.4</c:v>
                </c:pt>
                <c:pt idx="8566">
                  <c:v>3426.8</c:v>
                </c:pt>
                <c:pt idx="8567">
                  <c:v>3427.2</c:v>
                </c:pt>
                <c:pt idx="8568">
                  <c:v>3427.6</c:v>
                </c:pt>
                <c:pt idx="8569">
                  <c:v>3428</c:v>
                </c:pt>
                <c:pt idx="8570">
                  <c:v>3428.4</c:v>
                </c:pt>
                <c:pt idx="8571">
                  <c:v>3428.8</c:v>
                </c:pt>
                <c:pt idx="8572">
                  <c:v>3429.2</c:v>
                </c:pt>
                <c:pt idx="8573">
                  <c:v>3429.6</c:v>
                </c:pt>
                <c:pt idx="8574">
                  <c:v>3430</c:v>
                </c:pt>
                <c:pt idx="8575">
                  <c:v>3430.4</c:v>
                </c:pt>
                <c:pt idx="8576">
                  <c:v>3430.8</c:v>
                </c:pt>
                <c:pt idx="8577">
                  <c:v>3431.2</c:v>
                </c:pt>
                <c:pt idx="8578">
                  <c:v>3431.6</c:v>
                </c:pt>
                <c:pt idx="8579">
                  <c:v>3432</c:v>
                </c:pt>
                <c:pt idx="8580">
                  <c:v>3432.4</c:v>
                </c:pt>
                <c:pt idx="8581">
                  <c:v>3432.8</c:v>
                </c:pt>
                <c:pt idx="8582">
                  <c:v>3433.2</c:v>
                </c:pt>
                <c:pt idx="8583">
                  <c:v>3433.6</c:v>
                </c:pt>
                <c:pt idx="8584">
                  <c:v>3434</c:v>
                </c:pt>
                <c:pt idx="8585">
                  <c:v>3434.4</c:v>
                </c:pt>
                <c:pt idx="8586">
                  <c:v>3434.8</c:v>
                </c:pt>
                <c:pt idx="8587">
                  <c:v>3435.2</c:v>
                </c:pt>
                <c:pt idx="8588">
                  <c:v>3435.6</c:v>
                </c:pt>
                <c:pt idx="8589">
                  <c:v>3436</c:v>
                </c:pt>
                <c:pt idx="8590">
                  <c:v>3436.4</c:v>
                </c:pt>
                <c:pt idx="8591">
                  <c:v>3436.8</c:v>
                </c:pt>
                <c:pt idx="8592">
                  <c:v>3437.2</c:v>
                </c:pt>
                <c:pt idx="8593">
                  <c:v>3437.6</c:v>
                </c:pt>
                <c:pt idx="8594">
                  <c:v>3438</c:v>
                </c:pt>
                <c:pt idx="8595">
                  <c:v>3438.4</c:v>
                </c:pt>
                <c:pt idx="8596">
                  <c:v>3438.8</c:v>
                </c:pt>
                <c:pt idx="8597">
                  <c:v>3439.2</c:v>
                </c:pt>
                <c:pt idx="8598">
                  <c:v>3439.6</c:v>
                </c:pt>
                <c:pt idx="8599">
                  <c:v>3440</c:v>
                </c:pt>
                <c:pt idx="8600">
                  <c:v>3440.4</c:v>
                </c:pt>
                <c:pt idx="8601">
                  <c:v>3440.8</c:v>
                </c:pt>
                <c:pt idx="8602">
                  <c:v>3441.2</c:v>
                </c:pt>
                <c:pt idx="8603">
                  <c:v>3441.6</c:v>
                </c:pt>
                <c:pt idx="8604">
                  <c:v>3442</c:v>
                </c:pt>
                <c:pt idx="8605">
                  <c:v>3442.4</c:v>
                </c:pt>
                <c:pt idx="8606">
                  <c:v>3442.8</c:v>
                </c:pt>
                <c:pt idx="8607">
                  <c:v>3443.2</c:v>
                </c:pt>
                <c:pt idx="8608">
                  <c:v>3443.6</c:v>
                </c:pt>
                <c:pt idx="8609">
                  <c:v>3444</c:v>
                </c:pt>
                <c:pt idx="8610">
                  <c:v>3444.4</c:v>
                </c:pt>
                <c:pt idx="8611">
                  <c:v>3444.8</c:v>
                </c:pt>
                <c:pt idx="8612">
                  <c:v>3445.2</c:v>
                </c:pt>
                <c:pt idx="8613">
                  <c:v>3445.6</c:v>
                </c:pt>
                <c:pt idx="8614">
                  <c:v>3446</c:v>
                </c:pt>
                <c:pt idx="8615">
                  <c:v>3446.4</c:v>
                </c:pt>
                <c:pt idx="8616">
                  <c:v>3446.8</c:v>
                </c:pt>
                <c:pt idx="8617">
                  <c:v>3447.2</c:v>
                </c:pt>
                <c:pt idx="8618">
                  <c:v>3447.6</c:v>
                </c:pt>
                <c:pt idx="8619">
                  <c:v>3448</c:v>
                </c:pt>
                <c:pt idx="8620">
                  <c:v>3448.4</c:v>
                </c:pt>
                <c:pt idx="8621">
                  <c:v>3448.8</c:v>
                </c:pt>
                <c:pt idx="8622">
                  <c:v>3449.2</c:v>
                </c:pt>
                <c:pt idx="8623">
                  <c:v>3449.6</c:v>
                </c:pt>
                <c:pt idx="8624">
                  <c:v>3450</c:v>
                </c:pt>
                <c:pt idx="8625">
                  <c:v>3450.4</c:v>
                </c:pt>
                <c:pt idx="8626">
                  <c:v>3450.8</c:v>
                </c:pt>
                <c:pt idx="8627">
                  <c:v>3451.2</c:v>
                </c:pt>
                <c:pt idx="8628">
                  <c:v>3451.6</c:v>
                </c:pt>
                <c:pt idx="8629">
                  <c:v>3452</c:v>
                </c:pt>
                <c:pt idx="8630">
                  <c:v>3452.4</c:v>
                </c:pt>
                <c:pt idx="8631">
                  <c:v>3452.8</c:v>
                </c:pt>
                <c:pt idx="8632">
                  <c:v>3453.2</c:v>
                </c:pt>
                <c:pt idx="8633">
                  <c:v>3453.6</c:v>
                </c:pt>
                <c:pt idx="8634">
                  <c:v>3454</c:v>
                </c:pt>
                <c:pt idx="8635">
                  <c:v>3454.4</c:v>
                </c:pt>
                <c:pt idx="8636">
                  <c:v>3454.8</c:v>
                </c:pt>
                <c:pt idx="8637">
                  <c:v>3455.2</c:v>
                </c:pt>
                <c:pt idx="8638">
                  <c:v>3455.6</c:v>
                </c:pt>
                <c:pt idx="8639">
                  <c:v>3456</c:v>
                </c:pt>
                <c:pt idx="8640">
                  <c:v>3456.4</c:v>
                </c:pt>
                <c:pt idx="8641">
                  <c:v>3456.8</c:v>
                </c:pt>
                <c:pt idx="8642">
                  <c:v>3457.2</c:v>
                </c:pt>
                <c:pt idx="8643">
                  <c:v>3457.6</c:v>
                </c:pt>
                <c:pt idx="8644">
                  <c:v>3458</c:v>
                </c:pt>
                <c:pt idx="8645">
                  <c:v>3458.4</c:v>
                </c:pt>
                <c:pt idx="8646">
                  <c:v>3458.8</c:v>
                </c:pt>
                <c:pt idx="8647">
                  <c:v>3459.2</c:v>
                </c:pt>
                <c:pt idx="8648">
                  <c:v>3459.6</c:v>
                </c:pt>
                <c:pt idx="8649">
                  <c:v>3460</c:v>
                </c:pt>
                <c:pt idx="8650">
                  <c:v>3460.4</c:v>
                </c:pt>
                <c:pt idx="8651">
                  <c:v>3460.8</c:v>
                </c:pt>
                <c:pt idx="8652">
                  <c:v>3461.2</c:v>
                </c:pt>
                <c:pt idx="8653">
                  <c:v>3461.6</c:v>
                </c:pt>
                <c:pt idx="8654">
                  <c:v>3462</c:v>
                </c:pt>
                <c:pt idx="8655">
                  <c:v>3462.4</c:v>
                </c:pt>
                <c:pt idx="8656">
                  <c:v>3462.8</c:v>
                </c:pt>
                <c:pt idx="8657">
                  <c:v>3463.2</c:v>
                </c:pt>
                <c:pt idx="8658">
                  <c:v>3463.6</c:v>
                </c:pt>
                <c:pt idx="8659">
                  <c:v>3464</c:v>
                </c:pt>
                <c:pt idx="8660">
                  <c:v>3464.4</c:v>
                </c:pt>
                <c:pt idx="8661">
                  <c:v>3464.8</c:v>
                </c:pt>
                <c:pt idx="8662">
                  <c:v>3465.2</c:v>
                </c:pt>
                <c:pt idx="8663">
                  <c:v>3465.6</c:v>
                </c:pt>
                <c:pt idx="8664">
                  <c:v>3466</c:v>
                </c:pt>
                <c:pt idx="8665">
                  <c:v>3466.4</c:v>
                </c:pt>
                <c:pt idx="8666">
                  <c:v>3466.8</c:v>
                </c:pt>
                <c:pt idx="8667">
                  <c:v>3467.2</c:v>
                </c:pt>
                <c:pt idx="8668">
                  <c:v>3467.6</c:v>
                </c:pt>
                <c:pt idx="8669">
                  <c:v>3468</c:v>
                </c:pt>
                <c:pt idx="8670">
                  <c:v>3468.4</c:v>
                </c:pt>
                <c:pt idx="8671">
                  <c:v>3468.8</c:v>
                </c:pt>
                <c:pt idx="8672">
                  <c:v>3469.2</c:v>
                </c:pt>
                <c:pt idx="8673">
                  <c:v>3469.6</c:v>
                </c:pt>
                <c:pt idx="8674">
                  <c:v>3470</c:v>
                </c:pt>
                <c:pt idx="8675">
                  <c:v>3470.4</c:v>
                </c:pt>
                <c:pt idx="8676">
                  <c:v>3470.8</c:v>
                </c:pt>
                <c:pt idx="8677">
                  <c:v>3471.2</c:v>
                </c:pt>
                <c:pt idx="8678">
                  <c:v>3471.6</c:v>
                </c:pt>
                <c:pt idx="8679">
                  <c:v>3472</c:v>
                </c:pt>
                <c:pt idx="8680">
                  <c:v>3472.4</c:v>
                </c:pt>
                <c:pt idx="8681">
                  <c:v>3472.8</c:v>
                </c:pt>
                <c:pt idx="8682">
                  <c:v>3473.2</c:v>
                </c:pt>
                <c:pt idx="8683">
                  <c:v>3473.6</c:v>
                </c:pt>
                <c:pt idx="8684">
                  <c:v>3474</c:v>
                </c:pt>
                <c:pt idx="8685">
                  <c:v>3474.4</c:v>
                </c:pt>
                <c:pt idx="8686">
                  <c:v>3474.8</c:v>
                </c:pt>
                <c:pt idx="8687">
                  <c:v>3475.2</c:v>
                </c:pt>
                <c:pt idx="8688">
                  <c:v>3475.6</c:v>
                </c:pt>
                <c:pt idx="8689">
                  <c:v>3476</c:v>
                </c:pt>
                <c:pt idx="8690">
                  <c:v>3476.4</c:v>
                </c:pt>
                <c:pt idx="8691">
                  <c:v>3476.8</c:v>
                </c:pt>
                <c:pt idx="8692">
                  <c:v>3477.2</c:v>
                </c:pt>
                <c:pt idx="8693">
                  <c:v>3477.6</c:v>
                </c:pt>
                <c:pt idx="8694">
                  <c:v>3478</c:v>
                </c:pt>
                <c:pt idx="8695">
                  <c:v>3478.4</c:v>
                </c:pt>
                <c:pt idx="8696">
                  <c:v>3478.8</c:v>
                </c:pt>
                <c:pt idx="8697">
                  <c:v>3479.2</c:v>
                </c:pt>
                <c:pt idx="8698">
                  <c:v>3479.6</c:v>
                </c:pt>
                <c:pt idx="8699">
                  <c:v>3480</c:v>
                </c:pt>
                <c:pt idx="8700">
                  <c:v>3480.4</c:v>
                </c:pt>
                <c:pt idx="8701">
                  <c:v>3480.8</c:v>
                </c:pt>
                <c:pt idx="8702">
                  <c:v>3481.2</c:v>
                </c:pt>
                <c:pt idx="8703">
                  <c:v>3481.6</c:v>
                </c:pt>
                <c:pt idx="8704">
                  <c:v>3482</c:v>
                </c:pt>
                <c:pt idx="8705">
                  <c:v>3482.4</c:v>
                </c:pt>
                <c:pt idx="8706">
                  <c:v>3482.8</c:v>
                </c:pt>
                <c:pt idx="8707">
                  <c:v>3483.2</c:v>
                </c:pt>
                <c:pt idx="8708">
                  <c:v>3483.6</c:v>
                </c:pt>
                <c:pt idx="8709">
                  <c:v>3484</c:v>
                </c:pt>
                <c:pt idx="8710">
                  <c:v>3484.4</c:v>
                </c:pt>
                <c:pt idx="8711">
                  <c:v>3484.8</c:v>
                </c:pt>
                <c:pt idx="8712">
                  <c:v>3485.2</c:v>
                </c:pt>
                <c:pt idx="8713">
                  <c:v>3485.6</c:v>
                </c:pt>
                <c:pt idx="8714">
                  <c:v>3486</c:v>
                </c:pt>
                <c:pt idx="8715">
                  <c:v>3486.4</c:v>
                </c:pt>
                <c:pt idx="8716">
                  <c:v>3486.8</c:v>
                </c:pt>
                <c:pt idx="8717">
                  <c:v>3487.2</c:v>
                </c:pt>
                <c:pt idx="8718">
                  <c:v>3487.6</c:v>
                </c:pt>
                <c:pt idx="8719">
                  <c:v>3488</c:v>
                </c:pt>
                <c:pt idx="8720">
                  <c:v>3488.4</c:v>
                </c:pt>
                <c:pt idx="8721">
                  <c:v>3488.8</c:v>
                </c:pt>
                <c:pt idx="8722">
                  <c:v>3489.2</c:v>
                </c:pt>
                <c:pt idx="8723">
                  <c:v>3489.6</c:v>
                </c:pt>
                <c:pt idx="8724">
                  <c:v>3490</c:v>
                </c:pt>
                <c:pt idx="8725">
                  <c:v>3490.4</c:v>
                </c:pt>
                <c:pt idx="8726">
                  <c:v>3490.8</c:v>
                </c:pt>
                <c:pt idx="8727">
                  <c:v>3491.2</c:v>
                </c:pt>
                <c:pt idx="8728">
                  <c:v>3491.6</c:v>
                </c:pt>
                <c:pt idx="8729">
                  <c:v>3492</c:v>
                </c:pt>
                <c:pt idx="8730">
                  <c:v>3492.4</c:v>
                </c:pt>
                <c:pt idx="8731">
                  <c:v>3492.8</c:v>
                </c:pt>
                <c:pt idx="8732">
                  <c:v>3493.2</c:v>
                </c:pt>
                <c:pt idx="8733">
                  <c:v>3493.6</c:v>
                </c:pt>
                <c:pt idx="8734">
                  <c:v>3494</c:v>
                </c:pt>
                <c:pt idx="8735">
                  <c:v>3494.4</c:v>
                </c:pt>
                <c:pt idx="8736">
                  <c:v>3494.8</c:v>
                </c:pt>
                <c:pt idx="8737">
                  <c:v>3495.2</c:v>
                </c:pt>
                <c:pt idx="8738">
                  <c:v>3495.6</c:v>
                </c:pt>
                <c:pt idx="8739">
                  <c:v>3496</c:v>
                </c:pt>
                <c:pt idx="8740">
                  <c:v>3496.4</c:v>
                </c:pt>
                <c:pt idx="8741">
                  <c:v>3496.8</c:v>
                </c:pt>
                <c:pt idx="8742">
                  <c:v>3497.2</c:v>
                </c:pt>
                <c:pt idx="8743">
                  <c:v>3497.6</c:v>
                </c:pt>
                <c:pt idx="8744">
                  <c:v>3498</c:v>
                </c:pt>
                <c:pt idx="8745">
                  <c:v>3498.4</c:v>
                </c:pt>
                <c:pt idx="8746">
                  <c:v>3498.8</c:v>
                </c:pt>
                <c:pt idx="8747">
                  <c:v>3499.2</c:v>
                </c:pt>
                <c:pt idx="8748">
                  <c:v>3499.6</c:v>
                </c:pt>
                <c:pt idx="8749">
                  <c:v>3500</c:v>
                </c:pt>
                <c:pt idx="8750">
                  <c:v>3500.4</c:v>
                </c:pt>
                <c:pt idx="8751">
                  <c:v>3500.8</c:v>
                </c:pt>
                <c:pt idx="8752">
                  <c:v>3501.2</c:v>
                </c:pt>
                <c:pt idx="8753">
                  <c:v>3501.6</c:v>
                </c:pt>
                <c:pt idx="8754">
                  <c:v>3502</c:v>
                </c:pt>
                <c:pt idx="8755">
                  <c:v>3502.4</c:v>
                </c:pt>
                <c:pt idx="8756">
                  <c:v>3502.8</c:v>
                </c:pt>
                <c:pt idx="8757">
                  <c:v>3503.2</c:v>
                </c:pt>
                <c:pt idx="8758">
                  <c:v>3503.6</c:v>
                </c:pt>
                <c:pt idx="8759">
                  <c:v>3504</c:v>
                </c:pt>
                <c:pt idx="8760">
                  <c:v>3504.4</c:v>
                </c:pt>
                <c:pt idx="8761">
                  <c:v>3504.8</c:v>
                </c:pt>
                <c:pt idx="8762">
                  <c:v>3505.2</c:v>
                </c:pt>
                <c:pt idx="8763">
                  <c:v>3505.6</c:v>
                </c:pt>
                <c:pt idx="8764">
                  <c:v>3506</c:v>
                </c:pt>
                <c:pt idx="8765">
                  <c:v>3506.4</c:v>
                </c:pt>
                <c:pt idx="8766">
                  <c:v>3506.8</c:v>
                </c:pt>
                <c:pt idx="8767">
                  <c:v>3507.2</c:v>
                </c:pt>
                <c:pt idx="8768">
                  <c:v>3507.6</c:v>
                </c:pt>
                <c:pt idx="8769">
                  <c:v>3508</c:v>
                </c:pt>
                <c:pt idx="8770">
                  <c:v>3508.4</c:v>
                </c:pt>
                <c:pt idx="8771">
                  <c:v>3508.8</c:v>
                </c:pt>
                <c:pt idx="8772">
                  <c:v>3509.2</c:v>
                </c:pt>
                <c:pt idx="8773">
                  <c:v>3509.6</c:v>
                </c:pt>
                <c:pt idx="8774">
                  <c:v>3510</c:v>
                </c:pt>
                <c:pt idx="8775">
                  <c:v>3510.4</c:v>
                </c:pt>
                <c:pt idx="8776">
                  <c:v>3510.8</c:v>
                </c:pt>
                <c:pt idx="8777">
                  <c:v>3511.2</c:v>
                </c:pt>
                <c:pt idx="8778">
                  <c:v>3511.6</c:v>
                </c:pt>
                <c:pt idx="8779">
                  <c:v>3512</c:v>
                </c:pt>
                <c:pt idx="8780">
                  <c:v>3512.4</c:v>
                </c:pt>
                <c:pt idx="8781">
                  <c:v>3512.8</c:v>
                </c:pt>
                <c:pt idx="8782">
                  <c:v>3513.2</c:v>
                </c:pt>
                <c:pt idx="8783">
                  <c:v>3513.6</c:v>
                </c:pt>
                <c:pt idx="8784">
                  <c:v>3514</c:v>
                </c:pt>
                <c:pt idx="8785">
                  <c:v>3514.4</c:v>
                </c:pt>
                <c:pt idx="8786">
                  <c:v>3514.8</c:v>
                </c:pt>
                <c:pt idx="8787">
                  <c:v>3515.2</c:v>
                </c:pt>
                <c:pt idx="8788">
                  <c:v>3515.6</c:v>
                </c:pt>
                <c:pt idx="8789">
                  <c:v>3516</c:v>
                </c:pt>
                <c:pt idx="8790">
                  <c:v>3516.4</c:v>
                </c:pt>
                <c:pt idx="8791">
                  <c:v>3516.8</c:v>
                </c:pt>
                <c:pt idx="8792">
                  <c:v>3517.2</c:v>
                </c:pt>
                <c:pt idx="8793">
                  <c:v>3517.6</c:v>
                </c:pt>
                <c:pt idx="8794">
                  <c:v>3518</c:v>
                </c:pt>
                <c:pt idx="8795">
                  <c:v>3518.4</c:v>
                </c:pt>
                <c:pt idx="8796">
                  <c:v>3518.8</c:v>
                </c:pt>
                <c:pt idx="8797">
                  <c:v>3519.2</c:v>
                </c:pt>
                <c:pt idx="8798">
                  <c:v>3519.6</c:v>
                </c:pt>
                <c:pt idx="8799">
                  <c:v>3520</c:v>
                </c:pt>
                <c:pt idx="8800">
                  <c:v>3520.4</c:v>
                </c:pt>
                <c:pt idx="8801">
                  <c:v>3520.8</c:v>
                </c:pt>
                <c:pt idx="8802">
                  <c:v>3521.2</c:v>
                </c:pt>
                <c:pt idx="8803">
                  <c:v>3521.6</c:v>
                </c:pt>
                <c:pt idx="8804">
                  <c:v>3522</c:v>
                </c:pt>
                <c:pt idx="8805">
                  <c:v>3522.4</c:v>
                </c:pt>
                <c:pt idx="8806">
                  <c:v>3522.8</c:v>
                </c:pt>
                <c:pt idx="8807">
                  <c:v>3523.2</c:v>
                </c:pt>
                <c:pt idx="8808">
                  <c:v>3523.6</c:v>
                </c:pt>
                <c:pt idx="8809">
                  <c:v>3524</c:v>
                </c:pt>
                <c:pt idx="8810">
                  <c:v>3524.4</c:v>
                </c:pt>
                <c:pt idx="8811">
                  <c:v>3524.8</c:v>
                </c:pt>
                <c:pt idx="8812">
                  <c:v>3525.2</c:v>
                </c:pt>
                <c:pt idx="8813">
                  <c:v>3525.6</c:v>
                </c:pt>
                <c:pt idx="8814">
                  <c:v>3526</c:v>
                </c:pt>
                <c:pt idx="8815">
                  <c:v>3526.4</c:v>
                </c:pt>
                <c:pt idx="8816">
                  <c:v>3526.8</c:v>
                </c:pt>
                <c:pt idx="8817">
                  <c:v>3527.2</c:v>
                </c:pt>
                <c:pt idx="8818">
                  <c:v>3527.6</c:v>
                </c:pt>
                <c:pt idx="8819">
                  <c:v>3528</c:v>
                </c:pt>
                <c:pt idx="8820">
                  <c:v>3528.4</c:v>
                </c:pt>
                <c:pt idx="8821">
                  <c:v>3528.8</c:v>
                </c:pt>
                <c:pt idx="8822">
                  <c:v>3529.2</c:v>
                </c:pt>
                <c:pt idx="8823">
                  <c:v>3529.6</c:v>
                </c:pt>
                <c:pt idx="8824">
                  <c:v>3530</c:v>
                </c:pt>
                <c:pt idx="8825">
                  <c:v>3530.4</c:v>
                </c:pt>
                <c:pt idx="8826">
                  <c:v>3530.8</c:v>
                </c:pt>
                <c:pt idx="8827">
                  <c:v>3531.2</c:v>
                </c:pt>
                <c:pt idx="8828">
                  <c:v>3531.6</c:v>
                </c:pt>
                <c:pt idx="8829">
                  <c:v>3532</c:v>
                </c:pt>
                <c:pt idx="8830">
                  <c:v>3532.4</c:v>
                </c:pt>
                <c:pt idx="8831">
                  <c:v>3532.8</c:v>
                </c:pt>
                <c:pt idx="8832">
                  <c:v>3533.2</c:v>
                </c:pt>
                <c:pt idx="8833">
                  <c:v>3533.6</c:v>
                </c:pt>
                <c:pt idx="8834">
                  <c:v>3534</c:v>
                </c:pt>
                <c:pt idx="8835">
                  <c:v>3534.4</c:v>
                </c:pt>
                <c:pt idx="8836">
                  <c:v>3534.8</c:v>
                </c:pt>
                <c:pt idx="8837">
                  <c:v>3535.2</c:v>
                </c:pt>
                <c:pt idx="8838">
                  <c:v>3535.6</c:v>
                </c:pt>
                <c:pt idx="8839">
                  <c:v>3536</c:v>
                </c:pt>
                <c:pt idx="8840">
                  <c:v>3536.4</c:v>
                </c:pt>
                <c:pt idx="8841">
                  <c:v>3536.8</c:v>
                </c:pt>
                <c:pt idx="8842">
                  <c:v>3537.2</c:v>
                </c:pt>
                <c:pt idx="8843">
                  <c:v>3537.6</c:v>
                </c:pt>
                <c:pt idx="8844">
                  <c:v>3538</c:v>
                </c:pt>
                <c:pt idx="8845">
                  <c:v>3538.4</c:v>
                </c:pt>
                <c:pt idx="8846">
                  <c:v>3538.8</c:v>
                </c:pt>
                <c:pt idx="8847">
                  <c:v>3539.2</c:v>
                </c:pt>
                <c:pt idx="8848">
                  <c:v>3539.6</c:v>
                </c:pt>
                <c:pt idx="8849">
                  <c:v>3540</c:v>
                </c:pt>
                <c:pt idx="8850">
                  <c:v>3540.4</c:v>
                </c:pt>
                <c:pt idx="8851">
                  <c:v>3540.8</c:v>
                </c:pt>
                <c:pt idx="8852">
                  <c:v>3541.2</c:v>
                </c:pt>
                <c:pt idx="8853">
                  <c:v>3541.6</c:v>
                </c:pt>
                <c:pt idx="8854">
                  <c:v>3542</c:v>
                </c:pt>
                <c:pt idx="8855">
                  <c:v>3542.4</c:v>
                </c:pt>
                <c:pt idx="8856">
                  <c:v>3542.8</c:v>
                </c:pt>
                <c:pt idx="8857">
                  <c:v>3543.2</c:v>
                </c:pt>
                <c:pt idx="8858">
                  <c:v>3543.6</c:v>
                </c:pt>
                <c:pt idx="8859">
                  <c:v>3544</c:v>
                </c:pt>
                <c:pt idx="8860">
                  <c:v>3544.4</c:v>
                </c:pt>
                <c:pt idx="8861">
                  <c:v>3544.8</c:v>
                </c:pt>
                <c:pt idx="8862">
                  <c:v>3545.2</c:v>
                </c:pt>
                <c:pt idx="8863">
                  <c:v>3545.6</c:v>
                </c:pt>
                <c:pt idx="8864">
                  <c:v>3546</c:v>
                </c:pt>
                <c:pt idx="8865">
                  <c:v>3546.4</c:v>
                </c:pt>
                <c:pt idx="8866">
                  <c:v>3546.8</c:v>
                </c:pt>
                <c:pt idx="8867">
                  <c:v>3547.2</c:v>
                </c:pt>
                <c:pt idx="8868">
                  <c:v>3547.6</c:v>
                </c:pt>
                <c:pt idx="8869">
                  <c:v>3548</c:v>
                </c:pt>
                <c:pt idx="8870">
                  <c:v>3548.4</c:v>
                </c:pt>
                <c:pt idx="8871">
                  <c:v>3548.8</c:v>
                </c:pt>
                <c:pt idx="8872">
                  <c:v>3549.2</c:v>
                </c:pt>
                <c:pt idx="8873">
                  <c:v>3549.6</c:v>
                </c:pt>
                <c:pt idx="8874">
                  <c:v>3550</c:v>
                </c:pt>
                <c:pt idx="8875">
                  <c:v>3550.4</c:v>
                </c:pt>
                <c:pt idx="8876">
                  <c:v>3550.8</c:v>
                </c:pt>
                <c:pt idx="8877">
                  <c:v>3551.2</c:v>
                </c:pt>
                <c:pt idx="8878">
                  <c:v>3551.6</c:v>
                </c:pt>
                <c:pt idx="8879">
                  <c:v>3552</c:v>
                </c:pt>
                <c:pt idx="8880">
                  <c:v>3552.4</c:v>
                </c:pt>
                <c:pt idx="8881">
                  <c:v>3552.8</c:v>
                </c:pt>
                <c:pt idx="8882">
                  <c:v>3553.2</c:v>
                </c:pt>
                <c:pt idx="8883">
                  <c:v>3553.6</c:v>
                </c:pt>
                <c:pt idx="8884">
                  <c:v>3554</c:v>
                </c:pt>
                <c:pt idx="8885">
                  <c:v>3554.4</c:v>
                </c:pt>
                <c:pt idx="8886">
                  <c:v>3554.8</c:v>
                </c:pt>
                <c:pt idx="8887">
                  <c:v>3555.2</c:v>
                </c:pt>
                <c:pt idx="8888">
                  <c:v>3555.6</c:v>
                </c:pt>
                <c:pt idx="8889">
                  <c:v>3556</c:v>
                </c:pt>
                <c:pt idx="8890">
                  <c:v>3556.4</c:v>
                </c:pt>
                <c:pt idx="8891">
                  <c:v>3556.8</c:v>
                </c:pt>
                <c:pt idx="8892">
                  <c:v>3557.2</c:v>
                </c:pt>
                <c:pt idx="8893">
                  <c:v>3557.6</c:v>
                </c:pt>
                <c:pt idx="8894">
                  <c:v>3558</c:v>
                </c:pt>
                <c:pt idx="8895">
                  <c:v>3558.4</c:v>
                </c:pt>
                <c:pt idx="8896">
                  <c:v>3558.8</c:v>
                </c:pt>
                <c:pt idx="8897">
                  <c:v>3559.2</c:v>
                </c:pt>
                <c:pt idx="8898">
                  <c:v>3559.6</c:v>
                </c:pt>
                <c:pt idx="8899">
                  <c:v>3560</c:v>
                </c:pt>
                <c:pt idx="8900">
                  <c:v>3560.4</c:v>
                </c:pt>
                <c:pt idx="8901">
                  <c:v>3560.8</c:v>
                </c:pt>
                <c:pt idx="8902">
                  <c:v>3561.2</c:v>
                </c:pt>
                <c:pt idx="8903">
                  <c:v>3561.6</c:v>
                </c:pt>
                <c:pt idx="8904">
                  <c:v>3562</c:v>
                </c:pt>
                <c:pt idx="8905">
                  <c:v>3562.4</c:v>
                </c:pt>
                <c:pt idx="8906">
                  <c:v>3562.8</c:v>
                </c:pt>
                <c:pt idx="8907">
                  <c:v>3563.2</c:v>
                </c:pt>
                <c:pt idx="8908">
                  <c:v>3563.6</c:v>
                </c:pt>
                <c:pt idx="8909">
                  <c:v>3564</c:v>
                </c:pt>
                <c:pt idx="8910">
                  <c:v>3564.4</c:v>
                </c:pt>
                <c:pt idx="8911">
                  <c:v>3564.8</c:v>
                </c:pt>
                <c:pt idx="8912">
                  <c:v>3565.2</c:v>
                </c:pt>
                <c:pt idx="8913">
                  <c:v>3565.6</c:v>
                </c:pt>
                <c:pt idx="8914">
                  <c:v>3566</c:v>
                </c:pt>
                <c:pt idx="8915">
                  <c:v>3566.4</c:v>
                </c:pt>
                <c:pt idx="8916">
                  <c:v>3566.8</c:v>
                </c:pt>
                <c:pt idx="8917">
                  <c:v>3567.2</c:v>
                </c:pt>
                <c:pt idx="8918">
                  <c:v>3567.6</c:v>
                </c:pt>
                <c:pt idx="8919">
                  <c:v>3568</c:v>
                </c:pt>
                <c:pt idx="8920">
                  <c:v>3568.4</c:v>
                </c:pt>
                <c:pt idx="8921">
                  <c:v>3568.8</c:v>
                </c:pt>
                <c:pt idx="8922">
                  <c:v>3569.2</c:v>
                </c:pt>
                <c:pt idx="8923">
                  <c:v>3569.6</c:v>
                </c:pt>
                <c:pt idx="8924">
                  <c:v>3570</c:v>
                </c:pt>
                <c:pt idx="8925">
                  <c:v>3570.4</c:v>
                </c:pt>
                <c:pt idx="8926">
                  <c:v>3570.8</c:v>
                </c:pt>
                <c:pt idx="8927">
                  <c:v>3571.2</c:v>
                </c:pt>
                <c:pt idx="8928">
                  <c:v>3571.6</c:v>
                </c:pt>
                <c:pt idx="8929">
                  <c:v>3572</c:v>
                </c:pt>
                <c:pt idx="8930">
                  <c:v>3572.4</c:v>
                </c:pt>
                <c:pt idx="8931">
                  <c:v>3572.8</c:v>
                </c:pt>
                <c:pt idx="8932">
                  <c:v>3573.2</c:v>
                </c:pt>
                <c:pt idx="8933">
                  <c:v>3573.6</c:v>
                </c:pt>
                <c:pt idx="8934">
                  <c:v>3574</c:v>
                </c:pt>
                <c:pt idx="8935">
                  <c:v>3574.4</c:v>
                </c:pt>
                <c:pt idx="8936">
                  <c:v>3574.8</c:v>
                </c:pt>
                <c:pt idx="8937">
                  <c:v>3575.2</c:v>
                </c:pt>
                <c:pt idx="8938">
                  <c:v>3575.6</c:v>
                </c:pt>
                <c:pt idx="8939">
                  <c:v>3576</c:v>
                </c:pt>
                <c:pt idx="8940">
                  <c:v>3576.4</c:v>
                </c:pt>
                <c:pt idx="8941">
                  <c:v>3576.8</c:v>
                </c:pt>
                <c:pt idx="8942">
                  <c:v>3577.2</c:v>
                </c:pt>
                <c:pt idx="8943">
                  <c:v>3577.6</c:v>
                </c:pt>
                <c:pt idx="8944">
                  <c:v>3578</c:v>
                </c:pt>
                <c:pt idx="8945">
                  <c:v>3578.4</c:v>
                </c:pt>
                <c:pt idx="8946">
                  <c:v>3578.8</c:v>
                </c:pt>
                <c:pt idx="8947">
                  <c:v>3579.2</c:v>
                </c:pt>
                <c:pt idx="8948">
                  <c:v>3579.6</c:v>
                </c:pt>
                <c:pt idx="8949">
                  <c:v>3580</c:v>
                </c:pt>
                <c:pt idx="8950">
                  <c:v>3580.4</c:v>
                </c:pt>
                <c:pt idx="8951">
                  <c:v>3580.8</c:v>
                </c:pt>
                <c:pt idx="8952">
                  <c:v>3581.2</c:v>
                </c:pt>
                <c:pt idx="8953">
                  <c:v>3581.6</c:v>
                </c:pt>
                <c:pt idx="8954">
                  <c:v>3582</c:v>
                </c:pt>
                <c:pt idx="8955">
                  <c:v>3582.4</c:v>
                </c:pt>
                <c:pt idx="8956">
                  <c:v>3582.8</c:v>
                </c:pt>
                <c:pt idx="8957">
                  <c:v>3583.2</c:v>
                </c:pt>
                <c:pt idx="8958">
                  <c:v>3583.6</c:v>
                </c:pt>
                <c:pt idx="8959">
                  <c:v>3584</c:v>
                </c:pt>
                <c:pt idx="8960">
                  <c:v>3584.4</c:v>
                </c:pt>
                <c:pt idx="8961">
                  <c:v>3584.8</c:v>
                </c:pt>
                <c:pt idx="8962">
                  <c:v>3585.2</c:v>
                </c:pt>
                <c:pt idx="8963">
                  <c:v>3585.6</c:v>
                </c:pt>
                <c:pt idx="8964">
                  <c:v>3586</c:v>
                </c:pt>
                <c:pt idx="8965">
                  <c:v>3586.4</c:v>
                </c:pt>
                <c:pt idx="8966">
                  <c:v>3586.8</c:v>
                </c:pt>
                <c:pt idx="8967">
                  <c:v>3587.2</c:v>
                </c:pt>
                <c:pt idx="8968">
                  <c:v>3587.6</c:v>
                </c:pt>
                <c:pt idx="8969">
                  <c:v>3588</c:v>
                </c:pt>
                <c:pt idx="8970">
                  <c:v>3588.4</c:v>
                </c:pt>
                <c:pt idx="8971">
                  <c:v>3588.8</c:v>
                </c:pt>
                <c:pt idx="8972">
                  <c:v>3589.2</c:v>
                </c:pt>
                <c:pt idx="8973">
                  <c:v>3589.6</c:v>
                </c:pt>
                <c:pt idx="8974">
                  <c:v>3590</c:v>
                </c:pt>
                <c:pt idx="8975">
                  <c:v>3590.4</c:v>
                </c:pt>
                <c:pt idx="8976">
                  <c:v>3590.8</c:v>
                </c:pt>
                <c:pt idx="8977">
                  <c:v>3591.2</c:v>
                </c:pt>
                <c:pt idx="8978">
                  <c:v>3591.6</c:v>
                </c:pt>
                <c:pt idx="8979">
                  <c:v>3592</c:v>
                </c:pt>
                <c:pt idx="8980">
                  <c:v>3592.4</c:v>
                </c:pt>
                <c:pt idx="8981">
                  <c:v>3592.8</c:v>
                </c:pt>
                <c:pt idx="8982">
                  <c:v>3593.2</c:v>
                </c:pt>
                <c:pt idx="8983">
                  <c:v>3593.6</c:v>
                </c:pt>
                <c:pt idx="8984">
                  <c:v>3594</c:v>
                </c:pt>
                <c:pt idx="8985">
                  <c:v>3594.4</c:v>
                </c:pt>
                <c:pt idx="8986">
                  <c:v>3594.8</c:v>
                </c:pt>
                <c:pt idx="8987">
                  <c:v>3595.2</c:v>
                </c:pt>
                <c:pt idx="8988">
                  <c:v>3595.6</c:v>
                </c:pt>
                <c:pt idx="8989">
                  <c:v>3596</c:v>
                </c:pt>
                <c:pt idx="8990">
                  <c:v>3596.4</c:v>
                </c:pt>
                <c:pt idx="8991">
                  <c:v>3596.8</c:v>
                </c:pt>
                <c:pt idx="8992">
                  <c:v>3597.2</c:v>
                </c:pt>
                <c:pt idx="8993">
                  <c:v>3597.6</c:v>
                </c:pt>
                <c:pt idx="8994">
                  <c:v>3598</c:v>
                </c:pt>
                <c:pt idx="8995">
                  <c:v>3598.4</c:v>
                </c:pt>
                <c:pt idx="8996">
                  <c:v>3598.8</c:v>
                </c:pt>
                <c:pt idx="8997">
                  <c:v>3599.2</c:v>
                </c:pt>
                <c:pt idx="8998">
                  <c:v>3599.6</c:v>
                </c:pt>
                <c:pt idx="8999">
                  <c:v>3600</c:v>
                </c:pt>
                <c:pt idx="9000">
                  <c:v>3600.4</c:v>
                </c:pt>
                <c:pt idx="9001">
                  <c:v>3600.8</c:v>
                </c:pt>
                <c:pt idx="9002">
                  <c:v>3601.2</c:v>
                </c:pt>
                <c:pt idx="9003">
                  <c:v>3601.6</c:v>
                </c:pt>
                <c:pt idx="9004">
                  <c:v>3602</c:v>
                </c:pt>
                <c:pt idx="9005">
                  <c:v>3602.4</c:v>
                </c:pt>
                <c:pt idx="9006">
                  <c:v>3602.8</c:v>
                </c:pt>
                <c:pt idx="9007">
                  <c:v>3603.2</c:v>
                </c:pt>
                <c:pt idx="9008">
                  <c:v>3603.6</c:v>
                </c:pt>
                <c:pt idx="9009">
                  <c:v>3604</c:v>
                </c:pt>
                <c:pt idx="9010">
                  <c:v>3604.4</c:v>
                </c:pt>
                <c:pt idx="9011">
                  <c:v>3604.8</c:v>
                </c:pt>
                <c:pt idx="9012">
                  <c:v>3605.2</c:v>
                </c:pt>
                <c:pt idx="9013">
                  <c:v>3605.6</c:v>
                </c:pt>
                <c:pt idx="9014">
                  <c:v>3606</c:v>
                </c:pt>
                <c:pt idx="9015">
                  <c:v>3606.4</c:v>
                </c:pt>
                <c:pt idx="9016">
                  <c:v>3606.8</c:v>
                </c:pt>
                <c:pt idx="9017">
                  <c:v>3607.2</c:v>
                </c:pt>
                <c:pt idx="9018">
                  <c:v>3607.6</c:v>
                </c:pt>
                <c:pt idx="9019">
                  <c:v>3608</c:v>
                </c:pt>
                <c:pt idx="9020">
                  <c:v>3608.4</c:v>
                </c:pt>
                <c:pt idx="9021">
                  <c:v>3608.8</c:v>
                </c:pt>
                <c:pt idx="9022">
                  <c:v>3609.2</c:v>
                </c:pt>
                <c:pt idx="9023">
                  <c:v>3609.6</c:v>
                </c:pt>
                <c:pt idx="9024">
                  <c:v>3610</c:v>
                </c:pt>
                <c:pt idx="9025">
                  <c:v>3610.4</c:v>
                </c:pt>
                <c:pt idx="9026">
                  <c:v>3610.8</c:v>
                </c:pt>
                <c:pt idx="9027">
                  <c:v>3611.2</c:v>
                </c:pt>
                <c:pt idx="9028">
                  <c:v>3611.6</c:v>
                </c:pt>
                <c:pt idx="9029">
                  <c:v>3612</c:v>
                </c:pt>
                <c:pt idx="9030">
                  <c:v>3612.4</c:v>
                </c:pt>
                <c:pt idx="9031">
                  <c:v>3612.8</c:v>
                </c:pt>
                <c:pt idx="9032">
                  <c:v>3613.2</c:v>
                </c:pt>
                <c:pt idx="9033">
                  <c:v>3613.6</c:v>
                </c:pt>
                <c:pt idx="9034">
                  <c:v>3614</c:v>
                </c:pt>
                <c:pt idx="9035">
                  <c:v>3614.4</c:v>
                </c:pt>
                <c:pt idx="9036">
                  <c:v>3614.8</c:v>
                </c:pt>
                <c:pt idx="9037">
                  <c:v>3615.2</c:v>
                </c:pt>
                <c:pt idx="9038">
                  <c:v>3615.6</c:v>
                </c:pt>
                <c:pt idx="9039">
                  <c:v>3616</c:v>
                </c:pt>
                <c:pt idx="9040">
                  <c:v>3616.4</c:v>
                </c:pt>
                <c:pt idx="9041">
                  <c:v>3616.8</c:v>
                </c:pt>
                <c:pt idx="9042">
                  <c:v>3617.2</c:v>
                </c:pt>
                <c:pt idx="9043">
                  <c:v>3617.6</c:v>
                </c:pt>
                <c:pt idx="9044">
                  <c:v>3618</c:v>
                </c:pt>
                <c:pt idx="9045">
                  <c:v>3618.4</c:v>
                </c:pt>
                <c:pt idx="9046">
                  <c:v>3618.8</c:v>
                </c:pt>
                <c:pt idx="9047">
                  <c:v>3619.2</c:v>
                </c:pt>
                <c:pt idx="9048">
                  <c:v>3619.6</c:v>
                </c:pt>
                <c:pt idx="9049">
                  <c:v>3620</c:v>
                </c:pt>
                <c:pt idx="9050">
                  <c:v>3620.4</c:v>
                </c:pt>
                <c:pt idx="9051">
                  <c:v>3620.8</c:v>
                </c:pt>
                <c:pt idx="9052">
                  <c:v>3621.2</c:v>
                </c:pt>
                <c:pt idx="9053">
                  <c:v>3621.6</c:v>
                </c:pt>
                <c:pt idx="9054">
                  <c:v>3622</c:v>
                </c:pt>
                <c:pt idx="9055">
                  <c:v>3622.4</c:v>
                </c:pt>
                <c:pt idx="9056">
                  <c:v>3622.8</c:v>
                </c:pt>
                <c:pt idx="9057">
                  <c:v>3623.2</c:v>
                </c:pt>
                <c:pt idx="9058">
                  <c:v>3623.6</c:v>
                </c:pt>
                <c:pt idx="9059">
                  <c:v>3624</c:v>
                </c:pt>
                <c:pt idx="9060">
                  <c:v>3624.4</c:v>
                </c:pt>
                <c:pt idx="9061">
                  <c:v>3624.8</c:v>
                </c:pt>
                <c:pt idx="9062">
                  <c:v>3625.2</c:v>
                </c:pt>
                <c:pt idx="9063">
                  <c:v>3625.6</c:v>
                </c:pt>
                <c:pt idx="9064">
                  <c:v>3626</c:v>
                </c:pt>
                <c:pt idx="9065">
                  <c:v>3626.4</c:v>
                </c:pt>
                <c:pt idx="9066">
                  <c:v>3626.8</c:v>
                </c:pt>
                <c:pt idx="9067">
                  <c:v>3627.2</c:v>
                </c:pt>
                <c:pt idx="9068">
                  <c:v>3627.6</c:v>
                </c:pt>
                <c:pt idx="9069">
                  <c:v>3628</c:v>
                </c:pt>
                <c:pt idx="9070">
                  <c:v>3628.4</c:v>
                </c:pt>
                <c:pt idx="9071">
                  <c:v>3628.8</c:v>
                </c:pt>
                <c:pt idx="9072">
                  <c:v>3629.2</c:v>
                </c:pt>
                <c:pt idx="9073">
                  <c:v>3629.6</c:v>
                </c:pt>
                <c:pt idx="9074">
                  <c:v>3630</c:v>
                </c:pt>
                <c:pt idx="9075">
                  <c:v>3630.4</c:v>
                </c:pt>
                <c:pt idx="9076">
                  <c:v>3630.8</c:v>
                </c:pt>
                <c:pt idx="9077">
                  <c:v>3631.2</c:v>
                </c:pt>
                <c:pt idx="9078">
                  <c:v>3631.6</c:v>
                </c:pt>
                <c:pt idx="9079">
                  <c:v>3632</c:v>
                </c:pt>
                <c:pt idx="9080">
                  <c:v>3632.4</c:v>
                </c:pt>
                <c:pt idx="9081">
                  <c:v>3632.8</c:v>
                </c:pt>
                <c:pt idx="9082">
                  <c:v>3633.2</c:v>
                </c:pt>
                <c:pt idx="9083">
                  <c:v>3633.6</c:v>
                </c:pt>
                <c:pt idx="9084">
                  <c:v>3634</c:v>
                </c:pt>
                <c:pt idx="9085">
                  <c:v>3634.4</c:v>
                </c:pt>
                <c:pt idx="9086">
                  <c:v>3634.8</c:v>
                </c:pt>
                <c:pt idx="9087">
                  <c:v>3635.2</c:v>
                </c:pt>
                <c:pt idx="9088">
                  <c:v>3635.6</c:v>
                </c:pt>
                <c:pt idx="9089">
                  <c:v>3636</c:v>
                </c:pt>
                <c:pt idx="9090">
                  <c:v>3636.4</c:v>
                </c:pt>
                <c:pt idx="9091">
                  <c:v>3636.8</c:v>
                </c:pt>
                <c:pt idx="9092">
                  <c:v>3637.2</c:v>
                </c:pt>
                <c:pt idx="9093">
                  <c:v>3637.6</c:v>
                </c:pt>
                <c:pt idx="9094">
                  <c:v>3638</c:v>
                </c:pt>
                <c:pt idx="9095">
                  <c:v>3638.4</c:v>
                </c:pt>
                <c:pt idx="9096">
                  <c:v>3638.8</c:v>
                </c:pt>
                <c:pt idx="9097">
                  <c:v>3639.2</c:v>
                </c:pt>
                <c:pt idx="9098">
                  <c:v>3639.6</c:v>
                </c:pt>
                <c:pt idx="9099">
                  <c:v>3640</c:v>
                </c:pt>
                <c:pt idx="9100">
                  <c:v>3640.4</c:v>
                </c:pt>
                <c:pt idx="9101">
                  <c:v>3640.8</c:v>
                </c:pt>
                <c:pt idx="9102">
                  <c:v>3641.2</c:v>
                </c:pt>
                <c:pt idx="9103">
                  <c:v>3641.6</c:v>
                </c:pt>
                <c:pt idx="9104">
                  <c:v>3642</c:v>
                </c:pt>
                <c:pt idx="9105">
                  <c:v>3642.4</c:v>
                </c:pt>
                <c:pt idx="9106">
                  <c:v>3642.8</c:v>
                </c:pt>
                <c:pt idx="9107">
                  <c:v>3643.2</c:v>
                </c:pt>
                <c:pt idx="9108">
                  <c:v>3643.6</c:v>
                </c:pt>
                <c:pt idx="9109">
                  <c:v>3644</c:v>
                </c:pt>
                <c:pt idx="9110">
                  <c:v>3644.4</c:v>
                </c:pt>
                <c:pt idx="9111">
                  <c:v>3644.8</c:v>
                </c:pt>
                <c:pt idx="9112">
                  <c:v>3645.2</c:v>
                </c:pt>
                <c:pt idx="9113">
                  <c:v>3645.6</c:v>
                </c:pt>
                <c:pt idx="9114">
                  <c:v>3646</c:v>
                </c:pt>
                <c:pt idx="9115">
                  <c:v>3646.4</c:v>
                </c:pt>
                <c:pt idx="9116">
                  <c:v>3646.8</c:v>
                </c:pt>
                <c:pt idx="9117">
                  <c:v>3647.2</c:v>
                </c:pt>
                <c:pt idx="9118">
                  <c:v>3647.6</c:v>
                </c:pt>
                <c:pt idx="9119">
                  <c:v>3648</c:v>
                </c:pt>
                <c:pt idx="9120">
                  <c:v>3648.4</c:v>
                </c:pt>
                <c:pt idx="9121">
                  <c:v>3648.8</c:v>
                </c:pt>
                <c:pt idx="9122">
                  <c:v>3649.2</c:v>
                </c:pt>
                <c:pt idx="9123">
                  <c:v>3649.6</c:v>
                </c:pt>
                <c:pt idx="9124">
                  <c:v>3650</c:v>
                </c:pt>
                <c:pt idx="9125">
                  <c:v>3650.4</c:v>
                </c:pt>
                <c:pt idx="9126">
                  <c:v>3650.8</c:v>
                </c:pt>
                <c:pt idx="9127">
                  <c:v>3651.2</c:v>
                </c:pt>
                <c:pt idx="9128">
                  <c:v>3651.6</c:v>
                </c:pt>
                <c:pt idx="9129">
                  <c:v>3652</c:v>
                </c:pt>
                <c:pt idx="9130">
                  <c:v>3652.4</c:v>
                </c:pt>
                <c:pt idx="9131">
                  <c:v>3652.8</c:v>
                </c:pt>
                <c:pt idx="9132">
                  <c:v>3653.2</c:v>
                </c:pt>
                <c:pt idx="9133">
                  <c:v>3653.6</c:v>
                </c:pt>
                <c:pt idx="9134">
                  <c:v>3654</c:v>
                </c:pt>
                <c:pt idx="9135">
                  <c:v>3654.4</c:v>
                </c:pt>
                <c:pt idx="9136">
                  <c:v>3654.8</c:v>
                </c:pt>
                <c:pt idx="9137">
                  <c:v>3655.2</c:v>
                </c:pt>
                <c:pt idx="9138">
                  <c:v>3655.6</c:v>
                </c:pt>
                <c:pt idx="9139">
                  <c:v>3656</c:v>
                </c:pt>
                <c:pt idx="9140">
                  <c:v>3656.4</c:v>
                </c:pt>
                <c:pt idx="9141">
                  <c:v>3656.8</c:v>
                </c:pt>
                <c:pt idx="9142">
                  <c:v>3657.2</c:v>
                </c:pt>
                <c:pt idx="9143">
                  <c:v>3657.6</c:v>
                </c:pt>
                <c:pt idx="9144">
                  <c:v>3658</c:v>
                </c:pt>
                <c:pt idx="9145">
                  <c:v>3658.4</c:v>
                </c:pt>
                <c:pt idx="9146">
                  <c:v>3658.8</c:v>
                </c:pt>
                <c:pt idx="9147">
                  <c:v>3659.2</c:v>
                </c:pt>
                <c:pt idx="9148">
                  <c:v>3659.6</c:v>
                </c:pt>
                <c:pt idx="9149">
                  <c:v>3660</c:v>
                </c:pt>
                <c:pt idx="9150">
                  <c:v>3660.4</c:v>
                </c:pt>
                <c:pt idx="9151">
                  <c:v>3660.8</c:v>
                </c:pt>
                <c:pt idx="9152">
                  <c:v>3661.2</c:v>
                </c:pt>
                <c:pt idx="9153">
                  <c:v>3661.6</c:v>
                </c:pt>
                <c:pt idx="9154">
                  <c:v>3662</c:v>
                </c:pt>
                <c:pt idx="9155">
                  <c:v>3662.4</c:v>
                </c:pt>
                <c:pt idx="9156">
                  <c:v>3662.8</c:v>
                </c:pt>
                <c:pt idx="9157">
                  <c:v>3663.2</c:v>
                </c:pt>
                <c:pt idx="9158">
                  <c:v>3663.6</c:v>
                </c:pt>
                <c:pt idx="9159">
                  <c:v>3664</c:v>
                </c:pt>
                <c:pt idx="9160">
                  <c:v>3664.4</c:v>
                </c:pt>
                <c:pt idx="9161">
                  <c:v>3664.8</c:v>
                </c:pt>
                <c:pt idx="9162">
                  <c:v>3665.2</c:v>
                </c:pt>
                <c:pt idx="9163">
                  <c:v>3665.6</c:v>
                </c:pt>
                <c:pt idx="9164">
                  <c:v>3666</c:v>
                </c:pt>
                <c:pt idx="9165">
                  <c:v>3666.4</c:v>
                </c:pt>
                <c:pt idx="9166">
                  <c:v>3666.8</c:v>
                </c:pt>
                <c:pt idx="9167">
                  <c:v>3667.2</c:v>
                </c:pt>
                <c:pt idx="9168">
                  <c:v>3667.6</c:v>
                </c:pt>
                <c:pt idx="9169">
                  <c:v>3668</c:v>
                </c:pt>
                <c:pt idx="9170">
                  <c:v>3668.4</c:v>
                </c:pt>
                <c:pt idx="9171">
                  <c:v>3668.8</c:v>
                </c:pt>
                <c:pt idx="9172">
                  <c:v>3669.2</c:v>
                </c:pt>
                <c:pt idx="9173">
                  <c:v>3669.6</c:v>
                </c:pt>
                <c:pt idx="9174">
                  <c:v>3670</c:v>
                </c:pt>
                <c:pt idx="9175">
                  <c:v>3670.4</c:v>
                </c:pt>
                <c:pt idx="9176">
                  <c:v>3670.8</c:v>
                </c:pt>
                <c:pt idx="9177">
                  <c:v>3671.2</c:v>
                </c:pt>
                <c:pt idx="9178">
                  <c:v>3671.6</c:v>
                </c:pt>
                <c:pt idx="9179">
                  <c:v>3672</c:v>
                </c:pt>
                <c:pt idx="9180">
                  <c:v>3672.4</c:v>
                </c:pt>
                <c:pt idx="9181">
                  <c:v>3672.8</c:v>
                </c:pt>
                <c:pt idx="9182">
                  <c:v>3673.2</c:v>
                </c:pt>
                <c:pt idx="9183">
                  <c:v>3673.6</c:v>
                </c:pt>
                <c:pt idx="9184">
                  <c:v>3674</c:v>
                </c:pt>
                <c:pt idx="9185">
                  <c:v>3674.4</c:v>
                </c:pt>
                <c:pt idx="9186">
                  <c:v>3674.8</c:v>
                </c:pt>
                <c:pt idx="9187">
                  <c:v>3675.2</c:v>
                </c:pt>
                <c:pt idx="9188">
                  <c:v>3675.6</c:v>
                </c:pt>
                <c:pt idx="9189">
                  <c:v>3676</c:v>
                </c:pt>
                <c:pt idx="9190">
                  <c:v>3676.4</c:v>
                </c:pt>
                <c:pt idx="9191">
                  <c:v>3676.8</c:v>
                </c:pt>
                <c:pt idx="9192">
                  <c:v>3677.2</c:v>
                </c:pt>
                <c:pt idx="9193">
                  <c:v>3677.6</c:v>
                </c:pt>
                <c:pt idx="9194">
                  <c:v>3678</c:v>
                </c:pt>
                <c:pt idx="9195">
                  <c:v>3678.4</c:v>
                </c:pt>
                <c:pt idx="9196">
                  <c:v>3678.8</c:v>
                </c:pt>
                <c:pt idx="9197">
                  <c:v>3679.2</c:v>
                </c:pt>
                <c:pt idx="9198">
                  <c:v>3679.6</c:v>
                </c:pt>
                <c:pt idx="9199">
                  <c:v>3680</c:v>
                </c:pt>
                <c:pt idx="9200">
                  <c:v>3680.4</c:v>
                </c:pt>
                <c:pt idx="9201">
                  <c:v>3680.8</c:v>
                </c:pt>
                <c:pt idx="9202">
                  <c:v>3681.2</c:v>
                </c:pt>
                <c:pt idx="9203">
                  <c:v>3681.6</c:v>
                </c:pt>
                <c:pt idx="9204">
                  <c:v>3682</c:v>
                </c:pt>
                <c:pt idx="9205">
                  <c:v>3682.4</c:v>
                </c:pt>
                <c:pt idx="9206">
                  <c:v>3682.8</c:v>
                </c:pt>
                <c:pt idx="9207">
                  <c:v>3683.2</c:v>
                </c:pt>
                <c:pt idx="9208">
                  <c:v>3683.6</c:v>
                </c:pt>
                <c:pt idx="9209">
                  <c:v>3684</c:v>
                </c:pt>
                <c:pt idx="9210">
                  <c:v>3684.4</c:v>
                </c:pt>
                <c:pt idx="9211">
                  <c:v>3684.8</c:v>
                </c:pt>
                <c:pt idx="9212">
                  <c:v>3685.2</c:v>
                </c:pt>
                <c:pt idx="9213">
                  <c:v>3685.6</c:v>
                </c:pt>
                <c:pt idx="9214">
                  <c:v>3686</c:v>
                </c:pt>
                <c:pt idx="9215">
                  <c:v>3686.4</c:v>
                </c:pt>
                <c:pt idx="9216">
                  <c:v>3686.8</c:v>
                </c:pt>
                <c:pt idx="9217">
                  <c:v>3687.2</c:v>
                </c:pt>
                <c:pt idx="9218">
                  <c:v>3687.6</c:v>
                </c:pt>
                <c:pt idx="9219">
                  <c:v>3688</c:v>
                </c:pt>
                <c:pt idx="9220">
                  <c:v>3688.4</c:v>
                </c:pt>
                <c:pt idx="9221">
                  <c:v>3688.8</c:v>
                </c:pt>
                <c:pt idx="9222">
                  <c:v>3689.2</c:v>
                </c:pt>
                <c:pt idx="9223">
                  <c:v>3689.6</c:v>
                </c:pt>
                <c:pt idx="9224">
                  <c:v>3690</c:v>
                </c:pt>
                <c:pt idx="9225">
                  <c:v>3690.4</c:v>
                </c:pt>
                <c:pt idx="9226">
                  <c:v>3690.8</c:v>
                </c:pt>
                <c:pt idx="9227">
                  <c:v>3691.2</c:v>
                </c:pt>
                <c:pt idx="9228">
                  <c:v>3691.6</c:v>
                </c:pt>
                <c:pt idx="9229">
                  <c:v>3692</c:v>
                </c:pt>
                <c:pt idx="9230">
                  <c:v>3692.4</c:v>
                </c:pt>
                <c:pt idx="9231">
                  <c:v>3692.8</c:v>
                </c:pt>
                <c:pt idx="9232">
                  <c:v>3693.2</c:v>
                </c:pt>
                <c:pt idx="9233">
                  <c:v>3693.6</c:v>
                </c:pt>
                <c:pt idx="9234">
                  <c:v>3694</c:v>
                </c:pt>
                <c:pt idx="9235">
                  <c:v>3694.4</c:v>
                </c:pt>
                <c:pt idx="9236">
                  <c:v>3694.8</c:v>
                </c:pt>
                <c:pt idx="9237">
                  <c:v>3695.2</c:v>
                </c:pt>
                <c:pt idx="9238">
                  <c:v>3695.6</c:v>
                </c:pt>
                <c:pt idx="9239">
                  <c:v>3696</c:v>
                </c:pt>
                <c:pt idx="9240">
                  <c:v>3696.4</c:v>
                </c:pt>
                <c:pt idx="9241">
                  <c:v>3696.8</c:v>
                </c:pt>
                <c:pt idx="9242">
                  <c:v>3697.2</c:v>
                </c:pt>
                <c:pt idx="9243">
                  <c:v>3697.6</c:v>
                </c:pt>
                <c:pt idx="9244">
                  <c:v>3698</c:v>
                </c:pt>
                <c:pt idx="9245">
                  <c:v>3698.4</c:v>
                </c:pt>
                <c:pt idx="9246">
                  <c:v>3698.8</c:v>
                </c:pt>
                <c:pt idx="9247">
                  <c:v>3699.2</c:v>
                </c:pt>
                <c:pt idx="9248">
                  <c:v>3699.6</c:v>
                </c:pt>
                <c:pt idx="9249">
                  <c:v>3700</c:v>
                </c:pt>
                <c:pt idx="9250">
                  <c:v>3700.4</c:v>
                </c:pt>
                <c:pt idx="9251">
                  <c:v>3700.8</c:v>
                </c:pt>
                <c:pt idx="9252">
                  <c:v>3701.2</c:v>
                </c:pt>
                <c:pt idx="9253">
                  <c:v>3701.6</c:v>
                </c:pt>
                <c:pt idx="9254">
                  <c:v>3702</c:v>
                </c:pt>
                <c:pt idx="9255">
                  <c:v>3702.4</c:v>
                </c:pt>
                <c:pt idx="9256">
                  <c:v>3702.8</c:v>
                </c:pt>
                <c:pt idx="9257">
                  <c:v>3703.2</c:v>
                </c:pt>
                <c:pt idx="9258">
                  <c:v>3703.6</c:v>
                </c:pt>
                <c:pt idx="9259">
                  <c:v>3704</c:v>
                </c:pt>
                <c:pt idx="9260">
                  <c:v>3704.4</c:v>
                </c:pt>
                <c:pt idx="9261">
                  <c:v>3704.8</c:v>
                </c:pt>
                <c:pt idx="9262">
                  <c:v>3705.2</c:v>
                </c:pt>
                <c:pt idx="9263">
                  <c:v>3705.6</c:v>
                </c:pt>
                <c:pt idx="9264">
                  <c:v>3706</c:v>
                </c:pt>
                <c:pt idx="9265">
                  <c:v>3706.4</c:v>
                </c:pt>
                <c:pt idx="9266">
                  <c:v>3706.8</c:v>
                </c:pt>
                <c:pt idx="9267">
                  <c:v>3707.2</c:v>
                </c:pt>
                <c:pt idx="9268">
                  <c:v>3707.6</c:v>
                </c:pt>
                <c:pt idx="9269">
                  <c:v>3708</c:v>
                </c:pt>
                <c:pt idx="9270">
                  <c:v>3708.4</c:v>
                </c:pt>
                <c:pt idx="9271">
                  <c:v>3708.8</c:v>
                </c:pt>
                <c:pt idx="9272">
                  <c:v>3709.2</c:v>
                </c:pt>
                <c:pt idx="9273">
                  <c:v>3709.6</c:v>
                </c:pt>
                <c:pt idx="9274">
                  <c:v>3710</c:v>
                </c:pt>
                <c:pt idx="9275">
                  <c:v>3710.4</c:v>
                </c:pt>
                <c:pt idx="9276">
                  <c:v>3710.8</c:v>
                </c:pt>
                <c:pt idx="9277">
                  <c:v>3711.2</c:v>
                </c:pt>
                <c:pt idx="9278">
                  <c:v>3711.6</c:v>
                </c:pt>
                <c:pt idx="9279">
                  <c:v>3712</c:v>
                </c:pt>
                <c:pt idx="9280">
                  <c:v>3712.4</c:v>
                </c:pt>
                <c:pt idx="9281">
                  <c:v>3712.8</c:v>
                </c:pt>
                <c:pt idx="9282">
                  <c:v>3713.2</c:v>
                </c:pt>
                <c:pt idx="9283">
                  <c:v>3713.6</c:v>
                </c:pt>
                <c:pt idx="9284">
                  <c:v>3714</c:v>
                </c:pt>
                <c:pt idx="9285">
                  <c:v>3714.4</c:v>
                </c:pt>
                <c:pt idx="9286">
                  <c:v>3714.8</c:v>
                </c:pt>
                <c:pt idx="9287">
                  <c:v>3715.2</c:v>
                </c:pt>
                <c:pt idx="9288">
                  <c:v>3715.6</c:v>
                </c:pt>
                <c:pt idx="9289">
                  <c:v>3716</c:v>
                </c:pt>
                <c:pt idx="9290">
                  <c:v>3716.4</c:v>
                </c:pt>
                <c:pt idx="9291">
                  <c:v>3716.8</c:v>
                </c:pt>
                <c:pt idx="9292">
                  <c:v>3717.2</c:v>
                </c:pt>
                <c:pt idx="9293">
                  <c:v>3717.6</c:v>
                </c:pt>
                <c:pt idx="9294">
                  <c:v>3718</c:v>
                </c:pt>
                <c:pt idx="9295">
                  <c:v>3718.4</c:v>
                </c:pt>
                <c:pt idx="9296">
                  <c:v>3718.8</c:v>
                </c:pt>
                <c:pt idx="9297">
                  <c:v>3719.2</c:v>
                </c:pt>
                <c:pt idx="9298">
                  <c:v>3719.6</c:v>
                </c:pt>
                <c:pt idx="9299">
                  <c:v>3720</c:v>
                </c:pt>
                <c:pt idx="9300">
                  <c:v>3720.4</c:v>
                </c:pt>
                <c:pt idx="9301">
                  <c:v>3720.8</c:v>
                </c:pt>
                <c:pt idx="9302">
                  <c:v>3721.2</c:v>
                </c:pt>
                <c:pt idx="9303">
                  <c:v>3721.6</c:v>
                </c:pt>
                <c:pt idx="9304">
                  <c:v>3722</c:v>
                </c:pt>
                <c:pt idx="9305">
                  <c:v>3722.4</c:v>
                </c:pt>
                <c:pt idx="9306">
                  <c:v>3722.8</c:v>
                </c:pt>
                <c:pt idx="9307">
                  <c:v>3723.2</c:v>
                </c:pt>
                <c:pt idx="9308">
                  <c:v>3723.6</c:v>
                </c:pt>
                <c:pt idx="9309">
                  <c:v>3724</c:v>
                </c:pt>
                <c:pt idx="9310">
                  <c:v>3724.4</c:v>
                </c:pt>
                <c:pt idx="9311">
                  <c:v>3724.8</c:v>
                </c:pt>
                <c:pt idx="9312">
                  <c:v>3725.2</c:v>
                </c:pt>
                <c:pt idx="9313">
                  <c:v>3725.6</c:v>
                </c:pt>
                <c:pt idx="9314">
                  <c:v>3726</c:v>
                </c:pt>
                <c:pt idx="9315">
                  <c:v>3726.4</c:v>
                </c:pt>
                <c:pt idx="9316">
                  <c:v>3726.8</c:v>
                </c:pt>
                <c:pt idx="9317">
                  <c:v>3727.2</c:v>
                </c:pt>
                <c:pt idx="9318">
                  <c:v>3727.6</c:v>
                </c:pt>
                <c:pt idx="9319">
                  <c:v>3728</c:v>
                </c:pt>
                <c:pt idx="9320">
                  <c:v>3728.4</c:v>
                </c:pt>
                <c:pt idx="9321">
                  <c:v>3728.8</c:v>
                </c:pt>
                <c:pt idx="9322">
                  <c:v>3729.2</c:v>
                </c:pt>
                <c:pt idx="9323">
                  <c:v>3729.6</c:v>
                </c:pt>
                <c:pt idx="9324">
                  <c:v>3730</c:v>
                </c:pt>
                <c:pt idx="9325">
                  <c:v>3730.4</c:v>
                </c:pt>
                <c:pt idx="9326">
                  <c:v>3730.8</c:v>
                </c:pt>
                <c:pt idx="9327">
                  <c:v>3731.2</c:v>
                </c:pt>
                <c:pt idx="9328">
                  <c:v>3731.6</c:v>
                </c:pt>
                <c:pt idx="9329">
                  <c:v>3732</c:v>
                </c:pt>
                <c:pt idx="9330">
                  <c:v>3732.4</c:v>
                </c:pt>
                <c:pt idx="9331">
                  <c:v>3732.8</c:v>
                </c:pt>
                <c:pt idx="9332">
                  <c:v>3733.2</c:v>
                </c:pt>
                <c:pt idx="9333">
                  <c:v>3733.6</c:v>
                </c:pt>
                <c:pt idx="9334">
                  <c:v>3734</c:v>
                </c:pt>
                <c:pt idx="9335">
                  <c:v>3734.4</c:v>
                </c:pt>
                <c:pt idx="9336">
                  <c:v>3734.8</c:v>
                </c:pt>
                <c:pt idx="9337">
                  <c:v>3735.2</c:v>
                </c:pt>
                <c:pt idx="9338">
                  <c:v>3735.6</c:v>
                </c:pt>
                <c:pt idx="9339">
                  <c:v>3736</c:v>
                </c:pt>
                <c:pt idx="9340">
                  <c:v>3736.4</c:v>
                </c:pt>
                <c:pt idx="9341">
                  <c:v>3736.8</c:v>
                </c:pt>
                <c:pt idx="9342">
                  <c:v>3737.2</c:v>
                </c:pt>
                <c:pt idx="9343">
                  <c:v>3737.6</c:v>
                </c:pt>
                <c:pt idx="9344">
                  <c:v>3738</c:v>
                </c:pt>
                <c:pt idx="9345">
                  <c:v>3738.4</c:v>
                </c:pt>
                <c:pt idx="9346">
                  <c:v>3738.8</c:v>
                </c:pt>
                <c:pt idx="9347">
                  <c:v>3739.2</c:v>
                </c:pt>
                <c:pt idx="9348">
                  <c:v>3739.6</c:v>
                </c:pt>
                <c:pt idx="9349">
                  <c:v>3740</c:v>
                </c:pt>
                <c:pt idx="9350">
                  <c:v>3740.4</c:v>
                </c:pt>
                <c:pt idx="9351">
                  <c:v>3740.8</c:v>
                </c:pt>
                <c:pt idx="9352">
                  <c:v>3741.2</c:v>
                </c:pt>
                <c:pt idx="9353">
                  <c:v>3741.6</c:v>
                </c:pt>
                <c:pt idx="9354">
                  <c:v>3742</c:v>
                </c:pt>
                <c:pt idx="9355">
                  <c:v>3742.4</c:v>
                </c:pt>
                <c:pt idx="9356">
                  <c:v>3742.8</c:v>
                </c:pt>
                <c:pt idx="9357">
                  <c:v>3743.2</c:v>
                </c:pt>
                <c:pt idx="9358">
                  <c:v>3743.6</c:v>
                </c:pt>
                <c:pt idx="9359">
                  <c:v>3744</c:v>
                </c:pt>
                <c:pt idx="9360">
                  <c:v>3744.4</c:v>
                </c:pt>
                <c:pt idx="9361">
                  <c:v>3744.8</c:v>
                </c:pt>
                <c:pt idx="9362">
                  <c:v>3745.2</c:v>
                </c:pt>
                <c:pt idx="9363">
                  <c:v>3745.6</c:v>
                </c:pt>
                <c:pt idx="9364">
                  <c:v>3746</c:v>
                </c:pt>
                <c:pt idx="9365">
                  <c:v>3746.4</c:v>
                </c:pt>
                <c:pt idx="9366">
                  <c:v>3746.8</c:v>
                </c:pt>
                <c:pt idx="9367">
                  <c:v>3747.2</c:v>
                </c:pt>
                <c:pt idx="9368">
                  <c:v>3747.6</c:v>
                </c:pt>
                <c:pt idx="9369">
                  <c:v>3748</c:v>
                </c:pt>
                <c:pt idx="9370">
                  <c:v>3748.4</c:v>
                </c:pt>
                <c:pt idx="9371">
                  <c:v>3748.8</c:v>
                </c:pt>
                <c:pt idx="9372">
                  <c:v>3749.2</c:v>
                </c:pt>
                <c:pt idx="9373">
                  <c:v>3749.6</c:v>
                </c:pt>
                <c:pt idx="9374">
                  <c:v>3750</c:v>
                </c:pt>
                <c:pt idx="9375">
                  <c:v>3750.4</c:v>
                </c:pt>
                <c:pt idx="9376">
                  <c:v>3750.8</c:v>
                </c:pt>
                <c:pt idx="9377">
                  <c:v>3751.2</c:v>
                </c:pt>
                <c:pt idx="9378">
                  <c:v>3751.6</c:v>
                </c:pt>
                <c:pt idx="9379">
                  <c:v>3752</c:v>
                </c:pt>
                <c:pt idx="9380">
                  <c:v>3752.4</c:v>
                </c:pt>
                <c:pt idx="9381">
                  <c:v>3752.8</c:v>
                </c:pt>
                <c:pt idx="9382">
                  <c:v>3753.2</c:v>
                </c:pt>
                <c:pt idx="9383">
                  <c:v>3753.6</c:v>
                </c:pt>
                <c:pt idx="9384">
                  <c:v>3754</c:v>
                </c:pt>
                <c:pt idx="9385">
                  <c:v>3754.4</c:v>
                </c:pt>
                <c:pt idx="9386">
                  <c:v>3754.8</c:v>
                </c:pt>
                <c:pt idx="9387">
                  <c:v>3755.2</c:v>
                </c:pt>
                <c:pt idx="9388">
                  <c:v>3755.6</c:v>
                </c:pt>
                <c:pt idx="9389">
                  <c:v>3756</c:v>
                </c:pt>
                <c:pt idx="9390">
                  <c:v>3756.4</c:v>
                </c:pt>
                <c:pt idx="9391">
                  <c:v>3756.8</c:v>
                </c:pt>
                <c:pt idx="9392">
                  <c:v>3757.2</c:v>
                </c:pt>
                <c:pt idx="9393">
                  <c:v>3757.6</c:v>
                </c:pt>
                <c:pt idx="9394">
                  <c:v>3758</c:v>
                </c:pt>
                <c:pt idx="9395">
                  <c:v>3758.4</c:v>
                </c:pt>
                <c:pt idx="9396">
                  <c:v>3758.8</c:v>
                </c:pt>
                <c:pt idx="9397">
                  <c:v>3759.2</c:v>
                </c:pt>
                <c:pt idx="9398">
                  <c:v>3759.6</c:v>
                </c:pt>
                <c:pt idx="9399">
                  <c:v>3760</c:v>
                </c:pt>
                <c:pt idx="9400">
                  <c:v>3760.4</c:v>
                </c:pt>
                <c:pt idx="9401">
                  <c:v>3760.8</c:v>
                </c:pt>
                <c:pt idx="9402">
                  <c:v>3761.2</c:v>
                </c:pt>
                <c:pt idx="9403">
                  <c:v>3761.6</c:v>
                </c:pt>
                <c:pt idx="9404">
                  <c:v>3762</c:v>
                </c:pt>
                <c:pt idx="9405">
                  <c:v>3762.4</c:v>
                </c:pt>
                <c:pt idx="9406">
                  <c:v>3762.8</c:v>
                </c:pt>
                <c:pt idx="9407">
                  <c:v>3763.2</c:v>
                </c:pt>
                <c:pt idx="9408">
                  <c:v>3763.6</c:v>
                </c:pt>
                <c:pt idx="9409">
                  <c:v>3764</c:v>
                </c:pt>
                <c:pt idx="9410">
                  <c:v>3764.4</c:v>
                </c:pt>
                <c:pt idx="9411">
                  <c:v>3764.8</c:v>
                </c:pt>
                <c:pt idx="9412">
                  <c:v>3765.2</c:v>
                </c:pt>
                <c:pt idx="9413">
                  <c:v>3765.6</c:v>
                </c:pt>
                <c:pt idx="9414">
                  <c:v>3766</c:v>
                </c:pt>
                <c:pt idx="9415">
                  <c:v>3766.4</c:v>
                </c:pt>
                <c:pt idx="9416">
                  <c:v>3766.8</c:v>
                </c:pt>
                <c:pt idx="9417">
                  <c:v>3767.2</c:v>
                </c:pt>
                <c:pt idx="9418">
                  <c:v>3767.6</c:v>
                </c:pt>
                <c:pt idx="9419">
                  <c:v>3768</c:v>
                </c:pt>
                <c:pt idx="9420">
                  <c:v>3768.4</c:v>
                </c:pt>
                <c:pt idx="9421">
                  <c:v>3768.8</c:v>
                </c:pt>
                <c:pt idx="9422">
                  <c:v>3769.2</c:v>
                </c:pt>
                <c:pt idx="9423">
                  <c:v>3769.6</c:v>
                </c:pt>
                <c:pt idx="9424">
                  <c:v>3770</c:v>
                </c:pt>
                <c:pt idx="9425">
                  <c:v>3770.4</c:v>
                </c:pt>
                <c:pt idx="9426">
                  <c:v>3770.8</c:v>
                </c:pt>
                <c:pt idx="9427">
                  <c:v>3771.2</c:v>
                </c:pt>
                <c:pt idx="9428">
                  <c:v>3771.6</c:v>
                </c:pt>
                <c:pt idx="9429">
                  <c:v>3772</c:v>
                </c:pt>
                <c:pt idx="9430">
                  <c:v>3772.4</c:v>
                </c:pt>
                <c:pt idx="9431">
                  <c:v>3772.8</c:v>
                </c:pt>
                <c:pt idx="9432">
                  <c:v>3773.2</c:v>
                </c:pt>
                <c:pt idx="9433">
                  <c:v>3773.6</c:v>
                </c:pt>
                <c:pt idx="9434">
                  <c:v>3774</c:v>
                </c:pt>
                <c:pt idx="9435">
                  <c:v>3774.4</c:v>
                </c:pt>
                <c:pt idx="9436">
                  <c:v>3774.8</c:v>
                </c:pt>
                <c:pt idx="9437">
                  <c:v>3775.2</c:v>
                </c:pt>
                <c:pt idx="9438">
                  <c:v>3775.6</c:v>
                </c:pt>
                <c:pt idx="9439">
                  <c:v>3776</c:v>
                </c:pt>
                <c:pt idx="9440">
                  <c:v>3776.4</c:v>
                </c:pt>
                <c:pt idx="9441">
                  <c:v>3776.8</c:v>
                </c:pt>
                <c:pt idx="9442">
                  <c:v>3777.2</c:v>
                </c:pt>
                <c:pt idx="9443">
                  <c:v>3777.6</c:v>
                </c:pt>
                <c:pt idx="9444">
                  <c:v>3778</c:v>
                </c:pt>
                <c:pt idx="9445">
                  <c:v>3778.4</c:v>
                </c:pt>
                <c:pt idx="9446">
                  <c:v>3778.8</c:v>
                </c:pt>
                <c:pt idx="9447">
                  <c:v>3779.2</c:v>
                </c:pt>
                <c:pt idx="9448">
                  <c:v>3779.6</c:v>
                </c:pt>
                <c:pt idx="9449">
                  <c:v>3780</c:v>
                </c:pt>
                <c:pt idx="9450">
                  <c:v>3780.4</c:v>
                </c:pt>
                <c:pt idx="9451">
                  <c:v>3780.8</c:v>
                </c:pt>
                <c:pt idx="9452">
                  <c:v>3781.2</c:v>
                </c:pt>
                <c:pt idx="9453">
                  <c:v>3781.6</c:v>
                </c:pt>
                <c:pt idx="9454">
                  <c:v>3782</c:v>
                </c:pt>
                <c:pt idx="9455">
                  <c:v>3782.4</c:v>
                </c:pt>
                <c:pt idx="9456">
                  <c:v>3782.8</c:v>
                </c:pt>
                <c:pt idx="9457">
                  <c:v>3783.2</c:v>
                </c:pt>
                <c:pt idx="9458">
                  <c:v>3783.6</c:v>
                </c:pt>
                <c:pt idx="9459">
                  <c:v>3784</c:v>
                </c:pt>
                <c:pt idx="9460">
                  <c:v>3784.4</c:v>
                </c:pt>
                <c:pt idx="9461">
                  <c:v>3784.8</c:v>
                </c:pt>
                <c:pt idx="9462">
                  <c:v>3785.2</c:v>
                </c:pt>
                <c:pt idx="9463">
                  <c:v>3785.6</c:v>
                </c:pt>
                <c:pt idx="9464">
                  <c:v>3786</c:v>
                </c:pt>
                <c:pt idx="9465">
                  <c:v>3786.4</c:v>
                </c:pt>
                <c:pt idx="9466">
                  <c:v>3786.8</c:v>
                </c:pt>
                <c:pt idx="9467">
                  <c:v>3787.2</c:v>
                </c:pt>
                <c:pt idx="9468">
                  <c:v>3787.6</c:v>
                </c:pt>
                <c:pt idx="9469">
                  <c:v>3788</c:v>
                </c:pt>
                <c:pt idx="9470">
                  <c:v>3788.4</c:v>
                </c:pt>
                <c:pt idx="9471">
                  <c:v>3788.8</c:v>
                </c:pt>
                <c:pt idx="9472">
                  <c:v>3789.2</c:v>
                </c:pt>
                <c:pt idx="9473">
                  <c:v>3789.6</c:v>
                </c:pt>
                <c:pt idx="9474">
                  <c:v>3790</c:v>
                </c:pt>
                <c:pt idx="9475">
                  <c:v>3790.4</c:v>
                </c:pt>
                <c:pt idx="9476">
                  <c:v>3790.8</c:v>
                </c:pt>
                <c:pt idx="9477">
                  <c:v>3791.2</c:v>
                </c:pt>
                <c:pt idx="9478">
                  <c:v>3791.6</c:v>
                </c:pt>
                <c:pt idx="9479">
                  <c:v>3792</c:v>
                </c:pt>
                <c:pt idx="9480">
                  <c:v>3792.4</c:v>
                </c:pt>
                <c:pt idx="9481">
                  <c:v>3792.8</c:v>
                </c:pt>
                <c:pt idx="9482">
                  <c:v>3793.2</c:v>
                </c:pt>
                <c:pt idx="9483">
                  <c:v>3793.6</c:v>
                </c:pt>
                <c:pt idx="9484">
                  <c:v>3794</c:v>
                </c:pt>
                <c:pt idx="9485">
                  <c:v>3794.4</c:v>
                </c:pt>
                <c:pt idx="9486">
                  <c:v>3794.8</c:v>
                </c:pt>
                <c:pt idx="9487">
                  <c:v>3795.2</c:v>
                </c:pt>
                <c:pt idx="9488">
                  <c:v>3795.6</c:v>
                </c:pt>
                <c:pt idx="9489">
                  <c:v>3796</c:v>
                </c:pt>
                <c:pt idx="9490">
                  <c:v>3796.4</c:v>
                </c:pt>
                <c:pt idx="9491">
                  <c:v>3796.8</c:v>
                </c:pt>
                <c:pt idx="9492">
                  <c:v>3797.2</c:v>
                </c:pt>
                <c:pt idx="9493">
                  <c:v>3797.6</c:v>
                </c:pt>
                <c:pt idx="9494">
                  <c:v>3798</c:v>
                </c:pt>
                <c:pt idx="9495">
                  <c:v>3798.4</c:v>
                </c:pt>
                <c:pt idx="9496">
                  <c:v>3798.8</c:v>
                </c:pt>
                <c:pt idx="9497">
                  <c:v>3799.2</c:v>
                </c:pt>
                <c:pt idx="9498">
                  <c:v>3799.6</c:v>
                </c:pt>
                <c:pt idx="9499">
                  <c:v>3800</c:v>
                </c:pt>
                <c:pt idx="9500">
                  <c:v>3800.4</c:v>
                </c:pt>
                <c:pt idx="9501">
                  <c:v>3800.8</c:v>
                </c:pt>
                <c:pt idx="9502">
                  <c:v>3801.2</c:v>
                </c:pt>
                <c:pt idx="9503">
                  <c:v>3801.6</c:v>
                </c:pt>
                <c:pt idx="9504">
                  <c:v>3802</c:v>
                </c:pt>
                <c:pt idx="9505">
                  <c:v>3802.4</c:v>
                </c:pt>
                <c:pt idx="9506">
                  <c:v>3802.8</c:v>
                </c:pt>
                <c:pt idx="9507">
                  <c:v>3803.2</c:v>
                </c:pt>
                <c:pt idx="9508">
                  <c:v>3803.6</c:v>
                </c:pt>
                <c:pt idx="9509">
                  <c:v>3804</c:v>
                </c:pt>
                <c:pt idx="9510">
                  <c:v>3804.4</c:v>
                </c:pt>
                <c:pt idx="9511">
                  <c:v>3804.8</c:v>
                </c:pt>
                <c:pt idx="9512">
                  <c:v>3805.2</c:v>
                </c:pt>
                <c:pt idx="9513">
                  <c:v>3805.6</c:v>
                </c:pt>
                <c:pt idx="9514">
                  <c:v>3806</c:v>
                </c:pt>
                <c:pt idx="9515">
                  <c:v>3806.4</c:v>
                </c:pt>
                <c:pt idx="9516">
                  <c:v>3806.8</c:v>
                </c:pt>
                <c:pt idx="9517">
                  <c:v>3807.2</c:v>
                </c:pt>
                <c:pt idx="9518">
                  <c:v>3807.6</c:v>
                </c:pt>
                <c:pt idx="9519">
                  <c:v>3808</c:v>
                </c:pt>
                <c:pt idx="9520">
                  <c:v>3808.4</c:v>
                </c:pt>
                <c:pt idx="9521">
                  <c:v>3808.8</c:v>
                </c:pt>
                <c:pt idx="9522">
                  <c:v>3809.2</c:v>
                </c:pt>
                <c:pt idx="9523">
                  <c:v>3809.6</c:v>
                </c:pt>
                <c:pt idx="9524">
                  <c:v>3810</c:v>
                </c:pt>
                <c:pt idx="9525">
                  <c:v>3810.4</c:v>
                </c:pt>
                <c:pt idx="9526">
                  <c:v>3810.8</c:v>
                </c:pt>
                <c:pt idx="9527">
                  <c:v>3811.2</c:v>
                </c:pt>
                <c:pt idx="9528">
                  <c:v>3811.6</c:v>
                </c:pt>
                <c:pt idx="9529">
                  <c:v>3812</c:v>
                </c:pt>
                <c:pt idx="9530">
                  <c:v>3812.4</c:v>
                </c:pt>
                <c:pt idx="9531">
                  <c:v>3812.8</c:v>
                </c:pt>
                <c:pt idx="9532">
                  <c:v>3813.2</c:v>
                </c:pt>
                <c:pt idx="9533">
                  <c:v>3813.6</c:v>
                </c:pt>
                <c:pt idx="9534">
                  <c:v>3814</c:v>
                </c:pt>
                <c:pt idx="9535">
                  <c:v>3814.4</c:v>
                </c:pt>
                <c:pt idx="9536">
                  <c:v>3814.8</c:v>
                </c:pt>
                <c:pt idx="9537">
                  <c:v>3815.2</c:v>
                </c:pt>
                <c:pt idx="9538">
                  <c:v>3815.6</c:v>
                </c:pt>
                <c:pt idx="9539">
                  <c:v>3816</c:v>
                </c:pt>
                <c:pt idx="9540">
                  <c:v>3816.4</c:v>
                </c:pt>
                <c:pt idx="9541">
                  <c:v>3816.8</c:v>
                </c:pt>
                <c:pt idx="9542">
                  <c:v>3817.2</c:v>
                </c:pt>
                <c:pt idx="9543">
                  <c:v>3817.6</c:v>
                </c:pt>
                <c:pt idx="9544">
                  <c:v>3818</c:v>
                </c:pt>
                <c:pt idx="9545">
                  <c:v>3818.4</c:v>
                </c:pt>
                <c:pt idx="9546">
                  <c:v>3818.8</c:v>
                </c:pt>
                <c:pt idx="9547">
                  <c:v>3819.2</c:v>
                </c:pt>
                <c:pt idx="9548">
                  <c:v>3819.6</c:v>
                </c:pt>
                <c:pt idx="9549">
                  <c:v>3820</c:v>
                </c:pt>
                <c:pt idx="9550">
                  <c:v>3820.4</c:v>
                </c:pt>
                <c:pt idx="9551">
                  <c:v>3820.8</c:v>
                </c:pt>
                <c:pt idx="9552">
                  <c:v>3821.2</c:v>
                </c:pt>
                <c:pt idx="9553">
                  <c:v>3821.6</c:v>
                </c:pt>
                <c:pt idx="9554">
                  <c:v>3822</c:v>
                </c:pt>
                <c:pt idx="9555">
                  <c:v>3822.4</c:v>
                </c:pt>
                <c:pt idx="9556">
                  <c:v>3822.8</c:v>
                </c:pt>
                <c:pt idx="9557">
                  <c:v>3823.2</c:v>
                </c:pt>
                <c:pt idx="9558">
                  <c:v>3823.6</c:v>
                </c:pt>
                <c:pt idx="9559">
                  <c:v>3824</c:v>
                </c:pt>
                <c:pt idx="9560">
                  <c:v>3824.4</c:v>
                </c:pt>
                <c:pt idx="9561">
                  <c:v>3824.8</c:v>
                </c:pt>
                <c:pt idx="9562">
                  <c:v>3825.2</c:v>
                </c:pt>
                <c:pt idx="9563">
                  <c:v>3825.6</c:v>
                </c:pt>
                <c:pt idx="9564">
                  <c:v>3826</c:v>
                </c:pt>
                <c:pt idx="9565">
                  <c:v>3826.4</c:v>
                </c:pt>
                <c:pt idx="9566">
                  <c:v>3826.8</c:v>
                </c:pt>
                <c:pt idx="9567">
                  <c:v>3827.2</c:v>
                </c:pt>
                <c:pt idx="9568">
                  <c:v>3827.6</c:v>
                </c:pt>
                <c:pt idx="9569">
                  <c:v>3828</c:v>
                </c:pt>
                <c:pt idx="9570">
                  <c:v>3828.4</c:v>
                </c:pt>
                <c:pt idx="9571">
                  <c:v>3828.8</c:v>
                </c:pt>
                <c:pt idx="9572">
                  <c:v>3829.2</c:v>
                </c:pt>
                <c:pt idx="9573">
                  <c:v>3829.6</c:v>
                </c:pt>
                <c:pt idx="9574">
                  <c:v>3830</c:v>
                </c:pt>
                <c:pt idx="9575">
                  <c:v>3830.4</c:v>
                </c:pt>
                <c:pt idx="9576">
                  <c:v>3830.8</c:v>
                </c:pt>
                <c:pt idx="9577">
                  <c:v>3831.2</c:v>
                </c:pt>
                <c:pt idx="9578">
                  <c:v>3831.6</c:v>
                </c:pt>
                <c:pt idx="9579">
                  <c:v>3832</c:v>
                </c:pt>
                <c:pt idx="9580">
                  <c:v>3832.4</c:v>
                </c:pt>
                <c:pt idx="9581">
                  <c:v>3832.8</c:v>
                </c:pt>
                <c:pt idx="9582">
                  <c:v>3833.2</c:v>
                </c:pt>
                <c:pt idx="9583">
                  <c:v>3833.6</c:v>
                </c:pt>
                <c:pt idx="9584">
                  <c:v>3834</c:v>
                </c:pt>
                <c:pt idx="9585">
                  <c:v>3834.4</c:v>
                </c:pt>
                <c:pt idx="9586">
                  <c:v>3834.8</c:v>
                </c:pt>
                <c:pt idx="9587">
                  <c:v>3835.2</c:v>
                </c:pt>
                <c:pt idx="9588">
                  <c:v>3835.6</c:v>
                </c:pt>
                <c:pt idx="9589">
                  <c:v>3836</c:v>
                </c:pt>
                <c:pt idx="9590">
                  <c:v>3836.4</c:v>
                </c:pt>
                <c:pt idx="9591">
                  <c:v>3836.8</c:v>
                </c:pt>
                <c:pt idx="9592">
                  <c:v>3837.2</c:v>
                </c:pt>
                <c:pt idx="9593">
                  <c:v>3837.6</c:v>
                </c:pt>
                <c:pt idx="9594">
                  <c:v>3838</c:v>
                </c:pt>
                <c:pt idx="9595">
                  <c:v>3838.4</c:v>
                </c:pt>
                <c:pt idx="9596">
                  <c:v>3838.8</c:v>
                </c:pt>
                <c:pt idx="9597">
                  <c:v>3839.2</c:v>
                </c:pt>
                <c:pt idx="9598">
                  <c:v>3839.6</c:v>
                </c:pt>
                <c:pt idx="9599">
                  <c:v>3840</c:v>
                </c:pt>
                <c:pt idx="9600">
                  <c:v>3840.4</c:v>
                </c:pt>
                <c:pt idx="9601">
                  <c:v>3840.8</c:v>
                </c:pt>
                <c:pt idx="9602">
                  <c:v>3841.2</c:v>
                </c:pt>
                <c:pt idx="9603">
                  <c:v>3841.6</c:v>
                </c:pt>
                <c:pt idx="9604">
                  <c:v>3842</c:v>
                </c:pt>
                <c:pt idx="9605">
                  <c:v>3842.4</c:v>
                </c:pt>
                <c:pt idx="9606">
                  <c:v>3842.8</c:v>
                </c:pt>
                <c:pt idx="9607">
                  <c:v>3843.2</c:v>
                </c:pt>
                <c:pt idx="9608">
                  <c:v>3843.6</c:v>
                </c:pt>
                <c:pt idx="9609">
                  <c:v>3844</c:v>
                </c:pt>
                <c:pt idx="9610">
                  <c:v>3844.4</c:v>
                </c:pt>
                <c:pt idx="9611">
                  <c:v>3844.8</c:v>
                </c:pt>
                <c:pt idx="9612">
                  <c:v>3845.2</c:v>
                </c:pt>
                <c:pt idx="9613">
                  <c:v>3845.6</c:v>
                </c:pt>
                <c:pt idx="9614">
                  <c:v>3846</c:v>
                </c:pt>
                <c:pt idx="9615">
                  <c:v>3846.4</c:v>
                </c:pt>
                <c:pt idx="9616">
                  <c:v>3846.8</c:v>
                </c:pt>
                <c:pt idx="9617">
                  <c:v>3847.2</c:v>
                </c:pt>
                <c:pt idx="9618">
                  <c:v>3847.6</c:v>
                </c:pt>
                <c:pt idx="9619">
                  <c:v>3848</c:v>
                </c:pt>
                <c:pt idx="9620">
                  <c:v>3848.4</c:v>
                </c:pt>
                <c:pt idx="9621">
                  <c:v>3848.8</c:v>
                </c:pt>
                <c:pt idx="9622">
                  <c:v>3849.2</c:v>
                </c:pt>
                <c:pt idx="9623">
                  <c:v>3849.6</c:v>
                </c:pt>
                <c:pt idx="9624">
                  <c:v>3850</c:v>
                </c:pt>
                <c:pt idx="9625">
                  <c:v>3850.4</c:v>
                </c:pt>
                <c:pt idx="9626">
                  <c:v>3850.8</c:v>
                </c:pt>
                <c:pt idx="9627">
                  <c:v>3851.2</c:v>
                </c:pt>
                <c:pt idx="9628">
                  <c:v>3851.6</c:v>
                </c:pt>
                <c:pt idx="9629">
                  <c:v>3852</c:v>
                </c:pt>
                <c:pt idx="9630">
                  <c:v>3852.4</c:v>
                </c:pt>
                <c:pt idx="9631">
                  <c:v>3852.8</c:v>
                </c:pt>
                <c:pt idx="9632">
                  <c:v>3853.2</c:v>
                </c:pt>
                <c:pt idx="9633">
                  <c:v>3853.6</c:v>
                </c:pt>
                <c:pt idx="9634">
                  <c:v>3854</c:v>
                </c:pt>
                <c:pt idx="9635">
                  <c:v>3854.4</c:v>
                </c:pt>
                <c:pt idx="9636">
                  <c:v>3854.8</c:v>
                </c:pt>
                <c:pt idx="9637">
                  <c:v>3855.2</c:v>
                </c:pt>
                <c:pt idx="9638">
                  <c:v>3855.6</c:v>
                </c:pt>
                <c:pt idx="9639">
                  <c:v>3856</c:v>
                </c:pt>
                <c:pt idx="9640">
                  <c:v>3856.4</c:v>
                </c:pt>
                <c:pt idx="9641">
                  <c:v>3856.8</c:v>
                </c:pt>
                <c:pt idx="9642">
                  <c:v>3857.2</c:v>
                </c:pt>
                <c:pt idx="9643">
                  <c:v>3857.6</c:v>
                </c:pt>
                <c:pt idx="9644">
                  <c:v>3858</c:v>
                </c:pt>
                <c:pt idx="9645">
                  <c:v>3858.4</c:v>
                </c:pt>
                <c:pt idx="9646">
                  <c:v>3858.8</c:v>
                </c:pt>
                <c:pt idx="9647">
                  <c:v>3859.2</c:v>
                </c:pt>
                <c:pt idx="9648">
                  <c:v>3859.6</c:v>
                </c:pt>
                <c:pt idx="9649">
                  <c:v>3860</c:v>
                </c:pt>
                <c:pt idx="9650">
                  <c:v>3860.4</c:v>
                </c:pt>
                <c:pt idx="9651">
                  <c:v>3860.8</c:v>
                </c:pt>
                <c:pt idx="9652">
                  <c:v>3861.2</c:v>
                </c:pt>
                <c:pt idx="9653">
                  <c:v>3861.6</c:v>
                </c:pt>
                <c:pt idx="9654">
                  <c:v>3862</c:v>
                </c:pt>
                <c:pt idx="9655">
                  <c:v>3862.4</c:v>
                </c:pt>
                <c:pt idx="9656">
                  <c:v>3862.8</c:v>
                </c:pt>
                <c:pt idx="9657">
                  <c:v>3863.2</c:v>
                </c:pt>
                <c:pt idx="9658">
                  <c:v>3863.6</c:v>
                </c:pt>
                <c:pt idx="9659">
                  <c:v>3864</c:v>
                </c:pt>
                <c:pt idx="9660">
                  <c:v>3864.4</c:v>
                </c:pt>
                <c:pt idx="9661">
                  <c:v>3864.8</c:v>
                </c:pt>
                <c:pt idx="9662">
                  <c:v>3865.2</c:v>
                </c:pt>
                <c:pt idx="9663">
                  <c:v>3865.6</c:v>
                </c:pt>
                <c:pt idx="9664">
                  <c:v>3866</c:v>
                </c:pt>
                <c:pt idx="9665">
                  <c:v>3866.4</c:v>
                </c:pt>
                <c:pt idx="9666">
                  <c:v>3866.8</c:v>
                </c:pt>
                <c:pt idx="9667">
                  <c:v>3867.2</c:v>
                </c:pt>
                <c:pt idx="9668">
                  <c:v>3867.6</c:v>
                </c:pt>
                <c:pt idx="9669">
                  <c:v>3868</c:v>
                </c:pt>
                <c:pt idx="9670">
                  <c:v>3868.4</c:v>
                </c:pt>
                <c:pt idx="9671">
                  <c:v>3868.8</c:v>
                </c:pt>
                <c:pt idx="9672">
                  <c:v>3869.2</c:v>
                </c:pt>
                <c:pt idx="9673">
                  <c:v>3869.6</c:v>
                </c:pt>
                <c:pt idx="9674">
                  <c:v>3870</c:v>
                </c:pt>
                <c:pt idx="9675">
                  <c:v>3870.4</c:v>
                </c:pt>
                <c:pt idx="9676">
                  <c:v>3870.8</c:v>
                </c:pt>
                <c:pt idx="9677">
                  <c:v>3871.2</c:v>
                </c:pt>
                <c:pt idx="9678">
                  <c:v>3871.6</c:v>
                </c:pt>
                <c:pt idx="9679">
                  <c:v>3872</c:v>
                </c:pt>
                <c:pt idx="9680">
                  <c:v>3872.4</c:v>
                </c:pt>
                <c:pt idx="9681">
                  <c:v>3872.8</c:v>
                </c:pt>
                <c:pt idx="9682">
                  <c:v>3873.2</c:v>
                </c:pt>
                <c:pt idx="9683">
                  <c:v>3873.6</c:v>
                </c:pt>
                <c:pt idx="9684">
                  <c:v>3874</c:v>
                </c:pt>
                <c:pt idx="9685">
                  <c:v>3874.4</c:v>
                </c:pt>
                <c:pt idx="9686">
                  <c:v>3874.8</c:v>
                </c:pt>
                <c:pt idx="9687">
                  <c:v>3875.2</c:v>
                </c:pt>
                <c:pt idx="9688">
                  <c:v>3875.6</c:v>
                </c:pt>
                <c:pt idx="9689">
                  <c:v>3876</c:v>
                </c:pt>
                <c:pt idx="9690">
                  <c:v>3876.4</c:v>
                </c:pt>
                <c:pt idx="9691">
                  <c:v>3876.8</c:v>
                </c:pt>
                <c:pt idx="9692">
                  <c:v>3877.2</c:v>
                </c:pt>
                <c:pt idx="9693">
                  <c:v>3877.6</c:v>
                </c:pt>
                <c:pt idx="9694">
                  <c:v>3878</c:v>
                </c:pt>
                <c:pt idx="9695">
                  <c:v>3878.4</c:v>
                </c:pt>
                <c:pt idx="9696">
                  <c:v>3878.8</c:v>
                </c:pt>
                <c:pt idx="9697">
                  <c:v>3879.2</c:v>
                </c:pt>
                <c:pt idx="9698">
                  <c:v>3879.6</c:v>
                </c:pt>
                <c:pt idx="9699">
                  <c:v>3880</c:v>
                </c:pt>
                <c:pt idx="9700">
                  <c:v>3880.4</c:v>
                </c:pt>
                <c:pt idx="9701">
                  <c:v>3880.8</c:v>
                </c:pt>
                <c:pt idx="9702">
                  <c:v>3881.2</c:v>
                </c:pt>
                <c:pt idx="9703">
                  <c:v>3881.6</c:v>
                </c:pt>
                <c:pt idx="9704">
                  <c:v>3882</c:v>
                </c:pt>
                <c:pt idx="9705">
                  <c:v>3882.4</c:v>
                </c:pt>
                <c:pt idx="9706">
                  <c:v>3882.8</c:v>
                </c:pt>
                <c:pt idx="9707">
                  <c:v>3883.2</c:v>
                </c:pt>
                <c:pt idx="9708">
                  <c:v>3883.6</c:v>
                </c:pt>
                <c:pt idx="9709">
                  <c:v>3884</c:v>
                </c:pt>
                <c:pt idx="9710">
                  <c:v>3884.4</c:v>
                </c:pt>
                <c:pt idx="9711">
                  <c:v>3884.8</c:v>
                </c:pt>
                <c:pt idx="9712">
                  <c:v>3885.2</c:v>
                </c:pt>
                <c:pt idx="9713">
                  <c:v>3885.6</c:v>
                </c:pt>
                <c:pt idx="9714">
                  <c:v>3886</c:v>
                </c:pt>
                <c:pt idx="9715">
                  <c:v>3886.4</c:v>
                </c:pt>
                <c:pt idx="9716">
                  <c:v>3886.8</c:v>
                </c:pt>
                <c:pt idx="9717">
                  <c:v>3887.2</c:v>
                </c:pt>
                <c:pt idx="9718">
                  <c:v>3887.6</c:v>
                </c:pt>
                <c:pt idx="9719">
                  <c:v>3888</c:v>
                </c:pt>
                <c:pt idx="9720">
                  <c:v>3888.4</c:v>
                </c:pt>
                <c:pt idx="9721">
                  <c:v>3888.8</c:v>
                </c:pt>
                <c:pt idx="9722">
                  <c:v>3889.2</c:v>
                </c:pt>
                <c:pt idx="9723">
                  <c:v>3889.6</c:v>
                </c:pt>
                <c:pt idx="9724">
                  <c:v>3890</c:v>
                </c:pt>
                <c:pt idx="9725">
                  <c:v>3890.4</c:v>
                </c:pt>
                <c:pt idx="9726">
                  <c:v>3890.8</c:v>
                </c:pt>
                <c:pt idx="9727">
                  <c:v>3891.2</c:v>
                </c:pt>
                <c:pt idx="9728">
                  <c:v>3891.6</c:v>
                </c:pt>
                <c:pt idx="9729">
                  <c:v>3892</c:v>
                </c:pt>
                <c:pt idx="9730">
                  <c:v>3892.4</c:v>
                </c:pt>
                <c:pt idx="9731">
                  <c:v>3892.8</c:v>
                </c:pt>
                <c:pt idx="9732">
                  <c:v>3893.2</c:v>
                </c:pt>
                <c:pt idx="9733">
                  <c:v>3893.6</c:v>
                </c:pt>
                <c:pt idx="9734">
                  <c:v>3894</c:v>
                </c:pt>
                <c:pt idx="9735">
                  <c:v>3894.4</c:v>
                </c:pt>
                <c:pt idx="9736">
                  <c:v>3894.8</c:v>
                </c:pt>
                <c:pt idx="9737">
                  <c:v>3895.2</c:v>
                </c:pt>
                <c:pt idx="9738">
                  <c:v>3895.6</c:v>
                </c:pt>
                <c:pt idx="9739">
                  <c:v>3896</c:v>
                </c:pt>
                <c:pt idx="9740">
                  <c:v>3896.4</c:v>
                </c:pt>
                <c:pt idx="9741">
                  <c:v>3896.8</c:v>
                </c:pt>
                <c:pt idx="9742">
                  <c:v>3897.2</c:v>
                </c:pt>
                <c:pt idx="9743">
                  <c:v>3897.6</c:v>
                </c:pt>
                <c:pt idx="9744">
                  <c:v>3898</c:v>
                </c:pt>
                <c:pt idx="9745">
                  <c:v>3898.4</c:v>
                </c:pt>
                <c:pt idx="9746">
                  <c:v>3898.8</c:v>
                </c:pt>
                <c:pt idx="9747">
                  <c:v>3899.2</c:v>
                </c:pt>
                <c:pt idx="9748">
                  <c:v>3899.6</c:v>
                </c:pt>
                <c:pt idx="9749">
                  <c:v>3900</c:v>
                </c:pt>
                <c:pt idx="9750">
                  <c:v>3900.4</c:v>
                </c:pt>
                <c:pt idx="9751">
                  <c:v>3900.8</c:v>
                </c:pt>
                <c:pt idx="9752">
                  <c:v>3901.2</c:v>
                </c:pt>
                <c:pt idx="9753">
                  <c:v>3901.6</c:v>
                </c:pt>
                <c:pt idx="9754">
                  <c:v>3902</c:v>
                </c:pt>
                <c:pt idx="9755">
                  <c:v>3902.4</c:v>
                </c:pt>
                <c:pt idx="9756">
                  <c:v>3902.8</c:v>
                </c:pt>
                <c:pt idx="9757">
                  <c:v>3903.2</c:v>
                </c:pt>
                <c:pt idx="9758">
                  <c:v>3903.6</c:v>
                </c:pt>
                <c:pt idx="9759">
                  <c:v>3904</c:v>
                </c:pt>
                <c:pt idx="9760">
                  <c:v>3904.4</c:v>
                </c:pt>
                <c:pt idx="9761">
                  <c:v>3904.8</c:v>
                </c:pt>
                <c:pt idx="9762">
                  <c:v>3905.2</c:v>
                </c:pt>
                <c:pt idx="9763">
                  <c:v>3905.6</c:v>
                </c:pt>
                <c:pt idx="9764">
                  <c:v>3906</c:v>
                </c:pt>
                <c:pt idx="9765">
                  <c:v>3906.4</c:v>
                </c:pt>
                <c:pt idx="9766">
                  <c:v>3906.8</c:v>
                </c:pt>
                <c:pt idx="9767">
                  <c:v>3907.2</c:v>
                </c:pt>
                <c:pt idx="9768">
                  <c:v>3907.6</c:v>
                </c:pt>
                <c:pt idx="9769">
                  <c:v>3908</c:v>
                </c:pt>
                <c:pt idx="9770">
                  <c:v>3908.4</c:v>
                </c:pt>
                <c:pt idx="9771">
                  <c:v>3908.8</c:v>
                </c:pt>
                <c:pt idx="9772">
                  <c:v>3909.2</c:v>
                </c:pt>
                <c:pt idx="9773">
                  <c:v>3909.6</c:v>
                </c:pt>
                <c:pt idx="9774">
                  <c:v>3910</c:v>
                </c:pt>
                <c:pt idx="9775">
                  <c:v>3910.4</c:v>
                </c:pt>
                <c:pt idx="9776">
                  <c:v>3910.8</c:v>
                </c:pt>
                <c:pt idx="9777">
                  <c:v>3911.2</c:v>
                </c:pt>
                <c:pt idx="9778">
                  <c:v>3911.6</c:v>
                </c:pt>
                <c:pt idx="9779">
                  <c:v>3912</c:v>
                </c:pt>
                <c:pt idx="9780">
                  <c:v>3912.4</c:v>
                </c:pt>
                <c:pt idx="9781">
                  <c:v>3912.8</c:v>
                </c:pt>
                <c:pt idx="9782">
                  <c:v>3913.2</c:v>
                </c:pt>
                <c:pt idx="9783">
                  <c:v>3913.6</c:v>
                </c:pt>
                <c:pt idx="9784">
                  <c:v>3914</c:v>
                </c:pt>
                <c:pt idx="9785">
                  <c:v>3914.4</c:v>
                </c:pt>
                <c:pt idx="9786">
                  <c:v>3914.8</c:v>
                </c:pt>
                <c:pt idx="9787">
                  <c:v>3915.2</c:v>
                </c:pt>
                <c:pt idx="9788">
                  <c:v>3915.6</c:v>
                </c:pt>
                <c:pt idx="9789">
                  <c:v>3916</c:v>
                </c:pt>
                <c:pt idx="9790">
                  <c:v>3916.4</c:v>
                </c:pt>
                <c:pt idx="9791">
                  <c:v>3916.8</c:v>
                </c:pt>
                <c:pt idx="9792">
                  <c:v>3917.2</c:v>
                </c:pt>
                <c:pt idx="9793">
                  <c:v>3917.6</c:v>
                </c:pt>
                <c:pt idx="9794">
                  <c:v>3918</c:v>
                </c:pt>
                <c:pt idx="9795">
                  <c:v>3918.4</c:v>
                </c:pt>
                <c:pt idx="9796">
                  <c:v>3918.8</c:v>
                </c:pt>
                <c:pt idx="9797">
                  <c:v>3919.2</c:v>
                </c:pt>
                <c:pt idx="9798">
                  <c:v>3919.6</c:v>
                </c:pt>
                <c:pt idx="9799">
                  <c:v>3920</c:v>
                </c:pt>
                <c:pt idx="9800">
                  <c:v>3920.4</c:v>
                </c:pt>
                <c:pt idx="9801">
                  <c:v>3920.8</c:v>
                </c:pt>
                <c:pt idx="9802">
                  <c:v>3921.2</c:v>
                </c:pt>
                <c:pt idx="9803">
                  <c:v>3921.6</c:v>
                </c:pt>
                <c:pt idx="9804">
                  <c:v>3922</c:v>
                </c:pt>
                <c:pt idx="9805">
                  <c:v>3922.4</c:v>
                </c:pt>
                <c:pt idx="9806">
                  <c:v>3922.8</c:v>
                </c:pt>
                <c:pt idx="9807">
                  <c:v>3923.2</c:v>
                </c:pt>
                <c:pt idx="9808">
                  <c:v>3923.6</c:v>
                </c:pt>
                <c:pt idx="9809">
                  <c:v>3924</c:v>
                </c:pt>
                <c:pt idx="9810">
                  <c:v>3924.4</c:v>
                </c:pt>
                <c:pt idx="9811">
                  <c:v>3924.8</c:v>
                </c:pt>
                <c:pt idx="9812">
                  <c:v>3925.2</c:v>
                </c:pt>
                <c:pt idx="9813">
                  <c:v>3925.6</c:v>
                </c:pt>
                <c:pt idx="9814">
                  <c:v>3926</c:v>
                </c:pt>
                <c:pt idx="9815">
                  <c:v>3926.4</c:v>
                </c:pt>
                <c:pt idx="9816">
                  <c:v>3926.8</c:v>
                </c:pt>
                <c:pt idx="9817">
                  <c:v>3927.2</c:v>
                </c:pt>
                <c:pt idx="9818">
                  <c:v>3927.6</c:v>
                </c:pt>
                <c:pt idx="9819">
                  <c:v>3928</c:v>
                </c:pt>
                <c:pt idx="9820">
                  <c:v>3928.4</c:v>
                </c:pt>
                <c:pt idx="9821">
                  <c:v>3928.8</c:v>
                </c:pt>
                <c:pt idx="9822">
                  <c:v>3929.2</c:v>
                </c:pt>
                <c:pt idx="9823">
                  <c:v>3929.6</c:v>
                </c:pt>
                <c:pt idx="9824">
                  <c:v>3930</c:v>
                </c:pt>
                <c:pt idx="9825">
                  <c:v>3930.4</c:v>
                </c:pt>
                <c:pt idx="9826">
                  <c:v>3930.8</c:v>
                </c:pt>
                <c:pt idx="9827">
                  <c:v>3931.2</c:v>
                </c:pt>
                <c:pt idx="9828">
                  <c:v>3931.6</c:v>
                </c:pt>
                <c:pt idx="9829">
                  <c:v>3932</c:v>
                </c:pt>
                <c:pt idx="9830">
                  <c:v>3932.4</c:v>
                </c:pt>
                <c:pt idx="9831">
                  <c:v>3932.8</c:v>
                </c:pt>
                <c:pt idx="9832">
                  <c:v>3933.2</c:v>
                </c:pt>
                <c:pt idx="9833">
                  <c:v>3933.6</c:v>
                </c:pt>
                <c:pt idx="9834">
                  <c:v>3934</c:v>
                </c:pt>
                <c:pt idx="9835">
                  <c:v>3934.4</c:v>
                </c:pt>
                <c:pt idx="9836">
                  <c:v>3934.8</c:v>
                </c:pt>
                <c:pt idx="9837">
                  <c:v>3935.2</c:v>
                </c:pt>
                <c:pt idx="9838">
                  <c:v>3935.6</c:v>
                </c:pt>
                <c:pt idx="9839">
                  <c:v>3936</c:v>
                </c:pt>
                <c:pt idx="9840">
                  <c:v>3936.4</c:v>
                </c:pt>
                <c:pt idx="9841">
                  <c:v>3936.8</c:v>
                </c:pt>
                <c:pt idx="9842">
                  <c:v>3937.2</c:v>
                </c:pt>
                <c:pt idx="9843">
                  <c:v>3937.6</c:v>
                </c:pt>
                <c:pt idx="9844">
                  <c:v>3938</c:v>
                </c:pt>
                <c:pt idx="9845">
                  <c:v>3938.4</c:v>
                </c:pt>
                <c:pt idx="9846">
                  <c:v>3938.8</c:v>
                </c:pt>
                <c:pt idx="9847">
                  <c:v>3939.2</c:v>
                </c:pt>
                <c:pt idx="9848">
                  <c:v>3939.6</c:v>
                </c:pt>
                <c:pt idx="9849">
                  <c:v>3940</c:v>
                </c:pt>
                <c:pt idx="9850">
                  <c:v>3940.4</c:v>
                </c:pt>
                <c:pt idx="9851">
                  <c:v>3940.8</c:v>
                </c:pt>
                <c:pt idx="9852">
                  <c:v>3941.2</c:v>
                </c:pt>
                <c:pt idx="9853">
                  <c:v>3941.6</c:v>
                </c:pt>
                <c:pt idx="9854">
                  <c:v>3942</c:v>
                </c:pt>
                <c:pt idx="9855">
                  <c:v>3942.4</c:v>
                </c:pt>
                <c:pt idx="9856">
                  <c:v>3942.8</c:v>
                </c:pt>
                <c:pt idx="9857">
                  <c:v>3943.2</c:v>
                </c:pt>
                <c:pt idx="9858">
                  <c:v>3943.6</c:v>
                </c:pt>
                <c:pt idx="9859">
                  <c:v>3944</c:v>
                </c:pt>
                <c:pt idx="9860">
                  <c:v>3944.4</c:v>
                </c:pt>
                <c:pt idx="9861">
                  <c:v>3944.8</c:v>
                </c:pt>
                <c:pt idx="9862">
                  <c:v>3945.2</c:v>
                </c:pt>
                <c:pt idx="9863">
                  <c:v>3945.6</c:v>
                </c:pt>
                <c:pt idx="9864">
                  <c:v>3946</c:v>
                </c:pt>
                <c:pt idx="9865">
                  <c:v>3946.4</c:v>
                </c:pt>
                <c:pt idx="9866">
                  <c:v>3946.8</c:v>
                </c:pt>
                <c:pt idx="9867">
                  <c:v>3947.2</c:v>
                </c:pt>
                <c:pt idx="9868">
                  <c:v>3947.6</c:v>
                </c:pt>
                <c:pt idx="9869">
                  <c:v>3948</c:v>
                </c:pt>
                <c:pt idx="9870">
                  <c:v>3948.4</c:v>
                </c:pt>
                <c:pt idx="9871">
                  <c:v>3948.8</c:v>
                </c:pt>
                <c:pt idx="9872">
                  <c:v>3949.2</c:v>
                </c:pt>
                <c:pt idx="9873">
                  <c:v>3949.6</c:v>
                </c:pt>
                <c:pt idx="9874">
                  <c:v>3950</c:v>
                </c:pt>
                <c:pt idx="9875">
                  <c:v>3950.4</c:v>
                </c:pt>
                <c:pt idx="9876">
                  <c:v>3950.8</c:v>
                </c:pt>
                <c:pt idx="9877">
                  <c:v>3951.2</c:v>
                </c:pt>
                <c:pt idx="9878">
                  <c:v>3951.6</c:v>
                </c:pt>
                <c:pt idx="9879">
                  <c:v>3952</c:v>
                </c:pt>
                <c:pt idx="9880">
                  <c:v>3952.4</c:v>
                </c:pt>
              </c:numCache>
            </c:numRef>
          </c:xVal>
          <c:yVal>
            <c:numRef>
              <c:f>'2'!$D$1:$D$9881</c:f>
              <c:numCache>
                <c:formatCode>General</c:formatCode>
                <c:ptCount val="9881"/>
                <c:pt idx="0">
                  <c:v>0.98873800000000001</c:v>
                </c:pt>
                <c:pt idx="1">
                  <c:v>0.98894400000000005</c:v>
                </c:pt>
                <c:pt idx="2">
                  <c:v>0.985398</c:v>
                </c:pt>
                <c:pt idx="3">
                  <c:v>0.96685399999999999</c:v>
                </c:pt>
                <c:pt idx="4">
                  <c:v>0.90765399999999996</c:v>
                </c:pt>
                <c:pt idx="5">
                  <c:v>0.78001299999999996</c:v>
                </c:pt>
                <c:pt idx="6">
                  <c:v>0.58054799999999995</c:v>
                </c:pt>
                <c:pt idx="7">
                  <c:v>0.34853600000000001</c:v>
                </c:pt>
                <c:pt idx="8">
                  <c:v>0.151646</c:v>
                </c:pt>
                <c:pt idx="9">
                  <c:v>4.5693999999999999E-2</c:v>
                </c:pt>
                <c:pt idx="10">
                  <c:v>4.9856999999999999E-2</c:v>
                </c:pt>
                <c:pt idx="11">
                  <c:v>0.15492600000000001</c:v>
                </c:pt>
                <c:pt idx="12">
                  <c:v>0.34028799999999998</c:v>
                </c:pt>
                <c:pt idx="13">
                  <c:v>0.5806</c:v>
                </c:pt>
                <c:pt idx="14">
                  <c:v>0.84472999999999998</c:v>
                </c:pt>
                <c:pt idx="15">
                  <c:v>1.089024</c:v>
                </c:pt>
                <c:pt idx="16">
                  <c:v>1.2559469999999999</c:v>
                </c:pt>
                <c:pt idx="17">
                  <c:v>1.294189</c:v>
                </c:pt>
                <c:pt idx="18">
                  <c:v>1.1835340000000001</c:v>
                </c:pt>
                <c:pt idx="19">
                  <c:v>0.93827300000000002</c:v>
                </c:pt>
                <c:pt idx="20">
                  <c:v>0.59414299999999998</c:v>
                </c:pt>
                <c:pt idx="21">
                  <c:v>0.19431799999999999</c:v>
                </c:pt>
                <c:pt idx="22">
                  <c:v>-0.22124099999999999</c:v>
                </c:pt>
                <c:pt idx="23">
                  <c:v>-0.61586300000000005</c:v>
                </c:pt>
                <c:pt idx="24">
                  <c:v>-0.94380200000000003</c:v>
                </c:pt>
                <c:pt idx="25">
                  <c:v>-1.1514610000000001</c:v>
                </c:pt>
                <c:pt idx="26">
                  <c:v>-1.2016960000000001</c:v>
                </c:pt>
                <c:pt idx="27">
                  <c:v>-1.0914489999999999</c:v>
                </c:pt>
                <c:pt idx="28">
                  <c:v>-0.84795200000000004</c:v>
                </c:pt>
                <c:pt idx="29">
                  <c:v>-0.51406300000000005</c:v>
                </c:pt>
                <c:pt idx="30">
                  <c:v>-0.133654</c:v>
                </c:pt>
                <c:pt idx="31">
                  <c:v>0.25733200000000001</c:v>
                </c:pt>
                <c:pt idx="32">
                  <c:v>0.63172600000000001</c:v>
                </c:pt>
                <c:pt idx="33">
                  <c:v>0.95941500000000002</c:v>
                </c:pt>
                <c:pt idx="34">
                  <c:v>1.1964379999999999</c:v>
                </c:pt>
                <c:pt idx="35">
                  <c:v>1.3050459999999999</c:v>
                </c:pt>
                <c:pt idx="36">
                  <c:v>1.281631</c:v>
                </c:pt>
                <c:pt idx="37">
                  <c:v>1.1453720000000001</c:v>
                </c:pt>
                <c:pt idx="38">
                  <c:v>0.91474100000000003</c:v>
                </c:pt>
                <c:pt idx="39">
                  <c:v>0.60827799999999999</c:v>
                </c:pt>
                <c:pt idx="40">
                  <c:v>0.25067400000000001</c:v>
                </c:pt>
                <c:pt idx="41">
                  <c:v>-0.127498</c:v>
                </c:pt>
                <c:pt idx="42">
                  <c:v>-0.48481800000000003</c:v>
                </c:pt>
                <c:pt idx="43">
                  <c:v>-0.76583599999999996</c:v>
                </c:pt>
                <c:pt idx="44">
                  <c:v>-0.917574</c:v>
                </c:pt>
                <c:pt idx="45">
                  <c:v>-0.91389699999999996</c:v>
                </c:pt>
                <c:pt idx="46">
                  <c:v>-0.76295400000000002</c:v>
                </c:pt>
                <c:pt idx="47">
                  <c:v>-0.49763400000000002</c:v>
                </c:pt>
                <c:pt idx="48">
                  <c:v>-0.16082099999999999</c:v>
                </c:pt>
                <c:pt idx="49">
                  <c:v>0.207453</c:v>
                </c:pt>
                <c:pt idx="50">
                  <c:v>0.57656200000000002</c:v>
                </c:pt>
                <c:pt idx="51">
                  <c:v>0.92492799999999997</c:v>
                </c:pt>
                <c:pt idx="52">
                  <c:v>1.229379</c:v>
                </c:pt>
                <c:pt idx="53">
                  <c:v>1.450455</c:v>
                </c:pt>
                <c:pt idx="54">
                  <c:v>1.5410219999999999</c:v>
                </c:pt>
                <c:pt idx="55">
                  <c:v>1.474966</c:v>
                </c:pt>
                <c:pt idx="56">
                  <c:v>1.259768</c:v>
                </c:pt>
                <c:pt idx="57">
                  <c:v>0.92750699999999997</c:v>
                </c:pt>
                <c:pt idx="58">
                  <c:v>0.52200199999999997</c:v>
                </c:pt>
                <c:pt idx="59">
                  <c:v>8.7698999999999999E-2</c:v>
                </c:pt>
                <c:pt idx="60">
                  <c:v>-0.33985799999999999</c:v>
                </c:pt>
                <c:pt idx="61">
                  <c:v>-0.733371</c:v>
                </c:pt>
                <c:pt idx="62">
                  <c:v>-1.0590250000000001</c:v>
                </c:pt>
                <c:pt idx="63">
                  <c:v>-1.2707299999999999</c:v>
                </c:pt>
                <c:pt idx="64">
                  <c:v>-1.3303560000000001</c:v>
                </c:pt>
                <c:pt idx="65">
                  <c:v>-1.230075</c:v>
                </c:pt>
                <c:pt idx="66">
                  <c:v>-0.99303200000000003</c:v>
                </c:pt>
                <c:pt idx="67">
                  <c:v>-0.65899399999999997</c:v>
                </c:pt>
                <c:pt idx="68">
                  <c:v>-0.27035100000000001</c:v>
                </c:pt>
                <c:pt idx="69">
                  <c:v>0.13533200000000001</c:v>
                </c:pt>
                <c:pt idx="70">
                  <c:v>0.52890000000000004</c:v>
                </c:pt>
                <c:pt idx="71">
                  <c:v>0.89021499999999998</c:v>
                </c:pt>
                <c:pt idx="72">
                  <c:v>1.200229</c:v>
                </c:pt>
                <c:pt idx="73">
                  <c:v>1.427738</c:v>
                </c:pt>
                <c:pt idx="74">
                  <c:v>1.531426</c:v>
                </c:pt>
                <c:pt idx="75">
                  <c:v>1.4825820000000001</c:v>
                </c:pt>
                <c:pt idx="76">
                  <c:v>1.2834559999999999</c:v>
                </c:pt>
                <c:pt idx="77">
                  <c:v>0.96462599999999998</c:v>
                </c:pt>
                <c:pt idx="78">
                  <c:v>0.57164800000000004</c:v>
                </c:pt>
                <c:pt idx="79">
                  <c:v>0.15681100000000001</c:v>
                </c:pt>
                <c:pt idx="80">
                  <c:v>-0.22314899999999999</c:v>
                </c:pt>
                <c:pt idx="81">
                  <c:v>-0.51338499999999998</c:v>
                </c:pt>
                <c:pt idx="82">
                  <c:v>-0.67354999999999998</c:v>
                </c:pt>
                <c:pt idx="83">
                  <c:v>-0.68789400000000001</c:v>
                </c:pt>
                <c:pt idx="84">
                  <c:v>-0.56627899999999998</c:v>
                </c:pt>
                <c:pt idx="85">
                  <c:v>-0.337312</c:v>
                </c:pt>
                <c:pt idx="86">
                  <c:v>-3.7412000000000001E-2</c:v>
                </c:pt>
                <c:pt idx="87">
                  <c:v>0.29849199999999998</c:v>
                </c:pt>
                <c:pt idx="88">
                  <c:v>0.64143600000000001</c:v>
                </c:pt>
                <c:pt idx="89">
                  <c:v>0.96853400000000001</c:v>
                </c:pt>
                <c:pt idx="90">
                  <c:v>1.2599990000000001</c:v>
                </c:pt>
                <c:pt idx="91">
                  <c:v>1.495411</c:v>
                </c:pt>
                <c:pt idx="92">
                  <c:v>1.651024</c:v>
                </c:pt>
                <c:pt idx="93">
                  <c:v>1.7042459999999999</c:v>
                </c:pt>
                <c:pt idx="94">
                  <c:v>1.6436379999999999</c:v>
                </c:pt>
                <c:pt idx="95">
                  <c:v>1.4720420000000001</c:v>
                </c:pt>
                <c:pt idx="96">
                  <c:v>1.203605</c:v>
                </c:pt>
                <c:pt idx="97">
                  <c:v>0.86163400000000001</c:v>
                </c:pt>
                <c:pt idx="98">
                  <c:v>0.47639199999999998</c:v>
                </c:pt>
                <c:pt idx="99">
                  <c:v>8.5127999999999995E-2</c:v>
                </c:pt>
                <c:pt idx="100">
                  <c:v>-0.26529199999999997</c:v>
                </c:pt>
                <c:pt idx="101">
                  <c:v>-0.52377700000000005</c:v>
                </c:pt>
                <c:pt idx="102">
                  <c:v>-0.651501</c:v>
                </c:pt>
                <c:pt idx="103">
                  <c:v>-0.63600400000000001</c:v>
                </c:pt>
                <c:pt idx="104">
                  <c:v>-0.49126300000000001</c:v>
                </c:pt>
                <c:pt idx="105">
                  <c:v>-0.24765899999999999</c:v>
                </c:pt>
                <c:pt idx="106">
                  <c:v>5.8909999999999997E-2</c:v>
                </c:pt>
                <c:pt idx="107">
                  <c:v>0.39534999999999998</c:v>
                </c:pt>
                <c:pt idx="108">
                  <c:v>0.73525200000000002</c:v>
                </c:pt>
                <c:pt idx="109">
                  <c:v>1.056281</c:v>
                </c:pt>
                <c:pt idx="110">
                  <c:v>1.3337239999999999</c:v>
                </c:pt>
                <c:pt idx="111">
                  <c:v>1.536996</c:v>
                </c:pt>
                <c:pt idx="112">
                  <c:v>1.6356729999999999</c:v>
                </c:pt>
                <c:pt idx="113">
                  <c:v>1.6132059999999999</c:v>
                </c:pt>
                <c:pt idx="114">
                  <c:v>1.47455</c:v>
                </c:pt>
                <c:pt idx="115">
                  <c:v>1.2390669999999999</c:v>
                </c:pt>
                <c:pt idx="116">
                  <c:v>0.92955699999999997</c:v>
                </c:pt>
                <c:pt idx="117">
                  <c:v>0.56887699999999997</c:v>
                </c:pt>
                <c:pt idx="118">
                  <c:v>0.18034</c:v>
                </c:pt>
                <c:pt idx="119">
                  <c:v>-0.210424</c:v>
                </c:pt>
                <c:pt idx="120">
                  <c:v>-0.56856700000000004</c:v>
                </c:pt>
                <c:pt idx="121">
                  <c:v>-0.84756100000000001</c:v>
                </c:pt>
                <c:pt idx="122">
                  <c:v>-1.00254</c:v>
                </c:pt>
                <c:pt idx="123">
                  <c:v>-1.0094780000000001</c:v>
                </c:pt>
                <c:pt idx="124">
                  <c:v>-0.87342799999999998</c:v>
                </c:pt>
                <c:pt idx="125">
                  <c:v>-0.62265099999999995</c:v>
                </c:pt>
                <c:pt idx="126">
                  <c:v>-0.29604900000000001</c:v>
                </c:pt>
                <c:pt idx="127">
                  <c:v>6.8291000000000004E-2</c:v>
                </c:pt>
                <c:pt idx="128">
                  <c:v>0.43872899999999998</c:v>
                </c:pt>
                <c:pt idx="129">
                  <c:v>0.78555799999999998</c:v>
                </c:pt>
                <c:pt idx="130">
                  <c:v>1.0700320000000001</c:v>
                </c:pt>
                <c:pt idx="131">
                  <c:v>1.244302</c:v>
                </c:pt>
                <c:pt idx="132">
                  <c:v>1.271325</c:v>
                </c:pt>
                <c:pt idx="133">
                  <c:v>1.1446350000000001</c:v>
                </c:pt>
                <c:pt idx="134">
                  <c:v>0.887158</c:v>
                </c:pt>
                <c:pt idx="135">
                  <c:v>0.53738399999999997</c:v>
                </c:pt>
                <c:pt idx="136">
                  <c:v>0.136991</c:v>
                </c:pt>
                <c:pt idx="137">
                  <c:v>-0.27750599999999997</c:v>
                </c:pt>
                <c:pt idx="138">
                  <c:v>-0.67805000000000004</c:v>
                </c:pt>
                <c:pt idx="139">
                  <c:v>-1.043566</c:v>
                </c:pt>
                <c:pt idx="140">
                  <c:v>-1.3544700000000001</c:v>
                </c:pt>
                <c:pt idx="141">
                  <c:v>-1.5849260000000001</c:v>
                </c:pt>
                <c:pt idx="142">
                  <c:v>-1.7037979999999999</c:v>
                </c:pt>
                <c:pt idx="143">
                  <c:v>-1.687551</c:v>
                </c:pt>
                <c:pt idx="144">
                  <c:v>-1.5322039999999999</c:v>
                </c:pt>
                <c:pt idx="145">
                  <c:v>-1.256122</c:v>
                </c:pt>
                <c:pt idx="146">
                  <c:v>-0.89378500000000005</c:v>
                </c:pt>
                <c:pt idx="147">
                  <c:v>-0.48509200000000002</c:v>
                </c:pt>
                <c:pt idx="148">
                  <c:v>-7.4157000000000001E-2</c:v>
                </c:pt>
                <c:pt idx="149">
                  <c:v>0.281692</c:v>
                </c:pt>
                <c:pt idx="150">
                  <c:v>0.51994099999999999</c:v>
                </c:pt>
                <c:pt idx="151">
                  <c:v>0.60064899999999999</c:v>
                </c:pt>
                <c:pt idx="152">
                  <c:v>0.52148000000000005</c:v>
                </c:pt>
                <c:pt idx="153">
                  <c:v>0.31010700000000002</c:v>
                </c:pt>
                <c:pt idx="154">
                  <c:v>8.5719999999999998E-3</c:v>
                </c:pt>
                <c:pt idx="155">
                  <c:v>-0.34049499999999999</c:v>
                </c:pt>
                <c:pt idx="156">
                  <c:v>-0.70240400000000003</c:v>
                </c:pt>
                <c:pt idx="157">
                  <c:v>-1.0520449999999999</c:v>
                </c:pt>
                <c:pt idx="158">
                  <c:v>-1.367747</c:v>
                </c:pt>
                <c:pt idx="159">
                  <c:v>-1.621856</c:v>
                </c:pt>
                <c:pt idx="160">
                  <c:v>-1.7797970000000001</c:v>
                </c:pt>
                <c:pt idx="161">
                  <c:v>-1.811412</c:v>
                </c:pt>
                <c:pt idx="162">
                  <c:v>-1.7039839999999999</c:v>
                </c:pt>
                <c:pt idx="163">
                  <c:v>-1.4674499999999999</c:v>
                </c:pt>
                <c:pt idx="164">
                  <c:v>-1.1304419999999999</c:v>
                </c:pt>
                <c:pt idx="165">
                  <c:v>-0.73083299999999995</c:v>
                </c:pt>
                <c:pt idx="166">
                  <c:v>-0.30609799999999998</c:v>
                </c:pt>
                <c:pt idx="167">
                  <c:v>0.109678</c:v>
                </c:pt>
                <c:pt idx="168">
                  <c:v>0.47708299999999998</c:v>
                </c:pt>
                <c:pt idx="169">
                  <c:v>0.74524999999999997</c:v>
                </c:pt>
                <c:pt idx="170">
                  <c:v>0.867919</c:v>
                </c:pt>
                <c:pt idx="171">
                  <c:v>0.82828100000000004</c:v>
                </c:pt>
                <c:pt idx="172">
                  <c:v>0.64414300000000002</c:v>
                </c:pt>
                <c:pt idx="173">
                  <c:v>0.35292499999999999</c:v>
                </c:pt>
                <c:pt idx="174">
                  <c:v>-3.6099999999999999E-3</c:v>
                </c:pt>
                <c:pt idx="175">
                  <c:v>-0.38694899999999999</c:v>
                </c:pt>
                <c:pt idx="176">
                  <c:v>-0.762015</c:v>
                </c:pt>
                <c:pt idx="177">
                  <c:v>-1.0920129999999999</c:v>
                </c:pt>
                <c:pt idx="178">
                  <c:v>-1.339045</c:v>
                </c:pt>
                <c:pt idx="179">
                  <c:v>-1.4712590000000001</c:v>
                </c:pt>
                <c:pt idx="180">
                  <c:v>-1.469176</c:v>
                </c:pt>
                <c:pt idx="181">
                  <c:v>-1.331501</c:v>
                </c:pt>
                <c:pt idx="182">
                  <c:v>-1.076624</c:v>
                </c:pt>
                <c:pt idx="183">
                  <c:v>-0.73633000000000004</c:v>
                </c:pt>
                <c:pt idx="184">
                  <c:v>-0.34677999999999998</c:v>
                </c:pt>
                <c:pt idx="185">
                  <c:v>5.8321999999999999E-2</c:v>
                </c:pt>
                <c:pt idx="186">
                  <c:v>0.449071</c:v>
                </c:pt>
                <c:pt idx="187">
                  <c:v>0.79180300000000003</c:v>
                </c:pt>
                <c:pt idx="188">
                  <c:v>1.041793</c:v>
                </c:pt>
                <c:pt idx="189">
                  <c:v>1.1543639999999999</c:v>
                </c:pt>
                <c:pt idx="190">
                  <c:v>1.1077760000000001</c:v>
                </c:pt>
                <c:pt idx="191">
                  <c:v>0.91326300000000005</c:v>
                </c:pt>
                <c:pt idx="192">
                  <c:v>0.60652099999999998</c:v>
                </c:pt>
                <c:pt idx="193">
                  <c:v>0.23189199999999999</c:v>
                </c:pt>
                <c:pt idx="194">
                  <c:v>-0.16908699999999999</c:v>
                </c:pt>
                <c:pt idx="195">
                  <c:v>-0.55852199999999996</c:v>
                </c:pt>
                <c:pt idx="196">
                  <c:v>-0.89633600000000002</c:v>
                </c:pt>
                <c:pt idx="197">
                  <c:v>-1.138566</c:v>
                </c:pt>
                <c:pt idx="198">
                  <c:v>-1.2465489999999999</c:v>
                </c:pt>
                <c:pt idx="199">
                  <c:v>-1.2023269999999999</c:v>
                </c:pt>
                <c:pt idx="200">
                  <c:v>-1.0165409999999999</c:v>
                </c:pt>
                <c:pt idx="201">
                  <c:v>-0.72196199999999999</c:v>
                </c:pt>
                <c:pt idx="202">
                  <c:v>-0.36001</c:v>
                </c:pt>
                <c:pt idx="203">
                  <c:v>3.0550999999999998E-2</c:v>
                </c:pt>
                <c:pt idx="204">
                  <c:v>0.419437</c:v>
                </c:pt>
                <c:pt idx="205">
                  <c:v>0.78484699999999996</c:v>
                </c:pt>
                <c:pt idx="206">
                  <c:v>1.1061019999999999</c:v>
                </c:pt>
                <c:pt idx="207">
                  <c:v>1.352158</c:v>
                </c:pt>
                <c:pt idx="208">
                  <c:v>1.482429</c:v>
                </c:pt>
                <c:pt idx="209">
                  <c:v>1.4660820000000001</c:v>
                </c:pt>
                <c:pt idx="210">
                  <c:v>1.2991790000000001</c:v>
                </c:pt>
                <c:pt idx="211">
                  <c:v>1.005044</c:v>
                </c:pt>
                <c:pt idx="212">
                  <c:v>0.62404499999999996</c:v>
                </c:pt>
                <c:pt idx="213">
                  <c:v>0.20364599999999999</c:v>
                </c:pt>
                <c:pt idx="214">
                  <c:v>-0.20502500000000001</c:v>
                </c:pt>
                <c:pt idx="215">
                  <c:v>-0.54808100000000004</c:v>
                </c:pt>
                <c:pt idx="216">
                  <c:v>-0.77543799999999996</c:v>
                </c:pt>
                <c:pt idx="217">
                  <c:v>-0.85439399999999999</c:v>
                </c:pt>
                <c:pt idx="218">
                  <c:v>-0.780806</c:v>
                </c:pt>
                <c:pt idx="219">
                  <c:v>-0.577129</c:v>
                </c:pt>
                <c:pt idx="220">
                  <c:v>-0.28099000000000002</c:v>
                </c:pt>
                <c:pt idx="221">
                  <c:v>6.6527000000000003E-2</c:v>
                </c:pt>
                <c:pt idx="222">
                  <c:v>0.42997200000000002</c:v>
                </c:pt>
                <c:pt idx="223">
                  <c:v>0.78419499999999998</c:v>
                </c:pt>
                <c:pt idx="224">
                  <c:v>1.112913</c:v>
                </c:pt>
                <c:pt idx="225">
                  <c:v>1.4005730000000001</c:v>
                </c:pt>
                <c:pt idx="226">
                  <c:v>1.621569</c:v>
                </c:pt>
                <c:pt idx="227">
                  <c:v>1.740299</c:v>
                </c:pt>
                <c:pt idx="228">
                  <c:v>1.7267429999999999</c:v>
                </c:pt>
                <c:pt idx="229">
                  <c:v>1.572058</c:v>
                </c:pt>
                <c:pt idx="230">
                  <c:v>1.291488</c:v>
                </c:pt>
                <c:pt idx="231">
                  <c:v>0.91991199999999995</c:v>
                </c:pt>
                <c:pt idx="232">
                  <c:v>0.51107899999999995</c:v>
                </c:pt>
                <c:pt idx="233">
                  <c:v>0.13411100000000001</c:v>
                </c:pt>
                <c:pt idx="234">
                  <c:v>-0.14630099999999999</c:v>
                </c:pt>
                <c:pt idx="235">
                  <c:v>-0.29141400000000001</c:v>
                </c:pt>
                <c:pt idx="236">
                  <c:v>-0.29260700000000001</c:v>
                </c:pt>
                <c:pt idx="237">
                  <c:v>-0.16517599999999999</c:v>
                </c:pt>
                <c:pt idx="238">
                  <c:v>6.0304999999999997E-2</c:v>
                </c:pt>
                <c:pt idx="239">
                  <c:v>0.348051</c:v>
                </c:pt>
                <c:pt idx="240">
                  <c:v>0.66410499999999995</c:v>
                </c:pt>
                <c:pt idx="241">
                  <c:v>0.98006599999999999</c:v>
                </c:pt>
                <c:pt idx="242">
                  <c:v>1.2764</c:v>
                </c:pt>
                <c:pt idx="243">
                  <c:v>1.541536</c:v>
                </c:pt>
                <c:pt idx="244">
                  <c:v>1.762777</c:v>
                </c:pt>
                <c:pt idx="245">
                  <c:v>1.919165</c:v>
                </c:pt>
                <c:pt idx="246">
                  <c:v>1.9882249999999999</c:v>
                </c:pt>
                <c:pt idx="247">
                  <c:v>1.956477</c:v>
                </c:pt>
                <c:pt idx="248">
                  <c:v>1.82111</c:v>
                </c:pt>
                <c:pt idx="249">
                  <c:v>1.5910759999999999</c:v>
                </c:pt>
                <c:pt idx="250">
                  <c:v>1.292497</c:v>
                </c:pt>
                <c:pt idx="251">
                  <c:v>0.96857800000000005</c:v>
                </c:pt>
                <c:pt idx="252">
                  <c:v>0.67225100000000004</c:v>
                </c:pt>
                <c:pt idx="253">
                  <c:v>0.45541100000000001</c:v>
                </c:pt>
                <c:pt idx="254">
                  <c:v>0.35376800000000003</c:v>
                </c:pt>
                <c:pt idx="255">
                  <c:v>0.375253</c:v>
                </c:pt>
                <c:pt idx="256">
                  <c:v>0.50270400000000004</c:v>
                </c:pt>
                <c:pt idx="257">
                  <c:v>0.70554899999999998</c:v>
                </c:pt>
                <c:pt idx="258">
                  <c:v>0.95094100000000004</c:v>
                </c:pt>
                <c:pt idx="259">
                  <c:v>1.2111940000000001</c:v>
                </c:pt>
                <c:pt idx="260">
                  <c:v>1.466164</c:v>
                </c:pt>
                <c:pt idx="261">
                  <c:v>1.702456</c:v>
                </c:pt>
                <c:pt idx="262">
                  <c:v>1.9123589999999999</c:v>
                </c:pt>
                <c:pt idx="263">
                  <c:v>2.0891459999999999</c:v>
                </c:pt>
                <c:pt idx="264">
                  <c:v>2.2189860000000001</c:v>
                </c:pt>
                <c:pt idx="265">
                  <c:v>2.2819060000000002</c:v>
                </c:pt>
                <c:pt idx="266">
                  <c:v>2.2642579999999999</c:v>
                </c:pt>
                <c:pt idx="267">
                  <c:v>2.1664409999999998</c:v>
                </c:pt>
                <c:pt idx="268">
                  <c:v>2.0004580000000001</c:v>
                </c:pt>
                <c:pt idx="269">
                  <c:v>1.7879940000000001</c:v>
                </c:pt>
                <c:pt idx="270">
                  <c:v>1.558764</c:v>
                </c:pt>
                <c:pt idx="271">
                  <c:v>1.3447739999999999</c:v>
                </c:pt>
                <c:pt idx="272">
                  <c:v>1.176857</c:v>
                </c:pt>
                <c:pt idx="273">
                  <c:v>1.081286</c:v>
                </c:pt>
                <c:pt idx="274">
                  <c:v>1.071261</c:v>
                </c:pt>
                <c:pt idx="275">
                  <c:v>1.1419999999999999</c:v>
                </c:pt>
                <c:pt idx="276">
                  <c:v>1.275598</c:v>
                </c:pt>
                <c:pt idx="277">
                  <c:v>1.449956</c:v>
                </c:pt>
                <c:pt idx="278">
                  <c:v>1.6446270000000001</c:v>
                </c:pt>
                <c:pt idx="279">
                  <c:v>1.842347</c:v>
                </c:pt>
                <c:pt idx="280">
                  <c:v>2.0293909999999999</c:v>
                </c:pt>
                <c:pt idx="281">
                  <c:v>2.1968939999999999</c:v>
                </c:pt>
                <c:pt idx="282">
                  <c:v>2.3388019999999998</c:v>
                </c:pt>
                <c:pt idx="283">
                  <c:v>2.4418039999999999</c:v>
                </c:pt>
                <c:pt idx="284">
                  <c:v>2.4790070000000002</c:v>
                </c:pt>
                <c:pt idx="285">
                  <c:v>2.4216310000000001</c:v>
                </c:pt>
                <c:pt idx="286">
                  <c:v>2.2594409999999998</c:v>
                </c:pt>
                <c:pt idx="287">
                  <c:v>2.0105110000000002</c:v>
                </c:pt>
                <c:pt idx="288">
                  <c:v>1.713063</c:v>
                </c:pt>
                <c:pt idx="289">
                  <c:v>1.408369</c:v>
                </c:pt>
                <c:pt idx="290">
                  <c:v>1.129634</c:v>
                </c:pt>
                <c:pt idx="291">
                  <c:v>0.90137299999999998</c:v>
                </c:pt>
                <c:pt idx="292">
                  <c:v>0.74253400000000003</c:v>
                </c:pt>
                <c:pt idx="293">
                  <c:v>0.665987</c:v>
                </c:pt>
                <c:pt idx="294">
                  <c:v>0.674794</c:v>
                </c:pt>
                <c:pt idx="295">
                  <c:v>0.76083999999999996</c:v>
                </c:pt>
                <c:pt idx="296">
                  <c:v>0.90821200000000002</c:v>
                </c:pt>
                <c:pt idx="297">
                  <c:v>1.0981069999999999</c:v>
                </c:pt>
                <c:pt idx="298">
                  <c:v>1.3103020000000001</c:v>
                </c:pt>
                <c:pt idx="299">
                  <c:v>1.521671</c:v>
                </c:pt>
                <c:pt idx="300">
                  <c:v>1.706672</c:v>
                </c:pt>
                <c:pt idx="301">
                  <c:v>1.8408359999999999</c:v>
                </c:pt>
                <c:pt idx="302">
                  <c:v>1.905219</c:v>
                </c:pt>
                <c:pt idx="303">
                  <c:v>1.8902129999999999</c:v>
                </c:pt>
                <c:pt idx="304">
                  <c:v>1.795283</c:v>
                </c:pt>
                <c:pt idx="305">
                  <c:v>1.6242190000000001</c:v>
                </c:pt>
                <c:pt idx="306">
                  <c:v>1.3827849999999999</c:v>
                </c:pt>
                <c:pt idx="307">
                  <c:v>1.08192</c:v>
                </c:pt>
                <c:pt idx="308">
                  <c:v>0.74093299999999995</c:v>
                </c:pt>
                <c:pt idx="309">
                  <c:v>0.38755899999999999</c:v>
                </c:pt>
                <c:pt idx="310">
                  <c:v>5.7646999999999997E-2</c:v>
                </c:pt>
                <c:pt idx="311">
                  <c:v>-0.209396</c:v>
                </c:pt>
                <c:pt idx="312">
                  <c:v>-0.38391900000000001</c:v>
                </c:pt>
                <c:pt idx="313">
                  <c:v>-0.45623399999999997</c:v>
                </c:pt>
                <c:pt idx="314">
                  <c:v>-0.43393999999999999</c:v>
                </c:pt>
                <c:pt idx="315">
                  <c:v>-0.33377099999999998</c:v>
                </c:pt>
                <c:pt idx="316">
                  <c:v>-0.17600499999999999</c:v>
                </c:pt>
                <c:pt idx="317">
                  <c:v>1.8218999999999999E-2</c:v>
                </c:pt>
                <c:pt idx="318">
                  <c:v>0.22819300000000001</c:v>
                </c:pt>
                <c:pt idx="319">
                  <c:v>0.43267899999999998</c:v>
                </c:pt>
                <c:pt idx="320">
                  <c:v>0.60678799999999999</c:v>
                </c:pt>
                <c:pt idx="321">
                  <c:v>0.72263200000000005</c:v>
                </c:pt>
                <c:pt idx="322">
                  <c:v>0.75588299999999997</c:v>
                </c:pt>
                <c:pt idx="323">
                  <c:v>0.69277</c:v>
                </c:pt>
                <c:pt idx="324">
                  <c:v>0.53466999999999998</c:v>
                </c:pt>
                <c:pt idx="325">
                  <c:v>0.29866599999999999</c:v>
                </c:pt>
                <c:pt idx="326">
                  <c:v>1.0982E-2</c:v>
                </c:pt>
                <c:pt idx="327">
                  <c:v>-0.30188100000000001</c:v>
                </c:pt>
                <c:pt idx="328">
                  <c:v>-0.61645099999999997</c:v>
                </c:pt>
                <c:pt idx="329">
                  <c:v>-0.91080099999999997</c:v>
                </c:pt>
                <c:pt idx="330">
                  <c:v>-1.1628750000000001</c:v>
                </c:pt>
                <c:pt idx="331">
                  <c:v>-1.3517779999999999</c:v>
                </c:pt>
                <c:pt idx="332">
                  <c:v>-1.461762</c:v>
                </c:pt>
                <c:pt idx="333">
                  <c:v>-1.4859880000000001</c:v>
                </c:pt>
                <c:pt idx="334">
                  <c:v>-1.428652</c:v>
                </c:pt>
                <c:pt idx="335">
                  <c:v>-1.304694</c:v>
                </c:pt>
                <c:pt idx="336">
                  <c:v>-1.136293</c:v>
                </c:pt>
                <c:pt idx="337">
                  <c:v>-0.94758100000000001</c:v>
                </c:pt>
                <c:pt idx="338">
                  <c:v>-0.75991600000000004</c:v>
                </c:pt>
                <c:pt idx="339">
                  <c:v>-0.59009400000000001</c:v>
                </c:pt>
                <c:pt idx="340">
                  <c:v>-0.453123</c:v>
                </c:pt>
                <c:pt idx="341">
                  <c:v>-0.36498199999999997</c:v>
                </c:pt>
                <c:pt idx="342">
                  <c:v>-0.34022599999999997</c:v>
                </c:pt>
                <c:pt idx="343">
                  <c:v>-0.38756200000000002</c:v>
                </c:pt>
                <c:pt idx="344">
                  <c:v>-0.50653999999999999</c:v>
                </c:pt>
                <c:pt idx="345">
                  <c:v>-0.68521299999999996</c:v>
                </c:pt>
                <c:pt idx="346">
                  <c:v>-0.901451</c:v>
                </c:pt>
                <c:pt idx="347">
                  <c:v>-1.1290290000000001</c:v>
                </c:pt>
                <c:pt idx="348">
                  <c:v>-1.3432740000000001</c:v>
                </c:pt>
                <c:pt idx="349">
                  <c:v>-1.523134</c:v>
                </c:pt>
                <c:pt idx="350">
                  <c:v>-1.652587</c:v>
                </c:pt>
                <c:pt idx="351">
                  <c:v>-1.721325</c:v>
                </c:pt>
                <c:pt idx="352">
                  <c:v>-1.722969</c:v>
                </c:pt>
                <c:pt idx="353">
                  <c:v>-1.654104</c:v>
                </c:pt>
                <c:pt idx="354">
                  <c:v>-1.515857</c:v>
                </c:pt>
                <c:pt idx="355">
                  <c:v>-1.3163279999999999</c:v>
                </c:pt>
                <c:pt idx="356">
                  <c:v>-1.072794</c:v>
                </c:pt>
                <c:pt idx="357">
                  <c:v>-0.810778</c:v>
                </c:pt>
                <c:pt idx="358">
                  <c:v>-0.55857800000000002</c:v>
                </c:pt>
                <c:pt idx="359">
                  <c:v>-0.340916</c:v>
                </c:pt>
                <c:pt idx="360">
                  <c:v>-0.17568300000000001</c:v>
                </c:pt>
                <c:pt idx="361">
                  <c:v>-7.3895000000000002E-2</c:v>
                </c:pt>
                <c:pt idx="362">
                  <c:v>-3.9824999999999999E-2</c:v>
                </c:pt>
                <c:pt idx="363">
                  <c:v>-7.1841000000000002E-2</c:v>
                </c:pt>
                <c:pt idx="364">
                  <c:v>-0.165126</c:v>
                </c:pt>
                <c:pt idx="365">
                  <c:v>-0.31154599999999999</c:v>
                </c:pt>
                <c:pt idx="366">
                  <c:v>-0.49528</c:v>
                </c:pt>
                <c:pt idx="367">
                  <c:v>-0.69131100000000001</c:v>
                </c:pt>
                <c:pt idx="368">
                  <c:v>-0.87057600000000002</c:v>
                </c:pt>
                <c:pt idx="369">
                  <c:v>-1.007541</c:v>
                </c:pt>
                <c:pt idx="370">
                  <c:v>-1.084212</c:v>
                </c:pt>
                <c:pt idx="371">
                  <c:v>-1.0893409999999999</c:v>
                </c:pt>
                <c:pt idx="372">
                  <c:v>-1.0191399999999999</c:v>
                </c:pt>
                <c:pt idx="373">
                  <c:v>-0.87902599999999997</c:v>
                </c:pt>
                <c:pt idx="374">
                  <c:v>-0.679894</c:v>
                </c:pt>
                <c:pt idx="375">
                  <c:v>-0.43445499999999998</c:v>
                </c:pt>
                <c:pt idx="376">
                  <c:v>-0.159549</c:v>
                </c:pt>
                <c:pt idx="377">
                  <c:v>0.121437</c:v>
                </c:pt>
                <c:pt idx="378">
                  <c:v>0.38128200000000001</c:v>
                </c:pt>
                <c:pt idx="379">
                  <c:v>0.59359300000000004</c:v>
                </c:pt>
                <c:pt idx="380">
                  <c:v>0.73666399999999999</c:v>
                </c:pt>
                <c:pt idx="381">
                  <c:v>0.79852800000000002</c:v>
                </c:pt>
                <c:pt idx="382">
                  <c:v>0.78080099999999997</c:v>
                </c:pt>
                <c:pt idx="383">
                  <c:v>0.69597500000000001</c:v>
                </c:pt>
                <c:pt idx="384">
                  <c:v>0.56029899999999999</c:v>
                </c:pt>
                <c:pt idx="385">
                  <c:v>0.390073</c:v>
                </c:pt>
                <c:pt idx="386">
                  <c:v>0.20283699999999999</c:v>
                </c:pt>
                <c:pt idx="387">
                  <c:v>1.9123000000000001E-2</c:v>
                </c:pt>
                <c:pt idx="388">
                  <c:v>-0.13621800000000001</c:v>
                </c:pt>
                <c:pt idx="389">
                  <c:v>-0.235376</c:v>
                </c:pt>
                <c:pt idx="390">
                  <c:v>-0.25519399999999998</c:v>
                </c:pt>
                <c:pt idx="391">
                  <c:v>-0.18574399999999999</c:v>
                </c:pt>
                <c:pt idx="392">
                  <c:v>-3.2081999999999999E-2</c:v>
                </c:pt>
                <c:pt idx="393">
                  <c:v>0.18878</c:v>
                </c:pt>
                <c:pt idx="394">
                  <c:v>0.45157000000000003</c:v>
                </c:pt>
                <c:pt idx="395">
                  <c:v>0.72842700000000005</c:v>
                </c:pt>
                <c:pt idx="396">
                  <c:v>0.99514199999999997</c:v>
                </c:pt>
                <c:pt idx="397">
                  <c:v>1.2330270000000001</c:v>
                </c:pt>
                <c:pt idx="398">
                  <c:v>1.4255169999999999</c:v>
                </c:pt>
                <c:pt idx="399">
                  <c:v>1.555126</c:v>
                </c:pt>
                <c:pt idx="400">
                  <c:v>1.6063419999999999</c:v>
                </c:pt>
                <c:pt idx="401">
                  <c:v>1.5719700000000001</c:v>
                </c:pt>
                <c:pt idx="402">
                  <c:v>1.457217</c:v>
                </c:pt>
                <c:pt idx="403">
                  <c:v>1.279652</c:v>
                </c:pt>
                <c:pt idx="404">
                  <c:v>1.0651330000000001</c:v>
                </c:pt>
                <c:pt idx="405">
                  <c:v>0.84150000000000003</c:v>
                </c:pt>
                <c:pt idx="406">
                  <c:v>0.63385800000000003</c:v>
                </c:pt>
                <c:pt idx="407">
                  <c:v>0.46401500000000001</c:v>
                </c:pt>
                <c:pt idx="408">
                  <c:v>0.35193999999999998</c:v>
                </c:pt>
                <c:pt idx="409">
                  <c:v>0.313637</c:v>
                </c:pt>
                <c:pt idx="410">
                  <c:v>0.35619699999999999</c:v>
                </c:pt>
                <c:pt idx="411">
                  <c:v>0.475721</c:v>
                </c:pt>
                <c:pt idx="412">
                  <c:v>0.65847</c:v>
                </c:pt>
                <c:pt idx="413">
                  <c:v>0.88358800000000004</c:v>
                </c:pt>
                <c:pt idx="414">
                  <c:v>1.1273409999999999</c:v>
                </c:pt>
                <c:pt idx="415">
                  <c:v>1.367103</c:v>
                </c:pt>
                <c:pt idx="416">
                  <c:v>1.5832759999999999</c:v>
                </c:pt>
                <c:pt idx="417">
                  <c:v>1.759201</c:v>
                </c:pt>
                <c:pt idx="418">
                  <c:v>1.880498</c:v>
                </c:pt>
                <c:pt idx="419">
                  <c:v>1.935986</c:v>
                </c:pt>
                <c:pt idx="420">
                  <c:v>1.9200649999999999</c:v>
                </c:pt>
                <c:pt idx="421">
                  <c:v>1.8351740000000001</c:v>
                </c:pt>
                <c:pt idx="422">
                  <c:v>1.693225</c:v>
                </c:pt>
                <c:pt idx="423">
                  <c:v>1.51427</c:v>
                </c:pt>
                <c:pt idx="424">
                  <c:v>1.3228340000000001</c:v>
                </c:pt>
                <c:pt idx="425">
                  <c:v>1.1452960000000001</c:v>
                </c:pt>
                <c:pt idx="426">
                  <c:v>1.008032</c:v>
                </c:pt>
                <c:pt idx="427">
                  <c:v>0.93255399999999999</c:v>
                </c:pt>
                <c:pt idx="428">
                  <c:v>0.92971800000000004</c:v>
                </c:pt>
                <c:pt idx="429">
                  <c:v>0.99797899999999995</c:v>
                </c:pt>
                <c:pt idx="430">
                  <c:v>1.125583</c:v>
                </c:pt>
                <c:pt idx="431">
                  <c:v>1.295029</c:v>
                </c:pt>
                <c:pt idx="432">
                  <c:v>1.4882519999999999</c:v>
                </c:pt>
                <c:pt idx="433">
                  <c:v>1.689735</c:v>
                </c:pt>
                <c:pt idx="434">
                  <c:v>1.886774</c:v>
                </c:pt>
                <c:pt idx="435">
                  <c:v>2.068565</c:v>
                </c:pt>
                <c:pt idx="436">
                  <c:v>2.2249880000000002</c:v>
                </c:pt>
                <c:pt idx="437">
                  <c:v>2.3459400000000001</c:v>
                </c:pt>
                <c:pt idx="438">
                  <c:v>2.4227970000000001</c:v>
                </c:pt>
                <c:pt idx="439">
                  <c:v>2.4504450000000002</c:v>
                </c:pt>
                <c:pt idx="440">
                  <c:v>2.4280110000000001</c:v>
                </c:pt>
                <c:pt idx="441">
                  <c:v>2.360385</c:v>
                </c:pt>
                <c:pt idx="442">
                  <c:v>2.2597779999999998</c:v>
                </c:pt>
                <c:pt idx="443">
                  <c:v>2.143977</c:v>
                </c:pt>
                <c:pt idx="444">
                  <c:v>2.0332240000000001</c:v>
                </c:pt>
                <c:pt idx="445">
                  <c:v>1.948126</c:v>
                </c:pt>
                <c:pt idx="446">
                  <c:v>1.9057489999999999</c:v>
                </c:pt>
                <c:pt idx="447">
                  <c:v>1.9137500000000001</c:v>
                </c:pt>
                <c:pt idx="448">
                  <c:v>1.9681690000000001</c:v>
                </c:pt>
                <c:pt idx="449">
                  <c:v>2.0572599999999999</c:v>
                </c:pt>
                <c:pt idx="450">
                  <c:v>2.1672549999999999</c:v>
                </c:pt>
                <c:pt idx="451">
                  <c:v>2.2857859999999999</c:v>
                </c:pt>
                <c:pt idx="452">
                  <c:v>2.4033660000000001</c:v>
                </c:pt>
                <c:pt idx="453">
                  <c:v>2.5138739999999999</c:v>
                </c:pt>
                <c:pt idx="454">
                  <c:v>2.6133730000000002</c:v>
                </c:pt>
                <c:pt idx="455">
                  <c:v>2.6982849999999998</c:v>
                </c:pt>
                <c:pt idx="456">
                  <c:v>2.7626390000000001</c:v>
                </c:pt>
                <c:pt idx="457">
                  <c:v>2.7969379999999999</c:v>
                </c:pt>
                <c:pt idx="458">
                  <c:v>2.7924190000000002</c:v>
                </c:pt>
                <c:pt idx="459">
                  <c:v>2.745593</c:v>
                </c:pt>
                <c:pt idx="460">
                  <c:v>2.6599460000000001</c:v>
                </c:pt>
                <c:pt idx="461">
                  <c:v>2.5461520000000002</c:v>
                </c:pt>
                <c:pt idx="462">
                  <c:v>2.4203510000000001</c:v>
                </c:pt>
                <c:pt idx="463">
                  <c:v>2.3014709999999998</c:v>
                </c:pt>
                <c:pt idx="464">
                  <c:v>2.2079029999999999</c:v>
                </c:pt>
                <c:pt idx="465">
                  <c:v>2.1535540000000002</c:v>
                </c:pt>
                <c:pt idx="466">
                  <c:v>2.1449090000000002</c:v>
                </c:pt>
                <c:pt idx="467">
                  <c:v>2.1797249999999999</c:v>
                </c:pt>
                <c:pt idx="468">
                  <c:v>2.248221</c:v>
                </c:pt>
                <c:pt idx="469">
                  <c:v>2.3376000000000001</c:v>
                </c:pt>
                <c:pt idx="470">
                  <c:v>2.4368069999999999</c:v>
                </c:pt>
                <c:pt idx="471">
                  <c:v>2.5374110000000001</c:v>
                </c:pt>
                <c:pt idx="472">
                  <c:v>2.6312199999999999</c:v>
                </c:pt>
                <c:pt idx="473">
                  <c:v>2.7086079999999999</c:v>
                </c:pt>
                <c:pt idx="474">
                  <c:v>2.7594189999999998</c:v>
                </c:pt>
                <c:pt idx="475">
                  <c:v>2.7747090000000001</c:v>
                </c:pt>
                <c:pt idx="476">
                  <c:v>2.7480329999999999</c:v>
                </c:pt>
                <c:pt idx="477">
                  <c:v>2.6760809999999999</c:v>
                </c:pt>
                <c:pt idx="478">
                  <c:v>2.5594139999999999</c:v>
                </c:pt>
                <c:pt idx="479">
                  <c:v>2.4041290000000002</c:v>
                </c:pt>
                <c:pt idx="480">
                  <c:v>2.2225519999999999</c:v>
                </c:pt>
                <c:pt idx="481">
                  <c:v>2.031895</c:v>
                </c:pt>
                <c:pt idx="482">
                  <c:v>1.851458</c:v>
                </c:pt>
                <c:pt idx="483">
                  <c:v>1.698939</c:v>
                </c:pt>
                <c:pt idx="484">
                  <c:v>1.5876159999999999</c:v>
                </c:pt>
                <c:pt idx="485">
                  <c:v>1.5246299999999999</c:v>
                </c:pt>
                <c:pt idx="486">
                  <c:v>1.510192</c:v>
                </c:pt>
                <c:pt idx="487">
                  <c:v>1.538097</c:v>
                </c:pt>
                <c:pt idx="488">
                  <c:v>1.597423</c:v>
                </c:pt>
                <c:pt idx="489">
                  <c:v>1.675246</c:v>
                </c:pt>
                <c:pt idx="490">
                  <c:v>1.7580659999999999</c:v>
                </c:pt>
                <c:pt idx="491">
                  <c:v>1.8312189999999999</c:v>
                </c:pt>
                <c:pt idx="492">
                  <c:v>1.8791199999999999</c:v>
                </c:pt>
                <c:pt idx="493">
                  <c:v>1.887753</c:v>
                </c:pt>
                <c:pt idx="494">
                  <c:v>1.8480110000000001</c:v>
                </c:pt>
                <c:pt idx="495">
                  <c:v>1.757444</c:v>
                </c:pt>
                <c:pt idx="496">
                  <c:v>1.619958</c:v>
                </c:pt>
                <c:pt idx="497">
                  <c:v>1.444375</c:v>
                </c:pt>
                <c:pt idx="498">
                  <c:v>1.24285</c:v>
                </c:pt>
                <c:pt idx="499">
                  <c:v>1.029968</c:v>
                </c:pt>
                <c:pt idx="500">
                  <c:v>0.82092799999999999</c:v>
                </c:pt>
                <c:pt idx="501">
                  <c:v>0.62903200000000004</c:v>
                </c:pt>
                <c:pt idx="502">
                  <c:v>0.46567999999999998</c:v>
                </c:pt>
                <c:pt idx="503">
                  <c:v>0.34102300000000002</c:v>
                </c:pt>
                <c:pt idx="504">
                  <c:v>0.26202599999999998</c:v>
                </c:pt>
                <c:pt idx="505">
                  <c:v>0.22995299999999999</c:v>
                </c:pt>
                <c:pt idx="506">
                  <c:v>0.23949000000000001</c:v>
                </c:pt>
                <c:pt idx="507">
                  <c:v>0.28059299999999998</c:v>
                </c:pt>
                <c:pt idx="508">
                  <c:v>0.34204600000000002</c:v>
                </c:pt>
                <c:pt idx="509">
                  <c:v>0.41276099999999999</c:v>
                </c:pt>
                <c:pt idx="510">
                  <c:v>0.48092200000000002</c:v>
                </c:pt>
                <c:pt idx="511">
                  <c:v>0.53396299999999997</c:v>
                </c:pt>
                <c:pt idx="512">
                  <c:v>0.56014200000000003</c:v>
                </c:pt>
                <c:pt idx="513">
                  <c:v>0.55148900000000001</c:v>
                </c:pt>
                <c:pt idx="514">
                  <c:v>0.50553899999999996</c:v>
                </c:pt>
                <c:pt idx="515">
                  <c:v>0.42447600000000002</c:v>
                </c:pt>
                <c:pt idx="516">
                  <c:v>0.31426799999999999</c:v>
                </c:pt>
                <c:pt idx="517">
                  <c:v>0.18366199999999999</c:v>
                </c:pt>
                <c:pt idx="518">
                  <c:v>4.2967999999999999E-2</c:v>
                </c:pt>
                <c:pt idx="519">
                  <c:v>-9.5838999999999994E-2</c:v>
                </c:pt>
                <c:pt idx="520">
                  <c:v>-0.220391</c:v>
                </c:pt>
                <c:pt idx="521">
                  <c:v>-0.320716</c:v>
                </c:pt>
                <c:pt idx="522">
                  <c:v>-0.39015699999999998</c:v>
                </c:pt>
                <c:pt idx="523">
                  <c:v>-0.42544399999999999</c:v>
                </c:pt>
                <c:pt idx="524">
                  <c:v>-0.42745300000000003</c:v>
                </c:pt>
                <c:pt idx="525">
                  <c:v>-0.40060099999999998</c:v>
                </c:pt>
                <c:pt idx="526">
                  <c:v>-0.35123399999999999</c:v>
                </c:pt>
                <c:pt idx="527">
                  <c:v>-0.28701700000000002</c:v>
                </c:pt>
                <c:pt idx="528">
                  <c:v>-0.21695600000000001</c:v>
                </c:pt>
                <c:pt idx="529">
                  <c:v>-0.15128</c:v>
                </c:pt>
                <c:pt idx="530">
                  <c:v>-9.9866999999999997E-2</c:v>
                </c:pt>
                <c:pt idx="531">
                  <c:v>-7.0505999999999999E-2</c:v>
                </c:pt>
                <c:pt idx="532">
                  <c:v>-6.8682000000000007E-2</c:v>
                </c:pt>
                <c:pt idx="533">
                  <c:v>-9.6167000000000002E-2</c:v>
                </c:pt>
                <c:pt idx="534">
                  <c:v>-0.149924</c:v>
                </c:pt>
                <c:pt idx="535">
                  <c:v>-0.22431699999999999</c:v>
                </c:pt>
                <c:pt idx="536">
                  <c:v>-0.31245899999999999</c:v>
                </c:pt>
                <c:pt idx="537">
                  <c:v>-0.40576499999999999</c:v>
                </c:pt>
                <c:pt idx="538">
                  <c:v>-0.49525400000000003</c:v>
                </c:pt>
                <c:pt idx="539">
                  <c:v>-0.57333199999999995</c:v>
                </c:pt>
                <c:pt idx="540">
                  <c:v>-0.63382899999999998</c:v>
                </c:pt>
                <c:pt idx="541">
                  <c:v>-0.67116200000000004</c:v>
                </c:pt>
                <c:pt idx="542">
                  <c:v>-0.68083700000000003</c:v>
                </c:pt>
                <c:pt idx="543">
                  <c:v>-0.66222999999999999</c:v>
                </c:pt>
                <c:pt idx="544">
                  <c:v>-0.62003200000000003</c:v>
                </c:pt>
                <c:pt idx="545">
                  <c:v>-0.56210099999999996</c:v>
                </c:pt>
                <c:pt idx="546">
                  <c:v>-0.49619600000000003</c:v>
                </c:pt>
                <c:pt idx="547">
                  <c:v>-0.42799100000000001</c:v>
                </c:pt>
                <c:pt idx="548">
                  <c:v>-0.361319</c:v>
                </c:pt>
                <c:pt idx="549">
                  <c:v>-0.29982500000000001</c:v>
                </c:pt>
                <c:pt idx="550">
                  <c:v>-0.24826699999999999</c:v>
                </c:pt>
                <c:pt idx="551">
                  <c:v>-0.21201900000000001</c:v>
                </c:pt>
                <c:pt idx="552">
                  <c:v>-0.1948</c:v>
                </c:pt>
                <c:pt idx="553">
                  <c:v>-0.19675000000000001</c:v>
                </c:pt>
                <c:pt idx="554">
                  <c:v>-0.214977</c:v>
                </c:pt>
                <c:pt idx="555">
                  <c:v>-0.24573400000000001</c:v>
                </c:pt>
                <c:pt idx="556">
                  <c:v>-0.284528</c:v>
                </c:pt>
                <c:pt idx="557">
                  <c:v>-0.32456000000000002</c:v>
                </c:pt>
                <c:pt idx="558">
                  <c:v>-0.35791400000000001</c:v>
                </c:pt>
                <c:pt idx="559">
                  <c:v>-0.37929400000000002</c:v>
                </c:pt>
                <c:pt idx="560">
                  <c:v>-0.38800499999999999</c:v>
                </c:pt>
                <c:pt idx="561">
                  <c:v>-0.385569</c:v>
                </c:pt>
                <c:pt idx="562">
                  <c:v>-0.37148199999999998</c:v>
                </c:pt>
                <c:pt idx="563">
                  <c:v>-0.34225</c:v>
                </c:pt>
                <c:pt idx="564">
                  <c:v>-0.29472900000000002</c:v>
                </c:pt>
                <c:pt idx="565">
                  <c:v>-0.23002500000000001</c:v>
                </c:pt>
                <c:pt idx="566">
                  <c:v>-0.15355199999999999</c:v>
                </c:pt>
                <c:pt idx="567">
                  <c:v>-7.1981000000000003E-2</c:v>
                </c:pt>
                <c:pt idx="568">
                  <c:v>8.4480000000000006E-3</c:v>
                </c:pt>
                <c:pt idx="569">
                  <c:v>8.1947000000000006E-2</c:v>
                </c:pt>
                <c:pt idx="570">
                  <c:v>0.14385300000000001</c:v>
                </c:pt>
                <c:pt idx="571">
                  <c:v>0.19142500000000001</c:v>
                </c:pt>
                <c:pt idx="572">
                  <c:v>0.22363</c:v>
                </c:pt>
                <c:pt idx="573">
                  <c:v>0.24052599999999999</c:v>
                </c:pt>
                <c:pt idx="574">
                  <c:v>0.242977</c:v>
                </c:pt>
                <c:pt idx="575">
                  <c:v>0.23243900000000001</c:v>
                </c:pt>
                <c:pt idx="576">
                  <c:v>0.21124799999999999</c:v>
                </c:pt>
                <c:pt idx="577">
                  <c:v>0.18369099999999999</c:v>
                </c:pt>
                <c:pt idx="578">
                  <c:v>0.15595200000000001</c:v>
                </c:pt>
                <c:pt idx="579">
                  <c:v>0.13486400000000001</c:v>
                </c:pt>
                <c:pt idx="580">
                  <c:v>0.126579</c:v>
                </c:pt>
                <c:pt idx="581">
                  <c:v>0.134298</c:v>
                </c:pt>
                <c:pt idx="582">
                  <c:v>0.15764900000000001</c:v>
                </c:pt>
                <c:pt idx="583">
                  <c:v>0.195326</c:v>
                </c:pt>
                <c:pt idx="584">
                  <c:v>0.246031</c:v>
                </c:pt>
                <c:pt idx="585">
                  <c:v>0.30796200000000001</c:v>
                </c:pt>
                <c:pt idx="586">
                  <c:v>0.37960500000000003</c:v>
                </c:pt>
                <c:pt idx="587">
                  <c:v>0.45882499999999998</c:v>
                </c:pt>
                <c:pt idx="588">
                  <c:v>0.540377</c:v>
                </c:pt>
                <c:pt idx="589">
                  <c:v>0.61564200000000002</c:v>
                </c:pt>
                <c:pt idx="590">
                  <c:v>0.67618199999999995</c:v>
                </c:pt>
                <c:pt idx="591">
                  <c:v>0.71818899999999997</c:v>
                </c:pt>
                <c:pt idx="592">
                  <c:v>0.74217</c:v>
                </c:pt>
                <c:pt idx="593">
                  <c:v>0.74945200000000001</c:v>
                </c:pt>
                <c:pt idx="594">
                  <c:v>0.74205200000000004</c:v>
                </c:pt>
                <c:pt idx="595">
                  <c:v>0.72419599999999995</c:v>
                </c:pt>
                <c:pt idx="596">
                  <c:v>0.70128699999999999</c:v>
                </c:pt>
                <c:pt idx="597">
                  <c:v>0.67796699999999999</c:v>
                </c:pt>
                <c:pt idx="598">
                  <c:v>0.65758899999999998</c:v>
                </c:pt>
                <c:pt idx="599">
                  <c:v>0.64392400000000005</c:v>
                </c:pt>
                <c:pt idx="600">
                  <c:v>0.64299499999999998</c:v>
                </c:pt>
                <c:pt idx="601">
                  <c:v>0.66190499999999997</c:v>
                </c:pt>
                <c:pt idx="602">
                  <c:v>0.70491700000000002</c:v>
                </c:pt>
                <c:pt idx="603">
                  <c:v>0.77056899999999995</c:v>
                </c:pt>
                <c:pt idx="604">
                  <c:v>0.85343100000000005</c:v>
                </c:pt>
                <c:pt idx="605">
                  <c:v>0.947546</c:v>
                </c:pt>
                <c:pt idx="606">
                  <c:v>1.0474349999999999</c:v>
                </c:pt>
                <c:pt idx="607">
                  <c:v>1.1475880000000001</c:v>
                </c:pt>
                <c:pt idx="608">
                  <c:v>1.2425930000000001</c:v>
                </c:pt>
                <c:pt idx="609">
                  <c:v>1.3279190000000001</c:v>
                </c:pt>
                <c:pt idx="610">
                  <c:v>1.3990689999999999</c:v>
                </c:pt>
                <c:pt idx="611">
                  <c:v>1.4508909999999999</c:v>
                </c:pt>
                <c:pt idx="612">
                  <c:v>1.4799389999999999</c:v>
                </c:pt>
                <c:pt idx="613">
                  <c:v>1.487117</c:v>
                </c:pt>
                <c:pt idx="614">
                  <c:v>1.4777229999999999</c:v>
                </c:pt>
                <c:pt idx="615">
                  <c:v>1.4590430000000001</c:v>
                </c:pt>
                <c:pt idx="616">
                  <c:v>1.4375960000000001</c:v>
                </c:pt>
                <c:pt idx="617">
                  <c:v>1.418641</c:v>
                </c:pt>
                <c:pt idx="618">
                  <c:v>1.407924</c:v>
                </c:pt>
                <c:pt idx="619">
                  <c:v>1.4119200000000001</c:v>
                </c:pt>
                <c:pt idx="620">
                  <c:v>1.435821</c:v>
                </c:pt>
                <c:pt idx="621">
                  <c:v>1.4829319999999999</c:v>
                </c:pt>
                <c:pt idx="622">
                  <c:v>1.5544610000000001</c:v>
                </c:pt>
                <c:pt idx="623">
                  <c:v>1.6478569999999999</c:v>
                </c:pt>
                <c:pt idx="624">
                  <c:v>1.756291</c:v>
                </c:pt>
                <c:pt idx="625">
                  <c:v>1.8704130000000001</c:v>
                </c:pt>
                <c:pt idx="626">
                  <c:v>1.980945</c:v>
                </c:pt>
                <c:pt idx="627">
                  <c:v>2.0808789999999999</c:v>
                </c:pt>
                <c:pt idx="628">
                  <c:v>2.1663640000000002</c:v>
                </c:pt>
                <c:pt idx="629">
                  <c:v>2.2356500000000001</c:v>
                </c:pt>
                <c:pt idx="630">
                  <c:v>2.2870059999999999</c:v>
                </c:pt>
                <c:pt idx="631">
                  <c:v>2.318025</c:v>
                </c:pt>
                <c:pt idx="632">
                  <c:v>2.3273450000000002</c:v>
                </c:pt>
                <c:pt idx="633">
                  <c:v>2.3168410000000002</c:v>
                </c:pt>
                <c:pt idx="634">
                  <c:v>2.2920370000000001</c:v>
                </c:pt>
                <c:pt idx="635">
                  <c:v>2.2607889999999999</c:v>
                </c:pt>
                <c:pt idx="636">
                  <c:v>2.2317399999999998</c:v>
                </c:pt>
                <c:pt idx="637">
                  <c:v>2.2131780000000001</c:v>
                </c:pt>
                <c:pt idx="638">
                  <c:v>2.2116850000000001</c:v>
                </c:pt>
                <c:pt idx="639">
                  <c:v>2.2309890000000001</c:v>
                </c:pt>
                <c:pt idx="640">
                  <c:v>2.2714349999999999</c:v>
                </c:pt>
                <c:pt idx="641">
                  <c:v>2.330228</c:v>
                </c:pt>
                <c:pt idx="642">
                  <c:v>2.4028670000000001</c:v>
                </c:pt>
                <c:pt idx="643">
                  <c:v>2.4848400000000002</c:v>
                </c:pt>
                <c:pt idx="644">
                  <c:v>2.5713789999999999</c:v>
                </c:pt>
                <c:pt idx="645">
                  <c:v>2.6555870000000001</c:v>
                </c:pt>
                <c:pt idx="646">
                  <c:v>2.729225</c:v>
                </c:pt>
                <c:pt idx="647">
                  <c:v>2.7856900000000002</c:v>
                </c:pt>
                <c:pt idx="648">
                  <c:v>2.8202880000000001</c:v>
                </c:pt>
                <c:pt idx="649">
                  <c:v>2.8297020000000002</c:v>
                </c:pt>
                <c:pt idx="650">
                  <c:v>2.8131439999999999</c:v>
                </c:pt>
                <c:pt idx="651">
                  <c:v>2.7729490000000001</c:v>
                </c:pt>
                <c:pt idx="652">
                  <c:v>2.713883</c:v>
                </c:pt>
                <c:pt idx="653">
                  <c:v>2.6419980000000001</c:v>
                </c:pt>
                <c:pt idx="654">
                  <c:v>2.5643180000000001</c:v>
                </c:pt>
                <c:pt idx="655">
                  <c:v>2.4883769999999998</c:v>
                </c:pt>
                <c:pt idx="656">
                  <c:v>2.4208210000000001</c:v>
                </c:pt>
                <c:pt idx="657">
                  <c:v>2.3673099999999998</c:v>
                </c:pt>
                <c:pt idx="658">
                  <c:v>2.3321610000000002</c:v>
                </c:pt>
                <c:pt idx="659">
                  <c:v>2.316856</c:v>
                </c:pt>
                <c:pt idx="660">
                  <c:v>2.320417</c:v>
                </c:pt>
                <c:pt idx="661">
                  <c:v>2.3402940000000001</c:v>
                </c:pt>
                <c:pt idx="662">
                  <c:v>2.372341</c:v>
                </c:pt>
                <c:pt idx="663">
                  <c:v>2.4101509999999999</c:v>
                </c:pt>
                <c:pt idx="664">
                  <c:v>2.444556</c:v>
                </c:pt>
                <c:pt idx="665">
                  <c:v>2.4660760000000002</c:v>
                </c:pt>
                <c:pt idx="666">
                  <c:v>2.4681730000000002</c:v>
                </c:pt>
                <c:pt idx="667">
                  <c:v>2.4477509999999998</c:v>
                </c:pt>
                <c:pt idx="668">
                  <c:v>2.4041700000000001</c:v>
                </c:pt>
                <c:pt idx="669">
                  <c:v>2.3383259999999999</c:v>
                </c:pt>
                <c:pt idx="670">
                  <c:v>2.2524760000000001</c:v>
                </c:pt>
                <c:pt idx="671">
                  <c:v>2.15082</c:v>
                </c:pt>
                <c:pt idx="672">
                  <c:v>2.0399989999999999</c:v>
                </c:pt>
                <c:pt idx="673">
                  <c:v>1.9287179999999999</c:v>
                </c:pt>
                <c:pt idx="674">
                  <c:v>1.825477</c:v>
                </c:pt>
                <c:pt idx="675">
                  <c:v>1.736224</c:v>
                </c:pt>
                <c:pt idx="676">
                  <c:v>1.6646350000000001</c:v>
                </c:pt>
                <c:pt idx="677">
                  <c:v>1.61313</c:v>
                </c:pt>
                <c:pt idx="678">
                  <c:v>1.5825020000000001</c:v>
                </c:pt>
                <c:pt idx="679">
                  <c:v>1.571021</c:v>
                </c:pt>
                <c:pt idx="680">
                  <c:v>1.5745199999999999</c:v>
                </c:pt>
                <c:pt idx="681">
                  <c:v>1.5875300000000001</c:v>
                </c:pt>
                <c:pt idx="682">
                  <c:v>1.603953</c:v>
                </c:pt>
                <c:pt idx="683">
                  <c:v>1.6168149999999999</c:v>
                </c:pt>
                <c:pt idx="684">
                  <c:v>1.618409</c:v>
                </c:pt>
                <c:pt idx="685">
                  <c:v>1.602169</c:v>
                </c:pt>
                <c:pt idx="686">
                  <c:v>1.5648949999999999</c:v>
                </c:pt>
                <c:pt idx="687">
                  <c:v>1.5068140000000001</c:v>
                </c:pt>
                <c:pt idx="688">
                  <c:v>1.430139</c:v>
                </c:pt>
                <c:pt idx="689">
                  <c:v>1.337947</c:v>
                </c:pt>
                <c:pt idx="690">
                  <c:v>1.2343329999999999</c:v>
                </c:pt>
                <c:pt idx="691">
                  <c:v>1.1252489999999999</c:v>
                </c:pt>
                <c:pt idx="692">
                  <c:v>1.0182789999999999</c:v>
                </c:pt>
                <c:pt idx="693">
                  <c:v>0.92098400000000002</c:v>
                </c:pt>
                <c:pt idx="694">
                  <c:v>0.83942099999999997</c:v>
                </c:pt>
                <c:pt idx="695">
                  <c:v>0.77815199999999995</c:v>
                </c:pt>
                <c:pt idx="696">
                  <c:v>0.73990699999999998</c:v>
                </c:pt>
                <c:pt idx="697">
                  <c:v>0.72399400000000003</c:v>
                </c:pt>
                <c:pt idx="698">
                  <c:v>0.72594700000000001</c:v>
                </c:pt>
                <c:pt idx="699">
                  <c:v>0.73875000000000002</c:v>
                </c:pt>
                <c:pt idx="700">
                  <c:v>0.75537299999999996</c:v>
                </c:pt>
                <c:pt idx="701">
                  <c:v>0.77086399999999999</c:v>
                </c:pt>
                <c:pt idx="702">
                  <c:v>0.78059999999999996</c:v>
                </c:pt>
                <c:pt idx="703">
                  <c:v>0.77866199999999997</c:v>
                </c:pt>
                <c:pt idx="704">
                  <c:v>0.76028399999999996</c:v>
                </c:pt>
                <c:pt idx="705">
                  <c:v>0.72394700000000001</c:v>
                </c:pt>
                <c:pt idx="706">
                  <c:v>0.67056000000000004</c:v>
                </c:pt>
                <c:pt idx="707">
                  <c:v>0.60219999999999996</c:v>
                </c:pt>
                <c:pt idx="708">
                  <c:v>0.521868</c:v>
                </c:pt>
                <c:pt idx="709">
                  <c:v>0.43420900000000001</c:v>
                </c:pt>
                <c:pt idx="710">
                  <c:v>0.346109</c:v>
                </c:pt>
                <c:pt idx="711">
                  <c:v>0.26505099999999998</c:v>
                </c:pt>
                <c:pt idx="712">
                  <c:v>0.19634699999999999</c:v>
                </c:pt>
                <c:pt idx="713">
                  <c:v>0.14261399999999999</c:v>
                </c:pt>
                <c:pt idx="714">
                  <c:v>0.10535</c:v>
                </c:pt>
                <c:pt idx="715">
                  <c:v>8.6087999999999998E-2</c:v>
                </c:pt>
                <c:pt idx="716">
                  <c:v>8.5093000000000002E-2</c:v>
                </c:pt>
                <c:pt idx="717">
                  <c:v>9.9320000000000006E-2</c:v>
                </c:pt>
                <c:pt idx="718">
                  <c:v>0.12310400000000001</c:v>
                </c:pt>
                <c:pt idx="719">
                  <c:v>0.15032400000000001</c:v>
                </c:pt>
                <c:pt idx="720">
                  <c:v>0.175459</c:v>
                </c:pt>
                <c:pt idx="721">
                  <c:v>0.19379299999999999</c:v>
                </c:pt>
                <c:pt idx="722">
                  <c:v>0.20152100000000001</c:v>
                </c:pt>
                <c:pt idx="723">
                  <c:v>0.19639400000000001</c:v>
                </c:pt>
                <c:pt idx="724">
                  <c:v>0.178562</c:v>
                </c:pt>
                <c:pt idx="725">
                  <c:v>0.148893</c:v>
                </c:pt>
                <c:pt idx="726">
                  <c:v>0.106574</c:v>
                </c:pt>
                <c:pt idx="727">
                  <c:v>5.0987999999999999E-2</c:v>
                </c:pt>
                <c:pt idx="728">
                  <c:v>-1.5086E-2</c:v>
                </c:pt>
                <c:pt idx="729">
                  <c:v>-8.5788000000000003E-2</c:v>
                </c:pt>
                <c:pt idx="730">
                  <c:v>-0.15454200000000001</c:v>
                </c:pt>
                <c:pt idx="731">
                  <c:v>-0.21557000000000001</c:v>
                </c:pt>
                <c:pt idx="732">
                  <c:v>-0.26444000000000001</c:v>
                </c:pt>
                <c:pt idx="733">
                  <c:v>-0.29813299999999998</c:v>
                </c:pt>
                <c:pt idx="734">
                  <c:v>-0.31468699999999999</c:v>
                </c:pt>
                <c:pt idx="735">
                  <c:v>-0.314191</c:v>
                </c:pt>
                <c:pt idx="736">
                  <c:v>-0.29963299999999998</c:v>
                </c:pt>
                <c:pt idx="737">
                  <c:v>-0.27521000000000001</c:v>
                </c:pt>
                <c:pt idx="738">
                  <c:v>-0.24457200000000001</c:v>
                </c:pt>
                <c:pt idx="739">
                  <c:v>-0.21102899999999999</c:v>
                </c:pt>
                <c:pt idx="740">
                  <c:v>-0.17900099999999999</c:v>
                </c:pt>
                <c:pt idx="741">
                  <c:v>-0.15448400000000001</c:v>
                </c:pt>
                <c:pt idx="742">
                  <c:v>-0.142985</c:v>
                </c:pt>
                <c:pt idx="743">
                  <c:v>-0.14657400000000001</c:v>
                </c:pt>
                <c:pt idx="744">
                  <c:v>-0.16340499999999999</c:v>
                </c:pt>
                <c:pt idx="745">
                  <c:v>-0.19028900000000001</c:v>
                </c:pt>
                <c:pt idx="746">
                  <c:v>-0.22473199999999999</c:v>
                </c:pt>
                <c:pt idx="747">
                  <c:v>-0.264046</c:v>
                </c:pt>
                <c:pt idx="748">
                  <c:v>-0.30384100000000003</c:v>
                </c:pt>
                <c:pt idx="749">
                  <c:v>-0.338895</c:v>
                </c:pt>
                <c:pt idx="750">
                  <c:v>-0.36519699999999999</c:v>
                </c:pt>
                <c:pt idx="751">
                  <c:v>-0.380083</c:v>
                </c:pt>
                <c:pt idx="752">
                  <c:v>-0.38116100000000003</c:v>
                </c:pt>
                <c:pt idx="753">
                  <c:v>-0.36646099999999998</c:v>
                </c:pt>
                <c:pt idx="754">
                  <c:v>-0.33536899999999997</c:v>
                </c:pt>
                <c:pt idx="755">
                  <c:v>-0.28928900000000002</c:v>
                </c:pt>
                <c:pt idx="756">
                  <c:v>-0.23195399999999999</c:v>
                </c:pt>
                <c:pt idx="757">
                  <c:v>-0.168213</c:v>
                </c:pt>
                <c:pt idx="758">
                  <c:v>-0.102025</c:v>
                </c:pt>
                <c:pt idx="759">
                  <c:v>-3.6905E-2</c:v>
                </c:pt>
                <c:pt idx="760">
                  <c:v>2.2882E-2</c:v>
                </c:pt>
                <c:pt idx="761">
                  <c:v>7.3416999999999996E-2</c:v>
                </c:pt>
                <c:pt idx="762">
                  <c:v>0.112511</c:v>
                </c:pt>
                <c:pt idx="763">
                  <c:v>0.13907</c:v>
                </c:pt>
                <c:pt idx="764">
                  <c:v>0.15195900000000001</c:v>
                </c:pt>
                <c:pt idx="765">
                  <c:v>0.15156</c:v>
                </c:pt>
                <c:pt idx="766">
                  <c:v>0.14201</c:v>
                </c:pt>
                <c:pt idx="767">
                  <c:v>0.130051</c:v>
                </c:pt>
                <c:pt idx="768">
                  <c:v>0.122319</c:v>
                </c:pt>
                <c:pt idx="769">
                  <c:v>0.123276</c:v>
                </c:pt>
                <c:pt idx="770">
                  <c:v>0.134877</c:v>
                </c:pt>
                <c:pt idx="771">
                  <c:v>0.15859400000000001</c:v>
                </c:pt>
                <c:pt idx="772">
                  <c:v>0.195606</c:v>
                </c:pt>
                <c:pt idx="773">
                  <c:v>0.24495900000000001</c:v>
                </c:pt>
                <c:pt idx="774">
                  <c:v>0.30407899999999999</c:v>
                </c:pt>
                <c:pt idx="775">
                  <c:v>0.37061899999999998</c:v>
                </c:pt>
                <c:pt idx="776">
                  <c:v>0.44281799999999999</c:v>
                </c:pt>
                <c:pt idx="777">
                  <c:v>0.51805699999999999</c:v>
                </c:pt>
                <c:pt idx="778">
                  <c:v>0.59196099999999996</c:v>
                </c:pt>
                <c:pt idx="779">
                  <c:v>0.65939000000000003</c:v>
                </c:pt>
                <c:pt idx="780">
                  <c:v>0.71587199999999995</c:v>
                </c:pt>
                <c:pt idx="781">
                  <c:v>0.75874399999999997</c:v>
                </c:pt>
                <c:pt idx="782">
                  <c:v>0.78741099999999997</c:v>
                </c:pt>
                <c:pt idx="783">
                  <c:v>0.80248699999999995</c:v>
                </c:pt>
                <c:pt idx="784">
                  <c:v>0.805365</c:v>
                </c:pt>
                <c:pt idx="785">
                  <c:v>0.79920599999999997</c:v>
                </c:pt>
                <c:pt idx="786">
                  <c:v>0.78915100000000005</c:v>
                </c:pt>
                <c:pt idx="787">
                  <c:v>0.78046300000000002</c:v>
                </c:pt>
                <c:pt idx="788">
                  <c:v>0.77700100000000005</c:v>
                </c:pt>
                <c:pt idx="789">
                  <c:v>0.78129800000000005</c:v>
                </c:pt>
                <c:pt idx="790">
                  <c:v>0.79522400000000004</c:v>
                </c:pt>
                <c:pt idx="791">
                  <c:v>0.81997699999999996</c:v>
                </c:pt>
                <c:pt idx="792">
                  <c:v>0.85566200000000003</c:v>
                </c:pt>
                <c:pt idx="793">
                  <c:v>0.90154699999999999</c:v>
                </c:pt>
                <c:pt idx="794">
                  <c:v>0.95660800000000001</c:v>
                </c:pt>
                <c:pt idx="795">
                  <c:v>1.019533</c:v>
                </c:pt>
                <c:pt idx="796">
                  <c:v>1.087979</c:v>
                </c:pt>
                <c:pt idx="797">
                  <c:v>1.1577029999999999</c:v>
                </c:pt>
                <c:pt idx="798">
                  <c:v>1.2231920000000001</c:v>
                </c:pt>
                <c:pt idx="799">
                  <c:v>1.280348</c:v>
                </c:pt>
                <c:pt idx="800">
                  <c:v>1.3277559999999999</c:v>
                </c:pt>
                <c:pt idx="801">
                  <c:v>1.3650199999999999</c:v>
                </c:pt>
                <c:pt idx="802">
                  <c:v>1.391716</c:v>
                </c:pt>
                <c:pt idx="803">
                  <c:v>1.4085749999999999</c:v>
                </c:pt>
                <c:pt idx="804">
                  <c:v>1.4184300000000001</c:v>
                </c:pt>
                <c:pt idx="805">
                  <c:v>1.4245719999999999</c:v>
                </c:pt>
                <c:pt idx="806">
                  <c:v>1.428796</c:v>
                </c:pt>
                <c:pt idx="807">
                  <c:v>1.4325699999999999</c:v>
                </c:pt>
                <c:pt idx="808">
                  <c:v>1.438974</c:v>
                </c:pt>
                <c:pt idx="809">
                  <c:v>1.451875</c:v>
                </c:pt>
                <c:pt idx="810">
                  <c:v>1.4740390000000001</c:v>
                </c:pt>
                <c:pt idx="811">
                  <c:v>1.506275</c:v>
                </c:pt>
                <c:pt idx="812">
                  <c:v>1.5472079999999999</c:v>
                </c:pt>
                <c:pt idx="813">
                  <c:v>1.5948070000000001</c:v>
                </c:pt>
                <c:pt idx="814">
                  <c:v>1.6484909999999999</c:v>
                </c:pt>
                <c:pt idx="815">
                  <c:v>1.7073579999999999</c:v>
                </c:pt>
                <c:pt idx="816">
                  <c:v>1.7679339999999999</c:v>
                </c:pt>
                <c:pt idx="817">
                  <c:v>1.826206</c:v>
                </c:pt>
                <c:pt idx="818">
                  <c:v>1.8799809999999999</c:v>
                </c:pt>
                <c:pt idx="819">
                  <c:v>1.92808</c:v>
                </c:pt>
                <c:pt idx="820">
                  <c:v>1.96879</c:v>
                </c:pt>
                <c:pt idx="821">
                  <c:v>1.999762</c:v>
                </c:pt>
                <c:pt idx="822">
                  <c:v>2.019479</c:v>
                </c:pt>
                <c:pt idx="823">
                  <c:v>2.0283099999999998</c:v>
                </c:pt>
                <c:pt idx="824">
                  <c:v>2.0273810000000001</c:v>
                </c:pt>
                <c:pt idx="825">
                  <c:v>2.0183849999999999</c:v>
                </c:pt>
                <c:pt idx="826">
                  <c:v>2.0051549999999998</c:v>
                </c:pt>
                <c:pt idx="827">
                  <c:v>1.99291</c:v>
                </c:pt>
                <c:pt idx="828">
                  <c:v>1.9855179999999999</c:v>
                </c:pt>
                <c:pt idx="829">
                  <c:v>1.9847509999999999</c:v>
                </c:pt>
                <c:pt idx="830">
                  <c:v>1.99153</c:v>
                </c:pt>
                <c:pt idx="831">
                  <c:v>2.0068139999999999</c:v>
                </c:pt>
                <c:pt idx="832">
                  <c:v>2.0312130000000002</c:v>
                </c:pt>
                <c:pt idx="833">
                  <c:v>2.063869</c:v>
                </c:pt>
                <c:pt idx="834">
                  <c:v>2.1025179999999999</c:v>
                </c:pt>
                <c:pt idx="835">
                  <c:v>2.1446519999999998</c:v>
                </c:pt>
                <c:pt idx="836">
                  <c:v>2.187586</c:v>
                </c:pt>
                <c:pt idx="837">
                  <c:v>2.2273450000000001</c:v>
                </c:pt>
                <c:pt idx="838">
                  <c:v>2.2591960000000002</c:v>
                </c:pt>
                <c:pt idx="839">
                  <c:v>2.2801339999999999</c:v>
                </c:pt>
                <c:pt idx="840">
                  <c:v>2.2897029999999998</c:v>
                </c:pt>
                <c:pt idx="841">
                  <c:v>2.2885650000000002</c:v>
                </c:pt>
                <c:pt idx="842">
                  <c:v>2.2772109999999999</c:v>
                </c:pt>
                <c:pt idx="843">
                  <c:v>2.2562929999999999</c:v>
                </c:pt>
                <c:pt idx="844">
                  <c:v>2.2276880000000001</c:v>
                </c:pt>
                <c:pt idx="845">
                  <c:v>2.194353</c:v>
                </c:pt>
                <c:pt idx="846">
                  <c:v>2.1595300000000002</c:v>
                </c:pt>
                <c:pt idx="847">
                  <c:v>2.1260949999999998</c:v>
                </c:pt>
                <c:pt idx="848">
                  <c:v>2.0964049999999999</c:v>
                </c:pt>
                <c:pt idx="849">
                  <c:v>2.0729060000000001</c:v>
                </c:pt>
                <c:pt idx="850">
                  <c:v>2.0580669999999999</c:v>
                </c:pt>
                <c:pt idx="851">
                  <c:v>2.0532059999999999</c:v>
                </c:pt>
                <c:pt idx="852">
                  <c:v>2.0575049999999999</c:v>
                </c:pt>
                <c:pt idx="853">
                  <c:v>2.0681970000000001</c:v>
                </c:pt>
                <c:pt idx="854">
                  <c:v>2.0821939999999999</c:v>
                </c:pt>
                <c:pt idx="855">
                  <c:v>2.0966260000000001</c:v>
                </c:pt>
                <c:pt idx="856">
                  <c:v>2.1078030000000001</c:v>
                </c:pt>
                <c:pt idx="857">
                  <c:v>2.1116549999999998</c:v>
                </c:pt>
                <c:pt idx="858">
                  <c:v>2.1049250000000002</c:v>
                </c:pt>
                <c:pt idx="859">
                  <c:v>2.0859000000000001</c:v>
                </c:pt>
                <c:pt idx="860">
                  <c:v>2.0544910000000001</c:v>
                </c:pt>
                <c:pt idx="861">
                  <c:v>2.0112399999999999</c:v>
                </c:pt>
                <c:pt idx="862">
                  <c:v>1.9571190000000001</c:v>
                </c:pt>
                <c:pt idx="863">
                  <c:v>1.894536</c:v>
                </c:pt>
                <c:pt idx="864">
                  <c:v>1.8274589999999999</c:v>
                </c:pt>
                <c:pt idx="865">
                  <c:v>1.760243</c:v>
                </c:pt>
                <c:pt idx="866">
                  <c:v>1.6968240000000001</c:v>
                </c:pt>
                <c:pt idx="867">
                  <c:v>1.640641</c:v>
                </c:pt>
                <c:pt idx="868">
                  <c:v>1.5940319999999999</c:v>
                </c:pt>
                <c:pt idx="869">
                  <c:v>1.557709</c:v>
                </c:pt>
                <c:pt idx="870">
                  <c:v>1.5314449999999999</c:v>
                </c:pt>
                <c:pt idx="871">
                  <c:v>1.51474</c:v>
                </c:pt>
                <c:pt idx="872">
                  <c:v>1.5061899999999999</c:v>
                </c:pt>
                <c:pt idx="873">
                  <c:v>1.5027980000000001</c:v>
                </c:pt>
                <c:pt idx="874">
                  <c:v>1.5004379999999999</c:v>
                </c:pt>
                <c:pt idx="875">
                  <c:v>1.494856</c:v>
                </c:pt>
                <c:pt idx="876">
                  <c:v>1.4829380000000001</c:v>
                </c:pt>
                <c:pt idx="877">
                  <c:v>1.4630719999999999</c:v>
                </c:pt>
                <c:pt idx="878">
                  <c:v>1.4339189999999999</c:v>
                </c:pt>
                <c:pt idx="879">
                  <c:v>1.3942270000000001</c:v>
                </c:pt>
                <c:pt idx="880">
                  <c:v>1.344211</c:v>
                </c:pt>
                <c:pt idx="881">
                  <c:v>1.2859480000000001</c:v>
                </c:pt>
                <c:pt idx="882">
                  <c:v>1.2221379999999999</c:v>
                </c:pt>
                <c:pt idx="883">
                  <c:v>1.1552579999999999</c:v>
                </c:pt>
                <c:pt idx="884">
                  <c:v>1.088551</c:v>
                </c:pt>
                <c:pt idx="885">
                  <c:v>1.026715</c:v>
                </c:pt>
                <c:pt idx="886">
                  <c:v>0.97397900000000004</c:v>
                </c:pt>
                <c:pt idx="887">
                  <c:v>0.93190700000000004</c:v>
                </c:pt>
                <c:pt idx="888">
                  <c:v>0.89990999999999999</c:v>
                </c:pt>
                <c:pt idx="889">
                  <c:v>0.87738799999999995</c:v>
                </c:pt>
                <c:pt idx="890">
                  <c:v>0.86436800000000003</c:v>
                </c:pt>
                <c:pt idx="891">
                  <c:v>0.85964300000000005</c:v>
                </c:pt>
                <c:pt idx="892">
                  <c:v>0.85929299999999997</c:v>
                </c:pt>
                <c:pt idx="893">
                  <c:v>0.85855099999999995</c:v>
                </c:pt>
                <c:pt idx="894">
                  <c:v>0.85428199999999999</c:v>
                </c:pt>
                <c:pt idx="895">
                  <c:v>0.844418</c:v>
                </c:pt>
                <c:pt idx="896">
                  <c:v>0.82646600000000003</c:v>
                </c:pt>
                <c:pt idx="897">
                  <c:v>0.79805800000000005</c:v>
                </c:pt>
                <c:pt idx="898">
                  <c:v>0.758876</c:v>
                </c:pt>
                <c:pt idx="899">
                  <c:v>0.71104999999999996</c:v>
                </c:pt>
                <c:pt idx="900">
                  <c:v>0.65730299999999997</c:v>
                </c:pt>
                <c:pt idx="901">
                  <c:v>0.599746</c:v>
                </c:pt>
                <c:pt idx="902">
                  <c:v>0.54039000000000004</c:v>
                </c:pt>
                <c:pt idx="903">
                  <c:v>0.48203600000000002</c:v>
                </c:pt>
                <c:pt idx="904">
                  <c:v>0.428143</c:v>
                </c:pt>
                <c:pt idx="905">
                  <c:v>0.38160899999999998</c:v>
                </c:pt>
                <c:pt idx="906">
                  <c:v>0.34438800000000003</c:v>
                </c:pt>
                <c:pt idx="907">
                  <c:v>0.318079</c:v>
                </c:pt>
                <c:pt idx="908">
                  <c:v>0.30361199999999999</c:v>
                </c:pt>
                <c:pt idx="909">
                  <c:v>0.30002000000000001</c:v>
                </c:pt>
                <c:pt idx="910">
                  <c:v>0.30403000000000002</c:v>
                </c:pt>
                <c:pt idx="911">
                  <c:v>0.31107000000000001</c:v>
                </c:pt>
                <c:pt idx="912">
                  <c:v>0.31698500000000002</c:v>
                </c:pt>
                <c:pt idx="913">
                  <c:v>0.31904300000000002</c:v>
                </c:pt>
                <c:pt idx="914">
                  <c:v>0.31494100000000003</c:v>
                </c:pt>
                <c:pt idx="915">
                  <c:v>0.30163099999999998</c:v>
                </c:pt>
                <c:pt idx="916">
                  <c:v>0.27679199999999998</c:v>
                </c:pt>
                <c:pt idx="917">
                  <c:v>0.241067</c:v>
                </c:pt>
                <c:pt idx="918">
                  <c:v>0.197409</c:v>
                </c:pt>
                <c:pt idx="919">
                  <c:v>0.148784</c:v>
                </c:pt>
                <c:pt idx="920">
                  <c:v>9.7157999999999994E-2</c:v>
                </c:pt>
                <c:pt idx="921">
                  <c:v>4.4339999999999997E-2</c:v>
                </c:pt>
                <c:pt idx="922">
                  <c:v>-5.718E-3</c:v>
                </c:pt>
                <c:pt idx="923">
                  <c:v>-4.7223000000000001E-2</c:v>
                </c:pt>
                <c:pt idx="924">
                  <c:v>-7.6230999999999993E-2</c:v>
                </c:pt>
                <c:pt idx="925">
                  <c:v>-9.1489000000000001E-2</c:v>
                </c:pt>
                <c:pt idx="926">
                  <c:v>-9.2906000000000002E-2</c:v>
                </c:pt>
                <c:pt idx="927">
                  <c:v>-8.2701999999999998E-2</c:v>
                </c:pt>
                <c:pt idx="928">
                  <c:v>-6.6103999999999996E-2</c:v>
                </c:pt>
                <c:pt idx="929">
                  <c:v>-4.8377999999999997E-2</c:v>
                </c:pt>
                <c:pt idx="930">
                  <c:v>-3.2286000000000002E-2</c:v>
                </c:pt>
                <c:pt idx="931">
                  <c:v>-1.9165000000000001E-2</c:v>
                </c:pt>
                <c:pt idx="932">
                  <c:v>-1.1147000000000001E-2</c:v>
                </c:pt>
                <c:pt idx="933">
                  <c:v>-1.0779E-2</c:v>
                </c:pt>
                <c:pt idx="934">
                  <c:v>-1.9216E-2</c:v>
                </c:pt>
                <c:pt idx="935">
                  <c:v>-3.5831000000000002E-2</c:v>
                </c:pt>
                <c:pt idx="936">
                  <c:v>-5.8844E-2</c:v>
                </c:pt>
                <c:pt idx="937">
                  <c:v>-8.5960999999999996E-2</c:v>
                </c:pt>
                <c:pt idx="938">
                  <c:v>-0.114582</c:v>
                </c:pt>
                <c:pt idx="939">
                  <c:v>-0.141233</c:v>
                </c:pt>
                <c:pt idx="940">
                  <c:v>-0.161797</c:v>
                </c:pt>
                <c:pt idx="941">
                  <c:v>-0.17328199999999999</c:v>
                </c:pt>
                <c:pt idx="942">
                  <c:v>-0.174923</c:v>
                </c:pt>
                <c:pt idx="943">
                  <c:v>-0.1671</c:v>
                </c:pt>
                <c:pt idx="944">
                  <c:v>-0.15002099999999999</c:v>
                </c:pt>
                <c:pt idx="945">
                  <c:v>-0.124274</c:v>
                </c:pt>
                <c:pt idx="946">
                  <c:v>-9.1611999999999999E-2</c:v>
                </c:pt>
                <c:pt idx="947">
                  <c:v>-5.4087000000000003E-2</c:v>
                </c:pt>
                <c:pt idx="948">
                  <c:v>-1.3398E-2</c:v>
                </c:pt>
                <c:pt idx="949">
                  <c:v>2.8289000000000002E-2</c:v>
                </c:pt>
                <c:pt idx="950">
                  <c:v>6.7919999999999994E-2</c:v>
                </c:pt>
                <c:pt idx="951">
                  <c:v>0.102127</c:v>
                </c:pt>
                <c:pt idx="952">
                  <c:v>0.12858700000000001</c:v>
                </c:pt>
                <c:pt idx="953">
                  <c:v>0.147176</c:v>
                </c:pt>
                <c:pt idx="954">
                  <c:v>0.15926899999999999</c:v>
                </c:pt>
                <c:pt idx="955">
                  <c:v>0.16672600000000001</c:v>
                </c:pt>
                <c:pt idx="956">
                  <c:v>0.17196400000000001</c:v>
                </c:pt>
                <c:pt idx="957">
                  <c:v>0.177924</c:v>
                </c:pt>
                <c:pt idx="958">
                  <c:v>0.18757399999999999</c:v>
                </c:pt>
                <c:pt idx="959">
                  <c:v>0.20357900000000001</c:v>
                </c:pt>
                <c:pt idx="960">
                  <c:v>0.22748699999999999</c:v>
                </c:pt>
                <c:pt idx="961">
                  <c:v>0.25881399999999999</c:v>
                </c:pt>
                <c:pt idx="962">
                  <c:v>0.29633700000000002</c:v>
                </c:pt>
                <c:pt idx="963">
                  <c:v>0.33974700000000002</c:v>
                </c:pt>
                <c:pt idx="964">
                  <c:v>0.38819799999999999</c:v>
                </c:pt>
                <c:pt idx="965">
                  <c:v>0.43873800000000002</c:v>
                </c:pt>
                <c:pt idx="966">
                  <c:v>0.48813800000000002</c:v>
                </c:pt>
                <c:pt idx="967">
                  <c:v>0.53489500000000001</c:v>
                </c:pt>
                <c:pt idx="968">
                  <c:v>0.57918700000000001</c:v>
                </c:pt>
                <c:pt idx="969">
                  <c:v>0.62226700000000001</c:v>
                </c:pt>
                <c:pt idx="970">
                  <c:v>0.66427899999999995</c:v>
                </c:pt>
                <c:pt idx="971">
                  <c:v>0.703071</c:v>
                </c:pt>
                <c:pt idx="972">
                  <c:v>0.73693799999999998</c:v>
                </c:pt>
                <c:pt idx="973">
                  <c:v>0.76630100000000001</c:v>
                </c:pt>
                <c:pt idx="974">
                  <c:v>0.79280099999999998</c:v>
                </c:pt>
                <c:pt idx="975">
                  <c:v>0.81815499999999997</c:v>
                </c:pt>
                <c:pt idx="976">
                  <c:v>0.84327700000000005</c:v>
                </c:pt>
                <c:pt idx="977">
                  <c:v>0.86842900000000001</c:v>
                </c:pt>
                <c:pt idx="978">
                  <c:v>0.89441499999999996</c:v>
                </c:pt>
                <c:pt idx="979">
                  <c:v>0.92292300000000005</c:v>
                </c:pt>
                <c:pt idx="980">
                  <c:v>0.95489500000000005</c:v>
                </c:pt>
                <c:pt idx="981">
                  <c:v>0.98930899999999999</c:v>
                </c:pt>
                <c:pt idx="982">
                  <c:v>1.0249539999999999</c:v>
                </c:pt>
                <c:pt idx="983">
                  <c:v>1.062298</c:v>
                </c:pt>
                <c:pt idx="984">
                  <c:v>1.1019650000000001</c:v>
                </c:pt>
                <c:pt idx="985">
                  <c:v>1.1425289999999999</c:v>
                </c:pt>
                <c:pt idx="986">
                  <c:v>1.181468</c:v>
                </c:pt>
                <c:pt idx="987">
                  <c:v>1.21716</c:v>
                </c:pt>
                <c:pt idx="988">
                  <c:v>1.2488509999999999</c:v>
                </c:pt>
                <c:pt idx="989">
                  <c:v>1.276278</c:v>
                </c:pt>
                <c:pt idx="990">
                  <c:v>1.2996220000000001</c:v>
                </c:pt>
                <c:pt idx="991">
                  <c:v>1.319329</c:v>
                </c:pt>
                <c:pt idx="992">
                  <c:v>1.336338</c:v>
                </c:pt>
                <c:pt idx="993">
                  <c:v>1.3517619999999999</c:v>
                </c:pt>
                <c:pt idx="994">
                  <c:v>1.3661080000000001</c:v>
                </c:pt>
                <c:pt idx="995">
                  <c:v>1.379634</c:v>
                </c:pt>
                <c:pt idx="996">
                  <c:v>1.3932530000000001</c:v>
                </c:pt>
                <c:pt idx="997">
                  <c:v>1.40794</c:v>
                </c:pt>
                <c:pt idx="998">
                  <c:v>1.4238599999999999</c:v>
                </c:pt>
                <c:pt idx="999">
                  <c:v>1.4412020000000001</c:v>
                </c:pt>
                <c:pt idx="1000">
                  <c:v>1.4607889999999999</c:v>
                </c:pt>
                <c:pt idx="1001">
                  <c:v>1.483422</c:v>
                </c:pt>
                <c:pt idx="1002">
                  <c:v>1.508891</c:v>
                </c:pt>
                <c:pt idx="1003">
                  <c:v>1.5354019999999999</c:v>
                </c:pt>
                <c:pt idx="1004">
                  <c:v>1.5607770000000001</c:v>
                </c:pt>
                <c:pt idx="1005">
                  <c:v>1.5845180000000001</c:v>
                </c:pt>
                <c:pt idx="1006">
                  <c:v>1.607772</c:v>
                </c:pt>
                <c:pt idx="1007">
                  <c:v>1.6311770000000001</c:v>
                </c:pt>
                <c:pt idx="1008">
                  <c:v>1.6534450000000001</c:v>
                </c:pt>
                <c:pt idx="1009">
                  <c:v>1.672423</c:v>
                </c:pt>
                <c:pt idx="1010">
                  <c:v>1.6873990000000001</c:v>
                </c:pt>
                <c:pt idx="1011">
                  <c:v>1.6999899999999999</c:v>
                </c:pt>
                <c:pt idx="1012">
                  <c:v>1.712091</c:v>
                </c:pt>
                <c:pt idx="1013">
                  <c:v>1.7237180000000001</c:v>
                </c:pt>
                <c:pt idx="1014">
                  <c:v>1.7341390000000001</c:v>
                </c:pt>
                <c:pt idx="1015">
                  <c:v>1.7441800000000001</c:v>
                </c:pt>
                <c:pt idx="1016">
                  <c:v>1.755863</c:v>
                </c:pt>
                <c:pt idx="1017">
                  <c:v>1.769895</c:v>
                </c:pt>
                <c:pt idx="1018">
                  <c:v>1.7851729999999999</c:v>
                </c:pt>
                <c:pt idx="1019">
                  <c:v>1.8009139999999999</c:v>
                </c:pt>
                <c:pt idx="1020">
                  <c:v>1.8171900000000001</c:v>
                </c:pt>
                <c:pt idx="1021">
                  <c:v>1.8337669999999999</c:v>
                </c:pt>
                <c:pt idx="1022">
                  <c:v>1.850109</c:v>
                </c:pt>
                <c:pt idx="1023">
                  <c:v>1.8656680000000001</c:v>
                </c:pt>
                <c:pt idx="1024">
                  <c:v>1.880007</c:v>
                </c:pt>
                <c:pt idx="1025">
                  <c:v>1.8931770000000001</c:v>
                </c:pt>
                <c:pt idx="1026">
                  <c:v>1.905168</c:v>
                </c:pt>
                <c:pt idx="1027">
                  <c:v>1.915381</c:v>
                </c:pt>
                <c:pt idx="1028">
                  <c:v>1.923411</c:v>
                </c:pt>
                <c:pt idx="1029">
                  <c:v>1.9297629999999999</c:v>
                </c:pt>
                <c:pt idx="1030">
                  <c:v>1.934822</c:v>
                </c:pt>
                <c:pt idx="1031">
                  <c:v>1.9381060000000001</c:v>
                </c:pt>
                <c:pt idx="1032">
                  <c:v>1.939816</c:v>
                </c:pt>
                <c:pt idx="1033">
                  <c:v>1.941349</c:v>
                </c:pt>
                <c:pt idx="1034">
                  <c:v>1.9433560000000001</c:v>
                </c:pt>
                <c:pt idx="1035">
                  <c:v>1.944674</c:v>
                </c:pt>
                <c:pt idx="1036">
                  <c:v>1.943962</c:v>
                </c:pt>
                <c:pt idx="1037">
                  <c:v>1.941673</c:v>
                </c:pt>
                <c:pt idx="1038">
                  <c:v>1.939066</c:v>
                </c:pt>
                <c:pt idx="1039">
                  <c:v>1.9361349999999999</c:v>
                </c:pt>
                <c:pt idx="1040">
                  <c:v>1.932086</c:v>
                </c:pt>
                <c:pt idx="1041">
                  <c:v>1.9267449999999999</c:v>
                </c:pt>
                <c:pt idx="1042">
                  <c:v>1.92041</c:v>
                </c:pt>
                <c:pt idx="1043">
                  <c:v>1.913354</c:v>
                </c:pt>
                <c:pt idx="1044">
                  <c:v>1.905473</c:v>
                </c:pt>
                <c:pt idx="1045">
                  <c:v>1.896123</c:v>
                </c:pt>
                <c:pt idx="1046">
                  <c:v>1.8853960000000001</c:v>
                </c:pt>
                <c:pt idx="1047">
                  <c:v>1.874544</c:v>
                </c:pt>
                <c:pt idx="1048">
                  <c:v>1.863845</c:v>
                </c:pt>
                <c:pt idx="1049">
                  <c:v>1.8519159999999999</c:v>
                </c:pt>
                <c:pt idx="1050">
                  <c:v>1.837833</c:v>
                </c:pt>
                <c:pt idx="1051">
                  <c:v>1.8218350000000001</c:v>
                </c:pt>
                <c:pt idx="1052">
                  <c:v>1.803744</c:v>
                </c:pt>
                <c:pt idx="1053">
                  <c:v>1.7823560000000001</c:v>
                </c:pt>
                <c:pt idx="1054">
                  <c:v>1.756939</c:v>
                </c:pt>
                <c:pt idx="1055">
                  <c:v>1.7284889999999999</c:v>
                </c:pt>
                <c:pt idx="1056">
                  <c:v>1.6988620000000001</c:v>
                </c:pt>
                <c:pt idx="1057">
                  <c:v>1.6691370000000001</c:v>
                </c:pt>
                <c:pt idx="1058">
                  <c:v>1.6392150000000001</c:v>
                </c:pt>
                <c:pt idx="1059">
                  <c:v>1.608792</c:v>
                </c:pt>
                <c:pt idx="1060">
                  <c:v>1.5781240000000001</c:v>
                </c:pt>
                <c:pt idx="1061">
                  <c:v>1.5477590000000001</c:v>
                </c:pt>
                <c:pt idx="1062">
                  <c:v>1.518043</c:v>
                </c:pt>
                <c:pt idx="1063">
                  <c:v>1.4890939999999999</c:v>
                </c:pt>
                <c:pt idx="1064">
                  <c:v>1.461271</c:v>
                </c:pt>
                <c:pt idx="1065">
                  <c:v>1.4351179999999999</c:v>
                </c:pt>
                <c:pt idx="1066">
                  <c:v>1.4101630000000001</c:v>
                </c:pt>
                <c:pt idx="1067">
                  <c:v>1.3845000000000001</c:v>
                </c:pt>
                <c:pt idx="1068">
                  <c:v>1.356476</c:v>
                </c:pt>
                <c:pt idx="1069">
                  <c:v>1.326076</c:v>
                </c:pt>
                <c:pt idx="1070">
                  <c:v>1.294343</c:v>
                </c:pt>
                <c:pt idx="1071">
                  <c:v>1.262094</c:v>
                </c:pt>
                <c:pt idx="1072">
                  <c:v>1.2295100000000001</c:v>
                </c:pt>
                <c:pt idx="1073">
                  <c:v>1.1964300000000001</c:v>
                </c:pt>
                <c:pt idx="1074">
                  <c:v>1.16256</c:v>
                </c:pt>
                <c:pt idx="1075">
                  <c:v>1.1269910000000001</c:v>
                </c:pt>
                <c:pt idx="1076">
                  <c:v>1.08802</c:v>
                </c:pt>
                <c:pt idx="1077">
                  <c:v>1.045604</c:v>
                </c:pt>
                <c:pt idx="1078">
                  <c:v>1.0025470000000001</c:v>
                </c:pt>
                <c:pt idx="1079">
                  <c:v>0.96220899999999998</c:v>
                </c:pt>
                <c:pt idx="1080">
                  <c:v>0.92678899999999997</c:v>
                </c:pt>
                <c:pt idx="1081">
                  <c:v>0.89626899999999998</c:v>
                </c:pt>
                <c:pt idx="1082">
                  <c:v>0.86840499999999998</c:v>
                </c:pt>
                <c:pt idx="1083">
                  <c:v>0.84115899999999999</c:v>
                </c:pt>
                <c:pt idx="1084">
                  <c:v>0.81447800000000004</c:v>
                </c:pt>
                <c:pt idx="1085">
                  <c:v>0.78915999999999997</c:v>
                </c:pt>
                <c:pt idx="1086">
                  <c:v>0.76497300000000001</c:v>
                </c:pt>
                <c:pt idx="1087">
                  <c:v>0.740645</c:v>
                </c:pt>
                <c:pt idx="1088">
                  <c:v>0.71519900000000003</c:v>
                </c:pt>
                <c:pt idx="1089">
                  <c:v>0.68837199999999998</c:v>
                </c:pt>
                <c:pt idx="1090">
                  <c:v>0.65975600000000001</c:v>
                </c:pt>
                <c:pt idx="1091">
                  <c:v>0.62865499999999996</c:v>
                </c:pt>
                <c:pt idx="1092">
                  <c:v>0.59527799999999997</c:v>
                </c:pt>
                <c:pt idx="1093">
                  <c:v>0.56114600000000003</c:v>
                </c:pt>
                <c:pt idx="1094">
                  <c:v>0.52781599999999995</c:v>
                </c:pt>
                <c:pt idx="1095">
                  <c:v>0.496056</c:v>
                </c:pt>
                <c:pt idx="1096">
                  <c:v>0.46629199999999998</c:v>
                </c:pt>
                <c:pt idx="1097">
                  <c:v>0.43881900000000001</c:v>
                </c:pt>
                <c:pt idx="1098">
                  <c:v>0.413802</c:v>
                </c:pt>
                <c:pt idx="1099">
                  <c:v>0.39185700000000001</c:v>
                </c:pt>
                <c:pt idx="1100">
                  <c:v>0.37285000000000001</c:v>
                </c:pt>
                <c:pt idx="1101">
                  <c:v>0.35502600000000001</c:v>
                </c:pt>
                <c:pt idx="1102">
                  <c:v>0.33783800000000003</c:v>
                </c:pt>
                <c:pt idx="1103">
                  <c:v>0.32241799999999998</c:v>
                </c:pt>
                <c:pt idx="1104">
                  <c:v>0.309282</c:v>
                </c:pt>
                <c:pt idx="1105">
                  <c:v>0.298481</c:v>
                </c:pt>
                <c:pt idx="1106">
                  <c:v>0.28972500000000001</c:v>
                </c:pt>
                <c:pt idx="1107">
                  <c:v>0.28134399999999998</c:v>
                </c:pt>
                <c:pt idx="1108">
                  <c:v>0.27101999999999998</c:v>
                </c:pt>
                <c:pt idx="1109">
                  <c:v>0.25781799999999999</c:v>
                </c:pt>
                <c:pt idx="1110">
                  <c:v>0.24241599999999999</c:v>
                </c:pt>
                <c:pt idx="1111">
                  <c:v>0.226156</c:v>
                </c:pt>
                <c:pt idx="1112">
                  <c:v>0.210311</c:v>
                </c:pt>
                <c:pt idx="1113">
                  <c:v>0.19505400000000001</c:v>
                </c:pt>
                <c:pt idx="1114">
                  <c:v>0.180085</c:v>
                </c:pt>
                <c:pt idx="1115">
                  <c:v>0.165795</c:v>
                </c:pt>
                <c:pt idx="1116">
                  <c:v>0.15237100000000001</c:v>
                </c:pt>
                <c:pt idx="1117">
                  <c:v>0.13974</c:v>
                </c:pt>
                <c:pt idx="1118">
                  <c:v>0.12873200000000001</c:v>
                </c:pt>
                <c:pt idx="1119">
                  <c:v>0.120407</c:v>
                </c:pt>
                <c:pt idx="1120">
                  <c:v>0.1147</c:v>
                </c:pt>
                <c:pt idx="1121">
                  <c:v>0.110496</c:v>
                </c:pt>
                <c:pt idx="1122">
                  <c:v>0.10672</c:v>
                </c:pt>
                <c:pt idx="1123">
                  <c:v>0.103246</c:v>
                </c:pt>
                <c:pt idx="1124">
                  <c:v>0.1009</c:v>
                </c:pt>
                <c:pt idx="1125">
                  <c:v>0.10052999999999999</c:v>
                </c:pt>
                <c:pt idx="1126">
                  <c:v>0.10172299999999999</c:v>
                </c:pt>
                <c:pt idx="1127">
                  <c:v>0.10272000000000001</c:v>
                </c:pt>
                <c:pt idx="1128">
                  <c:v>0.10234799999999999</c:v>
                </c:pt>
                <c:pt idx="1129">
                  <c:v>0.100852</c:v>
                </c:pt>
                <c:pt idx="1130">
                  <c:v>9.8131999999999997E-2</c:v>
                </c:pt>
                <c:pt idx="1131">
                  <c:v>9.3386999999999998E-2</c:v>
                </c:pt>
                <c:pt idx="1132">
                  <c:v>8.6808999999999997E-2</c:v>
                </c:pt>
                <c:pt idx="1133">
                  <c:v>8.0098000000000003E-2</c:v>
                </c:pt>
                <c:pt idx="1134">
                  <c:v>7.5538999999999995E-2</c:v>
                </c:pt>
                <c:pt idx="1135">
                  <c:v>7.4887999999999996E-2</c:v>
                </c:pt>
                <c:pt idx="1136">
                  <c:v>7.9101000000000005E-2</c:v>
                </c:pt>
                <c:pt idx="1137">
                  <c:v>8.8994000000000004E-2</c:v>
                </c:pt>
                <c:pt idx="1138">
                  <c:v>0.10506600000000001</c:v>
                </c:pt>
                <c:pt idx="1139">
                  <c:v>0.12690799999999999</c:v>
                </c:pt>
                <c:pt idx="1140">
                  <c:v>0.153725</c:v>
                </c:pt>
                <c:pt idx="1141">
                  <c:v>0.184474</c:v>
                </c:pt>
                <c:pt idx="1142">
                  <c:v>0.21732899999999999</c:v>
                </c:pt>
                <c:pt idx="1143">
                  <c:v>0.25015799999999999</c:v>
                </c:pt>
                <c:pt idx="1144">
                  <c:v>0.28080100000000002</c:v>
                </c:pt>
                <c:pt idx="1145">
                  <c:v>0.30679400000000001</c:v>
                </c:pt>
                <c:pt idx="1146">
                  <c:v>0.32701999999999998</c:v>
                </c:pt>
                <c:pt idx="1147">
                  <c:v>0.34287899999999999</c:v>
                </c:pt>
                <c:pt idx="1148">
                  <c:v>0.35647800000000002</c:v>
                </c:pt>
                <c:pt idx="1149">
                  <c:v>0.36904599999999999</c:v>
                </c:pt>
                <c:pt idx="1150">
                  <c:v>0.38117099999999998</c:v>
                </c:pt>
                <c:pt idx="1151">
                  <c:v>0.39404699999999998</c:v>
                </c:pt>
                <c:pt idx="1152">
                  <c:v>0.40998000000000001</c:v>
                </c:pt>
                <c:pt idx="1153">
                  <c:v>0.43094700000000002</c:v>
                </c:pt>
                <c:pt idx="1154">
                  <c:v>0.45719700000000002</c:v>
                </c:pt>
                <c:pt idx="1155">
                  <c:v>0.487846</c:v>
                </c:pt>
                <c:pt idx="1156">
                  <c:v>0.52244800000000002</c:v>
                </c:pt>
                <c:pt idx="1157">
                  <c:v>0.56110599999999999</c:v>
                </c:pt>
                <c:pt idx="1158">
                  <c:v>0.60295799999999999</c:v>
                </c:pt>
                <c:pt idx="1159">
                  <c:v>0.64575800000000005</c:v>
                </c:pt>
                <c:pt idx="1160">
                  <c:v>0.68709699999999996</c:v>
                </c:pt>
                <c:pt idx="1161">
                  <c:v>0.72566799999999998</c:v>
                </c:pt>
                <c:pt idx="1162">
                  <c:v>0.76148199999999999</c:v>
                </c:pt>
                <c:pt idx="1163">
                  <c:v>0.79425500000000004</c:v>
                </c:pt>
                <c:pt idx="1164">
                  <c:v>0.82249000000000005</c:v>
                </c:pt>
                <c:pt idx="1165">
                  <c:v>0.84551699999999996</c:v>
                </c:pt>
                <c:pt idx="1166">
                  <c:v>0.86476900000000001</c:v>
                </c:pt>
                <c:pt idx="1167">
                  <c:v>0.88181100000000001</c:v>
                </c:pt>
                <c:pt idx="1168">
                  <c:v>0.897285</c:v>
                </c:pt>
                <c:pt idx="1169">
                  <c:v>0.91223500000000002</c:v>
                </c:pt>
                <c:pt idx="1170">
                  <c:v>0.92871599999999999</c:v>
                </c:pt>
                <c:pt idx="1171">
                  <c:v>0.94918000000000002</c:v>
                </c:pt>
                <c:pt idx="1172">
                  <c:v>0.97514800000000001</c:v>
                </c:pt>
                <c:pt idx="1173">
                  <c:v>1.006373</c:v>
                </c:pt>
                <c:pt idx="1174">
                  <c:v>1.0416319999999999</c:v>
                </c:pt>
                <c:pt idx="1175">
                  <c:v>1.079518</c:v>
                </c:pt>
                <c:pt idx="1176">
                  <c:v>1.1184970000000001</c:v>
                </c:pt>
                <c:pt idx="1177">
                  <c:v>1.157097</c:v>
                </c:pt>
                <c:pt idx="1178">
                  <c:v>1.193991</c:v>
                </c:pt>
                <c:pt idx="1179">
                  <c:v>1.2281500000000001</c:v>
                </c:pt>
                <c:pt idx="1180">
                  <c:v>1.258799</c:v>
                </c:pt>
                <c:pt idx="1181">
                  <c:v>1.2849139999999999</c:v>
                </c:pt>
                <c:pt idx="1182">
                  <c:v>1.305655</c:v>
                </c:pt>
                <c:pt idx="1183">
                  <c:v>1.321307</c:v>
                </c:pt>
                <c:pt idx="1184">
                  <c:v>1.3333269999999999</c:v>
                </c:pt>
                <c:pt idx="1185">
                  <c:v>1.3434360000000001</c:v>
                </c:pt>
                <c:pt idx="1186">
                  <c:v>1.352387</c:v>
                </c:pt>
                <c:pt idx="1187">
                  <c:v>1.3607130000000001</c:v>
                </c:pt>
                <c:pt idx="1188">
                  <c:v>1.3703080000000001</c:v>
                </c:pt>
                <c:pt idx="1189">
                  <c:v>1.3834979999999999</c:v>
                </c:pt>
                <c:pt idx="1190">
                  <c:v>1.401227</c:v>
                </c:pt>
                <c:pt idx="1191">
                  <c:v>1.4229560000000001</c:v>
                </c:pt>
                <c:pt idx="1192">
                  <c:v>1.447724</c:v>
                </c:pt>
                <c:pt idx="1193">
                  <c:v>1.4747349999999999</c:v>
                </c:pt>
                <c:pt idx="1194">
                  <c:v>1.5031859999999999</c:v>
                </c:pt>
                <c:pt idx="1195">
                  <c:v>1.5321579999999999</c:v>
                </c:pt>
                <c:pt idx="1196">
                  <c:v>1.5605640000000001</c:v>
                </c:pt>
                <c:pt idx="1197">
                  <c:v>1.587083</c:v>
                </c:pt>
                <c:pt idx="1198">
                  <c:v>1.6103289999999999</c:v>
                </c:pt>
                <c:pt idx="1199">
                  <c:v>1.628903</c:v>
                </c:pt>
                <c:pt idx="1200">
                  <c:v>1.6417269999999999</c:v>
                </c:pt>
                <c:pt idx="1201">
                  <c:v>1.648998</c:v>
                </c:pt>
                <c:pt idx="1202">
                  <c:v>1.652129</c:v>
                </c:pt>
                <c:pt idx="1203">
                  <c:v>1.6524559999999999</c:v>
                </c:pt>
                <c:pt idx="1204">
                  <c:v>1.6503989999999999</c:v>
                </c:pt>
                <c:pt idx="1205">
                  <c:v>1.64645</c:v>
                </c:pt>
                <c:pt idx="1206">
                  <c:v>1.6427320000000001</c:v>
                </c:pt>
                <c:pt idx="1207">
                  <c:v>1.6417459999999999</c:v>
                </c:pt>
                <c:pt idx="1208">
                  <c:v>1.6439319999999999</c:v>
                </c:pt>
                <c:pt idx="1209">
                  <c:v>1.648417</c:v>
                </c:pt>
                <c:pt idx="1210">
                  <c:v>1.655287</c:v>
                </c:pt>
                <c:pt idx="1211">
                  <c:v>1.6654100000000001</c:v>
                </c:pt>
                <c:pt idx="1212">
                  <c:v>1.67862</c:v>
                </c:pt>
                <c:pt idx="1213">
                  <c:v>1.693665</c:v>
                </c:pt>
                <c:pt idx="1214">
                  <c:v>1.7095359999999999</c:v>
                </c:pt>
                <c:pt idx="1215">
                  <c:v>1.725638</c:v>
                </c:pt>
                <c:pt idx="1216">
                  <c:v>1.7407250000000001</c:v>
                </c:pt>
                <c:pt idx="1217">
                  <c:v>1.7527360000000001</c:v>
                </c:pt>
                <c:pt idx="1218">
                  <c:v>1.7602120000000001</c:v>
                </c:pt>
                <c:pt idx="1219">
                  <c:v>1.763476</c:v>
                </c:pt>
                <c:pt idx="1220">
                  <c:v>1.7639210000000001</c:v>
                </c:pt>
                <c:pt idx="1221">
                  <c:v>1.7621089999999999</c:v>
                </c:pt>
                <c:pt idx="1222">
                  <c:v>1.7574289999999999</c:v>
                </c:pt>
                <c:pt idx="1223">
                  <c:v>1.7497309999999999</c:v>
                </c:pt>
                <c:pt idx="1224">
                  <c:v>1.740308</c:v>
                </c:pt>
                <c:pt idx="1225">
                  <c:v>1.73089</c:v>
                </c:pt>
                <c:pt idx="1226">
                  <c:v>1.722664</c:v>
                </c:pt>
                <c:pt idx="1227">
                  <c:v>1.7169760000000001</c:v>
                </c:pt>
                <c:pt idx="1228">
                  <c:v>1.715422</c:v>
                </c:pt>
                <c:pt idx="1229">
                  <c:v>1.7182379999999999</c:v>
                </c:pt>
                <c:pt idx="1230">
                  <c:v>1.723827</c:v>
                </c:pt>
                <c:pt idx="1231">
                  <c:v>1.730138</c:v>
                </c:pt>
                <c:pt idx="1232">
                  <c:v>1.7361070000000001</c:v>
                </c:pt>
                <c:pt idx="1233">
                  <c:v>1.741805</c:v>
                </c:pt>
                <c:pt idx="1234">
                  <c:v>1.7468030000000001</c:v>
                </c:pt>
                <c:pt idx="1235">
                  <c:v>1.7494540000000001</c:v>
                </c:pt>
                <c:pt idx="1236">
                  <c:v>1.748607</c:v>
                </c:pt>
                <c:pt idx="1237">
                  <c:v>1.744332</c:v>
                </c:pt>
                <c:pt idx="1238">
                  <c:v>1.736623</c:v>
                </c:pt>
                <c:pt idx="1239">
                  <c:v>1.7247939999999999</c:v>
                </c:pt>
                <c:pt idx="1240">
                  <c:v>1.7083489999999999</c:v>
                </c:pt>
                <c:pt idx="1241">
                  <c:v>1.6880710000000001</c:v>
                </c:pt>
                <c:pt idx="1242">
                  <c:v>1.6656869999999999</c:v>
                </c:pt>
                <c:pt idx="1243">
                  <c:v>1.6419570000000001</c:v>
                </c:pt>
                <c:pt idx="1244">
                  <c:v>1.6165529999999999</c:v>
                </c:pt>
                <c:pt idx="1245">
                  <c:v>1.590317</c:v>
                </c:pt>
                <c:pt idx="1246">
                  <c:v>1.565544</c:v>
                </c:pt>
                <c:pt idx="1247">
                  <c:v>1.5435460000000001</c:v>
                </c:pt>
                <c:pt idx="1248">
                  <c:v>1.5232699999999999</c:v>
                </c:pt>
                <c:pt idx="1249">
                  <c:v>1.503166</c:v>
                </c:pt>
                <c:pt idx="1250">
                  <c:v>1.4834099999999999</c:v>
                </c:pt>
                <c:pt idx="1251">
                  <c:v>1.464699</c:v>
                </c:pt>
                <c:pt idx="1252">
                  <c:v>1.4463999999999999</c:v>
                </c:pt>
                <c:pt idx="1253">
                  <c:v>1.4273579999999999</c:v>
                </c:pt>
                <c:pt idx="1254">
                  <c:v>1.4071370000000001</c:v>
                </c:pt>
                <c:pt idx="1255">
                  <c:v>1.3857470000000001</c:v>
                </c:pt>
                <c:pt idx="1256">
                  <c:v>1.36267</c:v>
                </c:pt>
                <c:pt idx="1257">
                  <c:v>1.336816</c:v>
                </c:pt>
                <c:pt idx="1258">
                  <c:v>1.3077479999999999</c:v>
                </c:pt>
                <c:pt idx="1259">
                  <c:v>1.27623</c:v>
                </c:pt>
                <c:pt idx="1260">
                  <c:v>1.2430969999999999</c:v>
                </c:pt>
                <c:pt idx="1261">
                  <c:v>1.208645</c:v>
                </c:pt>
                <c:pt idx="1262">
                  <c:v>1.173778</c:v>
                </c:pt>
                <c:pt idx="1263">
                  <c:v>1.140301</c:v>
                </c:pt>
                <c:pt idx="1264">
                  <c:v>1.109334</c:v>
                </c:pt>
                <c:pt idx="1265">
                  <c:v>1.080338</c:v>
                </c:pt>
                <c:pt idx="1266">
                  <c:v>1.0522720000000001</c:v>
                </c:pt>
                <c:pt idx="1267">
                  <c:v>1.025792</c:v>
                </c:pt>
                <c:pt idx="1268">
                  <c:v>1.002807</c:v>
                </c:pt>
                <c:pt idx="1269">
                  <c:v>0.98334500000000002</c:v>
                </c:pt>
                <c:pt idx="1270">
                  <c:v>0.96539900000000001</c:v>
                </c:pt>
                <c:pt idx="1271">
                  <c:v>0.94730199999999998</c:v>
                </c:pt>
                <c:pt idx="1272">
                  <c:v>0.92846899999999999</c:v>
                </c:pt>
                <c:pt idx="1273">
                  <c:v>0.90893800000000002</c:v>
                </c:pt>
                <c:pt idx="1274">
                  <c:v>0.88876100000000002</c:v>
                </c:pt>
                <c:pt idx="1275">
                  <c:v>0.86769200000000002</c:v>
                </c:pt>
                <c:pt idx="1276">
                  <c:v>0.84522399999999998</c:v>
                </c:pt>
                <c:pt idx="1277">
                  <c:v>0.820797</c:v>
                </c:pt>
                <c:pt idx="1278">
                  <c:v>0.79405800000000004</c:v>
                </c:pt>
                <c:pt idx="1279">
                  <c:v>0.76509000000000005</c:v>
                </c:pt>
                <c:pt idx="1280">
                  <c:v>0.73506400000000005</c:v>
                </c:pt>
                <c:pt idx="1281">
                  <c:v>0.706013</c:v>
                </c:pt>
                <c:pt idx="1282">
                  <c:v>0.67889200000000005</c:v>
                </c:pt>
                <c:pt idx="1283">
                  <c:v>0.65265700000000004</c:v>
                </c:pt>
                <c:pt idx="1284">
                  <c:v>0.62627100000000002</c:v>
                </c:pt>
                <c:pt idx="1285">
                  <c:v>0.60055099999999995</c:v>
                </c:pt>
                <c:pt idx="1286">
                  <c:v>0.57668900000000001</c:v>
                </c:pt>
                <c:pt idx="1287">
                  <c:v>0.55440500000000004</c:v>
                </c:pt>
                <c:pt idx="1288">
                  <c:v>0.53304799999999997</c:v>
                </c:pt>
                <c:pt idx="1289">
                  <c:v>0.512957</c:v>
                </c:pt>
                <c:pt idx="1290">
                  <c:v>0.49465399999999998</c:v>
                </c:pt>
                <c:pt idx="1291">
                  <c:v>0.47757500000000003</c:v>
                </c:pt>
                <c:pt idx="1292">
                  <c:v>0.46040900000000001</c:v>
                </c:pt>
                <c:pt idx="1293">
                  <c:v>0.44270100000000001</c:v>
                </c:pt>
                <c:pt idx="1294">
                  <c:v>0.42510999999999999</c:v>
                </c:pt>
                <c:pt idx="1295">
                  <c:v>0.40809299999999998</c:v>
                </c:pt>
                <c:pt idx="1296">
                  <c:v>0.39164500000000002</c:v>
                </c:pt>
                <c:pt idx="1297">
                  <c:v>0.37586000000000003</c:v>
                </c:pt>
                <c:pt idx="1298">
                  <c:v>0.36083799999999999</c:v>
                </c:pt>
                <c:pt idx="1299">
                  <c:v>0.34651599999999999</c:v>
                </c:pt>
                <c:pt idx="1300">
                  <c:v>0.33274999999999999</c:v>
                </c:pt>
                <c:pt idx="1301">
                  <c:v>0.31964700000000001</c:v>
                </c:pt>
                <c:pt idx="1302">
                  <c:v>0.30783100000000002</c:v>
                </c:pt>
                <c:pt idx="1303">
                  <c:v>0.29794799999999999</c:v>
                </c:pt>
                <c:pt idx="1304">
                  <c:v>0.289935</c:v>
                </c:pt>
                <c:pt idx="1305">
                  <c:v>0.28278700000000001</c:v>
                </c:pt>
                <c:pt idx="1306">
                  <c:v>0.27585599999999999</c:v>
                </c:pt>
                <c:pt idx="1307">
                  <c:v>0.27021000000000001</c:v>
                </c:pt>
                <c:pt idx="1308">
                  <c:v>0.266982</c:v>
                </c:pt>
                <c:pt idx="1309">
                  <c:v>0.265656</c:v>
                </c:pt>
                <c:pt idx="1310">
                  <c:v>0.26514599999999999</c:v>
                </c:pt>
                <c:pt idx="1311">
                  <c:v>0.26498500000000003</c:v>
                </c:pt>
                <c:pt idx="1312">
                  <c:v>0.26521099999999997</c:v>
                </c:pt>
                <c:pt idx="1313">
                  <c:v>0.26547999999999999</c:v>
                </c:pt>
                <c:pt idx="1314">
                  <c:v>0.26491700000000001</c:v>
                </c:pt>
                <c:pt idx="1315">
                  <c:v>0.26321</c:v>
                </c:pt>
                <c:pt idx="1316">
                  <c:v>0.26094000000000001</c:v>
                </c:pt>
                <c:pt idx="1317">
                  <c:v>0.25891900000000001</c:v>
                </c:pt>
                <c:pt idx="1318">
                  <c:v>0.257519</c:v>
                </c:pt>
                <c:pt idx="1319">
                  <c:v>0.25654500000000002</c:v>
                </c:pt>
                <c:pt idx="1320">
                  <c:v>0.25607999999999997</c:v>
                </c:pt>
                <c:pt idx="1321">
                  <c:v>0.25689099999999998</c:v>
                </c:pt>
                <c:pt idx="1322">
                  <c:v>0.25922400000000001</c:v>
                </c:pt>
                <c:pt idx="1323">
                  <c:v>0.26223000000000002</c:v>
                </c:pt>
                <c:pt idx="1324">
                  <c:v>0.265264</c:v>
                </c:pt>
                <c:pt idx="1325">
                  <c:v>0.268563</c:v>
                </c:pt>
                <c:pt idx="1326">
                  <c:v>0.27263599999999999</c:v>
                </c:pt>
                <c:pt idx="1327">
                  <c:v>0.278032</c:v>
                </c:pt>
                <c:pt idx="1328">
                  <c:v>0.285082</c:v>
                </c:pt>
                <c:pt idx="1329">
                  <c:v>0.293601</c:v>
                </c:pt>
                <c:pt idx="1330">
                  <c:v>0.30340899999999998</c:v>
                </c:pt>
                <c:pt idx="1331">
                  <c:v>0.31448100000000001</c:v>
                </c:pt>
                <c:pt idx="1332">
                  <c:v>0.32653900000000002</c:v>
                </c:pt>
                <c:pt idx="1333">
                  <c:v>0.33938099999999999</c:v>
                </c:pt>
                <c:pt idx="1334">
                  <c:v>0.35303200000000001</c:v>
                </c:pt>
                <c:pt idx="1335">
                  <c:v>0.36709999999999998</c:v>
                </c:pt>
                <c:pt idx="1336">
                  <c:v>0.38117600000000001</c:v>
                </c:pt>
                <c:pt idx="1337">
                  <c:v>0.39593200000000001</c:v>
                </c:pt>
                <c:pt idx="1338">
                  <c:v>0.41258899999999998</c:v>
                </c:pt>
                <c:pt idx="1339">
                  <c:v>0.43113499999999999</c:v>
                </c:pt>
                <c:pt idx="1340">
                  <c:v>0.44998300000000002</c:v>
                </c:pt>
                <c:pt idx="1341">
                  <c:v>0.46810800000000002</c:v>
                </c:pt>
                <c:pt idx="1342">
                  <c:v>0.48646400000000001</c:v>
                </c:pt>
                <c:pt idx="1343">
                  <c:v>0.50654399999999999</c:v>
                </c:pt>
                <c:pt idx="1344">
                  <c:v>0.528721</c:v>
                </c:pt>
                <c:pt idx="1345">
                  <c:v>0.55222599999999999</c:v>
                </c:pt>
                <c:pt idx="1346">
                  <c:v>0.57619100000000001</c:v>
                </c:pt>
                <c:pt idx="1347">
                  <c:v>0.600657</c:v>
                </c:pt>
                <c:pt idx="1348">
                  <c:v>0.626197</c:v>
                </c:pt>
                <c:pt idx="1349">
                  <c:v>0.65310800000000002</c:v>
                </c:pt>
                <c:pt idx="1350">
                  <c:v>0.68125999999999998</c:v>
                </c:pt>
                <c:pt idx="1351">
                  <c:v>0.71041600000000005</c:v>
                </c:pt>
                <c:pt idx="1352">
                  <c:v>0.74084700000000003</c:v>
                </c:pt>
                <c:pt idx="1353">
                  <c:v>0.77276400000000001</c:v>
                </c:pt>
                <c:pt idx="1354">
                  <c:v>0.80522099999999996</c:v>
                </c:pt>
                <c:pt idx="1355">
                  <c:v>0.83682699999999999</c:v>
                </c:pt>
                <c:pt idx="1356">
                  <c:v>0.867089</c:v>
                </c:pt>
                <c:pt idx="1357">
                  <c:v>0.89644500000000005</c:v>
                </c:pt>
                <c:pt idx="1358">
                  <c:v>0.92503999999999997</c:v>
                </c:pt>
                <c:pt idx="1359">
                  <c:v>0.95214500000000002</c:v>
                </c:pt>
                <c:pt idx="1360">
                  <c:v>0.97716199999999998</c:v>
                </c:pt>
                <c:pt idx="1361">
                  <c:v>1.0004470000000001</c:v>
                </c:pt>
                <c:pt idx="1362">
                  <c:v>1.0237240000000001</c:v>
                </c:pt>
                <c:pt idx="1363">
                  <c:v>1.049175</c:v>
                </c:pt>
                <c:pt idx="1364">
                  <c:v>1.076562</c:v>
                </c:pt>
                <c:pt idx="1365">
                  <c:v>1.103553</c:v>
                </c:pt>
                <c:pt idx="1366">
                  <c:v>1.1290169999999999</c:v>
                </c:pt>
                <c:pt idx="1367">
                  <c:v>1.1532089999999999</c:v>
                </c:pt>
                <c:pt idx="1368">
                  <c:v>1.1769799999999999</c:v>
                </c:pt>
                <c:pt idx="1369">
                  <c:v>1.2018359999999999</c:v>
                </c:pt>
                <c:pt idx="1370">
                  <c:v>1.2278420000000001</c:v>
                </c:pt>
                <c:pt idx="1371">
                  <c:v>1.252726</c:v>
                </c:pt>
                <c:pt idx="1372">
                  <c:v>1.274043</c:v>
                </c:pt>
                <c:pt idx="1373">
                  <c:v>1.2911079999999999</c:v>
                </c:pt>
                <c:pt idx="1374">
                  <c:v>1.3054509999999999</c:v>
                </c:pt>
                <c:pt idx="1375">
                  <c:v>1.3188500000000001</c:v>
                </c:pt>
                <c:pt idx="1376">
                  <c:v>1.331604</c:v>
                </c:pt>
                <c:pt idx="1377">
                  <c:v>1.3436969999999999</c:v>
                </c:pt>
                <c:pt idx="1378">
                  <c:v>1.355694</c:v>
                </c:pt>
                <c:pt idx="1379">
                  <c:v>1.367864</c:v>
                </c:pt>
                <c:pt idx="1380">
                  <c:v>1.3798159999999999</c:v>
                </c:pt>
                <c:pt idx="1381">
                  <c:v>1.391534</c:v>
                </c:pt>
                <c:pt idx="1382">
                  <c:v>1.4038759999999999</c:v>
                </c:pt>
                <c:pt idx="1383">
                  <c:v>1.418131</c:v>
                </c:pt>
                <c:pt idx="1384">
                  <c:v>1.4348369999999999</c:v>
                </c:pt>
                <c:pt idx="1385">
                  <c:v>1.4525889999999999</c:v>
                </c:pt>
                <c:pt idx="1386">
                  <c:v>1.4696389999999999</c:v>
                </c:pt>
                <c:pt idx="1387">
                  <c:v>1.4860850000000001</c:v>
                </c:pt>
                <c:pt idx="1388">
                  <c:v>1.5030190000000001</c:v>
                </c:pt>
                <c:pt idx="1389">
                  <c:v>1.520581</c:v>
                </c:pt>
                <c:pt idx="1390">
                  <c:v>1.5376730000000001</c:v>
                </c:pt>
                <c:pt idx="1391">
                  <c:v>1.553272</c:v>
                </c:pt>
                <c:pt idx="1392">
                  <c:v>1.5671189999999999</c:v>
                </c:pt>
                <c:pt idx="1393">
                  <c:v>1.579264</c:v>
                </c:pt>
                <c:pt idx="1394">
                  <c:v>1.589561</c:v>
                </c:pt>
                <c:pt idx="1395">
                  <c:v>1.5976760000000001</c:v>
                </c:pt>
                <c:pt idx="1396">
                  <c:v>1.6038570000000001</c:v>
                </c:pt>
                <c:pt idx="1397">
                  <c:v>1.608994</c:v>
                </c:pt>
                <c:pt idx="1398">
                  <c:v>1.613529</c:v>
                </c:pt>
                <c:pt idx="1399">
                  <c:v>1.617208</c:v>
                </c:pt>
                <c:pt idx="1400">
                  <c:v>1.620422</c:v>
                </c:pt>
                <c:pt idx="1401">
                  <c:v>1.6248549999999999</c:v>
                </c:pt>
                <c:pt idx="1402">
                  <c:v>1.6314690000000001</c:v>
                </c:pt>
                <c:pt idx="1403">
                  <c:v>1.6392960000000001</c:v>
                </c:pt>
                <c:pt idx="1404">
                  <c:v>1.6473439999999999</c:v>
                </c:pt>
                <c:pt idx="1405">
                  <c:v>1.6558120000000001</c:v>
                </c:pt>
                <c:pt idx="1406">
                  <c:v>1.664917</c:v>
                </c:pt>
                <c:pt idx="1407">
                  <c:v>1.6733389999999999</c:v>
                </c:pt>
                <c:pt idx="1408">
                  <c:v>1.67883</c:v>
                </c:pt>
                <c:pt idx="1409">
                  <c:v>1.680169</c:v>
                </c:pt>
                <c:pt idx="1410">
                  <c:v>1.6776549999999999</c:v>
                </c:pt>
                <c:pt idx="1411">
                  <c:v>1.6722859999999999</c:v>
                </c:pt>
                <c:pt idx="1412">
                  <c:v>1.6647460000000001</c:v>
                </c:pt>
                <c:pt idx="1413">
                  <c:v>1.6553070000000001</c:v>
                </c:pt>
                <c:pt idx="1414">
                  <c:v>1.644398</c:v>
                </c:pt>
                <c:pt idx="1415">
                  <c:v>1.6322639999999999</c:v>
                </c:pt>
                <c:pt idx="1416">
                  <c:v>1.6189830000000001</c:v>
                </c:pt>
                <c:pt idx="1417">
                  <c:v>1.6056010000000001</c:v>
                </c:pt>
                <c:pt idx="1418">
                  <c:v>1.593621</c:v>
                </c:pt>
                <c:pt idx="1419">
                  <c:v>1.583297</c:v>
                </c:pt>
                <c:pt idx="1420">
                  <c:v>1.574319</c:v>
                </c:pt>
                <c:pt idx="1421">
                  <c:v>1.567361</c:v>
                </c:pt>
                <c:pt idx="1422">
                  <c:v>1.5634440000000001</c:v>
                </c:pt>
                <c:pt idx="1423">
                  <c:v>1.5624039999999999</c:v>
                </c:pt>
                <c:pt idx="1424">
                  <c:v>1.562287</c:v>
                </c:pt>
                <c:pt idx="1425">
                  <c:v>1.560767</c:v>
                </c:pt>
                <c:pt idx="1426">
                  <c:v>1.557272</c:v>
                </c:pt>
                <c:pt idx="1427">
                  <c:v>1.5525450000000001</c:v>
                </c:pt>
                <c:pt idx="1428">
                  <c:v>1.5467919999999999</c:v>
                </c:pt>
                <c:pt idx="1429">
                  <c:v>1.5394140000000001</c:v>
                </c:pt>
                <c:pt idx="1430">
                  <c:v>1.5293220000000001</c:v>
                </c:pt>
                <c:pt idx="1431">
                  <c:v>1.51542</c:v>
                </c:pt>
                <c:pt idx="1432">
                  <c:v>1.498515</c:v>
                </c:pt>
                <c:pt idx="1433">
                  <c:v>1.4809920000000001</c:v>
                </c:pt>
                <c:pt idx="1434">
                  <c:v>1.464297</c:v>
                </c:pt>
                <c:pt idx="1435">
                  <c:v>1.4487159999999999</c:v>
                </c:pt>
                <c:pt idx="1436">
                  <c:v>1.4340310000000001</c:v>
                </c:pt>
                <c:pt idx="1437">
                  <c:v>1.419813</c:v>
                </c:pt>
                <c:pt idx="1438">
                  <c:v>1.405621</c:v>
                </c:pt>
                <c:pt idx="1439">
                  <c:v>1.391154</c:v>
                </c:pt>
                <c:pt idx="1440">
                  <c:v>1.3773599999999999</c:v>
                </c:pt>
                <c:pt idx="1441">
                  <c:v>1.365958</c:v>
                </c:pt>
                <c:pt idx="1442">
                  <c:v>1.356401</c:v>
                </c:pt>
                <c:pt idx="1443">
                  <c:v>1.345531</c:v>
                </c:pt>
                <c:pt idx="1444">
                  <c:v>1.331205</c:v>
                </c:pt>
                <c:pt idx="1445">
                  <c:v>1.314397</c:v>
                </c:pt>
                <c:pt idx="1446">
                  <c:v>1.2968789999999999</c:v>
                </c:pt>
                <c:pt idx="1447">
                  <c:v>1.27834</c:v>
                </c:pt>
                <c:pt idx="1448">
                  <c:v>1.257344</c:v>
                </c:pt>
                <c:pt idx="1449">
                  <c:v>1.233654</c:v>
                </c:pt>
                <c:pt idx="1450">
                  <c:v>1.2081409999999999</c:v>
                </c:pt>
                <c:pt idx="1451">
                  <c:v>1.1811560000000001</c:v>
                </c:pt>
                <c:pt idx="1452">
                  <c:v>1.1522349999999999</c:v>
                </c:pt>
                <c:pt idx="1453">
                  <c:v>1.121756</c:v>
                </c:pt>
                <c:pt idx="1454">
                  <c:v>1.0913379999999999</c:v>
                </c:pt>
                <c:pt idx="1455">
                  <c:v>1.0619780000000001</c:v>
                </c:pt>
                <c:pt idx="1456">
                  <c:v>1.0335350000000001</c:v>
                </c:pt>
                <c:pt idx="1457">
                  <c:v>1.0062679999999999</c:v>
                </c:pt>
                <c:pt idx="1458">
                  <c:v>0.981105</c:v>
                </c:pt>
                <c:pt idx="1459">
                  <c:v>0.95818999999999999</c:v>
                </c:pt>
                <c:pt idx="1460">
                  <c:v>0.93633999999999995</c:v>
                </c:pt>
                <c:pt idx="1461">
                  <c:v>0.91466000000000003</c:v>
                </c:pt>
                <c:pt idx="1462">
                  <c:v>0.89404499999999998</c:v>
                </c:pt>
                <c:pt idx="1463">
                  <c:v>0.87575499999999995</c:v>
                </c:pt>
                <c:pt idx="1464">
                  <c:v>0.85931100000000005</c:v>
                </c:pt>
                <c:pt idx="1465">
                  <c:v>0.84268600000000005</c:v>
                </c:pt>
                <c:pt idx="1466">
                  <c:v>0.824272</c:v>
                </c:pt>
                <c:pt idx="1467">
                  <c:v>0.80442400000000003</c:v>
                </c:pt>
                <c:pt idx="1468">
                  <c:v>0.78423299999999996</c:v>
                </c:pt>
                <c:pt idx="1469">
                  <c:v>0.76376999999999995</c:v>
                </c:pt>
                <c:pt idx="1470">
                  <c:v>0.74255499999999997</c:v>
                </c:pt>
                <c:pt idx="1471">
                  <c:v>0.72058999999999995</c:v>
                </c:pt>
                <c:pt idx="1472">
                  <c:v>0.69854099999999997</c:v>
                </c:pt>
                <c:pt idx="1473">
                  <c:v>0.67690399999999995</c:v>
                </c:pt>
                <c:pt idx="1474">
                  <c:v>0.65571800000000002</c:v>
                </c:pt>
                <c:pt idx="1475">
                  <c:v>0.63646899999999995</c:v>
                </c:pt>
                <c:pt idx="1476">
                  <c:v>0.62192499999999995</c:v>
                </c:pt>
                <c:pt idx="1477">
                  <c:v>0.61177099999999995</c:v>
                </c:pt>
                <c:pt idx="1478">
                  <c:v>0.60236299999999998</c:v>
                </c:pt>
                <c:pt idx="1479">
                  <c:v>0.59154399999999996</c:v>
                </c:pt>
                <c:pt idx="1480">
                  <c:v>0.57949700000000004</c:v>
                </c:pt>
                <c:pt idx="1481">
                  <c:v>0.56648100000000001</c:v>
                </c:pt>
                <c:pt idx="1482">
                  <c:v>0.55249499999999996</c:v>
                </c:pt>
                <c:pt idx="1483">
                  <c:v>0.538157</c:v>
                </c:pt>
                <c:pt idx="1484">
                  <c:v>0.52488299999999999</c:v>
                </c:pt>
                <c:pt idx="1485">
                  <c:v>0.51346499999999995</c:v>
                </c:pt>
                <c:pt idx="1486">
                  <c:v>0.50274799999999997</c:v>
                </c:pt>
                <c:pt idx="1487">
                  <c:v>0.49090800000000001</c:v>
                </c:pt>
                <c:pt idx="1488">
                  <c:v>0.47759800000000002</c:v>
                </c:pt>
                <c:pt idx="1489">
                  <c:v>0.46386300000000003</c:v>
                </c:pt>
                <c:pt idx="1490">
                  <c:v>0.45046599999999998</c:v>
                </c:pt>
                <c:pt idx="1491">
                  <c:v>0.43760399999999999</c:v>
                </c:pt>
                <c:pt idx="1492">
                  <c:v>0.42567899999999997</c:v>
                </c:pt>
                <c:pt idx="1493">
                  <c:v>0.41493200000000002</c:v>
                </c:pt>
                <c:pt idx="1494">
                  <c:v>0.40511399999999997</c:v>
                </c:pt>
                <c:pt idx="1495">
                  <c:v>0.39570899999999998</c:v>
                </c:pt>
                <c:pt idx="1496">
                  <c:v>0.38620599999999999</c:v>
                </c:pt>
                <c:pt idx="1497">
                  <c:v>0.37708700000000001</c:v>
                </c:pt>
                <c:pt idx="1498">
                  <c:v>0.36999100000000001</c:v>
                </c:pt>
                <c:pt idx="1499">
                  <c:v>0.36594100000000002</c:v>
                </c:pt>
                <c:pt idx="1500">
                  <c:v>0.364176</c:v>
                </c:pt>
                <c:pt idx="1501">
                  <c:v>0.36318</c:v>
                </c:pt>
                <c:pt idx="1502">
                  <c:v>0.361952</c:v>
                </c:pt>
                <c:pt idx="1503">
                  <c:v>0.359319</c:v>
                </c:pt>
                <c:pt idx="1504">
                  <c:v>0.35356500000000002</c:v>
                </c:pt>
                <c:pt idx="1505">
                  <c:v>0.34522599999999998</c:v>
                </c:pt>
                <c:pt idx="1506">
                  <c:v>0.33791700000000002</c:v>
                </c:pt>
                <c:pt idx="1507">
                  <c:v>0.334843</c:v>
                </c:pt>
                <c:pt idx="1508">
                  <c:v>0.33629900000000001</c:v>
                </c:pt>
                <c:pt idx="1509">
                  <c:v>0.33981899999999998</c:v>
                </c:pt>
                <c:pt idx="1510">
                  <c:v>0.34285100000000002</c:v>
                </c:pt>
                <c:pt idx="1511">
                  <c:v>0.34542099999999998</c:v>
                </c:pt>
                <c:pt idx="1512">
                  <c:v>0.34883199999999998</c:v>
                </c:pt>
                <c:pt idx="1513">
                  <c:v>0.35334199999999999</c:v>
                </c:pt>
                <c:pt idx="1514">
                  <c:v>0.35860700000000001</c:v>
                </c:pt>
                <c:pt idx="1515">
                  <c:v>0.36485000000000001</c:v>
                </c:pt>
                <c:pt idx="1516">
                  <c:v>0.372562</c:v>
                </c:pt>
                <c:pt idx="1517">
                  <c:v>0.381882</c:v>
                </c:pt>
                <c:pt idx="1518">
                  <c:v>0.39253399999999999</c:v>
                </c:pt>
                <c:pt idx="1519">
                  <c:v>0.40445199999999998</c:v>
                </c:pt>
                <c:pt idx="1520">
                  <c:v>0.41821999999999998</c:v>
                </c:pt>
                <c:pt idx="1521">
                  <c:v>0.43383899999999997</c:v>
                </c:pt>
                <c:pt idx="1522">
                  <c:v>0.44985000000000003</c:v>
                </c:pt>
                <c:pt idx="1523">
                  <c:v>0.46479100000000001</c:v>
                </c:pt>
                <c:pt idx="1524">
                  <c:v>0.47880099999999998</c:v>
                </c:pt>
                <c:pt idx="1525">
                  <c:v>0.49296200000000001</c:v>
                </c:pt>
                <c:pt idx="1526">
                  <c:v>0.50768899999999995</c:v>
                </c:pt>
                <c:pt idx="1527">
                  <c:v>0.52268800000000004</c:v>
                </c:pt>
                <c:pt idx="1528">
                  <c:v>0.53809200000000001</c:v>
                </c:pt>
                <c:pt idx="1529">
                  <c:v>0.55494699999999997</c:v>
                </c:pt>
                <c:pt idx="1530">
                  <c:v>0.57393499999999997</c:v>
                </c:pt>
                <c:pt idx="1531">
                  <c:v>0.59381300000000004</c:v>
                </c:pt>
                <c:pt idx="1532">
                  <c:v>0.61275199999999996</c:v>
                </c:pt>
                <c:pt idx="1533">
                  <c:v>0.63082000000000005</c:v>
                </c:pt>
                <c:pt idx="1534">
                  <c:v>0.648922</c:v>
                </c:pt>
                <c:pt idx="1535">
                  <c:v>0.66659599999999997</c:v>
                </c:pt>
                <c:pt idx="1536">
                  <c:v>0.68326900000000002</c:v>
                </c:pt>
                <c:pt idx="1537">
                  <c:v>0.69996599999999998</c:v>
                </c:pt>
                <c:pt idx="1538">
                  <c:v>0.71786499999999998</c:v>
                </c:pt>
                <c:pt idx="1539">
                  <c:v>0.73660400000000004</c:v>
                </c:pt>
                <c:pt idx="1540">
                  <c:v>0.75464100000000001</c:v>
                </c:pt>
                <c:pt idx="1541">
                  <c:v>0.77123600000000003</c:v>
                </c:pt>
                <c:pt idx="1542">
                  <c:v>0.78820400000000002</c:v>
                </c:pt>
                <c:pt idx="1543">
                  <c:v>0.80787500000000001</c:v>
                </c:pt>
                <c:pt idx="1544">
                  <c:v>0.83035499999999995</c:v>
                </c:pt>
                <c:pt idx="1545">
                  <c:v>0.85425700000000004</c:v>
                </c:pt>
                <c:pt idx="1546">
                  <c:v>0.87868500000000005</c:v>
                </c:pt>
                <c:pt idx="1547">
                  <c:v>0.90428699999999995</c:v>
                </c:pt>
                <c:pt idx="1548">
                  <c:v>0.931948</c:v>
                </c:pt>
                <c:pt idx="1549">
                  <c:v>0.96065999999999996</c:v>
                </c:pt>
                <c:pt idx="1550">
                  <c:v>0.98807199999999995</c:v>
                </c:pt>
                <c:pt idx="1551">
                  <c:v>1.012985</c:v>
                </c:pt>
                <c:pt idx="1552">
                  <c:v>1.0365519999999999</c:v>
                </c:pt>
                <c:pt idx="1553">
                  <c:v>1.060354</c:v>
                </c:pt>
                <c:pt idx="1554">
                  <c:v>1.0840460000000001</c:v>
                </c:pt>
                <c:pt idx="1555">
                  <c:v>1.106204</c:v>
                </c:pt>
                <c:pt idx="1556">
                  <c:v>1.1268069999999999</c:v>
                </c:pt>
                <c:pt idx="1557">
                  <c:v>1.1472979999999999</c:v>
                </c:pt>
                <c:pt idx="1558">
                  <c:v>1.1682950000000001</c:v>
                </c:pt>
                <c:pt idx="1559">
                  <c:v>1.1889909999999999</c:v>
                </c:pt>
                <c:pt idx="1560">
                  <c:v>1.208761</c:v>
                </c:pt>
                <c:pt idx="1561">
                  <c:v>1.227994</c:v>
                </c:pt>
                <c:pt idx="1562">
                  <c:v>1.2474050000000001</c:v>
                </c:pt>
                <c:pt idx="1563">
                  <c:v>1.2667280000000001</c:v>
                </c:pt>
                <c:pt idx="1564">
                  <c:v>1.2849189999999999</c:v>
                </c:pt>
                <c:pt idx="1565">
                  <c:v>1.302049</c:v>
                </c:pt>
                <c:pt idx="1566">
                  <c:v>1.319169</c:v>
                </c:pt>
                <c:pt idx="1567">
                  <c:v>1.3362229999999999</c:v>
                </c:pt>
                <c:pt idx="1568">
                  <c:v>1.3521369999999999</c:v>
                </c:pt>
                <c:pt idx="1569">
                  <c:v>1.3664229999999999</c:v>
                </c:pt>
                <c:pt idx="1570">
                  <c:v>1.3794630000000001</c:v>
                </c:pt>
                <c:pt idx="1571">
                  <c:v>1.3919159999999999</c:v>
                </c:pt>
                <c:pt idx="1572">
                  <c:v>1.403735</c:v>
                </c:pt>
                <c:pt idx="1573">
                  <c:v>1.4140029999999999</c:v>
                </c:pt>
                <c:pt idx="1574">
                  <c:v>1.4225490000000001</c:v>
                </c:pt>
                <c:pt idx="1575">
                  <c:v>1.430488</c:v>
                </c:pt>
                <c:pt idx="1576">
                  <c:v>1.438682</c:v>
                </c:pt>
                <c:pt idx="1577">
                  <c:v>1.446531</c:v>
                </c:pt>
                <c:pt idx="1578">
                  <c:v>1.4527950000000001</c:v>
                </c:pt>
                <c:pt idx="1579">
                  <c:v>1.4571529999999999</c:v>
                </c:pt>
                <c:pt idx="1580">
                  <c:v>1.46055</c:v>
                </c:pt>
                <c:pt idx="1581">
                  <c:v>1.464504</c:v>
                </c:pt>
                <c:pt idx="1582">
                  <c:v>1.4696560000000001</c:v>
                </c:pt>
                <c:pt idx="1583">
                  <c:v>1.475139</c:v>
                </c:pt>
                <c:pt idx="1584">
                  <c:v>1.480011</c:v>
                </c:pt>
                <c:pt idx="1585">
                  <c:v>1.4847630000000001</c:v>
                </c:pt>
                <c:pt idx="1586">
                  <c:v>1.4907280000000001</c:v>
                </c:pt>
                <c:pt idx="1587">
                  <c:v>1.4979009999999999</c:v>
                </c:pt>
                <c:pt idx="1588">
                  <c:v>1.504594</c:v>
                </c:pt>
                <c:pt idx="1589">
                  <c:v>1.5091410000000001</c:v>
                </c:pt>
                <c:pt idx="1590">
                  <c:v>1.511036</c:v>
                </c:pt>
                <c:pt idx="1591">
                  <c:v>1.511158</c:v>
                </c:pt>
                <c:pt idx="1592">
                  <c:v>1.5110189999999999</c:v>
                </c:pt>
                <c:pt idx="1593">
                  <c:v>1.511673</c:v>
                </c:pt>
                <c:pt idx="1594">
                  <c:v>1.513287</c:v>
                </c:pt>
                <c:pt idx="1595">
                  <c:v>1.5149710000000001</c:v>
                </c:pt>
                <c:pt idx="1596">
                  <c:v>1.5155069999999999</c:v>
                </c:pt>
                <c:pt idx="1597">
                  <c:v>1.5149090000000001</c:v>
                </c:pt>
                <c:pt idx="1598">
                  <c:v>1.5143599999999999</c:v>
                </c:pt>
                <c:pt idx="1599">
                  <c:v>1.514823</c:v>
                </c:pt>
                <c:pt idx="1600">
                  <c:v>1.5163770000000001</c:v>
                </c:pt>
                <c:pt idx="1601">
                  <c:v>1.5183420000000001</c:v>
                </c:pt>
                <c:pt idx="1602">
                  <c:v>1.519887</c:v>
                </c:pt>
                <c:pt idx="1603">
                  <c:v>1.5210049999999999</c:v>
                </c:pt>
                <c:pt idx="1604">
                  <c:v>1.5225550000000001</c:v>
                </c:pt>
                <c:pt idx="1605">
                  <c:v>1.524902</c:v>
                </c:pt>
                <c:pt idx="1606">
                  <c:v>1.527069</c:v>
                </c:pt>
                <c:pt idx="1607">
                  <c:v>1.527388</c:v>
                </c:pt>
                <c:pt idx="1608">
                  <c:v>1.5247900000000001</c:v>
                </c:pt>
                <c:pt idx="1609">
                  <c:v>1.5197240000000001</c:v>
                </c:pt>
                <c:pt idx="1610">
                  <c:v>1.5136430000000001</c:v>
                </c:pt>
                <c:pt idx="1611">
                  <c:v>1.5078</c:v>
                </c:pt>
                <c:pt idx="1612">
                  <c:v>1.502537</c:v>
                </c:pt>
                <c:pt idx="1613">
                  <c:v>1.4973099999999999</c:v>
                </c:pt>
                <c:pt idx="1614">
                  <c:v>1.4914480000000001</c:v>
                </c:pt>
                <c:pt idx="1615">
                  <c:v>1.485134</c:v>
                </c:pt>
                <c:pt idx="1616">
                  <c:v>1.4793689999999999</c:v>
                </c:pt>
                <c:pt idx="1617">
                  <c:v>1.4743809999999999</c:v>
                </c:pt>
                <c:pt idx="1618">
                  <c:v>1.4689650000000001</c:v>
                </c:pt>
                <c:pt idx="1619">
                  <c:v>1.4617</c:v>
                </c:pt>
                <c:pt idx="1620">
                  <c:v>1.4516089999999999</c:v>
                </c:pt>
                <c:pt idx="1621">
                  <c:v>1.4387449999999999</c:v>
                </c:pt>
                <c:pt idx="1622">
                  <c:v>1.4246000000000001</c:v>
                </c:pt>
                <c:pt idx="1623">
                  <c:v>1.4106590000000001</c:v>
                </c:pt>
                <c:pt idx="1624">
                  <c:v>1.3970009999999999</c:v>
                </c:pt>
                <c:pt idx="1625">
                  <c:v>1.3823909999999999</c:v>
                </c:pt>
                <c:pt idx="1626">
                  <c:v>1.3654679999999999</c:v>
                </c:pt>
                <c:pt idx="1627">
                  <c:v>1.346301</c:v>
                </c:pt>
                <c:pt idx="1628">
                  <c:v>1.326665</c:v>
                </c:pt>
                <c:pt idx="1629">
                  <c:v>1.308503</c:v>
                </c:pt>
                <c:pt idx="1630">
                  <c:v>1.292411</c:v>
                </c:pt>
                <c:pt idx="1631">
                  <c:v>1.2776989999999999</c:v>
                </c:pt>
                <c:pt idx="1632">
                  <c:v>1.2632429999999999</c:v>
                </c:pt>
                <c:pt idx="1633">
                  <c:v>1.2482310000000001</c:v>
                </c:pt>
                <c:pt idx="1634">
                  <c:v>1.2326649999999999</c:v>
                </c:pt>
                <c:pt idx="1635">
                  <c:v>1.2168159999999999</c:v>
                </c:pt>
                <c:pt idx="1636">
                  <c:v>1.2006209999999999</c:v>
                </c:pt>
                <c:pt idx="1637">
                  <c:v>1.184178</c:v>
                </c:pt>
                <c:pt idx="1638">
                  <c:v>1.167686</c:v>
                </c:pt>
                <c:pt idx="1639">
                  <c:v>1.1511020000000001</c:v>
                </c:pt>
                <c:pt idx="1640">
                  <c:v>1.1346130000000001</c:v>
                </c:pt>
                <c:pt idx="1641">
                  <c:v>1.1185970000000001</c:v>
                </c:pt>
                <c:pt idx="1642">
                  <c:v>1.102776</c:v>
                </c:pt>
                <c:pt idx="1643">
                  <c:v>1.086096</c:v>
                </c:pt>
                <c:pt idx="1644">
                  <c:v>1.0678570000000001</c:v>
                </c:pt>
                <c:pt idx="1645">
                  <c:v>1.0483659999999999</c:v>
                </c:pt>
                <c:pt idx="1646">
                  <c:v>1.028678</c:v>
                </c:pt>
                <c:pt idx="1647">
                  <c:v>1.009773</c:v>
                </c:pt>
                <c:pt idx="1648">
                  <c:v>0.99140600000000001</c:v>
                </c:pt>
                <c:pt idx="1649">
                  <c:v>0.97282599999999997</c:v>
                </c:pt>
                <c:pt idx="1650">
                  <c:v>0.95437000000000005</c:v>
                </c:pt>
                <c:pt idx="1651">
                  <c:v>0.93688000000000005</c:v>
                </c:pt>
                <c:pt idx="1652">
                  <c:v>0.92070099999999999</c:v>
                </c:pt>
                <c:pt idx="1653">
                  <c:v>0.90561000000000003</c:v>
                </c:pt>
                <c:pt idx="1654">
                  <c:v>0.89047399999999999</c:v>
                </c:pt>
                <c:pt idx="1655">
                  <c:v>0.87375800000000003</c:v>
                </c:pt>
                <c:pt idx="1656">
                  <c:v>0.85515099999999999</c:v>
                </c:pt>
                <c:pt idx="1657">
                  <c:v>0.83554799999999996</c:v>
                </c:pt>
                <c:pt idx="1658">
                  <c:v>0.81581499999999996</c:v>
                </c:pt>
                <c:pt idx="1659">
                  <c:v>0.79625699999999999</c:v>
                </c:pt>
                <c:pt idx="1660">
                  <c:v>0.77649900000000005</c:v>
                </c:pt>
                <c:pt idx="1661">
                  <c:v>0.75599099999999997</c:v>
                </c:pt>
                <c:pt idx="1662">
                  <c:v>0.73479099999999997</c:v>
                </c:pt>
                <c:pt idx="1663">
                  <c:v>0.71356600000000003</c:v>
                </c:pt>
                <c:pt idx="1664">
                  <c:v>0.69285600000000003</c:v>
                </c:pt>
                <c:pt idx="1665">
                  <c:v>0.67246700000000004</c:v>
                </c:pt>
                <c:pt idx="1666">
                  <c:v>0.65210999999999997</c:v>
                </c:pt>
                <c:pt idx="1667">
                  <c:v>0.63217400000000001</c:v>
                </c:pt>
                <c:pt idx="1668">
                  <c:v>0.61340600000000001</c:v>
                </c:pt>
                <c:pt idx="1669">
                  <c:v>0.59670000000000001</c:v>
                </c:pt>
                <c:pt idx="1670">
                  <c:v>0.58271700000000004</c:v>
                </c:pt>
                <c:pt idx="1671">
                  <c:v>0.57099599999999995</c:v>
                </c:pt>
                <c:pt idx="1672">
                  <c:v>0.56026200000000004</c:v>
                </c:pt>
                <c:pt idx="1673">
                  <c:v>0.54964299999999999</c:v>
                </c:pt>
                <c:pt idx="1674">
                  <c:v>0.53947500000000004</c:v>
                </c:pt>
                <c:pt idx="1675">
                  <c:v>0.53101500000000001</c:v>
                </c:pt>
                <c:pt idx="1676">
                  <c:v>0.52452600000000005</c:v>
                </c:pt>
                <c:pt idx="1677">
                  <c:v>0.518258</c:v>
                </c:pt>
                <c:pt idx="1678">
                  <c:v>0.51042299999999996</c:v>
                </c:pt>
                <c:pt idx="1679">
                  <c:v>0.50104400000000004</c:v>
                </c:pt>
                <c:pt idx="1680">
                  <c:v>0.49143500000000001</c:v>
                </c:pt>
                <c:pt idx="1681">
                  <c:v>0.48283599999999999</c:v>
                </c:pt>
                <c:pt idx="1682">
                  <c:v>0.47527999999999998</c:v>
                </c:pt>
                <c:pt idx="1683">
                  <c:v>0.46790300000000001</c:v>
                </c:pt>
                <c:pt idx="1684">
                  <c:v>0.46068199999999998</c:v>
                </c:pt>
                <c:pt idx="1685">
                  <c:v>0.45456600000000003</c:v>
                </c:pt>
                <c:pt idx="1686">
                  <c:v>0.45007999999999998</c:v>
                </c:pt>
                <c:pt idx="1687">
                  <c:v>0.44759100000000002</c:v>
                </c:pt>
                <c:pt idx="1688">
                  <c:v>0.44733200000000001</c:v>
                </c:pt>
                <c:pt idx="1689">
                  <c:v>0.44788299999999998</c:v>
                </c:pt>
                <c:pt idx="1690">
                  <c:v>0.44724999999999998</c:v>
                </c:pt>
                <c:pt idx="1691">
                  <c:v>0.44541199999999997</c:v>
                </c:pt>
                <c:pt idx="1692">
                  <c:v>0.44400899999999999</c:v>
                </c:pt>
                <c:pt idx="1693">
                  <c:v>0.44446999999999998</c:v>
                </c:pt>
                <c:pt idx="1694">
                  <c:v>0.44671499999999997</c:v>
                </c:pt>
                <c:pt idx="1695">
                  <c:v>0.44897900000000002</c:v>
                </c:pt>
                <c:pt idx="1696">
                  <c:v>0.44943699999999998</c:v>
                </c:pt>
                <c:pt idx="1697">
                  <c:v>0.44796399999999997</c:v>
                </c:pt>
                <c:pt idx="1698">
                  <c:v>0.446187</c:v>
                </c:pt>
                <c:pt idx="1699">
                  <c:v>0.44642500000000002</c:v>
                </c:pt>
                <c:pt idx="1700">
                  <c:v>0.44975100000000001</c:v>
                </c:pt>
                <c:pt idx="1701">
                  <c:v>0.45438499999999998</c:v>
                </c:pt>
                <c:pt idx="1702">
                  <c:v>0.45752199999999998</c:v>
                </c:pt>
                <c:pt idx="1703">
                  <c:v>0.45870899999999998</c:v>
                </c:pt>
                <c:pt idx="1704">
                  <c:v>0.45981100000000003</c:v>
                </c:pt>
                <c:pt idx="1705">
                  <c:v>0.46296199999999998</c:v>
                </c:pt>
                <c:pt idx="1706">
                  <c:v>0.46927099999999999</c:v>
                </c:pt>
                <c:pt idx="1707">
                  <c:v>0.478045</c:v>
                </c:pt>
                <c:pt idx="1708">
                  <c:v>0.48860100000000001</c:v>
                </c:pt>
                <c:pt idx="1709">
                  <c:v>0.50223799999999996</c:v>
                </c:pt>
                <c:pt idx="1710">
                  <c:v>0.51955399999999996</c:v>
                </c:pt>
                <c:pt idx="1711">
                  <c:v>0.53841899999999998</c:v>
                </c:pt>
                <c:pt idx="1712">
                  <c:v>0.556149</c:v>
                </c:pt>
                <c:pt idx="1713">
                  <c:v>0.57112499999999999</c:v>
                </c:pt>
                <c:pt idx="1714">
                  <c:v>0.58340599999999998</c:v>
                </c:pt>
                <c:pt idx="1715">
                  <c:v>0.59506800000000004</c:v>
                </c:pt>
                <c:pt idx="1716">
                  <c:v>0.60828400000000005</c:v>
                </c:pt>
                <c:pt idx="1717">
                  <c:v>0.62377300000000002</c:v>
                </c:pt>
                <c:pt idx="1718">
                  <c:v>0.64108399999999999</c:v>
                </c:pt>
                <c:pt idx="1719">
                  <c:v>0.65883899999999995</c:v>
                </c:pt>
                <c:pt idx="1720">
                  <c:v>0.67597799999999997</c:v>
                </c:pt>
                <c:pt idx="1721">
                  <c:v>0.69315300000000002</c:v>
                </c:pt>
                <c:pt idx="1722">
                  <c:v>0.71187100000000003</c:v>
                </c:pt>
                <c:pt idx="1723">
                  <c:v>0.73261900000000002</c:v>
                </c:pt>
                <c:pt idx="1724">
                  <c:v>0.75473000000000001</c:v>
                </c:pt>
                <c:pt idx="1725">
                  <c:v>0.77726799999999996</c:v>
                </c:pt>
                <c:pt idx="1726">
                  <c:v>0.79971000000000003</c:v>
                </c:pt>
                <c:pt idx="1727">
                  <c:v>0.82284599999999997</c:v>
                </c:pt>
                <c:pt idx="1728">
                  <c:v>0.84736199999999995</c:v>
                </c:pt>
                <c:pt idx="1729">
                  <c:v>0.87208200000000002</c:v>
                </c:pt>
                <c:pt idx="1730">
                  <c:v>0.89576999999999996</c:v>
                </c:pt>
                <c:pt idx="1731">
                  <c:v>0.91842699999999999</c:v>
                </c:pt>
                <c:pt idx="1732">
                  <c:v>0.94040999999999997</c:v>
                </c:pt>
                <c:pt idx="1733">
                  <c:v>0.96190399999999998</c:v>
                </c:pt>
                <c:pt idx="1734">
                  <c:v>0.98275599999999996</c:v>
                </c:pt>
                <c:pt idx="1735">
                  <c:v>1.0024189999999999</c:v>
                </c:pt>
                <c:pt idx="1736">
                  <c:v>1.0203230000000001</c:v>
                </c:pt>
                <c:pt idx="1737">
                  <c:v>1.0374479999999999</c:v>
                </c:pt>
                <c:pt idx="1738">
                  <c:v>1.056144</c:v>
                </c:pt>
                <c:pt idx="1739">
                  <c:v>1.076379</c:v>
                </c:pt>
                <c:pt idx="1740">
                  <c:v>1.0951900000000001</c:v>
                </c:pt>
                <c:pt idx="1741">
                  <c:v>1.1100110000000001</c:v>
                </c:pt>
                <c:pt idx="1742">
                  <c:v>1.120606</c:v>
                </c:pt>
                <c:pt idx="1743">
                  <c:v>1.128754</c:v>
                </c:pt>
                <c:pt idx="1744">
                  <c:v>1.1365190000000001</c:v>
                </c:pt>
                <c:pt idx="1745">
                  <c:v>1.1453</c:v>
                </c:pt>
                <c:pt idx="1746">
                  <c:v>1.155416</c:v>
                </c:pt>
                <c:pt idx="1747">
                  <c:v>1.165721</c:v>
                </c:pt>
                <c:pt idx="1748">
                  <c:v>1.175116</c:v>
                </c:pt>
                <c:pt idx="1749">
                  <c:v>1.1839759999999999</c:v>
                </c:pt>
                <c:pt idx="1750">
                  <c:v>1.1934689999999999</c:v>
                </c:pt>
                <c:pt idx="1751">
                  <c:v>1.2043950000000001</c:v>
                </c:pt>
                <c:pt idx="1752">
                  <c:v>1.2163820000000001</c:v>
                </c:pt>
                <c:pt idx="1753">
                  <c:v>1.227903</c:v>
                </c:pt>
                <c:pt idx="1754">
                  <c:v>1.2376689999999999</c:v>
                </c:pt>
                <c:pt idx="1755">
                  <c:v>1.2457229999999999</c:v>
                </c:pt>
                <c:pt idx="1756">
                  <c:v>1.253206</c:v>
                </c:pt>
                <c:pt idx="1757">
                  <c:v>1.2617590000000001</c:v>
                </c:pt>
                <c:pt idx="1758">
                  <c:v>1.2722389999999999</c:v>
                </c:pt>
                <c:pt idx="1759">
                  <c:v>1.2834159999999999</c:v>
                </c:pt>
                <c:pt idx="1760">
                  <c:v>1.2933129999999999</c:v>
                </c:pt>
                <c:pt idx="1761">
                  <c:v>1.301677</c:v>
                </c:pt>
                <c:pt idx="1762">
                  <c:v>1.3099540000000001</c:v>
                </c:pt>
                <c:pt idx="1763">
                  <c:v>1.319366</c:v>
                </c:pt>
                <c:pt idx="1764">
                  <c:v>1.3294820000000001</c:v>
                </c:pt>
                <c:pt idx="1765">
                  <c:v>1.3390329999999999</c:v>
                </c:pt>
                <c:pt idx="1766">
                  <c:v>1.3476090000000001</c:v>
                </c:pt>
                <c:pt idx="1767">
                  <c:v>1.355664</c:v>
                </c:pt>
                <c:pt idx="1768">
                  <c:v>1.3638399999999999</c:v>
                </c:pt>
                <c:pt idx="1769">
                  <c:v>1.372404</c:v>
                </c:pt>
                <c:pt idx="1770">
                  <c:v>1.3806480000000001</c:v>
                </c:pt>
                <c:pt idx="1771">
                  <c:v>1.3874649999999999</c:v>
                </c:pt>
                <c:pt idx="1772">
                  <c:v>1.392809</c:v>
                </c:pt>
                <c:pt idx="1773">
                  <c:v>1.3977379999999999</c:v>
                </c:pt>
                <c:pt idx="1774">
                  <c:v>1.4030849999999999</c:v>
                </c:pt>
                <c:pt idx="1775">
                  <c:v>1.408893</c:v>
                </c:pt>
                <c:pt idx="1776">
                  <c:v>1.4147369999999999</c:v>
                </c:pt>
                <c:pt idx="1777">
                  <c:v>1.420339</c:v>
                </c:pt>
                <c:pt idx="1778">
                  <c:v>1.425711</c:v>
                </c:pt>
                <c:pt idx="1779">
                  <c:v>1.4308940000000001</c:v>
                </c:pt>
                <c:pt idx="1780">
                  <c:v>1.4360710000000001</c:v>
                </c:pt>
                <c:pt idx="1781">
                  <c:v>1.4410670000000001</c:v>
                </c:pt>
                <c:pt idx="1782">
                  <c:v>1.444736</c:v>
                </c:pt>
                <c:pt idx="1783">
                  <c:v>1.446034</c:v>
                </c:pt>
                <c:pt idx="1784">
                  <c:v>1.4453780000000001</c:v>
                </c:pt>
                <c:pt idx="1785">
                  <c:v>1.444143</c:v>
                </c:pt>
                <c:pt idx="1786">
                  <c:v>1.4434130000000001</c:v>
                </c:pt>
                <c:pt idx="1787">
                  <c:v>1.4432370000000001</c:v>
                </c:pt>
                <c:pt idx="1788">
                  <c:v>1.4425760000000001</c:v>
                </c:pt>
                <c:pt idx="1789">
                  <c:v>1.4408259999999999</c:v>
                </c:pt>
                <c:pt idx="1790">
                  <c:v>1.438879</c:v>
                </c:pt>
                <c:pt idx="1791">
                  <c:v>1.4376150000000001</c:v>
                </c:pt>
                <c:pt idx="1792">
                  <c:v>1.436606</c:v>
                </c:pt>
                <c:pt idx="1793">
                  <c:v>1.4347190000000001</c:v>
                </c:pt>
                <c:pt idx="1794">
                  <c:v>1.431357</c:v>
                </c:pt>
                <c:pt idx="1795">
                  <c:v>1.427141</c:v>
                </c:pt>
                <c:pt idx="1796">
                  <c:v>1.423357</c:v>
                </c:pt>
                <c:pt idx="1797">
                  <c:v>1.420795</c:v>
                </c:pt>
                <c:pt idx="1798">
                  <c:v>1.41906</c:v>
                </c:pt>
                <c:pt idx="1799">
                  <c:v>1.41703</c:v>
                </c:pt>
                <c:pt idx="1800">
                  <c:v>1.414059</c:v>
                </c:pt>
                <c:pt idx="1801">
                  <c:v>1.410539</c:v>
                </c:pt>
                <c:pt idx="1802">
                  <c:v>1.4070579999999999</c:v>
                </c:pt>
                <c:pt idx="1803">
                  <c:v>1.403581</c:v>
                </c:pt>
                <c:pt idx="1804">
                  <c:v>1.399778</c:v>
                </c:pt>
                <c:pt idx="1805">
                  <c:v>1.3951769999999999</c:v>
                </c:pt>
                <c:pt idx="1806">
                  <c:v>1.388954</c:v>
                </c:pt>
                <c:pt idx="1807">
                  <c:v>1.3808739999999999</c:v>
                </c:pt>
                <c:pt idx="1808">
                  <c:v>1.372315</c:v>
                </c:pt>
                <c:pt idx="1809">
                  <c:v>1.365275</c:v>
                </c:pt>
                <c:pt idx="1810">
                  <c:v>1.3604350000000001</c:v>
                </c:pt>
                <c:pt idx="1811">
                  <c:v>1.356552</c:v>
                </c:pt>
                <c:pt idx="1812">
                  <c:v>1.351459</c:v>
                </c:pt>
                <c:pt idx="1813">
                  <c:v>1.3435090000000001</c:v>
                </c:pt>
                <c:pt idx="1814">
                  <c:v>1.3325389999999999</c:v>
                </c:pt>
                <c:pt idx="1815">
                  <c:v>1.3198399999999999</c:v>
                </c:pt>
                <c:pt idx="1816">
                  <c:v>1.307078</c:v>
                </c:pt>
                <c:pt idx="1817">
                  <c:v>1.2949139999999999</c:v>
                </c:pt>
                <c:pt idx="1818">
                  <c:v>1.2826489999999999</c:v>
                </c:pt>
                <c:pt idx="1819">
                  <c:v>1.268988</c:v>
                </c:pt>
                <c:pt idx="1820">
                  <c:v>1.2531620000000001</c:v>
                </c:pt>
                <c:pt idx="1821">
                  <c:v>1.23594</c:v>
                </c:pt>
                <c:pt idx="1822">
                  <c:v>1.2191050000000001</c:v>
                </c:pt>
                <c:pt idx="1823">
                  <c:v>1.2036709999999999</c:v>
                </c:pt>
                <c:pt idx="1824">
                  <c:v>1.189238</c:v>
                </c:pt>
                <c:pt idx="1825">
                  <c:v>1.174326</c:v>
                </c:pt>
                <c:pt idx="1826">
                  <c:v>1.157033</c:v>
                </c:pt>
                <c:pt idx="1827">
                  <c:v>1.1368609999999999</c:v>
                </c:pt>
                <c:pt idx="1828">
                  <c:v>1.1156630000000001</c:v>
                </c:pt>
                <c:pt idx="1829">
                  <c:v>1.0957239999999999</c:v>
                </c:pt>
                <c:pt idx="1830">
                  <c:v>1.0776840000000001</c:v>
                </c:pt>
                <c:pt idx="1831">
                  <c:v>1.060411</c:v>
                </c:pt>
                <c:pt idx="1832">
                  <c:v>1.042205</c:v>
                </c:pt>
                <c:pt idx="1833">
                  <c:v>1.0225439999999999</c:v>
                </c:pt>
                <c:pt idx="1834">
                  <c:v>1.0026759999999999</c:v>
                </c:pt>
                <c:pt idx="1835">
                  <c:v>0.98399400000000004</c:v>
                </c:pt>
                <c:pt idx="1836">
                  <c:v>0.96667800000000004</c:v>
                </c:pt>
                <c:pt idx="1837">
                  <c:v>0.95020000000000004</c:v>
                </c:pt>
                <c:pt idx="1838">
                  <c:v>0.933948</c:v>
                </c:pt>
                <c:pt idx="1839">
                  <c:v>0.91781400000000002</c:v>
                </c:pt>
                <c:pt idx="1840">
                  <c:v>0.90246499999999996</c:v>
                </c:pt>
                <c:pt idx="1841">
                  <c:v>0.888486</c:v>
                </c:pt>
                <c:pt idx="1842">
                  <c:v>0.87571900000000003</c:v>
                </c:pt>
                <c:pt idx="1843">
                  <c:v>0.86294700000000002</c:v>
                </c:pt>
                <c:pt idx="1844">
                  <c:v>0.84874099999999997</c:v>
                </c:pt>
                <c:pt idx="1845">
                  <c:v>0.83316699999999999</c:v>
                </c:pt>
                <c:pt idx="1846">
                  <c:v>0.81753399999999998</c:v>
                </c:pt>
                <c:pt idx="1847">
                  <c:v>0.80338799999999999</c:v>
                </c:pt>
                <c:pt idx="1848">
                  <c:v>0.79141700000000004</c:v>
                </c:pt>
                <c:pt idx="1849">
                  <c:v>0.78051000000000004</c:v>
                </c:pt>
                <c:pt idx="1850">
                  <c:v>0.76928600000000003</c:v>
                </c:pt>
                <c:pt idx="1851">
                  <c:v>0.75773500000000005</c:v>
                </c:pt>
                <c:pt idx="1852">
                  <c:v>0.746591</c:v>
                </c:pt>
                <c:pt idx="1853">
                  <c:v>0.73609899999999995</c:v>
                </c:pt>
                <c:pt idx="1854">
                  <c:v>0.72556100000000001</c:v>
                </c:pt>
                <c:pt idx="1855">
                  <c:v>0.71412500000000001</c:v>
                </c:pt>
                <c:pt idx="1856">
                  <c:v>0.70193799999999995</c:v>
                </c:pt>
                <c:pt idx="1857">
                  <c:v>0.69011</c:v>
                </c:pt>
                <c:pt idx="1858">
                  <c:v>0.67960399999999999</c:v>
                </c:pt>
                <c:pt idx="1859">
                  <c:v>0.67049999999999998</c:v>
                </c:pt>
                <c:pt idx="1860">
                  <c:v>0.66208599999999995</c:v>
                </c:pt>
                <c:pt idx="1861">
                  <c:v>0.65314499999999998</c:v>
                </c:pt>
                <c:pt idx="1862">
                  <c:v>0.64271599999999995</c:v>
                </c:pt>
                <c:pt idx="1863">
                  <c:v>0.63089899999999999</c:v>
                </c:pt>
                <c:pt idx="1864">
                  <c:v>0.61877499999999996</c:v>
                </c:pt>
                <c:pt idx="1865">
                  <c:v>0.60755199999999998</c:v>
                </c:pt>
                <c:pt idx="1866">
                  <c:v>0.59724100000000002</c:v>
                </c:pt>
                <c:pt idx="1867">
                  <c:v>0.58643500000000004</c:v>
                </c:pt>
                <c:pt idx="1868">
                  <c:v>0.57412700000000005</c:v>
                </c:pt>
                <c:pt idx="1869">
                  <c:v>0.56090600000000002</c:v>
                </c:pt>
                <c:pt idx="1870">
                  <c:v>0.54780600000000002</c:v>
                </c:pt>
                <c:pt idx="1871">
                  <c:v>0.53541499999999997</c:v>
                </c:pt>
                <c:pt idx="1872">
                  <c:v>0.52400999999999998</c:v>
                </c:pt>
                <c:pt idx="1873">
                  <c:v>0.51346800000000004</c:v>
                </c:pt>
                <c:pt idx="1874">
                  <c:v>0.50373100000000004</c:v>
                </c:pt>
                <c:pt idx="1875">
                  <c:v>0.49586000000000002</c:v>
                </c:pt>
                <c:pt idx="1876">
                  <c:v>0.49144599999999999</c:v>
                </c:pt>
                <c:pt idx="1877">
                  <c:v>0.49024699999999999</c:v>
                </c:pt>
                <c:pt idx="1878">
                  <c:v>0.49025200000000002</c:v>
                </c:pt>
                <c:pt idx="1879">
                  <c:v>0.49016199999999999</c:v>
                </c:pt>
                <c:pt idx="1880">
                  <c:v>0.490201</c:v>
                </c:pt>
                <c:pt idx="1881">
                  <c:v>0.491396</c:v>
                </c:pt>
                <c:pt idx="1882">
                  <c:v>0.49461500000000003</c:v>
                </c:pt>
                <c:pt idx="1883">
                  <c:v>0.49974400000000002</c:v>
                </c:pt>
                <c:pt idx="1884">
                  <c:v>0.50573900000000005</c:v>
                </c:pt>
                <c:pt idx="1885">
                  <c:v>0.51138499999999998</c:v>
                </c:pt>
                <c:pt idx="1886">
                  <c:v>0.51633499999999999</c:v>
                </c:pt>
                <c:pt idx="1887">
                  <c:v>0.52153700000000003</c:v>
                </c:pt>
                <c:pt idx="1888">
                  <c:v>0.52828299999999995</c:v>
                </c:pt>
                <c:pt idx="1889">
                  <c:v>0.53712099999999996</c:v>
                </c:pt>
                <c:pt idx="1890">
                  <c:v>0.54762900000000003</c:v>
                </c:pt>
                <c:pt idx="1891">
                  <c:v>0.558921</c:v>
                </c:pt>
                <c:pt idx="1892">
                  <c:v>0.57069499999999995</c:v>
                </c:pt>
                <c:pt idx="1893">
                  <c:v>0.58354600000000001</c:v>
                </c:pt>
                <c:pt idx="1894">
                  <c:v>0.59782000000000002</c:v>
                </c:pt>
                <c:pt idx="1895">
                  <c:v>0.61321999999999999</c:v>
                </c:pt>
                <c:pt idx="1896">
                  <c:v>0.62928099999999998</c:v>
                </c:pt>
                <c:pt idx="1897">
                  <c:v>0.64552900000000002</c:v>
                </c:pt>
                <c:pt idx="1898">
                  <c:v>0.66230599999999995</c:v>
                </c:pt>
                <c:pt idx="1899">
                  <c:v>0.680562</c:v>
                </c:pt>
                <c:pt idx="1900">
                  <c:v>0.70015099999999997</c:v>
                </c:pt>
                <c:pt idx="1901">
                  <c:v>0.71989199999999998</c:v>
                </c:pt>
                <c:pt idx="1902">
                  <c:v>0.73877899999999996</c:v>
                </c:pt>
                <c:pt idx="1903">
                  <c:v>0.75640300000000005</c:v>
                </c:pt>
                <c:pt idx="1904">
                  <c:v>0.77310299999999998</c:v>
                </c:pt>
                <c:pt idx="1905">
                  <c:v>0.78951700000000002</c:v>
                </c:pt>
                <c:pt idx="1906">
                  <c:v>0.80569800000000003</c:v>
                </c:pt>
                <c:pt idx="1907">
                  <c:v>0.82073099999999999</c:v>
                </c:pt>
                <c:pt idx="1908">
                  <c:v>0.83357300000000001</c:v>
                </c:pt>
                <c:pt idx="1909">
                  <c:v>0.84442799999999996</c:v>
                </c:pt>
                <c:pt idx="1910">
                  <c:v>0.85420700000000005</c:v>
                </c:pt>
                <c:pt idx="1911">
                  <c:v>0.86338899999999996</c:v>
                </c:pt>
                <c:pt idx="1912">
                  <c:v>0.87187999999999999</c:v>
                </c:pt>
                <c:pt idx="1913">
                  <c:v>0.87932100000000002</c:v>
                </c:pt>
                <c:pt idx="1914">
                  <c:v>0.88602599999999998</c:v>
                </c:pt>
                <c:pt idx="1915">
                  <c:v>0.89305800000000002</c:v>
                </c:pt>
                <c:pt idx="1916">
                  <c:v>0.90122599999999997</c:v>
                </c:pt>
                <c:pt idx="1917">
                  <c:v>0.91076500000000005</c:v>
                </c:pt>
                <c:pt idx="1918">
                  <c:v>0.92142100000000005</c:v>
                </c:pt>
                <c:pt idx="1919">
                  <c:v>0.932531</c:v>
                </c:pt>
                <c:pt idx="1920">
                  <c:v>0.943577</c:v>
                </c:pt>
                <c:pt idx="1921">
                  <c:v>0.95466600000000001</c:v>
                </c:pt>
                <c:pt idx="1922">
                  <c:v>0.96603899999999998</c:v>
                </c:pt>
                <c:pt idx="1923">
                  <c:v>0.97732399999999997</c:v>
                </c:pt>
                <c:pt idx="1924">
                  <c:v>0.98764600000000002</c:v>
                </c:pt>
                <c:pt idx="1925">
                  <c:v>0.99630099999999999</c:v>
                </c:pt>
                <c:pt idx="1926">
                  <c:v>1.0034860000000001</c:v>
                </c:pt>
                <c:pt idx="1927">
                  <c:v>1.010375</c:v>
                </c:pt>
                <c:pt idx="1928">
                  <c:v>1.0180309999999999</c:v>
                </c:pt>
                <c:pt idx="1929">
                  <c:v>1.0266569999999999</c:v>
                </c:pt>
                <c:pt idx="1930">
                  <c:v>1.0359339999999999</c:v>
                </c:pt>
                <c:pt idx="1931">
                  <c:v>1.045253</c:v>
                </c:pt>
                <c:pt idx="1932">
                  <c:v>1.0541290000000001</c:v>
                </c:pt>
                <c:pt idx="1933">
                  <c:v>1.063124</c:v>
                </c:pt>
                <c:pt idx="1934">
                  <c:v>1.073428</c:v>
                </c:pt>
                <c:pt idx="1935">
                  <c:v>1.08541</c:v>
                </c:pt>
                <c:pt idx="1936">
                  <c:v>1.098276</c:v>
                </c:pt>
                <c:pt idx="1937">
                  <c:v>1.110571</c:v>
                </c:pt>
                <c:pt idx="1938">
                  <c:v>1.12154</c:v>
                </c:pt>
                <c:pt idx="1939">
                  <c:v>1.1322719999999999</c:v>
                </c:pt>
                <c:pt idx="1940">
                  <c:v>1.1441429999999999</c:v>
                </c:pt>
                <c:pt idx="1941">
                  <c:v>1.1568959999999999</c:v>
                </c:pt>
                <c:pt idx="1942">
                  <c:v>1.169232</c:v>
                </c:pt>
                <c:pt idx="1943">
                  <c:v>1.1799090000000001</c:v>
                </c:pt>
                <c:pt idx="1944">
                  <c:v>1.188199</c:v>
                </c:pt>
                <c:pt idx="1945">
                  <c:v>1.1946349999999999</c:v>
                </c:pt>
                <c:pt idx="1946">
                  <c:v>1.2009460000000001</c:v>
                </c:pt>
                <c:pt idx="1947">
                  <c:v>1.2086079999999999</c:v>
                </c:pt>
                <c:pt idx="1948">
                  <c:v>1.2175339999999999</c:v>
                </c:pt>
                <c:pt idx="1949">
                  <c:v>1.226119</c:v>
                </c:pt>
                <c:pt idx="1950">
                  <c:v>1.2327859999999999</c:v>
                </c:pt>
                <c:pt idx="1951">
                  <c:v>1.2374719999999999</c:v>
                </c:pt>
                <c:pt idx="1952">
                  <c:v>1.2415959999999999</c:v>
                </c:pt>
                <c:pt idx="1953">
                  <c:v>1.2466090000000001</c:v>
                </c:pt>
                <c:pt idx="1954">
                  <c:v>1.252729</c:v>
                </c:pt>
                <c:pt idx="1955">
                  <c:v>1.2591939999999999</c:v>
                </c:pt>
                <c:pt idx="1956">
                  <c:v>1.2652080000000001</c:v>
                </c:pt>
                <c:pt idx="1957">
                  <c:v>1.270745</c:v>
                </c:pt>
                <c:pt idx="1958">
                  <c:v>1.2767850000000001</c:v>
                </c:pt>
                <c:pt idx="1959">
                  <c:v>1.2845409999999999</c:v>
                </c:pt>
                <c:pt idx="1960">
                  <c:v>1.2944640000000001</c:v>
                </c:pt>
                <c:pt idx="1961">
                  <c:v>1.3055840000000001</c:v>
                </c:pt>
                <c:pt idx="1962">
                  <c:v>1.315963</c:v>
                </c:pt>
                <c:pt idx="1963">
                  <c:v>1.3247279999999999</c:v>
                </c:pt>
                <c:pt idx="1964">
                  <c:v>1.3332189999999999</c:v>
                </c:pt>
                <c:pt idx="1965">
                  <c:v>1.342878</c:v>
                </c:pt>
                <c:pt idx="1966">
                  <c:v>1.353165</c:v>
                </c:pt>
                <c:pt idx="1967">
                  <c:v>1.3623890000000001</c:v>
                </c:pt>
                <c:pt idx="1968">
                  <c:v>1.369075</c:v>
                </c:pt>
                <c:pt idx="1969">
                  <c:v>1.373262</c:v>
                </c:pt>
                <c:pt idx="1970">
                  <c:v>1.3777649999999999</c:v>
                </c:pt>
                <c:pt idx="1971">
                  <c:v>1.3857740000000001</c:v>
                </c:pt>
                <c:pt idx="1972">
                  <c:v>1.396366</c:v>
                </c:pt>
                <c:pt idx="1973">
                  <c:v>1.4054979999999999</c:v>
                </c:pt>
                <c:pt idx="1974">
                  <c:v>1.4107190000000001</c:v>
                </c:pt>
                <c:pt idx="1975">
                  <c:v>1.412666</c:v>
                </c:pt>
                <c:pt idx="1976">
                  <c:v>1.4135500000000001</c:v>
                </c:pt>
                <c:pt idx="1977">
                  <c:v>1.414874</c:v>
                </c:pt>
                <c:pt idx="1978">
                  <c:v>1.41645</c:v>
                </c:pt>
                <c:pt idx="1979">
                  <c:v>1.41747</c:v>
                </c:pt>
                <c:pt idx="1980">
                  <c:v>1.4168719999999999</c:v>
                </c:pt>
                <c:pt idx="1981">
                  <c:v>1.4136839999999999</c:v>
                </c:pt>
                <c:pt idx="1982">
                  <c:v>1.4092629999999999</c:v>
                </c:pt>
                <c:pt idx="1983">
                  <c:v>1.4065270000000001</c:v>
                </c:pt>
                <c:pt idx="1984">
                  <c:v>1.405993</c:v>
                </c:pt>
                <c:pt idx="1985">
                  <c:v>1.405408</c:v>
                </c:pt>
                <c:pt idx="1986">
                  <c:v>1.402666</c:v>
                </c:pt>
                <c:pt idx="1987">
                  <c:v>1.3976170000000001</c:v>
                </c:pt>
                <c:pt idx="1988">
                  <c:v>1.391427</c:v>
                </c:pt>
                <c:pt idx="1989">
                  <c:v>1.3851199999999999</c:v>
                </c:pt>
                <c:pt idx="1990">
                  <c:v>1.3788629999999999</c:v>
                </c:pt>
                <c:pt idx="1991">
                  <c:v>1.371993</c:v>
                </c:pt>
                <c:pt idx="1992">
                  <c:v>1.3636900000000001</c:v>
                </c:pt>
                <c:pt idx="1993">
                  <c:v>1.3536950000000001</c:v>
                </c:pt>
                <c:pt idx="1994">
                  <c:v>1.3424700000000001</c:v>
                </c:pt>
                <c:pt idx="1995">
                  <c:v>1.3309550000000001</c:v>
                </c:pt>
                <c:pt idx="1996">
                  <c:v>1.3198589999999999</c:v>
                </c:pt>
                <c:pt idx="1997">
                  <c:v>1.309075</c:v>
                </c:pt>
                <c:pt idx="1998">
                  <c:v>1.2977449999999999</c:v>
                </c:pt>
                <c:pt idx="1999">
                  <c:v>1.2851429999999999</c:v>
                </c:pt>
                <c:pt idx="2000">
                  <c:v>1.2714730000000001</c:v>
                </c:pt>
                <c:pt idx="2001">
                  <c:v>1.257485</c:v>
                </c:pt>
                <c:pt idx="2002">
                  <c:v>1.243914</c:v>
                </c:pt>
                <c:pt idx="2003">
                  <c:v>1.2308680000000001</c:v>
                </c:pt>
                <c:pt idx="2004">
                  <c:v>1.2175279999999999</c:v>
                </c:pt>
                <c:pt idx="2005">
                  <c:v>1.2033959999999999</c:v>
                </c:pt>
                <c:pt idx="2006">
                  <c:v>1.189241</c:v>
                </c:pt>
                <c:pt idx="2007">
                  <c:v>1.1761239999999999</c:v>
                </c:pt>
                <c:pt idx="2008">
                  <c:v>1.1644650000000001</c:v>
                </c:pt>
                <c:pt idx="2009">
                  <c:v>1.1537710000000001</c:v>
                </c:pt>
                <c:pt idx="2010">
                  <c:v>1.142577</c:v>
                </c:pt>
                <c:pt idx="2011">
                  <c:v>1.1298969999999999</c:v>
                </c:pt>
                <c:pt idx="2012">
                  <c:v>1.1164149999999999</c:v>
                </c:pt>
                <c:pt idx="2013">
                  <c:v>1.10338</c:v>
                </c:pt>
                <c:pt idx="2014">
                  <c:v>1.0915239999999999</c:v>
                </c:pt>
                <c:pt idx="2015">
                  <c:v>1.0806880000000001</c:v>
                </c:pt>
                <c:pt idx="2016">
                  <c:v>1.069558</c:v>
                </c:pt>
                <c:pt idx="2017">
                  <c:v>1.057113</c:v>
                </c:pt>
                <c:pt idx="2018">
                  <c:v>1.043952</c:v>
                </c:pt>
                <c:pt idx="2019">
                  <c:v>1.031309</c:v>
                </c:pt>
                <c:pt idx="2020">
                  <c:v>1.0199929999999999</c:v>
                </c:pt>
                <c:pt idx="2021">
                  <c:v>1.010173</c:v>
                </c:pt>
                <c:pt idx="2022">
                  <c:v>1.00092</c:v>
                </c:pt>
                <c:pt idx="2023">
                  <c:v>0.99053000000000002</c:v>
                </c:pt>
                <c:pt idx="2024">
                  <c:v>0.97830399999999995</c:v>
                </c:pt>
                <c:pt idx="2025">
                  <c:v>0.965561</c:v>
                </c:pt>
                <c:pt idx="2026">
                  <c:v>0.95416999999999996</c:v>
                </c:pt>
                <c:pt idx="2027">
                  <c:v>0.94404999999999994</c:v>
                </c:pt>
                <c:pt idx="2028">
                  <c:v>0.93308599999999997</c:v>
                </c:pt>
                <c:pt idx="2029">
                  <c:v>0.91980899999999999</c:v>
                </c:pt>
                <c:pt idx="2030">
                  <c:v>0.90490099999999996</c:v>
                </c:pt>
                <c:pt idx="2031">
                  <c:v>0.88987400000000005</c:v>
                </c:pt>
                <c:pt idx="2032">
                  <c:v>0.87562499999999999</c:v>
                </c:pt>
                <c:pt idx="2033">
                  <c:v>0.86183399999999999</c:v>
                </c:pt>
                <c:pt idx="2034">
                  <c:v>0.84683799999999998</c:v>
                </c:pt>
                <c:pt idx="2035">
                  <c:v>0.82941200000000004</c:v>
                </c:pt>
                <c:pt idx="2036">
                  <c:v>0.81042000000000003</c:v>
                </c:pt>
                <c:pt idx="2037">
                  <c:v>0.79181199999999996</c:v>
                </c:pt>
                <c:pt idx="2038">
                  <c:v>0.7752</c:v>
                </c:pt>
                <c:pt idx="2039">
                  <c:v>0.76098600000000005</c:v>
                </c:pt>
                <c:pt idx="2040">
                  <c:v>0.74761699999999998</c:v>
                </c:pt>
                <c:pt idx="2041">
                  <c:v>0.73312900000000003</c:v>
                </c:pt>
                <c:pt idx="2042">
                  <c:v>0.71776399999999996</c:v>
                </c:pt>
                <c:pt idx="2043">
                  <c:v>0.70363799999999999</c:v>
                </c:pt>
                <c:pt idx="2044">
                  <c:v>0.69208499999999995</c:v>
                </c:pt>
                <c:pt idx="2045">
                  <c:v>0.68240500000000004</c:v>
                </c:pt>
                <c:pt idx="2046">
                  <c:v>0.67308599999999996</c:v>
                </c:pt>
                <c:pt idx="2047">
                  <c:v>0.663219</c:v>
                </c:pt>
                <c:pt idx="2048">
                  <c:v>0.65295700000000001</c:v>
                </c:pt>
                <c:pt idx="2049">
                  <c:v>0.64346499999999995</c:v>
                </c:pt>
                <c:pt idx="2050">
                  <c:v>0.63599600000000001</c:v>
                </c:pt>
                <c:pt idx="2051">
                  <c:v>0.63062099999999999</c:v>
                </c:pt>
                <c:pt idx="2052">
                  <c:v>0.62607800000000002</c:v>
                </c:pt>
                <c:pt idx="2053">
                  <c:v>0.62083299999999997</c:v>
                </c:pt>
                <c:pt idx="2054">
                  <c:v>0.61453500000000005</c:v>
                </c:pt>
                <c:pt idx="2055">
                  <c:v>0.60844399999999998</c:v>
                </c:pt>
                <c:pt idx="2056">
                  <c:v>0.60422100000000001</c:v>
                </c:pt>
                <c:pt idx="2057">
                  <c:v>0.60257300000000003</c:v>
                </c:pt>
                <c:pt idx="2058">
                  <c:v>0.602885</c:v>
                </c:pt>
                <c:pt idx="2059">
                  <c:v>0.603684</c:v>
                </c:pt>
                <c:pt idx="2060">
                  <c:v>0.60406400000000005</c:v>
                </c:pt>
                <c:pt idx="2061">
                  <c:v>0.60470000000000002</c:v>
                </c:pt>
                <c:pt idx="2062">
                  <c:v>0.60691899999999999</c:v>
                </c:pt>
                <c:pt idx="2063">
                  <c:v>0.612452</c:v>
                </c:pt>
                <c:pt idx="2064">
                  <c:v>0.62281500000000001</c:v>
                </c:pt>
                <c:pt idx="2065">
                  <c:v>0.63617900000000005</c:v>
                </c:pt>
                <c:pt idx="2066">
                  <c:v>0.64835399999999999</c:v>
                </c:pt>
                <c:pt idx="2067">
                  <c:v>0.65717700000000001</c:v>
                </c:pt>
                <c:pt idx="2068">
                  <c:v>0.66321099999999999</c:v>
                </c:pt>
                <c:pt idx="2069">
                  <c:v>0.66800599999999999</c:v>
                </c:pt>
                <c:pt idx="2070">
                  <c:v>0.67288700000000001</c:v>
                </c:pt>
                <c:pt idx="2071">
                  <c:v>0.67886299999999999</c:v>
                </c:pt>
                <c:pt idx="2072">
                  <c:v>0.68635100000000004</c:v>
                </c:pt>
                <c:pt idx="2073">
                  <c:v>0.69445999999999997</c:v>
                </c:pt>
                <c:pt idx="2074">
                  <c:v>0.70192299999999996</c:v>
                </c:pt>
                <c:pt idx="2075">
                  <c:v>0.708534</c:v>
                </c:pt>
                <c:pt idx="2076">
                  <c:v>0.71505700000000005</c:v>
                </c:pt>
                <c:pt idx="2077">
                  <c:v>0.72240300000000002</c:v>
                </c:pt>
                <c:pt idx="2078">
                  <c:v>0.73046999999999995</c:v>
                </c:pt>
                <c:pt idx="2079">
                  <c:v>0.73777099999999995</c:v>
                </c:pt>
                <c:pt idx="2080">
                  <c:v>0.74348499999999995</c:v>
                </c:pt>
                <c:pt idx="2081">
                  <c:v>0.74860300000000002</c:v>
                </c:pt>
                <c:pt idx="2082">
                  <c:v>0.75431899999999996</c:v>
                </c:pt>
                <c:pt idx="2083">
                  <c:v>0.76109300000000002</c:v>
                </c:pt>
                <c:pt idx="2084">
                  <c:v>0.76859699999999997</c:v>
                </c:pt>
                <c:pt idx="2085">
                  <c:v>0.77566400000000002</c:v>
                </c:pt>
                <c:pt idx="2086">
                  <c:v>0.78139999999999998</c:v>
                </c:pt>
                <c:pt idx="2087">
                  <c:v>0.78648399999999996</c:v>
                </c:pt>
                <c:pt idx="2088">
                  <c:v>0.79245399999999999</c:v>
                </c:pt>
                <c:pt idx="2089">
                  <c:v>0.79994399999999999</c:v>
                </c:pt>
                <c:pt idx="2090">
                  <c:v>0.80845699999999998</c:v>
                </c:pt>
                <c:pt idx="2091">
                  <c:v>0.81706999999999996</c:v>
                </c:pt>
                <c:pt idx="2092">
                  <c:v>0.82464300000000001</c:v>
                </c:pt>
                <c:pt idx="2093">
                  <c:v>0.83058799999999999</c:v>
                </c:pt>
                <c:pt idx="2094">
                  <c:v>0.835955</c:v>
                </c:pt>
                <c:pt idx="2095">
                  <c:v>0.84240099999999996</c:v>
                </c:pt>
                <c:pt idx="2096">
                  <c:v>0.85028599999999999</c:v>
                </c:pt>
                <c:pt idx="2097">
                  <c:v>0.85869399999999996</c:v>
                </c:pt>
                <c:pt idx="2098">
                  <c:v>0.86629400000000001</c:v>
                </c:pt>
                <c:pt idx="2099">
                  <c:v>0.87236499999999995</c:v>
                </c:pt>
                <c:pt idx="2100">
                  <c:v>0.87739999999999996</c:v>
                </c:pt>
                <c:pt idx="2101">
                  <c:v>0.88234900000000005</c:v>
                </c:pt>
                <c:pt idx="2102">
                  <c:v>0.88803200000000004</c:v>
                </c:pt>
                <c:pt idx="2103">
                  <c:v>0.89469500000000002</c:v>
                </c:pt>
                <c:pt idx="2104">
                  <c:v>0.90164999999999995</c:v>
                </c:pt>
                <c:pt idx="2105">
                  <c:v>0.90802899999999998</c:v>
                </c:pt>
                <c:pt idx="2106">
                  <c:v>0.91366499999999995</c:v>
                </c:pt>
                <c:pt idx="2107">
                  <c:v>0.91944599999999999</c:v>
                </c:pt>
                <c:pt idx="2108">
                  <c:v>0.92643500000000001</c:v>
                </c:pt>
                <c:pt idx="2109">
                  <c:v>0.93440000000000001</c:v>
                </c:pt>
                <c:pt idx="2110">
                  <c:v>0.942214</c:v>
                </c:pt>
                <c:pt idx="2111">
                  <c:v>0.94917099999999999</c:v>
                </c:pt>
                <c:pt idx="2112">
                  <c:v>0.95546799999999998</c:v>
                </c:pt>
                <c:pt idx="2113">
                  <c:v>0.96200699999999995</c:v>
                </c:pt>
                <c:pt idx="2114">
                  <c:v>0.96942200000000001</c:v>
                </c:pt>
                <c:pt idx="2115">
                  <c:v>0.97723800000000005</c:v>
                </c:pt>
                <c:pt idx="2116">
                  <c:v>0.98440399999999995</c:v>
                </c:pt>
                <c:pt idx="2117">
                  <c:v>0.98998600000000003</c:v>
                </c:pt>
                <c:pt idx="2118">
                  <c:v>0.99394099999999996</c:v>
                </c:pt>
                <c:pt idx="2119">
                  <c:v>0.99763000000000002</c:v>
                </c:pt>
                <c:pt idx="2120">
                  <c:v>1.002292</c:v>
                </c:pt>
                <c:pt idx="2121">
                  <c:v>1.008151</c:v>
                </c:pt>
                <c:pt idx="2122">
                  <c:v>1.0149140000000001</c:v>
                </c:pt>
                <c:pt idx="2123">
                  <c:v>1.0218309999999999</c:v>
                </c:pt>
                <c:pt idx="2124">
                  <c:v>1.0284720000000001</c:v>
                </c:pt>
                <c:pt idx="2125">
                  <c:v>1.034802</c:v>
                </c:pt>
                <c:pt idx="2126">
                  <c:v>1.0407949999999999</c:v>
                </c:pt>
                <c:pt idx="2127">
                  <c:v>1.0473440000000001</c:v>
                </c:pt>
                <c:pt idx="2128">
                  <c:v>1.0557810000000001</c:v>
                </c:pt>
                <c:pt idx="2129">
                  <c:v>1.0661369999999999</c:v>
                </c:pt>
                <c:pt idx="2130">
                  <c:v>1.077307</c:v>
                </c:pt>
                <c:pt idx="2131">
                  <c:v>1.088659</c:v>
                </c:pt>
                <c:pt idx="2132">
                  <c:v>1.1004970000000001</c:v>
                </c:pt>
                <c:pt idx="2133">
                  <c:v>1.11297</c:v>
                </c:pt>
                <c:pt idx="2134">
                  <c:v>1.125402</c:v>
                </c:pt>
                <c:pt idx="2135">
                  <c:v>1.137194</c:v>
                </c:pt>
                <c:pt idx="2136">
                  <c:v>1.148434</c:v>
                </c:pt>
                <c:pt idx="2137">
                  <c:v>1.1591389999999999</c:v>
                </c:pt>
                <c:pt idx="2138">
                  <c:v>1.1694180000000001</c:v>
                </c:pt>
                <c:pt idx="2139">
                  <c:v>1.1802760000000001</c:v>
                </c:pt>
                <c:pt idx="2140">
                  <c:v>1.192577</c:v>
                </c:pt>
                <c:pt idx="2141">
                  <c:v>1.2057819999999999</c:v>
                </c:pt>
                <c:pt idx="2142">
                  <c:v>1.2187399999999999</c:v>
                </c:pt>
                <c:pt idx="2143">
                  <c:v>1.230615</c:v>
                </c:pt>
                <c:pt idx="2144">
                  <c:v>1.2410300000000001</c:v>
                </c:pt>
                <c:pt idx="2145">
                  <c:v>1.250664</c:v>
                </c:pt>
                <c:pt idx="2146">
                  <c:v>1.261056</c:v>
                </c:pt>
                <c:pt idx="2147">
                  <c:v>1.272923</c:v>
                </c:pt>
                <c:pt idx="2148">
                  <c:v>1.285239</c:v>
                </c:pt>
                <c:pt idx="2149">
                  <c:v>1.2962050000000001</c:v>
                </c:pt>
                <c:pt idx="2150">
                  <c:v>1.304608</c:v>
                </c:pt>
                <c:pt idx="2151">
                  <c:v>1.310764</c:v>
                </c:pt>
                <c:pt idx="2152">
                  <c:v>1.316635</c:v>
                </c:pt>
                <c:pt idx="2153">
                  <c:v>1.3239879999999999</c:v>
                </c:pt>
                <c:pt idx="2154">
                  <c:v>1.332457</c:v>
                </c:pt>
                <c:pt idx="2155">
                  <c:v>1.340047</c:v>
                </c:pt>
                <c:pt idx="2156">
                  <c:v>1.345</c:v>
                </c:pt>
                <c:pt idx="2157">
                  <c:v>1.347189</c:v>
                </c:pt>
                <c:pt idx="2158">
                  <c:v>1.3480840000000001</c:v>
                </c:pt>
                <c:pt idx="2159">
                  <c:v>1.3492649999999999</c:v>
                </c:pt>
                <c:pt idx="2160">
                  <c:v>1.350698</c:v>
                </c:pt>
                <c:pt idx="2161">
                  <c:v>1.350616</c:v>
                </c:pt>
                <c:pt idx="2162">
                  <c:v>1.3477079999999999</c:v>
                </c:pt>
                <c:pt idx="2163">
                  <c:v>1.3427549999999999</c:v>
                </c:pt>
                <c:pt idx="2164">
                  <c:v>1.33769</c:v>
                </c:pt>
                <c:pt idx="2165">
                  <c:v>1.3339749999999999</c:v>
                </c:pt>
                <c:pt idx="2166">
                  <c:v>1.331386</c:v>
                </c:pt>
                <c:pt idx="2167">
                  <c:v>1.328003</c:v>
                </c:pt>
                <c:pt idx="2168">
                  <c:v>1.3225039999999999</c:v>
                </c:pt>
                <c:pt idx="2169">
                  <c:v>1.315909</c:v>
                </c:pt>
                <c:pt idx="2170">
                  <c:v>1.309963</c:v>
                </c:pt>
                <c:pt idx="2171">
                  <c:v>1.3054829999999999</c:v>
                </c:pt>
                <c:pt idx="2172">
                  <c:v>1.3022959999999999</c:v>
                </c:pt>
                <c:pt idx="2173">
                  <c:v>1.299029</c:v>
                </c:pt>
                <c:pt idx="2174">
                  <c:v>1.2942560000000001</c:v>
                </c:pt>
                <c:pt idx="2175">
                  <c:v>1.2880240000000001</c:v>
                </c:pt>
                <c:pt idx="2176">
                  <c:v>1.281568</c:v>
                </c:pt>
                <c:pt idx="2177">
                  <c:v>1.2761089999999999</c:v>
                </c:pt>
                <c:pt idx="2178">
                  <c:v>1.2714209999999999</c:v>
                </c:pt>
                <c:pt idx="2179">
                  <c:v>1.2658119999999999</c:v>
                </c:pt>
                <c:pt idx="2180">
                  <c:v>1.2581819999999999</c:v>
                </c:pt>
                <c:pt idx="2181">
                  <c:v>1.249287</c:v>
                </c:pt>
                <c:pt idx="2182">
                  <c:v>1.2409110000000001</c:v>
                </c:pt>
                <c:pt idx="2183">
                  <c:v>1.2342649999999999</c:v>
                </c:pt>
                <c:pt idx="2184">
                  <c:v>1.228834</c:v>
                </c:pt>
                <c:pt idx="2185">
                  <c:v>1.2230259999999999</c:v>
                </c:pt>
                <c:pt idx="2186">
                  <c:v>1.2162770000000001</c:v>
                </c:pt>
                <c:pt idx="2187">
                  <c:v>1.2094499999999999</c:v>
                </c:pt>
                <c:pt idx="2188">
                  <c:v>1.203106</c:v>
                </c:pt>
                <c:pt idx="2189">
                  <c:v>1.196885</c:v>
                </c:pt>
                <c:pt idx="2190">
                  <c:v>1.190151</c:v>
                </c:pt>
                <c:pt idx="2191">
                  <c:v>1.1822490000000001</c:v>
                </c:pt>
                <c:pt idx="2192">
                  <c:v>1.1731130000000001</c:v>
                </c:pt>
                <c:pt idx="2193">
                  <c:v>1.1637710000000001</c:v>
                </c:pt>
                <c:pt idx="2194">
                  <c:v>1.155556</c:v>
                </c:pt>
                <c:pt idx="2195">
                  <c:v>1.1485240000000001</c:v>
                </c:pt>
                <c:pt idx="2196">
                  <c:v>1.1411830000000001</c:v>
                </c:pt>
                <c:pt idx="2197">
                  <c:v>1.132018</c:v>
                </c:pt>
                <c:pt idx="2198">
                  <c:v>1.1203799999999999</c:v>
                </c:pt>
                <c:pt idx="2199">
                  <c:v>1.10669</c:v>
                </c:pt>
                <c:pt idx="2200">
                  <c:v>1.0923620000000001</c:v>
                </c:pt>
                <c:pt idx="2201">
                  <c:v>1.078589</c:v>
                </c:pt>
                <c:pt idx="2202">
                  <c:v>1.065302</c:v>
                </c:pt>
                <c:pt idx="2203">
                  <c:v>1.0513980000000001</c:v>
                </c:pt>
                <c:pt idx="2204">
                  <c:v>1.0361860000000001</c:v>
                </c:pt>
                <c:pt idx="2205">
                  <c:v>1.0204489999999999</c:v>
                </c:pt>
                <c:pt idx="2206">
                  <c:v>1.0052829999999999</c:v>
                </c:pt>
                <c:pt idx="2207">
                  <c:v>0.991178</c:v>
                </c:pt>
                <c:pt idx="2208">
                  <c:v>0.97820099999999999</c:v>
                </c:pt>
                <c:pt idx="2209">
                  <c:v>0.96585299999999996</c:v>
                </c:pt>
                <c:pt idx="2210">
                  <c:v>0.95325400000000005</c:v>
                </c:pt>
                <c:pt idx="2211">
                  <c:v>0.93967900000000004</c:v>
                </c:pt>
                <c:pt idx="2212">
                  <c:v>0.92531300000000005</c:v>
                </c:pt>
                <c:pt idx="2213">
                  <c:v>0.91153700000000004</c:v>
                </c:pt>
                <c:pt idx="2214">
                  <c:v>0.89987799999999996</c:v>
                </c:pt>
                <c:pt idx="2215">
                  <c:v>0.89053000000000004</c:v>
                </c:pt>
                <c:pt idx="2216">
                  <c:v>0.88191200000000003</c:v>
                </c:pt>
                <c:pt idx="2217">
                  <c:v>0.87243999999999999</c:v>
                </c:pt>
                <c:pt idx="2218">
                  <c:v>0.86208600000000002</c:v>
                </c:pt>
                <c:pt idx="2219">
                  <c:v>0.85166699999999995</c:v>
                </c:pt>
                <c:pt idx="2220">
                  <c:v>0.84216199999999997</c:v>
                </c:pt>
                <c:pt idx="2221">
                  <c:v>0.83425099999999996</c:v>
                </c:pt>
                <c:pt idx="2222">
                  <c:v>0.82728800000000002</c:v>
                </c:pt>
                <c:pt idx="2223">
                  <c:v>0.81979999999999997</c:v>
                </c:pt>
                <c:pt idx="2224">
                  <c:v>0.81123999999999996</c:v>
                </c:pt>
                <c:pt idx="2225">
                  <c:v>0.80240299999999998</c:v>
                </c:pt>
                <c:pt idx="2226">
                  <c:v>0.79467500000000002</c:v>
                </c:pt>
                <c:pt idx="2227">
                  <c:v>0.78896999999999995</c:v>
                </c:pt>
                <c:pt idx="2228">
                  <c:v>0.78491699999999998</c:v>
                </c:pt>
                <c:pt idx="2229">
                  <c:v>0.78151199999999998</c:v>
                </c:pt>
                <c:pt idx="2230">
                  <c:v>0.77840799999999999</c:v>
                </c:pt>
                <c:pt idx="2231">
                  <c:v>0.77620500000000003</c:v>
                </c:pt>
                <c:pt idx="2232">
                  <c:v>0.77561999999999998</c:v>
                </c:pt>
                <c:pt idx="2233">
                  <c:v>0.77654599999999996</c:v>
                </c:pt>
                <c:pt idx="2234">
                  <c:v>0.77788900000000005</c:v>
                </c:pt>
                <c:pt idx="2235">
                  <c:v>0.77814899999999998</c:v>
                </c:pt>
                <c:pt idx="2236">
                  <c:v>0.77651999999999999</c:v>
                </c:pt>
                <c:pt idx="2237">
                  <c:v>0.77390199999999998</c:v>
                </c:pt>
                <c:pt idx="2238">
                  <c:v>0.772312</c:v>
                </c:pt>
                <c:pt idx="2239">
                  <c:v>0.77268999999999999</c:v>
                </c:pt>
                <c:pt idx="2240">
                  <c:v>0.774119</c:v>
                </c:pt>
                <c:pt idx="2241">
                  <c:v>0.77526099999999998</c:v>
                </c:pt>
                <c:pt idx="2242">
                  <c:v>0.77521200000000001</c:v>
                </c:pt>
                <c:pt idx="2243">
                  <c:v>0.77379799999999999</c:v>
                </c:pt>
                <c:pt idx="2244">
                  <c:v>0.77169100000000002</c:v>
                </c:pt>
                <c:pt idx="2245">
                  <c:v>0.76928300000000005</c:v>
                </c:pt>
                <c:pt idx="2246">
                  <c:v>0.76671699999999998</c:v>
                </c:pt>
                <c:pt idx="2247">
                  <c:v>0.76449999999999996</c:v>
                </c:pt>
                <c:pt idx="2248">
                  <c:v>0.76297300000000001</c:v>
                </c:pt>
                <c:pt idx="2249">
                  <c:v>0.76259299999999997</c:v>
                </c:pt>
                <c:pt idx="2250">
                  <c:v>0.76400199999999996</c:v>
                </c:pt>
                <c:pt idx="2251">
                  <c:v>0.76719000000000004</c:v>
                </c:pt>
                <c:pt idx="2252">
                  <c:v>0.77141300000000002</c:v>
                </c:pt>
                <c:pt idx="2253">
                  <c:v>0.77549500000000005</c:v>
                </c:pt>
                <c:pt idx="2254">
                  <c:v>0.77841499999999997</c:v>
                </c:pt>
                <c:pt idx="2255">
                  <c:v>0.78045299999999995</c:v>
                </c:pt>
                <c:pt idx="2256">
                  <c:v>0.78310100000000005</c:v>
                </c:pt>
                <c:pt idx="2257">
                  <c:v>0.78721600000000003</c:v>
                </c:pt>
                <c:pt idx="2258">
                  <c:v>0.79218900000000003</c:v>
                </c:pt>
                <c:pt idx="2259">
                  <c:v>0.79694399999999999</c:v>
                </c:pt>
                <c:pt idx="2260">
                  <c:v>0.800593</c:v>
                </c:pt>
                <c:pt idx="2261">
                  <c:v>0.802902</c:v>
                </c:pt>
                <c:pt idx="2262">
                  <c:v>0.80481199999999997</c:v>
                </c:pt>
                <c:pt idx="2263">
                  <c:v>0.80737199999999998</c:v>
                </c:pt>
                <c:pt idx="2264">
                  <c:v>0.81016100000000002</c:v>
                </c:pt>
                <c:pt idx="2265">
                  <c:v>0.81201100000000004</c:v>
                </c:pt>
                <c:pt idx="2266">
                  <c:v>0.81270200000000004</c:v>
                </c:pt>
                <c:pt idx="2267">
                  <c:v>0.81318699999999999</c:v>
                </c:pt>
                <c:pt idx="2268">
                  <c:v>0.814635</c:v>
                </c:pt>
                <c:pt idx="2269">
                  <c:v>0.81711999999999996</c:v>
                </c:pt>
                <c:pt idx="2270">
                  <c:v>0.81949099999999997</c:v>
                </c:pt>
                <c:pt idx="2271">
                  <c:v>0.82066899999999998</c:v>
                </c:pt>
                <c:pt idx="2272">
                  <c:v>0.82046399999999997</c:v>
                </c:pt>
                <c:pt idx="2273">
                  <c:v>0.81971899999999998</c:v>
                </c:pt>
                <c:pt idx="2274">
                  <c:v>0.81978899999999999</c:v>
                </c:pt>
                <c:pt idx="2275">
                  <c:v>0.82137000000000004</c:v>
                </c:pt>
                <c:pt idx="2276">
                  <c:v>0.82406999999999997</c:v>
                </c:pt>
                <c:pt idx="2277">
                  <c:v>0.82697399999999999</c:v>
                </c:pt>
                <c:pt idx="2278">
                  <c:v>0.829654</c:v>
                </c:pt>
                <c:pt idx="2279">
                  <c:v>0.83231900000000003</c:v>
                </c:pt>
                <c:pt idx="2280">
                  <c:v>0.83481000000000005</c:v>
                </c:pt>
                <c:pt idx="2281">
                  <c:v>0.83673200000000003</c:v>
                </c:pt>
                <c:pt idx="2282">
                  <c:v>0.83780900000000003</c:v>
                </c:pt>
                <c:pt idx="2283">
                  <c:v>0.83762400000000004</c:v>
                </c:pt>
                <c:pt idx="2284">
                  <c:v>0.83617200000000003</c:v>
                </c:pt>
                <c:pt idx="2285">
                  <c:v>0.83407200000000004</c:v>
                </c:pt>
                <c:pt idx="2286">
                  <c:v>0.83209299999999997</c:v>
                </c:pt>
                <c:pt idx="2287">
                  <c:v>0.83104199999999995</c:v>
                </c:pt>
                <c:pt idx="2288">
                  <c:v>0.83158500000000002</c:v>
                </c:pt>
                <c:pt idx="2289">
                  <c:v>0.83358600000000005</c:v>
                </c:pt>
                <c:pt idx="2290">
                  <c:v>0.83586899999999997</c:v>
                </c:pt>
                <c:pt idx="2291">
                  <c:v>0.83742099999999997</c:v>
                </c:pt>
                <c:pt idx="2292">
                  <c:v>0.83849099999999999</c:v>
                </c:pt>
                <c:pt idx="2293">
                  <c:v>0.84023400000000004</c:v>
                </c:pt>
                <c:pt idx="2294">
                  <c:v>0.84407900000000002</c:v>
                </c:pt>
                <c:pt idx="2295">
                  <c:v>0.85093200000000002</c:v>
                </c:pt>
                <c:pt idx="2296">
                  <c:v>0.86045499999999997</c:v>
                </c:pt>
                <c:pt idx="2297">
                  <c:v>0.87112100000000003</c:v>
                </c:pt>
                <c:pt idx="2298">
                  <c:v>0.88096300000000005</c:v>
                </c:pt>
                <c:pt idx="2299">
                  <c:v>0.88944500000000004</c:v>
                </c:pt>
                <c:pt idx="2300">
                  <c:v>0.89806900000000001</c:v>
                </c:pt>
                <c:pt idx="2301">
                  <c:v>0.90796600000000005</c:v>
                </c:pt>
                <c:pt idx="2302">
                  <c:v>0.91866000000000003</c:v>
                </c:pt>
                <c:pt idx="2303">
                  <c:v>0.929396</c:v>
                </c:pt>
                <c:pt idx="2304">
                  <c:v>0.93966899999999998</c:v>
                </c:pt>
                <c:pt idx="2305">
                  <c:v>0.94925000000000004</c:v>
                </c:pt>
                <c:pt idx="2306">
                  <c:v>0.95906800000000003</c:v>
                </c:pt>
                <c:pt idx="2307">
                  <c:v>0.97057400000000005</c:v>
                </c:pt>
                <c:pt idx="2308">
                  <c:v>0.98397999999999997</c:v>
                </c:pt>
                <c:pt idx="2309">
                  <c:v>0.99845700000000004</c:v>
                </c:pt>
                <c:pt idx="2310">
                  <c:v>1.0128809999999999</c:v>
                </c:pt>
                <c:pt idx="2311">
                  <c:v>1.026168</c:v>
                </c:pt>
                <c:pt idx="2312">
                  <c:v>1.0384500000000001</c:v>
                </c:pt>
                <c:pt idx="2313">
                  <c:v>1.0513140000000001</c:v>
                </c:pt>
                <c:pt idx="2314">
                  <c:v>1.066084</c:v>
                </c:pt>
                <c:pt idx="2315">
                  <c:v>1.082525</c:v>
                </c:pt>
                <c:pt idx="2316">
                  <c:v>1.0993090000000001</c:v>
                </c:pt>
                <c:pt idx="2317">
                  <c:v>1.115232</c:v>
                </c:pt>
                <c:pt idx="2318">
                  <c:v>1.1297429999999999</c:v>
                </c:pt>
                <c:pt idx="2319">
                  <c:v>1.142709</c:v>
                </c:pt>
                <c:pt idx="2320">
                  <c:v>1.154485</c:v>
                </c:pt>
                <c:pt idx="2321">
                  <c:v>1.16561</c:v>
                </c:pt>
                <c:pt idx="2322">
                  <c:v>1.1758630000000001</c:v>
                </c:pt>
                <c:pt idx="2323">
                  <c:v>1.184358</c:v>
                </c:pt>
                <c:pt idx="2324">
                  <c:v>1.190407</c:v>
                </c:pt>
                <c:pt idx="2325">
                  <c:v>1.1945600000000001</c:v>
                </c:pt>
                <c:pt idx="2326">
                  <c:v>1.19862</c:v>
                </c:pt>
                <c:pt idx="2327">
                  <c:v>1.203584</c:v>
                </c:pt>
                <c:pt idx="2328">
                  <c:v>1.2087330000000001</c:v>
                </c:pt>
                <c:pt idx="2329">
                  <c:v>1.2131080000000001</c:v>
                </c:pt>
                <c:pt idx="2330">
                  <c:v>1.2161439999999999</c:v>
                </c:pt>
                <c:pt idx="2331">
                  <c:v>1.2179580000000001</c:v>
                </c:pt>
                <c:pt idx="2332">
                  <c:v>1.220064</c:v>
                </c:pt>
                <c:pt idx="2333">
                  <c:v>1.2239530000000001</c:v>
                </c:pt>
                <c:pt idx="2334">
                  <c:v>1.2292350000000001</c:v>
                </c:pt>
                <c:pt idx="2335">
                  <c:v>1.2339420000000001</c:v>
                </c:pt>
                <c:pt idx="2336">
                  <c:v>1.2363930000000001</c:v>
                </c:pt>
                <c:pt idx="2337">
                  <c:v>1.237236</c:v>
                </c:pt>
                <c:pt idx="2338">
                  <c:v>1.238613</c:v>
                </c:pt>
                <c:pt idx="2339">
                  <c:v>1.2412859999999999</c:v>
                </c:pt>
                <c:pt idx="2340">
                  <c:v>1.2442580000000001</c:v>
                </c:pt>
                <c:pt idx="2341">
                  <c:v>1.2465010000000001</c:v>
                </c:pt>
                <c:pt idx="2342">
                  <c:v>1.2475259999999999</c:v>
                </c:pt>
                <c:pt idx="2343">
                  <c:v>1.2473939999999999</c:v>
                </c:pt>
                <c:pt idx="2344">
                  <c:v>1.2471369999999999</c:v>
                </c:pt>
                <c:pt idx="2345">
                  <c:v>1.247641</c:v>
                </c:pt>
                <c:pt idx="2346">
                  <c:v>1.2483070000000001</c:v>
                </c:pt>
                <c:pt idx="2347">
                  <c:v>1.247913</c:v>
                </c:pt>
                <c:pt idx="2348">
                  <c:v>1.245306</c:v>
                </c:pt>
                <c:pt idx="2349">
                  <c:v>1.2400610000000001</c:v>
                </c:pt>
                <c:pt idx="2350">
                  <c:v>1.2343459999999999</c:v>
                </c:pt>
                <c:pt idx="2351">
                  <c:v>1.231282</c:v>
                </c:pt>
                <c:pt idx="2352">
                  <c:v>1.2316130000000001</c:v>
                </c:pt>
                <c:pt idx="2353">
                  <c:v>1.234086</c:v>
                </c:pt>
                <c:pt idx="2354">
                  <c:v>1.2369460000000001</c:v>
                </c:pt>
                <c:pt idx="2355">
                  <c:v>1.2388710000000001</c:v>
                </c:pt>
                <c:pt idx="2356">
                  <c:v>1.2399279999999999</c:v>
                </c:pt>
                <c:pt idx="2357">
                  <c:v>1.241153</c:v>
                </c:pt>
                <c:pt idx="2358">
                  <c:v>1.2429429999999999</c:v>
                </c:pt>
                <c:pt idx="2359">
                  <c:v>1.244251</c:v>
                </c:pt>
                <c:pt idx="2360">
                  <c:v>1.243363</c:v>
                </c:pt>
                <c:pt idx="2361">
                  <c:v>1.2396180000000001</c:v>
                </c:pt>
                <c:pt idx="2362">
                  <c:v>1.2340580000000001</c:v>
                </c:pt>
                <c:pt idx="2363">
                  <c:v>1.227374</c:v>
                </c:pt>
                <c:pt idx="2364">
                  <c:v>1.2188060000000001</c:v>
                </c:pt>
                <c:pt idx="2365">
                  <c:v>1.2086239999999999</c:v>
                </c:pt>
                <c:pt idx="2366">
                  <c:v>1.198774</c:v>
                </c:pt>
                <c:pt idx="2367">
                  <c:v>1.190294</c:v>
                </c:pt>
                <c:pt idx="2368">
                  <c:v>1.1828939999999999</c:v>
                </c:pt>
                <c:pt idx="2369">
                  <c:v>1.176339</c:v>
                </c:pt>
                <c:pt idx="2370">
                  <c:v>1.1704829999999999</c:v>
                </c:pt>
                <c:pt idx="2371">
                  <c:v>1.1644540000000001</c:v>
                </c:pt>
                <c:pt idx="2372">
                  <c:v>1.156819</c:v>
                </c:pt>
                <c:pt idx="2373">
                  <c:v>1.1469510000000001</c:v>
                </c:pt>
                <c:pt idx="2374">
                  <c:v>1.135724</c:v>
                </c:pt>
                <c:pt idx="2375">
                  <c:v>1.1245050000000001</c:v>
                </c:pt>
                <c:pt idx="2376">
                  <c:v>1.114195</c:v>
                </c:pt>
                <c:pt idx="2377">
                  <c:v>1.104981</c:v>
                </c:pt>
                <c:pt idx="2378">
                  <c:v>1.0959570000000001</c:v>
                </c:pt>
                <c:pt idx="2379">
                  <c:v>1.086209</c:v>
                </c:pt>
                <c:pt idx="2380">
                  <c:v>1.0762769999999999</c:v>
                </c:pt>
                <c:pt idx="2381">
                  <c:v>1.067266</c:v>
                </c:pt>
                <c:pt idx="2382">
                  <c:v>1.0597799999999999</c:v>
                </c:pt>
                <c:pt idx="2383">
                  <c:v>1.0536129999999999</c:v>
                </c:pt>
                <c:pt idx="2384">
                  <c:v>1.0475559999999999</c:v>
                </c:pt>
                <c:pt idx="2385">
                  <c:v>1.04026</c:v>
                </c:pt>
                <c:pt idx="2386">
                  <c:v>1.031372</c:v>
                </c:pt>
                <c:pt idx="2387">
                  <c:v>1.0218100000000001</c:v>
                </c:pt>
                <c:pt idx="2388">
                  <c:v>1.0131220000000001</c:v>
                </c:pt>
                <c:pt idx="2389">
                  <c:v>1.0060899999999999</c:v>
                </c:pt>
                <c:pt idx="2390">
                  <c:v>0.99993299999999996</c:v>
                </c:pt>
                <c:pt idx="2391">
                  <c:v>0.99336899999999995</c:v>
                </c:pt>
                <c:pt idx="2392">
                  <c:v>0.98612500000000003</c:v>
                </c:pt>
                <c:pt idx="2393">
                  <c:v>0.97916400000000003</c:v>
                </c:pt>
                <c:pt idx="2394">
                  <c:v>0.97357000000000005</c:v>
                </c:pt>
                <c:pt idx="2395">
                  <c:v>0.969302</c:v>
                </c:pt>
                <c:pt idx="2396">
                  <c:v>0.96550800000000003</c:v>
                </c:pt>
                <c:pt idx="2397">
                  <c:v>0.96177000000000001</c:v>
                </c:pt>
                <c:pt idx="2398">
                  <c:v>0.95820000000000005</c:v>
                </c:pt>
                <c:pt idx="2399">
                  <c:v>0.95479700000000001</c:v>
                </c:pt>
                <c:pt idx="2400">
                  <c:v>0.95131500000000002</c:v>
                </c:pt>
                <c:pt idx="2401">
                  <c:v>0.94746300000000006</c:v>
                </c:pt>
                <c:pt idx="2402">
                  <c:v>0.94333800000000001</c:v>
                </c:pt>
                <c:pt idx="2403">
                  <c:v>0.93913400000000002</c:v>
                </c:pt>
                <c:pt idx="2404">
                  <c:v>0.93440299999999998</c:v>
                </c:pt>
                <c:pt idx="2405">
                  <c:v>0.92817700000000003</c:v>
                </c:pt>
                <c:pt idx="2406">
                  <c:v>0.91993800000000003</c:v>
                </c:pt>
                <c:pt idx="2407">
                  <c:v>0.911053</c:v>
                </c:pt>
                <c:pt idx="2408">
                  <c:v>0.90400400000000003</c:v>
                </c:pt>
                <c:pt idx="2409">
                  <c:v>0.899702</c:v>
                </c:pt>
                <c:pt idx="2410">
                  <c:v>0.89686999999999995</c:v>
                </c:pt>
                <c:pt idx="2411">
                  <c:v>0.89401299999999995</c:v>
                </c:pt>
                <c:pt idx="2412">
                  <c:v>0.89117299999999999</c:v>
                </c:pt>
                <c:pt idx="2413">
                  <c:v>0.88919800000000004</c:v>
                </c:pt>
                <c:pt idx="2414">
                  <c:v>0.88839400000000002</c:v>
                </c:pt>
                <c:pt idx="2415">
                  <c:v>0.88817100000000004</c:v>
                </c:pt>
                <c:pt idx="2416">
                  <c:v>0.88724499999999995</c:v>
                </c:pt>
                <c:pt idx="2417">
                  <c:v>0.88476999999999995</c:v>
                </c:pt>
                <c:pt idx="2418">
                  <c:v>0.88138399999999995</c:v>
                </c:pt>
                <c:pt idx="2419">
                  <c:v>0.87873400000000002</c:v>
                </c:pt>
                <c:pt idx="2420">
                  <c:v>0.87825299999999995</c:v>
                </c:pt>
                <c:pt idx="2421">
                  <c:v>0.88030799999999998</c:v>
                </c:pt>
                <c:pt idx="2422">
                  <c:v>0.883826</c:v>
                </c:pt>
                <c:pt idx="2423">
                  <c:v>0.88677600000000001</c:v>
                </c:pt>
                <c:pt idx="2424">
                  <c:v>0.88767200000000002</c:v>
                </c:pt>
                <c:pt idx="2425">
                  <c:v>0.88673400000000002</c:v>
                </c:pt>
                <c:pt idx="2426">
                  <c:v>0.88540200000000002</c:v>
                </c:pt>
                <c:pt idx="2427">
                  <c:v>0.88458700000000001</c:v>
                </c:pt>
                <c:pt idx="2428">
                  <c:v>0.884023</c:v>
                </c:pt>
                <c:pt idx="2429">
                  <c:v>0.88305999999999996</c:v>
                </c:pt>
                <c:pt idx="2430">
                  <c:v>0.88078800000000002</c:v>
                </c:pt>
                <c:pt idx="2431">
                  <c:v>0.87651699999999999</c:v>
                </c:pt>
                <c:pt idx="2432">
                  <c:v>0.87095900000000004</c:v>
                </c:pt>
                <c:pt idx="2433">
                  <c:v>0.86582000000000003</c:v>
                </c:pt>
                <c:pt idx="2434">
                  <c:v>0.86205500000000002</c:v>
                </c:pt>
                <c:pt idx="2435">
                  <c:v>0.85929699999999998</c:v>
                </c:pt>
                <c:pt idx="2436">
                  <c:v>0.85658699999999999</c:v>
                </c:pt>
                <c:pt idx="2437">
                  <c:v>0.85326500000000005</c:v>
                </c:pt>
                <c:pt idx="2438">
                  <c:v>0.84963599999999995</c:v>
                </c:pt>
                <c:pt idx="2439">
                  <c:v>0.84652799999999995</c:v>
                </c:pt>
                <c:pt idx="2440">
                  <c:v>0.84445099999999995</c:v>
                </c:pt>
                <c:pt idx="2441">
                  <c:v>0.843163</c:v>
                </c:pt>
                <c:pt idx="2442">
                  <c:v>0.841422</c:v>
                </c:pt>
                <c:pt idx="2443">
                  <c:v>0.83804000000000001</c:v>
                </c:pt>
                <c:pt idx="2444">
                  <c:v>0.83333199999999996</c:v>
                </c:pt>
                <c:pt idx="2445">
                  <c:v>0.82869999999999999</c:v>
                </c:pt>
                <c:pt idx="2446">
                  <c:v>0.82502500000000001</c:v>
                </c:pt>
                <c:pt idx="2447">
                  <c:v>0.82184999999999997</c:v>
                </c:pt>
                <c:pt idx="2448">
                  <c:v>0.81792900000000002</c:v>
                </c:pt>
                <c:pt idx="2449">
                  <c:v>0.81228599999999995</c:v>
                </c:pt>
                <c:pt idx="2450">
                  <c:v>0.805037</c:v>
                </c:pt>
                <c:pt idx="2451">
                  <c:v>0.79729799999999995</c:v>
                </c:pt>
                <c:pt idx="2452">
                  <c:v>0.79011900000000002</c:v>
                </c:pt>
                <c:pt idx="2453">
                  <c:v>0.78385700000000003</c:v>
                </c:pt>
                <c:pt idx="2454">
                  <c:v>0.77834400000000004</c:v>
                </c:pt>
                <c:pt idx="2455">
                  <c:v>0.77299499999999999</c:v>
                </c:pt>
                <c:pt idx="2456">
                  <c:v>0.76722900000000005</c:v>
                </c:pt>
                <c:pt idx="2457">
                  <c:v>0.76117100000000004</c:v>
                </c:pt>
                <c:pt idx="2458">
                  <c:v>0.75593399999999999</c:v>
                </c:pt>
                <c:pt idx="2459">
                  <c:v>0.75285400000000002</c:v>
                </c:pt>
                <c:pt idx="2460">
                  <c:v>0.75175099999999995</c:v>
                </c:pt>
                <c:pt idx="2461">
                  <c:v>0.75097800000000003</c:v>
                </c:pt>
                <c:pt idx="2462">
                  <c:v>0.74969799999999998</c:v>
                </c:pt>
                <c:pt idx="2463">
                  <c:v>0.74877300000000002</c:v>
                </c:pt>
                <c:pt idx="2464">
                  <c:v>0.74967799999999996</c:v>
                </c:pt>
                <c:pt idx="2465">
                  <c:v>0.75339800000000001</c:v>
                </c:pt>
                <c:pt idx="2466">
                  <c:v>0.75960899999999998</c:v>
                </c:pt>
                <c:pt idx="2467">
                  <c:v>0.76637900000000003</c:v>
                </c:pt>
                <c:pt idx="2468">
                  <c:v>0.771818</c:v>
                </c:pt>
                <c:pt idx="2469">
                  <c:v>0.77601799999999999</c:v>
                </c:pt>
                <c:pt idx="2470">
                  <c:v>0.78049599999999997</c:v>
                </c:pt>
                <c:pt idx="2471">
                  <c:v>0.78654900000000005</c:v>
                </c:pt>
                <c:pt idx="2472">
                  <c:v>0.79430299999999998</c:v>
                </c:pt>
                <c:pt idx="2473">
                  <c:v>0.80269800000000002</c:v>
                </c:pt>
                <c:pt idx="2474">
                  <c:v>0.81079800000000002</c:v>
                </c:pt>
                <c:pt idx="2475">
                  <c:v>0.81891999999999998</c:v>
                </c:pt>
                <c:pt idx="2476">
                  <c:v>0.828156</c:v>
                </c:pt>
                <c:pt idx="2477">
                  <c:v>0.83934299999999995</c:v>
                </c:pt>
                <c:pt idx="2478">
                  <c:v>0.852464</c:v>
                </c:pt>
                <c:pt idx="2479">
                  <c:v>0.86629999999999996</c:v>
                </c:pt>
                <c:pt idx="2480">
                  <c:v>0.87912199999999996</c:v>
                </c:pt>
                <c:pt idx="2481">
                  <c:v>0.89061199999999996</c:v>
                </c:pt>
                <c:pt idx="2482">
                  <c:v>0.90241099999999996</c:v>
                </c:pt>
                <c:pt idx="2483">
                  <c:v>0.91604099999999999</c:v>
                </c:pt>
                <c:pt idx="2484">
                  <c:v>0.931172</c:v>
                </c:pt>
                <c:pt idx="2485">
                  <c:v>0.94593899999999997</c:v>
                </c:pt>
                <c:pt idx="2486">
                  <c:v>0.95825499999999997</c:v>
                </c:pt>
                <c:pt idx="2487">
                  <c:v>0.96756200000000003</c:v>
                </c:pt>
                <c:pt idx="2488">
                  <c:v>0.97551299999999996</c:v>
                </c:pt>
                <c:pt idx="2489">
                  <c:v>0.98405200000000004</c:v>
                </c:pt>
                <c:pt idx="2490">
                  <c:v>0.99360700000000002</c:v>
                </c:pt>
                <c:pt idx="2491">
                  <c:v>1.003425</c:v>
                </c:pt>
                <c:pt idx="2492">
                  <c:v>1.0123230000000001</c:v>
                </c:pt>
                <c:pt idx="2493">
                  <c:v>1.0196190000000001</c:v>
                </c:pt>
                <c:pt idx="2494">
                  <c:v>1.025674</c:v>
                </c:pt>
                <c:pt idx="2495">
                  <c:v>1.0311809999999999</c:v>
                </c:pt>
                <c:pt idx="2496">
                  <c:v>1.0366660000000001</c:v>
                </c:pt>
                <c:pt idx="2497">
                  <c:v>1.0422309999999999</c:v>
                </c:pt>
                <c:pt idx="2498">
                  <c:v>1.0473429999999999</c:v>
                </c:pt>
                <c:pt idx="2499">
                  <c:v>1.051722</c:v>
                </c:pt>
                <c:pt idx="2500">
                  <c:v>1.0559860000000001</c:v>
                </c:pt>
                <c:pt idx="2501">
                  <c:v>1.0610029999999999</c:v>
                </c:pt>
                <c:pt idx="2502">
                  <c:v>1.066943</c:v>
                </c:pt>
                <c:pt idx="2503">
                  <c:v>1.07311</c:v>
                </c:pt>
                <c:pt idx="2504">
                  <c:v>1.078857</c:v>
                </c:pt>
                <c:pt idx="2505">
                  <c:v>1.084212</c:v>
                </c:pt>
                <c:pt idx="2506">
                  <c:v>1.089412</c:v>
                </c:pt>
                <c:pt idx="2507">
                  <c:v>1.094681</c:v>
                </c:pt>
                <c:pt idx="2508">
                  <c:v>1.1002940000000001</c:v>
                </c:pt>
                <c:pt idx="2509">
                  <c:v>1.105944</c:v>
                </c:pt>
                <c:pt idx="2510">
                  <c:v>1.1107929999999999</c:v>
                </c:pt>
                <c:pt idx="2511">
                  <c:v>1.114617</c:v>
                </c:pt>
                <c:pt idx="2512">
                  <c:v>1.1181289999999999</c:v>
                </c:pt>
                <c:pt idx="2513">
                  <c:v>1.122217</c:v>
                </c:pt>
                <c:pt idx="2514">
                  <c:v>1.1268560000000001</c:v>
                </c:pt>
                <c:pt idx="2515">
                  <c:v>1.1311279999999999</c:v>
                </c:pt>
                <c:pt idx="2516">
                  <c:v>1.1347529999999999</c:v>
                </c:pt>
                <c:pt idx="2517">
                  <c:v>1.13933</c:v>
                </c:pt>
                <c:pt idx="2518">
                  <c:v>1.146954</c:v>
                </c:pt>
                <c:pt idx="2519">
                  <c:v>1.1567259999999999</c:v>
                </c:pt>
                <c:pt idx="2520">
                  <c:v>1.1654329999999999</c:v>
                </c:pt>
                <c:pt idx="2521">
                  <c:v>1.17143</c:v>
                </c:pt>
                <c:pt idx="2522">
                  <c:v>1.1752320000000001</c:v>
                </c:pt>
                <c:pt idx="2523">
                  <c:v>1.1783600000000001</c:v>
                </c:pt>
                <c:pt idx="2524">
                  <c:v>1.182145</c:v>
                </c:pt>
                <c:pt idx="2525">
                  <c:v>1.186885</c:v>
                </c:pt>
                <c:pt idx="2526">
                  <c:v>1.1916020000000001</c:v>
                </c:pt>
                <c:pt idx="2527">
                  <c:v>1.194293</c:v>
                </c:pt>
                <c:pt idx="2528">
                  <c:v>1.194</c:v>
                </c:pt>
                <c:pt idx="2529">
                  <c:v>1.19245</c:v>
                </c:pt>
                <c:pt idx="2530">
                  <c:v>1.192294</c:v>
                </c:pt>
                <c:pt idx="2531">
                  <c:v>1.1940660000000001</c:v>
                </c:pt>
                <c:pt idx="2532">
                  <c:v>1.1959580000000001</c:v>
                </c:pt>
                <c:pt idx="2533">
                  <c:v>1.1959919999999999</c:v>
                </c:pt>
                <c:pt idx="2534">
                  <c:v>1.193246</c:v>
                </c:pt>
                <c:pt idx="2535">
                  <c:v>1.188105</c:v>
                </c:pt>
                <c:pt idx="2536">
                  <c:v>1.1821250000000001</c:v>
                </c:pt>
                <c:pt idx="2537">
                  <c:v>1.1763110000000001</c:v>
                </c:pt>
                <c:pt idx="2538">
                  <c:v>1.169883</c:v>
                </c:pt>
                <c:pt idx="2539">
                  <c:v>1.1621539999999999</c:v>
                </c:pt>
                <c:pt idx="2540">
                  <c:v>1.153891</c:v>
                </c:pt>
                <c:pt idx="2541">
                  <c:v>1.1463080000000001</c:v>
                </c:pt>
                <c:pt idx="2542">
                  <c:v>1.1405430000000001</c:v>
                </c:pt>
                <c:pt idx="2543">
                  <c:v>1.1370359999999999</c:v>
                </c:pt>
                <c:pt idx="2544">
                  <c:v>1.1342810000000001</c:v>
                </c:pt>
                <c:pt idx="2545">
                  <c:v>1.1296079999999999</c:v>
                </c:pt>
                <c:pt idx="2546">
                  <c:v>1.1225210000000001</c:v>
                </c:pt>
                <c:pt idx="2547">
                  <c:v>1.1154470000000001</c:v>
                </c:pt>
                <c:pt idx="2548">
                  <c:v>1.1108499999999999</c:v>
                </c:pt>
                <c:pt idx="2549">
                  <c:v>1.109483</c:v>
                </c:pt>
                <c:pt idx="2550">
                  <c:v>1.1106290000000001</c:v>
                </c:pt>
                <c:pt idx="2551">
                  <c:v>1.1128009999999999</c:v>
                </c:pt>
                <c:pt idx="2552">
                  <c:v>1.114114</c:v>
                </c:pt>
                <c:pt idx="2553">
                  <c:v>1.1132919999999999</c:v>
                </c:pt>
                <c:pt idx="2554">
                  <c:v>1.110984</c:v>
                </c:pt>
                <c:pt idx="2555">
                  <c:v>1.1089469999999999</c:v>
                </c:pt>
                <c:pt idx="2556">
                  <c:v>1.108009</c:v>
                </c:pt>
                <c:pt idx="2557">
                  <c:v>1.1073569999999999</c:v>
                </c:pt>
                <c:pt idx="2558">
                  <c:v>1.105507</c:v>
                </c:pt>
                <c:pt idx="2559">
                  <c:v>1.1021460000000001</c:v>
                </c:pt>
                <c:pt idx="2560">
                  <c:v>1.0985910000000001</c:v>
                </c:pt>
                <c:pt idx="2561">
                  <c:v>1.0962400000000001</c:v>
                </c:pt>
                <c:pt idx="2562">
                  <c:v>1.095734</c:v>
                </c:pt>
                <c:pt idx="2563">
                  <c:v>1.096997</c:v>
                </c:pt>
                <c:pt idx="2564">
                  <c:v>1.099097</c:v>
                </c:pt>
                <c:pt idx="2565">
                  <c:v>1.1009119999999999</c:v>
                </c:pt>
                <c:pt idx="2566">
                  <c:v>1.102014</c:v>
                </c:pt>
                <c:pt idx="2567">
                  <c:v>1.1029100000000001</c:v>
                </c:pt>
                <c:pt idx="2568">
                  <c:v>1.1046130000000001</c:v>
                </c:pt>
                <c:pt idx="2569">
                  <c:v>1.107523</c:v>
                </c:pt>
                <c:pt idx="2570">
                  <c:v>1.1110279999999999</c:v>
                </c:pt>
                <c:pt idx="2571">
                  <c:v>1.113991</c:v>
                </c:pt>
                <c:pt idx="2572">
                  <c:v>1.115297</c:v>
                </c:pt>
                <c:pt idx="2573">
                  <c:v>1.1144229999999999</c:v>
                </c:pt>
                <c:pt idx="2574">
                  <c:v>1.1116379999999999</c:v>
                </c:pt>
                <c:pt idx="2575">
                  <c:v>1.1079669999999999</c:v>
                </c:pt>
                <c:pt idx="2576">
                  <c:v>1.1045700000000001</c:v>
                </c:pt>
                <c:pt idx="2577">
                  <c:v>1.1016159999999999</c:v>
                </c:pt>
                <c:pt idx="2578">
                  <c:v>1.0982320000000001</c:v>
                </c:pt>
                <c:pt idx="2579">
                  <c:v>1.093461</c:v>
                </c:pt>
                <c:pt idx="2580">
                  <c:v>1.0875060000000001</c:v>
                </c:pt>
                <c:pt idx="2581">
                  <c:v>1.082133</c:v>
                </c:pt>
                <c:pt idx="2582">
                  <c:v>1.0788180000000001</c:v>
                </c:pt>
                <c:pt idx="2583">
                  <c:v>1.0771329999999999</c:v>
                </c:pt>
                <c:pt idx="2584">
                  <c:v>1.0756650000000001</c:v>
                </c:pt>
                <c:pt idx="2585">
                  <c:v>1.0731310000000001</c:v>
                </c:pt>
                <c:pt idx="2586">
                  <c:v>1.0690109999999999</c:v>
                </c:pt>
                <c:pt idx="2587">
                  <c:v>1.0639810000000001</c:v>
                </c:pt>
                <c:pt idx="2588">
                  <c:v>1.059023</c:v>
                </c:pt>
                <c:pt idx="2589">
                  <c:v>1.054659</c:v>
                </c:pt>
                <c:pt idx="2590">
                  <c:v>1.0509219999999999</c:v>
                </c:pt>
                <c:pt idx="2591">
                  <c:v>1.047445</c:v>
                </c:pt>
                <c:pt idx="2592">
                  <c:v>1.043722</c:v>
                </c:pt>
                <c:pt idx="2593">
                  <c:v>1.039061</c:v>
                </c:pt>
                <c:pt idx="2594">
                  <c:v>1.033307</c:v>
                </c:pt>
                <c:pt idx="2595">
                  <c:v>1.027539</c:v>
                </c:pt>
                <c:pt idx="2596">
                  <c:v>1.022472</c:v>
                </c:pt>
                <c:pt idx="2597">
                  <c:v>1.0172669999999999</c:v>
                </c:pt>
                <c:pt idx="2598">
                  <c:v>1.0107569999999999</c:v>
                </c:pt>
                <c:pt idx="2599">
                  <c:v>1.002462</c:v>
                </c:pt>
                <c:pt idx="2600">
                  <c:v>0.99280800000000002</c:v>
                </c:pt>
                <c:pt idx="2601">
                  <c:v>0.98291099999999998</c:v>
                </c:pt>
                <c:pt idx="2602">
                  <c:v>0.97344200000000003</c:v>
                </c:pt>
                <c:pt idx="2603">
                  <c:v>0.96428199999999997</c:v>
                </c:pt>
                <c:pt idx="2604">
                  <c:v>0.95538000000000001</c:v>
                </c:pt>
                <c:pt idx="2605">
                  <c:v>0.94697100000000001</c:v>
                </c:pt>
                <c:pt idx="2606">
                  <c:v>0.93910899999999997</c:v>
                </c:pt>
                <c:pt idx="2607">
                  <c:v>0.93153600000000003</c:v>
                </c:pt>
                <c:pt idx="2608">
                  <c:v>0.92403599999999997</c:v>
                </c:pt>
                <c:pt idx="2609">
                  <c:v>0.91674599999999995</c:v>
                </c:pt>
                <c:pt idx="2610">
                  <c:v>0.90969699999999998</c:v>
                </c:pt>
                <c:pt idx="2611">
                  <c:v>0.90232199999999996</c:v>
                </c:pt>
                <c:pt idx="2612">
                  <c:v>0.89404399999999995</c:v>
                </c:pt>
                <c:pt idx="2613">
                  <c:v>0.88495800000000002</c:v>
                </c:pt>
                <c:pt idx="2614">
                  <c:v>0.87558499999999995</c:v>
                </c:pt>
                <c:pt idx="2615">
                  <c:v>0.86660599999999999</c:v>
                </c:pt>
                <c:pt idx="2616">
                  <c:v>0.85848500000000005</c:v>
                </c:pt>
                <c:pt idx="2617">
                  <c:v>0.85044699999999995</c:v>
                </c:pt>
                <c:pt idx="2618">
                  <c:v>0.84096400000000004</c:v>
                </c:pt>
                <c:pt idx="2619">
                  <c:v>0.82968399999999998</c:v>
                </c:pt>
                <c:pt idx="2620">
                  <c:v>0.81786199999999998</c:v>
                </c:pt>
                <c:pt idx="2621">
                  <c:v>0.80687600000000004</c:v>
                </c:pt>
                <c:pt idx="2622">
                  <c:v>0.79698899999999995</c:v>
                </c:pt>
                <c:pt idx="2623">
                  <c:v>0.78777699999999995</c:v>
                </c:pt>
                <c:pt idx="2624">
                  <c:v>0.77891500000000002</c:v>
                </c:pt>
                <c:pt idx="2625">
                  <c:v>0.77039500000000005</c:v>
                </c:pt>
                <c:pt idx="2626">
                  <c:v>0.76266999999999996</c:v>
                </c:pt>
                <c:pt idx="2627">
                  <c:v>0.75657600000000003</c:v>
                </c:pt>
                <c:pt idx="2628">
                  <c:v>0.75289700000000004</c:v>
                </c:pt>
                <c:pt idx="2629">
                  <c:v>0.75261500000000003</c:v>
                </c:pt>
                <c:pt idx="2630">
                  <c:v>0.75634699999999999</c:v>
                </c:pt>
                <c:pt idx="2631">
                  <c:v>0.76197199999999998</c:v>
                </c:pt>
                <c:pt idx="2632">
                  <c:v>0.76590199999999997</c:v>
                </c:pt>
                <c:pt idx="2633">
                  <c:v>0.76700299999999999</c:v>
                </c:pt>
                <c:pt idx="2634">
                  <c:v>0.76658099999999996</c:v>
                </c:pt>
                <c:pt idx="2635">
                  <c:v>0.76602300000000001</c:v>
                </c:pt>
                <c:pt idx="2636">
                  <c:v>0.765733</c:v>
                </c:pt>
                <c:pt idx="2637">
                  <c:v>0.76561900000000005</c:v>
                </c:pt>
                <c:pt idx="2638">
                  <c:v>0.76553800000000005</c:v>
                </c:pt>
                <c:pt idx="2639">
                  <c:v>0.76544699999999999</c:v>
                </c:pt>
                <c:pt idx="2640">
                  <c:v>0.76581699999999997</c:v>
                </c:pt>
                <c:pt idx="2641">
                  <c:v>0.76746700000000001</c:v>
                </c:pt>
                <c:pt idx="2642">
                  <c:v>0.77092499999999997</c:v>
                </c:pt>
                <c:pt idx="2643">
                  <c:v>0.77610500000000004</c:v>
                </c:pt>
                <c:pt idx="2644">
                  <c:v>0.78236899999999998</c:v>
                </c:pt>
                <c:pt idx="2645">
                  <c:v>0.78912300000000002</c:v>
                </c:pt>
                <c:pt idx="2646">
                  <c:v>0.79648799999999997</c:v>
                </c:pt>
                <c:pt idx="2647">
                  <c:v>0.80509399999999998</c:v>
                </c:pt>
                <c:pt idx="2648">
                  <c:v>0.814917</c:v>
                </c:pt>
                <c:pt idx="2649">
                  <c:v>0.82485299999999995</c:v>
                </c:pt>
                <c:pt idx="2650">
                  <c:v>0.83379999999999999</c:v>
                </c:pt>
                <c:pt idx="2651">
                  <c:v>0.84118599999999999</c:v>
                </c:pt>
                <c:pt idx="2652">
                  <c:v>0.84690600000000005</c:v>
                </c:pt>
                <c:pt idx="2653">
                  <c:v>0.85190200000000005</c:v>
                </c:pt>
                <c:pt idx="2654">
                  <c:v>0.85795299999999997</c:v>
                </c:pt>
                <c:pt idx="2655">
                  <c:v>0.86562600000000001</c:v>
                </c:pt>
                <c:pt idx="2656">
                  <c:v>0.87341100000000005</c:v>
                </c:pt>
                <c:pt idx="2657">
                  <c:v>0.879803</c:v>
                </c:pt>
                <c:pt idx="2658">
                  <c:v>0.88439999999999996</c:v>
                </c:pt>
                <c:pt idx="2659">
                  <c:v>0.88759399999999999</c:v>
                </c:pt>
                <c:pt idx="2660">
                  <c:v>0.89064900000000002</c:v>
                </c:pt>
                <c:pt idx="2661">
                  <c:v>0.89458499999999996</c:v>
                </c:pt>
                <c:pt idx="2662">
                  <c:v>0.89898199999999995</c:v>
                </c:pt>
                <c:pt idx="2663">
                  <c:v>0.902393</c:v>
                </c:pt>
                <c:pt idx="2664">
                  <c:v>0.90359599999999995</c:v>
                </c:pt>
                <c:pt idx="2665">
                  <c:v>0.90290999999999999</c:v>
                </c:pt>
                <c:pt idx="2666">
                  <c:v>0.902138</c:v>
                </c:pt>
                <c:pt idx="2667">
                  <c:v>0.90281299999999998</c:v>
                </c:pt>
                <c:pt idx="2668">
                  <c:v>0.90500800000000003</c:v>
                </c:pt>
                <c:pt idx="2669">
                  <c:v>0.90790300000000002</c:v>
                </c:pt>
                <c:pt idx="2670">
                  <c:v>0.91066100000000005</c:v>
                </c:pt>
                <c:pt idx="2671">
                  <c:v>0.91320599999999996</c:v>
                </c:pt>
                <c:pt idx="2672">
                  <c:v>0.916798</c:v>
                </c:pt>
                <c:pt idx="2673">
                  <c:v>0.92294699999999996</c:v>
                </c:pt>
                <c:pt idx="2674">
                  <c:v>0.93169500000000005</c:v>
                </c:pt>
                <c:pt idx="2675">
                  <c:v>0.941639</c:v>
                </c:pt>
                <c:pt idx="2676">
                  <c:v>0.95102399999999998</c:v>
                </c:pt>
                <c:pt idx="2677">
                  <c:v>0.95864300000000002</c:v>
                </c:pt>
                <c:pt idx="2678">
                  <c:v>0.96426999999999996</c:v>
                </c:pt>
                <c:pt idx="2679">
                  <c:v>0.96846100000000002</c:v>
                </c:pt>
                <c:pt idx="2680">
                  <c:v>0.97245300000000001</c:v>
                </c:pt>
                <c:pt idx="2681">
                  <c:v>0.97740300000000002</c:v>
                </c:pt>
                <c:pt idx="2682">
                  <c:v>0.98268500000000003</c:v>
                </c:pt>
                <c:pt idx="2683">
                  <c:v>0.98635799999999996</c:v>
                </c:pt>
                <c:pt idx="2684">
                  <c:v>0.98820300000000005</c:v>
                </c:pt>
                <c:pt idx="2685">
                  <c:v>0.99024999999999996</c:v>
                </c:pt>
                <c:pt idx="2686">
                  <c:v>0.99416899999999997</c:v>
                </c:pt>
                <c:pt idx="2687">
                  <c:v>1.0001910000000001</c:v>
                </c:pt>
                <c:pt idx="2688">
                  <c:v>1.0078370000000001</c:v>
                </c:pt>
                <c:pt idx="2689">
                  <c:v>1.016054</c:v>
                </c:pt>
                <c:pt idx="2690">
                  <c:v>1.023404</c:v>
                </c:pt>
                <c:pt idx="2691">
                  <c:v>1.029312</c:v>
                </c:pt>
                <c:pt idx="2692">
                  <c:v>1.0345679999999999</c:v>
                </c:pt>
                <c:pt idx="2693">
                  <c:v>1.0402530000000001</c:v>
                </c:pt>
                <c:pt idx="2694">
                  <c:v>1.046583</c:v>
                </c:pt>
                <c:pt idx="2695">
                  <c:v>1.0525329999999999</c:v>
                </c:pt>
                <c:pt idx="2696">
                  <c:v>1.056848</c:v>
                </c:pt>
                <c:pt idx="2697">
                  <c:v>1.0594509999999999</c:v>
                </c:pt>
                <c:pt idx="2698">
                  <c:v>1.0612299999999999</c:v>
                </c:pt>
                <c:pt idx="2699">
                  <c:v>1.0631010000000001</c:v>
                </c:pt>
                <c:pt idx="2700">
                  <c:v>1.065939</c:v>
                </c:pt>
                <c:pt idx="2701">
                  <c:v>1.0700909999999999</c:v>
                </c:pt>
                <c:pt idx="2702">
                  <c:v>1.074589</c:v>
                </c:pt>
                <c:pt idx="2703">
                  <c:v>1.0781320000000001</c:v>
                </c:pt>
                <c:pt idx="2704">
                  <c:v>1.0801959999999999</c:v>
                </c:pt>
                <c:pt idx="2705">
                  <c:v>1.0808329999999999</c:v>
                </c:pt>
                <c:pt idx="2706">
                  <c:v>1.08083</c:v>
                </c:pt>
                <c:pt idx="2707">
                  <c:v>1.0815680000000001</c:v>
                </c:pt>
                <c:pt idx="2708">
                  <c:v>1.083717</c:v>
                </c:pt>
                <c:pt idx="2709">
                  <c:v>1.086462</c:v>
                </c:pt>
                <c:pt idx="2710">
                  <c:v>1.088406</c:v>
                </c:pt>
                <c:pt idx="2711">
                  <c:v>1.0892090000000001</c:v>
                </c:pt>
                <c:pt idx="2712">
                  <c:v>1.0901149999999999</c:v>
                </c:pt>
                <c:pt idx="2713">
                  <c:v>1.0925020000000001</c:v>
                </c:pt>
                <c:pt idx="2714">
                  <c:v>1.0963799999999999</c:v>
                </c:pt>
                <c:pt idx="2715">
                  <c:v>1.100041</c:v>
                </c:pt>
                <c:pt idx="2716">
                  <c:v>1.101437</c:v>
                </c:pt>
                <c:pt idx="2717">
                  <c:v>1.1013390000000001</c:v>
                </c:pt>
                <c:pt idx="2718">
                  <c:v>1.102841</c:v>
                </c:pt>
                <c:pt idx="2719">
                  <c:v>1.1078079999999999</c:v>
                </c:pt>
                <c:pt idx="2720">
                  <c:v>1.1164339999999999</c:v>
                </c:pt>
                <c:pt idx="2721">
                  <c:v>1.1276170000000001</c:v>
                </c:pt>
                <c:pt idx="2722">
                  <c:v>1.138844</c:v>
                </c:pt>
                <c:pt idx="2723">
                  <c:v>1.1480710000000001</c:v>
                </c:pt>
                <c:pt idx="2724">
                  <c:v>1.155195</c:v>
                </c:pt>
                <c:pt idx="2725">
                  <c:v>1.1610560000000001</c:v>
                </c:pt>
                <c:pt idx="2726">
                  <c:v>1.1662980000000001</c:v>
                </c:pt>
                <c:pt idx="2727">
                  <c:v>1.1710780000000001</c:v>
                </c:pt>
                <c:pt idx="2728">
                  <c:v>1.174925</c:v>
                </c:pt>
                <c:pt idx="2729">
                  <c:v>1.177576</c:v>
                </c:pt>
                <c:pt idx="2730">
                  <c:v>1.179889</c:v>
                </c:pt>
                <c:pt idx="2731">
                  <c:v>1.1831689999999999</c:v>
                </c:pt>
                <c:pt idx="2732">
                  <c:v>1.1877789999999999</c:v>
                </c:pt>
                <c:pt idx="2733">
                  <c:v>1.192912</c:v>
                </c:pt>
                <c:pt idx="2734">
                  <c:v>1.197538</c:v>
                </c:pt>
                <c:pt idx="2735">
                  <c:v>1.200893</c:v>
                </c:pt>
                <c:pt idx="2736">
                  <c:v>1.202855</c:v>
                </c:pt>
                <c:pt idx="2737">
                  <c:v>1.2041090000000001</c:v>
                </c:pt>
                <c:pt idx="2738">
                  <c:v>1.205249</c:v>
                </c:pt>
                <c:pt idx="2739">
                  <c:v>1.206315</c:v>
                </c:pt>
                <c:pt idx="2740">
                  <c:v>1.2068490000000001</c:v>
                </c:pt>
                <c:pt idx="2741">
                  <c:v>1.2059169999999999</c:v>
                </c:pt>
                <c:pt idx="2742">
                  <c:v>1.202828</c:v>
                </c:pt>
                <c:pt idx="2743">
                  <c:v>1.198186</c:v>
                </c:pt>
                <c:pt idx="2744">
                  <c:v>1.1936800000000001</c:v>
                </c:pt>
                <c:pt idx="2745">
                  <c:v>1.190372</c:v>
                </c:pt>
                <c:pt idx="2746">
                  <c:v>1.1874720000000001</c:v>
                </c:pt>
                <c:pt idx="2747">
                  <c:v>1.1833149999999999</c:v>
                </c:pt>
                <c:pt idx="2748">
                  <c:v>1.177408</c:v>
                </c:pt>
                <c:pt idx="2749">
                  <c:v>1.170909</c:v>
                </c:pt>
                <c:pt idx="2750">
                  <c:v>1.165014</c:v>
                </c:pt>
                <c:pt idx="2751">
                  <c:v>1.159659</c:v>
                </c:pt>
                <c:pt idx="2752">
                  <c:v>1.1540079999999999</c:v>
                </c:pt>
                <c:pt idx="2753">
                  <c:v>1.1473230000000001</c:v>
                </c:pt>
                <c:pt idx="2754">
                  <c:v>1.1397710000000001</c:v>
                </c:pt>
                <c:pt idx="2755">
                  <c:v>1.1327290000000001</c:v>
                </c:pt>
                <c:pt idx="2756">
                  <c:v>1.1271880000000001</c:v>
                </c:pt>
                <c:pt idx="2757">
                  <c:v>1.122625</c:v>
                </c:pt>
                <c:pt idx="2758">
                  <c:v>1.117998</c:v>
                </c:pt>
                <c:pt idx="2759">
                  <c:v>1.1127530000000001</c:v>
                </c:pt>
                <c:pt idx="2760">
                  <c:v>1.107116</c:v>
                </c:pt>
                <c:pt idx="2761">
                  <c:v>1.10155</c:v>
                </c:pt>
                <c:pt idx="2762">
                  <c:v>1.09581</c:v>
                </c:pt>
                <c:pt idx="2763">
                  <c:v>1.089421</c:v>
                </c:pt>
                <c:pt idx="2764">
                  <c:v>1.0826020000000001</c:v>
                </c:pt>
                <c:pt idx="2765">
                  <c:v>1.0755870000000001</c:v>
                </c:pt>
                <c:pt idx="2766">
                  <c:v>1.0680780000000001</c:v>
                </c:pt>
                <c:pt idx="2767">
                  <c:v>1.060179</c:v>
                </c:pt>
                <c:pt idx="2768">
                  <c:v>1.0526439999999999</c:v>
                </c:pt>
                <c:pt idx="2769">
                  <c:v>1.0458430000000001</c:v>
                </c:pt>
                <c:pt idx="2770">
                  <c:v>1.0392479999999999</c:v>
                </c:pt>
                <c:pt idx="2771">
                  <c:v>1.0321800000000001</c:v>
                </c:pt>
                <c:pt idx="2772">
                  <c:v>1.0247980000000001</c:v>
                </c:pt>
                <c:pt idx="2773">
                  <c:v>1.0182059999999999</c:v>
                </c:pt>
                <c:pt idx="2774">
                  <c:v>1.01366</c:v>
                </c:pt>
                <c:pt idx="2775">
                  <c:v>1.0111159999999999</c:v>
                </c:pt>
                <c:pt idx="2776">
                  <c:v>1.008942</c:v>
                </c:pt>
                <c:pt idx="2777">
                  <c:v>1.005328</c:v>
                </c:pt>
                <c:pt idx="2778">
                  <c:v>0.99915200000000004</c:v>
                </c:pt>
                <c:pt idx="2779">
                  <c:v>0.99075400000000002</c:v>
                </c:pt>
                <c:pt idx="2780">
                  <c:v>0.98215799999999998</c:v>
                </c:pt>
                <c:pt idx="2781">
                  <c:v>0.97483699999999995</c:v>
                </c:pt>
                <c:pt idx="2782">
                  <c:v>0.96828800000000004</c:v>
                </c:pt>
                <c:pt idx="2783">
                  <c:v>0.96123499999999995</c:v>
                </c:pt>
                <c:pt idx="2784">
                  <c:v>0.95247000000000004</c:v>
                </c:pt>
                <c:pt idx="2785">
                  <c:v>0.94155599999999995</c:v>
                </c:pt>
                <c:pt idx="2786">
                  <c:v>0.92974699999999999</c:v>
                </c:pt>
                <c:pt idx="2787">
                  <c:v>0.91894699999999996</c:v>
                </c:pt>
                <c:pt idx="2788">
                  <c:v>0.90995999999999999</c:v>
                </c:pt>
                <c:pt idx="2789">
                  <c:v>0.90225900000000003</c:v>
                </c:pt>
                <c:pt idx="2790">
                  <c:v>0.89502099999999996</c:v>
                </c:pt>
                <c:pt idx="2791">
                  <c:v>0.88806300000000005</c:v>
                </c:pt>
                <c:pt idx="2792">
                  <c:v>0.88195199999999996</c:v>
                </c:pt>
                <c:pt idx="2793">
                  <c:v>0.87767200000000001</c:v>
                </c:pt>
                <c:pt idx="2794">
                  <c:v>0.87535700000000005</c:v>
                </c:pt>
                <c:pt idx="2795">
                  <c:v>0.87341800000000003</c:v>
                </c:pt>
                <c:pt idx="2796">
                  <c:v>0.87037200000000003</c:v>
                </c:pt>
                <c:pt idx="2797">
                  <c:v>0.86644500000000002</c:v>
                </c:pt>
                <c:pt idx="2798">
                  <c:v>0.86246199999999995</c:v>
                </c:pt>
                <c:pt idx="2799">
                  <c:v>0.85886399999999996</c:v>
                </c:pt>
                <c:pt idx="2800">
                  <c:v>0.85567099999999996</c:v>
                </c:pt>
                <c:pt idx="2801">
                  <c:v>0.85233899999999996</c:v>
                </c:pt>
                <c:pt idx="2802">
                  <c:v>0.84836999999999996</c:v>
                </c:pt>
                <c:pt idx="2803">
                  <c:v>0.84437700000000004</c:v>
                </c:pt>
                <c:pt idx="2804">
                  <c:v>0.84168100000000001</c:v>
                </c:pt>
                <c:pt idx="2805">
                  <c:v>0.84055800000000003</c:v>
                </c:pt>
                <c:pt idx="2806">
                  <c:v>0.83996599999999999</c:v>
                </c:pt>
                <c:pt idx="2807">
                  <c:v>0.83887900000000004</c:v>
                </c:pt>
                <c:pt idx="2808">
                  <c:v>0.83680299999999996</c:v>
                </c:pt>
                <c:pt idx="2809">
                  <c:v>0.83418199999999998</c:v>
                </c:pt>
                <c:pt idx="2810">
                  <c:v>0.83262100000000006</c:v>
                </c:pt>
                <c:pt idx="2811">
                  <c:v>0.83327399999999996</c:v>
                </c:pt>
                <c:pt idx="2812">
                  <c:v>0.83557800000000004</c:v>
                </c:pt>
                <c:pt idx="2813">
                  <c:v>0.83781399999999995</c:v>
                </c:pt>
                <c:pt idx="2814">
                  <c:v>0.83846799999999999</c:v>
                </c:pt>
                <c:pt idx="2815">
                  <c:v>0.83781600000000001</c:v>
                </c:pt>
                <c:pt idx="2816">
                  <c:v>0.83758200000000005</c:v>
                </c:pt>
                <c:pt idx="2817">
                  <c:v>0.83831599999999995</c:v>
                </c:pt>
                <c:pt idx="2818">
                  <c:v>0.83896800000000005</c:v>
                </c:pt>
                <c:pt idx="2819">
                  <c:v>0.83895299999999995</c:v>
                </c:pt>
                <c:pt idx="2820">
                  <c:v>0.83840700000000001</c:v>
                </c:pt>
                <c:pt idx="2821">
                  <c:v>0.83739300000000005</c:v>
                </c:pt>
                <c:pt idx="2822">
                  <c:v>0.83603700000000003</c:v>
                </c:pt>
                <c:pt idx="2823">
                  <c:v>0.83460199999999996</c:v>
                </c:pt>
                <c:pt idx="2824">
                  <c:v>0.833511</c:v>
                </c:pt>
                <c:pt idx="2825">
                  <c:v>0.83339200000000002</c:v>
                </c:pt>
                <c:pt idx="2826">
                  <c:v>0.83402799999999999</c:v>
                </c:pt>
                <c:pt idx="2827">
                  <c:v>0.83376499999999998</c:v>
                </c:pt>
                <c:pt idx="2828">
                  <c:v>0.83166899999999999</c:v>
                </c:pt>
                <c:pt idx="2829">
                  <c:v>0.82896000000000003</c:v>
                </c:pt>
                <c:pt idx="2830">
                  <c:v>0.82721900000000004</c:v>
                </c:pt>
                <c:pt idx="2831">
                  <c:v>0.82689299999999999</c:v>
                </c:pt>
                <c:pt idx="2832">
                  <c:v>0.82758399999999999</c:v>
                </c:pt>
                <c:pt idx="2833">
                  <c:v>0.82870699999999997</c:v>
                </c:pt>
                <c:pt idx="2834">
                  <c:v>0.82999900000000004</c:v>
                </c:pt>
                <c:pt idx="2835">
                  <c:v>0.83149099999999998</c:v>
                </c:pt>
                <c:pt idx="2836">
                  <c:v>0.83333699999999999</c:v>
                </c:pt>
                <c:pt idx="2837">
                  <c:v>0.83631800000000001</c:v>
                </c:pt>
                <c:pt idx="2838">
                  <c:v>0.84142899999999998</c:v>
                </c:pt>
                <c:pt idx="2839">
                  <c:v>0.84785900000000003</c:v>
                </c:pt>
                <c:pt idx="2840">
                  <c:v>0.85365400000000002</c:v>
                </c:pt>
                <c:pt idx="2841">
                  <c:v>0.85828599999999999</c:v>
                </c:pt>
                <c:pt idx="2842">
                  <c:v>0.86229599999999995</c:v>
                </c:pt>
                <c:pt idx="2843">
                  <c:v>0.86584700000000003</c:v>
                </c:pt>
                <c:pt idx="2844">
                  <c:v>0.86891099999999999</c:v>
                </c:pt>
                <c:pt idx="2845">
                  <c:v>0.872</c:v>
                </c:pt>
                <c:pt idx="2846">
                  <c:v>0.87579799999999997</c:v>
                </c:pt>
                <c:pt idx="2847">
                  <c:v>0.88054299999999996</c:v>
                </c:pt>
                <c:pt idx="2848">
                  <c:v>0.88639100000000004</c:v>
                </c:pt>
                <c:pt idx="2849">
                  <c:v>0.89346700000000001</c:v>
                </c:pt>
                <c:pt idx="2850">
                  <c:v>0.90113399999999999</c:v>
                </c:pt>
                <c:pt idx="2851">
                  <c:v>0.90837699999999999</c:v>
                </c:pt>
                <c:pt idx="2852">
                  <c:v>0.91506799999999999</c:v>
                </c:pt>
                <c:pt idx="2853">
                  <c:v>0.92195099999999996</c:v>
                </c:pt>
                <c:pt idx="2854">
                  <c:v>0.92974000000000001</c:v>
                </c:pt>
                <c:pt idx="2855">
                  <c:v>0.93841399999999997</c:v>
                </c:pt>
                <c:pt idx="2856">
                  <c:v>0.94701199999999996</c:v>
                </c:pt>
                <c:pt idx="2857">
                  <c:v>0.95417300000000005</c:v>
                </c:pt>
                <c:pt idx="2858">
                  <c:v>0.95901599999999998</c:v>
                </c:pt>
                <c:pt idx="2859">
                  <c:v>0.96216000000000002</c:v>
                </c:pt>
                <c:pt idx="2860">
                  <c:v>0.96530899999999997</c:v>
                </c:pt>
                <c:pt idx="2861">
                  <c:v>0.96920499999999998</c:v>
                </c:pt>
                <c:pt idx="2862">
                  <c:v>0.97333800000000004</c:v>
                </c:pt>
                <c:pt idx="2863">
                  <c:v>0.97707500000000003</c:v>
                </c:pt>
                <c:pt idx="2864">
                  <c:v>0.97986399999999996</c:v>
                </c:pt>
                <c:pt idx="2865">
                  <c:v>0.98157700000000003</c:v>
                </c:pt>
                <c:pt idx="2866">
                  <c:v>0.98301400000000005</c:v>
                </c:pt>
                <c:pt idx="2867">
                  <c:v>0.98490699999999998</c:v>
                </c:pt>
                <c:pt idx="2868">
                  <c:v>0.987008</c:v>
                </c:pt>
                <c:pt idx="2869">
                  <c:v>0.98880199999999996</c:v>
                </c:pt>
                <c:pt idx="2870">
                  <c:v>0.98996700000000004</c:v>
                </c:pt>
                <c:pt idx="2871">
                  <c:v>0.99012699999999998</c:v>
                </c:pt>
                <c:pt idx="2872">
                  <c:v>0.98964600000000003</c:v>
                </c:pt>
                <c:pt idx="2873">
                  <c:v>0.98989400000000005</c:v>
                </c:pt>
                <c:pt idx="2874">
                  <c:v>0.99158599999999997</c:v>
                </c:pt>
                <c:pt idx="2875">
                  <c:v>0.99401099999999998</c:v>
                </c:pt>
                <c:pt idx="2876">
                  <c:v>0.99605200000000005</c:v>
                </c:pt>
                <c:pt idx="2877">
                  <c:v>0.99736199999999997</c:v>
                </c:pt>
                <c:pt idx="2878">
                  <c:v>0.99906899999999998</c:v>
                </c:pt>
                <c:pt idx="2879">
                  <c:v>1.002891</c:v>
                </c:pt>
                <c:pt idx="2880">
                  <c:v>1.0092049999999999</c:v>
                </c:pt>
                <c:pt idx="2881">
                  <c:v>1.0167349999999999</c:v>
                </c:pt>
                <c:pt idx="2882">
                  <c:v>1.0236860000000001</c:v>
                </c:pt>
                <c:pt idx="2883">
                  <c:v>1.0289809999999999</c:v>
                </c:pt>
                <c:pt idx="2884">
                  <c:v>1.0331269999999999</c:v>
                </c:pt>
                <c:pt idx="2885">
                  <c:v>1.037525</c:v>
                </c:pt>
                <c:pt idx="2886">
                  <c:v>1.0431859999999999</c:v>
                </c:pt>
                <c:pt idx="2887">
                  <c:v>1.0501609999999999</c:v>
                </c:pt>
                <c:pt idx="2888">
                  <c:v>1.057501</c:v>
                </c:pt>
                <c:pt idx="2889">
                  <c:v>1.0640069999999999</c:v>
                </c:pt>
                <c:pt idx="2890">
                  <c:v>1.0694319999999999</c:v>
                </c:pt>
                <c:pt idx="2891">
                  <c:v>1.0748420000000001</c:v>
                </c:pt>
                <c:pt idx="2892">
                  <c:v>1.081704</c:v>
                </c:pt>
                <c:pt idx="2893">
                  <c:v>1.0905</c:v>
                </c:pt>
                <c:pt idx="2894">
                  <c:v>1.1003080000000001</c:v>
                </c:pt>
                <c:pt idx="2895">
                  <c:v>1.1096429999999999</c:v>
                </c:pt>
                <c:pt idx="2896">
                  <c:v>1.1171469999999999</c:v>
                </c:pt>
                <c:pt idx="2897">
                  <c:v>1.1223129999999999</c:v>
                </c:pt>
                <c:pt idx="2898">
                  <c:v>1.126519</c:v>
                </c:pt>
                <c:pt idx="2899">
                  <c:v>1.1318760000000001</c:v>
                </c:pt>
                <c:pt idx="2900">
                  <c:v>1.1386620000000001</c:v>
                </c:pt>
                <c:pt idx="2901">
                  <c:v>1.1453610000000001</c:v>
                </c:pt>
                <c:pt idx="2902">
                  <c:v>1.1503540000000001</c:v>
                </c:pt>
                <c:pt idx="2903">
                  <c:v>1.152755</c:v>
                </c:pt>
                <c:pt idx="2904">
                  <c:v>1.153213</c:v>
                </c:pt>
                <c:pt idx="2905">
                  <c:v>1.1535409999999999</c:v>
                </c:pt>
                <c:pt idx="2906">
                  <c:v>1.15466</c:v>
                </c:pt>
                <c:pt idx="2907">
                  <c:v>1.156255</c:v>
                </c:pt>
                <c:pt idx="2908">
                  <c:v>1.157877</c:v>
                </c:pt>
                <c:pt idx="2909">
                  <c:v>1.1586510000000001</c:v>
                </c:pt>
                <c:pt idx="2910">
                  <c:v>1.1576169999999999</c:v>
                </c:pt>
                <c:pt idx="2911">
                  <c:v>1.1552830000000001</c:v>
                </c:pt>
                <c:pt idx="2912">
                  <c:v>1.1529</c:v>
                </c:pt>
                <c:pt idx="2913">
                  <c:v>1.1507559999999999</c:v>
                </c:pt>
                <c:pt idx="2914">
                  <c:v>1.148552</c:v>
                </c:pt>
                <c:pt idx="2915">
                  <c:v>1.146142</c:v>
                </c:pt>
                <c:pt idx="2916">
                  <c:v>1.143554</c:v>
                </c:pt>
                <c:pt idx="2917">
                  <c:v>1.1415439999999999</c:v>
                </c:pt>
                <c:pt idx="2918">
                  <c:v>1.14137</c:v>
                </c:pt>
                <c:pt idx="2919">
                  <c:v>1.143035</c:v>
                </c:pt>
                <c:pt idx="2920">
                  <c:v>1.14496</c:v>
                </c:pt>
                <c:pt idx="2921">
                  <c:v>1.1455200000000001</c:v>
                </c:pt>
                <c:pt idx="2922">
                  <c:v>1.1441490000000001</c:v>
                </c:pt>
                <c:pt idx="2923">
                  <c:v>1.1417360000000001</c:v>
                </c:pt>
                <c:pt idx="2924">
                  <c:v>1.1400939999999999</c:v>
                </c:pt>
                <c:pt idx="2925">
                  <c:v>1.140134</c:v>
                </c:pt>
                <c:pt idx="2926">
                  <c:v>1.1408510000000001</c:v>
                </c:pt>
                <c:pt idx="2927">
                  <c:v>1.1405989999999999</c:v>
                </c:pt>
                <c:pt idx="2928">
                  <c:v>1.1382650000000001</c:v>
                </c:pt>
                <c:pt idx="2929">
                  <c:v>1.1336409999999999</c:v>
                </c:pt>
                <c:pt idx="2930">
                  <c:v>1.127904</c:v>
                </c:pt>
                <c:pt idx="2931">
                  <c:v>1.1227750000000001</c:v>
                </c:pt>
                <c:pt idx="2932">
                  <c:v>1.1190119999999999</c:v>
                </c:pt>
                <c:pt idx="2933">
                  <c:v>1.1163989999999999</c:v>
                </c:pt>
                <c:pt idx="2934">
                  <c:v>1.114296</c:v>
                </c:pt>
                <c:pt idx="2935">
                  <c:v>1.112125</c:v>
                </c:pt>
                <c:pt idx="2936">
                  <c:v>1.1101319999999999</c:v>
                </c:pt>
                <c:pt idx="2937">
                  <c:v>1.109302</c:v>
                </c:pt>
                <c:pt idx="2938">
                  <c:v>1.1101840000000001</c:v>
                </c:pt>
                <c:pt idx="2939">
                  <c:v>1.112134</c:v>
                </c:pt>
                <c:pt idx="2940">
                  <c:v>1.1134360000000001</c:v>
                </c:pt>
                <c:pt idx="2941">
                  <c:v>1.1123149999999999</c:v>
                </c:pt>
                <c:pt idx="2942">
                  <c:v>1.108463</c:v>
                </c:pt>
                <c:pt idx="2943">
                  <c:v>1.102576</c:v>
                </c:pt>
                <c:pt idx="2944">
                  <c:v>1.095153</c:v>
                </c:pt>
                <c:pt idx="2945">
                  <c:v>1.086662</c:v>
                </c:pt>
                <c:pt idx="2946">
                  <c:v>1.0776289999999999</c:v>
                </c:pt>
                <c:pt idx="2947">
                  <c:v>1.0689310000000001</c:v>
                </c:pt>
                <c:pt idx="2948">
                  <c:v>1.0612170000000001</c:v>
                </c:pt>
                <c:pt idx="2949">
                  <c:v>1.054362</c:v>
                </c:pt>
                <c:pt idx="2950">
                  <c:v>1.0484739999999999</c:v>
                </c:pt>
                <c:pt idx="2951">
                  <c:v>1.043609</c:v>
                </c:pt>
                <c:pt idx="2952">
                  <c:v>1.039161</c:v>
                </c:pt>
                <c:pt idx="2953">
                  <c:v>1.0341800000000001</c:v>
                </c:pt>
                <c:pt idx="2954">
                  <c:v>1.027719</c:v>
                </c:pt>
                <c:pt idx="2955">
                  <c:v>1.019752</c:v>
                </c:pt>
                <c:pt idx="2956">
                  <c:v>1.011652</c:v>
                </c:pt>
                <c:pt idx="2957">
                  <c:v>1.0049889999999999</c:v>
                </c:pt>
                <c:pt idx="2958">
                  <c:v>1.0000530000000001</c:v>
                </c:pt>
                <c:pt idx="2959">
                  <c:v>0.99573199999999995</c:v>
                </c:pt>
                <c:pt idx="2960">
                  <c:v>0.990587</c:v>
                </c:pt>
                <c:pt idx="2961">
                  <c:v>0.98412500000000003</c:v>
                </c:pt>
                <c:pt idx="2962">
                  <c:v>0.97719800000000001</c:v>
                </c:pt>
                <c:pt idx="2963">
                  <c:v>0.971248</c:v>
                </c:pt>
                <c:pt idx="2964">
                  <c:v>0.96696700000000002</c:v>
                </c:pt>
                <c:pt idx="2965">
                  <c:v>0.96379099999999995</c:v>
                </c:pt>
                <c:pt idx="2966">
                  <c:v>0.96070800000000001</c:v>
                </c:pt>
                <c:pt idx="2967">
                  <c:v>0.95726199999999995</c:v>
                </c:pt>
                <c:pt idx="2968">
                  <c:v>0.95407600000000004</c:v>
                </c:pt>
                <c:pt idx="2969">
                  <c:v>0.952241</c:v>
                </c:pt>
                <c:pt idx="2970">
                  <c:v>0.95188200000000001</c:v>
                </c:pt>
                <c:pt idx="2971">
                  <c:v>0.95167900000000005</c:v>
                </c:pt>
                <c:pt idx="2972">
                  <c:v>0.94988600000000001</c:v>
                </c:pt>
                <c:pt idx="2973">
                  <c:v>0.94631100000000001</c:v>
                </c:pt>
                <c:pt idx="2974">
                  <c:v>0.94261799999999996</c:v>
                </c:pt>
                <c:pt idx="2975">
                  <c:v>0.94015199999999999</c:v>
                </c:pt>
                <c:pt idx="2976">
                  <c:v>0.93906599999999996</c:v>
                </c:pt>
                <c:pt idx="2977">
                  <c:v>0.93888700000000003</c:v>
                </c:pt>
                <c:pt idx="2978">
                  <c:v>0.93871700000000002</c:v>
                </c:pt>
                <c:pt idx="2979">
                  <c:v>0.93791599999999997</c:v>
                </c:pt>
                <c:pt idx="2980">
                  <c:v>0.93679500000000004</c:v>
                </c:pt>
                <c:pt idx="2981">
                  <c:v>0.93618000000000001</c:v>
                </c:pt>
                <c:pt idx="2982">
                  <c:v>0.93637999999999999</c:v>
                </c:pt>
                <c:pt idx="2983">
                  <c:v>0.936913</c:v>
                </c:pt>
                <c:pt idx="2984">
                  <c:v>0.93701699999999999</c:v>
                </c:pt>
                <c:pt idx="2985">
                  <c:v>0.93621600000000005</c:v>
                </c:pt>
                <c:pt idx="2986">
                  <c:v>0.934755</c:v>
                </c:pt>
                <c:pt idx="2987">
                  <c:v>0.93345400000000001</c:v>
                </c:pt>
                <c:pt idx="2988">
                  <c:v>0.93313100000000004</c:v>
                </c:pt>
                <c:pt idx="2989">
                  <c:v>0.93350100000000003</c:v>
                </c:pt>
                <c:pt idx="2990">
                  <c:v>0.93286599999999997</c:v>
                </c:pt>
                <c:pt idx="2991">
                  <c:v>0.92974100000000004</c:v>
                </c:pt>
                <c:pt idx="2992">
                  <c:v>0.924153</c:v>
                </c:pt>
                <c:pt idx="2993">
                  <c:v>0.91735</c:v>
                </c:pt>
                <c:pt idx="2994">
                  <c:v>0.91045200000000004</c:v>
                </c:pt>
                <c:pt idx="2995">
                  <c:v>0.90383199999999997</c:v>
                </c:pt>
                <c:pt idx="2996">
                  <c:v>0.897644</c:v>
                </c:pt>
                <c:pt idx="2997">
                  <c:v>0.89175599999999999</c:v>
                </c:pt>
                <c:pt idx="2998">
                  <c:v>0.88598100000000002</c:v>
                </c:pt>
                <c:pt idx="2999">
                  <c:v>0.88091299999999995</c:v>
                </c:pt>
                <c:pt idx="3000">
                  <c:v>0.87750099999999998</c:v>
                </c:pt>
                <c:pt idx="3001">
                  <c:v>0.87585999999999997</c:v>
                </c:pt>
                <c:pt idx="3002">
                  <c:v>0.87494499999999997</c:v>
                </c:pt>
                <c:pt idx="3003">
                  <c:v>0.87362300000000004</c:v>
                </c:pt>
                <c:pt idx="3004">
                  <c:v>0.87162899999999999</c:v>
                </c:pt>
                <c:pt idx="3005">
                  <c:v>0.86921999999999999</c:v>
                </c:pt>
                <c:pt idx="3006">
                  <c:v>0.86667300000000003</c:v>
                </c:pt>
                <c:pt idx="3007">
                  <c:v>0.86418799999999996</c:v>
                </c:pt>
                <c:pt idx="3008">
                  <c:v>0.86214100000000005</c:v>
                </c:pt>
                <c:pt idx="3009">
                  <c:v>0.86099300000000001</c:v>
                </c:pt>
                <c:pt idx="3010">
                  <c:v>0.86045700000000003</c:v>
                </c:pt>
                <c:pt idx="3011">
                  <c:v>0.85968</c:v>
                </c:pt>
                <c:pt idx="3012">
                  <c:v>0.85851100000000002</c:v>
                </c:pt>
                <c:pt idx="3013">
                  <c:v>0.85747499999999999</c:v>
                </c:pt>
                <c:pt idx="3014">
                  <c:v>0.85682599999999998</c:v>
                </c:pt>
                <c:pt idx="3015">
                  <c:v>0.85716199999999998</c:v>
                </c:pt>
                <c:pt idx="3016">
                  <c:v>0.85949799999999998</c:v>
                </c:pt>
                <c:pt idx="3017">
                  <c:v>0.86316800000000005</c:v>
                </c:pt>
                <c:pt idx="3018">
                  <c:v>0.86668599999999996</c:v>
                </c:pt>
                <c:pt idx="3019">
                  <c:v>0.87001399999999995</c:v>
                </c:pt>
                <c:pt idx="3020">
                  <c:v>0.87312999999999996</c:v>
                </c:pt>
                <c:pt idx="3021">
                  <c:v>0.87503200000000003</c:v>
                </c:pt>
                <c:pt idx="3022">
                  <c:v>0.87509400000000004</c:v>
                </c:pt>
                <c:pt idx="3023">
                  <c:v>0.873699</c:v>
                </c:pt>
                <c:pt idx="3024">
                  <c:v>0.871838</c:v>
                </c:pt>
                <c:pt idx="3025">
                  <c:v>0.87077000000000004</c:v>
                </c:pt>
                <c:pt idx="3026">
                  <c:v>0.87160400000000005</c:v>
                </c:pt>
                <c:pt idx="3027">
                  <c:v>0.87426300000000001</c:v>
                </c:pt>
                <c:pt idx="3028">
                  <c:v>0.87646100000000005</c:v>
                </c:pt>
                <c:pt idx="3029">
                  <c:v>0.87552200000000002</c:v>
                </c:pt>
                <c:pt idx="3030">
                  <c:v>0.87240200000000001</c:v>
                </c:pt>
                <c:pt idx="3031">
                  <c:v>0.87053000000000003</c:v>
                </c:pt>
                <c:pt idx="3032">
                  <c:v>0.87118300000000004</c:v>
                </c:pt>
                <c:pt idx="3033">
                  <c:v>0.87345300000000003</c:v>
                </c:pt>
                <c:pt idx="3034">
                  <c:v>0.87621800000000005</c:v>
                </c:pt>
                <c:pt idx="3035">
                  <c:v>0.87856699999999999</c:v>
                </c:pt>
                <c:pt idx="3036">
                  <c:v>0.88046899999999995</c:v>
                </c:pt>
                <c:pt idx="3037">
                  <c:v>0.88265000000000005</c:v>
                </c:pt>
                <c:pt idx="3038">
                  <c:v>0.88530500000000001</c:v>
                </c:pt>
                <c:pt idx="3039">
                  <c:v>0.88803500000000002</c:v>
                </c:pt>
                <c:pt idx="3040">
                  <c:v>0.89027599999999996</c:v>
                </c:pt>
                <c:pt idx="3041">
                  <c:v>0.89165000000000005</c:v>
                </c:pt>
                <c:pt idx="3042">
                  <c:v>0.892845</c:v>
                </c:pt>
                <c:pt idx="3043">
                  <c:v>0.89536099999999996</c:v>
                </c:pt>
                <c:pt idx="3044">
                  <c:v>0.89996100000000001</c:v>
                </c:pt>
                <c:pt idx="3045">
                  <c:v>0.90555600000000003</c:v>
                </c:pt>
                <c:pt idx="3046">
                  <c:v>0.91036700000000004</c:v>
                </c:pt>
                <c:pt idx="3047">
                  <c:v>0.914246</c:v>
                </c:pt>
                <c:pt idx="3048">
                  <c:v>0.91870300000000005</c:v>
                </c:pt>
                <c:pt idx="3049">
                  <c:v>0.92533699999999997</c:v>
                </c:pt>
                <c:pt idx="3050">
                  <c:v>0.93389900000000003</c:v>
                </c:pt>
                <c:pt idx="3051">
                  <c:v>0.94152999999999998</c:v>
                </c:pt>
                <c:pt idx="3052">
                  <c:v>0.94631900000000002</c:v>
                </c:pt>
                <c:pt idx="3053">
                  <c:v>0.94966700000000004</c:v>
                </c:pt>
                <c:pt idx="3054">
                  <c:v>0.95365500000000003</c:v>
                </c:pt>
                <c:pt idx="3055">
                  <c:v>0.95931699999999998</c:v>
                </c:pt>
                <c:pt idx="3056">
                  <c:v>0.96670199999999995</c:v>
                </c:pt>
                <c:pt idx="3057">
                  <c:v>0.974823</c:v>
                </c:pt>
                <c:pt idx="3058">
                  <c:v>0.98275199999999996</c:v>
                </c:pt>
                <c:pt idx="3059">
                  <c:v>0.99051800000000001</c:v>
                </c:pt>
                <c:pt idx="3060">
                  <c:v>0.99855099999999997</c:v>
                </c:pt>
                <c:pt idx="3061">
                  <c:v>1.007155</c:v>
                </c:pt>
                <c:pt idx="3062">
                  <c:v>1.016041</c:v>
                </c:pt>
                <c:pt idx="3063">
                  <c:v>1.0241579999999999</c:v>
                </c:pt>
                <c:pt idx="3064">
                  <c:v>1.0307390000000001</c:v>
                </c:pt>
                <c:pt idx="3065">
                  <c:v>1.036225</c:v>
                </c:pt>
                <c:pt idx="3066">
                  <c:v>1.0418700000000001</c:v>
                </c:pt>
                <c:pt idx="3067">
                  <c:v>1.048438</c:v>
                </c:pt>
                <c:pt idx="3068">
                  <c:v>1.0552090000000001</c:v>
                </c:pt>
                <c:pt idx="3069">
                  <c:v>1.0607439999999999</c:v>
                </c:pt>
                <c:pt idx="3070">
                  <c:v>1.064611</c:v>
                </c:pt>
                <c:pt idx="3071">
                  <c:v>1.0678179999999999</c:v>
                </c:pt>
                <c:pt idx="3072">
                  <c:v>1.0714760000000001</c:v>
                </c:pt>
                <c:pt idx="3073">
                  <c:v>1.075499</c:v>
                </c:pt>
                <c:pt idx="3074">
                  <c:v>1.0790649999999999</c:v>
                </c:pt>
                <c:pt idx="3075">
                  <c:v>1.081539</c:v>
                </c:pt>
                <c:pt idx="3076">
                  <c:v>1.082576</c:v>
                </c:pt>
                <c:pt idx="3077">
                  <c:v>1.0822160000000001</c:v>
                </c:pt>
                <c:pt idx="3078">
                  <c:v>1.0809770000000001</c:v>
                </c:pt>
                <c:pt idx="3079">
                  <c:v>1.079607</c:v>
                </c:pt>
                <c:pt idx="3080">
                  <c:v>1.078335</c:v>
                </c:pt>
                <c:pt idx="3081">
                  <c:v>1.076552</c:v>
                </c:pt>
                <c:pt idx="3082">
                  <c:v>1.0742130000000001</c:v>
                </c:pt>
                <c:pt idx="3083">
                  <c:v>1.0725</c:v>
                </c:pt>
                <c:pt idx="3084">
                  <c:v>1.072476</c:v>
                </c:pt>
                <c:pt idx="3085">
                  <c:v>1.074533</c:v>
                </c:pt>
                <c:pt idx="3086">
                  <c:v>1.0786389999999999</c:v>
                </c:pt>
                <c:pt idx="3087">
                  <c:v>1.0838099999999999</c:v>
                </c:pt>
                <c:pt idx="3088">
                  <c:v>1.0883080000000001</c:v>
                </c:pt>
                <c:pt idx="3089">
                  <c:v>1.0913759999999999</c:v>
                </c:pt>
                <c:pt idx="3090">
                  <c:v>1.0937170000000001</c:v>
                </c:pt>
                <c:pt idx="3091">
                  <c:v>1.0961160000000001</c:v>
                </c:pt>
                <c:pt idx="3092">
                  <c:v>1.098703</c:v>
                </c:pt>
                <c:pt idx="3093">
                  <c:v>1.1011</c:v>
                </c:pt>
                <c:pt idx="3094">
                  <c:v>1.1032029999999999</c:v>
                </c:pt>
                <c:pt idx="3095">
                  <c:v>1.105585</c:v>
                </c:pt>
                <c:pt idx="3096">
                  <c:v>1.108581</c:v>
                </c:pt>
                <c:pt idx="3097">
                  <c:v>1.1120939999999999</c:v>
                </c:pt>
                <c:pt idx="3098">
                  <c:v>1.116034</c:v>
                </c:pt>
                <c:pt idx="3099">
                  <c:v>1.119902</c:v>
                </c:pt>
                <c:pt idx="3100">
                  <c:v>1.1227229999999999</c:v>
                </c:pt>
                <c:pt idx="3101">
                  <c:v>1.1242190000000001</c:v>
                </c:pt>
                <c:pt idx="3102">
                  <c:v>1.1255189999999999</c:v>
                </c:pt>
                <c:pt idx="3103">
                  <c:v>1.128039</c:v>
                </c:pt>
                <c:pt idx="3104">
                  <c:v>1.1320129999999999</c:v>
                </c:pt>
                <c:pt idx="3105">
                  <c:v>1.1362049999999999</c:v>
                </c:pt>
                <c:pt idx="3106">
                  <c:v>1.1390420000000001</c:v>
                </c:pt>
                <c:pt idx="3107">
                  <c:v>1.140118</c:v>
                </c:pt>
                <c:pt idx="3108">
                  <c:v>1.1403730000000001</c:v>
                </c:pt>
                <c:pt idx="3109">
                  <c:v>1.141203</c:v>
                </c:pt>
                <c:pt idx="3110">
                  <c:v>1.1431960000000001</c:v>
                </c:pt>
                <c:pt idx="3111">
                  <c:v>1.145613</c:v>
                </c:pt>
                <c:pt idx="3112">
                  <c:v>1.1480410000000001</c:v>
                </c:pt>
                <c:pt idx="3113">
                  <c:v>1.151173</c:v>
                </c:pt>
                <c:pt idx="3114">
                  <c:v>1.1544270000000001</c:v>
                </c:pt>
                <c:pt idx="3115">
                  <c:v>1.1558470000000001</c:v>
                </c:pt>
                <c:pt idx="3116">
                  <c:v>1.1547959999999999</c:v>
                </c:pt>
                <c:pt idx="3117">
                  <c:v>1.151627</c:v>
                </c:pt>
                <c:pt idx="3118">
                  <c:v>1.1460049999999999</c:v>
                </c:pt>
                <c:pt idx="3119">
                  <c:v>1.137726</c:v>
                </c:pt>
                <c:pt idx="3120">
                  <c:v>1.1279950000000001</c:v>
                </c:pt>
                <c:pt idx="3121">
                  <c:v>1.118852</c:v>
                </c:pt>
                <c:pt idx="3122">
                  <c:v>1.1118220000000001</c:v>
                </c:pt>
                <c:pt idx="3123">
                  <c:v>1.1069830000000001</c:v>
                </c:pt>
                <c:pt idx="3124">
                  <c:v>1.1033360000000001</c:v>
                </c:pt>
                <c:pt idx="3125">
                  <c:v>1.100098</c:v>
                </c:pt>
                <c:pt idx="3126">
                  <c:v>1.096916</c:v>
                </c:pt>
                <c:pt idx="3127">
                  <c:v>1.0937349999999999</c:v>
                </c:pt>
                <c:pt idx="3128">
                  <c:v>1.091075</c:v>
                </c:pt>
                <c:pt idx="3129">
                  <c:v>1.0894600000000001</c:v>
                </c:pt>
                <c:pt idx="3130">
                  <c:v>1.088811</c:v>
                </c:pt>
                <c:pt idx="3131">
                  <c:v>1.0886279999999999</c:v>
                </c:pt>
                <c:pt idx="3132">
                  <c:v>1.0878859999999999</c:v>
                </c:pt>
                <c:pt idx="3133">
                  <c:v>1.0855459999999999</c:v>
                </c:pt>
                <c:pt idx="3134">
                  <c:v>1.081995</c:v>
                </c:pt>
                <c:pt idx="3135">
                  <c:v>1.078387</c:v>
                </c:pt>
                <c:pt idx="3136">
                  <c:v>1.0748169999999999</c:v>
                </c:pt>
                <c:pt idx="3137">
                  <c:v>1.070921</c:v>
                </c:pt>
                <c:pt idx="3138">
                  <c:v>1.0668979999999999</c:v>
                </c:pt>
                <c:pt idx="3139">
                  <c:v>1.062913</c:v>
                </c:pt>
                <c:pt idx="3140">
                  <c:v>1.059396</c:v>
                </c:pt>
                <c:pt idx="3141">
                  <c:v>1.05741</c:v>
                </c:pt>
                <c:pt idx="3142">
                  <c:v>1.056751</c:v>
                </c:pt>
                <c:pt idx="3143">
                  <c:v>1.0555479999999999</c:v>
                </c:pt>
                <c:pt idx="3144">
                  <c:v>1.0525610000000001</c:v>
                </c:pt>
                <c:pt idx="3145">
                  <c:v>1.0483089999999999</c:v>
                </c:pt>
                <c:pt idx="3146">
                  <c:v>1.0436529999999999</c:v>
                </c:pt>
                <c:pt idx="3147">
                  <c:v>1.038273</c:v>
                </c:pt>
                <c:pt idx="3148">
                  <c:v>1.032373</c:v>
                </c:pt>
                <c:pt idx="3149">
                  <c:v>1.0276890000000001</c:v>
                </c:pt>
                <c:pt idx="3150">
                  <c:v>1.024065</c:v>
                </c:pt>
                <c:pt idx="3151">
                  <c:v>1.0193700000000001</c:v>
                </c:pt>
                <c:pt idx="3152">
                  <c:v>1.013846</c:v>
                </c:pt>
                <c:pt idx="3153">
                  <c:v>1.0095179999999999</c:v>
                </c:pt>
                <c:pt idx="3154">
                  <c:v>1.006893</c:v>
                </c:pt>
                <c:pt idx="3155">
                  <c:v>1.005002</c:v>
                </c:pt>
                <c:pt idx="3156">
                  <c:v>1.002205</c:v>
                </c:pt>
                <c:pt idx="3157">
                  <c:v>0.99744600000000005</c:v>
                </c:pt>
                <c:pt idx="3158">
                  <c:v>0.99170599999999998</c:v>
                </c:pt>
                <c:pt idx="3159">
                  <c:v>0.98633599999999999</c:v>
                </c:pt>
                <c:pt idx="3160">
                  <c:v>0.98114900000000005</c:v>
                </c:pt>
                <c:pt idx="3161">
                  <c:v>0.97511300000000001</c:v>
                </c:pt>
                <c:pt idx="3162">
                  <c:v>0.96745400000000004</c:v>
                </c:pt>
                <c:pt idx="3163">
                  <c:v>0.95854399999999995</c:v>
                </c:pt>
                <c:pt idx="3164">
                  <c:v>0.94999400000000001</c:v>
                </c:pt>
                <c:pt idx="3165">
                  <c:v>0.94330499999999995</c:v>
                </c:pt>
                <c:pt idx="3166">
                  <c:v>0.93867500000000004</c:v>
                </c:pt>
                <c:pt idx="3167">
                  <c:v>0.93489500000000003</c:v>
                </c:pt>
                <c:pt idx="3168">
                  <c:v>0.93023900000000004</c:v>
                </c:pt>
                <c:pt idx="3169">
                  <c:v>0.92397700000000005</c:v>
                </c:pt>
                <c:pt idx="3170">
                  <c:v>0.91724899999999998</c:v>
                </c:pt>
                <c:pt idx="3171">
                  <c:v>0.91223500000000002</c:v>
                </c:pt>
                <c:pt idx="3172">
                  <c:v>0.91030900000000003</c:v>
                </c:pt>
                <c:pt idx="3173">
                  <c:v>0.91068300000000002</c:v>
                </c:pt>
                <c:pt idx="3174">
                  <c:v>0.91110899999999995</c:v>
                </c:pt>
                <c:pt idx="3175">
                  <c:v>0.90990400000000005</c:v>
                </c:pt>
                <c:pt idx="3176">
                  <c:v>0.90679299999999996</c:v>
                </c:pt>
                <c:pt idx="3177">
                  <c:v>0.90267799999999998</c:v>
                </c:pt>
                <c:pt idx="3178">
                  <c:v>0.89896500000000001</c:v>
                </c:pt>
                <c:pt idx="3179">
                  <c:v>0.89614300000000002</c:v>
                </c:pt>
                <c:pt idx="3180">
                  <c:v>0.893397</c:v>
                </c:pt>
                <c:pt idx="3181">
                  <c:v>0.89003399999999999</c:v>
                </c:pt>
                <c:pt idx="3182">
                  <c:v>0.88628499999999999</c:v>
                </c:pt>
                <c:pt idx="3183">
                  <c:v>0.88313200000000003</c:v>
                </c:pt>
                <c:pt idx="3184">
                  <c:v>0.88177899999999998</c:v>
                </c:pt>
                <c:pt idx="3185">
                  <c:v>0.88246100000000005</c:v>
                </c:pt>
                <c:pt idx="3186">
                  <c:v>0.88414999999999999</c:v>
                </c:pt>
                <c:pt idx="3187">
                  <c:v>0.88581200000000004</c:v>
                </c:pt>
                <c:pt idx="3188">
                  <c:v>0.88696600000000003</c:v>
                </c:pt>
                <c:pt idx="3189">
                  <c:v>0.88749100000000003</c:v>
                </c:pt>
                <c:pt idx="3190">
                  <c:v>0.88792899999999997</c:v>
                </c:pt>
                <c:pt idx="3191">
                  <c:v>0.88896299999999995</c:v>
                </c:pt>
                <c:pt idx="3192">
                  <c:v>0.89028799999999997</c:v>
                </c:pt>
                <c:pt idx="3193">
                  <c:v>0.89086699999999996</c:v>
                </c:pt>
                <c:pt idx="3194">
                  <c:v>0.88981200000000005</c:v>
                </c:pt>
                <c:pt idx="3195">
                  <c:v>0.88698600000000005</c:v>
                </c:pt>
                <c:pt idx="3196">
                  <c:v>0.883463</c:v>
                </c:pt>
                <c:pt idx="3197">
                  <c:v>0.88101200000000002</c:v>
                </c:pt>
                <c:pt idx="3198">
                  <c:v>0.88029500000000005</c:v>
                </c:pt>
                <c:pt idx="3199">
                  <c:v>0.88001300000000005</c:v>
                </c:pt>
                <c:pt idx="3200">
                  <c:v>0.878471</c:v>
                </c:pt>
                <c:pt idx="3201">
                  <c:v>0.87529100000000004</c:v>
                </c:pt>
                <c:pt idx="3202">
                  <c:v>0.87146299999999999</c:v>
                </c:pt>
                <c:pt idx="3203">
                  <c:v>0.86834</c:v>
                </c:pt>
                <c:pt idx="3204">
                  <c:v>0.86685000000000001</c:v>
                </c:pt>
                <c:pt idx="3205">
                  <c:v>0.866815</c:v>
                </c:pt>
                <c:pt idx="3206">
                  <c:v>0.86755700000000002</c:v>
                </c:pt>
                <c:pt idx="3207">
                  <c:v>0.86937200000000003</c:v>
                </c:pt>
                <c:pt idx="3208">
                  <c:v>0.87209599999999998</c:v>
                </c:pt>
                <c:pt idx="3209">
                  <c:v>0.87433399999999994</c:v>
                </c:pt>
                <c:pt idx="3210">
                  <c:v>0.87548199999999998</c:v>
                </c:pt>
                <c:pt idx="3211">
                  <c:v>0.87585500000000005</c:v>
                </c:pt>
                <c:pt idx="3212">
                  <c:v>0.87563599999999997</c:v>
                </c:pt>
                <c:pt idx="3213">
                  <c:v>0.87516400000000005</c:v>
                </c:pt>
                <c:pt idx="3214">
                  <c:v>0.87540099999999998</c:v>
                </c:pt>
                <c:pt idx="3215">
                  <c:v>0.87722599999999995</c:v>
                </c:pt>
                <c:pt idx="3216">
                  <c:v>0.88052200000000003</c:v>
                </c:pt>
                <c:pt idx="3217">
                  <c:v>0.884212</c:v>
                </c:pt>
                <c:pt idx="3218">
                  <c:v>0.88708399999999998</c:v>
                </c:pt>
                <c:pt idx="3219">
                  <c:v>0.88911799999999996</c:v>
                </c:pt>
                <c:pt idx="3220">
                  <c:v>0.89170899999999997</c:v>
                </c:pt>
                <c:pt idx="3221">
                  <c:v>0.89598</c:v>
                </c:pt>
                <c:pt idx="3222">
                  <c:v>0.90178199999999997</c:v>
                </c:pt>
                <c:pt idx="3223">
                  <c:v>0.90833900000000001</c:v>
                </c:pt>
                <c:pt idx="3224">
                  <c:v>0.91456599999999999</c:v>
                </c:pt>
                <c:pt idx="3225">
                  <c:v>0.91962500000000003</c:v>
                </c:pt>
                <c:pt idx="3226">
                  <c:v>0.92400800000000005</c:v>
                </c:pt>
                <c:pt idx="3227">
                  <c:v>0.92906699999999998</c:v>
                </c:pt>
                <c:pt idx="3228">
                  <c:v>0.93559800000000004</c:v>
                </c:pt>
                <c:pt idx="3229">
                  <c:v>0.94284299999999999</c:v>
                </c:pt>
                <c:pt idx="3230">
                  <c:v>0.94886599999999999</c:v>
                </c:pt>
                <c:pt idx="3231">
                  <c:v>0.95305499999999999</c:v>
                </c:pt>
                <c:pt idx="3232">
                  <c:v>0.95680299999999996</c:v>
                </c:pt>
                <c:pt idx="3233">
                  <c:v>0.96127499999999999</c:v>
                </c:pt>
                <c:pt idx="3234">
                  <c:v>0.96657599999999999</c:v>
                </c:pt>
                <c:pt idx="3235">
                  <c:v>0.97214400000000001</c:v>
                </c:pt>
                <c:pt idx="3236">
                  <c:v>0.97679899999999997</c:v>
                </c:pt>
                <c:pt idx="3237">
                  <c:v>0.97966799999999998</c:v>
                </c:pt>
                <c:pt idx="3238">
                  <c:v>0.98122200000000004</c:v>
                </c:pt>
                <c:pt idx="3239">
                  <c:v>0.98272000000000004</c:v>
                </c:pt>
                <c:pt idx="3240">
                  <c:v>0.98500799999999999</c:v>
                </c:pt>
                <c:pt idx="3241">
                  <c:v>0.98779099999999997</c:v>
                </c:pt>
                <c:pt idx="3242">
                  <c:v>0.98991099999999999</c:v>
                </c:pt>
                <c:pt idx="3243">
                  <c:v>0.99089799999999995</c:v>
                </c:pt>
                <c:pt idx="3244">
                  <c:v>0.99146999999999996</c:v>
                </c:pt>
                <c:pt idx="3245">
                  <c:v>0.99259200000000003</c:v>
                </c:pt>
                <c:pt idx="3246">
                  <c:v>0.99485400000000002</c:v>
                </c:pt>
                <c:pt idx="3247">
                  <c:v>0.99804400000000004</c:v>
                </c:pt>
                <c:pt idx="3248">
                  <c:v>1.001385</c:v>
                </c:pt>
                <c:pt idx="3249">
                  <c:v>1.0042679999999999</c:v>
                </c:pt>
                <c:pt idx="3250">
                  <c:v>1.0065770000000001</c:v>
                </c:pt>
                <c:pt idx="3251">
                  <c:v>1.0088239999999999</c:v>
                </c:pt>
                <c:pt idx="3252">
                  <c:v>1.012065</c:v>
                </c:pt>
                <c:pt idx="3253">
                  <c:v>1.0169239999999999</c:v>
                </c:pt>
                <c:pt idx="3254">
                  <c:v>1.022548</c:v>
                </c:pt>
                <c:pt idx="3255">
                  <c:v>1.0275000000000001</c:v>
                </c:pt>
                <c:pt idx="3256">
                  <c:v>1.031407</c:v>
                </c:pt>
                <c:pt idx="3257">
                  <c:v>1.0352110000000001</c:v>
                </c:pt>
                <c:pt idx="3258">
                  <c:v>1.040173</c:v>
                </c:pt>
                <c:pt idx="3259">
                  <c:v>1.0463009999999999</c:v>
                </c:pt>
                <c:pt idx="3260">
                  <c:v>1.0520130000000001</c:v>
                </c:pt>
                <c:pt idx="3261">
                  <c:v>1.0560020000000001</c:v>
                </c:pt>
                <c:pt idx="3262">
                  <c:v>1.058505</c:v>
                </c:pt>
                <c:pt idx="3263">
                  <c:v>1.0604260000000001</c:v>
                </c:pt>
                <c:pt idx="3264">
                  <c:v>1.062389</c:v>
                </c:pt>
                <c:pt idx="3265">
                  <c:v>1.0647249999999999</c:v>
                </c:pt>
                <c:pt idx="3266">
                  <c:v>1.067607</c:v>
                </c:pt>
                <c:pt idx="3267">
                  <c:v>1.070792</c:v>
                </c:pt>
                <c:pt idx="3268">
                  <c:v>1.073709</c:v>
                </c:pt>
                <c:pt idx="3269">
                  <c:v>1.0765910000000001</c:v>
                </c:pt>
                <c:pt idx="3270">
                  <c:v>1.080624</c:v>
                </c:pt>
                <c:pt idx="3271">
                  <c:v>1.0862149999999999</c:v>
                </c:pt>
                <c:pt idx="3272">
                  <c:v>1.0924769999999999</c:v>
                </c:pt>
                <c:pt idx="3273">
                  <c:v>1.098349</c:v>
                </c:pt>
                <c:pt idx="3274">
                  <c:v>1.1031839999999999</c:v>
                </c:pt>
                <c:pt idx="3275">
                  <c:v>1.1072310000000001</c:v>
                </c:pt>
                <c:pt idx="3276">
                  <c:v>1.111502</c:v>
                </c:pt>
                <c:pt idx="3277">
                  <c:v>1.1165849999999999</c:v>
                </c:pt>
                <c:pt idx="3278">
                  <c:v>1.1220760000000001</c:v>
                </c:pt>
                <c:pt idx="3279">
                  <c:v>1.126727</c:v>
                </c:pt>
                <c:pt idx="3280">
                  <c:v>1.1290830000000001</c:v>
                </c:pt>
                <c:pt idx="3281">
                  <c:v>1.12859</c:v>
                </c:pt>
                <c:pt idx="3282">
                  <c:v>1.1260429999999999</c:v>
                </c:pt>
                <c:pt idx="3283">
                  <c:v>1.1228450000000001</c:v>
                </c:pt>
                <c:pt idx="3284">
                  <c:v>1.1197319999999999</c:v>
                </c:pt>
                <c:pt idx="3285">
                  <c:v>1.116258</c:v>
                </c:pt>
                <c:pt idx="3286">
                  <c:v>1.111837</c:v>
                </c:pt>
                <c:pt idx="3287">
                  <c:v>1.10693</c:v>
                </c:pt>
                <c:pt idx="3288">
                  <c:v>1.102646</c:v>
                </c:pt>
                <c:pt idx="3289">
                  <c:v>1.099836</c:v>
                </c:pt>
                <c:pt idx="3290">
                  <c:v>1.098463</c:v>
                </c:pt>
                <c:pt idx="3291">
                  <c:v>1.097332</c:v>
                </c:pt>
                <c:pt idx="3292">
                  <c:v>1.095383</c:v>
                </c:pt>
                <c:pt idx="3293">
                  <c:v>1.093037</c:v>
                </c:pt>
                <c:pt idx="3294">
                  <c:v>1.091688</c:v>
                </c:pt>
                <c:pt idx="3295">
                  <c:v>1.0921620000000001</c:v>
                </c:pt>
                <c:pt idx="3296">
                  <c:v>1.093688</c:v>
                </c:pt>
                <c:pt idx="3297">
                  <c:v>1.0946210000000001</c:v>
                </c:pt>
                <c:pt idx="3298">
                  <c:v>1.0942989999999999</c:v>
                </c:pt>
                <c:pt idx="3299">
                  <c:v>1.0936710000000001</c:v>
                </c:pt>
                <c:pt idx="3300">
                  <c:v>1.0938289999999999</c:v>
                </c:pt>
                <c:pt idx="3301">
                  <c:v>1.0947910000000001</c:v>
                </c:pt>
                <c:pt idx="3302">
                  <c:v>1.096746</c:v>
                </c:pt>
                <c:pt idx="3303">
                  <c:v>1.1003270000000001</c:v>
                </c:pt>
                <c:pt idx="3304">
                  <c:v>1.1043099999999999</c:v>
                </c:pt>
                <c:pt idx="3305">
                  <c:v>1.1066780000000001</c:v>
                </c:pt>
                <c:pt idx="3306">
                  <c:v>1.107299</c:v>
                </c:pt>
                <c:pt idx="3307">
                  <c:v>1.1064799999999999</c:v>
                </c:pt>
                <c:pt idx="3308">
                  <c:v>1.1038520000000001</c:v>
                </c:pt>
                <c:pt idx="3309">
                  <c:v>1.1000840000000001</c:v>
                </c:pt>
                <c:pt idx="3310">
                  <c:v>1.0971409999999999</c:v>
                </c:pt>
                <c:pt idx="3311">
                  <c:v>1.0964719999999999</c:v>
                </c:pt>
                <c:pt idx="3312">
                  <c:v>1.0978870000000001</c:v>
                </c:pt>
                <c:pt idx="3313">
                  <c:v>1.1000300000000001</c:v>
                </c:pt>
                <c:pt idx="3314">
                  <c:v>1.101362</c:v>
                </c:pt>
                <c:pt idx="3315">
                  <c:v>1.1007480000000001</c:v>
                </c:pt>
                <c:pt idx="3316">
                  <c:v>1.0978509999999999</c:v>
                </c:pt>
                <c:pt idx="3317">
                  <c:v>1.0935999999999999</c:v>
                </c:pt>
                <c:pt idx="3318">
                  <c:v>1.0896729999999999</c:v>
                </c:pt>
                <c:pt idx="3319">
                  <c:v>1.0870839999999999</c:v>
                </c:pt>
                <c:pt idx="3320">
                  <c:v>1.085464</c:v>
                </c:pt>
                <c:pt idx="3321">
                  <c:v>1.0834349999999999</c:v>
                </c:pt>
                <c:pt idx="3322">
                  <c:v>1.0801179999999999</c:v>
                </c:pt>
                <c:pt idx="3323">
                  <c:v>1.0762590000000001</c:v>
                </c:pt>
                <c:pt idx="3324">
                  <c:v>1.072905</c:v>
                </c:pt>
                <c:pt idx="3325">
                  <c:v>1.069642</c:v>
                </c:pt>
                <c:pt idx="3326">
                  <c:v>1.064905</c:v>
                </c:pt>
                <c:pt idx="3327">
                  <c:v>1.0575460000000001</c:v>
                </c:pt>
                <c:pt idx="3328">
                  <c:v>1.047946</c:v>
                </c:pt>
                <c:pt idx="3329">
                  <c:v>1.037844</c:v>
                </c:pt>
                <c:pt idx="3330">
                  <c:v>1.0289980000000001</c:v>
                </c:pt>
                <c:pt idx="3331">
                  <c:v>1.021927</c:v>
                </c:pt>
                <c:pt idx="3332">
                  <c:v>1.0157419999999999</c:v>
                </c:pt>
                <c:pt idx="3333">
                  <c:v>1.009061</c:v>
                </c:pt>
                <c:pt idx="3334">
                  <c:v>1.0015579999999999</c:v>
                </c:pt>
                <c:pt idx="3335">
                  <c:v>0.99451999999999996</c:v>
                </c:pt>
                <c:pt idx="3336">
                  <c:v>0.98940300000000003</c:v>
                </c:pt>
                <c:pt idx="3337">
                  <c:v>0.98657799999999995</c:v>
                </c:pt>
                <c:pt idx="3338">
                  <c:v>0.98539600000000005</c:v>
                </c:pt>
                <c:pt idx="3339">
                  <c:v>0.98427200000000004</c:v>
                </c:pt>
                <c:pt idx="3340">
                  <c:v>0.98156100000000002</c:v>
                </c:pt>
                <c:pt idx="3341">
                  <c:v>0.97751399999999999</c:v>
                </c:pt>
                <c:pt idx="3342">
                  <c:v>0.973939</c:v>
                </c:pt>
                <c:pt idx="3343">
                  <c:v>0.971939</c:v>
                </c:pt>
                <c:pt idx="3344">
                  <c:v>0.97144600000000003</c:v>
                </c:pt>
                <c:pt idx="3345">
                  <c:v>0.97149399999999997</c:v>
                </c:pt>
                <c:pt idx="3346">
                  <c:v>0.97048100000000004</c:v>
                </c:pt>
                <c:pt idx="3347">
                  <c:v>0.96774099999999996</c:v>
                </c:pt>
                <c:pt idx="3348">
                  <c:v>0.96418000000000004</c:v>
                </c:pt>
                <c:pt idx="3349">
                  <c:v>0.96116199999999996</c:v>
                </c:pt>
                <c:pt idx="3350">
                  <c:v>0.95966799999999997</c:v>
                </c:pt>
                <c:pt idx="3351">
                  <c:v>0.95950199999999997</c:v>
                </c:pt>
                <c:pt idx="3352">
                  <c:v>0.95942799999999995</c:v>
                </c:pt>
                <c:pt idx="3353">
                  <c:v>0.95874400000000004</c:v>
                </c:pt>
                <c:pt idx="3354">
                  <c:v>0.957592</c:v>
                </c:pt>
                <c:pt idx="3355">
                  <c:v>0.95633299999999999</c:v>
                </c:pt>
                <c:pt idx="3356">
                  <c:v>0.95513999999999999</c:v>
                </c:pt>
                <c:pt idx="3357">
                  <c:v>0.95346200000000003</c:v>
                </c:pt>
                <c:pt idx="3358">
                  <c:v>0.95077800000000001</c:v>
                </c:pt>
                <c:pt idx="3359">
                  <c:v>0.94751300000000005</c:v>
                </c:pt>
                <c:pt idx="3360">
                  <c:v>0.94432000000000005</c:v>
                </c:pt>
                <c:pt idx="3361">
                  <c:v>0.94141799999999998</c:v>
                </c:pt>
                <c:pt idx="3362">
                  <c:v>0.93853500000000001</c:v>
                </c:pt>
                <c:pt idx="3363">
                  <c:v>0.93495399999999995</c:v>
                </c:pt>
                <c:pt idx="3364">
                  <c:v>0.930203</c:v>
                </c:pt>
                <c:pt idx="3365">
                  <c:v>0.92474599999999996</c:v>
                </c:pt>
                <c:pt idx="3366">
                  <c:v>0.91967600000000005</c:v>
                </c:pt>
                <c:pt idx="3367">
                  <c:v>0.91585300000000003</c:v>
                </c:pt>
                <c:pt idx="3368">
                  <c:v>0.912999</c:v>
                </c:pt>
                <c:pt idx="3369">
                  <c:v>0.90972799999999998</c:v>
                </c:pt>
                <c:pt idx="3370">
                  <c:v>0.90506399999999998</c:v>
                </c:pt>
                <c:pt idx="3371">
                  <c:v>0.89973800000000004</c:v>
                </c:pt>
                <c:pt idx="3372">
                  <c:v>0.89529499999999995</c:v>
                </c:pt>
                <c:pt idx="3373">
                  <c:v>0.89222800000000002</c:v>
                </c:pt>
                <c:pt idx="3374">
                  <c:v>0.88978000000000002</c:v>
                </c:pt>
                <c:pt idx="3375">
                  <c:v>0.88699399999999995</c:v>
                </c:pt>
                <c:pt idx="3376">
                  <c:v>0.88375300000000001</c:v>
                </c:pt>
                <c:pt idx="3377">
                  <c:v>0.88105800000000001</c:v>
                </c:pt>
                <c:pt idx="3378">
                  <c:v>0.87996399999999997</c:v>
                </c:pt>
                <c:pt idx="3379">
                  <c:v>0.88084499999999999</c:v>
                </c:pt>
                <c:pt idx="3380">
                  <c:v>0.88325600000000004</c:v>
                </c:pt>
                <c:pt idx="3381">
                  <c:v>0.88567899999999999</c:v>
                </c:pt>
                <c:pt idx="3382">
                  <c:v>0.88674699999999995</c:v>
                </c:pt>
                <c:pt idx="3383">
                  <c:v>0.88673199999999996</c:v>
                </c:pt>
                <c:pt idx="3384">
                  <c:v>0.88702400000000003</c:v>
                </c:pt>
                <c:pt idx="3385">
                  <c:v>0.88868499999999995</c:v>
                </c:pt>
                <c:pt idx="3386">
                  <c:v>0.89126499999999997</c:v>
                </c:pt>
                <c:pt idx="3387">
                  <c:v>0.89323399999999997</c:v>
                </c:pt>
                <c:pt idx="3388">
                  <c:v>0.89394799999999996</c:v>
                </c:pt>
                <c:pt idx="3389">
                  <c:v>0.89447699999999997</c:v>
                </c:pt>
                <c:pt idx="3390">
                  <c:v>0.89601200000000003</c:v>
                </c:pt>
                <c:pt idx="3391">
                  <c:v>0.89840699999999996</c:v>
                </c:pt>
                <c:pt idx="3392">
                  <c:v>0.900926</c:v>
                </c:pt>
                <c:pt idx="3393">
                  <c:v>0.90311699999999995</c:v>
                </c:pt>
                <c:pt idx="3394">
                  <c:v>0.90458099999999997</c:v>
                </c:pt>
                <c:pt idx="3395">
                  <c:v>0.90540399999999999</c:v>
                </c:pt>
                <c:pt idx="3396">
                  <c:v>0.90683999999999998</c:v>
                </c:pt>
                <c:pt idx="3397">
                  <c:v>0.90998500000000004</c:v>
                </c:pt>
                <c:pt idx="3398">
                  <c:v>0.914157</c:v>
                </c:pt>
                <c:pt idx="3399">
                  <c:v>0.91766099999999995</c:v>
                </c:pt>
                <c:pt idx="3400">
                  <c:v>0.91956499999999997</c:v>
                </c:pt>
                <c:pt idx="3401">
                  <c:v>0.92067600000000005</c:v>
                </c:pt>
                <c:pt idx="3402">
                  <c:v>0.92260900000000001</c:v>
                </c:pt>
                <c:pt idx="3403">
                  <c:v>0.92563600000000001</c:v>
                </c:pt>
                <c:pt idx="3404">
                  <c:v>0.92846099999999998</c:v>
                </c:pt>
                <c:pt idx="3405">
                  <c:v>0.92968600000000001</c:v>
                </c:pt>
                <c:pt idx="3406">
                  <c:v>0.92896699999999999</c:v>
                </c:pt>
                <c:pt idx="3407">
                  <c:v>0.92727199999999999</c:v>
                </c:pt>
                <c:pt idx="3408">
                  <c:v>0.92594799999999999</c:v>
                </c:pt>
                <c:pt idx="3409">
                  <c:v>0.92588700000000002</c:v>
                </c:pt>
                <c:pt idx="3410">
                  <c:v>0.92690899999999998</c:v>
                </c:pt>
                <c:pt idx="3411">
                  <c:v>0.92762900000000004</c:v>
                </c:pt>
                <c:pt idx="3412">
                  <c:v>0.92730699999999999</c:v>
                </c:pt>
                <c:pt idx="3413">
                  <c:v>0.92693400000000004</c:v>
                </c:pt>
                <c:pt idx="3414">
                  <c:v>0.92777500000000002</c:v>
                </c:pt>
                <c:pt idx="3415">
                  <c:v>0.93030000000000002</c:v>
                </c:pt>
                <c:pt idx="3416">
                  <c:v>0.93405300000000002</c:v>
                </c:pt>
                <c:pt idx="3417">
                  <c:v>0.937639</c:v>
                </c:pt>
                <c:pt idx="3418">
                  <c:v>0.93975799999999998</c:v>
                </c:pt>
                <c:pt idx="3419">
                  <c:v>0.94037800000000005</c:v>
                </c:pt>
                <c:pt idx="3420">
                  <c:v>0.94035800000000003</c:v>
                </c:pt>
                <c:pt idx="3421">
                  <c:v>0.94055699999999998</c:v>
                </c:pt>
                <c:pt idx="3422">
                  <c:v>0.94132199999999999</c:v>
                </c:pt>
                <c:pt idx="3423">
                  <c:v>0.94242300000000001</c:v>
                </c:pt>
                <c:pt idx="3424">
                  <c:v>0.94386099999999995</c:v>
                </c:pt>
                <c:pt idx="3425">
                  <c:v>0.94634700000000005</c:v>
                </c:pt>
                <c:pt idx="3426">
                  <c:v>0.95079400000000003</c:v>
                </c:pt>
                <c:pt idx="3427">
                  <c:v>0.95749300000000004</c:v>
                </c:pt>
                <c:pt idx="3428">
                  <c:v>0.96533000000000002</c:v>
                </c:pt>
                <c:pt idx="3429">
                  <c:v>0.97214900000000004</c:v>
                </c:pt>
                <c:pt idx="3430">
                  <c:v>0.97673500000000002</c:v>
                </c:pt>
                <c:pt idx="3431">
                  <c:v>0.97980999999999996</c:v>
                </c:pt>
                <c:pt idx="3432">
                  <c:v>0.98277899999999996</c:v>
                </c:pt>
                <c:pt idx="3433">
                  <c:v>0.986761</c:v>
                </c:pt>
                <c:pt idx="3434">
                  <c:v>0.99212599999999995</c:v>
                </c:pt>
                <c:pt idx="3435">
                  <c:v>0.997923</c:v>
                </c:pt>
                <c:pt idx="3436">
                  <c:v>1.002923</c:v>
                </c:pt>
                <c:pt idx="3437">
                  <c:v>1.0070490000000001</c:v>
                </c:pt>
                <c:pt idx="3438">
                  <c:v>1.0110479999999999</c:v>
                </c:pt>
                <c:pt idx="3439">
                  <c:v>1.015306</c:v>
                </c:pt>
                <c:pt idx="3440">
                  <c:v>1.0193509999999999</c:v>
                </c:pt>
                <c:pt idx="3441">
                  <c:v>1.0228569999999999</c:v>
                </c:pt>
                <c:pt idx="3442">
                  <c:v>1.02637</c:v>
                </c:pt>
                <c:pt idx="3443">
                  <c:v>1.0308250000000001</c:v>
                </c:pt>
                <c:pt idx="3444">
                  <c:v>1.037137</c:v>
                </c:pt>
                <c:pt idx="3445">
                  <c:v>1.0449349999999999</c:v>
                </c:pt>
                <c:pt idx="3446">
                  <c:v>1.0520160000000001</c:v>
                </c:pt>
                <c:pt idx="3447">
                  <c:v>1.056689</c:v>
                </c:pt>
                <c:pt idx="3448">
                  <c:v>1.0598019999999999</c:v>
                </c:pt>
                <c:pt idx="3449">
                  <c:v>1.0632809999999999</c:v>
                </c:pt>
                <c:pt idx="3450">
                  <c:v>1.0671679999999999</c:v>
                </c:pt>
                <c:pt idx="3451">
                  <c:v>1.069798</c:v>
                </c:pt>
                <c:pt idx="3452">
                  <c:v>1.070114</c:v>
                </c:pt>
                <c:pt idx="3453">
                  <c:v>1.067849</c:v>
                </c:pt>
                <c:pt idx="3454">
                  <c:v>1.063323</c:v>
                </c:pt>
                <c:pt idx="3455">
                  <c:v>1.0583819999999999</c:v>
                </c:pt>
                <c:pt idx="3456">
                  <c:v>1.0551649999999999</c:v>
                </c:pt>
                <c:pt idx="3457">
                  <c:v>1.0540719999999999</c:v>
                </c:pt>
                <c:pt idx="3458">
                  <c:v>1.0542389999999999</c:v>
                </c:pt>
                <c:pt idx="3459">
                  <c:v>1.0546489999999999</c:v>
                </c:pt>
                <c:pt idx="3460">
                  <c:v>1.0551759999999999</c:v>
                </c:pt>
                <c:pt idx="3461">
                  <c:v>1.0572539999999999</c:v>
                </c:pt>
                <c:pt idx="3462">
                  <c:v>1.0617909999999999</c:v>
                </c:pt>
                <c:pt idx="3463">
                  <c:v>1.067477</c:v>
                </c:pt>
                <c:pt idx="3464">
                  <c:v>1.0723469999999999</c:v>
                </c:pt>
                <c:pt idx="3465">
                  <c:v>1.0753969999999999</c:v>
                </c:pt>
                <c:pt idx="3466">
                  <c:v>1.0769219999999999</c:v>
                </c:pt>
                <c:pt idx="3467">
                  <c:v>1.078074</c:v>
                </c:pt>
                <c:pt idx="3468">
                  <c:v>1.080077</c:v>
                </c:pt>
                <c:pt idx="3469">
                  <c:v>1.083618</c:v>
                </c:pt>
                <c:pt idx="3470">
                  <c:v>1.0884050000000001</c:v>
                </c:pt>
                <c:pt idx="3471">
                  <c:v>1.093261</c:v>
                </c:pt>
                <c:pt idx="3472">
                  <c:v>1.0970310000000001</c:v>
                </c:pt>
                <c:pt idx="3473">
                  <c:v>1.099458</c:v>
                </c:pt>
                <c:pt idx="3474">
                  <c:v>1.1010629999999999</c:v>
                </c:pt>
                <c:pt idx="3475">
                  <c:v>1.102746</c:v>
                </c:pt>
                <c:pt idx="3476">
                  <c:v>1.1053280000000001</c:v>
                </c:pt>
                <c:pt idx="3477">
                  <c:v>1.1087149999999999</c:v>
                </c:pt>
                <c:pt idx="3478">
                  <c:v>1.1115820000000001</c:v>
                </c:pt>
                <c:pt idx="3479">
                  <c:v>1.112692</c:v>
                </c:pt>
                <c:pt idx="3480">
                  <c:v>1.11269</c:v>
                </c:pt>
                <c:pt idx="3481">
                  <c:v>1.1132789999999999</c:v>
                </c:pt>
                <c:pt idx="3482">
                  <c:v>1.115013</c:v>
                </c:pt>
                <c:pt idx="3483">
                  <c:v>1.1171009999999999</c:v>
                </c:pt>
                <c:pt idx="3484">
                  <c:v>1.1185609999999999</c:v>
                </c:pt>
                <c:pt idx="3485">
                  <c:v>1.118946</c:v>
                </c:pt>
                <c:pt idx="3486">
                  <c:v>1.1185369999999999</c:v>
                </c:pt>
                <c:pt idx="3487">
                  <c:v>1.11812</c:v>
                </c:pt>
                <c:pt idx="3488">
                  <c:v>1.118152</c:v>
                </c:pt>
                <c:pt idx="3489">
                  <c:v>1.1179250000000001</c:v>
                </c:pt>
                <c:pt idx="3490">
                  <c:v>1.1160030000000001</c:v>
                </c:pt>
                <c:pt idx="3491">
                  <c:v>1.111718</c:v>
                </c:pt>
                <c:pt idx="3492">
                  <c:v>1.1061190000000001</c:v>
                </c:pt>
                <c:pt idx="3493">
                  <c:v>1.101084</c:v>
                </c:pt>
                <c:pt idx="3494">
                  <c:v>1.0974889999999999</c:v>
                </c:pt>
                <c:pt idx="3495">
                  <c:v>1.094435</c:v>
                </c:pt>
                <c:pt idx="3496">
                  <c:v>1.090328</c:v>
                </c:pt>
                <c:pt idx="3497">
                  <c:v>1.084419</c:v>
                </c:pt>
                <c:pt idx="3498">
                  <c:v>1.0773410000000001</c:v>
                </c:pt>
                <c:pt idx="3499">
                  <c:v>1.071</c:v>
                </c:pt>
                <c:pt idx="3500">
                  <c:v>1.0670710000000001</c:v>
                </c:pt>
                <c:pt idx="3501">
                  <c:v>1.065043</c:v>
                </c:pt>
                <c:pt idx="3502">
                  <c:v>1.063013</c:v>
                </c:pt>
                <c:pt idx="3503">
                  <c:v>1.0596840000000001</c:v>
                </c:pt>
                <c:pt idx="3504">
                  <c:v>1.055083</c:v>
                </c:pt>
                <c:pt idx="3505">
                  <c:v>1.0502400000000001</c:v>
                </c:pt>
                <c:pt idx="3506">
                  <c:v>1.0463260000000001</c:v>
                </c:pt>
                <c:pt idx="3507">
                  <c:v>1.0441450000000001</c:v>
                </c:pt>
                <c:pt idx="3508">
                  <c:v>1.0436399999999999</c:v>
                </c:pt>
                <c:pt idx="3509">
                  <c:v>1.0435909999999999</c:v>
                </c:pt>
                <c:pt idx="3510">
                  <c:v>1.0427679999999999</c:v>
                </c:pt>
                <c:pt idx="3511">
                  <c:v>1.0410330000000001</c:v>
                </c:pt>
                <c:pt idx="3512">
                  <c:v>1.0390740000000001</c:v>
                </c:pt>
                <c:pt idx="3513">
                  <c:v>1.037792</c:v>
                </c:pt>
                <c:pt idx="3514">
                  <c:v>1.037377</c:v>
                </c:pt>
                <c:pt idx="3515">
                  <c:v>1.0369440000000001</c:v>
                </c:pt>
                <c:pt idx="3516">
                  <c:v>1.0354140000000001</c:v>
                </c:pt>
                <c:pt idx="3517">
                  <c:v>1.032184</c:v>
                </c:pt>
                <c:pt idx="3518">
                  <c:v>1.027398</c:v>
                </c:pt>
                <c:pt idx="3519">
                  <c:v>1.0224310000000001</c:v>
                </c:pt>
                <c:pt idx="3520">
                  <c:v>1.0192159999999999</c:v>
                </c:pt>
                <c:pt idx="3521">
                  <c:v>1.0184230000000001</c:v>
                </c:pt>
                <c:pt idx="3522">
                  <c:v>1.0190030000000001</c:v>
                </c:pt>
                <c:pt idx="3523">
                  <c:v>1.019137</c:v>
                </c:pt>
                <c:pt idx="3524">
                  <c:v>1.017658</c:v>
                </c:pt>
                <c:pt idx="3525">
                  <c:v>1.014921</c:v>
                </c:pt>
                <c:pt idx="3526">
                  <c:v>1.0118830000000001</c:v>
                </c:pt>
                <c:pt idx="3527">
                  <c:v>1.009163</c:v>
                </c:pt>
                <c:pt idx="3528">
                  <c:v>1.006777</c:v>
                </c:pt>
                <c:pt idx="3529">
                  <c:v>1.004003</c:v>
                </c:pt>
                <c:pt idx="3530">
                  <c:v>1.0003329999999999</c:v>
                </c:pt>
                <c:pt idx="3531">
                  <c:v>0.99603699999999995</c:v>
                </c:pt>
                <c:pt idx="3532">
                  <c:v>0.99155599999999999</c:v>
                </c:pt>
                <c:pt idx="3533">
                  <c:v>0.98731400000000002</c:v>
                </c:pt>
                <c:pt idx="3534">
                  <c:v>0.98342799999999997</c:v>
                </c:pt>
                <c:pt idx="3535">
                  <c:v>0.979321</c:v>
                </c:pt>
                <c:pt idx="3536">
                  <c:v>0.97444200000000003</c:v>
                </c:pt>
                <c:pt idx="3537">
                  <c:v>0.96890600000000004</c:v>
                </c:pt>
                <c:pt idx="3538">
                  <c:v>0.96309100000000003</c:v>
                </c:pt>
                <c:pt idx="3539">
                  <c:v>0.95754600000000001</c:v>
                </c:pt>
                <c:pt idx="3540">
                  <c:v>0.95279100000000005</c:v>
                </c:pt>
                <c:pt idx="3541">
                  <c:v>0.94855199999999995</c:v>
                </c:pt>
                <c:pt idx="3542">
                  <c:v>0.94385300000000005</c:v>
                </c:pt>
                <c:pt idx="3543">
                  <c:v>0.93769000000000002</c:v>
                </c:pt>
                <c:pt idx="3544">
                  <c:v>0.93026200000000003</c:v>
                </c:pt>
                <c:pt idx="3545">
                  <c:v>0.92368700000000004</c:v>
                </c:pt>
                <c:pt idx="3546">
                  <c:v>0.91988199999999998</c:v>
                </c:pt>
                <c:pt idx="3547">
                  <c:v>0.91840500000000003</c:v>
                </c:pt>
                <c:pt idx="3548">
                  <c:v>0.91771899999999995</c:v>
                </c:pt>
                <c:pt idx="3549">
                  <c:v>0.91732499999999995</c:v>
                </c:pt>
                <c:pt idx="3550">
                  <c:v>0.91722400000000004</c:v>
                </c:pt>
                <c:pt idx="3551">
                  <c:v>0.91684900000000003</c:v>
                </c:pt>
                <c:pt idx="3552">
                  <c:v>0.915767</c:v>
                </c:pt>
                <c:pt idx="3553">
                  <c:v>0.913852</c:v>
                </c:pt>
                <c:pt idx="3554">
                  <c:v>0.91097300000000003</c:v>
                </c:pt>
                <c:pt idx="3555">
                  <c:v>0.90732599999999997</c:v>
                </c:pt>
                <c:pt idx="3556">
                  <c:v>0.90380099999999997</c:v>
                </c:pt>
                <c:pt idx="3557">
                  <c:v>0.90170399999999995</c:v>
                </c:pt>
                <c:pt idx="3558">
                  <c:v>0.90168700000000002</c:v>
                </c:pt>
                <c:pt idx="3559">
                  <c:v>0.90315199999999995</c:v>
                </c:pt>
                <c:pt idx="3560">
                  <c:v>0.90469900000000003</c:v>
                </c:pt>
                <c:pt idx="3561">
                  <c:v>0.90531499999999998</c:v>
                </c:pt>
                <c:pt idx="3562">
                  <c:v>0.905057</c:v>
                </c:pt>
                <c:pt idx="3563">
                  <c:v>0.904532</c:v>
                </c:pt>
                <c:pt idx="3564">
                  <c:v>0.90451199999999998</c:v>
                </c:pt>
                <c:pt idx="3565">
                  <c:v>0.90537599999999996</c:v>
                </c:pt>
                <c:pt idx="3566">
                  <c:v>0.90665200000000001</c:v>
                </c:pt>
                <c:pt idx="3567">
                  <c:v>0.90809700000000004</c:v>
                </c:pt>
                <c:pt idx="3568">
                  <c:v>0.91014399999999995</c:v>
                </c:pt>
                <c:pt idx="3569">
                  <c:v>0.91280399999999995</c:v>
                </c:pt>
                <c:pt idx="3570">
                  <c:v>0.91558200000000001</c:v>
                </c:pt>
                <c:pt idx="3571">
                  <c:v>0.91786900000000005</c:v>
                </c:pt>
                <c:pt idx="3572">
                  <c:v>0.91873099999999996</c:v>
                </c:pt>
                <c:pt idx="3573">
                  <c:v>0.91758600000000001</c:v>
                </c:pt>
                <c:pt idx="3574">
                  <c:v>0.91491900000000004</c:v>
                </c:pt>
                <c:pt idx="3575">
                  <c:v>0.91194399999999998</c:v>
                </c:pt>
                <c:pt idx="3576">
                  <c:v>0.90988599999999997</c:v>
                </c:pt>
                <c:pt idx="3577">
                  <c:v>0.90873499999999996</c:v>
                </c:pt>
                <c:pt idx="3578">
                  <c:v>0.90719499999999997</c:v>
                </c:pt>
                <c:pt idx="3579">
                  <c:v>0.90422599999999997</c:v>
                </c:pt>
                <c:pt idx="3580">
                  <c:v>0.89987399999999995</c:v>
                </c:pt>
                <c:pt idx="3581">
                  <c:v>0.89539100000000005</c:v>
                </c:pt>
                <c:pt idx="3582">
                  <c:v>0.89241599999999999</c:v>
                </c:pt>
                <c:pt idx="3583">
                  <c:v>0.891536</c:v>
                </c:pt>
                <c:pt idx="3584">
                  <c:v>0.89206700000000005</c:v>
                </c:pt>
                <c:pt idx="3585">
                  <c:v>0.89288900000000004</c:v>
                </c:pt>
                <c:pt idx="3586">
                  <c:v>0.893258</c:v>
                </c:pt>
                <c:pt idx="3587">
                  <c:v>0.89322999999999997</c:v>
                </c:pt>
                <c:pt idx="3588">
                  <c:v>0.893903</c:v>
                </c:pt>
                <c:pt idx="3589">
                  <c:v>0.896837</c:v>
                </c:pt>
                <c:pt idx="3590">
                  <c:v>0.90218299999999996</c:v>
                </c:pt>
                <c:pt idx="3591">
                  <c:v>0.907972</c:v>
                </c:pt>
                <c:pt idx="3592">
                  <c:v>0.91215299999999999</c:v>
                </c:pt>
                <c:pt idx="3593">
                  <c:v>0.91456800000000005</c:v>
                </c:pt>
                <c:pt idx="3594">
                  <c:v>0.91645399999999999</c:v>
                </c:pt>
                <c:pt idx="3595">
                  <c:v>0.91912000000000005</c:v>
                </c:pt>
                <c:pt idx="3596">
                  <c:v>0.92304200000000003</c:v>
                </c:pt>
                <c:pt idx="3597">
                  <c:v>0.92745999999999995</c:v>
                </c:pt>
                <c:pt idx="3598">
                  <c:v>0.931562</c:v>
                </c:pt>
                <c:pt idx="3599">
                  <c:v>0.93570200000000003</c:v>
                </c:pt>
                <c:pt idx="3600">
                  <c:v>0.94042899999999996</c:v>
                </c:pt>
                <c:pt idx="3601">
                  <c:v>0.94543500000000003</c:v>
                </c:pt>
                <c:pt idx="3602">
                  <c:v>0.95025800000000005</c:v>
                </c:pt>
                <c:pt idx="3603">
                  <c:v>0.95470299999999997</c:v>
                </c:pt>
                <c:pt idx="3604">
                  <c:v>0.958206</c:v>
                </c:pt>
                <c:pt idx="3605">
                  <c:v>0.96043800000000001</c:v>
                </c:pt>
                <c:pt idx="3606">
                  <c:v>0.96236999999999995</c:v>
                </c:pt>
                <c:pt idx="3607">
                  <c:v>0.965221</c:v>
                </c:pt>
                <c:pt idx="3608">
                  <c:v>0.96931400000000001</c:v>
                </c:pt>
                <c:pt idx="3609">
                  <c:v>0.97458100000000003</c:v>
                </c:pt>
                <c:pt idx="3610">
                  <c:v>0.980568</c:v>
                </c:pt>
                <c:pt idx="3611">
                  <c:v>0.98606899999999997</c:v>
                </c:pt>
                <c:pt idx="3612">
                  <c:v>0.99019100000000004</c:v>
                </c:pt>
                <c:pt idx="3613">
                  <c:v>0.99322299999999997</c:v>
                </c:pt>
                <c:pt idx="3614">
                  <c:v>0.99570199999999998</c:v>
                </c:pt>
                <c:pt idx="3615">
                  <c:v>0.99741900000000006</c:v>
                </c:pt>
                <c:pt idx="3616">
                  <c:v>0.99769099999999999</c:v>
                </c:pt>
                <c:pt idx="3617">
                  <c:v>0.99639800000000001</c:v>
                </c:pt>
                <c:pt idx="3618">
                  <c:v>0.99455400000000005</c:v>
                </c:pt>
                <c:pt idx="3619">
                  <c:v>0.99352099999999999</c:v>
                </c:pt>
                <c:pt idx="3620">
                  <c:v>0.994089</c:v>
                </c:pt>
                <c:pt idx="3621">
                  <c:v>0.99601499999999998</c:v>
                </c:pt>
                <c:pt idx="3622">
                  <c:v>0.99806799999999996</c:v>
                </c:pt>
                <c:pt idx="3623">
                  <c:v>0.99915600000000004</c:v>
                </c:pt>
                <c:pt idx="3624">
                  <c:v>0.99901700000000004</c:v>
                </c:pt>
                <c:pt idx="3625">
                  <c:v>0.99807699999999999</c:v>
                </c:pt>
                <c:pt idx="3626">
                  <c:v>0.997278</c:v>
                </c:pt>
                <c:pt idx="3627">
                  <c:v>0.99750399999999995</c:v>
                </c:pt>
                <c:pt idx="3628">
                  <c:v>0.99923499999999998</c:v>
                </c:pt>
                <c:pt idx="3629">
                  <c:v>1.002283</c:v>
                </c:pt>
                <c:pt idx="3630">
                  <c:v>1.0055540000000001</c:v>
                </c:pt>
                <c:pt idx="3631">
                  <c:v>1.0081310000000001</c:v>
                </c:pt>
                <c:pt idx="3632">
                  <c:v>1.010257</c:v>
                </c:pt>
                <c:pt idx="3633">
                  <c:v>1.0128539999999999</c:v>
                </c:pt>
                <c:pt idx="3634">
                  <c:v>1.0167440000000001</c:v>
                </c:pt>
                <c:pt idx="3635">
                  <c:v>1.02206</c:v>
                </c:pt>
                <c:pt idx="3636">
                  <c:v>1.028179</c:v>
                </c:pt>
                <c:pt idx="3637">
                  <c:v>1.0341480000000001</c:v>
                </c:pt>
                <c:pt idx="3638">
                  <c:v>1.038786</c:v>
                </c:pt>
                <c:pt idx="3639">
                  <c:v>1.0414330000000001</c:v>
                </c:pt>
                <c:pt idx="3640">
                  <c:v>1.0430440000000001</c:v>
                </c:pt>
                <c:pt idx="3641">
                  <c:v>1.0451809999999999</c:v>
                </c:pt>
                <c:pt idx="3642">
                  <c:v>1.048589</c:v>
                </c:pt>
                <c:pt idx="3643">
                  <c:v>1.053496</c:v>
                </c:pt>
                <c:pt idx="3644">
                  <c:v>1.059383</c:v>
                </c:pt>
                <c:pt idx="3645">
                  <c:v>1.0648089999999999</c:v>
                </c:pt>
                <c:pt idx="3646">
                  <c:v>1.068883</c:v>
                </c:pt>
                <c:pt idx="3647">
                  <c:v>1.0720240000000001</c:v>
                </c:pt>
                <c:pt idx="3648">
                  <c:v>1.0753490000000001</c:v>
                </c:pt>
                <c:pt idx="3649">
                  <c:v>1.0794999999999999</c:v>
                </c:pt>
                <c:pt idx="3650">
                  <c:v>1.0839570000000001</c:v>
                </c:pt>
                <c:pt idx="3651">
                  <c:v>1.087359</c:v>
                </c:pt>
                <c:pt idx="3652">
                  <c:v>1.0882620000000001</c:v>
                </c:pt>
                <c:pt idx="3653">
                  <c:v>1.087118</c:v>
                </c:pt>
                <c:pt idx="3654">
                  <c:v>1.0865320000000001</c:v>
                </c:pt>
                <c:pt idx="3655">
                  <c:v>1.0880890000000001</c:v>
                </c:pt>
                <c:pt idx="3656">
                  <c:v>1.0910249999999999</c:v>
                </c:pt>
                <c:pt idx="3657">
                  <c:v>1.093602</c:v>
                </c:pt>
                <c:pt idx="3658">
                  <c:v>1.094309</c:v>
                </c:pt>
                <c:pt idx="3659">
                  <c:v>1.0928389999999999</c:v>
                </c:pt>
                <c:pt idx="3660">
                  <c:v>1.0901080000000001</c:v>
                </c:pt>
                <c:pt idx="3661">
                  <c:v>1.0863510000000001</c:v>
                </c:pt>
                <c:pt idx="3662">
                  <c:v>1.080808</c:v>
                </c:pt>
                <c:pt idx="3663">
                  <c:v>1.0744800000000001</c:v>
                </c:pt>
                <c:pt idx="3664">
                  <c:v>1.069785</c:v>
                </c:pt>
                <c:pt idx="3665">
                  <c:v>1.0673550000000001</c:v>
                </c:pt>
                <c:pt idx="3666">
                  <c:v>1.065979</c:v>
                </c:pt>
                <c:pt idx="3667">
                  <c:v>1.06488</c:v>
                </c:pt>
                <c:pt idx="3668">
                  <c:v>1.0645150000000001</c:v>
                </c:pt>
                <c:pt idx="3669">
                  <c:v>1.065331</c:v>
                </c:pt>
                <c:pt idx="3670">
                  <c:v>1.066843</c:v>
                </c:pt>
                <c:pt idx="3671">
                  <c:v>1.0681499999999999</c:v>
                </c:pt>
                <c:pt idx="3672">
                  <c:v>1.0687629999999999</c:v>
                </c:pt>
                <c:pt idx="3673">
                  <c:v>1.068802</c:v>
                </c:pt>
                <c:pt idx="3674">
                  <c:v>1.0686279999999999</c:v>
                </c:pt>
                <c:pt idx="3675">
                  <c:v>1.068697</c:v>
                </c:pt>
                <c:pt idx="3676">
                  <c:v>1.0695190000000001</c:v>
                </c:pt>
                <c:pt idx="3677">
                  <c:v>1.0710409999999999</c:v>
                </c:pt>
                <c:pt idx="3678">
                  <c:v>1.0720730000000001</c:v>
                </c:pt>
                <c:pt idx="3679">
                  <c:v>1.071156</c:v>
                </c:pt>
                <c:pt idx="3680">
                  <c:v>1.0682259999999999</c:v>
                </c:pt>
                <c:pt idx="3681">
                  <c:v>1.064873</c:v>
                </c:pt>
                <c:pt idx="3682">
                  <c:v>1.062632</c:v>
                </c:pt>
                <c:pt idx="3683">
                  <c:v>1.0617289999999999</c:v>
                </c:pt>
                <c:pt idx="3684">
                  <c:v>1.0617099999999999</c:v>
                </c:pt>
                <c:pt idx="3685">
                  <c:v>1.061947</c:v>
                </c:pt>
                <c:pt idx="3686">
                  <c:v>1.06189</c:v>
                </c:pt>
                <c:pt idx="3687">
                  <c:v>1.061901</c:v>
                </c:pt>
                <c:pt idx="3688">
                  <c:v>1.0626610000000001</c:v>
                </c:pt>
                <c:pt idx="3689">
                  <c:v>1.0637669999999999</c:v>
                </c:pt>
                <c:pt idx="3690">
                  <c:v>1.064225</c:v>
                </c:pt>
                <c:pt idx="3691">
                  <c:v>1.0635380000000001</c:v>
                </c:pt>
                <c:pt idx="3692">
                  <c:v>1.0619529999999999</c:v>
                </c:pt>
                <c:pt idx="3693">
                  <c:v>1.060381</c:v>
                </c:pt>
                <c:pt idx="3694">
                  <c:v>1.0595349999999999</c:v>
                </c:pt>
                <c:pt idx="3695">
                  <c:v>1.0590280000000001</c:v>
                </c:pt>
                <c:pt idx="3696">
                  <c:v>1.0579369999999999</c:v>
                </c:pt>
                <c:pt idx="3697">
                  <c:v>1.055558</c:v>
                </c:pt>
                <c:pt idx="3698">
                  <c:v>1.0517939999999999</c:v>
                </c:pt>
                <c:pt idx="3699">
                  <c:v>1.047542</c:v>
                </c:pt>
                <c:pt idx="3700">
                  <c:v>1.0439719999999999</c:v>
                </c:pt>
                <c:pt idx="3701">
                  <c:v>1.0414699999999999</c:v>
                </c:pt>
                <c:pt idx="3702">
                  <c:v>1.039242</c:v>
                </c:pt>
                <c:pt idx="3703">
                  <c:v>1.0357430000000001</c:v>
                </c:pt>
                <c:pt idx="3704">
                  <c:v>1.0303990000000001</c:v>
                </c:pt>
                <c:pt idx="3705">
                  <c:v>1.0243979999999999</c:v>
                </c:pt>
                <c:pt idx="3706">
                  <c:v>1.018856</c:v>
                </c:pt>
                <c:pt idx="3707">
                  <c:v>1.0135749999999999</c:v>
                </c:pt>
                <c:pt idx="3708">
                  <c:v>1.007835</c:v>
                </c:pt>
                <c:pt idx="3709">
                  <c:v>1.001266</c:v>
                </c:pt>
                <c:pt idx="3710">
                  <c:v>0.99446100000000004</c:v>
                </c:pt>
                <c:pt idx="3711">
                  <c:v>0.98890500000000003</c:v>
                </c:pt>
                <c:pt idx="3712">
                  <c:v>0.98558100000000004</c:v>
                </c:pt>
                <c:pt idx="3713">
                  <c:v>0.98386700000000005</c:v>
                </c:pt>
                <c:pt idx="3714">
                  <c:v>0.98224</c:v>
                </c:pt>
                <c:pt idx="3715">
                  <c:v>0.97991600000000001</c:v>
                </c:pt>
                <c:pt idx="3716">
                  <c:v>0.977383</c:v>
                </c:pt>
                <c:pt idx="3717">
                  <c:v>0.97559600000000002</c:v>
                </c:pt>
                <c:pt idx="3718">
                  <c:v>0.97484599999999999</c:v>
                </c:pt>
                <c:pt idx="3719">
                  <c:v>0.97438100000000005</c:v>
                </c:pt>
                <c:pt idx="3720">
                  <c:v>0.97339600000000004</c:v>
                </c:pt>
                <c:pt idx="3721">
                  <c:v>0.97179400000000005</c:v>
                </c:pt>
                <c:pt idx="3722">
                  <c:v>0.97023300000000001</c:v>
                </c:pt>
                <c:pt idx="3723">
                  <c:v>0.97042399999999995</c:v>
                </c:pt>
                <c:pt idx="3724">
                  <c:v>0.97411599999999998</c:v>
                </c:pt>
                <c:pt idx="3725">
                  <c:v>0.98014599999999996</c:v>
                </c:pt>
                <c:pt idx="3726">
                  <c:v>0.98446500000000003</c:v>
                </c:pt>
                <c:pt idx="3727">
                  <c:v>0.98423000000000005</c:v>
                </c:pt>
                <c:pt idx="3728">
                  <c:v>0.97996799999999995</c:v>
                </c:pt>
                <c:pt idx="3729">
                  <c:v>0.97396000000000005</c:v>
                </c:pt>
                <c:pt idx="3730">
                  <c:v>0.96806000000000003</c:v>
                </c:pt>
                <c:pt idx="3731">
                  <c:v>0.96316500000000005</c:v>
                </c:pt>
                <c:pt idx="3732">
                  <c:v>0.95958399999999999</c:v>
                </c:pt>
                <c:pt idx="3733">
                  <c:v>0.95704699999999998</c:v>
                </c:pt>
                <c:pt idx="3734">
                  <c:v>0.955202</c:v>
                </c:pt>
                <c:pt idx="3735">
                  <c:v>0.95420499999999997</c:v>
                </c:pt>
                <c:pt idx="3736">
                  <c:v>0.95430000000000004</c:v>
                </c:pt>
                <c:pt idx="3737">
                  <c:v>0.95530599999999999</c:v>
                </c:pt>
                <c:pt idx="3738">
                  <c:v>0.95630599999999999</c:v>
                </c:pt>
                <c:pt idx="3739">
                  <c:v>0.95575299999999996</c:v>
                </c:pt>
                <c:pt idx="3740">
                  <c:v>0.952515</c:v>
                </c:pt>
                <c:pt idx="3741">
                  <c:v>0.94699800000000001</c:v>
                </c:pt>
                <c:pt idx="3742">
                  <c:v>0.94102300000000005</c:v>
                </c:pt>
                <c:pt idx="3743">
                  <c:v>0.93614799999999998</c:v>
                </c:pt>
                <c:pt idx="3744">
                  <c:v>0.93235699999999999</c:v>
                </c:pt>
                <c:pt idx="3745">
                  <c:v>0.92830699999999999</c:v>
                </c:pt>
                <c:pt idx="3746">
                  <c:v>0.92284200000000005</c:v>
                </c:pt>
                <c:pt idx="3747">
                  <c:v>0.91644700000000001</c:v>
                </c:pt>
                <c:pt idx="3748">
                  <c:v>0.91051199999999999</c:v>
                </c:pt>
                <c:pt idx="3749">
                  <c:v>0.90582099999999999</c:v>
                </c:pt>
                <c:pt idx="3750">
                  <c:v>0.90242</c:v>
                </c:pt>
                <c:pt idx="3751">
                  <c:v>0.89975799999999995</c:v>
                </c:pt>
                <c:pt idx="3752">
                  <c:v>0.89731700000000003</c:v>
                </c:pt>
                <c:pt idx="3753">
                  <c:v>0.89555499999999999</c:v>
                </c:pt>
                <c:pt idx="3754">
                  <c:v>0.89525500000000002</c:v>
                </c:pt>
                <c:pt idx="3755">
                  <c:v>0.89669699999999997</c:v>
                </c:pt>
                <c:pt idx="3756">
                  <c:v>0.89937900000000004</c:v>
                </c:pt>
                <c:pt idx="3757">
                  <c:v>0.90170399999999995</c:v>
                </c:pt>
                <c:pt idx="3758">
                  <c:v>0.90215199999999995</c:v>
                </c:pt>
                <c:pt idx="3759">
                  <c:v>0.90097700000000003</c:v>
                </c:pt>
                <c:pt idx="3760">
                  <c:v>0.89998299999999998</c:v>
                </c:pt>
                <c:pt idx="3761">
                  <c:v>0.90062799999999998</c:v>
                </c:pt>
                <c:pt idx="3762">
                  <c:v>0.90276699999999999</c:v>
                </c:pt>
                <c:pt idx="3763">
                  <c:v>0.90513100000000002</c:v>
                </c:pt>
                <c:pt idx="3764">
                  <c:v>0.90662600000000004</c:v>
                </c:pt>
                <c:pt idx="3765">
                  <c:v>0.907057</c:v>
                </c:pt>
                <c:pt idx="3766">
                  <c:v>0.90717199999999998</c:v>
                </c:pt>
                <c:pt idx="3767">
                  <c:v>0.90821799999999997</c:v>
                </c:pt>
                <c:pt idx="3768">
                  <c:v>0.91080899999999998</c:v>
                </c:pt>
                <c:pt idx="3769">
                  <c:v>0.91436700000000004</c:v>
                </c:pt>
                <c:pt idx="3770">
                  <c:v>0.91783899999999996</c:v>
                </c:pt>
                <c:pt idx="3771">
                  <c:v>0.92033799999999999</c:v>
                </c:pt>
                <c:pt idx="3772">
                  <c:v>0.92161099999999996</c:v>
                </c:pt>
                <c:pt idx="3773">
                  <c:v>0.92264400000000002</c:v>
                </c:pt>
                <c:pt idx="3774">
                  <c:v>0.924987</c:v>
                </c:pt>
                <c:pt idx="3775">
                  <c:v>0.92909600000000003</c:v>
                </c:pt>
                <c:pt idx="3776">
                  <c:v>0.93401599999999996</c:v>
                </c:pt>
                <c:pt idx="3777">
                  <c:v>0.93846099999999999</c:v>
                </c:pt>
                <c:pt idx="3778">
                  <c:v>0.94200600000000001</c:v>
                </c:pt>
                <c:pt idx="3779">
                  <c:v>0.94528999999999996</c:v>
                </c:pt>
                <c:pt idx="3780">
                  <c:v>0.94877599999999995</c:v>
                </c:pt>
                <c:pt idx="3781">
                  <c:v>0.95175900000000002</c:v>
                </c:pt>
                <c:pt idx="3782">
                  <c:v>0.95309100000000002</c:v>
                </c:pt>
                <c:pt idx="3783">
                  <c:v>0.95230300000000001</c:v>
                </c:pt>
                <c:pt idx="3784">
                  <c:v>0.94978700000000005</c:v>
                </c:pt>
                <c:pt idx="3785">
                  <c:v>0.94651700000000005</c:v>
                </c:pt>
                <c:pt idx="3786">
                  <c:v>0.94376199999999999</c:v>
                </c:pt>
                <c:pt idx="3787">
                  <c:v>0.94219399999999998</c:v>
                </c:pt>
                <c:pt idx="3788">
                  <c:v>0.94111299999999998</c:v>
                </c:pt>
                <c:pt idx="3789">
                  <c:v>0.93971199999999999</c:v>
                </c:pt>
                <c:pt idx="3790">
                  <c:v>0.93846799999999997</c:v>
                </c:pt>
                <c:pt idx="3791">
                  <c:v>0.93830499999999994</c:v>
                </c:pt>
                <c:pt idx="3792">
                  <c:v>0.93972699999999998</c:v>
                </c:pt>
                <c:pt idx="3793">
                  <c:v>0.94282200000000005</c:v>
                </c:pt>
                <c:pt idx="3794">
                  <c:v>0.94691800000000004</c:v>
                </c:pt>
                <c:pt idx="3795">
                  <c:v>0.95081099999999996</c:v>
                </c:pt>
                <c:pt idx="3796">
                  <c:v>0.95378200000000002</c:v>
                </c:pt>
                <c:pt idx="3797">
                  <c:v>0.95617399999999997</c:v>
                </c:pt>
                <c:pt idx="3798">
                  <c:v>0.958754</c:v>
                </c:pt>
                <c:pt idx="3799">
                  <c:v>0.96165699999999998</c:v>
                </c:pt>
                <c:pt idx="3800">
                  <c:v>0.96450000000000002</c:v>
                </c:pt>
                <c:pt idx="3801">
                  <c:v>0.96689400000000003</c:v>
                </c:pt>
                <c:pt idx="3802">
                  <c:v>0.96841600000000005</c:v>
                </c:pt>
                <c:pt idx="3803">
                  <c:v>0.96925700000000004</c:v>
                </c:pt>
                <c:pt idx="3804">
                  <c:v>0.97050999999999998</c:v>
                </c:pt>
                <c:pt idx="3805">
                  <c:v>0.97290399999999999</c:v>
                </c:pt>
                <c:pt idx="3806">
                  <c:v>0.97631999999999997</c:v>
                </c:pt>
                <c:pt idx="3807">
                  <c:v>0.980294</c:v>
                </c:pt>
                <c:pt idx="3808">
                  <c:v>0.984178</c:v>
                </c:pt>
                <c:pt idx="3809">
                  <c:v>0.98770400000000003</c:v>
                </c:pt>
                <c:pt idx="3810">
                  <c:v>0.99143800000000004</c:v>
                </c:pt>
                <c:pt idx="3811">
                  <c:v>0.99623399999999995</c:v>
                </c:pt>
                <c:pt idx="3812">
                  <c:v>1.0025759999999999</c:v>
                </c:pt>
                <c:pt idx="3813">
                  <c:v>1.009946</c:v>
                </c:pt>
                <c:pt idx="3814">
                  <c:v>1.016697</c:v>
                </c:pt>
                <c:pt idx="3815">
                  <c:v>1.0216209999999999</c:v>
                </c:pt>
                <c:pt idx="3816">
                  <c:v>1.0252110000000001</c:v>
                </c:pt>
                <c:pt idx="3817">
                  <c:v>1.028905</c:v>
                </c:pt>
                <c:pt idx="3818">
                  <c:v>1.033971</c:v>
                </c:pt>
                <c:pt idx="3819">
                  <c:v>1.0404720000000001</c:v>
                </c:pt>
                <c:pt idx="3820">
                  <c:v>1.046719</c:v>
                </c:pt>
                <c:pt idx="3821">
                  <c:v>1.0509379999999999</c:v>
                </c:pt>
                <c:pt idx="3822">
                  <c:v>1.0531870000000001</c:v>
                </c:pt>
                <c:pt idx="3823">
                  <c:v>1.0546439999999999</c:v>
                </c:pt>
                <c:pt idx="3824">
                  <c:v>1.056049</c:v>
                </c:pt>
                <c:pt idx="3825">
                  <c:v>1.057237</c:v>
                </c:pt>
                <c:pt idx="3826">
                  <c:v>1.0576650000000001</c:v>
                </c:pt>
                <c:pt idx="3827">
                  <c:v>1.057069</c:v>
                </c:pt>
                <c:pt idx="3828">
                  <c:v>1.0554399999999999</c:v>
                </c:pt>
                <c:pt idx="3829">
                  <c:v>1.052926</c:v>
                </c:pt>
                <c:pt idx="3830">
                  <c:v>1.0500119999999999</c:v>
                </c:pt>
                <c:pt idx="3831">
                  <c:v>1.047682</c:v>
                </c:pt>
                <c:pt idx="3832">
                  <c:v>1.046673</c:v>
                </c:pt>
                <c:pt idx="3833">
                  <c:v>1.0463480000000001</c:v>
                </c:pt>
                <c:pt idx="3834">
                  <c:v>1.0456479999999999</c:v>
                </c:pt>
                <c:pt idx="3835">
                  <c:v>1.044878</c:v>
                </c:pt>
                <c:pt idx="3836">
                  <c:v>1.0452870000000001</c:v>
                </c:pt>
                <c:pt idx="3837">
                  <c:v>1.047525</c:v>
                </c:pt>
                <c:pt idx="3838">
                  <c:v>1.050891</c:v>
                </c:pt>
                <c:pt idx="3839">
                  <c:v>1.0539190000000001</c:v>
                </c:pt>
                <c:pt idx="3840">
                  <c:v>1.0559369999999999</c:v>
                </c:pt>
                <c:pt idx="3841">
                  <c:v>1.057477</c:v>
                </c:pt>
                <c:pt idx="3842">
                  <c:v>1.0591250000000001</c:v>
                </c:pt>
                <c:pt idx="3843">
                  <c:v>1.0611390000000001</c:v>
                </c:pt>
                <c:pt idx="3844">
                  <c:v>1.0636330000000001</c:v>
                </c:pt>
                <c:pt idx="3845">
                  <c:v>1.0659970000000001</c:v>
                </c:pt>
                <c:pt idx="3846">
                  <c:v>1.0672360000000001</c:v>
                </c:pt>
                <c:pt idx="3847">
                  <c:v>1.0673589999999999</c:v>
                </c:pt>
                <c:pt idx="3848">
                  <c:v>1.067347</c:v>
                </c:pt>
                <c:pt idx="3849">
                  <c:v>1.0681229999999999</c:v>
                </c:pt>
                <c:pt idx="3850">
                  <c:v>1.0699449999999999</c:v>
                </c:pt>
                <c:pt idx="3851">
                  <c:v>1.072306</c:v>
                </c:pt>
                <c:pt idx="3852">
                  <c:v>1.074281</c:v>
                </c:pt>
                <c:pt idx="3853">
                  <c:v>1.075315</c:v>
                </c:pt>
                <c:pt idx="3854">
                  <c:v>1.0760989999999999</c:v>
                </c:pt>
                <c:pt idx="3855">
                  <c:v>1.077922</c:v>
                </c:pt>
                <c:pt idx="3856">
                  <c:v>1.0811040000000001</c:v>
                </c:pt>
                <c:pt idx="3857">
                  <c:v>1.0848679999999999</c:v>
                </c:pt>
                <c:pt idx="3858">
                  <c:v>1.0881510000000001</c:v>
                </c:pt>
                <c:pt idx="3859">
                  <c:v>1.090147</c:v>
                </c:pt>
                <c:pt idx="3860">
                  <c:v>1.090843</c:v>
                </c:pt>
                <c:pt idx="3861">
                  <c:v>1.0910930000000001</c:v>
                </c:pt>
                <c:pt idx="3862">
                  <c:v>1.0913980000000001</c:v>
                </c:pt>
                <c:pt idx="3863">
                  <c:v>1.09104</c:v>
                </c:pt>
                <c:pt idx="3864">
                  <c:v>1.0889990000000001</c:v>
                </c:pt>
                <c:pt idx="3865">
                  <c:v>1.0847929999999999</c:v>
                </c:pt>
                <c:pt idx="3866">
                  <c:v>1.0787070000000001</c:v>
                </c:pt>
                <c:pt idx="3867">
                  <c:v>1.0719669999999999</c:v>
                </c:pt>
                <c:pt idx="3868">
                  <c:v>1.06603</c:v>
                </c:pt>
                <c:pt idx="3869">
                  <c:v>1.06145</c:v>
                </c:pt>
                <c:pt idx="3870">
                  <c:v>1.0576179999999999</c:v>
                </c:pt>
                <c:pt idx="3871">
                  <c:v>1.053623</c:v>
                </c:pt>
                <c:pt idx="3872">
                  <c:v>1.0492649999999999</c:v>
                </c:pt>
                <c:pt idx="3873">
                  <c:v>1.0449759999999999</c:v>
                </c:pt>
                <c:pt idx="3874">
                  <c:v>1.0411410000000001</c:v>
                </c:pt>
                <c:pt idx="3875">
                  <c:v>1.03803</c:v>
                </c:pt>
                <c:pt idx="3876">
                  <c:v>1.03566</c:v>
                </c:pt>
                <c:pt idx="3877">
                  <c:v>1.0336430000000001</c:v>
                </c:pt>
                <c:pt idx="3878">
                  <c:v>1.03165</c:v>
                </c:pt>
                <c:pt idx="3879">
                  <c:v>1.0295449999999999</c:v>
                </c:pt>
                <c:pt idx="3880">
                  <c:v>1.027574</c:v>
                </c:pt>
                <c:pt idx="3881">
                  <c:v>1.0263930000000001</c:v>
                </c:pt>
                <c:pt idx="3882">
                  <c:v>1.0261469999999999</c:v>
                </c:pt>
                <c:pt idx="3883">
                  <c:v>1.0261709999999999</c:v>
                </c:pt>
                <c:pt idx="3884">
                  <c:v>1.0255810000000001</c:v>
                </c:pt>
                <c:pt idx="3885">
                  <c:v>1.0236499999999999</c:v>
                </c:pt>
                <c:pt idx="3886">
                  <c:v>1.020259</c:v>
                </c:pt>
                <c:pt idx="3887">
                  <c:v>1.0160880000000001</c:v>
                </c:pt>
                <c:pt idx="3888">
                  <c:v>1.012275</c:v>
                </c:pt>
                <c:pt idx="3889">
                  <c:v>1.0098670000000001</c:v>
                </c:pt>
                <c:pt idx="3890">
                  <c:v>1.008669</c:v>
                </c:pt>
                <c:pt idx="3891">
                  <c:v>1.0073000000000001</c:v>
                </c:pt>
                <c:pt idx="3892">
                  <c:v>1.005015</c:v>
                </c:pt>
                <c:pt idx="3893">
                  <c:v>1.002248</c:v>
                </c:pt>
                <c:pt idx="3894">
                  <c:v>1.0000530000000001</c:v>
                </c:pt>
                <c:pt idx="3895">
                  <c:v>0.99958400000000003</c:v>
                </c:pt>
                <c:pt idx="3896">
                  <c:v>1.000945</c:v>
                </c:pt>
                <c:pt idx="3897">
                  <c:v>1.0030870000000001</c:v>
                </c:pt>
                <c:pt idx="3898">
                  <c:v>1.0051429999999999</c:v>
                </c:pt>
                <c:pt idx="3899">
                  <c:v>1.006599</c:v>
                </c:pt>
                <c:pt idx="3900">
                  <c:v>1.0069250000000001</c:v>
                </c:pt>
                <c:pt idx="3901">
                  <c:v>1.006132</c:v>
                </c:pt>
                <c:pt idx="3902">
                  <c:v>1.00501</c:v>
                </c:pt>
                <c:pt idx="3903">
                  <c:v>1.0041819999999999</c:v>
                </c:pt>
                <c:pt idx="3904">
                  <c:v>1.0031129999999999</c:v>
                </c:pt>
                <c:pt idx="3905">
                  <c:v>1.0005440000000001</c:v>
                </c:pt>
                <c:pt idx="3906">
                  <c:v>0.99611400000000005</c:v>
                </c:pt>
                <c:pt idx="3907">
                  <c:v>0.99072899999999997</c:v>
                </c:pt>
                <c:pt idx="3908">
                  <c:v>0.98520799999999997</c:v>
                </c:pt>
                <c:pt idx="3909">
                  <c:v>0.98008099999999998</c:v>
                </c:pt>
                <c:pt idx="3910">
                  <c:v>0.97564799999999996</c:v>
                </c:pt>
                <c:pt idx="3911">
                  <c:v>0.97117900000000001</c:v>
                </c:pt>
                <c:pt idx="3912">
                  <c:v>0.965642</c:v>
                </c:pt>
                <c:pt idx="3913">
                  <c:v>0.958839</c:v>
                </c:pt>
                <c:pt idx="3914">
                  <c:v>0.95164599999999999</c:v>
                </c:pt>
                <c:pt idx="3915">
                  <c:v>0.94577800000000001</c:v>
                </c:pt>
                <c:pt idx="3916">
                  <c:v>0.94214699999999996</c:v>
                </c:pt>
                <c:pt idx="3917">
                  <c:v>0.93993099999999996</c:v>
                </c:pt>
                <c:pt idx="3918">
                  <c:v>0.93779800000000002</c:v>
                </c:pt>
                <c:pt idx="3919">
                  <c:v>0.93485499999999999</c:v>
                </c:pt>
                <c:pt idx="3920">
                  <c:v>0.93111100000000002</c:v>
                </c:pt>
                <c:pt idx="3921">
                  <c:v>0.92762599999999995</c:v>
                </c:pt>
                <c:pt idx="3922">
                  <c:v>0.92556700000000003</c:v>
                </c:pt>
                <c:pt idx="3923">
                  <c:v>0.92513999999999996</c:v>
                </c:pt>
                <c:pt idx="3924">
                  <c:v>0.92534099999999997</c:v>
                </c:pt>
                <c:pt idx="3925">
                  <c:v>0.92464900000000005</c:v>
                </c:pt>
                <c:pt idx="3926">
                  <c:v>0.92267299999999997</c:v>
                </c:pt>
                <c:pt idx="3927">
                  <c:v>0.92078800000000005</c:v>
                </c:pt>
                <c:pt idx="3928">
                  <c:v>0.92030599999999996</c:v>
                </c:pt>
                <c:pt idx="3929">
                  <c:v>0.92107899999999998</c:v>
                </c:pt>
                <c:pt idx="3930">
                  <c:v>0.92223699999999997</c:v>
                </c:pt>
                <c:pt idx="3931">
                  <c:v>0.92290799999999995</c:v>
                </c:pt>
                <c:pt idx="3932">
                  <c:v>0.92269299999999999</c:v>
                </c:pt>
                <c:pt idx="3933">
                  <c:v>0.92220999999999997</c:v>
                </c:pt>
                <c:pt idx="3934">
                  <c:v>0.92223200000000005</c:v>
                </c:pt>
                <c:pt idx="3935">
                  <c:v>0.92286299999999999</c:v>
                </c:pt>
                <c:pt idx="3936">
                  <c:v>0.92393999999999998</c:v>
                </c:pt>
                <c:pt idx="3937">
                  <c:v>0.92490499999999998</c:v>
                </c:pt>
                <c:pt idx="3938">
                  <c:v>0.92515800000000004</c:v>
                </c:pt>
                <c:pt idx="3939">
                  <c:v>0.92516299999999996</c:v>
                </c:pt>
                <c:pt idx="3940">
                  <c:v>0.92580499999999999</c:v>
                </c:pt>
                <c:pt idx="3941">
                  <c:v>0.92725999999999997</c:v>
                </c:pt>
                <c:pt idx="3942">
                  <c:v>0.929176</c:v>
                </c:pt>
                <c:pt idx="3943">
                  <c:v>0.93086899999999995</c:v>
                </c:pt>
                <c:pt idx="3944">
                  <c:v>0.93181800000000004</c:v>
                </c:pt>
                <c:pt idx="3945">
                  <c:v>0.93245999999999996</c:v>
                </c:pt>
                <c:pt idx="3946">
                  <c:v>0.93364199999999997</c:v>
                </c:pt>
                <c:pt idx="3947">
                  <c:v>0.93564999999999998</c:v>
                </c:pt>
                <c:pt idx="3948">
                  <c:v>0.93804600000000005</c:v>
                </c:pt>
                <c:pt idx="3949">
                  <c:v>0.93990399999999996</c:v>
                </c:pt>
                <c:pt idx="3950">
                  <c:v>0.94012300000000004</c:v>
                </c:pt>
                <c:pt idx="3951">
                  <c:v>0.93779500000000005</c:v>
                </c:pt>
                <c:pt idx="3952">
                  <c:v>0.93285600000000002</c:v>
                </c:pt>
                <c:pt idx="3953">
                  <c:v>0.926593</c:v>
                </c:pt>
                <c:pt idx="3954">
                  <c:v>0.92114200000000002</c:v>
                </c:pt>
                <c:pt idx="3955">
                  <c:v>0.91800700000000002</c:v>
                </c:pt>
                <c:pt idx="3956">
                  <c:v>0.91686800000000002</c:v>
                </c:pt>
                <c:pt idx="3957">
                  <c:v>0.91603699999999999</c:v>
                </c:pt>
                <c:pt idx="3958">
                  <c:v>0.91420400000000002</c:v>
                </c:pt>
                <c:pt idx="3959">
                  <c:v>0.91177799999999998</c:v>
                </c:pt>
                <c:pt idx="3960">
                  <c:v>0.91069199999999995</c:v>
                </c:pt>
                <c:pt idx="3961">
                  <c:v>0.91279699999999997</c:v>
                </c:pt>
                <c:pt idx="3962">
                  <c:v>0.917875</c:v>
                </c:pt>
                <c:pt idx="3963">
                  <c:v>0.92348200000000003</c:v>
                </c:pt>
                <c:pt idx="3964">
                  <c:v>0.927288</c:v>
                </c:pt>
                <c:pt idx="3965">
                  <c:v>0.92908800000000002</c:v>
                </c:pt>
                <c:pt idx="3966">
                  <c:v>0.93030800000000002</c:v>
                </c:pt>
                <c:pt idx="3967">
                  <c:v>0.93204299999999995</c:v>
                </c:pt>
                <c:pt idx="3968">
                  <c:v>0.93508100000000005</c:v>
                </c:pt>
                <c:pt idx="3969">
                  <c:v>0.94042700000000001</c:v>
                </c:pt>
                <c:pt idx="3970">
                  <c:v>0.94664899999999996</c:v>
                </c:pt>
                <c:pt idx="3971">
                  <c:v>0.95078200000000002</c:v>
                </c:pt>
                <c:pt idx="3972">
                  <c:v>0.95258600000000004</c:v>
                </c:pt>
                <c:pt idx="3973">
                  <c:v>0.95351900000000001</c:v>
                </c:pt>
                <c:pt idx="3974">
                  <c:v>0.95460500000000004</c:v>
                </c:pt>
                <c:pt idx="3975">
                  <c:v>0.95652199999999998</c:v>
                </c:pt>
                <c:pt idx="3976">
                  <c:v>0.95921500000000004</c:v>
                </c:pt>
                <c:pt idx="3977">
                  <c:v>0.96224600000000005</c:v>
                </c:pt>
                <c:pt idx="3978">
                  <c:v>0.96526400000000001</c:v>
                </c:pt>
                <c:pt idx="3979">
                  <c:v>0.96806000000000003</c:v>
                </c:pt>
                <c:pt idx="3980">
                  <c:v>0.97123000000000004</c:v>
                </c:pt>
                <c:pt idx="3981">
                  <c:v>0.97569499999999998</c:v>
                </c:pt>
                <c:pt idx="3982">
                  <c:v>0.98136400000000001</c:v>
                </c:pt>
                <c:pt idx="3983">
                  <c:v>0.98719500000000004</c:v>
                </c:pt>
                <c:pt idx="3984">
                  <c:v>0.99202299999999999</c:v>
                </c:pt>
                <c:pt idx="3985">
                  <c:v>0.99492999999999998</c:v>
                </c:pt>
                <c:pt idx="3986">
                  <c:v>0.99567300000000003</c:v>
                </c:pt>
                <c:pt idx="3987">
                  <c:v>0.99506600000000001</c:v>
                </c:pt>
                <c:pt idx="3988">
                  <c:v>0.99438400000000005</c:v>
                </c:pt>
                <c:pt idx="3989">
                  <c:v>0.99453100000000005</c:v>
                </c:pt>
                <c:pt idx="3990">
                  <c:v>0.99545799999999995</c:v>
                </c:pt>
                <c:pt idx="3991">
                  <c:v>0.99613499999999999</c:v>
                </c:pt>
                <c:pt idx="3992">
                  <c:v>0.99583299999999997</c:v>
                </c:pt>
                <c:pt idx="3993">
                  <c:v>0.99518799999999996</c:v>
                </c:pt>
                <c:pt idx="3994">
                  <c:v>0.99548800000000004</c:v>
                </c:pt>
                <c:pt idx="3995">
                  <c:v>0.99741500000000005</c:v>
                </c:pt>
                <c:pt idx="3996">
                  <c:v>1.0003040000000001</c:v>
                </c:pt>
                <c:pt idx="3997">
                  <c:v>1.0026600000000001</c:v>
                </c:pt>
                <c:pt idx="3998">
                  <c:v>1.00352</c:v>
                </c:pt>
                <c:pt idx="3999">
                  <c:v>1.0027889999999999</c:v>
                </c:pt>
                <c:pt idx="4000">
                  <c:v>1.0009779999999999</c:v>
                </c:pt>
                <c:pt idx="4001">
                  <c:v>0.99928799999999995</c:v>
                </c:pt>
                <c:pt idx="4002">
                  <c:v>0.99922599999999995</c:v>
                </c:pt>
                <c:pt idx="4003">
                  <c:v>1.001263</c:v>
                </c:pt>
                <c:pt idx="4004">
                  <c:v>1.0041009999999999</c:v>
                </c:pt>
                <c:pt idx="4005">
                  <c:v>1.0063329999999999</c:v>
                </c:pt>
                <c:pt idx="4006">
                  <c:v>1.0081359999999999</c:v>
                </c:pt>
                <c:pt idx="4007">
                  <c:v>1.0104329999999999</c:v>
                </c:pt>
                <c:pt idx="4008">
                  <c:v>1.01359</c:v>
                </c:pt>
                <c:pt idx="4009">
                  <c:v>1.0174190000000001</c:v>
                </c:pt>
                <c:pt idx="4010">
                  <c:v>1.0214570000000001</c:v>
                </c:pt>
                <c:pt idx="4011">
                  <c:v>1.024831</c:v>
                </c:pt>
                <c:pt idx="4012">
                  <c:v>1.026842</c:v>
                </c:pt>
                <c:pt idx="4013">
                  <c:v>1.027936</c:v>
                </c:pt>
                <c:pt idx="4014">
                  <c:v>1.0294019999999999</c:v>
                </c:pt>
                <c:pt idx="4015">
                  <c:v>1.0323560000000001</c:v>
                </c:pt>
                <c:pt idx="4016">
                  <c:v>1.036621</c:v>
                </c:pt>
                <c:pt idx="4017">
                  <c:v>1.040737</c:v>
                </c:pt>
                <c:pt idx="4018">
                  <c:v>1.043674</c:v>
                </c:pt>
                <c:pt idx="4019">
                  <c:v>1.0457810000000001</c:v>
                </c:pt>
                <c:pt idx="4020">
                  <c:v>1.048141</c:v>
                </c:pt>
                <c:pt idx="4021">
                  <c:v>1.051577</c:v>
                </c:pt>
                <c:pt idx="4022">
                  <c:v>1.0559989999999999</c:v>
                </c:pt>
                <c:pt idx="4023">
                  <c:v>1.060203</c:v>
                </c:pt>
                <c:pt idx="4024">
                  <c:v>1.06264</c:v>
                </c:pt>
                <c:pt idx="4025">
                  <c:v>1.063015</c:v>
                </c:pt>
                <c:pt idx="4026">
                  <c:v>1.063002</c:v>
                </c:pt>
                <c:pt idx="4027">
                  <c:v>1.064813</c:v>
                </c:pt>
                <c:pt idx="4028">
                  <c:v>1.068889</c:v>
                </c:pt>
                <c:pt idx="4029">
                  <c:v>1.073493</c:v>
                </c:pt>
                <c:pt idx="4030">
                  <c:v>1.076641</c:v>
                </c:pt>
                <c:pt idx="4031">
                  <c:v>1.0773489999999999</c:v>
                </c:pt>
                <c:pt idx="4032">
                  <c:v>1.07565</c:v>
                </c:pt>
                <c:pt idx="4033">
                  <c:v>1.0725169999999999</c:v>
                </c:pt>
                <c:pt idx="4034">
                  <c:v>1.0688979999999999</c:v>
                </c:pt>
                <c:pt idx="4035">
                  <c:v>1.0651170000000001</c:v>
                </c:pt>
                <c:pt idx="4036">
                  <c:v>1.061294</c:v>
                </c:pt>
                <c:pt idx="4037">
                  <c:v>1.057321</c:v>
                </c:pt>
                <c:pt idx="4038">
                  <c:v>1.0530109999999999</c:v>
                </c:pt>
                <c:pt idx="4039">
                  <c:v>1.0487880000000001</c:v>
                </c:pt>
                <c:pt idx="4040">
                  <c:v>1.045426</c:v>
                </c:pt>
                <c:pt idx="4041">
                  <c:v>1.043123</c:v>
                </c:pt>
                <c:pt idx="4042">
                  <c:v>1.0414939999999999</c:v>
                </c:pt>
                <c:pt idx="4043">
                  <c:v>1.0401359999999999</c:v>
                </c:pt>
                <c:pt idx="4044">
                  <c:v>1.0388230000000001</c:v>
                </c:pt>
                <c:pt idx="4045">
                  <c:v>1.0374540000000001</c:v>
                </c:pt>
                <c:pt idx="4046">
                  <c:v>1.0363359999999999</c:v>
                </c:pt>
                <c:pt idx="4047">
                  <c:v>1.0361</c:v>
                </c:pt>
                <c:pt idx="4048">
                  <c:v>1.0369090000000001</c:v>
                </c:pt>
                <c:pt idx="4049">
                  <c:v>1.038653</c:v>
                </c:pt>
                <c:pt idx="4050">
                  <c:v>1.041444</c:v>
                </c:pt>
                <c:pt idx="4051">
                  <c:v>1.044656</c:v>
                </c:pt>
                <c:pt idx="4052">
                  <c:v>1.0464899999999999</c:v>
                </c:pt>
                <c:pt idx="4053">
                  <c:v>1.0456909999999999</c:v>
                </c:pt>
                <c:pt idx="4054">
                  <c:v>1.04295</c:v>
                </c:pt>
                <c:pt idx="4055">
                  <c:v>1.040089</c:v>
                </c:pt>
                <c:pt idx="4056">
                  <c:v>1.0383599999999999</c:v>
                </c:pt>
                <c:pt idx="4057">
                  <c:v>1.037998</c:v>
                </c:pt>
                <c:pt idx="4058">
                  <c:v>1.0386979999999999</c:v>
                </c:pt>
                <c:pt idx="4059">
                  <c:v>1.039482</c:v>
                </c:pt>
                <c:pt idx="4060">
                  <c:v>1.0394490000000001</c:v>
                </c:pt>
                <c:pt idx="4061">
                  <c:v>1.0392410000000001</c:v>
                </c:pt>
                <c:pt idx="4062">
                  <c:v>1.040057</c:v>
                </c:pt>
                <c:pt idx="4063">
                  <c:v>1.0416730000000001</c:v>
                </c:pt>
                <c:pt idx="4064">
                  <c:v>1.042943</c:v>
                </c:pt>
                <c:pt idx="4065">
                  <c:v>1.0431619999999999</c:v>
                </c:pt>
                <c:pt idx="4066">
                  <c:v>1.042341</c:v>
                </c:pt>
                <c:pt idx="4067">
                  <c:v>1.0413140000000001</c:v>
                </c:pt>
                <c:pt idx="4068">
                  <c:v>1.0409360000000001</c:v>
                </c:pt>
                <c:pt idx="4069">
                  <c:v>1.0410489999999999</c:v>
                </c:pt>
                <c:pt idx="4070">
                  <c:v>1.0409600000000001</c:v>
                </c:pt>
                <c:pt idx="4071">
                  <c:v>1.0400149999999999</c:v>
                </c:pt>
                <c:pt idx="4072">
                  <c:v>1.0380020000000001</c:v>
                </c:pt>
                <c:pt idx="4073">
                  <c:v>1.035731</c:v>
                </c:pt>
                <c:pt idx="4074">
                  <c:v>1.034176</c:v>
                </c:pt>
                <c:pt idx="4075">
                  <c:v>1.0323389999999999</c:v>
                </c:pt>
                <c:pt idx="4076">
                  <c:v>1.0276970000000001</c:v>
                </c:pt>
                <c:pt idx="4077">
                  <c:v>1.019757</c:v>
                </c:pt>
                <c:pt idx="4078">
                  <c:v>1.0108459999999999</c:v>
                </c:pt>
                <c:pt idx="4079">
                  <c:v>1.0034860000000001</c:v>
                </c:pt>
                <c:pt idx="4080">
                  <c:v>0.99858599999999997</c:v>
                </c:pt>
                <c:pt idx="4081">
                  <c:v>0.995421</c:v>
                </c:pt>
                <c:pt idx="4082">
                  <c:v>0.99278900000000003</c:v>
                </c:pt>
                <c:pt idx="4083">
                  <c:v>0.98965499999999995</c:v>
                </c:pt>
                <c:pt idx="4084">
                  <c:v>0.985425</c:v>
                </c:pt>
                <c:pt idx="4085">
                  <c:v>0.98066299999999995</c:v>
                </c:pt>
                <c:pt idx="4086">
                  <c:v>0.97664300000000004</c:v>
                </c:pt>
                <c:pt idx="4087">
                  <c:v>0.97406300000000001</c:v>
                </c:pt>
                <c:pt idx="4088">
                  <c:v>0.97250199999999998</c:v>
                </c:pt>
                <c:pt idx="4089">
                  <c:v>0.97148999999999996</c:v>
                </c:pt>
                <c:pt idx="4090">
                  <c:v>0.97167300000000001</c:v>
                </c:pt>
                <c:pt idx="4091">
                  <c:v>0.97348100000000004</c:v>
                </c:pt>
                <c:pt idx="4092">
                  <c:v>0.97619</c:v>
                </c:pt>
                <c:pt idx="4093">
                  <c:v>0.97906800000000005</c:v>
                </c:pt>
                <c:pt idx="4094">
                  <c:v>0.98161900000000002</c:v>
                </c:pt>
                <c:pt idx="4095">
                  <c:v>0.98272599999999999</c:v>
                </c:pt>
                <c:pt idx="4096">
                  <c:v>0.981271</c:v>
                </c:pt>
                <c:pt idx="4097">
                  <c:v>0.97774000000000005</c:v>
                </c:pt>
                <c:pt idx="4098">
                  <c:v>0.97387699999999999</c:v>
                </c:pt>
                <c:pt idx="4099">
                  <c:v>0.97113700000000003</c:v>
                </c:pt>
                <c:pt idx="4100">
                  <c:v>0.96982800000000002</c:v>
                </c:pt>
                <c:pt idx="4101">
                  <c:v>0.96904800000000002</c:v>
                </c:pt>
                <c:pt idx="4102">
                  <c:v>0.96782500000000005</c:v>
                </c:pt>
                <c:pt idx="4103">
                  <c:v>0.96635099999999996</c:v>
                </c:pt>
                <c:pt idx="4104">
                  <c:v>0.96542499999999998</c:v>
                </c:pt>
                <c:pt idx="4105">
                  <c:v>0.96536</c:v>
                </c:pt>
                <c:pt idx="4106">
                  <c:v>0.96588499999999999</c:v>
                </c:pt>
                <c:pt idx="4107">
                  <c:v>0.96654499999999999</c:v>
                </c:pt>
                <c:pt idx="4108">
                  <c:v>0.96711499999999995</c:v>
                </c:pt>
                <c:pt idx="4109">
                  <c:v>0.96697599999999995</c:v>
                </c:pt>
                <c:pt idx="4110">
                  <c:v>0.96479300000000001</c:v>
                </c:pt>
                <c:pt idx="4111">
                  <c:v>0.96060999999999996</c:v>
                </c:pt>
                <c:pt idx="4112">
                  <c:v>0.95614399999999999</c:v>
                </c:pt>
                <c:pt idx="4113">
                  <c:v>0.95267199999999996</c:v>
                </c:pt>
                <c:pt idx="4114">
                  <c:v>0.95089900000000005</c:v>
                </c:pt>
                <c:pt idx="4115">
                  <c:v>0.95119299999999996</c:v>
                </c:pt>
                <c:pt idx="4116">
                  <c:v>0.95272000000000001</c:v>
                </c:pt>
                <c:pt idx="4117">
                  <c:v>0.95355699999999999</c:v>
                </c:pt>
                <c:pt idx="4118">
                  <c:v>0.95206000000000002</c:v>
                </c:pt>
                <c:pt idx="4119">
                  <c:v>0.94822700000000004</c:v>
                </c:pt>
                <c:pt idx="4120">
                  <c:v>0.94337899999999997</c:v>
                </c:pt>
                <c:pt idx="4121">
                  <c:v>0.93869400000000003</c:v>
                </c:pt>
                <c:pt idx="4122">
                  <c:v>0.93476199999999998</c:v>
                </c:pt>
                <c:pt idx="4123">
                  <c:v>0.931477</c:v>
                </c:pt>
                <c:pt idx="4124">
                  <c:v>0.92805300000000002</c:v>
                </c:pt>
                <c:pt idx="4125">
                  <c:v>0.92406500000000003</c:v>
                </c:pt>
                <c:pt idx="4126">
                  <c:v>0.920126</c:v>
                </c:pt>
                <c:pt idx="4127">
                  <c:v>0.91739000000000004</c:v>
                </c:pt>
                <c:pt idx="4128">
                  <c:v>0.91666499999999995</c:v>
                </c:pt>
                <c:pt idx="4129">
                  <c:v>0.91774800000000001</c:v>
                </c:pt>
                <c:pt idx="4130">
                  <c:v>0.91960600000000003</c:v>
                </c:pt>
                <c:pt idx="4131">
                  <c:v>0.92146899999999998</c:v>
                </c:pt>
                <c:pt idx="4132">
                  <c:v>0.92317199999999999</c:v>
                </c:pt>
                <c:pt idx="4133">
                  <c:v>0.92451499999999998</c:v>
                </c:pt>
                <c:pt idx="4134">
                  <c:v>0.92559000000000002</c:v>
                </c:pt>
                <c:pt idx="4135">
                  <c:v>0.92676099999999995</c:v>
                </c:pt>
                <c:pt idx="4136">
                  <c:v>0.92752500000000004</c:v>
                </c:pt>
                <c:pt idx="4137">
                  <c:v>0.92701</c:v>
                </c:pt>
                <c:pt idx="4138">
                  <c:v>0.92559000000000002</c:v>
                </c:pt>
                <c:pt idx="4139">
                  <c:v>0.92467600000000005</c:v>
                </c:pt>
                <c:pt idx="4140">
                  <c:v>0.92529700000000004</c:v>
                </c:pt>
                <c:pt idx="4141">
                  <c:v>0.92756700000000003</c:v>
                </c:pt>
                <c:pt idx="4142">
                  <c:v>0.93069500000000005</c:v>
                </c:pt>
                <c:pt idx="4143">
                  <c:v>0.93343900000000002</c:v>
                </c:pt>
                <c:pt idx="4144">
                  <c:v>0.93522700000000003</c:v>
                </c:pt>
                <c:pt idx="4145">
                  <c:v>0.93662000000000001</c:v>
                </c:pt>
                <c:pt idx="4146">
                  <c:v>0.93853299999999995</c:v>
                </c:pt>
                <c:pt idx="4147">
                  <c:v>0.94162299999999999</c:v>
                </c:pt>
                <c:pt idx="4148">
                  <c:v>0.94601900000000005</c:v>
                </c:pt>
                <c:pt idx="4149">
                  <c:v>0.95080699999999996</c:v>
                </c:pt>
                <c:pt idx="4150">
                  <c:v>0.95480100000000001</c:v>
                </c:pt>
                <c:pt idx="4151">
                  <c:v>0.95795200000000003</c:v>
                </c:pt>
                <c:pt idx="4152">
                  <c:v>0.960812</c:v>
                </c:pt>
                <c:pt idx="4153">
                  <c:v>0.96339300000000005</c:v>
                </c:pt>
                <c:pt idx="4154">
                  <c:v>0.96524200000000004</c:v>
                </c:pt>
                <c:pt idx="4155">
                  <c:v>0.96592599999999995</c:v>
                </c:pt>
                <c:pt idx="4156">
                  <c:v>0.96526100000000004</c:v>
                </c:pt>
                <c:pt idx="4157">
                  <c:v>0.96330800000000005</c:v>
                </c:pt>
                <c:pt idx="4158">
                  <c:v>0.96055100000000004</c:v>
                </c:pt>
                <c:pt idx="4159">
                  <c:v>0.95783099999999999</c:v>
                </c:pt>
                <c:pt idx="4160">
                  <c:v>0.95572500000000005</c:v>
                </c:pt>
                <c:pt idx="4161">
                  <c:v>0.95428999999999997</c:v>
                </c:pt>
                <c:pt idx="4162">
                  <c:v>0.95296000000000003</c:v>
                </c:pt>
                <c:pt idx="4163">
                  <c:v>0.95104500000000003</c:v>
                </c:pt>
                <c:pt idx="4164">
                  <c:v>0.94905499999999998</c:v>
                </c:pt>
                <c:pt idx="4165">
                  <c:v>0.94819799999999999</c:v>
                </c:pt>
                <c:pt idx="4166">
                  <c:v>0.94862500000000005</c:v>
                </c:pt>
                <c:pt idx="4167">
                  <c:v>0.94956399999999996</c:v>
                </c:pt>
                <c:pt idx="4168">
                  <c:v>0.95055199999999995</c:v>
                </c:pt>
                <c:pt idx="4169">
                  <c:v>0.95183600000000002</c:v>
                </c:pt>
                <c:pt idx="4170">
                  <c:v>0.95388200000000001</c:v>
                </c:pt>
                <c:pt idx="4171">
                  <c:v>0.95699599999999996</c:v>
                </c:pt>
                <c:pt idx="4172">
                  <c:v>0.96158299999999997</c:v>
                </c:pt>
                <c:pt idx="4173">
                  <c:v>0.967476</c:v>
                </c:pt>
                <c:pt idx="4174">
                  <c:v>0.97288300000000005</c:v>
                </c:pt>
                <c:pt idx="4175">
                  <c:v>0.97594700000000001</c:v>
                </c:pt>
                <c:pt idx="4176">
                  <c:v>0.97630099999999997</c:v>
                </c:pt>
                <c:pt idx="4177">
                  <c:v>0.97440199999999999</c:v>
                </c:pt>
                <c:pt idx="4178">
                  <c:v>0.97204699999999999</c:v>
                </c:pt>
                <c:pt idx="4179">
                  <c:v>0.971835</c:v>
                </c:pt>
                <c:pt idx="4180">
                  <c:v>0.97437099999999999</c:v>
                </c:pt>
                <c:pt idx="4181">
                  <c:v>0.97806300000000002</c:v>
                </c:pt>
                <c:pt idx="4182">
                  <c:v>0.98244900000000002</c:v>
                </c:pt>
                <c:pt idx="4183">
                  <c:v>0.989703</c:v>
                </c:pt>
                <c:pt idx="4184">
                  <c:v>1.000391</c:v>
                </c:pt>
                <c:pt idx="4185">
                  <c:v>1.0114559999999999</c:v>
                </c:pt>
                <c:pt idx="4186">
                  <c:v>1.019862</c:v>
                </c:pt>
                <c:pt idx="4187">
                  <c:v>1.024583</c:v>
                </c:pt>
                <c:pt idx="4188">
                  <c:v>1.0265390000000001</c:v>
                </c:pt>
                <c:pt idx="4189">
                  <c:v>1.0279130000000001</c:v>
                </c:pt>
                <c:pt idx="4190">
                  <c:v>1.0304009999999999</c:v>
                </c:pt>
                <c:pt idx="4191">
                  <c:v>1.0342819999999999</c:v>
                </c:pt>
                <c:pt idx="4192">
                  <c:v>1.0387010000000001</c:v>
                </c:pt>
                <c:pt idx="4193">
                  <c:v>1.0423309999999999</c:v>
                </c:pt>
                <c:pt idx="4194">
                  <c:v>1.0445720000000001</c:v>
                </c:pt>
                <c:pt idx="4195">
                  <c:v>1.04609</c:v>
                </c:pt>
                <c:pt idx="4196">
                  <c:v>1.0479290000000001</c:v>
                </c:pt>
                <c:pt idx="4197">
                  <c:v>1.050924</c:v>
                </c:pt>
                <c:pt idx="4198">
                  <c:v>1.055064</c:v>
                </c:pt>
                <c:pt idx="4199">
                  <c:v>1.058799</c:v>
                </c:pt>
                <c:pt idx="4200">
                  <c:v>1.060317</c:v>
                </c:pt>
                <c:pt idx="4201">
                  <c:v>1.0591440000000001</c:v>
                </c:pt>
                <c:pt idx="4202">
                  <c:v>1.056033</c:v>
                </c:pt>
                <c:pt idx="4203">
                  <c:v>1.052314</c:v>
                </c:pt>
                <c:pt idx="4204">
                  <c:v>1.0492729999999999</c:v>
                </c:pt>
                <c:pt idx="4205">
                  <c:v>1.0474190000000001</c:v>
                </c:pt>
                <c:pt idx="4206">
                  <c:v>1.0465059999999999</c:v>
                </c:pt>
                <c:pt idx="4207">
                  <c:v>1.0463549999999999</c:v>
                </c:pt>
                <c:pt idx="4208">
                  <c:v>1.0468729999999999</c:v>
                </c:pt>
                <c:pt idx="4209">
                  <c:v>1.0476270000000001</c:v>
                </c:pt>
                <c:pt idx="4210">
                  <c:v>1.0480849999999999</c:v>
                </c:pt>
                <c:pt idx="4211">
                  <c:v>1.0478270000000001</c:v>
                </c:pt>
                <c:pt idx="4212">
                  <c:v>1.046802</c:v>
                </c:pt>
                <c:pt idx="4213">
                  <c:v>1.045409</c:v>
                </c:pt>
                <c:pt idx="4214">
                  <c:v>1.0442720000000001</c:v>
                </c:pt>
                <c:pt idx="4215">
                  <c:v>1.0443770000000001</c:v>
                </c:pt>
                <c:pt idx="4216">
                  <c:v>1.0463720000000001</c:v>
                </c:pt>
                <c:pt idx="4217">
                  <c:v>1.0492859999999999</c:v>
                </c:pt>
                <c:pt idx="4218">
                  <c:v>1.051553</c:v>
                </c:pt>
                <c:pt idx="4219">
                  <c:v>1.0527759999999999</c:v>
                </c:pt>
                <c:pt idx="4220">
                  <c:v>1.053507</c:v>
                </c:pt>
                <c:pt idx="4221">
                  <c:v>1.0545439999999999</c:v>
                </c:pt>
                <c:pt idx="4222">
                  <c:v>1.0562530000000001</c:v>
                </c:pt>
                <c:pt idx="4223">
                  <c:v>1.0578890000000001</c:v>
                </c:pt>
                <c:pt idx="4224">
                  <c:v>1.058327</c:v>
                </c:pt>
                <c:pt idx="4225">
                  <c:v>1.0572250000000001</c:v>
                </c:pt>
                <c:pt idx="4226">
                  <c:v>1.055447</c:v>
                </c:pt>
                <c:pt idx="4227">
                  <c:v>1.0549569999999999</c:v>
                </c:pt>
                <c:pt idx="4228">
                  <c:v>1.0573140000000001</c:v>
                </c:pt>
                <c:pt idx="4229">
                  <c:v>1.0618430000000001</c:v>
                </c:pt>
                <c:pt idx="4230">
                  <c:v>1.066225</c:v>
                </c:pt>
                <c:pt idx="4231">
                  <c:v>1.068703</c:v>
                </c:pt>
                <c:pt idx="4232">
                  <c:v>1.0695749999999999</c:v>
                </c:pt>
                <c:pt idx="4233">
                  <c:v>1.0706169999999999</c:v>
                </c:pt>
                <c:pt idx="4234">
                  <c:v>1.072708</c:v>
                </c:pt>
                <c:pt idx="4235">
                  <c:v>1.074748</c:v>
                </c:pt>
                <c:pt idx="4236">
                  <c:v>1.0752010000000001</c:v>
                </c:pt>
                <c:pt idx="4237">
                  <c:v>1.0736790000000001</c:v>
                </c:pt>
                <c:pt idx="4238">
                  <c:v>1.0708770000000001</c:v>
                </c:pt>
                <c:pt idx="4239">
                  <c:v>1.067858</c:v>
                </c:pt>
                <c:pt idx="4240">
                  <c:v>1.065577</c:v>
                </c:pt>
                <c:pt idx="4241">
                  <c:v>1.064638</c:v>
                </c:pt>
                <c:pt idx="4242">
                  <c:v>1.064557</c:v>
                </c:pt>
                <c:pt idx="4243">
                  <c:v>1.0632250000000001</c:v>
                </c:pt>
                <c:pt idx="4244">
                  <c:v>1.058713</c:v>
                </c:pt>
                <c:pt idx="4245">
                  <c:v>1.0516160000000001</c:v>
                </c:pt>
                <c:pt idx="4246">
                  <c:v>1.045126</c:v>
                </c:pt>
                <c:pt idx="4247">
                  <c:v>1.042543</c:v>
                </c:pt>
                <c:pt idx="4248">
                  <c:v>1.0436510000000001</c:v>
                </c:pt>
                <c:pt idx="4249">
                  <c:v>1.044943</c:v>
                </c:pt>
                <c:pt idx="4250">
                  <c:v>1.0445469999999999</c:v>
                </c:pt>
                <c:pt idx="4251">
                  <c:v>1.0441130000000001</c:v>
                </c:pt>
                <c:pt idx="4252">
                  <c:v>1.0448839999999999</c:v>
                </c:pt>
                <c:pt idx="4253">
                  <c:v>1.0458480000000001</c:v>
                </c:pt>
                <c:pt idx="4254">
                  <c:v>1.0457700000000001</c:v>
                </c:pt>
                <c:pt idx="4255">
                  <c:v>1.0437970000000001</c:v>
                </c:pt>
                <c:pt idx="4256">
                  <c:v>1.039493</c:v>
                </c:pt>
                <c:pt idx="4257">
                  <c:v>1.0332190000000001</c:v>
                </c:pt>
                <c:pt idx="4258">
                  <c:v>1.0262009999999999</c:v>
                </c:pt>
                <c:pt idx="4259">
                  <c:v>1.020222</c:v>
                </c:pt>
                <c:pt idx="4260">
                  <c:v>1.0163850000000001</c:v>
                </c:pt>
                <c:pt idx="4261">
                  <c:v>1.014918</c:v>
                </c:pt>
                <c:pt idx="4262">
                  <c:v>1.015466</c:v>
                </c:pt>
                <c:pt idx="4263">
                  <c:v>1.0163880000000001</c:v>
                </c:pt>
                <c:pt idx="4264">
                  <c:v>1.0157449999999999</c:v>
                </c:pt>
                <c:pt idx="4265">
                  <c:v>1.0133939999999999</c:v>
                </c:pt>
                <c:pt idx="4266">
                  <c:v>1.0108839999999999</c:v>
                </c:pt>
                <c:pt idx="4267">
                  <c:v>1.009849</c:v>
                </c:pt>
                <c:pt idx="4268">
                  <c:v>1.010521</c:v>
                </c:pt>
                <c:pt idx="4269">
                  <c:v>1.011784</c:v>
                </c:pt>
                <c:pt idx="4270">
                  <c:v>1.0123500000000001</c:v>
                </c:pt>
                <c:pt idx="4271">
                  <c:v>1.011584</c:v>
                </c:pt>
                <c:pt idx="4272">
                  <c:v>1.0099670000000001</c:v>
                </c:pt>
                <c:pt idx="4273">
                  <c:v>1.0083260000000001</c:v>
                </c:pt>
                <c:pt idx="4274">
                  <c:v>1.0068969999999999</c:v>
                </c:pt>
                <c:pt idx="4275">
                  <c:v>1.0055879999999999</c:v>
                </c:pt>
                <c:pt idx="4276">
                  <c:v>1.0042409999999999</c:v>
                </c:pt>
                <c:pt idx="4277">
                  <c:v>1.0027999999999999</c:v>
                </c:pt>
                <c:pt idx="4278">
                  <c:v>1.0014719999999999</c:v>
                </c:pt>
                <c:pt idx="4279">
                  <c:v>1.0004519999999999</c:v>
                </c:pt>
                <c:pt idx="4280">
                  <c:v>0.99970599999999998</c:v>
                </c:pt>
                <c:pt idx="4281">
                  <c:v>0.99892199999999998</c:v>
                </c:pt>
                <c:pt idx="4282">
                  <c:v>0.99768900000000005</c:v>
                </c:pt>
                <c:pt idx="4283">
                  <c:v>0.99574399999999996</c:v>
                </c:pt>
                <c:pt idx="4284">
                  <c:v>0.99288100000000001</c:v>
                </c:pt>
                <c:pt idx="4285">
                  <c:v>0.98892000000000002</c:v>
                </c:pt>
                <c:pt idx="4286">
                  <c:v>0.98411099999999996</c:v>
                </c:pt>
                <c:pt idx="4287">
                  <c:v>0.97907699999999998</c:v>
                </c:pt>
                <c:pt idx="4288">
                  <c:v>0.97414900000000004</c:v>
                </c:pt>
                <c:pt idx="4289">
                  <c:v>0.96924900000000003</c:v>
                </c:pt>
                <c:pt idx="4290">
                  <c:v>0.96401300000000001</c:v>
                </c:pt>
                <c:pt idx="4291">
                  <c:v>0.958283</c:v>
                </c:pt>
                <c:pt idx="4292">
                  <c:v>0.95299999999999996</c:v>
                </c:pt>
                <c:pt idx="4293">
                  <c:v>0.94918199999999997</c:v>
                </c:pt>
                <c:pt idx="4294">
                  <c:v>0.94652000000000003</c:v>
                </c:pt>
                <c:pt idx="4295">
                  <c:v>0.94414699999999996</c:v>
                </c:pt>
                <c:pt idx="4296">
                  <c:v>0.94165600000000005</c:v>
                </c:pt>
                <c:pt idx="4297">
                  <c:v>0.93931799999999999</c:v>
                </c:pt>
                <c:pt idx="4298">
                  <c:v>0.93795700000000004</c:v>
                </c:pt>
                <c:pt idx="4299">
                  <c:v>0.93818599999999996</c:v>
                </c:pt>
                <c:pt idx="4300">
                  <c:v>0.93886899999999995</c:v>
                </c:pt>
                <c:pt idx="4301">
                  <c:v>0.93725199999999997</c:v>
                </c:pt>
                <c:pt idx="4302">
                  <c:v>0.93269299999999999</c:v>
                </c:pt>
                <c:pt idx="4303">
                  <c:v>0.92795300000000003</c:v>
                </c:pt>
                <c:pt idx="4304">
                  <c:v>0.92566300000000001</c:v>
                </c:pt>
                <c:pt idx="4305">
                  <c:v>0.92650600000000005</c:v>
                </c:pt>
                <c:pt idx="4306">
                  <c:v>0.92972999999999995</c:v>
                </c:pt>
                <c:pt idx="4307">
                  <c:v>0.93343900000000002</c:v>
                </c:pt>
                <c:pt idx="4308">
                  <c:v>0.936033</c:v>
                </c:pt>
                <c:pt idx="4309">
                  <c:v>0.93744099999999997</c:v>
                </c:pt>
                <c:pt idx="4310">
                  <c:v>0.93880799999999998</c:v>
                </c:pt>
                <c:pt idx="4311">
                  <c:v>0.94183600000000001</c:v>
                </c:pt>
                <c:pt idx="4312">
                  <c:v>0.946913</c:v>
                </c:pt>
                <c:pt idx="4313">
                  <c:v>0.95227899999999999</c:v>
                </c:pt>
                <c:pt idx="4314">
                  <c:v>0.95596199999999998</c:v>
                </c:pt>
                <c:pt idx="4315">
                  <c:v>0.95714900000000003</c:v>
                </c:pt>
                <c:pt idx="4316">
                  <c:v>0.95664300000000002</c:v>
                </c:pt>
                <c:pt idx="4317">
                  <c:v>0.95636299999999996</c:v>
                </c:pt>
                <c:pt idx="4318">
                  <c:v>0.95725499999999997</c:v>
                </c:pt>
                <c:pt idx="4319">
                  <c:v>0.95856200000000003</c:v>
                </c:pt>
                <c:pt idx="4320">
                  <c:v>0.95928599999999997</c:v>
                </c:pt>
                <c:pt idx="4321">
                  <c:v>0.95909</c:v>
                </c:pt>
                <c:pt idx="4322">
                  <c:v>0.958144</c:v>
                </c:pt>
                <c:pt idx="4323">
                  <c:v>0.95703400000000005</c:v>
                </c:pt>
                <c:pt idx="4324">
                  <c:v>0.95647300000000002</c:v>
                </c:pt>
                <c:pt idx="4325">
                  <c:v>0.95665</c:v>
                </c:pt>
                <c:pt idx="4326">
                  <c:v>0.95674300000000001</c:v>
                </c:pt>
                <c:pt idx="4327">
                  <c:v>0.95533199999999996</c:v>
                </c:pt>
                <c:pt idx="4328">
                  <c:v>0.95198300000000002</c:v>
                </c:pt>
                <c:pt idx="4329">
                  <c:v>0.94806000000000001</c:v>
                </c:pt>
                <c:pt idx="4330">
                  <c:v>0.94526900000000003</c:v>
                </c:pt>
                <c:pt idx="4331">
                  <c:v>0.94405799999999995</c:v>
                </c:pt>
                <c:pt idx="4332">
                  <c:v>0.94350199999999995</c:v>
                </c:pt>
                <c:pt idx="4333">
                  <c:v>0.94215899999999997</c:v>
                </c:pt>
                <c:pt idx="4334">
                  <c:v>0.93927000000000005</c:v>
                </c:pt>
                <c:pt idx="4335">
                  <c:v>0.93553299999999995</c:v>
                </c:pt>
                <c:pt idx="4336">
                  <c:v>0.93281899999999995</c:v>
                </c:pt>
                <c:pt idx="4337">
                  <c:v>0.93279999999999996</c:v>
                </c:pt>
                <c:pt idx="4338">
                  <c:v>0.93562500000000004</c:v>
                </c:pt>
                <c:pt idx="4339">
                  <c:v>0.93998999999999999</c:v>
                </c:pt>
                <c:pt idx="4340">
                  <c:v>0.94417700000000004</c:v>
                </c:pt>
                <c:pt idx="4341">
                  <c:v>0.94722499999999998</c:v>
                </c:pt>
                <c:pt idx="4342">
                  <c:v>0.94961399999999996</c:v>
                </c:pt>
                <c:pt idx="4343">
                  <c:v>0.952515</c:v>
                </c:pt>
                <c:pt idx="4344">
                  <c:v>0.95623599999999997</c:v>
                </c:pt>
                <c:pt idx="4345">
                  <c:v>0.95986800000000005</c:v>
                </c:pt>
                <c:pt idx="4346">
                  <c:v>0.96241600000000005</c:v>
                </c:pt>
                <c:pt idx="4347">
                  <c:v>0.96369899999999997</c:v>
                </c:pt>
                <c:pt idx="4348">
                  <c:v>0.96439699999999995</c:v>
                </c:pt>
                <c:pt idx="4349">
                  <c:v>0.96578399999999998</c:v>
                </c:pt>
                <c:pt idx="4350">
                  <c:v>0.96907399999999999</c:v>
                </c:pt>
                <c:pt idx="4351">
                  <c:v>0.97428300000000001</c:v>
                </c:pt>
                <c:pt idx="4352">
                  <c:v>0.97978500000000002</c:v>
                </c:pt>
                <c:pt idx="4353">
                  <c:v>0.98383399999999999</c:v>
                </c:pt>
                <c:pt idx="4354">
                  <c:v>0.98624699999999998</c:v>
                </c:pt>
                <c:pt idx="4355">
                  <c:v>0.98820799999999998</c:v>
                </c:pt>
                <c:pt idx="4356">
                  <c:v>0.99097999999999997</c:v>
                </c:pt>
                <c:pt idx="4357">
                  <c:v>0.99487300000000001</c:v>
                </c:pt>
                <c:pt idx="4358">
                  <c:v>0.99912800000000002</c:v>
                </c:pt>
                <c:pt idx="4359">
                  <c:v>1.002521</c:v>
                </c:pt>
                <c:pt idx="4360">
                  <c:v>1.0043230000000001</c:v>
                </c:pt>
                <c:pt idx="4361">
                  <c:v>1.0053350000000001</c:v>
                </c:pt>
                <c:pt idx="4362">
                  <c:v>1.0072460000000001</c:v>
                </c:pt>
                <c:pt idx="4363">
                  <c:v>1.010524</c:v>
                </c:pt>
                <c:pt idx="4364">
                  <c:v>1.0140849999999999</c:v>
                </c:pt>
                <c:pt idx="4365">
                  <c:v>1.0163610000000001</c:v>
                </c:pt>
                <c:pt idx="4366">
                  <c:v>1.0162260000000001</c:v>
                </c:pt>
                <c:pt idx="4367">
                  <c:v>1.014275</c:v>
                </c:pt>
                <c:pt idx="4368">
                  <c:v>1.012467</c:v>
                </c:pt>
                <c:pt idx="4369">
                  <c:v>1.0117080000000001</c:v>
                </c:pt>
                <c:pt idx="4370">
                  <c:v>1.011279</c:v>
                </c:pt>
                <c:pt idx="4371">
                  <c:v>1.010362</c:v>
                </c:pt>
                <c:pt idx="4372">
                  <c:v>1.0085740000000001</c:v>
                </c:pt>
                <c:pt idx="4373">
                  <c:v>1.005917</c:v>
                </c:pt>
                <c:pt idx="4374">
                  <c:v>1.0033160000000001</c:v>
                </c:pt>
                <c:pt idx="4375">
                  <c:v>1.0022340000000001</c:v>
                </c:pt>
                <c:pt idx="4376">
                  <c:v>1.003252</c:v>
                </c:pt>
                <c:pt idx="4377">
                  <c:v>1.005455</c:v>
                </c:pt>
                <c:pt idx="4378">
                  <c:v>1.0073289999999999</c:v>
                </c:pt>
                <c:pt idx="4379">
                  <c:v>1.008418</c:v>
                </c:pt>
                <c:pt idx="4380">
                  <c:v>1.0099199999999999</c:v>
                </c:pt>
                <c:pt idx="4381">
                  <c:v>1.012642</c:v>
                </c:pt>
                <c:pt idx="4382">
                  <c:v>1.015687</c:v>
                </c:pt>
                <c:pt idx="4383">
                  <c:v>1.0182439999999999</c:v>
                </c:pt>
                <c:pt idx="4384">
                  <c:v>1.0203139999999999</c:v>
                </c:pt>
                <c:pt idx="4385">
                  <c:v>1.02196</c:v>
                </c:pt>
                <c:pt idx="4386">
                  <c:v>1.023746</c:v>
                </c:pt>
                <c:pt idx="4387">
                  <c:v>1.0266439999999999</c:v>
                </c:pt>
                <c:pt idx="4388">
                  <c:v>1.0306360000000001</c:v>
                </c:pt>
                <c:pt idx="4389">
                  <c:v>1.0345390000000001</c:v>
                </c:pt>
                <c:pt idx="4390">
                  <c:v>1.0370569999999999</c:v>
                </c:pt>
                <c:pt idx="4391">
                  <c:v>1.0376289999999999</c:v>
                </c:pt>
                <c:pt idx="4392">
                  <c:v>1.037053</c:v>
                </c:pt>
                <c:pt idx="4393">
                  <c:v>1.0370710000000001</c:v>
                </c:pt>
                <c:pt idx="4394">
                  <c:v>1.038629</c:v>
                </c:pt>
                <c:pt idx="4395">
                  <c:v>1.041263</c:v>
                </c:pt>
                <c:pt idx="4396">
                  <c:v>1.044192</c:v>
                </c:pt>
                <c:pt idx="4397">
                  <c:v>1.0468580000000001</c:v>
                </c:pt>
                <c:pt idx="4398">
                  <c:v>1.049177</c:v>
                </c:pt>
                <c:pt idx="4399">
                  <c:v>1.051863</c:v>
                </c:pt>
                <c:pt idx="4400">
                  <c:v>1.0550330000000001</c:v>
                </c:pt>
                <c:pt idx="4401">
                  <c:v>1.0578160000000001</c:v>
                </c:pt>
                <c:pt idx="4402">
                  <c:v>1.059874</c:v>
                </c:pt>
                <c:pt idx="4403">
                  <c:v>1.061259</c:v>
                </c:pt>
                <c:pt idx="4404">
                  <c:v>1.0618970000000001</c:v>
                </c:pt>
                <c:pt idx="4405">
                  <c:v>1.061901</c:v>
                </c:pt>
                <c:pt idx="4406">
                  <c:v>1.061655</c:v>
                </c:pt>
                <c:pt idx="4407">
                  <c:v>1.061707</c:v>
                </c:pt>
                <c:pt idx="4408">
                  <c:v>1.061831</c:v>
                </c:pt>
                <c:pt idx="4409">
                  <c:v>1.060646</c:v>
                </c:pt>
                <c:pt idx="4410">
                  <c:v>1.05724</c:v>
                </c:pt>
                <c:pt idx="4411">
                  <c:v>1.05227</c:v>
                </c:pt>
                <c:pt idx="4412">
                  <c:v>1.0473380000000001</c:v>
                </c:pt>
                <c:pt idx="4413">
                  <c:v>1.044022</c:v>
                </c:pt>
                <c:pt idx="4414">
                  <c:v>1.042748</c:v>
                </c:pt>
                <c:pt idx="4415">
                  <c:v>1.042435</c:v>
                </c:pt>
                <c:pt idx="4416">
                  <c:v>1.0416049999999999</c:v>
                </c:pt>
                <c:pt idx="4417">
                  <c:v>1.039493</c:v>
                </c:pt>
                <c:pt idx="4418">
                  <c:v>1.0365690000000001</c:v>
                </c:pt>
                <c:pt idx="4419">
                  <c:v>1.03416</c:v>
                </c:pt>
                <c:pt idx="4420">
                  <c:v>1.0330569999999999</c:v>
                </c:pt>
                <c:pt idx="4421">
                  <c:v>1.0329889999999999</c:v>
                </c:pt>
                <c:pt idx="4422">
                  <c:v>1.033399</c:v>
                </c:pt>
                <c:pt idx="4423">
                  <c:v>1.0338000000000001</c:v>
                </c:pt>
                <c:pt idx="4424">
                  <c:v>1.033895</c:v>
                </c:pt>
                <c:pt idx="4425">
                  <c:v>1.0340370000000001</c:v>
                </c:pt>
                <c:pt idx="4426">
                  <c:v>1.034699</c:v>
                </c:pt>
                <c:pt idx="4427">
                  <c:v>1.0356430000000001</c:v>
                </c:pt>
                <c:pt idx="4428">
                  <c:v>1.036157</c:v>
                </c:pt>
                <c:pt idx="4429">
                  <c:v>1.035541</c:v>
                </c:pt>
                <c:pt idx="4430">
                  <c:v>1.033906</c:v>
                </c:pt>
                <c:pt idx="4431">
                  <c:v>1.032308</c:v>
                </c:pt>
                <c:pt idx="4432">
                  <c:v>1.03156</c:v>
                </c:pt>
                <c:pt idx="4433">
                  <c:v>1.031928</c:v>
                </c:pt>
                <c:pt idx="4434">
                  <c:v>1.0334099999999999</c:v>
                </c:pt>
                <c:pt idx="4435">
                  <c:v>1.0354350000000001</c:v>
                </c:pt>
                <c:pt idx="4436">
                  <c:v>1.036883</c:v>
                </c:pt>
                <c:pt idx="4437">
                  <c:v>1.0370520000000001</c:v>
                </c:pt>
                <c:pt idx="4438">
                  <c:v>1.036443</c:v>
                </c:pt>
                <c:pt idx="4439">
                  <c:v>1.0360499999999999</c:v>
                </c:pt>
                <c:pt idx="4440">
                  <c:v>1.0361039999999999</c:v>
                </c:pt>
                <c:pt idx="4441">
                  <c:v>1.0361720000000001</c:v>
                </c:pt>
                <c:pt idx="4442">
                  <c:v>1.036195</c:v>
                </c:pt>
                <c:pt idx="4443">
                  <c:v>1.0363039999999999</c:v>
                </c:pt>
                <c:pt idx="4444">
                  <c:v>1.0362929999999999</c:v>
                </c:pt>
                <c:pt idx="4445">
                  <c:v>1.0364869999999999</c:v>
                </c:pt>
                <c:pt idx="4446">
                  <c:v>1.037563</c:v>
                </c:pt>
                <c:pt idx="4447">
                  <c:v>1.038843</c:v>
                </c:pt>
                <c:pt idx="4448">
                  <c:v>1.0387489999999999</c:v>
                </c:pt>
                <c:pt idx="4449">
                  <c:v>1.0368539999999999</c:v>
                </c:pt>
                <c:pt idx="4450">
                  <c:v>1.034017</c:v>
                </c:pt>
                <c:pt idx="4451">
                  <c:v>1.0309619999999999</c:v>
                </c:pt>
                <c:pt idx="4452">
                  <c:v>1.0274749999999999</c:v>
                </c:pt>
                <c:pt idx="4453">
                  <c:v>1.0229220000000001</c:v>
                </c:pt>
                <c:pt idx="4454">
                  <c:v>1.017128</c:v>
                </c:pt>
                <c:pt idx="4455">
                  <c:v>1.010346</c:v>
                </c:pt>
                <c:pt idx="4456">
                  <c:v>1.0032760000000001</c:v>
                </c:pt>
                <c:pt idx="4457">
                  <c:v>0.99720299999999995</c:v>
                </c:pt>
                <c:pt idx="4458">
                  <c:v>0.99264300000000005</c:v>
                </c:pt>
                <c:pt idx="4459">
                  <c:v>0.98865499999999995</c:v>
                </c:pt>
                <c:pt idx="4460">
                  <c:v>0.98424</c:v>
                </c:pt>
                <c:pt idx="4461">
                  <c:v>0.97923300000000002</c:v>
                </c:pt>
                <c:pt idx="4462">
                  <c:v>0.97427600000000003</c:v>
                </c:pt>
                <c:pt idx="4463">
                  <c:v>0.97061500000000001</c:v>
                </c:pt>
                <c:pt idx="4464">
                  <c:v>0.96933199999999997</c:v>
                </c:pt>
                <c:pt idx="4465">
                  <c:v>0.97062499999999996</c:v>
                </c:pt>
                <c:pt idx="4466">
                  <c:v>0.97342600000000001</c:v>
                </c:pt>
                <c:pt idx="4467">
                  <c:v>0.97574799999999995</c:v>
                </c:pt>
                <c:pt idx="4468">
                  <c:v>0.97614000000000001</c:v>
                </c:pt>
                <c:pt idx="4469">
                  <c:v>0.974831</c:v>
                </c:pt>
                <c:pt idx="4470">
                  <c:v>0.97311499999999995</c:v>
                </c:pt>
                <c:pt idx="4471">
                  <c:v>0.97203200000000001</c:v>
                </c:pt>
                <c:pt idx="4472">
                  <c:v>0.97167400000000004</c:v>
                </c:pt>
                <c:pt idx="4473">
                  <c:v>0.97097</c:v>
                </c:pt>
                <c:pt idx="4474">
                  <c:v>0.96912799999999999</c:v>
                </c:pt>
                <c:pt idx="4475">
                  <c:v>0.966947</c:v>
                </c:pt>
                <c:pt idx="4476">
                  <c:v>0.96568500000000002</c:v>
                </c:pt>
                <c:pt idx="4477">
                  <c:v>0.966086</c:v>
                </c:pt>
                <c:pt idx="4478">
                  <c:v>0.96815799999999996</c:v>
                </c:pt>
                <c:pt idx="4479">
                  <c:v>0.97095600000000004</c:v>
                </c:pt>
                <c:pt idx="4480">
                  <c:v>0.97313300000000003</c:v>
                </c:pt>
                <c:pt idx="4481">
                  <c:v>0.97354099999999999</c:v>
                </c:pt>
                <c:pt idx="4482">
                  <c:v>0.97216499999999995</c:v>
                </c:pt>
                <c:pt idx="4483">
                  <c:v>0.97073900000000002</c:v>
                </c:pt>
                <c:pt idx="4484">
                  <c:v>0.97095299999999995</c:v>
                </c:pt>
                <c:pt idx="4485">
                  <c:v>0.97282800000000003</c:v>
                </c:pt>
                <c:pt idx="4486">
                  <c:v>0.97503799999999996</c:v>
                </c:pt>
                <c:pt idx="4487">
                  <c:v>0.97577199999999997</c:v>
                </c:pt>
                <c:pt idx="4488">
                  <c:v>0.97423599999999999</c:v>
                </c:pt>
                <c:pt idx="4489">
                  <c:v>0.97145300000000001</c:v>
                </c:pt>
                <c:pt idx="4490">
                  <c:v>0.96876600000000002</c:v>
                </c:pt>
                <c:pt idx="4491">
                  <c:v>0.96646399999999999</c:v>
                </c:pt>
                <c:pt idx="4492">
                  <c:v>0.96414500000000003</c:v>
                </c:pt>
                <c:pt idx="4493">
                  <c:v>0.96095299999999995</c:v>
                </c:pt>
                <c:pt idx="4494">
                  <c:v>0.95627200000000001</c:v>
                </c:pt>
                <c:pt idx="4495">
                  <c:v>0.95096700000000001</c:v>
                </c:pt>
                <c:pt idx="4496">
                  <c:v>0.94653699999999996</c:v>
                </c:pt>
                <c:pt idx="4497">
                  <c:v>0.943801</c:v>
                </c:pt>
                <c:pt idx="4498">
                  <c:v>0.94283499999999998</c:v>
                </c:pt>
                <c:pt idx="4499">
                  <c:v>0.94286499999999995</c:v>
                </c:pt>
                <c:pt idx="4500">
                  <c:v>0.94266000000000005</c:v>
                </c:pt>
                <c:pt idx="4501">
                  <c:v>0.94164499999999995</c:v>
                </c:pt>
                <c:pt idx="4502">
                  <c:v>0.94022499999999998</c:v>
                </c:pt>
                <c:pt idx="4503">
                  <c:v>0.93923999999999996</c:v>
                </c:pt>
                <c:pt idx="4504">
                  <c:v>0.93912399999999996</c:v>
                </c:pt>
                <c:pt idx="4505">
                  <c:v>0.93943900000000002</c:v>
                </c:pt>
                <c:pt idx="4506">
                  <c:v>0.93935000000000002</c:v>
                </c:pt>
                <c:pt idx="4507">
                  <c:v>0.93843699999999997</c:v>
                </c:pt>
                <c:pt idx="4508">
                  <c:v>0.93728100000000003</c:v>
                </c:pt>
                <c:pt idx="4509">
                  <c:v>0.93709600000000004</c:v>
                </c:pt>
                <c:pt idx="4510">
                  <c:v>0.93837400000000004</c:v>
                </c:pt>
                <c:pt idx="4511">
                  <c:v>0.940438</c:v>
                </c:pt>
                <c:pt idx="4512">
                  <c:v>0.94165100000000002</c:v>
                </c:pt>
                <c:pt idx="4513">
                  <c:v>0.94020000000000004</c:v>
                </c:pt>
                <c:pt idx="4514">
                  <c:v>0.93695799999999996</c:v>
                </c:pt>
                <c:pt idx="4515">
                  <c:v>0.93540900000000005</c:v>
                </c:pt>
                <c:pt idx="4516">
                  <c:v>0.93734200000000001</c:v>
                </c:pt>
                <c:pt idx="4517">
                  <c:v>0.94176000000000004</c:v>
                </c:pt>
                <c:pt idx="4518">
                  <c:v>0.947106</c:v>
                </c:pt>
                <c:pt idx="4519">
                  <c:v>0.95246200000000003</c:v>
                </c:pt>
                <c:pt idx="4520">
                  <c:v>0.95780200000000004</c:v>
                </c:pt>
                <c:pt idx="4521">
                  <c:v>0.96349099999999999</c:v>
                </c:pt>
                <c:pt idx="4522">
                  <c:v>0.96923800000000004</c:v>
                </c:pt>
                <c:pt idx="4523">
                  <c:v>0.97385699999999997</c:v>
                </c:pt>
                <c:pt idx="4524">
                  <c:v>0.97634900000000002</c:v>
                </c:pt>
                <c:pt idx="4525">
                  <c:v>0.97709400000000002</c:v>
                </c:pt>
                <c:pt idx="4526">
                  <c:v>0.97760999999999998</c:v>
                </c:pt>
                <c:pt idx="4527">
                  <c:v>0.97936000000000001</c:v>
                </c:pt>
                <c:pt idx="4528">
                  <c:v>0.98278500000000002</c:v>
                </c:pt>
                <c:pt idx="4529">
                  <c:v>0.98708099999999999</c:v>
                </c:pt>
                <c:pt idx="4530">
                  <c:v>0.9909</c:v>
                </c:pt>
                <c:pt idx="4531">
                  <c:v>0.99311000000000005</c:v>
                </c:pt>
                <c:pt idx="4532">
                  <c:v>0.99329299999999998</c:v>
                </c:pt>
                <c:pt idx="4533">
                  <c:v>0.99201300000000003</c:v>
                </c:pt>
                <c:pt idx="4534">
                  <c:v>0.99036800000000003</c:v>
                </c:pt>
                <c:pt idx="4535">
                  <c:v>0.98905500000000002</c:v>
                </c:pt>
                <c:pt idx="4536">
                  <c:v>0.98751800000000001</c:v>
                </c:pt>
                <c:pt idx="4537">
                  <c:v>0.98466200000000004</c:v>
                </c:pt>
                <c:pt idx="4538">
                  <c:v>0.98073900000000003</c:v>
                </c:pt>
                <c:pt idx="4539">
                  <c:v>0.97725300000000004</c:v>
                </c:pt>
                <c:pt idx="4540">
                  <c:v>0.97522900000000001</c:v>
                </c:pt>
                <c:pt idx="4541">
                  <c:v>0.97488799999999998</c:v>
                </c:pt>
                <c:pt idx="4542">
                  <c:v>0.97614900000000004</c:v>
                </c:pt>
                <c:pt idx="4543">
                  <c:v>0.97826800000000003</c:v>
                </c:pt>
                <c:pt idx="4544">
                  <c:v>0.97996700000000003</c:v>
                </c:pt>
                <c:pt idx="4545">
                  <c:v>0.98076099999999999</c:v>
                </c:pt>
                <c:pt idx="4546">
                  <c:v>0.98150400000000004</c:v>
                </c:pt>
                <c:pt idx="4547">
                  <c:v>0.983263</c:v>
                </c:pt>
                <c:pt idx="4548">
                  <c:v>0.986174</c:v>
                </c:pt>
                <c:pt idx="4549">
                  <c:v>0.98930099999999999</c:v>
                </c:pt>
                <c:pt idx="4550">
                  <c:v>0.99137900000000001</c:v>
                </c:pt>
                <c:pt idx="4551">
                  <c:v>0.99211000000000005</c:v>
                </c:pt>
                <c:pt idx="4552">
                  <c:v>0.99255599999999999</c:v>
                </c:pt>
                <c:pt idx="4553">
                  <c:v>0.99387800000000004</c:v>
                </c:pt>
                <c:pt idx="4554">
                  <c:v>0.99605200000000005</c:v>
                </c:pt>
                <c:pt idx="4555">
                  <c:v>0.99805900000000003</c:v>
                </c:pt>
                <c:pt idx="4556">
                  <c:v>0.99910500000000002</c:v>
                </c:pt>
                <c:pt idx="4557">
                  <c:v>0.99975400000000003</c:v>
                </c:pt>
                <c:pt idx="4558">
                  <c:v>1.001795</c:v>
                </c:pt>
                <c:pt idx="4559">
                  <c:v>1.006221</c:v>
                </c:pt>
                <c:pt idx="4560">
                  <c:v>1.0119180000000001</c:v>
                </c:pt>
                <c:pt idx="4561">
                  <c:v>1.016996</c:v>
                </c:pt>
                <c:pt idx="4562">
                  <c:v>1.0205249999999999</c:v>
                </c:pt>
                <c:pt idx="4563">
                  <c:v>1.0228900000000001</c:v>
                </c:pt>
                <c:pt idx="4564">
                  <c:v>1.0252749999999999</c:v>
                </c:pt>
                <c:pt idx="4565">
                  <c:v>1.02861</c:v>
                </c:pt>
                <c:pt idx="4566">
                  <c:v>1.032411</c:v>
                </c:pt>
                <c:pt idx="4567">
                  <c:v>1.035531</c:v>
                </c:pt>
                <c:pt idx="4568">
                  <c:v>1.0376939999999999</c:v>
                </c:pt>
                <c:pt idx="4569">
                  <c:v>1.0392440000000001</c:v>
                </c:pt>
                <c:pt idx="4570">
                  <c:v>1.040624</c:v>
                </c:pt>
                <c:pt idx="4571">
                  <c:v>1.0421020000000001</c:v>
                </c:pt>
                <c:pt idx="4572">
                  <c:v>1.043391</c:v>
                </c:pt>
                <c:pt idx="4573">
                  <c:v>1.044033</c:v>
                </c:pt>
                <c:pt idx="4574">
                  <c:v>1.0437320000000001</c:v>
                </c:pt>
                <c:pt idx="4575">
                  <c:v>1.042484</c:v>
                </c:pt>
                <c:pt idx="4576">
                  <c:v>1.040716</c:v>
                </c:pt>
                <c:pt idx="4577">
                  <c:v>1.0381260000000001</c:v>
                </c:pt>
                <c:pt idx="4578">
                  <c:v>1.033507</c:v>
                </c:pt>
                <c:pt idx="4579">
                  <c:v>1.027336</c:v>
                </c:pt>
                <c:pt idx="4580">
                  <c:v>1.0215989999999999</c:v>
                </c:pt>
                <c:pt idx="4581">
                  <c:v>1.0173030000000001</c:v>
                </c:pt>
                <c:pt idx="4582">
                  <c:v>1.0147930000000001</c:v>
                </c:pt>
                <c:pt idx="4583">
                  <c:v>1.014235</c:v>
                </c:pt>
                <c:pt idx="4584">
                  <c:v>1.015188</c:v>
                </c:pt>
                <c:pt idx="4585">
                  <c:v>1.016802</c:v>
                </c:pt>
                <c:pt idx="4586">
                  <c:v>1.017943</c:v>
                </c:pt>
                <c:pt idx="4587">
                  <c:v>1.0182329999999999</c:v>
                </c:pt>
                <c:pt idx="4588">
                  <c:v>1.01878</c:v>
                </c:pt>
                <c:pt idx="4589">
                  <c:v>1.020564</c:v>
                </c:pt>
                <c:pt idx="4590">
                  <c:v>1.0235529999999999</c:v>
                </c:pt>
                <c:pt idx="4591">
                  <c:v>1.02728</c:v>
                </c:pt>
                <c:pt idx="4592">
                  <c:v>1.0308520000000001</c:v>
                </c:pt>
                <c:pt idx="4593">
                  <c:v>1.0333760000000001</c:v>
                </c:pt>
                <c:pt idx="4594">
                  <c:v>1.0345500000000001</c:v>
                </c:pt>
                <c:pt idx="4595">
                  <c:v>1.0346580000000001</c:v>
                </c:pt>
                <c:pt idx="4596">
                  <c:v>1.0346029999999999</c:v>
                </c:pt>
                <c:pt idx="4597">
                  <c:v>1.035369</c:v>
                </c:pt>
                <c:pt idx="4598">
                  <c:v>1.0370170000000001</c:v>
                </c:pt>
                <c:pt idx="4599">
                  <c:v>1.038921</c:v>
                </c:pt>
                <c:pt idx="4600">
                  <c:v>1.040664</c:v>
                </c:pt>
                <c:pt idx="4601">
                  <c:v>1.0423800000000001</c:v>
                </c:pt>
                <c:pt idx="4602">
                  <c:v>1.0447150000000001</c:v>
                </c:pt>
                <c:pt idx="4603">
                  <c:v>1.047979</c:v>
                </c:pt>
                <c:pt idx="4604">
                  <c:v>1.0514669999999999</c:v>
                </c:pt>
                <c:pt idx="4605">
                  <c:v>1.0542119999999999</c:v>
                </c:pt>
                <c:pt idx="4606">
                  <c:v>1.0559080000000001</c:v>
                </c:pt>
                <c:pt idx="4607">
                  <c:v>1.057161</c:v>
                </c:pt>
                <c:pt idx="4608">
                  <c:v>1.0589930000000001</c:v>
                </c:pt>
                <c:pt idx="4609">
                  <c:v>1.061404</c:v>
                </c:pt>
                <c:pt idx="4610">
                  <c:v>1.0630459999999999</c:v>
                </c:pt>
                <c:pt idx="4611">
                  <c:v>1.0629360000000001</c:v>
                </c:pt>
                <c:pt idx="4612">
                  <c:v>1.0612090000000001</c:v>
                </c:pt>
                <c:pt idx="4613">
                  <c:v>1.058395</c:v>
                </c:pt>
                <c:pt idx="4614">
                  <c:v>1.055245</c:v>
                </c:pt>
                <c:pt idx="4615">
                  <c:v>1.0522739999999999</c:v>
                </c:pt>
                <c:pt idx="4616">
                  <c:v>1.0489999999999999</c:v>
                </c:pt>
                <c:pt idx="4617">
                  <c:v>1.0447869999999999</c:v>
                </c:pt>
                <c:pt idx="4618">
                  <c:v>1.040135</c:v>
                </c:pt>
                <c:pt idx="4619">
                  <c:v>1.036459</c:v>
                </c:pt>
                <c:pt idx="4620">
                  <c:v>1.0346610000000001</c:v>
                </c:pt>
                <c:pt idx="4621">
                  <c:v>1.033212</c:v>
                </c:pt>
                <c:pt idx="4622">
                  <c:v>1.0289250000000001</c:v>
                </c:pt>
                <c:pt idx="4623">
                  <c:v>1.0213779999999999</c:v>
                </c:pt>
                <c:pt idx="4624">
                  <c:v>1.013614</c:v>
                </c:pt>
                <c:pt idx="4625">
                  <c:v>1.0084040000000001</c:v>
                </c:pt>
                <c:pt idx="4626">
                  <c:v>1.006405</c:v>
                </c:pt>
                <c:pt idx="4627">
                  <c:v>1.006529</c:v>
                </c:pt>
                <c:pt idx="4628">
                  <c:v>1.007134</c:v>
                </c:pt>
                <c:pt idx="4629">
                  <c:v>1.0072190000000001</c:v>
                </c:pt>
                <c:pt idx="4630">
                  <c:v>1.007018</c:v>
                </c:pt>
                <c:pt idx="4631">
                  <c:v>1.00752</c:v>
                </c:pt>
                <c:pt idx="4632">
                  <c:v>1.0089159999999999</c:v>
                </c:pt>
                <c:pt idx="4633">
                  <c:v>1.0099590000000001</c:v>
                </c:pt>
                <c:pt idx="4634">
                  <c:v>1.009463</c:v>
                </c:pt>
                <c:pt idx="4635">
                  <c:v>1.0080089999999999</c:v>
                </c:pt>
                <c:pt idx="4636">
                  <c:v>1.0069459999999999</c:v>
                </c:pt>
                <c:pt idx="4637">
                  <c:v>1.006532</c:v>
                </c:pt>
                <c:pt idx="4638">
                  <c:v>1.006176</c:v>
                </c:pt>
                <c:pt idx="4639">
                  <c:v>1.005323</c:v>
                </c:pt>
                <c:pt idx="4640">
                  <c:v>1.003789</c:v>
                </c:pt>
                <c:pt idx="4641">
                  <c:v>1.001954</c:v>
                </c:pt>
                <c:pt idx="4642">
                  <c:v>1.0005820000000001</c:v>
                </c:pt>
                <c:pt idx="4643">
                  <c:v>1.000378</c:v>
                </c:pt>
                <c:pt idx="4644">
                  <c:v>1.0012209999999999</c:v>
                </c:pt>
                <c:pt idx="4645">
                  <c:v>1.0019750000000001</c:v>
                </c:pt>
                <c:pt idx="4646">
                  <c:v>1.0016879999999999</c:v>
                </c:pt>
                <c:pt idx="4647">
                  <c:v>1.000615</c:v>
                </c:pt>
                <c:pt idx="4648">
                  <c:v>0.99985800000000002</c:v>
                </c:pt>
                <c:pt idx="4649">
                  <c:v>1.0004850000000001</c:v>
                </c:pt>
                <c:pt idx="4650">
                  <c:v>1.0026679999999999</c:v>
                </c:pt>
                <c:pt idx="4651">
                  <c:v>1.005066</c:v>
                </c:pt>
                <c:pt idx="4652">
                  <c:v>1.005755</c:v>
                </c:pt>
                <c:pt idx="4653">
                  <c:v>1.0043299999999999</c:v>
                </c:pt>
                <c:pt idx="4654">
                  <c:v>1.00206</c:v>
                </c:pt>
                <c:pt idx="4655">
                  <c:v>1.0001770000000001</c:v>
                </c:pt>
                <c:pt idx="4656">
                  <c:v>0.99917699999999998</c:v>
                </c:pt>
                <c:pt idx="4657">
                  <c:v>0.99836999999999998</c:v>
                </c:pt>
                <c:pt idx="4658">
                  <c:v>0.99581200000000003</c:v>
                </c:pt>
                <c:pt idx="4659">
                  <c:v>0.99049799999999999</c:v>
                </c:pt>
                <c:pt idx="4660">
                  <c:v>0.98380900000000004</c:v>
                </c:pt>
                <c:pt idx="4661">
                  <c:v>0.97809299999999999</c:v>
                </c:pt>
                <c:pt idx="4662">
                  <c:v>0.97481399999999996</c:v>
                </c:pt>
                <c:pt idx="4663">
                  <c:v>0.97360999999999998</c:v>
                </c:pt>
                <c:pt idx="4664">
                  <c:v>0.97255599999999998</c:v>
                </c:pt>
                <c:pt idx="4665">
                  <c:v>0.96994899999999995</c:v>
                </c:pt>
                <c:pt idx="4666">
                  <c:v>0.96579700000000002</c:v>
                </c:pt>
                <c:pt idx="4667">
                  <c:v>0.96145099999999994</c:v>
                </c:pt>
                <c:pt idx="4668">
                  <c:v>0.95845000000000002</c:v>
                </c:pt>
                <c:pt idx="4669">
                  <c:v>0.95748100000000003</c:v>
                </c:pt>
                <c:pt idx="4670">
                  <c:v>0.95764300000000002</c:v>
                </c:pt>
                <c:pt idx="4671">
                  <c:v>0.95707600000000004</c:v>
                </c:pt>
                <c:pt idx="4672">
                  <c:v>0.95489000000000002</c:v>
                </c:pt>
                <c:pt idx="4673">
                  <c:v>0.95205099999999998</c:v>
                </c:pt>
                <c:pt idx="4674">
                  <c:v>0.95002500000000001</c:v>
                </c:pt>
                <c:pt idx="4675">
                  <c:v>0.94964400000000004</c:v>
                </c:pt>
                <c:pt idx="4676">
                  <c:v>0.95141699999999996</c:v>
                </c:pt>
                <c:pt idx="4677">
                  <c:v>0.95527499999999999</c:v>
                </c:pt>
                <c:pt idx="4678">
                  <c:v>0.95969300000000002</c:v>
                </c:pt>
                <c:pt idx="4679">
                  <c:v>0.96268100000000001</c:v>
                </c:pt>
                <c:pt idx="4680">
                  <c:v>0.96366300000000005</c:v>
                </c:pt>
                <c:pt idx="4681">
                  <c:v>0.96342399999999995</c:v>
                </c:pt>
                <c:pt idx="4682">
                  <c:v>0.96268200000000004</c:v>
                </c:pt>
                <c:pt idx="4683">
                  <c:v>0.96119299999999996</c:v>
                </c:pt>
                <c:pt idx="4684">
                  <c:v>0.95852499999999996</c:v>
                </c:pt>
                <c:pt idx="4685">
                  <c:v>0.95579400000000003</c:v>
                </c:pt>
                <c:pt idx="4686">
                  <c:v>0.95524200000000004</c:v>
                </c:pt>
                <c:pt idx="4687">
                  <c:v>0.957731</c:v>
                </c:pt>
                <c:pt idx="4688">
                  <c:v>0.96197900000000003</c:v>
                </c:pt>
                <c:pt idx="4689">
                  <c:v>0.96600699999999995</c:v>
                </c:pt>
                <c:pt idx="4690">
                  <c:v>0.96867300000000001</c:v>
                </c:pt>
                <c:pt idx="4691">
                  <c:v>0.970113</c:v>
                </c:pt>
                <c:pt idx="4692">
                  <c:v>0.97120099999999998</c:v>
                </c:pt>
                <c:pt idx="4693">
                  <c:v>0.97294999999999998</c:v>
                </c:pt>
                <c:pt idx="4694">
                  <c:v>0.97540099999999996</c:v>
                </c:pt>
                <c:pt idx="4695">
                  <c:v>0.97731000000000001</c:v>
                </c:pt>
                <c:pt idx="4696">
                  <c:v>0.97789099999999995</c:v>
                </c:pt>
                <c:pt idx="4697">
                  <c:v>0.977468</c:v>
                </c:pt>
                <c:pt idx="4698">
                  <c:v>0.97637300000000005</c:v>
                </c:pt>
                <c:pt idx="4699">
                  <c:v>0.97474899999999998</c:v>
                </c:pt>
                <c:pt idx="4700">
                  <c:v>0.97254300000000005</c:v>
                </c:pt>
                <c:pt idx="4701">
                  <c:v>0.96931500000000004</c:v>
                </c:pt>
                <c:pt idx="4702">
                  <c:v>0.96502200000000005</c:v>
                </c:pt>
                <c:pt idx="4703">
                  <c:v>0.96043900000000004</c:v>
                </c:pt>
                <c:pt idx="4704">
                  <c:v>0.95673399999999997</c:v>
                </c:pt>
                <c:pt idx="4705">
                  <c:v>0.95484199999999997</c:v>
                </c:pt>
                <c:pt idx="4706">
                  <c:v>0.95428800000000003</c:v>
                </c:pt>
                <c:pt idx="4707">
                  <c:v>0.953179</c:v>
                </c:pt>
                <c:pt idx="4708">
                  <c:v>0.95046900000000001</c:v>
                </c:pt>
                <c:pt idx="4709">
                  <c:v>0.94711699999999999</c:v>
                </c:pt>
                <c:pt idx="4710">
                  <c:v>0.94462599999999997</c:v>
                </c:pt>
                <c:pt idx="4711">
                  <c:v>0.94393099999999996</c:v>
                </c:pt>
                <c:pt idx="4712">
                  <c:v>0.94520199999999999</c:v>
                </c:pt>
                <c:pt idx="4713">
                  <c:v>0.94750800000000002</c:v>
                </c:pt>
                <c:pt idx="4714">
                  <c:v>0.94977699999999998</c:v>
                </c:pt>
                <c:pt idx="4715">
                  <c:v>0.952013</c:v>
                </c:pt>
                <c:pt idx="4716">
                  <c:v>0.95464899999999997</c:v>
                </c:pt>
                <c:pt idx="4717">
                  <c:v>0.95798799999999995</c:v>
                </c:pt>
                <c:pt idx="4718">
                  <c:v>0.96193300000000004</c:v>
                </c:pt>
                <c:pt idx="4719">
                  <c:v>0.96538100000000004</c:v>
                </c:pt>
                <c:pt idx="4720">
                  <c:v>0.96750800000000003</c:v>
                </c:pt>
                <c:pt idx="4721">
                  <c:v>0.96923899999999996</c:v>
                </c:pt>
                <c:pt idx="4722">
                  <c:v>0.97203700000000004</c:v>
                </c:pt>
                <c:pt idx="4723">
                  <c:v>0.97624200000000005</c:v>
                </c:pt>
                <c:pt idx="4724">
                  <c:v>0.98084899999999997</c:v>
                </c:pt>
                <c:pt idx="4725">
                  <c:v>0.984317</c:v>
                </c:pt>
                <c:pt idx="4726">
                  <c:v>0.98585199999999995</c:v>
                </c:pt>
                <c:pt idx="4727">
                  <c:v>0.98597199999999996</c:v>
                </c:pt>
                <c:pt idx="4728">
                  <c:v>0.98623799999999995</c:v>
                </c:pt>
                <c:pt idx="4729">
                  <c:v>0.98828800000000006</c:v>
                </c:pt>
                <c:pt idx="4730">
                  <c:v>0.99219599999999997</c:v>
                </c:pt>
                <c:pt idx="4731">
                  <c:v>0.99627900000000003</c:v>
                </c:pt>
                <c:pt idx="4732">
                  <c:v>0.99920399999999998</c:v>
                </c:pt>
                <c:pt idx="4733">
                  <c:v>1.0012970000000001</c:v>
                </c:pt>
                <c:pt idx="4734">
                  <c:v>1.0035019999999999</c:v>
                </c:pt>
                <c:pt idx="4735">
                  <c:v>1.0065980000000001</c:v>
                </c:pt>
                <c:pt idx="4736">
                  <c:v>1.0109779999999999</c:v>
                </c:pt>
                <c:pt idx="4737">
                  <c:v>1.0156769999999999</c:v>
                </c:pt>
                <c:pt idx="4738">
                  <c:v>1.01912</c:v>
                </c:pt>
                <c:pt idx="4739">
                  <c:v>1.0208820000000001</c:v>
                </c:pt>
                <c:pt idx="4740">
                  <c:v>1.0214110000000001</c:v>
                </c:pt>
                <c:pt idx="4741">
                  <c:v>1.0212049999999999</c:v>
                </c:pt>
                <c:pt idx="4742">
                  <c:v>1.020265</c:v>
                </c:pt>
                <c:pt idx="4743">
                  <c:v>1.0179050000000001</c:v>
                </c:pt>
                <c:pt idx="4744">
                  <c:v>1.013946</c:v>
                </c:pt>
                <c:pt idx="4745">
                  <c:v>1.009415</c:v>
                </c:pt>
                <c:pt idx="4746">
                  <c:v>1.005776</c:v>
                </c:pt>
                <c:pt idx="4747">
                  <c:v>1.0038990000000001</c:v>
                </c:pt>
                <c:pt idx="4748">
                  <c:v>1.003376</c:v>
                </c:pt>
                <c:pt idx="4749">
                  <c:v>1.002864</c:v>
                </c:pt>
                <c:pt idx="4750">
                  <c:v>1.0012920000000001</c:v>
                </c:pt>
                <c:pt idx="4751">
                  <c:v>0.99872499999999997</c:v>
                </c:pt>
                <c:pt idx="4752">
                  <c:v>0.99647699999999995</c:v>
                </c:pt>
                <c:pt idx="4753">
                  <c:v>0.99626899999999996</c:v>
                </c:pt>
                <c:pt idx="4754">
                  <c:v>0.99877199999999999</c:v>
                </c:pt>
                <c:pt idx="4755">
                  <c:v>1.002831</c:v>
                </c:pt>
                <c:pt idx="4756">
                  <c:v>1.0063820000000001</c:v>
                </c:pt>
                <c:pt idx="4757">
                  <c:v>1.008537</c:v>
                </c:pt>
                <c:pt idx="4758">
                  <c:v>1.010362</c:v>
                </c:pt>
                <c:pt idx="4759">
                  <c:v>1.0140009999999999</c:v>
                </c:pt>
                <c:pt idx="4760">
                  <c:v>1.020807</c:v>
                </c:pt>
                <c:pt idx="4761">
                  <c:v>1.028894</c:v>
                </c:pt>
                <c:pt idx="4762">
                  <c:v>1.0347420000000001</c:v>
                </c:pt>
                <c:pt idx="4763">
                  <c:v>1.0371269999999999</c:v>
                </c:pt>
                <c:pt idx="4764">
                  <c:v>1.0371699999999999</c:v>
                </c:pt>
                <c:pt idx="4765">
                  <c:v>1.0365819999999999</c:v>
                </c:pt>
                <c:pt idx="4766">
                  <c:v>1.036502</c:v>
                </c:pt>
                <c:pt idx="4767">
                  <c:v>1.0368710000000001</c:v>
                </c:pt>
                <c:pt idx="4768">
                  <c:v>1.0368820000000001</c:v>
                </c:pt>
                <c:pt idx="4769">
                  <c:v>1.036232</c:v>
                </c:pt>
                <c:pt idx="4770">
                  <c:v>1.0358620000000001</c:v>
                </c:pt>
                <c:pt idx="4771">
                  <c:v>1.03691</c:v>
                </c:pt>
                <c:pt idx="4772">
                  <c:v>1.039452</c:v>
                </c:pt>
                <c:pt idx="4773">
                  <c:v>1.0435319999999999</c:v>
                </c:pt>
                <c:pt idx="4774">
                  <c:v>1.049512</c:v>
                </c:pt>
                <c:pt idx="4775">
                  <c:v>1.0558019999999999</c:v>
                </c:pt>
                <c:pt idx="4776">
                  <c:v>1.0597859999999999</c:v>
                </c:pt>
                <c:pt idx="4777">
                  <c:v>1.0609999999999999</c:v>
                </c:pt>
                <c:pt idx="4778">
                  <c:v>1.0604990000000001</c:v>
                </c:pt>
                <c:pt idx="4779">
                  <c:v>1.058729</c:v>
                </c:pt>
                <c:pt idx="4780">
                  <c:v>1.055445</c:v>
                </c:pt>
                <c:pt idx="4781">
                  <c:v>1.051169</c:v>
                </c:pt>
                <c:pt idx="4782">
                  <c:v>1.0472790000000001</c:v>
                </c:pt>
                <c:pt idx="4783">
                  <c:v>1.0442769999999999</c:v>
                </c:pt>
                <c:pt idx="4784">
                  <c:v>1.0419769999999999</c:v>
                </c:pt>
                <c:pt idx="4785">
                  <c:v>1.040144</c:v>
                </c:pt>
                <c:pt idx="4786">
                  <c:v>1.0376270000000001</c:v>
                </c:pt>
                <c:pt idx="4787">
                  <c:v>1.0336080000000001</c:v>
                </c:pt>
                <c:pt idx="4788">
                  <c:v>1.0293870000000001</c:v>
                </c:pt>
                <c:pt idx="4789">
                  <c:v>1.027023</c:v>
                </c:pt>
                <c:pt idx="4790">
                  <c:v>1.027183</c:v>
                </c:pt>
                <c:pt idx="4791">
                  <c:v>1.0288360000000001</c:v>
                </c:pt>
                <c:pt idx="4792">
                  <c:v>1.0301739999999999</c:v>
                </c:pt>
                <c:pt idx="4793">
                  <c:v>1.029685</c:v>
                </c:pt>
                <c:pt idx="4794">
                  <c:v>1.027485</c:v>
                </c:pt>
                <c:pt idx="4795">
                  <c:v>1.025523</c:v>
                </c:pt>
                <c:pt idx="4796">
                  <c:v>1.025425</c:v>
                </c:pt>
                <c:pt idx="4797">
                  <c:v>1.026875</c:v>
                </c:pt>
                <c:pt idx="4798">
                  <c:v>1.0283249999999999</c:v>
                </c:pt>
                <c:pt idx="4799">
                  <c:v>1.0282849999999999</c:v>
                </c:pt>
                <c:pt idx="4800">
                  <c:v>1.0262519999999999</c:v>
                </c:pt>
                <c:pt idx="4801">
                  <c:v>1.023209</c:v>
                </c:pt>
                <c:pt idx="4802">
                  <c:v>1.0210349999999999</c:v>
                </c:pt>
                <c:pt idx="4803">
                  <c:v>1.0210090000000001</c:v>
                </c:pt>
                <c:pt idx="4804">
                  <c:v>1.0227470000000001</c:v>
                </c:pt>
                <c:pt idx="4805">
                  <c:v>1.024386</c:v>
                </c:pt>
                <c:pt idx="4806">
                  <c:v>1.0242979999999999</c:v>
                </c:pt>
                <c:pt idx="4807">
                  <c:v>1.0229729999999999</c:v>
                </c:pt>
                <c:pt idx="4808">
                  <c:v>1.022024</c:v>
                </c:pt>
                <c:pt idx="4809">
                  <c:v>1.022046</c:v>
                </c:pt>
                <c:pt idx="4810">
                  <c:v>1.0227329999999999</c:v>
                </c:pt>
                <c:pt idx="4811">
                  <c:v>1.023784</c:v>
                </c:pt>
                <c:pt idx="4812">
                  <c:v>1.024972</c:v>
                </c:pt>
                <c:pt idx="4813">
                  <c:v>1.0262260000000001</c:v>
                </c:pt>
                <c:pt idx="4814">
                  <c:v>1.0278020000000001</c:v>
                </c:pt>
                <c:pt idx="4815">
                  <c:v>1.0298020000000001</c:v>
                </c:pt>
                <c:pt idx="4816">
                  <c:v>1.0315350000000001</c:v>
                </c:pt>
                <c:pt idx="4817">
                  <c:v>1.032017</c:v>
                </c:pt>
                <c:pt idx="4818">
                  <c:v>1.0310280000000001</c:v>
                </c:pt>
                <c:pt idx="4819">
                  <c:v>1.0293620000000001</c:v>
                </c:pt>
                <c:pt idx="4820">
                  <c:v>1.0280800000000001</c:v>
                </c:pt>
                <c:pt idx="4821">
                  <c:v>1.027177</c:v>
                </c:pt>
                <c:pt idx="4822">
                  <c:v>1.0254509999999999</c:v>
                </c:pt>
                <c:pt idx="4823">
                  <c:v>1.0221169999999999</c:v>
                </c:pt>
                <c:pt idx="4824">
                  <c:v>1.017587</c:v>
                </c:pt>
                <c:pt idx="4825">
                  <c:v>1.012691</c:v>
                </c:pt>
                <c:pt idx="4826">
                  <c:v>1.0079180000000001</c:v>
                </c:pt>
                <c:pt idx="4827">
                  <c:v>1.0032190000000001</c:v>
                </c:pt>
                <c:pt idx="4828">
                  <c:v>0.99799899999999997</c:v>
                </c:pt>
                <c:pt idx="4829">
                  <c:v>0.99176299999999995</c:v>
                </c:pt>
                <c:pt idx="4830">
                  <c:v>0.98544500000000002</c:v>
                </c:pt>
                <c:pt idx="4831">
                  <c:v>0.98080000000000001</c:v>
                </c:pt>
                <c:pt idx="4832">
                  <c:v>0.97819199999999995</c:v>
                </c:pt>
                <c:pt idx="4833">
                  <c:v>0.97636199999999995</c:v>
                </c:pt>
                <c:pt idx="4834">
                  <c:v>0.97411099999999995</c:v>
                </c:pt>
                <c:pt idx="4835">
                  <c:v>0.97171200000000002</c:v>
                </c:pt>
                <c:pt idx="4836">
                  <c:v>0.97036699999999998</c:v>
                </c:pt>
                <c:pt idx="4837">
                  <c:v>0.97049600000000003</c:v>
                </c:pt>
                <c:pt idx="4838">
                  <c:v>0.97149600000000003</c:v>
                </c:pt>
                <c:pt idx="4839">
                  <c:v>0.97241699999999998</c:v>
                </c:pt>
                <c:pt idx="4840">
                  <c:v>0.97220499999999999</c:v>
                </c:pt>
                <c:pt idx="4841">
                  <c:v>0.97036900000000004</c:v>
                </c:pt>
                <c:pt idx="4842">
                  <c:v>0.96802299999999997</c:v>
                </c:pt>
                <c:pt idx="4843">
                  <c:v>0.96705700000000006</c:v>
                </c:pt>
                <c:pt idx="4844">
                  <c:v>0.96786700000000003</c:v>
                </c:pt>
                <c:pt idx="4845">
                  <c:v>0.96921199999999996</c:v>
                </c:pt>
                <c:pt idx="4846">
                  <c:v>0.96971499999999999</c:v>
                </c:pt>
                <c:pt idx="4847">
                  <c:v>0.96904199999999996</c:v>
                </c:pt>
                <c:pt idx="4848">
                  <c:v>0.96809999999999996</c:v>
                </c:pt>
                <c:pt idx="4849">
                  <c:v>0.96764399999999995</c:v>
                </c:pt>
                <c:pt idx="4850">
                  <c:v>0.96775500000000003</c:v>
                </c:pt>
                <c:pt idx="4851">
                  <c:v>0.96831699999999998</c:v>
                </c:pt>
                <c:pt idx="4852">
                  <c:v>0.96862700000000002</c:v>
                </c:pt>
                <c:pt idx="4853">
                  <c:v>0.96814599999999995</c:v>
                </c:pt>
                <c:pt idx="4854">
                  <c:v>0.96771300000000005</c:v>
                </c:pt>
                <c:pt idx="4855">
                  <c:v>0.96852300000000002</c:v>
                </c:pt>
                <c:pt idx="4856">
                  <c:v>0.97094999999999998</c:v>
                </c:pt>
                <c:pt idx="4857">
                  <c:v>0.97427600000000003</c:v>
                </c:pt>
                <c:pt idx="4858">
                  <c:v>0.97670699999999999</c:v>
                </c:pt>
                <c:pt idx="4859">
                  <c:v>0.97724599999999995</c:v>
                </c:pt>
                <c:pt idx="4860">
                  <c:v>0.97716899999999995</c:v>
                </c:pt>
                <c:pt idx="4861">
                  <c:v>0.97791799999999995</c:v>
                </c:pt>
                <c:pt idx="4862">
                  <c:v>0.97907299999999997</c:v>
                </c:pt>
                <c:pt idx="4863">
                  <c:v>0.97920099999999999</c:v>
                </c:pt>
                <c:pt idx="4864">
                  <c:v>0.977576</c:v>
                </c:pt>
                <c:pt idx="4865">
                  <c:v>0.97500299999999995</c:v>
                </c:pt>
                <c:pt idx="4866">
                  <c:v>0.97284800000000005</c:v>
                </c:pt>
                <c:pt idx="4867">
                  <c:v>0.97138800000000003</c:v>
                </c:pt>
                <c:pt idx="4868">
                  <c:v>0.96970299999999998</c:v>
                </c:pt>
                <c:pt idx="4869">
                  <c:v>0.96667899999999995</c:v>
                </c:pt>
                <c:pt idx="4870">
                  <c:v>0.96170699999999998</c:v>
                </c:pt>
                <c:pt idx="4871">
                  <c:v>0.95529399999999998</c:v>
                </c:pt>
                <c:pt idx="4872">
                  <c:v>0.94914600000000005</c:v>
                </c:pt>
                <c:pt idx="4873">
                  <c:v>0.94469099999999995</c:v>
                </c:pt>
                <c:pt idx="4874">
                  <c:v>0.94184400000000001</c:v>
                </c:pt>
                <c:pt idx="4875">
                  <c:v>0.93959300000000001</c:v>
                </c:pt>
                <c:pt idx="4876">
                  <c:v>0.93717099999999998</c:v>
                </c:pt>
                <c:pt idx="4877">
                  <c:v>0.93476599999999999</c:v>
                </c:pt>
                <c:pt idx="4878">
                  <c:v>0.93363499999999999</c:v>
                </c:pt>
                <c:pt idx="4879">
                  <c:v>0.93486199999999997</c:v>
                </c:pt>
                <c:pt idx="4880">
                  <c:v>0.93783700000000003</c:v>
                </c:pt>
                <c:pt idx="4881">
                  <c:v>0.94100600000000001</c:v>
                </c:pt>
                <c:pt idx="4882">
                  <c:v>0.94334499999999999</c:v>
                </c:pt>
                <c:pt idx="4883">
                  <c:v>0.94486499999999995</c:v>
                </c:pt>
                <c:pt idx="4884">
                  <c:v>0.94639600000000002</c:v>
                </c:pt>
                <c:pt idx="4885">
                  <c:v>0.94830599999999998</c:v>
                </c:pt>
                <c:pt idx="4886">
                  <c:v>0.95020300000000002</c:v>
                </c:pt>
                <c:pt idx="4887">
                  <c:v>0.951963</c:v>
                </c:pt>
                <c:pt idx="4888">
                  <c:v>0.95358500000000002</c:v>
                </c:pt>
                <c:pt idx="4889">
                  <c:v>0.95498300000000003</c:v>
                </c:pt>
                <c:pt idx="4890">
                  <c:v>0.95649799999999996</c:v>
                </c:pt>
                <c:pt idx="4891">
                  <c:v>0.95852999999999999</c:v>
                </c:pt>
                <c:pt idx="4892">
                  <c:v>0.96084199999999997</c:v>
                </c:pt>
                <c:pt idx="4893">
                  <c:v>0.96274400000000004</c:v>
                </c:pt>
                <c:pt idx="4894">
                  <c:v>0.96402900000000002</c:v>
                </c:pt>
                <c:pt idx="4895">
                  <c:v>0.96535099999999996</c:v>
                </c:pt>
                <c:pt idx="4896">
                  <c:v>0.96744300000000005</c:v>
                </c:pt>
                <c:pt idx="4897">
                  <c:v>0.97033700000000001</c:v>
                </c:pt>
                <c:pt idx="4898">
                  <c:v>0.97319100000000003</c:v>
                </c:pt>
                <c:pt idx="4899">
                  <c:v>0.97521100000000005</c:v>
                </c:pt>
                <c:pt idx="4900">
                  <c:v>0.97683699999999996</c:v>
                </c:pt>
                <c:pt idx="4901">
                  <c:v>0.97913499999999998</c:v>
                </c:pt>
                <c:pt idx="4902">
                  <c:v>0.98238099999999995</c:v>
                </c:pt>
                <c:pt idx="4903">
                  <c:v>0.98578500000000002</c:v>
                </c:pt>
                <c:pt idx="4904">
                  <c:v>0.98825499999999999</c:v>
                </c:pt>
                <c:pt idx="4905">
                  <c:v>0.98926599999999998</c:v>
                </c:pt>
                <c:pt idx="4906">
                  <c:v>0.988954</c:v>
                </c:pt>
                <c:pt idx="4907">
                  <c:v>0.98783399999999999</c:v>
                </c:pt>
                <c:pt idx="4908">
                  <c:v>0.98661900000000002</c:v>
                </c:pt>
                <c:pt idx="4909">
                  <c:v>0.98556999999999995</c:v>
                </c:pt>
                <c:pt idx="4910">
                  <c:v>0.98323700000000003</c:v>
                </c:pt>
                <c:pt idx="4911">
                  <c:v>0.97735499999999997</c:v>
                </c:pt>
                <c:pt idx="4912">
                  <c:v>0.96887199999999996</c:v>
                </c:pt>
                <c:pt idx="4913">
                  <c:v>0.96187100000000003</c:v>
                </c:pt>
                <c:pt idx="4914">
                  <c:v>0.95910099999999998</c:v>
                </c:pt>
                <c:pt idx="4915">
                  <c:v>0.96043599999999996</c:v>
                </c:pt>
                <c:pt idx="4916">
                  <c:v>0.96412699999999996</c:v>
                </c:pt>
                <c:pt idx="4917">
                  <c:v>0.96831199999999995</c:v>
                </c:pt>
                <c:pt idx="4918">
                  <c:v>0.97182900000000005</c:v>
                </c:pt>
                <c:pt idx="4919">
                  <c:v>0.97436299999999998</c:v>
                </c:pt>
                <c:pt idx="4920">
                  <c:v>0.97662700000000002</c:v>
                </c:pt>
                <c:pt idx="4921">
                  <c:v>0.97953199999999996</c:v>
                </c:pt>
                <c:pt idx="4922">
                  <c:v>0.98279799999999995</c:v>
                </c:pt>
                <c:pt idx="4923">
                  <c:v>0.98521000000000003</c:v>
                </c:pt>
                <c:pt idx="4924">
                  <c:v>0.98618799999999995</c:v>
                </c:pt>
                <c:pt idx="4925">
                  <c:v>0.98672599999999999</c:v>
                </c:pt>
                <c:pt idx="4926">
                  <c:v>0.98848400000000003</c:v>
                </c:pt>
                <c:pt idx="4927">
                  <c:v>0.99175899999999995</c:v>
                </c:pt>
                <c:pt idx="4928">
                  <c:v>0.99509800000000004</c:v>
                </c:pt>
                <c:pt idx="4929">
                  <c:v>0.99726300000000001</c:v>
                </c:pt>
                <c:pt idx="4930">
                  <c:v>0.99847300000000005</c:v>
                </c:pt>
                <c:pt idx="4931">
                  <c:v>0.99968999999999997</c:v>
                </c:pt>
                <c:pt idx="4932">
                  <c:v>1.001884</c:v>
                </c:pt>
                <c:pt idx="4933">
                  <c:v>1.0055460000000001</c:v>
                </c:pt>
                <c:pt idx="4934">
                  <c:v>1.01014</c:v>
                </c:pt>
                <c:pt idx="4935">
                  <c:v>1.01448</c:v>
                </c:pt>
                <c:pt idx="4936">
                  <c:v>1.0176970000000001</c:v>
                </c:pt>
                <c:pt idx="4937">
                  <c:v>1.019668</c:v>
                </c:pt>
                <c:pt idx="4938">
                  <c:v>1.0211619999999999</c:v>
                </c:pt>
                <c:pt idx="4939">
                  <c:v>1.023306</c:v>
                </c:pt>
                <c:pt idx="4940">
                  <c:v>1.0260750000000001</c:v>
                </c:pt>
                <c:pt idx="4941">
                  <c:v>1.028478</c:v>
                </c:pt>
                <c:pt idx="4942">
                  <c:v>1.0303040000000001</c:v>
                </c:pt>
                <c:pt idx="4943">
                  <c:v>1.0320119999999999</c:v>
                </c:pt>
                <c:pt idx="4944">
                  <c:v>1.0337620000000001</c:v>
                </c:pt>
                <c:pt idx="4945">
                  <c:v>1.0355049999999999</c:v>
                </c:pt>
                <c:pt idx="4946">
                  <c:v>1.0370839999999999</c:v>
                </c:pt>
                <c:pt idx="4947">
                  <c:v>1.038111</c:v>
                </c:pt>
                <c:pt idx="4948">
                  <c:v>1.0379080000000001</c:v>
                </c:pt>
                <c:pt idx="4949">
                  <c:v>1.0360499999999999</c:v>
                </c:pt>
                <c:pt idx="4950">
                  <c:v>1.033344</c:v>
                </c:pt>
                <c:pt idx="4951">
                  <c:v>1.030796</c:v>
                </c:pt>
                <c:pt idx="4952">
                  <c:v>1.0280279999999999</c:v>
                </c:pt>
                <c:pt idx="4953">
                  <c:v>1.0242990000000001</c:v>
                </c:pt>
                <c:pt idx="4954">
                  <c:v>1.0197050000000001</c:v>
                </c:pt>
                <c:pt idx="4955">
                  <c:v>1.0148839999999999</c:v>
                </c:pt>
                <c:pt idx="4956">
                  <c:v>1.0112319999999999</c:v>
                </c:pt>
                <c:pt idx="4957">
                  <c:v>1.010726</c:v>
                </c:pt>
                <c:pt idx="4958">
                  <c:v>1.0136829999999999</c:v>
                </c:pt>
                <c:pt idx="4959">
                  <c:v>1.0179510000000001</c:v>
                </c:pt>
                <c:pt idx="4960">
                  <c:v>1.0208550000000001</c:v>
                </c:pt>
                <c:pt idx="4961">
                  <c:v>1.02094</c:v>
                </c:pt>
                <c:pt idx="4962">
                  <c:v>1.0186299999999999</c:v>
                </c:pt>
                <c:pt idx="4963">
                  <c:v>1.0159279999999999</c:v>
                </c:pt>
                <c:pt idx="4964">
                  <c:v>1.014958</c:v>
                </c:pt>
                <c:pt idx="4965">
                  <c:v>1.0161960000000001</c:v>
                </c:pt>
                <c:pt idx="4966">
                  <c:v>1.0183739999999999</c:v>
                </c:pt>
                <c:pt idx="4967">
                  <c:v>1.0197639999999999</c:v>
                </c:pt>
                <c:pt idx="4968">
                  <c:v>1.0195749999999999</c:v>
                </c:pt>
                <c:pt idx="4969">
                  <c:v>1.0185500000000001</c:v>
                </c:pt>
                <c:pt idx="4970">
                  <c:v>1.0177350000000001</c:v>
                </c:pt>
                <c:pt idx="4971">
                  <c:v>1.017482</c:v>
                </c:pt>
                <c:pt idx="4972">
                  <c:v>1.0179180000000001</c:v>
                </c:pt>
                <c:pt idx="4973">
                  <c:v>1.019144</c:v>
                </c:pt>
                <c:pt idx="4974">
                  <c:v>1.0206139999999999</c:v>
                </c:pt>
                <c:pt idx="4975">
                  <c:v>1.021498</c:v>
                </c:pt>
                <c:pt idx="4976">
                  <c:v>1.0221690000000001</c:v>
                </c:pt>
                <c:pt idx="4977">
                  <c:v>1.023625</c:v>
                </c:pt>
                <c:pt idx="4978">
                  <c:v>1.0258160000000001</c:v>
                </c:pt>
                <c:pt idx="4979">
                  <c:v>1.0279579999999999</c:v>
                </c:pt>
                <c:pt idx="4980">
                  <c:v>1.029404</c:v>
                </c:pt>
                <c:pt idx="4981">
                  <c:v>1.030027</c:v>
                </c:pt>
                <c:pt idx="4982">
                  <c:v>1.0304260000000001</c:v>
                </c:pt>
                <c:pt idx="4983">
                  <c:v>1.03162</c:v>
                </c:pt>
                <c:pt idx="4984">
                  <c:v>1.034327</c:v>
                </c:pt>
                <c:pt idx="4985">
                  <c:v>1.038068</c:v>
                </c:pt>
                <c:pt idx="4986">
                  <c:v>1.0411699999999999</c:v>
                </c:pt>
                <c:pt idx="4987">
                  <c:v>1.042459</c:v>
                </c:pt>
                <c:pt idx="4988">
                  <c:v>1.0423290000000001</c:v>
                </c:pt>
                <c:pt idx="4989">
                  <c:v>1.04172</c:v>
                </c:pt>
                <c:pt idx="4990">
                  <c:v>1.041037</c:v>
                </c:pt>
                <c:pt idx="4991">
                  <c:v>1.039595</c:v>
                </c:pt>
                <c:pt idx="4992">
                  <c:v>1.0359640000000001</c:v>
                </c:pt>
                <c:pt idx="4993">
                  <c:v>1.0301279999999999</c:v>
                </c:pt>
                <c:pt idx="4994">
                  <c:v>1.0240640000000001</c:v>
                </c:pt>
                <c:pt idx="4995">
                  <c:v>1.0193030000000001</c:v>
                </c:pt>
                <c:pt idx="4996">
                  <c:v>1.016011</c:v>
                </c:pt>
                <c:pt idx="4997">
                  <c:v>1.0138050000000001</c:v>
                </c:pt>
                <c:pt idx="4998">
                  <c:v>1.0117160000000001</c:v>
                </c:pt>
                <c:pt idx="4999">
                  <c:v>1.008802</c:v>
                </c:pt>
                <c:pt idx="5000">
                  <c:v>1.005061</c:v>
                </c:pt>
                <c:pt idx="5001">
                  <c:v>1.0012209999999999</c:v>
                </c:pt>
                <c:pt idx="5002">
                  <c:v>0.99837399999999998</c:v>
                </c:pt>
                <c:pt idx="5003">
                  <c:v>0.99725900000000001</c:v>
                </c:pt>
                <c:pt idx="5004">
                  <c:v>0.99717299999999998</c:v>
                </c:pt>
                <c:pt idx="5005">
                  <c:v>0.99649900000000002</c:v>
                </c:pt>
                <c:pt idx="5006">
                  <c:v>0.99457899999999999</c:v>
                </c:pt>
                <c:pt idx="5007">
                  <c:v>0.99229000000000001</c:v>
                </c:pt>
                <c:pt idx="5008">
                  <c:v>0.99086600000000002</c:v>
                </c:pt>
                <c:pt idx="5009">
                  <c:v>0.99073599999999995</c:v>
                </c:pt>
                <c:pt idx="5010">
                  <c:v>0.99111499999999997</c:v>
                </c:pt>
                <c:pt idx="5011">
                  <c:v>0.99043300000000001</c:v>
                </c:pt>
                <c:pt idx="5012">
                  <c:v>0.98793799999999998</c:v>
                </c:pt>
                <c:pt idx="5013">
                  <c:v>0.98465599999999998</c:v>
                </c:pt>
                <c:pt idx="5014">
                  <c:v>0.98255800000000004</c:v>
                </c:pt>
                <c:pt idx="5015">
                  <c:v>0.98296700000000004</c:v>
                </c:pt>
                <c:pt idx="5016">
                  <c:v>0.98515200000000003</c:v>
                </c:pt>
                <c:pt idx="5017">
                  <c:v>0.98704400000000003</c:v>
                </c:pt>
                <c:pt idx="5018">
                  <c:v>0.98754600000000003</c:v>
                </c:pt>
                <c:pt idx="5019">
                  <c:v>0.987263</c:v>
                </c:pt>
                <c:pt idx="5020">
                  <c:v>0.98732900000000001</c:v>
                </c:pt>
                <c:pt idx="5021">
                  <c:v>0.98819900000000005</c:v>
                </c:pt>
                <c:pt idx="5022">
                  <c:v>0.98958299999999999</c:v>
                </c:pt>
                <c:pt idx="5023">
                  <c:v>0.99097599999999997</c:v>
                </c:pt>
                <c:pt idx="5024">
                  <c:v>0.99198500000000001</c:v>
                </c:pt>
                <c:pt idx="5025">
                  <c:v>0.99221300000000001</c:v>
                </c:pt>
                <c:pt idx="5026">
                  <c:v>0.991595</c:v>
                </c:pt>
                <c:pt idx="5027">
                  <c:v>0.99092800000000003</c:v>
                </c:pt>
                <c:pt idx="5028">
                  <c:v>0.99090599999999995</c:v>
                </c:pt>
                <c:pt idx="5029">
                  <c:v>0.99143499999999996</c:v>
                </c:pt>
                <c:pt idx="5030">
                  <c:v>0.99198500000000001</c:v>
                </c:pt>
                <c:pt idx="5031">
                  <c:v>0.99154799999999998</c:v>
                </c:pt>
                <c:pt idx="5032">
                  <c:v>0.98961399999999999</c:v>
                </c:pt>
                <c:pt idx="5033">
                  <c:v>0.98698600000000003</c:v>
                </c:pt>
                <c:pt idx="5034">
                  <c:v>0.98440700000000003</c:v>
                </c:pt>
                <c:pt idx="5035">
                  <c:v>0.98187400000000002</c:v>
                </c:pt>
                <c:pt idx="5036">
                  <c:v>0.97903899999999999</c:v>
                </c:pt>
                <c:pt idx="5037">
                  <c:v>0.97533800000000004</c:v>
                </c:pt>
                <c:pt idx="5038">
                  <c:v>0.97067899999999996</c:v>
                </c:pt>
                <c:pt idx="5039">
                  <c:v>0.96595500000000001</c:v>
                </c:pt>
                <c:pt idx="5040">
                  <c:v>0.96202799999999999</c:v>
                </c:pt>
                <c:pt idx="5041">
                  <c:v>0.95891999999999999</c:v>
                </c:pt>
                <c:pt idx="5042">
                  <c:v>0.956345</c:v>
                </c:pt>
                <c:pt idx="5043">
                  <c:v>0.95412200000000003</c:v>
                </c:pt>
                <c:pt idx="5044">
                  <c:v>0.95213099999999995</c:v>
                </c:pt>
                <c:pt idx="5045">
                  <c:v>0.95103499999999996</c:v>
                </c:pt>
                <c:pt idx="5046">
                  <c:v>0.95235300000000001</c:v>
                </c:pt>
                <c:pt idx="5047">
                  <c:v>0.95590399999999998</c:v>
                </c:pt>
                <c:pt idx="5048">
                  <c:v>0.95956799999999998</c:v>
                </c:pt>
                <c:pt idx="5049">
                  <c:v>0.96221800000000002</c:v>
                </c:pt>
                <c:pt idx="5050">
                  <c:v>0.96387299999999998</c:v>
                </c:pt>
                <c:pt idx="5051">
                  <c:v>0.96440300000000001</c:v>
                </c:pt>
                <c:pt idx="5052">
                  <c:v>0.96364000000000005</c:v>
                </c:pt>
                <c:pt idx="5053">
                  <c:v>0.96103000000000005</c:v>
                </c:pt>
                <c:pt idx="5054">
                  <c:v>0.95585200000000003</c:v>
                </c:pt>
                <c:pt idx="5055">
                  <c:v>0.94955299999999998</c:v>
                </c:pt>
                <c:pt idx="5056">
                  <c:v>0.94512700000000005</c:v>
                </c:pt>
                <c:pt idx="5057">
                  <c:v>0.94386400000000004</c:v>
                </c:pt>
                <c:pt idx="5058">
                  <c:v>0.94520999999999999</c:v>
                </c:pt>
                <c:pt idx="5059">
                  <c:v>0.94821299999999997</c:v>
                </c:pt>
                <c:pt idx="5060">
                  <c:v>0.95220099999999996</c:v>
                </c:pt>
                <c:pt idx="5061">
                  <c:v>0.95686199999999999</c:v>
                </c:pt>
                <c:pt idx="5062">
                  <c:v>0.96182900000000005</c:v>
                </c:pt>
                <c:pt idx="5063">
                  <c:v>0.966283</c:v>
                </c:pt>
                <c:pt idx="5064">
                  <c:v>0.96926199999999996</c:v>
                </c:pt>
                <c:pt idx="5065">
                  <c:v>0.97042200000000001</c:v>
                </c:pt>
                <c:pt idx="5066">
                  <c:v>0.97059700000000004</c:v>
                </c:pt>
                <c:pt idx="5067">
                  <c:v>0.97155499999999995</c:v>
                </c:pt>
                <c:pt idx="5068">
                  <c:v>0.97417500000000001</c:v>
                </c:pt>
                <c:pt idx="5069">
                  <c:v>0.97757300000000003</c:v>
                </c:pt>
                <c:pt idx="5070">
                  <c:v>0.980487</c:v>
                </c:pt>
                <c:pt idx="5071">
                  <c:v>0.98208799999999996</c:v>
                </c:pt>
                <c:pt idx="5072">
                  <c:v>0.98205900000000002</c:v>
                </c:pt>
                <c:pt idx="5073">
                  <c:v>0.98080500000000004</c:v>
                </c:pt>
                <c:pt idx="5074">
                  <c:v>0.97902800000000001</c:v>
                </c:pt>
                <c:pt idx="5075">
                  <c:v>0.97717799999999999</c:v>
                </c:pt>
                <c:pt idx="5076">
                  <c:v>0.97515300000000005</c:v>
                </c:pt>
                <c:pt idx="5077">
                  <c:v>0.97247799999999995</c:v>
                </c:pt>
                <c:pt idx="5078">
                  <c:v>0.96906199999999998</c:v>
                </c:pt>
                <c:pt idx="5079">
                  <c:v>0.965418</c:v>
                </c:pt>
                <c:pt idx="5080">
                  <c:v>0.96267499999999995</c:v>
                </c:pt>
                <c:pt idx="5081">
                  <c:v>0.96201000000000003</c:v>
                </c:pt>
                <c:pt idx="5082">
                  <c:v>0.96288600000000002</c:v>
                </c:pt>
                <c:pt idx="5083">
                  <c:v>0.96347799999999995</c:v>
                </c:pt>
                <c:pt idx="5084">
                  <c:v>0.96313000000000004</c:v>
                </c:pt>
                <c:pt idx="5085">
                  <c:v>0.96248500000000003</c:v>
                </c:pt>
                <c:pt idx="5086">
                  <c:v>0.96221400000000001</c:v>
                </c:pt>
                <c:pt idx="5087">
                  <c:v>0.96279899999999996</c:v>
                </c:pt>
                <c:pt idx="5088">
                  <c:v>0.96423400000000004</c:v>
                </c:pt>
                <c:pt idx="5089">
                  <c:v>0.96563399999999999</c:v>
                </c:pt>
                <c:pt idx="5090">
                  <c:v>0.966113</c:v>
                </c:pt>
                <c:pt idx="5091">
                  <c:v>0.96577000000000002</c:v>
                </c:pt>
                <c:pt idx="5092">
                  <c:v>0.96554899999999999</c:v>
                </c:pt>
                <c:pt idx="5093">
                  <c:v>0.96649600000000002</c:v>
                </c:pt>
                <c:pt idx="5094">
                  <c:v>0.96882500000000005</c:v>
                </c:pt>
                <c:pt idx="5095">
                  <c:v>0.97192900000000004</c:v>
                </c:pt>
                <c:pt idx="5096">
                  <c:v>0.97511700000000001</c:v>
                </c:pt>
                <c:pt idx="5097">
                  <c:v>0.97763699999999998</c:v>
                </c:pt>
                <c:pt idx="5098">
                  <c:v>0.97923300000000002</c:v>
                </c:pt>
                <c:pt idx="5099">
                  <c:v>0.98089599999999999</c:v>
                </c:pt>
                <c:pt idx="5100">
                  <c:v>0.98368199999999995</c:v>
                </c:pt>
                <c:pt idx="5101">
                  <c:v>0.98733099999999996</c:v>
                </c:pt>
                <c:pt idx="5102">
                  <c:v>0.99090299999999998</c:v>
                </c:pt>
                <c:pt idx="5103">
                  <c:v>0.99380299999999999</c:v>
                </c:pt>
                <c:pt idx="5104">
                  <c:v>0.996193</c:v>
                </c:pt>
                <c:pt idx="5105">
                  <c:v>0.99917400000000001</c:v>
                </c:pt>
                <c:pt idx="5106">
                  <c:v>1.0034069999999999</c:v>
                </c:pt>
                <c:pt idx="5107">
                  <c:v>1.0078199999999999</c:v>
                </c:pt>
                <c:pt idx="5108">
                  <c:v>1.010677</c:v>
                </c:pt>
                <c:pt idx="5109">
                  <c:v>1.011055</c:v>
                </c:pt>
                <c:pt idx="5110">
                  <c:v>1.0093799999999999</c:v>
                </c:pt>
                <c:pt idx="5111">
                  <c:v>1.00715</c:v>
                </c:pt>
                <c:pt idx="5112">
                  <c:v>1.005827</c:v>
                </c:pt>
                <c:pt idx="5113">
                  <c:v>1.0060150000000001</c:v>
                </c:pt>
                <c:pt idx="5114">
                  <c:v>1.007552</c:v>
                </c:pt>
                <c:pt idx="5115">
                  <c:v>1.009533</c:v>
                </c:pt>
                <c:pt idx="5116">
                  <c:v>1.0105170000000001</c:v>
                </c:pt>
                <c:pt idx="5117">
                  <c:v>1.0096909999999999</c:v>
                </c:pt>
                <c:pt idx="5118">
                  <c:v>1.0077240000000001</c:v>
                </c:pt>
                <c:pt idx="5119">
                  <c:v>1.00596</c:v>
                </c:pt>
                <c:pt idx="5120">
                  <c:v>1.0048440000000001</c:v>
                </c:pt>
                <c:pt idx="5121">
                  <c:v>1.003627</c:v>
                </c:pt>
                <c:pt idx="5122">
                  <c:v>1.001293</c:v>
                </c:pt>
                <c:pt idx="5123">
                  <c:v>0.99787199999999998</c:v>
                </c:pt>
                <c:pt idx="5124">
                  <c:v>0.99524199999999996</c:v>
                </c:pt>
                <c:pt idx="5125">
                  <c:v>0.99508300000000005</c:v>
                </c:pt>
                <c:pt idx="5126">
                  <c:v>0.99655000000000005</c:v>
                </c:pt>
                <c:pt idx="5127">
                  <c:v>0.997722</c:v>
                </c:pt>
                <c:pt idx="5128">
                  <c:v>0.99780599999999997</c:v>
                </c:pt>
                <c:pt idx="5129">
                  <c:v>0.99735399999999996</c:v>
                </c:pt>
                <c:pt idx="5130">
                  <c:v>0.99748199999999998</c:v>
                </c:pt>
                <c:pt idx="5131">
                  <c:v>0.99862399999999996</c:v>
                </c:pt>
                <c:pt idx="5132">
                  <c:v>1.000119</c:v>
                </c:pt>
                <c:pt idx="5133">
                  <c:v>1.001069</c:v>
                </c:pt>
                <c:pt idx="5134">
                  <c:v>1.000659</c:v>
                </c:pt>
                <c:pt idx="5135">
                  <c:v>0.99848999999999999</c:v>
                </c:pt>
                <c:pt idx="5136">
                  <c:v>0.99570700000000001</c:v>
                </c:pt>
                <c:pt idx="5137">
                  <c:v>0.99441500000000005</c:v>
                </c:pt>
                <c:pt idx="5138">
                  <c:v>0.99539699999999998</c:v>
                </c:pt>
                <c:pt idx="5139">
                  <c:v>0.99773900000000004</c:v>
                </c:pt>
                <c:pt idx="5140">
                  <c:v>1.0005299999999999</c:v>
                </c:pt>
                <c:pt idx="5141">
                  <c:v>1.003946</c:v>
                </c:pt>
                <c:pt idx="5142">
                  <c:v>1.008686</c:v>
                </c:pt>
                <c:pt idx="5143">
                  <c:v>1.0144310000000001</c:v>
                </c:pt>
                <c:pt idx="5144">
                  <c:v>1.019665</c:v>
                </c:pt>
                <c:pt idx="5145">
                  <c:v>1.023102</c:v>
                </c:pt>
                <c:pt idx="5146">
                  <c:v>1.0243150000000001</c:v>
                </c:pt>
                <c:pt idx="5147">
                  <c:v>1.024181</c:v>
                </c:pt>
                <c:pt idx="5148">
                  <c:v>1.024832</c:v>
                </c:pt>
                <c:pt idx="5149">
                  <c:v>1.0273380000000001</c:v>
                </c:pt>
                <c:pt idx="5150">
                  <c:v>1.0306770000000001</c:v>
                </c:pt>
                <c:pt idx="5151">
                  <c:v>1.0331969999999999</c:v>
                </c:pt>
                <c:pt idx="5152">
                  <c:v>1.0337050000000001</c:v>
                </c:pt>
                <c:pt idx="5153">
                  <c:v>1.032653</c:v>
                </c:pt>
                <c:pt idx="5154">
                  <c:v>1.032003</c:v>
                </c:pt>
                <c:pt idx="5155">
                  <c:v>1.032816</c:v>
                </c:pt>
                <c:pt idx="5156">
                  <c:v>1.0346789999999999</c:v>
                </c:pt>
                <c:pt idx="5157">
                  <c:v>1.0365610000000001</c:v>
                </c:pt>
                <c:pt idx="5158">
                  <c:v>1.0369360000000001</c:v>
                </c:pt>
                <c:pt idx="5159">
                  <c:v>1.035058</c:v>
                </c:pt>
                <c:pt idx="5160">
                  <c:v>1.0320560000000001</c:v>
                </c:pt>
                <c:pt idx="5161">
                  <c:v>1.029344</c:v>
                </c:pt>
                <c:pt idx="5162">
                  <c:v>1.027031</c:v>
                </c:pt>
                <c:pt idx="5163">
                  <c:v>1.0243260000000001</c:v>
                </c:pt>
                <c:pt idx="5164">
                  <c:v>1.0204260000000001</c:v>
                </c:pt>
                <c:pt idx="5165">
                  <c:v>1.0156400000000001</c:v>
                </c:pt>
                <c:pt idx="5166">
                  <c:v>1.0117689999999999</c:v>
                </c:pt>
                <c:pt idx="5167">
                  <c:v>1.010057</c:v>
                </c:pt>
                <c:pt idx="5168">
                  <c:v>1.010049</c:v>
                </c:pt>
                <c:pt idx="5169">
                  <c:v>1.010767</c:v>
                </c:pt>
                <c:pt idx="5170">
                  <c:v>1.0110950000000001</c:v>
                </c:pt>
                <c:pt idx="5171">
                  <c:v>1.0102279999999999</c:v>
                </c:pt>
                <c:pt idx="5172">
                  <c:v>1.008491</c:v>
                </c:pt>
                <c:pt idx="5173">
                  <c:v>1.006686</c:v>
                </c:pt>
                <c:pt idx="5174">
                  <c:v>1.005544</c:v>
                </c:pt>
                <c:pt idx="5175">
                  <c:v>1.005336</c:v>
                </c:pt>
                <c:pt idx="5176">
                  <c:v>1.0051589999999999</c:v>
                </c:pt>
                <c:pt idx="5177">
                  <c:v>1.00396</c:v>
                </c:pt>
                <c:pt idx="5178">
                  <c:v>1.0020340000000001</c:v>
                </c:pt>
                <c:pt idx="5179">
                  <c:v>1.0005459999999999</c:v>
                </c:pt>
                <c:pt idx="5180">
                  <c:v>1.0005329999999999</c:v>
                </c:pt>
                <c:pt idx="5181">
                  <c:v>1.002316</c:v>
                </c:pt>
                <c:pt idx="5182">
                  <c:v>1.004883</c:v>
                </c:pt>
                <c:pt idx="5183">
                  <c:v>1.0067999999999999</c:v>
                </c:pt>
                <c:pt idx="5184">
                  <c:v>1.0079389999999999</c:v>
                </c:pt>
                <c:pt idx="5185">
                  <c:v>1.009315</c:v>
                </c:pt>
                <c:pt idx="5186">
                  <c:v>1.011617</c:v>
                </c:pt>
                <c:pt idx="5187">
                  <c:v>1.014257</c:v>
                </c:pt>
                <c:pt idx="5188">
                  <c:v>1.0158590000000001</c:v>
                </c:pt>
                <c:pt idx="5189">
                  <c:v>1.01566</c:v>
                </c:pt>
                <c:pt idx="5190">
                  <c:v>1.014354</c:v>
                </c:pt>
                <c:pt idx="5191">
                  <c:v>1.013765</c:v>
                </c:pt>
                <c:pt idx="5192">
                  <c:v>1.0151429999999999</c:v>
                </c:pt>
                <c:pt idx="5193">
                  <c:v>1.0179069999999999</c:v>
                </c:pt>
                <c:pt idx="5194">
                  <c:v>1.020251</c:v>
                </c:pt>
                <c:pt idx="5195">
                  <c:v>1.020546</c:v>
                </c:pt>
                <c:pt idx="5196">
                  <c:v>1.0186170000000001</c:v>
                </c:pt>
                <c:pt idx="5197">
                  <c:v>1.015674</c:v>
                </c:pt>
                <c:pt idx="5198">
                  <c:v>1.0129779999999999</c:v>
                </c:pt>
                <c:pt idx="5199">
                  <c:v>1.0108109999999999</c:v>
                </c:pt>
                <c:pt idx="5200">
                  <c:v>1.008575</c:v>
                </c:pt>
                <c:pt idx="5201">
                  <c:v>1.005371</c:v>
                </c:pt>
                <c:pt idx="5202">
                  <c:v>1.0006029999999999</c:v>
                </c:pt>
                <c:pt idx="5203">
                  <c:v>0.99483900000000003</c:v>
                </c:pt>
                <c:pt idx="5204">
                  <c:v>0.98965999999999998</c:v>
                </c:pt>
                <c:pt idx="5205">
                  <c:v>0.98600299999999996</c:v>
                </c:pt>
                <c:pt idx="5206">
                  <c:v>0.98316400000000004</c:v>
                </c:pt>
                <c:pt idx="5207">
                  <c:v>0.97969300000000004</c:v>
                </c:pt>
                <c:pt idx="5208">
                  <c:v>0.97502200000000006</c:v>
                </c:pt>
                <c:pt idx="5209">
                  <c:v>0.96932200000000002</c:v>
                </c:pt>
                <c:pt idx="5210">
                  <c:v>0.96258699999999997</c:v>
                </c:pt>
                <c:pt idx="5211">
                  <c:v>0.956542</c:v>
                </c:pt>
                <c:pt idx="5212">
                  <c:v>0.95395200000000002</c:v>
                </c:pt>
                <c:pt idx="5213">
                  <c:v>0.954542</c:v>
                </c:pt>
                <c:pt idx="5214">
                  <c:v>0.95602100000000001</c:v>
                </c:pt>
                <c:pt idx="5215">
                  <c:v>0.95746900000000001</c:v>
                </c:pt>
                <c:pt idx="5216">
                  <c:v>0.95933599999999997</c:v>
                </c:pt>
                <c:pt idx="5217">
                  <c:v>0.96178399999999997</c:v>
                </c:pt>
                <c:pt idx="5218">
                  <c:v>0.96425099999999997</c:v>
                </c:pt>
                <c:pt idx="5219">
                  <c:v>0.96623800000000004</c:v>
                </c:pt>
                <c:pt idx="5220">
                  <c:v>0.96740400000000004</c:v>
                </c:pt>
                <c:pt idx="5221">
                  <c:v>0.96756699999999995</c:v>
                </c:pt>
                <c:pt idx="5222">
                  <c:v>0.96707600000000005</c:v>
                </c:pt>
                <c:pt idx="5223">
                  <c:v>0.96676300000000004</c:v>
                </c:pt>
                <c:pt idx="5224">
                  <c:v>0.96769799999999995</c:v>
                </c:pt>
                <c:pt idx="5225">
                  <c:v>0.97048199999999996</c:v>
                </c:pt>
                <c:pt idx="5226">
                  <c:v>0.97434699999999996</c:v>
                </c:pt>
                <c:pt idx="5227">
                  <c:v>0.97751399999999999</c:v>
                </c:pt>
                <c:pt idx="5228">
                  <c:v>0.97899800000000003</c:v>
                </c:pt>
                <c:pt idx="5229">
                  <c:v>0.97952099999999998</c:v>
                </c:pt>
                <c:pt idx="5230">
                  <c:v>0.98030899999999999</c:v>
                </c:pt>
                <c:pt idx="5231">
                  <c:v>0.98174300000000003</c:v>
                </c:pt>
                <c:pt idx="5232">
                  <c:v>0.98324999999999996</c:v>
                </c:pt>
                <c:pt idx="5233">
                  <c:v>0.98418499999999998</c:v>
                </c:pt>
                <c:pt idx="5234">
                  <c:v>0.98455599999999999</c:v>
                </c:pt>
                <c:pt idx="5235">
                  <c:v>0.98493299999999995</c:v>
                </c:pt>
                <c:pt idx="5236">
                  <c:v>0.98604599999999998</c:v>
                </c:pt>
                <c:pt idx="5237">
                  <c:v>0.98815600000000003</c:v>
                </c:pt>
                <c:pt idx="5238">
                  <c:v>0.99061600000000005</c:v>
                </c:pt>
                <c:pt idx="5239">
                  <c:v>0.99218099999999998</c:v>
                </c:pt>
                <c:pt idx="5240">
                  <c:v>0.99173900000000004</c:v>
                </c:pt>
                <c:pt idx="5241">
                  <c:v>0.98910299999999995</c:v>
                </c:pt>
                <c:pt idx="5242">
                  <c:v>0.98532299999999995</c:v>
                </c:pt>
                <c:pt idx="5243">
                  <c:v>0.98159600000000002</c:v>
                </c:pt>
                <c:pt idx="5244">
                  <c:v>0.97786600000000001</c:v>
                </c:pt>
                <c:pt idx="5245">
                  <c:v>0.97348400000000002</c:v>
                </c:pt>
                <c:pt idx="5246">
                  <c:v>0.96852300000000002</c:v>
                </c:pt>
                <c:pt idx="5247">
                  <c:v>0.96388300000000005</c:v>
                </c:pt>
                <c:pt idx="5248">
                  <c:v>0.96082999999999996</c:v>
                </c:pt>
                <c:pt idx="5249">
                  <c:v>0.95969400000000005</c:v>
                </c:pt>
                <c:pt idx="5250">
                  <c:v>0.95838299999999998</c:v>
                </c:pt>
                <c:pt idx="5251">
                  <c:v>0.95419799999999999</c:v>
                </c:pt>
                <c:pt idx="5252">
                  <c:v>0.94766099999999998</c:v>
                </c:pt>
                <c:pt idx="5253">
                  <c:v>0.942021</c:v>
                </c:pt>
                <c:pt idx="5254">
                  <c:v>0.94008599999999998</c:v>
                </c:pt>
                <c:pt idx="5255">
                  <c:v>0.94266799999999995</c:v>
                </c:pt>
                <c:pt idx="5256">
                  <c:v>0.94816400000000001</c:v>
                </c:pt>
                <c:pt idx="5257">
                  <c:v>0.95407399999999998</c:v>
                </c:pt>
                <c:pt idx="5258">
                  <c:v>0.95881000000000005</c:v>
                </c:pt>
                <c:pt idx="5259">
                  <c:v>0.96221400000000001</c:v>
                </c:pt>
                <c:pt idx="5260">
                  <c:v>0.96536</c:v>
                </c:pt>
                <c:pt idx="5261">
                  <c:v>0.96884099999999995</c:v>
                </c:pt>
                <c:pt idx="5262">
                  <c:v>0.97180699999999998</c:v>
                </c:pt>
                <c:pt idx="5263">
                  <c:v>0.973414</c:v>
                </c:pt>
                <c:pt idx="5264">
                  <c:v>0.97382800000000003</c:v>
                </c:pt>
                <c:pt idx="5265">
                  <c:v>0.97387400000000002</c:v>
                </c:pt>
                <c:pt idx="5266">
                  <c:v>0.97450700000000001</c:v>
                </c:pt>
                <c:pt idx="5267">
                  <c:v>0.97627600000000003</c:v>
                </c:pt>
                <c:pt idx="5268">
                  <c:v>0.97872800000000004</c:v>
                </c:pt>
                <c:pt idx="5269">
                  <c:v>0.98042300000000004</c:v>
                </c:pt>
                <c:pt idx="5270">
                  <c:v>0.98061200000000004</c:v>
                </c:pt>
                <c:pt idx="5271">
                  <c:v>0.98019699999999998</c:v>
                </c:pt>
                <c:pt idx="5272">
                  <c:v>0.98013700000000004</c:v>
                </c:pt>
                <c:pt idx="5273">
                  <c:v>0.98091799999999996</c:v>
                </c:pt>
                <c:pt idx="5274">
                  <c:v>0.98306199999999999</c:v>
                </c:pt>
                <c:pt idx="5275">
                  <c:v>0.98606899999999997</c:v>
                </c:pt>
                <c:pt idx="5276">
                  <c:v>0.98858000000000001</c:v>
                </c:pt>
                <c:pt idx="5277">
                  <c:v>0.99025300000000005</c:v>
                </c:pt>
                <c:pt idx="5278">
                  <c:v>0.99181399999999997</c:v>
                </c:pt>
                <c:pt idx="5279">
                  <c:v>0.99343999999999999</c:v>
                </c:pt>
                <c:pt idx="5280">
                  <c:v>0.99414199999999997</c:v>
                </c:pt>
                <c:pt idx="5281">
                  <c:v>0.99336800000000003</c:v>
                </c:pt>
                <c:pt idx="5282">
                  <c:v>0.99160099999999995</c:v>
                </c:pt>
                <c:pt idx="5283">
                  <c:v>0.98925799999999997</c:v>
                </c:pt>
                <c:pt idx="5284">
                  <c:v>0.98691300000000004</c:v>
                </c:pt>
                <c:pt idx="5285">
                  <c:v>0.98545899999999997</c:v>
                </c:pt>
                <c:pt idx="5286">
                  <c:v>0.98522699999999996</c:v>
                </c:pt>
                <c:pt idx="5287">
                  <c:v>0.98563999999999996</c:v>
                </c:pt>
                <c:pt idx="5288">
                  <c:v>0.985541</c:v>
                </c:pt>
                <c:pt idx="5289">
                  <c:v>0.98398799999999997</c:v>
                </c:pt>
                <c:pt idx="5290">
                  <c:v>0.98114500000000004</c:v>
                </c:pt>
                <c:pt idx="5291">
                  <c:v>0.97827500000000001</c:v>
                </c:pt>
                <c:pt idx="5292">
                  <c:v>0.97658</c:v>
                </c:pt>
                <c:pt idx="5293">
                  <c:v>0.97639900000000002</c:v>
                </c:pt>
                <c:pt idx="5294">
                  <c:v>0.97738999999999998</c:v>
                </c:pt>
                <c:pt idx="5295">
                  <c:v>0.97890999999999995</c:v>
                </c:pt>
                <c:pt idx="5296">
                  <c:v>0.98067599999999999</c:v>
                </c:pt>
                <c:pt idx="5297">
                  <c:v>0.98326000000000002</c:v>
                </c:pt>
                <c:pt idx="5298">
                  <c:v>0.98740300000000003</c:v>
                </c:pt>
                <c:pt idx="5299">
                  <c:v>0.99256599999999995</c:v>
                </c:pt>
                <c:pt idx="5300">
                  <c:v>0.99687800000000004</c:v>
                </c:pt>
                <c:pt idx="5301">
                  <c:v>0.999081</c:v>
                </c:pt>
                <c:pt idx="5302">
                  <c:v>0.99936999999999998</c:v>
                </c:pt>
                <c:pt idx="5303">
                  <c:v>0.99876399999999999</c:v>
                </c:pt>
                <c:pt idx="5304">
                  <c:v>0.99864299999999995</c:v>
                </c:pt>
                <c:pt idx="5305">
                  <c:v>0.99997000000000003</c:v>
                </c:pt>
                <c:pt idx="5306">
                  <c:v>1.00254</c:v>
                </c:pt>
                <c:pt idx="5307">
                  <c:v>1.004982</c:v>
                </c:pt>
                <c:pt idx="5308">
                  <c:v>1.006019</c:v>
                </c:pt>
                <c:pt idx="5309">
                  <c:v>1.006032</c:v>
                </c:pt>
                <c:pt idx="5310">
                  <c:v>1.006893</c:v>
                </c:pt>
                <c:pt idx="5311">
                  <c:v>1.0099</c:v>
                </c:pt>
                <c:pt idx="5312">
                  <c:v>1.0141560000000001</c:v>
                </c:pt>
                <c:pt idx="5313">
                  <c:v>1.0177560000000001</c:v>
                </c:pt>
                <c:pt idx="5314">
                  <c:v>1.01963</c:v>
                </c:pt>
                <c:pt idx="5315">
                  <c:v>1.0201199999999999</c:v>
                </c:pt>
                <c:pt idx="5316">
                  <c:v>1.020902</c:v>
                </c:pt>
                <c:pt idx="5317">
                  <c:v>1.0232140000000001</c:v>
                </c:pt>
                <c:pt idx="5318">
                  <c:v>1.02668</c:v>
                </c:pt>
                <c:pt idx="5319">
                  <c:v>1.0303800000000001</c:v>
                </c:pt>
                <c:pt idx="5320">
                  <c:v>1.0334019999999999</c:v>
                </c:pt>
                <c:pt idx="5321">
                  <c:v>1.035005</c:v>
                </c:pt>
                <c:pt idx="5322">
                  <c:v>1.0351349999999999</c:v>
                </c:pt>
                <c:pt idx="5323">
                  <c:v>1.034403</c:v>
                </c:pt>
                <c:pt idx="5324">
                  <c:v>1.033469</c:v>
                </c:pt>
                <c:pt idx="5325">
                  <c:v>1.032321</c:v>
                </c:pt>
                <c:pt idx="5326">
                  <c:v>1.0303819999999999</c:v>
                </c:pt>
                <c:pt idx="5327">
                  <c:v>1.027385</c:v>
                </c:pt>
                <c:pt idx="5328">
                  <c:v>1.0239370000000001</c:v>
                </c:pt>
                <c:pt idx="5329">
                  <c:v>1.0209809999999999</c:v>
                </c:pt>
                <c:pt idx="5330">
                  <c:v>1.0189220000000001</c:v>
                </c:pt>
                <c:pt idx="5331">
                  <c:v>1.017331</c:v>
                </c:pt>
                <c:pt idx="5332">
                  <c:v>1.0151840000000001</c:v>
                </c:pt>
                <c:pt idx="5333">
                  <c:v>1.0117590000000001</c:v>
                </c:pt>
                <c:pt idx="5334">
                  <c:v>1.007582</c:v>
                </c:pt>
                <c:pt idx="5335">
                  <c:v>1.00421</c:v>
                </c:pt>
                <c:pt idx="5336">
                  <c:v>1.0031570000000001</c:v>
                </c:pt>
                <c:pt idx="5337">
                  <c:v>1.0045379999999999</c:v>
                </c:pt>
                <c:pt idx="5338">
                  <c:v>1.0066269999999999</c:v>
                </c:pt>
                <c:pt idx="5339">
                  <c:v>1.0077259999999999</c:v>
                </c:pt>
                <c:pt idx="5340">
                  <c:v>1.0076830000000001</c:v>
                </c:pt>
                <c:pt idx="5341">
                  <c:v>1.0075270000000001</c:v>
                </c:pt>
                <c:pt idx="5342">
                  <c:v>1.008672</c:v>
                </c:pt>
                <c:pt idx="5343">
                  <c:v>1.0114369999999999</c:v>
                </c:pt>
                <c:pt idx="5344">
                  <c:v>1.0144500000000001</c:v>
                </c:pt>
                <c:pt idx="5345">
                  <c:v>1.016259</c:v>
                </c:pt>
                <c:pt idx="5346">
                  <c:v>1.0165219999999999</c:v>
                </c:pt>
                <c:pt idx="5347">
                  <c:v>1.0163960000000001</c:v>
                </c:pt>
                <c:pt idx="5348">
                  <c:v>1.0180290000000001</c:v>
                </c:pt>
                <c:pt idx="5349">
                  <c:v>1.0218130000000001</c:v>
                </c:pt>
                <c:pt idx="5350">
                  <c:v>1.0255890000000001</c:v>
                </c:pt>
                <c:pt idx="5351">
                  <c:v>1.027239</c:v>
                </c:pt>
                <c:pt idx="5352">
                  <c:v>1.0261640000000001</c:v>
                </c:pt>
                <c:pt idx="5353">
                  <c:v>1.023085</c:v>
                </c:pt>
                <c:pt idx="5354">
                  <c:v>1.019479</c:v>
                </c:pt>
                <c:pt idx="5355">
                  <c:v>1.0169729999999999</c:v>
                </c:pt>
                <c:pt idx="5356">
                  <c:v>1.016723</c:v>
                </c:pt>
                <c:pt idx="5357">
                  <c:v>1.018837</c:v>
                </c:pt>
                <c:pt idx="5358">
                  <c:v>1.022292</c:v>
                </c:pt>
                <c:pt idx="5359">
                  <c:v>1.025793</c:v>
                </c:pt>
                <c:pt idx="5360">
                  <c:v>1.0290159999999999</c:v>
                </c:pt>
                <c:pt idx="5361">
                  <c:v>1.0321709999999999</c:v>
                </c:pt>
                <c:pt idx="5362">
                  <c:v>1.0346709999999999</c:v>
                </c:pt>
                <c:pt idx="5363">
                  <c:v>1.035358</c:v>
                </c:pt>
                <c:pt idx="5364">
                  <c:v>1.0334639999999999</c:v>
                </c:pt>
                <c:pt idx="5365">
                  <c:v>1.029209</c:v>
                </c:pt>
                <c:pt idx="5366">
                  <c:v>1.024019</c:v>
                </c:pt>
                <c:pt idx="5367">
                  <c:v>1.0196419999999999</c:v>
                </c:pt>
                <c:pt idx="5368">
                  <c:v>1.0166440000000001</c:v>
                </c:pt>
                <c:pt idx="5369">
                  <c:v>1.014081</c:v>
                </c:pt>
                <c:pt idx="5370">
                  <c:v>1.010475</c:v>
                </c:pt>
                <c:pt idx="5371">
                  <c:v>1.0052000000000001</c:v>
                </c:pt>
                <c:pt idx="5372">
                  <c:v>0.99929800000000002</c:v>
                </c:pt>
                <c:pt idx="5373">
                  <c:v>0.99443499999999996</c:v>
                </c:pt>
                <c:pt idx="5374">
                  <c:v>0.99138599999999999</c:v>
                </c:pt>
                <c:pt idx="5375">
                  <c:v>0.98986399999999997</c:v>
                </c:pt>
                <c:pt idx="5376">
                  <c:v>0.98871900000000001</c:v>
                </c:pt>
                <c:pt idx="5377">
                  <c:v>0.98672499999999996</c:v>
                </c:pt>
                <c:pt idx="5378">
                  <c:v>0.98400299999999996</c:v>
                </c:pt>
                <c:pt idx="5379">
                  <c:v>0.98187100000000005</c:v>
                </c:pt>
                <c:pt idx="5380">
                  <c:v>0.981545</c:v>
                </c:pt>
                <c:pt idx="5381">
                  <c:v>0.98310500000000001</c:v>
                </c:pt>
                <c:pt idx="5382">
                  <c:v>0.98519100000000004</c:v>
                </c:pt>
                <c:pt idx="5383">
                  <c:v>0.98633400000000004</c:v>
                </c:pt>
                <c:pt idx="5384">
                  <c:v>0.98622500000000002</c:v>
                </c:pt>
                <c:pt idx="5385">
                  <c:v>0.98541699999999999</c:v>
                </c:pt>
                <c:pt idx="5386">
                  <c:v>0.98477400000000004</c:v>
                </c:pt>
                <c:pt idx="5387">
                  <c:v>0.984935</c:v>
                </c:pt>
                <c:pt idx="5388">
                  <c:v>0.98605600000000004</c:v>
                </c:pt>
                <c:pt idx="5389">
                  <c:v>0.98782700000000001</c:v>
                </c:pt>
                <c:pt idx="5390">
                  <c:v>0.98931999999999998</c:v>
                </c:pt>
                <c:pt idx="5391">
                  <c:v>0.98977999999999999</c:v>
                </c:pt>
                <c:pt idx="5392">
                  <c:v>0.98944799999999999</c:v>
                </c:pt>
                <c:pt idx="5393">
                  <c:v>0.98929800000000001</c:v>
                </c:pt>
                <c:pt idx="5394">
                  <c:v>0.99028899999999997</c:v>
                </c:pt>
                <c:pt idx="5395">
                  <c:v>0.99214400000000003</c:v>
                </c:pt>
                <c:pt idx="5396">
                  <c:v>0.99345899999999998</c:v>
                </c:pt>
                <c:pt idx="5397">
                  <c:v>0.99351999999999996</c:v>
                </c:pt>
                <c:pt idx="5398">
                  <c:v>0.99295900000000004</c:v>
                </c:pt>
                <c:pt idx="5399">
                  <c:v>0.99288500000000002</c:v>
                </c:pt>
                <c:pt idx="5400">
                  <c:v>0.99404899999999996</c:v>
                </c:pt>
                <c:pt idx="5401">
                  <c:v>0.99640600000000001</c:v>
                </c:pt>
                <c:pt idx="5402">
                  <c:v>0.99886699999999995</c:v>
                </c:pt>
                <c:pt idx="5403">
                  <c:v>1.0000849999999999</c:v>
                </c:pt>
                <c:pt idx="5404">
                  <c:v>0.99987700000000002</c:v>
                </c:pt>
                <c:pt idx="5405">
                  <c:v>0.99910299999999996</c:v>
                </c:pt>
                <c:pt idx="5406">
                  <c:v>0.99825799999999998</c:v>
                </c:pt>
                <c:pt idx="5407">
                  <c:v>0.99709700000000001</c:v>
                </c:pt>
                <c:pt idx="5408">
                  <c:v>0.99521800000000005</c:v>
                </c:pt>
                <c:pt idx="5409">
                  <c:v>0.99203600000000003</c:v>
                </c:pt>
                <c:pt idx="5410">
                  <c:v>0.98715299999999995</c:v>
                </c:pt>
                <c:pt idx="5411">
                  <c:v>0.98145000000000004</c:v>
                </c:pt>
                <c:pt idx="5412">
                  <c:v>0.97653000000000001</c:v>
                </c:pt>
                <c:pt idx="5413">
                  <c:v>0.97304199999999996</c:v>
                </c:pt>
                <c:pt idx="5414">
                  <c:v>0.970221</c:v>
                </c:pt>
                <c:pt idx="5415">
                  <c:v>0.96698799999999996</c:v>
                </c:pt>
                <c:pt idx="5416">
                  <c:v>0.96338999999999997</c:v>
                </c:pt>
                <c:pt idx="5417">
                  <c:v>0.960538</c:v>
                </c:pt>
                <c:pt idx="5418">
                  <c:v>0.95926100000000003</c:v>
                </c:pt>
                <c:pt idx="5419">
                  <c:v>0.95928599999999997</c:v>
                </c:pt>
                <c:pt idx="5420">
                  <c:v>0.95955100000000004</c:v>
                </c:pt>
                <c:pt idx="5421">
                  <c:v>0.959256</c:v>
                </c:pt>
                <c:pt idx="5422">
                  <c:v>0.95846500000000001</c:v>
                </c:pt>
                <c:pt idx="5423">
                  <c:v>0.95790500000000001</c:v>
                </c:pt>
                <c:pt idx="5424">
                  <c:v>0.95834900000000001</c:v>
                </c:pt>
                <c:pt idx="5425">
                  <c:v>0.95949499999999999</c:v>
                </c:pt>
                <c:pt idx="5426">
                  <c:v>0.95991000000000004</c:v>
                </c:pt>
                <c:pt idx="5427">
                  <c:v>0.95874400000000004</c:v>
                </c:pt>
                <c:pt idx="5428">
                  <c:v>0.95673699999999995</c:v>
                </c:pt>
                <c:pt idx="5429">
                  <c:v>0.95562800000000003</c:v>
                </c:pt>
                <c:pt idx="5430">
                  <c:v>0.95682599999999995</c:v>
                </c:pt>
                <c:pt idx="5431">
                  <c:v>0.959897</c:v>
                </c:pt>
                <c:pt idx="5432">
                  <c:v>0.96274599999999999</c:v>
                </c:pt>
                <c:pt idx="5433">
                  <c:v>0.96416500000000005</c:v>
                </c:pt>
                <c:pt idx="5434">
                  <c:v>0.96540899999999996</c:v>
                </c:pt>
                <c:pt idx="5435">
                  <c:v>0.96826500000000004</c:v>
                </c:pt>
                <c:pt idx="5436">
                  <c:v>0.97243199999999996</c:v>
                </c:pt>
                <c:pt idx="5437">
                  <c:v>0.97602100000000003</c:v>
                </c:pt>
                <c:pt idx="5438">
                  <c:v>0.97753400000000001</c:v>
                </c:pt>
                <c:pt idx="5439">
                  <c:v>0.977078</c:v>
                </c:pt>
                <c:pt idx="5440">
                  <c:v>0.97620200000000001</c:v>
                </c:pt>
                <c:pt idx="5441">
                  <c:v>0.97635799999999995</c:v>
                </c:pt>
                <c:pt idx="5442">
                  <c:v>0.97825300000000004</c:v>
                </c:pt>
                <c:pt idx="5443">
                  <c:v>0.98193699999999995</c:v>
                </c:pt>
                <c:pt idx="5444">
                  <c:v>0.98643700000000001</c:v>
                </c:pt>
                <c:pt idx="5445">
                  <c:v>0.99043000000000003</c:v>
                </c:pt>
                <c:pt idx="5446">
                  <c:v>0.99345899999999998</c:v>
                </c:pt>
                <c:pt idx="5447">
                  <c:v>0.99568199999999996</c:v>
                </c:pt>
                <c:pt idx="5448">
                  <c:v>0.99709400000000004</c:v>
                </c:pt>
                <c:pt idx="5449">
                  <c:v>0.99738300000000002</c:v>
                </c:pt>
                <c:pt idx="5450">
                  <c:v>0.99574099999999999</c:v>
                </c:pt>
                <c:pt idx="5451">
                  <c:v>0.99159600000000003</c:v>
                </c:pt>
                <c:pt idx="5452">
                  <c:v>0.98545000000000005</c:v>
                </c:pt>
                <c:pt idx="5453">
                  <c:v>0.97856900000000002</c:v>
                </c:pt>
                <c:pt idx="5454">
                  <c:v>0.97273200000000004</c:v>
                </c:pt>
                <c:pt idx="5455">
                  <c:v>0.96956799999999999</c:v>
                </c:pt>
                <c:pt idx="5456">
                  <c:v>0.96921100000000004</c:v>
                </c:pt>
                <c:pt idx="5457">
                  <c:v>0.97002600000000005</c:v>
                </c:pt>
                <c:pt idx="5458">
                  <c:v>0.97035400000000005</c:v>
                </c:pt>
                <c:pt idx="5459">
                  <c:v>0.97001400000000004</c:v>
                </c:pt>
                <c:pt idx="5460">
                  <c:v>0.96948500000000004</c:v>
                </c:pt>
                <c:pt idx="5461">
                  <c:v>0.96880299999999997</c:v>
                </c:pt>
                <c:pt idx="5462">
                  <c:v>0.96761399999999997</c:v>
                </c:pt>
                <c:pt idx="5463">
                  <c:v>0.96589199999999997</c:v>
                </c:pt>
                <c:pt idx="5464">
                  <c:v>0.96422300000000005</c:v>
                </c:pt>
                <c:pt idx="5465">
                  <c:v>0.963229</c:v>
                </c:pt>
                <c:pt idx="5466">
                  <c:v>0.96374099999999996</c:v>
                </c:pt>
                <c:pt idx="5467">
                  <c:v>0.96644300000000005</c:v>
                </c:pt>
                <c:pt idx="5468">
                  <c:v>0.97034699999999996</c:v>
                </c:pt>
                <c:pt idx="5469">
                  <c:v>0.97363500000000003</c:v>
                </c:pt>
                <c:pt idx="5470">
                  <c:v>0.97561200000000003</c:v>
                </c:pt>
                <c:pt idx="5471">
                  <c:v>0.97684400000000005</c:v>
                </c:pt>
                <c:pt idx="5472">
                  <c:v>0.97851500000000002</c:v>
                </c:pt>
                <c:pt idx="5473">
                  <c:v>0.98119999999999996</c:v>
                </c:pt>
                <c:pt idx="5474">
                  <c:v>0.98408300000000004</c:v>
                </c:pt>
                <c:pt idx="5475">
                  <c:v>0.98629299999999998</c:v>
                </c:pt>
                <c:pt idx="5476">
                  <c:v>0.98804400000000003</c:v>
                </c:pt>
                <c:pt idx="5477">
                  <c:v>0.99021599999999999</c:v>
                </c:pt>
                <c:pt idx="5478">
                  <c:v>0.99373699999999998</c:v>
                </c:pt>
                <c:pt idx="5479">
                  <c:v>0.99858199999999997</c:v>
                </c:pt>
                <c:pt idx="5480">
                  <c:v>1.003414</c:v>
                </c:pt>
                <c:pt idx="5481">
                  <c:v>1.006996</c:v>
                </c:pt>
                <c:pt idx="5482">
                  <c:v>1.009255</c:v>
                </c:pt>
                <c:pt idx="5483">
                  <c:v>1.0107699999999999</c:v>
                </c:pt>
                <c:pt idx="5484">
                  <c:v>1.012032</c:v>
                </c:pt>
                <c:pt idx="5485">
                  <c:v>1.0132909999999999</c:v>
                </c:pt>
                <c:pt idx="5486">
                  <c:v>1.0145120000000001</c:v>
                </c:pt>
                <c:pt idx="5487">
                  <c:v>1.0153939999999999</c:v>
                </c:pt>
                <c:pt idx="5488">
                  <c:v>1.0153570000000001</c:v>
                </c:pt>
                <c:pt idx="5489">
                  <c:v>1.0141530000000001</c:v>
                </c:pt>
                <c:pt idx="5490">
                  <c:v>1.013091</c:v>
                </c:pt>
                <c:pt idx="5491">
                  <c:v>1.013719</c:v>
                </c:pt>
                <c:pt idx="5492">
                  <c:v>1.0154920000000001</c:v>
                </c:pt>
                <c:pt idx="5493">
                  <c:v>1.016642</c:v>
                </c:pt>
                <c:pt idx="5494">
                  <c:v>1.016127</c:v>
                </c:pt>
                <c:pt idx="5495">
                  <c:v>1.013935</c:v>
                </c:pt>
                <c:pt idx="5496">
                  <c:v>1.010548</c:v>
                </c:pt>
                <c:pt idx="5497">
                  <c:v>1.006653</c:v>
                </c:pt>
                <c:pt idx="5498">
                  <c:v>1.0031399999999999</c:v>
                </c:pt>
                <c:pt idx="5499">
                  <c:v>1.00075</c:v>
                </c:pt>
                <c:pt idx="5500">
                  <c:v>0.99923399999999996</c:v>
                </c:pt>
                <c:pt idx="5501">
                  <c:v>0.99767300000000003</c:v>
                </c:pt>
                <c:pt idx="5502">
                  <c:v>0.99636899999999995</c:v>
                </c:pt>
                <c:pt idx="5503">
                  <c:v>0.99690900000000005</c:v>
                </c:pt>
                <c:pt idx="5504">
                  <c:v>1.000067</c:v>
                </c:pt>
                <c:pt idx="5505">
                  <c:v>1.0045599999999999</c:v>
                </c:pt>
                <c:pt idx="5506">
                  <c:v>1.0083279999999999</c:v>
                </c:pt>
                <c:pt idx="5507">
                  <c:v>1.0109429999999999</c:v>
                </c:pt>
                <c:pt idx="5508">
                  <c:v>1.0132080000000001</c:v>
                </c:pt>
                <c:pt idx="5509">
                  <c:v>1.015341</c:v>
                </c:pt>
                <c:pt idx="5510">
                  <c:v>1.017471</c:v>
                </c:pt>
                <c:pt idx="5511">
                  <c:v>1.019593</c:v>
                </c:pt>
                <c:pt idx="5512">
                  <c:v>1.020518</c:v>
                </c:pt>
                <c:pt idx="5513">
                  <c:v>1.0193749999999999</c:v>
                </c:pt>
                <c:pt idx="5514">
                  <c:v>1.017131</c:v>
                </c:pt>
                <c:pt idx="5515">
                  <c:v>1.014548</c:v>
                </c:pt>
                <c:pt idx="5516">
                  <c:v>1.010948</c:v>
                </c:pt>
                <c:pt idx="5517">
                  <c:v>1.006996</c:v>
                </c:pt>
                <c:pt idx="5518">
                  <c:v>1.004945</c:v>
                </c:pt>
                <c:pt idx="5519">
                  <c:v>1.005946</c:v>
                </c:pt>
                <c:pt idx="5520">
                  <c:v>1.00993</c:v>
                </c:pt>
                <c:pt idx="5521">
                  <c:v>1.0160690000000001</c:v>
                </c:pt>
                <c:pt idx="5522">
                  <c:v>1.023091</c:v>
                </c:pt>
                <c:pt idx="5523">
                  <c:v>1.0298290000000001</c:v>
                </c:pt>
                <c:pt idx="5524">
                  <c:v>1.0347569999999999</c:v>
                </c:pt>
                <c:pt idx="5525">
                  <c:v>1.036853</c:v>
                </c:pt>
                <c:pt idx="5526">
                  <c:v>1.0371729999999999</c:v>
                </c:pt>
                <c:pt idx="5527">
                  <c:v>1.0376639999999999</c:v>
                </c:pt>
                <c:pt idx="5528">
                  <c:v>1.039167</c:v>
                </c:pt>
                <c:pt idx="5529">
                  <c:v>1.0414399999999999</c:v>
                </c:pt>
                <c:pt idx="5530">
                  <c:v>1.0444389999999999</c:v>
                </c:pt>
                <c:pt idx="5531">
                  <c:v>1.048462</c:v>
                </c:pt>
                <c:pt idx="5532">
                  <c:v>1.052503</c:v>
                </c:pt>
                <c:pt idx="5533">
                  <c:v>1.054524</c:v>
                </c:pt>
                <c:pt idx="5534">
                  <c:v>1.053544</c:v>
                </c:pt>
                <c:pt idx="5535">
                  <c:v>1.049793</c:v>
                </c:pt>
                <c:pt idx="5536">
                  <c:v>1.0439179999999999</c:v>
                </c:pt>
                <c:pt idx="5537">
                  <c:v>1.036905</c:v>
                </c:pt>
                <c:pt idx="5538">
                  <c:v>1.030267</c:v>
                </c:pt>
                <c:pt idx="5539">
                  <c:v>1.0252490000000001</c:v>
                </c:pt>
                <c:pt idx="5540">
                  <c:v>1.0219199999999999</c:v>
                </c:pt>
                <c:pt idx="5541">
                  <c:v>1.0195270000000001</c:v>
                </c:pt>
                <c:pt idx="5542">
                  <c:v>1.0172030000000001</c:v>
                </c:pt>
                <c:pt idx="5543">
                  <c:v>1.014408</c:v>
                </c:pt>
                <c:pt idx="5544">
                  <c:v>1.010982</c:v>
                </c:pt>
                <c:pt idx="5545">
                  <c:v>1.0074510000000001</c:v>
                </c:pt>
                <c:pt idx="5546">
                  <c:v>1.005233</c:v>
                </c:pt>
                <c:pt idx="5547">
                  <c:v>1.005331</c:v>
                </c:pt>
                <c:pt idx="5548">
                  <c:v>1.007018</c:v>
                </c:pt>
                <c:pt idx="5549">
                  <c:v>1.0087349999999999</c:v>
                </c:pt>
                <c:pt idx="5550">
                  <c:v>1.009431</c:v>
                </c:pt>
                <c:pt idx="5551">
                  <c:v>1.0087699999999999</c:v>
                </c:pt>
                <c:pt idx="5552">
                  <c:v>1.007314</c:v>
                </c:pt>
                <c:pt idx="5553">
                  <c:v>1.005881</c:v>
                </c:pt>
                <c:pt idx="5554">
                  <c:v>1.004534</c:v>
                </c:pt>
                <c:pt idx="5555">
                  <c:v>1.0031049999999999</c:v>
                </c:pt>
                <c:pt idx="5556">
                  <c:v>1.0016940000000001</c:v>
                </c:pt>
                <c:pt idx="5557">
                  <c:v>1.000642</c:v>
                </c:pt>
                <c:pt idx="5558">
                  <c:v>1.0007520000000001</c:v>
                </c:pt>
                <c:pt idx="5559">
                  <c:v>1.0028490000000001</c:v>
                </c:pt>
                <c:pt idx="5560">
                  <c:v>1.0068459999999999</c:v>
                </c:pt>
                <c:pt idx="5561">
                  <c:v>1.011401</c:v>
                </c:pt>
                <c:pt idx="5562">
                  <c:v>1.0148999999999999</c:v>
                </c:pt>
                <c:pt idx="5563">
                  <c:v>1.0167679999999999</c:v>
                </c:pt>
                <c:pt idx="5564">
                  <c:v>1.017587</c:v>
                </c:pt>
                <c:pt idx="5565">
                  <c:v>1.0183469999999999</c:v>
                </c:pt>
                <c:pt idx="5566">
                  <c:v>1.0196810000000001</c:v>
                </c:pt>
                <c:pt idx="5567">
                  <c:v>1.021657</c:v>
                </c:pt>
                <c:pt idx="5568">
                  <c:v>1.023641</c:v>
                </c:pt>
                <c:pt idx="5569">
                  <c:v>1.024278</c:v>
                </c:pt>
                <c:pt idx="5570">
                  <c:v>1.0227250000000001</c:v>
                </c:pt>
                <c:pt idx="5571">
                  <c:v>1.0196970000000001</c:v>
                </c:pt>
                <c:pt idx="5572">
                  <c:v>1.016686</c:v>
                </c:pt>
                <c:pt idx="5573">
                  <c:v>1.0148189999999999</c:v>
                </c:pt>
                <c:pt idx="5574">
                  <c:v>1.0141</c:v>
                </c:pt>
                <c:pt idx="5575">
                  <c:v>1.0131859999999999</c:v>
                </c:pt>
                <c:pt idx="5576">
                  <c:v>1.0105679999999999</c:v>
                </c:pt>
                <c:pt idx="5577">
                  <c:v>1.0061610000000001</c:v>
                </c:pt>
                <c:pt idx="5578">
                  <c:v>1.0016620000000001</c:v>
                </c:pt>
                <c:pt idx="5579">
                  <c:v>0.99909099999999995</c:v>
                </c:pt>
                <c:pt idx="5580">
                  <c:v>0.99862300000000004</c:v>
                </c:pt>
                <c:pt idx="5581">
                  <c:v>0.99854600000000004</c:v>
                </c:pt>
                <c:pt idx="5582">
                  <c:v>0.997251</c:v>
                </c:pt>
                <c:pt idx="5583">
                  <c:v>0.994282</c:v>
                </c:pt>
                <c:pt idx="5584">
                  <c:v>0.98999400000000004</c:v>
                </c:pt>
                <c:pt idx="5585">
                  <c:v>0.98549600000000004</c:v>
                </c:pt>
                <c:pt idx="5586">
                  <c:v>0.98207699999999998</c:v>
                </c:pt>
                <c:pt idx="5587">
                  <c:v>0.97967000000000004</c:v>
                </c:pt>
                <c:pt idx="5588">
                  <c:v>0.97702900000000004</c:v>
                </c:pt>
                <c:pt idx="5589">
                  <c:v>0.97370800000000002</c:v>
                </c:pt>
                <c:pt idx="5590">
                  <c:v>0.97083699999999995</c:v>
                </c:pt>
                <c:pt idx="5591">
                  <c:v>0.96995900000000002</c:v>
                </c:pt>
                <c:pt idx="5592">
                  <c:v>0.97183399999999998</c:v>
                </c:pt>
                <c:pt idx="5593">
                  <c:v>0.97584400000000004</c:v>
                </c:pt>
                <c:pt idx="5594">
                  <c:v>0.97981099999999999</c:v>
                </c:pt>
                <c:pt idx="5595">
                  <c:v>0.98167400000000005</c:v>
                </c:pt>
                <c:pt idx="5596">
                  <c:v>0.981298</c:v>
                </c:pt>
                <c:pt idx="5597">
                  <c:v>0.97998300000000005</c:v>
                </c:pt>
                <c:pt idx="5598">
                  <c:v>0.97939200000000004</c:v>
                </c:pt>
                <c:pt idx="5599">
                  <c:v>0.98045899999999997</c:v>
                </c:pt>
                <c:pt idx="5600">
                  <c:v>0.98258000000000001</c:v>
                </c:pt>
                <c:pt idx="5601">
                  <c:v>0.98431199999999996</c:v>
                </c:pt>
                <c:pt idx="5602">
                  <c:v>0.984572</c:v>
                </c:pt>
                <c:pt idx="5603">
                  <c:v>0.98347700000000005</c:v>
                </c:pt>
                <c:pt idx="5604">
                  <c:v>0.98242499999999999</c:v>
                </c:pt>
                <c:pt idx="5605">
                  <c:v>0.98281499999999999</c:v>
                </c:pt>
                <c:pt idx="5606">
                  <c:v>0.98484499999999997</c:v>
                </c:pt>
                <c:pt idx="5607">
                  <c:v>0.98763500000000004</c:v>
                </c:pt>
                <c:pt idx="5608">
                  <c:v>0.98977899999999996</c:v>
                </c:pt>
                <c:pt idx="5609">
                  <c:v>0.99032399999999998</c:v>
                </c:pt>
                <c:pt idx="5610">
                  <c:v>0.98971500000000001</c:v>
                </c:pt>
                <c:pt idx="5611">
                  <c:v>0.98912500000000003</c:v>
                </c:pt>
                <c:pt idx="5612">
                  <c:v>0.989255</c:v>
                </c:pt>
                <c:pt idx="5613">
                  <c:v>0.98990699999999998</c:v>
                </c:pt>
                <c:pt idx="5614">
                  <c:v>0.99011700000000002</c:v>
                </c:pt>
                <c:pt idx="5615">
                  <c:v>0.98907999999999996</c:v>
                </c:pt>
                <c:pt idx="5616">
                  <c:v>0.98695299999999997</c:v>
                </c:pt>
                <c:pt idx="5617">
                  <c:v>0.98453100000000004</c:v>
                </c:pt>
                <c:pt idx="5618">
                  <c:v>0.98240099999999997</c:v>
                </c:pt>
                <c:pt idx="5619">
                  <c:v>0.98019400000000001</c:v>
                </c:pt>
                <c:pt idx="5620">
                  <c:v>0.97727600000000003</c:v>
                </c:pt>
                <c:pt idx="5621">
                  <c:v>0.97375699999999998</c:v>
                </c:pt>
                <c:pt idx="5622">
                  <c:v>0.96996199999999999</c:v>
                </c:pt>
                <c:pt idx="5623">
                  <c:v>0.96618899999999996</c:v>
                </c:pt>
                <c:pt idx="5624">
                  <c:v>0.96323099999999995</c:v>
                </c:pt>
                <c:pt idx="5625">
                  <c:v>0.96214999999999995</c:v>
                </c:pt>
                <c:pt idx="5626">
                  <c:v>0.96289000000000002</c:v>
                </c:pt>
                <c:pt idx="5627">
                  <c:v>0.96400699999999995</c:v>
                </c:pt>
                <c:pt idx="5628">
                  <c:v>0.96434600000000004</c:v>
                </c:pt>
                <c:pt idx="5629">
                  <c:v>0.96382599999999996</c:v>
                </c:pt>
                <c:pt idx="5630">
                  <c:v>0.96316800000000002</c:v>
                </c:pt>
                <c:pt idx="5631">
                  <c:v>0.96334699999999995</c:v>
                </c:pt>
                <c:pt idx="5632">
                  <c:v>0.96466600000000002</c:v>
                </c:pt>
                <c:pt idx="5633">
                  <c:v>0.96643900000000005</c:v>
                </c:pt>
                <c:pt idx="5634">
                  <c:v>0.96756699999999995</c:v>
                </c:pt>
                <c:pt idx="5635">
                  <c:v>0.96753900000000004</c:v>
                </c:pt>
                <c:pt idx="5636">
                  <c:v>0.96688099999999999</c:v>
                </c:pt>
                <c:pt idx="5637">
                  <c:v>0.96668399999999999</c:v>
                </c:pt>
                <c:pt idx="5638">
                  <c:v>0.96818499999999996</c:v>
                </c:pt>
                <c:pt idx="5639">
                  <c:v>0.97182900000000005</c:v>
                </c:pt>
                <c:pt idx="5640">
                  <c:v>0.97629600000000005</c:v>
                </c:pt>
                <c:pt idx="5641">
                  <c:v>0.97976200000000002</c:v>
                </c:pt>
                <c:pt idx="5642">
                  <c:v>0.981375</c:v>
                </c:pt>
                <c:pt idx="5643">
                  <c:v>0.98140099999999997</c:v>
                </c:pt>
                <c:pt idx="5644">
                  <c:v>0.981263</c:v>
                </c:pt>
                <c:pt idx="5645">
                  <c:v>0.98256600000000005</c:v>
                </c:pt>
                <c:pt idx="5646">
                  <c:v>0.985622</c:v>
                </c:pt>
                <c:pt idx="5647">
                  <c:v>0.98952799999999996</c:v>
                </c:pt>
                <c:pt idx="5648">
                  <c:v>0.99301499999999998</c:v>
                </c:pt>
                <c:pt idx="5649">
                  <c:v>0.99518399999999996</c:v>
                </c:pt>
                <c:pt idx="5650">
                  <c:v>0.996193</c:v>
                </c:pt>
                <c:pt idx="5651">
                  <c:v>0.99693799999999999</c:v>
                </c:pt>
                <c:pt idx="5652">
                  <c:v>0.99830099999999999</c:v>
                </c:pt>
                <c:pt idx="5653">
                  <c:v>1.0006699999999999</c:v>
                </c:pt>
                <c:pt idx="5654">
                  <c:v>1.003274</c:v>
                </c:pt>
                <c:pt idx="5655">
                  <c:v>1.0049969999999999</c:v>
                </c:pt>
                <c:pt idx="5656">
                  <c:v>1.005825</c:v>
                </c:pt>
                <c:pt idx="5657">
                  <c:v>1.0062610000000001</c:v>
                </c:pt>
                <c:pt idx="5658">
                  <c:v>1.006475</c:v>
                </c:pt>
                <c:pt idx="5659">
                  <c:v>1.0062979999999999</c:v>
                </c:pt>
                <c:pt idx="5660">
                  <c:v>1.0050920000000001</c:v>
                </c:pt>
                <c:pt idx="5661">
                  <c:v>1.002119</c:v>
                </c:pt>
                <c:pt idx="5662">
                  <c:v>0.99755700000000003</c:v>
                </c:pt>
                <c:pt idx="5663">
                  <c:v>0.99278200000000005</c:v>
                </c:pt>
                <c:pt idx="5664">
                  <c:v>0.989452</c:v>
                </c:pt>
                <c:pt idx="5665">
                  <c:v>0.988209</c:v>
                </c:pt>
                <c:pt idx="5666">
                  <c:v>0.98868800000000001</c:v>
                </c:pt>
                <c:pt idx="5667">
                  <c:v>0.99022699999999997</c:v>
                </c:pt>
                <c:pt idx="5668">
                  <c:v>0.99161600000000005</c:v>
                </c:pt>
                <c:pt idx="5669">
                  <c:v>0.99178200000000005</c:v>
                </c:pt>
                <c:pt idx="5670">
                  <c:v>0.99097199999999996</c:v>
                </c:pt>
                <c:pt idx="5671">
                  <c:v>0.99005900000000002</c:v>
                </c:pt>
                <c:pt idx="5672">
                  <c:v>0.98973100000000003</c:v>
                </c:pt>
                <c:pt idx="5673">
                  <c:v>0.99027399999999999</c:v>
                </c:pt>
                <c:pt idx="5674">
                  <c:v>0.99142300000000005</c:v>
                </c:pt>
                <c:pt idx="5675">
                  <c:v>0.99287099999999995</c:v>
                </c:pt>
                <c:pt idx="5676">
                  <c:v>0.99458100000000005</c:v>
                </c:pt>
                <c:pt idx="5677">
                  <c:v>0.99637900000000001</c:v>
                </c:pt>
                <c:pt idx="5678">
                  <c:v>0.99790199999999996</c:v>
                </c:pt>
                <c:pt idx="5679">
                  <c:v>0.99888299999999997</c:v>
                </c:pt>
                <c:pt idx="5680">
                  <c:v>0.99908200000000003</c:v>
                </c:pt>
                <c:pt idx="5681">
                  <c:v>0.99861599999999995</c:v>
                </c:pt>
                <c:pt idx="5682">
                  <c:v>0.99832399999999999</c:v>
                </c:pt>
                <c:pt idx="5683">
                  <c:v>0.99907500000000005</c:v>
                </c:pt>
                <c:pt idx="5684">
                  <c:v>1.0013650000000001</c:v>
                </c:pt>
                <c:pt idx="5685">
                  <c:v>1.005287</c:v>
                </c:pt>
                <c:pt idx="5686">
                  <c:v>1.010389</c:v>
                </c:pt>
                <c:pt idx="5687">
                  <c:v>1.0159210000000001</c:v>
                </c:pt>
                <c:pt idx="5688">
                  <c:v>1.0211380000000001</c:v>
                </c:pt>
                <c:pt idx="5689">
                  <c:v>1.0257799999999999</c:v>
                </c:pt>
                <c:pt idx="5690">
                  <c:v>1.030057</c:v>
                </c:pt>
                <c:pt idx="5691">
                  <c:v>1.0340659999999999</c:v>
                </c:pt>
                <c:pt idx="5692">
                  <c:v>1.0373220000000001</c:v>
                </c:pt>
                <c:pt idx="5693">
                  <c:v>1.0385949999999999</c:v>
                </c:pt>
                <c:pt idx="5694">
                  <c:v>1.037042</c:v>
                </c:pt>
                <c:pt idx="5695">
                  <c:v>1.033525</c:v>
                </c:pt>
                <c:pt idx="5696">
                  <c:v>1.0300549999999999</c:v>
                </c:pt>
                <c:pt idx="5697">
                  <c:v>1.027928</c:v>
                </c:pt>
                <c:pt idx="5698">
                  <c:v>1.02715</c:v>
                </c:pt>
                <c:pt idx="5699">
                  <c:v>1.0270550000000001</c:v>
                </c:pt>
                <c:pt idx="5700">
                  <c:v>1.0264949999999999</c:v>
                </c:pt>
                <c:pt idx="5701">
                  <c:v>1.024548</c:v>
                </c:pt>
                <c:pt idx="5702">
                  <c:v>1.0213289999999999</c:v>
                </c:pt>
                <c:pt idx="5703">
                  <c:v>1.017774</c:v>
                </c:pt>
                <c:pt idx="5704">
                  <c:v>1.015158</c:v>
                </c:pt>
                <c:pt idx="5705">
                  <c:v>1.0142009999999999</c:v>
                </c:pt>
                <c:pt idx="5706">
                  <c:v>1.0143409999999999</c:v>
                </c:pt>
                <c:pt idx="5707">
                  <c:v>1.014364</c:v>
                </c:pt>
                <c:pt idx="5708">
                  <c:v>1.0132989999999999</c:v>
                </c:pt>
                <c:pt idx="5709">
                  <c:v>1.0108010000000001</c:v>
                </c:pt>
                <c:pt idx="5710">
                  <c:v>1.007474</c:v>
                </c:pt>
                <c:pt idx="5711">
                  <c:v>1.0045820000000001</c:v>
                </c:pt>
                <c:pt idx="5712">
                  <c:v>1.0033069999999999</c:v>
                </c:pt>
                <c:pt idx="5713">
                  <c:v>1.004067</c:v>
                </c:pt>
                <c:pt idx="5714">
                  <c:v>1.0062180000000001</c:v>
                </c:pt>
                <c:pt idx="5715">
                  <c:v>1.0087269999999999</c:v>
                </c:pt>
                <c:pt idx="5716">
                  <c:v>1.0106409999999999</c:v>
                </c:pt>
                <c:pt idx="5717">
                  <c:v>1.0115419999999999</c:v>
                </c:pt>
                <c:pt idx="5718">
                  <c:v>1.0121929999999999</c:v>
                </c:pt>
                <c:pt idx="5719">
                  <c:v>1.0135110000000001</c:v>
                </c:pt>
                <c:pt idx="5720">
                  <c:v>1.0151380000000001</c:v>
                </c:pt>
                <c:pt idx="5721">
                  <c:v>1.015992</c:v>
                </c:pt>
                <c:pt idx="5722">
                  <c:v>1.015498</c:v>
                </c:pt>
                <c:pt idx="5723">
                  <c:v>1.0139990000000001</c:v>
                </c:pt>
                <c:pt idx="5724">
                  <c:v>1.0124629999999999</c:v>
                </c:pt>
                <c:pt idx="5725">
                  <c:v>1.011701</c:v>
                </c:pt>
                <c:pt idx="5726">
                  <c:v>1.0123409999999999</c:v>
                </c:pt>
                <c:pt idx="5727">
                  <c:v>1.014902</c:v>
                </c:pt>
                <c:pt idx="5728">
                  <c:v>1.019061</c:v>
                </c:pt>
                <c:pt idx="5729">
                  <c:v>1.0236339999999999</c:v>
                </c:pt>
                <c:pt idx="5730">
                  <c:v>1.027236</c:v>
                </c:pt>
                <c:pt idx="5731">
                  <c:v>1.0293840000000001</c:v>
                </c:pt>
                <c:pt idx="5732">
                  <c:v>1.0309379999999999</c:v>
                </c:pt>
                <c:pt idx="5733">
                  <c:v>1.03268</c:v>
                </c:pt>
                <c:pt idx="5734">
                  <c:v>1.034211</c:v>
                </c:pt>
                <c:pt idx="5735">
                  <c:v>1.034486</c:v>
                </c:pt>
                <c:pt idx="5736">
                  <c:v>1.0327489999999999</c:v>
                </c:pt>
                <c:pt idx="5737">
                  <c:v>1.0292190000000001</c:v>
                </c:pt>
                <c:pt idx="5738">
                  <c:v>1.0252669999999999</c:v>
                </c:pt>
                <c:pt idx="5739">
                  <c:v>1.022418</c:v>
                </c:pt>
                <c:pt idx="5740">
                  <c:v>1.021288</c:v>
                </c:pt>
                <c:pt idx="5741">
                  <c:v>1.0215510000000001</c:v>
                </c:pt>
                <c:pt idx="5742">
                  <c:v>1.0222830000000001</c:v>
                </c:pt>
                <c:pt idx="5743">
                  <c:v>1.022268</c:v>
                </c:pt>
                <c:pt idx="5744">
                  <c:v>1.0205489999999999</c:v>
                </c:pt>
                <c:pt idx="5745">
                  <c:v>1.0168489999999999</c:v>
                </c:pt>
                <c:pt idx="5746">
                  <c:v>1.0116700000000001</c:v>
                </c:pt>
                <c:pt idx="5747">
                  <c:v>1.0062219999999999</c:v>
                </c:pt>
                <c:pt idx="5748">
                  <c:v>1.001719</c:v>
                </c:pt>
                <c:pt idx="5749">
                  <c:v>0.99901899999999999</c:v>
                </c:pt>
                <c:pt idx="5750">
                  <c:v>0.99836999999999998</c:v>
                </c:pt>
                <c:pt idx="5751">
                  <c:v>0.99878900000000004</c:v>
                </c:pt>
                <c:pt idx="5752">
                  <c:v>0.99872899999999998</c:v>
                </c:pt>
                <c:pt idx="5753">
                  <c:v>0.99725900000000001</c:v>
                </c:pt>
                <c:pt idx="5754">
                  <c:v>0.99459399999999998</c:v>
                </c:pt>
                <c:pt idx="5755">
                  <c:v>0.99209800000000004</c:v>
                </c:pt>
                <c:pt idx="5756">
                  <c:v>0.99103799999999997</c:v>
                </c:pt>
                <c:pt idx="5757">
                  <c:v>0.991425</c:v>
                </c:pt>
                <c:pt idx="5758">
                  <c:v>0.99233199999999999</c:v>
                </c:pt>
                <c:pt idx="5759">
                  <c:v>0.99257399999999996</c:v>
                </c:pt>
                <c:pt idx="5760">
                  <c:v>0.99163100000000004</c:v>
                </c:pt>
                <c:pt idx="5761">
                  <c:v>0.99018099999999998</c:v>
                </c:pt>
                <c:pt idx="5762">
                  <c:v>0.98931000000000002</c:v>
                </c:pt>
                <c:pt idx="5763">
                  <c:v>0.98973199999999995</c:v>
                </c:pt>
                <c:pt idx="5764">
                  <c:v>0.99143599999999998</c:v>
                </c:pt>
                <c:pt idx="5765">
                  <c:v>0.99363500000000005</c:v>
                </c:pt>
                <c:pt idx="5766">
                  <c:v>0.99528899999999998</c:v>
                </c:pt>
                <c:pt idx="5767">
                  <c:v>0.99562200000000001</c:v>
                </c:pt>
                <c:pt idx="5768">
                  <c:v>0.99491300000000005</c:v>
                </c:pt>
                <c:pt idx="5769">
                  <c:v>0.99446199999999996</c:v>
                </c:pt>
                <c:pt idx="5770">
                  <c:v>0.99518399999999996</c:v>
                </c:pt>
                <c:pt idx="5771">
                  <c:v>0.99740899999999999</c:v>
                </c:pt>
                <c:pt idx="5772">
                  <c:v>1.0009999999999999</c:v>
                </c:pt>
                <c:pt idx="5773">
                  <c:v>1.0045470000000001</c:v>
                </c:pt>
                <c:pt idx="5774">
                  <c:v>1.006505</c:v>
                </c:pt>
                <c:pt idx="5775">
                  <c:v>1.0071019999999999</c:v>
                </c:pt>
                <c:pt idx="5776">
                  <c:v>1.0073540000000001</c:v>
                </c:pt>
                <c:pt idx="5777">
                  <c:v>1.007571</c:v>
                </c:pt>
                <c:pt idx="5778">
                  <c:v>1.007965</c:v>
                </c:pt>
                <c:pt idx="5779">
                  <c:v>1.0087710000000001</c:v>
                </c:pt>
                <c:pt idx="5780">
                  <c:v>1.009374</c:v>
                </c:pt>
                <c:pt idx="5781">
                  <c:v>1.00861</c:v>
                </c:pt>
                <c:pt idx="5782">
                  <c:v>1.005746</c:v>
                </c:pt>
                <c:pt idx="5783">
                  <c:v>1.0010650000000001</c:v>
                </c:pt>
                <c:pt idx="5784">
                  <c:v>0.99592499999999995</c:v>
                </c:pt>
                <c:pt idx="5785">
                  <c:v>0.99189000000000005</c:v>
                </c:pt>
                <c:pt idx="5786">
                  <c:v>0.98921099999999995</c:v>
                </c:pt>
                <c:pt idx="5787">
                  <c:v>0.98684000000000005</c:v>
                </c:pt>
                <c:pt idx="5788">
                  <c:v>0.98390699999999998</c:v>
                </c:pt>
                <c:pt idx="5789">
                  <c:v>0.98013499999999998</c:v>
                </c:pt>
                <c:pt idx="5790">
                  <c:v>0.97591700000000003</c:v>
                </c:pt>
                <c:pt idx="5791">
                  <c:v>0.97233499999999995</c:v>
                </c:pt>
                <c:pt idx="5792">
                  <c:v>0.97017100000000001</c:v>
                </c:pt>
                <c:pt idx="5793">
                  <c:v>0.969472</c:v>
                </c:pt>
                <c:pt idx="5794">
                  <c:v>0.96980699999999997</c:v>
                </c:pt>
                <c:pt idx="5795">
                  <c:v>0.97040800000000005</c:v>
                </c:pt>
                <c:pt idx="5796">
                  <c:v>0.97065199999999996</c:v>
                </c:pt>
                <c:pt idx="5797">
                  <c:v>0.97040400000000004</c:v>
                </c:pt>
                <c:pt idx="5798">
                  <c:v>0.97001800000000005</c:v>
                </c:pt>
                <c:pt idx="5799">
                  <c:v>0.97041299999999997</c:v>
                </c:pt>
                <c:pt idx="5800">
                  <c:v>0.97255400000000003</c:v>
                </c:pt>
                <c:pt idx="5801">
                  <c:v>0.97620099999999999</c:v>
                </c:pt>
                <c:pt idx="5802">
                  <c:v>0.97965899999999995</c:v>
                </c:pt>
                <c:pt idx="5803">
                  <c:v>0.98122799999999999</c:v>
                </c:pt>
                <c:pt idx="5804">
                  <c:v>0.98055099999999995</c:v>
                </c:pt>
                <c:pt idx="5805">
                  <c:v>0.97869300000000004</c:v>
                </c:pt>
                <c:pt idx="5806">
                  <c:v>0.97711099999999995</c:v>
                </c:pt>
                <c:pt idx="5807">
                  <c:v>0.97678100000000001</c:v>
                </c:pt>
                <c:pt idx="5808">
                  <c:v>0.97797599999999996</c:v>
                </c:pt>
                <c:pt idx="5809">
                  <c:v>0.98035300000000003</c:v>
                </c:pt>
                <c:pt idx="5810">
                  <c:v>0.98328400000000005</c:v>
                </c:pt>
                <c:pt idx="5811">
                  <c:v>0.98568999999999996</c:v>
                </c:pt>
                <c:pt idx="5812">
                  <c:v>0.98657899999999998</c:v>
                </c:pt>
                <c:pt idx="5813">
                  <c:v>0.98619299999999999</c:v>
                </c:pt>
                <c:pt idx="5814">
                  <c:v>0.98567199999999999</c:v>
                </c:pt>
                <c:pt idx="5815">
                  <c:v>0.98629699999999998</c:v>
                </c:pt>
                <c:pt idx="5816">
                  <c:v>0.98885199999999995</c:v>
                </c:pt>
                <c:pt idx="5817">
                  <c:v>0.99281600000000003</c:v>
                </c:pt>
                <c:pt idx="5818">
                  <c:v>0.99655800000000005</c:v>
                </c:pt>
                <c:pt idx="5819">
                  <c:v>0.99865300000000001</c:v>
                </c:pt>
                <c:pt idx="5820">
                  <c:v>0.99909999999999999</c:v>
                </c:pt>
                <c:pt idx="5821">
                  <c:v>0.99882899999999997</c:v>
                </c:pt>
                <c:pt idx="5822">
                  <c:v>0.99843099999999996</c:v>
                </c:pt>
                <c:pt idx="5823">
                  <c:v>0.99827699999999997</c:v>
                </c:pt>
                <c:pt idx="5824">
                  <c:v>0.99853599999999998</c:v>
                </c:pt>
                <c:pt idx="5825">
                  <c:v>0.99854900000000002</c:v>
                </c:pt>
                <c:pt idx="5826">
                  <c:v>0.99700500000000003</c:v>
                </c:pt>
                <c:pt idx="5827">
                  <c:v>0.99292000000000002</c:v>
                </c:pt>
                <c:pt idx="5828">
                  <c:v>0.98696399999999995</c:v>
                </c:pt>
                <c:pt idx="5829">
                  <c:v>0.98106300000000002</c:v>
                </c:pt>
                <c:pt idx="5830">
                  <c:v>0.97655499999999995</c:v>
                </c:pt>
                <c:pt idx="5831">
                  <c:v>0.973908</c:v>
                </c:pt>
                <c:pt idx="5832">
                  <c:v>0.973105</c:v>
                </c:pt>
                <c:pt idx="5833">
                  <c:v>0.97330899999999998</c:v>
                </c:pt>
                <c:pt idx="5834">
                  <c:v>0.97332099999999999</c:v>
                </c:pt>
                <c:pt idx="5835">
                  <c:v>0.97253999999999996</c:v>
                </c:pt>
                <c:pt idx="5836">
                  <c:v>0.97154300000000005</c:v>
                </c:pt>
                <c:pt idx="5837">
                  <c:v>0.97192699999999999</c:v>
                </c:pt>
                <c:pt idx="5838">
                  <c:v>0.97450499999999995</c:v>
                </c:pt>
                <c:pt idx="5839">
                  <c:v>0.97799400000000003</c:v>
                </c:pt>
                <c:pt idx="5840">
                  <c:v>0.98042799999999997</c:v>
                </c:pt>
                <c:pt idx="5841">
                  <c:v>0.980819</c:v>
                </c:pt>
                <c:pt idx="5842">
                  <c:v>0.97935899999999998</c:v>
                </c:pt>
                <c:pt idx="5843">
                  <c:v>0.97732699999999995</c:v>
                </c:pt>
                <c:pt idx="5844">
                  <c:v>0.97645199999999999</c:v>
                </c:pt>
                <c:pt idx="5845">
                  <c:v>0.97769399999999995</c:v>
                </c:pt>
                <c:pt idx="5846">
                  <c:v>0.98055700000000001</c:v>
                </c:pt>
                <c:pt idx="5847">
                  <c:v>0.98350599999999999</c:v>
                </c:pt>
                <c:pt idx="5848">
                  <c:v>0.98557499999999998</c:v>
                </c:pt>
                <c:pt idx="5849">
                  <c:v>0.987236</c:v>
                </c:pt>
                <c:pt idx="5850">
                  <c:v>0.98949699999999996</c:v>
                </c:pt>
                <c:pt idx="5851">
                  <c:v>0.99291700000000005</c:v>
                </c:pt>
                <c:pt idx="5852">
                  <c:v>0.99717</c:v>
                </c:pt>
                <c:pt idx="5853">
                  <c:v>1.001123</c:v>
                </c:pt>
                <c:pt idx="5854">
                  <c:v>1.0037659999999999</c:v>
                </c:pt>
                <c:pt idx="5855">
                  <c:v>1.0051859999999999</c:v>
                </c:pt>
                <c:pt idx="5856">
                  <c:v>1.006313</c:v>
                </c:pt>
                <c:pt idx="5857">
                  <c:v>1.008219</c:v>
                </c:pt>
                <c:pt idx="5858">
                  <c:v>1.0115149999999999</c:v>
                </c:pt>
                <c:pt idx="5859">
                  <c:v>1.0156879999999999</c:v>
                </c:pt>
                <c:pt idx="5860">
                  <c:v>1.0193410000000001</c:v>
                </c:pt>
                <c:pt idx="5861">
                  <c:v>1.0210189999999999</c:v>
                </c:pt>
                <c:pt idx="5862">
                  <c:v>1.0203880000000001</c:v>
                </c:pt>
                <c:pt idx="5863">
                  <c:v>1.018939</c:v>
                </c:pt>
                <c:pt idx="5864">
                  <c:v>1.018359</c:v>
                </c:pt>
                <c:pt idx="5865">
                  <c:v>1.0185230000000001</c:v>
                </c:pt>
                <c:pt idx="5866">
                  <c:v>1.0179819999999999</c:v>
                </c:pt>
                <c:pt idx="5867">
                  <c:v>1.0157449999999999</c:v>
                </c:pt>
                <c:pt idx="5868">
                  <c:v>1.0120389999999999</c:v>
                </c:pt>
                <c:pt idx="5869">
                  <c:v>1.0078689999999999</c:v>
                </c:pt>
                <c:pt idx="5870">
                  <c:v>1.0044230000000001</c:v>
                </c:pt>
                <c:pt idx="5871">
                  <c:v>1.0027410000000001</c:v>
                </c:pt>
                <c:pt idx="5872">
                  <c:v>1.002982</c:v>
                </c:pt>
                <c:pt idx="5873">
                  <c:v>1.00404</c:v>
                </c:pt>
                <c:pt idx="5874">
                  <c:v>1.0047729999999999</c:v>
                </c:pt>
                <c:pt idx="5875">
                  <c:v>1.0048509999999999</c:v>
                </c:pt>
                <c:pt idx="5876">
                  <c:v>1.004669</c:v>
                </c:pt>
                <c:pt idx="5877">
                  <c:v>1.005185</c:v>
                </c:pt>
                <c:pt idx="5878">
                  <c:v>1.006918</c:v>
                </c:pt>
                <c:pt idx="5879">
                  <c:v>1.0095179999999999</c:v>
                </c:pt>
                <c:pt idx="5880">
                  <c:v>1.0121070000000001</c:v>
                </c:pt>
                <c:pt idx="5881">
                  <c:v>1.013422</c:v>
                </c:pt>
                <c:pt idx="5882">
                  <c:v>1.012902</c:v>
                </c:pt>
                <c:pt idx="5883">
                  <c:v>1.0113350000000001</c:v>
                </c:pt>
                <c:pt idx="5884">
                  <c:v>1.0097609999999999</c:v>
                </c:pt>
                <c:pt idx="5885">
                  <c:v>1.0088699999999999</c:v>
                </c:pt>
                <c:pt idx="5886">
                  <c:v>1.008893</c:v>
                </c:pt>
                <c:pt idx="5887">
                  <c:v>1.009242</c:v>
                </c:pt>
                <c:pt idx="5888">
                  <c:v>1.0092779999999999</c:v>
                </c:pt>
                <c:pt idx="5889">
                  <c:v>1.0091319999999999</c:v>
                </c:pt>
                <c:pt idx="5890">
                  <c:v>1.009388</c:v>
                </c:pt>
                <c:pt idx="5891">
                  <c:v>1.0104519999999999</c:v>
                </c:pt>
                <c:pt idx="5892">
                  <c:v>1.0121370000000001</c:v>
                </c:pt>
                <c:pt idx="5893">
                  <c:v>1.0141770000000001</c:v>
                </c:pt>
                <c:pt idx="5894">
                  <c:v>1.016678</c:v>
                </c:pt>
                <c:pt idx="5895">
                  <c:v>1.0196430000000001</c:v>
                </c:pt>
                <c:pt idx="5896">
                  <c:v>1.0228010000000001</c:v>
                </c:pt>
                <c:pt idx="5897">
                  <c:v>1.0258849999999999</c:v>
                </c:pt>
                <c:pt idx="5898">
                  <c:v>1.0286569999999999</c:v>
                </c:pt>
                <c:pt idx="5899">
                  <c:v>1.030794</c:v>
                </c:pt>
                <c:pt idx="5900">
                  <c:v>1.0319750000000001</c:v>
                </c:pt>
                <c:pt idx="5901">
                  <c:v>1.032543</c:v>
                </c:pt>
                <c:pt idx="5902">
                  <c:v>1.0332950000000001</c:v>
                </c:pt>
                <c:pt idx="5903">
                  <c:v>1.0343910000000001</c:v>
                </c:pt>
                <c:pt idx="5904">
                  <c:v>1.035733</c:v>
                </c:pt>
                <c:pt idx="5905">
                  <c:v>1.036492</c:v>
                </c:pt>
                <c:pt idx="5906">
                  <c:v>1.034616</c:v>
                </c:pt>
                <c:pt idx="5907">
                  <c:v>1.0298590000000001</c:v>
                </c:pt>
                <c:pt idx="5908">
                  <c:v>1.0242070000000001</c:v>
                </c:pt>
                <c:pt idx="5909">
                  <c:v>1.018983</c:v>
                </c:pt>
                <c:pt idx="5910">
                  <c:v>1.0146999999999999</c:v>
                </c:pt>
                <c:pt idx="5911">
                  <c:v>1.0120089999999999</c:v>
                </c:pt>
                <c:pt idx="5912">
                  <c:v>1.011239</c:v>
                </c:pt>
                <c:pt idx="5913">
                  <c:v>1.01162</c:v>
                </c:pt>
                <c:pt idx="5914">
                  <c:v>1.011501</c:v>
                </c:pt>
                <c:pt idx="5915">
                  <c:v>1.0098020000000001</c:v>
                </c:pt>
                <c:pt idx="5916">
                  <c:v>1.006637</c:v>
                </c:pt>
                <c:pt idx="5917">
                  <c:v>1.0028710000000001</c:v>
                </c:pt>
                <c:pt idx="5918">
                  <c:v>1.0000009999999999</c:v>
                </c:pt>
                <c:pt idx="5919">
                  <c:v>0.99904499999999996</c:v>
                </c:pt>
                <c:pt idx="5920">
                  <c:v>0.99923600000000001</c:v>
                </c:pt>
                <c:pt idx="5921">
                  <c:v>0.99900999999999995</c:v>
                </c:pt>
                <c:pt idx="5922">
                  <c:v>0.99776299999999996</c:v>
                </c:pt>
                <c:pt idx="5923">
                  <c:v>0.99638899999999997</c:v>
                </c:pt>
                <c:pt idx="5924">
                  <c:v>0.99623700000000004</c:v>
                </c:pt>
                <c:pt idx="5925">
                  <c:v>0.99767700000000004</c:v>
                </c:pt>
                <c:pt idx="5926">
                  <c:v>0.99994300000000003</c:v>
                </c:pt>
                <c:pt idx="5927">
                  <c:v>1.0018819999999999</c:v>
                </c:pt>
                <c:pt idx="5928">
                  <c:v>1.002791</c:v>
                </c:pt>
                <c:pt idx="5929">
                  <c:v>1.0028220000000001</c:v>
                </c:pt>
                <c:pt idx="5930">
                  <c:v>1.002718</c:v>
                </c:pt>
                <c:pt idx="5931">
                  <c:v>1.0034130000000001</c:v>
                </c:pt>
                <c:pt idx="5932">
                  <c:v>1.005169</c:v>
                </c:pt>
                <c:pt idx="5933">
                  <c:v>1.00701</c:v>
                </c:pt>
                <c:pt idx="5934">
                  <c:v>1.0078780000000001</c:v>
                </c:pt>
                <c:pt idx="5935">
                  <c:v>1.007676</c:v>
                </c:pt>
                <c:pt idx="5936">
                  <c:v>1.0070969999999999</c:v>
                </c:pt>
                <c:pt idx="5937">
                  <c:v>1.0074529999999999</c:v>
                </c:pt>
                <c:pt idx="5938">
                  <c:v>1.0098370000000001</c:v>
                </c:pt>
                <c:pt idx="5939">
                  <c:v>1.0137210000000001</c:v>
                </c:pt>
                <c:pt idx="5940">
                  <c:v>1.017182</c:v>
                </c:pt>
                <c:pt idx="5941">
                  <c:v>1.01867</c:v>
                </c:pt>
                <c:pt idx="5942">
                  <c:v>1.0181770000000001</c:v>
                </c:pt>
                <c:pt idx="5943">
                  <c:v>1.0167550000000001</c:v>
                </c:pt>
                <c:pt idx="5944">
                  <c:v>1.015466</c:v>
                </c:pt>
                <c:pt idx="5945">
                  <c:v>1.014934</c:v>
                </c:pt>
                <c:pt idx="5946">
                  <c:v>1.0151810000000001</c:v>
                </c:pt>
                <c:pt idx="5947">
                  <c:v>1.015387</c:v>
                </c:pt>
                <c:pt idx="5948">
                  <c:v>1.0151220000000001</c:v>
                </c:pt>
                <c:pt idx="5949">
                  <c:v>1.0157339999999999</c:v>
                </c:pt>
                <c:pt idx="5950">
                  <c:v>1.018052</c:v>
                </c:pt>
                <c:pt idx="5951">
                  <c:v>1.0203800000000001</c:v>
                </c:pt>
                <c:pt idx="5952">
                  <c:v>1.0206360000000001</c:v>
                </c:pt>
                <c:pt idx="5953">
                  <c:v>1.0179929999999999</c:v>
                </c:pt>
                <c:pt idx="5954">
                  <c:v>1.012286</c:v>
                </c:pt>
                <c:pt idx="5955">
                  <c:v>1.0039100000000001</c:v>
                </c:pt>
                <c:pt idx="5956">
                  <c:v>0.99438199999999999</c:v>
                </c:pt>
                <c:pt idx="5957">
                  <c:v>0.98590999999999995</c:v>
                </c:pt>
                <c:pt idx="5958">
                  <c:v>0.97991799999999996</c:v>
                </c:pt>
                <c:pt idx="5959">
                  <c:v>0.97664899999999999</c:v>
                </c:pt>
                <c:pt idx="5960">
                  <c:v>0.97564700000000004</c:v>
                </c:pt>
                <c:pt idx="5961">
                  <c:v>0.97555599999999998</c:v>
                </c:pt>
                <c:pt idx="5962">
                  <c:v>0.97475500000000004</c:v>
                </c:pt>
                <c:pt idx="5963">
                  <c:v>0.972638</c:v>
                </c:pt>
                <c:pt idx="5964">
                  <c:v>0.96973100000000001</c:v>
                </c:pt>
                <c:pt idx="5965">
                  <c:v>0.96709599999999996</c:v>
                </c:pt>
                <c:pt idx="5966">
                  <c:v>0.96582599999999996</c:v>
                </c:pt>
                <c:pt idx="5967">
                  <c:v>0.96673699999999996</c:v>
                </c:pt>
                <c:pt idx="5968">
                  <c:v>0.96977199999999997</c:v>
                </c:pt>
                <c:pt idx="5969">
                  <c:v>0.97360000000000002</c:v>
                </c:pt>
                <c:pt idx="5970">
                  <c:v>0.97645499999999996</c:v>
                </c:pt>
                <c:pt idx="5971">
                  <c:v>0.97747700000000004</c:v>
                </c:pt>
                <c:pt idx="5972">
                  <c:v>0.97710600000000003</c:v>
                </c:pt>
                <c:pt idx="5973">
                  <c:v>0.97644200000000003</c:v>
                </c:pt>
                <c:pt idx="5974">
                  <c:v>0.97648199999999996</c:v>
                </c:pt>
                <c:pt idx="5975">
                  <c:v>0.97786200000000001</c:v>
                </c:pt>
                <c:pt idx="5976">
                  <c:v>0.98059099999999999</c:v>
                </c:pt>
                <c:pt idx="5977">
                  <c:v>0.98364300000000005</c:v>
                </c:pt>
                <c:pt idx="5978">
                  <c:v>0.985564</c:v>
                </c:pt>
                <c:pt idx="5979">
                  <c:v>0.98557300000000003</c:v>
                </c:pt>
                <c:pt idx="5980">
                  <c:v>0.98411000000000004</c:v>
                </c:pt>
                <c:pt idx="5981">
                  <c:v>0.98272999999999999</c:v>
                </c:pt>
                <c:pt idx="5982">
                  <c:v>0.98316099999999995</c:v>
                </c:pt>
                <c:pt idx="5983">
                  <c:v>0.98616700000000002</c:v>
                </c:pt>
                <c:pt idx="5984">
                  <c:v>0.99096200000000001</c:v>
                </c:pt>
                <c:pt idx="5985">
                  <c:v>0.99557799999999996</c:v>
                </c:pt>
                <c:pt idx="5986">
                  <c:v>0.99827500000000002</c:v>
                </c:pt>
                <c:pt idx="5987">
                  <c:v>0.99873699999999999</c:v>
                </c:pt>
                <c:pt idx="5988">
                  <c:v>0.99780500000000005</c:v>
                </c:pt>
                <c:pt idx="5989">
                  <c:v>0.99646599999999996</c:v>
                </c:pt>
                <c:pt idx="5990">
                  <c:v>0.995309</c:v>
                </c:pt>
                <c:pt idx="5991">
                  <c:v>0.99432500000000001</c:v>
                </c:pt>
                <c:pt idx="5992">
                  <c:v>0.99292800000000003</c:v>
                </c:pt>
                <c:pt idx="5993">
                  <c:v>0.99053899999999995</c:v>
                </c:pt>
                <c:pt idx="5994">
                  <c:v>0.98760499999999996</c:v>
                </c:pt>
                <c:pt idx="5995">
                  <c:v>0.98515200000000003</c:v>
                </c:pt>
                <c:pt idx="5996">
                  <c:v>0.98323000000000005</c:v>
                </c:pt>
                <c:pt idx="5997">
                  <c:v>0.98095299999999996</c:v>
                </c:pt>
                <c:pt idx="5998">
                  <c:v>0.97751299999999997</c:v>
                </c:pt>
                <c:pt idx="5999">
                  <c:v>0.97310099999999999</c:v>
                </c:pt>
                <c:pt idx="6000">
                  <c:v>0.96900900000000001</c:v>
                </c:pt>
                <c:pt idx="6001">
                  <c:v>0.96643100000000004</c:v>
                </c:pt>
                <c:pt idx="6002">
                  <c:v>0.96579599999999999</c:v>
                </c:pt>
                <c:pt idx="6003">
                  <c:v>0.96688099999999999</c:v>
                </c:pt>
                <c:pt idx="6004">
                  <c:v>0.96867599999999998</c:v>
                </c:pt>
                <c:pt idx="6005">
                  <c:v>0.96990600000000005</c:v>
                </c:pt>
                <c:pt idx="6006">
                  <c:v>0.970244</c:v>
                </c:pt>
                <c:pt idx="6007">
                  <c:v>0.97048599999999996</c:v>
                </c:pt>
                <c:pt idx="6008">
                  <c:v>0.97160400000000002</c:v>
                </c:pt>
                <c:pt idx="6009">
                  <c:v>0.97387800000000002</c:v>
                </c:pt>
                <c:pt idx="6010">
                  <c:v>0.97646200000000005</c:v>
                </c:pt>
                <c:pt idx="6011">
                  <c:v>0.97792599999999996</c:v>
                </c:pt>
                <c:pt idx="6012">
                  <c:v>0.97773399999999999</c:v>
                </c:pt>
                <c:pt idx="6013">
                  <c:v>0.97692800000000002</c:v>
                </c:pt>
                <c:pt idx="6014">
                  <c:v>0.97708399999999995</c:v>
                </c:pt>
                <c:pt idx="6015">
                  <c:v>0.97869700000000004</c:v>
                </c:pt>
                <c:pt idx="6016">
                  <c:v>0.98079700000000003</c:v>
                </c:pt>
                <c:pt idx="6017">
                  <c:v>0.98210200000000003</c:v>
                </c:pt>
                <c:pt idx="6018">
                  <c:v>0.98249299999999995</c:v>
                </c:pt>
                <c:pt idx="6019">
                  <c:v>0.98322799999999999</c:v>
                </c:pt>
                <c:pt idx="6020">
                  <c:v>0.985622</c:v>
                </c:pt>
                <c:pt idx="6021">
                  <c:v>0.990012</c:v>
                </c:pt>
                <c:pt idx="6022">
                  <c:v>0.99557700000000005</c:v>
                </c:pt>
                <c:pt idx="6023">
                  <c:v>1.000756</c:v>
                </c:pt>
                <c:pt idx="6024">
                  <c:v>1.004348</c:v>
                </c:pt>
                <c:pt idx="6025">
                  <c:v>1.0062679999999999</c:v>
                </c:pt>
                <c:pt idx="6026">
                  <c:v>1.007377</c:v>
                </c:pt>
                <c:pt idx="6027">
                  <c:v>1.008837</c:v>
                </c:pt>
                <c:pt idx="6028">
                  <c:v>1.0113350000000001</c:v>
                </c:pt>
                <c:pt idx="6029">
                  <c:v>1.0142230000000001</c:v>
                </c:pt>
                <c:pt idx="6030">
                  <c:v>1.0156700000000001</c:v>
                </c:pt>
                <c:pt idx="6031">
                  <c:v>1.0146649999999999</c:v>
                </c:pt>
                <c:pt idx="6032">
                  <c:v>1.0120579999999999</c:v>
                </c:pt>
                <c:pt idx="6033">
                  <c:v>1.009047</c:v>
                </c:pt>
                <c:pt idx="6034">
                  <c:v>1.006418</c:v>
                </c:pt>
                <c:pt idx="6035">
                  <c:v>1.004675</c:v>
                </c:pt>
                <c:pt idx="6036">
                  <c:v>1.003395</c:v>
                </c:pt>
                <c:pt idx="6037">
                  <c:v>1.001396</c:v>
                </c:pt>
                <c:pt idx="6038">
                  <c:v>0.99809300000000001</c:v>
                </c:pt>
                <c:pt idx="6039">
                  <c:v>0.994112</c:v>
                </c:pt>
                <c:pt idx="6040">
                  <c:v>0.99059399999999997</c:v>
                </c:pt>
                <c:pt idx="6041">
                  <c:v>0.98832299999999995</c:v>
                </c:pt>
                <c:pt idx="6042">
                  <c:v>0.98748100000000005</c:v>
                </c:pt>
                <c:pt idx="6043">
                  <c:v>0.98742700000000005</c:v>
                </c:pt>
                <c:pt idx="6044">
                  <c:v>0.98677800000000004</c:v>
                </c:pt>
                <c:pt idx="6045">
                  <c:v>0.98493799999999998</c:v>
                </c:pt>
                <c:pt idx="6046">
                  <c:v>0.98318300000000003</c:v>
                </c:pt>
                <c:pt idx="6047">
                  <c:v>0.98312699999999997</c:v>
                </c:pt>
                <c:pt idx="6048">
                  <c:v>0.98511000000000004</c:v>
                </c:pt>
                <c:pt idx="6049">
                  <c:v>0.98829400000000001</c:v>
                </c:pt>
                <c:pt idx="6050">
                  <c:v>0.99123600000000001</c:v>
                </c:pt>
                <c:pt idx="6051">
                  <c:v>0.99290400000000001</c:v>
                </c:pt>
                <c:pt idx="6052">
                  <c:v>0.99392000000000003</c:v>
                </c:pt>
                <c:pt idx="6053">
                  <c:v>0.99587700000000001</c:v>
                </c:pt>
                <c:pt idx="6054">
                  <c:v>0.99933300000000003</c:v>
                </c:pt>
                <c:pt idx="6055">
                  <c:v>1.003304</c:v>
                </c:pt>
                <c:pt idx="6056">
                  <c:v>1.0064740000000001</c:v>
                </c:pt>
                <c:pt idx="6057">
                  <c:v>1.0082880000000001</c:v>
                </c:pt>
                <c:pt idx="6058">
                  <c:v>1.0089760000000001</c:v>
                </c:pt>
                <c:pt idx="6059">
                  <c:v>1.0093319999999999</c:v>
                </c:pt>
                <c:pt idx="6060">
                  <c:v>1.0104010000000001</c:v>
                </c:pt>
                <c:pt idx="6061">
                  <c:v>1.0127429999999999</c:v>
                </c:pt>
                <c:pt idx="6062">
                  <c:v>1.016019</c:v>
                </c:pt>
                <c:pt idx="6063">
                  <c:v>1.019271</c:v>
                </c:pt>
                <c:pt idx="6064">
                  <c:v>1.021639</c:v>
                </c:pt>
                <c:pt idx="6065">
                  <c:v>1.022788</c:v>
                </c:pt>
                <c:pt idx="6066">
                  <c:v>1.023353</c:v>
                </c:pt>
                <c:pt idx="6067">
                  <c:v>1.0245390000000001</c:v>
                </c:pt>
                <c:pt idx="6068">
                  <c:v>1.026634</c:v>
                </c:pt>
                <c:pt idx="6069">
                  <c:v>1.0294350000000001</c:v>
                </c:pt>
                <c:pt idx="6070">
                  <c:v>1.0329520000000001</c:v>
                </c:pt>
                <c:pt idx="6071">
                  <c:v>1.036448</c:v>
                </c:pt>
                <c:pt idx="6072">
                  <c:v>1.038559</c:v>
                </c:pt>
                <c:pt idx="6073">
                  <c:v>1.0381959999999999</c:v>
                </c:pt>
                <c:pt idx="6074">
                  <c:v>1.035193</c:v>
                </c:pt>
                <c:pt idx="6075">
                  <c:v>1.030521</c:v>
                </c:pt>
                <c:pt idx="6076">
                  <c:v>1.0256769999999999</c:v>
                </c:pt>
                <c:pt idx="6077">
                  <c:v>1.021733</c:v>
                </c:pt>
                <c:pt idx="6078">
                  <c:v>1.0185329999999999</c:v>
                </c:pt>
                <c:pt idx="6079">
                  <c:v>1.0153700000000001</c:v>
                </c:pt>
                <c:pt idx="6080">
                  <c:v>1.0119629999999999</c:v>
                </c:pt>
                <c:pt idx="6081">
                  <c:v>1.0081310000000001</c:v>
                </c:pt>
                <c:pt idx="6082">
                  <c:v>1.0040849999999999</c:v>
                </c:pt>
                <c:pt idx="6083">
                  <c:v>1.0008330000000001</c:v>
                </c:pt>
                <c:pt idx="6084">
                  <c:v>0.99898900000000002</c:v>
                </c:pt>
                <c:pt idx="6085">
                  <c:v>0.99792099999999995</c:v>
                </c:pt>
                <c:pt idx="6086">
                  <c:v>0.99680599999999997</c:v>
                </c:pt>
                <c:pt idx="6087">
                  <c:v>0.99573100000000003</c:v>
                </c:pt>
                <c:pt idx="6088">
                  <c:v>0.99513300000000005</c:v>
                </c:pt>
                <c:pt idx="6089">
                  <c:v>0.99508700000000005</c:v>
                </c:pt>
                <c:pt idx="6090">
                  <c:v>0.99563000000000001</c:v>
                </c:pt>
                <c:pt idx="6091">
                  <c:v>0.99693200000000004</c:v>
                </c:pt>
                <c:pt idx="6092">
                  <c:v>0.99914400000000003</c:v>
                </c:pt>
                <c:pt idx="6093">
                  <c:v>1.0021500000000001</c:v>
                </c:pt>
                <c:pt idx="6094">
                  <c:v>1.0049920000000001</c:v>
                </c:pt>
                <c:pt idx="6095">
                  <c:v>1.006416</c:v>
                </c:pt>
                <c:pt idx="6096">
                  <c:v>1.00604</c:v>
                </c:pt>
                <c:pt idx="6097">
                  <c:v>1.004337</c:v>
                </c:pt>
                <c:pt idx="6098">
                  <c:v>1.0023029999999999</c:v>
                </c:pt>
                <c:pt idx="6099">
                  <c:v>1.0012350000000001</c:v>
                </c:pt>
                <c:pt idx="6100">
                  <c:v>1.0023280000000001</c:v>
                </c:pt>
                <c:pt idx="6101">
                  <c:v>1.0058910000000001</c:v>
                </c:pt>
                <c:pt idx="6102">
                  <c:v>1.010732</c:v>
                </c:pt>
                <c:pt idx="6103">
                  <c:v>1.0150779999999999</c:v>
                </c:pt>
                <c:pt idx="6104">
                  <c:v>1.0178450000000001</c:v>
                </c:pt>
                <c:pt idx="6105">
                  <c:v>1.0191809999999999</c:v>
                </c:pt>
                <c:pt idx="6106">
                  <c:v>1.020178</c:v>
                </c:pt>
                <c:pt idx="6107">
                  <c:v>1.0216419999999999</c:v>
                </c:pt>
                <c:pt idx="6108">
                  <c:v>1.023647</c:v>
                </c:pt>
                <c:pt idx="6109">
                  <c:v>1.025793</c:v>
                </c:pt>
                <c:pt idx="6110">
                  <c:v>1.0273399999999999</c:v>
                </c:pt>
                <c:pt idx="6111">
                  <c:v>1.0276190000000001</c:v>
                </c:pt>
                <c:pt idx="6112">
                  <c:v>1.0264530000000001</c:v>
                </c:pt>
                <c:pt idx="6113">
                  <c:v>1.024519</c:v>
                </c:pt>
                <c:pt idx="6114">
                  <c:v>1.0226949999999999</c:v>
                </c:pt>
                <c:pt idx="6115">
                  <c:v>1.020864</c:v>
                </c:pt>
                <c:pt idx="6116">
                  <c:v>1.018338</c:v>
                </c:pt>
                <c:pt idx="6117">
                  <c:v>1.0149030000000001</c:v>
                </c:pt>
                <c:pt idx="6118">
                  <c:v>1.0105580000000001</c:v>
                </c:pt>
                <c:pt idx="6119">
                  <c:v>1.005096</c:v>
                </c:pt>
                <c:pt idx="6120">
                  <c:v>0.99882499999999996</c:v>
                </c:pt>
                <c:pt idx="6121">
                  <c:v>0.99296499999999999</c:v>
                </c:pt>
                <c:pt idx="6122">
                  <c:v>0.98894099999999996</c:v>
                </c:pt>
                <c:pt idx="6123">
                  <c:v>0.98739100000000002</c:v>
                </c:pt>
                <c:pt idx="6124">
                  <c:v>0.987707</c:v>
                </c:pt>
                <c:pt idx="6125">
                  <c:v>0.98851699999999998</c:v>
                </c:pt>
                <c:pt idx="6126">
                  <c:v>0.98860199999999998</c:v>
                </c:pt>
                <c:pt idx="6127">
                  <c:v>0.98780199999999996</c:v>
                </c:pt>
                <c:pt idx="6128">
                  <c:v>0.98711599999999999</c:v>
                </c:pt>
                <c:pt idx="6129">
                  <c:v>0.98744600000000005</c:v>
                </c:pt>
                <c:pt idx="6130">
                  <c:v>0.98832399999999998</c:v>
                </c:pt>
                <c:pt idx="6131">
                  <c:v>0.98821499999999995</c:v>
                </c:pt>
                <c:pt idx="6132">
                  <c:v>0.98609899999999995</c:v>
                </c:pt>
                <c:pt idx="6133">
                  <c:v>0.982491</c:v>
                </c:pt>
                <c:pt idx="6134">
                  <c:v>0.97894999999999999</c:v>
                </c:pt>
                <c:pt idx="6135">
                  <c:v>0.97725499999999998</c:v>
                </c:pt>
                <c:pt idx="6136">
                  <c:v>0.97855300000000001</c:v>
                </c:pt>
                <c:pt idx="6137">
                  <c:v>0.98202699999999998</c:v>
                </c:pt>
                <c:pt idx="6138">
                  <c:v>0.98560899999999996</c:v>
                </c:pt>
                <c:pt idx="6139">
                  <c:v>0.98833199999999999</c:v>
                </c:pt>
                <c:pt idx="6140">
                  <c:v>0.99026599999999998</c:v>
                </c:pt>
                <c:pt idx="6141">
                  <c:v>0.99221599999999999</c:v>
                </c:pt>
                <c:pt idx="6142">
                  <c:v>0.99585500000000005</c:v>
                </c:pt>
                <c:pt idx="6143">
                  <c:v>1.000963</c:v>
                </c:pt>
                <c:pt idx="6144">
                  <c:v>1.0049999999999999</c:v>
                </c:pt>
                <c:pt idx="6145">
                  <c:v>1.0063530000000001</c:v>
                </c:pt>
                <c:pt idx="6146">
                  <c:v>1.0047109999999999</c:v>
                </c:pt>
                <c:pt idx="6147">
                  <c:v>1.0006079999999999</c:v>
                </c:pt>
                <c:pt idx="6148">
                  <c:v>0.99611499999999997</c:v>
                </c:pt>
                <c:pt idx="6149">
                  <c:v>0.99338800000000005</c:v>
                </c:pt>
                <c:pt idx="6150">
                  <c:v>0.99277400000000005</c:v>
                </c:pt>
                <c:pt idx="6151">
                  <c:v>0.99349699999999996</c:v>
                </c:pt>
                <c:pt idx="6152">
                  <c:v>0.99475899999999995</c:v>
                </c:pt>
                <c:pt idx="6153">
                  <c:v>0.99558000000000002</c:v>
                </c:pt>
                <c:pt idx="6154">
                  <c:v>0.99563800000000002</c:v>
                </c:pt>
                <c:pt idx="6155">
                  <c:v>0.99597999999999998</c:v>
                </c:pt>
                <c:pt idx="6156">
                  <c:v>0.99642900000000001</c:v>
                </c:pt>
                <c:pt idx="6157">
                  <c:v>0.99456500000000003</c:v>
                </c:pt>
                <c:pt idx="6158">
                  <c:v>0.98945700000000003</c:v>
                </c:pt>
                <c:pt idx="6159">
                  <c:v>0.98265199999999997</c:v>
                </c:pt>
                <c:pt idx="6160">
                  <c:v>0.97578900000000002</c:v>
                </c:pt>
                <c:pt idx="6161">
                  <c:v>0.97011000000000003</c:v>
                </c:pt>
                <c:pt idx="6162">
                  <c:v>0.96636100000000003</c:v>
                </c:pt>
                <c:pt idx="6163">
                  <c:v>0.96453500000000003</c:v>
                </c:pt>
                <c:pt idx="6164">
                  <c:v>0.96405700000000005</c:v>
                </c:pt>
                <c:pt idx="6165">
                  <c:v>0.96407900000000002</c:v>
                </c:pt>
                <c:pt idx="6166">
                  <c:v>0.96392599999999995</c:v>
                </c:pt>
                <c:pt idx="6167">
                  <c:v>0.96287699999999998</c:v>
                </c:pt>
                <c:pt idx="6168">
                  <c:v>0.96059000000000005</c:v>
                </c:pt>
                <c:pt idx="6169">
                  <c:v>0.95785299999999995</c:v>
                </c:pt>
                <c:pt idx="6170">
                  <c:v>0.95587100000000003</c:v>
                </c:pt>
                <c:pt idx="6171">
                  <c:v>0.95549099999999998</c:v>
                </c:pt>
                <c:pt idx="6172">
                  <c:v>0.95683200000000002</c:v>
                </c:pt>
                <c:pt idx="6173">
                  <c:v>0.95929699999999996</c:v>
                </c:pt>
                <c:pt idx="6174">
                  <c:v>0.96226599999999995</c:v>
                </c:pt>
                <c:pt idx="6175">
                  <c:v>0.96488099999999999</c:v>
                </c:pt>
                <c:pt idx="6176">
                  <c:v>0.96613499999999997</c:v>
                </c:pt>
                <c:pt idx="6177">
                  <c:v>0.96604500000000004</c:v>
                </c:pt>
                <c:pt idx="6178">
                  <c:v>0.96555500000000005</c:v>
                </c:pt>
                <c:pt idx="6179">
                  <c:v>0.96584400000000004</c:v>
                </c:pt>
                <c:pt idx="6180">
                  <c:v>0.96707900000000002</c:v>
                </c:pt>
                <c:pt idx="6181">
                  <c:v>0.96786700000000003</c:v>
                </c:pt>
                <c:pt idx="6182">
                  <c:v>0.96771200000000002</c:v>
                </c:pt>
                <c:pt idx="6183">
                  <c:v>0.96775699999999998</c:v>
                </c:pt>
                <c:pt idx="6184">
                  <c:v>0.96885299999999996</c:v>
                </c:pt>
                <c:pt idx="6185">
                  <c:v>0.97138800000000003</c:v>
                </c:pt>
                <c:pt idx="6186">
                  <c:v>0.97551100000000002</c:v>
                </c:pt>
                <c:pt idx="6187">
                  <c:v>0.98064499999999999</c:v>
                </c:pt>
                <c:pt idx="6188">
                  <c:v>0.98565800000000003</c:v>
                </c:pt>
                <c:pt idx="6189">
                  <c:v>0.98945799999999995</c:v>
                </c:pt>
                <c:pt idx="6190">
                  <c:v>0.99157300000000004</c:v>
                </c:pt>
                <c:pt idx="6191">
                  <c:v>0.99220799999999998</c:v>
                </c:pt>
                <c:pt idx="6192">
                  <c:v>0.99207199999999995</c:v>
                </c:pt>
                <c:pt idx="6193">
                  <c:v>0.991838</c:v>
                </c:pt>
                <c:pt idx="6194">
                  <c:v>0.99167499999999997</c:v>
                </c:pt>
                <c:pt idx="6195">
                  <c:v>0.99215900000000001</c:v>
                </c:pt>
                <c:pt idx="6196">
                  <c:v>0.99426700000000001</c:v>
                </c:pt>
                <c:pt idx="6197">
                  <c:v>0.99733400000000005</c:v>
                </c:pt>
                <c:pt idx="6198">
                  <c:v>0.99904099999999996</c:v>
                </c:pt>
                <c:pt idx="6199">
                  <c:v>0.99826400000000004</c:v>
                </c:pt>
                <c:pt idx="6200">
                  <c:v>0.99635399999999996</c:v>
                </c:pt>
                <c:pt idx="6201">
                  <c:v>0.99469799999999997</c:v>
                </c:pt>
                <c:pt idx="6202">
                  <c:v>0.99264600000000003</c:v>
                </c:pt>
                <c:pt idx="6203">
                  <c:v>0.98904400000000003</c:v>
                </c:pt>
                <c:pt idx="6204">
                  <c:v>0.98393200000000003</c:v>
                </c:pt>
                <c:pt idx="6205">
                  <c:v>0.97826299999999999</c:v>
                </c:pt>
                <c:pt idx="6206">
                  <c:v>0.973298</c:v>
                </c:pt>
                <c:pt idx="6207">
                  <c:v>0.97036500000000003</c:v>
                </c:pt>
                <c:pt idx="6208">
                  <c:v>0.97032399999999996</c:v>
                </c:pt>
                <c:pt idx="6209">
                  <c:v>0.97282999999999997</c:v>
                </c:pt>
                <c:pt idx="6210">
                  <c:v>0.97657700000000003</c:v>
                </c:pt>
                <c:pt idx="6211">
                  <c:v>0.97999599999999998</c:v>
                </c:pt>
                <c:pt idx="6212">
                  <c:v>0.98174399999999995</c:v>
                </c:pt>
                <c:pt idx="6213">
                  <c:v>0.98167400000000005</c:v>
                </c:pt>
                <c:pt idx="6214">
                  <c:v>0.98138800000000004</c:v>
                </c:pt>
                <c:pt idx="6215">
                  <c:v>0.98263599999999995</c:v>
                </c:pt>
                <c:pt idx="6216">
                  <c:v>0.98533800000000005</c:v>
                </c:pt>
                <c:pt idx="6217">
                  <c:v>0.98814100000000005</c:v>
                </c:pt>
                <c:pt idx="6218">
                  <c:v>0.98986799999999997</c:v>
                </c:pt>
                <c:pt idx="6219">
                  <c:v>0.98967700000000003</c:v>
                </c:pt>
                <c:pt idx="6220">
                  <c:v>0.98767000000000005</c:v>
                </c:pt>
                <c:pt idx="6221">
                  <c:v>0.98547399999999996</c:v>
                </c:pt>
                <c:pt idx="6222">
                  <c:v>0.98492999999999997</c:v>
                </c:pt>
                <c:pt idx="6223">
                  <c:v>0.98656200000000005</c:v>
                </c:pt>
                <c:pt idx="6224">
                  <c:v>0.98950099999999996</c:v>
                </c:pt>
                <c:pt idx="6225">
                  <c:v>0.992344</c:v>
                </c:pt>
                <c:pt idx="6226">
                  <c:v>0.99409800000000004</c:v>
                </c:pt>
                <c:pt idx="6227">
                  <c:v>0.994784</c:v>
                </c:pt>
                <c:pt idx="6228">
                  <c:v>0.99545899999999998</c:v>
                </c:pt>
                <c:pt idx="6229">
                  <c:v>0.99744100000000002</c:v>
                </c:pt>
                <c:pt idx="6230">
                  <c:v>1.0010859999999999</c:v>
                </c:pt>
                <c:pt idx="6231">
                  <c:v>1.00454</c:v>
                </c:pt>
                <c:pt idx="6232">
                  <c:v>1.004777</c:v>
                </c:pt>
                <c:pt idx="6233">
                  <c:v>1.001641</c:v>
                </c:pt>
                <c:pt idx="6234">
                  <c:v>0.998193</c:v>
                </c:pt>
                <c:pt idx="6235">
                  <c:v>0.99674399999999996</c:v>
                </c:pt>
                <c:pt idx="6236">
                  <c:v>0.99763599999999997</c:v>
                </c:pt>
                <c:pt idx="6237">
                  <c:v>1.0002219999999999</c:v>
                </c:pt>
                <c:pt idx="6238">
                  <c:v>1.0033970000000001</c:v>
                </c:pt>
                <c:pt idx="6239">
                  <c:v>1.0060549999999999</c:v>
                </c:pt>
                <c:pt idx="6240">
                  <c:v>1.007511</c:v>
                </c:pt>
                <c:pt idx="6241">
                  <c:v>1.0078659999999999</c:v>
                </c:pt>
                <c:pt idx="6242">
                  <c:v>1.00763</c:v>
                </c:pt>
                <c:pt idx="6243">
                  <c:v>1.006826</c:v>
                </c:pt>
                <c:pt idx="6244">
                  <c:v>1.0048429999999999</c:v>
                </c:pt>
                <c:pt idx="6245">
                  <c:v>1.0010019999999999</c:v>
                </c:pt>
                <c:pt idx="6246">
                  <c:v>0.99586799999999998</c:v>
                </c:pt>
                <c:pt idx="6247">
                  <c:v>0.99174899999999999</c:v>
                </c:pt>
                <c:pt idx="6248">
                  <c:v>0.99035300000000004</c:v>
                </c:pt>
                <c:pt idx="6249">
                  <c:v>0.99099700000000002</c:v>
                </c:pt>
                <c:pt idx="6250">
                  <c:v>0.99199999999999999</c:v>
                </c:pt>
                <c:pt idx="6251">
                  <c:v>0.99215500000000001</c:v>
                </c:pt>
                <c:pt idx="6252">
                  <c:v>0.99107100000000004</c:v>
                </c:pt>
                <c:pt idx="6253">
                  <c:v>0.98949200000000004</c:v>
                </c:pt>
                <c:pt idx="6254">
                  <c:v>0.98886799999999997</c:v>
                </c:pt>
                <c:pt idx="6255">
                  <c:v>0.99026800000000004</c:v>
                </c:pt>
                <c:pt idx="6256">
                  <c:v>0.99351299999999998</c:v>
                </c:pt>
                <c:pt idx="6257">
                  <c:v>0.99718099999999998</c:v>
                </c:pt>
                <c:pt idx="6258">
                  <c:v>0.99975800000000004</c:v>
                </c:pt>
                <c:pt idx="6259">
                  <c:v>1.000785</c:v>
                </c:pt>
                <c:pt idx="6260">
                  <c:v>1.0010520000000001</c:v>
                </c:pt>
                <c:pt idx="6261">
                  <c:v>1.001959</c:v>
                </c:pt>
                <c:pt idx="6262">
                  <c:v>1.0042040000000001</c:v>
                </c:pt>
                <c:pt idx="6263">
                  <c:v>1.0069269999999999</c:v>
                </c:pt>
                <c:pt idx="6264">
                  <c:v>1.0086250000000001</c:v>
                </c:pt>
                <c:pt idx="6265">
                  <c:v>1.0086900000000001</c:v>
                </c:pt>
                <c:pt idx="6266">
                  <c:v>1.008184</c:v>
                </c:pt>
                <c:pt idx="6267">
                  <c:v>1.0089859999999999</c:v>
                </c:pt>
                <c:pt idx="6268">
                  <c:v>1.011771</c:v>
                </c:pt>
                <c:pt idx="6269">
                  <c:v>1.015612</c:v>
                </c:pt>
                <c:pt idx="6270">
                  <c:v>1.0188330000000001</c:v>
                </c:pt>
                <c:pt idx="6271">
                  <c:v>1.0197689999999999</c:v>
                </c:pt>
                <c:pt idx="6272">
                  <c:v>1.018397</c:v>
                </c:pt>
                <c:pt idx="6273">
                  <c:v>1.0166269999999999</c:v>
                </c:pt>
                <c:pt idx="6274">
                  <c:v>1.016143</c:v>
                </c:pt>
                <c:pt idx="6275">
                  <c:v>1.017075</c:v>
                </c:pt>
                <c:pt idx="6276">
                  <c:v>1.0184230000000001</c:v>
                </c:pt>
                <c:pt idx="6277">
                  <c:v>1.018918</c:v>
                </c:pt>
                <c:pt idx="6278">
                  <c:v>1.0179879999999999</c:v>
                </c:pt>
                <c:pt idx="6279">
                  <c:v>1.016448</c:v>
                </c:pt>
                <c:pt idx="6280">
                  <c:v>1.0157339999999999</c:v>
                </c:pt>
                <c:pt idx="6281">
                  <c:v>1.0165569999999999</c:v>
                </c:pt>
                <c:pt idx="6282">
                  <c:v>1.018451</c:v>
                </c:pt>
                <c:pt idx="6283">
                  <c:v>1.019685</c:v>
                </c:pt>
                <c:pt idx="6284">
                  <c:v>1.0183519999999999</c:v>
                </c:pt>
                <c:pt idx="6285">
                  <c:v>1.0143800000000001</c:v>
                </c:pt>
                <c:pt idx="6286">
                  <c:v>1.0095879999999999</c:v>
                </c:pt>
                <c:pt idx="6287">
                  <c:v>1.0060990000000001</c:v>
                </c:pt>
                <c:pt idx="6288">
                  <c:v>1.00461</c:v>
                </c:pt>
                <c:pt idx="6289">
                  <c:v>1.0038069999999999</c:v>
                </c:pt>
                <c:pt idx="6290">
                  <c:v>1.0019469999999999</c:v>
                </c:pt>
                <c:pt idx="6291">
                  <c:v>0.99825799999999998</c:v>
                </c:pt>
                <c:pt idx="6292">
                  <c:v>0.993259</c:v>
                </c:pt>
                <c:pt idx="6293">
                  <c:v>0.98883299999999996</c:v>
                </c:pt>
                <c:pt idx="6294">
                  <c:v>0.98654600000000003</c:v>
                </c:pt>
                <c:pt idx="6295">
                  <c:v>0.98601799999999995</c:v>
                </c:pt>
                <c:pt idx="6296">
                  <c:v>0.98597900000000005</c:v>
                </c:pt>
                <c:pt idx="6297">
                  <c:v>0.98551200000000005</c:v>
                </c:pt>
                <c:pt idx="6298">
                  <c:v>0.98448400000000003</c:v>
                </c:pt>
                <c:pt idx="6299">
                  <c:v>0.98381200000000002</c:v>
                </c:pt>
                <c:pt idx="6300">
                  <c:v>0.98455800000000004</c:v>
                </c:pt>
                <c:pt idx="6301">
                  <c:v>0.98680500000000004</c:v>
                </c:pt>
                <c:pt idx="6302">
                  <c:v>0.989672</c:v>
                </c:pt>
                <c:pt idx="6303">
                  <c:v>0.99186099999999999</c:v>
                </c:pt>
                <c:pt idx="6304">
                  <c:v>0.99211899999999997</c:v>
                </c:pt>
                <c:pt idx="6305">
                  <c:v>0.99006700000000003</c:v>
                </c:pt>
                <c:pt idx="6306">
                  <c:v>0.98703300000000005</c:v>
                </c:pt>
                <c:pt idx="6307">
                  <c:v>0.98545499999999997</c:v>
                </c:pt>
                <c:pt idx="6308">
                  <c:v>0.98678299999999997</c:v>
                </c:pt>
                <c:pt idx="6309">
                  <c:v>0.99010699999999996</c:v>
                </c:pt>
                <c:pt idx="6310">
                  <c:v>0.99320699999999995</c:v>
                </c:pt>
                <c:pt idx="6311">
                  <c:v>0.99455000000000005</c:v>
                </c:pt>
                <c:pt idx="6312">
                  <c:v>0.99427299999999996</c:v>
                </c:pt>
                <c:pt idx="6313">
                  <c:v>0.99373299999999998</c:v>
                </c:pt>
                <c:pt idx="6314">
                  <c:v>0.994448</c:v>
                </c:pt>
                <c:pt idx="6315">
                  <c:v>0.99729299999999999</c:v>
                </c:pt>
                <c:pt idx="6316">
                  <c:v>1.0017430000000001</c:v>
                </c:pt>
                <c:pt idx="6317">
                  <c:v>1.00613</c:v>
                </c:pt>
                <c:pt idx="6318">
                  <c:v>1.0087740000000001</c:v>
                </c:pt>
                <c:pt idx="6319">
                  <c:v>1.0087809999999999</c:v>
                </c:pt>
                <c:pt idx="6320">
                  <c:v>1.0068049999999999</c:v>
                </c:pt>
                <c:pt idx="6321">
                  <c:v>1.0044759999999999</c:v>
                </c:pt>
                <c:pt idx="6322">
                  <c:v>1.0025550000000001</c:v>
                </c:pt>
                <c:pt idx="6323">
                  <c:v>1.000594</c:v>
                </c:pt>
                <c:pt idx="6324">
                  <c:v>0.99810900000000002</c:v>
                </c:pt>
                <c:pt idx="6325">
                  <c:v>0.99548599999999998</c:v>
                </c:pt>
                <c:pt idx="6326">
                  <c:v>0.99336899999999995</c:v>
                </c:pt>
                <c:pt idx="6327">
                  <c:v>0.99166600000000005</c:v>
                </c:pt>
                <c:pt idx="6328">
                  <c:v>0.990151</c:v>
                </c:pt>
                <c:pt idx="6329">
                  <c:v>0.98888900000000002</c:v>
                </c:pt>
                <c:pt idx="6330">
                  <c:v>0.98758199999999996</c:v>
                </c:pt>
                <c:pt idx="6331">
                  <c:v>0.98546</c:v>
                </c:pt>
                <c:pt idx="6332">
                  <c:v>0.98202500000000004</c:v>
                </c:pt>
                <c:pt idx="6333">
                  <c:v>0.97814500000000004</c:v>
                </c:pt>
                <c:pt idx="6334">
                  <c:v>0.97575000000000001</c:v>
                </c:pt>
                <c:pt idx="6335">
                  <c:v>0.97553100000000004</c:v>
                </c:pt>
                <c:pt idx="6336">
                  <c:v>0.97627900000000001</c:v>
                </c:pt>
                <c:pt idx="6337">
                  <c:v>0.97659300000000004</c:v>
                </c:pt>
                <c:pt idx="6338">
                  <c:v>0.97587500000000005</c:v>
                </c:pt>
                <c:pt idx="6339">
                  <c:v>0.97423800000000005</c:v>
                </c:pt>
                <c:pt idx="6340">
                  <c:v>0.97216400000000003</c:v>
                </c:pt>
                <c:pt idx="6341">
                  <c:v>0.97044399999999997</c:v>
                </c:pt>
                <c:pt idx="6342">
                  <c:v>0.97026299999999999</c:v>
                </c:pt>
                <c:pt idx="6343">
                  <c:v>0.97177100000000005</c:v>
                </c:pt>
                <c:pt idx="6344">
                  <c:v>0.97356600000000004</c:v>
                </c:pt>
                <c:pt idx="6345">
                  <c:v>0.97460899999999995</c:v>
                </c:pt>
                <c:pt idx="6346">
                  <c:v>0.97498899999999999</c:v>
                </c:pt>
                <c:pt idx="6347">
                  <c:v>0.97526400000000002</c:v>
                </c:pt>
                <c:pt idx="6348">
                  <c:v>0.97607100000000002</c:v>
                </c:pt>
                <c:pt idx="6349">
                  <c:v>0.97767400000000004</c:v>
                </c:pt>
                <c:pt idx="6350">
                  <c:v>0.97960499999999995</c:v>
                </c:pt>
                <c:pt idx="6351">
                  <c:v>0.980989</c:v>
                </c:pt>
                <c:pt idx="6352">
                  <c:v>0.98111899999999996</c:v>
                </c:pt>
                <c:pt idx="6353">
                  <c:v>0.98008399999999996</c:v>
                </c:pt>
                <c:pt idx="6354">
                  <c:v>0.97899899999999995</c:v>
                </c:pt>
                <c:pt idx="6355">
                  <c:v>0.97922299999999995</c:v>
                </c:pt>
                <c:pt idx="6356">
                  <c:v>0.98133899999999996</c:v>
                </c:pt>
                <c:pt idx="6357">
                  <c:v>0.984344</c:v>
                </c:pt>
                <c:pt idx="6358">
                  <c:v>0.98633000000000004</c:v>
                </c:pt>
                <c:pt idx="6359">
                  <c:v>0.98655199999999998</c:v>
                </c:pt>
                <c:pt idx="6360">
                  <c:v>0.98579600000000001</c:v>
                </c:pt>
                <c:pt idx="6361">
                  <c:v>0.98521400000000003</c:v>
                </c:pt>
                <c:pt idx="6362">
                  <c:v>0.98585299999999998</c:v>
                </c:pt>
                <c:pt idx="6363">
                  <c:v>0.98800299999999996</c:v>
                </c:pt>
                <c:pt idx="6364">
                  <c:v>0.99050700000000003</c:v>
                </c:pt>
                <c:pt idx="6365">
                  <c:v>0.99184099999999997</c:v>
                </c:pt>
                <c:pt idx="6366">
                  <c:v>0.99133599999999999</c:v>
                </c:pt>
                <c:pt idx="6367">
                  <c:v>0.98914199999999997</c:v>
                </c:pt>
                <c:pt idx="6368">
                  <c:v>0.98612599999999995</c:v>
                </c:pt>
                <c:pt idx="6369">
                  <c:v>0.98326199999999997</c:v>
                </c:pt>
                <c:pt idx="6370">
                  <c:v>0.98052799999999996</c:v>
                </c:pt>
                <c:pt idx="6371">
                  <c:v>0.97729200000000005</c:v>
                </c:pt>
                <c:pt idx="6372">
                  <c:v>0.97328199999999998</c:v>
                </c:pt>
                <c:pt idx="6373">
                  <c:v>0.96902100000000002</c:v>
                </c:pt>
                <c:pt idx="6374">
                  <c:v>0.96583699999999995</c:v>
                </c:pt>
                <c:pt idx="6375">
                  <c:v>0.96466499999999999</c:v>
                </c:pt>
                <c:pt idx="6376">
                  <c:v>0.965171</c:v>
                </c:pt>
                <c:pt idx="6377">
                  <c:v>0.96624500000000002</c:v>
                </c:pt>
                <c:pt idx="6378">
                  <c:v>0.96689199999999997</c:v>
                </c:pt>
                <c:pt idx="6379">
                  <c:v>0.96713499999999997</c:v>
                </c:pt>
                <c:pt idx="6380">
                  <c:v>0.96784199999999998</c:v>
                </c:pt>
                <c:pt idx="6381">
                  <c:v>0.96970800000000001</c:v>
                </c:pt>
                <c:pt idx="6382">
                  <c:v>0.97297900000000004</c:v>
                </c:pt>
                <c:pt idx="6383">
                  <c:v>0.97724200000000006</c:v>
                </c:pt>
                <c:pt idx="6384">
                  <c:v>0.98121499999999995</c:v>
                </c:pt>
                <c:pt idx="6385">
                  <c:v>0.98357399999999995</c:v>
                </c:pt>
                <c:pt idx="6386">
                  <c:v>0.98404100000000005</c:v>
                </c:pt>
                <c:pt idx="6387">
                  <c:v>0.98389000000000004</c:v>
                </c:pt>
                <c:pt idx="6388">
                  <c:v>0.98457099999999997</c:v>
                </c:pt>
                <c:pt idx="6389">
                  <c:v>0.98600600000000005</c:v>
                </c:pt>
                <c:pt idx="6390">
                  <c:v>0.98718799999999995</c:v>
                </c:pt>
                <c:pt idx="6391">
                  <c:v>0.98755899999999996</c:v>
                </c:pt>
                <c:pt idx="6392">
                  <c:v>0.98728000000000005</c:v>
                </c:pt>
                <c:pt idx="6393">
                  <c:v>0.98670899999999995</c:v>
                </c:pt>
                <c:pt idx="6394">
                  <c:v>0.98642700000000005</c:v>
                </c:pt>
                <c:pt idx="6395">
                  <c:v>0.98719500000000004</c:v>
                </c:pt>
                <c:pt idx="6396">
                  <c:v>0.98927100000000001</c:v>
                </c:pt>
                <c:pt idx="6397">
                  <c:v>0.99224000000000001</c:v>
                </c:pt>
                <c:pt idx="6398">
                  <c:v>0.99536999999999998</c:v>
                </c:pt>
                <c:pt idx="6399">
                  <c:v>0.99827900000000003</c:v>
                </c:pt>
                <c:pt idx="6400">
                  <c:v>1.001169</c:v>
                </c:pt>
                <c:pt idx="6401">
                  <c:v>1.004267</c:v>
                </c:pt>
                <c:pt idx="6402">
                  <c:v>1.0077769999999999</c:v>
                </c:pt>
                <c:pt idx="6403">
                  <c:v>1.0119990000000001</c:v>
                </c:pt>
                <c:pt idx="6404">
                  <c:v>1.016419</c:v>
                </c:pt>
                <c:pt idx="6405">
                  <c:v>1.019449</c:v>
                </c:pt>
                <c:pt idx="6406">
                  <c:v>1.019862</c:v>
                </c:pt>
                <c:pt idx="6407">
                  <c:v>1.0175069999999999</c:v>
                </c:pt>
                <c:pt idx="6408">
                  <c:v>1.0130110000000001</c:v>
                </c:pt>
                <c:pt idx="6409">
                  <c:v>1.0077199999999999</c:v>
                </c:pt>
                <c:pt idx="6410">
                  <c:v>1.0027820000000001</c:v>
                </c:pt>
                <c:pt idx="6411">
                  <c:v>0.99832799999999999</c:v>
                </c:pt>
                <c:pt idx="6412">
                  <c:v>0.99412800000000001</c:v>
                </c:pt>
                <c:pt idx="6413">
                  <c:v>0.99038099999999996</c:v>
                </c:pt>
                <c:pt idx="6414">
                  <c:v>0.98736699999999999</c:v>
                </c:pt>
                <c:pt idx="6415">
                  <c:v>0.98502800000000001</c:v>
                </c:pt>
                <c:pt idx="6416">
                  <c:v>0.98365000000000002</c:v>
                </c:pt>
                <c:pt idx="6417">
                  <c:v>0.98370599999999997</c:v>
                </c:pt>
                <c:pt idx="6418">
                  <c:v>0.98489800000000005</c:v>
                </c:pt>
                <c:pt idx="6419">
                  <c:v>0.98631999999999997</c:v>
                </c:pt>
                <c:pt idx="6420">
                  <c:v>0.98705299999999996</c:v>
                </c:pt>
                <c:pt idx="6421">
                  <c:v>0.98641299999999998</c:v>
                </c:pt>
                <c:pt idx="6422">
                  <c:v>0.98406000000000005</c:v>
                </c:pt>
                <c:pt idx="6423">
                  <c:v>0.980545</c:v>
                </c:pt>
                <c:pt idx="6424">
                  <c:v>0.97738599999999998</c:v>
                </c:pt>
                <c:pt idx="6425">
                  <c:v>0.97581499999999999</c:v>
                </c:pt>
                <c:pt idx="6426">
                  <c:v>0.97616199999999997</c:v>
                </c:pt>
                <c:pt idx="6427">
                  <c:v>0.97796899999999998</c:v>
                </c:pt>
                <c:pt idx="6428">
                  <c:v>0.98019100000000003</c:v>
                </c:pt>
                <c:pt idx="6429">
                  <c:v>0.98248599999999997</c:v>
                </c:pt>
                <c:pt idx="6430">
                  <c:v>0.98562300000000003</c:v>
                </c:pt>
                <c:pt idx="6431">
                  <c:v>0.99061699999999997</c:v>
                </c:pt>
                <c:pt idx="6432">
                  <c:v>0.99831499999999995</c:v>
                </c:pt>
                <c:pt idx="6433">
                  <c:v>1.0078579999999999</c:v>
                </c:pt>
                <c:pt idx="6434">
                  <c:v>1.0163679999999999</c:v>
                </c:pt>
                <c:pt idx="6435">
                  <c:v>1.0216909999999999</c:v>
                </c:pt>
                <c:pt idx="6436">
                  <c:v>1.0235430000000001</c:v>
                </c:pt>
                <c:pt idx="6437">
                  <c:v>1.0226759999999999</c:v>
                </c:pt>
                <c:pt idx="6438">
                  <c:v>1.020364</c:v>
                </c:pt>
                <c:pt idx="6439">
                  <c:v>1.0182500000000001</c:v>
                </c:pt>
                <c:pt idx="6440">
                  <c:v>1.0179050000000001</c:v>
                </c:pt>
                <c:pt idx="6441">
                  <c:v>1.0198590000000001</c:v>
                </c:pt>
                <c:pt idx="6442">
                  <c:v>1.023242</c:v>
                </c:pt>
                <c:pt idx="6443">
                  <c:v>1.02637</c:v>
                </c:pt>
                <c:pt idx="6444">
                  <c:v>1.027596</c:v>
                </c:pt>
                <c:pt idx="6445">
                  <c:v>1.026408</c:v>
                </c:pt>
                <c:pt idx="6446">
                  <c:v>1.023658</c:v>
                </c:pt>
                <c:pt idx="6447">
                  <c:v>1.0206109999999999</c:v>
                </c:pt>
                <c:pt idx="6448">
                  <c:v>1.0183739999999999</c:v>
                </c:pt>
                <c:pt idx="6449">
                  <c:v>1.017566</c:v>
                </c:pt>
                <c:pt idx="6450">
                  <c:v>1.0178670000000001</c:v>
                </c:pt>
                <c:pt idx="6451">
                  <c:v>1.0177719999999999</c:v>
                </c:pt>
                <c:pt idx="6452">
                  <c:v>1.0153920000000001</c:v>
                </c:pt>
                <c:pt idx="6453">
                  <c:v>1.010513</c:v>
                </c:pt>
                <c:pt idx="6454">
                  <c:v>1.005012</c:v>
                </c:pt>
                <c:pt idx="6455">
                  <c:v>1.0008159999999999</c:v>
                </c:pt>
                <c:pt idx="6456">
                  <c:v>0.99849100000000002</c:v>
                </c:pt>
                <c:pt idx="6457">
                  <c:v>0.99734199999999995</c:v>
                </c:pt>
                <c:pt idx="6458">
                  <c:v>0.99612900000000004</c:v>
                </c:pt>
                <c:pt idx="6459">
                  <c:v>0.99423099999999998</c:v>
                </c:pt>
                <c:pt idx="6460">
                  <c:v>0.99227500000000002</c:v>
                </c:pt>
                <c:pt idx="6461">
                  <c:v>0.99156</c:v>
                </c:pt>
                <c:pt idx="6462">
                  <c:v>0.99282199999999998</c:v>
                </c:pt>
                <c:pt idx="6463">
                  <c:v>0.99541299999999999</c:v>
                </c:pt>
                <c:pt idx="6464">
                  <c:v>0.997946</c:v>
                </c:pt>
                <c:pt idx="6465">
                  <c:v>0.99937699999999996</c:v>
                </c:pt>
                <c:pt idx="6466">
                  <c:v>0.99927299999999997</c:v>
                </c:pt>
                <c:pt idx="6467">
                  <c:v>0.99804800000000005</c:v>
                </c:pt>
                <c:pt idx="6468">
                  <c:v>0.99690800000000002</c:v>
                </c:pt>
                <c:pt idx="6469">
                  <c:v>0.99685699999999999</c:v>
                </c:pt>
                <c:pt idx="6470">
                  <c:v>0.99800599999999995</c:v>
                </c:pt>
                <c:pt idx="6471">
                  <c:v>0.99960700000000002</c:v>
                </c:pt>
                <c:pt idx="6472">
                  <c:v>1.000562</c:v>
                </c:pt>
                <c:pt idx="6473">
                  <c:v>1.00017</c:v>
                </c:pt>
                <c:pt idx="6474">
                  <c:v>0.99886699999999995</c:v>
                </c:pt>
                <c:pt idx="6475">
                  <c:v>0.99807100000000004</c:v>
                </c:pt>
                <c:pt idx="6476">
                  <c:v>0.99853499999999995</c:v>
                </c:pt>
                <c:pt idx="6477">
                  <c:v>0.99986200000000003</c:v>
                </c:pt>
                <c:pt idx="6478">
                  <c:v>1.0015369999999999</c:v>
                </c:pt>
                <c:pt idx="6479">
                  <c:v>1.003026</c:v>
                </c:pt>
                <c:pt idx="6480">
                  <c:v>1.0040549999999999</c:v>
                </c:pt>
                <c:pt idx="6481">
                  <c:v>1.005161</c:v>
                </c:pt>
                <c:pt idx="6482">
                  <c:v>1.0071140000000001</c:v>
                </c:pt>
                <c:pt idx="6483">
                  <c:v>1.010351</c:v>
                </c:pt>
                <c:pt idx="6484">
                  <c:v>1.014483</c:v>
                </c:pt>
                <c:pt idx="6485">
                  <c:v>1.018351</c:v>
                </c:pt>
                <c:pt idx="6486">
                  <c:v>1.021269</c:v>
                </c:pt>
                <c:pt idx="6487">
                  <c:v>1.023131</c:v>
                </c:pt>
                <c:pt idx="6488">
                  <c:v>1.023709</c:v>
                </c:pt>
                <c:pt idx="6489">
                  <c:v>1.023331</c:v>
                </c:pt>
                <c:pt idx="6490">
                  <c:v>1.0227139999999999</c:v>
                </c:pt>
                <c:pt idx="6491">
                  <c:v>1.0215810000000001</c:v>
                </c:pt>
                <c:pt idx="6492">
                  <c:v>1.018842</c:v>
                </c:pt>
                <c:pt idx="6493">
                  <c:v>1.0137609999999999</c:v>
                </c:pt>
                <c:pt idx="6494">
                  <c:v>1.006818</c:v>
                </c:pt>
                <c:pt idx="6495">
                  <c:v>0.99976399999999999</c:v>
                </c:pt>
                <c:pt idx="6496">
                  <c:v>0.994313</c:v>
                </c:pt>
                <c:pt idx="6497">
                  <c:v>0.99090699999999998</c:v>
                </c:pt>
                <c:pt idx="6498">
                  <c:v>0.98877899999999996</c:v>
                </c:pt>
                <c:pt idx="6499">
                  <c:v>0.98665099999999994</c:v>
                </c:pt>
                <c:pt idx="6500">
                  <c:v>0.98373999999999995</c:v>
                </c:pt>
                <c:pt idx="6501">
                  <c:v>0.98068100000000002</c:v>
                </c:pt>
                <c:pt idx="6502">
                  <c:v>0.97889800000000005</c:v>
                </c:pt>
                <c:pt idx="6503">
                  <c:v>0.97910200000000003</c:v>
                </c:pt>
                <c:pt idx="6504">
                  <c:v>0.98065500000000005</c:v>
                </c:pt>
                <c:pt idx="6505">
                  <c:v>0.98198399999999997</c:v>
                </c:pt>
                <c:pt idx="6506">
                  <c:v>0.98201499999999997</c:v>
                </c:pt>
                <c:pt idx="6507">
                  <c:v>0.98116599999999998</c:v>
                </c:pt>
                <c:pt idx="6508">
                  <c:v>0.98039399999999999</c:v>
                </c:pt>
                <c:pt idx="6509">
                  <c:v>0.98033800000000004</c:v>
                </c:pt>
                <c:pt idx="6510">
                  <c:v>0.98167499999999996</c:v>
                </c:pt>
                <c:pt idx="6511">
                  <c:v>0.98468</c:v>
                </c:pt>
                <c:pt idx="6512">
                  <c:v>0.98786300000000005</c:v>
                </c:pt>
                <c:pt idx="6513">
                  <c:v>0.98914199999999997</c:v>
                </c:pt>
                <c:pt idx="6514">
                  <c:v>0.98855599999999999</c:v>
                </c:pt>
                <c:pt idx="6515">
                  <c:v>0.98761399999999999</c:v>
                </c:pt>
                <c:pt idx="6516">
                  <c:v>0.98706300000000002</c:v>
                </c:pt>
                <c:pt idx="6517">
                  <c:v>0.98688600000000004</c:v>
                </c:pt>
                <c:pt idx="6518">
                  <c:v>0.986896</c:v>
                </c:pt>
                <c:pt idx="6519">
                  <c:v>0.98657399999999995</c:v>
                </c:pt>
                <c:pt idx="6520">
                  <c:v>0.98564600000000002</c:v>
                </c:pt>
                <c:pt idx="6521">
                  <c:v>0.98492999999999997</c:v>
                </c:pt>
                <c:pt idx="6522">
                  <c:v>0.98558299999999999</c:v>
                </c:pt>
                <c:pt idx="6523">
                  <c:v>0.98807500000000004</c:v>
                </c:pt>
                <c:pt idx="6524">
                  <c:v>0.99183399999999999</c:v>
                </c:pt>
                <c:pt idx="6525">
                  <c:v>0.99507900000000005</c:v>
                </c:pt>
                <c:pt idx="6526">
                  <c:v>0.996147</c:v>
                </c:pt>
                <c:pt idx="6527">
                  <c:v>0.99530600000000002</c:v>
                </c:pt>
                <c:pt idx="6528">
                  <c:v>0.99422900000000003</c:v>
                </c:pt>
                <c:pt idx="6529">
                  <c:v>0.99435499999999999</c:v>
                </c:pt>
                <c:pt idx="6530">
                  <c:v>0.99579099999999998</c:v>
                </c:pt>
                <c:pt idx="6531">
                  <c:v>0.99719000000000002</c:v>
                </c:pt>
                <c:pt idx="6532">
                  <c:v>0.99699700000000002</c:v>
                </c:pt>
                <c:pt idx="6533">
                  <c:v>0.99460400000000004</c:v>
                </c:pt>
                <c:pt idx="6534">
                  <c:v>0.99066100000000001</c:v>
                </c:pt>
                <c:pt idx="6535">
                  <c:v>0.98660800000000004</c:v>
                </c:pt>
                <c:pt idx="6536">
                  <c:v>0.98341800000000001</c:v>
                </c:pt>
                <c:pt idx="6537">
                  <c:v>0.980989</c:v>
                </c:pt>
                <c:pt idx="6538">
                  <c:v>0.97876399999999997</c:v>
                </c:pt>
                <c:pt idx="6539">
                  <c:v>0.97623300000000002</c:v>
                </c:pt>
                <c:pt idx="6540">
                  <c:v>0.97309800000000002</c:v>
                </c:pt>
                <c:pt idx="6541">
                  <c:v>0.969746</c:v>
                </c:pt>
                <c:pt idx="6542">
                  <c:v>0.96717699999999995</c:v>
                </c:pt>
                <c:pt idx="6543">
                  <c:v>0.96601400000000004</c:v>
                </c:pt>
                <c:pt idx="6544">
                  <c:v>0.96597900000000003</c:v>
                </c:pt>
                <c:pt idx="6545">
                  <c:v>0.96654499999999999</c:v>
                </c:pt>
                <c:pt idx="6546">
                  <c:v>0.967248</c:v>
                </c:pt>
                <c:pt idx="6547">
                  <c:v>0.96718000000000004</c:v>
                </c:pt>
                <c:pt idx="6548">
                  <c:v>0.96609100000000003</c:v>
                </c:pt>
                <c:pt idx="6549">
                  <c:v>0.96543400000000001</c:v>
                </c:pt>
                <c:pt idx="6550">
                  <c:v>0.96611999999999998</c:v>
                </c:pt>
                <c:pt idx="6551">
                  <c:v>0.96720899999999999</c:v>
                </c:pt>
                <c:pt idx="6552">
                  <c:v>0.967808</c:v>
                </c:pt>
                <c:pt idx="6553">
                  <c:v>0.96772400000000003</c:v>
                </c:pt>
                <c:pt idx="6554">
                  <c:v>0.96700900000000001</c:v>
                </c:pt>
                <c:pt idx="6555">
                  <c:v>0.96635700000000002</c:v>
                </c:pt>
                <c:pt idx="6556">
                  <c:v>0.967005</c:v>
                </c:pt>
                <c:pt idx="6557">
                  <c:v>0.96994100000000005</c:v>
                </c:pt>
                <c:pt idx="6558">
                  <c:v>0.97481499999999999</c:v>
                </c:pt>
                <c:pt idx="6559">
                  <c:v>0.97978699999999996</c:v>
                </c:pt>
                <c:pt idx="6560">
                  <c:v>0.98316400000000004</c:v>
                </c:pt>
                <c:pt idx="6561">
                  <c:v>0.98487999999999998</c:v>
                </c:pt>
                <c:pt idx="6562">
                  <c:v>0.98601799999999995</c:v>
                </c:pt>
                <c:pt idx="6563">
                  <c:v>0.98745000000000005</c:v>
                </c:pt>
                <c:pt idx="6564">
                  <c:v>0.98932900000000001</c:v>
                </c:pt>
                <c:pt idx="6565">
                  <c:v>0.99131999999999998</c:v>
                </c:pt>
                <c:pt idx="6566">
                  <c:v>0.993062</c:v>
                </c:pt>
                <c:pt idx="6567">
                  <c:v>0.99439299999999997</c:v>
                </c:pt>
                <c:pt idx="6568">
                  <c:v>0.99536800000000003</c:v>
                </c:pt>
                <c:pt idx="6569">
                  <c:v>0.99624500000000005</c:v>
                </c:pt>
                <c:pt idx="6570">
                  <c:v>0.99732399999999999</c:v>
                </c:pt>
                <c:pt idx="6571">
                  <c:v>0.998529</c:v>
                </c:pt>
                <c:pt idx="6572">
                  <c:v>0.99902000000000002</c:v>
                </c:pt>
                <c:pt idx="6573">
                  <c:v>0.99795999999999996</c:v>
                </c:pt>
                <c:pt idx="6574">
                  <c:v>0.99573800000000001</c:v>
                </c:pt>
                <c:pt idx="6575">
                  <c:v>0.99365000000000003</c:v>
                </c:pt>
                <c:pt idx="6576">
                  <c:v>0.99265199999999998</c:v>
                </c:pt>
                <c:pt idx="6577">
                  <c:v>0.992784</c:v>
                </c:pt>
                <c:pt idx="6578">
                  <c:v>0.99332200000000004</c:v>
                </c:pt>
                <c:pt idx="6579">
                  <c:v>0.99320900000000001</c:v>
                </c:pt>
                <c:pt idx="6580">
                  <c:v>0.99177899999999997</c:v>
                </c:pt>
                <c:pt idx="6581">
                  <c:v>0.98941999999999997</c:v>
                </c:pt>
                <c:pt idx="6582">
                  <c:v>0.98729100000000003</c:v>
                </c:pt>
                <c:pt idx="6583">
                  <c:v>0.98621400000000004</c:v>
                </c:pt>
                <c:pt idx="6584">
                  <c:v>0.98621199999999998</c:v>
                </c:pt>
                <c:pt idx="6585">
                  <c:v>0.98658599999999996</c:v>
                </c:pt>
                <c:pt idx="6586">
                  <c:v>0.98604000000000003</c:v>
                </c:pt>
                <c:pt idx="6587">
                  <c:v>0.98397000000000001</c:v>
                </c:pt>
                <c:pt idx="6588">
                  <c:v>0.98131100000000004</c:v>
                </c:pt>
                <c:pt idx="6589">
                  <c:v>0.97941500000000004</c:v>
                </c:pt>
                <c:pt idx="6590">
                  <c:v>0.97875299999999998</c:v>
                </c:pt>
                <c:pt idx="6591">
                  <c:v>0.97901899999999997</c:v>
                </c:pt>
                <c:pt idx="6592">
                  <c:v>0.97992699999999999</c:v>
                </c:pt>
                <c:pt idx="6593">
                  <c:v>0.98123700000000003</c:v>
                </c:pt>
                <c:pt idx="6594">
                  <c:v>0.982908</c:v>
                </c:pt>
                <c:pt idx="6595">
                  <c:v>0.98527399999999998</c:v>
                </c:pt>
                <c:pt idx="6596">
                  <c:v>0.98826199999999997</c:v>
                </c:pt>
                <c:pt idx="6597">
                  <c:v>0.99125600000000003</c:v>
                </c:pt>
                <c:pt idx="6598">
                  <c:v>0.99390299999999998</c:v>
                </c:pt>
                <c:pt idx="6599">
                  <c:v>0.99607199999999996</c:v>
                </c:pt>
                <c:pt idx="6600">
                  <c:v>0.99764299999999995</c:v>
                </c:pt>
                <c:pt idx="6601">
                  <c:v>0.99906099999999998</c:v>
                </c:pt>
                <c:pt idx="6602">
                  <c:v>1.00099</c:v>
                </c:pt>
                <c:pt idx="6603">
                  <c:v>1.0032779999999999</c:v>
                </c:pt>
                <c:pt idx="6604">
                  <c:v>1.0051620000000001</c:v>
                </c:pt>
                <c:pt idx="6605">
                  <c:v>1.0061469999999999</c:v>
                </c:pt>
                <c:pt idx="6606">
                  <c:v>1.006524</c:v>
                </c:pt>
                <c:pt idx="6607">
                  <c:v>1.0073589999999999</c:v>
                </c:pt>
                <c:pt idx="6608">
                  <c:v>1.0096639999999999</c:v>
                </c:pt>
                <c:pt idx="6609">
                  <c:v>1.0136970000000001</c:v>
                </c:pt>
                <c:pt idx="6610">
                  <c:v>1.0187379999999999</c:v>
                </c:pt>
                <c:pt idx="6611">
                  <c:v>1.023015</c:v>
                </c:pt>
                <c:pt idx="6612">
                  <c:v>1.024799</c:v>
                </c:pt>
                <c:pt idx="6613">
                  <c:v>1.024051</c:v>
                </c:pt>
                <c:pt idx="6614">
                  <c:v>1.022429</c:v>
                </c:pt>
                <c:pt idx="6615">
                  <c:v>1.021631</c:v>
                </c:pt>
                <c:pt idx="6616">
                  <c:v>1.021773</c:v>
                </c:pt>
                <c:pt idx="6617">
                  <c:v>1.0212019999999999</c:v>
                </c:pt>
                <c:pt idx="6618">
                  <c:v>1.0181359999999999</c:v>
                </c:pt>
                <c:pt idx="6619">
                  <c:v>1.0125869999999999</c:v>
                </c:pt>
                <c:pt idx="6620">
                  <c:v>1.0063409999999999</c:v>
                </c:pt>
                <c:pt idx="6621">
                  <c:v>1.0010509999999999</c:v>
                </c:pt>
                <c:pt idx="6622">
                  <c:v>0.99694499999999997</c:v>
                </c:pt>
                <c:pt idx="6623">
                  <c:v>0.99368599999999996</c:v>
                </c:pt>
                <c:pt idx="6624">
                  <c:v>0.99116300000000002</c:v>
                </c:pt>
                <c:pt idx="6625">
                  <c:v>0.989035</c:v>
                </c:pt>
                <c:pt idx="6626">
                  <c:v>0.98704800000000004</c:v>
                </c:pt>
                <c:pt idx="6627">
                  <c:v>0.98551900000000003</c:v>
                </c:pt>
                <c:pt idx="6628">
                  <c:v>0.98457499999999998</c:v>
                </c:pt>
                <c:pt idx="6629">
                  <c:v>0.98399300000000001</c:v>
                </c:pt>
                <c:pt idx="6630">
                  <c:v>0.98370500000000005</c:v>
                </c:pt>
                <c:pt idx="6631">
                  <c:v>0.98354799999999998</c:v>
                </c:pt>
                <c:pt idx="6632">
                  <c:v>0.98344600000000004</c:v>
                </c:pt>
                <c:pt idx="6633">
                  <c:v>0.98390900000000003</c:v>
                </c:pt>
                <c:pt idx="6634">
                  <c:v>0.98551800000000001</c:v>
                </c:pt>
                <c:pt idx="6635">
                  <c:v>0.98797699999999999</c:v>
                </c:pt>
                <c:pt idx="6636">
                  <c:v>0.99016800000000005</c:v>
                </c:pt>
                <c:pt idx="6637">
                  <c:v>0.99149200000000004</c:v>
                </c:pt>
                <c:pt idx="6638">
                  <c:v>0.99230700000000005</c:v>
                </c:pt>
                <c:pt idx="6639">
                  <c:v>0.99336000000000002</c:v>
                </c:pt>
                <c:pt idx="6640">
                  <c:v>0.99563000000000001</c:v>
                </c:pt>
                <c:pt idx="6641">
                  <c:v>0.99965899999999996</c:v>
                </c:pt>
                <c:pt idx="6642">
                  <c:v>1.0049300000000001</c:v>
                </c:pt>
                <c:pt idx="6643">
                  <c:v>1.0103009999999999</c:v>
                </c:pt>
                <c:pt idx="6644">
                  <c:v>1.014845</c:v>
                </c:pt>
                <c:pt idx="6645">
                  <c:v>1.018616</c:v>
                </c:pt>
                <c:pt idx="6646">
                  <c:v>1.0221880000000001</c:v>
                </c:pt>
                <c:pt idx="6647">
                  <c:v>1.025352</c:v>
                </c:pt>
                <c:pt idx="6648">
                  <c:v>1.02705</c:v>
                </c:pt>
                <c:pt idx="6649">
                  <c:v>1.026473</c:v>
                </c:pt>
                <c:pt idx="6650">
                  <c:v>1.0241579999999999</c:v>
                </c:pt>
                <c:pt idx="6651">
                  <c:v>1.0219830000000001</c:v>
                </c:pt>
                <c:pt idx="6652">
                  <c:v>1.021676</c:v>
                </c:pt>
                <c:pt idx="6653">
                  <c:v>1.023504</c:v>
                </c:pt>
                <c:pt idx="6654">
                  <c:v>1.0261849999999999</c:v>
                </c:pt>
                <c:pt idx="6655">
                  <c:v>1.0275700000000001</c:v>
                </c:pt>
                <c:pt idx="6656">
                  <c:v>1.0263850000000001</c:v>
                </c:pt>
                <c:pt idx="6657">
                  <c:v>1.023326</c:v>
                </c:pt>
                <c:pt idx="6658">
                  <c:v>1.0196799999999999</c:v>
                </c:pt>
                <c:pt idx="6659">
                  <c:v>1.0163040000000001</c:v>
                </c:pt>
                <c:pt idx="6660">
                  <c:v>1.0136890000000001</c:v>
                </c:pt>
                <c:pt idx="6661">
                  <c:v>1.011253</c:v>
                </c:pt>
                <c:pt idx="6662">
                  <c:v>1.007895</c:v>
                </c:pt>
                <c:pt idx="6663">
                  <c:v>1.003641</c:v>
                </c:pt>
                <c:pt idx="6664">
                  <c:v>0.99942699999999995</c:v>
                </c:pt>
                <c:pt idx="6665">
                  <c:v>0.996116</c:v>
                </c:pt>
                <c:pt idx="6666">
                  <c:v>0.99377899999999997</c:v>
                </c:pt>
                <c:pt idx="6667">
                  <c:v>0.99155199999999999</c:v>
                </c:pt>
                <c:pt idx="6668">
                  <c:v>0.98860400000000004</c:v>
                </c:pt>
                <c:pt idx="6669">
                  <c:v>0.98499700000000001</c:v>
                </c:pt>
                <c:pt idx="6670">
                  <c:v>0.98201700000000003</c:v>
                </c:pt>
                <c:pt idx="6671">
                  <c:v>0.98126400000000003</c:v>
                </c:pt>
                <c:pt idx="6672">
                  <c:v>0.98295299999999997</c:v>
                </c:pt>
                <c:pt idx="6673">
                  <c:v>0.98555899999999996</c:v>
                </c:pt>
                <c:pt idx="6674">
                  <c:v>0.986985</c:v>
                </c:pt>
                <c:pt idx="6675">
                  <c:v>0.98640300000000003</c:v>
                </c:pt>
                <c:pt idx="6676">
                  <c:v>0.984792</c:v>
                </c:pt>
                <c:pt idx="6677">
                  <c:v>0.98358199999999996</c:v>
                </c:pt>
                <c:pt idx="6678">
                  <c:v>0.98346599999999995</c:v>
                </c:pt>
                <c:pt idx="6679">
                  <c:v>0.983931</c:v>
                </c:pt>
                <c:pt idx="6680">
                  <c:v>0.98378900000000002</c:v>
                </c:pt>
                <c:pt idx="6681">
                  <c:v>0.98273299999999997</c:v>
                </c:pt>
                <c:pt idx="6682">
                  <c:v>0.98182000000000003</c:v>
                </c:pt>
                <c:pt idx="6683">
                  <c:v>0.98224500000000003</c:v>
                </c:pt>
                <c:pt idx="6684">
                  <c:v>0.98438499999999995</c:v>
                </c:pt>
                <c:pt idx="6685">
                  <c:v>0.98791399999999996</c:v>
                </c:pt>
                <c:pt idx="6686">
                  <c:v>0.99197599999999997</c:v>
                </c:pt>
                <c:pt idx="6687">
                  <c:v>0.99541100000000005</c:v>
                </c:pt>
                <c:pt idx="6688">
                  <c:v>0.99755899999999997</c:v>
                </c:pt>
                <c:pt idx="6689">
                  <c:v>0.998838</c:v>
                </c:pt>
                <c:pt idx="6690">
                  <c:v>1.0002949999999999</c:v>
                </c:pt>
                <c:pt idx="6691">
                  <c:v>1.0028459999999999</c:v>
                </c:pt>
                <c:pt idx="6692">
                  <c:v>1.0063580000000001</c:v>
                </c:pt>
                <c:pt idx="6693">
                  <c:v>1.009363</c:v>
                </c:pt>
                <c:pt idx="6694">
                  <c:v>1.0107740000000001</c:v>
                </c:pt>
                <c:pt idx="6695">
                  <c:v>1.0109919999999999</c:v>
                </c:pt>
                <c:pt idx="6696">
                  <c:v>1.0108520000000001</c:v>
                </c:pt>
                <c:pt idx="6697">
                  <c:v>1.010988</c:v>
                </c:pt>
                <c:pt idx="6698">
                  <c:v>1.0117370000000001</c:v>
                </c:pt>
                <c:pt idx="6699">
                  <c:v>1.0123800000000001</c:v>
                </c:pt>
                <c:pt idx="6700">
                  <c:v>1.011352</c:v>
                </c:pt>
                <c:pt idx="6701">
                  <c:v>1.0075970000000001</c:v>
                </c:pt>
                <c:pt idx="6702">
                  <c:v>1.001126</c:v>
                </c:pt>
                <c:pt idx="6703">
                  <c:v>0.99313700000000005</c:v>
                </c:pt>
                <c:pt idx="6704">
                  <c:v>0.98595299999999997</c:v>
                </c:pt>
                <c:pt idx="6705">
                  <c:v>0.98147899999999999</c:v>
                </c:pt>
                <c:pt idx="6706">
                  <c:v>0.97934500000000002</c:v>
                </c:pt>
                <c:pt idx="6707">
                  <c:v>0.97761299999999995</c:v>
                </c:pt>
                <c:pt idx="6708">
                  <c:v>0.97528599999999999</c:v>
                </c:pt>
                <c:pt idx="6709">
                  <c:v>0.97309699999999999</c:v>
                </c:pt>
                <c:pt idx="6710">
                  <c:v>0.97225799999999996</c:v>
                </c:pt>
                <c:pt idx="6711">
                  <c:v>0.97345499999999996</c:v>
                </c:pt>
                <c:pt idx="6712">
                  <c:v>0.97648400000000002</c:v>
                </c:pt>
                <c:pt idx="6713">
                  <c:v>0.98000600000000004</c:v>
                </c:pt>
                <c:pt idx="6714">
                  <c:v>0.98231500000000005</c:v>
                </c:pt>
                <c:pt idx="6715">
                  <c:v>0.98296399999999995</c:v>
                </c:pt>
                <c:pt idx="6716">
                  <c:v>0.98274799999999995</c:v>
                </c:pt>
                <c:pt idx="6717">
                  <c:v>0.98253599999999996</c:v>
                </c:pt>
                <c:pt idx="6718">
                  <c:v>0.98285299999999998</c:v>
                </c:pt>
                <c:pt idx="6719">
                  <c:v>0.98377000000000003</c:v>
                </c:pt>
                <c:pt idx="6720">
                  <c:v>0.98482199999999998</c:v>
                </c:pt>
                <c:pt idx="6721">
                  <c:v>0.98514199999999996</c:v>
                </c:pt>
                <c:pt idx="6722">
                  <c:v>0.98444399999999999</c:v>
                </c:pt>
                <c:pt idx="6723">
                  <c:v>0.98379899999999998</c:v>
                </c:pt>
                <c:pt idx="6724">
                  <c:v>0.98441400000000001</c:v>
                </c:pt>
                <c:pt idx="6725">
                  <c:v>0.98701700000000003</c:v>
                </c:pt>
                <c:pt idx="6726">
                  <c:v>0.99185500000000004</c:v>
                </c:pt>
                <c:pt idx="6727">
                  <c:v>0.99722200000000005</c:v>
                </c:pt>
                <c:pt idx="6728">
                  <c:v>1.0007410000000001</c:v>
                </c:pt>
                <c:pt idx="6729">
                  <c:v>1.0023679999999999</c:v>
                </c:pt>
                <c:pt idx="6730">
                  <c:v>1.0033460000000001</c:v>
                </c:pt>
                <c:pt idx="6731">
                  <c:v>1.0039530000000001</c:v>
                </c:pt>
                <c:pt idx="6732">
                  <c:v>1.003665</c:v>
                </c:pt>
                <c:pt idx="6733">
                  <c:v>1.0021279999999999</c:v>
                </c:pt>
                <c:pt idx="6734">
                  <c:v>0.99980100000000005</c:v>
                </c:pt>
                <c:pt idx="6735">
                  <c:v>0.99787999999999999</c:v>
                </c:pt>
                <c:pt idx="6736">
                  <c:v>0.99738899999999997</c:v>
                </c:pt>
                <c:pt idx="6737">
                  <c:v>0.99870199999999998</c:v>
                </c:pt>
                <c:pt idx="6738">
                  <c:v>1.0013300000000001</c:v>
                </c:pt>
                <c:pt idx="6739">
                  <c:v>1.0038640000000001</c:v>
                </c:pt>
                <c:pt idx="6740">
                  <c:v>1.004793</c:v>
                </c:pt>
                <c:pt idx="6741">
                  <c:v>1.003296</c:v>
                </c:pt>
                <c:pt idx="6742">
                  <c:v>0.99990000000000001</c:v>
                </c:pt>
                <c:pt idx="6743">
                  <c:v>0.99628799999999995</c:v>
                </c:pt>
                <c:pt idx="6744">
                  <c:v>0.99349900000000002</c:v>
                </c:pt>
                <c:pt idx="6745">
                  <c:v>0.99115900000000001</c:v>
                </c:pt>
                <c:pt idx="6746">
                  <c:v>0.98860000000000003</c:v>
                </c:pt>
                <c:pt idx="6747">
                  <c:v>0.98565700000000001</c:v>
                </c:pt>
                <c:pt idx="6748">
                  <c:v>0.98272899999999996</c:v>
                </c:pt>
                <c:pt idx="6749">
                  <c:v>0.980433</c:v>
                </c:pt>
                <c:pt idx="6750">
                  <c:v>0.97898200000000002</c:v>
                </c:pt>
                <c:pt idx="6751">
                  <c:v>0.97826599999999997</c:v>
                </c:pt>
                <c:pt idx="6752">
                  <c:v>0.97819800000000001</c:v>
                </c:pt>
                <c:pt idx="6753">
                  <c:v>0.97826900000000006</c:v>
                </c:pt>
                <c:pt idx="6754">
                  <c:v>0.97761100000000001</c:v>
                </c:pt>
                <c:pt idx="6755">
                  <c:v>0.97595200000000004</c:v>
                </c:pt>
                <c:pt idx="6756">
                  <c:v>0.97423800000000005</c:v>
                </c:pt>
                <c:pt idx="6757">
                  <c:v>0.97417299999999996</c:v>
                </c:pt>
                <c:pt idx="6758">
                  <c:v>0.97667899999999996</c:v>
                </c:pt>
                <c:pt idx="6759">
                  <c:v>0.98085299999999997</c:v>
                </c:pt>
                <c:pt idx="6760">
                  <c:v>0.98445099999999996</c:v>
                </c:pt>
                <c:pt idx="6761">
                  <c:v>0.98574099999999998</c:v>
                </c:pt>
                <c:pt idx="6762">
                  <c:v>0.98533700000000002</c:v>
                </c:pt>
                <c:pt idx="6763">
                  <c:v>0.98550400000000005</c:v>
                </c:pt>
                <c:pt idx="6764">
                  <c:v>0.987734</c:v>
                </c:pt>
                <c:pt idx="6765">
                  <c:v>0.99174799999999996</c:v>
                </c:pt>
                <c:pt idx="6766">
                  <c:v>0.99618799999999996</c:v>
                </c:pt>
                <c:pt idx="6767">
                  <c:v>0.99955899999999998</c:v>
                </c:pt>
                <c:pt idx="6768">
                  <c:v>1.001131</c:v>
                </c:pt>
                <c:pt idx="6769">
                  <c:v>1.001593</c:v>
                </c:pt>
                <c:pt idx="6770">
                  <c:v>1.002488</c:v>
                </c:pt>
                <c:pt idx="6771">
                  <c:v>1.0045550000000001</c:v>
                </c:pt>
                <c:pt idx="6772">
                  <c:v>1.007155</c:v>
                </c:pt>
                <c:pt idx="6773">
                  <c:v>1.0093080000000001</c:v>
                </c:pt>
                <c:pt idx="6774">
                  <c:v>1.010518</c:v>
                </c:pt>
                <c:pt idx="6775">
                  <c:v>1.0109360000000001</c:v>
                </c:pt>
                <c:pt idx="6776">
                  <c:v>1.0111790000000001</c:v>
                </c:pt>
                <c:pt idx="6777">
                  <c:v>1.0115890000000001</c:v>
                </c:pt>
                <c:pt idx="6778">
                  <c:v>1.0121020000000001</c:v>
                </c:pt>
                <c:pt idx="6779">
                  <c:v>1.012486</c:v>
                </c:pt>
                <c:pt idx="6780">
                  <c:v>1.012286</c:v>
                </c:pt>
                <c:pt idx="6781">
                  <c:v>1.01112</c:v>
                </c:pt>
                <c:pt idx="6782">
                  <c:v>1.008837</c:v>
                </c:pt>
                <c:pt idx="6783">
                  <c:v>1.0056989999999999</c:v>
                </c:pt>
                <c:pt idx="6784">
                  <c:v>1.002667</c:v>
                </c:pt>
                <c:pt idx="6785">
                  <c:v>1.000694</c:v>
                </c:pt>
                <c:pt idx="6786">
                  <c:v>0.99991200000000002</c:v>
                </c:pt>
                <c:pt idx="6787">
                  <c:v>0.99967499999999998</c:v>
                </c:pt>
                <c:pt idx="6788">
                  <c:v>0.99890000000000001</c:v>
                </c:pt>
                <c:pt idx="6789">
                  <c:v>0.99699599999999999</c:v>
                </c:pt>
                <c:pt idx="6790">
                  <c:v>0.99448199999999998</c:v>
                </c:pt>
                <c:pt idx="6791">
                  <c:v>0.99238899999999997</c:v>
                </c:pt>
                <c:pt idx="6792">
                  <c:v>0.99136999999999997</c:v>
                </c:pt>
                <c:pt idx="6793">
                  <c:v>0.99118399999999995</c:v>
                </c:pt>
                <c:pt idx="6794">
                  <c:v>0.99143000000000003</c:v>
                </c:pt>
                <c:pt idx="6795">
                  <c:v>0.99189700000000003</c:v>
                </c:pt>
                <c:pt idx="6796">
                  <c:v>0.99180599999999997</c:v>
                </c:pt>
                <c:pt idx="6797">
                  <c:v>0.99060000000000004</c:v>
                </c:pt>
                <c:pt idx="6798">
                  <c:v>0.98908200000000002</c:v>
                </c:pt>
                <c:pt idx="6799">
                  <c:v>0.98871699999999996</c:v>
                </c:pt>
                <c:pt idx="6800">
                  <c:v>0.99062499999999998</c:v>
                </c:pt>
                <c:pt idx="6801">
                  <c:v>0.99458000000000002</c:v>
                </c:pt>
                <c:pt idx="6802">
                  <c:v>0.99888500000000002</c:v>
                </c:pt>
                <c:pt idx="6803">
                  <c:v>1.0018549999999999</c:v>
                </c:pt>
                <c:pt idx="6804">
                  <c:v>1.0026949999999999</c:v>
                </c:pt>
                <c:pt idx="6805">
                  <c:v>1.0016449999999999</c:v>
                </c:pt>
                <c:pt idx="6806">
                  <c:v>0.99997499999999995</c:v>
                </c:pt>
                <c:pt idx="6807">
                  <c:v>0.99926099999999995</c:v>
                </c:pt>
                <c:pt idx="6808">
                  <c:v>1.000615</c:v>
                </c:pt>
                <c:pt idx="6809">
                  <c:v>1.0041279999999999</c:v>
                </c:pt>
                <c:pt idx="6810">
                  <c:v>1.008661</c:v>
                </c:pt>
                <c:pt idx="6811">
                  <c:v>1.0124329999999999</c:v>
                </c:pt>
                <c:pt idx="6812">
                  <c:v>1.014024</c:v>
                </c:pt>
                <c:pt idx="6813">
                  <c:v>1.013455</c:v>
                </c:pt>
                <c:pt idx="6814">
                  <c:v>1.0123960000000001</c:v>
                </c:pt>
                <c:pt idx="6815">
                  <c:v>1.0127740000000001</c:v>
                </c:pt>
                <c:pt idx="6816">
                  <c:v>1.015271</c:v>
                </c:pt>
                <c:pt idx="6817">
                  <c:v>1.018939</c:v>
                </c:pt>
                <c:pt idx="6818">
                  <c:v>1.0222720000000001</c:v>
                </c:pt>
                <c:pt idx="6819">
                  <c:v>1.0244249999999999</c:v>
                </c:pt>
                <c:pt idx="6820">
                  <c:v>1.0249839999999999</c:v>
                </c:pt>
                <c:pt idx="6821">
                  <c:v>1.023863</c:v>
                </c:pt>
                <c:pt idx="6822">
                  <c:v>1.0217039999999999</c:v>
                </c:pt>
                <c:pt idx="6823">
                  <c:v>1.0195559999999999</c:v>
                </c:pt>
                <c:pt idx="6824">
                  <c:v>1.0182180000000001</c:v>
                </c:pt>
                <c:pt idx="6825">
                  <c:v>1.017541</c:v>
                </c:pt>
                <c:pt idx="6826">
                  <c:v>1.016437</c:v>
                </c:pt>
                <c:pt idx="6827">
                  <c:v>1.0140359999999999</c:v>
                </c:pt>
                <c:pt idx="6828">
                  <c:v>1.0104709999999999</c:v>
                </c:pt>
                <c:pt idx="6829">
                  <c:v>1.006813</c:v>
                </c:pt>
                <c:pt idx="6830">
                  <c:v>1.0044999999999999</c:v>
                </c:pt>
                <c:pt idx="6831">
                  <c:v>1.0042</c:v>
                </c:pt>
                <c:pt idx="6832">
                  <c:v>1.005096</c:v>
                </c:pt>
                <c:pt idx="6833">
                  <c:v>1.0055350000000001</c:v>
                </c:pt>
                <c:pt idx="6834">
                  <c:v>1.0044409999999999</c:v>
                </c:pt>
                <c:pt idx="6835">
                  <c:v>1.0024040000000001</c:v>
                </c:pt>
                <c:pt idx="6836">
                  <c:v>1.0008220000000001</c:v>
                </c:pt>
                <c:pt idx="6837">
                  <c:v>0.99991699999999994</c:v>
                </c:pt>
                <c:pt idx="6838">
                  <c:v>0.99898699999999996</c:v>
                </c:pt>
                <c:pt idx="6839">
                  <c:v>0.99758800000000003</c:v>
                </c:pt>
                <c:pt idx="6840">
                  <c:v>0.99546900000000005</c:v>
                </c:pt>
                <c:pt idx="6841">
                  <c:v>0.99291799999999997</c:v>
                </c:pt>
                <c:pt idx="6842">
                  <c:v>0.99091200000000002</c:v>
                </c:pt>
                <c:pt idx="6843">
                  <c:v>0.99030899999999999</c:v>
                </c:pt>
                <c:pt idx="6844">
                  <c:v>0.99138700000000002</c:v>
                </c:pt>
                <c:pt idx="6845">
                  <c:v>0.99349100000000001</c:v>
                </c:pt>
                <c:pt idx="6846">
                  <c:v>0.99523899999999998</c:v>
                </c:pt>
                <c:pt idx="6847">
                  <c:v>0.99575800000000003</c:v>
                </c:pt>
                <c:pt idx="6848">
                  <c:v>0.99565700000000001</c:v>
                </c:pt>
                <c:pt idx="6849">
                  <c:v>0.99667399999999995</c:v>
                </c:pt>
                <c:pt idx="6850">
                  <c:v>0.99990000000000001</c:v>
                </c:pt>
                <c:pt idx="6851">
                  <c:v>1.0046079999999999</c:v>
                </c:pt>
                <c:pt idx="6852">
                  <c:v>1.009163</c:v>
                </c:pt>
                <c:pt idx="6853">
                  <c:v>1.012383</c:v>
                </c:pt>
                <c:pt idx="6854">
                  <c:v>1.0139309999999999</c:v>
                </c:pt>
                <c:pt idx="6855">
                  <c:v>1.014359</c:v>
                </c:pt>
                <c:pt idx="6856">
                  <c:v>1.0150429999999999</c:v>
                </c:pt>
                <c:pt idx="6857">
                  <c:v>1.0172289999999999</c:v>
                </c:pt>
                <c:pt idx="6858">
                  <c:v>1.0208330000000001</c:v>
                </c:pt>
                <c:pt idx="6859">
                  <c:v>1.0245059999999999</c:v>
                </c:pt>
                <c:pt idx="6860">
                  <c:v>1.0268759999999999</c:v>
                </c:pt>
                <c:pt idx="6861">
                  <c:v>1.0275430000000001</c:v>
                </c:pt>
                <c:pt idx="6862">
                  <c:v>1.026789</c:v>
                </c:pt>
                <c:pt idx="6863">
                  <c:v>1.0249699999999999</c:v>
                </c:pt>
                <c:pt idx="6864">
                  <c:v>1.0226980000000001</c:v>
                </c:pt>
                <c:pt idx="6865">
                  <c:v>1.020418</c:v>
                </c:pt>
                <c:pt idx="6866">
                  <c:v>1.0177670000000001</c:v>
                </c:pt>
                <c:pt idx="6867">
                  <c:v>1.0142530000000001</c:v>
                </c:pt>
                <c:pt idx="6868">
                  <c:v>1.0100560000000001</c:v>
                </c:pt>
                <c:pt idx="6869">
                  <c:v>1.0060119999999999</c:v>
                </c:pt>
                <c:pt idx="6870">
                  <c:v>1.002972</c:v>
                </c:pt>
                <c:pt idx="6871">
                  <c:v>1.001214</c:v>
                </c:pt>
                <c:pt idx="6872">
                  <c:v>1.0003200000000001</c:v>
                </c:pt>
                <c:pt idx="6873">
                  <c:v>0.99914499999999995</c:v>
                </c:pt>
                <c:pt idx="6874">
                  <c:v>0.99641999999999997</c:v>
                </c:pt>
                <c:pt idx="6875">
                  <c:v>0.99208200000000002</c:v>
                </c:pt>
                <c:pt idx="6876">
                  <c:v>0.98770100000000005</c:v>
                </c:pt>
                <c:pt idx="6877">
                  <c:v>0.985101</c:v>
                </c:pt>
                <c:pt idx="6878">
                  <c:v>0.98452200000000001</c:v>
                </c:pt>
                <c:pt idx="6879">
                  <c:v>0.98471399999999998</c:v>
                </c:pt>
                <c:pt idx="6880">
                  <c:v>0.98431199999999996</c:v>
                </c:pt>
                <c:pt idx="6881">
                  <c:v>0.98284099999999996</c:v>
                </c:pt>
                <c:pt idx="6882">
                  <c:v>0.98113099999999998</c:v>
                </c:pt>
                <c:pt idx="6883">
                  <c:v>0.98044399999999998</c:v>
                </c:pt>
                <c:pt idx="6884">
                  <c:v>0.98144200000000004</c:v>
                </c:pt>
                <c:pt idx="6885">
                  <c:v>0.98398399999999997</c:v>
                </c:pt>
                <c:pt idx="6886">
                  <c:v>0.98702299999999998</c:v>
                </c:pt>
                <c:pt idx="6887">
                  <c:v>0.98910600000000004</c:v>
                </c:pt>
                <c:pt idx="6888">
                  <c:v>0.98944799999999999</c:v>
                </c:pt>
                <c:pt idx="6889">
                  <c:v>0.98867099999999997</c:v>
                </c:pt>
                <c:pt idx="6890">
                  <c:v>0.98840399999999995</c:v>
                </c:pt>
                <c:pt idx="6891">
                  <c:v>0.98975400000000002</c:v>
                </c:pt>
                <c:pt idx="6892">
                  <c:v>0.99228899999999998</c:v>
                </c:pt>
                <c:pt idx="6893">
                  <c:v>0.99466900000000003</c:v>
                </c:pt>
                <c:pt idx="6894">
                  <c:v>0.99590800000000002</c:v>
                </c:pt>
                <c:pt idx="6895">
                  <c:v>0.99582000000000004</c:v>
                </c:pt>
                <c:pt idx="6896">
                  <c:v>0.99474799999999997</c:v>
                </c:pt>
                <c:pt idx="6897">
                  <c:v>0.99375100000000005</c:v>
                </c:pt>
                <c:pt idx="6898">
                  <c:v>0.99418899999999999</c:v>
                </c:pt>
                <c:pt idx="6899">
                  <c:v>0.99624699999999999</c:v>
                </c:pt>
                <c:pt idx="6900">
                  <c:v>0.99884300000000004</c:v>
                </c:pt>
                <c:pt idx="6901">
                  <c:v>1.0012160000000001</c:v>
                </c:pt>
                <c:pt idx="6902">
                  <c:v>1.0037100000000001</c:v>
                </c:pt>
                <c:pt idx="6903">
                  <c:v>1.0064409999999999</c:v>
                </c:pt>
                <c:pt idx="6904">
                  <c:v>1.008659</c:v>
                </c:pt>
                <c:pt idx="6905">
                  <c:v>1.0096769999999999</c:v>
                </c:pt>
                <c:pt idx="6906">
                  <c:v>1.0090239999999999</c:v>
                </c:pt>
                <c:pt idx="6907">
                  <c:v>1.006453</c:v>
                </c:pt>
                <c:pt idx="6908">
                  <c:v>1.0019549999999999</c:v>
                </c:pt>
                <c:pt idx="6909">
                  <c:v>0.99602100000000005</c:v>
                </c:pt>
                <c:pt idx="6910">
                  <c:v>0.99010699999999996</c:v>
                </c:pt>
                <c:pt idx="6911">
                  <c:v>0.98550300000000002</c:v>
                </c:pt>
                <c:pt idx="6912">
                  <c:v>0.98236299999999999</c:v>
                </c:pt>
                <c:pt idx="6913">
                  <c:v>0.98028700000000002</c:v>
                </c:pt>
                <c:pt idx="6914">
                  <c:v>0.97850400000000004</c:v>
                </c:pt>
                <c:pt idx="6915">
                  <c:v>0.97637600000000002</c:v>
                </c:pt>
                <c:pt idx="6916">
                  <c:v>0.974769</c:v>
                </c:pt>
                <c:pt idx="6917">
                  <c:v>0.975495</c:v>
                </c:pt>
                <c:pt idx="6918">
                  <c:v>0.97873399999999999</c:v>
                </c:pt>
                <c:pt idx="6919">
                  <c:v>0.98259600000000002</c:v>
                </c:pt>
                <c:pt idx="6920">
                  <c:v>0.98548899999999995</c:v>
                </c:pt>
                <c:pt idx="6921">
                  <c:v>0.98699999999999999</c:v>
                </c:pt>
                <c:pt idx="6922">
                  <c:v>0.98716000000000004</c:v>
                </c:pt>
                <c:pt idx="6923">
                  <c:v>0.98669399999999996</c:v>
                </c:pt>
                <c:pt idx="6924">
                  <c:v>0.98686600000000002</c:v>
                </c:pt>
                <c:pt idx="6925">
                  <c:v>0.987923</c:v>
                </c:pt>
                <c:pt idx="6926">
                  <c:v>0.98900299999999997</c:v>
                </c:pt>
                <c:pt idx="6927">
                  <c:v>0.98929900000000004</c:v>
                </c:pt>
                <c:pt idx="6928">
                  <c:v>0.98836000000000002</c:v>
                </c:pt>
                <c:pt idx="6929">
                  <c:v>0.98663100000000004</c:v>
                </c:pt>
                <c:pt idx="6930">
                  <c:v>0.98559300000000005</c:v>
                </c:pt>
                <c:pt idx="6931">
                  <c:v>0.98611000000000004</c:v>
                </c:pt>
                <c:pt idx="6932">
                  <c:v>0.98757300000000003</c:v>
                </c:pt>
                <c:pt idx="6933">
                  <c:v>0.98896600000000001</c:v>
                </c:pt>
                <c:pt idx="6934">
                  <c:v>0.989514</c:v>
                </c:pt>
                <c:pt idx="6935">
                  <c:v>0.98911099999999996</c:v>
                </c:pt>
                <c:pt idx="6936">
                  <c:v>0.98883100000000002</c:v>
                </c:pt>
                <c:pt idx="6937">
                  <c:v>0.98975900000000006</c:v>
                </c:pt>
                <c:pt idx="6938">
                  <c:v>0.99177000000000004</c:v>
                </c:pt>
                <c:pt idx="6939">
                  <c:v>0.99422500000000003</c:v>
                </c:pt>
                <c:pt idx="6940">
                  <c:v>0.99672700000000003</c:v>
                </c:pt>
                <c:pt idx="6941">
                  <c:v>0.99874200000000002</c:v>
                </c:pt>
                <c:pt idx="6942">
                  <c:v>0.99971500000000002</c:v>
                </c:pt>
                <c:pt idx="6943">
                  <c:v>0.99990599999999996</c:v>
                </c:pt>
                <c:pt idx="6944">
                  <c:v>1.0001089999999999</c:v>
                </c:pt>
                <c:pt idx="6945">
                  <c:v>1.000521</c:v>
                </c:pt>
                <c:pt idx="6946">
                  <c:v>1.0005489999999999</c:v>
                </c:pt>
                <c:pt idx="6947">
                  <c:v>0.99968800000000002</c:v>
                </c:pt>
                <c:pt idx="6948">
                  <c:v>0.99824199999999996</c:v>
                </c:pt>
                <c:pt idx="6949">
                  <c:v>0.99708699999999995</c:v>
                </c:pt>
                <c:pt idx="6950">
                  <c:v>0.99693299999999996</c:v>
                </c:pt>
                <c:pt idx="6951">
                  <c:v>0.997915</c:v>
                </c:pt>
                <c:pt idx="6952">
                  <c:v>0.99933000000000005</c:v>
                </c:pt>
                <c:pt idx="6953">
                  <c:v>0.99984200000000001</c:v>
                </c:pt>
                <c:pt idx="6954">
                  <c:v>0.99860700000000002</c:v>
                </c:pt>
                <c:pt idx="6955">
                  <c:v>0.99629800000000002</c:v>
                </c:pt>
                <c:pt idx="6956">
                  <c:v>0.99433300000000002</c:v>
                </c:pt>
                <c:pt idx="6957">
                  <c:v>0.99321300000000001</c:v>
                </c:pt>
                <c:pt idx="6958">
                  <c:v>0.99240899999999999</c:v>
                </c:pt>
                <c:pt idx="6959">
                  <c:v>0.99105799999999999</c:v>
                </c:pt>
                <c:pt idx="6960">
                  <c:v>0.98854799999999998</c:v>
                </c:pt>
                <c:pt idx="6961">
                  <c:v>0.98538400000000004</c:v>
                </c:pt>
                <c:pt idx="6962">
                  <c:v>0.98286799999999996</c:v>
                </c:pt>
                <c:pt idx="6963">
                  <c:v>0.98188299999999995</c:v>
                </c:pt>
                <c:pt idx="6964">
                  <c:v>0.98283799999999999</c:v>
                </c:pt>
                <c:pt idx="6965">
                  <c:v>0.98523899999999998</c:v>
                </c:pt>
                <c:pt idx="6966">
                  <c:v>0.98737699999999995</c:v>
                </c:pt>
                <c:pt idx="6967">
                  <c:v>0.98842799999999997</c:v>
                </c:pt>
                <c:pt idx="6968">
                  <c:v>0.98952899999999999</c:v>
                </c:pt>
                <c:pt idx="6969">
                  <c:v>0.992031</c:v>
                </c:pt>
                <c:pt idx="6970">
                  <c:v>0.99609099999999995</c:v>
                </c:pt>
                <c:pt idx="6971">
                  <c:v>1.0003390000000001</c:v>
                </c:pt>
                <c:pt idx="6972">
                  <c:v>1.002634</c:v>
                </c:pt>
                <c:pt idx="6973">
                  <c:v>1.0021880000000001</c:v>
                </c:pt>
                <c:pt idx="6974">
                  <c:v>1.0003</c:v>
                </c:pt>
                <c:pt idx="6975">
                  <c:v>0.99892199999999998</c:v>
                </c:pt>
                <c:pt idx="6976">
                  <c:v>0.99947299999999994</c:v>
                </c:pt>
                <c:pt idx="6977">
                  <c:v>1.0021770000000001</c:v>
                </c:pt>
                <c:pt idx="6978">
                  <c:v>1.005798</c:v>
                </c:pt>
                <c:pt idx="6979">
                  <c:v>1.008707</c:v>
                </c:pt>
                <c:pt idx="6980">
                  <c:v>1.010324</c:v>
                </c:pt>
                <c:pt idx="6981">
                  <c:v>1.011201</c:v>
                </c:pt>
                <c:pt idx="6982">
                  <c:v>1.0125489999999999</c:v>
                </c:pt>
                <c:pt idx="6983">
                  <c:v>1.0155050000000001</c:v>
                </c:pt>
                <c:pt idx="6984">
                  <c:v>1.0197890000000001</c:v>
                </c:pt>
                <c:pt idx="6985">
                  <c:v>1.0237700000000001</c:v>
                </c:pt>
                <c:pt idx="6986">
                  <c:v>1.026098</c:v>
                </c:pt>
                <c:pt idx="6987">
                  <c:v>1.0269779999999999</c:v>
                </c:pt>
                <c:pt idx="6988">
                  <c:v>1.0278320000000001</c:v>
                </c:pt>
                <c:pt idx="6989">
                  <c:v>1.029325</c:v>
                </c:pt>
                <c:pt idx="6990">
                  <c:v>1.0305530000000001</c:v>
                </c:pt>
                <c:pt idx="6991">
                  <c:v>1.0303119999999999</c:v>
                </c:pt>
                <c:pt idx="6992">
                  <c:v>1.0279160000000001</c:v>
                </c:pt>
                <c:pt idx="6993">
                  <c:v>1.0236400000000001</c:v>
                </c:pt>
                <c:pt idx="6994">
                  <c:v>1.0190980000000001</c:v>
                </c:pt>
                <c:pt idx="6995">
                  <c:v>1.015741</c:v>
                </c:pt>
                <c:pt idx="6996">
                  <c:v>1.013301</c:v>
                </c:pt>
                <c:pt idx="6997">
                  <c:v>1.0106489999999999</c:v>
                </c:pt>
                <c:pt idx="6998">
                  <c:v>1.007296</c:v>
                </c:pt>
                <c:pt idx="6999">
                  <c:v>1.003695</c:v>
                </c:pt>
                <c:pt idx="7000">
                  <c:v>1.000624</c:v>
                </c:pt>
                <c:pt idx="7001">
                  <c:v>0.99877700000000003</c:v>
                </c:pt>
                <c:pt idx="7002">
                  <c:v>0.998417</c:v>
                </c:pt>
                <c:pt idx="7003">
                  <c:v>0.99893399999999999</c:v>
                </c:pt>
                <c:pt idx="7004">
                  <c:v>0.99927999999999995</c:v>
                </c:pt>
                <c:pt idx="7005">
                  <c:v>0.99885900000000005</c:v>
                </c:pt>
                <c:pt idx="7006">
                  <c:v>0.99807599999999996</c:v>
                </c:pt>
                <c:pt idx="7007">
                  <c:v>0.99810699999999997</c:v>
                </c:pt>
                <c:pt idx="7008">
                  <c:v>0.99980599999999997</c:v>
                </c:pt>
                <c:pt idx="7009">
                  <c:v>1.002829</c:v>
                </c:pt>
                <c:pt idx="7010">
                  <c:v>1.006175</c:v>
                </c:pt>
                <c:pt idx="7011">
                  <c:v>1.008777</c:v>
                </c:pt>
                <c:pt idx="7012">
                  <c:v>1.0094339999999999</c:v>
                </c:pt>
                <c:pt idx="7013">
                  <c:v>1.007887</c:v>
                </c:pt>
                <c:pt idx="7014">
                  <c:v>1.0054190000000001</c:v>
                </c:pt>
                <c:pt idx="7015">
                  <c:v>1.0035769999999999</c:v>
                </c:pt>
                <c:pt idx="7016">
                  <c:v>1.0029950000000001</c:v>
                </c:pt>
                <c:pt idx="7017">
                  <c:v>1.003261</c:v>
                </c:pt>
                <c:pt idx="7018">
                  <c:v>1.0040180000000001</c:v>
                </c:pt>
                <c:pt idx="7019">
                  <c:v>1.005681</c:v>
                </c:pt>
                <c:pt idx="7020">
                  <c:v>1.008726</c:v>
                </c:pt>
                <c:pt idx="7021">
                  <c:v>1.0131650000000001</c:v>
                </c:pt>
                <c:pt idx="7022">
                  <c:v>1.0182910000000001</c:v>
                </c:pt>
                <c:pt idx="7023">
                  <c:v>1.0229109999999999</c:v>
                </c:pt>
                <c:pt idx="7024">
                  <c:v>1.026081</c:v>
                </c:pt>
                <c:pt idx="7025">
                  <c:v>1.0273019999999999</c:v>
                </c:pt>
                <c:pt idx="7026">
                  <c:v>1.0269330000000001</c:v>
                </c:pt>
                <c:pt idx="7027">
                  <c:v>1.026254</c:v>
                </c:pt>
                <c:pt idx="7028">
                  <c:v>1.0262519999999999</c:v>
                </c:pt>
                <c:pt idx="7029">
                  <c:v>1.026694</c:v>
                </c:pt>
                <c:pt idx="7030">
                  <c:v>1.026586</c:v>
                </c:pt>
                <c:pt idx="7031">
                  <c:v>1.02511</c:v>
                </c:pt>
                <c:pt idx="7032">
                  <c:v>1.0220910000000001</c:v>
                </c:pt>
                <c:pt idx="7033">
                  <c:v>1.0181249999999999</c:v>
                </c:pt>
                <c:pt idx="7034">
                  <c:v>1.0141640000000001</c:v>
                </c:pt>
                <c:pt idx="7035">
                  <c:v>1.0109319999999999</c:v>
                </c:pt>
                <c:pt idx="7036">
                  <c:v>1.008445</c:v>
                </c:pt>
                <c:pt idx="7037">
                  <c:v>1.005984</c:v>
                </c:pt>
                <c:pt idx="7038">
                  <c:v>1.0031429999999999</c:v>
                </c:pt>
                <c:pt idx="7039">
                  <c:v>1.0001770000000001</c:v>
                </c:pt>
                <c:pt idx="7040">
                  <c:v>0.99751400000000001</c:v>
                </c:pt>
                <c:pt idx="7041">
                  <c:v>0.99545700000000004</c:v>
                </c:pt>
                <c:pt idx="7042">
                  <c:v>0.99371399999999999</c:v>
                </c:pt>
                <c:pt idx="7043">
                  <c:v>0.99163699999999999</c:v>
                </c:pt>
                <c:pt idx="7044">
                  <c:v>0.98913099999999998</c:v>
                </c:pt>
                <c:pt idx="7045">
                  <c:v>0.98706799999999995</c:v>
                </c:pt>
                <c:pt idx="7046">
                  <c:v>0.98658299999999999</c:v>
                </c:pt>
                <c:pt idx="7047">
                  <c:v>0.98802999999999996</c:v>
                </c:pt>
                <c:pt idx="7048">
                  <c:v>0.99173800000000001</c:v>
                </c:pt>
                <c:pt idx="7049">
                  <c:v>0.99813399999999997</c:v>
                </c:pt>
                <c:pt idx="7050">
                  <c:v>1.0052760000000001</c:v>
                </c:pt>
                <c:pt idx="7051">
                  <c:v>1.009757</c:v>
                </c:pt>
                <c:pt idx="7052">
                  <c:v>1.0102340000000001</c:v>
                </c:pt>
                <c:pt idx="7053">
                  <c:v>1.006926</c:v>
                </c:pt>
                <c:pt idx="7054">
                  <c:v>1.000176</c:v>
                </c:pt>
                <c:pt idx="7055">
                  <c:v>0.99195199999999994</c:v>
                </c:pt>
                <c:pt idx="7056">
                  <c:v>0.98546699999999998</c:v>
                </c:pt>
                <c:pt idx="7057">
                  <c:v>0.98208700000000004</c:v>
                </c:pt>
                <c:pt idx="7058">
                  <c:v>0.98100100000000001</c:v>
                </c:pt>
                <c:pt idx="7059">
                  <c:v>0.981294</c:v>
                </c:pt>
                <c:pt idx="7060">
                  <c:v>0.982761</c:v>
                </c:pt>
                <c:pt idx="7061">
                  <c:v>0.98543000000000003</c:v>
                </c:pt>
                <c:pt idx="7062">
                  <c:v>0.98921599999999998</c:v>
                </c:pt>
                <c:pt idx="7063">
                  <c:v>0.99380400000000002</c:v>
                </c:pt>
                <c:pt idx="7064">
                  <c:v>0.99851999999999996</c:v>
                </c:pt>
                <c:pt idx="7065">
                  <c:v>1.0027429999999999</c:v>
                </c:pt>
                <c:pt idx="7066">
                  <c:v>1.006389</c:v>
                </c:pt>
                <c:pt idx="7067">
                  <c:v>1.008721</c:v>
                </c:pt>
                <c:pt idx="7068">
                  <c:v>1.007968</c:v>
                </c:pt>
                <c:pt idx="7069">
                  <c:v>1.0042230000000001</c:v>
                </c:pt>
                <c:pt idx="7070">
                  <c:v>0.99985599999999997</c:v>
                </c:pt>
                <c:pt idx="7071">
                  <c:v>0.99697199999999997</c:v>
                </c:pt>
                <c:pt idx="7072">
                  <c:v>0.99675800000000003</c:v>
                </c:pt>
                <c:pt idx="7073">
                  <c:v>0.99884700000000004</c:v>
                </c:pt>
                <c:pt idx="7074">
                  <c:v>1.001166</c:v>
                </c:pt>
                <c:pt idx="7075">
                  <c:v>1.0020640000000001</c:v>
                </c:pt>
                <c:pt idx="7076">
                  <c:v>1.0013650000000001</c:v>
                </c:pt>
                <c:pt idx="7077">
                  <c:v>0.99962499999999999</c:v>
                </c:pt>
                <c:pt idx="7078">
                  <c:v>0.99756400000000001</c:v>
                </c:pt>
                <c:pt idx="7079">
                  <c:v>0.99572700000000003</c:v>
                </c:pt>
                <c:pt idx="7080">
                  <c:v>0.99454399999999998</c:v>
                </c:pt>
                <c:pt idx="7081">
                  <c:v>0.99393900000000002</c:v>
                </c:pt>
                <c:pt idx="7082">
                  <c:v>0.99252899999999999</c:v>
                </c:pt>
                <c:pt idx="7083">
                  <c:v>0.98911199999999999</c:v>
                </c:pt>
                <c:pt idx="7084">
                  <c:v>0.98446400000000001</c:v>
                </c:pt>
                <c:pt idx="7085">
                  <c:v>0.98075299999999999</c:v>
                </c:pt>
                <c:pt idx="7086">
                  <c:v>0.97984499999999997</c:v>
                </c:pt>
                <c:pt idx="7087">
                  <c:v>0.98123499999999997</c:v>
                </c:pt>
                <c:pt idx="7088">
                  <c:v>0.98266600000000004</c:v>
                </c:pt>
                <c:pt idx="7089">
                  <c:v>0.98298300000000005</c:v>
                </c:pt>
                <c:pt idx="7090">
                  <c:v>0.98235899999999998</c:v>
                </c:pt>
                <c:pt idx="7091">
                  <c:v>0.98134999999999994</c:v>
                </c:pt>
                <c:pt idx="7092">
                  <c:v>0.980931</c:v>
                </c:pt>
                <c:pt idx="7093">
                  <c:v>0.98228400000000005</c:v>
                </c:pt>
                <c:pt idx="7094">
                  <c:v>0.98555400000000004</c:v>
                </c:pt>
                <c:pt idx="7095">
                  <c:v>0.98971799999999999</c:v>
                </c:pt>
                <c:pt idx="7096">
                  <c:v>0.99404800000000004</c:v>
                </c:pt>
                <c:pt idx="7097">
                  <c:v>0.99819599999999997</c:v>
                </c:pt>
                <c:pt idx="7098">
                  <c:v>1.001852</c:v>
                </c:pt>
                <c:pt idx="7099">
                  <c:v>1.0047269999999999</c:v>
                </c:pt>
                <c:pt idx="7100">
                  <c:v>1.0064979999999999</c:v>
                </c:pt>
                <c:pt idx="7101">
                  <c:v>1.0073080000000001</c:v>
                </c:pt>
                <c:pt idx="7102">
                  <c:v>1.0074559999999999</c:v>
                </c:pt>
                <c:pt idx="7103">
                  <c:v>1.0064949999999999</c:v>
                </c:pt>
                <c:pt idx="7104">
                  <c:v>1.0038149999999999</c:v>
                </c:pt>
                <c:pt idx="7105">
                  <c:v>1.0003979999999999</c:v>
                </c:pt>
                <c:pt idx="7106">
                  <c:v>0.99880599999999997</c:v>
                </c:pt>
                <c:pt idx="7107">
                  <c:v>1.0005310000000001</c:v>
                </c:pt>
                <c:pt idx="7108">
                  <c:v>1.0043679999999999</c:v>
                </c:pt>
                <c:pt idx="7109">
                  <c:v>1.0081359999999999</c:v>
                </c:pt>
                <c:pt idx="7110">
                  <c:v>1.0104740000000001</c:v>
                </c:pt>
                <c:pt idx="7111">
                  <c:v>1.010831</c:v>
                </c:pt>
                <c:pt idx="7112">
                  <c:v>1.009703</c:v>
                </c:pt>
                <c:pt idx="7113">
                  <c:v>1.00857</c:v>
                </c:pt>
                <c:pt idx="7114">
                  <c:v>1.0082709999999999</c:v>
                </c:pt>
                <c:pt idx="7115">
                  <c:v>1.008235</c:v>
                </c:pt>
                <c:pt idx="7116">
                  <c:v>1.007476</c:v>
                </c:pt>
                <c:pt idx="7117">
                  <c:v>1.0050889999999999</c:v>
                </c:pt>
                <c:pt idx="7118">
                  <c:v>1.0012430000000001</c:v>
                </c:pt>
                <c:pt idx="7119">
                  <c:v>0.99781699999999995</c:v>
                </c:pt>
                <c:pt idx="7120">
                  <c:v>0.99580299999999999</c:v>
                </c:pt>
                <c:pt idx="7121">
                  <c:v>0.99455199999999999</c:v>
                </c:pt>
                <c:pt idx="7122">
                  <c:v>0.99359399999999998</c:v>
                </c:pt>
                <c:pt idx="7123">
                  <c:v>0.99244299999999996</c:v>
                </c:pt>
                <c:pt idx="7124">
                  <c:v>0.99038300000000001</c:v>
                </c:pt>
                <c:pt idx="7125">
                  <c:v>0.98702699999999999</c:v>
                </c:pt>
                <c:pt idx="7126">
                  <c:v>0.98258400000000001</c:v>
                </c:pt>
                <c:pt idx="7127">
                  <c:v>0.977989</c:v>
                </c:pt>
                <c:pt idx="7128">
                  <c:v>0.974472</c:v>
                </c:pt>
                <c:pt idx="7129">
                  <c:v>0.97317299999999995</c:v>
                </c:pt>
                <c:pt idx="7130">
                  <c:v>0.97429500000000002</c:v>
                </c:pt>
                <c:pt idx="7131">
                  <c:v>0.97683799999999998</c:v>
                </c:pt>
                <c:pt idx="7132">
                  <c:v>0.97996499999999997</c:v>
                </c:pt>
                <c:pt idx="7133">
                  <c:v>0.98325899999999999</c:v>
                </c:pt>
                <c:pt idx="7134">
                  <c:v>0.98633999999999999</c:v>
                </c:pt>
                <c:pt idx="7135">
                  <c:v>0.98932699999999996</c:v>
                </c:pt>
                <c:pt idx="7136">
                  <c:v>0.99223799999999995</c:v>
                </c:pt>
                <c:pt idx="7137">
                  <c:v>0.99405100000000002</c:v>
                </c:pt>
                <c:pt idx="7138">
                  <c:v>0.99349399999999999</c:v>
                </c:pt>
                <c:pt idx="7139">
                  <c:v>0.99053599999999997</c:v>
                </c:pt>
                <c:pt idx="7140">
                  <c:v>0.98670599999999997</c:v>
                </c:pt>
                <c:pt idx="7141">
                  <c:v>0.98412100000000002</c:v>
                </c:pt>
                <c:pt idx="7142">
                  <c:v>0.98402900000000004</c:v>
                </c:pt>
                <c:pt idx="7143">
                  <c:v>0.98619599999999996</c:v>
                </c:pt>
                <c:pt idx="7144">
                  <c:v>0.98947300000000005</c:v>
                </c:pt>
                <c:pt idx="7145">
                  <c:v>0.992622</c:v>
                </c:pt>
                <c:pt idx="7146">
                  <c:v>0.99528799999999995</c:v>
                </c:pt>
                <c:pt idx="7147">
                  <c:v>0.99819599999999997</c:v>
                </c:pt>
                <c:pt idx="7148">
                  <c:v>1.0022310000000001</c:v>
                </c:pt>
                <c:pt idx="7149">
                  <c:v>1.0079290000000001</c:v>
                </c:pt>
                <c:pt idx="7150">
                  <c:v>1.014866</c:v>
                </c:pt>
                <c:pt idx="7151">
                  <c:v>1.020912</c:v>
                </c:pt>
                <c:pt idx="7152">
                  <c:v>1.0235970000000001</c:v>
                </c:pt>
                <c:pt idx="7153">
                  <c:v>1.0225599999999999</c:v>
                </c:pt>
                <c:pt idx="7154">
                  <c:v>1.0197369999999999</c:v>
                </c:pt>
                <c:pt idx="7155">
                  <c:v>1.0175149999999999</c:v>
                </c:pt>
                <c:pt idx="7156">
                  <c:v>1.0172030000000001</c:v>
                </c:pt>
                <c:pt idx="7157">
                  <c:v>1.0183979999999999</c:v>
                </c:pt>
                <c:pt idx="7158">
                  <c:v>1.0194300000000001</c:v>
                </c:pt>
                <c:pt idx="7159">
                  <c:v>1.0187299999999999</c:v>
                </c:pt>
                <c:pt idx="7160">
                  <c:v>1.015709</c:v>
                </c:pt>
                <c:pt idx="7161">
                  <c:v>1.011047</c:v>
                </c:pt>
                <c:pt idx="7162">
                  <c:v>1.006419</c:v>
                </c:pt>
                <c:pt idx="7163">
                  <c:v>1.002996</c:v>
                </c:pt>
                <c:pt idx="7164">
                  <c:v>1.0005660000000001</c:v>
                </c:pt>
                <c:pt idx="7165">
                  <c:v>0.99832600000000005</c:v>
                </c:pt>
                <c:pt idx="7166">
                  <c:v>0.99584099999999998</c:v>
                </c:pt>
                <c:pt idx="7167">
                  <c:v>0.99334999999999996</c:v>
                </c:pt>
                <c:pt idx="7168">
                  <c:v>0.99126199999999998</c:v>
                </c:pt>
                <c:pt idx="7169">
                  <c:v>0.99006400000000006</c:v>
                </c:pt>
                <c:pt idx="7170">
                  <c:v>0.99042699999999995</c:v>
                </c:pt>
                <c:pt idx="7171">
                  <c:v>0.99204000000000003</c:v>
                </c:pt>
                <c:pt idx="7172">
                  <c:v>0.99378299999999997</c:v>
                </c:pt>
                <c:pt idx="7173">
                  <c:v>0.99502400000000002</c:v>
                </c:pt>
                <c:pt idx="7174">
                  <c:v>0.99539</c:v>
                </c:pt>
                <c:pt idx="7175">
                  <c:v>0.99504499999999996</c:v>
                </c:pt>
                <c:pt idx="7176">
                  <c:v>0.99504999999999999</c:v>
                </c:pt>
                <c:pt idx="7177">
                  <c:v>0.99618300000000004</c:v>
                </c:pt>
                <c:pt idx="7178">
                  <c:v>0.99817699999999998</c:v>
                </c:pt>
                <c:pt idx="7179">
                  <c:v>0.99995900000000004</c:v>
                </c:pt>
                <c:pt idx="7180">
                  <c:v>1.000416</c:v>
                </c:pt>
                <c:pt idx="7181">
                  <c:v>0.99965700000000002</c:v>
                </c:pt>
                <c:pt idx="7182">
                  <c:v>0.99913799999999997</c:v>
                </c:pt>
                <c:pt idx="7183">
                  <c:v>1.000162</c:v>
                </c:pt>
                <c:pt idx="7184">
                  <c:v>1.0032179999999999</c:v>
                </c:pt>
                <c:pt idx="7185">
                  <c:v>1.008032</c:v>
                </c:pt>
                <c:pt idx="7186">
                  <c:v>1.013255</c:v>
                </c:pt>
                <c:pt idx="7187">
                  <c:v>1.0170669999999999</c:v>
                </c:pt>
                <c:pt idx="7188">
                  <c:v>1.018256</c:v>
                </c:pt>
                <c:pt idx="7189">
                  <c:v>1.0171509999999999</c:v>
                </c:pt>
                <c:pt idx="7190">
                  <c:v>1.015935</c:v>
                </c:pt>
                <c:pt idx="7191">
                  <c:v>1.0166949999999999</c:v>
                </c:pt>
                <c:pt idx="7192">
                  <c:v>1.019466</c:v>
                </c:pt>
                <c:pt idx="7193">
                  <c:v>1.0226660000000001</c:v>
                </c:pt>
                <c:pt idx="7194">
                  <c:v>1.0245010000000001</c:v>
                </c:pt>
                <c:pt idx="7195">
                  <c:v>1.0244580000000001</c:v>
                </c:pt>
                <c:pt idx="7196">
                  <c:v>1.0235129999999999</c:v>
                </c:pt>
                <c:pt idx="7197">
                  <c:v>1.022726</c:v>
                </c:pt>
                <c:pt idx="7198">
                  <c:v>1.0225329999999999</c:v>
                </c:pt>
                <c:pt idx="7199">
                  <c:v>1.0227999999999999</c:v>
                </c:pt>
                <c:pt idx="7200">
                  <c:v>1.022702</c:v>
                </c:pt>
                <c:pt idx="7201">
                  <c:v>1.021201</c:v>
                </c:pt>
                <c:pt idx="7202">
                  <c:v>1.017604</c:v>
                </c:pt>
                <c:pt idx="7203">
                  <c:v>1.0119940000000001</c:v>
                </c:pt>
                <c:pt idx="7204">
                  <c:v>1.005819</c:v>
                </c:pt>
                <c:pt idx="7205">
                  <c:v>1.0008570000000001</c:v>
                </c:pt>
                <c:pt idx="7206">
                  <c:v>0.99786399999999997</c:v>
                </c:pt>
                <c:pt idx="7207">
                  <c:v>0.99669300000000005</c:v>
                </c:pt>
                <c:pt idx="7208">
                  <c:v>0.99596600000000002</c:v>
                </c:pt>
                <c:pt idx="7209">
                  <c:v>0.99413499999999999</c:v>
                </c:pt>
                <c:pt idx="7210">
                  <c:v>0.99171100000000001</c:v>
                </c:pt>
                <c:pt idx="7211">
                  <c:v>0.99025099999999999</c:v>
                </c:pt>
                <c:pt idx="7212">
                  <c:v>0.990448</c:v>
                </c:pt>
                <c:pt idx="7213">
                  <c:v>0.99197400000000002</c:v>
                </c:pt>
                <c:pt idx="7214">
                  <c:v>0.99362099999999998</c:v>
                </c:pt>
                <c:pt idx="7215">
                  <c:v>0.99420200000000003</c:v>
                </c:pt>
                <c:pt idx="7216">
                  <c:v>0.993641</c:v>
                </c:pt>
                <c:pt idx="7217">
                  <c:v>0.99282700000000002</c:v>
                </c:pt>
                <c:pt idx="7218">
                  <c:v>0.99242799999999998</c:v>
                </c:pt>
                <c:pt idx="7219">
                  <c:v>0.991977</c:v>
                </c:pt>
                <c:pt idx="7220">
                  <c:v>0.99119999999999997</c:v>
                </c:pt>
                <c:pt idx="7221">
                  <c:v>0.99067000000000005</c:v>
                </c:pt>
                <c:pt idx="7222">
                  <c:v>0.99043599999999998</c:v>
                </c:pt>
                <c:pt idx="7223">
                  <c:v>0.99036400000000002</c:v>
                </c:pt>
                <c:pt idx="7224">
                  <c:v>0.99097299999999999</c:v>
                </c:pt>
                <c:pt idx="7225">
                  <c:v>0.99280000000000002</c:v>
                </c:pt>
                <c:pt idx="7226">
                  <c:v>0.99596200000000001</c:v>
                </c:pt>
                <c:pt idx="7227">
                  <c:v>1.000043</c:v>
                </c:pt>
                <c:pt idx="7228">
                  <c:v>1.0039370000000001</c:v>
                </c:pt>
                <c:pt idx="7229">
                  <c:v>1.006405</c:v>
                </c:pt>
                <c:pt idx="7230">
                  <c:v>1.0071209999999999</c:v>
                </c:pt>
                <c:pt idx="7231">
                  <c:v>1.0071410000000001</c:v>
                </c:pt>
                <c:pt idx="7232">
                  <c:v>1.0079359999999999</c:v>
                </c:pt>
                <c:pt idx="7233">
                  <c:v>1.0100499999999999</c:v>
                </c:pt>
                <c:pt idx="7234">
                  <c:v>1.013007</c:v>
                </c:pt>
                <c:pt idx="7235">
                  <c:v>1.015871</c:v>
                </c:pt>
                <c:pt idx="7236">
                  <c:v>1.017638</c:v>
                </c:pt>
                <c:pt idx="7237">
                  <c:v>1.01779</c:v>
                </c:pt>
                <c:pt idx="7238">
                  <c:v>1.0167900000000001</c:v>
                </c:pt>
                <c:pt idx="7239">
                  <c:v>1.0155799999999999</c:v>
                </c:pt>
                <c:pt idx="7240">
                  <c:v>1.0146580000000001</c:v>
                </c:pt>
                <c:pt idx="7241">
                  <c:v>1.013868</c:v>
                </c:pt>
                <c:pt idx="7242">
                  <c:v>1.012513</c:v>
                </c:pt>
                <c:pt idx="7243">
                  <c:v>1.0094920000000001</c:v>
                </c:pt>
                <c:pt idx="7244">
                  <c:v>1.0041770000000001</c:v>
                </c:pt>
                <c:pt idx="7245">
                  <c:v>0.99735099999999999</c:v>
                </c:pt>
                <c:pt idx="7246">
                  <c:v>0.99085400000000001</c:v>
                </c:pt>
                <c:pt idx="7247">
                  <c:v>0.98622600000000005</c:v>
                </c:pt>
                <c:pt idx="7248">
                  <c:v>0.98350000000000004</c:v>
                </c:pt>
                <c:pt idx="7249">
                  <c:v>0.98145300000000002</c:v>
                </c:pt>
                <c:pt idx="7250">
                  <c:v>0.978877</c:v>
                </c:pt>
                <c:pt idx="7251">
                  <c:v>0.97550000000000003</c:v>
                </c:pt>
                <c:pt idx="7252">
                  <c:v>0.97227399999999997</c:v>
                </c:pt>
                <c:pt idx="7253">
                  <c:v>0.97082599999999997</c:v>
                </c:pt>
                <c:pt idx="7254">
                  <c:v>0.97226199999999996</c:v>
                </c:pt>
                <c:pt idx="7255">
                  <c:v>0.976186</c:v>
                </c:pt>
                <c:pt idx="7256">
                  <c:v>0.98077199999999998</c:v>
                </c:pt>
                <c:pt idx="7257">
                  <c:v>0.98396600000000001</c:v>
                </c:pt>
                <c:pt idx="7258">
                  <c:v>0.98480900000000005</c:v>
                </c:pt>
                <c:pt idx="7259">
                  <c:v>0.98410699999999995</c:v>
                </c:pt>
                <c:pt idx="7260">
                  <c:v>0.98368199999999995</c:v>
                </c:pt>
                <c:pt idx="7261">
                  <c:v>0.98478299999999996</c:v>
                </c:pt>
                <c:pt idx="7262">
                  <c:v>0.98747700000000005</c:v>
                </c:pt>
                <c:pt idx="7263">
                  <c:v>0.99067499999999997</c:v>
                </c:pt>
                <c:pt idx="7264">
                  <c:v>0.99276399999999998</c:v>
                </c:pt>
                <c:pt idx="7265">
                  <c:v>0.99283100000000002</c:v>
                </c:pt>
                <c:pt idx="7266">
                  <c:v>0.99131100000000005</c:v>
                </c:pt>
                <c:pt idx="7267">
                  <c:v>0.98960000000000004</c:v>
                </c:pt>
                <c:pt idx="7268">
                  <c:v>0.98909899999999995</c:v>
                </c:pt>
                <c:pt idx="7269">
                  <c:v>0.99062899999999998</c:v>
                </c:pt>
                <c:pt idx="7270">
                  <c:v>0.99366299999999996</c:v>
                </c:pt>
                <c:pt idx="7271">
                  <c:v>0.99634199999999995</c:v>
                </c:pt>
                <c:pt idx="7272">
                  <c:v>0.99772000000000005</c:v>
                </c:pt>
                <c:pt idx="7273">
                  <c:v>0.99881299999999995</c:v>
                </c:pt>
                <c:pt idx="7274">
                  <c:v>1.0009170000000001</c:v>
                </c:pt>
                <c:pt idx="7275">
                  <c:v>1.004408</c:v>
                </c:pt>
                <c:pt idx="7276">
                  <c:v>1.008894</c:v>
                </c:pt>
                <c:pt idx="7277">
                  <c:v>1.0131490000000001</c:v>
                </c:pt>
                <c:pt idx="7278">
                  <c:v>1.015549</c:v>
                </c:pt>
                <c:pt idx="7279">
                  <c:v>1.0155430000000001</c:v>
                </c:pt>
                <c:pt idx="7280">
                  <c:v>1.0138020000000001</c:v>
                </c:pt>
                <c:pt idx="7281">
                  <c:v>1.011247</c:v>
                </c:pt>
                <c:pt idx="7282">
                  <c:v>1.008758</c:v>
                </c:pt>
                <c:pt idx="7283">
                  <c:v>1.006691</c:v>
                </c:pt>
                <c:pt idx="7284">
                  <c:v>1.004767</c:v>
                </c:pt>
                <c:pt idx="7285">
                  <c:v>1.002481</c:v>
                </c:pt>
                <c:pt idx="7286">
                  <c:v>0.99912999999999996</c:v>
                </c:pt>
                <c:pt idx="7287">
                  <c:v>0.99475999999999998</c:v>
                </c:pt>
                <c:pt idx="7288">
                  <c:v>0.990703</c:v>
                </c:pt>
                <c:pt idx="7289">
                  <c:v>0.98823000000000005</c:v>
                </c:pt>
                <c:pt idx="7290">
                  <c:v>0.98769200000000001</c:v>
                </c:pt>
                <c:pt idx="7291">
                  <c:v>0.98850000000000005</c:v>
                </c:pt>
                <c:pt idx="7292">
                  <c:v>0.98956200000000005</c:v>
                </c:pt>
                <c:pt idx="7293">
                  <c:v>0.99013300000000004</c:v>
                </c:pt>
                <c:pt idx="7294">
                  <c:v>0.98965700000000001</c:v>
                </c:pt>
                <c:pt idx="7295">
                  <c:v>0.98810699999999996</c:v>
                </c:pt>
                <c:pt idx="7296">
                  <c:v>0.98651500000000003</c:v>
                </c:pt>
                <c:pt idx="7297">
                  <c:v>0.98571299999999995</c:v>
                </c:pt>
                <c:pt idx="7298">
                  <c:v>0.98592999999999997</c:v>
                </c:pt>
                <c:pt idx="7299">
                  <c:v>0.98719900000000005</c:v>
                </c:pt>
                <c:pt idx="7300">
                  <c:v>0.98892999999999998</c:v>
                </c:pt>
                <c:pt idx="7301">
                  <c:v>0.98977999999999999</c:v>
                </c:pt>
                <c:pt idx="7302">
                  <c:v>0.98873500000000003</c:v>
                </c:pt>
                <c:pt idx="7303">
                  <c:v>0.98645400000000005</c:v>
                </c:pt>
                <c:pt idx="7304">
                  <c:v>0.98460700000000001</c:v>
                </c:pt>
                <c:pt idx="7305">
                  <c:v>0.98426499999999995</c:v>
                </c:pt>
                <c:pt idx="7306">
                  <c:v>0.98557399999999995</c:v>
                </c:pt>
                <c:pt idx="7307">
                  <c:v>0.98796700000000004</c:v>
                </c:pt>
                <c:pt idx="7308">
                  <c:v>0.99065300000000001</c:v>
                </c:pt>
                <c:pt idx="7309">
                  <c:v>0.99295599999999995</c:v>
                </c:pt>
                <c:pt idx="7310">
                  <c:v>0.99409000000000003</c:v>
                </c:pt>
                <c:pt idx="7311">
                  <c:v>0.99380599999999997</c:v>
                </c:pt>
                <c:pt idx="7312">
                  <c:v>0.99322100000000002</c:v>
                </c:pt>
                <c:pt idx="7313">
                  <c:v>0.99393900000000002</c:v>
                </c:pt>
                <c:pt idx="7314">
                  <c:v>0.99663800000000002</c:v>
                </c:pt>
                <c:pt idx="7315">
                  <c:v>1.000804</c:v>
                </c:pt>
                <c:pt idx="7316">
                  <c:v>1.005314</c:v>
                </c:pt>
                <c:pt idx="7317">
                  <c:v>1.008759</c:v>
                </c:pt>
                <c:pt idx="7318">
                  <c:v>1.0099530000000001</c:v>
                </c:pt>
                <c:pt idx="7319">
                  <c:v>1.008901</c:v>
                </c:pt>
                <c:pt idx="7320">
                  <c:v>1.0067999999999999</c:v>
                </c:pt>
                <c:pt idx="7321">
                  <c:v>1.0049140000000001</c:v>
                </c:pt>
                <c:pt idx="7322">
                  <c:v>1.003673</c:v>
                </c:pt>
                <c:pt idx="7323">
                  <c:v>1.0025379999999999</c:v>
                </c:pt>
                <c:pt idx="7324">
                  <c:v>1.0006759999999999</c:v>
                </c:pt>
                <c:pt idx="7325">
                  <c:v>0.99819599999999997</c:v>
                </c:pt>
                <c:pt idx="7326">
                  <c:v>0.99635499999999999</c:v>
                </c:pt>
                <c:pt idx="7327">
                  <c:v>0.99610799999999999</c:v>
                </c:pt>
                <c:pt idx="7328">
                  <c:v>0.99719199999999997</c:v>
                </c:pt>
                <c:pt idx="7329">
                  <c:v>0.99851800000000002</c:v>
                </c:pt>
                <c:pt idx="7330">
                  <c:v>0.99871600000000005</c:v>
                </c:pt>
                <c:pt idx="7331">
                  <c:v>0.99697000000000002</c:v>
                </c:pt>
                <c:pt idx="7332">
                  <c:v>0.99359500000000001</c:v>
                </c:pt>
                <c:pt idx="7333">
                  <c:v>0.98971900000000002</c:v>
                </c:pt>
                <c:pt idx="7334">
                  <c:v>0.98668299999999998</c:v>
                </c:pt>
                <c:pt idx="7335">
                  <c:v>0.985294</c:v>
                </c:pt>
                <c:pt idx="7336">
                  <c:v>0.98546199999999995</c:v>
                </c:pt>
                <c:pt idx="7337">
                  <c:v>0.986344</c:v>
                </c:pt>
                <c:pt idx="7338">
                  <c:v>0.98671799999999998</c:v>
                </c:pt>
                <c:pt idx="7339">
                  <c:v>0.98591899999999999</c:v>
                </c:pt>
                <c:pt idx="7340">
                  <c:v>0.98443400000000003</c:v>
                </c:pt>
                <c:pt idx="7341">
                  <c:v>0.98343100000000006</c:v>
                </c:pt>
                <c:pt idx="7342">
                  <c:v>0.98362000000000005</c:v>
                </c:pt>
                <c:pt idx="7343">
                  <c:v>0.98403099999999999</c:v>
                </c:pt>
                <c:pt idx="7344">
                  <c:v>0.98266600000000004</c:v>
                </c:pt>
                <c:pt idx="7345">
                  <c:v>0.97922600000000004</c:v>
                </c:pt>
                <c:pt idx="7346">
                  <c:v>0.97563800000000001</c:v>
                </c:pt>
                <c:pt idx="7347">
                  <c:v>0.97379199999999999</c:v>
                </c:pt>
                <c:pt idx="7348">
                  <c:v>0.97430399999999995</c:v>
                </c:pt>
                <c:pt idx="7349">
                  <c:v>0.97676499999999999</c:v>
                </c:pt>
                <c:pt idx="7350">
                  <c:v>0.98039500000000002</c:v>
                </c:pt>
                <c:pt idx="7351">
                  <c:v>0.98454799999999998</c:v>
                </c:pt>
                <c:pt idx="7352">
                  <c:v>0.98865899999999995</c:v>
                </c:pt>
                <c:pt idx="7353">
                  <c:v>0.99251500000000004</c:v>
                </c:pt>
                <c:pt idx="7354">
                  <c:v>0.99656699999999998</c:v>
                </c:pt>
                <c:pt idx="7355">
                  <c:v>1.0012760000000001</c:v>
                </c:pt>
                <c:pt idx="7356">
                  <c:v>1.0063550000000001</c:v>
                </c:pt>
                <c:pt idx="7357">
                  <c:v>1.0107029999999999</c:v>
                </c:pt>
                <c:pt idx="7358">
                  <c:v>1.013231</c:v>
                </c:pt>
                <c:pt idx="7359">
                  <c:v>1.013917</c:v>
                </c:pt>
                <c:pt idx="7360">
                  <c:v>1.013665</c:v>
                </c:pt>
                <c:pt idx="7361">
                  <c:v>1.013536</c:v>
                </c:pt>
                <c:pt idx="7362">
                  <c:v>1.01433</c:v>
                </c:pt>
                <c:pt idx="7363">
                  <c:v>1.016087</c:v>
                </c:pt>
                <c:pt idx="7364">
                  <c:v>1.018005</c:v>
                </c:pt>
                <c:pt idx="7365">
                  <c:v>1.01911</c:v>
                </c:pt>
                <c:pt idx="7366">
                  <c:v>1.0186440000000001</c:v>
                </c:pt>
                <c:pt idx="7367">
                  <c:v>1.0162340000000001</c:v>
                </c:pt>
                <c:pt idx="7368">
                  <c:v>1.0123709999999999</c:v>
                </c:pt>
                <c:pt idx="7369">
                  <c:v>1.008278</c:v>
                </c:pt>
                <c:pt idx="7370">
                  <c:v>1.00498</c:v>
                </c:pt>
                <c:pt idx="7371">
                  <c:v>1.0023550000000001</c:v>
                </c:pt>
                <c:pt idx="7372">
                  <c:v>0.99894000000000005</c:v>
                </c:pt>
                <c:pt idx="7373">
                  <c:v>0.99380800000000002</c:v>
                </c:pt>
                <c:pt idx="7374">
                  <c:v>0.988124</c:v>
                </c:pt>
                <c:pt idx="7375">
                  <c:v>0.98374799999999996</c:v>
                </c:pt>
                <c:pt idx="7376">
                  <c:v>0.98164600000000002</c:v>
                </c:pt>
                <c:pt idx="7377">
                  <c:v>0.98148199999999997</c:v>
                </c:pt>
                <c:pt idx="7378">
                  <c:v>0.98197400000000001</c:v>
                </c:pt>
                <c:pt idx="7379">
                  <c:v>0.982101</c:v>
                </c:pt>
                <c:pt idx="7380">
                  <c:v>0.98149500000000001</c:v>
                </c:pt>
                <c:pt idx="7381">
                  <c:v>0.98035700000000003</c:v>
                </c:pt>
                <c:pt idx="7382">
                  <c:v>0.97989599999999999</c:v>
                </c:pt>
                <c:pt idx="7383">
                  <c:v>0.98146500000000003</c:v>
                </c:pt>
                <c:pt idx="7384">
                  <c:v>0.98494999999999999</c:v>
                </c:pt>
                <c:pt idx="7385">
                  <c:v>0.98970999999999998</c:v>
                </c:pt>
                <c:pt idx="7386">
                  <c:v>0.99568599999999996</c:v>
                </c:pt>
                <c:pt idx="7387">
                  <c:v>1.001609</c:v>
                </c:pt>
                <c:pt idx="7388">
                  <c:v>1.0054419999999999</c:v>
                </c:pt>
                <c:pt idx="7389">
                  <c:v>1.0070209999999999</c:v>
                </c:pt>
                <c:pt idx="7390">
                  <c:v>1.0073449999999999</c:v>
                </c:pt>
                <c:pt idx="7391">
                  <c:v>1.007023</c:v>
                </c:pt>
                <c:pt idx="7392">
                  <c:v>1.0064679999999999</c:v>
                </c:pt>
                <c:pt idx="7393">
                  <c:v>1.005784</c:v>
                </c:pt>
                <c:pt idx="7394">
                  <c:v>1.0048299999999999</c:v>
                </c:pt>
                <c:pt idx="7395">
                  <c:v>1.0040770000000001</c:v>
                </c:pt>
                <c:pt idx="7396">
                  <c:v>1.0047969999999999</c:v>
                </c:pt>
                <c:pt idx="7397">
                  <c:v>1.007787</c:v>
                </c:pt>
                <c:pt idx="7398">
                  <c:v>1.011701</c:v>
                </c:pt>
                <c:pt idx="7399">
                  <c:v>1.014178</c:v>
                </c:pt>
                <c:pt idx="7400">
                  <c:v>1.0146539999999999</c:v>
                </c:pt>
                <c:pt idx="7401">
                  <c:v>1.0144960000000001</c:v>
                </c:pt>
                <c:pt idx="7402">
                  <c:v>1.0151859999999999</c:v>
                </c:pt>
                <c:pt idx="7403">
                  <c:v>1.017053</c:v>
                </c:pt>
                <c:pt idx="7404">
                  <c:v>1.019225</c:v>
                </c:pt>
                <c:pt idx="7405">
                  <c:v>1.0203660000000001</c:v>
                </c:pt>
                <c:pt idx="7406">
                  <c:v>1.019558</c:v>
                </c:pt>
                <c:pt idx="7407">
                  <c:v>1.016607</c:v>
                </c:pt>
                <c:pt idx="7408">
                  <c:v>1.011763</c:v>
                </c:pt>
                <c:pt idx="7409">
                  <c:v>1.005806</c:v>
                </c:pt>
                <c:pt idx="7410">
                  <c:v>1.0000960000000001</c:v>
                </c:pt>
                <c:pt idx="7411">
                  <c:v>0.99560000000000004</c:v>
                </c:pt>
                <c:pt idx="7412">
                  <c:v>0.99173100000000003</c:v>
                </c:pt>
                <c:pt idx="7413">
                  <c:v>0.98749100000000001</c:v>
                </c:pt>
                <c:pt idx="7414">
                  <c:v>0.98349200000000003</c:v>
                </c:pt>
                <c:pt idx="7415">
                  <c:v>0.98109800000000003</c:v>
                </c:pt>
                <c:pt idx="7416">
                  <c:v>0.980603</c:v>
                </c:pt>
                <c:pt idx="7417">
                  <c:v>0.98148100000000005</c:v>
                </c:pt>
                <c:pt idx="7418">
                  <c:v>0.98311199999999999</c:v>
                </c:pt>
                <c:pt idx="7419">
                  <c:v>0.98480000000000001</c:v>
                </c:pt>
                <c:pt idx="7420">
                  <c:v>0.98592199999999997</c:v>
                </c:pt>
                <c:pt idx="7421">
                  <c:v>0.98593699999999995</c:v>
                </c:pt>
                <c:pt idx="7422">
                  <c:v>0.98486899999999999</c:v>
                </c:pt>
                <c:pt idx="7423">
                  <c:v>0.98392800000000002</c:v>
                </c:pt>
                <c:pt idx="7424">
                  <c:v>0.98422299999999996</c:v>
                </c:pt>
                <c:pt idx="7425">
                  <c:v>0.98547399999999996</c:v>
                </c:pt>
                <c:pt idx="7426">
                  <c:v>0.98663599999999996</c:v>
                </c:pt>
                <c:pt idx="7427">
                  <c:v>0.98681399999999997</c:v>
                </c:pt>
                <c:pt idx="7428">
                  <c:v>0.98574799999999996</c:v>
                </c:pt>
                <c:pt idx="7429">
                  <c:v>0.98414900000000005</c:v>
                </c:pt>
                <c:pt idx="7430">
                  <c:v>0.98327200000000003</c:v>
                </c:pt>
                <c:pt idx="7431">
                  <c:v>0.98402900000000004</c:v>
                </c:pt>
                <c:pt idx="7432">
                  <c:v>0.98651999999999995</c:v>
                </c:pt>
                <c:pt idx="7433">
                  <c:v>0.98970499999999995</c:v>
                </c:pt>
                <c:pt idx="7434">
                  <c:v>0.99198399999999998</c:v>
                </c:pt>
                <c:pt idx="7435">
                  <c:v>0.99277000000000004</c:v>
                </c:pt>
                <c:pt idx="7436">
                  <c:v>0.99281900000000001</c:v>
                </c:pt>
                <c:pt idx="7437">
                  <c:v>0.99319400000000002</c:v>
                </c:pt>
                <c:pt idx="7438">
                  <c:v>0.99478599999999995</c:v>
                </c:pt>
                <c:pt idx="7439">
                  <c:v>0.99796600000000002</c:v>
                </c:pt>
                <c:pt idx="7440">
                  <c:v>1.0018260000000001</c:v>
                </c:pt>
                <c:pt idx="7441">
                  <c:v>1.005023</c:v>
                </c:pt>
                <c:pt idx="7442">
                  <c:v>1.007217</c:v>
                </c:pt>
                <c:pt idx="7443">
                  <c:v>1.009015</c:v>
                </c:pt>
                <c:pt idx="7444">
                  <c:v>1.0113799999999999</c:v>
                </c:pt>
                <c:pt idx="7445">
                  <c:v>1.0144550000000001</c:v>
                </c:pt>
                <c:pt idx="7446">
                  <c:v>1.016902</c:v>
                </c:pt>
                <c:pt idx="7447">
                  <c:v>1.017352</c:v>
                </c:pt>
                <c:pt idx="7448">
                  <c:v>1.015333</c:v>
                </c:pt>
                <c:pt idx="7449">
                  <c:v>1.0108490000000001</c:v>
                </c:pt>
                <c:pt idx="7450">
                  <c:v>1.0048459999999999</c:v>
                </c:pt>
                <c:pt idx="7451">
                  <c:v>0.99927699999999997</c:v>
                </c:pt>
                <c:pt idx="7452">
                  <c:v>0.99526300000000001</c:v>
                </c:pt>
                <c:pt idx="7453">
                  <c:v>0.99237399999999998</c:v>
                </c:pt>
                <c:pt idx="7454">
                  <c:v>0.98987400000000003</c:v>
                </c:pt>
                <c:pt idx="7455">
                  <c:v>0.98703099999999999</c:v>
                </c:pt>
                <c:pt idx="7456">
                  <c:v>0.98338999999999999</c:v>
                </c:pt>
                <c:pt idx="7457">
                  <c:v>0.97953599999999996</c:v>
                </c:pt>
                <c:pt idx="7458">
                  <c:v>0.97629500000000002</c:v>
                </c:pt>
                <c:pt idx="7459">
                  <c:v>0.973885</c:v>
                </c:pt>
                <c:pt idx="7460">
                  <c:v>0.97208099999999997</c:v>
                </c:pt>
                <c:pt idx="7461">
                  <c:v>0.97042499999999998</c:v>
                </c:pt>
                <c:pt idx="7462">
                  <c:v>0.96867800000000004</c:v>
                </c:pt>
                <c:pt idx="7463">
                  <c:v>0.96701800000000004</c:v>
                </c:pt>
                <c:pt idx="7464">
                  <c:v>0.96607500000000002</c:v>
                </c:pt>
                <c:pt idx="7465">
                  <c:v>0.96693600000000002</c:v>
                </c:pt>
                <c:pt idx="7466">
                  <c:v>0.96968399999999999</c:v>
                </c:pt>
                <c:pt idx="7467">
                  <c:v>0.97265599999999997</c:v>
                </c:pt>
                <c:pt idx="7468">
                  <c:v>0.97460199999999997</c:v>
                </c:pt>
                <c:pt idx="7469">
                  <c:v>0.97577199999999997</c:v>
                </c:pt>
                <c:pt idx="7470">
                  <c:v>0.97653800000000002</c:v>
                </c:pt>
                <c:pt idx="7471">
                  <c:v>0.97700799999999999</c:v>
                </c:pt>
                <c:pt idx="7472">
                  <c:v>0.97781399999999996</c:v>
                </c:pt>
                <c:pt idx="7473">
                  <c:v>0.97982499999999995</c:v>
                </c:pt>
                <c:pt idx="7474">
                  <c:v>0.98303799999999997</c:v>
                </c:pt>
                <c:pt idx="7475">
                  <c:v>0.98603099999999999</c:v>
                </c:pt>
                <c:pt idx="7476">
                  <c:v>0.987294</c:v>
                </c:pt>
                <c:pt idx="7477">
                  <c:v>0.98723899999999998</c:v>
                </c:pt>
                <c:pt idx="7478">
                  <c:v>0.98744500000000002</c:v>
                </c:pt>
                <c:pt idx="7479">
                  <c:v>0.98877899999999996</c:v>
                </c:pt>
                <c:pt idx="7480">
                  <c:v>0.99125200000000002</c:v>
                </c:pt>
                <c:pt idx="7481">
                  <c:v>0.99406899999999998</c:v>
                </c:pt>
                <c:pt idx="7482">
                  <c:v>0.99598600000000004</c:v>
                </c:pt>
                <c:pt idx="7483">
                  <c:v>0.99667399999999995</c:v>
                </c:pt>
                <c:pt idx="7484">
                  <c:v>0.997081</c:v>
                </c:pt>
                <c:pt idx="7485">
                  <c:v>0.99827200000000005</c:v>
                </c:pt>
                <c:pt idx="7486">
                  <c:v>1.0001709999999999</c:v>
                </c:pt>
                <c:pt idx="7487">
                  <c:v>1.0017499999999999</c:v>
                </c:pt>
                <c:pt idx="7488">
                  <c:v>1.002097</c:v>
                </c:pt>
                <c:pt idx="7489">
                  <c:v>1.0008140000000001</c:v>
                </c:pt>
                <c:pt idx="7490">
                  <c:v>0.99832100000000001</c:v>
                </c:pt>
                <c:pt idx="7491">
                  <c:v>0.99589399999999995</c:v>
                </c:pt>
                <c:pt idx="7492">
                  <c:v>0.99480500000000005</c:v>
                </c:pt>
                <c:pt idx="7493">
                  <c:v>0.99517</c:v>
                </c:pt>
                <c:pt idx="7494">
                  <c:v>0.99561699999999997</c:v>
                </c:pt>
                <c:pt idx="7495">
                  <c:v>0.99455700000000002</c:v>
                </c:pt>
                <c:pt idx="7496">
                  <c:v>0.99154799999999998</c:v>
                </c:pt>
                <c:pt idx="7497">
                  <c:v>0.98725300000000005</c:v>
                </c:pt>
                <c:pt idx="7498">
                  <c:v>0.98285199999999995</c:v>
                </c:pt>
                <c:pt idx="7499">
                  <c:v>0.97961100000000001</c:v>
                </c:pt>
                <c:pt idx="7500">
                  <c:v>0.97802</c:v>
                </c:pt>
                <c:pt idx="7501">
                  <c:v>0.97751299999999997</c:v>
                </c:pt>
                <c:pt idx="7502">
                  <c:v>0.97713300000000003</c:v>
                </c:pt>
                <c:pt idx="7503">
                  <c:v>0.97586399999999995</c:v>
                </c:pt>
                <c:pt idx="7504">
                  <c:v>0.97356699999999996</c:v>
                </c:pt>
                <c:pt idx="7505">
                  <c:v>0.97162400000000004</c:v>
                </c:pt>
                <c:pt idx="7506">
                  <c:v>0.971468</c:v>
                </c:pt>
                <c:pt idx="7507">
                  <c:v>0.97336599999999995</c:v>
                </c:pt>
                <c:pt idx="7508">
                  <c:v>0.97653199999999996</c:v>
                </c:pt>
                <c:pt idx="7509">
                  <c:v>0.97958100000000004</c:v>
                </c:pt>
                <c:pt idx="7510">
                  <c:v>0.98124400000000001</c:v>
                </c:pt>
                <c:pt idx="7511">
                  <c:v>0.98103600000000002</c:v>
                </c:pt>
                <c:pt idx="7512">
                  <c:v>0.979819</c:v>
                </c:pt>
                <c:pt idx="7513">
                  <c:v>0.97935499999999998</c:v>
                </c:pt>
                <c:pt idx="7514">
                  <c:v>0.98065100000000005</c:v>
                </c:pt>
                <c:pt idx="7515">
                  <c:v>0.98327399999999998</c:v>
                </c:pt>
                <c:pt idx="7516">
                  <c:v>0.98623000000000005</c:v>
                </c:pt>
                <c:pt idx="7517">
                  <c:v>0.98875199999999996</c:v>
                </c:pt>
                <c:pt idx="7518">
                  <c:v>0.99063699999999999</c:v>
                </c:pt>
                <c:pt idx="7519">
                  <c:v>0.99242900000000001</c:v>
                </c:pt>
                <c:pt idx="7520">
                  <c:v>0.99476900000000001</c:v>
                </c:pt>
                <c:pt idx="7521">
                  <c:v>0.99792099999999995</c:v>
                </c:pt>
                <c:pt idx="7522">
                  <c:v>1.001892</c:v>
                </c:pt>
                <c:pt idx="7523">
                  <c:v>1.005735</c:v>
                </c:pt>
                <c:pt idx="7524">
                  <c:v>1.0081709999999999</c:v>
                </c:pt>
                <c:pt idx="7525">
                  <c:v>1.0093989999999999</c:v>
                </c:pt>
                <c:pt idx="7526">
                  <c:v>1.0104580000000001</c:v>
                </c:pt>
                <c:pt idx="7527">
                  <c:v>1.012008</c:v>
                </c:pt>
                <c:pt idx="7528">
                  <c:v>1.014203</c:v>
                </c:pt>
                <c:pt idx="7529">
                  <c:v>1.0164789999999999</c:v>
                </c:pt>
                <c:pt idx="7530">
                  <c:v>1.01779</c:v>
                </c:pt>
                <c:pt idx="7531">
                  <c:v>1.01719</c:v>
                </c:pt>
                <c:pt idx="7532">
                  <c:v>1.0146520000000001</c:v>
                </c:pt>
                <c:pt idx="7533">
                  <c:v>1.011244</c:v>
                </c:pt>
                <c:pt idx="7534">
                  <c:v>1.0080420000000001</c:v>
                </c:pt>
                <c:pt idx="7535">
                  <c:v>1.0056719999999999</c:v>
                </c:pt>
                <c:pt idx="7536">
                  <c:v>1.0044200000000001</c:v>
                </c:pt>
                <c:pt idx="7537">
                  <c:v>1.0038860000000001</c:v>
                </c:pt>
                <c:pt idx="7538">
                  <c:v>1.0030829999999999</c:v>
                </c:pt>
                <c:pt idx="7539">
                  <c:v>1.00109</c:v>
                </c:pt>
                <c:pt idx="7540">
                  <c:v>0.99755000000000005</c:v>
                </c:pt>
                <c:pt idx="7541">
                  <c:v>0.99319100000000005</c:v>
                </c:pt>
                <c:pt idx="7542">
                  <c:v>0.98966399999999999</c:v>
                </c:pt>
                <c:pt idx="7543">
                  <c:v>0.98783600000000005</c:v>
                </c:pt>
                <c:pt idx="7544">
                  <c:v>0.98697699999999999</c:v>
                </c:pt>
                <c:pt idx="7545">
                  <c:v>0.98608499999999999</c:v>
                </c:pt>
                <c:pt idx="7546">
                  <c:v>0.984433</c:v>
                </c:pt>
                <c:pt idx="7547">
                  <c:v>0.98174600000000001</c:v>
                </c:pt>
                <c:pt idx="7548">
                  <c:v>0.97913300000000003</c:v>
                </c:pt>
                <c:pt idx="7549">
                  <c:v>0.97830700000000004</c:v>
                </c:pt>
                <c:pt idx="7550">
                  <c:v>0.97987000000000002</c:v>
                </c:pt>
                <c:pt idx="7551">
                  <c:v>0.98304000000000002</c:v>
                </c:pt>
                <c:pt idx="7552">
                  <c:v>0.98652099999999998</c:v>
                </c:pt>
                <c:pt idx="7553">
                  <c:v>0.98942600000000003</c:v>
                </c:pt>
                <c:pt idx="7554">
                  <c:v>0.99139999999999995</c:v>
                </c:pt>
                <c:pt idx="7555">
                  <c:v>0.99249900000000002</c:v>
                </c:pt>
                <c:pt idx="7556">
                  <c:v>0.99321700000000002</c:v>
                </c:pt>
                <c:pt idx="7557">
                  <c:v>0.99429800000000002</c:v>
                </c:pt>
                <c:pt idx="7558">
                  <c:v>0.99634199999999995</c:v>
                </c:pt>
                <c:pt idx="7559">
                  <c:v>0.99907900000000005</c:v>
                </c:pt>
                <c:pt idx="7560">
                  <c:v>1.0016350000000001</c:v>
                </c:pt>
                <c:pt idx="7561">
                  <c:v>1.0034829999999999</c:v>
                </c:pt>
                <c:pt idx="7562">
                  <c:v>1.0046349999999999</c:v>
                </c:pt>
                <c:pt idx="7563">
                  <c:v>1.005843</c:v>
                </c:pt>
                <c:pt idx="7564">
                  <c:v>1.0084109999999999</c:v>
                </c:pt>
                <c:pt idx="7565">
                  <c:v>1.0126230000000001</c:v>
                </c:pt>
                <c:pt idx="7566">
                  <c:v>1.0172410000000001</c:v>
                </c:pt>
                <c:pt idx="7567">
                  <c:v>1.021199</c:v>
                </c:pt>
                <c:pt idx="7568">
                  <c:v>1.0242359999999999</c:v>
                </c:pt>
                <c:pt idx="7569">
                  <c:v>1.026208</c:v>
                </c:pt>
                <c:pt idx="7570">
                  <c:v>1.0270049999999999</c:v>
                </c:pt>
                <c:pt idx="7571">
                  <c:v>1.0268630000000001</c:v>
                </c:pt>
                <c:pt idx="7572">
                  <c:v>1.026654</c:v>
                </c:pt>
                <c:pt idx="7573">
                  <c:v>1.026926</c:v>
                </c:pt>
                <c:pt idx="7574">
                  <c:v>1.026831</c:v>
                </c:pt>
                <c:pt idx="7575">
                  <c:v>1.025191</c:v>
                </c:pt>
                <c:pt idx="7576">
                  <c:v>1.021603</c:v>
                </c:pt>
                <c:pt idx="7577">
                  <c:v>1.0161800000000001</c:v>
                </c:pt>
                <c:pt idx="7578">
                  <c:v>1.009692</c:v>
                </c:pt>
                <c:pt idx="7579">
                  <c:v>1.003525</c:v>
                </c:pt>
                <c:pt idx="7580">
                  <c:v>0.99846299999999999</c:v>
                </c:pt>
                <c:pt idx="7581">
                  <c:v>0.99435700000000005</c:v>
                </c:pt>
                <c:pt idx="7582">
                  <c:v>0.99077899999999997</c:v>
                </c:pt>
                <c:pt idx="7583">
                  <c:v>0.98732299999999995</c:v>
                </c:pt>
                <c:pt idx="7584">
                  <c:v>0.98419199999999996</c:v>
                </c:pt>
                <c:pt idx="7585">
                  <c:v>0.98219800000000002</c:v>
                </c:pt>
                <c:pt idx="7586">
                  <c:v>0.98188299999999995</c:v>
                </c:pt>
                <c:pt idx="7587">
                  <c:v>0.98298200000000002</c:v>
                </c:pt>
                <c:pt idx="7588">
                  <c:v>0.98430799999999996</c:v>
                </c:pt>
                <c:pt idx="7589">
                  <c:v>0.98446999999999996</c:v>
                </c:pt>
                <c:pt idx="7590">
                  <c:v>0.98313300000000003</c:v>
                </c:pt>
                <c:pt idx="7591">
                  <c:v>0.98136999999999996</c:v>
                </c:pt>
                <c:pt idx="7592">
                  <c:v>0.98064499999999999</c:v>
                </c:pt>
                <c:pt idx="7593">
                  <c:v>0.98180699999999999</c:v>
                </c:pt>
                <c:pt idx="7594">
                  <c:v>0.98482000000000003</c:v>
                </c:pt>
                <c:pt idx="7595">
                  <c:v>0.98872300000000002</c:v>
                </c:pt>
                <c:pt idx="7596">
                  <c:v>0.99221999999999999</c:v>
                </c:pt>
                <c:pt idx="7597">
                  <c:v>0.99426199999999998</c:v>
                </c:pt>
                <c:pt idx="7598">
                  <c:v>0.99434800000000001</c:v>
                </c:pt>
                <c:pt idx="7599">
                  <c:v>0.99334199999999995</c:v>
                </c:pt>
                <c:pt idx="7600">
                  <c:v>0.99287999999999998</c:v>
                </c:pt>
                <c:pt idx="7601">
                  <c:v>0.99339999999999995</c:v>
                </c:pt>
                <c:pt idx="7602">
                  <c:v>0.99416899999999997</c:v>
                </c:pt>
                <c:pt idx="7603">
                  <c:v>0.99449900000000002</c:v>
                </c:pt>
                <c:pt idx="7604">
                  <c:v>0.99412299999999998</c:v>
                </c:pt>
                <c:pt idx="7605">
                  <c:v>0.99357799999999996</c:v>
                </c:pt>
                <c:pt idx="7606">
                  <c:v>0.994058</c:v>
                </c:pt>
                <c:pt idx="7607">
                  <c:v>0.99638000000000004</c:v>
                </c:pt>
                <c:pt idx="7608">
                  <c:v>1.000213</c:v>
                </c:pt>
                <c:pt idx="7609">
                  <c:v>1.0042279999999999</c:v>
                </c:pt>
                <c:pt idx="7610">
                  <c:v>1.007123</c:v>
                </c:pt>
                <c:pt idx="7611">
                  <c:v>1.0080750000000001</c:v>
                </c:pt>
                <c:pt idx="7612">
                  <c:v>1.0070380000000001</c:v>
                </c:pt>
                <c:pt idx="7613">
                  <c:v>1.005239</c:v>
                </c:pt>
                <c:pt idx="7614">
                  <c:v>1.0039640000000001</c:v>
                </c:pt>
                <c:pt idx="7615">
                  <c:v>1.003423</c:v>
                </c:pt>
                <c:pt idx="7616">
                  <c:v>1.0029980000000001</c:v>
                </c:pt>
                <c:pt idx="7617">
                  <c:v>1.001905</c:v>
                </c:pt>
                <c:pt idx="7618">
                  <c:v>0.99984499999999998</c:v>
                </c:pt>
                <c:pt idx="7619">
                  <c:v>0.99676399999999998</c:v>
                </c:pt>
                <c:pt idx="7620">
                  <c:v>0.99257799999999996</c:v>
                </c:pt>
                <c:pt idx="7621">
                  <c:v>0.98751800000000001</c:v>
                </c:pt>
                <c:pt idx="7622">
                  <c:v>0.982568</c:v>
                </c:pt>
                <c:pt idx="7623">
                  <c:v>0.97925099999999998</c:v>
                </c:pt>
                <c:pt idx="7624">
                  <c:v>0.97810799999999998</c:v>
                </c:pt>
                <c:pt idx="7625">
                  <c:v>0.97789599999999999</c:v>
                </c:pt>
                <c:pt idx="7626">
                  <c:v>0.97702900000000004</c:v>
                </c:pt>
                <c:pt idx="7627">
                  <c:v>0.97489599999999998</c:v>
                </c:pt>
                <c:pt idx="7628">
                  <c:v>0.97187299999999999</c:v>
                </c:pt>
                <c:pt idx="7629">
                  <c:v>0.96895500000000001</c:v>
                </c:pt>
                <c:pt idx="7630">
                  <c:v>0.96729799999999999</c:v>
                </c:pt>
                <c:pt idx="7631">
                  <c:v>0.96780299999999997</c:v>
                </c:pt>
                <c:pt idx="7632">
                  <c:v>0.97040999999999999</c:v>
                </c:pt>
                <c:pt idx="7633">
                  <c:v>0.97396400000000005</c:v>
                </c:pt>
                <c:pt idx="7634">
                  <c:v>0.97719100000000003</c:v>
                </c:pt>
                <c:pt idx="7635">
                  <c:v>0.97897900000000004</c:v>
                </c:pt>
                <c:pt idx="7636">
                  <c:v>0.97862099999999996</c:v>
                </c:pt>
                <c:pt idx="7637">
                  <c:v>0.97689199999999998</c:v>
                </c:pt>
                <c:pt idx="7638">
                  <c:v>0.97562700000000002</c:v>
                </c:pt>
                <c:pt idx="7639">
                  <c:v>0.97581600000000002</c:v>
                </c:pt>
                <c:pt idx="7640">
                  <c:v>0.97694899999999996</c:v>
                </c:pt>
                <c:pt idx="7641">
                  <c:v>0.97799499999999995</c:v>
                </c:pt>
                <c:pt idx="7642">
                  <c:v>0.97868200000000005</c:v>
                </c:pt>
                <c:pt idx="7643">
                  <c:v>0.97987999999999997</c:v>
                </c:pt>
                <c:pt idx="7644">
                  <c:v>0.98270100000000005</c:v>
                </c:pt>
                <c:pt idx="7645">
                  <c:v>0.98767199999999999</c:v>
                </c:pt>
                <c:pt idx="7646">
                  <c:v>0.99419500000000005</c:v>
                </c:pt>
                <c:pt idx="7647">
                  <c:v>1.0002899999999999</c:v>
                </c:pt>
                <c:pt idx="7648">
                  <c:v>1.004108</c:v>
                </c:pt>
                <c:pt idx="7649">
                  <c:v>1.0058050000000001</c:v>
                </c:pt>
                <c:pt idx="7650">
                  <c:v>1.006885</c:v>
                </c:pt>
                <c:pt idx="7651">
                  <c:v>1.008556</c:v>
                </c:pt>
                <c:pt idx="7652">
                  <c:v>1.011145</c:v>
                </c:pt>
                <c:pt idx="7653">
                  <c:v>1.013808</c:v>
                </c:pt>
                <c:pt idx="7654">
                  <c:v>1.014918</c:v>
                </c:pt>
                <c:pt idx="7655">
                  <c:v>1.013252</c:v>
                </c:pt>
                <c:pt idx="7656">
                  <c:v>1.0090220000000001</c:v>
                </c:pt>
                <c:pt idx="7657">
                  <c:v>1.003852</c:v>
                </c:pt>
                <c:pt idx="7658">
                  <c:v>0.99934299999999998</c:v>
                </c:pt>
                <c:pt idx="7659">
                  <c:v>0.99608300000000005</c:v>
                </c:pt>
                <c:pt idx="7660">
                  <c:v>0.99387599999999998</c:v>
                </c:pt>
                <c:pt idx="7661">
                  <c:v>0.99174899999999999</c:v>
                </c:pt>
                <c:pt idx="7662">
                  <c:v>0.98843700000000001</c:v>
                </c:pt>
                <c:pt idx="7663">
                  <c:v>0.98386899999999999</c:v>
                </c:pt>
                <c:pt idx="7664">
                  <c:v>0.97930799999999996</c:v>
                </c:pt>
                <c:pt idx="7665">
                  <c:v>0.97615300000000005</c:v>
                </c:pt>
                <c:pt idx="7666">
                  <c:v>0.97497500000000004</c:v>
                </c:pt>
                <c:pt idx="7667">
                  <c:v>0.97514900000000004</c:v>
                </c:pt>
                <c:pt idx="7668">
                  <c:v>0.97555599999999998</c:v>
                </c:pt>
                <c:pt idx="7669">
                  <c:v>0.97530300000000003</c:v>
                </c:pt>
                <c:pt idx="7670">
                  <c:v>0.97405399999999998</c:v>
                </c:pt>
                <c:pt idx="7671">
                  <c:v>0.97250000000000003</c:v>
                </c:pt>
                <c:pt idx="7672">
                  <c:v>0.97194100000000005</c:v>
                </c:pt>
                <c:pt idx="7673">
                  <c:v>0.97318199999999999</c:v>
                </c:pt>
                <c:pt idx="7674">
                  <c:v>0.97579400000000005</c:v>
                </c:pt>
                <c:pt idx="7675">
                  <c:v>0.97823000000000004</c:v>
                </c:pt>
                <c:pt idx="7676">
                  <c:v>0.97911300000000001</c:v>
                </c:pt>
                <c:pt idx="7677">
                  <c:v>0.97859099999999999</c:v>
                </c:pt>
                <c:pt idx="7678">
                  <c:v>0.97837600000000002</c:v>
                </c:pt>
                <c:pt idx="7679">
                  <c:v>0.98006599999999999</c:v>
                </c:pt>
                <c:pt idx="7680">
                  <c:v>0.98337399999999997</c:v>
                </c:pt>
                <c:pt idx="7681">
                  <c:v>0.98665000000000003</c:v>
                </c:pt>
                <c:pt idx="7682">
                  <c:v>0.98863999999999996</c:v>
                </c:pt>
                <c:pt idx="7683">
                  <c:v>0.98920799999999998</c:v>
                </c:pt>
                <c:pt idx="7684">
                  <c:v>0.98922600000000005</c:v>
                </c:pt>
                <c:pt idx="7685">
                  <c:v>0.99013399999999996</c:v>
                </c:pt>
                <c:pt idx="7686">
                  <c:v>0.99262099999999998</c:v>
                </c:pt>
                <c:pt idx="7687">
                  <c:v>0.99592700000000001</c:v>
                </c:pt>
                <c:pt idx="7688">
                  <c:v>0.99868100000000004</c:v>
                </c:pt>
                <c:pt idx="7689">
                  <c:v>0.99985800000000002</c:v>
                </c:pt>
                <c:pt idx="7690">
                  <c:v>0.999552</c:v>
                </c:pt>
                <c:pt idx="7691">
                  <c:v>0.99899499999999997</c:v>
                </c:pt>
                <c:pt idx="7692">
                  <c:v>0.99967099999999998</c:v>
                </c:pt>
                <c:pt idx="7693">
                  <c:v>1.0021150000000001</c:v>
                </c:pt>
                <c:pt idx="7694">
                  <c:v>1.0052620000000001</c:v>
                </c:pt>
                <c:pt idx="7695">
                  <c:v>1.007439</c:v>
                </c:pt>
                <c:pt idx="7696">
                  <c:v>1.0077989999999999</c:v>
                </c:pt>
                <c:pt idx="7697">
                  <c:v>1.006632</c:v>
                </c:pt>
                <c:pt idx="7698">
                  <c:v>1.005042</c:v>
                </c:pt>
                <c:pt idx="7699">
                  <c:v>1.004284</c:v>
                </c:pt>
                <c:pt idx="7700">
                  <c:v>1.0048859999999999</c:v>
                </c:pt>
                <c:pt idx="7701">
                  <c:v>1.0064090000000001</c:v>
                </c:pt>
                <c:pt idx="7702">
                  <c:v>1.007549</c:v>
                </c:pt>
                <c:pt idx="7703">
                  <c:v>1.006634</c:v>
                </c:pt>
                <c:pt idx="7704">
                  <c:v>1.002702</c:v>
                </c:pt>
                <c:pt idx="7705">
                  <c:v>0.99610299999999996</c:v>
                </c:pt>
                <c:pt idx="7706">
                  <c:v>0.98853100000000005</c:v>
                </c:pt>
                <c:pt idx="7707">
                  <c:v>0.98222100000000001</c:v>
                </c:pt>
                <c:pt idx="7708">
                  <c:v>0.97882599999999997</c:v>
                </c:pt>
                <c:pt idx="7709">
                  <c:v>0.97862499999999997</c:v>
                </c:pt>
                <c:pt idx="7710">
                  <c:v>0.98021599999999998</c:v>
                </c:pt>
                <c:pt idx="7711">
                  <c:v>0.98172599999999999</c:v>
                </c:pt>
                <c:pt idx="7712">
                  <c:v>0.98227500000000001</c:v>
                </c:pt>
                <c:pt idx="7713">
                  <c:v>0.98183699999999996</c:v>
                </c:pt>
                <c:pt idx="7714">
                  <c:v>0.980846</c:v>
                </c:pt>
                <c:pt idx="7715">
                  <c:v>0.98023300000000002</c:v>
                </c:pt>
                <c:pt idx="7716">
                  <c:v>0.98085</c:v>
                </c:pt>
                <c:pt idx="7717">
                  <c:v>0.98292999999999997</c:v>
                </c:pt>
                <c:pt idx="7718">
                  <c:v>0.98613700000000004</c:v>
                </c:pt>
                <c:pt idx="7719">
                  <c:v>0.98958900000000005</c:v>
                </c:pt>
                <c:pt idx="7720">
                  <c:v>0.99213399999999996</c:v>
                </c:pt>
                <c:pt idx="7721">
                  <c:v>0.99301499999999998</c:v>
                </c:pt>
                <c:pt idx="7722">
                  <c:v>0.99251900000000004</c:v>
                </c:pt>
                <c:pt idx="7723">
                  <c:v>0.99197900000000006</c:v>
                </c:pt>
                <c:pt idx="7724">
                  <c:v>0.99296899999999999</c:v>
                </c:pt>
                <c:pt idx="7725">
                  <c:v>0.99619199999999997</c:v>
                </c:pt>
                <c:pt idx="7726">
                  <c:v>1.000675</c:v>
                </c:pt>
                <c:pt idx="7727">
                  <c:v>1.0042660000000001</c:v>
                </c:pt>
                <c:pt idx="7728">
                  <c:v>1.0056400000000001</c:v>
                </c:pt>
                <c:pt idx="7729">
                  <c:v>1.0053460000000001</c:v>
                </c:pt>
                <c:pt idx="7730">
                  <c:v>1.0048729999999999</c:v>
                </c:pt>
                <c:pt idx="7731">
                  <c:v>1.005606</c:v>
                </c:pt>
                <c:pt idx="7732">
                  <c:v>1.007992</c:v>
                </c:pt>
                <c:pt idx="7733">
                  <c:v>1.0110520000000001</c:v>
                </c:pt>
                <c:pt idx="7734">
                  <c:v>1.0132220000000001</c:v>
                </c:pt>
                <c:pt idx="7735">
                  <c:v>1.0136579999999999</c:v>
                </c:pt>
                <c:pt idx="7736">
                  <c:v>1.0126170000000001</c:v>
                </c:pt>
                <c:pt idx="7737">
                  <c:v>1.0111650000000001</c:v>
                </c:pt>
                <c:pt idx="7738">
                  <c:v>1.010532</c:v>
                </c:pt>
                <c:pt idx="7739">
                  <c:v>1.010961</c:v>
                </c:pt>
                <c:pt idx="7740">
                  <c:v>1.0114460000000001</c:v>
                </c:pt>
                <c:pt idx="7741">
                  <c:v>1.0109090000000001</c:v>
                </c:pt>
                <c:pt idx="7742">
                  <c:v>1.00911</c:v>
                </c:pt>
                <c:pt idx="7743">
                  <c:v>1.0064299999999999</c:v>
                </c:pt>
                <c:pt idx="7744">
                  <c:v>1.00343</c:v>
                </c:pt>
                <c:pt idx="7745">
                  <c:v>1.0007569999999999</c:v>
                </c:pt>
                <c:pt idx="7746">
                  <c:v>0.99856500000000004</c:v>
                </c:pt>
                <c:pt idx="7747">
                  <c:v>0.99617100000000003</c:v>
                </c:pt>
                <c:pt idx="7748">
                  <c:v>0.99297999999999997</c:v>
                </c:pt>
                <c:pt idx="7749">
                  <c:v>0.98903099999999999</c:v>
                </c:pt>
                <c:pt idx="7750">
                  <c:v>0.98505699999999996</c:v>
                </c:pt>
                <c:pt idx="7751">
                  <c:v>0.98240799999999995</c:v>
                </c:pt>
                <c:pt idx="7752">
                  <c:v>0.98176300000000005</c:v>
                </c:pt>
                <c:pt idx="7753">
                  <c:v>0.98227100000000001</c:v>
                </c:pt>
                <c:pt idx="7754">
                  <c:v>0.98265499999999995</c:v>
                </c:pt>
                <c:pt idx="7755">
                  <c:v>0.98237300000000005</c:v>
                </c:pt>
                <c:pt idx="7756">
                  <c:v>0.98173100000000002</c:v>
                </c:pt>
                <c:pt idx="7757">
                  <c:v>0.98146199999999995</c:v>
                </c:pt>
                <c:pt idx="7758">
                  <c:v>0.98213300000000003</c:v>
                </c:pt>
                <c:pt idx="7759">
                  <c:v>0.98413200000000001</c:v>
                </c:pt>
                <c:pt idx="7760">
                  <c:v>0.98734900000000003</c:v>
                </c:pt>
                <c:pt idx="7761">
                  <c:v>0.99066600000000005</c:v>
                </c:pt>
                <c:pt idx="7762">
                  <c:v>0.99278900000000003</c:v>
                </c:pt>
                <c:pt idx="7763">
                  <c:v>0.99298900000000001</c:v>
                </c:pt>
                <c:pt idx="7764">
                  <c:v>0.99143599999999998</c:v>
                </c:pt>
                <c:pt idx="7765">
                  <c:v>0.98951199999999995</c:v>
                </c:pt>
                <c:pt idx="7766">
                  <c:v>0.98896300000000004</c:v>
                </c:pt>
                <c:pt idx="7767">
                  <c:v>0.99072199999999999</c:v>
                </c:pt>
                <c:pt idx="7768">
                  <c:v>0.99431099999999994</c:v>
                </c:pt>
                <c:pt idx="7769">
                  <c:v>0.99820299999999995</c:v>
                </c:pt>
                <c:pt idx="7770">
                  <c:v>1.001147</c:v>
                </c:pt>
                <c:pt idx="7771">
                  <c:v>1.0032160000000001</c:v>
                </c:pt>
                <c:pt idx="7772">
                  <c:v>1.0056389999999999</c:v>
                </c:pt>
                <c:pt idx="7773">
                  <c:v>1.009441</c:v>
                </c:pt>
                <c:pt idx="7774">
                  <c:v>1.0141169999999999</c:v>
                </c:pt>
                <c:pt idx="7775">
                  <c:v>1.0181629999999999</c:v>
                </c:pt>
                <c:pt idx="7776">
                  <c:v>1.0205740000000001</c:v>
                </c:pt>
                <c:pt idx="7777">
                  <c:v>1.0207580000000001</c:v>
                </c:pt>
                <c:pt idx="7778">
                  <c:v>1.018621</c:v>
                </c:pt>
                <c:pt idx="7779">
                  <c:v>1.015447</c:v>
                </c:pt>
                <c:pt idx="7780">
                  <c:v>1.0129490000000001</c:v>
                </c:pt>
                <c:pt idx="7781">
                  <c:v>1.012113</c:v>
                </c:pt>
                <c:pt idx="7782">
                  <c:v>1.0128470000000001</c:v>
                </c:pt>
                <c:pt idx="7783">
                  <c:v>1.0137830000000001</c:v>
                </c:pt>
                <c:pt idx="7784">
                  <c:v>1.0133220000000001</c:v>
                </c:pt>
                <c:pt idx="7785">
                  <c:v>1.0105930000000001</c:v>
                </c:pt>
                <c:pt idx="7786">
                  <c:v>1.0060249999999999</c:v>
                </c:pt>
                <c:pt idx="7787">
                  <c:v>1.001552</c:v>
                </c:pt>
                <c:pt idx="7788">
                  <c:v>0.99892400000000003</c:v>
                </c:pt>
                <c:pt idx="7789">
                  <c:v>0.99807100000000004</c:v>
                </c:pt>
                <c:pt idx="7790">
                  <c:v>0.99736000000000002</c:v>
                </c:pt>
                <c:pt idx="7791">
                  <c:v>0.99500200000000005</c:v>
                </c:pt>
                <c:pt idx="7792">
                  <c:v>0.99059299999999995</c:v>
                </c:pt>
                <c:pt idx="7793">
                  <c:v>0.98556100000000002</c:v>
                </c:pt>
                <c:pt idx="7794">
                  <c:v>0.982213</c:v>
                </c:pt>
                <c:pt idx="7795">
                  <c:v>0.98162700000000003</c:v>
                </c:pt>
                <c:pt idx="7796">
                  <c:v>0.98286600000000002</c:v>
                </c:pt>
                <c:pt idx="7797">
                  <c:v>0.984406</c:v>
                </c:pt>
                <c:pt idx="7798">
                  <c:v>0.98505799999999999</c:v>
                </c:pt>
                <c:pt idx="7799">
                  <c:v>0.98434200000000005</c:v>
                </c:pt>
                <c:pt idx="7800">
                  <c:v>0.982989</c:v>
                </c:pt>
                <c:pt idx="7801">
                  <c:v>0.98247700000000004</c:v>
                </c:pt>
                <c:pt idx="7802">
                  <c:v>0.98391099999999998</c:v>
                </c:pt>
                <c:pt idx="7803">
                  <c:v>0.98687599999999998</c:v>
                </c:pt>
                <c:pt idx="7804">
                  <c:v>0.98934100000000003</c:v>
                </c:pt>
                <c:pt idx="7805">
                  <c:v>0.98929599999999995</c:v>
                </c:pt>
                <c:pt idx="7806">
                  <c:v>0.98644600000000005</c:v>
                </c:pt>
                <c:pt idx="7807">
                  <c:v>0.982985</c:v>
                </c:pt>
                <c:pt idx="7808">
                  <c:v>0.98190299999999997</c:v>
                </c:pt>
                <c:pt idx="7809">
                  <c:v>0.98376699999999995</c:v>
                </c:pt>
                <c:pt idx="7810">
                  <c:v>0.98676200000000003</c:v>
                </c:pt>
                <c:pt idx="7811">
                  <c:v>0.98934800000000001</c:v>
                </c:pt>
                <c:pt idx="7812">
                  <c:v>0.99143499999999996</c:v>
                </c:pt>
                <c:pt idx="7813">
                  <c:v>0.99353400000000003</c:v>
                </c:pt>
                <c:pt idx="7814">
                  <c:v>0.99607999999999997</c:v>
                </c:pt>
                <c:pt idx="7815">
                  <c:v>0.99943400000000004</c:v>
                </c:pt>
                <c:pt idx="7816">
                  <c:v>1.0033430000000001</c:v>
                </c:pt>
                <c:pt idx="7817">
                  <c:v>1.0066820000000001</c:v>
                </c:pt>
                <c:pt idx="7818">
                  <c:v>1.0087219999999999</c:v>
                </c:pt>
                <c:pt idx="7819">
                  <c:v>1.0098069999999999</c:v>
                </c:pt>
                <c:pt idx="7820">
                  <c:v>1.01047</c:v>
                </c:pt>
                <c:pt idx="7821">
                  <c:v>1.0108109999999999</c:v>
                </c:pt>
                <c:pt idx="7822">
                  <c:v>1.010399</c:v>
                </c:pt>
                <c:pt idx="7823">
                  <c:v>1.0087980000000001</c:v>
                </c:pt>
                <c:pt idx="7824">
                  <c:v>1.0064299999999999</c:v>
                </c:pt>
                <c:pt idx="7825">
                  <c:v>1.0042059999999999</c:v>
                </c:pt>
                <c:pt idx="7826">
                  <c:v>1.0025809999999999</c:v>
                </c:pt>
                <c:pt idx="7827">
                  <c:v>1.0012700000000001</c:v>
                </c:pt>
                <c:pt idx="7828">
                  <c:v>0.99952300000000005</c:v>
                </c:pt>
                <c:pt idx="7829">
                  <c:v>0.996618</c:v>
                </c:pt>
                <c:pt idx="7830">
                  <c:v>0.99238800000000005</c:v>
                </c:pt>
                <c:pt idx="7831">
                  <c:v>0.98772599999999999</c:v>
                </c:pt>
                <c:pt idx="7832">
                  <c:v>0.98429100000000003</c:v>
                </c:pt>
                <c:pt idx="7833">
                  <c:v>0.982877</c:v>
                </c:pt>
                <c:pt idx="7834">
                  <c:v>0.98258800000000002</c:v>
                </c:pt>
                <c:pt idx="7835">
                  <c:v>0.98214299999999999</c:v>
                </c:pt>
                <c:pt idx="7836">
                  <c:v>0.981012</c:v>
                </c:pt>
                <c:pt idx="7837">
                  <c:v>0.97944500000000001</c:v>
                </c:pt>
                <c:pt idx="7838">
                  <c:v>0.97833199999999998</c:v>
                </c:pt>
                <c:pt idx="7839">
                  <c:v>0.97852799999999995</c:v>
                </c:pt>
                <c:pt idx="7840">
                  <c:v>0.98000699999999996</c:v>
                </c:pt>
                <c:pt idx="7841">
                  <c:v>0.98172700000000002</c:v>
                </c:pt>
                <c:pt idx="7842">
                  <c:v>0.98236699999999999</c:v>
                </c:pt>
                <c:pt idx="7843">
                  <c:v>0.98147700000000004</c:v>
                </c:pt>
                <c:pt idx="7844">
                  <c:v>0.98000100000000001</c:v>
                </c:pt>
                <c:pt idx="7845">
                  <c:v>0.97940000000000005</c:v>
                </c:pt>
                <c:pt idx="7846">
                  <c:v>0.98009599999999997</c:v>
                </c:pt>
                <c:pt idx="7847">
                  <c:v>0.98116099999999995</c:v>
                </c:pt>
                <c:pt idx="7848">
                  <c:v>0.98151999999999995</c:v>
                </c:pt>
                <c:pt idx="7849">
                  <c:v>0.98102199999999995</c:v>
                </c:pt>
                <c:pt idx="7850">
                  <c:v>0.98050099999999996</c:v>
                </c:pt>
                <c:pt idx="7851">
                  <c:v>0.98111300000000001</c:v>
                </c:pt>
                <c:pt idx="7852">
                  <c:v>0.98368299999999997</c:v>
                </c:pt>
                <c:pt idx="7853">
                  <c:v>0.98802699999999999</c:v>
                </c:pt>
                <c:pt idx="7854">
                  <c:v>0.99251800000000001</c:v>
                </c:pt>
                <c:pt idx="7855">
                  <c:v>0.99568000000000001</c:v>
                </c:pt>
                <c:pt idx="7856">
                  <c:v>0.99770300000000001</c:v>
                </c:pt>
                <c:pt idx="7857">
                  <c:v>0.99953700000000001</c:v>
                </c:pt>
                <c:pt idx="7858">
                  <c:v>1.0020279999999999</c:v>
                </c:pt>
                <c:pt idx="7859">
                  <c:v>1.0053129999999999</c:v>
                </c:pt>
                <c:pt idx="7860">
                  <c:v>1.008211</c:v>
                </c:pt>
                <c:pt idx="7861">
                  <c:v>1.0093430000000001</c:v>
                </c:pt>
                <c:pt idx="7862">
                  <c:v>1.008637</c:v>
                </c:pt>
                <c:pt idx="7863">
                  <c:v>1.0070319999999999</c:v>
                </c:pt>
                <c:pt idx="7864">
                  <c:v>1.0054270000000001</c:v>
                </c:pt>
                <c:pt idx="7865">
                  <c:v>1.004202</c:v>
                </c:pt>
                <c:pt idx="7866">
                  <c:v>1.002961</c:v>
                </c:pt>
                <c:pt idx="7867">
                  <c:v>1.001163</c:v>
                </c:pt>
                <c:pt idx="7868">
                  <c:v>0.99900100000000003</c:v>
                </c:pt>
                <c:pt idx="7869">
                  <c:v>0.99683200000000005</c:v>
                </c:pt>
                <c:pt idx="7870">
                  <c:v>0.99480100000000005</c:v>
                </c:pt>
                <c:pt idx="7871">
                  <c:v>0.99307100000000004</c:v>
                </c:pt>
                <c:pt idx="7872">
                  <c:v>0.99138899999999996</c:v>
                </c:pt>
                <c:pt idx="7873">
                  <c:v>0.98926899999999995</c:v>
                </c:pt>
                <c:pt idx="7874">
                  <c:v>0.98677000000000004</c:v>
                </c:pt>
                <c:pt idx="7875">
                  <c:v>0.98444799999999999</c:v>
                </c:pt>
                <c:pt idx="7876">
                  <c:v>0.98245199999999999</c:v>
                </c:pt>
                <c:pt idx="7877">
                  <c:v>0.98020399999999996</c:v>
                </c:pt>
                <c:pt idx="7878">
                  <c:v>0.97761500000000001</c:v>
                </c:pt>
                <c:pt idx="7879">
                  <c:v>0.97553400000000001</c:v>
                </c:pt>
                <c:pt idx="7880">
                  <c:v>0.97486799999999996</c:v>
                </c:pt>
                <c:pt idx="7881">
                  <c:v>0.976248</c:v>
                </c:pt>
                <c:pt idx="7882">
                  <c:v>0.97977700000000001</c:v>
                </c:pt>
                <c:pt idx="7883">
                  <c:v>0.98458800000000002</c:v>
                </c:pt>
                <c:pt idx="7884">
                  <c:v>0.98920200000000003</c:v>
                </c:pt>
                <c:pt idx="7885">
                  <c:v>0.99255800000000005</c:v>
                </c:pt>
                <c:pt idx="7886">
                  <c:v>0.99431400000000003</c:v>
                </c:pt>
                <c:pt idx="7887">
                  <c:v>0.99443899999999996</c:v>
                </c:pt>
                <c:pt idx="7888">
                  <c:v>0.99326800000000004</c:v>
                </c:pt>
                <c:pt idx="7889">
                  <c:v>0.99190599999999995</c:v>
                </c:pt>
                <c:pt idx="7890">
                  <c:v>0.991645</c:v>
                </c:pt>
                <c:pt idx="7891">
                  <c:v>0.99228099999999997</c:v>
                </c:pt>
                <c:pt idx="7892">
                  <c:v>0.99238700000000002</c:v>
                </c:pt>
                <c:pt idx="7893">
                  <c:v>0.99167499999999997</c:v>
                </c:pt>
                <c:pt idx="7894">
                  <c:v>0.99135200000000001</c:v>
                </c:pt>
                <c:pt idx="7895">
                  <c:v>0.99231800000000003</c:v>
                </c:pt>
                <c:pt idx="7896">
                  <c:v>0.99463500000000005</c:v>
                </c:pt>
                <c:pt idx="7897">
                  <c:v>0.99793699999999996</c:v>
                </c:pt>
                <c:pt idx="7898">
                  <c:v>1.001444</c:v>
                </c:pt>
                <c:pt idx="7899">
                  <c:v>1.004445</c:v>
                </c:pt>
                <c:pt idx="7900">
                  <c:v>1.006535</c:v>
                </c:pt>
                <c:pt idx="7901">
                  <c:v>1.007873</c:v>
                </c:pt>
                <c:pt idx="7902">
                  <c:v>1.00946</c:v>
                </c:pt>
                <c:pt idx="7903">
                  <c:v>1.01169</c:v>
                </c:pt>
                <c:pt idx="7904">
                  <c:v>1.013455</c:v>
                </c:pt>
                <c:pt idx="7905">
                  <c:v>1.0134510000000001</c:v>
                </c:pt>
                <c:pt idx="7906">
                  <c:v>1.0113840000000001</c:v>
                </c:pt>
                <c:pt idx="7907">
                  <c:v>1.007984</c:v>
                </c:pt>
                <c:pt idx="7908">
                  <c:v>1.004459</c:v>
                </c:pt>
                <c:pt idx="7909">
                  <c:v>1.0018819999999999</c:v>
                </c:pt>
                <c:pt idx="7910">
                  <c:v>1.0003690000000001</c:v>
                </c:pt>
                <c:pt idx="7911">
                  <c:v>0.99883599999999995</c:v>
                </c:pt>
                <c:pt idx="7912">
                  <c:v>0.99637900000000001</c:v>
                </c:pt>
                <c:pt idx="7913">
                  <c:v>0.99333700000000003</c:v>
                </c:pt>
                <c:pt idx="7914">
                  <c:v>0.990595</c:v>
                </c:pt>
                <c:pt idx="7915">
                  <c:v>0.98919599999999996</c:v>
                </c:pt>
                <c:pt idx="7916">
                  <c:v>0.99002800000000002</c:v>
                </c:pt>
                <c:pt idx="7917">
                  <c:v>0.99230200000000002</c:v>
                </c:pt>
                <c:pt idx="7918">
                  <c:v>0.99363199999999996</c:v>
                </c:pt>
                <c:pt idx="7919">
                  <c:v>0.99229500000000004</c:v>
                </c:pt>
                <c:pt idx="7920">
                  <c:v>0.98897500000000005</c:v>
                </c:pt>
                <c:pt idx="7921">
                  <c:v>0.98630099999999998</c:v>
                </c:pt>
                <c:pt idx="7922">
                  <c:v>0.98593900000000001</c:v>
                </c:pt>
                <c:pt idx="7923">
                  <c:v>0.98718099999999998</c:v>
                </c:pt>
                <c:pt idx="7924">
                  <c:v>0.98863999999999996</c:v>
                </c:pt>
                <c:pt idx="7925">
                  <c:v>0.98947300000000005</c:v>
                </c:pt>
                <c:pt idx="7926">
                  <c:v>0.989591</c:v>
                </c:pt>
                <c:pt idx="7927">
                  <c:v>0.98988100000000001</c:v>
                </c:pt>
                <c:pt idx="7928">
                  <c:v>0.99144900000000002</c:v>
                </c:pt>
                <c:pt idx="7929">
                  <c:v>0.99416400000000005</c:v>
                </c:pt>
                <c:pt idx="7930">
                  <c:v>0.99669799999999997</c:v>
                </c:pt>
                <c:pt idx="7931">
                  <c:v>0.998201</c:v>
                </c:pt>
                <c:pt idx="7932">
                  <c:v>0.99913799999999997</c:v>
                </c:pt>
                <c:pt idx="7933">
                  <c:v>1.000767</c:v>
                </c:pt>
                <c:pt idx="7934">
                  <c:v>1.00414</c:v>
                </c:pt>
                <c:pt idx="7935">
                  <c:v>1.0090060000000001</c:v>
                </c:pt>
                <c:pt idx="7936">
                  <c:v>1.013639</c:v>
                </c:pt>
                <c:pt idx="7937">
                  <c:v>1.016448</c:v>
                </c:pt>
                <c:pt idx="7938">
                  <c:v>1.0175909999999999</c:v>
                </c:pt>
                <c:pt idx="7939">
                  <c:v>1.018462</c:v>
                </c:pt>
                <c:pt idx="7940">
                  <c:v>1.0201389999999999</c:v>
                </c:pt>
                <c:pt idx="7941">
                  <c:v>1.0233129999999999</c:v>
                </c:pt>
                <c:pt idx="7942">
                  <c:v>1.0286120000000001</c:v>
                </c:pt>
                <c:pt idx="7943">
                  <c:v>1.035042</c:v>
                </c:pt>
                <c:pt idx="7944">
                  <c:v>1.04026</c:v>
                </c:pt>
                <c:pt idx="7945">
                  <c:v>1.043064</c:v>
                </c:pt>
                <c:pt idx="7946">
                  <c:v>1.04331</c:v>
                </c:pt>
                <c:pt idx="7947">
                  <c:v>1.0409360000000001</c:v>
                </c:pt>
                <c:pt idx="7948">
                  <c:v>1.03634</c:v>
                </c:pt>
                <c:pt idx="7949">
                  <c:v>1.0303690000000001</c:v>
                </c:pt>
                <c:pt idx="7950">
                  <c:v>1.0238830000000001</c:v>
                </c:pt>
                <c:pt idx="7951">
                  <c:v>1.018105</c:v>
                </c:pt>
                <c:pt idx="7952">
                  <c:v>1.014621</c:v>
                </c:pt>
                <c:pt idx="7953">
                  <c:v>1.0134399999999999</c:v>
                </c:pt>
                <c:pt idx="7954">
                  <c:v>1.0121869999999999</c:v>
                </c:pt>
                <c:pt idx="7955">
                  <c:v>1.0089900000000001</c:v>
                </c:pt>
                <c:pt idx="7956">
                  <c:v>1.00447</c:v>
                </c:pt>
                <c:pt idx="7957">
                  <c:v>1.0005029999999999</c:v>
                </c:pt>
                <c:pt idx="7958">
                  <c:v>0.99848700000000001</c:v>
                </c:pt>
                <c:pt idx="7959">
                  <c:v>0.99823899999999999</c:v>
                </c:pt>
                <c:pt idx="7960">
                  <c:v>0.99838199999999999</c:v>
                </c:pt>
                <c:pt idx="7961">
                  <c:v>0.99785400000000002</c:v>
                </c:pt>
                <c:pt idx="7962">
                  <c:v>0.99643400000000004</c:v>
                </c:pt>
                <c:pt idx="7963">
                  <c:v>0.99475499999999994</c:v>
                </c:pt>
                <c:pt idx="7964">
                  <c:v>0.99402999999999997</c:v>
                </c:pt>
                <c:pt idx="7965">
                  <c:v>0.99479600000000001</c:v>
                </c:pt>
                <c:pt idx="7966">
                  <c:v>0.99642699999999995</c:v>
                </c:pt>
                <c:pt idx="7967">
                  <c:v>0.99791300000000005</c:v>
                </c:pt>
                <c:pt idx="7968">
                  <c:v>0.99850000000000005</c:v>
                </c:pt>
                <c:pt idx="7969">
                  <c:v>0.99803500000000001</c:v>
                </c:pt>
                <c:pt idx="7970">
                  <c:v>0.99714599999999998</c:v>
                </c:pt>
                <c:pt idx="7971">
                  <c:v>0.99696600000000002</c:v>
                </c:pt>
                <c:pt idx="7972">
                  <c:v>0.99832100000000001</c:v>
                </c:pt>
                <c:pt idx="7973">
                  <c:v>1.0008680000000001</c:v>
                </c:pt>
                <c:pt idx="7974">
                  <c:v>1.003285</c:v>
                </c:pt>
                <c:pt idx="7975">
                  <c:v>1.004311</c:v>
                </c:pt>
                <c:pt idx="7976">
                  <c:v>1.0035849999999999</c:v>
                </c:pt>
                <c:pt idx="7977">
                  <c:v>1.0020039999999999</c:v>
                </c:pt>
                <c:pt idx="7978">
                  <c:v>1.0003740000000001</c:v>
                </c:pt>
                <c:pt idx="7979">
                  <c:v>0.99798699999999996</c:v>
                </c:pt>
                <c:pt idx="7980">
                  <c:v>0.99483500000000002</c:v>
                </c:pt>
                <c:pt idx="7981">
                  <c:v>0.99272499999999997</c:v>
                </c:pt>
                <c:pt idx="7982">
                  <c:v>0.99257799999999996</c:v>
                </c:pt>
                <c:pt idx="7983">
                  <c:v>0.99405500000000002</c:v>
                </c:pt>
                <c:pt idx="7984">
                  <c:v>0.997197</c:v>
                </c:pt>
                <c:pt idx="7985">
                  <c:v>1.001995</c:v>
                </c:pt>
                <c:pt idx="7986">
                  <c:v>1.007549</c:v>
                </c:pt>
                <c:pt idx="7987">
                  <c:v>1.012486</c:v>
                </c:pt>
                <c:pt idx="7988">
                  <c:v>1.0155540000000001</c:v>
                </c:pt>
                <c:pt idx="7989">
                  <c:v>1.016052</c:v>
                </c:pt>
                <c:pt idx="7990">
                  <c:v>1.0144869999999999</c:v>
                </c:pt>
                <c:pt idx="7991">
                  <c:v>1.012443</c:v>
                </c:pt>
                <c:pt idx="7992">
                  <c:v>1.010821</c:v>
                </c:pt>
                <c:pt idx="7993">
                  <c:v>1.0091840000000001</c:v>
                </c:pt>
                <c:pt idx="7994">
                  <c:v>1.0068779999999999</c:v>
                </c:pt>
                <c:pt idx="7995">
                  <c:v>1.0035369999999999</c:v>
                </c:pt>
                <c:pt idx="7996">
                  <c:v>0.99942200000000003</c:v>
                </c:pt>
                <c:pt idx="7997">
                  <c:v>0.99555000000000005</c:v>
                </c:pt>
                <c:pt idx="7998">
                  <c:v>0.99270800000000003</c:v>
                </c:pt>
                <c:pt idx="7999">
                  <c:v>0.99072700000000002</c:v>
                </c:pt>
                <c:pt idx="8000">
                  <c:v>0.98889099999999996</c:v>
                </c:pt>
                <c:pt idx="8001">
                  <c:v>0.98710699999999996</c:v>
                </c:pt>
                <c:pt idx="8002">
                  <c:v>0.98615600000000003</c:v>
                </c:pt>
                <c:pt idx="8003">
                  <c:v>0.98651900000000003</c:v>
                </c:pt>
                <c:pt idx="8004">
                  <c:v>0.987985</c:v>
                </c:pt>
                <c:pt idx="8005">
                  <c:v>0.98979300000000003</c:v>
                </c:pt>
                <c:pt idx="8006">
                  <c:v>0.99052200000000001</c:v>
                </c:pt>
                <c:pt idx="8007">
                  <c:v>0.98961900000000003</c:v>
                </c:pt>
                <c:pt idx="8008">
                  <c:v>0.988645</c:v>
                </c:pt>
                <c:pt idx="8009">
                  <c:v>0.989147</c:v>
                </c:pt>
                <c:pt idx="8010">
                  <c:v>0.99100100000000002</c:v>
                </c:pt>
                <c:pt idx="8011">
                  <c:v>0.99315299999999995</c:v>
                </c:pt>
                <c:pt idx="8012">
                  <c:v>0.99408600000000003</c:v>
                </c:pt>
                <c:pt idx="8013">
                  <c:v>0.99298299999999995</c:v>
                </c:pt>
                <c:pt idx="8014">
                  <c:v>0.99087800000000004</c:v>
                </c:pt>
                <c:pt idx="8015">
                  <c:v>0.98951900000000004</c:v>
                </c:pt>
                <c:pt idx="8016">
                  <c:v>0.99005299999999996</c:v>
                </c:pt>
                <c:pt idx="8017">
                  <c:v>0.99250700000000003</c:v>
                </c:pt>
                <c:pt idx="8018">
                  <c:v>0.99548899999999996</c:v>
                </c:pt>
                <c:pt idx="8019">
                  <c:v>0.99764900000000001</c:v>
                </c:pt>
                <c:pt idx="8020">
                  <c:v>0.99925799999999998</c:v>
                </c:pt>
                <c:pt idx="8021">
                  <c:v>1.00139</c:v>
                </c:pt>
                <c:pt idx="8022">
                  <c:v>1.0043880000000001</c:v>
                </c:pt>
                <c:pt idx="8023">
                  <c:v>1.0071939999999999</c:v>
                </c:pt>
                <c:pt idx="8024">
                  <c:v>1.007997</c:v>
                </c:pt>
                <c:pt idx="8025">
                  <c:v>1.0061770000000001</c:v>
                </c:pt>
                <c:pt idx="8026">
                  <c:v>1.003288</c:v>
                </c:pt>
                <c:pt idx="8027">
                  <c:v>1.0017100000000001</c:v>
                </c:pt>
                <c:pt idx="8028">
                  <c:v>1.002591</c:v>
                </c:pt>
                <c:pt idx="8029">
                  <c:v>1.0049920000000001</c:v>
                </c:pt>
                <c:pt idx="8030">
                  <c:v>1.0069250000000001</c:v>
                </c:pt>
                <c:pt idx="8031">
                  <c:v>1.007169</c:v>
                </c:pt>
                <c:pt idx="8032">
                  <c:v>1.006013</c:v>
                </c:pt>
                <c:pt idx="8033">
                  <c:v>1.0044500000000001</c:v>
                </c:pt>
                <c:pt idx="8034">
                  <c:v>1.00302</c:v>
                </c:pt>
                <c:pt idx="8035">
                  <c:v>1.001336</c:v>
                </c:pt>
                <c:pt idx="8036">
                  <c:v>0.99857499999999999</c:v>
                </c:pt>
                <c:pt idx="8037">
                  <c:v>0.99463599999999996</c:v>
                </c:pt>
                <c:pt idx="8038">
                  <c:v>0.99035600000000001</c:v>
                </c:pt>
                <c:pt idx="8039">
                  <c:v>0.98664200000000002</c:v>
                </c:pt>
                <c:pt idx="8040">
                  <c:v>0.98412599999999995</c:v>
                </c:pt>
                <c:pt idx="8041">
                  <c:v>0.982985</c:v>
                </c:pt>
                <c:pt idx="8042">
                  <c:v>0.98262300000000002</c:v>
                </c:pt>
                <c:pt idx="8043">
                  <c:v>0.98203200000000002</c:v>
                </c:pt>
                <c:pt idx="8044">
                  <c:v>0.98059099999999999</c:v>
                </c:pt>
                <c:pt idx="8045">
                  <c:v>0.97887900000000005</c:v>
                </c:pt>
                <c:pt idx="8046">
                  <c:v>0.97836900000000004</c:v>
                </c:pt>
                <c:pt idx="8047">
                  <c:v>0.97970500000000005</c:v>
                </c:pt>
                <c:pt idx="8048">
                  <c:v>0.98198300000000005</c:v>
                </c:pt>
                <c:pt idx="8049">
                  <c:v>0.98397199999999996</c:v>
                </c:pt>
                <c:pt idx="8050">
                  <c:v>0.98492999999999997</c:v>
                </c:pt>
                <c:pt idx="8051">
                  <c:v>0.98479099999999997</c:v>
                </c:pt>
                <c:pt idx="8052">
                  <c:v>0.98459799999999997</c:v>
                </c:pt>
                <c:pt idx="8053">
                  <c:v>0.98548400000000003</c:v>
                </c:pt>
                <c:pt idx="8054">
                  <c:v>0.98717900000000003</c:v>
                </c:pt>
                <c:pt idx="8055">
                  <c:v>0.98851699999999998</c:v>
                </c:pt>
                <c:pt idx="8056">
                  <c:v>0.98865000000000003</c:v>
                </c:pt>
                <c:pt idx="8057">
                  <c:v>0.98707</c:v>
                </c:pt>
                <c:pt idx="8058">
                  <c:v>0.98367899999999997</c:v>
                </c:pt>
                <c:pt idx="8059">
                  <c:v>0.97996000000000005</c:v>
                </c:pt>
                <c:pt idx="8060">
                  <c:v>0.97836100000000004</c:v>
                </c:pt>
                <c:pt idx="8061">
                  <c:v>0.97997500000000004</c:v>
                </c:pt>
                <c:pt idx="8062">
                  <c:v>0.98386799999999996</c:v>
                </c:pt>
                <c:pt idx="8063">
                  <c:v>0.98834599999999995</c:v>
                </c:pt>
                <c:pt idx="8064">
                  <c:v>0.99257200000000001</c:v>
                </c:pt>
                <c:pt idx="8065">
                  <c:v>0.99673</c:v>
                </c:pt>
                <c:pt idx="8066">
                  <c:v>1.0008140000000001</c:v>
                </c:pt>
                <c:pt idx="8067">
                  <c:v>1.004173</c:v>
                </c:pt>
                <c:pt idx="8068">
                  <c:v>1.006054</c:v>
                </c:pt>
                <c:pt idx="8069">
                  <c:v>1.0063299999999999</c:v>
                </c:pt>
                <c:pt idx="8070">
                  <c:v>1.005762</c:v>
                </c:pt>
                <c:pt idx="8071">
                  <c:v>1.005366</c:v>
                </c:pt>
                <c:pt idx="8072">
                  <c:v>1.0057320000000001</c:v>
                </c:pt>
                <c:pt idx="8073">
                  <c:v>1.006866</c:v>
                </c:pt>
                <c:pt idx="8074">
                  <c:v>1.0081439999999999</c:v>
                </c:pt>
                <c:pt idx="8075">
                  <c:v>1.008426</c:v>
                </c:pt>
                <c:pt idx="8076">
                  <c:v>1.006572</c:v>
                </c:pt>
                <c:pt idx="8077">
                  <c:v>1.002543</c:v>
                </c:pt>
                <c:pt idx="8078">
                  <c:v>0.99774700000000005</c:v>
                </c:pt>
                <c:pt idx="8079">
                  <c:v>0.99356699999999998</c:v>
                </c:pt>
                <c:pt idx="8080">
                  <c:v>0.99058800000000002</c:v>
                </c:pt>
                <c:pt idx="8081">
                  <c:v>0.98887400000000003</c:v>
                </c:pt>
                <c:pt idx="8082">
                  <c:v>0.98781699999999995</c:v>
                </c:pt>
                <c:pt idx="8083">
                  <c:v>0.98643800000000004</c:v>
                </c:pt>
                <c:pt idx="8084">
                  <c:v>0.98408600000000002</c:v>
                </c:pt>
                <c:pt idx="8085">
                  <c:v>0.981043</c:v>
                </c:pt>
                <c:pt idx="8086">
                  <c:v>0.97909199999999996</c:v>
                </c:pt>
                <c:pt idx="8087">
                  <c:v>0.980132</c:v>
                </c:pt>
                <c:pt idx="8088">
                  <c:v>0.98377700000000001</c:v>
                </c:pt>
                <c:pt idx="8089">
                  <c:v>0.98805100000000001</c:v>
                </c:pt>
                <c:pt idx="8090">
                  <c:v>0.99157399999999996</c:v>
                </c:pt>
                <c:pt idx="8091">
                  <c:v>0.99365999999999999</c:v>
                </c:pt>
                <c:pt idx="8092">
                  <c:v>0.99416899999999997</c:v>
                </c:pt>
                <c:pt idx="8093">
                  <c:v>0.99396300000000004</c:v>
                </c:pt>
                <c:pt idx="8094">
                  <c:v>0.99408200000000002</c:v>
                </c:pt>
                <c:pt idx="8095">
                  <c:v>0.99448400000000003</c:v>
                </c:pt>
                <c:pt idx="8096">
                  <c:v>0.99421999999999999</c:v>
                </c:pt>
                <c:pt idx="8097">
                  <c:v>0.99280500000000005</c:v>
                </c:pt>
                <c:pt idx="8098">
                  <c:v>0.99109000000000003</c:v>
                </c:pt>
                <c:pt idx="8099">
                  <c:v>0.99063500000000004</c:v>
                </c:pt>
                <c:pt idx="8100">
                  <c:v>0.99241999999999997</c:v>
                </c:pt>
                <c:pt idx="8101">
                  <c:v>0.99586600000000003</c:v>
                </c:pt>
                <c:pt idx="8102">
                  <c:v>0.99921700000000002</c:v>
                </c:pt>
                <c:pt idx="8103">
                  <c:v>1.0011399999999999</c:v>
                </c:pt>
                <c:pt idx="8104">
                  <c:v>1.001865</c:v>
                </c:pt>
                <c:pt idx="8105">
                  <c:v>1.0027520000000001</c:v>
                </c:pt>
                <c:pt idx="8106">
                  <c:v>1.00492</c:v>
                </c:pt>
                <c:pt idx="8107">
                  <c:v>1.0083960000000001</c:v>
                </c:pt>
                <c:pt idx="8108">
                  <c:v>1.011979</c:v>
                </c:pt>
                <c:pt idx="8109">
                  <c:v>1.0140579999999999</c:v>
                </c:pt>
                <c:pt idx="8110">
                  <c:v>1.0141960000000001</c:v>
                </c:pt>
                <c:pt idx="8111">
                  <c:v>1.013668</c:v>
                </c:pt>
                <c:pt idx="8112">
                  <c:v>1.0140389999999999</c:v>
                </c:pt>
                <c:pt idx="8113">
                  <c:v>1.015536</c:v>
                </c:pt>
                <c:pt idx="8114">
                  <c:v>1.0171030000000001</c:v>
                </c:pt>
                <c:pt idx="8115">
                  <c:v>1.0174859999999999</c:v>
                </c:pt>
                <c:pt idx="8116">
                  <c:v>1.0160389999999999</c:v>
                </c:pt>
                <c:pt idx="8117">
                  <c:v>1.012993</c:v>
                </c:pt>
                <c:pt idx="8118">
                  <c:v>1.009212</c:v>
                </c:pt>
                <c:pt idx="8119">
                  <c:v>1.0057</c:v>
                </c:pt>
                <c:pt idx="8120">
                  <c:v>1.0029999999999999</c:v>
                </c:pt>
                <c:pt idx="8121">
                  <c:v>1.0006679999999999</c:v>
                </c:pt>
                <c:pt idx="8122">
                  <c:v>0.99757099999999999</c:v>
                </c:pt>
                <c:pt idx="8123">
                  <c:v>0.99324199999999996</c:v>
                </c:pt>
                <c:pt idx="8124">
                  <c:v>0.98873900000000003</c:v>
                </c:pt>
                <c:pt idx="8125">
                  <c:v>0.985599</c:v>
                </c:pt>
                <c:pt idx="8126">
                  <c:v>0.98457600000000001</c:v>
                </c:pt>
                <c:pt idx="8127">
                  <c:v>0.98551100000000003</c:v>
                </c:pt>
                <c:pt idx="8128">
                  <c:v>0.98747700000000005</c:v>
                </c:pt>
                <c:pt idx="8129">
                  <c:v>0.98943499999999995</c:v>
                </c:pt>
                <c:pt idx="8130">
                  <c:v>0.99060300000000001</c:v>
                </c:pt>
                <c:pt idx="8131">
                  <c:v>0.990263</c:v>
                </c:pt>
                <c:pt idx="8132">
                  <c:v>0.98876200000000003</c:v>
                </c:pt>
                <c:pt idx="8133">
                  <c:v>0.98773100000000003</c:v>
                </c:pt>
                <c:pt idx="8134">
                  <c:v>0.98801300000000003</c:v>
                </c:pt>
                <c:pt idx="8135">
                  <c:v>0.98869200000000002</c:v>
                </c:pt>
                <c:pt idx="8136">
                  <c:v>0.98878500000000003</c:v>
                </c:pt>
                <c:pt idx="8137">
                  <c:v>0.98875599999999997</c:v>
                </c:pt>
                <c:pt idx="8138">
                  <c:v>0.989653</c:v>
                </c:pt>
                <c:pt idx="8139">
                  <c:v>0.99177800000000005</c:v>
                </c:pt>
                <c:pt idx="8140">
                  <c:v>0.99441400000000002</c:v>
                </c:pt>
                <c:pt idx="8141">
                  <c:v>0.996228</c:v>
                </c:pt>
                <c:pt idx="8142">
                  <c:v>0.99658000000000002</c:v>
                </c:pt>
                <c:pt idx="8143">
                  <c:v>0.99650700000000003</c:v>
                </c:pt>
                <c:pt idx="8144">
                  <c:v>0.99772799999999995</c:v>
                </c:pt>
                <c:pt idx="8145">
                  <c:v>1.0011829999999999</c:v>
                </c:pt>
                <c:pt idx="8146">
                  <c:v>1.006686</c:v>
                </c:pt>
                <c:pt idx="8147">
                  <c:v>1.012961</c:v>
                </c:pt>
                <c:pt idx="8148">
                  <c:v>1.018197</c:v>
                </c:pt>
                <c:pt idx="8149">
                  <c:v>1.0214110000000001</c:v>
                </c:pt>
                <c:pt idx="8150">
                  <c:v>1.023163</c:v>
                </c:pt>
                <c:pt idx="8151">
                  <c:v>1.0246360000000001</c:v>
                </c:pt>
                <c:pt idx="8152">
                  <c:v>1.02626</c:v>
                </c:pt>
                <c:pt idx="8153">
                  <c:v>1.027426</c:v>
                </c:pt>
                <c:pt idx="8154">
                  <c:v>1.0271490000000001</c:v>
                </c:pt>
                <c:pt idx="8155">
                  <c:v>1.0249999999999999</c:v>
                </c:pt>
                <c:pt idx="8156">
                  <c:v>1.021409</c:v>
                </c:pt>
                <c:pt idx="8157">
                  <c:v>1.0172190000000001</c:v>
                </c:pt>
                <c:pt idx="8158">
                  <c:v>1.0135510000000001</c:v>
                </c:pt>
                <c:pt idx="8159">
                  <c:v>1.01111</c:v>
                </c:pt>
                <c:pt idx="8160">
                  <c:v>1.008859</c:v>
                </c:pt>
                <c:pt idx="8161">
                  <c:v>1.005287</c:v>
                </c:pt>
                <c:pt idx="8162">
                  <c:v>1.000661</c:v>
                </c:pt>
                <c:pt idx="8163">
                  <c:v>0.99634</c:v>
                </c:pt>
                <c:pt idx="8164">
                  <c:v>0.99342399999999997</c:v>
                </c:pt>
                <c:pt idx="8165">
                  <c:v>0.99224699999999999</c:v>
                </c:pt>
                <c:pt idx="8166">
                  <c:v>0.99213499999999999</c:v>
                </c:pt>
                <c:pt idx="8167">
                  <c:v>0.99207599999999996</c:v>
                </c:pt>
                <c:pt idx="8168">
                  <c:v>0.99117200000000005</c:v>
                </c:pt>
                <c:pt idx="8169">
                  <c:v>0.98899999999999999</c:v>
                </c:pt>
                <c:pt idx="8170">
                  <c:v>0.98619400000000002</c:v>
                </c:pt>
                <c:pt idx="8171">
                  <c:v>0.98391899999999999</c:v>
                </c:pt>
                <c:pt idx="8172">
                  <c:v>0.98324299999999998</c:v>
                </c:pt>
                <c:pt idx="8173">
                  <c:v>0.98471299999999995</c:v>
                </c:pt>
                <c:pt idx="8174">
                  <c:v>0.98741999999999996</c:v>
                </c:pt>
                <c:pt idx="8175">
                  <c:v>0.98965599999999998</c:v>
                </c:pt>
                <c:pt idx="8176">
                  <c:v>0.99059200000000003</c:v>
                </c:pt>
                <c:pt idx="8177">
                  <c:v>0.99050099999999996</c:v>
                </c:pt>
                <c:pt idx="8178">
                  <c:v>0.99069399999999996</c:v>
                </c:pt>
                <c:pt idx="8179">
                  <c:v>0.99249900000000002</c:v>
                </c:pt>
                <c:pt idx="8180">
                  <c:v>0.99544200000000005</c:v>
                </c:pt>
                <c:pt idx="8181">
                  <c:v>0.99781399999999998</c:v>
                </c:pt>
                <c:pt idx="8182">
                  <c:v>0.99840300000000004</c:v>
                </c:pt>
                <c:pt idx="8183">
                  <c:v>0.99729999999999996</c:v>
                </c:pt>
                <c:pt idx="8184">
                  <c:v>0.99594499999999997</c:v>
                </c:pt>
                <c:pt idx="8185">
                  <c:v>0.99628000000000005</c:v>
                </c:pt>
                <c:pt idx="8186">
                  <c:v>0.99924599999999997</c:v>
                </c:pt>
                <c:pt idx="8187">
                  <c:v>1.003954</c:v>
                </c:pt>
                <c:pt idx="8188">
                  <c:v>1.0085660000000001</c:v>
                </c:pt>
                <c:pt idx="8189">
                  <c:v>1.011822</c:v>
                </c:pt>
                <c:pt idx="8190">
                  <c:v>1.0136369999999999</c:v>
                </c:pt>
                <c:pt idx="8191">
                  <c:v>1.0146660000000001</c:v>
                </c:pt>
                <c:pt idx="8192">
                  <c:v>1.0156769999999999</c:v>
                </c:pt>
                <c:pt idx="8193">
                  <c:v>1.0168699999999999</c:v>
                </c:pt>
                <c:pt idx="8194">
                  <c:v>1.0177309999999999</c:v>
                </c:pt>
                <c:pt idx="8195">
                  <c:v>1.0177590000000001</c:v>
                </c:pt>
                <c:pt idx="8196">
                  <c:v>1.0167580000000001</c:v>
                </c:pt>
                <c:pt idx="8197">
                  <c:v>1.0149760000000001</c:v>
                </c:pt>
                <c:pt idx="8198">
                  <c:v>1.013234</c:v>
                </c:pt>
                <c:pt idx="8199">
                  <c:v>1.0119549999999999</c:v>
                </c:pt>
                <c:pt idx="8200">
                  <c:v>1.0105949999999999</c:v>
                </c:pt>
                <c:pt idx="8201">
                  <c:v>1.008472</c:v>
                </c:pt>
                <c:pt idx="8202">
                  <c:v>1.0054289999999999</c:v>
                </c:pt>
                <c:pt idx="8203">
                  <c:v>1.0019260000000001</c:v>
                </c:pt>
                <c:pt idx="8204">
                  <c:v>0.99873900000000004</c:v>
                </c:pt>
                <c:pt idx="8205">
                  <c:v>0.99650799999999995</c:v>
                </c:pt>
                <c:pt idx="8206">
                  <c:v>0.99513200000000002</c:v>
                </c:pt>
                <c:pt idx="8207">
                  <c:v>0.99359699999999995</c:v>
                </c:pt>
                <c:pt idx="8208">
                  <c:v>0.99099499999999996</c:v>
                </c:pt>
                <c:pt idx="8209">
                  <c:v>0.98725499999999999</c:v>
                </c:pt>
                <c:pt idx="8210">
                  <c:v>0.982989</c:v>
                </c:pt>
                <c:pt idx="8211">
                  <c:v>0.97923800000000005</c:v>
                </c:pt>
                <c:pt idx="8212">
                  <c:v>0.97709900000000005</c:v>
                </c:pt>
                <c:pt idx="8213">
                  <c:v>0.97730899999999998</c:v>
                </c:pt>
                <c:pt idx="8214">
                  <c:v>0.97938700000000001</c:v>
                </c:pt>
                <c:pt idx="8215">
                  <c:v>0.98157799999999995</c:v>
                </c:pt>
                <c:pt idx="8216">
                  <c:v>0.98270800000000003</c:v>
                </c:pt>
                <c:pt idx="8217">
                  <c:v>0.98312900000000003</c:v>
                </c:pt>
                <c:pt idx="8218">
                  <c:v>0.98375400000000002</c:v>
                </c:pt>
                <c:pt idx="8219">
                  <c:v>0.985182</c:v>
                </c:pt>
                <c:pt idx="8220">
                  <c:v>0.98738700000000001</c:v>
                </c:pt>
                <c:pt idx="8221">
                  <c:v>0.98957600000000001</c:v>
                </c:pt>
                <c:pt idx="8222">
                  <c:v>0.99088100000000001</c:v>
                </c:pt>
                <c:pt idx="8223">
                  <c:v>0.99146100000000004</c:v>
                </c:pt>
                <c:pt idx="8224">
                  <c:v>0.99230099999999999</c:v>
                </c:pt>
                <c:pt idx="8225">
                  <c:v>0.99439200000000005</c:v>
                </c:pt>
                <c:pt idx="8226">
                  <c:v>0.997942</c:v>
                </c:pt>
                <c:pt idx="8227">
                  <c:v>1.0018769999999999</c:v>
                </c:pt>
                <c:pt idx="8228">
                  <c:v>1.0047680000000001</c:v>
                </c:pt>
                <c:pt idx="8229">
                  <c:v>1.0058</c:v>
                </c:pt>
                <c:pt idx="8230">
                  <c:v>1.005028</c:v>
                </c:pt>
                <c:pt idx="8231">
                  <c:v>1.0035540000000001</c:v>
                </c:pt>
                <c:pt idx="8232">
                  <c:v>1.0025139999999999</c:v>
                </c:pt>
                <c:pt idx="8233">
                  <c:v>1.0022930000000001</c:v>
                </c:pt>
                <c:pt idx="8234">
                  <c:v>1.003004</c:v>
                </c:pt>
                <c:pt idx="8235">
                  <c:v>1.004167</c:v>
                </c:pt>
                <c:pt idx="8236">
                  <c:v>1.004858</c:v>
                </c:pt>
                <c:pt idx="8237">
                  <c:v>1.005198</c:v>
                </c:pt>
                <c:pt idx="8238">
                  <c:v>1.0061899999999999</c:v>
                </c:pt>
                <c:pt idx="8239">
                  <c:v>1.008073</c:v>
                </c:pt>
                <c:pt idx="8240">
                  <c:v>1.0097769999999999</c:v>
                </c:pt>
                <c:pt idx="8241">
                  <c:v>1.0097780000000001</c:v>
                </c:pt>
                <c:pt idx="8242">
                  <c:v>1.0073639999999999</c:v>
                </c:pt>
                <c:pt idx="8243">
                  <c:v>1.003366</c:v>
                </c:pt>
                <c:pt idx="8244">
                  <c:v>0.99969600000000003</c:v>
                </c:pt>
                <c:pt idx="8245">
                  <c:v>0.99767799999999995</c:v>
                </c:pt>
                <c:pt idx="8246">
                  <c:v>0.99673900000000004</c:v>
                </c:pt>
                <c:pt idx="8247">
                  <c:v>0.99541800000000003</c:v>
                </c:pt>
                <c:pt idx="8248">
                  <c:v>0.99314999999999998</c:v>
                </c:pt>
                <c:pt idx="8249">
                  <c:v>0.990429</c:v>
                </c:pt>
                <c:pt idx="8250">
                  <c:v>0.98824299999999998</c:v>
                </c:pt>
                <c:pt idx="8251">
                  <c:v>0.98719999999999997</c:v>
                </c:pt>
                <c:pt idx="8252">
                  <c:v>0.98689300000000002</c:v>
                </c:pt>
                <c:pt idx="8253">
                  <c:v>0.98657899999999998</c:v>
                </c:pt>
                <c:pt idx="8254">
                  <c:v>0.98594899999999996</c:v>
                </c:pt>
                <c:pt idx="8255">
                  <c:v>0.98548199999999997</c:v>
                </c:pt>
                <c:pt idx="8256">
                  <c:v>0.98603799999999997</c:v>
                </c:pt>
                <c:pt idx="8257">
                  <c:v>0.98785999999999996</c:v>
                </c:pt>
                <c:pt idx="8258">
                  <c:v>0.99049799999999999</c:v>
                </c:pt>
                <c:pt idx="8259">
                  <c:v>0.99285900000000005</c:v>
                </c:pt>
                <c:pt idx="8260">
                  <c:v>0.99372899999999997</c:v>
                </c:pt>
                <c:pt idx="8261">
                  <c:v>0.99314800000000003</c:v>
                </c:pt>
                <c:pt idx="8262">
                  <c:v>0.99207299999999998</c:v>
                </c:pt>
                <c:pt idx="8263">
                  <c:v>0.99136400000000002</c:v>
                </c:pt>
                <c:pt idx="8264">
                  <c:v>0.99186600000000003</c:v>
                </c:pt>
                <c:pt idx="8265">
                  <c:v>0.99382599999999999</c:v>
                </c:pt>
                <c:pt idx="8266">
                  <c:v>0.99624699999999999</c:v>
                </c:pt>
                <c:pt idx="8267">
                  <c:v>0.99809000000000003</c:v>
                </c:pt>
                <c:pt idx="8268">
                  <c:v>0.99985900000000005</c:v>
                </c:pt>
                <c:pt idx="8269">
                  <c:v>1.002785</c:v>
                </c:pt>
                <c:pt idx="8270">
                  <c:v>1.0066329999999999</c:v>
                </c:pt>
                <c:pt idx="8271">
                  <c:v>1.0098259999999999</c:v>
                </c:pt>
                <c:pt idx="8272">
                  <c:v>1.01135</c:v>
                </c:pt>
                <c:pt idx="8273">
                  <c:v>1.0117069999999999</c:v>
                </c:pt>
                <c:pt idx="8274">
                  <c:v>1.012351</c:v>
                </c:pt>
                <c:pt idx="8275">
                  <c:v>1.01427</c:v>
                </c:pt>
                <c:pt idx="8276">
                  <c:v>1.017139</c:v>
                </c:pt>
                <c:pt idx="8277">
                  <c:v>1.01963</c:v>
                </c:pt>
                <c:pt idx="8278">
                  <c:v>1.0196810000000001</c:v>
                </c:pt>
                <c:pt idx="8279">
                  <c:v>1.015665</c:v>
                </c:pt>
                <c:pt idx="8280">
                  <c:v>1.009266</c:v>
                </c:pt>
                <c:pt idx="8281">
                  <c:v>1.004521</c:v>
                </c:pt>
                <c:pt idx="8282">
                  <c:v>1.003242</c:v>
                </c:pt>
                <c:pt idx="8283">
                  <c:v>1.0039039999999999</c:v>
                </c:pt>
                <c:pt idx="8284">
                  <c:v>1.003951</c:v>
                </c:pt>
                <c:pt idx="8285">
                  <c:v>1.0022150000000001</c:v>
                </c:pt>
                <c:pt idx="8286">
                  <c:v>0.99946800000000002</c:v>
                </c:pt>
                <c:pt idx="8287">
                  <c:v>0.99710299999999996</c:v>
                </c:pt>
                <c:pt idx="8288">
                  <c:v>0.99597199999999997</c:v>
                </c:pt>
                <c:pt idx="8289">
                  <c:v>0.99571299999999996</c:v>
                </c:pt>
                <c:pt idx="8290">
                  <c:v>0.99486799999999997</c:v>
                </c:pt>
                <c:pt idx="8291">
                  <c:v>0.99263299999999999</c:v>
                </c:pt>
                <c:pt idx="8292">
                  <c:v>0.99005799999999999</c:v>
                </c:pt>
                <c:pt idx="8293">
                  <c:v>0.98897599999999997</c:v>
                </c:pt>
                <c:pt idx="8294">
                  <c:v>0.99041500000000005</c:v>
                </c:pt>
                <c:pt idx="8295">
                  <c:v>0.99353899999999995</c:v>
                </c:pt>
                <c:pt idx="8296">
                  <c:v>0.99593399999999999</c:v>
                </c:pt>
                <c:pt idx="8297">
                  <c:v>0.99604300000000001</c:v>
                </c:pt>
                <c:pt idx="8298">
                  <c:v>0.99461599999999994</c:v>
                </c:pt>
                <c:pt idx="8299">
                  <c:v>0.993313</c:v>
                </c:pt>
                <c:pt idx="8300">
                  <c:v>0.99333000000000005</c:v>
                </c:pt>
                <c:pt idx="8301">
                  <c:v>0.99494700000000003</c:v>
                </c:pt>
                <c:pt idx="8302">
                  <c:v>0.99722200000000005</c:v>
                </c:pt>
                <c:pt idx="8303">
                  <c:v>0.998807</c:v>
                </c:pt>
                <c:pt idx="8304">
                  <c:v>0.99923499999999998</c:v>
                </c:pt>
                <c:pt idx="8305">
                  <c:v>0.99900599999999995</c:v>
                </c:pt>
                <c:pt idx="8306">
                  <c:v>0.99917900000000004</c:v>
                </c:pt>
                <c:pt idx="8307">
                  <c:v>1.000632</c:v>
                </c:pt>
                <c:pt idx="8308">
                  <c:v>1.0029809999999999</c:v>
                </c:pt>
                <c:pt idx="8309">
                  <c:v>1.0049440000000001</c:v>
                </c:pt>
                <c:pt idx="8310">
                  <c:v>1.0058</c:v>
                </c:pt>
                <c:pt idx="8311">
                  <c:v>1.0060640000000001</c:v>
                </c:pt>
                <c:pt idx="8312">
                  <c:v>1.0070030000000001</c:v>
                </c:pt>
                <c:pt idx="8313">
                  <c:v>1.0091950000000001</c:v>
                </c:pt>
                <c:pt idx="8314">
                  <c:v>1.0119180000000001</c:v>
                </c:pt>
                <c:pt idx="8315">
                  <c:v>1.0142279999999999</c:v>
                </c:pt>
                <c:pt idx="8316">
                  <c:v>1.0155449999999999</c:v>
                </c:pt>
                <c:pt idx="8317">
                  <c:v>1.0158050000000001</c:v>
                </c:pt>
                <c:pt idx="8318">
                  <c:v>1.015803</c:v>
                </c:pt>
                <c:pt idx="8319">
                  <c:v>1.016184</c:v>
                </c:pt>
                <c:pt idx="8320">
                  <c:v>1.0166230000000001</c:v>
                </c:pt>
                <c:pt idx="8321">
                  <c:v>1.0165709999999999</c:v>
                </c:pt>
                <c:pt idx="8322">
                  <c:v>1.015644</c:v>
                </c:pt>
                <c:pt idx="8323">
                  <c:v>1.0137750000000001</c:v>
                </c:pt>
                <c:pt idx="8324">
                  <c:v>1.01095</c:v>
                </c:pt>
                <c:pt idx="8325">
                  <c:v>1.00685</c:v>
                </c:pt>
                <c:pt idx="8326">
                  <c:v>1.002434</c:v>
                </c:pt>
                <c:pt idx="8327">
                  <c:v>0.99958899999999995</c:v>
                </c:pt>
                <c:pt idx="8328">
                  <c:v>0.99839599999999995</c:v>
                </c:pt>
                <c:pt idx="8329">
                  <c:v>0.997332</c:v>
                </c:pt>
                <c:pt idx="8330">
                  <c:v>0.99534999999999996</c:v>
                </c:pt>
                <c:pt idx="8331">
                  <c:v>0.99277499999999996</c:v>
                </c:pt>
                <c:pt idx="8332">
                  <c:v>0.99065599999999998</c:v>
                </c:pt>
                <c:pt idx="8333">
                  <c:v>0.98983900000000002</c:v>
                </c:pt>
                <c:pt idx="8334">
                  <c:v>0.99045000000000005</c:v>
                </c:pt>
                <c:pt idx="8335">
                  <c:v>0.99164699999999995</c:v>
                </c:pt>
                <c:pt idx="8336">
                  <c:v>0.99235899999999999</c:v>
                </c:pt>
                <c:pt idx="8337">
                  <c:v>0.992197</c:v>
                </c:pt>
                <c:pt idx="8338">
                  <c:v>0.991367</c:v>
                </c:pt>
                <c:pt idx="8339">
                  <c:v>0.99035600000000001</c:v>
                </c:pt>
                <c:pt idx="8340">
                  <c:v>0.99012100000000003</c:v>
                </c:pt>
                <c:pt idx="8341">
                  <c:v>0.99141999999999997</c:v>
                </c:pt>
                <c:pt idx="8342">
                  <c:v>0.99355899999999997</c:v>
                </c:pt>
                <c:pt idx="8343">
                  <c:v>0.99534100000000003</c:v>
                </c:pt>
                <c:pt idx="8344">
                  <c:v>0.99654900000000002</c:v>
                </c:pt>
                <c:pt idx="8345">
                  <c:v>0.99728499999999998</c:v>
                </c:pt>
                <c:pt idx="8346">
                  <c:v>0.99747600000000003</c:v>
                </c:pt>
                <c:pt idx="8347">
                  <c:v>0.99740499999999999</c:v>
                </c:pt>
                <c:pt idx="8348">
                  <c:v>0.99765199999999998</c:v>
                </c:pt>
                <c:pt idx="8349">
                  <c:v>0.99871900000000002</c:v>
                </c:pt>
                <c:pt idx="8350">
                  <c:v>1.0009140000000001</c:v>
                </c:pt>
                <c:pt idx="8351">
                  <c:v>1.003957</c:v>
                </c:pt>
                <c:pt idx="8352">
                  <c:v>1.0067550000000001</c:v>
                </c:pt>
                <c:pt idx="8353">
                  <c:v>1.0081830000000001</c:v>
                </c:pt>
                <c:pt idx="8354">
                  <c:v>1.008149</c:v>
                </c:pt>
                <c:pt idx="8355">
                  <c:v>1.007668</c:v>
                </c:pt>
                <c:pt idx="8356">
                  <c:v>1.0080910000000001</c:v>
                </c:pt>
                <c:pt idx="8357">
                  <c:v>1.0099149999999999</c:v>
                </c:pt>
                <c:pt idx="8358">
                  <c:v>1.0123089999999999</c:v>
                </c:pt>
                <c:pt idx="8359">
                  <c:v>1.014043</c:v>
                </c:pt>
                <c:pt idx="8360">
                  <c:v>1.0145900000000001</c:v>
                </c:pt>
                <c:pt idx="8361">
                  <c:v>1.014438</c:v>
                </c:pt>
                <c:pt idx="8362">
                  <c:v>1.0143089999999999</c:v>
                </c:pt>
                <c:pt idx="8363">
                  <c:v>1.0149429999999999</c:v>
                </c:pt>
                <c:pt idx="8364">
                  <c:v>1.0169049999999999</c:v>
                </c:pt>
                <c:pt idx="8365">
                  <c:v>1.0188550000000001</c:v>
                </c:pt>
                <c:pt idx="8366">
                  <c:v>1.018241</c:v>
                </c:pt>
                <c:pt idx="8367">
                  <c:v>1.013941</c:v>
                </c:pt>
                <c:pt idx="8368">
                  <c:v>1.0068600000000001</c:v>
                </c:pt>
                <c:pt idx="8369">
                  <c:v>0.99919000000000002</c:v>
                </c:pt>
                <c:pt idx="8370">
                  <c:v>0.99297999999999997</c:v>
                </c:pt>
                <c:pt idx="8371">
                  <c:v>0.98907800000000001</c:v>
                </c:pt>
                <c:pt idx="8372">
                  <c:v>0.98725399999999996</c:v>
                </c:pt>
                <c:pt idx="8373">
                  <c:v>0.98621099999999995</c:v>
                </c:pt>
                <c:pt idx="8374">
                  <c:v>0.98426599999999997</c:v>
                </c:pt>
                <c:pt idx="8375">
                  <c:v>0.98095600000000005</c:v>
                </c:pt>
                <c:pt idx="8376">
                  <c:v>0.97709800000000002</c:v>
                </c:pt>
                <c:pt idx="8377">
                  <c:v>0.97389700000000001</c:v>
                </c:pt>
                <c:pt idx="8378">
                  <c:v>0.97267199999999998</c:v>
                </c:pt>
                <c:pt idx="8379">
                  <c:v>0.97408700000000004</c:v>
                </c:pt>
                <c:pt idx="8380">
                  <c:v>0.97723800000000005</c:v>
                </c:pt>
                <c:pt idx="8381">
                  <c:v>0.98007699999999998</c:v>
                </c:pt>
                <c:pt idx="8382">
                  <c:v>0.98116800000000004</c:v>
                </c:pt>
                <c:pt idx="8383">
                  <c:v>0.98055999999999999</c:v>
                </c:pt>
                <c:pt idx="8384">
                  <c:v>0.979097</c:v>
                </c:pt>
                <c:pt idx="8385">
                  <c:v>0.97803399999999996</c:v>
                </c:pt>
                <c:pt idx="8386">
                  <c:v>0.97834100000000002</c:v>
                </c:pt>
                <c:pt idx="8387">
                  <c:v>0.97958699999999999</c:v>
                </c:pt>
                <c:pt idx="8388">
                  <c:v>0.98048800000000003</c:v>
                </c:pt>
                <c:pt idx="8389">
                  <c:v>0.98086799999999996</c:v>
                </c:pt>
                <c:pt idx="8390">
                  <c:v>0.981908</c:v>
                </c:pt>
                <c:pt idx="8391">
                  <c:v>0.98449600000000004</c:v>
                </c:pt>
                <c:pt idx="8392">
                  <c:v>0.988402</c:v>
                </c:pt>
                <c:pt idx="8393">
                  <c:v>0.99238099999999996</c:v>
                </c:pt>
                <c:pt idx="8394">
                  <c:v>0.99512900000000004</c:v>
                </c:pt>
                <c:pt idx="8395">
                  <c:v>0.99648000000000003</c:v>
                </c:pt>
                <c:pt idx="8396">
                  <c:v>0.99715900000000002</c:v>
                </c:pt>
                <c:pt idx="8397">
                  <c:v>0.99800999999999995</c:v>
                </c:pt>
                <c:pt idx="8398">
                  <c:v>0.99994499999999997</c:v>
                </c:pt>
                <c:pt idx="8399">
                  <c:v>1.0034259999999999</c:v>
                </c:pt>
                <c:pt idx="8400">
                  <c:v>1.007422</c:v>
                </c:pt>
                <c:pt idx="8401">
                  <c:v>1.0101979999999999</c:v>
                </c:pt>
                <c:pt idx="8402">
                  <c:v>1.011193</c:v>
                </c:pt>
                <c:pt idx="8403">
                  <c:v>1.0111859999999999</c:v>
                </c:pt>
                <c:pt idx="8404">
                  <c:v>1.0112719999999999</c:v>
                </c:pt>
                <c:pt idx="8405">
                  <c:v>1.0121180000000001</c:v>
                </c:pt>
                <c:pt idx="8406">
                  <c:v>1.013576</c:v>
                </c:pt>
                <c:pt idx="8407">
                  <c:v>1.014599</c:v>
                </c:pt>
                <c:pt idx="8408">
                  <c:v>1.013817</c:v>
                </c:pt>
                <c:pt idx="8409">
                  <c:v>1.010928</c:v>
                </c:pt>
                <c:pt idx="8410">
                  <c:v>1.00708</c:v>
                </c:pt>
                <c:pt idx="8411">
                  <c:v>1.0033700000000001</c:v>
                </c:pt>
                <c:pt idx="8412">
                  <c:v>1.0000899999999999</c:v>
                </c:pt>
                <c:pt idx="8413">
                  <c:v>0.99717699999999998</c:v>
                </c:pt>
                <c:pt idx="8414">
                  <c:v>0.99405500000000002</c:v>
                </c:pt>
                <c:pt idx="8415">
                  <c:v>0.99035600000000001</c:v>
                </c:pt>
                <c:pt idx="8416">
                  <c:v>0.98689199999999999</c:v>
                </c:pt>
                <c:pt idx="8417">
                  <c:v>0.98436199999999996</c:v>
                </c:pt>
                <c:pt idx="8418">
                  <c:v>0.98264799999999997</c:v>
                </c:pt>
                <c:pt idx="8419">
                  <c:v>0.98157899999999998</c:v>
                </c:pt>
                <c:pt idx="8420">
                  <c:v>0.98064200000000001</c:v>
                </c:pt>
                <c:pt idx="8421">
                  <c:v>0.97925499999999999</c:v>
                </c:pt>
                <c:pt idx="8422">
                  <c:v>0.97827200000000003</c:v>
                </c:pt>
                <c:pt idx="8423">
                  <c:v>0.97915300000000005</c:v>
                </c:pt>
                <c:pt idx="8424">
                  <c:v>0.98192599999999997</c:v>
                </c:pt>
                <c:pt idx="8425">
                  <c:v>0.98551800000000001</c:v>
                </c:pt>
                <c:pt idx="8426">
                  <c:v>0.98885400000000001</c:v>
                </c:pt>
                <c:pt idx="8427">
                  <c:v>0.99090999999999996</c:v>
                </c:pt>
                <c:pt idx="8428">
                  <c:v>0.991062</c:v>
                </c:pt>
                <c:pt idx="8429">
                  <c:v>0.99004899999999996</c:v>
                </c:pt>
                <c:pt idx="8430">
                  <c:v>0.98943199999999998</c:v>
                </c:pt>
                <c:pt idx="8431">
                  <c:v>0.99009599999999998</c:v>
                </c:pt>
                <c:pt idx="8432">
                  <c:v>0.99199199999999998</c:v>
                </c:pt>
                <c:pt idx="8433">
                  <c:v>0.994259</c:v>
                </c:pt>
                <c:pt idx="8434">
                  <c:v>0.99573599999999995</c:v>
                </c:pt>
                <c:pt idx="8435">
                  <c:v>0.99659200000000003</c:v>
                </c:pt>
                <c:pt idx="8436">
                  <c:v>0.99856599999999995</c:v>
                </c:pt>
                <c:pt idx="8437">
                  <c:v>1.0023979999999999</c:v>
                </c:pt>
                <c:pt idx="8438">
                  <c:v>1.0065280000000001</c:v>
                </c:pt>
                <c:pt idx="8439">
                  <c:v>1.009271</c:v>
                </c:pt>
                <c:pt idx="8440">
                  <c:v>1.0104120000000001</c:v>
                </c:pt>
                <c:pt idx="8441">
                  <c:v>1.0106139999999999</c:v>
                </c:pt>
                <c:pt idx="8442">
                  <c:v>1.0108349999999999</c:v>
                </c:pt>
                <c:pt idx="8443">
                  <c:v>1.011854</c:v>
                </c:pt>
                <c:pt idx="8444">
                  <c:v>1.013593</c:v>
                </c:pt>
                <c:pt idx="8445">
                  <c:v>1.0154380000000001</c:v>
                </c:pt>
                <c:pt idx="8446">
                  <c:v>1.0166930000000001</c:v>
                </c:pt>
                <c:pt idx="8447">
                  <c:v>1.016589</c:v>
                </c:pt>
                <c:pt idx="8448">
                  <c:v>1.015118</c:v>
                </c:pt>
                <c:pt idx="8449">
                  <c:v>1.013341</c:v>
                </c:pt>
                <c:pt idx="8450">
                  <c:v>1.0119359999999999</c:v>
                </c:pt>
                <c:pt idx="8451">
                  <c:v>1.0103340000000001</c:v>
                </c:pt>
                <c:pt idx="8452">
                  <c:v>1.007433</c:v>
                </c:pt>
                <c:pt idx="8453">
                  <c:v>1.002942</c:v>
                </c:pt>
                <c:pt idx="8454">
                  <c:v>0.99830399999999997</c:v>
                </c:pt>
                <c:pt idx="8455">
                  <c:v>0.99529900000000004</c:v>
                </c:pt>
                <c:pt idx="8456">
                  <c:v>0.99403600000000003</c:v>
                </c:pt>
                <c:pt idx="8457">
                  <c:v>0.99331499999999995</c:v>
                </c:pt>
                <c:pt idx="8458">
                  <c:v>0.99193799999999999</c:v>
                </c:pt>
                <c:pt idx="8459">
                  <c:v>0.989375</c:v>
                </c:pt>
                <c:pt idx="8460">
                  <c:v>0.98609999999999998</c:v>
                </c:pt>
                <c:pt idx="8461">
                  <c:v>0.98350199999999999</c:v>
                </c:pt>
                <c:pt idx="8462">
                  <c:v>0.98241900000000004</c:v>
                </c:pt>
                <c:pt idx="8463">
                  <c:v>0.98204499999999995</c:v>
                </c:pt>
                <c:pt idx="8464">
                  <c:v>0.98147499999999999</c:v>
                </c:pt>
                <c:pt idx="8465">
                  <c:v>0.98118499999999997</c:v>
                </c:pt>
                <c:pt idx="8466">
                  <c:v>0.98211099999999996</c:v>
                </c:pt>
                <c:pt idx="8467">
                  <c:v>0.98442099999999999</c:v>
                </c:pt>
                <c:pt idx="8468">
                  <c:v>0.98729500000000003</c:v>
                </c:pt>
                <c:pt idx="8469">
                  <c:v>0.98939999999999995</c:v>
                </c:pt>
                <c:pt idx="8470">
                  <c:v>0.99012100000000003</c:v>
                </c:pt>
                <c:pt idx="8471">
                  <c:v>0.99004000000000003</c:v>
                </c:pt>
                <c:pt idx="8472">
                  <c:v>0.99007000000000001</c:v>
                </c:pt>
                <c:pt idx="8473">
                  <c:v>0.99102900000000005</c:v>
                </c:pt>
                <c:pt idx="8474">
                  <c:v>0.99348499999999995</c:v>
                </c:pt>
                <c:pt idx="8475">
                  <c:v>0.99735200000000002</c:v>
                </c:pt>
                <c:pt idx="8476">
                  <c:v>1.0017339999999999</c:v>
                </c:pt>
                <c:pt idx="8477">
                  <c:v>1.0050349999999999</c:v>
                </c:pt>
                <c:pt idx="8478">
                  <c:v>1.0063709999999999</c:v>
                </c:pt>
                <c:pt idx="8479">
                  <c:v>1.0070749999999999</c:v>
                </c:pt>
                <c:pt idx="8480">
                  <c:v>1.009018</c:v>
                </c:pt>
                <c:pt idx="8481">
                  <c:v>1.0121960000000001</c:v>
                </c:pt>
                <c:pt idx="8482">
                  <c:v>1.0155149999999999</c:v>
                </c:pt>
                <c:pt idx="8483">
                  <c:v>1.0182850000000001</c:v>
                </c:pt>
                <c:pt idx="8484">
                  <c:v>1.019935</c:v>
                </c:pt>
                <c:pt idx="8485">
                  <c:v>1.020216</c:v>
                </c:pt>
                <c:pt idx="8486">
                  <c:v>1.0199780000000001</c:v>
                </c:pt>
                <c:pt idx="8487">
                  <c:v>1.019987</c:v>
                </c:pt>
                <c:pt idx="8488">
                  <c:v>1.0194240000000001</c:v>
                </c:pt>
                <c:pt idx="8489">
                  <c:v>1.0173589999999999</c:v>
                </c:pt>
                <c:pt idx="8490">
                  <c:v>1.014292</c:v>
                </c:pt>
                <c:pt idx="8491">
                  <c:v>1.0110250000000001</c:v>
                </c:pt>
                <c:pt idx="8492">
                  <c:v>1.007914</c:v>
                </c:pt>
                <c:pt idx="8493">
                  <c:v>1.004993</c:v>
                </c:pt>
                <c:pt idx="8494">
                  <c:v>1.0018419999999999</c:v>
                </c:pt>
                <c:pt idx="8495">
                  <c:v>0.99780800000000003</c:v>
                </c:pt>
                <c:pt idx="8496">
                  <c:v>0.992946</c:v>
                </c:pt>
                <c:pt idx="8497">
                  <c:v>0.98863299999999998</c:v>
                </c:pt>
                <c:pt idx="8498">
                  <c:v>0.98622799999999999</c:v>
                </c:pt>
                <c:pt idx="8499">
                  <c:v>0.98572099999999996</c:v>
                </c:pt>
                <c:pt idx="8500">
                  <c:v>0.98609500000000005</c:v>
                </c:pt>
                <c:pt idx="8501">
                  <c:v>0.98613399999999996</c:v>
                </c:pt>
                <c:pt idx="8502">
                  <c:v>0.98554799999999998</c:v>
                </c:pt>
                <c:pt idx="8503">
                  <c:v>0.98546500000000004</c:v>
                </c:pt>
                <c:pt idx="8504">
                  <c:v>0.98670500000000005</c:v>
                </c:pt>
                <c:pt idx="8505">
                  <c:v>0.98859900000000001</c:v>
                </c:pt>
                <c:pt idx="8506">
                  <c:v>0.98997500000000005</c:v>
                </c:pt>
                <c:pt idx="8507">
                  <c:v>0.99016999999999999</c:v>
                </c:pt>
                <c:pt idx="8508">
                  <c:v>0.98986099999999999</c:v>
                </c:pt>
                <c:pt idx="8509">
                  <c:v>0.99098600000000003</c:v>
                </c:pt>
                <c:pt idx="8510">
                  <c:v>0.99457200000000001</c:v>
                </c:pt>
                <c:pt idx="8511">
                  <c:v>0.99928899999999998</c:v>
                </c:pt>
                <c:pt idx="8512">
                  <c:v>1.0030460000000001</c:v>
                </c:pt>
                <c:pt idx="8513">
                  <c:v>1.004613</c:v>
                </c:pt>
                <c:pt idx="8514">
                  <c:v>1.003525</c:v>
                </c:pt>
                <c:pt idx="8515">
                  <c:v>1.0005200000000001</c:v>
                </c:pt>
                <c:pt idx="8516">
                  <c:v>0.99737900000000002</c:v>
                </c:pt>
                <c:pt idx="8517">
                  <c:v>0.99536999999999998</c:v>
                </c:pt>
                <c:pt idx="8518">
                  <c:v>0.99448700000000001</c:v>
                </c:pt>
                <c:pt idx="8519">
                  <c:v>0.99387599999999998</c:v>
                </c:pt>
                <c:pt idx="8520">
                  <c:v>0.993058</c:v>
                </c:pt>
                <c:pt idx="8521">
                  <c:v>0.99278599999999995</c:v>
                </c:pt>
                <c:pt idx="8522">
                  <c:v>0.99431499999999995</c:v>
                </c:pt>
                <c:pt idx="8523">
                  <c:v>0.99799099999999996</c:v>
                </c:pt>
                <c:pt idx="8524">
                  <c:v>1.0025980000000001</c:v>
                </c:pt>
                <c:pt idx="8525">
                  <c:v>1.006224</c:v>
                </c:pt>
                <c:pt idx="8526">
                  <c:v>1.007906</c:v>
                </c:pt>
                <c:pt idx="8527">
                  <c:v>1.0083770000000001</c:v>
                </c:pt>
                <c:pt idx="8528">
                  <c:v>1.0090220000000001</c:v>
                </c:pt>
                <c:pt idx="8529">
                  <c:v>1.010648</c:v>
                </c:pt>
                <c:pt idx="8530">
                  <c:v>1.0130049999999999</c:v>
                </c:pt>
                <c:pt idx="8531">
                  <c:v>1.0147010000000001</c:v>
                </c:pt>
                <c:pt idx="8532">
                  <c:v>1.014426</c:v>
                </c:pt>
                <c:pt idx="8533">
                  <c:v>1.0119769999999999</c:v>
                </c:pt>
                <c:pt idx="8534">
                  <c:v>1.008043</c:v>
                </c:pt>
                <c:pt idx="8535">
                  <c:v>1.0043899999999999</c:v>
                </c:pt>
                <c:pt idx="8536">
                  <c:v>1.002791</c:v>
                </c:pt>
                <c:pt idx="8537">
                  <c:v>1.0027569999999999</c:v>
                </c:pt>
                <c:pt idx="8538">
                  <c:v>1.0019340000000001</c:v>
                </c:pt>
                <c:pt idx="8539">
                  <c:v>0.99846199999999996</c:v>
                </c:pt>
                <c:pt idx="8540">
                  <c:v>0.99235099999999998</c:v>
                </c:pt>
                <c:pt idx="8541">
                  <c:v>0.98555400000000004</c:v>
                </c:pt>
                <c:pt idx="8542">
                  <c:v>0.98068900000000003</c:v>
                </c:pt>
                <c:pt idx="8543">
                  <c:v>0.97889400000000004</c:v>
                </c:pt>
                <c:pt idx="8544">
                  <c:v>0.97931100000000004</c:v>
                </c:pt>
                <c:pt idx="8545">
                  <c:v>0.98050899999999996</c:v>
                </c:pt>
                <c:pt idx="8546">
                  <c:v>0.98139299999999996</c:v>
                </c:pt>
                <c:pt idx="8547">
                  <c:v>0.98135799999999995</c:v>
                </c:pt>
                <c:pt idx="8548">
                  <c:v>0.98089400000000004</c:v>
                </c:pt>
                <c:pt idx="8549">
                  <c:v>0.98146800000000001</c:v>
                </c:pt>
                <c:pt idx="8550">
                  <c:v>0.98355199999999998</c:v>
                </c:pt>
                <c:pt idx="8551">
                  <c:v>0.98577499999999996</c:v>
                </c:pt>
                <c:pt idx="8552">
                  <c:v>0.98665199999999997</c:v>
                </c:pt>
                <c:pt idx="8553">
                  <c:v>0.98595900000000003</c:v>
                </c:pt>
                <c:pt idx="8554">
                  <c:v>0.98497400000000002</c:v>
                </c:pt>
                <c:pt idx="8555">
                  <c:v>0.98564499999999999</c:v>
                </c:pt>
                <c:pt idx="8556">
                  <c:v>0.98855999999999999</c:v>
                </c:pt>
                <c:pt idx="8557">
                  <c:v>0.99212699999999998</c:v>
                </c:pt>
                <c:pt idx="8558">
                  <c:v>0.99437799999999998</c:v>
                </c:pt>
                <c:pt idx="8559">
                  <c:v>0.99490100000000004</c:v>
                </c:pt>
                <c:pt idx="8560">
                  <c:v>0.99453599999999998</c:v>
                </c:pt>
                <c:pt idx="8561">
                  <c:v>0.99431800000000004</c:v>
                </c:pt>
                <c:pt idx="8562">
                  <c:v>0.99483699999999997</c:v>
                </c:pt>
                <c:pt idx="8563">
                  <c:v>0.99582400000000004</c:v>
                </c:pt>
                <c:pt idx="8564">
                  <c:v>0.99682800000000005</c:v>
                </c:pt>
                <c:pt idx="8565">
                  <c:v>0.99797499999999995</c:v>
                </c:pt>
                <c:pt idx="8566">
                  <c:v>0.99962600000000001</c:v>
                </c:pt>
                <c:pt idx="8567">
                  <c:v>1.0021800000000001</c:v>
                </c:pt>
                <c:pt idx="8568">
                  <c:v>1.0056970000000001</c:v>
                </c:pt>
                <c:pt idx="8569">
                  <c:v>1.0088280000000001</c:v>
                </c:pt>
                <c:pt idx="8570">
                  <c:v>1.0099279999999999</c:v>
                </c:pt>
                <c:pt idx="8571">
                  <c:v>1.009147</c:v>
                </c:pt>
                <c:pt idx="8572">
                  <c:v>1.007641</c:v>
                </c:pt>
                <c:pt idx="8573">
                  <c:v>1.00603</c:v>
                </c:pt>
                <c:pt idx="8574">
                  <c:v>1.0042500000000001</c:v>
                </c:pt>
                <c:pt idx="8575">
                  <c:v>1.001746</c:v>
                </c:pt>
                <c:pt idx="8576">
                  <c:v>0.99807900000000005</c:v>
                </c:pt>
                <c:pt idx="8577">
                  <c:v>0.99376299999999995</c:v>
                </c:pt>
                <c:pt idx="8578">
                  <c:v>0.98999499999999996</c:v>
                </c:pt>
                <c:pt idx="8579">
                  <c:v>0.98736199999999996</c:v>
                </c:pt>
                <c:pt idx="8580">
                  <c:v>0.98518099999999997</c:v>
                </c:pt>
                <c:pt idx="8581">
                  <c:v>0.98228099999999996</c:v>
                </c:pt>
                <c:pt idx="8582">
                  <c:v>0.97842200000000001</c:v>
                </c:pt>
                <c:pt idx="8583">
                  <c:v>0.97479499999999997</c:v>
                </c:pt>
                <c:pt idx="8584">
                  <c:v>0.97296199999999999</c:v>
                </c:pt>
                <c:pt idx="8585">
                  <c:v>0.97343199999999996</c:v>
                </c:pt>
                <c:pt idx="8586">
                  <c:v>0.97524599999999995</c:v>
                </c:pt>
                <c:pt idx="8587">
                  <c:v>0.97672300000000001</c:v>
                </c:pt>
                <c:pt idx="8588">
                  <c:v>0.976719</c:v>
                </c:pt>
                <c:pt idx="8589">
                  <c:v>0.97542600000000002</c:v>
                </c:pt>
                <c:pt idx="8590">
                  <c:v>0.97412100000000001</c:v>
                </c:pt>
                <c:pt idx="8591">
                  <c:v>0.97394099999999995</c:v>
                </c:pt>
                <c:pt idx="8592">
                  <c:v>0.97482899999999995</c:v>
                </c:pt>
                <c:pt idx="8593">
                  <c:v>0.97585699999999997</c:v>
                </c:pt>
                <c:pt idx="8594">
                  <c:v>0.97623300000000002</c:v>
                </c:pt>
                <c:pt idx="8595">
                  <c:v>0.97606599999999999</c:v>
                </c:pt>
                <c:pt idx="8596">
                  <c:v>0.97632799999999997</c:v>
                </c:pt>
                <c:pt idx="8597">
                  <c:v>0.97779300000000002</c:v>
                </c:pt>
                <c:pt idx="8598">
                  <c:v>0.98013899999999998</c:v>
                </c:pt>
                <c:pt idx="8599">
                  <c:v>0.98231000000000002</c:v>
                </c:pt>
                <c:pt idx="8600">
                  <c:v>0.98369200000000001</c:v>
                </c:pt>
                <c:pt idx="8601">
                  <c:v>0.98460899999999996</c:v>
                </c:pt>
                <c:pt idx="8602">
                  <c:v>0.985842</c:v>
                </c:pt>
                <c:pt idx="8603">
                  <c:v>0.98826999999999998</c:v>
                </c:pt>
                <c:pt idx="8604">
                  <c:v>0.99233400000000005</c:v>
                </c:pt>
                <c:pt idx="8605">
                  <c:v>0.99698900000000001</c:v>
                </c:pt>
                <c:pt idx="8606">
                  <c:v>1.0004789999999999</c:v>
                </c:pt>
                <c:pt idx="8607">
                  <c:v>1.002432</c:v>
                </c:pt>
                <c:pt idx="8608">
                  <c:v>1.003919</c:v>
                </c:pt>
                <c:pt idx="8609">
                  <c:v>1.006146</c:v>
                </c:pt>
                <c:pt idx="8610">
                  <c:v>1.0092760000000001</c:v>
                </c:pt>
                <c:pt idx="8611">
                  <c:v>1.012243</c:v>
                </c:pt>
                <c:pt idx="8612">
                  <c:v>1.013957</c:v>
                </c:pt>
                <c:pt idx="8613">
                  <c:v>1.0140659999999999</c:v>
                </c:pt>
                <c:pt idx="8614">
                  <c:v>1.0128109999999999</c:v>
                </c:pt>
                <c:pt idx="8615">
                  <c:v>1.011099</c:v>
                </c:pt>
                <c:pt idx="8616">
                  <c:v>1.009949</c:v>
                </c:pt>
                <c:pt idx="8617">
                  <c:v>1.0090030000000001</c:v>
                </c:pt>
                <c:pt idx="8618">
                  <c:v>1.0068900000000001</c:v>
                </c:pt>
                <c:pt idx="8619">
                  <c:v>1.003066</c:v>
                </c:pt>
                <c:pt idx="8620">
                  <c:v>0.99821700000000002</c:v>
                </c:pt>
                <c:pt idx="8621">
                  <c:v>0.99362200000000001</c:v>
                </c:pt>
                <c:pt idx="8622">
                  <c:v>0.99033400000000005</c:v>
                </c:pt>
                <c:pt idx="8623">
                  <c:v>0.98826499999999995</c:v>
                </c:pt>
                <c:pt idx="8624">
                  <c:v>0.98626800000000003</c:v>
                </c:pt>
                <c:pt idx="8625">
                  <c:v>0.98315900000000001</c:v>
                </c:pt>
                <c:pt idx="8626">
                  <c:v>0.97891399999999995</c:v>
                </c:pt>
                <c:pt idx="8627">
                  <c:v>0.97501099999999996</c:v>
                </c:pt>
                <c:pt idx="8628">
                  <c:v>0.97294199999999997</c:v>
                </c:pt>
                <c:pt idx="8629">
                  <c:v>0.972997</c:v>
                </c:pt>
                <c:pt idx="8630">
                  <c:v>0.97466200000000003</c:v>
                </c:pt>
                <c:pt idx="8631">
                  <c:v>0.97697199999999995</c:v>
                </c:pt>
                <c:pt idx="8632">
                  <c:v>0.978912</c:v>
                </c:pt>
                <c:pt idx="8633">
                  <c:v>0.98003499999999999</c:v>
                </c:pt>
                <c:pt idx="8634">
                  <c:v>0.98046999999999995</c:v>
                </c:pt>
                <c:pt idx="8635">
                  <c:v>0.98079099999999997</c:v>
                </c:pt>
                <c:pt idx="8636">
                  <c:v>0.98143599999999998</c:v>
                </c:pt>
                <c:pt idx="8637">
                  <c:v>0.98242799999999997</c:v>
                </c:pt>
                <c:pt idx="8638">
                  <c:v>0.98370800000000003</c:v>
                </c:pt>
                <c:pt idx="8639">
                  <c:v>0.98532500000000001</c:v>
                </c:pt>
                <c:pt idx="8640">
                  <c:v>0.98792000000000002</c:v>
                </c:pt>
                <c:pt idx="8641">
                  <c:v>0.99192899999999995</c:v>
                </c:pt>
                <c:pt idx="8642">
                  <c:v>0.99651999999999996</c:v>
                </c:pt>
                <c:pt idx="8643">
                  <c:v>1.000343</c:v>
                </c:pt>
                <c:pt idx="8644">
                  <c:v>1.002365</c:v>
                </c:pt>
                <c:pt idx="8645">
                  <c:v>1.0024120000000001</c:v>
                </c:pt>
                <c:pt idx="8646">
                  <c:v>1.001377</c:v>
                </c:pt>
                <c:pt idx="8647">
                  <c:v>1.000772</c:v>
                </c:pt>
                <c:pt idx="8648">
                  <c:v>1.0021960000000001</c:v>
                </c:pt>
                <c:pt idx="8649">
                  <c:v>1.0060199999999999</c:v>
                </c:pt>
                <c:pt idx="8650">
                  <c:v>1.010597</c:v>
                </c:pt>
                <c:pt idx="8651">
                  <c:v>1.013962</c:v>
                </c:pt>
                <c:pt idx="8652">
                  <c:v>1.015506</c:v>
                </c:pt>
                <c:pt idx="8653">
                  <c:v>1.0158959999999999</c:v>
                </c:pt>
                <c:pt idx="8654">
                  <c:v>1.016214</c:v>
                </c:pt>
                <c:pt idx="8655">
                  <c:v>1.0168919999999999</c:v>
                </c:pt>
                <c:pt idx="8656">
                  <c:v>1.017258</c:v>
                </c:pt>
                <c:pt idx="8657">
                  <c:v>1.016262</c:v>
                </c:pt>
                <c:pt idx="8658">
                  <c:v>1.0132829999999999</c:v>
                </c:pt>
                <c:pt idx="8659">
                  <c:v>1.00854</c:v>
                </c:pt>
                <c:pt idx="8660">
                  <c:v>1.0030190000000001</c:v>
                </c:pt>
                <c:pt idx="8661">
                  <c:v>0.99785400000000002</c:v>
                </c:pt>
                <c:pt idx="8662">
                  <c:v>0.99393200000000004</c:v>
                </c:pt>
                <c:pt idx="8663">
                  <c:v>0.99153400000000003</c:v>
                </c:pt>
                <c:pt idx="8664">
                  <c:v>0.98994300000000002</c:v>
                </c:pt>
                <c:pt idx="8665">
                  <c:v>0.98800900000000003</c:v>
                </c:pt>
                <c:pt idx="8666">
                  <c:v>0.98508700000000005</c:v>
                </c:pt>
                <c:pt idx="8667">
                  <c:v>0.98158199999999995</c:v>
                </c:pt>
                <c:pt idx="8668">
                  <c:v>0.97850099999999995</c:v>
                </c:pt>
                <c:pt idx="8669">
                  <c:v>0.97636599999999996</c:v>
                </c:pt>
                <c:pt idx="8670">
                  <c:v>0.97497299999999998</c:v>
                </c:pt>
                <c:pt idx="8671">
                  <c:v>0.97392500000000004</c:v>
                </c:pt>
                <c:pt idx="8672">
                  <c:v>0.97328599999999998</c:v>
                </c:pt>
                <c:pt idx="8673">
                  <c:v>0.97345899999999996</c:v>
                </c:pt>
                <c:pt idx="8674">
                  <c:v>0.97453400000000001</c:v>
                </c:pt>
                <c:pt idx="8675">
                  <c:v>0.97667700000000002</c:v>
                </c:pt>
                <c:pt idx="8676">
                  <c:v>0.98006700000000002</c:v>
                </c:pt>
                <c:pt idx="8677">
                  <c:v>0.98397599999999996</c:v>
                </c:pt>
                <c:pt idx="8678">
                  <c:v>0.98709400000000003</c:v>
                </c:pt>
                <c:pt idx="8679">
                  <c:v>0.988398</c:v>
                </c:pt>
                <c:pt idx="8680">
                  <c:v>0.98805200000000004</c:v>
                </c:pt>
                <c:pt idx="8681">
                  <c:v>0.98750199999999999</c:v>
                </c:pt>
                <c:pt idx="8682">
                  <c:v>0.98793699999999995</c:v>
                </c:pt>
                <c:pt idx="8683">
                  <c:v>0.98964600000000003</c:v>
                </c:pt>
                <c:pt idx="8684">
                  <c:v>0.99246900000000005</c:v>
                </c:pt>
                <c:pt idx="8685">
                  <c:v>0.99561100000000002</c:v>
                </c:pt>
                <c:pt idx="8686">
                  <c:v>0.99794400000000005</c:v>
                </c:pt>
                <c:pt idx="8687">
                  <c:v>0.99903799999999998</c:v>
                </c:pt>
                <c:pt idx="8688">
                  <c:v>0.99951299999999998</c:v>
                </c:pt>
                <c:pt idx="8689">
                  <c:v>1.000251</c:v>
                </c:pt>
                <c:pt idx="8690">
                  <c:v>1.001477</c:v>
                </c:pt>
                <c:pt idx="8691">
                  <c:v>1.0031190000000001</c:v>
                </c:pt>
                <c:pt idx="8692">
                  <c:v>1.0051490000000001</c:v>
                </c:pt>
                <c:pt idx="8693">
                  <c:v>1.0067839999999999</c:v>
                </c:pt>
                <c:pt idx="8694">
                  <c:v>1.007809</c:v>
                </c:pt>
                <c:pt idx="8695">
                  <c:v>1.0099769999999999</c:v>
                </c:pt>
                <c:pt idx="8696">
                  <c:v>1.0138720000000001</c:v>
                </c:pt>
                <c:pt idx="8697">
                  <c:v>1.0171859999999999</c:v>
                </c:pt>
                <c:pt idx="8698">
                  <c:v>1.0175879999999999</c:v>
                </c:pt>
                <c:pt idx="8699">
                  <c:v>1.0144569999999999</c:v>
                </c:pt>
                <c:pt idx="8700">
                  <c:v>1.0086170000000001</c:v>
                </c:pt>
                <c:pt idx="8701">
                  <c:v>1.002043</c:v>
                </c:pt>
                <c:pt idx="8702">
                  <c:v>0.996749</c:v>
                </c:pt>
                <c:pt idx="8703">
                  <c:v>0.99329100000000004</c:v>
                </c:pt>
                <c:pt idx="8704">
                  <c:v>0.99060300000000001</c:v>
                </c:pt>
                <c:pt idx="8705">
                  <c:v>0.98747700000000005</c:v>
                </c:pt>
                <c:pt idx="8706">
                  <c:v>0.98392299999999999</c:v>
                </c:pt>
                <c:pt idx="8707">
                  <c:v>0.98065800000000003</c:v>
                </c:pt>
                <c:pt idx="8708">
                  <c:v>0.97818499999999997</c:v>
                </c:pt>
                <c:pt idx="8709">
                  <c:v>0.97711899999999996</c:v>
                </c:pt>
                <c:pt idx="8710">
                  <c:v>0.97790999999999995</c:v>
                </c:pt>
                <c:pt idx="8711">
                  <c:v>0.97991499999999998</c:v>
                </c:pt>
                <c:pt idx="8712">
                  <c:v>0.98203799999999997</c:v>
                </c:pt>
                <c:pt idx="8713">
                  <c:v>0.98369399999999996</c:v>
                </c:pt>
                <c:pt idx="8714">
                  <c:v>0.985016</c:v>
                </c:pt>
                <c:pt idx="8715">
                  <c:v>0.98698799999999998</c:v>
                </c:pt>
                <c:pt idx="8716">
                  <c:v>0.99023799999999995</c:v>
                </c:pt>
                <c:pt idx="8717">
                  <c:v>0.99355300000000002</c:v>
                </c:pt>
                <c:pt idx="8718">
                  <c:v>0.99502199999999996</c:v>
                </c:pt>
                <c:pt idx="8719">
                  <c:v>0.99402000000000001</c:v>
                </c:pt>
                <c:pt idx="8720">
                  <c:v>0.99137299999999995</c:v>
                </c:pt>
                <c:pt idx="8721">
                  <c:v>0.98862799999999995</c:v>
                </c:pt>
                <c:pt idx="8722">
                  <c:v>0.98707900000000004</c:v>
                </c:pt>
                <c:pt idx="8723">
                  <c:v>0.986869</c:v>
                </c:pt>
                <c:pt idx="8724">
                  <c:v>0.98746100000000003</c:v>
                </c:pt>
                <c:pt idx="8725">
                  <c:v>0.98852099999999998</c:v>
                </c:pt>
                <c:pt idx="8726">
                  <c:v>0.98964099999999999</c:v>
                </c:pt>
                <c:pt idx="8727">
                  <c:v>0.98998799999999998</c:v>
                </c:pt>
                <c:pt idx="8728">
                  <c:v>0.98936599999999997</c:v>
                </c:pt>
                <c:pt idx="8729">
                  <c:v>0.98884799999999995</c:v>
                </c:pt>
                <c:pt idx="8730">
                  <c:v>0.98961299999999996</c:v>
                </c:pt>
                <c:pt idx="8731">
                  <c:v>0.991954</c:v>
                </c:pt>
                <c:pt idx="8732">
                  <c:v>0.99515200000000004</c:v>
                </c:pt>
                <c:pt idx="8733">
                  <c:v>0.99797599999999997</c:v>
                </c:pt>
                <c:pt idx="8734">
                  <c:v>0.99991600000000003</c:v>
                </c:pt>
                <c:pt idx="8735">
                  <c:v>1.001782</c:v>
                </c:pt>
                <c:pt idx="8736">
                  <c:v>1.0046790000000001</c:v>
                </c:pt>
                <c:pt idx="8737">
                  <c:v>1.0086550000000001</c:v>
                </c:pt>
                <c:pt idx="8738">
                  <c:v>1.0125489999999999</c:v>
                </c:pt>
                <c:pt idx="8739">
                  <c:v>1.014869</c:v>
                </c:pt>
                <c:pt idx="8740">
                  <c:v>1.014742</c:v>
                </c:pt>
                <c:pt idx="8741">
                  <c:v>1.0122329999999999</c:v>
                </c:pt>
                <c:pt idx="8742">
                  <c:v>1.007979</c:v>
                </c:pt>
                <c:pt idx="8743">
                  <c:v>1.002631</c:v>
                </c:pt>
                <c:pt idx="8744">
                  <c:v>0.99678199999999995</c:v>
                </c:pt>
                <c:pt idx="8745">
                  <c:v>0.990846</c:v>
                </c:pt>
                <c:pt idx="8746">
                  <c:v>0.98478600000000005</c:v>
                </c:pt>
                <c:pt idx="8747">
                  <c:v>0.97886799999999996</c:v>
                </c:pt>
                <c:pt idx="8748">
                  <c:v>0.97414999999999996</c:v>
                </c:pt>
                <c:pt idx="8749">
                  <c:v>0.97164799999999996</c:v>
                </c:pt>
                <c:pt idx="8750">
                  <c:v>0.97156299999999995</c:v>
                </c:pt>
                <c:pt idx="8751">
                  <c:v>0.97286300000000003</c:v>
                </c:pt>
                <c:pt idx="8752">
                  <c:v>0.973939</c:v>
                </c:pt>
                <c:pt idx="8753">
                  <c:v>0.97427200000000003</c:v>
                </c:pt>
                <c:pt idx="8754">
                  <c:v>0.97462000000000004</c:v>
                </c:pt>
                <c:pt idx="8755">
                  <c:v>0.97583299999999995</c:v>
                </c:pt>
                <c:pt idx="8756">
                  <c:v>0.97835399999999995</c:v>
                </c:pt>
                <c:pt idx="8757">
                  <c:v>0.98212100000000002</c:v>
                </c:pt>
                <c:pt idx="8758">
                  <c:v>0.98624199999999995</c:v>
                </c:pt>
                <c:pt idx="8759">
                  <c:v>0.98926599999999998</c:v>
                </c:pt>
                <c:pt idx="8760">
                  <c:v>0.99017599999999995</c:v>
                </c:pt>
                <c:pt idx="8761">
                  <c:v>0.98940700000000004</c:v>
                </c:pt>
                <c:pt idx="8762">
                  <c:v>0.98859399999999997</c:v>
                </c:pt>
                <c:pt idx="8763">
                  <c:v>0.98880800000000002</c:v>
                </c:pt>
                <c:pt idx="8764">
                  <c:v>0.98963500000000004</c:v>
                </c:pt>
                <c:pt idx="8765">
                  <c:v>0.99027900000000002</c:v>
                </c:pt>
                <c:pt idx="8766">
                  <c:v>0.99059799999999998</c:v>
                </c:pt>
                <c:pt idx="8767">
                  <c:v>0.99084000000000005</c:v>
                </c:pt>
                <c:pt idx="8768">
                  <c:v>0.99155300000000002</c:v>
                </c:pt>
                <c:pt idx="8769">
                  <c:v>0.99361100000000002</c:v>
                </c:pt>
                <c:pt idx="8770">
                  <c:v>0.99696099999999999</c:v>
                </c:pt>
                <c:pt idx="8771">
                  <c:v>1.000394</c:v>
                </c:pt>
                <c:pt idx="8772">
                  <c:v>1.003199</c:v>
                </c:pt>
                <c:pt idx="8773">
                  <c:v>1.0054320000000001</c:v>
                </c:pt>
                <c:pt idx="8774">
                  <c:v>1.0069140000000001</c:v>
                </c:pt>
                <c:pt idx="8775">
                  <c:v>1.007258</c:v>
                </c:pt>
                <c:pt idx="8776">
                  <c:v>1.0067839999999999</c:v>
                </c:pt>
                <c:pt idx="8777">
                  <c:v>1.006643</c:v>
                </c:pt>
                <c:pt idx="8778">
                  <c:v>1.007655</c:v>
                </c:pt>
                <c:pt idx="8779">
                  <c:v>1.0093639999999999</c:v>
                </c:pt>
                <c:pt idx="8780">
                  <c:v>1.0103869999999999</c:v>
                </c:pt>
                <c:pt idx="8781">
                  <c:v>1.0098860000000001</c:v>
                </c:pt>
                <c:pt idx="8782">
                  <c:v>1.008464</c:v>
                </c:pt>
                <c:pt idx="8783">
                  <c:v>1.006923</c:v>
                </c:pt>
                <c:pt idx="8784">
                  <c:v>1.004907</c:v>
                </c:pt>
                <c:pt idx="8785">
                  <c:v>1.0015689999999999</c:v>
                </c:pt>
                <c:pt idx="8786">
                  <c:v>0.99659600000000004</c:v>
                </c:pt>
                <c:pt idx="8787">
                  <c:v>0.99019999999999997</c:v>
                </c:pt>
                <c:pt idx="8788">
                  <c:v>0.98338899999999996</c:v>
                </c:pt>
                <c:pt idx="8789">
                  <c:v>0.97823000000000004</c:v>
                </c:pt>
                <c:pt idx="8790">
                  <c:v>0.97616599999999998</c:v>
                </c:pt>
                <c:pt idx="8791">
                  <c:v>0.97657300000000002</c:v>
                </c:pt>
                <c:pt idx="8792">
                  <c:v>0.97779300000000002</c:v>
                </c:pt>
                <c:pt idx="8793">
                  <c:v>0.97831800000000002</c:v>
                </c:pt>
                <c:pt idx="8794">
                  <c:v>0.97745599999999999</c:v>
                </c:pt>
                <c:pt idx="8795">
                  <c:v>0.97603600000000001</c:v>
                </c:pt>
                <c:pt idx="8796">
                  <c:v>0.975742</c:v>
                </c:pt>
                <c:pt idx="8797">
                  <c:v>0.97741800000000001</c:v>
                </c:pt>
                <c:pt idx="8798">
                  <c:v>0.98034699999999997</c:v>
                </c:pt>
                <c:pt idx="8799">
                  <c:v>0.98318799999999995</c:v>
                </c:pt>
                <c:pt idx="8800">
                  <c:v>0.98516499999999996</c:v>
                </c:pt>
                <c:pt idx="8801">
                  <c:v>0.98612900000000003</c:v>
                </c:pt>
                <c:pt idx="8802">
                  <c:v>0.98603399999999997</c:v>
                </c:pt>
                <c:pt idx="8803">
                  <c:v>0.98530399999999996</c:v>
                </c:pt>
                <c:pt idx="8804">
                  <c:v>0.98487499999999994</c:v>
                </c:pt>
                <c:pt idx="8805">
                  <c:v>0.98513799999999996</c:v>
                </c:pt>
                <c:pt idx="8806">
                  <c:v>0.98594099999999996</c:v>
                </c:pt>
                <c:pt idx="8807">
                  <c:v>0.98746400000000001</c:v>
                </c:pt>
                <c:pt idx="8808">
                  <c:v>0.99033000000000004</c:v>
                </c:pt>
                <c:pt idx="8809">
                  <c:v>0.994417</c:v>
                </c:pt>
                <c:pt idx="8810">
                  <c:v>0.99832500000000002</c:v>
                </c:pt>
                <c:pt idx="8811">
                  <c:v>1.001071</c:v>
                </c:pt>
                <c:pt idx="8812">
                  <c:v>1.0028900000000001</c:v>
                </c:pt>
                <c:pt idx="8813">
                  <c:v>1.0041469999999999</c:v>
                </c:pt>
                <c:pt idx="8814">
                  <c:v>1.005368</c:v>
                </c:pt>
                <c:pt idx="8815">
                  <c:v>1.007484</c:v>
                </c:pt>
                <c:pt idx="8816">
                  <c:v>1.010607</c:v>
                </c:pt>
                <c:pt idx="8817">
                  <c:v>1.01369</c:v>
                </c:pt>
                <c:pt idx="8818">
                  <c:v>1.015798</c:v>
                </c:pt>
                <c:pt idx="8819">
                  <c:v>1.0169680000000001</c:v>
                </c:pt>
                <c:pt idx="8820">
                  <c:v>1.017771</c:v>
                </c:pt>
                <c:pt idx="8821">
                  <c:v>1.018489</c:v>
                </c:pt>
                <c:pt idx="8822">
                  <c:v>1.0187630000000001</c:v>
                </c:pt>
                <c:pt idx="8823">
                  <c:v>1.0176780000000001</c:v>
                </c:pt>
                <c:pt idx="8824">
                  <c:v>1.014391</c:v>
                </c:pt>
                <c:pt idx="8825">
                  <c:v>1.008885</c:v>
                </c:pt>
                <c:pt idx="8826">
                  <c:v>1.002238</c:v>
                </c:pt>
                <c:pt idx="8827">
                  <c:v>0.99609300000000001</c:v>
                </c:pt>
                <c:pt idx="8828">
                  <c:v>0.99171299999999996</c:v>
                </c:pt>
                <c:pt idx="8829">
                  <c:v>0.98934100000000003</c:v>
                </c:pt>
                <c:pt idx="8830">
                  <c:v>0.98781200000000002</c:v>
                </c:pt>
                <c:pt idx="8831">
                  <c:v>0.98549799999999999</c:v>
                </c:pt>
                <c:pt idx="8832">
                  <c:v>0.98214400000000002</c:v>
                </c:pt>
                <c:pt idx="8833">
                  <c:v>0.97878799999999999</c:v>
                </c:pt>
                <c:pt idx="8834">
                  <c:v>0.97646699999999997</c:v>
                </c:pt>
                <c:pt idx="8835">
                  <c:v>0.97577800000000003</c:v>
                </c:pt>
                <c:pt idx="8836">
                  <c:v>0.976518</c:v>
                </c:pt>
                <c:pt idx="8837">
                  <c:v>0.97747399999999995</c:v>
                </c:pt>
                <c:pt idx="8838">
                  <c:v>0.97762199999999999</c:v>
                </c:pt>
                <c:pt idx="8839">
                  <c:v>0.97714599999999996</c:v>
                </c:pt>
                <c:pt idx="8840">
                  <c:v>0.97716000000000003</c:v>
                </c:pt>
                <c:pt idx="8841">
                  <c:v>0.97874700000000003</c:v>
                </c:pt>
                <c:pt idx="8842">
                  <c:v>0.98146599999999995</c:v>
                </c:pt>
                <c:pt idx="8843">
                  <c:v>0.98350199999999999</c:v>
                </c:pt>
                <c:pt idx="8844">
                  <c:v>0.98388200000000003</c:v>
                </c:pt>
                <c:pt idx="8845">
                  <c:v>0.98375100000000004</c:v>
                </c:pt>
                <c:pt idx="8846">
                  <c:v>0.985433</c:v>
                </c:pt>
                <c:pt idx="8847">
                  <c:v>0.98988399999999999</c:v>
                </c:pt>
                <c:pt idx="8848">
                  <c:v>0.99537500000000001</c:v>
                </c:pt>
                <c:pt idx="8849">
                  <c:v>0.99946999999999997</c:v>
                </c:pt>
                <c:pt idx="8850">
                  <c:v>1.0013700000000001</c:v>
                </c:pt>
                <c:pt idx="8851">
                  <c:v>1.001987</c:v>
                </c:pt>
                <c:pt idx="8852">
                  <c:v>1.0029030000000001</c:v>
                </c:pt>
                <c:pt idx="8853">
                  <c:v>1.0051840000000001</c:v>
                </c:pt>
                <c:pt idx="8854">
                  <c:v>1.0085329999999999</c:v>
                </c:pt>
                <c:pt idx="8855">
                  <c:v>1.0115479999999999</c:v>
                </c:pt>
                <c:pt idx="8856">
                  <c:v>1.012832</c:v>
                </c:pt>
                <c:pt idx="8857">
                  <c:v>1.012149</c:v>
                </c:pt>
                <c:pt idx="8858">
                  <c:v>1.0109049999999999</c:v>
                </c:pt>
                <c:pt idx="8859">
                  <c:v>1.011064</c:v>
                </c:pt>
                <c:pt idx="8860">
                  <c:v>1.01301</c:v>
                </c:pt>
                <c:pt idx="8861">
                  <c:v>1.015128</c:v>
                </c:pt>
                <c:pt idx="8862">
                  <c:v>1.0157970000000001</c:v>
                </c:pt>
                <c:pt idx="8863">
                  <c:v>1.0145379999999999</c:v>
                </c:pt>
                <c:pt idx="8864">
                  <c:v>1.0118499999999999</c:v>
                </c:pt>
                <c:pt idx="8865">
                  <c:v>1.009188</c:v>
                </c:pt>
                <c:pt idx="8866">
                  <c:v>1.0075019999999999</c:v>
                </c:pt>
                <c:pt idx="8867">
                  <c:v>1.0059800000000001</c:v>
                </c:pt>
                <c:pt idx="8868">
                  <c:v>1.0033909999999999</c:v>
                </c:pt>
                <c:pt idx="8869">
                  <c:v>0.99936899999999995</c:v>
                </c:pt>
                <c:pt idx="8870">
                  <c:v>0.99470599999999998</c:v>
                </c:pt>
                <c:pt idx="8871">
                  <c:v>0.99063199999999996</c:v>
                </c:pt>
                <c:pt idx="8872">
                  <c:v>0.98681099999999999</c:v>
                </c:pt>
                <c:pt idx="8873">
                  <c:v>0.98182999999999998</c:v>
                </c:pt>
                <c:pt idx="8874">
                  <c:v>0.97611099999999995</c:v>
                </c:pt>
                <c:pt idx="8875">
                  <c:v>0.97131100000000004</c:v>
                </c:pt>
                <c:pt idx="8876">
                  <c:v>0.96837399999999996</c:v>
                </c:pt>
                <c:pt idx="8877">
                  <c:v>0.96797599999999995</c:v>
                </c:pt>
                <c:pt idx="8878">
                  <c:v>0.97014500000000004</c:v>
                </c:pt>
                <c:pt idx="8879">
                  <c:v>0.97274899999999997</c:v>
                </c:pt>
                <c:pt idx="8880">
                  <c:v>0.97274499999999997</c:v>
                </c:pt>
                <c:pt idx="8881">
                  <c:v>0.97026100000000004</c:v>
                </c:pt>
                <c:pt idx="8882">
                  <c:v>0.96827399999999997</c:v>
                </c:pt>
                <c:pt idx="8883">
                  <c:v>0.968476</c:v>
                </c:pt>
                <c:pt idx="8884">
                  <c:v>0.97083299999999995</c:v>
                </c:pt>
                <c:pt idx="8885">
                  <c:v>0.974607</c:v>
                </c:pt>
                <c:pt idx="8886">
                  <c:v>0.97819</c:v>
                </c:pt>
                <c:pt idx="8887">
                  <c:v>0.98036800000000002</c:v>
                </c:pt>
                <c:pt idx="8888">
                  <c:v>0.98164799999999997</c:v>
                </c:pt>
                <c:pt idx="8889">
                  <c:v>0.98338099999999995</c:v>
                </c:pt>
                <c:pt idx="8890">
                  <c:v>0.986653</c:v>
                </c:pt>
                <c:pt idx="8891">
                  <c:v>0.99163599999999996</c:v>
                </c:pt>
                <c:pt idx="8892">
                  <c:v>0.99677099999999996</c:v>
                </c:pt>
                <c:pt idx="8893">
                  <c:v>0.99993600000000005</c:v>
                </c:pt>
                <c:pt idx="8894">
                  <c:v>1.0008239999999999</c:v>
                </c:pt>
                <c:pt idx="8895">
                  <c:v>1.0006630000000001</c:v>
                </c:pt>
                <c:pt idx="8896">
                  <c:v>1.0005660000000001</c:v>
                </c:pt>
                <c:pt idx="8897">
                  <c:v>1.0013639999999999</c:v>
                </c:pt>
                <c:pt idx="8898">
                  <c:v>1.0034529999999999</c:v>
                </c:pt>
                <c:pt idx="8899">
                  <c:v>1.006327</c:v>
                </c:pt>
                <c:pt idx="8900">
                  <c:v>1.0092030000000001</c:v>
                </c:pt>
                <c:pt idx="8901">
                  <c:v>1.011358</c:v>
                </c:pt>
                <c:pt idx="8902">
                  <c:v>1.012256</c:v>
                </c:pt>
                <c:pt idx="8903">
                  <c:v>1.012373</c:v>
                </c:pt>
                <c:pt idx="8904">
                  <c:v>1.0127740000000001</c:v>
                </c:pt>
                <c:pt idx="8905">
                  <c:v>1.0134829999999999</c:v>
                </c:pt>
                <c:pt idx="8906">
                  <c:v>1.013196</c:v>
                </c:pt>
                <c:pt idx="8907">
                  <c:v>1.0108379999999999</c:v>
                </c:pt>
                <c:pt idx="8908">
                  <c:v>1.0069520000000001</c:v>
                </c:pt>
                <c:pt idx="8909">
                  <c:v>1.003004</c:v>
                </c:pt>
                <c:pt idx="8910">
                  <c:v>0.99974700000000005</c:v>
                </c:pt>
                <c:pt idx="8911">
                  <c:v>0.99735300000000005</c:v>
                </c:pt>
                <c:pt idx="8912">
                  <c:v>0.995977</c:v>
                </c:pt>
                <c:pt idx="8913">
                  <c:v>0.99482099999999996</c:v>
                </c:pt>
                <c:pt idx="8914">
                  <c:v>0.99253800000000003</c:v>
                </c:pt>
                <c:pt idx="8915">
                  <c:v>0.98899800000000004</c:v>
                </c:pt>
                <c:pt idx="8916">
                  <c:v>0.98556500000000002</c:v>
                </c:pt>
                <c:pt idx="8917">
                  <c:v>0.98387400000000003</c:v>
                </c:pt>
                <c:pt idx="8918">
                  <c:v>0.98418899999999998</c:v>
                </c:pt>
                <c:pt idx="8919">
                  <c:v>0.98533000000000004</c:v>
                </c:pt>
                <c:pt idx="8920">
                  <c:v>0.98605699999999996</c:v>
                </c:pt>
                <c:pt idx="8921">
                  <c:v>0.98557099999999997</c:v>
                </c:pt>
                <c:pt idx="8922">
                  <c:v>0.98370299999999999</c:v>
                </c:pt>
                <c:pt idx="8923">
                  <c:v>0.98143899999999995</c:v>
                </c:pt>
                <c:pt idx="8924">
                  <c:v>0.98025200000000001</c:v>
                </c:pt>
                <c:pt idx="8925">
                  <c:v>0.98061200000000004</c:v>
                </c:pt>
                <c:pt idx="8926">
                  <c:v>0.98168599999999995</c:v>
                </c:pt>
                <c:pt idx="8927">
                  <c:v>0.98230399999999995</c:v>
                </c:pt>
                <c:pt idx="8928">
                  <c:v>0.98211400000000004</c:v>
                </c:pt>
                <c:pt idx="8929">
                  <c:v>0.98171799999999998</c:v>
                </c:pt>
                <c:pt idx="8930">
                  <c:v>0.98178900000000002</c:v>
                </c:pt>
                <c:pt idx="8931">
                  <c:v>0.98281799999999997</c:v>
                </c:pt>
                <c:pt idx="8932">
                  <c:v>0.98520300000000005</c:v>
                </c:pt>
                <c:pt idx="8933">
                  <c:v>0.98872800000000005</c:v>
                </c:pt>
                <c:pt idx="8934">
                  <c:v>0.99258299999999999</c:v>
                </c:pt>
                <c:pt idx="8935">
                  <c:v>0.99624900000000005</c:v>
                </c:pt>
                <c:pt idx="8936">
                  <c:v>0.99994899999999998</c:v>
                </c:pt>
                <c:pt idx="8937">
                  <c:v>1.0038990000000001</c:v>
                </c:pt>
                <c:pt idx="8938">
                  <c:v>1.007406</c:v>
                </c:pt>
                <c:pt idx="8939">
                  <c:v>1.0095970000000001</c:v>
                </c:pt>
                <c:pt idx="8940">
                  <c:v>1.0103679999999999</c:v>
                </c:pt>
                <c:pt idx="8941">
                  <c:v>1.009906</c:v>
                </c:pt>
                <c:pt idx="8942">
                  <c:v>1.008724</c:v>
                </c:pt>
                <c:pt idx="8943">
                  <c:v>1.007914</c:v>
                </c:pt>
                <c:pt idx="8944">
                  <c:v>1.0084580000000001</c:v>
                </c:pt>
                <c:pt idx="8945">
                  <c:v>1.0105219999999999</c:v>
                </c:pt>
                <c:pt idx="8946">
                  <c:v>1.013123</c:v>
                </c:pt>
                <c:pt idx="8947">
                  <c:v>1.0146470000000001</c:v>
                </c:pt>
                <c:pt idx="8948">
                  <c:v>1.014014</c:v>
                </c:pt>
                <c:pt idx="8949">
                  <c:v>1.0113129999999999</c:v>
                </c:pt>
                <c:pt idx="8950">
                  <c:v>1.0074320000000001</c:v>
                </c:pt>
                <c:pt idx="8951">
                  <c:v>1.003476</c:v>
                </c:pt>
                <c:pt idx="8952">
                  <c:v>1.00017</c:v>
                </c:pt>
                <c:pt idx="8953">
                  <c:v>0.99722500000000003</c:v>
                </c:pt>
                <c:pt idx="8954">
                  <c:v>0.99387300000000001</c:v>
                </c:pt>
                <c:pt idx="8955">
                  <c:v>0.98985100000000004</c:v>
                </c:pt>
                <c:pt idx="8956">
                  <c:v>0.98564799999999997</c:v>
                </c:pt>
                <c:pt idx="8957">
                  <c:v>0.98241999999999996</c:v>
                </c:pt>
                <c:pt idx="8958">
                  <c:v>0.98075599999999996</c:v>
                </c:pt>
                <c:pt idx="8959">
                  <c:v>0.97967899999999997</c:v>
                </c:pt>
                <c:pt idx="8960">
                  <c:v>0.97799899999999995</c:v>
                </c:pt>
                <c:pt idx="8961">
                  <c:v>0.97546699999999997</c:v>
                </c:pt>
                <c:pt idx="8962">
                  <c:v>0.97258500000000003</c:v>
                </c:pt>
                <c:pt idx="8963">
                  <c:v>0.97032099999999999</c:v>
                </c:pt>
                <c:pt idx="8964">
                  <c:v>0.96945899999999996</c:v>
                </c:pt>
                <c:pt idx="8965">
                  <c:v>0.97007600000000005</c:v>
                </c:pt>
                <c:pt idx="8966">
                  <c:v>0.97157000000000004</c:v>
                </c:pt>
                <c:pt idx="8967">
                  <c:v>0.97328300000000001</c:v>
                </c:pt>
                <c:pt idx="8968">
                  <c:v>0.97515700000000005</c:v>
                </c:pt>
                <c:pt idx="8969">
                  <c:v>0.97730099999999998</c:v>
                </c:pt>
                <c:pt idx="8970">
                  <c:v>0.97994800000000004</c:v>
                </c:pt>
                <c:pt idx="8971">
                  <c:v>0.98358000000000001</c:v>
                </c:pt>
                <c:pt idx="8972">
                  <c:v>0.987757</c:v>
                </c:pt>
                <c:pt idx="8973">
                  <c:v>0.99087899999999995</c:v>
                </c:pt>
                <c:pt idx="8974">
                  <c:v>0.99139299999999997</c:v>
                </c:pt>
                <c:pt idx="8975">
                  <c:v>0.98897800000000002</c:v>
                </c:pt>
                <c:pt idx="8976">
                  <c:v>0.98549200000000003</c:v>
                </c:pt>
                <c:pt idx="8977">
                  <c:v>0.98385599999999995</c:v>
                </c:pt>
                <c:pt idx="8978">
                  <c:v>0.98531800000000003</c:v>
                </c:pt>
                <c:pt idx="8979">
                  <c:v>0.988703</c:v>
                </c:pt>
                <c:pt idx="8980">
                  <c:v>0.99194000000000004</c:v>
                </c:pt>
                <c:pt idx="8981">
                  <c:v>0.99404000000000003</c:v>
                </c:pt>
                <c:pt idx="8982">
                  <c:v>0.996027</c:v>
                </c:pt>
                <c:pt idx="8983">
                  <c:v>0.99947200000000003</c:v>
                </c:pt>
                <c:pt idx="8984">
                  <c:v>1.004156</c:v>
                </c:pt>
                <c:pt idx="8985">
                  <c:v>1.0081249999999999</c:v>
                </c:pt>
                <c:pt idx="8986">
                  <c:v>1.0098119999999999</c:v>
                </c:pt>
                <c:pt idx="8987">
                  <c:v>1.0093589999999999</c:v>
                </c:pt>
                <c:pt idx="8988">
                  <c:v>1.0079119999999999</c:v>
                </c:pt>
                <c:pt idx="8989">
                  <c:v>1.0063120000000001</c:v>
                </c:pt>
                <c:pt idx="8990">
                  <c:v>1.0050429999999999</c:v>
                </c:pt>
                <c:pt idx="8991">
                  <c:v>1.004297</c:v>
                </c:pt>
                <c:pt idx="8992">
                  <c:v>1.0034019999999999</c:v>
                </c:pt>
                <c:pt idx="8993">
                  <c:v>1.0012859999999999</c:v>
                </c:pt>
                <c:pt idx="8994">
                  <c:v>0.99737200000000004</c:v>
                </c:pt>
                <c:pt idx="8995">
                  <c:v>0.99176600000000004</c:v>
                </c:pt>
                <c:pt idx="8996">
                  <c:v>0.98560999999999999</c:v>
                </c:pt>
                <c:pt idx="8997">
                  <c:v>0.98059099999999999</c:v>
                </c:pt>
                <c:pt idx="8998">
                  <c:v>0.977406</c:v>
                </c:pt>
                <c:pt idx="8999">
                  <c:v>0.97547600000000001</c:v>
                </c:pt>
                <c:pt idx="9000">
                  <c:v>0.973769</c:v>
                </c:pt>
                <c:pt idx="9001">
                  <c:v>0.97166200000000003</c:v>
                </c:pt>
                <c:pt idx="9002">
                  <c:v>0.96983699999999995</c:v>
                </c:pt>
                <c:pt idx="9003">
                  <c:v>0.96968500000000002</c:v>
                </c:pt>
                <c:pt idx="9004">
                  <c:v>0.97150099999999995</c:v>
                </c:pt>
                <c:pt idx="9005">
                  <c:v>0.97440599999999999</c:v>
                </c:pt>
                <c:pt idx="9006">
                  <c:v>0.97741199999999995</c:v>
                </c:pt>
                <c:pt idx="9007">
                  <c:v>0.97948900000000005</c:v>
                </c:pt>
                <c:pt idx="9008">
                  <c:v>0.98016300000000001</c:v>
                </c:pt>
                <c:pt idx="9009">
                  <c:v>0.98047099999999998</c:v>
                </c:pt>
                <c:pt idx="9010">
                  <c:v>0.98153699999999999</c:v>
                </c:pt>
                <c:pt idx="9011">
                  <c:v>0.98305299999999995</c:v>
                </c:pt>
                <c:pt idx="9012">
                  <c:v>0.984518</c:v>
                </c:pt>
                <c:pt idx="9013">
                  <c:v>0.98602900000000004</c:v>
                </c:pt>
                <c:pt idx="9014">
                  <c:v>0.98733599999999999</c:v>
                </c:pt>
                <c:pt idx="9015">
                  <c:v>0.988263</c:v>
                </c:pt>
                <c:pt idx="9016">
                  <c:v>0.98942300000000005</c:v>
                </c:pt>
                <c:pt idx="9017">
                  <c:v>0.99114500000000005</c:v>
                </c:pt>
                <c:pt idx="9018">
                  <c:v>0.99291300000000005</c:v>
                </c:pt>
                <c:pt idx="9019">
                  <c:v>0.99415399999999998</c:v>
                </c:pt>
                <c:pt idx="9020">
                  <c:v>0.99498900000000001</c:v>
                </c:pt>
                <c:pt idx="9021">
                  <c:v>0.99612999999999996</c:v>
                </c:pt>
                <c:pt idx="9022">
                  <c:v>0.99790800000000002</c:v>
                </c:pt>
                <c:pt idx="9023">
                  <c:v>1.000184</c:v>
                </c:pt>
                <c:pt idx="9024">
                  <c:v>1.0028300000000001</c:v>
                </c:pt>
                <c:pt idx="9025">
                  <c:v>1.005263</c:v>
                </c:pt>
                <c:pt idx="9026">
                  <c:v>1.007056</c:v>
                </c:pt>
                <c:pt idx="9027">
                  <c:v>1.009177</c:v>
                </c:pt>
                <c:pt idx="9028">
                  <c:v>1.0125459999999999</c:v>
                </c:pt>
                <c:pt idx="9029">
                  <c:v>1.016507</c:v>
                </c:pt>
                <c:pt idx="9030">
                  <c:v>1.0196719999999999</c:v>
                </c:pt>
                <c:pt idx="9031">
                  <c:v>1.020858</c:v>
                </c:pt>
                <c:pt idx="9032">
                  <c:v>1.0195099999999999</c:v>
                </c:pt>
                <c:pt idx="9033">
                  <c:v>1.016114</c:v>
                </c:pt>
                <c:pt idx="9034">
                  <c:v>1.0118549999999999</c:v>
                </c:pt>
                <c:pt idx="9035">
                  <c:v>1.0079750000000001</c:v>
                </c:pt>
                <c:pt idx="9036">
                  <c:v>1.00528</c:v>
                </c:pt>
                <c:pt idx="9037">
                  <c:v>1.003539</c:v>
                </c:pt>
                <c:pt idx="9038">
                  <c:v>1.0016970000000001</c:v>
                </c:pt>
                <c:pt idx="9039">
                  <c:v>0.99863999999999997</c:v>
                </c:pt>
                <c:pt idx="9040">
                  <c:v>0.99426099999999995</c:v>
                </c:pt>
                <c:pt idx="9041">
                  <c:v>0.99002100000000004</c:v>
                </c:pt>
                <c:pt idx="9042">
                  <c:v>0.98763999999999996</c:v>
                </c:pt>
                <c:pt idx="9043">
                  <c:v>0.98748899999999995</c:v>
                </c:pt>
                <c:pt idx="9044">
                  <c:v>0.98824500000000004</c:v>
                </c:pt>
                <c:pt idx="9045">
                  <c:v>0.98836299999999999</c:v>
                </c:pt>
                <c:pt idx="9046">
                  <c:v>0.98789800000000005</c:v>
                </c:pt>
                <c:pt idx="9047">
                  <c:v>0.98791300000000004</c:v>
                </c:pt>
                <c:pt idx="9048">
                  <c:v>0.98894000000000004</c:v>
                </c:pt>
                <c:pt idx="9049">
                  <c:v>0.99048999999999998</c:v>
                </c:pt>
                <c:pt idx="9050">
                  <c:v>0.99158199999999996</c:v>
                </c:pt>
                <c:pt idx="9051">
                  <c:v>0.99167400000000006</c:v>
                </c:pt>
                <c:pt idx="9052">
                  <c:v>0.99061399999999999</c:v>
                </c:pt>
                <c:pt idx="9053">
                  <c:v>0.98870800000000003</c:v>
                </c:pt>
                <c:pt idx="9054">
                  <c:v>0.98723000000000005</c:v>
                </c:pt>
                <c:pt idx="9055">
                  <c:v>0.98731599999999997</c:v>
                </c:pt>
                <c:pt idx="9056">
                  <c:v>0.98880400000000002</c:v>
                </c:pt>
                <c:pt idx="9057">
                  <c:v>0.990707</c:v>
                </c:pt>
                <c:pt idx="9058">
                  <c:v>0.99191700000000005</c:v>
                </c:pt>
                <c:pt idx="9059">
                  <c:v>0.99192599999999997</c:v>
                </c:pt>
                <c:pt idx="9060">
                  <c:v>0.99148000000000003</c:v>
                </c:pt>
                <c:pt idx="9061">
                  <c:v>0.99198699999999995</c:v>
                </c:pt>
                <c:pt idx="9062">
                  <c:v>0.99427600000000005</c:v>
                </c:pt>
                <c:pt idx="9063">
                  <c:v>0.99770700000000001</c:v>
                </c:pt>
                <c:pt idx="9064">
                  <c:v>1.000821</c:v>
                </c:pt>
                <c:pt idx="9065">
                  <c:v>1.0029999999999999</c:v>
                </c:pt>
                <c:pt idx="9066">
                  <c:v>1.0046850000000001</c:v>
                </c:pt>
                <c:pt idx="9067">
                  <c:v>1.006634</c:v>
                </c:pt>
                <c:pt idx="9068">
                  <c:v>1.009409</c:v>
                </c:pt>
                <c:pt idx="9069">
                  <c:v>1.0127870000000001</c:v>
                </c:pt>
                <c:pt idx="9070">
                  <c:v>1.0156769999999999</c:v>
                </c:pt>
                <c:pt idx="9071">
                  <c:v>1.017641</c:v>
                </c:pt>
                <c:pt idx="9072">
                  <c:v>1.0195890000000001</c:v>
                </c:pt>
                <c:pt idx="9073">
                  <c:v>1.0218160000000001</c:v>
                </c:pt>
                <c:pt idx="9074">
                  <c:v>1.023177</c:v>
                </c:pt>
                <c:pt idx="9075">
                  <c:v>1.022257</c:v>
                </c:pt>
                <c:pt idx="9076">
                  <c:v>1.018443</c:v>
                </c:pt>
                <c:pt idx="9077">
                  <c:v>1.0122679999999999</c:v>
                </c:pt>
                <c:pt idx="9078">
                  <c:v>1.004656</c:v>
                </c:pt>
                <c:pt idx="9079">
                  <c:v>0.99664799999999998</c:v>
                </c:pt>
                <c:pt idx="9080">
                  <c:v>0.98973699999999998</c:v>
                </c:pt>
                <c:pt idx="9081">
                  <c:v>0.98527399999999998</c:v>
                </c:pt>
                <c:pt idx="9082">
                  <c:v>0.98330099999999998</c:v>
                </c:pt>
                <c:pt idx="9083">
                  <c:v>0.98226400000000003</c:v>
                </c:pt>
                <c:pt idx="9084">
                  <c:v>0.98042399999999996</c:v>
                </c:pt>
                <c:pt idx="9085">
                  <c:v>0.9778</c:v>
                </c:pt>
                <c:pt idx="9086">
                  <c:v>0.97609900000000005</c:v>
                </c:pt>
                <c:pt idx="9087">
                  <c:v>0.97662800000000005</c:v>
                </c:pt>
                <c:pt idx="9088">
                  <c:v>0.97921000000000002</c:v>
                </c:pt>
                <c:pt idx="9089">
                  <c:v>0.98267599999999999</c:v>
                </c:pt>
                <c:pt idx="9090">
                  <c:v>0.98544100000000001</c:v>
                </c:pt>
                <c:pt idx="9091">
                  <c:v>0.98640399999999995</c:v>
                </c:pt>
                <c:pt idx="9092">
                  <c:v>0.98586799999999997</c:v>
                </c:pt>
                <c:pt idx="9093">
                  <c:v>0.98521400000000003</c:v>
                </c:pt>
                <c:pt idx="9094">
                  <c:v>0.98572599999999999</c:v>
                </c:pt>
                <c:pt idx="9095">
                  <c:v>0.987653</c:v>
                </c:pt>
                <c:pt idx="9096">
                  <c:v>0.99007999999999996</c:v>
                </c:pt>
                <c:pt idx="9097">
                  <c:v>0.99150700000000003</c:v>
                </c:pt>
                <c:pt idx="9098">
                  <c:v>0.991205</c:v>
                </c:pt>
                <c:pt idx="9099">
                  <c:v>0.98979300000000003</c:v>
                </c:pt>
                <c:pt idx="9100">
                  <c:v>0.98820799999999998</c:v>
                </c:pt>
                <c:pt idx="9101">
                  <c:v>0.98763900000000004</c:v>
                </c:pt>
                <c:pt idx="9102">
                  <c:v>0.98933000000000004</c:v>
                </c:pt>
                <c:pt idx="9103">
                  <c:v>0.99304400000000004</c:v>
                </c:pt>
                <c:pt idx="9104">
                  <c:v>0.99724400000000002</c:v>
                </c:pt>
                <c:pt idx="9105">
                  <c:v>1.000656</c:v>
                </c:pt>
                <c:pt idx="9106">
                  <c:v>1.002848</c:v>
                </c:pt>
                <c:pt idx="9107">
                  <c:v>1.004005</c:v>
                </c:pt>
                <c:pt idx="9108">
                  <c:v>1.0047699999999999</c:v>
                </c:pt>
                <c:pt idx="9109">
                  <c:v>1.0057970000000001</c:v>
                </c:pt>
                <c:pt idx="9110">
                  <c:v>1.006818</c:v>
                </c:pt>
                <c:pt idx="9111">
                  <c:v>1.0070030000000001</c:v>
                </c:pt>
                <c:pt idx="9112">
                  <c:v>1.0062580000000001</c:v>
                </c:pt>
                <c:pt idx="9113">
                  <c:v>1.0051410000000001</c:v>
                </c:pt>
                <c:pt idx="9114">
                  <c:v>1.004159</c:v>
                </c:pt>
                <c:pt idx="9115">
                  <c:v>1.0037579999999999</c:v>
                </c:pt>
                <c:pt idx="9116">
                  <c:v>1.0040279999999999</c:v>
                </c:pt>
                <c:pt idx="9117">
                  <c:v>1.0040690000000001</c:v>
                </c:pt>
                <c:pt idx="9118">
                  <c:v>1.002559</c:v>
                </c:pt>
                <c:pt idx="9119">
                  <c:v>0.99898200000000004</c:v>
                </c:pt>
                <c:pt idx="9120">
                  <c:v>0.99393100000000001</c:v>
                </c:pt>
                <c:pt idx="9121">
                  <c:v>0.98882999999999999</c:v>
                </c:pt>
                <c:pt idx="9122">
                  <c:v>0.98518600000000001</c:v>
                </c:pt>
                <c:pt idx="9123">
                  <c:v>0.98375699999999999</c:v>
                </c:pt>
                <c:pt idx="9124">
                  <c:v>0.984182</c:v>
                </c:pt>
                <c:pt idx="9125">
                  <c:v>0.98508399999999996</c:v>
                </c:pt>
                <c:pt idx="9126">
                  <c:v>0.98510600000000004</c:v>
                </c:pt>
                <c:pt idx="9127">
                  <c:v>0.983769</c:v>
                </c:pt>
                <c:pt idx="9128">
                  <c:v>0.98124900000000004</c:v>
                </c:pt>
                <c:pt idx="9129">
                  <c:v>0.97827399999999998</c:v>
                </c:pt>
                <c:pt idx="9130">
                  <c:v>0.97605500000000001</c:v>
                </c:pt>
                <c:pt idx="9131">
                  <c:v>0.97559300000000004</c:v>
                </c:pt>
                <c:pt idx="9132">
                  <c:v>0.97673600000000005</c:v>
                </c:pt>
                <c:pt idx="9133">
                  <c:v>0.97805500000000001</c:v>
                </c:pt>
                <c:pt idx="9134">
                  <c:v>0.97851699999999997</c:v>
                </c:pt>
                <c:pt idx="9135">
                  <c:v>0.97863199999999995</c:v>
                </c:pt>
                <c:pt idx="9136">
                  <c:v>0.97946200000000005</c:v>
                </c:pt>
                <c:pt idx="9137">
                  <c:v>0.98172499999999996</c:v>
                </c:pt>
                <c:pt idx="9138">
                  <c:v>0.98541299999999998</c:v>
                </c:pt>
                <c:pt idx="9139">
                  <c:v>0.98925700000000005</c:v>
                </c:pt>
                <c:pt idx="9140">
                  <c:v>0.991591</c:v>
                </c:pt>
                <c:pt idx="9141">
                  <c:v>0.99187499999999995</c:v>
                </c:pt>
                <c:pt idx="9142">
                  <c:v>0.99097500000000005</c:v>
                </c:pt>
                <c:pt idx="9143">
                  <c:v>0.99035099999999998</c:v>
                </c:pt>
                <c:pt idx="9144">
                  <c:v>0.99096799999999996</c:v>
                </c:pt>
                <c:pt idx="9145">
                  <c:v>0.99254799999999999</c:v>
                </c:pt>
                <c:pt idx="9146">
                  <c:v>0.99387800000000004</c:v>
                </c:pt>
                <c:pt idx="9147">
                  <c:v>0.994398</c:v>
                </c:pt>
                <c:pt idx="9148">
                  <c:v>0.99466100000000002</c:v>
                </c:pt>
                <c:pt idx="9149">
                  <c:v>0.99535799999999997</c:v>
                </c:pt>
                <c:pt idx="9150">
                  <c:v>0.99687599999999998</c:v>
                </c:pt>
                <c:pt idx="9151">
                  <c:v>0.99918399999999996</c:v>
                </c:pt>
                <c:pt idx="9152">
                  <c:v>1.0018800000000001</c:v>
                </c:pt>
                <c:pt idx="9153">
                  <c:v>1.0040910000000001</c:v>
                </c:pt>
                <c:pt idx="9154">
                  <c:v>1.0050870000000001</c:v>
                </c:pt>
                <c:pt idx="9155">
                  <c:v>1.0053380000000001</c:v>
                </c:pt>
                <c:pt idx="9156">
                  <c:v>1.005544</c:v>
                </c:pt>
                <c:pt idx="9157">
                  <c:v>1.005692</c:v>
                </c:pt>
                <c:pt idx="9158">
                  <c:v>1.0057179999999999</c:v>
                </c:pt>
                <c:pt idx="9159">
                  <c:v>1.0053749999999999</c:v>
                </c:pt>
                <c:pt idx="9160">
                  <c:v>1.003668</c:v>
                </c:pt>
                <c:pt idx="9161">
                  <c:v>0.99951599999999996</c:v>
                </c:pt>
                <c:pt idx="9162">
                  <c:v>0.99299099999999996</c:v>
                </c:pt>
                <c:pt idx="9163">
                  <c:v>0.98587499999999995</c:v>
                </c:pt>
                <c:pt idx="9164">
                  <c:v>0.98052899999999998</c:v>
                </c:pt>
                <c:pt idx="9165">
                  <c:v>0.97791300000000003</c:v>
                </c:pt>
                <c:pt idx="9166">
                  <c:v>0.97737300000000005</c:v>
                </c:pt>
                <c:pt idx="9167">
                  <c:v>0.97826800000000003</c:v>
                </c:pt>
                <c:pt idx="9168">
                  <c:v>0.98006000000000004</c:v>
                </c:pt>
                <c:pt idx="9169">
                  <c:v>0.98140400000000005</c:v>
                </c:pt>
                <c:pt idx="9170">
                  <c:v>0.98163500000000004</c:v>
                </c:pt>
                <c:pt idx="9171">
                  <c:v>0.981742</c:v>
                </c:pt>
                <c:pt idx="9172">
                  <c:v>0.98229999999999995</c:v>
                </c:pt>
                <c:pt idx="9173">
                  <c:v>0.982657</c:v>
                </c:pt>
                <c:pt idx="9174">
                  <c:v>0.98240400000000005</c:v>
                </c:pt>
                <c:pt idx="9175">
                  <c:v>0.98192900000000005</c:v>
                </c:pt>
                <c:pt idx="9176">
                  <c:v>0.98206099999999996</c:v>
                </c:pt>
                <c:pt idx="9177">
                  <c:v>0.98368599999999995</c:v>
                </c:pt>
                <c:pt idx="9178">
                  <c:v>0.98788799999999999</c:v>
                </c:pt>
                <c:pt idx="9179">
                  <c:v>0.99535499999999999</c:v>
                </c:pt>
                <c:pt idx="9180">
                  <c:v>1.0039290000000001</c:v>
                </c:pt>
                <c:pt idx="9181">
                  <c:v>1.009428</c:v>
                </c:pt>
                <c:pt idx="9182">
                  <c:v>1.0098830000000001</c:v>
                </c:pt>
                <c:pt idx="9183">
                  <c:v>1.0067079999999999</c:v>
                </c:pt>
                <c:pt idx="9184">
                  <c:v>1.0028090000000001</c:v>
                </c:pt>
                <c:pt idx="9185">
                  <c:v>1.0006349999999999</c:v>
                </c:pt>
                <c:pt idx="9186">
                  <c:v>1.0007839999999999</c:v>
                </c:pt>
                <c:pt idx="9187">
                  <c:v>1.0018720000000001</c:v>
                </c:pt>
                <c:pt idx="9188">
                  <c:v>1.001892</c:v>
                </c:pt>
                <c:pt idx="9189">
                  <c:v>1.000119</c:v>
                </c:pt>
                <c:pt idx="9190">
                  <c:v>0.99778900000000004</c:v>
                </c:pt>
                <c:pt idx="9191">
                  <c:v>0.99656999999999996</c:v>
                </c:pt>
                <c:pt idx="9192">
                  <c:v>0.99711399999999994</c:v>
                </c:pt>
                <c:pt idx="9193">
                  <c:v>0.99908699999999995</c:v>
                </c:pt>
                <c:pt idx="9194">
                  <c:v>1.0017450000000001</c:v>
                </c:pt>
                <c:pt idx="9195">
                  <c:v>1.0043610000000001</c:v>
                </c:pt>
                <c:pt idx="9196">
                  <c:v>1.0063310000000001</c:v>
                </c:pt>
                <c:pt idx="9197">
                  <c:v>1.0075449999999999</c:v>
                </c:pt>
                <c:pt idx="9198">
                  <c:v>1.0085360000000001</c:v>
                </c:pt>
                <c:pt idx="9199">
                  <c:v>1.009984</c:v>
                </c:pt>
                <c:pt idx="9200">
                  <c:v>1.011865</c:v>
                </c:pt>
                <c:pt idx="9201">
                  <c:v>1.012991</c:v>
                </c:pt>
                <c:pt idx="9202">
                  <c:v>1.0121199999999999</c:v>
                </c:pt>
                <c:pt idx="9203">
                  <c:v>1.009058</c:v>
                </c:pt>
                <c:pt idx="9204">
                  <c:v>1.004621</c:v>
                </c:pt>
                <c:pt idx="9205">
                  <c:v>1.00021</c:v>
                </c:pt>
                <c:pt idx="9206">
                  <c:v>0.99663299999999999</c:v>
                </c:pt>
                <c:pt idx="9207">
                  <c:v>0.99372000000000005</c:v>
                </c:pt>
                <c:pt idx="9208">
                  <c:v>0.99110200000000004</c:v>
                </c:pt>
                <c:pt idx="9209">
                  <c:v>0.98818700000000004</c:v>
                </c:pt>
                <c:pt idx="9210">
                  <c:v>0.98482099999999995</c:v>
                </c:pt>
                <c:pt idx="9211">
                  <c:v>0.98207</c:v>
                </c:pt>
                <c:pt idx="9212">
                  <c:v>0.98085299999999997</c:v>
                </c:pt>
                <c:pt idx="9213">
                  <c:v>0.98147300000000004</c:v>
                </c:pt>
                <c:pt idx="9214">
                  <c:v>0.98421000000000003</c:v>
                </c:pt>
                <c:pt idx="9215">
                  <c:v>0.98832600000000004</c:v>
                </c:pt>
                <c:pt idx="9216">
                  <c:v>0.992062</c:v>
                </c:pt>
                <c:pt idx="9217">
                  <c:v>0.99434900000000004</c:v>
                </c:pt>
                <c:pt idx="9218">
                  <c:v>0.99546999999999997</c:v>
                </c:pt>
                <c:pt idx="9219">
                  <c:v>0.99627900000000003</c:v>
                </c:pt>
                <c:pt idx="9220">
                  <c:v>0.99711799999999995</c:v>
                </c:pt>
                <c:pt idx="9221">
                  <c:v>0.99766200000000005</c:v>
                </c:pt>
                <c:pt idx="9222">
                  <c:v>0.99747300000000005</c:v>
                </c:pt>
                <c:pt idx="9223">
                  <c:v>0.99635799999999997</c:v>
                </c:pt>
                <c:pt idx="9224">
                  <c:v>0.99474200000000002</c:v>
                </c:pt>
                <c:pt idx="9225">
                  <c:v>0.99372300000000002</c:v>
                </c:pt>
                <c:pt idx="9226">
                  <c:v>0.99415699999999996</c:v>
                </c:pt>
                <c:pt idx="9227">
                  <c:v>0.99567799999999995</c:v>
                </c:pt>
                <c:pt idx="9228">
                  <c:v>0.99721599999999999</c:v>
                </c:pt>
                <c:pt idx="9229">
                  <c:v>0.99814099999999994</c:v>
                </c:pt>
                <c:pt idx="9230">
                  <c:v>0.99848000000000003</c:v>
                </c:pt>
                <c:pt idx="9231">
                  <c:v>0.99868400000000002</c:v>
                </c:pt>
                <c:pt idx="9232">
                  <c:v>0.99951199999999996</c:v>
                </c:pt>
                <c:pt idx="9233">
                  <c:v>1.001768</c:v>
                </c:pt>
                <c:pt idx="9234">
                  <c:v>1.0054700000000001</c:v>
                </c:pt>
                <c:pt idx="9235">
                  <c:v>1.009347</c:v>
                </c:pt>
                <c:pt idx="9236">
                  <c:v>1.0119929999999999</c:v>
                </c:pt>
                <c:pt idx="9237">
                  <c:v>1.0130889999999999</c:v>
                </c:pt>
                <c:pt idx="9238">
                  <c:v>1.013053</c:v>
                </c:pt>
                <c:pt idx="9239">
                  <c:v>1.012659</c:v>
                </c:pt>
                <c:pt idx="9240">
                  <c:v>1.0126120000000001</c:v>
                </c:pt>
                <c:pt idx="9241">
                  <c:v>1.0124489999999999</c:v>
                </c:pt>
                <c:pt idx="9242">
                  <c:v>1.011018</c:v>
                </c:pt>
                <c:pt idx="9243">
                  <c:v>1.0078780000000001</c:v>
                </c:pt>
                <c:pt idx="9244">
                  <c:v>1.0034860000000001</c:v>
                </c:pt>
                <c:pt idx="9245">
                  <c:v>0.99882599999999999</c:v>
                </c:pt>
                <c:pt idx="9246">
                  <c:v>0.99498500000000001</c:v>
                </c:pt>
                <c:pt idx="9247">
                  <c:v>0.99311300000000002</c:v>
                </c:pt>
                <c:pt idx="9248">
                  <c:v>0.99395100000000003</c:v>
                </c:pt>
                <c:pt idx="9249">
                  <c:v>0.996506</c:v>
                </c:pt>
                <c:pt idx="9250">
                  <c:v>0.99848899999999996</c:v>
                </c:pt>
                <c:pt idx="9251">
                  <c:v>0.99842799999999998</c:v>
                </c:pt>
                <c:pt idx="9252">
                  <c:v>0.99682400000000004</c:v>
                </c:pt>
                <c:pt idx="9253">
                  <c:v>0.99535300000000004</c:v>
                </c:pt>
                <c:pt idx="9254">
                  <c:v>0.99502500000000005</c:v>
                </c:pt>
                <c:pt idx="9255">
                  <c:v>0.99548199999999998</c:v>
                </c:pt>
                <c:pt idx="9256">
                  <c:v>0.99571299999999996</c:v>
                </c:pt>
                <c:pt idx="9257">
                  <c:v>0.99489000000000005</c:v>
                </c:pt>
                <c:pt idx="9258">
                  <c:v>0.99321599999999999</c:v>
                </c:pt>
                <c:pt idx="9259">
                  <c:v>0.991784</c:v>
                </c:pt>
                <c:pt idx="9260">
                  <c:v>0.99119999999999997</c:v>
                </c:pt>
                <c:pt idx="9261">
                  <c:v>0.99132100000000001</c:v>
                </c:pt>
                <c:pt idx="9262">
                  <c:v>0.99145300000000003</c:v>
                </c:pt>
                <c:pt idx="9263">
                  <c:v>0.99044399999999999</c:v>
                </c:pt>
                <c:pt idx="9264">
                  <c:v>0.98825099999999999</c:v>
                </c:pt>
                <c:pt idx="9265">
                  <c:v>0.98639399999999999</c:v>
                </c:pt>
                <c:pt idx="9266">
                  <c:v>0.98647799999999997</c:v>
                </c:pt>
                <c:pt idx="9267">
                  <c:v>0.98908300000000005</c:v>
                </c:pt>
                <c:pt idx="9268">
                  <c:v>0.99322100000000002</c:v>
                </c:pt>
                <c:pt idx="9269">
                  <c:v>0.99701099999999998</c:v>
                </c:pt>
                <c:pt idx="9270">
                  <c:v>0.99926899999999996</c:v>
                </c:pt>
                <c:pt idx="9271">
                  <c:v>1.000275</c:v>
                </c:pt>
                <c:pt idx="9272">
                  <c:v>1.0013289999999999</c:v>
                </c:pt>
                <c:pt idx="9273">
                  <c:v>1.003627</c:v>
                </c:pt>
                <c:pt idx="9274">
                  <c:v>1.0074890000000001</c:v>
                </c:pt>
                <c:pt idx="9275">
                  <c:v>1.012079</c:v>
                </c:pt>
                <c:pt idx="9276">
                  <c:v>1.0155240000000001</c:v>
                </c:pt>
                <c:pt idx="9277">
                  <c:v>1.0164010000000001</c:v>
                </c:pt>
                <c:pt idx="9278">
                  <c:v>1.0151269999999999</c:v>
                </c:pt>
                <c:pt idx="9279">
                  <c:v>1.013196</c:v>
                </c:pt>
                <c:pt idx="9280">
                  <c:v>1.012213</c:v>
                </c:pt>
                <c:pt idx="9281">
                  <c:v>1.0135909999999999</c:v>
                </c:pt>
                <c:pt idx="9282">
                  <c:v>1.017269</c:v>
                </c:pt>
                <c:pt idx="9283">
                  <c:v>1.021056</c:v>
                </c:pt>
                <c:pt idx="9284">
                  <c:v>1.022718</c:v>
                </c:pt>
                <c:pt idx="9285">
                  <c:v>1.021825</c:v>
                </c:pt>
                <c:pt idx="9286">
                  <c:v>1.019139</c:v>
                </c:pt>
                <c:pt idx="9287">
                  <c:v>1.0153669999999999</c:v>
                </c:pt>
                <c:pt idx="9288">
                  <c:v>1.0108470000000001</c:v>
                </c:pt>
                <c:pt idx="9289">
                  <c:v>1.0058990000000001</c:v>
                </c:pt>
                <c:pt idx="9290">
                  <c:v>1.000696</c:v>
                </c:pt>
                <c:pt idx="9291">
                  <c:v>0.99533199999999999</c:v>
                </c:pt>
                <c:pt idx="9292">
                  <c:v>0.99074099999999998</c:v>
                </c:pt>
                <c:pt idx="9293">
                  <c:v>0.98824100000000004</c:v>
                </c:pt>
                <c:pt idx="9294">
                  <c:v>0.98795900000000003</c:v>
                </c:pt>
                <c:pt idx="9295">
                  <c:v>0.98872000000000004</c:v>
                </c:pt>
                <c:pt idx="9296">
                  <c:v>0.989178</c:v>
                </c:pt>
                <c:pt idx="9297">
                  <c:v>0.98889199999999999</c:v>
                </c:pt>
                <c:pt idx="9298">
                  <c:v>0.98862899999999998</c:v>
                </c:pt>
                <c:pt idx="9299">
                  <c:v>0.98942200000000002</c:v>
                </c:pt>
                <c:pt idx="9300">
                  <c:v>0.99126400000000003</c:v>
                </c:pt>
                <c:pt idx="9301">
                  <c:v>0.99309899999999995</c:v>
                </c:pt>
                <c:pt idx="9302">
                  <c:v>0.99401600000000001</c:v>
                </c:pt>
                <c:pt idx="9303">
                  <c:v>0.99373199999999995</c:v>
                </c:pt>
                <c:pt idx="9304">
                  <c:v>0.99273900000000004</c:v>
                </c:pt>
                <c:pt idx="9305">
                  <c:v>0.99210399999999999</c:v>
                </c:pt>
                <c:pt idx="9306">
                  <c:v>0.99218600000000001</c:v>
                </c:pt>
                <c:pt idx="9307">
                  <c:v>0.99249200000000004</c:v>
                </c:pt>
                <c:pt idx="9308">
                  <c:v>0.99265099999999995</c:v>
                </c:pt>
                <c:pt idx="9309">
                  <c:v>0.99232799999999999</c:v>
                </c:pt>
                <c:pt idx="9310">
                  <c:v>0.99128499999999997</c:v>
                </c:pt>
                <c:pt idx="9311">
                  <c:v>0.99019500000000005</c:v>
                </c:pt>
                <c:pt idx="9312">
                  <c:v>0.99029500000000004</c:v>
                </c:pt>
                <c:pt idx="9313">
                  <c:v>0.99231899999999995</c:v>
                </c:pt>
                <c:pt idx="9314">
                  <c:v>0.99618300000000004</c:v>
                </c:pt>
                <c:pt idx="9315">
                  <c:v>1.00098</c:v>
                </c:pt>
                <c:pt idx="9316">
                  <c:v>1.005474</c:v>
                </c:pt>
                <c:pt idx="9317">
                  <c:v>1.008786</c:v>
                </c:pt>
                <c:pt idx="9318">
                  <c:v>1.0107360000000001</c:v>
                </c:pt>
                <c:pt idx="9319">
                  <c:v>1.0121169999999999</c:v>
                </c:pt>
                <c:pt idx="9320">
                  <c:v>1.0139689999999999</c:v>
                </c:pt>
                <c:pt idx="9321">
                  <c:v>1.016329</c:v>
                </c:pt>
                <c:pt idx="9322">
                  <c:v>1.018297</c:v>
                </c:pt>
                <c:pt idx="9323">
                  <c:v>1.019055</c:v>
                </c:pt>
                <c:pt idx="9324">
                  <c:v>1.018394</c:v>
                </c:pt>
                <c:pt idx="9325">
                  <c:v>1.0167269999999999</c:v>
                </c:pt>
                <c:pt idx="9326">
                  <c:v>1.0147170000000001</c:v>
                </c:pt>
                <c:pt idx="9327">
                  <c:v>1.012494</c:v>
                </c:pt>
                <c:pt idx="9328">
                  <c:v>1.0096069999999999</c:v>
                </c:pt>
                <c:pt idx="9329">
                  <c:v>1.005455</c:v>
                </c:pt>
                <c:pt idx="9330">
                  <c:v>0.99990800000000002</c:v>
                </c:pt>
                <c:pt idx="9331">
                  <c:v>0.99413899999999999</c:v>
                </c:pt>
                <c:pt idx="9332">
                  <c:v>0.98983699999999997</c:v>
                </c:pt>
                <c:pt idx="9333">
                  <c:v>0.98765800000000004</c:v>
                </c:pt>
                <c:pt idx="9334">
                  <c:v>0.98683200000000004</c:v>
                </c:pt>
                <c:pt idx="9335">
                  <c:v>0.985676</c:v>
                </c:pt>
                <c:pt idx="9336">
                  <c:v>0.98326199999999997</c:v>
                </c:pt>
                <c:pt idx="9337">
                  <c:v>0.98037099999999999</c:v>
                </c:pt>
                <c:pt idx="9338">
                  <c:v>0.978433</c:v>
                </c:pt>
                <c:pt idx="9339">
                  <c:v>0.97834900000000002</c:v>
                </c:pt>
                <c:pt idx="9340">
                  <c:v>0.97967300000000002</c:v>
                </c:pt>
                <c:pt idx="9341">
                  <c:v>0.98108300000000004</c:v>
                </c:pt>
                <c:pt idx="9342">
                  <c:v>0.98213799999999996</c:v>
                </c:pt>
                <c:pt idx="9343">
                  <c:v>0.98335899999999998</c:v>
                </c:pt>
                <c:pt idx="9344">
                  <c:v>0.98520200000000002</c:v>
                </c:pt>
                <c:pt idx="9345">
                  <c:v>0.98816999999999999</c:v>
                </c:pt>
                <c:pt idx="9346">
                  <c:v>0.99251199999999995</c:v>
                </c:pt>
                <c:pt idx="9347">
                  <c:v>0.99719400000000002</c:v>
                </c:pt>
                <c:pt idx="9348">
                  <c:v>1.0003470000000001</c:v>
                </c:pt>
                <c:pt idx="9349">
                  <c:v>1.0009760000000001</c:v>
                </c:pt>
                <c:pt idx="9350">
                  <c:v>1.000159</c:v>
                </c:pt>
                <c:pt idx="9351">
                  <c:v>1.0001040000000001</c:v>
                </c:pt>
                <c:pt idx="9352">
                  <c:v>1.0016989999999999</c:v>
                </c:pt>
                <c:pt idx="9353">
                  <c:v>1.004087</c:v>
                </c:pt>
                <c:pt idx="9354">
                  <c:v>1.006292</c:v>
                </c:pt>
                <c:pt idx="9355">
                  <c:v>1.008062</c:v>
                </c:pt>
                <c:pt idx="9356">
                  <c:v>1.009598</c:v>
                </c:pt>
                <c:pt idx="9357">
                  <c:v>1.0111110000000001</c:v>
                </c:pt>
                <c:pt idx="9358">
                  <c:v>1.0128779999999999</c:v>
                </c:pt>
                <c:pt idx="9359">
                  <c:v>1.015145</c:v>
                </c:pt>
                <c:pt idx="9360">
                  <c:v>1.0175540000000001</c:v>
                </c:pt>
                <c:pt idx="9361">
                  <c:v>1.0191490000000001</c:v>
                </c:pt>
                <c:pt idx="9362">
                  <c:v>1.0192049999999999</c:v>
                </c:pt>
                <c:pt idx="9363">
                  <c:v>1.017844</c:v>
                </c:pt>
                <c:pt idx="9364">
                  <c:v>1.015695</c:v>
                </c:pt>
                <c:pt idx="9365">
                  <c:v>1.013649</c:v>
                </c:pt>
                <c:pt idx="9366">
                  <c:v>1.0124230000000001</c:v>
                </c:pt>
                <c:pt idx="9367">
                  <c:v>1.0116970000000001</c:v>
                </c:pt>
                <c:pt idx="9368">
                  <c:v>1.0102610000000001</c:v>
                </c:pt>
                <c:pt idx="9369">
                  <c:v>1.0074019999999999</c:v>
                </c:pt>
                <c:pt idx="9370">
                  <c:v>1.003852</c:v>
                </c:pt>
                <c:pt idx="9371">
                  <c:v>1.000613</c:v>
                </c:pt>
                <c:pt idx="9372">
                  <c:v>0.99798799999999999</c:v>
                </c:pt>
                <c:pt idx="9373">
                  <c:v>0.99633899999999997</c:v>
                </c:pt>
                <c:pt idx="9374">
                  <c:v>0.99583900000000003</c:v>
                </c:pt>
                <c:pt idx="9375">
                  <c:v>0.99571200000000004</c:v>
                </c:pt>
                <c:pt idx="9376">
                  <c:v>0.99515500000000001</c:v>
                </c:pt>
                <c:pt idx="9377">
                  <c:v>0.99394000000000005</c:v>
                </c:pt>
                <c:pt idx="9378">
                  <c:v>0.99206000000000005</c:v>
                </c:pt>
                <c:pt idx="9379">
                  <c:v>0.98996399999999996</c:v>
                </c:pt>
                <c:pt idx="9380">
                  <c:v>0.98849699999999996</c:v>
                </c:pt>
                <c:pt idx="9381">
                  <c:v>0.98813399999999996</c:v>
                </c:pt>
                <c:pt idx="9382">
                  <c:v>0.98852399999999996</c:v>
                </c:pt>
                <c:pt idx="9383">
                  <c:v>0.98914599999999997</c:v>
                </c:pt>
                <c:pt idx="9384">
                  <c:v>0.98986099999999999</c:v>
                </c:pt>
                <c:pt idx="9385">
                  <c:v>0.99033700000000002</c:v>
                </c:pt>
                <c:pt idx="9386">
                  <c:v>0.99025600000000003</c:v>
                </c:pt>
                <c:pt idx="9387">
                  <c:v>0.98992899999999995</c:v>
                </c:pt>
                <c:pt idx="9388">
                  <c:v>0.98995900000000003</c:v>
                </c:pt>
                <c:pt idx="9389">
                  <c:v>0.99085800000000002</c:v>
                </c:pt>
                <c:pt idx="9390">
                  <c:v>0.99266699999999997</c:v>
                </c:pt>
                <c:pt idx="9391">
                  <c:v>0.99479799999999996</c:v>
                </c:pt>
                <c:pt idx="9392">
                  <c:v>0.99666900000000003</c:v>
                </c:pt>
                <c:pt idx="9393">
                  <c:v>0.99791799999999997</c:v>
                </c:pt>
                <c:pt idx="9394">
                  <c:v>0.99848700000000001</c:v>
                </c:pt>
                <c:pt idx="9395">
                  <c:v>0.999085</c:v>
                </c:pt>
                <c:pt idx="9396">
                  <c:v>1.000658</c:v>
                </c:pt>
                <c:pt idx="9397">
                  <c:v>1.0032019999999999</c:v>
                </c:pt>
                <c:pt idx="9398">
                  <c:v>1.005633</c:v>
                </c:pt>
                <c:pt idx="9399">
                  <c:v>1.006883</c:v>
                </c:pt>
                <c:pt idx="9400">
                  <c:v>1.0070920000000001</c:v>
                </c:pt>
                <c:pt idx="9401">
                  <c:v>1.00745</c:v>
                </c:pt>
                <c:pt idx="9402">
                  <c:v>1.008807</c:v>
                </c:pt>
                <c:pt idx="9403">
                  <c:v>1.0112129999999999</c:v>
                </c:pt>
                <c:pt idx="9404">
                  <c:v>1.0143260000000001</c:v>
                </c:pt>
                <c:pt idx="9405">
                  <c:v>1.0167409999999999</c:v>
                </c:pt>
                <c:pt idx="9406">
                  <c:v>1.0161500000000001</c:v>
                </c:pt>
                <c:pt idx="9407">
                  <c:v>1.0120549999999999</c:v>
                </c:pt>
                <c:pt idx="9408">
                  <c:v>1.0065299999999999</c:v>
                </c:pt>
                <c:pt idx="9409">
                  <c:v>1.0017689999999999</c:v>
                </c:pt>
                <c:pt idx="9410">
                  <c:v>0.99843899999999997</c:v>
                </c:pt>
                <c:pt idx="9411">
                  <c:v>0.99617500000000003</c:v>
                </c:pt>
                <c:pt idx="9412">
                  <c:v>0.99436199999999997</c:v>
                </c:pt>
                <c:pt idx="9413">
                  <c:v>0.99208700000000005</c:v>
                </c:pt>
                <c:pt idx="9414">
                  <c:v>0.98883900000000002</c:v>
                </c:pt>
                <c:pt idx="9415">
                  <c:v>0.98534999999999995</c:v>
                </c:pt>
                <c:pt idx="9416">
                  <c:v>0.98300600000000005</c:v>
                </c:pt>
                <c:pt idx="9417">
                  <c:v>0.98300200000000004</c:v>
                </c:pt>
                <c:pt idx="9418">
                  <c:v>0.98533999999999999</c:v>
                </c:pt>
                <c:pt idx="9419">
                  <c:v>0.98841699999999999</c:v>
                </c:pt>
                <c:pt idx="9420">
                  <c:v>0.99047499999999999</c:v>
                </c:pt>
                <c:pt idx="9421">
                  <c:v>0.99114199999999997</c:v>
                </c:pt>
                <c:pt idx="9422">
                  <c:v>0.99121000000000004</c:v>
                </c:pt>
                <c:pt idx="9423">
                  <c:v>0.99149799999999999</c:v>
                </c:pt>
                <c:pt idx="9424">
                  <c:v>0.99233400000000005</c:v>
                </c:pt>
                <c:pt idx="9425">
                  <c:v>0.99355300000000002</c:v>
                </c:pt>
                <c:pt idx="9426">
                  <c:v>0.994537</c:v>
                </c:pt>
                <c:pt idx="9427">
                  <c:v>0.99444100000000002</c:v>
                </c:pt>
                <c:pt idx="9428">
                  <c:v>0.99300600000000006</c:v>
                </c:pt>
                <c:pt idx="9429">
                  <c:v>0.99100699999999997</c:v>
                </c:pt>
                <c:pt idx="9430">
                  <c:v>0.98942099999999999</c:v>
                </c:pt>
                <c:pt idx="9431">
                  <c:v>0.98891200000000001</c:v>
                </c:pt>
                <c:pt idx="9432">
                  <c:v>0.98994400000000005</c:v>
                </c:pt>
                <c:pt idx="9433">
                  <c:v>0.99243700000000001</c:v>
                </c:pt>
                <c:pt idx="9434">
                  <c:v>0.99532399999999999</c:v>
                </c:pt>
                <c:pt idx="9435">
                  <c:v>0.99719599999999997</c:v>
                </c:pt>
                <c:pt idx="9436">
                  <c:v>0.99792400000000003</c:v>
                </c:pt>
                <c:pt idx="9437">
                  <c:v>0.99902100000000005</c:v>
                </c:pt>
                <c:pt idx="9438">
                  <c:v>1.001965</c:v>
                </c:pt>
                <c:pt idx="9439">
                  <c:v>1.0063530000000001</c:v>
                </c:pt>
                <c:pt idx="9440">
                  <c:v>1.010068</c:v>
                </c:pt>
                <c:pt idx="9441">
                  <c:v>1.0119089999999999</c:v>
                </c:pt>
                <c:pt idx="9442">
                  <c:v>1.0127790000000001</c:v>
                </c:pt>
                <c:pt idx="9443">
                  <c:v>1.0137240000000001</c:v>
                </c:pt>
                <c:pt idx="9444">
                  <c:v>1.015331</c:v>
                </c:pt>
                <c:pt idx="9445">
                  <c:v>1.0180769999999999</c:v>
                </c:pt>
                <c:pt idx="9446">
                  <c:v>1.0209330000000001</c:v>
                </c:pt>
                <c:pt idx="9447">
                  <c:v>1.02206</c:v>
                </c:pt>
                <c:pt idx="9448">
                  <c:v>1.0213159999999999</c:v>
                </c:pt>
                <c:pt idx="9449">
                  <c:v>1.019835</c:v>
                </c:pt>
                <c:pt idx="9450">
                  <c:v>1.0183040000000001</c:v>
                </c:pt>
                <c:pt idx="9451">
                  <c:v>1.0165139999999999</c:v>
                </c:pt>
                <c:pt idx="9452">
                  <c:v>1.013701</c:v>
                </c:pt>
                <c:pt idx="9453">
                  <c:v>1.00936</c:v>
                </c:pt>
                <c:pt idx="9454">
                  <c:v>1.0035620000000001</c:v>
                </c:pt>
                <c:pt idx="9455">
                  <c:v>0.99690199999999995</c:v>
                </c:pt>
                <c:pt idx="9456">
                  <c:v>0.99066100000000001</c:v>
                </c:pt>
                <c:pt idx="9457">
                  <c:v>0.98604000000000003</c:v>
                </c:pt>
                <c:pt idx="9458">
                  <c:v>0.98333400000000004</c:v>
                </c:pt>
                <c:pt idx="9459">
                  <c:v>0.98219500000000004</c:v>
                </c:pt>
                <c:pt idx="9460">
                  <c:v>0.98181700000000005</c:v>
                </c:pt>
                <c:pt idx="9461">
                  <c:v>0.98148100000000005</c:v>
                </c:pt>
                <c:pt idx="9462">
                  <c:v>0.98120600000000002</c:v>
                </c:pt>
                <c:pt idx="9463">
                  <c:v>0.98160700000000001</c:v>
                </c:pt>
                <c:pt idx="9464">
                  <c:v>0.98360199999999998</c:v>
                </c:pt>
                <c:pt idx="9465">
                  <c:v>0.98693399999999998</c:v>
                </c:pt>
                <c:pt idx="9466">
                  <c:v>0.98971699999999996</c:v>
                </c:pt>
                <c:pt idx="9467">
                  <c:v>0.99098600000000003</c:v>
                </c:pt>
                <c:pt idx="9468">
                  <c:v>0.991564</c:v>
                </c:pt>
                <c:pt idx="9469">
                  <c:v>0.99226899999999996</c:v>
                </c:pt>
                <c:pt idx="9470">
                  <c:v>0.99329000000000001</c:v>
                </c:pt>
                <c:pt idx="9471">
                  <c:v>0.99462099999999998</c:v>
                </c:pt>
                <c:pt idx="9472">
                  <c:v>0.995842</c:v>
                </c:pt>
                <c:pt idx="9473">
                  <c:v>0.99643499999999996</c:v>
                </c:pt>
                <c:pt idx="9474">
                  <c:v>0.99662600000000001</c:v>
                </c:pt>
                <c:pt idx="9475">
                  <c:v>0.99707199999999996</c:v>
                </c:pt>
                <c:pt idx="9476">
                  <c:v>0.99823300000000004</c:v>
                </c:pt>
                <c:pt idx="9477">
                  <c:v>1.000165</c:v>
                </c:pt>
                <c:pt idx="9478">
                  <c:v>1.0024580000000001</c:v>
                </c:pt>
                <c:pt idx="9479">
                  <c:v>1.0044839999999999</c:v>
                </c:pt>
                <c:pt idx="9480">
                  <c:v>1.005655</c:v>
                </c:pt>
                <c:pt idx="9481">
                  <c:v>1.00614</c:v>
                </c:pt>
                <c:pt idx="9482">
                  <c:v>1.0071920000000001</c:v>
                </c:pt>
                <c:pt idx="9483">
                  <c:v>1.009684</c:v>
                </c:pt>
                <c:pt idx="9484">
                  <c:v>1.0130189999999999</c:v>
                </c:pt>
                <c:pt idx="9485">
                  <c:v>1.015862</c:v>
                </c:pt>
                <c:pt idx="9486">
                  <c:v>1.017034</c:v>
                </c:pt>
                <c:pt idx="9487">
                  <c:v>1.016146</c:v>
                </c:pt>
                <c:pt idx="9488">
                  <c:v>1.0139370000000001</c:v>
                </c:pt>
                <c:pt idx="9489">
                  <c:v>1.011784</c:v>
                </c:pt>
                <c:pt idx="9490">
                  <c:v>1.010901</c:v>
                </c:pt>
                <c:pt idx="9491">
                  <c:v>1.011258</c:v>
                </c:pt>
                <c:pt idx="9492">
                  <c:v>1.011112</c:v>
                </c:pt>
                <c:pt idx="9493">
                  <c:v>1.008885</c:v>
                </c:pt>
                <c:pt idx="9494">
                  <c:v>1.00484</c:v>
                </c:pt>
                <c:pt idx="9495">
                  <c:v>1.0002089999999999</c:v>
                </c:pt>
                <c:pt idx="9496">
                  <c:v>0.99591499999999999</c:v>
                </c:pt>
                <c:pt idx="9497">
                  <c:v>0.99218300000000004</c:v>
                </c:pt>
                <c:pt idx="9498">
                  <c:v>0.98885599999999996</c:v>
                </c:pt>
                <c:pt idx="9499">
                  <c:v>0.98562499999999997</c:v>
                </c:pt>
                <c:pt idx="9500">
                  <c:v>0.98230200000000001</c:v>
                </c:pt>
                <c:pt idx="9501">
                  <c:v>0.97921400000000003</c:v>
                </c:pt>
                <c:pt idx="9502">
                  <c:v>0.97689499999999996</c:v>
                </c:pt>
                <c:pt idx="9503">
                  <c:v>0.97589599999999999</c:v>
                </c:pt>
                <c:pt idx="9504">
                  <c:v>0.97633800000000004</c:v>
                </c:pt>
                <c:pt idx="9505">
                  <c:v>0.97731800000000002</c:v>
                </c:pt>
                <c:pt idx="9506">
                  <c:v>0.97798799999999997</c:v>
                </c:pt>
                <c:pt idx="9507">
                  <c:v>0.97863699999999998</c:v>
                </c:pt>
                <c:pt idx="9508">
                  <c:v>0.97990600000000005</c:v>
                </c:pt>
                <c:pt idx="9509">
                  <c:v>0.98205799999999999</c:v>
                </c:pt>
                <c:pt idx="9510">
                  <c:v>0.98495500000000002</c:v>
                </c:pt>
                <c:pt idx="9511">
                  <c:v>0.98799400000000004</c:v>
                </c:pt>
                <c:pt idx="9512">
                  <c:v>0.99010299999999996</c:v>
                </c:pt>
                <c:pt idx="9513">
                  <c:v>0.99011499999999997</c:v>
                </c:pt>
                <c:pt idx="9514">
                  <c:v>0.98815799999999998</c:v>
                </c:pt>
                <c:pt idx="9515">
                  <c:v>0.98597900000000005</c:v>
                </c:pt>
                <c:pt idx="9516">
                  <c:v>0.98526000000000002</c:v>
                </c:pt>
                <c:pt idx="9517">
                  <c:v>0.98649500000000001</c:v>
                </c:pt>
                <c:pt idx="9518">
                  <c:v>0.98965700000000001</c:v>
                </c:pt>
                <c:pt idx="9519">
                  <c:v>0.99482999999999999</c:v>
                </c:pt>
                <c:pt idx="9520">
                  <c:v>1.0009859999999999</c:v>
                </c:pt>
                <c:pt idx="9521">
                  <c:v>1.006186</c:v>
                </c:pt>
                <c:pt idx="9522">
                  <c:v>1.009927</c:v>
                </c:pt>
                <c:pt idx="9523">
                  <c:v>1.013069</c:v>
                </c:pt>
                <c:pt idx="9524">
                  <c:v>1.015925</c:v>
                </c:pt>
                <c:pt idx="9525">
                  <c:v>1.017968</c:v>
                </c:pt>
                <c:pt idx="9526">
                  <c:v>1.018689</c:v>
                </c:pt>
                <c:pt idx="9527">
                  <c:v>1.0175289999999999</c:v>
                </c:pt>
                <c:pt idx="9528">
                  <c:v>1.0142640000000001</c:v>
                </c:pt>
                <c:pt idx="9529">
                  <c:v>1.0100260000000001</c:v>
                </c:pt>
                <c:pt idx="9530">
                  <c:v>1.006418</c:v>
                </c:pt>
                <c:pt idx="9531">
                  <c:v>1.004167</c:v>
                </c:pt>
                <c:pt idx="9532">
                  <c:v>1.003061</c:v>
                </c:pt>
                <c:pt idx="9533">
                  <c:v>1.002203</c:v>
                </c:pt>
                <c:pt idx="9534">
                  <c:v>1.0005900000000001</c:v>
                </c:pt>
                <c:pt idx="9535">
                  <c:v>0.99800199999999994</c:v>
                </c:pt>
                <c:pt idx="9536">
                  <c:v>0.99526700000000001</c:v>
                </c:pt>
                <c:pt idx="9537">
                  <c:v>0.99376500000000001</c:v>
                </c:pt>
                <c:pt idx="9538">
                  <c:v>0.994255</c:v>
                </c:pt>
                <c:pt idx="9539">
                  <c:v>0.99602100000000005</c:v>
                </c:pt>
                <c:pt idx="9540">
                  <c:v>0.99740399999999996</c:v>
                </c:pt>
                <c:pt idx="9541">
                  <c:v>0.99668400000000001</c:v>
                </c:pt>
                <c:pt idx="9542">
                  <c:v>0.99335799999999996</c:v>
                </c:pt>
                <c:pt idx="9543">
                  <c:v>0.988927</c:v>
                </c:pt>
                <c:pt idx="9544">
                  <c:v>0.98536000000000001</c:v>
                </c:pt>
                <c:pt idx="9545">
                  <c:v>0.98380599999999996</c:v>
                </c:pt>
                <c:pt idx="9546">
                  <c:v>0.984155</c:v>
                </c:pt>
                <c:pt idx="9547">
                  <c:v>0.98475400000000002</c:v>
                </c:pt>
                <c:pt idx="9548">
                  <c:v>0.984406</c:v>
                </c:pt>
                <c:pt idx="9549">
                  <c:v>0.98381099999999999</c:v>
                </c:pt>
                <c:pt idx="9550">
                  <c:v>0.98417399999999999</c:v>
                </c:pt>
                <c:pt idx="9551">
                  <c:v>0.98593900000000001</c:v>
                </c:pt>
                <c:pt idx="9552">
                  <c:v>0.98839999999999995</c:v>
                </c:pt>
                <c:pt idx="9553">
                  <c:v>0.99037900000000001</c:v>
                </c:pt>
                <c:pt idx="9554">
                  <c:v>0.99128499999999997</c:v>
                </c:pt>
                <c:pt idx="9555">
                  <c:v>0.99104400000000004</c:v>
                </c:pt>
                <c:pt idx="9556">
                  <c:v>0.99024999999999996</c:v>
                </c:pt>
                <c:pt idx="9557">
                  <c:v>0.99094199999999999</c:v>
                </c:pt>
                <c:pt idx="9558">
                  <c:v>0.99540899999999999</c:v>
                </c:pt>
                <c:pt idx="9559">
                  <c:v>1.0028870000000001</c:v>
                </c:pt>
                <c:pt idx="9560">
                  <c:v>1.0098259999999999</c:v>
                </c:pt>
                <c:pt idx="9561">
                  <c:v>1.0136449999999999</c:v>
                </c:pt>
                <c:pt idx="9562">
                  <c:v>1.0139130000000001</c:v>
                </c:pt>
                <c:pt idx="9563">
                  <c:v>1.0117689999999999</c:v>
                </c:pt>
                <c:pt idx="9564">
                  <c:v>1.009474</c:v>
                </c:pt>
                <c:pt idx="9565">
                  <c:v>1.0091730000000001</c:v>
                </c:pt>
                <c:pt idx="9566">
                  <c:v>1.0116069999999999</c:v>
                </c:pt>
                <c:pt idx="9567">
                  <c:v>1.0155719999999999</c:v>
                </c:pt>
                <c:pt idx="9568">
                  <c:v>1.018872</c:v>
                </c:pt>
                <c:pt idx="9569">
                  <c:v>1.0200469999999999</c:v>
                </c:pt>
                <c:pt idx="9570">
                  <c:v>1.018921</c:v>
                </c:pt>
                <c:pt idx="9571">
                  <c:v>1.016394</c:v>
                </c:pt>
                <c:pt idx="9572">
                  <c:v>1.0141420000000001</c:v>
                </c:pt>
                <c:pt idx="9573">
                  <c:v>1.013733</c:v>
                </c:pt>
                <c:pt idx="9574">
                  <c:v>1.015134</c:v>
                </c:pt>
                <c:pt idx="9575">
                  <c:v>1.016251</c:v>
                </c:pt>
                <c:pt idx="9576">
                  <c:v>1.014961</c:v>
                </c:pt>
                <c:pt idx="9577">
                  <c:v>1.0112749999999999</c:v>
                </c:pt>
                <c:pt idx="9578">
                  <c:v>1.006726</c:v>
                </c:pt>
                <c:pt idx="9579">
                  <c:v>1.0026120000000001</c:v>
                </c:pt>
                <c:pt idx="9580">
                  <c:v>0.99947900000000001</c:v>
                </c:pt>
                <c:pt idx="9581">
                  <c:v>0.99733799999999995</c:v>
                </c:pt>
                <c:pt idx="9582">
                  <c:v>0.99562399999999995</c:v>
                </c:pt>
                <c:pt idx="9583">
                  <c:v>0.99323499999999998</c:v>
                </c:pt>
                <c:pt idx="9584">
                  <c:v>0.98941999999999997</c:v>
                </c:pt>
                <c:pt idx="9585">
                  <c:v>0.984846</c:v>
                </c:pt>
                <c:pt idx="9586">
                  <c:v>0.98114599999999996</c:v>
                </c:pt>
                <c:pt idx="9587">
                  <c:v>0.97952099999999998</c:v>
                </c:pt>
                <c:pt idx="9588">
                  <c:v>0.97999400000000003</c:v>
                </c:pt>
                <c:pt idx="9589">
                  <c:v>0.98154699999999995</c:v>
                </c:pt>
                <c:pt idx="9590">
                  <c:v>0.98292999999999997</c:v>
                </c:pt>
                <c:pt idx="9591">
                  <c:v>0.98381099999999999</c:v>
                </c:pt>
                <c:pt idx="9592">
                  <c:v>0.98487199999999997</c:v>
                </c:pt>
                <c:pt idx="9593">
                  <c:v>0.98675900000000005</c:v>
                </c:pt>
                <c:pt idx="9594">
                  <c:v>0.98934299999999997</c:v>
                </c:pt>
                <c:pt idx="9595">
                  <c:v>0.99180000000000001</c:v>
                </c:pt>
                <c:pt idx="9596">
                  <c:v>0.99319999999999997</c:v>
                </c:pt>
                <c:pt idx="9597">
                  <c:v>0.99326499999999995</c:v>
                </c:pt>
                <c:pt idx="9598">
                  <c:v>0.99290900000000004</c:v>
                </c:pt>
                <c:pt idx="9599">
                  <c:v>0.99363599999999996</c:v>
                </c:pt>
                <c:pt idx="9600">
                  <c:v>0.99590100000000004</c:v>
                </c:pt>
                <c:pt idx="9601">
                  <c:v>0.99870800000000004</c:v>
                </c:pt>
                <c:pt idx="9602">
                  <c:v>1.0009619999999999</c:v>
                </c:pt>
                <c:pt idx="9603">
                  <c:v>1.002362</c:v>
                </c:pt>
                <c:pt idx="9604">
                  <c:v>1.0032730000000001</c:v>
                </c:pt>
                <c:pt idx="9605">
                  <c:v>1.0046280000000001</c:v>
                </c:pt>
                <c:pt idx="9606">
                  <c:v>1.0070939999999999</c:v>
                </c:pt>
                <c:pt idx="9607">
                  <c:v>1.0101329999999999</c:v>
                </c:pt>
                <c:pt idx="9608">
                  <c:v>1.0128790000000001</c:v>
                </c:pt>
                <c:pt idx="9609">
                  <c:v>1.0147630000000001</c:v>
                </c:pt>
                <c:pt idx="9610">
                  <c:v>1.015431</c:v>
                </c:pt>
                <c:pt idx="9611">
                  <c:v>1.0153460000000001</c:v>
                </c:pt>
                <c:pt idx="9612">
                  <c:v>1.015374</c:v>
                </c:pt>
                <c:pt idx="9613">
                  <c:v>1.015574</c:v>
                </c:pt>
                <c:pt idx="9614">
                  <c:v>1.0152810000000001</c:v>
                </c:pt>
                <c:pt idx="9615">
                  <c:v>1.0140309999999999</c:v>
                </c:pt>
                <c:pt idx="9616">
                  <c:v>1.011995</c:v>
                </c:pt>
                <c:pt idx="9617">
                  <c:v>1.0096560000000001</c:v>
                </c:pt>
                <c:pt idx="9618">
                  <c:v>1.007377</c:v>
                </c:pt>
                <c:pt idx="9619">
                  <c:v>1.005158</c:v>
                </c:pt>
                <c:pt idx="9620">
                  <c:v>1.0026219999999999</c:v>
                </c:pt>
                <c:pt idx="9621">
                  <c:v>0.99917500000000004</c:v>
                </c:pt>
                <c:pt idx="9622">
                  <c:v>0.99444200000000005</c:v>
                </c:pt>
                <c:pt idx="9623">
                  <c:v>0.98922100000000002</c:v>
                </c:pt>
                <c:pt idx="9624">
                  <c:v>0.98548100000000005</c:v>
                </c:pt>
                <c:pt idx="9625">
                  <c:v>0.98417399999999999</c:v>
                </c:pt>
                <c:pt idx="9626">
                  <c:v>0.98429800000000001</c:v>
                </c:pt>
                <c:pt idx="9627">
                  <c:v>0.98467499999999997</c:v>
                </c:pt>
                <c:pt idx="9628">
                  <c:v>0.98465999999999998</c:v>
                </c:pt>
                <c:pt idx="9629">
                  <c:v>0.984012</c:v>
                </c:pt>
                <c:pt idx="9630">
                  <c:v>0.98320300000000005</c:v>
                </c:pt>
                <c:pt idx="9631">
                  <c:v>0.98289099999999996</c:v>
                </c:pt>
                <c:pt idx="9632">
                  <c:v>0.98338199999999998</c:v>
                </c:pt>
                <c:pt idx="9633">
                  <c:v>0.98444399999999999</c:v>
                </c:pt>
                <c:pt idx="9634">
                  <c:v>0.98519100000000004</c:v>
                </c:pt>
                <c:pt idx="9635">
                  <c:v>0.98529</c:v>
                </c:pt>
                <c:pt idx="9636">
                  <c:v>0.986012</c:v>
                </c:pt>
                <c:pt idx="9637">
                  <c:v>0.98857799999999996</c:v>
                </c:pt>
                <c:pt idx="9638">
                  <c:v>0.99275199999999997</c:v>
                </c:pt>
                <c:pt idx="9639">
                  <c:v>0.997502</c:v>
                </c:pt>
                <c:pt idx="9640">
                  <c:v>1.001482</c:v>
                </c:pt>
                <c:pt idx="9641">
                  <c:v>1.003512</c:v>
                </c:pt>
                <c:pt idx="9642">
                  <c:v>1.003495</c:v>
                </c:pt>
                <c:pt idx="9643">
                  <c:v>1.0027820000000001</c:v>
                </c:pt>
                <c:pt idx="9644">
                  <c:v>1.0028490000000001</c:v>
                </c:pt>
                <c:pt idx="9645">
                  <c:v>1.0038290000000001</c:v>
                </c:pt>
                <c:pt idx="9646">
                  <c:v>1.0051620000000001</c:v>
                </c:pt>
                <c:pt idx="9647">
                  <c:v>1.0062599999999999</c:v>
                </c:pt>
                <c:pt idx="9648">
                  <c:v>1.0065459999999999</c:v>
                </c:pt>
                <c:pt idx="9649">
                  <c:v>1.006049</c:v>
                </c:pt>
                <c:pt idx="9650">
                  <c:v>1.005557</c:v>
                </c:pt>
                <c:pt idx="9651">
                  <c:v>1.0059340000000001</c:v>
                </c:pt>
                <c:pt idx="9652">
                  <c:v>1.00729</c:v>
                </c:pt>
                <c:pt idx="9653">
                  <c:v>1.009884</c:v>
                </c:pt>
                <c:pt idx="9654">
                  <c:v>1.0145660000000001</c:v>
                </c:pt>
                <c:pt idx="9655">
                  <c:v>1.019992</c:v>
                </c:pt>
                <c:pt idx="9656">
                  <c:v>1.0230630000000001</c:v>
                </c:pt>
                <c:pt idx="9657">
                  <c:v>1.0226679999999999</c:v>
                </c:pt>
                <c:pt idx="9658">
                  <c:v>1.0197210000000001</c:v>
                </c:pt>
                <c:pt idx="9659">
                  <c:v>1.015115</c:v>
                </c:pt>
                <c:pt idx="9660">
                  <c:v>1.0090319999999999</c:v>
                </c:pt>
                <c:pt idx="9661">
                  <c:v>1.0016560000000001</c:v>
                </c:pt>
                <c:pt idx="9662">
                  <c:v>0.99409199999999998</c:v>
                </c:pt>
                <c:pt idx="9663">
                  <c:v>0.98808099999999999</c:v>
                </c:pt>
                <c:pt idx="9664">
                  <c:v>0.98487899999999995</c:v>
                </c:pt>
                <c:pt idx="9665">
                  <c:v>0.98460999999999999</c:v>
                </c:pt>
                <c:pt idx="9666">
                  <c:v>0.98626100000000005</c:v>
                </c:pt>
                <c:pt idx="9667">
                  <c:v>0.98808600000000002</c:v>
                </c:pt>
                <c:pt idx="9668">
                  <c:v>0.98851699999999998</c:v>
                </c:pt>
                <c:pt idx="9669">
                  <c:v>0.987093</c:v>
                </c:pt>
                <c:pt idx="9670">
                  <c:v>0.98457499999999998</c:v>
                </c:pt>
                <c:pt idx="9671">
                  <c:v>0.98222799999999999</c:v>
                </c:pt>
                <c:pt idx="9672">
                  <c:v>0.981074</c:v>
                </c:pt>
                <c:pt idx="9673">
                  <c:v>0.98196099999999997</c:v>
                </c:pt>
                <c:pt idx="9674">
                  <c:v>0.98543000000000003</c:v>
                </c:pt>
                <c:pt idx="9675">
                  <c:v>0.99052700000000005</c:v>
                </c:pt>
                <c:pt idx="9676">
                  <c:v>0.99526499999999996</c:v>
                </c:pt>
                <c:pt idx="9677">
                  <c:v>0.99862700000000004</c:v>
                </c:pt>
                <c:pt idx="9678">
                  <c:v>1.0007269999999999</c:v>
                </c:pt>
                <c:pt idx="9679">
                  <c:v>1.0018530000000001</c:v>
                </c:pt>
                <c:pt idx="9680">
                  <c:v>1.002321</c:v>
                </c:pt>
                <c:pt idx="9681">
                  <c:v>1.0024729999999999</c:v>
                </c:pt>
                <c:pt idx="9682">
                  <c:v>1.0019560000000001</c:v>
                </c:pt>
                <c:pt idx="9683">
                  <c:v>1.000203</c:v>
                </c:pt>
                <c:pt idx="9684">
                  <c:v>0.99816700000000003</c:v>
                </c:pt>
                <c:pt idx="9685">
                  <c:v>0.997726</c:v>
                </c:pt>
                <c:pt idx="9686">
                  <c:v>0.99922299999999997</c:v>
                </c:pt>
                <c:pt idx="9687">
                  <c:v>1.001223</c:v>
                </c:pt>
                <c:pt idx="9688">
                  <c:v>1.0024550000000001</c:v>
                </c:pt>
                <c:pt idx="9689">
                  <c:v>1.0027969999999999</c:v>
                </c:pt>
                <c:pt idx="9690">
                  <c:v>1.0028969999999999</c:v>
                </c:pt>
                <c:pt idx="9691">
                  <c:v>1.003682</c:v>
                </c:pt>
                <c:pt idx="9692">
                  <c:v>1.005782</c:v>
                </c:pt>
                <c:pt idx="9693">
                  <c:v>1.0088809999999999</c:v>
                </c:pt>
                <c:pt idx="9694">
                  <c:v>1.011752</c:v>
                </c:pt>
                <c:pt idx="9695">
                  <c:v>1.0132220000000001</c:v>
                </c:pt>
                <c:pt idx="9696">
                  <c:v>1.0127870000000001</c:v>
                </c:pt>
                <c:pt idx="9697">
                  <c:v>1.010928</c:v>
                </c:pt>
                <c:pt idx="9698">
                  <c:v>1.009363</c:v>
                </c:pt>
                <c:pt idx="9699">
                  <c:v>1.009471</c:v>
                </c:pt>
                <c:pt idx="9700">
                  <c:v>1.0107109999999999</c:v>
                </c:pt>
                <c:pt idx="9701">
                  <c:v>1.0113639999999999</c:v>
                </c:pt>
                <c:pt idx="9702">
                  <c:v>1.0101599999999999</c:v>
                </c:pt>
                <c:pt idx="9703">
                  <c:v>1.0072840000000001</c:v>
                </c:pt>
                <c:pt idx="9704">
                  <c:v>1.0038670000000001</c:v>
                </c:pt>
                <c:pt idx="9705">
                  <c:v>1.000958</c:v>
                </c:pt>
                <c:pt idx="9706">
                  <c:v>0.999116</c:v>
                </c:pt>
                <c:pt idx="9707">
                  <c:v>0.99807900000000005</c:v>
                </c:pt>
                <c:pt idx="9708">
                  <c:v>0.99684600000000001</c:v>
                </c:pt>
                <c:pt idx="9709">
                  <c:v>0.99436500000000005</c:v>
                </c:pt>
                <c:pt idx="9710">
                  <c:v>0.99064399999999997</c:v>
                </c:pt>
                <c:pt idx="9711">
                  <c:v>0.98716199999999998</c:v>
                </c:pt>
                <c:pt idx="9712">
                  <c:v>0.98534200000000005</c:v>
                </c:pt>
                <c:pt idx="9713">
                  <c:v>0.98522500000000002</c:v>
                </c:pt>
                <c:pt idx="9714">
                  <c:v>0.985846</c:v>
                </c:pt>
                <c:pt idx="9715">
                  <c:v>0.98609500000000005</c:v>
                </c:pt>
                <c:pt idx="9716">
                  <c:v>0.98570800000000003</c:v>
                </c:pt>
                <c:pt idx="9717">
                  <c:v>0.98560499999999995</c:v>
                </c:pt>
                <c:pt idx="9718">
                  <c:v>0.98675999999999997</c:v>
                </c:pt>
                <c:pt idx="9719">
                  <c:v>0.988846</c:v>
                </c:pt>
                <c:pt idx="9720">
                  <c:v>0.99060700000000002</c:v>
                </c:pt>
                <c:pt idx="9721">
                  <c:v>0.99145899999999998</c:v>
                </c:pt>
                <c:pt idx="9722">
                  <c:v>0.99188900000000002</c:v>
                </c:pt>
                <c:pt idx="9723">
                  <c:v>0.99267799999999995</c:v>
                </c:pt>
                <c:pt idx="9724">
                  <c:v>0.99513499999999999</c:v>
                </c:pt>
                <c:pt idx="9725">
                  <c:v>1.0006679999999999</c:v>
                </c:pt>
                <c:pt idx="9726">
                  <c:v>1.0077449999999999</c:v>
                </c:pt>
                <c:pt idx="9727">
                  <c:v>1.0124660000000001</c:v>
                </c:pt>
                <c:pt idx="9728">
                  <c:v>1.0132289999999999</c:v>
                </c:pt>
                <c:pt idx="9729">
                  <c:v>1.011628</c:v>
                </c:pt>
                <c:pt idx="9730">
                  <c:v>1.0101869999999999</c:v>
                </c:pt>
                <c:pt idx="9731">
                  <c:v>1.0104070000000001</c:v>
                </c:pt>
                <c:pt idx="9732">
                  <c:v>1.011774</c:v>
                </c:pt>
                <c:pt idx="9733">
                  <c:v>1.012697</c:v>
                </c:pt>
                <c:pt idx="9734">
                  <c:v>1.0123420000000001</c:v>
                </c:pt>
                <c:pt idx="9735">
                  <c:v>1.011082</c:v>
                </c:pt>
                <c:pt idx="9736">
                  <c:v>1.0096350000000001</c:v>
                </c:pt>
                <c:pt idx="9737">
                  <c:v>1.008451</c:v>
                </c:pt>
                <c:pt idx="9738">
                  <c:v>1.0071889999999999</c:v>
                </c:pt>
                <c:pt idx="9739">
                  <c:v>1.0049399999999999</c:v>
                </c:pt>
                <c:pt idx="9740">
                  <c:v>1.001644</c:v>
                </c:pt>
                <c:pt idx="9741">
                  <c:v>0.99825299999999995</c:v>
                </c:pt>
                <c:pt idx="9742">
                  <c:v>0.995614</c:v>
                </c:pt>
                <c:pt idx="9743">
                  <c:v>0.99419000000000002</c:v>
                </c:pt>
                <c:pt idx="9744">
                  <c:v>0.99374600000000002</c:v>
                </c:pt>
                <c:pt idx="9745">
                  <c:v>0.99317500000000003</c:v>
                </c:pt>
                <c:pt idx="9746">
                  <c:v>0.99199599999999999</c:v>
                </c:pt>
                <c:pt idx="9747">
                  <c:v>0.99058500000000005</c:v>
                </c:pt>
                <c:pt idx="9748">
                  <c:v>0.98904000000000003</c:v>
                </c:pt>
                <c:pt idx="9749">
                  <c:v>0.98776399999999998</c:v>
                </c:pt>
                <c:pt idx="9750">
                  <c:v>0.98755700000000002</c:v>
                </c:pt>
                <c:pt idx="9751">
                  <c:v>0.98829100000000003</c:v>
                </c:pt>
                <c:pt idx="9752">
                  <c:v>0.98873699999999998</c:v>
                </c:pt>
                <c:pt idx="9753">
                  <c:v>0.98787800000000003</c:v>
                </c:pt>
                <c:pt idx="9754">
                  <c:v>0.98642399999999997</c:v>
                </c:pt>
                <c:pt idx="9755">
                  <c:v>0.98617900000000003</c:v>
                </c:pt>
                <c:pt idx="9756">
                  <c:v>0.98778299999999997</c:v>
                </c:pt>
                <c:pt idx="9757">
                  <c:v>0.990174</c:v>
                </c:pt>
                <c:pt idx="9758">
                  <c:v>0.99178200000000005</c:v>
                </c:pt>
                <c:pt idx="9759">
                  <c:v>0.99190699999999998</c:v>
                </c:pt>
                <c:pt idx="9760">
                  <c:v>0.99118899999999999</c:v>
                </c:pt>
                <c:pt idx="9761">
                  <c:v>0.990761</c:v>
                </c:pt>
                <c:pt idx="9762">
                  <c:v>0.99113899999999999</c:v>
                </c:pt>
                <c:pt idx="9763">
                  <c:v>0.99202299999999999</c:v>
                </c:pt>
                <c:pt idx="9764">
                  <c:v>0.99267799999999995</c:v>
                </c:pt>
                <c:pt idx="9765">
                  <c:v>0.99245399999999995</c:v>
                </c:pt>
                <c:pt idx="9766">
                  <c:v>0.99149299999999996</c:v>
                </c:pt>
                <c:pt idx="9767">
                  <c:v>0.99077199999999999</c:v>
                </c:pt>
                <c:pt idx="9768">
                  <c:v>0.99141599999999996</c:v>
                </c:pt>
                <c:pt idx="9769">
                  <c:v>0.99402299999999999</c:v>
                </c:pt>
                <c:pt idx="9770">
                  <c:v>0.998139</c:v>
                </c:pt>
                <c:pt idx="9771">
                  <c:v>1.0024439999999999</c:v>
                </c:pt>
                <c:pt idx="9772">
                  <c:v>1.006896</c:v>
                </c:pt>
                <c:pt idx="9773">
                  <c:v>1.013495</c:v>
                </c:pt>
                <c:pt idx="9774">
                  <c:v>1.0221119999999999</c:v>
                </c:pt>
                <c:pt idx="9775">
                  <c:v>1.02928</c:v>
                </c:pt>
                <c:pt idx="9776">
                  <c:v>1.0324610000000001</c:v>
                </c:pt>
                <c:pt idx="9777">
                  <c:v>1.031585</c:v>
                </c:pt>
                <c:pt idx="9778">
                  <c:v>1.0280229999999999</c:v>
                </c:pt>
                <c:pt idx="9779">
                  <c:v>1.0239069999999999</c:v>
                </c:pt>
                <c:pt idx="9780">
                  <c:v>1.020958</c:v>
                </c:pt>
                <c:pt idx="9781">
                  <c:v>1.019496</c:v>
                </c:pt>
                <c:pt idx="9782">
                  <c:v>1.0184789999999999</c:v>
                </c:pt>
                <c:pt idx="9783">
                  <c:v>1.016473</c:v>
                </c:pt>
                <c:pt idx="9784">
                  <c:v>1.012983</c:v>
                </c:pt>
                <c:pt idx="9785">
                  <c:v>1.0087390000000001</c:v>
                </c:pt>
                <c:pt idx="9786">
                  <c:v>1.0046189999999999</c:v>
                </c:pt>
                <c:pt idx="9787">
                  <c:v>1.0010289999999999</c:v>
                </c:pt>
                <c:pt idx="9788">
                  <c:v>0.99799499999999997</c:v>
                </c:pt>
                <c:pt idx="9789">
                  <c:v>0.99511499999999997</c:v>
                </c:pt>
                <c:pt idx="9790">
                  <c:v>0.99199300000000001</c:v>
                </c:pt>
                <c:pt idx="9791">
                  <c:v>0.98892999999999998</c:v>
                </c:pt>
                <c:pt idx="9792">
                  <c:v>0.98658299999999999</c:v>
                </c:pt>
                <c:pt idx="9793">
                  <c:v>0.98555300000000001</c:v>
                </c:pt>
                <c:pt idx="9794">
                  <c:v>0.98618300000000003</c:v>
                </c:pt>
                <c:pt idx="9795">
                  <c:v>0.987541</c:v>
                </c:pt>
                <c:pt idx="9796">
                  <c:v>0.98799700000000001</c:v>
                </c:pt>
                <c:pt idx="9797">
                  <c:v>0.98724000000000001</c:v>
                </c:pt>
                <c:pt idx="9798">
                  <c:v>0.98633800000000005</c:v>
                </c:pt>
                <c:pt idx="9799">
                  <c:v>0.98658500000000005</c:v>
                </c:pt>
                <c:pt idx="9800">
                  <c:v>0.98846400000000001</c:v>
                </c:pt>
                <c:pt idx="9801">
                  <c:v>0.990784</c:v>
                </c:pt>
                <c:pt idx="9802">
                  <c:v>0.99186300000000005</c:v>
                </c:pt>
                <c:pt idx="9803">
                  <c:v>0.99164200000000002</c:v>
                </c:pt>
                <c:pt idx="9804">
                  <c:v>0.991309</c:v>
                </c:pt>
                <c:pt idx="9805">
                  <c:v>0.99179799999999996</c:v>
                </c:pt>
                <c:pt idx="9806">
                  <c:v>0.99331100000000006</c:v>
                </c:pt>
                <c:pt idx="9807">
                  <c:v>0.99542900000000001</c:v>
                </c:pt>
                <c:pt idx="9808">
                  <c:v>0.99765300000000001</c:v>
                </c:pt>
                <c:pt idx="9809">
                  <c:v>0.99962600000000001</c:v>
                </c:pt>
                <c:pt idx="9810">
                  <c:v>1.001104</c:v>
                </c:pt>
                <c:pt idx="9811">
                  <c:v>1.0024029999999999</c:v>
                </c:pt>
                <c:pt idx="9812">
                  <c:v>1.0040370000000001</c:v>
                </c:pt>
                <c:pt idx="9813">
                  <c:v>1.0057590000000001</c:v>
                </c:pt>
                <c:pt idx="9814">
                  <c:v>1.0067219999999999</c:v>
                </c:pt>
                <c:pt idx="9815">
                  <c:v>1.006534</c:v>
                </c:pt>
                <c:pt idx="9816">
                  <c:v>1.005768</c:v>
                </c:pt>
                <c:pt idx="9817">
                  <c:v>1.0053810000000001</c:v>
                </c:pt>
                <c:pt idx="9818">
                  <c:v>1.0060119999999999</c:v>
                </c:pt>
                <c:pt idx="9819">
                  <c:v>1.0074339999999999</c:v>
                </c:pt>
                <c:pt idx="9820">
                  <c:v>1.0084550000000001</c:v>
                </c:pt>
                <c:pt idx="9821">
                  <c:v>1.007854</c:v>
                </c:pt>
                <c:pt idx="9822">
                  <c:v>1.005428</c:v>
                </c:pt>
                <c:pt idx="9823">
                  <c:v>1.0020150000000001</c:v>
                </c:pt>
                <c:pt idx="9824">
                  <c:v>0.998803</c:v>
                </c:pt>
                <c:pt idx="9825">
                  <c:v>0.99665400000000004</c:v>
                </c:pt>
                <c:pt idx="9826">
                  <c:v>0.99555300000000002</c:v>
                </c:pt>
                <c:pt idx="9827">
                  <c:v>0.99461999999999995</c:v>
                </c:pt>
                <c:pt idx="9828">
                  <c:v>0.99248800000000004</c:v>
                </c:pt>
                <c:pt idx="9829">
                  <c:v>0.98821999999999999</c:v>
                </c:pt>
                <c:pt idx="9830">
                  <c:v>0.98298399999999997</c:v>
                </c:pt>
                <c:pt idx="9831">
                  <c:v>0.97914900000000005</c:v>
                </c:pt>
                <c:pt idx="9832">
                  <c:v>0.977406</c:v>
                </c:pt>
                <c:pt idx="9833">
                  <c:v>0.97656600000000005</c:v>
                </c:pt>
                <c:pt idx="9834">
                  <c:v>0.97525300000000004</c:v>
                </c:pt>
                <c:pt idx="9835">
                  <c:v>0.97309199999999996</c:v>
                </c:pt>
                <c:pt idx="9836">
                  <c:v>0.97092199999999995</c:v>
                </c:pt>
                <c:pt idx="9837">
                  <c:v>0.96989999999999998</c:v>
                </c:pt>
                <c:pt idx="9838">
                  <c:v>0.970441</c:v>
                </c:pt>
                <c:pt idx="9839">
                  <c:v>0.97194400000000003</c:v>
                </c:pt>
                <c:pt idx="9840">
                  <c:v>0.97345400000000004</c:v>
                </c:pt>
                <c:pt idx="9841">
                  <c:v>0.97451299999999996</c:v>
                </c:pt>
                <c:pt idx="9842">
                  <c:v>0.97546600000000006</c:v>
                </c:pt>
                <c:pt idx="9843">
                  <c:v>0.97697400000000001</c:v>
                </c:pt>
                <c:pt idx="9844">
                  <c:v>0.97903700000000005</c:v>
                </c:pt>
                <c:pt idx="9845">
                  <c:v>0.98129299999999997</c:v>
                </c:pt>
                <c:pt idx="9846">
                  <c:v>0.98372800000000005</c:v>
                </c:pt>
                <c:pt idx="9847">
                  <c:v>0.98580299999999998</c:v>
                </c:pt>
                <c:pt idx="9848">
                  <c:v>0.98657799999999995</c:v>
                </c:pt>
                <c:pt idx="9849">
                  <c:v>0.98637900000000001</c:v>
                </c:pt>
                <c:pt idx="9850">
                  <c:v>0.98658800000000002</c:v>
                </c:pt>
                <c:pt idx="9851">
                  <c:v>0.98796799999999996</c:v>
                </c:pt>
                <c:pt idx="9852">
                  <c:v>0.99014599999999997</c:v>
                </c:pt>
                <c:pt idx="9853">
                  <c:v>0.99236199999999997</c:v>
                </c:pt>
                <c:pt idx="9854">
                  <c:v>0.99414400000000003</c:v>
                </c:pt>
                <c:pt idx="9855">
                  <c:v>0.99542900000000001</c:v>
                </c:pt>
                <c:pt idx="9856">
                  <c:v>0.99653400000000003</c:v>
                </c:pt>
                <c:pt idx="9857">
                  <c:v>0.99792000000000003</c:v>
                </c:pt>
                <c:pt idx="9858">
                  <c:v>0.99963599999999997</c:v>
                </c:pt>
                <c:pt idx="9859">
                  <c:v>1.000901</c:v>
                </c:pt>
                <c:pt idx="9860">
                  <c:v>1.0008729999999999</c:v>
                </c:pt>
                <c:pt idx="9861">
                  <c:v>0.999969</c:v>
                </c:pt>
                <c:pt idx="9862">
                  <c:v>0.99928499999999998</c:v>
                </c:pt>
                <c:pt idx="9863">
                  <c:v>0.99923899999999999</c:v>
                </c:pt>
                <c:pt idx="9864">
                  <c:v>0.99952799999999997</c:v>
                </c:pt>
                <c:pt idx="9865">
                  <c:v>0.99925399999999998</c:v>
                </c:pt>
                <c:pt idx="9866">
                  <c:v>0.99751100000000004</c:v>
                </c:pt>
                <c:pt idx="9867">
                  <c:v>0.99449200000000004</c:v>
                </c:pt>
                <c:pt idx="9868">
                  <c:v>0.99121000000000004</c:v>
                </c:pt>
                <c:pt idx="9869">
                  <c:v>0.98857499999999998</c:v>
                </c:pt>
                <c:pt idx="9870">
                  <c:v>0.98656299999999997</c:v>
                </c:pt>
                <c:pt idx="9871">
                  <c:v>0.98451599999999995</c:v>
                </c:pt>
                <c:pt idx="9872">
                  <c:v>0.98270599999999997</c:v>
                </c:pt>
                <c:pt idx="9873">
                  <c:v>0.98168200000000005</c:v>
                </c:pt>
                <c:pt idx="9874">
                  <c:v>0.98114100000000004</c:v>
                </c:pt>
                <c:pt idx="9875">
                  <c:v>0.98067800000000005</c:v>
                </c:pt>
                <c:pt idx="9876">
                  <c:v>0.97999099999999995</c:v>
                </c:pt>
                <c:pt idx="9877">
                  <c:v>0.97859099999999999</c:v>
                </c:pt>
                <c:pt idx="9878">
                  <c:v>0.976163</c:v>
                </c:pt>
                <c:pt idx="9879">
                  <c:v>0.97344600000000003</c:v>
                </c:pt>
                <c:pt idx="9880">
                  <c:v>0.97224900000000003</c:v>
                </c:pt>
              </c:numCache>
            </c:numRef>
          </c:yVal>
          <c:smooth val="1"/>
          <c:extLst>
            <c:ext xmlns:c16="http://schemas.microsoft.com/office/drawing/2014/chart" uri="{C3380CC4-5D6E-409C-BE32-E72D297353CC}">
              <c16:uniqueId val="{00000000-7F20-40E8-9AC4-345681F0AB42}"/>
            </c:ext>
          </c:extLst>
        </c:ser>
        <c:ser>
          <c:idx val="1"/>
          <c:order val="1"/>
          <c:tx>
            <c:v>7</c:v>
          </c:tx>
          <c:spPr>
            <a:ln w="9525" cap="rnd">
              <a:solidFill>
                <a:schemeClr val="accent2"/>
              </a:solidFill>
              <a:round/>
            </a:ln>
            <a:effectLst/>
          </c:spPr>
          <c:marker>
            <c:symbol val="none"/>
          </c:marker>
          <c:xVal>
            <c:numRef>
              <c:f>'7'!$C$1:$C$9901</c:f>
              <c:numCache>
                <c:formatCode>General</c:formatCode>
                <c:ptCount val="9901"/>
                <c:pt idx="0">
                  <c:v>0.4</c:v>
                </c:pt>
                <c:pt idx="1">
                  <c:v>0.8</c:v>
                </c:pt>
                <c:pt idx="2">
                  <c:v>1.2</c:v>
                </c:pt>
                <c:pt idx="3">
                  <c:v>1.6</c:v>
                </c:pt>
                <c:pt idx="4">
                  <c:v>2</c:v>
                </c:pt>
                <c:pt idx="5">
                  <c:v>2.4</c:v>
                </c:pt>
                <c:pt idx="6">
                  <c:v>2.8</c:v>
                </c:pt>
                <c:pt idx="7">
                  <c:v>3.2</c:v>
                </c:pt>
                <c:pt idx="8">
                  <c:v>3.6</c:v>
                </c:pt>
                <c:pt idx="9">
                  <c:v>4</c:v>
                </c:pt>
                <c:pt idx="10">
                  <c:v>4.4000000000000004</c:v>
                </c:pt>
                <c:pt idx="11">
                  <c:v>4.8</c:v>
                </c:pt>
                <c:pt idx="12">
                  <c:v>5.2</c:v>
                </c:pt>
                <c:pt idx="13">
                  <c:v>5.6</c:v>
                </c:pt>
                <c:pt idx="14">
                  <c:v>6</c:v>
                </c:pt>
                <c:pt idx="15">
                  <c:v>6.4</c:v>
                </c:pt>
                <c:pt idx="16">
                  <c:v>6.8</c:v>
                </c:pt>
                <c:pt idx="17">
                  <c:v>7.2</c:v>
                </c:pt>
                <c:pt idx="18">
                  <c:v>7.6</c:v>
                </c:pt>
                <c:pt idx="19">
                  <c:v>8</c:v>
                </c:pt>
                <c:pt idx="20">
                  <c:v>8.4</c:v>
                </c:pt>
                <c:pt idx="21">
                  <c:v>8.8000000000000007</c:v>
                </c:pt>
                <c:pt idx="22">
                  <c:v>9.1999999999999993</c:v>
                </c:pt>
                <c:pt idx="23">
                  <c:v>9.6</c:v>
                </c:pt>
                <c:pt idx="24">
                  <c:v>10</c:v>
                </c:pt>
                <c:pt idx="25">
                  <c:v>10.4</c:v>
                </c:pt>
                <c:pt idx="26">
                  <c:v>10.8</c:v>
                </c:pt>
                <c:pt idx="27">
                  <c:v>11.2</c:v>
                </c:pt>
                <c:pt idx="28">
                  <c:v>11.6</c:v>
                </c:pt>
                <c:pt idx="29">
                  <c:v>12</c:v>
                </c:pt>
                <c:pt idx="30">
                  <c:v>12.4</c:v>
                </c:pt>
                <c:pt idx="31">
                  <c:v>12.8</c:v>
                </c:pt>
                <c:pt idx="32">
                  <c:v>13.2</c:v>
                </c:pt>
                <c:pt idx="33">
                  <c:v>13.6</c:v>
                </c:pt>
                <c:pt idx="34">
                  <c:v>14</c:v>
                </c:pt>
                <c:pt idx="35">
                  <c:v>14.4</c:v>
                </c:pt>
                <c:pt idx="36">
                  <c:v>14.8</c:v>
                </c:pt>
                <c:pt idx="37">
                  <c:v>15.2</c:v>
                </c:pt>
                <c:pt idx="38">
                  <c:v>15.6</c:v>
                </c:pt>
                <c:pt idx="39">
                  <c:v>16</c:v>
                </c:pt>
                <c:pt idx="40">
                  <c:v>16.399999999999999</c:v>
                </c:pt>
                <c:pt idx="41">
                  <c:v>16.8</c:v>
                </c:pt>
                <c:pt idx="42">
                  <c:v>17.2</c:v>
                </c:pt>
                <c:pt idx="43">
                  <c:v>17.600000000000001</c:v>
                </c:pt>
                <c:pt idx="44">
                  <c:v>18</c:v>
                </c:pt>
                <c:pt idx="45">
                  <c:v>18.399999999999999</c:v>
                </c:pt>
                <c:pt idx="46">
                  <c:v>18.8</c:v>
                </c:pt>
                <c:pt idx="47">
                  <c:v>19.2</c:v>
                </c:pt>
                <c:pt idx="48">
                  <c:v>19.600000000000001</c:v>
                </c:pt>
                <c:pt idx="49">
                  <c:v>20</c:v>
                </c:pt>
                <c:pt idx="50">
                  <c:v>20.399999999999999</c:v>
                </c:pt>
                <c:pt idx="51">
                  <c:v>20.8</c:v>
                </c:pt>
                <c:pt idx="52">
                  <c:v>21.2</c:v>
                </c:pt>
                <c:pt idx="53">
                  <c:v>21.6</c:v>
                </c:pt>
                <c:pt idx="54">
                  <c:v>22</c:v>
                </c:pt>
                <c:pt idx="55">
                  <c:v>22.4</c:v>
                </c:pt>
                <c:pt idx="56">
                  <c:v>22.8</c:v>
                </c:pt>
                <c:pt idx="57">
                  <c:v>23.2</c:v>
                </c:pt>
                <c:pt idx="58">
                  <c:v>23.6</c:v>
                </c:pt>
                <c:pt idx="59">
                  <c:v>24</c:v>
                </c:pt>
                <c:pt idx="60">
                  <c:v>24.4</c:v>
                </c:pt>
                <c:pt idx="61">
                  <c:v>24.8</c:v>
                </c:pt>
                <c:pt idx="62">
                  <c:v>25.2</c:v>
                </c:pt>
                <c:pt idx="63">
                  <c:v>25.6</c:v>
                </c:pt>
                <c:pt idx="64">
                  <c:v>26</c:v>
                </c:pt>
                <c:pt idx="65">
                  <c:v>26.4</c:v>
                </c:pt>
                <c:pt idx="66">
                  <c:v>26.8</c:v>
                </c:pt>
                <c:pt idx="67">
                  <c:v>27.2</c:v>
                </c:pt>
                <c:pt idx="68">
                  <c:v>27.6</c:v>
                </c:pt>
                <c:pt idx="69">
                  <c:v>28</c:v>
                </c:pt>
                <c:pt idx="70">
                  <c:v>28.4</c:v>
                </c:pt>
                <c:pt idx="71">
                  <c:v>28.8</c:v>
                </c:pt>
                <c:pt idx="72">
                  <c:v>29.2</c:v>
                </c:pt>
                <c:pt idx="73">
                  <c:v>29.6</c:v>
                </c:pt>
                <c:pt idx="74">
                  <c:v>30</c:v>
                </c:pt>
                <c:pt idx="75">
                  <c:v>30.4</c:v>
                </c:pt>
                <c:pt idx="76">
                  <c:v>30.8</c:v>
                </c:pt>
                <c:pt idx="77">
                  <c:v>31.2</c:v>
                </c:pt>
                <c:pt idx="78">
                  <c:v>31.6</c:v>
                </c:pt>
                <c:pt idx="79">
                  <c:v>32</c:v>
                </c:pt>
                <c:pt idx="80">
                  <c:v>32.4</c:v>
                </c:pt>
                <c:pt idx="81">
                  <c:v>32.799999999999997</c:v>
                </c:pt>
                <c:pt idx="82">
                  <c:v>33.200000000000003</c:v>
                </c:pt>
                <c:pt idx="83">
                  <c:v>33.6</c:v>
                </c:pt>
                <c:pt idx="84">
                  <c:v>34</c:v>
                </c:pt>
                <c:pt idx="85">
                  <c:v>34.4</c:v>
                </c:pt>
                <c:pt idx="86">
                  <c:v>34.799999999999997</c:v>
                </c:pt>
                <c:pt idx="87">
                  <c:v>35.200000000000003</c:v>
                </c:pt>
                <c:pt idx="88">
                  <c:v>35.6</c:v>
                </c:pt>
                <c:pt idx="89">
                  <c:v>36</c:v>
                </c:pt>
                <c:pt idx="90">
                  <c:v>36.4</c:v>
                </c:pt>
                <c:pt idx="91">
                  <c:v>36.799999999999997</c:v>
                </c:pt>
                <c:pt idx="92">
                  <c:v>37.200000000000003</c:v>
                </c:pt>
                <c:pt idx="93">
                  <c:v>37.6</c:v>
                </c:pt>
                <c:pt idx="94">
                  <c:v>38</c:v>
                </c:pt>
                <c:pt idx="95">
                  <c:v>38.4</c:v>
                </c:pt>
                <c:pt idx="96">
                  <c:v>38.799999999999997</c:v>
                </c:pt>
                <c:pt idx="97">
                  <c:v>39.200000000000003</c:v>
                </c:pt>
                <c:pt idx="98">
                  <c:v>39.6</c:v>
                </c:pt>
                <c:pt idx="99">
                  <c:v>40</c:v>
                </c:pt>
                <c:pt idx="100">
                  <c:v>40.4</c:v>
                </c:pt>
                <c:pt idx="101">
                  <c:v>40.799999999999997</c:v>
                </c:pt>
                <c:pt idx="102">
                  <c:v>41.2</c:v>
                </c:pt>
                <c:pt idx="103">
                  <c:v>41.6</c:v>
                </c:pt>
                <c:pt idx="104">
                  <c:v>42</c:v>
                </c:pt>
                <c:pt idx="105">
                  <c:v>42.4</c:v>
                </c:pt>
                <c:pt idx="106">
                  <c:v>42.8</c:v>
                </c:pt>
                <c:pt idx="107">
                  <c:v>43.2</c:v>
                </c:pt>
                <c:pt idx="108">
                  <c:v>43.6</c:v>
                </c:pt>
                <c:pt idx="109">
                  <c:v>44</c:v>
                </c:pt>
                <c:pt idx="110">
                  <c:v>44.4</c:v>
                </c:pt>
                <c:pt idx="111">
                  <c:v>44.8</c:v>
                </c:pt>
                <c:pt idx="112">
                  <c:v>45.2</c:v>
                </c:pt>
                <c:pt idx="113">
                  <c:v>45.6</c:v>
                </c:pt>
                <c:pt idx="114">
                  <c:v>46</c:v>
                </c:pt>
                <c:pt idx="115">
                  <c:v>46.4</c:v>
                </c:pt>
                <c:pt idx="116">
                  <c:v>46.8</c:v>
                </c:pt>
                <c:pt idx="117">
                  <c:v>47.2</c:v>
                </c:pt>
                <c:pt idx="118">
                  <c:v>47.6</c:v>
                </c:pt>
                <c:pt idx="119">
                  <c:v>48</c:v>
                </c:pt>
                <c:pt idx="120">
                  <c:v>48.4</c:v>
                </c:pt>
                <c:pt idx="121">
                  <c:v>48.8</c:v>
                </c:pt>
                <c:pt idx="122">
                  <c:v>49.2</c:v>
                </c:pt>
                <c:pt idx="123">
                  <c:v>49.6</c:v>
                </c:pt>
                <c:pt idx="124">
                  <c:v>50</c:v>
                </c:pt>
                <c:pt idx="125">
                  <c:v>50.4</c:v>
                </c:pt>
                <c:pt idx="126">
                  <c:v>50.8</c:v>
                </c:pt>
                <c:pt idx="127">
                  <c:v>51.2</c:v>
                </c:pt>
                <c:pt idx="128">
                  <c:v>51.6</c:v>
                </c:pt>
                <c:pt idx="129">
                  <c:v>52</c:v>
                </c:pt>
                <c:pt idx="130">
                  <c:v>52.4</c:v>
                </c:pt>
                <c:pt idx="131">
                  <c:v>52.8</c:v>
                </c:pt>
                <c:pt idx="132">
                  <c:v>53.2</c:v>
                </c:pt>
                <c:pt idx="133">
                  <c:v>53.6</c:v>
                </c:pt>
                <c:pt idx="134">
                  <c:v>54</c:v>
                </c:pt>
                <c:pt idx="135">
                  <c:v>54.4</c:v>
                </c:pt>
                <c:pt idx="136">
                  <c:v>54.8</c:v>
                </c:pt>
                <c:pt idx="137">
                  <c:v>55.2</c:v>
                </c:pt>
                <c:pt idx="138">
                  <c:v>55.6</c:v>
                </c:pt>
                <c:pt idx="139">
                  <c:v>56</c:v>
                </c:pt>
                <c:pt idx="140">
                  <c:v>56.4</c:v>
                </c:pt>
                <c:pt idx="141">
                  <c:v>56.8</c:v>
                </c:pt>
                <c:pt idx="142">
                  <c:v>57.2</c:v>
                </c:pt>
                <c:pt idx="143">
                  <c:v>57.6</c:v>
                </c:pt>
                <c:pt idx="144">
                  <c:v>58</c:v>
                </c:pt>
                <c:pt idx="145">
                  <c:v>58.4</c:v>
                </c:pt>
                <c:pt idx="146">
                  <c:v>58.8</c:v>
                </c:pt>
                <c:pt idx="147">
                  <c:v>59.2</c:v>
                </c:pt>
                <c:pt idx="148">
                  <c:v>59.6</c:v>
                </c:pt>
                <c:pt idx="149">
                  <c:v>60</c:v>
                </c:pt>
                <c:pt idx="150">
                  <c:v>60.4</c:v>
                </c:pt>
                <c:pt idx="151">
                  <c:v>60.8</c:v>
                </c:pt>
                <c:pt idx="152">
                  <c:v>61.2</c:v>
                </c:pt>
                <c:pt idx="153">
                  <c:v>61.6</c:v>
                </c:pt>
                <c:pt idx="154">
                  <c:v>62</c:v>
                </c:pt>
                <c:pt idx="155">
                  <c:v>62.4</c:v>
                </c:pt>
                <c:pt idx="156">
                  <c:v>62.8</c:v>
                </c:pt>
                <c:pt idx="157">
                  <c:v>63.2</c:v>
                </c:pt>
                <c:pt idx="158">
                  <c:v>63.6</c:v>
                </c:pt>
                <c:pt idx="159">
                  <c:v>64</c:v>
                </c:pt>
                <c:pt idx="160">
                  <c:v>64.400000000000006</c:v>
                </c:pt>
                <c:pt idx="161">
                  <c:v>64.8</c:v>
                </c:pt>
                <c:pt idx="162">
                  <c:v>65.2</c:v>
                </c:pt>
                <c:pt idx="163">
                  <c:v>65.599999999999994</c:v>
                </c:pt>
                <c:pt idx="164">
                  <c:v>66</c:v>
                </c:pt>
                <c:pt idx="165">
                  <c:v>66.400000000000006</c:v>
                </c:pt>
                <c:pt idx="166">
                  <c:v>66.8</c:v>
                </c:pt>
                <c:pt idx="167">
                  <c:v>67.2</c:v>
                </c:pt>
                <c:pt idx="168">
                  <c:v>67.599999999999994</c:v>
                </c:pt>
                <c:pt idx="169">
                  <c:v>68</c:v>
                </c:pt>
                <c:pt idx="170">
                  <c:v>68.400000000000006</c:v>
                </c:pt>
                <c:pt idx="171">
                  <c:v>68.8</c:v>
                </c:pt>
                <c:pt idx="172">
                  <c:v>69.2</c:v>
                </c:pt>
                <c:pt idx="173">
                  <c:v>69.599999999999994</c:v>
                </c:pt>
                <c:pt idx="174">
                  <c:v>70</c:v>
                </c:pt>
                <c:pt idx="175">
                  <c:v>70.400000000000006</c:v>
                </c:pt>
                <c:pt idx="176">
                  <c:v>70.8</c:v>
                </c:pt>
                <c:pt idx="177">
                  <c:v>71.2</c:v>
                </c:pt>
                <c:pt idx="178">
                  <c:v>71.599999999999994</c:v>
                </c:pt>
                <c:pt idx="179">
                  <c:v>72</c:v>
                </c:pt>
                <c:pt idx="180">
                  <c:v>72.400000000000006</c:v>
                </c:pt>
                <c:pt idx="181">
                  <c:v>72.8</c:v>
                </c:pt>
                <c:pt idx="182">
                  <c:v>73.2</c:v>
                </c:pt>
                <c:pt idx="183">
                  <c:v>73.599999999999994</c:v>
                </c:pt>
                <c:pt idx="184">
                  <c:v>74</c:v>
                </c:pt>
                <c:pt idx="185">
                  <c:v>74.400000000000006</c:v>
                </c:pt>
                <c:pt idx="186">
                  <c:v>74.8</c:v>
                </c:pt>
                <c:pt idx="187">
                  <c:v>75.2</c:v>
                </c:pt>
                <c:pt idx="188">
                  <c:v>75.599999999999994</c:v>
                </c:pt>
                <c:pt idx="189">
                  <c:v>76</c:v>
                </c:pt>
                <c:pt idx="190">
                  <c:v>76.400000000000006</c:v>
                </c:pt>
                <c:pt idx="191">
                  <c:v>76.8</c:v>
                </c:pt>
                <c:pt idx="192">
                  <c:v>77.2</c:v>
                </c:pt>
                <c:pt idx="193">
                  <c:v>77.599999999999994</c:v>
                </c:pt>
                <c:pt idx="194">
                  <c:v>78</c:v>
                </c:pt>
                <c:pt idx="195">
                  <c:v>78.400000000000006</c:v>
                </c:pt>
                <c:pt idx="196">
                  <c:v>78.8</c:v>
                </c:pt>
                <c:pt idx="197">
                  <c:v>79.2</c:v>
                </c:pt>
                <c:pt idx="198">
                  <c:v>79.599999999999994</c:v>
                </c:pt>
                <c:pt idx="199">
                  <c:v>80</c:v>
                </c:pt>
                <c:pt idx="200">
                  <c:v>80.400000000000006</c:v>
                </c:pt>
                <c:pt idx="201">
                  <c:v>80.8</c:v>
                </c:pt>
                <c:pt idx="202">
                  <c:v>81.2</c:v>
                </c:pt>
                <c:pt idx="203">
                  <c:v>81.599999999999994</c:v>
                </c:pt>
                <c:pt idx="204">
                  <c:v>82</c:v>
                </c:pt>
                <c:pt idx="205">
                  <c:v>82.4</c:v>
                </c:pt>
                <c:pt idx="206">
                  <c:v>82.8</c:v>
                </c:pt>
                <c:pt idx="207">
                  <c:v>83.2</c:v>
                </c:pt>
                <c:pt idx="208">
                  <c:v>83.6</c:v>
                </c:pt>
                <c:pt idx="209">
                  <c:v>84</c:v>
                </c:pt>
                <c:pt idx="210">
                  <c:v>84.4</c:v>
                </c:pt>
                <c:pt idx="211">
                  <c:v>84.8</c:v>
                </c:pt>
                <c:pt idx="212">
                  <c:v>85.2</c:v>
                </c:pt>
                <c:pt idx="213">
                  <c:v>85.6</c:v>
                </c:pt>
                <c:pt idx="214">
                  <c:v>86</c:v>
                </c:pt>
                <c:pt idx="215">
                  <c:v>86.4</c:v>
                </c:pt>
                <c:pt idx="216">
                  <c:v>86.8</c:v>
                </c:pt>
                <c:pt idx="217">
                  <c:v>87.2</c:v>
                </c:pt>
                <c:pt idx="218">
                  <c:v>87.6</c:v>
                </c:pt>
                <c:pt idx="219">
                  <c:v>88</c:v>
                </c:pt>
                <c:pt idx="220">
                  <c:v>88.4</c:v>
                </c:pt>
                <c:pt idx="221">
                  <c:v>88.8</c:v>
                </c:pt>
                <c:pt idx="222">
                  <c:v>89.2</c:v>
                </c:pt>
                <c:pt idx="223">
                  <c:v>89.6</c:v>
                </c:pt>
                <c:pt idx="224">
                  <c:v>90</c:v>
                </c:pt>
                <c:pt idx="225">
                  <c:v>90.4</c:v>
                </c:pt>
                <c:pt idx="226">
                  <c:v>90.8</c:v>
                </c:pt>
                <c:pt idx="227">
                  <c:v>91.2</c:v>
                </c:pt>
                <c:pt idx="228">
                  <c:v>91.6</c:v>
                </c:pt>
                <c:pt idx="229">
                  <c:v>92</c:v>
                </c:pt>
                <c:pt idx="230">
                  <c:v>92.4</c:v>
                </c:pt>
                <c:pt idx="231">
                  <c:v>92.8</c:v>
                </c:pt>
                <c:pt idx="232">
                  <c:v>93.2</c:v>
                </c:pt>
                <c:pt idx="233">
                  <c:v>93.6</c:v>
                </c:pt>
                <c:pt idx="234">
                  <c:v>94</c:v>
                </c:pt>
                <c:pt idx="235">
                  <c:v>94.4</c:v>
                </c:pt>
                <c:pt idx="236">
                  <c:v>94.8</c:v>
                </c:pt>
                <c:pt idx="237">
                  <c:v>95.2</c:v>
                </c:pt>
                <c:pt idx="238">
                  <c:v>95.6</c:v>
                </c:pt>
                <c:pt idx="239">
                  <c:v>96</c:v>
                </c:pt>
                <c:pt idx="240">
                  <c:v>96.4</c:v>
                </c:pt>
                <c:pt idx="241">
                  <c:v>96.8</c:v>
                </c:pt>
                <c:pt idx="242">
                  <c:v>97.2</c:v>
                </c:pt>
                <c:pt idx="243">
                  <c:v>97.6</c:v>
                </c:pt>
                <c:pt idx="244">
                  <c:v>98</c:v>
                </c:pt>
                <c:pt idx="245">
                  <c:v>98.4</c:v>
                </c:pt>
                <c:pt idx="246">
                  <c:v>98.8</c:v>
                </c:pt>
                <c:pt idx="247">
                  <c:v>99.2</c:v>
                </c:pt>
                <c:pt idx="248">
                  <c:v>99.6</c:v>
                </c:pt>
                <c:pt idx="249">
                  <c:v>100</c:v>
                </c:pt>
                <c:pt idx="250">
                  <c:v>100.4</c:v>
                </c:pt>
                <c:pt idx="251">
                  <c:v>100.8</c:v>
                </c:pt>
                <c:pt idx="252">
                  <c:v>101.2</c:v>
                </c:pt>
                <c:pt idx="253">
                  <c:v>101.6</c:v>
                </c:pt>
                <c:pt idx="254">
                  <c:v>102</c:v>
                </c:pt>
                <c:pt idx="255">
                  <c:v>102.4</c:v>
                </c:pt>
                <c:pt idx="256">
                  <c:v>102.8</c:v>
                </c:pt>
                <c:pt idx="257">
                  <c:v>103.2</c:v>
                </c:pt>
                <c:pt idx="258">
                  <c:v>103.6</c:v>
                </c:pt>
                <c:pt idx="259">
                  <c:v>104</c:v>
                </c:pt>
                <c:pt idx="260">
                  <c:v>104.4</c:v>
                </c:pt>
                <c:pt idx="261">
                  <c:v>104.8</c:v>
                </c:pt>
                <c:pt idx="262">
                  <c:v>105.2</c:v>
                </c:pt>
                <c:pt idx="263">
                  <c:v>105.6</c:v>
                </c:pt>
                <c:pt idx="264">
                  <c:v>106</c:v>
                </c:pt>
                <c:pt idx="265">
                  <c:v>106.4</c:v>
                </c:pt>
                <c:pt idx="266">
                  <c:v>106.8</c:v>
                </c:pt>
                <c:pt idx="267">
                  <c:v>107.2</c:v>
                </c:pt>
                <c:pt idx="268">
                  <c:v>107.6</c:v>
                </c:pt>
                <c:pt idx="269">
                  <c:v>108</c:v>
                </c:pt>
                <c:pt idx="270">
                  <c:v>108.4</c:v>
                </c:pt>
                <c:pt idx="271">
                  <c:v>108.8</c:v>
                </c:pt>
                <c:pt idx="272">
                  <c:v>109.2</c:v>
                </c:pt>
                <c:pt idx="273">
                  <c:v>109.6</c:v>
                </c:pt>
                <c:pt idx="274">
                  <c:v>110</c:v>
                </c:pt>
                <c:pt idx="275">
                  <c:v>110.4</c:v>
                </c:pt>
                <c:pt idx="276">
                  <c:v>110.8</c:v>
                </c:pt>
                <c:pt idx="277">
                  <c:v>111.2</c:v>
                </c:pt>
                <c:pt idx="278">
                  <c:v>111.6</c:v>
                </c:pt>
                <c:pt idx="279">
                  <c:v>112</c:v>
                </c:pt>
                <c:pt idx="280">
                  <c:v>112.4</c:v>
                </c:pt>
                <c:pt idx="281">
                  <c:v>112.8</c:v>
                </c:pt>
                <c:pt idx="282">
                  <c:v>113.2</c:v>
                </c:pt>
                <c:pt idx="283">
                  <c:v>113.6</c:v>
                </c:pt>
                <c:pt idx="284">
                  <c:v>114</c:v>
                </c:pt>
                <c:pt idx="285">
                  <c:v>114.4</c:v>
                </c:pt>
                <c:pt idx="286">
                  <c:v>114.8</c:v>
                </c:pt>
                <c:pt idx="287">
                  <c:v>115.2</c:v>
                </c:pt>
                <c:pt idx="288">
                  <c:v>115.6</c:v>
                </c:pt>
                <c:pt idx="289">
                  <c:v>116</c:v>
                </c:pt>
                <c:pt idx="290">
                  <c:v>116.4</c:v>
                </c:pt>
                <c:pt idx="291">
                  <c:v>116.8</c:v>
                </c:pt>
                <c:pt idx="292">
                  <c:v>117.2</c:v>
                </c:pt>
                <c:pt idx="293">
                  <c:v>117.6</c:v>
                </c:pt>
                <c:pt idx="294">
                  <c:v>118</c:v>
                </c:pt>
                <c:pt idx="295">
                  <c:v>118.4</c:v>
                </c:pt>
                <c:pt idx="296">
                  <c:v>118.8</c:v>
                </c:pt>
                <c:pt idx="297">
                  <c:v>119.2</c:v>
                </c:pt>
                <c:pt idx="298">
                  <c:v>119.6</c:v>
                </c:pt>
                <c:pt idx="299">
                  <c:v>120</c:v>
                </c:pt>
                <c:pt idx="300">
                  <c:v>120.4</c:v>
                </c:pt>
                <c:pt idx="301">
                  <c:v>120.8</c:v>
                </c:pt>
                <c:pt idx="302">
                  <c:v>121.2</c:v>
                </c:pt>
                <c:pt idx="303">
                  <c:v>121.6</c:v>
                </c:pt>
                <c:pt idx="304">
                  <c:v>122</c:v>
                </c:pt>
                <c:pt idx="305">
                  <c:v>122.4</c:v>
                </c:pt>
                <c:pt idx="306">
                  <c:v>122.8</c:v>
                </c:pt>
                <c:pt idx="307">
                  <c:v>123.2</c:v>
                </c:pt>
                <c:pt idx="308">
                  <c:v>123.6</c:v>
                </c:pt>
                <c:pt idx="309">
                  <c:v>124</c:v>
                </c:pt>
                <c:pt idx="310">
                  <c:v>124.4</c:v>
                </c:pt>
                <c:pt idx="311">
                  <c:v>124.8</c:v>
                </c:pt>
                <c:pt idx="312">
                  <c:v>125.2</c:v>
                </c:pt>
                <c:pt idx="313">
                  <c:v>125.6</c:v>
                </c:pt>
                <c:pt idx="314">
                  <c:v>126</c:v>
                </c:pt>
                <c:pt idx="315">
                  <c:v>126.4</c:v>
                </c:pt>
                <c:pt idx="316">
                  <c:v>126.8</c:v>
                </c:pt>
                <c:pt idx="317">
                  <c:v>127.2</c:v>
                </c:pt>
                <c:pt idx="318">
                  <c:v>127.6</c:v>
                </c:pt>
                <c:pt idx="319">
                  <c:v>128</c:v>
                </c:pt>
                <c:pt idx="320">
                  <c:v>128.4</c:v>
                </c:pt>
                <c:pt idx="321">
                  <c:v>128.80000000000001</c:v>
                </c:pt>
                <c:pt idx="322">
                  <c:v>129.19999999999999</c:v>
                </c:pt>
                <c:pt idx="323">
                  <c:v>129.6</c:v>
                </c:pt>
                <c:pt idx="324">
                  <c:v>130</c:v>
                </c:pt>
                <c:pt idx="325">
                  <c:v>130.4</c:v>
                </c:pt>
                <c:pt idx="326">
                  <c:v>130.80000000000001</c:v>
                </c:pt>
                <c:pt idx="327">
                  <c:v>131.19999999999999</c:v>
                </c:pt>
                <c:pt idx="328">
                  <c:v>131.6</c:v>
                </c:pt>
                <c:pt idx="329">
                  <c:v>132</c:v>
                </c:pt>
                <c:pt idx="330">
                  <c:v>132.4</c:v>
                </c:pt>
                <c:pt idx="331">
                  <c:v>132.80000000000001</c:v>
                </c:pt>
                <c:pt idx="332">
                  <c:v>133.19999999999999</c:v>
                </c:pt>
                <c:pt idx="333">
                  <c:v>133.6</c:v>
                </c:pt>
                <c:pt idx="334">
                  <c:v>134</c:v>
                </c:pt>
                <c:pt idx="335">
                  <c:v>134.4</c:v>
                </c:pt>
                <c:pt idx="336">
                  <c:v>134.80000000000001</c:v>
                </c:pt>
                <c:pt idx="337">
                  <c:v>135.19999999999999</c:v>
                </c:pt>
                <c:pt idx="338">
                  <c:v>135.6</c:v>
                </c:pt>
                <c:pt idx="339">
                  <c:v>136</c:v>
                </c:pt>
                <c:pt idx="340">
                  <c:v>136.4</c:v>
                </c:pt>
                <c:pt idx="341">
                  <c:v>136.80000000000001</c:v>
                </c:pt>
                <c:pt idx="342">
                  <c:v>137.19999999999999</c:v>
                </c:pt>
                <c:pt idx="343">
                  <c:v>137.6</c:v>
                </c:pt>
                <c:pt idx="344">
                  <c:v>138</c:v>
                </c:pt>
                <c:pt idx="345">
                  <c:v>138.4</c:v>
                </c:pt>
                <c:pt idx="346">
                  <c:v>138.80000000000001</c:v>
                </c:pt>
                <c:pt idx="347">
                  <c:v>139.19999999999999</c:v>
                </c:pt>
                <c:pt idx="348">
                  <c:v>139.6</c:v>
                </c:pt>
                <c:pt idx="349">
                  <c:v>140</c:v>
                </c:pt>
                <c:pt idx="350">
                  <c:v>140.4</c:v>
                </c:pt>
                <c:pt idx="351">
                  <c:v>140.80000000000001</c:v>
                </c:pt>
                <c:pt idx="352">
                  <c:v>141.19999999999999</c:v>
                </c:pt>
                <c:pt idx="353">
                  <c:v>141.6</c:v>
                </c:pt>
                <c:pt idx="354">
                  <c:v>142</c:v>
                </c:pt>
                <c:pt idx="355">
                  <c:v>142.4</c:v>
                </c:pt>
                <c:pt idx="356">
                  <c:v>142.80000000000001</c:v>
                </c:pt>
                <c:pt idx="357">
                  <c:v>143.19999999999999</c:v>
                </c:pt>
                <c:pt idx="358">
                  <c:v>143.6</c:v>
                </c:pt>
                <c:pt idx="359">
                  <c:v>144</c:v>
                </c:pt>
                <c:pt idx="360">
                  <c:v>144.4</c:v>
                </c:pt>
                <c:pt idx="361">
                  <c:v>144.80000000000001</c:v>
                </c:pt>
                <c:pt idx="362">
                  <c:v>145.19999999999999</c:v>
                </c:pt>
                <c:pt idx="363">
                  <c:v>145.6</c:v>
                </c:pt>
                <c:pt idx="364">
                  <c:v>146</c:v>
                </c:pt>
                <c:pt idx="365">
                  <c:v>146.4</c:v>
                </c:pt>
                <c:pt idx="366">
                  <c:v>146.80000000000001</c:v>
                </c:pt>
                <c:pt idx="367">
                  <c:v>147.19999999999999</c:v>
                </c:pt>
                <c:pt idx="368">
                  <c:v>147.6</c:v>
                </c:pt>
                <c:pt idx="369">
                  <c:v>148</c:v>
                </c:pt>
                <c:pt idx="370">
                  <c:v>148.4</c:v>
                </c:pt>
                <c:pt idx="371">
                  <c:v>148.80000000000001</c:v>
                </c:pt>
                <c:pt idx="372">
                  <c:v>149.19999999999999</c:v>
                </c:pt>
                <c:pt idx="373">
                  <c:v>149.6</c:v>
                </c:pt>
                <c:pt idx="374">
                  <c:v>150</c:v>
                </c:pt>
                <c:pt idx="375">
                  <c:v>150.4</c:v>
                </c:pt>
                <c:pt idx="376">
                  <c:v>150.80000000000001</c:v>
                </c:pt>
                <c:pt idx="377">
                  <c:v>151.19999999999999</c:v>
                </c:pt>
                <c:pt idx="378">
                  <c:v>151.6</c:v>
                </c:pt>
                <c:pt idx="379">
                  <c:v>152</c:v>
                </c:pt>
                <c:pt idx="380">
                  <c:v>152.4</c:v>
                </c:pt>
                <c:pt idx="381">
                  <c:v>152.80000000000001</c:v>
                </c:pt>
                <c:pt idx="382">
                  <c:v>153.19999999999999</c:v>
                </c:pt>
                <c:pt idx="383">
                  <c:v>153.6</c:v>
                </c:pt>
                <c:pt idx="384">
                  <c:v>154</c:v>
                </c:pt>
                <c:pt idx="385">
                  <c:v>154.4</c:v>
                </c:pt>
                <c:pt idx="386">
                  <c:v>154.80000000000001</c:v>
                </c:pt>
                <c:pt idx="387">
                  <c:v>155.19999999999999</c:v>
                </c:pt>
                <c:pt idx="388">
                  <c:v>155.6</c:v>
                </c:pt>
                <c:pt idx="389">
                  <c:v>156</c:v>
                </c:pt>
                <c:pt idx="390">
                  <c:v>156.4</c:v>
                </c:pt>
                <c:pt idx="391">
                  <c:v>156.80000000000001</c:v>
                </c:pt>
                <c:pt idx="392">
                  <c:v>157.19999999999999</c:v>
                </c:pt>
                <c:pt idx="393">
                  <c:v>157.6</c:v>
                </c:pt>
                <c:pt idx="394">
                  <c:v>158</c:v>
                </c:pt>
                <c:pt idx="395">
                  <c:v>158.4</c:v>
                </c:pt>
                <c:pt idx="396">
                  <c:v>158.80000000000001</c:v>
                </c:pt>
                <c:pt idx="397">
                  <c:v>159.19999999999999</c:v>
                </c:pt>
                <c:pt idx="398">
                  <c:v>159.6</c:v>
                </c:pt>
                <c:pt idx="399">
                  <c:v>160</c:v>
                </c:pt>
                <c:pt idx="400">
                  <c:v>160.4</c:v>
                </c:pt>
                <c:pt idx="401">
                  <c:v>160.80000000000001</c:v>
                </c:pt>
                <c:pt idx="402">
                  <c:v>161.19999999999999</c:v>
                </c:pt>
                <c:pt idx="403">
                  <c:v>161.6</c:v>
                </c:pt>
                <c:pt idx="404">
                  <c:v>162</c:v>
                </c:pt>
                <c:pt idx="405">
                  <c:v>162.4</c:v>
                </c:pt>
                <c:pt idx="406">
                  <c:v>162.80000000000001</c:v>
                </c:pt>
                <c:pt idx="407">
                  <c:v>163.19999999999999</c:v>
                </c:pt>
                <c:pt idx="408">
                  <c:v>163.6</c:v>
                </c:pt>
                <c:pt idx="409">
                  <c:v>164</c:v>
                </c:pt>
                <c:pt idx="410">
                  <c:v>164.4</c:v>
                </c:pt>
                <c:pt idx="411">
                  <c:v>164.8</c:v>
                </c:pt>
                <c:pt idx="412">
                  <c:v>165.2</c:v>
                </c:pt>
                <c:pt idx="413">
                  <c:v>165.6</c:v>
                </c:pt>
                <c:pt idx="414">
                  <c:v>166</c:v>
                </c:pt>
                <c:pt idx="415">
                  <c:v>166.4</c:v>
                </c:pt>
                <c:pt idx="416">
                  <c:v>166.8</c:v>
                </c:pt>
                <c:pt idx="417">
                  <c:v>167.2</c:v>
                </c:pt>
                <c:pt idx="418">
                  <c:v>167.6</c:v>
                </c:pt>
                <c:pt idx="419">
                  <c:v>168</c:v>
                </c:pt>
                <c:pt idx="420">
                  <c:v>168.4</c:v>
                </c:pt>
                <c:pt idx="421">
                  <c:v>168.8</c:v>
                </c:pt>
                <c:pt idx="422">
                  <c:v>169.2</c:v>
                </c:pt>
                <c:pt idx="423">
                  <c:v>169.6</c:v>
                </c:pt>
                <c:pt idx="424">
                  <c:v>170</c:v>
                </c:pt>
                <c:pt idx="425">
                  <c:v>170.4</c:v>
                </c:pt>
                <c:pt idx="426">
                  <c:v>170.8</c:v>
                </c:pt>
                <c:pt idx="427">
                  <c:v>171.2</c:v>
                </c:pt>
                <c:pt idx="428">
                  <c:v>171.6</c:v>
                </c:pt>
                <c:pt idx="429">
                  <c:v>172</c:v>
                </c:pt>
                <c:pt idx="430">
                  <c:v>172.4</c:v>
                </c:pt>
                <c:pt idx="431">
                  <c:v>172.8</c:v>
                </c:pt>
                <c:pt idx="432">
                  <c:v>173.2</c:v>
                </c:pt>
                <c:pt idx="433">
                  <c:v>173.6</c:v>
                </c:pt>
                <c:pt idx="434">
                  <c:v>174</c:v>
                </c:pt>
                <c:pt idx="435">
                  <c:v>174.4</c:v>
                </c:pt>
                <c:pt idx="436">
                  <c:v>174.8</c:v>
                </c:pt>
                <c:pt idx="437">
                  <c:v>175.2</c:v>
                </c:pt>
                <c:pt idx="438">
                  <c:v>175.6</c:v>
                </c:pt>
                <c:pt idx="439">
                  <c:v>176</c:v>
                </c:pt>
                <c:pt idx="440">
                  <c:v>176.4</c:v>
                </c:pt>
                <c:pt idx="441">
                  <c:v>176.8</c:v>
                </c:pt>
                <c:pt idx="442">
                  <c:v>177.2</c:v>
                </c:pt>
                <c:pt idx="443">
                  <c:v>177.6</c:v>
                </c:pt>
                <c:pt idx="444">
                  <c:v>178</c:v>
                </c:pt>
                <c:pt idx="445">
                  <c:v>178.4</c:v>
                </c:pt>
                <c:pt idx="446">
                  <c:v>178.8</c:v>
                </c:pt>
                <c:pt idx="447">
                  <c:v>179.2</c:v>
                </c:pt>
                <c:pt idx="448">
                  <c:v>179.6</c:v>
                </c:pt>
                <c:pt idx="449">
                  <c:v>180</c:v>
                </c:pt>
                <c:pt idx="450">
                  <c:v>180.4</c:v>
                </c:pt>
                <c:pt idx="451">
                  <c:v>180.8</c:v>
                </c:pt>
                <c:pt idx="452">
                  <c:v>181.2</c:v>
                </c:pt>
                <c:pt idx="453">
                  <c:v>181.6</c:v>
                </c:pt>
                <c:pt idx="454">
                  <c:v>182</c:v>
                </c:pt>
                <c:pt idx="455">
                  <c:v>182.4</c:v>
                </c:pt>
                <c:pt idx="456">
                  <c:v>182.8</c:v>
                </c:pt>
                <c:pt idx="457">
                  <c:v>183.2</c:v>
                </c:pt>
                <c:pt idx="458">
                  <c:v>183.6</c:v>
                </c:pt>
                <c:pt idx="459">
                  <c:v>184</c:v>
                </c:pt>
                <c:pt idx="460">
                  <c:v>184.4</c:v>
                </c:pt>
                <c:pt idx="461">
                  <c:v>184.8</c:v>
                </c:pt>
                <c:pt idx="462">
                  <c:v>185.2</c:v>
                </c:pt>
                <c:pt idx="463">
                  <c:v>185.6</c:v>
                </c:pt>
                <c:pt idx="464">
                  <c:v>186</c:v>
                </c:pt>
                <c:pt idx="465">
                  <c:v>186.4</c:v>
                </c:pt>
                <c:pt idx="466">
                  <c:v>186.8</c:v>
                </c:pt>
                <c:pt idx="467">
                  <c:v>187.2</c:v>
                </c:pt>
                <c:pt idx="468">
                  <c:v>187.6</c:v>
                </c:pt>
                <c:pt idx="469">
                  <c:v>188</c:v>
                </c:pt>
                <c:pt idx="470">
                  <c:v>188.4</c:v>
                </c:pt>
                <c:pt idx="471">
                  <c:v>188.8</c:v>
                </c:pt>
                <c:pt idx="472">
                  <c:v>189.2</c:v>
                </c:pt>
                <c:pt idx="473">
                  <c:v>189.6</c:v>
                </c:pt>
                <c:pt idx="474">
                  <c:v>190</c:v>
                </c:pt>
                <c:pt idx="475">
                  <c:v>190.4</c:v>
                </c:pt>
                <c:pt idx="476">
                  <c:v>190.8</c:v>
                </c:pt>
                <c:pt idx="477">
                  <c:v>191.2</c:v>
                </c:pt>
                <c:pt idx="478">
                  <c:v>191.6</c:v>
                </c:pt>
                <c:pt idx="479">
                  <c:v>192</c:v>
                </c:pt>
                <c:pt idx="480">
                  <c:v>192.4</c:v>
                </c:pt>
                <c:pt idx="481">
                  <c:v>192.8</c:v>
                </c:pt>
                <c:pt idx="482">
                  <c:v>193.2</c:v>
                </c:pt>
                <c:pt idx="483">
                  <c:v>193.6</c:v>
                </c:pt>
                <c:pt idx="484">
                  <c:v>194</c:v>
                </c:pt>
                <c:pt idx="485">
                  <c:v>194.4</c:v>
                </c:pt>
                <c:pt idx="486">
                  <c:v>194.8</c:v>
                </c:pt>
                <c:pt idx="487">
                  <c:v>195.2</c:v>
                </c:pt>
                <c:pt idx="488">
                  <c:v>195.6</c:v>
                </c:pt>
                <c:pt idx="489">
                  <c:v>196</c:v>
                </c:pt>
                <c:pt idx="490">
                  <c:v>196.4</c:v>
                </c:pt>
                <c:pt idx="491">
                  <c:v>196.8</c:v>
                </c:pt>
                <c:pt idx="492">
                  <c:v>197.2</c:v>
                </c:pt>
                <c:pt idx="493">
                  <c:v>197.6</c:v>
                </c:pt>
                <c:pt idx="494">
                  <c:v>198</c:v>
                </c:pt>
                <c:pt idx="495">
                  <c:v>198.4</c:v>
                </c:pt>
                <c:pt idx="496">
                  <c:v>198.8</c:v>
                </c:pt>
                <c:pt idx="497">
                  <c:v>199.2</c:v>
                </c:pt>
                <c:pt idx="498">
                  <c:v>199.6</c:v>
                </c:pt>
                <c:pt idx="499">
                  <c:v>200</c:v>
                </c:pt>
                <c:pt idx="500">
                  <c:v>200.4</c:v>
                </c:pt>
                <c:pt idx="501">
                  <c:v>200.8</c:v>
                </c:pt>
                <c:pt idx="502">
                  <c:v>201.2</c:v>
                </c:pt>
                <c:pt idx="503">
                  <c:v>201.6</c:v>
                </c:pt>
                <c:pt idx="504">
                  <c:v>202</c:v>
                </c:pt>
                <c:pt idx="505">
                  <c:v>202.4</c:v>
                </c:pt>
                <c:pt idx="506">
                  <c:v>202.8</c:v>
                </c:pt>
                <c:pt idx="507">
                  <c:v>203.2</c:v>
                </c:pt>
                <c:pt idx="508">
                  <c:v>203.6</c:v>
                </c:pt>
                <c:pt idx="509">
                  <c:v>204</c:v>
                </c:pt>
                <c:pt idx="510">
                  <c:v>204.4</c:v>
                </c:pt>
                <c:pt idx="511">
                  <c:v>204.8</c:v>
                </c:pt>
                <c:pt idx="512">
                  <c:v>205.2</c:v>
                </c:pt>
                <c:pt idx="513">
                  <c:v>205.6</c:v>
                </c:pt>
                <c:pt idx="514">
                  <c:v>206</c:v>
                </c:pt>
                <c:pt idx="515">
                  <c:v>206.4</c:v>
                </c:pt>
                <c:pt idx="516">
                  <c:v>206.8</c:v>
                </c:pt>
                <c:pt idx="517">
                  <c:v>207.2</c:v>
                </c:pt>
                <c:pt idx="518">
                  <c:v>207.6</c:v>
                </c:pt>
                <c:pt idx="519">
                  <c:v>208</c:v>
                </c:pt>
                <c:pt idx="520">
                  <c:v>208.4</c:v>
                </c:pt>
                <c:pt idx="521">
                  <c:v>208.8</c:v>
                </c:pt>
                <c:pt idx="522">
                  <c:v>209.2</c:v>
                </c:pt>
                <c:pt idx="523">
                  <c:v>209.6</c:v>
                </c:pt>
                <c:pt idx="524">
                  <c:v>210</c:v>
                </c:pt>
                <c:pt idx="525">
                  <c:v>210.4</c:v>
                </c:pt>
                <c:pt idx="526">
                  <c:v>210.8</c:v>
                </c:pt>
                <c:pt idx="527">
                  <c:v>211.2</c:v>
                </c:pt>
                <c:pt idx="528">
                  <c:v>211.6</c:v>
                </c:pt>
                <c:pt idx="529">
                  <c:v>212</c:v>
                </c:pt>
                <c:pt idx="530">
                  <c:v>212.4</c:v>
                </c:pt>
                <c:pt idx="531">
                  <c:v>212.8</c:v>
                </c:pt>
                <c:pt idx="532">
                  <c:v>213.2</c:v>
                </c:pt>
                <c:pt idx="533">
                  <c:v>213.6</c:v>
                </c:pt>
                <c:pt idx="534">
                  <c:v>214</c:v>
                </c:pt>
                <c:pt idx="535">
                  <c:v>214.4</c:v>
                </c:pt>
                <c:pt idx="536">
                  <c:v>214.8</c:v>
                </c:pt>
                <c:pt idx="537">
                  <c:v>215.2</c:v>
                </c:pt>
                <c:pt idx="538">
                  <c:v>215.6</c:v>
                </c:pt>
                <c:pt idx="539">
                  <c:v>216</c:v>
                </c:pt>
                <c:pt idx="540">
                  <c:v>216.4</c:v>
                </c:pt>
                <c:pt idx="541">
                  <c:v>216.8</c:v>
                </c:pt>
                <c:pt idx="542">
                  <c:v>217.2</c:v>
                </c:pt>
                <c:pt idx="543">
                  <c:v>217.6</c:v>
                </c:pt>
                <c:pt idx="544">
                  <c:v>218</c:v>
                </c:pt>
                <c:pt idx="545">
                  <c:v>218.4</c:v>
                </c:pt>
                <c:pt idx="546">
                  <c:v>218.8</c:v>
                </c:pt>
                <c:pt idx="547">
                  <c:v>219.2</c:v>
                </c:pt>
                <c:pt idx="548">
                  <c:v>219.6</c:v>
                </c:pt>
                <c:pt idx="549">
                  <c:v>220</c:v>
                </c:pt>
                <c:pt idx="550">
                  <c:v>220.4</c:v>
                </c:pt>
                <c:pt idx="551">
                  <c:v>220.8</c:v>
                </c:pt>
                <c:pt idx="552">
                  <c:v>221.2</c:v>
                </c:pt>
                <c:pt idx="553">
                  <c:v>221.6</c:v>
                </c:pt>
                <c:pt idx="554">
                  <c:v>222</c:v>
                </c:pt>
                <c:pt idx="555">
                  <c:v>222.4</c:v>
                </c:pt>
                <c:pt idx="556">
                  <c:v>222.8</c:v>
                </c:pt>
                <c:pt idx="557">
                  <c:v>223.2</c:v>
                </c:pt>
                <c:pt idx="558">
                  <c:v>223.6</c:v>
                </c:pt>
                <c:pt idx="559">
                  <c:v>224</c:v>
                </c:pt>
                <c:pt idx="560">
                  <c:v>224.4</c:v>
                </c:pt>
                <c:pt idx="561">
                  <c:v>224.8</c:v>
                </c:pt>
                <c:pt idx="562">
                  <c:v>225.2</c:v>
                </c:pt>
                <c:pt idx="563">
                  <c:v>225.6</c:v>
                </c:pt>
                <c:pt idx="564">
                  <c:v>226</c:v>
                </c:pt>
                <c:pt idx="565">
                  <c:v>226.4</c:v>
                </c:pt>
                <c:pt idx="566">
                  <c:v>226.8</c:v>
                </c:pt>
                <c:pt idx="567">
                  <c:v>227.2</c:v>
                </c:pt>
                <c:pt idx="568">
                  <c:v>227.6</c:v>
                </c:pt>
                <c:pt idx="569">
                  <c:v>228</c:v>
                </c:pt>
                <c:pt idx="570">
                  <c:v>228.4</c:v>
                </c:pt>
                <c:pt idx="571">
                  <c:v>228.8</c:v>
                </c:pt>
                <c:pt idx="572">
                  <c:v>229.2</c:v>
                </c:pt>
                <c:pt idx="573">
                  <c:v>229.6</c:v>
                </c:pt>
                <c:pt idx="574">
                  <c:v>230</c:v>
                </c:pt>
                <c:pt idx="575">
                  <c:v>230.4</c:v>
                </c:pt>
                <c:pt idx="576">
                  <c:v>230.8</c:v>
                </c:pt>
                <c:pt idx="577">
                  <c:v>231.2</c:v>
                </c:pt>
                <c:pt idx="578">
                  <c:v>231.6</c:v>
                </c:pt>
                <c:pt idx="579">
                  <c:v>232</c:v>
                </c:pt>
                <c:pt idx="580">
                  <c:v>232.4</c:v>
                </c:pt>
                <c:pt idx="581">
                  <c:v>232.8</c:v>
                </c:pt>
                <c:pt idx="582">
                  <c:v>233.2</c:v>
                </c:pt>
                <c:pt idx="583">
                  <c:v>233.6</c:v>
                </c:pt>
                <c:pt idx="584">
                  <c:v>234</c:v>
                </c:pt>
                <c:pt idx="585">
                  <c:v>234.4</c:v>
                </c:pt>
                <c:pt idx="586">
                  <c:v>234.8</c:v>
                </c:pt>
                <c:pt idx="587">
                  <c:v>235.2</c:v>
                </c:pt>
                <c:pt idx="588">
                  <c:v>235.6</c:v>
                </c:pt>
                <c:pt idx="589">
                  <c:v>236</c:v>
                </c:pt>
                <c:pt idx="590">
                  <c:v>236.4</c:v>
                </c:pt>
                <c:pt idx="591">
                  <c:v>236.8</c:v>
                </c:pt>
                <c:pt idx="592">
                  <c:v>237.2</c:v>
                </c:pt>
                <c:pt idx="593">
                  <c:v>237.6</c:v>
                </c:pt>
                <c:pt idx="594">
                  <c:v>238</c:v>
                </c:pt>
                <c:pt idx="595">
                  <c:v>238.4</c:v>
                </c:pt>
                <c:pt idx="596">
                  <c:v>238.8</c:v>
                </c:pt>
                <c:pt idx="597">
                  <c:v>239.2</c:v>
                </c:pt>
                <c:pt idx="598">
                  <c:v>239.6</c:v>
                </c:pt>
                <c:pt idx="599">
                  <c:v>240</c:v>
                </c:pt>
                <c:pt idx="600">
                  <c:v>240.4</c:v>
                </c:pt>
                <c:pt idx="601">
                  <c:v>240.8</c:v>
                </c:pt>
                <c:pt idx="602">
                  <c:v>241.2</c:v>
                </c:pt>
                <c:pt idx="603">
                  <c:v>241.6</c:v>
                </c:pt>
                <c:pt idx="604">
                  <c:v>242</c:v>
                </c:pt>
                <c:pt idx="605">
                  <c:v>242.4</c:v>
                </c:pt>
                <c:pt idx="606">
                  <c:v>242.8</c:v>
                </c:pt>
                <c:pt idx="607">
                  <c:v>243.2</c:v>
                </c:pt>
                <c:pt idx="608">
                  <c:v>243.6</c:v>
                </c:pt>
                <c:pt idx="609">
                  <c:v>244</c:v>
                </c:pt>
                <c:pt idx="610">
                  <c:v>244.4</c:v>
                </c:pt>
                <c:pt idx="611">
                  <c:v>244.8</c:v>
                </c:pt>
                <c:pt idx="612">
                  <c:v>245.2</c:v>
                </c:pt>
                <c:pt idx="613">
                  <c:v>245.6</c:v>
                </c:pt>
                <c:pt idx="614">
                  <c:v>246</c:v>
                </c:pt>
                <c:pt idx="615">
                  <c:v>246.4</c:v>
                </c:pt>
                <c:pt idx="616">
                  <c:v>246.8</c:v>
                </c:pt>
                <c:pt idx="617">
                  <c:v>247.2</c:v>
                </c:pt>
                <c:pt idx="618">
                  <c:v>247.6</c:v>
                </c:pt>
                <c:pt idx="619">
                  <c:v>248</c:v>
                </c:pt>
                <c:pt idx="620">
                  <c:v>248.4</c:v>
                </c:pt>
                <c:pt idx="621">
                  <c:v>248.8</c:v>
                </c:pt>
                <c:pt idx="622">
                  <c:v>249.2</c:v>
                </c:pt>
                <c:pt idx="623">
                  <c:v>249.6</c:v>
                </c:pt>
                <c:pt idx="624">
                  <c:v>250</c:v>
                </c:pt>
                <c:pt idx="625">
                  <c:v>250.4</c:v>
                </c:pt>
                <c:pt idx="626">
                  <c:v>250.8</c:v>
                </c:pt>
                <c:pt idx="627">
                  <c:v>251.2</c:v>
                </c:pt>
                <c:pt idx="628">
                  <c:v>251.6</c:v>
                </c:pt>
                <c:pt idx="629">
                  <c:v>252</c:v>
                </c:pt>
                <c:pt idx="630">
                  <c:v>252.4</c:v>
                </c:pt>
                <c:pt idx="631">
                  <c:v>252.8</c:v>
                </c:pt>
                <c:pt idx="632">
                  <c:v>253.2</c:v>
                </c:pt>
                <c:pt idx="633">
                  <c:v>253.6</c:v>
                </c:pt>
                <c:pt idx="634">
                  <c:v>254</c:v>
                </c:pt>
                <c:pt idx="635">
                  <c:v>254.4</c:v>
                </c:pt>
                <c:pt idx="636">
                  <c:v>254.8</c:v>
                </c:pt>
                <c:pt idx="637">
                  <c:v>255.2</c:v>
                </c:pt>
                <c:pt idx="638">
                  <c:v>255.6</c:v>
                </c:pt>
                <c:pt idx="639">
                  <c:v>256</c:v>
                </c:pt>
                <c:pt idx="640">
                  <c:v>256.39999999999998</c:v>
                </c:pt>
                <c:pt idx="641">
                  <c:v>256.8</c:v>
                </c:pt>
                <c:pt idx="642">
                  <c:v>257.2</c:v>
                </c:pt>
                <c:pt idx="643">
                  <c:v>257.60000000000002</c:v>
                </c:pt>
                <c:pt idx="644">
                  <c:v>258</c:v>
                </c:pt>
                <c:pt idx="645">
                  <c:v>258.39999999999998</c:v>
                </c:pt>
                <c:pt idx="646">
                  <c:v>258.8</c:v>
                </c:pt>
                <c:pt idx="647">
                  <c:v>259.2</c:v>
                </c:pt>
                <c:pt idx="648">
                  <c:v>259.60000000000002</c:v>
                </c:pt>
                <c:pt idx="649">
                  <c:v>260</c:v>
                </c:pt>
                <c:pt idx="650">
                  <c:v>260.39999999999998</c:v>
                </c:pt>
                <c:pt idx="651">
                  <c:v>260.8</c:v>
                </c:pt>
                <c:pt idx="652">
                  <c:v>261.2</c:v>
                </c:pt>
                <c:pt idx="653">
                  <c:v>261.60000000000002</c:v>
                </c:pt>
                <c:pt idx="654">
                  <c:v>262</c:v>
                </c:pt>
                <c:pt idx="655">
                  <c:v>262.39999999999998</c:v>
                </c:pt>
                <c:pt idx="656">
                  <c:v>262.8</c:v>
                </c:pt>
                <c:pt idx="657">
                  <c:v>263.2</c:v>
                </c:pt>
                <c:pt idx="658">
                  <c:v>263.60000000000002</c:v>
                </c:pt>
                <c:pt idx="659">
                  <c:v>264</c:v>
                </c:pt>
                <c:pt idx="660">
                  <c:v>264.39999999999998</c:v>
                </c:pt>
                <c:pt idx="661">
                  <c:v>264.8</c:v>
                </c:pt>
                <c:pt idx="662">
                  <c:v>265.2</c:v>
                </c:pt>
                <c:pt idx="663">
                  <c:v>265.60000000000002</c:v>
                </c:pt>
                <c:pt idx="664">
                  <c:v>266</c:v>
                </c:pt>
                <c:pt idx="665">
                  <c:v>266.39999999999998</c:v>
                </c:pt>
                <c:pt idx="666">
                  <c:v>266.8</c:v>
                </c:pt>
                <c:pt idx="667">
                  <c:v>267.2</c:v>
                </c:pt>
                <c:pt idx="668">
                  <c:v>267.60000000000002</c:v>
                </c:pt>
                <c:pt idx="669">
                  <c:v>268</c:v>
                </c:pt>
                <c:pt idx="670">
                  <c:v>268.39999999999998</c:v>
                </c:pt>
                <c:pt idx="671">
                  <c:v>268.8</c:v>
                </c:pt>
                <c:pt idx="672">
                  <c:v>269.2</c:v>
                </c:pt>
                <c:pt idx="673">
                  <c:v>269.60000000000002</c:v>
                </c:pt>
                <c:pt idx="674">
                  <c:v>270</c:v>
                </c:pt>
                <c:pt idx="675">
                  <c:v>270.39999999999998</c:v>
                </c:pt>
                <c:pt idx="676">
                  <c:v>270.8</c:v>
                </c:pt>
                <c:pt idx="677">
                  <c:v>271.2</c:v>
                </c:pt>
                <c:pt idx="678">
                  <c:v>271.60000000000002</c:v>
                </c:pt>
                <c:pt idx="679">
                  <c:v>272</c:v>
                </c:pt>
                <c:pt idx="680">
                  <c:v>272.39999999999998</c:v>
                </c:pt>
                <c:pt idx="681">
                  <c:v>272.8</c:v>
                </c:pt>
                <c:pt idx="682">
                  <c:v>273.2</c:v>
                </c:pt>
                <c:pt idx="683">
                  <c:v>273.60000000000002</c:v>
                </c:pt>
                <c:pt idx="684">
                  <c:v>274</c:v>
                </c:pt>
                <c:pt idx="685">
                  <c:v>274.39999999999998</c:v>
                </c:pt>
                <c:pt idx="686">
                  <c:v>274.8</c:v>
                </c:pt>
                <c:pt idx="687">
                  <c:v>275.2</c:v>
                </c:pt>
                <c:pt idx="688">
                  <c:v>275.60000000000002</c:v>
                </c:pt>
                <c:pt idx="689">
                  <c:v>276</c:v>
                </c:pt>
                <c:pt idx="690">
                  <c:v>276.39999999999998</c:v>
                </c:pt>
                <c:pt idx="691">
                  <c:v>276.8</c:v>
                </c:pt>
                <c:pt idx="692">
                  <c:v>277.2</c:v>
                </c:pt>
                <c:pt idx="693">
                  <c:v>277.60000000000002</c:v>
                </c:pt>
                <c:pt idx="694">
                  <c:v>278</c:v>
                </c:pt>
                <c:pt idx="695">
                  <c:v>278.39999999999998</c:v>
                </c:pt>
                <c:pt idx="696">
                  <c:v>278.8</c:v>
                </c:pt>
                <c:pt idx="697">
                  <c:v>279.2</c:v>
                </c:pt>
                <c:pt idx="698">
                  <c:v>279.60000000000002</c:v>
                </c:pt>
                <c:pt idx="699">
                  <c:v>280</c:v>
                </c:pt>
                <c:pt idx="700">
                  <c:v>280.39999999999998</c:v>
                </c:pt>
                <c:pt idx="701">
                  <c:v>280.8</c:v>
                </c:pt>
                <c:pt idx="702">
                  <c:v>281.2</c:v>
                </c:pt>
                <c:pt idx="703">
                  <c:v>281.60000000000002</c:v>
                </c:pt>
                <c:pt idx="704">
                  <c:v>282</c:v>
                </c:pt>
                <c:pt idx="705">
                  <c:v>282.39999999999998</c:v>
                </c:pt>
                <c:pt idx="706">
                  <c:v>282.8</c:v>
                </c:pt>
                <c:pt idx="707">
                  <c:v>283.2</c:v>
                </c:pt>
                <c:pt idx="708">
                  <c:v>283.60000000000002</c:v>
                </c:pt>
                <c:pt idx="709">
                  <c:v>284</c:v>
                </c:pt>
                <c:pt idx="710">
                  <c:v>284.39999999999998</c:v>
                </c:pt>
                <c:pt idx="711">
                  <c:v>284.8</c:v>
                </c:pt>
                <c:pt idx="712">
                  <c:v>285.2</c:v>
                </c:pt>
                <c:pt idx="713">
                  <c:v>285.60000000000002</c:v>
                </c:pt>
                <c:pt idx="714">
                  <c:v>286</c:v>
                </c:pt>
                <c:pt idx="715">
                  <c:v>286.39999999999998</c:v>
                </c:pt>
                <c:pt idx="716">
                  <c:v>286.8</c:v>
                </c:pt>
                <c:pt idx="717">
                  <c:v>287.2</c:v>
                </c:pt>
                <c:pt idx="718">
                  <c:v>287.60000000000002</c:v>
                </c:pt>
                <c:pt idx="719">
                  <c:v>288</c:v>
                </c:pt>
                <c:pt idx="720">
                  <c:v>288.39999999999998</c:v>
                </c:pt>
                <c:pt idx="721">
                  <c:v>288.8</c:v>
                </c:pt>
                <c:pt idx="722">
                  <c:v>289.2</c:v>
                </c:pt>
                <c:pt idx="723">
                  <c:v>289.60000000000002</c:v>
                </c:pt>
                <c:pt idx="724">
                  <c:v>290</c:v>
                </c:pt>
                <c:pt idx="725">
                  <c:v>290.39999999999998</c:v>
                </c:pt>
                <c:pt idx="726">
                  <c:v>290.8</c:v>
                </c:pt>
                <c:pt idx="727">
                  <c:v>291.2</c:v>
                </c:pt>
                <c:pt idx="728">
                  <c:v>291.60000000000002</c:v>
                </c:pt>
                <c:pt idx="729">
                  <c:v>292</c:v>
                </c:pt>
                <c:pt idx="730">
                  <c:v>292.39999999999998</c:v>
                </c:pt>
                <c:pt idx="731">
                  <c:v>292.8</c:v>
                </c:pt>
                <c:pt idx="732">
                  <c:v>293.2</c:v>
                </c:pt>
                <c:pt idx="733">
                  <c:v>293.60000000000002</c:v>
                </c:pt>
                <c:pt idx="734">
                  <c:v>294</c:v>
                </c:pt>
                <c:pt idx="735">
                  <c:v>294.39999999999998</c:v>
                </c:pt>
                <c:pt idx="736">
                  <c:v>294.8</c:v>
                </c:pt>
                <c:pt idx="737">
                  <c:v>295.2</c:v>
                </c:pt>
                <c:pt idx="738">
                  <c:v>295.60000000000002</c:v>
                </c:pt>
                <c:pt idx="739">
                  <c:v>296</c:v>
                </c:pt>
                <c:pt idx="740">
                  <c:v>296.39999999999998</c:v>
                </c:pt>
                <c:pt idx="741">
                  <c:v>296.8</c:v>
                </c:pt>
                <c:pt idx="742">
                  <c:v>297.2</c:v>
                </c:pt>
                <c:pt idx="743">
                  <c:v>297.60000000000002</c:v>
                </c:pt>
                <c:pt idx="744">
                  <c:v>298</c:v>
                </c:pt>
                <c:pt idx="745">
                  <c:v>298.39999999999998</c:v>
                </c:pt>
                <c:pt idx="746">
                  <c:v>298.8</c:v>
                </c:pt>
                <c:pt idx="747">
                  <c:v>299.2</c:v>
                </c:pt>
                <c:pt idx="748">
                  <c:v>299.60000000000002</c:v>
                </c:pt>
                <c:pt idx="749">
                  <c:v>300</c:v>
                </c:pt>
                <c:pt idx="750">
                  <c:v>300.39999999999998</c:v>
                </c:pt>
                <c:pt idx="751">
                  <c:v>300.8</c:v>
                </c:pt>
                <c:pt idx="752">
                  <c:v>301.2</c:v>
                </c:pt>
                <c:pt idx="753">
                  <c:v>301.60000000000002</c:v>
                </c:pt>
                <c:pt idx="754">
                  <c:v>302</c:v>
                </c:pt>
                <c:pt idx="755">
                  <c:v>302.39999999999998</c:v>
                </c:pt>
                <c:pt idx="756">
                  <c:v>302.8</c:v>
                </c:pt>
                <c:pt idx="757">
                  <c:v>303.2</c:v>
                </c:pt>
                <c:pt idx="758">
                  <c:v>303.60000000000002</c:v>
                </c:pt>
                <c:pt idx="759">
                  <c:v>304</c:v>
                </c:pt>
                <c:pt idx="760">
                  <c:v>304.39999999999998</c:v>
                </c:pt>
                <c:pt idx="761">
                  <c:v>304.8</c:v>
                </c:pt>
                <c:pt idx="762">
                  <c:v>305.2</c:v>
                </c:pt>
                <c:pt idx="763">
                  <c:v>305.60000000000002</c:v>
                </c:pt>
                <c:pt idx="764">
                  <c:v>306</c:v>
                </c:pt>
                <c:pt idx="765">
                  <c:v>306.39999999999998</c:v>
                </c:pt>
                <c:pt idx="766">
                  <c:v>306.8</c:v>
                </c:pt>
                <c:pt idx="767">
                  <c:v>307.2</c:v>
                </c:pt>
                <c:pt idx="768">
                  <c:v>307.60000000000002</c:v>
                </c:pt>
                <c:pt idx="769">
                  <c:v>308</c:v>
                </c:pt>
                <c:pt idx="770">
                  <c:v>308.39999999999998</c:v>
                </c:pt>
                <c:pt idx="771">
                  <c:v>308.8</c:v>
                </c:pt>
                <c:pt idx="772">
                  <c:v>309.2</c:v>
                </c:pt>
                <c:pt idx="773">
                  <c:v>309.60000000000002</c:v>
                </c:pt>
                <c:pt idx="774">
                  <c:v>310</c:v>
                </c:pt>
                <c:pt idx="775">
                  <c:v>310.39999999999998</c:v>
                </c:pt>
                <c:pt idx="776">
                  <c:v>310.8</c:v>
                </c:pt>
                <c:pt idx="777">
                  <c:v>311.2</c:v>
                </c:pt>
                <c:pt idx="778">
                  <c:v>311.60000000000002</c:v>
                </c:pt>
                <c:pt idx="779">
                  <c:v>312</c:v>
                </c:pt>
                <c:pt idx="780">
                  <c:v>312.39999999999998</c:v>
                </c:pt>
                <c:pt idx="781">
                  <c:v>312.8</c:v>
                </c:pt>
                <c:pt idx="782">
                  <c:v>313.2</c:v>
                </c:pt>
                <c:pt idx="783">
                  <c:v>313.60000000000002</c:v>
                </c:pt>
                <c:pt idx="784">
                  <c:v>314</c:v>
                </c:pt>
                <c:pt idx="785">
                  <c:v>314.39999999999998</c:v>
                </c:pt>
                <c:pt idx="786">
                  <c:v>314.8</c:v>
                </c:pt>
                <c:pt idx="787">
                  <c:v>315.2</c:v>
                </c:pt>
                <c:pt idx="788">
                  <c:v>315.60000000000002</c:v>
                </c:pt>
                <c:pt idx="789">
                  <c:v>316</c:v>
                </c:pt>
                <c:pt idx="790">
                  <c:v>316.39999999999998</c:v>
                </c:pt>
                <c:pt idx="791">
                  <c:v>316.8</c:v>
                </c:pt>
                <c:pt idx="792">
                  <c:v>317.2</c:v>
                </c:pt>
                <c:pt idx="793">
                  <c:v>317.60000000000002</c:v>
                </c:pt>
                <c:pt idx="794">
                  <c:v>318</c:v>
                </c:pt>
                <c:pt idx="795">
                  <c:v>318.39999999999998</c:v>
                </c:pt>
                <c:pt idx="796">
                  <c:v>318.8</c:v>
                </c:pt>
                <c:pt idx="797">
                  <c:v>319.2</c:v>
                </c:pt>
                <c:pt idx="798">
                  <c:v>319.60000000000002</c:v>
                </c:pt>
                <c:pt idx="799">
                  <c:v>320</c:v>
                </c:pt>
                <c:pt idx="800">
                  <c:v>320.39999999999998</c:v>
                </c:pt>
                <c:pt idx="801">
                  <c:v>320.8</c:v>
                </c:pt>
                <c:pt idx="802">
                  <c:v>321.2</c:v>
                </c:pt>
                <c:pt idx="803">
                  <c:v>321.60000000000002</c:v>
                </c:pt>
                <c:pt idx="804">
                  <c:v>322</c:v>
                </c:pt>
                <c:pt idx="805">
                  <c:v>322.39999999999998</c:v>
                </c:pt>
                <c:pt idx="806">
                  <c:v>322.8</c:v>
                </c:pt>
                <c:pt idx="807">
                  <c:v>323.2</c:v>
                </c:pt>
                <c:pt idx="808">
                  <c:v>323.60000000000002</c:v>
                </c:pt>
                <c:pt idx="809">
                  <c:v>324</c:v>
                </c:pt>
                <c:pt idx="810">
                  <c:v>324.39999999999998</c:v>
                </c:pt>
                <c:pt idx="811">
                  <c:v>324.8</c:v>
                </c:pt>
                <c:pt idx="812">
                  <c:v>325.2</c:v>
                </c:pt>
                <c:pt idx="813">
                  <c:v>325.60000000000002</c:v>
                </c:pt>
                <c:pt idx="814">
                  <c:v>326</c:v>
                </c:pt>
                <c:pt idx="815">
                  <c:v>326.39999999999998</c:v>
                </c:pt>
                <c:pt idx="816">
                  <c:v>326.8</c:v>
                </c:pt>
                <c:pt idx="817">
                  <c:v>327.2</c:v>
                </c:pt>
                <c:pt idx="818">
                  <c:v>327.60000000000002</c:v>
                </c:pt>
                <c:pt idx="819">
                  <c:v>328</c:v>
                </c:pt>
                <c:pt idx="820">
                  <c:v>328.4</c:v>
                </c:pt>
                <c:pt idx="821">
                  <c:v>328.8</c:v>
                </c:pt>
                <c:pt idx="822">
                  <c:v>329.2</c:v>
                </c:pt>
                <c:pt idx="823">
                  <c:v>329.6</c:v>
                </c:pt>
                <c:pt idx="824">
                  <c:v>330</c:v>
                </c:pt>
                <c:pt idx="825">
                  <c:v>330.4</c:v>
                </c:pt>
                <c:pt idx="826">
                  <c:v>330.8</c:v>
                </c:pt>
                <c:pt idx="827">
                  <c:v>331.2</c:v>
                </c:pt>
                <c:pt idx="828">
                  <c:v>331.6</c:v>
                </c:pt>
                <c:pt idx="829">
                  <c:v>332</c:v>
                </c:pt>
                <c:pt idx="830">
                  <c:v>332.4</c:v>
                </c:pt>
                <c:pt idx="831">
                  <c:v>332.8</c:v>
                </c:pt>
                <c:pt idx="832">
                  <c:v>333.2</c:v>
                </c:pt>
                <c:pt idx="833">
                  <c:v>333.6</c:v>
                </c:pt>
                <c:pt idx="834">
                  <c:v>334</c:v>
                </c:pt>
                <c:pt idx="835">
                  <c:v>334.4</c:v>
                </c:pt>
                <c:pt idx="836">
                  <c:v>334.8</c:v>
                </c:pt>
                <c:pt idx="837">
                  <c:v>335.2</c:v>
                </c:pt>
                <c:pt idx="838">
                  <c:v>335.6</c:v>
                </c:pt>
                <c:pt idx="839">
                  <c:v>336</c:v>
                </c:pt>
                <c:pt idx="840">
                  <c:v>336.4</c:v>
                </c:pt>
                <c:pt idx="841">
                  <c:v>336.8</c:v>
                </c:pt>
                <c:pt idx="842">
                  <c:v>337.2</c:v>
                </c:pt>
                <c:pt idx="843">
                  <c:v>337.6</c:v>
                </c:pt>
                <c:pt idx="844">
                  <c:v>338</c:v>
                </c:pt>
                <c:pt idx="845">
                  <c:v>338.4</c:v>
                </c:pt>
                <c:pt idx="846">
                  <c:v>338.8</c:v>
                </c:pt>
                <c:pt idx="847">
                  <c:v>339.2</c:v>
                </c:pt>
                <c:pt idx="848">
                  <c:v>339.6</c:v>
                </c:pt>
                <c:pt idx="849">
                  <c:v>340</c:v>
                </c:pt>
                <c:pt idx="850">
                  <c:v>340.4</c:v>
                </c:pt>
                <c:pt idx="851">
                  <c:v>340.8</c:v>
                </c:pt>
                <c:pt idx="852">
                  <c:v>341.2</c:v>
                </c:pt>
                <c:pt idx="853">
                  <c:v>341.6</c:v>
                </c:pt>
                <c:pt idx="854">
                  <c:v>342</c:v>
                </c:pt>
                <c:pt idx="855">
                  <c:v>342.4</c:v>
                </c:pt>
                <c:pt idx="856">
                  <c:v>342.8</c:v>
                </c:pt>
                <c:pt idx="857">
                  <c:v>343.2</c:v>
                </c:pt>
                <c:pt idx="858">
                  <c:v>343.6</c:v>
                </c:pt>
                <c:pt idx="859">
                  <c:v>344</c:v>
                </c:pt>
                <c:pt idx="860">
                  <c:v>344.4</c:v>
                </c:pt>
                <c:pt idx="861">
                  <c:v>344.8</c:v>
                </c:pt>
                <c:pt idx="862">
                  <c:v>345.2</c:v>
                </c:pt>
                <c:pt idx="863">
                  <c:v>345.6</c:v>
                </c:pt>
                <c:pt idx="864">
                  <c:v>346</c:v>
                </c:pt>
                <c:pt idx="865">
                  <c:v>346.4</c:v>
                </c:pt>
                <c:pt idx="866">
                  <c:v>346.8</c:v>
                </c:pt>
                <c:pt idx="867">
                  <c:v>347.2</c:v>
                </c:pt>
                <c:pt idx="868">
                  <c:v>347.6</c:v>
                </c:pt>
                <c:pt idx="869">
                  <c:v>348</c:v>
                </c:pt>
                <c:pt idx="870">
                  <c:v>348.4</c:v>
                </c:pt>
                <c:pt idx="871">
                  <c:v>348.8</c:v>
                </c:pt>
                <c:pt idx="872">
                  <c:v>349.2</c:v>
                </c:pt>
                <c:pt idx="873">
                  <c:v>349.6</c:v>
                </c:pt>
                <c:pt idx="874">
                  <c:v>350</c:v>
                </c:pt>
                <c:pt idx="875">
                  <c:v>350.4</c:v>
                </c:pt>
                <c:pt idx="876">
                  <c:v>350.8</c:v>
                </c:pt>
                <c:pt idx="877">
                  <c:v>351.2</c:v>
                </c:pt>
                <c:pt idx="878">
                  <c:v>351.6</c:v>
                </c:pt>
                <c:pt idx="879">
                  <c:v>352</c:v>
                </c:pt>
                <c:pt idx="880">
                  <c:v>352.4</c:v>
                </c:pt>
                <c:pt idx="881">
                  <c:v>352.8</c:v>
                </c:pt>
                <c:pt idx="882">
                  <c:v>353.2</c:v>
                </c:pt>
                <c:pt idx="883">
                  <c:v>353.6</c:v>
                </c:pt>
                <c:pt idx="884">
                  <c:v>354</c:v>
                </c:pt>
                <c:pt idx="885">
                  <c:v>354.4</c:v>
                </c:pt>
                <c:pt idx="886">
                  <c:v>354.8</c:v>
                </c:pt>
                <c:pt idx="887">
                  <c:v>355.2</c:v>
                </c:pt>
                <c:pt idx="888">
                  <c:v>355.6</c:v>
                </c:pt>
                <c:pt idx="889">
                  <c:v>356</c:v>
                </c:pt>
                <c:pt idx="890">
                  <c:v>356.4</c:v>
                </c:pt>
                <c:pt idx="891">
                  <c:v>356.8</c:v>
                </c:pt>
                <c:pt idx="892">
                  <c:v>357.2</c:v>
                </c:pt>
                <c:pt idx="893">
                  <c:v>357.6</c:v>
                </c:pt>
                <c:pt idx="894">
                  <c:v>358</c:v>
                </c:pt>
                <c:pt idx="895">
                  <c:v>358.4</c:v>
                </c:pt>
                <c:pt idx="896">
                  <c:v>358.8</c:v>
                </c:pt>
                <c:pt idx="897">
                  <c:v>359.2</c:v>
                </c:pt>
                <c:pt idx="898">
                  <c:v>359.6</c:v>
                </c:pt>
                <c:pt idx="899">
                  <c:v>360</c:v>
                </c:pt>
                <c:pt idx="900">
                  <c:v>360.4</c:v>
                </c:pt>
                <c:pt idx="901">
                  <c:v>360.8</c:v>
                </c:pt>
                <c:pt idx="902">
                  <c:v>361.2</c:v>
                </c:pt>
                <c:pt idx="903">
                  <c:v>361.6</c:v>
                </c:pt>
                <c:pt idx="904">
                  <c:v>362</c:v>
                </c:pt>
                <c:pt idx="905">
                  <c:v>362.4</c:v>
                </c:pt>
                <c:pt idx="906">
                  <c:v>362.8</c:v>
                </c:pt>
                <c:pt idx="907">
                  <c:v>363.2</c:v>
                </c:pt>
                <c:pt idx="908">
                  <c:v>363.6</c:v>
                </c:pt>
                <c:pt idx="909">
                  <c:v>364</c:v>
                </c:pt>
                <c:pt idx="910">
                  <c:v>364.4</c:v>
                </c:pt>
                <c:pt idx="911">
                  <c:v>364.8</c:v>
                </c:pt>
                <c:pt idx="912">
                  <c:v>365.2</c:v>
                </c:pt>
                <c:pt idx="913">
                  <c:v>365.6</c:v>
                </c:pt>
                <c:pt idx="914">
                  <c:v>366</c:v>
                </c:pt>
                <c:pt idx="915">
                  <c:v>366.4</c:v>
                </c:pt>
                <c:pt idx="916">
                  <c:v>366.8</c:v>
                </c:pt>
                <c:pt idx="917">
                  <c:v>367.2</c:v>
                </c:pt>
                <c:pt idx="918">
                  <c:v>367.6</c:v>
                </c:pt>
                <c:pt idx="919">
                  <c:v>368</c:v>
                </c:pt>
                <c:pt idx="920">
                  <c:v>368.4</c:v>
                </c:pt>
                <c:pt idx="921">
                  <c:v>368.8</c:v>
                </c:pt>
                <c:pt idx="922">
                  <c:v>369.2</c:v>
                </c:pt>
                <c:pt idx="923">
                  <c:v>369.6</c:v>
                </c:pt>
                <c:pt idx="924">
                  <c:v>370</c:v>
                </c:pt>
                <c:pt idx="925">
                  <c:v>370.4</c:v>
                </c:pt>
                <c:pt idx="926">
                  <c:v>370.8</c:v>
                </c:pt>
                <c:pt idx="927">
                  <c:v>371.2</c:v>
                </c:pt>
                <c:pt idx="928">
                  <c:v>371.6</c:v>
                </c:pt>
                <c:pt idx="929">
                  <c:v>372</c:v>
                </c:pt>
                <c:pt idx="930">
                  <c:v>372.4</c:v>
                </c:pt>
                <c:pt idx="931">
                  <c:v>372.8</c:v>
                </c:pt>
                <c:pt idx="932">
                  <c:v>373.2</c:v>
                </c:pt>
                <c:pt idx="933">
                  <c:v>373.6</c:v>
                </c:pt>
                <c:pt idx="934">
                  <c:v>374</c:v>
                </c:pt>
                <c:pt idx="935">
                  <c:v>374.4</c:v>
                </c:pt>
                <c:pt idx="936">
                  <c:v>374.8</c:v>
                </c:pt>
                <c:pt idx="937">
                  <c:v>375.2</c:v>
                </c:pt>
                <c:pt idx="938">
                  <c:v>375.6</c:v>
                </c:pt>
                <c:pt idx="939">
                  <c:v>376</c:v>
                </c:pt>
                <c:pt idx="940">
                  <c:v>376.4</c:v>
                </c:pt>
                <c:pt idx="941">
                  <c:v>376.8</c:v>
                </c:pt>
                <c:pt idx="942">
                  <c:v>377.2</c:v>
                </c:pt>
                <c:pt idx="943">
                  <c:v>377.6</c:v>
                </c:pt>
                <c:pt idx="944">
                  <c:v>378</c:v>
                </c:pt>
                <c:pt idx="945">
                  <c:v>378.4</c:v>
                </c:pt>
                <c:pt idx="946">
                  <c:v>378.8</c:v>
                </c:pt>
                <c:pt idx="947">
                  <c:v>379.2</c:v>
                </c:pt>
                <c:pt idx="948">
                  <c:v>379.6</c:v>
                </c:pt>
                <c:pt idx="949">
                  <c:v>380</c:v>
                </c:pt>
                <c:pt idx="950">
                  <c:v>380.4</c:v>
                </c:pt>
                <c:pt idx="951">
                  <c:v>380.8</c:v>
                </c:pt>
                <c:pt idx="952">
                  <c:v>381.2</c:v>
                </c:pt>
                <c:pt idx="953">
                  <c:v>381.6</c:v>
                </c:pt>
                <c:pt idx="954">
                  <c:v>382</c:v>
                </c:pt>
                <c:pt idx="955">
                  <c:v>382.4</c:v>
                </c:pt>
                <c:pt idx="956">
                  <c:v>382.8</c:v>
                </c:pt>
                <c:pt idx="957">
                  <c:v>383.2</c:v>
                </c:pt>
                <c:pt idx="958">
                  <c:v>383.6</c:v>
                </c:pt>
                <c:pt idx="959">
                  <c:v>384</c:v>
                </c:pt>
                <c:pt idx="960">
                  <c:v>384.4</c:v>
                </c:pt>
                <c:pt idx="961">
                  <c:v>384.8</c:v>
                </c:pt>
                <c:pt idx="962">
                  <c:v>385.2</c:v>
                </c:pt>
                <c:pt idx="963">
                  <c:v>385.6</c:v>
                </c:pt>
                <c:pt idx="964">
                  <c:v>386</c:v>
                </c:pt>
                <c:pt idx="965">
                  <c:v>386.4</c:v>
                </c:pt>
                <c:pt idx="966">
                  <c:v>386.8</c:v>
                </c:pt>
                <c:pt idx="967">
                  <c:v>387.2</c:v>
                </c:pt>
                <c:pt idx="968">
                  <c:v>387.6</c:v>
                </c:pt>
                <c:pt idx="969">
                  <c:v>388</c:v>
                </c:pt>
                <c:pt idx="970">
                  <c:v>388.4</c:v>
                </c:pt>
                <c:pt idx="971">
                  <c:v>388.8</c:v>
                </c:pt>
                <c:pt idx="972">
                  <c:v>389.2</c:v>
                </c:pt>
                <c:pt idx="973">
                  <c:v>389.6</c:v>
                </c:pt>
                <c:pt idx="974">
                  <c:v>390</c:v>
                </c:pt>
                <c:pt idx="975">
                  <c:v>390.4</c:v>
                </c:pt>
                <c:pt idx="976">
                  <c:v>390.8</c:v>
                </c:pt>
                <c:pt idx="977">
                  <c:v>391.2</c:v>
                </c:pt>
                <c:pt idx="978">
                  <c:v>391.6</c:v>
                </c:pt>
                <c:pt idx="979">
                  <c:v>392</c:v>
                </c:pt>
                <c:pt idx="980">
                  <c:v>392.4</c:v>
                </c:pt>
                <c:pt idx="981">
                  <c:v>392.8</c:v>
                </c:pt>
                <c:pt idx="982">
                  <c:v>393.2</c:v>
                </c:pt>
                <c:pt idx="983">
                  <c:v>393.6</c:v>
                </c:pt>
                <c:pt idx="984">
                  <c:v>394</c:v>
                </c:pt>
                <c:pt idx="985">
                  <c:v>394.4</c:v>
                </c:pt>
                <c:pt idx="986">
                  <c:v>394.8</c:v>
                </c:pt>
                <c:pt idx="987">
                  <c:v>395.2</c:v>
                </c:pt>
                <c:pt idx="988">
                  <c:v>395.6</c:v>
                </c:pt>
                <c:pt idx="989">
                  <c:v>396</c:v>
                </c:pt>
                <c:pt idx="990">
                  <c:v>396.4</c:v>
                </c:pt>
                <c:pt idx="991">
                  <c:v>396.8</c:v>
                </c:pt>
                <c:pt idx="992">
                  <c:v>397.2</c:v>
                </c:pt>
                <c:pt idx="993">
                  <c:v>397.6</c:v>
                </c:pt>
                <c:pt idx="994">
                  <c:v>398</c:v>
                </c:pt>
                <c:pt idx="995">
                  <c:v>398.4</c:v>
                </c:pt>
                <c:pt idx="996">
                  <c:v>398.8</c:v>
                </c:pt>
                <c:pt idx="997">
                  <c:v>399.2</c:v>
                </c:pt>
                <c:pt idx="998">
                  <c:v>399.6</c:v>
                </c:pt>
                <c:pt idx="999">
                  <c:v>400</c:v>
                </c:pt>
                <c:pt idx="1000">
                  <c:v>400.4</c:v>
                </c:pt>
                <c:pt idx="1001">
                  <c:v>400.8</c:v>
                </c:pt>
                <c:pt idx="1002">
                  <c:v>401.2</c:v>
                </c:pt>
                <c:pt idx="1003">
                  <c:v>401.6</c:v>
                </c:pt>
                <c:pt idx="1004">
                  <c:v>402</c:v>
                </c:pt>
                <c:pt idx="1005">
                  <c:v>402.4</c:v>
                </c:pt>
                <c:pt idx="1006">
                  <c:v>402.8</c:v>
                </c:pt>
                <c:pt idx="1007">
                  <c:v>403.2</c:v>
                </c:pt>
                <c:pt idx="1008">
                  <c:v>403.6</c:v>
                </c:pt>
                <c:pt idx="1009">
                  <c:v>404</c:v>
                </c:pt>
                <c:pt idx="1010">
                  <c:v>404.4</c:v>
                </c:pt>
                <c:pt idx="1011">
                  <c:v>404.8</c:v>
                </c:pt>
                <c:pt idx="1012">
                  <c:v>405.2</c:v>
                </c:pt>
                <c:pt idx="1013">
                  <c:v>405.6</c:v>
                </c:pt>
                <c:pt idx="1014">
                  <c:v>406</c:v>
                </c:pt>
                <c:pt idx="1015">
                  <c:v>406.4</c:v>
                </c:pt>
                <c:pt idx="1016">
                  <c:v>406.8</c:v>
                </c:pt>
                <c:pt idx="1017">
                  <c:v>407.2</c:v>
                </c:pt>
                <c:pt idx="1018">
                  <c:v>407.6</c:v>
                </c:pt>
                <c:pt idx="1019">
                  <c:v>408</c:v>
                </c:pt>
                <c:pt idx="1020">
                  <c:v>408.4</c:v>
                </c:pt>
                <c:pt idx="1021">
                  <c:v>408.8</c:v>
                </c:pt>
                <c:pt idx="1022">
                  <c:v>409.2</c:v>
                </c:pt>
                <c:pt idx="1023">
                  <c:v>409.6</c:v>
                </c:pt>
                <c:pt idx="1024">
                  <c:v>410</c:v>
                </c:pt>
                <c:pt idx="1025">
                  <c:v>410.4</c:v>
                </c:pt>
                <c:pt idx="1026">
                  <c:v>410.8</c:v>
                </c:pt>
                <c:pt idx="1027">
                  <c:v>411.2</c:v>
                </c:pt>
                <c:pt idx="1028">
                  <c:v>411.6</c:v>
                </c:pt>
                <c:pt idx="1029">
                  <c:v>412</c:v>
                </c:pt>
                <c:pt idx="1030">
                  <c:v>412.4</c:v>
                </c:pt>
                <c:pt idx="1031">
                  <c:v>412.8</c:v>
                </c:pt>
                <c:pt idx="1032">
                  <c:v>413.2</c:v>
                </c:pt>
                <c:pt idx="1033">
                  <c:v>413.6</c:v>
                </c:pt>
                <c:pt idx="1034">
                  <c:v>414</c:v>
                </c:pt>
                <c:pt idx="1035">
                  <c:v>414.4</c:v>
                </c:pt>
                <c:pt idx="1036">
                  <c:v>414.8</c:v>
                </c:pt>
                <c:pt idx="1037">
                  <c:v>415.2</c:v>
                </c:pt>
                <c:pt idx="1038">
                  <c:v>415.6</c:v>
                </c:pt>
                <c:pt idx="1039">
                  <c:v>416</c:v>
                </c:pt>
                <c:pt idx="1040">
                  <c:v>416.4</c:v>
                </c:pt>
                <c:pt idx="1041">
                  <c:v>416.8</c:v>
                </c:pt>
                <c:pt idx="1042">
                  <c:v>417.2</c:v>
                </c:pt>
                <c:pt idx="1043">
                  <c:v>417.6</c:v>
                </c:pt>
                <c:pt idx="1044">
                  <c:v>418</c:v>
                </c:pt>
                <c:pt idx="1045">
                  <c:v>418.4</c:v>
                </c:pt>
                <c:pt idx="1046">
                  <c:v>418.8</c:v>
                </c:pt>
                <c:pt idx="1047">
                  <c:v>419.2</c:v>
                </c:pt>
                <c:pt idx="1048">
                  <c:v>419.6</c:v>
                </c:pt>
                <c:pt idx="1049">
                  <c:v>420</c:v>
                </c:pt>
                <c:pt idx="1050">
                  <c:v>420.4</c:v>
                </c:pt>
                <c:pt idx="1051">
                  <c:v>420.8</c:v>
                </c:pt>
                <c:pt idx="1052">
                  <c:v>421.2</c:v>
                </c:pt>
                <c:pt idx="1053">
                  <c:v>421.6</c:v>
                </c:pt>
                <c:pt idx="1054">
                  <c:v>422</c:v>
                </c:pt>
                <c:pt idx="1055">
                  <c:v>422.4</c:v>
                </c:pt>
                <c:pt idx="1056">
                  <c:v>422.8</c:v>
                </c:pt>
                <c:pt idx="1057">
                  <c:v>423.2</c:v>
                </c:pt>
                <c:pt idx="1058">
                  <c:v>423.6</c:v>
                </c:pt>
                <c:pt idx="1059">
                  <c:v>424</c:v>
                </c:pt>
                <c:pt idx="1060">
                  <c:v>424.4</c:v>
                </c:pt>
                <c:pt idx="1061">
                  <c:v>424.8</c:v>
                </c:pt>
                <c:pt idx="1062">
                  <c:v>425.2</c:v>
                </c:pt>
                <c:pt idx="1063">
                  <c:v>425.6</c:v>
                </c:pt>
                <c:pt idx="1064">
                  <c:v>426</c:v>
                </c:pt>
                <c:pt idx="1065">
                  <c:v>426.4</c:v>
                </c:pt>
                <c:pt idx="1066">
                  <c:v>426.8</c:v>
                </c:pt>
                <c:pt idx="1067">
                  <c:v>427.2</c:v>
                </c:pt>
                <c:pt idx="1068">
                  <c:v>427.6</c:v>
                </c:pt>
                <c:pt idx="1069">
                  <c:v>428</c:v>
                </c:pt>
                <c:pt idx="1070">
                  <c:v>428.4</c:v>
                </c:pt>
                <c:pt idx="1071">
                  <c:v>428.8</c:v>
                </c:pt>
                <c:pt idx="1072">
                  <c:v>429.2</c:v>
                </c:pt>
                <c:pt idx="1073">
                  <c:v>429.6</c:v>
                </c:pt>
                <c:pt idx="1074">
                  <c:v>430</c:v>
                </c:pt>
                <c:pt idx="1075">
                  <c:v>430.4</c:v>
                </c:pt>
                <c:pt idx="1076">
                  <c:v>430.8</c:v>
                </c:pt>
                <c:pt idx="1077">
                  <c:v>431.2</c:v>
                </c:pt>
                <c:pt idx="1078">
                  <c:v>431.6</c:v>
                </c:pt>
                <c:pt idx="1079">
                  <c:v>432</c:v>
                </c:pt>
                <c:pt idx="1080">
                  <c:v>432.4</c:v>
                </c:pt>
                <c:pt idx="1081">
                  <c:v>432.8</c:v>
                </c:pt>
                <c:pt idx="1082">
                  <c:v>433.2</c:v>
                </c:pt>
                <c:pt idx="1083">
                  <c:v>433.6</c:v>
                </c:pt>
                <c:pt idx="1084">
                  <c:v>434</c:v>
                </c:pt>
                <c:pt idx="1085">
                  <c:v>434.4</c:v>
                </c:pt>
                <c:pt idx="1086">
                  <c:v>434.8</c:v>
                </c:pt>
                <c:pt idx="1087">
                  <c:v>435.2</c:v>
                </c:pt>
                <c:pt idx="1088">
                  <c:v>435.6</c:v>
                </c:pt>
                <c:pt idx="1089">
                  <c:v>436</c:v>
                </c:pt>
                <c:pt idx="1090">
                  <c:v>436.4</c:v>
                </c:pt>
                <c:pt idx="1091">
                  <c:v>436.8</c:v>
                </c:pt>
                <c:pt idx="1092">
                  <c:v>437.2</c:v>
                </c:pt>
                <c:pt idx="1093">
                  <c:v>437.6</c:v>
                </c:pt>
                <c:pt idx="1094">
                  <c:v>438</c:v>
                </c:pt>
                <c:pt idx="1095">
                  <c:v>438.4</c:v>
                </c:pt>
                <c:pt idx="1096">
                  <c:v>438.8</c:v>
                </c:pt>
                <c:pt idx="1097">
                  <c:v>439.2</c:v>
                </c:pt>
                <c:pt idx="1098">
                  <c:v>439.6</c:v>
                </c:pt>
                <c:pt idx="1099">
                  <c:v>440</c:v>
                </c:pt>
                <c:pt idx="1100">
                  <c:v>440.4</c:v>
                </c:pt>
                <c:pt idx="1101">
                  <c:v>440.8</c:v>
                </c:pt>
                <c:pt idx="1102">
                  <c:v>441.2</c:v>
                </c:pt>
                <c:pt idx="1103">
                  <c:v>441.6</c:v>
                </c:pt>
                <c:pt idx="1104">
                  <c:v>442</c:v>
                </c:pt>
                <c:pt idx="1105">
                  <c:v>442.4</c:v>
                </c:pt>
                <c:pt idx="1106">
                  <c:v>442.8</c:v>
                </c:pt>
                <c:pt idx="1107">
                  <c:v>443.2</c:v>
                </c:pt>
                <c:pt idx="1108">
                  <c:v>443.6</c:v>
                </c:pt>
                <c:pt idx="1109">
                  <c:v>444</c:v>
                </c:pt>
                <c:pt idx="1110">
                  <c:v>444.4</c:v>
                </c:pt>
                <c:pt idx="1111">
                  <c:v>444.8</c:v>
                </c:pt>
                <c:pt idx="1112">
                  <c:v>445.2</c:v>
                </c:pt>
                <c:pt idx="1113">
                  <c:v>445.6</c:v>
                </c:pt>
                <c:pt idx="1114">
                  <c:v>446</c:v>
                </c:pt>
                <c:pt idx="1115">
                  <c:v>446.4</c:v>
                </c:pt>
                <c:pt idx="1116">
                  <c:v>446.8</c:v>
                </c:pt>
                <c:pt idx="1117">
                  <c:v>447.2</c:v>
                </c:pt>
                <c:pt idx="1118">
                  <c:v>447.6</c:v>
                </c:pt>
                <c:pt idx="1119">
                  <c:v>448</c:v>
                </c:pt>
                <c:pt idx="1120">
                  <c:v>448.4</c:v>
                </c:pt>
                <c:pt idx="1121">
                  <c:v>448.8</c:v>
                </c:pt>
                <c:pt idx="1122">
                  <c:v>449.2</c:v>
                </c:pt>
                <c:pt idx="1123">
                  <c:v>449.6</c:v>
                </c:pt>
                <c:pt idx="1124">
                  <c:v>450</c:v>
                </c:pt>
                <c:pt idx="1125">
                  <c:v>450.4</c:v>
                </c:pt>
                <c:pt idx="1126">
                  <c:v>450.8</c:v>
                </c:pt>
                <c:pt idx="1127">
                  <c:v>451.2</c:v>
                </c:pt>
                <c:pt idx="1128">
                  <c:v>451.6</c:v>
                </c:pt>
                <c:pt idx="1129">
                  <c:v>452</c:v>
                </c:pt>
                <c:pt idx="1130">
                  <c:v>452.4</c:v>
                </c:pt>
                <c:pt idx="1131">
                  <c:v>452.8</c:v>
                </c:pt>
                <c:pt idx="1132">
                  <c:v>453.2</c:v>
                </c:pt>
                <c:pt idx="1133">
                  <c:v>453.6</c:v>
                </c:pt>
                <c:pt idx="1134">
                  <c:v>454</c:v>
                </c:pt>
                <c:pt idx="1135">
                  <c:v>454.4</c:v>
                </c:pt>
                <c:pt idx="1136">
                  <c:v>454.8</c:v>
                </c:pt>
                <c:pt idx="1137">
                  <c:v>455.2</c:v>
                </c:pt>
                <c:pt idx="1138">
                  <c:v>455.6</c:v>
                </c:pt>
                <c:pt idx="1139">
                  <c:v>456</c:v>
                </c:pt>
                <c:pt idx="1140">
                  <c:v>456.4</c:v>
                </c:pt>
                <c:pt idx="1141">
                  <c:v>456.8</c:v>
                </c:pt>
                <c:pt idx="1142">
                  <c:v>457.2</c:v>
                </c:pt>
                <c:pt idx="1143">
                  <c:v>457.6</c:v>
                </c:pt>
                <c:pt idx="1144">
                  <c:v>458</c:v>
                </c:pt>
                <c:pt idx="1145">
                  <c:v>458.4</c:v>
                </c:pt>
                <c:pt idx="1146">
                  <c:v>458.8</c:v>
                </c:pt>
                <c:pt idx="1147">
                  <c:v>459.2</c:v>
                </c:pt>
                <c:pt idx="1148">
                  <c:v>459.6</c:v>
                </c:pt>
                <c:pt idx="1149">
                  <c:v>460</c:v>
                </c:pt>
                <c:pt idx="1150">
                  <c:v>460.4</c:v>
                </c:pt>
                <c:pt idx="1151">
                  <c:v>460.8</c:v>
                </c:pt>
                <c:pt idx="1152">
                  <c:v>461.2</c:v>
                </c:pt>
                <c:pt idx="1153">
                  <c:v>461.6</c:v>
                </c:pt>
                <c:pt idx="1154">
                  <c:v>462</c:v>
                </c:pt>
                <c:pt idx="1155">
                  <c:v>462.4</c:v>
                </c:pt>
                <c:pt idx="1156">
                  <c:v>462.8</c:v>
                </c:pt>
                <c:pt idx="1157">
                  <c:v>463.2</c:v>
                </c:pt>
                <c:pt idx="1158">
                  <c:v>463.6</c:v>
                </c:pt>
                <c:pt idx="1159">
                  <c:v>464</c:v>
                </c:pt>
                <c:pt idx="1160">
                  <c:v>464.4</c:v>
                </c:pt>
                <c:pt idx="1161">
                  <c:v>464.8</c:v>
                </c:pt>
                <c:pt idx="1162">
                  <c:v>465.2</c:v>
                </c:pt>
                <c:pt idx="1163">
                  <c:v>465.6</c:v>
                </c:pt>
                <c:pt idx="1164">
                  <c:v>466</c:v>
                </c:pt>
                <c:pt idx="1165">
                  <c:v>466.4</c:v>
                </c:pt>
                <c:pt idx="1166">
                  <c:v>466.8</c:v>
                </c:pt>
                <c:pt idx="1167">
                  <c:v>467.2</c:v>
                </c:pt>
                <c:pt idx="1168">
                  <c:v>467.6</c:v>
                </c:pt>
                <c:pt idx="1169">
                  <c:v>468</c:v>
                </c:pt>
                <c:pt idx="1170">
                  <c:v>468.4</c:v>
                </c:pt>
                <c:pt idx="1171">
                  <c:v>468.8</c:v>
                </c:pt>
                <c:pt idx="1172">
                  <c:v>469.2</c:v>
                </c:pt>
                <c:pt idx="1173">
                  <c:v>469.6</c:v>
                </c:pt>
                <c:pt idx="1174">
                  <c:v>470</c:v>
                </c:pt>
                <c:pt idx="1175">
                  <c:v>470.4</c:v>
                </c:pt>
                <c:pt idx="1176">
                  <c:v>470.8</c:v>
                </c:pt>
                <c:pt idx="1177">
                  <c:v>471.2</c:v>
                </c:pt>
                <c:pt idx="1178">
                  <c:v>471.6</c:v>
                </c:pt>
                <c:pt idx="1179">
                  <c:v>472</c:v>
                </c:pt>
                <c:pt idx="1180">
                  <c:v>472.4</c:v>
                </c:pt>
                <c:pt idx="1181">
                  <c:v>472.8</c:v>
                </c:pt>
                <c:pt idx="1182">
                  <c:v>473.2</c:v>
                </c:pt>
                <c:pt idx="1183">
                  <c:v>473.6</c:v>
                </c:pt>
                <c:pt idx="1184">
                  <c:v>474</c:v>
                </c:pt>
                <c:pt idx="1185">
                  <c:v>474.4</c:v>
                </c:pt>
                <c:pt idx="1186">
                  <c:v>474.8</c:v>
                </c:pt>
                <c:pt idx="1187">
                  <c:v>475.2</c:v>
                </c:pt>
                <c:pt idx="1188">
                  <c:v>475.6</c:v>
                </c:pt>
                <c:pt idx="1189">
                  <c:v>476</c:v>
                </c:pt>
                <c:pt idx="1190">
                  <c:v>476.4</c:v>
                </c:pt>
                <c:pt idx="1191">
                  <c:v>476.8</c:v>
                </c:pt>
                <c:pt idx="1192">
                  <c:v>477.2</c:v>
                </c:pt>
                <c:pt idx="1193">
                  <c:v>477.6</c:v>
                </c:pt>
                <c:pt idx="1194">
                  <c:v>478</c:v>
                </c:pt>
                <c:pt idx="1195">
                  <c:v>478.4</c:v>
                </c:pt>
                <c:pt idx="1196">
                  <c:v>478.8</c:v>
                </c:pt>
                <c:pt idx="1197">
                  <c:v>479.2</c:v>
                </c:pt>
                <c:pt idx="1198">
                  <c:v>479.6</c:v>
                </c:pt>
                <c:pt idx="1199">
                  <c:v>480</c:v>
                </c:pt>
                <c:pt idx="1200">
                  <c:v>480.4</c:v>
                </c:pt>
                <c:pt idx="1201">
                  <c:v>480.8</c:v>
                </c:pt>
                <c:pt idx="1202">
                  <c:v>481.2</c:v>
                </c:pt>
                <c:pt idx="1203">
                  <c:v>481.6</c:v>
                </c:pt>
                <c:pt idx="1204">
                  <c:v>482</c:v>
                </c:pt>
                <c:pt idx="1205">
                  <c:v>482.4</c:v>
                </c:pt>
                <c:pt idx="1206">
                  <c:v>482.8</c:v>
                </c:pt>
                <c:pt idx="1207">
                  <c:v>483.2</c:v>
                </c:pt>
                <c:pt idx="1208">
                  <c:v>483.6</c:v>
                </c:pt>
                <c:pt idx="1209">
                  <c:v>484</c:v>
                </c:pt>
                <c:pt idx="1210">
                  <c:v>484.4</c:v>
                </c:pt>
                <c:pt idx="1211">
                  <c:v>484.8</c:v>
                </c:pt>
                <c:pt idx="1212">
                  <c:v>485.2</c:v>
                </c:pt>
                <c:pt idx="1213">
                  <c:v>485.6</c:v>
                </c:pt>
                <c:pt idx="1214">
                  <c:v>486</c:v>
                </c:pt>
                <c:pt idx="1215">
                  <c:v>486.4</c:v>
                </c:pt>
                <c:pt idx="1216">
                  <c:v>486.8</c:v>
                </c:pt>
                <c:pt idx="1217">
                  <c:v>487.2</c:v>
                </c:pt>
                <c:pt idx="1218">
                  <c:v>487.6</c:v>
                </c:pt>
                <c:pt idx="1219">
                  <c:v>488</c:v>
                </c:pt>
                <c:pt idx="1220">
                  <c:v>488.4</c:v>
                </c:pt>
                <c:pt idx="1221">
                  <c:v>488.8</c:v>
                </c:pt>
                <c:pt idx="1222">
                  <c:v>489.2</c:v>
                </c:pt>
                <c:pt idx="1223">
                  <c:v>489.6</c:v>
                </c:pt>
                <c:pt idx="1224">
                  <c:v>490</c:v>
                </c:pt>
                <c:pt idx="1225">
                  <c:v>490.4</c:v>
                </c:pt>
                <c:pt idx="1226">
                  <c:v>490.8</c:v>
                </c:pt>
                <c:pt idx="1227">
                  <c:v>491.2</c:v>
                </c:pt>
                <c:pt idx="1228">
                  <c:v>491.6</c:v>
                </c:pt>
                <c:pt idx="1229">
                  <c:v>492</c:v>
                </c:pt>
                <c:pt idx="1230">
                  <c:v>492.4</c:v>
                </c:pt>
                <c:pt idx="1231">
                  <c:v>492.8</c:v>
                </c:pt>
                <c:pt idx="1232">
                  <c:v>493.2</c:v>
                </c:pt>
                <c:pt idx="1233">
                  <c:v>493.6</c:v>
                </c:pt>
                <c:pt idx="1234">
                  <c:v>494</c:v>
                </c:pt>
                <c:pt idx="1235">
                  <c:v>494.4</c:v>
                </c:pt>
                <c:pt idx="1236">
                  <c:v>494.8</c:v>
                </c:pt>
                <c:pt idx="1237">
                  <c:v>495.2</c:v>
                </c:pt>
                <c:pt idx="1238">
                  <c:v>495.6</c:v>
                </c:pt>
                <c:pt idx="1239">
                  <c:v>496</c:v>
                </c:pt>
                <c:pt idx="1240">
                  <c:v>496.4</c:v>
                </c:pt>
                <c:pt idx="1241">
                  <c:v>496.8</c:v>
                </c:pt>
                <c:pt idx="1242">
                  <c:v>497.2</c:v>
                </c:pt>
                <c:pt idx="1243">
                  <c:v>497.6</c:v>
                </c:pt>
                <c:pt idx="1244">
                  <c:v>498</c:v>
                </c:pt>
                <c:pt idx="1245">
                  <c:v>498.4</c:v>
                </c:pt>
                <c:pt idx="1246">
                  <c:v>498.8</c:v>
                </c:pt>
                <c:pt idx="1247">
                  <c:v>499.2</c:v>
                </c:pt>
                <c:pt idx="1248">
                  <c:v>499.6</c:v>
                </c:pt>
                <c:pt idx="1249">
                  <c:v>500</c:v>
                </c:pt>
                <c:pt idx="1250">
                  <c:v>500.4</c:v>
                </c:pt>
                <c:pt idx="1251">
                  <c:v>500.8</c:v>
                </c:pt>
                <c:pt idx="1252">
                  <c:v>501.2</c:v>
                </c:pt>
                <c:pt idx="1253">
                  <c:v>501.6</c:v>
                </c:pt>
                <c:pt idx="1254">
                  <c:v>502</c:v>
                </c:pt>
                <c:pt idx="1255">
                  <c:v>502.4</c:v>
                </c:pt>
                <c:pt idx="1256">
                  <c:v>502.8</c:v>
                </c:pt>
                <c:pt idx="1257">
                  <c:v>503.2</c:v>
                </c:pt>
                <c:pt idx="1258">
                  <c:v>503.6</c:v>
                </c:pt>
                <c:pt idx="1259">
                  <c:v>504</c:v>
                </c:pt>
                <c:pt idx="1260">
                  <c:v>504.4</c:v>
                </c:pt>
                <c:pt idx="1261">
                  <c:v>504.8</c:v>
                </c:pt>
                <c:pt idx="1262">
                  <c:v>505.2</c:v>
                </c:pt>
                <c:pt idx="1263">
                  <c:v>505.6</c:v>
                </c:pt>
                <c:pt idx="1264">
                  <c:v>506</c:v>
                </c:pt>
                <c:pt idx="1265">
                  <c:v>506.4</c:v>
                </c:pt>
                <c:pt idx="1266">
                  <c:v>506.8</c:v>
                </c:pt>
                <c:pt idx="1267">
                  <c:v>507.2</c:v>
                </c:pt>
                <c:pt idx="1268">
                  <c:v>507.6</c:v>
                </c:pt>
                <c:pt idx="1269">
                  <c:v>508</c:v>
                </c:pt>
                <c:pt idx="1270">
                  <c:v>508.4</c:v>
                </c:pt>
                <c:pt idx="1271">
                  <c:v>508.8</c:v>
                </c:pt>
                <c:pt idx="1272">
                  <c:v>509.2</c:v>
                </c:pt>
                <c:pt idx="1273">
                  <c:v>509.6</c:v>
                </c:pt>
                <c:pt idx="1274">
                  <c:v>510</c:v>
                </c:pt>
                <c:pt idx="1275">
                  <c:v>510.4</c:v>
                </c:pt>
                <c:pt idx="1276">
                  <c:v>510.8</c:v>
                </c:pt>
                <c:pt idx="1277">
                  <c:v>511.2</c:v>
                </c:pt>
                <c:pt idx="1278">
                  <c:v>511.6</c:v>
                </c:pt>
                <c:pt idx="1279">
                  <c:v>512</c:v>
                </c:pt>
                <c:pt idx="1280">
                  <c:v>512.4</c:v>
                </c:pt>
                <c:pt idx="1281">
                  <c:v>512.79999999999995</c:v>
                </c:pt>
                <c:pt idx="1282">
                  <c:v>513.20000000000005</c:v>
                </c:pt>
                <c:pt idx="1283">
                  <c:v>513.6</c:v>
                </c:pt>
                <c:pt idx="1284">
                  <c:v>514</c:v>
                </c:pt>
                <c:pt idx="1285">
                  <c:v>514.4</c:v>
                </c:pt>
                <c:pt idx="1286">
                  <c:v>514.79999999999995</c:v>
                </c:pt>
                <c:pt idx="1287">
                  <c:v>515.20000000000005</c:v>
                </c:pt>
                <c:pt idx="1288">
                  <c:v>515.6</c:v>
                </c:pt>
                <c:pt idx="1289">
                  <c:v>516</c:v>
                </c:pt>
                <c:pt idx="1290">
                  <c:v>516.4</c:v>
                </c:pt>
                <c:pt idx="1291">
                  <c:v>516.79999999999995</c:v>
                </c:pt>
                <c:pt idx="1292">
                  <c:v>517.20000000000005</c:v>
                </c:pt>
                <c:pt idx="1293">
                  <c:v>517.6</c:v>
                </c:pt>
                <c:pt idx="1294">
                  <c:v>518</c:v>
                </c:pt>
                <c:pt idx="1295">
                  <c:v>518.4</c:v>
                </c:pt>
                <c:pt idx="1296">
                  <c:v>518.79999999999995</c:v>
                </c:pt>
                <c:pt idx="1297">
                  <c:v>519.20000000000005</c:v>
                </c:pt>
                <c:pt idx="1298">
                  <c:v>519.6</c:v>
                </c:pt>
                <c:pt idx="1299">
                  <c:v>520</c:v>
                </c:pt>
                <c:pt idx="1300">
                  <c:v>520.4</c:v>
                </c:pt>
                <c:pt idx="1301">
                  <c:v>520.79999999999995</c:v>
                </c:pt>
                <c:pt idx="1302">
                  <c:v>521.20000000000005</c:v>
                </c:pt>
                <c:pt idx="1303">
                  <c:v>521.6</c:v>
                </c:pt>
                <c:pt idx="1304">
                  <c:v>522</c:v>
                </c:pt>
                <c:pt idx="1305">
                  <c:v>522.4</c:v>
                </c:pt>
                <c:pt idx="1306">
                  <c:v>522.79999999999995</c:v>
                </c:pt>
                <c:pt idx="1307">
                  <c:v>523.20000000000005</c:v>
                </c:pt>
                <c:pt idx="1308">
                  <c:v>523.6</c:v>
                </c:pt>
                <c:pt idx="1309">
                  <c:v>524</c:v>
                </c:pt>
                <c:pt idx="1310">
                  <c:v>524.4</c:v>
                </c:pt>
                <c:pt idx="1311">
                  <c:v>524.79999999999995</c:v>
                </c:pt>
                <c:pt idx="1312">
                  <c:v>525.20000000000005</c:v>
                </c:pt>
                <c:pt idx="1313">
                  <c:v>525.6</c:v>
                </c:pt>
                <c:pt idx="1314">
                  <c:v>526</c:v>
                </c:pt>
                <c:pt idx="1315">
                  <c:v>526.4</c:v>
                </c:pt>
                <c:pt idx="1316">
                  <c:v>526.79999999999995</c:v>
                </c:pt>
                <c:pt idx="1317">
                  <c:v>527.20000000000005</c:v>
                </c:pt>
                <c:pt idx="1318">
                  <c:v>527.6</c:v>
                </c:pt>
                <c:pt idx="1319">
                  <c:v>528</c:v>
                </c:pt>
                <c:pt idx="1320">
                  <c:v>528.4</c:v>
                </c:pt>
                <c:pt idx="1321">
                  <c:v>528.79999999999995</c:v>
                </c:pt>
                <c:pt idx="1322">
                  <c:v>529.20000000000005</c:v>
                </c:pt>
                <c:pt idx="1323">
                  <c:v>529.6</c:v>
                </c:pt>
                <c:pt idx="1324">
                  <c:v>530</c:v>
                </c:pt>
                <c:pt idx="1325">
                  <c:v>530.4</c:v>
                </c:pt>
                <c:pt idx="1326">
                  <c:v>530.79999999999995</c:v>
                </c:pt>
                <c:pt idx="1327">
                  <c:v>531.20000000000005</c:v>
                </c:pt>
                <c:pt idx="1328">
                  <c:v>531.6</c:v>
                </c:pt>
                <c:pt idx="1329">
                  <c:v>532</c:v>
                </c:pt>
                <c:pt idx="1330">
                  <c:v>532.4</c:v>
                </c:pt>
                <c:pt idx="1331">
                  <c:v>532.79999999999995</c:v>
                </c:pt>
                <c:pt idx="1332">
                  <c:v>533.20000000000005</c:v>
                </c:pt>
                <c:pt idx="1333">
                  <c:v>533.6</c:v>
                </c:pt>
                <c:pt idx="1334">
                  <c:v>534</c:v>
                </c:pt>
                <c:pt idx="1335">
                  <c:v>534.4</c:v>
                </c:pt>
                <c:pt idx="1336">
                  <c:v>534.79999999999995</c:v>
                </c:pt>
                <c:pt idx="1337">
                  <c:v>535.20000000000005</c:v>
                </c:pt>
                <c:pt idx="1338">
                  <c:v>535.6</c:v>
                </c:pt>
                <c:pt idx="1339">
                  <c:v>536</c:v>
                </c:pt>
                <c:pt idx="1340">
                  <c:v>536.4</c:v>
                </c:pt>
                <c:pt idx="1341">
                  <c:v>536.79999999999995</c:v>
                </c:pt>
                <c:pt idx="1342">
                  <c:v>537.20000000000005</c:v>
                </c:pt>
                <c:pt idx="1343">
                  <c:v>537.6</c:v>
                </c:pt>
                <c:pt idx="1344">
                  <c:v>538</c:v>
                </c:pt>
                <c:pt idx="1345">
                  <c:v>538.4</c:v>
                </c:pt>
                <c:pt idx="1346">
                  <c:v>538.79999999999995</c:v>
                </c:pt>
                <c:pt idx="1347">
                  <c:v>539.20000000000005</c:v>
                </c:pt>
                <c:pt idx="1348">
                  <c:v>539.6</c:v>
                </c:pt>
                <c:pt idx="1349">
                  <c:v>540</c:v>
                </c:pt>
                <c:pt idx="1350">
                  <c:v>540.4</c:v>
                </c:pt>
                <c:pt idx="1351">
                  <c:v>540.79999999999995</c:v>
                </c:pt>
                <c:pt idx="1352">
                  <c:v>541.20000000000005</c:v>
                </c:pt>
                <c:pt idx="1353">
                  <c:v>541.6</c:v>
                </c:pt>
                <c:pt idx="1354">
                  <c:v>542</c:v>
                </c:pt>
                <c:pt idx="1355">
                  <c:v>542.4</c:v>
                </c:pt>
                <c:pt idx="1356">
                  <c:v>542.79999999999995</c:v>
                </c:pt>
                <c:pt idx="1357">
                  <c:v>543.20000000000005</c:v>
                </c:pt>
                <c:pt idx="1358">
                  <c:v>543.6</c:v>
                </c:pt>
                <c:pt idx="1359">
                  <c:v>544</c:v>
                </c:pt>
                <c:pt idx="1360">
                  <c:v>544.4</c:v>
                </c:pt>
                <c:pt idx="1361">
                  <c:v>544.79999999999995</c:v>
                </c:pt>
                <c:pt idx="1362">
                  <c:v>545.20000000000005</c:v>
                </c:pt>
                <c:pt idx="1363">
                  <c:v>545.6</c:v>
                </c:pt>
                <c:pt idx="1364">
                  <c:v>546</c:v>
                </c:pt>
                <c:pt idx="1365">
                  <c:v>546.4</c:v>
                </c:pt>
                <c:pt idx="1366">
                  <c:v>546.79999999999995</c:v>
                </c:pt>
                <c:pt idx="1367">
                  <c:v>547.20000000000005</c:v>
                </c:pt>
                <c:pt idx="1368">
                  <c:v>547.6</c:v>
                </c:pt>
                <c:pt idx="1369">
                  <c:v>548</c:v>
                </c:pt>
                <c:pt idx="1370">
                  <c:v>548.4</c:v>
                </c:pt>
                <c:pt idx="1371">
                  <c:v>548.79999999999995</c:v>
                </c:pt>
                <c:pt idx="1372">
                  <c:v>549.20000000000005</c:v>
                </c:pt>
                <c:pt idx="1373">
                  <c:v>549.6</c:v>
                </c:pt>
                <c:pt idx="1374">
                  <c:v>550</c:v>
                </c:pt>
                <c:pt idx="1375">
                  <c:v>550.4</c:v>
                </c:pt>
                <c:pt idx="1376">
                  <c:v>550.79999999999995</c:v>
                </c:pt>
                <c:pt idx="1377">
                  <c:v>551.20000000000005</c:v>
                </c:pt>
                <c:pt idx="1378">
                  <c:v>551.6</c:v>
                </c:pt>
                <c:pt idx="1379">
                  <c:v>552</c:v>
                </c:pt>
                <c:pt idx="1380">
                  <c:v>552.4</c:v>
                </c:pt>
                <c:pt idx="1381">
                  <c:v>552.79999999999995</c:v>
                </c:pt>
                <c:pt idx="1382">
                  <c:v>553.20000000000005</c:v>
                </c:pt>
                <c:pt idx="1383">
                  <c:v>553.6</c:v>
                </c:pt>
                <c:pt idx="1384">
                  <c:v>554</c:v>
                </c:pt>
                <c:pt idx="1385">
                  <c:v>554.4</c:v>
                </c:pt>
                <c:pt idx="1386">
                  <c:v>554.79999999999995</c:v>
                </c:pt>
                <c:pt idx="1387">
                  <c:v>555.20000000000005</c:v>
                </c:pt>
                <c:pt idx="1388">
                  <c:v>555.6</c:v>
                </c:pt>
                <c:pt idx="1389">
                  <c:v>556</c:v>
                </c:pt>
                <c:pt idx="1390">
                  <c:v>556.4</c:v>
                </c:pt>
                <c:pt idx="1391">
                  <c:v>556.79999999999995</c:v>
                </c:pt>
                <c:pt idx="1392">
                  <c:v>557.20000000000005</c:v>
                </c:pt>
                <c:pt idx="1393">
                  <c:v>557.6</c:v>
                </c:pt>
                <c:pt idx="1394">
                  <c:v>558</c:v>
                </c:pt>
                <c:pt idx="1395">
                  <c:v>558.4</c:v>
                </c:pt>
                <c:pt idx="1396">
                  <c:v>558.79999999999995</c:v>
                </c:pt>
                <c:pt idx="1397">
                  <c:v>559.20000000000005</c:v>
                </c:pt>
                <c:pt idx="1398">
                  <c:v>559.6</c:v>
                </c:pt>
                <c:pt idx="1399">
                  <c:v>560</c:v>
                </c:pt>
                <c:pt idx="1400">
                  <c:v>560.4</c:v>
                </c:pt>
                <c:pt idx="1401">
                  <c:v>560.79999999999995</c:v>
                </c:pt>
                <c:pt idx="1402">
                  <c:v>561.20000000000005</c:v>
                </c:pt>
                <c:pt idx="1403">
                  <c:v>561.6</c:v>
                </c:pt>
                <c:pt idx="1404">
                  <c:v>562</c:v>
                </c:pt>
                <c:pt idx="1405">
                  <c:v>562.4</c:v>
                </c:pt>
                <c:pt idx="1406">
                  <c:v>562.79999999999995</c:v>
                </c:pt>
                <c:pt idx="1407">
                  <c:v>563.20000000000005</c:v>
                </c:pt>
                <c:pt idx="1408">
                  <c:v>563.6</c:v>
                </c:pt>
                <c:pt idx="1409">
                  <c:v>564</c:v>
                </c:pt>
                <c:pt idx="1410">
                  <c:v>564.4</c:v>
                </c:pt>
                <c:pt idx="1411">
                  <c:v>564.79999999999995</c:v>
                </c:pt>
                <c:pt idx="1412">
                  <c:v>565.20000000000005</c:v>
                </c:pt>
                <c:pt idx="1413">
                  <c:v>565.6</c:v>
                </c:pt>
                <c:pt idx="1414">
                  <c:v>566</c:v>
                </c:pt>
                <c:pt idx="1415">
                  <c:v>566.4</c:v>
                </c:pt>
                <c:pt idx="1416">
                  <c:v>566.79999999999995</c:v>
                </c:pt>
                <c:pt idx="1417">
                  <c:v>567.20000000000005</c:v>
                </c:pt>
                <c:pt idx="1418">
                  <c:v>567.6</c:v>
                </c:pt>
                <c:pt idx="1419">
                  <c:v>568</c:v>
                </c:pt>
                <c:pt idx="1420">
                  <c:v>568.4</c:v>
                </c:pt>
                <c:pt idx="1421">
                  <c:v>568.79999999999995</c:v>
                </c:pt>
                <c:pt idx="1422">
                  <c:v>569.20000000000005</c:v>
                </c:pt>
                <c:pt idx="1423">
                  <c:v>569.6</c:v>
                </c:pt>
                <c:pt idx="1424">
                  <c:v>570</c:v>
                </c:pt>
                <c:pt idx="1425">
                  <c:v>570.4</c:v>
                </c:pt>
                <c:pt idx="1426">
                  <c:v>570.79999999999995</c:v>
                </c:pt>
                <c:pt idx="1427">
                  <c:v>571.20000000000005</c:v>
                </c:pt>
                <c:pt idx="1428">
                  <c:v>571.6</c:v>
                </c:pt>
                <c:pt idx="1429">
                  <c:v>572</c:v>
                </c:pt>
                <c:pt idx="1430">
                  <c:v>572.4</c:v>
                </c:pt>
                <c:pt idx="1431">
                  <c:v>572.79999999999995</c:v>
                </c:pt>
                <c:pt idx="1432">
                  <c:v>573.20000000000005</c:v>
                </c:pt>
                <c:pt idx="1433">
                  <c:v>573.6</c:v>
                </c:pt>
                <c:pt idx="1434">
                  <c:v>574</c:v>
                </c:pt>
                <c:pt idx="1435">
                  <c:v>574.4</c:v>
                </c:pt>
                <c:pt idx="1436">
                  <c:v>574.79999999999995</c:v>
                </c:pt>
                <c:pt idx="1437">
                  <c:v>575.20000000000005</c:v>
                </c:pt>
                <c:pt idx="1438">
                  <c:v>575.6</c:v>
                </c:pt>
                <c:pt idx="1439">
                  <c:v>576</c:v>
                </c:pt>
                <c:pt idx="1440">
                  <c:v>576.4</c:v>
                </c:pt>
                <c:pt idx="1441">
                  <c:v>576.79999999999995</c:v>
                </c:pt>
                <c:pt idx="1442">
                  <c:v>577.20000000000005</c:v>
                </c:pt>
                <c:pt idx="1443">
                  <c:v>577.6</c:v>
                </c:pt>
                <c:pt idx="1444">
                  <c:v>578</c:v>
                </c:pt>
                <c:pt idx="1445">
                  <c:v>578.4</c:v>
                </c:pt>
                <c:pt idx="1446">
                  <c:v>578.79999999999995</c:v>
                </c:pt>
                <c:pt idx="1447">
                  <c:v>579.20000000000005</c:v>
                </c:pt>
                <c:pt idx="1448">
                  <c:v>579.6</c:v>
                </c:pt>
                <c:pt idx="1449">
                  <c:v>580</c:v>
                </c:pt>
                <c:pt idx="1450">
                  <c:v>580.4</c:v>
                </c:pt>
                <c:pt idx="1451">
                  <c:v>580.79999999999995</c:v>
                </c:pt>
                <c:pt idx="1452">
                  <c:v>581.20000000000005</c:v>
                </c:pt>
                <c:pt idx="1453">
                  <c:v>581.6</c:v>
                </c:pt>
                <c:pt idx="1454">
                  <c:v>582</c:v>
                </c:pt>
                <c:pt idx="1455">
                  <c:v>582.4</c:v>
                </c:pt>
                <c:pt idx="1456">
                  <c:v>582.79999999999995</c:v>
                </c:pt>
                <c:pt idx="1457">
                  <c:v>583.20000000000005</c:v>
                </c:pt>
                <c:pt idx="1458">
                  <c:v>583.6</c:v>
                </c:pt>
                <c:pt idx="1459">
                  <c:v>584</c:v>
                </c:pt>
                <c:pt idx="1460">
                  <c:v>584.4</c:v>
                </c:pt>
                <c:pt idx="1461">
                  <c:v>584.79999999999995</c:v>
                </c:pt>
                <c:pt idx="1462">
                  <c:v>585.20000000000005</c:v>
                </c:pt>
                <c:pt idx="1463">
                  <c:v>585.6</c:v>
                </c:pt>
                <c:pt idx="1464">
                  <c:v>586</c:v>
                </c:pt>
                <c:pt idx="1465">
                  <c:v>586.4</c:v>
                </c:pt>
                <c:pt idx="1466">
                  <c:v>586.79999999999995</c:v>
                </c:pt>
                <c:pt idx="1467">
                  <c:v>587.20000000000005</c:v>
                </c:pt>
                <c:pt idx="1468">
                  <c:v>587.6</c:v>
                </c:pt>
                <c:pt idx="1469">
                  <c:v>588</c:v>
                </c:pt>
                <c:pt idx="1470">
                  <c:v>588.4</c:v>
                </c:pt>
                <c:pt idx="1471">
                  <c:v>588.79999999999995</c:v>
                </c:pt>
                <c:pt idx="1472">
                  <c:v>589.20000000000005</c:v>
                </c:pt>
                <c:pt idx="1473">
                  <c:v>589.6</c:v>
                </c:pt>
                <c:pt idx="1474">
                  <c:v>590</c:v>
                </c:pt>
                <c:pt idx="1475">
                  <c:v>590.4</c:v>
                </c:pt>
                <c:pt idx="1476">
                  <c:v>590.79999999999995</c:v>
                </c:pt>
                <c:pt idx="1477">
                  <c:v>591.20000000000005</c:v>
                </c:pt>
                <c:pt idx="1478">
                  <c:v>591.6</c:v>
                </c:pt>
                <c:pt idx="1479">
                  <c:v>592</c:v>
                </c:pt>
                <c:pt idx="1480">
                  <c:v>592.4</c:v>
                </c:pt>
                <c:pt idx="1481">
                  <c:v>592.79999999999995</c:v>
                </c:pt>
                <c:pt idx="1482">
                  <c:v>593.20000000000005</c:v>
                </c:pt>
                <c:pt idx="1483">
                  <c:v>593.6</c:v>
                </c:pt>
                <c:pt idx="1484">
                  <c:v>594</c:v>
                </c:pt>
                <c:pt idx="1485">
                  <c:v>594.4</c:v>
                </c:pt>
                <c:pt idx="1486">
                  <c:v>594.79999999999995</c:v>
                </c:pt>
                <c:pt idx="1487">
                  <c:v>595.20000000000005</c:v>
                </c:pt>
                <c:pt idx="1488">
                  <c:v>595.6</c:v>
                </c:pt>
                <c:pt idx="1489">
                  <c:v>596</c:v>
                </c:pt>
                <c:pt idx="1490">
                  <c:v>596.4</c:v>
                </c:pt>
                <c:pt idx="1491">
                  <c:v>596.79999999999995</c:v>
                </c:pt>
                <c:pt idx="1492">
                  <c:v>597.20000000000005</c:v>
                </c:pt>
                <c:pt idx="1493">
                  <c:v>597.6</c:v>
                </c:pt>
                <c:pt idx="1494">
                  <c:v>598</c:v>
                </c:pt>
                <c:pt idx="1495">
                  <c:v>598.4</c:v>
                </c:pt>
                <c:pt idx="1496">
                  <c:v>598.79999999999995</c:v>
                </c:pt>
                <c:pt idx="1497">
                  <c:v>599.20000000000005</c:v>
                </c:pt>
                <c:pt idx="1498">
                  <c:v>599.6</c:v>
                </c:pt>
                <c:pt idx="1499">
                  <c:v>600</c:v>
                </c:pt>
                <c:pt idx="1500">
                  <c:v>600.4</c:v>
                </c:pt>
                <c:pt idx="1501">
                  <c:v>600.79999999999995</c:v>
                </c:pt>
                <c:pt idx="1502">
                  <c:v>601.20000000000005</c:v>
                </c:pt>
                <c:pt idx="1503">
                  <c:v>601.6</c:v>
                </c:pt>
                <c:pt idx="1504">
                  <c:v>602</c:v>
                </c:pt>
                <c:pt idx="1505">
                  <c:v>602.4</c:v>
                </c:pt>
                <c:pt idx="1506">
                  <c:v>602.79999999999995</c:v>
                </c:pt>
                <c:pt idx="1507">
                  <c:v>603.20000000000005</c:v>
                </c:pt>
                <c:pt idx="1508">
                  <c:v>603.6</c:v>
                </c:pt>
                <c:pt idx="1509">
                  <c:v>604</c:v>
                </c:pt>
                <c:pt idx="1510">
                  <c:v>604.4</c:v>
                </c:pt>
                <c:pt idx="1511">
                  <c:v>604.79999999999995</c:v>
                </c:pt>
                <c:pt idx="1512">
                  <c:v>605.20000000000005</c:v>
                </c:pt>
                <c:pt idx="1513">
                  <c:v>605.6</c:v>
                </c:pt>
                <c:pt idx="1514">
                  <c:v>606</c:v>
                </c:pt>
                <c:pt idx="1515">
                  <c:v>606.4</c:v>
                </c:pt>
                <c:pt idx="1516">
                  <c:v>606.79999999999995</c:v>
                </c:pt>
                <c:pt idx="1517">
                  <c:v>607.20000000000005</c:v>
                </c:pt>
                <c:pt idx="1518">
                  <c:v>607.6</c:v>
                </c:pt>
                <c:pt idx="1519">
                  <c:v>608</c:v>
                </c:pt>
                <c:pt idx="1520">
                  <c:v>608.4</c:v>
                </c:pt>
                <c:pt idx="1521">
                  <c:v>608.79999999999995</c:v>
                </c:pt>
                <c:pt idx="1522">
                  <c:v>609.20000000000005</c:v>
                </c:pt>
                <c:pt idx="1523">
                  <c:v>609.6</c:v>
                </c:pt>
                <c:pt idx="1524">
                  <c:v>610</c:v>
                </c:pt>
                <c:pt idx="1525">
                  <c:v>610.4</c:v>
                </c:pt>
                <c:pt idx="1526">
                  <c:v>610.79999999999995</c:v>
                </c:pt>
                <c:pt idx="1527">
                  <c:v>611.20000000000005</c:v>
                </c:pt>
                <c:pt idx="1528">
                  <c:v>611.6</c:v>
                </c:pt>
                <c:pt idx="1529">
                  <c:v>612</c:v>
                </c:pt>
                <c:pt idx="1530">
                  <c:v>612.4</c:v>
                </c:pt>
                <c:pt idx="1531">
                  <c:v>612.79999999999995</c:v>
                </c:pt>
                <c:pt idx="1532">
                  <c:v>613.20000000000005</c:v>
                </c:pt>
                <c:pt idx="1533">
                  <c:v>613.6</c:v>
                </c:pt>
                <c:pt idx="1534">
                  <c:v>614</c:v>
                </c:pt>
                <c:pt idx="1535">
                  <c:v>614.4</c:v>
                </c:pt>
                <c:pt idx="1536">
                  <c:v>614.79999999999995</c:v>
                </c:pt>
                <c:pt idx="1537">
                  <c:v>615.20000000000005</c:v>
                </c:pt>
                <c:pt idx="1538">
                  <c:v>615.6</c:v>
                </c:pt>
                <c:pt idx="1539">
                  <c:v>616</c:v>
                </c:pt>
                <c:pt idx="1540">
                  <c:v>616.4</c:v>
                </c:pt>
                <c:pt idx="1541">
                  <c:v>616.79999999999995</c:v>
                </c:pt>
                <c:pt idx="1542">
                  <c:v>617.20000000000005</c:v>
                </c:pt>
                <c:pt idx="1543">
                  <c:v>617.6</c:v>
                </c:pt>
                <c:pt idx="1544">
                  <c:v>618</c:v>
                </c:pt>
                <c:pt idx="1545">
                  <c:v>618.4</c:v>
                </c:pt>
                <c:pt idx="1546">
                  <c:v>618.79999999999995</c:v>
                </c:pt>
                <c:pt idx="1547">
                  <c:v>619.20000000000005</c:v>
                </c:pt>
                <c:pt idx="1548">
                  <c:v>619.6</c:v>
                </c:pt>
                <c:pt idx="1549">
                  <c:v>620</c:v>
                </c:pt>
                <c:pt idx="1550">
                  <c:v>620.4</c:v>
                </c:pt>
                <c:pt idx="1551">
                  <c:v>620.79999999999995</c:v>
                </c:pt>
                <c:pt idx="1552">
                  <c:v>621.20000000000005</c:v>
                </c:pt>
                <c:pt idx="1553">
                  <c:v>621.6</c:v>
                </c:pt>
                <c:pt idx="1554">
                  <c:v>622</c:v>
                </c:pt>
                <c:pt idx="1555">
                  <c:v>622.4</c:v>
                </c:pt>
                <c:pt idx="1556">
                  <c:v>622.79999999999995</c:v>
                </c:pt>
                <c:pt idx="1557">
                  <c:v>623.20000000000005</c:v>
                </c:pt>
                <c:pt idx="1558">
                  <c:v>623.6</c:v>
                </c:pt>
                <c:pt idx="1559">
                  <c:v>624</c:v>
                </c:pt>
                <c:pt idx="1560">
                  <c:v>624.4</c:v>
                </c:pt>
                <c:pt idx="1561">
                  <c:v>624.79999999999995</c:v>
                </c:pt>
                <c:pt idx="1562">
                  <c:v>625.20000000000005</c:v>
                </c:pt>
                <c:pt idx="1563">
                  <c:v>625.6</c:v>
                </c:pt>
                <c:pt idx="1564">
                  <c:v>626</c:v>
                </c:pt>
                <c:pt idx="1565">
                  <c:v>626.4</c:v>
                </c:pt>
                <c:pt idx="1566">
                  <c:v>626.79999999999995</c:v>
                </c:pt>
                <c:pt idx="1567">
                  <c:v>627.20000000000005</c:v>
                </c:pt>
                <c:pt idx="1568">
                  <c:v>627.6</c:v>
                </c:pt>
                <c:pt idx="1569">
                  <c:v>628</c:v>
                </c:pt>
                <c:pt idx="1570">
                  <c:v>628.4</c:v>
                </c:pt>
                <c:pt idx="1571">
                  <c:v>628.79999999999995</c:v>
                </c:pt>
                <c:pt idx="1572">
                  <c:v>629.20000000000005</c:v>
                </c:pt>
                <c:pt idx="1573">
                  <c:v>629.6</c:v>
                </c:pt>
                <c:pt idx="1574">
                  <c:v>630</c:v>
                </c:pt>
                <c:pt idx="1575">
                  <c:v>630.4</c:v>
                </c:pt>
                <c:pt idx="1576">
                  <c:v>630.79999999999995</c:v>
                </c:pt>
                <c:pt idx="1577">
                  <c:v>631.20000000000005</c:v>
                </c:pt>
                <c:pt idx="1578">
                  <c:v>631.6</c:v>
                </c:pt>
                <c:pt idx="1579">
                  <c:v>632</c:v>
                </c:pt>
                <c:pt idx="1580">
                  <c:v>632.4</c:v>
                </c:pt>
                <c:pt idx="1581">
                  <c:v>632.79999999999995</c:v>
                </c:pt>
                <c:pt idx="1582">
                  <c:v>633.20000000000005</c:v>
                </c:pt>
                <c:pt idx="1583">
                  <c:v>633.6</c:v>
                </c:pt>
                <c:pt idx="1584">
                  <c:v>634</c:v>
                </c:pt>
                <c:pt idx="1585">
                  <c:v>634.4</c:v>
                </c:pt>
                <c:pt idx="1586">
                  <c:v>634.79999999999995</c:v>
                </c:pt>
                <c:pt idx="1587">
                  <c:v>635.20000000000005</c:v>
                </c:pt>
                <c:pt idx="1588">
                  <c:v>635.6</c:v>
                </c:pt>
                <c:pt idx="1589">
                  <c:v>636</c:v>
                </c:pt>
                <c:pt idx="1590">
                  <c:v>636.4</c:v>
                </c:pt>
                <c:pt idx="1591">
                  <c:v>636.79999999999995</c:v>
                </c:pt>
                <c:pt idx="1592">
                  <c:v>637.20000000000005</c:v>
                </c:pt>
                <c:pt idx="1593">
                  <c:v>637.6</c:v>
                </c:pt>
                <c:pt idx="1594">
                  <c:v>638</c:v>
                </c:pt>
                <c:pt idx="1595">
                  <c:v>638.4</c:v>
                </c:pt>
                <c:pt idx="1596">
                  <c:v>638.79999999999995</c:v>
                </c:pt>
                <c:pt idx="1597">
                  <c:v>639.20000000000005</c:v>
                </c:pt>
                <c:pt idx="1598">
                  <c:v>639.6</c:v>
                </c:pt>
                <c:pt idx="1599">
                  <c:v>640</c:v>
                </c:pt>
                <c:pt idx="1600">
                  <c:v>640.4</c:v>
                </c:pt>
                <c:pt idx="1601">
                  <c:v>640.79999999999995</c:v>
                </c:pt>
                <c:pt idx="1602">
                  <c:v>641.20000000000005</c:v>
                </c:pt>
                <c:pt idx="1603">
                  <c:v>641.6</c:v>
                </c:pt>
                <c:pt idx="1604">
                  <c:v>642</c:v>
                </c:pt>
                <c:pt idx="1605">
                  <c:v>642.4</c:v>
                </c:pt>
                <c:pt idx="1606">
                  <c:v>642.79999999999995</c:v>
                </c:pt>
                <c:pt idx="1607">
                  <c:v>643.20000000000005</c:v>
                </c:pt>
                <c:pt idx="1608">
                  <c:v>643.6</c:v>
                </c:pt>
                <c:pt idx="1609">
                  <c:v>644</c:v>
                </c:pt>
                <c:pt idx="1610">
                  <c:v>644.4</c:v>
                </c:pt>
                <c:pt idx="1611">
                  <c:v>644.79999999999995</c:v>
                </c:pt>
                <c:pt idx="1612">
                  <c:v>645.20000000000005</c:v>
                </c:pt>
                <c:pt idx="1613">
                  <c:v>645.6</c:v>
                </c:pt>
                <c:pt idx="1614">
                  <c:v>646</c:v>
                </c:pt>
                <c:pt idx="1615">
                  <c:v>646.4</c:v>
                </c:pt>
                <c:pt idx="1616">
                  <c:v>646.79999999999995</c:v>
                </c:pt>
                <c:pt idx="1617">
                  <c:v>647.20000000000005</c:v>
                </c:pt>
                <c:pt idx="1618">
                  <c:v>647.6</c:v>
                </c:pt>
                <c:pt idx="1619">
                  <c:v>648</c:v>
                </c:pt>
                <c:pt idx="1620">
                  <c:v>648.4</c:v>
                </c:pt>
                <c:pt idx="1621">
                  <c:v>648.79999999999995</c:v>
                </c:pt>
                <c:pt idx="1622">
                  <c:v>649.20000000000005</c:v>
                </c:pt>
                <c:pt idx="1623">
                  <c:v>649.6</c:v>
                </c:pt>
                <c:pt idx="1624">
                  <c:v>650</c:v>
                </c:pt>
                <c:pt idx="1625">
                  <c:v>650.4</c:v>
                </c:pt>
                <c:pt idx="1626">
                  <c:v>650.79999999999995</c:v>
                </c:pt>
                <c:pt idx="1627">
                  <c:v>651.20000000000005</c:v>
                </c:pt>
                <c:pt idx="1628">
                  <c:v>651.6</c:v>
                </c:pt>
                <c:pt idx="1629">
                  <c:v>652</c:v>
                </c:pt>
                <c:pt idx="1630">
                  <c:v>652.4</c:v>
                </c:pt>
                <c:pt idx="1631">
                  <c:v>652.79999999999995</c:v>
                </c:pt>
                <c:pt idx="1632">
                  <c:v>653.20000000000005</c:v>
                </c:pt>
                <c:pt idx="1633">
                  <c:v>653.6</c:v>
                </c:pt>
                <c:pt idx="1634">
                  <c:v>654</c:v>
                </c:pt>
                <c:pt idx="1635">
                  <c:v>654.4</c:v>
                </c:pt>
                <c:pt idx="1636">
                  <c:v>654.79999999999995</c:v>
                </c:pt>
                <c:pt idx="1637">
                  <c:v>655.20000000000005</c:v>
                </c:pt>
                <c:pt idx="1638">
                  <c:v>655.6</c:v>
                </c:pt>
                <c:pt idx="1639">
                  <c:v>656</c:v>
                </c:pt>
                <c:pt idx="1640">
                  <c:v>656.4</c:v>
                </c:pt>
                <c:pt idx="1641">
                  <c:v>656.8</c:v>
                </c:pt>
                <c:pt idx="1642">
                  <c:v>657.2</c:v>
                </c:pt>
                <c:pt idx="1643">
                  <c:v>657.6</c:v>
                </c:pt>
                <c:pt idx="1644">
                  <c:v>658</c:v>
                </c:pt>
                <c:pt idx="1645">
                  <c:v>658.4</c:v>
                </c:pt>
                <c:pt idx="1646">
                  <c:v>658.8</c:v>
                </c:pt>
                <c:pt idx="1647">
                  <c:v>659.2</c:v>
                </c:pt>
                <c:pt idx="1648">
                  <c:v>659.6</c:v>
                </c:pt>
                <c:pt idx="1649">
                  <c:v>660</c:v>
                </c:pt>
                <c:pt idx="1650">
                  <c:v>660.4</c:v>
                </c:pt>
                <c:pt idx="1651">
                  <c:v>660.8</c:v>
                </c:pt>
                <c:pt idx="1652">
                  <c:v>661.2</c:v>
                </c:pt>
                <c:pt idx="1653">
                  <c:v>661.6</c:v>
                </c:pt>
                <c:pt idx="1654">
                  <c:v>662</c:v>
                </c:pt>
                <c:pt idx="1655">
                  <c:v>662.4</c:v>
                </c:pt>
                <c:pt idx="1656">
                  <c:v>662.8</c:v>
                </c:pt>
                <c:pt idx="1657">
                  <c:v>663.2</c:v>
                </c:pt>
                <c:pt idx="1658">
                  <c:v>663.6</c:v>
                </c:pt>
                <c:pt idx="1659">
                  <c:v>664</c:v>
                </c:pt>
                <c:pt idx="1660">
                  <c:v>664.4</c:v>
                </c:pt>
                <c:pt idx="1661">
                  <c:v>664.8</c:v>
                </c:pt>
                <c:pt idx="1662">
                  <c:v>665.2</c:v>
                </c:pt>
                <c:pt idx="1663">
                  <c:v>665.6</c:v>
                </c:pt>
                <c:pt idx="1664">
                  <c:v>666</c:v>
                </c:pt>
                <c:pt idx="1665">
                  <c:v>666.4</c:v>
                </c:pt>
                <c:pt idx="1666">
                  <c:v>666.8</c:v>
                </c:pt>
                <c:pt idx="1667">
                  <c:v>667.2</c:v>
                </c:pt>
                <c:pt idx="1668">
                  <c:v>667.6</c:v>
                </c:pt>
                <c:pt idx="1669">
                  <c:v>668</c:v>
                </c:pt>
                <c:pt idx="1670">
                  <c:v>668.4</c:v>
                </c:pt>
                <c:pt idx="1671">
                  <c:v>668.8</c:v>
                </c:pt>
                <c:pt idx="1672">
                  <c:v>669.2</c:v>
                </c:pt>
                <c:pt idx="1673">
                  <c:v>669.6</c:v>
                </c:pt>
                <c:pt idx="1674">
                  <c:v>670</c:v>
                </c:pt>
                <c:pt idx="1675">
                  <c:v>670.4</c:v>
                </c:pt>
                <c:pt idx="1676">
                  <c:v>670.8</c:v>
                </c:pt>
                <c:pt idx="1677">
                  <c:v>671.2</c:v>
                </c:pt>
                <c:pt idx="1678">
                  <c:v>671.6</c:v>
                </c:pt>
                <c:pt idx="1679">
                  <c:v>672</c:v>
                </c:pt>
                <c:pt idx="1680">
                  <c:v>672.4</c:v>
                </c:pt>
                <c:pt idx="1681">
                  <c:v>672.8</c:v>
                </c:pt>
                <c:pt idx="1682">
                  <c:v>673.2</c:v>
                </c:pt>
                <c:pt idx="1683">
                  <c:v>673.6</c:v>
                </c:pt>
                <c:pt idx="1684">
                  <c:v>674</c:v>
                </c:pt>
                <c:pt idx="1685">
                  <c:v>674.4</c:v>
                </c:pt>
                <c:pt idx="1686">
                  <c:v>674.8</c:v>
                </c:pt>
                <c:pt idx="1687">
                  <c:v>675.2</c:v>
                </c:pt>
                <c:pt idx="1688">
                  <c:v>675.6</c:v>
                </c:pt>
                <c:pt idx="1689">
                  <c:v>676</c:v>
                </c:pt>
                <c:pt idx="1690">
                  <c:v>676.4</c:v>
                </c:pt>
                <c:pt idx="1691">
                  <c:v>676.8</c:v>
                </c:pt>
                <c:pt idx="1692">
                  <c:v>677.2</c:v>
                </c:pt>
                <c:pt idx="1693">
                  <c:v>677.6</c:v>
                </c:pt>
                <c:pt idx="1694">
                  <c:v>678</c:v>
                </c:pt>
                <c:pt idx="1695">
                  <c:v>678.4</c:v>
                </c:pt>
                <c:pt idx="1696">
                  <c:v>678.8</c:v>
                </c:pt>
                <c:pt idx="1697">
                  <c:v>679.2</c:v>
                </c:pt>
                <c:pt idx="1698">
                  <c:v>679.6</c:v>
                </c:pt>
                <c:pt idx="1699">
                  <c:v>680</c:v>
                </c:pt>
                <c:pt idx="1700">
                  <c:v>680.4</c:v>
                </c:pt>
                <c:pt idx="1701">
                  <c:v>680.8</c:v>
                </c:pt>
                <c:pt idx="1702">
                  <c:v>681.2</c:v>
                </c:pt>
                <c:pt idx="1703">
                  <c:v>681.6</c:v>
                </c:pt>
                <c:pt idx="1704">
                  <c:v>682</c:v>
                </c:pt>
                <c:pt idx="1705">
                  <c:v>682.4</c:v>
                </c:pt>
                <c:pt idx="1706">
                  <c:v>682.8</c:v>
                </c:pt>
                <c:pt idx="1707">
                  <c:v>683.2</c:v>
                </c:pt>
                <c:pt idx="1708">
                  <c:v>683.6</c:v>
                </c:pt>
                <c:pt idx="1709">
                  <c:v>684</c:v>
                </c:pt>
                <c:pt idx="1710">
                  <c:v>684.4</c:v>
                </c:pt>
                <c:pt idx="1711">
                  <c:v>684.8</c:v>
                </c:pt>
                <c:pt idx="1712">
                  <c:v>685.2</c:v>
                </c:pt>
                <c:pt idx="1713">
                  <c:v>685.6</c:v>
                </c:pt>
                <c:pt idx="1714">
                  <c:v>686</c:v>
                </c:pt>
                <c:pt idx="1715">
                  <c:v>686.4</c:v>
                </c:pt>
                <c:pt idx="1716">
                  <c:v>686.8</c:v>
                </c:pt>
                <c:pt idx="1717">
                  <c:v>687.2</c:v>
                </c:pt>
                <c:pt idx="1718">
                  <c:v>687.6</c:v>
                </c:pt>
                <c:pt idx="1719">
                  <c:v>688</c:v>
                </c:pt>
                <c:pt idx="1720">
                  <c:v>688.4</c:v>
                </c:pt>
                <c:pt idx="1721">
                  <c:v>688.8</c:v>
                </c:pt>
                <c:pt idx="1722">
                  <c:v>689.2</c:v>
                </c:pt>
                <c:pt idx="1723">
                  <c:v>689.6</c:v>
                </c:pt>
                <c:pt idx="1724">
                  <c:v>690</c:v>
                </c:pt>
                <c:pt idx="1725">
                  <c:v>690.4</c:v>
                </c:pt>
                <c:pt idx="1726">
                  <c:v>690.8</c:v>
                </c:pt>
                <c:pt idx="1727">
                  <c:v>691.2</c:v>
                </c:pt>
                <c:pt idx="1728">
                  <c:v>691.6</c:v>
                </c:pt>
                <c:pt idx="1729">
                  <c:v>692</c:v>
                </c:pt>
                <c:pt idx="1730">
                  <c:v>692.4</c:v>
                </c:pt>
                <c:pt idx="1731">
                  <c:v>692.8</c:v>
                </c:pt>
                <c:pt idx="1732">
                  <c:v>693.2</c:v>
                </c:pt>
                <c:pt idx="1733">
                  <c:v>693.6</c:v>
                </c:pt>
                <c:pt idx="1734">
                  <c:v>694</c:v>
                </c:pt>
                <c:pt idx="1735">
                  <c:v>694.4</c:v>
                </c:pt>
                <c:pt idx="1736">
                  <c:v>694.8</c:v>
                </c:pt>
                <c:pt idx="1737">
                  <c:v>695.2</c:v>
                </c:pt>
                <c:pt idx="1738">
                  <c:v>695.6</c:v>
                </c:pt>
                <c:pt idx="1739">
                  <c:v>696</c:v>
                </c:pt>
                <c:pt idx="1740">
                  <c:v>696.4</c:v>
                </c:pt>
                <c:pt idx="1741">
                  <c:v>696.8</c:v>
                </c:pt>
                <c:pt idx="1742">
                  <c:v>697.2</c:v>
                </c:pt>
                <c:pt idx="1743">
                  <c:v>697.6</c:v>
                </c:pt>
                <c:pt idx="1744">
                  <c:v>698</c:v>
                </c:pt>
                <c:pt idx="1745">
                  <c:v>698.4</c:v>
                </c:pt>
                <c:pt idx="1746">
                  <c:v>698.8</c:v>
                </c:pt>
                <c:pt idx="1747">
                  <c:v>699.2</c:v>
                </c:pt>
                <c:pt idx="1748">
                  <c:v>699.6</c:v>
                </c:pt>
                <c:pt idx="1749">
                  <c:v>700</c:v>
                </c:pt>
                <c:pt idx="1750">
                  <c:v>700.4</c:v>
                </c:pt>
                <c:pt idx="1751">
                  <c:v>700.8</c:v>
                </c:pt>
                <c:pt idx="1752">
                  <c:v>701.2</c:v>
                </c:pt>
                <c:pt idx="1753">
                  <c:v>701.6</c:v>
                </c:pt>
                <c:pt idx="1754">
                  <c:v>702</c:v>
                </c:pt>
                <c:pt idx="1755">
                  <c:v>702.4</c:v>
                </c:pt>
                <c:pt idx="1756">
                  <c:v>702.8</c:v>
                </c:pt>
                <c:pt idx="1757">
                  <c:v>703.2</c:v>
                </c:pt>
                <c:pt idx="1758">
                  <c:v>703.6</c:v>
                </c:pt>
                <c:pt idx="1759">
                  <c:v>704</c:v>
                </c:pt>
                <c:pt idx="1760">
                  <c:v>704.4</c:v>
                </c:pt>
                <c:pt idx="1761">
                  <c:v>704.8</c:v>
                </c:pt>
                <c:pt idx="1762">
                  <c:v>705.2</c:v>
                </c:pt>
                <c:pt idx="1763">
                  <c:v>705.6</c:v>
                </c:pt>
                <c:pt idx="1764">
                  <c:v>706</c:v>
                </c:pt>
                <c:pt idx="1765">
                  <c:v>706.4</c:v>
                </c:pt>
                <c:pt idx="1766">
                  <c:v>706.8</c:v>
                </c:pt>
                <c:pt idx="1767">
                  <c:v>707.2</c:v>
                </c:pt>
                <c:pt idx="1768">
                  <c:v>707.6</c:v>
                </c:pt>
                <c:pt idx="1769">
                  <c:v>708</c:v>
                </c:pt>
                <c:pt idx="1770">
                  <c:v>708.4</c:v>
                </c:pt>
                <c:pt idx="1771">
                  <c:v>708.8</c:v>
                </c:pt>
                <c:pt idx="1772">
                  <c:v>709.2</c:v>
                </c:pt>
                <c:pt idx="1773">
                  <c:v>709.6</c:v>
                </c:pt>
                <c:pt idx="1774">
                  <c:v>710</c:v>
                </c:pt>
                <c:pt idx="1775">
                  <c:v>710.4</c:v>
                </c:pt>
                <c:pt idx="1776">
                  <c:v>710.8</c:v>
                </c:pt>
                <c:pt idx="1777">
                  <c:v>711.2</c:v>
                </c:pt>
                <c:pt idx="1778">
                  <c:v>711.6</c:v>
                </c:pt>
                <c:pt idx="1779">
                  <c:v>712</c:v>
                </c:pt>
                <c:pt idx="1780">
                  <c:v>712.4</c:v>
                </c:pt>
                <c:pt idx="1781">
                  <c:v>712.8</c:v>
                </c:pt>
                <c:pt idx="1782">
                  <c:v>713.2</c:v>
                </c:pt>
                <c:pt idx="1783">
                  <c:v>713.6</c:v>
                </c:pt>
                <c:pt idx="1784">
                  <c:v>714</c:v>
                </c:pt>
                <c:pt idx="1785">
                  <c:v>714.4</c:v>
                </c:pt>
                <c:pt idx="1786">
                  <c:v>714.8</c:v>
                </c:pt>
                <c:pt idx="1787">
                  <c:v>715.2</c:v>
                </c:pt>
                <c:pt idx="1788">
                  <c:v>715.6</c:v>
                </c:pt>
                <c:pt idx="1789">
                  <c:v>716</c:v>
                </c:pt>
                <c:pt idx="1790">
                  <c:v>716.4</c:v>
                </c:pt>
                <c:pt idx="1791">
                  <c:v>716.8</c:v>
                </c:pt>
                <c:pt idx="1792">
                  <c:v>717.2</c:v>
                </c:pt>
                <c:pt idx="1793">
                  <c:v>717.6</c:v>
                </c:pt>
                <c:pt idx="1794">
                  <c:v>718</c:v>
                </c:pt>
                <c:pt idx="1795">
                  <c:v>718.4</c:v>
                </c:pt>
                <c:pt idx="1796">
                  <c:v>718.8</c:v>
                </c:pt>
                <c:pt idx="1797">
                  <c:v>719.2</c:v>
                </c:pt>
                <c:pt idx="1798">
                  <c:v>719.6</c:v>
                </c:pt>
                <c:pt idx="1799">
                  <c:v>720</c:v>
                </c:pt>
                <c:pt idx="1800">
                  <c:v>720.4</c:v>
                </c:pt>
                <c:pt idx="1801">
                  <c:v>720.8</c:v>
                </c:pt>
                <c:pt idx="1802">
                  <c:v>721.2</c:v>
                </c:pt>
                <c:pt idx="1803">
                  <c:v>721.6</c:v>
                </c:pt>
                <c:pt idx="1804">
                  <c:v>722</c:v>
                </c:pt>
                <c:pt idx="1805">
                  <c:v>722.4</c:v>
                </c:pt>
                <c:pt idx="1806">
                  <c:v>722.8</c:v>
                </c:pt>
                <c:pt idx="1807">
                  <c:v>723.2</c:v>
                </c:pt>
                <c:pt idx="1808">
                  <c:v>723.6</c:v>
                </c:pt>
                <c:pt idx="1809">
                  <c:v>724</c:v>
                </c:pt>
                <c:pt idx="1810">
                  <c:v>724.4</c:v>
                </c:pt>
                <c:pt idx="1811">
                  <c:v>724.8</c:v>
                </c:pt>
                <c:pt idx="1812">
                  <c:v>725.2</c:v>
                </c:pt>
                <c:pt idx="1813">
                  <c:v>725.6</c:v>
                </c:pt>
                <c:pt idx="1814">
                  <c:v>726</c:v>
                </c:pt>
                <c:pt idx="1815">
                  <c:v>726.4</c:v>
                </c:pt>
                <c:pt idx="1816">
                  <c:v>726.8</c:v>
                </c:pt>
                <c:pt idx="1817">
                  <c:v>727.2</c:v>
                </c:pt>
                <c:pt idx="1818">
                  <c:v>727.6</c:v>
                </c:pt>
                <c:pt idx="1819">
                  <c:v>728</c:v>
                </c:pt>
                <c:pt idx="1820">
                  <c:v>728.4</c:v>
                </c:pt>
                <c:pt idx="1821">
                  <c:v>728.8</c:v>
                </c:pt>
                <c:pt idx="1822">
                  <c:v>729.2</c:v>
                </c:pt>
                <c:pt idx="1823">
                  <c:v>729.6</c:v>
                </c:pt>
                <c:pt idx="1824">
                  <c:v>730</c:v>
                </c:pt>
                <c:pt idx="1825">
                  <c:v>730.4</c:v>
                </c:pt>
                <c:pt idx="1826">
                  <c:v>730.8</c:v>
                </c:pt>
                <c:pt idx="1827">
                  <c:v>731.2</c:v>
                </c:pt>
                <c:pt idx="1828">
                  <c:v>731.6</c:v>
                </c:pt>
                <c:pt idx="1829">
                  <c:v>732</c:v>
                </c:pt>
                <c:pt idx="1830">
                  <c:v>732.4</c:v>
                </c:pt>
                <c:pt idx="1831">
                  <c:v>732.8</c:v>
                </c:pt>
                <c:pt idx="1832">
                  <c:v>733.2</c:v>
                </c:pt>
                <c:pt idx="1833">
                  <c:v>733.6</c:v>
                </c:pt>
                <c:pt idx="1834">
                  <c:v>734</c:v>
                </c:pt>
                <c:pt idx="1835">
                  <c:v>734.4</c:v>
                </c:pt>
                <c:pt idx="1836">
                  <c:v>734.8</c:v>
                </c:pt>
                <c:pt idx="1837">
                  <c:v>735.2</c:v>
                </c:pt>
                <c:pt idx="1838">
                  <c:v>735.6</c:v>
                </c:pt>
                <c:pt idx="1839">
                  <c:v>736</c:v>
                </c:pt>
                <c:pt idx="1840">
                  <c:v>736.4</c:v>
                </c:pt>
                <c:pt idx="1841">
                  <c:v>736.8</c:v>
                </c:pt>
                <c:pt idx="1842">
                  <c:v>737.2</c:v>
                </c:pt>
                <c:pt idx="1843">
                  <c:v>737.6</c:v>
                </c:pt>
                <c:pt idx="1844">
                  <c:v>738</c:v>
                </c:pt>
                <c:pt idx="1845">
                  <c:v>738.4</c:v>
                </c:pt>
                <c:pt idx="1846">
                  <c:v>738.8</c:v>
                </c:pt>
                <c:pt idx="1847">
                  <c:v>739.2</c:v>
                </c:pt>
                <c:pt idx="1848">
                  <c:v>739.6</c:v>
                </c:pt>
                <c:pt idx="1849">
                  <c:v>740</c:v>
                </c:pt>
                <c:pt idx="1850">
                  <c:v>740.4</c:v>
                </c:pt>
                <c:pt idx="1851">
                  <c:v>740.8</c:v>
                </c:pt>
                <c:pt idx="1852">
                  <c:v>741.2</c:v>
                </c:pt>
                <c:pt idx="1853">
                  <c:v>741.6</c:v>
                </c:pt>
                <c:pt idx="1854">
                  <c:v>742</c:v>
                </c:pt>
                <c:pt idx="1855">
                  <c:v>742.4</c:v>
                </c:pt>
                <c:pt idx="1856">
                  <c:v>742.8</c:v>
                </c:pt>
                <c:pt idx="1857">
                  <c:v>743.2</c:v>
                </c:pt>
                <c:pt idx="1858">
                  <c:v>743.6</c:v>
                </c:pt>
                <c:pt idx="1859">
                  <c:v>744</c:v>
                </c:pt>
                <c:pt idx="1860">
                  <c:v>744.4</c:v>
                </c:pt>
                <c:pt idx="1861">
                  <c:v>744.8</c:v>
                </c:pt>
                <c:pt idx="1862">
                  <c:v>745.2</c:v>
                </c:pt>
                <c:pt idx="1863">
                  <c:v>745.6</c:v>
                </c:pt>
                <c:pt idx="1864">
                  <c:v>746</c:v>
                </c:pt>
                <c:pt idx="1865">
                  <c:v>746.4</c:v>
                </c:pt>
                <c:pt idx="1866">
                  <c:v>746.8</c:v>
                </c:pt>
                <c:pt idx="1867">
                  <c:v>747.2</c:v>
                </c:pt>
                <c:pt idx="1868">
                  <c:v>747.6</c:v>
                </c:pt>
                <c:pt idx="1869">
                  <c:v>748</c:v>
                </c:pt>
                <c:pt idx="1870">
                  <c:v>748.4</c:v>
                </c:pt>
                <c:pt idx="1871">
                  <c:v>748.8</c:v>
                </c:pt>
                <c:pt idx="1872">
                  <c:v>749.2</c:v>
                </c:pt>
                <c:pt idx="1873">
                  <c:v>749.6</c:v>
                </c:pt>
                <c:pt idx="1874">
                  <c:v>750</c:v>
                </c:pt>
                <c:pt idx="1875">
                  <c:v>750.4</c:v>
                </c:pt>
                <c:pt idx="1876">
                  <c:v>750.8</c:v>
                </c:pt>
                <c:pt idx="1877">
                  <c:v>751.2</c:v>
                </c:pt>
                <c:pt idx="1878">
                  <c:v>751.6</c:v>
                </c:pt>
                <c:pt idx="1879">
                  <c:v>752</c:v>
                </c:pt>
                <c:pt idx="1880">
                  <c:v>752.4</c:v>
                </c:pt>
                <c:pt idx="1881">
                  <c:v>752.8</c:v>
                </c:pt>
                <c:pt idx="1882">
                  <c:v>753.2</c:v>
                </c:pt>
                <c:pt idx="1883">
                  <c:v>753.6</c:v>
                </c:pt>
                <c:pt idx="1884">
                  <c:v>754</c:v>
                </c:pt>
                <c:pt idx="1885">
                  <c:v>754.4</c:v>
                </c:pt>
                <c:pt idx="1886">
                  <c:v>754.8</c:v>
                </c:pt>
                <c:pt idx="1887">
                  <c:v>755.2</c:v>
                </c:pt>
                <c:pt idx="1888">
                  <c:v>755.6</c:v>
                </c:pt>
                <c:pt idx="1889">
                  <c:v>756</c:v>
                </c:pt>
                <c:pt idx="1890">
                  <c:v>756.4</c:v>
                </c:pt>
                <c:pt idx="1891">
                  <c:v>756.8</c:v>
                </c:pt>
                <c:pt idx="1892">
                  <c:v>757.2</c:v>
                </c:pt>
                <c:pt idx="1893">
                  <c:v>757.6</c:v>
                </c:pt>
                <c:pt idx="1894">
                  <c:v>758</c:v>
                </c:pt>
                <c:pt idx="1895">
                  <c:v>758.4</c:v>
                </c:pt>
                <c:pt idx="1896">
                  <c:v>758.8</c:v>
                </c:pt>
                <c:pt idx="1897">
                  <c:v>759.2</c:v>
                </c:pt>
                <c:pt idx="1898">
                  <c:v>759.6</c:v>
                </c:pt>
                <c:pt idx="1899">
                  <c:v>760</c:v>
                </c:pt>
                <c:pt idx="1900">
                  <c:v>760.4</c:v>
                </c:pt>
                <c:pt idx="1901">
                  <c:v>760.8</c:v>
                </c:pt>
                <c:pt idx="1902">
                  <c:v>761.2</c:v>
                </c:pt>
                <c:pt idx="1903">
                  <c:v>761.6</c:v>
                </c:pt>
                <c:pt idx="1904">
                  <c:v>762</c:v>
                </c:pt>
                <c:pt idx="1905">
                  <c:v>762.4</c:v>
                </c:pt>
                <c:pt idx="1906">
                  <c:v>762.8</c:v>
                </c:pt>
                <c:pt idx="1907">
                  <c:v>763.2</c:v>
                </c:pt>
                <c:pt idx="1908">
                  <c:v>763.6</c:v>
                </c:pt>
                <c:pt idx="1909">
                  <c:v>764</c:v>
                </c:pt>
                <c:pt idx="1910">
                  <c:v>764.4</c:v>
                </c:pt>
                <c:pt idx="1911">
                  <c:v>764.8</c:v>
                </c:pt>
                <c:pt idx="1912">
                  <c:v>765.2</c:v>
                </c:pt>
                <c:pt idx="1913">
                  <c:v>765.6</c:v>
                </c:pt>
                <c:pt idx="1914">
                  <c:v>766</c:v>
                </c:pt>
                <c:pt idx="1915">
                  <c:v>766.4</c:v>
                </c:pt>
                <c:pt idx="1916">
                  <c:v>766.8</c:v>
                </c:pt>
                <c:pt idx="1917">
                  <c:v>767.2</c:v>
                </c:pt>
                <c:pt idx="1918">
                  <c:v>767.6</c:v>
                </c:pt>
                <c:pt idx="1919">
                  <c:v>768</c:v>
                </c:pt>
                <c:pt idx="1920">
                  <c:v>768.4</c:v>
                </c:pt>
                <c:pt idx="1921">
                  <c:v>768.8</c:v>
                </c:pt>
                <c:pt idx="1922">
                  <c:v>769.2</c:v>
                </c:pt>
                <c:pt idx="1923">
                  <c:v>769.6</c:v>
                </c:pt>
                <c:pt idx="1924">
                  <c:v>770</c:v>
                </c:pt>
                <c:pt idx="1925">
                  <c:v>770.4</c:v>
                </c:pt>
                <c:pt idx="1926">
                  <c:v>770.8</c:v>
                </c:pt>
                <c:pt idx="1927">
                  <c:v>771.2</c:v>
                </c:pt>
                <c:pt idx="1928">
                  <c:v>771.6</c:v>
                </c:pt>
                <c:pt idx="1929">
                  <c:v>772</c:v>
                </c:pt>
                <c:pt idx="1930">
                  <c:v>772.4</c:v>
                </c:pt>
                <c:pt idx="1931">
                  <c:v>772.8</c:v>
                </c:pt>
                <c:pt idx="1932">
                  <c:v>773.2</c:v>
                </c:pt>
                <c:pt idx="1933">
                  <c:v>773.6</c:v>
                </c:pt>
                <c:pt idx="1934">
                  <c:v>774</c:v>
                </c:pt>
                <c:pt idx="1935">
                  <c:v>774.4</c:v>
                </c:pt>
                <c:pt idx="1936">
                  <c:v>774.8</c:v>
                </c:pt>
                <c:pt idx="1937">
                  <c:v>775.2</c:v>
                </c:pt>
                <c:pt idx="1938">
                  <c:v>775.6</c:v>
                </c:pt>
                <c:pt idx="1939">
                  <c:v>776</c:v>
                </c:pt>
                <c:pt idx="1940">
                  <c:v>776.4</c:v>
                </c:pt>
                <c:pt idx="1941">
                  <c:v>776.8</c:v>
                </c:pt>
                <c:pt idx="1942">
                  <c:v>777.2</c:v>
                </c:pt>
                <c:pt idx="1943">
                  <c:v>777.6</c:v>
                </c:pt>
                <c:pt idx="1944">
                  <c:v>778</c:v>
                </c:pt>
                <c:pt idx="1945">
                  <c:v>778.4</c:v>
                </c:pt>
                <c:pt idx="1946">
                  <c:v>778.8</c:v>
                </c:pt>
                <c:pt idx="1947">
                  <c:v>779.2</c:v>
                </c:pt>
                <c:pt idx="1948">
                  <c:v>779.6</c:v>
                </c:pt>
                <c:pt idx="1949">
                  <c:v>780</c:v>
                </c:pt>
                <c:pt idx="1950">
                  <c:v>780.4</c:v>
                </c:pt>
                <c:pt idx="1951">
                  <c:v>780.8</c:v>
                </c:pt>
                <c:pt idx="1952">
                  <c:v>781.2</c:v>
                </c:pt>
                <c:pt idx="1953">
                  <c:v>781.6</c:v>
                </c:pt>
                <c:pt idx="1954">
                  <c:v>782</c:v>
                </c:pt>
                <c:pt idx="1955">
                  <c:v>782.4</c:v>
                </c:pt>
                <c:pt idx="1956">
                  <c:v>782.8</c:v>
                </c:pt>
                <c:pt idx="1957">
                  <c:v>783.2</c:v>
                </c:pt>
                <c:pt idx="1958">
                  <c:v>783.6</c:v>
                </c:pt>
                <c:pt idx="1959">
                  <c:v>784</c:v>
                </c:pt>
                <c:pt idx="1960">
                  <c:v>784.4</c:v>
                </c:pt>
                <c:pt idx="1961">
                  <c:v>784.8</c:v>
                </c:pt>
                <c:pt idx="1962">
                  <c:v>785.2</c:v>
                </c:pt>
                <c:pt idx="1963">
                  <c:v>785.6</c:v>
                </c:pt>
                <c:pt idx="1964">
                  <c:v>786</c:v>
                </c:pt>
                <c:pt idx="1965">
                  <c:v>786.4</c:v>
                </c:pt>
                <c:pt idx="1966">
                  <c:v>786.8</c:v>
                </c:pt>
                <c:pt idx="1967">
                  <c:v>787.2</c:v>
                </c:pt>
                <c:pt idx="1968">
                  <c:v>787.6</c:v>
                </c:pt>
                <c:pt idx="1969">
                  <c:v>788</c:v>
                </c:pt>
                <c:pt idx="1970">
                  <c:v>788.4</c:v>
                </c:pt>
                <c:pt idx="1971">
                  <c:v>788.8</c:v>
                </c:pt>
                <c:pt idx="1972">
                  <c:v>789.2</c:v>
                </c:pt>
                <c:pt idx="1973">
                  <c:v>789.6</c:v>
                </c:pt>
                <c:pt idx="1974">
                  <c:v>790</c:v>
                </c:pt>
                <c:pt idx="1975">
                  <c:v>790.4</c:v>
                </c:pt>
                <c:pt idx="1976">
                  <c:v>790.8</c:v>
                </c:pt>
                <c:pt idx="1977">
                  <c:v>791.2</c:v>
                </c:pt>
                <c:pt idx="1978">
                  <c:v>791.6</c:v>
                </c:pt>
                <c:pt idx="1979">
                  <c:v>792</c:v>
                </c:pt>
                <c:pt idx="1980">
                  <c:v>792.4</c:v>
                </c:pt>
                <c:pt idx="1981">
                  <c:v>792.8</c:v>
                </c:pt>
                <c:pt idx="1982">
                  <c:v>793.2</c:v>
                </c:pt>
                <c:pt idx="1983">
                  <c:v>793.6</c:v>
                </c:pt>
                <c:pt idx="1984">
                  <c:v>794</c:v>
                </c:pt>
                <c:pt idx="1985">
                  <c:v>794.4</c:v>
                </c:pt>
                <c:pt idx="1986">
                  <c:v>794.8</c:v>
                </c:pt>
                <c:pt idx="1987">
                  <c:v>795.2</c:v>
                </c:pt>
                <c:pt idx="1988">
                  <c:v>795.6</c:v>
                </c:pt>
                <c:pt idx="1989">
                  <c:v>796</c:v>
                </c:pt>
                <c:pt idx="1990">
                  <c:v>796.4</c:v>
                </c:pt>
                <c:pt idx="1991">
                  <c:v>796.8</c:v>
                </c:pt>
                <c:pt idx="1992">
                  <c:v>797.2</c:v>
                </c:pt>
                <c:pt idx="1993">
                  <c:v>797.6</c:v>
                </c:pt>
                <c:pt idx="1994">
                  <c:v>798</c:v>
                </c:pt>
                <c:pt idx="1995">
                  <c:v>798.4</c:v>
                </c:pt>
                <c:pt idx="1996">
                  <c:v>798.8</c:v>
                </c:pt>
                <c:pt idx="1997">
                  <c:v>799.2</c:v>
                </c:pt>
                <c:pt idx="1998">
                  <c:v>799.6</c:v>
                </c:pt>
                <c:pt idx="1999">
                  <c:v>800</c:v>
                </c:pt>
                <c:pt idx="2000">
                  <c:v>800.4</c:v>
                </c:pt>
                <c:pt idx="2001">
                  <c:v>800.8</c:v>
                </c:pt>
                <c:pt idx="2002">
                  <c:v>801.2</c:v>
                </c:pt>
                <c:pt idx="2003">
                  <c:v>801.6</c:v>
                </c:pt>
                <c:pt idx="2004">
                  <c:v>802</c:v>
                </c:pt>
                <c:pt idx="2005">
                  <c:v>802.4</c:v>
                </c:pt>
                <c:pt idx="2006">
                  <c:v>802.8</c:v>
                </c:pt>
                <c:pt idx="2007">
                  <c:v>803.2</c:v>
                </c:pt>
                <c:pt idx="2008">
                  <c:v>803.6</c:v>
                </c:pt>
                <c:pt idx="2009">
                  <c:v>804</c:v>
                </c:pt>
                <c:pt idx="2010">
                  <c:v>804.4</c:v>
                </c:pt>
                <c:pt idx="2011">
                  <c:v>804.8</c:v>
                </c:pt>
                <c:pt idx="2012">
                  <c:v>805.2</c:v>
                </c:pt>
                <c:pt idx="2013">
                  <c:v>805.6</c:v>
                </c:pt>
                <c:pt idx="2014">
                  <c:v>806</c:v>
                </c:pt>
                <c:pt idx="2015">
                  <c:v>806.4</c:v>
                </c:pt>
                <c:pt idx="2016">
                  <c:v>806.8</c:v>
                </c:pt>
                <c:pt idx="2017">
                  <c:v>807.2</c:v>
                </c:pt>
                <c:pt idx="2018">
                  <c:v>807.6</c:v>
                </c:pt>
                <c:pt idx="2019">
                  <c:v>808</c:v>
                </c:pt>
                <c:pt idx="2020">
                  <c:v>808.4</c:v>
                </c:pt>
                <c:pt idx="2021">
                  <c:v>808.8</c:v>
                </c:pt>
                <c:pt idx="2022">
                  <c:v>809.2</c:v>
                </c:pt>
                <c:pt idx="2023">
                  <c:v>809.6</c:v>
                </c:pt>
                <c:pt idx="2024">
                  <c:v>810</c:v>
                </c:pt>
                <c:pt idx="2025">
                  <c:v>810.4</c:v>
                </c:pt>
                <c:pt idx="2026">
                  <c:v>810.8</c:v>
                </c:pt>
                <c:pt idx="2027">
                  <c:v>811.2</c:v>
                </c:pt>
                <c:pt idx="2028">
                  <c:v>811.6</c:v>
                </c:pt>
                <c:pt idx="2029">
                  <c:v>812</c:v>
                </c:pt>
                <c:pt idx="2030">
                  <c:v>812.4</c:v>
                </c:pt>
                <c:pt idx="2031">
                  <c:v>812.8</c:v>
                </c:pt>
                <c:pt idx="2032">
                  <c:v>813.2</c:v>
                </c:pt>
                <c:pt idx="2033">
                  <c:v>813.6</c:v>
                </c:pt>
                <c:pt idx="2034">
                  <c:v>814</c:v>
                </c:pt>
                <c:pt idx="2035">
                  <c:v>814.4</c:v>
                </c:pt>
                <c:pt idx="2036">
                  <c:v>814.8</c:v>
                </c:pt>
                <c:pt idx="2037">
                  <c:v>815.2</c:v>
                </c:pt>
                <c:pt idx="2038">
                  <c:v>815.6</c:v>
                </c:pt>
                <c:pt idx="2039">
                  <c:v>816</c:v>
                </c:pt>
                <c:pt idx="2040">
                  <c:v>816.4</c:v>
                </c:pt>
                <c:pt idx="2041">
                  <c:v>816.8</c:v>
                </c:pt>
                <c:pt idx="2042">
                  <c:v>817.2</c:v>
                </c:pt>
                <c:pt idx="2043">
                  <c:v>817.6</c:v>
                </c:pt>
                <c:pt idx="2044">
                  <c:v>818</c:v>
                </c:pt>
                <c:pt idx="2045">
                  <c:v>818.4</c:v>
                </c:pt>
                <c:pt idx="2046">
                  <c:v>818.8</c:v>
                </c:pt>
                <c:pt idx="2047">
                  <c:v>819.2</c:v>
                </c:pt>
                <c:pt idx="2048">
                  <c:v>819.6</c:v>
                </c:pt>
                <c:pt idx="2049">
                  <c:v>820</c:v>
                </c:pt>
                <c:pt idx="2050">
                  <c:v>820.4</c:v>
                </c:pt>
                <c:pt idx="2051">
                  <c:v>820.8</c:v>
                </c:pt>
                <c:pt idx="2052">
                  <c:v>821.2</c:v>
                </c:pt>
                <c:pt idx="2053">
                  <c:v>821.6</c:v>
                </c:pt>
                <c:pt idx="2054">
                  <c:v>822</c:v>
                </c:pt>
                <c:pt idx="2055">
                  <c:v>822.4</c:v>
                </c:pt>
                <c:pt idx="2056">
                  <c:v>822.8</c:v>
                </c:pt>
                <c:pt idx="2057">
                  <c:v>823.2</c:v>
                </c:pt>
                <c:pt idx="2058">
                  <c:v>823.6</c:v>
                </c:pt>
                <c:pt idx="2059">
                  <c:v>824</c:v>
                </c:pt>
                <c:pt idx="2060">
                  <c:v>824.4</c:v>
                </c:pt>
                <c:pt idx="2061">
                  <c:v>824.8</c:v>
                </c:pt>
                <c:pt idx="2062">
                  <c:v>825.2</c:v>
                </c:pt>
                <c:pt idx="2063">
                  <c:v>825.6</c:v>
                </c:pt>
                <c:pt idx="2064">
                  <c:v>826</c:v>
                </c:pt>
                <c:pt idx="2065">
                  <c:v>826.4</c:v>
                </c:pt>
                <c:pt idx="2066">
                  <c:v>826.8</c:v>
                </c:pt>
                <c:pt idx="2067">
                  <c:v>827.2</c:v>
                </c:pt>
                <c:pt idx="2068">
                  <c:v>827.6</c:v>
                </c:pt>
                <c:pt idx="2069">
                  <c:v>828</c:v>
                </c:pt>
                <c:pt idx="2070">
                  <c:v>828.4</c:v>
                </c:pt>
                <c:pt idx="2071">
                  <c:v>828.8</c:v>
                </c:pt>
                <c:pt idx="2072">
                  <c:v>829.2</c:v>
                </c:pt>
                <c:pt idx="2073">
                  <c:v>829.6</c:v>
                </c:pt>
                <c:pt idx="2074">
                  <c:v>830</c:v>
                </c:pt>
                <c:pt idx="2075">
                  <c:v>830.4</c:v>
                </c:pt>
                <c:pt idx="2076">
                  <c:v>830.8</c:v>
                </c:pt>
                <c:pt idx="2077">
                  <c:v>831.2</c:v>
                </c:pt>
                <c:pt idx="2078">
                  <c:v>831.6</c:v>
                </c:pt>
                <c:pt idx="2079">
                  <c:v>832</c:v>
                </c:pt>
                <c:pt idx="2080">
                  <c:v>832.4</c:v>
                </c:pt>
                <c:pt idx="2081">
                  <c:v>832.8</c:v>
                </c:pt>
                <c:pt idx="2082">
                  <c:v>833.2</c:v>
                </c:pt>
                <c:pt idx="2083">
                  <c:v>833.6</c:v>
                </c:pt>
                <c:pt idx="2084">
                  <c:v>834</c:v>
                </c:pt>
                <c:pt idx="2085">
                  <c:v>834.4</c:v>
                </c:pt>
                <c:pt idx="2086">
                  <c:v>834.8</c:v>
                </c:pt>
                <c:pt idx="2087">
                  <c:v>835.2</c:v>
                </c:pt>
                <c:pt idx="2088">
                  <c:v>835.6</c:v>
                </c:pt>
                <c:pt idx="2089">
                  <c:v>836</c:v>
                </c:pt>
                <c:pt idx="2090">
                  <c:v>836.4</c:v>
                </c:pt>
                <c:pt idx="2091">
                  <c:v>836.8</c:v>
                </c:pt>
                <c:pt idx="2092">
                  <c:v>837.2</c:v>
                </c:pt>
                <c:pt idx="2093">
                  <c:v>837.6</c:v>
                </c:pt>
                <c:pt idx="2094">
                  <c:v>838</c:v>
                </c:pt>
                <c:pt idx="2095">
                  <c:v>838.4</c:v>
                </c:pt>
                <c:pt idx="2096">
                  <c:v>838.8</c:v>
                </c:pt>
                <c:pt idx="2097">
                  <c:v>839.2</c:v>
                </c:pt>
                <c:pt idx="2098">
                  <c:v>839.6</c:v>
                </c:pt>
                <c:pt idx="2099">
                  <c:v>840</c:v>
                </c:pt>
                <c:pt idx="2100">
                  <c:v>840.4</c:v>
                </c:pt>
                <c:pt idx="2101">
                  <c:v>840.8</c:v>
                </c:pt>
                <c:pt idx="2102">
                  <c:v>841.2</c:v>
                </c:pt>
                <c:pt idx="2103">
                  <c:v>841.6</c:v>
                </c:pt>
                <c:pt idx="2104">
                  <c:v>842</c:v>
                </c:pt>
                <c:pt idx="2105">
                  <c:v>842.4</c:v>
                </c:pt>
                <c:pt idx="2106">
                  <c:v>842.8</c:v>
                </c:pt>
                <c:pt idx="2107">
                  <c:v>843.2</c:v>
                </c:pt>
                <c:pt idx="2108">
                  <c:v>843.6</c:v>
                </c:pt>
                <c:pt idx="2109">
                  <c:v>844</c:v>
                </c:pt>
                <c:pt idx="2110">
                  <c:v>844.4</c:v>
                </c:pt>
                <c:pt idx="2111">
                  <c:v>844.8</c:v>
                </c:pt>
                <c:pt idx="2112">
                  <c:v>845.2</c:v>
                </c:pt>
                <c:pt idx="2113">
                  <c:v>845.6</c:v>
                </c:pt>
                <c:pt idx="2114">
                  <c:v>846</c:v>
                </c:pt>
                <c:pt idx="2115">
                  <c:v>846.4</c:v>
                </c:pt>
                <c:pt idx="2116">
                  <c:v>846.8</c:v>
                </c:pt>
                <c:pt idx="2117">
                  <c:v>847.2</c:v>
                </c:pt>
                <c:pt idx="2118">
                  <c:v>847.6</c:v>
                </c:pt>
                <c:pt idx="2119">
                  <c:v>848</c:v>
                </c:pt>
                <c:pt idx="2120">
                  <c:v>848.4</c:v>
                </c:pt>
                <c:pt idx="2121">
                  <c:v>848.8</c:v>
                </c:pt>
                <c:pt idx="2122">
                  <c:v>849.2</c:v>
                </c:pt>
                <c:pt idx="2123">
                  <c:v>849.6</c:v>
                </c:pt>
                <c:pt idx="2124">
                  <c:v>850</c:v>
                </c:pt>
                <c:pt idx="2125">
                  <c:v>850.4</c:v>
                </c:pt>
                <c:pt idx="2126">
                  <c:v>850.8</c:v>
                </c:pt>
                <c:pt idx="2127">
                  <c:v>851.2</c:v>
                </c:pt>
                <c:pt idx="2128">
                  <c:v>851.6</c:v>
                </c:pt>
                <c:pt idx="2129">
                  <c:v>852</c:v>
                </c:pt>
                <c:pt idx="2130">
                  <c:v>852.4</c:v>
                </c:pt>
                <c:pt idx="2131">
                  <c:v>852.8</c:v>
                </c:pt>
                <c:pt idx="2132">
                  <c:v>853.2</c:v>
                </c:pt>
                <c:pt idx="2133">
                  <c:v>853.6</c:v>
                </c:pt>
                <c:pt idx="2134">
                  <c:v>854</c:v>
                </c:pt>
                <c:pt idx="2135">
                  <c:v>854.4</c:v>
                </c:pt>
                <c:pt idx="2136">
                  <c:v>854.8</c:v>
                </c:pt>
                <c:pt idx="2137">
                  <c:v>855.2</c:v>
                </c:pt>
                <c:pt idx="2138">
                  <c:v>855.6</c:v>
                </c:pt>
                <c:pt idx="2139">
                  <c:v>856</c:v>
                </c:pt>
                <c:pt idx="2140">
                  <c:v>856.4</c:v>
                </c:pt>
                <c:pt idx="2141">
                  <c:v>856.8</c:v>
                </c:pt>
                <c:pt idx="2142">
                  <c:v>857.2</c:v>
                </c:pt>
                <c:pt idx="2143">
                  <c:v>857.6</c:v>
                </c:pt>
                <c:pt idx="2144">
                  <c:v>858</c:v>
                </c:pt>
                <c:pt idx="2145">
                  <c:v>858.4</c:v>
                </c:pt>
                <c:pt idx="2146">
                  <c:v>858.8</c:v>
                </c:pt>
                <c:pt idx="2147">
                  <c:v>859.2</c:v>
                </c:pt>
                <c:pt idx="2148">
                  <c:v>859.6</c:v>
                </c:pt>
                <c:pt idx="2149">
                  <c:v>860</c:v>
                </c:pt>
                <c:pt idx="2150">
                  <c:v>860.4</c:v>
                </c:pt>
                <c:pt idx="2151">
                  <c:v>860.8</c:v>
                </c:pt>
                <c:pt idx="2152">
                  <c:v>861.2</c:v>
                </c:pt>
                <c:pt idx="2153">
                  <c:v>861.6</c:v>
                </c:pt>
                <c:pt idx="2154">
                  <c:v>862</c:v>
                </c:pt>
                <c:pt idx="2155">
                  <c:v>862.4</c:v>
                </c:pt>
                <c:pt idx="2156">
                  <c:v>862.8</c:v>
                </c:pt>
                <c:pt idx="2157">
                  <c:v>863.2</c:v>
                </c:pt>
                <c:pt idx="2158">
                  <c:v>863.6</c:v>
                </c:pt>
                <c:pt idx="2159">
                  <c:v>864</c:v>
                </c:pt>
                <c:pt idx="2160">
                  <c:v>864.4</c:v>
                </c:pt>
                <c:pt idx="2161">
                  <c:v>864.8</c:v>
                </c:pt>
                <c:pt idx="2162">
                  <c:v>865.2</c:v>
                </c:pt>
                <c:pt idx="2163">
                  <c:v>865.6</c:v>
                </c:pt>
                <c:pt idx="2164">
                  <c:v>866</c:v>
                </c:pt>
                <c:pt idx="2165">
                  <c:v>866.4</c:v>
                </c:pt>
                <c:pt idx="2166">
                  <c:v>866.8</c:v>
                </c:pt>
                <c:pt idx="2167">
                  <c:v>867.2</c:v>
                </c:pt>
                <c:pt idx="2168">
                  <c:v>867.6</c:v>
                </c:pt>
                <c:pt idx="2169">
                  <c:v>868</c:v>
                </c:pt>
                <c:pt idx="2170">
                  <c:v>868.4</c:v>
                </c:pt>
                <c:pt idx="2171">
                  <c:v>868.8</c:v>
                </c:pt>
                <c:pt idx="2172">
                  <c:v>869.2</c:v>
                </c:pt>
                <c:pt idx="2173">
                  <c:v>869.6</c:v>
                </c:pt>
                <c:pt idx="2174">
                  <c:v>870</c:v>
                </c:pt>
                <c:pt idx="2175">
                  <c:v>870.4</c:v>
                </c:pt>
                <c:pt idx="2176">
                  <c:v>870.8</c:v>
                </c:pt>
                <c:pt idx="2177">
                  <c:v>871.2</c:v>
                </c:pt>
                <c:pt idx="2178">
                  <c:v>871.6</c:v>
                </c:pt>
                <c:pt idx="2179">
                  <c:v>872</c:v>
                </c:pt>
                <c:pt idx="2180">
                  <c:v>872.4</c:v>
                </c:pt>
                <c:pt idx="2181">
                  <c:v>872.8</c:v>
                </c:pt>
                <c:pt idx="2182">
                  <c:v>873.2</c:v>
                </c:pt>
                <c:pt idx="2183">
                  <c:v>873.6</c:v>
                </c:pt>
                <c:pt idx="2184">
                  <c:v>874</c:v>
                </c:pt>
                <c:pt idx="2185">
                  <c:v>874.4</c:v>
                </c:pt>
                <c:pt idx="2186">
                  <c:v>874.8</c:v>
                </c:pt>
                <c:pt idx="2187">
                  <c:v>875.2</c:v>
                </c:pt>
                <c:pt idx="2188">
                  <c:v>875.6</c:v>
                </c:pt>
                <c:pt idx="2189">
                  <c:v>876</c:v>
                </c:pt>
                <c:pt idx="2190">
                  <c:v>876.4</c:v>
                </c:pt>
                <c:pt idx="2191">
                  <c:v>876.8</c:v>
                </c:pt>
                <c:pt idx="2192">
                  <c:v>877.2</c:v>
                </c:pt>
                <c:pt idx="2193">
                  <c:v>877.6</c:v>
                </c:pt>
                <c:pt idx="2194">
                  <c:v>878</c:v>
                </c:pt>
                <c:pt idx="2195">
                  <c:v>878.4</c:v>
                </c:pt>
                <c:pt idx="2196">
                  <c:v>878.8</c:v>
                </c:pt>
                <c:pt idx="2197">
                  <c:v>879.2</c:v>
                </c:pt>
                <c:pt idx="2198">
                  <c:v>879.6</c:v>
                </c:pt>
                <c:pt idx="2199">
                  <c:v>880</c:v>
                </c:pt>
                <c:pt idx="2200">
                  <c:v>880.4</c:v>
                </c:pt>
                <c:pt idx="2201">
                  <c:v>880.8</c:v>
                </c:pt>
                <c:pt idx="2202">
                  <c:v>881.2</c:v>
                </c:pt>
                <c:pt idx="2203">
                  <c:v>881.6</c:v>
                </c:pt>
                <c:pt idx="2204">
                  <c:v>882</c:v>
                </c:pt>
                <c:pt idx="2205">
                  <c:v>882.4</c:v>
                </c:pt>
                <c:pt idx="2206">
                  <c:v>882.8</c:v>
                </c:pt>
                <c:pt idx="2207">
                  <c:v>883.2</c:v>
                </c:pt>
                <c:pt idx="2208">
                  <c:v>883.6</c:v>
                </c:pt>
                <c:pt idx="2209">
                  <c:v>884</c:v>
                </c:pt>
                <c:pt idx="2210">
                  <c:v>884.4</c:v>
                </c:pt>
                <c:pt idx="2211">
                  <c:v>884.8</c:v>
                </c:pt>
                <c:pt idx="2212">
                  <c:v>885.2</c:v>
                </c:pt>
                <c:pt idx="2213">
                  <c:v>885.6</c:v>
                </c:pt>
                <c:pt idx="2214">
                  <c:v>886</c:v>
                </c:pt>
                <c:pt idx="2215">
                  <c:v>886.4</c:v>
                </c:pt>
                <c:pt idx="2216">
                  <c:v>886.8</c:v>
                </c:pt>
                <c:pt idx="2217">
                  <c:v>887.2</c:v>
                </c:pt>
                <c:pt idx="2218">
                  <c:v>887.6</c:v>
                </c:pt>
                <c:pt idx="2219">
                  <c:v>888</c:v>
                </c:pt>
                <c:pt idx="2220">
                  <c:v>888.4</c:v>
                </c:pt>
                <c:pt idx="2221">
                  <c:v>888.8</c:v>
                </c:pt>
                <c:pt idx="2222">
                  <c:v>889.2</c:v>
                </c:pt>
                <c:pt idx="2223">
                  <c:v>889.6</c:v>
                </c:pt>
                <c:pt idx="2224">
                  <c:v>890</c:v>
                </c:pt>
                <c:pt idx="2225">
                  <c:v>890.4</c:v>
                </c:pt>
                <c:pt idx="2226">
                  <c:v>890.8</c:v>
                </c:pt>
                <c:pt idx="2227">
                  <c:v>891.2</c:v>
                </c:pt>
                <c:pt idx="2228">
                  <c:v>891.6</c:v>
                </c:pt>
                <c:pt idx="2229">
                  <c:v>892</c:v>
                </c:pt>
                <c:pt idx="2230">
                  <c:v>892.4</c:v>
                </c:pt>
                <c:pt idx="2231">
                  <c:v>892.8</c:v>
                </c:pt>
                <c:pt idx="2232">
                  <c:v>893.2</c:v>
                </c:pt>
                <c:pt idx="2233">
                  <c:v>893.6</c:v>
                </c:pt>
                <c:pt idx="2234">
                  <c:v>894</c:v>
                </c:pt>
                <c:pt idx="2235">
                  <c:v>894.4</c:v>
                </c:pt>
                <c:pt idx="2236">
                  <c:v>894.8</c:v>
                </c:pt>
                <c:pt idx="2237">
                  <c:v>895.2</c:v>
                </c:pt>
                <c:pt idx="2238">
                  <c:v>895.6</c:v>
                </c:pt>
                <c:pt idx="2239">
                  <c:v>896</c:v>
                </c:pt>
                <c:pt idx="2240">
                  <c:v>896.4</c:v>
                </c:pt>
                <c:pt idx="2241">
                  <c:v>896.8</c:v>
                </c:pt>
                <c:pt idx="2242">
                  <c:v>897.2</c:v>
                </c:pt>
                <c:pt idx="2243">
                  <c:v>897.6</c:v>
                </c:pt>
                <c:pt idx="2244">
                  <c:v>898</c:v>
                </c:pt>
                <c:pt idx="2245">
                  <c:v>898.4</c:v>
                </c:pt>
                <c:pt idx="2246">
                  <c:v>898.8</c:v>
                </c:pt>
                <c:pt idx="2247">
                  <c:v>899.2</c:v>
                </c:pt>
                <c:pt idx="2248">
                  <c:v>899.6</c:v>
                </c:pt>
                <c:pt idx="2249">
                  <c:v>900</c:v>
                </c:pt>
                <c:pt idx="2250">
                  <c:v>900.4</c:v>
                </c:pt>
                <c:pt idx="2251">
                  <c:v>900.8</c:v>
                </c:pt>
                <c:pt idx="2252">
                  <c:v>901.2</c:v>
                </c:pt>
                <c:pt idx="2253">
                  <c:v>901.6</c:v>
                </c:pt>
                <c:pt idx="2254">
                  <c:v>902</c:v>
                </c:pt>
                <c:pt idx="2255">
                  <c:v>902.4</c:v>
                </c:pt>
                <c:pt idx="2256">
                  <c:v>902.8</c:v>
                </c:pt>
                <c:pt idx="2257">
                  <c:v>903.2</c:v>
                </c:pt>
                <c:pt idx="2258">
                  <c:v>903.6</c:v>
                </c:pt>
                <c:pt idx="2259">
                  <c:v>904</c:v>
                </c:pt>
                <c:pt idx="2260">
                  <c:v>904.4</c:v>
                </c:pt>
                <c:pt idx="2261">
                  <c:v>904.8</c:v>
                </c:pt>
                <c:pt idx="2262">
                  <c:v>905.2</c:v>
                </c:pt>
                <c:pt idx="2263">
                  <c:v>905.6</c:v>
                </c:pt>
                <c:pt idx="2264">
                  <c:v>906</c:v>
                </c:pt>
                <c:pt idx="2265">
                  <c:v>906.4</c:v>
                </c:pt>
                <c:pt idx="2266">
                  <c:v>906.8</c:v>
                </c:pt>
                <c:pt idx="2267">
                  <c:v>907.2</c:v>
                </c:pt>
                <c:pt idx="2268">
                  <c:v>907.6</c:v>
                </c:pt>
                <c:pt idx="2269">
                  <c:v>908</c:v>
                </c:pt>
                <c:pt idx="2270">
                  <c:v>908.4</c:v>
                </c:pt>
                <c:pt idx="2271">
                  <c:v>908.8</c:v>
                </c:pt>
                <c:pt idx="2272">
                  <c:v>909.2</c:v>
                </c:pt>
                <c:pt idx="2273">
                  <c:v>909.6</c:v>
                </c:pt>
                <c:pt idx="2274">
                  <c:v>910</c:v>
                </c:pt>
                <c:pt idx="2275">
                  <c:v>910.4</c:v>
                </c:pt>
                <c:pt idx="2276">
                  <c:v>910.8</c:v>
                </c:pt>
                <c:pt idx="2277">
                  <c:v>911.2</c:v>
                </c:pt>
                <c:pt idx="2278">
                  <c:v>911.6</c:v>
                </c:pt>
                <c:pt idx="2279">
                  <c:v>912</c:v>
                </c:pt>
                <c:pt idx="2280">
                  <c:v>912.4</c:v>
                </c:pt>
                <c:pt idx="2281">
                  <c:v>912.8</c:v>
                </c:pt>
                <c:pt idx="2282">
                  <c:v>913.2</c:v>
                </c:pt>
                <c:pt idx="2283">
                  <c:v>913.6</c:v>
                </c:pt>
                <c:pt idx="2284">
                  <c:v>914</c:v>
                </c:pt>
                <c:pt idx="2285">
                  <c:v>914.4</c:v>
                </c:pt>
                <c:pt idx="2286">
                  <c:v>914.8</c:v>
                </c:pt>
                <c:pt idx="2287">
                  <c:v>915.2</c:v>
                </c:pt>
                <c:pt idx="2288">
                  <c:v>915.6</c:v>
                </c:pt>
                <c:pt idx="2289">
                  <c:v>916</c:v>
                </c:pt>
                <c:pt idx="2290">
                  <c:v>916.4</c:v>
                </c:pt>
                <c:pt idx="2291">
                  <c:v>916.8</c:v>
                </c:pt>
                <c:pt idx="2292">
                  <c:v>917.2</c:v>
                </c:pt>
                <c:pt idx="2293">
                  <c:v>917.6</c:v>
                </c:pt>
                <c:pt idx="2294">
                  <c:v>918</c:v>
                </c:pt>
                <c:pt idx="2295">
                  <c:v>918.4</c:v>
                </c:pt>
                <c:pt idx="2296">
                  <c:v>918.8</c:v>
                </c:pt>
                <c:pt idx="2297">
                  <c:v>919.2</c:v>
                </c:pt>
                <c:pt idx="2298">
                  <c:v>919.6</c:v>
                </c:pt>
                <c:pt idx="2299">
                  <c:v>920</c:v>
                </c:pt>
                <c:pt idx="2300">
                  <c:v>920.4</c:v>
                </c:pt>
                <c:pt idx="2301">
                  <c:v>920.8</c:v>
                </c:pt>
                <c:pt idx="2302">
                  <c:v>921.2</c:v>
                </c:pt>
                <c:pt idx="2303">
                  <c:v>921.6</c:v>
                </c:pt>
                <c:pt idx="2304">
                  <c:v>922</c:v>
                </c:pt>
                <c:pt idx="2305">
                  <c:v>922.4</c:v>
                </c:pt>
                <c:pt idx="2306">
                  <c:v>922.8</c:v>
                </c:pt>
                <c:pt idx="2307">
                  <c:v>923.2</c:v>
                </c:pt>
                <c:pt idx="2308">
                  <c:v>923.6</c:v>
                </c:pt>
                <c:pt idx="2309">
                  <c:v>924</c:v>
                </c:pt>
                <c:pt idx="2310">
                  <c:v>924.4</c:v>
                </c:pt>
                <c:pt idx="2311">
                  <c:v>924.8</c:v>
                </c:pt>
                <c:pt idx="2312">
                  <c:v>925.2</c:v>
                </c:pt>
                <c:pt idx="2313">
                  <c:v>925.6</c:v>
                </c:pt>
                <c:pt idx="2314">
                  <c:v>926</c:v>
                </c:pt>
                <c:pt idx="2315">
                  <c:v>926.4</c:v>
                </c:pt>
                <c:pt idx="2316">
                  <c:v>926.8</c:v>
                </c:pt>
                <c:pt idx="2317">
                  <c:v>927.2</c:v>
                </c:pt>
                <c:pt idx="2318">
                  <c:v>927.6</c:v>
                </c:pt>
                <c:pt idx="2319">
                  <c:v>928</c:v>
                </c:pt>
                <c:pt idx="2320">
                  <c:v>928.4</c:v>
                </c:pt>
                <c:pt idx="2321">
                  <c:v>928.8</c:v>
                </c:pt>
                <c:pt idx="2322">
                  <c:v>929.2</c:v>
                </c:pt>
                <c:pt idx="2323">
                  <c:v>929.6</c:v>
                </c:pt>
                <c:pt idx="2324">
                  <c:v>930</c:v>
                </c:pt>
                <c:pt idx="2325">
                  <c:v>930.4</c:v>
                </c:pt>
                <c:pt idx="2326">
                  <c:v>930.8</c:v>
                </c:pt>
                <c:pt idx="2327">
                  <c:v>931.2</c:v>
                </c:pt>
                <c:pt idx="2328">
                  <c:v>931.6</c:v>
                </c:pt>
                <c:pt idx="2329">
                  <c:v>932</c:v>
                </c:pt>
                <c:pt idx="2330">
                  <c:v>932.4</c:v>
                </c:pt>
                <c:pt idx="2331">
                  <c:v>932.8</c:v>
                </c:pt>
                <c:pt idx="2332">
                  <c:v>933.2</c:v>
                </c:pt>
                <c:pt idx="2333">
                  <c:v>933.6</c:v>
                </c:pt>
                <c:pt idx="2334">
                  <c:v>934</c:v>
                </c:pt>
                <c:pt idx="2335">
                  <c:v>934.4</c:v>
                </c:pt>
                <c:pt idx="2336">
                  <c:v>934.8</c:v>
                </c:pt>
                <c:pt idx="2337">
                  <c:v>935.2</c:v>
                </c:pt>
                <c:pt idx="2338">
                  <c:v>935.6</c:v>
                </c:pt>
                <c:pt idx="2339">
                  <c:v>936</c:v>
                </c:pt>
                <c:pt idx="2340">
                  <c:v>936.4</c:v>
                </c:pt>
                <c:pt idx="2341">
                  <c:v>936.8</c:v>
                </c:pt>
                <c:pt idx="2342">
                  <c:v>937.2</c:v>
                </c:pt>
                <c:pt idx="2343">
                  <c:v>937.6</c:v>
                </c:pt>
                <c:pt idx="2344">
                  <c:v>938</c:v>
                </c:pt>
                <c:pt idx="2345">
                  <c:v>938.4</c:v>
                </c:pt>
                <c:pt idx="2346">
                  <c:v>938.8</c:v>
                </c:pt>
                <c:pt idx="2347">
                  <c:v>939.2</c:v>
                </c:pt>
                <c:pt idx="2348">
                  <c:v>939.6</c:v>
                </c:pt>
                <c:pt idx="2349">
                  <c:v>940</c:v>
                </c:pt>
                <c:pt idx="2350">
                  <c:v>940.4</c:v>
                </c:pt>
                <c:pt idx="2351">
                  <c:v>940.8</c:v>
                </c:pt>
                <c:pt idx="2352">
                  <c:v>941.2</c:v>
                </c:pt>
                <c:pt idx="2353">
                  <c:v>941.6</c:v>
                </c:pt>
                <c:pt idx="2354">
                  <c:v>942</c:v>
                </c:pt>
                <c:pt idx="2355">
                  <c:v>942.4</c:v>
                </c:pt>
                <c:pt idx="2356">
                  <c:v>942.8</c:v>
                </c:pt>
                <c:pt idx="2357">
                  <c:v>943.2</c:v>
                </c:pt>
                <c:pt idx="2358">
                  <c:v>943.6</c:v>
                </c:pt>
                <c:pt idx="2359">
                  <c:v>944</c:v>
                </c:pt>
                <c:pt idx="2360">
                  <c:v>944.4</c:v>
                </c:pt>
                <c:pt idx="2361">
                  <c:v>944.8</c:v>
                </c:pt>
                <c:pt idx="2362">
                  <c:v>945.2</c:v>
                </c:pt>
                <c:pt idx="2363">
                  <c:v>945.6</c:v>
                </c:pt>
                <c:pt idx="2364">
                  <c:v>946</c:v>
                </c:pt>
                <c:pt idx="2365">
                  <c:v>946.4</c:v>
                </c:pt>
                <c:pt idx="2366">
                  <c:v>946.8</c:v>
                </c:pt>
                <c:pt idx="2367">
                  <c:v>947.2</c:v>
                </c:pt>
                <c:pt idx="2368">
                  <c:v>947.6</c:v>
                </c:pt>
                <c:pt idx="2369">
                  <c:v>948</c:v>
                </c:pt>
                <c:pt idx="2370">
                  <c:v>948.4</c:v>
                </c:pt>
                <c:pt idx="2371">
                  <c:v>948.8</c:v>
                </c:pt>
                <c:pt idx="2372">
                  <c:v>949.2</c:v>
                </c:pt>
                <c:pt idx="2373">
                  <c:v>949.6</c:v>
                </c:pt>
                <c:pt idx="2374">
                  <c:v>950</c:v>
                </c:pt>
                <c:pt idx="2375">
                  <c:v>950.4</c:v>
                </c:pt>
                <c:pt idx="2376">
                  <c:v>950.8</c:v>
                </c:pt>
                <c:pt idx="2377">
                  <c:v>951.2</c:v>
                </c:pt>
                <c:pt idx="2378">
                  <c:v>951.6</c:v>
                </c:pt>
                <c:pt idx="2379">
                  <c:v>952</c:v>
                </c:pt>
                <c:pt idx="2380">
                  <c:v>952.4</c:v>
                </c:pt>
                <c:pt idx="2381">
                  <c:v>952.8</c:v>
                </c:pt>
                <c:pt idx="2382">
                  <c:v>953.2</c:v>
                </c:pt>
                <c:pt idx="2383">
                  <c:v>953.6</c:v>
                </c:pt>
                <c:pt idx="2384">
                  <c:v>954</c:v>
                </c:pt>
                <c:pt idx="2385">
                  <c:v>954.4</c:v>
                </c:pt>
                <c:pt idx="2386">
                  <c:v>954.8</c:v>
                </c:pt>
                <c:pt idx="2387">
                  <c:v>955.2</c:v>
                </c:pt>
                <c:pt idx="2388">
                  <c:v>955.6</c:v>
                </c:pt>
                <c:pt idx="2389">
                  <c:v>956</c:v>
                </c:pt>
                <c:pt idx="2390">
                  <c:v>956.4</c:v>
                </c:pt>
                <c:pt idx="2391">
                  <c:v>956.8</c:v>
                </c:pt>
                <c:pt idx="2392">
                  <c:v>957.2</c:v>
                </c:pt>
                <c:pt idx="2393">
                  <c:v>957.6</c:v>
                </c:pt>
                <c:pt idx="2394">
                  <c:v>958</c:v>
                </c:pt>
                <c:pt idx="2395">
                  <c:v>958.4</c:v>
                </c:pt>
                <c:pt idx="2396">
                  <c:v>958.8</c:v>
                </c:pt>
                <c:pt idx="2397">
                  <c:v>959.2</c:v>
                </c:pt>
                <c:pt idx="2398">
                  <c:v>959.6</c:v>
                </c:pt>
                <c:pt idx="2399">
                  <c:v>960</c:v>
                </c:pt>
                <c:pt idx="2400">
                  <c:v>960.4</c:v>
                </c:pt>
                <c:pt idx="2401">
                  <c:v>960.8</c:v>
                </c:pt>
                <c:pt idx="2402">
                  <c:v>961.2</c:v>
                </c:pt>
                <c:pt idx="2403">
                  <c:v>961.6</c:v>
                </c:pt>
                <c:pt idx="2404">
                  <c:v>962</c:v>
                </c:pt>
                <c:pt idx="2405">
                  <c:v>962.4</c:v>
                </c:pt>
                <c:pt idx="2406">
                  <c:v>962.8</c:v>
                </c:pt>
                <c:pt idx="2407">
                  <c:v>963.2</c:v>
                </c:pt>
                <c:pt idx="2408">
                  <c:v>963.6</c:v>
                </c:pt>
                <c:pt idx="2409">
                  <c:v>964</c:v>
                </c:pt>
                <c:pt idx="2410">
                  <c:v>964.4</c:v>
                </c:pt>
                <c:pt idx="2411">
                  <c:v>964.8</c:v>
                </c:pt>
                <c:pt idx="2412">
                  <c:v>965.2</c:v>
                </c:pt>
                <c:pt idx="2413">
                  <c:v>965.6</c:v>
                </c:pt>
                <c:pt idx="2414">
                  <c:v>966</c:v>
                </c:pt>
                <c:pt idx="2415">
                  <c:v>966.4</c:v>
                </c:pt>
                <c:pt idx="2416">
                  <c:v>966.8</c:v>
                </c:pt>
                <c:pt idx="2417">
                  <c:v>967.2</c:v>
                </c:pt>
                <c:pt idx="2418">
                  <c:v>967.6</c:v>
                </c:pt>
                <c:pt idx="2419">
                  <c:v>968</c:v>
                </c:pt>
                <c:pt idx="2420">
                  <c:v>968.4</c:v>
                </c:pt>
                <c:pt idx="2421">
                  <c:v>968.8</c:v>
                </c:pt>
                <c:pt idx="2422">
                  <c:v>969.2</c:v>
                </c:pt>
                <c:pt idx="2423">
                  <c:v>969.6</c:v>
                </c:pt>
                <c:pt idx="2424">
                  <c:v>970</c:v>
                </c:pt>
                <c:pt idx="2425">
                  <c:v>970.4</c:v>
                </c:pt>
                <c:pt idx="2426">
                  <c:v>970.8</c:v>
                </c:pt>
                <c:pt idx="2427">
                  <c:v>971.2</c:v>
                </c:pt>
                <c:pt idx="2428">
                  <c:v>971.6</c:v>
                </c:pt>
                <c:pt idx="2429">
                  <c:v>972</c:v>
                </c:pt>
                <c:pt idx="2430">
                  <c:v>972.4</c:v>
                </c:pt>
                <c:pt idx="2431">
                  <c:v>972.8</c:v>
                </c:pt>
                <c:pt idx="2432">
                  <c:v>973.2</c:v>
                </c:pt>
                <c:pt idx="2433">
                  <c:v>973.6</c:v>
                </c:pt>
                <c:pt idx="2434">
                  <c:v>974</c:v>
                </c:pt>
                <c:pt idx="2435">
                  <c:v>974.4</c:v>
                </c:pt>
                <c:pt idx="2436">
                  <c:v>974.8</c:v>
                </c:pt>
                <c:pt idx="2437">
                  <c:v>975.2</c:v>
                </c:pt>
                <c:pt idx="2438">
                  <c:v>975.6</c:v>
                </c:pt>
                <c:pt idx="2439">
                  <c:v>976</c:v>
                </c:pt>
                <c:pt idx="2440">
                  <c:v>976.4</c:v>
                </c:pt>
                <c:pt idx="2441">
                  <c:v>976.8</c:v>
                </c:pt>
                <c:pt idx="2442">
                  <c:v>977.2</c:v>
                </c:pt>
                <c:pt idx="2443">
                  <c:v>977.6</c:v>
                </c:pt>
                <c:pt idx="2444">
                  <c:v>978</c:v>
                </c:pt>
                <c:pt idx="2445">
                  <c:v>978.4</c:v>
                </c:pt>
                <c:pt idx="2446">
                  <c:v>978.8</c:v>
                </c:pt>
                <c:pt idx="2447">
                  <c:v>979.2</c:v>
                </c:pt>
                <c:pt idx="2448">
                  <c:v>979.6</c:v>
                </c:pt>
                <c:pt idx="2449">
                  <c:v>980</c:v>
                </c:pt>
                <c:pt idx="2450">
                  <c:v>980.4</c:v>
                </c:pt>
                <c:pt idx="2451">
                  <c:v>980.8</c:v>
                </c:pt>
                <c:pt idx="2452">
                  <c:v>981.2</c:v>
                </c:pt>
                <c:pt idx="2453">
                  <c:v>981.6</c:v>
                </c:pt>
                <c:pt idx="2454">
                  <c:v>982</c:v>
                </c:pt>
                <c:pt idx="2455">
                  <c:v>982.4</c:v>
                </c:pt>
                <c:pt idx="2456">
                  <c:v>982.8</c:v>
                </c:pt>
                <c:pt idx="2457">
                  <c:v>983.2</c:v>
                </c:pt>
                <c:pt idx="2458">
                  <c:v>983.6</c:v>
                </c:pt>
                <c:pt idx="2459">
                  <c:v>984</c:v>
                </c:pt>
                <c:pt idx="2460">
                  <c:v>984.4</c:v>
                </c:pt>
                <c:pt idx="2461">
                  <c:v>984.8</c:v>
                </c:pt>
                <c:pt idx="2462">
                  <c:v>985.2</c:v>
                </c:pt>
                <c:pt idx="2463">
                  <c:v>985.6</c:v>
                </c:pt>
                <c:pt idx="2464">
                  <c:v>986</c:v>
                </c:pt>
                <c:pt idx="2465">
                  <c:v>986.4</c:v>
                </c:pt>
                <c:pt idx="2466">
                  <c:v>986.8</c:v>
                </c:pt>
                <c:pt idx="2467">
                  <c:v>987.2</c:v>
                </c:pt>
                <c:pt idx="2468">
                  <c:v>987.6</c:v>
                </c:pt>
                <c:pt idx="2469">
                  <c:v>988</c:v>
                </c:pt>
                <c:pt idx="2470">
                  <c:v>988.4</c:v>
                </c:pt>
                <c:pt idx="2471">
                  <c:v>988.8</c:v>
                </c:pt>
                <c:pt idx="2472">
                  <c:v>989.2</c:v>
                </c:pt>
                <c:pt idx="2473">
                  <c:v>989.6</c:v>
                </c:pt>
                <c:pt idx="2474">
                  <c:v>990</c:v>
                </c:pt>
                <c:pt idx="2475">
                  <c:v>990.4</c:v>
                </c:pt>
                <c:pt idx="2476">
                  <c:v>990.8</c:v>
                </c:pt>
                <c:pt idx="2477">
                  <c:v>991.2</c:v>
                </c:pt>
                <c:pt idx="2478">
                  <c:v>991.6</c:v>
                </c:pt>
                <c:pt idx="2479">
                  <c:v>992</c:v>
                </c:pt>
                <c:pt idx="2480">
                  <c:v>992.4</c:v>
                </c:pt>
                <c:pt idx="2481">
                  <c:v>992.8</c:v>
                </c:pt>
                <c:pt idx="2482">
                  <c:v>993.2</c:v>
                </c:pt>
                <c:pt idx="2483">
                  <c:v>993.6</c:v>
                </c:pt>
                <c:pt idx="2484">
                  <c:v>994</c:v>
                </c:pt>
                <c:pt idx="2485">
                  <c:v>994.4</c:v>
                </c:pt>
                <c:pt idx="2486">
                  <c:v>994.8</c:v>
                </c:pt>
                <c:pt idx="2487">
                  <c:v>995.2</c:v>
                </c:pt>
                <c:pt idx="2488">
                  <c:v>995.6</c:v>
                </c:pt>
                <c:pt idx="2489">
                  <c:v>996</c:v>
                </c:pt>
                <c:pt idx="2490">
                  <c:v>996.4</c:v>
                </c:pt>
                <c:pt idx="2491">
                  <c:v>996.8</c:v>
                </c:pt>
                <c:pt idx="2492">
                  <c:v>997.2</c:v>
                </c:pt>
                <c:pt idx="2493">
                  <c:v>997.6</c:v>
                </c:pt>
                <c:pt idx="2494">
                  <c:v>998</c:v>
                </c:pt>
                <c:pt idx="2495">
                  <c:v>998.4</c:v>
                </c:pt>
                <c:pt idx="2496">
                  <c:v>998.8</c:v>
                </c:pt>
                <c:pt idx="2497">
                  <c:v>999.2</c:v>
                </c:pt>
                <c:pt idx="2498">
                  <c:v>999.6</c:v>
                </c:pt>
                <c:pt idx="2499">
                  <c:v>1000</c:v>
                </c:pt>
                <c:pt idx="2500">
                  <c:v>1000.4</c:v>
                </c:pt>
                <c:pt idx="2501">
                  <c:v>1000.8</c:v>
                </c:pt>
                <c:pt idx="2502">
                  <c:v>1001.2</c:v>
                </c:pt>
                <c:pt idx="2503">
                  <c:v>1001.6</c:v>
                </c:pt>
                <c:pt idx="2504">
                  <c:v>1002</c:v>
                </c:pt>
                <c:pt idx="2505">
                  <c:v>1002.4</c:v>
                </c:pt>
                <c:pt idx="2506">
                  <c:v>1002.8</c:v>
                </c:pt>
                <c:pt idx="2507">
                  <c:v>1003.2</c:v>
                </c:pt>
                <c:pt idx="2508">
                  <c:v>1003.6</c:v>
                </c:pt>
                <c:pt idx="2509">
                  <c:v>1004</c:v>
                </c:pt>
                <c:pt idx="2510">
                  <c:v>1004.4</c:v>
                </c:pt>
                <c:pt idx="2511">
                  <c:v>1004.8</c:v>
                </c:pt>
                <c:pt idx="2512">
                  <c:v>1005.2</c:v>
                </c:pt>
                <c:pt idx="2513">
                  <c:v>1005.6</c:v>
                </c:pt>
                <c:pt idx="2514">
                  <c:v>1006</c:v>
                </c:pt>
                <c:pt idx="2515">
                  <c:v>1006.4</c:v>
                </c:pt>
                <c:pt idx="2516">
                  <c:v>1006.8</c:v>
                </c:pt>
                <c:pt idx="2517">
                  <c:v>1007.2</c:v>
                </c:pt>
                <c:pt idx="2518">
                  <c:v>1007.6</c:v>
                </c:pt>
                <c:pt idx="2519">
                  <c:v>1008</c:v>
                </c:pt>
                <c:pt idx="2520">
                  <c:v>1008.4</c:v>
                </c:pt>
                <c:pt idx="2521">
                  <c:v>1008.8</c:v>
                </c:pt>
                <c:pt idx="2522">
                  <c:v>1009.2</c:v>
                </c:pt>
                <c:pt idx="2523">
                  <c:v>1009.6</c:v>
                </c:pt>
                <c:pt idx="2524">
                  <c:v>1010</c:v>
                </c:pt>
                <c:pt idx="2525">
                  <c:v>1010.4</c:v>
                </c:pt>
                <c:pt idx="2526">
                  <c:v>1010.8</c:v>
                </c:pt>
                <c:pt idx="2527">
                  <c:v>1011.2</c:v>
                </c:pt>
                <c:pt idx="2528">
                  <c:v>1011.6</c:v>
                </c:pt>
                <c:pt idx="2529">
                  <c:v>1012</c:v>
                </c:pt>
                <c:pt idx="2530">
                  <c:v>1012.4</c:v>
                </c:pt>
                <c:pt idx="2531">
                  <c:v>1012.8</c:v>
                </c:pt>
                <c:pt idx="2532">
                  <c:v>1013.2</c:v>
                </c:pt>
                <c:pt idx="2533">
                  <c:v>1013.6</c:v>
                </c:pt>
                <c:pt idx="2534">
                  <c:v>1014</c:v>
                </c:pt>
                <c:pt idx="2535">
                  <c:v>1014.4</c:v>
                </c:pt>
                <c:pt idx="2536">
                  <c:v>1014.8</c:v>
                </c:pt>
                <c:pt idx="2537">
                  <c:v>1015.2</c:v>
                </c:pt>
                <c:pt idx="2538">
                  <c:v>1015.6</c:v>
                </c:pt>
                <c:pt idx="2539">
                  <c:v>1016</c:v>
                </c:pt>
                <c:pt idx="2540">
                  <c:v>1016.4</c:v>
                </c:pt>
                <c:pt idx="2541">
                  <c:v>1016.8</c:v>
                </c:pt>
                <c:pt idx="2542">
                  <c:v>1017.2</c:v>
                </c:pt>
                <c:pt idx="2543">
                  <c:v>1017.6</c:v>
                </c:pt>
                <c:pt idx="2544">
                  <c:v>1018</c:v>
                </c:pt>
                <c:pt idx="2545">
                  <c:v>1018.4</c:v>
                </c:pt>
                <c:pt idx="2546">
                  <c:v>1018.8</c:v>
                </c:pt>
                <c:pt idx="2547">
                  <c:v>1019.2</c:v>
                </c:pt>
                <c:pt idx="2548">
                  <c:v>1019.6</c:v>
                </c:pt>
                <c:pt idx="2549">
                  <c:v>1020</c:v>
                </c:pt>
                <c:pt idx="2550">
                  <c:v>1020.4</c:v>
                </c:pt>
                <c:pt idx="2551">
                  <c:v>1020.8</c:v>
                </c:pt>
                <c:pt idx="2552">
                  <c:v>1021.2</c:v>
                </c:pt>
                <c:pt idx="2553">
                  <c:v>1021.6</c:v>
                </c:pt>
                <c:pt idx="2554">
                  <c:v>1022</c:v>
                </c:pt>
                <c:pt idx="2555">
                  <c:v>1022.4</c:v>
                </c:pt>
                <c:pt idx="2556">
                  <c:v>1022.8</c:v>
                </c:pt>
                <c:pt idx="2557">
                  <c:v>1023.2</c:v>
                </c:pt>
                <c:pt idx="2558">
                  <c:v>1023.6</c:v>
                </c:pt>
                <c:pt idx="2559">
                  <c:v>1024</c:v>
                </c:pt>
                <c:pt idx="2560">
                  <c:v>1024.4000000000001</c:v>
                </c:pt>
                <c:pt idx="2561">
                  <c:v>1024.8</c:v>
                </c:pt>
                <c:pt idx="2562">
                  <c:v>1025.2</c:v>
                </c:pt>
                <c:pt idx="2563">
                  <c:v>1025.5999999999999</c:v>
                </c:pt>
                <c:pt idx="2564">
                  <c:v>1026</c:v>
                </c:pt>
                <c:pt idx="2565">
                  <c:v>1026.4000000000001</c:v>
                </c:pt>
                <c:pt idx="2566">
                  <c:v>1026.8</c:v>
                </c:pt>
                <c:pt idx="2567">
                  <c:v>1027.2</c:v>
                </c:pt>
                <c:pt idx="2568">
                  <c:v>1027.5999999999999</c:v>
                </c:pt>
                <c:pt idx="2569">
                  <c:v>1028</c:v>
                </c:pt>
                <c:pt idx="2570">
                  <c:v>1028.4000000000001</c:v>
                </c:pt>
                <c:pt idx="2571">
                  <c:v>1028.8</c:v>
                </c:pt>
                <c:pt idx="2572">
                  <c:v>1029.2</c:v>
                </c:pt>
                <c:pt idx="2573">
                  <c:v>1029.5999999999999</c:v>
                </c:pt>
                <c:pt idx="2574">
                  <c:v>1030</c:v>
                </c:pt>
                <c:pt idx="2575">
                  <c:v>1030.4000000000001</c:v>
                </c:pt>
                <c:pt idx="2576">
                  <c:v>1030.8</c:v>
                </c:pt>
                <c:pt idx="2577">
                  <c:v>1031.2</c:v>
                </c:pt>
                <c:pt idx="2578">
                  <c:v>1031.5999999999999</c:v>
                </c:pt>
                <c:pt idx="2579">
                  <c:v>1032</c:v>
                </c:pt>
                <c:pt idx="2580">
                  <c:v>1032.4000000000001</c:v>
                </c:pt>
                <c:pt idx="2581">
                  <c:v>1032.8</c:v>
                </c:pt>
                <c:pt idx="2582">
                  <c:v>1033.2</c:v>
                </c:pt>
                <c:pt idx="2583">
                  <c:v>1033.5999999999999</c:v>
                </c:pt>
                <c:pt idx="2584">
                  <c:v>1034</c:v>
                </c:pt>
                <c:pt idx="2585">
                  <c:v>1034.4000000000001</c:v>
                </c:pt>
                <c:pt idx="2586">
                  <c:v>1034.8</c:v>
                </c:pt>
                <c:pt idx="2587">
                  <c:v>1035.2</c:v>
                </c:pt>
                <c:pt idx="2588">
                  <c:v>1035.5999999999999</c:v>
                </c:pt>
                <c:pt idx="2589">
                  <c:v>1036</c:v>
                </c:pt>
                <c:pt idx="2590">
                  <c:v>1036.4000000000001</c:v>
                </c:pt>
                <c:pt idx="2591">
                  <c:v>1036.8</c:v>
                </c:pt>
                <c:pt idx="2592">
                  <c:v>1037.2</c:v>
                </c:pt>
                <c:pt idx="2593">
                  <c:v>1037.5999999999999</c:v>
                </c:pt>
                <c:pt idx="2594">
                  <c:v>1038</c:v>
                </c:pt>
                <c:pt idx="2595">
                  <c:v>1038.4000000000001</c:v>
                </c:pt>
                <c:pt idx="2596">
                  <c:v>1038.8</c:v>
                </c:pt>
                <c:pt idx="2597">
                  <c:v>1039.2</c:v>
                </c:pt>
                <c:pt idx="2598">
                  <c:v>1039.5999999999999</c:v>
                </c:pt>
                <c:pt idx="2599">
                  <c:v>1040</c:v>
                </c:pt>
                <c:pt idx="2600">
                  <c:v>1040.4000000000001</c:v>
                </c:pt>
                <c:pt idx="2601">
                  <c:v>1040.8</c:v>
                </c:pt>
                <c:pt idx="2602">
                  <c:v>1041.2</c:v>
                </c:pt>
                <c:pt idx="2603">
                  <c:v>1041.5999999999999</c:v>
                </c:pt>
                <c:pt idx="2604">
                  <c:v>1042</c:v>
                </c:pt>
                <c:pt idx="2605">
                  <c:v>1042.4000000000001</c:v>
                </c:pt>
                <c:pt idx="2606">
                  <c:v>1042.8</c:v>
                </c:pt>
                <c:pt idx="2607">
                  <c:v>1043.2</c:v>
                </c:pt>
                <c:pt idx="2608">
                  <c:v>1043.5999999999999</c:v>
                </c:pt>
                <c:pt idx="2609">
                  <c:v>1044</c:v>
                </c:pt>
                <c:pt idx="2610">
                  <c:v>1044.4000000000001</c:v>
                </c:pt>
                <c:pt idx="2611">
                  <c:v>1044.8</c:v>
                </c:pt>
                <c:pt idx="2612">
                  <c:v>1045.2</c:v>
                </c:pt>
                <c:pt idx="2613">
                  <c:v>1045.5999999999999</c:v>
                </c:pt>
                <c:pt idx="2614">
                  <c:v>1046</c:v>
                </c:pt>
                <c:pt idx="2615">
                  <c:v>1046.4000000000001</c:v>
                </c:pt>
                <c:pt idx="2616">
                  <c:v>1046.8</c:v>
                </c:pt>
                <c:pt idx="2617">
                  <c:v>1047.2</c:v>
                </c:pt>
                <c:pt idx="2618">
                  <c:v>1047.5999999999999</c:v>
                </c:pt>
                <c:pt idx="2619">
                  <c:v>1048</c:v>
                </c:pt>
                <c:pt idx="2620">
                  <c:v>1048.4000000000001</c:v>
                </c:pt>
                <c:pt idx="2621">
                  <c:v>1048.8</c:v>
                </c:pt>
                <c:pt idx="2622">
                  <c:v>1049.2</c:v>
                </c:pt>
                <c:pt idx="2623">
                  <c:v>1049.5999999999999</c:v>
                </c:pt>
                <c:pt idx="2624">
                  <c:v>1050</c:v>
                </c:pt>
                <c:pt idx="2625">
                  <c:v>1050.4000000000001</c:v>
                </c:pt>
                <c:pt idx="2626">
                  <c:v>1050.8</c:v>
                </c:pt>
                <c:pt idx="2627">
                  <c:v>1051.2</c:v>
                </c:pt>
                <c:pt idx="2628">
                  <c:v>1051.5999999999999</c:v>
                </c:pt>
                <c:pt idx="2629">
                  <c:v>1052</c:v>
                </c:pt>
                <c:pt idx="2630">
                  <c:v>1052.4000000000001</c:v>
                </c:pt>
                <c:pt idx="2631">
                  <c:v>1052.8</c:v>
                </c:pt>
                <c:pt idx="2632">
                  <c:v>1053.2</c:v>
                </c:pt>
                <c:pt idx="2633">
                  <c:v>1053.5999999999999</c:v>
                </c:pt>
                <c:pt idx="2634">
                  <c:v>1054</c:v>
                </c:pt>
                <c:pt idx="2635">
                  <c:v>1054.4000000000001</c:v>
                </c:pt>
                <c:pt idx="2636">
                  <c:v>1054.8</c:v>
                </c:pt>
                <c:pt idx="2637">
                  <c:v>1055.2</c:v>
                </c:pt>
                <c:pt idx="2638">
                  <c:v>1055.5999999999999</c:v>
                </c:pt>
                <c:pt idx="2639">
                  <c:v>1056</c:v>
                </c:pt>
                <c:pt idx="2640">
                  <c:v>1056.4000000000001</c:v>
                </c:pt>
                <c:pt idx="2641">
                  <c:v>1056.8</c:v>
                </c:pt>
                <c:pt idx="2642">
                  <c:v>1057.2</c:v>
                </c:pt>
                <c:pt idx="2643">
                  <c:v>1057.5999999999999</c:v>
                </c:pt>
                <c:pt idx="2644">
                  <c:v>1058</c:v>
                </c:pt>
                <c:pt idx="2645">
                  <c:v>1058.4000000000001</c:v>
                </c:pt>
                <c:pt idx="2646">
                  <c:v>1058.8</c:v>
                </c:pt>
                <c:pt idx="2647">
                  <c:v>1059.2</c:v>
                </c:pt>
                <c:pt idx="2648">
                  <c:v>1059.5999999999999</c:v>
                </c:pt>
                <c:pt idx="2649">
                  <c:v>1060</c:v>
                </c:pt>
                <c:pt idx="2650">
                  <c:v>1060.4000000000001</c:v>
                </c:pt>
                <c:pt idx="2651">
                  <c:v>1060.8</c:v>
                </c:pt>
                <c:pt idx="2652">
                  <c:v>1061.2</c:v>
                </c:pt>
                <c:pt idx="2653">
                  <c:v>1061.5999999999999</c:v>
                </c:pt>
                <c:pt idx="2654">
                  <c:v>1062</c:v>
                </c:pt>
                <c:pt idx="2655">
                  <c:v>1062.4000000000001</c:v>
                </c:pt>
                <c:pt idx="2656">
                  <c:v>1062.8</c:v>
                </c:pt>
                <c:pt idx="2657">
                  <c:v>1063.2</c:v>
                </c:pt>
                <c:pt idx="2658">
                  <c:v>1063.5999999999999</c:v>
                </c:pt>
                <c:pt idx="2659">
                  <c:v>1064</c:v>
                </c:pt>
                <c:pt idx="2660">
                  <c:v>1064.4000000000001</c:v>
                </c:pt>
                <c:pt idx="2661">
                  <c:v>1064.8</c:v>
                </c:pt>
                <c:pt idx="2662">
                  <c:v>1065.2</c:v>
                </c:pt>
                <c:pt idx="2663">
                  <c:v>1065.5999999999999</c:v>
                </c:pt>
                <c:pt idx="2664">
                  <c:v>1066</c:v>
                </c:pt>
                <c:pt idx="2665">
                  <c:v>1066.4000000000001</c:v>
                </c:pt>
                <c:pt idx="2666">
                  <c:v>1066.8</c:v>
                </c:pt>
                <c:pt idx="2667">
                  <c:v>1067.2</c:v>
                </c:pt>
                <c:pt idx="2668">
                  <c:v>1067.5999999999999</c:v>
                </c:pt>
                <c:pt idx="2669">
                  <c:v>1068</c:v>
                </c:pt>
                <c:pt idx="2670">
                  <c:v>1068.4000000000001</c:v>
                </c:pt>
                <c:pt idx="2671">
                  <c:v>1068.8</c:v>
                </c:pt>
                <c:pt idx="2672">
                  <c:v>1069.2</c:v>
                </c:pt>
                <c:pt idx="2673">
                  <c:v>1069.5999999999999</c:v>
                </c:pt>
                <c:pt idx="2674">
                  <c:v>1070</c:v>
                </c:pt>
                <c:pt idx="2675">
                  <c:v>1070.4000000000001</c:v>
                </c:pt>
                <c:pt idx="2676">
                  <c:v>1070.8</c:v>
                </c:pt>
                <c:pt idx="2677">
                  <c:v>1071.2</c:v>
                </c:pt>
                <c:pt idx="2678">
                  <c:v>1071.5999999999999</c:v>
                </c:pt>
                <c:pt idx="2679">
                  <c:v>1072</c:v>
                </c:pt>
                <c:pt idx="2680">
                  <c:v>1072.4000000000001</c:v>
                </c:pt>
                <c:pt idx="2681">
                  <c:v>1072.8</c:v>
                </c:pt>
                <c:pt idx="2682">
                  <c:v>1073.2</c:v>
                </c:pt>
                <c:pt idx="2683">
                  <c:v>1073.5999999999999</c:v>
                </c:pt>
                <c:pt idx="2684">
                  <c:v>1074</c:v>
                </c:pt>
                <c:pt idx="2685">
                  <c:v>1074.4000000000001</c:v>
                </c:pt>
                <c:pt idx="2686">
                  <c:v>1074.8</c:v>
                </c:pt>
                <c:pt idx="2687">
                  <c:v>1075.2</c:v>
                </c:pt>
                <c:pt idx="2688">
                  <c:v>1075.5999999999999</c:v>
                </c:pt>
                <c:pt idx="2689">
                  <c:v>1076</c:v>
                </c:pt>
                <c:pt idx="2690">
                  <c:v>1076.4000000000001</c:v>
                </c:pt>
                <c:pt idx="2691">
                  <c:v>1076.8</c:v>
                </c:pt>
                <c:pt idx="2692">
                  <c:v>1077.2</c:v>
                </c:pt>
                <c:pt idx="2693">
                  <c:v>1077.5999999999999</c:v>
                </c:pt>
                <c:pt idx="2694">
                  <c:v>1078</c:v>
                </c:pt>
                <c:pt idx="2695">
                  <c:v>1078.4000000000001</c:v>
                </c:pt>
                <c:pt idx="2696">
                  <c:v>1078.8</c:v>
                </c:pt>
                <c:pt idx="2697">
                  <c:v>1079.2</c:v>
                </c:pt>
                <c:pt idx="2698">
                  <c:v>1079.5999999999999</c:v>
                </c:pt>
                <c:pt idx="2699">
                  <c:v>1080</c:v>
                </c:pt>
                <c:pt idx="2700">
                  <c:v>1080.4000000000001</c:v>
                </c:pt>
                <c:pt idx="2701">
                  <c:v>1080.8</c:v>
                </c:pt>
                <c:pt idx="2702">
                  <c:v>1081.2</c:v>
                </c:pt>
                <c:pt idx="2703">
                  <c:v>1081.5999999999999</c:v>
                </c:pt>
                <c:pt idx="2704">
                  <c:v>1082</c:v>
                </c:pt>
                <c:pt idx="2705">
                  <c:v>1082.4000000000001</c:v>
                </c:pt>
                <c:pt idx="2706">
                  <c:v>1082.8</c:v>
                </c:pt>
                <c:pt idx="2707">
                  <c:v>1083.2</c:v>
                </c:pt>
                <c:pt idx="2708">
                  <c:v>1083.5999999999999</c:v>
                </c:pt>
                <c:pt idx="2709">
                  <c:v>1084</c:v>
                </c:pt>
                <c:pt idx="2710">
                  <c:v>1084.4000000000001</c:v>
                </c:pt>
                <c:pt idx="2711">
                  <c:v>1084.8</c:v>
                </c:pt>
                <c:pt idx="2712">
                  <c:v>1085.2</c:v>
                </c:pt>
                <c:pt idx="2713">
                  <c:v>1085.5999999999999</c:v>
                </c:pt>
                <c:pt idx="2714">
                  <c:v>1086</c:v>
                </c:pt>
                <c:pt idx="2715">
                  <c:v>1086.4000000000001</c:v>
                </c:pt>
                <c:pt idx="2716">
                  <c:v>1086.8</c:v>
                </c:pt>
                <c:pt idx="2717">
                  <c:v>1087.2</c:v>
                </c:pt>
                <c:pt idx="2718">
                  <c:v>1087.5999999999999</c:v>
                </c:pt>
                <c:pt idx="2719">
                  <c:v>1088</c:v>
                </c:pt>
                <c:pt idx="2720">
                  <c:v>1088.4000000000001</c:v>
                </c:pt>
                <c:pt idx="2721">
                  <c:v>1088.8</c:v>
                </c:pt>
                <c:pt idx="2722">
                  <c:v>1089.2</c:v>
                </c:pt>
                <c:pt idx="2723">
                  <c:v>1089.5999999999999</c:v>
                </c:pt>
                <c:pt idx="2724">
                  <c:v>1090</c:v>
                </c:pt>
                <c:pt idx="2725">
                  <c:v>1090.4000000000001</c:v>
                </c:pt>
                <c:pt idx="2726">
                  <c:v>1090.8</c:v>
                </c:pt>
                <c:pt idx="2727">
                  <c:v>1091.2</c:v>
                </c:pt>
                <c:pt idx="2728">
                  <c:v>1091.5999999999999</c:v>
                </c:pt>
                <c:pt idx="2729">
                  <c:v>1092</c:v>
                </c:pt>
                <c:pt idx="2730">
                  <c:v>1092.4000000000001</c:v>
                </c:pt>
                <c:pt idx="2731">
                  <c:v>1092.8</c:v>
                </c:pt>
                <c:pt idx="2732">
                  <c:v>1093.2</c:v>
                </c:pt>
                <c:pt idx="2733">
                  <c:v>1093.5999999999999</c:v>
                </c:pt>
                <c:pt idx="2734">
                  <c:v>1094</c:v>
                </c:pt>
                <c:pt idx="2735">
                  <c:v>1094.4000000000001</c:v>
                </c:pt>
                <c:pt idx="2736">
                  <c:v>1094.8</c:v>
                </c:pt>
                <c:pt idx="2737">
                  <c:v>1095.2</c:v>
                </c:pt>
                <c:pt idx="2738">
                  <c:v>1095.5999999999999</c:v>
                </c:pt>
                <c:pt idx="2739">
                  <c:v>1096</c:v>
                </c:pt>
                <c:pt idx="2740">
                  <c:v>1096.4000000000001</c:v>
                </c:pt>
                <c:pt idx="2741">
                  <c:v>1096.8</c:v>
                </c:pt>
                <c:pt idx="2742">
                  <c:v>1097.2</c:v>
                </c:pt>
                <c:pt idx="2743">
                  <c:v>1097.5999999999999</c:v>
                </c:pt>
                <c:pt idx="2744">
                  <c:v>1098</c:v>
                </c:pt>
                <c:pt idx="2745">
                  <c:v>1098.4000000000001</c:v>
                </c:pt>
                <c:pt idx="2746">
                  <c:v>1098.8</c:v>
                </c:pt>
                <c:pt idx="2747">
                  <c:v>1099.2</c:v>
                </c:pt>
                <c:pt idx="2748">
                  <c:v>1099.5999999999999</c:v>
                </c:pt>
                <c:pt idx="2749">
                  <c:v>1100</c:v>
                </c:pt>
                <c:pt idx="2750">
                  <c:v>1100.4000000000001</c:v>
                </c:pt>
                <c:pt idx="2751">
                  <c:v>1100.8</c:v>
                </c:pt>
                <c:pt idx="2752">
                  <c:v>1101.2</c:v>
                </c:pt>
                <c:pt idx="2753">
                  <c:v>1101.5999999999999</c:v>
                </c:pt>
                <c:pt idx="2754">
                  <c:v>1102</c:v>
                </c:pt>
                <c:pt idx="2755">
                  <c:v>1102.4000000000001</c:v>
                </c:pt>
                <c:pt idx="2756">
                  <c:v>1102.8</c:v>
                </c:pt>
                <c:pt idx="2757">
                  <c:v>1103.2</c:v>
                </c:pt>
                <c:pt idx="2758">
                  <c:v>1103.5999999999999</c:v>
                </c:pt>
                <c:pt idx="2759">
                  <c:v>1104</c:v>
                </c:pt>
                <c:pt idx="2760">
                  <c:v>1104.4000000000001</c:v>
                </c:pt>
                <c:pt idx="2761">
                  <c:v>1104.8</c:v>
                </c:pt>
                <c:pt idx="2762">
                  <c:v>1105.2</c:v>
                </c:pt>
                <c:pt idx="2763">
                  <c:v>1105.5999999999999</c:v>
                </c:pt>
                <c:pt idx="2764">
                  <c:v>1106</c:v>
                </c:pt>
                <c:pt idx="2765">
                  <c:v>1106.4000000000001</c:v>
                </c:pt>
                <c:pt idx="2766">
                  <c:v>1106.8</c:v>
                </c:pt>
                <c:pt idx="2767">
                  <c:v>1107.2</c:v>
                </c:pt>
                <c:pt idx="2768">
                  <c:v>1107.5999999999999</c:v>
                </c:pt>
                <c:pt idx="2769">
                  <c:v>1108</c:v>
                </c:pt>
                <c:pt idx="2770">
                  <c:v>1108.4000000000001</c:v>
                </c:pt>
                <c:pt idx="2771">
                  <c:v>1108.8</c:v>
                </c:pt>
                <c:pt idx="2772">
                  <c:v>1109.2</c:v>
                </c:pt>
                <c:pt idx="2773">
                  <c:v>1109.5999999999999</c:v>
                </c:pt>
                <c:pt idx="2774">
                  <c:v>1110</c:v>
                </c:pt>
                <c:pt idx="2775">
                  <c:v>1110.4000000000001</c:v>
                </c:pt>
                <c:pt idx="2776">
                  <c:v>1110.8</c:v>
                </c:pt>
                <c:pt idx="2777">
                  <c:v>1111.2</c:v>
                </c:pt>
                <c:pt idx="2778">
                  <c:v>1111.5999999999999</c:v>
                </c:pt>
                <c:pt idx="2779">
                  <c:v>1112</c:v>
                </c:pt>
                <c:pt idx="2780">
                  <c:v>1112.4000000000001</c:v>
                </c:pt>
                <c:pt idx="2781">
                  <c:v>1112.8</c:v>
                </c:pt>
                <c:pt idx="2782">
                  <c:v>1113.2</c:v>
                </c:pt>
                <c:pt idx="2783">
                  <c:v>1113.5999999999999</c:v>
                </c:pt>
                <c:pt idx="2784">
                  <c:v>1114</c:v>
                </c:pt>
                <c:pt idx="2785">
                  <c:v>1114.4000000000001</c:v>
                </c:pt>
                <c:pt idx="2786">
                  <c:v>1114.8</c:v>
                </c:pt>
                <c:pt idx="2787">
                  <c:v>1115.2</c:v>
                </c:pt>
                <c:pt idx="2788">
                  <c:v>1115.5999999999999</c:v>
                </c:pt>
                <c:pt idx="2789">
                  <c:v>1116</c:v>
                </c:pt>
                <c:pt idx="2790">
                  <c:v>1116.4000000000001</c:v>
                </c:pt>
                <c:pt idx="2791">
                  <c:v>1116.8</c:v>
                </c:pt>
                <c:pt idx="2792">
                  <c:v>1117.2</c:v>
                </c:pt>
                <c:pt idx="2793">
                  <c:v>1117.5999999999999</c:v>
                </c:pt>
                <c:pt idx="2794">
                  <c:v>1118</c:v>
                </c:pt>
                <c:pt idx="2795">
                  <c:v>1118.4000000000001</c:v>
                </c:pt>
                <c:pt idx="2796">
                  <c:v>1118.8</c:v>
                </c:pt>
                <c:pt idx="2797">
                  <c:v>1119.2</c:v>
                </c:pt>
                <c:pt idx="2798">
                  <c:v>1119.5999999999999</c:v>
                </c:pt>
                <c:pt idx="2799">
                  <c:v>1120</c:v>
                </c:pt>
                <c:pt idx="2800">
                  <c:v>1120.4000000000001</c:v>
                </c:pt>
                <c:pt idx="2801">
                  <c:v>1120.8</c:v>
                </c:pt>
                <c:pt idx="2802">
                  <c:v>1121.2</c:v>
                </c:pt>
                <c:pt idx="2803">
                  <c:v>1121.5999999999999</c:v>
                </c:pt>
                <c:pt idx="2804">
                  <c:v>1122</c:v>
                </c:pt>
                <c:pt idx="2805">
                  <c:v>1122.4000000000001</c:v>
                </c:pt>
                <c:pt idx="2806">
                  <c:v>1122.8</c:v>
                </c:pt>
                <c:pt idx="2807">
                  <c:v>1123.2</c:v>
                </c:pt>
                <c:pt idx="2808">
                  <c:v>1123.5999999999999</c:v>
                </c:pt>
                <c:pt idx="2809">
                  <c:v>1124</c:v>
                </c:pt>
                <c:pt idx="2810">
                  <c:v>1124.4000000000001</c:v>
                </c:pt>
                <c:pt idx="2811">
                  <c:v>1124.8</c:v>
                </c:pt>
                <c:pt idx="2812">
                  <c:v>1125.2</c:v>
                </c:pt>
                <c:pt idx="2813">
                  <c:v>1125.5999999999999</c:v>
                </c:pt>
                <c:pt idx="2814">
                  <c:v>1126</c:v>
                </c:pt>
                <c:pt idx="2815">
                  <c:v>1126.4000000000001</c:v>
                </c:pt>
                <c:pt idx="2816">
                  <c:v>1126.8</c:v>
                </c:pt>
                <c:pt idx="2817">
                  <c:v>1127.2</c:v>
                </c:pt>
                <c:pt idx="2818">
                  <c:v>1127.5999999999999</c:v>
                </c:pt>
                <c:pt idx="2819">
                  <c:v>1128</c:v>
                </c:pt>
                <c:pt idx="2820">
                  <c:v>1128.4000000000001</c:v>
                </c:pt>
                <c:pt idx="2821">
                  <c:v>1128.8</c:v>
                </c:pt>
                <c:pt idx="2822">
                  <c:v>1129.2</c:v>
                </c:pt>
                <c:pt idx="2823">
                  <c:v>1129.5999999999999</c:v>
                </c:pt>
                <c:pt idx="2824">
                  <c:v>1130</c:v>
                </c:pt>
                <c:pt idx="2825">
                  <c:v>1130.4000000000001</c:v>
                </c:pt>
                <c:pt idx="2826">
                  <c:v>1130.8</c:v>
                </c:pt>
                <c:pt idx="2827">
                  <c:v>1131.2</c:v>
                </c:pt>
                <c:pt idx="2828">
                  <c:v>1131.5999999999999</c:v>
                </c:pt>
                <c:pt idx="2829">
                  <c:v>1132</c:v>
                </c:pt>
                <c:pt idx="2830">
                  <c:v>1132.4000000000001</c:v>
                </c:pt>
                <c:pt idx="2831">
                  <c:v>1132.8</c:v>
                </c:pt>
                <c:pt idx="2832">
                  <c:v>1133.2</c:v>
                </c:pt>
                <c:pt idx="2833">
                  <c:v>1133.5999999999999</c:v>
                </c:pt>
                <c:pt idx="2834">
                  <c:v>1134</c:v>
                </c:pt>
                <c:pt idx="2835">
                  <c:v>1134.4000000000001</c:v>
                </c:pt>
                <c:pt idx="2836">
                  <c:v>1134.8</c:v>
                </c:pt>
                <c:pt idx="2837">
                  <c:v>1135.2</c:v>
                </c:pt>
                <c:pt idx="2838">
                  <c:v>1135.5999999999999</c:v>
                </c:pt>
                <c:pt idx="2839">
                  <c:v>1136</c:v>
                </c:pt>
                <c:pt idx="2840">
                  <c:v>1136.4000000000001</c:v>
                </c:pt>
                <c:pt idx="2841">
                  <c:v>1136.8</c:v>
                </c:pt>
                <c:pt idx="2842">
                  <c:v>1137.2</c:v>
                </c:pt>
                <c:pt idx="2843">
                  <c:v>1137.5999999999999</c:v>
                </c:pt>
                <c:pt idx="2844">
                  <c:v>1138</c:v>
                </c:pt>
                <c:pt idx="2845">
                  <c:v>1138.4000000000001</c:v>
                </c:pt>
                <c:pt idx="2846">
                  <c:v>1138.8</c:v>
                </c:pt>
                <c:pt idx="2847">
                  <c:v>1139.2</c:v>
                </c:pt>
                <c:pt idx="2848">
                  <c:v>1139.5999999999999</c:v>
                </c:pt>
                <c:pt idx="2849">
                  <c:v>1140</c:v>
                </c:pt>
                <c:pt idx="2850">
                  <c:v>1140.4000000000001</c:v>
                </c:pt>
                <c:pt idx="2851">
                  <c:v>1140.8</c:v>
                </c:pt>
                <c:pt idx="2852">
                  <c:v>1141.2</c:v>
                </c:pt>
                <c:pt idx="2853">
                  <c:v>1141.5999999999999</c:v>
                </c:pt>
                <c:pt idx="2854">
                  <c:v>1142</c:v>
                </c:pt>
                <c:pt idx="2855">
                  <c:v>1142.4000000000001</c:v>
                </c:pt>
                <c:pt idx="2856">
                  <c:v>1142.8</c:v>
                </c:pt>
                <c:pt idx="2857">
                  <c:v>1143.2</c:v>
                </c:pt>
                <c:pt idx="2858">
                  <c:v>1143.5999999999999</c:v>
                </c:pt>
                <c:pt idx="2859">
                  <c:v>1144</c:v>
                </c:pt>
                <c:pt idx="2860">
                  <c:v>1144.4000000000001</c:v>
                </c:pt>
                <c:pt idx="2861">
                  <c:v>1144.8</c:v>
                </c:pt>
                <c:pt idx="2862">
                  <c:v>1145.2</c:v>
                </c:pt>
                <c:pt idx="2863">
                  <c:v>1145.5999999999999</c:v>
                </c:pt>
                <c:pt idx="2864">
                  <c:v>1146</c:v>
                </c:pt>
                <c:pt idx="2865">
                  <c:v>1146.4000000000001</c:v>
                </c:pt>
                <c:pt idx="2866">
                  <c:v>1146.8</c:v>
                </c:pt>
                <c:pt idx="2867">
                  <c:v>1147.2</c:v>
                </c:pt>
                <c:pt idx="2868">
                  <c:v>1147.5999999999999</c:v>
                </c:pt>
                <c:pt idx="2869">
                  <c:v>1148</c:v>
                </c:pt>
                <c:pt idx="2870">
                  <c:v>1148.4000000000001</c:v>
                </c:pt>
                <c:pt idx="2871">
                  <c:v>1148.8</c:v>
                </c:pt>
                <c:pt idx="2872">
                  <c:v>1149.2</c:v>
                </c:pt>
                <c:pt idx="2873">
                  <c:v>1149.5999999999999</c:v>
                </c:pt>
                <c:pt idx="2874">
                  <c:v>1150</c:v>
                </c:pt>
                <c:pt idx="2875">
                  <c:v>1150.4000000000001</c:v>
                </c:pt>
                <c:pt idx="2876">
                  <c:v>1150.8</c:v>
                </c:pt>
                <c:pt idx="2877">
                  <c:v>1151.2</c:v>
                </c:pt>
                <c:pt idx="2878">
                  <c:v>1151.5999999999999</c:v>
                </c:pt>
                <c:pt idx="2879">
                  <c:v>1152</c:v>
                </c:pt>
                <c:pt idx="2880">
                  <c:v>1152.4000000000001</c:v>
                </c:pt>
                <c:pt idx="2881">
                  <c:v>1152.8</c:v>
                </c:pt>
                <c:pt idx="2882">
                  <c:v>1153.2</c:v>
                </c:pt>
                <c:pt idx="2883">
                  <c:v>1153.5999999999999</c:v>
                </c:pt>
                <c:pt idx="2884">
                  <c:v>1154</c:v>
                </c:pt>
                <c:pt idx="2885">
                  <c:v>1154.4000000000001</c:v>
                </c:pt>
                <c:pt idx="2886">
                  <c:v>1154.8</c:v>
                </c:pt>
                <c:pt idx="2887">
                  <c:v>1155.2</c:v>
                </c:pt>
                <c:pt idx="2888">
                  <c:v>1155.5999999999999</c:v>
                </c:pt>
                <c:pt idx="2889">
                  <c:v>1156</c:v>
                </c:pt>
                <c:pt idx="2890">
                  <c:v>1156.4000000000001</c:v>
                </c:pt>
                <c:pt idx="2891">
                  <c:v>1156.8</c:v>
                </c:pt>
                <c:pt idx="2892">
                  <c:v>1157.2</c:v>
                </c:pt>
                <c:pt idx="2893">
                  <c:v>1157.5999999999999</c:v>
                </c:pt>
                <c:pt idx="2894">
                  <c:v>1158</c:v>
                </c:pt>
                <c:pt idx="2895">
                  <c:v>1158.4000000000001</c:v>
                </c:pt>
                <c:pt idx="2896">
                  <c:v>1158.8</c:v>
                </c:pt>
                <c:pt idx="2897">
                  <c:v>1159.2</c:v>
                </c:pt>
                <c:pt idx="2898">
                  <c:v>1159.5999999999999</c:v>
                </c:pt>
                <c:pt idx="2899">
                  <c:v>1160</c:v>
                </c:pt>
                <c:pt idx="2900">
                  <c:v>1160.4000000000001</c:v>
                </c:pt>
                <c:pt idx="2901">
                  <c:v>1160.8</c:v>
                </c:pt>
                <c:pt idx="2902">
                  <c:v>1161.2</c:v>
                </c:pt>
                <c:pt idx="2903">
                  <c:v>1161.5999999999999</c:v>
                </c:pt>
                <c:pt idx="2904">
                  <c:v>1162</c:v>
                </c:pt>
                <c:pt idx="2905">
                  <c:v>1162.4000000000001</c:v>
                </c:pt>
                <c:pt idx="2906">
                  <c:v>1162.8</c:v>
                </c:pt>
                <c:pt idx="2907">
                  <c:v>1163.2</c:v>
                </c:pt>
                <c:pt idx="2908">
                  <c:v>1163.5999999999999</c:v>
                </c:pt>
                <c:pt idx="2909">
                  <c:v>1164</c:v>
                </c:pt>
                <c:pt idx="2910">
                  <c:v>1164.4000000000001</c:v>
                </c:pt>
                <c:pt idx="2911">
                  <c:v>1164.8</c:v>
                </c:pt>
                <c:pt idx="2912">
                  <c:v>1165.2</c:v>
                </c:pt>
                <c:pt idx="2913">
                  <c:v>1165.5999999999999</c:v>
                </c:pt>
                <c:pt idx="2914">
                  <c:v>1166</c:v>
                </c:pt>
                <c:pt idx="2915">
                  <c:v>1166.4000000000001</c:v>
                </c:pt>
                <c:pt idx="2916">
                  <c:v>1166.8</c:v>
                </c:pt>
                <c:pt idx="2917">
                  <c:v>1167.2</c:v>
                </c:pt>
                <c:pt idx="2918">
                  <c:v>1167.5999999999999</c:v>
                </c:pt>
                <c:pt idx="2919">
                  <c:v>1168</c:v>
                </c:pt>
                <c:pt idx="2920">
                  <c:v>1168.4000000000001</c:v>
                </c:pt>
                <c:pt idx="2921">
                  <c:v>1168.8</c:v>
                </c:pt>
                <c:pt idx="2922">
                  <c:v>1169.2</c:v>
                </c:pt>
                <c:pt idx="2923">
                  <c:v>1169.5999999999999</c:v>
                </c:pt>
                <c:pt idx="2924">
                  <c:v>1170</c:v>
                </c:pt>
                <c:pt idx="2925">
                  <c:v>1170.4000000000001</c:v>
                </c:pt>
                <c:pt idx="2926">
                  <c:v>1170.8</c:v>
                </c:pt>
                <c:pt idx="2927">
                  <c:v>1171.2</c:v>
                </c:pt>
                <c:pt idx="2928">
                  <c:v>1171.5999999999999</c:v>
                </c:pt>
                <c:pt idx="2929">
                  <c:v>1172</c:v>
                </c:pt>
                <c:pt idx="2930">
                  <c:v>1172.4000000000001</c:v>
                </c:pt>
                <c:pt idx="2931">
                  <c:v>1172.8</c:v>
                </c:pt>
                <c:pt idx="2932">
                  <c:v>1173.2</c:v>
                </c:pt>
                <c:pt idx="2933">
                  <c:v>1173.5999999999999</c:v>
                </c:pt>
                <c:pt idx="2934">
                  <c:v>1174</c:v>
                </c:pt>
                <c:pt idx="2935">
                  <c:v>1174.4000000000001</c:v>
                </c:pt>
                <c:pt idx="2936">
                  <c:v>1174.8</c:v>
                </c:pt>
                <c:pt idx="2937">
                  <c:v>1175.2</c:v>
                </c:pt>
                <c:pt idx="2938">
                  <c:v>1175.5999999999999</c:v>
                </c:pt>
                <c:pt idx="2939">
                  <c:v>1176</c:v>
                </c:pt>
                <c:pt idx="2940">
                  <c:v>1176.4000000000001</c:v>
                </c:pt>
                <c:pt idx="2941">
                  <c:v>1176.8</c:v>
                </c:pt>
                <c:pt idx="2942">
                  <c:v>1177.2</c:v>
                </c:pt>
                <c:pt idx="2943">
                  <c:v>1177.5999999999999</c:v>
                </c:pt>
                <c:pt idx="2944">
                  <c:v>1178</c:v>
                </c:pt>
                <c:pt idx="2945">
                  <c:v>1178.4000000000001</c:v>
                </c:pt>
                <c:pt idx="2946">
                  <c:v>1178.8</c:v>
                </c:pt>
                <c:pt idx="2947">
                  <c:v>1179.2</c:v>
                </c:pt>
                <c:pt idx="2948">
                  <c:v>1179.5999999999999</c:v>
                </c:pt>
                <c:pt idx="2949">
                  <c:v>1180</c:v>
                </c:pt>
                <c:pt idx="2950">
                  <c:v>1180.4000000000001</c:v>
                </c:pt>
                <c:pt idx="2951">
                  <c:v>1180.8</c:v>
                </c:pt>
                <c:pt idx="2952">
                  <c:v>1181.2</c:v>
                </c:pt>
                <c:pt idx="2953">
                  <c:v>1181.5999999999999</c:v>
                </c:pt>
                <c:pt idx="2954">
                  <c:v>1182</c:v>
                </c:pt>
                <c:pt idx="2955">
                  <c:v>1182.4000000000001</c:v>
                </c:pt>
                <c:pt idx="2956">
                  <c:v>1182.8</c:v>
                </c:pt>
                <c:pt idx="2957">
                  <c:v>1183.2</c:v>
                </c:pt>
                <c:pt idx="2958">
                  <c:v>1183.5999999999999</c:v>
                </c:pt>
                <c:pt idx="2959">
                  <c:v>1184</c:v>
                </c:pt>
                <c:pt idx="2960">
                  <c:v>1184.4000000000001</c:v>
                </c:pt>
                <c:pt idx="2961">
                  <c:v>1184.8</c:v>
                </c:pt>
                <c:pt idx="2962">
                  <c:v>1185.2</c:v>
                </c:pt>
                <c:pt idx="2963">
                  <c:v>1185.5999999999999</c:v>
                </c:pt>
                <c:pt idx="2964">
                  <c:v>1186</c:v>
                </c:pt>
                <c:pt idx="2965">
                  <c:v>1186.4000000000001</c:v>
                </c:pt>
                <c:pt idx="2966">
                  <c:v>1186.8</c:v>
                </c:pt>
                <c:pt idx="2967">
                  <c:v>1187.2</c:v>
                </c:pt>
                <c:pt idx="2968">
                  <c:v>1187.5999999999999</c:v>
                </c:pt>
                <c:pt idx="2969">
                  <c:v>1188</c:v>
                </c:pt>
                <c:pt idx="2970">
                  <c:v>1188.4000000000001</c:v>
                </c:pt>
                <c:pt idx="2971">
                  <c:v>1188.8</c:v>
                </c:pt>
                <c:pt idx="2972">
                  <c:v>1189.2</c:v>
                </c:pt>
                <c:pt idx="2973">
                  <c:v>1189.5999999999999</c:v>
                </c:pt>
                <c:pt idx="2974">
                  <c:v>1190</c:v>
                </c:pt>
                <c:pt idx="2975">
                  <c:v>1190.4000000000001</c:v>
                </c:pt>
                <c:pt idx="2976">
                  <c:v>1190.8</c:v>
                </c:pt>
                <c:pt idx="2977">
                  <c:v>1191.2</c:v>
                </c:pt>
                <c:pt idx="2978">
                  <c:v>1191.5999999999999</c:v>
                </c:pt>
                <c:pt idx="2979">
                  <c:v>1192</c:v>
                </c:pt>
                <c:pt idx="2980">
                  <c:v>1192.4000000000001</c:v>
                </c:pt>
                <c:pt idx="2981">
                  <c:v>1192.8</c:v>
                </c:pt>
                <c:pt idx="2982">
                  <c:v>1193.2</c:v>
                </c:pt>
                <c:pt idx="2983">
                  <c:v>1193.5999999999999</c:v>
                </c:pt>
                <c:pt idx="2984">
                  <c:v>1194</c:v>
                </c:pt>
                <c:pt idx="2985">
                  <c:v>1194.4000000000001</c:v>
                </c:pt>
                <c:pt idx="2986">
                  <c:v>1194.8</c:v>
                </c:pt>
                <c:pt idx="2987">
                  <c:v>1195.2</c:v>
                </c:pt>
                <c:pt idx="2988">
                  <c:v>1195.5999999999999</c:v>
                </c:pt>
                <c:pt idx="2989">
                  <c:v>1196</c:v>
                </c:pt>
                <c:pt idx="2990">
                  <c:v>1196.4000000000001</c:v>
                </c:pt>
                <c:pt idx="2991">
                  <c:v>1196.8</c:v>
                </c:pt>
                <c:pt idx="2992">
                  <c:v>1197.2</c:v>
                </c:pt>
                <c:pt idx="2993">
                  <c:v>1197.5999999999999</c:v>
                </c:pt>
                <c:pt idx="2994">
                  <c:v>1198</c:v>
                </c:pt>
                <c:pt idx="2995">
                  <c:v>1198.4000000000001</c:v>
                </c:pt>
                <c:pt idx="2996">
                  <c:v>1198.8</c:v>
                </c:pt>
                <c:pt idx="2997">
                  <c:v>1199.2</c:v>
                </c:pt>
                <c:pt idx="2998">
                  <c:v>1199.5999999999999</c:v>
                </c:pt>
                <c:pt idx="2999">
                  <c:v>1200</c:v>
                </c:pt>
                <c:pt idx="3000">
                  <c:v>1200.4000000000001</c:v>
                </c:pt>
                <c:pt idx="3001">
                  <c:v>1200.8</c:v>
                </c:pt>
                <c:pt idx="3002">
                  <c:v>1201.2</c:v>
                </c:pt>
                <c:pt idx="3003">
                  <c:v>1201.5999999999999</c:v>
                </c:pt>
                <c:pt idx="3004">
                  <c:v>1202</c:v>
                </c:pt>
                <c:pt idx="3005">
                  <c:v>1202.4000000000001</c:v>
                </c:pt>
                <c:pt idx="3006">
                  <c:v>1202.8</c:v>
                </c:pt>
                <c:pt idx="3007">
                  <c:v>1203.2</c:v>
                </c:pt>
                <c:pt idx="3008">
                  <c:v>1203.5999999999999</c:v>
                </c:pt>
                <c:pt idx="3009">
                  <c:v>1204</c:v>
                </c:pt>
                <c:pt idx="3010">
                  <c:v>1204.4000000000001</c:v>
                </c:pt>
                <c:pt idx="3011">
                  <c:v>1204.8</c:v>
                </c:pt>
                <c:pt idx="3012">
                  <c:v>1205.2</c:v>
                </c:pt>
                <c:pt idx="3013">
                  <c:v>1205.5999999999999</c:v>
                </c:pt>
                <c:pt idx="3014">
                  <c:v>1206</c:v>
                </c:pt>
                <c:pt idx="3015">
                  <c:v>1206.4000000000001</c:v>
                </c:pt>
                <c:pt idx="3016">
                  <c:v>1206.8</c:v>
                </c:pt>
                <c:pt idx="3017">
                  <c:v>1207.2</c:v>
                </c:pt>
                <c:pt idx="3018">
                  <c:v>1207.5999999999999</c:v>
                </c:pt>
                <c:pt idx="3019">
                  <c:v>1208</c:v>
                </c:pt>
                <c:pt idx="3020">
                  <c:v>1208.4000000000001</c:v>
                </c:pt>
                <c:pt idx="3021">
                  <c:v>1208.8</c:v>
                </c:pt>
                <c:pt idx="3022">
                  <c:v>1209.2</c:v>
                </c:pt>
                <c:pt idx="3023">
                  <c:v>1209.5999999999999</c:v>
                </c:pt>
                <c:pt idx="3024">
                  <c:v>1210</c:v>
                </c:pt>
                <c:pt idx="3025">
                  <c:v>1210.4000000000001</c:v>
                </c:pt>
                <c:pt idx="3026">
                  <c:v>1210.8</c:v>
                </c:pt>
                <c:pt idx="3027">
                  <c:v>1211.2</c:v>
                </c:pt>
                <c:pt idx="3028">
                  <c:v>1211.5999999999999</c:v>
                </c:pt>
                <c:pt idx="3029">
                  <c:v>1212</c:v>
                </c:pt>
                <c:pt idx="3030">
                  <c:v>1212.4000000000001</c:v>
                </c:pt>
                <c:pt idx="3031">
                  <c:v>1212.8</c:v>
                </c:pt>
                <c:pt idx="3032">
                  <c:v>1213.2</c:v>
                </c:pt>
                <c:pt idx="3033">
                  <c:v>1213.5999999999999</c:v>
                </c:pt>
                <c:pt idx="3034">
                  <c:v>1214</c:v>
                </c:pt>
                <c:pt idx="3035">
                  <c:v>1214.4000000000001</c:v>
                </c:pt>
                <c:pt idx="3036">
                  <c:v>1214.8</c:v>
                </c:pt>
                <c:pt idx="3037">
                  <c:v>1215.2</c:v>
                </c:pt>
                <c:pt idx="3038">
                  <c:v>1215.5999999999999</c:v>
                </c:pt>
                <c:pt idx="3039">
                  <c:v>1216</c:v>
                </c:pt>
                <c:pt idx="3040">
                  <c:v>1216.4000000000001</c:v>
                </c:pt>
                <c:pt idx="3041">
                  <c:v>1216.8</c:v>
                </c:pt>
                <c:pt idx="3042">
                  <c:v>1217.2</c:v>
                </c:pt>
                <c:pt idx="3043">
                  <c:v>1217.5999999999999</c:v>
                </c:pt>
                <c:pt idx="3044">
                  <c:v>1218</c:v>
                </c:pt>
                <c:pt idx="3045">
                  <c:v>1218.4000000000001</c:v>
                </c:pt>
                <c:pt idx="3046">
                  <c:v>1218.8</c:v>
                </c:pt>
                <c:pt idx="3047">
                  <c:v>1219.2</c:v>
                </c:pt>
                <c:pt idx="3048">
                  <c:v>1219.5999999999999</c:v>
                </c:pt>
                <c:pt idx="3049">
                  <c:v>1220</c:v>
                </c:pt>
                <c:pt idx="3050">
                  <c:v>1220.4000000000001</c:v>
                </c:pt>
                <c:pt idx="3051">
                  <c:v>1220.8</c:v>
                </c:pt>
                <c:pt idx="3052">
                  <c:v>1221.2</c:v>
                </c:pt>
                <c:pt idx="3053">
                  <c:v>1221.5999999999999</c:v>
                </c:pt>
                <c:pt idx="3054">
                  <c:v>1222</c:v>
                </c:pt>
                <c:pt idx="3055">
                  <c:v>1222.4000000000001</c:v>
                </c:pt>
                <c:pt idx="3056">
                  <c:v>1222.8</c:v>
                </c:pt>
                <c:pt idx="3057">
                  <c:v>1223.2</c:v>
                </c:pt>
                <c:pt idx="3058">
                  <c:v>1223.5999999999999</c:v>
                </c:pt>
                <c:pt idx="3059">
                  <c:v>1224</c:v>
                </c:pt>
                <c:pt idx="3060">
                  <c:v>1224.4000000000001</c:v>
                </c:pt>
                <c:pt idx="3061">
                  <c:v>1224.8</c:v>
                </c:pt>
                <c:pt idx="3062">
                  <c:v>1225.2</c:v>
                </c:pt>
                <c:pt idx="3063">
                  <c:v>1225.5999999999999</c:v>
                </c:pt>
                <c:pt idx="3064">
                  <c:v>1226</c:v>
                </c:pt>
                <c:pt idx="3065">
                  <c:v>1226.4000000000001</c:v>
                </c:pt>
                <c:pt idx="3066">
                  <c:v>1226.8</c:v>
                </c:pt>
                <c:pt idx="3067">
                  <c:v>1227.2</c:v>
                </c:pt>
                <c:pt idx="3068">
                  <c:v>1227.5999999999999</c:v>
                </c:pt>
                <c:pt idx="3069">
                  <c:v>1228</c:v>
                </c:pt>
                <c:pt idx="3070">
                  <c:v>1228.4000000000001</c:v>
                </c:pt>
                <c:pt idx="3071">
                  <c:v>1228.8</c:v>
                </c:pt>
                <c:pt idx="3072">
                  <c:v>1229.2</c:v>
                </c:pt>
                <c:pt idx="3073">
                  <c:v>1229.5999999999999</c:v>
                </c:pt>
                <c:pt idx="3074">
                  <c:v>1230</c:v>
                </c:pt>
                <c:pt idx="3075">
                  <c:v>1230.4000000000001</c:v>
                </c:pt>
                <c:pt idx="3076">
                  <c:v>1230.8</c:v>
                </c:pt>
                <c:pt idx="3077">
                  <c:v>1231.2</c:v>
                </c:pt>
                <c:pt idx="3078">
                  <c:v>1231.5999999999999</c:v>
                </c:pt>
                <c:pt idx="3079">
                  <c:v>1232</c:v>
                </c:pt>
                <c:pt idx="3080">
                  <c:v>1232.4000000000001</c:v>
                </c:pt>
                <c:pt idx="3081">
                  <c:v>1232.8</c:v>
                </c:pt>
                <c:pt idx="3082">
                  <c:v>1233.2</c:v>
                </c:pt>
                <c:pt idx="3083">
                  <c:v>1233.5999999999999</c:v>
                </c:pt>
                <c:pt idx="3084">
                  <c:v>1234</c:v>
                </c:pt>
                <c:pt idx="3085">
                  <c:v>1234.4000000000001</c:v>
                </c:pt>
                <c:pt idx="3086">
                  <c:v>1234.8</c:v>
                </c:pt>
                <c:pt idx="3087">
                  <c:v>1235.2</c:v>
                </c:pt>
                <c:pt idx="3088">
                  <c:v>1235.5999999999999</c:v>
                </c:pt>
                <c:pt idx="3089">
                  <c:v>1236</c:v>
                </c:pt>
                <c:pt idx="3090">
                  <c:v>1236.4000000000001</c:v>
                </c:pt>
                <c:pt idx="3091">
                  <c:v>1236.8</c:v>
                </c:pt>
                <c:pt idx="3092">
                  <c:v>1237.2</c:v>
                </c:pt>
                <c:pt idx="3093">
                  <c:v>1237.5999999999999</c:v>
                </c:pt>
                <c:pt idx="3094">
                  <c:v>1238</c:v>
                </c:pt>
                <c:pt idx="3095">
                  <c:v>1238.4000000000001</c:v>
                </c:pt>
                <c:pt idx="3096">
                  <c:v>1238.8</c:v>
                </c:pt>
                <c:pt idx="3097">
                  <c:v>1239.2</c:v>
                </c:pt>
                <c:pt idx="3098">
                  <c:v>1239.5999999999999</c:v>
                </c:pt>
                <c:pt idx="3099">
                  <c:v>1240</c:v>
                </c:pt>
                <c:pt idx="3100">
                  <c:v>1240.4000000000001</c:v>
                </c:pt>
                <c:pt idx="3101">
                  <c:v>1240.8</c:v>
                </c:pt>
                <c:pt idx="3102">
                  <c:v>1241.2</c:v>
                </c:pt>
                <c:pt idx="3103">
                  <c:v>1241.5999999999999</c:v>
                </c:pt>
                <c:pt idx="3104">
                  <c:v>1242</c:v>
                </c:pt>
                <c:pt idx="3105">
                  <c:v>1242.4000000000001</c:v>
                </c:pt>
                <c:pt idx="3106">
                  <c:v>1242.8</c:v>
                </c:pt>
                <c:pt idx="3107">
                  <c:v>1243.2</c:v>
                </c:pt>
                <c:pt idx="3108">
                  <c:v>1243.5999999999999</c:v>
                </c:pt>
                <c:pt idx="3109">
                  <c:v>1244</c:v>
                </c:pt>
                <c:pt idx="3110">
                  <c:v>1244.4000000000001</c:v>
                </c:pt>
                <c:pt idx="3111">
                  <c:v>1244.8</c:v>
                </c:pt>
                <c:pt idx="3112">
                  <c:v>1245.2</c:v>
                </c:pt>
                <c:pt idx="3113">
                  <c:v>1245.5999999999999</c:v>
                </c:pt>
                <c:pt idx="3114">
                  <c:v>1246</c:v>
                </c:pt>
                <c:pt idx="3115">
                  <c:v>1246.4000000000001</c:v>
                </c:pt>
                <c:pt idx="3116">
                  <c:v>1246.8</c:v>
                </c:pt>
                <c:pt idx="3117">
                  <c:v>1247.2</c:v>
                </c:pt>
                <c:pt idx="3118">
                  <c:v>1247.5999999999999</c:v>
                </c:pt>
                <c:pt idx="3119">
                  <c:v>1248</c:v>
                </c:pt>
                <c:pt idx="3120">
                  <c:v>1248.4000000000001</c:v>
                </c:pt>
                <c:pt idx="3121">
                  <c:v>1248.8</c:v>
                </c:pt>
                <c:pt idx="3122">
                  <c:v>1249.2</c:v>
                </c:pt>
                <c:pt idx="3123">
                  <c:v>1249.5999999999999</c:v>
                </c:pt>
                <c:pt idx="3124">
                  <c:v>1250</c:v>
                </c:pt>
                <c:pt idx="3125">
                  <c:v>1250.4000000000001</c:v>
                </c:pt>
                <c:pt idx="3126">
                  <c:v>1250.8</c:v>
                </c:pt>
                <c:pt idx="3127">
                  <c:v>1251.2</c:v>
                </c:pt>
                <c:pt idx="3128">
                  <c:v>1251.5999999999999</c:v>
                </c:pt>
                <c:pt idx="3129">
                  <c:v>1252</c:v>
                </c:pt>
                <c:pt idx="3130">
                  <c:v>1252.4000000000001</c:v>
                </c:pt>
                <c:pt idx="3131">
                  <c:v>1252.8</c:v>
                </c:pt>
                <c:pt idx="3132">
                  <c:v>1253.2</c:v>
                </c:pt>
                <c:pt idx="3133">
                  <c:v>1253.5999999999999</c:v>
                </c:pt>
                <c:pt idx="3134">
                  <c:v>1254</c:v>
                </c:pt>
                <c:pt idx="3135">
                  <c:v>1254.4000000000001</c:v>
                </c:pt>
                <c:pt idx="3136">
                  <c:v>1254.8</c:v>
                </c:pt>
                <c:pt idx="3137">
                  <c:v>1255.2</c:v>
                </c:pt>
                <c:pt idx="3138">
                  <c:v>1255.5999999999999</c:v>
                </c:pt>
                <c:pt idx="3139">
                  <c:v>1256</c:v>
                </c:pt>
                <c:pt idx="3140">
                  <c:v>1256.4000000000001</c:v>
                </c:pt>
                <c:pt idx="3141">
                  <c:v>1256.8</c:v>
                </c:pt>
                <c:pt idx="3142">
                  <c:v>1257.2</c:v>
                </c:pt>
                <c:pt idx="3143">
                  <c:v>1257.5999999999999</c:v>
                </c:pt>
                <c:pt idx="3144">
                  <c:v>1258</c:v>
                </c:pt>
                <c:pt idx="3145">
                  <c:v>1258.4000000000001</c:v>
                </c:pt>
                <c:pt idx="3146">
                  <c:v>1258.8</c:v>
                </c:pt>
                <c:pt idx="3147">
                  <c:v>1259.2</c:v>
                </c:pt>
                <c:pt idx="3148">
                  <c:v>1259.5999999999999</c:v>
                </c:pt>
                <c:pt idx="3149">
                  <c:v>1260</c:v>
                </c:pt>
                <c:pt idx="3150">
                  <c:v>1260.4000000000001</c:v>
                </c:pt>
                <c:pt idx="3151">
                  <c:v>1260.8</c:v>
                </c:pt>
                <c:pt idx="3152">
                  <c:v>1261.2</c:v>
                </c:pt>
                <c:pt idx="3153">
                  <c:v>1261.5999999999999</c:v>
                </c:pt>
                <c:pt idx="3154">
                  <c:v>1262</c:v>
                </c:pt>
                <c:pt idx="3155">
                  <c:v>1262.4000000000001</c:v>
                </c:pt>
                <c:pt idx="3156">
                  <c:v>1262.8</c:v>
                </c:pt>
                <c:pt idx="3157">
                  <c:v>1263.2</c:v>
                </c:pt>
                <c:pt idx="3158">
                  <c:v>1263.5999999999999</c:v>
                </c:pt>
                <c:pt idx="3159">
                  <c:v>1264</c:v>
                </c:pt>
                <c:pt idx="3160">
                  <c:v>1264.4000000000001</c:v>
                </c:pt>
                <c:pt idx="3161">
                  <c:v>1264.8</c:v>
                </c:pt>
                <c:pt idx="3162">
                  <c:v>1265.2</c:v>
                </c:pt>
                <c:pt idx="3163">
                  <c:v>1265.5999999999999</c:v>
                </c:pt>
                <c:pt idx="3164">
                  <c:v>1266</c:v>
                </c:pt>
                <c:pt idx="3165">
                  <c:v>1266.4000000000001</c:v>
                </c:pt>
                <c:pt idx="3166">
                  <c:v>1266.8</c:v>
                </c:pt>
                <c:pt idx="3167">
                  <c:v>1267.2</c:v>
                </c:pt>
                <c:pt idx="3168">
                  <c:v>1267.5999999999999</c:v>
                </c:pt>
                <c:pt idx="3169">
                  <c:v>1268</c:v>
                </c:pt>
                <c:pt idx="3170">
                  <c:v>1268.4000000000001</c:v>
                </c:pt>
                <c:pt idx="3171">
                  <c:v>1268.8</c:v>
                </c:pt>
                <c:pt idx="3172">
                  <c:v>1269.2</c:v>
                </c:pt>
                <c:pt idx="3173">
                  <c:v>1269.5999999999999</c:v>
                </c:pt>
                <c:pt idx="3174">
                  <c:v>1270</c:v>
                </c:pt>
                <c:pt idx="3175">
                  <c:v>1270.4000000000001</c:v>
                </c:pt>
                <c:pt idx="3176">
                  <c:v>1270.8</c:v>
                </c:pt>
                <c:pt idx="3177">
                  <c:v>1271.2</c:v>
                </c:pt>
                <c:pt idx="3178">
                  <c:v>1271.5999999999999</c:v>
                </c:pt>
                <c:pt idx="3179">
                  <c:v>1272</c:v>
                </c:pt>
                <c:pt idx="3180">
                  <c:v>1272.4000000000001</c:v>
                </c:pt>
                <c:pt idx="3181">
                  <c:v>1272.8</c:v>
                </c:pt>
                <c:pt idx="3182">
                  <c:v>1273.2</c:v>
                </c:pt>
                <c:pt idx="3183">
                  <c:v>1273.5999999999999</c:v>
                </c:pt>
                <c:pt idx="3184">
                  <c:v>1274</c:v>
                </c:pt>
                <c:pt idx="3185">
                  <c:v>1274.4000000000001</c:v>
                </c:pt>
                <c:pt idx="3186">
                  <c:v>1274.8</c:v>
                </c:pt>
                <c:pt idx="3187">
                  <c:v>1275.2</c:v>
                </c:pt>
                <c:pt idx="3188">
                  <c:v>1275.5999999999999</c:v>
                </c:pt>
                <c:pt idx="3189">
                  <c:v>1276</c:v>
                </c:pt>
                <c:pt idx="3190">
                  <c:v>1276.4000000000001</c:v>
                </c:pt>
                <c:pt idx="3191">
                  <c:v>1276.8</c:v>
                </c:pt>
                <c:pt idx="3192">
                  <c:v>1277.2</c:v>
                </c:pt>
                <c:pt idx="3193">
                  <c:v>1277.5999999999999</c:v>
                </c:pt>
                <c:pt idx="3194">
                  <c:v>1278</c:v>
                </c:pt>
                <c:pt idx="3195">
                  <c:v>1278.4000000000001</c:v>
                </c:pt>
                <c:pt idx="3196">
                  <c:v>1278.8</c:v>
                </c:pt>
                <c:pt idx="3197">
                  <c:v>1279.2</c:v>
                </c:pt>
                <c:pt idx="3198">
                  <c:v>1279.5999999999999</c:v>
                </c:pt>
                <c:pt idx="3199">
                  <c:v>1280</c:v>
                </c:pt>
                <c:pt idx="3200">
                  <c:v>1280.4000000000001</c:v>
                </c:pt>
                <c:pt idx="3201">
                  <c:v>1280.8</c:v>
                </c:pt>
                <c:pt idx="3202">
                  <c:v>1281.2</c:v>
                </c:pt>
                <c:pt idx="3203">
                  <c:v>1281.5999999999999</c:v>
                </c:pt>
                <c:pt idx="3204">
                  <c:v>1282</c:v>
                </c:pt>
                <c:pt idx="3205">
                  <c:v>1282.4000000000001</c:v>
                </c:pt>
                <c:pt idx="3206">
                  <c:v>1282.8</c:v>
                </c:pt>
                <c:pt idx="3207">
                  <c:v>1283.2</c:v>
                </c:pt>
                <c:pt idx="3208">
                  <c:v>1283.5999999999999</c:v>
                </c:pt>
                <c:pt idx="3209">
                  <c:v>1284</c:v>
                </c:pt>
                <c:pt idx="3210">
                  <c:v>1284.4000000000001</c:v>
                </c:pt>
                <c:pt idx="3211">
                  <c:v>1284.8</c:v>
                </c:pt>
                <c:pt idx="3212">
                  <c:v>1285.2</c:v>
                </c:pt>
                <c:pt idx="3213">
                  <c:v>1285.5999999999999</c:v>
                </c:pt>
                <c:pt idx="3214">
                  <c:v>1286</c:v>
                </c:pt>
                <c:pt idx="3215">
                  <c:v>1286.4000000000001</c:v>
                </c:pt>
                <c:pt idx="3216">
                  <c:v>1286.8</c:v>
                </c:pt>
                <c:pt idx="3217">
                  <c:v>1287.2</c:v>
                </c:pt>
                <c:pt idx="3218">
                  <c:v>1287.5999999999999</c:v>
                </c:pt>
                <c:pt idx="3219">
                  <c:v>1288</c:v>
                </c:pt>
                <c:pt idx="3220">
                  <c:v>1288.4000000000001</c:v>
                </c:pt>
                <c:pt idx="3221">
                  <c:v>1288.8</c:v>
                </c:pt>
                <c:pt idx="3222">
                  <c:v>1289.2</c:v>
                </c:pt>
                <c:pt idx="3223">
                  <c:v>1289.5999999999999</c:v>
                </c:pt>
                <c:pt idx="3224">
                  <c:v>1290</c:v>
                </c:pt>
                <c:pt idx="3225">
                  <c:v>1290.4000000000001</c:v>
                </c:pt>
                <c:pt idx="3226">
                  <c:v>1290.8</c:v>
                </c:pt>
                <c:pt idx="3227">
                  <c:v>1291.2</c:v>
                </c:pt>
                <c:pt idx="3228">
                  <c:v>1291.5999999999999</c:v>
                </c:pt>
                <c:pt idx="3229">
                  <c:v>1292</c:v>
                </c:pt>
                <c:pt idx="3230">
                  <c:v>1292.4000000000001</c:v>
                </c:pt>
                <c:pt idx="3231">
                  <c:v>1292.8</c:v>
                </c:pt>
                <c:pt idx="3232">
                  <c:v>1293.2</c:v>
                </c:pt>
                <c:pt idx="3233">
                  <c:v>1293.5999999999999</c:v>
                </c:pt>
                <c:pt idx="3234">
                  <c:v>1294</c:v>
                </c:pt>
                <c:pt idx="3235">
                  <c:v>1294.4000000000001</c:v>
                </c:pt>
                <c:pt idx="3236">
                  <c:v>1294.8</c:v>
                </c:pt>
                <c:pt idx="3237">
                  <c:v>1295.2</c:v>
                </c:pt>
                <c:pt idx="3238">
                  <c:v>1295.5999999999999</c:v>
                </c:pt>
                <c:pt idx="3239">
                  <c:v>1296</c:v>
                </c:pt>
                <c:pt idx="3240">
                  <c:v>1296.4000000000001</c:v>
                </c:pt>
                <c:pt idx="3241">
                  <c:v>1296.8</c:v>
                </c:pt>
                <c:pt idx="3242">
                  <c:v>1297.2</c:v>
                </c:pt>
                <c:pt idx="3243">
                  <c:v>1297.5999999999999</c:v>
                </c:pt>
                <c:pt idx="3244">
                  <c:v>1298</c:v>
                </c:pt>
                <c:pt idx="3245">
                  <c:v>1298.4000000000001</c:v>
                </c:pt>
                <c:pt idx="3246">
                  <c:v>1298.8</c:v>
                </c:pt>
                <c:pt idx="3247">
                  <c:v>1299.2</c:v>
                </c:pt>
                <c:pt idx="3248">
                  <c:v>1299.5999999999999</c:v>
                </c:pt>
                <c:pt idx="3249">
                  <c:v>1300</c:v>
                </c:pt>
                <c:pt idx="3250">
                  <c:v>1300.4000000000001</c:v>
                </c:pt>
                <c:pt idx="3251">
                  <c:v>1300.8</c:v>
                </c:pt>
                <c:pt idx="3252">
                  <c:v>1301.2</c:v>
                </c:pt>
                <c:pt idx="3253">
                  <c:v>1301.5999999999999</c:v>
                </c:pt>
                <c:pt idx="3254">
                  <c:v>1302</c:v>
                </c:pt>
                <c:pt idx="3255">
                  <c:v>1302.4000000000001</c:v>
                </c:pt>
                <c:pt idx="3256">
                  <c:v>1302.8</c:v>
                </c:pt>
                <c:pt idx="3257">
                  <c:v>1303.2</c:v>
                </c:pt>
                <c:pt idx="3258">
                  <c:v>1303.5999999999999</c:v>
                </c:pt>
                <c:pt idx="3259">
                  <c:v>1304</c:v>
                </c:pt>
                <c:pt idx="3260">
                  <c:v>1304.4000000000001</c:v>
                </c:pt>
                <c:pt idx="3261">
                  <c:v>1304.8</c:v>
                </c:pt>
                <c:pt idx="3262">
                  <c:v>1305.2</c:v>
                </c:pt>
                <c:pt idx="3263">
                  <c:v>1305.5999999999999</c:v>
                </c:pt>
                <c:pt idx="3264">
                  <c:v>1306</c:v>
                </c:pt>
                <c:pt idx="3265">
                  <c:v>1306.4000000000001</c:v>
                </c:pt>
                <c:pt idx="3266">
                  <c:v>1306.8</c:v>
                </c:pt>
                <c:pt idx="3267">
                  <c:v>1307.2</c:v>
                </c:pt>
                <c:pt idx="3268">
                  <c:v>1307.5999999999999</c:v>
                </c:pt>
                <c:pt idx="3269">
                  <c:v>1308</c:v>
                </c:pt>
                <c:pt idx="3270">
                  <c:v>1308.4000000000001</c:v>
                </c:pt>
                <c:pt idx="3271">
                  <c:v>1308.8</c:v>
                </c:pt>
                <c:pt idx="3272">
                  <c:v>1309.2</c:v>
                </c:pt>
                <c:pt idx="3273">
                  <c:v>1309.5999999999999</c:v>
                </c:pt>
                <c:pt idx="3274">
                  <c:v>1310</c:v>
                </c:pt>
                <c:pt idx="3275">
                  <c:v>1310.4000000000001</c:v>
                </c:pt>
                <c:pt idx="3276">
                  <c:v>1310.8</c:v>
                </c:pt>
                <c:pt idx="3277">
                  <c:v>1311.2</c:v>
                </c:pt>
                <c:pt idx="3278">
                  <c:v>1311.6</c:v>
                </c:pt>
                <c:pt idx="3279">
                  <c:v>1312</c:v>
                </c:pt>
                <c:pt idx="3280">
                  <c:v>1312.4</c:v>
                </c:pt>
                <c:pt idx="3281">
                  <c:v>1312.8</c:v>
                </c:pt>
                <c:pt idx="3282">
                  <c:v>1313.2</c:v>
                </c:pt>
                <c:pt idx="3283">
                  <c:v>1313.6</c:v>
                </c:pt>
                <c:pt idx="3284">
                  <c:v>1314</c:v>
                </c:pt>
                <c:pt idx="3285">
                  <c:v>1314.4</c:v>
                </c:pt>
                <c:pt idx="3286">
                  <c:v>1314.8</c:v>
                </c:pt>
                <c:pt idx="3287">
                  <c:v>1315.2</c:v>
                </c:pt>
                <c:pt idx="3288">
                  <c:v>1315.6</c:v>
                </c:pt>
                <c:pt idx="3289">
                  <c:v>1316</c:v>
                </c:pt>
                <c:pt idx="3290">
                  <c:v>1316.4</c:v>
                </c:pt>
                <c:pt idx="3291">
                  <c:v>1316.8</c:v>
                </c:pt>
                <c:pt idx="3292">
                  <c:v>1317.2</c:v>
                </c:pt>
                <c:pt idx="3293">
                  <c:v>1317.6</c:v>
                </c:pt>
                <c:pt idx="3294">
                  <c:v>1318</c:v>
                </c:pt>
                <c:pt idx="3295">
                  <c:v>1318.4</c:v>
                </c:pt>
                <c:pt idx="3296">
                  <c:v>1318.8</c:v>
                </c:pt>
                <c:pt idx="3297">
                  <c:v>1319.2</c:v>
                </c:pt>
                <c:pt idx="3298">
                  <c:v>1319.6</c:v>
                </c:pt>
                <c:pt idx="3299">
                  <c:v>1320</c:v>
                </c:pt>
                <c:pt idx="3300">
                  <c:v>1320.4</c:v>
                </c:pt>
                <c:pt idx="3301">
                  <c:v>1320.8</c:v>
                </c:pt>
                <c:pt idx="3302">
                  <c:v>1321.2</c:v>
                </c:pt>
                <c:pt idx="3303">
                  <c:v>1321.6</c:v>
                </c:pt>
                <c:pt idx="3304">
                  <c:v>1322</c:v>
                </c:pt>
                <c:pt idx="3305">
                  <c:v>1322.4</c:v>
                </c:pt>
                <c:pt idx="3306">
                  <c:v>1322.8</c:v>
                </c:pt>
                <c:pt idx="3307">
                  <c:v>1323.2</c:v>
                </c:pt>
                <c:pt idx="3308">
                  <c:v>1323.6</c:v>
                </c:pt>
                <c:pt idx="3309">
                  <c:v>1324</c:v>
                </c:pt>
                <c:pt idx="3310">
                  <c:v>1324.4</c:v>
                </c:pt>
                <c:pt idx="3311">
                  <c:v>1324.8</c:v>
                </c:pt>
                <c:pt idx="3312">
                  <c:v>1325.2</c:v>
                </c:pt>
                <c:pt idx="3313">
                  <c:v>1325.6</c:v>
                </c:pt>
                <c:pt idx="3314">
                  <c:v>1326</c:v>
                </c:pt>
                <c:pt idx="3315">
                  <c:v>1326.4</c:v>
                </c:pt>
                <c:pt idx="3316">
                  <c:v>1326.8</c:v>
                </c:pt>
                <c:pt idx="3317">
                  <c:v>1327.2</c:v>
                </c:pt>
                <c:pt idx="3318">
                  <c:v>1327.6</c:v>
                </c:pt>
                <c:pt idx="3319">
                  <c:v>1328</c:v>
                </c:pt>
                <c:pt idx="3320">
                  <c:v>1328.4</c:v>
                </c:pt>
                <c:pt idx="3321">
                  <c:v>1328.8</c:v>
                </c:pt>
                <c:pt idx="3322">
                  <c:v>1329.2</c:v>
                </c:pt>
                <c:pt idx="3323">
                  <c:v>1329.6</c:v>
                </c:pt>
                <c:pt idx="3324">
                  <c:v>1330</c:v>
                </c:pt>
                <c:pt idx="3325">
                  <c:v>1330.4</c:v>
                </c:pt>
                <c:pt idx="3326">
                  <c:v>1330.8</c:v>
                </c:pt>
                <c:pt idx="3327">
                  <c:v>1331.2</c:v>
                </c:pt>
                <c:pt idx="3328">
                  <c:v>1331.6</c:v>
                </c:pt>
                <c:pt idx="3329">
                  <c:v>1332</c:v>
                </c:pt>
                <c:pt idx="3330">
                  <c:v>1332.4</c:v>
                </c:pt>
                <c:pt idx="3331">
                  <c:v>1332.8</c:v>
                </c:pt>
                <c:pt idx="3332">
                  <c:v>1333.2</c:v>
                </c:pt>
                <c:pt idx="3333">
                  <c:v>1333.6</c:v>
                </c:pt>
                <c:pt idx="3334">
                  <c:v>1334</c:v>
                </c:pt>
                <c:pt idx="3335">
                  <c:v>1334.4</c:v>
                </c:pt>
                <c:pt idx="3336">
                  <c:v>1334.8</c:v>
                </c:pt>
                <c:pt idx="3337">
                  <c:v>1335.2</c:v>
                </c:pt>
                <c:pt idx="3338">
                  <c:v>1335.6</c:v>
                </c:pt>
                <c:pt idx="3339">
                  <c:v>1336</c:v>
                </c:pt>
                <c:pt idx="3340">
                  <c:v>1336.4</c:v>
                </c:pt>
                <c:pt idx="3341">
                  <c:v>1336.8</c:v>
                </c:pt>
                <c:pt idx="3342">
                  <c:v>1337.2</c:v>
                </c:pt>
                <c:pt idx="3343">
                  <c:v>1337.6</c:v>
                </c:pt>
                <c:pt idx="3344">
                  <c:v>1338</c:v>
                </c:pt>
                <c:pt idx="3345">
                  <c:v>1338.4</c:v>
                </c:pt>
                <c:pt idx="3346">
                  <c:v>1338.8</c:v>
                </c:pt>
                <c:pt idx="3347">
                  <c:v>1339.2</c:v>
                </c:pt>
                <c:pt idx="3348">
                  <c:v>1339.6</c:v>
                </c:pt>
                <c:pt idx="3349">
                  <c:v>1340</c:v>
                </c:pt>
                <c:pt idx="3350">
                  <c:v>1340.4</c:v>
                </c:pt>
                <c:pt idx="3351">
                  <c:v>1340.8</c:v>
                </c:pt>
                <c:pt idx="3352">
                  <c:v>1341.2</c:v>
                </c:pt>
                <c:pt idx="3353">
                  <c:v>1341.6</c:v>
                </c:pt>
                <c:pt idx="3354">
                  <c:v>1342</c:v>
                </c:pt>
                <c:pt idx="3355">
                  <c:v>1342.4</c:v>
                </c:pt>
                <c:pt idx="3356">
                  <c:v>1342.8</c:v>
                </c:pt>
                <c:pt idx="3357">
                  <c:v>1343.2</c:v>
                </c:pt>
                <c:pt idx="3358">
                  <c:v>1343.6</c:v>
                </c:pt>
                <c:pt idx="3359">
                  <c:v>1344</c:v>
                </c:pt>
                <c:pt idx="3360">
                  <c:v>1344.4</c:v>
                </c:pt>
                <c:pt idx="3361">
                  <c:v>1344.8</c:v>
                </c:pt>
                <c:pt idx="3362">
                  <c:v>1345.2</c:v>
                </c:pt>
                <c:pt idx="3363">
                  <c:v>1345.6</c:v>
                </c:pt>
                <c:pt idx="3364">
                  <c:v>1346</c:v>
                </c:pt>
                <c:pt idx="3365">
                  <c:v>1346.4</c:v>
                </c:pt>
                <c:pt idx="3366">
                  <c:v>1346.8</c:v>
                </c:pt>
                <c:pt idx="3367">
                  <c:v>1347.2</c:v>
                </c:pt>
                <c:pt idx="3368">
                  <c:v>1347.6</c:v>
                </c:pt>
                <c:pt idx="3369">
                  <c:v>1348</c:v>
                </c:pt>
                <c:pt idx="3370">
                  <c:v>1348.4</c:v>
                </c:pt>
                <c:pt idx="3371">
                  <c:v>1348.8</c:v>
                </c:pt>
                <c:pt idx="3372">
                  <c:v>1349.2</c:v>
                </c:pt>
                <c:pt idx="3373">
                  <c:v>1349.6</c:v>
                </c:pt>
                <c:pt idx="3374">
                  <c:v>1350</c:v>
                </c:pt>
                <c:pt idx="3375">
                  <c:v>1350.4</c:v>
                </c:pt>
                <c:pt idx="3376">
                  <c:v>1350.8</c:v>
                </c:pt>
                <c:pt idx="3377">
                  <c:v>1351.2</c:v>
                </c:pt>
                <c:pt idx="3378">
                  <c:v>1351.6</c:v>
                </c:pt>
                <c:pt idx="3379">
                  <c:v>1352</c:v>
                </c:pt>
                <c:pt idx="3380">
                  <c:v>1352.4</c:v>
                </c:pt>
                <c:pt idx="3381">
                  <c:v>1352.8</c:v>
                </c:pt>
                <c:pt idx="3382">
                  <c:v>1353.2</c:v>
                </c:pt>
                <c:pt idx="3383">
                  <c:v>1353.6</c:v>
                </c:pt>
                <c:pt idx="3384">
                  <c:v>1354</c:v>
                </c:pt>
                <c:pt idx="3385">
                  <c:v>1354.4</c:v>
                </c:pt>
                <c:pt idx="3386">
                  <c:v>1354.8</c:v>
                </c:pt>
                <c:pt idx="3387">
                  <c:v>1355.2</c:v>
                </c:pt>
                <c:pt idx="3388">
                  <c:v>1355.6</c:v>
                </c:pt>
                <c:pt idx="3389">
                  <c:v>1356</c:v>
                </c:pt>
                <c:pt idx="3390">
                  <c:v>1356.4</c:v>
                </c:pt>
                <c:pt idx="3391">
                  <c:v>1356.8</c:v>
                </c:pt>
                <c:pt idx="3392">
                  <c:v>1357.2</c:v>
                </c:pt>
                <c:pt idx="3393">
                  <c:v>1357.6</c:v>
                </c:pt>
                <c:pt idx="3394">
                  <c:v>1358</c:v>
                </c:pt>
                <c:pt idx="3395">
                  <c:v>1358.4</c:v>
                </c:pt>
                <c:pt idx="3396">
                  <c:v>1358.8</c:v>
                </c:pt>
                <c:pt idx="3397">
                  <c:v>1359.2</c:v>
                </c:pt>
                <c:pt idx="3398">
                  <c:v>1359.6</c:v>
                </c:pt>
                <c:pt idx="3399">
                  <c:v>1360</c:v>
                </c:pt>
                <c:pt idx="3400">
                  <c:v>1360.4</c:v>
                </c:pt>
                <c:pt idx="3401">
                  <c:v>1360.8</c:v>
                </c:pt>
                <c:pt idx="3402">
                  <c:v>1361.2</c:v>
                </c:pt>
                <c:pt idx="3403">
                  <c:v>1361.6</c:v>
                </c:pt>
                <c:pt idx="3404">
                  <c:v>1362</c:v>
                </c:pt>
                <c:pt idx="3405">
                  <c:v>1362.4</c:v>
                </c:pt>
                <c:pt idx="3406">
                  <c:v>1362.8</c:v>
                </c:pt>
                <c:pt idx="3407">
                  <c:v>1363.2</c:v>
                </c:pt>
                <c:pt idx="3408">
                  <c:v>1363.6</c:v>
                </c:pt>
                <c:pt idx="3409">
                  <c:v>1364</c:v>
                </c:pt>
                <c:pt idx="3410">
                  <c:v>1364.4</c:v>
                </c:pt>
                <c:pt idx="3411">
                  <c:v>1364.8</c:v>
                </c:pt>
                <c:pt idx="3412">
                  <c:v>1365.2</c:v>
                </c:pt>
                <c:pt idx="3413">
                  <c:v>1365.6</c:v>
                </c:pt>
                <c:pt idx="3414">
                  <c:v>1366</c:v>
                </c:pt>
                <c:pt idx="3415">
                  <c:v>1366.4</c:v>
                </c:pt>
                <c:pt idx="3416">
                  <c:v>1366.8</c:v>
                </c:pt>
                <c:pt idx="3417">
                  <c:v>1367.2</c:v>
                </c:pt>
                <c:pt idx="3418">
                  <c:v>1367.6</c:v>
                </c:pt>
                <c:pt idx="3419">
                  <c:v>1368</c:v>
                </c:pt>
                <c:pt idx="3420">
                  <c:v>1368.4</c:v>
                </c:pt>
                <c:pt idx="3421">
                  <c:v>1368.8</c:v>
                </c:pt>
                <c:pt idx="3422">
                  <c:v>1369.2</c:v>
                </c:pt>
                <c:pt idx="3423">
                  <c:v>1369.6</c:v>
                </c:pt>
                <c:pt idx="3424">
                  <c:v>1370</c:v>
                </c:pt>
                <c:pt idx="3425">
                  <c:v>1370.4</c:v>
                </c:pt>
                <c:pt idx="3426">
                  <c:v>1370.8</c:v>
                </c:pt>
                <c:pt idx="3427">
                  <c:v>1371.2</c:v>
                </c:pt>
                <c:pt idx="3428">
                  <c:v>1371.6</c:v>
                </c:pt>
                <c:pt idx="3429">
                  <c:v>1372</c:v>
                </c:pt>
                <c:pt idx="3430">
                  <c:v>1372.4</c:v>
                </c:pt>
                <c:pt idx="3431">
                  <c:v>1372.8</c:v>
                </c:pt>
                <c:pt idx="3432">
                  <c:v>1373.2</c:v>
                </c:pt>
                <c:pt idx="3433">
                  <c:v>1373.6</c:v>
                </c:pt>
                <c:pt idx="3434">
                  <c:v>1374</c:v>
                </c:pt>
                <c:pt idx="3435">
                  <c:v>1374.4</c:v>
                </c:pt>
                <c:pt idx="3436">
                  <c:v>1374.8</c:v>
                </c:pt>
                <c:pt idx="3437">
                  <c:v>1375.2</c:v>
                </c:pt>
                <c:pt idx="3438">
                  <c:v>1375.6</c:v>
                </c:pt>
                <c:pt idx="3439">
                  <c:v>1376</c:v>
                </c:pt>
                <c:pt idx="3440">
                  <c:v>1376.4</c:v>
                </c:pt>
                <c:pt idx="3441">
                  <c:v>1376.8</c:v>
                </c:pt>
                <c:pt idx="3442">
                  <c:v>1377.2</c:v>
                </c:pt>
                <c:pt idx="3443">
                  <c:v>1377.6</c:v>
                </c:pt>
                <c:pt idx="3444">
                  <c:v>1378</c:v>
                </c:pt>
                <c:pt idx="3445">
                  <c:v>1378.4</c:v>
                </c:pt>
                <c:pt idx="3446">
                  <c:v>1378.8</c:v>
                </c:pt>
                <c:pt idx="3447">
                  <c:v>1379.2</c:v>
                </c:pt>
                <c:pt idx="3448">
                  <c:v>1379.6</c:v>
                </c:pt>
                <c:pt idx="3449">
                  <c:v>1380</c:v>
                </c:pt>
                <c:pt idx="3450">
                  <c:v>1380.4</c:v>
                </c:pt>
                <c:pt idx="3451">
                  <c:v>1380.8</c:v>
                </c:pt>
                <c:pt idx="3452">
                  <c:v>1381.2</c:v>
                </c:pt>
                <c:pt idx="3453">
                  <c:v>1381.6</c:v>
                </c:pt>
                <c:pt idx="3454">
                  <c:v>1382</c:v>
                </c:pt>
                <c:pt idx="3455">
                  <c:v>1382.4</c:v>
                </c:pt>
                <c:pt idx="3456">
                  <c:v>1382.8</c:v>
                </c:pt>
                <c:pt idx="3457">
                  <c:v>1383.2</c:v>
                </c:pt>
                <c:pt idx="3458">
                  <c:v>1383.6</c:v>
                </c:pt>
                <c:pt idx="3459">
                  <c:v>1384</c:v>
                </c:pt>
                <c:pt idx="3460">
                  <c:v>1384.4</c:v>
                </c:pt>
                <c:pt idx="3461">
                  <c:v>1384.8</c:v>
                </c:pt>
                <c:pt idx="3462">
                  <c:v>1385.2</c:v>
                </c:pt>
                <c:pt idx="3463">
                  <c:v>1385.6</c:v>
                </c:pt>
                <c:pt idx="3464">
                  <c:v>1386</c:v>
                </c:pt>
                <c:pt idx="3465">
                  <c:v>1386.4</c:v>
                </c:pt>
                <c:pt idx="3466">
                  <c:v>1386.8</c:v>
                </c:pt>
                <c:pt idx="3467">
                  <c:v>1387.2</c:v>
                </c:pt>
                <c:pt idx="3468">
                  <c:v>1387.6</c:v>
                </c:pt>
                <c:pt idx="3469">
                  <c:v>1388</c:v>
                </c:pt>
                <c:pt idx="3470">
                  <c:v>1388.4</c:v>
                </c:pt>
                <c:pt idx="3471">
                  <c:v>1388.8</c:v>
                </c:pt>
                <c:pt idx="3472">
                  <c:v>1389.2</c:v>
                </c:pt>
                <c:pt idx="3473">
                  <c:v>1389.6</c:v>
                </c:pt>
                <c:pt idx="3474">
                  <c:v>1390</c:v>
                </c:pt>
                <c:pt idx="3475">
                  <c:v>1390.4</c:v>
                </c:pt>
                <c:pt idx="3476">
                  <c:v>1390.8</c:v>
                </c:pt>
                <c:pt idx="3477">
                  <c:v>1391.2</c:v>
                </c:pt>
                <c:pt idx="3478">
                  <c:v>1391.6</c:v>
                </c:pt>
                <c:pt idx="3479">
                  <c:v>1392</c:v>
                </c:pt>
                <c:pt idx="3480">
                  <c:v>1392.4</c:v>
                </c:pt>
                <c:pt idx="3481">
                  <c:v>1392.8</c:v>
                </c:pt>
                <c:pt idx="3482">
                  <c:v>1393.2</c:v>
                </c:pt>
                <c:pt idx="3483">
                  <c:v>1393.6</c:v>
                </c:pt>
                <c:pt idx="3484">
                  <c:v>1394</c:v>
                </c:pt>
                <c:pt idx="3485">
                  <c:v>1394.4</c:v>
                </c:pt>
                <c:pt idx="3486">
                  <c:v>1394.8</c:v>
                </c:pt>
                <c:pt idx="3487">
                  <c:v>1395.2</c:v>
                </c:pt>
                <c:pt idx="3488">
                  <c:v>1395.6</c:v>
                </c:pt>
                <c:pt idx="3489">
                  <c:v>1396</c:v>
                </c:pt>
                <c:pt idx="3490">
                  <c:v>1396.4</c:v>
                </c:pt>
                <c:pt idx="3491">
                  <c:v>1396.8</c:v>
                </c:pt>
                <c:pt idx="3492">
                  <c:v>1397.2</c:v>
                </c:pt>
                <c:pt idx="3493">
                  <c:v>1397.6</c:v>
                </c:pt>
                <c:pt idx="3494">
                  <c:v>1398</c:v>
                </c:pt>
                <c:pt idx="3495">
                  <c:v>1398.4</c:v>
                </c:pt>
                <c:pt idx="3496">
                  <c:v>1398.8</c:v>
                </c:pt>
                <c:pt idx="3497">
                  <c:v>1399.2</c:v>
                </c:pt>
                <c:pt idx="3498">
                  <c:v>1399.6</c:v>
                </c:pt>
                <c:pt idx="3499">
                  <c:v>1400</c:v>
                </c:pt>
                <c:pt idx="3500">
                  <c:v>1400.4</c:v>
                </c:pt>
                <c:pt idx="3501">
                  <c:v>1400.8</c:v>
                </c:pt>
                <c:pt idx="3502">
                  <c:v>1401.2</c:v>
                </c:pt>
                <c:pt idx="3503">
                  <c:v>1401.6</c:v>
                </c:pt>
                <c:pt idx="3504">
                  <c:v>1402</c:v>
                </c:pt>
                <c:pt idx="3505">
                  <c:v>1402.4</c:v>
                </c:pt>
                <c:pt idx="3506">
                  <c:v>1402.8</c:v>
                </c:pt>
                <c:pt idx="3507">
                  <c:v>1403.2</c:v>
                </c:pt>
                <c:pt idx="3508">
                  <c:v>1403.6</c:v>
                </c:pt>
                <c:pt idx="3509">
                  <c:v>1404</c:v>
                </c:pt>
                <c:pt idx="3510">
                  <c:v>1404.4</c:v>
                </c:pt>
                <c:pt idx="3511">
                  <c:v>1404.8</c:v>
                </c:pt>
                <c:pt idx="3512">
                  <c:v>1405.2</c:v>
                </c:pt>
                <c:pt idx="3513">
                  <c:v>1405.6</c:v>
                </c:pt>
                <c:pt idx="3514">
                  <c:v>1406</c:v>
                </c:pt>
                <c:pt idx="3515">
                  <c:v>1406.4</c:v>
                </c:pt>
                <c:pt idx="3516">
                  <c:v>1406.8</c:v>
                </c:pt>
                <c:pt idx="3517">
                  <c:v>1407.2</c:v>
                </c:pt>
                <c:pt idx="3518">
                  <c:v>1407.6</c:v>
                </c:pt>
                <c:pt idx="3519">
                  <c:v>1408</c:v>
                </c:pt>
                <c:pt idx="3520">
                  <c:v>1408.4</c:v>
                </c:pt>
                <c:pt idx="3521">
                  <c:v>1408.8</c:v>
                </c:pt>
                <c:pt idx="3522">
                  <c:v>1409.2</c:v>
                </c:pt>
                <c:pt idx="3523">
                  <c:v>1409.6</c:v>
                </c:pt>
                <c:pt idx="3524">
                  <c:v>1410</c:v>
                </c:pt>
                <c:pt idx="3525">
                  <c:v>1410.4</c:v>
                </c:pt>
                <c:pt idx="3526">
                  <c:v>1410.8</c:v>
                </c:pt>
                <c:pt idx="3527">
                  <c:v>1411.2</c:v>
                </c:pt>
                <c:pt idx="3528">
                  <c:v>1411.6</c:v>
                </c:pt>
                <c:pt idx="3529">
                  <c:v>1412</c:v>
                </c:pt>
                <c:pt idx="3530">
                  <c:v>1412.4</c:v>
                </c:pt>
                <c:pt idx="3531">
                  <c:v>1412.8</c:v>
                </c:pt>
                <c:pt idx="3532">
                  <c:v>1413.2</c:v>
                </c:pt>
                <c:pt idx="3533">
                  <c:v>1413.6</c:v>
                </c:pt>
                <c:pt idx="3534">
                  <c:v>1414</c:v>
                </c:pt>
                <c:pt idx="3535">
                  <c:v>1414.4</c:v>
                </c:pt>
                <c:pt idx="3536">
                  <c:v>1414.8</c:v>
                </c:pt>
                <c:pt idx="3537">
                  <c:v>1415.2</c:v>
                </c:pt>
                <c:pt idx="3538">
                  <c:v>1415.6</c:v>
                </c:pt>
                <c:pt idx="3539">
                  <c:v>1416</c:v>
                </c:pt>
                <c:pt idx="3540">
                  <c:v>1416.4</c:v>
                </c:pt>
                <c:pt idx="3541">
                  <c:v>1416.8</c:v>
                </c:pt>
                <c:pt idx="3542">
                  <c:v>1417.2</c:v>
                </c:pt>
                <c:pt idx="3543">
                  <c:v>1417.6</c:v>
                </c:pt>
                <c:pt idx="3544">
                  <c:v>1418</c:v>
                </c:pt>
                <c:pt idx="3545">
                  <c:v>1418.4</c:v>
                </c:pt>
                <c:pt idx="3546">
                  <c:v>1418.8</c:v>
                </c:pt>
                <c:pt idx="3547">
                  <c:v>1419.2</c:v>
                </c:pt>
                <c:pt idx="3548">
                  <c:v>1419.6</c:v>
                </c:pt>
                <c:pt idx="3549">
                  <c:v>1420</c:v>
                </c:pt>
                <c:pt idx="3550">
                  <c:v>1420.4</c:v>
                </c:pt>
                <c:pt idx="3551">
                  <c:v>1420.8</c:v>
                </c:pt>
                <c:pt idx="3552">
                  <c:v>1421.2</c:v>
                </c:pt>
                <c:pt idx="3553">
                  <c:v>1421.6</c:v>
                </c:pt>
                <c:pt idx="3554">
                  <c:v>1422</c:v>
                </c:pt>
                <c:pt idx="3555">
                  <c:v>1422.4</c:v>
                </c:pt>
                <c:pt idx="3556">
                  <c:v>1422.8</c:v>
                </c:pt>
                <c:pt idx="3557">
                  <c:v>1423.2</c:v>
                </c:pt>
                <c:pt idx="3558">
                  <c:v>1423.6</c:v>
                </c:pt>
                <c:pt idx="3559">
                  <c:v>1424</c:v>
                </c:pt>
                <c:pt idx="3560">
                  <c:v>1424.4</c:v>
                </c:pt>
                <c:pt idx="3561">
                  <c:v>1424.8</c:v>
                </c:pt>
                <c:pt idx="3562">
                  <c:v>1425.2</c:v>
                </c:pt>
                <c:pt idx="3563">
                  <c:v>1425.6</c:v>
                </c:pt>
                <c:pt idx="3564">
                  <c:v>1426</c:v>
                </c:pt>
                <c:pt idx="3565">
                  <c:v>1426.4</c:v>
                </c:pt>
                <c:pt idx="3566">
                  <c:v>1426.8</c:v>
                </c:pt>
                <c:pt idx="3567">
                  <c:v>1427.2</c:v>
                </c:pt>
                <c:pt idx="3568">
                  <c:v>1427.6</c:v>
                </c:pt>
                <c:pt idx="3569">
                  <c:v>1428</c:v>
                </c:pt>
                <c:pt idx="3570">
                  <c:v>1428.4</c:v>
                </c:pt>
                <c:pt idx="3571">
                  <c:v>1428.8</c:v>
                </c:pt>
                <c:pt idx="3572">
                  <c:v>1429.2</c:v>
                </c:pt>
                <c:pt idx="3573">
                  <c:v>1429.6</c:v>
                </c:pt>
                <c:pt idx="3574">
                  <c:v>1430</c:v>
                </c:pt>
                <c:pt idx="3575">
                  <c:v>1430.4</c:v>
                </c:pt>
                <c:pt idx="3576">
                  <c:v>1430.8</c:v>
                </c:pt>
                <c:pt idx="3577">
                  <c:v>1431.2</c:v>
                </c:pt>
                <c:pt idx="3578">
                  <c:v>1431.6</c:v>
                </c:pt>
                <c:pt idx="3579">
                  <c:v>1432</c:v>
                </c:pt>
                <c:pt idx="3580">
                  <c:v>1432.4</c:v>
                </c:pt>
                <c:pt idx="3581">
                  <c:v>1432.8</c:v>
                </c:pt>
                <c:pt idx="3582">
                  <c:v>1433.2</c:v>
                </c:pt>
                <c:pt idx="3583">
                  <c:v>1433.6</c:v>
                </c:pt>
                <c:pt idx="3584">
                  <c:v>1434</c:v>
                </c:pt>
                <c:pt idx="3585">
                  <c:v>1434.4</c:v>
                </c:pt>
                <c:pt idx="3586">
                  <c:v>1434.8</c:v>
                </c:pt>
                <c:pt idx="3587">
                  <c:v>1435.2</c:v>
                </c:pt>
                <c:pt idx="3588">
                  <c:v>1435.6</c:v>
                </c:pt>
                <c:pt idx="3589">
                  <c:v>1436</c:v>
                </c:pt>
                <c:pt idx="3590">
                  <c:v>1436.4</c:v>
                </c:pt>
                <c:pt idx="3591">
                  <c:v>1436.8</c:v>
                </c:pt>
                <c:pt idx="3592">
                  <c:v>1437.2</c:v>
                </c:pt>
                <c:pt idx="3593">
                  <c:v>1437.6</c:v>
                </c:pt>
                <c:pt idx="3594">
                  <c:v>1438</c:v>
                </c:pt>
                <c:pt idx="3595">
                  <c:v>1438.4</c:v>
                </c:pt>
                <c:pt idx="3596">
                  <c:v>1438.8</c:v>
                </c:pt>
                <c:pt idx="3597">
                  <c:v>1439.2</c:v>
                </c:pt>
                <c:pt idx="3598">
                  <c:v>1439.6</c:v>
                </c:pt>
                <c:pt idx="3599">
                  <c:v>1440</c:v>
                </c:pt>
                <c:pt idx="3600">
                  <c:v>1440.4</c:v>
                </c:pt>
                <c:pt idx="3601">
                  <c:v>1440.8</c:v>
                </c:pt>
                <c:pt idx="3602">
                  <c:v>1441.2</c:v>
                </c:pt>
                <c:pt idx="3603">
                  <c:v>1441.6</c:v>
                </c:pt>
                <c:pt idx="3604">
                  <c:v>1442</c:v>
                </c:pt>
                <c:pt idx="3605">
                  <c:v>1442.4</c:v>
                </c:pt>
                <c:pt idx="3606">
                  <c:v>1442.8</c:v>
                </c:pt>
                <c:pt idx="3607">
                  <c:v>1443.2</c:v>
                </c:pt>
                <c:pt idx="3608">
                  <c:v>1443.6</c:v>
                </c:pt>
                <c:pt idx="3609">
                  <c:v>1444</c:v>
                </c:pt>
                <c:pt idx="3610">
                  <c:v>1444.4</c:v>
                </c:pt>
                <c:pt idx="3611">
                  <c:v>1444.8</c:v>
                </c:pt>
                <c:pt idx="3612">
                  <c:v>1445.2</c:v>
                </c:pt>
                <c:pt idx="3613">
                  <c:v>1445.6</c:v>
                </c:pt>
                <c:pt idx="3614">
                  <c:v>1446</c:v>
                </c:pt>
                <c:pt idx="3615">
                  <c:v>1446.4</c:v>
                </c:pt>
                <c:pt idx="3616">
                  <c:v>1446.8</c:v>
                </c:pt>
                <c:pt idx="3617">
                  <c:v>1447.2</c:v>
                </c:pt>
                <c:pt idx="3618">
                  <c:v>1447.6</c:v>
                </c:pt>
                <c:pt idx="3619">
                  <c:v>1448</c:v>
                </c:pt>
                <c:pt idx="3620">
                  <c:v>1448.4</c:v>
                </c:pt>
                <c:pt idx="3621">
                  <c:v>1448.8</c:v>
                </c:pt>
                <c:pt idx="3622">
                  <c:v>1449.2</c:v>
                </c:pt>
                <c:pt idx="3623">
                  <c:v>1449.6</c:v>
                </c:pt>
                <c:pt idx="3624">
                  <c:v>1450</c:v>
                </c:pt>
                <c:pt idx="3625">
                  <c:v>1450.4</c:v>
                </c:pt>
                <c:pt idx="3626">
                  <c:v>1450.8</c:v>
                </c:pt>
                <c:pt idx="3627">
                  <c:v>1451.2</c:v>
                </c:pt>
                <c:pt idx="3628">
                  <c:v>1451.6</c:v>
                </c:pt>
                <c:pt idx="3629">
                  <c:v>1452</c:v>
                </c:pt>
                <c:pt idx="3630">
                  <c:v>1452.4</c:v>
                </c:pt>
                <c:pt idx="3631">
                  <c:v>1452.8</c:v>
                </c:pt>
                <c:pt idx="3632">
                  <c:v>1453.2</c:v>
                </c:pt>
                <c:pt idx="3633">
                  <c:v>1453.6</c:v>
                </c:pt>
                <c:pt idx="3634">
                  <c:v>1454</c:v>
                </c:pt>
                <c:pt idx="3635">
                  <c:v>1454.4</c:v>
                </c:pt>
                <c:pt idx="3636">
                  <c:v>1454.8</c:v>
                </c:pt>
                <c:pt idx="3637">
                  <c:v>1455.2</c:v>
                </c:pt>
                <c:pt idx="3638">
                  <c:v>1455.6</c:v>
                </c:pt>
                <c:pt idx="3639">
                  <c:v>1456</c:v>
                </c:pt>
                <c:pt idx="3640">
                  <c:v>1456.4</c:v>
                </c:pt>
                <c:pt idx="3641">
                  <c:v>1456.8</c:v>
                </c:pt>
                <c:pt idx="3642">
                  <c:v>1457.2</c:v>
                </c:pt>
                <c:pt idx="3643">
                  <c:v>1457.6</c:v>
                </c:pt>
                <c:pt idx="3644">
                  <c:v>1458</c:v>
                </c:pt>
                <c:pt idx="3645">
                  <c:v>1458.4</c:v>
                </c:pt>
                <c:pt idx="3646">
                  <c:v>1458.8</c:v>
                </c:pt>
                <c:pt idx="3647">
                  <c:v>1459.2</c:v>
                </c:pt>
                <c:pt idx="3648">
                  <c:v>1459.6</c:v>
                </c:pt>
                <c:pt idx="3649">
                  <c:v>1460</c:v>
                </c:pt>
                <c:pt idx="3650">
                  <c:v>1460.4</c:v>
                </c:pt>
                <c:pt idx="3651">
                  <c:v>1460.8</c:v>
                </c:pt>
                <c:pt idx="3652">
                  <c:v>1461.2</c:v>
                </c:pt>
                <c:pt idx="3653">
                  <c:v>1461.6</c:v>
                </c:pt>
                <c:pt idx="3654">
                  <c:v>1462</c:v>
                </c:pt>
                <c:pt idx="3655">
                  <c:v>1462.4</c:v>
                </c:pt>
                <c:pt idx="3656">
                  <c:v>1462.8</c:v>
                </c:pt>
                <c:pt idx="3657">
                  <c:v>1463.2</c:v>
                </c:pt>
                <c:pt idx="3658">
                  <c:v>1463.6</c:v>
                </c:pt>
                <c:pt idx="3659">
                  <c:v>1464</c:v>
                </c:pt>
                <c:pt idx="3660">
                  <c:v>1464.4</c:v>
                </c:pt>
                <c:pt idx="3661">
                  <c:v>1464.8</c:v>
                </c:pt>
                <c:pt idx="3662">
                  <c:v>1465.2</c:v>
                </c:pt>
                <c:pt idx="3663">
                  <c:v>1465.6</c:v>
                </c:pt>
                <c:pt idx="3664">
                  <c:v>1466</c:v>
                </c:pt>
                <c:pt idx="3665">
                  <c:v>1466.4</c:v>
                </c:pt>
                <c:pt idx="3666">
                  <c:v>1466.8</c:v>
                </c:pt>
                <c:pt idx="3667">
                  <c:v>1467.2</c:v>
                </c:pt>
                <c:pt idx="3668">
                  <c:v>1467.6</c:v>
                </c:pt>
                <c:pt idx="3669">
                  <c:v>1468</c:v>
                </c:pt>
                <c:pt idx="3670">
                  <c:v>1468.4</c:v>
                </c:pt>
                <c:pt idx="3671">
                  <c:v>1468.8</c:v>
                </c:pt>
                <c:pt idx="3672">
                  <c:v>1469.2</c:v>
                </c:pt>
                <c:pt idx="3673">
                  <c:v>1469.6</c:v>
                </c:pt>
                <c:pt idx="3674">
                  <c:v>1470</c:v>
                </c:pt>
                <c:pt idx="3675">
                  <c:v>1470.4</c:v>
                </c:pt>
                <c:pt idx="3676">
                  <c:v>1470.8</c:v>
                </c:pt>
                <c:pt idx="3677">
                  <c:v>1471.2</c:v>
                </c:pt>
                <c:pt idx="3678">
                  <c:v>1471.6</c:v>
                </c:pt>
                <c:pt idx="3679">
                  <c:v>1472</c:v>
                </c:pt>
                <c:pt idx="3680">
                  <c:v>1472.4</c:v>
                </c:pt>
                <c:pt idx="3681">
                  <c:v>1472.8</c:v>
                </c:pt>
                <c:pt idx="3682">
                  <c:v>1473.2</c:v>
                </c:pt>
                <c:pt idx="3683">
                  <c:v>1473.6</c:v>
                </c:pt>
                <c:pt idx="3684">
                  <c:v>1474</c:v>
                </c:pt>
                <c:pt idx="3685">
                  <c:v>1474.4</c:v>
                </c:pt>
                <c:pt idx="3686">
                  <c:v>1474.8</c:v>
                </c:pt>
                <c:pt idx="3687">
                  <c:v>1475.2</c:v>
                </c:pt>
                <c:pt idx="3688">
                  <c:v>1475.6</c:v>
                </c:pt>
                <c:pt idx="3689">
                  <c:v>1476</c:v>
                </c:pt>
                <c:pt idx="3690">
                  <c:v>1476.4</c:v>
                </c:pt>
                <c:pt idx="3691">
                  <c:v>1476.8</c:v>
                </c:pt>
                <c:pt idx="3692">
                  <c:v>1477.2</c:v>
                </c:pt>
                <c:pt idx="3693">
                  <c:v>1477.6</c:v>
                </c:pt>
                <c:pt idx="3694">
                  <c:v>1478</c:v>
                </c:pt>
                <c:pt idx="3695">
                  <c:v>1478.4</c:v>
                </c:pt>
                <c:pt idx="3696">
                  <c:v>1478.8</c:v>
                </c:pt>
                <c:pt idx="3697">
                  <c:v>1479.2</c:v>
                </c:pt>
                <c:pt idx="3698">
                  <c:v>1479.6</c:v>
                </c:pt>
                <c:pt idx="3699">
                  <c:v>1480</c:v>
                </c:pt>
                <c:pt idx="3700">
                  <c:v>1480.4</c:v>
                </c:pt>
                <c:pt idx="3701">
                  <c:v>1480.8</c:v>
                </c:pt>
                <c:pt idx="3702">
                  <c:v>1481.2</c:v>
                </c:pt>
                <c:pt idx="3703">
                  <c:v>1481.6</c:v>
                </c:pt>
                <c:pt idx="3704">
                  <c:v>1482</c:v>
                </c:pt>
                <c:pt idx="3705">
                  <c:v>1482.4</c:v>
                </c:pt>
                <c:pt idx="3706">
                  <c:v>1482.8</c:v>
                </c:pt>
                <c:pt idx="3707">
                  <c:v>1483.2</c:v>
                </c:pt>
                <c:pt idx="3708">
                  <c:v>1483.6</c:v>
                </c:pt>
                <c:pt idx="3709">
                  <c:v>1484</c:v>
                </c:pt>
                <c:pt idx="3710">
                  <c:v>1484.4</c:v>
                </c:pt>
                <c:pt idx="3711">
                  <c:v>1484.8</c:v>
                </c:pt>
                <c:pt idx="3712">
                  <c:v>1485.2</c:v>
                </c:pt>
                <c:pt idx="3713">
                  <c:v>1485.6</c:v>
                </c:pt>
                <c:pt idx="3714">
                  <c:v>1486</c:v>
                </c:pt>
                <c:pt idx="3715">
                  <c:v>1486.4</c:v>
                </c:pt>
                <c:pt idx="3716">
                  <c:v>1486.8</c:v>
                </c:pt>
                <c:pt idx="3717">
                  <c:v>1487.2</c:v>
                </c:pt>
                <c:pt idx="3718">
                  <c:v>1487.6</c:v>
                </c:pt>
                <c:pt idx="3719">
                  <c:v>1488</c:v>
                </c:pt>
                <c:pt idx="3720">
                  <c:v>1488.4</c:v>
                </c:pt>
                <c:pt idx="3721">
                  <c:v>1488.8</c:v>
                </c:pt>
                <c:pt idx="3722">
                  <c:v>1489.2</c:v>
                </c:pt>
                <c:pt idx="3723">
                  <c:v>1489.6</c:v>
                </c:pt>
                <c:pt idx="3724">
                  <c:v>1490</c:v>
                </c:pt>
                <c:pt idx="3725">
                  <c:v>1490.4</c:v>
                </c:pt>
                <c:pt idx="3726">
                  <c:v>1490.8</c:v>
                </c:pt>
                <c:pt idx="3727">
                  <c:v>1491.2</c:v>
                </c:pt>
                <c:pt idx="3728">
                  <c:v>1491.6</c:v>
                </c:pt>
                <c:pt idx="3729">
                  <c:v>1492</c:v>
                </c:pt>
                <c:pt idx="3730">
                  <c:v>1492.4</c:v>
                </c:pt>
                <c:pt idx="3731">
                  <c:v>1492.8</c:v>
                </c:pt>
                <c:pt idx="3732">
                  <c:v>1493.2</c:v>
                </c:pt>
                <c:pt idx="3733">
                  <c:v>1493.6</c:v>
                </c:pt>
                <c:pt idx="3734">
                  <c:v>1494</c:v>
                </c:pt>
                <c:pt idx="3735">
                  <c:v>1494.4</c:v>
                </c:pt>
                <c:pt idx="3736">
                  <c:v>1494.8</c:v>
                </c:pt>
                <c:pt idx="3737">
                  <c:v>1495.2</c:v>
                </c:pt>
                <c:pt idx="3738">
                  <c:v>1495.6</c:v>
                </c:pt>
                <c:pt idx="3739">
                  <c:v>1496</c:v>
                </c:pt>
                <c:pt idx="3740">
                  <c:v>1496.4</c:v>
                </c:pt>
                <c:pt idx="3741">
                  <c:v>1496.8</c:v>
                </c:pt>
                <c:pt idx="3742">
                  <c:v>1497.2</c:v>
                </c:pt>
                <c:pt idx="3743">
                  <c:v>1497.6</c:v>
                </c:pt>
                <c:pt idx="3744">
                  <c:v>1498</c:v>
                </c:pt>
                <c:pt idx="3745">
                  <c:v>1498.4</c:v>
                </c:pt>
                <c:pt idx="3746">
                  <c:v>1498.8</c:v>
                </c:pt>
                <c:pt idx="3747">
                  <c:v>1499.2</c:v>
                </c:pt>
                <c:pt idx="3748">
                  <c:v>1499.6</c:v>
                </c:pt>
                <c:pt idx="3749">
                  <c:v>1500</c:v>
                </c:pt>
                <c:pt idx="3750">
                  <c:v>1500.4</c:v>
                </c:pt>
                <c:pt idx="3751">
                  <c:v>1500.8</c:v>
                </c:pt>
                <c:pt idx="3752">
                  <c:v>1501.2</c:v>
                </c:pt>
                <c:pt idx="3753">
                  <c:v>1501.6</c:v>
                </c:pt>
                <c:pt idx="3754">
                  <c:v>1502</c:v>
                </c:pt>
                <c:pt idx="3755">
                  <c:v>1502.4</c:v>
                </c:pt>
                <c:pt idx="3756">
                  <c:v>1502.8</c:v>
                </c:pt>
                <c:pt idx="3757">
                  <c:v>1503.2</c:v>
                </c:pt>
                <c:pt idx="3758">
                  <c:v>1503.6</c:v>
                </c:pt>
                <c:pt idx="3759">
                  <c:v>1504</c:v>
                </c:pt>
                <c:pt idx="3760">
                  <c:v>1504.4</c:v>
                </c:pt>
                <c:pt idx="3761">
                  <c:v>1504.8</c:v>
                </c:pt>
                <c:pt idx="3762">
                  <c:v>1505.2</c:v>
                </c:pt>
                <c:pt idx="3763">
                  <c:v>1505.6</c:v>
                </c:pt>
                <c:pt idx="3764">
                  <c:v>1506</c:v>
                </c:pt>
                <c:pt idx="3765">
                  <c:v>1506.4</c:v>
                </c:pt>
                <c:pt idx="3766">
                  <c:v>1506.8</c:v>
                </c:pt>
                <c:pt idx="3767">
                  <c:v>1507.2</c:v>
                </c:pt>
                <c:pt idx="3768">
                  <c:v>1507.6</c:v>
                </c:pt>
                <c:pt idx="3769">
                  <c:v>1508</c:v>
                </c:pt>
                <c:pt idx="3770">
                  <c:v>1508.4</c:v>
                </c:pt>
                <c:pt idx="3771">
                  <c:v>1508.8</c:v>
                </c:pt>
                <c:pt idx="3772">
                  <c:v>1509.2</c:v>
                </c:pt>
                <c:pt idx="3773">
                  <c:v>1509.6</c:v>
                </c:pt>
                <c:pt idx="3774">
                  <c:v>1510</c:v>
                </c:pt>
                <c:pt idx="3775">
                  <c:v>1510.4</c:v>
                </c:pt>
                <c:pt idx="3776">
                  <c:v>1510.8</c:v>
                </c:pt>
                <c:pt idx="3777">
                  <c:v>1511.2</c:v>
                </c:pt>
                <c:pt idx="3778">
                  <c:v>1511.6</c:v>
                </c:pt>
                <c:pt idx="3779">
                  <c:v>1512</c:v>
                </c:pt>
                <c:pt idx="3780">
                  <c:v>1512.4</c:v>
                </c:pt>
                <c:pt idx="3781">
                  <c:v>1512.8</c:v>
                </c:pt>
                <c:pt idx="3782">
                  <c:v>1513.2</c:v>
                </c:pt>
                <c:pt idx="3783">
                  <c:v>1513.6</c:v>
                </c:pt>
                <c:pt idx="3784">
                  <c:v>1514</c:v>
                </c:pt>
                <c:pt idx="3785">
                  <c:v>1514.4</c:v>
                </c:pt>
                <c:pt idx="3786">
                  <c:v>1514.8</c:v>
                </c:pt>
                <c:pt idx="3787">
                  <c:v>1515.2</c:v>
                </c:pt>
                <c:pt idx="3788">
                  <c:v>1515.6</c:v>
                </c:pt>
                <c:pt idx="3789">
                  <c:v>1516</c:v>
                </c:pt>
                <c:pt idx="3790">
                  <c:v>1516.4</c:v>
                </c:pt>
                <c:pt idx="3791">
                  <c:v>1516.8</c:v>
                </c:pt>
                <c:pt idx="3792">
                  <c:v>1517.2</c:v>
                </c:pt>
                <c:pt idx="3793">
                  <c:v>1517.6</c:v>
                </c:pt>
                <c:pt idx="3794">
                  <c:v>1518</c:v>
                </c:pt>
                <c:pt idx="3795">
                  <c:v>1518.4</c:v>
                </c:pt>
                <c:pt idx="3796">
                  <c:v>1518.8</c:v>
                </c:pt>
                <c:pt idx="3797">
                  <c:v>1519.2</c:v>
                </c:pt>
                <c:pt idx="3798">
                  <c:v>1519.6</c:v>
                </c:pt>
                <c:pt idx="3799">
                  <c:v>1520</c:v>
                </c:pt>
                <c:pt idx="3800">
                  <c:v>1520.4</c:v>
                </c:pt>
                <c:pt idx="3801">
                  <c:v>1520.8</c:v>
                </c:pt>
                <c:pt idx="3802">
                  <c:v>1521.2</c:v>
                </c:pt>
                <c:pt idx="3803">
                  <c:v>1521.6</c:v>
                </c:pt>
                <c:pt idx="3804">
                  <c:v>1522</c:v>
                </c:pt>
                <c:pt idx="3805">
                  <c:v>1522.4</c:v>
                </c:pt>
                <c:pt idx="3806">
                  <c:v>1522.8</c:v>
                </c:pt>
                <c:pt idx="3807">
                  <c:v>1523.2</c:v>
                </c:pt>
                <c:pt idx="3808">
                  <c:v>1523.6</c:v>
                </c:pt>
                <c:pt idx="3809">
                  <c:v>1524</c:v>
                </c:pt>
                <c:pt idx="3810">
                  <c:v>1524.4</c:v>
                </c:pt>
                <c:pt idx="3811">
                  <c:v>1524.8</c:v>
                </c:pt>
                <c:pt idx="3812">
                  <c:v>1525.2</c:v>
                </c:pt>
                <c:pt idx="3813">
                  <c:v>1525.6</c:v>
                </c:pt>
                <c:pt idx="3814">
                  <c:v>1526</c:v>
                </c:pt>
                <c:pt idx="3815">
                  <c:v>1526.4</c:v>
                </c:pt>
                <c:pt idx="3816">
                  <c:v>1526.8</c:v>
                </c:pt>
                <c:pt idx="3817">
                  <c:v>1527.2</c:v>
                </c:pt>
                <c:pt idx="3818">
                  <c:v>1527.6</c:v>
                </c:pt>
                <c:pt idx="3819">
                  <c:v>1528</c:v>
                </c:pt>
                <c:pt idx="3820">
                  <c:v>1528.4</c:v>
                </c:pt>
                <c:pt idx="3821">
                  <c:v>1528.8</c:v>
                </c:pt>
                <c:pt idx="3822">
                  <c:v>1529.2</c:v>
                </c:pt>
                <c:pt idx="3823">
                  <c:v>1529.6</c:v>
                </c:pt>
                <c:pt idx="3824">
                  <c:v>1530</c:v>
                </c:pt>
                <c:pt idx="3825">
                  <c:v>1530.4</c:v>
                </c:pt>
                <c:pt idx="3826">
                  <c:v>1530.8</c:v>
                </c:pt>
                <c:pt idx="3827">
                  <c:v>1531.2</c:v>
                </c:pt>
                <c:pt idx="3828">
                  <c:v>1531.6</c:v>
                </c:pt>
                <c:pt idx="3829">
                  <c:v>1532</c:v>
                </c:pt>
                <c:pt idx="3830">
                  <c:v>1532.4</c:v>
                </c:pt>
                <c:pt idx="3831">
                  <c:v>1532.8</c:v>
                </c:pt>
                <c:pt idx="3832">
                  <c:v>1533.2</c:v>
                </c:pt>
                <c:pt idx="3833">
                  <c:v>1533.6</c:v>
                </c:pt>
                <c:pt idx="3834">
                  <c:v>1534</c:v>
                </c:pt>
                <c:pt idx="3835">
                  <c:v>1534.4</c:v>
                </c:pt>
                <c:pt idx="3836">
                  <c:v>1534.8</c:v>
                </c:pt>
                <c:pt idx="3837">
                  <c:v>1535.2</c:v>
                </c:pt>
                <c:pt idx="3838">
                  <c:v>1535.6</c:v>
                </c:pt>
                <c:pt idx="3839">
                  <c:v>1536</c:v>
                </c:pt>
                <c:pt idx="3840">
                  <c:v>1536.4</c:v>
                </c:pt>
                <c:pt idx="3841">
                  <c:v>1536.8</c:v>
                </c:pt>
                <c:pt idx="3842">
                  <c:v>1537.2</c:v>
                </c:pt>
                <c:pt idx="3843">
                  <c:v>1537.6</c:v>
                </c:pt>
                <c:pt idx="3844">
                  <c:v>1538</c:v>
                </c:pt>
                <c:pt idx="3845">
                  <c:v>1538.4</c:v>
                </c:pt>
                <c:pt idx="3846">
                  <c:v>1538.8</c:v>
                </c:pt>
                <c:pt idx="3847">
                  <c:v>1539.2</c:v>
                </c:pt>
                <c:pt idx="3848">
                  <c:v>1539.6</c:v>
                </c:pt>
                <c:pt idx="3849">
                  <c:v>1540</c:v>
                </c:pt>
                <c:pt idx="3850">
                  <c:v>1540.4</c:v>
                </c:pt>
                <c:pt idx="3851">
                  <c:v>1540.8</c:v>
                </c:pt>
                <c:pt idx="3852">
                  <c:v>1541.2</c:v>
                </c:pt>
                <c:pt idx="3853">
                  <c:v>1541.6</c:v>
                </c:pt>
                <c:pt idx="3854">
                  <c:v>1542</c:v>
                </c:pt>
                <c:pt idx="3855">
                  <c:v>1542.4</c:v>
                </c:pt>
                <c:pt idx="3856">
                  <c:v>1542.8</c:v>
                </c:pt>
                <c:pt idx="3857">
                  <c:v>1543.2</c:v>
                </c:pt>
                <c:pt idx="3858">
                  <c:v>1543.6</c:v>
                </c:pt>
                <c:pt idx="3859">
                  <c:v>1544</c:v>
                </c:pt>
                <c:pt idx="3860">
                  <c:v>1544.4</c:v>
                </c:pt>
                <c:pt idx="3861">
                  <c:v>1544.8</c:v>
                </c:pt>
                <c:pt idx="3862">
                  <c:v>1545.2</c:v>
                </c:pt>
                <c:pt idx="3863">
                  <c:v>1545.6</c:v>
                </c:pt>
                <c:pt idx="3864">
                  <c:v>1546</c:v>
                </c:pt>
                <c:pt idx="3865">
                  <c:v>1546.4</c:v>
                </c:pt>
                <c:pt idx="3866">
                  <c:v>1546.8</c:v>
                </c:pt>
                <c:pt idx="3867">
                  <c:v>1547.2</c:v>
                </c:pt>
                <c:pt idx="3868">
                  <c:v>1547.6</c:v>
                </c:pt>
                <c:pt idx="3869">
                  <c:v>1548</c:v>
                </c:pt>
                <c:pt idx="3870">
                  <c:v>1548.4</c:v>
                </c:pt>
                <c:pt idx="3871">
                  <c:v>1548.8</c:v>
                </c:pt>
                <c:pt idx="3872">
                  <c:v>1549.2</c:v>
                </c:pt>
                <c:pt idx="3873">
                  <c:v>1549.6</c:v>
                </c:pt>
                <c:pt idx="3874">
                  <c:v>1550</c:v>
                </c:pt>
                <c:pt idx="3875">
                  <c:v>1550.4</c:v>
                </c:pt>
                <c:pt idx="3876">
                  <c:v>1550.8</c:v>
                </c:pt>
                <c:pt idx="3877">
                  <c:v>1551.2</c:v>
                </c:pt>
                <c:pt idx="3878">
                  <c:v>1551.6</c:v>
                </c:pt>
                <c:pt idx="3879">
                  <c:v>1552</c:v>
                </c:pt>
                <c:pt idx="3880">
                  <c:v>1552.4</c:v>
                </c:pt>
                <c:pt idx="3881">
                  <c:v>1552.8</c:v>
                </c:pt>
                <c:pt idx="3882">
                  <c:v>1553.2</c:v>
                </c:pt>
                <c:pt idx="3883">
                  <c:v>1553.6</c:v>
                </c:pt>
                <c:pt idx="3884">
                  <c:v>1554</c:v>
                </c:pt>
                <c:pt idx="3885">
                  <c:v>1554.4</c:v>
                </c:pt>
                <c:pt idx="3886">
                  <c:v>1554.8</c:v>
                </c:pt>
                <c:pt idx="3887">
                  <c:v>1555.2</c:v>
                </c:pt>
                <c:pt idx="3888">
                  <c:v>1555.6</c:v>
                </c:pt>
                <c:pt idx="3889">
                  <c:v>1556</c:v>
                </c:pt>
                <c:pt idx="3890">
                  <c:v>1556.4</c:v>
                </c:pt>
                <c:pt idx="3891">
                  <c:v>1556.8</c:v>
                </c:pt>
                <c:pt idx="3892">
                  <c:v>1557.2</c:v>
                </c:pt>
                <c:pt idx="3893">
                  <c:v>1557.6</c:v>
                </c:pt>
                <c:pt idx="3894">
                  <c:v>1558</c:v>
                </c:pt>
                <c:pt idx="3895">
                  <c:v>1558.4</c:v>
                </c:pt>
                <c:pt idx="3896">
                  <c:v>1558.8</c:v>
                </c:pt>
                <c:pt idx="3897">
                  <c:v>1559.2</c:v>
                </c:pt>
                <c:pt idx="3898">
                  <c:v>1559.6</c:v>
                </c:pt>
                <c:pt idx="3899">
                  <c:v>1560</c:v>
                </c:pt>
                <c:pt idx="3900">
                  <c:v>1560.4</c:v>
                </c:pt>
                <c:pt idx="3901">
                  <c:v>1560.8</c:v>
                </c:pt>
                <c:pt idx="3902">
                  <c:v>1561.2</c:v>
                </c:pt>
                <c:pt idx="3903">
                  <c:v>1561.6</c:v>
                </c:pt>
                <c:pt idx="3904">
                  <c:v>1562</c:v>
                </c:pt>
                <c:pt idx="3905">
                  <c:v>1562.4</c:v>
                </c:pt>
                <c:pt idx="3906">
                  <c:v>1562.8</c:v>
                </c:pt>
                <c:pt idx="3907">
                  <c:v>1563.2</c:v>
                </c:pt>
                <c:pt idx="3908">
                  <c:v>1563.6</c:v>
                </c:pt>
                <c:pt idx="3909">
                  <c:v>1564</c:v>
                </c:pt>
                <c:pt idx="3910">
                  <c:v>1564.4</c:v>
                </c:pt>
                <c:pt idx="3911">
                  <c:v>1564.8</c:v>
                </c:pt>
                <c:pt idx="3912">
                  <c:v>1565.2</c:v>
                </c:pt>
                <c:pt idx="3913">
                  <c:v>1565.6</c:v>
                </c:pt>
                <c:pt idx="3914">
                  <c:v>1566</c:v>
                </c:pt>
                <c:pt idx="3915">
                  <c:v>1566.4</c:v>
                </c:pt>
                <c:pt idx="3916">
                  <c:v>1566.8</c:v>
                </c:pt>
                <c:pt idx="3917">
                  <c:v>1567.2</c:v>
                </c:pt>
                <c:pt idx="3918">
                  <c:v>1567.6</c:v>
                </c:pt>
                <c:pt idx="3919">
                  <c:v>1568</c:v>
                </c:pt>
                <c:pt idx="3920">
                  <c:v>1568.4</c:v>
                </c:pt>
                <c:pt idx="3921">
                  <c:v>1568.8</c:v>
                </c:pt>
                <c:pt idx="3922">
                  <c:v>1569.2</c:v>
                </c:pt>
                <c:pt idx="3923">
                  <c:v>1569.6</c:v>
                </c:pt>
                <c:pt idx="3924">
                  <c:v>1570</c:v>
                </c:pt>
                <c:pt idx="3925">
                  <c:v>1570.4</c:v>
                </c:pt>
                <c:pt idx="3926">
                  <c:v>1570.8</c:v>
                </c:pt>
                <c:pt idx="3927">
                  <c:v>1571.2</c:v>
                </c:pt>
                <c:pt idx="3928">
                  <c:v>1571.6</c:v>
                </c:pt>
                <c:pt idx="3929">
                  <c:v>1572</c:v>
                </c:pt>
                <c:pt idx="3930">
                  <c:v>1572.4</c:v>
                </c:pt>
                <c:pt idx="3931">
                  <c:v>1572.8</c:v>
                </c:pt>
                <c:pt idx="3932">
                  <c:v>1573.2</c:v>
                </c:pt>
                <c:pt idx="3933">
                  <c:v>1573.6</c:v>
                </c:pt>
                <c:pt idx="3934">
                  <c:v>1574</c:v>
                </c:pt>
                <c:pt idx="3935">
                  <c:v>1574.4</c:v>
                </c:pt>
                <c:pt idx="3936">
                  <c:v>1574.8</c:v>
                </c:pt>
                <c:pt idx="3937">
                  <c:v>1575.2</c:v>
                </c:pt>
                <c:pt idx="3938">
                  <c:v>1575.6</c:v>
                </c:pt>
                <c:pt idx="3939">
                  <c:v>1576</c:v>
                </c:pt>
                <c:pt idx="3940">
                  <c:v>1576.4</c:v>
                </c:pt>
                <c:pt idx="3941">
                  <c:v>1576.8</c:v>
                </c:pt>
                <c:pt idx="3942">
                  <c:v>1577.2</c:v>
                </c:pt>
                <c:pt idx="3943">
                  <c:v>1577.6</c:v>
                </c:pt>
                <c:pt idx="3944">
                  <c:v>1578</c:v>
                </c:pt>
                <c:pt idx="3945">
                  <c:v>1578.4</c:v>
                </c:pt>
                <c:pt idx="3946">
                  <c:v>1578.8</c:v>
                </c:pt>
                <c:pt idx="3947">
                  <c:v>1579.2</c:v>
                </c:pt>
                <c:pt idx="3948">
                  <c:v>1579.6</c:v>
                </c:pt>
                <c:pt idx="3949">
                  <c:v>1580</c:v>
                </c:pt>
                <c:pt idx="3950">
                  <c:v>1580.4</c:v>
                </c:pt>
                <c:pt idx="3951">
                  <c:v>1580.8</c:v>
                </c:pt>
                <c:pt idx="3952">
                  <c:v>1581.2</c:v>
                </c:pt>
                <c:pt idx="3953">
                  <c:v>1581.6</c:v>
                </c:pt>
                <c:pt idx="3954">
                  <c:v>1582</c:v>
                </c:pt>
                <c:pt idx="3955">
                  <c:v>1582.4</c:v>
                </c:pt>
                <c:pt idx="3956">
                  <c:v>1582.8</c:v>
                </c:pt>
                <c:pt idx="3957">
                  <c:v>1583.2</c:v>
                </c:pt>
                <c:pt idx="3958">
                  <c:v>1583.6</c:v>
                </c:pt>
                <c:pt idx="3959">
                  <c:v>1584</c:v>
                </c:pt>
                <c:pt idx="3960">
                  <c:v>1584.4</c:v>
                </c:pt>
                <c:pt idx="3961">
                  <c:v>1584.8</c:v>
                </c:pt>
                <c:pt idx="3962">
                  <c:v>1585.2</c:v>
                </c:pt>
                <c:pt idx="3963">
                  <c:v>1585.6</c:v>
                </c:pt>
                <c:pt idx="3964">
                  <c:v>1586</c:v>
                </c:pt>
                <c:pt idx="3965">
                  <c:v>1586.4</c:v>
                </c:pt>
                <c:pt idx="3966">
                  <c:v>1586.8</c:v>
                </c:pt>
                <c:pt idx="3967">
                  <c:v>1587.2</c:v>
                </c:pt>
                <c:pt idx="3968">
                  <c:v>1587.6</c:v>
                </c:pt>
                <c:pt idx="3969">
                  <c:v>1588</c:v>
                </c:pt>
                <c:pt idx="3970">
                  <c:v>1588.4</c:v>
                </c:pt>
                <c:pt idx="3971">
                  <c:v>1588.8</c:v>
                </c:pt>
                <c:pt idx="3972">
                  <c:v>1589.2</c:v>
                </c:pt>
                <c:pt idx="3973">
                  <c:v>1589.6</c:v>
                </c:pt>
                <c:pt idx="3974">
                  <c:v>1590</c:v>
                </c:pt>
                <c:pt idx="3975">
                  <c:v>1590.4</c:v>
                </c:pt>
                <c:pt idx="3976">
                  <c:v>1590.8</c:v>
                </c:pt>
                <c:pt idx="3977">
                  <c:v>1591.2</c:v>
                </c:pt>
                <c:pt idx="3978">
                  <c:v>1591.6</c:v>
                </c:pt>
                <c:pt idx="3979">
                  <c:v>1592</c:v>
                </c:pt>
                <c:pt idx="3980">
                  <c:v>1592.4</c:v>
                </c:pt>
                <c:pt idx="3981">
                  <c:v>1592.8</c:v>
                </c:pt>
                <c:pt idx="3982">
                  <c:v>1593.2</c:v>
                </c:pt>
                <c:pt idx="3983">
                  <c:v>1593.6</c:v>
                </c:pt>
                <c:pt idx="3984">
                  <c:v>1594</c:v>
                </c:pt>
                <c:pt idx="3985">
                  <c:v>1594.4</c:v>
                </c:pt>
                <c:pt idx="3986">
                  <c:v>1594.8</c:v>
                </c:pt>
                <c:pt idx="3987">
                  <c:v>1595.2</c:v>
                </c:pt>
                <c:pt idx="3988">
                  <c:v>1595.6</c:v>
                </c:pt>
                <c:pt idx="3989">
                  <c:v>1596</c:v>
                </c:pt>
                <c:pt idx="3990">
                  <c:v>1596.4</c:v>
                </c:pt>
                <c:pt idx="3991">
                  <c:v>1596.8</c:v>
                </c:pt>
                <c:pt idx="3992">
                  <c:v>1597.2</c:v>
                </c:pt>
                <c:pt idx="3993">
                  <c:v>1597.6</c:v>
                </c:pt>
                <c:pt idx="3994">
                  <c:v>1598</c:v>
                </c:pt>
                <c:pt idx="3995">
                  <c:v>1598.4</c:v>
                </c:pt>
                <c:pt idx="3996">
                  <c:v>1598.8</c:v>
                </c:pt>
                <c:pt idx="3997">
                  <c:v>1599.2</c:v>
                </c:pt>
                <c:pt idx="3998">
                  <c:v>1599.6</c:v>
                </c:pt>
                <c:pt idx="3999">
                  <c:v>1600</c:v>
                </c:pt>
                <c:pt idx="4000">
                  <c:v>1600.4</c:v>
                </c:pt>
                <c:pt idx="4001">
                  <c:v>1600.8</c:v>
                </c:pt>
                <c:pt idx="4002">
                  <c:v>1601.2</c:v>
                </c:pt>
                <c:pt idx="4003">
                  <c:v>1601.6</c:v>
                </c:pt>
                <c:pt idx="4004">
                  <c:v>1602</c:v>
                </c:pt>
                <c:pt idx="4005">
                  <c:v>1602.4</c:v>
                </c:pt>
                <c:pt idx="4006">
                  <c:v>1602.8</c:v>
                </c:pt>
                <c:pt idx="4007">
                  <c:v>1603.2</c:v>
                </c:pt>
                <c:pt idx="4008">
                  <c:v>1603.6</c:v>
                </c:pt>
                <c:pt idx="4009">
                  <c:v>1604</c:v>
                </c:pt>
                <c:pt idx="4010">
                  <c:v>1604.4</c:v>
                </c:pt>
                <c:pt idx="4011">
                  <c:v>1604.8</c:v>
                </c:pt>
                <c:pt idx="4012">
                  <c:v>1605.2</c:v>
                </c:pt>
                <c:pt idx="4013">
                  <c:v>1605.6</c:v>
                </c:pt>
                <c:pt idx="4014">
                  <c:v>1606</c:v>
                </c:pt>
                <c:pt idx="4015">
                  <c:v>1606.4</c:v>
                </c:pt>
                <c:pt idx="4016">
                  <c:v>1606.8</c:v>
                </c:pt>
                <c:pt idx="4017">
                  <c:v>1607.2</c:v>
                </c:pt>
                <c:pt idx="4018">
                  <c:v>1607.6</c:v>
                </c:pt>
                <c:pt idx="4019">
                  <c:v>1608</c:v>
                </c:pt>
                <c:pt idx="4020">
                  <c:v>1608.4</c:v>
                </c:pt>
                <c:pt idx="4021">
                  <c:v>1608.8</c:v>
                </c:pt>
                <c:pt idx="4022">
                  <c:v>1609.2</c:v>
                </c:pt>
                <c:pt idx="4023">
                  <c:v>1609.6</c:v>
                </c:pt>
                <c:pt idx="4024">
                  <c:v>1610</c:v>
                </c:pt>
                <c:pt idx="4025">
                  <c:v>1610.4</c:v>
                </c:pt>
                <c:pt idx="4026">
                  <c:v>1610.8</c:v>
                </c:pt>
                <c:pt idx="4027">
                  <c:v>1611.2</c:v>
                </c:pt>
                <c:pt idx="4028">
                  <c:v>1611.6</c:v>
                </c:pt>
                <c:pt idx="4029">
                  <c:v>1612</c:v>
                </c:pt>
                <c:pt idx="4030">
                  <c:v>1612.4</c:v>
                </c:pt>
                <c:pt idx="4031">
                  <c:v>1612.8</c:v>
                </c:pt>
                <c:pt idx="4032">
                  <c:v>1613.2</c:v>
                </c:pt>
                <c:pt idx="4033">
                  <c:v>1613.6</c:v>
                </c:pt>
                <c:pt idx="4034">
                  <c:v>1614</c:v>
                </c:pt>
                <c:pt idx="4035">
                  <c:v>1614.4</c:v>
                </c:pt>
                <c:pt idx="4036">
                  <c:v>1614.8</c:v>
                </c:pt>
                <c:pt idx="4037">
                  <c:v>1615.2</c:v>
                </c:pt>
                <c:pt idx="4038">
                  <c:v>1615.6</c:v>
                </c:pt>
                <c:pt idx="4039">
                  <c:v>1616</c:v>
                </c:pt>
                <c:pt idx="4040">
                  <c:v>1616.4</c:v>
                </c:pt>
                <c:pt idx="4041">
                  <c:v>1616.8</c:v>
                </c:pt>
                <c:pt idx="4042">
                  <c:v>1617.2</c:v>
                </c:pt>
                <c:pt idx="4043">
                  <c:v>1617.6</c:v>
                </c:pt>
                <c:pt idx="4044">
                  <c:v>1618</c:v>
                </c:pt>
                <c:pt idx="4045">
                  <c:v>1618.4</c:v>
                </c:pt>
                <c:pt idx="4046">
                  <c:v>1618.8</c:v>
                </c:pt>
                <c:pt idx="4047">
                  <c:v>1619.2</c:v>
                </c:pt>
                <c:pt idx="4048">
                  <c:v>1619.6</c:v>
                </c:pt>
                <c:pt idx="4049">
                  <c:v>1620</c:v>
                </c:pt>
                <c:pt idx="4050">
                  <c:v>1620.4</c:v>
                </c:pt>
                <c:pt idx="4051">
                  <c:v>1620.8</c:v>
                </c:pt>
                <c:pt idx="4052">
                  <c:v>1621.2</c:v>
                </c:pt>
                <c:pt idx="4053">
                  <c:v>1621.6</c:v>
                </c:pt>
                <c:pt idx="4054">
                  <c:v>1622</c:v>
                </c:pt>
                <c:pt idx="4055">
                  <c:v>1622.4</c:v>
                </c:pt>
                <c:pt idx="4056">
                  <c:v>1622.8</c:v>
                </c:pt>
                <c:pt idx="4057">
                  <c:v>1623.2</c:v>
                </c:pt>
                <c:pt idx="4058">
                  <c:v>1623.6</c:v>
                </c:pt>
                <c:pt idx="4059">
                  <c:v>1624</c:v>
                </c:pt>
                <c:pt idx="4060">
                  <c:v>1624.4</c:v>
                </c:pt>
                <c:pt idx="4061">
                  <c:v>1624.8</c:v>
                </c:pt>
                <c:pt idx="4062">
                  <c:v>1625.2</c:v>
                </c:pt>
                <c:pt idx="4063">
                  <c:v>1625.6</c:v>
                </c:pt>
                <c:pt idx="4064">
                  <c:v>1626</c:v>
                </c:pt>
                <c:pt idx="4065">
                  <c:v>1626.4</c:v>
                </c:pt>
                <c:pt idx="4066">
                  <c:v>1626.8</c:v>
                </c:pt>
                <c:pt idx="4067">
                  <c:v>1627.2</c:v>
                </c:pt>
                <c:pt idx="4068">
                  <c:v>1627.6</c:v>
                </c:pt>
                <c:pt idx="4069">
                  <c:v>1628</c:v>
                </c:pt>
                <c:pt idx="4070">
                  <c:v>1628.4</c:v>
                </c:pt>
                <c:pt idx="4071">
                  <c:v>1628.8</c:v>
                </c:pt>
                <c:pt idx="4072">
                  <c:v>1629.2</c:v>
                </c:pt>
                <c:pt idx="4073">
                  <c:v>1629.6</c:v>
                </c:pt>
                <c:pt idx="4074">
                  <c:v>1630</c:v>
                </c:pt>
                <c:pt idx="4075">
                  <c:v>1630.4</c:v>
                </c:pt>
                <c:pt idx="4076">
                  <c:v>1630.8</c:v>
                </c:pt>
                <c:pt idx="4077">
                  <c:v>1631.2</c:v>
                </c:pt>
                <c:pt idx="4078">
                  <c:v>1631.6</c:v>
                </c:pt>
                <c:pt idx="4079">
                  <c:v>1632</c:v>
                </c:pt>
                <c:pt idx="4080">
                  <c:v>1632.4</c:v>
                </c:pt>
                <c:pt idx="4081">
                  <c:v>1632.8</c:v>
                </c:pt>
                <c:pt idx="4082">
                  <c:v>1633.2</c:v>
                </c:pt>
                <c:pt idx="4083">
                  <c:v>1633.6</c:v>
                </c:pt>
                <c:pt idx="4084">
                  <c:v>1634</c:v>
                </c:pt>
                <c:pt idx="4085">
                  <c:v>1634.4</c:v>
                </c:pt>
                <c:pt idx="4086">
                  <c:v>1634.8</c:v>
                </c:pt>
                <c:pt idx="4087">
                  <c:v>1635.2</c:v>
                </c:pt>
                <c:pt idx="4088">
                  <c:v>1635.6</c:v>
                </c:pt>
                <c:pt idx="4089">
                  <c:v>1636</c:v>
                </c:pt>
                <c:pt idx="4090">
                  <c:v>1636.4</c:v>
                </c:pt>
                <c:pt idx="4091">
                  <c:v>1636.8</c:v>
                </c:pt>
                <c:pt idx="4092">
                  <c:v>1637.2</c:v>
                </c:pt>
                <c:pt idx="4093">
                  <c:v>1637.6</c:v>
                </c:pt>
                <c:pt idx="4094">
                  <c:v>1638</c:v>
                </c:pt>
                <c:pt idx="4095">
                  <c:v>1638.4</c:v>
                </c:pt>
                <c:pt idx="4096">
                  <c:v>1638.8</c:v>
                </c:pt>
                <c:pt idx="4097">
                  <c:v>1639.2</c:v>
                </c:pt>
                <c:pt idx="4098">
                  <c:v>1639.6</c:v>
                </c:pt>
                <c:pt idx="4099">
                  <c:v>1640</c:v>
                </c:pt>
                <c:pt idx="4100">
                  <c:v>1640.4</c:v>
                </c:pt>
                <c:pt idx="4101">
                  <c:v>1640.8</c:v>
                </c:pt>
                <c:pt idx="4102">
                  <c:v>1641.2</c:v>
                </c:pt>
                <c:pt idx="4103">
                  <c:v>1641.6</c:v>
                </c:pt>
                <c:pt idx="4104">
                  <c:v>1642</c:v>
                </c:pt>
                <c:pt idx="4105">
                  <c:v>1642.4</c:v>
                </c:pt>
                <c:pt idx="4106">
                  <c:v>1642.8</c:v>
                </c:pt>
                <c:pt idx="4107">
                  <c:v>1643.2</c:v>
                </c:pt>
                <c:pt idx="4108">
                  <c:v>1643.6</c:v>
                </c:pt>
                <c:pt idx="4109">
                  <c:v>1644</c:v>
                </c:pt>
                <c:pt idx="4110">
                  <c:v>1644.4</c:v>
                </c:pt>
                <c:pt idx="4111">
                  <c:v>1644.8</c:v>
                </c:pt>
                <c:pt idx="4112">
                  <c:v>1645.2</c:v>
                </c:pt>
                <c:pt idx="4113">
                  <c:v>1645.6</c:v>
                </c:pt>
                <c:pt idx="4114">
                  <c:v>1646</c:v>
                </c:pt>
                <c:pt idx="4115">
                  <c:v>1646.4</c:v>
                </c:pt>
                <c:pt idx="4116">
                  <c:v>1646.8</c:v>
                </c:pt>
                <c:pt idx="4117">
                  <c:v>1647.2</c:v>
                </c:pt>
                <c:pt idx="4118">
                  <c:v>1647.6</c:v>
                </c:pt>
                <c:pt idx="4119">
                  <c:v>1648</c:v>
                </c:pt>
                <c:pt idx="4120">
                  <c:v>1648.4</c:v>
                </c:pt>
                <c:pt idx="4121">
                  <c:v>1648.8</c:v>
                </c:pt>
                <c:pt idx="4122">
                  <c:v>1649.2</c:v>
                </c:pt>
                <c:pt idx="4123">
                  <c:v>1649.6</c:v>
                </c:pt>
                <c:pt idx="4124">
                  <c:v>1650</c:v>
                </c:pt>
                <c:pt idx="4125">
                  <c:v>1650.4</c:v>
                </c:pt>
                <c:pt idx="4126">
                  <c:v>1650.8</c:v>
                </c:pt>
                <c:pt idx="4127">
                  <c:v>1651.2</c:v>
                </c:pt>
                <c:pt idx="4128">
                  <c:v>1651.6</c:v>
                </c:pt>
                <c:pt idx="4129">
                  <c:v>1652</c:v>
                </c:pt>
                <c:pt idx="4130">
                  <c:v>1652.4</c:v>
                </c:pt>
                <c:pt idx="4131">
                  <c:v>1652.8</c:v>
                </c:pt>
                <c:pt idx="4132">
                  <c:v>1653.2</c:v>
                </c:pt>
                <c:pt idx="4133">
                  <c:v>1653.6</c:v>
                </c:pt>
                <c:pt idx="4134">
                  <c:v>1654</c:v>
                </c:pt>
                <c:pt idx="4135">
                  <c:v>1654.4</c:v>
                </c:pt>
                <c:pt idx="4136">
                  <c:v>1654.8</c:v>
                </c:pt>
                <c:pt idx="4137">
                  <c:v>1655.2</c:v>
                </c:pt>
                <c:pt idx="4138">
                  <c:v>1655.6</c:v>
                </c:pt>
                <c:pt idx="4139">
                  <c:v>1656</c:v>
                </c:pt>
                <c:pt idx="4140">
                  <c:v>1656.4</c:v>
                </c:pt>
                <c:pt idx="4141">
                  <c:v>1656.8</c:v>
                </c:pt>
                <c:pt idx="4142">
                  <c:v>1657.2</c:v>
                </c:pt>
                <c:pt idx="4143">
                  <c:v>1657.6</c:v>
                </c:pt>
                <c:pt idx="4144">
                  <c:v>1658</c:v>
                </c:pt>
                <c:pt idx="4145">
                  <c:v>1658.4</c:v>
                </c:pt>
                <c:pt idx="4146">
                  <c:v>1658.8</c:v>
                </c:pt>
                <c:pt idx="4147">
                  <c:v>1659.2</c:v>
                </c:pt>
                <c:pt idx="4148">
                  <c:v>1659.6</c:v>
                </c:pt>
                <c:pt idx="4149">
                  <c:v>1660</c:v>
                </c:pt>
                <c:pt idx="4150">
                  <c:v>1660.4</c:v>
                </c:pt>
                <c:pt idx="4151">
                  <c:v>1660.8</c:v>
                </c:pt>
                <c:pt idx="4152">
                  <c:v>1661.2</c:v>
                </c:pt>
                <c:pt idx="4153">
                  <c:v>1661.6</c:v>
                </c:pt>
                <c:pt idx="4154">
                  <c:v>1662</c:v>
                </c:pt>
                <c:pt idx="4155">
                  <c:v>1662.4</c:v>
                </c:pt>
                <c:pt idx="4156">
                  <c:v>1662.8</c:v>
                </c:pt>
                <c:pt idx="4157">
                  <c:v>1663.2</c:v>
                </c:pt>
                <c:pt idx="4158">
                  <c:v>1663.6</c:v>
                </c:pt>
                <c:pt idx="4159">
                  <c:v>1664</c:v>
                </c:pt>
                <c:pt idx="4160">
                  <c:v>1664.4</c:v>
                </c:pt>
                <c:pt idx="4161">
                  <c:v>1664.8</c:v>
                </c:pt>
                <c:pt idx="4162">
                  <c:v>1665.2</c:v>
                </c:pt>
                <c:pt idx="4163">
                  <c:v>1665.6</c:v>
                </c:pt>
                <c:pt idx="4164">
                  <c:v>1666</c:v>
                </c:pt>
                <c:pt idx="4165">
                  <c:v>1666.4</c:v>
                </c:pt>
                <c:pt idx="4166">
                  <c:v>1666.8</c:v>
                </c:pt>
                <c:pt idx="4167">
                  <c:v>1667.2</c:v>
                </c:pt>
                <c:pt idx="4168">
                  <c:v>1667.6</c:v>
                </c:pt>
                <c:pt idx="4169">
                  <c:v>1668</c:v>
                </c:pt>
                <c:pt idx="4170">
                  <c:v>1668.4</c:v>
                </c:pt>
                <c:pt idx="4171">
                  <c:v>1668.8</c:v>
                </c:pt>
                <c:pt idx="4172">
                  <c:v>1669.2</c:v>
                </c:pt>
                <c:pt idx="4173">
                  <c:v>1669.6</c:v>
                </c:pt>
                <c:pt idx="4174">
                  <c:v>1670</c:v>
                </c:pt>
                <c:pt idx="4175">
                  <c:v>1670.4</c:v>
                </c:pt>
                <c:pt idx="4176">
                  <c:v>1670.8</c:v>
                </c:pt>
                <c:pt idx="4177">
                  <c:v>1671.2</c:v>
                </c:pt>
                <c:pt idx="4178">
                  <c:v>1671.6</c:v>
                </c:pt>
                <c:pt idx="4179">
                  <c:v>1672</c:v>
                </c:pt>
                <c:pt idx="4180">
                  <c:v>1672.4</c:v>
                </c:pt>
                <c:pt idx="4181">
                  <c:v>1672.8</c:v>
                </c:pt>
                <c:pt idx="4182">
                  <c:v>1673.2</c:v>
                </c:pt>
                <c:pt idx="4183">
                  <c:v>1673.6</c:v>
                </c:pt>
                <c:pt idx="4184">
                  <c:v>1674</c:v>
                </c:pt>
                <c:pt idx="4185">
                  <c:v>1674.4</c:v>
                </c:pt>
                <c:pt idx="4186">
                  <c:v>1674.8</c:v>
                </c:pt>
                <c:pt idx="4187">
                  <c:v>1675.2</c:v>
                </c:pt>
                <c:pt idx="4188">
                  <c:v>1675.6</c:v>
                </c:pt>
                <c:pt idx="4189">
                  <c:v>1676</c:v>
                </c:pt>
                <c:pt idx="4190">
                  <c:v>1676.4</c:v>
                </c:pt>
                <c:pt idx="4191">
                  <c:v>1676.8</c:v>
                </c:pt>
                <c:pt idx="4192">
                  <c:v>1677.2</c:v>
                </c:pt>
                <c:pt idx="4193">
                  <c:v>1677.6</c:v>
                </c:pt>
                <c:pt idx="4194">
                  <c:v>1678</c:v>
                </c:pt>
                <c:pt idx="4195">
                  <c:v>1678.4</c:v>
                </c:pt>
                <c:pt idx="4196">
                  <c:v>1678.8</c:v>
                </c:pt>
                <c:pt idx="4197">
                  <c:v>1679.2</c:v>
                </c:pt>
                <c:pt idx="4198">
                  <c:v>1679.6</c:v>
                </c:pt>
                <c:pt idx="4199">
                  <c:v>1680</c:v>
                </c:pt>
                <c:pt idx="4200">
                  <c:v>1680.4</c:v>
                </c:pt>
                <c:pt idx="4201">
                  <c:v>1680.8</c:v>
                </c:pt>
                <c:pt idx="4202">
                  <c:v>1681.2</c:v>
                </c:pt>
                <c:pt idx="4203">
                  <c:v>1681.6</c:v>
                </c:pt>
                <c:pt idx="4204">
                  <c:v>1682</c:v>
                </c:pt>
                <c:pt idx="4205">
                  <c:v>1682.4</c:v>
                </c:pt>
                <c:pt idx="4206">
                  <c:v>1682.8</c:v>
                </c:pt>
                <c:pt idx="4207">
                  <c:v>1683.2</c:v>
                </c:pt>
                <c:pt idx="4208">
                  <c:v>1683.6</c:v>
                </c:pt>
                <c:pt idx="4209">
                  <c:v>1684</c:v>
                </c:pt>
                <c:pt idx="4210">
                  <c:v>1684.4</c:v>
                </c:pt>
                <c:pt idx="4211">
                  <c:v>1684.8</c:v>
                </c:pt>
                <c:pt idx="4212">
                  <c:v>1685.2</c:v>
                </c:pt>
                <c:pt idx="4213">
                  <c:v>1685.6</c:v>
                </c:pt>
                <c:pt idx="4214">
                  <c:v>1686</c:v>
                </c:pt>
                <c:pt idx="4215">
                  <c:v>1686.4</c:v>
                </c:pt>
                <c:pt idx="4216">
                  <c:v>1686.8</c:v>
                </c:pt>
                <c:pt idx="4217">
                  <c:v>1687.2</c:v>
                </c:pt>
                <c:pt idx="4218">
                  <c:v>1687.6</c:v>
                </c:pt>
                <c:pt idx="4219">
                  <c:v>1688</c:v>
                </c:pt>
                <c:pt idx="4220">
                  <c:v>1688.4</c:v>
                </c:pt>
                <c:pt idx="4221">
                  <c:v>1688.8</c:v>
                </c:pt>
                <c:pt idx="4222">
                  <c:v>1689.2</c:v>
                </c:pt>
                <c:pt idx="4223">
                  <c:v>1689.6</c:v>
                </c:pt>
                <c:pt idx="4224">
                  <c:v>1690</c:v>
                </c:pt>
                <c:pt idx="4225">
                  <c:v>1690.4</c:v>
                </c:pt>
                <c:pt idx="4226">
                  <c:v>1690.8</c:v>
                </c:pt>
                <c:pt idx="4227">
                  <c:v>1691.2</c:v>
                </c:pt>
                <c:pt idx="4228">
                  <c:v>1691.6</c:v>
                </c:pt>
                <c:pt idx="4229">
                  <c:v>1692</c:v>
                </c:pt>
                <c:pt idx="4230">
                  <c:v>1692.4</c:v>
                </c:pt>
                <c:pt idx="4231">
                  <c:v>1692.8</c:v>
                </c:pt>
                <c:pt idx="4232">
                  <c:v>1693.2</c:v>
                </c:pt>
                <c:pt idx="4233">
                  <c:v>1693.6</c:v>
                </c:pt>
                <c:pt idx="4234">
                  <c:v>1694</c:v>
                </c:pt>
                <c:pt idx="4235">
                  <c:v>1694.4</c:v>
                </c:pt>
                <c:pt idx="4236">
                  <c:v>1694.8</c:v>
                </c:pt>
                <c:pt idx="4237">
                  <c:v>1695.2</c:v>
                </c:pt>
                <c:pt idx="4238">
                  <c:v>1695.6</c:v>
                </c:pt>
                <c:pt idx="4239">
                  <c:v>1696</c:v>
                </c:pt>
                <c:pt idx="4240">
                  <c:v>1696.4</c:v>
                </c:pt>
                <c:pt idx="4241">
                  <c:v>1696.8</c:v>
                </c:pt>
                <c:pt idx="4242">
                  <c:v>1697.2</c:v>
                </c:pt>
                <c:pt idx="4243">
                  <c:v>1697.6</c:v>
                </c:pt>
                <c:pt idx="4244">
                  <c:v>1698</c:v>
                </c:pt>
                <c:pt idx="4245">
                  <c:v>1698.4</c:v>
                </c:pt>
                <c:pt idx="4246">
                  <c:v>1698.8</c:v>
                </c:pt>
                <c:pt idx="4247">
                  <c:v>1699.2</c:v>
                </c:pt>
                <c:pt idx="4248">
                  <c:v>1699.6</c:v>
                </c:pt>
                <c:pt idx="4249">
                  <c:v>1700</c:v>
                </c:pt>
                <c:pt idx="4250">
                  <c:v>1700.4</c:v>
                </c:pt>
                <c:pt idx="4251">
                  <c:v>1700.8</c:v>
                </c:pt>
                <c:pt idx="4252">
                  <c:v>1701.2</c:v>
                </c:pt>
                <c:pt idx="4253">
                  <c:v>1701.6</c:v>
                </c:pt>
                <c:pt idx="4254">
                  <c:v>1702</c:v>
                </c:pt>
                <c:pt idx="4255">
                  <c:v>1702.4</c:v>
                </c:pt>
                <c:pt idx="4256">
                  <c:v>1702.8</c:v>
                </c:pt>
                <c:pt idx="4257">
                  <c:v>1703.2</c:v>
                </c:pt>
                <c:pt idx="4258">
                  <c:v>1703.6</c:v>
                </c:pt>
                <c:pt idx="4259">
                  <c:v>1704</c:v>
                </c:pt>
                <c:pt idx="4260">
                  <c:v>1704.4</c:v>
                </c:pt>
                <c:pt idx="4261">
                  <c:v>1704.8</c:v>
                </c:pt>
                <c:pt idx="4262">
                  <c:v>1705.2</c:v>
                </c:pt>
                <c:pt idx="4263">
                  <c:v>1705.6</c:v>
                </c:pt>
                <c:pt idx="4264">
                  <c:v>1706</c:v>
                </c:pt>
                <c:pt idx="4265">
                  <c:v>1706.4</c:v>
                </c:pt>
                <c:pt idx="4266">
                  <c:v>1706.8</c:v>
                </c:pt>
                <c:pt idx="4267">
                  <c:v>1707.2</c:v>
                </c:pt>
                <c:pt idx="4268">
                  <c:v>1707.6</c:v>
                </c:pt>
                <c:pt idx="4269">
                  <c:v>1708</c:v>
                </c:pt>
                <c:pt idx="4270">
                  <c:v>1708.4</c:v>
                </c:pt>
                <c:pt idx="4271">
                  <c:v>1708.8</c:v>
                </c:pt>
                <c:pt idx="4272">
                  <c:v>1709.2</c:v>
                </c:pt>
                <c:pt idx="4273">
                  <c:v>1709.6</c:v>
                </c:pt>
                <c:pt idx="4274">
                  <c:v>1710</c:v>
                </c:pt>
                <c:pt idx="4275">
                  <c:v>1710.4</c:v>
                </c:pt>
                <c:pt idx="4276">
                  <c:v>1710.8</c:v>
                </c:pt>
                <c:pt idx="4277">
                  <c:v>1711.2</c:v>
                </c:pt>
                <c:pt idx="4278">
                  <c:v>1711.6</c:v>
                </c:pt>
                <c:pt idx="4279">
                  <c:v>1712</c:v>
                </c:pt>
                <c:pt idx="4280">
                  <c:v>1712.4</c:v>
                </c:pt>
                <c:pt idx="4281">
                  <c:v>1712.8</c:v>
                </c:pt>
                <c:pt idx="4282">
                  <c:v>1713.2</c:v>
                </c:pt>
                <c:pt idx="4283">
                  <c:v>1713.6</c:v>
                </c:pt>
                <c:pt idx="4284">
                  <c:v>1714</c:v>
                </c:pt>
                <c:pt idx="4285">
                  <c:v>1714.4</c:v>
                </c:pt>
                <c:pt idx="4286">
                  <c:v>1714.8</c:v>
                </c:pt>
                <c:pt idx="4287">
                  <c:v>1715.2</c:v>
                </c:pt>
                <c:pt idx="4288">
                  <c:v>1715.6</c:v>
                </c:pt>
                <c:pt idx="4289">
                  <c:v>1716</c:v>
                </c:pt>
                <c:pt idx="4290">
                  <c:v>1716.4</c:v>
                </c:pt>
                <c:pt idx="4291">
                  <c:v>1716.8</c:v>
                </c:pt>
                <c:pt idx="4292">
                  <c:v>1717.2</c:v>
                </c:pt>
                <c:pt idx="4293">
                  <c:v>1717.6</c:v>
                </c:pt>
                <c:pt idx="4294">
                  <c:v>1718</c:v>
                </c:pt>
                <c:pt idx="4295">
                  <c:v>1718.4</c:v>
                </c:pt>
                <c:pt idx="4296">
                  <c:v>1718.8</c:v>
                </c:pt>
                <c:pt idx="4297">
                  <c:v>1719.2</c:v>
                </c:pt>
                <c:pt idx="4298">
                  <c:v>1719.6</c:v>
                </c:pt>
                <c:pt idx="4299">
                  <c:v>1720</c:v>
                </c:pt>
                <c:pt idx="4300">
                  <c:v>1720.4</c:v>
                </c:pt>
                <c:pt idx="4301">
                  <c:v>1720.8</c:v>
                </c:pt>
                <c:pt idx="4302">
                  <c:v>1721.2</c:v>
                </c:pt>
                <c:pt idx="4303">
                  <c:v>1721.6</c:v>
                </c:pt>
                <c:pt idx="4304">
                  <c:v>1722</c:v>
                </c:pt>
                <c:pt idx="4305">
                  <c:v>1722.4</c:v>
                </c:pt>
                <c:pt idx="4306">
                  <c:v>1722.8</c:v>
                </c:pt>
                <c:pt idx="4307">
                  <c:v>1723.2</c:v>
                </c:pt>
                <c:pt idx="4308">
                  <c:v>1723.6</c:v>
                </c:pt>
                <c:pt idx="4309">
                  <c:v>1724</c:v>
                </c:pt>
                <c:pt idx="4310">
                  <c:v>1724.4</c:v>
                </c:pt>
                <c:pt idx="4311">
                  <c:v>1724.8</c:v>
                </c:pt>
                <c:pt idx="4312">
                  <c:v>1725.2</c:v>
                </c:pt>
                <c:pt idx="4313">
                  <c:v>1725.6</c:v>
                </c:pt>
                <c:pt idx="4314">
                  <c:v>1726</c:v>
                </c:pt>
                <c:pt idx="4315">
                  <c:v>1726.4</c:v>
                </c:pt>
                <c:pt idx="4316">
                  <c:v>1726.8</c:v>
                </c:pt>
                <c:pt idx="4317">
                  <c:v>1727.2</c:v>
                </c:pt>
                <c:pt idx="4318">
                  <c:v>1727.6</c:v>
                </c:pt>
                <c:pt idx="4319">
                  <c:v>1728</c:v>
                </c:pt>
                <c:pt idx="4320">
                  <c:v>1728.4</c:v>
                </c:pt>
                <c:pt idx="4321">
                  <c:v>1728.8</c:v>
                </c:pt>
                <c:pt idx="4322">
                  <c:v>1729.2</c:v>
                </c:pt>
                <c:pt idx="4323">
                  <c:v>1729.6</c:v>
                </c:pt>
                <c:pt idx="4324">
                  <c:v>1730</c:v>
                </c:pt>
                <c:pt idx="4325">
                  <c:v>1730.4</c:v>
                </c:pt>
                <c:pt idx="4326">
                  <c:v>1730.8</c:v>
                </c:pt>
                <c:pt idx="4327">
                  <c:v>1731.2</c:v>
                </c:pt>
                <c:pt idx="4328">
                  <c:v>1731.6</c:v>
                </c:pt>
                <c:pt idx="4329">
                  <c:v>1732</c:v>
                </c:pt>
                <c:pt idx="4330">
                  <c:v>1732.4</c:v>
                </c:pt>
                <c:pt idx="4331">
                  <c:v>1732.8</c:v>
                </c:pt>
                <c:pt idx="4332">
                  <c:v>1733.2</c:v>
                </c:pt>
                <c:pt idx="4333">
                  <c:v>1733.6</c:v>
                </c:pt>
                <c:pt idx="4334">
                  <c:v>1734</c:v>
                </c:pt>
                <c:pt idx="4335">
                  <c:v>1734.4</c:v>
                </c:pt>
                <c:pt idx="4336">
                  <c:v>1734.8</c:v>
                </c:pt>
                <c:pt idx="4337">
                  <c:v>1735.2</c:v>
                </c:pt>
                <c:pt idx="4338">
                  <c:v>1735.6</c:v>
                </c:pt>
                <c:pt idx="4339">
                  <c:v>1736</c:v>
                </c:pt>
                <c:pt idx="4340">
                  <c:v>1736.4</c:v>
                </c:pt>
                <c:pt idx="4341">
                  <c:v>1736.8</c:v>
                </c:pt>
                <c:pt idx="4342">
                  <c:v>1737.2</c:v>
                </c:pt>
                <c:pt idx="4343">
                  <c:v>1737.6</c:v>
                </c:pt>
                <c:pt idx="4344">
                  <c:v>1738</c:v>
                </c:pt>
                <c:pt idx="4345">
                  <c:v>1738.4</c:v>
                </c:pt>
                <c:pt idx="4346">
                  <c:v>1738.8</c:v>
                </c:pt>
                <c:pt idx="4347">
                  <c:v>1739.2</c:v>
                </c:pt>
                <c:pt idx="4348">
                  <c:v>1739.6</c:v>
                </c:pt>
                <c:pt idx="4349">
                  <c:v>1740</c:v>
                </c:pt>
                <c:pt idx="4350">
                  <c:v>1740.4</c:v>
                </c:pt>
                <c:pt idx="4351">
                  <c:v>1740.8</c:v>
                </c:pt>
                <c:pt idx="4352">
                  <c:v>1741.2</c:v>
                </c:pt>
                <c:pt idx="4353">
                  <c:v>1741.6</c:v>
                </c:pt>
                <c:pt idx="4354">
                  <c:v>1742</c:v>
                </c:pt>
                <c:pt idx="4355">
                  <c:v>1742.4</c:v>
                </c:pt>
                <c:pt idx="4356">
                  <c:v>1742.8</c:v>
                </c:pt>
                <c:pt idx="4357">
                  <c:v>1743.2</c:v>
                </c:pt>
                <c:pt idx="4358">
                  <c:v>1743.6</c:v>
                </c:pt>
                <c:pt idx="4359">
                  <c:v>1744</c:v>
                </c:pt>
                <c:pt idx="4360">
                  <c:v>1744.4</c:v>
                </c:pt>
                <c:pt idx="4361">
                  <c:v>1744.8</c:v>
                </c:pt>
                <c:pt idx="4362">
                  <c:v>1745.2</c:v>
                </c:pt>
                <c:pt idx="4363">
                  <c:v>1745.6</c:v>
                </c:pt>
                <c:pt idx="4364">
                  <c:v>1746</c:v>
                </c:pt>
                <c:pt idx="4365">
                  <c:v>1746.4</c:v>
                </c:pt>
                <c:pt idx="4366">
                  <c:v>1746.8</c:v>
                </c:pt>
                <c:pt idx="4367">
                  <c:v>1747.2</c:v>
                </c:pt>
                <c:pt idx="4368">
                  <c:v>1747.6</c:v>
                </c:pt>
                <c:pt idx="4369">
                  <c:v>1748</c:v>
                </c:pt>
                <c:pt idx="4370">
                  <c:v>1748.4</c:v>
                </c:pt>
                <c:pt idx="4371">
                  <c:v>1748.8</c:v>
                </c:pt>
                <c:pt idx="4372">
                  <c:v>1749.2</c:v>
                </c:pt>
                <c:pt idx="4373">
                  <c:v>1749.6</c:v>
                </c:pt>
                <c:pt idx="4374">
                  <c:v>1750</c:v>
                </c:pt>
                <c:pt idx="4375">
                  <c:v>1750.4</c:v>
                </c:pt>
                <c:pt idx="4376">
                  <c:v>1750.8</c:v>
                </c:pt>
                <c:pt idx="4377">
                  <c:v>1751.2</c:v>
                </c:pt>
                <c:pt idx="4378">
                  <c:v>1751.6</c:v>
                </c:pt>
                <c:pt idx="4379">
                  <c:v>1752</c:v>
                </c:pt>
                <c:pt idx="4380">
                  <c:v>1752.4</c:v>
                </c:pt>
                <c:pt idx="4381">
                  <c:v>1752.8</c:v>
                </c:pt>
                <c:pt idx="4382">
                  <c:v>1753.2</c:v>
                </c:pt>
                <c:pt idx="4383">
                  <c:v>1753.6</c:v>
                </c:pt>
                <c:pt idx="4384">
                  <c:v>1754</c:v>
                </c:pt>
                <c:pt idx="4385">
                  <c:v>1754.4</c:v>
                </c:pt>
                <c:pt idx="4386">
                  <c:v>1754.8</c:v>
                </c:pt>
                <c:pt idx="4387">
                  <c:v>1755.2</c:v>
                </c:pt>
                <c:pt idx="4388">
                  <c:v>1755.6</c:v>
                </c:pt>
                <c:pt idx="4389">
                  <c:v>1756</c:v>
                </c:pt>
                <c:pt idx="4390">
                  <c:v>1756.4</c:v>
                </c:pt>
                <c:pt idx="4391">
                  <c:v>1756.8</c:v>
                </c:pt>
                <c:pt idx="4392">
                  <c:v>1757.2</c:v>
                </c:pt>
                <c:pt idx="4393">
                  <c:v>1757.6</c:v>
                </c:pt>
                <c:pt idx="4394">
                  <c:v>1758</c:v>
                </c:pt>
                <c:pt idx="4395">
                  <c:v>1758.4</c:v>
                </c:pt>
                <c:pt idx="4396">
                  <c:v>1758.8</c:v>
                </c:pt>
                <c:pt idx="4397">
                  <c:v>1759.2</c:v>
                </c:pt>
                <c:pt idx="4398">
                  <c:v>1759.6</c:v>
                </c:pt>
                <c:pt idx="4399">
                  <c:v>1760</c:v>
                </c:pt>
                <c:pt idx="4400">
                  <c:v>1760.4</c:v>
                </c:pt>
                <c:pt idx="4401">
                  <c:v>1760.8</c:v>
                </c:pt>
                <c:pt idx="4402">
                  <c:v>1761.2</c:v>
                </c:pt>
                <c:pt idx="4403">
                  <c:v>1761.6</c:v>
                </c:pt>
                <c:pt idx="4404">
                  <c:v>1762</c:v>
                </c:pt>
                <c:pt idx="4405">
                  <c:v>1762.4</c:v>
                </c:pt>
                <c:pt idx="4406">
                  <c:v>1762.8</c:v>
                </c:pt>
                <c:pt idx="4407">
                  <c:v>1763.2</c:v>
                </c:pt>
                <c:pt idx="4408">
                  <c:v>1763.6</c:v>
                </c:pt>
                <c:pt idx="4409">
                  <c:v>1764</c:v>
                </c:pt>
                <c:pt idx="4410">
                  <c:v>1764.4</c:v>
                </c:pt>
                <c:pt idx="4411">
                  <c:v>1764.8</c:v>
                </c:pt>
                <c:pt idx="4412">
                  <c:v>1765.2</c:v>
                </c:pt>
                <c:pt idx="4413">
                  <c:v>1765.6</c:v>
                </c:pt>
                <c:pt idx="4414">
                  <c:v>1766</c:v>
                </c:pt>
                <c:pt idx="4415">
                  <c:v>1766.4</c:v>
                </c:pt>
                <c:pt idx="4416">
                  <c:v>1766.8</c:v>
                </c:pt>
                <c:pt idx="4417">
                  <c:v>1767.2</c:v>
                </c:pt>
                <c:pt idx="4418">
                  <c:v>1767.6</c:v>
                </c:pt>
                <c:pt idx="4419">
                  <c:v>1768</c:v>
                </c:pt>
                <c:pt idx="4420">
                  <c:v>1768.4</c:v>
                </c:pt>
                <c:pt idx="4421">
                  <c:v>1768.8</c:v>
                </c:pt>
                <c:pt idx="4422">
                  <c:v>1769.2</c:v>
                </c:pt>
                <c:pt idx="4423">
                  <c:v>1769.6</c:v>
                </c:pt>
                <c:pt idx="4424">
                  <c:v>1770</c:v>
                </c:pt>
                <c:pt idx="4425">
                  <c:v>1770.4</c:v>
                </c:pt>
                <c:pt idx="4426">
                  <c:v>1770.8</c:v>
                </c:pt>
                <c:pt idx="4427">
                  <c:v>1771.2</c:v>
                </c:pt>
                <c:pt idx="4428">
                  <c:v>1771.6</c:v>
                </c:pt>
                <c:pt idx="4429">
                  <c:v>1772</c:v>
                </c:pt>
                <c:pt idx="4430">
                  <c:v>1772.4</c:v>
                </c:pt>
                <c:pt idx="4431">
                  <c:v>1772.8</c:v>
                </c:pt>
                <c:pt idx="4432">
                  <c:v>1773.2</c:v>
                </c:pt>
                <c:pt idx="4433">
                  <c:v>1773.6</c:v>
                </c:pt>
                <c:pt idx="4434">
                  <c:v>1774</c:v>
                </c:pt>
                <c:pt idx="4435">
                  <c:v>1774.4</c:v>
                </c:pt>
                <c:pt idx="4436">
                  <c:v>1774.8</c:v>
                </c:pt>
                <c:pt idx="4437">
                  <c:v>1775.2</c:v>
                </c:pt>
                <c:pt idx="4438">
                  <c:v>1775.6</c:v>
                </c:pt>
                <c:pt idx="4439">
                  <c:v>1776</c:v>
                </c:pt>
                <c:pt idx="4440">
                  <c:v>1776.4</c:v>
                </c:pt>
                <c:pt idx="4441">
                  <c:v>1776.8</c:v>
                </c:pt>
                <c:pt idx="4442">
                  <c:v>1777.2</c:v>
                </c:pt>
                <c:pt idx="4443">
                  <c:v>1777.6</c:v>
                </c:pt>
                <c:pt idx="4444">
                  <c:v>1778</c:v>
                </c:pt>
                <c:pt idx="4445">
                  <c:v>1778.4</c:v>
                </c:pt>
                <c:pt idx="4446">
                  <c:v>1778.8</c:v>
                </c:pt>
                <c:pt idx="4447">
                  <c:v>1779.2</c:v>
                </c:pt>
                <c:pt idx="4448">
                  <c:v>1779.6</c:v>
                </c:pt>
                <c:pt idx="4449">
                  <c:v>1780</c:v>
                </c:pt>
                <c:pt idx="4450">
                  <c:v>1780.4</c:v>
                </c:pt>
                <c:pt idx="4451">
                  <c:v>1780.8</c:v>
                </c:pt>
                <c:pt idx="4452">
                  <c:v>1781.2</c:v>
                </c:pt>
                <c:pt idx="4453">
                  <c:v>1781.6</c:v>
                </c:pt>
                <c:pt idx="4454">
                  <c:v>1782</c:v>
                </c:pt>
                <c:pt idx="4455">
                  <c:v>1782.4</c:v>
                </c:pt>
                <c:pt idx="4456">
                  <c:v>1782.8</c:v>
                </c:pt>
                <c:pt idx="4457">
                  <c:v>1783.2</c:v>
                </c:pt>
                <c:pt idx="4458">
                  <c:v>1783.6</c:v>
                </c:pt>
                <c:pt idx="4459">
                  <c:v>1784</c:v>
                </c:pt>
                <c:pt idx="4460">
                  <c:v>1784.4</c:v>
                </c:pt>
                <c:pt idx="4461">
                  <c:v>1784.8</c:v>
                </c:pt>
                <c:pt idx="4462">
                  <c:v>1785.2</c:v>
                </c:pt>
                <c:pt idx="4463">
                  <c:v>1785.6</c:v>
                </c:pt>
                <c:pt idx="4464">
                  <c:v>1786</c:v>
                </c:pt>
                <c:pt idx="4465">
                  <c:v>1786.4</c:v>
                </c:pt>
                <c:pt idx="4466">
                  <c:v>1786.8</c:v>
                </c:pt>
                <c:pt idx="4467">
                  <c:v>1787.2</c:v>
                </c:pt>
                <c:pt idx="4468">
                  <c:v>1787.6</c:v>
                </c:pt>
                <c:pt idx="4469">
                  <c:v>1788</c:v>
                </c:pt>
                <c:pt idx="4470">
                  <c:v>1788.4</c:v>
                </c:pt>
                <c:pt idx="4471">
                  <c:v>1788.8</c:v>
                </c:pt>
                <c:pt idx="4472">
                  <c:v>1789.2</c:v>
                </c:pt>
                <c:pt idx="4473">
                  <c:v>1789.6</c:v>
                </c:pt>
                <c:pt idx="4474">
                  <c:v>1790</c:v>
                </c:pt>
                <c:pt idx="4475">
                  <c:v>1790.4</c:v>
                </c:pt>
                <c:pt idx="4476">
                  <c:v>1790.8</c:v>
                </c:pt>
                <c:pt idx="4477">
                  <c:v>1791.2</c:v>
                </c:pt>
                <c:pt idx="4478">
                  <c:v>1791.6</c:v>
                </c:pt>
                <c:pt idx="4479">
                  <c:v>1792</c:v>
                </c:pt>
                <c:pt idx="4480">
                  <c:v>1792.4</c:v>
                </c:pt>
                <c:pt idx="4481">
                  <c:v>1792.8</c:v>
                </c:pt>
                <c:pt idx="4482">
                  <c:v>1793.2</c:v>
                </c:pt>
                <c:pt idx="4483">
                  <c:v>1793.6</c:v>
                </c:pt>
                <c:pt idx="4484">
                  <c:v>1794</c:v>
                </c:pt>
                <c:pt idx="4485">
                  <c:v>1794.4</c:v>
                </c:pt>
                <c:pt idx="4486">
                  <c:v>1794.8</c:v>
                </c:pt>
                <c:pt idx="4487">
                  <c:v>1795.2</c:v>
                </c:pt>
                <c:pt idx="4488">
                  <c:v>1795.6</c:v>
                </c:pt>
                <c:pt idx="4489">
                  <c:v>1796</c:v>
                </c:pt>
                <c:pt idx="4490">
                  <c:v>1796.4</c:v>
                </c:pt>
                <c:pt idx="4491">
                  <c:v>1796.8</c:v>
                </c:pt>
                <c:pt idx="4492">
                  <c:v>1797.2</c:v>
                </c:pt>
                <c:pt idx="4493">
                  <c:v>1797.6</c:v>
                </c:pt>
                <c:pt idx="4494">
                  <c:v>1798</c:v>
                </c:pt>
                <c:pt idx="4495">
                  <c:v>1798.4</c:v>
                </c:pt>
                <c:pt idx="4496">
                  <c:v>1798.8</c:v>
                </c:pt>
                <c:pt idx="4497">
                  <c:v>1799.2</c:v>
                </c:pt>
                <c:pt idx="4498">
                  <c:v>1799.6</c:v>
                </c:pt>
                <c:pt idx="4499">
                  <c:v>1800</c:v>
                </c:pt>
                <c:pt idx="4500">
                  <c:v>1800.4</c:v>
                </c:pt>
                <c:pt idx="4501">
                  <c:v>1800.8</c:v>
                </c:pt>
                <c:pt idx="4502">
                  <c:v>1801.2</c:v>
                </c:pt>
                <c:pt idx="4503">
                  <c:v>1801.6</c:v>
                </c:pt>
                <c:pt idx="4504">
                  <c:v>1802</c:v>
                </c:pt>
                <c:pt idx="4505">
                  <c:v>1802.4</c:v>
                </c:pt>
                <c:pt idx="4506">
                  <c:v>1802.8</c:v>
                </c:pt>
                <c:pt idx="4507">
                  <c:v>1803.2</c:v>
                </c:pt>
                <c:pt idx="4508">
                  <c:v>1803.6</c:v>
                </c:pt>
                <c:pt idx="4509">
                  <c:v>1804</c:v>
                </c:pt>
                <c:pt idx="4510">
                  <c:v>1804.4</c:v>
                </c:pt>
                <c:pt idx="4511">
                  <c:v>1804.8</c:v>
                </c:pt>
                <c:pt idx="4512">
                  <c:v>1805.2</c:v>
                </c:pt>
                <c:pt idx="4513">
                  <c:v>1805.6</c:v>
                </c:pt>
                <c:pt idx="4514">
                  <c:v>1806</c:v>
                </c:pt>
                <c:pt idx="4515">
                  <c:v>1806.4</c:v>
                </c:pt>
                <c:pt idx="4516">
                  <c:v>1806.8</c:v>
                </c:pt>
                <c:pt idx="4517">
                  <c:v>1807.2</c:v>
                </c:pt>
                <c:pt idx="4518">
                  <c:v>1807.6</c:v>
                </c:pt>
                <c:pt idx="4519">
                  <c:v>1808</c:v>
                </c:pt>
                <c:pt idx="4520">
                  <c:v>1808.4</c:v>
                </c:pt>
                <c:pt idx="4521">
                  <c:v>1808.8</c:v>
                </c:pt>
                <c:pt idx="4522">
                  <c:v>1809.2</c:v>
                </c:pt>
                <c:pt idx="4523">
                  <c:v>1809.6</c:v>
                </c:pt>
                <c:pt idx="4524">
                  <c:v>1810</c:v>
                </c:pt>
                <c:pt idx="4525">
                  <c:v>1810.4</c:v>
                </c:pt>
                <c:pt idx="4526">
                  <c:v>1810.8</c:v>
                </c:pt>
                <c:pt idx="4527">
                  <c:v>1811.2</c:v>
                </c:pt>
                <c:pt idx="4528">
                  <c:v>1811.6</c:v>
                </c:pt>
                <c:pt idx="4529">
                  <c:v>1812</c:v>
                </c:pt>
                <c:pt idx="4530">
                  <c:v>1812.4</c:v>
                </c:pt>
                <c:pt idx="4531">
                  <c:v>1812.8</c:v>
                </c:pt>
                <c:pt idx="4532">
                  <c:v>1813.2</c:v>
                </c:pt>
                <c:pt idx="4533">
                  <c:v>1813.6</c:v>
                </c:pt>
                <c:pt idx="4534">
                  <c:v>1814</c:v>
                </c:pt>
                <c:pt idx="4535">
                  <c:v>1814.4</c:v>
                </c:pt>
                <c:pt idx="4536">
                  <c:v>1814.8</c:v>
                </c:pt>
                <c:pt idx="4537">
                  <c:v>1815.2</c:v>
                </c:pt>
                <c:pt idx="4538">
                  <c:v>1815.6</c:v>
                </c:pt>
                <c:pt idx="4539">
                  <c:v>1816</c:v>
                </c:pt>
                <c:pt idx="4540">
                  <c:v>1816.4</c:v>
                </c:pt>
                <c:pt idx="4541">
                  <c:v>1816.8</c:v>
                </c:pt>
                <c:pt idx="4542">
                  <c:v>1817.2</c:v>
                </c:pt>
                <c:pt idx="4543">
                  <c:v>1817.6</c:v>
                </c:pt>
                <c:pt idx="4544">
                  <c:v>1818</c:v>
                </c:pt>
                <c:pt idx="4545">
                  <c:v>1818.4</c:v>
                </c:pt>
                <c:pt idx="4546">
                  <c:v>1818.8</c:v>
                </c:pt>
                <c:pt idx="4547">
                  <c:v>1819.2</c:v>
                </c:pt>
                <c:pt idx="4548">
                  <c:v>1819.6</c:v>
                </c:pt>
                <c:pt idx="4549">
                  <c:v>1820</c:v>
                </c:pt>
                <c:pt idx="4550">
                  <c:v>1820.4</c:v>
                </c:pt>
                <c:pt idx="4551">
                  <c:v>1820.8</c:v>
                </c:pt>
                <c:pt idx="4552">
                  <c:v>1821.2</c:v>
                </c:pt>
                <c:pt idx="4553">
                  <c:v>1821.6</c:v>
                </c:pt>
                <c:pt idx="4554">
                  <c:v>1822</c:v>
                </c:pt>
                <c:pt idx="4555">
                  <c:v>1822.4</c:v>
                </c:pt>
                <c:pt idx="4556">
                  <c:v>1822.8</c:v>
                </c:pt>
                <c:pt idx="4557">
                  <c:v>1823.2</c:v>
                </c:pt>
                <c:pt idx="4558">
                  <c:v>1823.6</c:v>
                </c:pt>
                <c:pt idx="4559">
                  <c:v>1824</c:v>
                </c:pt>
                <c:pt idx="4560">
                  <c:v>1824.4</c:v>
                </c:pt>
                <c:pt idx="4561">
                  <c:v>1824.8</c:v>
                </c:pt>
                <c:pt idx="4562">
                  <c:v>1825.2</c:v>
                </c:pt>
                <c:pt idx="4563">
                  <c:v>1825.6</c:v>
                </c:pt>
                <c:pt idx="4564">
                  <c:v>1826</c:v>
                </c:pt>
                <c:pt idx="4565">
                  <c:v>1826.4</c:v>
                </c:pt>
                <c:pt idx="4566">
                  <c:v>1826.8</c:v>
                </c:pt>
                <c:pt idx="4567">
                  <c:v>1827.2</c:v>
                </c:pt>
                <c:pt idx="4568">
                  <c:v>1827.6</c:v>
                </c:pt>
                <c:pt idx="4569">
                  <c:v>1828</c:v>
                </c:pt>
                <c:pt idx="4570">
                  <c:v>1828.4</c:v>
                </c:pt>
                <c:pt idx="4571">
                  <c:v>1828.8</c:v>
                </c:pt>
                <c:pt idx="4572">
                  <c:v>1829.2</c:v>
                </c:pt>
                <c:pt idx="4573">
                  <c:v>1829.6</c:v>
                </c:pt>
                <c:pt idx="4574">
                  <c:v>1830</c:v>
                </c:pt>
                <c:pt idx="4575">
                  <c:v>1830.4</c:v>
                </c:pt>
                <c:pt idx="4576">
                  <c:v>1830.8</c:v>
                </c:pt>
                <c:pt idx="4577">
                  <c:v>1831.2</c:v>
                </c:pt>
                <c:pt idx="4578">
                  <c:v>1831.6</c:v>
                </c:pt>
                <c:pt idx="4579">
                  <c:v>1832</c:v>
                </c:pt>
                <c:pt idx="4580">
                  <c:v>1832.4</c:v>
                </c:pt>
                <c:pt idx="4581">
                  <c:v>1832.8</c:v>
                </c:pt>
                <c:pt idx="4582">
                  <c:v>1833.2</c:v>
                </c:pt>
                <c:pt idx="4583">
                  <c:v>1833.6</c:v>
                </c:pt>
                <c:pt idx="4584">
                  <c:v>1834</c:v>
                </c:pt>
                <c:pt idx="4585">
                  <c:v>1834.4</c:v>
                </c:pt>
                <c:pt idx="4586">
                  <c:v>1834.8</c:v>
                </c:pt>
                <c:pt idx="4587">
                  <c:v>1835.2</c:v>
                </c:pt>
                <c:pt idx="4588">
                  <c:v>1835.6</c:v>
                </c:pt>
                <c:pt idx="4589">
                  <c:v>1836</c:v>
                </c:pt>
                <c:pt idx="4590">
                  <c:v>1836.4</c:v>
                </c:pt>
                <c:pt idx="4591">
                  <c:v>1836.8</c:v>
                </c:pt>
                <c:pt idx="4592">
                  <c:v>1837.2</c:v>
                </c:pt>
                <c:pt idx="4593">
                  <c:v>1837.6</c:v>
                </c:pt>
                <c:pt idx="4594">
                  <c:v>1838</c:v>
                </c:pt>
                <c:pt idx="4595">
                  <c:v>1838.4</c:v>
                </c:pt>
                <c:pt idx="4596">
                  <c:v>1838.8</c:v>
                </c:pt>
                <c:pt idx="4597">
                  <c:v>1839.2</c:v>
                </c:pt>
                <c:pt idx="4598">
                  <c:v>1839.6</c:v>
                </c:pt>
                <c:pt idx="4599">
                  <c:v>1840</c:v>
                </c:pt>
                <c:pt idx="4600">
                  <c:v>1840.4</c:v>
                </c:pt>
                <c:pt idx="4601">
                  <c:v>1840.8</c:v>
                </c:pt>
                <c:pt idx="4602">
                  <c:v>1841.2</c:v>
                </c:pt>
                <c:pt idx="4603">
                  <c:v>1841.6</c:v>
                </c:pt>
                <c:pt idx="4604">
                  <c:v>1842</c:v>
                </c:pt>
                <c:pt idx="4605">
                  <c:v>1842.4</c:v>
                </c:pt>
                <c:pt idx="4606">
                  <c:v>1842.8</c:v>
                </c:pt>
                <c:pt idx="4607">
                  <c:v>1843.2</c:v>
                </c:pt>
                <c:pt idx="4608">
                  <c:v>1843.6</c:v>
                </c:pt>
                <c:pt idx="4609">
                  <c:v>1844</c:v>
                </c:pt>
                <c:pt idx="4610">
                  <c:v>1844.4</c:v>
                </c:pt>
                <c:pt idx="4611">
                  <c:v>1844.8</c:v>
                </c:pt>
                <c:pt idx="4612">
                  <c:v>1845.2</c:v>
                </c:pt>
                <c:pt idx="4613">
                  <c:v>1845.6</c:v>
                </c:pt>
                <c:pt idx="4614">
                  <c:v>1846</c:v>
                </c:pt>
                <c:pt idx="4615">
                  <c:v>1846.4</c:v>
                </c:pt>
                <c:pt idx="4616">
                  <c:v>1846.8</c:v>
                </c:pt>
                <c:pt idx="4617">
                  <c:v>1847.2</c:v>
                </c:pt>
                <c:pt idx="4618">
                  <c:v>1847.6</c:v>
                </c:pt>
                <c:pt idx="4619">
                  <c:v>1848</c:v>
                </c:pt>
                <c:pt idx="4620">
                  <c:v>1848.4</c:v>
                </c:pt>
                <c:pt idx="4621">
                  <c:v>1848.8</c:v>
                </c:pt>
                <c:pt idx="4622">
                  <c:v>1849.2</c:v>
                </c:pt>
                <c:pt idx="4623">
                  <c:v>1849.6</c:v>
                </c:pt>
                <c:pt idx="4624">
                  <c:v>1850</c:v>
                </c:pt>
                <c:pt idx="4625">
                  <c:v>1850.4</c:v>
                </c:pt>
                <c:pt idx="4626">
                  <c:v>1850.8</c:v>
                </c:pt>
                <c:pt idx="4627">
                  <c:v>1851.2</c:v>
                </c:pt>
                <c:pt idx="4628">
                  <c:v>1851.6</c:v>
                </c:pt>
                <c:pt idx="4629">
                  <c:v>1852</c:v>
                </c:pt>
                <c:pt idx="4630">
                  <c:v>1852.4</c:v>
                </c:pt>
                <c:pt idx="4631">
                  <c:v>1852.8</c:v>
                </c:pt>
                <c:pt idx="4632">
                  <c:v>1853.2</c:v>
                </c:pt>
                <c:pt idx="4633">
                  <c:v>1853.6</c:v>
                </c:pt>
                <c:pt idx="4634">
                  <c:v>1854</c:v>
                </c:pt>
                <c:pt idx="4635">
                  <c:v>1854.4</c:v>
                </c:pt>
                <c:pt idx="4636">
                  <c:v>1854.8</c:v>
                </c:pt>
                <c:pt idx="4637">
                  <c:v>1855.2</c:v>
                </c:pt>
                <c:pt idx="4638">
                  <c:v>1855.6</c:v>
                </c:pt>
                <c:pt idx="4639">
                  <c:v>1856</c:v>
                </c:pt>
                <c:pt idx="4640">
                  <c:v>1856.4</c:v>
                </c:pt>
                <c:pt idx="4641">
                  <c:v>1856.8</c:v>
                </c:pt>
                <c:pt idx="4642">
                  <c:v>1857.2</c:v>
                </c:pt>
                <c:pt idx="4643">
                  <c:v>1857.6</c:v>
                </c:pt>
                <c:pt idx="4644">
                  <c:v>1858</c:v>
                </c:pt>
                <c:pt idx="4645">
                  <c:v>1858.4</c:v>
                </c:pt>
                <c:pt idx="4646">
                  <c:v>1858.8</c:v>
                </c:pt>
                <c:pt idx="4647">
                  <c:v>1859.2</c:v>
                </c:pt>
                <c:pt idx="4648">
                  <c:v>1859.6</c:v>
                </c:pt>
                <c:pt idx="4649">
                  <c:v>1860</c:v>
                </c:pt>
                <c:pt idx="4650">
                  <c:v>1860.4</c:v>
                </c:pt>
                <c:pt idx="4651">
                  <c:v>1860.8</c:v>
                </c:pt>
                <c:pt idx="4652">
                  <c:v>1861.2</c:v>
                </c:pt>
                <c:pt idx="4653">
                  <c:v>1861.6</c:v>
                </c:pt>
                <c:pt idx="4654">
                  <c:v>1862</c:v>
                </c:pt>
                <c:pt idx="4655">
                  <c:v>1862.4</c:v>
                </c:pt>
                <c:pt idx="4656">
                  <c:v>1862.8</c:v>
                </c:pt>
                <c:pt idx="4657">
                  <c:v>1863.2</c:v>
                </c:pt>
                <c:pt idx="4658">
                  <c:v>1863.6</c:v>
                </c:pt>
                <c:pt idx="4659">
                  <c:v>1864</c:v>
                </c:pt>
                <c:pt idx="4660">
                  <c:v>1864.4</c:v>
                </c:pt>
                <c:pt idx="4661">
                  <c:v>1864.8</c:v>
                </c:pt>
                <c:pt idx="4662">
                  <c:v>1865.2</c:v>
                </c:pt>
                <c:pt idx="4663">
                  <c:v>1865.6</c:v>
                </c:pt>
                <c:pt idx="4664">
                  <c:v>1866</c:v>
                </c:pt>
                <c:pt idx="4665">
                  <c:v>1866.4</c:v>
                </c:pt>
                <c:pt idx="4666">
                  <c:v>1866.8</c:v>
                </c:pt>
                <c:pt idx="4667">
                  <c:v>1867.2</c:v>
                </c:pt>
                <c:pt idx="4668">
                  <c:v>1867.6</c:v>
                </c:pt>
                <c:pt idx="4669">
                  <c:v>1868</c:v>
                </c:pt>
                <c:pt idx="4670">
                  <c:v>1868.4</c:v>
                </c:pt>
                <c:pt idx="4671">
                  <c:v>1868.8</c:v>
                </c:pt>
                <c:pt idx="4672">
                  <c:v>1869.2</c:v>
                </c:pt>
                <c:pt idx="4673">
                  <c:v>1869.6</c:v>
                </c:pt>
                <c:pt idx="4674">
                  <c:v>1870</c:v>
                </c:pt>
                <c:pt idx="4675">
                  <c:v>1870.4</c:v>
                </c:pt>
                <c:pt idx="4676">
                  <c:v>1870.8</c:v>
                </c:pt>
                <c:pt idx="4677">
                  <c:v>1871.2</c:v>
                </c:pt>
                <c:pt idx="4678">
                  <c:v>1871.6</c:v>
                </c:pt>
                <c:pt idx="4679">
                  <c:v>1872</c:v>
                </c:pt>
                <c:pt idx="4680">
                  <c:v>1872.4</c:v>
                </c:pt>
                <c:pt idx="4681">
                  <c:v>1872.8</c:v>
                </c:pt>
                <c:pt idx="4682">
                  <c:v>1873.2</c:v>
                </c:pt>
                <c:pt idx="4683">
                  <c:v>1873.6</c:v>
                </c:pt>
                <c:pt idx="4684">
                  <c:v>1874</c:v>
                </c:pt>
                <c:pt idx="4685">
                  <c:v>1874.4</c:v>
                </c:pt>
                <c:pt idx="4686">
                  <c:v>1874.8</c:v>
                </c:pt>
                <c:pt idx="4687">
                  <c:v>1875.2</c:v>
                </c:pt>
                <c:pt idx="4688">
                  <c:v>1875.6</c:v>
                </c:pt>
                <c:pt idx="4689">
                  <c:v>1876</c:v>
                </c:pt>
                <c:pt idx="4690">
                  <c:v>1876.4</c:v>
                </c:pt>
                <c:pt idx="4691">
                  <c:v>1876.8</c:v>
                </c:pt>
                <c:pt idx="4692">
                  <c:v>1877.2</c:v>
                </c:pt>
                <c:pt idx="4693">
                  <c:v>1877.6</c:v>
                </c:pt>
                <c:pt idx="4694">
                  <c:v>1878</c:v>
                </c:pt>
                <c:pt idx="4695">
                  <c:v>1878.4</c:v>
                </c:pt>
                <c:pt idx="4696">
                  <c:v>1878.8</c:v>
                </c:pt>
                <c:pt idx="4697">
                  <c:v>1879.2</c:v>
                </c:pt>
                <c:pt idx="4698">
                  <c:v>1879.6</c:v>
                </c:pt>
                <c:pt idx="4699">
                  <c:v>1880</c:v>
                </c:pt>
                <c:pt idx="4700">
                  <c:v>1880.4</c:v>
                </c:pt>
                <c:pt idx="4701">
                  <c:v>1880.8</c:v>
                </c:pt>
                <c:pt idx="4702">
                  <c:v>1881.2</c:v>
                </c:pt>
                <c:pt idx="4703">
                  <c:v>1881.6</c:v>
                </c:pt>
                <c:pt idx="4704">
                  <c:v>1882</c:v>
                </c:pt>
                <c:pt idx="4705">
                  <c:v>1882.4</c:v>
                </c:pt>
                <c:pt idx="4706">
                  <c:v>1882.8</c:v>
                </c:pt>
                <c:pt idx="4707">
                  <c:v>1883.2</c:v>
                </c:pt>
                <c:pt idx="4708">
                  <c:v>1883.6</c:v>
                </c:pt>
                <c:pt idx="4709">
                  <c:v>1884</c:v>
                </c:pt>
                <c:pt idx="4710">
                  <c:v>1884.4</c:v>
                </c:pt>
                <c:pt idx="4711">
                  <c:v>1884.8</c:v>
                </c:pt>
                <c:pt idx="4712">
                  <c:v>1885.2</c:v>
                </c:pt>
                <c:pt idx="4713">
                  <c:v>1885.6</c:v>
                </c:pt>
                <c:pt idx="4714">
                  <c:v>1886</c:v>
                </c:pt>
                <c:pt idx="4715">
                  <c:v>1886.4</c:v>
                </c:pt>
                <c:pt idx="4716">
                  <c:v>1886.8</c:v>
                </c:pt>
                <c:pt idx="4717">
                  <c:v>1887.2</c:v>
                </c:pt>
                <c:pt idx="4718">
                  <c:v>1887.6</c:v>
                </c:pt>
                <c:pt idx="4719">
                  <c:v>1888</c:v>
                </c:pt>
                <c:pt idx="4720">
                  <c:v>1888.4</c:v>
                </c:pt>
                <c:pt idx="4721">
                  <c:v>1888.8</c:v>
                </c:pt>
                <c:pt idx="4722">
                  <c:v>1889.2</c:v>
                </c:pt>
                <c:pt idx="4723">
                  <c:v>1889.6</c:v>
                </c:pt>
                <c:pt idx="4724">
                  <c:v>1890</c:v>
                </c:pt>
                <c:pt idx="4725">
                  <c:v>1890.4</c:v>
                </c:pt>
                <c:pt idx="4726">
                  <c:v>1890.8</c:v>
                </c:pt>
                <c:pt idx="4727">
                  <c:v>1891.2</c:v>
                </c:pt>
                <c:pt idx="4728">
                  <c:v>1891.6</c:v>
                </c:pt>
                <c:pt idx="4729">
                  <c:v>1892</c:v>
                </c:pt>
                <c:pt idx="4730">
                  <c:v>1892.4</c:v>
                </c:pt>
                <c:pt idx="4731">
                  <c:v>1892.8</c:v>
                </c:pt>
                <c:pt idx="4732">
                  <c:v>1893.2</c:v>
                </c:pt>
                <c:pt idx="4733">
                  <c:v>1893.6</c:v>
                </c:pt>
                <c:pt idx="4734">
                  <c:v>1894</c:v>
                </c:pt>
                <c:pt idx="4735">
                  <c:v>1894.4</c:v>
                </c:pt>
                <c:pt idx="4736">
                  <c:v>1894.8</c:v>
                </c:pt>
                <c:pt idx="4737">
                  <c:v>1895.2</c:v>
                </c:pt>
                <c:pt idx="4738">
                  <c:v>1895.6</c:v>
                </c:pt>
                <c:pt idx="4739">
                  <c:v>1896</c:v>
                </c:pt>
                <c:pt idx="4740">
                  <c:v>1896.4</c:v>
                </c:pt>
                <c:pt idx="4741">
                  <c:v>1896.8</c:v>
                </c:pt>
                <c:pt idx="4742">
                  <c:v>1897.2</c:v>
                </c:pt>
                <c:pt idx="4743">
                  <c:v>1897.6</c:v>
                </c:pt>
                <c:pt idx="4744">
                  <c:v>1898</c:v>
                </c:pt>
                <c:pt idx="4745">
                  <c:v>1898.4</c:v>
                </c:pt>
                <c:pt idx="4746">
                  <c:v>1898.8</c:v>
                </c:pt>
                <c:pt idx="4747">
                  <c:v>1899.2</c:v>
                </c:pt>
                <c:pt idx="4748">
                  <c:v>1899.6</c:v>
                </c:pt>
                <c:pt idx="4749">
                  <c:v>1900</c:v>
                </c:pt>
                <c:pt idx="4750">
                  <c:v>1900.4</c:v>
                </c:pt>
                <c:pt idx="4751">
                  <c:v>1900.8</c:v>
                </c:pt>
                <c:pt idx="4752">
                  <c:v>1901.2</c:v>
                </c:pt>
                <c:pt idx="4753">
                  <c:v>1901.6</c:v>
                </c:pt>
                <c:pt idx="4754">
                  <c:v>1902</c:v>
                </c:pt>
                <c:pt idx="4755">
                  <c:v>1902.4</c:v>
                </c:pt>
                <c:pt idx="4756">
                  <c:v>1902.8</c:v>
                </c:pt>
                <c:pt idx="4757">
                  <c:v>1903.2</c:v>
                </c:pt>
                <c:pt idx="4758">
                  <c:v>1903.6</c:v>
                </c:pt>
                <c:pt idx="4759">
                  <c:v>1904</c:v>
                </c:pt>
                <c:pt idx="4760">
                  <c:v>1904.4</c:v>
                </c:pt>
                <c:pt idx="4761">
                  <c:v>1904.8</c:v>
                </c:pt>
                <c:pt idx="4762">
                  <c:v>1905.2</c:v>
                </c:pt>
                <c:pt idx="4763">
                  <c:v>1905.6</c:v>
                </c:pt>
                <c:pt idx="4764">
                  <c:v>1906</c:v>
                </c:pt>
                <c:pt idx="4765">
                  <c:v>1906.4</c:v>
                </c:pt>
                <c:pt idx="4766">
                  <c:v>1906.8</c:v>
                </c:pt>
                <c:pt idx="4767">
                  <c:v>1907.2</c:v>
                </c:pt>
                <c:pt idx="4768">
                  <c:v>1907.6</c:v>
                </c:pt>
                <c:pt idx="4769">
                  <c:v>1908</c:v>
                </c:pt>
                <c:pt idx="4770">
                  <c:v>1908.4</c:v>
                </c:pt>
                <c:pt idx="4771">
                  <c:v>1908.8</c:v>
                </c:pt>
                <c:pt idx="4772">
                  <c:v>1909.2</c:v>
                </c:pt>
                <c:pt idx="4773">
                  <c:v>1909.6</c:v>
                </c:pt>
                <c:pt idx="4774">
                  <c:v>1910</c:v>
                </c:pt>
                <c:pt idx="4775">
                  <c:v>1910.4</c:v>
                </c:pt>
                <c:pt idx="4776">
                  <c:v>1910.8</c:v>
                </c:pt>
                <c:pt idx="4777">
                  <c:v>1911.2</c:v>
                </c:pt>
                <c:pt idx="4778">
                  <c:v>1911.6</c:v>
                </c:pt>
                <c:pt idx="4779">
                  <c:v>1912</c:v>
                </c:pt>
                <c:pt idx="4780">
                  <c:v>1912.4</c:v>
                </c:pt>
                <c:pt idx="4781">
                  <c:v>1912.8</c:v>
                </c:pt>
                <c:pt idx="4782">
                  <c:v>1913.2</c:v>
                </c:pt>
                <c:pt idx="4783">
                  <c:v>1913.6</c:v>
                </c:pt>
                <c:pt idx="4784">
                  <c:v>1914</c:v>
                </c:pt>
                <c:pt idx="4785">
                  <c:v>1914.4</c:v>
                </c:pt>
                <c:pt idx="4786">
                  <c:v>1914.8</c:v>
                </c:pt>
                <c:pt idx="4787">
                  <c:v>1915.2</c:v>
                </c:pt>
                <c:pt idx="4788">
                  <c:v>1915.6</c:v>
                </c:pt>
                <c:pt idx="4789">
                  <c:v>1916</c:v>
                </c:pt>
                <c:pt idx="4790">
                  <c:v>1916.4</c:v>
                </c:pt>
                <c:pt idx="4791">
                  <c:v>1916.8</c:v>
                </c:pt>
                <c:pt idx="4792">
                  <c:v>1917.2</c:v>
                </c:pt>
                <c:pt idx="4793">
                  <c:v>1917.6</c:v>
                </c:pt>
                <c:pt idx="4794">
                  <c:v>1918</c:v>
                </c:pt>
                <c:pt idx="4795">
                  <c:v>1918.4</c:v>
                </c:pt>
                <c:pt idx="4796">
                  <c:v>1918.8</c:v>
                </c:pt>
                <c:pt idx="4797">
                  <c:v>1919.2</c:v>
                </c:pt>
                <c:pt idx="4798">
                  <c:v>1919.6</c:v>
                </c:pt>
                <c:pt idx="4799">
                  <c:v>1920</c:v>
                </c:pt>
                <c:pt idx="4800">
                  <c:v>1920.4</c:v>
                </c:pt>
                <c:pt idx="4801">
                  <c:v>1920.8</c:v>
                </c:pt>
                <c:pt idx="4802">
                  <c:v>1921.2</c:v>
                </c:pt>
                <c:pt idx="4803">
                  <c:v>1921.6</c:v>
                </c:pt>
                <c:pt idx="4804">
                  <c:v>1922</c:v>
                </c:pt>
                <c:pt idx="4805">
                  <c:v>1922.4</c:v>
                </c:pt>
                <c:pt idx="4806">
                  <c:v>1922.8</c:v>
                </c:pt>
                <c:pt idx="4807">
                  <c:v>1923.2</c:v>
                </c:pt>
                <c:pt idx="4808">
                  <c:v>1923.6</c:v>
                </c:pt>
                <c:pt idx="4809">
                  <c:v>1924</c:v>
                </c:pt>
                <c:pt idx="4810">
                  <c:v>1924.4</c:v>
                </c:pt>
                <c:pt idx="4811">
                  <c:v>1924.8</c:v>
                </c:pt>
                <c:pt idx="4812">
                  <c:v>1925.2</c:v>
                </c:pt>
                <c:pt idx="4813">
                  <c:v>1925.6</c:v>
                </c:pt>
                <c:pt idx="4814">
                  <c:v>1926</c:v>
                </c:pt>
                <c:pt idx="4815">
                  <c:v>1926.4</c:v>
                </c:pt>
                <c:pt idx="4816">
                  <c:v>1926.8</c:v>
                </c:pt>
                <c:pt idx="4817">
                  <c:v>1927.2</c:v>
                </c:pt>
                <c:pt idx="4818">
                  <c:v>1927.6</c:v>
                </c:pt>
                <c:pt idx="4819">
                  <c:v>1928</c:v>
                </c:pt>
                <c:pt idx="4820">
                  <c:v>1928.4</c:v>
                </c:pt>
                <c:pt idx="4821">
                  <c:v>1928.8</c:v>
                </c:pt>
                <c:pt idx="4822">
                  <c:v>1929.2</c:v>
                </c:pt>
                <c:pt idx="4823">
                  <c:v>1929.6</c:v>
                </c:pt>
                <c:pt idx="4824">
                  <c:v>1930</c:v>
                </c:pt>
                <c:pt idx="4825">
                  <c:v>1930.4</c:v>
                </c:pt>
                <c:pt idx="4826">
                  <c:v>1930.8</c:v>
                </c:pt>
                <c:pt idx="4827">
                  <c:v>1931.2</c:v>
                </c:pt>
                <c:pt idx="4828">
                  <c:v>1931.6</c:v>
                </c:pt>
                <c:pt idx="4829">
                  <c:v>1932</c:v>
                </c:pt>
                <c:pt idx="4830">
                  <c:v>1932.4</c:v>
                </c:pt>
                <c:pt idx="4831">
                  <c:v>1932.8</c:v>
                </c:pt>
                <c:pt idx="4832">
                  <c:v>1933.2</c:v>
                </c:pt>
                <c:pt idx="4833">
                  <c:v>1933.6</c:v>
                </c:pt>
                <c:pt idx="4834">
                  <c:v>1934</c:v>
                </c:pt>
                <c:pt idx="4835">
                  <c:v>1934.4</c:v>
                </c:pt>
                <c:pt idx="4836">
                  <c:v>1934.8</c:v>
                </c:pt>
                <c:pt idx="4837">
                  <c:v>1935.2</c:v>
                </c:pt>
                <c:pt idx="4838">
                  <c:v>1935.6</c:v>
                </c:pt>
                <c:pt idx="4839">
                  <c:v>1936</c:v>
                </c:pt>
                <c:pt idx="4840">
                  <c:v>1936.4</c:v>
                </c:pt>
                <c:pt idx="4841">
                  <c:v>1936.8</c:v>
                </c:pt>
                <c:pt idx="4842">
                  <c:v>1937.2</c:v>
                </c:pt>
                <c:pt idx="4843">
                  <c:v>1937.6</c:v>
                </c:pt>
                <c:pt idx="4844">
                  <c:v>1938</c:v>
                </c:pt>
                <c:pt idx="4845">
                  <c:v>1938.4</c:v>
                </c:pt>
                <c:pt idx="4846">
                  <c:v>1938.8</c:v>
                </c:pt>
                <c:pt idx="4847">
                  <c:v>1939.2</c:v>
                </c:pt>
                <c:pt idx="4848">
                  <c:v>1939.6</c:v>
                </c:pt>
                <c:pt idx="4849">
                  <c:v>1940</c:v>
                </c:pt>
                <c:pt idx="4850">
                  <c:v>1940.4</c:v>
                </c:pt>
                <c:pt idx="4851">
                  <c:v>1940.8</c:v>
                </c:pt>
                <c:pt idx="4852">
                  <c:v>1941.2</c:v>
                </c:pt>
                <c:pt idx="4853">
                  <c:v>1941.6</c:v>
                </c:pt>
                <c:pt idx="4854">
                  <c:v>1942</c:v>
                </c:pt>
                <c:pt idx="4855">
                  <c:v>1942.4</c:v>
                </c:pt>
                <c:pt idx="4856">
                  <c:v>1942.8</c:v>
                </c:pt>
                <c:pt idx="4857">
                  <c:v>1943.2</c:v>
                </c:pt>
                <c:pt idx="4858">
                  <c:v>1943.6</c:v>
                </c:pt>
                <c:pt idx="4859">
                  <c:v>1944</c:v>
                </c:pt>
                <c:pt idx="4860">
                  <c:v>1944.4</c:v>
                </c:pt>
                <c:pt idx="4861">
                  <c:v>1944.8</c:v>
                </c:pt>
                <c:pt idx="4862">
                  <c:v>1945.2</c:v>
                </c:pt>
                <c:pt idx="4863">
                  <c:v>1945.6</c:v>
                </c:pt>
                <c:pt idx="4864">
                  <c:v>1946</c:v>
                </c:pt>
                <c:pt idx="4865">
                  <c:v>1946.4</c:v>
                </c:pt>
                <c:pt idx="4866">
                  <c:v>1946.8</c:v>
                </c:pt>
                <c:pt idx="4867">
                  <c:v>1947.2</c:v>
                </c:pt>
                <c:pt idx="4868">
                  <c:v>1947.6</c:v>
                </c:pt>
                <c:pt idx="4869">
                  <c:v>1948</c:v>
                </c:pt>
                <c:pt idx="4870">
                  <c:v>1948.4</c:v>
                </c:pt>
                <c:pt idx="4871">
                  <c:v>1948.8</c:v>
                </c:pt>
                <c:pt idx="4872">
                  <c:v>1949.2</c:v>
                </c:pt>
                <c:pt idx="4873">
                  <c:v>1949.6</c:v>
                </c:pt>
                <c:pt idx="4874">
                  <c:v>1950</c:v>
                </c:pt>
                <c:pt idx="4875">
                  <c:v>1950.4</c:v>
                </c:pt>
                <c:pt idx="4876">
                  <c:v>1950.8</c:v>
                </c:pt>
                <c:pt idx="4877">
                  <c:v>1951.2</c:v>
                </c:pt>
                <c:pt idx="4878">
                  <c:v>1951.6</c:v>
                </c:pt>
                <c:pt idx="4879">
                  <c:v>1952</c:v>
                </c:pt>
                <c:pt idx="4880">
                  <c:v>1952.4</c:v>
                </c:pt>
                <c:pt idx="4881">
                  <c:v>1952.8</c:v>
                </c:pt>
                <c:pt idx="4882">
                  <c:v>1953.2</c:v>
                </c:pt>
                <c:pt idx="4883">
                  <c:v>1953.6</c:v>
                </c:pt>
                <c:pt idx="4884">
                  <c:v>1954</c:v>
                </c:pt>
                <c:pt idx="4885">
                  <c:v>1954.4</c:v>
                </c:pt>
                <c:pt idx="4886">
                  <c:v>1954.8</c:v>
                </c:pt>
                <c:pt idx="4887">
                  <c:v>1955.2</c:v>
                </c:pt>
                <c:pt idx="4888">
                  <c:v>1955.6</c:v>
                </c:pt>
                <c:pt idx="4889">
                  <c:v>1956</c:v>
                </c:pt>
                <c:pt idx="4890">
                  <c:v>1956.4</c:v>
                </c:pt>
                <c:pt idx="4891">
                  <c:v>1956.8</c:v>
                </c:pt>
                <c:pt idx="4892">
                  <c:v>1957.2</c:v>
                </c:pt>
                <c:pt idx="4893">
                  <c:v>1957.6</c:v>
                </c:pt>
                <c:pt idx="4894">
                  <c:v>1958</c:v>
                </c:pt>
                <c:pt idx="4895">
                  <c:v>1958.4</c:v>
                </c:pt>
                <c:pt idx="4896">
                  <c:v>1958.8</c:v>
                </c:pt>
                <c:pt idx="4897">
                  <c:v>1959.2</c:v>
                </c:pt>
                <c:pt idx="4898">
                  <c:v>1959.6</c:v>
                </c:pt>
                <c:pt idx="4899">
                  <c:v>1960</c:v>
                </c:pt>
                <c:pt idx="4900">
                  <c:v>1960.4</c:v>
                </c:pt>
                <c:pt idx="4901">
                  <c:v>1960.8</c:v>
                </c:pt>
                <c:pt idx="4902">
                  <c:v>1961.2</c:v>
                </c:pt>
                <c:pt idx="4903">
                  <c:v>1961.6</c:v>
                </c:pt>
                <c:pt idx="4904">
                  <c:v>1962</c:v>
                </c:pt>
                <c:pt idx="4905">
                  <c:v>1962.4</c:v>
                </c:pt>
                <c:pt idx="4906">
                  <c:v>1962.8</c:v>
                </c:pt>
                <c:pt idx="4907">
                  <c:v>1963.2</c:v>
                </c:pt>
                <c:pt idx="4908">
                  <c:v>1963.6</c:v>
                </c:pt>
                <c:pt idx="4909">
                  <c:v>1964</c:v>
                </c:pt>
                <c:pt idx="4910">
                  <c:v>1964.4</c:v>
                </c:pt>
                <c:pt idx="4911">
                  <c:v>1964.8</c:v>
                </c:pt>
                <c:pt idx="4912">
                  <c:v>1965.2</c:v>
                </c:pt>
                <c:pt idx="4913">
                  <c:v>1965.6</c:v>
                </c:pt>
                <c:pt idx="4914">
                  <c:v>1966</c:v>
                </c:pt>
                <c:pt idx="4915">
                  <c:v>1966.4</c:v>
                </c:pt>
                <c:pt idx="4916">
                  <c:v>1966.8</c:v>
                </c:pt>
                <c:pt idx="4917">
                  <c:v>1967.2</c:v>
                </c:pt>
                <c:pt idx="4918">
                  <c:v>1967.6</c:v>
                </c:pt>
                <c:pt idx="4919">
                  <c:v>1968</c:v>
                </c:pt>
                <c:pt idx="4920">
                  <c:v>1968.4</c:v>
                </c:pt>
                <c:pt idx="4921">
                  <c:v>1968.8</c:v>
                </c:pt>
                <c:pt idx="4922">
                  <c:v>1969.2</c:v>
                </c:pt>
                <c:pt idx="4923">
                  <c:v>1969.6</c:v>
                </c:pt>
                <c:pt idx="4924">
                  <c:v>1970</c:v>
                </c:pt>
                <c:pt idx="4925">
                  <c:v>1970.4</c:v>
                </c:pt>
                <c:pt idx="4926">
                  <c:v>1970.8</c:v>
                </c:pt>
                <c:pt idx="4927">
                  <c:v>1971.2</c:v>
                </c:pt>
                <c:pt idx="4928">
                  <c:v>1971.6</c:v>
                </c:pt>
                <c:pt idx="4929">
                  <c:v>1972</c:v>
                </c:pt>
                <c:pt idx="4930">
                  <c:v>1972.4</c:v>
                </c:pt>
                <c:pt idx="4931">
                  <c:v>1972.8</c:v>
                </c:pt>
                <c:pt idx="4932">
                  <c:v>1973.2</c:v>
                </c:pt>
                <c:pt idx="4933">
                  <c:v>1973.6</c:v>
                </c:pt>
                <c:pt idx="4934">
                  <c:v>1974</c:v>
                </c:pt>
                <c:pt idx="4935">
                  <c:v>1974.4</c:v>
                </c:pt>
                <c:pt idx="4936">
                  <c:v>1974.8</c:v>
                </c:pt>
                <c:pt idx="4937">
                  <c:v>1975.2</c:v>
                </c:pt>
                <c:pt idx="4938">
                  <c:v>1975.6</c:v>
                </c:pt>
                <c:pt idx="4939">
                  <c:v>1976</c:v>
                </c:pt>
                <c:pt idx="4940">
                  <c:v>1976.4</c:v>
                </c:pt>
                <c:pt idx="4941">
                  <c:v>1976.8</c:v>
                </c:pt>
                <c:pt idx="4942">
                  <c:v>1977.2</c:v>
                </c:pt>
                <c:pt idx="4943">
                  <c:v>1977.6</c:v>
                </c:pt>
                <c:pt idx="4944">
                  <c:v>1978</c:v>
                </c:pt>
                <c:pt idx="4945">
                  <c:v>1978.4</c:v>
                </c:pt>
                <c:pt idx="4946">
                  <c:v>1978.8</c:v>
                </c:pt>
                <c:pt idx="4947">
                  <c:v>1979.2</c:v>
                </c:pt>
                <c:pt idx="4948">
                  <c:v>1979.6</c:v>
                </c:pt>
                <c:pt idx="4949">
                  <c:v>1980</c:v>
                </c:pt>
                <c:pt idx="4950">
                  <c:v>1980.4</c:v>
                </c:pt>
                <c:pt idx="4951">
                  <c:v>1980.8</c:v>
                </c:pt>
                <c:pt idx="4952">
                  <c:v>1981.2</c:v>
                </c:pt>
                <c:pt idx="4953">
                  <c:v>1981.6</c:v>
                </c:pt>
                <c:pt idx="4954">
                  <c:v>1982</c:v>
                </c:pt>
                <c:pt idx="4955">
                  <c:v>1982.4</c:v>
                </c:pt>
                <c:pt idx="4956">
                  <c:v>1982.8</c:v>
                </c:pt>
                <c:pt idx="4957">
                  <c:v>1983.2</c:v>
                </c:pt>
                <c:pt idx="4958">
                  <c:v>1983.6</c:v>
                </c:pt>
                <c:pt idx="4959">
                  <c:v>1984</c:v>
                </c:pt>
                <c:pt idx="4960">
                  <c:v>1984.4</c:v>
                </c:pt>
                <c:pt idx="4961">
                  <c:v>1984.8</c:v>
                </c:pt>
                <c:pt idx="4962">
                  <c:v>1985.2</c:v>
                </c:pt>
                <c:pt idx="4963">
                  <c:v>1985.6</c:v>
                </c:pt>
                <c:pt idx="4964">
                  <c:v>1986</c:v>
                </c:pt>
                <c:pt idx="4965">
                  <c:v>1986.4</c:v>
                </c:pt>
                <c:pt idx="4966">
                  <c:v>1986.8</c:v>
                </c:pt>
                <c:pt idx="4967">
                  <c:v>1987.2</c:v>
                </c:pt>
                <c:pt idx="4968">
                  <c:v>1987.6</c:v>
                </c:pt>
                <c:pt idx="4969">
                  <c:v>1988</c:v>
                </c:pt>
                <c:pt idx="4970">
                  <c:v>1988.4</c:v>
                </c:pt>
                <c:pt idx="4971">
                  <c:v>1988.8</c:v>
                </c:pt>
                <c:pt idx="4972">
                  <c:v>1989.2</c:v>
                </c:pt>
                <c:pt idx="4973">
                  <c:v>1989.6</c:v>
                </c:pt>
                <c:pt idx="4974">
                  <c:v>1990</c:v>
                </c:pt>
                <c:pt idx="4975">
                  <c:v>1990.4</c:v>
                </c:pt>
                <c:pt idx="4976">
                  <c:v>1990.8</c:v>
                </c:pt>
                <c:pt idx="4977">
                  <c:v>1991.2</c:v>
                </c:pt>
                <c:pt idx="4978">
                  <c:v>1991.6</c:v>
                </c:pt>
                <c:pt idx="4979">
                  <c:v>1992</c:v>
                </c:pt>
                <c:pt idx="4980">
                  <c:v>1992.4</c:v>
                </c:pt>
                <c:pt idx="4981">
                  <c:v>1992.8</c:v>
                </c:pt>
                <c:pt idx="4982">
                  <c:v>1993.2</c:v>
                </c:pt>
                <c:pt idx="4983">
                  <c:v>1993.6</c:v>
                </c:pt>
                <c:pt idx="4984">
                  <c:v>1994</c:v>
                </c:pt>
                <c:pt idx="4985">
                  <c:v>1994.4</c:v>
                </c:pt>
                <c:pt idx="4986">
                  <c:v>1994.8</c:v>
                </c:pt>
                <c:pt idx="4987">
                  <c:v>1995.2</c:v>
                </c:pt>
                <c:pt idx="4988">
                  <c:v>1995.6</c:v>
                </c:pt>
                <c:pt idx="4989">
                  <c:v>1996</c:v>
                </c:pt>
                <c:pt idx="4990">
                  <c:v>1996.4</c:v>
                </c:pt>
                <c:pt idx="4991">
                  <c:v>1996.8</c:v>
                </c:pt>
                <c:pt idx="4992">
                  <c:v>1997.2</c:v>
                </c:pt>
                <c:pt idx="4993">
                  <c:v>1997.6</c:v>
                </c:pt>
                <c:pt idx="4994">
                  <c:v>1998</c:v>
                </c:pt>
                <c:pt idx="4995">
                  <c:v>1998.4</c:v>
                </c:pt>
                <c:pt idx="4996">
                  <c:v>1998.8</c:v>
                </c:pt>
                <c:pt idx="4997">
                  <c:v>1999.2</c:v>
                </c:pt>
                <c:pt idx="4998">
                  <c:v>1999.6</c:v>
                </c:pt>
                <c:pt idx="4999">
                  <c:v>2000</c:v>
                </c:pt>
                <c:pt idx="5000">
                  <c:v>2000.4</c:v>
                </c:pt>
                <c:pt idx="5001">
                  <c:v>2000.8</c:v>
                </c:pt>
                <c:pt idx="5002">
                  <c:v>2001.2</c:v>
                </c:pt>
                <c:pt idx="5003">
                  <c:v>2001.6</c:v>
                </c:pt>
                <c:pt idx="5004">
                  <c:v>2002</c:v>
                </c:pt>
                <c:pt idx="5005">
                  <c:v>2002.4</c:v>
                </c:pt>
                <c:pt idx="5006">
                  <c:v>2002.8</c:v>
                </c:pt>
                <c:pt idx="5007">
                  <c:v>2003.2</c:v>
                </c:pt>
                <c:pt idx="5008">
                  <c:v>2003.6</c:v>
                </c:pt>
                <c:pt idx="5009">
                  <c:v>2004</c:v>
                </c:pt>
                <c:pt idx="5010">
                  <c:v>2004.4</c:v>
                </c:pt>
                <c:pt idx="5011">
                  <c:v>2004.8</c:v>
                </c:pt>
                <c:pt idx="5012">
                  <c:v>2005.2</c:v>
                </c:pt>
                <c:pt idx="5013">
                  <c:v>2005.6</c:v>
                </c:pt>
                <c:pt idx="5014">
                  <c:v>2006</c:v>
                </c:pt>
                <c:pt idx="5015">
                  <c:v>2006.4</c:v>
                </c:pt>
                <c:pt idx="5016">
                  <c:v>2006.8</c:v>
                </c:pt>
                <c:pt idx="5017">
                  <c:v>2007.2</c:v>
                </c:pt>
                <c:pt idx="5018">
                  <c:v>2007.6</c:v>
                </c:pt>
                <c:pt idx="5019">
                  <c:v>2008</c:v>
                </c:pt>
                <c:pt idx="5020">
                  <c:v>2008.4</c:v>
                </c:pt>
                <c:pt idx="5021">
                  <c:v>2008.8</c:v>
                </c:pt>
                <c:pt idx="5022">
                  <c:v>2009.2</c:v>
                </c:pt>
                <c:pt idx="5023">
                  <c:v>2009.6</c:v>
                </c:pt>
                <c:pt idx="5024">
                  <c:v>2010</c:v>
                </c:pt>
                <c:pt idx="5025">
                  <c:v>2010.4</c:v>
                </c:pt>
                <c:pt idx="5026">
                  <c:v>2010.8</c:v>
                </c:pt>
                <c:pt idx="5027">
                  <c:v>2011.2</c:v>
                </c:pt>
                <c:pt idx="5028">
                  <c:v>2011.6</c:v>
                </c:pt>
                <c:pt idx="5029">
                  <c:v>2012</c:v>
                </c:pt>
                <c:pt idx="5030">
                  <c:v>2012.4</c:v>
                </c:pt>
                <c:pt idx="5031">
                  <c:v>2012.8</c:v>
                </c:pt>
                <c:pt idx="5032">
                  <c:v>2013.2</c:v>
                </c:pt>
                <c:pt idx="5033">
                  <c:v>2013.6</c:v>
                </c:pt>
                <c:pt idx="5034">
                  <c:v>2014</c:v>
                </c:pt>
                <c:pt idx="5035">
                  <c:v>2014.4</c:v>
                </c:pt>
                <c:pt idx="5036">
                  <c:v>2014.8</c:v>
                </c:pt>
                <c:pt idx="5037">
                  <c:v>2015.2</c:v>
                </c:pt>
                <c:pt idx="5038">
                  <c:v>2015.6</c:v>
                </c:pt>
                <c:pt idx="5039">
                  <c:v>2016</c:v>
                </c:pt>
                <c:pt idx="5040">
                  <c:v>2016.4</c:v>
                </c:pt>
                <c:pt idx="5041">
                  <c:v>2016.8</c:v>
                </c:pt>
                <c:pt idx="5042">
                  <c:v>2017.2</c:v>
                </c:pt>
                <c:pt idx="5043">
                  <c:v>2017.6</c:v>
                </c:pt>
                <c:pt idx="5044">
                  <c:v>2018</c:v>
                </c:pt>
                <c:pt idx="5045">
                  <c:v>2018.4</c:v>
                </c:pt>
                <c:pt idx="5046">
                  <c:v>2018.8</c:v>
                </c:pt>
                <c:pt idx="5047">
                  <c:v>2019.2</c:v>
                </c:pt>
                <c:pt idx="5048">
                  <c:v>2019.6</c:v>
                </c:pt>
                <c:pt idx="5049">
                  <c:v>2020</c:v>
                </c:pt>
                <c:pt idx="5050">
                  <c:v>2020.4</c:v>
                </c:pt>
                <c:pt idx="5051">
                  <c:v>2020.8</c:v>
                </c:pt>
                <c:pt idx="5052">
                  <c:v>2021.2</c:v>
                </c:pt>
                <c:pt idx="5053">
                  <c:v>2021.6</c:v>
                </c:pt>
                <c:pt idx="5054">
                  <c:v>2022</c:v>
                </c:pt>
                <c:pt idx="5055">
                  <c:v>2022.4</c:v>
                </c:pt>
                <c:pt idx="5056">
                  <c:v>2022.8</c:v>
                </c:pt>
                <c:pt idx="5057">
                  <c:v>2023.2</c:v>
                </c:pt>
                <c:pt idx="5058">
                  <c:v>2023.6</c:v>
                </c:pt>
                <c:pt idx="5059">
                  <c:v>2024</c:v>
                </c:pt>
                <c:pt idx="5060">
                  <c:v>2024.4</c:v>
                </c:pt>
                <c:pt idx="5061">
                  <c:v>2024.8</c:v>
                </c:pt>
                <c:pt idx="5062">
                  <c:v>2025.2</c:v>
                </c:pt>
                <c:pt idx="5063">
                  <c:v>2025.6</c:v>
                </c:pt>
                <c:pt idx="5064">
                  <c:v>2026</c:v>
                </c:pt>
                <c:pt idx="5065">
                  <c:v>2026.4</c:v>
                </c:pt>
                <c:pt idx="5066">
                  <c:v>2026.8</c:v>
                </c:pt>
                <c:pt idx="5067">
                  <c:v>2027.2</c:v>
                </c:pt>
                <c:pt idx="5068">
                  <c:v>2027.6</c:v>
                </c:pt>
                <c:pt idx="5069">
                  <c:v>2028</c:v>
                </c:pt>
                <c:pt idx="5070">
                  <c:v>2028.4</c:v>
                </c:pt>
                <c:pt idx="5071">
                  <c:v>2028.8</c:v>
                </c:pt>
                <c:pt idx="5072">
                  <c:v>2029.2</c:v>
                </c:pt>
                <c:pt idx="5073">
                  <c:v>2029.6</c:v>
                </c:pt>
                <c:pt idx="5074">
                  <c:v>2030</c:v>
                </c:pt>
                <c:pt idx="5075">
                  <c:v>2030.4</c:v>
                </c:pt>
                <c:pt idx="5076">
                  <c:v>2030.8</c:v>
                </c:pt>
                <c:pt idx="5077">
                  <c:v>2031.2</c:v>
                </c:pt>
                <c:pt idx="5078">
                  <c:v>2031.6</c:v>
                </c:pt>
                <c:pt idx="5079">
                  <c:v>2032</c:v>
                </c:pt>
                <c:pt idx="5080">
                  <c:v>2032.4</c:v>
                </c:pt>
                <c:pt idx="5081">
                  <c:v>2032.8</c:v>
                </c:pt>
                <c:pt idx="5082">
                  <c:v>2033.2</c:v>
                </c:pt>
                <c:pt idx="5083">
                  <c:v>2033.6</c:v>
                </c:pt>
                <c:pt idx="5084">
                  <c:v>2034</c:v>
                </c:pt>
                <c:pt idx="5085">
                  <c:v>2034.4</c:v>
                </c:pt>
                <c:pt idx="5086">
                  <c:v>2034.8</c:v>
                </c:pt>
                <c:pt idx="5087">
                  <c:v>2035.2</c:v>
                </c:pt>
                <c:pt idx="5088">
                  <c:v>2035.6</c:v>
                </c:pt>
                <c:pt idx="5089">
                  <c:v>2036</c:v>
                </c:pt>
                <c:pt idx="5090">
                  <c:v>2036.4</c:v>
                </c:pt>
                <c:pt idx="5091">
                  <c:v>2036.8</c:v>
                </c:pt>
                <c:pt idx="5092">
                  <c:v>2037.2</c:v>
                </c:pt>
                <c:pt idx="5093">
                  <c:v>2037.6</c:v>
                </c:pt>
                <c:pt idx="5094">
                  <c:v>2038</c:v>
                </c:pt>
                <c:pt idx="5095">
                  <c:v>2038.4</c:v>
                </c:pt>
                <c:pt idx="5096">
                  <c:v>2038.8</c:v>
                </c:pt>
                <c:pt idx="5097">
                  <c:v>2039.2</c:v>
                </c:pt>
                <c:pt idx="5098">
                  <c:v>2039.6</c:v>
                </c:pt>
                <c:pt idx="5099">
                  <c:v>2040</c:v>
                </c:pt>
                <c:pt idx="5100">
                  <c:v>2040.4</c:v>
                </c:pt>
                <c:pt idx="5101">
                  <c:v>2040.8</c:v>
                </c:pt>
                <c:pt idx="5102">
                  <c:v>2041.2</c:v>
                </c:pt>
                <c:pt idx="5103">
                  <c:v>2041.6</c:v>
                </c:pt>
                <c:pt idx="5104">
                  <c:v>2042</c:v>
                </c:pt>
                <c:pt idx="5105">
                  <c:v>2042.4</c:v>
                </c:pt>
                <c:pt idx="5106">
                  <c:v>2042.8</c:v>
                </c:pt>
                <c:pt idx="5107">
                  <c:v>2043.2</c:v>
                </c:pt>
                <c:pt idx="5108">
                  <c:v>2043.6</c:v>
                </c:pt>
                <c:pt idx="5109">
                  <c:v>2044</c:v>
                </c:pt>
                <c:pt idx="5110">
                  <c:v>2044.4</c:v>
                </c:pt>
                <c:pt idx="5111">
                  <c:v>2044.8</c:v>
                </c:pt>
                <c:pt idx="5112">
                  <c:v>2045.2</c:v>
                </c:pt>
                <c:pt idx="5113">
                  <c:v>2045.6</c:v>
                </c:pt>
                <c:pt idx="5114">
                  <c:v>2046</c:v>
                </c:pt>
                <c:pt idx="5115">
                  <c:v>2046.4</c:v>
                </c:pt>
                <c:pt idx="5116">
                  <c:v>2046.8</c:v>
                </c:pt>
                <c:pt idx="5117">
                  <c:v>2047.2</c:v>
                </c:pt>
                <c:pt idx="5118">
                  <c:v>2047.6</c:v>
                </c:pt>
                <c:pt idx="5119">
                  <c:v>2048</c:v>
                </c:pt>
                <c:pt idx="5120">
                  <c:v>2048.4</c:v>
                </c:pt>
                <c:pt idx="5121">
                  <c:v>2048.8000000000002</c:v>
                </c:pt>
                <c:pt idx="5122">
                  <c:v>2049.1999999999998</c:v>
                </c:pt>
                <c:pt idx="5123">
                  <c:v>2049.6</c:v>
                </c:pt>
                <c:pt idx="5124">
                  <c:v>2050</c:v>
                </c:pt>
                <c:pt idx="5125">
                  <c:v>2050.4</c:v>
                </c:pt>
                <c:pt idx="5126">
                  <c:v>2050.8000000000002</c:v>
                </c:pt>
                <c:pt idx="5127">
                  <c:v>2051.1999999999998</c:v>
                </c:pt>
                <c:pt idx="5128">
                  <c:v>2051.6</c:v>
                </c:pt>
                <c:pt idx="5129">
                  <c:v>2052</c:v>
                </c:pt>
                <c:pt idx="5130">
                  <c:v>2052.4</c:v>
                </c:pt>
                <c:pt idx="5131">
                  <c:v>2052.8000000000002</c:v>
                </c:pt>
                <c:pt idx="5132">
                  <c:v>2053.1999999999998</c:v>
                </c:pt>
                <c:pt idx="5133">
                  <c:v>2053.6</c:v>
                </c:pt>
                <c:pt idx="5134">
                  <c:v>2054</c:v>
                </c:pt>
                <c:pt idx="5135">
                  <c:v>2054.4</c:v>
                </c:pt>
                <c:pt idx="5136">
                  <c:v>2054.8000000000002</c:v>
                </c:pt>
                <c:pt idx="5137">
                  <c:v>2055.1999999999998</c:v>
                </c:pt>
                <c:pt idx="5138">
                  <c:v>2055.6</c:v>
                </c:pt>
                <c:pt idx="5139">
                  <c:v>2056</c:v>
                </c:pt>
                <c:pt idx="5140">
                  <c:v>2056.4</c:v>
                </c:pt>
                <c:pt idx="5141">
                  <c:v>2056.8000000000002</c:v>
                </c:pt>
                <c:pt idx="5142">
                  <c:v>2057.1999999999998</c:v>
                </c:pt>
                <c:pt idx="5143">
                  <c:v>2057.6</c:v>
                </c:pt>
                <c:pt idx="5144">
                  <c:v>2058</c:v>
                </c:pt>
                <c:pt idx="5145">
                  <c:v>2058.4</c:v>
                </c:pt>
                <c:pt idx="5146">
                  <c:v>2058.8000000000002</c:v>
                </c:pt>
                <c:pt idx="5147">
                  <c:v>2059.1999999999998</c:v>
                </c:pt>
                <c:pt idx="5148">
                  <c:v>2059.6</c:v>
                </c:pt>
                <c:pt idx="5149">
                  <c:v>2060</c:v>
                </c:pt>
                <c:pt idx="5150">
                  <c:v>2060.4</c:v>
                </c:pt>
                <c:pt idx="5151">
                  <c:v>2060.8000000000002</c:v>
                </c:pt>
                <c:pt idx="5152">
                  <c:v>2061.1999999999998</c:v>
                </c:pt>
                <c:pt idx="5153">
                  <c:v>2061.6</c:v>
                </c:pt>
                <c:pt idx="5154">
                  <c:v>2062</c:v>
                </c:pt>
                <c:pt idx="5155">
                  <c:v>2062.4</c:v>
                </c:pt>
                <c:pt idx="5156">
                  <c:v>2062.8000000000002</c:v>
                </c:pt>
                <c:pt idx="5157">
                  <c:v>2063.1999999999998</c:v>
                </c:pt>
                <c:pt idx="5158">
                  <c:v>2063.6</c:v>
                </c:pt>
                <c:pt idx="5159">
                  <c:v>2064</c:v>
                </c:pt>
                <c:pt idx="5160">
                  <c:v>2064.4</c:v>
                </c:pt>
                <c:pt idx="5161">
                  <c:v>2064.8000000000002</c:v>
                </c:pt>
                <c:pt idx="5162">
                  <c:v>2065.1999999999998</c:v>
                </c:pt>
                <c:pt idx="5163">
                  <c:v>2065.6</c:v>
                </c:pt>
                <c:pt idx="5164">
                  <c:v>2066</c:v>
                </c:pt>
                <c:pt idx="5165">
                  <c:v>2066.4</c:v>
                </c:pt>
                <c:pt idx="5166">
                  <c:v>2066.8000000000002</c:v>
                </c:pt>
                <c:pt idx="5167">
                  <c:v>2067.1999999999998</c:v>
                </c:pt>
                <c:pt idx="5168">
                  <c:v>2067.6</c:v>
                </c:pt>
                <c:pt idx="5169">
                  <c:v>2068</c:v>
                </c:pt>
                <c:pt idx="5170">
                  <c:v>2068.4</c:v>
                </c:pt>
                <c:pt idx="5171">
                  <c:v>2068.8000000000002</c:v>
                </c:pt>
                <c:pt idx="5172">
                  <c:v>2069.1999999999998</c:v>
                </c:pt>
                <c:pt idx="5173">
                  <c:v>2069.6</c:v>
                </c:pt>
                <c:pt idx="5174">
                  <c:v>2070</c:v>
                </c:pt>
                <c:pt idx="5175">
                  <c:v>2070.4</c:v>
                </c:pt>
                <c:pt idx="5176">
                  <c:v>2070.8000000000002</c:v>
                </c:pt>
                <c:pt idx="5177">
                  <c:v>2071.1999999999998</c:v>
                </c:pt>
                <c:pt idx="5178">
                  <c:v>2071.6</c:v>
                </c:pt>
                <c:pt idx="5179">
                  <c:v>2072</c:v>
                </c:pt>
                <c:pt idx="5180">
                  <c:v>2072.4</c:v>
                </c:pt>
                <c:pt idx="5181">
                  <c:v>2072.8000000000002</c:v>
                </c:pt>
                <c:pt idx="5182">
                  <c:v>2073.1999999999998</c:v>
                </c:pt>
                <c:pt idx="5183">
                  <c:v>2073.6</c:v>
                </c:pt>
                <c:pt idx="5184">
                  <c:v>2074</c:v>
                </c:pt>
                <c:pt idx="5185">
                  <c:v>2074.4</c:v>
                </c:pt>
                <c:pt idx="5186">
                  <c:v>2074.8000000000002</c:v>
                </c:pt>
                <c:pt idx="5187">
                  <c:v>2075.1999999999998</c:v>
                </c:pt>
                <c:pt idx="5188">
                  <c:v>2075.6</c:v>
                </c:pt>
                <c:pt idx="5189">
                  <c:v>2076</c:v>
                </c:pt>
                <c:pt idx="5190">
                  <c:v>2076.4</c:v>
                </c:pt>
                <c:pt idx="5191">
                  <c:v>2076.8000000000002</c:v>
                </c:pt>
                <c:pt idx="5192">
                  <c:v>2077.1999999999998</c:v>
                </c:pt>
                <c:pt idx="5193">
                  <c:v>2077.6</c:v>
                </c:pt>
                <c:pt idx="5194">
                  <c:v>2078</c:v>
                </c:pt>
                <c:pt idx="5195">
                  <c:v>2078.4</c:v>
                </c:pt>
                <c:pt idx="5196">
                  <c:v>2078.8000000000002</c:v>
                </c:pt>
                <c:pt idx="5197">
                  <c:v>2079.1999999999998</c:v>
                </c:pt>
                <c:pt idx="5198">
                  <c:v>2079.6</c:v>
                </c:pt>
                <c:pt idx="5199">
                  <c:v>2080</c:v>
                </c:pt>
                <c:pt idx="5200">
                  <c:v>2080.4</c:v>
                </c:pt>
                <c:pt idx="5201">
                  <c:v>2080.8000000000002</c:v>
                </c:pt>
                <c:pt idx="5202">
                  <c:v>2081.1999999999998</c:v>
                </c:pt>
                <c:pt idx="5203">
                  <c:v>2081.6</c:v>
                </c:pt>
                <c:pt idx="5204">
                  <c:v>2082</c:v>
                </c:pt>
                <c:pt idx="5205">
                  <c:v>2082.4</c:v>
                </c:pt>
                <c:pt idx="5206">
                  <c:v>2082.8000000000002</c:v>
                </c:pt>
                <c:pt idx="5207">
                  <c:v>2083.1999999999998</c:v>
                </c:pt>
                <c:pt idx="5208">
                  <c:v>2083.6</c:v>
                </c:pt>
                <c:pt idx="5209">
                  <c:v>2084</c:v>
                </c:pt>
                <c:pt idx="5210">
                  <c:v>2084.4</c:v>
                </c:pt>
                <c:pt idx="5211">
                  <c:v>2084.8000000000002</c:v>
                </c:pt>
                <c:pt idx="5212">
                  <c:v>2085.1999999999998</c:v>
                </c:pt>
                <c:pt idx="5213">
                  <c:v>2085.6</c:v>
                </c:pt>
                <c:pt idx="5214">
                  <c:v>2086</c:v>
                </c:pt>
                <c:pt idx="5215">
                  <c:v>2086.4</c:v>
                </c:pt>
                <c:pt idx="5216">
                  <c:v>2086.8000000000002</c:v>
                </c:pt>
                <c:pt idx="5217">
                  <c:v>2087.1999999999998</c:v>
                </c:pt>
                <c:pt idx="5218">
                  <c:v>2087.6</c:v>
                </c:pt>
                <c:pt idx="5219">
                  <c:v>2088</c:v>
                </c:pt>
                <c:pt idx="5220">
                  <c:v>2088.4</c:v>
                </c:pt>
                <c:pt idx="5221">
                  <c:v>2088.8000000000002</c:v>
                </c:pt>
                <c:pt idx="5222">
                  <c:v>2089.1999999999998</c:v>
                </c:pt>
                <c:pt idx="5223">
                  <c:v>2089.6</c:v>
                </c:pt>
                <c:pt idx="5224">
                  <c:v>2090</c:v>
                </c:pt>
                <c:pt idx="5225">
                  <c:v>2090.4</c:v>
                </c:pt>
                <c:pt idx="5226">
                  <c:v>2090.8000000000002</c:v>
                </c:pt>
                <c:pt idx="5227">
                  <c:v>2091.1999999999998</c:v>
                </c:pt>
                <c:pt idx="5228">
                  <c:v>2091.6</c:v>
                </c:pt>
                <c:pt idx="5229">
                  <c:v>2092</c:v>
                </c:pt>
                <c:pt idx="5230">
                  <c:v>2092.4</c:v>
                </c:pt>
                <c:pt idx="5231">
                  <c:v>2092.8000000000002</c:v>
                </c:pt>
                <c:pt idx="5232">
                  <c:v>2093.1999999999998</c:v>
                </c:pt>
                <c:pt idx="5233">
                  <c:v>2093.6</c:v>
                </c:pt>
                <c:pt idx="5234">
                  <c:v>2094</c:v>
                </c:pt>
                <c:pt idx="5235">
                  <c:v>2094.4</c:v>
                </c:pt>
                <c:pt idx="5236">
                  <c:v>2094.8000000000002</c:v>
                </c:pt>
                <c:pt idx="5237">
                  <c:v>2095.1999999999998</c:v>
                </c:pt>
                <c:pt idx="5238">
                  <c:v>2095.6</c:v>
                </c:pt>
                <c:pt idx="5239">
                  <c:v>2096</c:v>
                </c:pt>
                <c:pt idx="5240">
                  <c:v>2096.4</c:v>
                </c:pt>
                <c:pt idx="5241">
                  <c:v>2096.8000000000002</c:v>
                </c:pt>
                <c:pt idx="5242">
                  <c:v>2097.1999999999998</c:v>
                </c:pt>
                <c:pt idx="5243">
                  <c:v>2097.6</c:v>
                </c:pt>
                <c:pt idx="5244">
                  <c:v>2098</c:v>
                </c:pt>
                <c:pt idx="5245">
                  <c:v>2098.4</c:v>
                </c:pt>
                <c:pt idx="5246">
                  <c:v>2098.8000000000002</c:v>
                </c:pt>
                <c:pt idx="5247">
                  <c:v>2099.1999999999998</c:v>
                </c:pt>
                <c:pt idx="5248">
                  <c:v>2099.6</c:v>
                </c:pt>
                <c:pt idx="5249">
                  <c:v>2100</c:v>
                </c:pt>
                <c:pt idx="5250">
                  <c:v>2100.4</c:v>
                </c:pt>
                <c:pt idx="5251">
                  <c:v>2100.8000000000002</c:v>
                </c:pt>
                <c:pt idx="5252">
                  <c:v>2101.1999999999998</c:v>
                </c:pt>
                <c:pt idx="5253">
                  <c:v>2101.6</c:v>
                </c:pt>
                <c:pt idx="5254">
                  <c:v>2102</c:v>
                </c:pt>
                <c:pt idx="5255">
                  <c:v>2102.4</c:v>
                </c:pt>
                <c:pt idx="5256">
                  <c:v>2102.8000000000002</c:v>
                </c:pt>
                <c:pt idx="5257">
                  <c:v>2103.1999999999998</c:v>
                </c:pt>
                <c:pt idx="5258">
                  <c:v>2103.6</c:v>
                </c:pt>
                <c:pt idx="5259">
                  <c:v>2104</c:v>
                </c:pt>
                <c:pt idx="5260">
                  <c:v>2104.4</c:v>
                </c:pt>
                <c:pt idx="5261">
                  <c:v>2104.8000000000002</c:v>
                </c:pt>
                <c:pt idx="5262">
                  <c:v>2105.1999999999998</c:v>
                </c:pt>
                <c:pt idx="5263">
                  <c:v>2105.6</c:v>
                </c:pt>
                <c:pt idx="5264">
                  <c:v>2106</c:v>
                </c:pt>
                <c:pt idx="5265">
                  <c:v>2106.4</c:v>
                </c:pt>
                <c:pt idx="5266">
                  <c:v>2106.8000000000002</c:v>
                </c:pt>
                <c:pt idx="5267">
                  <c:v>2107.1999999999998</c:v>
                </c:pt>
                <c:pt idx="5268">
                  <c:v>2107.6</c:v>
                </c:pt>
                <c:pt idx="5269">
                  <c:v>2108</c:v>
                </c:pt>
                <c:pt idx="5270">
                  <c:v>2108.4</c:v>
                </c:pt>
                <c:pt idx="5271">
                  <c:v>2108.8000000000002</c:v>
                </c:pt>
                <c:pt idx="5272">
                  <c:v>2109.1999999999998</c:v>
                </c:pt>
                <c:pt idx="5273">
                  <c:v>2109.6</c:v>
                </c:pt>
                <c:pt idx="5274">
                  <c:v>2110</c:v>
                </c:pt>
                <c:pt idx="5275">
                  <c:v>2110.4</c:v>
                </c:pt>
                <c:pt idx="5276">
                  <c:v>2110.8000000000002</c:v>
                </c:pt>
                <c:pt idx="5277">
                  <c:v>2111.1999999999998</c:v>
                </c:pt>
                <c:pt idx="5278">
                  <c:v>2111.6</c:v>
                </c:pt>
                <c:pt idx="5279">
                  <c:v>2112</c:v>
                </c:pt>
                <c:pt idx="5280">
                  <c:v>2112.4</c:v>
                </c:pt>
                <c:pt idx="5281">
                  <c:v>2112.8000000000002</c:v>
                </c:pt>
                <c:pt idx="5282">
                  <c:v>2113.1999999999998</c:v>
                </c:pt>
                <c:pt idx="5283">
                  <c:v>2113.6</c:v>
                </c:pt>
                <c:pt idx="5284">
                  <c:v>2114</c:v>
                </c:pt>
                <c:pt idx="5285">
                  <c:v>2114.4</c:v>
                </c:pt>
                <c:pt idx="5286">
                  <c:v>2114.8000000000002</c:v>
                </c:pt>
                <c:pt idx="5287">
                  <c:v>2115.1999999999998</c:v>
                </c:pt>
                <c:pt idx="5288">
                  <c:v>2115.6</c:v>
                </c:pt>
                <c:pt idx="5289">
                  <c:v>2116</c:v>
                </c:pt>
                <c:pt idx="5290">
                  <c:v>2116.4</c:v>
                </c:pt>
                <c:pt idx="5291">
                  <c:v>2116.8000000000002</c:v>
                </c:pt>
                <c:pt idx="5292">
                  <c:v>2117.1999999999998</c:v>
                </c:pt>
                <c:pt idx="5293">
                  <c:v>2117.6</c:v>
                </c:pt>
                <c:pt idx="5294">
                  <c:v>2118</c:v>
                </c:pt>
                <c:pt idx="5295">
                  <c:v>2118.4</c:v>
                </c:pt>
                <c:pt idx="5296">
                  <c:v>2118.8000000000002</c:v>
                </c:pt>
                <c:pt idx="5297">
                  <c:v>2119.1999999999998</c:v>
                </c:pt>
                <c:pt idx="5298">
                  <c:v>2119.6</c:v>
                </c:pt>
                <c:pt idx="5299">
                  <c:v>2120</c:v>
                </c:pt>
                <c:pt idx="5300">
                  <c:v>2120.4</c:v>
                </c:pt>
                <c:pt idx="5301">
                  <c:v>2120.8000000000002</c:v>
                </c:pt>
                <c:pt idx="5302">
                  <c:v>2121.1999999999998</c:v>
                </c:pt>
                <c:pt idx="5303">
                  <c:v>2121.6</c:v>
                </c:pt>
                <c:pt idx="5304">
                  <c:v>2122</c:v>
                </c:pt>
                <c:pt idx="5305">
                  <c:v>2122.4</c:v>
                </c:pt>
                <c:pt idx="5306">
                  <c:v>2122.8000000000002</c:v>
                </c:pt>
                <c:pt idx="5307">
                  <c:v>2123.1999999999998</c:v>
                </c:pt>
                <c:pt idx="5308">
                  <c:v>2123.6</c:v>
                </c:pt>
                <c:pt idx="5309">
                  <c:v>2124</c:v>
                </c:pt>
                <c:pt idx="5310">
                  <c:v>2124.4</c:v>
                </c:pt>
                <c:pt idx="5311">
                  <c:v>2124.8000000000002</c:v>
                </c:pt>
                <c:pt idx="5312">
                  <c:v>2125.1999999999998</c:v>
                </c:pt>
                <c:pt idx="5313">
                  <c:v>2125.6</c:v>
                </c:pt>
                <c:pt idx="5314">
                  <c:v>2126</c:v>
                </c:pt>
                <c:pt idx="5315">
                  <c:v>2126.4</c:v>
                </c:pt>
                <c:pt idx="5316">
                  <c:v>2126.8000000000002</c:v>
                </c:pt>
                <c:pt idx="5317">
                  <c:v>2127.1999999999998</c:v>
                </c:pt>
                <c:pt idx="5318">
                  <c:v>2127.6</c:v>
                </c:pt>
                <c:pt idx="5319">
                  <c:v>2128</c:v>
                </c:pt>
                <c:pt idx="5320">
                  <c:v>2128.4</c:v>
                </c:pt>
                <c:pt idx="5321">
                  <c:v>2128.8000000000002</c:v>
                </c:pt>
                <c:pt idx="5322">
                  <c:v>2129.1999999999998</c:v>
                </c:pt>
                <c:pt idx="5323">
                  <c:v>2129.6</c:v>
                </c:pt>
                <c:pt idx="5324">
                  <c:v>2130</c:v>
                </c:pt>
                <c:pt idx="5325">
                  <c:v>2130.4</c:v>
                </c:pt>
                <c:pt idx="5326">
                  <c:v>2130.8000000000002</c:v>
                </c:pt>
                <c:pt idx="5327">
                  <c:v>2131.1999999999998</c:v>
                </c:pt>
                <c:pt idx="5328">
                  <c:v>2131.6</c:v>
                </c:pt>
                <c:pt idx="5329">
                  <c:v>2132</c:v>
                </c:pt>
                <c:pt idx="5330">
                  <c:v>2132.4</c:v>
                </c:pt>
                <c:pt idx="5331">
                  <c:v>2132.8000000000002</c:v>
                </c:pt>
                <c:pt idx="5332">
                  <c:v>2133.1999999999998</c:v>
                </c:pt>
                <c:pt idx="5333">
                  <c:v>2133.6</c:v>
                </c:pt>
                <c:pt idx="5334">
                  <c:v>2134</c:v>
                </c:pt>
                <c:pt idx="5335">
                  <c:v>2134.4</c:v>
                </c:pt>
                <c:pt idx="5336">
                  <c:v>2134.8000000000002</c:v>
                </c:pt>
                <c:pt idx="5337">
                  <c:v>2135.1999999999998</c:v>
                </c:pt>
                <c:pt idx="5338">
                  <c:v>2135.6</c:v>
                </c:pt>
                <c:pt idx="5339">
                  <c:v>2136</c:v>
                </c:pt>
                <c:pt idx="5340">
                  <c:v>2136.4</c:v>
                </c:pt>
                <c:pt idx="5341">
                  <c:v>2136.8000000000002</c:v>
                </c:pt>
                <c:pt idx="5342">
                  <c:v>2137.1999999999998</c:v>
                </c:pt>
                <c:pt idx="5343">
                  <c:v>2137.6</c:v>
                </c:pt>
                <c:pt idx="5344">
                  <c:v>2138</c:v>
                </c:pt>
                <c:pt idx="5345">
                  <c:v>2138.4</c:v>
                </c:pt>
                <c:pt idx="5346">
                  <c:v>2138.8000000000002</c:v>
                </c:pt>
                <c:pt idx="5347">
                  <c:v>2139.1999999999998</c:v>
                </c:pt>
                <c:pt idx="5348">
                  <c:v>2139.6</c:v>
                </c:pt>
                <c:pt idx="5349">
                  <c:v>2140</c:v>
                </c:pt>
                <c:pt idx="5350">
                  <c:v>2140.4</c:v>
                </c:pt>
                <c:pt idx="5351">
                  <c:v>2140.8000000000002</c:v>
                </c:pt>
                <c:pt idx="5352">
                  <c:v>2141.1999999999998</c:v>
                </c:pt>
                <c:pt idx="5353">
                  <c:v>2141.6</c:v>
                </c:pt>
                <c:pt idx="5354">
                  <c:v>2142</c:v>
                </c:pt>
                <c:pt idx="5355">
                  <c:v>2142.4</c:v>
                </c:pt>
                <c:pt idx="5356">
                  <c:v>2142.8000000000002</c:v>
                </c:pt>
                <c:pt idx="5357">
                  <c:v>2143.1999999999998</c:v>
                </c:pt>
                <c:pt idx="5358">
                  <c:v>2143.6</c:v>
                </c:pt>
                <c:pt idx="5359">
                  <c:v>2144</c:v>
                </c:pt>
                <c:pt idx="5360">
                  <c:v>2144.4</c:v>
                </c:pt>
                <c:pt idx="5361">
                  <c:v>2144.8000000000002</c:v>
                </c:pt>
                <c:pt idx="5362">
                  <c:v>2145.1999999999998</c:v>
                </c:pt>
                <c:pt idx="5363">
                  <c:v>2145.6</c:v>
                </c:pt>
                <c:pt idx="5364">
                  <c:v>2146</c:v>
                </c:pt>
                <c:pt idx="5365">
                  <c:v>2146.4</c:v>
                </c:pt>
                <c:pt idx="5366">
                  <c:v>2146.8000000000002</c:v>
                </c:pt>
                <c:pt idx="5367">
                  <c:v>2147.1999999999998</c:v>
                </c:pt>
                <c:pt idx="5368">
                  <c:v>2147.6</c:v>
                </c:pt>
                <c:pt idx="5369">
                  <c:v>2148</c:v>
                </c:pt>
                <c:pt idx="5370">
                  <c:v>2148.4</c:v>
                </c:pt>
                <c:pt idx="5371">
                  <c:v>2148.8000000000002</c:v>
                </c:pt>
                <c:pt idx="5372">
                  <c:v>2149.1999999999998</c:v>
                </c:pt>
                <c:pt idx="5373">
                  <c:v>2149.6</c:v>
                </c:pt>
                <c:pt idx="5374">
                  <c:v>2150</c:v>
                </c:pt>
                <c:pt idx="5375">
                  <c:v>2150.4</c:v>
                </c:pt>
                <c:pt idx="5376">
                  <c:v>2150.8000000000002</c:v>
                </c:pt>
                <c:pt idx="5377">
                  <c:v>2151.1999999999998</c:v>
                </c:pt>
                <c:pt idx="5378">
                  <c:v>2151.6</c:v>
                </c:pt>
                <c:pt idx="5379">
                  <c:v>2152</c:v>
                </c:pt>
                <c:pt idx="5380">
                  <c:v>2152.4</c:v>
                </c:pt>
                <c:pt idx="5381">
                  <c:v>2152.8000000000002</c:v>
                </c:pt>
                <c:pt idx="5382">
                  <c:v>2153.1999999999998</c:v>
                </c:pt>
                <c:pt idx="5383">
                  <c:v>2153.6</c:v>
                </c:pt>
                <c:pt idx="5384">
                  <c:v>2154</c:v>
                </c:pt>
                <c:pt idx="5385">
                  <c:v>2154.4</c:v>
                </c:pt>
                <c:pt idx="5386">
                  <c:v>2154.8000000000002</c:v>
                </c:pt>
                <c:pt idx="5387">
                  <c:v>2155.1999999999998</c:v>
                </c:pt>
                <c:pt idx="5388">
                  <c:v>2155.6</c:v>
                </c:pt>
                <c:pt idx="5389">
                  <c:v>2156</c:v>
                </c:pt>
                <c:pt idx="5390">
                  <c:v>2156.4</c:v>
                </c:pt>
                <c:pt idx="5391">
                  <c:v>2156.8000000000002</c:v>
                </c:pt>
                <c:pt idx="5392">
                  <c:v>2157.1999999999998</c:v>
                </c:pt>
                <c:pt idx="5393">
                  <c:v>2157.6</c:v>
                </c:pt>
                <c:pt idx="5394">
                  <c:v>2158</c:v>
                </c:pt>
                <c:pt idx="5395">
                  <c:v>2158.4</c:v>
                </c:pt>
                <c:pt idx="5396">
                  <c:v>2158.8000000000002</c:v>
                </c:pt>
                <c:pt idx="5397">
                  <c:v>2159.1999999999998</c:v>
                </c:pt>
                <c:pt idx="5398">
                  <c:v>2159.6</c:v>
                </c:pt>
                <c:pt idx="5399">
                  <c:v>2160</c:v>
                </c:pt>
                <c:pt idx="5400">
                  <c:v>2160.4</c:v>
                </c:pt>
                <c:pt idx="5401">
                  <c:v>2160.8000000000002</c:v>
                </c:pt>
                <c:pt idx="5402">
                  <c:v>2161.1999999999998</c:v>
                </c:pt>
                <c:pt idx="5403">
                  <c:v>2161.6</c:v>
                </c:pt>
                <c:pt idx="5404">
                  <c:v>2162</c:v>
                </c:pt>
                <c:pt idx="5405">
                  <c:v>2162.4</c:v>
                </c:pt>
                <c:pt idx="5406">
                  <c:v>2162.8000000000002</c:v>
                </c:pt>
                <c:pt idx="5407">
                  <c:v>2163.1999999999998</c:v>
                </c:pt>
                <c:pt idx="5408">
                  <c:v>2163.6</c:v>
                </c:pt>
                <c:pt idx="5409">
                  <c:v>2164</c:v>
                </c:pt>
                <c:pt idx="5410">
                  <c:v>2164.4</c:v>
                </c:pt>
                <c:pt idx="5411">
                  <c:v>2164.8000000000002</c:v>
                </c:pt>
                <c:pt idx="5412">
                  <c:v>2165.1999999999998</c:v>
                </c:pt>
                <c:pt idx="5413">
                  <c:v>2165.6</c:v>
                </c:pt>
                <c:pt idx="5414">
                  <c:v>2166</c:v>
                </c:pt>
                <c:pt idx="5415">
                  <c:v>2166.4</c:v>
                </c:pt>
                <c:pt idx="5416">
                  <c:v>2166.8000000000002</c:v>
                </c:pt>
                <c:pt idx="5417">
                  <c:v>2167.1999999999998</c:v>
                </c:pt>
                <c:pt idx="5418">
                  <c:v>2167.6</c:v>
                </c:pt>
                <c:pt idx="5419">
                  <c:v>2168</c:v>
                </c:pt>
                <c:pt idx="5420">
                  <c:v>2168.4</c:v>
                </c:pt>
                <c:pt idx="5421">
                  <c:v>2168.8000000000002</c:v>
                </c:pt>
                <c:pt idx="5422">
                  <c:v>2169.1999999999998</c:v>
                </c:pt>
                <c:pt idx="5423">
                  <c:v>2169.6</c:v>
                </c:pt>
                <c:pt idx="5424">
                  <c:v>2170</c:v>
                </c:pt>
                <c:pt idx="5425">
                  <c:v>2170.4</c:v>
                </c:pt>
                <c:pt idx="5426">
                  <c:v>2170.8000000000002</c:v>
                </c:pt>
                <c:pt idx="5427">
                  <c:v>2171.1999999999998</c:v>
                </c:pt>
                <c:pt idx="5428">
                  <c:v>2171.6</c:v>
                </c:pt>
                <c:pt idx="5429">
                  <c:v>2172</c:v>
                </c:pt>
                <c:pt idx="5430">
                  <c:v>2172.4</c:v>
                </c:pt>
                <c:pt idx="5431">
                  <c:v>2172.8000000000002</c:v>
                </c:pt>
                <c:pt idx="5432">
                  <c:v>2173.1999999999998</c:v>
                </c:pt>
                <c:pt idx="5433">
                  <c:v>2173.6</c:v>
                </c:pt>
                <c:pt idx="5434">
                  <c:v>2174</c:v>
                </c:pt>
                <c:pt idx="5435">
                  <c:v>2174.4</c:v>
                </c:pt>
                <c:pt idx="5436">
                  <c:v>2174.8000000000002</c:v>
                </c:pt>
                <c:pt idx="5437">
                  <c:v>2175.1999999999998</c:v>
                </c:pt>
                <c:pt idx="5438">
                  <c:v>2175.6</c:v>
                </c:pt>
                <c:pt idx="5439">
                  <c:v>2176</c:v>
                </c:pt>
                <c:pt idx="5440">
                  <c:v>2176.4</c:v>
                </c:pt>
                <c:pt idx="5441">
                  <c:v>2176.8000000000002</c:v>
                </c:pt>
                <c:pt idx="5442">
                  <c:v>2177.1999999999998</c:v>
                </c:pt>
                <c:pt idx="5443">
                  <c:v>2177.6</c:v>
                </c:pt>
                <c:pt idx="5444">
                  <c:v>2178</c:v>
                </c:pt>
                <c:pt idx="5445">
                  <c:v>2178.4</c:v>
                </c:pt>
                <c:pt idx="5446">
                  <c:v>2178.8000000000002</c:v>
                </c:pt>
                <c:pt idx="5447">
                  <c:v>2179.1999999999998</c:v>
                </c:pt>
                <c:pt idx="5448">
                  <c:v>2179.6</c:v>
                </c:pt>
                <c:pt idx="5449">
                  <c:v>2180</c:v>
                </c:pt>
                <c:pt idx="5450">
                  <c:v>2180.4</c:v>
                </c:pt>
                <c:pt idx="5451">
                  <c:v>2180.8000000000002</c:v>
                </c:pt>
                <c:pt idx="5452">
                  <c:v>2181.1999999999998</c:v>
                </c:pt>
                <c:pt idx="5453">
                  <c:v>2181.6</c:v>
                </c:pt>
                <c:pt idx="5454">
                  <c:v>2182</c:v>
                </c:pt>
                <c:pt idx="5455">
                  <c:v>2182.4</c:v>
                </c:pt>
                <c:pt idx="5456">
                  <c:v>2182.8000000000002</c:v>
                </c:pt>
                <c:pt idx="5457">
                  <c:v>2183.1999999999998</c:v>
                </c:pt>
                <c:pt idx="5458">
                  <c:v>2183.6</c:v>
                </c:pt>
                <c:pt idx="5459">
                  <c:v>2184</c:v>
                </c:pt>
                <c:pt idx="5460">
                  <c:v>2184.4</c:v>
                </c:pt>
                <c:pt idx="5461">
                  <c:v>2184.8000000000002</c:v>
                </c:pt>
                <c:pt idx="5462">
                  <c:v>2185.1999999999998</c:v>
                </c:pt>
                <c:pt idx="5463">
                  <c:v>2185.6</c:v>
                </c:pt>
                <c:pt idx="5464">
                  <c:v>2186</c:v>
                </c:pt>
                <c:pt idx="5465">
                  <c:v>2186.4</c:v>
                </c:pt>
                <c:pt idx="5466">
                  <c:v>2186.8000000000002</c:v>
                </c:pt>
                <c:pt idx="5467">
                  <c:v>2187.1999999999998</c:v>
                </c:pt>
                <c:pt idx="5468">
                  <c:v>2187.6</c:v>
                </c:pt>
                <c:pt idx="5469">
                  <c:v>2188</c:v>
                </c:pt>
                <c:pt idx="5470">
                  <c:v>2188.4</c:v>
                </c:pt>
                <c:pt idx="5471">
                  <c:v>2188.8000000000002</c:v>
                </c:pt>
                <c:pt idx="5472">
                  <c:v>2189.1999999999998</c:v>
                </c:pt>
                <c:pt idx="5473">
                  <c:v>2189.6</c:v>
                </c:pt>
                <c:pt idx="5474">
                  <c:v>2190</c:v>
                </c:pt>
                <c:pt idx="5475">
                  <c:v>2190.4</c:v>
                </c:pt>
                <c:pt idx="5476">
                  <c:v>2190.8000000000002</c:v>
                </c:pt>
                <c:pt idx="5477">
                  <c:v>2191.1999999999998</c:v>
                </c:pt>
                <c:pt idx="5478">
                  <c:v>2191.6</c:v>
                </c:pt>
                <c:pt idx="5479">
                  <c:v>2192</c:v>
                </c:pt>
                <c:pt idx="5480">
                  <c:v>2192.4</c:v>
                </c:pt>
                <c:pt idx="5481">
                  <c:v>2192.8000000000002</c:v>
                </c:pt>
                <c:pt idx="5482">
                  <c:v>2193.1999999999998</c:v>
                </c:pt>
                <c:pt idx="5483">
                  <c:v>2193.6</c:v>
                </c:pt>
                <c:pt idx="5484">
                  <c:v>2194</c:v>
                </c:pt>
                <c:pt idx="5485">
                  <c:v>2194.4</c:v>
                </c:pt>
                <c:pt idx="5486">
                  <c:v>2194.8000000000002</c:v>
                </c:pt>
                <c:pt idx="5487">
                  <c:v>2195.1999999999998</c:v>
                </c:pt>
                <c:pt idx="5488">
                  <c:v>2195.6</c:v>
                </c:pt>
                <c:pt idx="5489">
                  <c:v>2196</c:v>
                </c:pt>
                <c:pt idx="5490">
                  <c:v>2196.4</c:v>
                </c:pt>
                <c:pt idx="5491">
                  <c:v>2196.8000000000002</c:v>
                </c:pt>
                <c:pt idx="5492">
                  <c:v>2197.1999999999998</c:v>
                </c:pt>
                <c:pt idx="5493">
                  <c:v>2197.6</c:v>
                </c:pt>
                <c:pt idx="5494">
                  <c:v>2198</c:v>
                </c:pt>
                <c:pt idx="5495">
                  <c:v>2198.4</c:v>
                </c:pt>
                <c:pt idx="5496">
                  <c:v>2198.8000000000002</c:v>
                </c:pt>
                <c:pt idx="5497">
                  <c:v>2199.1999999999998</c:v>
                </c:pt>
                <c:pt idx="5498">
                  <c:v>2199.6</c:v>
                </c:pt>
                <c:pt idx="5499">
                  <c:v>2200</c:v>
                </c:pt>
                <c:pt idx="5500">
                  <c:v>2200.4</c:v>
                </c:pt>
                <c:pt idx="5501">
                  <c:v>2200.8000000000002</c:v>
                </c:pt>
                <c:pt idx="5502">
                  <c:v>2201.1999999999998</c:v>
                </c:pt>
                <c:pt idx="5503">
                  <c:v>2201.6</c:v>
                </c:pt>
                <c:pt idx="5504">
                  <c:v>2202</c:v>
                </c:pt>
                <c:pt idx="5505">
                  <c:v>2202.4</c:v>
                </c:pt>
                <c:pt idx="5506">
                  <c:v>2202.8000000000002</c:v>
                </c:pt>
                <c:pt idx="5507">
                  <c:v>2203.1999999999998</c:v>
                </c:pt>
                <c:pt idx="5508">
                  <c:v>2203.6</c:v>
                </c:pt>
                <c:pt idx="5509">
                  <c:v>2204</c:v>
                </c:pt>
                <c:pt idx="5510">
                  <c:v>2204.4</c:v>
                </c:pt>
                <c:pt idx="5511">
                  <c:v>2204.8000000000002</c:v>
                </c:pt>
                <c:pt idx="5512">
                  <c:v>2205.1999999999998</c:v>
                </c:pt>
                <c:pt idx="5513">
                  <c:v>2205.6</c:v>
                </c:pt>
                <c:pt idx="5514">
                  <c:v>2206</c:v>
                </c:pt>
                <c:pt idx="5515">
                  <c:v>2206.4</c:v>
                </c:pt>
                <c:pt idx="5516">
                  <c:v>2206.8000000000002</c:v>
                </c:pt>
                <c:pt idx="5517">
                  <c:v>2207.1999999999998</c:v>
                </c:pt>
                <c:pt idx="5518">
                  <c:v>2207.6</c:v>
                </c:pt>
                <c:pt idx="5519">
                  <c:v>2208</c:v>
                </c:pt>
                <c:pt idx="5520">
                  <c:v>2208.4</c:v>
                </c:pt>
                <c:pt idx="5521">
                  <c:v>2208.8000000000002</c:v>
                </c:pt>
                <c:pt idx="5522">
                  <c:v>2209.1999999999998</c:v>
                </c:pt>
                <c:pt idx="5523">
                  <c:v>2209.6</c:v>
                </c:pt>
                <c:pt idx="5524">
                  <c:v>2210</c:v>
                </c:pt>
                <c:pt idx="5525">
                  <c:v>2210.4</c:v>
                </c:pt>
                <c:pt idx="5526">
                  <c:v>2210.8000000000002</c:v>
                </c:pt>
                <c:pt idx="5527">
                  <c:v>2211.1999999999998</c:v>
                </c:pt>
                <c:pt idx="5528">
                  <c:v>2211.6</c:v>
                </c:pt>
                <c:pt idx="5529">
                  <c:v>2212</c:v>
                </c:pt>
                <c:pt idx="5530">
                  <c:v>2212.4</c:v>
                </c:pt>
                <c:pt idx="5531">
                  <c:v>2212.8000000000002</c:v>
                </c:pt>
                <c:pt idx="5532">
                  <c:v>2213.1999999999998</c:v>
                </c:pt>
                <c:pt idx="5533">
                  <c:v>2213.6</c:v>
                </c:pt>
                <c:pt idx="5534">
                  <c:v>2214</c:v>
                </c:pt>
                <c:pt idx="5535">
                  <c:v>2214.4</c:v>
                </c:pt>
                <c:pt idx="5536">
                  <c:v>2214.8000000000002</c:v>
                </c:pt>
                <c:pt idx="5537">
                  <c:v>2215.1999999999998</c:v>
                </c:pt>
                <c:pt idx="5538">
                  <c:v>2215.6</c:v>
                </c:pt>
                <c:pt idx="5539">
                  <c:v>2216</c:v>
                </c:pt>
                <c:pt idx="5540">
                  <c:v>2216.4</c:v>
                </c:pt>
                <c:pt idx="5541">
                  <c:v>2216.8000000000002</c:v>
                </c:pt>
                <c:pt idx="5542">
                  <c:v>2217.1999999999998</c:v>
                </c:pt>
                <c:pt idx="5543">
                  <c:v>2217.6</c:v>
                </c:pt>
                <c:pt idx="5544">
                  <c:v>2218</c:v>
                </c:pt>
                <c:pt idx="5545">
                  <c:v>2218.4</c:v>
                </c:pt>
                <c:pt idx="5546">
                  <c:v>2218.8000000000002</c:v>
                </c:pt>
                <c:pt idx="5547">
                  <c:v>2219.1999999999998</c:v>
                </c:pt>
                <c:pt idx="5548">
                  <c:v>2219.6</c:v>
                </c:pt>
                <c:pt idx="5549">
                  <c:v>2220</c:v>
                </c:pt>
                <c:pt idx="5550">
                  <c:v>2220.4</c:v>
                </c:pt>
                <c:pt idx="5551">
                  <c:v>2220.8000000000002</c:v>
                </c:pt>
                <c:pt idx="5552">
                  <c:v>2221.1999999999998</c:v>
                </c:pt>
                <c:pt idx="5553">
                  <c:v>2221.6</c:v>
                </c:pt>
                <c:pt idx="5554">
                  <c:v>2222</c:v>
                </c:pt>
                <c:pt idx="5555">
                  <c:v>2222.4</c:v>
                </c:pt>
                <c:pt idx="5556">
                  <c:v>2222.8000000000002</c:v>
                </c:pt>
                <c:pt idx="5557">
                  <c:v>2223.1999999999998</c:v>
                </c:pt>
                <c:pt idx="5558">
                  <c:v>2223.6</c:v>
                </c:pt>
                <c:pt idx="5559">
                  <c:v>2224</c:v>
                </c:pt>
                <c:pt idx="5560">
                  <c:v>2224.4</c:v>
                </c:pt>
                <c:pt idx="5561">
                  <c:v>2224.8000000000002</c:v>
                </c:pt>
                <c:pt idx="5562">
                  <c:v>2225.1999999999998</c:v>
                </c:pt>
                <c:pt idx="5563">
                  <c:v>2225.6</c:v>
                </c:pt>
                <c:pt idx="5564">
                  <c:v>2226</c:v>
                </c:pt>
                <c:pt idx="5565">
                  <c:v>2226.4</c:v>
                </c:pt>
                <c:pt idx="5566">
                  <c:v>2226.8000000000002</c:v>
                </c:pt>
                <c:pt idx="5567">
                  <c:v>2227.1999999999998</c:v>
                </c:pt>
                <c:pt idx="5568">
                  <c:v>2227.6</c:v>
                </c:pt>
                <c:pt idx="5569">
                  <c:v>2228</c:v>
                </c:pt>
                <c:pt idx="5570">
                  <c:v>2228.4</c:v>
                </c:pt>
                <c:pt idx="5571">
                  <c:v>2228.8000000000002</c:v>
                </c:pt>
                <c:pt idx="5572">
                  <c:v>2229.1999999999998</c:v>
                </c:pt>
                <c:pt idx="5573">
                  <c:v>2229.6</c:v>
                </c:pt>
                <c:pt idx="5574">
                  <c:v>2230</c:v>
                </c:pt>
                <c:pt idx="5575">
                  <c:v>2230.4</c:v>
                </c:pt>
                <c:pt idx="5576">
                  <c:v>2230.8000000000002</c:v>
                </c:pt>
                <c:pt idx="5577">
                  <c:v>2231.1999999999998</c:v>
                </c:pt>
                <c:pt idx="5578">
                  <c:v>2231.6</c:v>
                </c:pt>
                <c:pt idx="5579">
                  <c:v>2232</c:v>
                </c:pt>
                <c:pt idx="5580">
                  <c:v>2232.4</c:v>
                </c:pt>
                <c:pt idx="5581">
                  <c:v>2232.8000000000002</c:v>
                </c:pt>
                <c:pt idx="5582">
                  <c:v>2233.1999999999998</c:v>
                </c:pt>
                <c:pt idx="5583">
                  <c:v>2233.6</c:v>
                </c:pt>
                <c:pt idx="5584">
                  <c:v>2234</c:v>
                </c:pt>
                <c:pt idx="5585">
                  <c:v>2234.4</c:v>
                </c:pt>
                <c:pt idx="5586">
                  <c:v>2234.8000000000002</c:v>
                </c:pt>
                <c:pt idx="5587">
                  <c:v>2235.1999999999998</c:v>
                </c:pt>
                <c:pt idx="5588">
                  <c:v>2235.6</c:v>
                </c:pt>
                <c:pt idx="5589">
                  <c:v>2236</c:v>
                </c:pt>
                <c:pt idx="5590">
                  <c:v>2236.4</c:v>
                </c:pt>
                <c:pt idx="5591">
                  <c:v>2236.8000000000002</c:v>
                </c:pt>
                <c:pt idx="5592">
                  <c:v>2237.1999999999998</c:v>
                </c:pt>
                <c:pt idx="5593">
                  <c:v>2237.6</c:v>
                </c:pt>
                <c:pt idx="5594">
                  <c:v>2238</c:v>
                </c:pt>
                <c:pt idx="5595">
                  <c:v>2238.4</c:v>
                </c:pt>
                <c:pt idx="5596">
                  <c:v>2238.8000000000002</c:v>
                </c:pt>
                <c:pt idx="5597">
                  <c:v>2239.1999999999998</c:v>
                </c:pt>
                <c:pt idx="5598">
                  <c:v>2239.6</c:v>
                </c:pt>
                <c:pt idx="5599">
                  <c:v>2240</c:v>
                </c:pt>
                <c:pt idx="5600">
                  <c:v>2240.4</c:v>
                </c:pt>
                <c:pt idx="5601">
                  <c:v>2240.8000000000002</c:v>
                </c:pt>
                <c:pt idx="5602">
                  <c:v>2241.1999999999998</c:v>
                </c:pt>
                <c:pt idx="5603">
                  <c:v>2241.6</c:v>
                </c:pt>
                <c:pt idx="5604">
                  <c:v>2242</c:v>
                </c:pt>
                <c:pt idx="5605">
                  <c:v>2242.4</c:v>
                </c:pt>
                <c:pt idx="5606">
                  <c:v>2242.8000000000002</c:v>
                </c:pt>
                <c:pt idx="5607">
                  <c:v>2243.1999999999998</c:v>
                </c:pt>
                <c:pt idx="5608">
                  <c:v>2243.6</c:v>
                </c:pt>
                <c:pt idx="5609">
                  <c:v>2244</c:v>
                </c:pt>
                <c:pt idx="5610">
                  <c:v>2244.4</c:v>
                </c:pt>
                <c:pt idx="5611">
                  <c:v>2244.8000000000002</c:v>
                </c:pt>
                <c:pt idx="5612">
                  <c:v>2245.1999999999998</c:v>
                </c:pt>
                <c:pt idx="5613">
                  <c:v>2245.6</c:v>
                </c:pt>
                <c:pt idx="5614">
                  <c:v>2246</c:v>
                </c:pt>
                <c:pt idx="5615">
                  <c:v>2246.4</c:v>
                </c:pt>
                <c:pt idx="5616">
                  <c:v>2246.8000000000002</c:v>
                </c:pt>
                <c:pt idx="5617">
                  <c:v>2247.1999999999998</c:v>
                </c:pt>
                <c:pt idx="5618">
                  <c:v>2247.6</c:v>
                </c:pt>
                <c:pt idx="5619">
                  <c:v>2248</c:v>
                </c:pt>
                <c:pt idx="5620">
                  <c:v>2248.4</c:v>
                </c:pt>
                <c:pt idx="5621">
                  <c:v>2248.8000000000002</c:v>
                </c:pt>
                <c:pt idx="5622">
                  <c:v>2249.1999999999998</c:v>
                </c:pt>
                <c:pt idx="5623">
                  <c:v>2249.6</c:v>
                </c:pt>
                <c:pt idx="5624">
                  <c:v>2250</c:v>
                </c:pt>
                <c:pt idx="5625">
                  <c:v>2250.4</c:v>
                </c:pt>
                <c:pt idx="5626">
                  <c:v>2250.8000000000002</c:v>
                </c:pt>
                <c:pt idx="5627">
                  <c:v>2251.1999999999998</c:v>
                </c:pt>
                <c:pt idx="5628">
                  <c:v>2251.6</c:v>
                </c:pt>
                <c:pt idx="5629">
                  <c:v>2252</c:v>
                </c:pt>
                <c:pt idx="5630">
                  <c:v>2252.4</c:v>
                </c:pt>
                <c:pt idx="5631">
                  <c:v>2252.8000000000002</c:v>
                </c:pt>
                <c:pt idx="5632">
                  <c:v>2253.1999999999998</c:v>
                </c:pt>
                <c:pt idx="5633">
                  <c:v>2253.6</c:v>
                </c:pt>
                <c:pt idx="5634">
                  <c:v>2254</c:v>
                </c:pt>
                <c:pt idx="5635">
                  <c:v>2254.4</c:v>
                </c:pt>
                <c:pt idx="5636">
                  <c:v>2254.8000000000002</c:v>
                </c:pt>
                <c:pt idx="5637">
                  <c:v>2255.1999999999998</c:v>
                </c:pt>
                <c:pt idx="5638">
                  <c:v>2255.6</c:v>
                </c:pt>
                <c:pt idx="5639">
                  <c:v>2256</c:v>
                </c:pt>
                <c:pt idx="5640">
                  <c:v>2256.4</c:v>
                </c:pt>
                <c:pt idx="5641">
                  <c:v>2256.8000000000002</c:v>
                </c:pt>
                <c:pt idx="5642">
                  <c:v>2257.1999999999998</c:v>
                </c:pt>
                <c:pt idx="5643">
                  <c:v>2257.6</c:v>
                </c:pt>
                <c:pt idx="5644">
                  <c:v>2258</c:v>
                </c:pt>
                <c:pt idx="5645">
                  <c:v>2258.4</c:v>
                </c:pt>
                <c:pt idx="5646">
                  <c:v>2258.8000000000002</c:v>
                </c:pt>
                <c:pt idx="5647">
                  <c:v>2259.1999999999998</c:v>
                </c:pt>
                <c:pt idx="5648">
                  <c:v>2259.6</c:v>
                </c:pt>
                <c:pt idx="5649">
                  <c:v>2260</c:v>
                </c:pt>
                <c:pt idx="5650">
                  <c:v>2260.4</c:v>
                </c:pt>
                <c:pt idx="5651">
                  <c:v>2260.8000000000002</c:v>
                </c:pt>
                <c:pt idx="5652">
                  <c:v>2261.1999999999998</c:v>
                </c:pt>
                <c:pt idx="5653">
                  <c:v>2261.6</c:v>
                </c:pt>
                <c:pt idx="5654">
                  <c:v>2262</c:v>
                </c:pt>
                <c:pt idx="5655">
                  <c:v>2262.4</c:v>
                </c:pt>
                <c:pt idx="5656">
                  <c:v>2262.8000000000002</c:v>
                </c:pt>
                <c:pt idx="5657">
                  <c:v>2263.1999999999998</c:v>
                </c:pt>
                <c:pt idx="5658">
                  <c:v>2263.6</c:v>
                </c:pt>
                <c:pt idx="5659">
                  <c:v>2264</c:v>
                </c:pt>
                <c:pt idx="5660">
                  <c:v>2264.4</c:v>
                </c:pt>
                <c:pt idx="5661">
                  <c:v>2264.8000000000002</c:v>
                </c:pt>
                <c:pt idx="5662">
                  <c:v>2265.1999999999998</c:v>
                </c:pt>
                <c:pt idx="5663">
                  <c:v>2265.6</c:v>
                </c:pt>
                <c:pt idx="5664">
                  <c:v>2266</c:v>
                </c:pt>
                <c:pt idx="5665">
                  <c:v>2266.4</c:v>
                </c:pt>
                <c:pt idx="5666">
                  <c:v>2266.8000000000002</c:v>
                </c:pt>
                <c:pt idx="5667">
                  <c:v>2267.1999999999998</c:v>
                </c:pt>
                <c:pt idx="5668">
                  <c:v>2267.6</c:v>
                </c:pt>
                <c:pt idx="5669">
                  <c:v>2268</c:v>
                </c:pt>
                <c:pt idx="5670">
                  <c:v>2268.4</c:v>
                </c:pt>
                <c:pt idx="5671">
                  <c:v>2268.8000000000002</c:v>
                </c:pt>
                <c:pt idx="5672">
                  <c:v>2269.1999999999998</c:v>
                </c:pt>
                <c:pt idx="5673">
                  <c:v>2269.6</c:v>
                </c:pt>
                <c:pt idx="5674">
                  <c:v>2270</c:v>
                </c:pt>
                <c:pt idx="5675">
                  <c:v>2270.4</c:v>
                </c:pt>
                <c:pt idx="5676">
                  <c:v>2270.8000000000002</c:v>
                </c:pt>
                <c:pt idx="5677">
                  <c:v>2271.1999999999998</c:v>
                </c:pt>
                <c:pt idx="5678">
                  <c:v>2271.6</c:v>
                </c:pt>
                <c:pt idx="5679">
                  <c:v>2272</c:v>
                </c:pt>
                <c:pt idx="5680">
                  <c:v>2272.4</c:v>
                </c:pt>
                <c:pt idx="5681">
                  <c:v>2272.8000000000002</c:v>
                </c:pt>
                <c:pt idx="5682">
                  <c:v>2273.1999999999998</c:v>
                </c:pt>
                <c:pt idx="5683">
                  <c:v>2273.6</c:v>
                </c:pt>
                <c:pt idx="5684">
                  <c:v>2274</c:v>
                </c:pt>
                <c:pt idx="5685">
                  <c:v>2274.4</c:v>
                </c:pt>
                <c:pt idx="5686">
                  <c:v>2274.8000000000002</c:v>
                </c:pt>
                <c:pt idx="5687">
                  <c:v>2275.1999999999998</c:v>
                </c:pt>
                <c:pt idx="5688">
                  <c:v>2275.6</c:v>
                </c:pt>
                <c:pt idx="5689">
                  <c:v>2276</c:v>
                </c:pt>
                <c:pt idx="5690">
                  <c:v>2276.4</c:v>
                </c:pt>
                <c:pt idx="5691">
                  <c:v>2276.8000000000002</c:v>
                </c:pt>
                <c:pt idx="5692">
                  <c:v>2277.1999999999998</c:v>
                </c:pt>
                <c:pt idx="5693">
                  <c:v>2277.6</c:v>
                </c:pt>
                <c:pt idx="5694">
                  <c:v>2278</c:v>
                </c:pt>
                <c:pt idx="5695">
                  <c:v>2278.4</c:v>
                </c:pt>
                <c:pt idx="5696">
                  <c:v>2278.8000000000002</c:v>
                </c:pt>
                <c:pt idx="5697">
                  <c:v>2279.1999999999998</c:v>
                </c:pt>
                <c:pt idx="5698">
                  <c:v>2279.6</c:v>
                </c:pt>
                <c:pt idx="5699">
                  <c:v>2280</c:v>
                </c:pt>
                <c:pt idx="5700">
                  <c:v>2280.4</c:v>
                </c:pt>
                <c:pt idx="5701">
                  <c:v>2280.8000000000002</c:v>
                </c:pt>
                <c:pt idx="5702">
                  <c:v>2281.1999999999998</c:v>
                </c:pt>
                <c:pt idx="5703">
                  <c:v>2281.6</c:v>
                </c:pt>
                <c:pt idx="5704">
                  <c:v>2282</c:v>
                </c:pt>
                <c:pt idx="5705">
                  <c:v>2282.4</c:v>
                </c:pt>
                <c:pt idx="5706">
                  <c:v>2282.8000000000002</c:v>
                </c:pt>
                <c:pt idx="5707">
                  <c:v>2283.1999999999998</c:v>
                </c:pt>
                <c:pt idx="5708">
                  <c:v>2283.6</c:v>
                </c:pt>
                <c:pt idx="5709">
                  <c:v>2284</c:v>
                </c:pt>
                <c:pt idx="5710">
                  <c:v>2284.4</c:v>
                </c:pt>
                <c:pt idx="5711">
                  <c:v>2284.8000000000002</c:v>
                </c:pt>
                <c:pt idx="5712">
                  <c:v>2285.1999999999998</c:v>
                </c:pt>
                <c:pt idx="5713">
                  <c:v>2285.6</c:v>
                </c:pt>
                <c:pt idx="5714">
                  <c:v>2286</c:v>
                </c:pt>
                <c:pt idx="5715">
                  <c:v>2286.4</c:v>
                </c:pt>
                <c:pt idx="5716">
                  <c:v>2286.8000000000002</c:v>
                </c:pt>
                <c:pt idx="5717">
                  <c:v>2287.1999999999998</c:v>
                </c:pt>
                <c:pt idx="5718">
                  <c:v>2287.6</c:v>
                </c:pt>
                <c:pt idx="5719">
                  <c:v>2288</c:v>
                </c:pt>
                <c:pt idx="5720">
                  <c:v>2288.4</c:v>
                </c:pt>
                <c:pt idx="5721">
                  <c:v>2288.8000000000002</c:v>
                </c:pt>
                <c:pt idx="5722">
                  <c:v>2289.1999999999998</c:v>
                </c:pt>
                <c:pt idx="5723">
                  <c:v>2289.6</c:v>
                </c:pt>
                <c:pt idx="5724">
                  <c:v>2290</c:v>
                </c:pt>
                <c:pt idx="5725">
                  <c:v>2290.4</c:v>
                </c:pt>
                <c:pt idx="5726">
                  <c:v>2290.8000000000002</c:v>
                </c:pt>
                <c:pt idx="5727">
                  <c:v>2291.1999999999998</c:v>
                </c:pt>
                <c:pt idx="5728">
                  <c:v>2291.6</c:v>
                </c:pt>
                <c:pt idx="5729">
                  <c:v>2292</c:v>
                </c:pt>
                <c:pt idx="5730">
                  <c:v>2292.4</c:v>
                </c:pt>
                <c:pt idx="5731">
                  <c:v>2292.8000000000002</c:v>
                </c:pt>
                <c:pt idx="5732">
                  <c:v>2293.1999999999998</c:v>
                </c:pt>
                <c:pt idx="5733">
                  <c:v>2293.6</c:v>
                </c:pt>
                <c:pt idx="5734">
                  <c:v>2294</c:v>
                </c:pt>
                <c:pt idx="5735">
                  <c:v>2294.4</c:v>
                </c:pt>
                <c:pt idx="5736">
                  <c:v>2294.8000000000002</c:v>
                </c:pt>
                <c:pt idx="5737">
                  <c:v>2295.1999999999998</c:v>
                </c:pt>
                <c:pt idx="5738">
                  <c:v>2295.6</c:v>
                </c:pt>
                <c:pt idx="5739">
                  <c:v>2296</c:v>
                </c:pt>
                <c:pt idx="5740">
                  <c:v>2296.4</c:v>
                </c:pt>
                <c:pt idx="5741">
                  <c:v>2296.8000000000002</c:v>
                </c:pt>
                <c:pt idx="5742">
                  <c:v>2297.1999999999998</c:v>
                </c:pt>
                <c:pt idx="5743">
                  <c:v>2297.6</c:v>
                </c:pt>
                <c:pt idx="5744">
                  <c:v>2298</c:v>
                </c:pt>
                <c:pt idx="5745">
                  <c:v>2298.4</c:v>
                </c:pt>
                <c:pt idx="5746">
                  <c:v>2298.8000000000002</c:v>
                </c:pt>
                <c:pt idx="5747">
                  <c:v>2299.1999999999998</c:v>
                </c:pt>
                <c:pt idx="5748">
                  <c:v>2299.6</c:v>
                </c:pt>
                <c:pt idx="5749">
                  <c:v>2300</c:v>
                </c:pt>
                <c:pt idx="5750">
                  <c:v>2300.4</c:v>
                </c:pt>
                <c:pt idx="5751">
                  <c:v>2300.8000000000002</c:v>
                </c:pt>
                <c:pt idx="5752">
                  <c:v>2301.1999999999998</c:v>
                </c:pt>
                <c:pt idx="5753">
                  <c:v>2301.6</c:v>
                </c:pt>
                <c:pt idx="5754">
                  <c:v>2302</c:v>
                </c:pt>
                <c:pt idx="5755">
                  <c:v>2302.4</c:v>
                </c:pt>
                <c:pt idx="5756">
                  <c:v>2302.8000000000002</c:v>
                </c:pt>
                <c:pt idx="5757">
                  <c:v>2303.1999999999998</c:v>
                </c:pt>
                <c:pt idx="5758">
                  <c:v>2303.6</c:v>
                </c:pt>
                <c:pt idx="5759">
                  <c:v>2304</c:v>
                </c:pt>
                <c:pt idx="5760">
                  <c:v>2304.4</c:v>
                </c:pt>
                <c:pt idx="5761">
                  <c:v>2304.8000000000002</c:v>
                </c:pt>
                <c:pt idx="5762">
                  <c:v>2305.1999999999998</c:v>
                </c:pt>
                <c:pt idx="5763">
                  <c:v>2305.6</c:v>
                </c:pt>
                <c:pt idx="5764">
                  <c:v>2306</c:v>
                </c:pt>
                <c:pt idx="5765">
                  <c:v>2306.4</c:v>
                </c:pt>
                <c:pt idx="5766">
                  <c:v>2306.8000000000002</c:v>
                </c:pt>
                <c:pt idx="5767">
                  <c:v>2307.1999999999998</c:v>
                </c:pt>
                <c:pt idx="5768">
                  <c:v>2307.6</c:v>
                </c:pt>
                <c:pt idx="5769">
                  <c:v>2308</c:v>
                </c:pt>
                <c:pt idx="5770">
                  <c:v>2308.4</c:v>
                </c:pt>
                <c:pt idx="5771">
                  <c:v>2308.8000000000002</c:v>
                </c:pt>
                <c:pt idx="5772">
                  <c:v>2309.1999999999998</c:v>
                </c:pt>
                <c:pt idx="5773">
                  <c:v>2309.6</c:v>
                </c:pt>
                <c:pt idx="5774">
                  <c:v>2310</c:v>
                </c:pt>
                <c:pt idx="5775">
                  <c:v>2310.4</c:v>
                </c:pt>
                <c:pt idx="5776">
                  <c:v>2310.8000000000002</c:v>
                </c:pt>
                <c:pt idx="5777">
                  <c:v>2311.1999999999998</c:v>
                </c:pt>
                <c:pt idx="5778">
                  <c:v>2311.6</c:v>
                </c:pt>
                <c:pt idx="5779">
                  <c:v>2312</c:v>
                </c:pt>
                <c:pt idx="5780">
                  <c:v>2312.4</c:v>
                </c:pt>
                <c:pt idx="5781">
                  <c:v>2312.8000000000002</c:v>
                </c:pt>
                <c:pt idx="5782">
                  <c:v>2313.1999999999998</c:v>
                </c:pt>
                <c:pt idx="5783">
                  <c:v>2313.6</c:v>
                </c:pt>
                <c:pt idx="5784">
                  <c:v>2314</c:v>
                </c:pt>
                <c:pt idx="5785">
                  <c:v>2314.4</c:v>
                </c:pt>
                <c:pt idx="5786">
                  <c:v>2314.8000000000002</c:v>
                </c:pt>
                <c:pt idx="5787">
                  <c:v>2315.1999999999998</c:v>
                </c:pt>
                <c:pt idx="5788">
                  <c:v>2315.6</c:v>
                </c:pt>
                <c:pt idx="5789">
                  <c:v>2316</c:v>
                </c:pt>
                <c:pt idx="5790">
                  <c:v>2316.4</c:v>
                </c:pt>
                <c:pt idx="5791">
                  <c:v>2316.8000000000002</c:v>
                </c:pt>
                <c:pt idx="5792">
                  <c:v>2317.1999999999998</c:v>
                </c:pt>
                <c:pt idx="5793">
                  <c:v>2317.6</c:v>
                </c:pt>
                <c:pt idx="5794">
                  <c:v>2318</c:v>
                </c:pt>
                <c:pt idx="5795">
                  <c:v>2318.4</c:v>
                </c:pt>
                <c:pt idx="5796">
                  <c:v>2318.8000000000002</c:v>
                </c:pt>
                <c:pt idx="5797">
                  <c:v>2319.1999999999998</c:v>
                </c:pt>
                <c:pt idx="5798">
                  <c:v>2319.6</c:v>
                </c:pt>
                <c:pt idx="5799">
                  <c:v>2320</c:v>
                </c:pt>
                <c:pt idx="5800">
                  <c:v>2320.4</c:v>
                </c:pt>
                <c:pt idx="5801">
                  <c:v>2320.8000000000002</c:v>
                </c:pt>
                <c:pt idx="5802">
                  <c:v>2321.1999999999998</c:v>
                </c:pt>
                <c:pt idx="5803">
                  <c:v>2321.6</c:v>
                </c:pt>
                <c:pt idx="5804">
                  <c:v>2322</c:v>
                </c:pt>
                <c:pt idx="5805">
                  <c:v>2322.4</c:v>
                </c:pt>
                <c:pt idx="5806">
                  <c:v>2322.8000000000002</c:v>
                </c:pt>
                <c:pt idx="5807">
                  <c:v>2323.1999999999998</c:v>
                </c:pt>
                <c:pt idx="5808">
                  <c:v>2323.6</c:v>
                </c:pt>
                <c:pt idx="5809">
                  <c:v>2324</c:v>
                </c:pt>
                <c:pt idx="5810">
                  <c:v>2324.4</c:v>
                </c:pt>
                <c:pt idx="5811">
                  <c:v>2324.8000000000002</c:v>
                </c:pt>
                <c:pt idx="5812">
                  <c:v>2325.1999999999998</c:v>
                </c:pt>
                <c:pt idx="5813">
                  <c:v>2325.6</c:v>
                </c:pt>
                <c:pt idx="5814">
                  <c:v>2326</c:v>
                </c:pt>
                <c:pt idx="5815">
                  <c:v>2326.4</c:v>
                </c:pt>
                <c:pt idx="5816">
                  <c:v>2326.8000000000002</c:v>
                </c:pt>
                <c:pt idx="5817">
                  <c:v>2327.1999999999998</c:v>
                </c:pt>
                <c:pt idx="5818">
                  <c:v>2327.6</c:v>
                </c:pt>
                <c:pt idx="5819">
                  <c:v>2328</c:v>
                </c:pt>
                <c:pt idx="5820">
                  <c:v>2328.4</c:v>
                </c:pt>
                <c:pt idx="5821">
                  <c:v>2328.8000000000002</c:v>
                </c:pt>
                <c:pt idx="5822">
                  <c:v>2329.1999999999998</c:v>
                </c:pt>
                <c:pt idx="5823">
                  <c:v>2329.6</c:v>
                </c:pt>
                <c:pt idx="5824">
                  <c:v>2330</c:v>
                </c:pt>
                <c:pt idx="5825">
                  <c:v>2330.4</c:v>
                </c:pt>
                <c:pt idx="5826">
                  <c:v>2330.8000000000002</c:v>
                </c:pt>
                <c:pt idx="5827">
                  <c:v>2331.1999999999998</c:v>
                </c:pt>
                <c:pt idx="5828">
                  <c:v>2331.6</c:v>
                </c:pt>
                <c:pt idx="5829">
                  <c:v>2332</c:v>
                </c:pt>
                <c:pt idx="5830">
                  <c:v>2332.4</c:v>
                </c:pt>
                <c:pt idx="5831">
                  <c:v>2332.8000000000002</c:v>
                </c:pt>
                <c:pt idx="5832">
                  <c:v>2333.1999999999998</c:v>
                </c:pt>
                <c:pt idx="5833">
                  <c:v>2333.6</c:v>
                </c:pt>
                <c:pt idx="5834">
                  <c:v>2334</c:v>
                </c:pt>
                <c:pt idx="5835">
                  <c:v>2334.4</c:v>
                </c:pt>
                <c:pt idx="5836">
                  <c:v>2334.8000000000002</c:v>
                </c:pt>
                <c:pt idx="5837">
                  <c:v>2335.1999999999998</c:v>
                </c:pt>
                <c:pt idx="5838">
                  <c:v>2335.6</c:v>
                </c:pt>
                <c:pt idx="5839">
                  <c:v>2336</c:v>
                </c:pt>
                <c:pt idx="5840">
                  <c:v>2336.4</c:v>
                </c:pt>
                <c:pt idx="5841">
                  <c:v>2336.8000000000002</c:v>
                </c:pt>
                <c:pt idx="5842">
                  <c:v>2337.1999999999998</c:v>
                </c:pt>
                <c:pt idx="5843">
                  <c:v>2337.6</c:v>
                </c:pt>
                <c:pt idx="5844">
                  <c:v>2338</c:v>
                </c:pt>
                <c:pt idx="5845">
                  <c:v>2338.4</c:v>
                </c:pt>
                <c:pt idx="5846">
                  <c:v>2338.8000000000002</c:v>
                </c:pt>
                <c:pt idx="5847">
                  <c:v>2339.1999999999998</c:v>
                </c:pt>
                <c:pt idx="5848">
                  <c:v>2339.6</c:v>
                </c:pt>
                <c:pt idx="5849">
                  <c:v>2340</c:v>
                </c:pt>
                <c:pt idx="5850">
                  <c:v>2340.4</c:v>
                </c:pt>
                <c:pt idx="5851">
                  <c:v>2340.8000000000002</c:v>
                </c:pt>
                <c:pt idx="5852">
                  <c:v>2341.1999999999998</c:v>
                </c:pt>
                <c:pt idx="5853">
                  <c:v>2341.6</c:v>
                </c:pt>
                <c:pt idx="5854">
                  <c:v>2342</c:v>
                </c:pt>
                <c:pt idx="5855">
                  <c:v>2342.4</c:v>
                </c:pt>
                <c:pt idx="5856">
                  <c:v>2342.8000000000002</c:v>
                </c:pt>
                <c:pt idx="5857">
                  <c:v>2343.1999999999998</c:v>
                </c:pt>
                <c:pt idx="5858">
                  <c:v>2343.6</c:v>
                </c:pt>
                <c:pt idx="5859">
                  <c:v>2344</c:v>
                </c:pt>
                <c:pt idx="5860">
                  <c:v>2344.4</c:v>
                </c:pt>
                <c:pt idx="5861">
                  <c:v>2344.8000000000002</c:v>
                </c:pt>
                <c:pt idx="5862">
                  <c:v>2345.1999999999998</c:v>
                </c:pt>
                <c:pt idx="5863">
                  <c:v>2345.6</c:v>
                </c:pt>
                <c:pt idx="5864">
                  <c:v>2346</c:v>
                </c:pt>
                <c:pt idx="5865">
                  <c:v>2346.4</c:v>
                </c:pt>
                <c:pt idx="5866">
                  <c:v>2346.8000000000002</c:v>
                </c:pt>
                <c:pt idx="5867">
                  <c:v>2347.1999999999998</c:v>
                </c:pt>
                <c:pt idx="5868">
                  <c:v>2347.6</c:v>
                </c:pt>
                <c:pt idx="5869">
                  <c:v>2348</c:v>
                </c:pt>
                <c:pt idx="5870">
                  <c:v>2348.4</c:v>
                </c:pt>
                <c:pt idx="5871">
                  <c:v>2348.8000000000002</c:v>
                </c:pt>
                <c:pt idx="5872">
                  <c:v>2349.1999999999998</c:v>
                </c:pt>
                <c:pt idx="5873">
                  <c:v>2349.6</c:v>
                </c:pt>
                <c:pt idx="5874">
                  <c:v>2350</c:v>
                </c:pt>
                <c:pt idx="5875">
                  <c:v>2350.4</c:v>
                </c:pt>
                <c:pt idx="5876">
                  <c:v>2350.8000000000002</c:v>
                </c:pt>
                <c:pt idx="5877">
                  <c:v>2351.1999999999998</c:v>
                </c:pt>
                <c:pt idx="5878">
                  <c:v>2351.6</c:v>
                </c:pt>
                <c:pt idx="5879">
                  <c:v>2352</c:v>
                </c:pt>
                <c:pt idx="5880">
                  <c:v>2352.4</c:v>
                </c:pt>
                <c:pt idx="5881">
                  <c:v>2352.8000000000002</c:v>
                </c:pt>
                <c:pt idx="5882">
                  <c:v>2353.1999999999998</c:v>
                </c:pt>
                <c:pt idx="5883">
                  <c:v>2353.6</c:v>
                </c:pt>
                <c:pt idx="5884">
                  <c:v>2354</c:v>
                </c:pt>
                <c:pt idx="5885">
                  <c:v>2354.4</c:v>
                </c:pt>
                <c:pt idx="5886">
                  <c:v>2354.8000000000002</c:v>
                </c:pt>
                <c:pt idx="5887">
                  <c:v>2355.1999999999998</c:v>
                </c:pt>
                <c:pt idx="5888">
                  <c:v>2355.6</c:v>
                </c:pt>
                <c:pt idx="5889">
                  <c:v>2356</c:v>
                </c:pt>
                <c:pt idx="5890">
                  <c:v>2356.4</c:v>
                </c:pt>
                <c:pt idx="5891">
                  <c:v>2356.8000000000002</c:v>
                </c:pt>
                <c:pt idx="5892">
                  <c:v>2357.1999999999998</c:v>
                </c:pt>
                <c:pt idx="5893">
                  <c:v>2357.6</c:v>
                </c:pt>
                <c:pt idx="5894">
                  <c:v>2358</c:v>
                </c:pt>
                <c:pt idx="5895">
                  <c:v>2358.4</c:v>
                </c:pt>
                <c:pt idx="5896">
                  <c:v>2358.8000000000002</c:v>
                </c:pt>
                <c:pt idx="5897">
                  <c:v>2359.1999999999998</c:v>
                </c:pt>
                <c:pt idx="5898">
                  <c:v>2359.6</c:v>
                </c:pt>
                <c:pt idx="5899">
                  <c:v>2360</c:v>
                </c:pt>
                <c:pt idx="5900">
                  <c:v>2360.4</c:v>
                </c:pt>
                <c:pt idx="5901">
                  <c:v>2360.8000000000002</c:v>
                </c:pt>
                <c:pt idx="5902">
                  <c:v>2361.1999999999998</c:v>
                </c:pt>
                <c:pt idx="5903">
                  <c:v>2361.6</c:v>
                </c:pt>
                <c:pt idx="5904">
                  <c:v>2362</c:v>
                </c:pt>
                <c:pt idx="5905">
                  <c:v>2362.4</c:v>
                </c:pt>
                <c:pt idx="5906">
                  <c:v>2362.8000000000002</c:v>
                </c:pt>
                <c:pt idx="5907">
                  <c:v>2363.1999999999998</c:v>
                </c:pt>
                <c:pt idx="5908">
                  <c:v>2363.6</c:v>
                </c:pt>
                <c:pt idx="5909">
                  <c:v>2364</c:v>
                </c:pt>
                <c:pt idx="5910">
                  <c:v>2364.4</c:v>
                </c:pt>
                <c:pt idx="5911">
                  <c:v>2364.8000000000002</c:v>
                </c:pt>
                <c:pt idx="5912">
                  <c:v>2365.1999999999998</c:v>
                </c:pt>
                <c:pt idx="5913">
                  <c:v>2365.6</c:v>
                </c:pt>
                <c:pt idx="5914">
                  <c:v>2366</c:v>
                </c:pt>
                <c:pt idx="5915">
                  <c:v>2366.4</c:v>
                </c:pt>
                <c:pt idx="5916">
                  <c:v>2366.8000000000002</c:v>
                </c:pt>
                <c:pt idx="5917">
                  <c:v>2367.1999999999998</c:v>
                </c:pt>
                <c:pt idx="5918">
                  <c:v>2367.6</c:v>
                </c:pt>
                <c:pt idx="5919">
                  <c:v>2368</c:v>
                </c:pt>
                <c:pt idx="5920">
                  <c:v>2368.4</c:v>
                </c:pt>
                <c:pt idx="5921">
                  <c:v>2368.8000000000002</c:v>
                </c:pt>
                <c:pt idx="5922">
                  <c:v>2369.1999999999998</c:v>
                </c:pt>
                <c:pt idx="5923">
                  <c:v>2369.6</c:v>
                </c:pt>
                <c:pt idx="5924">
                  <c:v>2370</c:v>
                </c:pt>
                <c:pt idx="5925">
                  <c:v>2370.4</c:v>
                </c:pt>
                <c:pt idx="5926">
                  <c:v>2370.8000000000002</c:v>
                </c:pt>
                <c:pt idx="5927">
                  <c:v>2371.1999999999998</c:v>
                </c:pt>
                <c:pt idx="5928">
                  <c:v>2371.6</c:v>
                </c:pt>
                <c:pt idx="5929">
                  <c:v>2372</c:v>
                </c:pt>
                <c:pt idx="5930">
                  <c:v>2372.4</c:v>
                </c:pt>
                <c:pt idx="5931">
                  <c:v>2372.8000000000002</c:v>
                </c:pt>
                <c:pt idx="5932">
                  <c:v>2373.1999999999998</c:v>
                </c:pt>
                <c:pt idx="5933">
                  <c:v>2373.6</c:v>
                </c:pt>
                <c:pt idx="5934">
                  <c:v>2374</c:v>
                </c:pt>
                <c:pt idx="5935">
                  <c:v>2374.4</c:v>
                </c:pt>
                <c:pt idx="5936">
                  <c:v>2374.8000000000002</c:v>
                </c:pt>
                <c:pt idx="5937">
                  <c:v>2375.1999999999998</c:v>
                </c:pt>
                <c:pt idx="5938">
                  <c:v>2375.6</c:v>
                </c:pt>
                <c:pt idx="5939">
                  <c:v>2376</c:v>
                </c:pt>
                <c:pt idx="5940">
                  <c:v>2376.4</c:v>
                </c:pt>
                <c:pt idx="5941">
                  <c:v>2376.8000000000002</c:v>
                </c:pt>
                <c:pt idx="5942">
                  <c:v>2377.1999999999998</c:v>
                </c:pt>
                <c:pt idx="5943">
                  <c:v>2377.6</c:v>
                </c:pt>
                <c:pt idx="5944">
                  <c:v>2378</c:v>
                </c:pt>
                <c:pt idx="5945">
                  <c:v>2378.4</c:v>
                </c:pt>
                <c:pt idx="5946">
                  <c:v>2378.8000000000002</c:v>
                </c:pt>
                <c:pt idx="5947">
                  <c:v>2379.1999999999998</c:v>
                </c:pt>
                <c:pt idx="5948">
                  <c:v>2379.6</c:v>
                </c:pt>
                <c:pt idx="5949">
                  <c:v>2380</c:v>
                </c:pt>
                <c:pt idx="5950">
                  <c:v>2380.4</c:v>
                </c:pt>
                <c:pt idx="5951">
                  <c:v>2380.8000000000002</c:v>
                </c:pt>
                <c:pt idx="5952">
                  <c:v>2381.1999999999998</c:v>
                </c:pt>
                <c:pt idx="5953">
                  <c:v>2381.6</c:v>
                </c:pt>
                <c:pt idx="5954">
                  <c:v>2382</c:v>
                </c:pt>
                <c:pt idx="5955">
                  <c:v>2382.4</c:v>
                </c:pt>
                <c:pt idx="5956">
                  <c:v>2382.8000000000002</c:v>
                </c:pt>
                <c:pt idx="5957">
                  <c:v>2383.1999999999998</c:v>
                </c:pt>
                <c:pt idx="5958">
                  <c:v>2383.6</c:v>
                </c:pt>
                <c:pt idx="5959">
                  <c:v>2384</c:v>
                </c:pt>
                <c:pt idx="5960">
                  <c:v>2384.4</c:v>
                </c:pt>
                <c:pt idx="5961">
                  <c:v>2384.8000000000002</c:v>
                </c:pt>
                <c:pt idx="5962">
                  <c:v>2385.1999999999998</c:v>
                </c:pt>
                <c:pt idx="5963">
                  <c:v>2385.6</c:v>
                </c:pt>
                <c:pt idx="5964">
                  <c:v>2386</c:v>
                </c:pt>
                <c:pt idx="5965">
                  <c:v>2386.4</c:v>
                </c:pt>
                <c:pt idx="5966">
                  <c:v>2386.8000000000002</c:v>
                </c:pt>
                <c:pt idx="5967">
                  <c:v>2387.1999999999998</c:v>
                </c:pt>
                <c:pt idx="5968">
                  <c:v>2387.6</c:v>
                </c:pt>
                <c:pt idx="5969">
                  <c:v>2388</c:v>
                </c:pt>
                <c:pt idx="5970">
                  <c:v>2388.4</c:v>
                </c:pt>
                <c:pt idx="5971">
                  <c:v>2388.8000000000002</c:v>
                </c:pt>
                <c:pt idx="5972">
                  <c:v>2389.1999999999998</c:v>
                </c:pt>
                <c:pt idx="5973">
                  <c:v>2389.6</c:v>
                </c:pt>
                <c:pt idx="5974">
                  <c:v>2390</c:v>
                </c:pt>
                <c:pt idx="5975">
                  <c:v>2390.4</c:v>
                </c:pt>
                <c:pt idx="5976">
                  <c:v>2390.8000000000002</c:v>
                </c:pt>
                <c:pt idx="5977">
                  <c:v>2391.1999999999998</c:v>
                </c:pt>
                <c:pt idx="5978">
                  <c:v>2391.6</c:v>
                </c:pt>
                <c:pt idx="5979">
                  <c:v>2392</c:v>
                </c:pt>
                <c:pt idx="5980">
                  <c:v>2392.4</c:v>
                </c:pt>
                <c:pt idx="5981">
                  <c:v>2392.8000000000002</c:v>
                </c:pt>
                <c:pt idx="5982">
                  <c:v>2393.1999999999998</c:v>
                </c:pt>
                <c:pt idx="5983">
                  <c:v>2393.6</c:v>
                </c:pt>
                <c:pt idx="5984">
                  <c:v>2394</c:v>
                </c:pt>
                <c:pt idx="5985">
                  <c:v>2394.4</c:v>
                </c:pt>
                <c:pt idx="5986">
                  <c:v>2394.8000000000002</c:v>
                </c:pt>
                <c:pt idx="5987">
                  <c:v>2395.1999999999998</c:v>
                </c:pt>
                <c:pt idx="5988">
                  <c:v>2395.6</c:v>
                </c:pt>
                <c:pt idx="5989">
                  <c:v>2396</c:v>
                </c:pt>
                <c:pt idx="5990">
                  <c:v>2396.4</c:v>
                </c:pt>
                <c:pt idx="5991">
                  <c:v>2396.8000000000002</c:v>
                </c:pt>
                <c:pt idx="5992">
                  <c:v>2397.1999999999998</c:v>
                </c:pt>
                <c:pt idx="5993">
                  <c:v>2397.6</c:v>
                </c:pt>
                <c:pt idx="5994">
                  <c:v>2398</c:v>
                </c:pt>
                <c:pt idx="5995">
                  <c:v>2398.4</c:v>
                </c:pt>
                <c:pt idx="5996">
                  <c:v>2398.8000000000002</c:v>
                </c:pt>
                <c:pt idx="5997">
                  <c:v>2399.1999999999998</c:v>
                </c:pt>
                <c:pt idx="5998">
                  <c:v>2399.6</c:v>
                </c:pt>
                <c:pt idx="5999">
                  <c:v>2400</c:v>
                </c:pt>
                <c:pt idx="6000">
                  <c:v>2400.4</c:v>
                </c:pt>
                <c:pt idx="6001">
                  <c:v>2400.8000000000002</c:v>
                </c:pt>
                <c:pt idx="6002">
                  <c:v>2401.1999999999998</c:v>
                </c:pt>
                <c:pt idx="6003">
                  <c:v>2401.6</c:v>
                </c:pt>
                <c:pt idx="6004">
                  <c:v>2402</c:v>
                </c:pt>
                <c:pt idx="6005">
                  <c:v>2402.4</c:v>
                </c:pt>
                <c:pt idx="6006">
                  <c:v>2402.8000000000002</c:v>
                </c:pt>
                <c:pt idx="6007">
                  <c:v>2403.1999999999998</c:v>
                </c:pt>
                <c:pt idx="6008">
                  <c:v>2403.6</c:v>
                </c:pt>
                <c:pt idx="6009">
                  <c:v>2404</c:v>
                </c:pt>
                <c:pt idx="6010">
                  <c:v>2404.4</c:v>
                </c:pt>
                <c:pt idx="6011">
                  <c:v>2404.8000000000002</c:v>
                </c:pt>
                <c:pt idx="6012">
                  <c:v>2405.1999999999998</c:v>
                </c:pt>
                <c:pt idx="6013">
                  <c:v>2405.6</c:v>
                </c:pt>
                <c:pt idx="6014">
                  <c:v>2406</c:v>
                </c:pt>
                <c:pt idx="6015">
                  <c:v>2406.4</c:v>
                </c:pt>
                <c:pt idx="6016">
                  <c:v>2406.8000000000002</c:v>
                </c:pt>
                <c:pt idx="6017">
                  <c:v>2407.1999999999998</c:v>
                </c:pt>
                <c:pt idx="6018">
                  <c:v>2407.6</c:v>
                </c:pt>
                <c:pt idx="6019">
                  <c:v>2408</c:v>
                </c:pt>
                <c:pt idx="6020">
                  <c:v>2408.4</c:v>
                </c:pt>
                <c:pt idx="6021">
                  <c:v>2408.8000000000002</c:v>
                </c:pt>
                <c:pt idx="6022">
                  <c:v>2409.1999999999998</c:v>
                </c:pt>
                <c:pt idx="6023">
                  <c:v>2409.6</c:v>
                </c:pt>
                <c:pt idx="6024">
                  <c:v>2410</c:v>
                </c:pt>
                <c:pt idx="6025">
                  <c:v>2410.4</c:v>
                </c:pt>
                <c:pt idx="6026">
                  <c:v>2410.8000000000002</c:v>
                </c:pt>
                <c:pt idx="6027">
                  <c:v>2411.1999999999998</c:v>
                </c:pt>
                <c:pt idx="6028">
                  <c:v>2411.6</c:v>
                </c:pt>
                <c:pt idx="6029">
                  <c:v>2412</c:v>
                </c:pt>
                <c:pt idx="6030">
                  <c:v>2412.4</c:v>
                </c:pt>
                <c:pt idx="6031">
                  <c:v>2412.8000000000002</c:v>
                </c:pt>
                <c:pt idx="6032">
                  <c:v>2413.1999999999998</c:v>
                </c:pt>
                <c:pt idx="6033">
                  <c:v>2413.6</c:v>
                </c:pt>
                <c:pt idx="6034">
                  <c:v>2414</c:v>
                </c:pt>
                <c:pt idx="6035">
                  <c:v>2414.4</c:v>
                </c:pt>
                <c:pt idx="6036">
                  <c:v>2414.8000000000002</c:v>
                </c:pt>
                <c:pt idx="6037">
                  <c:v>2415.1999999999998</c:v>
                </c:pt>
                <c:pt idx="6038">
                  <c:v>2415.6</c:v>
                </c:pt>
                <c:pt idx="6039">
                  <c:v>2416</c:v>
                </c:pt>
                <c:pt idx="6040">
                  <c:v>2416.4</c:v>
                </c:pt>
                <c:pt idx="6041">
                  <c:v>2416.8000000000002</c:v>
                </c:pt>
                <c:pt idx="6042">
                  <c:v>2417.1999999999998</c:v>
                </c:pt>
                <c:pt idx="6043">
                  <c:v>2417.6</c:v>
                </c:pt>
                <c:pt idx="6044">
                  <c:v>2418</c:v>
                </c:pt>
                <c:pt idx="6045">
                  <c:v>2418.4</c:v>
                </c:pt>
                <c:pt idx="6046">
                  <c:v>2418.8000000000002</c:v>
                </c:pt>
                <c:pt idx="6047">
                  <c:v>2419.1999999999998</c:v>
                </c:pt>
                <c:pt idx="6048">
                  <c:v>2419.6</c:v>
                </c:pt>
                <c:pt idx="6049">
                  <c:v>2420</c:v>
                </c:pt>
                <c:pt idx="6050">
                  <c:v>2420.4</c:v>
                </c:pt>
                <c:pt idx="6051">
                  <c:v>2420.8000000000002</c:v>
                </c:pt>
                <c:pt idx="6052">
                  <c:v>2421.1999999999998</c:v>
                </c:pt>
                <c:pt idx="6053">
                  <c:v>2421.6</c:v>
                </c:pt>
                <c:pt idx="6054">
                  <c:v>2422</c:v>
                </c:pt>
                <c:pt idx="6055">
                  <c:v>2422.4</c:v>
                </c:pt>
                <c:pt idx="6056">
                  <c:v>2422.8000000000002</c:v>
                </c:pt>
                <c:pt idx="6057">
                  <c:v>2423.1999999999998</c:v>
                </c:pt>
                <c:pt idx="6058">
                  <c:v>2423.6</c:v>
                </c:pt>
                <c:pt idx="6059">
                  <c:v>2424</c:v>
                </c:pt>
                <c:pt idx="6060">
                  <c:v>2424.4</c:v>
                </c:pt>
                <c:pt idx="6061">
                  <c:v>2424.8000000000002</c:v>
                </c:pt>
                <c:pt idx="6062">
                  <c:v>2425.1999999999998</c:v>
                </c:pt>
                <c:pt idx="6063">
                  <c:v>2425.6</c:v>
                </c:pt>
                <c:pt idx="6064">
                  <c:v>2426</c:v>
                </c:pt>
                <c:pt idx="6065">
                  <c:v>2426.4</c:v>
                </c:pt>
                <c:pt idx="6066">
                  <c:v>2426.8000000000002</c:v>
                </c:pt>
                <c:pt idx="6067">
                  <c:v>2427.1999999999998</c:v>
                </c:pt>
                <c:pt idx="6068">
                  <c:v>2427.6</c:v>
                </c:pt>
                <c:pt idx="6069">
                  <c:v>2428</c:v>
                </c:pt>
                <c:pt idx="6070">
                  <c:v>2428.4</c:v>
                </c:pt>
                <c:pt idx="6071">
                  <c:v>2428.8000000000002</c:v>
                </c:pt>
                <c:pt idx="6072">
                  <c:v>2429.1999999999998</c:v>
                </c:pt>
                <c:pt idx="6073">
                  <c:v>2429.6</c:v>
                </c:pt>
                <c:pt idx="6074">
                  <c:v>2430</c:v>
                </c:pt>
                <c:pt idx="6075">
                  <c:v>2430.4</c:v>
                </c:pt>
                <c:pt idx="6076">
                  <c:v>2430.8000000000002</c:v>
                </c:pt>
                <c:pt idx="6077">
                  <c:v>2431.1999999999998</c:v>
                </c:pt>
                <c:pt idx="6078">
                  <c:v>2431.6</c:v>
                </c:pt>
                <c:pt idx="6079">
                  <c:v>2432</c:v>
                </c:pt>
                <c:pt idx="6080">
                  <c:v>2432.4</c:v>
                </c:pt>
                <c:pt idx="6081">
                  <c:v>2432.8000000000002</c:v>
                </c:pt>
                <c:pt idx="6082">
                  <c:v>2433.1999999999998</c:v>
                </c:pt>
                <c:pt idx="6083">
                  <c:v>2433.6</c:v>
                </c:pt>
                <c:pt idx="6084">
                  <c:v>2434</c:v>
                </c:pt>
                <c:pt idx="6085">
                  <c:v>2434.4</c:v>
                </c:pt>
                <c:pt idx="6086">
                  <c:v>2434.8000000000002</c:v>
                </c:pt>
                <c:pt idx="6087">
                  <c:v>2435.1999999999998</c:v>
                </c:pt>
                <c:pt idx="6088">
                  <c:v>2435.6</c:v>
                </c:pt>
                <c:pt idx="6089">
                  <c:v>2436</c:v>
                </c:pt>
                <c:pt idx="6090">
                  <c:v>2436.4</c:v>
                </c:pt>
                <c:pt idx="6091">
                  <c:v>2436.8000000000002</c:v>
                </c:pt>
                <c:pt idx="6092">
                  <c:v>2437.1999999999998</c:v>
                </c:pt>
                <c:pt idx="6093">
                  <c:v>2437.6</c:v>
                </c:pt>
                <c:pt idx="6094">
                  <c:v>2438</c:v>
                </c:pt>
                <c:pt idx="6095">
                  <c:v>2438.4</c:v>
                </c:pt>
                <c:pt idx="6096">
                  <c:v>2438.8000000000002</c:v>
                </c:pt>
                <c:pt idx="6097">
                  <c:v>2439.1999999999998</c:v>
                </c:pt>
                <c:pt idx="6098">
                  <c:v>2439.6</c:v>
                </c:pt>
                <c:pt idx="6099">
                  <c:v>2440</c:v>
                </c:pt>
                <c:pt idx="6100">
                  <c:v>2440.4</c:v>
                </c:pt>
                <c:pt idx="6101">
                  <c:v>2440.8000000000002</c:v>
                </c:pt>
                <c:pt idx="6102">
                  <c:v>2441.1999999999998</c:v>
                </c:pt>
                <c:pt idx="6103">
                  <c:v>2441.6</c:v>
                </c:pt>
                <c:pt idx="6104">
                  <c:v>2442</c:v>
                </c:pt>
                <c:pt idx="6105">
                  <c:v>2442.4</c:v>
                </c:pt>
                <c:pt idx="6106">
                  <c:v>2442.8000000000002</c:v>
                </c:pt>
                <c:pt idx="6107">
                  <c:v>2443.1999999999998</c:v>
                </c:pt>
                <c:pt idx="6108">
                  <c:v>2443.6</c:v>
                </c:pt>
                <c:pt idx="6109">
                  <c:v>2444</c:v>
                </c:pt>
                <c:pt idx="6110">
                  <c:v>2444.4</c:v>
                </c:pt>
                <c:pt idx="6111">
                  <c:v>2444.8000000000002</c:v>
                </c:pt>
                <c:pt idx="6112">
                  <c:v>2445.1999999999998</c:v>
                </c:pt>
                <c:pt idx="6113">
                  <c:v>2445.6</c:v>
                </c:pt>
                <c:pt idx="6114">
                  <c:v>2446</c:v>
                </c:pt>
                <c:pt idx="6115">
                  <c:v>2446.4</c:v>
                </c:pt>
                <c:pt idx="6116">
                  <c:v>2446.8000000000002</c:v>
                </c:pt>
                <c:pt idx="6117">
                  <c:v>2447.1999999999998</c:v>
                </c:pt>
                <c:pt idx="6118">
                  <c:v>2447.6</c:v>
                </c:pt>
                <c:pt idx="6119">
                  <c:v>2448</c:v>
                </c:pt>
                <c:pt idx="6120">
                  <c:v>2448.4</c:v>
                </c:pt>
                <c:pt idx="6121">
                  <c:v>2448.8000000000002</c:v>
                </c:pt>
                <c:pt idx="6122">
                  <c:v>2449.1999999999998</c:v>
                </c:pt>
                <c:pt idx="6123">
                  <c:v>2449.6</c:v>
                </c:pt>
                <c:pt idx="6124">
                  <c:v>2450</c:v>
                </c:pt>
                <c:pt idx="6125">
                  <c:v>2450.4</c:v>
                </c:pt>
                <c:pt idx="6126">
                  <c:v>2450.8000000000002</c:v>
                </c:pt>
                <c:pt idx="6127">
                  <c:v>2451.1999999999998</c:v>
                </c:pt>
                <c:pt idx="6128">
                  <c:v>2451.6</c:v>
                </c:pt>
                <c:pt idx="6129">
                  <c:v>2452</c:v>
                </c:pt>
                <c:pt idx="6130">
                  <c:v>2452.4</c:v>
                </c:pt>
                <c:pt idx="6131">
                  <c:v>2452.8000000000002</c:v>
                </c:pt>
                <c:pt idx="6132">
                  <c:v>2453.1999999999998</c:v>
                </c:pt>
                <c:pt idx="6133">
                  <c:v>2453.6</c:v>
                </c:pt>
                <c:pt idx="6134">
                  <c:v>2454</c:v>
                </c:pt>
                <c:pt idx="6135">
                  <c:v>2454.4</c:v>
                </c:pt>
                <c:pt idx="6136">
                  <c:v>2454.8000000000002</c:v>
                </c:pt>
                <c:pt idx="6137">
                  <c:v>2455.1999999999998</c:v>
                </c:pt>
                <c:pt idx="6138">
                  <c:v>2455.6</c:v>
                </c:pt>
                <c:pt idx="6139">
                  <c:v>2456</c:v>
                </c:pt>
                <c:pt idx="6140">
                  <c:v>2456.4</c:v>
                </c:pt>
                <c:pt idx="6141">
                  <c:v>2456.8000000000002</c:v>
                </c:pt>
                <c:pt idx="6142">
                  <c:v>2457.1999999999998</c:v>
                </c:pt>
                <c:pt idx="6143">
                  <c:v>2457.6</c:v>
                </c:pt>
                <c:pt idx="6144">
                  <c:v>2458</c:v>
                </c:pt>
                <c:pt idx="6145">
                  <c:v>2458.4</c:v>
                </c:pt>
                <c:pt idx="6146">
                  <c:v>2458.8000000000002</c:v>
                </c:pt>
                <c:pt idx="6147">
                  <c:v>2459.1999999999998</c:v>
                </c:pt>
                <c:pt idx="6148">
                  <c:v>2459.6</c:v>
                </c:pt>
                <c:pt idx="6149">
                  <c:v>2460</c:v>
                </c:pt>
                <c:pt idx="6150">
                  <c:v>2460.4</c:v>
                </c:pt>
                <c:pt idx="6151">
                  <c:v>2460.8000000000002</c:v>
                </c:pt>
                <c:pt idx="6152">
                  <c:v>2461.1999999999998</c:v>
                </c:pt>
                <c:pt idx="6153">
                  <c:v>2461.6</c:v>
                </c:pt>
                <c:pt idx="6154">
                  <c:v>2462</c:v>
                </c:pt>
                <c:pt idx="6155">
                  <c:v>2462.4</c:v>
                </c:pt>
                <c:pt idx="6156">
                  <c:v>2462.8000000000002</c:v>
                </c:pt>
                <c:pt idx="6157">
                  <c:v>2463.1999999999998</c:v>
                </c:pt>
                <c:pt idx="6158">
                  <c:v>2463.6</c:v>
                </c:pt>
                <c:pt idx="6159">
                  <c:v>2464</c:v>
                </c:pt>
                <c:pt idx="6160">
                  <c:v>2464.4</c:v>
                </c:pt>
                <c:pt idx="6161">
                  <c:v>2464.8000000000002</c:v>
                </c:pt>
                <c:pt idx="6162">
                  <c:v>2465.1999999999998</c:v>
                </c:pt>
                <c:pt idx="6163">
                  <c:v>2465.6</c:v>
                </c:pt>
                <c:pt idx="6164">
                  <c:v>2466</c:v>
                </c:pt>
                <c:pt idx="6165">
                  <c:v>2466.4</c:v>
                </c:pt>
                <c:pt idx="6166">
                  <c:v>2466.8000000000002</c:v>
                </c:pt>
                <c:pt idx="6167">
                  <c:v>2467.1999999999998</c:v>
                </c:pt>
                <c:pt idx="6168">
                  <c:v>2467.6</c:v>
                </c:pt>
                <c:pt idx="6169">
                  <c:v>2468</c:v>
                </c:pt>
                <c:pt idx="6170">
                  <c:v>2468.4</c:v>
                </c:pt>
                <c:pt idx="6171">
                  <c:v>2468.8000000000002</c:v>
                </c:pt>
                <c:pt idx="6172">
                  <c:v>2469.1999999999998</c:v>
                </c:pt>
                <c:pt idx="6173">
                  <c:v>2469.6</c:v>
                </c:pt>
                <c:pt idx="6174">
                  <c:v>2470</c:v>
                </c:pt>
                <c:pt idx="6175">
                  <c:v>2470.4</c:v>
                </c:pt>
                <c:pt idx="6176">
                  <c:v>2470.8000000000002</c:v>
                </c:pt>
                <c:pt idx="6177">
                  <c:v>2471.1999999999998</c:v>
                </c:pt>
                <c:pt idx="6178">
                  <c:v>2471.6</c:v>
                </c:pt>
                <c:pt idx="6179">
                  <c:v>2472</c:v>
                </c:pt>
                <c:pt idx="6180">
                  <c:v>2472.4</c:v>
                </c:pt>
                <c:pt idx="6181">
                  <c:v>2472.8000000000002</c:v>
                </c:pt>
                <c:pt idx="6182">
                  <c:v>2473.1999999999998</c:v>
                </c:pt>
                <c:pt idx="6183">
                  <c:v>2473.6</c:v>
                </c:pt>
                <c:pt idx="6184">
                  <c:v>2474</c:v>
                </c:pt>
                <c:pt idx="6185">
                  <c:v>2474.4</c:v>
                </c:pt>
                <c:pt idx="6186">
                  <c:v>2474.8000000000002</c:v>
                </c:pt>
                <c:pt idx="6187">
                  <c:v>2475.1999999999998</c:v>
                </c:pt>
                <c:pt idx="6188">
                  <c:v>2475.6</c:v>
                </c:pt>
                <c:pt idx="6189">
                  <c:v>2476</c:v>
                </c:pt>
                <c:pt idx="6190">
                  <c:v>2476.4</c:v>
                </c:pt>
                <c:pt idx="6191">
                  <c:v>2476.8000000000002</c:v>
                </c:pt>
                <c:pt idx="6192">
                  <c:v>2477.1999999999998</c:v>
                </c:pt>
                <c:pt idx="6193">
                  <c:v>2477.6</c:v>
                </c:pt>
                <c:pt idx="6194">
                  <c:v>2478</c:v>
                </c:pt>
                <c:pt idx="6195">
                  <c:v>2478.4</c:v>
                </c:pt>
                <c:pt idx="6196">
                  <c:v>2478.8000000000002</c:v>
                </c:pt>
                <c:pt idx="6197">
                  <c:v>2479.1999999999998</c:v>
                </c:pt>
                <c:pt idx="6198">
                  <c:v>2479.6</c:v>
                </c:pt>
                <c:pt idx="6199">
                  <c:v>2480</c:v>
                </c:pt>
                <c:pt idx="6200">
                  <c:v>2480.4</c:v>
                </c:pt>
                <c:pt idx="6201">
                  <c:v>2480.8000000000002</c:v>
                </c:pt>
                <c:pt idx="6202">
                  <c:v>2481.1999999999998</c:v>
                </c:pt>
                <c:pt idx="6203">
                  <c:v>2481.6</c:v>
                </c:pt>
                <c:pt idx="6204">
                  <c:v>2482</c:v>
                </c:pt>
                <c:pt idx="6205">
                  <c:v>2482.4</c:v>
                </c:pt>
                <c:pt idx="6206">
                  <c:v>2482.8000000000002</c:v>
                </c:pt>
                <c:pt idx="6207">
                  <c:v>2483.1999999999998</c:v>
                </c:pt>
                <c:pt idx="6208">
                  <c:v>2483.6</c:v>
                </c:pt>
                <c:pt idx="6209">
                  <c:v>2484</c:v>
                </c:pt>
                <c:pt idx="6210">
                  <c:v>2484.4</c:v>
                </c:pt>
                <c:pt idx="6211">
                  <c:v>2484.8000000000002</c:v>
                </c:pt>
                <c:pt idx="6212">
                  <c:v>2485.1999999999998</c:v>
                </c:pt>
                <c:pt idx="6213">
                  <c:v>2485.6</c:v>
                </c:pt>
                <c:pt idx="6214">
                  <c:v>2486</c:v>
                </c:pt>
                <c:pt idx="6215">
                  <c:v>2486.4</c:v>
                </c:pt>
                <c:pt idx="6216">
                  <c:v>2486.8000000000002</c:v>
                </c:pt>
                <c:pt idx="6217">
                  <c:v>2487.1999999999998</c:v>
                </c:pt>
                <c:pt idx="6218">
                  <c:v>2487.6</c:v>
                </c:pt>
                <c:pt idx="6219">
                  <c:v>2488</c:v>
                </c:pt>
                <c:pt idx="6220">
                  <c:v>2488.4</c:v>
                </c:pt>
                <c:pt idx="6221">
                  <c:v>2488.8000000000002</c:v>
                </c:pt>
                <c:pt idx="6222">
                  <c:v>2489.1999999999998</c:v>
                </c:pt>
                <c:pt idx="6223">
                  <c:v>2489.6</c:v>
                </c:pt>
                <c:pt idx="6224">
                  <c:v>2490</c:v>
                </c:pt>
                <c:pt idx="6225">
                  <c:v>2490.4</c:v>
                </c:pt>
                <c:pt idx="6226">
                  <c:v>2490.8000000000002</c:v>
                </c:pt>
                <c:pt idx="6227">
                  <c:v>2491.1999999999998</c:v>
                </c:pt>
                <c:pt idx="6228">
                  <c:v>2491.6</c:v>
                </c:pt>
                <c:pt idx="6229">
                  <c:v>2492</c:v>
                </c:pt>
                <c:pt idx="6230">
                  <c:v>2492.4</c:v>
                </c:pt>
                <c:pt idx="6231">
                  <c:v>2492.8000000000002</c:v>
                </c:pt>
                <c:pt idx="6232">
                  <c:v>2493.1999999999998</c:v>
                </c:pt>
                <c:pt idx="6233">
                  <c:v>2493.6</c:v>
                </c:pt>
                <c:pt idx="6234">
                  <c:v>2494</c:v>
                </c:pt>
                <c:pt idx="6235">
                  <c:v>2494.4</c:v>
                </c:pt>
                <c:pt idx="6236">
                  <c:v>2494.8000000000002</c:v>
                </c:pt>
                <c:pt idx="6237">
                  <c:v>2495.1999999999998</c:v>
                </c:pt>
                <c:pt idx="6238">
                  <c:v>2495.6</c:v>
                </c:pt>
                <c:pt idx="6239">
                  <c:v>2496</c:v>
                </c:pt>
                <c:pt idx="6240">
                  <c:v>2496.4</c:v>
                </c:pt>
                <c:pt idx="6241">
                  <c:v>2496.8000000000002</c:v>
                </c:pt>
                <c:pt idx="6242">
                  <c:v>2497.1999999999998</c:v>
                </c:pt>
                <c:pt idx="6243">
                  <c:v>2497.6</c:v>
                </c:pt>
                <c:pt idx="6244">
                  <c:v>2498</c:v>
                </c:pt>
                <c:pt idx="6245">
                  <c:v>2498.4</c:v>
                </c:pt>
                <c:pt idx="6246">
                  <c:v>2498.8000000000002</c:v>
                </c:pt>
                <c:pt idx="6247">
                  <c:v>2499.1999999999998</c:v>
                </c:pt>
                <c:pt idx="6248">
                  <c:v>2499.6</c:v>
                </c:pt>
                <c:pt idx="6249">
                  <c:v>2500</c:v>
                </c:pt>
                <c:pt idx="6250">
                  <c:v>2500.4</c:v>
                </c:pt>
                <c:pt idx="6251">
                  <c:v>2500.8000000000002</c:v>
                </c:pt>
                <c:pt idx="6252">
                  <c:v>2501.1999999999998</c:v>
                </c:pt>
                <c:pt idx="6253">
                  <c:v>2501.6</c:v>
                </c:pt>
                <c:pt idx="6254">
                  <c:v>2502</c:v>
                </c:pt>
                <c:pt idx="6255">
                  <c:v>2502.4</c:v>
                </c:pt>
                <c:pt idx="6256">
                  <c:v>2502.8000000000002</c:v>
                </c:pt>
                <c:pt idx="6257">
                  <c:v>2503.1999999999998</c:v>
                </c:pt>
                <c:pt idx="6258">
                  <c:v>2503.6</c:v>
                </c:pt>
                <c:pt idx="6259">
                  <c:v>2504</c:v>
                </c:pt>
                <c:pt idx="6260">
                  <c:v>2504.4</c:v>
                </c:pt>
                <c:pt idx="6261">
                  <c:v>2504.8000000000002</c:v>
                </c:pt>
                <c:pt idx="6262">
                  <c:v>2505.1999999999998</c:v>
                </c:pt>
                <c:pt idx="6263">
                  <c:v>2505.6</c:v>
                </c:pt>
                <c:pt idx="6264">
                  <c:v>2506</c:v>
                </c:pt>
                <c:pt idx="6265">
                  <c:v>2506.4</c:v>
                </c:pt>
                <c:pt idx="6266">
                  <c:v>2506.8000000000002</c:v>
                </c:pt>
                <c:pt idx="6267">
                  <c:v>2507.1999999999998</c:v>
                </c:pt>
                <c:pt idx="6268">
                  <c:v>2507.6</c:v>
                </c:pt>
                <c:pt idx="6269">
                  <c:v>2508</c:v>
                </c:pt>
                <c:pt idx="6270">
                  <c:v>2508.4</c:v>
                </c:pt>
                <c:pt idx="6271">
                  <c:v>2508.8000000000002</c:v>
                </c:pt>
                <c:pt idx="6272">
                  <c:v>2509.1999999999998</c:v>
                </c:pt>
                <c:pt idx="6273">
                  <c:v>2509.6</c:v>
                </c:pt>
                <c:pt idx="6274">
                  <c:v>2510</c:v>
                </c:pt>
                <c:pt idx="6275">
                  <c:v>2510.4</c:v>
                </c:pt>
                <c:pt idx="6276">
                  <c:v>2510.8000000000002</c:v>
                </c:pt>
                <c:pt idx="6277">
                  <c:v>2511.1999999999998</c:v>
                </c:pt>
                <c:pt idx="6278">
                  <c:v>2511.6</c:v>
                </c:pt>
                <c:pt idx="6279">
                  <c:v>2512</c:v>
                </c:pt>
                <c:pt idx="6280">
                  <c:v>2512.4</c:v>
                </c:pt>
                <c:pt idx="6281">
                  <c:v>2512.8000000000002</c:v>
                </c:pt>
                <c:pt idx="6282">
                  <c:v>2513.1999999999998</c:v>
                </c:pt>
                <c:pt idx="6283">
                  <c:v>2513.6</c:v>
                </c:pt>
                <c:pt idx="6284">
                  <c:v>2514</c:v>
                </c:pt>
                <c:pt idx="6285">
                  <c:v>2514.4</c:v>
                </c:pt>
                <c:pt idx="6286">
                  <c:v>2514.8000000000002</c:v>
                </c:pt>
                <c:pt idx="6287">
                  <c:v>2515.1999999999998</c:v>
                </c:pt>
                <c:pt idx="6288">
                  <c:v>2515.6</c:v>
                </c:pt>
                <c:pt idx="6289">
                  <c:v>2516</c:v>
                </c:pt>
                <c:pt idx="6290">
                  <c:v>2516.4</c:v>
                </c:pt>
                <c:pt idx="6291">
                  <c:v>2516.8000000000002</c:v>
                </c:pt>
                <c:pt idx="6292">
                  <c:v>2517.1999999999998</c:v>
                </c:pt>
                <c:pt idx="6293">
                  <c:v>2517.6</c:v>
                </c:pt>
                <c:pt idx="6294">
                  <c:v>2518</c:v>
                </c:pt>
                <c:pt idx="6295">
                  <c:v>2518.4</c:v>
                </c:pt>
                <c:pt idx="6296">
                  <c:v>2518.8000000000002</c:v>
                </c:pt>
                <c:pt idx="6297">
                  <c:v>2519.1999999999998</c:v>
                </c:pt>
                <c:pt idx="6298">
                  <c:v>2519.6</c:v>
                </c:pt>
                <c:pt idx="6299">
                  <c:v>2520</c:v>
                </c:pt>
                <c:pt idx="6300">
                  <c:v>2520.4</c:v>
                </c:pt>
                <c:pt idx="6301">
                  <c:v>2520.8000000000002</c:v>
                </c:pt>
                <c:pt idx="6302">
                  <c:v>2521.1999999999998</c:v>
                </c:pt>
                <c:pt idx="6303">
                  <c:v>2521.6</c:v>
                </c:pt>
                <c:pt idx="6304">
                  <c:v>2522</c:v>
                </c:pt>
                <c:pt idx="6305">
                  <c:v>2522.4</c:v>
                </c:pt>
                <c:pt idx="6306">
                  <c:v>2522.8000000000002</c:v>
                </c:pt>
                <c:pt idx="6307">
                  <c:v>2523.1999999999998</c:v>
                </c:pt>
                <c:pt idx="6308">
                  <c:v>2523.6</c:v>
                </c:pt>
                <c:pt idx="6309">
                  <c:v>2524</c:v>
                </c:pt>
                <c:pt idx="6310">
                  <c:v>2524.4</c:v>
                </c:pt>
                <c:pt idx="6311">
                  <c:v>2524.8000000000002</c:v>
                </c:pt>
                <c:pt idx="6312">
                  <c:v>2525.1999999999998</c:v>
                </c:pt>
                <c:pt idx="6313">
                  <c:v>2525.6</c:v>
                </c:pt>
                <c:pt idx="6314">
                  <c:v>2526</c:v>
                </c:pt>
                <c:pt idx="6315">
                  <c:v>2526.4</c:v>
                </c:pt>
                <c:pt idx="6316">
                  <c:v>2526.8000000000002</c:v>
                </c:pt>
                <c:pt idx="6317">
                  <c:v>2527.1999999999998</c:v>
                </c:pt>
                <c:pt idx="6318">
                  <c:v>2527.6</c:v>
                </c:pt>
                <c:pt idx="6319">
                  <c:v>2528</c:v>
                </c:pt>
                <c:pt idx="6320">
                  <c:v>2528.4</c:v>
                </c:pt>
                <c:pt idx="6321">
                  <c:v>2528.8000000000002</c:v>
                </c:pt>
                <c:pt idx="6322">
                  <c:v>2529.1999999999998</c:v>
                </c:pt>
                <c:pt idx="6323">
                  <c:v>2529.6</c:v>
                </c:pt>
                <c:pt idx="6324">
                  <c:v>2530</c:v>
                </c:pt>
                <c:pt idx="6325">
                  <c:v>2530.4</c:v>
                </c:pt>
                <c:pt idx="6326">
                  <c:v>2530.8000000000002</c:v>
                </c:pt>
                <c:pt idx="6327">
                  <c:v>2531.1999999999998</c:v>
                </c:pt>
                <c:pt idx="6328">
                  <c:v>2531.6</c:v>
                </c:pt>
                <c:pt idx="6329">
                  <c:v>2532</c:v>
                </c:pt>
                <c:pt idx="6330">
                  <c:v>2532.4</c:v>
                </c:pt>
                <c:pt idx="6331">
                  <c:v>2532.8000000000002</c:v>
                </c:pt>
                <c:pt idx="6332">
                  <c:v>2533.1999999999998</c:v>
                </c:pt>
                <c:pt idx="6333">
                  <c:v>2533.6</c:v>
                </c:pt>
                <c:pt idx="6334">
                  <c:v>2534</c:v>
                </c:pt>
                <c:pt idx="6335">
                  <c:v>2534.4</c:v>
                </c:pt>
                <c:pt idx="6336">
                  <c:v>2534.8000000000002</c:v>
                </c:pt>
                <c:pt idx="6337">
                  <c:v>2535.1999999999998</c:v>
                </c:pt>
                <c:pt idx="6338">
                  <c:v>2535.6</c:v>
                </c:pt>
                <c:pt idx="6339">
                  <c:v>2536</c:v>
                </c:pt>
                <c:pt idx="6340">
                  <c:v>2536.4</c:v>
                </c:pt>
                <c:pt idx="6341">
                  <c:v>2536.8000000000002</c:v>
                </c:pt>
                <c:pt idx="6342">
                  <c:v>2537.1999999999998</c:v>
                </c:pt>
                <c:pt idx="6343">
                  <c:v>2537.6</c:v>
                </c:pt>
                <c:pt idx="6344">
                  <c:v>2538</c:v>
                </c:pt>
                <c:pt idx="6345">
                  <c:v>2538.4</c:v>
                </c:pt>
                <c:pt idx="6346">
                  <c:v>2538.8000000000002</c:v>
                </c:pt>
                <c:pt idx="6347">
                  <c:v>2539.1999999999998</c:v>
                </c:pt>
                <c:pt idx="6348">
                  <c:v>2539.6</c:v>
                </c:pt>
                <c:pt idx="6349">
                  <c:v>2540</c:v>
                </c:pt>
                <c:pt idx="6350">
                  <c:v>2540.4</c:v>
                </c:pt>
                <c:pt idx="6351">
                  <c:v>2540.8000000000002</c:v>
                </c:pt>
                <c:pt idx="6352">
                  <c:v>2541.1999999999998</c:v>
                </c:pt>
                <c:pt idx="6353">
                  <c:v>2541.6</c:v>
                </c:pt>
                <c:pt idx="6354">
                  <c:v>2542</c:v>
                </c:pt>
                <c:pt idx="6355">
                  <c:v>2542.4</c:v>
                </c:pt>
                <c:pt idx="6356">
                  <c:v>2542.8000000000002</c:v>
                </c:pt>
                <c:pt idx="6357">
                  <c:v>2543.1999999999998</c:v>
                </c:pt>
                <c:pt idx="6358">
                  <c:v>2543.6</c:v>
                </c:pt>
                <c:pt idx="6359">
                  <c:v>2544</c:v>
                </c:pt>
                <c:pt idx="6360">
                  <c:v>2544.4</c:v>
                </c:pt>
                <c:pt idx="6361">
                  <c:v>2544.8000000000002</c:v>
                </c:pt>
                <c:pt idx="6362">
                  <c:v>2545.1999999999998</c:v>
                </c:pt>
                <c:pt idx="6363">
                  <c:v>2545.6</c:v>
                </c:pt>
                <c:pt idx="6364">
                  <c:v>2546</c:v>
                </c:pt>
                <c:pt idx="6365">
                  <c:v>2546.4</c:v>
                </c:pt>
                <c:pt idx="6366">
                  <c:v>2546.8000000000002</c:v>
                </c:pt>
                <c:pt idx="6367">
                  <c:v>2547.1999999999998</c:v>
                </c:pt>
                <c:pt idx="6368">
                  <c:v>2547.6</c:v>
                </c:pt>
                <c:pt idx="6369">
                  <c:v>2548</c:v>
                </c:pt>
                <c:pt idx="6370">
                  <c:v>2548.4</c:v>
                </c:pt>
                <c:pt idx="6371">
                  <c:v>2548.8000000000002</c:v>
                </c:pt>
                <c:pt idx="6372">
                  <c:v>2549.1999999999998</c:v>
                </c:pt>
                <c:pt idx="6373">
                  <c:v>2549.6</c:v>
                </c:pt>
                <c:pt idx="6374">
                  <c:v>2550</c:v>
                </c:pt>
                <c:pt idx="6375">
                  <c:v>2550.4</c:v>
                </c:pt>
                <c:pt idx="6376">
                  <c:v>2550.8000000000002</c:v>
                </c:pt>
                <c:pt idx="6377">
                  <c:v>2551.1999999999998</c:v>
                </c:pt>
                <c:pt idx="6378">
                  <c:v>2551.6</c:v>
                </c:pt>
                <c:pt idx="6379">
                  <c:v>2552</c:v>
                </c:pt>
                <c:pt idx="6380">
                  <c:v>2552.4</c:v>
                </c:pt>
                <c:pt idx="6381">
                  <c:v>2552.8000000000002</c:v>
                </c:pt>
                <c:pt idx="6382">
                  <c:v>2553.1999999999998</c:v>
                </c:pt>
                <c:pt idx="6383">
                  <c:v>2553.6</c:v>
                </c:pt>
                <c:pt idx="6384">
                  <c:v>2554</c:v>
                </c:pt>
                <c:pt idx="6385">
                  <c:v>2554.4</c:v>
                </c:pt>
                <c:pt idx="6386">
                  <c:v>2554.8000000000002</c:v>
                </c:pt>
                <c:pt idx="6387">
                  <c:v>2555.1999999999998</c:v>
                </c:pt>
                <c:pt idx="6388">
                  <c:v>2555.6</c:v>
                </c:pt>
                <c:pt idx="6389">
                  <c:v>2556</c:v>
                </c:pt>
                <c:pt idx="6390">
                  <c:v>2556.4</c:v>
                </c:pt>
                <c:pt idx="6391">
                  <c:v>2556.8000000000002</c:v>
                </c:pt>
                <c:pt idx="6392">
                  <c:v>2557.1999999999998</c:v>
                </c:pt>
                <c:pt idx="6393">
                  <c:v>2557.6</c:v>
                </c:pt>
                <c:pt idx="6394">
                  <c:v>2558</c:v>
                </c:pt>
                <c:pt idx="6395">
                  <c:v>2558.4</c:v>
                </c:pt>
                <c:pt idx="6396">
                  <c:v>2558.8000000000002</c:v>
                </c:pt>
                <c:pt idx="6397">
                  <c:v>2559.1999999999998</c:v>
                </c:pt>
                <c:pt idx="6398">
                  <c:v>2559.6</c:v>
                </c:pt>
                <c:pt idx="6399">
                  <c:v>2560</c:v>
                </c:pt>
                <c:pt idx="6400">
                  <c:v>2560.4</c:v>
                </c:pt>
                <c:pt idx="6401">
                  <c:v>2560.8000000000002</c:v>
                </c:pt>
                <c:pt idx="6402">
                  <c:v>2561.1999999999998</c:v>
                </c:pt>
                <c:pt idx="6403">
                  <c:v>2561.6</c:v>
                </c:pt>
                <c:pt idx="6404">
                  <c:v>2562</c:v>
                </c:pt>
                <c:pt idx="6405">
                  <c:v>2562.4</c:v>
                </c:pt>
                <c:pt idx="6406">
                  <c:v>2562.8000000000002</c:v>
                </c:pt>
                <c:pt idx="6407">
                  <c:v>2563.1999999999998</c:v>
                </c:pt>
                <c:pt idx="6408">
                  <c:v>2563.6</c:v>
                </c:pt>
                <c:pt idx="6409">
                  <c:v>2564</c:v>
                </c:pt>
                <c:pt idx="6410">
                  <c:v>2564.4</c:v>
                </c:pt>
                <c:pt idx="6411">
                  <c:v>2564.8000000000002</c:v>
                </c:pt>
                <c:pt idx="6412">
                  <c:v>2565.1999999999998</c:v>
                </c:pt>
                <c:pt idx="6413">
                  <c:v>2565.6</c:v>
                </c:pt>
                <c:pt idx="6414">
                  <c:v>2566</c:v>
                </c:pt>
                <c:pt idx="6415">
                  <c:v>2566.4</c:v>
                </c:pt>
                <c:pt idx="6416">
                  <c:v>2566.8000000000002</c:v>
                </c:pt>
                <c:pt idx="6417">
                  <c:v>2567.1999999999998</c:v>
                </c:pt>
                <c:pt idx="6418">
                  <c:v>2567.6</c:v>
                </c:pt>
                <c:pt idx="6419">
                  <c:v>2568</c:v>
                </c:pt>
                <c:pt idx="6420">
                  <c:v>2568.4</c:v>
                </c:pt>
                <c:pt idx="6421">
                  <c:v>2568.8000000000002</c:v>
                </c:pt>
                <c:pt idx="6422">
                  <c:v>2569.1999999999998</c:v>
                </c:pt>
                <c:pt idx="6423">
                  <c:v>2569.6</c:v>
                </c:pt>
                <c:pt idx="6424">
                  <c:v>2570</c:v>
                </c:pt>
                <c:pt idx="6425">
                  <c:v>2570.4</c:v>
                </c:pt>
                <c:pt idx="6426">
                  <c:v>2570.8000000000002</c:v>
                </c:pt>
                <c:pt idx="6427">
                  <c:v>2571.1999999999998</c:v>
                </c:pt>
                <c:pt idx="6428">
                  <c:v>2571.6</c:v>
                </c:pt>
                <c:pt idx="6429">
                  <c:v>2572</c:v>
                </c:pt>
                <c:pt idx="6430">
                  <c:v>2572.4</c:v>
                </c:pt>
                <c:pt idx="6431">
                  <c:v>2572.8000000000002</c:v>
                </c:pt>
                <c:pt idx="6432">
                  <c:v>2573.1999999999998</c:v>
                </c:pt>
                <c:pt idx="6433">
                  <c:v>2573.6</c:v>
                </c:pt>
                <c:pt idx="6434">
                  <c:v>2574</c:v>
                </c:pt>
                <c:pt idx="6435">
                  <c:v>2574.4</c:v>
                </c:pt>
                <c:pt idx="6436">
                  <c:v>2574.8000000000002</c:v>
                </c:pt>
                <c:pt idx="6437">
                  <c:v>2575.1999999999998</c:v>
                </c:pt>
                <c:pt idx="6438">
                  <c:v>2575.6</c:v>
                </c:pt>
                <c:pt idx="6439">
                  <c:v>2576</c:v>
                </c:pt>
                <c:pt idx="6440">
                  <c:v>2576.4</c:v>
                </c:pt>
                <c:pt idx="6441">
                  <c:v>2576.8000000000002</c:v>
                </c:pt>
                <c:pt idx="6442">
                  <c:v>2577.1999999999998</c:v>
                </c:pt>
                <c:pt idx="6443">
                  <c:v>2577.6</c:v>
                </c:pt>
                <c:pt idx="6444">
                  <c:v>2578</c:v>
                </c:pt>
                <c:pt idx="6445">
                  <c:v>2578.4</c:v>
                </c:pt>
                <c:pt idx="6446">
                  <c:v>2578.8000000000002</c:v>
                </c:pt>
                <c:pt idx="6447">
                  <c:v>2579.1999999999998</c:v>
                </c:pt>
                <c:pt idx="6448">
                  <c:v>2579.6</c:v>
                </c:pt>
                <c:pt idx="6449">
                  <c:v>2580</c:v>
                </c:pt>
                <c:pt idx="6450">
                  <c:v>2580.4</c:v>
                </c:pt>
                <c:pt idx="6451">
                  <c:v>2580.8000000000002</c:v>
                </c:pt>
                <c:pt idx="6452">
                  <c:v>2581.1999999999998</c:v>
                </c:pt>
                <c:pt idx="6453">
                  <c:v>2581.6</c:v>
                </c:pt>
                <c:pt idx="6454">
                  <c:v>2582</c:v>
                </c:pt>
                <c:pt idx="6455">
                  <c:v>2582.4</c:v>
                </c:pt>
                <c:pt idx="6456">
                  <c:v>2582.8000000000002</c:v>
                </c:pt>
                <c:pt idx="6457">
                  <c:v>2583.1999999999998</c:v>
                </c:pt>
                <c:pt idx="6458">
                  <c:v>2583.6</c:v>
                </c:pt>
                <c:pt idx="6459">
                  <c:v>2584</c:v>
                </c:pt>
                <c:pt idx="6460">
                  <c:v>2584.4</c:v>
                </c:pt>
                <c:pt idx="6461">
                  <c:v>2584.8000000000002</c:v>
                </c:pt>
                <c:pt idx="6462">
                  <c:v>2585.1999999999998</c:v>
                </c:pt>
                <c:pt idx="6463">
                  <c:v>2585.6</c:v>
                </c:pt>
                <c:pt idx="6464">
                  <c:v>2586</c:v>
                </c:pt>
                <c:pt idx="6465">
                  <c:v>2586.4</c:v>
                </c:pt>
                <c:pt idx="6466">
                  <c:v>2586.8000000000002</c:v>
                </c:pt>
                <c:pt idx="6467">
                  <c:v>2587.1999999999998</c:v>
                </c:pt>
                <c:pt idx="6468">
                  <c:v>2587.6</c:v>
                </c:pt>
                <c:pt idx="6469">
                  <c:v>2588</c:v>
                </c:pt>
                <c:pt idx="6470">
                  <c:v>2588.4</c:v>
                </c:pt>
                <c:pt idx="6471">
                  <c:v>2588.8000000000002</c:v>
                </c:pt>
                <c:pt idx="6472">
                  <c:v>2589.1999999999998</c:v>
                </c:pt>
                <c:pt idx="6473">
                  <c:v>2589.6</c:v>
                </c:pt>
                <c:pt idx="6474">
                  <c:v>2590</c:v>
                </c:pt>
                <c:pt idx="6475">
                  <c:v>2590.4</c:v>
                </c:pt>
                <c:pt idx="6476">
                  <c:v>2590.8000000000002</c:v>
                </c:pt>
                <c:pt idx="6477">
                  <c:v>2591.1999999999998</c:v>
                </c:pt>
                <c:pt idx="6478">
                  <c:v>2591.6</c:v>
                </c:pt>
                <c:pt idx="6479">
                  <c:v>2592</c:v>
                </c:pt>
                <c:pt idx="6480">
                  <c:v>2592.4</c:v>
                </c:pt>
                <c:pt idx="6481">
                  <c:v>2592.8000000000002</c:v>
                </c:pt>
                <c:pt idx="6482">
                  <c:v>2593.1999999999998</c:v>
                </c:pt>
                <c:pt idx="6483">
                  <c:v>2593.6</c:v>
                </c:pt>
                <c:pt idx="6484">
                  <c:v>2594</c:v>
                </c:pt>
                <c:pt idx="6485">
                  <c:v>2594.4</c:v>
                </c:pt>
                <c:pt idx="6486">
                  <c:v>2594.8000000000002</c:v>
                </c:pt>
                <c:pt idx="6487">
                  <c:v>2595.1999999999998</c:v>
                </c:pt>
                <c:pt idx="6488">
                  <c:v>2595.6</c:v>
                </c:pt>
                <c:pt idx="6489">
                  <c:v>2596</c:v>
                </c:pt>
                <c:pt idx="6490">
                  <c:v>2596.4</c:v>
                </c:pt>
                <c:pt idx="6491">
                  <c:v>2596.8000000000002</c:v>
                </c:pt>
                <c:pt idx="6492">
                  <c:v>2597.1999999999998</c:v>
                </c:pt>
                <c:pt idx="6493">
                  <c:v>2597.6</c:v>
                </c:pt>
                <c:pt idx="6494">
                  <c:v>2598</c:v>
                </c:pt>
                <c:pt idx="6495">
                  <c:v>2598.4</c:v>
                </c:pt>
                <c:pt idx="6496">
                  <c:v>2598.8000000000002</c:v>
                </c:pt>
                <c:pt idx="6497">
                  <c:v>2599.1999999999998</c:v>
                </c:pt>
                <c:pt idx="6498">
                  <c:v>2599.6</c:v>
                </c:pt>
                <c:pt idx="6499">
                  <c:v>2600</c:v>
                </c:pt>
                <c:pt idx="6500">
                  <c:v>2600.4</c:v>
                </c:pt>
                <c:pt idx="6501">
                  <c:v>2600.8000000000002</c:v>
                </c:pt>
                <c:pt idx="6502">
                  <c:v>2601.1999999999998</c:v>
                </c:pt>
                <c:pt idx="6503">
                  <c:v>2601.6</c:v>
                </c:pt>
                <c:pt idx="6504">
                  <c:v>2602</c:v>
                </c:pt>
                <c:pt idx="6505">
                  <c:v>2602.4</c:v>
                </c:pt>
                <c:pt idx="6506">
                  <c:v>2602.8000000000002</c:v>
                </c:pt>
                <c:pt idx="6507">
                  <c:v>2603.1999999999998</c:v>
                </c:pt>
                <c:pt idx="6508">
                  <c:v>2603.6</c:v>
                </c:pt>
                <c:pt idx="6509">
                  <c:v>2604</c:v>
                </c:pt>
                <c:pt idx="6510">
                  <c:v>2604.4</c:v>
                </c:pt>
                <c:pt idx="6511">
                  <c:v>2604.8000000000002</c:v>
                </c:pt>
                <c:pt idx="6512">
                  <c:v>2605.1999999999998</c:v>
                </c:pt>
                <c:pt idx="6513">
                  <c:v>2605.6</c:v>
                </c:pt>
                <c:pt idx="6514">
                  <c:v>2606</c:v>
                </c:pt>
                <c:pt idx="6515">
                  <c:v>2606.4</c:v>
                </c:pt>
                <c:pt idx="6516">
                  <c:v>2606.8000000000002</c:v>
                </c:pt>
                <c:pt idx="6517">
                  <c:v>2607.1999999999998</c:v>
                </c:pt>
                <c:pt idx="6518">
                  <c:v>2607.6</c:v>
                </c:pt>
                <c:pt idx="6519">
                  <c:v>2608</c:v>
                </c:pt>
                <c:pt idx="6520">
                  <c:v>2608.4</c:v>
                </c:pt>
                <c:pt idx="6521">
                  <c:v>2608.8000000000002</c:v>
                </c:pt>
                <c:pt idx="6522">
                  <c:v>2609.1999999999998</c:v>
                </c:pt>
                <c:pt idx="6523">
                  <c:v>2609.6</c:v>
                </c:pt>
                <c:pt idx="6524">
                  <c:v>2610</c:v>
                </c:pt>
                <c:pt idx="6525">
                  <c:v>2610.4</c:v>
                </c:pt>
                <c:pt idx="6526">
                  <c:v>2610.8000000000002</c:v>
                </c:pt>
                <c:pt idx="6527">
                  <c:v>2611.1999999999998</c:v>
                </c:pt>
                <c:pt idx="6528">
                  <c:v>2611.6</c:v>
                </c:pt>
                <c:pt idx="6529">
                  <c:v>2612</c:v>
                </c:pt>
                <c:pt idx="6530">
                  <c:v>2612.4</c:v>
                </c:pt>
                <c:pt idx="6531">
                  <c:v>2612.8000000000002</c:v>
                </c:pt>
                <c:pt idx="6532">
                  <c:v>2613.1999999999998</c:v>
                </c:pt>
                <c:pt idx="6533">
                  <c:v>2613.6</c:v>
                </c:pt>
                <c:pt idx="6534">
                  <c:v>2614</c:v>
                </c:pt>
                <c:pt idx="6535">
                  <c:v>2614.4</c:v>
                </c:pt>
                <c:pt idx="6536">
                  <c:v>2614.8000000000002</c:v>
                </c:pt>
                <c:pt idx="6537">
                  <c:v>2615.1999999999998</c:v>
                </c:pt>
                <c:pt idx="6538">
                  <c:v>2615.6</c:v>
                </c:pt>
                <c:pt idx="6539">
                  <c:v>2616</c:v>
                </c:pt>
                <c:pt idx="6540">
                  <c:v>2616.4</c:v>
                </c:pt>
                <c:pt idx="6541">
                  <c:v>2616.8000000000002</c:v>
                </c:pt>
                <c:pt idx="6542">
                  <c:v>2617.1999999999998</c:v>
                </c:pt>
                <c:pt idx="6543">
                  <c:v>2617.6</c:v>
                </c:pt>
                <c:pt idx="6544">
                  <c:v>2618</c:v>
                </c:pt>
                <c:pt idx="6545">
                  <c:v>2618.4</c:v>
                </c:pt>
                <c:pt idx="6546">
                  <c:v>2618.8000000000002</c:v>
                </c:pt>
                <c:pt idx="6547">
                  <c:v>2619.1999999999998</c:v>
                </c:pt>
                <c:pt idx="6548">
                  <c:v>2619.6</c:v>
                </c:pt>
                <c:pt idx="6549">
                  <c:v>2620</c:v>
                </c:pt>
                <c:pt idx="6550">
                  <c:v>2620.4</c:v>
                </c:pt>
                <c:pt idx="6551">
                  <c:v>2620.8000000000002</c:v>
                </c:pt>
                <c:pt idx="6552">
                  <c:v>2621.1999999999998</c:v>
                </c:pt>
                <c:pt idx="6553">
                  <c:v>2621.6</c:v>
                </c:pt>
                <c:pt idx="6554">
                  <c:v>2622</c:v>
                </c:pt>
                <c:pt idx="6555">
                  <c:v>2622.4</c:v>
                </c:pt>
                <c:pt idx="6556">
                  <c:v>2622.8</c:v>
                </c:pt>
                <c:pt idx="6557">
                  <c:v>2623.2</c:v>
                </c:pt>
                <c:pt idx="6558">
                  <c:v>2623.6</c:v>
                </c:pt>
                <c:pt idx="6559">
                  <c:v>2624</c:v>
                </c:pt>
                <c:pt idx="6560">
                  <c:v>2624.4</c:v>
                </c:pt>
                <c:pt idx="6561">
                  <c:v>2624.8</c:v>
                </c:pt>
                <c:pt idx="6562">
                  <c:v>2625.2</c:v>
                </c:pt>
                <c:pt idx="6563">
                  <c:v>2625.6</c:v>
                </c:pt>
                <c:pt idx="6564">
                  <c:v>2626</c:v>
                </c:pt>
                <c:pt idx="6565">
                  <c:v>2626.4</c:v>
                </c:pt>
                <c:pt idx="6566">
                  <c:v>2626.8</c:v>
                </c:pt>
                <c:pt idx="6567">
                  <c:v>2627.2</c:v>
                </c:pt>
                <c:pt idx="6568">
                  <c:v>2627.6</c:v>
                </c:pt>
                <c:pt idx="6569">
                  <c:v>2628</c:v>
                </c:pt>
                <c:pt idx="6570">
                  <c:v>2628.4</c:v>
                </c:pt>
                <c:pt idx="6571">
                  <c:v>2628.8</c:v>
                </c:pt>
                <c:pt idx="6572">
                  <c:v>2629.2</c:v>
                </c:pt>
                <c:pt idx="6573">
                  <c:v>2629.6</c:v>
                </c:pt>
                <c:pt idx="6574">
                  <c:v>2630</c:v>
                </c:pt>
                <c:pt idx="6575">
                  <c:v>2630.4</c:v>
                </c:pt>
                <c:pt idx="6576">
                  <c:v>2630.8</c:v>
                </c:pt>
                <c:pt idx="6577">
                  <c:v>2631.2</c:v>
                </c:pt>
                <c:pt idx="6578">
                  <c:v>2631.6</c:v>
                </c:pt>
                <c:pt idx="6579">
                  <c:v>2632</c:v>
                </c:pt>
                <c:pt idx="6580">
                  <c:v>2632.4</c:v>
                </c:pt>
                <c:pt idx="6581">
                  <c:v>2632.8</c:v>
                </c:pt>
                <c:pt idx="6582">
                  <c:v>2633.2</c:v>
                </c:pt>
                <c:pt idx="6583">
                  <c:v>2633.6</c:v>
                </c:pt>
                <c:pt idx="6584">
                  <c:v>2634</c:v>
                </c:pt>
                <c:pt idx="6585">
                  <c:v>2634.4</c:v>
                </c:pt>
                <c:pt idx="6586">
                  <c:v>2634.8</c:v>
                </c:pt>
                <c:pt idx="6587">
                  <c:v>2635.2</c:v>
                </c:pt>
                <c:pt idx="6588">
                  <c:v>2635.6</c:v>
                </c:pt>
                <c:pt idx="6589">
                  <c:v>2636</c:v>
                </c:pt>
                <c:pt idx="6590">
                  <c:v>2636.4</c:v>
                </c:pt>
                <c:pt idx="6591">
                  <c:v>2636.8</c:v>
                </c:pt>
                <c:pt idx="6592">
                  <c:v>2637.2</c:v>
                </c:pt>
                <c:pt idx="6593">
                  <c:v>2637.6</c:v>
                </c:pt>
                <c:pt idx="6594">
                  <c:v>2638</c:v>
                </c:pt>
                <c:pt idx="6595">
                  <c:v>2638.4</c:v>
                </c:pt>
                <c:pt idx="6596">
                  <c:v>2638.8</c:v>
                </c:pt>
                <c:pt idx="6597">
                  <c:v>2639.2</c:v>
                </c:pt>
                <c:pt idx="6598">
                  <c:v>2639.6</c:v>
                </c:pt>
                <c:pt idx="6599">
                  <c:v>2640</c:v>
                </c:pt>
                <c:pt idx="6600">
                  <c:v>2640.4</c:v>
                </c:pt>
                <c:pt idx="6601">
                  <c:v>2640.8</c:v>
                </c:pt>
                <c:pt idx="6602">
                  <c:v>2641.2</c:v>
                </c:pt>
                <c:pt idx="6603">
                  <c:v>2641.6</c:v>
                </c:pt>
                <c:pt idx="6604">
                  <c:v>2642</c:v>
                </c:pt>
                <c:pt idx="6605">
                  <c:v>2642.4</c:v>
                </c:pt>
                <c:pt idx="6606">
                  <c:v>2642.8</c:v>
                </c:pt>
                <c:pt idx="6607">
                  <c:v>2643.2</c:v>
                </c:pt>
                <c:pt idx="6608">
                  <c:v>2643.6</c:v>
                </c:pt>
                <c:pt idx="6609">
                  <c:v>2644</c:v>
                </c:pt>
                <c:pt idx="6610">
                  <c:v>2644.4</c:v>
                </c:pt>
                <c:pt idx="6611">
                  <c:v>2644.8</c:v>
                </c:pt>
                <c:pt idx="6612">
                  <c:v>2645.2</c:v>
                </c:pt>
                <c:pt idx="6613">
                  <c:v>2645.6</c:v>
                </c:pt>
                <c:pt idx="6614">
                  <c:v>2646</c:v>
                </c:pt>
                <c:pt idx="6615">
                  <c:v>2646.4</c:v>
                </c:pt>
                <c:pt idx="6616">
                  <c:v>2646.8</c:v>
                </c:pt>
                <c:pt idx="6617">
                  <c:v>2647.2</c:v>
                </c:pt>
                <c:pt idx="6618">
                  <c:v>2647.6</c:v>
                </c:pt>
                <c:pt idx="6619">
                  <c:v>2648</c:v>
                </c:pt>
                <c:pt idx="6620">
                  <c:v>2648.4</c:v>
                </c:pt>
                <c:pt idx="6621">
                  <c:v>2648.8</c:v>
                </c:pt>
                <c:pt idx="6622">
                  <c:v>2649.2</c:v>
                </c:pt>
                <c:pt idx="6623">
                  <c:v>2649.6</c:v>
                </c:pt>
                <c:pt idx="6624">
                  <c:v>2650</c:v>
                </c:pt>
                <c:pt idx="6625">
                  <c:v>2650.4</c:v>
                </c:pt>
                <c:pt idx="6626">
                  <c:v>2650.8</c:v>
                </c:pt>
                <c:pt idx="6627">
                  <c:v>2651.2</c:v>
                </c:pt>
                <c:pt idx="6628">
                  <c:v>2651.6</c:v>
                </c:pt>
                <c:pt idx="6629">
                  <c:v>2652</c:v>
                </c:pt>
                <c:pt idx="6630">
                  <c:v>2652.4</c:v>
                </c:pt>
                <c:pt idx="6631">
                  <c:v>2652.8</c:v>
                </c:pt>
                <c:pt idx="6632">
                  <c:v>2653.2</c:v>
                </c:pt>
                <c:pt idx="6633">
                  <c:v>2653.6</c:v>
                </c:pt>
                <c:pt idx="6634">
                  <c:v>2654</c:v>
                </c:pt>
                <c:pt idx="6635">
                  <c:v>2654.4</c:v>
                </c:pt>
                <c:pt idx="6636">
                  <c:v>2654.8</c:v>
                </c:pt>
                <c:pt idx="6637">
                  <c:v>2655.2</c:v>
                </c:pt>
                <c:pt idx="6638">
                  <c:v>2655.6</c:v>
                </c:pt>
                <c:pt idx="6639">
                  <c:v>2656</c:v>
                </c:pt>
                <c:pt idx="6640">
                  <c:v>2656.4</c:v>
                </c:pt>
                <c:pt idx="6641">
                  <c:v>2656.8</c:v>
                </c:pt>
                <c:pt idx="6642">
                  <c:v>2657.2</c:v>
                </c:pt>
                <c:pt idx="6643">
                  <c:v>2657.6</c:v>
                </c:pt>
                <c:pt idx="6644">
                  <c:v>2658</c:v>
                </c:pt>
                <c:pt idx="6645">
                  <c:v>2658.4</c:v>
                </c:pt>
                <c:pt idx="6646">
                  <c:v>2658.8</c:v>
                </c:pt>
                <c:pt idx="6647">
                  <c:v>2659.2</c:v>
                </c:pt>
                <c:pt idx="6648">
                  <c:v>2659.6</c:v>
                </c:pt>
                <c:pt idx="6649">
                  <c:v>2660</c:v>
                </c:pt>
                <c:pt idx="6650">
                  <c:v>2660.4</c:v>
                </c:pt>
                <c:pt idx="6651">
                  <c:v>2660.8</c:v>
                </c:pt>
                <c:pt idx="6652">
                  <c:v>2661.2</c:v>
                </c:pt>
                <c:pt idx="6653">
                  <c:v>2661.6</c:v>
                </c:pt>
                <c:pt idx="6654">
                  <c:v>2662</c:v>
                </c:pt>
                <c:pt idx="6655">
                  <c:v>2662.4</c:v>
                </c:pt>
                <c:pt idx="6656">
                  <c:v>2662.8</c:v>
                </c:pt>
                <c:pt idx="6657">
                  <c:v>2663.2</c:v>
                </c:pt>
                <c:pt idx="6658">
                  <c:v>2663.6</c:v>
                </c:pt>
                <c:pt idx="6659">
                  <c:v>2664</c:v>
                </c:pt>
                <c:pt idx="6660">
                  <c:v>2664.4</c:v>
                </c:pt>
                <c:pt idx="6661">
                  <c:v>2664.8</c:v>
                </c:pt>
                <c:pt idx="6662">
                  <c:v>2665.2</c:v>
                </c:pt>
                <c:pt idx="6663">
                  <c:v>2665.6</c:v>
                </c:pt>
                <c:pt idx="6664">
                  <c:v>2666</c:v>
                </c:pt>
                <c:pt idx="6665">
                  <c:v>2666.4</c:v>
                </c:pt>
                <c:pt idx="6666">
                  <c:v>2666.8</c:v>
                </c:pt>
                <c:pt idx="6667">
                  <c:v>2667.2</c:v>
                </c:pt>
                <c:pt idx="6668">
                  <c:v>2667.6</c:v>
                </c:pt>
                <c:pt idx="6669">
                  <c:v>2668</c:v>
                </c:pt>
                <c:pt idx="6670">
                  <c:v>2668.4</c:v>
                </c:pt>
                <c:pt idx="6671">
                  <c:v>2668.8</c:v>
                </c:pt>
                <c:pt idx="6672">
                  <c:v>2669.2</c:v>
                </c:pt>
                <c:pt idx="6673">
                  <c:v>2669.6</c:v>
                </c:pt>
                <c:pt idx="6674">
                  <c:v>2670</c:v>
                </c:pt>
                <c:pt idx="6675">
                  <c:v>2670.4</c:v>
                </c:pt>
                <c:pt idx="6676">
                  <c:v>2670.8</c:v>
                </c:pt>
                <c:pt idx="6677">
                  <c:v>2671.2</c:v>
                </c:pt>
                <c:pt idx="6678">
                  <c:v>2671.6</c:v>
                </c:pt>
                <c:pt idx="6679">
                  <c:v>2672</c:v>
                </c:pt>
                <c:pt idx="6680">
                  <c:v>2672.4</c:v>
                </c:pt>
                <c:pt idx="6681">
                  <c:v>2672.8</c:v>
                </c:pt>
                <c:pt idx="6682">
                  <c:v>2673.2</c:v>
                </c:pt>
                <c:pt idx="6683">
                  <c:v>2673.6</c:v>
                </c:pt>
                <c:pt idx="6684">
                  <c:v>2674</c:v>
                </c:pt>
                <c:pt idx="6685">
                  <c:v>2674.4</c:v>
                </c:pt>
                <c:pt idx="6686">
                  <c:v>2674.8</c:v>
                </c:pt>
                <c:pt idx="6687">
                  <c:v>2675.2</c:v>
                </c:pt>
                <c:pt idx="6688">
                  <c:v>2675.6</c:v>
                </c:pt>
                <c:pt idx="6689">
                  <c:v>2676</c:v>
                </c:pt>
                <c:pt idx="6690">
                  <c:v>2676.4</c:v>
                </c:pt>
                <c:pt idx="6691">
                  <c:v>2676.8</c:v>
                </c:pt>
                <c:pt idx="6692">
                  <c:v>2677.2</c:v>
                </c:pt>
                <c:pt idx="6693">
                  <c:v>2677.6</c:v>
                </c:pt>
                <c:pt idx="6694">
                  <c:v>2678</c:v>
                </c:pt>
                <c:pt idx="6695">
                  <c:v>2678.4</c:v>
                </c:pt>
                <c:pt idx="6696">
                  <c:v>2678.8</c:v>
                </c:pt>
                <c:pt idx="6697">
                  <c:v>2679.2</c:v>
                </c:pt>
                <c:pt idx="6698">
                  <c:v>2679.6</c:v>
                </c:pt>
                <c:pt idx="6699">
                  <c:v>2680</c:v>
                </c:pt>
                <c:pt idx="6700">
                  <c:v>2680.4</c:v>
                </c:pt>
                <c:pt idx="6701">
                  <c:v>2680.8</c:v>
                </c:pt>
                <c:pt idx="6702">
                  <c:v>2681.2</c:v>
                </c:pt>
                <c:pt idx="6703">
                  <c:v>2681.6</c:v>
                </c:pt>
                <c:pt idx="6704">
                  <c:v>2682</c:v>
                </c:pt>
                <c:pt idx="6705">
                  <c:v>2682.4</c:v>
                </c:pt>
                <c:pt idx="6706">
                  <c:v>2682.8</c:v>
                </c:pt>
                <c:pt idx="6707">
                  <c:v>2683.2</c:v>
                </c:pt>
                <c:pt idx="6708">
                  <c:v>2683.6</c:v>
                </c:pt>
                <c:pt idx="6709">
                  <c:v>2684</c:v>
                </c:pt>
                <c:pt idx="6710">
                  <c:v>2684.4</c:v>
                </c:pt>
                <c:pt idx="6711">
                  <c:v>2684.8</c:v>
                </c:pt>
                <c:pt idx="6712">
                  <c:v>2685.2</c:v>
                </c:pt>
                <c:pt idx="6713">
                  <c:v>2685.6</c:v>
                </c:pt>
                <c:pt idx="6714">
                  <c:v>2686</c:v>
                </c:pt>
                <c:pt idx="6715">
                  <c:v>2686.4</c:v>
                </c:pt>
                <c:pt idx="6716">
                  <c:v>2686.8</c:v>
                </c:pt>
                <c:pt idx="6717">
                  <c:v>2687.2</c:v>
                </c:pt>
                <c:pt idx="6718">
                  <c:v>2687.6</c:v>
                </c:pt>
                <c:pt idx="6719">
                  <c:v>2688</c:v>
                </c:pt>
                <c:pt idx="6720">
                  <c:v>2688.4</c:v>
                </c:pt>
                <c:pt idx="6721">
                  <c:v>2688.8</c:v>
                </c:pt>
                <c:pt idx="6722">
                  <c:v>2689.2</c:v>
                </c:pt>
                <c:pt idx="6723">
                  <c:v>2689.6</c:v>
                </c:pt>
                <c:pt idx="6724">
                  <c:v>2690</c:v>
                </c:pt>
                <c:pt idx="6725">
                  <c:v>2690.4</c:v>
                </c:pt>
                <c:pt idx="6726">
                  <c:v>2690.8</c:v>
                </c:pt>
                <c:pt idx="6727">
                  <c:v>2691.2</c:v>
                </c:pt>
                <c:pt idx="6728">
                  <c:v>2691.6</c:v>
                </c:pt>
                <c:pt idx="6729">
                  <c:v>2692</c:v>
                </c:pt>
                <c:pt idx="6730">
                  <c:v>2692.4</c:v>
                </c:pt>
                <c:pt idx="6731">
                  <c:v>2692.8</c:v>
                </c:pt>
                <c:pt idx="6732">
                  <c:v>2693.2</c:v>
                </c:pt>
                <c:pt idx="6733">
                  <c:v>2693.6</c:v>
                </c:pt>
                <c:pt idx="6734">
                  <c:v>2694</c:v>
                </c:pt>
                <c:pt idx="6735">
                  <c:v>2694.4</c:v>
                </c:pt>
                <c:pt idx="6736">
                  <c:v>2694.8</c:v>
                </c:pt>
                <c:pt idx="6737">
                  <c:v>2695.2</c:v>
                </c:pt>
                <c:pt idx="6738">
                  <c:v>2695.6</c:v>
                </c:pt>
                <c:pt idx="6739">
                  <c:v>2696</c:v>
                </c:pt>
                <c:pt idx="6740">
                  <c:v>2696.4</c:v>
                </c:pt>
                <c:pt idx="6741">
                  <c:v>2696.8</c:v>
                </c:pt>
                <c:pt idx="6742">
                  <c:v>2697.2</c:v>
                </c:pt>
                <c:pt idx="6743">
                  <c:v>2697.6</c:v>
                </c:pt>
                <c:pt idx="6744">
                  <c:v>2698</c:v>
                </c:pt>
                <c:pt idx="6745">
                  <c:v>2698.4</c:v>
                </c:pt>
                <c:pt idx="6746">
                  <c:v>2698.8</c:v>
                </c:pt>
                <c:pt idx="6747">
                  <c:v>2699.2</c:v>
                </c:pt>
                <c:pt idx="6748">
                  <c:v>2699.6</c:v>
                </c:pt>
                <c:pt idx="6749">
                  <c:v>2700</c:v>
                </c:pt>
                <c:pt idx="6750">
                  <c:v>2700.4</c:v>
                </c:pt>
                <c:pt idx="6751">
                  <c:v>2700.8</c:v>
                </c:pt>
                <c:pt idx="6752">
                  <c:v>2701.2</c:v>
                </c:pt>
                <c:pt idx="6753">
                  <c:v>2701.6</c:v>
                </c:pt>
                <c:pt idx="6754">
                  <c:v>2702</c:v>
                </c:pt>
                <c:pt idx="6755">
                  <c:v>2702.4</c:v>
                </c:pt>
                <c:pt idx="6756">
                  <c:v>2702.8</c:v>
                </c:pt>
                <c:pt idx="6757">
                  <c:v>2703.2</c:v>
                </c:pt>
                <c:pt idx="6758">
                  <c:v>2703.6</c:v>
                </c:pt>
                <c:pt idx="6759">
                  <c:v>2704</c:v>
                </c:pt>
                <c:pt idx="6760">
                  <c:v>2704.4</c:v>
                </c:pt>
                <c:pt idx="6761">
                  <c:v>2704.8</c:v>
                </c:pt>
                <c:pt idx="6762">
                  <c:v>2705.2</c:v>
                </c:pt>
                <c:pt idx="6763">
                  <c:v>2705.6</c:v>
                </c:pt>
                <c:pt idx="6764">
                  <c:v>2706</c:v>
                </c:pt>
                <c:pt idx="6765">
                  <c:v>2706.4</c:v>
                </c:pt>
                <c:pt idx="6766">
                  <c:v>2706.8</c:v>
                </c:pt>
                <c:pt idx="6767">
                  <c:v>2707.2</c:v>
                </c:pt>
                <c:pt idx="6768">
                  <c:v>2707.6</c:v>
                </c:pt>
                <c:pt idx="6769">
                  <c:v>2708</c:v>
                </c:pt>
                <c:pt idx="6770">
                  <c:v>2708.4</c:v>
                </c:pt>
                <c:pt idx="6771">
                  <c:v>2708.8</c:v>
                </c:pt>
                <c:pt idx="6772">
                  <c:v>2709.2</c:v>
                </c:pt>
                <c:pt idx="6773">
                  <c:v>2709.6</c:v>
                </c:pt>
                <c:pt idx="6774">
                  <c:v>2710</c:v>
                </c:pt>
                <c:pt idx="6775">
                  <c:v>2710.4</c:v>
                </c:pt>
                <c:pt idx="6776">
                  <c:v>2710.8</c:v>
                </c:pt>
                <c:pt idx="6777">
                  <c:v>2711.2</c:v>
                </c:pt>
                <c:pt idx="6778">
                  <c:v>2711.6</c:v>
                </c:pt>
                <c:pt idx="6779">
                  <c:v>2712</c:v>
                </c:pt>
                <c:pt idx="6780">
                  <c:v>2712.4</c:v>
                </c:pt>
                <c:pt idx="6781">
                  <c:v>2712.8</c:v>
                </c:pt>
                <c:pt idx="6782">
                  <c:v>2713.2</c:v>
                </c:pt>
                <c:pt idx="6783">
                  <c:v>2713.6</c:v>
                </c:pt>
                <c:pt idx="6784">
                  <c:v>2714</c:v>
                </c:pt>
                <c:pt idx="6785">
                  <c:v>2714.4</c:v>
                </c:pt>
                <c:pt idx="6786">
                  <c:v>2714.8</c:v>
                </c:pt>
                <c:pt idx="6787">
                  <c:v>2715.2</c:v>
                </c:pt>
                <c:pt idx="6788">
                  <c:v>2715.6</c:v>
                </c:pt>
                <c:pt idx="6789">
                  <c:v>2716</c:v>
                </c:pt>
                <c:pt idx="6790">
                  <c:v>2716.4</c:v>
                </c:pt>
                <c:pt idx="6791">
                  <c:v>2716.8</c:v>
                </c:pt>
                <c:pt idx="6792">
                  <c:v>2717.2</c:v>
                </c:pt>
                <c:pt idx="6793">
                  <c:v>2717.6</c:v>
                </c:pt>
                <c:pt idx="6794">
                  <c:v>2718</c:v>
                </c:pt>
                <c:pt idx="6795">
                  <c:v>2718.4</c:v>
                </c:pt>
                <c:pt idx="6796">
                  <c:v>2718.8</c:v>
                </c:pt>
                <c:pt idx="6797">
                  <c:v>2719.2</c:v>
                </c:pt>
                <c:pt idx="6798">
                  <c:v>2719.6</c:v>
                </c:pt>
                <c:pt idx="6799">
                  <c:v>2720</c:v>
                </c:pt>
                <c:pt idx="6800">
                  <c:v>2720.4</c:v>
                </c:pt>
                <c:pt idx="6801">
                  <c:v>2720.8</c:v>
                </c:pt>
                <c:pt idx="6802">
                  <c:v>2721.2</c:v>
                </c:pt>
                <c:pt idx="6803">
                  <c:v>2721.6</c:v>
                </c:pt>
                <c:pt idx="6804">
                  <c:v>2722</c:v>
                </c:pt>
                <c:pt idx="6805">
                  <c:v>2722.4</c:v>
                </c:pt>
                <c:pt idx="6806">
                  <c:v>2722.8</c:v>
                </c:pt>
                <c:pt idx="6807">
                  <c:v>2723.2</c:v>
                </c:pt>
                <c:pt idx="6808">
                  <c:v>2723.6</c:v>
                </c:pt>
                <c:pt idx="6809">
                  <c:v>2724</c:v>
                </c:pt>
                <c:pt idx="6810">
                  <c:v>2724.4</c:v>
                </c:pt>
                <c:pt idx="6811">
                  <c:v>2724.8</c:v>
                </c:pt>
                <c:pt idx="6812">
                  <c:v>2725.2</c:v>
                </c:pt>
                <c:pt idx="6813">
                  <c:v>2725.6</c:v>
                </c:pt>
                <c:pt idx="6814">
                  <c:v>2726</c:v>
                </c:pt>
                <c:pt idx="6815">
                  <c:v>2726.4</c:v>
                </c:pt>
                <c:pt idx="6816">
                  <c:v>2726.8</c:v>
                </c:pt>
                <c:pt idx="6817">
                  <c:v>2727.2</c:v>
                </c:pt>
                <c:pt idx="6818">
                  <c:v>2727.6</c:v>
                </c:pt>
                <c:pt idx="6819">
                  <c:v>2728</c:v>
                </c:pt>
                <c:pt idx="6820">
                  <c:v>2728.4</c:v>
                </c:pt>
                <c:pt idx="6821">
                  <c:v>2728.8</c:v>
                </c:pt>
                <c:pt idx="6822">
                  <c:v>2729.2</c:v>
                </c:pt>
                <c:pt idx="6823">
                  <c:v>2729.6</c:v>
                </c:pt>
                <c:pt idx="6824">
                  <c:v>2730</c:v>
                </c:pt>
                <c:pt idx="6825">
                  <c:v>2730.4</c:v>
                </c:pt>
                <c:pt idx="6826">
                  <c:v>2730.8</c:v>
                </c:pt>
                <c:pt idx="6827">
                  <c:v>2731.2</c:v>
                </c:pt>
                <c:pt idx="6828">
                  <c:v>2731.6</c:v>
                </c:pt>
                <c:pt idx="6829">
                  <c:v>2732</c:v>
                </c:pt>
                <c:pt idx="6830">
                  <c:v>2732.4</c:v>
                </c:pt>
                <c:pt idx="6831">
                  <c:v>2732.8</c:v>
                </c:pt>
                <c:pt idx="6832">
                  <c:v>2733.2</c:v>
                </c:pt>
                <c:pt idx="6833">
                  <c:v>2733.6</c:v>
                </c:pt>
                <c:pt idx="6834">
                  <c:v>2734</c:v>
                </c:pt>
                <c:pt idx="6835">
                  <c:v>2734.4</c:v>
                </c:pt>
                <c:pt idx="6836">
                  <c:v>2734.8</c:v>
                </c:pt>
                <c:pt idx="6837">
                  <c:v>2735.2</c:v>
                </c:pt>
                <c:pt idx="6838">
                  <c:v>2735.6</c:v>
                </c:pt>
                <c:pt idx="6839">
                  <c:v>2736</c:v>
                </c:pt>
                <c:pt idx="6840">
                  <c:v>2736.4</c:v>
                </c:pt>
                <c:pt idx="6841">
                  <c:v>2736.8</c:v>
                </c:pt>
                <c:pt idx="6842">
                  <c:v>2737.2</c:v>
                </c:pt>
                <c:pt idx="6843">
                  <c:v>2737.6</c:v>
                </c:pt>
                <c:pt idx="6844">
                  <c:v>2738</c:v>
                </c:pt>
                <c:pt idx="6845">
                  <c:v>2738.4</c:v>
                </c:pt>
                <c:pt idx="6846">
                  <c:v>2738.8</c:v>
                </c:pt>
                <c:pt idx="6847">
                  <c:v>2739.2</c:v>
                </c:pt>
                <c:pt idx="6848">
                  <c:v>2739.6</c:v>
                </c:pt>
                <c:pt idx="6849">
                  <c:v>2740</c:v>
                </c:pt>
                <c:pt idx="6850">
                  <c:v>2740.4</c:v>
                </c:pt>
                <c:pt idx="6851">
                  <c:v>2740.8</c:v>
                </c:pt>
                <c:pt idx="6852">
                  <c:v>2741.2</c:v>
                </c:pt>
                <c:pt idx="6853">
                  <c:v>2741.6</c:v>
                </c:pt>
                <c:pt idx="6854">
                  <c:v>2742</c:v>
                </c:pt>
                <c:pt idx="6855">
                  <c:v>2742.4</c:v>
                </c:pt>
                <c:pt idx="6856">
                  <c:v>2742.8</c:v>
                </c:pt>
                <c:pt idx="6857">
                  <c:v>2743.2</c:v>
                </c:pt>
                <c:pt idx="6858">
                  <c:v>2743.6</c:v>
                </c:pt>
                <c:pt idx="6859">
                  <c:v>2744</c:v>
                </c:pt>
                <c:pt idx="6860">
                  <c:v>2744.4</c:v>
                </c:pt>
                <c:pt idx="6861">
                  <c:v>2744.8</c:v>
                </c:pt>
                <c:pt idx="6862">
                  <c:v>2745.2</c:v>
                </c:pt>
                <c:pt idx="6863">
                  <c:v>2745.6</c:v>
                </c:pt>
                <c:pt idx="6864">
                  <c:v>2746</c:v>
                </c:pt>
                <c:pt idx="6865">
                  <c:v>2746.4</c:v>
                </c:pt>
                <c:pt idx="6866">
                  <c:v>2746.8</c:v>
                </c:pt>
                <c:pt idx="6867">
                  <c:v>2747.2</c:v>
                </c:pt>
                <c:pt idx="6868">
                  <c:v>2747.6</c:v>
                </c:pt>
                <c:pt idx="6869">
                  <c:v>2748</c:v>
                </c:pt>
                <c:pt idx="6870">
                  <c:v>2748.4</c:v>
                </c:pt>
                <c:pt idx="6871">
                  <c:v>2748.8</c:v>
                </c:pt>
                <c:pt idx="6872">
                  <c:v>2749.2</c:v>
                </c:pt>
                <c:pt idx="6873">
                  <c:v>2749.6</c:v>
                </c:pt>
                <c:pt idx="6874">
                  <c:v>2750</c:v>
                </c:pt>
                <c:pt idx="6875">
                  <c:v>2750.4</c:v>
                </c:pt>
                <c:pt idx="6876">
                  <c:v>2750.8</c:v>
                </c:pt>
                <c:pt idx="6877">
                  <c:v>2751.2</c:v>
                </c:pt>
                <c:pt idx="6878">
                  <c:v>2751.6</c:v>
                </c:pt>
                <c:pt idx="6879">
                  <c:v>2752</c:v>
                </c:pt>
                <c:pt idx="6880">
                  <c:v>2752.4</c:v>
                </c:pt>
                <c:pt idx="6881">
                  <c:v>2752.8</c:v>
                </c:pt>
                <c:pt idx="6882">
                  <c:v>2753.2</c:v>
                </c:pt>
                <c:pt idx="6883">
                  <c:v>2753.6</c:v>
                </c:pt>
                <c:pt idx="6884">
                  <c:v>2754</c:v>
                </c:pt>
                <c:pt idx="6885">
                  <c:v>2754.4</c:v>
                </c:pt>
                <c:pt idx="6886">
                  <c:v>2754.8</c:v>
                </c:pt>
                <c:pt idx="6887">
                  <c:v>2755.2</c:v>
                </c:pt>
                <c:pt idx="6888">
                  <c:v>2755.6</c:v>
                </c:pt>
                <c:pt idx="6889">
                  <c:v>2756</c:v>
                </c:pt>
                <c:pt idx="6890">
                  <c:v>2756.4</c:v>
                </c:pt>
                <c:pt idx="6891">
                  <c:v>2756.8</c:v>
                </c:pt>
                <c:pt idx="6892">
                  <c:v>2757.2</c:v>
                </c:pt>
                <c:pt idx="6893">
                  <c:v>2757.6</c:v>
                </c:pt>
                <c:pt idx="6894">
                  <c:v>2758</c:v>
                </c:pt>
                <c:pt idx="6895">
                  <c:v>2758.4</c:v>
                </c:pt>
                <c:pt idx="6896">
                  <c:v>2758.8</c:v>
                </c:pt>
                <c:pt idx="6897">
                  <c:v>2759.2</c:v>
                </c:pt>
                <c:pt idx="6898">
                  <c:v>2759.6</c:v>
                </c:pt>
                <c:pt idx="6899">
                  <c:v>2760</c:v>
                </c:pt>
                <c:pt idx="6900">
                  <c:v>2760.4</c:v>
                </c:pt>
                <c:pt idx="6901">
                  <c:v>2760.8</c:v>
                </c:pt>
                <c:pt idx="6902">
                  <c:v>2761.2</c:v>
                </c:pt>
                <c:pt idx="6903">
                  <c:v>2761.6</c:v>
                </c:pt>
                <c:pt idx="6904">
                  <c:v>2762</c:v>
                </c:pt>
                <c:pt idx="6905">
                  <c:v>2762.4</c:v>
                </c:pt>
                <c:pt idx="6906">
                  <c:v>2762.8</c:v>
                </c:pt>
                <c:pt idx="6907">
                  <c:v>2763.2</c:v>
                </c:pt>
                <c:pt idx="6908">
                  <c:v>2763.6</c:v>
                </c:pt>
                <c:pt idx="6909">
                  <c:v>2764</c:v>
                </c:pt>
                <c:pt idx="6910">
                  <c:v>2764.4</c:v>
                </c:pt>
                <c:pt idx="6911">
                  <c:v>2764.8</c:v>
                </c:pt>
                <c:pt idx="6912">
                  <c:v>2765.2</c:v>
                </c:pt>
                <c:pt idx="6913">
                  <c:v>2765.6</c:v>
                </c:pt>
                <c:pt idx="6914">
                  <c:v>2766</c:v>
                </c:pt>
                <c:pt idx="6915">
                  <c:v>2766.4</c:v>
                </c:pt>
                <c:pt idx="6916">
                  <c:v>2766.8</c:v>
                </c:pt>
                <c:pt idx="6917">
                  <c:v>2767.2</c:v>
                </c:pt>
                <c:pt idx="6918">
                  <c:v>2767.6</c:v>
                </c:pt>
                <c:pt idx="6919">
                  <c:v>2768</c:v>
                </c:pt>
                <c:pt idx="6920">
                  <c:v>2768.4</c:v>
                </c:pt>
                <c:pt idx="6921">
                  <c:v>2768.8</c:v>
                </c:pt>
                <c:pt idx="6922">
                  <c:v>2769.2</c:v>
                </c:pt>
                <c:pt idx="6923">
                  <c:v>2769.6</c:v>
                </c:pt>
                <c:pt idx="6924">
                  <c:v>2770</c:v>
                </c:pt>
                <c:pt idx="6925">
                  <c:v>2770.4</c:v>
                </c:pt>
                <c:pt idx="6926">
                  <c:v>2770.8</c:v>
                </c:pt>
                <c:pt idx="6927">
                  <c:v>2771.2</c:v>
                </c:pt>
                <c:pt idx="6928">
                  <c:v>2771.6</c:v>
                </c:pt>
                <c:pt idx="6929">
                  <c:v>2772</c:v>
                </c:pt>
                <c:pt idx="6930">
                  <c:v>2772.4</c:v>
                </c:pt>
                <c:pt idx="6931">
                  <c:v>2772.8</c:v>
                </c:pt>
                <c:pt idx="6932">
                  <c:v>2773.2</c:v>
                </c:pt>
                <c:pt idx="6933">
                  <c:v>2773.6</c:v>
                </c:pt>
                <c:pt idx="6934">
                  <c:v>2774</c:v>
                </c:pt>
                <c:pt idx="6935">
                  <c:v>2774.4</c:v>
                </c:pt>
                <c:pt idx="6936">
                  <c:v>2774.8</c:v>
                </c:pt>
                <c:pt idx="6937">
                  <c:v>2775.2</c:v>
                </c:pt>
                <c:pt idx="6938">
                  <c:v>2775.6</c:v>
                </c:pt>
                <c:pt idx="6939">
                  <c:v>2776</c:v>
                </c:pt>
                <c:pt idx="6940">
                  <c:v>2776.4</c:v>
                </c:pt>
                <c:pt idx="6941">
                  <c:v>2776.8</c:v>
                </c:pt>
                <c:pt idx="6942">
                  <c:v>2777.2</c:v>
                </c:pt>
                <c:pt idx="6943">
                  <c:v>2777.6</c:v>
                </c:pt>
                <c:pt idx="6944">
                  <c:v>2778</c:v>
                </c:pt>
                <c:pt idx="6945">
                  <c:v>2778.4</c:v>
                </c:pt>
                <c:pt idx="6946">
                  <c:v>2778.8</c:v>
                </c:pt>
                <c:pt idx="6947">
                  <c:v>2779.2</c:v>
                </c:pt>
                <c:pt idx="6948">
                  <c:v>2779.6</c:v>
                </c:pt>
                <c:pt idx="6949">
                  <c:v>2780</c:v>
                </c:pt>
                <c:pt idx="6950">
                  <c:v>2780.4</c:v>
                </c:pt>
                <c:pt idx="6951">
                  <c:v>2780.8</c:v>
                </c:pt>
                <c:pt idx="6952">
                  <c:v>2781.2</c:v>
                </c:pt>
                <c:pt idx="6953">
                  <c:v>2781.6</c:v>
                </c:pt>
                <c:pt idx="6954">
                  <c:v>2782</c:v>
                </c:pt>
                <c:pt idx="6955">
                  <c:v>2782.4</c:v>
                </c:pt>
                <c:pt idx="6956">
                  <c:v>2782.8</c:v>
                </c:pt>
                <c:pt idx="6957">
                  <c:v>2783.2</c:v>
                </c:pt>
                <c:pt idx="6958">
                  <c:v>2783.6</c:v>
                </c:pt>
                <c:pt idx="6959">
                  <c:v>2784</c:v>
                </c:pt>
                <c:pt idx="6960">
                  <c:v>2784.4</c:v>
                </c:pt>
                <c:pt idx="6961">
                  <c:v>2784.8</c:v>
                </c:pt>
                <c:pt idx="6962">
                  <c:v>2785.2</c:v>
                </c:pt>
                <c:pt idx="6963">
                  <c:v>2785.6</c:v>
                </c:pt>
                <c:pt idx="6964">
                  <c:v>2786</c:v>
                </c:pt>
                <c:pt idx="6965">
                  <c:v>2786.4</c:v>
                </c:pt>
                <c:pt idx="6966">
                  <c:v>2786.8</c:v>
                </c:pt>
                <c:pt idx="6967">
                  <c:v>2787.2</c:v>
                </c:pt>
                <c:pt idx="6968">
                  <c:v>2787.6</c:v>
                </c:pt>
                <c:pt idx="6969">
                  <c:v>2788</c:v>
                </c:pt>
                <c:pt idx="6970">
                  <c:v>2788.4</c:v>
                </c:pt>
                <c:pt idx="6971">
                  <c:v>2788.8</c:v>
                </c:pt>
                <c:pt idx="6972">
                  <c:v>2789.2</c:v>
                </c:pt>
                <c:pt idx="6973">
                  <c:v>2789.6</c:v>
                </c:pt>
                <c:pt idx="6974">
                  <c:v>2790</c:v>
                </c:pt>
                <c:pt idx="6975">
                  <c:v>2790.4</c:v>
                </c:pt>
                <c:pt idx="6976">
                  <c:v>2790.8</c:v>
                </c:pt>
                <c:pt idx="6977">
                  <c:v>2791.2</c:v>
                </c:pt>
                <c:pt idx="6978">
                  <c:v>2791.6</c:v>
                </c:pt>
                <c:pt idx="6979">
                  <c:v>2792</c:v>
                </c:pt>
                <c:pt idx="6980">
                  <c:v>2792.4</c:v>
                </c:pt>
                <c:pt idx="6981">
                  <c:v>2792.8</c:v>
                </c:pt>
                <c:pt idx="6982">
                  <c:v>2793.2</c:v>
                </c:pt>
                <c:pt idx="6983">
                  <c:v>2793.6</c:v>
                </c:pt>
                <c:pt idx="6984">
                  <c:v>2794</c:v>
                </c:pt>
                <c:pt idx="6985">
                  <c:v>2794.4</c:v>
                </c:pt>
                <c:pt idx="6986">
                  <c:v>2794.8</c:v>
                </c:pt>
                <c:pt idx="6987">
                  <c:v>2795.2</c:v>
                </c:pt>
                <c:pt idx="6988">
                  <c:v>2795.6</c:v>
                </c:pt>
                <c:pt idx="6989">
                  <c:v>2796</c:v>
                </c:pt>
                <c:pt idx="6990">
                  <c:v>2796.4</c:v>
                </c:pt>
                <c:pt idx="6991">
                  <c:v>2796.8</c:v>
                </c:pt>
                <c:pt idx="6992">
                  <c:v>2797.2</c:v>
                </c:pt>
                <c:pt idx="6993">
                  <c:v>2797.6</c:v>
                </c:pt>
                <c:pt idx="6994">
                  <c:v>2798</c:v>
                </c:pt>
                <c:pt idx="6995">
                  <c:v>2798.4</c:v>
                </c:pt>
                <c:pt idx="6996">
                  <c:v>2798.8</c:v>
                </c:pt>
                <c:pt idx="6997">
                  <c:v>2799.2</c:v>
                </c:pt>
                <c:pt idx="6998">
                  <c:v>2799.6</c:v>
                </c:pt>
                <c:pt idx="6999">
                  <c:v>2800</c:v>
                </c:pt>
                <c:pt idx="7000">
                  <c:v>2800.4</c:v>
                </c:pt>
                <c:pt idx="7001">
                  <c:v>2800.8</c:v>
                </c:pt>
                <c:pt idx="7002">
                  <c:v>2801.2</c:v>
                </c:pt>
                <c:pt idx="7003">
                  <c:v>2801.6</c:v>
                </c:pt>
                <c:pt idx="7004">
                  <c:v>2802</c:v>
                </c:pt>
                <c:pt idx="7005">
                  <c:v>2802.4</c:v>
                </c:pt>
                <c:pt idx="7006">
                  <c:v>2802.8</c:v>
                </c:pt>
                <c:pt idx="7007">
                  <c:v>2803.2</c:v>
                </c:pt>
                <c:pt idx="7008">
                  <c:v>2803.6</c:v>
                </c:pt>
                <c:pt idx="7009">
                  <c:v>2804</c:v>
                </c:pt>
                <c:pt idx="7010">
                  <c:v>2804.4</c:v>
                </c:pt>
                <c:pt idx="7011">
                  <c:v>2804.8</c:v>
                </c:pt>
                <c:pt idx="7012">
                  <c:v>2805.2</c:v>
                </c:pt>
                <c:pt idx="7013">
                  <c:v>2805.6</c:v>
                </c:pt>
                <c:pt idx="7014">
                  <c:v>2806</c:v>
                </c:pt>
                <c:pt idx="7015">
                  <c:v>2806.4</c:v>
                </c:pt>
                <c:pt idx="7016">
                  <c:v>2806.8</c:v>
                </c:pt>
                <c:pt idx="7017">
                  <c:v>2807.2</c:v>
                </c:pt>
                <c:pt idx="7018">
                  <c:v>2807.6</c:v>
                </c:pt>
                <c:pt idx="7019">
                  <c:v>2808</c:v>
                </c:pt>
                <c:pt idx="7020">
                  <c:v>2808.4</c:v>
                </c:pt>
                <c:pt idx="7021">
                  <c:v>2808.8</c:v>
                </c:pt>
                <c:pt idx="7022">
                  <c:v>2809.2</c:v>
                </c:pt>
                <c:pt idx="7023">
                  <c:v>2809.6</c:v>
                </c:pt>
                <c:pt idx="7024">
                  <c:v>2810</c:v>
                </c:pt>
                <c:pt idx="7025">
                  <c:v>2810.4</c:v>
                </c:pt>
                <c:pt idx="7026">
                  <c:v>2810.8</c:v>
                </c:pt>
                <c:pt idx="7027">
                  <c:v>2811.2</c:v>
                </c:pt>
                <c:pt idx="7028">
                  <c:v>2811.6</c:v>
                </c:pt>
                <c:pt idx="7029">
                  <c:v>2812</c:v>
                </c:pt>
                <c:pt idx="7030">
                  <c:v>2812.4</c:v>
                </c:pt>
                <c:pt idx="7031">
                  <c:v>2812.8</c:v>
                </c:pt>
                <c:pt idx="7032">
                  <c:v>2813.2</c:v>
                </c:pt>
                <c:pt idx="7033">
                  <c:v>2813.6</c:v>
                </c:pt>
                <c:pt idx="7034">
                  <c:v>2814</c:v>
                </c:pt>
                <c:pt idx="7035">
                  <c:v>2814.4</c:v>
                </c:pt>
                <c:pt idx="7036">
                  <c:v>2814.8</c:v>
                </c:pt>
                <c:pt idx="7037">
                  <c:v>2815.2</c:v>
                </c:pt>
                <c:pt idx="7038">
                  <c:v>2815.6</c:v>
                </c:pt>
                <c:pt idx="7039">
                  <c:v>2816</c:v>
                </c:pt>
                <c:pt idx="7040">
                  <c:v>2816.4</c:v>
                </c:pt>
                <c:pt idx="7041">
                  <c:v>2816.8</c:v>
                </c:pt>
                <c:pt idx="7042">
                  <c:v>2817.2</c:v>
                </c:pt>
                <c:pt idx="7043">
                  <c:v>2817.6</c:v>
                </c:pt>
                <c:pt idx="7044">
                  <c:v>2818</c:v>
                </c:pt>
                <c:pt idx="7045">
                  <c:v>2818.4</c:v>
                </c:pt>
                <c:pt idx="7046">
                  <c:v>2818.8</c:v>
                </c:pt>
                <c:pt idx="7047">
                  <c:v>2819.2</c:v>
                </c:pt>
                <c:pt idx="7048">
                  <c:v>2819.6</c:v>
                </c:pt>
                <c:pt idx="7049">
                  <c:v>2820</c:v>
                </c:pt>
                <c:pt idx="7050">
                  <c:v>2820.4</c:v>
                </c:pt>
                <c:pt idx="7051">
                  <c:v>2820.8</c:v>
                </c:pt>
                <c:pt idx="7052">
                  <c:v>2821.2</c:v>
                </c:pt>
                <c:pt idx="7053">
                  <c:v>2821.6</c:v>
                </c:pt>
                <c:pt idx="7054">
                  <c:v>2822</c:v>
                </c:pt>
                <c:pt idx="7055">
                  <c:v>2822.4</c:v>
                </c:pt>
                <c:pt idx="7056">
                  <c:v>2822.8</c:v>
                </c:pt>
                <c:pt idx="7057">
                  <c:v>2823.2</c:v>
                </c:pt>
                <c:pt idx="7058">
                  <c:v>2823.6</c:v>
                </c:pt>
                <c:pt idx="7059">
                  <c:v>2824</c:v>
                </c:pt>
                <c:pt idx="7060">
                  <c:v>2824.4</c:v>
                </c:pt>
                <c:pt idx="7061">
                  <c:v>2824.8</c:v>
                </c:pt>
                <c:pt idx="7062">
                  <c:v>2825.2</c:v>
                </c:pt>
                <c:pt idx="7063">
                  <c:v>2825.6</c:v>
                </c:pt>
                <c:pt idx="7064">
                  <c:v>2826</c:v>
                </c:pt>
                <c:pt idx="7065">
                  <c:v>2826.4</c:v>
                </c:pt>
                <c:pt idx="7066">
                  <c:v>2826.8</c:v>
                </c:pt>
                <c:pt idx="7067">
                  <c:v>2827.2</c:v>
                </c:pt>
                <c:pt idx="7068">
                  <c:v>2827.6</c:v>
                </c:pt>
                <c:pt idx="7069">
                  <c:v>2828</c:v>
                </c:pt>
                <c:pt idx="7070">
                  <c:v>2828.4</c:v>
                </c:pt>
                <c:pt idx="7071">
                  <c:v>2828.8</c:v>
                </c:pt>
                <c:pt idx="7072">
                  <c:v>2829.2</c:v>
                </c:pt>
                <c:pt idx="7073">
                  <c:v>2829.6</c:v>
                </c:pt>
                <c:pt idx="7074">
                  <c:v>2830</c:v>
                </c:pt>
                <c:pt idx="7075">
                  <c:v>2830.4</c:v>
                </c:pt>
                <c:pt idx="7076">
                  <c:v>2830.8</c:v>
                </c:pt>
                <c:pt idx="7077">
                  <c:v>2831.2</c:v>
                </c:pt>
                <c:pt idx="7078">
                  <c:v>2831.6</c:v>
                </c:pt>
                <c:pt idx="7079">
                  <c:v>2832</c:v>
                </c:pt>
                <c:pt idx="7080">
                  <c:v>2832.4</c:v>
                </c:pt>
                <c:pt idx="7081">
                  <c:v>2832.8</c:v>
                </c:pt>
                <c:pt idx="7082">
                  <c:v>2833.2</c:v>
                </c:pt>
                <c:pt idx="7083">
                  <c:v>2833.6</c:v>
                </c:pt>
                <c:pt idx="7084">
                  <c:v>2834</c:v>
                </c:pt>
                <c:pt idx="7085">
                  <c:v>2834.4</c:v>
                </c:pt>
                <c:pt idx="7086">
                  <c:v>2834.8</c:v>
                </c:pt>
                <c:pt idx="7087">
                  <c:v>2835.2</c:v>
                </c:pt>
                <c:pt idx="7088">
                  <c:v>2835.6</c:v>
                </c:pt>
                <c:pt idx="7089">
                  <c:v>2836</c:v>
                </c:pt>
                <c:pt idx="7090">
                  <c:v>2836.4</c:v>
                </c:pt>
                <c:pt idx="7091">
                  <c:v>2836.8</c:v>
                </c:pt>
                <c:pt idx="7092">
                  <c:v>2837.2</c:v>
                </c:pt>
                <c:pt idx="7093">
                  <c:v>2837.6</c:v>
                </c:pt>
                <c:pt idx="7094">
                  <c:v>2838</c:v>
                </c:pt>
                <c:pt idx="7095">
                  <c:v>2838.4</c:v>
                </c:pt>
                <c:pt idx="7096">
                  <c:v>2838.8</c:v>
                </c:pt>
                <c:pt idx="7097">
                  <c:v>2839.2</c:v>
                </c:pt>
                <c:pt idx="7098">
                  <c:v>2839.6</c:v>
                </c:pt>
                <c:pt idx="7099">
                  <c:v>2840</c:v>
                </c:pt>
                <c:pt idx="7100">
                  <c:v>2840.4</c:v>
                </c:pt>
                <c:pt idx="7101">
                  <c:v>2840.8</c:v>
                </c:pt>
                <c:pt idx="7102">
                  <c:v>2841.2</c:v>
                </c:pt>
                <c:pt idx="7103">
                  <c:v>2841.6</c:v>
                </c:pt>
                <c:pt idx="7104">
                  <c:v>2842</c:v>
                </c:pt>
                <c:pt idx="7105">
                  <c:v>2842.4</c:v>
                </c:pt>
                <c:pt idx="7106">
                  <c:v>2842.8</c:v>
                </c:pt>
                <c:pt idx="7107">
                  <c:v>2843.2</c:v>
                </c:pt>
                <c:pt idx="7108">
                  <c:v>2843.6</c:v>
                </c:pt>
                <c:pt idx="7109">
                  <c:v>2844</c:v>
                </c:pt>
                <c:pt idx="7110">
                  <c:v>2844.4</c:v>
                </c:pt>
                <c:pt idx="7111">
                  <c:v>2844.8</c:v>
                </c:pt>
                <c:pt idx="7112">
                  <c:v>2845.2</c:v>
                </c:pt>
                <c:pt idx="7113">
                  <c:v>2845.6</c:v>
                </c:pt>
                <c:pt idx="7114">
                  <c:v>2846</c:v>
                </c:pt>
                <c:pt idx="7115">
                  <c:v>2846.4</c:v>
                </c:pt>
                <c:pt idx="7116">
                  <c:v>2846.8</c:v>
                </c:pt>
                <c:pt idx="7117">
                  <c:v>2847.2</c:v>
                </c:pt>
                <c:pt idx="7118">
                  <c:v>2847.6</c:v>
                </c:pt>
                <c:pt idx="7119">
                  <c:v>2848</c:v>
                </c:pt>
                <c:pt idx="7120">
                  <c:v>2848.4</c:v>
                </c:pt>
                <c:pt idx="7121">
                  <c:v>2848.8</c:v>
                </c:pt>
                <c:pt idx="7122">
                  <c:v>2849.2</c:v>
                </c:pt>
                <c:pt idx="7123">
                  <c:v>2849.6</c:v>
                </c:pt>
                <c:pt idx="7124">
                  <c:v>2850</c:v>
                </c:pt>
                <c:pt idx="7125">
                  <c:v>2850.4</c:v>
                </c:pt>
                <c:pt idx="7126">
                  <c:v>2850.8</c:v>
                </c:pt>
                <c:pt idx="7127">
                  <c:v>2851.2</c:v>
                </c:pt>
                <c:pt idx="7128">
                  <c:v>2851.6</c:v>
                </c:pt>
                <c:pt idx="7129">
                  <c:v>2852</c:v>
                </c:pt>
                <c:pt idx="7130">
                  <c:v>2852.4</c:v>
                </c:pt>
                <c:pt idx="7131">
                  <c:v>2852.8</c:v>
                </c:pt>
                <c:pt idx="7132">
                  <c:v>2853.2</c:v>
                </c:pt>
                <c:pt idx="7133">
                  <c:v>2853.6</c:v>
                </c:pt>
                <c:pt idx="7134">
                  <c:v>2854</c:v>
                </c:pt>
                <c:pt idx="7135">
                  <c:v>2854.4</c:v>
                </c:pt>
                <c:pt idx="7136">
                  <c:v>2854.8</c:v>
                </c:pt>
                <c:pt idx="7137">
                  <c:v>2855.2</c:v>
                </c:pt>
                <c:pt idx="7138">
                  <c:v>2855.6</c:v>
                </c:pt>
                <c:pt idx="7139">
                  <c:v>2856</c:v>
                </c:pt>
                <c:pt idx="7140">
                  <c:v>2856.4</c:v>
                </c:pt>
                <c:pt idx="7141">
                  <c:v>2856.8</c:v>
                </c:pt>
                <c:pt idx="7142">
                  <c:v>2857.2</c:v>
                </c:pt>
                <c:pt idx="7143">
                  <c:v>2857.6</c:v>
                </c:pt>
                <c:pt idx="7144">
                  <c:v>2858</c:v>
                </c:pt>
                <c:pt idx="7145">
                  <c:v>2858.4</c:v>
                </c:pt>
                <c:pt idx="7146">
                  <c:v>2858.8</c:v>
                </c:pt>
                <c:pt idx="7147">
                  <c:v>2859.2</c:v>
                </c:pt>
                <c:pt idx="7148">
                  <c:v>2859.6</c:v>
                </c:pt>
                <c:pt idx="7149">
                  <c:v>2860</c:v>
                </c:pt>
                <c:pt idx="7150">
                  <c:v>2860.4</c:v>
                </c:pt>
                <c:pt idx="7151">
                  <c:v>2860.8</c:v>
                </c:pt>
                <c:pt idx="7152">
                  <c:v>2861.2</c:v>
                </c:pt>
                <c:pt idx="7153">
                  <c:v>2861.6</c:v>
                </c:pt>
                <c:pt idx="7154">
                  <c:v>2862</c:v>
                </c:pt>
                <c:pt idx="7155">
                  <c:v>2862.4</c:v>
                </c:pt>
                <c:pt idx="7156">
                  <c:v>2862.8</c:v>
                </c:pt>
                <c:pt idx="7157">
                  <c:v>2863.2</c:v>
                </c:pt>
                <c:pt idx="7158">
                  <c:v>2863.6</c:v>
                </c:pt>
                <c:pt idx="7159">
                  <c:v>2864</c:v>
                </c:pt>
                <c:pt idx="7160">
                  <c:v>2864.4</c:v>
                </c:pt>
                <c:pt idx="7161">
                  <c:v>2864.8</c:v>
                </c:pt>
                <c:pt idx="7162">
                  <c:v>2865.2</c:v>
                </c:pt>
                <c:pt idx="7163">
                  <c:v>2865.6</c:v>
                </c:pt>
                <c:pt idx="7164">
                  <c:v>2866</c:v>
                </c:pt>
                <c:pt idx="7165">
                  <c:v>2866.4</c:v>
                </c:pt>
                <c:pt idx="7166">
                  <c:v>2866.8</c:v>
                </c:pt>
                <c:pt idx="7167">
                  <c:v>2867.2</c:v>
                </c:pt>
                <c:pt idx="7168">
                  <c:v>2867.6</c:v>
                </c:pt>
                <c:pt idx="7169">
                  <c:v>2868</c:v>
                </c:pt>
                <c:pt idx="7170">
                  <c:v>2868.4</c:v>
                </c:pt>
                <c:pt idx="7171">
                  <c:v>2868.8</c:v>
                </c:pt>
                <c:pt idx="7172">
                  <c:v>2869.2</c:v>
                </c:pt>
                <c:pt idx="7173">
                  <c:v>2869.6</c:v>
                </c:pt>
                <c:pt idx="7174">
                  <c:v>2870</c:v>
                </c:pt>
                <c:pt idx="7175">
                  <c:v>2870.4</c:v>
                </c:pt>
                <c:pt idx="7176">
                  <c:v>2870.8</c:v>
                </c:pt>
                <c:pt idx="7177">
                  <c:v>2871.2</c:v>
                </c:pt>
                <c:pt idx="7178">
                  <c:v>2871.6</c:v>
                </c:pt>
                <c:pt idx="7179">
                  <c:v>2872</c:v>
                </c:pt>
                <c:pt idx="7180">
                  <c:v>2872.4</c:v>
                </c:pt>
                <c:pt idx="7181">
                  <c:v>2872.8</c:v>
                </c:pt>
                <c:pt idx="7182">
                  <c:v>2873.2</c:v>
                </c:pt>
                <c:pt idx="7183">
                  <c:v>2873.6</c:v>
                </c:pt>
                <c:pt idx="7184">
                  <c:v>2874</c:v>
                </c:pt>
                <c:pt idx="7185">
                  <c:v>2874.4</c:v>
                </c:pt>
                <c:pt idx="7186">
                  <c:v>2874.8</c:v>
                </c:pt>
                <c:pt idx="7187">
                  <c:v>2875.2</c:v>
                </c:pt>
                <c:pt idx="7188">
                  <c:v>2875.6</c:v>
                </c:pt>
                <c:pt idx="7189">
                  <c:v>2876</c:v>
                </c:pt>
                <c:pt idx="7190">
                  <c:v>2876.4</c:v>
                </c:pt>
                <c:pt idx="7191">
                  <c:v>2876.8</c:v>
                </c:pt>
                <c:pt idx="7192">
                  <c:v>2877.2</c:v>
                </c:pt>
                <c:pt idx="7193">
                  <c:v>2877.6</c:v>
                </c:pt>
                <c:pt idx="7194">
                  <c:v>2878</c:v>
                </c:pt>
                <c:pt idx="7195">
                  <c:v>2878.4</c:v>
                </c:pt>
                <c:pt idx="7196">
                  <c:v>2878.8</c:v>
                </c:pt>
                <c:pt idx="7197">
                  <c:v>2879.2</c:v>
                </c:pt>
                <c:pt idx="7198">
                  <c:v>2879.6</c:v>
                </c:pt>
                <c:pt idx="7199">
                  <c:v>2880</c:v>
                </c:pt>
                <c:pt idx="7200">
                  <c:v>2880.4</c:v>
                </c:pt>
                <c:pt idx="7201">
                  <c:v>2880.8</c:v>
                </c:pt>
                <c:pt idx="7202">
                  <c:v>2881.2</c:v>
                </c:pt>
                <c:pt idx="7203">
                  <c:v>2881.6</c:v>
                </c:pt>
                <c:pt idx="7204">
                  <c:v>2882</c:v>
                </c:pt>
                <c:pt idx="7205">
                  <c:v>2882.4</c:v>
                </c:pt>
                <c:pt idx="7206">
                  <c:v>2882.8</c:v>
                </c:pt>
                <c:pt idx="7207">
                  <c:v>2883.2</c:v>
                </c:pt>
                <c:pt idx="7208">
                  <c:v>2883.6</c:v>
                </c:pt>
                <c:pt idx="7209">
                  <c:v>2884</c:v>
                </c:pt>
                <c:pt idx="7210">
                  <c:v>2884.4</c:v>
                </c:pt>
                <c:pt idx="7211">
                  <c:v>2884.8</c:v>
                </c:pt>
                <c:pt idx="7212">
                  <c:v>2885.2</c:v>
                </c:pt>
                <c:pt idx="7213">
                  <c:v>2885.6</c:v>
                </c:pt>
                <c:pt idx="7214">
                  <c:v>2886</c:v>
                </c:pt>
                <c:pt idx="7215">
                  <c:v>2886.4</c:v>
                </c:pt>
                <c:pt idx="7216">
                  <c:v>2886.8</c:v>
                </c:pt>
                <c:pt idx="7217">
                  <c:v>2887.2</c:v>
                </c:pt>
                <c:pt idx="7218">
                  <c:v>2887.6</c:v>
                </c:pt>
                <c:pt idx="7219">
                  <c:v>2888</c:v>
                </c:pt>
                <c:pt idx="7220">
                  <c:v>2888.4</c:v>
                </c:pt>
                <c:pt idx="7221">
                  <c:v>2888.8</c:v>
                </c:pt>
                <c:pt idx="7222">
                  <c:v>2889.2</c:v>
                </c:pt>
                <c:pt idx="7223">
                  <c:v>2889.6</c:v>
                </c:pt>
                <c:pt idx="7224">
                  <c:v>2890</c:v>
                </c:pt>
                <c:pt idx="7225">
                  <c:v>2890.4</c:v>
                </c:pt>
                <c:pt idx="7226">
                  <c:v>2890.8</c:v>
                </c:pt>
                <c:pt idx="7227">
                  <c:v>2891.2</c:v>
                </c:pt>
                <c:pt idx="7228">
                  <c:v>2891.6</c:v>
                </c:pt>
                <c:pt idx="7229">
                  <c:v>2892</c:v>
                </c:pt>
                <c:pt idx="7230">
                  <c:v>2892.4</c:v>
                </c:pt>
                <c:pt idx="7231">
                  <c:v>2892.8</c:v>
                </c:pt>
                <c:pt idx="7232">
                  <c:v>2893.2</c:v>
                </c:pt>
                <c:pt idx="7233">
                  <c:v>2893.6</c:v>
                </c:pt>
                <c:pt idx="7234">
                  <c:v>2894</c:v>
                </c:pt>
                <c:pt idx="7235">
                  <c:v>2894.4</c:v>
                </c:pt>
                <c:pt idx="7236">
                  <c:v>2894.8</c:v>
                </c:pt>
                <c:pt idx="7237">
                  <c:v>2895.2</c:v>
                </c:pt>
                <c:pt idx="7238">
                  <c:v>2895.6</c:v>
                </c:pt>
                <c:pt idx="7239">
                  <c:v>2896</c:v>
                </c:pt>
                <c:pt idx="7240">
                  <c:v>2896.4</c:v>
                </c:pt>
                <c:pt idx="7241">
                  <c:v>2896.8</c:v>
                </c:pt>
                <c:pt idx="7242">
                  <c:v>2897.2</c:v>
                </c:pt>
                <c:pt idx="7243">
                  <c:v>2897.6</c:v>
                </c:pt>
                <c:pt idx="7244">
                  <c:v>2898</c:v>
                </c:pt>
                <c:pt idx="7245">
                  <c:v>2898.4</c:v>
                </c:pt>
                <c:pt idx="7246">
                  <c:v>2898.8</c:v>
                </c:pt>
                <c:pt idx="7247">
                  <c:v>2899.2</c:v>
                </c:pt>
                <c:pt idx="7248">
                  <c:v>2899.6</c:v>
                </c:pt>
                <c:pt idx="7249">
                  <c:v>2900</c:v>
                </c:pt>
                <c:pt idx="7250">
                  <c:v>2900.4</c:v>
                </c:pt>
                <c:pt idx="7251">
                  <c:v>2900.8</c:v>
                </c:pt>
                <c:pt idx="7252">
                  <c:v>2901.2</c:v>
                </c:pt>
                <c:pt idx="7253">
                  <c:v>2901.6</c:v>
                </c:pt>
                <c:pt idx="7254">
                  <c:v>2902</c:v>
                </c:pt>
                <c:pt idx="7255">
                  <c:v>2902.4</c:v>
                </c:pt>
                <c:pt idx="7256">
                  <c:v>2902.8</c:v>
                </c:pt>
                <c:pt idx="7257">
                  <c:v>2903.2</c:v>
                </c:pt>
                <c:pt idx="7258">
                  <c:v>2903.6</c:v>
                </c:pt>
                <c:pt idx="7259">
                  <c:v>2904</c:v>
                </c:pt>
                <c:pt idx="7260">
                  <c:v>2904.4</c:v>
                </c:pt>
                <c:pt idx="7261">
                  <c:v>2904.8</c:v>
                </c:pt>
                <c:pt idx="7262">
                  <c:v>2905.2</c:v>
                </c:pt>
                <c:pt idx="7263">
                  <c:v>2905.6</c:v>
                </c:pt>
                <c:pt idx="7264">
                  <c:v>2906</c:v>
                </c:pt>
                <c:pt idx="7265">
                  <c:v>2906.4</c:v>
                </c:pt>
                <c:pt idx="7266">
                  <c:v>2906.8</c:v>
                </c:pt>
                <c:pt idx="7267">
                  <c:v>2907.2</c:v>
                </c:pt>
                <c:pt idx="7268">
                  <c:v>2907.6</c:v>
                </c:pt>
                <c:pt idx="7269">
                  <c:v>2908</c:v>
                </c:pt>
                <c:pt idx="7270">
                  <c:v>2908.4</c:v>
                </c:pt>
                <c:pt idx="7271">
                  <c:v>2908.8</c:v>
                </c:pt>
                <c:pt idx="7272">
                  <c:v>2909.2</c:v>
                </c:pt>
                <c:pt idx="7273">
                  <c:v>2909.6</c:v>
                </c:pt>
                <c:pt idx="7274">
                  <c:v>2910</c:v>
                </c:pt>
                <c:pt idx="7275">
                  <c:v>2910.4</c:v>
                </c:pt>
                <c:pt idx="7276">
                  <c:v>2910.8</c:v>
                </c:pt>
                <c:pt idx="7277">
                  <c:v>2911.2</c:v>
                </c:pt>
                <c:pt idx="7278">
                  <c:v>2911.6</c:v>
                </c:pt>
                <c:pt idx="7279">
                  <c:v>2912</c:v>
                </c:pt>
                <c:pt idx="7280">
                  <c:v>2912.4</c:v>
                </c:pt>
                <c:pt idx="7281">
                  <c:v>2912.8</c:v>
                </c:pt>
                <c:pt idx="7282">
                  <c:v>2913.2</c:v>
                </c:pt>
                <c:pt idx="7283">
                  <c:v>2913.6</c:v>
                </c:pt>
                <c:pt idx="7284">
                  <c:v>2914</c:v>
                </c:pt>
                <c:pt idx="7285">
                  <c:v>2914.4</c:v>
                </c:pt>
                <c:pt idx="7286">
                  <c:v>2914.8</c:v>
                </c:pt>
                <c:pt idx="7287">
                  <c:v>2915.2</c:v>
                </c:pt>
                <c:pt idx="7288">
                  <c:v>2915.6</c:v>
                </c:pt>
                <c:pt idx="7289">
                  <c:v>2916</c:v>
                </c:pt>
                <c:pt idx="7290">
                  <c:v>2916.4</c:v>
                </c:pt>
                <c:pt idx="7291">
                  <c:v>2916.8</c:v>
                </c:pt>
                <c:pt idx="7292">
                  <c:v>2917.2</c:v>
                </c:pt>
                <c:pt idx="7293">
                  <c:v>2917.6</c:v>
                </c:pt>
                <c:pt idx="7294">
                  <c:v>2918</c:v>
                </c:pt>
                <c:pt idx="7295">
                  <c:v>2918.4</c:v>
                </c:pt>
                <c:pt idx="7296">
                  <c:v>2918.8</c:v>
                </c:pt>
                <c:pt idx="7297">
                  <c:v>2919.2</c:v>
                </c:pt>
                <c:pt idx="7298">
                  <c:v>2919.6</c:v>
                </c:pt>
                <c:pt idx="7299">
                  <c:v>2920</c:v>
                </c:pt>
                <c:pt idx="7300">
                  <c:v>2920.4</c:v>
                </c:pt>
                <c:pt idx="7301">
                  <c:v>2920.8</c:v>
                </c:pt>
                <c:pt idx="7302">
                  <c:v>2921.2</c:v>
                </c:pt>
                <c:pt idx="7303">
                  <c:v>2921.6</c:v>
                </c:pt>
                <c:pt idx="7304">
                  <c:v>2922</c:v>
                </c:pt>
                <c:pt idx="7305">
                  <c:v>2922.4</c:v>
                </c:pt>
                <c:pt idx="7306">
                  <c:v>2922.8</c:v>
                </c:pt>
                <c:pt idx="7307">
                  <c:v>2923.2</c:v>
                </c:pt>
                <c:pt idx="7308">
                  <c:v>2923.6</c:v>
                </c:pt>
                <c:pt idx="7309">
                  <c:v>2924</c:v>
                </c:pt>
                <c:pt idx="7310">
                  <c:v>2924.4</c:v>
                </c:pt>
                <c:pt idx="7311">
                  <c:v>2924.8</c:v>
                </c:pt>
                <c:pt idx="7312">
                  <c:v>2925.2</c:v>
                </c:pt>
                <c:pt idx="7313">
                  <c:v>2925.6</c:v>
                </c:pt>
                <c:pt idx="7314">
                  <c:v>2926</c:v>
                </c:pt>
                <c:pt idx="7315">
                  <c:v>2926.4</c:v>
                </c:pt>
                <c:pt idx="7316">
                  <c:v>2926.8</c:v>
                </c:pt>
                <c:pt idx="7317">
                  <c:v>2927.2</c:v>
                </c:pt>
                <c:pt idx="7318">
                  <c:v>2927.6</c:v>
                </c:pt>
                <c:pt idx="7319">
                  <c:v>2928</c:v>
                </c:pt>
                <c:pt idx="7320">
                  <c:v>2928.4</c:v>
                </c:pt>
                <c:pt idx="7321">
                  <c:v>2928.8</c:v>
                </c:pt>
                <c:pt idx="7322">
                  <c:v>2929.2</c:v>
                </c:pt>
                <c:pt idx="7323">
                  <c:v>2929.6</c:v>
                </c:pt>
                <c:pt idx="7324">
                  <c:v>2930</c:v>
                </c:pt>
                <c:pt idx="7325">
                  <c:v>2930.4</c:v>
                </c:pt>
                <c:pt idx="7326">
                  <c:v>2930.8</c:v>
                </c:pt>
                <c:pt idx="7327">
                  <c:v>2931.2</c:v>
                </c:pt>
                <c:pt idx="7328">
                  <c:v>2931.6</c:v>
                </c:pt>
                <c:pt idx="7329">
                  <c:v>2932</c:v>
                </c:pt>
                <c:pt idx="7330">
                  <c:v>2932.4</c:v>
                </c:pt>
                <c:pt idx="7331">
                  <c:v>2932.8</c:v>
                </c:pt>
                <c:pt idx="7332">
                  <c:v>2933.2</c:v>
                </c:pt>
                <c:pt idx="7333">
                  <c:v>2933.6</c:v>
                </c:pt>
                <c:pt idx="7334">
                  <c:v>2934</c:v>
                </c:pt>
                <c:pt idx="7335">
                  <c:v>2934.4</c:v>
                </c:pt>
                <c:pt idx="7336">
                  <c:v>2934.8</c:v>
                </c:pt>
                <c:pt idx="7337">
                  <c:v>2935.2</c:v>
                </c:pt>
                <c:pt idx="7338">
                  <c:v>2935.6</c:v>
                </c:pt>
                <c:pt idx="7339">
                  <c:v>2936</c:v>
                </c:pt>
                <c:pt idx="7340">
                  <c:v>2936.4</c:v>
                </c:pt>
                <c:pt idx="7341">
                  <c:v>2936.8</c:v>
                </c:pt>
                <c:pt idx="7342">
                  <c:v>2937.2</c:v>
                </c:pt>
                <c:pt idx="7343">
                  <c:v>2937.6</c:v>
                </c:pt>
                <c:pt idx="7344">
                  <c:v>2938</c:v>
                </c:pt>
                <c:pt idx="7345">
                  <c:v>2938.4</c:v>
                </c:pt>
                <c:pt idx="7346">
                  <c:v>2938.8</c:v>
                </c:pt>
                <c:pt idx="7347">
                  <c:v>2939.2</c:v>
                </c:pt>
                <c:pt idx="7348">
                  <c:v>2939.6</c:v>
                </c:pt>
                <c:pt idx="7349">
                  <c:v>2940</c:v>
                </c:pt>
                <c:pt idx="7350">
                  <c:v>2940.4</c:v>
                </c:pt>
                <c:pt idx="7351">
                  <c:v>2940.8</c:v>
                </c:pt>
                <c:pt idx="7352">
                  <c:v>2941.2</c:v>
                </c:pt>
                <c:pt idx="7353">
                  <c:v>2941.6</c:v>
                </c:pt>
                <c:pt idx="7354">
                  <c:v>2942</c:v>
                </c:pt>
                <c:pt idx="7355">
                  <c:v>2942.4</c:v>
                </c:pt>
                <c:pt idx="7356">
                  <c:v>2942.8</c:v>
                </c:pt>
                <c:pt idx="7357">
                  <c:v>2943.2</c:v>
                </c:pt>
                <c:pt idx="7358">
                  <c:v>2943.6</c:v>
                </c:pt>
                <c:pt idx="7359">
                  <c:v>2944</c:v>
                </c:pt>
                <c:pt idx="7360">
                  <c:v>2944.4</c:v>
                </c:pt>
                <c:pt idx="7361">
                  <c:v>2944.8</c:v>
                </c:pt>
                <c:pt idx="7362">
                  <c:v>2945.2</c:v>
                </c:pt>
                <c:pt idx="7363">
                  <c:v>2945.6</c:v>
                </c:pt>
                <c:pt idx="7364">
                  <c:v>2946</c:v>
                </c:pt>
                <c:pt idx="7365">
                  <c:v>2946.4</c:v>
                </c:pt>
                <c:pt idx="7366">
                  <c:v>2946.8</c:v>
                </c:pt>
                <c:pt idx="7367">
                  <c:v>2947.2</c:v>
                </c:pt>
                <c:pt idx="7368">
                  <c:v>2947.6</c:v>
                </c:pt>
                <c:pt idx="7369">
                  <c:v>2948</c:v>
                </c:pt>
                <c:pt idx="7370">
                  <c:v>2948.4</c:v>
                </c:pt>
                <c:pt idx="7371">
                  <c:v>2948.8</c:v>
                </c:pt>
                <c:pt idx="7372">
                  <c:v>2949.2</c:v>
                </c:pt>
                <c:pt idx="7373">
                  <c:v>2949.6</c:v>
                </c:pt>
                <c:pt idx="7374">
                  <c:v>2950</c:v>
                </c:pt>
                <c:pt idx="7375">
                  <c:v>2950.4</c:v>
                </c:pt>
                <c:pt idx="7376">
                  <c:v>2950.8</c:v>
                </c:pt>
                <c:pt idx="7377">
                  <c:v>2951.2</c:v>
                </c:pt>
                <c:pt idx="7378">
                  <c:v>2951.6</c:v>
                </c:pt>
                <c:pt idx="7379">
                  <c:v>2952</c:v>
                </c:pt>
                <c:pt idx="7380">
                  <c:v>2952.4</c:v>
                </c:pt>
                <c:pt idx="7381">
                  <c:v>2952.8</c:v>
                </c:pt>
                <c:pt idx="7382">
                  <c:v>2953.2</c:v>
                </c:pt>
                <c:pt idx="7383">
                  <c:v>2953.6</c:v>
                </c:pt>
                <c:pt idx="7384">
                  <c:v>2954</c:v>
                </c:pt>
                <c:pt idx="7385">
                  <c:v>2954.4</c:v>
                </c:pt>
                <c:pt idx="7386">
                  <c:v>2954.8</c:v>
                </c:pt>
                <c:pt idx="7387">
                  <c:v>2955.2</c:v>
                </c:pt>
                <c:pt idx="7388">
                  <c:v>2955.6</c:v>
                </c:pt>
                <c:pt idx="7389">
                  <c:v>2956</c:v>
                </c:pt>
                <c:pt idx="7390">
                  <c:v>2956.4</c:v>
                </c:pt>
                <c:pt idx="7391">
                  <c:v>2956.8</c:v>
                </c:pt>
                <c:pt idx="7392">
                  <c:v>2957.2</c:v>
                </c:pt>
                <c:pt idx="7393">
                  <c:v>2957.6</c:v>
                </c:pt>
                <c:pt idx="7394">
                  <c:v>2958</c:v>
                </c:pt>
                <c:pt idx="7395">
                  <c:v>2958.4</c:v>
                </c:pt>
                <c:pt idx="7396">
                  <c:v>2958.8</c:v>
                </c:pt>
                <c:pt idx="7397">
                  <c:v>2959.2</c:v>
                </c:pt>
                <c:pt idx="7398">
                  <c:v>2959.6</c:v>
                </c:pt>
                <c:pt idx="7399">
                  <c:v>2960</c:v>
                </c:pt>
                <c:pt idx="7400">
                  <c:v>2960.4</c:v>
                </c:pt>
                <c:pt idx="7401">
                  <c:v>2960.8</c:v>
                </c:pt>
                <c:pt idx="7402">
                  <c:v>2961.2</c:v>
                </c:pt>
                <c:pt idx="7403">
                  <c:v>2961.6</c:v>
                </c:pt>
                <c:pt idx="7404">
                  <c:v>2962</c:v>
                </c:pt>
                <c:pt idx="7405">
                  <c:v>2962.4</c:v>
                </c:pt>
                <c:pt idx="7406">
                  <c:v>2962.8</c:v>
                </c:pt>
                <c:pt idx="7407">
                  <c:v>2963.2</c:v>
                </c:pt>
                <c:pt idx="7408">
                  <c:v>2963.6</c:v>
                </c:pt>
                <c:pt idx="7409">
                  <c:v>2964</c:v>
                </c:pt>
                <c:pt idx="7410">
                  <c:v>2964.4</c:v>
                </c:pt>
                <c:pt idx="7411">
                  <c:v>2964.8</c:v>
                </c:pt>
                <c:pt idx="7412">
                  <c:v>2965.2</c:v>
                </c:pt>
                <c:pt idx="7413">
                  <c:v>2965.6</c:v>
                </c:pt>
                <c:pt idx="7414">
                  <c:v>2966</c:v>
                </c:pt>
                <c:pt idx="7415">
                  <c:v>2966.4</c:v>
                </c:pt>
                <c:pt idx="7416">
                  <c:v>2966.8</c:v>
                </c:pt>
                <c:pt idx="7417">
                  <c:v>2967.2</c:v>
                </c:pt>
                <c:pt idx="7418">
                  <c:v>2967.6</c:v>
                </c:pt>
                <c:pt idx="7419">
                  <c:v>2968</c:v>
                </c:pt>
                <c:pt idx="7420">
                  <c:v>2968.4</c:v>
                </c:pt>
                <c:pt idx="7421">
                  <c:v>2968.8</c:v>
                </c:pt>
                <c:pt idx="7422">
                  <c:v>2969.2</c:v>
                </c:pt>
                <c:pt idx="7423">
                  <c:v>2969.6</c:v>
                </c:pt>
                <c:pt idx="7424">
                  <c:v>2970</c:v>
                </c:pt>
                <c:pt idx="7425">
                  <c:v>2970.4</c:v>
                </c:pt>
                <c:pt idx="7426">
                  <c:v>2970.8</c:v>
                </c:pt>
                <c:pt idx="7427">
                  <c:v>2971.2</c:v>
                </c:pt>
                <c:pt idx="7428">
                  <c:v>2971.6</c:v>
                </c:pt>
                <c:pt idx="7429">
                  <c:v>2972</c:v>
                </c:pt>
                <c:pt idx="7430">
                  <c:v>2972.4</c:v>
                </c:pt>
                <c:pt idx="7431">
                  <c:v>2972.8</c:v>
                </c:pt>
                <c:pt idx="7432">
                  <c:v>2973.2</c:v>
                </c:pt>
                <c:pt idx="7433">
                  <c:v>2973.6</c:v>
                </c:pt>
                <c:pt idx="7434">
                  <c:v>2974</c:v>
                </c:pt>
                <c:pt idx="7435">
                  <c:v>2974.4</c:v>
                </c:pt>
                <c:pt idx="7436">
                  <c:v>2974.8</c:v>
                </c:pt>
                <c:pt idx="7437">
                  <c:v>2975.2</c:v>
                </c:pt>
                <c:pt idx="7438">
                  <c:v>2975.6</c:v>
                </c:pt>
                <c:pt idx="7439">
                  <c:v>2976</c:v>
                </c:pt>
                <c:pt idx="7440">
                  <c:v>2976.4</c:v>
                </c:pt>
                <c:pt idx="7441">
                  <c:v>2976.8</c:v>
                </c:pt>
                <c:pt idx="7442">
                  <c:v>2977.2</c:v>
                </c:pt>
                <c:pt idx="7443">
                  <c:v>2977.6</c:v>
                </c:pt>
                <c:pt idx="7444">
                  <c:v>2978</c:v>
                </c:pt>
                <c:pt idx="7445">
                  <c:v>2978.4</c:v>
                </c:pt>
                <c:pt idx="7446">
                  <c:v>2978.8</c:v>
                </c:pt>
                <c:pt idx="7447">
                  <c:v>2979.2</c:v>
                </c:pt>
                <c:pt idx="7448">
                  <c:v>2979.6</c:v>
                </c:pt>
                <c:pt idx="7449">
                  <c:v>2980</c:v>
                </c:pt>
                <c:pt idx="7450">
                  <c:v>2980.4</c:v>
                </c:pt>
                <c:pt idx="7451">
                  <c:v>2980.8</c:v>
                </c:pt>
                <c:pt idx="7452">
                  <c:v>2981.2</c:v>
                </c:pt>
                <c:pt idx="7453">
                  <c:v>2981.6</c:v>
                </c:pt>
                <c:pt idx="7454">
                  <c:v>2982</c:v>
                </c:pt>
                <c:pt idx="7455">
                  <c:v>2982.4</c:v>
                </c:pt>
                <c:pt idx="7456">
                  <c:v>2982.8</c:v>
                </c:pt>
                <c:pt idx="7457">
                  <c:v>2983.2</c:v>
                </c:pt>
                <c:pt idx="7458">
                  <c:v>2983.6</c:v>
                </c:pt>
                <c:pt idx="7459">
                  <c:v>2984</c:v>
                </c:pt>
                <c:pt idx="7460">
                  <c:v>2984.4</c:v>
                </c:pt>
                <c:pt idx="7461">
                  <c:v>2984.8</c:v>
                </c:pt>
                <c:pt idx="7462">
                  <c:v>2985.2</c:v>
                </c:pt>
                <c:pt idx="7463">
                  <c:v>2985.6</c:v>
                </c:pt>
                <c:pt idx="7464">
                  <c:v>2986</c:v>
                </c:pt>
                <c:pt idx="7465">
                  <c:v>2986.4</c:v>
                </c:pt>
                <c:pt idx="7466">
                  <c:v>2986.8</c:v>
                </c:pt>
                <c:pt idx="7467">
                  <c:v>2987.2</c:v>
                </c:pt>
                <c:pt idx="7468">
                  <c:v>2987.6</c:v>
                </c:pt>
                <c:pt idx="7469">
                  <c:v>2988</c:v>
                </c:pt>
                <c:pt idx="7470">
                  <c:v>2988.4</c:v>
                </c:pt>
                <c:pt idx="7471">
                  <c:v>2988.8</c:v>
                </c:pt>
                <c:pt idx="7472">
                  <c:v>2989.2</c:v>
                </c:pt>
                <c:pt idx="7473">
                  <c:v>2989.6</c:v>
                </c:pt>
                <c:pt idx="7474">
                  <c:v>2990</c:v>
                </c:pt>
                <c:pt idx="7475">
                  <c:v>2990.4</c:v>
                </c:pt>
                <c:pt idx="7476">
                  <c:v>2990.8</c:v>
                </c:pt>
                <c:pt idx="7477">
                  <c:v>2991.2</c:v>
                </c:pt>
                <c:pt idx="7478">
                  <c:v>2991.6</c:v>
                </c:pt>
                <c:pt idx="7479">
                  <c:v>2992</c:v>
                </c:pt>
                <c:pt idx="7480">
                  <c:v>2992.4</c:v>
                </c:pt>
                <c:pt idx="7481">
                  <c:v>2992.8</c:v>
                </c:pt>
                <c:pt idx="7482">
                  <c:v>2993.2</c:v>
                </c:pt>
                <c:pt idx="7483">
                  <c:v>2993.6</c:v>
                </c:pt>
                <c:pt idx="7484">
                  <c:v>2994</c:v>
                </c:pt>
                <c:pt idx="7485">
                  <c:v>2994.4</c:v>
                </c:pt>
                <c:pt idx="7486">
                  <c:v>2994.8</c:v>
                </c:pt>
                <c:pt idx="7487">
                  <c:v>2995.2</c:v>
                </c:pt>
                <c:pt idx="7488">
                  <c:v>2995.6</c:v>
                </c:pt>
                <c:pt idx="7489">
                  <c:v>2996</c:v>
                </c:pt>
                <c:pt idx="7490">
                  <c:v>2996.4</c:v>
                </c:pt>
                <c:pt idx="7491">
                  <c:v>2996.8</c:v>
                </c:pt>
                <c:pt idx="7492">
                  <c:v>2997.2</c:v>
                </c:pt>
                <c:pt idx="7493">
                  <c:v>2997.6</c:v>
                </c:pt>
                <c:pt idx="7494">
                  <c:v>2998</c:v>
                </c:pt>
                <c:pt idx="7495">
                  <c:v>2998.4</c:v>
                </c:pt>
                <c:pt idx="7496">
                  <c:v>2998.8</c:v>
                </c:pt>
                <c:pt idx="7497">
                  <c:v>2999.2</c:v>
                </c:pt>
                <c:pt idx="7498">
                  <c:v>2999.6</c:v>
                </c:pt>
                <c:pt idx="7499">
                  <c:v>3000</c:v>
                </c:pt>
                <c:pt idx="7500">
                  <c:v>3000.4</c:v>
                </c:pt>
                <c:pt idx="7501">
                  <c:v>3000.8</c:v>
                </c:pt>
                <c:pt idx="7502">
                  <c:v>3001.2</c:v>
                </c:pt>
                <c:pt idx="7503">
                  <c:v>3001.6</c:v>
                </c:pt>
                <c:pt idx="7504">
                  <c:v>3002</c:v>
                </c:pt>
                <c:pt idx="7505">
                  <c:v>3002.4</c:v>
                </c:pt>
                <c:pt idx="7506">
                  <c:v>3002.8</c:v>
                </c:pt>
                <c:pt idx="7507">
                  <c:v>3003.2</c:v>
                </c:pt>
                <c:pt idx="7508">
                  <c:v>3003.6</c:v>
                </c:pt>
                <c:pt idx="7509">
                  <c:v>3004</c:v>
                </c:pt>
                <c:pt idx="7510">
                  <c:v>3004.4</c:v>
                </c:pt>
                <c:pt idx="7511">
                  <c:v>3004.8</c:v>
                </c:pt>
                <c:pt idx="7512">
                  <c:v>3005.2</c:v>
                </c:pt>
                <c:pt idx="7513">
                  <c:v>3005.6</c:v>
                </c:pt>
                <c:pt idx="7514">
                  <c:v>3006</c:v>
                </c:pt>
                <c:pt idx="7515">
                  <c:v>3006.4</c:v>
                </c:pt>
                <c:pt idx="7516">
                  <c:v>3006.8</c:v>
                </c:pt>
                <c:pt idx="7517">
                  <c:v>3007.2</c:v>
                </c:pt>
                <c:pt idx="7518">
                  <c:v>3007.6</c:v>
                </c:pt>
                <c:pt idx="7519">
                  <c:v>3008</c:v>
                </c:pt>
                <c:pt idx="7520">
                  <c:v>3008.4</c:v>
                </c:pt>
                <c:pt idx="7521">
                  <c:v>3008.8</c:v>
                </c:pt>
                <c:pt idx="7522">
                  <c:v>3009.2</c:v>
                </c:pt>
                <c:pt idx="7523">
                  <c:v>3009.6</c:v>
                </c:pt>
                <c:pt idx="7524">
                  <c:v>3010</c:v>
                </c:pt>
                <c:pt idx="7525">
                  <c:v>3010.4</c:v>
                </c:pt>
                <c:pt idx="7526">
                  <c:v>3010.8</c:v>
                </c:pt>
                <c:pt idx="7527">
                  <c:v>3011.2</c:v>
                </c:pt>
                <c:pt idx="7528">
                  <c:v>3011.6</c:v>
                </c:pt>
                <c:pt idx="7529">
                  <c:v>3012</c:v>
                </c:pt>
                <c:pt idx="7530">
                  <c:v>3012.4</c:v>
                </c:pt>
                <c:pt idx="7531">
                  <c:v>3012.8</c:v>
                </c:pt>
                <c:pt idx="7532">
                  <c:v>3013.2</c:v>
                </c:pt>
                <c:pt idx="7533">
                  <c:v>3013.6</c:v>
                </c:pt>
                <c:pt idx="7534">
                  <c:v>3014</c:v>
                </c:pt>
                <c:pt idx="7535">
                  <c:v>3014.4</c:v>
                </c:pt>
                <c:pt idx="7536">
                  <c:v>3014.8</c:v>
                </c:pt>
                <c:pt idx="7537">
                  <c:v>3015.2</c:v>
                </c:pt>
                <c:pt idx="7538">
                  <c:v>3015.6</c:v>
                </c:pt>
                <c:pt idx="7539">
                  <c:v>3016</c:v>
                </c:pt>
                <c:pt idx="7540">
                  <c:v>3016.4</c:v>
                </c:pt>
                <c:pt idx="7541">
                  <c:v>3016.8</c:v>
                </c:pt>
                <c:pt idx="7542">
                  <c:v>3017.2</c:v>
                </c:pt>
                <c:pt idx="7543">
                  <c:v>3017.6</c:v>
                </c:pt>
                <c:pt idx="7544">
                  <c:v>3018</c:v>
                </c:pt>
                <c:pt idx="7545">
                  <c:v>3018.4</c:v>
                </c:pt>
                <c:pt idx="7546">
                  <c:v>3018.8</c:v>
                </c:pt>
                <c:pt idx="7547">
                  <c:v>3019.2</c:v>
                </c:pt>
                <c:pt idx="7548">
                  <c:v>3019.6</c:v>
                </c:pt>
                <c:pt idx="7549">
                  <c:v>3020</c:v>
                </c:pt>
                <c:pt idx="7550">
                  <c:v>3020.4</c:v>
                </c:pt>
                <c:pt idx="7551">
                  <c:v>3020.8</c:v>
                </c:pt>
                <c:pt idx="7552">
                  <c:v>3021.2</c:v>
                </c:pt>
                <c:pt idx="7553">
                  <c:v>3021.6</c:v>
                </c:pt>
                <c:pt idx="7554">
                  <c:v>3022</c:v>
                </c:pt>
                <c:pt idx="7555">
                  <c:v>3022.4</c:v>
                </c:pt>
                <c:pt idx="7556">
                  <c:v>3022.8</c:v>
                </c:pt>
                <c:pt idx="7557">
                  <c:v>3023.2</c:v>
                </c:pt>
                <c:pt idx="7558">
                  <c:v>3023.6</c:v>
                </c:pt>
                <c:pt idx="7559">
                  <c:v>3024</c:v>
                </c:pt>
                <c:pt idx="7560">
                  <c:v>3024.4</c:v>
                </c:pt>
                <c:pt idx="7561">
                  <c:v>3024.8</c:v>
                </c:pt>
                <c:pt idx="7562">
                  <c:v>3025.2</c:v>
                </c:pt>
                <c:pt idx="7563">
                  <c:v>3025.6</c:v>
                </c:pt>
                <c:pt idx="7564">
                  <c:v>3026</c:v>
                </c:pt>
                <c:pt idx="7565">
                  <c:v>3026.4</c:v>
                </c:pt>
                <c:pt idx="7566">
                  <c:v>3026.8</c:v>
                </c:pt>
                <c:pt idx="7567">
                  <c:v>3027.2</c:v>
                </c:pt>
                <c:pt idx="7568">
                  <c:v>3027.6</c:v>
                </c:pt>
                <c:pt idx="7569">
                  <c:v>3028</c:v>
                </c:pt>
                <c:pt idx="7570">
                  <c:v>3028.4</c:v>
                </c:pt>
                <c:pt idx="7571">
                  <c:v>3028.8</c:v>
                </c:pt>
                <c:pt idx="7572">
                  <c:v>3029.2</c:v>
                </c:pt>
                <c:pt idx="7573">
                  <c:v>3029.6</c:v>
                </c:pt>
                <c:pt idx="7574">
                  <c:v>3030</c:v>
                </c:pt>
                <c:pt idx="7575">
                  <c:v>3030.4</c:v>
                </c:pt>
                <c:pt idx="7576">
                  <c:v>3030.8</c:v>
                </c:pt>
                <c:pt idx="7577">
                  <c:v>3031.2</c:v>
                </c:pt>
                <c:pt idx="7578">
                  <c:v>3031.6</c:v>
                </c:pt>
                <c:pt idx="7579">
                  <c:v>3032</c:v>
                </c:pt>
                <c:pt idx="7580">
                  <c:v>3032.4</c:v>
                </c:pt>
                <c:pt idx="7581">
                  <c:v>3032.8</c:v>
                </c:pt>
                <c:pt idx="7582">
                  <c:v>3033.2</c:v>
                </c:pt>
                <c:pt idx="7583">
                  <c:v>3033.6</c:v>
                </c:pt>
                <c:pt idx="7584">
                  <c:v>3034</c:v>
                </c:pt>
                <c:pt idx="7585">
                  <c:v>3034.4</c:v>
                </c:pt>
                <c:pt idx="7586">
                  <c:v>3034.8</c:v>
                </c:pt>
                <c:pt idx="7587">
                  <c:v>3035.2</c:v>
                </c:pt>
                <c:pt idx="7588">
                  <c:v>3035.6</c:v>
                </c:pt>
                <c:pt idx="7589">
                  <c:v>3036</c:v>
                </c:pt>
                <c:pt idx="7590">
                  <c:v>3036.4</c:v>
                </c:pt>
                <c:pt idx="7591">
                  <c:v>3036.8</c:v>
                </c:pt>
                <c:pt idx="7592">
                  <c:v>3037.2</c:v>
                </c:pt>
                <c:pt idx="7593">
                  <c:v>3037.6</c:v>
                </c:pt>
                <c:pt idx="7594">
                  <c:v>3038</c:v>
                </c:pt>
                <c:pt idx="7595">
                  <c:v>3038.4</c:v>
                </c:pt>
                <c:pt idx="7596">
                  <c:v>3038.8</c:v>
                </c:pt>
                <c:pt idx="7597">
                  <c:v>3039.2</c:v>
                </c:pt>
                <c:pt idx="7598">
                  <c:v>3039.6</c:v>
                </c:pt>
                <c:pt idx="7599">
                  <c:v>3040</c:v>
                </c:pt>
                <c:pt idx="7600">
                  <c:v>3040.4</c:v>
                </c:pt>
                <c:pt idx="7601">
                  <c:v>3040.8</c:v>
                </c:pt>
                <c:pt idx="7602">
                  <c:v>3041.2</c:v>
                </c:pt>
                <c:pt idx="7603">
                  <c:v>3041.6</c:v>
                </c:pt>
                <c:pt idx="7604">
                  <c:v>3042</c:v>
                </c:pt>
                <c:pt idx="7605">
                  <c:v>3042.4</c:v>
                </c:pt>
                <c:pt idx="7606">
                  <c:v>3042.8</c:v>
                </c:pt>
                <c:pt idx="7607">
                  <c:v>3043.2</c:v>
                </c:pt>
                <c:pt idx="7608">
                  <c:v>3043.6</c:v>
                </c:pt>
                <c:pt idx="7609">
                  <c:v>3044</c:v>
                </c:pt>
                <c:pt idx="7610">
                  <c:v>3044.4</c:v>
                </c:pt>
                <c:pt idx="7611">
                  <c:v>3044.8</c:v>
                </c:pt>
                <c:pt idx="7612">
                  <c:v>3045.2</c:v>
                </c:pt>
                <c:pt idx="7613">
                  <c:v>3045.6</c:v>
                </c:pt>
                <c:pt idx="7614">
                  <c:v>3046</c:v>
                </c:pt>
                <c:pt idx="7615">
                  <c:v>3046.4</c:v>
                </c:pt>
                <c:pt idx="7616">
                  <c:v>3046.8</c:v>
                </c:pt>
                <c:pt idx="7617">
                  <c:v>3047.2</c:v>
                </c:pt>
                <c:pt idx="7618">
                  <c:v>3047.6</c:v>
                </c:pt>
                <c:pt idx="7619">
                  <c:v>3048</c:v>
                </c:pt>
                <c:pt idx="7620">
                  <c:v>3048.4</c:v>
                </c:pt>
                <c:pt idx="7621">
                  <c:v>3048.8</c:v>
                </c:pt>
                <c:pt idx="7622">
                  <c:v>3049.2</c:v>
                </c:pt>
                <c:pt idx="7623">
                  <c:v>3049.6</c:v>
                </c:pt>
                <c:pt idx="7624">
                  <c:v>3050</c:v>
                </c:pt>
                <c:pt idx="7625">
                  <c:v>3050.4</c:v>
                </c:pt>
                <c:pt idx="7626">
                  <c:v>3050.8</c:v>
                </c:pt>
                <c:pt idx="7627">
                  <c:v>3051.2</c:v>
                </c:pt>
                <c:pt idx="7628">
                  <c:v>3051.6</c:v>
                </c:pt>
                <c:pt idx="7629">
                  <c:v>3052</c:v>
                </c:pt>
                <c:pt idx="7630">
                  <c:v>3052.4</c:v>
                </c:pt>
                <c:pt idx="7631">
                  <c:v>3052.8</c:v>
                </c:pt>
                <c:pt idx="7632">
                  <c:v>3053.2</c:v>
                </c:pt>
                <c:pt idx="7633">
                  <c:v>3053.6</c:v>
                </c:pt>
                <c:pt idx="7634">
                  <c:v>3054</c:v>
                </c:pt>
                <c:pt idx="7635">
                  <c:v>3054.4</c:v>
                </c:pt>
                <c:pt idx="7636">
                  <c:v>3054.8</c:v>
                </c:pt>
                <c:pt idx="7637">
                  <c:v>3055.2</c:v>
                </c:pt>
                <c:pt idx="7638">
                  <c:v>3055.6</c:v>
                </c:pt>
                <c:pt idx="7639">
                  <c:v>3056</c:v>
                </c:pt>
                <c:pt idx="7640">
                  <c:v>3056.4</c:v>
                </c:pt>
                <c:pt idx="7641">
                  <c:v>3056.8</c:v>
                </c:pt>
                <c:pt idx="7642">
                  <c:v>3057.2</c:v>
                </c:pt>
                <c:pt idx="7643">
                  <c:v>3057.6</c:v>
                </c:pt>
                <c:pt idx="7644">
                  <c:v>3058</c:v>
                </c:pt>
                <c:pt idx="7645">
                  <c:v>3058.4</c:v>
                </c:pt>
                <c:pt idx="7646">
                  <c:v>3058.8</c:v>
                </c:pt>
                <c:pt idx="7647">
                  <c:v>3059.2</c:v>
                </c:pt>
                <c:pt idx="7648">
                  <c:v>3059.6</c:v>
                </c:pt>
                <c:pt idx="7649">
                  <c:v>3060</c:v>
                </c:pt>
                <c:pt idx="7650">
                  <c:v>3060.4</c:v>
                </c:pt>
                <c:pt idx="7651">
                  <c:v>3060.8</c:v>
                </c:pt>
                <c:pt idx="7652">
                  <c:v>3061.2</c:v>
                </c:pt>
                <c:pt idx="7653">
                  <c:v>3061.6</c:v>
                </c:pt>
                <c:pt idx="7654">
                  <c:v>3062</c:v>
                </c:pt>
                <c:pt idx="7655">
                  <c:v>3062.4</c:v>
                </c:pt>
                <c:pt idx="7656">
                  <c:v>3062.8</c:v>
                </c:pt>
                <c:pt idx="7657">
                  <c:v>3063.2</c:v>
                </c:pt>
                <c:pt idx="7658">
                  <c:v>3063.6</c:v>
                </c:pt>
                <c:pt idx="7659">
                  <c:v>3064</c:v>
                </c:pt>
                <c:pt idx="7660">
                  <c:v>3064.4</c:v>
                </c:pt>
                <c:pt idx="7661">
                  <c:v>3064.8</c:v>
                </c:pt>
                <c:pt idx="7662">
                  <c:v>3065.2</c:v>
                </c:pt>
                <c:pt idx="7663">
                  <c:v>3065.6</c:v>
                </c:pt>
                <c:pt idx="7664">
                  <c:v>3066</c:v>
                </c:pt>
                <c:pt idx="7665">
                  <c:v>3066.4</c:v>
                </c:pt>
                <c:pt idx="7666">
                  <c:v>3066.8</c:v>
                </c:pt>
                <c:pt idx="7667">
                  <c:v>3067.2</c:v>
                </c:pt>
                <c:pt idx="7668">
                  <c:v>3067.6</c:v>
                </c:pt>
                <c:pt idx="7669">
                  <c:v>3068</c:v>
                </c:pt>
                <c:pt idx="7670">
                  <c:v>3068.4</c:v>
                </c:pt>
                <c:pt idx="7671">
                  <c:v>3068.8</c:v>
                </c:pt>
                <c:pt idx="7672">
                  <c:v>3069.2</c:v>
                </c:pt>
                <c:pt idx="7673">
                  <c:v>3069.6</c:v>
                </c:pt>
                <c:pt idx="7674">
                  <c:v>3070</c:v>
                </c:pt>
                <c:pt idx="7675">
                  <c:v>3070.4</c:v>
                </c:pt>
                <c:pt idx="7676">
                  <c:v>3070.8</c:v>
                </c:pt>
                <c:pt idx="7677">
                  <c:v>3071.2</c:v>
                </c:pt>
                <c:pt idx="7678">
                  <c:v>3071.6</c:v>
                </c:pt>
                <c:pt idx="7679">
                  <c:v>3072</c:v>
                </c:pt>
                <c:pt idx="7680">
                  <c:v>3072.4</c:v>
                </c:pt>
                <c:pt idx="7681">
                  <c:v>3072.8</c:v>
                </c:pt>
                <c:pt idx="7682">
                  <c:v>3073.2</c:v>
                </c:pt>
                <c:pt idx="7683">
                  <c:v>3073.6</c:v>
                </c:pt>
                <c:pt idx="7684">
                  <c:v>3074</c:v>
                </c:pt>
                <c:pt idx="7685">
                  <c:v>3074.4</c:v>
                </c:pt>
                <c:pt idx="7686">
                  <c:v>3074.8</c:v>
                </c:pt>
                <c:pt idx="7687">
                  <c:v>3075.2</c:v>
                </c:pt>
                <c:pt idx="7688">
                  <c:v>3075.6</c:v>
                </c:pt>
                <c:pt idx="7689">
                  <c:v>3076</c:v>
                </c:pt>
                <c:pt idx="7690">
                  <c:v>3076.4</c:v>
                </c:pt>
                <c:pt idx="7691">
                  <c:v>3076.8</c:v>
                </c:pt>
                <c:pt idx="7692">
                  <c:v>3077.2</c:v>
                </c:pt>
                <c:pt idx="7693">
                  <c:v>3077.6</c:v>
                </c:pt>
                <c:pt idx="7694">
                  <c:v>3078</c:v>
                </c:pt>
                <c:pt idx="7695">
                  <c:v>3078.4</c:v>
                </c:pt>
                <c:pt idx="7696">
                  <c:v>3078.8</c:v>
                </c:pt>
                <c:pt idx="7697">
                  <c:v>3079.2</c:v>
                </c:pt>
                <c:pt idx="7698">
                  <c:v>3079.6</c:v>
                </c:pt>
                <c:pt idx="7699">
                  <c:v>3080</c:v>
                </c:pt>
                <c:pt idx="7700">
                  <c:v>3080.4</c:v>
                </c:pt>
                <c:pt idx="7701">
                  <c:v>3080.8</c:v>
                </c:pt>
                <c:pt idx="7702">
                  <c:v>3081.2</c:v>
                </c:pt>
                <c:pt idx="7703">
                  <c:v>3081.6</c:v>
                </c:pt>
                <c:pt idx="7704">
                  <c:v>3082</c:v>
                </c:pt>
                <c:pt idx="7705">
                  <c:v>3082.4</c:v>
                </c:pt>
                <c:pt idx="7706">
                  <c:v>3082.8</c:v>
                </c:pt>
                <c:pt idx="7707">
                  <c:v>3083.2</c:v>
                </c:pt>
                <c:pt idx="7708">
                  <c:v>3083.6</c:v>
                </c:pt>
                <c:pt idx="7709">
                  <c:v>3084</c:v>
                </c:pt>
                <c:pt idx="7710">
                  <c:v>3084.4</c:v>
                </c:pt>
                <c:pt idx="7711">
                  <c:v>3084.8</c:v>
                </c:pt>
                <c:pt idx="7712">
                  <c:v>3085.2</c:v>
                </c:pt>
                <c:pt idx="7713">
                  <c:v>3085.6</c:v>
                </c:pt>
                <c:pt idx="7714">
                  <c:v>3086</c:v>
                </c:pt>
                <c:pt idx="7715">
                  <c:v>3086.4</c:v>
                </c:pt>
                <c:pt idx="7716">
                  <c:v>3086.8</c:v>
                </c:pt>
                <c:pt idx="7717">
                  <c:v>3087.2</c:v>
                </c:pt>
                <c:pt idx="7718">
                  <c:v>3087.6</c:v>
                </c:pt>
                <c:pt idx="7719">
                  <c:v>3088</c:v>
                </c:pt>
                <c:pt idx="7720">
                  <c:v>3088.4</c:v>
                </c:pt>
                <c:pt idx="7721">
                  <c:v>3088.8</c:v>
                </c:pt>
                <c:pt idx="7722">
                  <c:v>3089.2</c:v>
                </c:pt>
                <c:pt idx="7723">
                  <c:v>3089.6</c:v>
                </c:pt>
                <c:pt idx="7724">
                  <c:v>3090</c:v>
                </c:pt>
                <c:pt idx="7725">
                  <c:v>3090.4</c:v>
                </c:pt>
                <c:pt idx="7726">
                  <c:v>3090.8</c:v>
                </c:pt>
                <c:pt idx="7727">
                  <c:v>3091.2</c:v>
                </c:pt>
                <c:pt idx="7728">
                  <c:v>3091.6</c:v>
                </c:pt>
                <c:pt idx="7729">
                  <c:v>3092</c:v>
                </c:pt>
                <c:pt idx="7730">
                  <c:v>3092.4</c:v>
                </c:pt>
                <c:pt idx="7731">
                  <c:v>3092.8</c:v>
                </c:pt>
                <c:pt idx="7732">
                  <c:v>3093.2</c:v>
                </c:pt>
                <c:pt idx="7733">
                  <c:v>3093.6</c:v>
                </c:pt>
                <c:pt idx="7734">
                  <c:v>3094</c:v>
                </c:pt>
                <c:pt idx="7735">
                  <c:v>3094.4</c:v>
                </c:pt>
                <c:pt idx="7736">
                  <c:v>3094.8</c:v>
                </c:pt>
                <c:pt idx="7737">
                  <c:v>3095.2</c:v>
                </c:pt>
                <c:pt idx="7738">
                  <c:v>3095.6</c:v>
                </c:pt>
                <c:pt idx="7739">
                  <c:v>3096</c:v>
                </c:pt>
                <c:pt idx="7740">
                  <c:v>3096.4</c:v>
                </c:pt>
                <c:pt idx="7741">
                  <c:v>3096.8</c:v>
                </c:pt>
                <c:pt idx="7742">
                  <c:v>3097.2</c:v>
                </c:pt>
                <c:pt idx="7743">
                  <c:v>3097.6</c:v>
                </c:pt>
                <c:pt idx="7744">
                  <c:v>3098</c:v>
                </c:pt>
                <c:pt idx="7745">
                  <c:v>3098.4</c:v>
                </c:pt>
                <c:pt idx="7746">
                  <c:v>3098.8</c:v>
                </c:pt>
                <c:pt idx="7747">
                  <c:v>3099.2</c:v>
                </c:pt>
                <c:pt idx="7748">
                  <c:v>3099.6</c:v>
                </c:pt>
                <c:pt idx="7749">
                  <c:v>3100</c:v>
                </c:pt>
                <c:pt idx="7750">
                  <c:v>3100.4</c:v>
                </c:pt>
                <c:pt idx="7751">
                  <c:v>3100.8</c:v>
                </c:pt>
                <c:pt idx="7752">
                  <c:v>3101.2</c:v>
                </c:pt>
                <c:pt idx="7753">
                  <c:v>3101.6</c:v>
                </c:pt>
                <c:pt idx="7754">
                  <c:v>3102</c:v>
                </c:pt>
                <c:pt idx="7755">
                  <c:v>3102.4</c:v>
                </c:pt>
                <c:pt idx="7756">
                  <c:v>3102.8</c:v>
                </c:pt>
                <c:pt idx="7757">
                  <c:v>3103.2</c:v>
                </c:pt>
                <c:pt idx="7758">
                  <c:v>3103.6</c:v>
                </c:pt>
                <c:pt idx="7759">
                  <c:v>3104</c:v>
                </c:pt>
                <c:pt idx="7760">
                  <c:v>3104.4</c:v>
                </c:pt>
                <c:pt idx="7761">
                  <c:v>3104.8</c:v>
                </c:pt>
                <c:pt idx="7762">
                  <c:v>3105.2</c:v>
                </c:pt>
                <c:pt idx="7763">
                  <c:v>3105.6</c:v>
                </c:pt>
                <c:pt idx="7764">
                  <c:v>3106</c:v>
                </c:pt>
                <c:pt idx="7765">
                  <c:v>3106.4</c:v>
                </c:pt>
                <c:pt idx="7766">
                  <c:v>3106.8</c:v>
                </c:pt>
                <c:pt idx="7767">
                  <c:v>3107.2</c:v>
                </c:pt>
                <c:pt idx="7768">
                  <c:v>3107.6</c:v>
                </c:pt>
                <c:pt idx="7769">
                  <c:v>3108</c:v>
                </c:pt>
                <c:pt idx="7770">
                  <c:v>3108.4</c:v>
                </c:pt>
                <c:pt idx="7771">
                  <c:v>3108.8</c:v>
                </c:pt>
                <c:pt idx="7772">
                  <c:v>3109.2</c:v>
                </c:pt>
                <c:pt idx="7773">
                  <c:v>3109.6</c:v>
                </c:pt>
                <c:pt idx="7774">
                  <c:v>3110</c:v>
                </c:pt>
                <c:pt idx="7775">
                  <c:v>3110.4</c:v>
                </c:pt>
                <c:pt idx="7776">
                  <c:v>3110.8</c:v>
                </c:pt>
                <c:pt idx="7777">
                  <c:v>3111.2</c:v>
                </c:pt>
                <c:pt idx="7778">
                  <c:v>3111.6</c:v>
                </c:pt>
                <c:pt idx="7779">
                  <c:v>3112</c:v>
                </c:pt>
                <c:pt idx="7780">
                  <c:v>3112.4</c:v>
                </c:pt>
                <c:pt idx="7781">
                  <c:v>3112.8</c:v>
                </c:pt>
                <c:pt idx="7782">
                  <c:v>3113.2</c:v>
                </c:pt>
                <c:pt idx="7783">
                  <c:v>3113.6</c:v>
                </c:pt>
                <c:pt idx="7784">
                  <c:v>3114</c:v>
                </c:pt>
                <c:pt idx="7785">
                  <c:v>3114.4</c:v>
                </c:pt>
                <c:pt idx="7786">
                  <c:v>3114.8</c:v>
                </c:pt>
                <c:pt idx="7787">
                  <c:v>3115.2</c:v>
                </c:pt>
                <c:pt idx="7788">
                  <c:v>3115.6</c:v>
                </c:pt>
                <c:pt idx="7789">
                  <c:v>3116</c:v>
                </c:pt>
                <c:pt idx="7790">
                  <c:v>3116.4</c:v>
                </c:pt>
                <c:pt idx="7791">
                  <c:v>3116.8</c:v>
                </c:pt>
                <c:pt idx="7792">
                  <c:v>3117.2</c:v>
                </c:pt>
                <c:pt idx="7793">
                  <c:v>3117.6</c:v>
                </c:pt>
                <c:pt idx="7794">
                  <c:v>3118</c:v>
                </c:pt>
                <c:pt idx="7795">
                  <c:v>3118.4</c:v>
                </c:pt>
                <c:pt idx="7796">
                  <c:v>3118.8</c:v>
                </c:pt>
                <c:pt idx="7797">
                  <c:v>3119.2</c:v>
                </c:pt>
                <c:pt idx="7798">
                  <c:v>3119.6</c:v>
                </c:pt>
                <c:pt idx="7799">
                  <c:v>3120</c:v>
                </c:pt>
                <c:pt idx="7800">
                  <c:v>3120.4</c:v>
                </c:pt>
                <c:pt idx="7801">
                  <c:v>3120.8</c:v>
                </c:pt>
                <c:pt idx="7802">
                  <c:v>3121.2</c:v>
                </c:pt>
                <c:pt idx="7803">
                  <c:v>3121.6</c:v>
                </c:pt>
                <c:pt idx="7804">
                  <c:v>3122</c:v>
                </c:pt>
                <c:pt idx="7805">
                  <c:v>3122.4</c:v>
                </c:pt>
                <c:pt idx="7806">
                  <c:v>3122.8</c:v>
                </c:pt>
                <c:pt idx="7807">
                  <c:v>3123.2</c:v>
                </c:pt>
                <c:pt idx="7808">
                  <c:v>3123.6</c:v>
                </c:pt>
                <c:pt idx="7809">
                  <c:v>3124</c:v>
                </c:pt>
                <c:pt idx="7810">
                  <c:v>3124.4</c:v>
                </c:pt>
                <c:pt idx="7811">
                  <c:v>3124.8</c:v>
                </c:pt>
                <c:pt idx="7812">
                  <c:v>3125.2</c:v>
                </c:pt>
                <c:pt idx="7813">
                  <c:v>3125.6</c:v>
                </c:pt>
                <c:pt idx="7814">
                  <c:v>3126</c:v>
                </c:pt>
                <c:pt idx="7815">
                  <c:v>3126.4</c:v>
                </c:pt>
                <c:pt idx="7816">
                  <c:v>3126.8</c:v>
                </c:pt>
                <c:pt idx="7817">
                  <c:v>3127.2</c:v>
                </c:pt>
                <c:pt idx="7818">
                  <c:v>3127.6</c:v>
                </c:pt>
                <c:pt idx="7819">
                  <c:v>3128</c:v>
                </c:pt>
                <c:pt idx="7820">
                  <c:v>3128.4</c:v>
                </c:pt>
                <c:pt idx="7821">
                  <c:v>3128.8</c:v>
                </c:pt>
                <c:pt idx="7822">
                  <c:v>3129.2</c:v>
                </c:pt>
                <c:pt idx="7823">
                  <c:v>3129.6</c:v>
                </c:pt>
                <c:pt idx="7824">
                  <c:v>3130</c:v>
                </c:pt>
                <c:pt idx="7825">
                  <c:v>3130.4</c:v>
                </c:pt>
                <c:pt idx="7826">
                  <c:v>3130.8</c:v>
                </c:pt>
                <c:pt idx="7827">
                  <c:v>3131.2</c:v>
                </c:pt>
                <c:pt idx="7828">
                  <c:v>3131.6</c:v>
                </c:pt>
                <c:pt idx="7829">
                  <c:v>3132</c:v>
                </c:pt>
                <c:pt idx="7830">
                  <c:v>3132.4</c:v>
                </c:pt>
                <c:pt idx="7831">
                  <c:v>3132.8</c:v>
                </c:pt>
                <c:pt idx="7832">
                  <c:v>3133.2</c:v>
                </c:pt>
                <c:pt idx="7833">
                  <c:v>3133.6</c:v>
                </c:pt>
                <c:pt idx="7834">
                  <c:v>3134</c:v>
                </c:pt>
                <c:pt idx="7835">
                  <c:v>3134.4</c:v>
                </c:pt>
                <c:pt idx="7836">
                  <c:v>3134.8</c:v>
                </c:pt>
                <c:pt idx="7837">
                  <c:v>3135.2</c:v>
                </c:pt>
                <c:pt idx="7838">
                  <c:v>3135.6</c:v>
                </c:pt>
                <c:pt idx="7839">
                  <c:v>3136</c:v>
                </c:pt>
                <c:pt idx="7840">
                  <c:v>3136.4</c:v>
                </c:pt>
                <c:pt idx="7841">
                  <c:v>3136.8</c:v>
                </c:pt>
                <c:pt idx="7842">
                  <c:v>3137.2</c:v>
                </c:pt>
                <c:pt idx="7843">
                  <c:v>3137.6</c:v>
                </c:pt>
                <c:pt idx="7844">
                  <c:v>3138</c:v>
                </c:pt>
                <c:pt idx="7845">
                  <c:v>3138.4</c:v>
                </c:pt>
                <c:pt idx="7846">
                  <c:v>3138.8</c:v>
                </c:pt>
                <c:pt idx="7847">
                  <c:v>3139.2</c:v>
                </c:pt>
                <c:pt idx="7848">
                  <c:v>3139.6</c:v>
                </c:pt>
                <c:pt idx="7849">
                  <c:v>3140</c:v>
                </c:pt>
                <c:pt idx="7850">
                  <c:v>3140.4</c:v>
                </c:pt>
                <c:pt idx="7851">
                  <c:v>3140.8</c:v>
                </c:pt>
                <c:pt idx="7852">
                  <c:v>3141.2</c:v>
                </c:pt>
                <c:pt idx="7853">
                  <c:v>3141.6</c:v>
                </c:pt>
                <c:pt idx="7854">
                  <c:v>3142</c:v>
                </c:pt>
                <c:pt idx="7855">
                  <c:v>3142.4</c:v>
                </c:pt>
                <c:pt idx="7856">
                  <c:v>3142.8</c:v>
                </c:pt>
                <c:pt idx="7857">
                  <c:v>3143.2</c:v>
                </c:pt>
                <c:pt idx="7858">
                  <c:v>3143.6</c:v>
                </c:pt>
                <c:pt idx="7859">
                  <c:v>3144</c:v>
                </c:pt>
                <c:pt idx="7860">
                  <c:v>3144.4</c:v>
                </c:pt>
                <c:pt idx="7861">
                  <c:v>3144.8</c:v>
                </c:pt>
                <c:pt idx="7862">
                  <c:v>3145.2</c:v>
                </c:pt>
                <c:pt idx="7863">
                  <c:v>3145.6</c:v>
                </c:pt>
                <c:pt idx="7864">
                  <c:v>3146</c:v>
                </c:pt>
                <c:pt idx="7865">
                  <c:v>3146.4</c:v>
                </c:pt>
                <c:pt idx="7866">
                  <c:v>3146.8</c:v>
                </c:pt>
                <c:pt idx="7867">
                  <c:v>3147.2</c:v>
                </c:pt>
                <c:pt idx="7868">
                  <c:v>3147.6</c:v>
                </c:pt>
                <c:pt idx="7869">
                  <c:v>3148</c:v>
                </c:pt>
                <c:pt idx="7870">
                  <c:v>3148.4</c:v>
                </c:pt>
                <c:pt idx="7871">
                  <c:v>3148.8</c:v>
                </c:pt>
                <c:pt idx="7872">
                  <c:v>3149.2</c:v>
                </c:pt>
                <c:pt idx="7873">
                  <c:v>3149.6</c:v>
                </c:pt>
                <c:pt idx="7874">
                  <c:v>3150</c:v>
                </c:pt>
                <c:pt idx="7875">
                  <c:v>3150.4</c:v>
                </c:pt>
                <c:pt idx="7876">
                  <c:v>3150.8</c:v>
                </c:pt>
                <c:pt idx="7877">
                  <c:v>3151.2</c:v>
                </c:pt>
                <c:pt idx="7878">
                  <c:v>3151.6</c:v>
                </c:pt>
                <c:pt idx="7879">
                  <c:v>3152</c:v>
                </c:pt>
                <c:pt idx="7880">
                  <c:v>3152.4</c:v>
                </c:pt>
                <c:pt idx="7881">
                  <c:v>3152.8</c:v>
                </c:pt>
                <c:pt idx="7882">
                  <c:v>3153.2</c:v>
                </c:pt>
                <c:pt idx="7883">
                  <c:v>3153.6</c:v>
                </c:pt>
                <c:pt idx="7884">
                  <c:v>3154</c:v>
                </c:pt>
                <c:pt idx="7885">
                  <c:v>3154.4</c:v>
                </c:pt>
                <c:pt idx="7886">
                  <c:v>3154.8</c:v>
                </c:pt>
                <c:pt idx="7887">
                  <c:v>3155.2</c:v>
                </c:pt>
                <c:pt idx="7888">
                  <c:v>3155.6</c:v>
                </c:pt>
                <c:pt idx="7889">
                  <c:v>3156</c:v>
                </c:pt>
                <c:pt idx="7890">
                  <c:v>3156.4</c:v>
                </c:pt>
                <c:pt idx="7891">
                  <c:v>3156.8</c:v>
                </c:pt>
                <c:pt idx="7892">
                  <c:v>3157.2</c:v>
                </c:pt>
                <c:pt idx="7893">
                  <c:v>3157.6</c:v>
                </c:pt>
                <c:pt idx="7894">
                  <c:v>3158</c:v>
                </c:pt>
                <c:pt idx="7895">
                  <c:v>3158.4</c:v>
                </c:pt>
                <c:pt idx="7896">
                  <c:v>3158.8</c:v>
                </c:pt>
                <c:pt idx="7897">
                  <c:v>3159.2</c:v>
                </c:pt>
                <c:pt idx="7898">
                  <c:v>3159.6</c:v>
                </c:pt>
                <c:pt idx="7899">
                  <c:v>3160</c:v>
                </c:pt>
                <c:pt idx="7900">
                  <c:v>3160.4</c:v>
                </c:pt>
                <c:pt idx="7901">
                  <c:v>3160.8</c:v>
                </c:pt>
                <c:pt idx="7902">
                  <c:v>3161.2</c:v>
                </c:pt>
                <c:pt idx="7903">
                  <c:v>3161.6</c:v>
                </c:pt>
                <c:pt idx="7904">
                  <c:v>3162</c:v>
                </c:pt>
                <c:pt idx="7905">
                  <c:v>3162.4</c:v>
                </c:pt>
                <c:pt idx="7906">
                  <c:v>3162.8</c:v>
                </c:pt>
                <c:pt idx="7907">
                  <c:v>3163.2</c:v>
                </c:pt>
                <c:pt idx="7908">
                  <c:v>3163.6</c:v>
                </c:pt>
                <c:pt idx="7909">
                  <c:v>3164</c:v>
                </c:pt>
                <c:pt idx="7910">
                  <c:v>3164.4</c:v>
                </c:pt>
                <c:pt idx="7911">
                  <c:v>3164.8</c:v>
                </c:pt>
                <c:pt idx="7912">
                  <c:v>3165.2</c:v>
                </c:pt>
                <c:pt idx="7913">
                  <c:v>3165.6</c:v>
                </c:pt>
                <c:pt idx="7914">
                  <c:v>3166</c:v>
                </c:pt>
                <c:pt idx="7915">
                  <c:v>3166.4</c:v>
                </c:pt>
                <c:pt idx="7916">
                  <c:v>3166.8</c:v>
                </c:pt>
                <c:pt idx="7917">
                  <c:v>3167.2</c:v>
                </c:pt>
                <c:pt idx="7918">
                  <c:v>3167.6</c:v>
                </c:pt>
                <c:pt idx="7919">
                  <c:v>3168</c:v>
                </c:pt>
                <c:pt idx="7920">
                  <c:v>3168.4</c:v>
                </c:pt>
                <c:pt idx="7921">
                  <c:v>3168.8</c:v>
                </c:pt>
                <c:pt idx="7922">
                  <c:v>3169.2</c:v>
                </c:pt>
                <c:pt idx="7923">
                  <c:v>3169.6</c:v>
                </c:pt>
                <c:pt idx="7924">
                  <c:v>3170</c:v>
                </c:pt>
                <c:pt idx="7925">
                  <c:v>3170.4</c:v>
                </c:pt>
                <c:pt idx="7926">
                  <c:v>3170.8</c:v>
                </c:pt>
                <c:pt idx="7927">
                  <c:v>3171.2</c:v>
                </c:pt>
                <c:pt idx="7928">
                  <c:v>3171.6</c:v>
                </c:pt>
                <c:pt idx="7929">
                  <c:v>3172</c:v>
                </c:pt>
                <c:pt idx="7930">
                  <c:v>3172.4</c:v>
                </c:pt>
                <c:pt idx="7931">
                  <c:v>3172.8</c:v>
                </c:pt>
                <c:pt idx="7932">
                  <c:v>3173.2</c:v>
                </c:pt>
                <c:pt idx="7933">
                  <c:v>3173.6</c:v>
                </c:pt>
                <c:pt idx="7934">
                  <c:v>3174</c:v>
                </c:pt>
                <c:pt idx="7935">
                  <c:v>3174.4</c:v>
                </c:pt>
                <c:pt idx="7936">
                  <c:v>3174.8</c:v>
                </c:pt>
                <c:pt idx="7937">
                  <c:v>3175.2</c:v>
                </c:pt>
                <c:pt idx="7938">
                  <c:v>3175.6</c:v>
                </c:pt>
                <c:pt idx="7939">
                  <c:v>3176</c:v>
                </c:pt>
                <c:pt idx="7940">
                  <c:v>3176.4</c:v>
                </c:pt>
                <c:pt idx="7941">
                  <c:v>3176.8</c:v>
                </c:pt>
                <c:pt idx="7942">
                  <c:v>3177.2</c:v>
                </c:pt>
                <c:pt idx="7943">
                  <c:v>3177.6</c:v>
                </c:pt>
                <c:pt idx="7944">
                  <c:v>3178</c:v>
                </c:pt>
                <c:pt idx="7945">
                  <c:v>3178.4</c:v>
                </c:pt>
                <c:pt idx="7946">
                  <c:v>3178.8</c:v>
                </c:pt>
                <c:pt idx="7947">
                  <c:v>3179.2</c:v>
                </c:pt>
                <c:pt idx="7948">
                  <c:v>3179.6</c:v>
                </c:pt>
                <c:pt idx="7949">
                  <c:v>3180</c:v>
                </c:pt>
                <c:pt idx="7950">
                  <c:v>3180.4</c:v>
                </c:pt>
                <c:pt idx="7951">
                  <c:v>3180.8</c:v>
                </c:pt>
                <c:pt idx="7952">
                  <c:v>3181.2</c:v>
                </c:pt>
                <c:pt idx="7953">
                  <c:v>3181.6</c:v>
                </c:pt>
                <c:pt idx="7954">
                  <c:v>3182</c:v>
                </c:pt>
                <c:pt idx="7955">
                  <c:v>3182.4</c:v>
                </c:pt>
                <c:pt idx="7956">
                  <c:v>3182.8</c:v>
                </c:pt>
                <c:pt idx="7957">
                  <c:v>3183.2</c:v>
                </c:pt>
                <c:pt idx="7958">
                  <c:v>3183.6</c:v>
                </c:pt>
                <c:pt idx="7959">
                  <c:v>3184</c:v>
                </c:pt>
                <c:pt idx="7960">
                  <c:v>3184.4</c:v>
                </c:pt>
                <c:pt idx="7961">
                  <c:v>3184.8</c:v>
                </c:pt>
                <c:pt idx="7962">
                  <c:v>3185.2</c:v>
                </c:pt>
                <c:pt idx="7963">
                  <c:v>3185.6</c:v>
                </c:pt>
                <c:pt idx="7964">
                  <c:v>3186</c:v>
                </c:pt>
                <c:pt idx="7965">
                  <c:v>3186.4</c:v>
                </c:pt>
                <c:pt idx="7966">
                  <c:v>3186.8</c:v>
                </c:pt>
                <c:pt idx="7967">
                  <c:v>3187.2</c:v>
                </c:pt>
                <c:pt idx="7968">
                  <c:v>3187.6</c:v>
                </c:pt>
                <c:pt idx="7969">
                  <c:v>3188</c:v>
                </c:pt>
                <c:pt idx="7970">
                  <c:v>3188.4</c:v>
                </c:pt>
                <c:pt idx="7971">
                  <c:v>3188.8</c:v>
                </c:pt>
                <c:pt idx="7972">
                  <c:v>3189.2</c:v>
                </c:pt>
                <c:pt idx="7973">
                  <c:v>3189.6</c:v>
                </c:pt>
                <c:pt idx="7974">
                  <c:v>3190</c:v>
                </c:pt>
                <c:pt idx="7975">
                  <c:v>3190.4</c:v>
                </c:pt>
                <c:pt idx="7976">
                  <c:v>3190.8</c:v>
                </c:pt>
                <c:pt idx="7977">
                  <c:v>3191.2</c:v>
                </c:pt>
                <c:pt idx="7978">
                  <c:v>3191.6</c:v>
                </c:pt>
                <c:pt idx="7979">
                  <c:v>3192</c:v>
                </c:pt>
                <c:pt idx="7980">
                  <c:v>3192.4</c:v>
                </c:pt>
                <c:pt idx="7981">
                  <c:v>3192.8</c:v>
                </c:pt>
                <c:pt idx="7982">
                  <c:v>3193.2</c:v>
                </c:pt>
                <c:pt idx="7983">
                  <c:v>3193.6</c:v>
                </c:pt>
                <c:pt idx="7984">
                  <c:v>3194</c:v>
                </c:pt>
                <c:pt idx="7985">
                  <c:v>3194.4</c:v>
                </c:pt>
                <c:pt idx="7986">
                  <c:v>3194.8</c:v>
                </c:pt>
                <c:pt idx="7987">
                  <c:v>3195.2</c:v>
                </c:pt>
                <c:pt idx="7988">
                  <c:v>3195.6</c:v>
                </c:pt>
                <c:pt idx="7989">
                  <c:v>3196</c:v>
                </c:pt>
                <c:pt idx="7990">
                  <c:v>3196.4</c:v>
                </c:pt>
                <c:pt idx="7991">
                  <c:v>3196.8</c:v>
                </c:pt>
                <c:pt idx="7992">
                  <c:v>3197.2</c:v>
                </c:pt>
                <c:pt idx="7993">
                  <c:v>3197.6</c:v>
                </c:pt>
                <c:pt idx="7994">
                  <c:v>3198</c:v>
                </c:pt>
                <c:pt idx="7995">
                  <c:v>3198.4</c:v>
                </c:pt>
                <c:pt idx="7996">
                  <c:v>3198.8</c:v>
                </c:pt>
                <c:pt idx="7997">
                  <c:v>3199.2</c:v>
                </c:pt>
                <c:pt idx="7998">
                  <c:v>3199.6</c:v>
                </c:pt>
                <c:pt idx="7999">
                  <c:v>3200</c:v>
                </c:pt>
                <c:pt idx="8000">
                  <c:v>3200.4</c:v>
                </c:pt>
                <c:pt idx="8001">
                  <c:v>3200.8</c:v>
                </c:pt>
                <c:pt idx="8002">
                  <c:v>3201.2</c:v>
                </c:pt>
                <c:pt idx="8003">
                  <c:v>3201.6</c:v>
                </c:pt>
                <c:pt idx="8004">
                  <c:v>3202</c:v>
                </c:pt>
                <c:pt idx="8005">
                  <c:v>3202.4</c:v>
                </c:pt>
                <c:pt idx="8006">
                  <c:v>3202.8</c:v>
                </c:pt>
                <c:pt idx="8007">
                  <c:v>3203.2</c:v>
                </c:pt>
                <c:pt idx="8008">
                  <c:v>3203.6</c:v>
                </c:pt>
                <c:pt idx="8009">
                  <c:v>3204</c:v>
                </c:pt>
                <c:pt idx="8010">
                  <c:v>3204.4</c:v>
                </c:pt>
                <c:pt idx="8011">
                  <c:v>3204.8</c:v>
                </c:pt>
                <c:pt idx="8012">
                  <c:v>3205.2</c:v>
                </c:pt>
                <c:pt idx="8013">
                  <c:v>3205.6</c:v>
                </c:pt>
                <c:pt idx="8014">
                  <c:v>3206</c:v>
                </c:pt>
                <c:pt idx="8015">
                  <c:v>3206.4</c:v>
                </c:pt>
                <c:pt idx="8016">
                  <c:v>3206.8</c:v>
                </c:pt>
                <c:pt idx="8017">
                  <c:v>3207.2</c:v>
                </c:pt>
                <c:pt idx="8018">
                  <c:v>3207.6</c:v>
                </c:pt>
                <c:pt idx="8019">
                  <c:v>3208</c:v>
                </c:pt>
                <c:pt idx="8020">
                  <c:v>3208.4</c:v>
                </c:pt>
                <c:pt idx="8021">
                  <c:v>3208.8</c:v>
                </c:pt>
                <c:pt idx="8022">
                  <c:v>3209.2</c:v>
                </c:pt>
                <c:pt idx="8023">
                  <c:v>3209.6</c:v>
                </c:pt>
                <c:pt idx="8024">
                  <c:v>3210</c:v>
                </c:pt>
                <c:pt idx="8025">
                  <c:v>3210.4</c:v>
                </c:pt>
                <c:pt idx="8026">
                  <c:v>3210.8</c:v>
                </c:pt>
                <c:pt idx="8027">
                  <c:v>3211.2</c:v>
                </c:pt>
                <c:pt idx="8028">
                  <c:v>3211.6</c:v>
                </c:pt>
                <c:pt idx="8029">
                  <c:v>3212</c:v>
                </c:pt>
                <c:pt idx="8030">
                  <c:v>3212.4</c:v>
                </c:pt>
                <c:pt idx="8031">
                  <c:v>3212.8</c:v>
                </c:pt>
                <c:pt idx="8032">
                  <c:v>3213.2</c:v>
                </c:pt>
                <c:pt idx="8033">
                  <c:v>3213.6</c:v>
                </c:pt>
                <c:pt idx="8034">
                  <c:v>3214</c:v>
                </c:pt>
                <c:pt idx="8035">
                  <c:v>3214.4</c:v>
                </c:pt>
                <c:pt idx="8036">
                  <c:v>3214.8</c:v>
                </c:pt>
                <c:pt idx="8037">
                  <c:v>3215.2</c:v>
                </c:pt>
                <c:pt idx="8038">
                  <c:v>3215.6</c:v>
                </c:pt>
                <c:pt idx="8039">
                  <c:v>3216</c:v>
                </c:pt>
                <c:pt idx="8040">
                  <c:v>3216.4</c:v>
                </c:pt>
                <c:pt idx="8041">
                  <c:v>3216.8</c:v>
                </c:pt>
                <c:pt idx="8042">
                  <c:v>3217.2</c:v>
                </c:pt>
                <c:pt idx="8043">
                  <c:v>3217.6</c:v>
                </c:pt>
                <c:pt idx="8044">
                  <c:v>3218</c:v>
                </c:pt>
                <c:pt idx="8045">
                  <c:v>3218.4</c:v>
                </c:pt>
                <c:pt idx="8046">
                  <c:v>3218.8</c:v>
                </c:pt>
                <c:pt idx="8047">
                  <c:v>3219.2</c:v>
                </c:pt>
                <c:pt idx="8048">
                  <c:v>3219.6</c:v>
                </c:pt>
                <c:pt idx="8049">
                  <c:v>3220</c:v>
                </c:pt>
                <c:pt idx="8050">
                  <c:v>3220.4</c:v>
                </c:pt>
                <c:pt idx="8051">
                  <c:v>3220.8</c:v>
                </c:pt>
                <c:pt idx="8052">
                  <c:v>3221.2</c:v>
                </c:pt>
                <c:pt idx="8053">
                  <c:v>3221.6</c:v>
                </c:pt>
                <c:pt idx="8054">
                  <c:v>3222</c:v>
                </c:pt>
                <c:pt idx="8055">
                  <c:v>3222.4</c:v>
                </c:pt>
                <c:pt idx="8056">
                  <c:v>3222.8</c:v>
                </c:pt>
                <c:pt idx="8057">
                  <c:v>3223.2</c:v>
                </c:pt>
                <c:pt idx="8058">
                  <c:v>3223.6</c:v>
                </c:pt>
                <c:pt idx="8059">
                  <c:v>3224</c:v>
                </c:pt>
                <c:pt idx="8060">
                  <c:v>3224.4</c:v>
                </c:pt>
                <c:pt idx="8061">
                  <c:v>3224.8</c:v>
                </c:pt>
                <c:pt idx="8062">
                  <c:v>3225.2</c:v>
                </c:pt>
                <c:pt idx="8063">
                  <c:v>3225.6</c:v>
                </c:pt>
                <c:pt idx="8064">
                  <c:v>3226</c:v>
                </c:pt>
                <c:pt idx="8065">
                  <c:v>3226.4</c:v>
                </c:pt>
                <c:pt idx="8066">
                  <c:v>3226.8</c:v>
                </c:pt>
                <c:pt idx="8067">
                  <c:v>3227.2</c:v>
                </c:pt>
                <c:pt idx="8068">
                  <c:v>3227.6</c:v>
                </c:pt>
                <c:pt idx="8069">
                  <c:v>3228</c:v>
                </c:pt>
                <c:pt idx="8070">
                  <c:v>3228.4</c:v>
                </c:pt>
                <c:pt idx="8071">
                  <c:v>3228.8</c:v>
                </c:pt>
                <c:pt idx="8072">
                  <c:v>3229.2</c:v>
                </c:pt>
                <c:pt idx="8073">
                  <c:v>3229.6</c:v>
                </c:pt>
                <c:pt idx="8074">
                  <c:v>3230</c:v>
                </c:pt>
                <c:pt idx="8075">
                  <c:v>3230.4</c:v>
                </c:pt>
                <c:pt idx="8076">
                  <c:v>3230.8</c:v>
                </c:pt>
                <c:pt idx="8077">
                  <c:v>3231.2</c:v>
                </c:pt>
                <c:pt idx="8078">
                  <c:v>3231.6</c:v>
                </c:pt>
                <c:pt idx="8079">
                  <c:v>3232</c:v>
                </c:pt>
                <c:pt idx="8080">
                  <c:v>3232.4</c:v>
                </c:pt>
                <c:pt idx="8081">
                  <c:v>3232.8</c:v>
                </c:pt>
                <c:pt idx="8082">
                  <c:v>3233.2</c:v>
                </c:pt>
                <c:pt idx="8083">
                  <c:v>3233.6</c:v>
                </c:pt>
                <c:pt idx="8084">
                  <c:v>3234</c:v>
                </c:pt>
                <c:pt idx="8085">
                  <c:v>3234.4</c:v>
                </c:pt>
                <c:pt idx="8086">
                  <c:v>3234.8</c:v>
                </c:pt>
                <c:pt idx="8087">
                  <c:v>3235.2</c:v>
                </c:pt>
                <c:pt idx="8088">
                  <c:v>3235.6</c:v>
                </c:pt>
                <c:pt idx="8089">
                  <c:v>3236</c:v>
                </c:pt>
                <c:pt idx="8090">
                  <c:v>3236.4</c:v>
                </c:pt>
                <c:pt idx="8091">
                  <c:v>3236.8</c:v>
                </c:pt>
                <c:pt idx="8092">
                  <c:v>3237.2</c:v>
                </c:pt>
                <c:pt idx="8093">
                  <c:v>3237.6</c:v>
                </c:pt>
                <c:pt idx="8094">
                  <c:v>3238</c:v>
                </c:pt>
                <c:pt idx="8095">
                  <c:v>3238.4</c:v>
                </c:pt>
                <c:pt idx="8096">
                  <c:v>3238.8</c:v>
                </c:pt>
                <c:pt idx="8097">
                  <c:v>3239.2</c:v>
                </c:pt>
                <c:pt idx="8098">
                  <c:v>3239.6</c:v>
                </c:pt>
                <c:pt idx="8099">
                  <c:v>3240</c:v>
                </c:pt>
                <c:pt idx="8100">
                  <c:v>3240.4</c:v>
                </c:pt>
                <c:pt idx="8101">
                  <c:v>3240.8</c:v>
                </c:pt>
                <c:pt idx="8102">
                  <c:v>3241.2</c:v>
                </c:pt>
                <c:pt idx="8103">
                  <c:v>3241.6</c:v>
                </c:pt>
                <c:pt idx="8104">
                  <c:v>3242</c:v>
                </c:pt>
                <c:pt idx="8105">
                  <c:v>3242.4</c:v>
                </c:pt>
                <c:pt idx="8106">
                  <c:v>3242.8</c:v>
                </c:pt>
                <c:pt idx="8107">
                  <c:v>3243.2</c:v>
                </c:pt>
                <c:pt idx="8108">
                  <c:v>3243.6</c:v>
                </c:pt>
                <c:pt idx="8109">
                  <c:v>3244</c:v>
                </c:pt>
                <c:pt idx="8110">
                  <c:v>3244.4</c:v>
                </c:pt>
                <c:pt idx="8111">
                  <c:v>3244.8</c:v>
                </c:pt>
                <c:pt idx="8112">
                  <c:v>3245.2</c:v>
                </c:pt>
                <c:pt idx="8113">
                  <c:v>3245.6</c:v>
                </c:pt>
                <c:pt idx="8114">
                  <c:v>3246</c:v>
                </c:pt>
                <c:pt idx="8115">
                  <c:v>3246.4</c:v>
                </c:pt>
                <c:pt idx="8116">
                  <c:v>3246.8</c:v>
                </c:pt>
                <c:pt idx="8117">
                  <c:v>3247.2</c:v>
                </c:pt>
                <c:pt idx="8118">
                  <c:v>3247.6</c:v>
                </c:pt>
                <c:pt idx="8119">
                  <c:v>3248</c:v>
                </c:pt>
                <c:pt idx="8120">
                  <c:v>3248.4</c:v>
                </c:pt>
                <c:pt idx="8121">
                  <c:v>3248.8</c:v>
                </c:pt>
                <c:pt idx="8122">
                  <c:v>3249.2</c:v>
                </c:pt>
                <c:pt idx="8123">
                  <c:v>3249.6</c:v>
                </c:pt>
                <c:pt idx="8124">
                  <c:v>3250</c:v>
                </c:pt>
                <c:pt idx="8125">
                  <c:v>3250.4</c:v>
                </c:pt>
                <c:pt idx="8126">
                  <c:v>3250.8</c:v>
                </c:pt>
                <c:pt idx="8127">
                  <c:v>3251.2</c:v>
                </c:pt>
                <c:pt idx="8128">
                  <c:v>3251.6</c:v>
                </c:pt>
                <c:pt idx="8129">
                  <c:v>3252</c:v>
                </c:pt>
                <c:pt idx="8130">
                  <c:v>3252.4</c:v>
                </c:pt>
                <c:pt idx="8131">
                  <c:v>3252.8</c:v>
                </c:pt>
                <c:pt idx="8132">
                  <c:v>3253.2</c:v>
                </c:pt>
                <c:pt idx="8133">
                  <c:v>3253.6</c:v>
                </c:pt>
                <c:pt idx="8134">
                  <c:v>3254</c:v>
                </c:pt>
                <c:pt idx="8135">
                  <c:v>3254.4</c:v>
                </c:pt>
                <c:pt idx="8136">
                  <c:v>3254.8</c:v>
                </c:pt>
                <c:pt idx="8137">
                  <c:v>3255.2</c:v>
                </c:pt>
                <c:pt idx="8138">
                  <c:v>3255.6</c:v>
                </c:pt>
                <c:pt idx="8139">
                  <c:v>3256</c:v>
                </c:pt>
                <c:pt idx="8140">
                  <c:v>3256.4</c:v>
                </c:pt>
                <c:pt idx="8141">
                  <c:v>3256.8</c:v>
                </c:pt>
                <c:pt idx="8142">
                  <c:v>3257.2</c:v>
                </c:pt>
                <c:pt idx="8143">
                  <c:v>3257.6</c:v>
                </c:pt>
                <c:pt idx="8144">
                  <c:v>3258</c:v>
                </c:pt>
                <c:pt idx="8145">
                  <c:v>3258.4</c:v>
                </c:pt>
                <c:pt idx="8146">
                  <c:v>3258.8</c:v>
                </c:pt>
                <c:pt idx="8147">
                  <c:v>3259.2</c:v>
                </c:pt>
                <c:pt idx="8148">
                  <c:v>3259.6</c:v>
                </c:pt>
                <c:pt idx="8149">
                  <c:v>3260</c:v>
                </c:pt>
                <c:pt idx="8150">
                  <c:v>3260.4</c:v>
                </c:pt>
                <c:pt idx="8151">
                  <c:v>3260.8</c:v>
                </c:pt>
                <c:pt idx="8152">
                  <c:v>3261.2</c:v>
                </c:pt>
                <c:pt idx="8153">
                  <c:v>3261.6</c:v>
                </c:pt>
                <c:pt idx="8154">
                  <c:v>3262</c:v>
                </c:pt>
                <c:pt idx="8155">
                  <c:v>3262.4</c:v>
                </c:pt>
                <c:pt idx="8156">
                  <c:v>3262.8</c:v>
                </c:pt>
                <c:pt idx="8157">
                  <c:v>3263.2</c:v>
                </c:pt>
                <c:pt idx="8158">
                  <c:v>3263.6</c:v>
                </c:pt>
                <c:pt idx="8159">
                  <c:v>3264</c:v>
                </c:pt>
                <c:pt idx="8160">
                  <c:v>3264.4</c:v>
                </c:pt>
                <c:pt idx="8161">
                  <c:v>3264.8</c:v>
                </c:pt>
                <c:pt idx="8162">
                  <c:v>3265.2</c:v>
                </c:pt>
                <c:pt idx="8163">
                  <c:v>3265.6</c:v>
                </c:pt>
                <c:pt idx="8164">
                  <c:v>3266</c:v>
                </c:pt>
                <c:pt idx="8165">
                  <c:v>3266.4</c:v>
                </c:pt>
                <c:pt idx="8166">
                  <c:v>3266.8</c:v>
                </c:pt>
                <c:pt idx="8167">
                  <c:v>3267.2</c:v>
                </c:pt>
                <c:pt idx="8168">
                  <c:v>3267.6</c:v>
                </c:pt>
                <c:pt idx="8169">
                  <c:v>3268</c:v>
                </c:pt>
                <c:pt idx="8170">
                  <c:v>3268.4</c:v>
                </c:pt>
                <c:pt idx="8171">
                  <c:v>3268.8</c:v>
                </c:pt>
                <c:pt idx="8172">
                  <c:v>3269.2</c:v>
                </c:pt>
                <c:pt idx="8173">
                  <c:v>3269.6</c:v>
                </c:pt>
                <c:pt idx="8174">
                  <c:v>3270</c:v>
                </c:pt>
                <c:pt idx="8175">
                  <c:v>3270.4</c:v>
                </c:pt>
                <c:pt idx="8176">
                  <c:v>3270.8</c:v>
                </c:pt>
                <c:pt idx="8177">
                  <c:v>3271.2</c:v>
                </c:pt>
                <c:pt idx="8178">
                  <c:v>3271.6</c:v>
                </c:pt>
                <c:pt idx="8179">
                  <c:v>3272</c:v>
                </c:pt>
                <c:pt idx="8180">
                  <c:v>3272.4</c:v>
                </c:pt>
                <c:pt idx="8181">
                  <c:v>3272.8</c:v>
                </c:pt>
                <c:pt idx="8182">
                  <c:v>3273.2</c:v>
                </c:pt>
                <c:pt idx="8183">
                  <c:v>3273.6</c:v>
                </c:pt>
                <c:pt idx="8184">
                  <c:v>3274</c:v>
                </c:pt>
                <c:pt idx="8185">
                  <c:v>3274.4</c:v>
                </c:pt>
                <c:pt idx="8186">
                  <c:v>3274.8</c:v>
                </c:pt>
                <c:pt idx="8187">
                  <c:v>3275.2</c:v>
                </c:pt>
                <c:pt idx="8188">
                  <c:v>3275.6</c:v>
                </c:pt>
                <c:pt idx="8189">
                  <c:v>3276</c:v>
                </c:pt>
                <c:pt idx="8190">
                  <c:v>3276.4</c:v>
                </c:pt>
                <c:pt idx="8191">
                  <c:v>3276.8</c:v>
                </c:pt>
                <c:pt idx="8192">
                  <c:v>3277.2</c:v>
                </c:pt>
                <c:pt idx="8193">
                  <c:v>3277.6</c:v>
                </c:pt>
                <c:pt idx="8194">
                  <c:v>3278</c:v>
                </c:pt>
                <c:pt idx="8195">
                  <c:v>3278.4</c:v>
                </c:pt>
                <c:pt idx="8196">
                  <c:v>3278.8</c:v>
                </c:pt>
                <c:pt idx="8197">
                  <c:v>3279.2</c:v>
                </c:pt>
                <c:pt idx="8198">
                  <c:v>3279.6</c:v>
                </c:pt>
                <c:pt idx="8199">
                  <c:v>3280</c:v>
                </c:pt>
                <c:pt idx="8200">
                  <c:v>3280.4</c:v>
                </c:pt>
                <c:pt idx="8201">
                  <c:v>3280.8</c:v>
                </c:pt>
                <c:pt idx="8202">
                  <c:v>3281.2</c:v>
                </c:pt>
                <c:pt idx="8203">
                  <c:v>3281.6</c:v>
                </c:pt>
                <c:pt idx="8204">
                  <c:v>3282</c:v>
                </c:pt>
                <c:pt idx="8205">
                  <c:v>3282.4</c:v>
                </c:pt>
                <c:pt idx="8206">
                  <c:v>3282.8</c:v>
                </c:pt>
                <c:pt idx="8207">
                  <c:v>3283.2</c:v>
                </c:pt>
                <c:pt idx="8208">
                  <c:v>3283.6</c:v>
                </c:pt>
                <c:pt idx="8209">
                  <c:v>3284</c:v>
                </c:pt>
                <c:pt idx="8210">
                  <c:v>3284.4</c:v>
                </c:pt>
                <c:pt idx="8211">
                  <c:v>3284.8</c:v>
                </c:pt>
                <c:pt idx="8212">
                  <c:v>3285.2</c:v>
                </c:pt>
                <c:pt idx="8213">
                  <c:v>3285.6</c:v>
                </c:pt>
                <c:pt idx="8214">
                  <c:v>3286</c:v>
                </c:pt>
                <c:pt idx="8215">
                  <c:v>3286.4</c:v>
                </c:pt>
                <c:pt idx="8216">
                  <c:v>3286.8</c:v>
                </c:pt>
                <c:pt idx="8217">
                  <c:v>3287.2</c:v>
                </c:pt>
                <c:pt idx="8218">
                  <c:v>3287.6</c:v>
                </c:pt>
                <c:pt idx="8219">
                  <c:v>3288</c:v>
                </c:pt>
                <c:pt idx="8220">
                  <c:v>3288.4</c:v>
                </c:pt>
                <c:pt idx="8221">
                  <c:v>3288.8</c:v>
                </c:pt>
                <c:pt idx="8222">
                  <c:v>3289.2</c:v>
                </c:pt>
                <c:pt idx="8223">
                  <c:v>3289.6</c:v>
                </c:pt>
                <c:pt idx="8224">
                  <c:v>3290</c:v>
                </c:pt>
                <c:pt idx="8225">
                  <c:v>3290.4</c:v>
                </c:pt>
                <c:pt idx="8226">
                  <c:v>3290.8</c:v>
                </c:pt>
                <c:pt idx="8227">
                  <c:v>3291.2</c:v>
                </c:pt>
                <c:pt idx="8228">
                  <c:v>3291.6</c:v>
                </c:pt>
                <c:pt idx="8229">
                  <c:v>3292</c:v>
                </c:pt>
                <c:pt idx="8230">
                  <c:v>3292.4</c:v>
                </c:pt>
                <c:pt idx="8231">
                  <c:v>3292.8</c:v>
                </c:pt>
                <c:pt idx="8232">
                  <c:v>3293.2</c:v>
                </c:pt>
                <c:pt idx="8233">
                  <c:v>3293.6</c:v>
                </c:pt>
                <c:pt idx="8234">
                  <c:v>3294</c:v>
                </c:pt>
                <c:pt idx="8235">
                  <c:v>3294.4</c:v>
                </c:pt>
                <c:pt idx="8236">
                  <c:v>3294.8</c:v>
                </c:pt>
                <c:pt idx="8237">
                  <c:v>3295.2</c:v>
                </c:pt>
                <c:pt idx="8238">
                  <c:v>3295.6</c:v>
                </c:pt>
                <c:pt idx="8239">
                  <c:v>3296</c:v>
                </c:pt>
                <c:pt idx="8240">
                  <c:v>3296.4</c:v>
                </c:pt>
                <c:pt idx="8241">
                  <c:v>3296.8</c:v>
                </c:pt>
                <c:pt idx="8242">
                  <c:v>3297.2</c:v>
                </c:pt>
                <c:pt idx="8243">
                  <c:v>3297.6</c:v>
                </c:pt>
                <c:pt idx="8244">
                  <c:v>3298</c:v>
                </c:pt>
                <c:pt idx="8245">
                  <c:v>3298.4</c:v>
                </c:pt>
                <c:pt idx="8246">
                  <c:v>3298.8</c:v>
                </c:pt>
                <c:pt idx="8247">
                  <c:v>3299.2</c:v>
                </c:pt>
                <c:pt idx="8248">
                  <c:v>3299.6</c:v>
                </c:pt>
                <c:pt idx="8249">
                  <c:v>3300</c:v>
                </c:pt>
                <c:pt idx="8250">
                  <c:v>3300.4</c:v>
                </c:pt>
                <c:pt idx="8251">
                  <c:v>3300.8</c:v>
                </c:pt>
                <c:pt idx="8252">
                  <c:v>3301.2</c:v>
                </c:pt>
                <c:pt idx="8253">
                  <c:v>3301.6</c:v>
                </c:pt>
                <c:pt idx="8254">
                  <c:v>3302</c:v>
                </c:pt>
                <c:pt idx="8255">
                  <c:v>3302.4</c:v>
                </c:pt>
                <c:pt idx="8256">
                  <c:v>3302.8</c:v>
                </c:pt>
                <c:pt idx="8257">
                  <c:v>3303.2</c:v>
                </c:pt>
                <c:pt idx="8258">
                  <c:v>3303.6</c:v>
                </c:pt>
                <c:pt idx="8259">
                  <c:v>3304</c:v>
                </c:pt>
                <c:pt idx="8260">
                  <c:v>3304.4</c:v>
                </c:pt>
                <c:pt idx="8261">
                  <c:v>3304.8</c:v>
                </c:pt>
                <c:pt idx="8262">
                  <c:v>3305.2</c:v>
                </c:pt>
                <c:pt idx="8263">
                  <c:v>3305.6</c:v>
                </c:pt>
                <c:pt idx="8264">
                  <c:v>3306</c:v>
                </c:pt>
                <c:pt idx="8265">
                  <c:v>3306.4</c:v>
                </c:pt>
                <c:pt idx="8266">
                  <c:v>3306.8</c:v>
                </c:pt>
                <c:pt idx="8267">
                  <c:v>3307.2</c:v>
                </c:pt>
                <c:pt idx="8268">
                  <c:v>3307.6</c:v>
                </c:pt>
                <c:pt idx="8269">
                  <c:v>3308</c:v>
                </c:pt>
                <c:pt idx="8270">
                  <c:v>3308.4</c:v>
                </c:pt>
                <c:pt idx="8271">
                  <c:v>3308.8</c:v>
                </c:pt>
                <c:pt idx="8272">
                  <c:v>3309.2</c:v>
                </c:pt>
                <c:pt idx="8273">
                  <c:v>3309.6</c:v>
                </c:pt>
                <c:pt idx="8274">
                  <c:v>3310</c:v>
                </c:pt>
                <c:pt idx="8275">
                  <c:v>3310.4</c:v>
                </c:pt>
                <c:pt idx="8276">
                  <c:v>3310.8</c:v>
                </c:pt>
                <c:pt idx="8277">
                  <c:v>3311.2</c:v>
                </c:pt>
                <c:pt idx="8278">
                  <c:v>3311.6</c:v>
                </c:pt>
                <c:pt idx="8279">
                  <c:v>3312</c:v>
                </c:pt>
                <c:pt idx="8280">
                  <c:v>3312.4</c:v>
                </c:pt>
                <c:pt idx="8281">
                  <c:v>3312.8</c:v>
                </c:pt>
                <c:pt idx="8282">
                  <c:v>3313.2</c:v>
                </c:pt>
                <c:pt idx="8283">
                  <c:v>3313.6</c:v>
                </c:pt>
                <c:pt idx="8284">
                  <c:v>3314</c:v>
                </c:pt>
                <c:pt idx="8285">
                  <c:v>3314.4</c:v>
                </c:pt>
                <c:pt idx="8286">
                  <c:v>3314.8</c:v>
                </c:pt>
                <c:pt idx="8287">
                  <c:v>3315.2</c:v>
                </c:pt>
                <c:pt idx="8288">
                  <c:v>3315.6</c:v>
                </c:pt>
                <c:pt idx="8289">
                  <c:v>3316</c:v>
                </c:pt>
                <c:pt idx="8290">
                  <c:v>3316.4</c:v>
                </c:pt>
                <c:pt idx="8291">
                  <c:v>3316.8</c:v>
                </c:pt>
                <c:pt idx="8292">
                  <c:v>3317.2</c:v>
                </c:pt>
                <c:pt idx="8293">
                  <c:v>3317.6</c:v>
                </c:pt>
                <c:pt idx="8294">
                  <c:v>3318</c:v>
                </c:pt>
                <c:pt idx="8295">
                  <c:v>3318.4</c:v>
                </c:pt>
                <c:pt idx="8296">
                  <c:v>3318.8</c:v>
                </c:pt>
                <c:pt idx="8297">
                  <c:v>3319.2</c:v>
                </c:pt>
                <c:pt idx="8298">
                  <c:v>3319.6</c:v>
                </c:pt>
                <c:pt idx="8299">
                  <c:v>3320</c:v>
                </c:pt>
                <c:pt idx="8300">
                  <c:v>3320.4</c:v>
                </c:pt>
                <c:pt idx="8301">
                  <c:v>3320.8</c:v>
                </c:pt>
                <c:pt idx="8302">
                  <c:v>3321.2</c:v>
                </c:pt>
                <c:pt idx="8303">
                  <c:v>3321.6</c:v>
                </c:pt>
                <c:pt idx="8304">
                  <c:v>3322</c:v>
                </c:pt>
                <c:pt idx="8305">
                  <c:v>3322.4</c:v>
                </c:pt>
                <c:pt idx="8306">
                  <c:v>3322.8</c:v>
                </c:pt>
                <c:pt idx="8307">
                  <c:v>3323.2</c:v>
                </c:pt>
                <c:pt idx="8308">
                  <c:v>3323.6</c:v>
                </c:pt>
                <c:pt idx="8309">
                  <c:v>3324</c:v>
                </c:pt>
                <c:pt idx="8310">
                  <c:v>3324.4</c:v>
                </c:pt>
                <c:pt idx="8311">
                  <c:v>3324.8</c:v>
                </c:pt>
                <c:pt idx="8312">
                  <c:v>3325.2</c:v>
                </c:pt>
                <c:pt idx="8313">
                  <c:v>3325.6</c:v>
                </c:pt>
                <c:pt idx="8314">
                  <c:v>3326</c:v>
                </c:pt>
                <c:pt idx="8315">
                  <c:v>3326.4</c:v>
                </c:pt>
                <c:pt idx="8316">
                  <c:v>3326.8</c:v>
                </c:pt>
                <c:pt idx="8317">
                  <c:v>3327.2</c:v>
                </c:pt>
                <c:pt idx="8318">
                  <c:v>3327.6</c:v>
                </c:pt>
                <c:pt idx="8319">
                  <c:v>3328</c:v>
                </c:pt>
                <c:pt idx="8320">
                  <c:v>3328.4</c:v>
                </c:pt>
                <c:pt idx="8321">
                  <c:v>3328.8</c:v>
                </c:pt>
                <c:pt idx="8322">
                  <c:v>3329.2</c:v>
                </c:pt>
                <c:pt idx="8323">
                  <c:v>3329.6</c:v>
                </c:pt>
                <c:pt idx="8324">
                  <c:v>3330</c:v>
                </c:pt>
                <c:pt idx="8325">
                  <c:v>3330.4</c:v>
                </c:pt>
                <c:pt idx="8326">
                  <c:v>3330.8</c:v>
                </c:pt>
                <c:pt idx="8327">
                  <c:v>3331.2</c:v>
                </c:pt>
                <c:pt idx="8328">
                  <c:v>3331.6</c:v>
                </c:pt>
                <c:pt idx="8329">
                  <c:v>3332</c:v>
                </c:pt>
                <c:pt idx="8330">
                  <c:v>3332.4</c:v>
                </c:pt>
                <c:pt idx="8331">
                  <c:v>3332.8</c:v>
                </c:pt>
                <c:pt idx="8332">
                  <c:v>3333.2</c:v>
                </c:pt>
                <c:pt idx="8333">
                  <c:v>3333.6</c:v>
                </c:pt>
                <c:pt idx="8334">
                  <c:v>3334</c:v>
                </c:pt>
                <c:pt idx="8335">
                  <c:v>3334.4</c:v>
                </c:pt>
                <c:pt idx="8336">
                  <c:v>3334.8</c:v>
                </c:pt>
                <c:pt idx="8337">
                  <c:v>3335.2</c:v>
                </c:pt>
                <c:pt idx="8338">
                  <c:v>3335.6</c:v>
                </c:pt>
                <c:pt idx="8339">
                  <c:v>3336</c:v>
                </c:pt>
                <c:pt idx="8340">
                  <c:v>3336.4</c:v>
                </c:pt>
                <c:pt idx="8341">
                  <c:v>3336.8</c:v>
                </c:pt>
                <c:pt idx="8342">
                  <c:v>3337.2</c:v>
                </c:pt>
                <c:pt idx="8343">
                  <c:v>3337.6</c:v>
                </c:pt>
                <c:pt idx="8344">
                  <c:v>3338</c:v>
                </c:pt>
                <c:pt idx="8345">
                  <c:v>3338.4</c:v>
                </c:pt>
                <c:pt idx="8346">
                  <c:v>3338.8</c:v>
                </c:pt>
                <c:pt idx="8347">
                  <c:v>3339.2</c:v>
                </c:pt>
                <c:pt idx="8348">
                  <c:v>3339.6</c:v>
                </c:pt>
                <c:pt idx="8349">
                  <c:v>3340</c:v>
                </c:pt>
                <c:pt idx="8350">
                  <c:v>3340.4</c:v>
                </c:pt>
                <c:pt idx="8351">
                  <c:v>3340.8</c:v>
                </c:pt>
                <c:pt idx="8352">
                  <c:v>3341.2</c:v>
                </c:pt>
                <c:pt idx="8353">
                  <c:v>3341.6</c:v>
                </c:pt>
                <c:pt idx="8354">
                  <c:v>3342</c:v>
                </c:pt>
                <c:pt idx="8355">
                  <c:v>3342.4</c:v>
                </c:pt>
                <c:pt idx="8356">
                  <c:v>3342.8</c:v>
                </c:pt>
                <c:pt idx="8357">
                  <c:v>3343.2</c:v>
                </c:pt>
                <c:pt idx="8358">
                  <c:v>3343.6</c:v>
                </c:pt>
                <c:pt idx="8359">
                  <c:v>3344</c:v>
                </c:pt>
                <c:pt idx="8360">
                  <c:v>3344.4</c:v>
                </c:pt>
                <c:pt idx="8361">
                  <c:v>3344.8</c:v>
                </c:pt>
                <c:pt idx="8362">
                  <c:v>3345.2</c:v>
                </c:pt>
                <c:pt idx="8363">
                  <c:v>3345.6</c:v>
                </c:pt>
                <c:pt idx="8364">
                  <c:v>3346</c:v>
                </c:pt>
                <c:pt idx="8365">
                  <c:v>3346.4</c:v>
                </c:pt>
                <c:pt idx="8366">
                  <c:v>3346.8</c:v>
                </c:pt>
                <c:pt idx="8367">
                  <c:v>3347.2</c:v>
                </c:pt>
                <c:pt idx="8368">
                  <c:v>3347.6</c:v>
                </c:pt>
                <c:pt idx="8369">
                  <c:v>3348</c:v>
                </c:pt>
                <c:pt idx="8370">
                  <c:v>3348.4</c:v>
                </c:pt>
                <c:pt idx="8371">
                  <c:v>3348.8</c:v>
                </c:pt>
                <c:pt idx="8372">
                  <c:v>3349.2</c:v>
                </c:pt>
                <c:pt idx="8373">
                  <c:v>3349.6</c:v>
                </c:pt>
                <c:pt idx="8374">
                  <c:v>3350</c:v>
                </c:pt>
                <c:pt idx="8375">
                  <c:v>3350.4</c:v>
                </c:pt>
                <c:pt idx="8376">
                  <c:v>3350.8</c:v>
                </c:pt>
                <c:pt idx="8377">
                  <c:v>3351.2</c:v>
                </c:pt>
                <c:pt idx="8378">
                  <c:v>3351.6</c:v>
                </c:pt>
                <c:pt idx="8379">
                  <c:v>3352</c:v>
                </c:pt>
                <c:pt idx="8380">
                  <c:v>3352.4</c:v>
                </c:pt>
                <c:pt idx="8381">
                  <c:v>3352.8</c:v>
                </c:pt>
                <c:pt idx="8382">
                  <c:v>3353.2</c:v>
                </c:pt>
                <c:pt idx="8383">
                  <c:v>3353.6</c:v>
                </c:pt>
                <c:pt idx="8384">
                  <c:v>3354</c:v>
                </c:pt>
                <c:pt idx="8385">
                  <c:v>3354.4</c:v>
                </c:pt>
                <c:pt idx="8386">
                  <c:v>3354.8</c:v>
                </c:pt>
                <c:pt idx="8387">
                  <c:v>3355.2</c:v>
                </c:pt>
                <c:pt idx="8388">
                  <c:v>3355.6</c:v>
                </c:pt>
                <c:pt idx="8389">
                  <c:v>3356</c:v>
                </c:pt>
                <c:pt idx="8390">
                  <c:v>3356.4</c:v>
                </c:pt>
                <c:pt idx="8391">
                  <c:v>3356.8</c:v>
                </c:pt>
                <c:pt idx="8392">
                  <c:v>3357.2</c:v>
                </c:pt>
                <c:pt idx="8393">
                  <c:v>3357.6</c:v>
                </c:pt>
                <c:pt idx="8394">
                  <c:v>3358</c:v>
                </c:pt>
                <c:pt idx="8395">
                  <c:v>3358.4</c:v>
                </c:pt>
                <c:pt idx="8396">
                  <c:v>3358.8</c:v>
                </c:pt>
                <c:pt idx="8397">
                  <c:v>3359.2</c:v>
                </c:pt>
                <c:pt idx="8398">
                  <c:v>3359.6</c:v>
                </c:pt>
                <c:pt idx="8399">
                  <c:v>3360</c:v>
                </c:pt>
                <c:pt idx="8400">
                  <c:v>3360.4</c:v>
                </c:pt>
                <c:pt idx="8401">
                  <c:v>3360.8</c:v>
                </c:pt>
                <c:pt idx="8402">
                  <c:v>3361.2</c:v>
                </c:pt>
                <c:pt idx="8403">
                  <c:v>3361.6</c:v>
                </c:pt>
                <c:pt idx="8404">
                  <c:v>3362</c:v>
                </c:pt>
                <c:pt idx="8405">
                  <c:v>3362.4</c:v>
                </c:pt>
                <c:pt idx="8406">
                  <c:v>3362.8</c:v>
                </c:pt>
                <c:pt idx="8407">
                  <c:v>3363.2</c:v>
                </c:pt>
                <c:pt idx="8408">
                  <c:v>3363.6</c:v>
                </c:pt>
                <c:pt idx="8409">
                  <c:v>3364</c:v>
                </c:pt>
                <c:pt idx="8410">
                  <c:v>3364.4</c:v>
                </c:pt>
                <c:pt idx="8411">
                  <c:v>3364.8</c:v>
                </c:pt>
                <c:pt idx="8412">
                  <c:v>3365.2</c:v>
                </c:pt>
                <c:pt idx="8413">
                  <c:v>3365.6</c:v>
                </c:pt>
                <c:pt idx="8414">
                  <c:v>3366</c:v>
                </c:pt>
                <c:pt idx="8415">
                  <c:v>3366.4</c:v>
                </c:pt>
                <c:pt idx="8416">
                  <c:v>3366.8</c:v>
                </c:pt>
                <c:pt idx="8417">
                  <c:v>3367.2</c:v>
                </c:pt>
                <c:pt idx="8418">
                  <c:v>3367.6</c:v>
                </c:pt>
                <c:pt idx="8419">
                  <c:v>3368</c:v>
                </c:pt>
                <c:pt idx="8420">
                  <c:v>3368.4</c:v>
                </c:pt>
                <c:pt idx="8421">
                  <c:v>3368.8</c:v>
                </c:pt>
                <c:pt idx="8422">
                  <c:v>3369.2</c:v>
                </c:pt>
                <c:pt idx="8423">
                  <c:v>3369.6</c:v>
                </c:pt>
                <c:pt idx="8424">
                  <c:v>3370</c:v>
                </c:pt>
                <c:pt idx="8425">
                  <c:v>3370.4</c:v>
                </c:pt>
                <c:pt idx="8426">
                  <c:v>3370.8</c:v>
                </c:pt>
                <c:pt idx="8427">
                  <c:v>3371.2</c:v>
                </c:pt>
                <c:pt idx="8428">
                  <c:v>3371.6</c:v>
                </c:pt>
                <c:pt idx="8429">
                  <c:v>3372</c:v>
                </c:pt>
                <c:pt idx="8430">
                  <c:v>3372.4</c:v>
                </c:pt>
                <c:pt idx="8431">
                  <c:v>3372.8</c:v>
                </c:pt>
                <c:pt idx="8432">
                  <c:v>3373.2</c:v>
                </c:pt>
                <c:pt idx="8433">
                  <c:v>3373.6</c:v>
                </c:pt>
                <c:pt idx="8434">
                  <c:v>3374</c:v>
                </c:pt>
                <c:pt idx="8435">
                  <c:v>3374.4</c:v>
                </c:pt>
                <c:pt idx="8436">
                  <c:v>3374.8</c:v>
                </c:pt>
                <c:pt idx="8437">
                  <c:v>3375.2</c:v>
                </c:pt>
                <c:pt idx="8438">
                  <c:v>3375.6</c:v>
                </c:pt>
                <c:pt idx="8439">
                  <c:v>3376</c:v>
                </c:pt>
                <c:pt idx="8440">
                  <c:v>3376.4</c:v>
                </c:pt>
                <c:pt idx="8441">
                  <c:v>3376.8</c:v>
                </c:pt>
                <c:pt idx="8442">
                  <c:v>3377.2</c:v>
                </c:pt>
                <c:pt idx="8443">
                  <c:v>3377.6</c:v>
                </c:pt>
                <c:pt idx="8444">
                  <c:v>3378</c:v>
                </c:pt>
                <c:pt idx="8445">
                  <c:v>3378.4</c:v>
                </c:pt>
                <c:pt idx="8446">
                  <c:v>3378.8</c:v>
                </c:pt>
                <c:pt idx="8447">
                  <c:v>3379.2</c:v>
                </c:pt>
                <c:pt idx="8448">
                  <c:v>3379.6</c:v>
                </c:pt>
                <c:pt idx="8449">
                  <c:v>3380</c:v>
                </c:pt>
                <c:pt idx="8450">
                  <c:v>3380.4</c:v>
                </c:pt>
                <c:pt idx="8451">
                  <c:v>3380.8</c:v>
                </c:pt>
                <c:pt idx="8452">
                  <c:v>3381.2</c:v>
                </c:pt>
                <c:pt idx="8453">
                  <c:v>3381.6</c:v>
                </c:pt>
                <c:pt idx="8454">
                  <c:v>3382</c:v>
                </c:pt>
                <c:pt idx="8455">
                  <c:v>3382.4</c:v>
                </c:pt>
                <c:pt idx="8456">
                  <c:v>3382.8</c:v>
                </c:pt>
                <c:pt idx="8457">
                  <c:v>3383.2</c:v>
                </c:pt>
                <c:pt idx="8458">
                  <c:v>3383.6</c:v>
                </c:pt>
                <c:pt idx="8459">
                  <c:v>3384</c:v>
                </c:pt>
                <c:pt idx="8460">
                  <c:v>3384.4</c:v>
                </c:pt>
                <c:pt idx="8461">
                  <c:v>3384.8</c:v>
                </c:pt>
                <c:pt idx="8462">
                  <c:v>3385.2</c:v>
                </c:pt>
                <c:pt idx="8463">
                  <c:v>3385.6</c:v>
                </c:pt>
                <c:pt idx="8464">
                  <c:v>3386</c:v>
                </c:pt>
                <c:pt idx="8465">
                  <c:v>3386.4</c:v>
                </c:pt>
                <c:pt idx="8466">
                  <c:v>3386.8</c:v>
                </c:pt>
                <c:pt idx="8467">
                  <c:v>3387.2</c:v>
                </c:pt>
                <c:pt idx="8468">
                  <c:v>3387.6</c:v>
                </c:pt>
                <c:pt idx="8469">
                  <c:v>3388</c:v>
                </c:pt>
                <c:pt idx="8470">
                  <c:v>3388.4</c:v>
                </c:pt>
                <c:pt idx="8471">
                  <c:v>3388.8</c:v>
                </c:pt>
                <c:pt idx="8472">
                  <c:v>3389.2</c:v>
                </c:pt>
                <c:pt idx="8473">
                  <c:v>3389.6</c:v>
                </c:pt>
                <c:pt idx="8474">
                  <c:v>3390</c:v>
                </c:pt>
                <c:pt idx="8475">
                  <c:v>3390.4</c:v>
                </c:pt>
                <c:pt idx="8476">
                  <c:v>3390.8</c:v>
                </c:pt>
                <c:pt idx="8477">
                  <c:v>3391.2</c:v>
                </c:pt>
                <c:pt idx="8478">
                  <c:v>3391.6</c:v>
                </c:pt>
                <c:pt idx="8479">
                  <c:v>3392</c:v>
                </c:pt>
                <c:pt idx="8480">
                  <c:v>3392.4</c:v>
                </c:pt>
                <c:pt idx="8481">
                  <c:v>3392.8</c:v>
                </c:pt>
                <c:pt idx="8482">
                  <c:v>3393.2</c:v>
                </c:pt>
                <c:pt idx="8483">
                  <c:v>3393.6</c:v>
                </c:pt>
                <c:pt idx="8484">
                  <c:v>3394</c:v>
                </c:pt>
                <c:pt idx="8485">
                  <c:v>3394.4</c:v>
                </c:pt>
                <c:pt idx="8486">
                  <c:v>3394.8</c:v>
                </c:pt>
                <c:pt idx="8487">
                  <c:v>3395.2</c:v>
                </c:pt>
                <c:pt idx="8488">
                  <c:v>3395.6</c:v>
                </c:pt>
                <c:pt idx="8489">
                  <c:v>3396</c:v>
                </c:pt>
                <c:pt idx="8490">
                  <c:v>3396.4</c:v>
                </c:pt>
                <c:pt idx="8491">
                  <c:v>3396.8</c:v>
                </c:pt>
                <c:pt idx="8492">
                  <c:v>3397.2</c:v>
                </c:pt>
                <c:pt idx="8493">
                  <c:v>3397.6</c:v>
                </c:pt>
                <c:pt idx="8494">
                  <c:v>3398</c:v>
                </c:pt>
                <c:pt idx="8495">
                  <c:v>3398.4</c:v>
                </c:pt>
                <c:pt idx="8496">
                  <c:v>3398.8</c:v>
                </c:pt>
                <c:pt idx="8497">
                  <c:v>3399.2</c:v>
                </c:pt>
                <c:pt idx="8498">
                  <c:v>3399.6</c:v>
                </c:pt>
                <c:pt idx="8499">
                  <c:v>3400</c:v>
                </c:pt>
                <c:pt idx="8500">
                  <c:v>3400.4</c:v>
                </c:pt>
                <c:pt idx="8501">
                  <c:v>3400.8</c:v>
                </c:pt>
                <c:pt idx="8502">
                  <c:v>3401.2</c:v>
                </c:pt>
                <c:pt idx="8503">
                  <c:v>3401.6</c:v>
                </c:pt>
                <c:pt idx="8504">
                  <c:v>3402</c:v>
                </c:pt>
                <c:pt idx="8505">
                  <c:v>3402.4</c:v>
                </c:pt>
                <c:pt idx="8506">
                  <c:v>3402.8</c:v>
                </c:pt>
                <c:pt idx="8507">
                  <c:v>3403.2</c:v>
                </c:pt>
                <c:pt idx="8508">
                  <c:v>3403.6</c:v>
                </c:pt>
                <c:pt idx="8509">
                  <c:v>3404</c:v>
                </c:pt>
                <c:pt idx="8510">
                  <c:v>3404.4</c:v>
                </c:pt>
                <c:pt idx="8511">
                  <c:v>3404.8</c:v>
                </c:pt>
                <c:pt idx="8512">
                  <c:v>3405.2</c:v>
                </c:pt>
                <c:pt idx="8513">
                  <c:v>3405.6</c:v>
                </c:pt>
                <c:pt idx="8514">
                  <c:v>3406</c:v>
                </c:pt>
                <c:pt idx="8515">
                  <c:v>3406.4</c:v>
                </c:pt>
                <c:pt idx="8516">
                  <c:v>3406.8</c:v>
                </c:pt>
                <c:pt idx="8517">
                  <c:v>3407.2</c:v>
                </c:pt>
                <c:pt idx="8518">
                  <c:v>3407.6</c:v>
                </c:pt>
                <c:pt idx="8519">
                  <c:v>3408</c:v>
                </c:pt>
                <c:pt idx="8520">
                  <c:v>3408.4</c:v>
                </c:pt>
                <c:pt idx="8521">
                  <c:v>3408.8</c:v>
                </c:pt>
                <c:pt idx="8522">
                  <c:v>3409.2</c:v>
                </c:pt>
                <c:pt idx="8523">
                  <c:v>3409.6</c:v>
                </c:pt>
                <c:pt idx="8524">
                  <c:v>3410</c:v>
                </c:pt>
                <c:pt idx="8525">
                  <c:v>3410.4</c:v>
                </c:pt>
                <c:pt idx="8526">
                  <c:v>3410.8</c:v>
                </c:pt>
                <c:pt idx="8527">
                  <c:v>3411.2</c:v>
                </c:pt>
                <c:pt idx="8528">
                  <c:v>3411.6</c:v>
                </c:pt>
                <c:pt idx="8529">
                  <c:v>3412</c:v>
                </c:pt>
                <c:pt idx="8530">
                  <c:v>3412.4</c:v>
                </c:pt>
                <c:pt idx="8531">
                  <c:v>3412.8</c:v>
                </c:pt>
                <c:pt idx="8532">
                  <c:v>3413.2</c:v>
                </c:pt>
                <c:pt idx="8533">
                  <c:v>3413.6</c:v>
                </c:pt>
                <c:pt idx="8534">
                  <c:v>3414</c:v>
                </c:pt>
                <c:pt idx="8535">
                  <c:v>3414.4</c:v>
                </c:pt>
                <c:pt idx="8536">
                  <c:v>3414.8</c:v>
                </c:pt>
                <c:pt idx="8537">
                  <c:v>3415.2</c:v>
                </c:pt>
                <c:pt idx="8538">
                  <c:v>3415.6</c:v>
                </c:pt>
                <c:pt idx="8539">
                  <c:v>3416</c:v>
                </c:pt>
                <c:pt idx="8540">
                  <c:v>3416.4</c:v>
                </c:pt>
                <c:pt idx="8541">
                  <c:v>3416.8</c:v>
                </c:pt>
                <c:pt idx="8542">
                  <c:v>3417.2</c:v>
                </c:pt>
                <c:pt idx="8543">
                  <c:v>3417.6</c:v>
                </c:pt>
                <c:pt idx="8544">
                  <c:v>3418</c:v>
                </c:pt>
                <c:pt idx="8545">
                  <c:v>3418.4</c:v>
                </c:pt>
                <c:pt idx="8546">
                  <c:v>3418.8</c:v>
                </c:pt>
                <c:pt idx="8547">
                  <c:v>3419.2</c:v>
                </c:pt>
                <c:pt idx="8548">
                  <c:v>3419.6</c:v>
                </c:pt>
                <c:pt idx="8549">
                  <c:v>3420</c:v>
                </c:pt>
                <c:pt idx="8550">
                  <c:v>3420.4</c:v>
                </c:pt>
                <c:pt idx="8551">
                  <c:v>3420.8</c:v>
                </c:pt>
                <c:pt idx="8552">
                  <c:v>3421.2</c:v>
                </c:pt>
                <c:pt idx="8553">
                  <c:v>3421.6</c:v>
                </c:pt>
                <c:pt idx="8554">
                  <c:v>3422</c:v>
                </c:pt>
                <c:pt idx="8555">
                  <c:v>3422.4</c:v>
                </c:pt>
                <c:pt idx="8556">
                  <c:v>3422.8</c:v>
                </c:pt>
                <c:pt idx="8557">
                  <c:v>3423.2</c:v>
                </c:pt>
                <c:pt idx="8558">
                  <c:v>3423.6</c:v>
                </c:pt>
                <c:pt idx="8559">
                  <c:v>3424</c:v>
                </c:pt>
                <c:pt idx="8560">
                  <c:v>3424.4</c:v>
                </c:pt>
                <c:pt idx="8561">
                  <c:v>3424.8</c:v>
                </c:pt>
                <c:pt idx="8562">
                  <c:v>3425.2</c:v>
                </c:pt>
                <c:pt idx="8563">
                  <c:v>3425.6</c:v>
                </c:pt>
                <c:pt idx="8564">
                  <c:v>3426</c:v>
                </c:pt>
                <c:pt idx="8565">
                  <c:v>3426.4</c:v>
                </c:pt>
                <c:pt idx="8566">
                  <c:v>3426.8</c:v>
                </c:pt>
                <c:pt idx="8567">
                  <c:v>3427.2</c:v>
                </c:pt>
                <c:pt idx="8568">
                  <c:v>3427.6</c:v>
                </c:pt>
                <c:pt idx="8569">
                  <c:v>3428</c:v>
                </c:pt>
                <c:pt idx="8570">
                  <c:v>3428.4</c:v>
                </c:pt>
                <c:pt idx="8571">
                  <c:v>3428.8</c:v>
                </c:pt>
                <c:pt idx="8572">
                  <c:v>3429.2</c:v>
                </c:pt>
                <c:pt idx="8573">
                  <c:v>3429.6</c:v>
                </c:pt>
                <c:pt idx="8574">
                  <c:v>3430</c:v>
                </c:pt>
                <c:pt idx="8575">
                  <c:v>3430.4</c:v>
                </c:pt>
                <c:pt idx="8576">
                  <c:v>3430.8</c:v>
                </c:pt>
                <c:pt idx="8577">
                  <c:v>3431.2</c:v>
                </c:pt>
                <c:pt idx="8578">
                  <c:v>3431.6</c:v>
                </c:pt>
                <c:pt idx="8579">
                  <c:v>3432</c:v>
                </c:pt>
                <c:pt idx="8580">
                  <c:v>3432.4</c:v>
                </c:pt>
                <c:pt idx="8581">
                  <c:v>3432.8</c:v>
                </c:pt>
                <c:pt idx="8582">
                  <c:v>3433.2</c:v>
                </c:pt>
                <c:pt idx="8583">
                  <c:v>3433.6</c:v>
                </c:pt>
                <c:pt idx="8584">
                  <c:v>3434</c:v>
                </c:pt>
                <c:pt idx="8585">
                  <c:v>3434.4</c:v>
                </c:pt>
                <c:pt idx="8586">
                  <c:v>3434.8</c:v>
                </c:pt>
                <c:pt idx="8587">
                  <c:v>3435.2</c:v>
                </c:pt>
                <c:pt idx="8588">
                  <c:v>3435.6</c:v>
                </c:pt>
                <c:pt idx="8589">
                  <c:v>3436</c:v>
                </c:pt>
                <c:pt idx="8590">
                  <c:v>3436.4</c:v>
                </c:pt>
                <c:pt idx="8591">
                  <c:v>3436.8</c:v>
                </c:pt>
                <c:pt idx="8592">
                  <c:v>3437.2</c:v>
                </c:pt>
                <c:pt idx="8593">
                  <c:v>3437.6</c:v>
                </c:pt>
                <c:pt idx="8594">
                  <c:v>3438</c:v>
                </c:pt>
                <c:pt idx="8595">
                  <c:v>3438.4</c:v>
                </c:pt>
                <c:pt idx="8596">
                  <c:v>3438.8</c:v>
                </c:pt>
                <c:pt idx="8597">
                  <c:v>3439.2</c:v>
                </c:pt>
                <c:pt idx="8598">
                  <c:v>3439.6</c:v>
                </c:pt>
                <c:pt idx="8599">
                  <c:v>3440</c:v>
                </c:pt>
                <c:pt idx="8600">
                  <c:v>3440.4</c:v>
                </c:pt>
                <c:pt idx="8601">
                  <c:v>3440.8</c:v>
                </c:pt>
                <c:pt idx="8602">
                  <c:v>3441.2</c:v>
                </c:pt>
                <c:pt idx="8603">
                  <c:v>3441.6</c:v>
                </c:pt>
                <c:pt idx="8604">
                  <c:v>3442</c:v>
                </c:pt>
                <c:pt idx="8605">
                  <c:v>3442.4</c:v>
                </c:pt>
                <c:pt idx="8606">
                  <c:v>3442.8</c:v>
                </c:pt>
                <c:pt idx="8607">
                  <c:v>3443.2</c:v>
                </c:pt>
                <c:pt idx="8608">
                  <c:v>3443.6</c:v>
                </c:pt>
                <c:pt idx="8609">
                  <c:v>3444</c:v>
                </c:pt>
                <c:pt idx="8610">
                  <c:v>3444.4</c:v>
                </c:pt>
                <c:pt idx="8611">
                  <c:v>3444.8</c:v>
                </c:pt>
                <c:pt idx="8612">
                  <c:v>3445.2</c:v>
                </c:pt>
                <c:pt idx="8613">
                  <c:v>3445.6</c:v>
                </c:pt>
                <c:pt idx="8614">
                  <c:v>3446</c:v>
                </c:pt>
                <c:pt idx="8615">
                  <c:v>3446.4</c:v>
                </c:pt>
                <c:pt idx="8616">
                  <c:v>3446.8</c:v>
                </c:pt>
                <c:pt idx="8617">
                  <c:v>3447.2</c:v>
                </c:pt>
                <c:pt idx="8618">
                  <c:v>3447.6</c:v>
                </c:pt>
                <c:pt idx="8619">
                  <c:v>3448</c:v>
                </c:pt>
                <c:pt idx="8620">
                  <c:v>3448.4</c:v>
                </c:pt>
                <c:pt idx="8621">
                  <c:v>3448.8</c:v>
                </c:pt>
                <c:pt idx="8622">
                  <c:v>3449.2</c:v>
                </c:pt>
                <c:pt idx="8623">
                  <c:v>3449.6</c:v>
                </c:pt>
                <c:pt idx="8624">
                  <c:v>3450</c:v>
                </c:pt>
                <c:pt idx="8625">
                  <c:v>3450.4</c:v>
                </c:pt>
                <c:pt idx="8626">
                  <c:v>3450.8</c:v>
                </c:pt>
                <c:pt idx="8627">
                  <c:v>3451.2</c:v>
                </c:pt>
                <c:pt idx="8628">
                  <c:v>3451.6</c:v>
                </c:pt>
                <c:pt idx="8629">
                  <c:v>3452</c:v>
                </c:pt>
                <c:pt idx="8630">
                  <c:v>3452.4</c:v>
                </c:pt>
                <c:pt idx="8631">
                  <c:v>3452.8</c:v>
                </c:pt>
                <c:pt idx="8632">
                  <c:v>3453.2</c:v>
                </c:pt>
                <c:pt idx="8633">
                  <c:v>3453.6</c:v>
                </c:pt>
                <c:pt idx="8634">
                  <c:v>3454</c:v>
                </c:pt>
                <c:pt idx="8635">
                  <c:v>3454.4</c:v>
                </c:pt>
                <c:pt idx="8636">
                  <c:v>3454.8</c:v>
                </c:pt>
                <c:pt idx="8637">
                  <c:v>3455.2</c:v>
                </c:pt>
                <c:pt idx="8638">
                  <c:v>3455.6</c:v>
                </c:pt>
                <c:pt idx="8639">
                  <c:v>3456</c:v>
                </c:pt>
                <c:pt idx="8640">
                  <c:v>3456.4</c:v>
                </c:pt>
                <c:pt idx="8641">
                  <c:v>3456.8</c:v>
                </c:pt>
                <c:pt idx="8642">
                  <c:v>3457.2</c:v>
                </c:pt>
                <c:pt idx="8643">
                  <c:v>3457.6</c:v>
                </c:pt>
                <c:pt idx="8644">
                  <c:v>3458</c:v>
                </c:pt>
                <c:pt idx="8645">
                  <c:v>3458.4</c:v>
                </c:pt>
                <c:pt idx="8646">
                  <c:v>3458.8</c:v>
                </c:pt>
                <c:pt idx="8647">
                  <c:v>3459.2</c:v>
                </c:pt>
                <c:pt idx="8648">
                  <c:v>3459.6</c:v>
                </c:pt>
                <c:pt idx="8649">
                  <c:v>3460</c:v>
                </c:pt>
                <c:pt idx="8650">
                  <c:v>3460.4</c:v>
                </c:pt>
                <c:pt idx="8651">
                  <c:v>3460.8</c:v>
                </c:pt>
                <c:pt idx="8652">
                  <c:v>3461.2</c:v>
                </c:pt>
                <c:pt idx="8653">
                  <c:v>3461.6</c:v>
                </c:pt>
                <c:pt idx="8654">
                  <c:v>3462</c:v>
                </c:pt>
                <c:pt idx="8655">
                  <c:v>3462.4</c:v>
                </c:pt>
                <c:pt idx="8656">
                  <c:v>3462.8</c:v>
                </c:pt>
                <c:pt idx="8657">
                  <c:v>3463.2</c:v>
                </c:pt>
                <c:pt idx="8658">
                  <c:v>3463.6</c:v>
                </c:pt>
                <c:pt idx="8659">
                  <c:v>3464</c:v>
                </c:pt>
                <c:pt idx="8660">
                  <c:v>3464.4</c:v>
                </c:pt>
                <c:pt idx="8661">
                  <c:v>3464.8</c:v>
                </c:pt>
                <c:pt idx="8662">
                  <c:v>3465.2</c:v>
                </c:pt>
                <c:pt idx="8663">
                  <c:v>3465.6</c:v>
                </c:pt>
                <c:pt idx="8664">
                  <c:v>3466</c:v>
                </c:pt>
                <c:pt idx="8665">
                  <c:v>3466.4</c:v>
                </c:pt>
                <c:pt idx="8666">
                  <c:v>3466.8</c:v>
                </c:pt>
                <c:pt idx="8667">
                  <c:v>3467.2</c:v>
                </c:pt>
                <c:pt idx="8668">
                  <c:v>3467.6</c:v>
                </c:pt>
                <c:pt idx="8669">
                  <c:v>3468</c:v>
                </c:pt>
                <c:pt idx="8670">
                  <c:v>3468.4</c:v>
                </c:pt>
                <c:pt idx="8671">
                  <c:v>3468.8</c:v>
                </c:pt>
                <c:pt idx="8672">
                  <c:v>3469.2</c:v>
                </c:pt>
                <c:pt idx="8673">
                  <c:v>3469.6</c:v>
                </c:pt>
                <c:pt idx="8674">
                  <c:v>3470</c:v>
                </c:pt>
                <c:pt idx="8675">
                  <c:v>3470.4</c:v>
                </c:pt>
                <c:pt idx="8676">
                  <c:v>3470.8</c:v>
                </c:pt>
                <c:pt idx="8677">
                  <c:v>3471.2</c:v>
                </c:pt>
                <c:pt idx="8678">
                  <c:v>3471.6</c:v>
                </c:pt>
                <c:pt idx="8679">
                  <c:v>3472</c:v>
                </c:pt>
                <c:pt idx="8680">
                  <c:v>3472.4</c:v>
                </c:pt>
                <c:pt idx="8681">
                  <c:v>3472.8</c:v>
                </c:pt>
                <c:pt idx="8682">
                  <c:v>3473.2</c:v>
                </c:pt>
                <c:pt idx="8683">
                  <c:v>3473.6</c:v>
                </c:pt>
                <c:pt idx="8684">
                  <c:v>3474</c:v>
                </c:pt>
                <c:pt idx="8685">
                  <c:v>3474.4</c:v>
                </c:pt>
                <c:pt idx="8686">
                  <c:v>3474.8</c:v>
                </c:pt>
                <c:pt idx="8687">
                  <c:v>3475.2</c:v>
                </c:pt>
                <c:pt idx="8688">
                  <c:v>3475.6</c:v>
                </c:pt>
                <c:pt idx="8689">
                  <c:v>3476</c:v>
                </c:pt>
                <c:pt idx="8690">
                  <c:v>3476.4</c:v>
                </c:pt>
                <c:pt idx="8691">
                  <c:v>3476.8</c:v>
                </c:pt>
                <c:pt idx="8692">
                  <c:v>3477.2</c:v>
                </c:pt>
                <c:pt idx="8693">
                  <c:v>3477.6</c:v>
                </c:pt>
                <c:pt idx="8694">
                  <c:v>3478</c:v>
                </c:pt>
                <c:pt idx="8695">
                  <c:v>3478.4</c:v>
                </c:pt>
                <c:pt idx="8696">
                  <c:v>3478.8</c:v>
                </c:pt>
                <c:pt idx="8697">
                  <c:v>3479.2</c:v>
                </c:pt>
                <c:pt idx="8698">
                  <c:v>3479.6</c:v>
                </c:pt>
                <c:pt idx="8699">
                  <c:v>3480</c:v>
                </c:pt>
                <c:pt idx="8700">
                  <c:v>3480.4</c:v>
                </c:pt>
                <c:pt idx="8701">
                  <c:v>3480.8</c:v>
                </c:pt>
                <c:pt idx="8702">
                  <c:v>3481.2</c:v>
                </c:pt>
                <c:pt idx="8703">
                  <c:v>3481.6</c:v>
                </c:pt>
                <c:pt idx="8704">
                  <c:v>3482</c:v>
                </c:pt>
                <c:pt idx="8705">
                  <c:v>3482.4</c:v>
                </c:pt>
                <c:pt idx="8706">
                  <c:v>3482.8</c:v>
                </c:pt>
                <c:pt idx="8707">
                  <c:v>3483.2</c:v>
                </c:pt>
                <c:pt idx="8708">
                  <c:v>3483.6</c:v>
                </c:pt>
                <c:pt idx="8709">
                  <c:v>3484</c:v>
                </c:pt>
                <c:pt idx="8710">
                  <c:v>3484.4</c:v>
                </c:pt>
                <c:pt idx="8711">
                  <c:v>3484.8</c:v>
                </c:pt>
                <c:pt idx="8712">
                  <c:v>3485.2</c:v>
                </c:pt>
                <c:pt idx="8713">
                  <c:v>3485.6</c:v>
                </c:pt>
                <c:pt idx="8714">
                  <c:v>3486</c:v>
                </c:pt>
                <c:pt idx="8715">
                  <c:v>3486.4</c:v>
                </c:pt>
                <c:pt idx="8716">
                  <c:v>3486.8</c:v>
                </c:pt>
                <c:pt idx="8717">
                  <c:v>3487.2</c:v>
                </c:pt>
                <c:pt idx="8718">
                  <c:v>3487.6</c:v>
                </c:pt>
                <c:pt idx="8719">
                  <c:v>3488</c:v>
                </c:pt>
                <c:pt idx="8720">
                  <c:v>3488.4</c:v>
                </c:pt>
                <c:pt idx="8721">
                  <c:v>3488.8</c:v>
                </c:pt>
                <c:pt idx="8722">
                  <c:v>3489.2</c:v>
                </c:pt>
                <c:pt idx="8723">
                  <c:v>3489.6</c:v>
                </c:pt>
                <c:pt idx="8724">
                  <c:v>3490</c:v>
                </c:pt>
                <c:pt idx="8725">
                  <c:v>3490.4</c:v>
                </c:pt>
                <c:pt idx="8726">
                  <c:v>3490.8</c:v>
                </c:pt>
                <c:pt idx="8727">
                  <c:v>3491.2</c:v>
                </c:pt>
                <c:pt idx="8728">
                  <c:v>3491.6</c:v>
                </c:pt>
                <c:pt idx="8729">
                  <c:v>3492</c:v>
                </c:pt>
                <c:pt idx="8730">
                  <c:v>3492.4</c:v>
                </c:pt>
                <c:pt idx="8731">
                  <c:v>3492.8</c:v>
                </c:pt>
                <c:pt idx="8732">
                  <c:v>3493.2</c:v>
                </c:pt>
                <c:pt idx="8733">
                  <c:v>3493.6</c:v>
                </c:pt>
                <c:pt idx="8734">
                  <c:v>3494</c:v>
                </c:pt>
                <c:pt idx="8735">
                  <c:v>3494.4</c:v>
                </c:pt>
                <c:pt idx="8736">
                  <c:v>3494.8</c:v>
                </c:pt>
                <c:pt idx="8737">
                  <c:v>3495.2</c:v>
                </c:pt>
                <c:pt idx="8738">
                  <c:v>3495.6</c:v>
                </c:pt>
                <c:pt idx="8739">
                  <c:v>3496</c:v>
                </c:pt>
                <c:pt idx="8740">
                  <c:v>3496.4</c:v>
                </c:pt>
                <c:pt idx="8741">
                  <c:v>3496.8</c:v>
                </c:pt>
                <c:pt idx="8742">
                  <c:v>3497.2</c:v>
                </c:pt>
                <c:pt idx="8743">
                  <c:v>3497.6</c:v>
                </c:pt>
                <c:pt idx="8744">
                  <c:v>3498</c:v>
                </c:pt>
                <c:pt idx="8745">
                  <c:v>3498.4</c:v>
                </c:pt>
                <c:pt idx="8746">
                  <c:v>3498.8</c:v>
                </c:pt>
                <c:pt idx="8747">
                  <c:v>3499.2</c:v>
                </c:pt>
                <c:pt idx="8748">
                  <c:v>3499.6</c:v>
                </c:pt>
                <c:pt idx="8749">
                  <c:v>3500</c:v>
                </c:pt>
                <c:pt idx="8750">
                  <c:v>3500.4</c:v>
                </c:pt>
                <c:pt idx="8751">
                  <c:v>3500.8</c:v>
                </c:pt>
                <c:pt idx="8752">
                  <c:v>3501.2</c:v>
                </c:pt>
                <c:pt idx="8753">
                  <c:v>3501.6</c:v>
                </c:pt>
                <c:pt idx="8754">
                  <c:v>3502</c:v>
                </c:pt>
                <c:pt idx="8755">
                  <c:v>3502.4</c:v>
                </c:pt>
                <c:pt idx="8756">
                  <c:v>3502.8</c:v>
                </c:pt>
                <c:pt idx="8757">
                  <c:v>3503.2</c:v>
                </c:pt>
                <c:pt idx="8758">
                  <c:v>3503.6</c:v>
                </c:pt>
                <c:pt idx="8759">
                  <c:v>3504</c:v>
                </c:pt>
                <c:pt idx="8760">
                  <c:v>3504.4</c:v>
                </c:pt>
                <c:pt idx="8761">
                  <c:v>3504.8</c:v>
                </c:pt>
                <c:pt idx="8762">
                  <c:v>3505.2</c:v>
                </c:pt>
                <c:pt idx="8763">
                  <c:v>3505.6</c:v>
                </c:pt>
                <c:pt idx="8764">
                  <c:v>3506</c:v>
                </c:pt>
                <c:pt idx="8765">
                  <c:v>3506.4</c:v>
                </c:pt>
                <c:pt idx="8766">
                  <c:v>3506.8</c:v>
                </c:pt>
                <c:pt idx="8767">
                  <c:v>3507.2</c:v>
                </c:pt>
                <c:pt idx="8768">
                  <c:v>3507.6</c:v>
                </c:pt>
                <c:pt idx="8769">
                  <c:v>3508</c:v>
                </c:pt>
                <c:pt idx="8770">
                  <c:v>3508.4</c:v>
                </c:pt>
                <c:pt idx="8771">
                  <c:v>3508.8</c:v>
                </c:pt>
                <c:pt idx="8772">
                  <c:v>3509.2</c:v>
                </c:pt>
                <c:pt idx="8773">
                  <c:v>3509.6</c:v>
                </c:pt>
                <c:pt idx="8774">
                  <c:v>3510</c:v>
                </c:pt>
                <c:pt idx="8775">
                  <c:v>3510.4</c:v>
                </c:pt>
                <c:pt idx="8776">
                  <c:v>3510.8</c:v>
                </c:pt>
                <c:pt idx="8777">
                  <c:v>3511.2</c:v>
                </c:pt>
                <c:pt idx="8778">
                  <c:v>3511.6</c:v>
                </c:pt>
                <c:pt idx="8779">
                  <c:v>3512</c:v>
                </c:pt>
                <c:pt idx="8780">
                  <c:v>3512.4</c:v>
                </c:pt>
                <c:pt idx="8781">
                  <c:v>3512.8</c:v>
                </c:pt>
                <c:pt idx="8782">
                  <c:v>3513.2</c:v>
                </c:pt>
                <c:pt idx="8783">
                  <c:v>3513.6</c:v>
                </c:pt>
                <c:pt idx="8784">
                  <c:v>3514</c:v>
                </c:pt>
                <c:pt idx="8785">
                  <c:v>3514.4</c:v>
                </c:pt>
                <c:pt idx="8786">
                  <c:v>3514.8</c:v>
                </c:pt>
                <c:pt idx="8787">
                  <c:v>3515.2</c:v>
                </c:pt>
                <c:pt idx="8788">
                  <c:v>3515.6</c:v>
                </c:pt>
                <c:pt idx="8789">
                  <c:v>3516</c:v>
                </c:pt>
                <c:pt idx="8790">
                  <c:v>3516.4</c:v>
                </c:pt>
                <c:pt idx="8791">
                  <c:v>3516.8</c:v>
                </c:pt>
                <c:pt idx="8792">
                  <c:v>3517.2</c:v>
                </c:pt>
                <c:pt idx="8793">
                  <c:v>3517.6</c:v>
                </c:pt>
                <c:pt idx="8794">
                  <c:v>3518</c:v>
                </c:pt>
                <c:pt idx="8795">
                  <c:v>3518.4</c:v>
                </c:pt>
                <c:pt idx="8796">
                  <c:v>3518.8</c:v>
                </c:pt>
                <c:pt idx="8797">
                  <c:v>3519.2</c:v>
                </c:pt>
                <c:pt idx="8798">
                  <c:v>3519.6</c:v>
                </c:pt>
                <c:pt idx="8799">
                  <c:v>3520</c:v>
                </c:pt>
                <c:pt idx="8800">
                  <c:v>3520.4</c:v>
                </c:pt>
                <c:pt idx="8801">
                  <c:v>3520.8</c:v>
                </c:pt>
                <c:pt idx="8802">
                  <c:v>3521.2</c:v>
                </c:pt>
                <c:pt idx="8803">
                  <c:v>3521.6</c:v>
                </c:pt>
                <c:pt idx="8804">
                  <c:v>3522</c:v>
                </c:pt>
                <c:pt idx="8805">
                  <c:v>3522.4</c:v>
                </c:pt>
                <c:pt idx="8806">
                  <c:v>3522.8</c:v>
                </c:pt>
                <c:pt idx="8807">
                  <c:v>3523.2</c:v>
                </c:pt>
                <c:pt idx="8808">
                  <c:v>3523.6</c:v>
                </c:pt>
                <c:pt idx="8809">
                  <c:v>3524</c:v>
                </c:pt>
                <c:pt idx="8810">
                  <c:v>3524.4</c:v>
                </c:pt>
                <c:pt idx="8811">
                  <c:v>3524.8</c:v>
                </c:pt>
                <c:pt idx="8812">
                  <c:v>3525.2</c:v>
                </c:pt>
                <c:pt idx="8813">
                  <c:v>3525.6</c:v>
                </c:pt>
                <c:pt idx="8814">
                  <c:v>3526</c:v>
                </c:pt>
                <c:pt idx="8815">
                  <c:v>3526.4</c:v>
                </c:pt>
                <c:pt idx="8816">
                  <c:v>3526.8</c:v>
                </c:pt>
                <c:pt idx="8817">
                  <c:v>3527.2</c:v>
                </c:pt>
                <c:pt idx="8818">
                  <c:v>3527.6</c:v>
                </c:pt>
                <c:pt idx="8819">
                  <c:v>3528</c:v>
                </c:pt>
                <c:pt idx="8820">
                  <c:v>3528.4</c:v>
                </c:pt>
                <c:pt idx="8821">
                  <c:v>3528.8</c:v>
                </c:pt>
                <c:pt idx="8822">
                  <c:v>3529.2</c:v>
                </c:pt>
                <c:pt idx="8823">
                  <c:v>3529.6</c:v>
                </c:pt>
                <c:pt idx="8824">
                  <c:v>3530</c:v>
                </c:pt>
                <c:pt idx="8825">
                  <c:v>3530.4</c:v>
                </c:pt>
                <c:pt idx="8826">
                  <c:v>3530.8</c:v>
                </c:pt>
                <c:pt idx="8827">
                  <c:v>3531.2</c:v>
                </c:pt>
                <c:pt idx="8828">
                  <c:v>3531.6</c:v>
                </c:pt>
                <c:pt idx="8829">
                  <c:v>3532</c:v>
                </c:pt>
                <c:pt idx="8830">
                  <c:v>3532.4</c:v>
                </c:pt>
                <c:pt idx="8831">
                  <c:v>3532.8</c:v>
                </c:pt>
                <c:pt idx="8832">
                  <c:v>3533.2</c:v>
                </c:pt>
                <c:pt idx="8833">
                  <c:v>3533.6</c:v>
                </c:pt>
                <c:pt idx="8834">
                  <c:v>3534</c:v>
                </c:pt>
                <c:pt idx="8835">
                  <c:v>3534.4</c:v>
                </c:pt>
                <c:pt idx="8836">
                  <c:v>3534.8</c:v>
                </c:pt>
                <c:pt idx="8837">
                  <c:v>3535.2</c:v>
                </c:pt>
                <c:pt idx="8838">
                  <c:v>3535.6</c:v>
                </c:pt>
                <c:pt idx="8839">
                  <c:v>3536</c:v>
                </c:pt>
                <c:pt idx="8840">
                  <c:v>3536.4</c:v>
                </c:pt>
                <c:pt idx="8841">
                  <c:v>3536.8</c:v>
                </c:pt>
                <c:pt idx="8842">
                  <c:v>3537.2</c:v>
                </c:pt>
                <c:pt idx="8843">
                  <c:v>3537.6</c:v>
                </c:pt>
                <c:pt idx="8844">
                  <c:v>3538</c:v>
                </c:pt>
                <c:pt idx="8845">
                  <c:v>3538.4</c:v>
                </c:pt>
                <c:pt idx="8846">
                  <c:v>3538.8</c:v>
                </c:pt>
                <c:pt idx="8847">
                  <c:v>3539.2</c:v>
                </c:pt>
                <c:pt idx="8848">
                  <c:v>3539.6</c:v>
                </c:pt>
                <c:pt idx="8849">
                  <c:v>3540</c:v>
                </c:pt>
                <c:pt idx="8850">
                  <c:v>3540.4</c:v>
                </c:pt>
                <c:pt idx="8851">
                  <c:v>3540.8</c:v>
                </c:pt>
                <c:pt idx="8852">
                  <c:v>3541.2</c:v>
                </c:pt>
                <c:pt idx="8853">
                  <c:v>3541.6</c:v>
                </c:pt>
                <c:pt idx="8854">
                  <c:v>3542</c:v>
                </c:pt>
                <c:pt idx="8855">
                  <c:v>3542.4</c:v>
                </c:pt>
                <c:pt idx="8856">
                  <c:v>3542.8</c:v>
                </c:pt>
                <c:pt idx="8857">
                  <c:v>3543.2</c:v>
                </c:pt>
                <c:pt idx="8858">
                  <c:v>3543.6</c:v>
                </c:pt>
                <c:pt idx="8859">
                  <c:v>3544</c:v>
                </c:pt>
                <c:pt idx="8860">
                  <c:v>3544.4</c:v>
                </c:pt>
                <c:pt idx="8861">
                  <c:v>3544.8</c:v>
                </c:pt>
                <c:pt idx="8862">
                  <c:v>3545.2</c:v>
                </c:pt>
                <c:pt idx="8863">
                  <c:v>3545.6</c:v>
                </c:pt>
                <c:pt idx="8864">
                  <c:v>3546</c:v>
                </c:pt>
                <c:pt idx="8865">
                  <c:v>3546.4</c:v>
                </c:pt>
                <c:pt idx="8866">
                  <c:v>3546.8</c:v>
                </c:pt>
                <c:pt idx="8867">
                  <c:v>3547.2</c:v>
                </c:pt>
                <c:pt idx="8868">
                  <c:v>3547.6</c:v>
                </c:pt>
                <c:pt idx="8869">
                  <c:v>3548</c:v>
                </c:pt>
                <c:pt idx="8870">
                  <c:v>3548.4</c:v>
                </c:pt>
                <c:pt idx="8871">
                  <c:v>3548.8</c:v>
                </c:pt>
                <c:pt idx="8872">
                  <c:v>3549.2</c:v>
                </c:pt>
                <c:pt idx="8873">
                  <c:v>3549.6</c:v>
                </c:pt>
                <c:pt idx="8874">
                  <c:v>3550</c:v>
                </c:pt>
                <c:pt idx="8875">
                  <c:v>3550.4</c:v>
                </c:pt>
                <c:pt idx="8876">
                  <c:v>3550.8</c:v>
                </c:pt>
                <c:pt idx="8877">
                  <c:v>3551.2</c:v>
                </c:pt>
                <c:pt idx="8878">
                  <c:v>3551.6</c:v>
                </c:pt>
                <c:pt idx="8879">
                  <c:v>3552</c:v>
                </c:pt>
                <c:pt idx="8880">
                  <c:v>3552.4</c:v>
                </c:pt>
                <c:pt idx="8881">
                  <c:v>3552.8</c:v>
                </c:pt>
                <c:pt idx="8882">
                  <c:v>3553.2</c:v>
                </c:pt>
                <c:pt idx="8883">
                  <c:v>3553.6</c:v>
                </c:pt>
                <c:pt idx="8884">
                  <c:v>3554</c:v>
                </c:pt>
                <c:pt idx="8885">
                  <c:v>3554.4</c:v>
                </c:pt>
                <c:pt idx="8886">
                  <c:v>3554.8</c:v>
                </c:pt>
                <c:pt idx="8887">
                  <c:v>3555.2</c:v>
                </c:pt>
                <c:pt idx="8888">
                  <c:v>3555.6</c:v>
                </c:pt>
                <c:pt idx="8889">
                  <c:v>3556</c:v>
                </c:pt>
                <c:pt idx="8890">
                  <c:v>3556.4</c:v>
                </c:pt>
                <c:pt idx="8891">
                  <c:v>3556.8</c:v>
                </c:pt>
                <c:pt idx="8892">
                  <c:v>3557.2</c:v>
                </c:pt>
                <c:pt idx="8893">
                  <c:v>3557.6</c:v>
                </c:pt>
                <c:pt idx="8894">
                  <c:v>3558</c:v>
                </c:pt>
                <c:pt idx="8895">
                  <c:v>3558.4</c:v>
                </c:pt>
                <c:pt idx="8896">
                  <c:v>3558.8</c:v>
                </c:pt>
                <c:pt idx="8897">
                  <c:v>3559.2</c:v>
                </c:pt>
                <c:pt idx="8898">
                  <c:v>3559.6</c:v>
                </c:pt>
                <c:pt idx="8899">
                  <c:v>3560</c:v>
                </c:pt>
                <c:pt idx="8900">
                  <c:v>3560.4</c:v>
                </c:pt>
                <c:pt idx="8901">
                  <c:v>3560.8</c:v>
                </c:pt>
                <c:pt idx="8902">
                  <c:v>3561.2</c:v>
                </c:pt>
                <c:pt idx="8903">
                  <c:v>3561.6</c:v>
                </c:pt>
                <c:pt idx="8904">
                  <c:v>3562</c:v>
                </c:pt>
                <c:pt idx="8905">
                  <c:v>3562.4</c:v>
                </c:pt>
                <c:pt idx="8906">
                  <c:v>3562.8</c:v>
                </c:pt>
                <c:pt idx="8907">
                  <c:v>3563.2</c:v>
                </c:pt>
                <c:pt idx="8908">
                  <c:v>3563.6</c:v>
                </c:pt>
                <c:pt idx="8909">
                  <c:v>3564</c:v>
                </c:pt>
                <c:pt idx="8910">
                  <c:v>3564.4</c:v>
                </c:pt>
                <c:pt idx="8911">
                  <c:v>3564.8</c:v>
                </c:pt>
                <c:pt idx="8912">
                  <c:v>3565.2</c:v>
                </c:pt>
                <c:pt idx="8913">
                  <c:v>3565.6</c:v>
                </c:pt>
                <c:pt idx="8914">
                  <c:v>3566</c:v>
                </c:pt>
                <c:pt idx="8915">
                  <c:v>3566.4</c:v>
                </c:pt>
                <c:pt idx="8916">
                  <c:v>3566.8</c:v>
                </c:pt>
                <c:pt idx="8917">
                  <c:v>3567.2</c:v>
                </c:pt>
                <c:pt idx="8918">
                  <c:v>3567.6</c:v>
                </c:pt>
                <c:pt idx="8919">
                  <c:v>3568</c:v>
                </c:pt>
                <c:pt idx="8920">
                  <c:v>3568.4</c:v>
                </c:pt>
                <c:pt idx="8921">
                  <c:v>3568.8</c:v>
                </c:pt>
                <c:pt idx="8922">
                  <c:v>3569.2</c:v>
                </c:pt>
                <c:pt idx="8923">
                  <c:v>3569.6</c:v>
                </c:pt>
                <c:pt idx="8924">
                  <c:v>3570</c:v>
                </c:pt>
                <c:pt idx="8925">
                  <c:v>3570.4</c:v>
                </c:pt>
                <c:pt idx="8926">
                  <c:v>3570.8</c:v>
                </c:pt>
                <c:pt idx="8927">
                  <c:v>3571.2</c:v>
                </c:pt>
                <c:pt idx="8928">
                  <c:v>3571.6</c:v>
                </c:pt>
                <c:pt idx="8929">
                  <c:v>3572</c:v>
                </c:pt>
                <c:pt idx="8930">
                  <c:v>3572.4</c:v>
                </c:pt>
                <c:pt idx="8931">
                  <c:v>3572.8</c:v>
                </c:pt>
                <c:pt idx="8932">
                  <c:v>3573.2</c:v>
                </c:pt>
                <c:pt idx="8933">
                  <c:v>3573.6</c:v>
                </c:pt>
                <c:pt idx="8934">
                  <c:v>3574</c:v>
                </c:pt>
                <c:pt idx="8935">
                  <c:v>3574.4</c:v>
                </c:pt>
                <c:pt idx="8936">
                  <c:v>3574.8</c:v>
                </c:pt>
                <c:pt idx="8937">
                  <c:v>3575.2</c:v>
                </c:pt>
                <c:pt idx="8938">
                  <c:v>3575.6</c:v>
                </c:pt>
                <c:pt idx="8939">
                  <c:v>3576</c:v>
                </c:pt>
                <c:pt idx="8940">
                  <c:v>3576.4</c:v>
                </c:pt>
                <c:pt idx="8941">
                  <c:v>3576.8</c:v>
                </c:pt>
                <c:pt idx="8942">
                  <c:v>3577.2</c:v>
                </c:pt>
                <c:pt idx="8943">
                  <c:v>3577.6</c:v>
                </c:pt>
                <c:pt idx="8944">
                  <c:v>3578</c:v>
                </c:pt>
                <c:pt idx="8945">
                  <c:v>3578.4</c:v>
                </c:pt>
                <c:pt idx="8946">
                  <c:v>3578.8</c:v>
                </c:pt>
                <c:pt idx="8947">
                  <c:v>3579.2</c:v>
                </c:pt>
                <c:pt idx="8948">
                  <c:v>3579.6</c:v>
                </c:pt>
                <c:pt idx="8949">
                  <c:v>3580</c:v>
                </c:pt>
                <c:pt idx="8950">
                  <c:v>3580.4</c:v>
                </c:pt>
                <c:pt idx="8951">
                  <c:v>3580.8</c:v>
                </c:pt>
                <c:pt idx="8952">
                  <c:v>3581.2</c:v>
                </c:pt>
                <c:pt idx="8953">
                  <c:v>3581.6</c:v>
                </c:pt>
                <c:pt idx="8954">
                  <c:v>3582</c:v>
                </c:pt>
                <c:pt idx="8955">
                  <c:v>3582.4</c:v>
                </c:pt>
                <c:pt idx="8956">
                  <c:v>3582.8</c:v>
                </c:pt>
                <c:pt idx="8957">
                  <c:v>3583.2</c:v>
                </c:pt>
                <c:pt idx="8958">
                  <c:v>3583.6</c:v>
                </c:pt>
                <c:pt idx="8959">
                  <c:v>3584</c:v>
                </c:pt>
                <c:pt idx="8960">
                  <c:v>3584.4</c:v>
                </c:pt>
                <c:pt idx="8961">
                  <c:v>3584.8</c:v>
                </c:pt>
                <c:pt idx="8962">
                  <c:v>3585.2</c:v>
                </c:pt>
                <c:pt idx="8963">
                  <c:v>3585.6</c:v>
                </c:pt>
                <c:pt idx="8964">
                  <c:v>3586</c:v>
                </c:pt>
                <c:pt idx="8965">
                  <c:v>3586.4</c:v>
                </c:pt>
                <c:pt idx="8966">
                  <c:v>3586.8</c:v>
                </c:pt>
                <c:pt idx="8967">
                  <c:v>3587.2</c:v>
                </c:pt>
                <c:pt idx="8968">
                  <c:v>3587.6</c:v>
                </c:pt>
                <c:pt idx="8969">
                  <c:v>3588</c:v>
                </c:pt>
                <c:pt idx="8970">
                  <c:v>3588.4</c:v>
                </c:pt>
                <c:pt idx="8971">
                  <c:v>3588.8</c:v>
                </c:pt>
                <c:pt idx="8972">
                  <c:v>3589.2</c:v>
                </c:pt>
                <c:pt idx="8973">
                  <c:v>3589.6</c:v>
                </c:pt>
                <c:pt idx="8974">
                  <c:v>3590</c:v>
                </c:pt>
                <c:pt idx="8975">
                  <c:v>3590.4</c:v>
                </c:pt>
                <c:pt idx="8976">
                  <c:v>3590.8</c:v>
                </c:pt>
                <c:pt idx="8977">
                  <c:v>3591.2</c:v>
                </c:pt>
                <c:pt idx="8978">
                  <c:v>3591.6</c:v>
                </c:pt>
                <c:pt idx="8979">
                  <c:v>3592</c:v>
                </c:pt>
                <c:pt idx="8980">
                  <c:v>3592.4</c:v>
                </c:pt>
                <c:pt idx="8981">
                  <c:v>3592.8</c:v>
                </c:pt>
                <c:pt idx="8982">
                  <c:v>3593.2</c:v>
                </c:pt>
                <c:pt idx="8983">
                  <c:v>3593.6</c:v>
                </c:pt>
                <c:pt idx="8984">
                  <c:v>3594</c:v>
                </c:pt>
                <c:pt idx="8985">
                  <c:v>3594.4</c:v>
                </c:pt>
                <c:pt idx="8986">
                  <c:v>3594.8</c:v>
                </c:pt>
                <c:pt idx="8987">
                  <c:v>3595.2</c:v>
                </c:pt>
                <c:pt idx="8988">
                  <c:v>3595.6</c:v>
                </c:pt>
                <c:pt idx="8989">
                  <c:v>3596</c:v>
                </c:pt>
                <c:pt idx="8990">
                  <c:v>3596.4</c:v>
                </c:pt>
                <c:pt idx="8991">
                  <c:v>3596.8</c:v>
                </c:pt>
                <c:pt idx="8992">
                  <c:v>3597.2</c:v>
                </c:pt>
                <c:pt idx="8993">
                  <c:v>3597.6</c:v>
                </c:pt>
                <c:pt idx="8994">
                  <c:v>3598</c:v>
                </c:pt>
                <c:pt idx="8995">
                  <c:v>3598.4</c:v>
                </c:pt>
                <c:pt idx="8996">
                  <c:v>3598.8</c:v>
                </c:pt>
                <c:pt idx="8997">
                  <c:v>3599.2</c:v>
                </c:pt>
                <c:pt idx="8998">
                  <c:v>3599.6</c:v>
                </c:pt>
                <c:pt idx="8999">
                  <c:v>3600</c:v>
                </c:pt>
                <c:pt idx="9000">
                  <c:v>3600.4</c:v>
                </c:pt>
                <c:pt idx="9001">
                  <c:v>3600.8</c:v>
                </c:pt>
                <c:pt idx="9002">
                  <c:v>3601.2</c:v>
                </c:pt>
                <c:pt idx="9003">
                  <c:v>3601.6</c:v>
                </c:pt>
                <c:pt idx="9004">
                  <c:v>3602</c:v>
                </c:pt>
                <c:pt idx="9005">
                  <c:v>3602.4</c:v>
                </c:pt>
                <c:pt idx="9006">
                  <c:v>3602.8</c:v>
                </c:pt>
                <c:pt idx="9007">
                  <c:v>3603.2</c:v>
                </c:pt>
                <c:pt idx="9008">
                  <c:v>3603.6</c:v>
                </c:pt>
                <c:pt idx="9009">
                  <c:v>3604</c:v>
                </c:pt>
                <c:pt idx="9010">
                  <c:v>3604.4</c:v>
                </c:pt>
                <c:pt idx="9011">
                  <c:v>3604.8</c:v>
                </c:pt>
                <c:pt idx="9012">
                  <c:v>3605.2</c:v>
                </c:pt>
                <c:pt idx="9013">
                  <c:v>3605.6</c:v>
                </c:pt>
                <c:pt idx="9014">
                  <c:v>3606</c:v>
                </c:pt>
                <c:pt idx="9015">
                  <c:v>3606.4</c:v>
                </c:pt>
                <c:pt idx="9016">
                  <c:v>3606.8</c:v>
                </c:pt>
                <c:pt idx="9017">
                  <c:v>3607.2</c:v>
                </c:pt>
                <c:pt idx="9018">
                  <c:v>3607.6</c:v>
                </c:pt>
                <c:pt idx="9019">
                  <c:v>3608</c:v>
                </c:pt>
                <c:pt idx="9020">
                  <c:v>3608.4</c:v>
                </c:pt>
                <c:pt idx="9021">
                  <c:v>3608.8</c:v>
                </c:pt>
                <c:pt idx="9022">
                  <c:v>3609.2</c:v>
                </c:pt>
                <c:pt idx="9023">
                  <c:v>3609.6</c:v>
                </c:pt>
                <c:pt idx="9024">
                  <c:v>3610</c:v>
                </c:pt>
                <c:pt idx="9025">
                  <c:v>3610.4</c:v>
                </c:pt>
                <c:pt idx="9026">
                  <c:v>3610.8</c:v>
                </c:pt>
                <c:pt idx="9027">
                  <c:v>3611.2</c:v>
                </c:pt>
                <c:pt idx="9028">
                  <c:v>3611.6</c:v>
                </c:pt>
                <c:pt idx="9029">
                  <c:v>3612</c:v>
                </c:pt>
                <c:pt idx="9030">
                  <c:v>3612.4</c:v>
                </c:pt>
                <c:pt idx="9031">
                  <c:v>3612.8</c:v>
                </c:pt>
                <c:pt idx="9032">
                  <c:v>3613.2</c:v>
                </c:pt>
                <c:pt idx="9033">
                  <c:v>3613.6</c:v>
                </c:pt>
                <c:pt idx="9034">
                  <c:v>3614</c:v>
                </c:pt>
                <c:pt idx="9035">
                  <c:v>3614.4</c:v>
                </c:pt>
                <c:pt idx="9036">
                  <c:v>3614.8</c:v>
                </c:pt>
                <c:pt idx="9037">
                  <c:v>3615.2</c:v>
                </c:pt>
                <c:pt idx="9038">
                  <c:v>3615.6</c:v>
                </c:pt>
                <c:pt idx="9039">
                  <c:v>3616</c:v>
                </c:pt>
                <c:pt idx="9040">
                  <c:v>3616.4</c:v>
                </c:pt>
                <c:pt idx="9041">
                  <c:v>3616.8</c:v>
                </c:pt>
                <c:pt idx="9042">
                  <c:v>3617.2</c:v>
                </c:pt>
                <c:pt idx="9043">
                  <c:v>3617.6</c:v>
                </c:pt>
                <c:pt idx="9044">
                  <c:v>3618</c:v>
                </c:pt>
                <c:pt idx="9045">
                  <c:v>3618.4</c:v>
                </c:pt>
                <c:pt idx="9046">
                  <c:v>3618.8</c:v>
                </c:pt>
                <c:pt idx="9047">
                  <c:v>3619.2</c:v>
                </c:pt>
                <c:pt idx="9048">
                  <c:v>3619.6</c:v>
                </c:pt>
                <c:pt idx="9049">
                  <c:v>3620</c:v>
                </c:pt>
                <c:pt idx="9050">
                  <c:v>3620.4</c:v>
                </c:pt>
                <c:pt idx="9051">
                  <c:v>3620.8</c:v>
                </c:pt>
                <c:pt idx="9052">
                  <c:v>3621.2</c:v>
                </c:pt>
                <c:pt idx="9053">
                  <c:v>3621.6</c:v>
                </c:pt>
                <c:pt idx="9054">
                  <c:v>3622</c:v>
                </c:pt>
                <c:pt idx="9055">
                  <c:v>3622.4</c:v>
                </c:pt>
                <c:pt idx="9056">
                  <c:v>3622.8</c:v>
                </c:pt>
                <c:pt idx="9057">
                  <c:v>3623.2</c:v>
                </c:pt>
                <c:pt idx="9058">
                  <c:v>3623.6</c:v>
                </c:pt>
                <c:pt idx="9059">
                  <c:v>3624</c:v>
                </c:pt>
                <c:pt idx="9060">
                  <c:v>3624.4</c:v>
                </c:pt>
                <c:pt idx="9061">
                  <c:v>3624.8</c:v>
                </c:pt>
                <c:pt idx="9062">
                  <c:v>3625.2</c:v>
                </c:pt>
                <c:pt idx="9063">
                  <c:v>3625.6</c:v>
                </c:pt>
                <c:pt idx="9064">
                  <c:v>3626</c:v>
                </c:pt>
                <c:pt idx="9065">
                  <c:v>3626.4</c:v>
                </c:pt>
                <c:pt idx="9066">
                  <c:v>3626.8</c:v>
                </c:pt>
                <c:pt idx="9067">
                  <c:v>3627.2</c:v>
                </c:pt>
                <c:pt idx="9068">
                  <c:v>3627.6</c:v>
                </c:pt>
                <c:pt idx="9069">
                  <c:v>3628</c:v>
                </c:pt>
                <c:pt idx="9070">
                  <c:v>3628.4</c:v>
                </c:pt>
                <c:pt idx="9071">
                  <c:v>3628.8</c:v>
                </c:pt>
                <c:pt idx="9072">
                  <c:v>3629.2</c:v>
                </c:pt>
                <c:pt idx="9073">
                  <c:v>3629.6</c:v>
                </c:pt>
                <c:pt idx="9074">
                  <c:v>3630</c:v>
                </c:pt>
                <c:pt idx="9075">
                  <c:v>3630.4</c:v>
                </c:pt>
                <c:pt idx="9076">
                  <c:v>3630.8</c:v>
                </c:pt>
                <c:pt idx="9077">
                  <c:v>3631.2</c:v>
                </c:pt>
                <c:pt idx="9078">
                  <c:v>3631.6</c:v>
                </c:pt>
                <c:pt idx="9079">
                  <c:v>3632</c:v>
                </c:pt>
                <c:pt idx="9080">
                  <c:v>3632.4</c:v>
                </c:pt>
                <c:pt idx="9081">
                  <c:v>3632.8</c:v>
                </c:pt>
                <c:pt idx="9082">
                  <c:v>3633.2</c:v>
                </c:pt>
                <c:pt idx="9083">
                  <c:v>3633.6</c:v>
                </c:pt>
                <c:pt idx="9084">
                  <c:v>3634</c:v>
                </c:pt>
                <c:pt idx="9085">
                  <c:v>3634.4</c:v>
                </c:pt>
                <c:pt idx="9086">
                  <c:v>3634.8</c:v>
                </c:pt>
                <c:pt idx="9087">
                  <c:v>3635.2</c:v>
                </c:pt>
                <c:pt idx="9088">
                  <c:v>3635.6</c:v>
                </c:pt>
                <c:pt idx="9089">
                  <c:v>3636</c:v>
                </c:pt>
                <c:pt idx="9090">
                  <c:v>3636.4</c:v>
                </c:pt>
                <c:pt idx="9091">
                  <c:v>3636.8</c:v>
                </c:pt>
                <c:pt idx="9092">
                  <c:v>3637.2</c:v>
                </c:pt>
                <c:pt idx="9093">
                  <c:v>3637.6</c:v>
                </c:pt>
                <c:pt idx="9094">
                  <c:v>3638</c:v>
                </c:pt>
                <c:pt idx="9095">
                  <c:v>3638.4</c:v>
                </c:pt>
                <c:pt idx="9096">
                  <c:v>3638.8</c:v>
                </c:pt>
                <c:pt idx="9097">
                  <c:v>3639.2</c:v>
                </c:pt>
                <c:pt idx="9098">
                  <c:v>3639.6</c:v>
                </c:pt>
                <c:pt idx="9099">
                  <c:v>3640</c:v>
                </c:pt>
                <c:pt idx="9100">
                  <c:v>3640.4</c:v>
                </c:pt>
                <c:pt idx="9101">
                  <c:v>3640.8</c:v>
                </c:pt>
                <c:pt idx="9102">
                  <c:v>3641.2</c:v>
                </c:pt>
                <c:pt idx="9103">
                  <c:v>3641.6</c:v>
                </c:pt>
                <c:pt idx="9104">
                  <c:v>3642</c:v>
                </c:pt>
                <c:pt idx="9105">
                  <c:v>3642.4</c:v>
                </c:pt>
                <c:pt idx="9106">
                  <c:v>3642.8</c:v>
                </c:pt>
                <c:pt idx="9107">
                  <c:v>3643.2</c:v>
                </c:pt>
                <c:pt idx="9108">
                  <c:v>3643.6</c:v>
                </c:pt>
                <c:pt idx="9109">
                  <c:v>3644</c:v>
                </c:pt>
                <c:pt idx="9110">
                  <c:v>3644.4</c:v>
                </c:pt>
                <c:pt idx="9111">
                  <c:v>3644.8</c:v>
                </c:pt>
                <c:pt idx="9112">
                  <c:v>3645.2</c:v>
                </c:pt>
                <c:pt idx="9113">
                  <c:v>3645.6</c:v>
                </c:pt>
                <c:pt idx="9114">
                  <c:v>3646</c:v>
                </c:pt>
                <c:pt idx="9115">
                  <c:v>3646.4</c:v>
                </c:pt>
                <c:pt idx="9116">
                  <c:v>3646.8</c:v>
                </c:pt>
                <c:pt idx="9117">
                  <c:v>3647.2</c:v>
                </c:pt>
                <c:pt idx="9118">
                  <c:v>3647.6</c:v>
                </c:pt>
                <c:pt idx="9119">
                  <c:v>3648</c:v>
                </c:pt>
                <c:pt idx="9120">
                  <c:v>3648.4</c:v>
                </c:pt>
                <c:pt idx="9121">
                  <c:v>3648.8</c:v>
                </c:pt>
                <c:pt idx="9122">
                  <c:v>3649.2</c:v>
                </c:pt>
                <c:pt idx="9123">
                  <c:v>3649.6</c:v>
                </c:pt>
                <c:pt idx="9124">
                  <c:v>3650</c:v>
                </c:pt>
                <c:pt idx="9125">
                  <c:v>3650.4</c:v>
                </c:pt>
                <c:pt idx="9126">
                  <c:v>3650.8</c:v>
                </c:pt>
                <c:pt idx="9127">
                  <c:v>3651.2</c:v>
                </c:pt>
                <c:pt idx="9128">
                  <c:v>3651.6</c:v>
                </c:pt>
                <c:pt idx="9129">
                  <c:v>3652</c:v>
                </c:pt>
                <c:pt idx="9130">
                  <c:v>3652.4</c:v>
                </c:pt>
                <c:pt idx="9131">
                  <c:v>3652.8</c:v>
                </c:pt>
                <c:pt idx="9132">
                  <c:v>3653.2</c:v>
                </c:pt>
                <c:pt idx="9133">
                  <c:v>3653.6</c:v>
                </c:pt>
                <c:pt idx="9134">
                  <c:v>3654</c:v>
                </c:pt>
                <c:pt idx="9135">
                  <c:v>3654.4</c:v>
                </c:pt>
                <c:pt idx="9136">
                  <c:v>3654.8</c:v>
                </c:pt>
                <c:pt idx="9137">
                  <c:v>3655.2</c:v>
                </c:pt>
                <c:pt idx="9138">
                  <c:v>3655.6</c:v>
                </c:pt>
                <c:pt idx="9139">
                  <c:v>3656</c:v>
                </c:pt>
                <c:pt idx="9140">
                  <c:v>3656.4</c:v>
                </c:pt>
                <c:pt idx="9141">
                  <c:v>3656.8</c:v>
                </c:pt>
                <c:pt idx="9142">
                  <c:v>3657.2</c:v>
                </c:pt>
                <c:pt idx="9143">
                  <c:v>3657.6</c:v>
                </c:pt>
                <c:pt idx="9144">
                  <c:v>3658</c:v>
                </c:pt>
                <c:pt idx="9145">
                  <c:v>3658.4</c:v>
                </c:pt>
                <c:pt idx="9146">
                  <c:v>3658.8</c:v>
                </c:pt>
                <c:pt idx="9147">
                  <c:v>3659.2</c:v>
                </c:pt>
                <c:pt idx="9148">
                  <c:v>3659.6</c:v>
                </c:pt>
                <c:pt idx="9149">
                  <c:v>3660</c:v>
                </c:pt>
                <c:pt idx="9150">
                  <c:v>3660.4</c:v>
                </c:pt>
                <c:pt idx="9151">
                  <c:v>3660.8</c:v>
                </c:pt>
                <c:pt idx="9152">
                  <c:v>3661.2</c:v>
                </c:pt>
                <c:pt idx="9153">
                  <c:v>3661.6</c:v>
                </c:pt>
                <c:pt idx="9154">
                  <c:v>3662</c:v>
                </c:pt>
                <c:pt idx="9155">
                  <c:v>3662.4</c:v>
                </c:pt>
                <c:pt idx="9156">
                  <c:v>3662.8</c:v>
                </c:pt>
                <c:pt idx="9157">
                  <c:v>3663.2</c:v>
                </c:pt>
                <c:pt idx="9158">
                  <c:v>3663.6</c:v>
                </c:pt>
                <c:pt idx="9159">
                  <c:v>3664</c:v>
                </c:pt>
                <c:pt idx="9160">
                  <c:v>3664.4</c:v>
                </c:pt>
                <c:pt idx="9161">
                  <c:v>3664.8</c:v>
                </c:pt>
                <c:pt idx="9162">
                  <c:v>3665.2</c:v>
                </c:pt>
                <c:pt idx="9163">
                  <c:v>3665.6</c:v>
                </c:pt>
                <c:pt idx="9164">
                  <c:v>3666</c:v>
                </c:pt>
                <c:pt idx="9165">
                  <c:v>3666.4</c:v>
                </c:pt>
                <c:pt idx="9166">
                  <c:v>3666.8</c:v>
                </c:pt>
                <c:pt idx="9167">
                  <c:v>3667.2</c:v>
                </c:pt>
                <c:pt idx="9168">
                  <c:v>3667.6</c:v>
                </c:pt>
                <c:pt idx="9169">
                  <c:v>3668</c:v>
                </c:pt>
                <c:pt idx="9170">
                  <c:v>3668.4</c:v>
                </c:pt>
                <c:pt idx="9171">
                  <c:v>3668.8</c:v>
                </c:pt>
                <c:pt idx="9172">
                  <c:v>3669.2</c:v>
                </c:pt>
                <c:pt idx="9173">
                  <c:v>3669.6</c:v>
                </c:pt>
                <c:pt idx="9174">
                  <c:v>3670</c:v>
                </c:pt>
                <c:pt idx="9175">
                  <c:v>3670.4</c:v>
                </c:pt>
                <c:pt idx="9176">
                  <c:v>3670.8</c:v>
                </c:pt>
                <c:pt idx="9177">
                  <c:v>3671.2</c:v>
                </c:pt>
                <c:pt idx="9178">
                  <c:v>3671.6</c:v>
                </c:pt>
                <c:pt idx="9179">
                  <c:v>3672</c:v>
                </c:pt>
                <c:pt idx="9180">
                  <c:v>3672.4</c:v>
                </c:pt>
                <c:pt idx="9181">
                  <c:v>3672.8</c:v>
                </c:pt>
                <c:pt idx="9182">
                  <c:v>3673.2</c:v>
                </c:pt>
                <c:pt idx="9183">
                  <c:v>3673.6</c:v>
                </c:pt>
                <c:pt idx="9184">
                  <c:v>3674</c:v>
                </c:pt>
                <c:pt idx="9185">
                  <c:v>3674.4</c:v>
                </c:pt>
                <c:pt idx="9186">
                  <c:v>3674.8</c:v>
                </c:pt>
                <c:pt idx="9187">
                  <c:v>3675.2</c:v>
                </c:pt>
                <c:pt idx="9188">
                  <c:v>3675.6</c:v>
                </c:pt>
                <c:pt idx="9189">
                  <c:v>3676</c:v>
                </c:pt>
                <c:pt idx="9190">
                  <c:v>3676.4</c:v>
                </c:pt>
                <c:pt idx="9191">
                  <c:v>3676.8</c:v>
                </c:pt>
                <c:pt idx="9192">
                  <c:v>3677.2</c:v>
                </c:pt>
                <c:pt idx="9193">
                  <c:v>3677.6</c:v>
                </c:pt>
                <c:pt idx="9194">
                  <c:v>3678</c:v>
                </c:pt>
                <c:pt idx="9195">
                  <c:v>3678.4</c:v>
                </c:pt>
                <c:pt idx="9196">
                  <c:v>3678.8</c:v>
                </c:pt>
                <c:pt idx="9197">
                  <c:v>3679.2</c:v>
                </c:pt>
                <c:pt idx="9198">
                  <c:v>3679.6</c:v>
                </c:pt>
                <c:pt idx="9199">
                  <c:v>3680</c:v>
                </c:pt>
                <c:pt idx="9200">
                  <c:v>3680.4</c:v>
                </c:pt>
                <c:pt idx="9201">
                  <c:v>3680.8</c:v>
                </c:pt>
                <c:pt idx="9202">
                  <c:v>3681.2</c:v>
                </c:pt>
                <c:pt idx="9203">
                  <c:v>3681.6</c:v>
                </c:pt>
                <c:pt idx="9204">
                  <c:v>3682</c:v>
                </c:pt>
                <c:pt idx="9205">
                  <c:v>3682.4</c:v>
                </c:pt>
                <c:pt idx="9206">
                  <c:v>3682.8</c:v>
                </c:pt>
                <c:pt idx="9207">
                  <c:v>3683.2</c:v>
                </c:pt>
                <c:pt idx="9208">
                  <c:v>3683.6</c:v>
                </c:pt>
                <c:pt idx="9209">
                  <c:v>3684</c:v>
                </c:pt>
                <c:pt idx="9210">
                  <c:v>3684.4</c:v>
                </c:pt>
                <c:pt idx="9211">
                  <c:v>3684.8</c:v>
                </c:pt>
                <c:pt idx="9212">
                  <c:v>3685.2</c:v>
                </c:pt>
                <c:pt idx="9213">
                  <c:v>3685.6</c:v>
                </c:pt>
                <c:pt idx="9214">
                  <c:v>3686</c:v>
                </c:pt>
                <c:pt idx="9215">
                  <c:v>3686.4</c:v>
                </c:pt>
                <c:pt idx="9216">
                  <c:v>3686.8</c:v>
                </c:pt>
                <c:pt idx="9217">
                  <c:v>3687.2</c:v>
                </c:pt>
                <c:pt idx="9218">
                  <c:v>3687.6</c:v>
                </c:pt>
                <c:pt idx="9219">
                  <c:v>3688</c:v>
                </c:pt>
                <c:pt idx="9220">
                  <c:v>3688.4</c:v>
                </c:pt>
                <c:pt idx="9221">
                  <c:v>3688.8</c:v>
                </c:pt>
                <c:pt idx="9222">
                  <c:v>3689.2</c:v>
                </c:pt>
                <c:pt idx="9223">
                  <c:v>3689.6</c:v>
                </c:pt>
                <c:pt idx="9224">
                  <c:v>3690</c:v>
                </c:pt>
                <c:pt idx="9225">
                  <c:v>3690.4</c:v>
                </c:pt>
                <c:pt idx="9226">
                  <c:v>3690.8</c:v>
                </c:pt>
                <c:pt idx="9227">
                  <c:v>3691.2</c:v>
                </c:pt>
                <c:pt idx="9228">
                  <c:v>3691.6</c:v>
                </c:pt>
                <c:pt idx="9229">
                  <c:v>3692</c:v>
                </c:pt>
                <c:pt idx="9230">
                  <c:v>3692.4</c:v>
                </c:pt>
                <c:pt idx="9231">
                  <c:v>3692.8</c:v>
                </c:pt>
                <c:pt idx="9232">
                  <c:v>3693.2</c:v>
                </c:pt>
                <c:pt idx="9233">
                  <c:v>3693.6</c:v>
                </c:pt>
                <c:pt idx="9234">
                  <c:v>3694</c:v>
                </c:pt>
                <c:pt idx="9235">
                  <c:v>3694.4</c:v>
                </c:pt>
                <c:pt idx="9236">
                  <c:v>3694.8</c:v>
                </c:pt>
                <c:pt idx="9237">
                  <c:v>3695.2</c:v>
                </c:pt>
                <c:pt idx="9238">
                  <c:v>3695.6</c:v>
                </c:pt>
                <c:pt idx="9239">
                  <c:v>3696</c:v>
                </c:pt>
                <c:pt idx="9240">
                  <c:v>3696.4</c:v>
                </c:pt>
                <c:pt idx="9241">
                  <c:v>3696.8</c:v>
                </c:pt>
                <c:pt idx="9242">
                  <c:v>3697.2</c:v>
                </c:pt>
                <c:pt idx="9243">
                  <c:v>3697.6</c:v>
                </c:pt>
                <c:pt idx="9244">
                  <c:v>3698</c:v>
                </c:pt>
                <c:pt idx="9245">
                  <c:v>3698.4</c:v>
                </c:pt>
                <c:pt idx="9246">
                  <c:v>3698.8</c:v>
                </c:pt>
                <c:pt idx="9247">
                  <c:v>3699.2</c:v>
                </c:pt>
                <c:pt idx="9248">
                  <c:v>3699.6</c:v>
                </c:pt>
                <c:pt idx="9249">
                  <c:v>3700</c:v>
                </c:pt>
                <c:pt idx="9250">
                  <c:v>3700.4</c:v>
                </c:pt>
                <c:pt idx="9251">
                  <c:v>3700.8</c:v>
                </c:pt>
                <c:pt idx="9252">
                  <c:v>3701.2</c:v>
                </c:pt>
                <c:pt idx="9253">
                  <c:v>3701.6</c:v>
                </c:pt>
                <c:pt idx="9254">
                  <c:v>3702</c:v>
                </c:pt>
                <c:pt idx="9255">
                  <c:v>3702.4</c:v>
                </c:pt>
                <c:pt idx="9256">
                  <c:v>3702.8</c:v>
                </c:pt>
                <c:pt idx="9257">
                  <c:v>3703.2</c:v>
                </c:pt>
                <c:pt idx="9258">
                  <c:v>3703.6</c:v>
                </c:pt>
                <c:pt idx="9259">
                  <c:v>3704</c:v>
                </c:pt>
                <c:pt idx="9260">
                  <c:v>3704.4</c:v>
                </c:pt>
                <c:pt idx="9261">
                  <c:v>3704.8</c:v>
                </c:pt>
                <c:pt idx="9262">
                  <c:v>3705.2</c:v>
                </c:pt>
                <c:pt idx="9263">
                  <c:v>3705.6</c:v>
                </c:pt>
                <c:pt idx="9264">
                  <c:v>3706</c:v>
                </c:pt>
                <c:pt idx="9265">
                  <c:v>3706.4</c:v>
                </c:pt>
                <c:pt idx="9266">
                  <c:v>3706.8</c:v>
                </c:pt>
                <c:pt idx="9267">
                  <c:v>3707.2</c:v>
                </c:pt>
                <c:pt idx="9268">
                  <c:v>3707.6</c:v>
                </c:pt>
                <c:pt idx="9269">
                  <c:v>3708</c:v>
                </c:pt>
                <c:pt idx="9270">
                  <c:v>3708.4</c:v>
                </c:pt>
                <c:pt idx="9271">
                  <c:v>3708.8</c:v>
                </c:pt>
                <c:pt idx="9272">
                  <c:v>3709.2</c:v>
                </c:pt>
                <c:pt idx="9273">
                  <c:v>3709.6</c:v>
                </c:pt>
                <c:pt idx="9274">
                  <c:v>3710</c:v>
                </c:pt>
                <c:pt idx="9275">
                  <c:v>3710.4</c:v>
                </c:pt>
                <c:pt idx="9276">
                  <c:v>3710.8</c:v>
                </c:pt>
                <c:pt idx="9277">
                  <c:v>3711.2</c:v>
                </c:pt>
                <c:pt idx="9278">
                  <c:v>3711.6</c:v>
                </c:pt>
                <c:pt idx="9279">
                  <c:v>3712</c:v>
                </c:pt>
                <c:pt idx="9280">
                  <c:v>3712.4</c:v>
                </c:pt>
                <c:pt idx="9281">
                  <c:v>3712.8</c:v>
                </c:pt>
                <c:pt idx="9282">
                  <c:v>3713.2</c:v>
                </c:pt>
                <c:pt idx="9283">
                  <c:v>3713.6</c:v>
                </c:pt>
                <c:pt idx="9284">
                  <c:v>3714</c:v>
                </c:pt>
                <c:pt idx="9285">
                  <c:v>3714.4</c:v>
                </c:pt>
                <c:pt idx="9286">
                  <c:v>3714.8</c:v>
                </c:pt>
                <c:pt idx="9287">
                  <c:v>3715.2</c:v>
                </c:pt>
                <c:pt idx="9288">
                  <c:v>3715.6</c:v>
                </c:pt>
                <c:pt idx="9289">
                  <c:v>3716</c:v>
                </c:pt>
                <c:pt idx="9290">
                  <c:v>3716.4</c:v>
                </c:pt>
                <c:pt idx="9291">
                  <c:v>3716.8</c:v>
                </c:pt>
                <c:pt idx="9292">
                  <c:v>3717.2</c:v>
                </c:pt>
                <c:pt idx="9293">
                  <c:v>3717.6</c:v>
                </c:pt>
                <c:pt idx="9294">
                  <c:v>3718</c:v>
                </c:pt>
                <c:pt idx="9295">
                  <c:v>3718.4</c:v>
                </c:pt>
                <c:pt idx="9296">
                  <c:v>3718.8</c:v>
                </c:pt>
                <c:pt idx="9297">
                  <c:v>3719.2</c:v>
                </c:pt>
                <c:pt idx="9298">
                  <c:v>3719.6</c:v>
                </c:pt>
                <c:pt idx="9299">
                  <c:v>3720</c:v>
                </c:pt>
                <c:pt idx="9300">
                  <c:v>3720.4</c:v>
                </c:pt>
                <c:pt idx="9301">
                  <c:v>3720.8</c:v>
                </c:pt>
                <c:pt idx="9302">
                  <c:v>3721.2</c:v>
                </c:pt>
                <c:pt idx="9303">
                  <c:v>3721.6</c:v>
                </c:pt>
                <c:pt idx="9304">
                  <c:v>3722</c:v>
                </c:pt>
                <c:pt idx="9305">
                  <c:v>3722.4</c:v>
                </c:pt>
                <c:pt idx="9306">
                  <c:v>3722.8</c:v>
                </c:pt>
                <c:pt idx="9307">
                  <c:v>3723.2</c:v>
                </c:pt>
                <c:pt idx="9308">
                  <c:v>3723.6</c:v>
                </c:pt>
                <c:pt idx="9309">
                  <c:v>3724</c:v>
                </c:pt>
                <c:pt idx="9310">
                  <c:v>3724.4</c:v>
                </c:pt>
                <c:pt idx="9311">
                  <c:v>3724.8</c:v>
                </c:pt>
                <c:pt idx="9312">
                  <c:v>3725.2</c:v>
                </c:pt>
                <c:pt idx="9313">
                  <c:v>3725.6</c:v>
                </c:pt>
                <c:pt idx="9314">
                  <c:v>3726</c:v>
                </c:pt>
                <c:pt idx="9315">
                  <c:v>3726.4</c:v>
                </c:pt>
                <c:pt idx="9316">
                  <c:v>3726.8</c:v>
                </c:pt>
                <c:pt idx="9317">
                  <c:v>3727.2</c:v>
                </c:pt>
                <c:pt idx="9318">
                  <c:v>3727.6</c:v>
                </c:pt>
                <c:pt idx="9319">
                  <c:v>3728</c:v>
                </c:pt>
                <c:pt idx="9320">
                  <c:v>3728.4</c:v>
                </c:pt>
                <c:pt idx="9321">
                  <c:v>3728.8</c:v>
                </c:pt>
                <c:pt idx="9322">
                  <c:v>3729.2</c:v>
                </c:pt>
                <c:pt idx="9323">
                  <c:v>3729.6</c:v>
                </c:pt>
                <c:pt idx="9324">
                  <c:v>3730</c:v>
                </c:pt>
                <c:pt idx="9325">
                  <c:v>3730.4</c:v>
                </c:pt>
                <c:pt idx="9326">
                  <c:v>3730.8</c:v>
                </c:pt>
                <c:pt idx="9327">
                  <c:v>3731.2</c:v>
                </c:pt>
                <c:pt idx="9328">
                  <c:v>3731.6</c:v>
                </c:pt>
                <c:pt idx="9329">
                  <c:v>3732</c:v>
                </c:pt>
                <c:pt idx="9330">
                  <c:v>3732.4</c:v>
                </c:pt>
                <c:pt idx="9331">
                  <c:v>3732.8</c:v>
                </c:pt>
                <c:pt idx="9332">
                  <c:v>3733.2</c:v>
                </c:pt>
                <c:pt idx="9333">
                  <c:v>3733.6</c:v>
                </c:pt>
                <c:pt idx="9334">
                  <c:v>3734</c:v>
                </c:pt>
                <c:pt idx="9335">
                  <c:v>3734.4</c:v>
                </c:pt>
                <c:pt idx="9336">
                  <c:v>3734.8</c:v>
                </c:pt>
                <c:pt idx="9337">
                  <c:v>3735.2</c:v>
                </c:pt>
                <c:pt idx="9338">
                  <c:v>3735.6</c:v>
                </c:pt>
                <c:pt idx="9339">
                  <c:v>3736</c:v>
                </c:pt>
                <c:pt idx="9340">
                  <c:v>3736.4</c:v>
                </c:pt>
                <c:pt idx="9341">
                  <c:v>3736.8</c:v>
                </c:pt>
                <c:pt idx="9342">
                  <c:v>3737.2</c:v>
                </c:pt>
                <c:pt idx="9343">
                  <c:v>3737.6</c:v>
                </c:pt>
                <c:pt idx="9344">
                  <c:v>3738</c:v>
                </c:pt>
                <c:pt idx="9345">
                  <c:v>3738.4</c:v>
                </c:pt>
                <c:pt idx="9346">
                  <c:v>3738.8</c:v>
                </c:pt>
                <c:pt idx="9347">
                  <c:v>3739.2</c:v>
                </c:pt>
                <c:pt idx="9348">
                  <c:v>3739.6</c:v>
                </c:pt>
                <c:pt idx="9349">
                  <c:v>3740</c:v>
                </c:pt>
                <c:pt idx="9350">
                  <c:v>3740.4</c:v>
                </c:pt>
                <c:pt idx="9351">
                  <c:v>3740.8</c:v>
                </c:pt>
                <c:pt idx="9352">
                  <c:v>3741.2</c:v>
                </c:pt>
                <c:pt idx="9353">
                  <c:v>3741.6</c:v>
                </c:pt>
                <c:pt idx="9354">
                  <c:v>3742</c:v>
                </c:pt>
                <c:pt idx="9355">
                  <c:v>3742.4</c:v>
                </c:pt>
                <c:pt idx="9356">
                  <c:v>3742.8</c:v>
                </c:pt>
                <c:pt idx="9357">
                  <c:v>3743.2</c:v>
                </c:pt>
                <c:pt idx="9358">
                  <c:v>3743.6</c:v>
                </c:pt>
                <c:pt idx="9359">
                  <c:v>3744</c:v>
                </c:pt>
                <c:pt idx="9360">
                  <c:v>3744.4</c:v>
                </c:pt>
                <c:pt idx="9361">
                  <c:v>3744.8</c:v>
                </c:pt>
                <c:pt idx="9362">
                  <c:v>3745.2</c:v>
                </c:pt>
                <c:pt idx="9363">
                  <c:v>3745.6</c:v>
                </c:pt>
                <c:pt idx="9364">
                  <c:v>3746</c:v>
                </c:pt>
                <c:pt idx="9365">
                  <c:v>3746.4</c:v>
                </c:pt>
                <c:pt idx="9366">
                  <c:v>3746.8</c:v>
                </c:pt>
                <c:pt idx="9367">
                  <c:v>3747.2</c:v>
                </c:pt>
                <c:pt idx="9368">
                  <c:v>3747.6</c:v>
                </c:pt>
                <c:pt idx="9369">
                  <c:v>3748</c:v>
                </c:pt>
                <c:pt idx="9370">
                  <c:v>3748.4</c:v>
                </c:pt>
                <c:pt idx="9371">
                  <c:v>3748.8</c:v>
                </c:pt>
                <c:pt idx="9372">
                  <c:v>3749.2</c:v>
                </c:pt>
                <c:pt idx="9373">
                  <c:v>3749.6</c:v>
                </c:pt>
                <c:pt idx="9374">
                  <c:v>3750</c:v>
                </c:pt>
                <c:pt idx="9375">
                  <c:v>3750.4</c:v>
                </c:pt>
                <c:pt idx="9376">
                  <c:v>3750.8</c:v>
                </c:pt>
                <c:pt idx="9377">
                  <c:v>3751.2</c:v>
                </c:pt>
                <c:pt idx="9378">
                  <c:v>3751.6</c:v>
                </c:pt>
                <c:pt idx="9379">
                  <c:v>3752</c:v>
                </c:pt>
                <c:pt idx="9380">
                  <c:v>3752.4</c:v>
                </c:pt>
                <c:pt idx="9381">
                  <c:v>3752.8</c:v>
                </c:pt>
                <c:pt idx="9382">
                  <c:v>3753.2</c:v>
                </c:pt>
                <c:pt idx="9383">
                  <c:v>3753.6</c:v>
                </c:pt>
                <c:pt idx="9384">
                  <c:v>3754</c:v>
                </c:pt>
                <c:pt idx="9385">
                  <c:v>3754.4</c:v>
                </c:pt>
                <c:pt idx="9386">
                  <c:v>3754.8</c:v>
                </c:pt>
                <c:pt idx="9387">
                  <c:v>3755.2</c:v>
                </c:pt>
                <c:pt idx="9388">
                  <c:v>3755.6</c:v>
                </c:pt>
                <c:pt idx="9389">
                  <c:v>3756</c:v>
                </c:pt>
                <c:pt idx="9390">
                  <c:v>3756.4</c:v>
                </c:pt>
                <c:pt idx="9391">
                  <c:v>3756.8</c:v>
                </c:pt>
                <c:pt idx="9392">
                  <c:v>3757.2</c:v>
                </c:pt>
                <c:pt idx="9393">
                  <c:v>3757.6</c:v>
                </c:pt>
                <c:pt idx="9394">
                  <c:v>3758</c:v>
                </c:pt>
                <c:pt idx="9395">
                  <c:v>3758.4</c:v>
                </c:pt>
                <c:pt idx="9396">
                  <c:v>3758.8</c:v>
                </c:pt>
                <c:pt idx="9397">
                  <c:v>3759.2</c:v>
                </c:pt>
                <c:pt idx="9398">
                  <c:v>3759.6</c:v>
                </c:pt>
                <c:pt idx="9399">
                  <c:v>3760</c:v>
                </c:pt>
                <c:pt idx="9400">
                  <c:v>3760.4</c:v>
                </c:pt>
                <c:pt idx="9401">
                  <c:v>3760.8</c:v>
                </c:pt>
                <c:pt idx="9402">
                  <c:v>3761.2</c:v>
                </c:pt>
                <c:pt idx="9403">
                  <c:v>3761.6</c:v>
                </c:pt>
                <c:pt idx="9404">
                  <c:v>3762</c:v>
                </c:pt>
                <c:pt idx="9405">
                  <c:v>3762.4</c:v>
                </c:pt>
                <c:pt idx="9406">
                  <c:v>3762.8</c:v>
                </c:pt>
                <c:pt idx="9407">
                  <c:v>3763.2</c:v>
                </c:pt>
                <c:pt idx="9408">
                  <c:v>3763.6</c:v>
                </c:pt>
                <c:pt idx="9409">
                  <c:v>3764</c:v>
                </c:pt>
                <c:pt idx="9410">
                  <c:v>3764.4</c:v>
                </c:pt>
                <c:pt idx="9411">
                  <c:v>3764.8</c:v>
                </c:pt>
                <c:pt idx="9412">
                  <c:v>3765.2</c:v>
                </c:pt>
                <c:pt idx="9413">
                  <c:v>3765.6</c:v>
                </c:pt>
                <c:pt idx="9414">
                  <c:v>3766</c:v>
                </c:pt>
                <c:pt idx="9415">
                  <c:v>3766.4</c:v>
                </c:pt>
                <c:pt idx="9416">
                  <c:v>3766.8</c:v>
                </c:pt>
                <c:pt idx="9417">
                  <c:v>3767.2</c:v>
                </c:pt>
                <c:pt idx="9418">
                  <c:v>3767.6</c:v>
                </c:pt>
                <c:pt idx="9419">
                  <c:v>3768</c:v>
                </c:pt>
                <c:pt idx="9420">
                  <c:v>3768.4</c:v>
                </c:pt>
                <c:pt idx="9421">
                  <c:v>3768.8</c:v>
                </c:pt>
                <c:pt idx="9422">
                  <c:v>3769.2</c:v>
                </c:pt>
                <c:pt idx="9423">
                  <c:v>3769.6</c:v>
                </c:pt>
                <c:pt idx="9424">
                  <c:v>3770</c:v>
                </c:pt>
                <c:pt idx="9425">
                  <c:v>3770.4</c:v>
                </c:pt>
                <c:pt idx="9426">
                  <c:v>3770.8</c:v>
                </c:pt>
                <c:pt idx="9427">
                  <c:v>3771.2</c:v>
                </c:pt>
                <c:pt idx="9428">
                  <c:v>3771.6</c:v>
                </c:pt>
                <c:pt idx="9429">
                  <c:v>3772</c:v>
                </c:pt>
                <c:pt idx="9430">
                  <c:v>3772.4</c:v>
                </c:pt>
                <c:pt idx="9431">
                  <c:v>3772.8</c:v>
                </c:pt>
                <c:pt idx="9432">
                  <c:v>3773.2</c:v>
                </c:pt>
                <c:pt idx="9433">
                  <c:v>3773.6</c:v>
                </c:pt>
                <c:pt idx="9434">
                  <c:v>3774</c:v>
                </c:pt>
                <c:pt idx="9435">
                  <c:v>3774.4</c:v>
                </c:pt>
                <c:pt idx="9436">
                  <c:v>3774.8</c:v>
                </c:pt>
                <c:pt idx="9437">
                  <c:v>3775.2</c:v>
                </c:pt>
                <c:pt idx="9438">
                  <c:v>3775.6</c:v>
                </c:pt>
                <c:pt idx="9439">
                  <c:v>3776</c:v>
                </c:pt>
                <c:pt idx="9440">
                  <c:v>3776.4</c:v>
                </c:pt>
                <c:pt idx="9441">
                  <c:v>3776.8</c:v>
                </c:pt>
                <c:pt idx="9442">
                  <c:v>3777.2</c:v>
                </c:pt>
                <c:pt idx="9443">
                  <c:v>3777.6</c:v>
                </c:pt>
                <c:pt idx="9444">
                  <c:v>3778</c:v>
                </c:pt>
                <c:pt idx="9445">
                  <c:v>3778.4</c:v>
                </c:pt>
                <c:pt idx="9446">
                  <c:v>3778.8</c:v>
                </c:pt>
                <c:pt idx="9447">
                  <c:v>3779.2</c:v>
                </c:pt>
                <c:pt idx="9448">
                  <c:v>3779.6</c:v>
                </c:pt>
                <c:pt idx="9449">
                  <c:v>3780</c:v>
                </c:pt>
                <c:pt idx="9450">
                  <c:v>3780.4</c:v>
                </c:pt>
                <c:pt idx="9451">
                  <c:v>3780.8</c:v>
                </c:pt>
                <c:pt idx="9452">
                  <c:v>3781.2</c:v>
                </c:pt>
                <c:pt idx="9453">
                  <c:v>3781.6</c:v>
                </c:pt>
                <c:pt idx="9454">
                  <c:v>3782</c:v>
                </c:pt>
                <c:pt idx="9455">
                  <c:v>3782.4</c:v>
                </c:pt>
                <c:pt idx="9456">
                  <c:v>3782.8</c:v>
                </c:pt>
                <c:pt idx="9457">
                  <c:v>3783.2</c:v>
                </c:pt>
                <c:pt idx="9458">
                  <c:v>3783.6</c:v>
                </c:pt>
                <c:pt idx="9459">
                  <c:v>3784</c:v>
                </c:pt>
                <c:pt idx="9460">
                  <c:v>3784.4</c:v>
                </c:pt>
                <c:pt idx="9461">
                  <c:v>3784.8</c:v>
                </c:pt>
                <c:pt idx="9462">
                  <c:v>3785.2</c:v>
                </c:pt>
                <c:pt idx="9463">
                  <c:v>3785.6</c:v>
                </c:pt>
                <c:pt idx="9464">
                  <c:v>3786</c:v>
                </c:pt>
                <c:pt idx="9465">
                  <c:v>3786.4</c:v>
                </c:pt>
                <c:pt idx="9466">
                  <c:v>3786.8</c:v>
                </c:pt>
                <c:pt idx="9467">
                  <c:v>3787.2</c:v>
                </c:pt>
                <c:pt idx="9468">
                  <c:v>3787.6</c:v>
                </c:pt>
                <c:pt idx="9469">
                  <c:v>3788</c:v>
                </c:pt>
                <c:pt idx="9470">
                  <c:v>3788.4</c:v>
                </c:pt>
                <c:pt idx="9471">
                  <c:v>3788.8</c:v>
                </c:pt>
                <c:pt idx="9472">
                  <c:v>3789.2</c:v>
                </c:pt>
                <c:pt idx="9473">
                  <c:v>3789.6</c:v>
                </c:pt>
                <c:pt idx="9474">
                  <c:v>3790</c:v>
                </c:pt>
                <c:pt idx="9475">
                  <c:v>3790.4</c:v>
                </c:pt>
                <c:pt idx="9476">
                  <c:v>3790.8</c:v>
                </c:pt>
                <c:pt idx="9477">
                  <c:v>3791.2</c:v>
                </c:pt>
                <c:pt idx="9478">
                  <c:v>3791.6</c:v>
                </c:pt>
                <c:pt idx="9479">
                  <c:v>3792</c:v>
                </c:pt>
                <c:pt idx="9480">
                  <c:v>3792.4</c:v>
                </c:pt>
                <c:pt idx="9481">
                  <c:v>3792.8</c:v>
                </c:pt>
                <c:pt idx="9482">
                  <c:v>3793.2</c:v>
                </c:pt>
                <c:pt idx="9483">
                  <c:v>3793.6</c:v>
                </c:pt>
                <c:pt idx="9484">
                  <c:v>3794</c:v>
                </c:pt>
                <c:pt idx="9485">
                  <c:v>3794.4</c:v>
                </c:pt>
                <c:pt idx="9486">
                  <c:v>3794.8</c:v>
                </c:pt>
                <c:pt idx="9487">
                  <c:v>3795.2</c:v>
                </c:pt>
                <c:pt idx="9488">
                  <c:v>3795.6</c:v>
                </c:pt>
                <c:pt idx="9489">
                  <c:v>3796</c:v>
                </c:pt>
                <c:pt idx="9490">
                  <c:v>3796.4</c:v>
                </c:pt>
                <c:pt idx="9491">
                  <c:v>3796.8</c:v>
                </c:pt>
                <c:pt idx="9492">
                  <c:v>3797.2</c:v>
                </c:pt>
                <c:pt idx="9493">
                  <c:v>3797.6</c:v>
                </c:pt>
                <c:pt idx="9494">
                  <c:v>3798</c:v>
                </c:pt>
                <c:pt idx="9495">
                  <c:v>3798.4</c:v>
                </c:pt>
                <c:pt idx="9496">
                  <c:v>3798.8</c:v>
                </c:pt>
                <c:pt idx="9497">
                  <c:v>3799.2</c:v>
                </c:pt>
                <c:pt idx="9498">
                  <c:v>3799.6</c:v>
                </c:pt>
                <c:pt idx="9499">
                  <c:v>3800</c:v>
                </c:pt>
                <c:pt idx="9500">
                  <c:v>3800.4</c:v>
                </c:pt>
                <c:pt idx="9501">
                  <c:v>3800.8</c:v>
                </c:pt>
                <c:pt idx="9502">
                  <c:v>3801.2</c:v>
                </c:pt>
                <c:pt idx="9503">
                  <c:v>3801.6</c:v>
                </c:pt>
                <c:pt idx="9504">
                  <c:v>3802</c:v>
                </c:pt>
                <c:pt idx="9505">
                  <c:v>3802.4</c:v>
                </c:pt>
                <c:pt idx="9506">
                  <c:v>3802.8</c:v>
                </c:pt>
                <c:pt idx="9507">
                  <c:v>3803.2</c:v>
                </c:pt>
                <c:pt idx="9508">
                  <c:v>3803.6</c:v>
                </c:pt>
                <c:pt idx="9509">
                  <c:v>3804</c:v>
                </c:pt>
                <c:pt idx="9510">
                  <c:v>3804.4</c:v>
                </c:pt>
                <c:pt idx="9511">
                  <c:v>3804.8</c:v>
                </c:pt>
                <c:pt idx="9512">
                  <c:v>3805.2</c:v>
                </c:pt>
                <c:pt idx="9513">
                  <c:v>3805.6</c:v>
                </c:pt>
                <c:pt idx="9514">
                  <c:v>3806</c:v>
                </c:pt>
                <c:pt idx="9515">
                  <c:v>3806.4</c:v>
                </c:pt>
                <c:pt idx="9516">
                  <c:v>3806.8</c:v>
                </c:pt>
                <c:pt idx="9517">
                  <c:v>3807.2</c:v>
                </c:pt>
                <c:pt idx="9518">
                  <c:v>3807.6</c:v>
                </c:pt>
                <c:pt idx="9519">
                  <c:v>3808</c:v>
                </c:pt>
                <c:pt idx="9520">
                  <c:v>3808.4</c:v>
                </c:pt>
                <c:pt idx="9521">
                  <c:v>3808.8</c:v>
                </c:pt>
                <c:pt idx="9522">
                  <c:v>3809.2</c:v>
                </c:pt>
                <c:pt idx="9523">
                  <c:v>3809.6</c:v>
                </c:pt>
                <c:pt idx="9524">
                  <c:v>3810</c:v>
                </c:pt>
                <c:pt idx="9525">
                  <c:v>3810.4</c:v>
                </c:pt>
                <c:pt idx="9526">
                  <c:v>3810.8</c:v>
                </c:pt>
                <c:pt idx="9527">
                  <c:v>3811.2</c:v>
                </c:pt>
                <c:pt idx="9528">
                  <c:v>3811.6</c:v>
                </c:pt>
                <c:pt idx="9529">
                  <c:v>3812</c:v>
                </c:pt>
                <c:pt idx="9530">
                  <c:v>3812.4</c:v>
                </c:pt>
                <c:pt idx="9531">
                  <c:v>3812.8</c:v>
                </c:pt>
                <c:pt idx="9532">
                  <c:v>3813.2</c:v>
                </c:pt>
                <c:pt idx="9533">
                  <c:v>3813.6</c:v>
                </c:pt>
                <c:pt idx="9534">
                  <c:v>3814</c:v>
                </c:pt>
                <c:pt idx="9535">
                  <c:v>3814.4</c:v>
                </c:pt>
                <c:pt idx="9536">
                  <c:v>3814.8</c:v>
                </c:pt>
                <c:pt idx="9537">
                  <c:v>3815.2</c:v>
                </c:pt>
                <c:pt idx="9538">
                  <c:v>3815.6</c:v>
                </c:pt>
                <c:pt idx="9539">
                  <c:v>3816</c:v>
                </c:pt>
                <c:pt idx="9540">
                  <c:v>3816.4</c:v>
                </c:pt>
                <c:pt idx="9541">
                  <c:v>3816.8</c:v>
                </c:pt>
                <c:pt idx="9542">
                  <c:v>3817.2</c:v>
                </c:pt>
                <c:pt idx="9543">
                  <c:v>3817.6</c:v>
                </c:pt>
                <c:pt idx="9544">
                  <c:v>3818</c:v>
                </c:pt>
                <c:pt idx="9545">
                  <c:v>3818.4</c:v>
                </c:pt>
                <c:pt idx="9546">
                  <c:v>3818.8</c:v>
                </c:pt>
                <c:pt idx="9547">
                  <c:v>3819.2</c:v>
                </c:pt>
                <c:pt idx="9548">
                  <c:v>3819.6</c:v>
                </c:pt>
                <c:pt idx="9549">
                  <c:v>3820</c:v>
                </c:pt>
                <c:pt idx="9550">
                  <c:v>3820.4</c:v>
                </c:pt>
                <c:pt idx="9551">
                  <c:v>3820.8</c:v>
                </c:pt>
                <c:pt idx="9552">
                  <c:v>3821.2</c:v>
                </c:pt>
                <c:pt idx="9553">
                  <c:v>3821.6</c:v>
                </c:pt>
                <c:pt idx="9554">
                  <c:v>3822</c:v>
                </c:pt>
                <c:pt idx="9555">
                  <c:v>3822.4</c:v>
                </c:pt>
                <c:pt idx="9556">
                  <c:v>3822.8</c:v>
                </c:pt>
                <c:pt idx="9557">
                  <c:v>3823.2</c:v>
                </c:pt>
                <c:pt idx="9558">
                  <c:v>3823.6</c:v>
                </c:pt>
                <c:pt idx="9559">
                  <c:v>3824</c:v>
                </c:pt>
                <c:pt idx="9560">
                  <c:v>3824.4</c:v>
                </c:pt>
                <c:pt idx="9561">
                  <c:v>3824.8</c:v>
                </c:pt>
                <c:pt idx="9562">
                  <c:v>3825.2</c:v>
                </c:pt>
                <c:pt idx="9563">
                  <c:v>3825.6</c:v>
                </c:pt>
                <c:pt idx="9564">
                  <c:v>3826</c:v>
                </c:pt>
                <c:pt idx="9565">
                  <c:v>3826.4</c:v>
                </c:pt>
                <c:pt idx="9566">
                  <c:v>3826.8</c:v>
                </c:pt>
                <c:pt idx="9567">
                  <c:v>3827.2</c:v>
                </c:pt>
                <c:pt idx="9568">
                  <c:v>3827.6</c:v>
                </c:pt>
                <c:pt idx="9569">
                  <c:v>3828</c:v>
                </c:pt>
                <c:pt idx="9570">
                  <c:v>3828.4</c:v>
                </c:pt>
                <c:pt idx="9571">
                  <c:v>3828.8</c:v>
                </c:pt>
                <c:pt idx="9572">
                  <c:v>3829.2</c:v>
                </c:pt>
                <c:pt idx="9573">
                  <c:v>3829.6</c:v>
                </c:pt>
                <c:pt idx="9574">
                  <c:v>3830</c:v>
                </c:pt>
                <c:pt idx="9575">
                  <c:v>3830.4</c:v>
                </c:pt>
                <c:pt idx="9576">
                  <c:v>3830.8</c:v>
                </c:pt>
                <c:pt idx="9577">
                  <c:v>3831.2</c:v>
                </c:pt>
                <c:pt idx="9578">
                  <c:v>3831.6</c:v>
                </c:pt>
                <c:pt idx="9579">
                  <c:v>3832</c:v>
                </c:pt>
                <c:pt idx="9580">
                  <c:v>3832.4</c:v>
                </c:pt>
                <c:pt idx="9581">
                  <c:v>3832.8</c:v>
                </c:pt>
                <c:pt idx="9582">
                  <c:v>3833.2</c:v>
                </c:pt>
                <c:pt idx="9583">
                  <c:v>3833.6</c:v>
                </c:pt>
                <c:pt idx="9584">
                  <c:v>3834</c:v>
                </c:pt>
                <c:pt idx="9585">
                  <c:v>3834.4</c:v>
                </c:pt>
                <c:pt idx="9586">
                  <c:v>3834.8</c:v>
                </c:pt>
                <c:pt idx="9587">
                  <c:v>3835.2</c:v>
                </c:pt>
                <c:pt idx="9588">
                  <c:v>3835.6</c:v>
                </c:pt>
                <c:pt idx="9589">
                  <c:v>3836</c:v>
                </c:pt>
                <c:pt idx="9590">
                  <c:v>3836.4</c:v>
                </c:pt>
                <c:pt idx="9591">
                  <c:v>3836.8</c:v>
                </c:pt>
                <c:pt idx="9592">
                  <c:v>3837.2</c:v>
                </c:pt>
                <c:pt idx="9593">
                  <c:v>3837.6</c:v>
                </c:pt>
                <c:pt idx="9594">
                  <c:v>3838</c:v>
                </c:pt>
                <c:pt idx="9595">
                  <c:v>3838.4</c:v>
                </c:pt>
                <c:pt idx="9596">
                  <c:v>3838.8</c:v>
                </c:pt>
                <c:pt idx="9597">
                  <c:v>3839.2</c:v>
                </c:pt>
                <c:pt idx="9598">
                  <c:v>3839.6</c:v>
                </c:pt>
                <c:pt idx="9599">
                  <c:v>3840</c:v>
                </c:pt>
                <c:pt idx="9600">
                  <c:v>3840.4</c:v>
                </c:pt>
                <c:pt idx="9601">
                  <c:v>3840.8</c:v>
                </c:pt>
                <c:pt idx="9602">
                  <c:v>3841.2</c:v>
                </c:pt>
                <c:pt idx="9603">
                  <c:v>3841.6</c:v>
                </c:pt>
                <c:pt idx="9604">
                  <c:v>3842</c:v>
                </c:pt>
                <c:pt idx="9605">
                  <c:v>3842.4</c:v>
                </c:pt>
                <c:pt idx="9606">
                  <c:v>3842.8</c:v>
                </c:pt>
                <c:pt idx="9607">
                  <c:v>3843.2</c:v>
                </c:pt>
                <c:pt idx="9608">
                  <c:v>3843.6</c:v>
                </c:pt>
                <c:pt idx="9609">
                  <c:v>3844</c:v>
                </c:pt>
                <c:pt idx="9610">
                  <c:v>3844.4</c:v>
                </c:pt>
                <c:pt idx="9611">
                  <c:v>3844.8</c:v>
                </c:pt>
                <c:pt idx="9612">
                  <c:v>3845.2</c:v>
                </c:pt>
                <c:pt idx="9613">
                  <c:v>3845.6</c:v>
                </c:pt>
                <c:pt idx="9614">
                  <c:v>3846</c:v>
                </c:pt>
                <c:pt idx="9615">
                  <c:v>3846.4</c:v>
                </c:pt>
                <c:pt idx="9616">
                  <c:v>3846.8</c:v>
                </c:pt>
                <c:pt idx="9617">
                  <c:v>3847.2</c:v>
                </c:pt>
                <c:pt idx="9618">
                  <c:v>3847.6</c:v>
                </c:pt>
                <c:pt idx="9619">
                  <c:v>3848</c:v>
                </c:pt>
                <c:pt idx="9620">
                  <c:v>3848.4</c:v>
                </c:pt>
                <c:pt idx="9621">
                  <c:v>3848.8</c:v>
                </c:pt>
                <c:pt idx="9622">
                  <c:v>3849.2</c:v>
                </c:pt>
                <c:pt idx="9623">
                  <c:v>3849.6</c:v>
                </c:pt>
                <c:pt idx="9624">
                  <c:v>3850</c:v>
                </c:pt>
                <c:pt idx="9625">
                  <c:v>3850.4</c:v>
                </c:pt>
                <c:pt idx="9626">
                  <c:v>3850.8</c:v>
                </c:pt>
                <c:pt idx="9627">
                  <c:v>3851.2</c:v>
                </c:pt>
                <c:pt idx="9628">
                  <c:v>3851.6</c:v>
                </c:pt>
                <c:pt idx="9629">
                  <c:v>3852</c:v>
                </c:pt>
                <c:pt idx="9630">
                  <c:v>3852.4</c:v>
                </c:pt>
                <c:pt idx="9631">
                  <c:v>3852.8</c:v>
                </c:pt>
                <c:pt idx="9632">
                  <c:v>3853.2</c:v>
                </c:pt>
                <c:pt idx="9633">
                  <c:v>3853.6</c:v>
                </c:pt>
                <c:pt idx="9634">
                  <c:v>3854</c:v>
                </c:pt>
                <c:pt idx="9635">
                  <c:v>3854.4</c:v>
                </c:pt>
                <c:pt idx="9636">
                  <c:v>3854.8</c:v>
                </c:pt>
                <c:pt idx="9637">
                  <c:v>3855.2</c:v>
                </c:pt>
                <c:pt idx="9638">
                  <c:v>3855.6</c:v>
                </c:pt>
                <c:pt idx="9639">
                  <c:v>3856</c:v>
                </c:pt>
                <c:pt idx="9640">
                  <c:v>3856.4</c:v>
                </c:pt>
                <c:pt idx="9641">
                  <c:v>3856.8</c:v>
                </c:pt>
                <c:pt idx="9642">
                  <c:v>3857.2</c:v>
                </c:pt>
                <c:pt idx="9643">
                  <c:v>3857.6</c:v>
                </c:pt>
                <c:pt idx="9644">
                  <c:v>3858</c:v>
                </c:pt>
                <c:pt idx="9645">
                  <c:v>3858.4</c:v>
                </c:pt>
                <c:pt idx="9646">
                  <c:v>3858.8</c:v>
                </c:pt>
                <c:pt idx="9647">
                  <c:v>3859.2</c:v>
                </c:pt>
                <c:pt idx="9648">
                  <c:v>3859.6</c:v>
                </c:pt>
                <c:pt idx="9649">
                  <c:v>3860</c:v>
                </c:pt>
                <c:pt idx="9650">
                  <c:v>3860.4</c:v>
                </c:pt>
                <c:pt idx="9651">
                  <c:v>3860.8</c:v>
                </c:pt>
                <c:pt idx="9652">
                  <c:v>3861.2</c:v>
                </c:pt>
                <c:pt idx="9653">
                  <c:v>3861.6</c:v>
                </c:pt>
                <c:pt idx="9654">
                  <c:v>3862</c:v>
                </c:pt>
                <c:pt idx="9655">
                  <c:v>3862.4</c:v>
                </c:pt>
                <c:pt idx="9656">
                  <c:v>3862.8</c:v>
                </c:pt>
                <c:pt idx="9657">
                  <c:v>3863.2</c:v>
                </c:pt>
                <c:pt idx="9658">
                  <c:v>3863.6</c:v>
                </c:pt>
                <c:pt idx="9659">
                  <c:v>3864</c:v>
                </c:pt>
                <c:pt idx="9660">
                  <c:v>3864.4</c:v>
                </c:pt>
                <c:pt idx="9661">
                  <c:v>3864.8</c:v>
                </c:pt>
                <c:pt idx="9662">
                  <c:v>3865.2</c:v>
                </c:pt>
                <c:pt idx="9663">
                  <c:v>3865.6</c:v>
                </c:pt>
                <c:pt idx="9664">
                  <c:v>3866</c:v>
                </c:pt>
                <c:pt idx="9665">
                  <c:v>3866.4</c:v>
                </c:pt>
                <c:pt idx="9666">
                  <c:v>3866.8</c:v>
                </c:pt>
                <c:pt idx="9667">
                  <c:v>3867.2</c:v>
                </c:pt>
                <c:pt idx="9668">
                  <c:v>3867.6</c:v>
                </c:pt>
                <c:pt idx="9669">
                  <c:v>3868</c:v>
                </c:pt>
                <c:pt idx="9670">
                  <c:v>3868.4</c:v>
                </c:pt>
                <c:pt idx="9671">
                  <c:v>3868.8</c:v>
                </c:pt>
                <c:pt idx="9672">
                  <c:v>3869.2</c:v>
                </c:pt>
                <c:pt idx="9673">
                  <c:v>3869.6</c:v>
                </c:pt>
                <c:pt idx="9674">
                  <c:v>3870</c:v>
                </c:pt>
                <c:pt idx="9675">
                  <c:v>3870.4</c:v>
                </c:pt>
                <c:pt idx="9676">
                  <c:v>3870.8</c:v>
                </c:pt>
                <c:pt idx="9677">
                  <c:v>3871.2</c:v>
                </c:pt>
                <c:pt idx="9678">
                  <c:v>3871.6</c:v>
                </c:pt>
                <c:pt idx="9679">
                  <c:v>3872</c:v>
                </c:pt>
                <c:pt idx="9680">
                  <c:v>3872.4</c:v>
                </c:pt>
                <c:pt idx="9681">
                  <c:v>3872.8</c:v>
                </c:pt>
                <c:pt idx="9682">
                  <c:v>3873.2</c:v>
                </c:pt>
                <c:pt idx="9683">
                  <c:v>3873.6</c:v>
                </c:pt>
                <c:pt idx="9684">
                  <c:v>3874</c:v>
                </c:pt>
                <c:pt idx="9685">
                  <c:v>3874.4</c:v>
                </c:pt>
                <c:pt idx="9686">
                  <c:v>3874.8</c:v>
                </c:pt>
                <c:pt idx="9687">
                  <c:v>3875.2</c:v>
                </c:pt>
                <c:pt idx="9688">
                  <c:v>3875.6</c:v>
                </c:pt>
                <c:pt idx="9689">
                  <c:v>3876</c:v>
                </c:pt>
                <c:pt idx="9690">
                  <c:v>3876.4</c:v>
                </c:pt>
                <c:pt idx="9691">
                  <c:v>3876.8</c:v>
                </c:pt>
                <c:pt idx="9692">
                  <c:v>3877.2</c:v>
                </c:pt>
                <c:pt idx="9693">
                  <c:v>3877.6</c:v>
                </c:pt>
                <c:pt idx="9694">
                  <c:v>3878</c:v>
                </c:pt>
                <c:pt idx="9695">
                  <c:v>3878.4</c:v>
                </c:pt>
                <c:pt idx="9696">
                  <c:v>3878.8</c:v>
                </c:pt>
                <c:pt idx="9697">
                  <c:v>3879.2</c:v>
                </c:pt>
                <c:pt idx="9698">
                  <c:v>3879.6</c:v>
                </c:pt>
                <c:pt idx="9699">
                  <c:v>3880</c:v>
                </c:pt>
                <c:pt idx="9700">
                  <c:v>3880.4</c:v>
                </c:pt>
                <c:pt idx="9701">
                  <c:v>3880.8</c:v>
                </c:pt>
                <c:pt idx="9702">
                  <c:v>3881.2</c:v>
                </c:pt>
                <c:pt idx="9703">
                  <c:v>3881.6</c:v>
                </c:pt>
                <c:pt idx="9704">
                  <c:v>3882</c:v>
                </c:pt>
                <c:pt idx="9705">
                  <c:v>3882.4</c:v>
                </c:pt>
                <c:pt idx="9706">
                  <c:v>3882.8</c:v>
                </c:pt>
                <c:pt idx="9707">
                  <c:v>3883.2</c:v>
                </c:pt>
                <c:pt idx="9708">
                  <c:v>3883.6</c:v>
                </c:pt>
                <c:pt idx="9709">
                  <c:v>3884</c:v>
                </c:pt>
                <c:pt idx="9710">
                  <c:v>3884.4</c:v>
                </c:pt>
                <c:pt idx="9711">
                  <c:v>3884.8</c:v>
                </c:pt>
                <c:pt idx="9712">
                  <c:v>3885.2</c:v>
                </c:pt>
                <c:pt idx="9713">
                  <c:v>3885.6</c:v>
                </c:pt>
                <c:pt idx="9714">
                  <c:v>3886</c:v>
                </c:pt>
                <c:pt idx="9715">
                  <c:v>3886.4</c:v>
                </c:pt>
                <c:pt idx="9716">
                  <c:v>3886.8</c:v>
                </c:pt>
                <c:pt idx="9717">
                  <c:v>3887.2</c:v>
                </c:pt>
                <c:pt idx="9718">
                  <c:v>3887.6</c:v>
                </c:pt>
                <c:pt idx="9719">
                  <c:v>3888</c:v>
                </c:pt>
                <c:pt idx="9720">
                  <c:v>3888.4</c:v>
                </c:pt>
                <c:pt idx="9721">
                  <c:v>3888.8</c:v>
                </c:pt>
                <c:pt idx="9722">
                  <c:v>3889.2</c:v>
                </c:pt>
                <c:pt idx="9723">
                  <c:v>3889.6</c:v>
                </c:pt>
                <c:pt idx="9724">
                  <c:v>3890</c:v>
                </c:pt>
                <c:pt idx="9725">
                  <c:v>3890.4</c:v>
                </c:pt>
                <c:pt idx="9726">
                  <c:v>3890.8</c:v>
                </c:pt>
                <c:pt idx="9727">
                  <c:v>3891.2</c:v>
                </c:pt>
                <c:pt idx="9728">
                  <c:v>3891.6</c:v>
                </c:pt>
                <c:pt idx="9729">
                  <c:v>3892</c:v>
                </c:pt>
                <c:pt idx="9730">
                  <c:v>3892.4</c:v>
                </c:pt>
                <c:pt idx="9731">
                  <c:v>3892.8</c:v>
                </c:pt>
                <c:pt idx="9732">
                  <c:v>3893.2</c:v>
                </c:pt>
                <c:pt idx="9733">
                  <c:v>3893.6</c:v>
                </c:pt>
                <c:pt idx="9734">
                  <c:v>3894</c:v>
                </c:pt>
                <c:pt idx="9735">
                  <c:v>3894.4</c:v>
                </c:pt>
                <c:pt idx="9736">
                  <c:v>3894.8</c:v>
                </c:pt>
                <c:pt idx="9737">
                  <c:v>3895.2</c:v>
                </c:pt>
                <c:pt idx="9738">
                  <c:v>3895.6</c:v>
                </c:pt>
                <c:pt idx="9739">
                  <c:v>3896</c:v>
                </c:pt>
                <c:pt idx="9740">
                  <c:v>3896.4</c:v>
                </c:pt>
                <c:pt idx="9741">
                  <c:v>3896.8</c:v>
                </c:pt>
                <c:pt idx="9742">
                  <c:v>3897.2</c:v>
                </c:pt>
                <c:pt idx="9743">
                  <c:v>3897.6</c:v>
                </c:pt>
                <c:pt idx="9744">
                  <c:v>3898</c:v>
                </c:pt>
                <c:pt idx="9745">
                  <c:v>3898.4</c:v>
                </c:pt>
                <c:pt idx="9746">
                  <c:v>3898.8</c:v>
                </c:pt>
                <c:pt idx="9747">
                  <c:v>3899.2</c:v>
                </c:pt>
                <c:pt idx="9748">
                  <c:v>3899.6</c:v>
                </c:pt>
                <c:pt idx="9749">
                  <c:v>3900</c:v>
                </c:pt>
                <c:pt idx="9750">
                  <c:v>3900.4</c:v>
                </c:pt>
                <c:pt idx="9751">
                  <c:v>3900.8</c:v>
                </c:pt>
                <c:pt idx="9752">
                  <c:v>3901.2</c:v>
                </c:pt>
                <c:pt idx="9753">
                  <c:v>3901.6</c:v>
                </c:pt>
                <c:pt idx="9754">
                  <c:v>3902</c:v>
                </c:pt>
                <c:pt idx="9755">
                  <c:v>3902.4</c:v>
                </c:pt>
                <c:pt idx="9756">
                  <c:v>3902.8</c:v>
                </c:pt>
                <c:pt idx="9757">
                  <c:v>3903.2</c:v>
                </c:pt>
                <c:pt idx="9758">
                  <c:v>3903.6</c:v>
                </c:pt>
                <c:pt idx="9759">
                  <c:v>3904</c:v>
                </c:pt>
                <c:pt idx="9760">
                  <c:v>3904.4</c:v>
                </c:pt>
                <c:pt idx="9761">
                  <c:v>3904.8</c:v>
                </c:pt>
                <c:pt idx="9762">
                  <c:v>3905.2</c:v>
                </c:pt>
                <c:pt idx="9763">
                  <c:v>3905.6</c:v>
                </c:pt>
                <c:pt idx="9764">
                  <c:v>3906</c:v>
                </c:pt>
                <c:pt idx="9765">
                  <c:v>3906.4</c:v>
                </c:pt>
                <c:pt idx="9766">
                  <c:v>3906.8</c:v>
                </c:pt>
                <c:pt idx="9767">
                  <c:v>3907.2</c:v>
                </c:pt>
                <c:pt idx="9768">
                  <c:v>3907.6</c:v>
                </c:pt>
                <c:pt idx="9769">
                  <c:v>3908</c:v>
                </c:pt>
                <c:pt idx="9770">
                  <c:v>3908.4</c:v>
                </c:pt>
                <c:pt idx="9771">
                  <c:v>3908.8</c:v>
                </c:pt>
                <c:pt idx="9772">
                  <c:v>3909.2</c:v>
                </c:pt>
                <c:pt idx="9773">
                  <c:v>3909.6</c:v>
                </c:pt>
                <c:pt idx="9774">
                  <c:v>3910</c:v>
                </c:pt>
                <c:pt idx="9775">
                  <c:v>3910.4</c:v>
                </c:pt>
                <c:pt idx="9776">
                  <c:v>3910.8</c:v>
                </c:pt>
                <c:pt idx="9777">
                  <c:v>3911.2</c:v>
                </c:pt>
                <c:pt idx="9778">
                  <c:v>3911.6</c:v>
                </c:pt>
                <c:pt idx="9779">
                  <c:v>3912</c:v>
                </c:pt>
                <c:pt idx="9780">
                  <c:v>3912.4</c:v>
                </c:pt>
                <c:pt idx="9781">
                  <c:v>3912.8</c:v>
                </c:pt>
                <c:pt idx="9782">
                  <c:v>3913.2</c:v>
                </c:pt>
                <c:pt idx="9783">
                  <c:v>3913.6</c:v>
                </c:pt>
                <c:pt idx="9784">
                  <c:v>3914</c:v>
                </c:pt>
                <c:pt idx="9785">
                  <c:v>3914.4</c:v>
                </c:pt>
                <c:pt idx="9786">
                  <c:v>3914.8</c:v>
                </c:pt>
                <c:pt idx="9787">
                  <c:v>3915.2</c:v>
                </c:pt>
                <c:pt idx="9788">
                  <c:v>3915.6</c:v>
                </c:pt>
                <c:pt idx="9789">
                  <c:v>3916</c:v>
                </c:pt>
                <c:pt idx="9790">
                  <c:v>3916.4</c:v>
                </c:pt>
                <c:pt idx="9791">
                  <c:v>3916.8</c:v>
                </c:pt>
                <c:pt idx="9792">
                  <c:v>3917.2</c:v>
                </c:pt>
                <c:pt idx="9793">
                  <c:v>3917.6</c:v>
                </c:pt>
                <c:pt idx="9794">
                  <c:v>3918</c:v>
                </c:pt>
                <c:pt idx="9795">
                  <c:v>3918.4</c:v>
                </c:pt>
                <c:pt idx="9796">
                  <c:v>3918.8</c:v>
                </c:pt>
                <c:pt idx="9797">
                  <c:v>3919.2</c:v>
                </c:pt>
                <c:pt idx="9798">
                  <c:v>3919.6</c:v>
                </c:pt>
                <c:pt idx="9799">
                  <c:v>3920</c:v>
                </c:pt>
                <c:pt idx="9800">
                  <c:v>3920.4</c:v>
                </c:pt>
                <c:pt idx="9801">
                  <c:v>3920.8</c:v>
                </c:pt>
                <c:pt idx="9802">
                  <c:v>3921.2</c:v>
                </c:pt>
                <c:pt idx="9803">
                  <c:v>3921.6</c:v>
                </c:pt>
                <c:pt idx="9804">
                  <c:v>3922</c:v>
                </c:pt>
                <c:pt idx="9805">
                  <c:v>3922.4</c:v>
                </c:pt>
                <c:pt idx="9806">
                  <c:v>3922.8</c:v>
                </c:pt>
                <c:pt idx="9807">
                  <c:v>3923.2</c:v>
                </c:pt>
                <c:pt idx="9808">
                  <c:v>3923.6</c:v>
                </c:pt>
                <c:pt idx="9809">
                  <c:v>3924</c:v>
                </c:pt>
                <c:pt idx="9810">
                  <c:v>3924.4</c:v>
                </c:pt>
                <c:pt idx="9811">
                  <c:v>3924.8</c:v>
                </c:pt>
                <c:pt idx="9812">
                  <c:v>3925.2</c:v>
                </c:pt>
                <c:pt idx="9813">
                  <c:v>3925.6</c:v>
                </c:pt>
                <c:pt idx="9814">
                  <c:v>3926</c:v>
                </c:pt>
                <c:pt idx="9815">
                  <c:v>3926.4</c:v>
                </c:pt>
                <c:pt idx="9816">
                  <c:v>3926.8</c:v>
                </c:pt>
                <c:pt idx="9817">
                  <c:v>3927.2</c:v>
                </c:pt>
                <c:pt idx="9818">
                  <c:v>3927.6</c:v>
                </c:pt>
                <c:pt idx="9819">
                  <c:v>3928</c:v>
                </c:pt>
                <c:pt idx="9820">
                  <c:v>3928.4</c:v>
                </c:pt>
                <c:pt idx="9821">
                  <c:v>3928.8</c:v>
                </c:pt>
                <c:pt idx="9822">
                  <c:v>3929.2</c:v>
                </c:pt>
                <c:pt idx="9823">
                  <c:v>3929.6</c:v>
                </c:pt>
                <c:pt idx="9824">
                  <c:v>3930</c:v>
                </c:pt>
                <c:pt idx="9825">
                  <c:v>3930.4</c:v>
                </c:pt>
                <c:pt idx="9826">
                  <c:v>3930.8</c:v>
                </c:pt>
                <c:pt idx="9827">
                  <c:v>3931.2</c:v>
                </c:pt>
                <c:pt idx="9828">
                  <c:v>3931.6</c:v>
                </c:pt>
                <c:pt idx="9829">
                  <c:v>3932</c:v>
                </c:pt>
                <c:pt idx="9830">
                  <c:v>3932.4</c:v>
                </c:pt>
                <c:pt idx="9831">
                  <c:v>3932.8</c:v>
                </c:pt>
                <c:pt idx="9832">
                  <c:v>3933.2</c:v>
                </c:pt>
                <c:pt idx="9833">
                  <c:v>3933.6</c:v>
                </c:pt>
                <c:pt idx="9834">
                  <c:v>3934</c:v>
                </c:pt>
                <c:pt idx="9835">
                  <c:v>3934.4</c:v>
                </c:pt>
                <c:pt idx="9836">
                  <c:v>3934.8</c:v>
                </c:pt>
                <c:pt idx="9837">
                  <c:v>3935.2</c:v>
                </c:pt>
                <c:pt idx="9838">
                  <c:v>3935.6</c:v>
                </c:pt>
                <c:pt idx="9839">
                  <c:v>3936</c:v>
                </c:pt>
                <c:pt idx="9840">
                  <c:v>3936.4</c:v>
                </c:pt>
                <c:pt idx="9841">
                  <c:v>3936.8</c:v>
                </c:pt>
                <c:pt idx="9842">
                  <c:v>3937.2</c:v>
                </c:pt>
                <c:pt idx="9843">
                  <c:v>3937.6</c:v>
                </c:pt>
                <c:pt idx="9844">
                  <c:v>3938</c:v>
                </c:pt>
                <c:pt idx="9845">
                  <c:v>3938.4</c:v>
                </c:pt>
                <c:pt idx="9846">
                  <c:v>3938.8</c:v>
                </c:pt>
                <c:pt idx="9847">
                  <c:v>3939.2</c:v>
                </c:pt>
                <c:pt idx="9848">
                  <c:v>3939.6</c:v>
                </c:pt>
                <c:pt idx="9849">
                  <c:v>3940</c:v>
                </c:pt>
                <c:pt idx="9850">
                  <c:v>3940.4</c:v>
                </c:pt>
                <c:pt idx="9851">
                  <c:v>3940.8</c:v>
                </c:pt>
                <c:pt idx="9852">
                  <c:v>3941.2</c:v>
                </c:pt>
                <c:pt idx="9853">
                  <c:v>3941.6</c:v>
                </c:pt>
                <c:pt idx="9854">
                  <c:v>3942</c:v>
                </c:pt>
                <c:pt idx="9855">
                  <c:v>3942.4</c:v>
                </c:pt>
                <c:pt idx="9856">
                  <c:v>3942.8</c:v>
                </c:pt>
                <c:pt idx="9857">
                  <c:v>3943.2</c:v>
                </c:pt>
                <c:pt idx="9858">
                  <c:v>3943.6</c:v>
                </c:pt>
                <c:pt idx="9859">
                  <c:v>3944</c:v>
                </c:pt>
                <c:pt idx="9860">
                  <c:v>3944.4</c:v>
                </c:pt>
                <c:pt idx="9861">
                  <c:v>3944.8</c:v>
                </c:pt>
                <c:pt idx="9862">
                  <c:v>3945.2</c:v>
                </c:pt>
                <c:pt idx="9863">
                  <c:v>3945.6</c:v>
                </c:pt>
                <c:pt idx="9864">
                  <c:v>3946</c:v>
                </c:pt>
                <c:pt idx="9865">
                  <c:v>3946.4</c:v>
                </c:pt>
                <c:pt idx="9866">
                  <c:v>3946.8</c:v>
                </c:pt>
                <c:pt idx="9867">
                  <c:v>3947.2</c:v>
                </c:pt>
                <c:pt idx="9868">
                  <c:v>3947.6</c:v>
                </c:pt>
                <c:pt idx="9869">
                  <c:v>3948</c:v>
                </c:pt>
                <c:pt idx="9870">
                  <c:v>3948.4</c:v>
                </c:pt>
                <c:pt idx="9871">
                  <c:v>3948.8</c:v>
                </c:pt>
                <c:pt idx="9872">
                  <c:v>3949.2</c:v>
                </c:pt>
                <c:pt idx="9873">
                  <c:v>3949.6</c:v>
                </c:pt>
                <c:pt idx="9874">
                  <c:v>3950</c:v>
                </c:pt>
                <c:pt idx="9875">
                  <c:v>3950.4</c:v>
                </c:pt>
                <c:pt idx="9876">
                  <c:v>3950.8</c:v>
                </c:pt>
                <c:pt idx="9877">
                  <c:v>3951.2</c:v>
                </c:pt>
                <c:pt idx="9878">
                  <c:v>3951.6</c:v>
                </c:pt>
                <c:pt idx="9879">
                  <c:v>3952</c:v>
                </c:pt>
                <c:pt idx="9880">
                  <c:v>3952.4</c:v>
                </c:pt>
                <c:pt idx="9881">
                  <c:v>3952.8</c:v>
                </c:pt>
                <c:pt idx="9882">
                  <c:v>3953.2</c:v>
                </c:pt>
                <c:pt idx="9883">
                  <c:v>3953.6</c:v>
                </c:pt>
                <c:pt idx="9884">
                  <c:v>3954</c:v>
                </c:pt>
                <c:pt idx="9885">
                  <c:v>3954.4</c:v>
                </c:pt>
                <c:pt idx="9886">
                  <c:v>3954.8</c:v>
                </c:pt>
                <c:pt idx="9887">
                  <c:v>3955.2</c:v>
                </c:pt>
                <c:pt idx="9888">
                  <c:v>3955.6</c:v>
                </c:pt>
                <c:pt idx="9889">
                  <c:v>3956</c:v>
                </c:pt>
                <c:pt idx="9890">
                  <c:v>3956.4</c:v>
                </c:pt>
                <c:pt idx="9891">
                  <c:v>3956.8</c:v>
                </c:pt>
                <c:pt idx="9892">
                  <c:v>3957.2</c:v>
                </c:pt>
                <c:pt idx="9893">
                  <c:v>3957.6</c:v>
                </c:pt>
                <c:pt idx="9894">
                  <c:v>3958</c:v>
                </c:pt>
                <c:pt idx="9895">
                  <c:v>3958.4</c:v>
                </c:pt>
                <c:pt idx="9896">
                  <c:v>3958.8</c:v>
                </c:pt>
                <c:pt idx="9897">
                  <c:v>3959.2</c:v>
                </c:pt>
                <c:pt idx="9898">
                  <c:v>3959.6</c:v>
                </c:pt>
                <c:pt idx="9899">
                  <c:v>3960</c:v>
                </c:pt>
                <c:pt idx="9900">
                  <c:v>3960.4</c:v>
                </c:pt>
              </c:numCache>
            </c:numRef>
          </c:xVal>
          <c:yVal>
            <c:numRef>
              <c:f>'7'!$D$1:$D$9901</c:f>
              <c:numCache>
                <c:formatCode>General</c:formatCode>
                <c:ptCount val="9901"/>
                <c:pt idx="0">
                  <c:v>1.0136780000000001</c:v>
                </c:pt>
                <c:pt idx="1">
                  <c:v>1.0063599999999999</c:v>
                </c:pt>
                <c:pt idx="2">
                  <c:v>0.99906799999999996</c:v>
                </c:pt>
                <c:pt idx="3">
                  <c:v>0.99281299999999995</c:v>
                </c:pt>
                <c:pt idx="4">
                  <c:v>0.97945899999999997</c:v>
                </c:pt>
                <c:pt idx="5">
                  <c:v>0.93336699999999995</c:v>
                </c:pt>
                <c:pt idx="6">
                  <c:v>0.82201400000000002</c:v>
                </c:pt>
                <c:pt idx="7">
                  <c:v>0.63334800000000002</c:v>
                </c:pt>
                <c:pt idx="8">
                  <c:v>0.397142</c:v>
                </c:pt>
                <c:pt idx="9">
                  <c:v>0.17859900000000001</c:v>
                </c:pt>
                <c:pt idx="10">
                  <c:v>4.1438000000000003E-2</c:v>
                </c:pt>
                <c:pt idx="11">
                  <c:v>1.5768000000000001E-2</c:v>
                </c:pt>
                <c:pt idx="12">
                  <c:v>9.8737000000000005E-2</c:v>
                </c:pt>
                <c:pt idx="13">
                  <c:v>0.27033299999999999</c:v>
                </c:pt>
                <c:pt idx="14">
                  <c:v>0.50313699999999995</c:v>
                </c:pt>
                <c:pt idx="15">
                  <c:v>0.76515299999999997</c:v>
                </c:pt>
                <c:pt idx="16">
                  <c:v>1.0195350000000001</c:v>
                </c:pt>
                <c:pt idx="17">
                  <c:v>1.2247209999999999</c:v>
                </c:pt>
                <c:pt idx="18">
                  <c:v>1.3365610000000001</c:v>
                </c:pt>
                <c:pt idx="19">
                  <c:v>1.319277</c:v>
                </c:pt>
                <c:pt idx="20">
                  <c:v>1.162086</c:v>
                </c:pt>
                <c:pt idx="21">
                  <c:v>0.88286799999999999</c:v>
                </c:pt>
                <c:pt idx="22">
                  <c:v>0.518293</c:v>
                </c:pt>
                <c:pt idx="23">
                  <c:v>0.118669</c:v>
                </c:pt>
                <c:pt idx="24">
                  <c:v>-0.24907499999999999</c:v>
                </c:pt>
                <c:pt idx="25">
                  <c:v>-0.51324599999999998</c:v>
                </c:pt>
                <c:pt idx="26">
                  <c:v>-0.62660000000000005</c:v>
                </c:pt>
                <c:pt idx="27">
                  <c:v>-0.58194800000000002</c:v>
                </c:pt>
                <c:pt idx="28">
                  <c:v>-0.40468799999999999</c:v>
                </c:pt>
                <c:pt idx="29">
                  <c:v>-0.136573</c:v>
                </c:pt>
                <c:pt idx="30">
                  <c:v>0.18036199999999999</c:v>
                </c:pt>
                <c:pt idx="31">
                  <c:v>0.51329000000000002</c:v>
                </c:pt>
                <c:pt idx="32">
                  <c:v>0.83941699999999997</c:v>
                </c:pt>
                <c:pt idx="33">
                  <c:v>1.14442</c:v>
                </c:pt>
                <c:pt idx="34">
                  <c:v>1.417268</c:v>
                </c:pt>
                <c:pt idx="35">
                  <c:v>1.63503</c:v>
                </c:pt>
                <c:pt idx="36">
                  <c:v>1.759015</c:v>
                </c:pt>
                <c:pt idx="37">
                  <c:v>1.7646109999999999</c:v>
                </c:pt>
                <c:pt idx="38">
                  <c:v>1.666212</c:v>
                </c:pt>
                <c:pt idx="39">
                  <c:v>1.5028330000000001</c:v>
                </c:pt>
                <c:pt idx="40">
                  <c:v>1.3131900000000001</c:v>
                </c:pt>
                <c:pt idx="41">
                  <c:v>1.117856</c:v>
                </c:pt>
                <c:pt idx="42">
                  <c:v>0.91122300000000001</c:v>
                </c:pt>
                <c:pt idx="43">
                  <c:v>0.67669100000000004</c:v>
                </c:pt>
                <c:pt idx="44">
                  <c:v>0.41358499999999998</c:v>
                </c:pt>
                <c:pt idx="45">
                  <c:v>0.15332399999999999</c:v>
                </c:pt>
                <c:pt idx="46">
                  <c:v>-4.9457000000000001E-2</c:v>
                </c:pt>
                <c:pt idx="47">
                  <c:v>-0.146483</c:v>
                </c:pt>
                <c:pt idx="48">
                  <c:v>-0.117869</c:v>
                </c:pt>
                <c:pt idx="49">
                  <c:v>2.6988999999999999E-2</c:v>
                </c:pt>
                <c:pt idx="50">
                  <c:v>0.25934400000000002</c:v>
                </c:pt>
                <c:pt idx="51">
                  <c:v>0.54248399999999997</c:v>
                </c:pt>
                <c:pt idx="52">
                  <c:v>0.84035800000000005</c:v>
                </c:pt>
                <c:pt idx="53">
                  <c:v>1.1243339999999999</c:v>
                </c:pt>
                <c:pt idx="54">
                  <c:v>1.379019</c:v>
                </c:pt>
                <c:pt idx="55">
                  <c:v>1.601289</c:v>
                </c:pt>
                <c:pt idx="56">
                  <c:v>1.793318</c:v>
                </c:pt>
                <c:pt idx="57">
                  <c:v>1.9561189999999999</c:v>
                </c:pt>
                <c:pt idx="58">
                  <c:v>2.0801810000000001</c:v>
                </c:pt>
                <c:pt idx="59">
                  <c:v>2.1386500000000002</c:v>
                </c:pt>
                <c:pt idx="60">
                  <c:v>2.1041569999999998</c:v>
                </c:pt>
                <c:pt idx="61">
                  <c:v>1.979255</c:v>
                </c:pt>
                <c:pt idx="62">
                  <c:v>1.8026869999999999</c:v>
                </c:pt>
                <c:pt idx="63">
                  <c:v>1.62626</c:v>
                </c:pt>
                <c:pt idx="64">
                  <c:v>1.4849479999999999</c:v>
                </c:pt>
                <c:pt idx="65">
                  <c:v>1.377154</c:v>
                </c:pt>
                <c:pt idx="66">
                  <c:v>1.268427</c:v>
                </c:pt>
                <c:pt idx="67">
                  <c:v>1.1181840000000001</c:v>
                </c:pt>
                <c:pt idx="68">
                  <c:v>0.91019700000000003</c:v>
                </c:pt>
                <c:pt idx="69">
                  <c:v>0.66856199999999999</c:v>
                </c:pt>
                <c:pt idx="70">
                  <c:v>0.448378</c:v>
                </c:pt>
                <c:pt idx="71">
                  <c:v>0.30572700000000003</c:v>
                </c:pt>
                <c:pt idx="72">
                  <c:v>0.27019599999999999</c:v>
                </c:pt>
                <c:pt idx="73">
                  <c:v>0.33934999999999998</c:v>
                </c:pt>
                <c:pt idx="74">
                  <c:v>0.49207499999999998</c:v>
                </c:pt>
                <c:pt idx="75">
                  <c:v>0.70260100000000003</c:v>
                </c:pt>
                <c:pt idx="76">
                  <c:v>0.94598000000000004</c:v>
                </c:pt>
                <c:pt idx="77">
                  <c:v>1.1999660000000001</c:v>
                </c:pt>
                <c:pt idx="78">
                  <c:v>1.447001</c:v>
                </c:pt>
                <c:pt idx="79">
                  <c:v>1.6757629999999999</c:v>
                </c:pt>
                <c:pt idx="80">
                  <c:v>1.8809480000000001</c:v>
                </c:pt>
                <c:pt idx="81">
                  <c:v>2.057744</c:v>
                </c:pt>
                <c:pt idx="82">
                  <c:v>2.1902840000000001</c:v>
                </c:pt>
                <c:pt idx="83">
                  <c:v>2.2454779999999999</c:v>
                </c:pt>
                <c:pt idx="84">
                  <c:v>2.1853009999999999</c:v>
                </c:pt>
                <c:pt idx="85">
                  <c:v>1.9893270000000001</c:v>
                </c:pt>
                <c:pt idx="86">
                  <c:v>1.667867</c:v>
                </c:pt>
                <c:pt idx="87">
                  <c:v>1.261233</c:v>
                </c:pt>
                <c:pt idx="88">
                  <c:v>0.82552199999999998</c:v>
                </c:pt>
                <c:pt idx="89">
                  <c:v>0.40711000000000003</c:v>
                </c:pt>
                <c:pt idx="90">
                  <c:v>2.8246E-2</c:v>
                </c:pt>
                <c:pt idx="91">
                  <c:v>-0.30037900000000001</c:v>
                </c:pt>
                <c:pt idx="92">
                  <c:v>-0.55779699999999999</c:v>
                </c:pt>
                <c:pt idx="93">
                  <c:v>-0.71069300000000002</c:v>
                </c:pt>
                <c:pt idx="94">
                  <c:v>-0.73340499999999997</c:v>
                </c:pt>
                <c:pt idx="95">
                  <c:v>-0.62393600000000005</c:v>
                </c:pt>
                <c:pt idx="96">
                  <c:v>-0.40291199999999999</c:v>
                </c:pt>
                <c:pt idx="97">
                  <c:v>-0.103993</c:v>
                </c:pt>
                <c:pt idx="98">
                  <c:v>0.23608199999999999</c:v>
                </c:pt>
                <c:pt idx="99">
                  <c:v>0.58169300000000002</c:v>
                </c:pt>
                <c:pt idx="100">
                  <c:v>0.89896799999999999</c:v>
                </c:pt>
                <c:pt idx="101">
                  <c:v>1.1614850000000001</c:v>
                </c:pt>
                <c:pt idx="102">
                  <c:v>1.3521669999999999</c:v>
                </c:pt>
                <c:pt idx="103">
                  <c:v>1.454197</c:v>
                </c:pt>
                <c:pt idx="104">
                  <c:v>1.4484170000000001</c:v>
                </c:pt>
                <c:pt idx="105">
                  <c:v>1.3238030000000001</c:v>
                </c:pt>
                <c:pt idx="106">
                  <c:v>1.0868359999999999</c:v>
                </c:pt>
                <c:pt idx="107">
                  <c:v>0.76147399999999998</c:v>
                </c:pt>
                <c:pt idx="108">
                  <c:v>0.386577</c:v>
                </c:pt>
                <c:pt idx="109">
                  <c:v>1.8831000000000001E-2</c:v>
                </c:pt>
                <c:pt idx="110">
                  <c:v>-0.27293499999999998</c:v>
                </c:pt>
                <c:pt idx="111">
                  <c:v>-0.43297099999999999</c:v>
                </c:pt>
                <c:pt idx="112">
                  <c:v>-0.43993100000000002</c:v>
                </c:pt>
                <c:pt idx="113">
                  <c:v>-0.30685699999999999</c:v>
                </c:pt>
                <c:pt idx="114">
                  <c:v>-6.8411E-2</c:v>
                </c:pt>
                <c:pt idx="115">
                  <c:v>0.23525799999999999</c:v>
                </c:pt>
                <c:pt idx="116">
                  <c:v>0.56875799999999999</c:v>
                </c:pt>
                <c:pt idx="117">
                  <c:v>0.90354900000000005</c:v>
                </c:pt>
                <c:pt idx="118">
                  <c:v>1.2189650000000001</c:v>
                </c:pt>
                <c:pt idx="119">
                  <c:v>1.499288</c:v>
                </c:pt>
                <c:pt idx="120">
                  <c:v>1.7208209999999999</c:v>
                </c:pt>
                <c:pt idx="121">
                  <c:v>1.8438589999999999</c:v>
                </c:pt>
                <c:pt idx="122">
                  <c:v>1.8289899999999999</c:v>
                </c:pt>
                <c:pt idx="123">
                  <c:v>1.6623749999999999</c:v>
                </c:pt>
                <c:pt idx="124">
                  <c:v>1.3638589999999999</c:v>
                </c:pt>
                <c:pt idx="125">
                  <c:v>0.97569799999999995</c:v>
                </c:pt>
                <c:pt idx="126">
                  <c:v>0.54309399999999997</c:v>
                </c:pt>
                <c:pt idx="127">
                  <c:v>0.102344</c:v>
                </c:pt>
                <c:pt idx="128">
                  <c:v>-0.31766100000000003</c:v>
                </c:pt>
                <c:pt idx="129">
                  <c:v>-0.69212899999999999</c:v>
                </c:pt>
                <c:pt idx="130">
                  <c:v>-0.99958800000000003</c:v>
                </c:pt>
                <c:pt idx="131">
                  <c:v>-1.2157089999999999</c:v>
                </c:pt>
                <c:pt idx="132">
                  <c:v>-1.311304</c:v>
                </c:pt>
                <c:pt idx="133">
                  <c:v>-1.267217</c:v>
                </c:pt>
                <c:pt idx="134">
                  <c:v>-1.088797</c:v>
                </c:pt>
                <c:pt idx="135">
                  <c:v>-0.80489100000000002</c:v>
                </c:pt>
                <c:pt idx="136">
                  <c:v>-0.46287699999999998</c:v>
                </c:pt>
                <c:pt idx="137">
                  <c:v>-0.124734</c:v>
                </c:pt>
                <c:pt idx="138">
                  <c:v>0.14682100000000001</c:v>
                </c:pt>
                <c:pt idx="139">
                  <c:v>0.30962600000000001</c:v>
                </c:pt>
                <c:pt idx="140">
                  <c:v>0.35371000000000002</c:v>
                </c:pt>
                <c:pt idx="141">
                  <c:v>0.29316999999999999</c:v>
                </c:pt>
                <c:pt idx="142">
                  <c:v>0.14806</c:v>
                </c:pt>
                <c:pt idx="143">
                  <c:v>-6.4064999999999997E-2</c:v>
                </c:pt>
                <c:pt idx="144">
                  <c:v>-0.32499299999999998</c:v>
                </c:pt>
                <c:pt idx="145">
                  <c:v>-0.61423300000000003</c:v>
                </c:pt>
                <c:pt idx="146">
                  <c:v>-0.91267900000000002</c:v>
                </c:pt>
                <c:pt idx="147">
                  <c:v>-1.201692</c:v>
                </c:pt>
                <c:pt idx="148">
                  <c:v>-1.456671</c:v>
                </c:pt>
                <c:pt idx="149">
                  <c:v>-1.6474279999999999</c:v>
                </c:pt>
                <c:pt idx="150">
                  <c:v>-1.748111</c:v>
                </c:pt>
                <c:pt idx="151">
                  <c:v>-1.7497130000000001</c:v>
                </c:pt>
                <c:pt idx="152">
                  <c:v>-1.667675</c:v>
                </c:pt>
                <c:pt idx="153">
                  <c:v>-1.5359560000000001</c:v>
                </c:pt>
                <c:pt idx="154">
                  <c:v>-1.3889560000000001</c:v>
                </c:pt>
                <c:pt idx="155">
                  <c:v>-1.2472030000000001</c:v>
                </c:pt>
                <c:pt idx="156">
                  <c:v>-1.1160650000000001</c:v>
                </c:pt>
                <c:pt idx="157">
                  <c:v>-0.99437699999999996</c:v>
                </c:pt>
                <c:pt idx="158">
                  <c:v>-0.88838799999999996</c:v>
                </c:pt>
                <c:pt idx="159">
                  <c:v>-0.81901100000000004</c:v>
                </c:pt>
                <c:pt idx="160">
                  <c:v>-0.81117799999999995</c:v>
                </c:pt>
                <c:pt idx="161">
                  <c:v>-0.876942</c:v>
                </c:pt>
                <c:pt idx="162">
                  <c:v>-1.0099210000000001</c:v>
                </c:pt>
                <c:pt idx="163">
                  <c:v>-1.1901390000000001</c:v>
                </c:pt>
                <c:pt idx="164">
                  <c:v>-1.3907069999999999</c:v>
                </c:pt>
                <c:pt idx="165">
                  <c:v>-1.584662</c:v>
                </c:pt>
                <c:pt idx="166">
                  <c:v>-1.752891</c:v>
                </c:pt>
                <c:pt idx="167">
                  <c:v>-1.888992</c:v>
                </c:pt>
                <c:pt idx="168">
                  <c:v>-1.995379</c:v>
                </c:pt>
                <c:pt idx="169">
                  <c:v>-2.0732590000000002</c:v>
                </c:pt>
                <c:pt idx="170">
                  <c:v>-2.1167600000000002</c:v>
                </c:pt>
                <c:pt idx="171">
                  <c:v>-2.1158459999999999</c:v>
                </c:pt>
                <c:pt idx="172">
                  <c:v>-2.0665390000000001</c:v>
                </c:pt>
                <c:pt idx="173">
                  <c:v>-1.9821059999999999</c:v>
                </c:pt>
                <c:pt idx="174">
                  <c:v>-1.8912880000000001</c:v>
                </c:pt>
                <c:pt idx="175">
                  <c:v>-1.8237209999999999</c:v>
                </c:pt>
                <c:pt idx="176">
                  <c:v>-1.7972900000000001</c:v>
                </c:pt>
                <c:pt idx="177">
                  <c:v>-1.8124039999999999</c:v>
                </c:pt>
                <c:pt idx="178">
                  <c:v>-1.853116</c:v>
                </c:pt>
                <c:pt idx="179">
                  <c:v>-1.8965749999999999</c:v>
                </c:pt>
                <c:pt idx="180">
                  <c:v>-1.923932</c:v>
                </c:pt>
                <c:pt idx="181">
                  <c:v>-1.9231849999999999</c:v>
                </c:pt>
                <c:pt idx="182">
                  <c:v>-1.8884190000000001</c:v>
                </c:pt>
                <c:pt idx="183">
                  <c:v>-1.8220620000000001</c:v>
                </c:pt>
                <c:pt idx="184">
                  <c:v>-1.7344090000000001</c:v>
                </c:pt>
                <c:pt idx="185">
                  <c:v>-1.6380589999999999</c:v>
                </c:pt>
                <c:pt idx="186">
                  <c:v>-1.5419160000000001</c:v>
                </c:pt>
                <c:pt idx="187">
                  <c:v>-1.4483159999999999</c:v>
                </c:pt>
                <c:pt idx="188">
                  <c:v>-1.357666</c:v>
                </c:pt>
                <c:pt idx="189">
                  <c:v>-1.2770919999999999</c:v>
                </c:pt>
                <c:pt idx="190">
                  <c:v>-1.2219439999999999</c:v>
                </c:pt>
                <c:pt idx="191">
                  <c:v>-1.208744</c:v>
                </c:pt>
                <c:pt idx="192">
                  <c:v>-1.2466839999999999</c:v>
                </c:pt>
                <c:pt idx="193">
                  <c:v>-1.331091</c:v>
                </c:pt>
                <c:pt idx="194">
                  <c:v>-1.4395389999999999</c:v>
                </c:pt>
                <c:pt idx="195">
                  <c:v>-1.5359480000000001</c:v>
                </c:pt>
                <c:pt idx="196">
                  <c:v>-1.5859220000000001</c:v>
                </c:pt>
                <c:pt idx="197">
                  <c:v>-1.572567</c:v>
                </c:pt>
                <c:pt idx="198">
                  <c:v>-1.498534</c:v>
                </c:pt>
                <c:pt idx="199">
                  <c:v>-1.374355</c:v>
                </c:pt>
                <c:pt idx="200">
                  <c:v>-1.2055979999999999</c:v>
                </c:pt>
                <c:pt idx="201">
                  <c:v>-0.99064600000000003</c:v>
                </c:pt>
                <c:pt idx="202">
                  <c:v>-0.73031999999999997</c:v>
                </c:pt>
                <c:pt idx="203">
                  <c:v>-0.43818200000000002</c:v>
                </c:pt>
                <c:pt idx="204">
                  <c:v>-0.140848</c:v>
                </c:pt>
                <c:pt idx="205">
                  <c:v>0.12961500000000001</c:v>
                </c:pt>
                <c:pt idx="206">
                  <c:v>0.34493600000000002</c:v>
                </c:pt>
                <c:pt idx="207">
                  <c:v>0.48740699999999998</c:v>
                </c:pt>
                <c:pt idx="208">
                  <c:v>0.55061199999999999</c:v>
                </c:pt>
                <c:pt idx="209">
                  <c:v>0.53610199999999997</c:v>
                </c:pt>
                <c:pt idx="210">
                  <c:v>0.451457</c:v>
                </c:pt>
                <c:pt idx="211">
                  <c:v>0.31152200000000002</c:v>
                </c:pt>
                <c:pt idx="212">
                  <c:v>0.13908400000000001</c:v>
                </c:pt>
                <c:pt idx="213">
                  <c:v>-3.8682000000000001E-2</c:v>
                </c:pt>
                <c:pt idx="214">
                  <c:v>-0.19588800000000001</c:v>
                </c:pt>
                <c:pt idx="215">
                  <c:v>-0.311612</c:v>
                </c:pt>
                <c:pt idx="216">
                  <c:v>-0.36858400000000002</c:v>
                </c:pt>
                <c:pt idx="217">
                  <c:v>-0.35105900000000001</c:v>
                </c:pt>
                <c:pt idx="218">
                  <c:v>-0.249554</c:v>
                </c:pt>
                <c:pt idx="219">
                  <c:v>-6.7339999999999997E-2</c:v>
                </c:pt>
                <c:pt idx="220">
                  <c:v>0.17949699999999999</c:v>
                </c:pt>
                <c:pt idx="221">
                  <c:v>0.46722599999999997</c:v>
                </c:pt>
                <c:pt idx="222">
                  <c:v>0.77093699999999998</c:v>
                </c:pt>
                <c:pt idx="223">
                  <c:v>1.068595</c:v>
                </c:pt>
                <c:pt idx="224">
                  <c:v>1.3410359999999999</c:v>
                </c:pt>
                <c:pt idx="225">
                  <c:v>1.56948</c:v>
                </c:pt>
                <c:pt idx="226">
                  <c:v>1.7343219999999999</c:v>
                </c:pt>
                <c:pt idx="227">
                  <c:v>1.81793</c:v>
                </c:pt>
                <c:pt idx="228">
                  <c:v>1.809922</c:v>
                </c:pt>
                <c:pt idx="229">
                  <c:v>1.713147</c:v>
                </c:pt>
                <c:pt idx="230">
                  <c:v>1.5477190000000001</c:v>
                </c:pt>
                <c:pt idx="231">
                  <c:v>1.345364</c:v>
                </c:pt>
                <c:pt idx="232">
                  <c:v>1.134981</c:v>
                </c:pt>
                <c:pt idx="233">
                  <c:v>0.93812399999999996</c:v>
                </c:pt>
                <c:pt idx="234">
                  <c:v>0.77861400000000003</c:v>
                </c:pt>
                <c:pt idx="235">
                  <c:v>0.68524799999999997</c:v>
                </c:pt>
                <c:pt idx="236">
                  <c:v>0.67952299999999999</c:v>
                </c:pt>
                <c:pt idx="237">
                  <c:v>0.76312400000000002</c:v>
                </c:pt>
                <c:pt idx="238">
                  <c:v>0.91896</c:v>
                </c:pt>
                <c:pt idx="239">
                  <c:v>1.122126</c:v>
                </c:pt>
                <c:pt idx="240">
                  <c:v>1.3485199999999999</c:v>
                </c:pt>
                <c:pt idx="241">
                  <c:v>1.5783320000000001</c:v>
                </c:pt>
                <c:pt idx="242">
                  <c:v>1.796977</c:v>
                </c:pt>
                <c:pt idx="243">
                  <c:v>1.9943759999999999</c:v>
                </c:pt>
                <c:pt idx="244">
                  <c:v>2.1634500000000001</c:v>
                </c:pt>
                <c:pt idx="245">
                  <c:v>2.2978589999999999</c:v>
                </c:pt>
                <c:pt idx="246">
                  <c:v>2.3894199999999999</c:v>
                </c:pt>
                <c:pt idx="247">
                  <c:v>2.4283860000000002</c:v>
                </c:pt>
                <c:pt idx="248">
                  <c:v>2.4074909999999998</c:v>
                </c:pt>
                <c:pt idx="249">
                  <c:v>2.3264019999999999</c:v>
                </c:pt>
                <c:pt idx="250">
                  <c:v>2.195662</c:v>
                </c:pt>
                <c:pt idx="251">
                  <c:v>2.0382380000000002</c:v>
                </c:pt>
                <c:pt idx="252">
                  <c:v>1.883453</c:v>
                </c:pt>
                <c:pt idx="253">
                  <c:v>1.7568619999999999</c:v>
                </c:pt>
                <c:pt idx="254">
                  <c:v>1.6754910000000001</c:v>
                </c:pt>
                <c:pt idx="255">
                  <c:v>1.6485669999999999</c:v>
                </c:pt>
                <c:pt idx="256">
                  <c:v>1.6771860000000001</c:v>
                </c:pt>
                <c:pt idx="257">
                  <c:v>1.75353</c:v>
                </c:pt>
                <c:pt idx="258">
                  <c:v>1.864144</c:v>
                </c:pt>
                <c:pt idx="259">
                  <c:v>1.994626</c:v>
                </c:pt>
                <c:pt idx="260">
                  <c:v>2.1323620000000001</c:v>
                </c:pt>
                <c:pt idx="261">
                  <c:v>2.267989</c:v>
                </c:pt>
                <c:pt idx="262">
                  <c:v>2.3955950000000001</c:v>
                </c:pt>
                <c:pt idx="263">
                  <c:v>2.5119570000000002</c:v>
                </c:pt>
                <c:pt idx="264">
                  <c:v>2.6152730000000002</c:v>
                </c:pt>
                <c:pt idx="265">
                  <c:v>2.7031990000000001</c:v>
                </c:pt>
                <c:pt idx="266">
                  <c:v>2.771541</c:v>
                </c:pt>
                <c:pt idx="267">
                  <c:v>2.8158280000000002</c:v>
                </c:pt>
                <c:pt idx="268">
                  <c:v>2.8344999999999998</c:v>
                </c:pt>
                <c:pt idx="269">
                  <c:v>2.8298019999999999</c:v>
                </c:pt>
                <c:pt idx="270">
                  <c:v>2.8071419999999998</c:v>
                </c:pt>
                <c:pt idx="271">
                  <c:v>2.7746719999999998</c:v>
                </c:pt>
                <c:pt idx="272">
                  <c:v>2.7409509999999999</c:v>
                </c:pt>
                <c:pt idx="273">
                  <c:v>2.7128389999999998</c:v>
                </c:pt>
                <c:pt idx="274">
                  <c:v>2.6964220000000001</c:v>
                </c:pt>
                <c:pt idx="275">
                  <c:v>2.696885</c:v>
                </c:pt>
                <c:pt idx="276">
                  <c:v>2.7159209999999998</c:v>
                </c:pt>
                <c:pt idx="277">
                  <c:v>2.7511290000000002</c:v>
                </c:pt>
                <c:pt idx="278">
                  <c:v>2.7977859999999999</c:v>
                </c:pt>
                <c:pt idx="279">
                  <c:v>2.850314</c:v>
                </c:pt>
                <c:pt idx="280">
                  <c:v>2.903508</c:v>
                </c:pt>
                <c:pt idx="281">
                  <c:v>2.9535140000000002</c:v>
                </c:pt>
                <c:pt idx="282">
                  <c:v>2.998364</c:v>
                </c:pt>
                <c:pt idx="283">
                  <c:v>3.0378409999999998</c:v>
                </c:pt>
                <c:pt idx="284">
                  <c:v>3.0726619999999998</c:v>
                </c:pt>
                <c:pt idx="285">
                  <c:v>3.1039430000000001</c:v>
                </c:pt>
                <c:pt idx="286">
                  <c:v>3.1324179999999999</c:v>
                </c:pt>
                <c:pt idx="287">
                  <c:v>3.1576170000000001</c:v>
                </c:pt>
                <c:pt idx="288">
                  <c:v>3.1785000000000001</c:v>
                </c:pt>
                <c:pt idx="289">
                  <c:v>3.1943820000000001</c:v>
                </c:pt>
                <c:pt idx="290">
                  <c:v>3.2046510000000001</c:v>
                </c:pt>
                <c:pt idx="291">
                  <c:v>3.2085129999999999</c:v>
                </c:pt>
                <c:pt idx="292">
                  <c:v>3.2054559999999999</c:v>
                </c:pt>
                <c:pt idx="293">
                  <c:v>3.1955939999999998</c:v>
                </c:pt>
                <c:pt idx="294">
                  <c:v>3.1792009999999999</c:v>
                </c:pt>
                <c:pt idx="295">
                  <c:v>3.155894</c:v>
                </c:pt>
                <c:pt idx="296">
                  <c:v>3.1252110000000002</c:v>
                </c:pt>
                <c:pt idx="297">
                  <c:v>3.0885220000000002</c:v>
                </c:pt>
                <c:pt idx="298">
                  <c:v>3.0502940000000001</c:v>
                </c:pt>
                <c:pt idx="299">
                  <c:v>3.01688</c:v>
                </c:pt>
                <c:pt idx="300">
                  <c:v>2.9933839999999998</c:v>
                </c:pt>
                <c:pt idx="301">
                  <c:v>2.982138</c:v>
                </c:pt>
                <c:pt idx="302">
                  <c:v>2.9831639999999999</c:v>
                </c:pt>
                <c:pt idx="303">
                  <c:v>2.9944220000000001</c:v>
                </c:pt>
                <c:pt idx="304">
                  <c:v>3.0129450000000002</c:v>
                </c:pt>
                <c:pt idx="305">
                  <c:v>3.0361259999999999</c:v>
                </c:pt>
                <c:pt idx="306">
                  <c:v>3.0613510000000002</c:v>
                </c:pt>
                <c:pt idx="307">
                  <c:v>3.0858479999999999</c:v>
                </c:pt>
                <c:pt idx="308">
                  <c:v>3.1059190000000001</c:v>
                </c:pt>
                <c:pt idx="309">
                  <c:v>3.1160009999999998</c:v>
                </c:pt>
                <c:pt idx="310">
                  <c:v>3.1096469999999998</c:v>
                </c:pt>
                <c:pt idx="311">
                  <c:v>3.0804290000000001</c:v>
                </c:pt>
                <c:pt idx="312">
                  <c:v>3.0221749999999998</c:v>
                </c:pt>
                <c:pt idx="313">
                  <c:v>2.9302009999999998</c:v>
                </c:pt>
                <c:pt idx="314">
                  <c:v>2.8041670000000001</c:v>
                </c:pt>
                <c:pt idx="315">
                  <c:v>2.649429</c:v>
                </c:pt>
                <c:pt idx="316">
                  <c:v>2.4753530000000001</c:v>
                </c:pt>
                <c:pt idx="317">
                  <c:v>2.2937180000000001</c:v>
                </c:pt>
                <c:pt idx="318">
                  <c:v>2.1168130000000001</c:v>
                </c:pt>
                <c:pt idx="319">
                  <c:v>1.955783</c:v>
                </c:pt>
                <c:pt idx="320">
                  <c:v>1.8207199999999999</c:v>
                </c:pt>
                <c:pt idx="321">
                  <c:v>1.719603</c:v>
                </c:pt>
                <c:pt idx="322">
                  <c:v>1.6562349999999999</c:v>
                </c:pt>
                <c:pt idx="323">
                  <c:v>1.6293089999999999</c:v>
                </c:pt>
                <c:pt idx="324">
                  <c:v>1.6334610000000001</c:v>
                </c:pt>
                <c:pt idx="325">
                  <c:v>1.661529</c:v>
                </c:pt>
                <c:pt idx="326">
                  <c:v>1.7053</c:v>
                </c:pt>
                <c:pt idx="327">
                  <c:v>1.755814</c:v>
                </c:pt>
                <c:pt idx="328">
                  <c:v>1.803498</c:v>
                </c:pt>
                <c:pt idx="329">
                  <c:v>1.835164</c:v>
                </c:pt>
                <c:pt idx="330">
                  <c:v>1.8317319999999999</c:v>
                </c:pt>
                <c:pt idx="331">
                  <c:v>1.774249</c:v>
                </c:pt>
                <c:pt idx="332">
                  <c:v>1.6553850000000001</c:v>
                </c:pt>
                <c:pt idx="333">
                  <c:v>1.4836</c:v>
                </c:pt>
                <c:pt idx="334">
                  <c:v>1.274886</c:v>
                </c:pt>
                <c:pt idx="335">
                  <c:v>1.0436259999999999</c:v>
                </c:pt>
                <c:pt idx="336">
                  <c:v>0.80099500000000001</c:v>
                </c:pt>
                <c:pt idx="337">
                  <c:v>0.55739300000000003</c:v>
                </c:pt>
                <c:pt idx="338">
                  <c:v>0.325546</c:v>
                </c:pt>
                <c:pt idx="339">
                  <c:v>0.11970699999999999</c:v>
                </c:pt>
                <c:pt idx="340">
                  <c:v>-4.7966000000000002E-2</c:v>
                </c:pt>
                <c:pt idx="341">
                  <c:v>-0.168625</c:v>
                </c:pt>
                <c:pt idx="342">
                  <c:v>-0.23755100000000001</c:v>
                </c:pt>
                <c:pt idx="343">
                  <c:v>-0.25518600000000002</c:v>
                </c:pt>
                <c:pt idx="344">
                  <c:v>-0.22736899999999999</c:v>
                </c:pt>
                <c:pt idx="345">
                  <c:v>-0.165437</c:v>
                </c:pt>
                <c:pt idx="346">
                  <c:v>-8.6196999999999996E-2</c:v>
                </c:pt>
                <c:pt idx="347">
                  <c:v>-9.8689999999999993E-3</c:v>
                </c:pt>
                <c:pt idx="348">
                  <c:v>4.5490000000000003E-2</c:v>
                </c:pt>
                <c:pt idx="349">
                  <c:v>6.898E-2</c:v>
                </c:pt>
                <c:pt idx="350">
                  <c:v>5.6550999999999997E-2</c:v>
                </c:pt>
                <c:pt idx="351">
                  <c:v>7.162E-3</c:v>
                </c:pt>
                <c:pt idx="352">
                  <c:v>-7.9823000000000005E-2</c:v>
                </c:pt>
                <c:pt idx="353">
                  <c:v>-0.20380699999999999</c:v>
                </c:pt>
                <c:pt idx="354">
                  <c:v>-0.35983199999999999</c:v>
                </c:pt>
                <c:pt idx="355">
                  <c:v>-0.53698599999999996</c:v>
                </c:pt>
                <c:pt idx="356">
                  <c:v>-0.719634</c:v>
                </c:pt>
                <c:pt idx="357">
                  <c:v>-0.88998699999999997</c:v>
                </c:pt>
                <c:pt idx="358">
                  <c:v>-1.0327820000000001</c:v>
                </c:pt>
                <c:pt idx="359">
                  <c:v>-1.1390670000000001</c:v>
                </c:pt>
                <c:pt idx="360">
                  <c:v>-1.205419</c:v>
                </c:pt>
                <c:pt idx="361">
                  <c:v>-1.232464</c:v>
                </c:pt>
                <c:pt idx="362">
                  <c:v>-1.2245250000000001</c:v>
                </c:pt>
                <c:pt idx="363">
                  <c:v>-1.188102</c:v>
                </c:pt>
                <c:pt idx="364">
                  <c:v>-1.1296330000000001</c:v>
                </c:pt>
                <c:pt idx="365">
                  <c:v>-1.054432</c:v>
                </c:pt>
                <c:pt idx="366">
                  <c:v>-0.96742300000000003</c:v>
                </c:pt>
                <c:pt idx="367">
                  <c:v>-0.87603200000000003</c:v>
                </c:pt>
                <c:pt idx="368">
                  <c:v>-0.79396599999999995</c:v>
                </c:pt>
                <c:pt idx="369">
                  <c:v>-0.73848999999999998</c:v>
                </c:pt>
                <c:pt idx="370">
                  <c:v>-0.72094100000000005</c:v>
                </c:pt>
                <c:pt idx="371">
                  <c:v>-0.74096700000000004</c:v>
                </c:pt>
                <c:pt idx="372">
                  <c:v>-0.78869599999999995</c:v>
                </c:pt>
                <c:pt idx="373">
                  <c:v>-0.85237799999999997</c:v>
                </c:pt>
                <c:pt idx="374">
                  <c:v>-0.924458</c:v>
                </c:pt>
                <c:pt idx="375">
                  <c:v>-1.001023</c:v>
                </c:pt>
                <c:pt idx="376">
                  <c:v>-1.079914</c:v>
                </c:pt>
                <c:pt idx="377">
                  <c:v>-1.1596599999999999</c:v>
                </c:pt>
                <c:pt idx="378">
                  <c:v>-1.2371110000000001</c:v>
                </c:pt>
                <c:pt idx="379">
                  <c:v>-1.306619</c:v>
                </c:pt>
                <c:pt idx="380">
                  <c:v>-1.3601829999999999</c:v>
                </c:pt>
                <c:pt idx="381">
                  <c:v>-1.38863</c:v>
                </c:pt>
                <c:pt idx="382">
                  <c:v>-1.386811</c:v>
                </c:pt>
                <c:pt idx="383">
                  <c:v>-1.3573900000000001</c:v>
                </c:pt>
                <c:pt idx="384">
                  <c:v>-1.3087219999999999</c:v>
                </c:pt>
                <c:pt idx="385">
                  <c:v>-1.249735</c:v>
                </c:pt>
                <c:pt idx="386">
                  <c:v>-1.1857740000000001</c:v>
                </c:pt>
                <c:pt idx="387">
                  <c:v>-1.1183689999999999</c:v>
                </c:pt>
                <c:pt idx="388">
                  <c:v>-1.048246</c:v>
                </c:pt>
                <c:pt idx="389">
                  <c:v>-0.97831999999999997</c:v>
                </c:pt>
                <c:pt idx="390">
                  <c:v>-0.91392799999999996</c:v>
                </c:pt>
                <c:pt idx="391">
                  <c:v>-0.86061200000000004</c:v>
                </c:pt>
                <c:pt idx="392">
                  <c:v>-0.82196400000000003</c:v>
                </c:pt>
                <c:pt idx="393">
                  <c:v>-0.79913500000000004</c:v>
                </c:pt>
                <c:pt idx="394">
                  <c:v>-0.79156899999999997</c:v>
                </c:pt>
                <c:pt idx="395">
                  <c:v>-0.79723500000000003</c:v>
                </c:pt>
                <c:pt idx="396">
                  <c:v>-0.81267599999999995</c:v>
                </c:pt>
                <c:pt idx="397">
                  <c:v>-0.83394400000000002</c:v>
                </c:pt>
                <c:pt idx="398">
                  <c:v>-0.85808600000000002</c:v>
                </c:pt>
                <c:pt idx="399">
                  <c:v>-0.88393600000000006</c:v>
                </c:pt>
                <c:pt idx="400">
                  <c:v>-0.91026200000000002</c:v>
                </c:pt>
                <c:pt idx="401">
                  <c:v>-0.93288700000000002</c:v>
                </c:pt>
                <c:pt idx="402">
                  <c:v>-0.94437199999999999</c:v>
                </c:pt>
                <c:pt idx="403">
                  <c:v>-0.93647999999999998</c:v>
                </c:pt>
                <c:pt idx="404">
                  <c:v>-0.90383100000000005</c:v>
                </c:pt>
                <c:pt idx="405">
                  <c:v>-0.847078</c:v>
                </c:pt>
                <c:pt idx="406">
                  <c:v>-0.77280800000000005</c:v>
                </c:pt>
                <c:pt idx="407">
                  <c:v>-0.68884800000000002</c:v>
                </c:pt>
                <c:pt idx="408">
                  <c:v>-0.59946900000000003</c:v>
                </c:pt>
                <c:pt idx="409">
                  <c:v>-0.50615200000000005</c:v>
                </c:pt>
                <c:pt idx="410">
                  <c:v>-0.41085500000000003</c:v>
                </c:pt>
                <c:pt idx="411">
                  <c:v>-0.31644499999999998</c:v>
                </c:pt>
                <c:pt idx="412">
                  <c:v>-0.226268</c:v>
                </c:pt>
                <c:pt idx="413">
                  <c:v>-0.14494099999999999</c:v>
                </c:pt>
                <c:pt idx="414">
                  <c:v>-7.7612E-2</c:v>
                </c:pt>
                <c:pt idx="415">
                  <c:v>-2.7934E-2</c:v>
                </c:pt>
                <c:pt idx="416">
                  <c:v>1.946E-3</c:v>
                </c:pt>
                <c:pt idx="417">
                  <c:v>1.1527000000000001E-2</c:v>
                </c:pt>
                <c:pt idx="418">
                  <c:v>3.9029999999999998E-3</c:v>
                </c:pt>
                <c:pt idx="419">
                  <c:v>-1.3903E-2</c:v>
                </c:pt>
                <c:pt idx="420">
                  <c:v>-3.3387E-2</c:v>
                </c:pt>
                <c:pt idx="421">
                  <c:v>-4.7863999999999997E-2</c:v>
                </c:pt>
                <c:pt idx="422">
                  <c:v>-5.3983000000000003E-2</c:v>
                </c:pt>
                <c:pt idx="423">
                  <c:v>-4.9727E-2</c:v>
                </c:pt>
                <c:pt idx="424">
                  <c:v>-3.0810000000000001E-2</c:v>
                </c:pt>
                <c:pt idx="425">
                  <c:v>9.2449999999999997E-3</c:v>
                </c:pt>
                <c:pt idx="426">
                  <c:v>7.442E-2</c:v>
                </c:pt>
                <c:pt idx="427">
                  <c:v>0.16287299999999999</c:v>
                </c:pt>
                <c:pt idx="428">
                  <c:v>0.268237</c:v>
                </c:pt>
                <c:pt idx="429">
                  <c:v>0.38326900000000003</c:v>
                </c:pt>
                <c:pt idx="430">
                  <c:v>0.50188299999999997</c:v>
                </c:pt>
                <c:pt idx="431">
                  <c:v>0.61860700000000002</c:v>
                </c:pt>
                <c:pt idx="432">
                  <c:v>0.72826999999999997</c:v>
                </c:pt>
                <c:pt idx="433">
                  <c:v>0.82618100000000005</c:v>
                </c:pt>
                <c:pt idx="434">
                  <c:v>0.90799700000000005</c:v>
                </c:pt>
                <c:pt idx="435">
                  <c:v>0.97033499999999995</c:v>
                </c:pt>
                <c:pt idx="436">
                  <c:v>1.0107600000000001</c:v>
                </c:pt>
                <c:pt idx="437">
                  <c:v>1.027725</c:v>
                </c:pt>
                <c:pt idx="438">
                  <c:v>1.02214</c:v>
                </c:pt>
                <c:pt idx="439">
                  <c:v>0.99735700000000005</c:v>
                </c:pt>
                <c:pt idx="440">
                  <c:v>0.957646</c:v>
                </c:pt>
                <c:pt idx="441">
                  <c:v>0.91008500000000003</c:v>
                </c:pt>
                <c:pt idx="442">
                  <c:v>0.86852200000000002</c:v>
                </c:pt>
                <c:pt idx="443">
                  <c:v>0.85052000000000005</c:v>
                </c:pt>
                <c:pt idx="444">
                  <c:v>0.86656299999999997</c:v>
                </c:pt>
                <c:pt idx="445">
                  <c:v>0.91452500000000003</c:v>
                </c:pt>
                <c:pt idx="446">
                  <c:v>0.985545</c:v>
                </c:pt>
                <c:pt idx="447">
                  <c:v>1.072592</c:v>
                </c:pt>
                <c:pt idx="448">
                  <c:v>1.1729719999999999</c:v>
                </c:pt>
                <c:pt idx="449">
                  <c:v>1.285056</c:v>
                </c:pt>
                <c:pt idx="450">
                  <c:v>1.405265</c:v>
                </c:pt>
                <c:pt idx="451">
                  <c:v>1.5282739999999999</c:v>
                </c:pt>
                <c:pt idx="452">
                  <c:v>1.6477740000000001</c:v>
                </c:pt>
                <c:pt idx="453">
                  <c:v>1.7565949999999999</c:v>
                </c:pt>
                <c:pt idx="454">
                  <c:v>1.847021</c:v>
                </c:pt>
                <c:pt idx="455">
                  <c:v>1.91191</c:v>
                </c:pt>
                <c:pt idx="456">
                  <c:v>1.9470890000000001</c:v>
                </c:pt>
                <c:pt idx="457">
                  <c:v>1.953163</c:v>
                </c:pt>
                <c:pt idx="458">
                  <c:v>1.9356139999999999</c:v>
                </c:pt>
                <c:pt idx="459">
                  <c:v>1.9035839999999999</c:v>
                </c:pt>
                <c:pt idx="460">
                  <c:v>1.867594</c:v>
                </c:pt>
                <c:pt idx="461">
                  <c:v>1.836697</c:v>
                </c:pt>
                <c:pt idx="462">
                  <c:v>1.815895</c:v>
                </c:pt>
                <c:pt idx="463">
                  <c:v>1.8070010000000001</c:v>
                </c:pt>
                <c:pt idx="464">
                  <c:v>1.8127230000000001</c:v>
                </c:pt>
                <c:pt idx="465">
                  <c:v>1.8378570000000001</c:v>
                </c:pt>
                <c:pt idx="466">
                  <c:v>1.8862699999999999</c:v>
                </c:pt>
                <c:pt idx="467">
                  <c:v>1.958115</c:v>
                </c:pt>
                <c:pt idx="468">
                  <c:v>2.0495760000000001</c:v>
                </c:pt>
                <c:pt idx="469">
                  <c:v>2.1546120000000002</c:v>
                </c:pt>
                <c:pt idx="470">
                  <c:v>2.2668309999999998</c:v>
                </c:pt>
                <c:pt idx="471">
                  <c:v>2.380179</c:v>
                </c:pt>
                <c:pt idx="472">
                  <c:v>2.4891179999999999</c:v>
                </c:pt>
                <c:pt idx="473">
                  <c:v>2.5890240000000002</c:v>
                </c:pt>
                <c:pt idx="474">
                  <c:v>2.6762999999999999</c:v>
                </c:pt>
                <c:pt idx="475">
                  <c:v>2.7476159999999998</c:v>
                </c:pt>
                <c:pt idx="476">
                  <c:v>2.799614</c:v>
                </c:pt>
                <c:pt idx="477">
                  <c:v>2.8306040000000001</c:v>
                </c:pt>
                <c:pt idx="478">
                  <c:v>2.8420839999999998</c:v>
                </c:pt>
                <c:pt idx="479">
                  <c:v>2.8376749999999999</c:v>
                </c:pt>
                <c:pt idx="480">
                  <c:v>2.8223389999999999</c:v>
                </c:pt>
                <c:pt idx="481">
                  <c:v>2.8031869999999999</c:v>
                </c:pt>
                <c:pt idx="482">
                  <c:v>2.7879</c:v>
                </c:pt>
                <c:pt idx="483">
                  <c:v>2.7817099999999999</c:v>
                </c:pt>
                <c:pt idx="484">
                  <c:v>2.7873049999999999</c:v>
                </c:pt>
                <c:pt idx="485">
                  <c:v>2.8057940000000001</c:v>
                </c:pt>
                <c:pt idx="486">
                  <c:v>2.8361269999999998</c:v>
                </c:pt>
                <c:pt idx="487">
                  <c:v>2.8751609999999999</c:v>
                </c:pt>
                <c:pt idx="488">
                  <c:v>2.9188510000000001</c:v>
                </c:pt>
                <c:pt idx="489">
                  <c:v>2.963158</c:v>
                </c:pt>
                <c:pt idx="490">
                  <c:v>3.0047630000000001</c:v>
                </c:pt>
                <c:pt idx="491">
                  <c:v>3.0416349999999999</c:v>
                </c:pt>
                <c:pt idx="492">
                  <c:v>3.0732490000000001</c:v>
                </c:pt>
                <c:pt idx="493">
                  <c:v>3.100517</c:v>
                </c:pt>
                <c:pt idx="494">
                  <c:v>3.1251980000000001</c:v>
                </c:pt>
                <c:pt idx="495">
                  <c:v>3.148358</c:v>
                </c:pt>
                <c:pt idx="496">
                  <c:v>3.1684070000000002</c:v>
                </c:pt>
                <c:pt idx="497">
                  <c:v>3.181263</c:v>
                </c:pt>
                <c:pt idx="498">
                  <c:v>3.1825350000000001</c:v>
                </c:pt>
                <c:pt idx="499">
                  <c:v>3.168793</c:v>
                </c:pt>
                <c:pt idx="500">
                  <c:v>3.1390220000000002</c:v>
                </c:pt>
                <c:pt idx="501">
                  <c:v>3.096848</c:v>
                </c:pt>
                <c:pt idx="502">
                  <c:v>3.0495930000000002</c:v>
                </c:pt>
                <c:pt idx="503">
                  <c:v>3.0041220000000002</c:v>
                </c:pt>
                <c:pt idx="504">
                  <c:v>2.9640070000000001</c:v>
                </c:pt>
                <c:pt idx="505">
                  <c:v>2.9299119999999998</c:v>
                </c:pt>
                <c:pt idx="506">
                  <c:v>2.901316</c:v>
                </c:pt>
                <c:pt idx="507">
                  <c:v>2.877567</c:v>
                </c:pt>
                <c:pt idx="508">
                  <c:v>2.8577949999999999</c:v>
                </c:pt>
                <c:pt idx="509">
                  <c:v>2.8406319999999998</c:v>
                </c:pt>
                <c:pt idx="510">
                  <c:v>2.825971</c:v>
                </c:pt>
                <c:pt idx="511">
                  <c:v>2.8161749999999999</c:v>
                </c:pt>
                <c:pt idx="512">
                  <c:v>2.8128690000000001</c:v>
                </c:pt>
                <c:pt idx="513">
                  <c:v>2.8140160000000001</c:v>
                </c:pt>
                <c:pt idx="514">
                  <c:v>2.8144019999999998</c:v>
                </c:pt>
                <c:pt idx="515">
                  <c:v>2.8069500000000001</c:v>
                </c:pt>
                <c:pt idx="516">
                  <c:v>2.785256</c:v>
                </c:pt>
                <c:pt idx="517">
                  <c:v>2.7461319999999998</c:v>
                </c:pt>
                <c:pt idx="518">
                  <c:v>2.6893389999999999</c:v>
                </c:pt>
                <c:pt idx="519">
                  <c:v>2.6163259999999999</c:v>
                </c:pt>
                <c:pt idx="520">
                  <c:v>2.529722</c:v>
                </c:pt>
                <c:pt idx="521">
                  <c:v>2.4328470000000002</c:v>
                </c:pt>
                <c:pt idx="522">
                  <c:v>2.3290700000000002</c:v>
                </c:pt>
                <c:pt idx="523">
                  <c:v>2.2218019999999998</c:v>
                </c:pt>
                <c:pt idx="524">
                  <c:v>2.1146060000000002</c:v>
                </c:pt>
                <c:pt idx="525">
                  <c:v>2.0106060000000001</c:v>
                </c:pt>
                <c:pt idx="526">
                  <c:v>1.91208</c:v>
                </c:pt>
                <c:pt idx="527">
                  <c:v>1.820246</c:v>
                </c:pt>
                <c:pt idx="528">
                  <c:v>1.7356670000000001</c:v>
                </c:pt>
                <c:pt idx="529">
                  <c:v>1.659278</c:v>
                </c:pt>
                <c:pt idx="530">
                  <c:v>1.592876</c:v>
                </c:pt>
                <c:pt idx="531">
                  <c:v>1.5385960000000001</c:v>
                </c:pt>
                <c:pt idx="532">
                  <c:v>1.4971319999999999</c:v>
                </c:pt>
                <c:pt idx="533">
                  <c:v>1.467076</c:v>
                </c:pt>
                <c:pt idx="534">
                  <c:v>1.445565</c:v>
                </c:pt>
                <c:pt idx="535">
                  <c:v>1.427786</c:v>
                </c:pt>
                <c:pt idx="536">
                  <c:v>1.407087</c:v>
                </c:pt>
                <c:pt idx="537">
                  <c:v>1.3766020000000001</c:v>
                </c:pt>
                <c:pt idx="538">
                  <c:v>1.3311459999999999</c:v>
                </c:pt>
                <c:pt idx="539">
                  <c:v>1.268678</c:v>
                </c:pt>
                <c:pt idx="540">
                  <c:v>1.190669</c:v>
                </c:pt>
                <c:pt idx="541">
                  <c:v>1.101559</c:v>
                </c:pt>
                <c:pt idx="542">
                  <c:v>1.006146</c:v>
                </c:pt>
                <c:pt idx="543">
                  <c:v>0.90651999999999999</c:v>
                </c:pt>
                <c:pt idx="544">
                  <c:v>0.80292699999999995</c:v>
                </c:pt>
                <c:pt idx="545">
                  <c:v>0.696635</c:v>
                </c:pt>
                <c:pt idx="546">
                  <c:v>0.59114699999999998</c:v>
                </c:pt>
                <c:pt idx="547">
                  <c:v>0.49181200000000003</c:v>
                </c:pt>
                <c:pt idx="548">
                  <c:v>0.40430700000000003</c:v>
                </c:pt>
                <c:pt idx="549">
                  <c:v>0.33316099999999998</c:v>
                </c:pt>
                <c:pt idx="550">
                  <c:v>0.28096500000000002</c:v>
                </c:pt>
                <c:pt idx="551">
                  <c:v>0.24778700000000001</c:v>
                </c:pt>
                <c:pt idx="552">
                  <c:v>0.23105999999999999</c:v>
                </c:pt>
                <c:pt idx="553">
                  <c:v>0.22653200000000001</c:v>
                </c:pt>
                <c:pt idx="554">
                  <c:v>0.23025899999999999</c:v>
                </c:pt>
                <c:pt idx="555">
                  <c:v>0.239317</c:v>
                </c:pt>
                <c:pt idx="556">
                  <c:v>0.25012699999999999</c:v>
                </c:pt>
                <c:pt idx="557">
                  <c:v>0.258656</c:v>
                </c:pt>
                <c:pt idx="558">
                  <c:v>0.26130300000000001</c:v>
                </c:pt>
                <c:pt idx="559">
                  <c:v>0.25225199999999998</c:v>
                </c:pt>
                <c:pt idx="560">
                  <c:v>0.224664</c:v>
                </c:pt>
                <c:pt idx="561">
                  <c:v>0.17658399999999999</c:v>
                </c:pt>
                <c:pt idx="562">
                  <c:v>0.111592</c:v>
                </c:pt>
                <c:pt idx="563">
                  <c:v>3.6252E-2</c:v>
                </c:pt>
                <c:pt idx="564">
                  <c:v>-4.1140000000000003E-2</c:v>
                </c:pt>
                <c:pt idx="565">
                  <c:v>-0.113733</c:v>
                </c:pt>
                <c:pt idx="566">
                  <c:v>-0.17896100000000001</c:v>
                </c:pt>
                <c:pt idx="567">
                  <c:v>-0.23725599999999999</c:v>
                </c:pt>
                <c:pt idx="568">
                  <c:v>-0.28868300000000002</c:v>
                </c:pt>
                <c:pt idx="569">
                  <c:v>-0.32983699999999999</c:v>
                </c:pt>
                <c:pt idx="570">
                  <c:v>-0.35459800000000002</c:v>
                </c:pt>
                <c:pt idx="571">
                  <c:v>-0.35969600000000002</c:v>
                </c:pt>
                <c:pt idx="572">
                  <c:v>-0.348165</c:v>
                </c:pt>
                <c:pt idx="573">
                  <c:v>-0.32639499999999999</c:v>
                </c:pt>
                <c:pt idx="574">
                  <c:v>-0.299487</c:v>
                </c:pt>
                <c:pt idx="575">
                  <c:v>-0.26986199999999999</c:v>
                </c:pt>
                <c:pt idx="576">
                  <c:v>-0.23955199999999999</c:v>
                </c:pt>
                <c:pt idx="577">
                  <c:v>-0.212478</c:v>
                </c:pt>
                <c:pt idx="578">
                  <c:v>-0.19356599999999999</c:v>
                </c:pt>
                <c:pt idx="579">
                  <c:v>-0.18673300000000001</c:v>
                </c:pt>
                <c:pt idx="580">
                  <c:v>-0.19408700000000001</c:v>
                </c:pt>
                <c:pt idx="581">
                  <c:v>-0.21668999999999999</c:v>
                </c:pt>
                <c:pt idx="582">
                  <c:v>-0.254969</c:v>
                </c:pt>
                <c:pt idx="583">
                  <c:v>-0.30785899999999999</c:v>
                </c:pt>
                <c:pt idx="584">
                  <c:v>-0.372224</c:v>
                </c:pt>
                <c:pt idx="585">
                  <c:v>-0.44143900000000003</c:v>
                </c:pt>
                <c:pt idx="586">
                  <c:v>-0.50586299999999995</c:v>
                </c:pt>
                <c:pt idx="587">
                  <c:v>-0.55845299999999998</c:v>
                </c:pt>
                <c:pt idx="588">
                  <c:v>-0.59856399999999998</c:v>
                </c:pt>
                <c:pt idx="589">
                  <c:v>-0.62924000000000002</c:v>
                </c:pt>
                <c:pt idx="590">
                  <c:v>-0.65171100000000004</c:v>
                </c:pt>
                <c:pt idx="591">
                  <c:v>-0.66332899999999995</c:v>
                </c:pt>
                <c:pt idx="592">
                  <c:v>-0.66205400000000003</c:v>
                </c:pt>
                <c:pt idx="593">
                  <c:v>-0.64988199999999996</c:v>
                </c:pt>
                <c:pt idx="594">
                  <c:v>-0.62851400000000002</c:v>
                </c:pt>
                <c:pt idx="595">
                  <c:v>-0.59617799999999999</c:v>
                </c:pt>
                <c:pt idx="596">
                  <c:v>-0.55342499999999994</c:v>
                </c:pt>
                <c:pt idx="597">
                  <c:v>-0.50819899999999996</c:v>
                </c:pt>
                <c:pt idx="598">
                  <c:v>-0.47154400000000002</c:v>
                </c:pt>
                <c:pt idx="599">
                  <c:v>-0.45052199999999998</c:v>
                </c:pt>
                <c:pt idx="600">
                  <c:v>-0.44618099999999999</c:v>
                </c:pt>
                <c:pt idx="601">
                  <c:v>-0.45536100000000002</c:v>
                </c:pt>
                <c:pt idx="602">
                  <c:v>-0.47275899999999998</c:v>
                </c:pt>
                <c:pt idx="603">
                  <c:v>-0.493479</c:v>
                </c:pt>
                <c:pt idx="604">
                  <c:v>-0.51534500000000005</c:v>
                </c:pt>
                <c:pt idx="605">
                  <c:v>-0.53858899999999998</c:v>
                </c:pt>
                <c:pt idx="606">
                  <c:v>-0.56303000000000003</c:v>
                </c:pt>
                <c:pt idx="607">
                  <c:v>-0.58563299999999996</c:v>
                </c:pt>
                <c:pt idx="608">
                  <c:v>-0.602016</c:v>
                </c:pt>
                <c:pt idx="609">
                  <c:v>-0.61025499999999999</c:v>
                </c:pt>
                <c:pt idx="610">
                  <c:v>-0.61049900000000001</c:v>
                </c:pt>
                <c:pt idx="611">
                  <c:v>-0.600773</c:v>
                </c:pt>
                <c:pt idx="612">
                  <c:v>-0.57725499999999996</c:v>
                </c:pt>
                <c:pt idx="613">
                  <c:v>-0.53942100000000004</c:v>
                </c:pt>
                <c:pt idx="614">
                  <c:v>-0.49138799999999999</c:v>
                </c:pt>
                <c:pt idx="615">
                  <c:v>-0.43811899999999998</c:v>
                </c:pt>
                <c:pt idx="616">
                  <c:v>-0.38294299999999998</c:v>
                </c:pt>
                <c:pt idx="617">
                  <c:v>-0.32803199999999999</c:v>
                </c:pt>
                <c:pt idx="618">
                  <c:v>-0.27522200000000002</c:v>
                </c:pt>
                <c:pt idx="619">
                  <c:v>-0.22727700000000001</c:v>
                </c:pt>
                <c:pt idx="620">
                  <c:v>-0.18843199999999999</c:v>
                </c:pt>
                <c:pt idx="621">
                  <c:v>-0.16193399999999999</c:v>
                </c:pt>
                <c:pt idx="622">
                  <c:v>-0.14699599999999999</c:v>
                </c:pt>
                <c:pt idx="623">
                  <c:v>-0.13907800000000001</c:v>
                </c:pt>
                <c:pt idx="624">
                  <c:v>-0.13458999999999999</c:v>
                </c:pt>
                <c:pt idx="625">
                  <c:v>-0.13377900000000001</c:v>
                </c:pt>
                <c:pt idx="626">
                  <c:v>-0.13613</c:v>
                </c:pt>
                <c:pt idx="627">
                  <c:v>-0.13610700000000001</c:v>
                </c:pt>
                <c:pt idx="628">
                  <c:v>-0.12719900000000001</c:v>
                </c:pt>
                <c:pt idx="629">
                  <c:v>-0.108158</c:v>
                </c:pt>
                <c:pt idx="630">
                  <c:v>-8.2812999999999998E-2</c:v>
                </c:pt>
                <c:pt idx="631">
                  <c:v>-5.4650999999999998E-2</c:v>
                </c:pt>
                <c:pt idx="632">
                  <c:v>-2.2395999999999999E-2</c:v>
                </c:pt>
                <c:pt idx="633">
                  <c:v>1.8726E-2</c:v>
                </c:pt>
                <c:pt idx="634">
                  <c:v>7.2080000000000005E-2</c:v>
                </c:pt>
                <c:pt idx="635">
                  <c:v>0.13719200000000001</c:v>
                </c:pt>
                <c:pt idx="636">
                  <c:v>0.210234</c:v>
                </c:pt>
                <c:pt idx="637">
                  <c:v>0.28589100000000001</c:v>
                </c:pt>
                <c:pt idx="638">
                  <c:v>0.36017500000000002</c:v>
                </c:pt>
                <c:pt idx="639">
                  <c:v>0.43120700000000001</c:v>
                </c:pt>
                <c:pt idx="640">
                  <c:v>0.497249</c:v>
                </c:pt>
                <c:pt idx="641">
                  <c:v>0.55510800000000005</c:v>
                </c:pt>
                <c:pt idx="642">
                  <c:v>0.60155099999999995</c:v>
                </c:pt>
                <c:pt idx="643">
                  <c:v>0.63687300000000002</c:v>
                </c:pt>
                <c:pt idx="644">
                  <c:v>0.66525299999999998</c:v>
                </c:pt>
                <c:pt idx="645">
                  <c:v>0.69054599999999999</c:v>
                </c:pt>
                <c:pt idx="646">
                  <c:v>0.71356399999999998</c:v>
                </c:pt>
                <c:pt idx="647">
                  <c:v>0.73433700000000002</c:v>
                </c:pt>
                <c:pt idx="648">
                  <c:v>0.75609700000000002</c:v>
                </c:pt>
                <c:pt idx="649">
                  <c:v>0.78426499999999999</c:v>
                </c:pt>
                <c:pt idx="650">
                  <c:v>0.81984500000000005</c:v>
                </c:pt>
                <c:pt idx="651">
                  <c:v>0.85754699999999995</c:v>
                </c:pt>
                <c:pt idx="652">
                  <c:v>0.89401699999999995</c:v>
                </c:pt>
                <c:pt idx="653">
                  <c:v>0.93497600000000003</c:v>
                </c:pt>
                <c:pt idx="654">
                  <c:v>0.98960599999999999</c:v>
                </c:pt>
                <c:pt idx="655">
                  <c:v>1.0601849999999999</c:v>
                </c:pt>
                <c:pt idx="656">
                  <c:v>1.1416839999999999</c:v>
                </c:pt>
                <c:pt idx="657">
                  <c:v>1.2279500000000001</c:v>
                </c:pt>
                <c:pt idx="658">
                  <c:v>1.3146990000000001</c:v>
                </c:pt>
                <c:pt idx="659">
                  <c:v>1.399718</c:v>
                </c:pt>
                <c:pt idx="660">
                  <c:v>1.481924</c:v>
                </c:pt>
                <c:pt idx="661">
                  <c:v>1.5595239999999999</c:v>
                </c:pt>
                <c:pt idx="662">
                  <c:v>1.6291659999999999</c:v>
                </c:pt>
                <c:pt idx="663">
                  <c:v>1.687524</c:v>
                </c:pt>
                <c:pt idx="664">
                  <c:v>1.7341709999999999</c:v>
                </c:pt>
                <c:pt idx="665">
                  <c:v>1.7717369999999999</c:v>
                </c:pt>
                <c:pt idx="666">
                  <c:v>1.8022689999999999</c:v>
                </c:pt>
                <c:pt idx="667">
                  <c:v>1.8244290000000001</c:v>
                </c:pt>
                <c:pt idx="668">
                  <c:v>1.83657</c:v>
                </c:pt>
                <c:pt idx="669">
                  <c:v>1.842611</c:v>
                </c:pt>
                <c:pt idx="670">
                  <c:v>1.8510819999999999</c:v>
                </c:pt>
                <c:pt idx="671">
                  <c:v>1.867442</c:v>
                </c:pt>
                <c:pt idx="672">
                  <c:v>1.8910880000000001</c:v>
                </c:pt>
                <c:pt idx="673">
                  <c:v>1.9198949999999999</c:v>
                </c:pt>
                <c:pt idx="674">
                  <c:v>1.9546570000000001</c:v>
                </c:pt>
                <c:pt idx="675">
                  <c:v>1.9989710000000001</c:v>
                </c:pt>
                <c:pt idx="676">
                  <c:v>2.0558510000000001</c:v>
                </c:pt>
                <c:pt idx="677">
                  <c:v>2.124117</c:v>
                </c:pt>
                <c:pt idx="678">
                  <c:v>2.1983959999999998</c:v>
                </c:pt>
                <c:pt idx="679">
                  <c:v>2.2730299999999999</c:v>
                </c:pt>
                <c:pt idx="680">
                  <c:v>2.3438479999999999</c:v>
                </c:pt>
                <c:pt idx="681">
                  <c:v>2.4071400000000001</c:v>
                </c:pt>
                <c:pt idx="682">
                  <c:v>2.4602719999999998</c:v>
                </c:pt>
                <c:pt idx="683">
                  <c:v>2.501973</c:v>
                </c:pt>
                <c:pt idx="684">
                  <c:v>2.5311789999999998</c:v>
                </c:pt>
                <c:pt idx="685">
                  <c:v>2.5480839999999998</c:v>
                </c:pt>
                <c:pt idx="686">
                  <c:v>2.5554679999999999</c:v>
                </c:pt>
                <c:pt idx="687">
                  <c:v>2.5557829999999999</c:v>
                </c:pt>
                <c:pt idx="688">
                  <c:v>2.548848</c:v>
                </c:pt>
                <c:pt idx="689">
                  <c:v>2.5352350000000001</c:v>
                </c:pt>
                <c:pt idx="690">
                  <c:v>2.5196640000000001</c:v>
                </c:pt>
                <c:pt idx="691">
                  <c:v>2.5092430000000001</c:v>
                </c:pt>
                <c:pt idx="692">
                  <c:v>2.5087410000000001</c:v>
                </c:pt>
                <c:pt idx="693">
                  <c:v>2.5171969999999999</c:v>
                </c:pt>
                <c:pt idx="694">
                  <c:v>2.5301119999999999</c:v>
                </c:pt>
                <c:pt idx="695">
                  <c:v>2.5457489999999998</c:v>
                </c:pt>
                <c:pt idx="696">
                  <c:v>2.5666679999999999</c:v>
                </c:pt>
                <c:pt idx="697">
                  <c:v>2.594684</c:v>
                </c:pt>
                <c:pt idx="698">
                  <c:v>2.627834</c:v>
                </c:pt>
                <c:pt idx="699">
                  <c:v>2.66255</c:v>
                </c:pt>
                <c:pt idx="700">
                  <c:v>2.6959840000000002</c:v>
                </c:pt>
                <c:pt idx="701">
                  <c:v>2.7260230000000001</c:v>
                </c:pt>
                <c:pt idx="702">
                  <c:v>2.7503410000000001</c:v>
                </c:pt>
                <c:pt idx="703">
                  <c:v>2.7658659999999999</c:v>
                </c:pt>
                <c:pt idx="704">
                  <c:v>2.7694160000000001</c:v>
                </c:pt>
                <c:pt idx="705">
                  <c:v>2.7587809999999999</c:v>
                </c:pt>
                <c:pt idx="706">
                  <c:v>2.7342249999999999</c:v>
                </c:pt>
                <c:pt idx="707">
                  <c:v>2.6993109999999998</c:v>
                </c:pt>
                <c:pt idx="708">
                  <c:v>2.6590289999999999</c:v>
                </c:pt>
                <c:pt idx="709">
                  <c:v>2.6172309999999999</c:v>
                </c:pt>
                <c:pt idx="710">
                  <c:v>2.5757289999999999</c:v>
                </c:pt>
                <c:pt idx="711">
                  <c:v>2.5354019999999999</c:v>
                </c:pt>
                <c:pt idx="712">
                  <c:v>2.4981650000000002</c:v>
                </c:pt>
                <c:pt idx="713">
                  <c:v>2.4661810000000002</c:v>
                </c:pt>
                <c:pt idx="714">
                  <c:v>2.438955</c:v>
                </c:pt>
                <c:pt idx="715">
                  <c:v>2.4137490000000001</c:v>
                </c:pt>
                <c:pt idx="716">
                  <c:v>2.3895360000000001</c:v>
                </c:pt>
                <c:pt idx="717">
                  <c:v>2.369062</c:v>
                </c:pt>
                <c:pt idx="718">
                  <c:v>2.356344</c:v>
                </c:pt>
                <c:pt idx="719">
                  <c:v>2.352376</c:v>
                </c:pt>
                <c:pt idx="720">
                  <c:v>2.3534220000000001</c:v>
                </c:pt>
                <c:pt idx="721">
                  <c:v>2.3532820000000001</c:v>
                </c:pt>
                <c:pt idx="722">
                  <c:v>2.3472300000000001</c:v>
                </c:pt>
                <c:pt idx="723">
                  <c:v>2.3339310000000002</c:v>
                </c:pt>
                <c:pt idx="724">
                  <c:v>2.3134260000000002</c:v>
                </c:pt>
                <c:pt idx="725">
                  <c:v>2.284157</c:v>
                </c:pt>
                <c:pt idx="726">
                  <c:v>2.2438310000000001</c:v>
                </c:pt>
                <c:pt idx="727">
                  <c:v>2.1928800000000002</c:v>
                </c:pt>
                <c:pt idx="728">
                  <c:v>2.1357140000000001</c:v>
                </c:pt>
                <c:pt idx="729">
                  <c:v>2.078128</c:v>
                </c:pt>
                <c:pt idx="730">
                  <c:v>2.022662</c:v>
                </c:pt>
                <c:pt idx="731">
                  <c:v>1.96749</c:v>
                </c:pt>
                <c:pt idx="732">
                  <c:v>1.9109339999999999</c:v>
                </c:pt>
                <c:pt idx="733">
                  <c:v>1.8549469999999999</c:v>
                </c:pt>
                <c:pt idx="734">
                  <c:v>1.8029109999999999</c:v>
                </c:pt>
                <c:pt idx="735">
                  <c:v>1.756035</c:v>
                </c:pt>
                <c:pt idx="736">
                  <c:v>1.7133449999999999</c:v>
                </c:pt>
                <c:pt idx="737">
                  <c:v>1.673932</c:v>
                </c:pt>
                <c:pt idx="738">
                  <c:v>1.6382909999999999</c:v>
                </c:pt>
                <c:pt idx="739">
                  <c:v>1.6083050000000001</c:v>
                </c:pt>
                <c:pt idx="740">
                  <c:v>1.585054</c:v>
                </c:pt>
                <c:pt idx="741">
                  <c:v>1.566039</c:v>
                </c:pt>
                <c:pt idx="742">
                  <c:v>1.546187</c:v>
                </c:pt>
                <c:pt idx="743">
                  <c:v>1.521185</c:v>
                </c:pt>
                <c:pt idx="744">
                  <c:v>1.489371</c:v>
                </c:pt>
                <c:pt idx="745">
                  <c:v>1.451552</c:v>
                </c:pt>
                <c:pt idx="746">
                  <c:v>1.408962</c:v>
                </c:pt>
                <c:pt idx="747">
                  <c:v>1.361307</c:v>
                </c:pt>
                <c:pt idx="748">
                  <c:v>1.3074520000000001</c:v>
                </c:pt>
                <c:pt idx="749">
                  <c:v>1.247811</c:v>
                </c:pt>
                <c:pt idx="750">
                  <c:v>1.1843779999999999</c:v>
                </c:pt>
                <c:pt idx="751">
                  <c:v>1.118196</c:v>
                </c:pt>
                <c:pt idx="752">
                  <c:v>1.04864</c:v>
                </c:pt>
                <c:pt idx="753">
                  <c:v>0.97539200000000004</c:v>
                </c:pt>
                <c:pt idx="754">
                  <c:v>0.90066100000000004</c:v>
                </c:pt>
                <c:pt idx="755">
                  <c:v>0.82935000000000003</c:v>
                </c:pt>
                <c:pt idx="756">
                  <c:v>0.76628799999999997</c:v>
                </c:pt>
                <c:pt idx="757">
                  <c:v>0.71307100000000001</c:v>
                </c:pt>
                <c:pt idx="758">
                  <c:v>0.66836700000000004</c:v>
                </c:pt>
                <c:pt idx="759">
                  <c:v>0.63100500000000004</c:v>
                </c:pt>
                <c:pt idx="760">
                  <c:v>0.60147200000000001</c:v>
                </c:pt>
                <c:pt idx="761">
                  <c:v>0.58062999999999998</c:v>
                </c:pt>
                <c:pt idx="762">
                  <c:v>0.56728100000000004</c:v>
                </c:pt>
                <c:pt idx="763">
                  <c:v>0.55714900000000001</c:v>
                </c:pt>
                <c:pt idx="764">
                  <c:v>0.54522899999999996</c:v>
                </c:pt>
                <c:pt idx="765">
                  <c:v>0.52830999999999995</c:v>
                </c:pt>
                <c:pt idx="766">
                  <c:v>0.50491399999999997</c:v>
                </c:pt>
                <c:pt idx="767">
                  <c:v>0.47434100000000001</c:v>
                </c:pt>
                <c:pt idx="768">
                  <c:v>0.43599300000000002</c:v>
                </c:pt>
                <c:pt idx="769">
                  <c:v>0.38961200000000001</c:v>
                </c:pt>
                <c:pt idx="770">
                  <c:v>0.33673599999999998</c:v>
                </c:pt>
                <c:pt idx="771">
                  <c:v>0.28096399999999999</c:v>
                </c:pt>
                <c:pt idx="772">
                  <c:v>0.22580800000000001</c:v>
                </c:pt>
                <c:pt idx="773">
                  <c:v>0.173101</c:v>
                </c:pt>
                <c:pt idx="774">
                  <c:v>0.12345200000000001</c:v>
                </c:pt>
                <c:pt idx="775">
                  <c:v>7.7618999999999994E-2</c:v>
                </c:pt>
                <c:pt idx="776">
                  <c:v>3.7310000000000003E-2</c:v>
                </c:pt>
                <c:pt idx="777">
                  <c:v>4.3949999999999996E-3</c:v>
                </c:pt>
                <c:pt idx="778">
                  <c:v>-2.0060000000000001E-2</c:v>
                </c:pt>
                <c:pt idx="779">
                  <c:v>-3.5943000000000003E-2</c:v>
                </c:pt>
                <c:pt idx="780">
                  <c:v>-4.3881999999999997E-2</c:v>
                </c:pt>
                <c:pt idx="781">
                  <c:v>-4.4886000000000002E-2</c:v>
                </c:pt>
                <c:pt idx="782">
                  <c:v>-4.0368000000000001E-2</c:v>
                </c:pt>
                <c:pt idx="783">
                  <c:v>-3.2774999999999999E-2</c:v>
                </c:pt>
                <c:pt idx="784">
                  <c:v>-2.5676000000000001E-2</c:v>
                </c:pt>
                <c:pt idx="785">
                  <c:v>-2.2495999999999999E-2</c:v>
                </c:pt>
                <c:pt idx="786">
                  <c:v>-2.5530000000000001E-2</c:v>
                </c:pt>
                <c:pt idx="787">
                  <c:v>-3.6138999999999998E-2</c:v>
                </c:pt>
                <c:pt idx="788">
                  <c:v>-5.5072000000000003E-2</c:v>
                </c:pt>
                <c:pt idx="789">
                  <c:v>-8.2506999999999997E-2</c:v>
                </c:pt>
                <c:pt idx="790">
                  <c:v>-0.11762400000000001</c:v>
                </c:pt>
                <c:pt idx="791">
                  <c:v>-0.15829799999999999</c:v>
                </c:pt>
                <c:pt idx="792">
                  <c:v>-0.201566</c:v>
                </c:pt>
                <c:pt idx="793">
                  <c:v>-0.244896</c:v>
                </c:pt>
                <c:pt idx="794">
                  <c:v>-0.28720800000000002</c:v>
                </c:pt>
                <c:pt idx="795">
                  <c:v>-0.32739400000000002</c:v>
                </c:pt>
                <c:pt idx="796">
                  <c:v>-0.36246200000000001</c:v>
                </c:pt>
                <c:pt idx="797">
                  <c:v>-0.38853100000000002</c:v>
                </c:pt>
                <c:pt idx="798">
                  <c:v>-0.40287400000000001</c:v>
                </c:pt>
                <c:pt idx="799">
                  <c:v>-0.40566400000000002</c:v>
                </c:pt>
                <c:pt idx="800">
                  <c:v>-0.39985300000000001</c:v>
                </c:pt>
                <c:pt idx="801">
                  <c:v>-0.38838800000000001</c:v>
                </c:pt>
                <c:pt idx="802">
                  <c:v>-0.37273200000000001</c:v>
                </c:pt>
                <c:pt idx="803">
                  <c:v>-0.35392800000000002</c:v>
                </c:pt>
                <c:pt idx="804">
                  <c:v>-0.33402399999999999</c:v>
                </c:pt>
                <c:pt idx="805">
                  <c:v>-0.31669599999999998</c:v>
                </c:pt>
                <c:pt idx="806">
                  <c:v>-0.30587599999999998</c:v>
                </c:pt>
                <c:pt idx="807">
                  <c:v>-0.303008</c:v>
                </c:pt>
                <c:pt idx="808">
                  <c:v>-0.30607699999999999</c:v>
                </c:pt>
                <c:pt idx="809">
                  <c:v>-0.31217899999999998</c:v>
                </c:pt>
                <c:pt idx="810">
                  <c:v>-0.32066499999999998</c:v>
                </c:pt>
                <c:pt idx="811">
                  <c:v>-0.33273999999999998</c:v>
                </c:pt>
                <c:pt idx="812">
                  <c:v>-0.34845999999999999</c:v>
                </c:pt>
                <c:pt idx="813">
                  <c:v>-0.36548999999999998</c:v>
                </c:pt>
                <c:pt idx="814">
                  <c:v>-0.38037900000000002</c:v>
                </c:pt>
                <c:pt idx="815">
                  <c:v>-0.39012000000000002</c:v>
                </c:pt>
                <c:pt idx="816">
                  <c:v>-0.39287899999999998</c:v>
                </c:pt>
                <c:pt idx="817">
                  <c:v>-0.38740400000000003</c:v>
                </c:pt>
                <c:pt idx="818">
                  <c:v>-0.37250100000000003</c:v>
                </c:pt>
                <c:pt idx="819">
                  <c:v>-0.34879399999999999</c:v>
                </c:pt>
                <c:pt idx="820">
                  <c:v>-0.32028600000000002</c:v>
                </c:pt>
                <c:pt idx="821">
                  <c:v>-0.29134500000000002</c:v>
                </c:pt>
                <c:pt idx="822">
                  <c:v>-0.26302199999999998</c:v>
                </c:pt>
                <c:pt idx="823">
                  <c:v>-0.23397200000000001</c:v>
                </c:pt>
                <c:pt idx="824">
                  <c:v>-0.20264199999999999</c:v>
                </c:pt>
                <c:pt idx="825">
                  <c:v>-0.16848399999999999</c:v>
                </c:pt>
                <c:pt idx="826">
                  <c:v>-0.13306599999999999</c:v>
                </c:pt>
                <c:pt idx="827">
                  <c:v>-9.9250000000000005E-2</c:v>
                </c:pt>
                <c:pt idx="828">
                  <c:v>-6.8737999999999994E-2</c:v>
                </c:pt>
                <c:pt idx="829">
                  <c:v>-4.1653000000000003E-2</c:v>
                </c:pt>
                <c:pt idx="830">
                  <c:v>-1.7897E-2</c:v>
                </c:pt>
                <c:pt idx="831">
                  <c:v>2.4580000000000001E-3</c:v>
                </c:pt>
                <c:pt idx="832">
                  <c:v>1.9602000000000001E-2</c:v>
                </c:pt>
                <c:pt idx="833">
                  <c:v>3.4134999999999999E-2</c:v>
                </c:pt>
                <c:pt idx="834">
                  <c:v>4.7454999999999997E-2</c:v>
                </c:pt>
                <c:pt idx="835">
                  <c:v>6.1816999999999997E-2</c:v>
                </c:pt>
                <c:pt idx="836">
                  <c:v>7.9055E-2</c:v>
                </c:pt>
                <c:pt idx="837">
                  <c:v>0.10029399999999999</c:v>
                </c:pt>
                <c:pt idx="838">
                  <c:v>0.12695899999999999</c:v>
                </c:pt>
                <c:pt idx="839">
                  <c:v>0.16050200000000001</c:v>
                </c:pt>
                <c:pt idx="840">
                  <c:v>0.200768</c:v>
                </c:pt>
                <c:pt idx="841">
                  <c:v>0.24524000000000001</c:v>
                </c:pt>
                <c:pt idx="842">
                  <c:v>0.290993</c:v>
                </c:pt>
                <c:pt idx="843">
                  <c:v>0.337233</c:v>
                </c:pt>
                <c:pt idx="844">
                  <c:v>0.38539899999999999</c:v>
                </c:pt>
                <c:pt idx="845">
                  <c:v>0.43756600000000001</c:v>
                </c:pt>
                <c:pt idx="846">
                  <c:v>0.49412699999999998</c:v>
                </c:pt>
                <c:pt idx="847">
                  <c:v>0.55262699999999998</c:v>
                </c:pt>
                <c:pt idx="848">
                  <c:v>0.60962799999999995</c:v>
                </c:pt>
                <c:pt idx="849">
                  <c:v>0.66279200000000005</c:v>
                </c:pt>
                <c:pt idx="850">
                  <c:v>0.71072400000000002</c:v>
                </c:pt>
                <c:pt idx="851">
                  <c:v>0.75266299999999997</c:v>
                </c:pt>
                <c:pt idx="852">
                  <c:v>0.78952100000000003</c:v>
                </c:pt>
                <c:pt idx="853">
                  <c:v>0.82392900000000002</c:v>
                </c:pt>
                <c:pt idx="854">
                  <c:v>0.85815799999999998</c:v>
                </c:pt>
                <c:pt idx="855">
                  <c:v>0.89314700000000002</c:v>
                </c:pt>
                <c:pt idx="856">
                  <c:v>0.92915499999999995</c:v>
                </c:pt>
                <c:pt idx="857">
                  <c:v>0.96594400000000002</c:v>
                </c:pt>
                <c:pt idx="858">
                  <c:v>1.002821</c:v>
                </c:pt>
                <c:pt idx="859">
                  <c:v>1.039263</c:v>
                </c:pt>
                <c:pt idx="860">
                  <c:v>1.076092</c:v>
                </c:pt>
                <c:pt idx="861">
                  <c:v>1.116007</c:v>
                </c:pt>
                <c:pt idx="862">
                  <c:v>1.1621889999999999</c:v>
                </c:pt>
                <c:pt idx="863">
                  <c:v>1.2157370000000001</c:v>
                </c:pt>
                <c:pt idx="864">
                  <c:v>1.2743660000000001</c:v>
                </c:pt>
                <c:pt idx="865">
                  <c:v>1.334074</c:v>
                </c:pt>
                <c:pt idx="866">
                  <c:v>1.391599</c:v>
                </c:pt>
                <c:pt idx="867">
                  <c:v>1.4451769999999999</c:v>
                </c:pt>
                <c:pt idx="868">
                  <c:v>1.4946569999999999</c:v>
                </c:pt>
                <c:pt idx="869">
                  <c:v>1.541058</c:v>
                </c:pt>
                <c:pt idx="870">
                  <c:v>1.5852250000000001</c:v>
                </c:pt>
                <c:pt idx="871">
                  <c:v>1.6270389999999999</c:v>
                </c:pt>
                <c:pt idx="872">
                  <c:v>1.6652089999999999</c:v>
                </c:pt>
                <c:pt idx="873">
                  <c:v>1.6975819999999999</c:v>
                </c:pt>
                <c:pt idx="874">
                  <c:v>1.7216359999999999</c:v>
                </c:pt>
                <c:pt idx="875">
                  <c:v>1.73563</c:v>
                </c:pt>
                <c:pt idx="876">
                  <c:v>1.741357</c:v>
                </c:pt>
                <c:pt idx="877">
                  <c:v>1.743411</c:v>
                </c:pt>
                <c:pt idx="878">
                  <c:v>1.7461610000000001</c:v>
                </c:pt>
                <c:pt idx="879">
                  <c:v>1.7541169999999999</c:v>
                </c:pt>
                <c:pt idx="880">
                  <c:v>1.7710030000000001</c:v>
                </c:pt>
                <c:pt idx="881">
                  <c:v>1.797166</c:v>
                </c:pt>
                <c:pt idx="882">
                  <c:v>1.8301879999999999</c:v>
                </c:pt>
                <c:pt idx="883">
                  <c:v>1.867354</c:v>
                </c:pt>
                <c:pt idx="884">
                  <c:v>1.906922</c:v>
                </c:pt>
                <c:pt idx="885">
                  <c:v>1.9477439999999999</c:v>
                </c:pt>
                <c:pt idx="886">
                  <c:v>1.98892</c:v>
                </c:pt>
                <c:pt idx="887">
                  <c:v>2.0296919999999998</c:v>
                </c:pt>
                <c:pt idx="888">
                  <c:v>2.0689609999999998</c:v>
                </c:pt>
                <c:pt idx="889">
                  <c:v>2.1051530000000001</c:v>
                </c:pt>
                <c:pt idx="890">
                  <c:v>2.1364830000000001</c:v>
                </c:pt>
                <c:pt idx="891">
                  <c:v>2.161378</c:v>
                </c:pt>
                <c:pt idx="892">
                  <c:v>2.1792639999999999</c:v>
                </c:pt>
                <c:pt idx="893">
                  <c:v>2.1904140000000001</c:v>
                </c:pt>
                <c:pt idx="894">
                  <c:v>2.195398</c:v>
                </c:pt>
                <c:pt idx="895">
                  <c:v>2.1957260000000001</c:v>
                </c:pt>
                <c:pt idx="896">
                  <c:v>2.1938460000000002</c:v>
                </c:pt>
                <c:pt idx="897">
                  <c:v>2.191881</c:v>
                </c:pt>
                <c:pt idx="898">
                  <c:v>2.1908729999999998</c:v>
                </c:pt>
                <c:pt idx="899">
                  <c:v>2.1911360000000002</c:v>
                </c:pt>
                <c:pt idx="900">
                  <c:v>2.1932450000000001</c:v>
                </c:pt>
                <c:pt idx="901">
                  <c:v>2.198375</c:v>
                </c:pt>
                <c:pt idx="902">
                  <c:v>2.2075490000000002</c:v>
                </c:pt>
                <c:pt idx="903">
                  <c:v>2.2210640000000001</c:v>
                </c:pt>
                <c:pt idx="904">
                  <c:v>2.238553</c:v>
                </c:pt>
                <c:pt idx="905">
                  <c:v>2.2593320000000001</c:v>
                </c:pt>
                <c:pt idx="906">
                  <c:v>2.282114</c:v>
                </c:pt>
                <c:pt idx="907">
                  <c:v>2.3045740000000001</c:v>
                </c:pt>
                <c:pt idx="908">
                  <c:v>2.3242470000000002</c:v>
                </c:pt>
                <c:pt idx="909">
                  <c:v>2.3391639999999998</c:v>
                </c:pt>
                <c:pt idx="910">
                  <c:v>2.347953</c:v>
                </c:pt>
                <c:pt idx="911">
                  <c:v>2.350384</c:v>
                </c:pt>
                <c:pt idx="912">
                  <c:v>2.3469440000000001</c:v>
                </c:pt>
                <c:pt idx="913">
                  <c:v>2.337831</c:v>
                </c:pt>
                <c:pt idx="914">
                  <c:v>2.322756</c:v>
                </c:pt>
                <c:pt idx="915">
                  <c:v>2.301892</c:v>
                </c:pt>
                <c:pt idx="916">
                  <c:v>2.2766389999999999</c:v>
                </c:pt>
                <c:pt idx="917">
                  <c:v>2.2488869999999999</c:v>
                </c:pt>
                <c:pt idx="918">
                  <c:v>2.2205629999999998</c:v>
                </c:pt>
                <c:pt idx="919">
                  <c:v>2.1937359999999999</c:v>
                </c:pt>
                <c:pt idx="920">
                  <c:v>2.1700189999999999</c:v>
                </c:pt>
                <c:pt idx="921">
                  <c:v>2.1503619999999999</c:v>
                </c:pt>
                <c:pt idx="922">
                  <c:v>2.1352739999999999</c:v>
                </c:pt>
                <c:pt idx="923">
                  <c:v>2.1243880000000002</c:v>
                </c:pt>
                <c:pt idx="924">
                  <c:v>2.1162649999999998</c:v>
                </c:pt>
                <c:pt idx="925">
                  <c:v>2.109229</c:v>
                </c:pt>
                <c:pt idx="926">
                  <c:v>2.1020919999999998</c:v>
                </c:pt>
                <c:pt idx="927">
                  <c:v>2.0940759999999998</c:v>
                </c:pt>
                <c:pt idx="928">
                  <c:v>2.0847199999999999</c:v>
                </c:pt>
                <c:pt idx="929">
                  <c:v>2.0739190000000001</c:v>
                </c:pt>
                <c:pt idx="930">
                  <c:v>2.0612149999999998</c:v>
                </c:pt>
                <c:pt idx="931">
                  <c:v>2.0454189999999999</c:v>
                </c:pt>
                <c:pt idx="932">
                  <c:v>2.0256080000000001</c:v>
                </c:pt>
                <c:pt idx="933">
                  <c:v>2.0013749999999999</c:v>
                </c:pt>
                <c:pt idx="934">
                  <c:v>1.9727600000000001</c:v>
                </c:pt>
                <c:pt idx="935">
                  <c:v>1.940615</c:v>
                </c:pt>
                <c:pt idx="936">
                  <c:v>1.9060159999999999</c:v>
                </c:pt>
                <c:pt idx="937">
                  <c:v>1.870209</c:v>
                </c:pt>
                <c:pt idx="938">
                  <c:v>1.834498</c:v>
                </c:pt>
                <c:pt idx="939">
                  <c:v>1.7986690000000001</c:v>
                </c:pt>
                <c:pt idx="940">
                  <c:v>1.7612289999999999</c:v>
                </c:pt>
                <c:pt idx="941">
                  <c:v>1.7217910000000001</c:v>
                </c:pt>
                <c:pt idx="942">
                  <c:v>1.6819200000000001</c:v>
                </c:pt>
                <c:pt idx="943">
                  <c:v>1.643419</c:v>
                </c:pt>
                <c:pt idx="944">
                  <c:v>1.6068849999999999</c:v>
                </c:pt>
                <c:pt idx="945">
                  <c:v>1.5725560000000001</c:v>
                </c:pt>
                <c:pt idx="946">
                  <c:v>1.541455</c:v>
                </c:pt>
                <c:pt idx="947">
                  <c:v>1.5148759999999999</c:v>
                </c:pt>
                <c:pt idx="948">
                  <c:v>1.4926269999999999</c:v>
                </c:pt>
                <c:pt idx="949">
                  <c:v>1.4721919999999999</c:v>
                </c:pt>
                <c:pt idx="950">
                  <c:v>1.4500470000000001</c:v>
                </c:pt>
                <c:pt idx="951">
                  <c:v>1.423198</c:v>
                </c:pt>
                <c:pt idx="952">
                  <c:v>1.3899410000000001</c:v>
                </c:pt>
                <c:pt idx="953">
                  <c:v>1.350444</c:v>
                </c:pt>
                <c:pt idx="954">
                  <c:v>1.3063929999999999</c:v>
                </c:pt>
                <c:pt idx="955">
                  <c:v>1.2595559999999999</c:v>
                </c:pt>
                <c:pt idx="956">
                  <c:v>1.210405</c:v>
                </c:pt>
                <c:pt idx="957">
                  <c:v>1.1579440000000001</c:v>
                </c:pt>
                <c:pt idx="958">
                  <c:v>1.1011839999999999</c:v>
                </c:pt>
                <c:pt idx="959">
                  <c:v>1.040648</c:v>
                </c:pt>
                <c:pt idx="960">
                  <c:v>0.97774399999999995</c:v>
                </c:pt>
                <c:pt idx="961">
                  <c:v>0.91404200000000002</c:v>
                </c:pt>
                <c:pt idx="962">
                  <c:v>0.85291600000000001</c:v>
                </c:pt>
                <c:pt idx="963">
                  <c:v>0.79916299999999996</c:v>
                </c:pt>
                <c:pt idx="964">
                  <c:v>0.75578199999999995</c:v>
                </c:pt>
                <c:pt idx="965">
                  <c:v>0.72265299999999999</c:v>
                </c:pt>
                <c:pt idx="966">
                  <c:v>0.69724200000000003</c:v>
                </c:pt>
                <c:pt idx="967">
                  <c:v>0.67624200000000001</c:v>
                </c:pt>
                <c:pt idx="968">
                  <c:v>0.65669299999999997</c:v>
                </c:pt>
                <c:pt idx="969">
                  <c:v>0.63621700000000003</c:v>
                </c:pt>
                <c:pt idx="970">
                  <c:v>0.61348100000000005</c:v>
                </c:pt>
                <c:pt idx="971">
                  <c:v>0.58815300000000004</c:v>
                </c:pt>
                <c:pt idx="972">
                  <c:v>0.56043500000000002</c:v>
                </c:pt>
                <c:pt idx="973">
                  <c:v>0.53012899999999996</c:v>
                </c:pt>
                <c:pt idx="974">
                  <c:v>0.49667299999999998</c:v>
                </c:pt>
                <c:pt idx="975">
                  <c:v>0.46107199999999998</c:v>
                </c:pt>
                <c:pt idx="976">
                  <c:v>0.42540899999999998</c:v>
                </c:pt>
                <c:pt idx="977">
                  <c:v>0.39054299999999997</c:v>
                </c:pt>
                <c:pt idx="978">
                  <c:v>0.35623300000000002</c:v>
                </c:pt>
                <c:pt idx="979">
                  <c:v>0.32238</c:v>
                </c:pt>
                <c:pt idx="980">
                  <c:v>0.28932400000000003</c:v>
                </c:pt>
                <c:pt idx="981">
                  <c:v>0.25788100000000003</c:v>
                </c:pt>
                <c:pt idx="982">
                  <c:v>0.22966700000000001</c:v>
                </c:pt>
                <c:pt idx="983">
                  <c:v>0.20657500000000001</c:v>
                </c:pt>
                <c:pt idx="984">
                  <c:v>0.189498</c:v>
                </c:pt>
                <c:pt idx="985">
                  <c:v>0.17791299999999999</c:v>
                </c:pt>
                <c:pt idx="986">
                  <c:v>0.170293</c:v>
                </c:pt>
                <c:pt idx="987">
                  <c:v>0.164689</c:v>
                </c:pt>
                <c:pt idx="988">
                  <c:v>0.15953600000000001</c:v>
                </c:pt>
                <c:pt idx="989">
                  <c:v>0.154005</c:v>
                </c:pt>
                <c:pt idx="990">
                  <c:v>0.147783</c:v>
                </c:pt>
                <c:pt idx="991">
                  <c:v>0.140796</c:v>
                </c:pt>
                <c:pt idx="992">
                  <c:v>0.132853</c:v>
                </c:pt>
                <c:pt idx="993">
                  <c:v>0.12367499999999999</c:v>
                </c:pt>
                <c:pt idx="994">
                  <c:v>0.113291</c:v>
                </c:pt>
                <c:pt idx="995">
                  <c:v>0.101837</c:v>
                </c:pt>
                <c:pt idx="996">
                  <c:v>8.8778999999999997E-2</c:v>
                </c:pt>
                <c:pt idx="997">
                  <c:v>7.2970999999999994E-2</c:v>
                </c:pt>
                <c:pt idx="998">
                  <c:v>5.3655000000000001E-2</c:v>
                </c:pt>
                <c:pt idx="999">
                  <c:v>3.0863000000000002E-2</c:v>
                </c:pt>
                <c:pt idx="1000">
                  <c:v>5.5279999999999999E-3</c:v>
                </c:pt>
                <c:pt idx="1001">
                  <c:v>-1.9925999999999999E-2</c:v>
                </c:pt>
                <c:pt idx="1002">
                  <c:v>-4.2270000000000002E-2</c:v>
                </c:pt>
                <c:pt idx="1003">
                  <c:v>-5.9416999999999998E-2</c:v>
                </c:pt>
                <c:pt idx="1004">
                  <c:v>-7.1073999999999998E-2</c:v>
                </c:pt>
                <c:pt idx="1005">
                  <c:v>-7.8133999999999995E-2</c:v>
                </c:pt>
                <c:pt idx="1006">
                  <c:v>-8.2094E-2</c:v>
                </c:pt>
                <c:pt idx="1007">
                  <c:v>-8.4431000000000006E-2</c:v>
                </c:pt>
                <c:pt idx="1008">
                  <c:v>-8.5705000000000003E-2</c:v>
                </c:pt>
                <c:pt idx="1009">
                  <c:v>-8.5314000000000001E-2</c:v>
                </c:pt>
                <c:pt idx="1010">
                  <c:v>-8.2479999999999998E-2</c:v>
                </c:pt>
                <c:pt idx="1011">
                  <c:v>-7.7179999999999999E-2</c:v>
                </c:pt>
                <c:pt idx="1012">
                  <c:v>-7.0424E-2</c:v>
                </c:pt>
                <c:pt idx="1013">
                  <c:v>-6.4154000000000003E-2</c:v>
                </c:pt>
                <c:pt idx="1014">
                  <c:v>-6.0339999999999998E-2</c:v>
                </c:pt>
                <c:pt idx="1015">
                  <c:v>-5.9944999999999998E-2</c:v>
                </c:pt>
                <c:pt idx="1016">
                  <c:v>-6.2571000000000002E-2</c:v>
                </c:pt>
                <c:pt idx="1017">
                  <c:v>-6.6857E-2</c:v>
                </c:pt>
                <c:pt idx="1018">
                  <c:v>-7.1575E-2</c:v>
                </c:pt>
                <c:pt idx="1019">
                  <c:v>-7.5713000000000003E-2</c:v>
                </c:pt>
                <c:pt idx="1020">
                  <c:v>-7.8240000000000004E-2</c:v>
                </c:pt>
                <c:pt idx="1021">
                  <c:v>-7.8875000000000001E-2</c:v>
                </c:pt>
                <c:pt idx="1022">
                  <c:v>-7.8135999999999997E-2</c:v>
                </c:pt>
                <c:pt idx="1023">
                  <c:v>-7.6424000000000006E-2</c:v>
                </c:pt>
                <c:pt idx="1024">
                  <c:v>-7.2905999999999999E-2</c:v>
                </c:pt>
                <c:pt idx="1025">
                  <c:v>-6.5629999999999994E-2</c:v>
                </c:pt>
                <c:pt idx="1026">
                  <c:v>-5.3450999999999999E-2</c:v>
                </c:pt>
                <c:pt idx="1027">
                  <c:v>-3.6720999999999997E-2</c:v>
                </c:pt>
                <c:pt idx="1028">
                  <c:v>-1.6386999999999999E-2</c:v>
                </c:pt>
                <c:pt idx="1029">
                  <c:v>6.2550000000000001E-3</c:v>
                </c:pt>
                <c:pt idx="1030">
                  <c:v>2.9461999999999999E-2</c:v>
                </c:pt>
                <c:pt idx="1031">
                  <c:v>5.1575000000000003E-2</c:v>
                </c:pt>
                <c:pt idx="1032">
                  <c:v>7.2091000000000002E-2</c:v>
                </c:pt>
                <c:pt idx="1033">
                  <c:v>9.1735999999999998E-2</c:v>
                </c:pt>
                <c:pt idx="1034">
                  <c:v>0.111329</c:v>
                </c:pt>
                <c:pt idx="1035">
                  <c:v>0.13123499999999999</c:v>
                </c:pt>
                <c:pt idx="1036">
                  <c:v>0.15134400000000001</c:v>
                </c:pt>
                <c:pt idx="1037">
                  <c:v>0.17069200000000001</c:v>
                </c:pt>
                <c:pt idx="1038">
                  <c:v>0.18779899999999999</c:v>
                </c:pt>
                <c:pt idx="1039">
                  <c:v>0.201735</c:v>
                </c:pt>
                <c:pt idx="1040">
                  <c:v>0.21270900000000001</c:v>
                </c:pt>
                <c:pt idx="1041">
                  <c:v>0.22209200000000001</c:v>
                </c:pt>
                <c:pt idx="1042">
                  <c:v>0.23191200000000001</c:v>
                </c:pt>
                <c:pt idx="1043">
                  <c:v>0.24446000000000001</c:v>
                </c:pt>
                <c:pt idx="1044">
                  <c:v>0.26189699999999999</c:v>
                </c:pt>
                <c:pt idx="1045">
                  <c:v>0.28533999999999998</c:v>
                </c:pt>
                <c:pt idx="1046">
                  <c:v>0.31440099999999999</c:v>
                </c:pt>
                <c:pt idx="1047">
                  <c:v>0.34740300000000002</c:v>
                </c:pt>
                <c:pt idx="1048">
                  <c:v>0.38229099999999999</c:v>
                </c:pt>
                <c:pt idx="1049">
                  <c:v>0.417655</c:v>
                </c:pt>
                <c:pt idx="1050">
                  <c:v>0.45310800000000001</c:v>
                </c:pt>
                <c:pt idx="1051">
                  <c:v>0.489209</c:v>
                </c:pt>
                <c:pt idx="1052">
                  <c:v>0.52652900000000002</c:v>
                </c:pt>
                <c:pt idx="1053">
                  <c:v>0.565079</c:v>
                </c:pt>
                <c:pt idx="1054">
                  <c:v>0.60447099999999998</c:v>
                </c:pt>
                <c:pt idx="1055">
                  <c:v>0.64373400000000003</c:v>
                </c:pt>
                <c:pt idx="1056">
                  <c:v>0.68194299999999997</c:v>
                </c:pt>
                <c:pt idx="1057">
                  <c:v>0.71899299999999999</c:v>
                </c:pt>
                <c:pt idx="1058">
                  <c:v>0.75493699999999997</c:v>
                </c:pt>
                <c:pt idx="1059">
                  <c:v>0.78960399999999997</c:v>
                </c:pt>
                <c:pt idx="1060">
                  <c:v>0.82313000000000003</c:v>
                </c:pt>
                <c:pt idx="1061">
                  <c:v>0.855989</c:v>
                </c:pt>
                <c:pt idx="1062">
                  <c:v>0.88870400000000005</c:v>
                </c:pt>
                <c:pt idx="1063">
                  <c:v>0.92191800000000002</c:v>
                </c:pt>
                <c:pt idx="1064">
                  <c:v>0.95611299999999999</c:v>
                </c:pt>
                <c:pt idx="1065">
                  <c:v>0.99121000000000004</c:v>
                </c:pt>
                <c:pt idx="1066">
                  <c:v>1.026724</c:v>
                </c:pt>
                <c:pt idx="1067">
                  <c:v>1.0621940000000001</c:v>
                </c:pt>
                <c:pt idx="1068">
                  <c:v>1.0979289999999999</c:v>
                </c:pt>
                <c:pt idx="1069">
                  <c:v>1.1348670000000001</c:v>
                </c:pt>
                <c:pt idx="1070">
                  <c:v>1.1733560000000001</c:v>
                </c:pt>
                <c:pt idx="1071">
                  <c:v>1.2132689999999999</c:v>
                </c:pt>
                <c:pt idx="1072">
                  <c:v>1.254677</c:v>
                </c:pt>
                <c:pt idx="1073">
                  <c:v>1.2972889999999999</c:v>
                </c:pt>
                <c:pt idx="1074">
                  <c:v>1.339699</c:v>
                </c:pt>
                <c:pt idx="1075">
                  <c:v>1.3798140000000001</c:v>
                </c:pt>
                <c:pt idx="1076">
                  <c:v>1.4159919999999999</c:v>
                </c:pt>
                <c:pt idx="1077">
                  <c:v>1.4476</c:v>
                </c:pt>
                <c:pt idx="1078">
                  <c:v>1.4750160000000001</c:v>
                </c:pt>
                <c:pt idx="1079">
                  <c:v>1.499314</c:v>
                </c:pt>
                <c:pt idx="1080">
                  <c:v>1.521992</c:v>
                </c:pt>
                <c:pt idx="1081">
                  <c:v>1.544489</c:v>
                </c:pt>
                <c:pt idx="1082">
                  <c:v>1.5672109999999999</c:v>
                </c:pt>
                <c:pt idx="1083">
                  <c:v>1.5894470000000001</c:v>
                </c:pt>
                <c:pt idx="1084">
                  <c:v>1.610263</c:v>
                </c:pt>
                <c:pt idx="1085">
                  <c:v>1.6293029999999999</c:v>
                </c:pt>
                <c:pt idx="1086">
                  <c:v>1.646773</c:v>
                </c:pt>
                <c:pt idx="1087">
                  <c:v>1.663028</c:v>
                </c:pt>
                <c:pt idx="1088">
                  <c:v>1.678914</c:v>
                </c:pt>
                <c:pt idx="1089">
                  <c:v>1.6960999999999999</c:v>
                </c:pt>
                <c:pt idx="1090">
                  <c:v>1.716207</c:v>
                </c:pt>
                <c:pt idx="1091">
                  <c:v>1.739574</c:v>
                </c:pt>
                <c:pt idx="1092">
                  <c:v>1.765393</c:v>
                </c:pt>
                <c:pt idx="1093">
                  <c:v>1.792551</c:v>
                </c:pt>
                <c:pt idx="1094">
                  <c:v>1.81978</c:v>
                </c:pt>
                <c:pt idx="1095">
                  <c:v>1.845588</c:v>
                </c:pt>
                <c:pt idx="1096">
                  <c:v>1.868512</c:v>
                </c:pt>
                <c:pt idx="1097">
                  <c:v>1.888037</c:v>
                </c:pt>
                <c:pt idx="1098">
                  <c:v>1.904976</c:v>
                </c:pt>
                <c:pt idx="1099">
                  <c:v>1.9206449999999999</c:v>
                </c:pt>
                <c:pt idx="1100">
                  <c:v>1.9362220000000001</c:v>
                </c:pt>
                <c:pt idx="1101">
                  <c:v>1.9517770000000001</c:v>
                </c:pt>
                <c:pt idx="1102">
                  <c:v>1.9657020000000001</c:v>
                </c:pt>
                <c:pt idx="1103">
                  <c:v>1.976281</c:v>
                </c:pt>
                <c:pt idx="1104">
                  <c:v>1.983236</c:v>
                </c:pt>
                <c:pt idx="1105">
                  <c:v>1.987692</c:v>
                </c:pt>
                <c:pt idx="1106">
                  <c:v>1.991384</c:v>
                </c:pt>
                <c:pt idx="1107">
                  <c:v>1.9958899999999999</c:v>
                </c:pt>
                <c:pt idx="1108">
                  <c:v>2.002338</c:v>
                </c:pt>
                <c:pt idx="1109">
                  <c:v>2.0114580000000002</c:v>
                </c:pt>
                <c:pt idx="1110">
                  <c:v>2.0233989999999999</c:v>
                </c:pt>
                <c:pt idx="1111">
                  <c:v>2.037188</c:v>
                </c:pt>
                <c:pt idx="1112">
                  <c:v>2.050916</c:v>
                </c:pt>
                <c:pt idx="1113">
                  <c:v>2.0630709999999999</c:v>
                </c:pt>
                <c:pt idx="1114">
                  <c:v>2.0732379999999999</c:v>
                </c:pt>
                <c:pt idx="1115">
                  <c:v>2.0814059999999999</c:v>
                </c:pt>
                <c:pt idx="1116">
                  <c:v>2.087507</c:v>
                </c:pt>
                <c:pt idx="1117">
                  <c:v>2.0915849999999998</c:v>
                </c:pt>
                <c:pt idx="1118">
                  <c:v>2.0935990000000002</c:v>
                </c:pt>
                <c:pt idx="1119">
                  <c:v>2.0931959999999998</c:v>
                </c:pt>
                <c:pt idx="1120">
                  <c:v>2.0898560000000002</c:v>
                </c:pt>
                <c:pt idx="1121">
                  <c:v>2.0830289999999998</c:v>
                </c:pt>
                <c:pt idx="1122">
                  <c:v>2.0725009999999999</c:v>
                </c:pt>
                <c:pt idx="1123">
                  <c:v>2.0587339999999998</c:v>
                </c:pt>
                <c:pt idx="1124">
                  <c:v>2.0430250000000001</c:v>
                </c:pt>
                <c:pt idx="1125">
                  <c:v>2.0270269999999999</c:v>
                </c:pt>
                <c:pt idx="1126">
                  <c:v>2.0114749999999999</c:v>
                </c:pt>
                <c:pt idx="1127">
                  <c:v>1.9962260000000001</c:v>
                </c:pt>
                <c:pt idx="1128">
                  <c:v>1.98126</c:v>
                </c:pt>
                <c:pt idx="1129">
                  <c:v>1.9663710000000001</c:v>
                </c:pt>
                <c:pt idx="1130">
                  <c:v>1.9509590000000001</c:v>
                </c:pt>
                <c:pt idx="1131">
                  <c:v>1.935241</c:v>
                </c:pt>
                <c:pt idx="1132">
                  <c:v>1.9206240000000001</c:v>
                </c:pt>
                <c:pt idx="1133">
                  <c:v>1.9081980000000001</c:v>
                </c:pt>
                <c:pt idx="1134">
                  <c:v>1.897265</c:v>
                </c:pt>
                <c:pt idx="1135">
                  <c:v>1.8860749999999999</c:v>
                </c:pt>
                <c:pt idx="1136">
                  <c:v>1.8736839999999999</c:v>
                </c:pt>
                <c:pt idx="1137">
                  <c:v>1.8601259999999999</c:v>
                </c:pt>
                <c:pt idx="1138">
                  <c:v>1.8453189999999999</c:v>
                </c:pt>
                <c:pt idx="1139">
                  <c:v>1.8286020000000001</c:v>
                </c:pt>
                <c:pt idx="1140">
                  <c:v>1.8092729999999999</c:v>
                </c:pt>
                <c:pt idx="1141">
                  <c:v>1.7870079999999999</c:v>
                </c:pt>
                <c:pt idx="1142">
                  <c:v>1.762008</c:v>
                </c:pt>
                <c:pt idx="1143">
                  <c:v>1.7349810000000001</c:v>
                </c:pt>
                <c:pt idx="1144">
                  <c:v>1.7067680000000001</c:v>
                </c:pt>
                <c:pt idx="1145">
                  <c:v>1.677989</c:v>
                </c:pt>
                <c:pt idx="1146">
                  <c:v>1.6489050000000001</c:v>
                </c:pt>
                <c:pt idx="1147">
                  <c:v>1.619548</c:v>
                </c:pt>
                <c:pt idx="1148">
                  <c:v>1.5895589999999999</c:v>
                </c:pt>
                <c:pt idx="1149">
                  <c:v>1.5583800000000001</c:v>
                </c:pt>
                <c:pt idx="1150">
                  <c:v>1.52643</c:v>
                </c:pt>
                <c:pt idx="1151">
                  <c:v>1.495328</c:v>
                </c:pt>
                <c:pt idx="1152">
                  <c:v>1.4665360000000001</c:v>
                </c:pt>
                <c:pt idx="1153">
                  <c:v>1.440374</c:v>
                </c:pt>
                <c:pt idx="1154">
                  <c:v>1.416453</c:v>
                </c:pt>
                <c:pt idx="1155">
                  <c:v>1.3939349999999999</c:v>
                </c:pt>
                <c:pt idx="1156">
                  <c:v>1.3708800000000001</c:v>
                </c:pt>
                <c:pt idx="1157">
                  <c:v>1.34501</c:v>
                </c:pt>
                <c:pt idx="1158">
                  <c:v>1.3155760000000001</c:v>
                </c:pt>
                <c:pt idx="1159">
                  <c:v>1.283272</c:v>
                </c:pt>
                <c:pt idx="1160">
                  <c:v>1.2488520000000001</c:v>
                </c:pt>
                <c:pt idx="1161">
                  <c:v>1.2127349999999999</c:v>
                </c:pt>
                <c:pt idx="1162">
                  <c:v>1.175448</c:v>
                </c:pt>
                <c:pt idx="1163">
                  <c:v>1.1373310000000001</c:v>
                </c:pt>
                <c:pt idx="1164">
                  <c:v>1.0978829999999999</c:v>
                </c:pt>
                <c:pt idx="1165">
                  <c:v>1.0565180000000001</c:v>
                </c:pt>
                <c:pt idx="1166">
                  <c:v>1.0134620000000001</c:v>
                </c:pt>
                <c:pt idx="1167">
                  <c:v>0.97003399999999995</c:v>
                </c:pt>
                <c:pt idx="1168">
                  <c:v>0.92845</c:v>
                </c:pt>
                <c:pt idx="1169">
                  <c:v>0.89039199999999996</c:v>
                </c:pt>
                <c:pt idx="1170">
                  <c:v>0.85646299999999997</c:v>
                </c:pt>
                <c:pt idx="1171">
                  <c:v>0.82655299999999998</c:v>
                </c:pt>
                <c:pt idx="1172">
                  <c:v>0.79945600000000006</c:v>
                </c:pt>
                <c:pt idx="1173">
                  <c:v>0.77302800000000005</c:v>
                </c:pt>
                <c:pt idx="1174">
                  <c:v>0.74554900000000002</c:v>
                </c:pt>
                <c:pt idx="1175">
                  <c:v>0.71696700000000002</c:v>
                </c:pt>
                <c:pt idx="1176">
                  <c:v>0.68853799999999998</c:v>
                </c:pt>
                <c:pt idx="1177">
                  <c:v>0.66163899999999998</c:v>
                </c:pt>
                <c:pt idx="1178">
                  <c:v>0.63721499999999998</c:v>
                </c:pt>
                <c:pt idx="1179">
                  <c:v>0.61489099999999997</c:v>
                </c:pt>
                <c:pt idx="1180">
                  <c:v>0.59300299999999995</c:v>
                </c:pt>
                <c:pt idx="1181">
                  <c:v>0.56979900000000006</c:v>
                </c:pt>
                <c:pt idx="1182">
                  <c:v>0.54380300000000004</c:v>
                </c:pt>
                <c:pt idx="1183">
                  <c:v>0.51563599999999998</c:v>
                </c:pt>
                <c:pt idx="1184">
                  <c:v>0.48855700000000002</c:v>
                </c:pt>
                <c:pt idx="1185">
                  <c:v>0.46506900000000001</c:v>
                </c:pt>
                <c:pt idx="1186">
                  <c:v>0.44557600000000003</c:v>
                </c:pt>
                <c:pt idx="1187">
                  <c:v>0.42956699999999998</c:v>
                </c:pt>
                <c:pt idx="1188">
                  <c:v>0.415966</c:v>
                </c:pt>
                <c:pt idx="1189">
                  <c:v>0.40323500000000001</c:v>
                </c:pt>
                <c:pt idx="1190">
                  <c:v>0.39002599999999998</c:v>
                </c:pt>
                <c:pt idx="1191">
                  <c:v>0.37595200000000001</c:v>
                </c:pt>
                <c:pt idx="1192">
                  <c:v>0.36176599999999998</c:v>
                </c:pt>
                <c:pt idx="1193">
                  <c:v>0.34862300000000002</c:v>
                </c:pt>
                <c:pt idx="1194">
                  <c:v>0.337038</c:v>
                </c:pt>
                <c:pt idx="1195">
                  <c:v>0.32650400000000002</c:v>
                </c:pt>
                <c:pt idx="1196">
                  <c:v>0.31598100000000001</c:v>
                </c:pt>
                <c:pt idx="1197">
                  <c:v>0.30463899999999999</c:v>
                </c:pt>
                <c:pt idx="1198">
                  <c:v>0.29199000000000003</c:v>
                </c:pt>
                <c:pt idx="1199">
                  <c:v>0.27798099999999998</c:v>
                </c:pt>
                <c:pt idx="1200">
                  <c:v>0.26328299999999999</c:v>
                </c:pt>
                <c:pt idx="1201">
                  <c:v>0.24859500000000001</c:v>
                </c:pt>
                <c:pt idx="1202">
                  <c:v>0.234178</c:v>
                </c:pt>
                <c:pt idx="1203">
                  <c:v>0.22053800000000001</c:v>
                </c:pt>
                <c:pt idx="1204">
                  <c:v>0.20814199999999999</c:v>
                </c:pt>
                <c:pt idx="1205">
                  <c:v>0.19650999999999999</c:v>
                </c:pt>
                <c:pt idx="1206">
                  <c:v>0.184666</c:v>
                </c:pt>
                <c:pt idx="1207">
                  <c:v>0.171846</c:v>
                </c:pt>
                <c:pt idx="1208">
                  <c:v>0.15775800000000001</c:v>
                </c:pt>
                <c:pt idx="1209">
                  <c:v>0.14318500000000001</c:v>
                </c:pt>
                <c:pt idx="1210">
                  <c:v>0.129855</c:v>
                </c:pt>
                <c:pt idx="1211">
                  <c:v>0.11885999999999999</c:v>
                </c:pt>
                <c:pt idx="1212">
                  <c:v>0.109738</c:v>
                </c:pt>
                <c:pt idx="1213">
                  <c:v>0.10140200000000001</c:v>
                </c:pt>
                <c:pt idx="1214">
                  <c:v>9.2698000000000003E-2</c:v>
                </c:pt>
                <c:pt idx="1215">
                  <c:v>8.2739999999999994E-2</c:v>
                </c:pt>
                <c:pt idx="1216">
                  <c:v>7.2410000000000002E-2</c:v>
                </c:pt>
                <c:pt idx="1217">
                  <c:v>6.4017000000000004E-2</c:v>
                </c:pt>
                <c:pt idx="1218">
                  <c:v>5.9311000000000003E-2</c:v>
                </c:pt>
                <c:pt idx="1219">
                  <c:v>5.8173000000000002E-2</c:v>
                </c:pt>
                <c:pt idx="1220">
                  <c:v>5.8569000000000003E-2</c:v>
                </c:pt>
                <c:pt idx="1221">
                  <c:v>5.9182999999999999E-2</c:v>
                </c:pt>
                <c:pt idx="1222">
                  <c:v>6.0609000000000003E-2</c:v>
                </c:pt>
                <c:pt idx="1223">
                  <c:v>6.3220999999999999E-2</c:v>
                </c:pt>
                <c:pt idx="1224">
                  <c:v>6.6636000000000001E-2</c:v>
                </c:pt>
                <c:pt idx="1225">
                  <c:v>7.0660000000000001E-2</c:v>
                </c:pt>
                <c:pt idx="1226">
                  <c:v>7.5509999999999994E-2</c:v>
                </c:pt>
                <c:pt idx="1227">
                  <c:v>8.1503000000000006E-2</c:v>
                </c:pt>
                <c:pt idx="1228">
                  <c:v>8.8512999999999994E-2</c:v>
                </c:pt>
                <c:pt idx="1229">
                  <c:v>9.6046999999999993E-2</c:v>
                </c:pt>
                <c:pt idx="1230">
                  <c:v>0.103635</c:v>
                </c:pt>
                <c:pt idx="1231">
                  <c:v>0.11070199999999999</c:v>
                </c:pt>
                <c:pt idx="1232">
                  <c:v>0.117558</c:v>
                </c:pt>
                <c:pt idx="1233">
                  <c:v>0.12581500000000001</c:v>
                </c:pt>
                <c:pt idx="1234">
                  <c:v>0.13636799999999999</c:v>
                </c:pt>
                <c:pt idx="1235">
                  <c:v>0.149287</c:v>
                </c:pt>
                <c:pt idx="1236">
                  <c:v>0.16506899999999999</c:v>
                </c:pt>
                <c:pt idx="1237">
                  <c:v>0.18351700000000001</c:v>
                </c:pt>
                <c:pt idx="1238">
                  <c:v>0.203009</c:v>
                </c:pt>
                <c:pt idx="1239">
                  <c:v>0.22166</c:v>
                </c:pt>
                <c:pt idx="1240">
                  <c:v>0.23863400000000001</c:v>
                </c:pt>
                <c:pt idx="1241">
                  <c:v>0.254415</c:v>
                </c:pt>
                <c:pt idx="1242">
                  <c:v>0.269986</c:v>
                </c:pt>
                <c:pt idx="1243">
                  <c:v>0.28634700000000002</c:v>
                </c:pt>
                <c:pt idx="1244">
                  <c:v>0.30416900000000002</c:v>
                </c:pt>
                <c:pt idx="1245">
                  <c:v>0.32333800000000001</c:v>
                </c:pt>
                <c:pt idx="1246">
                  <c:v>0.34365899999999999</c:v>
                </c:pt>
                <c:pt idx="1247">
                  <c:v>0.36528899999999997</c:v>
                </c:pt>
                <c:pt idx="1248">
                  <c:v>0.38730599999999998</c:v>
                </c:pt>
                <c:pt idx="1249">
                  <c:v>0.40776099999999998</c:v>
                </c:pt>
                <c:pt idx="1250">
                  <c:v>0.42603200000000002</c:v>
                </c:pt>
                <c:pt idx="1251">
                  <c:v>0.44353700000000001</c:v>
                </c:pt>
                <c:pt idx="1252">
                  <c:v>0.462642</c:v>
                </c:pt>
                <c:pt idx="1253">
                  <c:v>0.48523500000000003</c:v>
                </c:pt>
                <c:pt idx="1254">
                  <c:v>0.51119099999999995</c:v>
                </c:pt>
                <c:pt idx="1255">
                  <c:v>0.538381</c:v>
                </c:pt>
                <c:pt idx="1256">
                  <c:v>0.56481899999999996</c:v>
                </c:pt>
                <c:pt idx="1257">
                  <c:v>0.590449</c:v>
                </c:pt>
                <c:pt idx="1258">
                  <c:v>0.61670599999999998</c:v>
                </c:pt>
                <c:pt idx="1259">
                  <c:v>0.64509399999999995</c:v>
                </c:pt>
                <c:pt idx="1260">
                  <c:v>0.67664899999999994</c:v>
                </c:pt>
                <c:pt idx="1261">
                  <c:v>0.71145499999999995</c:v>
                </c:pt>
                <c:pt idx="1262">
                  <c:v>0.74802500000000005</c:v>
                </c:pt>
                <c:pt idx="1263">
                  <c:v>0.78433200000000003</c:v>
                </c:pt>
                <c:pt idx="1264">
                  <c:v>0.81911400000000001</c:v>
                </c:pt>
                <c:pt idx="1265">
                  <c:v>0.85160999999999998</c:v>
                </c:pt>
                <c:pt idx="1266">
                  <c:v>0.88171100000000002</c:v>
                </c:pt>
                <c:pt idx="1267">
                  <c:v>0.91080700000000003</c:v>
                </c:pt>
                <c:pt idx="1268">
                  <c:v>0.94064300000000001</c:v>
                </c:pt>
                <c:pt idx="1269">
                  <c:v>0.97152499999999997</c:v>
                </c:pt>
                <c:pt idx="1270">
                  <c:v>1.002702</c:v>
                </c:pt>
                <c:pt idx="1271">
                  <c:v>1.033229</c:v>
                </c:pt>
                <c:pt idx="1272">
                  <c:v>1.0621499999999999</c:v>
                </c:pt>
                <c:pt idx="1273">
                  <c:v>1.0894349999999999</c:v>
                </c:pt>
                <c:pt idx="1274">
                  <c:v>1.116403</c:v>
                </c:pt>
                <c:pt idx="1275">
                  <c:v>1.1446540000000001</c:v>
                </c:pt>
                <c:pt idx="1276">
                  <c:v>1.1753480000000001</c:v>
                </c:pt>
                <c:pt idx="1277">
                  <c:v>1.2087870000000001</c:v>
                </c:pt>
                <c:pt idx="1278">
                  <c:v>1.2439</c:v>
                </c:pt>
                <c:pt idx="1279">
                  <c:v>1.2787200000000001</c:v>
                </c:pt>
                <c:pt idx="1280">
                  <c:v>1.3115300000000001</c:v>
                </c:pt>
                <c:pt idx="1281">
                  <c:v>1.3415710000000001</c:v>
                </c:pt>
                <c:pt idx="1282">
                  <c:v>1.3689690000000001</c:v>
                </c:pt>
                <c:pt idx="1283">
                  <c:v>1.394407</c:v>
                </c:pt>
                <c:pt idx="1284">
                  <c:v>1.4197299999999999</c:v>
                </c:pt>
                <c:pt idx="1285">
                  <c:v>1.446885</c:v>
                </c:pt>
                <c:pt idx="1286">
                  <c:v>1.474464</c:v>
                </c:pt>
                <c:pt idx="1287">
                  <c:v>1.498559</c:v>
                </c:pt>
                <c:pt idx="1288">
                  <c:v>1.517012</c:v>
                </c:pt>
                <c:pt idx="1289">
                  <c:v>1.530233</c:v>
                </c:pt>
                <c:pt idx="1290">
                  <c:v>1.5401</c:v>
                </c:pt>
                <c:pt idx="1291">
                  <c:v>1.5494779999999999</c:v>
                </c:pt>
                <c:pt idx="1292">
                  <c:v>1.5611029999999999</c:v>
                </c:pt>
                <c:pt idx="1293">
                  <c:v>1.575677</c:v>
                </c:pt>
                <c:pt idx="1294">
                  <c:v>1.591442</c:v>
                </c:pt>
                <c:pt idx="1295">
                  <c:v>1.6064659999999999</c:v>
                </c:pt>
                <c:pt idx="1296">
                  <c:v>1.620304</c:v>
                </c:pt>
                <c:pt idx="1297">
                  <c:v>1.6335710000000001</c:v>
                </c:pt>
                <c:pt idx="1298">
                  <c:v>1.647351</c:v>
                </c:pt>
                <c:pt idx="1299">
                  <c:v>1.6622380000000001</c:v>
                </c:pt>
                <c:pt idx="1300">
                  <c:v>1.6781280000000001</c:v>
                </c:pt>
                <c:pt idx="1301">
                  <c:v>1.695217</c:v>
                </c:pt>
                <c:pt idx="1302">
                  <c:v>1.7134149999999999</c:v>
                </c:pt>
                <c:pt idx="1303">
                  <c:v>1.7313430000000001</c:v>
                </c:pt>
                <c:pt idx="1304">
                  <c:v>1.747223</c:v>
                </c:pt>
                <c:pt idx="1305">
                  <c:v>1.7598100000000001</c:v>
                </c:pt>
                <c:pt idx="1306">
                  <c:v>1.76884</c:v>
                </c:pt>
                <c:pt idx="1307">
                  <c:v>1.775447</c:v>
                </c:pt>
                <c:pt idx="1308">
                  <c:v>1.781434</c:v>
                </c:pt>
                <c:pt idx="1309">
                  <c:v>1.788292</c:v>
                </c:pt>
                <c:pt idx="1310">
                  <c:v>1.79664</c:v>
                </c:pt>
                <c:pt idx="1311">
                  <c:v>1.805714</c:v>
                </c:pt>
                <c:pt idx="1312">
                  <c:v>1.8139639999999999</c:v>
                </c:pt>
                <c:pt idx="1313">
                  <c:v>1.820289</c:v>
                </c:pt>
                <c:pt idx="1314">
                  <c:v>1.824856</c:v>
                </c:pt>
                <c:pt idx="1315">
                  <c:v>1.828945</c:v>
                </c:pt>
                <c:pt idx="1316">
                  <c:v>1.833472</c:v>
                </c:pt>
                <c:pt idx="1317">
                  <c:v>1.8384309999999999</c:v>
                </c:pt>
                <c:pt idx="1318">
                  <c:v>1.8435969999999999</c:v>
                </c:pt>
                <c:pt idx="1319">
                  <c:v>1.848813</c:v>
                </c:pt>
                <c:pt idx="1320">
                  <c:v>1.8539909999999999</c:v>
                </c:pt>
                <c:pt idx="1321">
                  <c:v>1.858484</c:v>
                </c:pt>
                <c:pt idx="1322">
                  <c:v>1.8610979999999999</c:v>
                </c:pt>
                <c:pt idx="1323">
                  <c:v>1.8615250000000001</c:v>
                </c:pt>
                <c:pt idx="1324">
                  <c:v>1.8605940000000001</c:v>
                </c:pt>
                <c:pt idx="1325">
                  <c:v>1.8592770000000001</c:v>
                </c:pt>
                <c:pt idx="1326">
                  <c:v>1.8580140000000001</c:v>
                </c:pt>
                <c:pt idx="1327">
                  <c:v>1.856268</c:v>
                </c:pt>
                <c:pt idx="1328">
                  <c:v>1.8526499999999999</c:v>
                </c:pt>
                <c:pt idx="1329">
                  <c:v>1.8456939999999999</c:v>
                </c:pt>
                <c:pt idx="1330">
                  <c:v>1.8350299999999999</c:v>
                </c:pt>
                <c:pt idx="1331">
                  <c:v>1.821766</c:v>
                </c:pt>
                <c:pt idx="1332">
                  <c:v>1.8071839999999999</c:v>
                </c:pt>
                <c:pt idx="1333">
                  <c:v>1.792017</c:v>
                </c:pt>
                <c:pt idx="1334">
                  <c:v>1.776578</c:v>
                </c:pt>
                <c:pt idx="1335">
                  <c:v>1.76071</c:v>
                </c:pt>
                <c:pt idx="1336">
                  <c:v>1.7446219999999999</c:v>
                </c:pt>
                <c:pt idx="1337">
                  <c:v>1.7289760000000001</c:v>
                </c:pt>
                <c:pt idx="1338">
                  <c:v>1.713822</c:v>
                </c:pt>
                <c:pt idx="1339">
                  <c:v>1.698985</c:v>
                </c:pt>
                <c:pt idx="1340">
                  <c:v>1.6856100000000001</c:v>
                </c:pt>
                <c:pt idx="1341">
                  <c:v>1.675708</c:v>
                </c:pt>
                <c:pt idx="1342">
                  <c:v>1.6687909999999999</c:v>
                </c:pt>
                <c:pt idx="1343">
                  <c:v>1.6617150000000001</c:v>
                </c:pt>
                <c:pt idx="1344">
                  <c:v>1.652102</c:v>
                </c:pt>
                <c:pt idx="1345">
                  <c:v>1.6390769999999999</c:v>
                </c:pt>
                <c:pt idx="1346">
                  <c:v>1.622557</c:v>
                </c:pt>
                <c:pt idx="1347">
                  <c:v>1.6027929999999999</c:v>
                </c:pt>
                <c:pt idx="1348">
                  <c:v>1.5800399999999999</c:v>
                </c:pt>
                <c:pt idx="1349">
                  <c:v>1.555191</c:v>
                </c:pt>
                <c:pt idx="1350">
                  <c:v>1.52979</c:v>
                </c:pt>
                <c:pt idx="1351">
                  <c:v>1.50528</c:v>
                </c:pt>
                <c:pt idx="1352">
                  <c:v>1.4823059999999999</c:v>
                </c:pt>
                <c:pt idx="1353">
                  <c:v>1.4602740000000001</c:v>
                </c:pt>
                <c:pt idx="1354">
                  <c:v>1.4378310000000001</c:v>
                </c:pt>
                <c:pt idx="1355">
                  <c:v>1.4138470000000001</c:v>
                </c:pt>
                <c:pt idx="1356">
                  <c:v>1.3882410000000001</c:v>
                </c:pt>
                <c:pt idx="1357">
                  <c:v>1.362055</c:v>
                </c:pt>
                <c:pt idx="1358">
                  <c:v>1.3366720000000001</c:v>
                </c:pt>
                <c:pt idx="1359">
                  <c:v>1.312889</c:v>
                </c:pt>
                <c:pt idx="1360">
                  <c:v>1.290605</c:v>
                </c:pt>
                <c:pt idx="1361">
                  <c:v>1.2693779999999999</c:v>
                </c:pt>
                <c:pt idx="1362">
                  <c:v>1.2487379999999999</c:v>
                </c:pt>
                <c:pt idx="1363">
                  <c:v>1.2281169999999999</c:v>
                </c:pt>
                <c:pt idx="1364">
                  <c:v>1.2068399999999999</c:v>
                </c:pt>
                <c:pt idx="1365">
                  <c:v>1.184086</c:v>
                </c:pt>
                <c:pt idx="1366">
                  <c:v>1.1595960000000001</c:v>
                </c:pt>
                <c:pt idx="1367">
                  <c:v>1.1344479999999999</c:v>
                </c:pt>
                <c:pt idx="1368">
                  <c:v>1.110174</c:v>
                </c:pt>
                <c:pt idx="1369">
                  <c:v>1.0870249999999999</c:v>
                </c:pt>
                <c:pt idx="1370">
                  <c:v>1.0637110000000001</c:v>
                </c:pt>
                <c:pt idx="1371">
                  <c:v>1.0387</c:v>
                </c:pt>
                <c:pt idx="1372">
                  <c:v>1.0112639999999999</c:v>
                </c:pt>
                <c:pt idx="1373">
                  <c:v>0.98175199999999996</c:v>
                </c:pt>
                <c:pt idx="1374">
                  <c:v>0.95112799999999997</c:v>
                </c:pt>
                <c:pt idx="1375">
                  <c:v>0.92022300000000001</c:v>
                </c:pt>
                <c:pt idx="1376">
                  <c:v>0.88990800000000003</c:v>
                </c:pt>
                <c:pt idx="1377">
                  <c:v>0.86159699999999995</c:v>
                </c:pt>
                <c:pt idx="1378">
                  <c:v>0.83687599999999995</c:v>
                </c:pt>
                <c:pt idx="1379">
                  <c:v>0.81606699999999999</c:v>
                </c:pt>
                <c:pt idx="1380">
                  <c:v>0.79722300000000001</c:v>
                </c:pt>
                <c:pt idx="1381">
                  <c:v>0.77793999999999996</c:v>
                </c:pt>
                <c:pt idx="1382">
                  <c:v>0.75783</c:v>
                </c:pt>
                <c:pt idx="1383">
                  <c:v>0.73800100000000002</c:v>
                </c:pt>
                <c:pt idx="1384">
                  <c:v>0.71936500000000003</c:v>
                </c:pt>
                <c:pt idx="1385">
                  <c:v>0.70223800000000003</c:v>
                </c:pt>
                <c:pt idx="1386">
                  <c:v>0.68639899999999998</c:v>
                </c:pt>
                <c:pt idx="1387">
                  <c:v>0.67138500000000001</c:v>
                </c:pt>
                <c:pt idx="1388">
                  <c:v>0.65661899999999995</c:v>
                </c:pt>
                <c:pt idx="1389">
                  <c:v>0.64126399999999995</c:v>
                </c:pt>
                <c:pt idx="1390">
                  <c:v>0.62488200000000005</c:v>
                </c:pt>
                <c:pt idx="1391">
                  <c:v>0.607989</c:v>
                </c:pt>
                <c:pt idx="1392">
                  <c:v>0.59149600000000002</c:v>
                </c:pt>
                <c:pt idx="1393">
                  <c:v>0.57601100000000005</c:v>
                </c:pt>
                <c:pt idx="1394">
                  <c:v>0.56163399999999997</c:v>
                </c:pt>
                <c:pt idx="1395">
                  <c:v>0.54799399999999998</c:v>
                </c:pt>
                <c:pt idx="1396">
                  <c:v>0.53432100000000005</c:v>
                </c:pt>
                <c:pt idx="1397">
                  <c:v>0.51979699999999995</c:v>
                </c:pt>
                <c:pt idx="1398">
                  <c:v>0.50414700000000001</c:v>
                </c:pt>
                <c:pt idx="1399">
                  <c:v>0.48823800000000001</c:v>
                </c:pt>
                <c:pt idx="1400">
                  <c:v>0.47379100000000002</c:v>
                </c:pt>
                <c:pt idx="1401">
                  <c:v>0.46184399999999998</c:v>
                </c:pt>
                <c:pt idx="1402">
                  <c:v>0.452214</c:v>
                </c:pt>
                <c:pt idx="1403">
                  <c:v>0.44405299999999998</c:v>
                </c:pt>
                <c:pt idx="1404">
                  <c:v>0.43608799999999998</c:v>
                </c:pt>
                <c:pt idx="1405">
                  <c:v>0.427151</c:v>
                </c:pt>
                <c:pt idx="1406">
                  <c:v>0.41671399999999997</c:v>
                </c:pt>
                <c:pt idx="1407">
                  <c:v>0.40493400000000002</c:v>
                </c:pt>
                <c:pt idx="1408">
                  <c:v>0.39261800000000002</c:v>
                </c:pt>
                <c:pt idx="1409">
                  <c:v>0.38085799999999997</c:v>
                </c:pt>
                <c:pt idx="1410">
                  <c:v>0.37020199999999998</c:v>
                </c:pt>
                <c:pt idx="1411">
                  <c:v>0.36016300000000001</c:v>
                </c:pt>
                <c:pt idx="1412">
                  <c:v>0.34981299999999999</c:v>
                </c:pt>
                <c:pt idx="1413">
                  <c:v>0.33851599999999998</c:v>
                </c:pt>
                <c:pt idx="1414">
                  <c:v>0.32587699999999997</c:v>
                </c:pt>
                <c:pt idx="1415">
                  <c:v>0.31161</c:v>
                </c:pt>
                <c:pt idx="1416">
                  <c:v>0.295962</c:v>
                </c:pt>
                <c:pt idx="1417">
                  <c:v>0.28010000000000002</c:v>
                </c:pt>
                <c:pt idx="1418">
                  <c:v>0.26560400000000001</c:v>
                </c:pt>
                <c:pt idx="1419">
                  <c:v>0.25384800000000002</c:v>
                </c:pt>
                <c:pt idx="1420">
                  <c:v>0.24559</c:v>
                </c:pt>
                <c:pt idx="1421">
                  <c:v>0.24066499999999999</c:v>
                </c:pt>
                <c:pt idx="1422">
                  <c:v>0.238097</c:v>
                </c:pt>
                <c:pt idx="1423">
                  <c:v>0.23641899999999999</c:v>
                </c:pt>
                <c:pt idx="1424">
                  <c:v>0.234323</c:v>
                </c:pt>
                <c:pt idx="1425">
                  <c:v>0.23122799999999999</c:v>
                </c:pt>
                <c:pt idx="1426">
                  <c:v>0.22736999999999999</c:v>
                </c:pt>
                <c:pt idx="1427">
                  <c:v>0.22373499999999999</c:v>
                </c:pt>
                <c:pt idx="1428">
                  <c:v>0.221832</c:v>
                </c:pt>
                <c:pt idx="1429">
                  <c:v>0.22265299999999999</c:v>
                </c:pt>
                <c:pt idx="1430">
                  <c:v>0.22567499999999999</c:v>
                </c:pt>
                <c:pt idx="1431">
                  <c:v>0.22975000000000001</c:v>
                </c:pt>
                <c:pt idx="1432">
                  <c:v>0.23427100000000001</c:v>
                </c:pt>
                <c:pt idx="1433">
                  <c:v>0.23874400000000001</c:v>
                </c:pt>
                <c:pt idx="1434">
                  <c:v>0.242342</c:v>
                </c:pt>
                <c:pt idx="1435">
                  <c:v>0.24456600000000001</c:v>
                </c:pt>
                <c:pt idx="1436">
                  <c:v>0.24610399999999999</c:v>
                </c:pt>
                <c:pt idx="1437">
                  <c:v>0.24873799999999999</c:v>
                </c:pt>
                <c:pt idx="1438">
                  <c:v>0.25445400000000001</c:v>
                </c:pt>
                <c:pt idx="1439">
                  <c:v>0.26449699999999998</c:v>
                </c:pt>
                <c:pt idx="1440">
                  <c:v>0.27851399999999998</c:v>
                </c:pt>
                <c:pt idx="1441">
                  <c:v>0.29489700000000002</c:v>
                </c:pt>
                <c:pt idx="1442">
                  <c:v>0.31231500000000001</c:v>
                </c:pt>
                <c:pt idx="1443">
                  <c:v>0.33001999999999998</c:v>
                </c:pt>
                <c:pt idx="1444">
                  <c:v>0.34717799999999999</c:v>
                </c:pt>
                <c:pt idx="1445">
                  <c:v>0.36286099999999999</c:v>
                </c:pt>
                <c:pt idx="1446">
                  <c:v>0.37682300000000002</c:v>
                </c:pt>
                <c:pt idx="1447">
                  <c:v>0.39017600000000002</c:v>
                </c:pt>
                <c:pt idx="1448">
                  <c:v>0.40468700000000002</c:v>
                </c:pt>
                <c:pt idx="1449">
                  <c:v>0.42173300000000002</c:v>
                </c:pt>
                <c:pt idx="1450">
                  <c:v>0.44156699999999999</c:v>
                </c:pt>
                <c:pt idx="1451">
                  <c:v>0.46273500000000001</c:v>
                </c:pt>
                <c:pt idx="1452">
                  <c:v>0.48316100000000001</c:v>
                </c:pt>
                <c:pt idx="1453">
                  <c:v>0.50170599999999999</c:v>
                </c:pt>
                <c:pt idx="1454">
                  <c:v>0.51776500000000003</c:v>
                </c:pt>
                <c:pt idx="1455">
                  <c:v>0.53108999999999995</c:v>
                </c:pt>
                <c:pt idx="1456">
                  <c:v>0.54265200000000002</c:v>
                </c:pt>
                <c:pt idx="1457">
                  <c:v>0.55391000000000001</c:v>
                </c:pt>
                <c:pt idx="1458">
                  <c:v>0.56605099999999997</c:v>
                </c:pt>
                <c:pt idx="1459">
                  <c:v>0.58031600000000005</c:v>
                </c:pt>
                <c:pt idx="1460">
                  <c:v>0.59762999999999999</c:v>
                </c:pt>
                <c:pt idx="1461">
                  <c:v>0.61792400000000003</c:v>
                </c:pt>
                <c:pt idx="1462">
                  <c:v>0.64022800000000002</c:v>
                </c:pt>
                <c:pt idx="1463">
                  <c:v>0.66355500000000001</c:v>
                </c:pt>
                <c:pt idx="1464">
                  <c:v>0.68723400000000001</c:v>
                </c:pt>
                <c:pt idx="1465">
                  <c:v>0.71074499999999996</c:v>
                </c:pt>
                <c:pt idx="1466">
                  <c:v>0.73407199999999995</c:v>
                </c:pt>
                <c:pt idx="1467">
                  <c:v>0.757965</c:v>
                </c:pt>
                <c:pt idx="1468">
                  <c:v>0.78375499999999998</c:v>
                </c:pt>
                <c:pt idx="1469">
                  <c:v>0.81211699999999998</c:v>
                </c:pt>
                <c:pt idx="1470">
                  <c:v>0.84188799999999997</c:v>
                </c:pt>
                <c:pt idx="1471">
                  <c:v>0.87100299999999997</c:v>
                </c:pt>
                <c:pt idx="1472">
                  <c:v>0.89798100000000003</c:v>
                </c:pt>
                <c:pt idx="1473">
                  <c:v>0.922655</c:v>
                </c:pt>
                <c:pt idx="1474">
                  <c:v>0.94614200000000004</c:v>
                </c:pt>
                <c:pt idx="1475">
                  <c:v>0.96949600000000002</c:v>
                </c:pt>
                <c:pt idx="1476">
                  <c:v>0.99319800000000003</c:v>
                </c:pt>
                <c:pt idx="1477">
                  <c:v>1.018057</c:v>
                </c:pt>
                <c:pt idx="1478">
                  <c:v>1.04453</c:v>
                </c:pt>
                <c:pt idx="1479">
                  <c:v>1.0716079999999999</c:v>
                </c:pt>
                <c:pt idx="1480">
                  <c:v>1.0976999999999999</c:v>
                </c:pt>
                <c:pt idx="1481">
                  <c:v>1.1218189999999999</c:v>
                </c:pt>
                <c:pt idx="1482">
                  <c:v>1.143777</c:v>
                </c:pt>
                <c:pt idx="1483">
                  <c:v>1.1641900000000001</c:v>
                </c:pt>
                <c:pt idx="1484">
                  <c:v>1.1843490000000001</c:v>
                </c:pt>
                <c:pt idx="1485">
                  <c:v>1.205786</c:v>
                </c:pt>
                <c:pt idx="1486">
                  <c:v>1.2296020000000001</c:v>
                </c:pt>
                <c:pt idx="1487">
                  <c:v>1.255531</c:v>
                </c:pt>
                <c:pt idx="1488">
                  <c:v>1.282241</c:v>
                </c:pt>
                <c:pt idx="1489">
                  <c:v>1.3085640000000001</c:v>
                </c:pt>
                <c:pt idx="1490">
                  <c:v>1.3332010000000001</c:v>
                </c:pt>
                <c:pt idx="1491">
                  <c:v>1.35486</c:v>
                </c:pt>
                <c:pt idx="1492">
                  <c:v>1.373686</c:v>
                </c:pt>
                <c:pt idx="1493">
                  <c:v>1.391076</c:v>
                </c:pt>
                <c:pt idx="1494">
                  <c:v>1.4080090000000001</c:v>
                </c:pt>
                <c:pt idx="1495">
                  <c:v>1.424309</c:v>
                </c:pt>
                <c:pt idx="1496">
                  <c:v>1.4395960000000001</c:v>
                </c:pt>
                <c:pt idx="1497">
                  <c:v>1.453719</c:v>
                </c:pt>
                <c:pt idx="1498">
                  <c:v>1.466397</c:v>
                </c:pt>
                <c:pt idx="1499">
                  <c:v>1.4773970000000001</c:v>
                </c:pt>
                <c:pt idx="1500">
                  <c:v>1.4865820000000001</c:v>
                </c:pt>
                <c:pt idx="1501">
                  <c:v>1.494445</c:v>
                </c:pt>
                <c:pt idx="1502">
                  <c:v>1.5022009999999999</c:v>
                </c:pt>
                <c:pt idx="1503">
                  <c:v>1.5107889999999999</c:v>
                </c:pt>
                <c:pt idx="1504">
                  <c:v>1.520885</c:v>
                </c:pt>
                <c:pt idx="1505">
                  <c:v>1.533007</c:v>
                </c:pt>
                <c:pt idx="1506">
                  <c:v>1.547148</c:v>
                </c:pt>
                <c:pt idx="1507">
                  <c:v>1.5625880000000001</c:v>
                </c:pt>
                <c:pt idx="1508">
                  <c:v>1.5781419999999999</c:v>
                </c:pt>
                <c:pt idx="1509">
                  <c:v>1.5928279999999999</c:v>
                </c:pt>
                <c:pt idx="1510">
                  <c:v>1.6055170000000001</c:v>
                </c:pt>
                <c:pt idx="1511">
                  <c:v>1.6154580000000001</c:v>
                </c:pt>
                <c:pt idx="1512">
                  <c:v>1.623705</c:v>
                </c:pt>
                <c:pt idx="1513">
                  <c:v>1.6320600000000001</c:v>
                </c:pt>
                <c:pt idx="1514">
                  <c:v>1.6412949999999999</c:v>
                </c:pt>
                <c:pt idx="1515">
                  <c:v>1.6510929999999999</c:v>
                </c:pt>
                <c:pt idx="1516">
                  <c:v>1.6608320000000001</c:v>
                </c:pt>
                <c:pt idx="1517">
                  <c:v>1.669888</c:v>
                </c:pt>
                <c:pt idx="1518">
                  <c:v>1.6772309999999999</c:v>
                </c:pt>
                <c:pt idx="1519">
                  <c:v>1.6818789999999999</c:v>
                </c:pt>
                <c:pt idx="1520">
                  <c:v>1.6838919999999999</c:v>
                </c:pt>
                <c:pt idx="1521">
                  <c:v>1.6846289999999999</c:v>
                </c:pt>
                <c:pt idx="1522">
                  <c:v>1.686185</c:v>
                </c:pt>
                <c:pt idx="1523">
                  <c:v>1.6899420000000001</c:v>
                </c:pt>
                <c:pt idx="1524">
                  <c:v>1.6959550000000001</c:v>
                </c:pt>
                <c:pt idx="1525">
                  <c:v>1.703576</c:v>
                </c:pt>
                <c:pt idx="1526">
                  <c:v>1.711444</c:v>
                </c:pt>
                <c:pt idx="1527">
                  <c:v>1.7176359999999999</c:v>
                </c:pt>
                <c:pt idx="1528">
                  <c:v>1.720872</c:v>
                </c:pt>
                <c:pt idx="1529">
                  <c:v>1.7214069999999999</c:v>
                </c:pt>
                <c:pt idx="1530">
                  <c:v>1.720458</c:v>
                </c:pt>
                <c:pt idx="1531">
                  <c:v>1.7192160000000001</c:v>
                </c:pt>
                <c:pt idx="1532">
                  <c:v>1.7184120000000001</c:v>
                </c:pt>
                <c:pt idx="1533">
                  <c:v>1.717759</c:v>
                </c:pt>
                <c:pt idx="1534">
                  <c:v>1.715897</c:v>
                </c:pt>
                <c:pt idx="1535">
                  <c:v>1.7114689999999999</c:v>
                </c:pt>
                <c:pt idx="1536">
                  <c:v>1.7040649999999999</c:v>
                </c:pt>
                <c:pt idx="1537">
                  <c:v>1.6941930000000001</c:v>
                </c:pt>
                <c:pt idx="1538">
                  <c:v>1.682375</c:v>
                </c:pt>
                <c:pt idx="1539">
                  <c:v>1.6689149999999999</c:v>
                </c:pt>
                <c:pt idx="1540">
                  <c:v>1.6547019999999999</c:v>
                </c:pt>
                <c:pt idx="1541">
                  <c:v>1.6406080000000001</c:v>
                </c:pt>
                <c:pt idx="1542">
                  <c:v>1.6264529999999999</c:v>
                </c:pt>
                <c:pt idx="1543">
                  <c:v>1.6115619999999999</c:v>
                </c:pt>
                <c:pt idx="1544">
                  <c:v>1.5954870000000001</c:v>
                </c:pt>
                <c:pt idx="1545">
                  <c:v>1.578565</c:v>
                </c:pt>
                <c:pt idx="1546">
                  <c:v>1.561911</c:v>
                </c:pt>
                <c:pt idx="1547">
                  <c:v>1.546316</c:v>
                </c:pt>
                <c:pt idx="1548">
                  <c:v>1.531987</c:v>
                </c:pt>
                <c:pt idx="1549">
                  <c:v>1.518661</c:v>
                </c:pt>
                <c:pt idx="1550">
                  <c:v>1.5056830000000001</c:v>
                </c:pt>
                <c:pt idx="1551">
                  <c:v>1.4924839999999999</c:v>
                </c:pt>
                <c:pt idx="1552">
                  <c:v>1.4782599999999999</c:v>
                </c:pt>
                <c:pt idx="1553">
                  <c:v>1.462569</c:v>
                </c:pt>
                <c:pt idx="1554">
                  <c:v>1.4460850000000001</c:v>
                </c:pt>
                <c:pt idx="1555">
                  <c:v>1.429691</c:v>
                </c:pt>
                <c:pt idx="1556">
                  <c:v>1.4139489999999999</c:v>
                </c:pt>
                <c:pt idx="1557">
                  <c:v>1.398617</c:v>
                </c:pt>
                <c:pt idx="1558">
                  <c:v>1.3826020000000001</c:v>
                </c:pt>
                <c:pt idx="1559">
                  <c:v>1.3650119999999999</c:v>
                </c:pt>
                <c:pt idx="1560">
                  <c:v>1.345647</c:v>
                </c:pt>
                <c:pt idx="1561">
                  <c:v>1.3249820000000001</c:v>
                </c:pt>
                <c:pt idx="1562">
                  <c:v>1.3037589999999999</c:v>
                </c:pt>
                <c:pt idx="1563">
                  <c:v>1.282654</c:v>
                </c:pt>
                <c:pt idx="1564">
                  <c:v>1.2626230000000001</c:v>
                </c:pt>
                <c:pt idx="1565">
                  <c:v>1.244688</c:v>
                </c:pt>
                <c:pt idx="1566">
                  <c:v>1.229233</c:v>
                </c:pt>
                <c:pt idx="1567">
                  <c:v>1.2157199999999999</c:v>
                </c:pt>
                <c:pt idx="1568">
                  <c:v>1.2027099999999999</c:v>
                </c:pt>
                <c:pt idx="1569">
                  <c:v>1.1885570000000001</c:v>
                </c:pt>
                <c:pt idx="1570">
                  <c:v>1.17249</c:v>
                </c:pt>
                <c:pt idx="1571">
                  <c:v>1.154871</c:v>
                </c:pt>
                <c:pt idx="1572">
                  <c:v>1.1365810000000001</c:v>
                </c:pt>
                <c:pt idx="1573">
                  <c:v>1.118465</c:v>
                </c:pt>
                <c:pt idx="1574">
                  <c:v>1.101326</c:v>
                </c:pt>
                <c:pt idx="1575">
                  <c:v>1.085261</c:v>
                </c:pt>
                <c:pt idx="1576">
                  <c:v>1.0689040000000001</c:v>
                </c:pt>
                <c:pt idx="1577">
                  <c:v>1.05071</c:v>
                </c:pt>
                <c:pt idx="1578">
                  <c:v>1.030438</c:v>
                </c:pt>
                <c:pt idx="1579">
                  <c:v>1.0087999999999999</c:v>
                </c:pt>
                <c:pt idx="1580">
                  <c:v>0.98663900000000004</c:v>
                </c:pt>
                <c:pt idx="1581">
                  <c:v>0.96485900000000002</c:v>
                </c:pt>
                <c:pt idx="1582">
                  <c:v>0.94457999999999998</c:v>
                </c:pt>
                <c:pt idx="1583">
                  <c:v>0.92634000000000005</c:v>
                </c:pt>
                <c:pt idx="1584">
                  <c:v>0.90921700000000005</c:v>
                </c:pt>
                <c:pt idx="1585">
                  <c:v>0.89157200000000003</c:v>
                </c:pt>
                <c:pt idx="1586">
                  <c:v>0.87224000000000002</c:v>
                </c:pt>
                <c:pt idx="1587">
                  <c:v>0.85119699999999998</c:v>
                </c:pt>
                <c:pt idx="1588">
                  <c:v>0.82976000000000005</c:v>
                </c:pt>
                <c:pt idx="1589">
                  <c:v>0.80946700000000005</c:v>
                </c:pt>
                <c:pt idx="1590">
                  <c:v>0.79115999999999997</c:v>
                </c:pt>
                <c:pt idx="1591">
                  <c:v>0.77510500000000004</c:v>
                </c:pt>
                <c:pt idx="1592">
                  <c:v>0.76093</c:v>
                </c:pt>
                <c:pt idx="1593">
                  <c:v>0.74758500000000006</c:v>
                </c:pt>
                <c:pt idx="1594">
                  <c:v>0.73344900000000002</c:v>
                </c:pt>
                <c:pt idx="1595">
                  <c:v>0.71756799999999998</c:v>
                </c:pt>
                <c:pt idx="1596">
                  <c:v>0.70065200000000005</c:v>
                </c:pt>
                <c:pt idx="1597">
                  <c:v>0.683647</c:v>
                </c:pt>
                <c:pt idx="1598">
                  <c:v>0.66697300000000004</c:v>
                </c:pt>
                <c:pt idx="1599">
                  <c:v>0.65114399999999995</c:v>
                </c:pt>
                <c:pt idx="1600">
                  <c:v>0.63611399999999996</c:v>
                </c:pt>
                <c:pt idx="1601">
                  <c:v>0.62089000000000005</c:v>
                </c:pt>
                <c:pt idx="1602">
                  <c:v>0.60464399999999996</c:v>
                </c:pt>
                <c:pt idx="1603">
                  <c:v>0.58729799999999999</c:v>
                </c:pt>
                <c:pt idx="1604">
                  <c:v>0.56923100000000004</c:v>
                </c:pt>
                <c:pt idx="1605">
                  <c:v>0.55128699999999997</c:v>
                </c:pt>
                <c:pt idx="1606">
                  <c:v>0.53467500000000001</c:v>
                </c:pt>
                <c:pt idx="1607">
                  <c:v>0.52031700000000003</c:v>
                </c:pt>
                <c:pt idx="1608">
                  <c:v>0.50814800000000004</c:v>
                </c:pt>
                <c:pt idx="1609">
                  <c:v>0.496998</c:v>
                </c:pt>
                <c:pt idx="1610">
                  <c:v>0.48550599999999999</c:v>
                </c:pt>
                <c:pt idx="1611">
                  <c:v>0.47309000000000001</c:v>
                </c:pt>
                <c:pt idx="1612">
                  <c:v>0.46006200000000003</c:v>
                </c:pt>
                <c:pt idx="1613">
                  <c:v>0.44746399999999997</c:v>
                </c:pt>
                <c:pt idx="1614">
                  <c:v>0.43655100000000002</c:v>
                </c:pt>
                <c:pt idx="1615">
                  <c:v>0.42799999999999999</c:v>
                </c:pt>
                <c:pt idx="1616">
                  <c:v>0.42122599999999999</c:v>
                </c:pt>
                <c:pt idx="1617">
                  <c:v>0.41454000000000002</c:v>
                </c:pt>
                <c:pt idx="1618">
                  <c:v>0.40665600000000002</c:v>
                </c:pt>
                <c:pt idx="1619">
                  <c:v>0.397206</c:v>
                </c:pt>
                <c:pt idx="1620">
                  <c:v>0.38606200000000002</c:v>
                </c:pt>
                <c:pt idx="1621">
                  <c:v>0.37368099999999999</c:v>
                </c:pt>
                <c:pt idx="1622">
                  <c:v>0.361373</c:v>
                </c:pt>
                <c:pt idx="1623">
                  <c:v>0.35042800000000002</c:v>
                </c:pt>
                <c:pt idx="1624">
                  <c:v>0.341308</c:v>
                </c:pt>
                <c:pt idx="1625">
                  <c:v>0.33346500000000001</c:v>
                </c:pt>
                <c:pt idx="1626">
                  <c:v>0.32574999999999998</c:v>
                </c:pt>
                <c:pt idx="1627">
                  <c:v>0.31743399999999999</c:v>
                </c:pt>
                <c:pt idx="1628">
                  <c:v>0.30908000000000002</c:v>
                </c:pt>
                <c:pt idx="1629">
                  <c:v>0.30202499999999999</c:v>
                </c:pt>
                <c:pt idx="1630">
                  <c:v>0.29745199999999999</c:v>
                </c:pt>
                <c:pt idx="1631">
                  <c:v>0.29603099999999999</c:v>
                </c:pt>
                <c:pt idx="1632">
                  <c:v>0.29718699999999998</c:v>
                </c:pt>
                <c:pt idx="1633">
                  <c:v>0.29938199999999998</c:v>
                </c:pt>
                <c:pt idx="1634">
                  <c:v>0.30179299999999998</c:v>
                </c:pt>
                <c:pt idx="1635">
                  <c:v>0.30493199999999998</c:v>
                </c:pt>
                <c:pt idx="1636">
                  <c:v>0.30957800000000002</c:v>
                </c:pt>
                <c:pt idx="1637">
                  <c:v>0.31585299999999999</c:v>
                </c:pt>
                <c:pt idx="1638">
                  <c:v>0.32372400000000001</c:v>
                </c:pt>
                <c:pt idx="1639">
                  <c:v>0.33299499999999999</c:v>
                </c:pt>
                <c:pt idx="1640">
                  <c:v>0.34263199999999999</c:v>
                </c:pt>
                <c:pt idx="1641">
                  <c:v>0.35149200000000003</c:v>
                </c:pt>
                <c:pt idx="1642">
                  <c:v>0.35926200000000003</c:v>
                </c:pt>
                <c:pt idx="1643">
                  <c:v>0.36646000000000001</c:v>
                </c:pt>
                <c:pt idx="1644">
                  <c:v>0.37403900000000001</c:v>
                </c:pt>
                <c:pt idx="1645">
                  <c:v>0.38278299999999998</c:v>
                </c:pt>
                <c:pt idx="1646">
                  <c:v>0.393063</c:v>
                </c:pt>
                <c:pt idx="1647">
                  <c:v>0.40522000000000002</c:v>
                </c:pt>
                <c:pt idx="1648">
                  <c:v>0.41972199999999998</c:v>
                </c:pt>
                <c:pt idx="1649">
                  <c:v>0.43657699999999999</c:v>
                </c:pt>
                <c:pt idx="1650">
                  <c:v>0.45493299999999998</c:v>
                </c:pt>
                <c:pt idx="1651">
                  <c:v>0.473526</c:v>
                </c:pt>
                <c:pt idx="1652">
                  <c:v>0.491261</c:v>
                </c:pt>
                <c:pt idx="1653">
                  <c:v>0.50786799999999999</c:v>
                </c:pt>
                <c:pt idx="1654">
                  <c:v>0.52450600000000003</c:v>
                </c:pt>
                <c:pt idx="1655">
                  <c:v>0.54279699999999997</c:v>
                </c:pt>
                <c:pt idx="1656">
                  <c:v>0.56312300000000004</c:v>
                </c:pt>
                <c:pt idx="1657">
                  <c:v>0.58475500000000002</c:v>
                </c:pt>
                <c:pt idx="1658">
                  <c:v>0.60673100000000002</c:v>
                </c:pt>
                <c:pt idx="1659">
                  <c:v>0.627718</c:v>
                </c:pt>
                <c:pt idx="1660">
                  <c:v>0.64634599999999998</c:v>
                </c:pt>
                <c:pt idx="1661">
                  <c:v>0.66217099999999995</c:v>
                </c:pt>
                <c:pt idx="1662">
                  <c:v>0.67599399999999998</c:v>
                </c:pt>
                <c:pt idx="1663">
                  <c:v>0.68945800000000002</c:v>
                </c:pt>
                <c:pt idx="1664">
                  <c:v>0.704175</c:v>
                </c:pt>
                <c:pt idx="1665">
                  <c:v>0.72055400000000003</c:v>
                </c:pt>
                <c:pt idx="1666">
                  <c:v>0.73758599999999996</c:v>
                </c:pt>
                <c:pt idx="1667">
                  <c:v>0.75396099999999999</c:v>
                </c:pt>
                <c:pt idx="1668">
                  <c:v>0.76899099999999998</c:v>
                </c:pt>
                <c:pt idx="1669">
                  <c:v>0.78318200000000004</c:v>
                </c:pt>
                <c:pt idx="1670">
                  <c:v>0.79814099999999999</c:v>
                </c:pt>
                <c:pt idx="1671">
                  <c:v>0.815299</c:v>
                </c:pt>
                <c:pt idx="1672">
                  <c:v>0.83489400000000002</c:v>
                </c:pt>
                <c:pt idx="1673">
                  <c:v>0.85614699999999999</c:v>
                </c:pt>
                <c:pt idx="1674">
                  <c:v>0.87785999999999997</c:v>
                </c:pt>
                <c:pt idx="1675">
                  <c:v>0.89888800000000002</c:v>
                </c:pt>
                <c:pt idx="1676">
                  <c:v>0.91854800000000003</c:v>
                </c:pt>
                <c:pt idx="1677">
                  <c:v>0.93710400000000005</c:v>
                </c:pt>
                <c:pt idx="1678">
                  <c:v>0.95555400000000001</c:v>
                </c:pt>
                <c:pt idx="1679">
                  <c:v>0.974495</c:v>
                </c:pt>
                <c:pt idx="1680">
                  <c:v>0.99396600000000002</c:v>
                </c:pt>
                <c:pt idx="1681">
                  <c:v>1.014133</c:v>
                </c:pt>
                <c:pt idx="1682">
                  <c:v>1.0350839999999999</c:v>
                </c:pt>
                <c:pt idx="1683">
                  <c:v>1.056249</c:v>
                </c:pt>
                <c:pt idx="1684">
                  <c:v>1.076783</c:v>
                </c:pt>
                <c:pt idx="1685">
                  <c:v>1.0961099999999999</c:v>
                </c:pt>
                <c:pt idx="1686">
                  <c:v>1.1139540000000001</c:v>
                </c:pt>
                <c:pt idx="1687">
                  <c:v>1.1307480000000001</c:v>
                </c:pt>
                <c:pt idx="1688">
                  <c:v>1.147662</c:v>
                </c:pt>
                <c:pt idx="1689">
                  <c:v>1.1657299999999999</c:v>
                </c:pt>
                <c:pt idx="1690">
                  <c:v>1.1848890000000001</c:v>
                </c:pt>
                <c:pt idx="1691">
                  <c:v>1.2041660000000001</c:v>
                </c:pt>
                <c:pt idx="1692">
                  <c:v>1.222596</c:v>
                </c:pt>
                <c:pt idx="1693">
                  <c:v>1.2394099999999999</c:v>
                </c:pt>
                <c:pt idx="1694">
                  <c:v>1.2545649999999999</c:v>
                </c:pt>
                <c:pt idx="1695">
                  <c:v>1.2691749999999999</c:v>
                </c:pt>
                <c:pt idx="1696">
                  <c:v>1.28461</c:v>
                </c:pt>
                <c:pt idx="1697">
                  <c:v>1.3017030000000001</c:v>
                </c:pt>
                <c:pt idx="1698">
                  <c:v>1.320449</c:v>
                </c:pt>
                <c:pt idx="1699">
                  <c:v>1.3398680000000001</c:v>
                </c:pt>
                <c:pt idx="1700">
                  <c:v>1.3584540000000001</c:v>
                </c:pt>
                <c:pt idx="1701">
                  <c:v>1.375138</c:v>
                </c:pt>
                <c:pt idx="1702">
                  <c:v>1.3895630000000001</c:v>
                </c:pt>
                <c:pt idx="1703">
                  <c:v>1.401473</c:v>
                </c:pt>
                <c:pt idx="1704">
                  <c:v>1.4111370000000001</c:v>
                </c:pt>
                <c:pt idx="1705">
                  <c:v>1.419672</c:v>
                </c:pt>
                <c:pt idx="1706">
                  <c:v>1.4280040000000001</c:v>
                </c:pt>
                <c:pt idx="1707">
                  <c:v>1.4367080000000001</c:v>
                </c:pt>
                <c:pt idx="1708">
                  <c:v>1.446237</c:v>
                </c:pt>
                <c:pt idx="1709">
                  <c:v>1.456045</c:v>
                </c:pt>
                <c:pt idx="1710">
                  <c:v>1.464734</c:v>
                </c:pt>
                <c:pt idx="1711">
                  <c:v>1.472118</c:v>
                </c:pt>
                <c:pt idx="1712">
                  <c:v>1.47987</c:v>
                </c:pt>
                <c:pt idx="1713">
                  <c:v>1.4888239999999999</c:v>
                </c:pt>
                <c:pt idx="1714">
                  <c:v>1.497849</c:v>
                </c:pt>
                <c:pt idx="1715">
                  <c:v>1.5061990000000001</c:v>
                </c:pt>
                <c:pt idx="1716">
                  <c:v>1.514081</c:v>
                </c:pt>
                <c:pt idx="1717">
                  <c:v>1.5213939999999999</c:v>
                </c:pt>
                <c:pt idx="1718">
                  <c:v>1.5276270000000001</c:v>
                </c:pt>
                <c:pt idx="1719">
                  <c:v>1.532222</c:v>
                </c:pt>
                <c:pt idx="1720">
                  <c:v>1.5350649999999999</c:v>
                </c:pt>
                <c:pt idx="1721">
                  <c:v>1.5368949999999999</c:v>
                </c:pt>
                <c:pt idx="1722">
                  <c:v>1.538645</c:v>
                </c:pt>
                <c:pt idx="1723">
                  <c:v>1.5408599999999999</c:v>
                </c:pt>
                <c:pt idx="1724">
                  <c:v>1.543885</c:v>
                </c:pt>
                <c:pt idx="1725">
                  <c:v>1.5480290000000001</c:v>
                </c:pt>
                <c:pt idx="1726">
                  <c:v>1.5530539999999999</c:v>
                </c:pt>
                <c:pt idx="1727">
                  <c:v>1.557771</c:v>
                </c:pt>
                <c:pt idx="1728">
                  <c:v>1.5608900000000001</c:v>
                </c:pt>
                <c:pt idx="1729">
                  <c:v>1.561806</c:v>
                </c:pt>
                <c:pt idx="1730">
                  <c:v>1.560487</c:v>
                </c:pt>
                <c:pt idx="1731">
                  <c:v>1.5575289999999999</c:v>
                </c:pt>
                <c:pt idx="1732">
                  <c:v>1.5541700000000001</c:v>
                </c:pt>
                <c:pt idx="1733">
                  <c:v>1.5518430000000001</c:v>
                </c:pt>
                <c:pt idx="1734">
                  <c:v>1.551455</c:v>
                </c:pt>
                <c:pt idx="1735">
                  <c:v>1.552964</c:v>
                </c:pt>
                <c:pt idx="1736">
                  <c:v>1.555245</c:v>
                </c:pt>
                <c:pt idx="1737">
                  <c:v>1.556254</c:v>
                </c:pt>
                <c:pt idx="1738">
                  <c:v>1.554432</c:v>
                </c:pt>
                <c:pt idx="1739">
                  <c:v>1.5499959999999999</c:v>
                </c:pt>
                <c:pt idx="1740">
                  <c:v>1.544405</c:v>
                </c:pt>
                <c:pt idx="1741">
                  <c:v>1.539188</c:v>
                </c:pt>
                <c:pt idx="1742">
                  <c:v>1.5348679999999999</c:v>
                </c:pt>
                <c:pt idx="1743">
                  <c:v>1.530627</c:v>
                </c:pt>
                <c:pt idx="1744">
                  <c:v>1.525353</c:v>
                </c:pt>
                <c:pt idx="1745">
                  <c:v>1.5183180000000001</c:v>
                </c:pt>
                <c:pt idx="1746">
                  <c:v>1.5088200000000001</c:v>
                </c:pt>
                <c:pt idx="1747">
                  <c:v>1.49668</c:v>
                </c:pt>
                <c:pt idx="1748">
                  <c:v>1.4830179999999999</c:v>
                </c:pt>
                <c:pt idx="1749">
                  <c:v>1.469597</c:v>
                </c:pt>
                <c:pt idx="1750">
                  <c:v>1.457597</c:v>
                </c:pt>
                <c:pt idx="1751">
                  <c:v>1.446976</c:v>
                </c:pt>
                <c:pt idx="1752">
                  <c:v>1.437057</c:v>
                </c:pt>
                <c:pt idx="1753">
                  <c:v>1.4272260000000001</c:v>
                </c:pt>
                <c:pt idx="1754">
                  <c:v>1.4168890000000001</c:v>
                </c:pt>
                <c:pt idx="1755">
                  <c:v>1.4061060000000001</c:v>
                </c:pt>
                <c:pt idx="1756">
                  <c:v>1.3956740000000001</c:v>
                </c:pt>
                <c:pt idx="1757">
                  <c:v>1.3860189999999999</c:v>
                </c:pt>
                <c:pt idx="1758">
                  <c:v>1.3774599999999999</c:v>
                </c:pt>
                <c:pt idx="1759">
                  <c:v>1.370692</c:v>
                </c:pt>
                <c:pt idx="1760">
                  <c:v>1.3656539999999999</c:v>
                </c:pt>
                <c:pt idx="1761">
                  <c:v>1.360808</c:v>
                </c:pt>
                <c:pt idx="1762">
                  <c:v>1.354449</c:v>
                </c:pt>
                <c:pt idx="1763">
                  <c:v>1.346009</c:v>
                </c:pt>
                <c:pt idx="1764">
                  <c:v>1.335531</c:v>
                </c:pt>
                <c:pt idx="1765">
                  <c:v>1.3233109999999999</c:v>
                </c:pt>
                <c:pt idx="1766">
                  <c:v>1.3102339999999999</c:v>
                </c:pt>
                <c:pt idx="1767">
                  <c:v>1.29745</c:v>
                </c:pt>
                <c:pt idx="1768">
                  <c:v>1.285428</c:v>
                </c:pt>
                <c:pt idx="1769">
                  <c:v>1.2733490000000001</c:v>
                </c:pt>
                <c:pt idx="1770">
                  <c:v>1.2604610000000001</c:v>
                </c:pt>
                <c:pt idx="1771">
                  <c:v>1.2471639999999999</c:v>
                </c:pt>
                <c:pt idx="1772">
                  <c:v>1.233735</c:v>
                </c:pt>
                <c:pt idx="1773">
                  <c:v>1.2199260000000001</c:v>
                </c:pt>
                <c:pt idx="1774">
                  <c:v>1.206005</c:v>
                </c:pt>
                <c:pt idx="1775">
                  <c:v>1.1928369999999999</c:v>
                </c:pt>
                <c:pt idx="1776">
                  <c:v>1.181092</c:v>
                </c:pt>
                <c:pt idx="1777">
                  <c:v>1.170704</c:v>
                </c:pt>
                <c:pt idx="1778">
                  <c:v>1.1608400000000001</c:v>
                </c:pt>
                <c:pt idx="1779">
                  <c:v>1.150091</c:v>
                </c:pt>
                <c:pt idx="1780">
                  <c:v>1.1369720000000001</c:v>
                </c:pt>
                <c:pt idx="1781">
                  <c:v>1.1206149999999999</c:v>
                </c:pt>
                <c:pt idx="1782">
                  <c:v>1.1014269999999999</c:v>
                </c:pt>
                <c:pt idx="1783">
                  <c:v>1.0810040000000001</c:v>
                </c:pt>
                <c:pt idx="1784">
                  <c:v>1.0608919999999999</c:v>
                </c:pt>
                <c:pt idx="1785">
                  <c:v>1.0419350000000001</c:v>
                </c:pt>
                <c:pt idx="1786">
                  <c:v>1.02413</c:v>
                </c:pt>
                <c:pt idx="1787">
                  <c:v>1.0065390000000001</c:v>
                </c:pt>
                <c:pt idx="1788">
                  <c:v>0.98786600000000002</c:v>
                </c:pt>
                <c:pt idx="1789">
                  <c:v>0.96636999999999995</c:v>
                </c:pt>
                <c:pt idx="1790">
                  <c:v>0.94068399999999996</c:v>
                </c:pt>
                <c:pt idx="1791">
                  <c:v>0.91170499999999999</c:v>
                </c:pt>
                <c:pt idx="1792">
                  <c:v>0.88207100000000005</c:v>
                </c:pt>
                <c:pt idx="1793">
                  <c:v>0.85445199999999999</c:v>
                </c:pt>
                <c:pt idx="1794">
                  <c:v>0.83058299999999996</c:v>
                </c:pt>
                <c:pt idx="1795">
                  <c:v>0.81069999999999998</c:v>
                </c:pt>
                <c:pt idx="1796">
                  <c:v>0.79347299999999998</c:v>
                </c:pt>
                <c:pt idx="1797">
                  <c:v>0.776702</c:v>
                </c:pt>
                <c:pt idx="1798">
                  <c:v>0.75879600000000003</c:v>
                </c:pt>
                <c:pt idx="1799">
                  <c:v>0.73924000000000001</c:v>
                </c:pt>
                <c:pt idx="1800">
                  <c:v>0.71853299999999998</c:v>
                </c:pt>
                <c:pt idx="1801">
                  <c:v>0.69825199999999998</c:v>
                </c:pt>
                <c:pt idx="1802">
                  <c:v>0.67949499999999996</c:v>
                </c:pt>
                <c:pt idx="1803">
                  <c:v>0.66225299999999998</c:v>
                </c:pt>
                <c:pt idx="1804">
                  <c:v>0.64656499999999995</c:v>
                </c:pt>
                <c:pt idx="1805">
                  <c:v>0.63227</c:v>
                </c:pt>
                <c:pt idx="1806">
                  <c:v>0.61828399999999994</c:v>
                </c:pt>
                <c:pt idx="1807">
                  <c:v>0.60334200000000004</c:v>
                </c:pt>
                <c:pt idx="1808">
                  <c:v>0.58704800000000001</c:v>
                </c:pt>
                <c:pt idx="1809">
                  <c:v>0.56976199999999999</c:v>
                </c:pt>
                <c:pt idx="1810">
                  <c:v>0.55248299999999995</c:v>
                </c:pt>
                <c:pt idx="1811">
                  <c:v>0.53678499999999996</c:v>
                </c:pt>
                <c:pt idx="1812">
                  <c:v>0.52359699999999998</c:v>
                </c:pt>
                <c:pt idx="1813">
                  <c:v>0.51260399999999995</c:v>
                </c:pt>
                <c:pt idx="1814">
                  <c:v>0.502938</c:v>
                </c:pt>
                <c:pt idx="1815">
                  <c:v>0.49376999999999999</c:v>
                </c:pt>
                <c:pt idx="1816">
                  <c:v>0.48465399999999997</c:v>
                </c:pt>
                <c:pt idx="1817">
                  <c:v>0.47553499999999999</c:v>
                </c:pt>
                <c:pt idx="1818">
                  <c:v>0.46655000000000002</c:v>
                </c:pt>
                <c:pt idx="1819">
                  <c:v>0.45830399999999999</c:v>
                </c:pt>
                <c:pt idx="1820">
                  <c:v>0.45193699999999998</c:v>
                </c:pt>
                <c:pt idx="1821">
                  <c:v>0.448326</c:v>
                </c:pt>
                <c:pt idx="1822">
                  <c:v>0.44733899999999999</c:v>
                </c:pt>
                <c:pt idx="1823">
                  <c:v>0.447992</c:v>
                </c:pt>
                <c:pt idx="1824">
                  <c:v>0.44872400000000001</c:v>
                </c:pt>
                <c:pt idx="1825">
                  <c:v>0.44773800000000002</c:v>
                </c:pt>
                <c:pt idx="1826">
                  <c:v>0.44440000000000002</c:v>
                </c:pt>
                <c:pt idx="1827">
                  <c:v>0.43981999999999999</c:v>
                </c:pt>
                <c:pt idx="1828">
                  <c:v>0.435784</c:v>
                </c:pt>
                <c:pt idx="1829">
                  <c:v>0.43380800000000003</c:v>
                </c:pt>
                <c:pt idx="1830">
                  <c:v>0.43410700000000002</c:v>
                </c:pt>
                <c:pt idx="1831">
                  <c:v>0.43532900000000002</c:v>
                </c:pt>
                <c:pt idx="1832">
                  <c:v>0.43580799999999997</c:v>
                </c:pt>
                <c:pt idx="1833">
                  <c:v>0.43449300000000002</c:v>
                </c:pt>
                <c:pt idx="1834">
                  <c:v>0.431616</c:v>
                </c:pt>
                <c:pt idx="1835">
                  <c:v>0.42888999999999999</c:v>
                </c:pt>
                <c:pt idx="1836">
                  <c:v>0.42797400000000002</c:v>
                </c:pt>
                <c:pt idx="1837">
                  <c:v>0.42959000000000003</c:v>
                </c:pt>
                <c:pt idx="1838">
                  <c:v>0.43395</c:v>
                </c:pt>
                <c:pt idx="1839">
                  <c:v>0.44048599999999999</c:v>
                </c:pt>
                <c:pt idx="1840">
                  <c:v>0.44789000000000001</c:v>
                </c:pt>
                <c:pt idx="1841">
                  <c:v>0.45489200000000002</c:v>
                </c:pt>
                <c:pt idx="1842">
                  <c:v>0.46083200000000002</c:v>
                </c:pt>
                <c:pt idx="1843">
                  <c:v>0.46573700000000001</c:v>
                </c:pt>
                <c:pt idx="1844">
                  <c:v>0.47023300000000001</c:v>
                </c:pt>
                <c:pt idx="1845">
                  <c:v>0.47567599999999999</c:v>
                </c:pt>
                <c:pt idx="1846">
                  <c:v>0.48341699999999999</c:v>
                </c:pt>
                <c:pt idx="1847">
                  <c:v>0.49394900000000003</c:v>
                </c:pt>
                <c:pt idx="1848">
                  <c:v>0.50679099999999999</c:v>
                </c:pt>
                <c:pt idx="1849">
                  <c:v>0.52029300000000001</c:v>
                </c:pt>
                <c:pt idx="1850">
                  <c:v>0.53238099999999999</c:v>
                </c:pt>
                <c:pt idx="1851">
                  <c:v>0.54183000000000003</c:v>
                </c:pt>
                <c:pt idx="1852">
                  <c:v>0.54875600000000002</c:v>
                </c:pt>
                <c:pt idx="1853">
                  <c:v>0.55469199999999996</c:v>
                </c:pt>
                <c:pt idx="1854">
                  <c:v>0.56179299999999999</c:v>
                </c:pt>
                <c:pt idx="1855">
                  <c:v>0.57134700000000005</c:v>
                </c:pt>
                <c:pt idx="1856">
                  <c:v>0.58315499999999998</c:v>
                </c:pt>
                <c:pt idx="1857">
                  <c:v>0.59648900000000005</c:v>
                </c:pt>
                <c:pt idx="1858">
                  <c:v>0.610869</c:v>
                </c:pt>
                <c:pt idx="1859">
                  <c:v>0.62548700000000002</c:v>
                </c:pt>
                <c:pt idx="1860">
                  <c:v>0.63929499999999995</c:v>
                </c:pt>
                <c:pt idx="1861">
                  <c:v>0.65187700000000004</c:v>
                </c:pt>
                <c:pt idx="1862">
                  <c:v>0.66363799999999995</c:v>
                </c:pt>
                <c:pt idx="1863">
                  <c:v>0.675543</c:v>
                </c:pt>
                <c:pt idx="1864">
                  <c:v>0.688504</c:v>
                </c:pt>
                <c:pt idx="1865">
                  <c:v>0.70281700000000003</c:v>
                </c:pt>
                <c:pt idx="1866">
                  <c:v>0.71812399999999998</c:v>
                </c:pt>
                <c:pt idx="1867">
                  <c:v>0.73413200000000001</c:v>
                </c:pt>
                <c:pt idx="1868">
                  <c:v>0.75053899999999996</c:v>
                </c:pt>
                <c:pt idx="1869">
                  <c:v>0.76609700000000003</c:v>
                </c:pt>
                <c:pt idx="1870">
                  <c:v>0.77939099999999994</c:v>
                </c:pt>
                <c:pt idx="1871">
                  <c:v>0.78969999999999996</c:v>
                </c:pt>
                <c:pt idx="1872">
                  <c:v>0.79718999999999995</c:v>
                </c:pt>
                <c:pt idx="1873">
                  <c:v>0.80352999999999997</c:v>
                </c:pt>
                <c:pt idx="1874">
                  <c:v>0.81120300000000001</c:v>
                </c:pt>
                <c:pt idx="1875">
                  <c:v>0.82154899999999997</c:v>
                </c:pt>
                <c:pt idx="1876">
                  <c:v>0.83390500000000001</c:v>
                </c:pt>
                <c:pt idx="1877">
                  <c:v>0.846912</c:v>
                </c:pt>
                <c:pt idx="1878">
                  <c:v>0.85977199999999998</c:v>
                </c:pt>
                <c:pt idx="1879">
                  <c:v>0.87205600000000005</c:v>
                </c:pt>
                <c:pt idx="1880">
                  <c:v>0.88383400000000001</c:v>
                </c:pt>
                <c:pt idx="1881">
                  <c:v>0.89573400000000003</c:v>
                </c:pt>
                <c:pt idx="1882">
                  <c:v>0.90811200000000003</c:v>
                </c:pt>
                <c:pt idx="1883">
                  <c:v>0.92108699999999999</c:v>
                </c:pt>
                <c:pt idx="1884">
                  <c:v>0.93523100000000003</c:v>
                </c:pt>
                <c:pt idx="1885">
                  <c:v>0.95121599999999995</c:v>
                </c:pt>
                <c:pt idx="1886">
                  <c:v>0.96922600000000003</c:v>
                </c:pt>
                <c:pt idx="1887">
                  <c:v>0.988537</c:v>
                </c:pt>
                <c:pt idx="1888">
                  <c:v>1.007304</c:v>
                </c:pt>
                <c:pt idx="1889">
                  <c:v>1.023847</c:v>
                </c:pt>
                <c:pt idx="1890">
                  <c:v>1.0379670000000001</c:v>
                </c:pt>
                <c:pt idx="1891">
                  <c:v>1.050611</c:v>
                </c:pt>
                <c:pt idx="1892">
                  <c:v>1.0631109999999999</c:v>
                </c:pt>
                <c:pt idx="1893">
                  <c:v>1.0765290000000001</c:v>
                </c:pt>
                <c:pt idx="1894">
                  <c:v>1.09148</c:v>
                </c:pt>
                <c:pt idx="1895">
                  <c:v>1.107917</c:v>
                </c:pt>
                <c:pt idx="1896">
                  <c:v>1.1248290000000001</c:v>
                </c:pt>
                <c:pt idx="1897">
                  <c:v>1.141246</c:v>
                </c:pt>
                <c:pt idx="1898">
                  <c:v>1.1570560000000001</c:v>
                </c:pt>
                <c:pt idx="1899">
                  <c:v>1.1724019999999999</c:v>
                </c:pt>
                <c:pt idx="1900">
                  <c:v>1.187284</c:v>
                </c:pt>
                <c:pt idx="1901">
                  <c:v>1.201905</c:v>
                </c:pt>
                <c:pt idx="1902">
                  <c:v>1.216947</c:v>
                </c:pt>
                <c:pt idx="1903">
                  <c:v>1.2332959999999999</c:v>
                </c:pt>
                <c:pt idx="1904">
                  <c:v>1.2511410000000001</c:v>
                </c:pt>
                <c:pt idx="1905">
                  <c:v>1.269617</c:v>
                </c:pt>
                <c:pt idx="1906">
                  <c:v>1.2872749999999999</c:v>
                </c:pt>
                <c:pt idx="1907">
                  <c:v>1.3028630000000001</c:v>
                </c:pt>
                <c:pt idx="1908">
                  <c:v>1.316462</c:v>
                </c:pt>
                <c:pt idx="1909">
                  <c:v>1.3292600000000001</c:v>
                </c:pt>
                <c:pt idx="1910">
                  <c:v>1.3421430000000001</c:v>
                </c:pt>
                <c:pt idx="1911">
                  <c:v>1.355264</c:v>
                </c:pt>
                <c:pt idx="1912">
                  <c:v>1.368098</c:v>
                </c:pt>
                <c:pt idx="1913">
                  <c:v>1.379532</c:v>
                </c:pt>
                <c:pt idx="1914">
                  <c:v>1.3889210000000001</c:v>
                </c:pt>
                <c:pt idx="1915">
                  <c:v>1.3969510000000001</c:v>
                </c:pt>
                <c:pt idx="1916">
                  <c:v>1.4046860000000001</c:v>
                </c:pt>
                <c:pt idx="1917">
                  <c:v>1.4127529999999999</c:v>
                </c:pt>
                <c:pt idx="1918">
                  <c:v>1.4216850000000001</c:v>
                </c:pt>
                <c:pt idx="1919">
                  <c:v>1.431602</c:v>
                </c:pt>
                <c:pt idx="1920">
                  <c:v>1.441781</c:v>
                </c:pt>
                <c:pt idx="1921">
                  <c:v>1.451355</c:v>
                </c:pt>
                <c:pt idx="1922">
                  <c:v>1.4603090000000001</c:v>
                </c:pt>
                <c:pt idx="1923">
                  <c:v>1.4691149999999999</c:v>
                </c:pt>
                <c:pt idx="1924">
                  <c:v>1.4780329999999999</c:v>
                </c:pt>
                <c:pt idx="1925">
                  <c:v>1.487635</c:v>
                </c:pt>
                <c:pt idx="1926">
                  <c:v>1.498597</c:v>
                </c:pt>
                <c:pt idx="1927">
                  <c:v>1.510742</c:v>
                </c:pt>
                <c:pt idx="1928">
                  <c:v>1.5230760000000001</c:v>
                </c:pt>
                <c:pt idx="1929">
                  <c:v>1.534575</c:v>
                </c:pt>
                <c:pt idx="1930">
                  <c:v>1.5444880000000001</c:v>
                </c:pt>
                <c:pt idx="1931">
                  <c:v>1.5521229999999999</c:v>
                </c:pt>
                <c:pt idx="1932">
                  <c:v>1.557501</c:v>
                </c:pt>
                <c:pt idx="1933">
                  <c:v>1.561558</c:v>
                </c:pt>
                <c:pt idx="1934">
                  <c:v>1.565339</c:v>
                </c:pt>
                <c:pt idx="1935">
                  <c:v>1.569788</c:v>
                </c:pt>
                <c:pt idx="1936">
                  <c:v>1.5751729999999999</c:v>
                </c:pt>
                <c:pt idx="1937">
                  <c:v>1.5805279999999999</c:v>
                </c:pt>
                <c:pt idx="1938">
                  <c:v>1.5845450000000001</c:v>
                </c:pt>
                <c:pt idx="1939">
                  <c:v>1.586584</c:v>
                </c:pt>
                <c:pt idx="1940">
                  <c:v>1.586908</c:v>
                </c:pt>
                <c:pt idx="1941">
                  <c:v>1.586214</c:v>
                </c:pt>
                <c:pt idx="1942">
                  <c:v>1.5851679999999999</c:v>
                </c:pt>
                <c:pt idx="1943">
                  <c:v>1.5842940000000001</c:v>
                </c:pt>
                <c:pt idx="1944">
                  <c:v>1.5836809999999999</c:v>
                </c:pt>
                <c:pt idx="1945">
                  <c:v>1.582978</c:v>
                </c:pt>
                <c:pt idx="1946">
                  <c:v>1.5814360000000001</c:v>
                </c:pt>
                <c:pt idx="1947">
                  <c:v>1.578049</c:v>
                </c:pt>
                <c:pt idx="1948">
                  <c:v>1.5723050000000001</c:v>
                </c:pt>
                <c:pt idx="1949">
                  <c:v>1.5644690000000001</c:v>
                </c:pt>
                <c:pt idx="1950">
                  <c:v>1.55524</c:v>
                </c:pt>
                <c:pt idx="1951">
                  <c:v>1.5453079999999999</c:v>
                </c:pt>
                <c:pt idx="1952">
                  <c:v>1.534851</c:v>
                </c:pt>
                <c:pt idx="1953">
                  <c:v>1.523075</c:v>
                </c:pt>
                <c:pt idx="1954">
                  <c:v>1.5085599999999999</c:v>
                </c:pt>
                <c:pt idx="1955">
                  <c:v>1.4909019999999999</c:v>
                </c:pt>
                <c:pt idx="1956">
                  <c:v>1.471722</c:v>
                </c:pt>
                <c:pt idx="1957">
                  <c:v>1.453379</c:v>
                </c:pt>
                <c:pt idx="1958">
                  <c:v>1.4369510000000001</c:v>
                </c:pt>
                <c:pt idx="1959">
                  <c:v>1.4218249999999999</c:v>
                </c:pt>
                <c:pt idx="1960">
                  <c:v>1.406757</c:v>
                </c:pt>
                <c:pt idx="1961">
                  <c:v>1.3906160000000001</c:v>
                </c:pt>
                <c:pt idx="1962">
                  <c:v>1.372438</c:v>
                </c:pt>
                <c:pt idx="1963">
                  <c:v>1.3520760000000001</c:v>
                </c:pt>
                <c:pt idx="1964">
                  <c:v>1.330783</c:v>
                </c:pt>
                <c:pt idx="1965">
                  <c:v>1.3101160000000001</c:v>
                </c:pt>
                <c:pt idx="1966">
                  <c:v>1.291061</c:v>
                </c:pt>
                <c:pt idx="1967">
                  <c:v>1.274184</c:v>
                </c:pt>
                <c:pt idx="1968">
                  <c:v>1.259083</c:v>
                </c:pt>
                <c:pt idx="1969">
                  <c:v>1.24441</c:v>
                </c:pt>
                <c:pt idx="1970">
                  <c:v>1.228979</c:v>
                </c:pt>
                <c:pt idx="1971">
                  <c:v>1.212051</c:v>
                </c:pt>
                <c:pt idx="1972">
                  <c:v>1.193589</c:v>
                </c:pt>
                <c:pt idx="1973">
                  <c:v>1.1748339999999999</c:v>
                </c:pt>
                <c:pt idx="1974">
                  <c:v>1.1573819999999999</c:v>
                </c:pt>
                <c:pt idx="1975">
                  <c:v>1.1418680000000001</c:v>
                </c:pt>
                <c:pt idx="1976">
                  <c:v>1.1277459999999999</c:v>
                </c:pt>
                <c:pt idx="1977">
                  <c:v>1.114079</c:v>
                </c:pt>
                <c:pt idx="1978">
                  <c:v>1.100177</c:v>
                </c:pt>
                <c:pt idx="1979">
                  <c:v>1.085196</c:v>
                </c:pt>
                <c:pt idx="1980">
                  <c:v>1.068632</c:v>
                </c:pt>
                <c:pt idx="1981">
                  <c:v>1.05132</c:v>
                </c:pt>
                <c:pt idx="1982">
                  <c:v>1.0347820000000001</c:v>
                </c:pt>
                <c:pt idx="1983">
                  <c:v>1.020006</c:v>
                </c:pt>
                <c:pt idx="1984">
                  <c:v>1.0070140000000001</c:v>
                </c:pt>
                <c:pt idx="1985">
                  <c:v>0.99500100000000002</c:v>
                </c:pt>
                <c:pt idx="1986">
                  <c:v>0.98279099999999997</c:v>
                </c:pt>
                <c:pt idx="1987">
                  <c:v>0.969391</c:v>
                </c:pt>
                <c:pt idx="1988">
                  <c:v>0.95469999999999999</c:v>
                </c:pt>
                <c:pt idx="1989">
                  <c:v>0.93954499999999996</c:v>
                </c:pt>
                <c:pt idx="1990">
                  <c:v>0.92456000000000005</c:v>
                </c:pt>
                <c:pt idx="1991">
                  <c:v>0.90982399999999997</c:v>
                </c:pt>
                <c:pt idx="1992">
                  <c:v>0.89542200000000005</c:v>
                </c:pt>
                <c:pt idx="1993">
                  <c:v>0.88131300000000001</c:v>
                </c:pt>
                <c:pt idx="1994">
                  <c:v>0.86714199999999997</c:v>
                </c:pt>
                <c:pt idx="1995">
                  <c:v>0.85259600000000002</c:v>
                </c:pt>
                <c:pt idx="1996">
                  <c:v>0.83757700000000002</c:v>
                </c:pt>
                <c:pt idx="1997">
                  <c:v>0.82238999999999995</c:v>
                </c:pt>
                <c:pt idx="1998">
                  <c:v>0.80756399999999995</c:v>
                </c:pt>
                <c:pt idx="1999">
                  <c:v>0.79293400000000003</c:v>
                </c:pt>
                <c:pt idx="2000">
                  <c:v>0.77771800000000002</c:v>
                </c:pt>
                <c:pt idx="2001">
                  <c:v>0.76154699999999997</c:v>
                </c:pt>
                <c:pt idx="2002">
                  <c:v>0.74491200000000002</c:v>
                </c:pt>
                <c:pt idx="2003">
                  <c:v>0.72861399999999998</c:v>
                </c:pt>
                <c:pt idx="2004">
                  <c:v>0.71330300000000002</c:v>
                </c:pt>
                <c:pt idx="2005">
                  <c:v>0.69982599999999995</c:v>
                </c:pt>
                <c:pt idx="2006">
                  <c:v>0.688639</c:v>
                </c:pt>
                <c:pt idx="2007">
                  <c:v>0.67886999999999997</c:v>
                </c:pt>
                <c:pt idx="2008">
                  <c:v>0.66912099999999997</c:v>
                </c:pt>
                <c:pt idx="2009">
                  <c:v>0.65893900000000005</c:v>
                </c:pt>
                <c:pt idx="2010">
                  <c:v>0.64899099999999998</c:v>
                </c:pt>
                <c:pt idx="2011">
                  <c:v>0.63980400000000004</c:v>
                </c:pt>
                <c:pt idx="2012">
                  <c:v>0.63121700000000003</c:v>
                </c:pt>
                <c:pt idx="2013">
                  <c:v>0.62308799999999998</c:v>
                </c:pt>
                <c:pt idx="2014">
                  <c:v>0.61529100000000003</c:v>
                </c:pt>
                <c:pt idx="2015">
                  <c:v>0.60738099999999995</c:v>
                </c:pt>
                <c:pt idx="2016">
                  <c:v>0.59878600000000004</c:v>
                </c:pt>
                <c:pt idx="2017">
                  <c:v>0.58915099999999998</c:v>
                </c:pt>
                <c:pt idx="2018">
                  <c:v>0.57892900000000003</c:v>
                </c:pt>
                <c:pt idx="2019">
                  <c:v>0.569295</c:v>
                </c:pt>
                <c:pt idx="2020">
                  <c:v>0.56123999999999996</c:v>
                </c:pt>
                <c:pt idx="2021">
                  <c:v>0.55530199999999996</c:v>
                </c:pt>
                <c:pt idx="2022">
                  <c:v>0.55133200000000004</c:v>
                </c:pt>
                <c:pt idx="2023">
                  <c:v>0.54820400000000002</c:v>
                </c:pt>
                <c:pt idx="2024">
                  <c:v>0.54450299999999996</c:v>
                </c:pt>
                <c:pt idx="2025">
                  <c:v>0.53966899999999995</c:v>
                </c:pt>
                <c:pt idx="2026">
                  <c:v>0.53454199999999996</c:v>
                </c:pt>
                <c:pt idx="2027">
                  <c:v>0.53041899999999997</c:v>
                </c:pt>
                <c:pt idx="2028">
                  <c:v>0.52792600000000001</c:v>
                </c:pt>
                <c:pt idx="2029">
                  <c:v>0.52715400000000001</c:v>
                </c:pt>
                <c:pt idx="2030">
                  <c:v>0.52794399999999997</c:v>
                </c:pt>
                <c:pt idx="2031">
                  <c:v>0.52965099999999998</c:v>
                </c:pt>
                <c:pt idx="2032">
                  <c:v>0.53124000000000005</c:v>
                </c:pt>
                <c:pt idx="2033">
                  <c:v>0.53159000000000001</c:v>
                </c:pt>
                <c:pt idx="2034">
                  <c:v>0.52998000000000001</c:v>
                </c:pt>
                <c:pt idx="2035">
                  <c:v>0.52694799999999997</c:v>
                </c:pt>
                <c:pt idx="2036">
                  <c:v>0.52405500000000005</c:v>
                </c:pt>
                <c:pt idx="2037">
                  <c:v>0.52259699999999998</c:v>
                </c:pt>
                <c:pt idx="2038">
                  <c:v>0.52296500000000001</c:v>
                </c:pt>
                <c:pt idx="2039">
                  <c:v>0.52474699999999996</c:v>
                </c:pt>
                <c:pt idx="2040">
                  <c:v>0.52692899999999998</c:v>
                </c:pt>
                <c:pt idx="2041">
                  <c:v>0.52810400000000002</c:v>
                </c:pt>
                <c:pt idx="2042">
                  <c:v>0.52759299999999998</c:v>
                </c:pt>
                <c:pt idx="2043">
                  <c:v>0.52630100000000002</c:v>
                </c:pt>
                <c:pt idx="2044">
                  <c:v>0.52559400000000001</c:v>
                </c:pt>
                <c:pt idx="2045">
                  <c:v>0.526312</c:v>
                </c:pt>
                <c:pt idx="2046">
                  <c:v>0.52881400000000001</c:v>
                </c:pt>
                <c:pt idx="2047">
                  <c:v>0.53298800000000002</c:v>
                </c:pt>
                <c:pt idx="2048">
                  <c:v>0.538493</c:v>
                </c:pt>
                <c:pt idx="2049">
                  <c:v>0.54486299999999999</c:v>
                </c:pt>
                <c:pt idx="2050">
                  <c:v>0.55181899999999995</c:v>
                </c:pt>
                <c:pt idx="2051">
                  <c:v>0.55972200000000005</c:v>
                </c:pt>
                <c:pt idx="2052">
                  <c:v>0.56903899999999996</c:v>
                </c:pt>
                <c:pt idx="2053">
                  <c:v>0.57972100000000004</c:v>
                </c:pt>
                <c:pt idx="2054">
                  <c:v>0.59120700000000004</c:v>
                </c:pt>
                <c:pt idx="2055">
                  <c:v>0.60258699999999998</c:v>
                </c:pt>
                <c:pt idx="2056">
                  <c:v>0.61310500000000001</c:v>
                </c:pt>
                <c:pt idx="2057">
                  <c:v>0.62278199999999995</c:v>
                </c:pt>
                <c:pt idx="2058">
                  <c:v>0.63259299999999996</c:v>
                </c:pt>
                <c:pt idx="2059">
                  <c:v>0.643899</c:v>
                </c:pt>
                <c:pt idx="2060">
                  <c:v>0.65676999999999996</c:v>
                </c:pt>
                <c:pt idx="2061">
                  <c:v>0.66995499999999997</c:v>
                </c:pt>
                <c:pt idx="2062">
                  <c:v>0.682786</c:v>
                </c:pt>
                <c:pt idx="2063">
                  <c:v>0.69521100000000002</c:v>
                </c:pt>
                <c:pt idx="2064">
                  <c:v>0.70719900000000002</c:v>
                </c:pt>
                <c:pt idx="2065">
                  <c:v>0.71883799999999998</c:v>
                </c:pt>
                <c:pt idx="2066">
                  <c:v>0.73018000000000005</c:v>
                </c:pt>
                <c:pt idx="2067">
                  <c:v>0.74161200000000005</c:v>
                </c:pt>
                <c:pt idx="2068">
                  <c:v>0.75387800000000005</c:v>
                </c:pt>
                <c:pt idx="2069">
                  <c:v>0.76722500000000005</c:v>
                </c:pt>
                <c:pt idx="2070">
                  <c:v>0.78132299999999999</c:v>
                </c:pt>
                <c:pt idx="2071">
                  <c:v>0.79559400000000002</c:v>
                </c:pt>
                <c:pt idx="2072">
                  <c:v>0.80937700000000001</c:v>
                </c:pt>
                <c:pt idx="2073">
                  <c:v>0.82265699999999997</c:v>
                </c:pt>
                <c:pt idx="2074">
                  <c:v>0.836252</c:v>
                </c:pt>
                <c:pt idx="2075">
                  <c:v>0.85083500000000001</c:v>
                </c:pt>
                <c:pt idx="2076">
                  <c:v>0.86672700000000003</c:v>
                </c:pt>
                <c:pt idx="2077">
                  <c:v>0.88359600000000005</c:v>
                </c:pt>
                <c:pt idx="2078">
                  <c:v>0.89961100000000005</c:v>
                </c:pt>
                <c:pt idx="2079">
                  <c:v>0.91255600000000003</c:v>
                </c:pt>
                <c:pt idx="2080">
                  <c:v>0.92186000000000001</c:v>
                </c:pt>
                <c:pt idx="2081">
                  <c:v>0.92891800000000002</c:v>
                </c:pt>
                <c:pt idx="2082">
                  <c:v>0.93591199999999997</c:v>
                </c:pt>
                <c:pt idx="2083">
                  <c:v>0.94463399999999997</c:v>
                </c:pt>
                <c:pt idx="2084">
                  <c:v>0.95574499999999996</c:v>
                </c:pt>
                <c:pt idx="2085">
                  <c:v>0.96842700000000004</c:v>
                </c:pt>
                <c:pt idx="2086">
                  <c:v>0.98079499999999997</c:v>
                </c:pt>
                <c:pt idx="2087">
                  <c:v>0.99127600000000005</c:v>
                </c:pt>
                <c:pt idx="2088">
                  <c:v>0.99988600000000005</c:v>
                </c:pt>
                <c:pt idx="2089">
                  <c:v>1.007903</c:v>
                </c:pt>
                <c:pt idx="2090">
                  <c:v>1.016967</c:v>
                </c:pt>
                <c:pt idx="2091">
                  <c:v>1.028915</c:v>
                </c:pt>
                <c:pt idx="2092">
                  <c:v>1.044699</c:v>
                </c:pt>
                <c:pt idx="2093">
                  <c:v>1.063037</c:v>
                </c:pt>
                <c:pt idx="2094">
                  <c:v>1.0813809999999999</c:v>
                </c:pt>
                <c:pt idx="2095">
                  <c:v>1.0979080000000001</c:v>
                </c:pt>
                <c:pt idx="2096">
                  <c:v>1.1125119999999999</c:v>
                </c:pt>
                <c:pt idx="2097">
                  <c:v>1.1263609999999999</c:v>
                </c:pt>
                <c:pt idx="2098">
                  <c:v>1.1406350000000001</c:v>
                </c:pt>
                <c:pt idx="2099">
                  <c:v>1.155945</c:v>
                </c:pt>
                <c:pt idx="2100">
                  <c:v>1.1721779999999999</c:v>
                </c:pt>
                <c:pt idx="2101">
                  <c:v>1.1885840000000001</c:v>
                </c:pt>
                <c:pt idx="2102">
                  <c:v>1.204477</c:v>
                </c:pt>
                <c:pt idx="2103">
                  <c:v>1.21933</c:v>
                </c:pt>
                <c:pt idx="2104">
                  <c:v>1.2326600000000001</c:v>
                </c:pt>
                <c:pt idx="2105">
                  <c:v>1.2447550000000001</c:v>
                </c:pt>
                <c:pt idx="2106">
                  <c:v>1.256732</c:v>
                </c:pt>
                <c:pt idx="2107">
                  <c:v>1.26956</c:v>
                </c:pt>
                <c:pt idx="2108">
                  <c:v>1.2833600000000001</c:v>
                </c:pt>
                <c:pt idx="2109">
                  <c:v>1.2974270000000001</c:v>
                </c:pt>
                <c:pt idx="2110">
                  <c:v>1.3109150000000001</c:v>
                </c:pt>
                <c:pt idx="2111">
                  <c:v>1.323205</c:v>
                </c:pt>
                <c:pt idx="2112">
                  <c:v>1.333987</c:v>
                </c:pt>
                <c:pt idx="2113">
                  <c:v>1.3438060000000001</c:v>
                </c:pt>
                <c:pt idx="2114">
                  <c:v>1.354079</c:v>
                </c:pt>
                <c:pt idx="2115">
                  <c:v>1.3658049999999999</c:v>
                </c:pt>
                <c:pt idx="2116">
                  <c:v>1.3783909999999999</c:v>
                </c:pt>
                <c:pt idx="2117">
                  <c:v>1.390131</c:v>
                </c:pt>
                <c:pt idx="2118">
                  <c:v>1.3994629999999999</c:v>
                </c:pt>
                <c:pt idx="2119">
                  <c:v>1.4061410000000001</c:v>
                </c:pt>
                <c:pt idx="2120">
                  <c:v>1.4111910000000001</c:v>
                </c:pt>
                <c:pt idx="2121">
                  <c:v>1.415502</c:v>
                </c:pt>
                <c:pt idx="2122">
                  <c:v>1.419683</c:v>
                </c:pt>
                <c:pt idx="2123">
                  <c:v>1.4242060000000001</c:v>
                </c:pt>
                <c:pt idx="2124">
                  <c:v>1.4285030000000001</c:v>
                </c:pt>
                <c:pt idx="2125">
                  <c:v>1.431327</c:v>
                </c:pt>
                <c:pt idx="2126">
                  <c:v>1.4319310000000001</c:v>
                </c:pt>
                <c:pt idx="2127">
                  <c:v>1.4306140000000001</c:v>
                </c:pt>
                <c:pt idx="2128">
                  <c:v>1.428698</c:v>
                </c:pt>
                <c:pt idx="2129">
                  <c:v>1.427651</c:v>
                </c:pt>
                <c:pt idx="2130">
                  <c:v>1.428409</c:v>
                </c:pt>
                <c:pt idx="2131">
                  <c:v>1.4310879999999999</c:v>
                </c:pt>
                <c:pt idx="2132">
                  <c:v>1.434774</c:v>
                </c:pt>
                <c:pt idx="2133">
                  <c:v>1.438159</c:v>
                </c:pt>
                <c:pt idx="2134">
                  <c:v>1.440167</c:v>
                </c:pt>
                <c:pt idx="2135">
                  <c:v>1.4404680000000001</c:v>
                </c:pt>
                <c:pt idx="2136">
                  <c:v>1.4398679999999999</c:v>
                </c:pt>
                <c:pt idx="2137">
                  <c:v>1.4395530000000001</c:v>
                </c:pt>
                <c:pt idx="2138">
                  <c:v>1.4400470000000001</c:v>
                </c:pt>
                <c:pt idx="2139">
                  <c:v>1.4407700000000001</c:v>
                </c:pt>
                <c:pt idx="2140">
                  <c:v>1.44048</c:v>
                </c:pt>
                <c:pt idx="2141">
                  <c:v>1.4381930000000001</c:v>
                </c:pt>
                <c:pt idx="2142">
                  <c:v>1.433568</c:v>
                </c:pt>
                <c:pt idx="2143">
                  <c:v>1.426884</c:v>
                </c:pt>
                <c:pt idx="2144">
                  <c:v>1.419208</c:v>
                </c:pt>
                <c:pt idx="2145">
                  <c:v>1.412147</c:v>
                </c:pt>
                <c:pt idx="2146">
                  <c:v>1.40706</c:v>
                </c:pt>
                <c:pt idx="2147">
                  <c:v>1.4042030000000001</c:v>
                </c:pt>
                <c:pt idx="2148">
                  <c:v>1.402447</c:v>
                </c:pt>
                <c:pt idx="2149">
                  <c:v>1.4003080000000001</c:v>
                </c:pt>
                <c:pt idx="2150">
                  <c:v>1.396944</c:v>
                </c:pt>
                <c:pt idx="2151">
                  <c:v>1.392217</c:v>
                </c:pt>
                <c:pt idx="2152">
                  <c:v>1.3865430000000001</c:v>
                </c:pt>
                <c:pt idx="2153">
                  <c:v>1.3806959999999999</c:v>
                </c:pt>
                <c:pt idx="2154">
                  <c:v>1.375435</c:v>
                </c:pt>
                <c:pt idx="2155">
                  <c:v>1.3706640000000001</c:v>
                </c:pt>
                <c:pt idx="2156">
                  <c:v>1.36544</c:v>
                </c:pt>
                <c:pt idx="2157">
                  <c:v>1.358946</c:v>
                </c:pt>
                <c:pt idx="2158">
                  <c:v>1.3503780000000001</c:v>
                </c:pt>
                <c:pt idx="2159">
                  <c:v>1.3392520000000001</c:v>
                </c:pt>
                <c:pt idx="2160">
                  <c:v>1.3264910000000001</c:v>
                </c:pt>
                <c:pt idx="2161">
                  <c:v>1.3139689999999999</c:v>
                </c:pt>
                <c:pt idx="2162">
                  <c:v>1.303094</c:v>
                </c:pt>
                <c:pt idx="2163">
                  <c:v>1.29358</c:v>
                </c:pt>
                <c:pt idx="2164">
                  <c:v>1.2836510000000001</c:v>
                </c:pt>
                <c:pt idx="2165">
                  <c:v>1.2716270000000001</c:v>
                </c:pt>
                <c:pt idx="2166">
                  <c:v>1.256807</c:v>
                </c:pt>
                <c:pt idx="2167">
                  <c:v>1.239905</c:v>
                </c:pt>
                <c:pt idx="2168">
                  <c:v>1.2228300000000001</c:v>
                </c:pt>
                <c:pt idx="2169">
                  <c:v>1.207249</c:v>
                </c:pt>
                <c:pt idx="2170">
                  <c:v>1.1936610000000001</c:v>
                </c:pt>
                <c:pt idx="2171">
                  <c:v>1.181303</c:v>
                </c:pt>
                <c:pt idx="2172">
                  <c:v>1.168887</c:v>
                </c:pt>
                <c:pt idx="2173">
                  <c:v>1.155966</c:v>
                </c:pt>
                <c:pt idx="2174">
                  <c:v>1.1432610000000001</c:v>
                </c:pt>
                <c:pt idx="2175">
                  <c:v>1.1318859999999999</c:v>
                </c:pt>
                <c:pt idx="2176">
                  <c:v>1.1226389999999999</c:v>
                </c:pt>
                <c:pt idx="2177">
                  <c:v>1.115308</c:v>
                </c:pt>
                <c:pt idx="2178">
                  <c:v>1.1084419999999999</c:v>
                </c:pt>
                <c:pt idx="2179">
                  <c:v>1.1005689999999999</c:v>
                </c:pt>
                <c:pt idx="2180">
                  <c:v>1.0914090000000001</c:v>
                </c:pt>
                <c:pt idx="2181">
                  <c:v>1.0815459999999999</c:v>
                </c:pt>
                <c:pt idx="2182">
                  <c:v>1.0714600000000001</c:v>
                </c:pt>
                <c:pt idx="2183">
                  <c:v>1.06132</c:v>
                </c:pt>
                <c:pt idx="2184">
                  <c:v>1.0510889999999999</c:v>
                </c:pt>
                <c:pt idx="2185">
                  <c:v>1.040627</c:v>
                </c:pt>
                <c:pt idx="2186">
                  <c:v>1.0301720000000001</c:v>
                </c:pt>
                <c:pt idx="2187">
                  <c:v>1.019979</c:v>
                </c:pt>
                <c:pt idx="2188">
                  <c:v>1.0097320000000001</c:v>
                </c:pt>
                <c:pt idx="2189">
                  <c:v>0.99879600000000002</c:v>
                </c:pt>
                <c:pt idx="2190">
                  <c:v>0.98726700000000001</c:v>
                </c:pt>
                <c:pt idx="2191">
                  <c:v>0.97666900000000001</c:v>
                </c:pt>
                <c:pt idx="2192">
                  <c:v>0.96845999999999999</c:v>
                </c:pt>
                <c:pt idx="2193">
                  <c:v>0.96243100000000004</c:v>
                </c:pt>
                <c:pt idx="2194">
                  <c:v>0.95706800000000003</c:v>
                </c:pt>
                <c:pt idx="2195">
                  <c:v>0.95062100000000005</c:v>
                </c:pt>
                <c:pt idx="2196">
                  <c:v>0.94210099999999997</c:v>
                </c:pt>
                <c:pt idx="2197">
                  <c:v>0.93177699999999997</c:v>
                </c:pt>
                <c:pt idx="2198">
                  <c:v>0.92085899999999998</c:v>
                </c:pt>
                <c:pt idx="2199">
                  <c:v>0.91038799999999998</c:v>
                </c:pt>
                <c:pt idx="2200">
                  <c:v>0.90062299999999995</c:v>
                </c:pt>
                <c:pt idx="2201">
                  <c:v>0.89132999999999996</c:v>
                </c:pt>
                <c:pt idx="2202">
                  <c:v>0.88177399999999995</c:v>
                </c:pt>
                <c:pt idx="2203">
                  <c:v>0.87101899999999999</c:v>
                </c:pt>
                <c:pt idx="2204">
                  <c:v>0.85862700000000003</c:v>
                </c:pt>
                <c:pt idx="2205">
                  <c:v>0.84492199999999995</c:v>
                </c:pt>
                <c:pt idx="2206">
                  <c:v>0.83077199999999995</c:v>
                </c:pt>
                <c:pt idx="2207">
                  <c:v>0.81686700000000001</c:v>
                </c:pt>
                <c:pt idx="2208">
                  <c:v>0.80325400000000002</c:v>
                </c:pt>
                <c:pt idx="2209">
                  <c:v>0.78969699999999998</c:v>
                </c:pt>
                <c:pt idx="2210">
                  <c:v>0.77602499999999996</c:v>
                </c:pt>
                <c:pt idx="2211">
                  <c:v>0.762154</c:v>
                </c:pt>
                <c:pt idx="2212">
                  <c:v>0.74840600000000002</c:v>
                </c:pt>
                <c:pt idx="2213">
                  <c:v>0.73576900000000001</c:v>
                </c:pt>
                <c:pt idx="2214">
                  <c:v>0.72484899999999997</c:v>
                </c:pt>
                <c:pt idx="2215">
                  <c:v>0.71471600000000002</c:v>
                </c:pt>
                <c:pt idx="2216">
                  <c:v>0.70386800000000005</c:v>
                </c:pt>
                <c:pt idx="2217">
                  <c:v>0.691689</c:v>
                </c:pt>
                <c:pt idx="2218">
                  <c:v>0.67873799999999995</c:v>
                </c:pt>
                <c:pt idx="2219">
                  <c:v>0.66617099999999996</c:v>
                </c:pt>
                <c:pt idx="2220">
                  <c:v>0.65488299999999999</c:v>
                </c:pt>
                <c:pt idx="2221">
                  <c:v>0.64568999999999999</c:v>
                </c:pt>
                <c:pt idx="2222">
                  <c:v>0.63913500000000001</c:v>
                </c:pt>
                <c:pt idx="2223">
                  <c:v>0.63433600000000001</c:v>
                </c:pt>
                <c:pt idx="2224">
                  <c:v>0.62936599999999998</c:v>
                </c:pt>
                <c:pt idx="2225">
                  <c:v>0.62288500000000002</c:v>
                </c:pt>
                <c:pt idx="2226">
                  <c:v>0.61524699999999999</c:v>
                </c:pt>
                <c:pt idx="2227">
                  <c:v>0.60784800000000005</c:v>
                </c:pt>
                <c:pt idx="2228">
                  <c:v>0.60187599999999997</c:v>
                </c:pt>
                <c:pt idx="2229">
                  <c:v>0.59807100000000002</c:v>
                </c:pt>
                <c:pt idx="2230">
                  <c:v>0.59621199999999996</c:v>
                </c:pt>
                <c:pt idx="2231">
                  <c:v>0.59505399999999997</c:v>
                </c:pt>
                <c:pt idx="2232">
                  <c:v>0.59377400000000002</c:v>
                </c:pt>
                <c:pt idx="2233">
                  <c:v>0.592364</c:v>
                </c:pt>
                <c:pt idx="2234">
                  <c:v>0.59064499999999998</c:v>
                </c:pt>
                <c:pt idx="2235">
                  <c:v>0.58834500000000001</c:v>
                </c:pt>
                <c:pt idx="2236">
                  <c:v>0.58604800000000001</c:v>
                </c:pt>
                <c:pt idx="2237">
                  <c:v>0.58498399999999995</c:v>
                </c:pt>
                <c:pt idx="2238">
                  <c:v>0.58569599999999999</c:v>
                </c:pt>
                <c:pt idx="2239">
                  <c:v>0.58773500000000001</c:v>
                </c:pt>
                <c:pt idx="2240">
                  <c:v>0.59042300000000003</c:v>
                </c:pt>
                <c:pt idx="2241">
                  <c:v>0.59306000000000003</c:v>
                </c:pt>
                <c:pt idx="2242">
                  <c:v>0.59477999999999998</c:v>
                </c:pt>
                <c:pt idx="2243">
                  <c:v>0.59504400000000002</c:v>
                </c:pt>
                <c:pt idx="2244">
                  <c:v>0.59424600000000005</c:v>
                </c:pt>
                <c:pt idx="2245">
                  <c:v>0.59346399999999999</c:v>
                </c:pt>
                <c:pt idx="2246">
                  <c:v>0.59386300000000003</c:v>
                </c:pt>
                <c:pt idx="2247">
                  <c:v>0.59606899999999996</c:v>
                </c:pt>
                <c:pt idx="2248">
                  <c:v>0.59945199999999998</c:v>
                </c:pt>
                <c:pt idx="2249">
                  <c:v>0.60241199999999995</c:v>
                </c:pt>
                <c:pt idx="2250">
                  <c:v>0.60387000000000002</c:v>
                </c:pt>
                <c:pt idx="2251">
                  <c:v>0.603989</c:v>
                </c:pt>
                <c:pt idx="2252">
                  <c:v>0.60373299999999996</c:v>
                </c:pt>
                <c:pt idx="2253">
                  <c:v>0.60466600000000004</c:v>
                </c:pt>
                <c:pt idx="2254">
                  <c:v>0.60821599999999998</c:v>
                </c:pt>
                <c:pt idx="2255">
                  <c:v>0.61453100000000005</c:v>
                </c:pt>
                <c:pt idx="2256">
                  <c:v>0.62251800000000002</c:v>
                </c:pt>
                <c:pt idx="2257">
                  <c:v>0.63070999999999999</c:v>
                </c:pt>
                <c:pt idx="2258">
                  <c:v>0.63795199999999996</c:v>
                </c:pt>
                <c:pt idx="2259">
                  <c:v>0.64405599999999996</c:v>
                </c:pt>
                <c:pt idx="2260">
                  <c:v>0.65026700000000004</c:v>
                </c:pt>
                <c:pt idx="2261">
                  <c:v>0.65819799999999995</c:v>
                </c:pt>
                <c:pt idx="2262">
                  <c:v>0.66818999999999995</c:v>
                </c:pt>
                <c:pt idx="2263">
                  <c:v>0.67947500000000005</c:v>
                </c:pt>
                <c:pt idx="2264">
                  <c:v>0.69086700000000001</c:v>
                </c:pt>
                <c:pt idx="2265">
                  <c:v>0.70119100000000001</c:v>
                </c:pt>
                <c:pt idx="2266">
                  <c:v>0.71050800000000003</c:v>
                </c:pt>
                <c:pt idx="2267">
                  <c:v>0.72022699999999995</c:v>
                </c:pt>
                <c:pt idx="2268">
                  <c:v>0.73154300000000005</c:v>
                </c:pt>
                <c:pt idx="2269">
                  <c:v>0.74478100000000003</c:v>
                </c:pt>
                <c:pt idx="2270">
                  <c:v>0.75948700000000002</c:v>
                </c:pt>
                <c:pt idx="2271">
                  <c:v>0.77461999999999998</c:v>
                </c:pt>
                <c:pt idx="2272">
                  <c:v>0.78943600000000003</c:v>
                </c:pt>
                <c:pt idx="2273">
                  <c:v>0.80354999999999999</c:v>
                </c:pt>
                <c:pt idx="2274">
                  <c:v>0.81652999999999998</c:v>
                </c:pt>
                <c:pt idx="2275">
                  <c:v>0.82864300000000002</c:v>
                </c:pt>
                <c:pt idx="2276">
                  <c:v>0.84094100000000005</c:v>
                </c:pt>
                <c:pt idx="2277">
                  <c:v>0.85390500000000003</c:v>
                </c:pt>
                <c:pt idx="2278">
                  <c:v>0.86690100000000003</c:v>
                </c:pt>
                <c:pt idx="2279">
                  <c:v>0.87893299999999996</c:v>
                </c:pt>
                <c:pt idx="2280">
                  <c:v>0.88979699999999995</c:v>
                </c:pt>
                <c:pt idx="2281">
                  <c:v>0.90068899999999996</c:v>
                </c:pt>
                <c:pt idx="2282">
                  <c:v>0.91311299999999995</c:v>
                </c:pt>
                <c:pt idx="2283">
                  <c:v>0.92754400000000004</c:v>
                </c:pt>
                <c:pt idx="2284">
                  <c:v>0.94330400000000003</c:v>
                </c:pt>
                <c:pt idx="2285">
                  <c:v>0.95891599999999999</c:v>
                </c:pt>
                <c:pt idx="2286">
                  <c:v>0.97279099999999996</c:v>
                </c:pt>
                <c:pt idx="2287">
                  <c:v>0.98386600000000002</c:v>
                </c:pt>
                <c:pt idx="2288">
                  <c:v>0.99188399999999999</c:v>
                </c:pt>
                <c:pt idx="2289">
                  <c:v>0.99789399999999995</c:v>
                </c:pt>
                <c:pt idx="2290">
                  <c:v>1.003989</c:v>
                </c:pt>
                <c:pt idx="2291">
                  <c:v>1.0116240000000001</c:v>
                </c:pt>
                <c:pt idx="2292">
                  <c:v>1.0208470000000001</c:v>
                </c:pt>
                <c:pt idx="2293">
                  <c:v>1.030967</c:v>
                </c:pt>
                <c:pt idx="2294">
                  <c:v>1.040646</c:v>
                </c:pt>
                <c:pt idx="2295">
                  <c:v>1.048727</c:v>
                </c:pt>
                <c:pt idx="2296">
                  <c:v>1.0557799999999999</c:v>
                </c:pt>
                <c:pt idx="2297">
                  <c:v>1.0632779999999999</c:v>
                </c:pt>
                <c:pt idx="2298">
                  <c:v>1.0723339999999999</c:v>
                </c:pt>
                <c:pt idx="2299">
                  <c:v>1.0838559999999999</c:v>
                </c:pt>
                <c:pt idx="2300">
                  <c:v>1.0977110000000001</c:v>
                </c:pt>
                <c:pt idx="2301">
                  <c:v>1.1121810000000001</c:v>
                </c:pt>
                <c:pt idx="2302">
                  <c:v>1.125515</c:v>
                </c:pt>
                <c:pt idx="2303">
                  <c:v>1.1369180000000001</c:v>
                </c:pt>
                <c:pt idx="2304">
                  <c:v>1.1464890000000001</c:v>
                </c:pt>
                <c:pt idx="2305">
                  <c:v>1.155232</c:v>
                </c:pt>
                <c:pt idx="2306">
                  <c:v>1.164531</c:v>
                </c:pt>
                <c:pt idx="2307">
                  <c:v>1.175421</c:v>
                </c:pt>
                <c:pt idx="2308">
                  <c:v>1.188018</c:v>
                </c:pt>
                <c:pt idx="2309">
                  <c:v>1.201195</c:v>
                </c:pt>
                <c:pt idx="2310">
                  <c:v>1.2134819999999999</c:v>
                </c:pt>
                <c:pt idx="2311">
                  <c:v>1.224367</c:v>
                </c:pt>
                <c:pt idx="2312">
                  <c:v>1.2343599999999999</c:v>
                </c:pt>
                <c:pt idx="2313">
                  <c:v>1.244292</c:v>
                </c:pt>
                <c:pt idx="2314">
                  <c:v>1.255474</c:v>
                </c:pt>
                <c:pt idx="2315">
                  <c:v>1.2696080000000001</c:v>
                </c:pt>
                <c:pt idx="2316">
                  <c:v>1.2863929999999999</c:v>
                </c:pt>
                <c:pt idx="2317">
                  <c:v>1.3031060000000001</c:v>
                </c:pt>
                <c:pt idx="2318">
                  <c:v>1.3174980000000001</c:v>
                </c:pt>
                <c:pt idx="2319">
                  <c:v>1.3292919999999999</c:v>
                </c:pt>
                <c:pt idx="2320">
                  <c:v>1.339262</c:v>
                </c:pt>
                <c:pt idx="2321">
                  <c:v>1.3476840000000001</c:v>
                </c:pt>
                <c:pt idx="2322">
                  <c:v>1.354527</c:v>
                </c:pt>
                <c:pt idx="2323">
                  <c:v>1.3604959999999999</c:v>
                </c:pt>
                <c:pt idx="2324">
                  <c:v>1.3665309999999999</c:v>
                </c:pt>
                <c:pt idx="2325">
                  <c:v>1.3730389999999999</c:v>
                </c:pt>
                <c:pt idx="2326">
                  <c:v>1.3794960000000001</c:v>
                </c:pt>
                <c:pt idx="2327">
                  <c:v>1.38463</c:v>
                </c:pt>
                <c:pt idx="2328">
                  <c:v>1.3875090000000001</c:v>
                </c:pt>
                <c:pt idx="2329">
                  <c:v>1.388274</c:v>
                </c:pt>
                <c:pt idx="2330">
                  <c:v>1.3878239999999999</c:v>
                </c:pt>
                <c:pt idx="2331">
                  <c:v>1.3869260000000001</c:v>
                </c:pt>
                <c:pt idx="2332">
                  <c:v>1.386287</c:v>
                </c:pt>
                <c:pt idx="2333">
                  <c:v>1.387079</c:v>
                </c:pt>
                <c:pt idx="2334">
                  <c:v>1.3896759999999999</c:v>
                </c:pt>
                <c:pt idx="2335">
                  <c:v>1.3928750000000001</c:v>
                </c:pt>
                <c:pt idx="2336">
                  <c:v>1.3954</c:v>
                </c:pt>
                <c:pt idx="2337">
                  <c:v>1.3967210000000001</c:v>
                </c:pt>
                <c:pt idx="2338">
                  <c:v>1.397062</c:v>
                </c:pt>
                <c:pt idx="2339">
                  <c:v>1.397599</c:v>
                </c:pt>
                <c:pt idx="2340">
                  <c:v>1.399152</c:v>
                </c:pt>
                <c:pt idx="2341">
                  <c:v>1.4009959999999999</c:v>
                </c:pt>
                <c:pt idx="2342">
                  <c:v>1.4018679999999999</c:v>
                </c:pt>
                <c:pt idx="2343">
                  <c:v>1.4009400000000001</c:v>
                </c:pt>
                <c:pt idx="2344">
                  <c:v>1.398069</c:v>
                </c:pt>
                <c:pt idx="2345">
                  <c:v>1.393443</c:v>
                </c:pt>
                <c:pt idx="2346">
                  <c:v>1.387221</c:v>
                </c:pt>
                <c:pt idx="2347">
                  <c:v>1.380779</c:v>
                </c:pt>
                <c:pt idx="2348">
                  <c:v>1.376187</c:v>
                </c:pt>
                <c:pt idx="2349">
                  <c:v>1.3741669999999999</c:v>
                </c:pt>
                <c:pt idx="2350">
                  <c:v>1.374004</c:v>
                </c:pt>
                <c:pt idx="2351">
                  <c:v>1.3742049999999999</c:v>
                </c:pt>
                <c:pt idx="2352">
                  <c:v>1.373478</c:v>
                </c:pt>
                <c:pt idx="2353">
                  <c:v>1.3709690000000001</c:v>
                </c:pt>
                <c:pt idx="2354">
                  <c:v>1.3662479999999999</c:v>
                </c:pt>
                <c:pt idx="2355">
                  <c:v>1.3601449999999999</c:v>
                </c:pt>
                <c:pt idx="2356">
                  <c:v>1.354136</c:v>
                </c:pt>
                <c:pt idx="2357">
                  <c:v>1.348959</c:v>
                </c:pt>
                <c:pt idx="2358">
                  <c:v>1.34422</c:v>
                </c:pt>
                <c:pt idx="2359">
                  <c:v>1.3391109999999999</c:v>
                </c:pt>
                <c:pt idx="2360">
                  <c:v>1.333286</c:v>
                </c:pt>
                <c:pt idx="2361">
                  <c:v>1.3262339999999999</c:v>
                </c:pt>
                <c:pt idx="2362">
                  <c:v>1.3173999999999999</c:v>
                </c:pt>
                <c:pt idx="2363">
                  <c:v>1.307642</c:v>
                </c:pt>
                <c:pt idx="2364">
                  <c:v>1.298659</c:v>
                </c:pt>
                <c:pt idx="2365">
                  <c:v>1.2914000000000001</c:v>
                </c:pt>
                <c:pt idx="2366">
                  <c:v>1.2852619999999999</c:v>
                </c:pt>
                <c:pt idx="2367">
                  <c:v>1.2784530000000001</c:v>
                </c:pt>
                <c:pt idx="2368">
                  <c:v>1.2694540000000001</c:v>
                </c:pt>
                <c:pt idx="2369">
                  <c:v>1.2576579999999999</c:v>
                </c:pt>
                <c:pt idx="2370">
                  <c:v>1.243555</c:v>
                </c:pt>
                <c:pt idx="2371">
                  <c:v>1.2286999999999999</c:v>
                </c:pt>
                <c:pt idx="2372">
                  <c:v>1.214337</c:v>
                </c:pt>
                <c:pt idx="2373">
                  <c:v>1.2007559999999999</c:v>
                </c:pt>
                <c:pt idx="2374">
                  <c:v>1.1878850000000001</c:v>
                </c:pt>
                <c:pt idx="2375">
                  <c:v>1.175386</c:v>
                </c:pt>
                <c:pt idx="2376">
                  <c:v>1.1625270000000001</c:v>
                </c:pt>
                <c:pt idx="2377">
                  <c:v>1.148749</c:v>
                </c:pt>
                <c:pt idx="2378">
                  <c:v>1.1340749999999999</c:v>
                </c:pt>
                <c:pt idx="2379">
                  <c:v>1.118555</c:v>
                </c:pt>
                <c:pt idx="2380">
                  <c:v>1.102366</c:v>
                </c:pt>
                <c:pt idx="2381">
                  <c:v>1.086389</c:v>
                </c:pt>
                <c:pt idx="2382">
                  <c:v>1.0717190000000001</c:v>
                </c:pt>
                <c:pt idx="2383">
                  <c:v>1.0590930000000001</c:v>
                </c:pt>
                <c:pt idx="2384">
                  <c:v>1.048594</c:v>
                </c:pt>
                <c:pt idx="2385">
                  <c:v>1.0395799999999999</c:v>
                </c:pt>
                <c:pt idx="2386">
                  <c:v>1.03104</c:v>
                </c:pt>
                <c:pt idx="2387">
                  <c:v>1.021693</c:v>
                </c:pt>
                <c:pt idx="2388">
                  <c:v>1.0105519999999999</c:v>
                </c:pt>
                <c:pt idx="2389">
                  <c:v>0.99814700000000001</c:v>
                </c:pt>
                <c:pt idx="2390">
                  <c:v>0.98628800000000005</c:v>
                </c:pt>
                <c:pt idx="2391">
                  <c:v>0.97607100000000002</c:v>
                </c:pt>
                <c:pt idx="2392">
                  <c:v>0.96687000000000001</c:v>
                </c:pt>
                <c:pt idx="2393">
                  <c:v>0.95737799999999995</c:v>
                </c:pt>
                <c:pt idx="2394">
                  <c:v>0.94698099999999996</c:v>
                </c:pt>
                <c:pt idx="2395">
                  <c:v>0.93600799999999995</c:v>
                </c:pt>
                <c:pt idx="2396">
                  <c:v>0.92464900000000005</c:v>
                </c:pt>
                <c:pt idx="2397">
                  <c:v>0.91281599999999996</c:v>
                </c:pt>
                <c:pt idx="2398">
                  <c:v>0.90136400000000005</c:v>
                </c:pt>
                <c:pt idx="2399">
                  <c:v>0.89128200000000002</c:v>
                </c:pt>
                <c:pt idx="2400">
                  <c:v>0.88233399999999995</c:v>
                </c:pt>
                <c:pt idx="2401">
                  <c:v>0.87386900000000001</c:v>
                </c:pt>
                <c:pt idx="2402">
                  <c:v>0.86543700000000001</c:v>
                </c:pt>
                <c:pt idx="2403">
                  <c:v>0.85659300000000005</c:v>
                </c:pt>
                <c:pt idx="2404">
                  <c:v>0.84721400000000002</c:v>
                </c:pt>
                <c:pt idx="2405">
                  <c:v>0.83769099999999996</c:v>
                </c:pt>
                <c:pt idx="2406">
                  <c:v>0.82877000000000001</c:v>
                </c:pt>
                <c:pt idx="2407">
                  <c:v>0.82098899999999997</c:v>
                </c:pt>
                <c:pt idx="2408">
                  <c:v>0.81360699999999997</c:v>
                </c:pt>
                <c:pt idx="2409">
                  <c:v>0.80467100000000003</c:v>
                </c:pt>
                <c:pt idx="2410">
                  <c:v>0.79275799999999996</c:v>
                </c:pt>
                <c:pt idx="2411">
                  <c:v>0.77820599999999995</c:v>
                </c:pt>
                <c:pt idx="2412">
                  <c:v>0.76247799999999999</c:v>
                </c:pt>
                <c:pt idx="2413">
                  <c:v>0.74721199999999999</c:v>
                </c:pt>
                <c:pt idx="2414">
                  <c:v>0.73410600000000004</c:v>
                </c:pt>
                <c:pt idx="2415">
                  <c:v>0.72418099999999996</c:v>
                </c:pt>
                <c:pt idx="2416">
                  <c:v>0.71684899999999996</c:v>
                </c:pt>
                <c:pt idx="2417">
                  <c:v>0.710592</c:v>
                </c:pt>
                <c:pt idx="2418">
                  <c:v>0.70399999999999996</c:v>
                </c:pt>
                <c:pt idx="2419">
                  <c:v>0.69606900000000005</c:v>
                </c:pt>
                <c:pt idx="2420">
                  <c:v>0.68628900000000004</c:v>
                </c:pt>
                <c:pt idx="2421">
                  <c:v>0.67502300000000004</c:v>
                </c:pt>
                <c:pt idx="2422">
                  <c:v>0.66374699999999998</c:v>
                </c:pt>
                <c:pt idx="2423">
                  <c:v>0.65421399999999996</c:v>
                </c:pt>
                <c:pt idx="2424">
                  <c:v>0.64750700000000005</c:v>
                </c:pt>
                <c:pt idx="2425">
                  <c:v>0.64365000000000006</c:v>
                </c:pt>
                <c:pt idx="2426">
                  <c:v>0.641459</c:v>
                </c:pt>
                <c:pt idx="2427">
                  <c:v>0.63934299999999999</c:v>
                </c:pt>
                <c:pt idx="2428">
                  <c:v>0.63634299999999999</c:v>
                </c:pt>
                <c:pt idx="2429">
                  <c:v>0.63261299999999998</c:v>
                </c:pt>
                <c:pt idx="2430">
                  <c:v>0.62936199999999998</c:v>
                </c:pt>
                <c:pt idx="2431">
                  <c:v>0.62777300000000003</c:v>
                </c:pt>
                <c:pt idx="2432">
                  <c:v>0.62820500000000001</c:v>
                </c:pt>
                <c:pt idx="2433">
                  <c:v>0.63030200000000003</c:v>
                </c:pt>
                <c:pt idx="2434">
                  <c:v>0.633019</c:v>
                </c:pt>
                <c:pt idx="2435">
                  <c:v>0.63509300000000002</c:v>
                </c:pt>
                <c:pt idx="2436">
                  <c:v>0.63608900000000002</c:v>
                </c:pt>
                <c:pt idx="2437">
                  <c:v>0.63651100000000005</c:v>
                </c:pt>
                <c:pt idx="2438">
                  <c:v>0.63686100000000001</c:v>
                </c:pt>
                <c:pt idx="2439">
                  <c:v>0.63754200000000005</c:v>
                </c:pt>
                <c:pt idx="2440">
                  <c:v>0.63944000000000001</c:v>
                </c:pt>
                <c:pt idx="2441">
                  <c:v>0.64343899999999998</c:v>
                </c:pt>
                <c:pt idx="2442">
                  <c:v>0.649204</c:v>
                </c:pt>
                <c:pt idx="2443">
                  <c:v>0.65528900000000001</c:v>
                </c:pt>
                <c:pt idx="2444">
                  <c:v>0.66020999999999996</c:v>
                </c:pt>
                <c:pt idx="2445">
                  <c:v>0.66293999999999997</c:v>
                </c:pt>
                <c:pt idx="2446">
                  <c:v>0.66385400000000006</c:v>
                </c:pt>
                <c:pt idx="2447">
                  <c:v>0.66495000000000004</c:v>
                </c:pt>
                <c:pt idx="2448">
                  <c:v>0.66783800000000004</c:v>
                </c:pt>
                <c:pt idx="2449">
                  <c:v>0.67237499999999994</c:v>
                </c:pt>
                <c:pt idx="2450">
                  <c:v>0.67771599999999999</c:v>
                </c:pt>
                <c:pt idx="2451">
                  <c:v>0.68378899999999998</c:v>
                </c:pt>
                <c:pt idx="2452">
                  <c:v>0.69083099999999997</c:v>
                </c:pt>
                <c:pt idx="2453">
                  <c:v>0.69886800000000004</c:v>
                </c:pt>
                <c:pt idx="2454">
                  <c:v>0.70804500000000004</c:v>
                </c:pt>
                <c:pt idx="2455">
                  <c:v>0.71684400000000004</c:v>
                </c:pt>
                <c:pt idx="2456">
                  <c:v>0.72228599999999998</c:v>
                </c:pt>
                <c:pt idx="2457">
                  <c:v>0.72370999999999996</c:v>
                </c:pt>
                <c:pt idx="2458">
                  <c:v>0.72313300000000003</c:v>
                </c:pt>
                <c:pt idx="2459">
                  <c:v>0.722854</c:v>
                </c:pt>
                <c:pt idx="2460">
                  <c:v>0.72436699999999998</c:v>
                </c:pt>
                <c:pt idx="2461">
                  <c:v>0.72802</c:v>
                </c:pt>
                <c:pt idx="2462">
                  <c:v>0.73300699999999996</c:v>
                </c:pt>
                <c:pt idx="2463">
                  <c:v>0.73816999999999999</c:v>
                </c:pt>
                <c:pt idx="2464">
                  <c:v>0.74290299999999998</c:v>
                </c:pt>
                <c:pt idx="2465">
                  <c:v>0.74740200000000001</c:v>
                </c:pt>
                <c:pt idx="2466">
                  <c:v>0.75237100000000001</c:v>
                </c:pt>
                <c:pt idx="2467">
                  <c:v>0.75864399999999999</c:v>
                </c:pt>
                <c:pt idx="2468">
                  <c:v>0.76703500000000002</c:v>
                </c:pt>
                <c:pt idx="2469">
                  <c:v>0.77783000000000002</c:v>
                </c:pt>
                <c:pt idx="2470">
                  <c:v>0.79019899999999998</c:v>
                </c:pt>
                <c:pt idx="2471">
                  <c:v>0.80247999999999997</c:v>
                </c:pt>
                <c:pt idx="2472">
                  <c:v>0.81295700000000004</c:v>
                </c:pt>
                <c:pt idx="2473">
                  <c:v>0.821106</c:v>
                </c:pt>
                <c:pt idx="2474">
                  <c:v>0.82825000000000004</c:v>
                </c:pt>
                <c:pt idx="2475">
                  <c:v>0.83612200000000003</c:v>
                </c:pt>
                <c:pt idx="2476">
                  <c:v>0.84543999999999997</c:v>
                </c:pt>
                <c:pt idx="2477">
                  <c:v>0.85614299999999999</c:v>
                </c:pt>
                <c:pt idx="2478">
                  <c:v>0.86772800000000005</c:v>
                </c:pt>
                <c:pt idx="2479">
                  <c:v>0.87912999999999997</c:v>
                </c:pt>
                <c:pt idx="2480">
                  <c:v>0.88916899999999999</c:v>
                </c:pt>
                <c:pt idx="2481">
                  <c:v>0.89762500000000001</c:v>
                </c:pt>
                <c:pt idx="2482">
                  <c:v>0.90562600000000004</c:v>
                </c:pt>
                <c:pt idx="2483">
                  <c:v>0.91472399999999998</c:v>
                </c:pt>
                <c:pt idx="2484">
                  <c:v>0.92576700000000001</c:v>
                </c:pt>
                <c:pt idx="2485">
                  <c:v>0.93841399999999997</c:v>
                </c:pt>
                <c:pt idx="2486">
                  <c:v>0.95137799999999995</c:v>
                </c:pt>
                <c:pt idx="2487">
                  <c:v>0.963252</c:v>
                </c:pt>
                <c:pt idx="2488">
                  <c:v>0.973576</c:v>
                </c:pt>
                <c:pt idx="2489">
                  <c:v>0.98310799999999998</c:v>
                </c:pt>
                <c:pt idx="2490">
                  <c:v>0.99288500000000002</c:v>
                </c:pt>
                <c:pt idx="2491">
                  <c:v>1.0035750000000001</c:v>
                </c:pt>
                <c:pt idx="2492">
                  <c:v>1.015442</c:v>
                </c:pt>
                <c:pt idx="2493">
                  <c:v>1.028181</c:v>
                </c:pt>
                <c:pt idx="2494">
                  <c:v>1.040959</c:v>
                </c:pt>
                <c:pt idx="2495">
                  <c:v>1.0525359999999999</c:v>
                </c:pt>
                <c:pt idx="2496">
                  <c:v>1.061682</c:v>
                </c:pt>
                <c:pt idx="2497">
                  <c:v>1.0679259999999999</c:v>
                </c:pt>
                <c:pt idx="2498">
                  <c:v>1.0720160000000001</c:v>
                </c:pt>
                <c:pt idx="2499">
                  <c:v>1.0756330000000001</c:v>
                </c:pt>
                <c:pt idx="2500">
                  <c:v>1.0804480000000001</c:v>
                </c:pt>
                <c:pt idx="2501">
                  <c:v>1.087593</c:v>
                </c:pt>
                <c:pt idx="2502">
                  <c:v>1.097272</c:v>
                </c:pt>
                <c:pt idx="2503">
                  <c:v>1.108274</c:v>
                </c:pt>
                <c:pt idx="2504">
                  <c:v>1.1188309999999999</c:v>
                </c:pt>
                <c:pt idx="2505">
                  <c:v>1.1279349999999999</c:v>
                </c:pt>
                <c:pt idx="2506">
                  <c:v>1.135588</c:v>
                </c:pt>
                <c:pt idx="2507">
                  <c:v>1.142393</c:v>
                </c:pt>
                <c:pt idx="2508">
                  <c:v>1.1492500000000001</c:v>
                </c:pt>
                <c:pt idx="2509">
                  <c:v>1.1571</c:v>
                </c:pt>
                <c:pt idx="2510">
                  <c:v>1.1665589999999999</c:v>
                </c:pt>
                <c:pt idx="2511">
                  <c:v>1.1778770000000001</c:v>
                </c:pt>
                <c:pt idx="2512">
                  <c:v>1.1906239999999999</c:v>
                </c:pt>
                <c:pt idx="2513">
                  <c:v>1.2034039999999999</c:v>
                </c:pt>
                <c:pt idx="2514">
                  <c:v>1.214623</c:v>
                </c:pt>
                <c:pt idx="2515">
                  <c:v>1.2233780000000001</c:v>
                </c:pt>
                <c:pt idx="2516">
                  <c:v>1.2298020000000001</c:v>
                </c:pt>
                <c:pt idx="2517">
                  <c:v>1.235141</c:v>
                </c:pt>
                <c:pt idx="2518">
                  <c:v>1.2408079999999999</c:v>
                </c:pt>
                <c:pt idx="2519">
                  <c:v>1.247417</c:v>
                </c:pt>
                <c:pt idx="2520">
                  <c:v>1.2552779999999999</c:v>
                </c:pt>
                <c:pt idx="2521">
                  <c:v>1.2645409999999999</c:v>
                </c:pt>
                <c:pt idx="2522">
                  <c:v>1.2746040000000001</c:v>
                </c:pt>
                <c:pt idx="2523">
                  <c:v>1.284529</c:v>
                </c:pt>
                <c:pt idx="2524">
                  <c:v>1.2935509999999999</c:v>
                </c:pt>
                <c:pt idx="2525">
                  <c:v>1.300948</c:v>
                </c:pt>
                <c:pt idx="2526">
                  <c:v>1.3064640000000001</c:v>
                </c:pt>
                <c:pt idx="2527">
                  <c:v>1.311088</c:v>
                </c:pt>
                <c:pt idx="2528">
                  <c:v>1.316565</c:v>
                </c:pt>
                <c:pt idx="2529">
                  <c:v>1.3235699999999999</c:v>
                </c:pt>
                <c:pt idx="2530">
                  <c:v>1.331116</c:v>
                </c:pt>
                <c:pt idx="2531">
                  <c:v>1.337645</c:v>
                </c:pt>
                <c:pt idx="2532">
                  <c:v>1.341928</c:v>
                </c:pt>
                <c:pt idx="2533">
                  <c:v>1.3436330000000001</c:v>
                </c:pt>
                <c:pt idx="2534">
                  <c:v>1.3436110000000001</c:v>
                </c:pt>
                <c:pt idx="2535">
                  <c:v>1.343429</c:v>
                </c:pt>
                <c:pt idx="2536">
                  <c:v>1.3443290000000001</c:v>
                </c:pt>
                <c:pt idx="2537">
                  <c:v>1.3462069999999999</c:v>
                </c:pt>
                <c:pt idx="2538">
                  <c:v>1.3477319999999999</c:v>
                </c:pt>
                <c:pt idx="2539">
                  <c:v>1.3475900000000001</c:v>
                </c:pt>
                <c:pt idx="2540">
                  <c:v>1.3452569999999999</c:v>
                </c:pt>
                <c:pt idx="2541">
                  <c:v>1.3406560000000001</c:v>
                </c:pt>
                <c:pt idx="2542">
                  <c:v>1.3340449999999999</c:v>
                </c:pt>
                <c:pt idx="2543">
                  <c:v>1.326665</c:v>
                </c:pt>
                <c:pt idx="2544">
                  <c:v>1.320408</c:v>
                </c:pt>
                <c:pt idx="2545">
                  <c:v>1.3163339999999999</c:v>
                </c:pt>
                <c:pt idx="2546">
                  <c:v>1.313855</c:v>
                </c:pt>
                <c:pt idx="2547">
                  <c:v>1.311526</c:v>
                </c:pt>
                <c:pt idx="2548">
                  <c:v>1.3084180000000001</c:v>
                </c:pt>
                <c:pt idx="2549">
                  <c:v>1.3043290000000001</c:v>
                </c:pt>
                <c:pt idx="2550">
                  <c:v>1.299542</c:v>
                </c:pt>
                <c:pt idx="2551">
                  <c:v>1.2949740000000001</c:v>
                </c:pt>
                <c:pt idx="2552">
                  <c:v>1.291655</c:v>
                </c:pt>
                <c:pt idx="2553">
                  <c:v>1.2901210000000001</c:v>
                </c:pt>
                <c:pt idx="2554">
                  <c:v>1.2901720000000001</c:v>
                </c:pt>
                <c:pt idx="2555">
                  <c:v>1.2906679999999999</c:v>
                </c:pt>
                <c:pt idx="2556">
                  <c:v>1.2902929999999999</c:v>
                </c:pt>
                <c:pt idx="2557">
                  <c:v>1.2884739999999999</c:v>
                </c:pt>
                <c:pt idx="2558">
                  <c:v>1.2849569999999999</c:v>
                </c:pt>
                <c:pt idx="2559">
                  <c:v>1.2792619999999999</c:v>
                </c:pt>
                <c:pt idx="2560">
                  <c:v>1.2713950000000001</c:v>
                </c:pt>
                <c:pt idx="2561">
                  <c:v>1.2626189999999999</c:v>
                </c:pt>
                <c:pt idx="2562">
                  <c:v>1.254931</c:v>
                </c:pt>
                <c:pt idx="2563">
                  <c:v>1.249684</c:v>
                </c:pt>
                <c:pt idx="2564">
                  <c:v>1.246651</c:v>
                </c:pt>
                <c:pt idx="2565">
                  <c:v>1.2443200000000001</c:v>
                </c:pt>
                <c:pt idx="2566">
                  <c:v>1.240745</c:v>
                </c:pt>
                <c:pt idx="2567">
                  <c:v>1.2344269999999999</c:v>
                </c:pt>
                <c:pt idx="2568">
                  <c:v>1.2256769999999999</c:v>
                </c:pt>
                <c:pt idx="2569">
                  <c:v>1.21668</c:v>
                </c:pt>
                <c:pt idx="2570">
                  <c:v>1.2093400000000001</c:v>
                </c:pt>
                <c:pt idx="2571">
                  <c:v>1.2041550000000001</c:v>
                </c:pt>
                <c:pt idx="2572">
                  <c:v>1.2006220000000001</c:v>
                </c:pt>
                <c:pt idx="2573">
                  <c:v>1.197249</c:v>
                </c:pt>
                <c:pt idx="2574">
                  <c:v>1.1921679999999999</c:v>
                </c:pt>
                <c:pt idx="2575">
                  <c:v>1.1841170000000001</c:v>
                </c:pt>
                <c:pt idx="2576">
                  <c:v>1.1729499999999999</c:v>
                </c:pt>
                <c:pt idx="2577">
                  <c:v>1.1598109999999999</c:v>
                </c:pt>
                <c:pt idx="2578">
                  <c:v>1.1465099999999999</c:v>
                </c:pt>
                <c:pt idx="2579">
                  <c:v>1.134504</c:v>
                </c:pt>
                <c:pt idx="2580">
                  <c:v>1.1240060000000001</c:v>
                </c:pt>
                <c:pt idx="2581">
                  <c:v>1.11388</c:v>
                </c:pt>
                <c:pt idx="2582">
                  <c:v>1.1026400000000001</c:v>
                </c:pt>
                <c:pt idx="2583">
                  <c:v>1.089575</c:v>
                </c:pt>
                <c:pt idx="2584">
                  <c:v>1.075323</c:v>
                </c:pt>
                <c:pt idx="2585">
                  <c:v>1.0612470000000001</c:v>
                </c:pt>
                <c:pt idx="2586">
                  <c:v>1.048427</c:v>
                </c:pt>
                <c:pt idx="2587">
                  <c:v>1.037593</c:v>
                </c:pt>
                <c:pt idx="2588">
                  <c:v>1.0288330000000001</c:v>
                </c:pt>
                <c:pt idx="2589">
                  <c:v>1.0213129999999999</c:v>
                </c:pt>
                <c:pt idx="2590">
                  <c:v>1.0139260000000001</c:v>
                </c:pt>
                <c:pt idx="2591">
                  <c:v>1.005657</c:v>
                </c:pt>
                <c:pt idx="2592">
                  <c:v>0.99606899999999998</c:v>
                </c:pt>
                <c:pt idx="2593">
                  <c:v>0.98561600000000005</c:v>
                </c:pt>
                <c:pt idx="2594">
                  <c:v>0.97498099999999999</c:v>
                </c:pt>
                <c:pt idx="2595">
                  <c:v>0.964758</c:v>
                </c:pt>
                <c:pt idx="2596">
                  <c:v>0.95521199999999995</c:v>
                </c:pt>
                <c:pt idx="2597">
                  <c:v>0.94643999999999995</c:v>
                </c:pt>
                <c:pt idx="2598">
                  <c:v>0.93893400000000005</c:v>
                </c:pt>
                <c:pt idx="2599">
                  <c:v>0.93254800000000004</c:v>
                </c:pt>
                <c:pt idx="2600">
                  <c:v>0.92543399999999998</c:v>
                </c:pt>
                <c:pt idx="2601">
                  <c:v>0.91590000000000005</c:v>
                </c:pt>
                <c:pt idx="2602">
                  <c:v>0.90463000000000005</c:v>
                </c:pt>
                <c:pt idx="2603">
                  <c:v>0.89314199999999999</c:v>
                </c:pt>
                <c:pt idx="2604">
                  <c:v>0.88200400000000001</c:v>
                </c:pt>
                <c:pt idx="2605">
                  <c:v>0.87204300000000001</c:v>
                </c:pt>
                <c:pt idx="2606">
                  <c:v>0.86418499999999998</c:v>
                </c:pt>
                <c:pt idx="2607">
                  <c:v>0.85807900000000004</c:v>
                </c:pt>
                <c:pt idx="2608">
                  <c:v>0.85265899999999994</c:v>
                </c:pt>
                <c:pt idx="2609">
                  <c:v>0.84690699999999997</c:v>
                </c:pt>
                <c:pt idx="2610">
                  <c:v>0.84025700000000003</c:v>
                </c:pt>
                <c:pt idx="2611">
                  <c:v>0.83301099999999995</c:v>
                </c:pt>
                <c:pt idx="2612">
                  <c:v>0.82605700000000004</c:v>
                </c:pt>
                <c:pt idx="2613">
                  <c:v>0.82025400000000004</c:v>
                </c:pt>
                <c:pt idx="2614">
                  <c:v>0.81552100000000005</c:v>
                </c:pt>
                <c:pt idx="2615">
                  <c:v>0.810581</c:v>
                </c:pt>
                <c:pt idx="2616">
                  <c:v>0.80421699999999996</c:v>
                </c:pt>
                <c:pt idx="2617">
                  <c:v>0.79603100000000004</c:v>
                </c:pt>
                <c:pt idx="2618">
                  <c:v>0.78627199999999997</c:v>
                </c:pt>
                <c:pt idx="2619">
                  <c:v>0.775953</c:v>
                </c:pt>
                <c:pt idx="2620">
                  <c:v>0.76653800000000005</c:v>
                </c:pt>
                <c:pt idx="2621">
                  <c:v>0.75897000000000003</c:v>
                </c:pt>
                <c:pt idx="2622">
                  <c:v>0.75316899999999998</c:v>
                </c:pt>
                <c:pt idx="2623">
                  <c:v>0.74818200000000001</c:v>
                </c:pt>
                <c:pt idx="2624">
                  <c:v>0.74260199999999998</c:v>
                </c:pt>
                <c:pt idx="2625">
                  <c:v>0.73549500000000001</c:v>
                </c:pt>
                <c:pt idx="2626">
                  <c:v>0.72677400000000003</c:v>
                </c:pt>
                <c:pt idx="2627">
                  <c:v>0.71674599999999999</c:v>
                </c:pt>
                <c:pt idx="2628">
                  <c:v>0.70630599999999999</c:v>
                </c:pt>
                <c:pt idx="2629">
                  <c:v>0.69704500000000003</c:v>
                </c:pt>
                <c:pt idx="2630">
                  <c:v>0.69037499999999996</c:v>
                </c:pt>
                <c:pt idx="2631">
                  <c:v>0.68648900000000002</c:v>
                </c:pt>
                <c:pt idx="2632">
                  <c:v>0.68440699999999999</c:v>
                </c:pt>
                <c:pt idx="2633">
                  <c:v>0.682944</c:v>
                </c:pt>
                <c:pt idx="2634">
                  <c:v>0.68114699999999995</c:v>
                </c:pt>
                <c:pt idx="2635">
                  <c:v>0.67861300000000002</c:v>
                </c:pt>
                <c:pt idx="2636">
                  <c:v>0.67576199999999997</c:v>
                </c:pt>
                <c:pt idx="2637">
                  <c:v>0.67325699999999999</c:v>
                </c:pt>
                <c:pt idx="2638">
                  <c:v>0.67164100000000004</c:v>
                </c:pt>
                <c:pt idx="2639">
                  <c:v>0.67136600000000002</c:v>
                </c:pt>
                <c:pt idx="2640">
                  <c:v>0.672593</c:v>
                </c:pt>
                <c:pt idx="2641">
                  <c:v>0.67475099999999999</c:v>
                </c:pt>
                <c:pt idx="2642">
                  <c:v>0.67678000000000005</c:v>
                </c:pt>
                <c:pt idx="2643">
                  <c:v>0.67826699999999995</c:v>
                </c:pt>
                <c:pt idx="2644">
                  <c:v>0.67935999999999996</c:v>
                </c:pt>
                <c:pt idx="2645">
                  <c:v>0.68021299999999996</c:v>
                </c:pt>
                <c:pt idx="2646">
                  <c:v>0.68135100000000004</c:v>
                </c:pt>
                <c:pt idx="2647">
                  <c:v>0.68353600000000003</c:v>
                </c:pt>
                <c:pt idx="2648">
                  <c:v>0.68738200000000005</c:v>
                </c:pt>
                <c:pt idx="2649">
                  <c:v>0.69298099999999996</c:v>
                </c:pt>
                <c:pt idx="2650">
                  <c:v>0.69922499999999999</c:v>
                </c:pt>
                <c:pt idx="2651">
                  <c:v>0.70426</c:v>
                </c:pt>
                <c:pt idx="2652">
                  <c:v>0.70703199999999999</c:v>
                </c:pt>
                <c:pt idx="2653">
                  <c:v>0.70833400000000002</c:v>
                </c:pt>
                <c:pt idx="2654">
                  <c:v>0.70999400000000001</c:v>
                </c:pt>
                <c:pt idx="2655">
                  <c:v>0.71319600000000005</c:v>
                </c:pt>
                <c:pt idx="2656">
                  <c:v>0.71821500000000005</c:v>
                </c:pt>
                <c:pt idx="2657">
                  <c:v>0.72469499999999998</c:v>
                </c:pt>
                <c:pt idx="2658">
                  <c:v>0.73183699999999996</c:v>
                </c:pt>
                <c:pt idx="2659">
                  <c:v>0.73853400000000002</c:v>
                </c:pt>
                <c:pt idx="2660">
                  <c:v>0.74319999999999997</c:v>
                </c:pt>
                <c:pt idx="2661">
                  <c:v>0.74583999999999995</c:v>
                </c:pt>
                <c:pt idx="2662">
                  <c:v>0.74929299999999999</c:v>
                </c:pt>
                <c:pt idx="2663">
                  <c:v>0.75505199999999995</c:v>
                </c:pt>
                <c:pt idx="2664">
                  <c:v>0.76131499999999996</c:v>
                </c:pt>
                <c:pt idx="2665">
                  <c:v>0.76621799999999995</c:v>
                </c:pt>
                <c:pt idx="2666">
                  <c:v>0.76944299999999999</c:v>
                </c:pt>
                <c:pt idx="2667">
                  <c:v>0.77147699999999997</c:v>
                </c:pt>
                <c:pt idx="2668">
                  <c:v>0.77275899999999997</c:v>
                </c:pt>
                <c:pt idx="2669">
                  <c:v>0.77369399999999999</c:v>
                </c:pt>
                <c:pt idx="2670">
                  <c:v>0.775447</c:v>
                </c:pt>
                <c:pt idx="2671">
                  <c:v>0.77959999999999996</c:v>
                </c:pt>
                <c:pt idx="2672">
                  <c:v>0.78670300000000004</c:v>
                </c:pt>
                <c:pt idx="2673">
                  <c:v>0.795848</c:v>
                </c:pt>
                <c:pt idx="2674">
                  <c:v>0.80566599999999999</c:v>
                </c:pt>
                <c:pt idx="2675">
                  <c:v>0.81520499999999996</c:v>
                </c:pt>
                <c:pt idx="2676">
                  <c:v>0.82391400000000004</c:v>
                </c:pt>
                <c:pt idx="2677">
                  <c:v>0.83167000000000002</c:v>
                </c:pt>
                <c:pt idx="2678">
                  <c:v>0.83933599999999997</c:v>
                </c:pt>
                <c:pt idx="2679">
                  <c:v>0.84823000000000004</c:v>
                </c:pt>
                <c:pt idx="2680">
                  <c:v>0.85876699999999995</c:v>
                </c:pt>
                <c:pt idx="2681">
                  <c:v>0.87056800000000001</c:v>
                </c:pt>
                <c:pt idx="2682">
                  <c:v>0.88319499999999995</c:v>
                </c:pt>
                <c:pt idx="2683">
                  <c:v>0.89573499999999995</c:v>
                </c:pt>
                <c:pt idx="2684">
                  <c:v>0.90712700000000002</c:v>
                </c:pt>
                <c:pt idx="2685">
                  <c:v>0.91739999999999999</c:v>
                </c:pt>
                <c:pt idx="2686">
                  <c:v>0.92744099999999996</c:v>
                </c:pt>
                <c:pt idx="2687">
                  <c:v>0.93815400000000004</c:v>
                </c:pt>
                <c:pt idx="2688">
                  <c:v>0.94994699999999999</c:v>
                </c:pt>
                <c:pt idx="2689">
                  <c:v>0.96239300000000005</c:v>
                </c:pt>
                <c:pt idx="2690">
                  <c:v>0.97472199999999998</c:v>
                </c:pt>
                <c:pt idx="2691">
                  <c:v>0.98647899999999999</c:v>
                </c:pt>
                <c:pt idx="2692">
                  <c:v>0.99770300000000001</c:v>
                </c:pt>
                <c:pt idx="2693">
                  <c:v>1.008866</c:v>
                </c:pt>
                <c:pt idx="2694">
                  <c:v>1.0205409999999999</c:v>
                </c:pt>
                <c:pt idx="2695">
                  <c:v>1.0328839999999999</c:v>
                </c:pt>
                <c:pt idx="2696">
                  <c:v>1.045493</c:v>
                </c:pt>
                <c:pt idx="2697">
                  <c:v>1.0578609999999999</c:v>
                </c:pt>
                <c:pt idx="2698">
                  <c:v>1.0697099999999999</c:v>
                </c:pt>
                <c:pt idx="2699">
                  <c:v>1.0810329999999999</c:v>
                </c:pt>
                <c:pt idx="2700">
                  <c:v>1.091674</c:v>
                </c:pt>
                <c:pt idx="2701">
                  <c:v>1.100868</c:v>
                </c:pt>
                <c:pt idx="2702">
                  <c:v>1.1080680000000001</c:v>
                </c:pt>
                <c:pt idx="2703">
                  <c:v>1.1137440000000001</c:v>
                </c:pt>
                <c:pt idx="2704">
                  <c:v>1.119021</c:v>
                </c:pt>
                <c:pt idx="2705">
                  <c:v>1.1249819999999999</c:v>
                </c:pt>
                <c:pt idx="2706">
                  <c:v>1.1316679999999999</c:v>
                </c:pt>
                <c:pt idx="2707">
                  <c:v>1.1378790000000001</c:v>
                </c:pt>
                <c:pt idx="2708">
                  <c:v>1.1426620000000001</c:v>
                </c:pt>
                <c:pt idx="2709">
                  <c:v>1.1461840000000001</c:v>
                </c:pt>
                <c:pt idx="2710">
                  <c:v>1.149302</c:v>
                </c:pt>
                <c:pt idx="2711">
                  <c:v>1.1532789999999999</c:v>
                </c:pt>
                <c:pt idx="2712">
                  <c:v>1.1592530000000001</c:v>
                </c:pt>
                <c:pt idx="2713">
                  <c:v>1.1672340000000001</c:v>
                </c:pt>
                <c:pt idx="2714">
                  <c:v>1.176078</c:v>
                </c:pt>
                <c:pt idx="2715">
                  <c:v>1.1844399999999999</c:v>
                </c:pt>
                <c:pt idx="2716">
                  <c:v>1.191487</c:v>
                </c:pt>
                <c:pt idx="2717">
                  <c:v>1.196922</c:v>
                </c:pt>
                <c:pt idx="2718">
                  <c:v>1.2010989999999999</c:v>
                </c:pt>
                <c:pt idx="2719">
                  <c:v>1.2050069999999999</c:v>
                </c:pt>
                <c:pt idx="2720">
                  <c:v>1.2094259999999999</c:v>
                </c:pt>
                <c:pt idx="2721">
                  <c:v>1.2151080000000001</c:v>
                </c:pt>
                <c:pt idx="2722">
                  <c:v>1.2227049999999999</c:v>
                </c:pt>
                <c:pt idx="2723">
                  <c:v>1.231514</c:v>
                </c:pt>
                <c:pt idx="2724">
                  <c:v>1.2399249999999999</c:v>
                </c:pt>
                <c:pt idx="2725">
                  <c:v>1.246661</c:v>
                </c:pt>
                <c:pt idx="2726">
                  <c:v>1.2515210000000001</c:v>
                </c:pt>
                <c:pt idx="2727">
                  <c:v>1.255563</c:v>
                </c:pt>
                <c:pt idx="2728">
                  <c:v>1.260302</c:v>
                </c:pt>
                <c:pt idx="2729">
                  <c:v>1.266805</c:v>
                </c:pt>
                <c:pt idx="2730">
                  <c:v>1.274894</c:v>
                </c:pt>
                <c:pt idx="2731">
                  <c:v>1.2830349999999999</c:v>
                </c:pt>
                <c:pt idx="2732">
                  <c:v>1.2893019999999999</c:v>
                </c:pt>
                <c:pt idx="2733">
                  <c:v>1.2926770000000001</c:v>
                </c:pt>
                <c:pt idx="2734">
                  <c:v>1.2938609999999999</c:v>
                </c:pt>
                <c:pt idx="2735">
                  <c:v>1.2945709999999999</c:v>
                </c:pt>
                <c:pt idx="2736">
                  <c:v>1.296327</c:v>
                </c:pt>
                <c:pt idx="2737">
                  <c:v>1.2997160000000001</c:v>
                </c:pt>
                <c:pt idx="2738">
                  <c:v>1.303992</c:v>
                </c:pt>
                <c:pt idx="2739">
                  <c:v>1.30775</c:v>
                </c:pt>
                <c:pt idx="2740">
                  <c:v>1.3099989999999999</c:v>
                </c:pt>
                <c:pt idx="2741">
                  <c:v>1.3105230000000001</c:v>
                </c:pt>
                <c:pt idx="2742">
                  <c:v>1.309742</c:v>
                </c:pt>
                <c:pt idx="2743">
                  <c:v>1.3082830000000001</c:v>
                </c:pt>
                <c:pt idx="2744">
                  <c:v>1.3070059999999999</c:v>
                </c:pt>
                <c:pt idx="2745">
                  <c:v>1.3065310000000001</c:v>
                </c:pt>
                <c:pt idx="2746">
                  <c:v>1.3059130000000001</c:v>
                </c:pt>
                <c:pt idx="2747">
                  <c:v>1.3031710000000001</c:v>
                </c:pt>
                <c:pt idx="2748">
                  <c:v>1.297366</c:v>
                </c:pt>
                <c:pt idx="2749">
                  <c:v>1.290243</c:v>
                </c:pt>
                <c:pt idx="2750">
                  <c:v>1.285147</c:v>
                </c:pt>
                <c:pt idx="2751">
                  <c:v>1.282794</c:v>
                </c:pt>
                <c:pt idx="2752">
                  <c:v>1.2808809999999999</c:v>
                </c:pt>
                <c:pt idx="2753">
                  <c:v>1.2776400000000001</c:v>
                </c:pt>
                <c:pt idx="2754">
                  <c:v>1.2721610000000001</c:v>
                </c:pt>
                <c:pt idx="2755">
                  <c:v>1.2637290000000001</c:v>
                </c:pt>
                <c:pt idx="2756">
                  <c:v>1.2528440000000001</c:v>
                </c:pt>
                <c:pt idx="2757">
                  <c:v>1.2411190000000001</c:v>
                </c:pt>
                <c:pt idx="2758">
                  <c:v>1.2302580000000001</c:v>
                </c:pt>
                <c:pt idx="2759">
                  <c:v>1.2218770000000001</c:v>
                </c:pt>
                <c:pt idx="2760">
                  <c:v>1.2172829999999999</c:v>
                </c:pt>
                <c:pt idx="2761">
                  <c:v>1.2161919999999999</c:v>
                </c:pt>
                <c:pt idx="2762">
                  <c:v>1.2161379999999999</c:v>
                </c:pt>
                <c:pt idx="2763">
                  <c:v>1.2144079999999999</c:v>
                </c:pt>
                <c:pt idx="2764">
                  <c:v>1.210299</c:v>
                </c:pt>
                <c:pt idx="2765">
                  <c:v>1.2050449999999999</c:v>
                </c:pt>
                <c:pt idx="2766">
                  <c:v>1.2001489999999999</c:v>
                </c:pt>
                <c:pt idx="2767">
                  <c:v>1.195972</c:v>
                </c:pt>
                <c:pt idx="2768">
                  <c:v>1.1917</c:v>
                </c:pt>
                <c:pt idx="2769">
                  <c:v>1.186418</c:v>
                </c:pt>
                <c:pt idx="2770">
                  <c:v>1.1799189999999999</c:v>
                </c:pt>
                <c:pt idx="2771">
                  <c:v>1.1727639999999999</c:v>
                </c:pt>
                <c:pt idx="2772">
                  <c:v>1.1658599999999999</c:v>
                </c:pt>
                <c:pt idx="2773">
                  <c:v>1.1599440000000001</c:v>
                </c:pt>
                <c:pt idx="2774">
                  <c:v>1.1552370000000001</c:v>
                </c:pt>
                <c:pt idx="2775">
                  <c:v>1.151173</c:v>
                </c:pt>
                <c:pt idx="2776">
                  <c:v>1.146498</c:v>
                </c:pt>
                <c:pt idx="2777">
                  <c:v>1.1401159999999999</c:v>
                </c:pt>
                <c:pt idx="2778">
                  <c:v>1.1318969999999999</c:v>
                </c:pt>
                <c:pt idx="2779">
                  <c:v>1.1225769999999999</c:v>
                </c:pt>
                <c:pt idx="2780">
                  <c:v>1.1130359999999999</c:v>
                </c:pt>
                <c:pt idx="2781">
                  <c:v>1.1037779999999999</c:v>
                </c:pt>
                <c:pt idx="2782">
                  <c:v>1.0950070000000001</c:v>
                </c:pt>
                <c:pt idx="2783">
                  <c:v>1.086533</c:v>
                </c:pt>
                <c:pt idx="2784">
                  <c:v>1.0776920000000001</c:v>
                </c:pt>
                <c:pt idx="2785">
                  <c:v>1.0681499999999999</c:v>
                </c:pt>
                <c:pt idx="2786">
                  <c:v>1.058041</c:v>
                </c:pt>
                <c:pt idx="2787">
                  <c:v>1.047423</c:v>
                </c:pt>
                <c:pt idx="2788">
                  <c:v>1.036897</c:v>
                </c:pt>
                <c:pt idx="2789">
                  <c:v>1.027271</c:v>
                </c:pt>
                <c:pt idx="2790">
                  <c:v>1.0188539999999999</c:v>
                </c:pt>
                <c:pt idx="2791">
                  <c:v>1.011817</c:v>
                </c:pt>
                <c:pt idx="2792">
                  <c:v>1.0045649999999999</c:v>
                </c:pt>
                <c:pt idx="2793">
                  <c:v>0.99429900000000004</c:v>
                </c:pt>
                <c:pt idx="2794">
                  <c:v>0.98058400000000001</c:v>
                </c:pt>
                <c:pt idx="2795">
                  <c:v>0.96535099999999996</c:v>
                </c:pt>
                <c:pt idx="2796">
                  <c:v>0.95111999999999997</c:v>
                </c:pt>
                <c:pt idx="2797">
                  <c:v>0.93955599999999995</c:v>
                </c:pt>
                <c:pt idx="2798">
                  <c:v>0.93069599999999997</c:v>
                </c:pt>
                <c:pt idx="2799">
                  <c:v>0.92368899999999998</c:v>
                </c:pt>
                <c:pt idx="2800">
                  <c:v>0.91683300000000001</c:v>
                </c:pt>
                <c:pt idx="2801">
                  <c:v>0.908358</c:v>
                </c:pt>
                <c:pt idx="2802">
                  <c:v>0.89843200000000001</c:v>
                </c:pt>
                <c:pt idx="2803">
                  <c:v>0.88862399999999997</c:v>
                </c:pt>
                <c:pt idx="2804">
                  <c:v>0.88000599999999995</c:v>
                </c:pt>
                <c:pt idx="2805">
                  <c:v>0.87284399999999995</c:v>
                </c:pt>
                <c:pt idx="2806">
                  <c:v>0.86724400000000001</c:v>
                </c:pt>
                <c:pt idx="2807">
                  <c:v>0.86303099999999999</c:v>
                </c:pt>
                <c:pt idx="2808">
                  <c:v>0.85915699999999995</c:v>
                </c:pt>
                <c:pt idx="2809">
                  <c:v>0.85425899999999999</c:v>
                </c:pt>
                <c:pt idx="2810">
                  <c:v>0.84784300000000001</c:v>
                </c:pt>
                <c:pt idx="2811">
                  <c:v>0.84042099999999997</c:v>
                </c:pt>
                <c:pt idx="2812">
                  <c:v>0.83289299999999999</c:v>
                </c:pt>
                <c:pt idx="2813">
                  <c:v>0.82616800000000001</c:v>
                </c:pt>
                <c:pt idx="2814">
                  <c:v>0.82091599999999998</c:v>
                </c:pt>
                <c:pt idx="2815">
                  <c:v>0.81684999999999997</c:v>
                </c:pt>
                <c:pt idx="2816">
                  <c:v>0.812473</c:v>
                </c:pt>
                <c:pt idx="2817">
                  <c:v>0.80662999999999996</c:v>
                </c:pt>
                <c:pt idx="2818">
                  <c:v>0.79979100000000003</c:v>
                </c:pt>
                <c:pt idx="2819">
                  <c:v>0.79319600000000001</c:v>
                </c:pt>
                <c:pt idx="2820">
                  <c:v>0.78771800000000003</c:v>
                </c:pt>
                <c:pt idx="2821">
                  <c:v>0.78373800000000005</c:v>
                </c:pt>
                <c:pt idx="2822">
                  <c:v>0.78118100000000001</c:v>
                </c:pt>
                <c:pt idx="2823">
                  <c:v>0.77934700000000001</c:v>
                </c:pt>
                <c:pt idx="2824">
                  <c:v>0.77707300000000001</c:v>
                </c:pt>
                <c:pt idx="2825">
                  <c:v>0.77343300000000004</c:v>
                </c:pt>
                <c:pt idx="2826">
                  <c:v>0.76860799999999996</c:v>
                </c:pt>
                <c:pt idx="2827">
                  <c:v>0.76372300000000004</c:v>
                </c:pt>
                <c:pt idx="2828">
                  <c:v>0.75971500000000003</c:v>
                </c:pt>
                <c:pt idx="2829">
                  <c:v>0.75633700000000004</c:v>
                </c:pt>
                <c:pt idx="2830">
                  <c:v>0.752301</c:v>
                </c:pt>
                <c:pt idx="2831">
                  <c:v>0.74660199999999999</c:v>
                </c:pt>
                <c:pt idx="2832">
                  <c:v>0.73926400000000003</c:v>
                </c:pt>
                <c:pt idx="2833">
                  <c:v>0.73105900000000001</c:v>
                </c:pt>
                <c:pt idx="2834">
                  <c:v>0.72304199999999996</c:v>
                </c:pt>
                <c:pt idx="2835">
                  <c:v>0.716445</c:v>
                </c:pt>
                <c:pt idx="2836">
                  <c:v>0.71214</c:v>
                </c:pt>
                <c:pt idx="2837">
                  <c:v>0.70974099999999996</c:v>
                </c:pt>
                <c:pt idx="2838">
                  <c:v>0.70801400000000003</c:v>
                </c:pt>
                <c:pt idx="2839">
                  <c:v>0.70599500000000004</c:v>
                </c:pt>
                <c:pt idx="2840">
                  <c:v>0.70362199999999997</c:v>
                </c:pt>
                <c:pt idx="2841">
                  <c:v>0.70180299999999995</c:v>
                </c:pt>
                <c:pt idx="2842">
                  <c:v>0.70169499999999996</c:v>
                </c:pt>
                <c:pt idx="2843">
                  <c:v>0.70364700000000002</c:v>
                </c:pt>
                <c:pt idx="2844">
                  <c:v>0.70675299999999996</c:v>
                </c:pt>
                <c:pt idx="2845">
                  <c:v>0.70957199999999998</c:v>
                </c:pt>
                <c:pt idx="2846">
                  <c:v>0.71130300000000002</c:v>
                </c:pt>
                <c:pt idx="2847">
                  <c:v>0.71229100000000001</c:v>
                </c:pt>
                <c:pt idx="2848">
                  <c:v>0.71368100000000001</c:v>
                </c:pt>
                <c:pt idx="2849">
                  <c:v>0.71654600000000002</c:v>
                </c:pt>
                <c:pt idx="2850">
                  <c:v>0.72104500000000005</c:v>
                </c:pt>
                <c:pt idx="2851">
                  <c:v>0.72635700000000003</c:v>
                </c:pt>
                <c:pt idx="2852">
                  <c:v>0.73146800000000001</c:v>
                </c:pt>
                <c:pt idx="2853">
                  <c:v>0.73574499999999998</c:v>
                </c:pt>
                <c:pt idx="2854">
                  <c:v>0.73921300000000001</c:v>
                </c:pt>
                <c:pt idx="2855">
                  <c:v>0.74274499999999999</c:v>
                </c:pt>
                <c:pt idx="2856">
                  <c:v>0.74754600000000004</c:v>
                </c:pt>
                <c:pt idx="2857">
                  <c:v>0.75412699999999999</c:v>
                </c:pt>
                <c:pt idx="2858">
                  <c:v>0.76167300000000004</c:v>
                </c:pt>
                <c:pt idx="2859">
                  <c:v>0.76873400000000003</c:v>
                </c:pt>
                <c:pt idx="2860">
                  <c:v>0.77442299999999997</c:v>
                </c:pt>
                <c:pt idx="2861">
                  <c:v>0.77882899999999999</c:v>
                </c:pt>
                <c:pt idx="2862">
                  <c:v>0.78272299999999995</c:v>
                </c:pt>
                <c:pt idx="2863">
                  <c:v>0.78691100000000003</c:v>
                </c:pt>
                <c:pt idx="2864">
                  <c:v>0.791771</c:v>
                </c:pt>
                <c:pt idx="2865">
                  <c:v>0.79738100000000001</c:v>
                </c:pt>
                <c:pt idx="2866">
                  <c:v>0.80344300000000002</c:v>
                </c:pt>
                <c:pt idx="2867">
                  <c:v>0.80901500000000004</c:v>
                </c:pt>
                <c:pt idx="2868">
                  <c:v>0.81354099999999996</c:v>
                </c:pt>
                <c:pt idx="2869">
                  <c:v>0.81772800000000001</c:v>
                </c:pt>
                <c:pt idx="2870">
                  <c:v>0.82261799999999996</c:v>
                </c:pt>
                <c:pt idx="2871">
                  <c:v>0.828928</c:v>
                </c:pt>
                <c:pt idx="2872">
                  <c:v>0.83665599999999996</c:v>
                </c:pt>
                <c:pt idx="2873">
                  <c:v>0.84453599999999995</c:v>
                </c:pt>
                <c:pt idx="2874">
                  <c:v>0.85104299999999999</c:v>
                </c:pt>
                <c:pt idx="2875">
                  <c:v>0.85575299999999999</c:v>
                </c:pt>
                <c:pt idx="2876">
                  <c:v>0.85931100000000005</c:v>
                </c:pt>
                <c:pt idx="2877">
                  <c:v>0.86273599999999995</c:v>
                </c:pt>
                <c:pt idx="2878">
                  <c:v>0.86680800000000002</c:v>
                </c:pt>
                <c:pt idx="2879">
                  <c:v>0.87205900000000003</c:v>
                </c:pt>
                <c:pt idx="2880">
                  <c:v>0.87894399999999995</c:v>
                </c:pt>
                <c:pt idx="2881">
                  <c:v>0.88733200000000001</c:v>
                </c:pt>
                <c:pt idx="2882">
                  <c:v>0.89624700000000002</c:v>
                </c:pt>
                <c:pt idx="2883">
                  <c:v>0.90456599999999998</c:v>
                </c:pt>
                <c:pt idx="2884">
                  <c:v>0.91210100000000005</c:v>
                </c:pt>
                <c:pt idx="2885">
                  <c:v>0.91952</c:v>
                </c:pt>
                <c:pt idx="2886">
                  <c:v>0.92737499999999995</c:v>
                </c:pt>
                <c:pt idx="2887">
                  <c:v>0.93602600000000002</c:v>
                </c:pt>
                <c:pt idx="2888">
                  <c:v>0.94593099999999997</c:v>
                </c:pt>
                <c:pt idx="2889">
                  <c:v>0.95724399999999998</c:v>
                </c:pt>
                <c:pt idx="2890">
                  <c:v>0.96899100000000005</c:v>
                </c:pt>
                <c:pt idx="2891">
                  <c:v>0.97937200000000002</c:v>
                </c:pt>
                <c:pt idx="2892">
                  <c:v>0.98763199999999995</c:v>
                </c:pt>
                <c:pt idx="2893">
                  <c:v>0.99495199999999995</c:v>
                </c:pt>
                <c:pt idx="2894">
                  <c:v>1.003123</c:v>
                </c:pt>
                <c:pt idx="2895">
                  <c:v>1.012947</c:v>
                </c:pt>
                <c:pt idx="2896">
                  <c:v>1.0242059999999999</c:v>
                </c:pt>
                <c:pt idx="2897">
                  <c:v>1.035887</c:v>
                </c:pt>
                <c:pt idx="2898">
                  <c:v>1.0462549999999999</c:v>
                </c:pt>
                <c:pt idx="2899">
                  <c:v>1.0544910000000001</c:v>
                </c:pt>
                <c:pt idx="2900">
                  <c:v>1.061491</c:v>
                </c:pt>
                <c:pt idx="2901">
                  <c:v>1.067747</c:v>
                </c:pt>
                <c:pt idx="2902">
                  <c:v>1.0725849999999999</c:v>
                </c:pt>
                <c:pt idx="2903">
                  <c:v>1.076713</c:v>
                </c:pt>
                <c:pt idx="2904">
                  <c:v>1.0824530000000001</c:v>
                </c:pt>
                <c:pt idx="2905">
                  <c:v>1.090829</c:v>
                </c:pt>
                <c:pt idx="2906">
                  <c:v>1.10066</c:v>
                </c:pt>
                <c:pt idx="2907">
                  <c:v>1.1103730000000001</c:v>
                </c:pt>
                <c:pt idx="2908">
                  <c:v>1.1197159999999999</c:v>
                </c:pt>
                <c:pt idx="2909">
                  <c:v>1.1291819999999999</c:v>
                </c:pt>
                <c:pt idx="2910">
                  <c:v>1.1388210000000001</c:v>
                </c:pt>
                <c:pt idx="2911">
                  <c:v>1.14812</c:v>
                </c:pt>
                <c:pt idx="2912">
                  <c:v>1.156012</c:v>
                </c:pt>
                <c:pt idx="2913">
                  <c:v>1.1613519999999999</c:v>
                </c:pt>
                <c:pt idx="2914">
                  <c:v>1.1637139999999999</c:v>
                </c:pt>
                <c:pt idx="2915">
                  <c:v>1.163869</c:v>
                </c:pt>
                <c:pt idx="2916">
                  <c:v>1.1635789999999999</c:v>
                </c:pt>
                <c:pt idx="2917">
                  <c:v>1.164517</c:v>
                </c:pt>
                <c:pt idx="2918">
                  <c:v>1.1677230000000001</c:v>
                </c:pt>
                <c:pt idx="2919">
                  <c:v>1.1733180000000001</c:v>
                </c:pt>
                <c:pt idx="2920">
                  <c:v>1.179986</c:v>
                </c:pt>
                <c:pt idx="2921">
                  <c:v>1.185702</c:v>
                </c:pt>
                <c:pt idx="2922">
                  <c:v>1.1892199999999999</c:v>
                </c:pt>
                <c:pt idx="2923">
                  <c:v>1.1906570000000001</c:v>
                </c:pt>
                <c:pt idx="2924">
                  <c:v>1.1913119999999999</c:v>
                </c:pt>
                <c:pt idx="2925">
                  <c:v>1.192968</c:v>
                </c:pt>
                <c:pt idx="2926">
                  <c:v>1.196715</c:v>
                </c:pt>
                <c:pt idx="2927">
                  <c:v>1.2024999999999999</c:v>
                </c:pt>
                <c:pt idx="2928">
                  <c:v>1.2094</c:v>
                </c:pt>
                <c:pt idx="2929">
                  <c:v>1.215803</c:v>
                </c:pt>
                <c:pt idx="2930">
                  <c:v>1.2202949999999999</c:v>
                </c:pt>
                <c:pt idx="2931">
                  <c:v>1.223106</c:v>
                </c:pt>
                <c:pt idx="2932">
                  <c:v>1.2259899999999999</c:v>
                </c:pt>
                <c:pt idx="2933">
                  <c:v>1.230243</c:v>
                </c:pt>
                <c:pt idx="2934">
                  <c:v>1.2354639999999999</c:v>
                </c:pt>
                <c:pt idx="2935">
                  <c:v>1.240442</c:v>
                </c:pt>
                <c:pt idx="2936">
                  <c:v>1.244513</c:v>
                </c:pt>
                <c:pt idx="2937">
                  <c:v>1.247601</c:v>
                </c:pt>
                <c:pt idx="2938">
                  <c:v>1.2496959999999999</c:v>
                </c:pt>
                <c:pt idx="2939">
                  <c:v>1.251096</c:v>
                </c:pt>
                <c:pt idx="2940">
                  <c:v>1.252408</c:v>
                </c:pt>
                <c:pt idx="2941">
                  <c:v>1.254057</c:v>
                </c:pt>
                <c:pt idx="2942">
                  <c:v>1.2559739999999999</c:v>
                </c:pt>
                <c:pt idx="2943">
                  <c:v>1.257822</c:v>
                </c:pt>
                <c:pt idx="2944">
                  <c:v>1.2593099999999999</c:v>
                </c:pt>
                <c:pt idx="2945">
                  <c:v>1.2598849999999999</c:v>
                </c:pt>
                <c:pt idx="2946">
                  <c:v>1.259323</c:v>
                </c:pt>
                <c:pt idx="2947">
                  <c:v>1.2584010000000001</c:v>
                </c:pt>
                <c:pt idx="2948">
                  <c:v>1.257803</c:v>
                </c:pt>
                <c:pt idx="2949">
                  <c:v>1.2571829999999999</c:v>
                </c:pt>
                <c:pt idx="2950">
                  <c:v>1.2556259999999999</c:v>
                </c:pt>
                <c:pt idx="2951">
                  <c:v>1.2526569999999999</c:v>
                </c:pt>
                <c:pt idx="2952">
                  <c:v>1.2484690000000001</c:v>
                </c:pt>
                <c:pt idx="2953">
                  <c:v>1.242869</c:v>
                </c:pt>
                <c:pt idx="2954">
                  <c:v>1.2351970000000001</c:v>
                </c:pt>
                <c:pt idx="2955">
                  <c:v>1.226148</c:v>
                </c:pt>
                <c:pt idx="2956">
                  <c:v>1.2178789999999999</c:v>
                </c:pt>
                <c:pt idx="2957">
                  <c:v>1.2117389999999999</c:v>
                </c:pt>
                <c:pt idx="2958">
                  <c:v>1.2072080000000001</c:v>
                </c:pt>
                <c:pt idx="2959">
                  <c:v>1.2028220000000001</c:v>
                </c:pt>
                <c:pt idx="2960">
                  <c:v>1.1973469999999999</c:v>
                </c:pt>
                <c:pt idx="2961">
                  <c:v>1.190329</c:v>
                </c:pt>
                <c:pt idx="2962">
                  <c:v>1.18235</c:v>
                </c:pt>
                <c:pt idx="2963">
                  <c:v>1.174831</c:v>
                </c:pt>
                <c:pt idx="2964">
                  <c:v>1.1689689999999999</c:v>
                </c:pt>
                <c:pt idx="2965">
                  <c:v>1.1649449999999999</c:v>
                </c:pt>
                <c:pt idx="2966">
                  <c:v>1.16218</c:v>
                </c:pt>
                <c:pt idx="2967">
                  <c:v>1.1595709999999999</c:v>
                </c:pt>
                <c:pt idx="2968">
                  <c:v>1.1558999999999999</c:v>
                </c:pt>
                <c:pt idx="2969">
                  <c:v>1.1507590000000001</c:v>
                </c:pt>
                <c:pt idx="2970">
                  <c:v>1.1446970000000001</c:v>
                </c:pt>
                <c:pt idx="2971">
                  <c:v>1.1388849999999999</c:v>
                </c:pt>
                <c:pt idx="2972">
                  <c:v>1.134179</c:v>
                </c:pt>
                <c:pt idx="2973">
                  <c:v>1.129813</c:v>
                </c:pt>
                <c:pt idx="2974">
                  <c:v>1.1242049999999999</c:v>
                </c:pt>
                <c:pt idx="2975">
                  <c:v>1.1165959999999999</c:v>
                </c:pt>
                <c:pt idx="2976">
                  <c:v>1.1078939999999999</c:v>
                </c:pt>
                <c:pt idx="2977">
                  <c:v>1.1003229999999999</c:v>
                </c:pt>
                <c:pt idx="2978">
                  <c:v>1.0952770000000001</c:v>
                </c:pt>
                <c:pt idx="2979">
                  <c:v>1.0924240000000001</c:v>
                </c:pt>
                <c:pt idx="2980">
                  <c:v>1.0906899999999999</c:v>
                </c:pt>
                <c:pt idx="2981">
                  <c:v>1.088732</c:v>
                </c:pt>
                <c:pt idx="2982">
                  <c:v>1.0854090000000001</c:v>
                </c:pt>
                <c:pt idx="2983">
                  <c:v>1.080138</c:v>
                </c:pt>
                <c:pt idx="2984">
                  <c:v>1.0729869999999999</c:v>
                </c:pt>
                <c:pt idx="2985">
                  <c:v>1.065143</c:v>
                </c:pt>
                <c:pt idx="2986">
                  <c:v>1.0583629999999999</c:v>
                </c:pt>
                <c:pt idx="2987">
                  <c:v>1.053396</c:v>
                </c:pt>
                <c:pt idx="2988">
                  <c:v>1.049431</c:v>
                </c:pt>
                <c:pt idx="2989">
                  <c:v>1.04495</c:v>
                </c:pt>
                <c:pt idx="2990">
                  <c:v>1.038805</c:v>
                </c:pt>
                <c:pt idx="2991">
                  <c:v>1.0305439999999999</c:v>
                </c:pt>
                <c:pt idx="2992">
                  <c:v>1.020578</c:v>
                </c:pt>
                <c:pt idx="2993">
                  <c:v>1.0098910000000001</c:v>
                </c:pt>
                <c:pt idx="2994">
                  <c:v>0.99914499999999995</c:v>
                </c:pt>
                <c:pt idx="2995">
                  <c:v>0.98876200000000003</c:v>
                </c:pt>
                <c:pt idx="2996">
                  <c:v>0.97905699999999996</c:v>
                </c:pt>
                <c:pt idx="2997">
                  <c:v>0.96967999999999999</c:v>
                </c:pt>
                <c:pt idx="2998">
                  <c:v>0.95998899999999998</c:v>
                </c:pt>
                <c:pt idx="2999">
                  <c:v>0.94964099999999996</c:v>
                </c:pt>
                <c:pt idx="3000">
                  <c:v>0.93868300000000005</c:v>
                </c:pt>
                <c:pt idx="3001">
                  <c:v>0.92777600000000005</c:v>
                </c:pt>
                <c:pt idx="3002">
                  <c:v>0.91792499999999999</c:v>
                </c:pt>
                <c:pt idx="3003">
                  <c:v>0.90986299999999998</c:v>
                </c:pt>
                <c:pt idx="3004">
                  <c:v>0.90358300000000003</c:v>
                </c:pt>
                <c:pt idx="3005">
                  <c:v>0.89811799999999997</c:v>
                </c:pt>
                <c:pt idx="3006">
                  <c:v>0.89216499999999999</c:v>
                </c:pt>
                <c:pt idx="3007">
                  <c:v>0.88488</c:v>
                </c:pt>
                <c:pt idx="3008">
                  <c:v>0.87621800000000005</c:v>
                </c:pt>
                <c:pt idx="3009">
                  <c:v>0.86708600000000002</c:v>
                </c:pt>
                <c:pt idx="3010">
                  <c:v>0.85899300000000001</c:v>
                </c:pt>
                <c:pt idx="3011">
                  <c:v>0.85280400000000001</c:v>
                </c:pt>
                <c:pt idx="3012">
                  <c:v>0.84801599999999999</c:v>
                </c:pt>
                <c:pt idx="3013">
                  <c:v>0.84379999999999999</c:v>
                </c:pt>
                <c:pt idx="3014">
                  <c:v>0.83975</c:v>
                </c:pt>
                <c:pt idx="3015">
                  <c:v>0.83529100000000001</c:v>
                </c:pt>
                <c:pt idx="3016">
                  <c:v>0.82976399999999995</c:v>
                </c:pt>
                <c:pt idx="3017">
                  <c:v>0.823071</c:v>
                </c:pt>
                <c:pt idx="3018">
                  <c:v>0.81593700000000002</c:v>
                </c:pt>
                <c:pt idx="3019">
                  <c:v>0.80978000000000006</c:v>
                </c:pt>
                <c:pt idx="3020">
                  <c:v>0.80597600000000003</c:v>
                </c:pt>
                <c:pt idx="3021">
                  <c:v>0.804956</c:v>
                </c:pt>
                <c:pt idx="3022">
                  <c:v>0.80590399999999995</c:v>
                </c:pt>
                <c:pt idx="3023">
                  <c:v>0.80730500000000005</c:v>
                </c:pt>
                <c:pt idx="3024">
                  <c:v>0.80786500000000006</c:v>
                </c:pt>
                <c:pt idx="3025">
                  <c:v>0.80706500000000003</c:v>
                </c:pt>
                <c:pt idx="3026">
                  <c:v>0.80522700000000003</c:v>
                </c:pt>
                <c:pt idx="3027">
                  <c:v>0.80281199999999997</c:v>
                </c:pt>
                <c:pt idx="3028">
                  <c:v>0.80000599999999999</c:v>
                </c:pt>
                <c:pt idx="3029">
                  <c:v>0.79742999999999997</c:v>
                </c:pt>
                <c:pt idx="3030">
                  <c:v>0.79559299999999999</c:v>
                </c:pt>
                <c:pt idx="3031">
                  <c:v>0.79385799999999995</c:v>
                </c:pt>
                <c:pt idx="3032">
                  <c:v>0.79155500000000001</c:v>
                </c:pt>
                <c:pt idx="3033">
                  <c:v>0.78895099999999996</c:v>
                </c:pt>
                <c:pt idx="3034">
                  <c:v>0.78650900000000001</c:v>
                </c:pt>
                <c:pt idx="3035">
                  <c:v>0.78429899999999997</c:v>
                </c:pt>
                <c:pt idx="3036">
                  <c:v>0.78210900000000005</c:v>
                </c:pt>
                <c:pt idx="3037">
                  <c:v>0.779447</c:v>
                </c:pt>
                <c:pt idx="3038">
                  <c:v>0.775752</c:v>
                </c:pt>
                <c:pt idx="3039">
                  <c:v>0.77078800000000003</c:v>
                </c:pt>
                <c:pt idx="3040">
                  <c:v>0.76459299999999997</c:v>
                </c:pt>
                <c:pt idx="3041">
                  <c:v>0.75744</c:v>
                </c:pt>
                <c:pt idx="3042">
                  <c:v>0.75019100000000005</c:v>
                </c:pt>
                <c:pt idx="3043">
                  <c:v>0.74425799999999998</c:v>
                </c:pt>
                <c:pt idx="3044">
                  <c:v>0.74074899999999999</c:v>
                </c:pt>
                <c:pt idx="3045">
                  <c:v>0.73963299999999998</c:v>
                </c:pt>
                <c:pt idx="3046">
                  <c:v>0.73990800000000001</c:v>
                </c:pt>
                <c:pt idx="3047">
                  <c:v>0.74053000000000002</c:v>
                </c:pt>
                <c:pt idx="3048">
                  <c:v>0.74097599999999997</c:v>
                </c:pt>
                <c:pt idx="3049">
                  <c:v>0.74139600000000005</c:v>
                </c:pt>
                <c:pt idx="3050">
                  <c:v>0.74248099999999995</c:v>
                </c:pt>
                <c:pt idx="3051">
                  <c:v>0.74491200000000002</c:v>
                </c:pt>
                <c:pt idx="3052">
                  <c:v>0.74902400000000002</c:v>
                </c:pt>
                <c:pt idx="3053">
                  <c:v>0.75446599999999997</c:v>
                </c:pt>
                <c:pt idx="3054">
                  <c:v>0.76016499999999998</c:v>
                </c:pt>
                <c:pt idx="3055">
                  <c:v>0.76492800000000005</c:v>
                </c:pt>
                <c:pt idx="3056">
                  <c:v>0.76808200000000004</c:v>
                </c:pt>
                <c:pt idx="3057">
                  <c:v>0.77006600000000003</c:v>
                </c:pt>
                <c:pt idx="3058">
                  <c:v>0.77211399999999997</c:v>
                </c:pt>
                <c:pt idx="3059">
                  <c:v>0.77511399999999997</c:v>
                </c:pt>
                <c:pt idx="3060">
                  <c:v>0.77947599999999995</c:v>
                </c:pt>
                <c:pt idx="3061">
                  <c:v>0.78536300000000003</c:v>
                </c:pt>
                <c:pt idx="3062">
                  <c:v>0.79228100000000001</c:v>
                </c:pt>
                <c:pt idx="3063">
                  <c:v>0.79950399999999999</c:v>
                </c:pt>
                <c:pt idx="3064">
                  <c:v>0.80659999999999998</c:v>
                </c:pt>
                <c:pt idx="3065">
                  <c:v>0.81290300000000004</c:v>
                </c:pt>
                <c:pt idx="3066">
                  <c:v>0.81797799999999998</c:v>
                </c:pt>
                <c:pt idx="3067">
                  <c:v>0.82251200000000002</c:v>
                </c:pt>
                <c:pt idx="3068">
                  <c:v>0.82764800000000005</c:v>
                </c:pt>
                <c:pt idx="3069">
                  <c:v>0.834283</c:v>
                </c:pt>
                <c:pt idx="3070">
                  <c:v>0.84267800000000004</c:v>
                </c:pt>
                <c:pt idx="3071">
                  <c:v>0.85207599999999994</c:v>
                </c:pt>
                <c:pt idx="3072">
                  <c:v>0.861348</c:v>
                </c:pt>
                <c:pt idx="3073">
                  <c:v>0.86952300000000005</c:v>
                </c:pt>
                <c:pt idx="3074">
                  <c:v>0.87609599999999999</c:v>
                </c:pt>
                <c:pt idx="3075">
                  <c:v>0.881471</c:v>
                </c:pt>
                <c:pt idx="3076">
                  <c:v>0.88625799999999999</c:v>
                </c:pt>
                <c:pt idx="3077">
                  <c:v>0.89076500000000003</c:v>
                </c:pt>
                <c:pt idx="3078">
                  <c:v>0.89513500000000001</c:v>
                </c:pt>
                <c:pt idx="3079">
                  <c:v>0.89902199999999999</c:v>
                </c:pt>
                <c:pt idx="3080">
                  <c:v>0.90196900000000002</c:v>
                </c:pt>
                <c:pt idx="3081">
                  <c:v>0.90419799999999995</c:v>
                </c:pt>
                <c:pt idx="3082">
                  <c:v>0.90616699999999994</c:v>
                </c:pt>
                <c:pt idx="3083">
                  <c:v>0.90799300000000005</c:v>
                </c:pt>
                <c:pt idx="3084">
                  <c:v>0.91021300000000005</c:v>
                </c:pt>
                <c:pt idx="3085">
                  <c:v>0.91414099999999998</c:v>
                </c:pt>
                <c:pt idx="3086">
                  <c:v>0.92064299999999999</c:v>
                </c:pt>
                <c:pt idx="3087">
                  <c:v>0.92934799999999995</c:v>
                </c:pt>
                <c:pt idx="3088">
                  <c:v>0.93887799999999999</c:v>
                </c:pt>
                <c:pt idx="3089">
                  <c:v>0.94771300000000003</c:v>
                </c:pt>
                <c:pt idx="3090">
                  <c:v>0.95514100000000002</c:v>
                </c:pt>
                <c:pt idx="3091">
                  <c:v>0.96116800000000002</c:v>
                </c:pt>
                <c:pt idx="3092">
                  <c:v>0.96637899999999999</c:v>
                </c:pt>
                <c:pt idx="3093">
                  <c:v>0.97233199999999997</c:v>
                </c:pt>
                <c:pt idx="3094">
                  <c:v>0.98066500000000001</c:v>
                </c:pt>
                <c:pt idx="3095">
                  <c:v>0.991398</c:v>
                </c:pt>
                <c:pt idx="3096">
                  <c:v>1.0032289999999999</c:v>
                </c:pt>
                <c:pt idx="3097">
                  <c:v>1.014238</c:v>
                </c:pt>
                <c:pt idx="3098">
                  <c:v>1.0221830000000001</c:v>
                </c:pt>
                <c:pt idx="3099">
                  <c:v>1.0267010000000001</c:v>
                </c:pt>
                <c:pt idx="3100">
                  <c:v>1.029971</c:v>
                </c:pt>
                <c:pt idx="3101">
                  <c:v>1.0344340000000001</c:v>
                </c:pt>
                <c:pt idx="3102">
                  <c:v>1.0413969999999999</c:v>
                </c:pt>
                <c:pt idx="3103">
                  <c:v>1.050999</c:v>
                </c:pt>
                <c:pt idx="3104">
                  <c:v>1.0623199999999999</c:v>
                </c:pt>
                <c:pt idx="3105">
                  <c:v>1.0736460000000001</c:v>
                </c:pt>
                <c:pt idx="3106">
                  <c:v>1.0834269999999999</c:v>
                </c:pt>
                <c:pt idx="3107">
                  <c:v>1.0910880000000001</c:v>
                </c:pt>
                <c:pt idx="3108">
                  <c:v>1.0970979999999999</c:v>
                </c:pt>
                <c:pt idx="3109">
                  <c:v>1.1026609999999999</c:v>
                </c:pt>
                <c:pt idx="3110">
                  <c:v>1.1088100000000001</c:v>
                </c:pt>
                <c:pt idx="3111">
                  <c:v>1.115791</c:v>
                </c:pt>
                <c:pt idx="3112">
                  <c:v>1.12321</c:v>
                </c:pt>
                <c:pt idx="3113">
                  <c:v>1.130463</c:v>
                </c:pt>
                <c:pt idx="3114">
                  <c:v>1.1372420000000001</c:v>
                </c:pt>
                <c:pt idx="3115">
                  <c:v>1.1432629999999999</c:v>
                </c:pt>
                <c:pt idx="3116">
                  <c:v>1.1482730000000001</c:v>
                </c:pt>
                <c:pt idx="3117">
                  <c:v>1.153009</c:v>
                </c:pt>
                <c:pt idx="3118">
                  <c:v>1.158453</c:v>
                </c:pt>
                <c:pt idx="3119">
                  <c:v>1.164515</c:v>
                </c:pt>
                <c:pt idx="3120">
                  <c:v>1.1703889999999999</c:v>
                </c:pt>
                <c:pt idx="3121">
                  <c:v>1.174887</c:v>
                </c:pt>
                <c:pt idx="3122">
                  <c:v>1.1768339999999999</c:v>
                </c:pt>
                <c:pt idx="3123">
                  <c:v>1.1760790000000001</c:v>
                </c:pt>
                <c:pt idx="3124">
                  <c:v>1.174172</c:v>
                </c:pt>
                <c:pt idx="3125">
                  <c:v>1.173645</c:v>
                </c:pt>
                <c:pt idx="3126">
                  <c:v>1.175708</c:v>
                </c:pt>
                <c:pt idx="3127">
                  <c:v>1.1797040000000001</c:v>
                </c:pt>
                <c:pt idx="3128">
                  <c:v>1.1845950000000001</c:v>
                </c:pt>
                <c:pt idx="3129">
                  <c:v>1.189046</c:v>
                </c:pt>
                <c:pt idx="3130">
                  <c:v>1.1916599999999999</c:v>
                </c:pt>
                <c:pt idx="3131">
                  <c:v>1.1923980000000001</c:v>
                </c:pt>
                <c:pt idx="3132">
                  <c:v>1.1924360000000001</c:v>
                </c:pt>
                <c:pt idx="3133">
                  <c:v>1.1932100000000001</c:v>
                </c:pt>
                <c:pt idx="3134">
                  <c:v>1.195675</c:v>
                </c:pt>
                <c:pt idx="3135">
                  <c:v>1.1995119999999999</c:v>
                </c:pt>
                <c:pt idx="3136">
                  <c:v>1.2036439999999999</c:v>
                </c:pt>
                <c:pt idx="3137">
                  <c:v>1.2071270000000001</c:v>
                </c:pt>
                <c:pt idx="3138">
                  <c:v>1.2093659999999999</c:v>
                </c:pt>
                <c:pt idx="3139">
                  <c:v>1.210232</c:v>
                </c:pt>
                <c:pt idx="3140">
                  <c:v>1.2100869999999999</c:v>
                </c:pt>
                <c:pt idx="3141">
                  <c:v>1.209727</c:v>
                </c:pt>
                <c:pt idx="3142">
                  <c:v>1.2100789999999999</c:v>
                </c:pt>
                <c:pt idx="3143">
                  <c:v>1.2120029999999999</c:v>
                </c:pt>
                <c:pt idx="3144">
                  <c:v>1.215781</c:v>
                </c:pt>
                <c:pt idx="3145">
                  <c:v>1.2204060000000001</c:v>
                </c:pt>
                <c:pt idx="3146">
                  <c:v>1.224456</c:v>
                </c:pt>
                <c:pt idx="3147">
                  <c:v>1.2271300000000001</c:v>
                </c:pt>
                <c:pt idx="3148">
                  <c:v>1.228051</c:v>
                </c:pt>
                <c:pt idx="3149">
                  <c:v>1.227503</c:v>
                </c:pt>
                <c:pt idx="3150">
                  <c:v>1.226583</c:v>
                </c:pt>
                <c:pt idx="3151">
                  <c:v>1.22627</c:v>
                </c:pt>
                <c:pt idx="3152">
                  <c:v>1.2267840000000001</c:v>
                </c:pt>
                <c:pt idx="3153">
                  <c:v>1.227522</c:v>
                </c:pt>
                <c:pt idx="3154">
                  <c:v>1.227169</c:v>
                </c:pt>
                <c:pt idx="3155">
                  <c:v>1.2250909999999999</c:v>
                </c:pt>
                <c:pt idx="3156">
                  <c:v>1.222485</c:v>
                </c:pt>
                <c:pt idx="3157">
                  <c:v>1.220683</c:v>
                </c:pt>
                <c:pt idx="3158">
                  <c:v>1.219454</c:v>
                </c:pt>
                <c:pt idx="3159">
                  <c:v>1.217762</c:v>
                </c:pt>
                <c:pt idx="3160">
                  <c:v>1.214609</c:v>
                </c:pt>
                <c:pt idx="3161">
                  <c:v>1.2092020000000001</c:v>
                </c:pt>
                <c:pt idx="3162">
                  <c:v>1.202137</c:v>
                </c:pt>
                <c:pt idx="3163">
                  <c:v>1.195543</c:v>
                </c:pt>
                <c:pt idx="3164">
                  <c:v>1.1902569999999999</c:v>
                </c:pt>
                <c:pt idx="3165">
                  <c:v>1.185149</c:v>
                </c:pt>
                <c:pt idx="3166">
                  <c:v>1.179262</c:v>
                </c:pt>
                <c:pt idx="3167">
                  <c:v>1.17201</c:v>
                </c:pt>
                <c:pt idx="3168">
                  <c:v>1.163019</c:v>
                </c:pt>
                <c:pt idx="3169">
                  <c:v>1.1524490000000001</c:v>
                </c:pt>
                <c:pt idx="3170">
                  <c:v>1.1404129999999999</c:v>
                </c:pt>
                <c:pt idx="3171">
                  <c:v>1.1273629999999999</c:v>
                </c:pt>
                <c:pt idx="3172">
                  <c:v>1.1147229999999999</c:v>
                </c:pt>
                <c:pt idx="3173">
                  <c:v>1.1040639999999999</c:v>
                </c:pt>
                <c:pt idx="3174">
                  <c:v>1.0965</c:v>
                </c:pt>
                <c:pt idx="3175">
                  <c:v>1.092112</c:v>
                </c:pt>
                <c:pt idx="3176">
                  <c:v>1.0893919999999999</c:v>
                </c:pt>
                <c:pt idx="3177">
                  <c:v>1.0862320000000001</c:v>
                </c:pt>
                <c:pt idx="3178">
                  <c:v>1.081321</c:v>
                </c:pt>
                <c:pt idx="3179">
                  <c:v>1.0750379999999999</c:v>
                </c:pt>
                <c:pt idx="3180">
                  <c:v>1.0692200000000001</c:v>
                </c:pt>
                <c:pt idx="3181">
                  <c:v>1.065102</c:v>
                </c:pt>
                <c:pt idx="3182">
                  <c:v>1.062176</c:v>
                </c:pt>
                <c:pt idx="3183">
                  <c:v>1.059463</c:v>
                </c:pt>
                <c:pt idx="3184">
                  <c:v>1.0563100000000001</c:v>
                </c:pt>
                <c:pt idx="3185">
                  <c:v>1.0522739999999999</c:v>
                </c:pt>
                <c:pt idx="3186">
                  <c:v>1.0474669999999999</c:v>
                </c:pt>
                <c:pt idx="3187">
                  <c:v>1.042583</c:v>
                </c:pt>
                <c:pt idx="3188">
                  <c:v>1.0383800000000001</c:v>
                </c:pt>
                <c:pt idx="3189">
                  <c:v>1.034913</c:v>
                </c:pt>
                <c:pt idx="3190">
                  <c:v>1.0312220000000001</c:v>
                </c:pt>
                <c:pt idx="3191">
                  <c:v>1.026143</c:v>
                </c:pt>
                <c:pt idx="3192">
                  <c:v>1.0191079999999999</c:v>
                </c:pt>
                <c:pt idx="3193">
                  <c:v>1.010607</c:v>
                </c:pt>
                <c:pt idx="3194">
                  <c:v>1.0022519999999999</c:v>
                </c:pt>
                <c:pt idx="3195">
                  <c:v>0.99553800000000003</c:v>
                </c:pt>
                <c:pt idx="3196">
                  <c:v>0.99087000000000003</c:v>
                </c:pt>
                <c:pt idx="3197">
                  <c:v>0.98784799999999995</c:v>
                </c:pt>
                <c:pt idx="3198">
                  <c:v>0.98557899999999998</c:v>
                </c:pt>
                <c:pt idx="3199">
                  <c:v>0.98293900000000001</c:v>
                </c:pt>
                <c:pt idx="3200">
                  <c:v>0.97881799999999997</c:v>
                </c:pt>
                <c:pt idx="3201">
                  <c:v>0.97214299999999998</c:v>
                </c:pt>
                <c:pt idx="3202">
                  <c:v>0.96269400000000005</c:v>
                </c:pt>
                <c:pt idx="3203">
                  <c:v>0.95214900000000002</c:v>
                </c:pt>
                <c:pt idx="3204">
                  <c:v>0.94248799999999999</c:v>
                </c:pt>
                <c:pt idx="3205">
                  <c:v>0.93354000000000004</c:v>
                </c:pt>
                <c:pt idx="3206">
                  <c:v>0.92359899999999995</c:v>
                </c:pt>
                <c:pt idx="3207">
                  <c:v>0.91194600000000003</c:v>
                </c:pt>
                <c:pt idx="3208">
                  <c:v>0.89973800000000004</c:v>
                </c:pt>
                <c:pt idx="3209">
                  <c:v>0.88856400000000002</c:v>
                </c:pt>
                <c:pt idx="3210">
                  <c:v>0.878965</c:v>
                </c:pt>
                <c:pt idx="3211">
                  <c:v>0.87074200000000002</c:v>
                </c:pt>
                <c:pt idx="3212">
                  <c:v>0.86385199999999995</c:v>
                </c:pt>
                <c:pt idx="3213">
                  <c:v>0.85806499999999997</c:v>
                </c:pt>
                <c:pt idx="3214">
                  <c:v>0.85294999999999999</c:v>
                </c:pt>
                <c:pt idx="3215">
                  <c:v>0.84872099999999995</c:v>
                </c:pt>
                <c:pt idx="3216">
                  <c:v>0.84562000000000004</c:v>
                </c:pt>
                <c:pt idx="3217">
                  <c:v>0.84291199999999999</c:v>
                </c:pt>
                <c:pt idx="3218">
                  <c:v>0.83947300000000002</c:v>
                </c:pt>
                <c:pt idx="3219">
                  <c:v>0.83479000000000003</c:v>
                </c:pt>
                <c:pt idx="3220">
                  <c:v>0.82953500000000002</c:v>
                </c:pt>
                <c:pt idx="3221">
                  <c:v>0.82493300000000003</c:v>
                </c:pt>
                <c:pt idx="3222">
                  <c:v>0.82107200000000002</c:v>
                </c:pt>
                <c:pt idx="3223">
                  <c:v>0.81723599999999996</c:v>
                </c:pt>
                <c:pt idx="3224">
                  <c:v>0.81326799999999999</c:v>
                </c:pt>
                <c:pt idx="3225">
                  <c:v>0.80943399999999999</c:v>
                </c:pt>
                <c:pt idx="3226">
                  <c:v>0.80655299999999996</c:v>
                </c:pt>
                <c:pt idx="3227">
                  <c:v>0.80604699999999996</c:v>
                </c:pt>
                <c:pt idx="3228">
                  <c:v>0.80814299999999994</c:v>
                </c:pt>
                <c:pt idx="3229">
                  <c:v>0.81103099999999995</c:v>
                </c:pt>
                <c:pt idx="3230">
                  <c:v>0.81235199999999996</c:v>
                </c:pt>
                <c:pt idx="3231">
                  <c:v>0.81100799999999995</c:v>
                </c:pt>
                <c:pt idx="3232">
                  <c:v>0.80805899999999997</c:v>
                </c:pt>
                <c:pt idx="3233">
                  <c:v>0.80580399999999996</c:v>
                </c:pt>
                <c:pt idx="3234">
                  <c:v>0.805701</c:v>
                </c:pt>
                <c:pt idx="3235">
                  <c:v>0.80722099999999997</c:v>
                </c:pt>
                <c:pt idx="3236">
                  <c:v>0.80859199999999998</c:v>
                </c:pt>
                <c:pt idx="3237">
                  <c:v>0.80859000000000003</c:v>
                </c:pt>
                <c:pt idx="3238">
                  <c:v>0.80741700000000005</c:v>
                </c:pt>
                <c:pt idx="3239">
                  <c:v>0.80609799999999998</c:v>
                </c:pt>
                <c:pt idx="3240">
                  <c:v>0.80541200000000002</c:v>
                </c:pt>
                <c:pt idx="3241">
                  <c:v>0.80507600000000001</c:v>
                </c:pt>
                <c:pt idx="3242">
                  <c:v>0.80390600000000001</c:v>
                </c:pt>
                <c:pt idx="3243">
                  <c:v>0.80121799999999999</c:v>
                </c:pt>
                <c:pt idx="3244">
                  <c:v>0.79770300000000005</c:v>
                </c:pt>
                <c:pt idx="3245">
                  <c:v>0.794462</c:v>
                </c:pt>
                <c:pt idx="3246">
                  <c:v>0.79197399999999996</c:v>
                </c:pt>
                <c:pt idx="3247">
                  <c:v>0.79011600000000004</c:v>
                </c:pt>
                <c:pt idx="3248">
                  <c:v>0.78852500000000003</c:v>
                </c:pt>
                <c:pt idx="3249">
                  <c:v>0.78714200000000001</c:v>
                </c:pt>
                <c:pt idx="3250">
                  <c:v>0.78633299999999995</c:v>
                </c:pt>
                <c:pt idx="3251">
                  <c:v>0.78661000000000003</c:v>
                </c:pt>
                <c:pt idx="3252">
                  <c:v>0.78825900000000004</c:v>
                </c:pt>
                <c:pt idx="3253">
                  <c:v>0.79061800000000004</c:v>
                </c:pt>
                <c:pt idx="3254">
                  <c:v>0.79239000000000004</c:v>
                </c:pt>
                <c:pt idx="3255">
                  <c:v>0.793072</c:v>
                </c:pt>
                <c:pt idx="3256">
                  <c:v>0.79358300000000004</c:v>
                </c:pt>
                <c:pt idx="3257">
                  <c:v>0.79547599999999996</c:v>
                </c:pt>
                <c:pt idx="3258">
                  <c:v>0.79955699999999996</c:v>
                </c:pt>
                <c:pt idx="3259">
                  <c:v>0.80516399999999999</c:v>
                </c:pt>
                <c:pt idx="3260">
                  <c:v>0.81099100000000002</c:v>
                </c:pt>
                <c:pt idx="3261">
                  <c:v>0.81666099999999997</c:v>
                </c:pt>
                <c:pt idx="3262">
                  <c:v>0.82266600000000001</c:v>
                </c:pt>
                <c:pt idx="3263">
                  <c:v>0.82906500000000005</c:v>
                </c:pt>
                <c:pt idx="3264">
                  <c:v>0.83527600000000002</c:v>
                </c:pt>
                <c:pt idx="3265">
                  <c:v>0.84082000000000001</c:v>
                </c:pt>
                <c:pt idx="3266">
                  <c:v>0.84540099999999996</c:v>
                </c:pt>
                <c:pt idx="3267">
                  <c:v>0.84908700000000004</c:v>
                </c:pt>
                <c:pt idx="3268">
                  <c:v>0.85304400000000002</c:v>
                </c:pt>
                <c:pt idx="3269">
                  <c:v>0.85872199999999999</c:v>
                </c:pt>
                <c:pt idx="3270">
                  <c:v>0.86626899999999996</c:v>
                </c:pt>
                <c:pt idx="3271">
                  <c:v>0.87418700000000005</c:v>
                </c:pt>
                <c:pt idx="3272">
                  <c:v>0.88060499999999997</c:v>
                </c:pt>
                <c:pt idx="3273">
                  <c:v>0.88512400000000002</c:v>
                </c:pt>
                <c:pt idx="3274">
                  <c:v>0.88905500000000004</c:v>
                </c:pt>
                <c:pt idx="3275">
                  <c:v>0.89404899999999998</c:v>
                </c:pt>
                <c:pt idx="3276">
                  <c:v>0.90072399999999997</c:v>
                </c:pt>
                <c:pt idx="3277">
                  <c:v>0.90845699999999996</c:v>
                </c:pt>
                <c:pt idx="3278">
                  <c:v>0.91634300000000002</c:v>
                </c:pt>
                <c:pt idx="3279">
                  <c:v>0.924099</c:v>
                </c:pt>
                <c:pt idx="3280">
                  <c:v>0.93192600000000003</c:v>
                </c:pt>
                <c:pt idx="3281">
                  <c:v>0.93987699999999996</c:v>
                </c:pt>
                <c:pt idx="3282">
                  <c:v>0.94813999999999998</c:v>
                </c:pt>
                <c:pt idx="3283">
                  <c:v>0.95691800000000005</c:v>
                </c:pt>
                <c:pt idx="3284">
                  <c:v>0.96549499999999999</c:v>
                </c:pt>
                <c:pt idx="3285">
                  <c:v>0.97262300000000002</c:v>
                </c:pt>
                <c:pt idx="3286">
                  <c:v>0.97765899999999994</c:v>
                </c:pt>
                <c:pt idx="3287">
                  <c:v>0.98099400000000003</c:v>
                </c:pt>
                <c:pt idx="3288">
                  <c:v>0.98357700000000003</c:v>
                </c:pt>
                <c:pt idx="3289">
                  <c:v>0.98611599999999999</c:v>
                </c:pt>
                <c:pt idx="3290">
                  <c:v>0.98880999999999997</c:v>
                </c:pt>
                <c:pt idx="3291">
                  <c:v>0.99157200000000001</c:v>
                </c:pt>
                <c:pt idx="3292">
                  <c:v>0.99439500000000003</c:v>
                </c:pt>
                <c:pt idx="3293">
                  <c:v>0.99756100000000003</c:v>
                </c:pt>
                <c:pt idx="3294">
                  <c:v>1.0015780000000001</c:v>
                </c:pt>
                <c:pt idx="3295">
                  <c:v>1.0067010000000001</c:v>
                </c:pt>
                <c:pt idx="3296">
                  <c:v>1.012332</c:v>
                </c:pt>
                <c:pt idx="3297">
                  <c:v>1.0176639999999999</c:v>
                </c:pt>
                <c:pt idx="3298">
                  <c:v>1.022878</c:v>
                </c:pt>
                <c:pt idx="3299">
                  <c:v>1.0287759999999999</c:v>
                </c:pt>
                <c:pt idx="3300">
                  <c:v>1.035801</c:v>
                </c:pt>
                <c:pt idx="3301">
                  <c:v>1.0435749999999999</c:v>
                </c:pt>
                <c:pt idx="3302">
                  <c:v>1.050956</c:v>
                </c:pt>
                <c:pt idx="3303">
                  <c:v>1.0569500000000001</c:v>
                </c:pt>
                <c:pt idx="3304">
                  <c:v>1.061461</c:v>
                </c:pt>
                <c:pt idx="3305">
                  <c:v>1.065404</c:v>
                </c:pt>
                <c:pt idx="3306">
                  <c:v>1.070449</c:v>
                </c:pt>
                <c:pt idx="3307">
                  <c:v>1.0776749999999999</c:v>
                </c:pt>
                <c:pt idx="3308">
                  <c:v>1.086233</c:v>
                </c:pt>
                <c:pt idx="3309">
                  <c:v>1.0941149999999999</c:v>
                </c:pt>
                <c:pt idx="3310">
                  <c:v>1.1000080000000001</c:v>
                </c:pt>
                <c:pt idx="3311">
                  <c:v>1.104484</c:v>
                </c:pt>
                <c:pt idx="3312">
                  <c:v>1.1097030000000001</c:v>
                </c:pt>
                <c:pt idx="3313">
                  <c:v>1.1167830000000001</c:v>
                </c:pt>
                <c:pt idx="3314">
                  <c:v>1.124466</c:v>
                </c:pt>
                <c:pt idx="3315">
                  <c:v>1.1312260000000001</c:v>
                </c:pt>
                <c:pt idx="3316">
                  <c:v>1.1365989999999999</c:v>
                </c:pt>
                <c:pt idx="3317">
                  <c:v>1.14116</c:v>
                </c:pt>
                <c:pt idx="3318">
                  <c:v>1.146247</c:v>
                </c:pt>
                <c:pt idx="3319">
                  <c:v>1.152569</c:v>
                </c:pt>
                <c:pt idx="3320">
                  <c:v>1.1595070000000001</c:v>
                </c:pt>
                <c:pt idx="3321">
                  <c:v>1.165832</c:v>
                </c:pt>
                <c:pt idx="3322">
                  <c:v>1.1703509999999999</c:v>
                </c:pt>
                <c:pt idx="3323">
                  <c:v>1.1729769999999999</c:v>
                </c:pt>
                <c:pt idx="3324">
                  <c:v>1.1752640000000001</c:v>
                </c:pt>
                <c:pt idx="3325">
                  <c:v>1.178641</c:v>
                </c:pt>
                <c:pt idx="3326">
                  <c:v>1.1827129999999999</c:v>
                </c:pt>
                <c:pt idx="3327">
                  <c:v>1.185848</c:v>
                </c:pt>
                <c:pt idx="3328">
                  <c:v>1.1869160000000001</c:v>
                </c:pt>
                <c:pt idx="3329">
                  <c:v>1.1861569999999999</c:v>
                </c:pt>
                <c:pt idx="3330">
                  <c:v>1.184798</c:v>
                </c:pt>
                <c:pt idx="3331">
                  <c:v>1.183964</c:v>
                </c:pt>
                <c:pt idx="3332">
                  <c:v>1.183719</c:v>
                </c:pt>
                <c:pt idx="3333">
                  <c:v>1.1830210000000001</c:v>
                </c:pt>
                <c:pt idx="3334">
                  <c:v>1.1808529999999999</c:v>
                </c:pt>
                <c:pt idx="3335">
                  <c:v>1.177619</c:v>
                </c:pt>
                <c:pt idx="3336">
                  <c:v>1.1749400000000001</c:v>
                </c:pt>
                <c:pt idx="3337">
                  <c:v>1.1742410000000001</c:v>
                </c:pt>
                <c:pt idx="3338">
                  <c:v>1.17536</c:v>
                </c:pt>
                <c:pt idx="3339">
                  <c:v>1.17666</c:v>
                </c:pt>
                <c:pt idx="3340">
                  <c:v>1.177119</c:v>
                </c:pt>
                <c:pt idx="3341">
                  <c:v>1.1770419999999999</c:v>
                </c:pt>
                <c:pt idx="3342">
                  <c:v>1.1771100000000001</c:v>
                </c:pt>
                <c:pt idx="3343">
                  <c:v>1.1779919999999999</c:v>
                </c:pt>
                <c:pt idx="3344">
                  <c:v>1.1791830000000001</c:v>
                </c:pt>
                <c:pt idx="3345">
                  <c:v>1.1787190000000001</c:v>
                </c:pt>
                <c:pt idx="3346">
                  <c:v>1.175991</c:v>
                </c:pt>
                <c:pt idx="3347">
                  <c:v>1.1725080000000001</c:v>
                </c:pt>
                <c:pt idx="3348">
                  <c:v>1.170042</c:v>
                </c:pt>
                <c:pt idx="3349">
                  <c:v>1.169678</c:v>
                </c:pt>
                <c:pt idx="3350">
                  <c:v>1.171027</c:v>
                </c:pt>
                <c:pt idx="3351">
                  <c:v>1.1725399999999999</c:v>
                </c:pt>
                <c:pt idx="3352">
                  <c:v>1.1730050000000001</c:v>
                </c:pt>
                <c:pt idx="3353">
                  <c:v>1.1723399999999999</c:v>
                </c:pt>
                <c:pt idx="3354">
                  <c:v>1.1715059999999999</c:v>
                </c:pt>
                <c:pt idx="3355">
                  <c:v>1.1715</c:v>
                </c:pt>
                <c:pt idx="3356">
                  <c:v>1.1723809999999999</c:v>
                </c:pt>
                <c:pt idx="3357">
                  <c:v>1.1733150000000001</c:v>
                </c:pt>
                <c:pt idx="3358">
                  <c:v>1.1731689999999999</c:v>
                </c:pt>
                <c:pt idx="3359">
                  <c:v>1.1713359999999999</c:v>
                </c:pt>
                <c:pt idx="3360">
                  <c:v>1.1683809999999999</c:v>
                </c:pt>
                <c:pt idx="3361">
                  <c:v>1.1660999999999999</c:v>
                </c:pt>
                <c:pt idx="3362">
                  <c:v>1.166431</c:v>
                </c:pt>
                <c:pt idx="3363">
                  <c:v>1.168579</c:v>
                </c:pt>
                <c:pt idx="3364">
                  <c:v>1.169027</c:v>
                </c:pt>
                <c:pt idx="3365">
                  <c:v>1.1660060000000001</c:v>
                </c:pt>
                <c:pt idx="3366">
                  <c:v>1.161009</c:v>
                </c:pt>
                <c:pt idx="3367">
                  <c:v>1.155872</c:v>
                </c:pt>
                <c:pt idx="3368">
                  <c:v>1.1512370000000001</c:v>
                </c:pt>
                <c:pt idx="3369">
                  <c:v>1.1468849999999999</c:v>
                </c:pt>
                <c:pt idx="3370">
                  <c:v>1.141672</c:v>
                </c:pt>
                <c:pt idx="3371">
                  <c:v>1.1343920000000001</c:v>
                </c:pt>
                <c:pt idx="3372">
                  <c:v>1.1254189999999999</c:v>
                </c:pt>
                <c:pt idx="3373">
                  <c:v>1.116519</c:v>
                </c:pt>
                <c:pt idx="3374">
                  <c:v>1.109229</c:v>
                </c:pt>
                <c:pt idx="3375">
                  <c:v>1.1037570000000001</c:v>
                </c:pt>
                <c:pt idx="3376">
                  <c:v>1.098779</c:v>
                </c:pt>
                <c:pt idx="3377">
                  <c:v>1.092557</c:v>
                </c:pt>
                <c:pt idx="3378">
                  <c:v>1.084411</c:v>
                </c:pt>
                <c:pt idx="3379">
                  <c:v>1.0749489999999999</c:v>
                </c:pt>
                <c:pt idx="3380">
                  <c:v>1.0657779999999999</c:v>
                </c:pt>
                <c:pt idx="3381">
                  <c:v>1.058476</c:v>
                </c:pt>
                <c:pt idx="3382">
                  <c:v>1.0531729999999999</c:v>
                </c:pt>
                <c:pt idx="3383">
                  <c:v>1.048718</c:v>
                </c:pt>
                <c:pt idx="3384">
                  <c:v>1.044068</c:v>
                </c:pt>
                <c:pt idx="3385">
                  <c:v>1.039255</c:v>
                </c:pt>
                <c:pt idx="3386">
                  <c:v>1.035015</c:v>
                </c:pt>
                <c:pt idx="3387">
                  <c:v>1.0315719999999999</c:v>
                </c:pt>
                <c:pt idx="3388">
                  <c:v>1.0279879999999999</c:v>
                </c:pt>
                <c:pt idx="3389">
                  <c:v>1.0229349999999999</c:v>
                </c:pt>
                <c:pt idx="3390">
                  <c:v>1.0160260000000001</c:v>
                </c:pt>
                <c:pt idx="3391">
                  <c:v>1.00823</c:v>
                </c:pt>
                <c:pt idx="3392">
                  <c:v>1.001169</c:v>
                </c:pt>
                <c:pt idx="3393">
                  <c:v>0.99575999999999998</c:v>
                </c:pt>
                <c:pt idx="3394">
                  <c:v>0.99166699999999997</c:v>
                </c:pt>
                <c:pt idx="3395">
                  <c:v>0.98794599999999999</c:v>
                </c:pt>
                <c:pt idx="3396">
                  <c:v>0.98411599999999999</c:v>
                </c:pt>
                <c:pt idx="3397">
                  <c:v>0.98060499999999995</c:v>
                </c:pt>
                <c:pt idx="3398">
                  <c:v>0.97764600000000002</c:v>
                </c:pt>
                <c:pt idx="3399">
                  <c:v>0.97475199999999995</c:v>
                </c:pt>
                <c:pt idx="3400">
                  <c:v>0.97113099999999997</c:v>
                </c:pt>
                <c:pt idx="3401">
                  <c:v>0.96630499999999997</c:v>
                </c:pt>
                <c:pt idx="3402">
                  <c:v>0.96089000000000002</c:v>
                </c:pt>
                <c:pt idx="3403">
                  <c:v>0.95597699999999997</c:v>
                </c:pt>
                <c:pt idx="3404">
                  <c:v>0.95223599999999997</c:v>
                </c:pt>
                <c:pt idx="3405">
                  <c:v>0.94962800000000003</c:v>
                </c:pt>
                <c:pt idx="3406">
                  <c:v>0.94722899999999999</c:v>
                </c:pt>
                <c:pt idx="3407">
                  <c:v>0.94403599999999999</c:v>
                </c:pt>
                <c:pt idx="3408">
                  <c:v>0.93970500000000001</c:v>
                </c:pt>
                <c:pt idx="3409">
                  <c:v>0.93448399999999998</c:v>
                </c:pt>
                <c:pt idx="3410">
                  <c:v>0.92904699999999996</c:v>
                </c:pt>
                <c:pt idx="3411">
                  <c:v>0.923427</c:v>
                </c:pt>
                <c:pt idx="3412">
                  <c:v>0.91640999999999995</c:v>
                </c:pt>
                <c:pt idx="3413">
                  <c:v>0.90723799999999999</c:v>
                </c:pt>
                <c:pt idx="3414">
                  <c:v>0.89693299999999998</c:v>
                </c:pt>
                <c:pt idx="3415">
                  <c:v>0.88708900000000002</c:v>
                </c:pt>
                <c:pt idx="3416">
                  <c:v>0.878668</c:v>
                </c:pt>
                <c:pt idx="3417">
                  <c:v>0.87174499999999999</c:v>
                </c:pt>
                <c:pt idx="3418">
                  <c:v>0.86518799999999996</c:v>
                </c:pt>
                <c:pt idx="3419">
                  <c:v>0.85789300000000002</c:v>
                </c:pt>
                <c:pt idx="3420">
                  <c:v>0.85035000000000005</c:v>
                </c:pt>
                <c:pt idx="3421">
                  <c:v>0.84414900000000004</c:v>
                </c:pt>
                <c:pt idx="3422">
                  <c:v>0.84066200000000002</c:v>
                </c:pt>
                <c:pt idx="3423">
                  <c:v>0.83976099999999998</c:v>
                </c:pt>
                <c:pt idx="3424">
                  <c:v>0.839727</c:v>
                </c:pt>
                <c:pt idx="3425">
                  <c:v>0.838916</c:v>
                </c:pt>
                <c:pt idx="3426">
                  <c:v>0.83694199999999996</c:v>
                </c:pt>
                <c:pt idx="3427">
                  <c:v>0.83426</c:v>
                </c:pt>
                <c:pt idx="3428">
                  <c:v>0.83179899999999996</c:v>
                </c:pt>
                <c:pt idx="3429">
                  <c:v>0.83021100000000003</c:v>
                </c:pt>
                <c:pt idx="3430">
                  <c:v>0.828565</c:v>
                </c:pt>
                <c:pt idx="3431">
                  <c:v>0.82567999999999997</c:v>
                </c:pt>
                <c:pt idx="3432">
                  <c:v>0.82210099999999997</c:v>
                </c:pt>
                <c:pt idx="3433">
                  <c:v>0.819052</c:v>
                </c:pt>
                <c:pt idx="3434">
                  <c:v>0.81714299999999995</c:v>
                </c:pt>
                <c:pt idx="3435">
                  <c:v>0.81617600000000001</c:v>
                </c:pt>
                <c:pt idx="3436">
                  <c:v>0.81545000000000001</c:v>
                </c:pt>
                <c:pt idx="3437">
                  <c:v>0.814886</c:v>
                </c:pt>
                <c:pt idx="3438">
                  <c:v>0.81519799999999998</c:v>
                </c:pt>
                <c:pt idx="3439">
                  <c:v>0.81699900000000003</c:v>
                </c:pt>
                <c:pt idx="3440">
                  <c:v>0.82027000000000005</c:v>
                </c:pt>
                <c:pt idx="3441">
                  <c:v>0.82423199999999996</c:v>
                </c:pt>
                <c:pt idx="3442">
                  <c:v>0.82783499999999999</c:v>
                </c:pt>
                <c:pt idx="3443">
                  <c:v>0.83027700000000004</c:v>
                </c:pt>
                <c:pt idx="3444">
                  <c:v>0.83132899999999998</c:v>
                </c:pt>
                <c:pt idx="3445">
                  <c:v>0.83172100000000004</c:v>
                </c:pt>
                <c:pt idx="3446">
                  <c:v>0.83258799999999999</c:v>
                </c:pt>
                <c:pt idx="3447">
                  <c:v>0.83427600000000002</c:v>
                </c:pt>
                <c:pt idx="3448">
                  <c:v>0.83605499999999999</c:v>
                </c:pt>
                <c:pt idx="3449">
                  <c:v>0.83713899999999997</c:v>
                </c:pt>
                <c:pt idx="3450">
                  <c:v>0.83766399999999996</c:v>
                </c:pt>
                <c:pt idx="3451">
                  <c:v>0.83815099999999998</c:v>
                </c:pt>
                <c:pt idx="3452">
                  <c:v>0.83837799999999996</c:v>
                </c:pt>
                <c:pt idx="3453">
                  <c:v>0.83727399999999996</c:v>
                </c:pt>
                <c:pt idx="3454">
                  <c:v>0.83428000000000002</c:v>
                </c:pt>
                <c:pt idx="3455">
                  <c:v>0.83047800000000005</c:v>
                </c:pt>
                <c:pt idx="3456">
                  <c:v>0.82763299999999995</c:v>
                </c:pt>
                <c:pt idx="3457">
                  <c:v>0.82647700000000002</c:v>
                </c:pt>
                <c:pt idx="3458">
                  <c:v>0.82639200000000002</c:v>
                </c:pt>
                <c:pt idx="3459">
                  <c:v>0.82657899999999995</c:v>
                </c:pt>
                <c:pt idx="3460">
                  <c:v>0.82691400000000004</c:v>
                </c:pt>
                <c:pt idx="3461">
                  <c:v>0.82816299999999998</c:v>
                </c:pt>
                <c:pt idx="3462">
                  <c:v>0.83140199999999997</c:v>
                </c:pt>
                <c:pt idx="3463">
                  <c:v>0.83638199999999996</c:v>
                </c:pt>
                <c:pt idx="3464">
                  <c:v>0.84141699999999997</c:v>
                </c:pt>
                <c:pt idx="3465">
                  <c:v>0.84506700000000001</c:v>
                </c:pt>
                <c:pt idx="3466">
                  <c:v>0.84724200000000005</c:v>
                </c:pt>
                <c:pt idx="3467">
                  <c:v>0.849051</c:v>
                </c:pt>
                <c:pt idx="3468">
                  <c:v>0.85165000000000002</c:v>
                </c:pt>
                <c:pt idx="3469">
                  <c:v>0.85534200000000005</c:v>
                </c:pt>
                <c:pt idx="3470">
                  <c:v>0.85973100000000002</c:v>
                </c:pt>
                <c:pt idx="3471">
                  <c:v>0.86417299999999997</c:v>
                </c:pt>
                <c:pt idx="3472">
                  <c:v>0.86837399999999998</c:v>
                </c:pt>
                <c:pt idx="3473">
                  <c:v>0.87299899999999997</c:v>
                </c:pt>
                <c:pt idx="3474">
                  <c:v>0.878915</c:v>
                </c:pt>
                <c:pt idx="3475">
                  <c:v>0.88583299999999998</c:v>
                </c:pt>
                <c:pt idx="3476">
                  <c:v>0.89288800000000001</c:v>
                </c:pt>
                <c:pt idx="3477">
                  <c:v>0.89981800000000001</c:v>
                </c:pt>
                <c:pt idx="3478">
                  <c:v>0.90682799999999997</c:v>
                </c:pt>
                <c:pt idx="3479">
                  <c:v>0.91451000000000005</c:v>
                </c:pt>
                <c:pt idx="3480">
                  <c:v>0.92344000000000004</c:v>
                </c:pt>
                <c:pt idx="3481">
                  <c:v>0.93321500000000002</c:v>
                </c:pt>
                <c:pt idx="3482">
                  <c:v>0.94282299999999997</c:v>
                </c:pt>
                <c:pt idx="3483">
                  <c:v>0.951515</c:v>
                </c:pt>
                <c:pt idx="3484">
                  <c:v>0.95901199999999998</c:v>
                </c:pt>
                <c:pt idx="3485">
                  <c:v>0.96556299999999995</c:v>
                </c:pt>
                <c:pt idx="3486">
                  <c:v>0.97162000000000004</c:v>
                </c:pt>
                <c:pt idx="3487">
                  <c:v>0.97737700000000005</c:v>
                </c:pt>
                <c:pt idx="3488">
                  <c:v>0.98244299999999996</c:v>
                </c:pt>
                <c:pt idx="3489">
                  <c:v>0.98645799999999995</c:v>
                </c:pt>
                <c:pt idx="3490">
                  <c:v>0.99029199999999995</c:v>
                </c:pt>
                <c:pt idx="3491">
                  <c:v>0.99494000000000005</c:v>
                </c:pt>
                <c:pt idx="3492">
                  <c:v>0.99987400000000004</c:v>
                </c:pt>
                <c:pt idx="3493">
                  <c:v>1.0040359999999999</c:v>
                </c:pt>
                <c:pt idx="3494">
                  <c:v>1.0069170000000001</c:v>
                </c:pt>
                <c:pt idx="3495">
                  <c:v>1.008847</c:v>
                </c:pt>
                <c:pt idx="3496">
                  <c:v>1.011093</c:v>
                </c:pt>
                <c:pt idx="3497">
                  <c:v>1.0146520000000001</c:v>
                </c:pt>
                <c:pt idx="3498">
                  <c:v>1.019188</c:v>
                </c:pt>
                <c:pt idx="3499">
                  <c:v>1.0236270000000001</c:v>
                </c:pt>
                <c:pt idx="3500">
                  <c:v>1.0273380000000001</c:v>
                </c:pt>
                <c:pt idx="3501">
                  <c:v>1.030764</c:v>
                </c:pt>
                <c:pt idx="3502">
                  <c:v>1.035053</c:v>
                </c:pt>
                <c:pt idx="3503">
                  <c:v>1.0408139999999999</c:v>
                </c:pt>
                <c:pt idx="3504">
                  <c:v>1.047299</c:v>
                </c:pt>
                <c:pt idx="3505">
                  <c:v>1.0531090000000001</c:v>
                </c:pt>
                <c:pt idx="3506">
                  <c:v>1.0577430000000001</c:v>
                </c:pt>
                <c:pt idx="3507">
                  <c:v>1.06196</c:v>
                </c:pt>
                <c:pt idx="3508">
                  <c:v>1.066702</c:v>
                </c:pt>
                <c:pt idx="3509">
                  <c:v>1.0720590000000001</c:v>
                </c:pt>
                <c:pt idx="3510">
                  <c:v>1.077196</c:v>
                </c:pt>
                <c:pt idx="3511">
                  <c:v>1.0816680000000001</c:v>
                </c:pt>
                <c:pt idx="3512">
                  <c:v>1.0860860000000001</c:v>
                </c:pt>
                <c:pt idx="3513">
                  <c:v>1.0910089999999999</c:v>
                </c:pt>
                <c:pt idx="3514">
                  <c:v>1.096212</c:v>
                </c:pt>
                <c:pt idx="3515">
                  <c:v>1.1010359999999999</c:v>
                </c:pt>
                <c:pt idx="3516">
                  <c:v>1.1047579999999999</c:v>
                </c:pt>
                <c:pt idx="3517">
                  <c:v>1.107315</c:v>
                </c:pt>
                <c:pt idx="3518">
                  <c:v>1.1100220000000001</c:v>
                </c:pt>
                <c:pt idx="3519">
                  <c:v>1.114449</c:v>
                </c:pt>
                <c:pt idx="3520">
                  <c:v>1.1207450000000001</c:v>
                </c:pt>
                <c:pt idx="3521">
                  <c:v>1.1277189999999999</c:v>
                </c:pt>
                <c:pt idx="3522">
                  <c:v>1.1341000000000001</c:v>
                </c:pt>
                <c:pt idx="3523">
                  <c:v>1.1396139999999999</c:v>
                </c:pt>
                <c:pt idx="3524">
                  <c:v>1.145105</c:v>
                </c:pt>
                <c:pt idx="3525">
                  <c:v>1.151435</c:v>
                </c:pt>
                <c:pt idx="3526">
                  <c:v>1.1584989999999999</c:v>
                </c:pt>
                <c:pt idx="3527">
                  <c:v>1.165767</c:v>
                </c:pt>
                <c:pt idx="3528">
                  <c:v>1.1730940000000001</c:v>
                </c:pt>
                <c:pt idx="3529">
                  <c:v>1.180418</c:v>
                </c:pt>
                <c:pt idx="3530">
                  <c:v>1.187384</c:v>
                </c:pt>
                <c:pt idx="3531">
                  <c:v>1.193165</c:v>
                </c:pt>
                <c:pt idx="3532">
                  <c:v>1.19665</c:v>
                </c:pt>
                <c:pt idx="3533">
                  <c:v>1.197419</c:v>
                </c:pt>
                <c:pt idx="3534">
                  <c:v>1.1960189999999999</c:v>
                </c:pt>
                <c:pt idx="3535">
                  <c:v>1.193389</c:v>
                </c:pt>
                <c:pt idx="3536">
                  <c:v>1.1905619999999999</c:v>
                </c:pt>
                <c:pt idx="3537">
                  <c:v>1.188121</c:v>
                </c:pt>
                <c:pt idx="3538">
                  <c:v>1.185557</c:v>
                </c:pt>
                <c:pt idx="3539">
                  <c:v>1.1819029999999999</c:v>
                </c:pt>
                <c:pt idx="3540">
                  <c:v>1.1774370000000001</c:v>
                </c:pt>
                <c:pt idx="3541">
                  <c:v>1.1738299999999999</c:v>
                </c:pt>
                <c:pt idx="3542">
                  <c:v>1.172086</c:v>
                </c:pt>
                <c:pt idx="3543">
                  <c:v>1.1713150000000001</c:v>
                </c:pt>
                <c:pt idx="3544">
                  <c:v>1.1698550000000001</c:v>
                </c:pt>
                <c:pt idx="3545">
                  <c:v>1.167068</c:v>
                </c:pt>
                <c:pt idx="3546">
                  <c:v>1.1638710000000001</c:v>
                </c:pt>
                <c:pt idx="3547">
                  <c:v>1.161597</c:v>
                </c:pt>
                <c:pt idx="3548">
                  <c:v>1.1607529999999999</c:v>
                </c:pt>
                <c:pt idx="3549">
                  <c:v>1.1605890000000001</c:v>
                </c:pt>
                <c:pt idx="3550">
                  <c:v>1.159667</c:v>
                </c:pt>
                <c:pt idx="3551">
                  <c:v>1.157389</c:v>
                </c:pt>
                <c:pt idx="3552">
                  <c:v>1.1545810000000001</c:v>
                </c:pt>
                <c:pt idx="3553">
                  <c:v>1.1526289999999999</c:v>
                </c:pt>
                <c:pt idx="3554">
                  <c:v>1.152388</c:v>
                </c:pt>
                <c:pt idx="3555">
                  <c:v>1.153124</c:v>
                </c:pt>
                <c:pt idx="3556">
                  <c:v>1.152755</c:v>
                </c:pt>
                <c:pt idx="3557">
                  <c:v>1.1502410000000001</c:v>
                </c:pt>
                <c:pt idx="3558">
                  <c:v>1.1469819999999999</c:v>
                </c:pt>
                <c:pt idx="3559">
                  <c:v>1.145373</c:v>
                </c:pt>
                <c:pt idx="3560">
                  <c:v>1.1463840000000001</c:v>
                </c:pt>
                <c:pt idx="3561">
                  <c:v>1.148827</c:v>
                </c:pt>
                <c:pt idx="3562">
                  <c:v>1.1508750000000001</c:v>
                </c:pt>
                <c:pt idx="3563">
                  <c:v>1.151519</c:v>
                </c:pt>
                <c:pt idx="3564">
                  <c:v>1.150909</c:v>
                </c:pt>
                <c:pt idx="3565">
                  <c:v>1.149902</c:v>
                </c:pt>
                <c:pt idx="3566">
                  <c:v>1.1490880000000001</c:v>
                </c:pt>
                <c:pt idx="3567">
                  <c:v>1.1480220000000001</c:v>
                </c:pt>
                <c:pt idx="3568">
                  <c:v>1.14534</c:v>
                </c:pt>
                <c:pt idx="3569">
                  <c:v>1.140226</c:v>
                </c:pt>
                <c:pt idx="3570">
                  <c:v>1.133715</c:v>
                </c:pt>
                <c:pt idx="3571">
                  <c:v>1.1275820000000001</c:v>
                </c:pt>
                <c:pt idx="3572">
                  <c:v>1.122762</c:v>
                </c:pt>
                <c:pt idx="3573">
                  <c:v>1.118992</c:v>
                </c:pt>
                <c:pt idx="3574">
                  <c:v>1.114938</c:v>
                </c:pt>
                <c:pt idx="3575">
                  <c:v>1.1094539999999999</c:v>
                </c:pt>
                <c:pt idx="3576">
                  <c:v>1.102633</c:v>
                </c:pt>
                <c:pt idx="3577">
                  <c:v>1.0951850000000001</c:v>
                </c:pt>
                <c:pt idx="3578">
                  <c:v>1.0879369999999999</c:v>
                </c:pt>
                <c:pt idx="3579">
                  <c:v>1.0813820000000001</c:v>
                </c:pt>
                <c:pt idx="3580">
                  <c:v>1.0749489999999999</c:v>
                </c:pt>
                <c:pt idx="3581">
                  <c:v>1.0678289999999999</c:v>
                </c:pt>
                <c:pt idx="3582">
                  <c:v>1.0600860000000001</c:v>
                </c:pt>
                <c:pt idx="3583">
                  <c:v>1.052125</c:v>
                </c:pt>
                <c:pt idx="3584">
                  <c:v>1.044319</c:v>
                </c:pt>
                <c:pt idx="3585">
                  <c:v>1.036964</c:v>
                </c:pt>
                <c:pt idx="3586">
                  <c:v>1.02972</c:v>
                </c:pt>
                <c:pt idx="3587">
                  <c:v>1.0222500000000001</c:v>
                </c:pt>
                <c:pt idx="3588">
                  <c:v>1.0148889999999999</c:v>
                </c:pt>
                <c:pt idx="3589">
                  <c:v>1.0081039999999999</c:v>
                </c:pt>
                <c:pt idx="3590">
                  <c:v>1.0023230000000001</c:v>
                </c:pt>
                <c:pt idx="3591">
                  <c:v>0.99766600000000005</c:v>
                </c:pt>
                <c:pt idx="3592">
                  <c:v>0.99356199999999995</c:v>
                </c:pt>
                <c:pt idx="3593">
                  <c:v>0.98933199999999999</c:v>
                </c:pt>
                <c:pt idx="3594">
                  <c:v>0.98457799999999995</c:v>
                </c:pt>
                <c:pt idx="3595">
                  <c:v>0.97929299999999997</c:v>
                </c:pt>
                <c:pt idx="3596">
                  <c:v>0.97511000000000003</c:v>
                </c:pt>
                <c:pt idx="3597">
                  <c:v>0.97447399999999995</c:v>
                </c:pt>
                <c:pt idx="3598">
                  <c:v>0.97628700000000002</c:v>
                </c:pt>
                <c:pt idx="3599">
                  <c:v>0.97642600000000002</c:v>
                </c:pt>
                <c:pt idx="3600">
                  <c:v>0.97283399999999998</c:v>
                </c:pt>
                <c:pt idx="3601">
                  <c:v>0.96611899999999995</c:v>
                </c:pt>
                <c:pt idx="3602">
                  <c:v>0.95793600000000001</c:v>
                </c:pt>
                <c:pt idx="3603">
                  <c:v>0.95039600000000002</c:v>
                </c:pt>
                <c:pt idx="3604">
                  <c:v>0.94448399999999999</c:v>
                </c:pt>
                <c:pt idx="3605">
                  <c:v>0.93979800000000002</c:v>
                </c:pt>
                <c:pt idx="3606">
                  <c:v>0.93592900000000001</c:v>
                </c:pt>
                <c:pt idx="3607">
                  <c:v>0.93301199999999995</c:v>
                </c:pt>
                <c:pt idx="3608">
                  <c:v>0.93154000000000003</c:v>
                </c:pt>
                <c:pt idx="3609">
                  <c:v>0.93141399999999996</c:v>
                </c:pt>
                <c:pt idx="3610">
                  <c:v>0.93154899999999996</c:v>
                </c:pt>
                <c:pt idx="3611">
                  <c:v>0.93093899999999996</c:v>
                </c:pt>
                <c:pt idx="3612">
                  <c:v>0.92907499999999998</c:v>
                </c:pt>
                <c:pt idx="3613">
                  <c:v>0.92552199999999996</c:v>
                </c:pt>
                <c:pt idx="3614">
                  <c:v>0.92015599999999997</c:v>
                </c:pt>
                <c:pt idx="3615">
                  <c:v>0.91353700000000004</c:v>
                </c:pt>
                <c:pt idx="3616">
                  <c:v>0.90666199999999997</c:v>
                </c:pt>
                <c:pt idx="3617">
                  <c:v>0.90059900000000004</c:v>
                </c:pt>
                <c:pt idx="3618">
                  <c:v>0.89600299999999999</c:v>
                </c:pt>
                <c:pt idx="3619">
                  <c:v>0.89226000000000005</c:v>
                </c:pt>
                <c:pt idx="3620">
                  <c:v>0.88746499999999995</c:v>
                </c:pt>
                <c:pt idx="3621">
                  <c:v>0.88037100000000001</c:v>
                </c:pt>
                <c:pt idx="3622">
                  <c:v>0.87194400000000005</c:v>
                </c:pt>
                <c:pt idx="3623">
                  <c:v>0.86428099999999997</c:v>
                </c:pt>
                <c:pt idx="3624">
                  <c:v>0.85853599999999997</c:v>
                </c:pt>
                <c:pt idx="3625">
                  <c:v>0.85424100000000003</c:v>
                </c:pt>
                <c:pt idx="3626">
                  <c:v>0.84998099999999999</c:v>
                </c:pt>
                <c:pt idx="3627">
                  <c:v>0.84463200000000005</c:v>
                </c:pt>
                <c:pt idx="3628">
                  <c:v>0.83883700000000005</c:v>
                </c:pt>
                <c:pt idx="3629">
                  <c:v>0.83455699999999999</c:v>
                </c:pt>
                <c:pt idx="3630">
                  <c:v>0.83257300000000001</c:v>
                </c:pt>
                <c:pt idx="3631">
                  <c:v>0.83207299999999995</c:v>
                </c:pt>
                <c:pt idx="3632">
                  <c:v>0.83209999999999995</c:v>
                </c:pt>
                <c:pt idx="3633">
                  <c:v>0.83187199999999994</c:v>
                </c:pt>
                <c:pt idx="3634">
                  <c:v>0.83074099999999995</c:v>
                </c:pt>
                <c:pt idx="3635">
                  <c:v>0.82866200000000001</c:v>
                </c:pt>
                <c:pt idx="3636">
                  <c:v>0.82659199999999999</c:v>
                </c:pt>
                <c:pt idx="3637">
                  <c:v>0.82577400000000001</c:v>
                </c:pt>
                <c:pt idx="3638">
                  <c:v>0.82652499999999995</c:v>
                </c:pt>
                <c:pt idx="3639">
                  <c:v>0.82826599999999995</c:v>
                </c:pt>
                <c:pt idx="3640">
                  <c:v>0.83001800000000003</c:v>
                </c:pt>
                <c:pt idx="3641">
                  <c:v>0.83109299999999997</c:v>
                </c:pt>
                <c:pt idx="3642">
                  <c:v>0.83191800000000005</c:v>
                </c:pt>
                <c:pt idx="3643">
                  <c:v>0.83330000000000004</c:v>
                </c:pt>
                <c:pt idx="3644">
                  <c:v>0.83535999999999999</c:v>
                </c:pt>
                <c:pt idx="3645">
                  <c:v>0.83786000000000005</c:v>
                </c:pt>
                <c:pt idx="3646">
                  <c:v>0.84044600000000003</c:v>
                </c:pt>
                <c:pt idx="3647">
                  <c:v>0.84264099999999997</c:v>
                </c:pt>
                <c:pt idx="3648">
                  <c:v>0.84439900000000001</c:v>
                </c:pt>
                <c:pt idx="3649">
                  <c:v>0.84611700000000001</c:v>
                </c:pt>
                <c:pt idx="3650">
                  <c:v>0.84817900000000002</c:v>
                </c:pt>
                <c:pt idx="3651">
                  <c:v>0.850603</c:v>
                </c:pt>
                <c:pt idx="3652">
                  <c:v>0.85293399999999997</c:v>
                </c:pt>
                <c:pt idx="3653">
                  <c:v>0.855155</c:v>
                </c:pt>
                <c:pt idx="3654">
                  <c:v>0.85806000000000004</c:v>
                </c:pt>
                <c:pt idx="3655">
                  <c:v>0.86186300000000005</c:v>
                </c:pt>
                <c:pt idx="3656">
                  <c:v>0.86566100000000001</c:v>
                </c:pt>
                <c:pt idx="3657">
                  <c:v>0.86835300000000004</c:v>
                </c:pt>
                <c:pt idx="3658">
                  <c:v>0.86938499999999996</c:v>
                </c:pt>
                <c:pt idx="3659">
                  <c:v>0.86956</c:v>
                </c:pt>
                <c:pt idx="3660">
                  <c:v>0.870726</c:v>
                </c:pt>
                <c:pt idx="3661">
                  <c:v>0.87356199999999995</c:v>
                </c:pt>
                <c:pt idx="3662">
                  <c:v>0.87650099999999997</c:v>
                </c:pt>
                <c:pt idx="3663">
                  <c:v>0.87761900000000004</c:v>
                </c:pt>
                <c:pt idx="3664">
                  <c:v>0.87671500000000002</c:v>
                </c:pt>
                <c:pt idx="3665">
                  <c:v>0.874973</c:v>
                </c:pt>
                <c:pt idx="3666">
                  <c:v>0.87382400000000005</c:v>
                </c:pt>
                <c:pt idx="3667">
                  <c:v>0.87422800000000001</c:v>
                </c:pt>
                <c:pt idx="3668">
                  <c:v>0.87595100000000004</c:v>
                </c:pt>
                <c:pt idx="3669">
                  <c:v>0.87806499999999998</c:v>
                </c:pt>
                <c:pt idx="3670">
                  <c:v>0.88034500000000004</c:v>
                </c:pt>
                <c:pt idx="3671">
                  <c:v>0.88308900000000001</c:v>
                </c:pt>
                <c:pt idx="3672">
                  <c:v>0.88626199999999999</c:v>
                </c:pt>
                <c:pt idx="3673">
                  <c:v>0.88964799999999999</c:v>
                </c:pt>
                <c:pt idx="3674">
                  <c:v>0.89283100000000004</c:v>
                </c:pt>
                <c:pt idx="3675">
                  <c:v>0.89556999999999998</c:v>
                </c:pt>
                <c:pt idx="3676">
                  <c:v>0.89853300000000003</c:v>
                </c:pt>
                <c:pt idx="3677">
                  <c:v>0.90266000000000002</c:v>
                </c:pt>
                <c:pt idx="3678">
                  <c:v>0.90814300000000003</c:v>
                </c:pt>
                <c:pt idx="3679">
                  <c:v>0.91424899999999998</c:v>
                </c:pt>
                <c:pt idx="3680">
                  <c:v>0.91998899999999995</c:v>
                </c:pt>
                <c:pt idx="3681">
                  <c:v>0.92494100000000001</c:v>
                </c:pt>
                <c:pt idx="3682">
                  <c:v>0.92952400000000002</c:v>
                </c:pt>
                <c:pt idx="3683">
                  <c:v>0.93467500000000003</c:v>
                </c:pt>
                <c:pt idx="3684">
                  <c:v>0.94110899999999997</c:v>
                </c:pt>
                <c:pt idx="3685">
                  <c:v>0.94865699999999997</c:v>
                </c:pt>
                <c:pt idx="3686">
                  <c:v>0.95619399999999999</c:v>
                </c:pt>
                <c:pt idx="3687">
                  <c:v>0.96278900000000001</c:v>
                </c:pt>
                <c:pt idx="3688">
                  <c:v>0.96897299999999997</c:v>
                </c:pt>
                <c:pt idx="3689">
                  <c:v>0.975935</c:v>
                </c:pt>
                <c:pt idx="3690">
                  <c:v>0.98416800000000004</c:v>
                </c:pt>
                <c:pt idx="3691">
                  <c:v>0.99329500000000004</c:v>
                </c:pt>
                <c:pt idx="3692">
                  <c:v>1.0019450000000001</c:v>
                </c:pt>
                <c:pt idx="3693">
                  <c:v>1.0088459999999999</c:v>
                </c:pt>
                <c:pt idx="3694">
                  <c:v>1.014621</c:v>
                </c:pt>
                <c:pt idx="3695">
                  <c:v>1.0208269999999999</c:v>
                </c:pt>
                <c:pt idx="3696">
                  <c:v>1.0280389999999999</c:v>
                </c:pt>
                <c:pt idx="3697">
                  <c:v>1.035334</c:v>
                </c:pt>
                <c:pt idx="3698">
                  <c:v>1.040743</c:v>
                </c:pt>
                <c:pt idx="3699">
                  <c:v>1.0433129999999999</c:v>
                </c:pt>
                <c:pt idx="3700">
                  <c:v>1.044619</c:v>
                </c:pt>
                <c:pt idx="3701">
                  <c:v>1.04697</c:v>
                </c:pt>
                <c:pt idx="3702">
                  <c:v>1.0511189999999999</c:v>
                </c:pt>
                <c:pt idx="3703">
                  <c:v>1.056111</c:v>
                </c:pt>
                <c:pt idx="3704">
                  <c:v>1.0603050000000001</c:v>
                </c:pt>
                <c:pt idx="3705">
                  <c:v>1.062567</c:v>
                </c:pt>
                <c:pt idx="3706">
                  <c:v>1.063194</c:v>
                </c:pt>
                <c:pt idx="3707">
                  <c:v>1.0637859999999999</c:v>
                </c:pt>
                <c:pt idx="3708">
                  <c:v>1.0657570000000001</c:v>
                </c:pt>
                <c:pt idx="3709">
                  <c:v>1.068994</c:v>
                </c:pt>
                <c:pt idx="3710">
                  <c:v>1.0721560000000001</c:v>
                </c:pt>
                <c:pt idx="3711">
                  <c:v>1.074098</c:v>
                </c:pt>
                <c:pt idx="3712">
                  <c:v>1.0749649999999999</c:v>
                </c:pt>
                <c:pt idx="3713">
                  <c:v>1.0757650000000001</c:v>
                </c:pt>
                <c:pt idx="3714">
                  <c:v>1.0772729999999999</c:v>
                </c:pt>
                <c:pt idx="3715">
                  <c:v>1.0797369999999999</c:v>
                </c:pt>
                <c:pt idx="3716">
                  <c:v>1.082762</c:v>
                </c:pt>
                <c:pt idx="3717">
                  <c:v>1.0855250000000001</c:v>
                </c:pt>
                <c:pt idx="3718">
                  <c:v>1.0878639999999999</c:v>
                </c:pt>
                <c:pt idx="3719">
                  <c:v>1.090562</c:v>
                </c:pt>
                <c:pt idx="3720">
                  <c:v>1.0945670000000001</c:v>
                </c:pt>
                <c:pt idx="3721">
                  <c:v>1.0994250000000001</c:v>
                </c:pt>
                <c:pt idx="3722">
                  <c:v>1.1028990000000001</c:v>
                </c:pt>
                <c:pt idx="3723">
                  <c:v>1.1042209999999999</c:v>
                </c:pt>
                <c:pt idx="3724">
                  <c:v>1.1054280000000001</c:v>
                </c:pt>
                <c:pt idx="3725">
                  <c:v>1.108501</c:v>
                </c:pt>
                <c:pt idx="3726">
                  <c:v>1.1138330000000001</c:v>
                </c:pt>
                <c:pt idx="3727">
                  <c:v>1.1205179999999999</c:v>
                </c:pt>
                <c:pt idx="3728">
                  <c:v>1.1272219999999999</c:v>
                </c:pt>
                <c:pt idx="3729">
                  <c:v>1.1332169999999999</c:v>
                </c:pt>
                <c:pt idx="3730">
                  <c:v>1.138722</c:v>
                </c:pt>
                <c:pt idx="3731">
                  <c:v>1.144452</c:v>
                </c:pt>
                <c:pt idx="3732">
                  <c:v>1.1505209999999999</c:v>
                </c:pt>
                <c:pt idx="3733">
                  <c:v>1.155867</c:v>
                </c:pt>
                <c:pt idx="3734">
                  <c:v>1.159122</c:v>
                </c:pt>
                <c:pt idx="3735">
                  <c:v>1.1601520000000001</c:v>
                </c:pt>
                <c:pt idx="3736">
                  <c:v>1.160339</c:v>
                </c:pt>
                <c:pt idx="3737">
                  <c:v>1.1612100000000001</c:v>
                </c:pt>
                <c:pt idx="3738">
                  <c:v>1.163351</c:v>
                </c:pt>
                <c:pt idx="3739">
                  <c:v>1.166445</c:v>
                </c:pt>
                <c:pt idx="3740">
                  <c:v>1.1693480000000001</c:v>
                </c:pt>
                <c:pt idx="3741">
                  <c:v>1.1705589999999999</c:v>
                </c:pt>
                <c:pt idx="3742">
                  <c:v>1.1696709999999999</c:v>
                </c:pt>
                <c:pt idx="3743">
                  <c:v>1.167632</c:v>
                </c:pt>
                <c:pt idx="3744">
                  <c:v>1.1651320000000001</c:v>
                </c:pt>
                <c:pt idx="3745">
                  <c:v>1.1615759999999999</c:v>
                </c:pt>
                <c:pt idx="3746">
                  <c:v>1.156039</c:v>
                </c:pt>
                <c:pt idx="3747">
                  <c:v>1.1487989999999999</c:v>
                </c:pt>
                <c:pt idx="3748">
                  <c:v>1.1412519999999999</c:v>
                </c:pt>
                <c:pt idx="3749">
                  <c:v>1.1348499999999999</c:v>
                </c:pt>
                <c:pt idx="3750">
                  <c:v>1.130673</c:v>
                </c:pt>
                <c:pt idx="3751">
                  <c:v>1.128741</c:v>
                </c:pt>
                <c:pt idx="3752">
                  <c:v>1.1276409999999999</c:v>
                </c:pt>
                <c:pt idx="3753">
                  <c:v>1.12585</c:v>
                </c:pt>
                <c:pt idx="3754">
                  <c:v>1.1230640000000001</c:v>
                </c:pt>
                <c:pt idx="3755">
                  <c:v>1.120179</c:v>
                </c:pt>
                <c:pt idx="3756">
                  <c:v>1.1185229999999999</c:v>
                </c:pt>
                <c:pt idx="3757">
                  <c:v>1.118652</c:v>
                </c:pt>
                <c:pt idx="3758">
                  <c:v>1.1194219999999999</c:v>
                </c:pt>
                <c:pt idx="3759">
                  <c:v>1.1192899999999999</c:v>
                </c:pt>
                <c:pt idx="3760">
                  <c:v>1.1180190000000001</c:v>
                </c:pt>
                <c:pt idx="3761">
                  <c:v>1.1163080000000001</c:v>
                </c:pt>
                <c:pt idx="3762">
                  <c:v>1.1149119999999999</c:v>
                </c:pt>
                <c:pt idx="3763">
                  <c:v>1.11425</c:v>
                </c:pt>
                <c:pt idx="3764">
                  <c:v>1.114104</c:v>
                </c:pt>
                <c:pt idx="3765">
                  <c:v>1.1132379999999999</c:v>
                </c:pt>
                <c:pt idx="3766">
                  <c:v>1.110484</c:v>
                </c:pt>
                <c:pt idx="3767">
                  <c:v>1.106463</c:v>
                </c:pt>
                <c:pt idx="3768">
                  <c:v>1.102654</c:v>
                </c:pt>
                <c:pt idx="3769">
                  <c:v>1.099504</c:v>
                </c:pt>
                <c:pt idx="3770">
                  <c:v>1.0962940000000001</c:v>
                </c:pt>
                <c:pt idx="3771">
                  <c:v>1.0924389999999999</c:v>
                </c:pt>
                <c:pt idx="3772">
                  <c:v>1.088592</c:v>
                </c:pt>
                <c:pt idx="3773">
                  <c:v>1.0857889999999999</c:v>
                </c:pt>
                <c:pt idx="3774">
                  <c:v>1.084122</c:v>
                </c:pt>
                <c:pt idx="3775">
                  <c:v>1.0830310000000001</c:v>
                </c:pt>
                <c:pt idx="3776">
                  <c:v>1.081715</c:v>
                </c:pt>
                <c:pt idx="3777">
                  <c:v>1.079466</c:v>
                </c:pt>
                <c:pt idx="3778">
                  <c:v>1.07653</c:v>
                </c:pt>
                <c:pt idx="3779">
                  <c:v>1.0736540000000001</c:v>
                </c:pt>
                <c:pt idx="3780">
                  <c:v>1.0709249999999999</c:v>
                </c:pt>
                <c:pt idx="3781">
                  <c:v>1.067936</c:v>
                </c:pt>
                <c:pt idx="3782">
                  <c:v>1.064306</c:v>
                </c:pt>
                <c:pt idx="3783">
                  <c:v>1.059572</c:v>
                </c:pt>
                <c:pt idx="3784">
                  <c:v>1.0537730000000001</c:v>
                </c:pt>
                <c:pt idx="3785">
                  <c:v>1.047833</c:v>
                </c:pt>
                <c:pt idx="3786">
                  <c:v>1.0423450000000001</c:v>
                </c:pt>
                <c:pt idx="3787">
                  <c:v>1.0366930000000001</c:v>
                </c:pt>
                <c:pt idx="3788">
                  <c:v>1.029682</c:v>
                </c:pt>
                <c:pt idx="3789">
                  <c:v>1.021223</c:v>
                </c:pt>
                <c:pt idx="3790">
                  <c:v>1.013031</c:v>
                </c:pt>
                <c:pt idx="3791">
                  <c:v>1.0065029999999999</c:v>
                </c:pt>
                <c:pt idx="3792">
                  <c:v>1.00112</c:v>
                </c:pt>
                <c:pt idx="3793">
                  <c:v>0.99564799999999998</c:v>
                </c:pt>
                <c:pt idx="3794">
                  <c:v>0.98922299999999996</c:v>
                </c:pt>
                <c:pt idx="3795">
                  <c:v>0.98179300000000003</c:v>
                </c:pt>
                <c:pt idx="3796">
                  <c:v>0.974576</c:v>
                </c:pt>
                <c:pt idx="3797">
                  <c:v>0.96877199999999997</c:v>
                </c:pt>
                <c:pt idx="3798">
                  <c:v>0.96423700000000001</c:v>
                </c:pt>
                <c:pt idx="3799">
                  <c:v>0.95999699999999999</c:v>
                </c:pt>
                <c:pt idx="3800">
                  <c:v>0.954959</c:v>
                </c:pt>
                <c:pt idx="3801">
                  <c:v>0.94910799999999995</c:v>
                </c:pt>
                <c:pt idx="3802">
                  <c:v>0.94435599999999997</c:v>
                </c:pt>
                <c:pt idx="3803">
                  <c:v>0.94232499999999997</c:v>
                </c:pt>
                <c:pt idx="3804">
                  <c:v>0.94175500000000001</c:v>
                </c:pt>
                <c:pt idx="3805">
                  <c:v>0.93975399999999998</c:v>
                </c:pt>
                <c:pt idx="3806">
                  <c:v>0.93503800000000004</c:v>
                </c:pt>
                <c:pt idx="3807">
                  <c:v>0.92871199999999998</c:v>
                </c:pt>
                <c:pt idx="3808">
                  <c:v>0.92282900000000001</c:v>
                </c:pt>
                <c:pt idx="3809">
                  <c:v>0.91910199999999997</c:v>
                </c:pt>
                <c:pt idx="3810">
                  <c:v>0.91777500000000001</c:v>
                </c:pt>
                <c:pt idx="3811">
                  <c:v>0.917597</c:v>
                </c:pt>
                <c:pt idx="3812">
                  <c:v>0.917377</c:v>
                </c:pt>
                <c:pt idx="3813">
                  <c:v>0.916551</c:v>
                </c:pt>
                <c:pt idx="3814">
                  <c:v>0.91490099999999996</c:v>
                </c:pt>
                <c:pt idx="3815">
                  <c:v>0.91292300000000004</c:v>
                </c:pt>
                <c:pt idx="3816">
                  <c:v>0.91150200000000003</c:v>
                </c:pt>
                <c:pt idx="3817">
                  <c:v>0.91060600000000003</c:v>
                </c:pt>
                <c:pt idx="3818">
                  <c:v>0.90917499999999996</c:v>
                </c:pt>
                <c:pt idx="3819">
                  <c:v>0.906748</c:v>
                </c:pt>
                <c:pt idx="3820">
                  <c:v>0.90421499999999999</c:v>
                </c:pt>
                <c:pt idx="3821">
                  <c:v>0.90287700000000004</c:v>
                </c:pt>
                <c:pt idx="3822">
                  <c:v>0.90299499999999999</c:v>
                </c:pt>
                <c:pt idx="3823">
                  <c:v>0.90312199999999998</c:v>
                </c:pt>
                <c:pt idx="3824">
                  <c:v>0.90149500000000005</c:v>
                </c:pt>
                <c:pt idx="3825">
                  <c:v>0.89762500000000001</c:v>
                </c:pt>
                <c:pt idx="3826">
                  <c:v>0.89239800000000002</c:v>
                </c:pt>
                <c:pt idx="3827">
                  <c:v>0.88736199999999998</c:v>
                </c:pt>
                <c:pt idx="3828">
                  <c:v>0.88322500000000004</c:v>
                </c:pt>
                <c:pt idx="3829">
                  <c:v>0.878938</c:v>
                </c:pt>
                <c:pt idx="3830">
                  <c:v>0.87293100000000001</c:v>
                </c:pt>
                <c:pt idx="3831">
                  <c:v>0.86512</c:v>
                </c:pt>
                <c:pt idx="3832">
                  <c:v>0.85701899999999998</c:v>
                </c:pt>
                <c:pt idx="3833">
                  <c:v>0.85028899999999996</c:v>
                </c:pt>
                <c:pt idx="3834">
                  <c:v>0.84601700000000002</c:v>
                </c:pt>
                <c:pt idx="3835">
                  <c:v>0.84435499999999997</c:v>
                </c:pt>
                <c:pt idx="3836">
                  <c:v>0.84425300000000003</c:v>
                </c:pt>
                <c:pt idx="3837">
                  <c:v>0.84415600000000002</c:v>
                </c:pt>
                <c:pt idx="3838">
                  <c:v>0.84297</c:v>
                </c:pt>
                <c:pt idx="3839">
                  <c:v>0.84079800000000005</c:v>
                </c:pt>
                <c:pt idx="3840">
                  <c:v>0.83865999999999996</c:v>
                </c:pt>
                <c:pt idx="3841">
                  <c:v>0.83733800000000003</c:v>
                </c:pt>
                <c:pt idx="3842">
                  <c:v>0.83694500000000005</c:v>
                </c:pt>
                <c:pt idx="3843">
                  <c:v>0.837094</c:v>
                </c:pt>
                <c:pt idx="3844">
                  <c:v>0.83707399999999998</c:v>
                </c:pt>
                <c:pt idx="3845">
                  <c:v>0.83661600000000003</c:v>
                </c:pt>
                <c:pt idx="3846">
                  <c:v>0.83637399999999995</c:v>
                </c:pt>
                <c:pt idx="3847">
                  <c:v>0.83721599999999996</c:v>
                </c:pt>
                <c:pt idx="3848">
                  <c:v>0.83968399999999999</c:v>
                </c:pt>
                <c:pt idx="3849">
                  <c:v>0.84383799999999998</c:v>
                </c:pt>
                <c:pt idx="3850">
                  <c:v>0.84911199999999998</c:v>
                </c:pt>
                <c:pt idx="3851">
                  <c:v>0.85446200000000005</c:v>
                </c:pt>
                <c:pt idx="3852">
                  <c:v>0.858792</c:v>
                </c:pt>
                <c:pt idx="3853">
                  <c:v>0.86178999999999994</c:v>
                </c:pt>
                <c:pt idx="3854">
                  <c:v>0.86431899999999995</c:v>
                </c:pt>
                <c:pt idx="3855">
                  <c:v>0.86751100000000003</c:v>
                </c:pt>
                <c:pt idx="3856">
                  <c:v>0.87158800000000003</c:v>
                </c:pt>
                <c:pt idx="3857">
                  <c:v>0.87563199999999997</c:v>
                </c:pt>
                <c:pt idx="3858">
                  <c:v>0.878525</c:v>
                </c:pt>
                <c:pt idx="3859">
                  <c:v>0.88024800000000003</c:v>
                </c:pt>
                <c:pt idx="3860">
                  <c:v>0.88213399999999997</c:v>
                </c:pt>
                <c:pt idx="3861">
                  <c:v>0.88541499999999995</c:v>
                </c:pt>
                <c:pt idx="3862">
                  <c:v>0.88974699999999995</c:v>
                </c:pt>
                <c:pt idx="3863">
                  <c:v>0.89377399999999996</c:v>
                </c:pt>
                <c:pt idx="3864">
                  <c:v>0.89669200000000004</c:v>
                </c:pt>
                <c:pt idx="3865">
                  <c:v>0.89875400000000005</c:v>
                </c:pt>
                <c:pt idx="3866">
                  <c:v>0.90075899999999998</c:v>
                </c:pt>
                <c:pt idx="3867">
                  <c:v>0.90351899999999996</c:v>
                </c:pt>
                <c:pt idx="3868">
                  <c:v>0.90724400000000005</c:v>
                </c:pt>
                <c:pt idx="3869">
                  <c:v>0.91087700000000005</c:v>
                </c:pt>
                <c:pt idx="3870">
                  <c:v>0.91277699999999995</c:v>
                </c:pt>
                <c:pt idx="3871">
                  <c:v>0.91238799999999998</c:v>
                </c:pt>
                <c:pt idx="3872">
                  <c:v>0.91071100000000005</c:v>
                </c:pt>
                <c:pt idx="3873">
                  <c:v>0.90934199999999998</c:v>
                </c:pt>
                <c:pt idx="3874">
                  <c:v>0.90926700000000005</c:v>
                </c:pt>
                <c:pt idx="3875">
                  <c:v>0.91011699999999995</c:v>
                </c:pt>
                <c:pt idx="3876">
                  <c:v>0.91086500000000004</c:v>
                </c:pt>
                <c:pt idx="3877">
                  <c:v>0.91133600000000003</c:v>
                </c:pt>
                <c:pt idx="3878">
                  <c:v>0.91234999999999999</c:v>
                </c:pt>
                <c:pt idx="3879">
                  <c:v>0.91460200000000003</c:v>
                </c:pt>
                <c:pt idx="3880">
                  <c:v>0.91787700000000005</c:v>
                </c:pt>
                <c:pt idx="3881">
                  <c:v>0.92135699999999998</c:v>
                </c:pt>
                <c:pt idx="3882">
                  <c:v>0.92472900000000002</c:v>
                </c:pt>
                <c:pt idx="3883">
                  <c:v>0.92840699999999998</c:v>
                </c:pt>
                <c:pt idx="3884">
                  <c:v>0.93290300000000004</c:v>
                </c:pt>
                <c:pt idx="3885">
                  <c:v>0.93871700000000002</c:v>
                </c:pt>
                <c:pt idx="3886">
                  <c:v>0.94572599999999996</c:v>
                </c:pt>
                <c:pt idx="3887">
                  <c:v>0.95256799999999997</c:v>
                </c:pt>
                <c:pt idx="3888">
                  <c:v>0.95815399999999995</c:v>
                </c:pt>
                <c:pt idx="3889">
                  <c:v>0.962893</c:v>
                </c:pt>
                <c:pt idx="3890">
                  <c:v>0.967804</c:v>
                </c:pt>
                <c:pt idx="3891">
                  <c:v>0.97364499999999998</c:v>
                </c:pt>
                <c:pt idx="3892">
                  <c:v>0.98035899999999998</c:v>
                </c:pt>
                <c:pt idx="3893">
                  <c:v>0.98714100000000005</c:v>
                </c:pt>
                <c:pt idx="3894">
                  <c:v>0.99351900000000004</c:v>
                </c:pt>
                <c:pt idx="3895">
                  <c:v>0.99951299999999998</c:v>
                </c:pt>
                <c:pt idx="3896">
                  <c:v>1.0052319999999999</c:v>
                </c:pt>
                <c:pt idx="3897">
                  <c:v>1.011201</c:v>
                </c:pt>
                <c:pt idx="3898">
                  <c:v>1.0179959999999999</c:v>
                </c:pt>
                <c:pt idx="3899">
                  <c:v>1.025668</c:v>
                </c:pt>
                <c:pt idx="3900">
                  <c:v>1.0340370000000001</c:v>
                </c:pt>
                <c:pt idx="3901">
                  <c:v>1.0425899999999999</c:v>
                </c:pt>
                <c:pt idx="3902">
                  <c:v>1.0506150000000001</c:v>
                </c:pt>
                <c:pt idx="3903">
                  <c:v>1.057833</c:v>
                </c:pt>
                <c:pt idx="3904">
                  <c:v>1.064114</c:v>
                </c:pt>
                <c:pt idx="3905">
                  <c:v>1.069151</c:v>
                </c:pt>
                <c:pt idx="3906">
                  <c:v>1.0727979999999999</c:v>
                </c:pt>
                <c:pt idx="3907">
                  <c:v>1.0750519999999999</c:v>
                </c:pt>
                <c:pt idx="3908">
                  <c:v>1.0761309999999999</c:v>
                </c:pt>
                <c:pt idx="3909">
                  <c:v>1.077083</c:v>
                </c:pt>
                <c:pt idx="3910">
                  <c:v>1.0791710000000001</c:v>
                </c:pt>
                <c:pt idx="3911">
                  <c:v>1.0822480000000001</c:v>
                </c:pt>
                <c:pt idx="3912">
                  <c:v>1.084597</c:v>
                </c:pt>
                <c:pt idx="3913">
                  <c:v>1.084654</c:v>
                </c:pt>
                <c:pt idx="3914">
                  <c:v>1.0827690000000001</c:v>
                </c:pt>
                <c:pt idx="3915">
                  <c:v>1.0808040000000001</c:v>
                </c:pt>
                <c:pt idx="3916">
                  <c:v>1.0802689999999999</c:v>
                </c:pt>
                <c:pt idx="3917">
                  <c:v>1.0815399999999999</c:v>
                </c:pt>
                <c:pt idx="3918">
                  <c:v>1.083861</c:v>
                </c:pt>
                <c:pt idx="3919">
                  <c:v>1.085191</c:v>
                </c:pt>
                <c:pt idx="3920">
                  <c:v>1.083712</c:v>
                </c:pt>
                <c:pt idx="3921">
                  <c:v>1.0806849999999999</c:v>
                </c:pt>
                <c:pt idx="3922">
                  <c:v>1.0792619999999999</c:v>
                </c:pt>
                <c:pt idx="3923">
                  <c:v>1.0809580000000001</c:v>
                </c:pt>
                <c:pt idx="3924">
                  <c:v>1.085385</c:v>
                </c:pt>
                <c:pt idx="3925">
                  <c:v>1.0911360000000001</c:v>
                </c:pt>
                <c:pt idx="3926">
                  <c:v>1.096422</c:v>
                </c:pt>
                <c:pt idx="3927">
                  <c:v>1.100268</c:v>
                </c:pt>
                <c:pt idx="3928">
                  <c:v>1.1029180000000001</c:v>
                </c:pt>
                <c:pt idx="3929">
                  <c:v>1.105302</c:v>
                </c:pt>
                <c:pt idx="3930">
                  <c:v>1.108511</c:v>
                </c:pt>
                <c:pt idx="3931">
                  <c:v>1.1130389999999999</c:v>
                </c:pt>
                <c:pt idx="3932">
                  <c:v>1.118058</c:v>
                </c:pt>
                <c:pt idx="3933">
                  <c:v>1.122147</c:v>
                </c:pt>
                <c:pt idx="3934">
                  <c:v>1.1248279999999999</c:v>
                </c:pt>
                <c:pt idx="3935">
                  <c:v>1.1264289999999999</c:v>
                </c:pt>
                <c:pt idx="3936">
                  <c:v>1.127345</c:v>
                </c:pt>
                <c:pt idx="3937">
                  <c:v>1.1285149999999999</c:v>
                </c:pt>
                <c:pt idx="3938">
                  <c:v>1.1308229999999999</c:v>
                </c:pt>
                <c:pt idx="3939">
                  <c:v>1.133999</c:v>
                </c:pt>
                <c:pt idx="3940">
                  <c:v>1.1371359999999999</c:v>
                </c:pt>
                <c:pt idx="3941">
                  <c:v>1.1391309999999999</c:v>
                </c:pt>
                <c:pt idx="3942">
                  <c:v>1.139365</c:v>
                </c:pt>
                <c:pt idx="3943">
                  <c:v>1.139062</c:v>
                </c:pt>
                <c:pt idx="3944">
                  <c:v>1.1401159999999999</c:v>
                </c:pt>
                <c:pt idx="3945">
                  <c:v>1.1424939999999999</c:v>
                </c:pt>
                <c:pt idx="3946">
                  <c:v>1.1446590000000001</c:v>
                </c:pt>
                <c:pt idx="3947">
                  <c:v>1.14561</c:v>
                </c:pt>
                <c:pt idx="3948">
                  <c:v>1.145543</c:v>
                </c:pt>
                <c:pt idx="3949">
                  <c:v>1.145203</c:v>
                </c:pt>
                <c:pt idx="3950">
                  <c:v>1.1439699999999999</c:v>
                </c:pt>
                <c:pt idx="3951">
                  <c:v>1.139718</c:v>
                </c:pt>
                <c:pt idx="3952">
                  <c:v>1.1321699999999999</c:v>
                </c:pt>
                <c:pt idx="3953">
                  <c:v>1.1237470000000001</c:v>
                </c:pt>
                <c:pt idx="3954">
                  <c:v>1.1167879999999999</c:v>
                </c:pt>
                <c:pt idx="3955">
                  <c:v>1.1120129999999999</c:v>
                </c:pt>
                <c:pt idx="3956">
                  <c:v>1.108865</c:v>
                </c:pt>
                <c:pt idx="3957">
                  <c:v>1.106425</c:v>
                </c:pt>
                <c:pt idx="3958">
                  <c:v>1.1036600000000001</c:v>
                </c:pt>
                <c:pt idx="3959">
                  <c:v>1.099818</c:v>
                </c:pt>
                <c:pt idx="3960">
                  <c:v>1.0956520000000001</c:v>
                </c:pt>
                <c:pt idx="3961">
                  <c:v>1.0925670000000001</c:v>
                </c:pt>
                <c:pt idx="3962">
                  <c:v>1.0900939999999999</c:v>
                </c:pt>
                <c:pt idx="3963">
                  <c:v>1.086344</c:v>
                </c:pt>
                <c:pt idx="3964">
                  <c:v>1.0809409999999999</c:v>
                </c:pt>
                <c:pt idx="3965">
                  <c:v>1.0754729999999999</c:v>
                </c:pt>
                <c:pt idx="3966">
                  <c:v>1.0716619999999999</c:v>
                </c:pt>
                <c:pt idx="3967">
                  <c:v>1.070271</c:v>
                </c:pt>
                <c:pt idx="3968">
                  <c:v>1.0710010000000001</c:v>
                </c:pt>
                <c:pt idx="3969">
                  <c:v>1.072444</c:v>
                </c:pt>
                <c:pt idx="3970">
                  <c:v>1.072703</c:v>
                </c:pt>
                <c:pt idx="3971">
                  <c:v>1.070899</c:v>
                </c:pt>
                <c:pt idx="3972">
                  <c:v>1.0676460000000001</c:v>
                </c:pt>
                <c:pt idx="3973">
                  <c:v>1.0643499999999999</c:v>
                </c:pt>
                <c:pt idx="3974">
                  <c:v>1.0622940000000001</c:v>
                </c:pt>
                <c:pt idx="3975">
                  <c:v>1.061509</c:v>
                </c:pt>
                <c:pt idx="3976">
                  <c:v>1.060554</c:v>
                </c:pt>
                <c:pt idx="3977">
                  <c:v>1.0582940000000001</c:v>
                </c:pt>
                <c:pt idx="3978">
                  <c:v>1.0552550000000001</c:v>
                </c:pt>
                <c:pt idx="3979">
                  <c:v>1.05264</c:v>
                </c:pt>
                <c:pt idx="3980">
                  <c:v>1.050988</c:v>
                </c:pt>
                <c:pt idx="3981">
                  <c:v>1.0497129999999999</c:v>
                </c:pt>
                <c:pt idx="3982">
                  <c:v>1.047552</c:v>
                </c:pt>
                <c:pt idx="3983">
                  <c:v>1.043831</c:v>
                </c:pt>
                <c:pt idx="3984">
                  <c:v>1.039209</c:v>
                </c:pt>
                <c:pt idx="3985">
                  <c:v>1.035099</c:v>
                </c:pt>
                <c:pt idx="3986">
                  <c:v>1.0324610000000001</c:v>
                </c:pt>
                <c:pt idx="3987">
                  <c:v>1.0307329999999999</c:v>
                </c:pt>
                <c:pt idx="3988">
                  <c:v>1.0282450000000001</c:v>
                </c:pt>
                <c:pt idx="3989">
                  <c:v>1.0236540000000001</c:v>
                </c:pt>
                <c:pt idx="3990">
                  <c:v>1.0168170000000001</c:v>
                </c:pt>
                <c:pt idx="3991">
                  <c:v>1.0090300000000001</c:v>
                </c:pt>
                <c:pt idx="3992">
                  <c:v>1.002027</c:v>
                </c:pt>
                <c:pt idx="3993">
                  <c:v>0.99653000000000003</c:v>
                </c:pt>
                <c:pt idx="3994">
                  <c:v>0.99187000000000003</c:v>
                </c:pt>
                <c:pt idx="3995">
                  <c:v>0.98654600000000003</c:v>
                </c:pt>
                <c:pt idx="3996">
                  <c:v>0.97994199999999998</c:v>
                </c:pt>
                <c:pt idx="3997">
                  <c:v>0.97287400000000002</c:v>
                </c:pt>
                <c:pt idx="3998">
                  <c:v>0.96590900000000002</c:v>
                </c:pt>
                <c:pt idx="3999">
                  <c:v>0.95907100000000001</c:v>
                </c:pt>
                <c:pt idx="4000">
                  <c:v>0.95228500000000005</c:v>
                </c:pt>
                <c:pt idx="4001">
                  <c:v>0.94486099999999995</c:v>
                </c:pt>
                <c:pt idx="4002">
                  <c:v>0.93650299999999997</c:v>
                </c:pt>
                <c:pt idx="4003">
                  <c:v>0.928481</c:v>
                </c:pt>
                <c:pt idx="4004">
                  <c:v>0.92264199999999996</c:v>
                </c:pt>
                <c:pt idx="4005">
                  <c:v>0.92004200000000003</c:v>
                </c:pt>
                <c:pt idx="4006">
                  <c:v>0.92021699999999995</c:v>
                </c:pt>
                <c:pt idx="4007">
                  <c:v>0.92099500000000001</c:v>
                </c:pt>
                <c:pt idx="4008">
                  <c:v>0.92009300000000005</c:v>
                </c:pt>
                <c:pt idx="4009">
                  <c:v>0.91713</c:v>
                </c:pt>
                <c:pt idx="4010">
                  <c:v>0.91329000000000005</c:v>
                </c:pt>
                <c:pt idx="4011">
                  <c:v>0.90998900000000005</c:v>
                </c:pt>
                <c:pt idx="4012">
                  <c:v>0.90804399999999996</c:v>
                </c:pt>
                <c:pt idx="4013">
                  <c:v>0.90703900000000004</c:v>
                </c:pt>
                <c:pt idx="4014">
                  <c:v>0.90594699999999995</c:v>
                </c:pt>
                <c:pt idx="4015">
                  <c:v>0.90433799999999998</c:v>
                </c:pt>
                <c:pt idx="4016">
                  <c:v>0.90233699999999994</c:v>
                </c:pt>
                <c:pt idx="4017">
                  <c:v>0.90021200000000001</c:v>
                </c:pt>
                <c:pt idx="4018">
                  <c:v>0.898254</c:v>
                </c:pt>
                <c:pt idx="4019">
                  <c:v>0.89651499999999995</c:v>
                </c:pt>
                <c:pt idx="4020">
                  <c:v>0.89480899999999997</c:v>
                </c:pt>
                <c:pt idx="4021">
                  <c:v>0.89308100000000001</c:v>
                </c:pt>
                <c:pt idx="4022">
                  <c:v>0.89180400000000004</c:v>
                </c:pt>
                <c:pt idx="4023">
                  <c:v>0.89180300000000001</c:v>
                </c:pt>
                <c:pt idx="4024">
                  <c:v>0.89307199999999998</c:v>
                </c:pt>
                <c:pt idx="4025">
                  <c:v>0.89432500000000004</c:v>
                </c:pt>
                <c:pt idx="4026">
                  <c:v>0.89450399999999997</c:v>
                </c:pt>
                <c:pt idx="4027">
                  <c:v>0.89346999999999999</c:v>
                </c:pt>
                <c:pt idx="4028">
                  <c:v>0.89127800000000001</c:v>
                </c:pt>
                <c:pt idx="4029">
                  <c:v>0.88845499999999999</c:v>
                </c:pt>
                <c:pt idx="4030">
                  <c:v>0.88660799999999995</c:v>
                </c:pt>
                <c:pt idx="4031">
                  <c:v>0.88748499999999997</c:v>
                </c:pt>
                <c:pt idx="4032">
                  <c:v>0.89055899999999999</c:v>
                </c:pt>
                <c:pt idx="4033">
                  <c:v>0.89272200000000002</c:v>
                </c:pt>
                <c:pt idx="4034">
                  <c:v>0.89149699999999998</c:v>
                </c:pt>
                <c:pt idx="4035">
                  <c:v>0.88733099999999998</c:v>
                </c:pt>
                <c:pt idx="4036">
                  <c:v>0.88196799999999997</c:v>
                </c:pt>
                <c:pt idx="4037">
                  <c:v>0.87619999999999998</c:v>
                </c:pt>
                <c:pt idx="4038">
                  <c:v>0.87018799999999996</c:v>
                </c:pt>
                <c:pt idx="4039">
                  <c:v>0.86408700000000005</c:v>
                </c:pt>
                <c:pt idx="4040">
                  <c:v>0.85827500000000001</c:v>
                </c:pt>
                <c:pt idx="4041">
                  <c:v>0.85384899999999997</c:v>
                </c:pt>
                <c:pt idx="4042">
                  <c:v>0.85161200000000004</c:v>
                </c:pt>
                <c:pt idx="4043">
                  <c:v>0.85095299999999996</c:v>
                </c:pt>
                <c:pt idx="4044">
                  <c:v>0.85067899999999996</c:v>
                </c:pt>
                <c:pt idx="4045">
                  <c:v>0.84994999999999998</c:v>
                </c:pt>
                <c:pt idx="4046">
                  <c:v>0.84868500000000002</c:v>
                </c:pt>
                <c:pt idx="4047">
                  <c:v>0.84775800000000001</c:v>
                </c:pt>
                <c:pt idx="4048">
                  <c:v>0.84797699999999998</c:v>
                </c:pt>
                <c:pt idx="4049">
                  <c:v>0.84956100000000001</c:v>
                </c:pt>
                <c:pt idx="4050">
                  <c:v>0.85250899999999996</c:v>
                </c:pt>
                <c:pt idx="4051">
                  <c:v>0.85638199999999998</c:v>
                </c:pt>
                <c:pt idx="4052">
                  <c:v>0.86102800000000002</c:v>
                </c:pt>
                <c:pt idx="4053">
                  <c:v>0.86690299999999998</c:v>
                </c:pt>
                <c:pt idx="4054">
                  <c:v>0.87356</c:v>
                </c:pt>
                <c:pt idx="4055">
                  <c:v>0.87951500000000005</c:v>
                </c:pt>
                <c:pt idx="4056">
                  <c:v>0.88343000000000005</c:v>
                </c:pt>
                <c:pt idx="4057">
                  <c:v>0.88470199999999999</c:v>
                </c:pt>
                <c:pt idx="4058">
                  <c:v>0.88403100000000001</c:v>
                </c:pt>
                <c:pt idx="4059">
                  <c:v>0.88361000000000001</c:v>
                </c:pt>
                <c:pt idx="4060">
                  <c:v>0.88547600000000004</c:v>
                </c:pt>
                <c:pt idx="4061">
                  <c:v>0.88965499999999997</c:v>
                </c:pt>
                <c:pt idx="4062">
                  <c:v>0.89474600000000004</c:v>
                </c:pt>
                <c:pt idx="4063">
                  <c:v>0.89983199999999997</c:v>
                </c:pt>
                <c:pt idx="4064">
                  <c:v>0.905254</c:v>
                </c:pt>
                <c:pt idx="4065">
                  <c:v>0.911551</c:v>
                </c:pt>
                <c:pt idx="4066">
                  <c:v>0.91845399999999999</c:v>
                </c:pt>
                <c:pt idx="4067">
                  <c:v>0.925647</c:v>
                </c:pt>
                <c:pt idx="4068">
                  <c:v>0.93335800000000002</c:v>
                </c:pt>
                <c:pt idx="4069">
                  <c:v>0.94123699999999999</c:v>
                </c:pt>
                <c:pt idx="4070">
                  <c:v>0.94813499999999995</c:v>
                </c:pt>
                <c:pt idx="4071">
                  <c:v>0.95356700000000005</c:v>
                </c:pt>
                <c:pt idx="4072">
                  <c:v>0.95785399999999998</c:v>
                </c:pt>
                <c:pt idx="4073">
                  <c:v>0.96077900000000005</c:v>
                </c:pt>
                <c:pt idx="4074">
                  <c:v>0.96142499999999997</c:v>
                </c:pt>
                <c:pt idx="4075">
                  <c:v>0.95959000000000005</c:v>
                </c:pt>
                <c:pt idx="4076">
                  <c:v>0.956488</c:v>
                </c:pt>
                <c:pt idx="4077">
                  <c:v>0.95388700000000004</c:v>
                </c:pt>
                <c:pt idx="4078">
                  <c:v>0.95366600000000001</c:v>
                </c:pt>
                <c:pt idx="4079">
                  <c:v>0.956897</c:v>
                </c:pt>
                <c:pt idx="4080">
                  <c:v>0.96154600000000001</c:v>
                </c:pt>
                <c:pt idx="4081">
                  <c:v>0.96422600000000003</c:v>
                </c:pt>
                <c:pt idx="4082">
                  <c:v>0.96439200000000003</c:v>
                </c:pt>
                <c:pt idx="4083">
                  <c:v>0.96368600000000004</c:v>
                </c:pt>
                <c:pt idx="4084">
                  <c:v>0.96318300000000001</c:v>
                </c:pt>
                <c:pt idx="4085">
                  <c:v>0.96274499999999996</c:v>
                </c:pt>
                <c:pt idx="4086">
                  <c:v>0.96167400000000003</c:v>
                </c:pt>
                <c:pt idx="4087">
                  <c:v>0.96008300000000002</c:v>
                </c:pt>
                <c:pt idx="4088">
                  <c:v>0.95946200000000004</c:v>
                </c:pt>
                <c:pt idx="4089">
                  <c:v>0.96129100000000001</c:v>
                </c:pt>
                <c:pt idx="4090">
                  <c:v>0.96505099999999999</c:v>
                </c:pt>
                <c:pt idx="4091">
                  <c:v>0.96868399999999999</c:v>
                </c:pt>
                <c:pt idx="4092">
                  <c:v>0.97163600000000006</c:v>
                </c:pt>
                <c:pt idx="4093">
                  <c:v>0.97516199999999997</c:v>
                </c:pt>
                <c:pt idx="4094">
                  <c:v>0.98019500000000004</c:v>
                </c:pt>
                <c:pt idx="4095">
                  <c:v>0.98700299999999996</c:v>
                </c:pt>
                <c:pt idx="4096">
                  <c:v>0.99543099999999995</c:v>
                </c:pt>
                <c:pt idx="4097">
                  <c:v>1.0047900000000001</c:v>
                </c:pt>
                <c:pt idx="4098">
                  <c:v>1.0137259999999999</c:v>
                </c:pt>
                <c:pt idx="4099">
                  <c:v>1.0209299999999999</c:v>
                </c:pt>
                <c:pt idx="4100">
                  <c:v>1.02624</c:v>
                </c:pt>
                <c:pt idx="4101">
                  <c:v>1.030287</c:v>
                </c:pt>
                <c:pt idx="4102">
                  <c:v>1.0340149999999999</c:v>
                </c:pt>
                <c:pt idx="4103">
                  <c:v>1.038224</c:v>
                </c:pt>
                <c:pt idx="4104">
                  <c:v>1.0426850000000001</c:v>
                </c:pt>
                <c:pt idx="4105">
                  <c:v>1.0467420000000001</c:v>
                </c:pt>
                <c:pt idx="4106">
                  <c:v>1.0506249999999999</c:v>
                </c:pt>
                <c:pt idx="4107">
                  <c:v>1.0552809999999999</c:v>
                </c:pt>
                <c:pt idx="4108">
                  <c:v>1.061464</c:v>
                </c:pt>
                <c:pt idx="4109">
                  <c:v>1.069156</c:v>
                </c:pt>
                <c:pt idx="4110">
                  <c:v>1.0771280000000001</c:v>
                </c:pt>
                <c:pt idx="4111">
                  <c:v>1.083609</c:v>
                </c:pt>
                <c:pt idx="4112">
                  <c:v>1.087947</c:v>
                </c:pt>
                <c:pt idx="4113">
                  <c:v>1.0908770000000001</c:v>
                </c:pt>
                <c:pt idx="4114">
                  <c:v>1.0933759999999999</c:v>
                </c:pt>
                <c:pt idx="4115">
                  <c:v>1.0951109999999999</c:v>
                </c:pt>
                <c:pt idx="4116">
                  <c:v>1.0944849999999999</c:v>
                </c:pt>
                <c:pt idx="4117">
                  <c:v>1.0916509999999999</c:v>
                </c:pt>
                <c:pt idx="4118">
                  <c:v>1.088856</c:v>
                </c:pt>
                <c:pt idx="4119">
                  <c:v>1.0875429999999999</c:v>
                </c:pt>
                <c:pt idx="4120">
                  <c:v>1.087709</c:v>
                </c:pt>
                <c:pt idx="4121">
                  <c:v>1.08843</c:v>
                </c:pt>
                <c:pt idx="4122">
                  <c:v>1.08846</c:v>
                </c:pt>
                <c:pt idx="4123">
                  <c:v>1.0874889999999999</c:v>
                </c:pt>
                <c:pt idx="4124">
                  <c:v>1.086327</c:v>
                </c:pt>
                <c:pt idx="4125">
                  <c:v>1.085426</c:v>
                </c:pt>
                <c:pt idx="4126">
                  <c:v>1.0842210000000001</c:v>
                </c:pt>
                <c:pt idx="4127">
                  <c:v>1.0827599999999999</c:v>
                </c:pt>
                <c:pt idx="4128">
                  <c:v>1.0817380000000001</c:v>
                </c:pt>
                <c:pt idx="4129">
                  <c:v>1.0814170000000001</c:v>
                </c:pt>
                <c:pt idx="4130">
                  <c:v>1.082398</c:v>
                </c:pt>
                <c:pt idx="4131">
                  <c:v>1.0853999999999999</c:v>
                </c:pt>
                <c:pt idx="4132">
                  <c:v>1.0899490000000001</c:v>
                </c:pt>
                <c:pt idx="4133">
                  <c:v>1.094333</c:v>
                </c:pt>
                <c:pt idx="4134">
                  <c:v>1.0977749999999999</c:v>
                </c:pt>
                <c:pt idx="4135">
                  <c:v>1.101785</c:v>
                </c:pt>
                <c:pt idx="4136">
                  <c:v>1.1070599999999999</c:v>
                </c:pt>
                <c:pt idx="4137">
                  <c:v>1.1121080000000001</c:v>
                </c:pt>
                <c:pt idx="4138">
                  <c:v>1.1157729999999999</c:v>
                </c:pt>
                <c:pt idx="4139">
                  <c:v>1.1175679999999999</c:v>
                </c:pt>
                <c:pt idx="4140">
                  <c:v>1.116903</c:v>
                </c:pt>
                <c:pt idx="4141">
                  <c:v>1.114107</c:v>
                </c:pt>
                <c:pt idx="4142">
                  <c:v>1.1111089999999999</c:v>
                </c:pt>
                <c:pt idx="4143">
                  <c:v>1.1099049999999999</c:v>
                </c:pt>
                <c:pt idx="4144">
                  <c:v>1.110797</c:v>
                </c:pt>
                <c:pt idx="4145">
                  <c:v>1.112606</c:v>
                </c:pt>
                <c:pt idx="4146">
                  <c:v>1.1140730000000001</c:v>
                </c:pt>
                <c:pt idx="4147">
                  <c:v>1.115116</c:v>
                </c:pt>
                <c:pt idx="4148">
                  <c:v>1.1165830000000001</c:v>
                </c:pt>
                <c:pt idx="4149">
                  <c:v>1.118709</c:v>
                </c:pt>
                <c:pt idx="4150">
                  <c:v>1.1208180000000001</c:v>
                </c:pt>
                <c:pt idx="4151">
                  <c:v>1.12242</c:v>
                </c:pt>
                <c:pt idx="4152">
                  <c:v>1.123489</c:v>
                </c:pt>
                <c:pt idx="4153">
                  <c:v>1.124042</c:v>
                </c:pt>
                <c:pt idx="4154">
                  <c:v>1.12408</c:v>
                </c:pt>
                <c:pt idx="4155">
                  <c:v>1.123505</c:v>
                </c:pt>
                <c:pt idx="4156">
                  <c:v>1.1220760000000001</c:v>
                </c:pt>
                <c:pt idx="4157">
                  <c:v>1.1196630000000001</c:v>
                </c:pt>
                <c:pt idx="4158">
                  <c:v>1.1163639999999999</c:v>
                </c:pt>
                <c:pt idx="4159">
                  <c:v>1.1123769999999999</c:v>
                </c:pt>
                <c:pt idx="4160">
                  <c:v>1.1079859999999999</c:v>
                </c:pt>
                <c:pt idx="4161">
                  <c:v>1.103367</c:v>
                </c:pt>
                <c:pt idx="4162">
                  <c:v>1.09822</c:v>
                </c:pt>
                <c:pt idx="4163">
                  <c:v>1.0921940000000001</c:v>
                </c:pt>
                <c:pt idx="4164">
                  <c:v>1.0857250000000001</c:v>
                </c:pt>
                <c:pt idx="4165">
                  <c:v>1.079893</c:v>
                </c:pt>
                <c:pt idx="4166">
                  <c:v>1.075666</c:v>
                </c:pt>
                <c:pt idx="4167">
                  <c:v>1.072776</c:v>
                </c:pt>
                <c:pt idx="4168">
                  <c:v>1.0693790000000001</c:v>
                </c:pt>
                <c:pt idx="4169">
                  <c:v>1.0640769999999999</c:v>
                </c:pt>
                <c:pt idx="4170">
                  <c:v>1.0573079999999999</c:v>
                </c:pt>
                <c:pt idx="4171">
                  <c:v>1.0504599999999999</c:v>
                </c:pt>
                <c:pt idx="4172">
                  <c:v>1.044916</c:v>
                </c:pt>
                <c:pt idx="4173">
                  <c:v>1.041272</c:v>
                </c:pt>
                <c:pt idx="4174">
                  <c:v>1.038875</c:v>
                </c:pt>
                <c:pt idx="4175">
                  <c:v>1.0366420000000001</c:v>
                </c:pt>
                <c:pt idx="4176">
                  <c:v>1.034206</c:v>
                </c:pt>
                <c:pt idx="4177">
                  <c:v>1.0322100000000001</c:v>
                </c:pt>
                <c:pt idx="4178">
                  <c:v>1.03159</c:v>
                </c:pt>
                <c:pt idx="4179">
                  <c:v>1.0321149999999999</c:v>
                </c:pt>
                <c:pt idx="4180">
                  <c:v>1.031938</c:v>
                </c:pt>
                <c:pt idx="4181">
                  <c:v>1.029523</c:v>
                </c:pt>
                <c:pt idx="4182">
                  <c:v>1.0254829999999999</c:v>
                </c:pt>
                <c:pt idx="4183">
                  <c:v>1.0214859999999999</c:v>
                </c:pt>
                <c:pt idx="4184">
                  <c:v>1.018508</c:v>
                </c:pt>
                <c:pt idx="4185">
                  <c:v>1.0166500000000001</c:v>
                </c:pt>
                <c:pt idx="4186">
                  <c:v>1.015171</c:v>
                </c:pt>
                <c:pt idx="4187">
                  <c:v>1.0131859999999999</c:v>
                </c:pt>
                <c:pt idx="4188">
                  <c:v>1.010926</c:v>
                </c:pt>
                <c:pt idx="4189">
                  <c:v>1.0091429999999999</c:v>
                </c:pt>
                <c:pt idx="4190">
                  <c:v>1.0077560000000001</c:v>
                </c:pt>
                <c:pt idx="4191">
                  <c:v>1.006049</c:v>
                </c:pt>
                <c:pt idx="4192">
                  <c:v>1.0041450000000001</c:v>
                </c:pt>
                <c:pt idx="4193">
                  <c:v>1.003587</c:v>
                </c:pt>
                <c:pt idx="4194">
                  <c:v>1.004991</c:v>
                </c:pt>
                <c:pt idx="4195">
                  <c:v>1.006456</c:v>
                </c:pt>
                <c:pt idx="4196">
                  <c:v>1.005563</c:v>
                </c:pt>
                <c:pt idx="4197">
                  <c:v>1.001177</c:v>
                </c:pt>
                <c:pt idx="4198">
                  <c:v>0.99380500000000005</c:v>
                </c:pt>
                <c:pt idx="4199">
                  <c:v>0.98535399999999995</c:v>
                </c:pt>
                <c:pt idx="4200">
                  <c:v>0.977688</c:v>
                </c:pt>
                <c:pt idx="4201">
                  <c:v>0.971418</c:v>
                </c:pt>
                <c:pt idx="4202">
                  <c:v>0.96601400000000004</c:v>
                </c:pt>
                <c:pt idx="4203">
                  <c:v>0.96026800000000001</c:v>
                </c:pt>
                <c:pt idx="4204">
                  <c:v>0.95343299999999997</c:v>
                </c:pt>
                <c:pt idx="4205">
                  <c:v>0.94617700000000005</c:v>
                </c:pt>
                <c:pt idx="4206">
                  <c:v>0.93956700000000004</c:v>
                </c:pt>
                <c:pt idx="4207">
                  <c:v>0.93408999999999998</c:v>
                </c:pt>
                <c:pt idx="4208">
                  <c:v>0.92967699999999998</c:v>
                </c:pt>
                <c:pt idx="4209">
                  <c:v>0.92543600000000004</c:v>
                </c:pt>
                <c:pt idx="4210">
                  <c:v>0.920269</c:v>
                </c:pt>
                <c:pt idx="4211">
                  <c:v>0.91428399999999999</c:v>
                </c:pt>
                <c:pt idx="4212">
                  <c:v>0.908694</c:v>
                </c:pt>
                <c:pt idx="4213">
                  <c:v>0.90456700000000001</c:v>
                </c:pt>
                <c:pt idx="4214">
                  <c:v>0.90203900000000004</c:v>
                </c:pt>
                <c:pt idx="4215">
                  <c:v>0.90013600000000005</c:v>
                </c:pt>
                <c:pt idx="4216">
                  <c:v>0.89786100000000002</c:v>
                </c:pt>
                <c:pt idx="4217">
                  <c:v>0.89539299999999999</c:v>
                </c:pt>
                <c:pt idx="4218">
                  <c:v>0.89339000000000002</c:v>
                </c:pt>
                <c:pt idx="4219">
                  <c:v>0.892378</c:v>
                </c:pt>
                <c:pt idx="4220">
                  <c:v>0.892787</c:v>
                </c:pt>
                <c:pt idx="4221">
                  <c:v>0.89401200000000003</c:v>
                </c:pt>
                <c:pt idx="4222">
                  <c:v>0.89449500000000004</c:v>
                </c:pt>
                <c:pt idx="4223">
                  <c:v>0.89375099999999996</c:v>
                </c:pt>
                <c:pt idx="4224">
                  <c:v>0.892872</c:v>
                </c:pt>
                <c:pt idx="4225">
                  <c:v>0.89288400000000001</c:v>
                </c:pt>
                <c:pt idx="4226">
                  <c:v>0.89376199999999995</c:v>
                </c:pt>
                <c:pt idx="4227">
                  <c:v>0.89472600000000002</c:v>
                </c:pt>
                <c:pt idx="4228">
                  <c:v>0.89518200000000003</c:v>
                </c:pt>
                <c:pt idx="4229">
                  <c:v>0.895644</c:v>
                </c:pt>
                <c:pt idx="4230">
                  <c:v>0.89695400000000003</c:v>
                </c:pt>
                <c:pt idx="4231">
                  <c:v>0.89867399999999997</c:v>
                </c:pt>
                <c:pt idx="4232">
                  <c:v>0.89992799999999995</c:v>
                </c:pt>
                <c:pt idx="4233">
                  <c:v>0.90080199999999999</c:v>
                </c:pt>
                <c:pt idx="4234">
                  <c:v>0.90178000000000003</c:v>
                </c:pt>
                <c:pt idx="4235">
                  <c:v>0.90321700000000005</c:v>
                </c:pt>
                <c:pt idx="4236">
                  <c:v>0.90493299999999999</c:v>
                </c:pt>
                <c:pt idx="4237">
                  <c:v>0.90596500000000002</c:v>
                </c:pt>
                <c:pt idx="4238">
                  <c:v>0.90538600000000002</c:v>
                </c:pt>
                <c:pt idx="4239">
                  <c:v>0.90313699999999997</c:v>
                </c:pt>
                <c:pt idx="4240">
                  <c:v>0.90022899999999995</c:v>
                </c:pt>
                <c:pt idx="4241">
                  <c:v>0.89814799999999995</c:v>
                </c:pt>
                <c:pt idx="4242">
                  <c:v>0.89759900000000004</c:v>
                </c:pt>
                <c:pt idx="4243">
                  <c:v>0.89768800000000004</c:v>
                </c:pt>
                <c:pt idx="4244">
                  <c:v>0.89666199999999996</c:v>
                </c:pt>
                <c:pt idx="4245">
                  <c:v>0.893899</c:v>
                </c:pt>
                <c:pt idx="4246">
                  <c:v>0.89066100000000004</c:v>
                </c:pt>
                <c:pt idx="4247">
                  <c:v>0.88853599999999999</c:v>
                </c:pt>
                <c:pt idx="4248">
                  <c:v>0.88748400000000005</c:v>
                </c:pt>
                <c:pt idx="4249">
                  <c:v>0.88600100000000004</c:v>
                </c:pt>
                <c:pt idx="4250">
                  <c:v>0.88326899999999997</c:v>
                </c:pt>
                <c:pt idx="4251">
                  <c:v>0.87985400000000002</c:v>
                </c:pt>
                <c:pt idx="4252">
                  <c:v>0.87649699999999997</c:v>
                </c:pt>
                <c:pt idx="4253">
                  <c:v>0.87332200000000004</c:v>
                </c:pt>
                <c:pt idx="4254">
                  <c:v>0.870228</c:v>
                </c:pt>
                <c:pt idx="4255">
                  <c:v>0.86782199999999998</c:v>
                </c:pt>
                <c:pt idx="4256">
                  <c:v>0.86724900000000005</c:v>
                </c:pt>
                <c:pt idx="4257">
                  <c:v>0.86905399999999999</c:v>
                </c:pt>
                <c:pt idx="4258">
                  <c:v>0.87296499999999999</c:v>
                </c:pt>
                <c:pt idx="4259">
                  <c:v>0.87819899999999995</c:v>
                </c:pt>
                <c:pt idx="4260">
                  <c:v>0.88345200000000002</c:v>
                </c:pt>
                <c:pt idx="4261">
                  <c:v>0.88771999999999995</c:v>
                </c:pt>
                <c:pt idx="4262">
                  <c:v>0.89131700000000003</c:v>
                </c:pt>
                <c:pt idx="4263">
                  <c:v>0.89547500000000002</c:v>
                </c:pt>
                <c:pt idx="4264">
                  <c:v>0.90059999999999996</c:v>
                </c:pt>
                <c:pt idx="4265">
                  <c:v>0.90530500000000003</c:v>
                </c:pt>
                <c:pt idx="4266">
                  <c:v>0.90828399999999998</c:v>
                </c:pt>
                <c:pt idx="4267">
                  <c:v>0.91026600000000002</c:v>
                </c:pt>
                <c:pt idx="4268">
                  <c:v>0.91311100000000001</c:v>
                </c:pt>
                <c:pt idx="4269">
                  <c:v>0.91781000000000001</c:v>
                </c:pt>
                <c:pt idx="4270">
                  <c:v>0.92367699999999997</c:v>
                </c:pt>
                <c:pt idx="4271">
                  <c:v>0.92929899999999999</c:v>
                </c:pt>
                <c:pt idx="4272">
                  <c:v>0.93410700000000002</c:v>
                </c:pt>
                <c:pt idx="4273">
                  <c:v>0.93856600000000001</c:v>
                </c:pt>
                <c:pt idx="4274">
                  <c:v>0.94322700000000004</c:v>
                </c:pt>
                <c:pt idx="4275">
                  <c:v>0.947851</c:v>
                </c:pt>
                <c:pt idx="4276">
                  <c:v>0.95125700000000002</c:v>
                </c:pt>
                <c:pt idx="4277">
                  <c:v>0.95291599999999999</c:v>
                </c:pt>
                <c:pt idx="4278">
                  <c:v>0.95422300000000004</c:v>
                </c:pt>
                <c:pt idx="4279">
                  <c:v>0.95692200000000005</c:v>
                </c:pt>
                <c:pt idx="4280">
                  <c:v>0.96119600000000005</c:v>
                </c:pt>
                <c:pt idx="4281">
                  <c:v>0.96606499999999995</c:v>
                </c:pt>
                <c:pt idx="4282">
                  <c:v>0.97038199999999997</c:v>
                </c:pt>
                <c:pt idx="4283">
                  <c:v>0.97352799999999995</c:v>
                </c:pt>
                <c:pt idx="4284">
                  <c:v>0.97628099999999995</c:v>
                </c:pt>
                <c:pt idx="4285">
                  <c:v>0.97963699999999998</c:v>
                </c:pt>
                <c:pt idx="4286">
                  <c:v>0.98297900000000005</c:v>
                </c:pt>
                <c:pt idx="4287">
                  <c:v>0.984985</c:v>
                </c:pt>
                <c:pt idx="4288">
                  <c:v>0.98490800000000001</c:v>
                </c:pt>
                <c:pt idx="4289">
                  <c:v>0.98305900000000002</c:v>
                </c:pt>
                <c:pt idx="4290">
                  <c:v>0.98102400000000001</c:v>
                </c:pt>
                <c:pt idx="4291">
                  <c:v>0.98028300000000002</c:v>
                </c:pt>
                <c:pt idx="4292">
                  <c:v>0.98092599999999996</c:v>
                </c:pt>
                <c:pt idx="4293">
                  <c:v>0.98211499999999996</c:v>
                </c:pt>
                <c:pt idx="4294">
                  <c:v>0.98313200000000001</c:v>
                </c:pt>
                <c:pt idx="4295">
                  <c:v>0.98443000000000003</c:v>
                </c:pt>
                <c:pt idx="4296">
                  <c:v>0.98728000000000005</c:v>
                </c:pt>
                <c:pt idx="4297">
                  <c:v>0.99193799999999999</c:v>
                </c:pt>
                <c:pt idx="4298">
                  <c:v>0.997332</c:v>
                </c:pt>
                <c:pt idx="4299">
                  <c:v>1.002402</c:v>
                </c:pt>
                <c:pt idx="4300">
                  <c:v>1.0068839999999999</c:v>
                </c:pt>
                <c:pt idx="4301">
                  <c:v>1.011342</c:v>
                </c:pt>
                <c:pt idx="4302">
                  <c:v>1.016718</c:v>
                </c:pt>
                <c:pt idx="4303">
                  <c:v>1.023385</c:v>
                </c:pt>
                <c:pt idx="4304">
                  <c:v>1.0304489999999999</c:v>
                </c:pt>
                <c:pt idx="4305">
                  <c:v>1.0364690000000001</c:v>
                </c:pt>
                <c:pt idx="4306">
                  <c:v>1.0413790000000001</c:v>
                </c:pt>
                <c:pt idx="4307">
                  <c:v>1.046616</c:v>
                </c:pt>
                <c:pt idx="4308">
                  <c:v>1.052702</c:v>
                </c:pt>
                <c:pt idx="4309">
                  <c:v>1.0586439999999999</c:v>
                </c:pt>
                <c:pt idx="4310">
                  <c:v>1.0637259999999999</c:v>
                </c:pt>
                <c:pt idx="4311">
                  <c:v>1.067825</c:v>
                </c:pt>
                <c:pt idx="4312">
                  <c:v>1.0712379999999999</c:v>
                </c:pt>
                <c:pt idx="4313">
                  <c:v>1.0750109999999999</c:v>
                </c:pt>
                <c:pt idx="4314">
                  <c:v>1.0798030000000001</c:v>
                </c:pt>
                <c:pt idx="4315">
                  <c:v>1.085048</c:v>
                </c:pt>
                <c:pt idx="4316">
                  <c:v>1.089931</c:v>
                </c:pt>
                <c:pt idx="4317">
                  <c:v>1.0940810000000001</c:v>
                </c:pt>
                <c:pt idx="4318">
                  <c:v>1.097842</c:v>
                </c:pt>
                <c:pt idx="4319">
                  <c:v>1.102277</c:v>
                </c:pt>
                <c:pt idx="4320">
                  <c:v>1.107548</c:v>
                </c:pt>
                <c:pt idx="4321">
                  <c:v>1.112233</c:v>
                </c:pt>
                <c:pt idx="4322">
                  <c:v>1.115078</c:v>
                </c:pt>
                <c:pt idx="4323">
                  <c:v>1.1159950000000001</c:v>
                </c:pt>
                <c:pt idx="4324">
                  <c:v>1.1157459999999999</c:v>
                </c:pt>
                <c:pt idx="4325">
                  <c:v>1.1154299999999999</c:v>
                </c:pt>
                <c:pt idx="4326">
                  <c:v>1.1153310000000001</c:v>
                </c:pt>
                <c:pt idx="4327">
                  <c:v>1.115054</c:v>
                </c:pt>
                <c:pt idx="4328">
                  <c:v>1.114914</c:v>
                </c:pt>
                <c:pt idx="4329">
                  <c:v>1.1147590000000001</c:v>
                </c:pt>
                <c:pt idx="4330">
                  <c:v>1.113416</c:v>
                </c:pt>
                <c:pt idx="4331">
                  <c:v>1.110746</c:v>
                </c:pt>
                <c:pt idx="4332">
                  <c:v>1.1072500000000001</c:v>
                </c:pt>
                <c:pt idx="4333">
                  <c:v>1.102625</c:v>
                </c:pt>
                <c:pt idx="4334">
                  <c:v>1.0969530000000001</c:v>
                </c:pt>
                <c:pt idx="4335">
                  <c:v>1.0918270000000001</c:v>
                </c:pt>
                <c:pt idx="4336">
                  <c:v>1.088803</c:v>
                </c:pt>
                <c:pt idx="4337">
                  <c:v>1.0877060000000001</c:v>
                </c:pt>
                <c:pt idx="4338">
                  <c:v>1.0874470000000001</c:v>
                </c:pt>
                <c:pt idx="4339">
                  <c:v>1.087599</c:v>
                </c:pt>
                <c:pt idx="4340">
                  <c:v>1.088635</c:v>
                </c:pt>
                <c:pt idx="4341">
                  <c:v>1.09131</c:v>
                </c:pt>
                <c:pt idx="4342">
                  <c:v>1.0957220000000001</c:v>
                </c:pt>
                <c:pt idx="4343">
                  <c:v>1.1004659999999999</c:v>
                </c:pt>
                <c:pt idx="4344">
                  <c:v>1.103499</c:v>
                </c:pt>
                <c:pt idx="4345">
                  <c:v>1.104257</c:v>
                </c:pt>
                <c:pt idx="4346">
                  <c:v>1.103839</c:v>
                </c:pt>
                <c:pt idx="4347">
                  <c:v>1.1033219999999999</c:v>
                </c:pt>
                <c:pt idx="4348">
                  <c:v>1.10267</c:v>
                </c:pt>
                <c:pt idx="4349">
                  <c:v>1.100962</c:v>
                </c:pt>
                <c:pt idx="4350">
                  <c:v>1.0977049999999999</c:v>
                </c:pt>
                <c:pt idx="4351">
                  <c:v>1.093701</c:v>
                </c:pt>
                <c:pt idx="4352">
                  <c:v>1.0901620000000001</c:v>
                </c:pt>
                <c:pt idx="4353">
                  <c:v>1.087556</c:v>
                </c:pt>
                <c:pt idx="4354">
                  <c:v>1.085774</c:v>
                </c:pt>
                <c:pt idx="4355">
                  <c:v>1.084992</c:v>
                </c:pt>
                <c:pt idx="4356">
                  <c:v>1.085521</c:v>
                </c:pt>
                <c:pt idx="4357">
                  <c:v>1.087224</c:v>
                </c:pt>
                <c:pt idx="4358">
                  <c:v>1.0895900000000001</c:v>
                </c:pt>
                <c:pt idx="4359">
                  <c:v>1.0917829999999999</c:v>
                </c:pt>
                <c:pt idx="4360">
                  <c:v>1.0928450000000001</c:v>
                </c:pt>
                <c:pt idx="4361">
                  <c:v>1.0923369999999999</c:v>
                </c:pt>
                <c:pt idx="4362">
                  <c:v>1.090719</c:v>
                </c:pt>
                <c:pt idx="4363">
                  <c:v>1.089035</c:v>
                </c:pt>
                <c:pt idx="4364">
                  <c:v>1.088004</c:v>
                </c:pt>
                <c:pt idx="4365">
                  <c:v>1.0874159999999999</c:v>
                </c:pt>
                <c:pt idx="4366">
                  <c:v>1.0863</c:v>
                </c:pt>
                <c:pt idx="4367">
                  <c:v>1.083448</c:v>
                </c:pt>
                <c:pt idx="4368">
                  <c:v>1.0786169999999999</c:v>
                </c:pt>
                <c:pt idx="4369">
                  <c:v>1.072954</c:v>
                </c:pt>
                <c:pt idx="4370">
                  <c:v>1.067528</c:v>
                </c:pt>
                <c:pt idx="4371">
                  <c:v>1.061788</c:v>
                </c:pt>
                <c:pt idx="4372">
                  <c:v>1.0543439999999999</c:v>
                </c:pt>
                <c:pt idx="4373">
                  <c:v>1.0459499999999999</c:v>
                </c:pt>
                <c:pt idx="4374">
                  <c:v>1.039255</c:v>
                </c:pt>
                <c:pt idx="4375">
                  <c:v>1.035366</c:v>
                </c:pt>
                <c:pt idx="4376">
                  <c:v>1.0332760000000001</c:v>
                </c:pt>
                <c:pt idx="4377">
                  <c:v>1.0314589999999999</c:v>
                </c:pt>
                <c:pt idx="4378">
                  <c:v>1.0288109999999999</c:v>
                </c:pt>
                <c:pt idx="4379">
                  <c:v>1.0249280000000001</c:v>
                </c:pt>
                <c:pt idx="4380">
                  <c:v>1.020173</c:v>
                </c:pt>
                <c:pt idx="4381">
                  <c:v>1.015746</c:v>
                </c:pt>
                <c:pt idx="4382">
                  <c:v>1.0129729999999999</c:v>
                </c:pt>
                <c:pt idx="4383">
                  <c:v>1.0120199999999999</c:v>
                </c:pt>
                <c:pt idx="4384">
                  <c:v>1.011782</c:v>
                </c:pt>
                <c:pt idx="4385">
                  <c:v>1.011258</c:v>
                </c:pt>
                <c:pt idx="4386">
                  <c:v>1.010249</c:v>
                </c:pt>
                <c:pt idx="4387">
                  <c:v>1.0087470000000001</c:v>
                </c:pt>
                <c:pt idx="4388">
                  <c:v>1.006705</c:v>
                </c:pt>
                <c:pt idx="4389">
                  <c:v>1.004939</c:v>
                </c:pt>
                <c:pt idx="4390">
                  <c:v>1.004467</c:v>
                </c:pt>
                <c:pt idx="4391">
                  <c:v>1.0040169999999999</c:v>
                </c:pt>
                <c:pt idx="4392">
                  <c:v>1.0014479999999999</c:v>
                </c:pt>
                <c:pt idx="4393">
                  <c:v>0.99704199999999998</c:v>
                </c:pt>
                <c:pt idx="4394">
                  <c:v>0.99275100000000005</c:v>
                </c:pt>
                <c:pt idx="4395">
                  <c:v>0.98976399999999998</c:v>
                </c:pt>
                <c:pt idx="4396">
                  <c:v>0.98753400000000002</c:v>
                </c:pt>
                <c:pt idx="4397">
                  <c:v>0.98502900000000004</c:v>
                </c:pt>
                <c:pt idx="4398">
                  <c:v>0.98220099999999999</c:v>
                </c:pt>
                <c:pt idx="4399">
                  <c:v>0.97951699999999997</c:v>
                </c:pt>
                <c:pt idx="4400">
                  <c:v>0.97734799999999999</c:v>
                </c:pt>
                <c:pt idx="4401">
                  <c:v>0.9758</c:v>
                </c:pt>
                <c:pt idx="4402">
                  <c:v>0.97441299999999997</c:v>
                </c:pt>
                <c:pt idx="4403">
                  <c:v>0.97251399999999999</c:v>
                </c:pt>
                <c:pt idx="4404">
                  <c:v>0.96984599999999999</c:v>
                </c:pt>
                <c:pt idx="4405">
                  <c:v>0.96662199999999998</c:v>
                </c:pt>
                <c:pt idx="4406">
                  <c:v>0.963426</c:v>
                </c:pt>
                <c:pt idx="4407">
                  <c:v>0.96067400000000003</c:v>
                </c:pt>
                <c:pt idx="4408">
                  <c:v>0.95767899999999995</c:v>
                </c:pt>
                <c:pt idx="4409">
                  <c:v>0.95323599999999997</c:v>
                </c:pt>
                <c:pt idx="4410">
                  <c:v>0.94713499999999995</c:v>
                </c:pt>
                <c:pt idx="4411">
                  <c:v>0.94046200000000002</c:v>
                </c:pt>
                <c:pt idx="4412">
                  <c:v>0.93473799999999996</c:v>
                </c:pt>
                <c:pt idx="4413">
                  <c:v>0.93046300000000004</c:v>
                </c:pt>
                <c:pt idx="4414">
                  <c:v>0.926624</c:v>
                </c:pt>
                <c:pt idx="4415">
                  <c:v>0.92243699999999995</c:v>
                </c:pt>
                <c:pt idx="4416">
                  <c:v>0.91842599999999996</c:v>
                </c:pt>
                <c:pt idx="4417">
                  <c:v>0.915076</c:v>
                </c:pt>
                <c:pt idx="4418">
                  <c:v>0.91216799999999998</c:v>
                </c:pt>
                <c:pt idx="4419">
                  <c:v>0.90912400000000004</c:v>
                </c:pt>
                <c:pt idx="4420">
                  <c:v>0.90500700000000001</c:v>
                </c:pt>
                <c:pt idx="4421">
                  <c:v>0.89966000000000002</c:v>
                </c:pt>
                <c:pt idx="4422">
                  <c:v>0.89451499999999995</c:v>
                </c:pt>
                <c:pt idx="4423">
                  <c:v>0.89106600000000002</c:v>
                </c:pt>
                <c:pt idx="4424">
                  <c:v>0.88976699999999997</c:v>
                </c:pt>
                <c:pt idx="4425">
                  <c:v>0.89004899999999998</c:v>
                </c:pt>
                <c:pt idx="4426">
                  <c:v>0.89031499999999997</c:v>
                </c:pt>
                <c:pt idx="4427">
                  <c:v>0.88929899999999995</c:v>
                </c:pt>
                <c:pt idx="4428">
                  <c:v>0.88778699999999999</c:v>
                </c:pt>
                <c:pt idx="4429">
                  <c:v>0.88763899999999996</c:v>
                </c:pt>
                <c:pt idx="4430">
                  <c:v>0.889181</c:v>
                </c:pt>
                <c:pt idx="4431">
                  <c:v>0.89091900000000002</c:v>
                </c:pt>
                <c:pt idx="4432">
                  <c:v>0.89169100000000001</c:v>
                </c:pt>
                <c:pt idx="4433">
                  <c:v>0.89185099999999995</c:v>
                </c:pt>
                <c:pt idx="4434">
                  <c:v>0.89277099999999998</c:v>
                </c:pt>
                <c:pt idx="4435">
                  <c:v>0.89563999999999999</c:v>
                </c:pt>
                <c:pt idx="4436">
                  <c:v>0.90001299999999995</c:v>
                </c:pt>
                <c:pt idx="4437">
                  <c:v>0.90434999999999999</c:v>
                </c:pt>
                <c:pt idx="4438">
                  <c:v>0.90801500000000002</c:v>
                </c:pt>
                <c:pt idx="4439">
                  <c:v>0.911165</c:v>
                </c:pt>
                <c:pt idx="4440">
                  <c:v>0.91409300000000004</c:v>
                </c:pt>
                <c:pt idx="4441">
                  <c:v>0.91718500000000003</c:v>
                </c:pt>
                <c:pt idx="4442">
                  <c:v>0.91982600000000003</c:v>
                </c:pt>
                <c:pt idx="4443">
                  <c:v>0.92077100000000001</c:v>
                </c:pt>
                <c:pt idx="4444">
                  <c:v>0.92011100000000001</c:v>
                </c:pt>
                <c:pt idx="4445">
                  <c:v>0.91915000000000002</c:v>
                </c:pt>
                <c:pt idx="4446">
                  <c:v>0.91917000000000004</c:v>
                </c:pt>
                <c:pt idx="4447">
                  <c:v>0.920929</c:v>
                </c:pt>
                <c:pt idx="4448">
                  <c:v>0.923759</c:v>
                </c:pt>
                <c:pt idx="4449">
                  <c:v>0.92572600000000005</c:v>
                </c:pt>
                <c:pt idx="4450">
                  <c:v>0.92562299999999997</c:v>
                </c:pt>
                <c:pt idx="4451">
                  <c:v>0.92403599999999997</c:v>
                </c:pt>
                <c:pt idx="4452">
                  <c:v>0.92244199999999998</c:v>
                </c:pt>
                <c:pt idx="4453">
                  <c:v>0.92151300000000003</c:v>
                </c:pt>
                <c:pt idx="4454">
                  <c:v>0.92081299999999999</c:v>
                </c:pt>
                <c:pt idx="4455">
                  <c:v>0.91979599999999995</c:v>
                </c:pt>
                <c:pt idx="4456">
                  <c:v>0.91783000000000003</c:v>
                </c:pt>
                <c:pt idx="4457">
                  <c:v>0.91435200000000005</c:v>
                </c:pt>
                <c:pt idx="4458">
                  <c:v>0.91008199999999995</c:v>
                </c:pt>
                <c:pt idx="4459">
                  <c:v>0.90665399999999996</c:v>
                </c:pt>
                <c:pt idx="4460">
                  <c:v>0.90491699999999997</c:v>
                </c:pt>
                <c:pt idx="4461">
                  <c:v>0.90473999999999999</c:v>
                </c:pt>
                <c:pt idx="4462">
                  <c:v>0.90603999999999996</c:v>
                </c:pt>
                <c:pt idx="4463">
                  <c:v>0.90885800000000005</c:v>
                </c:pt>
                <c:pt idx="4464">
                  <c:v>0.91278899999999996</c:v>
                </c:pt>
                <c:pt idx="4465">
                  <c:v>0.91748799999999997</c:v>
                </c:pt>
                <c:pt idx="4466">
                  <c:v>0.92281400000000002</c:v>
                </c:pt>
                <c:pt idx="4467">
                  <c:v>0.92786800000000003</c:v>
                </c:pt>
                <c:pt idx="4468">
                  <c:v>0.93146899999999999</c:v>
                </c:pt>
                <c:pt idx="4469">
                  <c:v>0.93369199999999997</c:v>
                </c:pt>
                <c:pt idx="4470">
                  <c:v>0.93592399999999998</c:v>
                </c:pt>
                <c:pt idx="4471">
                  <c:v>0.93930199999999997</c:v>
                </c:pt>
                <c:pt idx="4472">
                  <c:v>0.94359800000000005</c:v>
                </c:pt>
                <c:pt idx="4473">
                  <c:v>0.94801199999999997</c:v>
                </c:pt>
                <c:pt idx="4474">
                  <c:v>0.95205200000000001</c:v>
                </c:pt>
                <c:pt idx="4475">
                  <c:v>0.95577900000000005</c:v>
                </c:pt>
                <c:pt idx="4476">
                  <c:v>0.96002100000000001</c:v>
                </c:pt>
                <c:pt idx="4477">
                  <c:v>0.96508099999999997</c:v>
                </c:pt>
                <c:pt idx="4478">
                  <c:v>0.96987100000000004</c:v>
                </c:pt>
                <c:pt idx="4479">
                  <c:v>0.97378399999999998</c:v>
                </c:pt>
                <c:pt idx="4480">
                  <c:v>0.97777800000000004</c:v>
                </c:pt>
                <c:pt idx="4481">
                  <c:v>0.98263100000000003</c:v>
                </c:pt>
                <c:pt idx="4482">
                  <c:v>0.988062</c:v>
                </c:pt>
                <c:pt idx="4483">
                  <c:v>0.99361500000000003</c:v>
                </c:pt>
                <c:pt idx="4484">
                  <c:v>0.99859200000000004</c:v>
                </c:pt>
                <c:pt idx="4485">
                  <c:v>1.002248</c:v>
                </c:pt>
                <c:pt idx="4486">
                  <c:v>1.005066</c:v>
                </c:pt>
                <c:pt idx="4487">
                  <c:v>1.0082409999999999</c:v>
                </c:pt>
                <c:pt idx="4488">
                  <c:v>1.011919</c:v>
                </c:pt>
                <c:pt idx="4489">
                  <c:v>1.01512</c:v>
                </c:pt>
                <c:pt idx="4490">
                  <c:v>1.0169319999999999</c:v>
                </c:pt>
                <c:pt idx="4491">
                  <c:v>1.0174970000000001</c:v>
                </c:pt>
                <c:pt idx="4492">
                  <c:v>1.018178</c:v>
                </c:pt>
                <c:pt idx="4493">
                  <c:v>1.0193190000000001</c:v>
                </c:pt>
                <c:pt idx="4494">
                  <c:v>1.018939</c:v>
                </c:pt>
                <c:pt idx="4495">
                  <c:v>1.0161</c:v>
                </c:pt>
                <c:pt idx="4496">
                  <c:v>1.012232</c:v>
                </c:pt>
                <c:pt idx="4497">
                  <c:v>1.0088029999999999</c:v>
                </c:pt>
                <c:pt idx="4498">
                  <c:v>1.0070950000000001</c:v>
                </c:pt>
                <c:pt idx="4499">
                  <c:v>1.008092</c:v>
                </c:pt>
                <c:pt idx="4500">
                  <c:v>1.0115320000000001</c:v>
                </c:pt>
                <c:pt idx="4501">
                  <c:v>1.0162869999999999</c:v>
                </c:pt>
                <c:pt idx="4502">
                  <c:v>1.020867</c:v>
                </c:pt>
                <c:pt idx="4503">
                  <c:v>1.0240689999999999</c:v>
                </c:pt>
                <c:pt idx="4504">
                  <c:v>1.026038</c:v>
                </c:pt>
                <c:pt idx="4505">
                  <c:v>1.027814</c:v>
                </c:pt>
                <c:pt idx="4506">
                  <c:v>1.0301400000000001</c:v>
                </c:pt>
                <c:pt idx="4507">
                  <c:v>1.0330410000000001</c:v>
                </c:pt>
                <c:pt idx="4508">
                  <c:v>1.035882</c:v>
                </c:pt>
                <c:pt idx="4509">
                  <c:v>1.038341</c:v>
                </c:pt>
                <c:pt idx="4510">
                  <c:v>1.0411349999999999</c:v>
                </c:pt>
                <c:pt idx="4511">
                  <c:v>1.044921</c:v>
                </c:pt>
                <c:pt idx="4512">
                  <c:v>1.0491600000000001</c:v>
                </c:pt>
                <c:pt idx="4513">
                  <c:v>1.0527219999999999</c:v>
                </c:pt>
                <c:pt idx="4514">
                  <c:v>1.0550299999999999</c:v>
                </c:pt>
                <c:pt idx="4515">
                  <c:v>1.056433</c:v>
                </c:pt>
                <c:pt idx="4516">
                  <c:v>1.0582309999999999</c:v>
                </c:pt>
                <c:pt idx="4517">
                  <c:v>1.061712</c:v>
                </c:pt>
                <c:pt idx="4518">
                  <c:v>1.0667679999999999</c:v>
                </c:pt>
                <c:pt idx="4519">
                  <c:v>1.072276</c:v>
                </c:pt>
                <c:pt idx="4520">
                  <c:v>1.077045</c:v>
                </c:pt>
                <c:pt idx="4521">
                  <c:v>1.0803339999999999</c:v>
                </c:pt>
                <c:pt idx="4522">
                  <c:v>1.082578</c:v>
                </c:pt>
                <c:pt idx="4523">
                  <c:v>1.08501</c:v>
                </c:pt>
                <c:pt idx="4524">
                  <c:v>1.0881749999999999</c:v>
                </c:pt>
                <c:pt idx="4525">
                  <c:v>1.0915729999999999</c:v>
                </c:pt>
                <c:pt idx="4526">
                  <c:v>1.0946359999999999</c:v>
                </c:pt>
                <c:pt idx="4527">
                  <c:v>1.0972040000000001</c:v>
                </c:pt>
                <c:pt idx="4528">
                  <c:v>1.0993230000000001</c:v>
                </c:pt>
                <c:pt idx="4529">
                  <c:v>1.101253</c:v>
                </c:pt>
                <c:pt idx="4530">
                  <c:v>1.1033740000000001</c:v>
                </c:pt>
                <c:pt idx="4531">
                  <c:v>1.1056159999999999</c:v>
                </c:pt>
                <c:pt idx="4532">
                  <c:v>1.107191</c:v>
                </c:pt>
                <c:pt idx="4533">
                  <c:v>1.107372</c:v>
                </c:pt>
                <c:pt idx="4534">
                  <c:v>1.1062190000000001</c:v>
                </c:pt>
                <c:pt idx="4535">
                  <c:v>1.1043670000000001</c:v>
                </c:pt>
                <c:pt idx="4536">
                  <c:v>1.102654</c:v>
                </c:pt>
                <c:pt idx="4537">
                  <c:v>1.1012010000000001</c:v>
                </c:pt>
                <c:pt idx="4538">
                  <c:v>1.0986560000000001</c:v>
                </c:pt>
                <c:pt idx="4539">
                  <c:v>1.0939490000000001</c:v>
                </c:pt>
                <c:pt idx="4540">
                  <c:v>1.088257</c:v>
                </c:pt>
                <c:pt idx="4541">
                  <c:v>1.083725</c:v>
                </c:pt>
                <c:pt idx="4542">
                  <c:v>1.080989</c:v>
                </c:pt>
                <c:pt idx="4543">
                  <c:v>1.079297</c:v>
                </c:pt>
                <c:pt idx="4544">
                  <c:v>1.078227</c:v>
                </c:pt>
                <c:pt idx="4545">
                  <c:v>1.077609</c:v>
                </c:pt>
                <c:pt idx="4546">
                  <c:v>1.0770900000000001</c:v>
                </c:pt>
                <c:pt idx="4547">
                  <c:v>1.0767850000000001</c:v>
                </c:pt>
                <c:pt idx="4548">
                  <c:v>1.076611</c:v>
                </c:pt>
                <c:pt idx="4549">
                  <c:v>1.075502</c:v>
                </c:pt>
                <c:pt idx="4550">
                  <c:v>1.0731040000000001</c:v>
                </c:pt>
                <c:pt idx="4551">
                  <c:v>1.0707040000000001</c:v>
                </c:pt>
                <c:pt idx="4552">
                  <c:v>1.069598</c:v>
                </c:pt>
                <c:pt idx="4553">
                  <c:v>1.070263</c:v>
                </c:pt>
                <c:pt idx="4554">
                  <c:v>1.0722370000000001</c:v>
                </c:pt>
                <c:pt idx="4555">
                  <c:v>1.0737019999999999</c:v>
                </c:pt>
                <c:pt idx="4556">
                  <c:v>1.0730630000000001</c:v>
                </c:pt>
                <c:pt idx="4557">
                  <c:v>1.0708580000000001</c:v>
                </c:pt>
                <c:pt idx="4558">
                  <c:v>1.068832</c:v>
                </c:pt>
                <c:pt idx="4559">
                  <c:v>1.068244</c:v>
                </c:pt>
                <c:pt idx="4560">
                  <c:v>1.0692010000000001</c:v>
                </c:pt>
                <c:pt idx="4561">
                  <c:v>1.0704469999999999</c:v>
                </c:pt>
                <c:pt idx="4562">
                  <c:v>1.070492</c:v>
                </c:pt>
                <c:pt idx="4563">
                  <c:v>1.069334</c:v>
                </c:pt>
                <c:pt idx="4564">
                  <c:v>1.0682229999999999</c:v>
                </c:pt>
                <c:pt idx="4565">
                  <c:v>1.0680499999999999</c:v>
                </c:pt>
                <c:pt idx="4566">
                  <c:v>1.068551</c:v>
                </c:pt>
                <c:pt idx="4567">
                  <c:v>1.0688409999999999</c:v>
                </c:pt>
                <c:pt idx="4568">
                  <c:v>1.068387</c:v>
                </c:pt>
                <c:pt idx="4569">
                  <c:v>1.067472</c:v>
                </c:pt>
                <c:pt idx="4570">
                  <c:v>1.0668789999999999</c:v>
                </c:pt>
                <c:pt idx="4571">
                  <c:v>1.067032</c:v>
                </c:pt>
                <c:pt idx="4572">
                  <c:v>1.067509</c:v>
                </c:pt>
                <c:pt idx="4573">
                  <c:v>1.067234</c:v>
                </c:pt>
                <c:pt idx="4574">
                  <c:v>1.0652459999999999</c:v>
                </c:pt>
                <c:pt idx="4575">
                  <c:v>1.061831</c:v>
                </c:pt>
                <c:pt idx="4576">
                  <c:v>1.058176</c:v>
                </c:pt>
                <c:pt idx="4577">
                  <c:v>1.0542499999999999</c:v>
                </c:pt>
                <c:pt idx="4578">
                  <c:v>1.048505</c:v>
                </c:pt>
                <c:pt idx="4579">
                  <c:v>1.0404009999999999</c:v>
                </c:pt>
                <c:pt idx="4580">
                  <c:v>1.031542</c:v>
                </c:pt>
                <c:pt idx="4581">
                  <c:v>1.0240370000000001</c:v>
                </c:pt>
                <c:pt idx="4582">
                  <c:v>1.0189649999999999</c:v>
                </c:pt>
                <c:pt idx="4583">
                  <c:v>1.015873</c:v>
                </c:pt>
                <c:pt idx="4584">
                  <c:v>1.013072</c:v>
                </c:pt>
                <c:pt idx="4585">
                  <c:v>1.0091509999999999</c:v>
                </c:pt>
                <c:pt idx="4586">
                  <c:v>1.004232</c:v>
                </c:pt>
                <c:pt idx="4587">
                  <c:v>0.99956999999999996</c:v>
                </c:pt>
                <c:pt idx="4588">
                  <c:v>0.99614800000000003</c:v>
                </c:pt>
                <c:pt idx="4589">
                  <c:v>0.99355599999999999</c:v>
                </c:pt>
                <c:pt idx="4590">
                  <c:v>0.990533</c:v>
                </c:pt>
                <c:pt idx="4591">
                  <c:v>0.98618700000000004</c:v>
                </c:pt>
                <c:pt idx="4592">
                  <c:v>0.98068299999999997</c:v>
                </c:pt>
                <c:pt idx="4593">
                  <c:v>0.97552799999999995</c:v>
                </c:pt>
                <c:pt idx="4594">
                  <c:v>0.97252499999999997</c:v>
                </c:pt>
                <c:pt idx="4595">
                  <c:v>0.97195299999999996</c:v>
                </c:pt>
                <c:pt idx="4596">
                  <c:v>0.97243000000000002</c:v>
                </c:pt>
                <c:pt idx="4597">
                  <c:v>0.97230099999999997</c:v>
                </c:pt>
                <c:pt idx="4598">
                  <c:v>0.97058900000000004</c:v>
                </c:pt>
                <c:pt idx="4599">
                  <c:v>0.96764099999999997</c:v>
                </c:pt>
                <c:pt idx="4600">
                  <c:v>0.96509900000000004</c:v>
                </c:pt>
                <c:pt idx="4601">
                  <c:v>0.96395699999999995</c:v>
                </c:pt>
                <c:pt idx="4602">
                  <c:v>0.9637</c:v>
                </c:pt>
                <c:pt idx="4603">
                  <c:v>0.96363500000000002</c:v>
                </c:pt>
                <c:pt idx="4604">
                  <c:v>0.963175</c:v>
                </c:pt>
                <c:pt idx="4605">
                  <c:v>0.96199500000000004</c:v>
                </c:pt>
                <c:pt idx="4606">
                  <c:v>0.96082199999999995</c:v>
                </c:pt>
                <c:pt idx="4607">
                  <c:v>0.96055900000000005</c:v>
                </c:pt>
                <c:pt idx="4608">
                  <c:v>0.96096199999999998</c:v>
                </c:pt>
                <c:pt idx="4609">
                  <c:v>0.96089100000000005</c:v>
                </c:pt>
                <c:pt idx="4610">
                  <c:v>0.959731</c:v>
                </c:pt>
                <c:pt idx="4611">
                  <c:v>0.95825400000000005</c:v>
                </c:pt>
                <c:pt idx="4612">
                  <c:v>0.95764499999999997</c:v>
                </c:pt>
                <c:pt idx="4613">
                  <c:v>0.95805200000000001</c:v>
                </c:pt>
                <c:pt idx="4614">
                  <c:v>0.95832200000000001</c:v>
                </c:pt>
                <c:pt idx="4615">
                  <c:v>0.95708400000000005</c:v>
                </c:pt>
                <c:pt idx="4616">
                  <c:v>0.95431100000000002</c:v>
                </c:pt>
                <c:pt idx="4617">
                  <c:v>0.95122300000000004</c:v>
                </c:pt>
                <c:pt idx="4618">
                  <c:v>0.948654</c:v>
                </c:pt>
                <c:pt idx="4619">
                  <c:v>0.94633</c:v>
                </c:pt>
                <c:pt idx="4620">
                  <c:v>0.94306800000000002</c:v>
                </c:pt>
                <c:pt idx="4621">
                  <c:v>0.93765100000000001</c:v>
                </c:pt>
                <c:pt idx="4622">
                  <c:v>0.93032599999999999</c:v>
                </c:pt>
                <c:pt idx="4623">
                  <c:v>0.92269199999999996</c:v>
                </c:pt>
                <c:pt idx="4624">
                  <c:v>0.91619799999999996</c:v>
                </c:pt>
                <c:pt idx="4625">
                  <c:v>0.91132500000000005</c:v>
                </c:pt>
                <c:pt idx="4626">
                  <c:v>0.90731399999999995</c:v>
                </c:pt>
                <c:pt idx="4627">
                  <c:v>0.90311699999999995</c:v>
                </c:pt>
                <c:pt idx="4628">
                  <c:v>0.89926799999999996</c:v>
                </c:pt>
                <c:pt idx="4629">
                  <c:v>0.89759900000000004</c:v>
                </c:pt>
                <c:pt idx="4630">
                  <c:v>0.89881699999999998</c:v>
                </c:pt>
                <c:pt idx="4631">
                  <c:v>0.901555</c:v>
                </c:pt>
                <c:pt idx="4632">
                  <c:v>0.90367799999999998</c:v>
                </c:pt>
                <c:pt idx="4633">
                  <c:v>0.90368999999999999</c:v>
                </c:pt>
                <c:pt idx="4634">
                  <c:v>0.90190099999999995</c:v>
                </c:pt>
                <c:pt idx="4635">
                  <c:v>0.90010599999999996</c:v>
                </c:pt>
                <c:pt idx="4636">
                  <c:v>0.89948799999999995</c:v>
                </c:pt>
                <c:pt idx="4637">
                  <c:v>0.89988599999999996</c:v>
                </c:pt>
                <c:pt idx="4638">
                  <c:v>0.90046899999999996</c:v>
                </c:pt>
                <c:pt idx="4639">
                  <c:v>0.90029099999999995</c:v>
                </c:pt>
                <c:pt idx="4640">
                  <c:v>0.89909700000000004</c:v>
                </c:pt>
                <c:pt idx="4641">
                  <c:v>0.89773700000000001</c:v>
                </c:pt>
                <c:pt idx="4642">
                  <c:v>0.897424</c:v>
                </c:pt>
                <c:pt idx="4643">
                  <c:v>0.89910400000000001</c:v>
                </c:pt>
                <c:pt idx="4644">
                  <c:v>0.903026</c:v>
                </c:pt>
                <c:pt idx="4645">
                  <c:v>0.90836700000000004</c:v>
                </c:pt>
                <c:pt idx="4646">
                  <c:v>0.91383899999999996</c:v>
                </c:pt>
                <c:pt idx="4647">
                  <c:v>0.91818299999999997</c:v>
                </c:pt>
                <c:pt idx="4648">
                  <c:v>0.92087399999999997</c:v>
                </c:pt>
                <c:pt idx="4649">
                  <c:v>0.92292200000000002</c:v>
                </c:pt>
                <c:pt idx="4650">
                  <c:v>0.92552800000000002</c:v>
                </c:pt>
                <c:pt idx="4651">
                  <c:v>0.92868200000000001</c:v>
                </c:pt>
                <c:pt idx="4652">
                  <c:v>0.93152599999999997</c:v>
                </c:pt>
                <c:pt idx="4653">
                  <c:v>0.93342400000000003</c:v>
                </c:pt>
                <c:pt idx="4654">
                  <c:v>0.93477200000000005</c:v>
                </c:pt>
                <c:pt idx="4655">
                  <c:v>0.93622700000000003</c:v>
                </c:pt>
                <c:pt idx="4656">
                  <c:v>0.93767599999999995</c:v>
                </c:pt>
                <c:pt idx="4657">
                  <c:v>0.93856399999999995</c:v>
                </c:pt>
                <c:pt idx="4658">
                  <c:v>0.93831699999999996</c:v>
                </c:pt>
                <c:pt idx="4659">
                  <c:v>0.93772599999999995</c:v>
                </c:pt>
                <c:pt idx="4660">
                  <c:v>0.93933500000000003</c:v>
                </c:pt>
                <c:pt idx="4661">
                  <c:v>0.94342899999999996</c:v>
                </c:pt>
                <c:pt idx="4662">
                  <c:v>0.94693700000000003</c:v>
                </c:pt>
                <c:pt idx="4663">
                  <c:v>0.94757499999999995</c:v>
                </c:pt>
                <c:pt idx="4664">
                  <c:v>0.94544300000000003</c:v>
                </c:pt>
                <c:pt idx="4665">
                  <c:v>0.94196199999999997</c:v>
                </c:pt>
                <c:pt idx="4666">
                  <c:v>0.93894699999999998</c:v>
                </c:pt>
                <c:pt idx="4667">
                  <c:v>0.93759499999999996</c:v>
                </c:pt>
                <c:pt idx="4668">
                  <c:v>0.937643</c:v>
                </c:pt>
                <c:pt idx="4669">
                  <c:v>0.93799699999999997</c:v>
                </c:pt>
                <c:pt idx="4670">
                  <c:v>0.93849199999999999</c:v>
                </c:pt>
                <c:pt idx="4671">
                  <c:v>0.93994100000000003</c:v>
                </c:pt>
                <c:pt idx="4672">
                  <c:v>0.94299699999999997</c:v>
                </c:pt>
                <c:pt idx="4673">
                  <c:v>0.94757499999999995</c:v>
                </c:pt>
                <c:pt idx="4674">
                  <c:v>0.95248200000000005</c:v>
                </c:pt>
                <c:pt idx="4675">
                  <c:v>0.95619399999999999</c:v>
                </c:pt>
                <c:pt idx="4676">
                  <c:v>0.95832499999999998</c:v>
                </c:pt>
                <c:pt idx="4677">
                  <c:v>0.95987599999999995</c:v>
                </c:pt>
                <c:pt idx="4678">
                  <c:v>0.962337</c:v>
                </c:pt>
                <c:pt idx="4679">
                  <c:v>0.96627700000000005</c:v>
                </c:pt>
                <c:pt idx="4680">
                  <c:v>0.97047600000000001</c:v>
                </c:pt>
                <c:pt idx="4681">
                  <c:v>0.97314999999999996</c:v>
                </c:pt>
                <c:pt idx="4682">
                  <c:v>0.97424500000000003</c:v>
                </c:pt>
                <c:pt idx="4683">
                  <c:v>0.97574499999999997</c:v>
                </c:pt>
                <c:pt idx="4684">
                  <c:v>0.97948599999999997</c:v>
                </c:pt>
                <c:pt idx="4685">
                  <c:v>0.98523000000000005</c:v>
                </c:pt>
                <c:pt idx="4686">
                  <c:v>0.99114199999999997</c:v>
                </c:pt>
                <c:pt idx="4687">
                  <c:v>0.99583100000000002</c:v>
                </c:pt>
                <c:pt idx="4688">
                  <c:v>0.99941800000000003</c:v>
                </c:pt>
                <c:pt idx="4689">
                  <c:v>1.002823</c:v>
                </c:pt>
                <c:pt idx="4690">
                  <c:v>1.006888</c:v>
                </c:pt>
                <c:pt idx="4691">
                  <c:v>1.0117510000000001</c:v>
                </c:pt>
                <c:pt idx="4692">
                  <c:v>1.0166379999999999</c:v>
                </c:pt>
                <c:pt idx="4693">
                  <c:v>1.0207870000000001</c:v>
                </c:pt>
                <c:pt idx="4694">
                  <c:v>1.0245029999999999</c:v>
                </c:pt>
                <c:pt idx="4695">
                  <c:v>1.0289250000000001</c:v>
                </c:pt>
                <c:pt idx="4696">
                  <c:v>1.034429</c:v>
                </c:pt>
                <c:pt idx="4697">
                  <c:v>1.039954</c:v>
                </c:pt>
                <c:pt idx="4698">
                  <c:v>1.0439309999999999</c:v>
                </c:pt>
                <c:pt idx="4699">
                  <c:v>1.0451820000000001</c:v>
                </c:pt>
                <c:pt idx="4700">
                  <c:v>1.0440769999999999</c:v>
                </c:pt>
                <c:pt idx="4701">
                  <c:v>1.0425599999999999</c:v>
                </c:pt>
                <c:pt idx="4702">
                  <c:v>1.042308</c:v>
                </c:pt>
                <c:pt idx="4703">
                  <c:v>1.043301</c:v>
                </c:pt>
                <c:pt idx="4704">
                  <c:v>1.0438099999999999</c:v>
                </c:pt>
                <c:pt idx="4705">
                  <c:v>1.0422020000000001</c:v>
                </c:pt>
                <c:pt idx="4706">
                  <c:v>1.038751</c:v>
                </c:pt>
                <c:pt idx="4707">
                  <c:v>1.0353950000000001</c:v>
                </c:pt>
                <c:pt idx="4708">
                  <c:v>1.034195</c:v>
                </c:pt>
                <c:pt idx="4709">
                  <c:v>1.0350109999999999</c:v>
                </c:pt>
                <c:pt idx="4710">
                  <c:v>1.0355620000000001</c:v>
                </c:pt>
                <c:pt idx="4711">
                  <c:v>1.0351330000000001</c:v>
                </c:pt>
                <c:pt idx="4712">
                  <c:v>1.035385</c:v>
                </c:pt>
                <c:pt idx="4713">
                  <c:v>1.0376669999999999</c:v>
                </c:pt>
                <c:pt idx="4714">
                  <c:v>1.042006</c:v>
                </c:pt>
                <c:pt idx="4715">
                  <c:v>1.0472090000000001</c:v>
                </c:pt>
                <c:pt idx="4716">
                  <c:v>1.051614</c:v>
                </c:pt>
                <c:pt idx="4717">
                  <c:v>1.054603</c:v>
                </c:pt>
                <c:pt idx="4718">
                  <c:v>1.056716</c:v>
                </c:pt>
                <c:pt idx="4719">
                  <c:v>1.059102</c:v>
                </c:pt>
                <c:pt idx="4720">
                  <c:v>1.0630649999999999</c:v>
                </c:pt>
                <c:pt idx="4721">
                  <c:v>1.0686359999999999</c:v>
                </c:pt>
                <c:pt idx="4722">
                  <c:v>1.073931</c:v>
                </c:pt>
                <c:pt idx="4723">
                  <c:v>1.0770740000000001</c:v>
                </c:pt>
                <c:pt idx="4724">
                  <c:v>1.0781609999999999</c:v>
                </c:pt>
                <c:pt idx="4725">
                  <c:v>1.0786389999999999</c:v>
                </c:pt>
                <c:pt idx="4726">
                  <c:v>1.079885</c:v>
                </c:pt>
                <c:pt idx="4727">
                  <c:v>1.082516</c:v>
                </c:pt>
                <c:pt idx="4728">
                  <c:v>1.085942</c:v>
                </c:pt>
                <c:pt idx="4729">
                  <c:v>1.0889709999999999</c:v>
                </c:pt>
                <c:pt idx="4730">
                  <c:v>1.0909580000000001</c:v>
                </c:pt>
                <c:pt idx="4731">
                  <c:v>1.09212</c:v>
                </c:pt>
                <c:pt idx="4732">
                  <c:v>1.0933759999999999</c:v>
                </c:pt>
                <c:pt idx="4733">
                  <c:v>1.0955159999999999</c:v>
                </c:pt>
                <c:pt idx="4734">
                  <c:v>1.0984799999999999</c:v>
                </c:pt>
                <c:pt idx="4735">
                  <c:v>1.1011150000000001</c:v>
                </c:pt>
                <c:pt idx="4736">
                  <c:v>1.1014440000000001</c:v>
                </c:pt>
                <c:pt idx="4737">
                  <c:v>1.0992139999999999</c:v>
                </c:pt>
                <c:pt idx="4738">
                  <c:v>1.0969690000000001</c:v>
                </c:pt>
                <c:pt idx="4739">
                  <c:v>1.0966100000000001</c:v>
                </c:pt>
                <c:pt idx="4740">
                  <c:v>1.097369</c:v>
                </c:pt>
                <c:pt idx="4741">
                  <c:v>1.0977790000000001</c:v>
                </c:pt>
                <c:pt idx="4742">
                  <c:v>1.097051</c:v>
                </c:pt>
                <c:pt idx="4743">
                  <c:v>1.095148</c:v>
                </c:pt>
                <c:pt idx="4744">
                  <c:v>1.0930930000000001</c:v>
                </c:pt>
                <c:pt idx="4745">
                  <c:v>1.0916589999999999</c:v>
                </c:pt>
                <c:pt idx="4746">
                  <c:v>1.0911</c:v>
                </c:pt>
                <c:pt idx="4747">
                  <c:v>1.0922460000000001</c:v>
                </c:pt>
                <c:pt idx="4748">
                  <c:v>1.0941069999999999</c:v>
                </c:pt>
                <c:pt idx="4749">
                  <c:v>1.0939179999999999</c:v>
                </c:pt>
                <c:pt idx="4750">
                  <c:v>1.0910299999999999</c:v>
                </c:pt>
                <c:pt idx="4751">
                  <c:v>1.0864959999999999</c:v>
                </c:pt>
                <c:pt idx="4752">
                  <c:v>1.0810040000000001</c:v>
                </c:pt>
                <c:pt idx="4753">
                  <c:v>1.074986</c:v>
                </c:pt>
                <c:pt idx="4754">
                  <c:v>1.068837</c:v>
                </c:pt>
                <c:pt idx="4755">
                  <c:v>1.063153</c:v>
                </c:pt>
                <c:pt idx="4756">
                  <c:v>1.0590200000000001</c:v>
                </c:pt>
                <c:pt idx="4757">
                  <c:v>1.0569550000000001</c:v>
                </c:pt>
                <c:pt idx="4758">
                  <c:v>1.0561609999999999</c:v>
                </c:pt>
                <c:pt idx="4759">
                  <c:v>1.055644</c:v>
                </c:pt>
                <c:pt idx="4760">
                  <c:v>1.055218</c:v>
                </c:pt>
                <c:pt idx="4761">
                  <c:v>1.05524</c:v>
                </c:pt>
                <c:pt idx="4762">
                  <c:v>1.0557209999999999</c:v>
                </c:pt>
                <c:pt idx="4763">
                  <c:v>1.0561290000000001</c:v>
                </c:pt>
                <c:pt idx="4764">
                  <c:v>1.0559050000000001</c:v>
                </c:pt>
                <c:pt idx="4765">
                  <c:v>1.054117</c:v>
                </c:pt>
                <c:pt idx="4766">
                  <c:v>1.049774</c:v>
                </c:pt>
                <c:pt idx="4767">
                  <c:v>1.0441100000000001</c:v>
                </c:pt>
                <c:pt idx="4768">
                  <c:v>1.0402100000000001</c:v>
                </c:pt>
                <c:pt idx="4769">
                  <c:v>1.039315</c:v>
                </c:pt>
                <c:pt idx="4770">
                  <c:v>1.0398000000000001</c:v>
                </c:pt>
                <c:pt idx="4771">
                  <c:v>1.039965</c:v>
                </c:pt>
                <c:pt idx="4772">
                  <c:v>1.039847</c:v>
                </c:pt>
                <c:pt idx="4773">
                  <c:v>1.039898</c:v>
                </c:pt>
                <c:pt idx="4774">
                  <c:v>1.0401819999999999</c:v>
                </c:pt>
                <c:pt idx="4775">
                  <c:v>1.0407470000000001</c:v>
                </c:pt>
                <c:pt idx="4776">
                  <c:v>1.0411250000000001</c:v>
                </c:pt>
                <c:pt idx="4777">
                  <c:v>1.0405470000000001</c:v>
                </c:pt>
                <c:pt idx="4778">
                  <c:v>1.03904</c:v>
                </c:pt>
                <c:pt idx="4779">
                  <c:v>1.0375270000000001</c:v>
                </c:pt>
                <c:pt idx="4780">
                  <c:v>1.0365260000000001</c:v>
                </c:pt>
                <c:pt idx="4781">
                  <c:v>1.035139</c:v>
                </c:pt>
                <c:pt idx="4782">
                  <c:v>1.032491</c:v>
                </c:pt>
                <c:pt idx="4783">
                  <c:v>1.028859</c:v>
                </c:pt>
                <c:pt idx="4784">
                  <c:v>1.0247539999999999</c:v>
                </c:pt>
                <c:pt idx="4785">
                  <c:v>1.0207520000000001</c:v>
                </c:pt>
                <c:pt idx="4786">
                  <c:v>1.0170380000000001</c:v>
                </c:pt>
                <c:pt idx="4787">
                  <c:v>1.012389</c:v>
                </c:pt>
                <c:pt idx="4788">
                  <c:v>1.005757</c:v>
                </c:pt>
                <c:pt idx="4789">
                  <c:v>0.99822100000000002</c:v>
                </c:pt>
                <c:pt idx="4790">
                  <c:v>0.99182300000000001</c:v>
                </c:pt>
                <c:pt idx="4791">
                  <c:v>0.98753599999999997</c:v>
                </c:pt>
                <c:pt idx="4792">
                  <c:v>0.98458699999999999</c:v>
                </c:pt>
                <c:pt idx="4793">
                  <c:v>0.98126899999999995</c:v>
                </c:pt>
                <c:pt idx="4794">
                  <c:v>0.97670800000000002</c:v>
                </c:pt>
                <c:pt idx="4795">
                  <c:v>0.971468</c:v>
                </c:pt>
                <c:pt idx="4796">
                  <c:v>0.96650700000000001</c:v>
                </c:pt>
                <c:pt idx="4797">
                  <c:v>0.96240499999999995</c:v>
                </c:pt>
                <c:pt idx="4798">
                  <c:v>0.95923499999999995</c:v>
                </c:pt>
                <c:pt idx="4799">
                  <c:v>0.95628599999999997</c:v>
                </c:pt>
                <c:pt idx="4800">
                  <c:v>0.95285799999999998</c:v>
                </c:pt>
                <c:pt idx="4801">
                  <c:v>0.94947899999999996</c:v>
                </c:pt>
                <c:pt idx="4802">
                  <c:v>0.94716699999999998</c:v>
                </c:pt>
                <c:pt idx="4803">
                  <c:v>0.94609399999999999</c:v>
                </c:pt>
                <c:pt idx="4804">
                  <c:v>0.94557000000000002</c:v>
                </c:pt>
                <c:pt idx="4805">
                  <c:v>0.94485699999999995</c:v>
                </c:pt>
                <c:pt idx="4806">
                  <c:v>0.94387500000000002</c:v>
                </c:pt>
                <c:pt idx="4807">
                  <c:v>0.94318299999999999</c:v>
                </c:pt>
                <c:pt idx="4808">
                  <c:v>0.94316199999999994</c:v>
                </c:pt>
                <c:pt idx="4809">
                  <c:v>0.94321600000000005</c:v>
                </c:pt>
                <c:pt idx="4810">
                  <c:v>0.94247599999999998</c:v>
                </c:pt>
                <c:pt idx="4811">
                  <c:v>0.94130800000000003</c:v>
                </c:pt>
                <c:pt idx="4812">
                  <c:v>0.94099999999999995</c:v>
                </c:pt>
                <c:pt idx="4813">
                  <c:v>0.94211100000000003</c:v>
                </c:pt>
                <c:pt idx="4814">
                  <c:v>0.94374199999999997</c:v>
                </c:pt>
                <c:pt idx="4815">
                  <c:v>0.94438900000000003</c:v>
                </c:pt>
                <c:pt idx="4816">
                  <c:v>0.94351799999999997</c:v>
                </c:pt>
                <c:pt idx="4817">
                  <c:v>0.94211199999999995</c:v>
                </c:pt>
                <c:pt idx="4818">
                  <c:v>0.94141799999999998</c:v>
                </c:pt>
                <c:pt idx="4819">
                  <c:v>0.94186000000000003</c:v>
                </c:pt>
                <c:pt idx="4820">
                  <c:v>0.94333299999999998</c:v>
                </c:pt>
                <c:pt idx="4821">
                  <c:v>0.94513000000000003</c:v>
                </c:pt>
                <c:pt idx="4822">
                  <c:v>0.94625800000000004</c:v>
                </c:pt>
                <c:pt idx="4823">
                  <c:v>0.94664599999999999</c:v>
                </c:pt>
                <c:pt idx="4824">
                  <c:v>0.94656300000000004</c:v>
                </c:pt>
                <c:pt idx="4825">
                  <c:v>0.94523699999999999</c:v>
                </c:pt>
                <c:pt idx="4826">
                  <c:v>0.94150699999999998</c:v>
                </c:pt>
                <c:pt idx="4827">
                  <c:v>0.93557800000000002</c:v>
                </c:pt>
                <c:pt idx="4828">
                  <c:v>0.92922400000000005</c:v>
                </c:pt>
                <c:pt idx="4829">
                  <c:v>0.92414600000000002</c:v>
                </c:pt>
                <c:pt idx="4830">
                  <c:v>0.92079599999999995</c:v>
                </c:pt>
                <c:pt idx="4831">
                  <c:v>0.91831099999999999</c:v>
                </c:pt>
                <c:pt idx="4832">
                  <c:v>0.91542100000000004</c:v>
                </c:pt>
                <c:pt idx="4833">
                  <c:v>0.91195400000000004</c:v>
                </c:pt>
                <c:pt idx="4834">
                  <c:v>0.90888999999999998</c:v>
                </c:pt>
                <c:pt idx="4835">
                  <c:v>0.90708699999999998</c:v>
                </c:pt>
                <c:pt idx="4836">
                  <c:v>0.90636499999999998</c:v>
                </c:pt>
                <c:pt idx="4837">
                  <c:v>0.90575700000000003</c:v>
                </c:pt>
                <c:pt idx="4838">
                  <c:v>0.90480700000000003</c:v>
                </c:pt>
                <c:pt idx="4839">
                  <c:v>0.90419499999999997</c:v>
                </c:pt>
                <c:pt idx="4840">
                  <c:v>0.90464900000000004</c:v>
                </c:pt>
                <c:pt idx="4841">
                  <c:v>0.90576599999999996</c:v>
                </c:pt>
                <c:pt idx="4842">
                  <c:v>0.90643899999999999</c:v>
                </c:pt>
                <c:pt idx="4843">
                  <c:v>0.90591999999999995</c:v>
                </c:pt>
                <c:pt idx="4844">
                  <c:v>0.90459100000000003</c:v>
                </c:pt>
                <c:pt idx="4845">
                  <c:v>0.904227</c:v>
                </c:pt>
                <c:pt idx="4846">
                  <c:v>0.90649999999999997</c:v>
                </c:pt>
                <c:pt idx="4847">
                  <c:v>0.91098000000000001</c:v>
                </c:pt>
                <c:pt idx="4848">
                  <c:v>0.91581500000000005</c:v>
                </c:pt>
                <c:pt idx="4849">
                  <c:v>0.91983899999999996</c:v>
                </c:pt>
                <c:pt idx="4850">
                  <c:v>0.92301200000000005</c:v>
                </c:pt>
                <c:pt idx="4851">
                  <c:v>0.92595799999999995</c:v>
                </c:pt>
                <c:pt idx="4852">
                  <c:v>0.92915199999999998</c:v>
                </c:pt>
                <c:pt idx="4853">
                  <c:v>0.93169900000000005</c:v>
                </c:pt>
                <c:pt idx="4854">
                  <c:v>0.93234799999999995</c:v>
                </c:pt>
                <c:pt idx="4855">
                  <c:v>0.93189299999999997</c:v>
                </c:pt>
                <c:pt idx="4856">
                  <c:v>0.93258700000000005</c:v>
                </c:pt>
                <c:pt idx="4857">
                  <c:v>0.93574400000000002</c:v>
                </c:pt>
                <c:pt idx="4858">
                  <c:v>0.94068700000000005</c:v>
                </c:pt>
                <c:pt idx="4859">
                  <c:v>0.94553399999999999</c:v>
                </c:pt>
                <c:pt idx="4860">
                  <c:v>0.949129</c:v>
                </c:pt>
                <c:pt idx="4861">
                  <c:v>0.95175600000000005</c:v>
                </c:pt>
                <c:pt idx="4862">
                  <c:v>0.95421199999999995</c:v>
                </c:pt>
                <c:pt idx="4863">
                  <c:v>0.95684100000000005</c:v>
                </c:pt>
                <c:pt idx="4864">
                  <c:v>0.95911999999999997</c:v>
                </c:pt>
                <c:pt idx="4865">
                  <c:v>0.96049799999999996</c:v>
                </c:pt>
                <c:pt idx="4866">
                  <c:v>0.96142300000000003</c:v>
                </c:pt>
                <c:pt idx="4867">
                  <c:v>0.96297299999999997</c:v>
                </c:pt>
                <c:pt idx="4868">
                  <c:v>0.96577599999999997</c:v>
                </c:pt>
                <c:pt idx="4869">
                  <c:v>0.96920700000000004</c:v>
                </c:pt>
                <c:pt idx="4870">
                  <c:v>0.97171799999999997</c:v>
                </c:pt>
                <c:pt idx="4871">
                  <c:v>0.97211000000000003</c:v>
                </c:pt>
                <c:pt idx="4872">
                  <c:v>0.97041100000000002</c:v>
                </c:pt>
                <c:pt idx="4873">
                  <c:v>0.96761699999999995</c:v>
                </c:pt>
                <c:pt idx="4874">
                  <c:v>0.965082</c:v>
                </c:pt>
                <c:pt idx="4875">
                  <c:v>0.963974</c:v>
                </c:pt>
                <c:pt idx="4876">
                  <c:v>0.96435199999999999</c:v>
                </c:pt>
                <c:pt idx="4877">
                  <c:v>0.96515399999999996</c:v>
                </c:pt>
                <c:pt idx="4878">
                  <c:v>0.96567400000000003</c:v>
                </c:pt>
                <c:pt idx="4879">
                  <c:v>0.96624500000000002</c:v>
                </c:pt>
                <c:pt idx="4880">
                  <c:v>0.96770400000000001</c:v>
                </c:pt>
                <c:pt idx="4881">
                  <c:v>0.97059799999999996</c:v>
                </c:pt>
                <c:pt idx="4882">
                  <c:v>0.97421000000000002</c:v>
                </c:pt>
                <c:pt idx="4883">
                  <c:v>0.97712200000000005</c:v>
                </c:pt>
                <c:pt idx="4884">
                  <c:v>0.97874099999999997</c:v>
                </c:pt>
                <c:pt idx="4885">
                  <c:v>0.97961600000000004</c:v>
                </c:pt>
                <c:pt idx="4886">
                  <c:v>0.98102500000000004</c:v>
                </c:pt>
                <c:pt idx="4887">
                  <c:v>0.98369200000000001</c:v>
                </c:pt>
                <c:pt idx="4888">
                  <c:v>0.98696200000000001</c:v>
                </c:pt>
                <c:pt idx="4889">
                  <c:v>0.98983900000000002</c:v>
                </c:pt>
                <c:pt idx="4890">
                  <c:v>0.99234999999999995</c:v>
                </c:pt>
                <c:pt idx="4891">
                  <c:v>0.995703</c:v>
                </c:pt>
                <c:pt idx="4892">
                  <c:v>1.0008090000000001</c:v>
                </c:pt>
                <c:pt idx="4893">
                  <c:v>1.007298</c:v>
                </c:pt>
                <c:pt idx="4894">
                  <c:v>1.014192</c:v>
                </c:pt>
                <c:pt idx="4895">
                  <c:v>1.020105</c:v>
                </c:pt>
                <c:pt idx="4896">
                  <c:v>1.0237579999999999</c:v>
                </c:pt>
                <c:pt idx="4897">
                  <c:v>1.025943</c:v>
                </c:pt>
                <c:pt idx="4898">
                  <c:v>1.028886</c:v>
                </c:pt>
                <c:pt idx="4899">
                  <c:v>1.033231</c:v>
                </c:pt>
                <c:pt idx="4900">
                  <c:v>1.037911</c:v>
                </c:pt>
                <c:pt idx="4901">
                  <c:v>1.0421940000000001</c:v>
                </c:pt>
                <c:pt idx="4902">
                  <c:v>1.0464720000000001</c:v>
                </c:pt>
                <c:pt idx="4903">
                  <c:v>1.0513060000000001</c:v>
                </c:pt>
                <c:pt idx="4904">
                  <c:v>1.0564610000000001</c:v>
                </c:pt>
                <c:pt idx="4905">
                  <c:v>1.061131</c:v>
                </c:pt>
                <c:pt idx="4906">
                  <c:v>1.064533</c:v>
                </c:pt>
                <c:pt idx="4907">
                  <c:v>1.0664020000000001</c:v>
                </c:pt>
                <c:pt idx="4908">
                  <c:v>1.0672349999999999</c:v>
                </c:pt>
                <c:pt idx="4909">
                  <c:v>1.0675190000000001</c:v>
                </c:pt>
                <c:pt idx="4910">
                  <c:v>1.067013</c:v>
                </c:pt>
                <c:pt idx="4911">
                  <c:v>1.0652189999999999</c:v>
                </c:pt>
                <c:pt idx="4912">
                  <c:v>1.0621849999999999</c:v>
                </c:pt>
                <c:pt idx="4913">
                  <c:v>1.058735</c:v>
                </c:pt>
                <c:pt idx="4914">
                  <c:v>1.0559970000000001</c:v>
                </c:pt>
                <c:pt idx="4915">
                  <c:v>1.0545359999999999</c:v>
                </c:pt>
                <c:pt idx="4916">
                  <c:v>1.0535140000000001</c:v>
                </c:pt>
                <c:pt idx="4917">
                  <c:v>1.0515589999999999</c:v>
                </c:pt>
                <c:pt idx="4918">
                  <c:v>1.048708</c:v>
                </c:pt>
                <c:pt idx="4919">
                  <c:v>1.046054</c:v>
                </c:pt>
                <c:pt idx="4920">
                  <c:v>1.0445249999999999</c:v>
                </c:pt>
                <c:pt idx="4921">
                  <c:v>1.044522</c:v>
                </c:pt>
                <c:pt idx="4922">
                  <c:v>1.045498</c:v>
                </c:pt>
                <c:pt idx="4923">
                  <c:v>1.046551</c:v>
                </c:pt>
                <c:pt idx="4924">
                  <c:v>1.047523</c:v>
                </c:pt>
                <c:pt idx="4925">
                  <c:v>1.049126</c:v>
                </c:pt>
                <c:pt idx="4926">
                  <c:v>1.052222</c:v>
                </c:pt>
                <c:pt idx="4927">
                  <c:v>1.056681</c:v>
                </c:pt>
                <c:pt idx="4928">
                  <c:v>1.0610250000000001</c:v>
                </c:pt>
                <c:pt idx="4929">
                  <c:v>1.0635129999999999</c:v>
                </c:pt>
                <c:pt idx="4930">
                  <c:v>1.063825</c:v>
                </c:pt>
                <c:pt idx="4931">
                  <c:v>1.063469</c:v>
                </c:pt>
                <c:pt idx="4932">
                  <c:v>1.063858</c:v>
                </c:pt>
                <c:pt idx="4933">
                  <c:v>1.0648230000000001</c:v>
                </c:pt>
                <c:pt idx="4934">
                  <c:v>1.0655669999999999</c:v>
                </c:pt>
                <c:pt idx="4935">
                  <c:v>1.065547</c:v>
                </c:pt>
                <c:pt idx="4936">
                  <c:v>1.064811</c:v>
                </c:pt>
                <c:pt idx="4937">
                  <c:v>1.063947</c:v>
                </c:pt>
                <c:pt idx="4938">
                  <c:v>1.063232</c:v>
                </c:pt>
                <c:pt idx="4939">
                  <c:v>1.063088</c:v>
                </c:pt>
                <c:pt idx="4940">
                  <c:v>1.0643260000000001</c:v>
                </c:pt>
                <c:pt idx="4941">
                  <c:v>1.0669299999999999</c:v>
                </c:pt>
                <c:pt idx="4942">
                  <c:v>1.0704830000000001</c:v>
                </c:pt>
                <c:pt idx="4943">
                  <c:v>1.0749930000000001</c:v>
                </c:pt>
                <c:pt idx="4944">
                  <c:v>1.0800970000000001</c:v>
                </c:pt>
                <c:pt idx="4945">
                  <c:v>1.0846640000000001</c:v>
                </c:pt>
                <c:pt idx="4946">
                  <c:v>1.0873079999999999</c:v>
                </c:pt>
                <c:pt idx="4947">
                  <c:v>1.0870059999999999</c:v>
                </c:pt>
                <c:pt idx="4948">
                  <c:v>1.084104</c:v>
                </c:pt>
                <c:pt idx="4949">
                  <c:v>1.080436</c:v>
                </c:pt>
                <c:pt idx="4950">
                  <c:v>1.077339</c:v>
                </c:pt>
                <c:pt idx="4951">
                  <c:v>1.074365</c:v>
                </c:pt>
                <c:pt idx="4952">
                  <c:v>1.0705169999999999</c:v>
                </c:pt>
                <c:pt idx="4953">
                  <c:v>1.0659369999999999</c:v>
                </c:pt>
                <c:pt idx="4954">
                  <c:v>1.0618369999999999</c:v>
                </c:pt>
                <c:pt idx="4955">
                  <c:v>1.0588599999999999</c:v>
                </c:pt>
                <c:pt idx="4956">
                  <c:v>1.05644</c:v>
                </c:pt>
                <c:pt idx="4957">
                  <c:v>1.0536220000000001</c:v>
                </c:pt>
                <c:pt idx="4958">
                  <c:v>1.0499069999999999</c:v>
                </c:pt>
                <c:pt idx="4959">
                  <c:v>1.0460449999999999</c:v>
                </c:pt>
                <c:pt idx="4960">
                  <c:v>1.043288</c:v>
                </c:pt>
                <c:pt idx="4961">
                  <c:v>1.041561</c:v>
                </c:pt>
                <c:pt idx="4962">
                  <c:v>1.03969</c:v>
                </c:pt>
                <c:pt idx="4963">
                  <c:v>1.036748</c:v>
                </c:pt>
                <c:pt idx="4964">
                  <c:v>1.0328900000000001</c:v>
                </c:pt>
                <c:pt idx="4965">
                  <c:v>1.0293319999999999</c:v>
                </c:pt>
                <c:pt idx="4966">
                  <c:v>1.0270060000000001</c:v>
                </c:pt>
                <c:pt idx="4967">
                  <c:v>1.025806</c:v>
                </c:pt>
                <c:pt idx="4968">
                  <c:v>1.025147</c:v>
                </c:pt>
                <c:pt idx="4969">
                  <c:v>1.024402</c:v>
                </c:pt>
                <c:pt idx="4970">
                  <c:v>1.023423</c:v>
                </c:pt>
                <c:pt idx="4971">
                  <c:v>1.0228710000000001</c:v>
                </c:pt>
                <c:pt idx="4972">
                  <c:v>1.0235019999999999</c:v>
                </c:pt>
                <c:pt idx="4973">
                  <c:v>1.0252030000000001</c:v>
                </c:pt>
                <c:pt idx="4974">
                  <c:v>1.0269619999999999</c:v>
                </c:pt>
                <c:pt idx="4975">
                  <c:v>1.0277270000000001</c:v>
                </c:pt>
                <c:pt idx="4976">
                  <c:v>1.027285</c:v>
                </c:pt>
                <c:pt idx="4977">
                  <c:v>1.026634</c:v>
                </c:pt>
                <c:pt idx="4978">
                  <c:v>1.026915</c:v>
                </c:pt>
                <c:pt idx="4979">
                  <c:v>1.0277620000000001</c:v>
                </c:pt>
                <c:pt idx="4980">
                  <c:v>1.0277970000000001</c:v>
                </c:pt>
                <c:pt idx="4981">
                  <c:v>1.0265120000000001</c:v>
                </c:pt>
                <c:pt idx="4982">
                  <c:v>1.024664</c:v>
                </c:pt>
                <c:pt idx="4983">
                  <c:v>1.023415</c:v>
                </c:pt>
                <c:pt idx="4984">
                  <c:v>1.0231159999999999</c:v>
                </c:pt>
                <c:pt idx="4985">
                  <c:v>1.022551</c:v>
                </c:pt>
                <c:pt idx="4986">
                  <c:v>1.0203770000000001</c:v>
                </c:pt>
                <c:pt idx="4987">
                  <c:v>1.0168219999999999</c:v>
                </c:pt>
                <c:pt idx="4988">
                  <c:v>1.0129189999999999</c:v>
                </c:pt>
                <c:pt idx="4989">
                  <c:v>1.009056</c:v>
                </c:pt>
                <c:pt idx="4990">
                  <c:v>1.0050410000000001</c:v>
                </c:pt>
                <c:pt idx="4991">
                  <c:v>1.0006660000000001</c:v>
                </c:pt>
                <c:pt idx="4992">
                  <c:v>0.99575400000000003</c:v>
                </c:pt>
                <c:pt idx="4993">
                  <c:v>0.99037600000000003</c:v>
                </c:pt>
                <c:pt idx="4994">
                  <c:v>0.98509199999999997</c:v>
                </c:pt>
                <c:pt idx="4995">
                  <c:v>0.98052899999999998</c:v>
                </c:pt>
                <c:pt idx="4996">
                  <c:v>0.97652099999999997</c:v>
                </c:pt>
                <c:pt idx="4997">
                  <c:v>0.97201899999999997</c:v>
                </c:pt>
                <c:pt idx="4998">
                  <c:v>0.96660199999999996</c:v>
                </c:pt>
                <c:pt idx="4999">
                  <c:v>0.96125799999999995</c:v>
                </c:pt>
                <c:pt idx="5000">
                  <c:v>0.956812</c:v>
                </c:pt>
                <c:pt idx="5001">
                  <c:v>0.95321500000000003</c:v>
                </c:pt>
                <c:pt idx="5002">
                  <c:v>0.95053200000000004</c:v>
                </c:pt>
                <c:pt idx="5003">
                  <c:v>0.94875900000000002</c:v>
                </c:pt>
                <c:pt idx="5004">
                  <c:v>0.94725899999999996</c:v>
                </c:pt>
                <c:pt idx="5005">
                  <c:v>0.94568600000000003</c:v>
                </c:pt>
                <c:pt idx="5006">
                  <c:v>0.94471000000000005</c:v>
                </c:pt>
                <c:pt idx="5007">
                  <c:v>0.94425599999999998</c:v>
                </c:pt>
                <c:pt idx="5008">
                  <c:v>0.94267699999999999</c:v>
                </c:pt>
                <c:pt idx="5009">
                  <c:v>0.93970100000000001</c:v>
                </c:pt>
                <c:pt idx="5010">
                  <c:v>0.93719399999999997</c:v>
                </c:pt>
                <c:pt idx="5011">
                  <c:v>0.93659300000000001</c:v>
                </c:pt>
                <c:pt idx="5012">
                  <c:v>0.93802799999999997</c:v>
                </c:pt>
                <c:pt idx="5013">
                  <c:v>0.94072100000000003</c:v>
                </c:pt>
                <c:pt idx="5014">
                  <c:v>0.94373499999999999</c:v>
                </c:pt>
                <c:pt idx="5015">
                  <c:v>0.94659099999999996</c:v>
                </c:pt>
                <c:pt idx="5016">
                  <c:v>0.94856600000000002</c:v>
                </c:pt>
                <c:pt idx="5017">
                  <c:v>0.94892399999999999</c:v>
                </c:pt>
                <c:pt idx="5018">
                  <c:v>0.94791899999999996</c:v>
                </c:pt>
                <c:pt idx="5019">
                  <c:v>0.94556200000000001</c:v>
                </c:pt>
                <c:pt idx="5020">
                  <c:v>0.94089299999999998</c:v>
                </c:pt>
                <c:pt idx="5021">
                  <c:v>0.93455699999999997</c:v>
                </c:pt>
                <c:pt idx="5022">
                  <c:v>0.92931399999999997</c:v>
                </c:pt>
                <c:pt idx="5023">
                  <c:v>0.92713199999999996</c:v>
                </c:pt>
                <c:pt idx="5024">
                  <c:v>0.92835900000000005</c:v>
                </c:pt>
                <c:pt idx="5025">
                  <c:v>0.93277200000000005</c:v>
                </c:pt>
                <c:pt idx="5026">
                  <c:v>0.93959499999999996</c:v>
                </c:pt>
                <c:pt idx="5027">
                  <c:v>0.94688600000000001</c:v>
                </c:pt>
                <c:pt idx="5028">
                  <c:v>0.95199800000000001</c:v>
                </c:pt>
                <c:pt idx="5029">
                  <c:v>0.95350900000000005</c:v>
                </c:pt>
                <c:pt idx="5030">
                  <c:v>0.95247400000000004</c:v>
                </c:pt>
                <c:pt idx="5031">
                  <c:v>0.95101400000000003</c:v>
                </c:pt>
                <c:pt idx="5032">
                  <c:v>0.95018000000000002</c:v>
                </c:pt>
                <c:pt idx="5033">
                  <c:v>0.94957499999999995</c:v>
                </c:pt>
                <c:pt idx="5034">
                  <c:v>0.94804900000000003</c:v>
                </c:pt>
                <c:pt idx="5035">
                  <c:v>0.94505300000000003</c:v>
                </c:pt>
                <c:pt idx="5036">
                  <c:v>0.94145999999999996</c:v>
                </c:pt>
                <c:pt idx="5037">
                  <c:v>0.93855100000000002</c:v>
                </c:pt>
                <c:pt idx="5038">
                  <c:v>0.93661899999999998</c:v>
                </c:pt>
                <c:pt idx="5039">
                  <c:v>0.93476000000000004</c:v>
                </c:pt>
                <c:pt idx="5040">
                  <c:v>0.93218100000000004</c:v>
                </c:pt>
                <c:pt idx="5041">
                  <c:v>0.92912600000000001</c:v>
                </c:pt>
                <c:pt idx="5042">
                  <c:v>0.92634899999999998</c:v>
                </c:pt>
                <c:pt idx="5043">
                  <c:v>0.92446200000000001</c:v>
                </c:pt>
                <c:pt idx="5044">
                  <c:v>0.92362200000000005</c:v>
                </c:pt>
                <c:pt idx="5045">
                  <c:v>0.92331399999999997</c:v>
                </c:pt>
                <c:pt idx="5046">
                  <c:v>0.922902</c:v>
                </c:pt>
                <c:pt idx="5047">
                  <c:v>0.92309300000000005</c:v>
                </c:pt>
                <c:pt idx="5048">
                  <c:v>0.92541300000000004</c:v>
                </c:pt>
                <c:pt idx="5049">
                  <c:v>0.92949300000000001</c:v>
                </c:pt>
                <c:pt idx="5050">
                  <c:v>0.93321100000000001</c:v>
                </c:pt>
                <c:pt idx="5051">
                  <c:v>0.934921</c:v>
                </c:pt>
                <c:pt idx="5052">
                  <c:v>0.93437999999999999</c:v>
                </c:pt>
                <c:pt idx="5053">
                  <c:v>0.93294200000000005</c:v>
                </c:pt>
                <c:pt idx="5054">
                  <c:v>0.93221500000000002</c:v>
                </c:pt>
                <c:pt idx="5055">
                  <c:v>0.93252400000000002</c:v>
                </c:pt>
                <c:pt idx="5056">
                  <c:v>0.93337599999999998</c:v>
                </c:pt>
                <c:pt idx="5057">
                  <c:v>0.93411</c:v>
                </c:pt>
                <c:pt idx="5058">
                  <c:v>0.93445500000000004</c:v>
                </c:pt>
                <c:pt idx="5059">
                  <c:v>0.935253</c:v>
                </c:pt>
                <c:pt idx="5060">
                  <c:v>0.93766099999999997</c:v>
                </c:pt>
                <c:pt idx="5061">
                  <c:v>0.94178600000000001</c:v>
                </c:pt>
                <c:pt idx="5062">
                  <c:v>0.94692900000000002</c:v>
                </c:pt>
                <c:pt idx="5063">
                  <c:v>0.95218999999999998</c:v>
                </c:pt>
                <c:pt idx="5064">
                  <c:v>0.95657499999999995</c:v>
                </c:pt>
                <c:pt idx="5065">
                  <c:v>0.95994900000000005</c:v>
                </c:pt>
                <c:pt idx="5066">
                  <c:v>0.96321500000000004</c:v>
                </c:pt>
                <c:pt idx="5067">
                  <c:v>0.96679300000000001</c:v>
                </c:pt>
                <c:pt idx="5068">
                  <c:v>0.97012200000000004</c:v>
                </c:pt>
                <c:pt idx="5069">
                  <c:v>0.97245099999999995</c:v>
                </c:pt>
                <c:pt idx="5070">
                  <c:v>0.97358699999999998</c:v>
                </c:pt>
                <c:pt idx="5071">
                  <c:v>0.97439900000000002</c:v>
                </c:pt>
                <c:pt idx="5072">
                  <c:v>0.97604400000000002</c:v>
                </c:pt>
                <c:pt idx="5073">
                  <c:v>0.97855400000000003</c:v>
                </c:pt>
                <c:pt idx="5074">
                  <c:v>0.98089199999999999</c:v>
                </c:pt>
                <c:pt idx="5075">
                  <c:v>0.98216599999999998</c:v>
                </c:pt>
                <c:pt idx="5076">
                  <c:v>0.982186</c:v>
                </c:pt>
                <c:pt idx="5077">
                  <c:v>0.98125899999999999</c:v>
                </c:pt>
                <c:pt idx="5078">
                  <c:v>0.98014100000000004</c:v>
                </c:pt>
                <c:pt idx="5079">
                  <c:v>0.97960100000000006</c:v>
                </c:pt>
                <c:pt idx="5080">
                  <c:v>0.97949600000000003</c:v>
                </c:pt>
                <c:pt idx="5081">
                  <c:v>0.97876799999999997</c:v>
                </c:pt>
                <c:pt idx="5082">
                  <c:v>0.976657</c:v>
                </c:pt>
                <c:pt idx="5083">
                  <c:v>0.97380800000000001</c:v>
                </c:pt>
                <c:pt idx="5084">
                  <c:v>0.97189899999999996</c:v>
                </c:pt>
                <c:pt idx="5085">
                  <c:v>0.97217200000000004</c:v>
                </c:pt>
                <c:pt idx="5086">
                  <c:v>0.97426800000000002</c:v>
                </c:pt>
                <c:pt idx="5087">
                  <c:v>0.97647899999999999</c:v>
                </c:pt>
                <c:pt idx="5088">
                  <c:v>0.977441</c:v>
                </c:pt>
                <c:pt idx="5089">
                  <c:v>0.97753000000000001</c:v>
                </c:pt>
                <c:pt idx="5090">
                  <c:v>0.97882999999999998</c:v>
                </c:pt>
                <c:pt idx="5091">
                  <c:v>0.98314500000000005</c:v>
                </c:pt>
                <c:pt idx="5092">
                  <c:v>0.99005200000000004</c:v>
                </c:pt>
                <c:pt idx="5093">
                  <c:v>0.99756999999999996</c:v>
                </c:pt>
                <c:pt idx="5094">
                  <c:v>1.003241</c:v>
                </c:pt>
                <c:pt idx="5095">
                  <c:v>1.0054019999999999</c:v>
                </c:pt>
                <c:pt idx="5096">
                  <c:v>1.005293</c:v>
                </c:pt>
                <c:pt idx="5097">
                  <c:v>1.0062660000000001</c:v>
                </c:pt>
                <c:pt idx="5098">
                  <c:v>1.010343</c:v>
                </c:pt>
                <c:pt idx="5099">
                  <c:v>1.0161359999999999</c:v>
                </c:pt>
                <c:pt idx="5100">
                  <c:v>1.020642</c:v>
                </c:pt>
                <c:pt idx="5101">
                  <c:v>1.0230379999999999</c:v>
                </c:pt>
                <c:pt idx="5102">
                  <c:v>1.025037</c:v>
                </c:pt>
                <c:pt idx="5103">
                  <c:v>1.0281579999999999</c:v>
                </c:pt>
                <c:pt idx="5104">
                  <c:v>1.0321070000000001</c:v>
                </c:pt>
                <c:pt idx="5105">
                  <c:v>1.035447</c:v>
                </c:pt>
                <c:pt idx="5106">
                  <c:v>1.037445</c:v>
                </c:pt>
                <c:pt idx="5107">
                  <c:v>1.038802</c:v>
                </c:pt>
                <c:pt idx="5108">
                  <c:v>1.040691</c:v>
                </c:pt>
                <c:pt idx="5109">
                  <c:v>1.043704</c:v>
                </c:pt>
                <c:pt idx="5110">
                  <c:v>1.0475030000000001</c:v>
                </c:pt>
                <c:pt idx="5111">
                  <c:v>1.051207</c:v>
                </c:pt>
                <c:pt idx="5112">
                  <c:v>1.0543670000000001</c:v>
                </c:pt>
                <c:pt idx="5113">
                  <c:v>1.057391</c:v>
                </c:pt>
                <c:pt idx="5114">
                  <c:v>1.060657</c:v>
                </c:pt>
                <c:pt idx="5115">
                  <c:v>1.0635779999999999</c:v>
                </c:pt>
                <c:pt idx="5116">
                  <c:v>1.0651900000000001</c:v>
                </c:pt>
                <c:pt idx="5117">
                  <c:v>1.0650040000000001</c:v>
                </c:pt>
                <c:pt idx="5118">
                  <c:v>1.0630409999999999</c:v>
                </c:pt>
                <c:pt idx="5119">
                  <c:v>1.060146</c:v>
                </c:pt>
                <c:pt idx="5120">
                  <c:v>1.0574479999999999</c:v>
                </c:pt>
                <c:pt idx="5121">
                  <c:v>1.055277</c:v>
                </c:pt>
                <c:pt idx="5122">
                  <c:v>1.053185</c:v>
                </c:pt>
                <c:pt idx="5123">
                  <c:v>1.0505869999999999</c:v>
                </c:pt>
                <c:pt idx="5124">
                  <c:v>1.047782</c:v>
                </c:pt>
                <c:pt idx="5125">
                  <c:v>1.0458970000000001</c:v>
                </c:pt>
                <c:pt idx="5126">
                  <c:v>1.045558</c:v>
                </c:pt>
                <c:pt idx="5127">
                  <c:v>1.0465690000000001</c:v>
                </c:pt>
                <c:pt idx="5128">
                  <c:v>1.0484690000000001</c:v>
                </c:pt>
                <c:pt idx="5129">
                  <c:v>1.0506</c:v>
                </c:pt>
                <c:pt idx="5130">
                  <c:v>1.052459</c:v>
                </c:pt>
                <c:pt idx="5131">
                  <c:v>1.054319</c:v>
                </c:pt>
                <c:pt idx="5132">
                  <c:v>1.05637</c:v>
                </c:pt>
                <c:pt idx="5133">
                  <c:v>1.0578190000000001</c:v>
                </c:pt>
                <c:pt idx="5134">
                  <c:v>1.05813</c:v>
                </c:pt>
                <c:pt idx="5135">
                  <c:v>1.0577890000000001</c:v>
                </c:pt>
                <c:pt idx="5136">
                  <c:v>1.0574490000000001</c:v>
                </c:pt>
                <c:pt idx="5137">
                  <c:v>1.0575889999999999</c:v>
                </c:pt>
                <c:pt idx="5138">
                  <c:v>1.058365</c:v>
                </c:pt>
                <c:pt idx="5139">
                  <c:v>1.0591349999999999</c:v>
                </c:pt>
                <c:pt idx="5140">
                  <c:v>1.059118</c:v>
                </c:pt>
                <c:pt idx="5141">
                  <c:v>1.05871</c:v>
                </c:pt>
                <c:pt idx="5142">
                  <c:v>1.0591330000000001</c:v>
                </c:pt>
                <c:pt idx="5143">
                  <c:v>1.0608740000000001</c:v>
                </c:pt>
                <c:pt idx="5144">
                  <c:v>1.0632680000000001</c:v>
                </c:pt>
                <c:pt idx="5145">
                  <c:v>1.065442</c:v>
                </c:pt>
                <c:pt idx="5146">
                  <c:v>1.0669150000000001</c:v>
                </c:pt>
                <c:pt idx="5147">
                  <c:v>1.0678749999999999</c:v>
                </c:pt>
                <c:pt idx="5148">
                  <c:v>1.0692120000000001</c:v>
                </c:pt>
                <c:pt idx="5149">
                  <c:v>1.0712660000000001</c:v>
                </c:pt>
                <c:pt idx="5150">
                  <c:v>1.0732429999999999</c:v>
                </c:pt>
                <c:pt idx="5151">
                  <c:v>1.074449</c:v>
                </c:pt>
                <c:pt idx="5152">
                  <c:v>1.0747880000000001</c:v>
                </c:pt>
                <c:pt idx="5153">
                  <c:v>1.074301</c:v>
                </c:pt>
                <c:pt idx="5154">
                  <c:v>1.073321</c:v>
                </c:pt>
                <c:pt idx="5155">
                  <c:v>1.072055</c:v>
                </c:pt>
                <c:pt idx="5156">
                  <c:v>1.0699510000000001</c:v>
                </c:pt>
                <c:pt idx="5157">
                  <c:v>1.0667789999999999</c:v>
                </c:pt>
                <c:pt idx="5158">
                  <c:v>1.063107</c:v>
                </c:pt>
                <c:pt idx="5159">
                  <c:v>1.0593619999999999</c:v>
                </c:pt>
                <c:pt idx="5160">
                  <c:v>1.0554589999999999</c:v>
                </c:pt>
                <c:pt idx="5161">
                  <c:v>1.050807</c:v>
                </c:pt>
                <c:pt idx="5162">
                  <c:v>1.044673</c:v>
                </c:pt>
                <c:pt idx="5163">
                  <c:v>1.0370619999999999</c:v>
                </c:pt>
                <c:pt idx="5164">
                  <c:v>1.029587</c:v>
                </c:pt>
                <c:pt idx="5165">
                  <c:v>1.0247520000000001</c:v>
                </c:pt>
                <c:pt idx="5166">
                  <c:v>1.02335</c:v>
                </c:pt>
                <c:pt idx="5167">
                  <c:v>1.0233270000000001</c:v>
                </c:pt>
                <c:pt idx="5168">
                  <c:v>1.02176</c:v>
                </c:pt>
                <c:pt idx="5169">
                  <c:v>1.01763</c:v>
                </c:pt>
                <c:pt idx="5170">
                  <c:v>1.0123489999999999</c:v>
                </c:pt>
                <c:pt idx="5171">
                  <c:v>1.007879</c:v>
                </c:pt>
                <c:pt idx="5172">
                  <c:v>1.0051920000000001</c:v>
                </c:pt>
                <c:pt idx="5173">
                  <c:v>1.0041</c:v>
                </c:pt>
                <c:pt idx="5174">
                  <c:v>1.003625</c:v>
                </c:pt>
                <c:pt idx="5175">
                  <c:v>1.0027200000000001</c:v>
                </c:pt>
                <c:pt idx="5176">
                  <c:v>1.001118</c:v>
                </c:pt>
                <c:pt idx="5177">
                  <c:v>0.99959100000000001</c:v>
                </c:pt>
                <c:pt idx="5178">
                  <c:v>0.99899099999999996</c:v>
                </c:pt>
                <c:pt idx="5179">
                  <c:v>0.99887999999999999</c:v>
                </c:pt>
                <c:pt idx="5180">
                  <c:v>0.99783200000000005</c:v>
                </c:pt>
                <c:pt idx="5181">
                  <c:v>0.99525600000000003</c:v>
                </c:pt>
                <c:pt idx="5182">
                  <c:v>0.99233499999999997</c:v>
                </c:pt>
                <c:pt idx="5183">
                  <c:v>0.99022600000000005</c:v>
                </c:pt>
                <c:pt idx="5184">
                  <c:v>0.988537</c:v>
                </c:pt>
                <c:pt idx="5185">
                  <c:v>0.98722500000000002</c:v>
                </c:pt>
                <c:pt idx="5186">
                  <c:v>0.98693399999999998</c:v>
                </c:pt>
                <c:pt idx="5187">
                  <c:v>0.98744799999999999</c:v>
                </c:pt>
                <c:pt idx="5188">
                  <c:v>0.98859300000000006</c:v>
                </c:pt>
                <c:pt idx="5189">
                  <c:v>0.99048400000000003</c:v>
                </c:pt>
                <c:pt idx="5190">
                  <c:v>0.99240099999999998</c:v>
                </c:pt>
                <c:pt idx="5191">
                  <c:v>0.99330399999999996</c:v>
                </c:pt>
                <c:pt idx="5192">
                  <c:v>0.99277400000000005</c:v>
                </c:pt>
                <c:pt idx="5193">
                  <c:v>0.99150000000000005</c:v>
                </c:pt>
                <c:pt idx="5194">
                  <c:v>0.99117900000000003</c:v>
                </c:pt>
                <c:pt idx="5195">
                  <c:v>0.99251699999999998</c:v>
                </c:pt>
                <c:pt idx="5196">
                  <c:v>0.99394899999999997</c:v>
                </c:pt>
                <c:pt idx="5197">
                  <c:v>0.99334100000000003</c:v>
                </c:pt>
                <c:pt idx="5198">
                  <c:v>0.98977599999999999</c:v>
                </c:pt>
                <c:pt idx="5199">
                  <c:v>0.98397299999999999</c:v>
                </c:pt>
                <c:pt idx="5200">
                  <c:v>0.97750999999999999</c:v>
                </c:pt>
                <c:pt idx="5201">
                  <c:v>0.97138199999999997</c:v>
                </c:pt>
                <c:pt idx="5202">
                  <c:v>0.96571499999999999</c:v>
                </c:pt>
                <c:pt idx="5203">
                  <c:v>0.959982</c:v>
                </c:pt>
                <c:pt idx="5204">
                  <c:v>0.95338900000000004</c:v>
                </c:pt>
                <c:pt idx="5205">
                  <c:v>0.94629099999999999</c:v>
                </c:pt>
                <c:pt idx="5206">
                  <c:v>0.94009100000000001</c:v>
                </c:pt>
                <c:pt idx="5207">
                  <c:v>0.93538100000000002</c:v>
                </c:pt>
                <c:pt idx="5208">
                  <c:v>0.93159899999999995</c:v>
                </c:pt>
                <c:pt idx="5209">
                  <c:v>0.92798099999999994</c:v>
                </c:pt>
                <c:pt idx="5210">
                  <c:v>0.92436099999999999</c:v>
                </c:pt>
                <c:pt idx="5211">
                  <c:v>0.92146799999999995</c:v>
                </c:pt>
                <c:pt idx="5212">
                  <c:v>0.92003500000000005</c:v>
                </c:pt>
                <c:pt idx="5213">
                  <c:v>0.91981599999999997</c:v>
                </c:pt>
                <c:pt idx="5214">
                  <c:v>0.92014300000000004</c:v>
                </c:pt>
                <c:pt idx="5215">
                  <c:v>0.92082399999999998</c:v>
                </c:pt>
                <c:pt idx="5216">
                  <c:v>0.92196500000000003</c:v>
                </c:pt>
                <c:pt idx="5217">
                  <c:v>0.92381599999999997</c:v>
                </c:pt>
                <c:pt idx="5218">
                  <c:v>0.92645500000000003</c:v>
                </c:pt>
                <c:pt idx="5219">
                  <c:v>0.92880499999999999</c:v>
                </c:pt>
                <c:pt idx="5220">
                  <c:v>0.92932700000000001</c:v>
                </c:pt>
                <c:pt idx="5221">
                  <c:v>0.92804500000000001</c:v>
                </c:pt>
                <c:pt idx="5222">
                  <c:v>0.92670200000000003</c:v>
                </c:pt>
                <c:pt idx="5223">
                  <c:v>0.926786</c:v>
                </c:pt>
                <c:pt idx="5224">
                  <c:v>0.92780499999999999</c:v>
                </c:pt>
                <c:pt idx="5225">
                  <c:v>0.92827300000000001</c:v>
                </c:pt>
                <c:pt idx="5226">
                  <c:v>0.92800199999999999</c:v>
                </c:pt>
                <c:pt idx="5227">
                  <c:v>0.92802399999999996</c:v>
                </c:pt>
                <c:pt idx="5228">
                  <c:v>0.92906200000000005</c:v>
                </c:pt>
                <c:pt idx="5229">
                  <c:v>0.93101400000000001</c:v>
                </c:pt>
                <c:pt idx="5230">
                  <c:v>0.93425499999999995</c:v>
                </c:pt>
                <c:pt idx="5231">
                  <c:v>0.93966499999999997</c:v>
                </c:pt>
                <c:pt idx="5232">
                  <c:v>0.94608999999999999</c:v>
                </c:pt>
                <c:pt idx="5233">
                  <c:v>0.95125099999999996</c:v>
                </c:pt>
                <c:pt idx="5234">
                  <c:v>0.95452700000000001</c:v>
                </c:pt>
                <c:pt idx="5235">
                  <c:v>0.95638900000000004</c:v>
                </c:pt>
                <c:pt idx="5236">
                  <c:v>0.95688799999999996</c:v>
                </c:pt>
                <c:pt idx="5237">
                  <c:v>0.95545000000000002</c:v>
                </c:pt>
                <c:pt idx="5238">
                  <c:v>0.95236100000000001</c:v>
                </c:pt>
                <c:pt idx="5239">
                  <c:v>0.94960100000000003</c:v>
                </c:pt>
                <c:pt idx="5240">
                  <c:v>0.94864000000000004</c:v>
                </c:pt>
                <c:pt idx="5241">
                  <c:v>0.94867100000000004</c:v>
                </c:pt>
                <c:pt idx="5242">
                  <c:v>0.94730800000000004</c:v>
                </c:pt>
                <c:pt idx="5243">
                  <c:v>0.94239300000000004</c:v>
                </c:pt>
                <c:pt idx="5244">
                  <c:v>0.934755</c:v>
                </c:pt>
                <c:pt idx="5245">
                  <c:v>0.92787799999999998</c:v>
                </c:pt>
                <c:pt idx="5246">
                  <c:v>0.92376899999999995</c:v>
                </c:pt>
                <c:pt idx="5247">
                  <c:v>0.92196999999999996</c:v>
                </c:pt>
                <c:pt idx="5248">
                  <c:v>0.92151400000000006</c:v>
                </c:pt>
                <c:pt idx="5249">
                  <c:v>0.92151099999999997</c:v>
                </c:pt>
                <c:pt idx="5250">
                  <c:v>0.92149800000000004</c:v>
                </c:pt>
                <c:pt idx="5251">
                  <c:v>0.92209399999999997</c:v>
                </c:pt>
                <c:pt idx="5252">
                  <c:v>0.92402099999999998</c:v>
                </c:pt>
                <c:pt idx="5253">
                  <c:v>0.92666099999999996</c:v>
                </c:pt>
                <c:pt idx="5254">
                  <c:v>0.92877100000000001</c:v>
                </c:pt>
                <c:pt idx="5255">
                  <c:v>0.93008500000000005</c:v>
                </c:pt>
                <c:pt idx="5256">
                  <c:v>0.93143500000000001</c:v>
                </c:pt>
                <c:pt idx="5257">
                  <c:v>0.93380300000000005</c:v>
                </c:pt>
                <c:pt idx="5258">
                  <c:v>0.93745199999999995</c:v>
                </c:pt>
                <c:pt idx="5259">
                  <c:v>0.94178099999999998</c:v>
                </c:pt>
                <c:pt idx="5260">
                  <c:v>0.94596499999999994</c:v>
                </c:pt>
                <c:pt idx="5261">
                  <c:v>0.94961300000000004</c:v>
                </c:pt>
                <c:pt idx="5262">
                  <c:v>0.95256700000000005</c:v>
                </c:pt>
                <c:pt idx="5263">
                  <c:v>0.95450299999999999</c:v>
                </c:pt>
                <c:pt idx="5264">
                  <c:v>0.95511400000000002</c:v>
                </c:pt>
                <c:pt idx="5265">
                  <c:v>0.95458299999999996</c:v>
                </c:pt>
                <c:pt idx="5266">
                  <c:v>0.95413700000000001</c:v>
                </c:pt>
                <c:pt idx="5267">
                  <c:v>0.95547099999999996</c:v>
                </c:pt>
                <c:pt idx="5268">
                  <c:v>0.95927499999999999</c:v>
                </c:pt>
                <c:pt idx="5269">
                  <c:v>0.96471300000000004</c:v>
                </c:pt>
                <c:pt idx="5270">
                  <c:v>0.97020799999999996</c:v>
                </c:pt>
                <c:pt idx="5271">
                  <c:v>0.97491700000000003</c:v>
                </c:pt>
                <c:pt idx="5272">
                  <c:v>0.97922900000000002</c:v>
                </c:pt>
                <c:pt idx="5273">
                  <c:v>0.98383900000000002</c:v>
                </c:pt>
                <c:pt idx="5274">
                  <c:v>0.98858500000000005</c:v>
                </c:pt>
                <c:pt idx="5275">
                  <c:v>0.99217100000000003</c:v>
                </c:pt>
                <c:pt idx="5276">
                  <c:v>0.99380000000000002</c:v>
                </c:pt>
                <c:pt idx="5277">
                  <c:v>0.99446100000000004</c:v>
                </c:pt>
                <c:pt idx="5278">
                  <c:v>0.99571399999999999</c:v>
                </c:pt>
                <c:pt idx="5279">
                  <c:v>0.99815299999999996</c:v>
                </c:pt>
                <c:pt idx="5280">
                  <c:v>1.0009939999999999</c:v>
                </c:pt>
                <c:pt idx="5281">
                  <c:v>1.0029049999999999</c:v>
                </c:pt>
                <c:pt idx="5282">
                  <c:v>1.0034780000000001</c:v>
                </c:pt>
                <c:pt idx="5283">
                  <c:v>1.0032799999999999</c:v>
                </c:pt>
                <c:pt idx="5284">
                  <c:v>1.003085</c:v>
                </c:pt>
                <c:pt idx="5285">
                  <c:v>1.003795</c:v>
                </c:pt>
                <c:pt idx="5286">
                  <c:v>1.0057609999999999</c:v>
                </c:pt>
                <c:pt idx="5287">
                  <c:v>1.007676</c:v>
                </c:pt>
                <c:pt idx="5288">
                  <c:v>1.007757</c:v>
                </c:pt>
                <c:pt idx="5289">
                  <c:v>1.0062709999999999</c:v>
                </c:pt>
                <c:pt idx="5290">
                  <c:v>1.0051650000000001</c:v>
                </c:pt>
                <c:pt idx="5291">
                  <c:v>1.005341</c:v>
                </c:pt>
                <c:pt idx="5292">
                  <c:v>1.005984</c:v>
                </c:pt>
                <c:pt idx="5293">
                  <c:v>1.0059830000000001</c:v>
                </c:pt>
                <c:pt idx="5294">
                  <c:v>1.0049840000000001</c:v>
                </c:pt>
                <c:pt idx="5295">
                  <c:v>1.003719</c:v>
                </c:pt>
                <c:pt idx="5296">
                  <c:v>1.003463</c:v>
                </c:pt>
                <c:pt idx="5297">
                  <c:v>1.0049170000000001</c:v>
                </c:pt>
                <c:pt idx="5298">
                  <c:v>1.0075000000000001</c:v>
                </c:pt>
                <c:pt idx="5299">
                  <c:v>1.009844</c:v>
                </c:pt>
                <c:pt idx="5300">
                  <c:v>1.011395</c:v>
                </c:pt>
                <c:pt idx="5301">
                  <c:v>1.0130189999999999</c:v>
                </c:pt>
                <c:pt idx="5302">
                  <c:v>1.0157389999999999</c:v>
                </c:pt>
                <c:pt idx="5303">
                  <c:v>1.0197080000000001</c:v>
                </c:pt>
                <c:pt idx="5304">
                  <c:v>1.0241420000000001</c:v>
                </c:pt>
                <c:pt idx="5305">
                  <c:v>1.0275559999999999</c:v>
                </c:pt>
                <c:pt idx="5306">
                  <c:v>1.028999</c:v>
                </c:pt>
                <c:pt idx="5307">
                  <c:v>1.0293049999999999</c:v>
                </c:pt>
                <c:pt idx="5308">
                  <c:v>1.030213</c:v>
                </c:pt>
                <c:pt idx="5309">
                  <c:v>1.0325260000000001</c:v>
                </c:pt>
                <c:pt idx="5310">
                  <c:v>1.035655</c:v>
                </c:pt>
                <c:pt idx="5311">
                  <c:v>1.0385629999999999</c:v>
                </c:pt>
                <c:pt idx="5312">
                  <c:v>1.041069</c:v>
                </c:pt>
                <c:pt idx="5313">
                  <c:v>1.044133</c:v>
                </c:pt>
                <c:pt idx="5314">
                  <c:v>1.0483150000000001</c:v>
                </c:pt>
                <c:pt idx="5315">
                  <c:v>1.0527679999999999</c:v>
                </c:pt>
                <c:pt idx="5316">
                  <c:v>1.0564579999999999</c:v>
                </c:pt>
                <c:pt idx="5317">
                  <c:v>1.0594619999999999</c:v>
                </c:pt>
                <c:pt idx="5318">
                  <c:v>1.062595</c:v>
                </c:pt>
                <c:pt idx="5319">
                  <c:v>1.066181</c:v>
                </c:pt>
                <c:pt idx="5320">
                  <c:v>1.0693140000000001</c:v>
                </c:pt>
                <c:pt idx="5321">
                  <c:v>1.070559</c:v>
                </c:pt>
                <c:pt idx="5322">
                  <c:v>1.069526</c:v>
                </c:pt>
                <c:pt idx="5323">
                  <c:v>1.0673079999999999</c:v>
                </c:pt>
                <c:pt idx="5324">
                  <c:v>1.0653349999999999</c:v>
                </c:pt>
                <c:pt idx="5325">
                  <c:v>1.064011</c:v>
                </c:pt>
                <c:pt idx="5326">
                  <c:v>1.0625260000000001</c:v>
                </c:pt>
                <c:pt idx="5327">
                  <c:v>1.059687</c:v>
                </c:pt>
                <c:pt idx="5328">
                  <c:v>1.0550569999999999</c:v>
                </c:pt>
                <c:pt idx="5329">
                  <c:v>1.0497160000000001</c:v>
                </c:pt>
                <c:pt idx="5330">
                  <c:v>1.045188</c:v>
                </c:pt>
                <c:pt idx="5331">
                  <c:v>1.0418540000000001</c:v>
                </c:pt>
                <c:pt idx="5332">
                  <c:v>1.039215</c:v>
                </c:pt>
                <c:pt idx="5333">
                  <c:v>1.036645</c:v>
                </c:pt>
                <c:pt idx="5334">
                  <c:v>1.0340279999999999</c:v>
                </c:pt>
                <c:pt idx="5335">
                  <c:v>1.032308</c:v>
                </c:pt>
                <c:pt idx="5336">
                  <c:v>1.0322560000000001</c:v>
                </c:pt>
                <c:pt idx="5337">
                  <c:v>1.0331809999999999</c:v>
                </c:pt>
                <c:pt idx="5338">
                  <c:v>1.033874</c:v>
                </c:pt>
                <c:pt idx="5339">
                  <c:v>1.0338909999999999</c:v>
                </c:pt>
                <c:pt idx="5340">
                  <c:v>1.0336099999999999</c:v>
                </c:pt>
                <c:pt idx="5341">
                  <c:v>1.033868</c:v>
                </c:pt>
                <c:pt idx="5342">
                  <c:v>1.035431</c:v>
                </c:pt>
                <c:pt idx="5343">
                  <c:v>1.038203</c:v>
                </c:pt>
                <c:pt idx="5344">
                  <c:v>1.0410410000000001</c:v>
                </c:pt>
                <c:pt idx="5345">
                  <c:v>1.0426299999999999</c:v>
                </c:pt>
                <c:pt idx="5346">
                  <c:v>1.042837</c:v>
                </c:pt>
                <c:pt idx="5347">
                  <c:v>1.042824</c:v>
                </c:pt>
                <c:pt idx="5348">
                  <c:v>1.043525</c:v>
                </c:pt>
                <c:pt idx="5349">
                  <c:v>1.044826</c:v>
                </c:pt>
                <c:pt idx="5350">
                  <c:v>1.0460449999999999</c:v>
                </c:pt>
                <c:pt idx="5351">
                  <c:v>1.046651</c:v>
                </c:pt>
                <c:pt idx="5352">
                  <c:v>1.046726</c:v>
                </c:pt>
                <c:pt idx="5353">
                  <c:v>1.046805</c:v>
                </c:pt>
                <c:pt idx="5354">
                  <c:v>1.047566</c:v>
                </c:pt>
                <c:pt idx="5355">
                  <c:v>1.0493049999999999</c:v>
                </c:pt>
                <c:pt idx="5356">
                  <c:v>1.051353</c:v>
                </c:pt>
                <c:pt idx="5357">
                  <c:v>1.05298</c:v>
                </c:pt>
                <c:pt idx="5358">
                  <c:v>1.0544020000000001</c:v>
                </c:pt>
                <c:pt idx="5359">
                  <c:v>1.0557620000000001</c:v>
                </c:pt>
                <c:pt idx="5360">
                  <c:v>1.0566040000000001</c:v>
                </c:pt>
                <c:pt idx="5361">
                  <c:v>1.0567059999999999</c:v>
                </c:pt>
                <c:pt idx="5362">
                  <c:v>1.055914</c:v>
                </c:pt>
                <c:pt idx="5363">
                  <c:v>1.0543549999999999</c:v>
                </c:pt>
                <c:pt idx="5364">
                  <c:v>1.053199</c:v>
                </c:pt>
                <c:pt idx="5365">
                  <c:v>1.053129</c:v>
                </c:pt>
                <c:pt idx="5366">
                  <c:v>1.0529550000000001</c:v>
                </c:pt>
                <c:pt idx="5367">
                  <c:v>1.0508459999999999</c:v>
                </c:pt>
                <c:pt idx="5368">
                  <c:v>1.0459229999999999</c:v>
                </c:pt>
                <c:pt idx="5369">
                  <c:v>1.0387759999999999</c:v>
                </c:pt>
                <c:pt idx="5370">
                  <c:v>1.0312600000000001</c:v>
                </c:pt>
                <c:pt idx="5371">
                  <c:v>1.0251729999999999</c:v>
                </c:pt>
                <c:pt idx="5372">
                  <c:v>1.0205550000000001</c:v>
                </c:pt>
                <c:pt idx="5373">
                  <c:v>1.016286</c:v>
                </c:pt>
                <c:pt idx="5374">
                  <c:v>1.0118229999999999</c:v>
                </c:pt>
                <c:pt idx="5375">
                  <c:v>1.007253</c:v>
                </c:pt>
                <c:pt idx="5376">
                  <c:v>1.0030159999999999</c:v>
                </c:pt>
                <c:pt idx="5377">
                  <c:v>0.99967499999999998</c:v>
                </c:pt>
                <c:pt idx="5378">
                  <c:v>0.99688299999999996</c:v>
                </c:pt>
                <c:pt idx="5379">
                  <c:v>0.99357799999999996</c:v>
                </c:pt>
                <c:pt idx="5380">
                  <c:v>0.98917500000000003</c:v>
                </c:pt>
                <c:pt idx="5381">
                  <c:v>0.98385199999999995</c:v>
                </c:pt>
                <c:pt idx="5382">
                  <c:v>0.97881899999999999</c:v>
                </c:pt>
                <c:pt idx="5383">
                  <c:v>0.975742</c:v>
                </c:pt>
                <c:pt idx="5384">
                  <c:v>0.97486700000000004</c:v>
                </c:pt>
                <c:pt idx="5385">
                  <c:v>0.97490699999999997</c:v>
                </c:pt>
                <c:pt idx="5386">
                  <c:v>0.97458500000000003</c:v>
                </c:pt>
                <c:pt idx="5387">
                  <c:v>0.97356799999999999</c:v>
                </c:pt>
                <c:pt idx="5388">
                  <c:v>0.97228800000000004</c:v>
                </c:pt>
                <c:pt idx="5389">
                  <c:v>0.97139900000000001</c:v>
                </c:pt>
                <c:pt idx="5390">
                  <c:v>0.97156100000000001</c:v>
                </c:pt>
                <c:pt idx="5391">
                  <c:v>0.972715</c:v>
                </c:pt>
                <c:pt idx="5392">
                  <c:v>0.97366900000000001</c:v>
                </c:pt>
                <c:pt idx="5393">
                  <c:v>0.97347700000000004</c:v>
                </c:pt>
                <c:pt idx="5394">
                  <c:v>0.97255800000000003</c:v>
                </c:pt>
                <c:pt idx="5395">
                  <c:v>0.97195900000000002</c:v>
                </c:pt>
                <c:pt idx="5396">
                  <c:v>0.97244799999999998</c:v>
                </c:pt>
                <c:pt idx="5397">
                  <c:v>0.97402500000000003</c:v>
                </c:pt>
                <c:pt idx="5398">
                  <c:v>0.97557899999999997</c:v>
                </c:pt>
                <c:pt idx="5399">
                  <c:v>0.97621199999999997</c:v>
                </c:pt>
                <c:pt idx="5400">
                  <c:v>0.97654799999999997</c:v>
                </c:pt>
                <c:pt idx="5401">
                  <c:v>0.97764200000000001</c:v>
                </c:pt>
                <c:pt idx="5402">
                  <c:v>0.97956600000000005</c:v>
                </c:pt>
                <c:pt idx="5403">
                  <c:v>0.98122299999999996</c:v>
                </c:pt>
                <c:pt idx="5404">
                  <c:v>0.98118399999999995</c:v>
                </c:pt>
                <c:pt idx="5405">
                  <c:v>0.97882999999999998</c:v>
                </c:pt>
                <c:pt idx="5406">
                  <c:v>0.97477599999999998</c:v>
                </c:pt>
                <c:pt idx="5407">
                  <c:v>0.97031100000000003</c:v>
                </c:pt>
                <c:pt idx="5408">
                  <c:v>0.96616500000000005</c:v>
                </c:pt>
                <c:pt idx="5409">
                  <c:v>0.96216699999999999</c:v>
                </c:pt>
                <c:pt idx="5410">
                  <c:v>0.95794400000000002</c:v>
                </c:pt>
                <c:pt idx="5411">
                  <c:v>0.95321500000000003</c:v>
                </c:pt>
                <c:pt idx="5412">
                  <c:v>0.94819900000000001</c:v>
                </c:pt>
                <c:pt idx="5413">
                  <c:v>0.94387699999999997</c:v>
                </c:pt>
                <c:pt idx="5414">
                  <c:v>0.94104699999999997</c:v>
                </c:pt>
                <c:pt idx="5415">
                  <c:v>0.93938200000000005</c:v>
                </c:pt>
                <c:pt idx="5416">
                  <c:v>0.93779000000000001</c:v>
                </c:pt>
                <c:pt idx="5417">
                  <c:v>0.935473</c:v>
                </c:pt>
                <c:pt idx="5418">
                  <c:v>0.93258399999999997</c:v>
                </c:pt>
                <c:pt idx="5419">
                  <c:v>0.93027800000000005</c:v>
                </c:pt>
                <c:pt idx="5420">
                  <c:v>0.92987699999999995</c:v>
                </c:pt>
                <c:pt idx="5421">
                  <c:v>0.93146200000000001</c:v>
                </c:pt>
                <c:pt idx="5422">
                  <c:v>0.93336799999999998</c:v>
                </c:pt>
                <c:pt idx="5423">
                  <c:v>0.93345100000000003</c:v>
                </c:pt>
                <c:pt idx="5424">
                  <c:v>0.93126900000000001</c:v>
                </c:pt>
                <c:pt idx="5425">
                  <c:v>0.92880300000000005</c:v>
                </c:pt>
                <c:pt idx="5426">
                  <c:v>0.92824899999999999</c:v>
                </c:pt>
                <c:pt idx="5427">
                  <c:v>0.92973700000000004</c:v>
                </c:pt>
                <c:pt idx="5428">
                  <c:v>0.93187299999999995</c:v>
                </c:pt>
                <c:pt idx="5429">
                  <c:v>0.93313199999999996</c:v>
                </c:pt>
                <c:pt idx="5430">
                  <c:v>0.93302200000000002</c:v>
                </c:pt>
                <c:pt idx="5431">
                  <c:v>0.93262900000000004</c:v>
                </c:pt>
                <c:pt idx="5432">
                  <c:v>0.93318800000000002</c:v>
                </c:pt>
                <c:pt idx="5433">
                  <c:v>0.93473499999999998</c:v>
                </c:pt>
                <c:pt idx="5434">
                  <c:v>0.93647400000000003</c:v>
                </c:pt>
                <c:pt idx="5435">
                  <c:v>0.93743799999999999</c:v>
                </c:pt>
                <c:pt idx="5436">
                  <c:v>0.93734300000000004</c:v>
                </c:pt>
                <c:pt idx="5437">
                  <c:v>0.93729200000000001</c:v>
                </c:pt>
                <c:pt idx="5438">
                  <c:v>0.93858900000000001</c:v>
                </c:pt>
                <c:pt idx="5439">
                  <c:v>0.94129300000000005</c:v>
                </c:pt>
                <c:pt idx="5440">
                  <c:v>0.94437599999999999</c:v>
                </c:pt>
                <c:pt idx="5441">
                  <c:v>0.94669800000000004</c:v>
                </c:pt>
                <c:pt idx="5442">
                  <c:v>0.94814900000000002</c:v>
                </c:pt>
                <c:pt idx="5443">
                  <c:v>0.94995499999999999</c:v>
                </c:pt>
                <c:pt idx="5444">
                  <c:v>0.95319399999999999</c:v>
                </c:pt>
                <c:pt idx="5445">
                  <c:v>0.95713199999999998</c:v>
                </c:pt>
                <c:pt idx="5446">
                  <c:v>0.95998700000000003</c:v>
                </c:pt>
                <c:pt idx="5447">
                  <c:v>0.96079700000000001</c:v>
                </c:pt>
                <c:pt idx="5448">
                  <c:v>0.95979300000000001</c:v>
                </c:pt>
                <c:pt idx="5449">
                  <c:v>0.95781099999999997</c:v>
                </c:pt>
                <c:pt idx="5450">
                  <c:v>0.955847</c:v>
                </c:pt>
                <c:pt idx="5451">
                  <c:v>0.95473799999999998</c:v>
                </c:pt>
                <c:pt idx="5452">
                  <c:v>0.95451299999999994</c:v>
                </c:pt>
                <c:pt idx="5453">
                  <c:v>0.95442400000000005</c:v>
                </c:pt>
                <c:pt idx="5454">
                  <c:v>0.95375299999999996</c:v>
                </c:pt>
                <c:pt idx="5455">
                  <c:v>0.95235800000000004</c:v>
                </c:pt>
                <c:pt idx="5456">
                  <c:v>0.95089900000000005</c:v>
                </c:pt>
                <c:pt idx="5457">
                  <c:v>0.95024200000000003</c:v>
                </c:pt>
                <c:pt idx="5458">
                  <c:v>0.95020099999999996</c:v>
                </c:pt>
                <c:pt idx="5459">
                  <c:v>0.94957400000000003</c:v>
                </c:pt>
                <c:pt idx="5460">
                  <c:v>0.94787699999999997</c:v>
                </c:pt>
                <c:pt idx="5461">
                  <c:v>0.94602699999999995</c:v>
                </c:pt>
                <c:pt idx="5462">
                  <c:v>0.94522200000000001</c:v>
                </c:pt>
                <c:pt idx="5463">
                  <c:v>0.94590700000000005</c:v>
                </c:pt>
                <c:pt idx="5464">
                  <c:v>0.94736699999999996</c:v>
                </c:pt>
                <c:pt idx="5465">
                  <c:v>0.94874999999999998</c:v>
                </c:pt>
                <c:pt idx="5466">
                  <c:v>0.95040899999999995</c:v>
                </c:pt>
                <c:pt idx="5467">
                  <c:v>0.95342400000000005</c:v>
                </c:pt>
                <c:pt idx="5468">
                  <c:v>0.95818700000000001</c:v>
                </c:pt>
                <c:pt idx="5469">
                  <c:v>0.96354099999999998</c:v>
                </c:pt>
                <c:pt idx="5470">
                  <c:v>0.96744200000000002</c:v>
                </c:pt>
                <c:pt idx="5471">
                  <c:v>0.96909500000000004</c:v>
                </c:pt>
                <c:pt idx="5472">
                  <c:v>0.96972400000000003</c:v>
                </c:pt>
                <c:pt idx="5473">
                  <c:v>0.97084000000000004</c:v>
                </c:pt>
                <c:pt idx="5474">
                  <c:v>0.973001</c:v>
                </c:pt>
                <c:pt idx="5475">
                  <c:v>0.97602800000000001</c:v>
                </c:pt>
                <c:pt idx="5476">
                  <c:v>0.979321</c:v>
                </c:pt>
                <c:pt idx="5477">
                  <c:v>0.98228599999999999</c:v>
                </c:pt>
                <c:pt idx="5478">
                  <c:v>0.98516400000000004</c:v>
                </c:pt>
                <c:pt idx="5479">
                  <c:v>0.98895900000000003</c:v>
                </c:pt>
                <c:pt idx="5480">
                  <c:v>0.99379099999999998</c:v>
                </c:pt>
                <c:pt idx="5481">
                  <c:v>0.99832699999999996</c:v>
                </c:pt>
                <c:pt idx="5482">
                  <c:v>1.0015210000000001</c:v>
                </c:pt>
                <c:pt idx="5483">
                  <c:v>1.0040210000000001</c:v>
                </c:pt>
                <c:pt idx="5484">
                  <c:v>1.007047</c:v>
                </c:pt>
                <c:pt idx="5485">
                  <c:v>1.010705</c:v>
                </c:pt>
                <c:pt idx="5486">
                  <c:v>1.0145690000000001</c:v>
                </c:pt>
                <c:pt idx="5487">
                  <c:v>1.018402</c:v>
                </c:pt>
                <c:pt idx="5488">
                  <c:v>1.0214909999999999</c:v>
                </c:pt>
                <c:pt idx="5489">
                  <c:v>1.0233019999999999</c:v>
                </c:pt>
                <c:pt idx="5490">
                  <c:v>1.024311</c:v>
                </c:pt>
                <c:pt idx="5491">
                  <c:v>1.024772</c:v>
                </c:pt>
                <c:pt idx="5492">
                  <c:v>1.0240910000000001</c:v>
                </c:pt>
                <c:pt idx="5493">
                  <c:v>1.0218780000000001</c:v>
                </c:pt>
                <c:pt idx="5494">
                  <c:v>1.0183960000000001</c:v>
                </c:pt>
                <c:pt idx="5495">
                  <c:v>1.014575</c:v>
                </c:pt>
                <c:pt idx="5496">
                  <c:v>1.0117799999999999</c:v>
                </c:pt>
                <c:pt idx="5497">
                  <c:v>1.0106040000000001</c:v>
                </c:pt>
                <c:pt idx="5498">
                  <c:v>1.0105519999999999</c:v>
                </c:pt>
                <c:pt idx="5499">
                  <c:v>1.0110399999999999</c:v>
                </c:pt>
                <c:pt idx="5500">
                  <c:v>1.0119549999999999</c:v>
                </c:pt>
                <c:pt idx="5501">
                  <c:v>1.013449</c:v>
                </c:pt>
                <c:pt idx="5502">
                  <c:v>1.0156449999999999</c:v>
                </c:pt>
                <c:pt idx="5503">
                  <c:v>1.018494</c:v>
                </c:pt>
                <c:pt idx="5504">
                  <c:v>1.021385</c:v>
                </c:pt>
                <c:pt idx="5505">
                  <c:v>1.0233570000000001</c:v>
                </c:pt>
                <c:pt idx="5506">
                  <c:v>1.0242279999999999</c:v>
                </c:pt>
                <c:pt idx="5507">
                  <c:v>1.0248600000000001</c:v>
                </c:pt>
                <c:pt idx="5508">
                  <c:v>1.0263960000000001</c:v>
                </c:pt>
                <c:pt idx="5509">
                  <c:v>1.029253</c:v>
                </c:pt>
                <c:pt idx="5510">
                  <c:v>1.0323819999999999</c:v>
                </c:pt>
                <c:pt idx="5511">
                  <c:v>1.0342659999999999</c:v>
                </c:pt>
                <c:pt idx="5512">
                  <c:v>1.034621</c:v>
                </c:pt>
                <c:pt idx="5513">
                  <c:v>1.0346740000000001</c:v>
                </c:pt>
                <c:pt idx="5514">
                  <c:v>1.0358719999999999</c:v>
                </c:pt>
                <c:pt idx="5515">
                  <c:v>1.0382560000000001</c:v>
                </c:pt>
                <c:pt idx="5516">
                  <c:v>1.0405580000000001</c:v>
                </c:pt>
                <c:pt idx="5517">
                  <c:v>1.041793</c:v>
                </c:pt>
                <c:pt idx="5518">
                  <c:v>1.0429679999999999</c:v>
                </c:pt>
                <c:pt idx="5519">
                  <c:v>1.046645</c:v>
                </c:pt>
                <c:pt idx="5520">
                  <c:v>1.0533090000000001</c:v>
                </c:pt>
                <c:pt idx="5521">
                  <c:v>1.0603020000000001</c:v>
                </c:pt>
                <c:pt idx="5522">
                  <c:v>1.064784</c:v>
                </c:pt>
                <c:pt idx="5523">
                  <c:v>1.0660559999999999</c:v>
                </c:pt>
                <c:pt idx="5524">
                  <c:v>1.065863</c:v>
                </c:pt>
                <c:pt idx="5525">
                  <c:v>1.0662799999999999</c:v>
                </c:pt>
                <c:pt idx="5526">
                  <c:v>1.0675650000000001</c:v>
                </c:pt>
                <c:pt idx="5527">
                  <c:v>1.06864</c:v>
                </c:pt>
                <c:pt idx="5528">
                  <c:v>1.0686549999999999</c:v>
                </c:pt>
                <c:pt idx="5529">
                  <c:v>1.0678700000000001</c:v>
                </c:pt>
                <c:pt idx="5530">
                  <c:v>1.0672379999999999</c:v>
                </c:pt>
                <c:pt idx="5531">
                  <c:v>1.0670850000000001</c:v>
                </c:pt>
                <c:pt idx="5532">
                  <c:v>1.0666770000000001</c:v>
                </c:pt>
                <c:pt idx="5533">
                  <c:v>1.065256</c:v>
                </c:pt>
                <c:pt idx="5534">
                  <c:v>1.062878</c:v>
                </c:pt>
                <c:pt idx="5535">
                  <c:v>1.0600149999999999</c:v>
                </c:pt>
                <c:pt idx="5536">
                  <c:v>1.0569299999999999</c:v>
                </c:pt>
                <c:pt idx="5537">
                  <c:v>1.053488</c:v>
                </c:pt>
                <c:pt idx="5538">
                  <c:v>1.0494520000000001</c:v>
                </c:pt>
                <c:pt idx="5539">
                  <c:v>1.0451619999999999</c:v>
                </c:pt>
                <c:pt idx="5540">
                  <c:v>1.0416270000000001</c:v>
                </c:pt>
                <c:pt idx="5541">
                  <c:v>1.039498</c:v>
                </c:pt>
                <c:pt idx="5542">
                  <c:v>1.038313</c:v>
                </c:pt>
                <c:pt idx="5543">
                  <c:v>1.037112</c:v>
                </c:pt>
                <c:pt idx="5544">
                  <c:v>1.0356050000000001</c:v>
                </c:pt>
                <c:pt idx="5545">
                  <c:v>1.034481</c:v>
                </c:pt>
                <c:pt idx="5546">
                  <c:v>1.0344329999999999</c:v>
                </c:pt>
                <c:pt idx="5547">
                  <c:v>1.0351509999999999</c:v>
                </c:pt>
                <c:pt idx="5548">
                  <c:v>1.035757</c:v>
                </c:pt>
                <c:pt idx="5549">
                  <c:v>1.03593</c:v>
                </c:pt>
                <c:pt idx="5550">
                  <c:v>1.035987</c:v>
                </c:pt>
                <c:pt idx="5551">
                  <c:v>1.0361149999999999</c:v>
                </c:pt>
                <c:pt idx="5552">
                  <c:v>1.036063</c:v>
                </c:pt>
                <c:pt idx="5553">
                  <c:v>1.035285</c:v>
                </c:pt>
                <c:pt idx="5554">
                  <c:v>1.0332030000000001</c:v>
                </c:pt>
                <c:pt idx="5555">
                  <c:v>1.0300750000000001</c:v>
                </c:pt>
                <c:pt idx="5556">
                  <c:v>1.0275339999999999</c:v>
                </c:pt>
                <c:pt idx="5557">
                  <c:v>1.026985</c:v>
                </c:pt>
                <c:pt idx="5558">
                  <c:v>1.0281089999999999</c:v>
                </c:pt>
                <c:pt idx="5559">
                  <c:v>1.02948</c:v>
                </c:pt>
                <c:pt idx="5560">
                  <c:v>1.0307090000000001</c:v>
                </c:pt>
                <c:pt idx="5561">
                  <c:v>1.0334620000000001</c:v>
                </c:pt>
                <c:pt idx="5562">
                  <c:v>1.038389</c:v>
                </c:pt>
                <c:pt idx="5563">
                  <c:v>1.0435030000000001</c:v>
                </c:pt>
                <c:pt idx="5564">
                  <c:v>1.046689</c:v>
                </c:pt>
                <c:pt idx="5565">
                  <c:v>1.047221</c:v>
                </c:pt>
                <c:pt idx="5566">
                  <c:v>1.0454920000000001</c:v>
                </c:pt>
                <c:pt idx="5567">
                  <c:v>1.042662</c:v>
                </c:pt>
                <c:pt idx="5568">
                  <c:v>1.040335</c:v>
                </c:pt>
                <c:pt idx="5569">
                  <c:v>1.03931</c:v>
                </c:pt>
                <c:pt idx="5570">
                  <c:v>1.0385009999999999</c:v>
                </c:pt>
                <c:pt idx="5571">
                  <c:v>1.0363880000000001</c:v>
                </c:pt>
                <c:pt idx="5572">
                  <c:v>1.0330410000000001</c:v>
                </c:pt>
                <c:pt idx="5573">
                  <c:v>1.0295190000000001</c:v>
                </c:pt>
                <c:pt idx="5574">
                  <c:v>1.026125</c:v>
                </c:pt>
                <c:pt idx="5575">
                  <c:v>1.0222359999999999</c:v>
                </c:pt>
                <c:pt idx="5576">
                  <c:v>1.0171619999999999</c:v>
                </c:pt>
                <c:pt idx="5577">
                  <c:v>1.0107980000000001</c:v>
                </c:pt>
                <c:pt idx="5578">
                  <c:v>1.0038149999999999</c:v>
                </c:pt>
                <c:pt idx="5579">
                  <c:v>0.997394</c:v>
                </c:pt>
                <c:pt idx="5580">
                  <c:v>0.99240300000000004</c:v>
                </c:pt>
                <c:pt idx="5581">
                  <c:v>0.98860000000000003</c:v>
                </c:pt>
                <c:pt idx="5582">
                  <c:v>0.984954</c:v>
                </c:pt>
                <c:pt idx="5583">
                  <c:v>0.98055300000000001</c:v>
                </c:pt>
                <c:pt idx="5584">
                  <c:v>0.97536800000000001</c:v>
                </c:pt>
                <c:pt idx="5585">
                  <c:v>0.97069700000000003</c:v>
                </c:pt>
                <c:pt idx="5586">
                  <c:v>0.96812299999999996</c:v>
                </c:pt>
                <c:pt idx="5587">
                  <c:v>0.96764399999999995</c:v>
                </c:pt>
                <c:pt idx="5588">
                  <c:v>0.96770699999999998</c:v>
                </c:pt>
                <c:pt idx="5589">
                  <c:v>0.96701899999999996</c:v>
                </c:pt>
                <c:pt idx="5590">
                  <c:v>0.96560999999999997</c:v>
                </c:pt>
                <c:pt idx="5591">
                  <c:v>0.96418700000000002</c:v>
                </c:pt>
                <c:pt idx="5592">
                  <c:v>0.96313599999999999</c:v>
                </c:pt>
                <c:pt idx="5593">
                  <c:v>0.96231999999999995</c:v>
                </c:pt>
                <c:pt idx="5594">
                  <c:v>0.96135199999999998</c:v>
                </c:pt>
                <c:pt idx="5595">
                  <c:v>0.96005499999999999</c:v>
                </c:pt>
                <c:pt idx="5596">
                  <c:v>0.95900700000000005</c:v>
                </c:pt>
                <c:pt idx="5597">
                  <c:v>0.95884000000000003</c:v>
                </c:pt>
                <c:pt idx="5598">
                  <c:v>0.95910399999999996</c:v>
                </c:pt>
                <c:pt idx="5599">
                  <c:v>0.95889800000000003</c:v>
                </c:pt>
                <c:pt idx="5600">
                  <c:v>0.95794999999999997</c:v>
                </c:pt>
                <c:pt idx="5601">
                  <c:v>0.95672100000000004</c:v>
                </c:pt>
                <c:pt idx="5602">
                  <c:v>0.95627799999999996</c:v>
                </c:pt>
                <c:pt idx="5603">
                  <c:v>0.957426</c:v>
                </c:pt>
                <c:pt idx="5604">
                  <c:v>0.95960900000000005</c:v>
                </c:pt>
                <c:pt idx="5605">
                  <c:v>0.96160100000000004</c:v>
                </c:pt>
                <c:pt idx="5606">
                  <c:v>0.96262599999999998</c:v>
                </c:pt>
                <c:pt idx="5607">
                  <c:v>0.96251600000000004</c:v>
                </c:pt>
                <c:pt idx="5608">
                  <c:v>0.96189100000000005</c:v>
                </c:pt>
                <c:pt idx="5609">
                  <c:v>0.96189199999999997</c:v>
                </c:pt>
                <c:pt idx="5610">
                  <c:v>0.96309</c:v>
                </c:pt>
                <c:pt idx="5611">
                  <c:v>0.96479499999999996</c:v>
                </c:pt>
                <c:pt idx="5612">
                  <c:v>0.965557</c:v>
                </c:pt>
                <c:pt idx="5613">
                  <c:v>0.96469800000000006</c:v>
                </c:pt>
                <c:pt idx="5614">
                  <c:v>0.96306199999999997</c:v>
                </c:pt>
                <c:pt idx="5615">
                  <c:v>0.96189100000000005</c:v>
                </c:pt>
                <c:pt idx="5616">
                  <c:v>0.96146299999999996</c:v>
                </c:pt>
                <c:pt idx="5617">
                  <c:v>0.96082500000000004</c:v>
                </c:pt>
                <c:pt idx="5618">
                  <c:v>0.95848999999999995</c:v>
                </c:pt>
                <c:pt idx="5619">
                  <c:v>0.95401599999999998</c:v>
                </c:pt>
                <c:pt idx="5620">
                  <c:v>0.94878899999999999</c:v>
                </c:pt>
                <c:pt idx="5621">
                  <c:v>0.94455699999999998</c:v>
                </c:pt>
                <c:pt idx="5622">
                  <c:v>0.94187900000000002</c:v>
                </c:pt>
                <c:pt idx="5623">
                  <c:v>0.93972100000000003</c:v>
                </c:pt>
                <c:pt idx="5624">
                  <c:v>0.93631699999999995</c:v>
                </c:pt>
                <c:pt idx="5625">
                  <c:v>0.93128500000000003</c:v>
                </c:pt>
                <c:pt idx="5626">
                  <c:v>0.92610300000000001</c:v>
                </c:pt>
                <c:pt idx="5627">
                  <c:v>0.92260399999999998</c:v>
                </c:pt>
                <c:pt idx="5628">
                  <c:v>0.92195199999999999</c:v>
                </c:pt>
                <c:pt idx="5629">
                  <c:v>0.92422300000000002</c:v>
                </c:pt>
                <c:pt idx="5630">
                  <c:v>0.92818199999999995</c:v>
                </c:pt>
                <c:pt idx="5631">
                  <c:v>0.93191000000000002</c:v>
                </c:pt>
                <c:pt idx="5632">
                  <c:v>0.93437899999999996</c:v>
                </c:pt>
                <c:pt idx="5633">
                  <c:v>0.936141</c:v>
                </c:pt>
                <c:pt idx="5634">
                  <c:v>0.93811699999999998</c:v>
                </c:pt>
                <c:pt idx="5635">
                  <c:v>0.940523</c:v>
                </c:pt>
                <c:pt idx="5636">
                  <c:v>0.94293700000000003</c:v>
                </c:pt>
                <c:pt idx="5637">
                  <c:v>0.94450000000000001</c:v>
                </c:pt>
                <c:pt idx="5638">
                  <c:v>0.94445999999999997</c:v>
                </c:pt>
                <c:pt idx="5639">
                  <c:v>0.94309500000000002</c:v>
                </c:pt>
                <c:pt idx="5640">
                  <c:v>0.94179199999999996</c:v>
                </c:pt>
                <c:pt idx="5641">
                  <c:v>0.94196199999999997</c:v>
                </c:pt>
                <c:pt idx="5642">
                  <c:v>0.94401500000000005</c:v>
                </c:pt>
                <c:pt idx="5643">
                  <c:v>0.94731600000000005</c:v>
                </c:pt>
                <c:pt idx="5644">
                  <c:v>0.94977500000000004</c:v>
                </c:pt>
                <c:pt idx="5645">
                  <c:v>0.94907799999999998</c:v>
                </c:pt>
                <c:pt idx="5646">
                  <c:v>0.94633599999999996</c:v>
                </c:pt>
                <c:pt idx="5647">
                  <c:v>0.94507699999999994</c:v>
                </c:pt>
                <c:pt idx="5648">
                  <c:v>0.946743</c:v>
                </c:pt>
                <c:pt idx="5649">
                  <c:v>0.95004999999999995</c:v>
                </c:pt>
                <c:pt idx="5650">
                  <c:v>0.95360800000000001</c:v>
                </c:pt>
                <c:pt idx="5651">
                  <c:v>0.95746500000000001</c:v>
                </c:pt>
                <c:pt idx="5652">
                  <c:v>0.96188600000000002</c:v>
                </c:pt>
                <c:pt idx="5653">
                  <c:v>0.96651900000000002</c:v>
                </c:pt>
                <c:pt idx="5654">
                  <c:v>0.97114500000000004</c:v>
                </c:pt>
                <c:pt idx="5655">
                  <c:v>0.97525499999999998</c:v>
                </c:pt>
                <c:pt idx="5656">
                  <c:v>0.97746299999999997</c:v>
                </c:pt>
                <c:pt idx="5657">
                  <c:v>0.97690999999999995</c:v>
                </c:pt>
                <c:pt idx="5658">
                  <c:v>0.97421400000000002</c:v>
                </c:pt>
                <c:pt idx="5659">
                  <c:v>0.97070400000000001</c:v>
                </c:pt>
                <c:pt idx="5660">
                  <c:v>0.96805699999999995</c:v>
                </c:pt>
                <c:pt idx="5661">
                  <c:v>0.96746900000000002</c:v>
                </c:pt>
                <c:pt idx="5662">
                  <c:v>0.96827399999999997</c:v>
                </c:pt>
                <c:pt idx="5663">
                  <c:v>0.96859899999999999</c:v>
                </c:pt>
                <c:pt idx="5664">
                  <c:v>0.96705600000000003</c:v>
                </c:pt>
                <c:pt idx="5665">
                  <c:v>0.96369199999999999</c:v>
                </c:pt>
                <c:pt idx="5666">
                  <c:v>0.96009999999999995</c:v>
                </c:pt>
                <c:pt idx="5667">
                  <c:v>0.95837399999999995</c:v>
                </c:pt>
                <c:pt idx="5668">
                  <c:v>0.95947300000000002</c:v>
                </c:pt>
                <c:pt idx="5669">
                  <c:v>0.96192800000000001</c:v>
                </c:pt>
                <c:pt idx="5670">
                  <c:v>0.96297900000000003</c:v>
                </c:pt>
                <c:pt idx="5671">
                  <c:v>0.96219600000000005</c:v>
                </c:pt>
                <c:pt idx="5672">
                  <c:v>0.96197600000000005</c:v>
                </c:pt>
                <c:pt idx="5673">
                  <c:v>0.96428899999999995</c:v>
                </c:pt>
                <c:pt idx="5674">
                  <c:v>0.96901899999999996</c:v>
                </c:pt>
                <c:pt idx="5675">
                  <c:v>0.97498399999999996</c:v>
                </c:pt>
                <c:pt idx="5676">
                  <c:v>0.98107599999999995</c:v>
                </c:pt>
                <c:pt idx="5677">
                  <c:v>0.98630600000000002</c:v>
                </c:pt>
                <c:pt idx="5678">
                  <c:v>0.99006000000000005</c:v>
                </c:pt>
                <c:pt idx="5679">
                  <c:v>0.992699</c:v>
                </c:pt>
                <c:pt idx="5680">
                  <c:v>0.99522600000000006</c:v>
                </c:pt>
                <c:pt idx="5681">
                  <c:v>0.99821499999999996</c:v>
                </c:pt>
                <c:pt idx="5682">
                  <c:v>1.0010810000000001</c:v>
                </c:pt>
                <c:pt idx="5683">
                  <c:v>1.0029250000000001</c:v>
                </c:pt>
                <c:pt idx="5684">
                  <c:v>1.0040340000000001</c:v>
                </c:pt>
                <c:pt idx="5685">
                  <c:v>1.005525</c:v>
                </c:pt>
                <c:pt idx="5686">
                  <c:v>1.0079199999999999</c:v>
                </c:pt>
                <c:pt idx="5687">
                  <c:v>1.010923</c:v>
                </c:pt>
                <c:pt idx="5688">
                  <c:v>1.0139940000000001</c:v>
                </c:pt>
                <c:pt idx="5689">
                  <c:v>1.0169760000000001</c:v>
                </c:pt>
                <c:pt idx="5690">
                  <c:v>1.0203519999999999</c:v>
                </c:pt>
                <c:pt idx="5691">
                  <c:v>1.0245139999999999</c:v>
                </c:pt>
                <c:pt idx="5692">
                  <c:v>1.029156</c:v>
                </c:pt>
                <c:pt idx="5693">
                  <c:v>1.033509</c:v>
                </c:pt>
                <c:pt idx="5694">
                  <c:v>1.036694</c:v>
                </c:pt>
                <c:pt idx="5695">
                  <c:v>1.0390079999999999</c:v>
                </c:pt>
                <c:pt idx="5696">
                  <c:v>1.0421240000000001</c:v>
                </c:pt>
                <c:pt idx="5697">
                  <c:v>1.0461020000000001</c:v>
                </c:pt>
                <c:pt idx="5698">
                  <c:v>1.049048</c:v>
                </c:pt>
                <c:pt idx="5699">
                  <c:v>1.049742</c:v>
                </c:pt>
                <c:pt idx="5700">
                  <c:v>1.048154</c:v>
                </c:pt>
                <c:pt idx="5701">
                  <c:v>1.0453250000000001</c:v>
                </c:pt>
                <c:pt idx="5702">
                  <c:v>1.0427379999999999</c:v>
                </c:pt>
                <c:pt idx="5703">
                  <c:v>1.0407310000000001</c:v>
                </c:pt>
                <c:pt idx="5704">
                  <c:v>1.0384180000000001</c:v>
                </c:pt>
                <c:pt idx="5705">
                  <c:v>1.0353140000000001</c:v>
                </c:pt>
                <c:pt idx="5706">
                  <c:v>1.0320860000000001</c:v>
                </c:pt>
                <c:pt idx="5707">
                  <c:v>1.0296320000000001</c:v>
                </c:pt>
                <c:pt idx="5708">
                  <c:v>1.028475</c:v>
                </c:pt>
                <c:pt idx="5709">
                  <c:v>1.028751</c:v>
                </c:pt>
                <c:pt idx="5710">
                  <c:v>1.0297810000000001</c:v>
                </c:pt>
                <c:pt idx="5711">
                  <c:v>1.0302249999999999</c:v>
                </c:pt>
                <c:pt idx="5712">
                  <c:v>1.029609</c:v>
                </c:pt>
                <c:pt idx="5713">
                  <c:v>1.029096</c:v>
                </c:pt>
                <c:pt idx="5714">
                  <c:v>1.029957</c:v>
                </c:pt>
                <c:pt idx="5715">
                  <c:v>1.031863</c:v>
                </c:pt>
                <c:pt idx="5716">
                  <c:v>1.033263</c:v>
                </c:pt>
                <c:pt idx="5717">
                  <c:v>1.0333159999999999</c:v>
                </c:pt>
                <c:pt idx="5718">
                  <c:v>1.0335989999999999</c:v>
                </c:pt>
                <c:pt idx="5719">
                  <c:v>1.03694</c:v>
                </c:pt>
                <c:pt idx="5720">
                  <c:v>1.0434650000000001</c:v>
                </c:pt>
                <c:pt idx="5721">
                  <c:v>1.0499579999999999</c:v>
                </c:pt>
                <c:pt idx="5722">
                  <c:v>1.0536559999999999</c:v>
                </c:pt>
                <c:pt idx="5723">
                  <c:v>1.054519</c:v>
                </c:pt>
                <c:pt idx="5724">
                  <c:v>1.0543100000000001</c:v>
                </c:pt>
                <c:pt idx="5725">
                  <c:v>1.054637</c:v>
                </c:pt>
                <c:pt idx="5726">
                  <c:v>1.0555289999999999</c:v>
                </c:pt>
                <c:pt idx="5727">
                  <c:v>1.0560499999999999</c:v>
                </c:pt>
                <c:pt idx="5728">
                  <c:v>1.056163</c:v>
                </c:pt>
                <c:pt idx="5729">
                  <c:v>1.0568649999999999</c:v>
                </c:pt>
                <c:pt idx="5730">
                  <c:v>1.058508</c:v>
                </c:pt>
                <c:pt idx="5731">
                  <c:v>1.0601210000000001</c:v>
                </c:pt>
                <c:pt idx="5732">
                  <c:v>1.06064</c:v>
                </c:pt>
                <c:pt idx="5733">
                  <c:v>1.060171</c:v>
                </c:pt>
                <c:pt idx="5734">
                  <c:v>1.05993</c:v>
                </c:pt>
                <c:pt idx="5735">
                  <c:v>1.060935</c:v>
                </c:pt>
                <c:pt idx="5736">
                  <c:v>1.063091</c:v>
                </c:pt>
                <c:pt idx="5737">
                  <c:v>1.065394</c:v>
                </c:pt>
                <c:pt idx="5738">
                  <c:v>1.066651</c:v>
                </c:pt>
                <c:pt idx="5739">
                  <c:v>1.0665180000000001</c:v>
                </c:pt>
                <c:pt idx="5740">
                  <c:v>1.0655220000000001</c:v>
                </c:pt>
                <c:pt idx="5741">
                  <c:v>1.0643210000000001</c:v>
                </c:pt>
                <c:pt idx="5742">
                  <c:v>1.062791</c:v>
                </c:pt>
                <c:pt idx="5743">
                  <c:v>1.059652</c:v>
                </c:pt>
                <c:pt idx="5744">
                  <c:v>1.0543530000000001</c:v>
                </c:pt>
                <c:pt idx="5745">
                  <c:v>1.0483260000000001</c:v>
                </c:pt>
                <c:pt idx="5746">
                  <c:v>1.0431189999999999</c:v>
                </c:pt>
                <c:pt idx="5747">
                  <c:v>1.0388379999999999</c:v>
                </c:pt>
                <c:pt idx="5748">
                  <c:v>1.034875</c:v>
                </c:pt>
                <c:pt idx="5749">
                  <c:v>1.030543</c:v>
                </c:pt>
                <c:pt idx="5750">
                  <c:v>1.0256000000000001</c:v>
                </c:pt>
                <c:pt idx="5751">
                  <c:v>1.021209</c:v>
                </c:pt>
                <c:pt idx="5752">
                  <c:v>1.018877</c:v>
                </c:pt>
                <c:pt idx="5753">
                  <c:v>1.0184409999999999</c:v>
                </c:pt>
                <c:pt idx="5754">
                  <c:v>1.0185690000000001</c:v>
                </c:pt>
                <c:pt idx="5755">
                  <c:v>1.018761</c:v>
                </c:pt>
                <c:pt idx="5756">
                  <c:v>1.01945</c:v>
                </c:pt>
                <c:pt idx="5757">
                  <c:v>1.0207299999999999</c:v>
                </c:pt>
                <c:pt idx="5758">
                  <c:v>1.022251</c:v>
                </c:pt>
                <c:pt idx="5759">
                  <c:v>1.0237069999999999</c:v>
                </c:pt>
                <c:pt idx="5760">
                  <c:v>1.0245789999999999</c:v>
                </c:pt>
                <c:pt idx="5761">
                  <c:v>1.024108</c:v>
                </c:pt>
                <c:pt idx="5762">
                  <c:v>1.0222469999999999</c:v>
                </c:pt>
                <c:pt idx="5763">
                  <c:v>1.0198830000000001</c:v>
                </c:pt>
                <c:pt idx="5764">
                  <c:v>1.0177620000000001</c:v>
                </c:pt>
                <c:pt idx="5765">
                  <c:v>1.0161819999999999</c:v>
                </c:pt>
                <c:pt idx="5766">
                  <c:v>1.0153749999999999</c:v>
                </c:pt>
                <c:pt idx="5767">
                  <c:v>1.015679</c:v>
                </c:pt>
                <c:pt idx="5768">
                  <c:v>1.0175940000000001</c:v>
                </c:pt>
                <c:pt idx="5769">
                  <c:v>1.020883</c:v>
                </c:pt>
                <c:pt idx="5770">
                  <c:v>1.0240629999999999</c:v>
                </c:pt>
                <c:pt idx="5771">
                  <c:v>1.025825</c:v>
                </c:pt>
                <c:pt idx="5772">
                  <c:v>1.026149</c:v>
                </c:pt>
                <c:pt idx="5773">
                  <c:v>1.025695</c:v>
                </c:pt>
                <c:pt idx="5774">
                  <c:v>1.0251520000000001</c:v>
                </c:pt>
                <c:pt idx="5775">
                  <c:v>1.0246470000000001</c:v>
                </c:pt>
                <c:pt idx="5776">
                  <c:v>1.023434</c:v>
                </c:pt>
                <c:pt idx="5777">
                  <c:v>1.021112</c:v>
                </c:pt>
                <c:pt idx="5778">
                  <c:v>1.018616</c:v>
                </c:pt>
                <c:pt idx="5779">
                  <c:v>1.0169410000000001</c:v>
                </c:pt>
                <c:pt idx="5780">
                  <c:v>1.0159499999999999</c:v>
                </c:pt>
                <c:pt idx="5781">
                  <c:v>1.015047</c:v>
                </c:pt>
                <c:pt idx="5782">
                  <c:v>1.013576</c:v>
                </c:pt>
                <c:pt idx="5783">
                  <c:v>1.0111319999999999</c:v>
                </c:pt>
                <c:pt idx="5784">
                  <c:v>1.00814</c:v>
                </c:pt>
                <c:pt idx="5785">
                  <c:v>1.0049509999999999</c:v>
                </c:pt>
                <c:pt idx="5786">
                  <c:v>1.0008459999999999</c:v>
                </c:pt>
                <c:pt idx="5787">
                  <c:v>0.99492999999999998</c:v>
                </c:pt>
                <c:pt idx="5788">
                  <c:v>0.987599</c:v>
                </c:pt>
                <c:pt idx="5789">
                  <c:v>0.98018899999999998</c:v>
                </c:pt>
                <c:pt idx="5790">
                  <c:v>0.97357499999999997</c:v>
                </c:pt>
                <c:pt idx="5791">
                  <c:v>0.96766799999999997</c:v>
                </c:pt>
                <c:pt idx="5792">
                  <c:v>0.96188300000000004</c:v>
                </c:pt>
                <c:pt idx="5793">
                  <c:v>0.95643299999999998</c:v>
                </c:pt>
                <c:pt idx="5794">
                  <c:v>0.95293000000000005</c:v>
                </c:pt>
                <c:pt idx="5795">
                  <c:v>0.95245800000000003</c:v>
                </c:pt>
                <c:pt idx="5796">
                  <c:v>0.95390900000000001</c:v>
                </c:pt>
                <c:pt idx="5797">
                  <c:v>0.95532600000000001</c:v>
                </c:pt>
                <c:pt idx="5798">
                  <c:v>0.95586400000000005</c:v>
                </c:pt>
                <c:pt idx="5799">
                  <c:v>0.95622200000000002</c:v>
                </c:pt>
                <c:pt idx="5800">
                  <c:v>0.95763699999999996</c:v>
                </c:pt>
                <c:pt idx="5801">
                  <c:v>0.96037300000000003</c:v>
                </c:pt>
                <c:pt idx="5802">
                  <c:v>0.96321599999999996</c:v>
                </c:pt>
                <c:pt idx="5803">
                  <c:v>0.96454700000000004</c:v>
                </c:pt>
                <c:pt idx="5804">
                  <c:v>0.96399000000000001</c:v>
                </c:pt>
                <c:pt idx="5805">
                  <c:v>0.96260800000000002</c:v>
                </c:pt>
                <c:pt idx="5806">
                  <c:v>0.96149200000000001</c:v>
                </c:pt>
                <c:pt idx="5807">
                  <c:v>0.96121500000000004</c:v>
                </c:pt>
                <c:pt idx="5808">
                  <c:v>0.96180299999999996</c:v>
                </c:pt>
                <c:pt idx="5809">
                  <c:v>0.96238100000000004</c:v>
                </c:pt>
                <c:pt idx="5810">
                  <c:v>0.96198700000000004</c:v>
                </c:pt>
                <c:pt idx="5811">
                  <c:v>0.96079199999999998</c:v>
                </c:pt>
                <c:pt idx="5812">
                  <c:v>0.95995699999999995</c:v>
                </c:pt>
                <c:pt idx="5813">
                  <c:v>0.96055900000000005</c:v>
                </c:pt>
                <c:pt idx="5814">
                  <c:v>0.96302500000000002</c:v>
                </c:pt>
                <c:pt idx="5815">
                  <c:v>0.96696899999999997</c:v>
                </c:pt>
                <c:pt idx="5816">
                  <c:v>0.97097900000000004</c:v>
                </c:pt>
                <c:pt idx="5817">
                  <c:v>0.97350099999999995</c:v>
                </c:pt>
                <c:pt idx="5818">
                  <c:v>0.97406999999999999</c:v>
                </c:pt>
                <c:pt idx="5819">
                  <c:v>0.97331500000000004</c:v>
                </c:pt>
                <c:pt idx="5820">
                  <c:v>0.97219100000000003</c:v>
                </c:pt>
                <c:pt idx="5821">
                  <c:v>0.97118199999999999</c:v>
                </c:pt>
                <c:pt idx="5822">
                  <c:v>0.97012500000000002</c:v>
                </c:pt>
                <c:pt idx="5823">
                  <c:v>0.96935199999999999</c:v>
                </c:pt>
                <c:pt idx="5824">
                  <c:v>0.96979700000000002</c:v>
                </c:pt>
                <c:pt idx="5825">
                  <c:v>0.97113000000000005</c:v>
                </c:pt>
                <c:pt idx="5826">
                  <c:v>0.97162899999999996</c:v>
                </c:pt>
                <c:pt idx="5827">
                  <c:v>0.96991799999999995</c:v>
                </c:pt>
                <c:pt idx="5828">
                  <c:v>0.96557199999999999</c:v>
                </c:pt>
                <c:pt idx="5829">
                  <c:v>0.95933199999999996</c:v>
                </c:pt>
                <c:pt idx="5830">
                  <c:v>0.95324299999999995</c:v>
                </c:pt>
                <c:pt idx="5831">
                  <c:v>0.94899500000000003</c:v>
                </c:pt>
                <c:pt idx="5832">
                  <c:v>0.94616800000000001</c:v>
                </c:pt>
                <c:pt idx="5833">
                  <c:v>0.94331600000000004</c:v>
                </c:pt>
                <c:pt idx="5834">
                  <c:v>0.94008800000000003</c:v>
                </c:pt>
                <c:pt idx="5835">
                  <c:v>0.93759400000000004</c:v>
                </c:pt>
                <c:pt idx="5836">
                  <c:v>0.93717600000000001</c:v>
                </c:pt>
                <c:pt idx="5837">
                  <c:v>0.93893300000000002</c:v>
                </c:pt>
                <c:pt idx="5838">
                  <c:v>0.94179900000000005</c:v>
                </c:pt>
                <c:pt idx="5839">
                  <c:v>0.94473099999999999</c:v>
                </c:pt>
                <c:pt idx="5840">
                  <c:v>0.94730999999999999</c:v>
                </c:pt>
                <c:pt idx="5841">
                  <c:v>0.94980200000000004</c:v>
                </c:pt>
                <c:pt idx="5842">
                  <c:v>0.95277599999999996</c:v>
                </c:pt>
                <c:pt idx="5843">
                  <c:v>0.95611100000000004</c:v>
                </c:pt>
                <c:pt idx="5844">
                  <c:v>0.95842700000000003</c:v>
                </c:pt>
                <c:pt idx="5845">
                  <c:v>0.95828599999999997</c:v>
                </c:pt>
                <c:pt idx="5846">
                  <c:v>0.95587500000000003</c:v>
                </c:pt>
                <c:pt idx="5847">
                  <c:v>0.95316699999999999</c:v>
                </c:pt>
                <c:pt idx="5848">
                  <c:v>0.95224500000000001</c:v>
                </c:pt>
                <c:pt idx="5849">
                  <c:v>0.95361799999999997</c:v>
                </c:pt>
                <c:pt idx="5850">
                  <c:v>0.95652800000000004</c:v>
                </c:pt>
                <c:pt idx="5851">
                  <c:v>0.96006800000000003</c:v>
                </c:pt>
                <c:pt idx="5852">
                  <c:v>0.96381499999999998</c:v>
                </c:pt>
                <c:pt idx="5853">
                  <c:v>0.96788099999999999</c:v>
                </c:pt>
                <c:pt idx="5854">
                  <c:v>0.97238899999999995</c:v>
                </c:pt>
                <c:pt idx="5855">
                  <c:v>0.97677700000000001</c:v>
                </c:pt>
                <c:pt idx="5856">
                  <c:v>0.97989300000000001</c:v>
                </c:pt>
                <c:pt idx="5857">
                  <c:v>0.98139299999999996</c:v>
                </c:pt>
                <c:pt idx="5858">
                  <c:v>0.98208300000000004</c:v>
                </c:pt>
                <c:pt idx="5859">
                  <c:v>0.98274099999999998</c:v>
                </c:pt>
                <c:pt idx="5860">
                  <c:v>0.98367099999999996</c:v>
                </c:pt>
                <c:pt idx="5861">
                  <c:v>0.98492100000000005</c:v>
                </c:pt>
                <c:pt idx="5862">
                  <c:v>0.98669499999999999</c:v>
                </c:pt>
                <c:pt idx="5863">
                  <c:v>0.98933199999999999</c:v>
                </c:pt>
                <c:pt idx="5864">
                  <c:v>0.99240799999999996</c:v>
                </c:pt>
                <c:pt idx="5865">
                  <c:v>0.99465999999999999</c:v>
                </c:pt>
                <c:pt idx="5866">
                  <c:v>0.99522699999999997</c:v>
                </c:pt>
                <c:pt idx="5867">
                  <c:v>0.99406399999999995</c:v>
                </c:pt>
                <c:pt idx="5868">
                  <c:v>0.99130700000000005</c:v>
                </c:pt>
                <c:pt idx="5869">
                  <c:v>0.98763100000000004</c:v>
                </c:pt>
                <c:pt idx="5870">
                  <c:v>0.98418000000000005</c:v>
                </c:pt>
                <c:pt idx="5871">
                  <c:v>0.98127399999999998</c:v>
                </c:pt>
                <c:pt idx="5872">
                  <c:v>0.97858400000000001</c:v>
                </c:pt>
                <c:pt idx="5873">
                  <c:v>0.97637300000000005</c:v>
                </c:pt>
                <c:pt idx="5874">
                  <c:v>0.97534100000000001</c:v>
                </c:pt>
                <c:pt idx="5875">
                  <c:v>0.97543100000000005</c:v>
                </c:pt>
                <c:pt idx="5876">
                  <c:v>0.97569600000000001</c:v>
                </c:pt>
                <c:pt idx="5877">
                  <c:v>0.97538899999999995</c:v>
                </c:pt>
                <c:pt idx="5878">
                  <c:v>0.97493200000000002</c:v>
                </c:pt>
                <c:pt idx="5879">
                  <c:v>0.97567899999999996</c:v>
                </c:pt>
                <c:pt idx="5880">
                  <c:v>0.97847200000000001</c:v>
                </c:pt>
                <c:pt idx="5881">
                  <c:v>0.98267700000000002</c:v>
                </c:pt>
                <c:pt idx="5882">
                  <c:v>0.98688399999999998</c:v>
                </c:pt>
                <c:pt idx="5883">
                  <c:v>0.99048999999999998</c:v>
                </c:pt>
                <c:pt idx="5884">
                  <c:v>0.99417999999999995</c:v>
                </c:pt>
                <c:pt idx="5885">
                  <c:v>0.99861800000000001</c:v>
                </c:pt>
                <c:pt idx="5886">
                  <c:v>1.0032239999999999</c:v>
                </c:pt>
                <c:pt idx="5887">
                  <c:v>1.006588</c:v>
                </c:pt>
                <c:pt idx="5888">
                  <c:v>1.00786</c:v>
                </c:pt>
                <c:pt idx="5889">
                  <c:v>1.00789</c:v>
                </c:pt>
                <c:pt idx="5890">
                  <c:v>1.0088170000000001</c:v>
                </c:pt>
                <c:pt idx="5891">
                  <c:v>1.011924</c:v>
                </c:pt>
                <c:pt idx="5892">
                  <c:v>1.016424</c:v>
                </c:pt>
                <c:pt idx="5893">
                  <c:v>1.020643</c:v>
                </c:pt>
                <c:pt idx="5894">
                  <c:v>1.0238670000000001</c:v>
                </c:pt>
                <c:pt idx="5895">
                  <c:v>1.026918</c:v>
                </c:pt>
                <c:pt idx="5896">
                  <c:v>1.0307040000000001</c:v>
                </c:pt>
                <c:pt idx="5897">
                  <c:v>1.034907</c:v>
                </c:pt>
                <c:pt idx="5898">
                  <c:v>1.038745</c:v>
                </c:pt>
                <c:pt idx="5899">
                  <c:v>1.041674</c:v>
                </c:pt>
                <c:pt idx="5900">
                  <c:v>1.0435430000000001</c:v>
                </c:pt>
                <c:pt idx="5901">
                  <c:v>1.0452619999999999</c:v>
                </c:pt>
                <c:pt idx="5902">
                  <c:v>1.047798</c:v>
                </c:pt>
                <c:pt idx="5903">
                  <c:v>1.0516669999999999</c:v>
                </c:pt>
                <c:pt idx="5904">
                  <c:v>1.0577209999999999</c:v>
                </c:pt>
                <c:pt idx="5905">
                  <c:v>1.064738</c:v>
                </c:pt>
                <c:pt idx="5906">
                  <c:v>1.0693090000000001</c:v>
                </c:pt>
                <c:pt idx="5907">
                  <c:v>1.069944</c:v>
                </c:pt>
                <c:pt idx="5908">
                  <c:v>1.067458</c:v>
                </c:pt>
                <c:pt idx="5909">
                  <c:v>1.063145</c:v>
                </c:pt>
                <c:pt idx="5910">
                  <c:v>1.0585450000000001</c:v>
                </c:pt>
                <c:pt idx="5911">
                  <c:v>1.0543579999999999</c:v>
                </c:pt>
                <c:pt idx="5912">
                  <c:v>1.049971</c:v>
                </c:pt>
                <c:pt idx="5913">
                  <c:v>1.0455129999999999</c:v>
                </c:pt>
                <c:pt idx="5914">
                  <c:v>1.04189</c:v>
                </c:pt>
                <c:pt idx="5915">
                  <c:v>1.038959</c:v>
                </c:pt>
                <c:pt idx="5916">
                  <c:v>1.036284</c:v>
                </c:pt>
                <c:pt idx="5917">
                  <c:v>1.0345580000000001</c:v>
                </c:pt>
                <c:pt idx="5918">
                  <c:v>1.0344629999999999</c:v>
                </c:pt>
                <c:pt idx="5919">
                  <c:v>1.035166</c:v>
                </c:pt>
                <c:pt idx="5920">
                  <c:v>1.035363</c:v>
                </c:pt>
                <c:pt idx="5921">
                  <c:v>1.0347869999999999</c:v>
                </c:pt>
                <c:pt idx="5922">
                  <c:v>1.0341499999999999</c:v>
                </c:pt>
                <c:pt idx="5923">
                  <c:v>1.0343279999999999</c:v>
                </c:pt>
                <c:pt idx="5924">
                  <c:v>1.0352680000000001</c:v>
                </c:pt>
                <c:pt idx="5925">
                  <c:v>1.035941</c:v>
                </c:pt>
                <c:pt idx="5926">
                  <c:v>1.035898</c:v>
                </c:pt>
                <c:pt idx="5927">
                  <c:v>1.036143</c:v>
                </c:pt>
                <c:pt idx="5928">
                  <c:v>1.037574</c:v>
                </c:pt>
                <c:pt idx="5929">
                  <c:v>1.0395749999999999</c:v>
                </c:pt>
                <c:pt idx="5930">
                  <c:v>1.0410090000000001</c:v>
                </c:pt>
                <c:pt idx="5931">
                  <c:v>1.0412330000000001</c:v>
                </c:pt>
                <c:pt idx="5932">
                  <c:v>1.0405329999999999</c:v>
                </c:pt>
                <c:pt idx="5933">
                  <c:v>1.0403070000000001</c:v>
                </c:pt>
                <c:pt idx="5934">
                  <c:v>1.0415380000000001</c:v>
                </c:pt>
                <c:pt idx="5935">
                  <c:v>1.0435570000000001</c:v>
                </c:pt>
                <c:pt idx="5936">
                  <c:v>1.0452030000000001</c:v>
                </c:pt>
                <c:pt idx="5937">
                  <c:v>1.046216</c:v>
                </c:pt>
                <c:pt idx="5938">
                  <c:v>1.0471969999999999</c:v>
                </c:pt>
                <c:pt idx="5939">
                  <c:v>1.049118</c:v>
                </c:pt>
                <c:pt idx="5940">
                  <c:v>1.052575</c:v>
                </c:pt>
                <c:pt idx="5941">
                  <c:v>1.0567820000000001</c:v>
                </c:pt>
                <c:pt idx="5942">
                  <c:v>1.0598380000000001</c:v>
                </c:pt>
                <c:pt idx="5943">
                  <c:v>1.0604830000000001</c:v>
                </c:pt>
                <c:pt idx="5944">
                  <c:v>1.0593440000000001</c:v>
                </c:pt>
                <c:pt idx="5945">
                  <c:v>1.0579730000000001</c:v>
                </c:pt>
                <c:pt idx="5946">
                  <c:v>1.057123</c:v>
                </c:pt>
                <c:pt idx="5947">
                  <c:v>1.056217</c:v>
                </c:pt>
                <c:pt idx="5948">
                  <c:v>1.0540449999999999</c:v>
                </c:pt>
                <c:pt idx="5949">
                  <c:v>1.050144</c:v>
                </c:pt>
                <c:pt idx="5950">
                  <c:v>1.0451699999999999</c:v>
                </c:pt>
                <c:pt idx="5951">
                  <c:v>1.040014</c:v>
                </c:pt>
                <c:pt idx="5952">
                  <c:v>1.03521</c:v>
                </c:pt>
                <c:pt idx="5953">
                  <c:v>1.03044</c:v>
                </c:pt>
                <c:pt idx="5954">
                  <c:v>1.024923</c:v>
                </c:pt>
                <c:pt idx="5955">
                  <c:v>1.018888</c:v>
                </c:pt>
                <c:pt idx="5956">
                  <c:v>1.01362</c:v>
                </c:pt>
                <c:pt idx="5957">
                  <c:v>1.010051</c:v>
                </c:pt>
                <c:pt idx="5958">
                  <c:v>1.0078149999999999</c:v>
                </c:pt>
                <c:pt idx="5959">
                  <c:v>1.0055989999999999</c:v>
                </c:pt>
                <c:pt idx="5960">
                  <c:v>1.0026109999999999</c:v>
                </c:pt>
                <c:pt idx="5961">
                  <c:v>0.99955400000000005</c:v>
                </c:pt>
                <c:pt idx="5962">
                  <c:v>0.99791099999999999</c:v>
                </c:pt>
                <c:pt idx="5963">
                  <c:v>0.998417</c:v>
                </c:pt>
                <c:pt idx="5964">
                  <c:v>1.000294</c:v>
                </c:pt>
                <c:pt idx="5965">
                  <c:v>1.001827</c:v>
                </c:pt>
                <c:pt idx="5966">
                  <c:v>1.0017940000000001</c:v>
                </c:pt>
                <c:pt idx="5967">
                  <c:v>1.000734</c:v>
                </c:pt>
                <c:pt idx="5968">
                  <c:v>1.000316</c:v>
                </c:pt>
                <c:pt idx="5969">
                  <c:v>1.0011490000000001</c:v>
                </c:pt>
                <c:pt idx="5970">
                  <c:v>1.0021610000000001</c:v>
                </c:pt>
                <c:pt idx="5971">
                  <c:v>1.002035</c:v>
                </c:pt>
                <c:pt idx="5972">
                  <c:v>1.0006060000000001</c:v>
                </c:pt>
                <c:pt idx="5973">
                  <c:v>0.99886600000000003</c:v>
                </c:pt>
                <c:pt idx="5974">
                  <c:v>0.99794700000000003</c:v>
                </c:pt>
                <c:pt idx="5975">
                  <c:v>0.99856199999999995</c:v>
                </c:pt>
                <c:pt idx="5976">
                  <c:v>1.001681</c:v>
                </c:pt>
                <c:pt idx="5977">
                  <c:v>1.008076</c:v>
                </c:pt>
                <c:pt idx="5978">
                  <c:v>1.0158339999999999</c:v>
                </c:pt>
                <c:pt idx="5979">
                  <c:v>1.021361</c:v>
                </c:pt>
                <c:pt idx="5980">
                  <c:v>1.0232319999999999</c:v>
                </c:pt>
                <c:pt idx="5981">
                  <c:v>1.0226900000000001</c:v>
                </c:pt>
                <c:pt idx="5982">
                  <c:v>1.0214179999999999</c:v>
                </c:pt>
                <c:pt idx="5983">
                  <c:v>1.0197579999999999</c:v>
                </c:pt>
                <c:pt idx="5984">
                  <c:v>1.017198</c:v>
                </c:pt>
                <c:pt idx="5985">
                  <c:v>1.0137119999999999</c:v>
                </c:pt>
                <c:pt idx="5986">
                  <c:v>1.009968</c:v>
                </c:pt>
                <c:pt idx="5987">
                  <c:v>1.0070889999999999</c:v>
                </c:pt>
                <c:pt idx="5988">
                  <c:v>1.005663</c:v>
                </c:pt>
                <c:pt idx="5989">
                  <c:v>1.0049349999999999</c:v>
                </c:pt>
                <c:pt idx="5990">
                  <c:v>1.003574</c:v>
                </c:pt>
                <c:pt idx="5991">
                  <c:v>1.000734</c:v>
                </c:pt>
                <c:pt idx="5992">
                  <c:v>0.99665700000000002</c:v>
                </c:pt>
                <c:pt idx="5993">
                  <c:v>0.99237200000000003</c:v>
                </c:pt>
                <c:pt idx="5994">
                  <c:v>0.98865700000000001</c:v>
                </c:pt>
                <c:pt idx="5995">
                  <c:v>0.98543400000000003</c:v>
                </c:pt>
                <c:pt idx="5996">
                  <c:v>0.98183699999999996</c:v>
                </c:pt>
                <c:pt idx="5997">
                  <c:v>0.97711000000000003</c:v>
                </c:pt>
                <c:pt idx="5998">
                  <c:v>0.97182599999999997</c:v>
                </c:pt>
                <c:pt idx="5999">
                  <c:v>0.96744799999999997</c:v>
                </c:pt>
                <c:pt idx="6000">
                  <c:v>0.96456600000000003</c:v>
                </c:pt>
                <c:pt idx="6001">
                  <c:v>0.96253100000000003</c:v>
                </c:pt>
                <c:pt idx="6002">
                  <c:v>0.96036900000000003</c:v>
                </c:pt>
                <c:pt idx="6003">
                  <c:v>0.957565</c:v>
                </c:pt>
                <c:pt idx="6004">
                  <c:v>0.95544300000000004</c:v>
                </c:pt>
                <c:pt idx="6005">
                  <c:v>0.95680900000000002</c:v>
                </c:pt>
                <c:pt idx="6006">
                  <c:v>0.96180200000000005</c:v>
                </c:pt>
                <c:pt idx="6007">
                  <c:v>0.96697900000000003</c:v>
                </c:pt>
                <c:pt idx="6008">
                  <c:v>0.96955599999999997</c:v>
                </c:pt>
                <c:pt idx="6009">
                  <c:v>0.96910399999999997</c:v>
                </c:pt>
                <c:pt idx="6010">
                  <c:v>0.96644399999999997</c:v>
                </c:pt>
                <c:pt idx="6011">
                  <c:v>0.96318199999999998</c:v>
                </c:pt>
                <c:pt idx="6012">
                  <c:v>0.96016699999999999</c:v>
                </c:pt>
                <c:pt idx="6013">
                  <c:v>0.95638000000000001</c:v>
                </c:pt>
                <c:pt idx="6014">
                  <c:v>0.95144499999999999</c:v>
                </c:pt>
                <c:pt idx="6015">
                  <c:v>0.946604</c:v>
                </c:pt>
                <c:pt idx="6016">
                  <c:v>0.94276899999999997</c:v>
                </c:pt>
                <c:pt idx="6017">
                  <c:v>0.940639</c:v>
                </c:pt>
                <c:pt idx="6018">
                  <c:v>0.94141900000000001</c:v>
                </c:pt>
                <c:pt idx="6019">
                  <c:v>0.94593300000000002</c:v>
                </c:pt>
                <c:pt idx="6020">
                  <c:v>0.95316000000000001</c:v>
                </c:pt>
                <c:pt idx="6021">
                  <c:v>0.96027899999999999</c:v>
                </c:pt>
                <c:pt idx="6022">
                  <c:v>0.96515200000000001</c:v>
                </c:pt>
                <c:pt idx="6023">
                  <c:v>0.96782400000000002</c:v>
                </c:pt>
                <c:pt idx="6024">
                  <c:v>0.96958</c:v>
                </c:pt>
                <c:pt idx="6025">
                  <c:v>0.97168200000000005</c:v>
                </c:pt>
                <c:pt idx="6026">
                  <c:v>0.97418199999999999</c:v>
                </c:pt>
                <c:pt idx="6027">
                  <c:v>0.975939</c:v>
                </c:pt>
                <c:pt idx="6028">
                  <c:v>0.97634399999999999</c:v>
                </c:pt>
                <c:pt idx="6029">
                  <c:v>0.97585999999999995</c:v>
                </c:pt>
                <c:pt idx="6030">
                  <c:v>0.97536299999999998</c:v>
                </c:pt>
                <c:pt idx="6031">
                  <c:v>0.97547700000000004</c:v>
                </c:pt>
                <c:pt idx="6032">
                  <c:v>0.97568200000000005</c:v>
                </c:pt>
                <c:pt idx="6033">
                  <c:v>0.97484099999999996</c:v>
                </c:pt>
                <c:pt idx="6034">
                  <c:v>0.97246200000000005</c:v>
                </c:pt>
                <c:pt idx="6035">
                  <c:v>0.96886499999999998</c:v>
                </c:pt>
                <c:pt idx="6036">
                  <c:v>0.96492</c:v>
                </c:pt>
                <c:pt idx="6037">
                  <c:v>0.96144799999999997</c:v>
                </c:pt>
                <c:pt idx="6038">
                  <c:v>0.95866499999999999</c:v>
                </c:pt>
                <c:pt idx="6039">
                  <c:v>0.95649300000000004</c:v>
                </c:pt>
                <c:pt idx="6040">
                  <c:v>0.95488200000000001</c:v>
                </c:pt>
                <c:pt idx="6041">
                  <c:v>0.953762</c:v>
                </c:pt>
                <c:pt idx="6042">
                  <c:v>0.95337499999999997</c:v>
                </c:pt>
                <c:pt idx="6043">
                  <c:v>0.95397600000000005</c:v>
                </c:pt>
                <c:pt idx="6044">
                  <c:v>0.95484100000000005</c:v>
                </c:pt>
                <c:pt idx="6045">
                  <c:v>0.95500300000000005</c:v>
                </c:pt>
                <c:pt idx="6046">
                  <c:v>0.95469300000000001</c:v>
                </c:pt>
                <c:pt idx="6047">
                  <c:v>0.95510700000000004</c:v>
                </c:pt>
                <c:pt idx="6048">
                  <c:v>0.95710099999999998</c:v>
                </c:pt>
                <c:pt idx="6049">
                  <c:v>0.96020499999999998</c:v>
                </c:pt>
                <c:pt idx="6050">
                  <c:v>0.96311000000000002</c:v>
                </c:pt>
                <c:pt idx="6051">
                  <c:v>0.96528499999999995</c:v>
                </c:pt>
                <c:pt idx="6052">
                  <c:v>0.967194</c:v>
                </c:pt>
                <c:pt idx="6053">
                  <c:v>0.96923199999999998</c:v>
                </c:pt>
                <c:pt idx="6054">
                  <c:v>0.97156399999999998</c:v>
                </c:pt>
                <c:pt idx="6055">
                  <c:v>0.97407600000000005</c:v>
                </c:pt>
                <c:pt idx="6056">
                  <c:v>0.97612900000000002</c:v>
                </c:pt>
                <c:pt idx="6057">
                  <c:v>0.97719400000000001</c:v>
                </c:pt>
                <c:pt idx="6058">
                  <c:v>0.97724200000000006</c:v>
                </c:pt>
                <c:pt idx="6059">
                  <c:v>0.97667599999999999</c:v>
                </c:pt>
                <c:pt idx="6060">
                  <c:v>0.97640199999999999</c:v>
                </c:pt>
                <c:pt idx="6061">
                  <c:v>0.97746999999999995</c:v>
                </c:pt>
                <c:pt idx="6062">
                  <c:v>0.98043100000000005</c:v>
                </c:pt>
                <c:pt idx="6063">
                  <c:v>0.98474399999999995</c:v>
                </c:pt>
                <c:pt idx="6064">
                  <c:v>0.98910399999999998</c:v>
                </c:pt>
                <c:pt idx="6065">
                  <c:v>0.99270499999999995</c:v>
                </c:pt>
                <c:pt idx="6066">
                  <c:v>0.99663800000000002</c:v>
                </c:pt>
                <c:pt idx="6067">
                  <c:v>1.0032589999999999</c:v>
                </c:pt>
                <c:pt idx="6068">
                  <c:v>1.0122850000000001</c:v>
                </c:pt>
                <c:pt idx="6069">
                  <c:v>1.0201720000000001</c:v>
                </c:pt>
                <c:pt idx="6070">
                  <c:v>1.0243329999999999</c:v>
                </c:pt>
                <c:pt idx="6071">
                  <c:v>1.024715</c:v>
                </c:pt>
                <c:pt idx="6072">
                  <c:v>1.0226299999999999</c:v>
                </c:pt>
                <c:pt idx="6073">
                  <c:v>1.019995</c:v>
                </c:pt>
                <c:pt idx="6074">
                  <c:v>1.018011</c:v>
                </c:pt>
                <c:pt idx="6075">
                  <c:v>1.0160720000000001</c:v>
                </c:pt>
                <c:pt idx="6076">
                  <c:v>1.0130110000000001</c:v>
                </c:pt>
                <c:pt idx="6077">
                  <c:v>1.008807</c:v>
                </c:pt>
                <c:pt idx="6078">
                  <c:v>1.004332</c:v>
                </c:pt>
                <c:pt idx="6079">
                  <c:v>1.000491</c:v>
                </c:pt>
                <c:pt idx="6080">
                  <c:v>0.997973</c:v>
                </c:pt>
                <c:pt idx="6081">
                  <c:v>0.99692800000000004</c:v>
                </c:pt>
                <c:pt idx="6082">
                  <c:v>0.99697999999999998</c:v>
                </c:pt>
                <c:pt idx="6083">
                  <c:v>0.99778299999999998</c:v>
                </c:pt>
                <c:pt idx="6084">
                  <c:v>0.99932299999999996</c:v>
                </c:pt>
                <c:pt idx="6085">
                  <c:v>1.001824</c:v>
                </c:pt>
                <c:pt idx="6086">
                  <c:v>1.005082</c:v>
                </c:pt>
                <c:pt idx="6087">
                  <c:v>1.008038</c:v>
                </c:pt>
                <c:pt idx="6088">
                  <c:v>1.0097860000000001</c:v>
                </c:pt>
                <c:pt idx="6089">
                  <c:v>1.010548</c:v>
                </c:pt>
                <c:pt idx="6090">
                  <c:v>1.0109950000000001</c:v>
                </c:pt>
                <c:pt idx="6091">
                  <c:v>1.011315</c:v>
                </c:pt>
                <c:pt idx="6092">
                  <c:v>1.0114399999999999</c:v>
                </c:pt>
                <c:pt idx="6093">
                  <c:v>1.011746</c:v>
                </c:pt>
                <c:pt idx="6094">
                  <c:v>1.012923</c:v>
                </c:pt>
                <c:pt idx="6095">
                  <c:v>1.0147660000000001</c:v>
                </c:pt>
                <c:pt idx="6096">
                  <c:v>1.0161610000000001</c:v>
                </c:pt>
                <c:pt idx="6097">
                  <c:v>1.016975</c:v>
                </c:pt>
                <c:pt idx="6098">
                  <c:v>1.018249</c:v>
                </c:pt>
                <c:pt idx="6099">
                  <c:v>1.0205439999999999</c:v>
                </c:pt>
                <c:pt idx="6100">
                  <c:v>1.022799</c:v>
                </c:pt>
                <c:pt idx="6101">
                  <c:v>1.0232650000000001</c:v>
                </c:pt>
                <c:pt idx="6102">
                  <c:v>1.02278</c:v>
                </c:pt>
                <c:pt idx="6103">
                  <c:v>1.024167</c:v>
                </c:pt>
                <c:pt idx="6104">
                  <c:v>1.0279160000000001</c:v>
                </c:pt>
                <c:pt idx="6105">
                  <c:v>1.032097</c:v>
                </c:pt>
                <c:pt idx="6106">
                  <c:v>1.0350779999999999</c:v>
                </c:pt>
                <c:pt idx="6107">
                  <c:v>1.0369109999999999</c:v>
                </c:pt>
                <c:pt idx="6108">
                  <c:v>1.038999</c:v>
                </c:pt>
                <c:pt idx="6109">
                  <c:v>1.0422070000000001</c:v>
                </c:pt>
                <c:pt idx="6110">
                  <c:v>1.0458529999999999</c:v>
                </c:pt>
                <c:pt idx="6111">
                  <c:v>1.0484849999999999</c:v>
                </c:pt>
                <c:pt idx="6112">
                  <c:v>1.0492269999999999</c:v>
                </c:pt>
                <c:pt idx="6113">
                  <c:v>1.0486230000000001</c:v>
                </c:pt>
                <c:pt idx="6114">
                  <c:v>1.0478069999999999</c:v>
                </c:pt>
                <c:pt idx="6115">
                  <c:v>1.047229</c:v>
                </c:pt>
                <c:pt idx="6116">
                  <c:v>1.0463709999999999</c:v>
                </c:pt>
                <c:pt idx="6117">
                  <c:v>1.0440419999999999</c:v>
                </c:pt>
                <c:pt idx="6118">
                  <c:v>1.039736</c:v>
                </c:pt>
                <c:pt idx="6119">
                  <c:v>1.0346169999999999</c:v>
                </c:pt>
                <c:pt idx="6120">
                  <c:v>1.030519</c:v>
                </c:pt>
                <c:pt idx="6121">
                  <c:v>1.028545</c:v>
                </c:pt>
                <c:pt idx="6122">
                  <c:v>1.0282990000000001</c:v>
                </c:pt>
                <c:pt idx="6123">
                  <c:v>1.028294</c:v>
                </c:pt>
                <c:pt idx="6124">
                  <c:v>1.0274989999999999</c:v>
                </c:pt>
                <c:pt idx="6125">
                  <c:v>1.02597</c:v>
                </c:pt>
                <c:pt idx="6126">
                  <c:v>1.0243009999999999</c:v>
                </c:pt>
                <c:pt idx="6127">
                  <c:v>1.0233829999999999</c:v>
                </c:pt>
                <c:pt idx="6128">
                  <c:v>1.023819</c:v>
                </c:pt>
                <c:pt idx="6129">
                  <c:v>1.025142</c:v>
                </c:pt>
                <c:pt idx="6130">
                  <c:v>1.0263359999999999</c:v>
                </c:pt>
                <c:pt idx="6131">
                  <c:v>1.026799</c:v>
                </c:pt>
                <c:pt idx="6132">
                  <c:v>1.0268470000000001</c:v>
                </c:pt>
                <c:pt idx="6133">
                  <c:v>1.027514</c:v>
                </c:pt>
                <c:pt idx="6134">
                  <c:v>1.029223</c:v>
                </c:pt>
                <c:pt idx="6135">
                  <c:v>1.0309820000000001</c:v>
                </c:pt>
                <c:pt idx="6136">
                  <c:v>1.031479</c:v>
                </c:pt>
                <c:pt idx="6137">
                  <c:v>1.030743</c:v>
                </c:pt>
                <c:pt idx="6138">
                  <c:v>1.0300769999999999</c:v>
                </c:pt>
                <c:pt idx="6139">
                  <c:v>1.0306109999999999</c:v>
                </c:pt>
                <c:pt idx="6140">
                  <c:v>1.032402</c:v>
                </c:pt>
                <c:pt idx="6141">
                  <c:v>1.034281</c:v>
                </c:pt>
                <c:pt idx="6142">
                  <c:v>1.035064</c:v>
                </c:pt>
                <c:pt idx="6143">
                  <c:v>1.0348729999999999</c:v>
                </c:pt>
                <c:pt idx="6144">
                  <c:v>1.034494</c:v>
                </c:pt>
                <c:pt idx="6145">
                  <c:v>1.034778</c:v>
                </c:pt>
                <c:pt idx="6146">
                  <c:v>1.0363169999999999</c:v>
                </c:pt>
                <c:pt idx="6147">
                  <c:v>1.038378</c:v>
                </c:pt>
                <c:pt idx="6148">
                  <c:v>1.0395989999999999</c:v>
                </c:pt>
                <c:pt idx="6149">
                  <c:v>1.0399970000000001</c:v>
                </c:pt>
                <c:pt idx="6150">
                  <c:v>1.040565</c:v>
                </c:pt>
                <c:pt idx="6151">
                  <c:v>1.041404</c:v>
                </c:pt>
                <c:pt idx="6152">
                  <c:v>1.0416350000000001</c:v>
                </c:pt>
                <c:pt idx="6153">
                  <c:v>1.040667</c:v>
                </c:pt>
                <c:pt idx="6154">
                  <c:v>1.038759</c:v>
                </c:pt>
                <c:pt idx="6155">
                  <c:v>1.0367329999999999</c:v>
                </c:pt>
                <c:pt idx="6156">
                  <c:v>1.0352939999999999</c:v>
                </c:pt>
                <c:pt idx="6157">
                  <c:v>1.0343500000000001</c:v>
                </c:pt>
                <c:pt idx="6158">
                  <c:v>1.0331109999999999</c:v>
                </c:pt>
                <c:pt idx="6159">
                  <c:v>1.0308219999999999</c:v>
                </c:pt>
                <c:pt idx="6160">
                  <c:v>1.0272840000000001</c:v>
                </c:pt>
                <c:pt idx="6161">
                  <c:v>1.0228280000000001</c:v>
                </c:pt>
                <c:pt idx="6162">
                  <c:v>1.018092</c:v>
                </c:pt>
                <c:pt idx="6163">
                  <c:v>1.0138100000000001</c:v>
                </c:pt>
                <c:pt idx="6164">
                  <c:v>1.010046</c:v>
                </c:pt>
                <c:pt idx="6165">
                  <c:v>1.006076</c:v>
                </c:pt>
                <c:pt idx="6166">
                  <c:v>1.0019009999999999</c:v>
                </c:pt>
                <c:pt idx="6167">
                  <c:v>0.99861299999999997</c:v>
                </c:pt>
                <c:pt idx="6168">
                  <c:v>0.99695599999999995</c:v>
                </c:pt>
                <c:pt idx="6169">
                  <c:v>0.996645</c:v>
                </c:pt>
                <c:pt idx="6170">
                  <c:v>0.99669799999999997</c:v>
                </c:pt>
                <c:pt idx="6171">
                  <c:v>0.99624199999999996</c:v>
                </c:pt>
                <c:pt idx="6172">
                  <c:v>0.99531899999999995</c:v>
                </c:pt>
                <c:pt idx="6173">
                  <c:v>0.99458199999999997</c:v>
                </c:pt>
                <c:pt idx="6174">
                  <c:v>0.994815</c:v>
                </c:pt>
                <c:pt idx="6175">
                  <c:v>0.99648999999999999</c:v>
                </c:pt>
                <c:pt idx="6176">
                  <c:v>0.99856400000000001</c:v>
                </c:pt>
                <c:pt idx="6177">
                  <c:v>0.99915799999999999</c:v>
                </c:pt>
                <c:pt idx="6178">
                  <c:v>0.99801300000000004</c:v>
                </c:pt>
                <c:pt idx="6179">
                  <c:v>0.99635399999999996</c:v>
                </c:pt>
                <c:pt idx="6180">
                  <c:v>0.99537100000000001</c:v>
                </c:pt>
                <c:pt idx="6181">
                  <c:v>0.99578</c:v>
                </c:pt>
                <c:pt idx="6182">
                  <c:v>0.99726899999999996</c:v>
                </c:pt>
                <c:pt idx="6183">
                  <c:v>0.99844900000000003</c:v>
                </c:pt>
                <c:pt idx="6184">
                  <c:v>0.99806700000000004</c:v>
                </c:pt>
                <c:pt idx="6185">
                  <c:v>0.99641500000000005</c:v>
                </c:pt>
                <c:pt idx="6186">
                  <c:v>0.99536000000000002</c:v>
                </c:pt>
                <c:pt idx="6187">
                  <c:v>0.99624100000000004</c:v>
                </c:pt>
                <c:pt idx="6188">
                  <c:v>0.99835399999999996</c:v>
                </c:pt>
                <c:pt idx="6189">
                  <c:v>1.0000979999999999</c:v>
                </c:pt>
                <c:pt idx="6190">
                  <c:v>1.000678</c:v>
                </c:pt>
                <c:pt idx="6191">
                  <c:v>1.0003599999999999</c:v>
                </c:pt>
                <c:pt idx="6192">
                  <c:v>0.99975499999999995</c:v>
                </c:pt>
                <c:pt idx="6193">
                  <c:v>0.99924299999999999</c:v>
                </c:pt>
                <c:pt idx="6194">
                  <c:v>0.998807</c:v>
                </c:pt>
                <c:pt idx="6195">
                  <c:v>0.997977</c:v>
                </c:pt>
                <c:pt idx="6196">
                  <c:v>0.99635700000000005</c:v>
                </c:pt>
                <c:pt idx="6197">
                  <c:v>0.99437900000000001</c:v>
                </c:pt>
                <c:pt idx="6198">
                  <c:v>0.992649</c:v>
                </c:pt>
                <c:pt idx="6199">
                  <c:v>0.99092100000000005</c:v>
                </c:pt>
                <c:pt idx="6200">
                  <c:v>0.98866200000000004</c:v>
                </c:pt>
                <c:pt idx="6201">
                  <c:v>0.98542099999999999</c:v>
                </c:pt>
                <c:pt idx="6202">
                  <c:v>0.98086899999999999</c:v>
                </c:pt>
                <c:pt idx="6203">
                  <c:v>0.97587800000000002</c:v>
                </c:pt>
                <c:pt idx="6204">
                  <c:v>0.97185999999999995</c:v>
                </c:pt>
                <c:pt idx="6205">
                  <c:v>0.96886700000000003</c:v>
                </c:pt>
                <c:pt idx="6206">
                  <c:v>0.96620300000000003</c:v>
                </c:pt>
                <c:pt idx="6207">
                  <c:v>0.96372000000000002</c:v>
                </c:pt>
                <c:pt idx="6208">
                  <c:v>0.96165800000000001</c:v>
                </c:pt>
                <c:pt idx="6209">
                  <c:v>0.96031299999999997</c:v>
                </c:pt>
                <c:pt idx="6210">
                  <c:v>0.95976799999999995</c:v>
                </c:pt>
                <c:pt idx="6211">
                  <c:v>0.95954799999999996</c:v>
                </c:pt>
                <c:pt idx="6212">
                  <c:v>0.95915899999999998</c:v>
                </c:pt>
                <c:pt idx="6213">
                  <c:v>0.95896300000000001</c:v>
                </c:pt>
                <c:pt idx="6214">
                  <c:v>0.95975100000000002</c:v>
                </c:pt>
                <c:pt idx="6215">
                  <c:v>0.96174400000000004</c:v>
                </c:pt>
                <c:pt idx="6216">
                  <c:v>0.96415399999999996</c:v>
                </c:pt>
                <c:pt idx="6217">
                  <c:v>0.96567899999999995</c:v>
                </c:pt>
                <c:pt idx="6218">
                  <c:v>0.96559799999999996</c:v>
                </c:pt>
                <c:pt idx="6219">
                  <c:v>0.96440400000000004</c:v>
                </c:pt>
                <c:pt idx="6220">
                  <c:v>0.96331999999999995</c:v>
                </c:pt>
                <c:pt idx="6221">
                  <c:v>0.96293499999999999</c:v>
                </c:pt>
                <c:pt idx="6222">
                  <c:v>0.96279899999999996</c:v>
                </c:pt>
                <c:pt idx="6223">
                  <c:v>0.96264799999999995</c:v>
                </c:pt>
                <c:pt idx="6224">
                  <c:v>0.96323700000000001</c:v>
                </c:pt>
                <c:pt idx="6225">
                  <c:v>0.96521400000000002</c:v>
                </c:pt>
                <c:pt idx="6226">
                  <c:v>0.96791499999999997</c:v>
                </c:pt>
                <c:pt idx="6227">
                  <c:v>0.97014599999999995</c:v>
                </c:pt>
                <c:pt idx="6228">
                  <c:v>0.971082</c:v>
                </c:pt>
                <c:pt idx="6229">
                  <c:v>0.97052400000000005</c:v>
                </c:pt>
                <c:pt idx="6230">
                  <c:v>0.96944600000000003</c:v>
                </c:pt>
                <c:pt idx="6231">
                  <c:v>0.96966699999999995</c:v>
                </c:pt>
                <c:pt idx="6232">
                  <c:v>0.97209999999999996</c:v>
                </c:pt>
                <c:pt idx="6233">
                  <c:v>0.97563100000000003</c:v>
                </c:pt>
                <c:pt idx="6234">
                  <c:v>0.97834100000000002</c:v>
                </c:pt>
                <c:pt idx="6235">
                  <c:v>0.97962499999999997</c:v>
                </c:pt>
                <c:pt idx="6236">
                  <c:v>0.98151900000000003</c:v>
                </c:pt>
                <c:pt idx="6237">
                  <c:v>0.98644600000000005</c:v>
                </c:pt>
                <c:pt idx="6238">
                  <c:v>0.99253999999999998</c:v>
                </c:pt>
                <c:pt idx="6239">
                  <c:v>0.99554799999999999</c:v>
                </c:pt>
                <c:pt idx="6240">
                  <c:v>0.99429900000000004</c:v>
                </c:pt>
                <c:pt idx="6241">
                  <c:v>0.99063800000000002</c:v>
                </c:pt>
                <c:pt idx="6242">
                  <c:v>0.98687599999999998</c:v>
                </c:pt>
                <c:pt idx="6243">
                  <c:v>0.98405799999999999</c:v>
                </c:pt>
                <c:pt idx="6244">
                  <c:v>0.98123700000000003</c:v>
                </c:pt>
                <c:pt idx="6245">
                  <c:v>0.97724</c:v>
                </c:pt>
                <c:pt idx="6246">
                  <c:v>0.97268299999999996</c:v>
                </c:pt>
                <c:pt idx="6247">
                  <c:v>0.96911700000000001</c:v>
                </c:pt>
                <c:pt idx="6248">
                  <c:v>0.967059</c:v>
                </c:pt>
                <c:pt idx="6249">
                  <c:v>0.96482199999999996</c:v>
                </c:pt>
                <c:pt idx="6250">
                  <c:v>0.96002900000000002</c:v>
                </c:pt>
                <c:pt idx="6251">
                  <c:v>0.95357199999999998</c:v>
                </c:pt>
                <c:pt idx="6252">
                  <c:v>0.94903199999999999</c:v>
                </c:pt>
                <c:pt idx="6253">
                  <c:v>0.94825800000000005</c:v>
                </c:pt>
                <c:pt idx="6254">
                  <c:v>0.950604</c:v>
                </c:pt>
                <c:pt idx="6255">
                  <c:v>0.95442800000000005</c:v>
                </c:pt>
                <c:pt idx="6256">
                  <c:v>0.95811999999999997</c:v>
                </c:pt>
                <c:pt idx="6257">
                  <c:v>0.96111199999999997</c:v>
                </c:pt>
                <c:pt idx="6258">
                  <c:v>0.96371099999999998</c:v>
                </c:pt>
                <c:pt idx="6259">
                  <c:v>0.96625700000000003</c:v>
                </c:pt>
                <c:pt idx="6260">
                  <c:v>0.96891799999999995</c:v>
                </c:pt>
                <c:pt idx="6261">
                  <c:v>0.971414</c:v>
                </c:pt>
                <c:pt idx="6262">
                  <c:v>0.97297400000000001</c:v>
                </c:pt>
                <c:pt idx="6263">
                  <c:v>0.97337499999999999</c:v>
                </c:pt>
                <c:pt idx="6264">
                  <c:v>0.97372999999999998</c:v>
                </c:pt>
                <c:pt idx="6265">
                  <c:v>0.97547700000000004</c:v>
                </c:pt>
                <c:pt idx="6266">
                  <c:v>0.97879400000000005</c:v>
                </c:pt>
                <c:pt idx="6267">
                  <c:v>0.98251200000000005</c:v>
                </c:pt>
                <c:pt idx="6268">
                  <c:v>0.98545899999999997</c:v>
                </c:pt>
                <c:pt idx="6269">
                  <c:v>0.98794000000000004</c:v>
                </c:pt>
                <c:pt idx="6270">
                  <c:v>0.99147799999999997</c:v>
                </c:pt>
                <c:pt idx="6271">
                  <c:v>0.99664299999999995</c:v>
                </c:pt>
                <c:pt idx="6272">
                  <c:v>1.0019979999999999</c:v>
                </c:pt>
                <c:pt idx="6273">
                  <c:v>1.0057609999999999</c:v>
                </c:pt>
                <c:pt idx="6274">
                  <c:v>1.0076069999999999</c:v>
                </c:pt>
                <c:pt idx="6275">
                  <c:v>1.008623</c:v>
                </c:pt>
                <c:pt idx="6276">
                  <c:v>1.010319</c:v>
                </c:pt>
                <c:pt idx="6277">
                  <c:v>1.0132080000000001</c:v>
                </c:pt>
                <c:pt idx="6278">
                  <c:v>1.0161739999999999</c:v>
                </c:pt>
                <c:pt idx="6279">
                  <c:v>1.018165</c:v>
                </c:pt>
                <c:pt idx="6280">
                  <c:v>1.0195339999999999</c:v>
                </c:pt>
                <c:pt idx="6281">
                  <c:v>1.0207459999999999</c:v>
                </c:pt>
                <c:pt idx="6282">
                  <c:v>1.0216099999999999</c:v>
                </c:pt>
                <c:pt idx="6283">
                  <c:v>1.0218510000000001</c:v>
                </c:pt>
                <c:pt idx="6284">
                  <c:v>1.021047</c:v>
                </c:pt>
                <c:pt idx="6285">
                  <c:v>1.0190319999999999</c:v>
                </c:pt>
                <c:pt idx="6286">
                  <c:v>1.0165459999999999</c:v>
                </c:pt>
                <c:pt idx="6287">
                  <c:v>1.014294</c:v>
                </c:pt>
                <c:pt idx="6288">
                  <c:v>1.0121039999999999</c:v>
                </c:pt>
                <c:pt idx="6289">
                  <c:v>1.009482</c:v>
                </c:pt>
                <c:pt idx="6290">
                  <c:v>1.006051</c:v>
                </c:pt>
                <c:pt idx="6291">
                  <c:v>1.0021340000000001</c:v>
                </c:pt>
                <c:pt idx="6292">
                  <c:v>0.99919199999999997</c:v>
                </c:pt>
                <c:pt idx="6293">
                  <c:v>0.99854699999999996</c:v>
                </c:pt>
                <c:pt idx="6294">
                  <c:v>0.99996700000000005</c:v>
                </c:pt>
                <c:pt idx="6295">
                  <c:v>1.002024</c:v>
                </c:pt>
                <c:pt idx="6296">
                  <c:v>1.003736</c:v>
                </c:pt>
                <c:pt idx="6297">
                  <c:v>1.005484</c:v>
                </c:pt>
                <c:pt idx="6298">
                  <c:v>1.0080249999999999</c:v>
                </c:pt>
                <c:pt idx="6299">
                  <c:v>1.011355</c:v>
                </c:pt>
                <c:pt idx="6300">
                  <c:v>1.0148569999999999</c:v>
                </c:pt>
                <c:pt idx="6301">
                  <c:v>1.0176750000000001</c:v>
                </c:pt>
                <c:pt idx="6302">
                  <c:v>1.0190330000000001</c:v>
                </c:pt>
                <c:pt idx="6303">
                  <c:v>1.0192399999999999</c:v>
                </c:pt>
                <c:pt idx="6304">
                  <c:v>1.019768</c:v>
                </c:pt>
                <c:pt idx="6305">
                  <c:v>1.0214760000000001</c:v>
                </c:pt>
                <c:pt idx="6306">
                  <c:v>1.0239180000000001</c:v>
                </c:pt>
                <c:pt idx="6307">
                  <c:v>1.0262469999999999</c:v>
                </c:pt>
                <c:pt idx="6308">
                  <c:v>1.0279419999999999</c:v>
                </c:pt>
                <c:pt idx="6309">
                  <c:v>1.0293399999999999</c:v>
                </c:pt>
                <c:pt idx="6310">
                  <c:v>1.0314639999999999</c:v>
                </c:pt>
                <c:pt idx="6311">
                  <c:v>1.035048</c:v>
                </c:pt>
                <c:pt idx="6312">
                  <c:v>1.0395620000000001</c:v>
                </c:pt>
                <c:pt idx="6313">
                  <c:v>1.043425</c:v>
                </c:pt>
                <c:pt idx="6314">
                  <c:v>1.045633</c:v>
                </c:pt>
                <c:pt idx="6315">
                  <c:v>1.0465610000000001</c:v>
                </c:pt>
                <c:pt idx="6316">
                  <c:v>1.04728</c:v>
                </c:pt>
                <c:pt idx="6317">
                  <c:v>1.0488390000000001</c:v>
                </c:pt>
                <c:pt idx="6318">
                  <c:v>1.05131</c:v>
                </c:pt>
                <c:pt idx="6319">
                  <c:v>1.0533170000000001</c:v>
                </c:pt>
                <c:pt idx="6320">
                  <c:v>1.0536639999999999</c:v>
                </c:pt>
                <c:pt idx="6321">
                  <c:v>1.0526310000000001</c:v>
                </c:pt>
                <c:pt idx="6322">
                  <c:v>1.0512550000000001</c:v>
                </c:pt>
                <c:pt idx="6323">
                  <c:v>1.0497160000000001</c:v>
                </c:pt>
                <c:pt idx="6324">
                  <c:v>1.0467599999999999</c:v>
                </c:pt>
                <c:pt idx="6325">
                  <c:v>1.0418959999999999</c:v>
                </c:pt>
                <c:pt idx="6326">
                  <c:v>1.0365869999999999</c:v>
                </c:pt>
                <c:pt idx="6327">
                  <c:v>1.0325029999999999</c:v>
                </c:pt>
                <c:pt idx="6328">
                  <c:v>1.0300910000000001</c:v>
                </c:pt>
                <c:pt idx="6329">
                  <c:v>1.028562</c:v>
                </c:pt>
                <c:pt idx="6330">
                  <c:v>1.0266470000000001</c:v>
                </c:pt>
                <c:pt idx="6331">
                  <c:v>1.0234810000000001</c:v>
                </c:pt>
                <c:pt idx="6332">
                  <c:v>1.01945</c:v>
                </c:pt>
                <c:pt idx="6333">
                  <c:v>1.0158309999999999</c:v>
                </c:pt>
                <c:pt idx="6334">
                  <c:v>1.0130669999999999</c:v>
                </c:pt>
                <c:pt idx="6335">
                  <c:v>1.0106090000000001</c:v>
                </c:pt>
                <c:pt idx="6336">
                  <c:v>1.0081370000000001</c:v>
                </c:pt>
                <c:pt idx="6337">
                  <c:v>1.0061119999999999</c:v>
                </c:pt>
                <c:pt idx="6338">
                  <c:v>1.005622</c:v>
                </c:pt>
                <c:pt idx="6339">
                  <c:v>1.0072909999999999</c:v>
                </c:pt>
                <c:pt idx="6340">
                  <c:v>1.010413</c:v>
                </c:pt>
                <c:pt idx="6341">
                  <c:v>1.0135000000000001</c:v>
                </c:pt>
                <c:pt idx="6342">
                  <c:v>1.0154920000000001</c:v>
                </c:pt>
                <c:pt idx="6343">
                  <c:v>1.0167809999999999</c:v>
                </c:pt>
                <c:pt idx="6344">
                  <c:v>1.018688</c:v>
                </c:pt>
                <c:pt idx="6345">
                  <c:v>1.021676</c:v>
                </c:pt>
                <c:pt idx="6346">
                  <c:v>1.024783</c:v>
                </c:pt>
                <c:pt idx="6347">
                  <c:v>1.026769</c:v>
                </c:pt>
                <c:pt idx="6348">
                  <c:v>1.0272429999999999</c:v>
                </c:pt>
                <c:pt idx="6349">
                  <c:v>1.0267770000000001</c:v>
                </c:pt>
                <c:pt idx="6350">
                  <c:v>1.0264960000000001</c:v>
                </c:pt>
                <c:pt idx="6351">
                  <c:v>1.027072</c:v>
                </c:pt>
                <c:pt idx="6352">
                  <c:v>1.0276080000000001</c:v>
                </c:pt>
                <c:pt idx="6353">
                  <c:v>1.0268109999999999</c:v>
                </c:pt>
                <c:pt idx="6354">
                  <c:v>1.024986</c:v>
                </c:pt>
                <c:pt idx="6355">
                  <c:v>1.0233950000000001</c:v>
                </c:pt>
                <c:pt idx="6356">
                  <c:v>1.0226379999999999</c:v>
                </c:pt>
                <c:pt idx="6357">
                  <c:v>1.0221849999999999</c:v>
                </c:pt>
                <c:pt idx="6358">
                  <c:v>1.0210809999999999</c:v>
                </c:pt>
                <c:pt idx="6359">
                  <c:v>1.019245</c:v>
                </c:pt>
                <c:pt idx="6360">
                  <c:v>1.0178</c:v>
                </c:pt>
                <c:pt idx="6361">
                  <c:v>1.017784</c:v>
                </c:pt>
                <c:pt idx="6362">
                  <c:v>1.0189250000000001</c:v>
                </c:pt>
                <c:pt idx="6363">
                  <c:v>1.0199180000000001</c:v>
                </c:pt>
                <c:pt idx="6364">
                  <c:v>1.019425</c:v>
                </c:pt>
                <c:pt idx="6365">
                  <c:v>1.017023</c:v>
                </c:pt>
                <c:pt idx="6366">
                  <c:v>1.0135149999999999</c:v>
                </c:pt>
                <c:pt idx="6367">
                  <c:v>1.0101279999999999</c:v>
                </c:pt>
                <c:pt idx="6368">
                  <c:v>1.007439</c:v>
                </c:pt>
                <c:pt idx="6369">
                  <c:v>1.0052540000000001</c:v>
                </c:pt>
                <c:pt idx="6370">
                  <c:v>1.0029220000000001</c:v>
                </c:pt>
                <c:pt idx="6371">
                  <c:v>0.99969799999999998</c:v>
                </c:pt>
                <c:pt idx="6372">
                  <c:v>0.995614</c:v>
                </c:pt>
                <c:pt idx="6373">
                  <c:v>0.99144699999999997</c:v>
                </c:pt>
                <c:pt idx="6374">
                  <c:v>0.98778699999999997</c:v>
                </c:pt>
                <c:pt idx="6375">
                  <c:v>0.98458699999999999</c:v>
                </c:pt>
                <c:pt idx="6376">
                  <c:v>0.98113499999999998</c:v>
                </c:pt>
                <c:pt idx="6377">
                  <c:v>0.97693200000000002</c:v>
                </c:pt>
                <c:pt idx="6378">
                  <c:v>0.97258599999999995</c:v>
                </c:pt>
                <c:pt idx="6379">
                  <c:v>0.96928000000000003</c:v>
                </c:pt>
                <c:pt idx="6380">
                  <c:v>0.967866</c:v>
                </c:pt>
                <c:pt idx="6381">
                  <c:v>0.96804900000000005</c:v>
                </c:pt>
                <c:pt idx="6382">
                  <c:v>0.968445</c:v>
                </c:pt>
                <c:pt idx="6383">
                  <c:v>0.968028</c:v>
                </c:pt>
                <c:pt idx="6384">
                  <c:v>0.96730300000000002</c:v>
                </c:pt>
                <c:pt idx="6385">
                  <c:v>0.96772199999999997</c:v>
                </c:pt>
                <c:pt idx="6386">
                  <c:v>0.96966200000000002</c:v>
                </c:pt>
                <c:pt idx="6387">
                  <c:v>0.97180200000000005</c:v>
                </c:pt>
                <c:pt idx="6388">
                  <c:v>0.97265599999999997</c:v>
                </c:pt>
                <c:pt idx="6389">
                  <c:v>0.97204999999999997</c:v>
                </c:pt>
                <c:pt idx="6390">
                  <c:v>0.97109400000000001</c:v>
                </c:pt>
                <c:pt idx="6391">
                  <c:v>0.970831</c:v>
                </c:pt>
                <c:pt idx="6392">
                  <c:v>0.97173699999999996</c:v>
                </c:pt>
                <c:pt idx="6393">
                  <c:v>0.97373799999999999</c:v>
                </c:pt>
                <c:pt idx="6394">
                  <c:v>0.97579899999999997</c:v>
                </c:pt>
                <c:pt idx="6395">
                  <c:v>0.97677099999999994</c:v>
                </c:pt>
                <c:pt idx="6396">
                  <c:v>0.97689899999999996</c:v>
                </c:pt>
                <c:pt idx="6397">
                  <c:v>0.97754200000000002</c:v>
                </c:pt>
                <c:pt idx="6398">
                  <c:v>0.979518</c:v>
                </c:pt>
                <c:pt idx="6399">
                  <c:v>0.98236199999999996</c:v>
                </c:pt>
                <c:pt idx="6400">
                  <c:v>0.98480699999999999</c:v>
                </c:pt>
                <c:pt idx="6401">
                  <c:v>0.98603300000000005</c:v>
                </c:pt>
                <c:pt idx="6402">
                  <c:v>0.98640000000000005</c:v>
                </c:pt>
                <c:pt idx="6403">
                  <c:v>0.98667499999999997</c:v>
                </c:pt>
                <c:pt idx="6404">
                  <c:v>0.98721099999999995</c:v>
                </c:pt>
                <c:pt idx="6405">
                  <c:v>0.98736400000000002</c:v>
                </c:pt>
                <c:pt idx="6406">
                  <c:v>0.98565599999999998</c:v>
                </c:pt>
                <c:pt idx="6407">
                  <c:v>0.98138000000000003</c:v>
                </c:pt>
                <c:pt idx="6408">
                  <c:v>0.97557700000000003</c:v>
                </c:pt>
                <c:pt idx="6409">
                  <c:v>0.97007600000000005</c:v>
                </c:pt>
                <c:pt idx="6410">
                  <c:v>0.96566600000000002</c:v>
                </c:pt>
                <c:pt idx="6411">
                  <c:v>0.96154300000000004</c:v>
                </c:pt>
                <c:pt idx="6412">
                  <c:v>0.95651799999999998</c:v>
                </c:pt>
                <c:pt idx="6413">
                  <c:v>0.95058600000000004</c:v>
                </c:pt>
                <c:pt idx="6414">
                  <c:v>0.94529300000000005</c:v>
                </c:pt>
                <c:pt idx="6415">
                  <c:v>0.94216200000000005</c:v>
                </c:pt>
                <c:pt idx="6416">
                  <c:v>0.94133599999999995</c:v>
                </c:pt>
                <c:pt idx="6417">
                  <c:v>0.941662</c:v>
                </c:pt>
                <c:pt idx="6418">
                  <c:v>0.94172800000000001</c:v>
                </c:pt>
                <c:pt idx="6419">
                  <c:v>0.94136600000000004</c:v>
                </c:pt>
                <c:pt idx="6420">
                  <c:v>0.94165200000000004</c:v>
                </c:pt>
                <c:pt idx="6421">
                  <c:v>0.94331200000000004</c:v>
                </c:pt>
                <c:pt idx="6422">
                  <c:v>0.94559700000000002</c:v>
                </c:pt>
                <c:pt idx="6423">
                  <c:v>0.94708999999999999</c:v>
                </c:pt>
                <c:pt idx="6424">
                  <c:v>0.94761499999999999</c:v>
                </c:pt>
                <c:pt idx="6425">
                  <c:v>0.94856099999999999</c:v>
                </c:pt>
                <c:pt idx="6426">
                  <c:v>0.95123199999999997</c:v>
                </c:pt>
                <c:pt idx="6427">
                  <c:v>0.955376</c:v>
                </c:pt>
                <c:pt idx="6428">
                  <c:v>0.95953699999999997</c:v>
                </c:pt>
                <c:pt idx="6429">
                  <c:v>0.96235499999999996</c:v>
                </c:pt>
                <c:pt idx="6430">
                  <c:v>0.96354600000000001</c:v>
                </c:pt>
                <c:pt idx="6431">
                  <c:v>0.96409900000000004</c:v>
                </c:pt>
                <c:pt idx="6432">
                  <c:v>0.96499400000000002</c:v>
                </c:pt>
                <c:pt idx="6433">
                  <c:v>0.96610799999999997</c:v>
                </c:pt>
                <c:pt idx="6434">
                  <c:v>0.96690100000000001</c:v>
                </c:pt>
                <c:pt idx="6435">
                  <c:v>0.96726800000000002</c:v>
                </c:pt>
                <c:pt idx="6436">
                  <c:v>0.96763399999999999</c:v>
                </c:pt>
                <c:pt idx="6437">
                  <c:v>0.96896300000000002</c:v>
                </c:pt>
                <c:pt idx="6438">
                  <c:v>0.97182199999999996</c:v>
                </c:pt>
                <c:pt idx="6439">
                  <c:v>0.975267</c:v>
                </c:pt>
                <c:pt idx="6440">
                  <c:v>0.97801400000000005</c:v>
                </c:pt>
                <c:pt idx="6441">
                  <c:v>0.98005799999999998</c:v>
                </c:pt>
                <c:pt idx="6442">
                  <c:v>0.982209</c:v>
                </c:pt>
                <c:pt idx="6443">
                  <c:v>0.98488100000000001</c:v>
                </c:pt>
                <c:pt idx="6444">
                  <c:v>0.98738000000000004</c:v>
                </c:pt>
                <c:pt idx="6445">
                  <c:v>0.98835399999999995</c:v>
                </c:pt>
                <c:pt idx="6446">
                  <c:v>0.98740000000000006</c:v>
                </c:pt>
                <c:pt idx="6447">
                  <c:v>0.985483</c:v>
                </c:pt>
                <c:pt idx="6448">
                  <c:v>0.98355999999999999</c:v>
                </c:pt>
                <c:pt idx="6449">
                  <c:v>0.98171600000000003</c:v>
                </c:pt>
                <c:pt idx="6450">
                  <c:v>0.97955999999999999</c:v>
                </c:pt>
                <c:pt idx="6451">
                  <c:v>0.97673299999999996</c:v>
                </c:pt>
                <c:pt idx="6452">
                  <c:v>0.97326100000000004</c:v>
                </c:pt>
                <c:pt idx="6453">
                  <c:v>0.97006800000000004</c:v>
                </c:pt>
                <c:pt idx="6454">
                  <c:v>0.96865699999999999</c:v>
                </c:pt>
                <c:pt idx="6455">
                  <c:v>0.969557</c:v>
                </c:pt>
                <c:pt idx="6456">
                  <c:v>0.97150700000000001</c:v>
                </c:pt>
                <c:pt idx="6457">
                  <c:v>0.97269600000000001</c:v>
                </c:pt>
                <c:pt idx="6458">
                  <c:v>0.972383</c:v>
                </c:pt>
                <c:pt idx="6459">
                  <c:v>0.97110799999999997</c:v>
                </c:pt>
                <c:pt idx="6460">
                  <c:v>0.97006099999999995</c:v>
                </c:pt>
                <c:pt idx="6461">
                  <c:v>0.97038800000000003</c:v>
                </c:pt>
                <c:pt idx="6462">
                  <c:v>0.97210799999999997</c:v>
                </c:pt>
                <c:pt idx="6463">
                  <c:v>0.97399999999999998</c:v>
                </c:pt>
                <c:pt idx="6464">
                  <c:v>0.97531000000000001</c:v>
                </c:pt>
                <c:pt idx="6465">
                  <c:v>0.97659700000000005</c:v>
                </c:pt>
                <c:pt idx="6466">
                  <c:v>0.97879400000000005</c:v>
                </c:pt>
                <c:pt idx="6467">
                  <c:v>0.98206499999999997</c:v>
                </c:pt>
                <c:pt idx="6468">
                  <c:v>0.98548100000000005</c:v>
                </c:pt>
                <c:pt idx="6469">
                  <c:v>0.98791200000000001</c:v>
                </c:pt>
                <c:pt idx="6470">
                  <c:v>0.98897900000000005</c:v>
                </c:pt>
                <c:pt idx="6471">
                  <c:v>0.98936199999999996</c:v>
                </c:pt>
                <c:pt idx="6472">
                  <c:v>0.99039500000000003</c:v>
                </c:pt>
                <c:pt idx="6473">
                  <c:v>0.99301099999999998</c:v>
                </c:pt>
                <c:pt idx="6474">
                  <c:v>0.99697899999999995</c:v>
                </c:pt>
                <c:pt idx="6475">
                  <c:v>1.001037</c:v>
                </c:pt>
                <c:pt idx="6476">
                  <c:v>1.0040659999999999</c:v>
                </c:pt>
                <c:pt idx="6477">
                  <c:v>1.0059940000000001</c:v>
                </c:pt>
                <c:pt idx="6478">
                  <c:v>1.0076929999999999</c:v>
                </c:pt>
                <c:pt idx="6479">
                  <c:v>1.010418</c:v>
                </c:pt>
                <c:pt idx="6480">
                  <c:v>1.0147459999999999</c:v>
                </c:pt>
                <c:pt idx="6481">
                  <c:v>1.019792</c:v>
                </c:pt>
                <c:pt idx="6482">
                  <c:v>1.0238370000000001</c:v>
                </c:pt>
                <c:pt idx="6483">
                  <c:v>1.025944</c:v>
                </c:pt>
                <c:pt idx="6484">
                  <c:v>1.0268820000000001</c:v>
                </c:pt>
                <c:pt idx="6485">
                  <c:v>1.027927</c:v>
                </c:pt>
                <c:pt idx="6486">
                  <c:v>1.029169</c:v>
                </c:pt>
                <c:pt idx="6487">
                  <c:v>1.0296510000000001</c:v>
                </c:pt>
                <c:pt idx="6488">
                  <c:v>1.0283850000000001</c:v>
                </c:pt>
                <c:pt idx="6489">
                  <c:v>1.0253989999999999</c:v>
                </c:pt>
                <c:pt idx="6490">
                  <c:v>1.022346</c:v>
                </c:pt>
                <c:pt idx="6491">
                  <c:v>1.0209699999999999</c:v>
                </c:pt>
                <c:pt idx="6492">
                  <c:v>1.0208159999999999</c:v>
                </c:pt>
                <c:pt idx="6493">
                  <c:v>1.0199370000000001</c:v>
                </c:pt>
                <c:pt idx="6494">
                  <c:v>1.017244</c:v>
                </c:pt>
                <c:pt idx="6495">
                  <c:v>1.0132810000000001</c:v>
                </c:pt>
                <c:pt idx="6496">
                  <c:v>1.0097039999999999</c:v>
                </c:pt>
                <c:pt idx="6497">
                  <c:v>1.0077419999999999</c:v>
                </c:pt>
                <c:pt idx="6498">
                  <c:v>1.007071</c:v>
                </c:pt>
                <c:pt idx="6499">
                  <c:v>1.00661</c:v>
                </c:pt>
                <c:pt idx="6500">
                  <c:v>1.00576</c:v>
                </c:pt>
                <c:pt idx="6501">
                  <c:v>1.0050330000000001</c:v>
                </c:pt>
                <c:pt idx="6502">
                  <c:v>1.005196</c:v>
                </c:pt>
                <c:pt idx="6503">
                  <c:v>1.005803</c:v>
                </c:pt>
                <c:pt idx="6504">
                  <c:v>1.005787</c:v>
                </c:pt>
                <c:pt idx="6505">
                  <c:v>1.0048680000000001</c:v>
                </c:pt>
                <c:pt idx="6506">
                  <c:v>1.0038260000000001</c:v>
                </c:pt>
                <c:pt idx="6507">
                  <c:v>1.0041530000000001</c:v>
                </c:pt>
                <c:pt idx="6508">
                  <c:v>1.0067740000000001</c:v>
                </c:pt>
                <c:pt idx="6509">
                  <c:v>1.0107390000000001</c:v>
                </c:pt>
                <c:pt idx="6510">
                  <c:v>1.0141199999999999</c:v>
                </c:pt>
                <c:pt idx="6511">
                  <c:v>1.0160370000000001</c:v>
                </c:pt>
                <c:pt idx="6512">
                  <c:v>1.0171300000000001</c:v>
                </c:pt>
                <c:pt idx="6513">
                  <c:v>1.018575</c:v>
                </c:pt>
                <c:pt idx="6514">
                  <c:v>1.0210619999999999</c:v>
                </c:pt>
                <c:pt idx="6515">
                  <c:v>1.0241480000000001</c:v>
                </c:pt>
                <c:pt idx="6516">
                  <c:v>1.0268459999999999</c:v>
                </c:pt>
                <c:pt idx="6517">
                  <c:v>1.0294000000000001</c:v>
                </c:pt>
                <c:pt idx="6518">
                  <c:v>1.033201</c:v>
                </c:pt>
                <c:pt idx="6519">
                  <c:v>1.038427</c:v>
                </c:pt>
                <c:pt idx="6520">
                  <c:v>1.043596</c:v>
                </c:pt>
                <c:pt idx="6521">
                  <c:v>1.04742</c:v>
                </c:pt>
                <c:pt idx="6522">
                  <c:v>1.0495509999999999</c:v>
                </c:pt>
                <c:pt idx="6523">
                  <c:v>1.05016</c:v>
                </c:pt>
                <c:pt idx="6524">
                  <c:v>1.049898</c:v>
                </c:pt>
                <c:pt idx="6525">
                  <c:v>1.049736</c:v>
                </c:pt>
                <c:pt idx="6526">
                  <c:v>1.0499179999999999</c:v>
                </c:pt>
                <c:pt idx="6527">
                  <c:v>1.049636</c:v>
                </c:pt>
                <c:pt idx="6528">
                  <c:v>1.0483100000000001</c:v>
                </c:pt>
                <c:pt idx="6529">
                  <c:v>1.046114</c:v>
                </c:pt>
                <c:pt idx="6530">
                  <c:v>1.043507</c:v>
                </c:pt>
                <c:pt idx="6531">
                  <c:v>1.0410410000000001</c:v>
                </c:pt>
                <c:pt idx="6532">
                  <c:v>1.0384819999999999</c:v>
                </c:pt>
                <c:pt idx="6533">
                  <c:v>1.0347299999999999</c:v>
                </c:pt>
                <c:pt idx="6534">
                  <c:v>1.0294589999999999</c:v>
                </c:pt>
                <c:pt idx="6535">
                  <c:v>1.023539</c:v>
                </c:pt>
                <c:pt idx="6536">
                  <c:v>1.018057</c:v>
                </c:pt>
                <c:pt idx="6537">
                  <c:v>1.0136849999999999</c:v>
                </c:pt>
                <c:pt idx="6538">
                  <c:v>1.0102549999999999</c:v>
                </c:pt>
                <c:pt idx="6539">
                  <c:v>1.006874</c:v>
                </c:pt>
                <c:pt idx="6540">
                  <c:v>1.0030209999999999</c:v>
                </c:pt>
                <c:pt idx="6541">
                  <c:v>0.99944299999999997</c:v>
                </c:pt>
                <c:pt idx="6542">
                  <c:v>0.99762700000000004</c:v>
                </c:pt>
                <c:pt idx="6543">
                  <c:v>0.99813799999999997</c:v>
                </c:pt>
                <c:pt idx="6544">
                  <c:v>0.99955099999999997</c:v>
                </c:pt>
                <c:pt idx="6545">
                  <c:v>0.99996799999999997</c:v>
                </c:pt>
                <c:pt idx="6546">
                  <c:v>0.99937900000000002</c:v>
                </c:pt>
                <c:pt idx="6547">
                  <c:v>0.99932100000000001</c:v>
                </c:pt>
                <c:pt idx="6548">
                  <c:v>1.000783</c:v>
                </c:pt>
                <c:pt idx="6549">
                  <c:v>1.0033240000000001</c:v>
                </c:pt>
                <c:pt idx="6550">
                  <c:v>1.0057739999999999</c:v>
                </c:pt>
                <c:pt idx="6551">
                  <c:v>1.007096</c:v>
                </c:pt>
                <c:pt idx="6552">
                  <c:v>1.007217</c:v>
                </c:pt>
                <c:pt idx="6553">
                  <c:v>1.007325</c:v>
                </c:pt>
                <c:pt idx="6554">
                  <c:v>1.0082150000000001</c:v>
                </c:pt>
                <c:pt idx="6555">
                  <c:v>1.008953</c:v>
                </c:pt>
                <c:pt idx="6556">
                  <c:v>1.008529</c:v>
                </c:pt>
                <c:pt idx="6557">
                  <c:v>1.007371</c:v>
                </c:pt>
                <c:pt idx="6558">
                  <c:v>1.006551</c:v>
                </c:pt>
                <c:pt idx="6559">
                  <c:v>1.0068539999999999</c:v>
                </c:pt>
                <c:pt idx="6560">
                  <c:v>1.0082899999999999</c:v>
                </c:pt>
                <c:pt idx="6561">
                  <c:v>1.0098149999999999</c:v>
                </c:pt>
                <c:pt idx="6562">
                  <c:v>1.0103089999999999</c:v>
                </c:pt>
                <c:pt idx="6563">
                  <c:v>1.010116</c:v>
                </c:pt>
                <c:pt idx="6564">
                  <c:v>1.0106599999999999</c:v>
                </c:pt>
                <c:pt idx="6565">
                  <c:v>1.012508</c:v>
                </c:pt>
                <c:pt idx="6566">
                  <c:v>1.0148090000000001</c:v>
                </c:pt>
                <c:pt idx="6567">
                  <c:v>1.0161739999999999</c:v>
                </c:pt>
                <c:pt idx="6568">
                  <c:v>1.0159560000000001</c:v>
                </c:pt>
                <c:pt idx="6569">
                  <c:v>1.0150779999999999</c:v>
                </c:pt>
                <c:pt idx="6570">
                  <c:v>1.014697</c:v>
                </c:pt>
                <c:pt idx="6571">
                  <c:v>1.0143180000000001</c:v>
                </c:pt>
                <c:pt idx="6572">
                  <c:v>1.0124850000000001</c:v>
                </c:pt>
                <c:pt idx="6573">
                  <c:v>1.0091110000000001</c:v>
                </c:pt>
                <c:pt idx="6574">
                  <c:v>1.0057229999999999</c:v>
                </c:pt>
                <c:pt idx="6575">
                  <c:v>1.003296</c:v>
                </c:pt>
                <c:pt idx="6576">
                  <c:v>1.0008889999999999</c:v>
                </c:pt>
                <c:pt idx="6577">
                  <c:v>0.99681799999999998</c:v>
                </c:pt>
                <c:pt idx="6578">
                  <c:v>0.99071900000000002</c:v>
                </c:pt>
                <c:pt idx="6579">
                  <c:v>0.98396300000000003</c:v>
                </c:pt>
                <c:pt idx="6580">
                  <c:v>0.97831999999999997</c:v>
                </c:pt>
                <c:pt idx="6581">
                  <c:v>0.97456799999999999</c:v>
                </c:pt>
                <c:pt idx="6582">
                  <c:v>0.97211199999999998</c:v>
                </c:pt>
                <c:pt idx="6583">
                  <c:v>0.96987699999999999</c:v>
                </c:pt>
                <c:pt idx="6584">
                  <c:v>0.967611</c:v>
                </c:pt>
                <c:pt idx="6585">
                  <c:v>0.96584999999999999</c:v>
                </c:pt>
                <c:pt idx="6586">
                  <c:v>0.96484899999999996</c:v>
                </c:pt>
                <c:pt idx="6587">
                  <c:v>0.96430099999999996</c:v>
                </c:pt>
                <c:pt idx="6588">
                  <c:v>0.96374000000000004</c:v>
                </c:pt>
                <c:pt idx="6589">
                  <c:v>0.96288899999999999</c:v>
                </c:pt>
                <c:pt idx="6590">
                  <c:v>0.96190900000000001</c:v>
                </c:pt>
                <c:pt idx="6591">
                  <c:v>0.96137499999999998</c:v>
                </c:pt>
                <c:pt idx="6592">
                  <c:v>0.96160699999999999</c:v>
                </c:pt>
                <c:pt idx="6593">
                  <c:v>0.96214</c:v>
                </c:pt>
                <c:pt idx="6594">
                  <c:v>0.962229</c:v>
                </c:pt>
                <c:pt idx="6595">
                  <c:v>0.96147499999999997</c:v>
                </c:pt>
                <c:pt idx="6596">
                  <c:v>0.96045800000000003</c:v>
                </c:pt>
                <c:pt idx="6597">
                  <c:v>0.96052400000000004</c:v>
                </c:pt>
                <c:pt idx="6598">
                  <c:v>0.96186799999999995</c:v>
                </c:pt>
                <c:pt idx="6599">
                  <c:v>0.963592</c:v>
                </c:pt>
                <c:pt idx="6600">
                  <c:v>0.96551200000000004</c:v>
                </c:pt>
                <c:pt idx="6601">
                  <c:v>0.96802699999999997</c:v>
                </c:pt>
                <c:pt idx="6602">
                  <c:v>0.97130700000000003</c:v>
                </c:pt>
                <c:pt idx="6603">
                  <c:v>0.97520099999999998</c:v>
                </c:pt>
                <c:pt idx="6604">
                  <c:v>0.97926800000000003</c:v>
                </c:pt>
                <c:pt idx="6605">
                  <c:v>0.98272199999999998</c:v>
                </c:pt>
                <c:pt idx="6606">
                  <c:v>0.98486099999999999</c:v>
                </c:pt>
                <c:pt idx="6607">
                  <c:v>0.98576600000000003</c:v>
                </c:pt>
                <c:pt idx="6608">
                  <c:v>0.98594000000000004</c:v>
                </c:pt>
                <c:pt idx="6609">
                  <c:v>0.98575599999999997</c:v>
                </c:pt>
                <c:pt idx="6610">
                  <c:v>0.98558800000000002</c:v>
                </c:pt>
                <c:pt idx="6611">
                  <c:v>0.98575000000000002</c:v>
                </c:pt>
                <c:pt idx="6612">
                  <c:v>0.98613499999999998</c:v>
                </c:pt>
                <c:pt idx="6613">
                  <c:v>0.98613200000000001</c:v>
                </c:pt>
                <c:pt idx="6614">
                  <c:v>0.98543599999999998</c:v>
                </c:pt>
                <c:pt idx="6615">
                  <c:v>0.98466399999999998</c:v>
                </c:pt>
                <c:pt idx="6616">
                  <c:v>0.98407500000000003</c:v>
                </c:pt>
                <c:pt idx="6617">
                  <c:v>0.98250999999999999</c:v>
                </c:pt>
                <c:pt idx="6618">
                  <c:v>0.97856299999999996</c:v>
                </c:pt>
                <c:pt idx="6619">
                  <c:v>0.97251900000000002</c:v>
                </c:pt>
                <c:pt idx="6620">
                  <c:v>0.96655199999999997</c:v>
                </c:pt>
                <c:pt idx="6621">
                  <c:v>0.96253999999999995</c:v>
                </c:pt>
                <c:pt idx="6622">
                  <c:v>0.96032499999999998</c:v>
                </c:pt>
                <c:pt idx="6623">
                  <c:v>0.95835400000000004</c:v>
                </c:pt>
                <c:pt idx="6624">
                  <c:v>0.95553900000000003</c:v>
                </c:pt>
                <c:pt idx="6625">
                  <c:v>0.95217300000000005</c:v>
                </c:pt>
                <c:pt idx="6626">
                  <c:v>0.949075</c:v>
                </c:pt>
                <c:pt idx="6627">
                  <c:v>0.94677</c:v>
                </c:pt>
                <c:pt idx="6628">
                  <c:v>0.94545900000000005</c:v>
                </c:pt>
                <c:pt idx="6629">
                  <c:v>0.94516900000000004</c:v>
                </c:pt>
                <c:pt idx="6630">
                  <c:v>0.94605399999999995</c:v>
                </c:pt>
                <c:pt idx="6631">
                  <c:v>0.94835899999999995</c:v>
                </c:pt>
                <c:pt idx="6632">
                  <c:v>0.95194500000000004</c:v>
                </c:pt>
                <c:pt idx="6633">
                  <c:v>0.95603800000000005</c:v>
                </c:pt>
                <c:pt idx="6634">
                  <c:v>0.95943999999999996</c:v>
                </c:pt>
                <c:pt idx="6635">
                  <c:v>0.96150500000000005</c:v>
                </c:pt>
                <c:pt idx="6636">
                  <c:v>0.96294900000000005</c:v>
                </c:pt>
                <c:pt idx="6637">
                  <c:v>0.96493799999999996</c:v>
                </c:pt>
                <c:pt idx="6638">
                  <c:v>0.96784400000000004</c:v>
                </c:pt>
                <c:pt idx="6639">
                  <c:v>0.97101199999999999</c:v>
                </c:pt>
                <c:pt idx="6640">
                  <c:v>0.97343599999999997</c:v>
                </c:pt>
                <c:pt idx="6641">
                  <c:v>0.97496000000000005</c:v>
                </c:pt>
                <c:pt idx="6642">
                  <c:v>0.97619599999999995</c:v>
                </c:pt>
                <c:pt idx="6643">
                  <c:v>0.97757499999999997</c:v>
                </c:pt>
                <c:pt idx="6644">
                  <c:v>0.97925600000000002</c:v>
                </c:pt>
                <c:pt idx="6645">
                  <c:v>0.98110600000000003</c:v>
                </c:pt>
                <c:pt idx="6646">
                  <c:v>0.98267400000000005</c:v>
                </c:pt>
                <c:pt idx="6647">
                  <c:v>0.98400500000000002</c:v>
                </c:pt>
                <c:pt idx="6648">
                  <c:v>0.98582499999999995</c:v>
                </c:pt>
                <c:pt idx="6649">
                  <c:v>0.98828300000000002</c:v>
                </c:pt>
                <c:pt idx="6650">
                  <c:v>0.99045799999999995</c:v>
                </c:pt>
                <c:pt idx="6651">
                  <c:v>0.99126999999999998</c:v>
                </c:pt>
                <c:pt idx="6652">
                  <c:v>0.99082199999999998</c:v>
                </c:pt>
                <c:pt idx="6653">
                  <c:v>0.99068900000000004</c:v>
                </c:pt>
                <c:pt idx="6654">
                  <c:v>0.99201799999999996</c:v>
                </c:pt>
                <c:pt idx="6655">
                  <c:v>0.99403900000000001</c:v>
                </c:pt>
                <c:pt idx="6656">
                  <c:v>0.99471799999999999</c:v>
                </c:pt>
                <c:pt idx="6657">
                  <c:v>0.99255000000000004</c:v>
                </c:pt>
                <c:pt idx="6658">
                  <c:v>0.98841000000000001</c:v>
                </c:pt>
                <c:pt idx="6659">
                  <c:v>0.98490900000000003</c:v>
                </c:pt>
                <c:pt idx="6660">
                  <c:v>0.98343999999999998</c:v>
                </c:pt>
                <c:pt idx="6661">
                  <c:v>0.98286899999999999</c:v>
                </c:pt>
                <c:pt idx="6662">
                  <c:v>0.98147799999999996</c:v>
                </c:pt>
                <c:pt idx="6663">
                  <c:v>0.97939399999999999</c:v>
                </c:pt>
                <c:pt idx="6664">
                  <c:v>0.97807699999999997</c:v>
                </c:pt>
                <c:pt idx="6665">
                  <c:v>0.97831299999999999</c:v>
                </c:pt>
                <c:pt idx="6666">
                  <c:v>0.97976799999999997</c:v>
                </c:pt>
                <c:pt idx="6667">
                  <c:v>0.98133999999999999</c:v>
                </c:pt>
                <c:pt idx="6668">
                  <c:v>0.98174600000000001</c:v>
                </c:pt>
                <c:pt idx="6669">
                  <c:v>0.980931</c:v>
                </c:pt>
                <c:pt idx="6670">
                  <c:v>0.980514</c:v>
                </c:pt>
                <c:pt idx="6671">
                  <c:v>0.98185</c:v>
                </c:pt>
                <c:pt idx="6672">
                  <c:v>0.98405900000000002</c:v>
                </c:pt>
                <c:pt idx="6673">
                  <c:v>0.98513499999999998</c:v>
                </c:pt>
                <c:pt idx="6674">
                  <c:v>0.98462400000000005</c:v>
                </c:pt>
                <c:pt idx="6675">
                  <c:v>0.98399899999999996</c:v>
                </c:pt>
                <c:pt idx="6676">
                  <c:v>0.98470000000000002</c:v>
                </c:pt>
                <c:pt idx="6677">
                  <c:v>0.98660899999999996</c:v>
                </c:pt>
                <c:pt idx="6678">
                  <c:v>0.98878600000000005</c:v>
                </c:pt>
                <c:pt idx="6679">
                  <c:v>0.99083500000000002</c:v>
                </c:pt>
                <c:pt idx="6680">
                  <c:v>0.99285800000000002</c:v>
                </c:pt>
                <c:pt idx="6681">
                  <c:v>0.99526400000000004</c:v>
                </c:pt>
                <c:pt idx="6682">
                  <c:v>0.99878</c:v>
                </c:pt>
                <c:pt idx="6683">
                  <c:v>1.0034730000000001</c:v>
                </c:pt>
                <c:pt idx="6684">
                  <c:v>1.008095</c:v>
                </c:pt>
                <c:pt idx="6685">
                  <c:v>1.011404</c:v>
                </c:pt>
                <c:pt idx="6686">
                  <c:v>1.013773</c:v>
                </c:pt>
                <c:pt idx="6687">
                  <c:v>1.0163740000000001</c:v>
                </c:pt>
                <c:pt idx="6688">
                  <c:v>1.019366</c:v>
                </c:pt>
                <c:pt idx="6689">
                  <c:v>1.021803</c:v>
                </c:pt>
                <c:pt idx="6690">
                  <c:v>1.022804</c:v>
                </c:pt>
                <c:pt idx="6691">
                  <c:v>1.0230760000000001</c:v>
                </c:pt>
                <c:pt idx="6692">
                  <c:v>1.024457</c:v>
                </c:pt>
                <c:pt idx="6693">
                  <c:v>1.0273620000000001</c:v>
                </c:pt>
                <c:pt idx="6694">
                  <c:v>1.0305329999999999</c:v>
                </c:pt>
                <c:pt idx="6695">
                  <c:v>1.0325960000000001</c:v>
                </c:pt>
                <c:pt idx="6696">
                  <c:v>1.0326390000000001</c:v>
                </c:pt>
                <c:pt idx="6697">
                  <c:v>1.0305580000000001</c:v>
                </c:pt>
                <c:pt idx="6698">
                  <c:v>1.027358</c:v>
                </c:pt>
                <c:pt idx="6699">
                  <c:v>1.024572</c:v>
                </c:pt>
                <c:pt idx="6700">
                  <c:v>1.022777</c:v>
                </c:pt>
                <c:pt idx="6701">
                  <c:v>1.021131</c:v>
                </c:pt>
                <c:pt idx="6702">
                  <c:v>1.018545</c:v>
                </c:pt>
                <c:pt idx="6703">
                  <c:v>1.0148509999999999</c:v>
                </c:pt>
                <c:pt idx="6704">
                  <c:v>1.011028</c:v>
                </c:pt>
                <c:pt idx="6705">
                  <c:v>1.0081789999999999</c:v>
                </c:pt>
                <c:pt idx="6706">
                  <c:v>1.006645</c:v>
                </c:pt>
                <c:pt idx="6707">
                  <c:v>1.0059279999999999</c:v>
                </c:pt>
                <c:pt idx="6708">
                  <c:v>1.0052000000000001</c:v>
                </c:pt>
                <c:pt idx="6709">
                  <c:v>1.0045679999999999</c:v>
                </c:pt>
                <c:pt idx="6710">
                  <c:v>1.0050950000000001</c:v>
                </c:pt>
                <c:pt idx="6711">
                  <c:v>1.007037</c:v>
                </c:pt>
                <c:pt idx="6712">
                  <c:v>1.009482</c:v>
                </c:pt>
                <c:pt idx="6713">
                  <c:v>1.0115339999999999</c:v>
                </c:pt>
                <c:pt idx="6714">
                  <c:v>1.0124379999999999</c:v>
                </c:pt>
                <c:pt idx="6715">
                  <c:v>1.012035</c:v>
                </c:pt>
                <c:pt idx="6716">
                  <c:v>1.011774</c:v>
                </c:pt>
                <c:pt idx="6717">
                  <c:v>1.0133760000000001</c:v>
                </c:pt>
                <c:pt idx="6718">
                  <c:v>1.016745</c:v>
                </c:pt>
                <c:pt idx="6719">
                  <c:v>1.020227</c:v>
                </c:pt>
                <c:pt idx="6720">
                  <c:v>1.0224329999999999</c:v>
                </c:pt>
                <c:pt idx="6721">
                  <c:v>1.023506</c:v>
                </c:pt>
                <c:pt idx="6722">
                  <c:v>1.0247269999999999</c:v>
                </c:pt>
                <c:pt idx="6723">
                  <c:v>1.0269029999999999</c:v>
                </c:pt>
                <c:pt idx="6724">
                  <c:v>1.029342</c:v>
                </c:pt>
                <c:pt idx="6725">
                  <c:v>1.0307519999999999</c:v>
                </c:pt>
                <c:pt idx="6726">
                  <c:v>1.030877</c:v>
                </c:pt>
                <c:pt idx="6727">
                  <c:v>1.0306839999999999</c:v>
                </c:pt>
                <c:pt idx="6728">
                  <c:v>1.0312380000000001</c:v>
                </c:pt>
                <c:pt idx="6729">
                  <c:v>1.0327310000000001</c:v>
                </c:pt>
                <c:pt idx="6730">
                  <c:v>1.034637</c:v>
                </c:pt>
                <c:pt idx="6731">
                  <c:v>1.036578</c:v>
                </c:pt>
                <c:pt idx="6732">
                  <c:v>1.039088</c:v>
                </c:pt>
                <c:pt idx="6733">
                  <c:v>1.043126</c:v>
                </c:pt>
                <c:pt idx="6734">
                  <c:v>1.047758</c:v>
                </c:pt>
                <c:pt idx="6735">
                  <c:v>1.050519</c:v>
                </c:pt>
                <c:pt idx="6736">
                  <c:v>1.050333</c:v>
                </c:pt>
                <c:pt idx="6737">
                  <c:v>1.0475220000000001</c:v>
                </c:pt>
                <c:pt idx="6738">
                  <c:v>1.042832</c:v>
                </c:pt>
                <c:pt idx="6739">
                  <c:v>1.037568</c:v>
                </c:pt>
                <c:pt idx="6740">
                  <c:v>1.032924</c:v>
                </c:pt>
                <c:pt idx="6741">
                  <c:v>1.0290630000000001</c:v>
                </c:pt>
                <c:pt idx="6742">
                  <c:v>1.0254099999999999</c:v>
                </c:pt>
                <c:pt idx="6743">
                  <c:v>1.0214319999999999</c:v>
                </c:pt>
                <c:pt idx="6744">
                  <c:v>1.01702</c:v>
                </c:pt>
                <c:pt idx="6745">
                  <c:v>1.012796</c:v>
                </c:pt>
                <c:pt idx="6746">
                  <c:v>1.009892</c:v>
                </c:pt>
                <c:pt idx="6747">
                  <c:v>1.0083409999999999</c:v>
                </c:pt>
                <c:pt idx="6748">
                  <c:v>1.0064029999999999</c:v>
                </c:pt>
                <c:pt idx="6749">
                  <c:v>1.0030140000000001</c:v>
                </c:pt>
                <c:pt idx="6750">
                  <c:v>0.99933899999999998</c:v>
                </c:pt>
                <c:pt idx="6751">
                  <c:v>0.99677400000000005</c:v>
                </c:pt>
                <c:pt idx="6752">
                  <c:v>0.99546900000000005</c:v>
                </c:pt>
                <c:pt idx="6753">
                  <c:v>0.99494000000000005</c:v>
                </c:pt>
                <c:pt idx="6754">
                  <c:v>0.99463199999999996</c:v>
                </c:pt>
                <c:pt idx="6755">
                  <c:v>0.99427500000000002</c:v>
                </c:pt>
                <c:pt idx="6756">
                  <c:v>0.99431400000000003</c:v>
                </c:pt>
                <c:pt idx="6757">
                  <c:v>0.99534100000000003</c:v>
                </c:pt>
                <c:pt idx="6758">
                  <c:v>0.99682400000000004</c:v>
                </c:pt>
                <c:pt idx="6759">
                  <c:v>0.99746100000000004</c:v>
                </c:pt>
                <c:pt idx="6760">
                  <c:v>0.99706300000000003</c:v>
                </c:pt>
                <c:pt idx="6761">
                  <c:v>0.99670800000000004</c:v>
                </c:pt>
                <c:pt idx="6762">
                  <c:v>0.99704499999999996</c:v>
                </c:pt>
                <c:pt idx="6763">
                  <c:v>0.99764799999999998</c:v>
                </c:pt>
                <c:pt idx="6764">
                  <c:v>0.99792199999999998</c:v>
                </c:pt>
                <c:pt idx="6765">
                  <c:v>0.99799700000000002</c:v>
                </c:pt>
                <c:pt idx="6766">
                  <c:v>0.998645</c:v>
                </c:pt>
                <c:pt idx="6767">
                  <c:v>1.0005029999999999</c:v>
                </c:pt>
                <c:pt idx="6768">
                  <c:v>1.0031779999999999</c:v>
                </c:pt>
                <c:pt idx="6769">
                  <c:v>1.0049790000000001</c:v>
                </c:pt>
                <c:pt idx="6770">
                  <c:v>1.0044439999999999</c:v>
                </c:pt>
                <c:pt idx="6771">
                  <c:v>1.0021500000000001</c:v>
                </c:pt>
                <c:pt idx="6772">
                  <c:v>1.000129</c:v>
                </c:pt>
                <c:pt idx="6773">
                  <c:v>0.99995500000000004</c:v>
                </c:pt>
                <c:pt idx="6774">
                  <c:v>1.0014460000000001</c:v>
                </c:pt>
                <c:pt idx="6775">
                  <c:v>1.0029779999999999</c:v>
                </c:pt>
                <c:pt idx="6776">
                  <c:v>1.0034940000000001</c:v>
                </c:pt>
                <c:pt idx="6777">
                  <c:v>1.0032110000000001</c:v>
                </c:pt>
                <c:pt idx="6778">
                  <c:v>1.0025520000000001</c:v>
                </c:pt>
                <c:pt idx="6779">
                  <c:v>1.0017480000000001</c:v>
                </c:pt>
                <c:pt idx="6780">
                  <c:v>1.0005759999999999</c:v>
                </c:pt>
                <c:pt idx="6781">
                  <c:v>0.99824900000000005</c:v>
                </c:pt>
                <c:pt idx="6782">
                  <c:v>0.99453499999999995</c:v>
                </c:pt>
                <c:pt idx="6783">
                  <c:v>0.99015299999999995</c:v>
                </c:pt>
                <c:pt idx="6784">
                  <c:v>0.98609400000000003</c:v>
                </c:pt>
                <c:pt idx="6785">
                  <c:v>0.98306199999999999</c:v>
                </c:pt>
                <c:pt idx="6786">
                  <c:v>0.98087899999999995</c:v>
                </c:pt>
                <c:pt idx="6787">
                  <c:v>0.97851200000000005</c:v>
                </c:pt>
                <c:pt idx="6788">
                  <c:v>0.97485500000000003</c:v>
                </c:pt>
                <c:pt idx="6789">
                  <c:v>0.96981300000000004</c:v>
                </c:pt>
                <c:pt idx="6790">
                  <c:v>0.96492699999999998</c:v>
                </c:pt>
                <c:pt idx="6791">
                  <c:v>0.96191700000000002</c:v>
                </c:pt>
                <c:pt idx="6792">
                  <c:v>0.960866</c:v>
                </c:pt>
                <c:pt idx="6793">
                  <c:v>0.96074099999999996</c:v>
                </c:pt>
                <c:pt idx="6794">
                  <c:v>0.96054700000000004</c:v>
                </c:pt>
                <c:pt idx="6795">
                  <c:v>0.95998600000000001</c:v>
                </c:pt>
                <c:pt idx="6796">
                  <c:v>0.95995799999999998</c:v>
                </c:pt>
                <c:pt idx="6797">
                  <c:v>0.96140700000000001</c:v>
                </c:pt>
                <c:pt idx="6798">
                  <c:v>0.96369700000000003</c:v>
                </c:pt>
                <c:pt idx="6799">
                  <c:v>0.96529799999999999</c:v>
                </c:pt>
                <c:pt idx="6800">
                  <c:v>0.96521599999999996</c:v>
                </c:pt>
                <c:pt idx="6801">
                  <c:v>0.96383099999999999</c:v>
                </c:pt>
                <c:pt idx="6802">
                  <c:v>0.96288499999999999</c:v>
                </c:pt>
                <c:pt idx="6803">
                  <c:v>0.96440800000000004</c:v>
                </c:pt>
                <c:pt idx="6804">
                  <c:v>0.96926599999999996</c:v>
                </c:pt>
                <c:pt idx="6805">
                  <c:v>0.97547799999999996</c:v>
                </c:pt>
                <c:pt idx="6806">
                  <c:v>0.97956299999999996</c:v>
                </c:pt>
                <c:pt idx="6807">
                  <c:v>0.98021199999999997</c:v>
                </c:pt>
                <c:pt idx="6808">
                  <c:v>0.97879300000000002</c:v>
                </c:pt>
                <c:pt idx="6809">
                  <c:v>0.97724900000000003</c:v>
                </c:pt>
                <c:pt idx="6810">
                  <c:v>0.97655400000000003</c:v>
                </c:pt>
                <c:pt idx="6811">
                  <c:v>0.97667300000000001</c:v>
                </c:pt>
                <c:pt idx="6812">
                  <c:v>0.97683699999999996</c:v>
                </c:pt>
                <c:pt idx="6813">
                  <c:v>0.97653699999999999</c:v>
                </c:pt>
                <c:pt idx="6814">
                  <c:v>0.97655800000000004</c:v>
                </c:pt>
                <c:pt idx="6815">
                  <c:v>0.97774799999999995</c:v>
                </c:pt>
                <c:pt idx="6816">
                  <c:v>0.97984099999999996</c:v>
                </c:pt>
                <c:pt idx="6817">
                  <c:v>0.98194199999999998</c:v>
                </c:pt>
                <c:pt idx="6818">
                  <c:v>0.98329200000000005</c:v>
                </c:pt>
                <c:pt idx="6819">
                  <c:v>0.983962</c:v>
                </c:pt>
                <c:pt idx="6820">
                  <c:v>0.98482400000000003</c:v>
                </c:pt>
                <c:pt idx="6821">
                  <c:v>0.98611300000000002</c:v>
                </c:pt>
                <c:pt idx="6822">
                  <c:v>0.98669499999999999</c:v>
                </c:pt>
                <c:pt idx="6823">
                  <c:v>0.98557600000000001</c:v>
                </c:pt>
                <c:pt idx="6824">
                  <c:v>0.98302100000000003</c:v>
                </c:pt>
                <c:pt idx="6825">
                  <c:v>0.97987500000000005</c:v>
                </c:pt>
                <c:pt idx="6826">
                  <c:v>0.97703499999999999</c:v>
                </c:pt>
                <c:pt idx="6827">
                  <c:v>0.97514900000000004</c:v>
                </c:pt>
                <c:pt idx="6828">
                  <c:v>0.97361699999999995</c:v>
                </c:pt>
                <c:pt idx="6829">
                  <c:v>0.97099899999999995</c:v>
                </c:pt>
                <c:pt idx="6830">
                  <c:v>0.96701700000000002</c:v>
                </c:pt>
                <c:pt idx="6831">
                  <c:v>0.96286499999999997</c:v>
                </c:pt>
                <c:pt idx="6832">
                  <c:v>0.95988099999999998</c:v>
                </c:pt>
                <c:pt idx="6833">
                  <c:v>0.95855199999999996</c:v>
                </c:pt>
                <c:pt idx="6834">
                  <c:v>0.95828599999999997</c:v>
                </c:pt>
                <c:pt idx="6835">
                  <c:v>0.95837700000000003</c:v>
                </c:pt>
                <c:pt idx="6836">
                  <c:v>0.95884000000000003</c:v>
                </c:pt>
                <c:pt idx="6837">
                  <c:v>0.95992</c:v>
                </c:pt>
                <c:pt idx="6838">
                  <c:v>0.96171899999999999</c:v>
                </c:pt>
                <c:pt idx="6839">
                  <c:v>0.96400600000000003</c:v>
                </c:pt>
                <c:pt idx="6840">
                  <c:v>0.96588799999999997</c:v>
                </c:pt>
                <c:pt idx="6841">
                  <c:v>0.96682999999999997</c:v>
                </c:pt>
                <c:pt idx="6842">
                  <c:v>0.96747099999999997</c:v>
                </c:pt>
                <c:pt idx="6843">
                  <c:v>0.96830400000000005</c:v>
                </c:pt>
                <c:pt idx="6844">
                  <c:v>0.96939799999999998</c:v>
                </c:pt>
                <c:pt idx="6845">
                  <c:v>0.97126500000000004</c:v>
                </c:pt>
                <c:pt idx="6846">
                  <c:v>0.97389700000000001</c:v>
                </c:pt>
                <c:pt idx="6847">
                  <c:v>0.97620399999999996</c:v>
                </c:pt>
                <c:pt idx="6848">
                  <c:v>0.97733199999999998</c:v>
                </c:pt>
                <c:pt idx="6849">
                  <c:v>0.97769499999999998</c:v>
                </c:pt>
                <c:pt idx="6850">
                  <c:v>0.97844799999999998</c:v>
                </c:pt>
                <c:pt idx="6851">
                  <c:v>0.98025099999999998</c:v>
                </c:pt>
                <c:pt idx="6852">
                  <c:v>0.98291099999999998</c:v>
                </c:pt>
                <c:pt idx="6853">
                  <c:v>0.986267</c:v>
                </c:pt>
                <c:pt idx="6854">
                  <c:v>0.99110699999999996</c:v>
                </c:pt>
                <c:pt idx="6855">
                  <c:v>0.99788600000000005</c:v>
                </c:pt>
                <c:pt idx="6856">
                  <c:v>1.005366</c:v>
                </c:pt>
                <c:pt idx="6857">
                  <c:v>1.0117389999999999</c:v>
                </c:pt>
                <c:pt idx="6858">
                  <c:v>1.0156130000000001</c:v>
                </c:pt>
                <c:pt idx="6859">
                  <c:v>1.0163279999999999</c:v>
                </c:pt>
                <c:pt idx="6860">
                  <c:v>1.0146550000000001</c:v>
                </c:pt>
                <c:pt idx="6861">
                  <c:v>1.012572</c:v>
                </c:pt>
                <c:pt idx="6862">
                  <c:v>1.0114050000000001</c:v>
                </c:pt>
                <c:pt idx="6863">
                  <c:v>1.0106949999999999</c:v>
                </c:pt>
                <c:pt idx="6864">
                  <c:v>1.0093399999999999</c:v>
                </c:pt>
                <c:pt idx="6865">
                  <c:v>1.0071699999999999</c:v>
                </c:pt>
                <c:pt idx="6866">
                  <c:v>1.005069</c:v>
                </c:pt>
                <c:pt idx="6867">
                  <c:v>1.00404</c:v>
                </c:pt>
                <c:pt idx="6868">
                  <c:v>1.004346</c:v>
                </c:pt>
                <c:pt idx="6869">
                  <c:v>1.004902</c:v>
                </c:pt>
                <c:pt idx="6870">
                  <c:v>1.0039290000000001</c:v>
                </c:pt>
                <c:pt idx="6871">
                  <c:v>1.0008010000000001</c:v>
                </c:pt>
                <c:pt idx="6872">
                  <c:v>0.99647600000000003</c:v>
                </c:pt>
                <c:pt idx="6873">
                  <c:v>0.99259600000000003</c:v>
                </c:pt>
                <c:pt idx="6874">
                  <c:v>0.99038800000000005</c:v>
                </c:pt>
                <c:pt idx="6875">
                  <c:v>0.98986799999999997</c:v>
                </c:pt>
                <c:pt idx="6876">
                  <c:v>0.99037299999999995</c:v>
                </c:pt>
                <c:pt idx="6877">
                  <c:v>0.99139600000000005</c:v>
                </c:pt>
                <c:pt idx="6878">
                  <c:v>0.99294199999999999</c:v>
                </c:pt>
                <c:pt idx="6879">
                  <c:v>0.99551400000000001</c:v>
                </c:pt>
                <c:pt idx="6880">
                  <c:v>0.99909199999999998</c:v>
                </c:pt>
                <c:pt idx="6881">
                  <c:v>1.002488</c:v>
                </c:pt>
                <c:pt idx="6882">
                  <c:v>1.004278</c:v>
                </c:pt>
                <c:pt idx="6883">
                  <c:v>1.0042009999999999</c:v>
                </c:pt>
                <c:pt idx="6884">
                  <c:v>1.003371</c:v>
                </c:pt>
                <c:pt idx="6885">
                  <c:v>1.0032289999999999</c:v>
                </c:pt>
                <c:pt idx="6886">
                  <c:v>1.0048250000000001</c:v>
                </c:pt>
                <c:pt idx="6887">
                  <c:v>1.0079899999999999</c:v>
                </c:pt>
                <c:pt idx="6888">
                  <c:v>1.0109319999999999</c:v>
                </c:pt>
                <c:pt idx="6889">
                  <c:v>1.012316</c:v>
                </c:pt>
                <c:pt idx="6890">
                  <c:v>1.0129379999999999</c:v>
                </c:pt>
                <c:pt idx="6891">
                  <c:v>1.014168</c:v>
                </c:pt>
                <c:pt idx="6892">
                  <c:v>1.01641</c:v>
                </c:pt>
                <c:pt idx="6893">
                  <c:v>1.019242</c:v>
                </c:pt>
                <c:pt idx="6894">
                  <c:v>1.0217050000000001</c:v>
                </c:pt>
                <c:pt idx="6895">
                  <c:v>1.022986</c:v>
                </c:pt>
                <c:pt idx="6896">
                  <c:v>1.02336</c:v>
                </c:pt>
                <c:pt idx="6897">
                  <c:v>1.0238590000000001</c:v>
                </c:pt>
                <c:pt idx="6898">
                  <c:v>1.0251520000000001</c:v>
                </c:pt>
                <c:pt idx="6899">
                  <c:v>1.027112</c:v>
                </c:pt>
                <c:pt idx="6900">
                  <c:v>1.028907</c:v>
                </c:pt>
                <c:pt idx="6901">
                  <c:v>1.0298119999999999</c:v>
                </c:pt>
                <c:pt idx="6902">
                  <c:v>1.0301929999999999</c:v>
                </c:pt>
                <c:pt idx="6903">
                  <c:v>1.0311779999999999</c:v>
                </c:pt>
                <c:pt idx="6904">
                  <c:v>1.033258</c:v>
                </c:pt>
                <c:pt idx="6905">
                  <c:v>1.0354810000000001</c:v>
                </c:pt>
                <c:pt idx="6906">
                  <c:v>1.0362720000000001</c:v>
                </c:pt>
                <c:pt idx="6907">
                  <c:v>1.0348790000000001</c:v>
                </c:pt>
                <c:pt idx="6908">
                  <c:v>1.0320940000000001</c:v>
                </c:pt>
                <c:pt idx="6909">
                  <c:v>1.0294490000000001</c:v>
                </c:pt>
                <c:pt idx="6910">
                  <c:v>1.027401</c:v>
                </c:pt>
                <c:pt idx="6911">
                  <c:v>1.025096</c:v>
                </c:pt>
                <c:pt idx="6912">
                  <c:v>1.0216339999999999</c:v>
                </c:pt>
                <c:pt idx="6913">
                  <c:v>1.016845</c:v>
                </c:pt>
                <c:pt idx="6914">
                  <c:v>1.0113989999999999</c:v>
                </c:pt>
                <c:pt idx="6915">
                  <c:v>1.0064949999999999</c:v>
                </c:pt>
                <c:pt idx="6916">
                  <c:v>1.0034959999999999</c:v>
                </c:pt>
                <c:pt idx="6917">
                  <c:v>1.0029129999999999</c:v>
                </c:pt>
                <c:pt idx="6918">
                  <c:v>1.0035019999999999</c:v>
                </c:pt>
                <c:pt idx="6919">
                  <c:v>1.0038659999999999</c:v>
                </c:pt>
                <c:pt idx="6920">
                  <c:v>1.00414</c:v>
                </c:pt>
                <c:pt idx="6921">
                  <c:v>1.0051810000000001</c:v>
                </c:pt>
                <c:pt idx="6922">
                  <c:v>1.007482</c:v>
                </c:pt>
                <c:pt idx="6923">
                  <c:v>1.010556</c:v>
                </c:pt>
                <c:pt idx="6924">
                  <c:v>1.012669</c:v>
                </c:pt>
                <c:pt idx="6925">
                  <c:v>1.012554</c:v>
                </c:pt>
                <c:pt idx="6926">
                  <c:v>1.0109710000000001</c:v>
                </c:pt>
                <c:pt idx="6927">
                  <c:v>1.0095719999999999</c:v>
                </c:pt>
                <c:pt idx="6928">
                  <c:v>1.0093369999999999</c:v>
                </c:pt>
                <c:pt idx="6929">
                  <c:v>1.0102899999999999</c:v>
                </c:pt>
                <c:pt idx="6930">
                  <c:v>1.0118860000000001</c:v>
                </c:pt>
                <c:pt idx="6931">
                  <c:v>1.013487</c:v>
                </c:pt>
                <c:pt idx="6932">
                  <c:v>1.0147839999999999</c:v>
                </c:pt>
                <c:pt idx="6933">
                  <c:v>1.01616</c:v>
                </c:pt>
                <c:pt idx="6934">
                  <c:v>1.0183230000000001</c:v>
                </c:pt>
                <c:pt idx="6935">
                  <c:v>1.0208820000000001</c:v>
                </c:pt>
                <c:pt idx="6936">
                  <c:v>1.0223</c:v>
                </c:pt>
                <c:pt idx="6937">
                  <c:v>1.0218210000000001</c:v>
                </c:pt>
                <c:pt idx="6938">
                  <c:v>1.0203310000000001</c:v>
                </c:pt>
                <c:pt idx="6939">
                  <c:v>1.019555</c:v>
                </c:pt>
                <c:pt idx="6940">
                  <c:v>1.020799</c:v>
                </c:pt>
                <c:pt idx="6941">
                  <c:v>1.02383</c:v>
                </c:pt>
                <c:pt idx="6942">
                  <c:v>1.0270459999999999</c:v>
                </c:pt>
                <c:pt idx="6943">
                  <c:v>1.0290680000000001</c:v>
                </c:pt>
                <c:pt idx="6944">
                  <c:v>1.029963</c:v>
                </c:pt>
                <c:pt idx="6945">
                  <c:v>1.0308010000000001</c:v>
                </c:pt>
                <c:pt idx="6946">
                  <c:v>1.03196</c:v>
                </c:pt>
                <c:pt idx="6947">
                  <c:v>1.032257</c:v>
                </c:pt>
                <c:pt idx="6948">
                  <c:v>1.030624</c:v>
                </c:pt>
                <c:pt idx="6949">
                  <c:v>1.0274300000000001</c:v>
                </c:pt>
                <c:pt idx="6950">
                  <c:v>1.0235749999999999</c:v>
                </c:pt>
                <c:pt idx="6951">
                  <c:v>1.019919</c:v>
                </c:pt>
                <c:pt idx="6952">
                  <c:v>1.016799</c:v>
                </c:pt>
                <c:pt idx="6953">
                  <c:v>1.013574</c:v>
                </c:pt>
                <c:pt idx="6954">
                  <c:v>1.0094270000000001</c:v>
                </c:pt>
                <c:pt idx="6955">
                  <c:v>1.0042549999999999</c:v>
                </c:pt>
                <c:pt idx="6956">
                  <c:v>0.99887700000000001</c:v>
                </c:pt>
                <c:pt idx="6957">
                  <c:v>0.99423899999999998</c:v>
                </c:pt>
                <c:pt idx="6958">
                  <c:v>0.99053000000000002</c:v>
                </c:pt>
                <c:pt idx="6959">
                  <c:v>0.98752499999999999</c:v>
                </c:pt>
                <c:pt idx="6960">
                  <c:v>0.98516999999999999</c:v>
                </c:pt>
                <c:pt idx="6961">
                  <c:v>0.98389800000000005</c:v>
                </c:pt>
                <c:pt idx="6962">
                  <c:v>0.98430600000000001</c:v>
                </c:pt>
                <c:pt idx="6963">
                  <c:v>0.98608600000000002</c:v>
                </c:pt>
                <c:pt idx="6964">
                  <c:v>0.98785999999999996</c:v>
                </c:pt>
                <c:pt idx="6965">
                  <c:v>0.98843000000000003</c:v>
                </c:pt>
                <c:pt idx="6966">
                  <c:v>0.98803399999999997</c:v>
                </c:pt>
                <c:pt idx="6967">
                  <c:v>0.98791200000000001</c:v>
                </c:pt>
                <c:pt idx="6968">
                  <c:v>0.98899400000000004</c:v>
                </c:pt>
                <c:pt idx="6969">
                  <c:v>0.99137200000000003</c:v>
                </c:pt>
                <c:pt idx="6970">
                  <c:v>0.99395699999999998</c:v>
                </c:pt>
                <c:pt idx="6971">
                  <c:v>0.99528700000000003</c:v>
                </c:pt>
                <c:pt idx="6972">
                  <c:v>0.99507699999999999</c:v>
                </c:pt>
                <c:pt idx="6973">
                  <c:v>0.99419800000000003</c:v>
                </c:pt>
                <c:pt idx="6974">
                  <c:v>0.99413600000000002</c:v>
                </c:pt>
                <c:pt idx="6975">
                  <c:v>0.99603600000000003</c:v>
                </c:pt>
                <c:pt idx="6976">
                  <c:v>0.99918099999999999</c:v>
                </c:pt>
                <c:pt idx="6977">
                  <c:v>1.0017430000000001</c:v>
                </c:pt>
                <c:pt idx="6978">
                  <c:v>1.002732</c:v>
                </c:pt>
                <c:pt idx="6979">
                  <c:v>1.002537</c:v>
                </c:pt>
                <c:pt idx="6980">
                  <c:v>1.0028999999999999</c:v>
                </c:pt>
                <c:pt idx="6981">
                  <c:v>1.005158</c:v>
                </c:pt>
                <c:pt idx="6982">
                  <c:v>1.00803</c:v>
                </c:pt>
                <c:pt idx="6983">
                  <c:v>1.0094350000000001</c:v>
                </c:pt>
                <c:pt idx="6984">
                  <c:v>1.009253</c:v>
                </c:pt>
                <c:pt idx="6985">
                  <c:v>1.008753</c:v>
                </c:pt>
                <c:pt idx="6986">
                  <c:v>1.008702</c:v>
                </c:pt>
                <c:pt idx="6987">
                  <c:v>1.008688</c:v>
                </c:pt>
                <c:pt idx="6988">
                  <c:v>1.007506</c:v>
                </c:pt>
                <c:pt idx="6989">
                  <c:v>1.0043789999999999</c:v>
                </c:pt>
                <c:pt idx="6990">
                  <c:v>1.0000180000000001</c:v>
                </c:pt>
                <c:pt idx="6991">
                  <c:v>0.99540300000000004</c:v>
                </c:pt>
                <c:pt idx="6992">
                  <c:v>0.990394</c:v>
                </c:pt>
                <c:pt idx="6993">
                  <c:v>0.98456100000000002</c:v>
                </c:pt>
                <c:pt idx="6994">
                  <c:v>0.97794400000000004</c:v>
                </c:pt>
                <c:pt idx="6995">
                  <c:v>0.97117100000000001</c:v>
                </c:pt>
                <c:pt idx="6996">
                  <c:v>0.96536900000000003</c:v>
                </c:pt>
                <c:pt idx="6997">
                  <c:v>0.96120000000000005</c:v>
                </c:pt>
                <c:pt idx="6998">
                  <c:v>0.95850000000000002</c:v>
                </c:pt>
                <c:pt idx="6999">
                  <c:v>0.95694699999999999</c:v>
                </c:pt>
                <c:pt idx="7000">
                  <c:v>0.95605499999999999</c:v>
                </c:pt>
                <c:pt idx="7001">
                  <c:v>0.95540499999999995</c:v>
                </c:pt>
                <c:pt idx="7002">
                  <c:v>0.95559700000000003</c:v>
                </c:pt>
                <c:pt idx="7003">
                  <c:v>0.95743599999999995</c:v>
                </c:pt>
                <c:pt idx="7004">
                  <c:v>0.96035899999999996</c:v>
                </c:pt>
                <c:pt idx="7005">
                  <c:v>0.96306000000000003</c:v>
                </c:pt>
                <c:pt idx="7006">
                  <c:v>0.96496199999999999</c:v>
                </c:pt>
                <c:pt idx="7007">
                  <c:v>0.96656399999999998</c:v>
                </c:pt>
                <c:pt idx="7008">
                  <c:v>0.96884899999999996</c:v>
                </c:pt>
                <c:pt idx="7009">
                  <c:v>0.97206700000000001</c:v>
                </c:pt>
                <c:pt idx="7010">
                  <c:v>0.97516099999999994</c:v>
                </c:pt>
                <c:pt idx="7011">
                  <c:v>0.97681399999999996</c:v>
                </c:pt>
                <c:pt idx="7012">
                  <c:v>0.97627900000000001</c:v>
                </c:pt>
                <c:pt idx="7013">
                  <c:v>0.973804</c:v>
                </c:pt>
                <c:pt idx="7014">
                  <c:v>0.97120499999999998</c:v>
                </c:pt>
                <c:pt idx="7015">
                  <c:v>0.97045300000000001</c:v>
                </c:pt>
                <c:pt idx="7016">
                  <c:v>0.97138500000000005</c:v>
                </c:pt>
                <c:pt idx="7017">
                  <c:v>0.97222200000000003</c:v>
                </c:pt>
                <c:pt idx="7018">
                  <c:v>0.97216899999999995</c:v>
                </c:pt>
                <c:pt idx="7019">
                  <c:v>0.97219699999999998</c:v>
                </c:pt>
                <c:pt idx="7020">
                  <c:v>0.97348500000000004</c:v>
                </c:pt>
                <c:pt idx="7021">
                  <c:v>0.97615799999999997</c:v>
                </c:pt>
                <c:pt idx="7022">
                  <c:v>0.97935000000000005</c:v>
                </c:pt>
                <c:pt idx="7023">
                  <c:v>0.98190900000000003</c:v>
                </c:pt>
                <c:pt idx="7024">
                  <c:v>0.98331900000000005</c:v>
                </c:pt>
                <c:pt idx="7025">
                  <c:v>0.98425600000000002</c:v>
                </c:pt>
                <c:pt idx="7026">
                  <c:v>0.985595</c:v>
                </c:pt>
                <c:pt idx="7027">
                  <c:v>0.98726000000000003</c:v>
                </c:pt>
                <c:pt idx="7028">
                  <c:v>0.98857499999999998</c:v>
                </c:pt>
                <c:pt idx="7029">
                  <c:v>0.98882300000000001</c:v>
                </c:pt>
                <c:pt idx="7030">
                  <c:v>0.98774899999999999</c:v>
                </c:pt>
                <c:pt idx="7031">
                  <c:v>0.98588900000000002</c:v>
                </c:pt>
                <c:pt idx="7032">
                  <c:v>0.98394999999999999</c:v>
                </c:pt>
                <c:pt idx="7033">
                  <c:v>0.98238099999999995</c:v>
                </c:pt>
                <c:pt idx="7034">
                  <c:v>0.98131000000000002</c:v>
                </c:pt>
                <c:pt idx="7035">
                  <c:v>0.98014900000000005</c:v>
                </c:pt>
                <c:pt idx="7036">
                  <c:v>0.97812299999999996</c:v>
                </c:pt>
                <c:pt idx="7037">
                  <c:v>0.97561900000000001</c:v>
                </c:pt>
                <c:pt idx="7038">
                  <c:v>0.97399199999999997</c:v>
                </c:pt>
                <c:pt idx="7039">
                  <c:v>0.97392199999999995</c:v>
                </c:pt>
                <c:pt idx="7040">
                  <c:v>0.9748</c:v>
                </c:pt>
                <c:pt idx="7041">
                  <c:v>0.97545300000000001</c:v>
                </c:pt>
                <c:pt idx="7042">
                  <c:v>0.97511000000000003</c:v>
                </c:pt>
                <c:pt idx="7043">
                  <c:v>0.97426599999999997</c:v>
                </c:pt>
                <c:pt idx="7044">
                  <c:v>0.97438000000000002</c:v>
                </c:pt>
                <c:pt idx="7045">
                  <c:v>0.97639200000000004</c:v>
                </c:pt>
                <c:pt idx="7046">
                  <c:v>0.97980999999999996</c:v>
                </c:pt>
                <c:pt idx="7047">
                  <c:v>0.98299300000000001</c:v>
                </c:pt>
                <c:pt idx="7048">
                  <c:v>0.98442799999999997</c:v>
                </c:pt>
                <c:pt idx="7049">
                  <c:v>0.983908</c:v>
                </c:pt>
                <c:pt idx="7050">
                  <c:v>0.98256100000000002</c:v>
                </c:pt>
                <c:pt idx="7051">
                  <c:v>0.98169799999999996</c:v>
                </c:pt>
                <c:pt idx="7052">
                  <c:v>0.98158400000000001</c:v>
                </c:pt>
                <c:pt idx="7053">
                  <c:v>0.98170900000000005</c:v>
                </c:pt>
                <c:pt idx="7054">
                  <c:v>0.98163599999999995</c:v>
                </c:pt>
                <c:pt idx="7055">
                  <c:v>0.98152499999999998</c:v>
                </c:pt>
                <c:pt idx="7056">
                  <c:v>0.98238499999999995</c:v>
                </c:pt>
                <c:pt idx="7057">
                  <c:v>0.9849</c:v>
                </c:pt>
                <c:pt idx="7058">
                  <c:v>0.98848400000000003</c:v>
                </c:pt>
                <c:pt idx="7059">
                  <c:v>0.99231100000000005</c:v>
                </c:pt>
                <c:pt idx="7060">
                  <c:v>0.99582099999999996</c:v>
                </c:pt>
                <c:pt idx="7061">
                  <c:v>0.99894799999999995</c:v>
                </c:pt>
                <c:pt idx="7062">
                  <c:v>1.0026919999999999</c:v>
                </c:pt>
                <c:pt idx="7063">
                  <c:v>1.007816</c:v>
                </c:pt>
                <c:pt idx="7064">
                  <c:v>1.013498</c:v>
                </c:pt>
                <c:pt idx="7065">
                  <c:v>1.0182389999999999</c:v>
                </c:pt>
                <c:pt idx="7066">
                  <c:v>1.02122</c:v>
                </c:pt>
                <c:pt idx="7067">
                  <c:v>1.022567</c:v>
                </c:pt>
                <c:pt idx="7068">
                  <c:v>1.0228980000000001</c:v>
                </c:pt>
                <c:pt idx="7069">
                  <c:v>1.0226999999999999</c:v>
                </c:pt>
                <c:pt idx="7070">
                  <c:v>1.0219670000000001</c:v>
                </c:pt>
                <c:pt idx="7071">
                  <c:v>1.020332</c:v>
                </c:pt>
                <c:pt idx="7072">
                  <c:v>1.0176670000000001</c:v>
                </c:pt>
                <c:pt idx="7073">
                  <c:v>1.014443</c:v>
                </c:pt>
                <c:pt idx="7074">
                  <c:v>1.0112490000000001</c:v>
                </c:pt>
                <c:pt idx="7075">
                  <c:v>1.008095</c:v>
                </c:pt>
                <c:pt idx="7076">
                  <c:v>1.0046269999999999</c:v>
                </c:pt>
                <c:pt idx="7077">
                  <c:v>1.000669</c:v>
                </c:pt>
                <c:pt idx="7078">
                  <c:v>0.99660499999999996</c:v>
                </c:pt>
                <c:pt idx="7079">
                  <c:v>0.99358800000000003</c:v>
                </c:pt>
                <c:pt idx="7080">
                  <c:v>0.99257099999999998</c:v>
                </c:pt>
                <c:pt idx="7081">
                  <c:v>0.99328399999999994</c:v>
                </c:pt>
                <c:pt idx="7082">
                  <c:v>0.99453000000000003</c:v>
                </c:pt>
                <c:pt idx="7083">
                  <c:v>0.99502000000000002</c:v>
                </c:pt>
                <c:pt idx="7084">
                  <c:v>0.994618</c:v>
                </c:pt>
                <c:pt idx="7085">
                  <c:v>0.99457200000000001</c:v>
                </c:pt>
                <c:pt idx="7086">
                  <c:v>0.99577899999999997</c:v>
                </c:pt>
                <c:pt idx="7087">
                  <c:v>0.99762099999999998</c:v>
                </c:pt>
                <c:pt idx="7088">
                  <c:v>0.99901600000000002</c:v>
                </c:pt>
                <c:pt idx="7089">
                  <c:v>0.99983999999999995</c:v>
                </c:pt>
                <c:pt idx="7090">
                  <c:v>1.0007269999999999</c:v>
                </c:pt>
                <c:pt idx="7091">
                  <c:v>1.002429</c:v>
                </c:pt>
                <c:pt idx="7092">
                  <c:v>1.0052049999999999</c:v>
                </c:pt>
                <c:pt idx="7093">
                  <c:v>1.0079880000000001</c:v>
                </c:pt>
                <c:pt idx="7094">
                  <c:v>1.0093049999999999</c:v>
                </c:pt>
                <c:pt idx="7095">
                  <c:v>1.0092810000000001</c:v>
                </c:pt>
                <c:pt idx="7096">
                  <c:v>1.0096240000000001</c:v>
                </c:pt>
                <c:pt idx="7097">
                  <c:v>1.0117290000000001</c:v>
                </c:pt>
                <c:pt idx="7098">
                  <c:v>1.015269</c:v>
                </c:pt>
                <c:pt idx="7099">
                  <c:v>1.0187600000000001</c:v>
                </c:pt>
                <c:pt idx="7100">
                  <c:v>1.021253</c:v>
                </c:pt>
                <c:pt idx="7101">
                  <c:v>1.023026</c:v>
                </c:pt>
                <c:pt idx="7102">
                  <c:v>1.0248619999999999</c:v>
                </c:pt>
                <c:pt idx="7103">
                  <c:v>1.0268679999999999</c:v>
                </c:pt>
                <c:pt idx="7104">
                  <c:v>1.0281720000000001</c:v>
                </c:pt>
                <c:pt idx="7105">
                  <c:v>1.0282629999999999</c:v>
                </c:pt>
                <c:pt idx="7106">
                  <c:v>1.0280819999999999</c:v>
                </c:pt>
                <c:pt idx="7107">
                  <c:v>1.02894</c:v>
                </c:pt>
                <c:pt idx="7108">
                  <c:v>1.0310410000000001</c:v>
                </c:pt>
                <c:pt idx="7109">
                  <c:v>1.0335019999999999</c:v>
                </c:pt>
                <c:pt idx="7110">
                  <c:v>1.0351459999999999</c:v>
                </c:pt>
                <c:pt idx="7111">
                  <c:v>1.0357259999999999</c:v>
                </c:pt>
                <c:pt idx="7112">
                  <c:v>1.036367</c:v>
                </c:pt>
                <c:pt idx="7113">
                  <c:v>1.037776</c:v>
                </c:pt>
                <c:pt idx="7114">
                  <c:v>1.039631</c:v>
                </c:pt>
                <c:pt idx="7115">
                  <c:v>1.041606</c:v>
                </c:pt>
                <c:pt idx="7116">
                  <c:v>1.0425260000000001</c:v>
                </c:pt>
                <c:pt idx="7117">
                  <c:v>1.040937</c:v>
                </c:pt>
                <c:pt idx="7118">
                  <c:v>1.0372939999999999</c:v>
                </c:pt>
                <c:pt idx="7119">
                  <c:v>1.0330649999999999</c:v>
                </c:pt>
                <c:pt idx="7120">
                  <c:v>1.0287980000000001</c:v>
                </c:pt>
                <c:pt idx="7121">
                  <c:v>1.0241340000000001</c:v>
                </c:pt>
                <c:pt idx="7122">
                  <c:v>1.018756</c:v>
                </c:pt>
                <c:pt idx="7123">
                  <c:v>1.013404</c:v>
                </c:pt>
                <c:pt idx="7124">
                  <c:v>1.01</c:v>
                </c:pt>
                <c:pt idx="7125">
                  <c:v>1.0097700000000001</c:v>
                </c:pt>
                <c:pt idx="7126">
                  <c:v>1.011646</c:v>
                </c:pt>
                <c:pt idx="7127">
                  <c:v>1.013582</c:v>
                </c:pt>
                <c:pt idx="7128">
                  <c:v>1.014769</c:v>
                </c:pt>
                <c:pt idx="7129">
                  <c:v>1.0157499999999999</c:v>
                </c:pt>
                <c:pt idx="7130">
                  <c:v>1.0168649999999999</c:v>
                </c:pt>
                <c:pt idx="7131">
                  <c:v>1.0175959999999999</c:v>
                </c:pt>
                <c:pt idx="7132">
                  <c:v>1.017331</c:v>
                </c:pt>
                <c:pt idx="7133">
                  <c:v>1.01586</c:v>
                </c:pt>
                <c:pt idx="7134">
                  <c:v>1.0136579999999999</c:v>
                </c:pt>
                <c:pt idx="7135">
                  <c:v>1.0121690000000001</c:v>
                </c:pt>
                <c:pt idx="7136">
                  <c:v>1.0123420000000001</c:v>
                </c:pt>
                <c:pt idx="7137">
                  <c:v>1.0132479999999999</c:v>
                </c:pt>
                <c:pt idx="7138">
                  <c:v>1.0136309999999999</c:v>
                </c:pt>
                <c:pt idx="7139">
                  <c:v>1.0134289999999999</c:v>
                </c:pt>
                <c:pt idx="7140">
                  <c:v>1.013247</c:v>
                </c:pt>
                <c:pt idx="7141">
                  <c:v>1.0139339999999999</c:v>
                </c:pt>
                <c:pt idx="7142">
                  <c:v>1.0159769999999999</c:v>
                </c:pt>
                <c:pt idx="7143">
                  <c:v>1.018605</c:v>
                </c:pt>
                <c:pt idx="7144">
                  <c:v>1.020446</c:v>
                </c:pt>
                <c:pt idx="7145">
                  <c:v>1.021104</c:v>
                </c:pt>
                <c:pt idx="7146">
                  <c:v>1.021496</c:v>
                </c:pt>
                <c:pt idx="7147">
                  <c:v>1.0226059999999999</c:v>
                </c:pt>
                <c:pt idx="7148">
                  <c:v>1.0244340000000001</c:v>
                </c:pt>
                <c:pt idx="7149">
                  <c:v>1.0263119999999999</c:v>
                </c:pt>
                <c:pt idx="7150">
                  <c:v>1.027749</c:v>
                </c:pt>
                <c:pt idx="7151">
                  <c:v>1.02891</c:v>
                </c:pt>
                <c:pt idx="7152">
                  <c:v>1.030313</c:v>
                </c:pt>
                <c:pt idx="7153">
                  <c:v>1.0318309999999999</c:v>
                </c:pt>
                <c:pt idx="7154">
                  <c:v>1.032589</c:v>
                </c:pt>
                <c:pt idx="7155">
                  <c:v>1.0315300000000001</c:v>
                </c:pt>
                <c:pt idx="7156">
                  <c:v>1.0281290000000001</c:v>
                </c:pt>
                <c:pt idx="7157">
                  <c:v>1.0229870000000001</c:v>
                </c:pt>
                <c:pt idx="7158">
                  <c:v>1.0171570000000001</c:v>
                </c:pt>
                <c:pt idx="7159">
                  <c:v>1.0114449999999999</c:v>
                </c:pt>
                <c:pt idx="7160">
                  <c:v>1.0062359999999999</c:v>
                </c:pt>
                <c:pt idx="7161">
                  <c:v>1.0014940000000001</c:v>
                </c:pt>
                <c:pt idx="7162">
                  <c:v>0.99717199999999995</c:v>
                </c:pt>
                <c:pt idx="7163">
                  <c:v>0.99334100000000003</c:v>
                </c:pt>
                <c:pt idx="7164">
                  <c:v>0.99030399999999996</c:v>
                </c:pt>
                <c:pt idx="7165">
                  <c:v>0.98819599999999996</c:v>
                </c:pt>
                <c:pt idx="7166">
                  <c:v>0.98616800000000004</c:v>
                </c:pt>
                <c:pt idx="7167">
                  <c:v>0.98365599999999997</c:v>
                </c:pt>
                <c:pt idx="7168">
                  <c:v>0.98162300000000002</c:v>
                </c:pt>
                <c:pt idx="7169">
                  <c:v>0.98094700000000001</c:v>
                </c:pt>
                <c:pt idx="7170">
                  <c:v>0.98125799999999996</c:v>
                </c:pt>
                <c:pt idx="7171">
                  <c:v>0.98195699999999997</c:v>
                </c:pt>
                <c:pt idx="7172">
                  <c:v>0.98262099999999997</c:v>
                </c:pt>
                <c:pt idx="7173">
                  <c:v>0.98288900000000001</c:v>
                </c:pt>
                <c:pt idx="7174">
                  <c:v>0.98317900000000003</c:v>
                </c:pt>
                <c:pt idx="7175">
                  <c:v>0.98438700000000001</c:v>
                </c:pt>
                <c:pt idx="7176">
                  <c:v>0.98640799999999995</c:v>
                </c:pt>
                <c:pt idx="7177">
                  <c:v>0.98782499999999995</c:v>
                </c:pt>
                <c:pt idx="7178">
                  <c:v>0.98725499999999999</c:v>
                </c:pt>
                <c:pt idx="7179">
                  <c:v>0.98491300000000004</c:v>
                </c:pt>
                <c:pt idx="7180">
                  <c:v>0.98246699999999998</c:v>
                </c:pt>
                <c:pt idx="7181">
                  <c:v>0.981491</c:v>
                </c:pt>
                <c:pt idx="7182">
                  <c:v>0.98206400000000005</c:v>
                </c:pt>
                <c:pt idx="7183">
                  <c:v>0.982819</c:v>
                </c:pt>
                <c:pt idx="7184">
                  <c:v>0.98285100000000003</c:v>
                </c:pt>
                <c:pt idx="7185">
                  <c:v>0.98310399999999998</c:v>
                </c:pt>
                <c:pt idx="7186">
                  <c:v>0.984954</c:v>
                </c:pt>
                <c:pt idx="7187">
                  <c:v>0.98801099999999997</c:v>
                </c:pt>
                <c:pt idx="7188">
                  <c:v>0.990421</c:v>
                </c:pt>
                <c:pt idx="7189">
                  <c:v>0.99108799999999997</c:v>
                </c:pt>
                <c:pt idx="7190">
                  <c:v>0.990726</c:v>
                </c:pt>
                <c:pt idx="7191">
                  <c:v>0.99078900000000003</c:v>
                </c:pt>
                <c:pt idx="7192">
                  <c:v>0.99213300000000004</c:v>
                </c:pt>
                <c:pt idx="7193">
                  <c:v>0.99430700000000005</c:v>
                </c:pt>
                <c:pt idx="7194">
                  <c:v>0.99564399999999997</c:v>
                </c:pt>
                <c:pt idx="7195">
                  <c:v>0.99498200000000003</c:v>
                </c:pt>
                <c:pt idx="7196">
                  <c:v>0.99301300000000003</c:v>
                </c:pt>
                <c:pt idx="7197">
                  <c:v>0.99134599999999995</c:v>
                </c:pt>
                <c:pt idx="7198">
                  <c:v>0.99093100000000001</c:v>
                </c:pt>
                <c:pt idx="7199">
                  <c:v>0.99116099999999996</c:v>
                </c:pt>
                <c:pt idx="7200">
                  <c:v>0.99034800000000001</c:v>
                </c:pt>
                <c:pt idx="7201">
                  <c:v>0.98737299999999995</c:v>
                </c:pt>
                <c:pt idx="7202">
                  <c:v>0.98264499999999999</c:v>
                </c:pt>
                <c:pt idx="7203">
                  <c:v>0.97747200000000001</c:v>
                </c:pt>
                <c:pt idx="7204">
                  <c:v>0.97326800000000002</c:v>
                </c:pt>
                <c:pt idx="7205">
                  <c:v>0.97064099999999998</c:v>
                </c:pt>
                <c:pt idx="7206">
                  <c:v>0.96849200000000002</c:v>
                </c:pt>
                <c:pt idx="7207">
                  <c:v>0.96545599999999998</c:v>
                </c:pt>
                <c:pt idx="7208">
                  <c:v>0.96164700000000003</c:v>
                </c:pt>
                <c:pt idx="7209">
                  <c:v>0.95808199999999999</c:v>
                </c:pt>
                <c:pt idx="7210">
                  <c:v>0.95586199999999999</c:v>
                </c:pt>
                <c:pt idx="7211">
                  <c:v>0.95555400000000001</c:v>
                </c:pt>
                <c:pt idx="7212">
                  <c:v>0.95648299999999997</c:v>
                </c:pt>
                <c:pt idx="7213">
                  <c:v>0.95762599999999998</c:v>
                </c:pt>
                <c:pt idx="7214">
                  <c:v>0.95880600000000005</c:v>
                </c:pt>
                <c:pt idx="7215">
                  <c:v>0.96020000000000005</c:v>
                </c:pt>
                <c:pt idx="7216">
                  <c:v>0.96180299999999996</c:v>
                </c:pt>
                <c:pt idx="7217">
                  <c:v>0.963341</c:v>
                </c:pt>
                <c:pt idx="7218">
                  <c:v>0.964229</c:v>
                </c:pt>
                <c:pt idx="7219">
                  <c:v>0.96431800000000001</c:v>
                </c:pt>
                <c:pt idx="7220">
                  <c:v>0.96437399999999995</c:v>
                </c:pt>
                <c:pt idx="7221">
                  <c:v>0.96522200000000002</c:v>
                </c:pt>
                <c:pt idx="7222">
                  <c:v>0.96687999999999996</c:v>
                </c:pt>
                <c:pt idx="7223">
                  <c:v>0.96887199999999996</c:v>
                </c:pt>
                <c:pt idx="7224">
                  <c:v>0.97105699999999995</c:v>
                </c:pt>
                <c:pt idx="7225">
                  <c:v>0.97389199999999998</c:v>
                </c:pt>
                <c:pt idx="7226">
                  <c:v>0.97785500000000003</c:v>
                </c:pt>
                <c:pt idx="7227">
                  <c:v>0.98263</c:v>
                </c:pt>
                <c:pt idx="7228">
                  <c:v>0.98691700000000004</c:v>
                </c:pt>
                <c:pt idx="7229">
                  <c:v>0.98949299999999996</c:v>
                </c:pt>
                <c:pt idx="7230">
                  <c:v>0.99059600000000003</c:v>
                </c:pt>
                <c:pt idx="7231">
                  <c:v>0.99117599999999995</c:v>
                </c:pt>
                <c:pt idx="7232">
                  <c:v>0.99168999999999996</c:v>
                </c:pt>
                <c:pt idx="7233">
                  <c:v>0.99237900000000001</c:v>
                </c:pt>
                <c:pt idx="7234">
                  <c:v>0.99292100000000005</c:v>
                </c:pt>
                <c:pt idx="7235">
                  <c:v>0.99275999999999998</c:v>
                </c:pt>
                <c:pt idx="7236">
                  <c:v>0.99226700000000001</c:v>
                </c:pt>
                <c:pt idx="7237">
                  <c:v>0.99197000000000002</c:v>
                </c:pt>
                <c:pt idx="7238">
                  <c:v>0.99197000000000002</c:v>
                </c:pt>
                <c:pt idx="7239">
                  <c:v>0.99246299999999998</c:v>
                </c:pt>
                <c:pt idx="7240">
                  <c:v>0.99302400000000002</c:v>
                </c:pt>
                <c:pt idx="7241">
                  <c:v>0.99231800000000003</c:v>
                </c:pt>
                <c:pt idx="7242">
                  <c:v>0.98972800000000005</c:v>
                </c:pt>
                <c:pt idx="7243">
                  <c:v>0.98628300000000002</c:v>
                </c:pt>
                <c:pt idx="7244">
                  <c:v>0.983788</c:v>
                </c:pt>
                <c:pt idx="7245">
                  <c:v>0.98322900000000002</c:v>
                </c:pt>
                <c:pt idx="7246">
                  <c:v>0.983653</c:v>
                </c:pt>
                <c:pt idx="7247">
                  <c:v>0.983213</c:v>
                </c:pt>
                <c:pt idx="7248">
                  <c:v>0.98132900000000001</c:v>
                </c:pt>
                <c:pt idx="7249">
                  <c:v>0.97923499999999997</c:v>
                </c:pt>
                <c:pt idx="7250">
                  <c:v>0.97873200000000005</c:v>
                </c:pt>
                <c:pt idx="7251">
                  <c:v>0.98014800000000002</c:v>
                </c:pt>
                <c:pt idx="7252">
                  <c:v>0.98199000000000003</c:v>
                </c:pt>
                <c:pt idx="7253">
                  <c:v>0.98280599999999996</c:v>
                </c:pt>
                <c:pt idx="7254">
                  <c:v>0.98227900000000001</c:v>
                </c:pt>
                <c:pt idx="7255">
                  <c:v>0.98143400000000003</c:v>
                </c:pt>
                <c:pt idx="7256">
                  <c:v>0.98167400000000005</c:v>
                </c:pt>
                <c:pt idx="7257">
                  <c:v>0.98299400000000003</c:v>
                </c:pt>
                <c:pt idx="7258">
                  <c:v>0.98443999999999998</c:v>
                </c:pt>
                <c:pt idx="7259">
                  <c:v>0.98585900000000004</c:v>
                </c:pt>
                <c:pt idx="7260">
                  <c:v>0.98811099999999996</c:v>
                </c:pt>
                <c:pt idx="7261">
                  <c:v>0.99184000000000005</c:v>
                </c:pt>
                <c:pt idx="7262">
                  <c:v>0.99626999999999999</c:v>
                </c:pt>
                <c:pt idx="7263">
                  <c:v>0.99950099999999997</c:v>
                </c:pt>
                <c:pt idx="7264">
                  <c:v>1.0005440000000001</c:v>
                </c:pt>
                <c:pt idx="7265">
                  <c:v>1.0005329999999999</c:v>
                </c:pt>
                <c:pt idx="7266">
                  <c:v>1.001287</c:v>
                </c:pt>
                <c:pt idx="7267">
                  <c:v>1.0036560000000001</c:v>
                </c:pt>
                <c:pt idx="7268">
                  <c:v>1.006988</c:v>
                </c:pt>
                <c:pt idx="7269">
                  <c:v>1.009755</c:v>
                </c:pt>
                <c:pt idx="7270">
                  <c:v>1.011501</c:v>
                </c:pt>
                <c:pt idx="7271">
                  <c:v>1.0132509999999999</c:v>
                </c:pt>
                <c:pt idx="7272">
                  <c:v>1.015814</c:v>
                </c:pt>
                <c:pt idx="7273">
                  <c:v>1.0189870000000001</c:v>
                </c:pt>
                <c:pt idx="7274">
                  <c:v>1.0219039999999999</c:v>
                </c:pt>
                <c:pt idx="7275">
                  <c:v>1.0235650000000001</c:v>
                </c:pt>
                <c:pt idx="7276">
                  <c:v>1.0239199999999999</c:v>
                </c:pt>
                <c:pt idx="7277">
                  <c:v>1.0243169999999999</c:v>
                </c:pt>
                <c:pt idx="7278">
                  <c:v>1.025955</c:v>
                </c:pt>
                <c:pt idx="7279">
                  <c:v>1.028265</c:v>
                </c:pt>
                <c:pt idx="7280">
                  <c:v>1.0292509999999999</c:v>
                </c:pt>
                <c:pt idx="7281">
                  <c:v>1.027655</c:v>
                </c:pt>
                <c:pt idx="7282">
                  <c:v>1.024351</c:v>
                </c:pt>
                <c:pt idx="7283">
                  <c:v>1.02091</c:v>
                </c:pt>
                <c:pt idx="7284">
                  <c:v>1.017825</c:v>
                </c:pt>
                <c:pt idx="7285">
                  <c:v>1.0146900000000001</c:v>
                </c:pt>
                <c:pt idx="7286">
                  <c:v>1.0109300000000001</c:v>
                </c:pt>
                <c:pt idx="7287">
                  <c:v>1.0063740000000001</c:v>
                </c:pt>
                <c:pt idx="7288">
                  <c:v>1.0020979999999999</c:v>
                </c:pt>
                <c:pt idx="7289">
                  <c:v>0.99967200000000001</c:v>
                </c:pt>
                <c:pt idx="7290">
                  <c:v>0.99916199999999999</c:v>
                </c:pt>
                <c:pt idx="7291">
                  <c:v>0.99943499999999996</c:v>
                </c:pt>
                <c:pt idx="7292">
                  <c:v>0.99975400000000003</c:v>
                </c:pt>
                <c:pt idx="7293">
                  <c:v>1.000078</c:v>
                </c:pt>
                <c:pt idx="7294">
                  <c:v>1.0009760000000001</c:v>
                </c:pt>
                <c:pt idx="7295">
                  <c:v>1.002872</c:v>
                </c:pt>
                <c:pt idx="7296">
                  <c:v>1.004777</c:v>
                </c:pt>
                <c:pt idx="7297">
                  <c:v>1.0055130000000001</c:v>
                </c:pt>
                <c:pt idx="7298">
                  <c:v>1.005571</c:v>
                </c:pt>
                <c:pt idx="7299">
                  <c:v>1.0060530000000001</c:v>
                </c:pt>
                <c:pt idx="7300">
                  <c:v>1.0073479999999999</c:v>
                </c:pt>
                <c:pt idx="7301">
                  <c:v>1.008972</c:v>
                </c:pt>
                <c:pt idx="7302">
                  <c:v>1.0098039999999999</c:v>
                </c:pt>
                <c:pt idx="7303">
                  <c:v>1.0094669999999999</c:v>
                </c:pt>
                <c:pt idx="7304">
                  <c:v>1.009096</c:v>
                </c:pt>
                <c:pt idx="7305">
                  <c:v>1.0101249999999999</c:v>
                </c:pt>
                <c:pt idx="7306">
                  <c:v>1.0129220000000001</c:v>
                </c:pt>
                <c:pt idx="7307">
                  <c:v>1.016348</c:v>
                </c:pt>
                <c:pt idx="7308">
                  <c:v>1.019115</c:v>
                </c:pt>
                <c:pt idx="7309">
                  <c:v>1.0214080000000001</c:v>
                </c:pt>
                <c:pt idx="7310">
                  <c:v>1.0241929999999999</c:v>
                </c:pt>
                <c:pt idx="7311">
                  <c:v>1.0282800000000001</c:v>
                </c:pt>
                <c:pt idx="7312">
                  <c:v>1.033579</c:v>
                </c:pt>
                <c:pt idx="7313">
                  <c:v>1.0385340000000001</c:v>
                </c:pt>
                <c:pt idx="7314">
                  <c:v>1.041547</c:v>
                </c:pt>
                <c:pt idx="7315">
                  <c:v>1.0420510000000001</c:v>
                </c:pt>
                <c:pt idx="7316">
                  <c:v>1.0405040000000001</c:v>
                </c:pt>
                <c:pt idx="7317">
                  <c:v>1.0386040000000001</c:v>
                </c:pt>
                <c:pt idx="7318">
                  <c:v>1.038108</c:v>
                </c:pt>
                <c:pt idx="7319">
                  <c:v>1.039058</c:v>
                </c:pt>
                <c:pt idx="7320">
                  <c:v>1.0400830000000001</c:v>
                </c:pt>
                <c:pt idx="7321">
                  <c:v>1.039952</c:v>
                </c:pt>
                <c:pt idx="7322">
                  <c:v>1.0386679999999999</c:v>
                </c:pt>
                <c:pt idx="7323">
                  <c:v>1.037272</c:v>
                </c:pt>
                <c:pt idx="7324">
                  <c:v>1.0362709999999999</c:v>
                </c:pt>
                <c:pt idx="7325">
                  <c:v>1.035077</c:v>
                </c:pt>
                <c:pt idx="7326">
                  <c:v>1.0329520000000001</c:v>
                </c:pt>
                <c:pt idx="7327">
                  <c:v>1.0293099999999999</c:v>
                </c:pt>
                <c:pt idx="7328">
                  <c:v>1.02434</c:v>
                </c:pt>
                <c:pt idx="7329">
                  <c:v>1.019636</c:v>
                </c:pt>
                <c:pt idx="7330">
                  <c:v>1.0166790000000001</c:v>
                </c:pt>
                <c:pt idx="7331">
                  <c:v>1.0151190000000001</c:v>
                </c:pt>
                <c:pt idx="7332">
                  <c:v>1.0132950000000001</c:v>
                </c:pt>
                <c:pt idx="7333">
                  <c:v>1.010186</c:v>
                </c:pt>
                <c:pt idx="7334">
                  <c:v>1.006413</c:v>
                </c:pt>
                <c:pt idx="7335">
                  <c:v>1.003428</c:v>
                </c:pt>
                <c:pt idx="7336">
                  <c:v>1.0022180000000001</c:v>
                </c:pt>
                <c:pt idx="7337">
                  <c:v>1.0024120000000001</c:v>
                </c:pt>
                <c:pt idx="7338">
                  <c:v>1.0026010000000001</c:v>
                </c:pt>
                <c:pt idx="7339">
                  <c:v>1.0019130000000001</c:v>
                </c:pt>
                <c:pt idx="7340">
                  <c:v>1.0007379999999999</c:v>
                </c:pt>
                <c:pt idx="7341">
                  <c:v>0.99991699999999994</c:v>
                </c:pt>
                <c:pt idx="7342">
                  <c:v>0.99990000000000001</c:v>
                </c:pt>
                <c:pt idx="7343">
                  <c:v>1.0002660000000001</c:v>
                </c:pt>
                <c:pt idx="7344">
                  <c:v>0.99992700000000001</c:v>
                </c:pt>
                <c:pt idx="7345">
                  <c:v>0.99885599999999997</c:v>
                </c:pt>
                <c:pt idx="7346">
                  <c:v>0.99887000000000004</c:v>
                </c:pt>
                <c:pt idx="7347">
                  <c:v>1.0012430000000001</c:v>
                </c:pt>
                <c:pt idx="7348">
                  <c:v>1.0049809999999999</c:v>
                </c:pt>
                <c:pt idx="7349">
                  <c:v>1.008362</c:v>
                </c:pt>
                <c:pt idx="7350">
                  <c:v>1.0107520000000001</c:v>
                </c:pt>
                <c:pt idx="7351">
                  <c:v>1.012726</c:v>
                </c:pt>
                <c:pt idx="7352">
                  <c:v>1.015028</c:v>
                </c:pt>
                <c:pt idx="7353">
                  <c:v>1.0176240000000001</c:v>
                </c:pt>
                <c:pt idx="7354">
                  <c:v>1.0195799999999999</c:v>
                </c:pt>
                <c:pt idx="7355">
                  <c:v>1.020022</c:v>
                </c:pt>
                <c:pt idx="7356">
                  <c:v>1.019325</c:v>
                </c:pt>
                <c:pt idx="7357">
                  <c:v>1.018648</c:v>
                </c:pt>
                <c:pt idx="7358">
                  <c:v>1.018829</c:v>
                </c:pt>
                <c:pt idx="7359">
                  <c:v>1.01979</c:v>
                </c:pt>
                <c:pt idx="7360">
                  <c:v>1.020286</c:v>
                </c:pt>
                <c:pt idx="7361">
                  <c:v>1.0191460000000001</c:v>
                </c:pt>
                <c:pt idx="7362">
                  <c:v>1.01657</c:v>
                </c:pt>
                <c:pt idx="7363">
                  <c:v>1.0137229999999999</c:v>
                </c:pt>
                <c:pt idx="7364">
                  <c:v>1.0120629999999999</c:v>
                </c:pt>
                <c:pt idx="7365">
                  <c:v>1.0122629999999999</c:v>
                </c:pt>
                <c:pt idx="7366">
                  <c:v>1.013112</c:v>
                </c:pt>
                <c:pt idx="7367">
                  <c:v>1.0129049999999999</c:v>
                </c:pt>
                <c:pt idx="7368">
                  <c:v>1.011082</c:v>
                </c:pt>
                <c:pt idx="7369">
                  <c:v>1.0077860000000001</c:v>
                </c:pt>
                <c:pt idx="7370">
                  <c:v>1.003836</c:v>
                </c:pt>
                <c:pt idx="7371">
                  <c:v>1.0005470000000001</c:v>
                </c:pt>
                <c:pt idx="7372">
                  <c:v>0.998193</c:v>
                </c:pt>
                <c:pt idx="7373">
                  <c:v>0.99584799999999996</c:v>
                </c:pt>
                <c:pt idx="7374">
                  <c:v>0.992842</c:v>
                </c:pt>
                <c:pt idx="7375">
                  <c:v>0.98946800000000001</c:v>
                </c:pt>
                <c:pt idx="7376">
                  <c:v>0.98648400000000003</c:v>
                </c:pt>
                <c:pt idx="7377">
                  <c:v>0.98434600000000005</c:v>
                </c:pt>
                <c:pt idx="7378">
                  <c:v>0.98300200000000004</c:v>
                </c:pt>
                <c:pt idx="7379">
                  <c:v>0.98200699999999996</c:v>
                </c:pt>
                <c:pt idx="7380">
                  <c:v>0.98113700000000004</c:v>
                </c:pt>
                <c:pt idx="7381">
                  <c:v>0.98076399999999997</c:v>
                </c:pt>
                <c:pt idx="7382">
                  <c:v>0.98112200000000005</c:v>
                </c:pt>
                <c:pt idx="7383">
                  <c:v>0.98192800000000002</c:v>
                </c:pt>
                <c:pt idx="7384">
                  <c:v>0.98254699999999995</c:v>
                </c:pt>
                <c:pt idx="7385">
                  <c:v>0.98261399999999999</c:v>
                </c:pt>
                <c:pt idx="7386">
                  <c:v>0.98282000000000003</c:v>
                </c:pt>
                <c:pt idx="7387">
                  <c:v>0.98396600000000001</c:v>
                </c:pt>
                <c:pt idx="7388">
                  <c:v>0.98571900000000001</c:v>
                </c:pt>
                <c:pt idx="7389">
                  <c:v>0.98655300000000001</c:v>
                </c:pt>
                <c:pt idx="7390">
                  <c:v>0.98481099999999999</c:v>
                </c:pt>
                <c:pt idx="7391">
                  <c:v>0.98126400000000003</c:v>
                </c:pt>
                <c:pt idx="7392">
                  <c:v>0.97899700000000001</c:v>
                </c:pt>
                <c:pt idx="7393">
                  <c:v>0.97961699999999996</c:v>
                </c:pt>
                <c:pt idx="7394">
                  <c:v>0.98185100000000003</c:v>
                </c:pt>
                <c:pt idx="7395">
                  <c:v>0.984074</c:v>
                </c:pt>
                <c:pt idx="7396">
                  <c:v>0.98646800000000001</c:v>
                </c:pt>
                <c:pt idx="7397">
                  <c:v>0.99004300000000001</c:v>
                </c:pt>
                <c:pt idx="7398">
                  <c:v>0.99484700000000004</c:v>
                </c:pt>
                <c:pt idx="7399">
                  <c:v>0.99959799999999999</c:v>
                </c:pt>
                <c:pt idx="7400">
                  <c:v>1.002963</c:v>
                </c:pt>
                <c:pt idx="7401">
                  <c:v>1.0047680000000001</c:v>
                </c:pt>
                <c:pt idx="7402">
                  <c:v>1.0053479999999999</c:v>
                </c:pt>
                <c:pt idx="7403">
                  <c:v>1.004964</c:v>
                </c:pt>
                <c:pt idx="7404">
                  <c:v>1.003506</c:v>
                </c:pt>
                <c:pt idx="7405">
                  <c:v>1.000219</c:v>
                </c:pt>
                <c:pt idx="7406">
                  <c:v>0.99504999999999999</c:v>
                </c:pt>
                <c:pt idx="7407">
                  <c:v>0.98946299999999998</c:v>
                </c:pt>
                <c:pt idx="7408">
                  <c:v>0.98480599999999996</c:v>
                </c:pt>
                <c:pt idx="7409">
                  <c:v>0.98097699999999999</c:v>
                </c:pt>
                <c:pt idx="7410">
                  <c:v>0.97737600000000002</c:v>
                </c:pt>
                <c:pt idx="7411">
                  <c:v>0.97419599999999995</c:v>
                </c:pt>
                <c:pt idx="7412">
                  <c:v>0.97188200000000002</c:v>
                </c:pt>
                <c:pt idx="7413">
                  <c:v>0.97058599999999995</c:v>
                </c:pt>
                <c:pt idx="7414">
                  <c:v>0.97024600000000005</c:v>
                </c:pt>
                <c:pt idx="7415">
                  <c:v>0.969804</c:v>
                </c:pt>
                <c:pt idx="7416">
                  <c:v>0.968028</c:v>
                </c:pt>
                <c:pt idx="7417">
                  <c:v>0.96545499999999995</c:v>
                </c:pt>
                <c:pt idx="7418">
                  <c:v>0.96359700000000004</c:v>
                </c:pt>
                <c:pt idx="7419">
                  <c:v>0.96304800000000002</c:v>
                </c:pt>
                <c:pt idx="7420">
                  <c:v>0.96343400000000001</c:v>
                </c:pt>
                <c:pt idx="7421">
                  <c:v>0.96423400000000004</c:v>
                </c:pt>
                <c:pt idx="7422">
                  <c:v>0.96523300000000001</c:v>
                </c:pt>
                <c:pt idx="7423">
                  <c:v>0.96682699999999999</c:v>
                </c:pt>
                <c:pt idx="7424">
                  <c:v>0.96960000000000002</c:v>
                </c:pt>
                <c:pt idx="7425">
                  <c:v>0.97307900000000003</c:v>
                </c:pt>
                <c:pt idx="7426">
                  <c:v>0.97599400000000003</c:v>
                </c:pt>
                <c:pt idx="7427">
                  <c:v>0.977746</c:v>
                </c:pt>
                <c:pt idx="7428">
                  <c:v>0.97848900000000005</c:v>
                </c:pt>
                <c:pt idx="7429">
                  <c:v>0.97861699999999996</c:v>
                </c:pt>
                <c:pt idx="7430">
                  <c:v>0.97850300000000001</c:v>
                </c:pt>
                <c:pt idx="7431">
                  <c:v>0.97820700000000005</c:v>
                </c:pt>
                <c:pt idx="7432">
                  <c:v>0.97803499999999999</c:v>
                </c:pt>
                <c:pt idx="7433">
                  <c:v>0.97912299999999997</c:v>
                </c:pt>
                <c:pt idx="7434">
                  <c:v>0.98214000000000001</c:v>
                </c:pt>
                <c:pt idx="7435">
                  <c:v>0.98629</c:v>
                </c:pt>
                <c:pt idx="7436">
                  <c:v>0.99014999999999997</c:v>
                </c:pt>
                <c:pt idx="7437">
                  <c:v>0.99290599999999996</c:v>
                </c:pt>
                <c:pt idx="7438">
                  <c:v>0.99549600000000005</c:v>
                </c:pt>
                <c:pt idx="7439">
                  <c:v>0.99950300000000003</c:v>
                </c:pt>
                <c:pt idx="7440">
                  <c:v>1.004813</c:v>
                </c:pt>
                <c:pt idx="7441">
                  <c:v>1.009765</c:v>
                </c:pt>
                <c:pt idx="7442">
                  <c:v>1.0128699999999999</c:v>
                </c:pt>
                <c:pt idx="7443">
                  <c:v>1.0138240000000001</c:v>
                </c:pt>
                <c:pt idx="7444">
                  <c:v>1.013131</c:v>
                </c:pt>
                <c:pt idx="7445">
                  <c:v>1.011549</c:v>
                </c:pt>
                <c:pt idx="7446">
                  <c:v>1.0096540000000001</c:v>
                </c:pt>
                <c:pt idx="7447">
                  <c:v>1.0070570000000001</c:v>
                </c:pt>
                <c:pt idx="7448">
                  <c:v>1.003231</c:v>
                </c:pt>
                <c:pt idx="7449">
                  <c:v>0.99890299999999999</c:v>
                </c:pt>
                <c:pt idx="7450">
                  <c:v>0.99541500000000005</c:v>
                </c:pt>
                <c:pt idx="7451">
                  <c:v>0.99353999999999998</c:v>
                </c:pt>
                <c:pt idx="7452">
                  <c:v>0.99289400000000005</c:v>
                </c:pt>
                <c:pt idx="7453">
                  <c:v>0.99192499999999995</c:v>
                </c:pt>
                <c:pt idx="7454">
                  <c:v>0.98918200000000001</c:v>
                </c:pt>
                <c:pt idx="7455">
                  <c:v>0.98496899999999998</c:v>
                </c:pt>
                <c:pt idx="7456">
                  <c:v>0.98130200000000001</c:v>
                </c:pt>
                <c:pt idx="7457">
                  <c:v>0.97979799999999995</c:v>
                </c:pt>
                <c:pt idx="7458">
                  <c:v>0.98028499999999996</c:v>
                </c:pt>
                <c:pt idx="7459">
                  <c:v>0.98179300000000003</c:v>
                </c:pt>
                <c:pt idx="7460">
                  <c:v>0.98358299999999999</c:v>
                </c:pt>
                <c:pt idx="7461">
                  <c:v>0.98534100000000002</c:v>
                </c:pt>
                <c:pt idx="7462">
                  <c:v>0.98738599999999999</c:v>
                </c:pt>
                <c:pt idx="7463">
                  <c:v>0.99014599999999997</c:v>
                </c:pt>
                <c:pt idx="7464">
                  <c:v>0.99312800000000001</c:v>
                </c:pt>
                <c:pt idx="7465">
                  <c:v>0.99519800000000003</c:v>
                </c:pt>
                <c:pt idx="7466">
                  <c:v>0.99625200000000003</c:v>
                </c:pt>
                <c:pt idx="7467">
                  <c:v>0.99746699999999999</c:v>
                </c:pt>
                <c:pt idx="7468">
                  <c:v>0.99975000000000003</c:v>
                </c:pt>
                <c:pt idx="7469">
                  <c:v>1.0029319999999999</c:v>
                </c:pt>
                <c:pt idx="7470">
                  <c:v>1.0059210000000001</c:v>
                </c:pt>
                <c:pt idx="7471">
                  <c:v>1.007558</c:v>
                </c:pt>
                <c:pt idx="7472">
                  <c:v>1.0079210000000001</c:v>
                </c:pt>
                <c:pt idx="7473">
                  <c:v>1.008381</c:v>
                </c:pt>
                <c:pt idx="7474">
                  <c:v>1.0101199999999999</c:v>
                </c:pt>
                <c:pt idx="7475">
                  <c:v>1.01288</c:v>
                </c:pt>
                <c:pt idx="7476">
                  <c:v>1.0152000000000001</c:v>
                </c:pt>
                <c:pt idx="7477">
                  <c:v>1.0160990000000001</c:v>
                </c:pt>
                <c:pt idx="7478">
                  <c:v>1.0161899999999999</c:v>
                </c:pt>
                <c:pt idx="7479">
                  <c:v>1.016653</c:v>
                </c:pt>
                <c:pt idx="7480">
                  <c:v>1.018186</c:v>
                </c:pt>
                <c:pt idx="7481">
                  <c:v>1.020756</c:v>
                </c:pt>
                <c:pt idx="7482">
                  <c:v>1.0233140000000001</c:v>
                </c:pt>
                <c:pt idx="7483">
                  <c:v>1.0248900000000001</c:v>
                </c:pt>
                <c:pt idx="7484">
                  <c:v>1.0257620000000001</c:v>
                </c:pt>
                <c:pt idx="7485">
                  <c:v>1.0264420000000001</c:v>
                </c:pt>
                <c:pt idx="7486">
                  <c:v>1.0269459999999999</c:v>
                </c:pt>
                <c:pt idx="7487">
                  <c:v>1.0270250000000001</c:v>
                </c:pt>
                <c:pt idx="7488">
                  <c:v>1.0257369999999999</c:v>
                </c:pt>
                <c:pt idx="7489">
                  <c:v>1.0223850000000001</c:v>
                </c:pt>
                <c:pt idx="7490">
                  <c:v>1.0183709999999999</c:v>
                </c:pt>
                <c:pt idx="7491">
                  <c:v>1.0155829999999999</c:v>
                </c:pt>
                <c:pt idx="7492">
                  <c:v>1.0138130000000001</c:v>
                </c:pt>
                <c:pt idx="7493">
                  <c:v>1.011857</c:v>
                </c:pt>
                <c:pt idx="7494">
                  <c:v>1.009544</c:v>
                </c:pt>
                <c:pt idx="7495">
                  <c:v>1.0075480000000001</c:v>
                </c:pt>
                <c:pt idx="7496">
                  <c:v>1.006651</c:v>
                </c:pt>
                <c:pt idx="7497">
                  <c:v>1.0071049999999999</c:v>
                </c:pt>
                <c:pt idx="7498">
                  <c:v>1.007803</c:v>
                </c:pt>
                <c:pt idx="7499">
                  <c:v>1.007423</c:v>
                </c:pt>
                <c:pt idx="7500">
                  <c:v>1.006138</c:v>
                </c:pt>
                <c:pt idx="7501">
                  <c:v>1.00502</c:v>
                </c:pt>
                <c:pt idx="7502">
                  <c:v>1.0048029999999999</c:v>
                </c:pt>
                <c:pt idx="7503">
                  <c:v>1.005196</c:v>
                </c:pt>
                <c:pt idx="7504">
                  <c:v>1.0052030000000001</c:v>
                </c:pt>
                <c:pt idx="7505">
                  <c:v>1.0047489999999999</c:v>
                </c:pt>
                <c:pt idx="7506">
                  <c:v>1.005091</c:v>
                </c:pt>
                <c:pt idx="7507">
                  <c:v>1.007082</c:v>
                </c:pt>
                <c:pt idx="7508">
                  <c:v>1.010025</c:v>
                </c:pt>
                <c:pt idx="7509">
                  <c:v>1.0125500000000001</c:v>
                </c:pt>
                <c:pt idx="7510">
                  <c:v>1.013809</c:v>
                </c:pt>
                <c:pt idx="7511">
                  <c:v>1.0136959999999999</c:v>
                </c:pt>
                <c:pt idx="7512">
                  <c:v>1.0129969999999999</c:v>
                </c:pt>
                <c:pt idx="7513">
                  <c:v>1.013064</c:v>
                </c:pt>
                <c:pt idx="7514">
                  <c:v>1.0142690000000001</c:v>
                </c:pt>
                <c:pt idx="7515">
                  <c:v>1.0156860000000001</c:v>
                </c:pt>
                <c:pt idx="7516">
                  <c:v>1.01633</c:v>
                </c:pt>
                <c:pt idx="7517">
                  <c:v>1.015938</c:v>
                </c:pt>
                <c:pt idx="7518">
                  <c:v>1.0153669999999999</c:v>
                </c:pt>
                <c:pt idx="7519">
                  <c:v>1.0159720000000001</c:v>
                </c:pt>
                <c:pt idx="7520">
                  <c:v>1.018078</c:v>
                </c:pt>
                <c:pt idx="7521">
                  <c:v>1.0207470000000001</c:v>
                </c:pt>
                <c:pt idx="7522">
                  <c:v>1.0230379999999999</c:v>
                </c:pt>
                <c:pt idx="7523">
                  <c:v>1.0250379999999999</c:v>
                </c:pt>
                <c:pt idx="7524">
                  <c:v>1.027512</c:v>
                </c:pt>
                <c:pt idx="7525">
                  <c:v>1.0307759999999999</c:v>
                </c:pt>
                <c:pt idx="7526">
                  <c:v>1.0342389999999999</c:v>
                </c:pt>
                <c:pt idx="7527">
                  <c:v>1.0369109999999999</c:v>
                </c:pt>
                <c:pt idx="7528">
                  <c:v>1.0380940000000001</c:v>
                </c:pt>
                <c:pt idx="7529">
                  <c:v>1.038009</c:v>
                </c:pt>
                <c:pt idx="7530">
                  <c:v>1.037763</c:v>
                </c:pt>
                <c:pt idx="7531">
                  <c:v>1.0379389999999999</c:v>
                </c:pt>
                <c:pt idx="7532">
                  <c:v>1.037725</c:v>
                </c:pt>
                <c:pt idx="7533">
                  <c:v>1.0360389999999999</c:v>
                </c:pt>
                <c:pt idx="7534">
                  <c:v>1.032483</c:v>
                </c:pt>
                <c:pt idx="7535">
                  <c:v>1.027479</c:v>
                </c:pt>
                <c:pt idx="7536">
                  <c:v>1.022189</c:v>
                </c:pt>
                <c:pt idx="7537">
                  <c:v>1.017131</c:v>
                </c:pt>
                <c:pt idx="7538">
                  <c:v>1.0113700000000001</c:v>
                </c:pt>
                <c:pt idx="7539">
                  <c:v>1.004629</c:v>
                </c:pt>
                <c:pt idx="7540">
                  <c:v>0.99840099999999998</c:v>
                </c:pt>
                <c:pt idx="7541">
                  <c:v>0.99418399999999996</c:v>
                </c:pt>
                <c:pt idx="7542">
                  <c:v>0.99218499999999998</c:v>
                </c:pt>
                <c:pt idx="7543">
                  <c:v>0.99173500000000003</c:v>
                </c:pt>
                <c:pt idx="7544">
                  <c:v>0.992228</c:v>
                </c:pt>
                <c:pt idx="7545">
                  <c:v>0.99347099999999999</c:v>
                </c:pt>
                <c:pt idx="7546">
                  <c:v>0.99579499999999999</c:v>
                </c:pt>
                <c:pt idx="7547">
                  <c:v>0.99947200000000003</c:v>
                </c:pt>
                <c:pt idx="7548">
                  <c:v>1.003468</c:v>
                </c:pt>
                <c:pt idx="7549">
                  <c:v>1.005844</c:v>
                </c:pt>
                <c:pt idx="7550">
                  <c:v>1.0054110000000001</c:v>
                </c:pt>
                <c:pt idx="7551">
                  <c:v>1.00284</c:v>
                </c:pt>
                <c:pt idx="7552">
                  <c:v>0.99959500000000001</c:v>
                </c:pt>
                <c:pt idx="7553">
                  <c:v>0.99631000000000003</c:v>
                </c:pt>
                <c:pt idx="7554">
                  <c:v>0.99344299999999996</c:v>
                </c:pt>
                <c:pt idx="7555">
                  <c:v>0.99155400000000005</c:v>
                </c:pt>
                <c:pt idx="7556">
                  <c:v>0.99061999999999995</c:v>
                </c:pt>
                <c:pt idx="7557">
                  <c:v>0.99065599999999998</c:v>
                </c:pt>
                <c:pt idx="7558">
                  <c:v>0.99248000000000003</c:v>
                </c:pt>
                <c:pt idx="7559">
                  <c:v>0.99670199999999998</c:v>
                </c:pt>
                <c:pt idx="7560">
                  <c:v>1.0021150000000001</c:v>
                </c:pt>
                <c:pt idx="7561">
                  <c:v>1.0065170000000001</c:v>
                </c:pt>
                <c:pt idx="7562">
                  <c:v>1.0086109999999999</c:v>
                </c:pt>
                <c:pt idx="7563">
                  <c:v>1.008788</c:v>
                </c:pt>
                <c:pt idx="7564">
                  <c:v>1.0087429999999999</c:v>
                </c:pt>
                <c:pt idx="7565">
                  <c:v>1.0096270000000001</c:v>
                </c:pt>
                <c:pt idx="7566">
                  <c:v>1.010958</c:v>
                </c:pt>
                <c:pt idx="7567">
                  <c:v>1.0117339999999999</c:v>
                </c:pt>
                <c:pt idx="7568">
                  <c:v>1.011601</c:v>
                </c:pt>
                <c:pt idx="7569">
                  <c:v>1.0109889999999999</c:v>
                </c:pt>
                <c:pt idx="7570">
                  <c:v>1.0107010000000001</c:v>
                </c:pt>
                <c:pt idx="7571">
                  <c:v>1.0109379999999999</c:v>
                </c:pt>
                <c:pt idx="7572">
                  <c:v>1.0106790000000001</c:v>
                </c:pt>
                <c:pt idx="7573">
                  <c:v>1.008281</c:v>
                </c:pt>
                <c:pt idx="7574">
                  <c:v>1.003144</c:v>
                </c:pt>
                <c:pt idx="7575">
                  <c:v>0.99673800000000001</c:v>
                </c:pt>
                <c:pt idx="7576">
                  <c:v>0.99097199999999996</c:v>
                </c:pt>
                <c:pt idx="7577">
                  <c:v>0.98649600000000004</c:v>
                </c:pt>
                <c:pt idx="7578">
                  <c:v>0.98287800000000003</c:v>
                </c:pt>
                <c:pt idx="7579">
                  <c:v>0.979267</c:v>
                </c:pt>
                <c:pt idx="7580">
                  <c:v>0.97532200000000002</c:v>
                </c:pt>
                <c:pt idx="7581">
                  <c:v>0.97172999999999998</c:v>
                </c:pt>
                <c:pt idx="7582">
                  <c:v>0.96926299999999999</c:v>
                </c:pt>
                <c:pt idx="7583">
                  <c:v>0.96761699999999995</c:v>
                </c:pt>
                <c:pt idx="7584">
                  <c:v>0.96582000000000001</c:v>
                </c:pt>
                <c:pt idx="7585">
                  <c:v>0.96340400000000004</c:v>
                </c:pt>
                <c:pt idx="7586">
                  <c:v>0.96065199999999995</c:v>
                </c:pt>
                <c:pt idx="7587">
                  <c:v>0.95845999999999998</c:v>
                </c:pt>
                <c:pt idx="7588">
                  <c:v>0.95794100000000004</c:v>
                </c:pt>
                <c:pt idx="7589">
                  <c:v>0.959345</c:v>
                </c:pt>
                <c:pt idx="7590">
                  <c:v>0.96162800000000004</c:v>
                </c:pt>
                <c:pt idx="7591">
                  <c:v>0.96327300000000005</c:v>
                </c:pt>
                <c:pt idx="7592">
                  <c:v>0.96360500000000004</c:v>
                </c:pt>
                <c:pt idx="7593">
                  <c:v>0.96353800000000001</c:v>
                </c:pt>
                <c:pt idx="7594">
                  <c:v>0.964341</c:v>
                </c:pt>
                <c:pt idx="7595">
                  <c:v>0.96613199999999999</c:v>
                </c:pt>
                <c:pt idx="7596">
                  <c:v>0.96811999999999998</c:v>
                </c:pt>
                <c:pt idx="7597">
                  <c:v>0.96958500000000003</c:v>
                </c:pt>
                <c:pt idx="7598">
                  <c:v>0.97058900000000004</c:v>
                </c:pt>
                <c:pt idx="7599">
                  <c:v>0.97189800000000004</c:v>
                </c:pt>
                <c:pt idx="7600">
                  <c:v>0.97425200000000001</c:v>
                </c:pt>
                <c:pt idx="7601">
                  <c:v>0.97757099999999997</c:v>
                </c:pt>
                <c:pt idx="7602">
                  <c:v>0.98068599999999995</c:v>
                </c:pt>
                <c:pt idx="7603">
                  <c:v>0.98241199999999995</c:v>
                </c:pt>
                <c:pt idx="7604">
                  <c:v>0.982823</c:v>
                </c:pt>
                <c:pt idx="7605">
                  <c:v>0.98316400000000004</c:v>
                </c:pt>
                <c:pt idx="7606">
                  <c:v>0.984989</c:v>
                </c:pt>
                <c:pt idx="7607">
                  <c:v>0.98880599999999996</c:v>
                </c:pt>
                <c:pt idx="7608">
                  <c:v>0.99301200000000001</c:v>
                </c:pt>
                <c:pt idx="7609">
                  <c:v>0.995201</c:v>
                </c:pt>
                <c:pt idx="7610">
                  <c:v>0.99461200000000005</c:v>
                </c:pt>
                <c:pt idx="7611">
                  <c:v>0.99243999999999999</c:v>
                </c:pt>
                <c:pt idx="7612">
                  <c:v>0.99027500000000002</c:v>
                </c:pt>
                <c:pt idx="7613">
                  <c:v>0.98872899999999997</c:v>
                </c:pt>
                <c:pt idx="7614">
                  <c:v>0.98700900000000003</c:v>
                </c:pt>
                <c:pt idx="7615">
                  <c:v>0.98408799999999996</c:v>
                </c:pt>
                <c:pt idx="7616">
                  <c:v>0.98020300000000005</c:v>
                </c:pt>
                <c:pt idx="7617">
                  <c:v>0.97647700000000004</c:v>
                </c:pt>
                <c:pt idx="7618">
                  <c:v>0.97394700000000001</c:v>
                </c:pt>
                <c:pt idx="7619">
                  <c:v>0.97296700000000003</c:v>
                </c:pt>
                <c:pt idx="7620">
                  <c:v>0.97264799999999996</c:v>
                </c:pt>
                <c:pt idx="7621">
                  <c:v>0.971669</c:v>
                </c:pt>
                <c:pt idx="7622">
                  <c:v>0.96970299999999998</c:v>
                </c:pt>
                <c:pt idx="7623">
                  <c:v>0.96763699999999997</c:v>
                </c:pt>
                <c:pt idx="7624">
                  <c:v>0.96686499999999997</c:v>
                </c:pt>
                <c:pt idx="7625">
                  <c:v>0.967862</c:v>
                </c:pt>
                <c:pt idx="7626">
                  <c:v>0.96953199999999995</c:v>
                </c:pt>
                <c:pt idx="7627">
                  <c:v>0.97053</c:v>
                </c:pt>
                <c:pt idx="7628">
                  <c:v>0.970634</c:v>
                </c:pt>
                <c:pt idx="7629">
                  <c:v>0.97062099999999996</c:v>
                </c:pt>
                <c:pt idx="7630">
                  <c:v>0.97148800000000002</c:v>
                </c:pt>
                <c:pt idx="7631">
                  <c:v>0.97353900000000004</c:v>
                </c:pt>
                <c:pt idx="7632">
                  <c:v>0.97567499999999996</c:v>
                </c:pt>
                <c:pt idx="7633">
                  <c:v>0.97671200000000002</c:v>
                </c:pt>
                <c:pt idx="7634">
                  <c:v>0.97681899999999999</c:v>
                </c:pt>
                <c:pt idx="7635">
                  <c:v>0.97675500000000004</c:v>
                </c:pt>
                <c:pt idx="7636">
                  <c:v>0.97733199999999998</c:v>
                </c:pt>
                <c:pt idx="7637">
                  <c:v>0.978912</c:v>
                </c:pt>
                <c:pt idx="7638">
                  <c:v>0.98050999999999999</c:v>
                </c:pt>
                <c:pt idx="7639">
                  <c:v>0.98097500000000004</c:v>
                </c:pt>
                <c:pt idx="7640">
                  <c:v>0.98081300000000005</c:v>
                </c:pt>
                <c:pt idx="7641">
                  <c:v>0.98147099999999998</c:v>
                </c:pt>
                <c:pt idx="7642">
                  <c:v>0.98341500000000004</c:v>
                </c:pt>
                <c:pt idx="7643">
                  <c:v>0.98576699999999995</c:v>
                </c:pt>
                <c:pt idx="7644">
                  <c:v>0.98727500000000001</c:v>
                </c:pt>
                <c:pt idx="7645">
                  <c:v>0.98769200000000001</c:v>
                </c:pt>
                <c:pt idx="7646">
                  <c:v>0.98850400000000005</c:v>
                </c:pt>
                <c:pt idx="7647">
                  <c:v>0.99126599999999998</c:v>
                </c:pt>
                <c:pt idx="7648">
                  <c:v>0.99550799999999995</c:v>
                </c:pt>
                <c:pt idx="7649">
                  <c:v>0.99943099999999996</c:v>
                </c:pt>
                <c:pt idx="7650">
                  <c:v>1.0017849999999999</c:v>
                </c:pt>
                <c:pt idx="7651">
                  <c:v>1.0025679999999999</c:v>
                </c:pt>
                <c:pt idx="7652">
                  <c:v>1.002589</c:v>
                </c:pt>
                <c:pt idx="7653">
                  <c:v>1.002529</c:v>
                </c:pt>
                <c:pt idx="7654">
                  <c:v>1.0024059999999999</c:v>
                </c:pt>
                <c:pt idx="7655">
                  <c:v>1.001851</c:v>
                </c:pt>
                <c:pt idx="7656">
                  <c:v>1.0006189999999999</c:v>
                </c:pt>
                <c:pt idx="7657">
                  <c:v>0.99884099999999998</c:v>
                </c:pt>
                <c:pt idx="7658">
                  <c:v>0.99709199999999998</c:v>
                </c:pt>
                <c:pt idx="7659">
                  <c:v>0.99600100000000003</c:v>
                </c:pt>
                <c:pt idx="7660">
                  <c:v>0.99567399999999995</c:v>
                </c:pt>
                <c:pt idx="7661">
                  <c:v>0.995502</c:v>
                </c:pt>
                <c:pt idx="7662">
                  <c:v>0.99440099999999998</c:v>
                </c:pt>
                <c:pt idx="7663">
                  <c:v>0.99214599999999997</c:v>
                </c:pt>
                <c:pt idx="7664">
                  <c:v>0.99040499999999998</c:v>
                </c:pt>
                <c:pt idx="7665">
                  <c:v>0.99095500000000003</c:v>
                </c:pt>
                <c:pt idx="7666">
                  <c:v>0.99331999999999998</c:v>
                </c:pt>
                <c:pt idx="7667">
                  <c:v>0.99519999999999997</c:v>
                </c:pt>
                <c:pt idx="7668">
                  <c:v>0.99516499999999997</c:v>
                </c:pt>
                <c:pt idx="7669">
                  <c:v>0.994224</c:v>
                </c:pt>
                <c:pt idx="7670">
                  <c:v>0.99425699999999995</c:v>
                </c:pt>
                <c:pt idx="7671">
                  <c:v>0.99591399999999997</c:v>
                </c:pt>
                <c:pt idx="7672">
                  <c:v>0.99861500000000003</c:v>
                </c:pt>
                <c:pt idx="7673">
                  <c:v>1.0014829999999999</c:v>
                </c:pt>
                <c:pt idx="7674">
                  <c:v>1.003781</c:v>
                </c:pt>
                <c:pt idx="7675">
                  <c:v>1.005376</c:v>
                </c:pt>
                <c:pt idx="7676">
                  <c:v>1.0070840000000001</c:v>
                </c:pt>
                <c:pt idx="7677">
                  <c:v>1.0094860000000001</c:v>
                </c:pt>
                <c:pt idx="7678">
                  <c:v>1.0116970000000001</c:v>
                </c:pt>
                <c:pt idx="7679">
                  <c:v>1.012276</c:v>
                </c:pt>
                <c:pt idx="7680">
                  <c:v>1.0109300000000001</c:v>
                </c:pt>
                <c:pt idx="7681">
                  <c:v>1.0090950000000001</c:v>
                </c:pt>
                <c:pt idx="7682">
                  <c:v>1.008764</c:v>
                </c:pt>
                <c:pt idx="7683">
                  <c:v>1.0106059999999999</c:v>
                </c:pt>
                <c:pt idx="7684">
                  <c:v>1.013908</c:v>
                </c:pt>
                <c:pt idx="7685">
                  <c:v>1.0177689999999999</c:v>
                </c:pt>
                <c:pt idx="7686">
                  <c:v>1.021361</c:v>
                </c:pt>
                <c:pt idx="7687">
                  <c:v>1.024184</c:v>
                </c:pt>
                <c:pt idx="7688">
                  <c:v>1.0264660000000001</c:v>
                </c:pt>
                <c:pt idx="7689">
                  <c:v>1.028805</c:v>
                </c:pt>
                <c:pt idx="7690">
                  <c:v>1.0312159999999999</c:v>
                </c:pt>
                <c:pt idx="7691">
                  <c:v>1.032602</c:v>
                </c:pt>
                <c:pt idx="7692">
                  <c:v>1.032019</c:v>
                </c:pt>
                <c:pt idx="7693">
                  <c:v>1.029928</c:v>
                </c:pt>
                <c:pt idx="7694">
                  <c:v>1.0272140000000001</c:v>
                </c:pt>
                <c:pt idx="7695">
                  <c:v>1.0242869999999999</c:v>
                </c:pt>
                <c:pt idx="7696">
                  <c:v>1.021441</c:v>
                </c:pt>
                <c:pt idx="7697">
                  <c:v>1.0186280000000001</c:v>
                </c:pt>
                <c:pt idx="7698">
                  <c:v>1.01572</c:v>
                </c:pt>
                <c:pt idx="7699">
                  <c:v>1.0134289999999999</c:v>
                </c:pt>
                <c:pt idx="7700">
                  <c:v>1.0123359999999999</c:v>
                </c:pt>
                <c:pt idx="7701">
                  <c:v>1.0117419999999999</c:v>
                </c:pt>
                <c:pt idx="7702">
                  <c:v>1.0105900000000001</c:v>
                </c:pt>
                <c:pt idx="7703">
                  <c:v>1.0086079999999999</c:v>
                </c:pt>
                <c:pt idx="7704">
                  <c:v>1.006305</c:v>
                </c:pt>
                <c:pt idx="7705">
                  <c:v>1.0043249999999999</c:v>
                </c:pt>
                <c:pt idx="7706">
                  <c:v>1.0028980000000001</c:v>
                </c:pt>
                <c:pt idx="7707">
                  <c:v>1.0018149999999999</c:v>
                </c:pt>
                <c:pt idx="7708">
                  <c:v>1.000788</c:v>
                </c:pt>
                <c:pt idx="7709">
                  <c:v>0.99987300000000001</c:v>
                </c:pt>
                <c:pt idx="7710">
                  <c:v>0.99979799999999996</c:v>
                </c:pt>
                <c:pt idx="7711">
                  <c:v>1.00136</c:v>
                </c:pt>
                <c:pt idx="7712">
                  <c:v>1.0039530000000001</c:v>
                </c:pt>
                <c:pt idx="7713">
                  <c:v>1.0058290000000001</c:v>
                </c:pt>
                <c:pt idx="7714">
                  <c:v>1.005789</c:v>
                </c:pt>
                <c:pt idx="7715">
                  <c:v>1.003959</c:v>
                </c:pt>
                <c:pt idx="7716">
                  <c:v>1.0017450000000001</c:v>
                </c:pt>
                <c:pt idx="7717">
                  <c:v>1.000591</c:v>
                </c:pt>
                <c:pt idx="7718">
                  <c:v>1.0004919999999999</c:v>
                </c:pt>
                <c:pt idx="7719">
                  <c:v>1.0005520000000001</c:v>
                </c:pt>
                <c:pt idx="7720">
                  <c:v>1.0001979999999999</c:v>
                </c:pt>
                <c:pt idx="7721">
                  <c:v>0.99991699999999994</c:v>
                </c:pt>
                <c:pt idx="7722">
                  <c:v>1.001325</c:v>
                </c:pt>
                <c:pt idx="7723">
                  <c:v>1.00505</c:v>
                </c:pt>
                <c:pt idx="7724">
                  <c:v>1.0097560000000001</c:v>
                </c:pt>
                <c:pt idx="7725">
                  <c:v>1.0140800000000001</c:v>
                </c:pt>
                <c:pt idx="7726">
                  <c:v>1.01742</c:v>
                </c:pt>
                <c:pt idx="7727">
                  <c:v>1.019871</c:v>
                </c:pt>
                <c:pt idx="7728">
                  <c:v>1.022235</c:v>
                </c:pt>
                <c:pt idx="7729">
                  <c:v>1.0246980000000001</c:v>
                </c:pt>
                <c:pt idx="7730">
                  <c:v>1.0262629999999999</c:v>
                </c:pt>
                <c:pt idx="7731">
                  <c:v>1.026157</c:v>
                </c:pt>
                <c:pt idx="7732">
                  <c:v>1.024883</c:v>
                </c:pt>
                <c:pt idx="7733">
                  <c:v>1.0237609999999999</c:v>
                </c:pt>
                <c:pt idx="7734">
                  <c:v>1.0237320000000001</c:v>
                </c:pt>
                <c:pt idx="7735">
                  <c:v>1.024481</c:v>
                </c:pt>
                <c:pt idx="7736">
                  <c:v>1.024783</c:v>
                </c:pt>
                <c:pt idx="7737">
                  <c:v>1.0238229999999999</c:v>
                </c:pt>
                <c:pt idx="7738">
                  <c:v>1.021887</c:v>
                </c:pt>
                <c:pt idx="7739">
                  <c:v>1.0196179999999999</c:v>
                </c:pt>
                <c:pt idx="7740">
                  <c:v>1.017088</c:v>
                </c:pt>
                <c:pt idx="7741">
                  <c:v>1.013806</c:v>
                </c:pt>
                <c:pt idx="7742">
                  <c:v>1.0102359999999999</c:v>
                </c:pt>
                <c:pt idx="7743">
                  <c:v>1.0081830000000001</c:v>
                </c:pt>
                <c:pt idx="7744">
                  <c:v>1.007728</c:v>
                </c:pt>
                <c:pt idx="7745">
                  <c:v>1.0069650000000001</c:v>
                </c:pt>
                <c:pt idx="7746">
                  <c:v>1.004934</c:v>
                </c:pt>
                <c:pt idx="7747">
                  <c:v>1.0015019999999999</c:v>
                </c:pt>
                <c:pt idx="7748">
                  <c:v>0.99645099999999998</c:v>
                </c:pt>
                <c:pt idx="7749">
                  <c:v>0.99028899999999997</c:v>
                </c:pt>
                <c:pt idx="7750">
                  <c:v>0.98452200000000001</c:v>
                </c:pt>
                <c:pt idx="7751">
                  <c:v>0.98071799999999998</c:v>
                </c:pt>
                <c:pt idx="7752">
                  <c:v>0.979491</c:v>
                </c:pt>
                <c:pt idx="7753">
                  <c:v>0.98003099999999999</c:v>
                </c:pt>
                <c:pt idx="7754">
                  <c:v>0.98085699999999998</c:v>
                </c:pt>
                <c:pt idx="7755">
                  <c:v>0.98146699999999998</c:v>
                </c:pt>
                <c:pt idx="7756">
                  <c:v>0.98255599999999998</c:v>
                </c:pt>
                <c:pt idx="7757">
                  <c:v>0.98453299999999999</c:v>
                </c:pt>
                <c:pt idx="7758">
                  <c:v>0.986568</c:v>
                </c:pt>
                <c:pt idx="7759">
                  <c:v>0.98730099999999998</c:v>
                </c:pt>
                <c:pt idx="7760">
                  <c:v>0.98653900000000005</c:v>
                </c:pt>
                <c:pt idx="7761">
                  <c:v>0.98568299999999998</c:v>
                </c:pt>
                <c:pt idx="7762">
                  <c:v>0.98582599999999998</c:v>
                </c:pt>
                <c:pt idx="7763">
                  <c:v>0.98678100000000002</c:v>
                </c:pt>
                <c:pt idx="7764">
                  <c:v>0.988205</c:v>
                </c:pt>
                <c:pt idx="7765">
                  <c:v>0.98999800000000004</c:v>
                </c:pt>
                <c:pt idx="7766">
                  <c:v>0.99212500000000003</c:v>
                </c:pt>
                <c:pt idx="7767">
                  <c:v>0.99496300000000004</c:v>
                </c:pt>
                <c:pt idx="7768">
                  <c:v>0.99880899999999995</c:v>
                </c:pt>
                <c:pt idx="7769">
                  <c:v>1.0030140000000001</c:v>
                </c:pt>
                <c:pt idx="7770">
                  <c:v>1.006184</c:v>
                </c:pt>
                <c:pt idx="7771">
                  <c:v>1.0074860000000001</c:v>
                </c:pt>
                <c:pt idx="7772">
                  <c:v>1.007425</c:v>
                </c:pt>
                <c:pt idx="7773">
                  <c:v>1.00688</c:v>
                </c:pt>
                <c:pt idx="7774">
                  <c:v>1.0058290000000001</c:v>
                </c:pt>
                <c:pt idx="7775">
                  <c:v>1.003717</c:v>
                </c:pt>
                <c:pt idx="7776">
                  <c:v>1.000726</c:v>
                </c:pt>
                <c:pt idx="7777">
                  <c:v>0.99772700000000003</c:v>
                </c:pt>
                <c:pt idx="7778">
                  <c:v>0.99521000000000004</c:v>
                </c:pt>
                <c:pt idx="7779">
                  <c:v>0.99288200000000004</c:v>
                </c:pt>
                <c:pt idx="7780">
                  <c:v>0.99018399999999995</c:v>
                </c:pt>
                <c:pt idx="7781">
                  <c:v>0.98690800000000001</c:v>
                </c:pt>
                <c:pt idx="7782">
                  <c:v>0.98319800000000002</c:v>
                </c:pt>
                <c:pt idx="7783">
                  <c:v>0.97968599999999995</c:v>
                </c:pt>
                <c:pt idx="7784">
                  <c:v>0.97751200000000005</c:v>
                </c:pt>
                <c:pt idx="7785">
                  <c:v>0.97704999999999997</c:v>
                </c:pt>
                <c:pt idx="7786">
                  <c:v>0.97718099999999997</c:v>
                </c:pt>
                <c:pt idx="7787">
                  <c:v>0.97637200000000002</c:v>
                </c:pt>
                <c:pt idx="7788">
                  <c:v>0.973916</c:v>
                </c:pt>
                <c:pt idx="7789">
                  <c:v>0.97045400000000004</c:v>
                </c:pt>
                <c:pt idx="7790">
                  <c:v>0.96753699999999998</c:v>
                </c:pt>
                <c:pt idx="7791">
                  <c:v>0.96638900000000005</c:v>
                </c:pt>
                <c:pt idx="7792">
                  <c:v>0.96697200000000005</c:v>
                </c:pt>
                <c:pt idx="7793">
                  <c:v>0.96816199999999997</c:v>
                </c:pt>
                <c:pt idx="7794">
                  <c:v>0.96900799999999998</c:v>
                </c:pt>
                <c:pt idx="7795">
                  <c:v>0.969634</c:v>
                </c:pt>
                <c:pt idx="7796">
                  <c:v>0.97097500000000003</c:v>
                </c:pt>
                <c:pt idx="7797">
                  <c:v>0.97360599999999997</c:v>
                </c:pt>
                <c:pt idx="7798">
                  <c:v>0.97662099999999996</c:v>
                </c:pt>
                <c:pt idx="7799">
                  <c:v>0.97871200000000003</c:v>
                </c:pt>
                <c:pt idx="7800">
                  <c:v>0.9798</c:v>
                </c:pt>
                <c:pt idx="7801">
                  <c:v>0.980383</c:v>
                </c:pt>
                <c:pt idx="7802">
                  <c:v>0.98065599999999997</c:v>
                </c:pt>
                <c:pt idx="7803">
                  <c:v>0.98048400000000002</c:v>
                </c:pt>
                <c:pt idx="7804">
                  <c:v>0.97952399999999995</c:v>
                </c:pt>
                <c:pt idx="7805">
                  <c:v>0.97782800000000003</c:v>
                </c:pt>
                <c:pt idx="7806">
                  <c:v>0.97627699999999995</c:v>
                </c:pt>
                <c:pt idx="7807">
                  <c:v>0.97579899999999997</c:v>
                </c:pt>
                <c:pt idx="7808">
                  <c:v>0.97638800000000003</c:v>
                </c:pt>
                <c:pt idx="7809">
                  <c:v>0.977495</c:v>
                </c:pt>
                <c:pt idx="7810">
                  <c:v>0.97897100000000004</c:v>
                </c:pt>
                <c:pt idx="7811">
                  <c:v>0.981267</c:v>
                </c:pt>
                <c:pt idx="7812">
                  <c:v>0.98491600000000001</c:v>
                </c:pt>
                <c:pt idx="7813">
                  <c:v>0.98976900000000001</c:v>
                </c:pt>
                <c:pt idx="7814">
                  <c:v>0.994564</c:v>
                </c:pt>
                <c:pt idx="7815">
                  <c:v>0.99763199999999996</c:v>
                </c:pt>
                <c:pt idx="7816">
                  <c:v>0.99851199999999996</c:v>
                </c:pt>
                <c:pt idx="7817">
                  <c:v>0.99815699999999996</c:v>
                </c:pt>
                <c:pt idx="7818">
                  <c:v>0.99755000000000005</c:v>
                </c:pt>
                <c:pt idx="7819">
                  <c:v>0.99702900000000005</c:v>
                </c:pt>
                <c:pt idx="7820">
                  <c:v>0.99649699999999997</c:v>
                </c:pt>
                <c:pt idx="7821">
                  <c:v>0.99543700000000002</c:v>
                </c:pt>
                <c:pt idx="7822">
                  <c:v>0.993502</c:v>
                </c:pt>
                <c:pt idx="7823">
                  <c:v>0.99132799999999999</c:v>
                </c:pt>
                <c:pt idx="7824">
                  <c:v>0.98955300000000002</c:v>
                </c:pt>
                <c:pt idx="7825">
                  <c:v>0.987622</c:v>
                </c:pt>
                <c:pt idx="7826">
                  <c:v>0.98451500000000003</c:v>
                </c:pt>
                <c:pt idx="7827">
                  <c:v>0.98027699999999995</c:v>
                </c:pt>
                <c:pt idx="7828">
                  <c:v>0.97619900000000004</c:v>
                </c:pt>
                <c:pt idx="7829">
                  <c:v>0.973325</c:v>
                </c:pt>
                <c:pt idx="7830">
                  <c:v>0.97149799999999997</c:v>
                </c:pt>
                <c:pt idx="7831">
                  <c:v>0.96979499999999996</c:v>
                </c:pt>
                <c:pt idx="7832">
                  <c:v>0.967387</c:v>
                </c:pt>
                <c:pt idx="7833">
                  <c:v>0.964758</c:v>
                </c:pt>
                <c:pt idx="7834">
                  <c:v>0.96368699999999996</c:v>
                </c:pt>
                <c:pt idx="7835">
                  <c:v>0.96516299999999999</c:v>
                </c:pt>
                <c:pt idx="7836">
                  <c:v>0.96839600000000003</c:v>
                </c:pt>
                <c:pt idx="7837">
                  <c:v>0.97216499999999995</c:v>
                </c:pt>
                <c:pt idx="7838">
                  <c:v>0.97570699999999999</c:v>
                </c:pt>
                <c:pt idx="7839">
                  <c:v>0.97859499999999999</c:v>
                </c:pt>
                <c:pt idx="7840">
                  <c:v>0.980966</c:v>
                </c:pt>
                <c:pt idx="7841">
                  <c:v>0.98317399999999999</c:v>
                </c:pt>
                <c:pt idx="7842">
                  <c:v>0.98491700000000004</c:v>
                </c:pt>
                <c:pt idx="7843">
                  <c:v>0.98531599999999997</c:v>
                </c:pt>
                <c:pt idx="7844">
                  <c:v>0.98428599999999999</c:v>
                </c:pt>
                <c:pt idx="7845">
                  <c:v>0.98332399999999998</c:v>
                </c:pt>
                <c:pt idx="7846">
                  <c:v>0.98397599999999996</c:v>
                </c:pt>
                <c:pt idx="7847">
                  <c:v>0.98633000000000004</c:v>
                </c:pt>
                <c:pt idx="7848">
                  <c:v>0.98922900000000002</c:v>
                </c:pt>
                <c:pt idx="7849">
                  <c:v>0.99118300000000004</c:v>
                </c:pt>
                <c:pt idx="7850">
                  <c:v>0.99181200000000003</c:v>
                </c:pt>
                <c:pt idx="7851">
                  <c:v>0.99255800000000005</c:v>
                </c:pt>
                <c:pt idx="7852">
                  <c:v>0.99526899999999996</c:v>
                </c:pt>
                <c:pt idx="7853">
                  <c:v>1.0002279999999999</c:v>
                </c:pt>
                <c:pt idx="7854">
                  <c:v>1.0058590000000001</c:v>
                </c:pt>
                <c:pt idx="7855">
                  <c:v>1.010222</c:v>
                </c:pt>
                <c:pt idx="7856">
                  <c:v>1.012788</c:v>
                </c:pt>
                <c:pt idx="7857">
                  <c:v>1.0146230000000001</c:v>
                </c:pt>
                <c:pt idx="7858">
                  <c:v>1.0166550000000001</c:v>
                </c:pt>
                <c:pt idx="7859">
                  <c:v>1.0183629999999999</c:v>
                </c:pt>
                <c:pt idx="7860">
                  <c:v>1.018761</c:v>
                </c:pt>
                <c:pt idx="7861">
                  <c:v>1.0179260000000001</c:v>
                </c:pt>
                <c:pt idx="7862">
                  <c:v>1.01664</c:v>
                </c:pt>
                <c:pt idx="7863">
                  <c:v>1.015717</c:v>
                </c:pt>
                <c:pt idx="7864">
                  <c:v>1.0159389999999999</c:v>
                </c:pt>
                <c:pt idx="7865">
                  <c:v>1.0167740000000001</c:v>
                </c:pt>
                <c:pt idx="7866">
                  <c:v>1.0160400000000001</c:v>
                </c:pt>
                <c:pt idx="7867">
                  <c:v>1.0124550000000001</c:v>
                </c:pt>
                <c:pt idx="7868">
                  <c:v>1.007142</c:v>
                </c:pt>
                <c:pt idx="7869">
                  <c:v>1.002049</c:v>
                </c:pt>
                <c:pt idx="7870">
                  <c:v>0.99805999999999995</c:v>
                </c:pt>
                <c:pt idx="7871">
                  <c:v>0.99476200000000004</c:v>
                </c:pt>
                <c:pt idx="7872">
                  <c:v>0.991676</c:v>
                </c:pt>
                <c:pt idx="7873">
                  <c:v>0.98926199999999997</c:v>
                </c:pt>
                <c:pt idx="7874">
                  <c:v>0.98829100000000003</c:v>
                </c:pt>
                <c:pt idx="7875">
                  <c:v>0.98883299999999996</c:v>
                </c:pt>
                <c:pt idx="7876">
                  <c:v>0.99021000000000003</c:v>
                </c:pt>
                <c:pt idx="7877">
                  <c:v>0.99163400000000002</c:v>
                </c:pt>
                <c:pt idx="7878">
                  <c:v>0.99268699999999999</c:v>
                </c:pt>
                <c:pt idx="7879">
                  <c:v>0.99342799999999998</c:v>
                </c:pt>
                <c:pt idx="7880">
                  <c:v>0.99452799999999997</c:v>
                </c:pt>
                <c:pt idx="7881">
                  <c:v>0.99689899999999998</c:v>
                </c:pt>
                <c:pt idx="7882">
                  <c:v>1.000432</c:v>
                </c:pt>
                <c:pt idx="7883">
                  <c:v>1.0034590000000001</c:v>
                </c:pt>
                <c:pt idx="7884">
                  <c:v>1.0042949999999999</c:v>
                </c:pt>
                <c:pt idx="7885">
                  <c:v>1.0030250000000001</c:v>
                </c:pt>
                <c:pt idx="7886">
                  <c:v>1.001171</c:v>
                </c:pt>
                <c:pt idx="7887">
                  <c:v>1.0001789999999999</c:v>
                </c:pt>
                <c:pt idx="7888">
                  <c:v>1.000707</c:v>
                </c:pt>
                <c:pt idx="7889">
                  <c:v>1.0026409999999999</c:v>
                </c:pt>
                <c:pt idx="7890">
                  <c:v>1.005376</c:v>
                </c:pt>
                <c:pt idx="7891">
                  <c:v>1.008381</c:v>
                </c:pt>
                <c:pt idx="7892">
                  <c:v>1.0114369999999999</c:v>
                </c:pt>
                <c:pt idx="7893">
                  <c:v>1.014416</c:v>
                </c:pt>
                <c:pt idx="7894">
                  <c:v>1.0170600000000001</c:v>
                </c:pt>
                <c:pt idx="7895">
                  <c:v>1.018653</c:v>
                </c:pt>
                <c:pt idx="7896">
                  <c:v>1.0186850000000001</c:v>
                </c:pt>
                <c:pt idx="7897">
                  <c:v>1.018222</c:v>
                </c:pt>
                <c:pt idx="7898">
                  <c:v>1.019183</c:v>
                </c:pt>
                <c:pt idx="7899">
                  <c:v>1.0222009999999999</c:v>
                </c:pt>
                <c:pt idx="7900">
                  <c:v>1.025955</c:v>
                </c:pt>
                <c:pt idx="7901">
                  <c:v>1.0285070000000001</c:v>
                </c:pt>
                <c:pt idx="7902">
                  <c:v>1.0290509999999999</c:v>
                </c:pt>
                <c:pt idx="7903">
                  <c:v>1.0283450000000001</c:v>
                </c:pt>
                <c:pt idx="7904">
                  <c:v>1.027623</c:v>
                </c:pt>
                <c:pt idx="7905">
                  <c:v>1.0274220000000001</c:v>
                </c:pt>
                <c:pt idx="7906">
                  <c:v>1.02719</c:v>
                </c:pt>
                <c:pt idx="7907">
                  <c:v>1.025587</c:v>
                </c:pt>
                <c:pt idx="7908">
                  <c:v>1.021838</c:v>
                </c:pt>
                <c:pt idx="7909">
                  <c:v>1.0167060000000001</c:v>
                </c:pt>
                <c:pt idx="7910">
                  <c:v>1.011639</c:v>
                </c:pt>
                <c:pt idx="7911">
                  <c:v>1.0072970000000001</c:v>
                </c:pt>
                <c:pt idx="7912">
                  <c:v>1.0031650000000001</c:v>
                </c:pt>
                <c:pt idx="7913">
                  <c:v>0.99890100000000004</c:v>
                </c:pt>
                <c:pt idx="7914">
                  <c:v>0.99555499999999997</c:v>
                </c:pt>
                <c:pt idx="7915">
                  <c:v>0.99439200000000005</c:v>
                </c:pt>
                <c:pt idx="7916">
                  <c:v>0.995313</c:v>
                </c:pt>
                <c:pt idx="7917">
                  <c:v>0.99696099999999999</c:v>
                </c:pt>
                <c:pt idx="7918">
                  <c:v>0.99803900000000001</c:v>
                </c:pt>
                <c:pt idx="7919">
                  <c:v>0.99843300000000001</c:v>
                </c:pt>
                <c:pt idx="7920">
                  <c:v>0.99898600000000004</c:v>
                </c:pt>
                <c:pt idx="7921">
                  <c:v>1.0004379999999999</c:v>
                </c:pt>
                <c:pt idx="7922">
                  <c:v>1.0023599999999999</c:v>
                </c:pt>
                <c:pt idx="7923">
                  <c:v>1.0036389999999999</c:v>
                </c:pt>
                <c:pt idx="7924">
                  <c:v>1.0038800000000001</c:v>
                </c:pt>
                <c:pt idx="7925">
                  <c:v>1.0033780000000001</c:v>
                </c:pt>
                <c:pt idx="7926">
                  <c:v>1.0025090000000001</c:v>
                </c:pt>
                <c:pt idx="7927">
                  <c:v>1.001844</c:v>
                </c:pt>
                <c:pt idx="7928">
                  <c:v>1.002132</c:v>
                </c:pt>
                <c:pt idx="7929">
                  <c:v>1.0034320000000001</c:v>
                </c:pt>
                <c:pt idx="7930">
                  <c:v>1.004901</c:v>
                </c:pt>
                <c:pt idx="7931">
                  <c:v>1.00579</c:v>
                </c:pt>
                <c:pt idx="7932">
                  <c:v>1.0064230000000001</c:v>
                </c:pt>
                <c:pt idx="7933">
                  <c:v>1.008073</c:v>
                </c:pt>
                <c:pt idx="7934">
                  <c:v>1.0112779999999999</c:v>
                </c:pt>
                <c:pt idx="7935">
                  <c:v>1.0150490000000001</c:v>
                </c:pt>
                <c:pt idx="7936">
                  <c:v>1.0179339999999999</c:v>
                </c:pt>
                <c:pt idx="7937">
                  <c:v>1.019056</c:v>
                </c:pt>
                <c:pt idx="7938">
                  <c:v>1.0188200000000001</c:v>
                </c:pt>
                <c:pt idx="7939">
                  <c:v>1.0186299999999999</c:v>
                </c:pt>
                <c:pt idx="7940">
                  <c:v>1.0195460000000001</c:v>
                </c:pt>
                <c:pt idx="7941">
                  <c:v>1.0214730000000001</c:v>
                </c:pt>
                <c:pt idx="7942">
                  <c:v>1.0232019999999999</c:v>
                </c:pt>
                <c:pt idx="7943">
                  <c:v>1.0234479999999999</c:v>
                </c:pt>
                <c:pt idx="7944">
                  <c:v>1.022143</c:v>
                </c:pt>
                <c:pt idx="7945">
                  <c:v>1.0202450000000001</c:v>
                </c:pt>
                <c:pt idx="7946">
                  <c:v>1.0185109999999999</c:v>
                </c:pt>
                <c:pt idx="7947">
                  <c:v>1.016562</c:v>
                </c:pt>
                <c:pt idx="7948">
                  <c:v>1.0129760000000001</c:v>
                </c:pt>
                <c:pt idx="7949">
                  <c:v>1.007074</c:v>
                </c:pt>
                <c:pt idx="7950">
                  <c:v>1.0004249999999999</c:v>
                </c:pt>
                <c:pt idx="7951">
                  <c:v>0.99534900000000004</c:v>
                </c:pt>
                <c:pt idx="7952">
                  <c:v>0.99250000000000005</c:v>
                </c:pt>
                <c:pt idx="7953">
                  <c:v>0.99072400000000005</c:v>
                </c:pt>
                <c:pt idx="7954">
                  <c:v>0.988676</c:v>
                </c:pt>
                <c:pt idx="7955">
                  <c:v>0.98604899999999995</c:v>
                </c:pt>
                <c:pt idx="7956">
                  <c:v>0.98337699999999995</c:v>
                </c:pt>
                <c:pt idx="7957">
                  <c:v>0.981653</c:v>
                </c:pt>
                <c:pt idx="7958">
                  <c:v>0.981711</c:v>
                </c:pt>
                <c:pt idx="7959">
                  <c:v>0.982761</c:v>
                </c:pt>
                <c:pt idx="7960">
                  <c:v>0.98294400000000004</c:v>
                </c:pt>
                <c:pt idx="7961">
                  <c:v>0.98169499999999998</c:v>
                </c:pt>
                <c:pt idx="7962">
                  <c:v>0.97965500000000005</c:v>
                </c:pt>
                <c:pt idx="7963">
                  <c:v>0.97737099999999999</c:v>
                </c:pt>
                <c:pt idx="7964">
                  <c:v>0.97560599999999997</c:v>
                </c:pt>
                <c:pt idx="7965">
                  <c:v>0.97500900000000001</c:v>
                </c:pt>
                <c:pt idx="7966">
                  <c:v>0.97466799999999998</c:v>
                </c:pt>
                <c:pt idx="7967">
                  <c:v>0.97292100000000004</c:v>
                </c:pt>
                <c:pt idx="7968">
                  <c:v>0.97007600000000005</c:v>
                </c:pt>
                <c:pt idx="7969">
                  <c:v>0.96838100000000005</c:v>
                </c:pt>
                <c:pt idx="7970">
                  <c:v>0.96948400000000001</c:v>
                </c:pt>
                <c:pt idx="7971">
                  <c:v>0.97305900000000001</c:v>
                </c:pt>
                <c:pt idx="7972">
                  <c:v>0.97733300000000001</c:v>
                </c:pt>
                <c:pt idx="7973">
                  <c:v>0.98082199999999997</c:v>
                </c:pt>
                <c:pt idx="7974">
                  <c:v>0.98343400000000003</c:v>
                </c:pt>
                <c:pt idx="7975">
                  <c:v>0.98583399999999999</c:v>
                </c:pt>
                <c:pt idx="7976">
                  <c:v>0.988483</c:v>
                </c:pt>
                <c:pt idx="7977">
                  <c:v>0.99106399999999994</c:v>
                </c:pt>
                <c:pt idx="7978">
                  <c:v>0.99249100000000001</c:v>
                </c:pt>
                <c:pt idx="7979">
                  <c:v>0.99233400000000005</c:v>
                </c:pt>
                <c:pt idx="7980">
                  <c:v>0.991842</c:v>
                </c:pt>
                <c:pt idx="7981">
                  <c:v>0.99272700000000003</c:v>
                </c:pt>
                <c:pt idx="7982">
                  <c:v>0.99545499999999998</c:v>
                </c:pt>
                <c:pt idx="7983">
                  <c:v>0.99868699999999999</c:v>
                </c:pt>
                <c:pt idx="7984">
                  <c:v>1.0003340000000001</c:v>
                </c:pt>
                <c:pt idx="7985">
                  <c:v>0.99934900000000004</c:v>
                </c:pt>
                <c:pt idx="7986">
                  <c:v>0.99656199999999995</c:v>
                </c:pt>
                <c:pt idx="7987">
                  <c:v>0.99372300000000002</c:v>
                </c:pt>
                <c:pt idx="7988">
                  <c:v>0.99190400000000001</c:v>
                </c:pt>
                <c:pt idx="7989">
                  <c:v>0.99086200000000002</c:v>
                </c:pt>
                <c:pt idx="7990">
                  <c:v>0.98940799999999995</c:v>
                </c:pt>
                <c:pt idx="7991">
                  <c:v>0.98639699999999997</c:v>
                </c:pt>
                <c:pt idx="7992">
                  <c:v>0.98189199999999999</c:v>
                </c:pt>
                <c:pt idx="7993">
                  <c:v>0.97740499999999997</c:v>
                </c:pt>
                <c:pt idx="7994">
                  <c:v>0.97473100000000001</c:v>
                </c:pt>
                <c:pt idx="7995">
                  <c:v>0.97409800000000002</c:v>
                </c:pt>
                <c:pt idx="7996">
                  <c:v>0.97364200000000001</c:v>
                </c:pt>
                <c:pt idx="7997">
                  <c:v>0.97161299999999995</c:v>
                </c:pt>
                <c:pt idx="7998">
                  <c:v>0.96844300000000005</c:v>
                </c:pt>
                <c:pt idx="7999">
                  <c:v>0.96584800000000004</c:v>
                </c:pt>
                <c:pt idx="8000">
                  <c:v>0.96506099999999995</c:v>
                </c:pt>
                <c:pt idx="8001">
                  <c:v>0.96586799999999995</c:v>
                </c:pt>
                <c:pt idx="8002">
                  <c:v>0.96671899999999999</c:v>
                </c:pt>
                <c:pt idx="8003">
                  <c:v>0.96643000000000001</c:v>
                </c:pt>
                <c:pt idx="8004">
                  <c:v>0.96562999999999999</c:v>
                </c:pt>
                <c:pt idx="8005">
                  <c:v>0.96574599999999999</c:v>
                </c:pt>
                <c:pt idx="8006">
                  <c:v>0.96697999999999995</c:v>
                </c:pt>
                <c:pt idx="8007">
                  <c:v>0.96822900000000001</c:v>
                </c:pt>
                <c:pt idx="8008">
                  <c:v>0.968472</c:v>
                </c:pt>
                <c:pt idx="8009">
                  <c:v>0.96768699999999996</c:v>
                </c:pt>
                <c:pt idx="8010">
                  <c:v>0.96702699999999997</c:v>
                </c:pt>
                <c:pt idx="8011">
                  <c:v>0.96776499999999999</c:v>
                </c:pt>
                <c:pt idx="8012">
                  <c:v>0.96971099999999999</c:v>
                </c:pt>
                <c:pt idx="8013">
                  <c:v>0.97156299999999995</c:v>
                </c:pt>
                <c:pt idx="8014">
                  <c:v>0.97257099999999996</c:v>
                </c:pt>
                <c:pt idx="8015">
                  <c:v>0.97327600000000003</c:v>
                </c:pt>
                <c:pt idx="8016">
                  <c:v>0.97488399999999997</c:v>
                </c:pt>
                <c:pt idx="8017">
                  <c:v>0.97795699999999997</c:v>
                </c:pt>
                <c:pt idx="8018">
                  <c:v>0.98182499999999995</c:v>
                </c:pt>
                <c:pt idx="8019">
                  <c:v>0.98530700000000004</c:v>
                </c:pt>
                <c:pt idx="8020">
                  <c:v>0.98778500000000002</c:v>
                </c:pt>
                <c:pt idx="8021">
                  <c:v>0.98970000000000002</c:v>
                </c:pt>
                <c:pt idx="8022">
                  <c:v>0.99188100000000001</c:v>
                </c:pt>
                <c:pt idx="8023">
                  <c:v>0.994417</c:v>
                </c:pt>
                <c:pt idx="8024">
                  <c:v>0.99632500000000002</c:v>
                </c:pt>
                <c:pt idx="8025">
                  <c:v>0.99644600000000005</c:v>
                </c:pt>
                <c:pt idx="8026">
                  <c:v>0.99506300000000003</c:v>
                </c:pt>
                <c:pt idx="8027">
                  <c:v>0.99369200000000002</c:v>
                </c:pt>
                <c:pt idx="8028">
                  <c:v>0.99326499999999995</c:v>
                </c:pt>
                <c:pt idx="8029">
                  <c:v>0.993614</c:v>
                </c:pt>
                <c:pt idx="8030">
                  <c:v>0.99385800000000002</c:v>
                </c:pt>
                <c:pt idx="8031">
                  <c:v>0.99289499999999997</c:v>
                </c:pt>
                <c:pt idx="8032">
                  <c:v>0.99030700000000005</c:v>
                </c:pt>
                <c:pt idx="8033">
                  <c:v>0.98688500000000001</c:v>
                </c:pt>
                <c:pt idx="8034">
                  <c:v>0.98388900000000001</c:v>
                </c:pt>
                <c:pt idx="8035">
                  <c:v>0.98176699999999995</c:v>
                </c:pt>
                <c:pt idx="8036">
                  <c:v>0.98011499999999996</c:v>
                </c:pt>
                <c:pt idx="8037">
                  <c:v>0.97846200000000005</c:v>
                </c:pt>
                <c:pt idx="8038">
                  <c:v>0.97627699999999995</c:v>
                </c:pt>
                <c:pt idx="8039">
                  <c:v>0.97350700000000001</c:v>
                </c:pt>
                <c:pt idx="8040">
                  <c:v>0.97151399999999999</c:v>
                </c:pt>
                <c:pt idx="8041">
                  <c:v>0.97165299999999999</c:v>
                </c:pt>
                <c:pt idx="8042">
                  <c:v>0.97335099999999997</c:v>
                </c:pt>
                <c:pt idx="8043">
                  <c:v>0.97490100000000002</c:v>
                </c:pt>
                <c:pt idx="8044">
                  <c:v>0.97541699999999998</c:v>
                </c:pt>
                <c:pt idx="8045">
                  <c:v>0.97523899999999997</c:v>
                </c:pt>
                <c:pt idx="8046">
                  <c:v>0.97511700000000001</c:v>
                </c:pt>
                <c:pt idx="8047">
                  <c:v>0.97565100000000005</c:v>
                </c:pt>
                <c:pt idx="8048">
                  <c:v>0.97694099999999995</c:v>
                </c:pt>
                <c:pt idx="8049">
                  <c:v>0.97864799999999996</c:v>
                </c:pt>
                <c:pt idx="8050">
                  <c:v>0.98046199999999994</c:v>
                </c:pt>
                <c:pt idx="8051">
                  <c:v>0.982178</c:v>
                </c:pt>
                <c:pt idx="8052">
                  <c:v>0.98369899999999999</c:v>
                </c:pt>
                <c:pt idx="8053">
                  <c:v>0.98514000000000002</c:v>
                </c:pt>
                <c:pt idx="8054">
                  <c:v>0.98670999999999998</c:v>
                </c:pt>
                <c:pt idx="8055">
                  <c:v>0.98856200000000005</c:v>
                </c:pt>
                <c:pt idx="8056">
                  <c:v>0.99055400000000005</c:v>
                </c:pt>
                <c:pt idx="8057">
                  <c:v>0.99229999999999996</c:v>
                </c:pt>
                <c:pt idx="8058">
                  <c:v>0.993834</c:v>
                </c:pt>
                <c:pt idx="8059">
                  <c:v>0.99578599999999995</c:v>
                </c:pt>
                <c:pt idx="8060">
                  <c:v>0.99890100000000004</c:v>
                </c:pt>
                <c:pt idx="8061">
                  <c:v>1.003199</c:v>
                </c:pt>
                <c:pt idx="8062">
                  <c:v>1.008059</c:v>
                </c:pt>
                <c:pt idx="8063">
                  <c:v>1.0135240000000001</c:v>
                </c:pt>
                <c:pt idx="8064">
                  <c:v>1.0194179999999999</c:v>
                </c:pt>
                <c:pt idx="8065">
                  <c:v>1.024378</c:v>
                </c:pt>
                <c:pt idx="8066">
                  <c:v>1.027466</c:v>
                </c:pt>
                <c:pt idx="8067">
                  <c:v>1.0286040000000001</c:v>
                </c:pt>
                <c:pt idx="8068">
                  <c:v>1.0278020000000001</c:v>
                </c:pt>
                <c:pt idx="8069">
                  <c:v>1.0253190000000001</c:v>
                </c:pt>
                <c:pt idx="8070">
                  <c:v>1.0219400000000001</c:v>
                </c:pt>
                <c:pt idx="8071">
                  <c:v>1.018737</c:v>
                </c:pt>
                <c:pt idx="8072">
                  <c:v>1.0164800000000001</c:v>
                </c:pt>
                <c:pt idx="8073">
                  <c:v>1.0149760000000001</c:v>
                </c:pt>
                <c:pt idx="8074">
                  <c:v>1.0132270000000001</c:v>
                </c:pt>
                <c:pt idx="8075">
                  <c:v>1.0106520000000001</c:v>
                </c:pt>
                <c:pt idx="8076">
                  <c:v>1.0076529999999999</c:v>
                </c:pt>
                <c:pt idx="8077">
                  <c:v>1.004872</c:v>
                </c:pt>
                <c:pt idx="8078">
                  <c:v>1.0025729999999999</c:v>
                </c:pt>
                <c:pt idx="8079">
                  <c:v>1.0003839999999999</c:v>
                </c:pt>
                <c:pt idx="8080">
                  <c:v>0.99753499999999995</c:v>
                </c:pt>
                <c:pt idx="8081">
                  <c:v>0.99400900000000003</c:v>
                </c:pt>
                <c:pt idx="8082">
                  <c:v>0.99100200000000005</c:v>
                </c:pt>
                <c:pt idx="8083">
                  <c:v>0.98972499999999997</c:v>
                </c:pt>
                <c:pt idx="8084">
                  <c:v>0.99022699999999997</c:v>
                </c:pt>
                <c:pt idx="8085">
                  <c:v>0.99173699999999998</c:v>
                </c:pt>
                <c:pt idx="8086">
                  <c:v>0.99323600000000001</c:v>
                </c:pt>
                <c:pt idx="8087">
                  <c:v>0.99412199999999995</c:v>
                </c:pt>
                <c:pt idx="8088">
                  <c:v>0.99490500000000004</c:v>
                </c:pt>
                <c:pt idx="8089">
                  <c:v>0.99630399999999997</c:v>
                </c:pt>
                <c:pt idx="8090">
                  <c:v>0.99818700000000005</c:v>
                </c:pt>
                <c:pt idx="8091">
                  <c:v>0.99985999999999997</c:v>
                </c:pt>
                <c:pt idx="8092">
                  <c:v>1.000726</c:v>
                </c:pt>
                <c:pt idx="8093">
                  <c:v>1.001096</c:v>
                </c:pt>
                <c:pt idx="8094">
                  <c:v>1.002073</c:v>
                </c:pt>
                <c:pt idx="8095">
                  <c:v>1.004073</c:v>
                </c:pt>
                <c:pt idx="8096">
                  <c:v>1.006561</c:v>
                </c:pt>
                <c:pt idx="8097">
                  <c:v>1.008812</c:v>
                </c:pt>
                <c:pt idx="8098">
                  <c:v>1.010051</c:v>
                </c:pt>
                <c:pt idx="8099">
                  <c:v>1.010035</c:v>
                </c:pt>
                <c:pt idx="8100">
                  <c:v>1.009738</c:v>
                </c:pt>
                <c:pt idx="8101">
                  <c:v>1.010491</c:v>
                </c:pt>
                <c:pt idx="8102">
                  <c:v>1.0126440000000001</c:v>
                </c:pt>
                <c:pt idx="8103">
                  <c:v>1.015296</c:v>
                </c:pt>
                <c:pt idx="8104">
                  <c:v>1.0172019999999999</c:v>
                </c:pt>
                <c:pt idx="8105">
                  <c:v>1.0184550000000001</c:v>
                </c:pt>
                <c:pt idx="8106">
                  <c:v>1.0206170000000001</c:v>
                </c:pt>
                <c:pt idx="8107">
                  <c:v>1.0243690000000001</c:v>
                </c:pt>
                <c:pt idx="8108">
                  <c:v>1.028365</c:v>
                </c:pt>
                <c:pt idx="8109">
                  <c:v>1.0308759999999999</c:v>
                </c:pt>
                <c:pt idx="8110">
                  <c:v>1.031388</c:v>
                </c:pt>
                <c:pt idx="8111">
                  <c:v>1.030402</c:v>
                </c:pt>
                <c:pt idx="8112">
                  <c:v>1.02858</c:v>
                </c:pt>
                <c:pt idx="8113">
                  <c:v>1.0262720000000001</c:v>
                </c:pt>
                <c:pt idx="8114">
                  <c:v>1.0234570000000001</c:v>
                </c:pt>
                <c:pt idx="8115">
                  <c:v>1.0199990000000001</c:v>
                </c:pt>
                <c:pt idx="8116">
                  <c:v>1.0160960000000001</c:v>
                </c:pt>
                <c:pt idx="8117">
                  <c:v>1.012416</c:v>
                </c:pt>
                <c:pt idx="8118">
                  <c:v>1.009304</c:v>
                </c:pt>
                <c:pt idx="8119">
                  <c:v>1.006311</c:v>
                </c:pt>
                <c:pt idx="8120">
                  <c:v>1.0029840000000001</c:v>
                </c:pt>
                <c:pt idx="8121">
                  <c:v>0.99965599999999999</c:v>
                </c:pt>
                <c:pt idx="8122">
                  <c:v>0.99723700000000004</c:v>
                </c:pt>
                <c:pt idx="8123">
                  <c:v>0.99654200000000004</c:v>
                </c:pt>
                <c:pt idx="8124">
                  <c:v>0.99760199999999999</c:v>
                </c:pt>
                <c:pt idx="8125">
                  <c:v>0.99946500000000005</c:v>
                </c:pt>
                <c:pt idx="8126">
                  <c:v>1.0009710000000001</c:v>
                </c:pt>
                <c:pt idx="8127">
                  <c:v>1.0014590000000001</c:v>
                </c:pt>
                <c:pt idx="8128">
                  <c:v>1.0009889999999999</c:v>
                </c:pt>
                <c:pt idx="8129">
                  <c:v>1.000146</c:v>
                </c:pt>
                <c:pt idx="8130">
                  <c:v>0.99915299999999996</c:v>
                </c:pt>
                <c:pt idx="8131">
                  <c:v>0.997529</c:v>
                </c:pt>
                <c:pt idx="8132">
                  <c:v>0.99502000000000002</c:v>
                </c:pt>
                <c:pt idx="8133">
                  <c:v>0.99254200000000004</c:v>
                </c:pt>
                <c:pt idx="8134">
                  <c:v>0.99182400000000004</c:v>
                </c:pt>
                <c:pt idx="8135">
                  <c:v>0.99367499999999997</c:v>
                </c:pt>
                <c:pt idx="8136">
                  <c:v>0.99775899999999995</c:v>
                </c:pt>
                <c:pt idx="8137">
                  <c:v>1.0036910000000001</c:v>
                </c:pt>
                <c:pt idx="8138">
                  <c:v>1.010173</c:v>
                </c:pt>
                <c:pt idx="8139">
                  <c:v>1.0151760000000001</c:v>
                </c:pt>
                <c:pt idx="8140">
                  <c:v>1.0180979999999999</c:v>
                </c:pt>
                <c:pt idx="8141">
                  <c:v>1.019647</c:v>
                </c:pt>
                <c:pt idx="8142">
                  <c:v>1.0203580000000001</c:v>
                </c:pt>
                <c:pt idx="8143">
                  <c:v>1.0204</c:v>
                </c:pt>
                <c:pt idx="8144">
                  <c:v>1.0199780000000001</c:v>
                </c:pt>
                <c:pt idx="8145">
                  <c:v>1.019274</c:v>
                </c:pt>
                <c:pt idx="8146">
                  <c:v>1.0186280000000001</c:v>
                </c:pt>
                <c:pt idx="8147">
                  <c:v>1.0183009999999999</c:v>
                </c:pt>
                <c:pt idx="8148">
                  <c:v>1.0176769999999999</c:v>
                </c:pt>
                <c:pt idx="8149">
                  <c:v>1.0159959999999999</c:v>
                </c:pt>
                <c:pt idx="8150">
                  <c:v>1.0136860000000001</c:v>
                </c:pt>
                <c:pt idx="8151">
                  <c:v>1.012354</c:v>
                </c:pt>
                <c:pt idx="8152">
                  <c:v>1.013498</c:v>
                </c:pt>
                <c:pt idx="8153">
                  <c:v>1.016521</c:v>
                </c:pt>
                <c:pt idx="8154">
                  <c:v>1.0185409999999999</c:v>
                </c:pt>
                <c:pt idx="8155">
                  <c:v>1.017255</c:v>
                </c:pt>
                <c:pt idx="8156">
                  <c:v>1.0129999999999999</c:v>
                </c:pt>
                <c:pt idx="8157">
                  <c:v>1.007371</c:v>
                </c:pt>
                <c:pt idx="8158">
                  <c:v>1.0013380000000001</c:v>
                </c:pt>
                <c:pt idx="8159">
                  <c:v>0.99513099999999999</c:v>
                </c:pt>
                <c:pt idx="8160">
                  <c:v>0.98911899999999997</c:v>
                </c:pt>
                <c:pt idx="8161">
                  <c:v>0.984514</c:v>
                </c:pt>
                <c:pt idx="8162">
                  <c:v>0.98242700000000005</c:v>
                </c:pt>
                <c:pt idx="8163">
                  <c:v>0.98240899999999998</c:v>
                </c:pt>
                <c:pt idx="8164">
                  <c:v>0.98275400000000002</c:v>
                </c:pt>
                <c:pt idx="8165">
                  <c:v>0.98203099999999999</c:v>
                </c:pt>
                <c:pt idx="8166">
                  <c:v>0.98007100000000003</c:v>
                </c:pt>
                <c:pt idx="8167">
                  <c:v>0.97775199999999995</c:v>
                </c:pt>
                <c:pt idx="8168">
                  <c:v>0.97637200000000002</c:v>
                </c:pt>
                <c:pt idx="8169">
                  <c:v>0.97689099999999995</c:v>
                </c:pt>
                <c:pt idx="8170">
                  <c:v>0.97894899999999996</c:v>
                </c:pt>
                <c:pt idx="8171">
                  <c:v>0.98100500000000002</c:v>
                </c:pt>
                <c:pt idx="8172">
                  <c:v>0.98192800000000002</c:v>
                </c:pt>
                <c:pt idx="8173">
                  <c:v>0.98185299999999998</c:v>
                </c:pt>
                <c:pt idx="8174">
                  <c:v>0.98163699999999998</c:v>
                </c:pt>
                <c:pt idx="8175">
                  <c:v>0.98171600000000003</c:v>
                </c:pt>
                <c:pt idx="8176">
                  <c:v>0.98149399999999998</c:v>
                </c:pt>
                <c:pt idx="8177">
                  <c:v>0.980321</c:v>
                </c:pt>
                <c:pt idx="8178">
                  <c:v>0.97904999999999998</c:v>
                </c:pt>
                <c:pt idx="8179">
                  <c:v>0.979877</c:v>
                </c:pt>
                <c:pt idx="8180">
                  <c:v>0.98356399999999999</c:v>
                </c:pt>
                <c:pt idx="8181">
                  <c:v>0.98802100000000004</c:v>
                </c:pt>
                <c:pt idx="8182">
                  <c:v>0.99177300000000002</c:v>
                </c:pt>
                <c:pt idx="8183">
                  <c:v>0.99589700000000003</c:v>
                </c:pt>
                <c:pt idx="8184">
                  <c:v>1.000556</c:v>
                </c:pt>
                <c:pt idx="8185">
                  <c:v>1.0042089999999999</c:v>
                </c:pt>
                <c:pt idx="8186">
                  <c:v>1.005935</c:v>
                </c:pt>
                <c:pt idx="8187">
                  <c:v>1.0054559999999999</c:v>
                </c:pt>
                <c:pt idx="8188">
                  <c:v>1.003217</c:v>
                </c:pt>
                <c:pt idx="8189">
                  <c:v>1.0008049999999999</c:v>
                </c:pt>
                <c:pt idx="8190">
                  <c:v>0.99985900000000005</c:v>
                </c:pt>
                <c:pt idx="8191">
                  <c:v>1.0008109999999999</c:v>
                </c:pt>
                <c:pt idx="8192">
                  <c:v>1.0027820000000001</c:v>
                </c:pt>
                <c:pt idx="8193">
                  <c:v>1.003803</c:v>
                </c:pt>
                <c:pt idx="8194">
                  <c:v>1.0020199999999999</c:v>
                </c:pt>
                <c:pt idx="8195">
                  <c:v>0.99810100000000002</c:v>
                </c:pt>
                <c:pt idx="8196">
                  <c:v>0.99443300000000001</c:v>
                </c:pt>
                <c:pt idx="8197">
                  <c:v>0.99229299999999998</c:v>
                </c:pt>
                <c:pt idx="8198">
                  <c:v>0.99134999999999995</c:v>
                </c:pt>
                <c:pt idx="8199">
                  <c:v>0.99044100000000002</c:v>
                </c:pt>
                <c:pt idx="8200">
                  <c:v>0.98856699999999997</c:v>
                </c:pt>
                <c:pt idx="8201">
                  <c:v>0.985738</c:v>
                </c:pt>
                <c:pt idx="8202">
                  <c:v>0.98279000000000005</c:v>
                </c:pt>
                <c:pt idx="8203">
                  <c:v>0.98023700000000002</c:v>
                </c:pt>
                <c:pt idx="8204">
                  <c:v>0.97768900000000003</c:v>
                </c:pt>
                <c:pt idx="8205">
                  <c:v>0.97450800000000004</c:v>
                </c:pt>
                <c:pt idx="8206">
                  <c:v>0.97079700000000002</c:v>
                </c:pt>
                <c:pt idx="8207">
                  <c:v>0.96808799999999995</c:v>
                </c:pt>
                <c:pt idx="8208">
                  <c:v>0.96796700000000002</c:v>
                </c:pt>
                <c:pt idx="8209">
                  <c:v>0.97046600000000005</c:v>
                </c:pt>
                <c:pt idx="8210">
                  <c:v>0.97482999999999997</c:v>
                </c:pt>
                <c:pt idx="8211">
                  <c:v>0.97985</c:v>
                </c:pt>
                <c:pt idx="8212">
                  <c:v>0.98421599999999998</c:v>
                </c:pt>
                <c:pt idx="8213">
                  <c:v>0.98776799999999998</c:v>
                </c:pt>
                <c:pt idx="8214">
                  <c:v>0.99071200000000004</c:v>
                </c:pt>
                <c:pt idx="8215">
                  <c:v>0.992259</c:v>
                </c:pt>
                <c:pt idx="8216">
                  <c:v>0.99139200000000005</c:v>
                </c:pt>
                <c:pt idx="8217">
                  <c:v>0.98866200000000004</c:v>
                </c:pt>
                <c:pt idx="8218">
                  <c:v>0.986097</c:v>
                </c:pt>
                <c:pt idx="8219">
                  <c:v>0.98508399999999996</c:v>
                </c:pt>
                <c:pt idx="8220">
                  <c:v>0.98535499999999998</c:v>
                </c:pt>
                <c:pt idx="8221">
                  <c:v>0.98570000000000002</c:v>
                </c:pt>
                <c:pt idx="8222">
                  <c:v>0.985734</c:v>
                </c:pt>
                <c:pt idx="8223">
                  <c:v>0.98687199999999997</c:v>
                </c:pt>
                <c:pt idx="8224">
                  <c:v>0.99011199999999999</c:v>
                </c:pt>
                <c:pt idx="8225">
                  <c:v>0.99433300000000002</c:v>
                </c:pt>
                <c:pt idx="8226">
                  <c:v>0.99793399999999999</c:v>
                </c:pt>
                <c:pt idx="8227">
                  <c:v>1.000456</c:v>
                </c:pt>
                <c:pt idx="8228">
                  <c:v>1.0025390000000001</c:v>
                </c:pt>
                <c:pt idx="8229">
                  <c:v>1.0049440000000001</c:v>
                </c:pt>
                <c:pt idx="8230">
                  <c:v>1.0077039999999999</c:v>
                </c:pt>
                <c:pt idx="8231">
                  <c:v>1.010003</c:v>
                </c:pt>
                <c:pt idx="8232">
                  <c:v>1.0108410000000001</c:v>
                </c:pt>
                <c:pt idx="8233">
                  <c:v>1.0104420000000001</c:v>
                </c:pt>
                <c:pt idx="8234">
                  <c:v>1.010335</c:v>
                </c:pt>
                <c:pt idx="8235">
                  <c:v>1.0114570000000001</c:v>
                </c:pt>
                <c:pt idx="8236">
                  <c:v>1.0127390000000001</c:v>
                </c:pt>
                <c:pt idx="8237">
                  <c:v>1.012175</c:v>
                </c:pt>
                <c:pt idx="8238">
                  <c:v>1.009285</c:v>
                </c:pt>
                <c:pt idx="8239">
                  <c:v>1.0053780000000001</c:v>
                </c:pt>
                <c:pt idx="8240">
                  <c:v>1.0018899999999999</c:v>
                </c:pt>
                <c:pt idx="8241">
                  <c:v>0.99963199999999997</c:v>
                </c:pt>
                <c:pt idx="8242">
                  <c:v>0.99832500000000002</c:v>
                </c:pt>
                <c:pt idx="8243">
                  <c:v>0.99652600000000002</c:v>
                </c:pt>
                <c:pt idx="8244">
                  <c:v>0.99328099999999997</c:v>
                </c:pt>
                <c:pt idx="8245">
                  <c:v>0.98943099999999995</c:v>
                </c:pt>
                <c:pt idx="8246">
                  <c:v>0.98647600000000002</c:v>
                </c:pt>
                <c:pt idx="8247">
                  <c:v>0.98490299999999997</c:v>
                </c:pt>
                <c:pt idx="8248">
                  <c:v>0.983962</c:v>
                </c:pt>
                <c:pt idx="8249">
                  <c:v>0.98263699999999998</c:v>
                </c:pt>
                <c:pt idx="8250">
                  <c:v>0.98095699999999997</c:v>
                </c:pt>
                <c:pt idx="8251">
                  <c:v>0.98034100000000002</c:v>
                </c:pt>
                <c:pt idx="8252">
                  <c:v>0.98207999999999995</c:v>
                </c:pt>
                <c:pt idx="8253">
                  <c:v>0.98551</c:v>
                </c:pt>
                <c:pt idx="8254">
                  <c:v>0.98891200000000001</c:v>
                </c:pt>
                <c:pt idx="8255">
                  <c:v>0.99160899999999996</c:v>
                </c:pt>
                <c:pt idx="8256">
                  <c:v>0.99363299999999999</c:v>
                </c:pt>
                <c:pt idx="8257">
                  <c:v>0.99498799999999998</c:v>
                </c:pt>
                <c:pt idx="8258">
                  <c:v>0.99592599999999998</c:v>
                </c:pt>
                <c:pt idx="8259">
                  <c:v>0.99637600000000004</c:v>
                </c:pt>
                <c:pt idx="8260">
                  <c:v>0.99550499999999997</c:v>
                </c:pt>
                <c:pt idx="8261">
                  <c:v>0.99306499999999998</c:v>
                </c:pt>
                <c:pt idx="8262">
                  <c:v>0.99074300000000004</c:v>
                </c:pt>
                <c:pt idx="8263">
                  <c:v>0.990842</c:v>
                </c:pt>
                <c:pt idx="8264">
                  <c:v>0.99376399999999998</c:v>
                </c:pt>
                <c:pt idx="8265">
                  <c:v>0.99794000000000005</c:v>
                </c:pt>
                <c:pt idx="8266">
                  <c:v>1.002095</c:v>
                </c:pt>
                <c:pt idx="8267">
                  <c:v>1.006354</c:v>
                </c:pt>
                <c:pt idx="8268">
                  <c:v>1.0109669999999999</c:v>
                </c:pt>
                <c:pt idx="8269">
                  <c:v>1.0153620000000001</c:v>
                </c:pt>
                <c:pt idx="8270">
                  <c:v>1.0188900000000001</c:v>
                </c:pt>
                <c:pt idx="8271">
                  <c:v>1.0213749999999999</c:v>
                </c:pt>
                <c:pt idx="8272">
                  <c:v>1.0228489999999999</c:v>
                </c:pt>
                <c:pt idx="8273">
                  <c:v>1.023884</c:v>
                </c:pt>
                <c:pt idx="8274">
                  <c:v>1.025576</c:v>
                </c:pt>
                <c:pt idx="8275">
                  <c:v>1.0280629999999999</c:v>
                </c:pt>
                <c:pt idx="8276">
                  <c:v>1.0302290000000001</c:v>
                </c:pt>
                <c:pt idx="8277">
                  <c:v>1.0312250000000001</c:v>
                </c:pt>
                <c:pt idx="8278">
                  <c:v>1.030932</c:v>
                </c:pt>
                <c:pt idx="8279">
                  <c:v>1.0293099999999999</c:v>
                </c:pt>
                <c:pt idx="8280">
                  <c:v>1.026464</c:v>
                </c:pt>
                <c:pt idx="8281">
                  <c:v>1.0228759999999999</c:v>
                </c:pt>
                <c:pt idx="8282">
                  <c:v>1.018824</c:v>
                </c:pt>
                <c:pt idx="8283">
                  <c:v>1.0142720000000001</c:v>
                </c:pt>
                <c:pt idx="8284">
                  <c:v>1.0092209999999999</c:v>
                </c:pt>
                <c:pt idx="8285">
                  <c:v>1.0041260000000001</c:v>
                </c:pt>
                <c:pt idx="8286">
                  <c:v>1.0002949999999999</c:v>
                </c:pt>
                <c:pt idx="8287">
                  <c:v>0.99864799999999998</c:v>
                </c:pt>
                <c:pt idx="8288">
                  <c:v>0.99855799999999995</c:v>
                </c:pt>
                <c:pt idx="8289">
                  <c:v>0.99872099999999997</c:v>
                </c:pt>
                <c:pt idx="8290">
                  <c:v>0.99807199999999996</c:v>
                </c:pt>
                <c:pt idx="8291">
                  <c:v>0.996313</c:v>
                </c:pt>
                <c:pt idx="8292">
                  <c:v>0.99443000000000004</c:v>
                </c:pt>
                <c:pt idx="8293">
                  <c:v>0.99349799999999999</c:v>
                </c:pt>
                <c:pt idx="8294">
                  <c:v>0.99302400000000002</c:v>
                </c:pt>
                <c:pt idx="8295">
                  <c:v>0.99201499999999998</c:v>
                </c:pt>
                <c:pt idx="8296">
                  <c:v>0.99086799999999997</c:v>
                </c:pt>
                <c:pt idx="8297">
                  <c:v>0.99091799999999997</c:v>
                </c:pt>
                <c:pt idx="8298">
                  <c:v>0.993062</c:v>
                </c:pt>
                <c:pt idx="8299">
                  <c:v>0.99719100000000005</c:v>
                </c:pt>
                <c:pt idx="8300">
                  <c:v>1.001984</c:v>
                </c:pt>
                <c:pt idx="8301">
                  <c:v>1.005576</c:v>
                </c:pt>
                <c:pt idx="8302">
                  <c:v>1.0072950000000001</c:v>
                </c:pt>
                <c:pt idx="8303">
                  <c:v>1.008402</c:v>
                </c:pt>
                <c:pt idx="8304">
                  <c:v>1.0103040000000001</c:v>
                </c:pt>
                <c:pt idx="8305">
                  <c:v>1.0127520000000001</c:v>
                </c:pt>
                <c:pt idx="8306">
                  <c:v>1.0147489999999999</c:v>
                </c:pt>
                <c:pt idx="8307">
                  <c:v>1.015806</c:v>
                </c:pt>
                <c:pt idx="8308">
                  <c:v>1.0159549999999999</c:v>
                </c:pt>
                <c:pt idx="8309">
                  <c:v>1.016246</c:v>
                </c:pt>
                <c:pt idx="8310">
                  <c:v>1.0183120000000001</c:v>
                </c:pt>
                <c:pt idx="8311">
                  <c:v>1.0220910000000001</c:v>
                </c:pt>
                <c:pt idx="8312">
                  <c:v>1.0257210000000001</c:v>
                </c:pt>
                <c:pt idx="8313">
                  <c:v>1.027765</c:v>
                </c:pt>
                <c:pt idx="8314">
                  <c:v>1.028</c:v>
                </c:pt>
                <c:pt idx="8315">
                  <c:v>1.0270969999999999</c:v>
                </c:pt>
                <c:pt idx="8316">
                  <c:v>1.0263119999999999</c:v>
                </c:pt>
                <c:pt idx="8317">
                  <c:v>1.0267569999999999</c:v>
                </c:pt>
                <c:pt idx="8318">
                  <c:v>1.028481</c:v>
                </c:pt>
                <c:pt idx="8319">
                  <c:v>1.0300400000000001</c:v>
                </c:pt>
                <c:pt idx="8320">
                  <c:v>1.0295460000000001</c:v>
                </c:pt>
                <c:pt idx="8321">
                  <c:v>1.026618</c:v>
                </c:pt>
                <c:pt idx="8322">
                  <c:v>1.0226980000000001</c:v>
                </c:pt>
                <c:pt idx="8323">
                  <c:v>1.019455</c:v>
                </c:pt>
                <c:pt idx="8324">
                  <c:v>1.017385</c:v>
                </c:pt>
                <c:pt idx="8325">
                  <c:v>1.0153810000000001</c:v>
                </c:pt>
                <c:pt idx="8326">
                  <c:v>1.012138</c:v>
                </c:pt>
                <c:pt idx="8327">
                  <c:v>1.0080579999999999</c:v>
                </c:pt>
                <c:pt idx="8328">
                  <c:v>1.004553</c:v>
                </c:pt>
                <c:pt idx="8329">
                  <c:v>1.002375</c:v>
                </c:pt>
                <c:pt idx="8330">
                  <c:v>1.00085</c:v>
                </c:pt>
                <c:pt idx="8331">
                  <c:v>0.99848099999999995</c:v>
                </c:pt>
                <c:pt idx="8332">
                  <c:v>0.995008</c:v>
                </c:pt>
                <c:pt idx="8333">
                  <c:v>0.991564</c:v>
                </c:pt>
                <c:pt idx="8334">
                  <c:v>0.98914400000000002</c:v>
                </c:pt>
                <c:pt idx="8335">
                  <c:v>0.98841000000000001</c:v>
                </c:pt>
                <c:pt idx="8336">
                  <c:v>0.98916499999999996</c:v>
                </c:pt>
                <c:pt idx="8337">
                  <c:v>0.98977000000000004</c:v>
                </c:pt>
                <c:pt idx="8338">
                  <c:v>0.98903399999999997</c:v>
                </c:pt>
                <c:pt idx="8339">
                  <c:v>0.98782599999999998</c:v>
                </c:pt>
                <c:pt idx="8340">
                  <c:v>0.98765899999999995</c:v>
                </c:pt>
                <c:pt idx="8341">
                  <c:v>0.98860499999999996</c:v>
                </c:pt>
                <c:pt idx="8342">
                  <c:v>0.989483</c:v>
                </c:pt>
                <c:pt idx="8343">
                  <c:v>0.98944500000000002</c:v>
                </c:pt>
                <c:pt idx="8344">
                  <c:v>0.98891399999999996</c:v>
                </c:pt>
                <c:pt idx="8345">
                  <c:v>0.98916400000000004</c:v>
                </c:pt>
                <c:pt idx="8346">
                  <c:v>0.99079600000000001</c:v>
                </c:pt>
                <c:pt idx="8347">
                  <c:v>0.99309700000000001</c:v>
                </c:pt>
                <c:pt idx="8348">
                  <c:v>0.99518099999999998</c:v>
                </c:pt>
                <c:pt idx="8349">
                  <c:v>0.99684099999999998</c:v>
                </c:pt>
                <c:pt idx="8350">
                  <c:v>0.99850000000000005</c:v>
                </c:pt>
                <c:pt idx="8351">
                  <c:v>1.0008790000000001</c:v>
                </c:pt>
                <c:pt idx="8352">
                  <c:v>1.0042040000000001</c:v>
                </c:pt>
                <c:pt idx="8353">
                  <c:v>1.0078689999999999</c:v>
                </c:pt>
                <c:pt idx="8354">
                  <c:v>1.0111520000000001</c:v>
                </c:pt>
                <c:pt idx="8355">
                  <c:v>1.0137119999999999</c:v>
                </c:pt>
                <c:pt idx="8356">
                  <c:v>1.015558</c:v>
                </c:pt>
                <c:pt idx="8357">
                  <c:v>1.0171190000000001</c:v>
                </c:pt>
                <c:pt idx="8358">
                  <c:v>1.018548</c:v>
                </c:pt>
                <c:pt idx="8359">
                  <c:v>1.019002</c:v>
                </c:pt>
                <c:pt idx="8360">
                  <c:v>1.0176689999999999</c:v>
                </c:pt>
                <c:pt idx="8361">
                  <c:v>1.0149779999999999</c:v>
                </c:pt>
                <c:pt idx="8362">
                  <c:v>1.0122770000000001</c:v>
                </c:pt>
                <c:pt idx="8363">
                  <c:v>1.01023</c:v>
                </c:pt>
                <c:pt idx="8364">
                  <c:v>1.0078180000000001</c:v>
                </c:pt>
                <c:pt idx="8365">
                  <c:v>1.0035339999999999</c:v>
                </c:pt>
                <c:pt idx="8366">
                  <c:v>0.99728600000000001</c:v>
                </c:pt>
                <c:pt idx="8367">
                  <c:v>0.99084799999999995</c:v>
                </c:pt>
                <c:pt idx="8368">
                  <c:v>0.98618499999999998</c:v>
                </c:pt>
                <c:pt idx="8369">
                  <c:v>0.98341400000000001</c:v>
                </c:pt>
                <c:pt idx="8370">
                  <c:v>0.98100399999999999</c:v>
                </c:pt>
                <c:pt idx="8371">
                  <c:v>0.97780199999999995</c:v>
                </c:pt>
                <c:pt idx="8372">
                  <c:v>0.97443500000000005</c:v>
                </c:pt>
                <c:pt idx="8373">
                  <c:v>0.97228899999999996</c:v>
                </c:pt>
                <c:pt idx="8374">
                  <c:v>0.97184400000000004</c:v>
                </c:pt>
                <c:pt idx="8375">
                  <c:v>0.97241599999999995</c:v>
                </c:pt>
                <c:pt idx="8376">
                  <c:v>0.97288300000000005</c:v>
                </c:pt>
                <c:pt idx="8377">
                  <c:v>0.97306999999999999</c:v>
                </c:pt>
                <c:pt idx="8378">
                  <c:v>0.97408899999999998</c:v>
                </c:pt>
                <c:pt idx="8379">
                  <c:v>0.97655199999999998</c:v>
                </c:pt>
                <c:pt idx="8380">
                  <c:v>0.979657</c:v>
                </c:pt>
                <c:pt idx="8381">
                  <c:v>0.982437</c:v>
                </c:pt>
                <c:pt idx="8382">
                  <c:v>0.98430399999999996</c:v>
                </c:pt>
                <c:pt idx="8383">
                  <c:v>0.98518499999999998</c:v>
                </c:pt>
                <c:pt idx="8384">
                  <c:v>0.98606799999999994</c:v>
                </c:pt>
                <c:pt idx="8385">
                  <c:v>0.98795900000000003</c:v>
                </c:pt>
                <c:pt idx="8386">
                  <c:v>0.99042799999999998</c:v>
                </c:pt>
                <c:pt idx="8387">
                  <c:v>0.99214599999999997</c:v>
                </c:pt>
                <c:pt idx="8388">
                  <c:v>0.99265800000000004</c:v>
                </c:pt>
                <c:pt idx="8389">
                  <c:v>0.99281699999999995</c:v>
                </c:pt>
                <c:pt idx="8390">
                  <c:v>0.99350499999999997</c:v>
                </c:pt>
                <c:pt idx="8391">
                  <c:v>0.99465700000000001</c:v>
                </c:pt>
                <c:pt idx="8392">
                  <c:v>0.995394</c:v>
                </c:pt>
                <c:pt idx="8393">
                  <c:v>0.99501399999999995</c:v>
                </c:pt>
                <c:pt idx="8394">
                  <c:v>0.99380599999999997</c:v>
                </c:pt>
                <c:pt idx="8395">
                  <c:v>0.99257200000000001</c:v>
                </c:pt>
                <c:pt idx="8396">
                  <c:v>0.99177499999999996</c:v>
                </c:pt>
                <c:pt idx="8397">
                  <c:v>0.99146199999999995</c:v>
                </c:pt>
                <c:pt idx="8398">
                  <c:v>0.99157200000000001</c:v>
                </c:pt>
                <c:pt idx="8399">
                  <c:v>0.99220600000000003</c:v>
                </c:pt>
                <c:pt idx="8400">
                  <c:v>0.99363299999999999</c:v>
                </c:pt>
                <c:pt idx="8401">
                  <c:v>0.99594000000000005</c:v>
                </c:pt>
                <c:pt idx="8402">
                  <c:v>0.99852600000000002</c:v>
                </c:pt>
                <c:pt idx="8403">
                  <c:v>1.000035</c:v>
                </c:pt>
                <c:pt idx="8404">
                  <c:v>0.99946199999999996</c:v>
                </c:pt>
                <c:pt idx="8405">
                  <c:v>0.99755899999999997</c:v>
                </c:pt>
                <c:pt idx="8406">
                  <c:v>0.99629500000000004</c:v>
                </c:pt>
                <c:pt idx="8407">
                  <c:v>0.99643300000000001</c:v>
                </c:pt>
                <c:pt idx="8408">
                  <c:v>0.99661</c:v>
                </c:pt>
                <c:pt idx="8409">
                  <c:v>0.99514199999999997</c:v>
                </c:pt>
                <c:pt idx="8410">
                  <c:v>0.991645</c:v>
                </c:pt>
                <c:pt idx="8411">
                  <c:v>0.98692899999999995</c:v>
                </c:pt>
                <c:pt idx="8412">
                  <c:v>0.98243199999999997</c:v>
                </c:pt>
                <c:pt idx="8413">
                  <c:v>0.97931900000000005</c:v>
                </c:pt>
                <c:pt idx="8414">
                  <c:v>0.97742600000000002</c:v>
                </c:pt>
                <c:pt idx="8415">
                  <c:v>0.975773</c:v>
                </c:pt>
                <c:pt idx="8416">
                  <c:v>0.97441699999999998</c:v>
                </c:pt>
                <c:pt idx="8417">
                  <c:v>0.97467000000000004</c:v>
                </c:pt>
                <c:pt idx="8418">
                  <c:v>0.97726500000000005</c:v>
                </c:pt>
                <c:pt idx="8419">
                  <c:v>0.98138599999999998</c:v>
                </c:pt>
                <c:pt idx="8420">
                  <c:v>0.985406</c:v>
                </c:pt>
                <c:pt idx="8421">
                  <c:v>0.98790299999999998</c:v>
                </c:pt>
                <c:pt idx="8422">
                  <c:v>0.98853100000000005</c:v>
                </c:pt>
                <c:pt idx="8423">
                  <c:v>0.98825300000000005</c:v>
                </c:pt>
                <c:pt idx="8424">
                  <c:v>0.98834100000000003</c:v>
                </c:pt>
                <c:pt idx="8425">
                  <c:v>0.98907900000000004</c:v>
                </c:pt>
                <c:pt idx="8426">
                  <c:v>0.98958500000000005</c:v>
                </c:pt>
                <c:pt idx="8427">
                  <c:v>0.98911499999999997</c:v>
                </c:pt>
                <c:pt idx="8428">
                  <c:v>0.98810699999999996</c:v>
                </c:pt>
                <c:pt idx="8429">
                  <c:v>0.98782800000000004</c:v>
                </c:pt>
                <c:pt idx="8430">
                  <c:v>0.989479</c:v>
                </c:pt>
                <c:pt idx="8431">
                  <c:v>0.99313300000000004</c:v>
                </c:pt>
                <c:pt idx="8432">
                  <c:v>0.99748199999999998</c:v>
                </c:pt>
                <c:pt idx="8433">
                  <c:v>1.0008950000000001</c:v>
                </c:pt>
                <c:pt idx="8434">
                  <c:v>1.0022850000000001</c:v>
                </c:pt>
                <c:pt idx="8435">
                  <c:v>1.0019279999999999</c:v>
                </c:pt>
                <c:pt idx="8436">
                  <c:v>1.0016099999999999</c:v>
                </c:pt>
                <c:pt idx="8437">
                  <c:v>1.0027079999999999</c:v>
                </c:pt>
                <c:pt idx="8438">
                  <c:v>1.005026</c:v>
                </c:pt>
                <c:pt idx="8439">
                  <c:v>1.0075609999999999</c:v>
                </c:pt>
                <c:pt idx="8440">
                  <c:v>1.009147</c:v>
                </c:pt>
                <c:pt idx="8441">
                  <c:v>1.0091829999999999</c:v>
                </c:pt>
                <c:pt idx="8442">
                  <c:v>1.0082340000000001</c:v>
                </c:pt>
                <c:pt idx="8443">
                  <c:v>1.0072760000000001</c:v>
                </c:pt>
                <c:pt idx="8444">
                  <c:v>1.006793</c:v>
                </c:pt>
                <c:pt idx="8445">
                  <c:v>1.0065249999999999</c:v>
                </c:pt>
                <c:pt idx="8446">
                  <c:v>1.005541</c:v>
                </c:pt>
                <c:pt idx="8447">
                  <c:v>1.003169</c:v>
                </c:pt>
                <c:pt idx="8448">
                  <c:v>0.99989499999999998</c:v>
                </c:pt>
                <c:pt idx="8449">
                  <c:v>0.99663800000000002</c:v>
                </c:pt>
                <c:pt idx="8450">
                  <c:v>0.99384600000000001</c:v>
                </c:pt>
                <c:pt idx="8451">
                  <c:v>0.99225600000000003</c:v>
                </c:pt>
                <c:pt idx="8452">
                  <c:v>0.99260199999999998</c:v>
                </c:pt>
                <c:pt idx="8453">
                  <c:v>0.99378699999999998</c:v>
                </c:pt>
                <c:pt idx="8454">
                  <c:v>0.99404499999999996</c:v>
                </c:pt>
                <c:pt idx="8455">
                  <c:v>0.99332200000000004</c:v>
                </c:pt>
                <c:pt idx="8456">
                  <c:v>0.99287700000000001</c:v>
                </c:pt>
                <c:pt idx="8457">
                  <c:v>0.99333499999999997</c:v>
                </c:pt>
                <c:pt idx="8458">
                  <c:v>0.99370999999999998</c:v>
                </c:pt>
                <c:pt idx="8459">
                  <c:v>0.99305200000000005</c:v>
                </c:pt>
                <c:pt idx="8460">
                  <c:v>0.99184899999999998</c:v>
                </c:pt>
                <c:pt idx="8461">
                  <c:v>0.99119400000000002</c:v>
                </c:pt>
                <c:pt idx="8462">
                  <c:v>0.99186300000000005</c:v>
                </c:pt>
                <c:pt idx="8463">
                  <c:v>0.99376200000000003</c:v>
                </c:pt>
                <c:pt idx="8464">
                  <c:v>0.99601799999999996</c:v>
                </c:pt>
                <c:pt idx="8465">
                  <c:v>0.99760800000000005</c:v>
                </c:pt>
                <c:pt idx="8466">
                  <c:v>0.99841599999999997</c:v>
                </c:pt>
                <c:pt idx="8467">
                  <c:v>0.99975700000000001</c:v>
                </c:pt>
                <c:pt idx="8468">
                  <c:v>1.0027109999999999</c:v>
                </c:pt>
                <c:pt idx="8469">
                  <c:v>1.006777</c:v>
                </c:pt>
                <c:pt idx="8470">
                  <c:v>1.010761</c:v>
                </c:pt>
                <c:pt idx="8471">
                  <c:v>1.013897</c:v>
                </c:pt>
                <c:pt idx="8472">
                  <c:v>1.01641</c:v>
                </c:pt>
                <c:pt idx="8473">
                  <c:v>1.0192429999999999</c:v>
                </c:pt>
                <c:pt idx="8474">
                  <c:v>1.0229159999999999</c:v>
                </c:pt>
                <c:pt idx="8475">
                  <c:v>1.0268440000000001</c:v>
                </c:pt>
                <c:pt idx="8476">
                  <c:v>1.0295749999999999</c:v>
                </c:pt>
                <c:pt idx="8477">
                  <c:v>1.0300819999999999</c:v>
                </c:pt>
                <c:pt idx="8478">
                  <c:v>1.0290710000000001</c:v>
                </c:pt>
                <c:pt idx="8479">
                  <c:v>1.0285550000000001</c:v>
                </c:pt>
                <c:pt idx="8480">
                  <c:v>1.030241</c:v>
                </c:pt>
                <c:pt idx="8481">
                  <c:v>1.0339069999999999</c:v>
                </c:pt>
                <c:pt idx="8482">
                  <c:v>1.0375650000000001</c:v>
                </c:pt>
                <c:pt idx="8483">
                  <c:v>1.039693</c:v>
                </c:pt>
                <c:pt idx="8484">
                  <c:v>1.0403549999999999</c:v>
                </c:pt>
                <c:pt idx="8485">
                  <c:v>1.0404869999999999</c:v>
                </c:pt>
                <c:pt idx="8486">
                  <c:v>1.040449</c:v>
                </c:pt>
                <c:pt idx="8487">
                  <c:v>1.039115</c:v>
                </c:pt>
                <c:pt idx="8488">
                  <c:v>1.0351790000000001</c:v>
                </c:pt>
                <c:pt idx="8489">
                  <c:v>1.029094</c:v>
                </c:pt>
                <c:pt idx="8490">
                  <c:v>1.0229680000000001</c:v>
                </c:pt>
                <c:pt idx="8491">
                  <c:v>1.0185789999999999</c:v>
                </c:pt>
                <c:pt idx="8492">
                  <c:v>1.0160480000000001</c:v>
                </c:pt>
                <c:pt idx="8493">
                  <c:v>1.014041</c:v>
                </c:pt>
                <c:pt idx="8494">
                  <c:v>1.010964</c:v>
                </c:pt>
                <c:pt idx="8495">
                  <c:v>1.0069360000000001</c:v>
                </c:pt>
                <c:pt idx="8496">
                  <c:v>1.0037970000000001</c:v>
                </c:pt>
                <c:pt idx="8497">
                  <c:v>1.0026170000000001</c:v>
                </c:pt>
                <c:pt idx="8498">
                  <c:v>1.002915</c:v>
                </c:pt>
                <c:pt idx="8499">
                  <c:v>1.0040290000000001</c:v>
                </c:pt>
                <c:pt idx="8500">
                  <c:v>1.0056099999999999</c:v>
                </c:pt>
                <c:pt idx="8501">
                  <c:v>1.007339</c:v>
                </c:pt>
                <c:pt idx="8502">
                  <c:v>1.0090680000000001</c:v>
                </c:pt>
                <c:pt idx="8503">
                  <c:v>1.011018</c:v>
                </c:pt>
                <c:pt idx="8504">
                  <c:v>1.0132829999999999</c:v>
                </c:pt>
                <c:pt idx="8505">
                  <c:v>1.014983</c:v>
                </c:pt>
                <c:pt idx="8506">
                  <c:v>1.0149170000000001</c:v>
                </c:pt>
                <c:pt idx="8507">
                  <c:v>1.013431</c:v>
                </c:pt>
                <c:pt idx="8508">
                  <c:v>1.0121070000000001</c:v>
                </c:pt>
                <c:pt idx="8509">
                  <c:v>1.0119069999999999</c:v>
                </c:pt>
                <c:pt idx="8510">
                  <c:v>1.0126580000000001</c:v>
                </c:pt>
                <c:pt idx="8511">
                  <c:v>1.01325</c:v>
                </c:pt>
                <c:pt idx="8512">
                  <c:v>1.012575</c:v>
                </c:pt>
                <c:pt idx="8513">
                  <c:v>1.0110189999999999</c:v>
                </c:pt>
                <c:pt idx="8514">
                  <c:v>1.0104040000000001</c:v>
                </c:pt>
                <c:pt idx="8515">
                  <c:v>1.01197</c:v>
                </c:pt>
                <c:pt idx="8516">
                  <c:v>1.015047</c:v>
                </c:pt>
                <c:pt idx="8517">
                  <c:v>1.018273</c:v>
                </c:pt>
                <c:pt idx="8518">
                  <c:v>1.020888</c:v>
                </c:pt>
                <c:pt idx="8519">
                  <c:v>1.0228790000000001</c:v>
                </c:pt>
                <c:pt idx="8520">
                  <c:v>1.0249630000000001</c:v>
                </c:pt>
                <c:pt idx="8521">
                  <c:v>1.027606</c:v>
                </c:pt>
                <c:pt idx="8522">
                  <c:v>1.0301849999999999</c:v>
                </c:pt>
                <c:pt idx="8523">
                  <c:v>1.0318639999999999</c:v>
                </c:pt>
                <c:pt idx="8524">
                  <c:v>1.032448</c:v>
                </c:pt>
                <c:pt idx="8525">
                  <c:v>1.0322750000000001</c:v>
                </c:pt>
                <c:pt idx="8526">
                  <c:v>1.031847</c:v>
                </c:pt>
                <c:pt idx="8527">
                  <c:v>1.031153</c:v>
                </c:pt>
                <c:pt idx="8528">
                  <c:v>1.029663</c:v>
                </c:pt>
                <c:pt idx="8529">
                  <c:v>1.027291</c:v>
                </c:pt>
                <c:pt idx="8530">
                  <c:v>1.0241750000000001</c:v>
                </c:pt>
                <c:pt idx="8531">
                  <c:v>1.020054</c:v>
                </c:pt>
                <c:pt idx="8532">
                  <c:v>1.0150049999999999</c:v>
                </c:pt>
                <c:pt idx="8533">
                  <c:v>1.0097849999999999</c:v>
                </c:pt>
                <c:pt idx="8534">
                  <c:v>1.005163</c:v>
                </c:pt>
                <c:pt idx="8535">
                  <c:v>1.0013939999999999</c:v>
                </c:pt>
                <c:pt idx="8536">
                  <c:v>0.99816499999999997</c:v>
                </c:pt>
                <c:pt idx="8537">
                  <c:v>0.99534100000000003</c:v>
                </c:pt>
                <c:pt idx="8538">
                  <c:v>0.99352200000000002</c:v>
                </c:pt>
                <c:pt idx="8539">
                  <c:v>0.99308399999999997</c:v>
                </c:pt>
                <c:pt idx="8540">
                  <c:v>0.99322299999999997</c:v>
                </c:pt>
                <c:pt idx="8541">
                  <c:v>0.99256500000000003</c:v>
                </c:pt>
                <c:pt idx="8542">
                  <c:v>0.99052099999999998</c:v>
                </c:pt>
                <c:pt idx="8543">
                  <c:v>0.98784099999999997</c:v>
                </c:pt>
                <c:pt idx="8544">
                  <c:v>0.98605200000000004</c:v>
                </c:pt>
                <c:pt idx="8545">
                  <c:v>0.98602299999999998</c:v>
                </c:pt>
                <c:pt idx="8546">
                  <c:v>0.98725799999999997</c:v>
                </c:pt>
                <c:pt idx="8547">
                  <c:v>0.98881699999999995</c:v>
                </c:pt>
                <c:pt idx="8548">
                  <c:v>0.98993100000000001</c:v>
                </c:pt>
                <c:pt idx="8549">
                  <c:v>0.99024699999999999</c:v>
                </c:pt>
                <c:pt idx="8550">
                  <c:v>0.99025200000000002</c:v>
                </c:pt>
                <c:pt idx="8551">
                  <c:v>0.99092800000000003</c:v>
                </c:pt>
                <c:pt idx="8552">
                  <c:v>0.99266399999999999</c:v>
                </c:pt>
                <c:pt idx="8553">
                  <c:v>0.99472099999999997</c:v>
                </c:pt>
                <c:pt idx="8554">
                  <c:v>0.99628000000000005</c:v>
                </c:pt>
                <c:pt idx="8555">
                  <c:v>0.99729000000000001</c:v>
                </c:pt>
                <c:pt idx="8556">
                  <c:v>0.998247</c:v>
                </c:pt>
                <c:pt idx="8557">
                  <c:v>1.0000359999999999</c:v>
                </c:pt>
                <c:pt idx="8558">
                  <c:v>1.0030730000000001</c:v>
                </c:pt>
                <c:pt idx="8559">
                  <c:v>1.0065900000000001</c:v>
                </c:pt>
                <c:pt idx="8560">
                  <c:v>1.0094479999999999</c:v>
                </c:pt>
                <c:pt idx="8561">
                  <c:v>1.0107809999999999</c:v>
                </c:pt>
                <c:pt idx="8562">
                  <c:v>1.0106949999999999</c:v>
                </c:pt>
                <c:pt idx="8563">
                  <c:v>1.010724</c:v>
                </c:pt>
                <c:pt idx="8564">
                  <c:v>1.0119210000000001</c:v>
                </c:pt>
                <c:pt idx="8565">
                  <c:v>1.013468</c:v>
                </c:pt>
                <c:pt idx="8566">
                  <c:v>1.0140830000000001</c:v>
                </c:pt>
                <c:pt idx="8567">
                  <c:v>1.0135460000000001</c:v>
                </c:pt>
                <c:pt idx="8568">
                  <c:v>1.0128429999999999</c:v>
                </c:pt>
                <c:pt idx="8569">
                  <c:v>1.013036</c:v>
                </c:pt>
                <c:pt idx="8570">
                  <c:v>1.0138210000000001</c:v>
                </c:pt>
                <c:pt idx="8571">
                  <c:v>1.013701</c:v>
                </c:pt>
                <c:pt idx="8572">
                  <c:v>1.011301</c:v>
                </c:pt>
                <c:pt idx="8573">
                  <c:v>1.006143</c:v>
                </c:pt>
                <c:pt idx="8574">
                  <c:v>0.99919800000000003</c:v>
                </c:pt>
                <c:pt idx="8575">
                  <c:v>0.99266299999999996</c:v>
                </c:pt>
                <c:pt idx="8576">
                  <c:v>0.98808399999999996</c:v>
                </c:pt>
                <c:pt idx="8577">
                  <c:v>0.98499000000000003</c:v>
                </c:pt>
                <c:pt idx="8578">
                  <c:v>0.98205699999999996</c:v>
                </c:pt>
                <c:pt idx="8579">
                  <c:v>0.97897500000000004</c:v>
                </c:pt>
                <c:pt idx="8580">
                  <c:v>0.97657700000000003</c:v>
                </c:pt>
                <c:pt idx="8581">
                  <c:v>0.97606899999999996</c:v>
                </c:pt>
                <c:pt idx="8582">
                  <c:v>0.97785299999999997</c:v>
                </c:pt>
                <c:pt idx="8583">
                  <c:v>0.98077000000000003</c:v>
                </c:pt>
                <c:pt idx="8584">
                  <c:v>0.98313099999999998</c:v>
                </c:pt>
                <c:pt idx="8585">
                  <c:v>0.98378900000000002</c:v>
                </c:pt>
                <c:pt idx="8586">
                  <c:v>0.98275699999999999</c:v>
                </c:pt>
                <c:pt idx="8587">
                  <c:v>0.981375</c:v>
                </c:pt>
                <c:pt idx="8588">
                  <c:v>0.98112500000000002</c:v>
                </c:pt>
                <c:pt idx="8589">
                  <c:v>0.98224699999999998</c:v>
                </c:pt>
                <c:pt idx="8590">
                  <c:v>0.98384099999999997</c:v>
                </c:pt>
                <c:pt idx="8591">
                  <c:v>0.98502800000000001</c:v>
                </c:pt>
                <c:pt idx="8592">
                  <c:v>0.98567499999999997</c:v>
                </c:pt>
                <c:pt idx="8593">
                  <c:v>0.98634999999999995</c:v>
                </c:pt>
                <c:pt idx="8594">
                  <c:v>0.98775000000000002</c:v>
                </c:pt>
                <c:pt idx="8595">
                  <c:v>0.98990299999999998</c:v>
                </c:pt>
                <c:pt idx="8596">
                  <c:v>0.99211199999999999</c:v>
                </c:pt>
                <c:pt idx="8597">
                  <c:v>0.99378</c:v>
                </c:pt>
                <c:pt idx="8598">
                  <c:v>0.99499099999999996</c:v>
                </c:pt>
                <c:pt idx="8599">
                  <c:v>0.99616099999999996</c:v>
                </c:pt>
                <c:pt idx="8600">
                  <c:v>0.99732200000000004</c:v>
                </c:pt>
                <c:pt idx="8601">
                  <c:v>0.99818499999999999</c:v>
                </c:pt>
                <c:pt idx="8602">
                  <c:v>0.99870199999999998</c:v>
                </c:pt>
                <c:pt idx="8603">
                  <c:v>0.99920399999999998</c:v>
                </c:pt>
                <c:pt idx="8604">
                  <c:v>1.000421</c:v>
                </c:pt>
                <c:pt idx="8605">
                  <c:v>1.003018</c:v>
                </c:pt>
                <c:pt idx="8606">
                  <c:v>1.006826</c:v>
                </c:pt>
                <c:pt idx="8607">
                  <c:v>1.010597</c:v>
                </c:pt>
                <c:pt idx="8608">
                  <c:v>1.012537</c:v>
                </c:pt>
                <c:pt idx="8609">
                  <c:v>1.011879</c:v>
                </c:pt>
                <c:pt idx="8610">
                  <c:v>1.00969</c:v>
                </c:pt>
                <c:pt idx="8611">
                  <c:v>1.0074430000000001</c:v>
                </c:pt>
                <c:pt idx="8612">
                  <c:v>1.005476</c:v>
                </c:pt>
                <c:pt idx="8613">
                  <c:v>1.0032749999999999</c:v>
                </c:pt>
                <c:pt idx="8614">
                  <c:v>1.0001519999999999</c:v>
                </c:pt>
                <c:pt idx="8615">
                  <c:v>0.99581799999999998</c:v>
                </c:pt>
                <c:pt idx="8616">
                  <c:v>0.99144100000000002</c:v>
                </c:pt>
                <c:pt idx="8617">
                  <c:v>0.98873500000000003</c:v>
                </c:pt>
                <c:pt idx="8618">
                  <c:v>0.987618</c:v>
                </c:pt>
                <c:pt idx="8619">
                  <c:v>0.98653999999999997</c:v>
                </c:pt>
                <c:pt idx="8620">
                  <c:v>0.98434100000000002</c:v>
                </c:pt>
                <c:pt idx="8621">
                  <c:v>0.98133700000000001</c:v>
                </c:pt>
                <c:pt idx="8622">
                  <c:v>0.97922200000000004</c:v>
                </c:pt>
                <c:pt idx="8623">
                  <c:v>0.97927600000000004</c:v>
                </c:pt>
                <c:pt idx="8624">
                  <c:v>0.98103700000000005</c:v>
                </c:pt>
                <c:pt idx="8625">
                  <c:v>0.98331100000000005</c:v>
                </c:pt>
                <c:pt idx="8626">
                  <c:v>0.98554200000000003</c:v>
                </c:pt>
                <c:pt idx="8627">
                  <c:v>0.98801399999999995</c:v>
                </c:pt>
                <c:pt idx="8628">
                  <c:v>0.99112500000000003</c:v>
                </c:pt>
                <c:pt idx="8629">
                  <c:v>0.99430300000000005</c:v>
                </c:pt>
                <c:pt idx="8630">
                  <c:v>0.99609199999999998</c:v>
                </c:pt>
                <c:pt idx="8631">
                  <c:v>0.99567499999999998</c:v>
                </c:pt>
                <c:pt idx="8632">
                  <c:v>0.99382000000000004</c:v>
                </c:pt>
                <c:pt idx="8633">
                  <c:v>0.99199000000000004</c:v>
                </c:pt>
                <c:pt idx="8634">
                  <c:v>0.99106799999999995</c:v>
                </c:pt>
                <c:pt idx="8635">
                  <c:v>0.99106099999999997</c:v>
                </c:pt>
                <c:pt idx="8636">
                  <c:v>0.99145799999999995</c:v>
                </c:pt>
                <c:pt idx="8637">
                  <c:v>0.99187899999999996</c:v>
                </c:pt>
                <c:pt idx="8638">
                  <c:v>0.99285299999999999</c:v>
                </c:pt>
                <c:pt idx="8639">
                  <c:v>0.99553800000000003</c:v>
                </c:pt>
                <c:pt idx="8640">
                  <c:v>1.000051</c:v>
                </c:pt>
                <c:pt idx="8641">
                  <c:v>1.0047470000000001</c:v>
                </c:pt>
                <c:pt idx="8642">
                  <c:v>1.0079130000000001</c:v>
                </c:pt>
                <c:pt idx="8643">
                  <c:v>1.009406</c:v>
                </c:pt>
                <c:pt idx="8644">
                  <c:v>1.010175</c:v>
                </c:pt>
                <c:pt idx="8645">
                  <c:v>1.0112030000000001</c:v>
                </c:pt>
                <c:pt idx="8646">
                  <c:v>1.0127189999999999</c:v>
                </c:pt>
                <c:pt idx="8647">
                  <c:v>1.013954</c:v>
                </c:pt>
                <c:pt idx="8648">
                  <c:v>1.0143530000000001</c:v>
                </c:pt>
                <c:pt idx="8649">
                  <c:v>1.0144200000000001</c:v>
                </c:pt>
                <c:pt idx="8650">
                  <c:v>1.014875</c:v>
                </c:pt>
                <c:pt idx="8651">
                  <c:v>1.0159469999999999</c:v>
                </c:pt>
                <c:pt idx="8652">
                  <c:v>1.017263</c:v>
                </c:pt>
                <c:pt idx="8653">
                  <c:v>1.0184610000000001</c:v>
                </c:pt>
                <c:pt idx="8654">
                  <c:v>1.01999</c:v>
                </c:pt>
                <c:pt idx="8655">
                  <c:v>1.021733</c:v>
                </c:pt>
                <c:pt idx="8656">
                  <c:v>1.0224260000000001</c:v>
                </c:pt>
                <c:pt idx="8657">
                  <c:v>1.0212140000000001</c:v>
                </c:pt>
                <c:pt idx="8658">
                  <c:v>1.017938</c:v>
                </c:pt>
                <c:pt idx="8659">
                  <c:v>1.012926</c:v>
                </c:pt>
                <c:pt idx="8660">
                  <c:v>1.0072099999999999</c:v>
                </c:pt>
                <c:pt idx="8661">
                  <c:v>1.002329</c:v>
                </c:pt>
                <c:pt idx="8662">
                  <c:v>0.99916400000000005</c:v>
                </c:pt>
                <c:pt idx="8663">
                  <c:v>0.99675499999999995</c:v>
                </c:pt>
                <c:pt idx="8664">
                  <c:v>0.99356599999999995</c:v>
                </c:pt>
                <c:pt idx="8665">
                  <c:v>0.98991099999999999</c:v>
                </c:pt>
                <c:pt idx="8666">
                  <c:v>0.98755599999999999</c:v>
                </c:pt>
                <c:pt idx="8667">
                  <c:v>0.987479</c:v>
                </c:pt>
                <c:pt idx="8668">
                  <c:v>0.98904000000000003</c:v>
                </c:pt>
                <c:pt idx="8669">
                  <c:v>0.99076799999999998</c:v>
                </c:pt>
                <c:pt idx="8670">
                  <c:v>0.991788</c:v>
                </c:pt>
                <c:pt idx="8671">
                  <c:v>0.99228799999999995</c:v>
                </c:pt>
                <c:pt idx="8672">
                  <c:v>0.99279300000000004</c:v>
                </c:pt>
                <c:pt idx="8673">
                  <c:v>0.99374099999999999</c:v>
                </c:pt>
                <c:pt idx="8674">
                  <c:v>0.99535899999999999</c:v>
                </c:pt>
                <c:pt idx="8675">
                  <c:v>0.99754799999999999</c:v>
                </c:pt>
                <c:pt idx="8676">
                  <c:v>0.99997199999999997</c:v>
                </c:pt>
                <c:pt idx="8677">
                  <c:v>1.0021199999999999</c:v>
                </c:pt>
                <c:pt idx="8678">
                  <c:v>1.0036350000000001</c:v>
                </c:pt>
                <c:pt idx="8679">
                  <c:v>1.0044390000000001</c:v>
                </c:pt>
                <c:pt idx="8680">
                  <c:v>1.004418</c:v>
                </c:pt>
                <c:pt idx="8681">
                  <c:v>1.00396</c:v>
                </c:pt>
                <c:pt idx="8682">
                  <c:v>1.0045729999999999</c:v>
                </c:pt>
                <c:pt idx="8683">
                  <c:v>1.0076039999999999</c:v>
                </c:pt>
                <c:pt idx="8684">
                  <c:v>1.0123439999999999</c:v>
                </c:pt>
                <c:pt idx="8685">
                  <c:v>1.0164040000000001</c:v>
                </c:pt>
                <c:pt idx="8686">
                  <c:v>1.0181469999999999</c:v>
                </c:pt>
                <c:pt idx="8687">
                  <c:v>1.0180400000000001</c:v>
                </c:pt>
                <c:pt idx="8688">
                  <c:v>1.0180009999999999</c:v>
                </c:pt>
                <c:pt idx="8689">
                  <c:v>1.0194129999999999</c:v>
                </c:pt>
                <c:pt idx="8690">
                  <c:v>1.021568</c:v>
                </c:pt>
                <c:pt idx="8691">
                  <c:v>1.023029</c:v>
                </c:pt>
                <c:pt idx="8692">
                  <c:v>1.02237</c:v>
                </c:pt>
                <c:pt idx="8693">
                  <c:v>1.0181549999999999</c:v>
                </c:pt>
                <c:pt idx="8694">
                  <c:v>1.011827</c:v>
                </c:pt>
                <c:pt idx="8695">
                  <c:v>1.007125</c:v>
                </c:pt>
                <c:pt idx="8696">
                  <c:v>1.0055160000000001</c:v>
                </c:pt>
                <c:pt idx="8697">
                  <c:v>1.0054639999999999</c:v>
                </c:pt>
                <c:pt idx="8698">
                  <c:v>1.0050110000000001</c:v>
                </c:pt>
                <c:pt idx="8699">
                  <c:v>1.0037259999999999</c:v>
                </c:pt>
                <c:pt idx="8700">
                  <c:v>1.0023550000000001</c:v>
                </c:pt>
                <c:pt idx="8701">
                  <c:v>1.001382</c:v>
                </c:pt>
                <c:pt idx="8702">
                  <c:v>1.0004789999999999</c:v>
                </c:pt>
                <c:pt idx="8703">
                  <c:v>0.99899899999999997</c:v>
                </c:pt>
                <c:pt idx="8704">
                  <c:v>0.99688299999999996</c:v>
                </c:pt>
                <c:pt idx="8705">
                  <c:v>0.99464399999999997</c:v>
                </c:pt>
                <c:pt idx="8706">
                  <c:v>0.99278500000000003</c:v>
                </c:pt>
                <c:pt idx="8707">
                  <c:v>0.99173900000000004</c:v>
                </c:pt>
                <c:pt idx="8708">
                  <c:v>0.99170499999999995</c:v>
                </c:pt>
                <c:pt idx="8709">
                  <c:v>0.992394</c:v>
                </c:pt>
                <c:pt idx="8710">
                  <c:v>0.99369200000000002</c:v>
                </c:pt>
                <c:pt idx="8711">
                  <c:v>0.99619899999999995</c:v>
                </c:pt>
                <c:pt idx="8712">
                  <c:v>1.0001310000000001</c:v>
                </c:pt>
                <c:pt idx="8713">
                  <c:v>1.004194</c:v>
                </c:pt>
                <c:pt idx="8714">
                  <c:v>1.0066360000000001</c:v>
                </c:pt>
                <c:pt idx="8715">
                  <c:v>1.0069920000000001</c:v>
                </c:pt>
                <c:pt idx="8716">
                  <c:v>1.006829</c:v>
                </c:pt>
                <c:pt idx="8717">
                  <c:v>1.0087269999999999</c:v>
                </c:pt>
                <c:pt idx="8718">
                  <c:v>1.012799</c:v>
                </c:pt>
                <c:pt idx="8719">
                  <c:v>1.0163740000000001</c:v>
                </c:pt>
                <c:pt idx="8720">
                  <c:v>1.017647</c:v>
                </c:pt>
                <c:pt idx="8721">
                  <c:v>1.016737</c:v>
                </c:pt>
                <c:pt idx="8722">
                  <c:v>1.0151049999999999</c:v>
                </c:pt>
                <c:pt idx="8723">
                  <c:v>1.014683</c:v>
                </c:pt>
                <c:pt idx="8724">
                  <c:v>1.0156210000000001</c:v>
                </c:pt>
                <c:pt idx="8725">
                  <c:v>1.016202</c:v>
                </c:pt>
                <c:pt idx="8726">
                  <c:v>1.0154209999999999</c:v>
                </c:pt>
                <c:pt idx="8727">
                  <c:v>1.0140739999999999</c:v>
                </c:pt>
                <c:pt idx="8728">
                  <c:v>1.0133589999999999</c:v>
                </c:pt>
                <c:pt idx="8729">
                  <c:v>1.013382</c:v>
                </c:pt>
                <c:pt idx="8730">
                  <c:v>1.0134430000000001</c:v>
                </c:pt>
                <c:pt idx="8731">
                  <c:v>1.013064</c:v>
                </c:pt>
                <c:pt idx="8732">
                  <c:v>1.0125649999999999</c:v>
                </c:pt>
                <c:pt idx="8733">
                  <c:v>1.0131289999999999</c:v>
                </c:pt>
                <c:pt idx="8734">
                  <c:v>1.015347</c:v>
                </c:pt>
                <c:pt idx="8735">
                  <c:v>1.0181560000000001</c:v>
                </c:pt>
                <c:pt idx="8736">
                  <c:v>1.0198849999999999</c:v>
                </c:pt>
                <c:pt idx="8737">
                  <c:v>1.019423</c:v>
                </c:pt>
                <c:pt idx="8738">
                  <c:v>1.01678</c:v>
                </c:pt>
                <c:pt idx="8739">
                  <c:v>1.0130589999999999</c:v>
                </c:pt>
                <c:pt idx="8740">
                  <c:v>1.0094430000000001</c:v>
                </c:pt>
                <c:pt idx="8741">
                  <c:v>1.006116</c:v>
                </c:pt>
                <c:pt idx="8742">
                  <c:v>1.0026299999999999</c:v>
                </c:pt>
                <c:pt idx="8743">
                  <c:v>0.99900599999999995</c:v>
                </c:pt>
                <c:pt idx="8744">
                  <c:v>0.99586799999999998</c:v>
                </c:pt>
                <c:pt idx="8745">
                  <c:v>0.99368500000000004</c:v>
                </c:pt>
                <c:pt idx="8746">
                  <c:v>0.99183299999999996</c:v>
                </c:pt>
                <c:pt idx="8747">
                  <c:v>0.98896600000000001</c:v>
                </c:pt>
                <c:pt idx="8748">
                  <c:v>0.98476200000000003</c:v>
                </c:pt>
                <c:pt idx="8749">
                  <c:v>0.98054699999999995</c:v>
                </c:pt>
                <c:pt idx="8750">
                  <c:v>0.97798300000000005</c:v>
                </c:pt>
                <c:pt idx="8751">
                  <c:v>0.97758199999999995</c:v>
                </c:pt>
                <c:pt idx="8752">
                  <c:v>0.97870999999999997</c:v>
                </c:pt>
                <c:pt idx="8753">
                  <c:v>0.98050999999999999</c:v>
                </c:pt>
                <c:pt idx="8754">
                  <c:v>0.98270500000000005</c:v>
                </c:pt>
                <c:pt idx="8755">
                  <c:v>0.98557700000000004</c:v>
                </c:pt>
                <c:pt idx="8756">
                  <c:v>0.98940899999999998</c:v>
                </c:pt>
                <c:pt idx="8757">
                  <c:v>0.99437399999999998</c:v>
                </c:pt>
                <c:pt idx="8758">
                  <c:v>0.99938000000000005</c:v>
                </c:pt>
                <c:pt idx="8759">
                  <c:v>1.002078</c:v>
                </c:pt>
                <c:pt idx="8760">
                  <c:v>1.001644</c:v>
                </c:pt>
                <c:pt idx="8761">
                  <c:v>0.99943300000000002</c:v>
                </c:pt>
                <c:pt idx="8762">
                  <c:v>0.99714599999999998</c:v>
                </c:pt>
                <c:pt idx="8763">
                  <c:v>0.995668</c:v>
                </c:pt>
                <c:pt idx="8764">
                  <c:v>0.99502100000000004</c:v>
                </c:pt>
                <c:pt idx="8765">
                  <c:v>0.994981</c:v>
                </c:pt>
                <c:pt idx="8766">
                  <c:v>0.99568699999999999</c:v>
                </c:pt>
                <c:pt idx="8767">
                  <c:v>0.99760700000000002</c:v>
                </c:pt>
                <c:pt idx="8768">
                  <c:v>1.0006330000000001</c:v>
                </c:pt>
                <c:pt idx="8769">
                  <c:v>1.003563</c:v>
                </c:pt>
                <c:pt idx="8770">
                  <c:v>1.005387</c:v>
                </c:pt>
                <c:pt idx="8771">
                  <c:v>1.0064569999999999</c:v>
                </c:pt>
                <c:pt idx="8772">
                  <c:v>1.0074449999999999</c:v>
                </c:pt>
                <c:pt idx="8773">
                  <c:v>1.0084789999999999</c:v>
                </c:pt>
                <c:pt idx="8774">
                  <c:v>1.0094939999999999</c:v>
                </c:pt>
                <c:pt idx="8775">
                  <c:v>1.009987</c:v>
                </c:pt>
                <c:pt idx="8776">
                  <c:v>1.0092840000000001</c:v>
                </c:pt>
                <c:pt idx="8777">
                  <c:v>1.007396</c:v>
                </c:pt>
                <c:pt idx="8778">
                  <c:v>1.0048889999999999</c:v>
                </c:pt>
                <c:pt idx="8779">
                  <c:v>1.002337</c:v>
                </c:pt>
                <c:pt idx="8780">
                  <c:v>0.99978900000000004</c:v>
                </c:pt>
                <c:pt idx="8781">
                  <c:v>0.99652200000000002</c:v>
                </c:pt>
                <c:pt idx="8782">
                  <c:v>0.99197900000000006</c:v>
                </c:pt>
                <c:pt idx="8783">
                  <c:v>0.98682099999999995</c:v>
                </c:pt>
                <c:pt idx="8784">
                  <c:v>0.98247700000000004</c:v>
                </c:pt>
                <c:pt idx="8785">
                  <c:v>0.97962400000000005</c:v>
                </c:pt>
                <c:pt idx="8786">
                  <c:v>0.97756799999999999</c:v>
                </c:pt>
                <c:pt idx="8787">
                  <c:v>0.97507200000000005</c:v>
                </c:pt>
                <c:pt idx="8788">
                  <c:v>0.97168299999999996</c:v>
                </c:pt>
                <c:pt idx="8789">
                  <c:v>0.96826999999999996</c:v>
                </c:pt>
                <c:pt idx="8790">
                  <c:v>0.96630899999999997</c:v>
                </c:pt>
                <c:pt idx="8791">
                  <c:v>0.966951</c:v>
                </c:pt>
                <c:pt idx="8792">
                  <c:v>0.96990699999999996</c:v>
                </c:pt>
                <c:pt idx="8793">
                  <c:v>0.97331699999999999</c:v>
                </c:pt>
                <c:pt idx="8794">
                  <c:v>0.97582999999999998</c:v>
                </c:pt>
                <c:pt idx="8795">
                  <c:v>0.97764399999999996</c:v>
                </c:pt>
                <c:pt idx="8796">
                  <c:v>0.97930600000000001</c:v>
                </c:pt>
                <c:pt idx="8797">
                  <c:v>0.98169200000000001</c:v>
                </c:pt>
                <c:pt idx="8798">
                  <c:v>0.98594400000000004</c:v>
                </c:pt>
                <c:pt idx="8799">
                  <c:v>0.99097900000000005</c:v>
                </c:pt>
                <c:pt idx="8800">
                  <c:v>0.994058</c:v>
                </c:pt>
                <c:pt idx="8801">
                  <c:v>0.99430200000000002</c:v>
                </c:pt>
                <c:pt idx="8802">
                  <c:v>0.99275599999999997</c:v>
                </c:pt>
                <c:pt idx="8803">
                  <c:v>0.99092000000000002</c:v>
                </c:pt>
                <c:pt idx="8804">
                  <c:v>0.98992899999999995</c:v>
                </c:pt>
                <c:pt idx="8805">
                  <c:v>0.98961699999999997</c:v>
                </c:pt>
                <c:pt idx="8806">
                  <c:v>0.98905799999999999</c:v>
                </c:pt>
                <c:pt idx="8807">
                  <c:v>0.98799300000000001</c:v>
                </c:pt>
                <c:pt idx="8808">
                  <c:v>0.98715399999999998</c:v>
                </c:pt>
                <c:pt idx="8809">
                  <c:v>0.98768</c:v>
                </c:pt>
                <c:pt idx="8810">
                  <c:v>0.99018200000000001</c:v>
                </c:pt>
                <c:pt idx="8811">
                  <c:v>0.99394499999999997</c:v>
                </c:pt>
                <c:pt idx="8812">
                  <c:v>0.99748800000000004</c:v>
                </c:pt>
                <c:pt idx="8813">
                  <c:v>1.000456</c:v>
                </c:pt>
                <c:pt idx="8814">
                  <c:v>1.0038499999999999</c:v>
                </c:pt>
                <c:pt idx="8815">
                  <c:v>1.0077179999999999</c:v>
                </c:pt>
                <c:pt idx="8816">
                  <c:v>1.010508</c:v>
                </c:pt>
                <c:pt idx="8817">
                  <c:v>1.011053</c:v>
                </c:pt>
                <c:pt idx="8818">
                  <c:v>1.0095529999999999</c:v>
                </c:pt>
                <c:pt idx="8819">
                  <c:v>1.0077640000000001</c:v>
                </c:pt>
                <c:pt idx="8820">
                  <c:v>1.0082390000000001</c:v>
                </c:pt>
                <c:pt idx="8821">
                  <c:v>1.0108619999999999</c:v>
                </c:pt>
                <c:pt idx="8822">
                  <c:v>1.012354</c:v>
                </c:pt>
                <c:pt idx="8823">
                  <c:v>1.0103230000000001</c:v>
                </c:pt>
                <c:pt idx="8824">
                  <c:v>1.0056890000000001</c:v>
                </c:pt>
                <c:pt idx="8825">
                  <c:v>1.001398</c:v>
                </c:pt>
                <c:pt idx="8826">
                  <c:v>0.99883500000000003</c:v>
                </c:pt>
                <c:pt idx="8827">
                  <c:v>0.99671699999999996</c:v>
                </c:pt>
                <c:pt idx="8828">
                  <c:v>0.99357099999999998</c:v>
                </c:pt>
                <c:pt idx="8829">
                  <c:v>0.98933499999999996</c:v>
                </c:pt>
                <c:pt idx="8830">
                  <c:v>0.985124</c:v>
                </c:pt>
                <c:pt idx="8831">
                  <c:v>0.98205699999999996</c:v>
                </c:pt>
                <c:pt idx="8832">
                  <c:v>0.980576</c:v>
                </c:pt>
                <c:pt idx="8833">
                  <c:v>0.98045000000000004</c:v>
                </c:pt>
                <c:pt idx="8834">
                  <c:v>0.98089400000000004</c:v>
                </c:pt>
                <c:pt idx="8835">
                  <c:v>0.98139399999999999</c:v>
                </c:pt>
                <c:pt idx="8836">
                  <c:v>0.98201899999999998</c:v>
                </c:pt>
                <c:pt idx="8837">
                  <c:v>0.98316400000000004</c:v>
                </c:pt>
                <c:pt idx="8838">
                  <c:v>0.98547700000000005</c:v>
                </c:pt>
                <c:pt idx="8839">
                  <c:v>0.98887999999999998</c:v>
                </c:pt>
                <c:pt idx="8840">
                  <c:v>0.99215699999999996</c:v>
                </c:pt>
                <c:pt idx="8841">
                  <c:v>0.99420299999999995</c:v>
                </c:pt>
                <c:pt idx="8842">
                  <c:v>0.99462899999999999</c:v>
                </c:pt>
                <c:pt idx="8843">
                  <c:v>0.99350899999999998</c:v>
                </c:pt>
                <c:pt idx="8844">
                  <c:v>0.99182199999999998</c:v>
                </c:pt>
                <c:pt idx="8845">
                  <c:v>0.99125099999999999</c:v>
                </c:pt>
                <c:pt idx="8846">
                  <c:v>0.99293500000000001</c:v>
                </c:pt>
                <c:pt idx="8847">
                  <c:v>0.99688500000000002</c:v>
                </c:pt>
                <c:pt idx="8848">
                  <c:v>1.001933</c:v>
                </c:pt>
                <c:pt idx="8849">
                  <c:v>1.006219</c:v>
                </c:pt>
                <c:pt idx="8850">
                  <c:v>1.008464</c:v>
                </c:pt>
                <c:pt idx="8851">
                  <c:v>1.0090300000000001</c:v>
                </c:pt>
                <c:pt idx="8852">
                  <c:v>1.0096229999999999</c:v>
                </c:pt>
                <c:pt idx="8853">
                  <c:v>1.0113939999999999</c:v>
                </c:pt>
                <c:pt idx="8854">
                  <c:v>1.0137719999999999</c:v>
                </c:pt>
                <c:pt idx="8855">
                  <c:v>1.0153829999999999</c:v>
                </c:pt>
                <c:pt idx="8856">
                  <c:v>1.015236</c:v>
                </c:pt>
                <c:pt idx="8857">
                  <c:v>1.013539</c:v>
                </c:pt>
                <c:pt idx="8858">
                  <c:v>1.0118959999999999</c:v>
                </c:pt>
                <c:pt idx="8859">
                  <c:v>1.011811</c:v>
                </c:pt>
                <c:pt idx="8860">
                  <c:v>1.0132380000000001</c:v>
                </c:pt>
                <c:pt idx="8861">
                  <c:v>1.015056</c:v>
                </c:pt>
                <c:pt idx="8862">
                  <c:v>1.0162</c:v>
                </c:pt>
                <c:pt idx="8863">
                  <c:v>1.0163120000000001</c:v>
                </c:pt>
                <c:pt idx="8864">
                  <c:v>1.0155689999999999</c:v>
                </c:pt>
                <c:pt idx="8865">
                  <c:v>1.0139670000000001</c:v>
                </c:pt>
                <c:pt idx="8866">
                  <c:v>1.0111239999999999</c:v>
                </c:pt>
                <c:pt idx="8867">
                  <c:v>1.00685</c:v>
                </c:pt>
                <c:pt idx="8868">
                  <c:v>1.0018050000000001</c:v>
                </c:pt>
                <c:pt idx="8869">
                  <c:v>0.99725799999999998</c:v>
                </c:pt>
                <c:pt idx="8870">
                  <c:v>0.99450700000000003</c:v>
                </c:pt>
                <c:pt idx="8871">
                  <c:v>0.99399599999999999</c:v>
                </c:pt>
                <c:pt idx="8872">
                  <c:v>0.99431400000000003</c:v>
                </c:pt>
                <c:pt idx="8873">
                  <c:v>0.99368400000000001</c:v>
                </c:pt>
                <c:pt idx="8874">
                  <c:v>0.99213099999999999</c:v>
                </c:pt>
                <c:pt idx="8875">
                  <c:v>0.990985</c:v>
                </c:pt>
                <c:pt idx="8876">
                  <c:v>0.99164600000000003</c:v>
                </c:pt>
                <c:pt idx="8877">
                  <c:v>0.99423099999999998</c:v>
                </c:pt>
                <c:pt idx="8878">
                  <c:v>0.99715699999999996</c:v>
                </c:pt>
                <c:pt idx="8879">
                  <c:v>0.99949399999999999</c:v>
                </c:pt>
                <c:pt idx="8880">
                  <c:v>1.001603</c:v>
                </c:pt>
                <c:pt idx="8881">
                  <c:v>1.00362</c:v>
                </c:pt>
                <c:pt idx="8882">
                  <c:v>1.0054460000000001</c:v>
                </c:pt>
                <c:pt idx="8883">
                  <c:v>1.0064930000000001</c:v>
                </c:pt>
                <c:pt idx="8884">
                  <c:v>1.0056989999999999</c:v>
                </c:pt>
                <c:pt idx="8885">
                  <c:v>1.002996</c:v>
                </c:pt>
                <c:pt idx="8886">
                  <c:v>0.99985000000000002</c:v>
                </c:pt>
                <c:pt idx="8887">
                  <c:v>0.99815699999999996</c:v>
                </c:pt>
                <c:pt idx="8888">
                  <c:v>0.99848400000000004</c:v>
                </c:pt>
                <c:pt idx="8889">
                  <c:v>0.99986600000000003</c:v>
                </c:pt>
                <c:pt idx="8890">
                  <c:v>1.0012920000000001</c:v>
                </c:pt>
                <c:pt idx="8891">
                  <c:v>1.0026219999999999</c:v>
                </c:pt>
                <c:pt idx="8892">
                  <c:v>1.0045489999999999</c:v>
                </c:pt>
                <c:pt idx="8893">
                  <c:v>1.007576</c:v>
                </c:pt>
                <c:pt idx="8894">
                  <c:v>1.0112110000000001</c:v>
                </c:pt>
                <c:pt idx="8895">
                  <c:v>1.0145390000000001</c:v>
                </c:pt>
                <c:pt idx="8896">
                  <c:v>1.0167330000000001</c:v>
                </c:pt>
                <c:pt idx="8897">
                  <c:v>1.0176350000000001</c:v>
                </c:pt>
                <c:pt idx="8898">
                  <c:v>1.0183120000000001</c:v>
                </c:pt>
                <c:pt idx="8899">
                  <c:v>1.0199530000000001</c:v>
                </c:pt>
                <c:pt idx="8900">
                  <c:v>1.0222169999999999</c:v>
                </c:pt>
                <c:pt idx="8901">
                  <c:v>1.0237970000000001</c:v>
                </c:pt>
                <c:pt idx="8902">
                  <c:v>1.024168</c:v>
                </c:pt>
                <c:pt idx="8903">
                  <c:v>1.023636</c:v>
                </c:pt>
                <c:pt idx="8904">
                  <c:v>1.0225690000000001</c:v>
                </c:pt>
                <c:pt idx="8905">
                  <c:v>1.0208680000000001</c:v>
                </c:pt>
                <c:pt idx="8906">
                  <c:v>1.0180530000000001</c:v>
                </c:pt>
                <c:pt idx="8907">
                  <c:v>1.0141340000000001</c:v>
                </c:pt>
                <c:pt idx="8908">
                  <c:v>1.009819</c:v>
                </c:pt>
                <c:pt idx="8909">
                  <c:v>1.0057940000000001</c:v>
                </c:pt>
                <c:pt idx="8910">
                  <c:v>1.002013</c:v>
                </c:pt>
                <c:pt idx="8911">
                  <c:v>0.99788200000000005</c:v>
                </c:pt>
                <c:pt idx="8912">
                  <c:v>0.99343300000000001</c:v>
                </c:pt>
                <c:pt idx="8913">
                  <c:v>0.98982899999999996</c:v>
                </c:pt>
                <c:pt idx="8914">
                  <c:v>0.98821099999999995</c:v>
                </c:pt>
                <c:pt idx="8915">
                  <c:v>0.98854900000000001</c:v>
                </c:pt>
                <c:pt idx="8916">
                  <c:v>0.98987000000000003</c:v>
                </c:pt>
                <c:pt idx="8917">
                  <c:v>0.99119000000000002</c:v>
                </c:pt>
                <c:pt idx="8918">
                  <c:v>0.99219900000000005</c:v>
                </c:pt>
                <c:pt idx="8919">
                  <c:v>0.99303600000000003</c:v>
                </c:pt>
                <c:pt idx="8920">
                  <c:v>0.99372799999999994</c:v>
                </c:pt>
                <c:pt idx="8921">
                  <c:v>0.99407299999999998</c:v>
                </c:pt>
                <c:pt idx="8922">
                  <c:v>0.99383299999999997</c:v>
                </c:pt>
                <c:pt idx="8923">
                  <c:v>0.99316499999999996</c:v>
                </c:pt>
                <c:pt idx="8924">
                  <c:v>0.99292100000000005</c:v>
                </c:pt>
                <c:pt idx="8925">
                  <c:v>0.99388399999999999</c:v>
                </c:pt>
                <c:pt idx="8926">
                  <c:v>0.99584499999999998</c:v>
                </c:pt>
                <c:pt idx="8927">
                  <c:v>0.99790400000000001</c:v>
                </c:pt>
                <c:pt idx="8928">
                  <c:v>0.99927200000000005</c:v>
                </c:pt>
                <c:pt idx="8929">
                  <c:v>1.0000579999999999</c:v>
                </c:pt>
                <c:pt idx="8930">
                  <c:v>1.0013700000000001</c:v>
                </c:pt>
                <c:pt idx="8931">
                  <c:v>1.00417</c:v>
                </c:pt>
                <c:pt idx="8932">
                  <c:v>1.0081119999999999</c:v>
                </c:pt>
                <c:pt idx="8933">
                  <c:v>1.0118450000000001</c:v>
                </c:pt>
                <c:pt idx="8934">
                  <c:v>1.014556</c:v>
                </c:pt>
                <c:pt idx="8935">
                  <c:v>1.016483</c:v>
                </c:pt>
                <c:pt idx="8936">
                  <c:v>1.018138</c:v>
                </c:pt>
                <c:pt idx="8937">
                  <c:v>1.019682</c:v>
                </c:pt>
                <c:pt idx="8938">
                  <c:v>1.0203930000000001</c:v>
                </c:pt>
                <c:pt idx="8939">
                  <c:v>1.01949</c:v>
                </c:pt>
                <c:pt idx="8940">
                  <c:v>1.0176540000000001</c:v>
                </c:pt>
                <c:pt idx="8941">
                  <c:v>1.016219</c:v>
                </c:pt>
                <c:pt idx="8942">
                  <c:v>1.015668</c:v>
                </c:pt>
                <c:pt idx="8943">
                  <c:v>1.0156069999999999</c:v>
                </c:pt>
                <c:pt idx="8944">
                  <c:v>1.015226</c:v>
                </c:pt>
                <c:pt idx="8945">
                  <c:v>1.014105</c:v>
                </c:pt>
                <c:pt idx="8946">
                  <c:v>1.0126790000000001</c:v>
                </c:pt>
                <c:pt idx="8947">
                  <c:v>1.011358</c:v>
                </c:pt>
                <c:pt idx="8948">
                  <c:v>1.009517</c:v>
                </c:pt>
                <c:pt idx="8949">
                  <c:v>1.0061</c:v>
                </c:pt>
                <c:pt idx="8950">
                  <c:v>1.001101</c:v>
                </c:pt>
                <c:pt idx="8951">
                  <c:v>0.99560999999999999</c:v>
                </c:pt>
                <c:pt idx="8952">
                  <c:v>0.99082099999999995</c:v>
                </c:pt>
                <c:pt idx="8953">
                  <c:v>0.98701700000000003</c:v>
                </c:pt>
                <c:pt idx="8954">
                  <c:v>0.983379</c:v>
                </c:pt>
                <c:pt idx="8955">
                  <c:v>0.97952099999999998</c:v>
                </c:pt>
                <c:pt idx="8956">
                  <c:v>0.97634500000000002</c:v>
                </c:pt>
                <c:pt idx="8957">
                  <c:v>0.97473500000000002</c:v>
                </c:pt>
                <c:pt idx="8958">
                  <c:v>0.97446600000000005</c:v>
                </c:pt>
                <c:pt idx="8959">
                  <c:v>0.974769</c:v>
                </c:pt>
                <c:pt idx="8960">
                  <c:v>0.97528199999999998</c:v>
                </c:pt>
                <c:pt idx="8961">
                  <c:v>0.976128</c:v>
                </c:pt>
                <c:pt idx="8962">
                  <c:v>0.97756299999999996</c:v>
                </c:pt>
                <c:pt idx="8963">
                  <c:v>0.97953699999999999</c:v>
                </c:pt>
                <c:pt idx="8964">
                  <c:v>0.98141999999999996</c:v>
                </c:pt>
                <c:pt idx="8965">
                  <c:v>0.98230399999999995</c:v>
                </c:pt>
                <c:pt idx="8966">
                  <c:v>0.98173600000000005</c:v>
                </c:pt>
                <c:pt idx="8967">
                  <c:v>0.98033800000000004</c:v>
                </c:pt>
                <c:pt idx="8968">
                  <c:v>0.979626</c:v>
                </c:pt>
                <c:pt idx="8969">
                  <c:v>0.98058299999999998</c:v>
                </c:pt>
                <c:pt idx="8970">
                  <c:v>0.98269200000000001</c:v>
                </c:pt>
                <c:pt idx="8971">
                  <c:v>0.98470299999999999</c:v>
                </c:pt>
                <c:pt idx="8972">
                  <c:v>0.98593799999999998</c:v>
                </c:pt>
                <c:pt idx="8973">
                  <c:v>0.98691200000000001</c:v>
                </c:pt>
                <c:pt idx="8974">
                  <c:v>0.98838300000000001</c:v>
                </c:pt>
                <c:pt idx="8975">
                  <c:v>0.99026599999999998</c:v>
                </c:pt>
                <c:pt idx="8976">
                  <c:v>0.99203799999999998</c:v>
                </c:pt>
                <c:pt idx="8977">
                  <c:v>0.99324299999999999</c:v>
                </c:pt>
                <c:pt idx="8978">
                  <c:v>0.99385000000000001</c:v>
                </c:pt>
                <c:pt idx="8979">
                  <c:v>0.99454399999999998</c:v>
                </c:pt>
                <c:pt idx="8980">
                  <c:v>0.99603299999999995</c:v>
                </c:pt>
                <c:pt idx="8981">
                  <c:v>0.99804800000000005</c:v>
                </c:pt>
                <c:pt idx="8982">
                  <c:v>0.99962799999999996</c:v>
                </c:pt>
                <c:pt idx="8983">
                  <c:v>1.0003230000000001</c:v>
                </c:pt>
                <c:pt idx="8984">
                  <c:v>1.0005250000000001</c:v>
                </c:pt>
                <c:pt idx="8985">
                  <c:v>1.001034</c:v>
                </c:pt>
                <c:pt idx="8986">
                  <c:v>1.0022580000000001</c:v>
                </c:pt>
                <c:pt idx="8987">
                  <c:v>1.0032209999999999</c:v>
                </c:pt>
                <c:pt idx="8988">
                  <c:v>1.002043</c:v>
                </c:pt>
                <c:pt idx="8989">
                  <c:v>0.99795800000000001</c:v>
                </c:pt>
                <c:pt idx="8990">
                  <c:v>0.99222500000000002</c:v>
                </c:pt>
                <c:pt idx="8991">
                  <c:v>0.98676900000000001</c:v>
                </c:pt>
                <c:pt idx="8992">
                  <c:v>0.982545</c:v>
                </c:pt>
                <c:pt idx="8993">
                  <c:v>0.97913700000000004</c:v>
                </c:pt>
                <c:pt idx="8994">
                  <c:v>0.97548999999999997</c:v>
                </c:pt>
                <c:pt idx="8995">
                  <c:v>0.971499</c:v>
                </c:pt>
                <c:pt idx="8996">
                  <c:v>0.96846299999999996</c:v>
                </c:pt>
                <c:pt idx="8997">
                  <c:v>0.96727099999999999</c:v>
                </c:pt>
                <c:pt idx="8998">
                  <c:v>0.96736699999999998</c:v>
                </c:pt>
                <c:pt idx="8999">
                  <c:v>0.96787999999999996</c:v>
                </c:pt>
                <c:pt idx="9000">
                  <c:v>0.96852199999999999</c:v>
                </c:pt>
                <c:pt idx="9001">
                  <c:v>0.96952000000000005</c:v>
                </c:pt>
                <c:pt idx="9002">
                  <c:v>0.97120700000000004</c:v>
                </c:pt>
                <c:pt idx="9003">
                  <c:v>0.97329600000000005</c:v>
                </c:pt>
                <c:pt idx="9004">
                  <c:v>0.97492599999999996</c:v>
                </c:pt>
                <c:pt idx="9005">
                  <c:v>0.97567800000000005</c:v>
                </c:pt>
                <c:pt idx="9006">
                  <c:v>0.97628499999999996</c:v>
                </c:pt>
                <c:pt idx="9007">
                  <c:v>0.97782199999999997</c:v>
                </c:pt>
                <c:pt idx="9008">
                  <c:v>0.98013899999999998</c:v>
                </c:pt>
                <c:pt idx="9009">
                  <c:v>0.98199199999999998</c:v>
                </c:pt>
                <c:pt idx="9010">
                  <c:v>0.98257300000000003</c:v>
                </c:pt>
                <c:pt idx="9011">
                  <c:v>0.98238300000000001</c:v>
                </c:pt>
                <c:pt idx="9012">
                  <c:v>0.98271799999999998</c:v>
                </c:pt>
                <c:pt idx="9013">
                  <c:v>0.98419699999999999</c:v>
                </c:pt>
                <c:pt idx="9014">
                  <c:v>0.98627299999999996</c:v>
                </c:pt>
                <c:pt idx="9015">
                  <c:v>0.988286</c:v>
                </c:pt>
                <c:pt idx="9016">
                  <c:v>0.99017699999999997</c:v>
                </c:pt>
                <c:pt idx="9017">
                  <c:v>0.99235600000000002</c:v>
                </c:pt>
                <c:pt idx="9018">
                  <c:v>0.995533</c:v>
                </c:pt>
                <c:pt idx="9019">
                  <c:v>1.0003089999999999</c:v>
                </c:pt>
                <c:pt idx="9020">
                  <c:v>1.0061770000000001</c:v>
                </c:pt>
                <c:pt idx="9021">
                  <c:v>1.0111209999999999</c:v>
                </c:pt>
                <c:pt idx="9022">
                  <c:v>1.013414</c:v>
                </c:pt>
                <c:pt idx="9023">
                  <c:v>1.0135670000000001</c:v>
                </c:pt>
                <c:pt idx="9024">
                  <c:v>1.013587</c:v>
                </c:pt>
                <c:pt idx="9025">
                  <c:v>1.0142690000000001</c:v>
                </c:pt>
                <c:pt idx="9026">
                  <c:v>1.0141309999999999</c:v>
                </c:pt>
                <c:pt idx="9027">
                  <c:v>1.011841</c:v>
                </c:pt>
                <c:pt idx="9028">
                  <c:v>1.0081640000000001</c:v>
                </c:pt>
                <c:pt idx="9029">
                  <c:v>1.0046299999999999</c:v>
                </c:pt>
                <c:pt idx="9030">
                  <c:v>1.0017</c:v>
                </c:pt>
                <c:pt idx="9031">
                  <c:v>0.99865999999999999</c:v>
                </c:pt>
                <c:pt idx="9032">
                  <c:v>0.99472799999999995</c:v>
                </c:pt>
                <c:pt idx="9033">
                  <c:v>0.98991600000000002</c:v>
                </c:pt>
                <c:pt idx="9034">
                  <c:v>0.98499599999999998</c:v>
                </c:pt>
                <c:pt idx="9035">
                  <c:v>0.98096399999999995</c:v>
                </c:pt>
                <c:pt idx="9036">
                  <c:v>0.97913899999999998</c:v>
                </c:pt>
                <c:pt idx="9037">
                  <c:v>0.98063</c:v>
                </c:pt>
                <c:pt idx="9038">
                  <c:v>0.98380800000000002</c:v>
                </c:pt>
                <c:pt idx="9039">
                  <c:v>0.985564</c:v>
                </c:pt>
                <c:pt idx="9040">
                  <c:v>0.98558699999999999</c:v>
                </c:pt>
                <c:pt idx="9041">
                  <c:v>0.98539699999999997</c:v>
                </c:pt>
                <c:pt idx="9042">
                  <c:v>0.98529500000000003</c:v>
                </c:pt>
                <c:pt idx="9043">
                  <c:v>0.98486899999999999</c:v>
                </c:pt>
                <c:pt idx="9044">
                  <c:v>0.98442300000000005</c:v>
                </c:pt>
                <c:pt idx="9045">
                  <c:v>0.98475999999999997</c:v>
                </c:pt>
                <c:pt idx="9046">
                  <c:v>0.98627600000000004</c:v>
                </c:pt>
                <c:pt idx="9047">
                  <c:v>0.98855099999999996</c:v>
                </c:pt>
                <c:pt idx="9048">
                  <c:v>0.99048099999999994</c:v>
                </c:pt>
                <c:pt idx="9049">
                  <c:v>0.99124699999999999</c:v>
                </c:pt>
                <c:pt idx="9050">
                  <c:v>0.99123099999999997</c:v>
                </c:pt>
                <c:pt idx="9051">
                  <c:v>0.99120900000000001</c:v>
                </c:pt>
                <c:pt idx="9052">
                  <c:v>0.99160199999999998</c:v>
                </c:pt>
                <c:pt idx="9053">
                  <c:v>0.99268699999999999</c:v>
                </c:pt>
                <c:pt idx="9054">
                  <c:v>0.99441599999999997</c:v>
                </c:pt>
                <c:pt idx="9055">
                  <c:v>0.99641199999999996</c:v>
                </c:pt>
                <c:pt idx="9056">
                  <c:v>0.99831499999999995</c:v>
                </c:pt>
                <c:pt idx="9057">
                  <c:v>1.0000329999999999</c:v>
                </c:pt>
                <c:pt idx="9058">
                  <c:v>1.0019359999999999</c:v>
                </c:pt>
                <c:pt idx="9059">
                  <c:v>1.004443</c:v>
                </c:pt>
                <c:pt idx="9060">
                  <c:v>1.007455</c:v>
                </c:pt>
                <c:pt idx="9061">
                  <c:v>1.010861</c:v>
                </c:pt>
                <c:pt idx="9062">
                  <c:v>1.0147520000000001</c:v>
                </c:pt>
                <c:pt idx="9063">
                  <c:v>1.0181229999999999</c:v>
                </c:pt>
                <c:pt idx="9064">
                  <c:v>1.01938</c:v>
                </c:pt>
                <c:pt idx="9065">
                  <c:v>1.0187710000000001</c:v>
                </c:pt>
                <c:pt idx="9066">
                  <c:v>1.0177959999999999</c:v>
                </c:pt>
                <c:pt idx="9067">
                  <c:v>1.016802</c:v>
                </c:pt>
                <c:pt idx="9068">
                  <c:v>1.015161</c:v>
                </c:pt>
                <c:pt idx="9069">
                  <c:v>1.0126550000000001</c:v>
                </c:pt>
                <c:pt idx="9070">
                  <c:v>1.00993</c:v>
                </c:pt>
                <c:pt idx="9071">
                  <c:v>1.0082089999999999</c:v>
                </c:pt>
                <c:pt idx="9072">
                  <c:v>1.0078959999999999</c:v>
                </c:pt>
                <c:pt idx="9073">
                  <c:v>1.0075670000000001</c:v>
                </c:pt>
                <c:pt idx="9074">
                  <c:v>1.0055130000000001</c:v>
                </c:pt>
                <c:pt idx="9075">
                  <c:v>1.0016229999999999</c:v>
                </c:pt>
                <c:pt idx="9076">
                  <c:v>0.99701899999999999</c:v>
                </c:pt>
                <c:pt idx="9077">
                  <c:v>0.99290599999999996</c:v>
                </c:pt>
                <c:pt idx="9078">
                  <c:v>0.98972099999999996</c:v>
                </c:pt>
                <c:pt idx="9079">
                  <c:v>0.98685699999999998</c:v>
                </c:pt>
                <c:pt idx="9080">
                  <c:v>0.98400600000000005</c:v>
                </c:pt>
                <c:pt idx="9081">
                  <c:v>0.98233000000000004</c:v>
                </c:pt>
                <c:pt idx="9082">
                  <c:v>0.98296499999999998</c:v>
                </c:pt>
                <c:pt idx="9083">
                  <c:v>0.98531400000000002</c:v>
                </c:pt>
                <c:pt idx="9084">
                  <c:v>0.98782300000000001</c:v>
                </c:pt>
                <c:pt idx="9085">
                  <c:v>0.98939900000000003</c:v>
                </c:pt>
                <c:pt idx="9086">
                  <c:v>0.99006400000000006</c:v>
                </c:pt>
                <c:pt idx="9087">
                  <c:v>0.99082400000000004</c:v>
                </c:pt>
                <c:pt idx="9088">
                  <c:v>0.99233000000000005</c:v>
                </c:pt>
                <c:pt idx="9089">
                  <c:v>0.99424699999999999</c:v>
                </c:pt>
                <c:pt idx="9090">
                  <c:v>0.99611400000000005</c:v>
                </c:pt>
                <c:pt idx="9091">
                  <c:v>0.99793699999999996</c:v>
                </c:pt>
                <c:pt idx="9092">
                  <c:v>0.99991799999999997</c:v>
                </c:pt>
                <c:pt idx="9093">
                  <c:v>1.001962</c:v>
                </c:pt>
                <c:pt idx="9094">
                  <c:v>1.0035130000000001</c:v>
                </c:pt>
                <c:pt idx="9095">
                  <c:v>1.0039849999999999</c:v>
                </c:pt>
                <c:pt idx="9096">
                  <c:v>1.0035480000000001</c:v>
                </c:pt>
                <c:pt idx="9097">
                  <c:v>1.003269</c:v>
                </c:pt>
                <c:pt idx="9098">
                  <c:v>1.004154</c:v>
                </c:pt>
                <c:pt idx="9099">
                  <c:v>1.0062089999999999</c:v>
                </c:pt>
                <c:pt idx="9100">
                  <c:v>1.008594</c:v>
                </c:pt>
                <c:pt idx="9101">
                  <c:v>1.010364</c:v>
                </c:pt>
                <c:pt idx="9102">
                  <c:v>1.0113890000000001</c:v>
                </c:pt>
                <c:pt idx="9103">
                  <c:v>1.0126139999999999</c:v>
                </c:pt>
                <c:pt idx="9104">
                  <c:v>1.0145999999999999</c:v>
                </c:pt>
                <c:pt idx="9105">
                  <c:v>1.016332</c:v>
                </c:pt>
                <c:pt idx="9106">
                  <c:v>1.0165960000000001</c:v>
                </c:pt>
                <c:pt idx="9107">
                  <c:v>1.0158780000000001</c:v>
                </c:pt>
                <c:pt idx="9108">
                  <c:v>1.015652</c:v>
                </c:pt>
                <c:pt idx="9109">
                  <c:v>1.0165090000000001</c:v>
                </c:pt>
                <c:pt idx="9110">
                  <c:v>1.0175620000000001</c:v>
                </c:pt>
                <c:pt idx="9111">
                  <c:v>1.0171300000000001</c:v>
                </c:pt>
                <c:pt idx="9112">
                  <c:v>1.014216</c:v>
                </c:pt>
                <c:pt idx="9113">
                  <c:v>1.0095700000000001</c:v>
                </c:pt>
                <c:pt idx="9114">
                  <c:v>1.00505</c:v>
                </c:pt>
                <c:pt idx="9115">
                  <c:v>1.001838</c:v>
                </c:pt>
                <c:pt idx="9116">
                  <c:v>0.99953599999999998</c:v>
                </c:pt>
                <c:pt idx="9117">
                  <c:v>0.99703799999999998</c:v>
                </c:pt>
                <c:pt idx="9118">
                  <c:v>0.99384499999999998</c:v>
                </c:pt>
                <c:pt idx="9119">
                  <c:v>0.99025399999999997</c:v>
                </c:pt>
                <c:pt idx="9120">
                  <c:v>0.98658100000000004</c:v>
                </c:pt>
                <c:pt idx="9121">
                  <c:v>0.98297400000000001</c:v>
                </c:pt>
                <c:pt idx="9122">
                  <c:v>0.97975299999999999</c:v>
                </c:pt>
                <c:pt idx="9123">
                  <c:v>0.97714100000000004</c:v>
                </c:pt>
                <c:pt idx="9124">
                  <c:v>0.97534500000000002</c:v>
                </c:pt>
                <c:pt idx="9125">
                  <c:v>0.97503300000000004</c:v>
                </c:pt>
                <c:pt idx="9126">
                  <c:v>0.97658500000000004</c:v>
                </c:pt>
                <c:pt idx="9127">
                  <c:v>0.97926999999999997</c:v>
                </c:pt>
                <c:pt idx="9128">
                  <c:v>0.98194000000000004</c:v>
                </c:pt>
                <c:pt idx="9129">
                  <c:v>0.98412999999999995</c:v>
                </c:pt>
                <c:pt idx="9130">
                  <c:v>0.98643899999999995</c:v>
                </c:pt>
                <c:pt idx="9131">
                  <c:v>0.98953999999999998</c:v>
                </c:pt>
                <c:pt idx="9132">
                  <c:v>0.99302100000000004</c:v>
                </c:pt>
                <c:pt idx="9133">
                  <c:v>0.99574200000000002</c:v>
                </c:pt>
                <c:pt idx="9134">
                  <c:v>0.99695</c:v>
                </c:pt>
                <c:pt idx="9135">
                  <c:v>0.99678900000000004</c:v>
                </c:pt>
                <c:pt idx="9136">
                  <c:v>0.99618399999999996</c:v>
                </c:pt>
                <c:pt idx="9137">
                  <c:v>0.99626599999999998</c:v>
                </c:pt>
                <c:pt idx="9138">
                  <c:v>0.997305</c:v>
                </c:pt>
                <c:pt idx="9139">
                  <c:v>0.99855700000000003</c:v>
                </c:pt>
                <c:pt idx="9140">
                  <c:v>0.99957399999999996</c:v>
                </c:pt>
                <c:pt idx="9141">
                  <c:v>1.0006999999999999</c:v>
                </c:pt>
                <c:pt idx="9142">
                  <c:v>1.0023059999999999</c:v>
                </c:pt>
                <c:pt idx="9143">
                  <c:v>1.0046660000000001</c:v>
                </c:pt>
                <c:pt idx="9144">
                  <c:v>1.007606</c:v>
                </c:pt>
                <c:pt idx="9145">
                  <c:v>1.0099579999999999</c:v>
                </c:pt>
                <c:pt idx="9146">
                  <c:v>1.0108680000000001</c:v>
                </c:pt>
                <c:pt idx="9147">
                  <c:v>1.010991</c:v>
                </c:pt>
                <c:pt idx="9148">
                  <c:v>1.011374</c:v>
                </c:pt>
                <c:pt idx="9149">
                  <c:v>1.0120469999999999</c:v>
                </c:pt>
                <c:pt idx="9150">
                  <c:v>1.0123219999999999</c:v>
                </c:pt>
                <c:pt idx="9151">
                  <c:v>1.011315</c:v>
                </c:pt>
                <c:pt idx="9152">
                  <c:v>1.008697</c:v>
                </c:pt>
                <c:pt idx="9153">
                  <c:v>1.0056860000000001</c:v>
                </c:pt>
                <c:pt idx="9154">
                  <c:v>1.003609</c:v>
                </c:pt>
                <c:pt idx="9155">
                  <c:v>1.002008</c:v>
                </c:pt>
                <c:pt idx="9156">
                  <c:v>0.99924199999999996</c:v>
                </c:pt>
                <c:pt idx="9157">
                  <c:v>0.99447700000000006</c:v>
                </c:pt>
                <c:pt idx="9158">
                  <c:v>0.98883500000000002</c:v>
                </c:pt>
                <c:pt idx="9159">
                  <c:v>0.98406700000000003</c:v>
                </c:pt>
                <c:pt idx="9160">
                  <c:v>0.98068500000000003</c:v>
                </c:pt>
                <c:pt idx="9161">
                  <c:v>0.97789199999999998</c:v>
                </c:pt>
                <c:pt idx="9162">
                  <c:v>0.97476099999999999</c:v>
                </c:pt>
                <c:pt idx="9163">
                  <c:v>0.97127699999999995</c:v>
                </c:pt>
                <c:pt idx="9164">
                  <c:v>0.96838800000000003</c:v>
                </c:pt>
                <c:pt idx="9165">
                  <c:v>0.96713400000000005</c:v>
                </c:pt>
                <c:pt idx="9166">
                  <c:v>0.96761600000000003</c:v>
                </c:pt>
                <c:pt idx="9167">
                  <c:v>0.96902500000000003</c:v>
                </c:pt>
                <c:pt idx="9168">
                  <c:v>0.97057099999999996</c:v>
                </c:pt>
                <c:pt idx="9169">
                  <c:v>0.97206400000000004</c:v>
                </c:pt>
                <c:pt idx="9170">
                  <c:v>0.97388799999999998</c:v>
                </c:pt>
                <c:pt idx="9171">
                  <c:v>0.97642099999999998</c:v>
                </c:pt>
                <c:pt idx="9172">
                  <c:v>0.979518</c:v>
                </c:pt>
                <c:pt idx="9173">
                  <c:v>0.98221499999999995</c:v>
                </c:pt>
                <c:pt idx="9174">
                  <c:v>0.98334999999999995</c:v>
                </c:pt>
                <c:pt idx="9175">
                  <c:v>0.983043</c:v>
                </c:pt>
                <c:pt idx="9176">
                  <c:v>0.98252200000000001</c:v>
                </c:pt>
                <c:pt idx="9177">
                  <c:v>0.982576</c:v>
                </c:pt>
                <c:pt idx="9178">
                  <c:v>0.98295100000000002</c:v>
                </c:pt>
                <c:pt idx="9179">
                  <c:v>0.98289499999999996</c:v>
                </c:pt>
                <c:pt idx="9180">
                  <c:v>0.98201799999999995</c:v>
                </c:pt>
                <c:pt idx="9181">
                  <c:v>0.98070000000000002</c:v>
                </c:pt>
                <c:pt idx="9182">
                  <c:v>0.98018400000000006</c:v>
                </c:pt>
                <c:pt idx="9183">
                  <c:v>0.981796</c:v>
                </c:pt>
                <c:pt idx="9184">
                  <c:v>0.98524</c:v>
                </c:pt>
                <c:pt idx="9185">
                  <c:v>0.98864300000000005</c:v>
                </c:pt>
                <c:pt idx="9186">
                  <c:v>0.99061699999999997</c:v>
                </c:pt>
                <c:pt idx="9187">
                  <c:v>0.99137500000000001</c:v>
                </c:pt>
                <c:pt idx="9188">
                  <c:v>0.99200200000000005</c:v>
                </c:pt>
                <c:pt idx="9189">
                  <c:v>0.99326300000000001</c:v>
                </c:pt>
                <c:pt idx="9190">
                  <c:v>0.99517800000000001</c:v>
                </c:pt>
                <c:pt idx="9191">
                  <c:v>0.99710100000000002</c:v>
                </c:pt>
                <c:pt idx="9192">
                  <c:v>0.99821899999999997</c:v>
                </c:pt>
                <c:pt idx="9193">
                  <c:v>0.99822200000000005</c:v>
                </c:pt>
                <c:pt idx="9194">
                  <c:v>0.99740399999999996</c:v>
                </c:pt>
                <c:pt idx="9195">
                  <c:v>0.99660099999999996</c:v>
                </c:pt>
                <c:pt idx="9196">
                  <c:v>0.99637299999999995</c:v>
                </c:pt>
                <c:pt idx="9197">
                  <c:v>0.99581799999999998</c:v>
                </c:pt>
                <c:pt idx="9198">
                  <c:v>0.99336100000000005</c:v>
                </c:pt>
                <c:pt idx="9199">
                  <c:v>0.98875000000000002</c:v>
                </c:pt>
                <c:pt idx="9200">
                  <c:v>0.98323799999999995</c:v>
                </c:pt>
                <c:pt idx="9201">
                  <c:v>0.97847600000000001</c:v>
                </c:pt>
                <c:pt idx="9202">
                  <c:v>0.97559600000000002</c:v>
                </c:pt>
                <c:pt idx="9203">
                  <c:v>0.97409900000000005</c:v>
                </c:pt>
                <c:pt idx="9204">
                  <c:v>0.97221900000000006</c:v>
                </c:pt>
                <c:pt idx="9205">
                  <c:v>0.96921800000000002</c:v>
                </c:pt>
                <c:pt idx="9206">
                  <c:v>0.96613599999999999</c:v>
                </c:pt>
                <c:pt idx="9207">
                  <c:v>0.96441900000000003</c:v>
                </c:pt>
                <c:pt idx="9208">
                  <c:v>0.96481600000000001</c:v>
                </c:pt>
                <c:pt idx="9209">
                  <c:v>0.96677599999999997</c:v>
                </c:pt>
                <c:pt idx="9210">
                  <c:v>0.96891099999999997</c:v>
                </c:pt>
                <c:pt idx="9211">
                  <c:v>0.97073799999999999</c:v>
                </c:pt>
                <c:pt idx="9212">
                  <c:v>0.97295699999999996</c:v>
                </c:pt>
                <c:pt idx="9213">
                  <c:v>0.97618300000000002</c:v>
                </c:pt>
                <c:pt idx="9214">
                  <c:v>0.98044500000000001</c:v>
                </c:pt>
                <c:pt idx="9215">
                  <c:v>0.98497400000000002</c:v>
                </c:pt>
                <c:pt idx="9216">
                  <c:v>0.98841599999999996</c:v>
                </c:pt>
                <c:pt idx="9217">
                  <c:v>0.99055300000000002</c:v>
                </c:pt>
                <c:pt idx="9218">
                  <c:v>0.99253800000000003</c:v>
                </c:pt>
                <c:pt idx="9219">
                  <c:v>0.994641</c:v>
                </c:pt>
                <c:pt idx="9220">
                  <c:v>0.99611300000000003</c:v>
                </c:pt>
                <c:pt idx="9221">
                  <c:v>0.99684099999999998</c:v>
                </c:pt>
                <c:pt idx="9222">
                  <c:v>0.99698900000000001</c:v>
                </c:pt>
                <c:pt idx="9223">
                  <c:v>0.996448</c:v>
                </c:pt>
                <c:pt idx="9224">
                  <c:v>0.99580900000000006</c:v>
                </c:pt>
                <c:pt idx="9225">
                  <c:v>0.99606099999999997</c:v>
                </c:pt>
                <c:pt idx="9226">
                  <c:v>0.99735300000000005</c:v>
                </c:pt>
                <c:pt idx="9227">
                  <c:v>0.99912800000000002</c:v>
                </c:pt>
                <c:pt idx="9228">
                  <c:v>1.00092</c:v>
                </c:pt>
                <c:pt idx="9229">
                  <c:v>1.00292</c:v>
                </c:pt>
                <c:pt idx="9230">
                  <c:v>1.0056849999999999</c:v>
                </c:pt>
                <c:pt idx="9231">
                  <c:v>1.009147</c:v>
                </c:pt>
                <c:pt idx="9232">
                  <c:v>1.012354</c:v>
                </c:pt>
                <c:pt idx="9233">
                  <c:v>1.014124</c:v>
                </c:pt>
                <c:pt idx="9234">
                  <c:v>1.013801</c:v>
                </c:pt>
                <c:pt idx="9235">
                  <c:v>1.0118799999999999</c:v>
                </c:pt>
                <c:pt idx="9236">
                  <c:v>1.0097419999999999</c:v>
                </c:pt>
                <c:pt idx="9237">
                  <c:v>1.0082880000000001</c:v>
                </c:pt>
                <c:pt idx="9238">
                  <c:v>1.007247</c:v>
                </c:pt>
                <c:pt idx="9239">
                  <c:v>1.005476</c:v>
                </c:pt>
                <c:pt idx="9240">
                  <c:v>1.0017769999999999</c:v>
                </c:pt>
                <c:pt idx="9241">
                  <c:v>0.99651900000000004</c:v>
                </c:pt>
                <c:pt idx="9242">
                  <c:v>0.99185199999999996</c:v>
                </c:pt>
                <c:pt idx="9243">
                  <c:v>0.98936400000000002</c:v>
                </c:pt>
                <c:pt idx="9244">
                  <c:v>0.98854600000000004</c:v>
                </c:pt>
                <c:pt idx="9245">
                  <c:v>0.98781099999999999</c:v>
                </c:pt>
                <c:pt idx="9246">
                  <c:v>0.98614999999999997</c:v>
                </c:pt>
                <c:pt idx="9247">
                  <c:v>0.98401099999999997</c:v>
                </c:pt>
                <c:pt idx="9248">
                  <c:v>0.98260199999999998</c:v>
                </c:pt>
                <c:pt idx="9249">
                  <c:v>0.98232299999999995</c:v>
                </c:pt>
                <c:pt idx="9250">
                  <c:v>0.98258400000000001</c:v>
                </c:pt>
                <c:pt idx="9251">
                  <c:v>0.98254399999999997</c:v>
                </c:pt>
                <c:pt idx="9252">
                  <c:v>0.98187599999999997</c:v>
                </c:pt>
                <c:pt idx="9253">
                  <c:v>0.98150499999999996</c:v>
                </c:pt>
                <c:pt idx="9254">
                  <c:v>0.98269300000000004</c:v>
                </c:pt>
                <c:pt idx="9255">
                  <c:v>0.98549200000000003</c:v>
                </c:pt>
                <c:pt idx="9256">
                  <c:v>0.98946999999999996</c:v>
                </c:pt>
                <c:pt idx="9257">
                  <c:v>0.994587</c:v>
                </c:pt>
                <c:pt idx="9258">
                  <c:v>1.0001500000000001</c:v>
                </c:pt>
                <c:pt idx="9259">
                  <c:v>1.0053540000000001</c:v>
                </c:pt>
                <c:pt idx="9260">
                  <c:v>1.0101420000000001</c:v>
                </c:pt>
                <c:pt idx="9261">
                  <c:v>1.0139020000000001</c:v>
                </c:pt>
                <c:pt idx="9262">
                  <c:v>1.015763</c:v>
                </c:pt>
                <c:pt idx="9263">
                  <c:v>1.0157099999999999</c:v>
                </c:pt>
                <c:pt idx="9264">
                  <c:v>1.014397</c:v>
                </c:pt>
                <c:pt idx="9265">
                  <c:v>1.01315</c:v>
                </c:pt>
                <c:pt idx="9266">
                  <c:v>1.0132920000000001</c:v>
                </c:pt>
                <c:pt idx="9267">
                  <c:v>1.014902</c:v>
                </c:pt>
                <c:pt idx="9268">
                  <c:v>1.0168919999999999</c:v>
                </c:pt>
                <c:pt idx="9269">
                  <c:v>1.0181960000000001</c:v>
                </c:pt>
                <c:pt idx="9270">
                  <c:v>1.018041</c:v>
                </c:pt>
                <c:pt idx="9271">
                  <c:v>1.0155110000000001</c:v>
                </c:pt>
                <c:pt idx="9272">
                  <c:v>1.0111730000000001</c:v>
                </c:pt>
                <c:pt idx="9273">
                  <c:v>1.0075810000000001</c:v>
                </c:pt>
                <c:pt idx="9274">
                  <c:v>1.006491</c:v>
                </c:pt>
                <c:pt idx="9275">
                  <c:v>1.0075529999999999</c:v>
                </c:pt>
                <c:pt idx="9276">
                  <c:v>1.009306</c:v>
                </c:pt>
                <c:pt idx="9277">
                  <c:v>1.0107660000000001</c:v>
                </c:pt>
                <c:pt idx="9278">
                  <c:v>1.0119800000000001</c:v>
                </c:pt>
                <c:pt idx="9279">
                  <c:v>1.0128090000000001</c:v>
                </c:pt>
                <c:pt idx="9280">
                  <c:v>1.0122640000000001</c:v>
                </c:pt>
                <c:pt idx="9281">
                  <c:v>1.0094399999999999</c:v>
                </c:pt>
                <c:pt idx="9282">
                  <c:v>1.004699</c:v>
                </c:pt>
                <c:pt idx="9283">
                  <c:v>0.99932399999999999</c:v>
                </c:pt>
                <c:pt idx="9284">
                  <c:v>0.99460099999999996</c:v>
                </c:pt>
                <c:pt idx="9285">
                  <c:v>0.99172800000000005</c:v>
                </c:pt>
                <c:pt idx="9286">
                  <c:v>0.99090999999999996</c:v>
                </c:pt>
                <c:pt idx="9287">
                  <c:v>0.99062499999999998</c:v>
                </c:pt>
                <c:pt idx="9288">
                  <c:v>0.98941800000000002</c:v>
                </c:pt>
                <c:pt idx="9289">
                  <c:v>0.98771299999999995</c:v>
                </c:pt>
                <c:pt idx="9290">
                  <c:v>0.98694999999999999</c:v>
                </c:pt>
                <c:pt idx="9291">
                  <c:v>0.98794199999999999</c:v>
                </c:pt>
                <c:pt idx="9292">
                  <c:v>0.99049799999999999</c:v>
                </c:pt>
                <c:pt idx="9293">
                  <c:v>0.99368500000000004</c:v>
                </c:pt>
                <c:pt idx="9294">
                  <c:v>0.99636000000000002</c:v>
                </c:pt>
                <c:pt idx="9295">
                  <c:v>0.99735200000000002</c:v>
                </c:pt>
                <c:pt idx="9296">
                  <c:v>0.99568500000000004</c:v>
                </c:pt>
                <c:pt idx="9297">
                  <c:v>0.99247700000000005</c:v>
                </c:pt>
                <c:pt idx="9298">
                  <c:v>0.990313</c:v>
                </c:pt>
                <c:pt idx="9299">
                  <c:v>0.98985900000000004</c:v>
                </c:pt>
                <c:pt idx="9300">
                  <c:v>0.99014400000000002</c:v>
                </c:pt>
                <c:pt idx="9301">
                  <c:v>0.99116499999999996</c:v>
                </c:pt>
                <c:pt idx="9302">
                  <c:v>0.99400500000000003</c:v>
                </c:pt>
                <c:pt idx="9303">
                  <c:v>0.99897899999999995</c:v>
                </c:pt>
                <c:pt idx="9304">
                  <c:v>1.0048950000000001</c:v>
                </c:pt>
                <c:pt idx="9305">
                  <c:v>1.010073</c:v>
                </c:pt>
                <c:pt idx="9306">
                  <c:v>1.013671</c:v>
                </c:pt>
                <c:pt idx="9307">
                  <c:v>1.015765</c:v>
                </c:pt>
                <c:pt idx="9308">
                  <c:v>1.0164470000000001</c:v>
                </c:pt>
                <c:pt idx="9309">
                  <c:v>1.0159629999999999</c:v>
                </c:pt>
                <c:pt idx="9310">
                  <c:v>1.015023</c:v>
                </c:pt>
                <c:pt idx="9311">
                  <c:v>1.013852</c:v>
                </c:pt>
                <c:pt idx="9312">
                  <c:v>1.012486</c:v>
                </c:pt>
                <c:pt idx="9313">
                  <c:v>1.0119260000000001</c:v>
                </c:pt>
                <c:pt idx="9314">
                  <c:v>1.0130939999999999</c:v>
                </c:pt>
                <c:pt idx="9315">
                  <c:v>1.0156240000000001</c:v>
                </c:pt>
                <c:pt idx="9316">
                  <c:v>1.0184009999999999</c:v>
                </c:pt>
                <c:pt idx="9317">
                  <c:v>1.020332</c:v>
                </c:pt>
                <c:pt idx="9318">
                  <c:v>1.020772</c:v>
                </c:pt>
                <c:pt idx="9319">
                  <c:v>1.019749</c:v>
                </c:pt>
                <c:pt idx="9320">
                  <c:v>1.017719</c:v>
                </c:pt>
                <c:pt idx="9321">
                  <c:v>1.015117</c:v>
                </c:pt>
                <c:pt idx="9322">
                  <c:v>1.012138</c:v>
                </c:pt>
                <c:pt idx="9323">
                  <c:v>1.0089410000000001</c:v>
                </c:pt>
                <c:pt idx="9324">
                  <c:v>1.006113</c:v>
                </c:pt>
                <c:pt idx="9325">
                  <c:v>1.004329</c:v>
                </c:pt>
                <c:pt idx="9326">
                  <c:v>1.0032289999999999</c:v>
                </c:pt>
                <c:pt idx="9327">
                  <c:v>1.001288</c:v>
                </c:pt>
                <c:pt idx="9328">
                  <c:v>0.99759299999999995</c:v>
                </c:pt>
                <c:pt idx="9329">
                  <c:v>0.993205</c:v>
                </c:pt>
                <c:pt idx="9330">
                  <c:v>0.989761</c:v>
                </c:pt>
                <c:pt idx="9331">
                  <c:v>0.98767199999999999</c:v>
                </c:pt>
                <c:pt idx="9332">
                  <c:v>0.98629</c:v>
                </c:pt>
                <c:pt idx="9333">
                  <c:v>0.98477000000000003</c:v>
                </c:pt>
                <c:pt idx="9334">
                  <c:v>0.98265000000000002</c:v>
                </c:pt>
                <c:pt idx="9335">
                  <c:v>0.98031900000000005</c:v>
                </c:pt>
                <c:pt idx="9336">
                  <c:v>0.97882599999999997</c:v>
                </c:pt>
                <c:pt idx="9337">
                  <c:v>0.978769</c:v>
                </c:pt>
                <c:pt idx="9338">
                  <c:v>0.97948800000000003</c:v>
                </c:pt>
                <c:pt idx="9339">
                  <c:v>0.97966699999999995</c:v>
                </c:pt>
                <c:pt idx="9340">
                  <c:v>0.979047</c:v>
                </c:pt>
                <c:pt idx="9341">
                  <c:v>0.97903099999999998</c:v>
                </c:pt>
                <c:pt idx="9342">
                  <c:v>0.98087800000000003</c:v>
                </c:pt>
                <c:pt idx="9343">
                  <c:v>0.98407599999999995</c:v>
                </c:pt>
                <c:pt idx="9344">
                  <c:v>0.987147</c:v>
                </c:pt>
                <c:pt idx="9345">
                  <c:v>0.98907100000000003</c:v>
                </c:pt>
                <c:pt idx="9346">
                  <c:v>0.99060999999999999</c:v>
                </c:pt>
                <c:pt idx="9347">
                  <c:v>0.99420399999999998</c:v>
                </c:pt>
                <c:pt idx="9348">
                  <c:v>1.000332</c:v>
                </c:pt>
                <c:pt idx="9349">
                  <c:v>1.006329</c:v>
                </c:pt>
                <c:pt idx="9350">
                  <c:v>1.009863</c:v>
                </c:pt>
                <c:pt idx="9351">
                  <c:v>1.0106409999999999</c:v>
                </c:pt>
                <c:pt idx="9352">
                  <c:v>1.0096609999999999</c:v>
                </c:pt>
                <c:pt idx="9353">
                  <c:v>1.0087569999999999</c:v>
                </c:pt>
                <c:pt idx="9354">
                  <c:v>1.009493</c:v>
                </c:pt>
                <c:pt idx="9355">
                  <c:v>1.011541</c:v>
                </c:pt>
                <c:pt idx="9356">
                  <c:v>1.013247</c:v>
                </c:pt>
                <c:pt idx="9357">
                  <c:v>1.0134570000000001</c:v>
                </c:pt>
                <c:pt idx="9358">
                  <c:v>1.0123489999999999</c:v>
                </c:pt>
                <c:pt idx="9359">
                  <c:v>1.0109189999999999</c:v>
                </c:pt>
                <c:pt idx="9360">
                  <c:v>1.0093319999999999</c:v>
                </c:pt>
                <c:pt idx="9361">
                  <c:v>1.006602</c:v>
                </c:pt>
                <c:pt idx="9362">
                  <c:v>1.002132</c:v>
                </c:pt>
                <c:pt idx="9363">
                  <c:v>0.99652300000000005</c:v>
                </c:pt>
                <c:pt idx="9364">
                  <c:v>0.99119999999999997</c:v>
                </c:pt>
                <c:pt idx="9365">
                  <c:v>0.98723700000000003</c:v>
                </c:pt>
                <c:pt idx="9366">
                  <c:v>0.98452300000000004</c:v>
                </c:pt>
                <c:pt idx="9367">
                  <c:v>0.98235499999999998</c:v>
                </c:pt>
                <c:pt idx="9368">
                  <c:v>0.98006099999999996</c:v>
                </c:pt>
                <c:pt idx="9369">
                  <c:v>0.97836599999999996</c:v>
                </c:pt>
                <c:pt idx="9370">
                  <c:v>0.97950000000000004</c:v>
                </c:pt>
                <c:pt idx="9371">
                  <c:v>0.98321499999999995</c:v>
                </c:pt>
                <c:pt idx="9372">
                  <c:v>0.98622600000000005</c:v>
                </c:pt>
                <c:pt idx="9373">
                  <c:v>0.98660899999999996</c:v>
                </c:pt>
                <c:pt idx="9374">
                  <c:v>0.98497500000000004</c:v>
                </c:pt>
                <c:pt idx="9375">
                  <c:v>0.98285500000000003</c:v>
                </c:pt>
                <c:pt idx="9376">
                  <c:v>0.98162000000000005</c:v>
                </c:pt>
                <c:pt idx="9377">
                  <c:v>0.98144600000000004</c:v>
                </c:pt>
                <c:pt idx="9378">
                  <c:v>0.98135600000000001</c:v>
                </c:pt>
                <c:pt idx="9379">
                  <c:v>0.98031999999999997</c:v>
                </c:pt>
                <c:pt idx="9380">
                  <c:v>0.97826199999999996</c:v>
                </c:pt>
                <c:pt idx="9381">
                  <c:v>0.97656100000000001</c:v>
                </c:pt>
                <c:pt idx="9382">
                  <c:v>0.97669300000000003</c:v>
                </c:pt>
                <c:pt idx="9383">
                  <c:v>0.97856200000000004</c:v>
                </c:pt>
                <c:pt idx="9384">
                  <c:v>0.98078299999999996</c:v>
                </c:pt>
                <c:pt idx="9385">
                  <c:v>0.98206499999999997</c:v>
                </c:pt>
                <c:pt idx="9386">
                  <c:v>0.98253800000000002</c:v>
                </c:pt>
                <c:pt idx="9387">
                  <c:v>0.98348800000000003</c:v>
                </c:pt>
                <c:pt idx="9388">
                  <c:v>0.98576900000000001</c:v>
                </c:pt>
                <c:pt idx="9389">
                  <c:v>0.98916999999999999</c:v>
                </c:pt>
                <c:pt idx="9390">
                  <c:v>0.99310600000000004</c:v>
                </c:pt>
                <c:pt idx="9391">
                  <c:v>0.997309</c:v>
                </c:pt>
                <c:pt idx="9392">
                  <c:v>1.0014000000000001</c:v>
                </c:pt>
                <c:pt idx="9393">
                  <c:v>1.0047710000000001</c:v>
                </c:pt>
                <c:pt idx="9394">
                  <c:v>1.00695</c:v>
                </c:pt>
                <c:pt idx="9395">
                  <c:v>1.007425</c:v>
                </c:pt>
                <c:pt idx="9396">
                  <c:v>1.0064649999999999</c:v>
                </c:pt>
                <c:pt idx="9397">
                  <c:v>1.005252</c:v>
                </c:pt>
                <c:pt idx="9398">
                  <c:v>1.004772</c:v>
                </c:pt>
                <c:pt idx="9399">
                  <c:v>1.0054879999999999</c:v>
                </c:pt>
                <c:pt idx="9400">
                  <c:v>1.0067889999999999</c:v>
                </c:pt>
                <c:pt idx="9401">
                  <c:v>1.007255</c:v>
                </c:pt>
                <c:pt idx="9402">
                  <c:v>1.0062009999999999</c:v>
                </c:pt>
                <c:pt idx="9403">
                  <c:v>1.003981</c:v>
                </c:pt>
                <c:pt idx="9404">
                  <c:v>1.001072</c:v>
                </c:pt>
                <c:pt idx="9405">
                  <c:v>0.99774399999999996</c:v>
                </c:pt>
                <c:pt idx="9406">
                  <c:v>0.99449200000000004</c:v>
                </c:pt>
                <c:pt idx="9407">
                  <c:v>0.99176299999999995</c:v>
                </c:pt>
                <c:pt idx="9408">
                  <c:v>0.98952600000000002</c:v>
                </c:pt>
                <c:pt idx="9409">
                  <c:v>0.98772300000000002</c:v>
                </c:pt>
                <c:pt idx="9410">
                  <c:v>0.98633999999999999</c:v>
                </c:pt>
                <c:pt idx="9411">
                  <c:v>0.98480400000000001</c:v>
                </c:pt>
                <c:pt idx="9412">
                  <c:v>0.98219400000000001</c:v>
                </c:pt>
                <c:pt idx="9413">
                  <c:v>0.97857099999999997</c:v>
                </c:pt>
                <c:pt idx="9414">
                  <c:v>0.97547799999999996</c:v>
                </c:pt>
                <c:pt idx="9415">
                  <c:v>0.97449399999999997</c:v>
                </c:pt>
                <c:pt idx="9416">
                  <c:v>0.97575100000000003</c:v>
                </c:pt>
                <c:pt idx="9417">
                  <c:v>0.97787400000000002</c:v>
                </c:pt>
                <c:pt idx="9418">
                  <c:v>0.97906899999999997</c:v>
                </c:pt>
                <c:pt idx="9419">
                  <c:v>0.97858999999999996</c:v>
                </c:pt>
                <c:pt idx="9420">
                  <c:v>0.97731599999999996</c:v>
                </c:pt>
                <c:pt idx="9421">
                  <c:v>0.97708200000000001</c:v>
                </c:pt>
                <c:pt idx="9422">
                  <c:v>0.97899999999999998</c:v>
                </c:pt>
                <c:pt idx="9423">
                  <c:v>0.98200600000000005</c:v>
                </c:pt>
                <c:pt idx="9424">
                  <c:v>0.98397199999999996</c:v>
                </c:pt>
                <c:pt idx="9425">
                  <c:v>0.98416899999999996</c:v>
                </c:pt>
                <c:pt idx="9426">
                  <c:v>0.98372800000000005</c:v>
                </c:pt>
                <c:pt idx="9427">
                  <c:v>0.984294</c:v>
                </c:pt>
                <c:pt idx="9428">
                  <c:v>0.98680500000000004</c:v>
                </c:pt>
                <c:pt idx="9429">
                  <c:v>0.990981</c:v>
                </c:pt>
                <c:pt idx="9430">
                  <c:v>0.99576100000000001</c:v>
                </c:pt>
                <c:pt idx="9431">
                  <c:v>1.000319</c:v>
                </c:pt>
                <c:pt idx="9432">
                  <c:v>1.004664</c:v>
                </c:pt>
                <c:pt idx="9433">
                  <c:v>1.0089159999999999</c:v>
                </c:pt>
                <c:pt idx="9434">
                  <c:v>1.0123789999999999</c:v>
                </c:pt>
                <c:pt idx="9435">
                  <c:v>1.014507</c:v>
                </c:pt>
                <c:pt idx="9436">
                  <c:v>1.015631</c:v>
                </c:pt>
                <c:pt idx="9437">
                  <c:v>1.0162949999999999</c:v>
                </c:pt>
                <c:pt idx="9438">
                  <c:v>1.017018</c:v>
                </c:pt>
                <c:pt idx="9439">
                  <c:v>1.0180659999999999</c:v>
                </c:pt>
                <c:pt idx="9440">
                  <c:v>1.018975</c:v>
                </c:pt>
                <c:pt idx="9441">
                  <c:v>1.0187109999999999</c:v>
                </c:pt>
                <c:pt idx="9442">
                  <c:v>1.016875</c:v>
                </c:pt>
                <c:pt idx="9443">
                  <c:v>1.0147219999999999</c:v>
                </c:pt>
                <c:pt idx="9444">
                  <c:v>1.0138290000000001</c:v>
                </c:pt>
                <c:pt idx="9445">
                  <c:v>1.0138659999999999</c:v>
                </c:pt>
                <c:pt idx="9446">
                  <c:v>1.0131399999999999</c:v>
                </c:pt>
                <c:pt idx="9447">
                  <c:v>1.010966</c:v>
                </c:pt>
                <c:pt idx="9448">
                  <c:v>1.0081039999999999</c:v>
                </c:pt>
                <c:pt idx="9449">
                  <c:v>1.005506</c:v>
                </c:pt>
                <c:pt idx="9450">
                  <c:v>1.0033540000000001</c:v>
                </c:pt>
                <c:pt idx="9451">
                  <c:v>1.0009170000000001</c:v>
                </c:pt>
                <c:pt idx="9452">
                  <c:v>0.99775199999999997</c:v>
                </c:pt>
                <c:pt idx="9453">
                  <c:v>0.99479300000000004</c:v>
                </c:pt>
                <c:pt idx="9454">
                  <c:v>0.99300999999999995</c:v>
                </c:pt>
                <c:pt idx="9455">
                  <c:v>0.99201099999999998</c:v>
                </c:pt>
                <c:pt idx="9456">
                  <c:v>0.99109899999999995</c:v>
                </c:pt>
                <c:pt idx="9457">
                  <c:v>0.99019599999999997</c:v>
                </c:pt>
                <c:pt idx="9458">
                  <c:v>0.98948899999999995</c:v>
                </c:pt>
                <c:pt idx="9459">
                  <c:v>0.98949399999999998</c:v>
                </c:pt>
                <c:pt idx="9460">
                  <c:v>0.99078200000000005</c:v>
                </c:pt>
                <c:pt idx="9461">
                  <c:v>0.99303399999999997</c:v>
                </c:pt>
                <c:pt idx="9462">
                  <c:v>0.99530600000000002</c:v>
                </c:pt>
                <c:pt idx="9463">
                  <c:v>0.99714499999999995</c:v>
                </c:pt>
                <c:pt idx="9464">
                  <c:v>0.99828600000000001</c:v>
                </c:pt>
                <c:pt idx="9465">
                  <c:v>0.99826000000000004</c:v>
                </c:pt>
                <c:pt idx="9466">
                  <c:v>0.99727100000000002</c:v>
                </c:pt>
                <c:pt idx="9467">
                  <c:v>0.99612400000000001</c:v>
                </c:pt>
                <c:pt idx="9468">
                  <c:v>0.99546000000000001</c:v>
                </c:pt>
                <c:pt idx="9469">
                  <c:v>0.99561500000000003</c:v>
                </c:pt>
                <c:pt idx="9470">
                  <c:v>0.99658899999999995</c:v>
                </c:pt>
                <c:pt idx="9471">
                  <c:v>0.99836100000000005</c:v>
                </c:pt>
                <c:pt idx="9472">
                  <c:v>1.001112</c:v>
                </c:pt>
                <c:pt idx="9473">
                  <c:v>1.0050030000000001</c:v>
                </c:pt>
                <c:pt idx="9474">
                  <c:v>1.0099739999999999</c:v>
                </c:pt>
                <c:pt idx="9475">
                  <c:v>1.0154939999999999</c:v>
                </c:pt>
                <c:pt idx="9476">
                  <c:v>1.0207040000000001</c:v>
                </c:pt>
                <c:pt idx="9477">
                  <c:v>1.0249729999999999</c:v>
                </c:pt>
                <c:pt idx="9478">
                  <c:v>1.0279590000000001</c:v>
                </c:pt>
                <c:pt idx="9479">
                  <c:v>1.029285</c:v>
                </c:pt>
                <c:pt idx="9480">
                  <c:v>1.028697</c:v>
                </c:pt>
                <c:pt idx="9481">
                  <c:v>1.026491</c:v>
                </c:pt>
                <c:pt idx="9482">
                  <c:v>1.0236179999999999</c:v>
                </c:pt>
                <c:pt idx="9483">
                  <c:v>1.021212</c:v>
                </c:pt>
                <c:pt idx="9484">
                  <c:v>1.019692</c:v>
                </c:pt>
                <c:pt idx="9485">
                  <c:v>1.0186569999999999</c:v>
                </c:pt>
                <c:pt idx="9486">
                  <c:v>1.0175829999999999</c:v>
                </c:pt>
                <c:pt idx="9487">
                  <c:v>1.0161560000000001</c:v>
                </c:pt>
                <c:pt idx="9488">
                  <c:v>1.014397</c:v>
                </c:pt>
                <c:pt idx="9489">
                  <c:v>1.0127729999999999</c:v>
                </c:pt>
                <c:pt idx="9490">
                  <c:v>1.011568</c:v>
                </c:pt>
                <c:pt idx="9491">
                  <c:v>1.010008</c:v>
                </c:pt>
                <c:pt idx="9492">
                  <c:v>1.00705</c:v>
                </c:pt>
                <c:pt idx="9493">
                  <c:v>1.002864</c:v>
                </c:pt>
                <c:pt idx="9494">
                  <c:v>0.99839800000000001</c:v>
                </c:pt>
                <c:pt idx="9495">
                  <c:v>0.99424500000000005</c:v>
                </c:pt>
                <c:pt idx="9496">
                  <c:v>0.99060300000000001</c:v>
                </c:pt>
                <c:pt idx="9497">
                  <c:v>0.98745300000000003</c:v>
                </c:pt>
                <c:pt idx="9498">
                  <c:v>0.98495200000000005</c:v>
                </c:pt>
                <c:pt idx="9499">
                  <c:v>0.98387100000000005</c:v>
                </c:pt>
                <c:pt idx="9500">
                  <c:v>0.98490500000000003</c:v>
                </c:pt>
                <c:pt idx="9501">
                  <c:v>0.98763900000000004</c:v>
                </c:pt>
                <c:pt idx="9502">
                  <c:v>0.990811</c:v>
                </c:pt>
                <c:pt idx="9503">
                  <c:v>0.99353000000000002</c:v>
                </c:pt>
                <c:pt idx="9504">
                  <c:v>0.99561200000000005</c:v>
                </c:pt>
                <c:pt idx="9505">
                  <c:v>0.99718799999999996</c:v>
                </c:pt>
                <c:pt idx="9506">
                  <c:v>0.99833499999999997</c:v>
                </c:pt>
                <c:pt idx="9507">
                  <c:v>0.99885500000000005</c:v>
                </c:pt>
                <c:pt idx="9508">
                  <c:v>0.99839199999999995</c:v>
                </c:pt>
                <c:pt idx="9509">
                  <c:v>0.99708699999999995</c:v>
                </c:pt>
                <c:pt idx="9510">
                  <c:v>0.99618700000000004</c:v>
                </c:pt>
                <c:pt idx="9511">
                  <c:v>0.99664399999999997</c:v>
                </c:pt>
                <c:pt idx="9512">
                  <c:v>0.99781200000000003</c:v>
                </c:pt>
                <c:pt idx="9513">
                  <c:v>0.99876900000000002</c:v>
                </c:pt>
                <c:pt idx="9514">
                  <c:v>0.99965999999999999</c:v>
                </c:pt>
                <c:pt idx="9515">
                  <c:v>1.001487</c:v>
                </c:pt>
                <c:pt idx="9516">
                  <c:v>1.004659</c:v>
                </c:pt>
                <c:pt idx="9517">
                  <c:v>1.007957</c:v>
                </c:pt>
                <c:pt idx="9518">
                  <c:v>1.009852</c:v>
                </c:pt>
                <c:pt idx="9519">
                  <c:v>1.0103819999999999</c:v>
                </c:pt>
                <c:pt idx="9520">
                  <c:v>1.0110589999999999</c:v>
                </c:pt>
                <c:pt idx="9521">
                  <c:v>1.0134069999999999</c:v>
                </c:pt>
                <c:pt idx="9522">
                  <c:v>1.0173479999999999</c:v>
                </c:pt>
                <c:pt idx="9523">
                  <c:v>1.02077</c:v>
                </c:pt>
                <c:pt idx="9524">
                  <c:v>1.021841</c:v>
                </c:pt>
                <c:pt idx="9525">
                  <c:v>1.0209079999999999</c:v>
                </c:pt>
                <c:pt idx="9526">
                  <c:v>1.0191650000000001</c:v>
                </c:pt>
                <c:pt idx="9527">
                  <c:v>1.0172950000000001</c:v>
                </c:pt>
                <c:pt idx="9528">
                  <c:v>1.0153449999999999</c:v>
                </c:pt>
                <c:pt idx="9529">
                  <c:v>1.012707</c:v>
                </c:pt>
                <c:pt idx="9530">
                  <c:v>1.0088600000000001</c:v>
                </c:pt>
                <c:pt idx="9531">
                  <c:v>1.004461</c:v>
                </c:pt>
                <c:pt idx="9532">
                  <c:v>1.0009209999999999</c:v>
                </c:pt>
                <c:pt idx="9533">
                  <c:v>0.99855899999999997</c:v>
                </c:pt>
                <c:pt idx="9534">
                  <c:v>0.996313</c:v>
                </c:pt>
                <c:pt idx="9535">
                  <c:v>0.99316000000000004</c:v>
                </c:pt>
                <c:pt idx="9536">
                  <c:v>0.98892000000000002</c:v>
                </c:pt>
                <c:pt idx="9537">
                  <c:v>0.98467300000000002</c:v>
                </c:pt>
                <c:pt idx="9538">
                  <c:v>0.98194999999999999</c:v>
                </c:pt>
                <c:pt idx="9539">
                  <c:v>0.98080800000000001</c:v>
                </c:pt>
                <c:pt idx="9540">
                  <c:v>0.98014199999999996</c:v>
                </c:pt>
                <c:pt idx="9541">
                  <c:v>0.97947499999999998</c:v>
                </c:pt>
                <c:pt idx="9542">
                  <c:v>0.97960999999999998</c:v>
                </c:pt>
                <c:pt idx="9543">
                  <c:v>0.98176600000000003</c:v>
                </c:pt>
                <c:pt idx="9544">
                  <c:v>0.98587899999999995</c:v>
                </c:pt>
                <c:pt idx="9545">
                  <c:v>0.99010900000000002</c:v>
                </c:pt>
                <c:pt idx="9546">
                  <c:v>0.99261600000000005</c:v>
                </c:pt>
                <c:pt idx="9547">
                  <c:v>0.99334199999999995</c:v>
                </c:pt>
                <c:pt idx="9548">
                  <c:v>0.99329400000000001</c:v>
                </c:pt>
                <c:pt idx="9549">
                  <c:v>0.99308099999999999</c:v>
                </c:pt>
                <c:pt idx="9550">
                  <c:v>0.992811</c:v>
                </c:pt>
                <c:pt idx="9551">
                  <c:v>0.99235200000000001</c:v>
                </c:pt>
                <c:pt idx="9552">
                  <c:v>0.991703</c:v>
                </c:pt>
                <c:pt idx="9553">
                  <c:v>0.99165800000000004</c:v>
                </c:pt>
                <c:pt idx="9554">
                  <c:v>0.993313</c:v>
                </c:pt>
                <c:pt idx="9555">
                  <c:v>0.99638400000000005</c:v>
                </c:pt>
                <c:pt idx="9556">
                  <c:v>0.99931099999999995</c:v>
                </c:pt>
                <c:pt idx="9557">
                  <c:v>1.0012700000000001</c:v>
                </c:pt>
                <c:pt idx="9558">
                  <c:v>1.0030129999999999</c:v>
                </c:pt>
                <c:pt idx="9559">
                  <c:v>1.0056879999999999</c:v>
                </c:pt>
                <c:pt idx="9560">
                  <c:v>1.009541</c:v>
                </c:pt>
                <c:pt idx="9561">
                  <c:v>1.0136449999999999</c:v>
                </c:pt>
                <c:pt idx="9562">
                  <c:v>1.016645</c:v>
                </c:pt>
                <c:pt idx="9563">
                  <c:v>1.0180929999999999</c:v>
                </c:pt>
                <c:pt idx="9564">
                  <c:v>1.0184789999999999</c:v>
                </c:pt>
                <c:pt idx="9565">
                  <c:v>1.0184709999999999</c:v>
                </c:pt>
                <c:pt idx="9566">
                  <c:v>1.0183869999999999</c:v>
                </c:pt>
                <c:pt idx="9567">
                  <c:v>1.017536</c:v>
                </c:pt>
                <c:pt idx="9568">
                  <c:v>1.0152509999999999</c:v>
                </c:pt>
                <c:pt idx="9569">
                  <c:v>1.0122340000000001</c:v>
                </c:pt>
                <c:pt idx="9570">
                  <c:v>1.010121</c:v>
                </c:pt>
                <c:pt idx="9571">
                  <c:v>1.009771</c:v>
                </c:pt>
                <c:pt idx="9572">
                  <c:v>1.0094920000000001</c:v>
                </c:pt>
                <c:pt idx="9573">
                  <c:v>1.0070650000000001</c:v>
                </c:pt>
                <c:pt idx="9574">
                  <c:v>1.0026839999999999</c:v>
                </c:pt>
                <c:pt idx="9575">
                  <c:v>0.99790599999999996</c:v>
                </c:pt>
                <c:pt idx="9576">
                  <c:v>0.99369200000000002</c:v>
                </c:pt>
                <c:pt idx="9577">
                  <c:v>0.98978699999999997</c:v>
                </c:pt>
                <c:pt idx="9578">
                  <c:v>0.98600299999999996</c:v>
                </c:pt>
                <c:pt idx="9579">
                  <c:v>0.98371200000000003</c:v>
                </c:pt>
                <c:pt idx="9580">
                  <c:v>0.98377899999999996</c:v>
                </c:pt>
                <c:pt idx="9581">
                  <c:v>0.98461799999999999</c:v>
                </c:pt>
                <c:pt idx="9582">
                  <c:v>0.98417699999999997</c:v>
                </c:pt>
                <c:pt idx="9583">
                  <c:v>0.98209800000000003</c:v>
                </c:pt>
                <c:pt idx="9584">
                  <c:v>0.97962499999999997</c:v>
                </c:pt>
                <c:pt idx="9585">
                  <c:v>0.97831599999999996</c:v>
                </c:pt>
                <c:pt idx="9586">
                  <c:v>0.97891600000000001</c:v>
                </c:pt>
                <c:pt idx="9587">
                  <c:v>0.98099700000000001</c:v>
                </c:pt>
                <c:pt idx="9588">
                  <c:v>0.98321899999999995</c:v>
                </c:pt>
                <c:pt idx="9589">
                  <c:v>0.98451200000000005</c:v>
                </c:pt>
                <c:pt idx="9590">
                  <c:v>0.98492599999999997</c:v>
                </c:pt>
                <c:pt idx="9591">
                  <c:v>0.98501099999999997</c:v>
                </c:pt>
                <c:pt idx="9592">
                  <c:v>0.98583399999999999</c:v>
                </c:pt>
                <c:pt idx="9593">
                  <c:v>0.98946000000000001</c:v>
                </c:pt>
                <c:pt idx="9594">
                  <c:v>0.99647799999999997</c:v>
                </c:pt>
                <c:pt idx="9595">
                  <c:v>1.0041580000000001</c:v>
                </c:pt>
                <c:pt idx="9596">
                  <c:v>1.0096700000000001</c:v>
                </c:pt>
                <c:pt idx="9597">
                  <c:v>1.012591</c:v>
                </c:pt>
                <c:pt idx="9598">
                  <c:v>1.013444</c:v>
                </c:pt>
                <c:pt idx="9599">
                  <c:v>1.012672</c:v>
                </c:pt>
                <c:pt idx="9600">
                  <c:v>1.010947</c:v>
                </c:pt>
                <c:pt idx="9601">
                  <c:v>1.009058</c:v>
                </c:pt>
                <c:pt idx="9602">
                  <c:v>1.0075689999999999</c:v>
                </c:pt>
                <c:pt idx="9603">
                  <c:v>1.0066889999999999</c:v>
                </c:pt>
                <c:pt idx="9604">
                  <c:v>1.0063409999999999</c:v>
                </c:pt>
                <c:pt idx="9605">
                  <c:v>1.0067569999999999</c:v>
                </c:pt>
                <c:pt idx="9606">
                  <c:v>1.0083789999999999</c:v>
                </c:pt>
                <c:pt idx="9607">
                  <c:v>1.0107809999999999</c:v>
                </c:pt>
                <c:pt idx="9608">
                  <c:v>1.0127729999999999</c:v>
                </c:pt>
                <c:pt idx="9609">
                  <c:v>1.013395</c:v>
                </c:pt>
                <c:pt idx="9610">
                  <c:v>1.0121249999999999</c:v>
                </c:pt>
                <c:pt idx="9611">
                  <c:v>1.008964</c:v>
                </c:pt>
                <c:pt idx="9612">
                  <c:v>1.0048220000000001</c:v>
                </c:pt>
                <c:pt idx="9613">
                  <c:v>1.0008980000000001</c:v>
                </c:pt>
                <c:pt idx="9614">
                  <c:v>0.99777300000000002</c:v>
                </c:pt>
                <c:pt idx="9615">
                  <c:v>0.995255</c:v>
                </c:pt>
                <c:pt idx="9616">
                  <c:v>0.99261900000000003</c:v>
                </c:pt>
                <c:pt idx="9617">
                  <c:v>0.98965599999999998</c:v>
                </c:pt>
                <c:pt idx="9618">
                  <c:v>0.98707199999999995</c:v>
                </c:pt>
                <c:pt idx="9619">
                  <c:v>0.98514699999999999</c:v>
                </c:pt>
                <c:pt idx="9620">
                  <c:v>0.98341900000000004</c:v>
                </c:pt>
                <c:pt idx="9621">
                  <c:v>0.981568</c:v>
                </c:pt>
                <c:pt idx="9622">
                  <c:v>0.97929900000000003</c:v>
                </c:pt>
                <c:pt idx="9623">
                  <c:v>0.97672599999999998</c:v>
                </c:pt>
                <c:pt idx="9624">
                  <c:v>0.97507699999999997</c:v>
                </c:pt>
                <c:pt idx="9625">
                  <c:v>0.97552300000000003</c:v>
                </c:pt>
                <c:pt idx="9626">
                  <c:v>0.97824</c:v>
                </c:pt>
                <c:pt idx="9627">
                  <c:v>0.98227399999999998</c:v>
                </c:pt>
                <c:pt idx="9628">
                  <c:v>0.98549600000000004</c:v>
                </c:pt>
                <c:pt idx="9629">
                  <c:v>0.98659200000000002</c:v>
                </c:pt>
                <c:pt idx="9630">
                  <c:v>0.986375</c:v>
                </c:pt>
                <c:pt idx="9631">
                  <c:v>0.986008</c:v>
                </c:pt>
                <c:pt idx="9632">
                  <c:v>0.98595900000000003</c:v>
                </c:pt>
                <c:pt idx="9633">
                  <c:v>0.98631899999999995</c:v>
                </c:pt>
                <c:pt idx="9634">
                  <c:v>0.98673999999999995</c:v>
                </c:pt>
                <c:pt idx="9635">
                  <c:v>0.98727399999999998</c:v>
                </c:pt>
                <c:pt idx="9636">
                  <c:v>0.98893299999999995</c:v>
                </c:pt>
                <c:pt idx="9637">
                  <c:v>0.99214599999999997</c:v>
                </c:pt>
                <c:pt idx="9638">
                  <c:v>0.99602999999999997</c:v>
                </c:pt>
                <c:pt idx="9639">
                  <c:v>0.99958899999999995</c:v>
                </c:pt>
                <c:pt idx="9640">
                  <c:v>1.0022279999999999</c:v>
                </c:pt>
                <c:pt idx="9641">
                  <c:v>1.0036769999999999</c:v>
                </c:pt>
                <c:pt idx="9642">
                  <c:v>1.004621</c:v>
                </c:pt>
                <c:pt idx="9643">
                  <c:v>1.006489</c:v>
                </c:pt>
                <c:pt idx="9644">
                  <c:v>1.009674</c:v>
                </c:pt>
                <c:pt idx="9645">
                  <c:v>1.013163</c:v>
                </c:pt>
                <c:pt idx="9646">
                  <c:v>1.0160819999999999</c:v>
                </c:pt>
                <c:pt idx="9647">
                  <c:v>1.018346</c:v>
                </c:pt>
                <c:pt idx="9648">
                  <c:v>1.0203040000000001</c:v>
                </c:pt>
                <c:pt idx="9649">
                  <c:v>1.022197</c:v>
                </c:pt>
                <c:pt idx="9650">
                  <c:v>1.0234810000000001</c:v>
                </c:pt>
                <c:pt idx="9651">
                  <c:v>1.023299</c:v>
                </c:pt>
                <c:pt idx="9652">
                  <c:v>1.0217290000000001</c:v>
                </c:pt>
                <c:pt idx="9653">
                  <c:v>1.019668</c:v>
                </c:pt>
                <c:pt idx="9654">
                  <c:v>1.017768</c:v>
                </c:pt>
                <c:pt idx="9655">
                  <c:v>1.015973</c:v>
                </c:pt>
                <c:pt idx="9656">
                  <c:v>1.013638</c:v>
                </c:pt>
                <c:pt idx="9657">
                  <c:v>1.0102910000000001</c:v>
                </c:pt>
                <c:pt idx="9658">
                  <c:v>1.006427</c:v>
                </c:pt>
                <c:pt idx="9659">
                  <c:v>1.0029490000000001</c:v>
                </c:pt>
                <c:pt idx="9660">
                  <c:v>1.0005329999999999</c:v>
                </c:pt>
                <c:pt idx="9661">
                  <c:v>0.99940499999999999</c:v>
                </c:pt>
                <c:pt idx="9662">
                  <c:v>0.99853800000000004</c:v>
                </c:pt>
                <c:pt idx="9663">
                  <c:v>0.99668800000000002</c:v>
                </c:pt>
                <c:pt idx="9664">
                  <c:v>0.99413899999999999</c:v>
                </c:pt>
                <c:pt idx="9665">
                  <c:v>0.99169099999999999</c:v>
                </c:pt>
                <c:pt idx="9666">
                  <c:v>0.98980000000000001</c:v>
                </c:pt>
                <c:pt idx="9667">
                  <c:v>0.98896200000000001</c:v>
                </c:pt>
                <c:pt idx="9668">
                  <c:v>0.98909100000000005</c:v>
                </c:pt>
                <c:pt idx="9669">
                  <c:v>0.98955300000000002</c:v>
                </c:pt>
                <c:pt idx="9670">
                  <c:v>0.99022399999999999</c:v>
                </c:pt>
                <c:pt idx="9671">
                  <c:v>0.991483</c:v>
                </c:pt>
                <c:pt idx="9672">
                  <c:v>0.99400699999999997</c:v>
                </c:pt>
                <c:pt idx="9673">
                  <c:v>0.99828300000000003</c:v>
                </c:pt>
                <c:pt idx="9674">
                  <c:v>1.0032209999999999</c:v>
                </c:pt>
                <c:pt idx="9675">
                  <c:v>1.0068049999999999</c:v>
                </c:pt>
                <c:pt idx="9676">
                  <c:v>1.008105</c:v>
                </c:pt>
                <c:pt idx="9677">
                  <c:v>1.0074719999999999</c:v>
                </c:pt>
                <c:pt idx="9678">
                  <c:v>1.0060519999999999</c:v>
                </c:pt>
                <c:pt idx="9679">
                  <c:v>1.005425</c:v>
                </c:pt>
                <c:pt idx="9680">
                  <c:v>1.006548</c:v>
                </c:pt>
                <c:pt idx="9681">
                  <c:v>1.0088550000000001</c:v>
                </c:pt>
                <c:pt idx="9682">
                  <c:v>1.0108520000000001</c:v>
                </c:pt>
                <c:pt idx="9683">
                  <c:v>1.011665</c:v>
                </c:pt>
                <c:pt idx="9684">
                  <c:v>1.0118640000000001</c:v>
                </c:pt>
                <c:pt idx="9685">
                  <c:v>1.012812</c:v>
                </c:pt>
                <c:pt idx="9686">
                  <c:v>1.0152890000000001</c:v>
                </c:pt>
                <c:pt idx="9687">
                  <c:v>1.018578</c:v>
                </c:pt>
                <c:pt idx="9688">
                  <c:v>1.021053</c:v>
                </c:pt>
                <c:pt idx="9689">
                  <c:v>1.022071</c:v>
                </c:pt>
                <c:pt idx="9690">
                  <c:v>1.022545</c:v>
                </c:pt>
                <c:pt idx="9691">
                  <c:v>1.0235449999999999</c:v>
                </c:pt>
                <c:pt idx="9692">
                  <c:v>1.0251030000000001</c:v>
                </c:pt>
                <c:pt idx="9693">
                  <c:v>1.026162</c:v>
                </c:pt>
                <c:pt idx="9694">
                  <c:v>1.0251669999999999</c:v>
                </c:pt>
                <c:pt idx="9695">
                  <c:v>1.021258</c:v>
                </c:pt>
                <c:pt idx="9696">
                  <c:v>1.015455</c:v>
                </c:pt>
                <c:pt idx="9697">
                  <c:v>1.010046</c:v>
                </c:pt>
                <c:pt idx="9698">
                  <c:v>1.0065789999999999</c:v>
                </c:pt>
                <c:pt idx="9699">
                  <c:v>1.0052399999999999</c:v>
                </c:pt>
                <c:pt idx="9700">
                  <c:v>1.0055989999999999</c:v>
                </c:pt>
                <c:pt idx="9701">
                  <c:v>1.0061850000000001</c:v>
                </c:pt>
                <c:pt idx="9702">
                  <c:v>1.0053209999999999</c:v>
                </c:pt>
                <c:pt idx="9703">
                  <c:v>1.002845</c:v>
                </c:pt>
                <c:pt idx="9704">
                  <c:v>0.99913200000000002</c:v>
                </c:pt>
                <c:pt idx="9705">
                  <c:v>0.99461100000000002</c:v>
                </c:pt>
                <c:pt idx="9706">
                  <c:v>0.99038999999999999</c:v>
                </c:pt>
                <c:pt idx="9707">
                  <c:v>0.98749399999999998</c:v>
                </c:pt>
                <c:pt idx="9708">
                  <c:v>0.98619400000000002</c:v>
                </c:pt>
                <c:pt idx="9709">
                  <c:v>0.98633099999999996</c:v>
                </c:pt>
                <c:pt idx="9710">
                  <c:v>0.98749399999999998</c:v>
                </c:pt>
                <c:pt idx="9711">
                  <c:v>0.98878500000000003</c:v>
                </c:pt>
                <c:pt idx="9712">
                  <c:v>0.98926700000000001</c:v>
                </c:pt>
                <c:pt idx="9713">
                  <c:v>0.98939200000000005</c:v>
                </c:pt>
                <c:pt idx="9714">
                  <c:v>0.99068000000000001</c:v>
                </c:pt>
                <c:pt idx="9715">
                  <c:v>0.99331100000000006</c:v>
                </c:pt>
                <c:pt idx="9716">
                  <c:v>0.99591399999999997</c:v>
                </c:pt>
                <c:pt idx="9717">
                  <c:v>0.99756900000000004</c:v>
                </c:pt>
                <c:pt idx="9718">
                  <c:v>0.99868299999999999</c:v>
                </c:pt>
                <c:pt idx="9719">
                  <c:v>1.000405</c:v>
                </c:pt>
                <c:pt idx="9720">
                  <c:v>1.003441</c:v>
                </c:pt>
                <c:pt idx="9721">
                  <c:v>1.0070129999999999</c:v>
                </c:pt>
                <c:pt idx="9722">
                  <c:v>1.009549</c:v>
                </c:pt>
                <c:pt idx="9723">
                  <c:v>1.010491</c:v>
                </c:pt>
                <c:pt idx="9724">
                  <c:v>1.0104230000000001</c:v>
                </c:pt>
                <c:pt idx="9725">
                  <c:v>1.0099229999999999</c:v>
                </c:pt>
                <c:pt idx="9726">
                  <c:v>1.0091349999999999</c:v>
                </c:pt>
                <c:pt idx="9727">
                  <c:v>1.0080610000000001</c:v>
                </c:pt>
                <c:pt idx="9728">
                  <c:v>1.006888</c:v>
                </c:pt>
                <c:pt idx="9729">
                  <c:v>1.0060690000000001</c:v>
                </c:pt>
                <c:pt idx="9730">
                  <c:v>1.006148</c:v>
                </c:pt>
                <c:pt idx="9731">
                  <c:v>1.0075689999999999</c:v>
                </c:pt>
                <c:pt idx="9732">
                  <c:v>1.010213</c:v>
                </c:pt>
                <c:pt idx="9733">
                  <c:v>1.012804</c:v>
                </c:pt>
                <c:pt idx="9734">
                  <c:v>1.013577</c:v>
                </c:pt>
                <c:pt idx="9735">
                  <c:v>1.011998</c:v>
                </c:pt>
                <c:pt idx="9736">
                  <c:v>1.009398</c:v>
                </c:pt>
                <c:pt idx="9737">
                  <c:v>1.007582</c:v>
                </c:pt>
                <c:pt idx="9738">
                  <c:v>1.0069969999999999</c:v>
                </c:pt>
                <c:pt idx="9739">
                  <c:v>1.0064470000000001</c:v>
                </c:pt>
                <c:pt idx="9740">
                  <c:v>1.0045580000000001</c:v>
                </c:pt>
                <c:pt idx="9741">
                  <c:v>1.0014339999999999</c:v>
                </c:pt>
                <c:pt idx="9742">
                  <c:v>0.99846000000000001</c:v>
                </c:pt>
                <c:pt idx="9743">
                  <c:v>0.99641599999999997</c:v>
                </c:pt>
                <c:pt idx="9744">
                  <c:v>0.99455499999999997</c:v>
                </c:pt>
                <c:pt idx="9745">
                  <c:v>0.99188900000000002</c:v>
                </c:pt>
                <c:pt idx="9746">
                  <c:v>0.98844100000000001</c:v>
                </c:pt>
                <c:pt idx="9747">
                  <c:v>0.98517699999999997</c:v>
                </c:pt>
                <c:pt idx="9748">
                  <c:v>0.98331299999999999</c:v>
                </c:pt>
                <c:pt idx="9749">
                  <c:v>0.98312999999999995</c:v>
                </c:pt>
                <c:pt idx="9750">
                  <c:v>0.98360499999999995</c:v>
                </c:pt>
                <c:pt idx="9751">
                  <c:v>0.98372000000000004</c:v>
                </c:pt>
                <c:pt idx="9752">
                  <c:v>0.98317699999999997</c:v>
                </c:pt>
                <c:pt idx="9753">
                  <c:v>0.98229699999999998</c:v>
                </c:pt>
                <c:pt idx="9754">
                  <c:v>0.98223499999999997</c:v>
                </c:pt>
                <c:pt idx="9755">
                  <c:v>0.98384499999999997</c:v>
                </c:pt>
                <c:pt idx="9756">
                  <c:v>0.98651800000000001</c:v>
                </c:pt>
                <c:pt idx="9757">
                  <c:v>0.98916599999999999</c:v>
                </c:pt>
                <c:pt idx="9758">
                  <c:v>0.99114199999999997</c:v>
                </c:pt>
                <c:pt idx="9759">
                  <c:v>0.99226800000000004</c:v>
                </c:pt>
                <c:pt idx="9760">
                  <c:v>0.99296200000000001</c:v>
                </c:pt>
                <c:pt idx="9761">
                  <c:v>0.99390000000000001</c:v>
                </c:pt>
                <c:pt idx="9762">
                  <c:v>0.99571399999999999</c:v>
                </c:pt>
                <c:pt idx="9763">
                  <c:v>0.99880199999999997</c:v>
                </c:pt>
                <c:pt idx="9764">
                  <c:v>1.002176</c:v>
                </c:pt>
                <c:pt idx="9765">
                  <c:v>1.004375</c:v>
                </c:pt>
                <c:pt idx="9766">
                  <c:v>1.0058260000000001</c:v>
                </c:pt>
                <c:pt idx="9767">
                  <c:v>1.0079290000000001</c:v>
                </c:pt>
                <c:pt idx="9768">
                  <c:v>1.010939</c:v>
                </c:pt>
                <c:pt idx="9769">
                  <c:v>1.0136909999999999</c:v>
                </c:pt>
                <c:pt idx="9770">
                  <c:v>1.014642</c:v>
                </c:pt>
                <c:pt idx="9771">
                  <c:v>1.013503</c:v>
                </c:pt>
                <c:pt idx="9772">
                  <c:v>1.0120150000000001</c:v>
                </c:pt>
                <c:pt idx="9773">
                  <c:v>1.0120469999999999</c:v>
                </c:pt>
                <c:pt idx="9774">
                  <c:v>1.0131829999999999</c:v>
                </c:pt>
                <c:pt idx="9775">
                  <c:v>1.013622</c:v>
                </c:pt>
                <c:pt idx="9776">
                  <c:v>1.012194</c:v>
                </c:pt>
                <c:pt idx="9777">
                  <c:v>1.0088630000000001</c:v>
                </c:pt>
                <c:pt idx="9778">
                  <c:v>1.0046139999999999</c:v>
                </c:pt>
                <c:pt idx="9779">
                  <c:v>1.0006539999999999</c:v>
                </c:pt>
                <c:pt idx="9780">
                  <c:v>0.99734199999999995</c:v>
                </c:pt>
                <c:pt idx="9781">
                  <c:v>0.99415600000000004</c:v>
                </c:pt>
                <c:pt idx="9782">
                  <c:v>0.99049900000000002</c:v>
                </c:pt>
                <c:pt idx="9783">
                  <c:v>0.98640300000000003</c:v>
                </c:pt>
                <c:pt idx="9784">
                  <c:v>0.98257099999999997</c:v>
                </c:pt>
                <c:pt idx="9785">
                  <c:v>0.97969499999999998</c:v>
                </c:pt>
                <c:pt idx="9786">
                  <c:v>0.97774099999999997</c:v>
                </c:pt>
                <c:pt idx="9787">
                  <c:v>0.97614199999999995</c:v>
                </c:pt>
                <c:pt idx="9788">
                  <c:v>0.97448699999999999</c:v>
                </c:pt>
                <c:pt idx="9789">
                  <c:v>0.972885</c:v>
                </c:pt>
                <c:pt idx="9790">
                  <c:v>0.97195600000000004</c:v>
                </c:pt>
                <c:pt idx="9791">
                  <c:v>0.97239100000000001</c:v>
                </c:pt>
                <c:pt idx="9792">
                  <c:v>0.974352</c:v>
                </c:pt>
                <c:pt idx="9793">
                  <c:v>0.97706099999999996</c:v>
                </c:pt>
                <c:pt idx="9794">
                  <c:v>0.97908300000000004</c:v>
                </c:pt>
                <c:pt idx="9795">
                  <c:v>0.97968500000000003</c:v>
                </c:pt>
                <c:pt idx="9796">
                  <c:v>0.97984499999999997</c:v>
                </c:pt>
                <c:pt idx="9797">
                  <c:v>0.98118399999999995</c:v>
                </c:pt>
                <c:pt idx="9798">
                  <c:v>0.98396899999999998</c:v>
                </c:pt>
                <c:pt idx="9799">
                  <c:v>0.98680400000000001</c:v>
                </c:pt>
                <c:pt idx="9800">
                  <c:v>0.98837900000000001</c:v>
                </c:pt>
                <c:pt idx="9801">
                  <c:v>0.98937699999999995</c:v>
                </c:pt>
                <c:pt idx="9802">
                  <c:v>0.992058</c:v>
                </c:pt>
                <c:pt idx="9803">
                  <c:v>0.99698500000000001</c:v>
                </c:pt>
                <c:pt idx="9804">
                  <c:v>1.001919</c:v>
                </c:pt>
                <c:pt idx="9805">
                  <c:v>1.004483</c:v>
                </c:pt>
                <c:pt idx="9806">
                  <c:v>1.0041500000000001</c:v>
                </c:pt>
                <c:pt idx="9807">
                  <c:v>1.002332</c:v>
                </c:pt>
                <c:pt idx="9808">
                  <c:v>1.0012920000000001</c:v>
                </c:pt>
                <c:pt idx="9809">
                  <c:v>1.002955</c:v>
                </c:pt>
                <c:pt idx="9810">
                  <c:v>1.0077320000000001</c:v>
                </c:pt>
                <c:pt idx="9811">
                  <c:v>1.013463</c:v>
                </c:pt>
                <c:pt idx="9812">
                  <c:v>1.0174030000000001</c:v>
                </c:pt>
                <c:pt idx="9813">
                  <c:v>1.01895</c:v>
                </c:pt>
                <c:pt idx="9814">
                  <c:v>1.019031</c:v>
                </c:pt>
                <c:pt idx="9815">
                  <c:v>1.018734</c:v>
                </c:pt>
                <c:pt idx="9816">
                  <c:v>1.0186440000000001</c:v>
                </c:pt>
                <c:pt idx="9817">
                  <c:v>1.0181830000000001</c:v>
                </c:pt>
                <c:pt idx="9818">
                  <c:v>1.016548</c:v>
                </c:pt>
                <c:pt idx="9819">
                  <c:v>1.0141230000000001</c:v>
                </c:pt>
                <c:pt idx="9820">
                  <c:v>1.0116879999999999</c:v>
                </c:pt>
                <c:pt idx="9821">
                  <c:v>1.009595</c:v>
                </c:pt>
                <c:pt idx="9822">
                  <c:v>1.0079309999999999</c:v>
                </c:pt>
                <c:pt idx="9823">
                  <c:v>1.0063059999999999</c:v>
                </c:pt>
                <c:pt idx="9824">
                  <c:v>1.004262</c:v>
                </c:pt>
                <c:pt idx="9825">
                  <c:v>1.0019199999999999</c:v>
                </c:pt>
                <c:pt idx="9826">
                  <c:v>0.99981299999999995</c:v>
                </c:pt>
                <c:pt idx="9827">
                  <c:v>0.99838400000000005</c:v>
                </c:pt>
                <c:pt idx="9828">
                  <c:v>0.99743899999999996</c:v>
                </c:pt>
                <c:pt idx="9829">
                  <c:v>0.99589399999999995</c:v>
                </c:pt>
                <c:pt idx="9830">
                  <c:v>0.992838</c:v>
                </c:pt>
                <c:pt idx="9831">
                  <c:v>0.98906499999999997</c:v>
                </c:pt>
                <c:pt idx="9832">
                  <c:v>0.98643000000000003</c:v>
                </c:pt>
                <c:pt idx="9833">
                  <c:v>0.98655599999999999</c:v>
                </c:pt>
                <c:pt idx="9834">
                  <c:v>0.99008200000000002</c:v>
                </c:pt>
                <c:pt idx="9835">
                  <c:v>0.99532100000000001</c:v>
                </c:pt>
                <c:pt idx="9836">
                  <c:v>0.99923899999999999</c:v>
                </c:pt>
                <c:pt idx="9837">
                  <c:v>0.99997899999999995</c:v>
                </c:pt>
                <c:pt idx="9838">
                  <c:v>0.99778900000000004</c:v>
                </c:pt>
                <c:pt idx="9839">
                  <c:v>0.99472899999999997</c:v>
                </c:pt>
                <c:pt idx="9840">
                  <c:v>0.99279499999999998</c:v>
                </c:pt>
                <c:pt idx="9841">
                  <c:v>0.99251</c:v>
                </c:pt>
                <c:pt idx="9842">
                  <c:v>0.99327699999999997</c:v>
                </c:pt>
                <c:pt idx="9843">
                  <c:v>0.99383200000000005</c:v>
                </c:pt>
                <c:pt idx="9844">
                  <c:v>0.99331700000000001</c:v>
                </c:pt>
                <c:pt idx="9845">
                  <c:v>0.99237699999999995</c:v>
                </c:pt>
                <c:pt idx="9846">
                  <c:v>0.99256</c:v>
                </c:pt>
                <c:pt idx="9847">
                  <c:v>0.99463500000000005</c:v>
                </c:pt>
                <c:pt idx="9848">
                  <c:v>0.99792499999999995</c:v>
                </c:pt>
                <c:pt idx="9849">
                  <c:v>1.00115</c:v>
                </c:pt>
                <c:pt idx="9850">
                  <c:v>1.0037149999999999</c:v>
                </c:pt>
                <c:pt idx="9851">
                  <c:v>1.0061420000000001</c:v>
                </c:pt>
                <c:pt idx="9852">
                  <c:v>1.0091639999999999</c:v>
                </c:pt>
                <c:pt idx="9853">
                  <c:v>1.0127949999999999</c:v>
                </c:pt>
                <c:pt idx="9854">
                  <c:v>1.0162599999999999</c:v>
                </c:pt>
                <c:pt idx="9855">
                  <c:v>1.018438</c:v>
                </c:pt>
                <c:pt idx="9856">
                  <c:v>1.018877</c:v>
                </c:pt>
                <c:pt idx="9857">
                  <c:v>1.018346</c:v>
                </c:pt>
                <c:pt idx="9858">
                  <c:v>1.0178389999999999</c:v>
                </c:pt>
                <c:pt idx="9859">
                  <c:v>1.01766</c:v>
                </c:pt>
                <c:pt idx="9860">
                  <c:v>1.017458</c:v>
                </c:pt>
                <c:pt idx="9861">
                  <c:v>1.0163519999999999</c:v>
                </c:pt>
                <c:pt idx="9862">
                  <c:v>1.01369</c:v>
                </c:pt>
                <c:pt idx="9863">
                  <c:v>1.0098450000000001</c:v>
                </c:pt>
                <c:pt idx="9864">
                  <c:v>1.0059130000000001</c:v>
                </c:pt>
                <c:pt idx="9865">
                  <c:v>1.0030239999999999</c:v>
                </c:pt>
                <c:pt idx="9866">
                  <c:v>1.0014400000000001</c:v>
                </c:pt>
                <c:pt idx="9867">
                  <c:v>0.99997199999999997</c:v>
                </c:pt>
                <c:pt idx="9868">
                  <c:v>0.99722999999999995</c:v>
                </c:pt>
                <c:pt idx="9869">
                  <c:v>0.99322699999999997</c:v>
                </c:pt>
                <c:pt idx="9870">
                  <c:v>0.98920200000000003</c:v>
                </c:pt>
                <c:pt idx="9871">
                  <c:v>0.98658100000000004</c:v>
                </c:pt>
                <c:pt idx="9872">
                  <c:v>0.98610100000000001</c:v>
                </c:pt>
                <c:pt idx="9873">
                  <c:v>0.98760999999999999</c:v>
                </c:pt>
                <c:pt idx="9874">
                  <c:v>0.99046400000000001</c:v>
                </c:pt>
                <c:pt idx="9875">
                  <c:v>0.99358599999999997</c:v>
                </c:pt>
                <c:pt idx="9876">
                  <c:v>0.99612800000000001</c:v>
                </c:pt>
                <c:pt idx="9877">
                  <c:v>0.99838400000000005</c:v>
                </c:pt>
                <c:pt idx="9878">
                  <c:v>1.00075</c:v>
                </c:pt>
                <c:pt idx="9879">
                  <c:v>1.002559</c:v>
                </c:pt>
                <c:pt idx="9880">
                  <c:v>1.0029939999999999</c:v>
                </c:pt>
                <c:pt idx="9881">
                  <c:v>1.001924</c:v>
                </c:pt>
                <c:pt idx="9882">
                  <c:v>0.99971699999999997</c:v>
                </c:pt>
                <c:pt idx="9883">
                  <c:v>0.997448</c:v>
                </c:pt>
                <c:pt idx="9884">
                  <c:v>0.99656999999999996</c:v>
                </c:pt>
                <c:pt idx="9885">
                  <c:v>0.99768500000000004</c:v>
                </c:pt>
                <c:pt idx="9886">
                  <c:v>1.000319</c:v>
                </c:pt>
                <c:pt idx="9887">
                  <c:v>1.0031319999999999</c:v>
                </c:pt>
                <c:pt idx="9888">
                  <c:v>1.004718</c:v>
                </c:pt>
                <c:pt idx="9889">
                  <c:v>1.005047</c:v>
                </c:pt>
                <c:pt idx="9890">
                  <c:v>1.0051890000000001</c:v>
                </c:pt>
                <c:pt idx="9891">
                  <c:v>1.0060279999999999</c:v>
                </c:pt>
                <c:pt idx="9892">
                  <c:v>1.007566</c:v>
                </c:pt>
                <c:pt idx="9893">
                  <c:v>1.0090319999999999</c:v>
                </c:pt>
                <c:pt idx="9894">
                  <c:v>1.0099819999999999</c:v>
                </c:pt>
                <c:pt idx="9895">
                  <c:v>1.0107969999999999</c:v>
                </c:pt>
                <c:pt idx="9896">
                  <c:v>1.0120990000000001</c:v>
                </c:pt>
                <c:pt idx="9897">
                  <c:v>1.0145280000000001</c:v>
                </c:pt>
                <c:pt idx="9898">
                  <c:v>1.018211</c:v>
                </c:pt>
                <c:pt idx="9899">
                  <c:v>1.0218400000000001</c:v>
                </c:pt>
                <c:pt idx="9900">
                  <c:v>1.0236259999999999</c:v>
                </c:pt>
              </c:numCache>
            </c:numRef>
          </c:yVal>
          <c:smooth val="1"/>
          <c:extLst>
            <c:ext xmlns:c16="http://schemas.microsoft.com/office/drawing/2014/chart" uri="{C3380CC4-5D6E-409C-BE32-E72D297353CC}">
              <c16:uniqueId val="{00000001-7F20-40E8-9AC4-345681F0AB42}"/>
            </c:ext>
          </c:extLst>
        </c:ser>
        <c:ser>
          <c:idx val="2"/>
          <c:order val="2"/>
          <c:tx>
            <c:v>38</c:v>
          </c:tx>
          <c:spPr>
            <a:ln w="9525" cap="rnd">
              <a:solidFill>
                <a:schemeClr val="accent3"/>
              </a:solidFill>
              <a:round/>
            </a:ln>
            <a:effectLst/>
          </c:spPr>
          <c:marker>
            <c:symbol val="none"/>
          </c:marker>
          <c:xVal>
            <c:numRef>
              <c:f>'38'!$C$1:$C$9835</c:f>
              <c:numCache>
                <c:formatCode>General</c:formatCode>
                <c:ptCount val="9835"/>
                <c:pt idx="0">
                  <c:v>0.4</c:v>
                </c:pt>
                <c:pt idx="1">
                  <c:v>0.8</c:v>
                </c:pt>
                <c:pt idx="2">
                  <c:v>1.2</c:v>
                </c:pt>
                <c:pt idx="3">
                  <c:v>1.6</c:v>
                </c:pt>
                <c:pt idx="4">
                  <c:v>2</c:v>
                </c:pt>
                <c:pt idx="5">
                  <c:v>2.4</c:v>
                </c:pt>
                <c:pt idx="6">
                  <c:v>2.8</c:v>
                </c:pt>
                <c:pt idx="7">
                  <c:v>3.2</c:v>
                </c:pt>
                <c:pt idx="8">
                  <c:v>3.6</c:v>
                </c:pt>
                <c:pt idx="9">
                  <c:v>4</c:v>
                </c:pt>
                <c:pt idx="10">
                  <c:v>4.4000000000000004</c:v>
                </c:pt>
                <c:pt idx="11">
                  <c:v>4.8</c:v>
                </c:pt>
                <c:pt idx="12">
                  <c:v>5.2</c:v>
                </c:pt>
                <c:pt idx="13">
                  <c:v>5.6</c:v>
                </c:pt>
                <c:pt idx="14">
                  <c:v>6</c:v>
                </c:pt>
                <c:pt idx="15">
                  <c:v>6.4</c:v>
                </c:pt>
                <c:pt idx="16">
                  <c:v>6.8</c:v>
                </c:pt>
                <c:pt idx="17">
                  <c:v>7.2</c:v>
                </c:pt>
                <c:pt idx="18">
                  <c:v>7.6</c:v>
                </c:pt>
                <c:pt idx="19">
                  <c:v>8</c:v>
                </c:pt>
                <c:pt idx="20">
                  <c:v>8.4</c:v>
                </c:pt>
                <c:pt idx="21">
                  <c:v>8.8000000000000007</c:v>
                </c:pt>
                <c:pt idx="22">
                  <c:v>9.1999999999999993</c:v>
                </c:pt>
                <c:pt idx="23">
                  <c:v>9.6</c:v>
                </c:pt>
                <c:pt idx="24">
                  <c:v>10</c:v>
                </c:pt>
                <c:pt idx="25">
                  <c:v>10.4</c:v>
                </c:pt>
                <c:pt idx="26">
                  <c:v>10.8</c:v>
                </c:pt>
                <c:pt idx="27">
                  <c:v>11.2</c:v>
                </c:pt>
                <c:pt idx="28">
                  <c:v>11.6</c:v>
                </c:pt>
                <c:pt idx="29">
                  <c:v>12</c:v>
                </c:pt>
                <c:pt idx="30">
                  <c:v>12.4</c:v>
                </c:pt>
                <c:pt idx="31">
                  <c:v>12.8</c:v>
                </c:pt>
                <c:pt idx="32">
                  <c:v>13.2</c:v>
                </c:pt>
                <c:pt idx="33">
                  <c:v>13.6</c:v>
                </c:pt>
                <c:pt idx="34">
                  <c:v>14</c:v>
                </c:pt>
                <c:pt idx="35">
                  <c:v>14.4</c:v>
                </c:pt>
                <c:pt idx="36">
                  <c:v>14.8</c:v>
                </c:pt>
                <c:pt idx="37">
                  <c:v>15.2</c:v>
                </c:pt>
                <c:pt idx="38">
                  <c:v>15.6</c:v>
                </c:pt>
                <c:pt idx="39">
                  <c:v>16</c:v>
                </c:pt>
                <c:pt idx="40">
                  <c:v>16.399999999999999</c:v>
                </c:pt>
                <c:pt idx="41">
                  <c:v>16.8</c:v>
                </c:pt>
                <c:pt idx="42">
                  <c:v>17.2</c:v>
                </c:pt>
                <c:pt idx="43">
                  <c:v>17.600000000000001</c:v>
                </c:pt>
                <c:pt idx="44">
                  <c:v>18</c:v>
                </c:pt>
                <c:pt idx="45">
                  <c:v>18.399999999999999</c:v>
                </c:pt>
                <c:pt idx="46">
                  <c:v>18.8</c:v>
                </c:pt>
                <c:pt idx="47">
                  <c:v>19.2</c:v>
                </c:pt>
                <c:pt idx="48">
                  <c:v>19.600000000000001</c:v>
                </c:pt>
                <c:pt idx="49">
                  <c:v>20</c:v>
                </c:pt>
                <c:pt idx="50">
                  <c:v>20.399999999999999</c:v>
                </c:pt>
                <c:pt idx="51">
                  <c:v>20.8</c:v>
                </c:pt>
                <c:pt idx="52">
                  <c:v>21.2</c:v>
                </c:pt>
                <c:pt idx="53">
                  <c:v>21.6</c:v>
                </c:pt>
                <c:pt idx="54">
                  <c:v>22</c:v>
                </c:pt>
                <c:pt idx="55">
                  <c:v>22.4</c:v>
                </c:pt>
                <c:pt idx="56">
                  <c:v>22.8</c:v>
                </c:pt>
                <c:pt idx="57">
                  <c:v>23.2</c:v>
                </c:pt>
                <c:pt idx="58">
                  <c:v>23.6</c:v>
                </c:pt>
                <c:pt idx="59">
                  <c:v>24</c:v>
                </c:pt>
                <c:pt idx="60">
                  <c:v>24.4</c:v>
                </c:pt>
                <c:pt idx="61">
                  <c:v>24.8</c:v>
                </c:pt>
                <c:pt idx="62">
                  <c:v>25.2</c:v>
                </c:pt>
                <c:pt idx="63">
                  <c:v>25.6</c:v>
                </c:pt>
                <c:pt idx="64">
                  <c:v>26</c:v>
                </c:pt>
                <c:pt idx="65">
                  <c:v>26.4</c:v>
                </c:pt>
                <c:pt idx="66">
                  <c:v>26.8</c:v>
                </c:pt>
                <c:pt idx="67">
                  <c:v>27.2</c:v>
                </c:pt>
                <c:pt idx="68">
                  <c:v>27.6</c:v>
                </c:pt>
                <c:pt idx="69">
                  <c:v>28</c:v>
                </c:pt>
                <c:pt idx="70">
                  <c:v>28.4</c:v>
                </c:pt>
                <c:pt idx="71">
                  <c:v>28.8</c:v>
                </c:pt>
                <c:pt idx="72">
                  <c:v>29.2</c:v>
                </c:pt>
                <c:pt idx="73">
                  <c:v>29.6</c:v>
                </c:pt>
                <c:pt idx="74">
                  <c:v>30</c:v>
                </c:pt>
                <c:pt idx="75">
                  <c:v>30.4</c:v>
                </c:pt>
                <c:pt idx="76">
                  <c:v>30.8</c:v>
                </c:pt>
                <c:pt idx="77">
                  <c:v>31.2</c:v>
                </c:pt>
                <c:pt idx="78">
                  <c:v>31.6</c:v>
                </c:pt>
                <c:pt idx="79">
                  <c:v>32</c:v>
                </c:pt>
                <c:pt idx="80">
                  <c:v>32.4</c:v>
                </c:pt>
                <c:pt idx="81">
                  <c:v>32.799999999999997</c:v>
                </c:pt>
                <c:pt idx="82">
                  <c:v>33.200000000000003</c:v>
                </c:pt>
                <c:pt idx="83">
                  <c:v>33.6</c:v>
                </c:pt>
                <c:pt idx="84">
                  <c:v>34</c:v>
                </c:pt>
                <c:pt idx="85">
                  <c:v>34.4</c:v>
                </c:pt>
                <c:pt idx="86">
                  <c:v>34.799999999999997</c:v>
                </c:pt>
                <c:pt idx="87">
                  <c:v>35.200000000000003</c:v>
                </c:pt>
                <c:pt idx="88">
                  <c:v>35.6</c:v>
                </c:pt>
                <c:pt idx="89">
                  <c:v>36</c:v>
                </c:pt>
                <c:pt idx="90">
                  <c:v>36.4</c:v>
                </c:pt>
                <c:pt idx="91">
                  <c:v>36.799999999999997</c:v>
                </c:pt>
                <c:pt idx="92">
                  <c:v>37.200000000000003</c:v>
                </c:pt>
                <c:pt idx="93">
                  <c:v>37.6</c:v>
                </c:pt>
                <c:pt idx="94">
                  <c:v>38</c:v>
                </c:pt>
                <c:pt idx="95">
                  <c:v>38.4</c:v>
                </c:pt>
                <c:pt idx="96">
                  <c:v>38.799999999999997</c:v>
                </c:pt>
                <c:pt idx="97">
                  <c:v>39.200000000000003</c:v>
                </c:pt>
                <c:pt idx="98">
                  <c:v>39.6</c:v>
                </c:pt>
                <c:pt idx="99">
                  <c:v>40</c:v>
                </c:pt>
                <c:pt idx="100">
                  <c:v>40.4</c:v>
                </c:pt>
                <c:pt idx="101">
                  <c:v>40.799999999999997</c:v>
                </c:pt>
                <c:pt idx="102">
                  <c:v>41.2</c:v>
                </c:pt>
                <c:pt idx="103">
                  <c:v>41.6</c:v>
                </c:pt>
                <c:pt idx="104">
                  <c:v>42</c:v>
                </c:pt>
                <c:pt idx="105">
                  <c:v>42.4</c:v>
                </c:pt>
                <c:pt idx="106">
                  <c:v>42.8</c:v>
                </c:pt>
                <c:pt idx="107">
                  <c:v>43.2</c:v>
                </c:pt>
                <c:pt idx="108">
                  <c:v>43.6</c:v>
                </c:pt>
                <c:pt idx="109">
                  <c:v>44</c:v>
                </c:pt>
                <c:pt idx="110">
                  <c:v>44.4</c:v>
                </c:pt>
                <c:pt idx="111">
                  <c:v>44.8</c:v>
                </c:pt>
                <c:pt idx="112">
                  <c:v>45.2</c:v>
                </c:pt>
                <c:pt idx="113">
                  <c:v>45.6</c:v>
                </c:pt>
                <c:pt idx="114">
                  <c:v>46</c:v>
                </c:pt>
                <c:pt idx="115">
                  <c:v>46.4</c:v>
                </c:pt>
                <c:pt idx="116">
                  <c:v>46.8</c:v>
                </c:pt>
                <c:pt idx="117">
                  <c:v>47.2</c:v>
                </c:pt>
                <c:pt idx="118">
                  <c:v>47.6</c:v>
                </c:pt>
                <c:pt idx="119">
                  <c:v>48</c:v>
                </c:pt>
                <c:pt idx="120">
                  <c:v>48.4</c:v>
                </c:pt>
                <c:pt idx="121">
                  <c:v>48.8</c:v>
                </c:pt>
                <c:pt idx="122">
                  <c:v>49.2</c:v>
                </c:pt>
                <c:pt idx="123">
                  <c:v>49.6</c:v>
                </c:pt>
                <c:pt idx="124">
                  <c:v>50</c:v>
                </c:pt>
                <c:pt idx="125">
                  <c:v>50.4</c:v>
                </c:pt>
                <c:pt idx="126">
                  <c:v>50.8</c:v>
                </c:pt>
                <c:pt idx="127">
                  <c:v>51.2</c:v>
                </c:pt>
                <c:pt idx="128">
                  <c:v>51.6</c:v>
                </c:pt>
                <c:pt idx="129">
                  <c:v>52</c:v>
                </c:pt>
                <c:pt idx="130">
                  <c:v>52.4</c:v>
                </c:pt>
                <c:pt idx="131">
                  <c:v>52.8</c:v>
                </c:pt>
                <c:pt idx="132">
                  <c:v>53.2</c:v>
                </c:pt>
                <c:pt idx="133">
                  <c:v>53.6</c:v>
                </c:pt>
                <c:pt idx="134">
                  <c:v>54</c:v>
                </c:pt>
                <c:pt idx="135">
                  <c:v>54.4</c:v>
                </c:pt>
                <c:pt idx="136">
                  <c:v>54.8</c:v>
                </c:pt>
                <c:pt idx="137">
                  <c:v>55.2</c:v>
                </c:pt>
                <c:pt idx="138">
                  <c:v>55.6</c:v>
                </c:pt>
                <c:pt idx="139">
                  <c:v>56</c:v>
                </c:pt>
                <c:pt idx="140">
                  <c:v>56.4</c:v>
                </c:pt>
                <c:pt idx="141">
                  <c:v>56.8</c:v>
                </c:pt>
                <c:pt idx="142">
                  <c:v>57.2</c:v>
                </c:pt>
                <c:pt idx="143">
                  <c:v>57.6</c:v>
                </c:pt>
                <c:pt idx="144">
                  <c:v>58</c:v>
                </c:pt>
                <c:pt idx="145">
                  <c:v>58.4</c:v>
                </c:pt>
                <c:pt idx="146">
                  <c:v>58.8</c:v>
                </c:pt>
                <c:pt idx="147">
                  <c:v>59.2</c:v>
                </c:pt>
                <c:pt idx="148">
                  <c:v>59.6</c:v>
                </c:pt>
                <c:pt idx="149">
                  <c:v>60</c:v>
                </c:pt>
                <c:pt idx="150">
                  <c:v>60.4</c:v>
                </c:pt>
                <c:pt idx="151">
                  <c:v>60.8</c:v>
                </c:pt>
                <c:pt idx="152">
                  <c:v>61.2</c:v>
                </c:pt>
                <c:pt idx="153">
                  <c:v>61.6</c:v>
                </c:pt>
                <c:pt idx="154">
                  <c:v>62</c:v>
                </c:pt>
                <c:pt idx="155">
                  <c:v>62.4</c:v>
                </c:pt>
                <c:pt idx="156">
                  <c:v>62.8</c:v>
                </c:pt>
                <c:pt idx="157">
                  <c:v>63.2</c:v>
                </c:pt>
                <c:pt idx="158">
                  <c:v>63.6</c:v>
                </c:pt>
                <c:pt idx="159">
                  <c:v>64</c:v>
                </c:pt>
                <c:pt idx="160">
                  <c:v>64.400000000000006</c:v>
                </c:pt>
                <c:pt idx="161">
                  <c:v>64.8</c:v>
                </c:pt>
                <c:pt idx="162">
                  <c:v>65.2</c:v>
                </c:pt>
                <c:pt idx="163">
                  <c:v>65.599999999999994</c:v>
                </c:pt>
                <c:pt idx="164">
                  <c:v>66</c:v>
                </c:pt>
                <c:pt idx="165">
                  <c:v>66.400000000000006</c:v>
                </c:pt>
                <c:pt idx="166">
                  <c:v>66.8</c:v>
                </c:pt>
                <c:pt idx="167">
                  <c:v>67.2</c:v>
                </c:pt>
                <c:pt idx="168">
                  <c:v>67.599999999999994</c:v>
                </c:pt>
                <c:pt idx="169">
                  <c:v>68</c:v>
                </c:pt>
                <c:pt idx="170">
                  <c:v>68.400000000000006</c:v>
                </c:pt>
                <c:pt idx="171">
                  <c:v>68.8</c:v>
                </c:pt>
                <c:pt idx="172">
                  <c:v>69.2</c:v>
                </c:pt>
                <c:pt idx="173">
                  <c:v>69.599999999999994</c:v>
                </c:pt>
                <c:pt idx="174">
                  <c:v>70</c:v>
                </c:pt>
                <c:pt idx="175">
                  <c:v>70.400000000000006</c:v>
                </c:pt>
                <c:pt idx="176">
                  <c:v>70.8</c:v>
                </c:pt>
                <c:pt idx="177">
                  <c:v>71.2</c:v>
                </c:pt>
                <c:pt idx="178">
                  <c:v>71.599999999999994</c:v>
                </c:pt>
                <c:pt idx="179">
                  <c:v>72</c:v>
                </c:pt>
                <c:pt idx="180">
                  <c:v>72.400000000000006</c:v>
                </c:pt>
                <c:pt idx="181">
                  <c:v>72.8</c:v>
                </c:pt>
                <c:pt idx="182">
                  <c:v>73.2</c:v>
                </c:pt>
                <c:pt idx="183">
                  <c:v>73.599999999999994</c:v>
                </c:pt>
                <c:pt idx="184">
                  <c:v>74</c:v>
                </c:pt>
                <c:pt idx="185">
                  <c:v>74.400000000000006</c:v>
                </c:pt>
                <c:pt idx="186">
                  <c:v>74.8</c:v>
                </c:pt>
                <c:pt idx="187">
                  <c:v>75.2</c:v>
                </c:pt>
                <c:pt idx="188">
                  <c:v>75.599999999999994</c:v>
                </c:pt>
                <c:pt idx="189">
                  <c:v>76</c:v>
                </c:pt>
                <c:pt idx="190">
                  <c:v>76.400000000000006</c:v>
                </c:pt>
                <c:pt idx="191">
                  <c:v>76.8</c:v>
                </c:pt>
                <c:pt idx="192">
                  <c:v>77.2</c:v>
                </c:pt>
                <c:pt idx="193">
                  <c:v>77.599999999999994</c:v>
                </c:pt>
                <c:pt idx="194">
                  <c:v>78</c:v>
                </c:pt>
                <c:pt idx="195">
                  <c:v>78.400000000000006</c:v>
                </c:pt>
                <c:pt idx="196">
                  <c:v>78.8</c:v>
                </c:pt>
                <c:pt idx="197">
                  <c:v>79.2</c:v>
                </c:pt>
                <c:pt idx="198">
                  <c:v>79.599999999999994</c:v>
                </c:pt>
                <c:pt idx="199">
                  <c:v>80</c:v>
                </c:pt>
                <c:pt idx="200">
                  <c:v>80.400000000000006</c:v>
                </c:pt>
                <c:pt idx="201">
                  <c:v>80.8</c:v>
                </c:pt>
                <c:pt idx="202">
                  <c:v>81.2</c:v>
                </c:pt>
                <c:pt idx="203">
                  <c:v>81.599999999999994</c:v>
                </c:pt>
                <c:pt idx="204">
                  <c:v>82</c:v>
                </c:pt>
                <c:pt idx="205">
                  <c:v>82.4</c:v>
                </c:pt>
                <c:pt idx="206">
                  <c:v>82.8</c:v>
                </c:pt>
                <c:pt idx="207">
                  <c:v>83.2</c:v>
                </c:pt>
                <c:pt idx="208">
                  <c:v>83.6</c:v>
                </c:pt>
                <c:pt idx="209">
                  <c:v>84</c:v>
                </c:pt>
                <c:pt idx="210">
                  <c:v>84.4</c:v>
                </c:pt>
                <c:pt idx="211">
                  <c:v>84.8</c:v>
                </c:pt>
                <c:pt idx="212">
                  <c:v>85.2</c:v>
                </c:pt>
                <c:pt idx="213">
                  <c:v>85.6</c:v>
                </c:pt>
                <c:pt idx="214">
                  <c:v>86</c:v>
                </c:pt>
                <c:pt idx="215">
                  <c:v>86.4</c:v>
                </c:pt>
                <c:pt idx="216">
                  <c:v>86.8</c:v>
                </c:pt>
                <c:pt idx="217">
                  <c:v>87.2</c:v>
                </c:pt>
                <c:pt idx="218">
                  <c:v>87.6</c:v>
                </c:pt>
                <c:pt idx="219">
                  <c:v>88</c:v>
                </c:pt>
                <c:pt idx="220">
                  <c:v>88.4</c:v>
                </c:pt>
                <c:pt idx="221">
                  <c:v>88.8</c:v>
                </c:pt>
                <c:pt idx="222">
                  <c:v>89.2</c:v>
                </c:pt>
                <c:pt idx="223">
                  <c:v>89.6</c:v>
                </c:pt>
                <c:pt idx="224">
                  <c:v>90</c:v>
                </c:pt>
                <c:pt idx="225">
                  <c:v>90.4</c:v>
                </c:pt>
                <c:pt idx="226">
                  <c:v>90.8</c:v>
                </c:pt>
                <c:pt idx="227">
                  <c:v>91.2</c:v>
                </c:pt>
                <c:pt idx="228">
                  <c:v>91.6</c:v>
                </c:pt>
                <c:pt idx="229">
                  <c:v>92</c:v>
                </c:pt>
                <c:pt idx="230">
                  <c:v>92.4</c:v>
                </c:pt>
                <c:pt idx="231">
                  <c:v>92.8</c:v>
                </c:pt>
                <c:pt idx="232">
                  <c:v>93.2</c:v>
                </c:pt>
                <c:pt idx="233">
                  <c:v>93.6</c:v>
                </c:pt>
                <c:pt idx="234">
                  <c:v>94</c:v>
                </c:pt>
                <c:pt idx="235">
                  <c:v>94.4</c:v>
                </c:pt>
                <c:pt idx="236">
                  <c:v>94.8</c:v>
                </c:pt>
                <c:pt idx="237">
                  <c:v>95.2</c:v>
                </c:pt>
                <c:pt idx="238">
                  <c:v>95.6</c:v>
                </c:pt>
                <c:pt idx="239">
                  <c:v>96</c:v>
                </c:pt>
                <c:pt idx="240">
                  <c:v>96.4</c:v>
                </c:pt>
                <c:pt idx="241">
                  <c:v>96.8</c:v>
                </c:pt>
                <c:pt idx="242">
                  <c:v>97.2</c:v>
                </c:pt>
                <c:pt idx="243">
                  <c:v>97.6</c:v>
                </c:pt>
                <c:pt idx="244">
                  <c:v>98</c:v>
                </c:pt>
                <c:pt idx="245">
                  <c:v>98.4</c:v>
                </c:pt>
                <c:pt idx="246">
                  <c:v>98.8</c:v>
                </c:pt>
                <c:pt idx="247">
                  <c:v>99.2</c:v>
                </c:pt>
                <c:pt idx="248">
                  <c:v>99.6</c:v>
                </c:pt>
                <c:pt idx="249">
                  <c:v>100</c:v>
                </c:pt>
                <c:pt idx="250">
                  <c:v>100.4</c:v>
                </c:pt>
                <c:pt idx="251">
                  <c:v>100.8</c:v>
                </c:pt>
                <c:pt idx="252">
                  <c:v>101.2</c:v>
                </c:pt>
                <c:pt idx="253">
                  <c:v>101.6</c:v>
                </c:pt>
                <c:pt idx="254">
                  <c:v>102</c:v>
                </c:pt>
                <c:pt idx="255">
                  <c:v>102.4</c:v>
                </c:pt>
                <c:pt idx="256">
                  <c:v>102.8</c:v>
                </c:pt>
                <c:pt idx="257">
                  <c:v>103.2</c:v>
                </c:pt>
                <c:pt idx="258">
                  <c:v>103.6</c:v>
                </c:pt>
                <c:pt idx="259">
                  <c:v>104</c:v>
                </c:pt>
                <c:pt idx="260">
                  <c:v>104.4</c:v>
                </c:pt>
                <c:pt idx="261">
                  <c:v>104.8</c:v>
                </c:pt>
                <c:pt idx="262">
                  <c:v>105.2</c:v>
                </c:pt>
                <c:pt idx="263">
                  <c:v>105.6</c:v>
                </c:pt>
                <c:pt idx="264">
                  <c:v>106</c:v>
                </c:pt>
                <c:pt idx="265">
                  <c:v>106.4</c:v>
                </c:pt>
                <c:pt idx="266">
                  <c:v>106.8</c:v>
                </c:pt>
                <c:pt idx="267">
                  <c:v>107.2</c:v>
                </c:pt>
                <c:pt idx="268">
                  <c:v>107.6</c:v>
                </c:pt>
                <c:pt idx="269">
                  <c:v>108</c:v>
                </c:pt>
                <c:pt idx="270">
                  <c:v>108.4</c:v>
                </c:pt>
                <c:pt idx="271">
                  <c:v>108.8</c:v>
                </c:pt>
                <c:pt idx="272">
                  <c:v>109.2</c:v>
                </c:pt>
                <c:pt idx="273">
                  <c:v>109.6</c:v>
                </c:pt>
                <c:pt idx="274">
                  <c:v>110</c:v>
                </c:pt>
                <c:pt idx="275">
                  <c:v>110.4</c:v>
                </c:pt>
                <c:pt idx="276">
                  <c:v>110.8</c:v>
                </c:pt>
                <c:pt idx="277">
                  <c:v>111.2</c:v>
                </c:pt>
                <c:pt idx="278">
                  <c:v>111.6</c:v>
                </c:pt>
                <c:pt idx="279">
                  <c:v>112</c:v>
                </c:pt>
                <c:pt idx="280">
                  <c:v>112.4</c:v>
                </c:pt>
                <c:pt idx="281">
                  <c:v>112.8</c:v>
                </c:pt>
                <c:pt idx="282">
                  <c:v>113.2</c:v>
                </c:pt>
                <c:pt idx="283">
                  <c:v>113.6</c:v>
                </c:pt>
                <c:pt idx="284">
                  <c:v>114</c:v>
                </c:pt>
                <c:pt idx="285">
                  <c:v>114.4</c:v>
                </c:pt>
                <c:pt idx="286">
                  <c:v>114.8</c:v>
                </c:pt>
                <c:pt idx="287">
                  <c:v>115.2</c:v>
                </c:pt>
                <c:pt idx="288">
                  <c:v>115.6</c:v>
                </c:pt>
                <c:pt idx="289">
                  <c:v>116</c:v>
                </c:pt>
                <c:pt idx="290">
                  <c:v>116.4</c:v>
                </c:pt>
                <c:pt idx="291">
                  <c:v>116.8</c:v>
                </c:pt>
                <c:pt idx="292">
                  <c:v>117.2</c:v>
                </c:pt>
                <c:pt idx="293">
                  <c:v>117.6</c:v>
                </c:pt>
                <c:pt idx="294">
                  <c:v>118</c:v>
                </c:pt>
                <c:pt idx="295">
                  <c:v>118.4</c:v>
                </c:pt>
                <c:pt idx="296">
                  <c:v>118.8</c:v>
                </c:pt>
                <c:pt idx="297">
                  <c:v>119.2</c:v>
                </c:pt>
                <c:pt idx="298">
                  <c:v>119.6</c:v>
                </c:pt>
                <c:pt idx="299">
                  <c:v>120</c:v>
                </c:pt>
                <c:pt idx="300">
                  <c:v>120.4</c:v>
                </c:pt>
                <c:pt idx="301">
                  <c:v>120.8</c:v>
                </c:pt>
                <c:pt idx="302">
                  <c:v>121.2</c:v>
                </c:pt>
                <c:pt idx="303">
                  <c:v>121.6</c:v>
                </c:pt>
                <c:pt idx="304">
                  <c:v>122</c:v>
                </c:pt>
                <c:pt idx="305">
                  <c:v>122.4</c:v>
                </c:pt>
                <c:pt idx="306">
                  <c:v>122.8</c:v>
                </c:pt>
                <c:pt idx="307">
                  <c:v>123.2</c:v>
                </c:pt>
                <c:pt idx="308">
                  <c:v>123.6</c:v>
                </c:pt>
                <c:pt idx="309">
                  <c:v>124</c:v>
                </c:pt>
                <c:pt idx="310">
                  <c:v>124.4</c:v>
                </c:pt>
                <c:pt idx="311">
                  <c:v>124.8</c:v>
                </c:pt>
                <c:pt idx="312">
                  <c:v>125.2</c:v>
                </c:pt>
                <c:pt idx="313">
                  <c:v>125.6</c:v>
                </c:pt>
                <c:pt idx="314">
                  <c:v>126</c:v>
                </c:pt>
                <c:pt idx="315">
                  <c:v>126.4</c:v>
                </c:pt>
                <c:pt idx="316">
                  <c:v>126.8</c:v>
                </c:pt>
                <c:pt idx="317">
                  <c:v>127.2</c:v>
                </c:pt>
                <c:pt idx="318">
                  <c:v>127.6</c:v>
                </c:pt>
                <c:pt idx="319">
                  <c:v>128</c:v>
                </c:pt>
                <c:pt idx="320">
                  <c:v>128.4</c:v>
                </c:pt>
                <c:pt idx="321">
                  <c:v>128.80000000000001</c:v>
                </c:pt>
                <c:pt idx="322">
                  <c:v>129.19999999999999</c:v>
                </c:pt>
                <c:pt idx="323">
                  <c:v>129.6</c:v>
                </c:pt>
                <c:pt idx="324">
                  <c:v>130</c:v>
                </c:pt>
                <c:pt idx="325">
                  <c:v>130.4</c:v>
                </c:pt>
                <c:pt idx="326">
                  <c:v>130.80000000000001</c:v>
                </c:pt>
                <c:pt idx="327">
                  <c:v>131.19999999999999</c:v>
                </c:pt>
                <c:pt idx="328">
                  <c:v>131.6</c:v>
                </c:pt>
                <c:pt idx="329">
                  <c:v>132</c:v>
                </c:pt>
                <c:pt idx="330">
                  <c:v>132.4</c:v>
                </c:pt>
                <c:pt idx="331">
                  <c:v>132.80000000000001</c:v>
                </c:pt>
                <c:pt idx="332">
                  <c:v>133.19999999999999</c:v>
                </c:pt>
                <c:pt idx="333">
                  <c:v>133.6</c:v>
                </c:pt>
                <c:pt idx="334">
                  <c:v>134</c:v>
                </c:pt>
                <c:pt idx="335">
                  <c:v>134.4</c:v>
                </c:pt>
                <c:pt idx="336">
                  <c:v>134.80000000000001</c:v>
                </c:pt>
                <c:pt idx="337">
                  <c:v>135.19999999999999</c:v>
                </c:pt>
                <c:pt idx="338">
                  <c:v>135.6</c:v>
                </c:pt>
                <c:pt idx="339">
                  <c:v>136</c:v>
                </c:pt>
                <c:pt idx="340">
                  <c:v>136.4</c:v>
                </c:pt>
                <c:pt idx="341">
                  <c:v>136.80000000000001</c:v>
                </c:pt>
                <c:pt idx="342">
                  <c:v>137.19999999999999</c:v>
                </c:pt>
                <c:pt idx="343">
                  <c:v>137.6</c:v>
                </c:pt>
                <c:pt idx="344">
                  <c:v>138</c:v>
                </c:pt>
                <c:pt idx="345">
                  <c:v>138.4</c:v>
                </c:pt>
                <c:pt idx="346">
                  <c:v>138.80000000000001</c:v>
                </c:pt>
                <c:pt idx="347">
                  <c:v>139.19999999999999</c:v>
                </c:pt>
                <c:pt idx="348">
                  <c:v>139.6</c:v>
                </c:pt>
                <c:pt idx="349">
                  <c:v>140</c:v>
                </c:pt>
                <c:pt idx="350">
                  <c:v>140.4</c:v>
                </c:pt>
                <c:pt idx="351">
                  <c:v>140.80000000000001</c:v>
                </c:pt>
                <c:pt idx="352">
                  <c:v>141.19999999999999</c:v>
                </c:pt>
                <c:pt idx="353">
                  <c:v>141.6</c:v>
                </c:pt>
                <c:pt idx="354">
                  <c:v>142</c:v>
                </c:pt>
                <c:pt idx="355">
                  <c:v>142.4</c:v>
                </c:pt>
                <c:pt idx="356">
                  <c:v>142.80000000000001</c:v>
                </c:pt>
                <c:pt idx="357">
                  <c:v>143.19999999999999</c:v>
                </c:pt>
                <c:pt idx="358">
                  <c:v>143.6</c:v>
                </c:pt>
                <c:pt idx="359">
                  <c:v>144</c:v>
                </c:pt>
                <c:pt idx="360">
                  <c:v>144.4</c:v>
                </c:pt>
                <c:pt idx="361">
                  <c:v>144.80000000000001</c:v>
                </c:pt>
                <c:pt idx="362">
                  <c:v>145.19999999999999</c:v>
                </c:pt>
                <c:pt idx="363">
                  <c:v>145.6</c:v>
                </c:pt>
                <c:pt idx="364">
                  <c:v>146</c:v>
                </c:pt>
                <c:pt idx="365">
                  <c:v>146.4</c:v>
                </c:pt>
                <c:pt idx="366">
                  <c:v>146.80000000000001</c:v>
                </c:pt>
                <c:pt idx="367">
                  <c:v>147.19999999999999</c:v>
                </c:pt>
                <c:pt idx="368">
                  <c:v>147.6</c:v>
                </c:pt>
                <c:pt idx="369">
                  <c:v>148</c:v>
                </c:pt>
                <c:pt idx="370">
                  <c:v>148.4</c:v>
                </c:pt>
                <c:pt idx="371">
                  <c:v>148.80000000000001</c:v>
                </c:pt>
                <c:pt idx="372">
                  <c:v>149.19999999999999</c:v>
                </c:pt>
                <c:pt idx="373">
                  <c:v>149.6</c:v>
                </c:pt>
                <c:pt idx="374">
                  <c:v>150</c:v>
                </c:pt>
                <c:pt idx="375">
                  <c:v>150.4</c:v>
                </c:pt>
                <c:pt idx="376">
                  <c:v>150.80000000000001</c:v>
                </c:pt>
                <c:pt idx="377">
                  <c:v>151.19999999999999</c:v>
                </c:pt>
                <c:pt idx="378">
                  <c:v>151.6</c:v>
                </c:pt>
                <c:pt idx="379">
                  <c:v>152</c:v>
                </c:pt>
                <c:pt idx="380">
                  <c:v>152.4</c:v>
                </c:pt>
                <c:pt idx="381">
                  <c:v>152.80000000000001</c:v>
                </c:pt>
                <c:pt idx="382">
                  <c:v>153.19999999999999</c:v>
                </c:pt>
                <c:pt idx="383">
                  <c:v>153.6</c:v>
                </c:pt>
                <c:pt idx="384">
                  <c:v>154</c:v>
                </c:pt>
                <c:pt idx="385">
                  <c:v>154.4</c:v>
                </c:pt>
                <c:pt idx="386">
                  <c:v>154.80000000000001</c:v>
                </c:pt>
                <c:pt idx="387">
                  <c:v>155.19999999999999</c:v>
                </c:pt>
                <c:pt idx="388">
                  <c:v>155.6</c:v>
                </c:pt>
                <c:pt idx="389">
                  <c:v>156</c:v>
                </c:pt>
                <c:pt idx="390">
                  <c:v>156.4</c:v>
                </c:pt>
                <c:pt idx="391">
                  <c:v>156.80000000000001</c:v>
                </c:pt>
                <c:pt idx="392">
                  <c:v>157.19999999999999</c:v>
                </c:pt>
                <c:pt idx="393">
                  <c:v>157.6</c:v>
                </c:pt>
                <c:pt idx="394">
                  <c:v>158</c:v>
                </c:pt>
                <c:pt idx="395">
                  <c:v>158.4</c:v>
                </c:pt>
                <c:pt idx="396">
                  <c:v>158.80000000000001</c:v>
                </c:pt>
                <c:pt idx="397">
                  <c:v>159.19999999999999</c:v>
                </c:pt>
                <c:pt idx="398">
                  <c:v>159.6</c:v>
                </c:pt>
                <c:pt idx="399">
                  <c:v>160</c:v>
                </c:pt>
                <c:pt idx="400">
                  <c:v>160.4</c:v>
                </c:pt>
                <c:pt idx="401">
                  <c:v>160.80000000000001</c:v>
                </c:pt>
                <c:pt idx="402">
                  <c:v>161.19999999999999</c:v>
                </c:pt>
                <c:pt idx="403">
                  <c:v>161.6</c:v>
                </c:pt>
                <c:pt idx="404">
                  <c:v>162</c:v>
                </c:pt>
                <c:pt idx="405">
                  <c:v>162.4</c:v>
                </c:pt>
                <c:pt idx="406">
                  <c:v>162.80000000000001</c:v>
                </c:pt>
                <c:pt idx="407">
                  <c:v>163.19999999999999</c:v>
                </c:pt>
                <c:pt idx="408">
                  <c:v>163.6</c:v>
                </c:pt>
                <c:pt idx="409">
                  <c:v>164</c:v>
                </c:pt>
                <c:pt idx="410">
                  <c:v>164.4</c:v>
                </c:pt>
                <c:pt idx="411">
                  <c:v>164.8</c:v>
                </c:pt>
                <c:pt idx="412">
                  <c:v>165.2</c:v>
                </c:pt>
                <c:pt idx="413">
                  <c:v>165.6</c:v>
                </c:pt>
                <c:pt idx="414">
                  <c:v>166</c:v>
                </c:pt>
                <c:pt idx="415">
                  <c:v>166.4</c:v>
                </c:pt>
                <c:pt idx="416">
                  <c:v>166.8</c:v>
                </c:pt>
                <c:pt idx="417">
                  <c:v>167.2</c:v>
                </c:pt>
                <c:pt idx="418">
                  <c:v>167.6</c:v>
                </c:pt>
                <c:pt idx="419">
                  <c:v>168</c:v>
                </c:pt>
                <c:pt idx="420">
                  <c:v>168.4</c:v>
                </c:pt>
                <c:pt idx="421">
                  <c:v>168.8</c:v>
                </c:pt>
                <c:pt idx="422">
                  <c:v>169.2</c:v>
                </c:pt>
                <c:pt idx="423">
                  <c:v>169.6</c:v>
                </c:pt>
                <c:pt idx="424">
                  <c:v>170</c:v>
                </c:pt>
                <c:pt idx="425">
                  <c:v>170.4</c:v>
                </c:pt>
                <c:pt idx="426">
                  <c:v>170.8</c:v>
                </c:pt>
                <c:pt idx="427">
                  <c:v>171.2</c:v>
                </c:pt>
                <c:pt idx="428">
                  <c:v>171.6</c:v>
                </c:pt>
                <c:pt idx="429">
                  <c:v>172</c:v>
                </c:pt>
                <c:pt idx="430">
                  <c:v>172.4</c:v>
                </c:pt>
                <c:pt idx="431">
                  <c:v>172.8</c:v>
                </c:pt>
                <c:pt idx="432">
                  <c:v>173.2</c:v>
                </c:pt>
                <c:pt idx="433">
                  <c:v>173.6</c:v>
                </c:pt>
                <c:pt idx="434">
                  <c:v>174</c:v>
                </c:pt>
                <c:pt idx="435">
                  <c:v>174.4</c:v>
                </c:pt>
                <c:pt idx="436">
                  <c:v>174.8</c:v>
                </c:pt>
                <c:pt idx="437">
                  <c:v>175.2</c:v>
                </c:pt>
                <c:pt idx="438">
                  <c:v>175.6</c:v>
                </c:pt>
                <c:pt idx="439">
                  <c:v>176</c:v>
                </c:pt>
                <c:pt idx="440">
                  <c:v>176.4</c:v>
                </c:pt>
                <c:pt idx="441">
                  <c:v>176.8</c:v>
                </c:pt>
                <c:pt idx="442">
                  <c:v>177.2</c:v>
                </c:pt>
                <c:pt idx="443">
                  <c:v>177.6</c:v>
                </c:pt>
                <c:pt idx="444">
                  <c:v>178</c:v>
                </c:pt>
                <c:pt idx="445">
                  <c:v>178.4</c:v>
                </c:pt>
                <c:pt idx="446">
                  <c:v>178.8</c:v>
                </c:pt>
                <c:pt idx="447">
                  <c:v>179.2</c:v>
                </c:pt>
                <c:pt idx="448">
                  <c:v>179.6</c:v>
                </c:pt>
                <c:pt idx="449">
                  <c:v>180</c:v>
                </c:pt>
                <c:pt idx="450">
                  <c:v>180.4</c:v>
                </c:pt>
                <c:pt idx="451">
                  <c:v>180.8</c:v>
                </c:pt>
                <c:pt idx="452">
                  <c:v>181.2</c:v>
                </c:pt>
                <c:pt idx="453">
                  <c:v>181.6</c:v>
                </c:pt>
                <c:pt idx="454">
                  <c:v>182</c:v>
                </c:pt>
                <c:pt idx="455">
                  <c:v>182.4</c:v>
                </c:pt>
                <c:pt idx="456">
                  <c:v>182.8</c:v>
                </c:pt>
                <c:pt idx="457">
                  <c:v>183.2</c:v>
                </c:pt>
                <c:pt idx="458">
                  <c:v>183.6</c:v>
                </c:pt>
                <c:pt idx="459">
                  <c:v>184</c:v>
                </c:pt>
                <c:pt idx="460">
                  <c:v>184.4</c:v>
                </c:pt>
                <c:pt idx="461">
                  <c:v>184.8</c:v>
                </c:pt>
                <c:pt idx="462">
                  <c:v>185.2</c:v>
                </c:pt>
                <c:pt idx="463">
                  <c:v>185.6</c:v>
                </c:pt>
                <c:pt idx="464">
                  <c:v>186</c:v>
                </c:pt>
                <c:pt idx="465">
                  <c:v>186.4</c:v>
                </c:pt>
                <c:pt idx="466">
                  <c:v>186.8</c:v>
                </c:pt>
                <c:pt idx="467">
                  <c:v>187.2</c:v>
                </c:pt>
                <c:pt idx="468">
                  <c:v>187.6</c:v>
                </c:pt>
                <c:pt idx="469">
                  <c:v>188</c:v>
                </c:pt>
                <c:pt idx="470">
                  <c:v>188.4</c:v>
                </c:pt>
                <c:pt idx="471">
                  <c:v>188.8</c:v>
                </c:pt>
                <c:pt idx="472">
                  <c:v>189.2</c:v>
                </c:pt>
                <c:pt idx="473">
                  <c:v>189.6</c:v>
                </c:pt>
                <c:pt idx="474">
                  <c:v>190</c:v>
                </c:pt>
                <c:pt idx="475">
                  <c:v>190.4</c:v>
                </c:pt>
                <c:pt idx="476">
                  <c:v>190.8</c:v>
                </c:pt>
                <c:pt idx="477">
                  <c:v>191.2</c:v>
                </c:pt>
                <c:pt idx="478">
                  <c:v>191.6</c:v>
                </c:pt>
                <c:pt idx="479">
                  <c:v>192</c:v>
                </c:pt>
                <c:pt idx="480">
                  <c:v>192.4</c:v>
                </c:pt>
                <c:pt idx="481">
                  <c:v>192.8</c:v>
                </c:pt>
                <c:pt idx="482">
                  <c:v>193.2</c:v>
                </c:pt>
                <c:pt idx="483">
                  <c:v>193.6</c:v>
                </c:pt>
                <c:pt idx="484">
                  <c:v>194</c:v>
                </c:pt>
                <c:pt idx="485">
                  <c:v>194.4</c:v>
                </c:pt>
                <c:pt idx="486">
                  <c:v>194.8</c:v>
                </c:pt>
                <c:pt idx="487">
                  <c:v>195.2</c:v>
                </c:pt>
                <c:pt idx="488">
                  <c:v>195.6</c:v>
                </c:pt>
                <c:pt idx="489">
                  <c:v>196</c:v>
                </c:pt>
                <c:pt idx="490">
                  <c:v>196.4</c:v>
                </c:pt>
                <c:pt idx="491">
                  <c:v>196.8</c:v>
                </c:pt>
                <c:pt idx="492">
                  <c:v>197.2</c:v>
                </c:pt>
                <c:pt idx="493">
                  <c:v>197.6</c:v>
                </c:pt>
                <c:pt idx="494">
                  <c:v>198</c:v>
                </c:pt>
                <c:pt idx="495">
                  <c:v>198.4</c:v>
                </c:pt>
                <c:pt idx="496">
                  <c:v>198.8</c:v>
                </c:pt>
                <c:pt idx="497">
                  <c:v>199.2</c:v>
                </c:pt>
                <c:pt idx="498">
                  <c:v>199.6</c:v>
                </c:pt>
                <c:pt idx="499">
                  <c:v>200</c:v>
                </c:pt>
                <c:pt idx="500">
                  <c:v>200.4</c:v>
                </c:pt>
                <c:pt idx="501">
                  <c:v>200.8</c:v>
                </c:pt>
                <c:pt idx="502">
                  <c:v>201.2</c:v>
                </c:pt>
                <c:pt idx="503">
                  <c:v>201.6</c:v>
                </c:pt>
                <c:pt idx="504">
                  <c:v>202</c:v>
                </c:pt>
                <c:pt idx="505">
                  <c:v>202.4</c:v>
                </c:pt>
                <c:pt idx="506">
                  <c:v>202.8</c:v>
                </c:pt>
                <c:pt idx="507">
                  <c:v>203.2</c:v>
                </c:pt>
                <c:pt idx="508">
                  <c:v>203.6</c:v>
                </c:pt>
                <c:pt idx="509">
                  <c:v>204</c:v>
                </c:pt>
                <c:pt idx="510">
                  <c:v>204.4</c:v>
                </c:pt>
                <c:pt idx="511">
                  <c:v>204.8</c:v>
                </c:pt>
                <c:pt idx="512">
                  <c:v>205.2</c:v>
                </c:pt>
                <c:pt idx="513">
                  <c:v>205.6</c:v>
                </c:pt>
                <c:pt idx="514">
                  <c:v>206</c:v>
                </c:pt>
                <c:pt idx="515">
                  <c:v>206.4</c:v>
                </c:pt>
                <c:pt idx="516">
                  <c:v>206.8</c:v>
                </c:pt>
                <c:pt idx="517">
                  <c:v>207.2</c:v>
                </c:pt>
                <c:pt idx="518">
                  <c:v>207.6</c:v>
                </c:pt>
                <c:pt idx="519">
                  <c:v>208</c:v>
                </c:pt>
                <c:pt idx="520">
                  <c:v>208.4</c:v>
                </c:pt>
                <c:pt idx="521">
                  <c:v>208.8</c:v>
                </c:pt>
                <c:pt idx="522">
                  <c:v>209.2</c:v>
                </c:pt>
                <c:pt idx="523">
                  <c:v>209.6</c:v>
                </c:pt>
                <c:pt idx="524">
                  <c:v>210</c:v>
                </c:pt>
                <c:pt idx="525">
                  <c:v>210.4</c:v>
                </c:pt>
                <c:pt idx="526">
                  <c:v>210.8</c:v>
                </c:pt>
                <c:pt idx="527">
                  <c:v>211.2</c:v>
                </c:pt>
                <c:pt idx="528">
                  <c:v>211.6</c:v>
                </c:pt>
                <c:pt idx="529">
                  <c:v>212</c:v>
                </c:pt>
                <c:pt idx="530">
                  <c:v>212.4</c:v>
                </c:pt>
                <c:pt idx="531">
                  <c:v>212.8</c:v>
                </c:pt>
                <c:pt idx="532">
                  <c:v>213.2</c:v>
                </c:pt>
                <c:pt idx="533">
                  <c:v>213.6</c:v>
                </c:pt>
                <c:pt idx="534">
                  <c:v>214</c:v>
                </c:pt>
                <c:pt idx="535">
                  <c:v>214.4</c:v>
                </c:pt>
                <c:pt idx="536">
                  <c:v>214.8</c:v>
                </c:pt>
                <c:pt idx="537">
                  <c:v>215.2</c:v>
                </c:pt>
                <c:pt idx="538">
                  <c:v>215.6</c:v>
                </c:pt>
                <c:pt idx="539">
                  <c:v>216</c:v>
                </c:pt>
                <c:pt idx="540">
                  <c:v>216.4</c:v>
                </c:pt>
                <c:pt idx="541">
                  <c:v>216.8</c:v>
                </c:pt>
                <c:pt idx="542">
                  <c:v>217.2</c:v>
                </c:pt>
                <c:pt idx="543">
                  <c:v>217.6</c:v>
                </c:pt>
                <c:pt idx="544">
                  <c:v>218</c:v>
                </c:pt>
                <c:pt idx="545">
                  <c:v>218.4</c:v>
                </c:pt>
                <c:pt idx="546">
                  <c:v>218.8</c:v>
                </c:pt>
                <c:pt idx="547">
                  <c:v>219.2</c:v>
                </c:pt>
                <c:pt idx="548">
                  <c:v>219.6</c:v>
                </c:pt>
                <c:pt idx="549">
                  <c:v>220</c:v>
                </c:pt>
                <c:pt idx="550">
                  <c:v>220.4</c:v>
                </c:pt>
                <c:pt idx="551">
                  <c:v>220.8</c:v>
                </c:pt>
                <c:pt idx="552">
                  <c:v>221.2</c:v>
                </c:pt>
                <c:pt idx="553">
                  <c:v>221.6</c:v>
                </c:pt>
                <c:pt idx="554">
                  <c:v>222</c:v>
                </c:pt>
                <c:pt idx="555">
                  <c:v>222.4</c:v>
                </c:pt>
                <c:pt idx="556">
                  <c:v>222.8</c:v>
                </c:pt>
                <c:pt idx="557">
                  <c:v>223.2</c:v>
                </c:pt>
                <c:pt idx="558">
                  <c:v>223.6</c:v>
                </c:pt>
                <c:pt idx="559">
                  <c:v>224</c:v>
                </c:pt>
                <c:pt idx="560">
                  <c:v>224.4</c:v>
                </c:pt>
                <c:pt idx="561">
                  <c:v>224.8</c:v>
                </c:pt>
                <c:pt idx="562">
                  <c:v>225.2</c:v>
                </c:pt>
                <c:pt idx="563">
                  <c:v>225.6</c:v>
                </c:pt>
                <c:pt idx="564">
                  <c:v>226</c:v>
                </c:pt>
                <c:pt idx="565">
                  <c:v>226.4</c:v>
                </c:pt>
                <c:pt idx="566">
                  <c:v>226.8</c:v>
                </c:pt>
                <c:pt idx="567">
                  <c:v>227.2</c:v>
                </c:pt>
                <c:pt idx="568">
                  <c:v>227.6</c:v>
                </c:pt>
                <c:pt idx="569">
                  <c:v>228</c:v>
                </c:pt>
                <c:pt idx="570">
                  <c:v>228.4</c:v>
                </c:pt>
                <c:pt idx="571">
                  <c:v>228.8</c:v>
                </c:pt>
                <c:pt idx="572">
                  <c:v>229.2</c:v>
                </c:pt>
                <c:pt idx="573">
                  <c:v>229.6</c:v>
                </c:pt>
                <c:pt idx="574">
                  <c:v>230</c:v>
                </c:pt>
                <c:pt idx="575">
                  <c:v>230.4</c:v>
                </c:pt>
                <c:pt idx="576">
                  <c:v>230.8</c:v>
                </c:pt>
                <c:pt idx="577">
                  <c:v>231.2</c:v>
                </c:pt>
                <c:pt idx="578">
                  <c:v>231.6</c:v>
                </c:pt>
                <c:pt idx="579">
                  <c:v>232</c:v>
                </c:pt>
                <c:pt idx="580">
                  <c:v>232.4</c:v>
                </c:pt>
                <c:pt idx="581">
                  <c:v>232.8</c:v>
                </c:pt>
                <c:pt idx="582">
                  <c:v>233.2</c:v>
                </c:pt>
                <c:pt idx="583">
                  <c:v>233.6</c:v>
                </c:pt>
                <c:pt idx="584">
                  <c:v>234</c:v>
                </c:pt>
                <c:pt idx="585">
                  <c:v>234.4</c:v>
                </c:pt>
                <c:pt idx="586">
                  <c:v>234.8</c:v>
                </c:pt>
                <c:pt idx="587">
                  <c:v>235.2</c:v>
                </c:pt>
                <c:pt idx="588">
                  <c:v>235.6</c:v>
                </c:pt>
                <c:pt idx="589">
                  <c:v>236</c:v>
                </c:pt>
                <c:pt idx="590">
                  <c:v>236.4</c:v>
                </c:pt>
                <c:pt idx="591">
                  <c:v>236.8</c:v>
                </c:pt>
                <c:pt idx="592">
                  <c:v>237.2</c:v>
                </c:pt>
                <c:pt idx="593">
                  <c:v>237.6</c:v>
                </c:pt>
                <c:pt idx="594">
                  <c:v>238</c:v>
                </c:pt>
                <c:pt idx="595">
                  <c:v>238.4</c:v>
                </c:pt>
                <c:pt idx="596">
                  <c:v>238.8</c:v>
                </c:pt>
                <c:pt idx="597">
                  <c:v>239.2</c:v>
                </c:pt>
                <c:pt idx="598">
                  <c:v>239.6</c:v>
                </c:pt>
                <c:pt idx="599">
                  <c:v>240</c:v>
                </c:pt>
                <c:pt idx="600">
                  <c:v>240.4</c:v>
                </c:pt>
                <c:pt idx="601">
                  <c:v>240.8</c:v>
                </c:pt>
                <c:pt idx="602">
                  <c:v>241.2</c:v>
                </c:pt>
                <c:pt idx="603">
                  <c:v>241.6</c:v>
                </c:pt>
                <c:pt idx="604">
                  <c:v>242</c:v>
                </c:pt>
                <c:pt idx="605">
                  <c:v>242.4</c:v>
                </c:pt>
                <c:pt idx="606">
                  <c:v>242.8</c:v>
                </c:pt>
                <c:pt idx="607">
                  <c:v>243.2</c:v>
                </c:pt>
                <c:pt idx="608">
                  <c:v>243.6</c:v>
                </c:pt>
                <c:pt idx="609">
                  <c:v>244</c:v>
                </c:pt>
                <c:pt idx="610">
                  <c:v>244.4</c:v>
                </c:pt>
                <c:pt idx="611">
                  <c:v>244.8</c:v>
                </c:pt>
                <c:pt idx="612">
                  <c:v>245.2</c:v>
                </c:pt>
                <c:pt idx="613">
                  <c:v>245.6</c:v>
                </c:pt>
                <c:pt idx="614">
                  <c:v>246</c:v>
                </c:pt>
                <c:pt idx="615">
                  <c:v>246.4</c:v>
                </c:pt>
                <c:pt idx="616">
                  <c:v>246.8</c:v>
                </c:pt>
                <c:pt idx="617">
                  <c:v>247.2</c:v>
                </c:pt>
                <c:pt idx="618">
                  <c:v>247.6</c:v>
                </c:pt>
                <c:pt idx="619">
                  <c:v>248</c:v>
                </c:pt>
                <c:pt idx="620">
                  <c:v>248.4</c:v>
                </c:pt>
                <c:pt idx="621">
                  <c:v>248.8</c:v>
                </c:pt>
                <c:pt idx="622">
                  <c:v>249.2</c:v>
                </c:pt>
                <c:pt idx="623">
                  <c:v>249.6</c:v>
                </c:pt>
                <c:pt idx="624">
                  <c:v>250</c:v>
                </c:pt>
                <c:pt idx="625">
                  <c:v>250.4</c:v>
                </c:pt>
                <c:pt idx="626">
                  <c:v>250.8</c:v>
                </c:pt>
                <c:pt idx="627">
                  <c:v>251.2</c:v>
                </c:pt>
                <c:pt idx="628">
                  <c:v>251.6</c:v>
                </c:pt>
                <c:pt idx="629">
                  <c:v>252</c:v>
                </c:pt>
                <c:pt idx="630">
                  <c:v>252.4</c:v>
                </c:pt>
                <c:pt idx="631">
                  <c:v>252.8</c:v>
                </c:pt>
                <c:pt idx="632">
                  <c:v>253.2</c:v>
                </c:pt>
                <c:pt idx="633">
                  <c:v>253.6</c:v>
                </c:pt>
                <c:pt idx="634">
                  <c:v>254</c:v>
                </c:pt>
                <c:pt idx="635">
                  <c:v>254.4</c:v>
                </c:pt>
                <c:pt idx="636">
                  <c:v>254.8</c:v>
                </c:pt>
                <c:pt idx="637">
                  <c:v>255.2</c:v>
                </c:pt>
                <c:pt idx="638">
                  <c:v>255.6</c:v>
                </c:pt>
                <c:pt idx="639">
                  <c:v>256</c:v>
                </c:pt>
                <c:pt idx="640">
                  <c:v>256.39999999999998</c:v>
                </c:pt>
                <c:pt idx="641">
                  <c:v>256.8</c:v>
                </c:pt>
                <c:pt idx="642">
                  <c:v>257.2</c:v>
                </c:pt>
                <c:pt idx="643">
                  <c:v>257.60000000000002</c:v>
                </c:pt>
                <c:pt idx="644">
                  <c:v>258</c:v>
                </c:pt>
                <c:pt idx="645">
                  <c:v>258.39999999999998</c:v>
                </c:pt>
                <c:pt idx="646">
                  <c:v>258.8</c:v>
                </c:pt>
                <c:pt idx="647">
                  <c:v>259.2</c:v>
                </c:pt>
                <c:pt idx="648">
                  <c:v>259.60000000000002</c:v>
                </c:pt>
                <c:pt idx="649">
                  <c:v>260</c:v>
                </c:pt>
                <c:pt idx="650">
                  <c:v>260.39999999999998</c:v>
                </c:pt>
                <c:pt idx="651">
                  <c:v>260.8</c:v>
                </c:pt>
                <c:pt idx="652">
                  <c:v>261.2</c:v>
                </c:pt>
                <c:pt idx="653">
                  <c:v>261.60000000000002</c:v>
                </c:pt>
                <c:pt idx="654">
                  <c:v>262</c:v>
                </c:pt>
                <c:pt idx="655">
                  <c:v>262.39999999999998</c:v>
                </c:pt>
                <c:pt idx="656">
                  <c:v>262.8</c:v>
                </c:pt>
                <c:pt idx="657">
                  <c:v>263.2</c:v>
                </c:pt>
                <c:pt idx="658">
                  <c:v>263.60000000000002</c:v>
                </c:pt>
                <c:pt idx="659">
                  <c:v>264</c:v>
                </c:pt>
                <c:pt idx="660">
                  <c:v>264.39999999999998</c:v>
                </c:pt>
                <c:pt idx="661">
                  <c:v>264.8</c:v>
                </c:pt>
                <c:pt idx="662">
                  <c:v>265.2</c:v>
                </c:pt>
                <c:pt idx="663">
                  <c:v>265.60000000000002</c:v>
                </c:pt>
                <c:pt idx="664">
                  <c:v>266</c:v>
                </c:pt>
                <c:pt idx="665">
                  <c:v>266.39999999999998</c:v>
                </c:pt>
                <c:pt idx="666">
                  <c:v>266.8</c:v>
                </c:pt>
                <c:pt idx="667">
                  <c:v>267.2</c:v>
                </c:pt>
                <c:pt idx="668">
                  <c:v>267.60000000000002</c:v>
                </c:pt>
                <c:pt idx="669">
                  <c:v>268</c:v>
                </c:pt>
                <c:pt idx="670">
                  <c:v>268.39999999999998</c:v>
                </c:pt>
                <c:pt idx="671">
                  <c:v>268.8</c:v>
                </c:pt>
                <c:pt idx="672">
                  <c:v>269.2</c:v>
                </c:pt>
                <c:pt idx="673">
                  <c:v>269.60000000000002</c:v>
                </c:pt>
                <c:pt idx="674">
                  <c:v>270</c:v>
                </c:pt>
                <c:pt idx="675">
                  <c:v>270.39999999999998</c:v>
                </c:pt>
                <c:pt idx="676">
                  <c:v>270.8</c:v>
                </c:pt>
                <c:pt idx="677">
                  <c:v>271.2</c:v>
                </c:pt>
                <c:pt idx="678">
                  <c:v>271.60000000000002</c:v>
                </c:pt>
                <c:pt idx="679">
                  <c:v>272</c:v>
                </c:pt>
                <c:pt idx="680">
                  <c:v>272.39999999999998</c:v>
                </c:pt>
                <c:pt idx="681">
                  <c:v>272.8</c:v>
                </c:pt>
                <c:pt idx="682">
                  <c:v>273.2</c:v>
                </c:pt>
                <c:pt idx="683">
                  <c:v>273.60000000000002</c:v>
                </c:pt>
                <c:pt idx="684">
                  <c:v>274</c:v>
                </c:pt>
                <c:pt idx="685">
                  <c:v>274.39999999999998</c:v>
                </c:pt>
                <c:pt idx="686">
                  <c:v>274.8</c:v>
                </c:pt>
                <c:pt idx="687">
                  <c:v>275.2</c:v>
                </c:pt>
                <c:pt idx="688">
                  <c:v>275.60000000000002</c:v>
                </c:pt>
                <c:pt idx="689">
                  <c:v>276</c:v>
                </c:pt>
                <c:pt idx="690">
                  <c:v>276.39999999999998</c:v>
                </c:pt>
                <c:pt idx="691">
                  <c:v>276.8</c:v>
                </c:pt>
                <c:pt idx="692">
                  <c:v>277.2</c:v>
                </c:pt>
                <c:pt idx="693">
                  <c:v>277.60000000000002</c:v>
                </c:pt>
                <c:pt idx="694">
                  <c:v>278</c:v>
                </c:pt>
                <c:pt idx="695">
                  <c:v>278.39999999999998</c:v>
                </c:pt>
                <c:pt idx="696">
                  <c:v>278.8</c:v>
                </c:pt>
                <c:pt idx="697">
                  <c:v>279.2</c:v>
                </c:pt>
                <c:pt idx="698">
                  <c:v>279.60000000000002</c:v>
                </c:pt>
                <c:pt idx="699">
                  <c:v>280</c:v>
                </c:pt>
                <c:pt idx="700">
                  <c:v>280.39999999999998</c:v>
                </c:pt>
                <c:pt idx="701">
                  <c:v>280.8</c:v>
                </c:pt>
                <c:pt idx="702">
                  <c:v>281.2</c:v>
                </c:pt>
                <c:pt idx="703">
                  <c:v>281.60000000000002</c:v>
                </c:pt>
                <c:pt idx="704">
                  <c:v>282</c:v>
                </c:pt>
                <c:pt idx="705">
                  <c:v>282.39999999999998</c:v>
                </c:pt>
                <c:pt idx="706">
                  <c:v>282.8</c:v>
                </c:pt>
                <c:pt idx="707">
                  <c:v>283.2</c:v>
                </c:pt>
                <c:pt idx="708">
                  <c:v>283.60000000000002</c:v>
                </c:pt>
                <c:pt idx="709">
                  <c:v>284</c:v>
                </c:pt>
                <c:pt idx="710">
                  <c:v>284.39999999999998</c:v>
                </c:pt>
                <c:pt idx="711">
                  <c:v>284.8</c:v>
                </c:pt>
                <c:pt idx="712">
                  <c:v>285.2</c:v>
                </c:pt>
                <c:pt idx="713">
                  <c:v>285.60000000000002</c:v>
                </c:pt>
                <c:pt idx="714">
                  <c:v>286</c:v>
                </c:pt>
                <c:pt idx="715">
                  <c:v>286.39999999999998</c:v>
                </c:pt>
                <c:pt idx="716">
                  <c:v>286.8</c:v>
                </c:pt>
                <c:pt idx="717">
                  <c:v>287.2</c:v>
                </c:pt>
                <c:pt idx="718">
                  <c:v>287.60000000000002</c:v>
                </c:pt>
                <c:pt idx="719">
                  <c:v>288</c:v>
                </c:pt>
                <c:pt idx="720">
                  <c:v>288.39999999999998</c:v>
                </c:pt>
                <c:pt idx="721">
                  <c:v>288.8</c:v>
                </c:pt>
                <c:pt idx="722">
                  <c:v>289.2</c:v>
                </c:pt>
                <c:pt idx="723">
                  <c:v>289.60000000000002</c:v>
                </c:pt>
                <c:pt idx="724">
                  <c:v>290</c:v>
                </c:pt>
                <c:pt idx="725">
                  <c:v>290.39999999999998</c:v>
                </c:pt>
                <c:pt idx="726">
                  <c:v>290.8</c:v>
                </c:pt>
                <c:pt idx="727">
                  <c:v>291.2</c:v>
                </c:pt>
                <c:pt idx="728">
                  <c:v>291.60000000000002</c:v>
                </c:pt>
                <c:pt idx="729">
                  <c:v>292</c:v>
                </c:pt>
                <c:pt idx="730">
                  <c:v>292.39999999999998</c:v>
                </c:pt>
                <c:pt idx="731">
                  <c:v>292.8</c:v>
                </c:pt>
                <c:pt idx="732">
                  <c:v>293.2</c:v>
                </c:pt>
                <c:pt idx="733">
                  <c:v>293.60000000000002</c:v>
                </c:pt>
                <c:pt idx="734">
                  <c:v>294</c:v>
                </c:pt>
                <c:pt idx="735">
                  <c:v>294.39999999999998</c:v>
                </c:pt>
                <c:pt idx="736">
                  <c:v>294.8</c:v>
                </c:pt>
                <c:pt idx="737">
                  <c:v>295.2</c:v>
                </c:pt>
                <c:pt idx="738">
                  <c:v>295.60000000000002</c:v>
                </c:pt>
                <c:pt idx="739">
                  <c:v>296</c:v>
                </c:pt>
                <c:pt idx="740">
                  <c:v>296.39999999999998</c:v>
                </c:pt>
                <c:pt idx="741">
                  <c:v>296.8</c:v>
                </c:pt>
                <c:pt idx="742">
                  <c:v>297.2</c:v>
                </c:pt>
                <c:pt idx="743">
                  <c:v>297.60000000000002</c:v>
                </c:pt>
                <c:pt idx="744">
                  <c:v>298</c:v>
                </c:pt>
                <c:pt idx="745">
                  <c:v>298.39999999999998</c:v>
                </c:pt>
                <c:pt idx="746">
                  <c:v>298.8</c:v>
                </c:pt>
                <c:pt idx="747">
                  <c:v>299.2</c:v>
                </c:pt>
                <c:pt idx="748">
                  <c:v>299.60000000000002</c:v>
                </c:pt>
                <c:pt idx="749">
                  <c:v>300</c:v>
                </c:pt>
                <c:pt idx="750">
                  <c:v>300.39999999999998</c:v>
                </c:pt>
                <c:pt idx="751">
                  <c:v>300.8</c:v>
                </c:pt>
                <c:pt idx="752">
                  <c:v>301.2</c:v>
                </c:pt>
                <c:pt idx="753">
                  <c:v>301.60000000000002</c:v>
                </c:pt>
                <c:pt idx="754">
                  <c:v>302</c:v>
                </c:pt>
                <c:pt idx="755">
                  <c:v>302.39999999999998</c:v>
                </c:pt>
                <c:pt idx="756">
                  <c:v>302.8</c:v>
                </c:pt>
                <c:pt idx="757">
                  <c:v>303.2</c:v>
                </c:pt>
                <c:pt idx="758">
                  <c:v>303.60000000000002</c:v>
                </c:pt>
                <c:pt idx="759">
                  <c:v>304</c:v>
                </c:pt>
                <c:pt idx="760">
                  <c:v>304.39999999999998</c:v>
                </c:pt>
                <c:pt idx="761">
                  <c:v>304.8</c:v>
                </c:pt>
                <c:pt idx="762">
                  <c:v>305.2</c:v>
                </c:pt>
                <c:pt idx="763">
                  <c:v>305.60000000000002</c:v>
                </c:pt>
                <c:pt idx="764">
                  <c:v>306</c:v>
                </c:pt>
                <c:pt idx="765">
                  <c:v>306.39999999999998</c:v>
                </c:pt>
                <c:pt idx="766">
                  <c:v>306.8</c:v>
                </c:pt>
                <c:pt idx="767">
                  <c:v>307.2</c:v>
                </c:pt>
                <c:pt idx="768">
                  <c:v>307.60000000000002</c:v>
                </c:pt>
                <c:pt idx="769">
                  <c:v>308</c:v>
                </c:pt>
                <c:pt idx="770">
                  <c:v>308.39999999999998</c:v>
                </c:pt>
                <c:pt idx="771">
                  <c:v>308.8</c:v>
                </c:pt>
                <c:pt idx="772">
                  <c:v>309.2</c:v>
                </c:pt>
                <c:pt idx="773">
                  <c:v>309.60000000000002</c:v>
                </c:pt>
                <c:pt idx="774">
                  <c:v>310</c:v>
                </c:pt>
                <c:pt idx="775">
                  <c:v>310.39999999999998</c:v>
                </c:pt>
                <c:pt idx="776">
                  <c:v>310.8</c:v>
                </c:pt>
                <c:pt idx="777">
                  <c:v>311.2</c:v>
                </c:pt>
                <c:pt idx="778">
                  <c:v>311.60000000000002</c:v>
                </c:pt>
                <c:pt idx="779">
                  <c:v>312</c:v>
                </c:pt>
                <c:pt idx="780">
                  <c:v>312.39999999999998</c:v>
                </c:pt>
                <c:pt idx="781">
                  <c:v>312.8</c:v>
                </c:pt>
                <c:pt idx="782">
                  <c:v>313.2</c:v>
                </c:pt>
                <c:pt idx="783">
                  <c:v>313.60000000000002</c:v>
                </c:pt>
                <c:pt idx="784">
                  <c:v>314</c:v>
                </c:pt>
                <c:pt idx="785">
                  <c:v>314.39999999999998</c:v>
                </c:pt>
                <c:pt idx="786">
                  <c:v>314.8</c:v>
                </c:pt>
                <c:pt idx="787">
                  <c:v>315.2</c:v>
                </c:pt>
                <c:pt idx="788">
                  <c:v>315.60000000000002</c:v>
                </c:pt>
                <c:pt idx="789">
                  <c:v>316</c:v>
                </c:pt>
                <c:pt idx="790">
                  <c:v>316.39999999999998</c:v>
                </c:pt>
                <c:pt idx="791">
                  <c:v>316.8</c:v>
                </c:pt>
                <c:pt idx="792">
                  <c:v>317.2</c:v>
                </c:pt>
                <c:pt idx="793">
                  <c:v>317.60000000000002</c:v>
                </c:pt>
                <c:pt idx="794">
                  <c:v>318</c:v>
                </c:pt>
                <c:pt idx="795">
                  <c:v>318.39999999999998</c:v>
                </c:pt>
                <c:pt idx="796">
                  <c:v>318.8</c:v>
                </c:pt>
                <c:pt idx="797">
                  <c:v>319.2</c:v>
                </c:pt>
                <c:pt idx="798">
                  <c:v>319.60000000000002</c:v>
                </c:pt>
                <c:pt idx="799">
                  <c:v>320</c:v>
                </c:pt>
                <c:pt idx="800">
                  <c:v>320.39999999999998</c:v>
                </c:pt>
                <c:pt idx="801">
                  <c:v>320.8</c:v>
                </c:pt>
                <c:pt idx="802">
                  <c:v>321.2</c:v>
                </c:pt>
                <c:pt idx="803">
                  <c:v>321.60000000000002</c:v>
                </c:pt>
                <c:pt idx="804">
                  <c:v>322</c:v>
                </c:pt>
                <c:pt idx="805">
                  <c:v>322.39999999999998</c:v>
                </c:pt>
                <c:pt idx="806">
                  <c:v>322.8</c:v>
                </c:pt>
                <c:pt idx="807">
                  <c:v>323.2</c:v>
                </c:pt>
                <c:pt idx="808">
                  <c:v>323.60000000000002</c:v>
                </c:pt>
                <c:pt idx="809">
                  <c:v>324</c:v>
                </c:pt>
                <c:pt idx="810">
                  <c:v>324.39999999999998</c:v>
                </c:pt>
                <c:pt idx="811">
                  <c:v>324.8</c:v>
                </c:pt>
                <c:pt idx="812">
                  <c:v>325.2</c:v>
                </c:pt>
                <c:pt idx="813">
                  <c:v>325.60000000000002</c:v>
                </c:pt>
                <c:pt idx="814">
                  <c:v>326</c:v>
                </c:pt>
                <c:pt idx="815">
                  <c:v>326.39999999999998</c:v>
                </c:pt>
                <c:pt idx="816">
                  <c:v>326.8</c:v>
                </c:pt>
                <c:pt idx="817">
                  <c:v>327.2</c:v>
                </c:pt>
                <c:pt idx="818">
                  <c:v>327.60000000000002</c:v>
                </c:pt>
                <c:pt idx="819">
                  <c:v>328</c:v>
                </c:pt>
                <c:pt idx="820">
                  <c:v>328.4</c:v>
                </c:pt>
                <c:pt idx="821">
                  <c:v>328.8</c:v>
                </c:pt>
                <c:pt idx="822">
                  <c:v>329.2</c:v>
                </c:pt>
                <c:pt idx="823">
                  <c:v>329.6</c:v>
                </c:pt>
                <c:pt idx="824">
                  <c:v>330</c:v>
                </c:pt>
                <c:pt idx="825">
                  <c:v>330.4</c:v>
                </c:pt>
                <c:pt idx="826">
                  <c:v>330.8</c:v>
                </c:pt>
                <c:pt idx="827">
                  <c:v>331.2</c:v>
                </c:pt>
                <c:pt idx="828">
                  <c:v>331.6</c:v>
                </c:pt>
                <c:pt idx="829">
                  <c:v>332</c:v>
                </c:pt>
                <c:pt idx="830">
                  <c:v>332.4</c:v>
                </c:pt>
                <c:pt idx="831">
                  <c:v>332.8</c:v>
                </c:pt>
                <c:pt idx="832">
                  <c:v>333.2</c:v>
                </c:pt>
                <c:pt idx="833">
                  <c:v>333.6</c:v>
                </c:pt>
                <c:pt idx="834">
                  <c:v>334</c:v>
                </c:pt>
                <c:pt idx="835">
                  <c:v>334.4</c:v>
                </c:pt>
                <c:pt idx="836">
                  <c:v>334.8</c:v>
                </c:pt>
                <c:pt idx="837">
                  <c:v>335.2</c:v>
                </c:pt>
                <c:pt idx="838">
                  <c:v>335.6</c:v>
                </c:pt>
                <c:pt idx="839">
                  <c:v>336</c:v>
                </c:pt>
                <c:pt idx="840">
                  <c:v>336.4</c:v>
                </c:pt>
                <c:pt idx="841">
                  <c:v>336.8</c:v>
                </c:pt>
                <c:pt idx="842">
                  <c:v>337.2</c:v>
                </c:pt>
                <c:pt idx="843">
                  <c:v>337.6</c:v>
                </c:pt>
                <c:pt idx="844">
                  <c:v>338</c:v>
                </c:pt>
                <c:pt idx="845">
                  <c:v>338.4</c:v>
                </c:pt>
                <c:pt idx="846">
                  <c:v>338.8</c:v>
                </c:pt>
                <c:pt idx="847">
                  <c:v>339.2</c:v>
                </c:pt>
                <c:pt idx="848">
                  <c:v>339.6</c:v>
                </c:pt>
                <c:pt idx="849">
                  <c:v>340</c:v>
                </c:pt>
                <c:pt idx="850">
                  <c:v>340.4</c:v>
                </c:pt>
                <c:pt idx="851">
                  <c:v>340.8</c:v>
                </c:pt>
                <c:pt idx="852">
                  <c:v>341.2</c:v>
                </c:pt>
                <c:pt idx="853">
                  <c:v>341.6</c:v>
                </c:pt>
                <c:pt idx="854">
                  <c:v>342</c:v>
                </c:pt>
                <c:pt idx="855">
                  <c:v>342.4</c:v>
                </c:pt>
                <c:pt idx="856">
                  <c:v>342.8</c:v>
                </c:pt>
                <c:pt idx="857">
                  <c:v>343.2</c:v>
                </c:pt>
                <c:pt idx="858">
                  <c:v>343.6</c:v>
                </c:pt>
                <c:pt idx="859">
                  <c:v>344</c:v>
                </c:pt>
                <c:pt idx="860">
                  <c:v>344.4</c:v>
                </c:pt>
                <c:pt idx="861">
                  <c:v>344.8</c:v>
                </c:pt>
                <c:pt idx="862">
                  <c:v>345.2</c:v>
                </c:pt>
                <c:pt idx="863">
                  <c:v>345.6</c:v>
                </c:pt>
                <c:pt idx="864">
                  <c:v>346</c:v>
                </c:pt>
                <c:pt idx="865">
                  <c:v>346.4</c:v>
                </c:pt>
                <c:pt idx="866">
                  <c:v>346.8</c:v>
                </c:pt>
                <c:pt idx="867">
                  <c:v>347.2</c:v>
                </c:pt>
                <c:pt idx="868">
                  <c:v>347.6</c:v>
                </c:pt>
                <c:pt idx="869">
                  <c:v>348</c:v>
                </c:pt>
                <c:pt idx="870">
                  <c:v>348.4</c:v>
                </c:pt>
                <c:pt idx="871">
                  <c:v>348.8</c:v>
                </c:pt>
                <c:pt idx="872">
                  <c:v>349.2</c:v>
                </c:pt>
                <c:pt idx="873">
                  <c:v>349.6</c:v>
                </c:pt>
                <c:pt idx="874">
                  <c:v>350</c:v>
                </c:pt>
                <c:pt idx="875">
                  <c:v>350.4</c:v>
                </c:pt>
                <c:pt idx="876">
                  <c:v>350.8</c:v>
                </c:pt>
                <c:pt idx="877">
                  <c:v>351.2</c:v>
                </c:pt>
                <c:pt idx="878">
                  <c:v>351.6</c:v>
                </c:pt>
                <c:pt idx="879">
                  <c:v>352</c:v>
                </c:pt>
                <c:pt idx="880">
                  <c:v>352.4</c:v>
                </c:pt>
                <c:pt idx="881">
                  <c:v>352.8</c:v>
                </c:pt>
                <c:pt idx="882">
                  <c:v>353.2</c:v>
                </c:pt>
                <c:pt idx="883">
                  <c:v>353.6</c:v>
                </c:pt>
                <c:pt idx="884">
                  <c:v>354</c:v>
                </c:pt>
                <c:pt idx="885">
                  <c:v>354.4</c:v>
                </c:pt>
                <c:pt idx="886">
                  <c:v>354.8</c:v>
                </c:pt>
                <c:pt idx="887">
                  <c:v>355.2</c:v>
                </c:pt>
                <c:pt idx="888">
                  <c:v>355.6</c:v>
                </c:pt>
                <c:pt idx="889">
                  <c:v>356</c:v>
                </c:pt>
                <c:pt idx="890">
                  <c:v>356.4</c:v>
                </c:pt>
                <c:pt idx="891">
                  <c:v>356.8</c:v>
                </c:pt>
                <c:pt idx="892">
                  <c:v>357.2</c:v>
                </c:pt>
                <c:pt idx="893">
                  <c:v>357.6</c:v>
                </c:pt>
                <c:pt idx="894">
                  <c:v>358</c:v>
                </c:pt>
                <c:pt idx="895">
                  <c:v>358.4</c:v>
                </c:pt>
                <c:pt idx="896">
                  <c:v>358.8</c:v>
                </c:pt>
                <c:pt idx="897">
                  <c:v>359.2</c:v>
                </c:pt>
                <c:pt idx="898">
                  <c:v>359.6</c:v>
                </c:pt>
                <c:pt idx="899">
                  <c:v>360</c:v>
                </c:pt>
                <c:pt idx="900">
                  <c:v>360.4</c:v>
                </c:pt>
                <c:pt idx="901">
                  <c:v>360.8</c:v>
                </c:pt>
                <c:pt idx="902">
                  <c:v>361.2</c:v>
                </c:pt>
                <c:pt idx="903">
                  <c:v>361.6</c:v>
                </c:pt>
                <c:pt idx="904">
                  <c:v>362</c:v>
                </c:pt>
                <c:pt idx="905">
                  <c:v>362.4</c:v>
                </c:pt>
                <c:pt idx="906">
                  <c:v>362.8</c:v>
                </c:pt>
                <c:pt idx="907">
                  <c:v>363.2</c:v>
                </c:pt>
                <c:pt idx="908">
                  <c:v>363.6</c:v>
                </c:pt>
                <c:pt idx="909">
                  <c:v>364</c:v>
                </c:pt>
                <c:pt idx="910">
                  <c:v>364.4</c:v>
                </c:pt>
                <c:pt idx="911">
                  <c:v>364.8</c:v>
                </c:pt>
                <c:pt idx="912">
                  <c:v>365.2</c:v>
                </c:pt>
                <c:pt idx="913">
                  <c:v>365.6</c:v>
                </c:pt>
                <c:pt idx="914">
                  <c:v>366</c:v>
                </c:pt>
                <c:pt idx="915">
                  <c:v>366.4</c:v>
                </c:pt>
                <c:pt idx="916">
                  <c:v>366.8</c:v>
                </c:pt>
                <c:pt idx="917">
                  <c:v>367.2</c:v>
                </c:pt>
                <c:pt idx="918">
                  <c:v>367.6</c:v>
                </c:pt>
                <c:pt idx="919">
                  <c:v>368</c:v>
                </c:pt>
                <c:pt idx="920">
                  <c:v>368.4</c:v>
                </c:pt>
                <c:pt idx="921">
                  <c:v>368.8</c:v>
                </c:pt>
                <c:pt idx="922">
                  <c:v>369.2</c:v>
                </c:pt>
                <c:pt idx="923">
                  <c:v>369.6</c:v>
                </c:pt>
                <c:pt idx="924">
                  <c:v>370</c:v>
                </c:pt>
                <c:pt idx="925">
                  <c:v>370.4</c:v>
                </c:pt>
                <c:pt idx="926">
                  <c:v>370.8</c:v>
                </c:pt>
                <c:pt idx="927">
                  <c:v>371.2</c:v>
                </c:pt>
                <c:pt idx="928">
                  <c:v>371.6</c:v>
                </c:pt>
                <c:pt idx="929">
                  <c:v>372</c:v>
                </c:pt>
                <c:pt idx="930">
                  <c:v>372.4</c:v>
                </c:pt>
                <c:pt idx="931">
                  <c:v>372.8</c:v>
                </c:pt>
                <c:pt idx="932">
                  <c:v>373.2</c:v>
                </c:pt>
                <c:pt idx="933">
                  <c:v>373.6</c:v>
                </c:pt>
                <c:pt idx="934">
                  <c:v>374</c:v>
                </c:pt>
                <c:pt idx="935">
                  <c:v>374.4</c:v>
                </c:pt>
                <c:pt idx="936">
                  <c:v>374.8</c:v>
                </c:pt>
                <c:pt idx="937">
                  <c:v>375.2</c:v>
                </c:pt>
                <c:pt idx="938">
                  <c:v>375.6</c:v>
                </c:pt>
                <c:pt idx="939">
                  <c:v>376</c:v>
                </c:pt>
                <c:pt idx="940">
                  <c:v>376.4</c:v>
                </c:pt>
                <c:pt idx="941">
                  <c:v>376.8</c:v>
                </c:pt>
                <c:pt idx="942">
                  <c:v>377.2</c:v>
                </c:pt>
                <c:pt idx="943">
                  <c:v>377.6</c:v>
                </c:pt>
                <c:pt idx="944">
                  <c:v>378</c:v>
                </c:pt>
                <c:pt idx="945">
                  <c:v>378.4</c:v>
                </c:pt>
                <c:pt idx="946">
                  <c:v>378.8</c:v>
                </c:pt>
                <c:pt idx="947">
                  <c:v>379.2</c:v>
                </c:pt>
                <c:pt idx="948">
                  <c:v>379.6</c:v>
                </c:pt>
                <c:pt idx="949">
                  <c:v>380</c:v>
                </c:pt>
                <c:pt idx="950">
                  <c:v>380.4</c:v>
                </c:pt>
                <c:pt idx="951">
                  <c:v>380.8</c:v>
                </c:pt>
                <c:pt idx="952">
                  <c:v>381.2</c:v>
                </c:pt>
                <c:pt idx="953">
                  <c:v>381.6</c:v>
                </c:pt>
                <c:pt idx="954">
                  <c:v>382</c:v>
                </c:pt>
                <c:pt idx="955">
                  <c:v>382.4</c:v>
                </c:pt>
                <c:pt idx="956">
                  <c:v>382.8</c:v>
                </c:pt>
                <c:pt idx="957">
                  <c:v>383.2</c:v>
                </c:pt>
                <c:pt idx="958">
                  <c:v>383.6</c:v>
                </c:pt>
                <c:pt idx="959">
                  <c:v>384</c:v>
                </c:pt>
                <c:pt idx="960">
                  <c:v>384.4</c:v>
                </c:pt>
                <c:pt idx="961">
                  <c:v>384.8</c:v>
                </c:pt>
                <c:pt idx="962">
                  <c:v>385.2</c:v>
                </c:pt>
                <c:pt idx="963">
                  <c:v>385.6</c:v>
                </c:pt>
                <c:pt idx="964">
                  <c:v>386</c:v>
                </c:pt>
                <c:pt idx="965">
                  <c:v>386.4</c:v>
                </c:pt>
                <c:pt idx="966">
                  <c:v>386.8</c:v>
                </c:pt>
                <c:pt idx="967">
                  <c:v>387.2</c:v>
                </c:pt>
                <c:pt idx="968">
                  <c:v>387.6</c:v>
                </c:pt>
                <c:pt idx="969">
                  <c:v>388</c:v>
                </c:pt>
                <c:pt idx="970">
                  <c:v>388.4</c:v>
                </c:pt>
                <c:pt idx="971">
                  <c:v>388.8</c:v>
                </c:pt>
                <c:pt idx="972">
                  <c:v>389.2</c:v>
                </c:pt>
                <c:pt idx="973">
                  <c:v>389.6</c:v>
                </c:pt>
                <c:pt idx="974">
                  <c:v>390</c:v>
                </c:pt>
                <c:pt idx="975">
                  <c:v>390.4</c:v>
                </c:pt>
                <c:pt idx="976">
                  <c:v>390.8</c:v>
                </c:pt>
                <c:pt idx="977">
                  <c:v>391.2</c:v>
                </c:pt>
                <c:pt idx="978">
                  <c:v>391.6</c:v>
                </c:pt>
                <c:pt idx="979">
                  <c:v>392</c:v>
                </c:pt>
                <c:pt idx="980">
                  <c:v>392.4</c:v>
                </c:pt>
                <c:pt idx="981">
                  <c:v>392.8</c:v>
                </c:pt>
                <c:pt idx="982">
                  <c:v>393.2</c:v>
                </c:pt>
                <c:pt idx="983">
                  <c:v>393.6</c:v>
                </c:pt>
                <c:pt idx="984">
                  <c:v>394</c:v>
                </c:pt>
                <c:pt idx="985">
                  <c:v>394.4</c:v>
                </c:pt>
                <c:pt idx="986">
                  <c:v>394.8</c:v>
                </c:pt>
                <c:pt idx="987">
                  <c:v>395.2</c:v>
                </c:pt>
                <c:pt idx="988">
                  <c:v>395.6</c:v>
                </c:pt>
                <c:pt idx="989">
                  <c:v>396</c:v>
                </c:pt>
                <c:pt idx="990">
                  <c:v>396.4</c:v>
                </c:pt>
                <c:pt idx="991">
                  <c:v>396.8</c:v>
                </c:pt>
                <c:pt idx="992">
                  <c:v>397.2</c:v>
                </c:pt>
                <c:pt idx="993">
                  <c:v>397.6</c:v>
                </c:pt>
                <c:pt idx="994">
                  <c:v>398</c:v>
                </c:pt>
                <c:pt idx="995">
                  <c:v>398.4</c:v>
                </c:pt>
                <c:pt idx="996">
                  <c:v>398.8</c:v>
                </c:pt>
                <c:pt idx="997">
                  <c:v>399.2</c:v>
                </c:pt>
                <c:pt idx="998">
                  <c:v>399.6</c:v>
                </c:pt>
                <c:pt idx="999">
                  <c:v>400</c:v>
                </c:pt>
                <c:pt idx="1000">
                  <c:v>400.4</c:v>
                </c:pt>
                <c:pt idx="1001">
                  <c:v>400.8</c:v>
                </c:pt>
                <c:pt idx="1002">
                  <c:v>401.2</c:v>
                </c:pt>
                <c:pt idx="1003">
                  <c:v>401.6</c:v>
                </c:pt>
                <c:pt idx="1004">
                  <c:v>402</c:v>
                </c:pt>
                <c:pt idx="1005">
                  <c:v>402.4</c:v>
                </c:pt>
                <c:pt idx="1006">
                  <c:v>402.8</c:v>
                </c:pt>
                <c:pt idx="1007">
                  <c:v>403.2</c:v>
                </c:pt>
                <c:pt idx="1008">
                  <c:v>403.6</c:v>
                </c:pt>
                <c:pt idx="1009">
                  <c:v>404</c:v>
                </c:pt>
                <c:pt idx="1010">
                  <c:v>404.4</c:v>
                </c:pt>
                <c:pt idx="1011">
                  <c:v>404.8</c:v>
                </c:pt>
                <c:pt idx="1012">
                  <c:v>405.2</c:v>
                </c:pt>
                <c:pt idx="1013">
                  <c:v>405.6</c:v>
                </c:pt>
                <c:pt idx="1014">
                  <c:v>406</c:v>
                </c:pt>
                <c:pt idx="1015">
                  <c:v>406.4</c:v>
                </c:pt>
                <c:pt idx="1016">
                  <c:v>406.8</c:v>
                </c:pt>
                <c:pt idx="1017">
                  <c:v>407.2</c:v>
                </c:pt>
                <c:pt idx="1018">
                  <c:v>407.6</c:v>
                </c:pt>
                <c:pt idx="1019">
                  <c:v>408</c:v>
                </c:pt>
                <c:pt idx="1020">
                  <c:v>408.4</c:v>
                </c:pt>
                <c:pt idx="1021">
                  <c:v>408.8</c:v>
                </c:pt>
                <c:pt idx="1022">
                  <c:v>409.2</c:v>
                </c:pt>
                <c:pt idx="1023">
                  <c:v>409.6</c:v>
                </c:pt>
                <c:pt idx="1024">
                  <c:v>410</c:v>
                </c:pt>
                <c:pt idx="1025">
                  <c:v>410.4</c:v>
                </c:pt>
                <c:pt idx="1026">
                  <c:v>410.8</c:v>
                </c:pt>
                <c:pt idx="1027">
                  <c:v>411.2</c:v>
                </c:pt>
                <c:pt idx="1028">
                  <c:v>411.6</c:v>
                </c:pt>
                <c:pt idx="1029">
                  <c:v>412</c:v>
                </c:pt>
                <c:pt idx="1030">
                  <c:v>412.4</c:v>
                </c:pt>
                <c:pt idx="1031">
                  <c:v>412.8</c:v>
                </c:pt>
                <c:pt idx="1032">
                  <c:v>413.2</c:v>
                </c:pt>
                <c:pt idx="1033">
                  <c:v>413.6</c:v>
                </c:pt>
                <c:pt idx="1034">
                  <c:v>414</c:v>
                </c:pt>
                <c:pt idx="1035">
                  <c:v>414.4</c:v>
                </c:pt>
                <c:pt idx="1036">
                  <c:v>414.8</c:v>
                </c:pt>
                <c:pt idx="1037">
                  <c:v>415.2</c:v>
                </c:pt>
                <c:pt idx="1038">
                  <c:v>415.6</c:v>
                </c:pt>
                <c:pt idx="1039">
                  <c:v>416</c:v>
                </c:pt>
                <c:pt idx="1040">
                  <c:v>416.4</c:v>
                </c:pt>
                <c:pt idx="1041">
                  <c:v>416.8</c:v>
                </c:pt>
                <c:pt idx="1042">
                  <c:v>417.2</c:v>
                </c:pt>
                <c:pt idx="1043">
                  <c:v>417.6</c:v>
                </c:pt>
                <c:pt idx="1044">
                  <c:v>418</c:v>
                </c:pt>
                <c:pt idx="1045">
                  <c:v>418.4</c:v>
                </c:pt>
                <c:pt idx="1046">
                  <c:v>418.8</c:v>
                </c:pt>
                <c:pt idx="1047">
                  <c:v>419.2</c:v>
                </c:pt>
                <c:pt idx="1048">
                  <c:v>419.6</c:v>
                </c:pt>
                <c:pt idx="1049">
                  <c:v>420</c:v>
                </c:pt>
                <c:pt idx="1050">
                  <c:v>420.4</c:v>
                </c:pt>
                <c:pt idx="1051">
                  <c:v>420.8</c:v>
                </c:pt>
                <c:pt idx="1052">
                  <c:v>421.2</c:v>
                </c:pt>
                <c:pt idx="1053">
                  <c:v>421.6</c:v>
                </c:pt>
                <c:pt idx="1054">
                  <c:v>422</c:v>
                </c:pt>
                <c:pt idx="1055">
                  <c:v>422.4</c:v>
                </c:pt>
                <c:pt idx="1056">
                  <c:v>422.8</c:v>
                </c:pt>
                <c:pt idx="1057">
                  <c:v>423.2</c:v>
                </c:pt>
                <c:pt idx="1058">
                  <c:v>423.6</c:v>
                </c:pt>
                <c:pt idx="1059">
                  <c:v>424</c:v>
                </c:pt>
                <c:pt idx="1060">
                  <c:v>424.4</c:v>
                </c:pt>
                <c:pt idx="1061">
                  <c:v>424.8</c:v>
                </c:pt>
                <c:pt idx="1062">
                  <c:v>425.2</c:v>
                </c:pt>
                <c:pt idx="1063">
                  <c:v>425.6</c:v>
                </c:pt>
                <c:pt idx="1064">
                  <c:v>426</c:v>
                </c:pt>
                <c:pt idx="1065">
                  <c:v>426.4</c:v>
                </c:pt>
                <c:pt idx="1066">
                  <c:v>426.8</c:v>
                </c:pt>
                <c:pt idx="1067">
                  <c:v>427.2</c:v>
                </c:pt>
                <c:pt idx="1068">
                  <c:v>427.6</c:v>
                </c:pt>
                <c:pt idx="1069">
                  <c:v>428</c:v>
                </c:pt>
                <c:pt idx="1070">
                  <c:v>428.4</c:v>
                </c:pt>
                <c:pt idx="1071">
                  <c:v>428.8</c:v>
                </c:pt>
                <c:pt idx="1072">
                  <c:v>429.2</c:v>
                </c:pt>
                <c:pt idx="1073">
                  <c:v>429.6</c:v>
                </c:pt>
                <c:pt idx="1074">
                  <c:v>430</c:v>
                </c:pt>
                <c:pt idx="1075">
                  <c:v>430.4</c:v>
                </c:pt>
                <c:pt idx="1076">
                  <c:v>430.8</c:v>
                </c:pt>
                <c:pt idx="1077">
                  <c:v>431.2</c:v>
                </c:pt>
                <c:pt idx="1078">
                  <c:v>431.6</c:v>
                </c:pt>
                <c:pt idx="1079">
                  <c:v>432</c:v>
                </c:pt>
                <c:pt idx="1080">
                  <c:v>432.4</c:v>
                </c:pt>
                <c:pt idx="1081">
                  <c:v>432.8</c:v>
                </c:pt>
                <c:pt idx="1082">
                  <c:v>433.2</c:v>
                </c:pt>
                <c:pt idx="1083">
                  <c:v>433.6</c:v>
                </c:pt>
                <c:pt idx="1084">
                  <c:v>434</c:v>
                </c:pt>
                <c:pt idx="1085">
                  <c:v>434.4</c:v>
                </c:pt>
                <c:pt idx="1086">
                  <c:v>434.8</c:v>
                </c:pt>
                <c:pt idx="1087">
                  <c:v>435.2</c:v>
                </c:pt>
                <c:pt idx="1088">
                  <c:v>435.6</c:v>
                </c:pt>
                <c:pt idx="1089">
                  <c:v>436</c:v>
                </c:pt>
                <c:pt idx="1090">
                  <c:v>436.4</c:v>
                </c:pt>
                <c:pt idx="1091">
                  <c:v>436.8</c:v>
                </c:pt>
                <c:pt idx="1092">
                  <c:v>437.2</c:v>
                </c:pt>
                <c:pt idx="1093">
                  <c:v>437.6</c:v>
                </c:pt>
                <c:pt idx="1094">
                  <c:v>438</c:v>
                </c:pt>
                <c:pt idx="1095">
                  <c:v>438.4</c:v>
                </c:pt>
                <c:pt idx="1096">
                  <c:v>438.8</c:v>
                </c:pt>
                <c:pt idx="1097">
                  <c:v>439.2</c:v>
                </c:pt>
                <c:pt idx="1098">
                  <c:v>439.6</c:v>
                </c:pt>
                <c:pt idx="1099">
                  <c:v>440</c:v>
                </c:pt>
                <c:pt idx="1100">
                  <c:v>440.4</c:v>
                </c:pt>
                <c:pt idx="1101">
                  <c:v>440.8</c:v>
                </c:pt>
                <c:pt idx="1102">
                  <c:v>441.2</c:v>
                </c:pt>
                <c:pt idx="1103">
                  <c:v>441.6</c:v>
                </c:pt>
                <c:pt idx="1104">
                  <c:v>442</c:v>
                </c:pt>
                <c:pt idx="1105">
                  <c:v>442.4</c:v>
                </c:pt>
                <c:pt idx="1106">
                  <c:v>442.8</c:v>
                </c:pt>
                <c:pt idx="1107">
                  <c:v>443.2</c:v>
                </c:pt>
                <c:pt idx="1108">
                  <c:v>443.6</c:v>
                </c:pt>
                <c:pt idx="1109">
                  <c:v>444</c:v>
                </c:pt>
                <c:pt idx="1110">
                  <c:v>444.4</c:v>
                </c:pt>
                <c:pt idx="1111">
                  <c:v>444.8</c:v>
                </c:pt>
                <c:pt idx="1112">
                  <c:v>445.2</c:v>
                </c:pt>
                <c:pt idx="1113">
                  <c:v>445.6</c:v>
                </c:pt>
                <c:pt idx="1114">
                  <c:v>446</c:v>
                </c:pt>
                <c:pt idx="1115">
                  <c:v>446.4</c:v>
                </c:pt>
                <c:pt idx="1116">
                  <c:v>446.8</c:v>
                </c:pt>
                <c:pt idx="1117">
                  <c:v>447.2</c:v>
                </c:pt>
                <c:pt idx="1118">
                  <c:v>447.6</c:v>
                </c:pt>
                <c:pt idx="1119">
                  <c:v>448</c:v>
                </c:pt>
                <c:pt idx="1120">
                  <c:v>448.4</c:v>
                </c:pt>
                <c:pt idx="1121">
                  <c:v>448.8</c:v>
                </c:pt>
                <c:pt idx="1122">
                  <c:v>449.2</c:v>
                </c:pt>
                <c:pt idx="1123">
                  <c:v>449.6</c:v>
                </c:pt>
                <c:pt idx="1124">
                  <c:v>450</c:v>
                </c:pt>
                <c:pt idx="1125">
                  <c:v>450.4</c:v>
                </c:pt>
                <c:pt idx="1126">
                  <c:v>450.8</c:v>
                </c:pt>
                <c:pt idx="1127">
                  <c:v>451.2</c:v>
                </c:pt>
                <c:pt idx="1128">
                  <c:v>451.6</c:v>
                </c:pt>
                <c:pt idx="1129">
                  <c:v>452</c:v>
                </c:pt>
                <c:pt idx="1130">
                  <c:v>452.4</c:v>
                </c:pt>
                <c:pt idx="1131">
                  <c:v>452.8</c:v>
                </c:pt>
                <c:pt idx="1132">
                  <c:v>453.2</c:v>
                </c:pt>
                <c:pt idx="1133">
                  <c:v>453.6</c:v>
                </c:pt>
                <c:pt idx="1134">
                  <c:v>454</c:v>
                </c:pt>
                <c:pt idx="1135">
                  <c:v>454.4</c:v>
                </c:pt>
                <c:pt idx="1136">
                  <c:v>454.8</c:v>
                </c:pt>
                <c:pt idx="1137">
                  <c:v>455.2</c:v>
                </c:pt>
                <c:pt idx="1138">
                  <c:v>455.6</c:v>
                </c:pt>
                <c:pt idx="1139">
                  <c:v>456</c:v>
                </c:pt>
                <c:pt idx="1140">
                  <c:v>456.4</c:v>
                </c:pt>
                <c:pt idx="1141">
                  <c:v>456.8</c:v>
                </c:pt>
                <c:pt idx="1142">
                  <c:v>457.2</c:v>
                </c:pt>
                <c:pt idx="1143">
                  <c:v>457.6</c:v>
                </c:pt>
                <c:pt idx="1144">
                  <c:v>458</c:v>
                </c:pt>
                <c:pt idx="1145">
                  <c:v>458.4</c:v>
                </c:pt>
                <c:pt idx="1146">
                  <c:v>458.8</c:v>
                </c:pt>
                <c:pt idx="1147">
                  <c:v>459.2</c:v>
                </c:pt>
                <c:pt idx="1148">
                  <c:v>459.6</c:v>
                </c:pt>
                <c:pt idx="1149">
                  <c:v>460</c:v>
                </c:pt>
                <c:pt idx="1150">
                  <c:v>460.4</c:v>
                </c:pt>
                <c:pt idx="1151">
                  <c:v>460.8</c:v>
                </c:pt>
                <c:pt idx="1152">
                  <c:v>461.2</c:v>
                </c:pt>
                <c:pt idx="1153">
                  <c:v>461.6</c:v>
                </c:pt>
                <c:pt idx="1154">
                  <c:v>462</c:v>
                </c:pt>
                <c:pt idx="1155">
                  <c:v>462.4</c:v>
                </c:pt>
                <c:pt idx="1156">
                  <c:v>462.8</c:v>
                </c:pt>
                <c:pt idx="1157">
                  <c:v>463.2</c:v>
                </c:pt>
                <c:pt idx="1158">
                  <c:v>463.6</c:v>
                </c:pt>
                <c:pt idx="1159">
                  <c:v>464</c:v>
                </c:pt>
                <c:pt idx="1160">
                  <c:v>464.4</c:v>
                </c:pt>
                <c:pt idx="1161">
                  <c:v>464.8</c:v>
                </c:pt>
                <c:pt idx="1162">
                  <c:v>465.2</c:v>
                </c:pt>
                <c:pt idx="1163">
                  <c:v>465.6</c:v>
                </c:pt>
                <c:pt idx="1164">
                  <c:v>466</c:v>
                </c:pt>
                <c:pt idx="1165">
                  <c:v>466.4</c:v>
                </c:pt>
                <c:pt idx="1166">
                  <c:v>466.8</c:v>
                </c:pt>
                <c:pt idx="1167">
                  <c:v>467.2</c:v>
                </c:pt>
                <c:pt idx="1168">
                  <c:v>467.6</c:v>
                </c:pt>
                <c:pt idx="1169">
                  <c:v>468</c:v>
                </c:pt>
                <c:pt idx="1170">
                  <c:v>468.4</c:v>
                </c:pt>
                <c:pt idx="1171">
                  <c:v>468.8</c:v>
                </c:pt>
                <c:pt idx="1172">
                  <c:v>469.2</c:v>
                </c:pt>
                <c:pt idx="1173">
                  <c:v>469.6</c:v>
                </c:pt>
                <c:pt idx="1174">
                  <c:v>470</c:v>
                </c:pt>
                <c:pt idx="1175">
                  <c:v>470.4</c:v>
                </c:pt>
                <c:pt idx="1176">
                  <c:v>470.8</c:v>
                </c:pt>
                <c:pt idx="1177">
                  <c:v>471.2</c:v>
                </c:pt>
                <c:pt idx="1178">
                  <c:v>471.6</c:v>
                </c:pt>
                <c:pt idx="1179">
                  <c:v>472</c:v>
                </c:pt>
                <c:pt idx="1180">
                  <c:v>472.4</c:v>
                </c:pt>
                <c:pt idx="1181">
                  <c:v>472.8</c:v>
                </c:pt>
                <c:pt idx="1182">
                  <c:v>473.2</c:v>
                </c:pt>
                <c:pt idx="1183">
                  <c:v>473.6</c:v>
                </c:pt>
                <c:pt idx="1184">
                  <c:v>474</c:v>
                </c:pt>
                <c:pt idx="1185">
                  <c:v>474.4</c:v>
                </c:pt>
                <c:pt idx="1186">
                  <c:v>474.8</c:v>
                </c:pt>
                <c:pt idx="1187">
                  <c:v>475.2</c:v>
                </c:pt>
                <c:pt idx="1188">
                  <c:v>475.6</c:v>
                </c:pt>
                <c:pt idx="1189">
                  <c:v>476</c:v>
                </c:pt>
                <c:pt idx="1190">
                  <c:v>476.4</c:v>
                </c:pt>
                <c:pt idx="1191">
                  <c:v>476.8</c:v>
                </c:pt>
                <c:pt idx="1192">
                  <c:v>477.2</c:v>
                </c:pt>
                <c:pt idx="1193">
                  <c:v>477.6</c:v>
                </c:pt>
                <c:pt idx="1194">
                  <c:v>478</c:v>
                </c:pt>
                <c:pt idx="1195">
                  <c:v>478.4</c:v>
                </c:pt>
                <c:pt idx="1196">
                  <c:v>478.8</c:v>
                </c:pt>
                <c:pt idx="1197">
                  <c:v>479.2</c:v>
                </c:pt>
                <c:pt idx="1198">
                  <c:v>479.6</c:v>
                </c:pt>
                <c:pt idx="1199">
                  <c:v>480</c:v>
                </c:pt>
                <c:pt idx="1200">
                  <c:v>480.4</c:v>
                </c:pt>
                <c:pt idx="1201">
                  <c:v>480.8</c:v>
                </c:pt>
                <c:pt idx="1202">
                  <c:v>481.2</c:v>
                </c:pt>
                <c:pt idx="1203">
                  <c:v>481.6</c:v>
                </c:pt>
                <c:pt idx="1204">
                  <c:v>482</c:v>
                </c:pt>
                <c:pt idx="1205">
                  <c:v>482.4</c:v>
                </c:pt>
                <c:pt idx="1206">
                  <c:v>482.8</c:v>
                </c:pt>
                <c:pt idx="1207">
                  <c:v>483.2</c:v>
                </c:pt>
                <c:pt idx="1208">
                  <c:v>483.6</c:v>
                </c:pt>
                <c:pt idx="1209">
                  <c:v>484</c:v>
                </c:pt>
                <c:pt idx="1210">
                  <c:v>484.4</c:v>
                </c:pt>
                <c:pt idx="1211">
                  <c:v>484.8</c:v>
                </c:pt>
                <c:pt idx="1212">
                  <c:v>485.2</c:v>
                </c:pt>
                <c:pt idx="1213">
                  <c:v>485.6</c:v>
                </c:pt>
                <c:pt idx="1214">
                  <c:v>486</c:v>
                </c:pt>
                <c:pt idx="1215">
                  <c:v>486.4</c:v>
                </c:pt>
                <c:pt idx="1216">
                  <c:v>486.8</c:v>
                </c:pt>
                <c:pt idx="1217">
                  <c:v>487.2</c:v>
                </c:pt>
                <c:pt idx="1218">
                  <c:v>487.6</c:v>
                </c:pt>
                <c:pt idx="1219">
                  <c:v>488</c:v>
                </c:pt>
                <c:pt idx="1220">
                  <c:v>488.4</c:v>
                </c:pt>
                <c:pt idx="1221">
                  <c:v>488.8</c:v>
                </c:pt>
                <c:pt idx="1222">
                  <c:v>489.2</c:v>
                </c:pt>
                <c:pt idx="1223">
                  <c:v>489.6</c:v>
                </c:pt>
                <c:pt idx="1224">
                  <c:v>490</c:v>
                </c:pt>
                <c:pt idx="1225">
                  <c:v>490.4</c:v>
                </c:pt>
                <c:pt idx="1226">
                  <c:v>490.8</c:v>
                </c:pt>
                <c:pt idx="1227">
                  <c:v>491.2</c:v>
                </c:pt>
                <c:pt idx="1228">
                  <c:v>491.6</c:v>
                </c:pt>
                <c:pt idx="1229">
                  <c:v>492</c:v>
                </c:pt>
                <c:pt idx="1230">
                  <c:v>492.4</c:v>
                </c:pt>
                <c:pt idx="1231">
                  <c:v>492.8</c:v>
                </c:pt>
                <c:pt idx="1232">
                  <c:v>493.2</c:v>
                </c:pt>
                <c:pt idx="1233">
                  <c:v>493.6</c:v>
                </c:pt>
                <c:pt idx="1234">
                  <c:v>494</c:v>
                </c:pt>
                <c:pt idx="1235">
                  <c:v>494.4</c:v>
                </c:pt>
                <c:pt idx="1236">
                  <c:v>494.8</c:v>
                </c:pt>
                <c:pt idx="1237">
                  <c:v>495.2</c:v>
                </c:pt>
                <c:pt idx="1238">
                  <c:v>495.6</c:v>
                </c:pt>
                <c:pt idx="1239">
                  <c:v>496</c:v>
                </c:pt>
                <c:pt idx="1240">
                  <c:v>496.4</c:v>
                </c:pt>
                <c:pt idx="1241">
                  <c:v>496.8</c:v>
                </c:pt>
                <c:pt idx="1242">
                  <c:v>497.2</c:v>
                </c:pt>
                <c:pt idx="1243">
                  <c:v>497.6</c:v>
                </c:pt>
                <c:pt idx="1244">
                  <c:v>498</c:v>
                </c:pt>
                <c:pt idx="1245">
                  <c:v>498.4</c:v>
                </c:pt>
                <c:pt idx="1246">
                  <c:v>498.8</c:v>
                </c:pt>
                <c:pt idx="1247">
                  <c:v>499.2</c:v>
                </c:pt>
                <c:pt idx="1248">
                  <c:v>499.6</c:v>
                </c:pt>
                <c:pt idx="1249">
                  <c:v>500</c:v>
                </c:pt>
                <c:pt idx="1250">
                  <c:v>500.4</c:v>
                </c:pt>
                <c:pt idx="1251">
                  <c:v>500.8</c:v>
                </c:pt>
                <c:pt idx="1252">
                  <c:v>501.2</c:v>
                </c:pt>
                <c:pt idx="1253">
                  <c:v>501.6</c:v>
                </c:pt>
                <c:pt idx="1254">
                  <c:v>502</c:v>
                </c:pt>
                <c:pt idx="1255">
                  <c:v>502.4</c:v>
                </c:pt>
                <c:pt idx="1256">
                  <c:v>502.8</c:v>
                </c:pt>
                <c:pt idx="1257">
                  <c:v>503.2</c:v>
                </c:pt>
                <c:pt idx="1258">
                  <c:v>503.6</c:v>
                </c:pt>
                <c:pt idx="1259">
                  <c:v>504</c:v>
                </c:pt>
                <c:pt idx="1260">
                  <c:v>504.4</c:v>
                </c:pt>
                <c:pt idx="1261">
                  <c:v>504.8</c:v>
                </c:pt>
                <c:pt idx="1262">
                  <c:v>505.2</c:v>
                </c:pt>
                <c:pt idx="1263">
                  <c:v>505.6</c:v>
                </c:pt>
                <c:pt idx="1264">
                  <c:v>506</c:v>
                </c:pt>
                <c:pt idx="1265">
                  <c:v>506.4</c:v>
                </c:pt>
                <c:pt idx="1266">
                  <c:v>506.8</c:v>
                </c:pt>
                <c:pt idx="1267">
                  <c:v>507.2</c:v>
                </c:pt>
                <c:pt idx="1268">
                  <c:v>507.6</c:v>
                </c:pt>
                <c:pt idx="1269">
                  <c:v>508</c:v>
                </c:pt>
                <c:pt idx="1270">
                  <c:v>508.4</c:v>
                </c:pt>
                <c:pt idx="1271">
                  <c:v>508.8</c:v>
                </c:pt>
                <c:pt idx="1272">
                  <c:v>509.2</c:v>
                </c:pt>
                <c:pt idx="1273">
                  <c:v>509.6</c:v>
                </c:pt>
                <c:pt idx="1274">
                  <c:v>510</c:v>
                </c:pt>
                <c:pt idx="1275">
                  <c:v>510.4</c:v>
                </c:pt>
                <c:pt idx="1276">
                  <c:v>510.8</c:v>
                </c:pt>
                <c:pt idx="1277">
                  <c:v>511.2</c:v>
                </c:pt>
                <c:pt idx="1278">
                  <c:v>511.6</c:v>
                </c:pt>
                <c:pt idx="1279">
                  <c:v>512</c:v>
                </c:pt>
                <c:pt idx="1280">
                  <c:v>512.4</c:v>
                </c:pt>
                <c:pt idx="1281">
                  <c:v>512.79999999999995</c:v>
                </c:pt>
                <c:pt idx="1282">
                  <c:v>513.20000000000005</c:v>
                </c:pt>
                <c:pt idx="1283">
                  <c:v>513.6</c:v>
                </c:pt>
                <c:pt idx="1284">
                  <c:v>514</c:v>
                </c:pt>
                <c:pt idx="1285">
                  <c:v>514.4</c:v>
                </c:pt>
                <c:pt idx="1286">
                  <c:v>514.79999999999995</c:v>
                </c:pt>
                <c:pt idx="1287">
                  <c:v>515.20000000000005</c:v>
                </c:pt>
                <c:pt idx="1288">
                  <c:v>515.6</c:v>
                </c:pt>
                <c:pt idx="1289">
                  <c:v>516</c:v>
                </c:pt>
                <c:pt idx="1290">
                  <c:v>516.4</c:v>
                </c:pt>
                <c:pt idx="1291">
                  <c:v>516.79999999999995</c:v>
                </c:pt>
                <c:pt idx="1292">
                  <c:v>517.20000000000005</c:v>
                </c:pt>
                <c:pt idx="1293">
                  <c:v>517.6</c:v>
                </c:pt>
                <c:pt idx="1294">
                  <c:v>518</c:v>
                </c:pt>
                <c:pt idx="1295">
                  <c:v>518.4</c:v>
                </c:pt>
                <c:pt idx="1296">
                  <c:v>518.79999999999995</c:v>
                </c:pt>
                <c:pt idx="1297">
                  <c:v>519.20000000000005</c:v>
                </c:pt>
                <c:pt idx="1298">
                  <c:v>519.6</c:v>
                </c:pt>
                <c:pt idx="1299">
                  <c:v>520</c:v>
                </c:pt>
                <c:pt idx="1300">
                  <c:v>520.4</c:v>
                </c:pt>
                <c:pt idx="1301">
                  <c:v>520.79999999999995</c:v>
                </c:pt>
                <c:pt idx="1302">
                  <c:v>521.20000000000005</c:v>
                </c:pt>
                <c:pt idx="1303">
                  <c:v>521.6</c:v>
                </c:pt>
                <c:pt idx="1304">
                  <c:v>522</c:v>
                </c:pt>
                <c:pt idx="1305">
                  <c:v>522.4</c:v>
                </c:pt>
                <c:pt idx="1306">
                  <c:v>522.79999999999995</c:v>
                </c:pt>
                <c:pt idx="1307">
                  <c:v>523.20000000000005</c:v>
                </c:pt>
                <c:pt idx="1308">
                  <c:v>523.6</c:v>
                </c:pt>
                <c:pt idx="1309">
                  <c:v>524</c:v>
                </c:pt>
                <c:pt idx="1310">
                  <c:v>524.4</c:v>
                </c:pt>
                <c:pt idx="1311">
                  <c:v>524.79999999999995</c:v>
                </c:pt>
                <c:pt idx="1312">
                  <c:v>525.20000000000005</c:v>
                </c:pt>
                <c:pt idx="1313">
                  <c:v>525.6</c:v>
                </c:pt>
                <c:pt idx="1314">
                  <c:v>526</c:v>
                </c:pt>
                <c:pt idx="1315">
                  <c:v>526.4</c:v>
                </c:pt>
                <c:pt idx="1316">
                  <c:v>526.79999999999995</c:v>
                </c:pt>
                <c:pt idx="1317">
                  <c:v>527.20000000000005</c:v>
                </c:pt>
                <c:pt idx="1318">
                  <c:v>527.6</c:v>
                </c:pt>
                <c:pt idx="1319">
                  <c:v>528</c:v>
                </c:pt>
                <c:pt idx="1320">
                  <c:v>528.4</c:v>
                </c:pt>
                <c:pt idx="1321">
                  <c:v>528.79999999999995</c:v>
                </c:pt>
                <c:pt idx="1322">
                  <c:v>529.20000000000005</c:v>
                </c:pt>
                <c:pt idx="1323">
                  <c:v>529.6</c:v>
                </c:pt>
                <c:pt idx="1324">
                  <c:v>530</c:v>
                </c:pt>
                <c:pt idx="1325">
                  <c:v>530.4</c:v>
                </c:pt>
                <c:pt idx="1326">
                  <c:v>530.79999999999995</c:v>
                </c:pt>
                <c:pt idx="1327">
                  <c:v>531.20000000000005</c:v>
                </c:pt>
                <c:pt idx="1328">
                  <c:v>531.6</c:v>
                </c:pt>
                <c:pt idx="1329">
                  <c:v>532</c:v>
                </c:pt>
                <c:pt idx="1330">
                  <c:v>532.4</c:v>
                </c:pt>
                <c:pt idx="1331">
                  <c:v>532.79999999999995</c:v>
                </c:pt>
                <c:pt idx="1332">
                  <c:v>533.20000000000005</c:v>
                </c:pt>
                <c:pt idx="1333">
                  <c:v>533.6</c:v>
                </c:pt>
                <c:pt idx="1334">
                  <c:v>534</c:v>
                </c:pt>
                <c:pt idx="1335">
                  <c:v>534.4</c:v>
                </c:pt>
                <c:pt idx="1336">
                  <c:v>534.79999999999995</c:v>
                </c:pt>
                <c:pt idx="1337">
                  <c:v>535.20000000000005</c:v>
                </c:pt>
                <c:pt idx="1338">
                  <c:v>535.6</c:v>
                </c:pt>
                <c:pt idx="1339">
                  <c:v>536</c:v>
                </c:pt>
                <c:pt idx="1340">
                  <c:v>536.4</c:v>
                </c:pt>
                <c:pt idx="1341">
                  <c:v>536.79999999999995</c:v>
                </c:pt>
                <c:pt idx="1342">
                  <c:v>537.20000000000005</c:v>
                </c:pt>
                <c:pt idx="1343">
                  <c:v>537.6</c:v>
                </c:pt>
                <c:pt idx="1344">
                  <c:v>538</c:v>
                </c:pt>
                <c:pt idx="1345">
                  <c:v>538.4</c:v>
                </c:pt>
                <c:pt idx="1346">
                  <c:v>538.79999999999995</c:v>
                </c:pt>
                <c:pt idx="1347">
                  <c:v>539.20000000000005</c:v>
                </c:pt>
                <c:pt idx="1348">
                  <c:v>539.6</c:v>
                </c:pt>
                <c:pt idx="1349">
                  <c:v>540</c:v>
                </c:pt>
                <c:pt idx="1350">
                  <c:v>540.4</c:v>
                </c:pt>
                <c:pt idx="1351">
                  <c:v>540.79999999999995</c:v>
                </c:pt>
                <c:pt idx="1352">
                  <c:v>541.20000000000005</c:v>
                </c:pt>
                <c:pt idx="1353">
                  <c:v>541.6</c:v>
                </c:pt>
                <c:pt idx="1354">
                  <c:v>542</c:v>
                </c:pt>
                <c:pt idx="1355">
                  <c:v>542.4</c:v>
                </c:pt>
                <c:pt idx="1356">
                  <c:v>542.79999999999995</c:v>
                </c:pt>
                <c:pt idx="1357">
                  <c:v>543.20000000000005</c:v>
                </c:pt>
                <c:pt idx="1358">
                  <c:v>543.6</c:v>
                </c:pt>
                <c:pt idx="1359">
                  <c:v>544</c:v>
                </c:pt>
                <c:pt idx="1360">
                  <c:v>544.4</c:v>
                </c:pt>
                <c:pt idx="1361">
                  <c:v>544.79999999999995</c:v>
                </c:pt>
                <c:pt idx="1362">
                  <c:v>545.20000000000005</c:v>
                </c:pt>
                <c:pt idx="1363">
                  <c:v>545.6</c:v>
                </c:pt>
                <c:pt idx="1364">
                  <c:v>546</c:v>
                </c:pt>
                <c:pt idx="1365">
                  <c:v>546.4</c:v>
                </c:pt>
                <c:pt idx="1366">
                  <c:v>546.79999999999995</c:v>
                </c:pt>
                <c:pt idx="1367">
                  <c:v>547.20000000000005</c:v>
                </c:pt>
                <c:pt idx="1368">
                  <c:v>547.6</c:v>
                </c:pt>
                <c:pt idx="1369">
                  <c:v>548</c:v>
                </c:pt>
                <c:pt idx="1370">
                  <c:v>548.4</c:v>
                </c:pt>
                <c:pt idx="1371">
                  <c:v>548.79999999999995</c:v>
                </c:pt>
                <c:pt idx="1372">
                  <c:v>549.20000000000005</c:v>
                </c:pt>
                <c:pt idx="1373">
                  <c:v>549.6</c:v>
                </c:pt>
                <c:pt idx="1374">
                  <c:v>550</c:v>
                </c:pt>
                <c:pt idx="1375">
                  <c:v>550.4</c:v>
                </c:pt>
                <c:pt idx="1376">
                  <c:v>550.79999999999995</c:v>
                </c:pt>
                <c:pt idx="1377">
                  <c:v>551.20000000000005</c:v>
                </c:pt>
                <c:pt idx="1378">
                  <c:v>551.6</c:v>
                </c:pt>
                <c:pt idx="1379">
                  <c:v>552</c:v>
                </c:pt>
                <c:pt idx="1380">
                  <c:v>552.4</c:v>
                </c:pt>
                <c:pt idx="1381">
                  <c:v>552.79999999999995</c:v>
                </c:pt>
                <c:pt idx="1382">
                  <c:v>553.20000000000005</c:v>
                </c:pt>
                <c:pt idx="1383">
                  <c:v>553.6</c:v>
                </c:pt>
                <c:pt idx="1384">
                  <c:v>554</c:v>
                </c:pt>
                <c:pt idx="1385">
                  <c:v>554.4</c:v>
                </c:pt>
                <c:pt idx="1386">
                  <c:v>554.79999999999995</c:v>
                </c:pt>
                <c:pt idx="1387">
                  <c:v>555.20000000000005</c:v>
                </c:pt>
                <c:pt idx="1388">
                  <c:v>555.6</c:v>
                </c:pt>
                <c:pt idx="1389">
                  <c:v>556</c:v>
                </c:pt>
                <c:pt idx="1390">
                  <c:v>556.4</c:v>
                </c:pt>
                <c:pt idx="1391">
                  <c:v>556.79999999999995</c:v>
                </c:pt>
                <c:pt idx="1392">
                  <c:v>557.20000000000005</c:v>
                </c:pt>
                <c:pt idx="1393">
                  <c:v>557.6</c:v>
                </c:pt>
                <c:pt idx="1394">
                  <c:v>558</c:v>
                </c:pt>
                <c:pt idx="1395">
                  <c:v>558.4</c:v>
                </c:pt>
                <c:pt idx="1396">
                  <c:v>558.79999999999995</c:v>
                </c:pt>
                <c:pt idx="1397">
                  <c:v>559.20000000000005</c:v>
                </c:pt>
                <c:pt idx="1398">
                  <c:v>559.6</c:v>
                </c:pt>
                <c:pt idx="1399">
                  <c:v>560</c:v>
                </c:pt>
                <c:pt idx="1400">
                  <c:v>560.4</c:v>
                </c:pt>
                <c:pt idx="1401">
                  <c:v>560.79999999999995</c:v>
                </c:pt>
                <c:pt idx="1402">
                  <c:v>561.20000000000005</c:v>
                </c:pt>
                <c:pt idx="1403">
                  <c:v>561.6</c:v>
                </c:pt>
                <c:pt idx="1404">
                  <c:v>562</c:v>
                </c:pt>
                <c:pt idx="1405">
                  <c:v>562.4</c:v>
                </c:pt>
                <c:pt idx="1406">
                  <c:v>562.79999999999995</c:v>
                </c:pt>
                <c:pt idx="1407">
                  <c:v>563.20000000000005</c:v>
                </c:pt>
                <c:pt idx="1408">
                  <c:v>563.6</c:v>
                </c:pt>
                <c:pt idx="1409">
                  <c:v>564</c:v>
                </c:pt>
                <c:pt idx="1410">
                  <c:v>564.4</c:v>
                </c:pt>
                <c:pt idx="1411">
                  <c:v>564.79999999999995</c:v>
                </c:pt>
                <c:pt idx="1412">
                  <c:v>565.20000000000005</c:v>
                </c:pt>
                <c:pt idx="1413">
                  <c:v>565.6</c:v>
                </c:pt>
                <c:pt idx="1414">
                  <c:v>566</c:v>
                </c:pt>
                <c:pt idx="1415">
                  <c:v>566.4</c:v>
                </c:pt>
                <c:pt idx="1416">
                  <c:v>566.79999999999995</c:v>
                </c:pt>
                <c:pt idx="1417">
                  <c:v>567.20000000000005</c:v>
                </c:pt>
                <c:pt idx="1418">
                  <c:v>567.6</c:v>
                </c:pt>
                <c:pt idx="1419">
                  <c:v>568</c:v>
                </c:pt>
                <c:pt idx="1420">
                  <c:v>568.4</c:v>
                </c:pt>
                <c:pt idx="1421">
                  <c:v>568.79999999999995</c:v>
                </c:pt>
                <c:pt idx="1422">
                  <c:v>569.20000000000005</c:v>
                </c:pt>
                <c:pt idx="1423">
                  <c:v>569.6</c:v>
                </c:pt>
                <c:pt idx="1424">
                  <c:v>570</c:v>
                </c:pt>
                <c:pt idx="1425">
                  <c:v>570.4</c:v>
                </c:pt>
                <c:pt idx="1426">
                  <c:v>570.79999999999995</c:v>
                </c:pt>
                <c:pt idx="1427">
                  <c:v>571.20000000000005</c:v>
                </c:pt>
                <c:pt idx="1428">
                  <c:v>571.6</c:v>
                </c:pt>
                <c:pt idx="1429">
                  <c:v>572</c:v>
                </c:pt>
                <c:pt idx="1430">
                  <c:v>572.4</c:v>
                </c:pt>
                <c:pt idx="1431">
                  <c:v>572.79999999999995</c:v>
                </c:pt>
                <c:pt idx="1432">
                  <c:v>573.20000000000005</c:v>
                </c:pt>
                <c:pt idx="1433">
                  <c:v>573.6</c:v>
                </c:pt>
                <c:pt idx="1434">
                  <c:v>574</c:v>
                </c:pt>
                <c:pt idx="1435">
                  <c:v>574.4</c:v>
                </c:pt>
                <c:pt idx="1436">
                  <c:v>574.79999999999995</c:v>
                </c:pt>
                <c:pt idx="1437">
                  <c:v>575.20000000000005</c:v>
                </c:pt>
                <c:pt idx="1438">
                  <c:v>575.6</c:v>
                </c:pt>
                <c:pt idx="1439">
                  <c:v>576</c:v>
                </c:pt>
                <c:pt idx="1440">
                  <c:v>576.4</c:v>
                </c:pt>
                <c:pt idx="1441">
                  <c:v>576.79999999999995</c:v>
                </c:pt>
                <c:pt idx="1442">
                  <c:v>577.20000000000005</c:v>
                </c:pt>
                <c:pt idx="1443">
                  <c:v>577.6</c:v>
                </c:pt>
                <c:pt idx="1444">
                  <c:v>578</c:v>
                </c:pt>
                <c:pt idx="1445">
                  <c:v>578.4</c:v>
                </c:pt>
                <c:pt idx="1446">
                  <c:v>578.79999999999995</c:v>
                </c:pt>
                <c:pt idx="1447">
                  <c:v>579.20000000000005</c:v>
                </c:pt>
                <c:pt idx="1448">
                  <c:v>579.6</c:v>
                </c:pt>
                <c:pt idx="1449">
                  <c:v>580</c:v>
                </c:pt>
                <c:pt idx="1450">
                  <c:v>580.4</c:v>
                </c:pt>
                <c:pt idx="1451">
                  <c:v>580.79999999999995</c:v>
                </c:pt>
                <c:pt idx="1452">
                  <c:v>581.20000000000005</c:v>
                </c:pt>
                <c:pt idx="1453">
                  <c:v>581.6</c:v>
                </c:pt>
                <c:pt idx="1454">
                  <c:v>582</c:v>
                </c:pt>
                <c:pt idx="1455">
                  <c:v>582.4</c:v>
                </c:pt>
                <c:pt idx="1456">
                  <c:v>582.79999999999995</c:v>
                </c:pt>
                <c:pt idx="1457">
                  <c:v>583.20000000000005</c:v>
                </c:pt>
                <c:pt idx="1458">
                  <c:v>583.6</c:v>
                </c:pt>
                <c:pt idx="1459">
                  <c:v>584</c:v>
                </c:pt>
                <c:pt idx="1460">
                  <c:v>584.4</c:v>
                </c:pt>
                <c:pt idx="1461">
                  <c:v>584.79999999999995</c:v>
                </c:pt>
                <c:pt idx="1462">
                  <c:v>585.20000000000005</c:v>
                </c:pt>
                <c:pt idx="1463">
                  <c:v>585.6</c:v>
                </c:pt>
                <c:pt idx="1464">
                  <c:v>586</c:v>
                </c:pt>
                <c:pt idx="1465">
                  <c:v>586.4</c:v>
                </c:pt>
                <c:pt idx="1466">
                  <c:v>586.79999999999995</c:v>
                </c:pt>
                <c:pt idx="1467">
                  <c:v>587.20000000000005</c:v>
                </c:pt>
                <c:pt idx="1468">
                  <c:v>587.6</c:v>
                </c:pt>
                <c:pt idx="1469">
                  <c:v>588</c:v>
                </c:pt>
                <c:pt idx="1470">
                  <c:v>588.4</c:v>
                </c:pt>
                <c:pt idx="1471">
                  <c:v>588.79999999999995</c:v>
                </c:pt>
                <c:pt idx="1472">
                  <c:v>589.20000000000005</c:v>
                </c:pt>
                <c:pt idx="1473">
                  <c:v>589.6</c:v>
                </c:pt>
                <c:pt idx="1474">
                  <c:v>590</c:v>
                </c:pt>
                <c:pt idx="1475">
                  <c:v>590.4</c:v>
                </c:pt>
                <c:pt idx="1476">
                  <c:v>590.79999999999995</c:v>
                </c:pt>
                <c:pt idx="1477">
                  <c:v>591.20000000000005</c:v>
                </c:pt>
                <c:pt idx="1478">
                  <c:v>591.6</c:v>
                </c:pt>
                <c:pt idx="1479">
                  <c:v>592</c:v>
                </c:pt>
                <c:pt idx="1480">
                  <c:v>592.4</c:v>
                </c:pt>
                <c:pt idx="1481">
                  <c:v>592.79999999999995</c:v>
                </c:pt>
                <c:pt idx="1482">
                  <c:v>593.20000000000005</c:v>
                </c:pt>
                <c:pt idx="1483">
                  <c:v>593.6</c:v>
                </c:pt>
                <c:pt idx="1484">
                  <c:v>594</c:v>
                </c:pt>
                <c:pt idx="1485">
                  <c:v>594.4</c:v>
                </c:pt>
                <c:pt idx="1486">
                  <c:v>594.79999999999995</c:v>
                </c:pt>
                <c:pt idx="1487">
                  <c:v>595.20000000000005</c:v>
                </c:pt>
                <c:pt idx="1488">
                  <c:v>595.6</c:v>
                </c:pt>
                <c:pt idx="1489">
                  <c:v>596</c:v>
                </c:pt>
                <c:pt idx="1490">
                  <c:v>596.4</c:v>
                </c:pt>
                <c:pt idx="1491">
                  <c:v>596.79999999999995</c:v>
                </c:pt>
                <c:pt idx="1492">
                  <c:v>597.20000000000005</c:v>
                </c:pt>
                <c:pt idx="1493">
                  <c:v>597.6</c:v>
                </c:pt>
                <c:pt idx="1494">
                  <c:v>598</c:v>
                </c:pt>
                <c:pt idx="1495">
                  <c:v>598.4</c:v>
                </c:pt>
                <c:pt idx="1496">
                  <c:v>598.79999999999995</c:v>
                </c:pt>
                <c:pt idx="1497">
                  <c:v>599.20000000000005</c:v>
                </c:pt>
                <c:pt idx="1498">
                  <c:v>599.6</c:v>
                </c:pt>
                <c:pt idx="1499">
                  <c:v>600</c:v>
                </c:pt>
                <c:pt idx="1500">
                  <c:v>600.4</c:v>
                </c:pt>
                <c:pt idx="1501">
                  <c:v>600.79999999999995</c:v>
                </c:pt>
                <c:pt idx="1502">
                  <c:v>601.20000000000005</c:v>
                </c:pt>
                <c:pt idx="1503">
                  <c:v>601.6</c:v>
                </c:pt>
                <c:pt idx="1504">
                  <c:v>602</c:v>
                </c:pt>
                <c:pt idx="1505">
                  <c:v>602.4</c:v>
                </c:pt>
                <c:pt idx="1506">
                  <c:v>602.79999999999995</c:v>
                </c:pt>
                <c:pt idx="1507">
                  <c:v>603.20000000000005</c:v>
                </c:pt>
                <c:pt idx="1508">
                  <c:v>603.6</c:v>
                </c:pt>
                <c:pt idx="1509">
                  <c:v>604</c:v>
                </c:pt>
                <c:pt idx="1510">
                  <c:v>604.4</c:v>
                </c:pt>
                <c:pt idx="1511">
                  <c:v>604.79999999999995</c:v>
                </c:pt>
                <c:pt idx="1512">
                  <c:v>605.20000000000005</c:v>
                </c:pt>
                <c:pt idx="1513">
                  <c:v>605.6</c:v>
                </c:pt>
                <c:pt idx="1514">
                  <c:v>606</c:v>
                </c:pt>
                <c:pt idx="1515">
                  <c:v>606.4</c:v>
                </c:pt>
                <c:pt idx="1516">
                  <c:v>606.79999999999995</c:v>
                </c:pt>
                <c:pt idx="1517">
                  <c:v>607.20000000000005</c:v>
                </c:pt>
                <c:pt idx="1518">
                  <c:v>607.6</c:v>
                </c:pt>
                <c:pt idx="1519">
                  <c:v>608</c:v>
                </c:pt>
                <c:pt idx="1520">
                  <c:v>608.4</c:v>
                </c:pt>
                <c:pt idx="1521">
                  <c:v>608.79999999999995</c:v>
                </c:pt>
                <c:pt idx="1522">
                  <c:v>609.20000000000005</c:v>
                </c:pt>
                <c:pt idx="1523">
                  <c:v>609.6</c:v>
                </c:pt>
                <c:pt idx="1524">
                  <c:v>610</c:v>
                </c:pt>
                <c:pt idx="1525">
                  <c:v>610.4</c:v>
                </c:pt>
                <c:pt idx="1526">
                  <c:v>610.79999999999995</c:v>
                </c:pt>
                <c:pt idx="1527">
                  <c:v>611.20000000000005</c:v>
                </c:pt>
                <c:pt idx="1528">
                  <c:v>611.6</c:v>
                </c:pt>
                <c:pt idx="1529">
                  <c:v>612</c:v>
                </c:pt>
                <c:pt idx="1530">
                  <c:v>612.4</c:v>
                </c:pt>
                <c:pt idx="1531">
                  <c:v>612.79999999999995</c:v>
                </c:pt>
                <c:pt idx="1532">
                  <c:v>613.20000000000005</c:v>
                </c:pt>
                <c:pt idx="1533">
                  <c:v>613.6</c:v>
                </c:pt>
                <c:pt idx="1534">
                  <c:v>614</c:v>
                </c:pt>
                <c:pt idx="1535">
                  <c:v>614.4</c:v>
                </c:pt>
                <c:pt idx="1536">
                  <c:v>614.79999999999995</c:v>
                </c:pt>
                <c:pt idx="1537">
                  <c:v>615.20000000000005</c:v>
                </c:pt>
                <c:pt idx="1538">
                  <c:v>615.6</c:v>
                </c:pt>
                <c:pt idx="1539">
                  <c:v>616</c:v>
                </c:pt>
                <c:pt idx="1540">
                  <c:v>616.4</c:v>
                </c:pt>
                <c:pt idx="1541">
                  <c:v>616.79999999999995</c:v>
                </c:pt>
                <c:pt idx="1542">
                  <c:v>617.20000000000005</c:v>
                </c:pt>
                <c:pt idx="1543">
                  <c:v>617.6</c:v>
                </c:pt>
                <c:pt idx="1544">
                  <c:v>618</c:v>
                </c:pt>
                <c:pt idx="1545">
                  <c:v>618.4</c:v>
                </c:pt>
                <c:pt idx="1546">
                  <c:v>618.79999999999995</c:v>
                </c:pt>
                <c:pt idx="1547">
                  <c:v>619.20000000000005</c:v>
                </c:pt>
                <c:pt idx="1548">
                  <c:v>619.6</c:v>
                </c:pt>
                <c:pt idx="1549">
                  <c:v>620</c:v>
                </c:pt>
                <c:pt idx="1550">
                  <c:v>620.4</c:v>
                </c:pt>
                <c:pt idx="1551">
                  <c:v>620.79999999999995</c:v>
                </c:pt>
                <c:pt idx="1552">
                  <c:v>621.20000000000005</c:v>
                </c:pt>
                <c:pt idx="1553">
                  <c:v>621.6</c:v>
                </c:pt>
                <c:pt idx="1554">
                  <c:v>622</c:v>
                </c:pt>
                <c:pt idx="1555">
                  <c:v>622.4</c:v>
                </c:pt>
                <c:pt idx="1556">
                  <c:v>622.79999999999995</c:v>
                </c:pt>
                <c:pt idx="1557">
                  <c:v>623.20000000000005</c:v>
                </c:pt>
                <c:pt idx="1558">
                  <c:v>623.6</c:v>
                </c:pt>
                <c:pt idx="1559">
                  <c:v>624</c:v>
                </c:pt>
                <c:pt idx="1560">
                  <c:v>624.4</c:v>
                </c:pt>
                <c:pt idx="1561">
                  <c:v>624.79999999999995</c:v>
                </c:pt>
                <c:pt idx="1562">
                  <c:v>625.20000000000005</c:v>
                </c:pt>
                <c:pt idx="1563">
                  <c:v>625.6</c:v>
                </c:pt>
                <c:pt idx="1564">
                  <c:v>626</c:v>
                </c:pt>
                <c:pt idx="1565">
                  <c:v>626.4</c:v>
                </c:pt>
                <c:pt idx="1566">
                  <c:v>626.79999999999995</c:v>
                </c:pt>
                <c:pt idx="1567">
                  <c:v>627.20000000000005</c:v>
                </c:pt>
                <c:pt idx="1568">
                  <c:v>627.6</c:v>
                </c:pt>
                <c:pt idx="1569">
                  <c:v>628</c:v>
                </c:pt>
                <c:pt idx="1570">
                  <c:v>628.4</c:v>
                </c:pt>
                <c:pt idx="1571">
                  <c:v>628.79999999999995</c:v>
                </c:pt>
                <c:pt idx="1572">
                  <c:v>629.20000000000005</c:v>
                </c:pt>
                <c:pt idx="1573">
                  <c:v>629.6</c:v>
                </c:pt>
                <c:pt idx="1574">
                  <c:v>630</c:v>
                </c:pt>
                <c:pt idx="1575">
                  <c:v>630.4</c:v>
                </c:pt>
                <c:pt idx="1576">
                  <c:v>630.79999999999995</c:v>
                </c:pt>
                <c:pt idx="1577">
                  <c:v>631.20000000000005</c:v>
                </c:pt>
                <c:pt idx="1578">
                  <c:v>631.6</c:v>
                </c:pt>
                <c:pt idx="1579">
                  <c:v>632</c:v>
                </c:pt>
                <c:pt idx="1580">
                  <c:v>632.4</c:v>
                </c:pt>
                <c:pt idx="1581">
                  <c:v>632.79999999999995</c:v>
                </c:pt>
                <c:pt idx="1582">
                  <c:v>633.20000000000005</c:v>
                </c:pt>
                <c:pt idx="1583">
                  <c:v>633.6</c:v>
                </c:pt>
                <c:pt idx="1584">
                  <c:v>634</c:v>
                </c:pt>
                <c:pt idx="1585">
                  <c:v>634.4</c:v>
                </c:pt>
                <c:pt idx="1586">
                  <c:v>634.79999999999995</c:v>
                </c:pt>
                <c:pt idx="1587">
                  <c:v>635.20000000000005</c:v>
                </c:pt>
                <c:pt idx="1588">
                  <c:v>635.6</c:v>
                </c:pt>
                <c:pt idx="1589">
                  <c:v>636</c:v>
                </c:pt>
                <c:pt idx="1590">
                  <c:v>636.4</c:v>
                </c:pt>
                <c:pt idx="1591">
                  <c:v>636.79999999999995</c:v>
                </c:pt>
                <c:pt idx="1592">
                  <c:v>637.20000000000005</c:v>
                </c:pt>
                <c:pt idx="1593">
                  <c:v>637.6</c:v>
                </c:pt>
                <c:pt idx="1594">
                  <c:v>638</c:v>
                </c:pt>
                <c:pt idx="1595">
                  <c:v>638.4</c:v>
                </c:pt>
                <c:pt idx="1596">
                  <c:v>638.79999999999995</c:v>
                </c:pt>
                <c:pt idx="1597">
                  <c:v>639.20000000000005</c:v>
                </c:pt>
                <c:pt idx="1598">
                  <c:v>639.6</c:v>
                </c:pt>
                <c:pt idx="1599">
                  <c:v>640</c:v>
                </c:pt>
                <c:pt idx="1600">
                  <c:v>640.4</c:v>
                </c:pt>
                <c:pt idx="1601">
                  <c:v>640.79999999999995</c:v>
                </c:pt>
                <c:pt idx="1602">
                  <c:v>641.20000000000005</c:v>
                </c:pt>
                <c:pt idx="1603">
                  <c:v>641.6</c:v>
                </c:pt>
                <c:pt idx="1604">
                  <c:v>642</c:v>
                </c:pt>
                <c:pt idx="1605">
                  <c:v>642.4</c:v>
                </c:pt>
                <c:pt idx="1606">
                  <c:v>642.79999999999995</c:v>
                </c:pt>
                <c:pt idx="1607">
                  <c:v>643.20000000000005</c:v>
                </c:pt>
                <c:pt idx="1608">
                  <c:v>643.6</c:v>
                </c:pt>
                <c:pt idx="1609">
                  <c:v>644</c:v>
                </c:pt>
                <c:pt idx="1610">
                  <c:v>644.4</c:v>
                </c:pt>
                <c:pt idx="1611">
                  <c:v>644.79999999999995</c:v>
                </c:pt>
                <c:pt idx="1612">
                  <c:v>645.20000000000005</c:v>
                </c:pt>
                <c:pt idx="1613">
                  <c:v>645.6</c:v>
                </c:pt>
                <c:pt idx="1614">
                  <c:v>646</c:v>
                </c:pt>
                <c:pt idx="1615">
                  <c:v>646.4</c:v>
                </c:pt>
                <c:pt idx="1616">
                  <c:v>646.79999999999995</c:v>
                </c:pt>
                <c:pt idx="1617">
                  <c:v>647.20000000000005</c:v>
                </c:pt>
                <c:pt idx="1618">
                  <c:v>647.6</c:v>
                </c:pt>
                <c:pt idx="1619">
                  <c:v>648</c:v>
                </c:pt>
                <c:pt idx="1620">
                  <c:v>648.4</c:v>
                </c:pt>
                <c:pt idx="1621">
                  <c:v>648.79999999999995</c:v>
                </c:pt>
                <c:pt idx="1622">
                  <c:v>649.20000000000005</c:v>
                </c:pt>
                <c:pt idx="1623">
                  <c:v>649.6</c:v>
                </c:pt>
                <c:pt idx="1624">
                  <c:v>650</c:v>
                </c:pt>
                <c:pt idx="1625">
                  <c:v>650.4</c:v>
                </c:pt>
                <c:pt idx="1626">
                  <c:v>650.79999999999995</c:v>
                </c:pt>
                <c:pt idx="1627">
                  <c:v>651.20000000000005</c:v>
                </c:pt>
                <c:pt idx="1628">
                  <c:v>651.6</c:v>
                </c:pt>
                <c:pt idx="1629">
                  <c:v>652</c:v>
                </c:pt>
                <c:pt idx="1630">
                  <c:v>652.4</c:v>
                </c:pt>
                <c:pt idx="1631">
                  <c:v>652.79999999999995</c:v>
                </c:pt>
                <c:pt idx="1632">
                  <c:v>653.20000000000005</c:v>
                </c:pt>
                <c:pt idx="1633">
                  <c:v>653.6</c:v>
                </c:pt>
                <c:pt idx="1634">
                  <c:v>654</c:v>
                </c:pt>
                <c:pt idx="1635">
                  <c:v>654.4</c:v>
                </c:pt>
                <c:pt idx="1636">
                  <c:v>654.79999999999995</c:v>
                </c:pt>
                <c:pt idx="1637">
                  <c:v>655.20000000000005</c:v>
                </c:pt>
                <c:pt idx="1638">
                  <c:v>655.6</c:v>
                </c:pt>
                <c:pt idx="1639">
                  <c:v>656</c:v>
                </c:pt>
                <c:pt idx="1640">
                  <c:v>656.4</c:v>
                </c:pt>
                <c:pt idx="1641">
                  <c:v>656.8</c:v>
                </c:pt>
                <c:pt idx="1642">
                  <c:v>657.2</c:v>
                </c:pt>
                <c:pt idx="1643">
                  <c:v>657.6</c:v>
                </c:pt>
                <c:pt idx="1644">
                  <c:v>658</c:v>
                </c:pt>
                <c:pt idx="1645">
                  <c:v>658.4</c:v>
                </c:pt>
                <c:pt idx="1646">
                  <c:v>658.8</c:v>
                </c:pt>
                <c:pt idx="1647">
                  <c:v>659.2</c:v>
                </c:pt>
                <c:pt idx="1648">
                  <c:v>659.6</c:v>
                </c:pt>
                <c:pt idx="1649">
                  <c:v>660</c:v>
                </c:pt>
                <c:pt idx="1650">
                  <c:v>660.4</c:v>
                </c:pt>
                <c:pt idx="1651">
                  <c:v>660.8</c:v>
                </c:pt>
                <c:pt idx="1652">
                  <c:v>661.2</c:v>
                </c:pt>
                <c:pt idx="1653">
                  <c:v>661.6</c:v>
                </c:pt>
                <c:pt idx="1654">
                  <c:v>662</c:v>
                </c:pt>
                <c:pt idx="1655">
                  <c:v>662.4</c:v>
                </c:pt>
                <c:pt idx="1656">
                  <c:v>662.8</c:v>
                </c:pt>
                <c:pt idx="1657">
                  <c:v>663.2</c:v>
                </c:pt>
                <c:pt idx="1658">
                  <c:v>663.6</c:v>
                </c:pt>
                <c:pt idx="1659">
                  <c:v>664</c:v>
                </c:pt>
                <c:pt idx="1660">
                  <c:v>664.4</c:v>
                </c:pt>
                <c:pt idx="1661">
                  <c:v>664.8</c:v>
                </c:pt>
                <c:pt idx="1662">
                  <c:v>665.2</c:v>
                </c:pt>
                <c:pt idx="1663">
                  <c:v>665.6</c:v>
                </c:pt>
                <c:pt idx="1664">
                  <c:v>666</c:v>
                </c:pt>
                <c:pt idx="1665">
                  <c:v>666.4</c:v>
                </c:pt>
                <c:pt idx="1666">
                  <c:v>666.8</c:v>
                </c:pt>
                <c:pt idx="1667">
                  <c:v>667.2</c:v>
                </c:pt>
                <c:pt idx="1668">
                  <c:v>667.6</c:v>
                </c:pt>
                <c:pt idx="1669">
                  <c:v>668</c:v>
                </c:pt>
                <c:pt idx="1670">
                  <c:v>668.4</c:v>
                </c:pt>
                <c:pt idx="1671">
                  <c:v>668.8</c:v>
                </c:pt>
                <c:pt idx="1672">
                  <c:v>669.2</c:v>
                </c:pt>
                <c:pt idx="1673">
                  <c:v>669.6</c:v>
                </c:pt>
                <c:pt idx="1674">
                  <c:v>670</c:v>
                </c:pt>
                <c:pt idx="1675">
                  <c:v>670.4</c:v>
                </c:pt>
                <c:pt idx="1676">
                  <c:v>670.8</c:v>
                </c:pt>
                <c:pt idx="1677">
                  <c:v>671.2</c:v>
                </c:pt>
                <c:pt idx="1678">
                  <c:v>671.6</c:v>
                </c:pt>
                <c:pt idx="1679">
                  <c:v>672</c:v>
                </c:pt>
                <c:pt idx="1680">
                  <c:v>672.4</c:v>
                </c:pt>
                <c:pt idx="1681">
                  <c:v>672.8</c:v>
                </c:pt>
                <c:pt idx="1682">
                  <c:v>673.2</c:v>
                </c:pt>
                <c:pt idx="1683">
                  <c:v>673.6</c:v>
                </c:pt>
                <c:pt idx="1684">
                  <c:v>674</c:v>
                </c:pt>
                <c:pt idx="1685">
                  <c:v>674.4</c:v>
                </c:pt>
                <c:pt idx="1686">
                  <c:v>674.8</c:v>
                </c:pt>
                <c:pt idx="1687">
                  <c:v>675.2</c:v>
                </c:pt>
                <c:pt idx="1688">
                  <c:v>675.6</c:v>
                </c:pt>
                <c:pt idx="1689">
                  <c:v>676</c:v>
                </c:pt>
                <c:pt idx="1690">
                  <c:v>676.4</c:v>
                </c:pt>
                <c:pt idx="1691">
                  <c:v>676.8</c:v>
                </c:pt>
                <c:pt idx="1692">
                  <c:v>677.2</c:v>
                </c:pt>
                <c:pt idx="1693">
                  <c:v>677.6</c:v>
                </c:pt>
                <c:pt idx="1694">
                  <c:v>678</c:v>
                </c:pt>
                <c:pt idx="1695">
                  <c:v>678.4</c:v>
                </c:pt>
                <c:pt idx="1696">
                  <c:v>678.8</c:v>
                </c:pt>
                <c:pt idx="1697">
                  <c:v>679.2</c:v>
                </c:pt>
                <c:pt idx="1698">
                  <c:v>679.6</c:v>
                </c:pt>
                <c:pt idx="1699">
                  <c:v>680</c:v>
                </c:pt>
                <c:pt idx="1700">
                  <c:v>680.4</c:v>
                </c:pt>
                <c:pt idx="1701">
                  <c:v>680.8</c:v>
                </c:pt>
                <c:pt idx="1702">
                  <c:v>681.2</c:v>
                </c:pt>
                <c:pt idx="1703">
                  <c:v>681.6</c:v>
                </c:pt>
                <c:pt idx="1704">
                  <c:v>682</c:v>
                </c:pt>
                <c:pt idx="1705">
                  <c:v>682.4</c:v>
                </c:pt>
                <c:pt idx="1706">
                  <c:v>682.8</c:v>
                </c:pt>
                <c:pt idx="1707">
                  <c:v>683.2</c:v>
                </c:pt>
                <c:pt idx="1708">
                  <c:v>683.6</c:v>
                </c:pt>
                <c:pt idx="1709">
                  <c:v>684</c:v>
                </c:pt>
                <c:pt idx="1710">
                  <c:v>684.4</c:v>
                </c:pt>
                <c:pt idx="1711">
                  <c:v>684.8</c:v>
                </c:pt>
                <c:pt idx="1712">
                  <c:v>685.2</c:v>
                </c:pt>
                <c:pt idx="1713">
                  <c:v>685.6</c:v>
                </c:pt>
                <c:pt idx="1714">
                  <c:v>686</c:v>
                </c:pt>
                <c:pt idx="1715">
                  <c:v>686.4</c:v>
                </c:pt>
                <c:pt idx="1716">
                  <c:v>686.8</c:v>
                </c:pt>
                <c:pt idx="1717">
                  <c:v>687.2</c:v>
                </c:pt>
                <c:pt idx="1718">
                  <c:v>687.6</c:v>
                </c:pt>
                <c:pt idx="1719">
                  <c:v>688</c:v>
                </c:pt>
                <c:pt idx="1720">
                  <c:v>688.4</c:v>
                </c:pt>
                <c:pt idx="1721">
                  <c:v>688.8</c:v>
                </c:pt>
                <c:pt idx="1722">
                  <c:v>689.2</c:v>
                </c:pt>
                <c:pt idx="1723">
                  <c:v>689.6</c:v>
                </c:pt>
                <c:pt idx="1724">
                  <c:v>690</c:v>
                </c:pt>
                <c:pt idx="1725">
                  <c:v>690.4</c:v>
                </c:pt>
                <c:pt idx="1726">
                  <c:v>690.8</c:v>
                </c:pt>
                <c:pt idx="1727">
                  <c:v>691.2</c:v>
                </c:pt>
                <c:pt idx="1728">
                  <c:v>691.6</c:v>
                </c:pt>
                <c:pt idx="1729">
                  <c:v>692</c:v>
                </c:pt>
                <c:pt idx="1730">
                  <c:v>692.4</c:v>
                </c:pt>
                <c:pt idx="1731">
                  <c:v>692.8</c:v>
                </c:pt>
                <c:pt idx="1732">
                  <c:v>693.2</c:v>
                </c:pt>
                <c:pt idx="1733">
                  <c:v>693.6</c:v>
                </c:pt>
                <c:pt idx="1734">
                  <c:v>694</c:v>
                </c:pt>
                <c:pt idx="1735">
                  <c:v>694.4</c:v>
                </c:pt>
                <c:pt idx="1736">
                  <c:v>694.8</c:v>
                </c:pt>
                <c:pt idx="1737">
                  <c:v>695.2</c:v>
                </c:pt>
                <c:pt idx="1738">
                  <c:v>695.6</c:v>
                </c:pt>
                <c:pt idx="1739">
                  <c:v>696</c:v>
                </c:pt>
                <c:pt idx="1740">
                  <c:v>696.4</c:v>
                </c:pt>
                <c:pt idx="1741">
                  <c:v>696.8</c:v>
                </c:pt>
                <c:pt idx="1742">
                  <c:v>697.2</c:v>
                </c:pt>
                <c:pt idx="1743">
                  <c:v>697.6</c:v>
                </c:pt>
                <c:pt idx="1744">
                  <c:v>698</c:v>
                </c:pt>
                <c:pt idx="1745">
                  <c:v>698.4</c:v>
                </c:pt>
                <c:pt idx="1746">
                  <c:v>698.8</c:v>
                </c:pt>
                <c:pt idx="1747">
                  <c:v>699.2</c:v>
                </c:pt>
                <c:pt idx="1748">
                  <c:v>699.6</c:v>
                </c:pt>
                <c:pt idx="1749">
                  <c:v>700</c:v>
                </c:pt>
                <c:pt idx="1750">
                  <c:v>700.4</c:v>
                </c:pt>
                <c:pt idx="1751">
                  <c:v>700.8</c:v>
                </c:pt>
                <c:pt idx="1752">
                  <c:v>701.2</c:v>
                </c:pt>
                <c:pt idx="1753">
                  <c:v>701.6</c:v>
                </c:pt>
                <c:pt idx="1754">
                  <c:v>702</c:v>
                </c:pt>
                <c:pt idx="1755">
                  <c:v>702.4</c:v>
                </c:pt>
                <c:pt idx="1756">
                  <c:v>702.8</c:v>
                </c:pt>
                <c:pt idx="1757">
                  <c:v>703.2</c:v>
                </c:pt>
                <c:pt idx="1758">
                  <c:v>703.6</c:v>
                </c:pt>
                <c:pt idx="1759">
                  <c:v>704</c:v>
                </c:pt>
                <c:pt idx="1760">
                  <c:v>704.4</c:v>
                </c:pt>
                <c:pt idx="1761">
                  <c:v>704.8</c:v>
                </c:pt>
                <c:pt idx="1762">
                  <c:v>705.2</c:v>
                </c:pt>
                <c:pt idx="1763">
                  <c:v>705.6</c:v>
                </c:pt>
                <c:pt idx="1764">
                  <c:v>706</c:v>
                </c:pt>
                <c:pt idx="1765">
                  <c:v>706.4</c:v>
                </c:pt>
                <c:pt idx="1766">
                  <c:v>706.8</c:v>
                </c:pt>
                <c:pt idx="1767">
                  <c:v>707.2</c:v>
                </c:pt>
                <c:pt idx="1768">
                  <c:v>707.6</c:v>
                </c:pt>
                <c:pt idx="1769">
                  <c:v>708</c:v>
                </c:pt>
                <c:pt idx="1770">
                  <c:v>708.4</c:v>
                </c:pt>
                <c:pt idx="1771">
                  <c:v>708.8</c:v>
                </c:pt>
                <c:pt idx="1772">
                  <c:v>709.2</c:v>
                </c:pt>
                <c:pt idx="1773">
                  <c:v>709.6</c:v>
                </c:pt>
                <c:pt idx="1774">
                  <c:v>710</c:v>
                </c:pt>
                <c:pt idx="1775">
                  <c:v>710.4</c:v>
                </c:pt>
                <c:pt idx="1776">
                  <c:v>710.8</c:v>
                </c:pt>
                <c:pt idx="1777">
                  <c:v>711.2</c:v>
                </c:pt>
                <c:pt idx="1778">
                  <c:v>711.6</c:v>
                </c:pt>
                <c:pt idx="1779">
                  <c:v>712</c:v>
                </c:pt>
                <c:pt idx="1780">
                  <c:v>712.4</c:v>
                </c:pt>
                <c:pt idx="1781">
                  <c:v>712.8</c:v>
                </c:pt>
                <c:pt idx="1782">
                  <c:v>713.2</c:v>
                </c:pt>
                <c:pt idx="1783">
                  <c:v>713.6</c:v>
                </c:pt>
                <c:pt idx="1784">
                  <c:v>714</c:v>
                </c:pt>
                <c:pt idx="1785">
                  <c:v>714.4</c:v>
                </c:pt>
                <c:pt idx="1786">
                  <c:v>714.8</c:v>
                </c:pt>
                <c:pt idx="1787">
                  <c:v>715.2</c:v>
                </c:pt>
                <c:pt idx="1788">
                  <c:v>715.6</c:v>
                </c:pt>
                <c:pt idx="1789">
                  <c:v>716</c:v>
                </c:pt>
                <c:pt idx="1790">
                  <c:v>716.4</c:v>
                </c:pt>
                <c:pt idx="1791">
                  <c:v>716.8</c:v>
                </c:pt>
                <c:pt idx="1792">
                  <c:v>717.2</c:v>
                </c:pt>
                <c:pt idx="1793">
                  <c:v>717.6</c:v>
                </c:pt>
                <c:pt idx="1794">
                  <c:v>718</c:v>
                </c:pt>
                <c:pt idx="1795">
                  <c:v>718.4</c:v>
                </c:pt>
                <c:pt idx="1796">
                  <c:v>718.8</c:v>
                </c:pt>
                <c:pt idx="1797">
                  <c:v>719.2</c:v>
                </c:pt>
                <c:pt idx="1798">
                  <c:v>719.6</c:v>
                </c:pt>
                <c:pt idx="1799">
                  <c:v>720</c:v>
                </c:pt>
                <c:pt idx="1800">
                  <c:v>720.4</c:v>
                </c:pt>
                <c:pt idx="1801">
                  <c:v>720.8</c:v>
                </c:pt>
                <c:pt idx="1802">
                  <c:v>721.2</c:v>
                </c:pt>
                <c:pt idx="1803">
                  <c:v>721.6</c:v>
                </c:pt>
                <c:pt idx="1804">
                  <c:v>722</c:v>
                </c:pt>
                <c:pt idx="1805">
                  <c:v>722.4</c:v>
                </c:pt>
                <c:pt idx="1806">
                  <c:v>722.8</c:v>
                </c:pt>
                <c:pt idx="1807">
                  <c:v>723.2</c:v>
                </c:pt>
                <c:pt idx="1808">
                  <c:v>723.6</c:v>
                </c:pt>
                <c:pt idx="1809">
                  <c:v>724</c:v>
                </c:pt>
                <c:pt idx="1810">
                  <c:v>724.4</c:v>
                </c:pt>
                <c:pt idx="1811">
                  <c:v>724.8</c:v>
                </c:pt>
                <c:pt idx="1812">
                  <c:v>725.2</c:v>
                </c:pt>
                <c:pt idx="1813">
                  <c:v>725.6</c:v>
                </c:pt>
                <c:pt idx="1814">
                  <c:v>726</c:v>
                </c:pt>
                <c:pt idx="1815">
                  <c:v>726.4</c:v>
                </c:pt>
                <c:pt idx="1816">
                  <c:v>726.8</c:v>
                </c:pt>
                <c:pt idx="1817">
                  <c:v>727.2</c:v>
                </c:pt>
                <c:pt idx="1818">
                  <c:v>727.6</c:v>
                </c:pt>
                <c:pt idx="1819">
                  <c:v>728</c:v>
                </c:pt>
                <c:pt idx="1820">
                  <c:v>728.4</c:v>
                </c:pt>
                <c:pt idx="1821">
                  <c:v>728.8</c:v>
                </c:pt>
                <c:pt idx="1822">
                  <c:v>729.2</c:v>
                </c:pt>
                <c:pt idx="1823">
                  <c:v>729.6</c:v>
                </c:pt>
                <c:pt idx="1824">
                  <c:v>730</c:v>
                </c:pt>
                <c:pt idx="1825">
                  <c:v>730.4</c:v>
                </c:pt>
                <c:pt idx="1826">
                  <c:v>730.8</c:v>
                </c:pt>
                <c:pt idx="1827">
                  <c:v>731.2</c:v>
                </c:pt>
                <c:pt idx="1828">
                  <c:v>731.6</c:v>
                </c:pt>
                <c:pt idx="1829">
                  <c:v>732</c:v>
                </c:pt>
                <c:pt idx="1830">
                  <c:v>732.4</c:v>
                </c:pt>
                <c:pt idx="1831">
                  <c:v>732.8</c:v>
                </c:pt>
                <c:pt idx="1832">
                  <c:v>733.2</c:v>
                </c:pt>
                <c:pt idx="1833">
                  <c:v>733.6</c:v>
                </c:pt>
                <c:pt idx="1834">
                  <c:v>734</c:v>
                </c:pt>
                <c:pt idx="1835">
                  <c:v>734.4</c:v>
                </c:pt>
                <c:pt idx="1836">
                  <c:v>734.8</c:v>
                </c:pt>
                <c:pt idx="1837">
                  <c:v>735.2</c:v>
                </c:pt>
                <c:pt idx="1838">
                  <c:v>735.6</c:v>
                </c:pt>
                <c:pt idx="1839">
                  <c:v>736</c:v>
                </c:pt>
                <c:pt idx="1840">
                  <c:v>736.4</c:v>
                </c:pt>
                <c:pt idx="1841">
                  <c:v>736.8</c:v>
                </c:pt>
                <c:pt idx="1842">
                  <c:v>737.2</c:v>
                </c:pt>
                <c:pt idx="1843">
                  <c:v>737.6</c:v>
                </c:pt>
                <c:pt idx="1844">
                  <c:v>738</c:v>
                </c:pt>
                <c:pt idx="1845">
                  <c:v>738.4</c:v>
                </c:pt>
                <c:pt idx="1846">
                  <c:v>738.8</c:v>
                </c:pt>
                <c:pt idx="1847">
                  <c:v>739.2</c:v>
                </c:pt>
                <c:pt idx="1848">
                  <c:v>739.6</c:v>
                </c:pt>
                <c:pt idx="1849">
                  <c:v>740</c:v>
                </c:pt>
                <c:pt idx="1850">
                  <c:v>740.4</c:v>
                </c:pt>
                <c:pt idx="1851">
                  <c:v>740.8</c:v>
                </c:pt>
                <c:pt idx="1852">
                  <c:v>741.2</c:v>
                </c:pt>
                <c:pt idx="1853">
                  <c:v>741.6</c:v>
                </c:pt>
                <c:pt idx="1854">
                  <c:v>742</c:v>
                </c:pt>
                <c:pt idx="1855">
                  <c:v>742.4</c:v>
                </c:pt>
                <c:pt idx="1856">
                  <c:v>742.8</c:v>
                </c:pt>
                <c:pt idx="1857">
                  <c:v>743.2</c:v>
                </c:pt>
                <c:pt idx="1858">
                  <c:v>743.6</c:v>
                </c:pt>
                <c:pt idx="1859">
                  <c:v>744</c:v>
                </c:pt>
                <c:pt idx="1860">
                  <c:v>744.4</c:v>
                </c:pt>
                <c:pt idx="1861">
                  <c:v>744.8</c:v>
                </c:pt>
                <c:pt idx="1862">
                  <c:v>745.2</c:v>
                </c:pt>
                <c:pt idx="1863">
                  <c:v>745.6</c:v>
                </c:pt>
                <c:pt idx="1864">
                  <c:v>746</c:v>
                </c:pt>
                <c:pt idx="1865">
                  <c:v>746.4</c:v>
                </c:pt>
                <c:pt idx="1866">
                  <c:v>746.8</c:v>
                </c:pt>
                <c:pt idx="1867">
                  <c:v>747.2</c:v>
                </c:pt>
                <c:pt idx="1868">
                  <c:v>747.6</c:v>
                </c:pt>
                <c:pt idx="1869">
                  <c:v>748</c:v>
                </c:pt>
                <c:pt idx="1870">
                  <c:v>748.4</c:v>
                </c:pt>
                <c:pt idx="1871">
                  <c:v>748.8</c:v>
                </c:pt>
                <c:pt idx="1872">
                  <c:v>749.2</c:v>
                </c:pt>
                <c:pt idx="1873">
                  <c:v>749.6</c:v>
                </c:pt>
                <c:pt idx="1874">
                  <c:v>750</c:v>
                </c:pt>
                <c:pt idx="1875">
                  <c:v>750.4</c:v>
                </c:pt>
                <c:pt idx="1876">
                  <c:v>750.8</c:v>
                </c:pt>
                <c:pt idx="1877">
                  <c:v>751.2</c:v>
                </c:pt>
                <c:pt idx="1878">
                  <c:v>751.6</c:v>
                </c:pt>
                <c:pt idx="1879">
                  <c:v>752</c:v>
                </c:pt>
                <c:pt idx="1880">
                  <c:v>752.4</c:v>
                </c:pt>
                <c:pt idx="1881">
                  <c:v>752.8</c:v>
                </c:pt>
                <c:pt idx="1882">
                  <c:v>753.2</c:v>
                </c:pt>
                <c:pt idx="1883">
                  <c:v>753.6</c:v>
                </c:pt>
                <c:pt idx="1884">
                  <c:v>754</c:v>
                </c:pt>
                <c:pt idx="1885">
                  <c:v>754.4</c:v>
                </c:pt>
                <c:pt idx="1886">
                  <c:v>754.8</c:v>
                </c:pt>
                <c:pt idx="1887">
                  <c:v>755.2</c:v>
                </c:pt>
                <c:pt idx="1888">
                  <c:v>755.6</c:v>
                </c:pt>
                <c:pt idx="1889">
                  <c:v>756</c:v>
                </c:pt>
                <c:pt idx="1890">
                  <c:v>756.4</c:v>
                </c:pt>
                <c:pt idx="1891">
                  <c:v>756.8</c:v>
                </c:pt>
                <c:pt idx="1892">
                  <c:v>757.2</c:v>
                </c:pt>
                <c:pt idx="1893">
                  <c:v>757.6</c:v>
                </c:pt>
                <c:pt idx="1894">
                  <c:v>758</c:v>
                </c:pt>
                <c:pt idx="1895">
                  <c:v>758.4</c:v>
                </c:pt>
                <c:pt idx="1896">
                  <c:v>758.8</c:v>
                </c:pt>
                <c:pt idx="1897">
                  <c:v>759.2</c:v>
                </c:pt>
                <c:pt idx="1898">
                  <c:v>759.6</c:v>
                </c:pt>
                <c:pt idx="1899">
                  <c:v>760</c:v>
                </c:pt>
                <c:pt idx="1900">
                  <c:v>760.4</c:v>
                </c:pt>
                <c:pt idx="1901">
                  <c:v>760.8</c:v>
                </c:pt>
                <c:pt idx="1902">
                  <c:v>761.2</c:v>
                </c:pt>
                <c:pt idx="1903">
                  <c:v>761.6</c:v>
                </c:pt>
                <c:pt idx="1904">
                  <c:v>762</c:v>
                </c:pt>
                <c:pt idx="1905">
                  <c:v>762.4</c:v>
                </c:pt>
                <c:pt idx="1906">
                  <c:v>762.8</c:v>
                </c:pt>
                <c:pt idx="1907">
                  <c:v>763.2</c:v>
                </c:pt>
                <c:pt idx="1908">
                  <c:v>763.6</c:v>
                </c:pt>
                <c:pt idx="1909">
                  <c:v>764</c:v>
                </c:pt>
                <c:pt idx="1910">
                  <c:v>764.4</c:v>
                </c:pt>
                <c:pt idx="1911">
                  <c:v>764.8</c:v>
                </c:pt>
                <c:pt idx="1912">
                  <c:v>765.2</c:v>
                </c:pt>
                <c:pt idx="1913">
                  <c:v>765.6</c:v>
                </c:pt>
                <c:pt idx="1914">
                  <c:v>766</c:v>
                </c:pt>
                <c:pt idx="1915">
                  <c:v>766.4</c:v>
                </c:pt>
                <c:pt idx="1916">
                  <c:v>766.8</c:v>
                </c:pt>
                <c:pt idx="1917">
                  <c:v>767.2</c:v>
                </c:pt>
                <c:pt idx="1918">
                  <c:v>767.6</c:v>
                </c:pt>
                <c:pt idx="1919">
                  <c:v>768</c:v>
                </c:pt>
                <c:pt idx="1920">
                  <c:v>768.4</c:v>
                </c:pt>
                <c:pt idx="1921">
                  <c:v>768.8</c:v>
                </c:pt>
                <c:pt idx="1922">
                  <c:v>769.2</c:v>
                </c:pt>
                <c:pt idx="1923">
                  <c:v>769.6</c:v>
                </c:pt>
                <c:pt idx="1924">
                  <c:v>770</c:v>
                </c:pt>
                <c:pt idx="1925">
                  <c:v>770.4</c:v>
                </c:pt>
                <c:pt idx="1926">
                  <c:v>770.8</c:v>
                </c:pt>
                <c:pt idx="1927">
                  <c:v>771.2</c:v>
                </c:pt>
                <c:pt idx="1928">
                  <c:v>771.6</c:v>
                </c:pt>
                <c:pt idx="1929">
                  <c:v>772</c:v>
                </c:pt>
                <c:pt idx="1930">
                  <c:v>772.4</c:v>
                </c:pt>
                <c:pt idx="1931">
                  <c:v>772.8</c:v>
                </c:pt>
                <c:pt idx="1932">
                  <c:v>773.2</c:v>
                </c:pt>
                <c:pt idx="1933">
                  <c:v>773.6</c:v>
                </c:pt>
                <c:pt idx="1934">
                  <c:v>774</c:v>
                </c:pt>
                <c:pt idx="1935">
                  <c:v>774.4</c:v>
                </c:pt>
                <c:pt idx="1936">
                  <c:v>774.8</c:v>
                </c:pt>
                <c:pt idx="1937">
                  <c:v>775.2</c:v>
                </c:pt>
                <c:pt idx="1938">
                  <c:v>775.6</c:v>
                </c:pt>
                <c:pt idx="1939">
                  <c:v>776</c:v>
                </c:pt>
                <c:pt idx="1940">
                  <c:v>776.4</c:v>
                </c:pt>
                <c:pt idx="1941">
                  <c:v>776.8</c:v>
                </c:pt>
                <c:pt idx="1942">
                  <c:v>777.2</c:v>
                </c:pt>
                <c:pt idx="1943">
                  <c:v>777.6</c:v>
                </c:pt>
                <c:pt idx="1944">
                  <c:v>778</c:v>
                </c:pt>
                <c:pt idx="1945">
                  <c:v>778.4</c:v>
                </c:pt>
                <c:pt idx="1946">
                  <c:v>778.8</c:v>
                </c:pt>
                <c:pt idx="1947">
                  <c:v>779.2</c:v>
                </c:pt>
                <c:pt idx="1948">
                  <c:v>779.6</c:v>
                </c:pt>
                <c:pt idx="1949">
                  <c:v>780</c:v>
                </c:pt>
                <c:pt idx="1950">
                  <c:v>780.4</c:v>
                </c:pt>
                <c:pt idx="1951">
                  <c:v>780.8</c:v>
                </c:pt>
                <c:pt idx="1952">
                  <c:v>781.2</c:v>
                </c:pt>
                <c:pt idx="1953">
                  <c:v>781.6</c:v>
                </c:pt>
                <c:pt idx="1954">
                  <c:v>782</c:v>
                </c:pt>
                <c:pt idx="1955">
                  <c:v>782.4</c:v>
                </c:pt>
                <c:pt idx="1956">
                  <c:v>782.8</c:v>
                </c:pt>
                <c:pt idx="1957">
                  <c:v>783.2</c:v>
                </c:pt>
                <c:pt idx="1958">
                  <c:v>783.6</c:v>
                </c:pt>
                <c:pt idx="1959">
                  <c:v>784</c:v>
                </c:pt>
                <c:pt idx="1960">
                  <c:v>784.4</c:v>
                </c:pt>
                <c:pt idx="1961">
                  <c:v>784.8</c:v>
                </c:pt>
                <c:pt idx="1962">
                  <c:v>785.2</c:v>
                </c:pt>
                <c:pt idx="1963">
                  <c:v>785.6</c:v>
                </c:pt>
                <c:pt idx="1964">
                  <c:v>786</c:v>
                </c:pt>
                <c:pt idx="1965">
                  <c:v>786.4</c:v>
                </c:pt>
                <c:pt idx="1966">
                  <c:v>786.8</c:v>
                </c:pt>
                <c:pt idx="1967">
                  <c:v>787.2</c:v>
                </c:pt>
                <c:pt idx="1968">
                  <c:v>787.6</c:v>
                </c:pt>
                <c:pt idx="1969">
                  <c:v>788</c:v>
                </c:pt>
                <c:pt idx="1970">
                  <c:v>788.4</c:v>
                </c:pt>
                <c:pt idx="1971">
                  <c:v>788.8</c:v>
                </c:pt>
                <c:pt idx="1972">
                  <c:v>789.2</c:v>
                </c:pt>
                <c:pt idx="1973">
                  <c:v>789.6</c:v>
                </c:pt>
                <c:pt idx="1974">
                  <c:v>790</c:v>
                </c:pt>
                <c:pt idx="1975">
                  <c:v>790.4</c:v>
                </c:pt>
                <c:pt idx="1976">
                  <c:v>790.8</c:v>
                </c:pt>
                <c:pt idx="1977">
                  <c:v>791.2</c:v>
                </c:pt>
                <c:pt idx="1978">
                  <c:v>791.6</c:v>
                </c:pt>
                <c:pt idx="1979">
                  <c:v>792</c:v>
                </c:pt>
                <c:pt idx="1980">
                  <c:v>792.4</c:v>
                </c:pt>
                <c:pt idx="1981">
                  <c:v>792.8</c:v>
                </c:pt>
                <c:pt idx="1982">
                  <c:v>793.2</c:v>
                </c:pt>
                <c:pt idx="1983">
                  <c:v>793.6</c:v>
                </c:pt>
                <c:pt idx="1984">
                  <c:v>794</c:v>
                </c:pt>
                <c:pt idx="1985">
                  <c:v>794.4</c:v>
                </c:pt>
                <c:pt idx="1986">
                  <c:v>794.8</c:v>
                </c:pt>
                <c:pt idx="1987">
                  <c:v>795.2</c:v>
                </c:pt>
                <c:pt idx="1988">
                  <c:v>795.6</c:v>
                </c:pt>
                <c:pt idx="1989">
                  <c:v>796</c:v>
                </c:pt>
                <c:pt idx="1990">
                  <c:v>796.4</c:v>
                </c:pt>
                <c:pt idx="1991">
                  <c:v>796.8</c:v>
                </c:pt>
                <c:pt idx="1992">
                  <c:v>797.2</c:v>
                </c:pt>
                <c:pt idx="1993">
                  <c:v>797.6</c:v>
                </c:pt>
                <c:pt idx="1994">
                  <c:v>798</c:v>
                </c:pt>
                <c:pt idx="1995">
                  <c:v>798.4</c:v>
                </c:pt>
                <c:pt idx="1996">
                  <c:v>798.8</c:v>
                </c:pt>
                <c:pt idx="1997">
                  <c:v>799.2</c:v>
                </c:pt>
                <c:pt idx="1998">
                  <c:v>799.6</c:v>
                </c:pt>
                <c:pt idx="1999">
                  <c:v>800</c:v>
                </c:pt>
                <c:pt idx="2000">
                  <c:v>800.4</c:v>
                </c:pt>
                <c:pt idx="2001">
                  <c:v>800.8</c:v>
                </c:pt>
                <c:pt idx="2002">
                  <c:v>801.2</c:v>
                </c:pt>
                <c:pt idx="2003">
                  <c:v>801.6</c:v>
                </c:pt>
                <c:pt idx="2004">
                  <c:v>802</c:v>
                </c:pt>
                <c:pt idx="2005">
                  <c:v>802.4</c:v>
                </c:pt>
                <c:pt idx="2006">
                  <c:v>802.8</c:v>
                </c:pt>
                <c:pt idx="2007">
                  <c:v>803.2</c:v>
                </c:pt>
                <c:pt idx="2008">
                  <c:v>803.6</c:v>
                </c:pt>
                <c:pt idx="2009">
                  <c:v>804</c:v>
                </c:pt>
                <c:pt idx="2010">
                  <c:v>804.4</c:v>
                </c:pt>
                <c:pt idx="2011">
                  <c:v>804.8</c:v>
                </c:pt>
                <c:pt idx="2012">
                  <c:v>805.2</c:v>
                </c:pt>
                <c:pt idx="2013">
                  <c:v>805.6</c:v>
                </c:pt>
                <c:pt idx="2014">
                  <c:v>806</c:v>
                </c:pt>
                <c:pt idx="2015">
                  <c:v>806.4</c:v>
                </c:pt>
                <c:pt idx="2016">
                  <c:v>806.8</c:v>
                </c:pt>
                <c:pt idx="2017">
                  <c:v>807.2</c:v>
                </c:pt>
                <c:pt idx="2018">
                  <c:v>807.6</c:v>
                </c:pt>
                <c:pt idx="2019">
                  <c:v>808</c:v>
                </c:pt>
                <c:pt idx="2020">
                  <c:v>808.4</c:v>
                </c:pt>
                <c:pt idx="2021">
                  <c:v>808.8</c:v>
                </c:pt>
                <c:pt idx="2022">
                  <c:v>809.2</c:v>
                </c:pt>
                <c:pt idx="2023">
                  <c:v>809.6</c:v>
                </c:pt>
                <c:pt idx="2024">
                  <c:v>810</c:v>
                </c:pt>
                <c:pt idx="2025">
                  <c:v>810.4</c:v>
                </c:pt>
                <c:pt idx="2026">
                  <c:v>810.8</c:v>
                </c:pt>
                <c:pt idx="2027">
                  <c:v>811.2</c:v>
                </c:pt>
                <c:pt idx="2028">
                  <c:v>811.6</c:v>
                </c:pt>
                <c:pt idx="2029">
                  <c:v>812</c:v>
                </c:pt>
                <c:pt idx="2030">
                  <c:v>812.4</c:v>
                </c:pt>
                <c:pt idx="2031">
                  <c:v>812.8</c:v>
                </c:pt>
                <c:pt idx="2032">
                  <c:v>813.2</c:v>
                </c:pt>
                <c:pt idx="2033">
                  <c:v>813.6</c:v>
                </c:pt>
                <c:pt idx="2034">
                  <c:v>814</c:v>
                </c:pt>
                <c:pt idx="2035">
                  <c:v>814.4</c:v>
                </c:pt>
                <c:pt idx="2036">
                  <c:v>814.8</c:v>
                </c:pt>
                <c:pt idx="2037">
                  <c:v>815.2</c:v>
                </c:pt>
                <c:pt idx="2038">
                  <c:v>815.6</c:v>
                </c:pt>
                <c:pt idx="2039">
                  <c:v>816</c:v>
                </c:pt>
                <c:pt idx="2040">
                  <c:v>816.4</c:v>
                </c:pt>
                <c:pt idx="2041">
                  <c:v>816.8</c:v>
                </c:pt>
                <c:pt idx="2042">
                  <c:v>817.2</c:v>
                </c:pt>
                <c:pt idx="2043">
                  <c:v>817.6</c:v>
                </c:pt>
                <c:pt idx="2044">
                  <c:v>818</c:v>
                </c:pt>
                <c:pt idx="2045">
                  <c:v>818.4</c:v>
                </c:pt>
                <c:pt idx="2046">
                  <c:v>818.8</c:v>
                </c:pt>
                <c:pt idx="2047">
                  <c:v>819.2</c:v>
                </c:pt>
                <c:pt idx="2048">
                  <c:v>819.6</c:v>
                </c:pt>
                <c:pt idx="2049">
                  <c:v>820</c:v>
                </c:pt>
                <c:pt idx="2050">
                  <c:v>820.4</c:v>
                </c:pt>
                <c:pt idx="2051">
                  <c:v>820.8</c:v>
                </c:pt>
                <c:pt idx="2052">
                  <c:v>821.2</c:v>
                </c:pt>
                <c:pt idx="2053">
                  <c:v>821.6</c:v>
                </c:pt>
                <c:pt idx="2054">
                  <c:v>822</c:v>
                </c:pt>
                <c:pt idx="2055">
                  <c:v>822.4</c:v>
                </c:pt>
                <c:pt idx="2056">
                  <c:v>822.8</c:v>
                </c:pt>
                <c:pt idx="2057">
                  <c:v>823.2</c:v>
                </c:pt>
                <c:pt idx="2058">
                  <c:v>823.6</c:v>
                </c:pt>
                <c:pt idx="2059">
                  <c:v>824</c:v>
                </c:pt>
                <c:pt idx="2060">
                  <c:v>824.4</c:v>
                </c:pt>
                <c:pt idx="2061">
                  <c:v>824.8</c:v>
                </c:pt>
                <c:pt idx="2062">
                  <c:v>825.2</c:v>
                </c:pt>
                <c:pt idx="2063">
                  <c:v>825.6</c:v>
                </c:pt>
                <c:pt idx="2064">
                  <c:v>826</c:v>
                </c:pt>
                <c:pt idx="2065">
                  <c:v>826.4</c:v>
                </c:pt>
                <c:pt idx="2066">
                  <c:v>826.8</c:v>
                </c:pt>
                <c:pt idx="2067">
                  <c:v>827.2</c:v>
                </c:pt>
                <c:pt idx="2068">
                  <c:v>827.6</c:v>
                </c:pt>
                <c:pt idx="2069">
                  <c:v>828</c:v>
                </c:pt>
                <c:pt idx="2070">
                  <c:v>828.4</c:v>
                </c:pt>
                <c:pt idx="2071">
                  <c:v>828.8</c:v>
                </c:pt>
                <c:pt idx="2072">
                  <c:v>829.2</c:v>
                </c:pt>
                <c:pt idx="2073">
                  <c:v>829.6</c:v>
                </c:pt>
                <c:pt idx="2074">
                  <c:v>830</c:v>
                </c:pt>
                <c:pt idx="2075">
                  <c:v>830.4</c:v>
                </c:pt>
                <c:pt idx="2076">
                  <c:v>830.8</c:v>
                </c:pt>
                <c:pt idx="2077">
                  <c:v>831.2</c:v>
                </c:pt>
                <c:pt idx="2078">
                  <c:v>831.6</c:v>
                </c:pt>
                <c:pt idx="2079">
                  <c:v>832</c:v>
                </c:pt>
                <c:pt idx="2080">
                  <c:v>832.4</c:v>
                </c:pt>
                <c:pt idx="2081">
                  <c:v>832.8</c:v>
                </c:pt>
                <c:pt idx="2082">
                  <c:v>833.2</c:v>
                </c:pt>
                <c:pt idx="2083">
                  <c:v>833.6</c:v>
                </c:pt>
                <c:pt idx="2084">
                  <c:v>834</c:v>
                </c:pt>
                <c:pt idx="2085">
                  <c:v>834.4</c:v>
                </c:pt>
                <c:pt idx="2086">
                  <c:v>834.8</c:v>
                </c:pt>
                <c:pt idx="2087">
                  <c:v>835.2</c:v>
                </c:pt>
                <c:pt idx="2088">
                  <c:v>835.6</c:v>
                </c:pt>
                <c:pt idx="2089">
                  <c:v>836</c:v>
                </c:pt>
                <c:pt idx="2090">
                  <c:v>836.4</c:v>
                </c:pt>
                <c:pt idx="2091">
                  <c:v>836.8</c:v>
                </c:pt>
                <c:pt idx="2092">
                  <c:v>837.2</c:v>
                </c:pt>
                <c:pt idx="2093">
                  <c:v>837.6</c:v>
                </c:pt>
                <c:pt idx="2094">
                  <c:v>838</c:v>
                </c:pt>
                <c:pt idx="2095">
                  <c:v>838.4</c:v>
                </c:pt>
                <c:pt idx="2096">
                  <c:v>838.8</c:v>
                </c:pt>
                <c:pt idx="2097">
                  <c:v>839.2</c:v>
                </c:pt>
                <c:pt idx="2098">
                  <c:v>839.6</c:v>
                </c:pt>
                <c:pt idx="2099">
                  <c:v>840</c:v>
                </c:pt>
                <c:pt idx="2100">
                  <c:v>840.4</c:v>
                </c:pt>
                <c:pt idx="2101">
                  <c:v>840.8</c:v>
                </c:pt>
                <c:pt idx="2102">
                  <c:v>841.2</c:v>
                </c:pt>
                <c:pt idx="2103">
                  <c:v>841.6</c:v>
                </c:pt>
                <c:pt idx="2104">
                  <c:v>842</c:v>
                </c:pt>
                <c:pt idx="2105">
                  <c:v>842.4</c:v>
                </c:pt>
                <c:pt idx="2106">
                  <c:v>842.8</c:v>
                </c:pt>
                <c:pt idx="2107">
                  <c:v>843.2</c:v>
                </c:pt>
                <c:pt idx="2108">
                  <c:v>843.6</c:v>
                </c:pt>
                <c:pt idx="2109">
                  <c:v>844</c:v>
                </c:pt>
                <c:pt idx="2110">
                  <c:v>844.4</c:v>
                </c:pt>
                <c:pt idx="2111">
                  <c:v>844.8</c:v>
                </c:pt>
                <c:pt idx="2112">
                  <c:v>845.2</c:v>
                </c:pt>
                <c:pt idx="2113">
                  <c:v>845.6</c:v>
                </c:pt>
                <c:pt idx="2114">
                  <c:v>846</c:v>
                </c:pt>
                <c:pt idx="2115">
                  <c:v>846.4</c:v>
                </c:pt>
                <c:pt idx="2116">
                  <c:v>846.8</c:v>
                </c:pt>
                <c:pt idx="2117">
                  <c:v>847.2</c:v>
                </c:pt>
                <c:pt idx="2118">
                  <c:v>847.6</c:v>
                </c:pt>
                <c:pt idx="2119">
                  <c:v>848</c:v>
                </c:pt>
                <c:pt idx="2120">
                  <c:v>848.4</c:v>
                </c:pt>
                <c:pt idx="2121">
                  <c:v>848.8</c:v>
                </c:pt>
                <c:pt idx="2122">
                  <c:v>849.2</c:v>
                </c:pt>
                <c:pt idx="2123">
                  <c:v>849.6</c:v>
                </c:pt>
                <c:pt idx="2124">
                  <c:v>850</c:v>
                </c:pt>
                <c:pt idx="2125">
                  <c:v>850.4</c:v>
                </c:pt>
                <c:pt idx="2126">
                  <c:v>850.8</c:v>
                </c:pt>
                <c:pt idx="2127">
                  <c:v>851.2</c:v>
                </c:pt>
                <c:pt idx="2128">
                  <c:v>851.6</c:v>
                </c:pt>
                <c:pt idx="2129">
                  <c:v>852</c:v>
                </c:pt>
                <c:pt idx="2130">
                  <c:v>852.4</c:v>
                </c:pt>
                <c:pt idx="2131">
                  <c:v>852.8</c:v>
                </c:pt>
                <c:pt idx="2132">
                  <c:v>853.2</c:v>
                </c:pt>
                <c:pt idx="2133">
                  <c:v>853.6</c:v>
                </c:pt>
                <c:pt idx="2134">
                  <c:v>854</c:v>
                </c:pt>
                <c:pt idx="2135">
                  <c:v>854.4</c:v>
                </c:pt>
                <c:pt idx="2136">
                  <c:v>854.8</c:v>
                </c:pt>
                <c:pt idx="2137">
                  <c:v>855.2</c:v>
                </c:pt>
                <c:pt idx="2138">
                  <c:v>855.6</c:v>
                </c:pt>
                <c:pt idx="2139">
                  <c:v>856</c:v>
                </c:pt>
                <c:pt idx="2140">
                  <c:v>856.4</c:v>
                </c:pt>
                <c:pt idx="2141">
                  <c:v>856.8</c:v>
                </c:pt>
                <c:pt idx="2142">
                  <c:v>857.2</c:v>
                </c:pt>
                <c:pt idx="2143">
                  <c:v>857.6</c:v>
                </c:pt>
                <c:pt idx="2144">
                  <c:v>858</c:v>
                </c:pt>
                <c:pt idx="2145">
                  <c:v>858.4</c:v>
                </c:pt>
                <c:pt idx="2146">
                  <c:v>858.8</c:v>
                </c:pt>
                <c:pt idx="2147">
                  <c:v>859.2</c:v>
                </c:pt>
                <c:pt idx="2148">
                  <c:v>859.6</c:v>
                </c:pt>
                <c:pt idx="2149">
                  <c:v>860</c:v>
                </c:pt>
                <c:pt idx="2150">
                  <c:v>860.4</c:v>
                </c:pt>
                <c:pt idx="2151">
                  <c:v>860.8</c:v>
                </c:pt>
                <c:pt idx="2152">
                  <c:v>861.2</c:v>
                </c:pt>
                <c:pt idx="2153">
                  <c:v>861.6</c:v>
                </c:pt>
                <c:pt idx="2154">
                  <c:v>862</c:v>
                </c:pt>
                <c:pt idx="2155">
                  <c:v>862.4</c:v>
                </c:pt>
                <c:pt idx="2156">
                  <c:v>862.8</c:v>
                </c:pt>
                <c:pt idx="2157">
                  <c:v>863.2</c:v>
                </c:pt>
                <c:pt idx="2158">
                  <c:v>863.6</c:v>
                </c:pt>
                <c:pt idx="2159">
                  <c:v>864</c:v>
                </c:pt>
                <c:pt idx="2160">
                  <c:v>864.4</c:v>
                </c:pt>
                <c:pt idx="2161">
                  <c:v>864.8</c:v>
                </c:pt>
                <c:pt idx="2162">
                  <c:v>865.2</c:v>
                </c:pt>
                <c:pt idx="2163">
                  <c:v>865.6</c:v>
                </c:pt>
                <c:pt idx="2164">
                  <c:v>866</c:v>
                </c:pt>
                <c:pt idx="2165">
                  <c:v>866.4</c:v>
                </c:pt>
                <c:pt idx="2166">
                  <c:v>866.8</c:v>
                </c:pt>
                <c:pt idx="2167">
                  <c:v>867.2</c:v>
                </c:pt>
                <c:pt idx="2168">
                  <c:v>867.6</c:v>
                </c:pt>
                <c:pt idx="2169">
                  <c:v>868</c:v>
                </c:pt>
                <c:pt idx="2170">
                  <c:v>868.4</c:v>
                </c:pt>
                <c:pt idx="2171">
                  <c:v>868.8</c:v>
                </c:pt>
                <c:pt idx="2172">
                  <c:v>869.2</c:v>
                </c:pt>
                <c:pt idx="2173">
                  <c:v>869.6</c:v>
                </c:pt>
                <c:pt idx="2174">
                  <c:v>870</c:v>
                </c:pt>
                <c:pt idx="2175">
                  <c:v>870.4</c:v>
                </c:pt>
                <c:pt idx="2176">
                  <c:v>870.8</c:v>
                </c:pt>
                <c:pt idx="2177">
                  <c:v>871.2</c:v>
                </c:pt>
                <c:pt idx="2178">
                  <c:v>871.6</c:v>
                </c:pt>
                <c:pt idx="2179">
                  <c:v>872</c:v>
                </c:pt>
                <c:pt idx="2180">
                  <c:v>872.4</c:v>
                </c:pt>
                <c:pt idx="2181">
                  <c:v>872.8</c:v>
                </c:pt>
                <c:pt idx="2182">
                  <c:v>873.2</c:v>
                </c:pt>
                <c:pt idx="2183">
                  <c:v>873.6</c:v>
                </c:pt>
                <c:pt idx="2184">
                  <c:v>874</c:v>
                </c:pt>
                <c:pt idx="2185">
                  <c:v>874.4</c:v>
                </c:pt>
                <c:pt idx="2186">
                  <c:v>874.8</c:v>
                </c:pt>
                <c:pt idx="2187">
                  <c:v>875.2</c:v>
                </c:pt>
                <c:pt idx="2188">
                  <c:v>875.6</c:v>
                </c:pt>
                <c:pt idx="2189">
                  <c:v>876</c:v>
                </c:pt>
                <c:pt idx="2190">
                  <c:v>876.4</c:v>
                </c:pt>
                <c:pt idx="2191">
                  <c:v>876.8</c:v>
                </c:pt>
                <c:pt idx="2192">
                  <c:v>877.2</c:v>
                </c:pt>
                <c:pt idx="2193">
                  <c:v>877.6</c:v>
                </c:pt>
                <c:pt idx="2194">
                  <c:v>878</c:v>
                </c:pt>
                <c:pt idx="2195">
                  <c:v>878.4</c:v>
                </c:pt>
                <c:pt idx="2196">
                  <c:v>878.8</c:v>
                </c:pt>
                <c:pt idx="2197">
                  <c:v>879.2</c:v>
                </c:pt>
                <c:pt idx="2198">
                  <c:v>879.6</c:v>
                </c:pt>
                <c:pt idx="2199">
                  <c:v>880</c:v>
                </c:pt>
                <c:pt idx="2200">
                  <c:v>880.4</c:v>
                </c:pt>
                <c:pt idx="2201">
                  <c:v>880.8</c:v>
                </c:pt>
                <c:pt idx="2202">
                  <c:v>881.2</c:v>
                </c:pt>
                <c:pt idx="2203">
                  <c:v>881.6</c:v>
                </c:pt>
                <c:pt idx="2204">
                  <c:v>882</c:v>
                </c:pt>
                <c:pt idx="2205">
                  <c:v>882.4</c:v>
                </c:pt>
                <c:pt idx="2206">
                  <c:v>882.8</c:v>
                </c:pt>
                <c:pt idx="2207">
                  <c:v>883.2</c:v>
                </c:pt>
                <c:pt idx="2208">
                  <c:v>883.6</c:v>
                </c:pt>
                <c:pt idx="2209">
                  <c:v>884</c:v>
                </c:pt>
                <c:pt idx="2210">
                  <c:v>884.4</c:v>
                </c:pt>
                <c:pt idx="2211">
                  <c:v>884.8</c:v>
                </c:pt>
                <c:pt idx="2212">
                  <c:v>885.2</c:v>
                </c:pt>
                <c:pt idx="2213">
                  <c:v>885.6</c:v>
                </c:pt>
                <c:pt idx="2214">
                  <c:v>886</c:v>
                </c:pt>
                <c:pt idx="2215">
                  <c:v>886.4</c:v>
                </c:pt>
                <c:pt idx="2216">
                  <c:v>886.8</c:v>
                </c:pt>
                <c:pt idx="2217">
                  <c:v>887.2</c:v>
                </c:pt>
                <c:pt idx="2218">
                  <c:v>887.6</c:v>
                </c:pt>
                <c:pt idx="2219">
                  <c:v>888</c:v>
                </c:pt>
                <c:pt idx="2220">
                  <c:v>888.4</c:v>
                </c:pt>
                <c:pt idx="2221">
                  <c:v>888.8</c:v>
                </c:pt>
                <c:pt idx="2222">
                  <c:v>889.2</c:v>
                </c:pt>
                <c:pt idx="2223">
                  <c:v>889.6</c:v>
                </c:pt>
                <c:pt idx="2224">
                  <c:v>890</c:v>
                </c:pt>
                <c:pt idx="2225">
                  <c:v>890.4</c:v>
                </c:pt>
                <c:pt idx="2226">
                  <c:v>890.8</c:v>
                </c:pt>
                <c:pt idx="2227">
                  <c:v>891.2</c:v>
                </c:pt>
                <c:pt idx="2228">
                  <c:v>891.6</c:v>
                </c:pt>
                <c:pt idx="2229">
                  <c:v>892</c:v>
                </c:pt>
                <c:pt idx="2230">
                  <c:v>892.4</c:v>
                </c:pt>
                <c:pt idx="2231">
                  <c:v>892.8</c:v>
                </c:pt>
                <c:pt idx="2232">
                  <c:v>893.2</c:v>
                </c:pt>
                <c:pt idx="2233">
                  <c:v>893.6</c:v>
                </c:pt>
                <c:pt idx="2234">
                  <c:v>894</c:v>
                </c:pt>
                <c:pt idx="2235">
                  <c:v>894.4</c:v>
                </c:pt>
                <c:pt idx="2236">
                  <c:v>894.8</c:v>
                </c:pt>
                <c:pt idx="2237">
                  <c:v>895.2</c:v>
                </c:pt>
                <c:pt idx="2238">
                  <c:v>895.6</c:v>
                </c:pt>
                <c:pt idx="2239">
                  <c:v>896</c:v>
                </c:pt>
                <c:pt idx="2240">
                  <c:v>896.4</c:v>
                </c:pt>
                <c:pt idx="2241">
                  <c:v>896.8</c:v>
                </c:pt>
                <c:pt idx="2242">
                  <c:v>897.2</c:v>
                </c:pt>
                <c:pt idx="2243">
                  <c:v>897.6</c:v>
                </c:pt>
                <c:pt idx="2244">
                  <c:v>898</c:v>
                </c:pt>
                <c:pt idx="2245">
                  <c:v>898.4</c:v>
                </c:pt>
                <c:pt idx="2246">
                  <c:v>898.8</c:v>
                </c:pt>
                <c:pt idx="2247">
                  <c:v>899.2</c:v>
                </c:pt>
                <c:pt idx="2248">
                  <c:v>899.6</c:v>
                </c:pt>
                <c:pt idx="2249">
                  <c:v>900</c:v>
                </c:pt>
                <c:pt idx="2250">
                  <c:v>900.4</c:v>
                </c:pt>
                <c:pt idx="2251">
                  <c:v>900.8</c:v>
                </c:pt>
                <c:pt idx="2252">
                  <c:v>901.2</c:v>
                </c:pt>
                <c:pt idx="2253">
                  <c:v>901.6</c:v>
                </c:pt>
                <c:pt idx="2254">
                  <c:v>902</c:v>
                </c:pt>
                <c:pt idx="2255">
                  <c:v>902.4</c:v>
                </c:pt>
                <c:pt idx="2256">
                  <c:v>902.8</c:v>
                </c:pt>
                <c:pt idx="2257">
                  <c:v>903.2</c:v>
                </c:pt>
                <c:pt idx="2258">
                  <c:v>903.6</c:v>
                </c:pt>
                <c:pt idx="2259">
                  <c:v>904</c:v>
                </c:pt>
                <c:pt idx="2260">
                  <c:v>904.4</c:v>
                </c:pt>
                <c:pt idx="2261">
                  <c:v>904.8</c:v>
                </c:pt>
                <c:pt idx="2262">
                  <c:v>905.2</c:v>
                </c:pt>
                <c:pt idx="2263">
                  <c:v>905.6</c:v>
                </c:pt>
                <c:pt idx="2264">
                  <c:v>906</c:v>
                </c:pt>
                <c:pt idx="2265">
                  <c:v>906.4</c:v>
                </c:pt>
                <c:pt idx="2266">
                  <c:v>906.8</c:v>
                </c:pt>
                <c:pt idx="2267">
                  <c:v>907.2</c:v>
                </c:pt>
                <c:pt idx="2268">
                  <c:v>907.6</c:v>
                </c:pt>
                <c:pt idx="2269">
                  <c:v>908</c:v>
                </c:pt>
                <c:pt idx="2270">
                  <c:v>908.4</c:v>
                </c:pt>
                <c:pt idx="2271">
                  <c:v>908.8</c:v>
                </c:pt>
                <c:pt idx="2272">
                  <c:v>909.2</c:v>
                </c:pt>
                <c:pt idx="2273">
                  <c:v>909.6</c:v>
                </c:pt>
                <c:pt idx="2274">
                  <c:v>910</c:v>
                </c:pt>
                <c:pt idx="2275">
                  <c:v>910.4</c:v>
                </c:pt>
                <c:pt idx="2276">
                  <c:v>910.8</c:v>
                </c:pt>
                <c:pt idx="2277">
                  <c:v>911.2</c:v>
                </c:pt>
                <c:pt idx="2278">
                  <c:v>911.6</c:v>
                </c:pt>
                <c:pt idx="2279">
                  <c:v>912</c:v>
                </c:pt>
                <c:pt idx="2280">
                  <c:v>912.4</c:v>
                </c:pt>
                <c:pt idx="2281">
                  <c:v>912.8</c:v>
                </c:pt>
                <c:pt idx="2282">
                  <c:v>913.2</c:v>
                </c:pt>
                <c:pt idx="2283">
                  <c:v>913.6</c:v>
                </c:pt>
                <c:pt idx="2284">
                  <c:v>914</c:v>
                </c:pt>
                <c:pt idx="2285">
                  <c:v>914.4</c:v>
                </c:pt>
                <c:pt idx="2286">
                  <c:v>914.8</c:v>
                </c:pt>
                <c:pt idx="2287">
                  <c:v>915.2</c:v>
                </c:pt>
                <c:pt idx="2288">
                  <c:v>915.6</c:v>
                </c:pt>
                <c:pt idx="2289">
                  <c:v>916</c:v>
                </c:pt>
                <c:pt idx="2290">
                  <c:v>916.4</c:v>
                </c:pt>
                <c:pt idx="2291">
                  <c:v>916.8</c:v>
                </c:pt>
                <c:pt idx="2292">
                  <c:v>917.2</c:v>
                </c:pt>
                <c:pt idx="2293">
                  <c:v>917.6</c:v>
                </c:pt>
                <c:pt idx="2294">
                  <c:v>918</c:v>
                </c:pt>
                <c:pt idx="2295">
                  <c:v>918.4</c:v>
                </c:pt>
                <c:pt idx="2296">
                  <c:v>918.8</c:v>
                </c:pt>
                <c:pt idx="2297">
                  <c:v>919.2</c:v>
                </c:pt>
                <c:pt idx="2298">
                  <c:v>919.6</c:v>
                </c:pt>
                <c:pt idx="2299">
                  <c:v>920</c:v>
                </c:pt>
                <c:pt idx="2300">
                  <c:v>920.4</c:v>
                </c:pt>
                <c:pt idx="2301">
                  <c:v>920.8</c:v>
                </c:pt>
                <c:pt idx="2302">
                  <c:v>921.2</c:v>
                </c:pt>
                <c:pt idx="2303">
                  <c:v>921.6</c:v>
                </c:pt>
                <c:pt idx="2304">
                  <c:v>922</c:v>
                </c:pt>
                <c:pt idx="2305">
                  <c:v>922.4</c:v>
                </c:pt>
                <c:pt idx="2306">
                  <c:v>922.8</c:v>
                </c:pt>
                <c:pt idx="2307">
                  <c:v>923.2</c:v>
                </c:pt>
                <c:pt idx="2308">
                  <c:v>923.6</c:v>
                </c:pt>
                <c:pt idx="2309">
                  <c:v>924</c:v>
                </c:pt>
                <c:pt idx="2310">
                  <c:v>924.4</c:v>
                </c:pt>
                <c:pt idx="2311">
                  <c:v>924.8</c:v>
                </c:pt>
                <c:pt idx="2312">
                  <c:v>925.2</c:v>
                </c:pt>
                <c:pt idx="2313">
                  <c:v>925.6</c:v>
                </c:pt>
                <c:pt idx="2314">
                  <c:v>926</c:v>
                </c:pt>
                <c:pt idx="2315">
                  <c:v>926.4</c:v>
                </c:pt>
                <c:pt idx="2316">
                  <c:v>926.8</c:v>
                </c:pt>
                <c:pt idx="2317">
                  <c:v>927.2</c:v>
                </c:pt>
                <c:pt idx="2318">
                  <c:v>927.6</c:v>
                </c:pt>
                <c:pt idx="2319">
                  <c:v>928</c:v>
                </c:pt>
                <c:pt idx="2320">
                  <c:v>928.4</c:v>
                </c:pt>
                <c:pt idx="2321">
                  <c:v>928.8</c:v>
                </c:pt>
                <c:pt idx="2322">
                  <c:v>929.2</c:v>
                </c:pt>
                <c:pt idx="2323">
                  <c:v>929.6</c:v>
                </c:pt>
                <c:pt idx="2324">
                  <c:v>930</c:v>
                </c:pt>
                <c:pt idx="2325">
                  <c:v>930.4</c:v>
                </c:pt>
                <c:pt idx="2326">
                  <c:v>930.8</c:v>
                </c:pt>
                <c:pt idx="2327">
                  <c:v>931.2</c:v>
                </c:pt>
                <c:pt idx="2328">
                  <c:v>931.6</c:v>
                </c:pt>
                <c:pt idx="2329">
                  <c:v>932</c:v>
                </c:pt>
                <c:pt idx="2330">
                  <c:v>932.4</c:v>
                </c:pt>
                <c:pt idx="2331">
                  <c:v>932.8</c:v>
                </c:pt>
                <c:pt idx="2332">
                  <c:v>933.2</c:v>
                </c:pt>
                <c:pt idx="2333">
                  <c:v>933.6</c:v>
                </c:pt>
                <c:pt idx="2334">
                  <c:v>934</c:v>
                </c:pt>
                <c:pt idx="2335">
                  <c:v>934.4</c:v>
                </c:pt>
                <c:pt idx="2336">
                  <c:v>934.8</c:v>
                </c:pt>
                <c:pt idx="2337">
                  <c:v>935.2</c:v>
                </c:pt>
                <c:pt idx="2338">
                  <c:v>935.6</c:v>
                </c:pt>
                <c:pt idx="2339">
                  <c:v>936</c:v>
                </c:pt>
                <c:pt idx="2340">
                  <c:v>936.4</c:v>
                </c:pt>
                <c:pt idx="2341">
                  <c:v>936.8</c:v>
                </c:pt>
                <c:pt idx="2342">
                  <c:v>937.2</c:v>
                </c:pt>
                <c:pt idx="2343">
                  <c:v>937.6</c:v>
                </c:pt>
                <c:pt idx="2344">
                  <c:v>938</c:v>
                </c:pt>
                <c:pt idx="2345">
                  <c:v>938.4</c:v>
                </c:pt>
                <c:pt idx="2346">
                  <c:v>938.8</c:v>
                </c:pt>
                <c:pt idx="2347">
                  <c:v>939.2</c:v>
                </c:pt>
                <c:pt idx="2348">
                  <c:v>939.6</c:v>
                </c:pt>
                <c:pt idx="2349">
                  <c:v>940</c:v>
                </c:pt>
                <c:pt idx="2350">
                  <c:v>940.4</c:v>
                </c:pt>
                <c:pt idx="2351">
                  <c:v>940.8</c:v>
                </c:pt>
                <c:pt idx="2352">
                  <c:v>941.2</c:v>
                </c:pt>
                <c:pt idx="2353">
                  <c:v>941.6</c:v>
                </c:pt>
                <c:pt idx="2354">
                  <c:v>942</c:v>
                </c:pt>
                <c:pt idx="2355">
                  <c:v>942.4</c:v>
                </c:pt>
                <c:pt idx="2356">
                  <c:v>942.8</c:v>
                </c:pt>
                <c:pt idx="2357">
                  <c:v>943.2</c:v>
                </c:pt>
                <c:pt idx="2358">
                  <c:v>943.6</c:v>
                </c:pt>
                <c:pt idx="2359">
                  <c:v>944</c:v>
                </c:pt>
                <c:pt idx="2360">
                  <c:v>944.4</c:v>
                </c:pt>
                <c:pt idx="2361">
                  <c:v>944.8</c:v>
                </c:pt>
                <c:pt idx="2362">
                  <c:v>945.2</c:v>
                </c:pt>
                <c:pt idx="2363">
                  <c:v>945.6</c:v>
                </c:pt>
                <c:pt idx="2364">
                  <c:v>946</c:v>
                </c:pt>
                <c:pt idx="2365">
                  <c:v>946.4</c:v>
                </c:pt>
                <c:pt idx="2366">
                  <c:v>946.8</c:v>
                </c:pt>
                <c:pt idx="2367">
                  <c:v>947.2</c:v>
                </c:pt>
                <c:pt idx="2368">
                  <c:v>947.6</c:v>
                </c:pt>
                <c:pt idx="2369">
                  <c:v>948</c:v>
                </c:pt>
                <c:pt idx="2370">
                  <c:v>948.4</c:v>
                </c:pt>
                <c:pt idx="2371">
                  <c:v>948.8</c:v>
                </c:pt>
                <c:pt idx="2372">
                  <c:v>949.2</c:v>
                </c:pt>
                <c:pt idx="2373">
                  <c:v>949.6</c:v>
                </c:pt>
                <c:pt idx="2374">
                  <c:v>950</c:v>
                </c:pt>
                <c:pt idx="2375">
                  <c:v>950.4</c:v>
                </c:pt>
                <c:pt idx="2376">
                  <c:v>950.8</c:v>
                </c:pt>
                <c:pt idx="2377">
                  <c:v>951.2</c:v>
                </c:pt>
                <c:pt idx="2378">
                  <c:v>951.6</c:v>
                </c:pt>
                <c:pt idx="2379">
                  <c:v>952</c:v>
                </c:pt>
                <c:pt idx="2380">
                  <c:v>952.4</c:v>
                </c:pt>
                <c:pt idx="2381">
                  <c:v>952.8</c:v>
                </c:pt>
                <c:pt idx="2382">
                  <c:v>953.2</c:v>
                </c:pt>
                <c:pt idx="2383">
                  <c:v>953.6</c:v>
                </c:pt>
                <c:pt idx="2384">
                  <c:v>954</c:v>
                </c:pt>
                <c:pt idx="2385">
                  <c:v>954.4</c:v>
                </c:pt>
                <c:pt idx="2386">
                  <c:v>954.8</c:v>
                </c:pt>
                <c:pt idx="2387">
                  <c:v>955.2</c:v>
                </c:pt>
                <c:pt idx="2388">
                  <c:v>955.6</c:v>
                </c:pt>
                <c:pt idx="2389">
                  <c:v>956</c:v>
                </c:pt>
                <c:pt idx="2390">
                  <c:v>956.4</c:v>
                </c:pt>
                <c:pt idx="2391">
                  <c:v>956.8</c:v>
                </c:pt>
                <c:pt idx="2392">
                  <c:v>957.2</c:v>
                </c:pt>
                <c:pt idx="2393">
                  <c:v>957.6</c:v>
                </c:pt>
                <c:pt idx="2394">
                  <c:v>958</c:v>
                </c:pt>
                <c:pt idx="2395">
                  <c:v>958.4</c:v>
                </c:pt>
                <c:pt idx="2396">
                  <c:v>958.8</c:v>
                </c:pt>
                <c:pt idx="2397">
                  <c:v>959.2</c:v>
                </c:pt>
                <c:pt idx="2398">
                  <c:v>959.6</c:v>
                </c:pt>
                <c:pt idx="2399">
                  <c:v>960</c:v>
                </c:pt>
                <c:pt idx="2400">
                  <c:v>960.4</c:v>
                </c:pt>
                <c:pt idx="2401">
                  <c:v>960.8</c:v>
                </c:pt>
                <c:pt idx="2402">
                  <c:v>961.2</c:v>
                </c:pt>
                <c:pt idx="2403">
                  <c:v>961.6</c:v>
                </c:pt>
                <c:pt idx="2404">
                  <c:v>962</c:v>
                </c:pt>
                <c:pt idx="2405">
                  <c:v>962.4</c:v>
                </c:pt>
                <c:pt idx="2406">
                  <c:v>962.8</c:v>
                </c:pt>
                <c:pt idx="2407">
                  <c:v>963.2</c:v>
                </c:pt>
                <c:pt idx="2408">
                  <c:v>963.6</c:v>
                </c:pt>
                <c:pt idx="2409">
                  <c:v>964</c:v>
                </c:pt>
                <c:pt idx="2410">
                  <c:v>964.4</c:v>
                </c:pt>
                <c:pt idx="2411">
                  <c:v>964.8</c:v>
                </c:pt>
                <c:pt idx="2412">
                  <c:v>965.2</c:v>
                </c:pt>
                <c:pt idx="2413">
                  <c:v>965.6</c:v>
                </c:pt>
                <c:pt idx="2414">
                  <c:v>966</c:v>
                </c:pt>
                <c:pt idx="2415">
                  <c:v>966.4</c:v>
                </c:pt>
                <c:pt idx="2416">
                  <c:v>966.8</c:v>
                </c:pt>
                <c:pt idx="2417">
                  <c:v>967.2</c:v>
                </c:pt>
                <c:pt idx="2418">
                  <c:v>967.6</c:v>
                </c:pt>
                <c:pt idx="2419">
                  <c:v>968</c:v>
                </c:pt>
                <c:pt idx="2420">
                  <c:v>968.4</c:v>
                </c:pt>
                <c:pt idx="2421">
                  <c:v>968.8</c:v>
                </c:pt>
                <c:pt idx="2422">
                  <c:v>969.2</c:v>
                </c:pt>
                <c:pt idx="2423">
                  <c:v>969.6</c:v>
                </c:pt>
                <c:pt idx="2424">
                  <c:v>970</c:v>
                </c:pt>
                <c:pt idx="2425">
                  <c:v>970.4</c:v>
                </c:pt>
                <c:pt idx="2426">
                  <c:v>970.8</c:v>
                </c:pt>
                <c:pt idx="2427">
                  <c:v>971.2</c:v>
                </c:pt>
                <c:pt idx="2428">
                  <c:v>971.6</c:v>
                </c:pt>
                <c:pt idx="2429">
                  <c:v>972</c:v>
                </c:pt>
                <c:pt idx="2430">
                  <c:v>972.4</c:v>
                </c:pt>
                <c:pt idx="2431">
                  <c:v>972.8</c:v>
                </c:pt>
                <c:pt idx="2432">
                  <c:v>973.2</c:v>
                </c:pt>
                <c:pt idx="2433">
                  <c:v>973.6</c:v>
                </c:pt>
                <c:pt idx="2434">
                  <c:v>974</c:v>
                </c:pt>
                <c:pt idx="2435">
                  <c:v>974.4</c:v>
                </c:pt>
                <c:pt idx="2436">
                  <c:v>974.8</c:v>
                </c:pt>
                <c:pt idx="2437">
                  <c:v>975.2</c:v>
                </c:pt>
                <c:pt idx="2438">
                  <c:v>975.6</c:v>
                </c:pt>
                <c:pt idx="2439">
                  <c:v>976</c:v>
                </c:pt>
                <c:pt idx="2440">
                  <c:v>976.4</c:v>
                </c:pt>
                <c:pt idx="2441">
                  <c:v>976.8</c:v>
                </c:pt>
                <c:pt idx="2442">
                  <c:v>977.2</c:v>
                </c:pt>
                <c:pt idx="2443">
                  <c:v>977.6</c:v>
                </c:pt>
                <c:pt idx="2444">
                  <c:v>978</c:v>
                </c:pt>
                <c:pt idx="2445">
                  <c:v>978.4</c:v>
                </c:pt>
                <c:pt idx="2446">
                  <c:v>978.8</c:v>
                </c:pt>
                <c:pt idx="2447">
                  <c:v>979.2</c:v>
                </c:pt>
                <c:pt idx="2448">
                  <c:v>979.6</c:v>
                </c:pt>
                <c:pt idx="2449">
                  <c:v>980</c:v>
                </c:pt>
                <c:pt idx="2450">
                  <c:v>980.4</c:v>
                </c:pt>
                <c:pt idx="2451">
                  <c:v>980.8</c:v>
                </c:pt>
                <c:pt idx="2452">
                  <c:v>981.2</c:v>
                </c:pt>
                <c:pt idx="2453">
                  <c:v>981.6</c:v>
                </c:pt>
                <c:pt idx="2454">
                  <c:v>982</c:v>
                </c:pt>
                <c:pt idx="2455">
                  <c:v>982.4</c:v>
                </c:pt>
                <c:pt idx="2456">
                  <c:v>982.8</c:v>
                </c:pt>
                <c:pt idx="2457">
                  <c:v>983.2</c:v>
                </c:pt>
                <c:pt idx="2458">
                  <c:v>983.6</c:v>
                </c:pt>
                <c:pt idx="2459">
                  <c:v>984</c:v>
                </c:pt>
                <c:pt idx="2460">
                  <c:v>984.4</c:v>
                </c:pt>
                <c:pt idx="2461">
                  <c:v>984.8</c:v>
                </c:pt>
                <c:pt idx="2462">
                  <c:v>985.2</c:v>
                </c:pt>
                <c:pt idx="2463">
                  <c:v>985.6</c:v>
                </c:pt>
                <c:pt idx="2464">
                  <c:v>986</c:v>
                </c:pt>
                <c:pt idx="2465">
                  <c:v>986.4</c:v>
                </c:pt>
                <c:pt idx="2466">
                  <c:v>986.8</c:v>
                </c:pt>
                <c:pt idx="2467">
                  <c:v>987.2</c:v>
                </c:pt>
                <c:pt idx="2468">
                  <c:v>987.6</c:v>
                </c:pt>
                <c:pt idx="2469">
                  <c:v>988</c:v>
                </c:pt>
                <c:pt idx="2470">
                  <c:v>988.4</c:v>
                </c:pt>
                <c:pt idx="2471">
                  <c:v>988.8</c:v>
                </c:pt>
                <c:pt idx="2472">
                  <c:v>989.2</c:v>
                </c:pt>
                <c:pt idx="2473">
                  <c:v>989.6</c:v>
                </c:pt>
                <c:pt idx="2474">
                  <c:v>990</c:v>
                </c:pt>
                <c:pt idx="2475">
                  <c:v>990.4</c:v>
                </c:pt>
                <c:pt idx="2476">
                  <c:v>990.8</c:v>
                </c:pt>
                <c:pt idx="2477">
                  <c:v>991.2</c:v>
                </c:pt>
                <c:pt idx="2478">
                  <c:v>991.6</c:v>
                </c:pt>
                <c:pt idx="2479">
                  <c:v>992</c:v>
                </c:pt>
                <c:pt idx="2480">
                  <c:v>992.4</c:v>
                </c:pt>
                <c:pt idx="2481">
                  <c:v>992.8</c:v>
                </c:pt>
                <c:pt idx="2482">
                  <c:v>993.2</c:v>
                </c:pt>
                <c:pt idx="2483">
                  <c:v>993.6</c:v>
                </c:pt>
                <c:pt idx="2484">
                  <c:v>994</c:v>
                </c:pt>
                <c:pt idx="2485">
                  <c:v>994.4</c:v>
                </c:pt>
                <c:pt idx="2486">
                  <c:v>994.8</c:v>
                </c:pt>
                <c:pt idx="2487">
                  <c:v>995.2</c:v>
                </c:pt>
                <c:pt idx="2488">
                  <c:v>995.6</c:v>
                </c:pt>
                <c:pt idx="2489">
                  <c:v>996</c:v>
                </c:pt>
                <c:pt idx="2490">
                  <c:v>996.4</c:v>
                </c:pt>
                <c:pt idx="2491">
                  <c:v>996.8</c:v>
                </c:pt>
                <c:pt idx="2492">
                  <c:v>997.2</c:v>
                </c:pt>
                <c:pt idx="2493">
                  <c:v>997.6</c:v>
                </c:pt>
                <c:pt idx="2494">
                  <c:v>998</c:v>
                </c:pt>
                <c:pt idx="2495">
                  <c:v>998.4</c:v>
                </c:pt>
                <c:pt idx="2496">
                  <c:v>998.8</c:v>
                </c:pt>
                <c:pt idx="2497">
                  <c:v>999.2</c:v>
                </c:pt>
                <c:pt idx="2498">
                  <c:v>999.6</c:v>
                </c:pt>
                <c:pt idx="2499">
                  <c:v>1000</c:v>
                </c:pt>
                <c:pt idx="2500">
                  <c:v>1000.4</c:v>
                </c:pt>
                <c:pt idx="2501">
                  <c:v>1000.8</c:v>
                </c:pt>
                <c:pt idx="2502">
                  <c:v>1001.2</c:v>
                </c:pt>
                <c:pt idx="2503">
                  <c:v>1001.6</c:v>
                </c:pt>
                <c:pt idx="2504">
                  <c:v>1002</c:v>
                </c:pt>
                <c:pt idx="2505">
                  <c:v>1002.4</c:v>
                </c:pt>
                <c:pt idx="2506">
                  <c:v>1002.8</c:v>
                </c:pt>
                <c:pt idx="2507">
                  <c:v>1003.2</c:v>
                </c:pt>
                <c:pt idx="2508">
                  <c:v>1003.6</c:v>
                </c:pt>
                <c:pt idx="2509">
                  <c:v>1004</c:v>
                </c:pt>
                <c:pt idx="2510">
                  <c:v>1004.4</c:v>
                </c:pt>
                <c:pt idx="2511">
                  <c:v>1004.8</c:v>
                </c:pt>
                <c:pt idx="2512">
                  <c:v>1005.2</c:v>
                </c:pt>
                <c:pt idx="2513">
                  <c:v>1005.6</c:v>
                </c:pt>
                <c:pt idx="2514">
                  <c:v>1006</c:v>
                </c:pt>
                <c:pt idx="2515">
                  <c:v>1006.4</c:v>
                </c:pt>
                <c:pt idx="2516">
                  <c:v>1006.8</c:v>
                </c:pt>
                <c:pt idx="2517">
                  <c:v>1007.2</c:v>
                </c:pt>
                <c:pt idx="2518">
                  <c:v>1007.6</c:v>
                </c:pt>
                <c:pt idx="2519">
                  <c:v>1008</c:v>
                </c:pt>
                <c:pt idx="2520">
                  <c:v>1008.4</c:v>
                </c:pt>
                <c:pt idx="2521">
                  <c:v>1008.8</c:v>
                </c:pt>
                <c:pt idx="2522">
                  <c:v>1009.2</c:v>
                </c:pt>
                <c:pt idx="2523">
                  <c:v>1009.6</c:v>
                </c:pt>
                <c:pt idx="2524">
                  <c:v>1010</c:v>
                </c:pt>
                <c:pt idx="2525">
                  <c:v>1010.4</c:v>
                </c:pt>
                <c:pt idx="2526">
                  <c:v>1010.8</c:v>
                </c:pt>
                <c:pt idx="2527">
                  <c:v>1011.2</c:v>
                </c:pt>
                <c:pt idx="2528">
                  <c:v>1011.6</c:v>
                </c:pt>
                <c:pt idx="2529">
                  <c:v>1012</c:v>
                </c:pt>
                <c:pt idx="2530">
                  <c:v>1012.4</c:v>
                </c:pt>
                <c:pt idx="2531">
                  <c:v>1012.8</c:v>
                </c:pt>
                <c:pt idx="2532">
                  <c:v>1013.2</c:v>
                </c:pt>
                <c:pt idx="2533">
                  <c:v>1013.6</c:v>
                </c:pt>
                <c:pt idx="2534">
                  <c:v>1014</c:v>
                </c:pt>
                <c:pt idx="2535">
                  <c:v>1014.4</c:v>
                </c:pt>
                <c:pt idx="2536">
                  <c:v>1014.8</c:v>
                </c:pt>
                <c:pt idx="2537">
                  <c:v>1015.2</c:v>
                </c:pt>
                <c:pt idx="2538">
                  <c:v>1015.6</c:v>
                </c:pt>
                <c:pt idx="2539">
                  <c:v>1016</c:v>
                </c:pt>
                <c:pt idx="2540">
                  <c:v>1016.4</c:v>
                </c:pt>
                <c:pt idx="2541">
                  <c:v>1016.8</c:v>
                </c:pt>
                <c:pt idx="2542">
                  <c:v>1017.2</c:v>
                </c:pt>
                <c:pt idx="2543">
                  <c:v>1017.6</c:v>
                </c:pt>
                <c:pt idx="2544">
                  <c:v>1018</c:v>
                </c:pt>
                <c:pt idx="2545">
                  <c:v>1018.4</c:v>
                </c:pt>
                <c:pt idx="2546">
                  <c:v>1018.8</c:v>
                </c:pt>
                <c:pt idx="2547">
                  <c:v>1019.2</c:v>
                </c:pt>
                <c:pt idx="2548">
                  <c:v>1019.6</c:v>
                </c:pt>
                <c:pt idx="2549">
                  <c:v>1020</c:v>
                </c:pt>
                <c:pt idx="2550">
                  <c:v>1020.4</c:v>
                </c:pt>
                <c:pt idx="2551">
                  <c:v>1020.8</c:v>
                </c:pt>
                <c:pt idx="2552">
                  <c:v>1021.2</c:v>
                </c:pt>
                <c:pt idx="2553">
                  <c:v>1021.6</c:v>
                </c:pt>
                <c:pt idx="2554">
                  <c:v>1022</c:v>
                </c:pt>
                <c:pt idx="2555">
                  <c:v>1022.4</c:v>
                </c:pt>
                <c:pt idx="2556">
                  <c:v>1022.8</c:v>
                </c:pt>
                <c:pt idx="2557">
                  <c:v>1023.2</c:v>
                </c:pt>
                <c:pt idx="2558">
                  <c:v>1023.6</c:v>
                </c:pt>
                <c:pt idx="2559">
                  <c:v>1024</c:v>
                </c:pt>
                <c:pt idx="2560">
                  <c:v>1024.4000000000001</c:v>
                </c:pt>
                <c:pt idx="2561">
                  <c:v>1024.8</c:v>
                </c:pt>
                <c:pt idx="2562">
                  <c:v>1025.2</c:v>
                </c:pt>
                <c:pt idx="2563">
                  <c:v>1025.5999999999999</c:v>
                </c:pt>
                <c:pt idx="2564">
                  <c:v>1026</c:v>
                </c:pt>
                <c:pt idx="2565">
                  <c:v>1026.4000000000001</c:v>
                </c:pt>
                <c:pt idx="2566">
                  <c:v>1026.8</c:v>
                </c:pt>
                <c:pt idx="2567">
                  <c:v>1027.2</c:v>
                </c:pt>
                <c:pt idx="2568">
                  <c:v>1027.5999999999999</c:v>
                </c:pt>
                <c:pt idx="2569">
                  <c:v>1028</c:v>
                </c:pt>
                <c:pt idx="2570">
                  <c:v>1028.4000000000001</c:v>
                </c:pt>
                <c:pt idx="2571">
                  <c:v>1028.8</c:v>
                </c:pt>
                <c:pt idx="2572">
                  <c:v>1029.2</c:v>
                </c:pt>
                <c:pt idx="2573">
                  <c:v>1029.5999999999999</c:v>
                </c:pt>
                <c:pt idx="2574">
                  <c:v>1030</c:v>
                </c:pt>
                <c:pt idx="2575">
                  <c:v>1030.4000000000001</c:v>
                </c:pt>
                <c:pt idx="2576">
                  <c:v>1030.8</c:v>
                </c:pt>
                <c:pt idx="2577">
                  <c:v>1031.2</c:v>
                </c:pt>
                <c:pt idx="2578">
                  <c:v>1031.5999999999999</c:v>
                </c:pt>
                <c:pt idx="2579">
                  <c:v>1032</c:v>
                </c:pt>
                <c:pt idx="2580">
                  <c:v>1032.4000000000001</c:v>
                </c:pt>
                <c:pt idx="2581">
                  <c:v>1032.8</c:v>
                </c:pt>
                <c:pt idx="2582">
                  <c:v>1033.2</c:v>
                </c:pt>
                <c:pt idx="2583">
                  <c:v>1033.5999999999999</c:v>
                </c:pt>
                <c:pt idx="2584">
                  <c:v>1034</c:v>
                </c:pt>
                <c:pt idx="2585">
                  <c:v>1034.4000000000001</c:v>
                </c:pt>
                <c:pt idx="2586">
                  <c:v>1034.8</c:v>
                </c:pt>
                <c:pt idx="2587">
                  <c:v>1035.2</c:v>
                </c:pt>
                <c:pt idx="2588">
                  <c:v>1035.5999999999999</c:v>
                </c:pt>
                <c:pt idx="2589">
                  <c:v>1036</c:v>
                </c:pt>
                <c:pt idx="2590">
                  <c:v>1036.4000000000001</c:v>
                </c:pt>
                <c:pt idx="2591">
                  <c:v>1036.8</c:v>
                </c:pt>
                <c:pt idx="2592">
                  <c:v>1037.2</c:v>
                </c:pt>
                <c:pt idx="2593">
                  <c:v>1037.5999999999999</c:v>
                </c:pt>
                <c:pt idx="2594">
                  <c:v>1038</c:v>
                </c:pt>
                <c:pt idx="2595">
                  <c:v>1038.4000000000001</c:v>
                </c:pt>
                <c:pt idx="2596">
                  <c:v>1038.8</c:v>
                </c:pt>
                <c:pt idx="2597">
                  <c:v>1039.2</c:v>
                </c:pt>
                <c:pt idx="2598">
                  <c:v>1039.5999999999999</c:v>
                </c:pt>
                <c:pt idx="2599">
                  <c:v>1040</c:v>
                </c:pt>
                <c:pt idx="2600">
                  <c:v>1040.4000000000001</c:v>
                </c:pt>
                <c:pt idx="2601">
                  <c:v>1040.8</c:v>
                </c:pt>
                <c:pt idx="2602">
                  <c:v>1041.2</c:v>
                </c:pt>
                <c:pt idx="2603">
                  <c:v>1041.5999999999999</c:v>
                </c:pt>
                <c:pt idx="2604">
                  <c:v>1042</c:v>
                </c:pt>
                <c:pt idx="2605">
                  <c:v>1042.4000000000001</c:v>
                </c:pt>
                <c:pt idx="2606">
                  <c:v>1042.8</c:v>
                </c:pt>
                <c:pt idx="2607">
                  <c:v>1043.2</c:v>
                </c:pt>
                <c:pt idx="2608">
                  <c:v>1043.5999999999999</c:v>
                </c:pt>
                <c:pt idx="2609">
                  <c:v>1044</c:v>
                </c:pt>
                <c:pt idx="2610">
                  <c:v>1044.4000000000001</c:v>
                </c:pt>
                <c:pt idx="2611">
                  <c:v>1044.8</c:v>
                </c:pt>
                <c:pt idx="2612">
                  <c:v>1045.2</c:v>
                </c:pt>
                <c:pt idx="2613">
                  <c:v>1045.5999999999999</c:v>
                </c:pt>
                <c:pt idx="2614">
                  <c:v>1046</c:v>
                </c:pt>
                <c:pt idx="2615">
                  <c:v>1046.4000000000001</c:v>
                </c:pt>
                <c:pt idx="2616">
                  <c:v>1046.8</c:v>
                </c:pt>
                <c:pt idx="2617">
                  <c:v>1047.2</c:v>
                </c:pt>
                <c:pt idx="2618">
                  <c:v>1047.5999999999999</c:v>
                </c:pt>
                <c:pt idx="2619">
                  <c:v>1048</c:v>
                </c:pt>
                <c:pt idx="2620">
                  <c:v>1048.4000000000001</c:v>
                </c:pt>
                <c:pt idx="2621">
                  <c:v>1048.8</c:v>
                </c:pt>
                <c:pt idx="2622">
                  <c:v>1049.2</c:v>
                </c:pt>
                <c:pt idx="2623">
                  <c:v>1049.5999999999999</c:v>
                </c:pt>
                <c:pt idx="2624">
                  <c:v>1050</c:v>
                </c:pt>
                <c:pt idx="2625">
                  <c:v>1050.4000000000001</c:v>
                </c:pt>
                <c:pt idx="2626">
                  <c:v>1050.8</c:v>
                </c:pt>
                <c:pt idx="2627">
                  <c:v>1051.2</c:v>
                </c:pt>
                <c:pt idx="2628">
                  <c:v>1051.5999999999999</c:v>
                </c:pt>
                <c:pt idx="2629">
                  <c:v>1052</c:v>
                </c:pt>
                <c:pt idx="2630">
                  <c:v>1052.4000000000001</c:v>
                </c:pt>
                <c:pt idx="2631">
                  <c:v>1052.8</c:v>
                </c:pt>
                <c:pt idx="2632">
                  <c:v>1053.2</c:v>
                </c:pt>
                <c:pt idx="2633">
                  <c:v>1053.5999999999999</c:v>
                </c:pt>
                <c:pt idx="2634">
                  <c:v>1054</c:v>
                </c:pt>
                <c:pt idx="2635">
                  <c:v>1054.4000000000001</c:v>
                </c:pt>
                <c:pt idx="2636">
                  <c:v>1054.8</c:v>
                </c:pt>
                <c:pt idx="2637">
                  <c:v>1055.2</c:v>
                </c:pt>
                <c:pt idx="2638">
                  <c:v>1055.5999999999999</c:v>
                </c:pt>
                <c:pt idx="2639">
                  <c:v>1056</c:v>
                </c:pt>
                <c:pt idx="2640">
                  <c:v>1056.4000000000001</c:v>
                </c:pt>
                <c:pt idx="2641">
                  <c:v>1056.8</c:v>
                </c:pt>
                <c:pt idx="2642">
                  <c:v>1057.2</c:v>
                </c:pt>
                <c:pt idx="2643">
                  <c:v>1057.5999999999999</c:v>
                </c:pt>
                <c:pt idx="2644">
                  <c:v>1058</c:v>
                </c:pt>
                <c:pt idx="2645">
                  <c:v>1058.4000000000001</c:v>
                </c:pt>
                <c:pt idx="2646">
                  <c:v>1058.8</c:v>
                </c:pt>
                <c:pt idx="2647">
                  <c:v>1059.2</c:v>
                </c:pt>
                <c:pt idx="2648">
                  <c:v>1059.5999999999999</c:v>
                </c:pt>
                <c:pt idx="2649">
                  <c:v>1060</c:v>
                </c:pt>
                <c:pt idx="2650">
                  <c:v>1060.4000000000001</c:v>
                </c:pt>
                <c:pt idx="2651">
                  <c:v>1060.8</c:v>
                </c:pt>
                <c:pt idx="2652">
                  <c:v>1061.2</c:v>
                </c:pt>
                <c:pt idx="2653">
                  <c:v>1061.5999999999999</c:v>
                </c:pt>
                <c:pt idx="2654">
                  <c:v>1062</c:v>
                </c:pt>
                <c:pt idx="2655">
                  <c:v>1062.4000000000001</c:v>
                </c:pt>
                <c:pt idx="2656">
                  <c:v>1062.8</c:v>
                </c:pt>
                <c:pt idx="2657">
                  <c:v>1063.2</c:v>
                </c:pt>
                <c:pt idx="2658">
                  <c:v>1063.5999999999999</c:v>
                </c:pt>
                <c:pt idx="2659">
                  <c:v>1064</c:v>
                </c:pt>
                <c:pt idx="2660">
                  <c:v>1064.4000000000001</c:v>
                </c:pt>
                <c:pt idx="2661">
                  <c:v>1064.8</c:v>
                </c:pt>
                <c:pt idx="2662">
                  <c:v>1065.2</c:v>
                </c:pt>
                <c:pt idx="2663">
                  <c:v>1065.5999999999999</c:v>
                </c:pt>
                <c:pt idx="2664">
                  <c:v>1066</c:v>
                </c:pt>
                <c:pt idx="2665">
                  <c:v>1066.4000000000001</c:v>
                </c:pt>
                <c:pt idx="2666">
                  <c:v>1066.8</c:v>
                </c:pt>
                <c:pt idx="2667">
                  <c:v>1067.2</c:v>
                </c:pt>
                <c:pt idx="2668">
                  <c:v>1067.5999999999999</c:v>
                </c:pt>
                <c:pt idx="2669">
                  <c:v>1068</c:v>
                </c:pt>
                <c:pt idx="2670">
                  <c:v>1068.4000000000001</c:v>
                </c:pt>
                <c:pt idx="2671">
                  <c:v>1068.8</c:v>
                </c:pt>
                <c:pt idx="2672">
                  <c:v>1069.2</c:v>
                </c:pt>
                <c:pt idx="2673">
                  <c:v>1069.5999999999999</c:v>
                </c:pt>
                <c:pt idx="2674">
                  <c:v>1070</c:v>
                </c:pt>
                <c:pt idx="2675">
                  <c:v>1070.4000000000001</c:v>
                </c:pt>
                <c:pt idx="2676">
                  <c:v>1070.8</c:v>
                </c:pt>
                <c:pt idx="2677">
                  <c:v>1071.2</c:v>
                </c:pt>
                <c:pt idx="2678">
                  <c:v>1071.5999999999999</c:v>
                </c:pt>
                <c:pt idx="2679">
                  <c:v>1072</c:v>
                </c:pt>
                <c:pt idx="2680">
                  <c:v>1072.4000000000001</c:v>
                </c:pt>
                <c:pt idx="2681">
                  <c:v>1072.8</c:v>
                </c:pt>
                <c:pt idx="2682">
                  <c:v>1073.2</c:v>
                </c:pt>
                <c:pt idx="2683">
                  <c:v>1073.5999999999999</c:v>
                </c:pt>
                <c:pt idx="2684">
                  <c:v>1074</c:v>
                </c:pt>
                <c:pt idx="2685">
                  <c:v>1074.4000000000001</c:v>
                </c:pt>
                <c:pt idx="2686">
                  <c:v>1074.8</c:v>
                </c:pt>
                <c:pt idx="2687">
                  <c:v>1075.2</c:v>
                </c:pt>
                <c:pt idx="2688">
                  <c:v>1075.5999999999999</c:v>
                </c:pt>
                <c:pt idx="2689">
                  <c:v>1076</c:v>
                </c:pt>
                <c:pt idx="2690">
                  <c:v>1076.4000000000001</c:v>
                </c:pt>
                <c:pt idx="2691">
                  <c:v>1076.8</c:v>
                </c:pt>
                <c:pt idx="2692">
                  <c:v>1077.2</c:v>
                </c:pt>
                <c:pt idx="2693">
                  <c:v>1077.5999999999999</c:v>
                </c:pt>
                <c:pt idx="2694">
                  <c:v>1078</c:v>
                </c:pt>
                <c:pt idx="2695">
                  <c:v>1078.4000000000001</c:v>
                </c:pt>
                <c:pt idx="2696">
                  <c:v>1078.8</c:v>
                </c:pt>
                <c:pt idx="2697">
                  <c:v>1079.2</c:v>
                </c:pt>
                <c:pt idx="2698">
                  <c:v>1079.5999999999999</c:v>
                </c:pt>
                <c:pt idx="2699">
                  <c:v>1080</c:v>
                </c:pt>
                <c:pt idx="2700">
                  <c:v>1080.4000000000001</c:v>
                </c:pt>
                <c:pt idx="2701">
                  <c:v>1080.8</c:v>
                </c:pt>
                <c:pt idx="2702">
                  <c:v>1081.2</c:v>
                </c:pt>
                <c:pt idx="2703">
                  <c:v>1081.5999999999999</c:v>
                </c:pt>
                <c:pt idx="2704">
                  <c:v>1082</c:v>
                </c:pt>
                <c:pt idx="2705">
                  <c:v>1082.4000000000001</c:v>
                </c:pt>
                <c:pt idx="2706">
                  <c:v>1082.8</c:v>
                </c:pt>
                <c:pt idx="2707">
                  <c:v>1083.2</c:v>
                </c:pt>
                <c:pt idx="2708">
                  <c:v>1083.5999999999999</c:v>
                </c:pt>
                <c:pt idx="2709">
                  <c:v>1084</c:v>
                </c:pt>
                <c:pt idx="2710">
                  <c:v>1084.4000000000001</c:v>
                </c:pt>
                <c:pt idx="2711">
                  <c:v>1084.8</c:v>
                </c:pt>
                <c:pt idx="2712">
                  <c:v>1085.2</c:v>
                </c:pt>
                <c:pt idx="2713">
                  <c:v>1085.5999999999999</c:v>
                </c:pt>
                <c:pt idx="2714">
                  <c:v>1086</c:v>
                </c:pt>
                <c:pt idx="2715">
                  <c:v>1086.4000000000001</c:v>
                </c:pt>
                <c:pt idx="2716">
                  <c:v>1086.8</c:v>
                </c:pt>
                <c:pt idx="2717">
                  <c:v>1087.2</c:v>
                </c:pt>
                <c:pt idx="2718">
                  <c:v>1087.5999999999999</c:v>
                </c:pt>
                <c:pt idx="2719">
                  <c:v>1088</c:v>
                </c:pt>
                <c:pt idx="2720">
                  <c:v>1088.4000000000001</c:v>
                </c:pt>
                <c:pt idx="2721">
                  <c:v>1088.8</c:v>
                </c:pt>
                <c:pt idx="2722">
                  <c:v>1089.2</c:v>
                </c:pt>
                <c:pt idx="2723">
                  <c:v>1089.5999999999999</c:v>
                </c:pt>
                <c:pt idx="2724">
                  <c:v>1090</c:v>
                </c:pt>
                <c:pt idx="2725">
                  <c:v>1090.4000000000001</c:v>
                </c:pt>
                <c:pt idx="2726">
                  <c:v>1090.8</c:v>
                </c:pt>
                <c:pt idx="2727">
                  <c:v>1091.2</c:v>
                </c:pt>
                <c:pt idx="2728">
                  <c:v>1091.5999999999999</c:v>
                </c:pt>
                <c:pt idx="2729">
                  <c:v>1092</c:v>
                </c:pt>
                <c:pt idx="2730">
                  <c:v>1092.4000000000001</c:v>
                </c:pt>
                <c:pt idx="2731">
                  <c:v>1092.8</c:v>
                </c:pt>
                <c:pt idx="2732">
                  <c:v>1093.2</c:v>
                </c:pt>
                <c:pt idx="2733">
                  <c:v>1093.5999999999999</c:v>
                </c:pt>
                <c:pt idx="2734">
                  <c:v>1094</c:v>
                </c:pt>
                <c:pt idx="2735">
                  <c:v>1094.4000000000001</c:v>
                </c:pt>
                <c:pt idx="2736">
                  <c:v>1094.8</c:v>
                </c:pt>
                <c:pt idx="2737">
                  <c:v>1095.2</c:v>
                </c:pt>
                <c:pt idx="2738">
                  <c:v>1095.5999999999999</c:v>
                </c:pt>
                <c:pt idx="2739">
                  <c:v>1096</c:v>
                </c:pt>
                <c:pt idx="2740">
                  <c:v>1096.4000000000001</c:v>
                </c:pt>
                <c:pt idx="2741">
                  <c:v>1096.8</c:v>
                </c:pt>
                <c:pt idx="2742">
                  <c:v>1097.2</c:v>
                </c:pt>
                <c:pt idx="2743">
                  <c:v>1097.5999999999999</c:v>
                </c:pt>
                <c:pt idx="2744">
                  <c:v>1098</c:v>
                </c:pt>
                <c:pt idx="2745">
                  <c:v>1098.4000000000001</c:v>
                </c:pt>
                <c:pt idx="2746">
                  <c:v>1098.8</c:v>
                </c:pt>
                <c:pt idx="2747">
                  <c:v>1099.2</c:v>
                </c:pt>
                <c:pt idx="2748">
                  <c:v>1099.5999999999999</c:v>
                </c:pt>
                <c:pt idx="2749">
                  <c:v>1100</c:v>
                </c:pt>
                <c:pt idx="2750">
                  <c:v>1100.4000000000001</c:v>
                </c:pt>
                <c:pt idx="2751">
                  <c:v>1100.8</c:v>
                </c:pt>
                <c:pt idx="2752">
                  <c:v>1101.2</c:v>
                </c:pt>
                <c:pt idx="2753">
                  <c:v>1101.5999999999999</c:v>
                </c:pt>
                <c:pt idx="2754">
                  <c:v>1102</c:v>
                </c:pt>
                <c:pt idx="2755">
                  <c:v>1102.4000000000001</c:v>
                </c:pt>
                <c:pt idx="2756">
                  <c:v>1102.8</c:v>
                </c:pt>
                <c:pt idx="2757">
                  <c:v>1103.2</c:v>
                </c:pt>
                <c:pt idx="2758">
                  <c:v>1103.5999999999999</c:v>
                </c:pt>
                <c:pt idx="2759">
                  <c:v>1104</c:v>
                </c:pt>
                <c:pt idx="2760">
                  <c:v>1104.4000000000001</c:v>
                </c:pt>
                <c:pt idx="2761">
                  <c:v>1104.8</c:v>
                </c:pt>
                <c:pt idx="2762">
                  <c:v>1105.2</c:v>
                </c:pt>
                <c:pt idx="2763">
                  <c:v>1105.5999999999999</c:v>
                </c:pt>
                <c:pt idx="2764">
                  <c:v>1106</c:v>
                </c:pt>
                <c:pt idx="2765">
                  <c:v>1106.4000000000001</c:v>
                </c:pt>
                <c:pt idx="2766">
                  <c:v>1106.8</c:v>
                </c:pt>
                <c:pt idx="2767">
                  <c:v>1107.2</c:v>
                </c:pt>
                <c:pt idx="2768">
                  <c:v>1107.5999999999999</c:v>
                </c:pt>
                <c:pt idx="2769">
                  <c:v>1108</c:v>
                </c:pt>
                <c:pt idx="2770">
                  <c:v>1108.4000000000001</c:v>
                </c:pt>
                <c:pt idx="2771">
                  <c:v>1108.8</c:v>
                </c:pt>
                <c:pt idx="2772">
                  <c:v>1109.2</c:v>
                </c:pt>
                <c:pt idx="2773">
                  <c:v>1109.5999999999999</c:v>
                </c:pt>
                <c:pt idx="2774">
                  <c:v>1110</c:v>
                </c:pt>
                <c:pt idx="2775">
                  <c:v>1110.4000000000001</c:v>
                </c:pt>
                <c:pt idx="2776">
                  <c:v>1110.8</c:v>
                </c:pt>
                <c:pt idx="2777">
                  <c:v>1111.2</c:v>
                </c:pt>
                <c:pt idx="2778">
                  <c:v>1111.5999999999999</c:v>
                </c:pt>
                <c:pt idx="2779">
                  <c:v>1112</c:v>
                </c:pt>
                <c:pt idx="2780">
                  <c:v>1112.4000000000001</c:v>
                </c:pt>
                <c:pt idx="2781">
                  <c:v>1112.8</c:v>
                </c:pt>
                <c:pt idx="2782">
                  <c:v>1113.2</c:v>
                </c:pt>
                <c:pt idx="2783">
                  <c:v>1113.5999999999999</c:v>
                </c:pt>
                <c:pt idx="2784">
                  <c:v>1114</c:v>
                </c:pt>
                <c:pt idx="2785">
                  <c:v>1114.4000000000001</c:v>
                </c:pt>
                <c:pt idx="2786">
                  <c:v>1114.8</c:v>
                </c:pt>
                <c:pt idx="2787">
                  <c:v>1115.2</c:v>
                </c:pt>
                <c:pt idx="2788">
                  <c:v>1115.5999999999999</c:v>
                </c:pt>
                <c:pt idx="2789">
                  <c:v>1116</c:v>
                </c:pt>
                <c:pt idx="2790">
                  <c:v>1116.4000000000001</c:v>
                </c:pt>
                <c:pt idx="2791">
                  <c:v>1116.8</c:v>
                </c:pt>
                <c:pt idx="2792">
                  <c:v>1117.2</c:v>
                </c:pt>
                <c:pt idx="2793">
                  <c:v>1117.5999999999999</c:v>
                </c:pt>
                <c:pt idx="2794">
                  <c:v>1118</c:v>
                </c:pt>
                <c:pt idx="2795">
                  <c:v>1118.4000000000001</c:v>
                </c:pt>
                <c:pt idx="2796">
                  <c:v>1118.8</c:v>
                </c:pt>
                <c:pt idx="2797">
                  <c:v>1119.2</c:v>
                </c:pt>
                <c:pt idx="2798">
                  <c:v>1119.5999999999999</c:v>
                </c:pt>
                <c:pt idx="2799">
                  <c:v>1120</c:v>
                </c:pt>
                <c:pt idx="2800">
                  <c:v>1120.4000000000001</c:v>
                </c:pt>
                <c:pt idx="2801">
                  <c:v>1120.8</c:v>
                </c:pt>
                <c:pt idx="2802">
                  <c:v>1121.2</c:v>
                </c:pt>
                <c:pt idx="2803">
                  <c:v>1121.5999999999999</c:v>
                </c:pt>
                <c:pt idx="2804">
                  <c:v>1122</c:v>
                </c:pt>
                <c:pt idx="2805">
                  <c:v>1122.4000000000001</c:v>
                </c:pt>
                <c:pt idx="2806">
                  <c:v>1122.8</c:v>
                </c:pt>
                <c:pt idx="2807">
                  <c:v>1123.2</c:v>
                </c:pt>
                <c:pt idx="2808">
                  <c:v>1123.5999999999999</c:v>
                </c:pt>
                <c:pt idx="2809">
                  <c:v>1124</c:v>
                </c:pt>
                <c:pt idx="2810">
                  <c:v>1124.4000000000001</c:v>
                </c:pt>
                <c:pt idx="2811">
                  <c:v>1124.8</c:v>
                </c:pt>
                <c:pt idx="2812">
                  <c:v>1125.2</c:v>
                </c:pt>
                <c:pt idx="2813">
                  <c:v>1125.5999999999999</c:v>
                </c:pt>
                <c:pt idx="2814">
                  <c:v>1126</c:v>
                </c:pt>
                <c:pt idx="2815">
                  <c:v>1126.4000000000001</c:v>
                </c:pt>
                <c:pt idx="2816">
                  <c:v>1126.8</c:v>
                </c:pt>
                <c:pt idx="2817">
                  <c:v>1127.2</c:v>
                </c:pt>
                <c:pt idx="2818">
                  <c:v>1127.5999999999999</c:v>
                </c:pt>
                <c:pt idx="2819">
                  <c:v>1128</c:v>
                </c:pt>
                <c:pt idx="2820">
                  <c:v>1128.4000000000001</c:v>
                </c:pt>
                <c:pt idx="2821">
                  <c:v>1128.8</c:v>
                </c:pt>
                <c:pt idx="2822">
                  <c:v>1129.2</c:v>
                </c:pt>
                <c:pt idx="2823">
                  <c:v>1129.5999999999999</c:v>
                </c:pt>
                <c:pt idx="2824">
                  <c:v>1130</c:v>
                </c:pt>
                <c:pt idx="2825">
                  <c:v>1130.4000000000001</c:v>
                </c:pt>
                <c:pt idx="2826">
                  <c:v>1130.8</c:v>
                </c:pt>
                <c:pt idx="2827">
                  <c:v>1131.2</c:v>
                </c:pt>
                <c:pt idx="2828">
                  <c:v>1131.5999999999999</c:v>
                </c:pt>
                <c:pt idx="2829">
                  <c:v>1132</c:v>
                </c:pt>
                <c:pt idx="2830">
                  <c:v>1132.4000000000001</c:v>
                </c:pt>
                <c:pt idx="2831">
                  <c:v>1132.8</c:v>
                </c:pt>
                <c:pt idx="2832">
                  <c:v>1133.2</c:v>
                </c:pt>
                <c:pt idx="2833">
                  <c:v>1133.5999999999999</c:v>
                </c:pt>
                <c:pt idx="2834">
                  <c:v>1134</c:v>
                </c:pt>
                <c:pt idx="2835">
                  <c:v>1134.4000000000001</c:v>
                </c:pt>
                <c:pt idx="2836">
                  <c:v>1134.8</c:v>
                </c:pt>
                <c:pt idx="2837">
                  <c:v>1135.2</c:v>
                </c:pt>
                <c:pt idx="2838">
                  <c:v>1135.5999999999999</c:v>
                </c:pt>
                <c:pt idx="2839">
                  <c:v>1136</c:v>
                </c:pt>
                <c:pt idx="2840">
                  <c:v>1136.4000000000001</c:v>
                </c:pt>
                <c:pt idx="2841">
                  <c:v>1136.8</c:v>
                </c:pt>
                <c:pt idx="2842">
                  <c:v>1137.2</c:v>
                </c:pt>
                <c:pt idx="2843">
                  <c:v>1137.5999999999999</c:v>
                </c:pt>
                <c:pt idx="2844">
                  <c:v>1138</c:v>
                </c:pt>
                <c:pt idx="2845">
                  <c:v>1138.4000000000001</c:v>
                </c:pt>
                <c:pt idx="2846">
                  <c:v>1138.8</c:v>
                </c:pt>
                <c:pt idx="2847">
                  <c:v>1139.2</c:v>
                </c:pt>
                <c:pt idx="2848">
                  <c:v>1139.5999999999999</c:v>
                </c:pt>
                <c:pt idx="2849">
                  <c:v>1140</c:v>
                </c:pt>
                <c:pt idx="2850">
                  <c:v>1140.4000000000001</c:v>
                </c:pt>
                <c:pt idx="2851">
                  <c:v>1140.8</c:v>
                </c:pt>
                <c:pt idx="2852">
                  <c:v>1141.2</c:v>
                </c:pt>
                <c:pt idx="2853">
                  <c:v>1141.5999999999999</c:v>
                </c:pt>
                <c:pt idx="2854">
                  <c:v>1142</c:v>
                </c:pt>
                <c:pt idx="2855">
                  <c:v>1142.4000000000001</c:v>
                </c:pt>
                <c:pt idx="2856">
                  <c:v>1142.8</c:v>
                </c:pt>
                <c:pt idx="2857">
                  <c:v>1143.2</c:v>
                </c:pt>
                <c:pt idx="2858">
                  <c:v>1143.5999999999999</c:v>
                </c:pt>
                <c:pt idx="2859">
                  <c:v>1144</c:v>
                </c:pt>
                <c:pt idx="2860">
                  <c:v>1144.4000000000001</c:v>
                </c:pt>
                <c:pt idx="2861">
                  <c:v>1144.8</c:v>
                </c:pt>
                <c:pt idx="2862">
                  <c:v>1145.2</c:v>
                </c:pt>
                <c:pt idx="2863">
                  <c:v>1145.5999999999999</c:v>
                </c:pt>
                <c:pt idx="2864">
                  <c:v>1146</c:v>
                </c:pt>
                <c:pt idx="2865">
                  <c:v>1146.4000000000001</c:v>
                </c:pt>
                <c:pt idx="2866">
                  <c:v>1146.8</c:v>
                </c:pt>
                <c:pt idx="2867">
                  <c:v>1147.2</c:v>
                </c:pt>
                <c:pt idx="2868">
                  <c:v>1147.5999999999999</c:v>
                </c:pt>
                <c:pt idx="2869">
                  <c:v>1148</c:v>
                </c:pt>
                <c:pt idx="2870">
                  <c:v>1148.4000000000001</c:v>
                </c:pt>
                <c:pt idx="2871">
                  <c:v>1148.8</c:v>
                </c:pt>
                <c:pt idx="2872">
                  <c:v>1149.2</c:v>
                </c:pt>
                <c:pt idx="2873">
                  <c:v>1149.5999999999999</c:v>
                </c:pt>
                <c:pt idx="2874">
                  <c:v>1150</c:v>
                </c:pt>
                <c:pt idx="2875">
                  <c:v>1150.4000000000001</c:v>
                </c:pt>
                <c:pt idx="2876">
                  <c:v>1150.8</c:v>
                </c:pt>
                <c:pt idx="2877">
                  <c:v>1151.2</c:v>
                </c:pt>
                <c:pt idx="2878">
                  <c:v>1151.5999999999999</c:v>
                </c:pt>
                <c:pt idx="2879">
                  <c:v>1152</c:v>
                </c:pt>
                <c:pt idx="2880">
                  <c:v>1152.4000000000001</c:v>
                </c:pt>
                <c:pt idx="2881">
                  <c:v>1152.8</c:v>
                </c:pt>
                <c:pt idx="2882">
                  <c:v>1153.2</c:v>
                </c:pt>
                <c:pt idx="2883">
                  <c:v>1153.5999999999999</c:v>
                </c:pt>
                <c:pt idx="2884">
                  <c:v>1154</c:v>
                </c:pt>
                <c:pt idx="2885">
                  <c:v>1154.4000000000001</c:v>
                </c:pt>
                <c:pt idx="2886">
                  <c:v>1154.8</c:v>
                </c:pt>
                <c:pt idx="2887">
                  <c:v>1155.2</c:v>
                </c:pt>
                <c:pt idx="2888">
                  <c:v>1155.5999999999999</c:v>
                </c:pt>
                <c:pt idx="2889">
                  <c:v>1156</c:v>
                </c:pt>
                <c:pt idx="2890">
                  <c:v>1156.4000000000001</c:v>
                </c:pt>
                <c:pt idx="2891">
                  <c:v>1156.8</c:v>
                </c:pt>
                <c:pt idx="2892">
                  <c:v>1157.2</c:v>
                </c:pt>
                <c:pt idx="2893">
                  <c:v>1157.5999999999999</c:v>
                </c:pt>
                <c:pt idx="2894">
                  <c:v>1158</c:v>
                </c:pt>
                <c:pt idx="2895">
                  <c:v>1158.4000000000001</c:v>
                </c:pt>
                <c:pt idx="2896">
                  <c:v>1158.8</c:v>
                </c:pt>
                <c:pt idx="2897">
                  <c:v>1159.2</c:v>
                </c:pt>
                <c:pt idx="2898">
                  <c:v>1159.5999999999999</c:v>
                </c:pt>
                <c:pt idx="2899">
                  <c:v>1160</c:v>
                </c:pt>
                <c:pt idx="2900">
                  <c:v>1160.4000000000001</c:v>
                </c:pt>
                <c:pt idx="2901">
                  <c:v>1160.8</c:v>
                </c:pt>
                <c:pt idx="2902">
                  <c:v>1161.2</c:v>
                </c:pt>
                <c:pt idx="2903">
                  <c:v>1161.5999999999999</c:v>
                </c:pt>
                <c:pt idx="2904">
                  <c:v>1162</c:v>
                </c:pt>
                <c:pt idx="2905">
                  <c:v>1162.4000000000001</c:v>
                </c:pt>
                <c:pt idx="2906">
                  <c:v>1162.8</c:v>
                </c:pt>
                <c:pt idx="2907">
                  <c:v>1163.2</c:v>
                </c:pt>
                <c:pt idx="2908">
                  <c:v>1163.5999999999999</c:v>
                </c:pt>
                <c:pt idx="2909">
                  <c:v>1164</c:v>
                </c:pt>
                <c:pt idx="2910">
                  <c:v>1164.4000000000001</c:v>
                </c:pt>
                <c:pt idx="2911">
                  <c:v>1164.8</c:v>
                </c:pt>
                <c:pt idx="2912">
                  <c:v>1165.2</c:v>
                </c:pt>
                <c:pt idx="2913">
                  <c:v>1165.5999999999999</c:v>
                </c:pt>
                <c:pt idx="2914">
                  <c:v>1166</c:v>
                </c:pt>
                <c:pt idx="2915">
                  <c:v>1166.4000000000001</c:v>
                </c:pt>
                <c:pt idx="2916">
                  <c:v>1166.8</c:v>
                </c:pt>
                <c:pt idx="2917">
                  <c:v>1167.2</c:v>
                </c:pt>
                <c:pt idx="2918">
                  <c:v>1167.5999999999999</c:v>
                </c:pt>
                <c:pt idx="2919">
                  <c:v>1168</c:v>
                </c:pt>
                <c:pt idx="2920">
                  <c:v>1168.4000000000001</c:v>
                </c:pt>
                <c:pt idx="2921">
                  <c:v>1168.8</c:v>
                </c:pt>
                <c:pt idx="2922">
                  <c:v>1169.2</c:v>
                </c:pt>
                <c:pt idx="2923">
                  <c:v>1169.5999999999999</c:v>
                </c:pt>
                <c:pt idx="2924">
                  <c:v>1170</c:v>
                </c:pt>
                <c:pt idx="2925">
                  <c:v>1170.4000000000001</c:v>
                </c:pt>
                <c:pt idx="2926">
                  <c:v>1170.8</c:v>
                </c:pt>
                <c:pt idx="2927">
                  <c:v>1171.2</c:v>
                </c:pt>
                <c:pt idx="2928">
                  <c:v>1171.5999999999999</c:v>
                </c:pt>
                <c:pt idx="2929">
                  <c:v>1172</c:v>
                </c:pt>
                <c:pt idx="2930">
                  <c:v>1172.4000000000001</c:v>
                </c:pt>
                <c:pt idx="2931">
                  <c:v>1172.8</c:v>
                </c:pt>
                <c:pt idx="2932">
                  <c:v>1173.2</c:v>
                </c:pt>
                <c:pt idx="2933">
                  <c:v>1173.5999999999999</c:v>
                </c:pt>
                <c:pt idx="2934">
                  <c:v>1174</c:v>
                </c:pt>
                <c:pt idx="2935">
                  <c:v>1174.4000000000001</c:v>
                </c:pt>
                <c:pt idx="2936">
                  <c:v>1174.8</c:v>
                </c:pt>
                <c:pt idx="2937">
                  <c:v>1175.2</c:v>
                </c:pt>
                <c:pt idx="2938">
                  <c:v>1175.5999999999999</c:v>
                </c:pt>
                <c:pt idx="2939">
                  <c:v>1176</c:v>
                </c:pt>
                <c:pt idx="2940">
                  <c:v>1176.4000000000001</c:v>
                </c:pt>
                <c:pt idx="2941">
                  <c:v>1176.8</c:v>
                </c:pt>
                <c:pt idx="2942">
                  <c:v>1177.2</c:v>
                </c:pt>
                <c:pt idx="2943">
                  <c:v>1177.5999999999999</c:v>
                </c:pt>
                <c:pt idx="2944">
                  <c:v>1178</c:v>
                </c:pt>
                <c:pt idx="2945">
                  <c:v>1178.4000000000001</c:v>
                </c:pt>
                <c:pt idx="2946">
                  <c:v>1178.8</c:v>
                </c:pt>
                <c:pt idx="2947">
                  <c:v>1179.2</c:v>
                </c:pt>
                <c:pt idx="2948">
                  <c:v>1179.5999999999999</c:v>
                </c:pt>
                <c:pt idx="2949">
                  <c:v>1180</c:v>
                </c:pt>
                <c:pt idx="2950">
                  <c:v>1180.4000000000001</c:v>
                </c:pt>
                <c:pt idx="2951">
                  <c:v>1180.8</c:v>
                </c:pt>
                <c:pt idx="2952">
                  <c:v>1181.2</c:v>
                </c:pt>
                <c:pt idx="2953">
                  <c:v>1181.5999999999999</c:v>
                </c:pt>
                <c:pt idx="2954">
                  <c:v>1182</c:v>
                </c:pt>
                <c:pt idx="2955">
                  <c:v>1182.4000000000001</c:v>
                </c:pt>
                <c:pt idx="2956">
                  <c:v>1182.8</c:v>
                </c:pt>
                <c:pt idx="2957">
                  <c:v>1183.2</c:v>
                </c:pt>
                <c:pt idx="2958">
                  <c:v>1183.5999999999999</c:v>
                </c:pt>
                <c:pt idx="2959">
                  <c:v>1184</c:v>
                </c:pt>
                <c:pt idx="2960">
                  <c:v>1184.4000000000001</c:v>
                </c:pt>
                <c:pt idx="2961">
                  <c:v>1184.8</c:v>
                </c:pt>
                <c:pt idx="2962">
                  <c:v>1185.2</c:v>
                </c:pt>
                <c:pt idx="2963">
                  <c:v>1185.5999999999999</c:v>
                </c:pt>
                <c:pt idx="2964">
                  <c:v>1186</c:v>
                </c:pt>
                <c:pt idx="2965">
                  <c:v>1186.4000000000001</c:v>
                </c:pt>
                <c:pt idx="2966">
                  <c:v>1186.8</c:v>
                </c:pt>
                <c:pt idx="2967">
                  <c:v>1187.2</c:v>
                </c:pt>
                <c:pt idx="2968">
                  <c:v>1187.5999999999999</c:v>
                </c:pt>
                <c:pt idx="2969">
                  <c:v>1188</c:v>
                </c:pt>
                <c:pt idx="2970">
                  <c:v>1188.4000000000001</c:v>
                </c:pt>
                <c:pt idx="2971">
                  <c:v>1188.8</c:v>
                </c:pt>
                <c:pt idx="2972">
                  <c:v>1189.2</c:v>
                </c:pt>
                <c:pt idx="2973">
                  <c:v>1189.5999999999999</c:v>
                </c:pt>
                <c:pt idx="2974">
                  <c:v>1190</c:v>
                </c:pt>
                <c:pt idx="2975">
                  <c:v>1190.4000000000001</c:v>
                </c:pt>
                <c:pt idx="2976">
                  <c:v>1190.8</c:v>
                </c:pt>
                <c:pt idx="2977">
                  <c:v>1191.2</c:v>
                </c:pt>
                <c:pt idx="2978">
                  <c:v>1191.5999999999999</c:v>
                </c:pt>
                <c:pt idx="2979">
                  <c:v>1192</c:v>
                </c:pt>
                <c:pt idx="2980">
                  <c:v>1192.4000000000001</c:v>
                </c:pt>
                <c:pt idx="2981">
                  <c:v>1192.8</c:v>
                </c:pt>
                <c:pt idx="2982">
                  <c:v>1193.2</c:v>
                </c:pt>
                <c:pt idx="2983">
                  <c:v>1193.5999999999999</c:v>
                </c:pt>
                <c:pt idx="2984">
                  <c:v>1194</c:v>
                </c:pt>
                <c:pt idx="2985">
                  <c:v>1194.4000000000001</c:v>
                </c:pt>
                <c:pt idx="2986">
                  <c:v>1194.8</c:v>
                </c:pt>
                <c:pt idx="2987">
                  <c:v>1195.2</c:v>
                </c:pt>
                <c:pt idx="2988">
                  <c:v>1195.5999999999999</c:v>
                </c:pt>
                <c:pt idx="2989">
                  <c:v>1196</c:v>
                </c:pt>
                <c:pt idx="2990">
                  <c:v>1196.4000000000001</c:v>
                </c:pt>
                <c:pt idx="2991">
                  <c:v>1196.8</c:v>
                </c:pt>
                <c:pt idx="2992">
                  <c:v>1197.2</c:v>
                </c:pt>
                <c:pt idx="2993">
                  <c:v>1197.5999999999999</c:v>
                </c:pt>
                <c:pt idx="2994">
                  <c:v>1198</c:v>
                </c:pt>
                <c:pt idx="2995">
                  <c:v>1198.4000000000001</c:v>
                </c:pt>
                <c:pt idx="2996">
                  <c:v>1198.8</c:v>
                </c:pt>
                <c:pt idx="2997">
                  <c:v>1199.2</c:v>
                </c:pt>
                <c:pt idx="2998">
                  <c:v>1199.5999999999999</c:v>
                </c:pt>
                <c:pt idx="2999">
                  <c:v>1200</c:v>
                </c:pt>
                <c:pt idx="3000">
                  <c:v>1200.4000000000001</c:v>
                </c:pt>
                <c:pt idx="3001">
                  <c:v>1200.8</c:v>
                </c:pt>
                <c:pt idx="3002">
                  <c:v>1201.2</c:v>
                </c:pt>
                <c:pt idx="3003">
                  <c:v>1201.5999999999999</c:v>
                </c:pt>
                <c:pt idx="3004">
                  <c:v>1202</c:v>
                </c:pt>
                <c:pt idx="3005">
                  <c:v>1202.4000000000001</c:v>
                </c:pt>
                <c:pt idx="3006">
                  <c:v>1202.8</c:v>
                </c:pt>
                <c:pt idx="3007">
                  <c:v>1203.2</c:v>
                </c:pt>
                <c:pt idx="3008">
                  <c:v>1203.5999999999999</c:v>
                </c:pt>
                <c:pt idx="3009">
                  <c:v>1204</c:v>
                </c:pt>
                <c:pt idx="3010">
                  <c:v>1204.4000000000001</c:v>
                </c:pt>
                <c:pt idx="3011">
                  <c:v>1204.8</c:v>
                </c:pt>
                <c:pt idx="3012">
                  <c:v>1205.2</c:v>
                </c:pt>
                <c:pt idx="3013">
                  <c:v>1205.5999999999999</c:v>
                </c:pt>
                <c:pt idx="3014">
                  <c:v>1206</c:v>
                </c:pt>
                <c:pt idx="3015">
                  <c:v>1206.4000000000001</c:v>
                </c:pt>
                <c:pt idx="3016">
                  <c:v>1206.8</c:v>
                </c:pt>
                <c:pt idx="3017">
                  <c:v>1207.2</c:v>
                </c:pt>
                <c:pt idx="3018">
                  <c:v>1207.5999999999999</c:v>
                </c:pt>
                <c:pt idx="3019">
                  <c:v>1208</c:v>
                </c:pt>
                <c:pt idx="3020">
                  <c:v>1208.4000000000001</c:v>
                </c:pt>
                <c:pt idx="3021">
                  <c:v>1208.8</c:v>
                </c:pt>
                <c:pt idx="3022">
                  <c:v>1209.2</c:v>
                </c:pt>
                <c:pt idx="3023">
                  <c:v>1209.5999999999999</c:v>
                </c:pt>
                <c:pt idx="3024">
                  <c:v>1210</c:v>
                </c:pt>
                <c:pt idx="3025">
                  <c:v>1210.4000000000001</c:v>
                </c:pt>
                <c:pt idx="3026">
                  <c:v>1210.8</c:v>
                </c:pt>
                <c:pt idx="3027">
                  <c:v>1211.2</c:v>
                </c:pt>
                <c:pt idx="3028">
                  <c:v>1211.5999999999999</c:v>
                </c:pt>
                <c:pt idx="3029">
                  <c:v>1212</c:v>
                </c:pt>
                <c:pt idx="3030">
                  <c:v>1212.4000000000001</c:v>
                </c:pt>
                <c:pt idx="3031">
                  <c:v>1212.8</c:v>
                </c:pt>
                <c:pt idx="3032">
                  <c:v>1213.2</c:v>
                </c:pt>
                <c:pt idx="3033">
                  <c:v>1213.5999999999999</c:v>
                </c:pt>
                <c:pt idx="3034">
                  <c:v>1214</c:v>
                </c:pt>
                <c:pt idx="3035">
                  <c:v>1214.4000000000001</c:v>
                </c:pt>
                <c:pt idx="3036">
                  <c:v>1214.8</c:v>
                </c:pt>
                <c:pt idx="3037">
                  <c:v>1215.2</c:v>
                </c:pt>
                <c:pt idx="3038">
                  <c:v>1215.5999999999999</c:v>
                </c:pt>
                <c:pt idx="3039">
                  <c:v>1216</c:v>
                </c:pt>
                <c:pt idx="3040">
                  <c:v>1216.4000000000001</c:v>
                </c:pt>
                <c:pt idx="3041">
                  <c:v>1216.8</c:v>
                </c:pt>
                <c:pt idx="3042">
                  <c:v>1217.2</c:v>
                </c:pt>
                <c:pt idx="3043">
                  <c:v>1217.5999999999999</c:v>
                </c:pt>
                <c:pt idx="3044">
                  <c:v>1218</c:v>
                </c:pt>
                <c:pt idx="3045">
                  <c:v>1218.4000000000001</c:v>
                </c:pt>
                <c:pt idx="3046">
                  <c:v>1218.8</c:v>
                </c:pt>
                <c:pt idx="3047">
                  <c:v>1219.2</c:v>
                </c:pt>
                <c:pt idx="3048">
                  <c:v>1219.5999999999999</c:v>
                </c:pt>
                <c:pt idx="3049">
                  <c:v>1220</c:v>
                </c:pt>
                <c:pt idx="3050">
                  <c:v>1220.4000000000001</c:v>
                </c:pt>
                <c:pt idx="3051">
                  <c:v>1220.8</c:v>
                </c:pt>
                <c:pt idx="3052">
                  <c:v>1221.2</c:v>
                </c:pt>
                <c:pt idx="3053">
                  <c:v>1221.5999999999999</c:v>
                </c:pt>
                <c:pt idx="3054">
                  <c:v>1222</c:v>
                </c:pt>
                <c:pt idx="3055">
                  <c:v>1222.4000000000001</c:v>
                </c:pt>
                <c:pt idx="3056">
                  <c:v>1222.8</c:v>
                </c:pt>
                <c:pt idx="3057">
                  <c:v>1223.2</c:v>
                </c:pt>
                <c:pt idx="3058">
                  <c:v>1223.5999999999999</c:v>
                </c:pt>
                <c:pt idx="3059">
                  <c:v>1224</c:v>
                </c:pt>
                <c:pt idx="3060">
                  <c:v>1224.4000000000001</c:v>
                </c:pt>
                <c:pt idx="3061">
                  <c:v>1224.8</c:v>
                </c:pt>
                <c:pt idx="3062">
                  <c:v>1225.2</c:v>
                </c:pt>
                <c:pt idx="3063">
                  <c:v>1225.5999999999999</c:v>
                </c:pt>
                <c:pt idx="3064">
                  <c:v>1226</c:v>
                </c:pt>
                <c:pt idx="3065">
                  <c:v>1226.4000000000001</c:v>
                </c:pt>
                <c:pt idx="3066">
                  <c:v>1226.8</c:v>
                </c:pt>
                <c:pt idx="3067">
                  <c:v>1227.2</c:v>
                </c:pt>
                <c:pt idx="3068">
                  <c:v>1227.5999999999999</c:v>
                </c:pt>
                <c:pt idx="3069">
                  <c:v>1228</c:v>
                </c:pt>
                <c:pt idx="3070">
                  <c:v>1228.4000000000001</c:v>
                </c:pt>
                <c:pt idx="3071">
                  <c:v>1228.8</c:v>
                </c:pt>
                <c:pt idx="3072">
                  <c:v>1229.2</c:v>
                </c:pt>
                <c:pt idx="3073">
                  <c:v>1229.5999999999999</c:v>
                </c:pt>
                <c:pt idx="3074">
                  <c:v>1230</c:v>
                </c:pt>
                <c:pt idx="3075">
                  <c:v>1230.4000000000001</c:v>
                </c:pt>
                <c:pt idx="3076">
                  <c:v>1230.8</c:v>
                </c:pt>
                <c:pt idx="3077">
                  <c:v>1231.2</c:v>
                </c:pt>
                <c:pt idx="3078">
                  <c:v>1231.5999999999999</c:v>
                </c:pt>
                <c:pt idx="3079">
                  <c:v>1232</c:v>
                </c:pt>
                <c:pt idx="3080">
                  <c:v>1232.4000000000001</c:v>
                </c:pt>
                <c:pt idx="3081">
                  <c:v>1232.8</c:v>
                </c:pt>
                <c:pt idx="3082">
                  <c:v>1233.2</c:v>
                </c:pt>
                <c:pt idx="3083">
                  <c:v>1233.5999999999999</c:v>
                </c:pt>
                <c:pt idx="3084">
                  <c:v>1234</c:v>
                </c:pt>
                <c:pt idx="3085">
                  <c:v>1234.4000000000001</c:v>
                </c:pt>
                <c:pt idx="3086">
                  <c:v>1234.8</c:v>
                </c:pt>
                <c:pt idx="3087">
                  <c:v>1235.2</c:v>
                </c:pt>
                <c:pt idx="3088">
                  <c:v>1235.5999999999999</c:v>
                </c:pt>
                <c:pt idx="3089">
                  <c:v>1236</c:v>
                </c:pt>
                <c:pt idx="3090">
                  <c:v>1236.4000000000001</c:v>
                </c:pt>
                <c:pt idx="3091">
                  <c:v>1236.8</c:v>
                </c:pt>
                <c:pt idx="3092">
                  <c:v>1237.2</c:v>
                </c:pt>
                <c:pt idx="3093">
                  <c:v>1237.5999999999999</c:v>
                </c:pt>
                <c:pt idx="3094">
                  <c:v>1238</c:v>
                </c:pt>
                <c:pt idx="3095">
                  <c:v>1238.4000000000001</c:v>
                </c:pt>
                <c:pt idx="3096">
                  <c:v>1238.8</c:v>
                </c:pt>
                <c:pt idx="3097">
                  <c:v>1239.2</c:v>
                </c:pt>
                <c:pt idx="3098">
                  <c:v>1239.5999999999999</c:v>
                </c:pt>
                <c:pt idx="3099">
                  <c:v>1240</c:v>
                </c:pt>
                <c:pt idx="3100">
                  <c:v>1240.4000000000001</c:v>
                </c:pt>
                <c:pt idx="3101">
                  <c:v>1240.8</c:v>
                </c:pt>
                <c:pt idx="3102">
                  <c:v>1241.2</c:v>
                </c:pt>
                <c:pt idx="3103">
                  <c:v>1241.5999999999999</c:v>
                </c:pt>
                <c:pt idx="3104">
                  <c:v>1242</c:v>
                </c:pt>
                <c:pt idx="3105">
                  <c:v>1242.4000000000001</c:v>
                </c:pt>
                <c:pt idx="3106">
                  <c:v>1242.8</c:v>
                </c:pt>
                <c:pt idx="3107">
                  <c:v>1243.2</c:v>
                </c:pt>
                <c:pt idx="3108">
                  <c:v>1243.5999999999999</c:v>
                </c:pt>
                <c:pt idx="3109">
                  <c:v>1244</c:v>
                </c:pt>
                <c:pt idx="3110">
                  <c:v>1244.4000000000001</c:v>
                </c:pt>
                <c:pt idx="3111">
                  <c:v>1244.8</c:v>
                </c:pt>
                <c:pt idx="3112">
                  <c:v>1245.2</c:v>
                </c:pt>
                <c:pt idx="3113">
                  <c:v>1245.5999999999999</c:v>
                </c:pt>
                <c:pt idx="3114">
                  <c:v>1246</c:v>
                </c:pt>
                <c:pt idx="3115">
                  <c:v>1246.4000000000001</c:v>
                </c:pt>
                <c:pt idx="3116">
                  <c:v>1246.8</c:v>
                </c:pt>
                <c:pt idx="3117">
                  <c:v>1247.2</c:v>
                </c:pt>
                <c:pt idx="3118">
                  <c:v>1247.5999999999999</c:v>
                </c:pt>
                <c:pt idx="3119">
                  <c:v>1248</c:v>
                </c:pt>
                <c:pt idx="3120">
                  <c:v>1248.4000000000001</c:v>
                </c:pt>
                <c:pt idx="3121">
                  <c:v>1248.8</c:v>
                </c:pt>
                <c:pt idx="3122">
                  <c:v>1249.2</c:v>
                </c:pt>
                <c:pt idx="3123">
                  <c:v>1249.5999999999999</c:v>
                </c:pt>
                <c:pt idx="3124">
                  <c:v>1250</c:v>
                </c:pt>
                <c:pt idx="3125">
                  <c:v>1250.4000000000001</c:v>
                </c:pt>
                <c:pt idx="3126">
                  <c:v>1250.8</c:v>
                </c:pt>
                <c:pt idx="3127">
                  <c:v>1251.2</c:v>
                </c:pt>
                <c:pt idx="3128">
                  <c:v>1251.5999999999999</c:v>
                </c:pt>
                <c:pt idx="3129">
                  <c:v>1252</c:v>
                </c:pt>
                <c:pt idx="3130">
                  <c:v>1252.4000000000001</c:v>
                </c:pt>
                <c:pt idx="3131">
                  <c:v>1252.8</c:v>
                </c:pt>
                <c:pt idx="3132">
                  <c:v>1253.2</c:v>
                </c:pt>
                <c:pt idx="3133">
                  <c:v>1253.5999999999999</c:v>
                </c:pt>
                <c:pt idx="3134">
                  <c:v>1254</c:v>
                </c:pt>
                <c:pt idx="3135">
                  <c:v>1254.4000000000001</c:v>
                </c:pt>
                <c:pt idx="3136">
                  <c:v>1254.8</c:v>
                </c:pt>
                <c:pt idx="3137">
                  <c:v>1255.2</c:v>
                </c:pt>
                <c:pt idx="3138">
                  <c:v>1255.5999999999999</c:v>
                </c:pt>
                <c:pt idx="3139">
                  <c:v>1256</c:v>
                </c:pt>
                <c:pt idx="3140">
                  <c:v>1256.4000000000001</c:v>
                </c:pt>
                <c:pt idx="3141">
                  <c:v>1256.8</c:v>
                </c:pt>
                <c:pt idx="3142">
                  <c:v>1257.2</c:v>
                </c:pt>
                <c:pt idx="3143">
                  <c:v>1257.5999999999999</c:v>
                </c:pt>
                <c:pt idx="3144">
                  <c:v>1258</c:v>
                </c:pt>
                <c:pt idx="3145">
                  <c:v>1258.4000000000001</c:v>
                </c:pt>
                <c:pt idx="3146">
                  <c:v>1258.8</c:v>
                </c:pt>
                <c:pt idx="3147">
                  <c:v>1259.2</c:v>
                </c:pt>
                <c:pt idx="3148">
                  <c:v>1259.5999999999999</c:v>
                </c:pt>
                <c:pt idx="3149">
                  <c:v>1260</c:v>
                </c:pt>
                <c:pt idx="3150">
                  <c:v>1260.4000000000001</c:v>
                </c:pt>
                <c:pt idx="3151">
                  <c:v>1260.8</c:v>
                </c:pt>
                <c:pt idx="3152">
                  <c:v>1261.2</c:v>
                </c:pt>
                <c:pt idx="3153">
                  <c:v>1261.5999999999999</c:v>
                </c:pt>
                <c:pt idx="3154">
                  <c:v>1262</c:v>
                </c:pt>
                <c:pt idx="3155">
                  <c:v>1262.4000000000001</c:v>
                </c:pt>
                <c:pt idx="3156">
                  <c:v>1262.8</c:v>
                </c:pt>
                <c:pt idx="3157">
                  <c:v>1263.2</c:v>
                </c:pt>
                <c:pt idx="3158">
                  <c:v>1263.5999999999999</c:v>
                </c:pt>
                <c:pt idx="3159">
                  <c:v>1264</c:v>
                </c:pt>
                <c:pt idx="3160">
                  <c:v>1264.4000000000001</c:v>
                </c:pt>
                <c:pt idx="3161">
                  <c:v>1264.8</c:v>
                </c:pt>
                <c:pt idx="3162">
                  <c:v>1265.2</c:v>
                </c:pt>
                <c:pt idx="3163">
                  <c:v>1265.5999999999999</c:v>
                </c:pt>
                <c:pt idx="3164">
                  <c:v>1266</c:v>
                </c:pt>
                <c:pt idx="3165">
                  <c:v>1266.4000000000001</c:v>
                </c:pt>
                <c:pt idx="3166">
                  <c:v>1266.8</c:v>
                </c:pt>
                <c:pt idx="3167">
                  <c:v>1267.2</c:v>
                </c:pt>
                <c:pt idx="3168">
                  <c:v>1267.5999999999999</c:v>
                </c:pt>
                <c:pt idx="3169">
                  <c:v>1268</c:v>
                </c:pt>
                <c:pt idx="3170">
                  <c:v>1268.4000000000001</c:v>
                </c:pt>
                <c:pt idx="3171">
                  <c:v>1268.8</c:v>
                </c:pt>
                <c:pt idx="3172">
                  <c:v>1269.2</c:v>
                </c:pt>
                <c:pt idx="3173">
                  <c:v>1269.5999999999999</c:v>
                </c:pt>
                <c:pt idx="3174">
                  <c:v>1270</c:v>
                </c:pt>
                <c:pt idx="3175">
                  <c:v>1270.4000000000001</c:v>
                </c:pt>
                <c:pt idx="3176">
                  <c:v>1270.8</c:v>
                </c:pt>
                <c:pt idx="3177">
                  <c:v>1271.2</c:v>
                </c:pt>
                <c:pt idx="3178">
                  <c:v>1271.5999999999999</c:v>
                </c:pt>
                <c:pt idx="3179">
                  <c:v>1272</c:v>
                </c:pt>
                <c:pt idx="3180">
                  <c:v>1272.4000000000001</c:v>
                </c:pt>
                <c:pt idx="3181">
                  <c:v>1272.8</c:v>
                </c:pt>
                <c:pt idx="3182">
                  <c:v>1273.2</c:v>
                </c:pt>
                <c:pt idx="3183">
                  <c:v>1273.5999999999999</c:v>
                </c:pt>
                <c:pt idx="3184">
                  <c:v>1274</c:v>
                </c:pt>
                <c:pt idx="3185">
                  <c:v>1274.4000000000001</c:v>
                </c:pt>
                <c:pt idx="3186">
                  <c:v>1274.8</c:v>
                </c:pt>
                <c:pt idx="3187">
                  <c:v>1275.2</c:v>
                </c:pt>
                <c:pt idx="3188">
                  <c:v>1275.5999999999999</c:v>
                </c:pt>
                <c:pt idx="3189">
                  <c:v>1276</c:v>
                </c:pt>
                <c:pt idx="3190">
                  <c:v>1276.4000000000001</c:v>
                </c:pt>
                <c:pt idx="3191">
                  <c:v>1276.8</c:v>
                </c:pt>
                <c:pt idx="3192">
                  <c:v>1277.2</c:v>
                </c:pt>
                <c:pt idx="3193">
                  <c:v>1277.5999999999999</c:v>
                </c:pt>
                <c:pt idx="3194">
                  <c:v>1278</c:v>
                </c:pt>
                <c:pt idx="3195">
                  <c:v>1278.4000000000001</c:v>
                </c:pt>
                <c:pt idx="3196">
                  <c:v>1278.8</c:v>
                </c:pt>
                <c:pt idx="3197">
                  <c:v>1279.2</c:v>
                </c:pt>
                <c:pt idx="3198">
                  <c:v>1279.5999999999999</c:v>
                </c:pt>
                <c:pt idx="3199">
                  <c:v>1280</c:v>
                </c:pt>
                <c:pt idx="3200">
                  <c:v>1280.4000000000001</c:v>
                </c:pt>
                <c:pt idx="3201">
                  <c:v>1280.8</c:v>
                </c:pt>
                <c:pt idx="3202">
                  <c:v>1281.2</c:v>
                </c:pt>
                <c:pt idx="3203">
                  <c:v>1281.5999999999999</c:v>
                </c:pt>
                <c:pt idx="3204">
                  <c:v>1282</c:v>
                </c:pt>
                <c:pt idx="3205">
                  <c:v>1282.4000000000001</c:v>
                </c:pt>
                <c:pt idx="3206">
                  <c:v>1282.8</c:v>
                </c:pt>
                <c:pt idx="3207">
                  <c:v>1283.2</c:v>
                </c:pt>
                <c:pt idx="3208">
                  <c:v>1283.5999999999999</c:v>
                </c:pt>
                <c:pt idx="3209">
                  <c:v>1284</c:v>
                </c:pt>
                <c:pt idx="3210">
                  <c:v>1284.4000000000001</c:v>
                </c:pt>
                <c:pt idx="3211">
                  <c:v>1284.8</c:v>
                </c:pt>
                <c:pt idx="3212">
                  <c:v>1285.2</c:v>
                </c:pt>
                <c:pt idx="3213">
                  <c:v>1285.5999999999999</c:v>
                </c:pt>
                <c:pt idx="3214">
                  <c:v>1286</c:v>
                </c:pt>
                <c:pt idx="3215">
                  <c:v>1286.4000000000001</c:v>
                </c:pt>
                <c:pt idx="3216">
                  <c:v>1286.8</c:v>
                </c:pt>
                <c:pt idx="3217">
                  <c:v>1287.2</c:v>
                </c:pt>
                <c:pt idx="3218">
                  <c:v>1287.5999999999999</c:v>
                </c:pt>
                <c:pt idx="3219">
                  <c:v>1288</c:v>
                </c:pt>
                <c:pt idx="3220">
                  <c:v>1288.4000000000001</c:v>
                </c:pt>
                <c:pt idx="3221">
                  <c:v>1288.8</c:v>
                </c:pt>
                <c:pt idx="3222">
                  <c:v>1289.2</c:v>
                </c:pt>
                <c:pt idx="3223">
                  <c:v>1289.5999999999999</c:v>
                </c:pt>
                <c:pt idx="3224">
                  <c:v>1290</c:v>
                </c:pt>
                <c:pt idx="3225">
                  <c:v>1290.4000000000001</c:v>
                </c:pt>
                <c:pt idx="3226">
                  <c:v>1290.8</c:v>
                </c:pt>
                <c:pt idx="3227">
                  <c:v>1291.2</c:v>
                </c:pt>
                <c:pt idx="3228">
                  <c:v>1291.5999999999999</c:v>
                </c:pt>
                <c:pt idx="3229">
                  <c:v>1292</c:v>
                </c:pt>
                <c:pt idx="3230">
                  <c:v>1292.4000000000001</c:v>
                </c:pt>
                <c:pt idx="3231">
                  <c:v>1292.8</c:v>
                </c:pt>
                <c:pt idx="3232">
                  <c:v>1293.2</c:v>
                </c:pt>
                <c:pt idx="3233">
                  <c:v>1293.5999999999999</c:v>
                </c:pt>
                <c:pt idx="3234">
                  <c:v>1294</c:v>
                </c:pt>
                <c:pt idx="3235">
                  <c:v>1294.4000000000001</c:v>
                </c:pt>
                <c:pt idx="3236">
                  <c:v>1294.8</c:v>
                </c:pt>
                <c:pt idx="3237">
                  <c:v>1295.2</c:v>
                </c:pt>
                <c:pt idx="3238">
                  <c:v>1295.5999999999999</c:v>
                </c:pt>
                <c:pt idx="3239">
                  <c:v>1296</c:v>
                </c:pt>
                <c:pt idx="3240">
                  <c:v>1296.4000000000001</c:v>
                </c:pt>
                <c:pt idx="3241">
                  <c:v>1296.8</c:v>
                </c:pt>
                <c:pt idx="3242">
                  <c:v>1297.2</c:v>
                </c:pt>
                <c:pt idx="3243">
                  <c:v>1297.5999999999999</c:v>
                </c:pt>
                <c:pt idx="3244">
                  <c:v>1298</c:v>
                </c:pt>
                <c:pt idx="3245">
                  <c:v>1298.4000000000001</c:v>
                </c:pt>
                <c:pt idx="3246">
                  <c:v>1298.8</c:v>
                </c:pt>
                <c:pt idx="3247">
                  <c:v>1299.2</c:v>
                </c:pt>
                <c:pt idx="3248">
                  <c:v>1299.5999999999999</c:v>
                </c:pt>
                <c:pt idx="3249">
                  <c:v>1300</c:v>
                </c:pt>
                <c:pt idx="3250">
                  <c:v>1300.4000000000001</c:v>
                </c:pt>
                <c:pt idx="3251">
                  <c:v>1300.8</c:v>
                </c:pt>
                <c:pt idx="3252">
                  <c:v>1301.2</c:v>
                </c:pt>
                <c:pt idx="3253">
                  <c:v>1301.5999999999999</c:v>
                </c:pt>
                <c:pt idx="3254">
                  <c:v>1302</c:v>
                </c:pt>
                <c:pt idx="3255">
                  <c:v>1302.4000000000001</c:v>
                </c:pt>
                <c:pt idx="3256">
                  <c:v>1302.8</c:v>
                </c:pt>
                <c:pt idx="3257">
                  <c:v>1303.2</c:v>
                </c:pt>
                <c:pt idx="3258">
                  <c:v>1303.5999999999999</c:v>
                </c:pt>
                <c:pt idx="3259">
                  <c:v>1304</c:v>
                </c:pt>
                <c:pt idx="3260">
                  <c:v>1304.4000000000001</c:v>
                </c:pt>
                <c:pt idx="3261">
                  <c:v>1304.8</c:v>
                </c:pt>
                <c:pt idx="3262">
                  <c:v>1305.2</c:v>
                </c:pt>
                <c:pt idx="3263">
                  <c:v>1305.5999999999999</c:v>
                </c:pt>
                <c:pt idx="3264">
                  <c:v>1306</c:v>
                </c:pt>
                <c:pt idx="3265">
                  <c:v>1306.4000000000001</c:v>
                </c:pt>
                <c:pt idx="3266">
                  <c:v>1306.8</c:v>
                </c:pt>
                <c:pt idx="3267">
                  <c:v>1307.2</c:v>
                </c:pt>
                <c:pt idx="3268">
                  <c:v>1307.5999999999999</c:v>
                </c:pt>
                <c:pt idx="3269">
                  <c:v>1308</c:v>
                </c:pt>
                <c:pt idx="3270">
                  <c:v>1308.4000000000001</c:v>
                </c:pt>
                <c:pt idx="3271">
                  <c:v>1308.8</c:v>
                </c:pt>
                <c:pt idx="3272">
                  <c:v>1309.2</c:v>
                </c:pt>
                <c:pt idx="3273">
                  <c:v>1309.5999999999999</c:v>
                </c:pt>
                <c:pt idx="3274">
                  <c:v>1310</c:v>
                </c:pt>
                <c:pt idx="3275">
                  <c:v>1310.4000000000001</c:v>
                </c:pt>
                <c:pt idx="3276">
                  <c:v>1310.8</c:v>
                </c:pt>
                <c:pt idx="3277">
                  <c:v>1311.2</c:v>
                </c:pt>
                <c:pt idx="3278">
                  <c:v>1311.6</c:v>
                </c:pt>
                <c:pt idx="3279">
                  <c:v>1312</c:v>
                </c:pt>
                <c:pt idx="3280">
                  <c:v>1312.4</c:v>
                </c:pt>
                <c:pt idx="3281">
                  <c:v>1312.8</c:v>
                </c:pt>
                <c:pt idx="3282">
                  <c:v>1313.2</c:v>
                </c:pt>
                <c:pt idx="3283">
                  <c:v>1313.6</c:v>
                </c:pt>
                <c:pt idx="3284">
                  <c:v>1314</c:v>
                </c:pt>
                <c:pt idx="3285">
                  <c:v>1314.4</c:v>
                </c:pt>
                <c:pt idx="3286">
                  <c:v>1314.8</c:v>
                </c:pt>
                <c:pt idx="3287">
                  <c:v>1315.2</c:v>
                </c:pt>
                <c:pt idx="3288">
                  <c:v>1315.6</c:v>
                </c:pt>
                <c:pt idx="3289">
                  <c:v>1316</c:v>
                </c:pt>
                <c:pt idx="3290">
                  <c:v>1316.4</c:v>
                </c:pt>
                <c:pt idx="3291">
                  <c:v>1316.8</c:v>
                </c:pt>
                <c:pt idx="3292">
                  <c:v>1317.2</c:v>
                </c:pt>
                <c:pt idx="3293">
                  <c:v>1317.6</c:v>
                </c:pt>
                <c:pt idx="3294">
                  <c:v>1318</c:v>
                </c:pt>
                <c:pt idx="3295">
                  <c:v>1318.4</c:v>
                </c:pt>
                <c:pt idx="3296">
                  <c:v>1318.8</c:v>
                </c:pt>
                <c:pt idx="3297">
                  <c:v>1319.2</c:v>
                </c:pt>
                <c:pt idx="3298">
                  <c:v>1319.6</c:v>
                </c:pt>
                <c:pt idx="3299">
                  <c:v>1320</c:v>
                </c:pt>
                <c:pt idx="3300">
                  <c:v>1320.4</c:v>
                </c:pt>
                <c:pt idx="3301">
                  <c:v>1320.8</c:v>
                </c:pt>
                <c:pt idx="3302">
                  <c:v>1321.2</c:v>
                </c:pt>
                <c:pt idx="3303">
                  <c:v>1321.6</c:v>
                </c:pt>
                <c:pt idx="3304">
                  <c:v>1322</c:v>
                </c:pt>
                <c:pt idx="3305">
                  <c:v>1322.4</c:v>
                </c:pt>
                <c:pt idx="3306">
                  <c:v>1322.8</c:v>
                </c:pt>
                <c:pt idx="3307">
                  <c:v>1323.2</c:v>
                </c:pt>
                <c:pt idx="3308">
                  <c:v>1323.6</c:v>
                </c:pt>
                <c:pt idx="3309">
                  <c:v>1324</c:v>
                </c:pt>
                <c:pt idx="3310">
                  <c:v>1324.4</c:v>
                </c:pt>
                <c:pt idx="3311">
                  <c:v>1324.8</c:v>
                </c:pt>
                <c:pt idx="3312">
                  <c:v>1325.2</c:v>
                </c:pt>
                <c:pt idx="3313">
                  <c:v>1325.6</c:v>
                </c:pt>
                <c:pt idx="3314">
                  <c:v>1326</c:v>
                </c:pt>
                <c:pt idx="3315">
                  <c:v>1326.4</c:v>
                </c:pt>
                <c:pt idx="3316">
                  <c:v>1326.8</c:v>
                </c:pt>
                <c:pt idx="3317">
                  <c:v>1327.2</c:v>
                </c:pt>
                <c:pt idx="3318">
                  <c:v>1327.6</c:v>
                </c:pt>
                <c:pt idx="3319">
                  <c:v>1328</c:v>
                </c:pt>
                <c:pt idx="3320">
                  <c:v>1328.4</c:v>
                </c:pt>
                <c:pt idx="3321">
                  <c:v>1328.8</c:v>
                </c:pt>
                <c:pt idx="3322">
                  <c:v>1329.2</c:v>
                </c:pt>
                <c:pt idx="3323">
                  <c:v>1329.6</c:v>
                </c:pt>
                <c:pt idx="3324">
                  <c:v>1330</c:v>
                </c:pt>
                <c:pt idx="3325">
                  <c:v>1330.4</c:v>
                </c:pt>
                <c:pt idx="3326">
                  <c:v>1330.8</c:v>
                </c:pt>
                <c:pt idx="3327">
                  <c:v>1331.2</c:v>
                </c:pt>
                <c:pt idx="3328">
                  <c:v>1331.6</c:v>
                </c:pt>
                <c:pt idx="3329">
                  <c:v>1332</c:v>
                </c:pt>
                <c:pt idx="3330">
                  <c:v>1332.4</c:v>
                </c:pt>
                <c:pt idx="3331">
                  <c:v>1332.8</c:v>
                </c:pt>
                <c:pt idx="3332">
                  <c:v>1333.2</c:v>
                </c:pt>
                <c:pt idx="3333">
                  <c:v>1333.6</c:v>
                </c:pt>
                <c:pt idx="3334">
                  <c:v>1334</c:v>
                </c:pt>
                <c:pt idx="3335">
                  <c:v>1334.4</c:v>
                </c:pt>
                <c:pt idx="3336">
                  <c:v>1334.8</c:v>
                </c:pt>
                <c:pt idx="3337">
                  <c:v>1335.2</c:v>
                </c:pt>
                <c:pt idx="3338">
                  <c:v>1335.6</c:v>
                </c:pt>
                <c:pt idx="3339">
                  <c:v>1336</c:v>
                </c:pt>
                <c:pt idx="3340">
                  <c:v>1336.4</c:v>
                </c:pt>
                <c:pt idx="3341">
                  <c:v>1336.8</c:v>
                </c:pt>
                <c:pt idx="3342">
                  <c:v>1337.2</c:v>
                </c:pt>
                <c:pt idx="3343">
                  <c:v>1337.6</c:v>
                </c:pt>
                <c:pt idx="3344">
                  <c:v>1338</c:v>
                </c:pt>
                <c:pt idx="3345">
                  <c:v>1338.4</c:v>
                </c:pt>
                <c:pt idx="3346">
                  <c:v>1338.8</c:v>
                </c:pt>
                <c:pt idx="3347">
                  <c:v>1339.2</c:v>
                </c:pt>
                <c:pt idx="3348">
                  <c:v>1339.6</c:v>
                </c:pt>
                <c:pt idx="3349">
                  <c:v>1340</c:v>
                </c:pt>
                <c:pt idx="3350">
                  <c:v>1340.4</c:v>
                </c:pt>
                <c:pt idx="3351">
                  <c:v>1340.8</c:v>
                </c:pt>
                <c:pt idx="3352">
                  <c:v>1341.2</c:v>
                </c:pt>
                <c:pt idx="3353">
                  <c:v>1341.6</c:v>
                </c:pt>
                <c:pt idx="3354">
                  <c:v>1342</c:v>
                </c:pt>
                <c:pt idx="3355">
                  <c:v>1342.4</c:v>
                </c:pt>
                <c:pt idx="3356">
                  <c:v>1342.8</c:v>
                </c:pt>
                <c:pt idx="3357">
                  <c:v>1343.2</c:v>
                </c:pt>
                <c:pt idx="3358">
                  <c:v>1343.6</c:v>
                </c:pt>
                <c:pt idx="3359">
                  <c:v>1344</c:v>
                </c:pt>
                <c:pt idx="3360">
                  <c:v>1344.4</c:v>
                </c:pt>
                <c:pt idx="3361">
                  <c:v>1344.8</c:v>
                </c:pt>
                <c:pt idx="3362">
                  <c:v>1345.2</c:v>
                </c:pt>
                <c:pt idx="3363">
                  <c:v>1345.6</c:v>
                </c:pt>
                <c:pt idx="3364">
                  <c:v>1346</c:v>
                </c:pt>
                <c:pt idx="3365">
                  <c:v>1346.4</c:v>
                </c:pt>
                <c:pt idx="3366">
                  <c:v>1346.8</c:v>
                </c:pt>
                <c:pt idx="3367">
                  <c:v>1347.2</c:v>
                </c:pt>
                <c:pt idx="3368">
                  <c:v>1347.6</c:v>
                </c:pt>
                <c:pt idx="3369">
                  <c:v>1348</c:v>
                </c:pt>
                <c:pt idx="3370">
                  <c:v>1348.4</c:v>
                </c:pt>
                <c:pt idx="3371">
                  <c:v>1348.8</c:v>
                </c:pt>
                <c:pt idx="3372">
                  <c:v>1349.2</c:v>
                </c:pt>
                <c:pt idx="3373">
                  <c:v>1349.6</c:v>
                </c:pt>
                <c:pt idx="3374">
                  <c:v>1350</c:v>
                </c:pt>
                <c:pt idx="3375">
                  <c:v>1350.4</c:v>
                </c:pt>
                <c:pt idx="3376">
                  <c:v>1350.8</c:v>
                </c:pt>
                <c:pt idx="3377">
                  <c:v>1351.2</c:v>
                </c:pt>
                <c:pt idx="3378">
                  <c:v>1351.6</c:v>
                </c:pt>
                <c:pt idx="3379">
                  <c:v>1352</c:v>
                </c:pt>
                <c:pt idx="3380">
                  <c:v>1352.4</c:v>
                </c:pt>
                <c:pt idx="3381">
                  <c:v>1352.8</c:v>
                </c:pt>
                <c:pt idx="3382">
                  <c:v>1353.2</c:v>
                </c:pt>
                <c:pt idx="3383">
                  <c:v>1353.6</c:v>
                </c:pt>
                <c:pt idx="3384">
                  <c:v>1354</c:v>
                </c:pt>
                <c:pt idx="3385">
                  <c:v>1354.4</c:v>
                </c:pt>
                <c:pt idx="3386">
                  <c:v>1354.8</c:v>
                </c:pt>
                <c:pt idx="3387">
                  <c:v>1355.2</c:v>
                </c:pt>
                <c:pt idx="3388">
                  <c:v>1355.6</c:v>
                </c:pt>
                <c:pt idx="3389">
                  <c:v>1356</c:v>
                </c:pt>
                <c:pt idx="3390">
                  <c:v>1356.4</c:v>
                </c:pt>
                <c:pt idx="3391">
                  <c:v>1356.8</c:v>
                </c:pt>
                <c:pt idx="3392">
                  <c:v>1357.2</c:v>
                </c:pt>
                <c:pt idx="3393">
                  <c:v>1357.6</c:v>
                </c:pt>
                <c:pt idx="3394">
                  <c:v>1358</c:v>
                </c:pt>
                <c:pt idx="3395">
                  <c:v>1358.4</c:v>
                </c:pt>
                <c:pt idx="3396">
                  <c:v>1358.8</c:v>
                </c:pt>
                <c:pt idx="3397">
                  <c:v>1359.2</c:v>
                </c:pt>
                <c:pt idx="3398">
                  <c:v>1359.6</c:v>
                </c:pt>
                <c:pt idx="3399">
                  <c:v>1360</c:v>
                </c:pt>
                <c:pt idx="3400">
                  <c:v>1360.4</c:v>
                </c:pt>
                <c:pt idx="3401">
                  <c:v>1360.8</c:v>
                </c:pt>
                <c:pt idx="3402">
                  <c:v>1361.2</c:v>
                </c:pt>
                <c:pt idx="3403">
                  <c:v>1361.6</c:v>
                </c:pt>
                <c:pt idx="3404">
                  <c:v>1362</c:v>
                </c:pt>
                <c:pt idx="3405">
                  <c:v>1362.4</c:v>
                </c:pt>
                <c:pt idx="3406">
                  <c:v>1362.8</c:v>
                </c:pt>
                <c:pt idx="3407">
                  <c:v>1363.2</c:v>
                </c:pt>
                <c:pt idx="3408">
                  <c:v>1363.6</c:v>
                </c:pt>
                <c:pt idx="3409">
                  <c:v>1364</c:v>
                </c:pt>
                <c:pt idx="3410">
                  <c:v>1364.4</c:v>
                </c:pt>
                <c:pt idx="3411">
                  <c:v>1364.8</c:v>
                </c:pt>
                <c:pt idx="3412">
                  <c:v>1365.2</c:v>
                </c:pt>
                <c:pt idx="3413">
                  <c:v>1365.6</c:v>
                </c:pt>
                <c:pt idx="3414">
                  <c:v>1366</c:v>
                </c:pt>
                <c:pt idx="3415">
                  <c:v>1366.4</c:v>
                </c:pt>
                <c:pt idx="3416">
                  <c:v>1366.8</c:v>
                </c:pt>
                <c:pt idx="3417">
                  <c:v>1367.2</c:v>
                </c:pt>
                <c:pt idx="3418">
                  <c:v>1367.6</c:v>
                </c:pt>
                <c:pt idx="3419">
                  <c:v>1368</c:v>
                </c:pt>
                <c:pt idx="3420">
                  <c:v>1368.4</c:v>
                </c:pt>
                <c:pt idx="3421">
                  <c:v>1368.8</c:v>
                </c:pt>
                <c:pt idx="3422">
                  <c:v>1369.2</c:v>
                </c:pt>
                <c:pt idx="3423">
                  <c:v>1369.6</c:v>
                </c:pt>
                <c:pt idx="3424">
                  <c:v>1370</c:v>
                </c:pt>
                <c:pt idx="3425">
                  <c:v>1370.4</c:v>
                </c:pt>
                <c:pt idx="3426">
                  <c:v>1370.8</c:v>
                </c:pt>
                <c:pt idx="3427">
                  <c:v>1371.2</c:v>
                </c:pt>
                <c:pt idx="3428">
                  <c:v>1371.6</c:v>
                </c:pt>
                <c:pt idx="3429">
                  <c:v>1372</c:v>
                </c:pt>
                <c:pt idx="3430">
                  <c:v>1372.4</c:v>
                </c:pt>
                <c:pt idx="3431">
                  <c:v>1372.8</c:v>
                </c:pt>
                <c:pt idx="3432">
                  <c:v>1373.2</c:v>
                </c:pt>
                <c:pt idx="3433">
                  <c:v>1373.6</c:v>
                </c:pt>
                <c:pt idx="3434">
                  <c:v>1374</c:v>
                </c:pt>
                <c:pt idx="3435">
                  <c:v>1374.4</c:v>
                </c:pt>
                <c:pt idx="3436">
                  <c:v>1374.8</c:v>
                </c:pt>
                <c:pt idx="3437">
                  <c:v>1375.2</c:v>
                </c:pt>
                <c:pt idx="3438">
                  <c:v>1375.6</c:v>
                </c:pt>
                <c:pt idx="3439">
                  <c:v>1376</c:v>
                </c:pt>
                <c:pt idx="3440">
                  <c:v>1376.4</c:v>
                </c:pt>
                <c:pt idx="3441">
                  <c:v>1376.8</c:v>
                </c:pt>
                <c:pt idx="3442">
                  <c:v>1377.2</c:v>
                </c:pt>
                <c:pt idx="3443">
                  <c:v>1377.6</c:v>
                </c:pt>
                <c:pt idx="3444">
                  <c:v>1378</c:v>
                </c:pt>
                <c:pt idx="3445">
                  <c:v>1378.4</c:v>
                </c:pt>
                <c:pt idx="3446">
                  <c:v>1378.8</c:v>
                </c:pt>
                <c:pt idx="3447">
                  <c:v>1379.2</c:v>
                </c:pt>
                <c:pt idx="3448">
                  <c:v>1379.6</c:v>
                </c:pt>
                <c:pt idx="3449">
                  <c:v>1380</c:v>
                </c:pt>
                <c:pt idx="3450">
                  <c:v>1380.4</c:v>
                </c:pt>
                <c:pt idx="3451">
                  <c:v>1380.8</c:v>
                </c:pt>
                <c:pt idx="3452">
                  <c:v>1381.2</c:v>
                </c:pt>
                <c:pt idx="3453">
                  <c:v>1381.6</c:v>
                </c:pt>
                <c:pt idx="3454">
                  <c:v>1382</c:v>
                </c:pt>
                <c:pt idx="3455">
                  <c:v>1382.4</c:v>
                </c:pt>
                <c:pt idx="3456">
                  <c:v>1382.8</c:v>
                </c:pt>
                <c:pt idx="3457">
                  <c:v>1383.2</c:v>
                </c:pt>
                <c:pt idx="3458">
                  <c:v>1383.6</c:v>
                </c:pt>
                <c:pt idx="3459">
                  <c:v>1384</c:v>
                </c:pt>
                <c:pt idx="3460">
                  <c:v>1384.4</c:v>
                </c:pt>
                <c:pt idx="3461">
                  <c:v>1384.8</c:v>
                </c:pt>
                <c:pt idx="3462">
                  <c:v>1385.2</c:v>
                </c:pt>
                <c:pt idx="3463">
                  <c:v>1385.6</c:v>
                </c:pt>
                <c:pt idx="3464">
                  <c:v>1386</c:v>
                </c:pt>
                <c:pt idx="3465">
                  <c:v>1386.4</c:v>
                </c:pt>
                <c:pt idx="3466">
                  <c:v>1386.8</c:v>
                </c:pt>
                <c:pt idx="3467">
                  <c:v>1387.2</c:v>
                </c:pt>
                <c:pt idx="3468">
                  <c:v>1387.6</c:v>
                </c:pt>
                <c:pt idx="3469">
                  <c:v>1388</c:v>
                </c:pt>
                <c:pt idx="3470">
                  <c:v>1388.4</c:v>
                </c:pt>
                <c:pt idx="3471">
                  <c:v>1388.8</c:v>
                </c:pt>
                <c:pt idx="3472">
                  <c:v>1389.2</c:v>
                </c:pt>
                <c:pt idx="3473">
                  <c:v>1389.6</c:v>
                </c:pt>
                <c:pt idx="3474">
                  <c:v>1390</c:v>
                </c:pt>
                <c:pt idx="3475">
                  <c:v>1390.4</c:v>
                </c:pt>
                <c:pt idx="3476">
                  <c:v>1390.8</c:v>
                </c:pt>
                <c:pt idx="3477">
                  <c:v>1391.2</c:v>
                </c:pt>
                <c:pt idx="3478">
                  <c:v>1391.6</c:v>
                </c:pt>
                <c:pt idx="3479">
                  <c:v>1392</c:v>
                </c:pt>
                <c:pt idx="3480">
                  <c:v>1392.4</c:v>
                </c:pt>
                <c:pt idx="3481">
                  <c:v>1392.8</c:v>
                </c:pt>
                <c:pt idx="3482">
                  <c:v>1393.2</c:v>
                </c:pt>
                <c:pt idx="3483">
                  <c:v>1393.6</c:v>
                </c:pt>
                <c:pt idx="3484">
                  <c:v>1394</c:v>
                </c:pt>
                <c:pt idx="3485">
                  <c:v>1394.4</c:v>
                </c:pt>
                <c:pt idx="3486">
                  <c:v>1394.8</c:v>
                </c:pt>
                <c:pt idx="3487">
                  <c:v>1395.2</c:v>
                </c:pt>
                <c:pt idx="3488">
                  <c:v>1395.6</c:v>
                </c:pt>
                <c:pt idx="3489">
                  <c:v>1396</c:v>
                </c:pt>
                <c:pt idx="3490">
                  <c:v>1396.4</c:v>
                </c:pt>
                <c:pt idx="3491">
                  <c:v>1396.8</c:v>
                </c:pt>
                <c:pt idx="3492">
                  <c:v>1397.2</c:v>
                </c:pt>
                <c:pt idx="3493">
                  <c:v>1397.6</c:v>
                </c:pt>
                <c:pt idx="3494">
                  <c:v>1398</c:v>
                </c:pt>
                <c:pt idx="3495">
                  <c:v>1398.4</c:v>
                </c:pt>
                <c:pt idx="3496">
                  <c:v>1398.8</c:v>
                </c:pt>
                <c:pt idx="3497">
                  <c:v>1399.2</c:v>
                </c:pt>
                <c:pt idx="3498">
                  <c:v>1399.6</c:v>
                </c:pt>
                <c:pt idx="3499">
                  <c:v>1400</c:v>
                </c:pt>
                <c:pt idx="3500">
                  <c:v>1400.4</c:v>
                </c:pt>
                <c:pt idx="3501">
                  <c:v>1400.8</c:v>
                </c:pt>
                <c:pt idx="3502">
                  <c:v>1401.2</c:v>
                </c:pt>
                <c:pt idx="3503">
                  <c:v>1401.6</c:v>
                </c:pt>
                <c:pt idx="3504">
                  <c:v>1402</c:v>
                </c:pt>
                <c:pt idx="3505">
                  <c:v>1402.4</c:v>
                </c:pt>
                <c:pt idx="3506">
                  <c:v>1402.8</c:v>
                </c:pt>
                <c:pt idx="3507">
                  <c:v>1403.2</c:v>
                </c:pt>
                <c:pt idx="3508">
                  <c:v>1403.6</c:v>
                </c:pt>
                <c:pt idx="3509">
                  <c:v>1404</c:v>
                </c:pt>
                <c:pt idx="3510">
                  <c:v>1404.4</c:v>
                </c:pt>
                <c:pt idx="3511">
                  <c:v>1404.8</c:v>
                </c:pt>
                <c:pt idx="3512">
                  <c:v>1405.2</c:v>
                </c:pt>
                <c:pt idx="3513">
                  <c:v>1405.6</c:v>
                </c:pt>
                <c:pt idx="3514">
                  <c:v>1406</c:v>
                </c:pt>
                <c:pt idx="3515">
                  <c:v>1406.4</c:v>
                </c:pt>
                <c:pt idx="3516">
                  <c:v>1406.8</c:v>
                </c:pt>
                <c:pt idx="3517">
                  <c:v>1407.2</c:v>
                </c:pt>
                <c:pt idx="3518">
                  <c:v>1407.6</c:v>
                </c:pt>
                <c:pt idx="3519">
                  <c:v>1408</c:v>
                </c:pt>
                <c:pt idx="3520">
                  <c:v>1408.4</c:v>
                </c:pt>
                <c:pt idx="3521">
                  <c:v>1408.8</c:v>
                </c:pt>
                <c:pt idx="3522">
                  <c:v>1409.2</c:v>
                </c:pt>
                <c:pt idx="3523">
                  <c:v>1409.6</c:v>
                </c:pt>
                <c:pt idx="3524">
                  <c:v>1410</c:v>
                </c:pt>
                <c:pt idx="3525">
                  <c:v>1410.4</c:v>
                </c:pt>
                <c:pt idx="3526">
                  <c:v>1410.8</c:v>
                </c:pt>
                <c:pt idx="3527">
                  <c:v>1411.2</c:v>
                </c:pt>
                <c:pt idx="3528">
                  <c:v>1411.6</c:v>
                </c:pt>
                <c:pt idx="3529">
                  <c:v>1412</c:v>
                </c:pt>
                <c:pt idx="3530">
                  <c:v>1412.4</c:v>
                </c:pt>
                <c:pt idx="3531">
                  <c:v>1412.8</c:v>
                </c:pt>
                <c:pt idx="3532">
                  <c:v>1413.2</c:v>
                </c:pt>
                <c:pt idx="3533">
                  <c:v>1413.6</c:v>
                </c:pt>
                <c:pt idx="3534">
                  <c:v>1414</c:v>
                </c:pt>
                <c:pt idx="3535">
                  <c:v>1414.4</c:v>
                </c:pt>
                <c:pt idx="3536">
                  <c:v>1414.8</c:v>
                </c:pt>
                <c:pt idx="3537">
                  <c:v>1415.2</c:v>
                </c:pt>
                <c:pt idx="3538">
                  <c:v>1415.6</c:v>
                </c:pt>
                <c:pt idx="3539">
                  <c:v>1416</c:v>
                </c:pt>
                <c:pt idx="3540">
                  <c:v>1416.4</c:v>
                </c:pt>
                <c:pt idx="3541">
                  <c:v>1416.8</c:v>
                </c:pt>
                <c:pt idx="3542">
                  <c:v>1417.2</c:v>
                </c:pt>
                <c:pt idx="3543">
                  <c:v>1417.6</c:v>
                </c:pt>
                <c:pt idx="3544">
                  <c:v>1418</c:v>
                </c:pt>
                <c:pt idx="3545">
                  <c:v>1418.4</c:v>
                </c:pt>
                <c:pt idx="3546">
                  <c:v>1418.8</c:v>
                </c:pt>
                <c:pt idx="3547">
                  <c:v>1419.2</c:v>
                </c:pt>
                <c:pt idx="3548">
                  <c:v>1419.6</c:v>
                </c:pt>
                <c:pt idx="3549">
                  <c:v>1420</c:v>
                </c:pt>
                <c:pt idx="3550">
                  <c:v>1420.4</c:v>
                </c:pt>
                <c:pt idx="3551">
                  <c:v>1420.8</c:v>
                </c:pt>
                <c:pt idx="3552">
                  <c:v>1421.2</c:v>
                </c:pt>
                <c:pt idx="3553">
                  <c:v>1421.6</c:v>
                </c:pt>
                <c:pt idx="3554">
                  <c:v>1422</c:v>
                </c:pt>
                <c:pt idx="3555">
                  <c:v>1422.4</c:v>
                </c:pt>
                <c:pt idx="3556">
                  <c:v>1422.8</c:v>
                </c:pt>
                <c:pt idx="3557">
                  <c:v>1423.2</c:v>
                </c:pt>
                <c:pt idx="3558">
                  <c:v>1423.6</c:v>
                </c:pt>
                <c:pt idx="3559">
                  <c:v>1424</c:v>
                </c:pt>
                <c:pt idx="3560">
                  <c:v>1424.4</c:v>
                </c:pt>
                <c:pt idx="3561">
                  <c:v>1424.8</c:v>
                </c:pt>
                <c:pt idx="3562">
                  <c:v>1425.2</c:v>
                </c:pt>
                <c:pt idx="3563">
                  <c:v>1425.6</c:v>
                </c:pt>
                <c:pt idx="3564">
                  <c:v>1426</c:v>
                </c:pt>
                <c:pt idx="3565">
                  <c:v>1426.4</c:v>
                </c:pt>
                <c:pt idx="3566">
                  <c:v>1426.8</c:v>
                </c:pt>
                <c:pt idx="3567">
                  <c:v>1427.2</c:v>
                </c:pt>
                <c:pt idx="3568">
                  <c:v>1427.6</c:v>
                </c:pt>
                <c:pt idx="3569">
                  <c:v>1428</c:v>
                </c:pt>
                <c:pt idx="3570">
                  <c:v>1428.4</c:v>
                </c:pt>
                <c:pt idx="3571">
                  <c:v>1428.8</c:v>
                </c:pt>
                <c:pt idx="3572">
                  <c:v>1429.2</c:v>
                </c:pt>
                <c:pt idx="3573">
                  <c:v>1429.6</c:v>
                </c:pt>
                <c:pt idx="3574">
                  <c:v>1430</c:v>
                </c:pt>
                <c:pt idx="3575">
                  <c:v>1430.4</c:v>
                </c:pt>
                <c:pt idx="3576">
                  <c:v>1430.8</c:v>
                </c:pt>
                <c:pt idx="3577">
                  <c:v>1431.2</c:v>
                </c:pt>
                <c:pt idx="3578">
                  <c:v>1431.6</c:v>
                </c:pt>
                <c:pt idx="3579">
                  <c:v>1432</c:v>
                </c:pt>
                <c:pt idx="3580">
                  <c:v>1432.4</c:v>
                </c:pt>
                <c:pt idx="3581">
                  <c:v>1432.8</c:v>
                </c:pt>
                <c:pt idx="3582">
                  <c:v>1433.2</c:v>
                </c:pt>
                <c:pt idx="3583">
                  <c:v>1433.6</c:v>
                </c:pt>
                <c:pt idx="3584">
                  <c:v>1434</c:v>
                </c:pt>
                <c:pt idx="3585">
                  <c:v>1434.4</c:v>
                </c:pt>
                <c:pt idx="3586">
                  <c:v>1434.8</c:v>
                </c:pt>
                <c:pt idx="3587">
                  <c:v>1435.2</c:v>
                </c:pt>
                <c:pt idx="3588">
                  <c:v>1435.6</c:v>
                </c:pt>
                <c:pt idx="3589">
                  <c:v>1436</c:v>
                </c:pt>
                <c:pt idx="3590">
                  <c:v>1436.4</c:v>
                </c:pt>
                <c:pt idx="3591">
                  <c:v>1436.8</c:v>
                </c:pt>
                <c:pt idx="3592">
                  <c:v>1437.2</c:v>
                </c:pt>
                <c:pt idx="3593">
                  <c:v>1437.6</c:v>
                </c:pt>
                <c:pt idx="3594">
                  <c:v>1438</c:v>
                </c:pt>
                <c:pt idx="3595">
                  <c:v>1438.4</c:v>
                </c:pt>
                <c:pt idx="3596">
                  <c:v>1438.8</c:v>
                </c:pt>
                <c:pt idx="3597">
                  <c:v>1439.2</c:v>
                </c:pt>
                <c:pt idx="3598">
                  <c:v>1439.6</c:v>
                </c:pt>
                <c:pt idx="3599">
                  <c:v>1440</c:v>
                </c:pt>
                <c:pt idx="3600">
                  <c:v>1440.4</c:v>
                </c:pt>
                <c:pt idx="3601">
                  <c:v>1440.8</c:v>
                </c:pt>
                <c:pt idx="3602">
                  <c:v>1441.2</c:v>
                </c:pt>
                <c:pt idx="3603">
                  <c:v>1441.6</c:v>
                </c:pt>
                <c:pt idx="3604">
                  <c:v>1442</c:v>
                </c:pt>
                <c:pt idx="3605">
                  <c:v>1442.4</c:v>
                </c:pt>
                <c:pt idx="3606">
                  <c:v>1442.8</c:v>
                </c:pt>
                <c:pt idx="3607">
                  <c:v>1443.2</c:v>
                </c:pt>
                <c:pt idx="3608">
                  <c:v>1443.6</c:v>
                </c:pt>
                <c:pt idx="3609">
                  <c:v>1444</c:v>
                </c:pt>
                <c:pt idx="3610">
                  <c:v>1444.4</c:v>
                </c:pt>
                <c:pt idx="3611">
                  <c:v>1444.8</c:v>
                </c:pt>
                <c:pt idx="3612">
                  <c:v>1445.2</c:v>
                </c:pt>
                <c:pt idx="3613">
                  <c:v>1445.6</c:v>
                </c:pt>
                <c:pt idx="3614">
                  <c:v>1446</c:v>
                </c:pt>
                <c:pt idx="3615">
                  <c:v>1446.4</c:v>
                </c:pt>
                <c:pt idx="3616">
                  <c:v>1446.8</c:v>
                </c:pt>
                <c:pt idx="3617">
                  <c:v>1447.2</c:v>
                </c:pt>
                <c:pt idx="3618">
                  <c:v>1447.6</c:v>
                </c:pt>
                <c:pt idx="3619">
                  <c:v>1448</c:v>
                </c:pt>
                <c:pt idx="3620">
                  <c:v>1448.4</c:v>
                </c:pt>
                <c:pt idx="3621">
                  <c:v>1448.8</c:v>
                </c:pt>
                <c:pt idx="3622">
                  <c:v>1449.2</c:v>
                </c:pt>
                <c:pt idx="3623">
                  <c:v>1449.6</c:v>
                </c:pt>
                <c:pt idx="3624">
                  <c:v>1450</c:v>
                </c:pt>
                <c:pt idx="3625">
                  <c:v>1450.4</c:v>
                </c:pt>
                <c:pt idx="3626">
                  <c:v>1450.8</c:v>
                </c:pt>
                <c:pt idx="3627">
                  <c:v>1451.2</c:v>
                </c:pt>
                <c:pt idx="3628">
                  <c:v>1451.6</c:v>
                </c:pt>
                <c:pt idx="3629">
                  <c:v>1452</c:v>
                </c:pt>
                <c:pt idx="3630">
                  <c:v>1452.4</c:v>
                </c:pt>
                <c:pt idx="3631">
                  <c:v>1452.8</c:v>
                </c:pt>
                <c:pt idx="3632">
                  <c:v>1453.2</c:v>
                </c:pt>
                <c:pt idx="3633">
                  <c:v>1453.6</c:v>
                </c:pt>
                <c:pt idx="3634">
                  <c:v>1454</c:v>
                </c:pt>
                <c:pt idx="3635">
                  <c:v>1454.4</c:v>
                </c:pt>
                <c:pt idx="3636">
                  <c:v>1454.8</c:v>
                </c:pt>
                <c:pt idx="3637">
                  <c:v>1455.2</c:v>
                </c:pt>
                <c:pt idx="3638">
                  <c:v>1455.6</c:v>
                </c:pt>
                <c:pt idx="3639">
                  <c:v>1456</c:v>
                </c:pt>
                <c:pt idx="3640">
                  <c:v>1456.4</c:v>
                </c:pt>
                <c:pt idx="3641">
                  <c:v>1456.8</c:v>
                </c:pt>
                <c:pt idx="3642">
                  <c:v>1457.2</c:v>
                </c:pt>
                <c:pt idx="3643">
                  <c:v>1457.6</c:v>
                </c:pt>
                <c:pt idx="3644">
                  <c:v>1458</c:v>
                </c:pt>
                <c:pt idx="3645">
                  <c:v>1458.4</c:v>
                </c:pt>
                <c:pt idx="3646">
                  <c:v>1458.8</c:v>
                </c:pt>
                <c:pt idx="3647">
                  <c:v>1459.2</c:v>
                </c:pt>
                <c:pt idx="3648">
                  <c:v>1459.6</c:v>
                </c:pt>
                <c:pt idx="3649">
                  <c:v>1460</c:v>
                </c:pt>
                <c:pt idx="3650">
                  <c:v>1460.4</c:v>
                </c:pt>
                <c:pt idx="3651">
                  <c:v>1460.8</c:v>
                </c:pt>
                <c:pt idx="3652">
                  <c:v>1461.2</c:v>
                </c:pt>
                <c:pt idx="3653">
                  <c:v>1461.6</c:v>
                </c:pt>
                <c:pt idx="3654">
                  <c:v>1462</c:v>
                </c:pt>
                <c:pt idx="3655">
                  <c:v>1462.4</c:v>
                </c:pt>
                <c:pt idx="3656">
                  <c:v>1462.8</c:v>
                </c:pt>
                <c:pt idx="3657">
                  <c:v>1463.2</c:v>
                </c:pt>
                <c:pt idx="3658">
                  <c:v>1463.6</c:v>
                </c:pt>
                <c:pt idx="3659">
                  <c:v>1464</c:v>
                </c:pt>
                <c:pt idx="3660">
                  <c:v>1464.4</c:v>
                </c:pt>
                <c:pt idx="3661">
                  <c:v>1464.8</c:v>
                </c:pt>
                <c:pt idx="3662">
                  <c:v>1465.2</c:v>
                </c:pt>
                <c:pt idx="3663">
                  <c:v>1465.6</c:v>
                </c:pt>
                <c:pt idx="3664">
                  <c:v>1466</c:v>
                </c:pt>
                <c:pt idx="3665">
                  <c:v>1466.4</c:v>
                </c:pt>
                <c:pt idx="3666">
                  <c:v>1466.8</c:v>
                </c:pt>
                <c:pt idx="3667">
                  <c:v>1467.2</c:v>
                </c:pt>
                <c:pt idx="3668">
                  <c:v>1467.6</c:v>
                </c:pt>
                <c:pt idx="3669">
                  <c:v>1468</c:v>
                </c:pt>
                <c:pt idx="3670">
                  <c:v>1468.4</c:v>
                </c:pt>
                <c:pt idx="3671">
                  <c:v>1468.8</c:v>
                </c:pt>
                <c:pt idx="3672">
                  <c:v>1469.2</c:v>
                </c:pt>
                <c:pt idx="3673">
                  <c:v>1469.6</c:v>
                </c:pt>
                <c:pt idx="3674">
                  <c:v>1470</c:v>
                </c:pt>
                <c:pt idx="3675">
                  <c:v>1470.4</c:v>
                </c:pt>
                <c:pt idx="3676">
                  <c:v>1470.8</c:v>
                </c:pt>
                <c:pt idx="3677">
                  <c:v>1471.2</c:v>
                </c:pt>
                <c:pt idx="3678">
                  <c:v>1471.6</c:v>
                </c:pt>
                <c:pt idx="3679">
                  <c:v>1472</c:v>
                </c:pt>
                <c:pt idx="3680">
                  <c:v>1472.4</c:v>
                </c:pt>
                <c:pt idx="3681">
                  <c:v>1472.8</c:v>
                </c:pt>
                <c:pt idx="3682">
                  <c:v>1473.2</c:v>
                </c:pt>
                <c:pt idx="3683">
                  <c:v>1473.6</c:v>
                </c:pt>
                <c:pt idx="3684">
                  <c:v>1474</c:v>
                </c:pt>
                <c:pt idx="3685">
                  <c:v>1474.4</c:v>
                </c:pt>
                <c:pt idx="3686">
                  <c:v>1474.8</c:v>
                </c:pt>
                <c:pt idx="3687">
                  <c:v>1475.2</c:v>
                </c:pt>
                <c:pt idx="3688">
                  <c:v>1475.6</c:v>
                </c:pt>
                <c:pt idx="3689">
                  <c:v>1476</c:v>
                </c:pt>
                <c:pt idx="3690">
                  <c:v>1476.4</c:v>
                </c:pt>
                <c:pt idx="3691">
                  <c:v>1476.8</c:v>
                </c:pt>
                <c:pt idx="3692">
                  <c:v>1477.2</c:v>
                </c:pt>
                <c:pt idx="3693">
                  <c:v>1477.6</c:v>
                </c:pt>
                <c:pt idx="3694">
                  <c:v>1478</c:v>
                </c:pt>
                <c:pt idx="3695">
                  <c:v>1478.4</c:v>
                </c:pt>
                <c:pt idx="3696">
                  <c:v>1478.8</c:v>
                </c:pt>
                <c:pt idx="3697">
                  <c:v>1479.2</c:v>
                </c:pt>
                <c:pt idx="3698">
                  <c:v>1479.6</c:v>
                </c:pt>
                <c:pt idx="3699">
                  <c:v>1480</c:v>
                </c:pt>
                <c:pt idx="3700">
                  <c:v>1480.4</c:v>
                </c:pt>
                <c:pt idx="3701">
                  <c:v>1480.8</c:v>
                </c:pt>
                <c:pt idx="3702">
                  <c:v>1481.2</c:v>
                </c:pt>
                <c:pt idx="3703">
                  <c:v>1481.6</c:v>
                </c:pt>
                <c:pt idx="3704">
                  <c:v>1482</c:v>
                </c:pt>
                <c:pt idx="3705">
                  <c:v>1482.4</c:v>
                </c:pt>
                <c:pt idx="3706">
                  <c:v>1482.8</c:v>
                </c:pt>
                <c:pt idx="3707">
                  <c:v>1483.2</c:v>
                </c:pt>
                <c:pt idx="3708">
                  <c:v>1483.6</c:v>
                </c:pt>
                <c:pt idx="3709">
                  <c:v>1484</c:v>
                </c:pt>
                <c:pt idx="3710">
                  <c:v>1484.4</c:v>
                </c:pt>
                <c:pt idx="3711">
                  <c:v>1484.8</c:v>
                </c:pt>
                <c:pt idx="3712">
                  <c:v>1485.2</c:v>
                </c:pt>
                <c:pt idx="3713">
                  <c:v>1485.6</c:v>
                </c:pt>
                <c:pt idx="3714">
                  <c:v>1486</c:v>
                </c:pt>
                <c:pt idx="3715">
                  <c:v>1486.4</c:v>
                </c:pt>
                <c:pt idx="3716">
                  <c:v>1486.8</c:v>
                </c:pt>
                <c:pt idx="3717">
                  <c:v>1487.2</c:v>
                </c:pt>
                <c:pt idx="3718">
                  <c:v>1487.6</c:v>
                </c:pt>
                <c:pt idx="3719">
                  <c:v>1488</c:v>
                </c:pt>
                <c:pt idx="3720">
                  <c:v>1488.4</c:v>
                </c:pt>
                <c:pt idx="3721">
                  <c:v>1488.8</c:v>
                </c:pt>
                <c:pt idx="3722">
                  <c:v>1489.2</c:v>
                </c:pt>
                <c:pt idx="3723">
                  <c:v>1489.6</c:v>
                </c:pt>
                <c:pt idx="3724">
                  <c:v>1490</c:v>
                </c:pt>
                <c:pt idx="3725">
                  <c:v>1490.4</c:v>
                </c:pt>
                <c:pt idx="3726">
                  <c:v>1490.8</c:v>
                </c:pt>
                <c:pt idx="3727">
                  <c:v>1491.2</c:v>
                </c:pt>
                <c:pt idx="3728">
                  <c:v>1491.6</c:v>
                </c:pt>
                <c:pt idx="3729">
                  <c:v>1492</c:v>
                </c:pt>
                <c:pt idx="3730">
                  <c:v>1492.4</c:v>
                </c:pt>
                <c:pt idx="3731">
                  <c:v>1492.8</c:v>
                </c:pt>
                <c:pt idx="3732">
                  <c:v>1493.2</c:v>
                </c:pt>
                <c:pt idx="3733">
                  <c:v>1493.6</c:v>
                </c:pt>
                <c:pt idx="3734">
                  <c:v>1494</c:v>
                </c:pt>
                <c:pt idx="3735">
                  <c:v>1494.4</c:v>
                </c:pt>
                <c:pt idx="3736">
                  <c:v>1494.8</c:v>
                </c:pt>
                <c:pt idx="3737">
                  <c:v>1495.2</c:v>
                </c:pt>
                <c:pt idx="3738">
                  <c:v>1495.6</c:v>
                </c:pt>
                <c:pt idx="3739">
                  <c:v>1496</c:v>
                </c:pt>
                <c:pt idx="3740">
                  <c:v>1496.4</c:v>
                </c:pt>
                <c:pt idx="3741">
                  <c:v>1496.8</c:v>
                </c:pt>
                <c:pt idx="3742">
                  <c:v>1497.2</c:v>
                </c:pt>
                <c:pt idx="3743">
                  <c:v>1497.6</c:v>
                </c:pt>
                <c:pt idx="3744">
                  <c:v>1498</c:v>
                </c:pt>
                <c:pt idx="3745">
                  <c:v>1498.4</c:v>
                </c:pt>
                <c:pt idx="3746">
                  <c:v>1498.8</c:v>
                </c:pt>
                <c:pt idx="3747">
                  <c:v>1499.2</c:v>
                </c:pt>
                <c:pt idx="3748">
                  <c:v>1499.6</c:v>
                </c:pt>
                <c:pt idx="3749">
                  <c:v>1500</c:v>
                </c:pt>
                <c:pt idx="3750">
                  <c:v>1500.4</c:v>
                </c:pt>
                <c:pt idx="3751">
                  <c:v>1500.8</c:v>
                </c:pt>
                <c:pt idx="3752">
                  <c:v>1501.2</c:v>
                </c:pt>
                <c:pt idx="3753">
                  <c:v>1501.6</c:v>
                </c:pt>
                <c:pt idx="3754">
                  <c:v>1502</c:v>
                </c:pt>
                <c:pt idx="3755">
                  <c:v>1502.4</c:v>
                </c:pt>
                <c:pt idx="3756">
                  <c:v>1502.8</c:v>
                </c:pt>
                <c:pt idx="3757">
                  <c:v>1503.2</c:v>
                </c:pt>
                <c:pt idx="3758">
                  <c:v>1503.6</c:v>
                </c:pt>
                <c:pt idx="3759">
                  <c:v>1504</c:v>
                </c:pt>
                <c:pt idx="3760">
                  <c:v>1504.4</c:v>
                </c:pt>
                <c:pt idx="3761">
                  <c:v>1504.8</c:v>
                </c:pt>
                <c:pt idx="3762">
                  <c:v>1505.2</c:v>
                </c:pt>
                <c:pt idx="3763">
                  <c:v>1505.6</c:v>
                </c:pt>
                <c:pt idx="3764">
                  <c:v>1506</c:v>
                </c:pt>
                <c:pt idx="3765">
                  <c:v>1506.4</c:v>
                </c:pt>
                <c:pt idx="3766">
                  <c:v>1506.8</c:v>
                </c:pt>
                <c:pt idx="3767">
                  <c:v>1507.2</c:v>
                </c:pt>
                <c:pt idx="3768">
                  <c:v>1507.6</c:v>
                </c:pt>
                <c:pt idx="3769">
                  <c:v>1508</c:v>
                </c:pt>
                <c:pt idx="3770">
                  <c:v>1508.4</c:v>
                </c:pt>
                <c:pt idx="3771">
                  <c:v>1508.8</c:v>
                </c:pt>
                <c:pt idx="3772">
                  <c:v>1509.2</c:v>
                </c:pt>
                <c:pt idx="3773">
                  <c:v>1509.6</c:v>
                </c:pt>
                <c:pt idx="3774">
                  <c:v>1510</c:v>
                </c:pt>
                <c:pt idx="3775">
                  <c:v>1510.4</c:v>
                </c:pt>
                <c:pt idx="3776">
                  <c:v>1510.8</c:v>
                </c:pt>
                <c:pt idx="3777">
                  <c:v>1511.2</c:v>
                </c:pt>
                <c:pt idx="3778">
                  <c:v>1511.6</c:v>
                </c:pt>
                <c:pt idx="3779">
                  <c:v>1512</c:v>
                </c:pt>
                <c:pt idx="3780">
                  <c:v>1512.4</c:v>
                </c:pt>
                <c:pt idx="3781">
                  <c:v>1512.8</c:v>
                </c:pt>
                <c:pt idx="3782">
                  <c:v>1513.2</c:v>
                </c:pt>
                <c:pt idx="3783">
                  <c:v>1513.6</c:v>
                </c:pt>
                <c:pt idx="3784">
                  <c:v>1514</c:v>
                </c:pt>
                <c:pt idx="3785">
                  <c:v>1514.4</c:v>
                </c:pt>
                <c:pt idx="3786">
                  <c:v>1514.8</c:v>
                </c:pt>
                <c:pt idx="3787">
                  <c:v>1515.2</c:v>
                </c:pt>
                <c:pt idx="3788">
                  <c:v>1515.6</c:v>
                </c:pt>
                <c:pt idx="3789">
                  <c:v>1516</c:v>
                </c:pt>
                <c:pt idx="3790">
                  <c:v>1516.4</c:v>
                </c:pt>
                <c:pt idx="3791">
                  <c:v>1516.8</c:v>
                </c:pt>
                <c:pt idx="3792">
                  <c:v>1517.2</c:v>
                </c:pt>
                <c:pt idx="3793">
                  <c:v>1517.6</c:v>
                </c:pt>
                <c:pt idx="3794">
                  <c:v>1518</c:v>
                </c:pt>
                <c:pt idx="3795">
                  <c:v>1518.4</c:v>
                </c:pt>
                <c:pt idx="3796">
                  <c:v>1518.8</c:v>
                </c:pt>
                <c:pt idx="3797">
                  <c:v>1519.2</c:v>
                </c:pt>
                <c:pt idx="3798">
                  <c:v>1519.6</c:v>
                </c:pt>
                <c:pt idx="3799">
                  <c:v>1520</c:v>
                </c:pt>
                <c:pt idx="3800">
                  <c:v>1520.4</c:v>
                </c:pt>
                <c:pt idx="3801">
                  <c:v>1520.8</c:v>
                </c:pt>
                <c:pt idx="3802">
                  <c:v>1521.2</c:v>
                </c:pt>
                <c:pt idx="3803">
                  <c:v>1521.6</c:v>
                </c:pt>
                <c:pt idx="3804">
                  <c:v>1522</c:v>
                </c:pt>
                <c:pt idx="3805">
                  <c:v>1522.4</c:v>
                </c:pt>
                <c:pt idx="3806">
                  <c:v>1522.8</c:v>
                </c:pt>
                <c:pt idx="3807">
                  <c:v>1523.2</c:v>
                </c:pt>
                <c:pt idx="3808">
                  <c:v>1523.6</c:v>
                </c:pt>
                <c:pt idx="3809">
                  <c:v>1524</c:v>
                </c:pt>
                <c:pt idx="3810">
                  <c:v>1524.4</c:v>
                </c:pt>
                <c:pt idx="3811">
                  <c:v>1524.8</c:v>
                </c:pt>
                <c:pt idx="3812">
                  <c:v>1525.2</c:v>
                </c:pt>
                <c:pt idx="3813">
                  <c:v>1525.6</c:v>
                </c:pt>
                <c:pt idx="3814">
                  <c:v>1526</c:v>
                </c:pt>
                <c:pt idx="3815">
                  <c:v>1526.4</c:v>
                </c:pt>
                <c:pt idx="3816">
                  <c:v>1526.8</c:v>
                </c:pt>
                <c:pt idx="3817">
                  <c:v>1527.2</c:v>
                </c:pt>
                <c:pt idx="3818">
                  <c:v>1527.6</c:v>
                </c:pt>
                <c:pt idx="3819">
                  <c:v>1528</c:v>
                </c:pt>
                <c:pt idx="3820">
                  <c:v>1528.4</c:v>
                </c:pt>
                <c:pt idx="3821">
                  <c:v>1528.8</c:v>
                </c:pt>
                <c:pt idx="3822">
                  <c:v>1529.2</c:v>
                </c:pt>
                <c:pt idx="3823">
                  <c:v>1529.6</c:v>
                </c:pt>
                <c:pt idx="3824">
                  <c:v>1530</c:v>
                </c:pt>
                <c:pt idx="3825">
                  <c:v>1530.4</c:v>
                </c:pt>
                <c:pt idx="3826">
                  <c:v>1530.8</c:v>
                </c:pt>
                <c:pt idx="3827">
                  <c:v>1531.2</c:v>
                </c:pt>
                <c:pt idx="3828">
                  <c:v>1531.6</c:v>
                </c:pt>
                <c:pt idx="3829">
                  <c:v>1532</c:v>
                </c:pt>
                <c:pt idx="3830">
                  <c:v>1532.4</c:v>
                </c:pt>
                <c:pt idx="3831">
                  <c:v>1532.8</c:v>
                </c:pt>
                <c:pt idx="3832">
                  <c:v>1533.2</c:v>
                </c:pt>
                <c:pt idx="3833">
                  <c:v>1533.6</c:v>
                </c:pt>
                <c:pt idx="3834">
                  <c:v>1534</c:v>
                </c:pt>
                <c:pt idx="3835">
                  <c:v>1534.4</c:v>
                </c:pt>
                <c:pt idx="3836">
                  <c:v>1534.8</c:v>
                </c:pt>
                <c:pt idx="3837">
                  <c:v>1535.2</c:v>
                </c:pt>
                <c:pt idx="3838">
                  <c:v>1535.6</c:v>
                </c:pt>
                <c:pt idx="3839">
                  <c:v>1536</c:v>
                </c:pt>
                <c:pt idx="3840">
                  <c:v>1536.4</c:v>
                </c:pt>
                <c:pt idx="3841">
                  <c:v>1536.8</c:v>
                </c:pt>
                <c:pt idx="3842">
                  <c:v>1537.2</c:v>
                </c:pt>
                <c:pt idx="3843">
                  <c:v>1537.6</c:v>
                </c:pt>
                <c:pt idx="3844">
                  <c:v>1538</c:v>
                </c:pt>
                <c:pt idx="3845">
                  <c:v>1538.4</c:v>
                </c:pt>
                <c:pt idx="3846">
                  <c:v>1538.8</c:v>
                </c:pt>
                <c:pt idx="3847">
                  <c:v>1539.2</c:v>
                </c:pt>
                <c:pt idx="3848">
                  <c:v>1539.6</c:v>
                </c:pt>
                <c:pt idx="3849">
                  <c:v>1540</c:v>
                </c:pt>
                <c:pt idx="3850">
                  <c:v>1540.4</c:v>
                </c:pt>
                <c:pt idx="3851">
                  <c:v>1540.8</c:v>
                </c:pt>
                <c:pt idx="3852">
                  <c:v>1541.2</c:v>
                </c:pt>
                <c:pt idx="3853">
                  <c:v>1541.6</c:v>
                </c:pt>
                <c:pt idx="3854">
                  <c:v>1542</c:v>
                </c:pt>
                <c:pt idx="3855">
                  <c:v>1542.4</c:v>
                </c:pt>
                <c:pt idx="3856">
                  <c:v>1542.8</c:v>
                </c:pt>
                <c:pt idx="3857">
                  <c:v>1543.2</c:v>
                </c:pt>
                <c:pt idx="3858">
                  <c:v>1543.6</c:v>
                </c:pt>
                <c:pt idx="3859">
                  <c:v>1544</c:v>
                </c:pt>
                <c:pt idx="3860">
                  <c:v>1544.4</c:v>
                </c:pt>
                <c:pt idx="3861">
                  <c:v>1544.8</c:v>
                </c:pt>
                <c:pt idx="3862">
                  <c:v>1545.2</c:v>
                </c:pt>
                <c:pt idx="3863">
                  <c:v>1545.6</c:v>
                </c:pt>
                <c:pt idx="3864">
                  <c:v>1546</c:v>
                </c:pt>
                <c:pt idx="3865">
                  <c:v>1546.4</c:v>
                </c:pt>
                <c:pt idx="3866">
                  <c:v>1546.8</c:v>
                </c:pt>
                <c:pt idx="3867">
                  <c:v>1547.2</c:v>
                </c:pt>
                <c:pt idx="3868">
                  <c:v>1547.6</c:v>
                </c:pt>
                <c:pt idx="3869">
                  <c:v>1548</c:v>
                </c:pt>
                <c:pt idx="3870">
                  <c:v>1548.4</c:v>
                </c:pt>
                <c:pt idx="3871">
                  <c:v>1548.8</c:v>
                </c:pt>
                <c:pt idx="3872">
                  <c:v>1549.2</c:v>
                </c:pt>
                <c:pt idx="3873">
                  <c:v>1549.6</c:v>
                </c:pt>
                <c:pt idx="3874">
                  <c:v>1550</c:v>
                </c:pt>
                <c:pt idx="3875">
                  <c:v>1550.4</c:v>
                </c:pt>
                <c:pt idx="3876">
                  <c:v>1550.8</c:v>
                </c:pt>
                <c:pt idx="3877">
                  <c:v>1551.2</c:v>
                </c:pt>
                <c:pt idx="3878">
                  <c:v>1551.6</c:v>
                </c:pt>
                <c:pt idx="3879">
                  <c:v>1552</c:v>
                </c:pt>
                <c:pt idx="3880">
                  <c:v>1552.4</c:v>
                </c:pt>
                <c:pt idx="3881">
                  <c:v>1552.8</c:v>
                </c:pt>
                <c:pt idx="3882">
                  <c:v>1553.2</c:v>
                </c:pt>
                <c:pt idx="3883">
                  <c:v>1553.6</c:v>
                </c:pt>
                <c:pt idx="3884">
                  <c:v>1554</c:v>
                </c:pt>
                <c:pt idx="3885">
                  <c:v>1554.4</c:v>
                </c:pt>
                <c:pt idx="3886">
                  <c:v>1554.8</c:v>
                </c:pt>
                <c:pt idx="3887">
                  <c:v>1555.2</c:v>
                </c:pt>
                <c:pt idx="3888">
                  <c:v>1555.6</c:v>
                </c:pt>
                <c:pt idx="3889">
                  <c:v>1556</c:v>
                </c:pt>
                <c:pt idx="3890">
                  <c:v>1556.4</c:v>
                </c:pt>
                <c:pt idx="3891">
                  <c:v>1556.8</c:v>
                </c:pt>
                <c:pt idx="3892">
                  <c:v>1557.2</c:v>
                </c:pt>
                <c:pt idx="3893">
                  <c:v>1557.6</c:v>
                </c:pt>
                <c:pt idx="3894">
                  <c:v>1558</c:v>
                </c:pt>
                <c:pt idx="3895">
                  <c:v>1558.4</c:v>
                </c:pt>
                <c:pt idx="3896">
                  <c:v>1558.8</c:v>
                </c:pt>
                <c:pt idx="3897">
                  <c:v>1559.2</c:v>
                </c:pt>
                <c:pt idx="3898">
                  <c:v>1559.6</c:v>
                </c:pt>
                <c:pt idx="3899">
                  <c:v>1560</c:v>
                </c:pt>
                <c:pt idx="3900">
                  <c:v>1560.4</c:v>
                </c:pt>
                <c:pt idx="3901">
                  <c:v>1560.8</c:v>
                </c:pt>
                <c:pt idx="3902">
                  <c:v>1561.2</c:v>
                </c:pt>
                <c:pt idx="3903">
                  <c:v>1561.6</c:v>
                </c:pt>
                <c:pt idx="3904">
                  <c:v>1562</c:v>
                </c:pt>
                <c:pt idx="3905">
                  <c:v>1562.4</c:v>
                </c:pt>
                <c:pt idx="3906">
                  <c:v>1562.8</c:v>
                </c:pt>
                <c:pt idx="3907">
                  <c:v>1563.2</c:v>
                </c:pt>
                <c:pt idx="3908">
                  <c:v>1563.6</c:v>
                </c:pt>
                <c:pt idx="3909">
                  <c:v>1564</c:v>
                </c:pt>
                <c:pt idx="3910">
                  <c:v>1564.4</c:v>
                </c:pt>
                <c:pt idx="3911">
                  <c:v>1564.8</c:v>
                </c:pt>
                <c:pt idx="3912">
                  <c:v>1565.2</c:v>
                </c:pt>
                <c:pt idx="3913">
                  <c:v>1565.6</c:v>
                </c:pt>
                <c:pt idx="3914">
                  <c:v>1566</c:v>
                </c:pt>
                <c:pt idx="3915">
                  <c:v>1566.4</c:v>
                </c:pt>
                <c:pt idx="3916">
                  <c:v>1566.8</c:v>
                </c:pt>
                <c:pt idx="3917">
                  <c:v>1567.2</c:v>
                </c:pt>
                <c:pt idx="3918">
                  <c:v>1567.6</c:v>
                </c:pt>
                <c:pt idx="3919">
                  <c:v>1568</c:v>
                </c:pt>
                <c:pt idx="3920">
                  <c:v>1568.4</c:v>
                </c:pt>
                <c:pt idx="3921">
                  <c:v>1568.8</c:v>
                </c:pt>
                <c:pt idx="3922">
                  <c:v>1569.2</c:v>
                </c:pt>
                <c:pt idx="3923">
                  <c:v>1569.6</c:v>
                </c:pt>
                <c:pt idx="3924">
                  <c:v>1570</c:v>
                </c:pt>
                <c:pt idx="3925">
                  <c:v>1570.4</c:v>
                </c:pt>
                <c:pt idx="3926">
                  <c:v>1570.8</c:v>
                </c:pt>
                <c:pt idx="3927">
                  <c:v>1571.2</c:v>
                </c:pt>
                <c:pt idx="3928">
                  <c:v>1571.6</c:v>
                </c:pt>
                <c:pt idx="3929">
                  <c:v>1572</c:v>
                </c:pt>
                <c:pt idx="3930">
                  <c:v>1572.4</c:v>
                </c:pt>
                <c:pt idx="3931">
                  <c:v>1572.8</c:v>
                </c:pt>
                <c:pt idx="3932">
                  <c:v>1573.2</c:v>
                </c:pt>
                <c:pt idx="3933">
                  <c:v>1573.6</c:v>
                </c:pt>
                <c:pt idx="3934">
                  <c:v>1574</c:v>
                </c:pt>
                <c:pt idx="3935">
                  <c:v>1574.4</c:v>
                </c:pt>
                <c:pt idx="3936">
                  <c:v>1574.8</c:v>
                </c:pt>
                <c:pt idx="3937">
                  <c:v>1575.2</c:v>
                </c:pt>
                <c:pt idx="3938">
                  <c:v>1575.6</c:v>
                </c:pt>
                <c:pt idx="3939">
                  <c:v>1576</c:v>
                </c:pt>
                <c:pt idx="3940">
                  <c:v>1576.4</c:v>
                </c:pt>
                <c:pt idx="3941">
                  <c:v>1576.8</c:v>
                </c:pt>
                <c:pt idx="3942">
                  <c:v>1577.2</c:v>
                </c:pt>
                <c:pt idx="3943">
                  <c:v>1577.6</c:v>
                </c:pt>
                <c:pt idx="3944">
                  <c:v>1578</c:v>
                </c:pt>
                <c:pt idx="3945">
                  <c:v>1578.4</c:v>
                </c:pt>
                <c:pt idx="3946">
                  <c:v>1578.8</c:v>
                </c:pt>
                <c:pt idx="3947">
                  <c:v>1579.2</c:v>
                </c:pt>
                <c:pt idx="3948">
                  <c:v>1579.6</c:v>
                </c:pt>
                <c:pt idx="3949">
                  <c:v>1580</c:v>
                </c:pt>
                <c:pt idx="3950">
                  <c:v>1580.4</c:v>
                </c:pt>
                <c:pt idx="3951">
                  <c:v>1580.8</c:v>
                </c:pt>
                <c:pt idx="3952">
                  <c:v>1581.2</c:v>
                </c:pt>
                <c:pt idx="3953">
                  <c:v>1581.6</c:v>
                </c:pt>
                <c:pt idx="3954">
                  <c:v>1582</c:v>
                </c:pt>
                <c:pt idx="3955">
                  <c:v>1582.4</c:v>
                </c:pt>
                <c:pt idx="3956">
                  <c:v>1582.8</c:v>
                </c:pt>
                <c:pt idx="3957">
                  <c:v>1583.2</c:v>
                </c:pt>
                <c:pt idx="3958">
                  <c:v>1583.6</c:v>
                </c:pt>
                <c:pt idx="3959">
                  <c:v>1584</c:v>
                </c:pt>
                <c:pt idx="3960">
                  <c:v>1584.4</c:v>
                </c:pt>
                <c:pt idx="3961">
                  <c:v>1584.8</c:v>
                </c:pt>
                <c:pt idx="3962">
                  <c:v>1585.2</c:v>
                </c:pt>
                <c:pt idx="3963">
                  <c:v>1585.6</c:v>
                </c:pt>
                <c:pt idx="3964">
                  <c:v>1586</c:v>
                </c:pt>
                <c:pt idx="3965">
                  <c:v>1586.4</c:v>
                </c:pt>
                <c:pt idx="3966">
                  <c:v>1586.8</c:v>
                </c:pt>
                <c:pt idx="3967">
                  <c:v>1587.2</c:v>
                </c:pt>
                <c:pt idx="3968">
                  <c:v>1587.6</c:v>
                </c:pt>
                <c:pt idx="3969">
                  <c:v>1588</c:v>
                </c:pt>
                <c:pt idx="3970">
                  <c:v>1588.4</c:v>
                </c:pt>
                <c:pt idx="3971">
                  <c:v>1588.8</c:v>
                </c:pt>
                <c:pt idx="3972">
                  <c:v>1589.2</c:v>
                </c:pt>
                <c:pt idx="3973">
                  <c:v>1589.6</c:v>
                </c:pt>
                <c:pt idx="3974">
                  <c:v>1590</c:v>
                </c:pt>
                <c:pt idx="3975">
                  <c:v>1590.4</c:v>
                </c:pt>
                <c:pt idx="3976">
                  <c:v>1590.8</c:v>
                </c:pt>
                <c:pt idx="3977">
                  <c:v>1591.2</c:v>
                </c:pt>
                <c:pt idx="3978">
                  <c:v>1591.6</c:v>
                </c:pt>
                <c:pt idx="3979">
                  <c:v>1592</c:v>
                </c:pt>
                <c:pt idx="3980">
                  <c:v>1592.4</c:v>
                </c:pt>
                <c:pt idx="3981">
                  <c:v>1592.8</c:v>
                </c:pt>
                <c:pt idx="3982">
                  <c:v>1593.2</c:v>
                </c:pt>
                <c:pt idx="3983">
                  <c:v>1593.6</c:v>
                </c:pt>
                <c:pt idx="3984">
                  <c:v>1594</c:v>
                </c:pt>
                <c:pt idx="3985">
                  <c:v>1594.4</c:v>
                </c:pt>
                <c:pt idx="3986">
                  <c:v>1594.8</c:v>
                </c:pt>
                <c:pt idx="3987">
                  <c:v>1595.2</c:v>
                </c:pt>
                <c:pt idx="3988">
                  <c:v>1595.6</c:v>
                </c:pt>
                <c:pt idx="3989">
                  <c:v>1596</c:v>
                </c:pt>
                <c:pt idx="3990">
                  <c:v>1596.4</c:v>
                </c:pt>
                <c:pt idx="3991">
                  <c:v>1596.8</c:v>
                </c:pt>
                <c:pt idx="3992">
                  <c:v>1597.2</c:v>
                </c:pt>
                <c:pt idx="3993">
                  <c:v>1597.6</c:v>
                </c:pt>
                <c:pt idx="3994">
                  <c:v>1598</c:v>
                </c:pt>
                <c:pt idx="3995">
                  <c:v>1598.4</c:v>
                </c:pt>
                <c:pt idx="3996">
                  <c:v>1598.8</c:v>
                </c:pt>
                <c:pt idx="3997">
                  <c:v>1599.2</c:v>
                </c:pt>
                <c:pt idx="3998">
                  <c:v>1599.6</c:v>
                </c:pt>
                <c:pt idx="3999">
                  <c:v>1600</c:v>
                </c:pt>
                <c:pt idx="4000">
                  <c:v>1600.4</c:v>
                </c:pt>
                <c:pt idx="4001">
                  <c:v>1600.8</c:v>
                </c:pt>
                <c:pt idx="4002">
                  <c:v>1601.2</c:v>
                </c:pt>
                <c:pt idx="4003">
                  <c:v>1601.6</c:v>
                </c:pt>
                <c:pt idx="4004">
                  <c:v>1602</c:v>
                </c:pt>
                <c:pt idx="4005">
                  <c:v>1602.4</c:v>
                </c:pt>
                <c:pt idx="4006">
                  <c:v>1602.8</c:v>
                </c:pt>
                <c:pt idx="4007">
                  <c:v>1603.2</c:v>
                </c:pt>
                <c:pt idx="4008">
                  <c:v>1603.6</c:v>
                </c:pt>
                <c:pt idx="4009">
                  <c:v>1604</c:v>
                </c:pt>
                <c:pt idx="4010">
                  <c:v>1604.4</c:v>
                </c:pt>
                <c:pt idx="4011">
                  <c:v>1604.8</c:v>
                </c:pt>
                <c:pt idx="4012">
                  <c:v>1605.2</c:v>
                </c:pt>
                <c:pt idx="4013">
                  <c:v>1605.6</c:v>
                </c:pt>
                <c:pt idx="4014">
                  <c:v>1606</c:v>
                </c:pt>
                <c:pt idx="4015">
                  <c:v>1606.4</c:v>
                </c:pt>
                <c:pt idx="4016">
                  <c:v>1606.8</c:v>
                </c:pt>
                <c:pt idx="4017">
                  <c:v>1607.2</c:v>
                </c:pt>
                <c:pt idx="4018">
                  <c:v>1607.6</c:v>
                </c:pt>
                <c:pt idx="4019">
                  <c:v>1608</c:v>
                </c:pt>
                <c:pt idx="4020">
                  <c:v>1608.4</c:v>
                </c:pt>
                <c:pt idx="4021">
                  <c:v>1608.8</c:v>
                </c:pt>
                <c:pt idx="4022">
                  <c:v>1609.2</c:v>
                </c:pt>
                <c:pt idx="4023">
                  <c:v>1609.6</c:v>
                </c:pt>
                <c:pt idx="4024">
                  <c:v>1610</c:v>
                </c:pt>
                <c:pt idx="4025">
                  <c:v>1610.4</c:v>
                </c:pt>
                <c:pt idx="4026">
                  <c:v>1610.8</c:v>
                </c:pt>
                <c:pt idx="4027">
                  <c:v>1611.2</c:v>
                </c:pt>
                <c:pt idx="4028">
                  <c:v>1611.6</c:v>
                </c:pt>
                <c:pt idx="4029">
                  <c:v>1612</c:v>
                </c:pt>
                <c:pt idx="4030">
                  <c:v>1612.4</c:v>
                </c:pt>
                <c:pt idx="4031">
                  <c:v>1612.8</c:v>
                </c:pt>
                <c:pt idx="4032">
                  <c:v>1613.2</c:v>
                </c:pt>
                <c:pt idx="4033">
                  <c:v>1613.6</c:v>
                </c:pt>
                <c:pt idx="4034">
                  <c:v>1614</c:v>
                </c:pt>
                <c:pt idx="4035">
                  <c:v>1614.4</c:v>
                </c:pt>
                <c:pt idx="4036">
                  <c:v>1614.8</c:v>
                </c:pt>
                <c:pt idx="4037">
                  <c:v>1615.2</c:v>
                </c:pt>
                <c:pt idx="4038">
                  <c:v>1615.6</c:v>
                </c:pt>
                <c:pt idx="4039">
                  <c:v>1616</c:v>
                </c:pt>
                <c:pt idx="4040">
                  <c:v>1616.4</c:v>
                </c:pt>
                <c:pt idx="4041">
                  <c:v>1616.8</c:v>
                </c:pt>
                <c:pt idx="4042">
                  <c:v>1617.2</c:v>
                </c:pt>
                <c:pt idx="4043">
                  <c:v>1617.6</c:v>
                </c:pt>
                <c:pt idx="4044">
                  <c:v>1618</c:v>
                </c:pt>
                <c:pt idx="4045">
                  <c:v>1618.4</c:v>
                </c:pt>
                <c:pt idx="4046">
                  <c:v>1618.8</c:v>
                </c:pt>
                <c:pt idx="4047">
                  <c:v>1619.2</c:v>
                </c:pt>
                <c:pt idx="4048">
                  <c:v>1619.6</c:v>
                </c:pt>
                <c:pt idx="4049">
                  <c:v>1620</c:v>
                </c:pt>
                <c:pt idx="4050">
                  <c:v>1620.4</c:v>
                </c:pt>
                <c:pt idx="4051">
                  <c:v>1620.8</c:v>
                </c:pt>
                <c:pt idx="4052">
                  <c:v>1621.2</c:v>
                </c:pt>
                <c:pt idx="4053">
                  <c:v>1621.6</c:v>
                </c:pt>
                <c:pt idx="4054">
                  <c:v>1622</c:v>
                </c:pt>
                <c:pt idx="4055">
                  <c:v>1622.4</c:v>
                </c:pt>
                <c:pt idx="4056">
                  <c:v>1622.8</c:v>
                </c:pt>
                <c:pt idx="4057">
                  <c:v>1623.2</c:v>
                </c:pt>
                <c:pt idx="4058">
                  <c:v>1623.6</c:v>
                </c:pt>
                <c:pt idx="4059">
                  <c:v>1624</c:v>
                </c:pt>
                <c:pt idx="4060">
                  <c:v>1624.4</c:v>
                </c:pt>
                <c:pt idx="4061">
                  <c:v>1624.8</c:v>
                </c:pt>
                <c:pt idx="4062">
                  <c:v>1625.2</c:v>
                </c:pt>
                <c:pt idx="4063">
                  <c:v>1625.6</c:v>
                </c:pt>
                <c:pt idx="4064">
                  <c:v>1626</c:v>
                </c:pt>
                <c:pt idx="4065">
                  <c:v>1626.4</c:v>
                </c:pt>
                <c:pt idx="4066">
                  <c:v>1626.8</c:v>
                </c:pt>
                <c:pt idx="4067">
                  <c:v>1627.2</c:v>
                </c:pt>
                <c:pt idx="4068">
                  <c:v>1627.6</c:v>
                </c:pt>
                <c:pt idx="4069">
                  <c:v>1628</c:v>
                </c:pt>
                <c:pt idx="4070">
                  <c:v>1628.4</c:v>
                </c:pt>
                <c:pt idx="4071">
                  <c:v>1628.8</c:v>
                </c:pt>
                <c:pt idx="4072">
                  <c:v>1629.2</c:v>
                </c:pt>
                <c:pt idx="4073">
                  <c:v>1629.6</c:v>
                </c:pt>
                <c:pt idx="4074">
                  <c:v>1630</c:v>
                </c:pt>
                <c:pt idx="4075">
                  <c:v>1630.4</c:v>
                </c:pt>
                <c:pt idx="4076">
                  <c:v>1630.8</c:v>
                </c:pt>
                <c:pt idx="4077">
                  <c:v>1631.2</c:v>
                </c:pt>
                <c:pt idx="4078">
                  <c:v>1631.6</c:v>
                </c:pt>
                <c:pt idx="4079">
                  <c:v>1632</c:v>
                </c:pt>
                <c:pt idx="4080">
                  <c:v>1632.4</c:v>
                </c:pt>
                <c:pt idx="4081">
                  <c:v>1632.8</c:v>
                </c:pt>
                <c:pt idx="4082">
                  <c:v>1633.2</c:v>
                </c:pt>
                <c:pt idx="4083">
                  <c:v>1633.6</c:v>
                </c:pt>
                <c:pt idx="4084">
                  <c:v>1634</c:v>
                </c:pt>
                <c:pt idx="4085">
                  <c:v>1634.4</c:v>
                </c:pt>
                <c:pt idx="4086">
                  <c:v>1634.8</c:v>
                </c:pt>
                <c:pt idx="4087">
                  <c:v>1635.2</c:v>
                </c:pt>
                <c:pt idx="4088">
                  <c:v>1635.6</c:v>
                </c:pt>
                <c:pt idx="4089">
                  <c:v>1636</c:v>
                </c:pt>
                <c:pt idx="4090">
                  <c:v>1636.4</c:v>
                </c:pt>
                <c:pt idx="4091">
                  <c:v>1636.8</c:v>
                </c:pt>
                <c:pt idx="4092">
                  <c:v>1637.2</c:v>
                </c:pt>
                <c:pt idx="4093">
                  <c:v>1637.6</c:v>
                </c:pt>
                <c:pt idx="4094">
                  <c:v>1638</c:v>
                </c:pt>
                <c:pt idx="4095">
                  <c:v>1638.4</c:v>
                </c:pt>
                <c:pt idx="4096">
                  <c:v>1638.8</c:v>
                </c:pt>
                <c:pt idx="4097">
                  <c:v>1639.2</c:v>
                </c:pt>
                <c:pt idx="4098">
                  <c:v>1639.6</c:v>
                </c:pt>
                <c:pt idx="4099">
                  <c:v>1640</c:v>
                </c:pt>
                <c:pt idx="4100">
                  <c:v>1640.4</c:v>
                </c:pt>
                <c:pt idx="4101">
                  <c:v>1640.8</c:v>
                </c:pt>
                <c:pt idx="4102">
                  <c:v>1641.2</c:v>
                </c:pt>
                <c:pt idx="4103">
                  <c:v>1641.6</c:v>
                </c:pt>
                <c:pt idx="4104">
                  <c:v>1642</c:v>
                </c:pt>
                <c:pt idx="4105">
                  <c:v>1642.4</c:v>
                </c:pt>
                <c:pt idx="4106">
                  <c:v>1642.8</c:v>
                </c:pt>
                <c:pt idx="4107">
                  <c:v>1643.2</c:v>
                </c:pt>
                <c:pt idx="4108">
                  <c:v>1643.6</c:v>
                </c:pt>
                <c:pt idx="4109">
                  <c:v>1644</c:v>
                </c:pt>
                <c:pt idx="4110">
                  <c:v>1644.4</c:v>
                </c:pt>
                <c:pt idx="4111">
                  <c:v>1644.8</c:v>
                </c:pt>
                <c:pt idx="4112">
                  <c:v>1645.2</c:v>
                </c:pt>
                <c:pt idx="4113">
                  <c:v>1645.6</c:v>
                </c:pt>
                <c:pt idx="4114">
                  <c:v>1646</c:v>
                </c:pt>
                <c:pt idx="4115">
                  <c:v>1646.4</c:v>
                </c:pt>
                <c:pt idx="4116">
                  <c:v>1646.8</c:v>
                </c:pt>
                <c:pt idx="4117">
                  <c:v>1647.2</c:v>
                </c:pt>
                <c:pt idx="4118">
                  <c:v>1647.6</c:v>
                </c:pt>
                <c:pt idx="4119">
                  <c:v>1648</c:v>
                </c:pt>
                <c:pt idx="4120">
                  <c:v>1648.4</c:v>
                </c:pt>
                <c:pt idx="4121">
                  <c:v>1648.8</c:v>
                </c:pt>
                <c:pt idx="4122">
                  <c:v>1649.2</c:v>
                </c:pt>
                <c:pt idx="4123">
                  <c:v>1649.6</c:v>
                </c:pt>
                <c:pt idx="4124">
                  <c:v>1650</c:v>
                </c:pt>
                <c:pt idx="4125">
                  <c:v>1650.4</c:v>
                </c:pt>
                <c:pt idx="4126">
                  <c:v>1650.8</c:v>
                </c:pt>
                <c:pt idx="4127">
                  <c:v>1651.2</c:v>
                </c:pt>
                <c:pt idx="4128">
                  <c:v>1651.6</c:v>
                </c:pt>
                <c:pt idx="4129">
                  <c:v>1652</c:v>
                </c:pt>
                <c:pt idx="4130">
                  <c:v>1652.4</c:v>
                </c:pt>
                <c:pt idx="4131">
                  <c:v>1652.8</c:v>
                </c:pt>
                <c:pt idx="4132">
                  <c:v>1653.2</c:v>
                </c:pt>
                <c:pt idx="4133">
                  <c:v>1653.6</c:v>
                </c:pt>
                <c:pt idx="4134">
                  <c:v>1654</c:v>
                </c:pt>
                <c:pt idx="4135">
                  <c:v>1654.4</c:v>
                </c:pt>
                <c:pt idx="4136">
                  <c:v>1654.8</c:v>
                </c:pt>
                <c:pt idx="4137">
                  <c:v>1655.2</c:v>
                </c:pt>
                <c:pt idx="4138">
                  <c:v>1655.6</c:v>
                </c:pt>
                <c:pt idx="4139">
                  <c:v>1656</c:v>
                </c:pt>
                <c:pt idx="4140">
                  <c:v>1656.4</c:v>
                </c:pt>
                <c:pt idx="4141">
                  <c:v>1656.8</c:v>
                </c:pt>
                <c:pt idx="4142">
                  <c:v>1657.2</c:v>
                </c:pt>
                <c:pt idx="4143">
                  <c:v>1657.6</c:v>
                </c:pt>
                <c:pt idx="4144">
                  <c:v>1658</c:v>
                </c:pt>
                <c:pt idx="4145">
                  <c:v>1658.4</c:v>
                </c:pt>
                <c:pt idx="4146">
                  <c:v>1658.8</c:v>
                </c:pt>
                <c:pt idx="4147">
                  <c:v>1659.2</c:v>
                </c:pt>
                <c:pt idx="4148">
                  <c:v>1659.6</c:v>
                </c:pt>
                <c:pt idx="4149">
                  <c:v>1660</c:v>
                </c:pt>
                <c:pt idx="4150">
                  <c:v>1660.4</c:v>
                </c:pt>
                <c:pt idx="4151">
                  <c:v>1660.8</c:v>
                </c:pt>
                <c:pt idx="4152">
                  <c:v>1661.2</c:v>
                </c:pt>
                <c:pt idx="4153">
                  <c:v>1661.6</c:v>
                </c:pt>
                <c:pt idx="4154">
                  <c:v>1662</c:v>
                </c:pt>
                <c:pt idx="4155">
                  <c:v>1662.4</c:v>
                </c:pt>
                <c:pt idx="4156">
                  <c:v>1662.8</c:v>
                </c:pt>
                <c:pt idx="4157">
                  <c:v>1663.2</c:v>
                </c:pt>
                <c:pt idx="4158">
                  <c:v>1663.6</c:v>
                </c:pt>
                <c:pt idx="4159">
                  <c:v>1664</c:v>
                </c:pt>
                <c:pt idx="4160">
                  <c:v>1664.4</c:v>
                </c:pt>
                <c:pt idx="4161">
                  <c:v>1664.8</c:v>
                </c:pt>
                <c:pt idx="4162">
                  <c:v>1665.2</c:v>
                </c:pt>
                <c:pt idx="4163">
                  <c:v>1665.6</c:v>
                </c:pt>
                <c:pt idx="4164">
                  <c:v>1666</c:v>
                </c:pt>
                <c:pt idx="4165">
                  <c:v>1666.4</c:v>
                </c:pt>
                <c:pt idx="4166">
                  <c:v>1666.8</c:v>
                </c:pt>
                <c:pt idx="4167">
                  <c:v>1667.2</c:v>
                </c:pt>
                <c:pt idx="4168">
                  <c:v>1667.6</c:v>
                </c:pt>
                <c:pt idx="4169">
                  <c:v>1668</c:v>
                </c:pt>
                <c:pt idx="4170">
                  <c:v>1668.4</c:v>
                </c:pt>
                <c:pt idx="4171">
                  <c:v>1668.8</c:v>
                </c:pt>
                <c:pt idx="4172">
                  <c:v>1669.2</c:v>
                </c:pt>
                <c:pt idx="4173">
                  <c:v>1669.6</c:v>
                </c:pt>
                <c:pt idx="4174">
                  <c:v>1670</c:v>
                </c:pt>
                <c:pt idx="4175">
                  <c:v>1670.4</c:v>
                </c:pt>
                <c:pt idx="4176">
                  <c:v>1670.8</c:v>
                </c:pt>
                <c:pt idx="4177">
                  <c:v>1671.2</c:v>
                </c:pt>
                <c:pt idx="4178">
                  <c:v>1671.6</c:v>
                </c:pt>
                <c:pt idx="4179">
                  <c:v>1672</c:v>
                </c:pt>
                <c:pt idx="4180">
                  <c:v>1672.4</c:v>
                </c:pt>
                <c:pt idx="4181">
                  <c:v>1672.8</c:v>
                </c:pt>
                <c:pt idx="4182">
                  <c:v>1673.2</c:v>
                </c:pt>
                <c:pt idx="4183">
                  <c:v>1673.6</c:v>
                </c:pt>
                <c:pt idx="4184">
                  <c:v>1674</c:v>
                </c:pt>
                <c:pt idx="4185">
                  <c:v>1674.4</c:v>
                </c:pt>
                <c:pt idx="4186">
                  <c:v>1674.8</c:v>
                </c:pt>
                <c:pt idx="4187">
                  <c:v>1675.2</c:v>
                </c:pt>
                <c:pt idx="4188">
                  <c:v>1675.6</c:v>
                </c:pt>
                <c:pt idx="4189">
                  <c:v>1676</c:v>
                </c:pt>
                <c:pt idx="4190">
                  <c:v>1676.4</c:v>
                </c:pt>
                <c:pt idx="4191">
                  <c:v>1676.8</c:v>
                </c:pt>
                <c:pt idx="4192">
                  <c:v>1677.2</c:v>
                </c:pt>
                <c:pt idx="4193">
                  <c:v>1677.6</c:v>
                </c:pt>
                <c:pt idx="4194">
                  <c:v>1678</c:v>
                </c:pt>
                <c:pt idx="4195">
                  <c:v>1678.4</c:v>
                </c:pt>
                <c:pt idx="4196">
                  <c:v>1678.8</c:v>
                </c:pt>
                <c:pt idx="4197">
                  <c:v>1679.2</c:v>
                </c:pt>
                <c:pt idx="4198">
                  <c:v>1679.6</c:v>
                </c:pt>
                <c:pt idx="4199">
                  <c:v>1680</c:v>
                </c:pt>
                <c:pt idx="4200">
                  <c:v>1680.4</c:v>
                </c:pt>
                <c:pt idx="4201">
                  <c:v>1680.8</c:v>
                </c:pt>
                <c:pt idx="4202">
                  <c:v>1681.2</c:v>
                </c:pt>
                <c:pt idx="4203">
                  <c:v>1681.6</c:v>
                </c:pt>
                <c:pt idx="4204">
                  <c:v>1682</c:v>
                </c:pt>
                <c:pt idx="4205">
                  <c:v>1682.4</c:v>
                </c:pt>
                <c:pt idx="4206">
                  <c:v>1682.8</c:v>
                </c:pt>
                <c:pt idx="4207">
                  <c:v>1683.2</c:v>
                </c:pt>
                <c:pt idx="4208">
                  <c:v>1683.6</c:v>
                </c:pt>
                <c:pt idx="4209">
                  <c:v>1684</c:v>
                </c:pt>
                <c:pt idx="4210">
                  <c:v>1684.4</c:v>
                </c:pt>
                <c:pt idx="4211">
                  <c:v>1684.8</c:v>
                </c:pt>
                <c:pt idx="4212">
                  <c:v>1685.2</c:v>
                </c:pt>
                <c:pt idx="4213">
                  <c:v>1685.6</c:v>
                </c:pt>
                <c:pt idx="4214">
                  <c:v>1686</c:v>
                </c:pt>
                <c:pt idx="4215">
                  <c:v>1686.4</c:v>
                </c:pt>
                <c:pt idx="4216">
                  <c:v>1686.8</c:v>
                </c:pt>
                <c:pt idx="4217">
                  <c:v>1687.2</c:v>
                </c:pt>
                <c:pt idx="4218">
                  <c:v>1687.6</c:v>
                </c:pt>
                <c:pt idx="4219">
                  <c:v>1688</c:v>
                </c:pt>
                <c:pt idx="4220">
                  <c:v>1688.4</c:v>
                </c:pt>
                <c:pt idx="4221">
                  <c:v>1688.8</c:v>
                </c:pt>
                <c:pt idx="4222">
                  <c:v>1689.2</c:v>
                </c:pt>
                <c:pt idx="4223">
                  <c:v>1689.6</c:v>
                </c:pt>
                <c:pt idx="4224">
                  <c:v>1690</c:v>
                </c:pt>
                <c:pt idx="4225">
                  <c:v>1690.4</c:v>
                </c:pt>
                <c:pt idx="4226">
                  <c:v>1690.8</c:v>
                </c:pt>
                <c:pt idx="4227">
                  <c:v>1691.2</c:v>
                </c:pt>
                <c:pt idx="4228">
                  <c:v>1691.6</c:v>
                </c:pt>
                <c:pt idx="4229">
                  <c:v>1692</c:v>
                </c:pt>
                <c:pt idx="4230">
                  <c:v>1692.4</c:v>
                </c:pt>
                <c:pt idx="4231">
                  <c:v>1692.8</c:v>
                </c:pt>
                <c:pt idx="4232">
                  <c:v>1693.2</c:v>
                </c:pt>
                <c:pt idx="4233">
                  <c:v>1693.6</c:v>
                </c:pt>
                <c:pt idx="4234">
                  <c:v>1694</c:v>
                </c:pt>
                <c:pt idx="4235">
                  <c:v>1694.4</c:v>
                </c:pt>
                <c:pt idx="4236">
                  <c:v>1694.8</c:v>
                </c:pt>
                <c:pt idx="4237">
                  <c:v>1695.2</c:v>
                </c:pt>
                <c:pt idx="4238">
                  <c:v>1695.6</c:v>
                </c:pt>
                <c:pt idx="4239">
                  <c:v>1696</c:v>
                </c:pt>
                <c:pt idx="4240">
                  <c:v>1696.4</c:v>
                </c:pt>
                <c:pt idx="4241">
                  <c:v>1696.8</c:v>
                </c:pt>
                <c:pt idx="4242">
                  <c:v>1697.2</c:v>
                </c:pt>
                <c:pt idx="4243">
                  <c:v>1697.6</c:v>
                </c:pt>
                <c:pt idx="4244">
                  <c:v>1698</c:v>
                </c:pt>
                <c:pt idx="4245">
                  <c:v>1698.4</c:v>
                </c:pt>
                <c:pt idx="4246">
                  <c:v>1698.8</c:v>
                </c:pt>
                <c:pt idx="4247">
                  <c:v>1699.2</c:v>
                </c:pt>
                <c:pt idx="4248">
                  <c:v>1699.6</c:v>
                </c:pt>
                <c:pt idx="4249">
                  <c:v>1700</c:v>
                </c:pt>
                <c:pt idx="4250">
                  <c:v>1700.4</c:v>
                </c:pt>
                <c:pt idx="4251">
                  <c:v>1700.8</c:v>
                </c:pt>
                <c:pt idx="4252">
                  <c:v>1701.2</c:v>
                </c:pt>
                <c:pt idx="4253">
                  <c:v>1701.6</c:v>
                </c:pt>
                <c:pt idx="4254">
                  <c:v>1702</c:v>
                </c:pt>
                <c:pt idx="4255">
                  <c:v>1702.4</c:v>
                </c:pt>
                <c:pt idx="4256">
                  <c:v>1702.8</c:v>
                </c:pt>
                <c:pt idx="4257">
                  <c:v>1703.2</c:v>
                </c:pt>
                <c:pt idx="4258">
                  <c:v>1703.6</c:v>
                </c:pt>
                <c:pt idx="4259">
                  <c:v>1704</c:v>
                </c:pt>
                <c:pt idx="4260">
                  <c:v>1704.4</c:v>
                </c:pt>
                <c:pt idx="4261">
                  <c:v>1704.8</c:v>
                </c:pt>
                <c:pt idx="4262">
                  <c:v>1705.2</c:v>
                </c:pt>
                <c:pt idx="4263">
                  <c:v>1705.6</c:v>
                </c:pt>
                <c:pt idx="4264">
                  <c:v>1706</c:v>
                </c:pt>
                <c:pt idx="4265">
                  <c:v>1706.4</c:v>
                </c:pt>
                <c:pt idx="4266">
                  <c:v>1706.8</c:v>
                </c:pt>
                <c:pt idx="4267">
                  <c:v>1707.2</c:v>
                </c:pt>
                <c:pt idx="4268">
                  <c:v>1707.6</c:v>
                </c:pt>
                <c:pt idx="4269">
                  <c:v>1708</c:v>
                </c:pt>
                <c:pt idx="4270">
                  <c:v>1708.4</c:v>
                </c:pt>
                <c:pt idx="4271">
                  <c:v>1708.8</c:v>
                </c:pt>
                <c:pt idx="4272">
                  <c:v>1709.2</c:v>
                </c:pt>
                <c:pt idx="4273">
                  <c:v>1709.6</c:v>
                </c:pt>
                <c:pt idx="4274">
                  <c:v>1710</c:v>
                </c:pt>
                <c:pt idx="4275">
                  <c:v>1710.4</c:v>
                </c:pt>
                <c:pt idx="4276">
                  <c:v>1710.8</c:v>
                </c:pt>
                <c:pt idx="4277">
                  <c:v>1711.2</c:v>
                </c:pt>
                <c:pt idx="4278">
                  <c:v>1711.6</c:v>
                </c:pt>
                <c:pt idx="4279">
                  <c:v>1712</c:v>
                </c:pt>
                <c:pt idx="4280">
                  <c:v>1712.4</c:v>
                </c:pt>
                <c:pt idx="4281">
                  <c:v>1712.8</c:v>
                </c:pt>
                <c:pt idx="4282">
                  <c:v>1713.2</c:v>
                </c:pt>
                <c:pt idx="4283">
                  <c:v>1713.6</c:v>
                </c:pt>
                <c:pt idx="4284">
                  <c:v>1714</c:v>
                </c:pt>
                <c:pt idx="4285">
                  <c:v>1714.4</c:v>
                </c:pt>
                <c:pt idx="4286">
                  <c:v>1714.8</c:v>
                </c:pt>
                <c:pt idx="4287">
                  <c:v>1715.2</c:v>
                </c:pt>
                <c:pt idx="4288">
                  <c:v>1715.6</c:v>
                </c:pt>
                <c:pt idx="4289">
                  <c:v>1716</c:v>
                </c:pt>
                <c:pt idx="4290">
                  <c:v>1716.4</c:v>
                </c:pt>
                <c:pt idx="4291">
                  <c:v>1716.8</c:v>
                </c:pt>
                <c:pt idx="4292">
                  <c:v>1717.2</c:v>
                </c:pt>
                <c:pt idx="4293">
                  <c:v>1717.6</c:v>
                </c:pt>
                <c:pt idx="4294">
                  <c:v>1718</c:v>
                </c:pt>
                <c:pt idx="4295">
                  <c:v>1718.4</c:v>
                </c:pt>
                <c:pt idx="4296">
                  <c:v>1718.8</c:v>
                </c:pt>
                <c:pt idx="4297">
                  <c:v>1719.2</c:v>
                </c:pt>
                <c:pt idx="4298">
                  <c:v>1719.6</c:v>
                </c:pt>
                <c:pt idx="4299">
                  <c:v>1720</c:v>
                </c:pt>
                <c:pt idx="4300">
                  <c:v>1720.4</c:v>
                </c:pt>
                <c:pt idx="4301">
                  <c:v>1720.8</c:v>
                </c:pt>
                <c:pt idx="4302">
                  <c:v>1721.2</c:v>
                </c:pt>
                <c:pt idx="4303">
                  <c:v>1721.6</c:v>
                </c:pt>
                <c:pt idx="4304">
                  <c:v>1722</c:v>
                </c:pt>
                <c:pt idx="4305">
                  <c:v>1722.4</c:v>
                </c:pt>
                <c:pt idx="4306">
                  <c:v>1722.8</c:v>
                </c:pt>
                <c:pt idx="4307">
                  <c:v>1723.2</c:v>
                </c:pt>
                <c:pt idx="4308">
                  <c:v>1723.6</c:v>
                </c:pt>
                <c:pt idx="4309">
                  <c:v>1724</c:v>
                </c:pt>
                <c:pt idx="4310">
                  <c:v>1724.4</c:v>
                </c:pt>
                <c:pt idx="4311">
                  <c:v>1724.8</c:v>
                </c:pt>
                <c:pt idx="4312">
                  <c:v>1725.2</c:v>
                </c:pt>
                <c:pt idx="4313">
                  <c:v>1725.6</c:v>
                </c:pt>
                <c:pt idx="4314">
                  <c:v>1726</c:v>
                </c:pt>
                <c:pt idx="4315">
                  <c:v>1726.4</c:v>
                </c:pt>
                <c:pt idx="4316">
                  <c:v>1726.8</c:v>
                </c:pt>
                <c:pt idx="4317">
                  <c:v>1727.2</c:v>
                </c:pt>
                <c:pt idx="4318">
                  <c:v>1727.6</c:v>
                </c:pt>
                <c:pt idx="4319">
                  <c:v>1728</c:v>
                </c:pt>
                <c:pt idx="4320">
                  <c:v>1728.4</c:v>
                </c:pt>
                <c:pt idx="4321">
                  <c:v>1728.8</c:v>
                </c:pt>
                <c:pt idx="4322">
                  <c:v>1729.2</c:v>
                </c:pt>
                <c:pt idx="4323">
                  <c:v>1729.6</c:v>
                </c:pt>
                <c:pt idx="4324">
                  <c:v>1730</c:v>
                </c:pt>
                <c:pt idx="4325">
                  <c:v>1730.4</c:v>
                </c:pt>
                <c:pt idx="4326">
                  <c:v>1730.8</c:v>
                </c:pt>
                <c:pt idx="4327">
                  <c:v>1731.2</c:v>
                </c:pt>
                <c:pt idx="4328">
                  <c:v>1731.6</c:v>
                </c:pt>
                <c:pt idx="4329">
                  <c:v>1732</c:v>
                </c:pt>
                <c:pt idx="4330">
                  <c:v>1732.4</c:v>
                </c:pt>
                <c:pt idx="4331">
                  <c:v>1732.8</c:v>
                </c:pt>
                <c:pt idx="4332">
                  <c:v>1733.2</c:v>
                </c:pt>
                <c:pt idx="4333">
                  <c:v>1733.6</c:v>
                </c:pt>
                <c:pt idx="4334">
                  <c:v>1734</c:v>
                </c:pt>
                <c:pt idx="4335">
                  <c:v>1734.4</c:v>
                </c:pt>
                <c:pt idx="4336">
                  <c:v>1734.8</c:v>
                </c:pt>
                <c:pt idx="4337">
                  <c:v>1735.2</c:v>
                </c:pt>
                <c:pt idx="4338">
                  <c:v>1735.6</c:v>
                </c:pt>
                <c:pt idx="4339">
                  <c:v>1736</c:v>
                </c:pt>
                <c:pt idx="4340">
                  <c:v>1736.4</c:v>
                </c:pt>
                <c:pt idx="4341">
                  <c:v>1736.8</c:v>
                </c:pt>
                <c:pt idx="4342">
                  <c:v>1737.2</c:v>
                </c:pt>
                <c:pt idx="4343">
                  <c:v>1737.6</c:v>
                </c:pt>
                <c:pt idx="4344">
                  <c:v>1738</c:v>
                </c:pt>
                <c:pt idx="4345">
                  <c:v>1738.4</c:v>
                </c:pt>
                <c:pt idx="4346">
                  <c:v>1738.8</c:v>
                </c:pt>
                <c:pt idx="4347">
                  <c:v>1739.2</c:v>
                </c:pt>
                <c:pt idx="4348">
                  <c:v>1739.6</c:v>
                </c:pt>
                <c:pt idx="4349">
                  <c:v>1740</c:v>
                </c:pt>
                <c:pt idx="4350">
                  <c:v>1740.4</c:v>
                </c:pt>
                <c:pt idx="4351">
                  <c:v>1740.8</c:v>
                </c:pt>
                <c:pt idx="4352">
                  <c:v>1741.2</c:v>
                </c:pt>
                <c:pt idx="4353">
                  <c:v>1741.6</c:v>
                </c:pt>
                <c:pt idx="4354">
                  <c:v>1742</c:v>
                </c:pt>
                <c:pt idx="4355">
                  <c:v>1742.4</c:v>
                </c:pt>
                <c:pt idx="4356">
                  <c:v>1742.8</c:v>
                </c:pt>
                <c:pt idx="4357">
                  <c:v>1743.2</c:v>
                </c:pt>
                <c:pt idx="4358">
                  <c:v>1743.6</c:v>
                </c:pt>
                <c:pt idx="4359">
                  <c:v>1744</c:v>
                </c:pt>
                <c:pt idx="4360">
                  <c:v>1744.4</c:v>
                </c:pt>
                <c:pt idx="4361">
                  <c:v>1744.8</c:v>
                </c:pt>
                <c:pt idx="4362">
                  <c:v>1745.2</c:v>
                </c:pt>
                <c:pt idx="4363">
                  <c:v>1745.6</c:v>
                </c:pt>
                <c:pt idx="4364">
                  <c:v>1746</c:v>
                </c:pt>
                <c:pt idx="4365">
                  <c:v>1746.4</c:v>
                </c:pt>
                <c:pt idx="4366">
                  <c:v>1746.8</c:v>
                </c:pt>
                <c:pt idx="4367">
                  <c:v>1747.2</c:v>
                </c:pt>
                <c:pt idx="4368">
                  <c:v>1747.6</c:v>
                </c:pt>
                <c:pt idx="4369">
                  <c:v>1748</c:v>
                </c:pt>
                <c:pt idx="4370">
                  <c:v>1748.4</c:v>
                </c:pt>
                <c:pt idx="4371">
                  <c:v>1748.8</c:v>
                </c:pt>
                <c:pt idx="4372">
                  <c:v>1749.2</c:v>
                </c:pt>
                <c:pt idx="4373">
                  <c:v>1749.6</c:v>
                </c:pt>
                <c:pt idx="4374">
                  <c:v>1750</c:v>
                </c:pt>
                <c:pt idx="4375">
                  <c:v>1750.4</c:v>
                </c:pt>
                <c:pt idx="4376">
                  <c:v>1750.8</c:v>
                </c:pt>
                <c:pt idx="4377">
                  <c:v>1751.2</c:v>
                </c:pt>
                <c:pt idx="4378">
                  <c:v>1751.6</c:v>
                </c:pt>
                <c:pt idx="4379">
                  <c:v>1752</c:v>
                </c:pt>
                <c:pt idx="4380">
                  <c:v>1752.4</c:v>
                </c:pt>
                <c:pt idx="4381">
                  <c:v>1752.8</c:v>
                </c:pt>
                <c:pt idx="4382">
                  <c:v>1753.2</c:v>
                </c:pt>
                <c:pt idx="4383">
                  <c:v>1753.6</c:v>
                </c:pt>
                <c:pt idx="4384">
                  <c:v>1754</c:v>
                </c:pt>
                <c:pt idx="4385">
                  <c:v>1754.4</c:v>
                </c:pt>
                <c:pt idx="4386">
                  <c:v>1754.8</c:v>
                </c:pt>
                <c:pt idx="4387">
                  <c:v>1755.2</c:v>
                </c:pt>
                <c:pt idx="4388">
                  <c:v>1755.6</c:v>
                </c:pt>
                <c:pt idx="4389">
                  <c:v>1756</c:v>
                </c:pt>
                <c:pt idx="4390">
                  <c:v>1756.4</c:v>
                </c:pt>
                <c:pt idx="4391">
                  <c:v>1756.8</c:v>
                </c:pt>
                <c:pt idx="4392">
                  <c:v>1757.2</c:v>
                </c:pt>
                <c:pt idx="4393">
                  <c:v>1757.6</c:v>
                </c:pt>
                <c:pt idx="4394">
                  <c:v>1758</c:v>
                </c:pt>
                <c:pt idx="4395">
                  <c:v>1758.4</c:v>
                </c:pt>
                <c:pt idx="4396">
                  <c:v>1758.8</c:v>
                </c:pt>
                <c:pt idx="4397">
                  <c:v>1759.2</c:v>
                </c:pt>
                <c:pt idx="4398">
                  <c:v>1759.6</c:v>
                </c:pt>
                <c:pt idx="4399">
                  <c:v>1760</c:v>
                </c:pt>
                <c:pt idx="4400">
                  <c:v>1760.4</c:v>
                </c:pt>
                <c:pt idx="4401">
                  <c:v>1760.8</c:v>
                </c:pt>
                <c:pt idx="4402">
                  <c:v>1761.2</c:v>
                </c:pt>
                <c:pt idx="4403">
                  <c:v>1761.6</c:v>
                </c:pt>
                <c:pt idx="4404">
                  <c:v>1762</c:v>
                </c:pt>
                <c:pt idx="4405">
                  <c:v>1762.4</c:v>
                </c:pt>
                <c:pt idx="4406">
                  <c:v>1762.8</c:v>
                </c:pt>
                <c:pt idx="4407">
                  <c:v>1763.2</c:v>
                </c:pt>
                <c:pt idx="4408">
                  <c:v>1763.6</c:v>
                </c:pt>
                <c:pt idx="4409">
                  <c:v>1764</c:v>
                </c:pt>
                <c:pt idx="4410">
                  <c:v>1764.4</c:v>
                </c:pt>
                <c:pt idx="4411">
                  <c:v>1764.8</c:v>
                </c:pt>
                <c:pt idx="4412">
                  <c:v>1765.2</c:v>
                </c:pt>
                <c:pt idx="4413">
                  <c:v>1765.6</c:v>
                </c:pt>
                <c:pt idx="4414">
                  <c:v>1766</c:v>
                </c:pt>
                <c:pt idx="4415">
                  <c:v>1766.4</c:v>
                </c:pt>
                <c:pt idx="4416">
                  <c:v>1766.8</c:v>
                </c:pt>
                <c:pt idx="4417">
                  <c:v>1767.2</c:v>
                </c:pt>
                <c:pt idx="4418">
                  <c:v>1767.6</c:v>
                </c:pt>
                <c:pt idx="4419">
                  <c:v>1768</c:v>
                </c:pt>
                <c:pt idx="4420">
                  <c:v>1768.4</c:v>
                </c:pt>
                <c:pt idx="4421">
                  <c:v>1768.8</c:v>
                </c:pt>
                <c:pt idx="4422">
                  <c:v>1769.2</c:v>
                </c:pt>
                <c:pt idx="4423">
                  <c:v>1769.6</c:v>
                </c:pt>
                <c:pt idx="4424">
                  <c:v>1770</c:v>
                </c:pt>
                <c:pt idx="4425">
                  <c:v>1770.4</c:v>
                </c:pt>
                <c:pt idx="4426">
                  <c:v>1770.8</c:v>
                </c:pt>
                <c:pt idx="4427">
                  <c:v>1771.2</c:v>
                </c:pt>
                <c:pt idx="4428">
                  <c:v>1771.6</c:v>
                </c:pt>
                <c:pt idx="4429">
                  <c:v>1772</c:v>
                </c:pt>
                <c:pt idx="4430">
                  <c:v>1772.4</c:v>
                </c:pt>
                <c:pt idx="4431">
                  <c:v>1772.8</c:v>
                </c:pt>
                <c:pt idx="4432">
                  <c:v>1773.2</c:v>
                </c:pt>
                <c:pt idx="4433">
                  <c:v>1773.6</c:v>
                </c:pt>
                <c:pt idx="4434">
                  <c:v>1774</c:v>
                </c:pt>
                <c:pt idx="4435">
                  <c:v>1774.4</c:v>
                </c:pt>
                <c:pt idx="4436">
                  <c:v>1774.8</c:v>
                </c:pt>
                <c:pt idx="4437">
                  <c:v>1775.2</c:v>
                </c:pt>
                <c:pt idx="4438">
                  <c:v>1775.6</c:v>
                </c:pt>
                <c:pt idx="4439">
                  <c:v>1776</c:v>
                </c:pt>
                <c:pt idx="4440">
                  <c:v>1776.4</c:v>
                </c:pt>
                <c:pt idx="4441">
                  <c:v>1776.8</c:v>
                </c:pt>
                <c:pt idx="4442">
                  <c:v>1777.2</c:v>
                </c:pt>
                <c:pt idx="4443">
                  <c:v>1777.6</c:v>
                </c:pt>
                <c:pt idx="4444">
                  <c:v>1778</c:v>
                </c:pt>
                <c:pt idx="4445">
                  <c:v>1778.4</c:v>
                </c:pt>
                <c:pt idx="4446">
                  <c:v>1778.8</c:v>
                </c:pt>
                <c:pt idx="4447">
                  <c:v>1779.2</c:v>
                </c:pt>
                <c:pt idx="4448">
                  <c:v>1779.6</c:v>
                </c:pt>
                <c:pt idx="4449">
                  <c:v>1780</c:v>
                </c:pt>
                <c:pt idx="4450">
                  <c:v>1780.4</c:v>
                </c:pt>
                <c:pt idx="4451">
                  <c:v>1780.8</c:v>
                </c:pt>
                <c:pt idx="4452">
                  <c:v>1781.2</c:v>
                </c:pt>
                <c:pt idx="4453">
                  <c:v>1781.6</c:v>
                </c:pt>
                <c:pt idx="4454">
                  <c:v>1782</c:v>
                </c:pt>
                <c:pt idx="4455">
                  <c:v>1782.4</c:v>
                </c:pt>
                <c:pt idx="4456">
                  <c:v>1782.8</c:v>
                </c:pt>
                <c:pt idx="4457">
                  <c:v>1783.2</c:v>
                </c:pt>
                <c:pt idx="4458">
                  <c:v>1783.6</c:v>
                </c:pt>
                <c:pt idx="4459">
                  <c:v>1784</c:v>
                </c:pt>
                <c:pt idx="4460">
                  <c:v>1784.4</c:v>
                </c:pt>
                <c:pt idx="4461">
                  <c:v>1784.8</c:v>
                </c:pt>
                <c:pt idx="4462">
                  <c:v>1785.2</c:v>
                </c:pt>
                <c:pt idx="4463">
                  <c:v>1785.6</c:v>
                </c:pt>
                <c:pt idx="4464">
                  <c:v>1786</c:v>
                </c:pt>
                <c:pt idx="4465">
                  <c:v>1786.4</c:v>
                </c:pt>
                <c:pt idx="4466">
                  <c:v>1786.8</c:v>
                </c:pt>
                <c:pt idx="4467">
                  <c:v>1787.2</c:v>
                </c:pt>
                <c:pt idx="4468">
                  <c:v>1787.6</c:v>
                </c:pt>
                <c:pt idx="4469">
                  <c:v>1788</c:v>
                </c:pt>
                <c:pt idx="4470">
                  <c:v>1788.4</c:v>
                </c:pt>
                <c:pt idx="4471">
                  <c:v>1788.8</c:v>
                </c:pt>
                <c:pt idx="4472">
                  <c:v>1789.2</c:v>
                </c:pt>
                <c:pt idx="4473">
                  <c:v>1789.6</c:v>
                </c:pt>
                <c:pt idx="4474">
                  <c:v>1790</c:v>
                </c:pt>
                <c:pt idx="4475">
                  <c:v>1790.4</c:v>
                </c:pt>
                <c:pt idx="4476">
                  <c:v>1790.8</c:v>
                </c:pt>
                <c:pt idx="4477">
                  <c:v>1791.2</c:v>
                </c:pt>
                <c:pt idx="4478">
                  <c:v>1791.6</c:v>
                </c:pt>
                <c:pt idx="4479">
                  <c:v>1792</c:v>
                </c:pt>
                <c:pt idx="4480">
                  <c:v>1792.4</c:v>
                </c:pt>
                <c:pt idx="4481">
                  <c:v>1792.8</c:v>
                </c:pt>
                <c:pt idx="4482">
                  <c:v>1793.2</c:v>
                </c:pt>
                <c:pt idx="4483">
                  <c:v>1793.6</c:v>
                </c:pt>
                <c:pt idx="4484">
                  <c:v>1794</c:v>
                </c:pt>
                <c:pt idx="4485">
                  <c:v>1794.4</c:v>
                </c:pt>
                <c:pt idx="4486">
                  <c:v>1794.8</c:v>
                </c:pt>
                <c:pt idx="4487">
                  <c:v>1795.2</c:v>
                </c:pt>
                <c:pt idx="4488">
                  <c:v>1795.6</c:v>
                </c:pt>
                <c:pt idx="4489">
                  <c:v>1796</c:v>
                </c:pt>
                <c:pt idx="4490">
                  <c:v>1796.4</c:v>
                </c:pt>
                <c:pt idx="4491">
                  <c:v>1796.8</c:v>
                </c:pt>
                <c:pt idx="4492">
                  <c:v>1797.2</c:v>
                </c:pt>
                <c:pt idx="4493">
                  <c:v>1797.6</c:v>
                </c:pt>
                <c:pt idx="4494">
                  <c:v>1798</c:v>
                </c:pt>
                <c:pt idx="4495">
                  <c:v>1798.4</c:v>
                </c:pt>
                <c:pt idx="4496">
                  <c:v>1798.8</c:v>
                </c:pt>
                <c:pt idx="4497">
                  <c:v>1799.2</c:v>
                </c:pt>
                <c:pt idx="4498">
                  <c:v>1799.6</c:v>
                </c:pt>
                <c:pt idx="4499">
                  <c:v>1800</c:v>
                </c:pt>
                <c:pt idx="4500">
                  <c:v>1800.4</c:v>
                </c:pt>
                <c:pt idx="4501">
                  <c:v>1800.8</c:v>
                </c:pt>
                <c:pt idx="4502">
                  <c:v>1801.2</c:v>
                </c:pt>
                <c:pt idx="4503">
                  <c:v>1801.6</c:v>
                </c:pt>
                <c:pt idx="4504">
                  <c:v>1802</c:v>
                </c:pt>
                <c:pt idx="4505">
                  <c:v>1802.4</c:v>
                </c:pt>
                <c:pt idx="4506">
                  <c:v>1802.8</c:v>
                </c:pt>
                <c:pt idx="4507">
                  <c:v>1803.2</c:v>
                </c:pt>
                <c:pt idx="4508">
                  <c:v>1803.6</c:v>
                </c:pt>
                <c:pt idx="4509">
                  <c:v>1804</c:v>
                </c:pt>
                <c:pt idx="4510">
                  <c:v>1804.4</c:v>
                </c:pt>
                <c:pt idx="4511">
                  <c:v>1804.8</c:v>
                </c:pt>
                <c:pt idx="4512">
                  <c:v>1805.2</c:v>
                </c:pt>
                <c:pt idx="4513">
                  <c:v>1805.6</c:v>
                </c:pt>
                <c:pt idx="4514">
                  <c:v>1806</c:v>
                </c:pt>
                <c:pt idx="4515">
                  <c:v>1806.4</c:v>
                </c:pt>
                <c:pt idx="4516">
                  <c:v>1806.8</c:v>
                </c:pt>
                <c:pt idx="4517">
                  <c:v>1807.2</c:v>
                </c:pt>
                <c:pt idx="4518">
                  <c:v>1807.6</c:v>
                </c:pt>
                <c:pt idx="4519">
                  <c:v>1808</c:v>
                </c:pt>
                <c:pt idx="4520">
                  <c:v>1808.4</c:v>
                </c:pt>
                <c:pt idx="4521">
                  <c:v>1808.8</c:v>
                </c:pt>
                <c:pt idx="4522">
                  <c:v>1809.2</c:v>
                </c:pt>
                <c:pt idx="4523">
                  <c:v>1809.6</c:v>
                </c:pt>
                <c:pt idx="4524">
                  <c:v>1810</c:v>
                </c:pt>
                <c:pt idx="4525">
                  <c:v>1810.4</c:v>
                </c:pt>
                <c:pt idx="4526">
                  <c:v>1810.8</c:v>
                </c:pt>
                <c:pt idx="4527">
                  <c:v>1811.2</c:v>
                </c:pt>
                <c:pt idx="4528">
                  <c:v>1811.6</c:v>
                </c:pt>
                <c:pt idx="4529">
                  <c:v>1812</c:v>
                </c:pt>
                <c:pt idx="4530">
                  <c:v>1812.4</c:v>
                </c:pt>
                <c:pt idx="4531">
                  <c:v>1812.8</c:v>
                </c:pt>
                <c:pt idx="4532">
                  <c:v>1813.2</c:v>
                </c:pt>
                <c:pt idx="4533">
                  <c:v>1813.6</c:v>
                </c:pt>
                <c:pt idx="4534">
                  <c:v>1814</c:v>
                </c:pt>
                <c:pt idx="4535">
                  <c:v>1814.4</c:v>
                </c:pt>
                <c:pt idx="4536">
                  <c:v>1814.8</c:v>
                </c:pt>
                <c:pt idx="4537">
                  <c:v>1815.2</c:v>
                </c:pt>
                <c:pt idx="4538">
                  <c:v>1815.6</c:v>
                </c:pt>
                <c:pt idx="4539">
                  <c:v>1816</c:v>
                </c:pt>
                <c:pt idx="4540">
                  <c:v>1816.4</c:v>
                </c:pt>
                <c:pt idx="4541">
                  <c:v>1816.8</c:v>
                </c:pt>
                <c:pt idx="4542">
                  <c:v>1817.2</c:v>
                </c:pt>
                <c:pt idx="4543">
                  <c:v>1817.6</c:v>
                </c:pt>
                <c:pt idx="4544">
                  <c:v>1818</c:v>
                </c:pt>
                <c:pt idx="4545">
                  <c:v>1818.4</c:v>
                </c:pt>
                <c:pt idx="4546">
                  <c:v>1818.8</c:v>
                </c:pt>
                <c:pt idx="4547">
                  <c:v>1819.2</c:v>
                </c:pt>
                <c:pt idx="4548">
                  <c:v>1819.6</c:v>
                </c:pt>
                <c:pt idx="4549">
                  <c:v>1820</c:v>
                </c:pt>
                <c:pt idx="4550">
                  <c:v>1820.4</c:v>
                </c:pt>
                <c:pt idx="4551">
                  <c:v>1820.8</c:v>
                </c:pt>
                <c:pt idx="4552">
                  <c:v>1821.2</c:v>
                </c:pt>
                <c:pt idx="4553">
                  <c:v>1821.6</c:v>
                </c:pt>
                <c:pt idx="4554">
                  <c:v>1822</c:v>
                </c:pt>
                <c:pt idx="4555">
                  <c:v>1822.4</c:v>
                </c:pt>
                <c:pt idx="4556">
                  <c:v>1822.8</c:v>
                </c:pt>
                <c:pt idx="4557">
                  <c:v>1823.2</c:v>
                </c:pt>
                <c:pt idx="4558">
                  <c:v>1823.6</c:v>
                </c:pt>
                <c:pt idx="4559">
                  <c:v>1824</c:v>
                </c:pt>
                <c:pt idx="4560">
                  <c:v>1824.4</c:v>
                </c:pt>
                <c:pt idx="4561">
                  <c:v>1824.8</c:v>
                </c:pt>
                <c:pt idx="4562">
                  <c:v>1825.2</c:v>
                </c:pt>
                <c:pt idx="4563">
                  <c:v>1825.6</c:v>
                </c:pt>
                <c:pt idx="4564">
                  <c:v>1826</c:v>
                </c:pt>
                <c:pt idx="4565">
                  <c:v>1826.4</c:v>
                </c:pt>
                <c:pt idx="4566">
                  <c:v>1826.8</c:v>
                </c:pt>
                <c:pt idx="4567">
                  <c:v>1827.2</c:v>
                </c:pt>
                <c:pt idx="4568">
                  <c:v>1827.6</c:v>
                </c:pt>
                <c:pt idx="4569">
                  <c:v>1828</c:v>
                </c:pt>
                <c:pt idx="4570">
                  <c:v>1828.4</c:v>
                </c:pt>
                <c:pt idx="4571">
                  <c:v>1828.8</c:v>
                </c:pt>
                <c:pt idx="4572">
                  <c:v>1829.2</c:v>
                </c:pt>
                <c:pt idx="4573">
                  <c:v>1829.6</c:v>
                </c:pt>
                <c:pt idx="4574">
                  <c:v>1830</c:v>
                </c:pt>
                <c:pt idx="4575">
                  <c:v>1830.4</c:v>
                </c:pt>
                <c:pt idx="4576">
                  <c:v>1830.8</c:v>
                </c:pt>
                <c:pt idx="4577">
                  <c:v>1831.2</c:v>
                </c:pt>
                <c:pt idx="4578">
                  <c:v>1831.6</c:v>
                </c:pt>
                <c:pt idx="4579">
                  <c:v>1832</c:v>
                </c:pt>
                <c:pt idx="4580">
                  <c:v>1832.4</c:v>
                </c:pt>
                <c:pt idx="4581">
                  <c:v>1832.8</c:v>
                </c:pt>
                <c:pt idx="4582">
                  <c:v>1833.2</c:v>
                </c:pt>
                <c:pt idx="4583">
                  <c:v>1833.6</c:v>
                </c:pt>
                <c:pt idx="4584">
                  <c:v>1834</c:v>
                </c:pt>
                <c:pt idx="4585">
                  <c:v>1834.4</c:v>
                </c:pt>
                <c:pt idx="4586">
                  <c:v>1834.8</c:v>
                </c:pt>
                <c:pt idx="4587">
                  <c:v>1835.2</c:v>
                </c:pt>
                <c:pt idx="4588">
                  <c:v>1835.6</c:v>
                </c:pt>
                <c:pt idx="4589">
                  <c:v>1836</c:v>
                </c:pt>
                <c:pt idx="4590">
                  <c:v>1836.4</c:v>
                </c:pt>
                <c:pt idx="4591">
                  <c:v>1836.8</c:v>
                </c:pt>
                <c:pt idx="4592">
                  <c:v>1837.2</c:v>
                </c:pt>
                <c:pt idx="4593">
                  <c:v>1837.6</c:v>
                </c:pt>
                <c:pt idx="4594">
                  <c:v>1838</c:v>
                </c:pt>
                <c:pt idx="4595">
                  <c:v>1838.4</c:v>
                </c:pt>
                <c:pt idx="4596">
                  <c:v>1838.8</c:v>
                </c:pt>
                <c:pt idx="4597">
                  <c:v>1839.2</c:v>
                </c:pt>
                <c:pt idx="4598">
                  <c:v>1839.6</c:v>
                </c:pt>
                <c:pt idx="4599">
                  <c:v>1840</c:v>
                </c:pt>
                <c:pt idx="4600">
                  <c:v>1840.4</c:v>
                </c:pt>
                <c:pt idx="4601">
                  <c:v>1840.8</c:v>
                </c:pt>
                <c:pt idx="4602">
                  <c:v>1841.2</c:v>
                </c:pt>
                <c:pt idx="4603">
                  <c:v>1841.6</c:v>
                </c:pt>
                <c:pt idx="4604">
                  <c:v>1842</c:v>
                </c:pt>
                <c:pt idx="4605">
                  <c:v>1842.4</c:v>
                </c:pt>
                <c:pt idx="4606">
                  <c:v>1842.8</c:v>
                </c:pt>
                <c:pt idx="4607">
                  <c:v>1843.2</c:v>
                </c:pt>
                <c:pt idx="4608">
                  <c:v>1843.6</c:v>
                </c:pt>
                <c:pt idx="4609">
                  <c:v>1844</c:v>
                </c:pt>
                <c:pt idx="4610">
                  <c:v>1844.4</c:v>
                </c:pt>
                <c:pt idx="4611">
                  <c:v>1844.8</c:v>
                </c:pt>
                <c:pt idx="4612">
                  <c:v>1845.2</c:v>
                </c:pt>
                <c:pt idx="4613">
                  <c:v>1845.6</c:v>
                </c:pt>
                <c:pt idx="4614">
                  <c:v>1846</c:v>
                </c:pt>
                <c:pt idx="4615">
                  <c:v>1846.4</c:v>
                </c:pt>
                <c:pt idx="4616">
                  <c:v>1846.8</c:v>
                </c:pt>
                <c:pt idx="4617">
                  <c:v>1847.2</c:v>
                </c:pt>
                <c:pt idx="4618">
                  <c:v>1847.6</c:v>
                </c:pt>
                <c:pt idx="4619">
                  <c:v>1848</c:v>
                </c:pt>
                <c:pt idx="4620">
                  <c:v>1848.4</c:v>
                </c:pt>
                <c:pt idx="4621">
                  <c:v>1848.8</c:v>
                </c:pt>
                <c:pt idx="4622">
                  <c:v>1849.2</c:v>
                </c:pt>
                <c:pt idx="4623">
                  <c:v>1849.6</c:v>
                </c:pt>
                <c:pt idx="4624">
                  <c:v>1850</c:v>
                </c:pt>
                <c:pt idx="4625">
                  <c:v>1850.4</c:v>
                </c:pt>
                <c:pt idx="4626">
                  <c:v>1850.8</c:v>
                </c:pt>
                <c:pt idx="4627">
                  <c:v>1851.2</c:v>
                </c:pt>
                <c:pt idx="4628">
                  <c:v>1851.6</c:v>
                </c:pt>
                <c:pt idx="4629">
                  <c:v>1852</c:v>
                </c:pt>
                <c:pt idx="4630">
                  <c:v>1852.4</c:v>
                </c:pt>
                <c:pt idx="4631">
                  <c:v>1852.8</c:v>
                </c:pt>
                <c:pt idx="4632">
                  <c:v>1853.2</c:v>
                </c:pt>
                <c:pt idx="4633">
                  <c:v>1853.6</c:v>
                </c:pt>
                <c:pt idx="4634">
                  <c:v>1854</c:v>
                </c:pt>
                <c:pt idx="4635">
                  <c:v>1854.4</c:v>
                </c:pt>
                <c:pt idx="4636">
                  <c:v>1854.8</c:v>
                </c:pt>
                <c:pt idx="4637">
                  <c:v>1855.2</c:v>
                </c:pt>
                <c:pt idx="4638">
                  <c:v>1855.6</c:v>
                </c:pt>
                <c:pt idx="4639">
                  <c:v>1856</c:v>
                </c:pt>
                <c:pt idx="4640">
                  <c:v>1856.4</c:v>
                </c:pt>
                <c:pt idx="4641">
                  <c:v>1856.8</c:v>
                </c:pt>
                <c:pt idx="4642">
                  <c:v>1857.2</c:v>
                </c:pt>
                <c:pt idx="4643">
                  <c:v>1857.6</c:v>
                </c:pt>
                <c:pt idx="4644">
                  <c:v>1858</c:v>
                </c:pt>
                <c:pt idx="4645">
                  <c:v>1858.4</c:v>
                </c:pt>
                <c:pt idx="4646">
                  <c:v>1858.8</c:v>
                </c:pt>
                <c:pt idx="4647">
                  <c:v>1859.2</c:v>
                </c:pt>
                <c:pt idx="4648">
                  <c:v>1859.6</c:v>
                </c:pt>
                <c:pt idx="4649">
                  <c:v>1860</c:v>
                </c:pt>
                <c:pt idx="4650">
                  <c:v>1860.4</c:v>
                </c:pt>
                <c:pt idx="4651">
                  <c:v>1860.8</c:v>
                </c:pt>
                <c:pt idx="4652">
                  <c:v>1861.2</c:v>
                </c:pt>
                <c:pt idx="4653">
                  <c:v>1861.6</c:v>
                </c:pt>
                <c:pt idx="4654">
                  <c:v>1862</c:v>
                </c:pt>
                <c:pt idx="4655">
                  <c:v>1862.4</c:v>
                </c:pt>
                <c:pt idx="4656">
                  <c:v>1862.8</c:v>
                </c:pt>
                <c:pt idx="4657">
                  <c:v>1863.2</c:v>
                </c:pt>
                <c:pt idx="4658">
                  <c:v>1863.6</c:v>
                </c:pt>
                <c:pt idx="4659">
                  <c:v>1864</c:v>
                </c:pt>
                <c:pt idx="4660">
                  <c:v>1864.4</c:v>
                </c:pt>
                <c:pt idx="4661">
                  <c:v>1864.8</c:v>
                </c:pt>
                <c:pt idx="4662">
                  <c:v>1865.2</c:v>
                </c:pt>
                <c:pt idx="4663">
                  <c:v>1865.6</c:v>
                </c:pt>
                <c:pt idx="4664">
                  <c:v>1866</c:v>
                </c:pt>
                <c:pt idx="4665">
                  <c:v>1866.4</c:v>
                </c:pt>
                <c:pt idx="4666">
                  <c:v>1866.8</c:v>
                </c:pt>
                <c:pt idx="4667">
                  <c:v>1867.2</c:v>
                </c:pt>
                <c:pt idx="4668">
                  <c:v>1867.6</c:v>
                </c:pt>
                <c:pt idx="4669">
                  <c:v>1868</c:v>
                </c:pt>
                <c:pt idx="4670">
                  <c:v>1868.4</c:v>
                </c:pt>
                <c:pt idx="4671">
                  <c:v>1868.8</c:v>
                </c:pt>
                <c:pt idx="4672">
                  <c:v>1869.2</c:v>
                </c:pt>
                <c:pt idx="4673">
                  <c:v>1869.6</c:v>
                </c:pt>
                <c:pt idx="4674">
                  <c:v>1870</c:v>
                </c:pt>
                <c:pt idx="4675">
                  <c:v>1870.4</c:v>
                </c:pt>
                <c:pt idx="4676">
                  <c:v>1870.8</c:v>
                </c:pt>
                <c:pt idx="4677">
                  <c:v>1871.2</c:v>
                </c:pt>
                <c:pt idx="4678">
                  <c:v>1871.6</c:v>
                </c:pt>
                <c:pt idx="4679">
                  <c:v>1872</c:v>
                </c:pt>
                <c:pt idx="4680">
                  <c:v>1872.4</c:v>
                </c:pt>
                <c:pt idx="4681">
                  <c:v>1872.8</c:v>
                </c:pt>
                <c:pt idx="4682">
                  <c:v>1873.2</c:v>
                </c:pt>
                <c:pt idx="4683">
                  <c:v>1873.6</c:v>
                </c:pt>
                <c:pt idx="4684">
                  <c:v>1874</c:v>
                </c:pt>
                <c:pt idx="4685">
                  <c:v>1874.4</c:v>
                </c:pt>
                <c:pt idx="4686">
                  <c:v>1874.8</c:v>
                </c:pt>
                <c:pt idx="4687">
                  <c:v>1875.2</c:v>
                </c:pt>
                <c:pt idx="4688">
                  <c:v>1875.6</c:v>
                </c:pt>
                <c:pt idx="4689">
                  <c:v>1876</c:v>
                </c:pt>
                <c:pt idx="4690">
                  <c:v>1876.4</c:v>
                </c:pt>
                <c:pt idx="4691">
                  <c:v>1876.8</c:v>
                </c:pt>
                <c:pt idx="4692">
                  <c:v>1877.2</c:v>
                </c:pt>
                <c:pt idx="4693">
                  <c:v>1877.6</c:v>
                </c:pt>
                <c:pt idx="4694">
                  <c:v>1878</c:v>
                </c:pt>
                <c:pt idx="4695">
                  <c:v>1878.4</c:v>
                </c:pt>
                <c:pt idx="4696">
                  <c:v>1878.8</c:v>
                </c:pt>
                <c:pt idx="4697">
                  <c:v>1879.2</c:v>
                </c:pt>
                <c:pt idx="4698">
                  <c:v>1879.6</c:v>
                </c:pt>
                <c:pt idx="4699">
                  <c:v>1880</c:v>
                </c:pt>
                <c:pt idx="4700">
                  <c:v>1880.4</c:v>
                </c:pt>
                <c:pt idx="4701">
                  <c:v>1880.8</c:v>
                </c:pt>
                <c:pt idx="4702">
                  <c:v>1881.2</c:v>
                </c:pt>
                <c:pt idx="4703">
                  <c:v>1881.6</c:v>
                </c:pt>
                <c:pt idx="4704">
                  <c:v>1882</c:v>
                </c:pt>
                <c:pt idx="4705">
                  <c:v>1882.4</c:v>
                </c:pt>
                <c:pt idx="4706">
                  <c:v>1882.8</c:v>
                </c:pt>
                <c:pt idx="4707">
                  <c:v>1883.2</c:v>
                </c:pt>
                <c:pt idx="4708">
                  <c:v>1883.6</c:v>
                </c:pt>
                <c:pt idx="4709">
                  <c:v>1884</c:v>
                </c:pt>
                <c:pt idx="4710">
                  <c:v>1884.4</c:v>
                </c:pt>
                <c:pt idx="4711">
                  <c:v>1884.8</c:v>
                </c:pt>
                <c:pt idx="4712">
                  <c:v>1885.2</c:v>
                </c:pt>
                <c:pt idx="4713">
                  <c:v>1885.6</c:v>
                </c:pt>
                <c:pt idx="4714">
                  <c:v>1886</c:v>
                </c:pt>
                <c:pt idx="4715">
                  <c:v>1886.4</c:v>
                </c:pt>
                <c:pt idx="4716">
                  <c:v>1886.8</c:v>
                </c:pt>
                <c:pt idx="4717">
                  <c:v>1887.2</c:v>
                </c:pt>
                <c:pt idx="4718">
                  <c:v>1887.6</c:v>
                </c:pt>
                <c:pt idx="4719">
                  <c:v>1888</c:v>
                </c:pt>
                <c:pt idx="4720">
                  <c:v>1888.4</c:v>
                </c:pt>
                <c:pt idx="4721">
                  <c:v>1888.8</c:v>
                </c:pt>
                <c:pt idx="4722">
                  <c:v>1889.2</c:v>
                </c:pt>
                <c:pt idx="4723">
                  <c:v>1889.6</c:v>
                </c:pt>
                <c:pt idx="4724">
                  <c:v>1890</c:v>
                </c:pt>
                <c:pt idx="4725">
                  <c:v>1890.4</c:v>
                </c:pt>
                <c:pt idx="4726">
                  <c:v>1890.8</c:v>
                </c:pt>
                <c:pt idx="4727">
                  <c:v>1891.2</c:v>
                </c:pt>
                <c:pt idx="4728">
                  <c:v>1891.6</c:v>
                </c:pt>
                <c:pt idx="4729">
                  <c:v>1892</c:v>
                </c:pt>
                <c:pt idx="4730">
                  <c:v>1892.4</c:v>
                </c:pt>
                <c:pt idx="4731">
                  <c:v>1892.8</c:v>
                </c:pt>
                <c:pt idx="4732">
                  <c:v>1893.2</c:v>
                </c:pt>
                <c:pt idx="4733">
                  <c:v>1893.6</c:v>
                </c:pt>
                <c:pt idx="4734">
                  <c:v>1894</c:v>
                </c:pt>
                <c:pt idx="4735">
                  <c:v>1894.4</c:v>
                </c:pt>
                <c:pt idx="4736">
                  <c:v>1894.8</c:v>
                </c:pt>
                <c:pt idx="4737">
                  <c:v>1895.2</c:v>
                </c:pt>
                <c:pt idx="4738">
                  <c:v>1895.6</c:v>
                </c:pt>
                <c:pt idx="4739">
                  <c:v>1896</c:v>
                </c:pt>
                <c:pt idx="4740">
                  <c:v>1896.4</c:v>
                </c:pt>
                <c:pt idx="4741">
                  <c:v>1896.8</c:v>
                </c:pt>
                <c:pt idx="4742">
                  <c:v>1897.2</c:v>
                </c:pt>
                <c:pt idx="4743">
                  <c:v>1897.6</c:v>
                </c:pt>
                <c:pt idx="4744">
                  <c:v>1898</c:v>
                </c:pt>
                <c:pt idx="4745">
                  <c:v>1898.4</c:v>
                </c:pt>
                <c:pt idx="4746">
                  <c:v>1898.8</c:v>
                </c:pt>
                <c:pt idx="4747">
                  <c:v>1899.2</c:v>
                </c:pt>
                <c:pt idx="4748">
                  <c:v>1899.6</c:v>
                </c:pt>
                <c:pt idx="4749">
                  <c:v>1900</c:v>
                </c:pt>
                <c:pt idx="4750">
                  <c:v>1900.4</c:v>
                </c:pt>
                <c:pt idx="4751">
                  <c:v>1900.8</c:v>
                </c:pt>
                <c:pt idx="4752">
                  <c:v>1901.2</c:v>
                </c:pt>
                <c:pt idx="4753">
                  <c:v>1901.6</c:v>
                </c:pt>
                <c:pt idx="4754">
                  <c:v>1902</c:v>
                </c:pt>
                <c:pt idx="4755">
                  <c:v>1902.4</c:v>
                </c:pt>
                <c:pt idx="4756">
                  <c:v>1902.8</c:v>
                </c:pt>
                <c:pt idx="4757">
                  <c:v>1903.2</c:v>
                </c:pt>
                <c:pt idx="4758">
                  <c:v>1903.6</c:v>
                </c:pt>
                <c:pt idx="4759">
                  <c:v>1904</c:v>
                </c:pt>
                <c:pt idx="4760">
                  <c:v>1904.4</c:v>
                </c:pt>
                <c:pt idx="4761">
                  <c:v>1904.8</c:v>
                </c:pt>
                <c:pt idx="4762">
                  <c:v>1905.2</c:v>
                </c:pt>
                <c:pt idx="4763">
                  <c:v>1905.6</c:v>
                </c:pt>
                <c:pt idx="4764">
                  <c:v>1906</c:v>
                </c:pt>
                <c:pt idx="4765">
                  <c:v>1906.4</c:v>
                </c:pt>
                <c:pt idx="4766">
                  <c:v>1906.8</c:v>
                </c:pt>
                <c:pt idx="4767">
                  <c:v>1907.2</c:v>
                </c:pt>
                <c:pt idx="4768">
                  <c:v>1907.6</c:v>
                </c:pt>
                <c:pt idx="4769">
                  <c:v>1908</c:v>
                </c:pt>
                <c:pt idx="4770">
                  <c:v>1908.4</c:v>
                </c:pt>
                <c:pt idx="4771">
                  <c:v>1908.8</c:v>
                </c:pt>
                <c:pt idx="4772">
                  <c:v>1909.2</c:v>
                </c:pt>
                <c:pt idx="4773">
                  <c:v>1909.6</c:v>
                </c:pt>
                <c:pt idx="4774">
                  <c:v>1910</c:v>
                </c:pt>
                <c:pt idx="4775">
                  <c:v>1910.4</c:v>
                </c:pt>
                <c:pt idx="4776">
                  <c:v>1910.8</c:v>
                </c:pt>
                <c:pt idx="4777">
                  <c:v>1911.2</c:v>
                </c:pt>
                <c:pt idx="4778">
                  <c:v>1911.6</c:v>
                </c:pt>
                <c:pt idx="4779">
                  <c:v>1912</c:v>
                </c:pt>
                <c:pt idx="4780">
                  <c:v>1912.4</c:v>
                </c:pt>
                <c:pt idx="4781">
                  <c:v>1912.8</c:v>
                </c:pt>
                <c:pt idx="4782">
                  <c:v>1913.2</c:v>
                </c:pt>
                <c:pt idx="4783">
                  <c:v>1913.6</c:v>
                </c:pt>
                <c:pt idx="4784">
                  <c:v>1914</c:v>
                </c:pt>
                <c:pt idx="4785">
                  <c:v>1914.4</c:v>
                </c:pt>
                <c:pt idx="4786">
                  <c:v>1914.8</c:v>
                </c:pt>
                <c:pt idx="4787">
                  <c:v>1915.2</c:v>
                </c:pt>
                <c:pt idx="4788">
                  <c:v>1915.6</c:v>
                </c:pt>
                <c:pt idx="4789">
                  <c:v>1916</c:v>
                </c:pt>
                <c:pt idx="4790">
                  <c:v>1916.4</c:v>
                </c:pt>
                <c:pt idx="4791">
                  <c:v>1916.8</c:v>
                </c:pt>
                <c:pt idx="4792">
                  <c:v>1917.2</c:v>
                </c:pt>
                <c:pt idx="4793">
                  <c:v>1917.6</c:v>
                </c:pt>
                <c:pt idx="4794">
                  <c:v>1918</c:v>
                </c:pt>
                <c:pt idx="4795">
                  <c:v>1918.4</c:v>
                </c:pt>
                <c:pt idx="4796">
                  <c:v>1918.8</c:v>
                </c:pt>
                <c:pt idx="4797">
                  <c:v>1919.2</c:v>
                </c:pt>
                <c:pt idx="4798">
                  <c:v>1919.6</c:v>
                </c:pt>
                <c:pt idx="4799">
                  <c:v>1920</c:v>
                </c:pt>
                <c:pt idx="4800">
                  <c:v>1920.4</c:v>
                </c:pt>
                <c:pt idx="4801">
                  <c:v>1920.8</c:v>
                </c:pt>
                <c:pt idx="4802">
                  <c:v>1921.2</c:v>
                </c:pt>
                <c:pt idx="4803">
                  <c:v>1921.6</c:v>
                </c:pt>
                <c:pt idx="4804">
                  <c:v>1922</c:v>
                </c:pt>
                <c:pt idx="4805">
                  <c:v>1922.4</c:v>
                </c:pt>
                <c:pt idx="4806">
                  <c:v>1922.8</c:v>
                </c:pt>
                <c:pt idx="4807">
                  <c:v>1923.2</c:v>
                </c:pt>
                <c:pt idx="4808">
                  <c:v>1923.6</c:v>
                </c:pt>
                <c:pt idx="4809">
                  <c:v>1924</c:v>
                </c:pt>
                <c:pt idx="4810">
                  <c:v>1924.4</c:v>
                </c:pt>
                <c:pt idx="4811">
                  <c:v>1924.8</c:v>
                </c:pt>
                <c:pt idx="4812">
                  <c:v>1925.2</c:v>
                </c:pt>
                <c:pt idx="4813">
                  <c:v>1925.6</c:v>
                </c:pt>
                <c:pt idx="4814">
                  <c:v>1926</c:v>
                </c:pt>
                <c:pt idx="4815">
                  <c:v>1926.4</c:v>
                </c:pt>
                <c:pt idx="4816">
                  <c:v>1926.8</c:v>
                </c:pt>
                <c:pt idx="4817">
                  <c:v>1927.2</c:v>
                </c:pt>
                <c:pt idx="4818">
                  <c:v>1927.6</c:v>
                </c:pt>
                <c:pt idx="4819">
                  <c:v>1928</c:v>
                </c:pt>
                <c:pt idx="4820">
                  <c:v>1928.4</c:v>
                </c:pt>
                <c:pt idx="4821">
                  <c:v>1928.8</c:v>
                </c:pt>
                <c:pt idx="4822">
                  <c:v>1929.2</c:v>
                </c:pt>
                <c:pt idx="4823">
                  <c:v>1929.6</c:v>
                </c:pt>
                <c:pt idx="4824">
                  <c:v>1930</c:v>
                </c:pt>
                <c:pt idx="4825">
                  <c:v>1930.4</c:v>
                </c:pt>
                <c:pt idx="4826">
                  <c:v>1930.8</c:v>
                </c:pt>
                <c:pt idx="4827">
                  <c:v>1931.2</c:v>
                </c:pt>
                <c:pt idx="4828">
                  <c:v>1931.6</c:v>
                </c:pt>
                <c:pt idx="4829">
                  <c:v>1932</c:v>
                </c:pt>
                <c:pt idx="4830">
                  <c:v>1932.4</c:v>
                </c:pt>
                <c:pt idx="4831">
                  <c:v>1932.8</c:v>
                </c:pt>
                <c:pt idx="4832">
                  <c:v>1933.2</c:v>
                </c:pt>
                <c:pt idx="4833">
                  <c:v>1933.6</c:v>
                </c:pt>
                <c:pt idx="4834">
                  <c:v>1934</c:v>
                </c:pt>
                <c:pt idx="4835">
                  <c:v>1934.4</c:v>
                </c:pt>
                <c:pt idx="4836">
                  <c:v>1934.8</c:v>
                </c:pt>
                <c:pt idx="4837">
                  <c:v>1935.2</c:v>
                </c:pt>
                <c:pt idx="4838">
                  <c:v>1935.6</c:v>
                </c:pt>
                <c:pt idx="4839">
                  <c:v>1936</c:v>
                </c:pt>
                <c:pt idx="4840">
                  <c:v>1936.4</c:v>
                </c:pt>
                <c:pt idx="4841">
                  <c:v>1936.8</c:v>
                </c:pt>
                <c:pt idx="4842">
                  <c:v>1937.2</c:v>
                </c:pt>
                <c:pt idx="4843">
                  <c:v>1937.6</c:v>
                </c:pt>
                <c:pt idx="4844">
                  <c:v>1938</c:v>
                </c:pt>
                <c:pt idx="4845">
                  <c:v>1938.4</c:v>
                </c:pt>
                <c:pt idx="4846">
                  <c:v>1938.8</c:v>
                </c:pt>
                <c:pt idx="4847">
                  <c:v>1939.2</c:v>
                </c:pt>
                <c:pt idx="4848">
                  <c:v>1939.6</c:v>
                </c:pt>
                <c:pt idx="4849">
                  <c:v>1940</c:v>
                </c:pt>
                <c:pt idx="4850">
                  <c:v>1940.4</c:v>
                </c:pt>
                <c:pt idx="4851">
                  <c:v>1940.8</c:v>
                </c:pt>
                <c:pt idx="4852">
                  <c:v>1941.2</c:v>
                </c:pt>
                <c:pt idx="4853">
                  <c:v>1941.6</c:v>
                </c:pt>
                <c:pt idx="4854">
                  <c:v>1942</c:v>
                </c:pt>
                <c:pt idx="4855">
                  <c:v>1942.4</c:v>
                </c:pt>
                <c:pt idx="4856">
                  <c:v>1942.8</c:v>
                </c:pt>
                <c:pt idx="4857">
                  <c:v>1943.2</c:v>
                </c:pt>
                <c:pt idx="4858">
                  <c:v>1943.6</c:v>
                </c:pt>
                <c:pt idx="4859">
                  <c:v>1944</c:v>
                </c:pt>
                <c:pt idx="4860">
                  <c:v>1944.4</c:v>
                </c:pt>
                <c:pt idx="4861">
                  <c:v>1944.8</c:v>
                </c:pt>
                <c:pt idx="4862">
                  <c:v>1945.2</c:v>
                </c:pt>
                <c:pt idx="4863">
                  <c:v>1945.6</c:v>
                </c:pt>
                <c:pt idx="4864">
                  <c:v>1946</c:v>
                </c:pt>
                <c:pt idx="4865">
                  <c:v>1946.4</c:v>
                </c:pt>
                <c:pt idx="4866">
                  <c:v>1946.8</c:v>
                </c:pt>
                <c:pt idx="4867">
                  <c:v>1947.2</c:v>
                </c:pt>
                <c:pt idx="4868">
                  <c:v>1947.6</c:v>
                </c:pt>
                <c:pt idx="4869">
                  <c:v>1948</c:v>
                </c:pt>
                <c:pt idx="4870">
                  <c:v>1948.4</c:v>
                </c:pt>
                <c:pt idx="4871">
                  <c:v>1948.8</c:v>
                </c:pt>
                <c:pt idx="4872">
                  <c:v>1949.2</c:v>
                </c:pt>
                <c:pt idx="4873">
                  <c:v>1949.6</c:v>
                </c:pt>
                <c:pt idx="4874">
                  <c:v>1950</c:v>
                </c:pt>
                <c:pt idx="4875">
                  <c:v>1950.4</c:v>
                </c:pt>
                <c:pt idx="4876">
                  <c:v>1950.8</c:v>
                </c:pt>
                <c:pt idx="4877">
                  <c:v>1951.2</c:v>
                </c:pt>
                <c:pt idx="4878">
                  <c:v>1951.6</c:v>
                </c:pt>
                <c:pt idx="4879">
                  <c:v>1952</c:v>
                </c:pt>
                <c:pt idx="4880">
                  <c:v>1952.4</c:v>
                </c:pt>
                <c:pt idx="4881">
                  <c:v>1952.8</c:v>
                </c:pt>
                <c:pt idx="4882">
                  <c:v>1953.2</c:v>
                </c:pt>
                <c:pt idx="4883">
                  <c:v>1953.6</c:v>
                </c:pt>
                <c:pt idx="4884">
                  <c:v>1954</c:v>
                </c:pt>
                <c:pt idx="4885">
                  <c:v>1954.4</c:v>
                </c:pt>
                <c:pt idx="4886">
                  <c:v>1954.8</c:v>
                </c:pt>
                <c:pt idx="4887">
                  <c:v>1955.2</c:v>
                </c:pt>
                <c:pt idx="4888">
                  <c:v>1955.6</c:v>
                </c:pt>
                <c:pt idx="4889">
                  <c:v>1956</c:v>
                </c:pt>
                <c:pt idx="4890">
                  <c:v>1956.4</c:v>
                </c:pt>
                <c:pt idx="4891">
                  <c:v>1956.8</c:v>
                </c:pt>
                <c:pt idx="4892">
                  <c:v>1957.2</c:v>
                </c:pt>
                <c:pt idx="4893">
                  <c:v>1957.6</c:v>
                </c:pt>
                <c:pt idx="4894">
                  <c:v>1958</c:v>
                </c:pt>
                <c:pt idx="4895">
                  <c:v>1958.4</c:v>
                </c:pt>
                <c:pt idx="4896">
                  <c:v>1958.8</c:v>
                </c:pt>
                <c:pt idx="4897">
                  <c:v>1959.2</c:v>
                </c:pt>
                <c:pt idx="4898">
                  <c:v>1959.6</c:v>
                </c:pt>
                <c:pt idx="4899">
                  <c:v>1960</c:v>
                </c:pt>
                <c:pt idx="4900">
                  <c:v>1960.4</c:v>
                </c:pt>
                <c:pt idx="4901">
                  <c:v>1960.8</c:v>
                </c:pt>
                <c:pt idx="4902">
                  <c:v>1961.2</c:v>
                </c:pt>
                <c:pt idx="4903">
                  <c:v>1961.6</c:v>
                </c:pt>
                <c:pt idx="4904">
                  <c:v>1962</c:v>
                </c:pt>
                <c:pt idx="4905">
                  <c:v>1962.4</c:v>
                </c:pt>
                <c:pt idx="4906">
                  <c:v>1962.8</c:v>
                </c:pt>
                <c:pt idx="4907">
                  <c:v>1963.2</c:v>
                </c:pt>
                <c:pt idx="4908">
                  <c:v>1963.6</c:v>
                </c:pt>
                <c:pt idx="4909">
                  <c:v>1964</c:v>
                </c:pt>
                <c:pt idx="4910">
                  <c:v>1964.4</c:v>
                </c:pt>
                <c:pt idx="4911">
                  <c:v>1964.8</c:v>
                </c:pt>
                <c:pt idx="4912">
                  <c:v>1965.2</c:v>
                </c:pt>
                <c:pt idx="4913">
                  <c:v>1965.6</c:v>
                </c:pt>
                <c:pt idx="4914">
                  <c:v>1966</c:v>
                </c:pt>
                <c:pt idx="4915">
                  <c:v>1966.4</c:v>
                </c:pt>
                <c:pt idx="4916">
                  <c:v>1966.8</c:v>
                </c:pt>
                <c:pt idx="4917">
                  <c:v>1967.2</c:v>
                </c:pt>
                <c:pt idx="4918">
                  <c:v>1967.6</c:v>
                </c:pt>
                <c:pt idx="4919">
                  <c:v>1968</c:v>
                </c:pt>
                <c:pt idx="4920">
                  <c:v>1968.4</c:v>
                </c:pt>
                <c:pt idx="4921">
                  <c:v>1968.8</c:v>
                </c:pt>
                <c:pt idx="4922">
                  <c:v>1969.2</c:v>
                </c:pt>
                <c:pt idx="4923">
                  <c:v>1969.6</c:v>
                </c:pt>
                <c:pt idx="4924">
                  <c:v>1970</c:v>
                </c:pt>
                <c:pt idx="4925">
                  <c:v>1970.4</c:v>
                </c:pt>
                <c:pt idx="4926">
                  <c:v>1970.8</c:v>
                </c:pt>
                <c:pt idx="4927">
                  <c:v>1971.2</c:v>
                </c:pt>
                <c:pt idx="4928">
                  <c:v>1971.6</c:v>
                </c:pt>
                <c:pt idx="4929">
                  <c:v>1972</c:v>
                </c:pt>
                <c:pt idx="4930">
                  <c:v>1972.4</c:v>
                </c:pt>
                <c:pt idx="4931">
                  <c:v>1972.8</c:v>
                </c:pt>
                <c:pt idx="4932">
                  <c:v>1973.2</c:v>
                </c:pt>
                <c:pt idx="4933">
                  <c:v>1973.6</c:v>
                </c:pt>
                <c:pt idx="4934">
                  <c:v>1974</c:v>
                </c:pt>
                <c:pt idx="4935">
                  <c:v>1974.4</c:v>
                </c:pt>
                <c:pt idx="4936">
                  <c:v>1974.8</c:v>
                </c:pt>
                <c:pt idx="4937">
                  <c:v>1975.2</c:v>
                </c:pt>
                <c:pt idx="4938">
                  <c:v>1975.6</c:v>
                </c:pt>
                <c:pt idx="4939">
                  <c:v>1976</c:v>
                </c:pt>
                <c:pt idx="4940">
                  <c:v>1976.4</c:v>
                </c:pt>
                <c:pt idx="4941">
                  <c:v>1976.8</c:v>
                </c:pt>
                <c:pt idx="4942">
                  <c:v>1977.2</c:v>
                </c:pt>
                <c:pt idx="4943">
                  <c:v>1977.6</c:v>
                </c:pt>
                <c:pt idx="4944">
                  <c:v>1978</c:v>
                </c:pt>
                <c:pt idx="4945">
                  <c:v>1978.4</c:v>
                </c:pt>
                <c:pt idx="4946">
                  <c:v>1978.8</c:v>
                </c:pt>
                <c:pt idx="4947">
                  <c:v>1979.2</c:v>
                </c:pt>
                <c:pt idx="4948">
                  <c:v>1979.6</c:v>
                </c:pt>
                <c:pt idx="4949">
                  <c:v>1980</c:v>
                </c:pt>
                <c:pt idx="4950">
                  <c:v>1980.4</c:v>
                </c:pt>
                <c:pt idx="4951">
                  <c:v>1980.8</c:v>
                </c:pt>
                <c:pt idx="4952">
                  <c:v>1981.2</c:v>
                </c:pt>
                <c:pt idx="4953">
                  <c:v>1981.6</c:v>
                </c:pt>
                <c:pt idx="4954">
                  <c:v>1982</c:v>
                </c:pt>
                <c:pt idx="4955">
                  <c:v>1982.4</c:v>
                </c:pt>
                <c:pt idx="4956">
                  <c:v>1982.8</c:v>
                </c:pt>
                <c:pt idx="4957">
                  <c:v>1983.2</c:v>
                </c:pt>
                <c:pt idx="4958">
                  <c:v>1983.6</c:v>
                </c:pt>
                <c:pt idx="4959">
                  <c:v>1984</c:v>
                </c:pt>
                <c:pt idx="4960">
                  <c:v>1984.4</c:v>
                </c:pt>
                <c:pt idx="4961">
                  <c:v>1984.8</c:v>
                </c:pt>
                <c:pt idx="4962">
                  <c:v>1985.2</c:v>
                </c:pt>
                <c:pt idx="4963">
                  <c:v>1985.6</c:v>
                </c:pt>
                <c:pt idx="4964">
                  <c:v>1986</c:v>
                </c:pt>
                <c:pt idx="4965">
                  <c:v>1986.4</c:v>
                </c:pt>
                <c:pt idx="4966">
                  <c:v>1986.8</c:v>
                </c:pt>
                <c:pt idx="4967">
                  <c:v>1987.2</c:v>
                </c:pt>
                <c:pt idx="4968">
                  <c:v>1987.6</c:v>
                </c:pt>
                <c:pt idx="4969">
                  <c:v>1988</c:v>
                </c:pt>
                <c:pt idx="4970">
                  <c:v>1988.4</c:v>
                </c:pt>
                <c:pt idx="4971">
                  <c:v>1988.8</c:v>
                </c:pt>
                <c:pt idx="4972">
                  <c:v>1989.2</c:v>
                </c:pt>
                <c:pt idx="4973">
                  <c:v>1989.6</c:v>
                </c:pt>
                <c:pt idx="4974">
                  <c:v>1990</c:v>
                </c:pt>
                <c:pt idx="4975">
                  <c:v>1990.4</c:v>
                </c:pt>
                <c:pt idx="4976">
                  <c:v>1990.8</c:v>
                </c:pt>
                <c:pt idx="4977">
                  <c:v>1991.2</c:v>
                </c:pt>
                <c:pt idx="4978">
                  <c:v>1991.6</c:v>
                </c:pt>
                <c:pt idx="4979">
                  <c:v>1992</c:v>
                </c:pt>
                <c:pt idx="4980">
                  <c:v>1992.4</c:v>
                </c:pt>
                <c:pt idx="4981">
                  <c:v>1992.8</c:v>
                </c:pt>
                <c:pt idx="4982">
                  <c:v>1993.2</c:v>
                </c:pt>
                <c:pt idx="4983">
                  <c:v>1993.6</c:v>
                </c:pt>
                <c:pt idx="4984">
                  <c:v>1994</c:v>
                </c:pt>
                <c:pt idx="4985">
                  <c:v>1994.4</c:v>
                </c:pt>
                <c:pt idx="4986">
                  <c:v>1994.8</c:v>
                </c:pt>
                <c:pt idx="4987">
                  <c:v>1995.2</c:v>
                </c:pt>
                <c:pt idx="4988">
                  <c:v>1995.6</c:v>
                </c:pt>
                <c:pt idx="4989">
                  <c:v>1996</c:v>
                </c:pt>
                <c:pt idx="4990">
                  <c:v>1996.4</c:v>
                </c:pt>
                <c:pt idx="4991">
                  <c:v>1996.8</c:v>
                </c:pt>
                <c:pt idx="4992">
                  <c:v>1997.2</c:v>
                </c:pt>
                <c:pt idx="4993">
                  <c:v>1997.6</c:v>
                </c:pt>
                <c:pt idx="4994">
                  <c:v>1998</c:v>
                </c:pt>
                <c:pt idx="4995">
                  <c:v>1998.4</c:v>
                </c:pt>
                <c:pt idx="4996">
                  <c:v>1998.8</c:v>
                </c:pt>
                <c:pt idx="4997">
                  <c:v>1999.2</c:v>
                </c:pt>
                <c:pt idx="4998">
                  <c:v>1999.6</c:v>
                </c:pt>
                <c:pt idx="4999">
                  <c:v>2000</c:v>
                </c:pt>
                <c:pt idx="5000">
                  <c:v>2000.4</c:v>
                </c:pt>
                <c:pt idx="5001">
                  <c:v>2000.8</c:v>
                </c:pt>
                <c:pt idx="5002">
                  <c:v>2001.2</c:v>
                </c:pt>
                <c:pt idx="5003">
                  <c:v>2001.6</c:v>
                </c:pt>
                <c:pt idx="5004">
                  <c:v>2002</c:v>
                </c:pt>
                <c:pt idx="5005">
                  <c:v>2002.4</c:v>
                </c:pt>
                <c:pt idx="5006">
                  <c:v>2002.8</c:v>
                </c:pt>
                <c:pt idx="5007">
                  <c:v>2003.2</c:v>
                </c:pt>
                <c:pt idx="5008">
                  <c:v>2003.6</c:v>
                </c:pt>
                <c:pt idx="5009">
                  <c:v>2004</c:v>
                </c:pt>
                <c:pt idx="5010">
                  <c:v>2004.4</c:v>
                </c:pt>
                <c:pt idx="5011">
                  <c:v>2004.8</c:v>
                </c:pt>
                <c:pt idx="5012">
                  <c:v>2005.2</c:v>
                </c:pt>
                <c:pt idx="5013">
                  <c:v>2005.6</c:v>
                </c:pt>
                <c:pt idx="5014">
                  <c:v>2006</c:v>
                </c:pt>
                <c:pt idx="5015">
                  <c:v>2006.4</c:v>
                </c:pt>
                <c:pt idx="5016">
                  <c:v>2006.8</c:v>
                </c:pt>
                <c:pt idx="5017">
                  <c:v>2007.2</c:v>
                </c:pt>
                <c:pt idx="5018">
                  <c:v>2007.6</c:v>
                </c:pt>
                <c:pt idx="5019">
                  <c:v>2008</c:v>
                </c:pt>
                <c:pt idx="5020">
                  <c:v>2008.4</c:v>
                </c:pt>
                <c:pt idx="5021">
                  <c:v>2008.8</c:v>
                </c:pt>
                <c:pt idx="5022">
                  <c:v>2009.2</c:v>
                </c:pt>
                <c:pt idx="5023">
                  <c:v>2009.6</c:v>
                </c:pt>
                <c:pt idx="5024">
                  <c:v>2010</c:v>
                </c:pt>
                <c:pt idx="5025">
                  <c:v>2010.4</c:v>
                </c:pt>
                <c:pt idx="5026">
                  <c:v>2010.8</c:v>
                </c:pt>
                <c:pt idx="5027">
                  <c:v>2011.2</c:v>
                </c:pt>
                <c:pt idx="5028">
                  <c:v>2011.6</c:v>
                </c:pt>
                <c:pt idx="5029">
                  <c:v>2012</c:v>
                </c:pt>
                <c:pt idx="5030">
                  <c:v>2012.4</c:v>
                </c:pt>
                <c:pt idx="5031">
                  <c:v>2012.8</c:v>
                </c:pt>
                <c:pt idx="5032">
                  <c:v>2013.2</c:v>
                </c:pt>
                <c:pt idx="5033">
                  <c:v>2013.6</c:v>
                </c:pt>
                <c:pt idx="5034">
                  <c:v>2014</c:v>
                </c:pt>
                <c:pt idx="5035">
                  <c:v>2014.4</c:v>
                </c:pt>
                <c:pt idx="5036">
                  <c:v>2014.8</c:v>
                </c:pt>
                <c:pt idx="5037">
                  <c:v>2015.2</c:v>
                </c:pt>
                <c:pt idx="5038">
                  <c:v>2015.6</c:v>
                </c:pt>
                <c:pt idx="5039">
                  <c:v>2016</c:v>
                </c:pt>
                <c:pt idx="5040">
                  <c:v>2016.4</c:v>
                </c:pt>
                <c:pt idx="5041">
                  <c:v>2016.8</c:v>
                </c:pt>
                <c:pt idx="5042">
                  <c:v>2017.2</c:v>
                </c:pt>
                <c:pt idx="5043">
                  <c:v>2017.6</c:v>
                </c:pt>
                <c:pt idx="5044">
                  <c:v>2018</c:v>
                </c:pt>
                <c:pt idx="5045">
                  <c:v>2018.4</c:v>
                </c:pt>
                <c:pt idx="5046">
                  <c:v>2018.8</c:v>
                </c:pt>
                <c:pt idx="5047">
                  <c:v>2019.2</c:v>
                </c:pt>
                <c:pt idx="5048">
                  <c:v>2019.6</c:v>
                </c:pt>
                <c:pt idx="5049">
                  <c:v>2020</c:v>
                </c:pt>
                <c:pt idx="5050">
                  <c:v>2020.4</c:v>
                </c:pt>
                <c:pt idx="5051">
                  <c:v>2020.8</c:v>
                </c:pt>
                <c:pt idx="5052">
                  <c:v>2021.2</c:v>
                </c:pt>
                <c:pt idx="5053">
                  <c:v>2021.6</c:v>
                </c:pt>
                <c:pt idx="5054">
                  <c:v>2022</c:v>
                </c:pt>
                <c:pt idx="5055">
                  <c:v>2022.4</c:v>
                </c:pt>
                <c:pt idx="5056">
                  <c:v>2022.8</c:v>
                </c:pt>
                <c:pt idx="5057">
                  <c:v>2023.2</c:v>
                </c:pt>
                <c:pt idx="5058">
                  <c:v>2023.6</c:v>
                </c:pt>
                <c:pt idx="5059">
                  <c:v>2024</c:v>
                </c:pt>
                <c:pt idx="5060">
                  <c:v>2024.4</c:v>
                </c:pt>
                <c:pt idx="5061">
                  <c:v>2024.8</c:v>
                </c:pt>
                <c:pt idx="5062">
                  <c:v>2025.2</c:v>
                </c:pt>
                <c:pt idx="5063">
                  <c:v>2025.6</c:v>
                </c:pt>
                <c:pt idx="5064">
                  <c:v>2026</c:v>
                </c:pt>
                <c:pt idx="5065">
                  <c:v>2026.4</c:v>
                </c:pt>
                <c:pt idx="5066">
                  <c:v>2026.8</c:v>
                </c:pt>
                <c:pt idx="5067">
                  <c:v>2027.2</c:v>
                </c:pt>
                <c:pt idx="5068">
                  <c:v>2027.6</c:v>
                </c:pt>
                <c:pt idx="5069">
                  <c:v>2028</c:v>
                </c:pt>
                <c:pt idx="5070">
                  <c:v>2028.4</c:v>
                </c:pt>
                <c:pt idx="5071">
                  <c:v>2028.8</c:v>
                </c:pt>
                <c:pt idx="5072">
                  <c:v>2029.2</c:v>
                </c:pt>
                <c:pt idx="5073">
                  <c:v>2029.6</c:v>
                </c:pt>
                <c:pt idx="5074">
                  <c:v>2030</c:v>
                </c:pt>
                <c:pt idx="5075">
                  <c:v>2030.4</c:v>
                </c:pt>
                <c:pt idx="5076">
                  <c:v>2030.8</c:v>
                </c:pt>
                <c:pt idx="5077">
                  <c:v>2031.2</c:v>
                </c:pt>
                <c:pt idx="5078">
                  <c:v>2031.6</c:v>
                </c:pt>
                <c:pt idx="5079">
                  <c:v>2032</c:v>
                </c:pt>
                <c:pt idx="5080">
                  <c:v>2032.4</c:v>
                </c:pt>
                <c:pt idx="5081">
                  <c:v>2032.8</c:v>
                </c:pt>
                <c:pt idx="5082">
                  <c:v>2033.2</c:v>
                </c:pt>
                <c:pt idx="5083">
                  <c:v>2033.6</c:v>
                </c:pt>
                <c:pt idx="5084">
                  <c:v>2034</c:v>
                </c:pt>
                <c:pt idx="5085">
                  <c:v>2034.4</c:v>
                </c:pt>
                <c:pt idx="5086">
                  <c:v>2034.8</c:v>
                </c:pt>
                <c:pt idx="5087">
                  <c:v>2035.2</c:v>
                </c:pt>
                <c:pt idx="5088">
                  <c:v>2035.6</c:v>
                </c:pt>
                <c:pt idx="5089">
                  <c:v>2036</c:v>
                </c:pt>
                <c:pt idx="5090">
                  <c:v>2036.4</c:v>
                </c:pt>
                <c:pt idx="5091">
                  <c:v>2036.8</c:v>
                </c:pt>
                <c:pt idx="5092">
                  <c:v>2037.2</c:v>
                </c:pt>
                <c:pt idx="5093">
                  <c:v>2037.6</c:v>
                </c:pt>
                <c:pt idx="5094">
                  <c:v>2038</c:v>
                </c:pt>
                <c:pt idx="5095">
                  <c:v>2038.4</c:v>
                </c:pt>
                <c:pt idx="5096">
                  <c:v>2038.8</c:v>
                </c:pt>
                <c:pt idx="5097">
                  <c:v>2039.2</c:v>
                </c:pt>
                <c:pt idx="5098">
                  <c:v>2039.6</c:v>
                </c:pt>
                <c:pt idx="5099">
                  <c:v>2040</c:v>
                </c:pt>
                <c:pt idx="5100">
                  <c:v>2040.4</c:v>
                </c:pt>
                <c:pt idx="5101">
                  <c:v>2040.8</c:v>
                </c:pt>
                <c:pt idx="5102">
                  <c:v>2041.2</c:v>
                </c:pt>
                <c:pt idx="5103">
                  <c:v>2041.6</c:v>
                </c:pt>
                <c:pt idx="5104">
                  <c:v>2042</c:v>
                </c:pt>
                <c:pt idx="5105">
                  <c:v>2042.4</c:v>
                </c:pt>
                <c:pt idx="5106">
                  <c:v>2042.8</c:v>
                </c:pt>
                <c:pt idx="5107">
                  <c:v>2043.2</c:v>
                </c:pt>
                <c:pt idx="5108">
                  <c:v>2043.6</c:v>
                </c:pt>
                <c:pt idx="5109">
                  <c:v>2044</c:v>
                </c:pt>
                <c:pt idx="5110">
                  <c:v>2044.4</c:v>
                </c:pt>
                <c:pt idx="5111">
                  <c:v>2044.8</c:v>
                </c:pt>
                <c:pt idx="5112">
                  <c:v>2045.2</c:v>
                </c:pt>
                <c:pt idx="5113">
                  <c:v>2045.6</c:v>
                </c:pt>
                <c:pt idx="5114">
                  <c:v>2046</c:v>
                </c:pt>
                <c:pt idx="5115">
                  <c:v>2046.4</c:v>
                </c:pt>
                <c:pt idx="5116">
                  <c:v>2046.8</c:v>
                </c:pt>
                <c:pt idx="5117">
                  <c:v>2047.2</c:v>
                </c:pt>
                <c:pt idx="5118">
                  <c:v>2047.6</c:v>
                </c:pt>
                <c:pt idx="5119">
                  <c:v>2048</c:v>
                </c:pt>
                <c:pt idx="5120">
                  <c:v>2048.4</c:v>
                </c:pt>
                <c:pt idx="5121">
                  <c:v>2048.8000000000002</c:v>
                </c:pt>
                <c:pt idx="5122">
                  <c:v>2049.1999999999998</c:v>
                </c:pt>
                <c:pt idx="5123">
                  <c:v>2049.6</c:v>
                </c:pt>
                <c:pt idx="5124">
                  <c:v>2050</c:v>
                </c:pt>
                <c:pt idx="5125">
                  <c:v>2050.4</c:v>
                </c:pt>
                <c:pt idx="5126">
                  <c:v>2050.8000000000002</c:v>
                </c:pt>
                <c:pt idx="5127">
                  <c:v>2051.1999999999998</c:v>
                </c:pt>
                <c:pt idx="5128">
                  <c:v>2051.6</c:v>
                </c:pt>
                <c:pt idx="5129">
                  <c:v>2052</c:v>
                </c:pt>
                <c:pt idx="5130">
                  <c:v>2052.4</c:v>
                </c:pt>
                <c:pt idx="5131">
                  <c:v>2052.8000000000002</c:v>
                </c:pt>
                <c:pt idx="5132">
                  <c:v>2053.1999999999998</c:v>
                </c:pt>
                <c:pt idx="5133">
                  <c:v>2053.6</c:v>
                </c:pt>
                <c:pt idx="5134">
                  <c:v>2054</c:v>
                </c:pt>
                <c:pt idx="5135">
                  <c:v>2054.4</c:v>
                </c:pt>
                <c:pt idx="5136">
                  <c:v>2054.8000000000002</c:v>
                </c:pt>
                <c:pt idx="5137">
                  <c:v>2055.1999999999998</c:v>
                </c:pt>
                <c:pt idx="5138">
                  <c:v>2055.6</c:v>
                </c:pt>
                <c:pt idx="5139">
                  <c:v>2056</c:v>
                </c:pt>
                <c:pt idx="5140">
                  <c:v>2056.4</c:v>
                </c:pt>
                <c:pt idx="5141">
                  <c:v>2056.8000000000002</c:v>
                </c:pt>
                <c:pt idx="5142">
                  <c:v>2057.1999999999998</c:v>
                </c:pt>
                <c:pt idx="5143">
                  <c:v>2057.6</c:v>
                </c:pt>
                <c:pt idx="5144">
                  <c:v>2058</c:v>
                </c:pt>
                <c:pt idx="5145">
                  <c:v>2058.4</c:v>
                </c:pt>
                <c:pt idx="5146">
                  <c:v>2058.8000000000002</c:v>
                </c:pt>
                <c:pt idx="5147">
                  <c:v>2059.1999999999998</c:v>
                </c:pt>
                <c:pt idx="5148">
                  <c:v>2059.6</c:v>
                </c:pt>
                <c:pt idx="5149">
                  <c:v>2060</c:v>
                </c:pt>
                <c:pt idx="5150">
                  <c:v>2060.4</c:v>
                </c:pt>
                <c:pt idx="5151">
                  <c:v>2060.8000000000002</c:v>
                </c:pt>
                <c:pt idx="5152">
                  <c:v>2061.1999999999998</c:v>
                </c:pt>
                <c:pt idx="5153">
                  <c:v>2061.6</c:v>
                </c:pt>
                <c:pt idx="5154">
                  <c:v>2062</c:v>
                </c:pt>
                <c:pt idx="5155">
                  <c:v>2062.4</c:v>
                </c:pt>
                <c:pt idx="5156">
                  <c:v>2062.8000000000002</c:v>
                </c:pt>
                <c:pt idx="5157">
                  <c:v>2063.1999999999998</c:v>
                </c:pt>
                <c:pt idx="5158">
                  <c:v>2063.6</c:v>
                </c:pt>
                <c:pt idx="5159">
                  <c:v>2064</c:v>
                </c:pt>
                <c:pt idx="5160">
                  <c:v>2064.4</c:v>
                </c:pt>
                <c:pt idx="5161">
                  <c:v>2064.8000000000002</c:v>
                </c:pt>
                <c:pt idx="5162">
                  <c:v>2065.1999999999998</c:v>
                </c:pt>
                <c:pt idx="5163">
                  <c:v>2065.6</c:v>
                </c:pt>
                <c:pt idx="5164">
                  <c:v>2066</c:v>
                </c:pt>
                <c:pt idx="5165">
                  <c:v>2066.4</c:v>
                </c:pt>
                <c:pt idx="5166">
                  <c:v>2066.8000000000002</c:v>
                </c:pt>
                <c:pt idx="5167">
                  <c:v>2067.1999999999998</c:v>
                </c:pt>
                <c:pt idx="5168">
                  <c:v>2067.6</c:v>
                </c:pt>
                <c:pt idx="5169">
                  <c:v>2068</c:v>
                </c:pt>
                <c:pt idx="5170">
                  <c:v>2068.4</c:v>
                </c:pt>
                <c:pt idx="5171">
                  <c:v>2068.8000000000002</c:v>
                </c:pt>
                <c:pt idx="5172">
                  <c:v>2069.1999999999998</c:v>
                </c:pt>
                <c:pt idx="5173">
                  <c:v>2069.6</c:v>
                </c:pt>
                <c:pt idx="5174">
                  <c:v>2070</c:v>
                </c:pt>
                <c:pt idx="5175">
                  <c:v>2070.4</c:v>
                </c:pt>
                <c:pt idx="5176">
                  <c:v>2070.8000000000002</c:v>
                </c:pt>
                <c:pt idx="5177">
                  <c:v>2071.1999999999998</c:v>
                </c:pt>
                <c:pt idx="5178">
                  <c:v>2071.6</c:v>
                </c:pt>
                <c:pt idx="5179">
                  <c:v>2072</c:v>
                </c:pt>
                <c:pt idx="5180">
                  <c:v>2072.4</c:v>
                </c:pt>
                <c:pt idx="5181">
                  <c:v>2072.8000000000002</c:v>
                </c:pt>
                <c:pt idx="5182">
                  <c:v>2073.1999999999998</c:v>
                </c:pt>
                <c:pt idx="5183">
                  <c:v>2073.6</c:v>
                </c:pt>
                <c:pt idx="5184">
                  <c:v>2074</c:v>
                </c:pt>
                <c:pt idx="5185">
                  <c:v>2074.4</c:v>
                </c:pt>
                <c:pt idx="5186">
                  <c:v>2074.8000000000002</c:v>
                </c:pt>
                <c:pt idx="5187">
                  <c:v>2075.1999999999998</c:v>
                </c:pt>
                <c:pt idx="5188">
                  <c:v>2075.6</c:v>
                </c:pt>
                <c:pt idx="5189">
                  <c:v>2076</c:v>
                </c:pt>
                <c:pt idx="5190">
                  <c:v>2076.4</c:v>
                </c:pt>
                <c:pt idx="5191">
                  <c:v>2076.8000000000002</c:v>
                </c:pt>
                <c:pt idx="5192">
                  <c:v>2077.1999999999998</c:v>
                </c:pt>
                <c:pt idx="5193">
                  <c:v>2077.6</c:v>
                </c:pt>
                <c:pt idx="5194">
                  <c:v>2078</c:v>
                </c:pt>
                <c:pt idx="5195">
                  <c:v>2078.4</c:v>
                </c:pt>
                <c:pt idx="5196">
                  <c:v>2078.8000000000002</c:v>
                </c:pt>
                <c:pt idx="5197">
                  <c:v>2079.1999999999998</c:v>
                </c:pt>
                <c:pt idx="5198">
                  <c:v>2079.6</c:v>
                </c:pt>
                <c:pt idx="5199">
                  <c:v>2080</c:v>
                </c:pt>
                <c:pt idx="5200">
                  <c:v>2080.4</c:v>
                </c:pt>
                <c:pt idx="5201">
                  <c:v>2080.8000000000002</c:v>
                </c:pt>
                <c:pt idx="5202">
                  <c:v>2081.1999999999998</c:v>
                </c:pt>
                <c:pt idx="5203">
                  <c:v>2081.6</c:v>
                </c:pt>
                <c:pt idx="5204">
                  <c:v>2082</c:v>
                </c:pt>
                <c:pt idx="5205">
                  <c:v>2082.4</c:v>
                </c:pt>
                <c:pt idx="5206">
                  <c:v>2082.8000000000002</c:v>
                </c:pt>
                <c:pt idx="5207">
                  <c:v>2083.1999999999998</c:v>
                </c:pt>
                <c:pt idx="5208">
                  <c:v>2083.6</c:v>
                </c:pt>
                <c:pt idx="5209">
                  <c:v>2084</c:v>
                </c:pt>
                <c:pt idx="5210">
                  <c:v>2084.4</c:v>
                </c:pt>
                <c:pt idx="5211">
                  <c:v>2084.8000000000002</c:v>
                </c:pt>
                <c:pt idx="5212">
                  <c:v>2085.1999999999998</c:v>
                </c:pt>
                <c:pt idx="5213">
                  <c:v>2085.6</c:v>
                </c:pt>
                <c:pt idx="5214">
                  <c:v>2086</c:v>
                </c:pt>
                <c:pt idx="5215">
                  <c:v>2086.4</c:v>
                </c:pt>
                <c:pt idx="5216">
                  <c:v>2086.8000000000002</c:v>
                </c:pt>
                <c:pt idx="5217">
                  <c:v>2087.1999999999998</c:v>
                </c:pt>
                <c:pt idx="5218">
                  <c:v>2087.6</c:v>
                </c:pt>
                <c:pt idx="5219">
                  <c:v>2088</c:v>
                </c:pt>
                <c:pt idx="5220">
                  <c:v>2088.4</c:v>
                </c:pt>
                <c:pt idx="5221">
                  <c:v>2088.8000000000002</c:v>
                </c:pt>
                <c:pt idx="5222">
                  <c:v>2089.1999999999998</c:v>
                </c:pt>
                <c:pt idx="5223">
                  <c:v>2089.6</c:v>
                </c:pt>
                <c:pt idx="5224">
                  <c:v>2090</c:v>
                </c:pt>
                <c:pt idx="5225">
                  <c:v>2090.4</c:v>
                </c:pt>
                <c:pt idx="5226">
                  <c:v>2090.8000000000002</c:v>
                </c:pt>
                <c:pt idx="5227">
                  <c:v>2091.1999999999998</c:v>
                </c:pt>
                <c:pt idx="5228">
                  <c:v>2091.6</c:v>
                </c:pt>
                <c:pt idx="5229">
                  <c:v>2092</c:v>
                </c:pt>
                <c:pt idx="5230">
                  <c:v>2092.4</c:v>
                </c:pt>
                <c:pt idx="5231">
                  <c:v>2092.8000000000002</c:v>
                </c:pt>
                <c:pt idx="5232">
                  <c:v>2093.1999999999998</c:v>
                </c:pt>
                <c:pt idx="5233">
                  <c:v>2093.6</c:v>
                </c:pt>
                <c:pt idx="5234">
                  <c:v>2094</c:v>
                </c:pt>
                <c:pt idx="5235">
                  <c:v>2094.4</c:v>
                </c:pt>
                <c:pt idx="5236">
                  <c:v>2094.8000000000002</c:v>
                </c:pt>
                <c:pt idx="5237">
                  <c:v>2095.1999999999998</c:v>
                </c:pt>
                <c:pt idx="5238">
                  <c:v>2095.6</c:v>
                </c:pt>
                <c:pt idx="5239">
                  <c:v>2096</c:v>
                </c:pt>
                <c:pt idx="5240">
                  <c:v>2096.4</c:v>
                </c:pt>
                <c:pt idx="5241">
                  <c:v>2096.8000000000002</c:v>
                </c:pt>
                <c:pt idx="5242">
                  <c:v>2097.1999999999998</c:v>
                </c:pt>
                <c:pt idx="5243">
                  <c:v>2097.6</c:v>
                </c:pt>
                <c:pt idx="5244">
                  <c:v>2098</c:v>
                </c:pt>
                <c:pt idx="5245">
                  <c:v>2098.4</c:v>
                </c:pt>
                <c:pt idx="5246">
                  <c:v>2098.8000000000002</c:v>
                </c:pt>
                <c:pt idx="5247">
                  <c:v>2099.1999999999998</c:v>
                </c:pt>
                <c:pt idx="5248">
                  <c:v>2099.6</c:v>
                </c:pt>
                <c:pt idx="5249">
                  <c:v>2100</c:v>
                </c:pt>
                <c:pt idx="5250">
                  <c:v>2100.4</c:v>
                </c:pt>
                <c:pt idx="5251">
                  <c:v>2100.8000000000002</c:v>
                </c:pt>
                <c:pt idx="5252">
                  <c:v>2101.1999999999998</c:v>
                </c:pt>
                <c:pt idx="5253">
                  <c:v>2101.6</c:v>
                </c:pt>
                <c:pt idx="5254">
                  <c:v>2102</c:v>
                </c:pt>
                <c:pt idx="5255">
                  <c:v>2102.4</c:v>
                </c:pt>
                <c:pt idx="5256">
                  <c:v>2102.8000000000002</c:v>
                </c:pt>
                <c:pt idx="5257">
                  <c:v>2103.1999999999998</c:v>
                </c:pt>
                <c:pt idx="5258">
                  <c:v>2103.6</c:v>
                </c:pt>
                <c:pt idx="5259">
                  <c:v>2104</c:v>
                </c:pt>
                <c:pt idx="5260">
                  <c:v>2104.4</c:v>
                </c:pt>
                <c:pt idx="5261">
                  <c:v>2104.8000000000002</c:v>
                </c:pt>
                <c:pt idx="5262">
                  <c:v>2105.1999999999998</c:v>
                </c:pt>
                <c:pt idx="5263">
                  <c:v>2105.6</c:v>
                </c:pt>
                <c:pt idx="5264">
                  <c:v>2106</c:v>
                </c:pt>
                <c:pt idx="5265">
                  <c:v>2106.4</c:v>
                </c:pt>
                <c:pt idx="5266">
                  <c:v>2106.8000000000002</c:v>
                </c:pt>
                <c:pt idx="5267">
                  <c:v>2107.1999999999998</c:v>
                </c:pt>
                <c:pt idx="5268">
                  <c:v>2107.6</c:v>
                </c:pt>
                <c:pt idx="5269">
                  <c:v>2108</c:v>
                </c:pt>
                <c:pt idx="5270">
                  <c:v>2108.4</c:v>
                </c:pt>
                <c:pt idx="5271">
                  <c:v>2108.8000000000002</c:v>
                </c:pt>
                <c:pt idx="5272">
                  <c:v>2109.1999999999998</c:v>
                </c:pt>
                <c:pt idx="5273">
                  <c:v>2109.6</c:v>
                </c:pt>
                <c:pt idx="5274">
                  <c:v>2110</c:v>
                </c:pt>
                <c:pt idx="5275">
                  <c:v>2110.4</c:v>
                </c:pt>
                <c:pt idx="5276">
                  <c:v>2110.8000000000002</c:v>
                </c:pt>
                <c:pt idx="5277">
                  <c:v>2111.1999999999998</c:v>
                </c:pt>
                <c:pt idx="5278">
                  <c:v>2111.6</c:v>
                </c:pt>
                <c:pt idx="5279">
                  <c:v>2112</c:v>
                </c:pt>
                <c:pt idx="5280">
                  <c:v>2112.4</c:v>
                </c:pt>
                <c:pt idx="5281">
                  <c:v>2112.8000000000002</c:v>
                </c:pt>
                <c:pt idx="5282">
                  <c:v>2113.1999999999998</c:v>
                </c:pt>
                <c:pt idx="5283">
                  <c:v>2113.6</c:v>
                </c:pt>
                <c:pt idx="5284">
                  <c:v>2114</c:v>
                </c:pt>
                <c:pt idx="5285">
                  <c:v>2114.4</c:v>
                </c:pt>
                <c:pt idx="5286">
                  <c:v>2114.8000000000002</c:v>
                </c:pt>
                <c:pt idx="5287">
                  <c:v>2115.1999999999998</c:v>
                </c:pt>
                <c:pt idx="5288">
                  <c:v>2115.6</c:v>
                </c:pt>
                <c:pt idx="5289">
                  <c:v>2116</c:v>
                </c:pt>
                <c:pt idx="5290">
                  <c:v>2116.4</c:v>
                </c:pt>
                <c:pt idx="5291">
                  <c:v>2116.8000000000002</c:v>
                </c:pt>
                <c:pt idx="5292">
                  <c:v>2117.1999999999998</c:v>
                </c:pt>
                <c:pt idx="5293">
                  <c:v>2117.6</c:v>
                </c:pt>
                <c:pt idx="5294">
                  <c:v>2118</c:v>
                </c:pt>
                <c:pt idx="5295">
                  <c:v>2118.4</c:v>
                </c:pt>
                <c:pt idx="5296">
                  <c:v>2118.8000000000002</c:v>
                </c:pt>
                <c:pt idx="5297">
                  <c:v>2119.1999999999998</c:v>
                </c:pt>
                <c:pt idx="5298">
                  <c:v>2119.6</c:v>
                </c:pt>
                <c:pt idx="5299">
                  <c:v>2120</c:v>
                </c:pt>
                <c:pt idx="5300">
                  <c:v>2120.4</c:v>
                </c:pt>
                <c:pt idx="5301">
                  <c:v>2120.8000000000002</c:v>
                </c:pt>
                <c:pt idx="5302">
                  <c:v>2121.1999999999998</c:v>
                </c:pt>
                <c:pt idx="5303">
                  <c:v>2121.6</c:v>
                </c:pt>
                <c:pt idx="5304">
                  <c:v>2122</c:v>
                </c:pt>
                <c:pt idx="5305">
                  <c:v>2122.4</c:v>
                </c:pt>
                <c:pt idx="5306">
                  <c:v>2122.8000000000002</c:v>
                </c:pt>
                <c:pt idx="5307">
                  <c:v>2123.1999999999998</c:v>
                </c:pt>
                <c:pt idx="5308">
                  <c:v>2123.6</c:v>
                </c:pt>
                <c:pt idx="5309">
                  <c:v>2124</c:v>
                </c:pt>
                <c:pt idx="5310">
                  <c:v>2124.4</c:v>
                </c:pt>
                <c:pt idx="5311">
                  <c:v>2124.8000000000002</c:v>
                </c:pt>
                <c:pt idx="5312">
                  <c:v>2125.1999999999998</c:v>
                </c:pt>
                <c:pt idx="5313">
                  <c:v>2125.6</c:v>
                </c:pt>
                <c:pt idx="5314">
                  <c:v>2126</c:v>
                </c:pt>
                <c:pt idx="5315">
                  <c:v>2126.4</c:v>
                </c:pt>
                <c:pt idx="5316">
                  <c:v>2126.8000000000002</c:v>
                </c:pt>
                <c:pt idx="5317">
                  <c:v>2127.1999999999998</c:v>
                </c:pt>
                <c:pt idx="5318">
                  <c:v>2127.6</c:v>
                </c:pt>
                <c:pt idx="5319">
                  <c:v>2128</c:v>
                </c:pt>
                <c:pt idx="5320">
                  <c:v>2128.4</c:v>
                </c:pt>
                <c:pt idx="5321">
                  <c:v>2128.8000000000002</c:v>
                </c:pt>
                <c:pt idx="5322">
                  <c:v>2129.1999999999998</c:v>
                </c:pt>
                <c:pt idx="5323">
                  <c:v>2129.6</c:v>
                </c:pt>
                <c:pt idx="5324">
                  <c:v>2130</c:v>
                </c:pt>
                <c:pt idx="5325">
                  <c:v>2130.4</c:v>
                </c:pt>
                <c:pt idx="5326">
                  <c:v>2130.8000000000002</c:v>
                </c:pt>
                <c:pt idx="5327">
                  <c:v>2131.1999999999998</c:v>
                </c:pt>
                <c:pt idx="5328">
                  <c:v>2131.6</c:v>
                </c:pt>
                <c:pt idx="5329">
                  <c:v>2132</c:v>
                </c:pt>
                <c:pt idx="5330">
                  <c:v>2132.4</c:v>
                </c:pt>
                <c:pt idx="5331">
                  <c:v>2132.8000000000002</c:v>
                </c:pt>
                <c:pt idx="5332">
                  <c:v>2133.1999999999998</c:v>
                </c:pt>
                <c:pt idx="5333">
                  <c:v>2133.6</c:v>
                </c:pt>
                <c:pt idx="5334">
                  <c:v>2134</c:v>
                </c:pt>
                <c:pt idx="5335">
                  <c:v>2134.4</c:v>
                </c:pt>
                <c:pt idx="5336">
                  <c:v>2134.8000000000002</c:v>
                </c:pt>
                <c:pt idx="5337">
                  <c:v>2135.1999999999998</c:v>
                </c:pt>
                <c:pt idx="5338">
                  <c:v>2135.6</c:v>
                </c:pt>
                <c:pt idx="5339">
                  <c:v>2136</c:v>
                </c:pt>
                <c:pt idx="5340">
                  <c:v>2136.4</c:v>
                </c:pt>
                <c:pt idx="5341">
                  <c:v>2136.8000000000002</c:v>
                </c:pt>
                <c:pt idx="5342">
                  <c:v>2137.1999999999998</c:v>
                </c:pt>
                <c:pt idx="5343">
                  <c:v>2137.6</c:v>
                </c:pt>
                <c:pt idx="5344">
                  <c:v>2138</c:v>
                </c:pt>
                <c:pt idx="5345">
                  <c:v>2138.4</c:v>
                </c:pt>
                <c:pt idx="5346">
                  <c:v>2138.8000000000002</c:v>
                </c:pt>
                <c:pt idx="5347">
                  <c:v>2139.1999999999998</c:v>
                </c:pt>
                <c:pt idx="5348">
                  <c:v>2139.6</c:v>
                </c:pt>
                <c:pt idx="5349">
                  <c:v>2140</c:v>
                </c:pt>
                <c:pt idx="5350">
                  <c:v>2140.4</c:v>
                </c:pt>
                <c:pt idx="5351">
                  <c:v>2140.8000000000002</c:v>
                </c:pt>
                <c:pt idx="5352">
                  <c:v>2141.1999999999998</c:v>
                </c:pt>
                <c:pt idx="5353">
                  <c:v>2141.6</c:v>
                </c:pt>
                <c:pt idx="5354">
                  <c:v>2142</c:v>
                </c:pt>
                <c:pt idx="5355">
                  <c:v>2142.4</c:v>
                </c:pt>
                <c:pt idx="5356">
                  <c:v>2142.8000000000002</c:v>
                </c:pt>
                <c:pt idx="5357">
                  <c:v>2143.1999999999998</c:v>
                </c:pt>
                <c:pt idx="5358">
                  <c:v>2143.6</c:v>
                </c:pt>
                <c:pt idx="5359">
                  <c:v>2144</c:v>
                </c:pt>
                <c:pt idx="5360">
                  <c:v>2144.4</c:v>
                </c:pt>
                <c:pt idx="5361">
                  <c:v>2144.8000000000002</c:v>
                </c:pt>
                <c:pt idx="5362">
                  <c:v>2145.1999999999998</c:v>
                </c:pt>
                <c:pt idx="5363">
                  <c:v>2145.6</c:v>
                </c:pt>
                <c:pt idx="5364">
                  <c:v>2146</c:v>
                </c:pt>
                <c:pt idx="5365">
                  <c:v>2146.4</c:v>
                </c:pt>
                <c:pt idx="5366">
                  <c:v>2146.8000000000002</c:v>
                </c:pt>
                <c:pt idx="5367">
                  <c:v>2147.1999999999998</c:v>
                </c:pt>
                <c:pt idx="5368">
                  <c:v>2147.6</c:v>
                </c:pt>
                <c:pt idx="5369">
                  <c:v>2148</c:v>
                </c:pt>
                <c:pt idx="5370">
                  <c:v>2148.4</c:v>
                </c:pt>
                <c:pt idx="5371">
                  <c:v>2148.8000000000002</c:v>
                </c:pt>
                <c:pt idx="5372">
                  <c:v>2149.1999999999998</c:v>
                </c:pt>
                <c:pt idx="5373">
                  <c:v>2149.6</c:v>
                </c:pt>
                <c:pt idx="5374">
                  <c:v>2150</c:v>
                </c:pt>
                <c:pt idx="5375">
                  <c:v>2150.4</c:v>
                </c:pt>
                <c:pt idx="5376">
                  <c:v>2150.8000000000002</c:v>
                </c:pt>
                <c:pt idx="5377">
                  <c:v>2151.1999999999998</c:v>
                </c:pt>
                <c:pt idx="5378">
                  <c:v>2151.6</c:v>
                </c:pt>
                <c:pt idx="5379">
                  <c:v>2152</c:v>
                </c:pt>
                <c:pt idx="5380">
                  <c:v>2152.4</c:v>
                </c:pt>
                <c:pt idx="5381">
                  <c:v>2152.8000000000002</c:v>
                </c:pt>
                <c:pt idx="5382">
                  <c:v>2153.1999999999998</c:v>
                </c:pt>
                <c:pt idx="5383">
                  <c:v>2153.6</c:v>
                </c:pt>
                <c:pt idx="5384">
                  <c:v>2154</c:v>
                </c:pt>
                <c:pt idx="5385">
                  <c:v>2154.4</c:v>
                </c:pt>
                <c:pt idx="5386">
                  <c:v>2154.8000000000002</c:v>
                </c:pt>
                <c:pt idx="5387">
                  <c:v>2155.1999999999998</c:v>
                </c:pt>
                <c:pt idx="5388">
                  <c:v>2155.6</c:v>
                </c:pt>
                <c:pt idx="5389">
                  <c:v>2156</c:v>
                </c:pt>
                <c:pt idx="5390">
                  <c:v>2156.4</c:v>
                </c:pt>
                <c:pt idx="5391">
                  <c:v>2156.8000000000002</c:v>
                </c:pt>
                <c:pt idx="5392">
                  <c:v>2157.1999999999998</c:v>
                </c:pt>
                <c:pt idx="5393">
                  <c:v>2157.6</c:v>
                </c:pt>
                <c:pt idx="5394">
                  <c:v>2158</c:v>
                </c:pt>
                <c:pt idx="5395">
                  <c:v>2158.4</c:v>
                </c:pt>
                <c:pt idx="5396">
                  <c:v>2158.8000000000002</c:v>
                </c:pt>
                <c:pt idx="5397">
                  <c:v>2159.1999999999998</c:v>
                </c:pt>
                <c:pt idx="5398">
                  <c:v>2159.6</c:v>
                </c:pt>
                <c:pt idx="5399">
                  <c:v>2160</c:v>
                </c:pt>
                <c:pt idx="5400">
                  <c:v>2160.4</c:v>
                </c:pt>
                <c:pt idx="5401">
                  <c:v>2160.8000000000002</c:v>
                </c:pt>
                <c:pt idx="5402">
                  <c:v>2161.1999999999998</c:v>
                </c:pt>
                <c:pt idx="5403">
                  <c:v>2161.6</c:v>
                </c:pt>
                <c:pt idx="5404">
                  <c:v>2162</c:v>
                </c:pt>
                <c:pt idx="5405">
                  <c:v>2162.4</c:v>
                </c:pt>
                <c:pt idx="5406">
                  <c:v>2162.8000000000002</c:v>
                </c:pt>
                <c:pt idx="5407">
                  <c:v>2163.1999999999998</c:v>
                </c:pt>
                <c:pt idx="5408">
                  <c:v>2163.6</c:v>
                </c:pt>
                <c:pt idx="5409">
                  <c:v>2164</c:v>
                </c:pt>
                <c:pt idx="5410">
                  <c:v>2164.4</c:v>
                </c:pt>
                <c:pt idx="5411">
                  <c:v>2164.8000000000002</c:v>
                </c:pt>
                <c:pt idx="5412">
                  <c:v>2165.1999999999998</c:v>
                </c:pt>
                <c:pt idx="5413">
                  <c:v>2165.6</c:v>
                </c:pt>
                <c:pt idx="5414">
                  <c:v>2166</c:v>
                </c:pt>
                <c:pt idx="5415">
                  <c:v>2166.4</c:v>
                </c:pt>
                <c:pt idx="5416">
                  <c:v>2166.8000000000002</c:v>
                </c:pt>
                <c:pt idx="5417">
                  <c:v>2167.1999999999998</c:v>
                </c:pt>
                <c:pt idx="5418">
                  <c:v>2167.6</c:v>
                </c:pt>
                <c:pt idx="5419">
                  <c:v>2168</c:v>
                </c:pt>
                <c:pt idx="5420">
                  <c:v>2168.4</c:v>
                </c:pt>
                <c:pt idx="5421">
                  <c:v>2168.8000000000002</c:v>
                </c:pt>
                <c:pt idx="5422">
                  <c:v>2169.1999999999998</c:v>
                </c:pt>
                <c:pt idx="5423">
                  <c:v>2169.6</c:v>
                </c:pt>
                <c:pt idx="5424">
                  <c:v>2170</c:v>
                </c:pt>
                <c:pt idx="5425">
                  <c:v>2170.4</c:v>
                </c:pt>
                <c:pt idx="5426">
                  <c:v>2170.8000000000002</c:v>
                </c:pt>
                <c:pt idx="5427">
                  <c:v>2171.1999999999998</c:v>
                </c:pt>
                <c:pt idx="5428">
                  <c:v>2171.6</c:v>
                </c:pt>
                <c:pt idx="5429">
                  <c:v>2172</c:v>
                </c:pt>
                <c:pt idx="5430">
                  <c:v>2172.4</c:v>
                </c:pt>
                <c:pt idx="5431">
                  <c:v>2172.8000000000002</c:v>
                </c:pt>
                <c:pt idx="5432">
                  <c:v>2173.1999999999998</c:v>
                </c:pt>
                <c:pt idx="5433">
                  <c:v>2173.6</c:v>
                </c:pt>
                <c:pt idx="5434">
                  <c:v>2174</c:v>
                </c:pt>
                <c:pt idx="5435">
                  <c:v>2174.4</c:v>
                </c:pt>
                <c:pt idx="5436">
                  <c:v>2174.8000000000002</c:v>
                </c:pt>
                <c:pt idx="5437">
                  <c:v>2175.1999999999998</c:v>
                </c:pt>
                <c:pt idx="5438">
                  <c:v>2175.6</c:v>
                </c:pt>
                <c:pt idx="5439">
                  <c:v>2176</c:v>
                </c:pt>
                <c:pt idx="5440">
                  <c:v>2176.4</c:v>
                </c:pt>
                <c:pt idx="5441">
                  <c:v>2176.8000000000002</c:v>
                </c:pt>
                <c:pt idx="5442">
                  <c:v>2177.1999999999998</c:v>
                </c:pt>
                <c:pt idx="5443">
                  <c:v>2177.6</c:v>
                </c:pt>
                <c:pt idx="5444">
                  <c:v>2178</c:v>
                </c:pt>
                <c:pt idx="5445">
                  <c:v>2178.4</c:v>
                </c:pt>
                <c:pt idx="5446">
                  <c:v>2178.8000000000002</c:v>
                </c:pt>
                <c:pt idx="5447">
                  <c:v>2179.1999999999998</c:v>
                </c:pt>
                <c:pt idx="5448">
                  <c:v>2179.6</c:v>
                </c:pt>
                <c:pt idx="5449">
                  <c:v>2180</c:v>
                </c:pt>
                <c:pt idx="5450">
                  <c:v>2180.4</c:v>
                </c:pt>
                <c:pt idx="5451">
                  <c:v>2180.8000000000002</c:v>
                </c:pt>
                <c:pt idx="5452">
                  <c:v>2181.1999999999998</c:v>
                </c:pt>
                <c:pt idx="5453">
                  <c:v>2181.6</c:v>
                </c:pt>
                <c:pt idx="5454">
                  <c:v>2182</c:v>
                </c:pt>
                <c:pt idx="5455">
                  <c:v>2182.4</c:v>
                </c:pt>
                <c:pt idx="5456">
                  <c:v>2182.8000000000002</c:v>
                </c:pt>
                <c:pt idx="5457">
                  <c:v>2183.1999999999998</c:v>
                </c:pt>
                <c:pt idx="5458">
                  <c:v>2183.6</c:v>
                </c:pt>
                <c:pt idx="5459">
                  <c:v>2184</c:v>
                </c:pt>
                <c:pt idx="5460">
                  <c:v>2184.4</c:v>
                </c:pt>
                <c:pt idx="5461">
                  <c:v>2184.8000000000002</c:v>
                </c:pt>
                <c:pt idx="5462">
                  <c:v>2185.1999999999998</c:v>
                </c:pt>
                <c:pt idx="5463">
                  <c:v>2185.6</c:v>
                </c:pt>
                <c:pt idx="5464">
                  <c:v>2186</c:v>
                </c:pt>
                <c:pt idx="5465">
                  <c:v>2186.4</c:v>
                </c:pt>
                <c:pt idx="5466">
                  <c:v>2186.8000000000002</c:v>
                </c:pt>
                <c:pt idx="5467">
                  <c:v>2187.1999999999998</c:v>
                </c:pt>
                <c:pt idx="5468">
                  <c:v>2187.6</c:v>
                </c:pt>
                <c:pt idx="5469">
                  <c:v>2188</c:v>
                </c:pt>
                <c:pt idx="5470">
                  <c:v>2188.4</c:v>
                </c:pt>
                <c:pt idx="5471">
                  <c:v>2188.8000000000002</c:v>
                </c:pt>
                <c:pt idx="5472">
                  <c:v>2189.1999999999998</c:v>
                </c:pt>
                <c:pt idx="5473">
                  <c:v>2189.6</c:v>
                </c:pt>
                <c:pt idx="5474">
                  <c:v>2190</c:v>
                </c:pt>
                <c:pt idx="5475">
                  <c:v>2190.4</c:v>
                </c:pt>
                <c:pt idx="5476">
                  <c:v>2190.8000000000002</c:v>
                </c:pt>
                <c:pt idx="5477">
                  <c:v>2191.1999999999998</c:v>
                </c:pt>
                <c:pt idx="5478">
                  <c:v>2191.6</c:v>
                </c:pt>
                <c:pt idx="5479">
                  <c:v>2192</c:v>
                </c:pt>
                <c:pt idx="5480">
                  <c:v>2192.4</c:v>
                </c:pt>
                <c:pt idx="5481">
                  <c:v>2192.8000000000002</c:v>
                </c:pt>
                <c:pt idx="5482">
                  <c:v>2193.1999999999998</c:v>
                </c:pt>
                <c:pt idx="5483">
                  <c:v>2193.6</c:v>
                </c:pt>
                <c:pt idx="5484">
                  <c:v>2194</c:v>
                </c:pt>
                <c:pt idx="5485">
                  <c:v>2194.4</c:v>
                </c:pt>
                <c:pt idx="5486">
                  <c:v>2194.8000000000002</c:v>
                </c:pt>
                <c:pt idx="5487">
                  <c:v>2195.1999999999998</c:v>
                </c:pt>
                <c:pt idx="5488">
                  <c:v>2195.6</c:v>
                </c:pt>
                <c:pt idx="5489">
                  <c:v>2196</c:v>
                </c:pt>
                <c:pt idx="5490">
                  <c:v>2196.4</c:v>
                </c:pt>
                <c:pt idx="5491">
                  <c:v>2196.8000000000002</c:v>
                </c:pt>
                <c:pt idx="5492">
                  <c:v>2197.1999999999998</c:v>
                </c:pt>
                <c:pt idx="5493">
                  <c:v>2197.6</c:v>
                </c:pt>
                <c:pt idx="5494">
                  <c:v>2198</c:v>
                </c:pt>
                <c:pt idx="5495">
                  <c:v>2198.4</c:v>
                </c:pt>
                <c:pt idx="5496">
                  <c:v>2198.8000000000002</c:v>
                </c:pt>
                <c:pt idx="5497">
                  <c:v>2199.1999999999998</c:v>
                </c:pt>
                <c:pt idx="5498">
                  <c:v>2199.6</c:v>
                </c:pt>
                <c:pt idx="5499">
                  <c:v>2200</c:v>
                </c:pt>
                <c:pt idx="5500">
                  <c:v>2200.4</c:v>
                </c:pt>
                <c:pt idx="5501">
                  <c:v>2200.8000000000002</c:v>
                </c:pt>
                <c:pt idx="5502">
                  <c:v>2201.1999999999998</c:v>
                </c:pt>
                <c:pt idx="5503">
                  <c:v>2201.6</c:v>
                </c:pt>
                <c:pt idx="5504">
                  <c:v>2202</c:v>
                </c:pt>
                <c:pt idx="5505">
                  <c:v>2202.4</c:v>
                </c:pt>
                <c:pt idx="5506">
                  <c:v>2202.8000000000002</c:v>
                </c:pt>
                <c:pt idx="5507">
                  <c:v>2203.1999999999998</c:v>
                </c:pt>
                <c:pt idx="5508">
                  <c:v>2203.6</c:v>
                </c:pt>
                <c:pt idx="5509">
                  <c:v>2204</c:v>
                </c:pt>
                <c:pt idx="5510">
                  <c:v>2204.4</c:v>
                </c:pt>
                <c:pt idx="5511">
                  <c:v>2204.8000000000002</c:v>
                </c:pt>
                <c:pt idx="5512">
                  <c:v>2205.1999999999998</c:v>
                </c:pt>
                <c:pt idx="5513">
                  <c:v>2205.6</c:v>
                </c:pt>
                <c:pt idx="5514">
                  <c:v>2206</c:v>
                </c:pt>
                <c:pt idx="5515">
                  <c:v>2206.4</c:v>
                </c:pt>
                <c:pt idx="5516">
                  <c:v>2206.8000000000002</c:v>
                </c:pt>
                <c:pt idx="5517">
                  <c:v>2207.1999999999998</c:v>
                </c:pt>
                <c:pt idx="5518">
                  <c:v>2207.6</c:v>
                </c:pt>
                <c:pt idx="5519">
                  <c:v>2208</c:v>
                </c:pt>
                <c:pt idx="5520">
                  <c:v>2208.4</c:v>
                </c:pt>
                <c:pt idx="5521">
                  <c:v>2208.8000000000002</c:v>
                </c:pt>
                <c:pt idx="5522">
                  <c:v>2209.1999999999998</c:v>
                </c:pt>
                <c:pt idx="5523">
                  <c:v>2209.6</c:v>
                </c:pt>
                <c:pt idx="5524">
                  <c:v>2210</c:v>
                </c:pt>
                <c:pt idx="5525">
                  <c:v>2210.4</c:v>
                </c:pt>
                <c:pt idx="5526">
                  <c:v>2210.8000000000002</c:v>
                </c:pt>
                <c:pt idx="5527">
                  <c:v>2211.1999999999998</c:v>
                </c:pt>
                <c:pt idx="5528">
                  <c:v>2211.6</c:v>
                </c:pt>
                <c:pt idx="5529">
                  <c:v>2212</c:v>
                </c:pt>
                <c:pt idx="5530">
                  <c:v>2212.4</c:v>
                </c:pt>
                <c:pt idx="5531">
                  <c:v>2212.8000000000002</c:v>
                </c:pt>
                <c:pt idx="5532">
                  <c:v>2213.1999999999998</c:v>
                </c:pt>
                <c:pt idx="5533">
                  <c:v>2213.6</c:v>
                </c:pt>
                <c:pt idx="5534">
                  <c:v>2214</c:v>
                </c:pt>
                <c:pt idx="5535">
                  <c:v>2214.4</c:v>
                </c:pt>
                <c:pt idx="5536">
                  <c:v>2214.8000000000002</c:v>
                </c:pt>
                <c:pt idx="5537">
                  <c:v>2215.1999999999998</c:v>
                </c:pt>
                <c:pt idx="5538">
                  <c:v>2215.6</c:v>
                </c:pt>
                <c:pt idx="5539">
                  <c:v>2216</c:v>
                </c:pt>
                <c:pt idx="5540">
                  <c:v>2216.4</c:v>
                </c:pt>
                <c:pt idx="5541">
                  <c:v>2216.8000000000002</c:v>
                </c:pt>
                <c:pt idx="5542">
                  <c:v>2217.1999999999998</c:v>
                </c:pt>
                <c:pt idx="5543">
                  <c:v>2217.6</c:v>
                </c:pt>
                <c:pt idx="5544">
                  <c:v>2218</c:v>
                </c:pt>
                <c:pt idx="5545">
                  <c:v>2218.4</c:v>
                </c:pt>
                <c:pt idx="5546">
                  <c:v>2218.8000000000002</c:v>
                </c:pt>
                <c:pt idx="5547">
                  <c:v>2219.1999999999998</c:v>
                </c:pt>
                <c:pt idx="5548">
                  <c:v>2219.6</c:v>
                </c:pt>
                <c:pt idx="5549">
                  <c:v>2220</c:v>
                </c:pt>
                <c:pt idx="5550">
                  <c:v>2220.4</c:v>
                </c:pt>
                <c:pt idx="5551">
                  <c:v>2220.8000000000002</c:v>
                </c:pt>
                <c:pt idx="5552">
                  <c:v>2221.1999999999998</c:v>
                </c:pt>
                <c:pt idx="5553">
                  <c:v>2221.6</c:v>
                </c:pt>
                <c:pt idx="5554">
                  <c:v>2222</c:v>
                </c:pt>
                <c:pt idx="5555">
                  <c:v>2222.4</c:v>
                </c:pt>
                <c:pt idx="5556">
                  <c:v>2222.8000000000002</c:v>
                </c:pt>
                <c:pt idx="5557">
                  <c:v>2223.1999999999998</c:v>
                </c:pt>
                <c:pt idx="5558">
                  <c:v>2223.6</c:v>
                </c:pt>
                <c:pt idx="5559">
                  <c:v>2224</c:v>
                </c:pt>
                <c:pt idx="5560">
                  <c:v>2224.4</c:v>
                </c:pt>
                <c:pt idx="5561">
                  <c:v>2224.8000000000002</c:v>
                </c:pt>
                <c:pt idx="5562">
                  <c:v>2225.1999999999998</c:v>
                </c:pt>
                <c:pt idx="5563">
                  <c:v>2225.6</c:v>
                </c:pt>
                <c:pt idx="5564">
                  <c:v>2226</c:v>
                </c:pt>
                <c:pt idx="5565">
                  <c:v>2226.4</c:v>
                </c:pt>
                <c:pt idx="5566">
                  <c:v>2226.8000000000002</c:v>
                </c:pt>
                <c:pt idx="5567">
                  <c:v>2227.1999999999998</c:v>
                </c:pt>
                <c:pt idx="5568">
                  <c:v>2227.6</c:v>
                </c:pt>
                <c:pt idx="5569">
                  <c:v>2228</c:v>
                </c:pt>
                <c:pt idx="5570">
                  <c:v>2228.4</c:v>
                </c:pt>
                <c:pt idx="5571">
                  <c:v>2228.8000000000002</c:v>
                </c:pt>
                <c:pt idx="5572">
                  <c:v>2229.1999999999998</c:v>
                </c:pt>
                <c:pt idx="5573">
                  <c:v>2229.6</c:v>
                </c:pt>
                <c:pt idx="5574">
                  <c:v>2230</c:v>
                </c:pt>
                <c:pt idx="5575">
                  <c:v>2230.4</c:v>
                </c:pt>
                <c:pt idx="5576">
                  <c:v>2230.8000000000002</c:v>
                </c:pt>
                <c:pt idx="5577">
                  <c:v>2231.1999999999998</c:v>
                </c:pt>
                <c:pt idx="5578">
                  <c:v>2231.6</c:v>
                </c:pt>
                <c:pt idx="5579">
                  <c:v>2232</c:v>
                </c:pt>
                <c:pt idx="5580">
                  <c:v>2232.4</c:v>
                </c:pt>
                <c:pt idx="5581">
                  <c:v>2232.8000000000002</c:v>
                </c:pt>
                <c:pt idx="5582">
                  <c:v>2233.1999999999998</c:v>
                </c:pt>
                <c:pt idx="5583">
                  <c:v>2233.6</c:v>
                </c:pt>
                <c:pt idx="5584">
                  <c:v>2234</c:v>
                </c:pt>
                <c:pt idx="5585">
                  <c:v>2234.4</c:v>
                </c:pt>
                <c:pt idx="5586">
                  <c:v>2234.8000000000002</c:v>
                </c:pt>
                <c:pt idx="5587">
                  <c:v>2235.1999999999998</c:v>
                </c:pt>
                <c:pt idx="5588">
                  <c:v>2235.6</c:v>
                </c:pt>
                <c:pt idx="5589">
                  <c:v>2236</c:v>
                </c:pt>
                <c:pt idx="5590">
                  <c:v>2236.4</c:v>
                </c:pt>
                <c:pt idx="5591">
                  <c:v>2236.8000000000002</c:v>
                </c:pt>
                <c:pt idx="5592">
                  <c:v>2237.1999999999998</c:v>
                </c:pt>
                <c:pt idx="5593">
                  <c:v>2237.6</c:v>
                </c:pt>
                <c:pt idx="5594">
                  <c:v>2238</c:v>
                </c:pt>
                <c:pt idx="5595">
                  <c:v>2238.4</c:v>
                </c:pt>
                <c:pt idx="5596">
                  <c:v>2238.8000000000002</c:v>
                </c:pt>
                <c:pt idx="5597">
                  <c:v>2239.1999999999998</c:v>
                </c:pt>
                <c:pt idx="5598">
                  <c:v>2239.6</c:v>
                </c:pt>
                <c:pt idx="5599">
                  <c:v>2240</c:v>
                </c:pt>
                <c:pt idx="5600">
                  <c:v>2240.4</c:v>
                </c:pt>
                <c:pt idx="5601">
                  <c:v>2240.8000000000002</c:v>
                </c:pt>
                <c:pt idx="5602">
                  <c:v>2241.1999999999998</c:v>
                </c:pt>
                <c:pt idx="5603">
                  <c:v>2241.6</c:v>
                </c:pt>
                <c:pt idx="5604">
                  <c:v>2242</c:v>
                </c:pt>
                <c:pt idx="5605">
                  <c:v>2242.4</c:v>
                </c:pt>
                <c:pt idx="5606">
                  <c:v>2242.8000000000002</c:v>
                </c:pt>
                <c:pt idx="5607">
                  <c:v>2243.1999999999998</c:v>
                </c:pt>
                <c:pt idx="5608">
                  <c:v>2243.6</c:v>
                </c:pt>
                <c:pt idx="5609">
                  <c:v>2244</c:v>
                </c:pt>
                <c:pt idx="5610">
                  <c:v>2244.4</c:v>
                </c:pt>
                <c:pt idx="5611">
                  <c:v>2244.8000000000002</c:v>
                </c:pt>
                <c:pt idx="5612">
                  <c:v>2245.1999999999998</c:v>
                </c:pt>
                <c:pt idx="5613">
                  <c:v>2245.6</c:v>
                </c:pt>
                <c:pt idx="5614">
                  <c:v>2246</c:v>
                </c:pt>
                <c:pt idx="5615">
                  <c:v>2246.4</c:v>
                </c:pt>
                <c:pt idx="5616">
                  <c:v>2246.8000000000002</c:v>
                </c:pt>
                <c:pt idx="5617">
                  <c:v>2247.1999999999998</c:v>
                </c:pt>
                <c:pt idx="5618">
                  <c:v>2247.6</c:v>
                </c:pt>
                <c:pt idx="5619">
                  <c:v>2248</c:v>
                </c:pt>
                <c:pt idx="5620">
                  <c:v>2248.4</c:v>
                </c:pt>
                <c:pt idx="5621">
                  <c:v>2248.8000000000002</c:v>
                </c:pt>
                <c:pt idx="5622">
                  <c:v>2249.1999999999998</c:v>
                </c:pt>
                <c:pt idx="5623">
                  <c:v>2249.6</c:v>
                </c:pt>
                <c:pt idx="5624">
                  <c:v>2250</c:v>
                </c:pt>
                <c:pt idx="5625">
                  <c:v>2250.4</c:v>
                </c:pt>
                <c:pt idx="5626">
                  <c:v>2250.8000000000002</c:v>
                </c:pt>
                <c:pt idx="5627">
                  <c:v>2251.1999999999998</c:v>
                </c:pt>
                <c:pt idx="5628">
                  <c:v>2251.6</c:v>
                </c:pt>
                <c:pt idx="5629">
                  <c:v>2252</c:v>
                </c:pt>
                <c:pt idx="5630">
                  <c:v>2252.4</c:v>
                </c:pt>
                <c:pt idx="5631">
                  <c:v>2252.8000000000002</c:v>
                </c:pt>
                <c:pt idx="5632">
                  <c:v>2253.1999999999998</c:v>
                </c:pt>
                <c:pt idx="5633">
                  <c:v>2253.6</c:v>
                </c:pt>
                <c:pt idx="5634">
                  <c:v>2254</c:v>
                </c:pt>
                <c:pt idx="5635">
                  <c:v>2254.4</c:v>
                </c:pt>
                <c:pt idx="5636">
                  <c:v>2254.8000000000002</c:v>
                </c:pt>
                <c:pt idx="5637">
                  <c:v>2255.1999999999998</c:v>
                </c:pt>
                <c:pt idx="5638">
                  <c:v>2255.6</c:v>
                </c:pt>
                <c:pt idx="5639">
                  <c:v>2256</c:v>
                </c:pt>
                <c:pt idx="5640">
                  <c:v>2256.4</c:v>
                </c:pt>
                <c:pt idx="5641">
                  <c:v>2256.8000000000002</c:v>
                </c:pt>
                <c:pt idx="5642">
                  <c:v>2257.1999999999998</c:v>
                </c:pt>
                <c:pt idx="5643">
                  <c:v>2257.6</c:v>
                </c:pt>
                <c:pt idx="5644">
                  <c:v>2258</c:v>
                </c:pt>
                <c:pt idx="5645">
                  <c:v>2258.4</c:v>
                </c:pt>
                <c:pt idx="5646">
                  <c:v>2258.8000000000002</c:v>
                </c:pt>
                <c:pt idx="5647">
                  <c:v>2259.1999999999998</c:v>
                </c:pt>
                <c:pt idx="5648">
                  <c:v>2259.6</c:v>
                </c:pt>
                <c:pt idx="5649">
                  <c:v>2260</c:v>
                </c:pt>
                <c:pt idx="5650">
                  <c:v>2260.4</c:v>
                </c:pt>
                <c:pt idx="5651">
                  <c:v>2260.8000000000002</c:v>
                </c:pt>
                <c:pt idx="5652">
                  <c:v>2261.1999999999998</c:v>
                </c:pt>
                <c:pt idx="5653">
                  <c:v>2261.6</c:v>
                </c:pt>
                <c:pt idx="5654">
                  <c:v>2262</c:v>
                </c:pt>
                <c:pt idx="5655">
                  <c:v>2262.4</c:v>
                </c:pt>
                <c:pt idx="5656">
                  <c:v>2262.8000000000002</c:v>
                </c:pt>
                <c:pt idx="5657">
                  <c:v>2263.1999999999998</c:v>
                </c:pt>
                <c:pt idx="5658">
                  <c:v>2263.6</c:v>
                </c:pt>
                <c:pt idx="5659">
                  <c:v>2264</c:v>
                </c:pt>
                <c:pt idx="5660">
                  <c:v>2264.4</c:v>
                </c:pt>
                <c:pt idx="5661">
                  <c:v>2264.8000000000002</c:v>
                </c:pt>
                <c:pt idx="5662">
                  <c:v>2265.1999999999998</c:v>
                </c:pt>
                <c:pt idx="5663">
                  <c:v>2265.6</c:v>
                </c:pt>
                <c:pt idx="5664">
                  <c:v>2266</c:v>
                </c:pt>
                <c:pt idx="5665">
                  <c:v>2266.4</c:v>
                </c:pt>
                <c:pt idx="5666">
                  <c:v>2266.8000000000002</c:v>
                </c:pt>
                <c:pt idx="5667">
                  <c:v>2267.1999999999998</c:v>
                </c:pt>
                <c:pt idx="5668">
                  <c:v>2267.6</c:v>
                </c:pt>
                <c:pt idx="5669">
                  <c:v>2268</c:v>
                </c:pt>
                <c:pt idx="5670">
                  <c:v>2268.4</c:v>
                </c:pt>
                <c:pt idx="5671">
                  <c:v>2268.8000000000002</c:v>
                </c:pt>
                <c:pt idx="5672">
                  <c:v>2269.1999999999998</c:v>
                </c:pt>
                <c:pt idx="5673">
                  <c:v>2269.6</c:v>
                </c:pt>
                <c:pt idx="5674">
                  <c:v>2270</c:v>
                </c:pt>
                <c:pt idx="5675">
                  <c:v>2270.4</c:v>
                </c:pt>
                <c:pt idx="5676">
                  <c:v>2270.8000000000002</c:v>
                </c:pt>
                <c:pt idx="5677">
                  <c:v>2271.1999999999998</c:v>
                </c:pt>
                <c:pt idx="5678">
                  <c:v>2271.6</c:v>
                </c:pt>
                <c:pt idx="5679">
                  <c:v>2272</c:v>
                </c:pt>
                <c:pt idx="5680">
                  <c:v>2272.4</c:v>
                </c:pt>
                <c:pt idx="5681">
                  <c:v>2272.8000000000002</c:v>
                </c:pt>
                <c:pt idx="5682">
                  <c:v>2273.1999999999998</c:v>
                </c:pt>
                <c:pt idx="5683">
                  <c:v>2273.6</c:v>
                </c:pt>
                <c:pt idx="5684">
                  <c:v>2274</c:v>
                </c:pt>
                <c:pt idx="5685">
                  <c:v>2274.4</c:v>
                </c:pt>
                <c:pt idx="5686">
                  <c:v>2274.8000000000002</c:v>
                </c:pt>
                <c:pt idx="5687">
                  <c:v>2275.1999999999998</c:v>
                </c:pt>
                <c:pt idx="5688">
                  <c:v>2275.6</c:v>
                </c:pt>
                <c:pt idx="5689">
                  <c:v>2276</c:v>
                </c:pt>
                <c:pt idx="5690">
                  <c:v>2276.4</c:v>
                </c:pt>
                <c:pt idx="5691">
                  <c:v>2276.8000000000002</c:v>
                </c:pt>
                <c:pt idx="5692">
                  <c:v>2277.1999999999998</c:v>
                </c:pt>
                <c:pt idx="5693">
                  <c:v>2277.6</c:v>
                </c:pt>
                <c:pt idx="5694">
                  <c:v>2278</c:v>
                </c:pt>
                <c:pt idx="5695">
                  <c:v>2278.4</c:v>
                </c:pt>
                <c:pt idx="5696">
                  <c:v>2278.8000000000002</c:v>
                </c:pt>
                <c:pt idx="5697">
                  <c:v>2279.1999999999998</c:v>
                </c:pt>
                <c:pt idx="5698">
                  <c:v>2279.6</c:v>
                </c:pt>
                <c:pt idx="5699">
                  <c:v>2280</c:v>
                </c:pt>
                <c:pt idx="5700">
                  <c:v>2280.4</c:v>
                </c:pt>
                <c:pt idx="5701">
                  <c:v>2280.8000000000002</c:v>
                </c:pt>
                <c:pt idx="5702">
                  <c:v>2281.1999999999998</c:v>
                </c:pt>
                <c:pt idx="5703">
                  <c:v>2281.6</c:v>
                </c:pt>
                <c:pt idx="5704">
                  <c:v>2282</c:v>
                </c:pt>
                <c:pt idx="5705">
                  <c:v>2282.4</c:v>
                </c:pt>
                <c:pt idx="5706">
                  <c:v>2282.8000000000002</c:v>
                </c:pt>
                <c:pt idx="5707">
                  <c:v>2283.1999999999998</c:v>
                </c:pt>
                <c:pt idx="5708">
                  <c:v>2283.6</c:v>
                </c:pt>
                <c:pt idx="5709">
                  <c:v>2284</c:v>
                </c:pt>
                <c:pt idx="5710">
                  <c:v>2284.4</c:v>
                </c:pt>
                <c:pt idx="5711">
                  <c:v>2284.8000000000002</c:v>
                </c:pt>
                <c:pt idx="5712">
                  <c:v>2285.1999999999998</c:v>
                </c:pt>
                <c:pt idx="5713">
                  <c:v>2285.6</c:v>
                </c:pt>
                <c:pt idx="5714">
                  <c:v>2286</c:v>
                </c:pt>
                <c:pt idx="5715">
                  <c:v>2286.4</c:v>
                </c:pt>
                <c:pt idx="5716">
                  <c:v>2286.8000000000002</c:v>
                </c:pt>
                <c:pt idx="5717">
                  <c:v>2287.1999999999998</c:v>
                </c:pt>
                <c:pt idx="5718">
                  <c:v>2287.6</c:v>
                </c:pt>
                <c:pt idx="5719">
                  <c:v>2288</c:v>
                </c:pt>
                <c:pt idx="5720">
                  <c:v>2288.4</c:v>
                </c:pt>
                <c:pt idx="5721">
                  <c:v>2288.8000000000002</c:v>
                </c:pt>
                <c:pt idx="5722">
                  <c:v>2289.1999999999998</c:v>
                </c:pt>
                <c:pt idx="5723">
                  <c:v>2289.6</c:v>
                </c:pt>
                <c:pt idx="5724">
                  <c:v>2290</c:v>
                </c:pt>
                <c:pt idx="5725">
                  <c:v>2290.4</c:v>
                </c:pt>
                <c:pt idx="5726">
                  <c:v>2290.8000000000002</c:v>
                </c:pt>
                <c:pt idx="5727">
                  <c:v>2291.1999999999998</c:v>
                </c:pt>
                <c:pt idx="5728">
                  <c:v>2291.6</c:v>
                </c:pt>
                <c:pt idx="5729">
                  <c:v>2292</c:v>
                </c:pt>
                <c:pt idx="5730">
                  <c:v>2292.4</c:v>
                </c:pt>
                <c:pt idx="5731">
                  <c:v>2292.8000000000002</c:v>
                </c:pt>
                <c:pt idx="5732">
                  <c:v>2293.1999999999998</c:v>
                </c:pt>
                <c:pt idx="5733">
                  <c:v>2293.6</c:v>
                </c:pt>
                <c:pt idx="5734">
                  <c:v>2294</c:v>
                </c:pt>
                <c:pt idx="5735">
                  <c:v>2294.4</c:v>
                </c:pt>
                <c:pt idx="5736">
                  <c:v>2294.8000000000002</c:v>
                </c:pt>
                <c:pt idx="5737">
                  <c:v>2295.1999999999998</c:v>
                </c:pt>
                <c:pt idx="5738">
                  <c:v>2295.6</c:v>
                </c:pt>
                <c:pt idx="5739">
                  <c:v>2296</c:v>
                </c:pt>
                <c:pt idx="5740">
                  <c:v>2296.4</c:v>
                </c:pt>
                <c:pt idx="5741">
                  <c:v>2296.8000000000002</c:v>
                </c:pt>
                <c:pt idx="5742">
                  <c:v>2297.1999999999998</c:v>
                </c:pt>
                <c:pt idx="5743">
                  <c:v>2297.6</c:v>
                </c:pt>
                <c:pt idx="5744">
                  <c:v>2298</c:v>
                </c:pt>
                <c:pt idx="5745">
                  <c:v>2298.4</c:v>
                </c:pt>
                <c:pt idx="5746">
                  <c:v>2298.8000000000002</c:v>
                </c:pt>
                <c:pt idx="5747">
                  <c:v>2299.1999999999998</c:v>
                </c:pt>
                <c:pt idx="5748">
                  <c:v>2299.6</c:v>
                </c:pt>
                <c:pt idx="5749">
                  <c:v>2300</c:v>
                </c:pt>
                <c:pt idx="5750">
                  <c:v>2300.4</c:v>
                </c:pt>
                <c:pt idx="5751">
                  <c:v>2300.8000000000002</c:v>
                </c:pt>
                <c:pt idx="5752">
                  <c:v>2301.1999999999998</c:v>
                </c:pt>
                <c:pt idx="5753">
                  <c:v>2301.6</c:v>
                </c:pt>
                <c:pt idx="5754">
                  <c:v>2302</c:v>
                </c:pt>
                <c:pt idx="5755">
                  <c:v>2302.4</c:v>
                </c:pt>
                <c:pt idx="5756">
                  <c:v>2302.8000000000002</c:v>
                </c:pt>
                <c:pt idx="5757">
                  <c:v>2303.1999999999998</c:v>
                </c:pt>
                <c:pt idx="5758">
                  <c:v>2303.6</c:v>
                </c:pt>
                <c:pt idx="5759">
                  <c:v>2304</c:v>
                </c:pt>
                <c:pt idx="5760">
                  <c:v>2304.4</c:v>
                </c:pt>
                <c:pt idx="5761">
                  <c:v>2304.8000000000002</c:v>
                </c:pt>
                <c:pt idx="5762">
                  <c:v>2305.1999999999998</c:v>
                </c:pt>
                <c:pt idx="5763">
                  <c:v>2305.6</c:v>
                </c:pt>
                <c:pt idx="5764">
                  <c:v>2306</c:v>
                </c:pt>
                <c:pt idx="5765">
                  <c:v>2306.4</c:v>
                </c:pt>
                <c:pt idx="5766">
                  <c:v>2306.8000000000002</c:v>
                </c:pt>
                <c:pt idx="5767">
                  <c:v>2307.1999999999998</c:v>
                </c:pt>
                <c:pt idx="5768">
                  <c:v>2307.6</c:v>
                </c:pt>
                <c:pt idx="5769">
                  <c:v>2308</c:v>
                </c:pt>
                <c:pt idx="5770">
                  <c:v>2308.4</c:v>
                </c:pt>
                <c:pt idx="5771">
                  <c:v>2308.8000000000002</c:v>
                </c:pt>
                <c:pt idx="5772">
                  <c:v>2309.1999999999998</c:v>
                </c:pt>
                <c:pt idx="5773">
                  <c:v>2309.6</c:v>
                </c:pt>
                <c:pt idx="5774">
                  <c:v>2310</c:v>
                </c:pt>
                <c:pt idx="5775">
                  <c:v>2310.4</c:v>
                </c:pt>
                <c:pt idx="5776">
                  <c:v>2310.8000000000002</c:v>
                </c:pt>
                <c:pt idx="5777">
                  <c:v>2311.1999999999998</c:v>
                </c:pt>
                <c:pt idx="5778">
                  <c:v>2311.6</c:v>
                </c:pt>
                <c:pt idx="5779">
                  <c:v>2312</c:v>
                </c:pt>
                <c:pt idx="5780">
                  <c:v>2312.4</c:v>
                </c:pt>
                <c:pt idx="5781">
                  <c:v>2312.8000000000002</c:v>
                </c:pt>
                <c:pt idx="5782">
                  <c:v>2313.1999999999998</c:v>
                </c:pt>
                <c:pt idx="5783">
                  <c:v>2313.6</c:v>
                </c:pt>
                <c:pt idx="5784">
                  <c:v>2314</c:v>
                </c:pt>
                <c:pt idx="5785">
                  <c:v>2314.4</c:v>
                </c:pt>
                <c:pt idx="5786">
                  <c:v>2314.8000000000002</c:v>
                </c:pt>
                <c:pt idx="5787">
                  <c:v>2315.1999999999998</c:v>
                </c:pt>
                <c:pt idx="5788">
                  <c:v>2315.6</c:v>
                </c:pt>
                <c:pt idx="5789">
                  <c:v>2316</c:v>
                </c:pt>
                <c:pt idx="5790">
                  <c:v>2316.4</c:v>
                </c:pt>
                <c:pt idx="5791">
                  <c:v>2316.8000000000002</c:v>
                </c:pt>
                <c:pt idx="5792">
                  <c:v>2317.1999999999998</c:v>
                </c:pt>
                <c:pt idx="5793">
                  <c:v>2317.6</c:v>
                </c:pt>
                <c:pt idx="5794">
                  <c:v>2318</c:v>
                </c:pt>
                <c:pt idx="5795">
                  <c:v>2318.4</c:v>
                </c:pt>
                <c:pt idx="5796">
                  <c:v>2318.8000000000002</c:v>
                </c:pt>
                <c:pt idx="5797">
                  <c:v>2319.1999999999998</c:v>
                </c:pt>
                <c:pt idx="5798">
                  <c:v>2319.6</c:v>
                </c:pt>
                <c:pt idx="5799">
                  <c:v>2320</c:v>
                </c:pt>
                <c:pt idx="5800">
                  <c:v>2320.4</c:v>
                </c:pt>
                <c:pt idx="5801">
                  <c:v>2320.8000000000002</c:v>
                </c:pt>
                <c:pt idx="5802">
                  <c:v>2321.1999999999998</c:v>
                </c:pt>
                <c:pt idx="5803">
                  <c:v>2321.6</c:v>
                </c:pt>
                <c:pt idx="5804">
                  <c:v>2322</c:v>
                </c:pt>
                <c:pt idx="5805">
                  <c:v>2322.4</c:v>
                </c:pt>
                <c:pt idx="5806">
                  <c:v>2322.8000000000002</c:v>
                </c:pt>
                <c:pt idx="5807">
                  <c:v>2323.1999999999998</c:v>
                </c:pt>
                <c:pt idx="5808">
                  <c:v>2323.6</c:v>
                </c:pt>
                <c:pt idx="5809">
                  <c:v>2324</c:v>
                </c:pt>
                <c:pt idx="5810">
                  <c:v>2324.4</c:v>
                </c:pt>
                <c:pt idx="5811">
                  <c:v>2324.8000000000002</c:v>
                </c:pt>
                <c:pt idx="5812">
                  <c:v>2325.1999999999998</c:v>
                </c:pt>
                <c:pt idx="5813">
                  <c:v>2325.6</c:v>
                </c:pt>
                <c:pt idx="5814">
                  <c:v>2326</c:v>
                </c:pt>
                <c:pt idx="5815">
                  <c:v>2326.4</c:v>
                </c:pt>
                <c:pt idx="5816">
                  <c:v>2326.8000000000002</c:v>
                </c:pt>
                <c:pt idx="5817">
                  <c:v>2327.1999999999998</c:v>
                </c:pt>
                <c:pt idx="5818">
                  <c:v>2327.6</c:v>
                </c:pt>
                <c:pt idx="5819">
                  <c:v>2328</c:v>
                </c:pt>
                <c:pt idx="5820">
                  <c:v>2328.4</c:v>
                </c:pt>
                <c:pt idx="5821">
                  <c:v>2328.8000000000002</c:v>
                </c:pt>
                <c:pt idx="5822">
                  <c:v>2329.1999999999998</c:v>
                </c:pt>
                <c:pt idx="5823">
                  <c:v>2329.6</c:v>
                </c:pt>
                <c:pt idx="5824">
                  <c:v>2330</c:v>
                </c:pt>
                <c:pt idx="5825">
                  <c:v>2330.4</c:v>
                </c:pt>
                <c:pt idx="5826">
                  <c:v>2330.8000000000002</c:v>
                </c:pt>
                <c:pt idx="5827">
                  <c:v>2331.1999999999998</c:v>
                </c:pt>
                <c:pt idx="5828">
                  <c:v>2331.6</c:v>
                </c:pt>
                <c:pt idx="5829">
                  <c:v>2332</c:v>
                </c:pt>
                <c:pt idx="5830">
                  <c:v>2332.4</c:v>
                </c:pt>
                <c:pt idx="5831">
                  <c:v>2332.8000000000002</c:v>
                </c:pt>
                <c:pt idx="5832">
                  <c:v>2333.1999999999998</c:v>
                </c:pt>
                <c:pt idx="5833">
                  <c:v>2333.6</c:v>
                </c:pt>
                <c:pt idx="5834">
                  <c:v>2334</c:v>
                </c:pt>
                <c:pt idx="5835">
                  <c:v>2334.4</c:v>
                </c:pt>
                <c:pt idx="5836">
                  <c:v>2334.8000000000002</c:v>
                </c:pt>
                <c:pt idx="5837">
                  <c:v>2335.1999999999998</c:v>
                </c:pt>
                <c:pt idx="5838">
                  <c:v>2335.6</c:v>
                </c:pt>
                <c:pt idx="5839">
                  <c:v>2336</c:v>
                </c:pt>
                <c:pt idx="5840">
                  <c:v>2336.4</c:v>
                </c:pt>
                <c:pt idx="5841">
                  <c:v>2336.8000000000002</c:v>
                </c:pt>
                <c:pt idx="5842">
                  <c:v>2337.1999999999998</c:v>
                </c:pt>
                <c:pt idx="5843">
                  <c:v>2337.6</c:v>
                </c:pt>
                <c:pt idx="5844">
                  <c:v>2338</c:v>
                </c:pt>
                <c:pt idx="5845">
                  <c:v>2338.4</c:v>
                </c:pt>
                <c:pt idx="5846">
                  <c:v>2338.8000000000002</c:v>
                </c:pt>
                <c:pt idx="5847">
                  <c:v>2339.1999999999998</c:v>
                </c:pt>
                <c:pt idx="5848">
                  <c:v>2339.6</c:v>
                </c:pt>
                <c:pt idx="5849">
                  <c:v>2340</c:v>
                </c:pt>
                <c:pt idx="5850">
                  <c:v>2340.4</c:v>
                </c:pt>
                <c:pt idx="5851">
                  <c:v>2340.8000000000002</c:v>
                </c:pt>
                <c:pt idx="5852">
                  <c:v>2341.1999999999998</c:v>
                </c:pt>
                <c:pt idx="5853">
                  <c:v>2341.6</c:v>
                </c:pt>
                <c:pt idx="5854">
                  <c:v>2342</c:v>
                </c:pt>
                <c:pt idx="5855">
                  <c:v>2342.4</c:v>
                </c:pt>
                <c:pt idx="5856">
                  <c:v>2342.8000000000002</c:v>
                </c:pt>
                <c:pt idx="5857">
                  <c:v>2343.1999999999998</c:v>
                </c:pt>
                <c:pt idx="5858">
                  <c:v>2343.6</c:v>
                </c:pt>
                <c:pt idx="5859">
                  <c:v>2344</c:v>
                </c:pt>
                <c:pt idx="5860">
                  <c:v>2344.4</c:v>
                </c:pt>
                <c:pt idx="5861">
                  <c:v>2344.8000000000002</c:v>
                </c:pt>
                <c:pt idx="5862">
                  <c:v>2345.1999999999998</c:v>
                </c:pt>
                <c:pt idx="5863">
                  <c:v>2345.6</c:v>
                </c:pt>
                <c:pt idx="5864">
                  <c:v>2346</c:v>
                </c:pt>
                <c:pt idx="5865">
                  <c:v>2346.4</c:v>
                </c:pt>
                <c:pt idx="5866">
                  <c:v>2346.8000000000002</c:v>
                </c:pt>
                <c:pt idx="5867">
                  <c:v>2347.1999999999998</c:v>
                </c:pt>
                <c:pt idx="5868">
                  <c:v>2347.6</c:v>
                </c:pt>
                <c:pt idx="5869">
                  <c:v>2348</c:v>
                </c:pt>
                <c:pt idx="5870">
                  <c:v>2348.4</c:v>
                </c:pt>
                <c:pt idx="5871">
                  <c:v>2348.8000000000002</c:v>
                </c:pt>
                <c:pt idx="5872">
                  <c:v>2349.1999999999998</c:v>
                </c:pt>
                <c:pt idx="5873">
                  <c:v>2349.6</c:v>
                </c:pt>
                <c:pt idx="5874">
                  <c:v>2350</c:v>
                </c:pt>
                <c:pt idx="5875">
                  <c:v>2350.4</c:v>
                </c:pt>
                <c:pt idx="5876">
                  <c:v>2350.8000000000002</c:v>
                </c:pt>
                <c:pt idx="5877">
                  <c:v>2351.1999999999998</c:v>
                </c:pt>
                <c:pt idx="5878">
                  <c:v>2351.6</c:v>
                </c:pt>
                <c:pt idx="5879">
                  <c:v>2352</c:v>
                </c:pt>
                <c:pt idx="5880">
                  <c:v>2352.4</c:v>
                </c:pt>
                <c:pt idx="5881">
                  <c:v>2352.8000000000002</c:v>
                </c:pt>
                <c:pt idx="5882">
                  <c:v>2353.1999999999998</c:v>
                </c:pt>
                <c:pt idx="5883">
                  <c:v>2353.6</c:v>
                </c:pt>
                <c:pt idx="5884">
                  <c:v>2354</c:v>
                </c:pt>
                <c:pt idx="5885">
                  <c:v>2354.4</c:v>
                </c:pt>
                <c:pt idx="5886">
                  <c:v>2354.8000000000002</c:v>
                </c:pt>
                <c:pt idx="5887">
                  <c:v>2355.1999999999998</c:v>
                </c:pt>
                <c:pt idx="5888">
                  <c:v>2355.6</c:v>
                </c:pt>
                <c:pt idx="5889">
                  <c:v>2356</c:v>
                </c:pt>
                <c:pt idx="5890">
                  <c:v>2356.4</c:v>
                </c:pt>
                <c:pt idx="5891">
                  <c:v>2356.8000000000002</c:v>
                </c:pt>
                <c:pt idx="5892">
                  <c:v>2357.1999999999998</c:v>
                </c:pt>
                <c:pt idx="5893">
                  <c:v>2357.6</c:v>
                </c:pt>
                <c:pt idx="5894">
                  <c:v>2358</c:v>
                </c:pt>
                <c:pt idx="5895">
                  <c:v>2358.4</c:v>
                </c:pt>
                <c:pt idx="5896">
                  <c:v>2358.8000000000002</c:v>
                </c:pt>
                <c:pt idx="5897">
                  <c:v>2359.1999999999998</c:v>
                </c:pt>
                <c:pt idx="5898">
                  <c:v>2359.6</c:v>
                </c:pt>
                <c:pt idx="5899">
                  <c:v>2360</c:v>
                </c:pt>
                <c:pt idx="5900">
                  <c:v>2360.4</c:v>
                </c:pt>
                <c:pt idx="5901">
                  <c:v>2360.8000000000002</c:v>
                </c:pt>
                <c:pt idx="5902">
                  <c:v>2361.1999999999998</c:v>
                </c:pt>
                <c:pt idx="5903">
                  <c:v>2361.6</c:v>
                </c:pt>
                <c:pt idx="5904">
                  <c:v>2362</c:v>
                </c:pt>
                <c:pt idx="5905">
                  <c:v>2362.4</c:v>
                </c:pt>
                <c:pt idx="5906">
                  <c:v>2362.8000000000002</c:v>
                </c:pt>
                <c:pt idx="5907">
                  <c:v>2363.1999999999998</c:v>
                </c:pt>
                <c:pt idx="5908">
                  <c:v>2363.6</c:v>
                </c:pt>
                <c:pt idx="5909">
                  <c:v>2364</c:v>
                </c:pt>
                <c:pt idx="5910">
                  <c:v>2364.4</c:v>
                </c:pt>
                <c:pt idx="5911">
                  <c:v>2364.8000000000002</c:v>
                </c:pt>
                <c:pt idx="5912">
                  <c:v>2365.1999999999998</c:v>
                </c:pt>
                <c:pt idx="5913">
                  <c:v>2365.6</c:v>
                </c:pt>
                <c:pt idx="5914">
                  <c:v>2366</c:v>
                </c:pt>
                <c:pt idx="5915">
                  <c:v>2366.4</c:v>
                </c:pt>
                <c:pt idx="5916">
                  <c:v>2366.8000000000002</c:v>
                </c:pt>
                <c:pt idx="5917">
                  <c:v>2367.1999999999998</c:v>
                </c:pt>
                <c:pt idx="5918">
                  <c:v>2367.6</c:v>
                </c:pt>
                <c:pt idx="5919">
                  <c:v>2368</c:v>
                </c:pt>
                <c:pt idx="5920">
                  <c:v>2368.4</c:v>
                </c:pt>
                <c:pt idx="5921">
                  <c:v>2368.8000000000002</c:v>
                </c:pt>
                <c:pt idx="5922">
                  <c:v>2369.1999999999998</c:v>
                </c:pt>
                <c:pt idx="5923">
                  <c:v>2369.6</c:v>
                </c:pt>
                <c:pt idx="5924">
                  <c:v>2370</c:v>
                </c:pt>
                <c:pt idx="5925">
                  <c:v>2370.4</c:v>
                </c:pt>
                <c:pt idx="5926">
                  <c:v>2370.8000000000002</c:v>
                </c:pt>
                <c:pt idx="5927">
                  <c:v>2371.1999999999998</c:v>
                </c:pt>
                <c:pt idx="5928">
                  <c:v>2371.6</c:v>
                </c:pt>
                <c:pt idx="5929">
                  <c:v>2372</c:v>
                </c:pt>
                <c:pt idx="5930">
                  <c:v>2372.4</c:v>
                </c:pt>
                <c:pt idx="5931">
                  <c:v>2372.8000000000002</c:v>
                </c:pt>
                <c:pt idx="5932">
                  <c:v>2373.1999999999998</c:v>
                </c:pt>
                <c:pt idx="5933">
                  <c:v>2373.6</c:v>
                </c:pt>
                <c:pt idx="5934">
                  <c:v>2374</c:v>
                </c:pt>
                <c:pt idx="5935">
                  <c:v>2374.4</c:v>
                </c:pt>
                <c:pt idx="5936">
                  <c:v>2374.8000000000002</c:v>
                </c:pt>
                <c:pt idx="5937">
                  <c:v>2375.1999999999998</c:v>
                </c:pt>
                <c:pt idx="5938">
                  <c:v>2375.6</c:v>
                </c:pt>
                <c:pt idx="5939">
                  <c:v>2376</c:v>
                </c:pt>
                <c:pt idx="5940">
                  <c:v>2376.4</c:v>
                </c:pt>
                <c:pt idx="5941">
                  <c:v>2376.8000000000002</c:v>
                </c:pt>
                <c:pt idx="5942">
                  <c:v>2377.1999999999998</c:v>
                </c:pt>
                <c:pt idx="5943">
                  <c:v>2377.6</c:v>
                </c:pt>
                <c:pt idx="5944">
                  <c:v>2378</c:v>
                </c:pt>
                <c:pt idx="5945">
                  <c:v>2378.4</c:v>
                </c:pt>
                <c:pt idx="5946">
                  <c:v>2378.8000000000002</c:v>
                </c:pt>
                <c:pt idx="5947">
                  <c:v>2379.1999999999998</c:v>
                </c:pt>
                <c:pt idx="5948">
                  <c:v>2379.6</c:v>
                </c:pt>
                <c:pt idx="5949">
                  <c:v>2380</c:v>
                </c:pt>
                <c:pt idx="5950">
                  <c:v>2380.4</c:v>
                </c:pt>
                <c:pt idx="5951">
                  <c:v>2380.8000000000002</c:v>
                </c:pt>
                <c:pt idx="5952">
                  <c:v>2381.1999999999998</c:v>
                </c:pt>
                <c:pt idx="5953">
                  <c:v>2381.6</c:v>
                </c:pt>
                <c:pt idx="5954">
                  <c:v>2382</c:v>
                </c:pt>
                <c:pt idx="5955">
                  <c:v>2382.4</c:v>
                </c:pt>
                <c:pt idx="5956">
                  <c:v>2382.8000000000002</c:v>
                </c:pt>
                <c:pt idx="5957">
                  <c:v>2383.1999999999998</c:v>
                </c:pt>
                <c:pt idx="5958">
                  <c:v>2383.6</c:v>
                </c:pt>
                <c:pt idx="5959">
                  <c:v>2384</c:v>
                </c:pt>
                <c:pt idx="5960">
                  <c:v>2384.4</c:v>
                </c:pt>
                <c:pt idx="5961">
                  <c:v>2384.8000000000002</c:v>
                </c:pt>
                <c:pt idx="5962">
                  <c:v>2385.1999999999998</c:v>
                </c:pt>
                <c:pt idx="5963">
                  <c:v>2385.6</c:v>
                </c:pt>
                <c:pt idx="5964">
                  <c:v>2386</c:v>
                </c:pt>
                <c:pt idx="5965">
                  <c:v>2386.4</c:v>
                </c:pt>
                <c:pt idx="5966">
                  <c:v>2386.8000000000002</c:v>
                </c:pt>
                <c:pt idx="5967">
                  <c:v>2387.1999999999998</c:v>
                </c:pt>
                <c:pt idx="5968">
                  <c:v>2387.6</c:v>
                </c:pt>
                <c:pt idx="5969">
                  <c:v>2388</c:v>
                </c:pt>
                <c:pt idx="5970">
                  <c:v>2388.4</c:v>
                </c:pt>
                <c:pt idx="5971">
                  <c:v>2388.8000000000002</c:v>
                </c:pt>
                <c:pt idx="5972">
                  <c:v>2389.1999999999998</c:v>
                </c:pt>
                <c:pt idx="5973">
                  <c:v>2389.6</c:v>
                </c:pt>
                <c:pt idx="5974">
                  <c:v>2390</c:v>
                </c:pt>
                <c:pt idx="5975">
                  <c:v>2390.4</c:v>
                </c:pt>
                <c:pt idx="5976">
                  <c:v>2390.8000000000002</c:v>
                </c:pt>
                <c:pt idx="5977">
                  <c:v>2391.1999999999998</c:v>
                </c:pt>
                <c:pt idx="5978">
                  <c:v>2391.6</c:v>
                </c:pt>
                <c:pt idx="5979">
                  <c:v>2392</c:v>
                </c:pt>
                <c:pt idx="5980">
                  <c:v>2392.4</c:v>
                </c:pt>
                <c:pt idx="5981">
                  <c:v>2392.8000000000002</c:v>
                </c:pt>
                <c:pt idx="5982">
                  <c:v>2393.1999999999998</c:v>
                </c:pt>
                <c:pt idx="5983">
                  <c:v>2393.6</c:v>
                </c:pt>
                <c:pt idx="5984">
                  <c:v>2394</c:v>
                </c:pt>
                <c:pt idx="5985">
                  <c:v>2394.4</c:v>
                </c:pt>
                <c:pt idx="5986">
                  <c:v>2394.8000000000002</c:v>
                </c:pt>
                <c:pt idx="5987">
                  <c:v>2395.1999999999998</c:v>
                </c:pt>
                <c:pt idx="5988">
                  <c:v>2395.6</c:v>
                </c:pt>
                <c:pt idx="5989">
                  <c:v>2396</c:v>
                </c:pt>
                <c:pt idx="5990">
                  <c:v>2396.4</c:v>
                </c:pt>
                <c:pt idx="5991">
                  <c:v>2396.8000000000002</c:v>
                </c:pt>
                <c:pt idx="5992">
                  <c:v>2397.1999999999998</c:v>
                </c:pt>
                <c:pt idx="5993">
                  <c:v>2397.6</c:v>
                </c:pt>
                <c:pt idx="5994">
                  <c:v>2398</c:v>
                </c:pt>
                <c:pt idx="5995">
                  <c:v>2398.4</c:v>
                </c:pt>
                <c:pt idx="5996">
                  <c:v>2398.8000000000002</c:v>
                </c:pt>
                <c:pt idx="5997">
                  <c:v>2399.1999999999998</c:v>
                </c:pt>
                <c:pt idx="5998">
                  <c:v>2399.6</c:v>
                </c:pt>
                <c:pt idx="5999">
                  <c:v>2400</c:v>
                </c:pt>
                <c:pt idx="6000">
                  <c:v>2400.4</c:v>
                </c:pt>
                <c:pt idx="6001">
                  <c:v>2400.8000000000002</c:v>
                </c:pt>
                <c:pt idx="6002">
                  <c:v>2401.1999999999998</c:v>
                </c:pt>
                <c:pt idx="6003">
                  <c:v>2401.6</c:v>
                </c:pt>
                <c:pt idx="6004">
                  <c:v>2402</c:v>
                </c:pt>
                <c:pt idx="6005">
                  <c:v>2402.4</c:v>
                </c:pt>
                <c:pt idx="6006">
                  <c:v>2402.8000000000002</c:v>
                </c:pt>
                <c:pt idx="6007">
                  <c:v>2403.1999999999998</c:v>
                </c:pt>
                <c:pt idx="6008">
                  <c:v>2403.6</c:v>
                </c:pt>
                <c:pt idx="6009">
                  <c:v>2404</c:v>
                </c:pt>
                <c:pt idx="6010">
                  <c:v>2404.4</c:v>
                </c:pt>
                <c:pt idx="6011">
                  <c:v>2404.8000000000002</c:v>
                </c:pt>
                <c:pt idx="6012">
                  <c:v>2405.1999999999998</c:v>
                </c:pt>
                <c:pt idx="6013">
                  <c:v>2405.6</c:v>
                </c:pt>
                <c:pt idx="6014">
                  <c:v>2406</c:v>
                </c:pt>
                <c:pt idx="6015">
                  <c:v>2406.4</c:v>
                </c:pt>
                <c:pt idx="6016">
                  <c:v>2406.8000000000002</c:v>
                </c:pt>
                <c:pt idx="6017">
                  <c:v>2407.1999999999998</c:v>
                </c:pt>
                <c:pt idx="6018">
                  <c:v>2407.6</c:v>
                </c:pt>
                <c:pt idx="6019">
                  <c:v>2408</c:v>
                </c:pt>
                <c:pt idx="6020">
                  <c:v>2408.4</c:v>
                </c:pt>
                <c:pt idx="6021">
                  <c:v>2408.8000000000002</c:v>
                </c:pt>
                <c:pt idx="6022">
                  <c:v>2409.1999999999998</c:v>
                </c:pt>
                <c:pt idx="6023">
                  <c:v>2409.6</c:v>
                </c:pt>
                <c:pt idx="6024">
                  <c:v>2410</c:v>
                </c:pt>
                <c:pt idx="6025">
                  <c:v>2410.4</c:v>
                </c:pt>
                <c:pt idx="6026">
                  <c:v>2410.8000000000002</c:v>
                </c:pt>
                <c:pt idx="6027">
                  <c:v>2411.1999999999998</c:v>
                </c:pt>
                <c:pt idx="6028">
                  <c:v>2411.6</c:v>
                </c:pt>
                <c:pt idx="6029">
                  <c:v>2412</c:v>
                </c:pt>
                <c:pt idx="6030">
                  <c:v>2412.4</c:v>
                </c:pt>
                <c:pt idx="6031">
                  <c:v>2412.8000000000002</c:v>
                </c:pt>
                <c:pt idx="6032">
                  <c:v>2413.1999999999998</c:v>
                </c:pt>
                <c:pt idx="6033">
                  <c:v>2413.6</c:v>
                </c:pt>
                <c:pt idx="6034">
                  <c:v>2414</c:v>
                </c:pt>
                <c:pt idx="6035">
                  <c:v>2414.4</c:v>
                </c:pt>
                <c:pt idx="6036">
                  <c:v>2414.8000000000002</c:v>
                </c:pt>
                <c:pt idx="6037">
                  <c:v>2415.1999999999998</c:v>
                </c:pt>
                <c:pt idx="6038">
                  <c:v>2415.6</c:v>
                </c:pt>
                <c:pt idx="6039">
                  <c:v>2416</c:v>
                </c:pt>
                <c:pt idx="6040">
                  <c:v>2416.4</c:v>
                </c:pt>
                <c:pt idx="6041">
                  <c:v>2416.8000000000002</c:v>
                </c:pt>
                <c:pt idx="6042">
                  <c:v>2417.1999999999998</c:v>
                </c:pt>
                <c:pt idx="6043">
                  <c:v>2417.6</c:v>
                </c:pt>
                <c:pt idx="6044">
                  <c:v>2418</c:v>
                </c:pt>
                <c:pt idx="6045">
                  <c:v>2418.4</c:v>
                </c:pt>
                <c:pt idx="6046">
                  <c:v>2418.8000000000002</c:v>
                </c:pt>
                <c:pt idx="6047">
                  <c:v>2419.1999999999998</c:v>
                </c:pt>
                <c:pt idx="6048">
                  <c:v>2419.6</c:v>
                </c:pt>
                <c:pt idx="6049">
                  <c:v>2420</c:v>
                </c:pt>
                <c:pt idx="6050">
                  <c:v>2420.4</c:v>
                </c:pt>
                <c:pt idx="6051">
                  <c:v>2420.8000000000002</c:v>
                </c:pt>
                <c:pt idx="6052">
                  <c:v>2421.1999999999998</c:v>
                </c:pt>
                <c:pt idx="6053">
                  <c:v>2421.6</c:v>
                </c:pt>
                <c:pt idx="6054">
                  <c:v>2422</c:v>
                </c:pt>
                <c:pt idx="6055">
                  <c:v>2422.4</c:v>
                </c:pt>
                <c:pt idx="6056">
                  <c:v>2422.8000000000002</c:v>
                </c:pt>
                <c:pt idx="6057">
                  <c:v>2423.1999999999998</c:v>
                </c:pt>
                <c:pt idx="6058">
                  <c:v>2423.6</c:v>
                </c:pt>
                <c:pt idx="6059">
                  <c:v>2424</c:v>
                </c:pt>
                <c:pt idx="6060">
                  <c:v>2424.4</c:v>
                </c:pt>
                <c:pt idx="6061">
                  <c:v>2424.8000000000002</c:v>
                </c:pt>
                <c:pt idx="6062">
                  <c:v>2425.1999999999998</c:v>
                </c:pt>
                <c:pt idx="6063">
                  <c:v>2425.6</c:v>
                </c:pt>
                <c:pt idx="6064">
                  <c:v>2426</c:v>
                </c:pt>
                <c:pt idx="6065">
                  <c:v>2426.4</c:v>
                </c:pt>
                <c:pt idx="6066">
                  <c:v>2426.8000000000002</c:v>
                </c:pt>
                <c:pt idx="6067">
                  <c:v>2427.1999999999998</c:v>
                </c:pt>
                <c:pt idx="6068">
                  <c:v>2427.6</c:v>
                </c:pt>
                <c:pt idx="6069">
                  <c:v>2428</c:v>
                </c:pt>
                <c:pt idx="6070">
                  <c:v>2428.4</c:v>
                </c:pt>
                <c:pt idx="6071">
                  <c:v>2428.8000000000002</c:v>
                </c:pt>
                <c:pt idx="6072">
                  <c:v>2429.1999999999998</c:v>
                </c:pt>
                <c:pt idx="6073">
                  <c:v>2429.6</c:v>
                </c:pt>
                <c:pt idx="6074">
                  <c:v>2430</c:v>
                </c:pt>
                <c:pt idx="6075">
                  <c:v>2430.4</c:v>
                </c:pt>
                <c:pt idx="6076">
                  <c:v>2430.8000000000002</c:v>
                </c:pt>
                <c:pt idx="6077">
                  <c:v>2431.1999999999998</c:v>
                </c:pt>
                <c:pt idx="6078">
                  <c:v>2431.6</c:v>
                </c:pt>
                <c:pt idx="6079">
                  <c:v>2432</c:v>
                </c:pt>
                <c:pt idx="6080">
                  <c:v>2432.4</c:v>
                </c:pt>
                <c:pt idx="6081">
                  <c:v>2432.8000000000002</c:v>
                </c:pt>
                <c:pt idx="6082">
                  <c:v>2433.1999999999998</c:v>
                </c:pt>
                <c:pt idx="6083">
                  <c:v>2433.6</c:v>
                </c:pt>
                <c:pt idx="6084">
                  <c:v>2434</c:v>
                </c:pt>
                <c:pt idx="6085">
                  <c:v>2434.4</c:v>
                </c:pt>
                <c:pt idx="6086">
                  <c:v>2434.8000000000002</c:v>
                </c:pt>
                <c:pt idx="6087">
                  <c:v>2435.1999999999998</c:v>
                </c:pt>
                <c:pt idx="6088">
                  <c:v>2435.6</c:v>
                </c:pt>
                <c:pt idx="6089">
                  <c:v>2436</c:v>
                </c:pt>
                <c:pt idx="6090">
                  <c:v>2436.4</c:v>
                </c:pt>
                <c:pt idx="6091">
                  <c:v>2436.8000000000002</c:v>
                </c:pt>
                <c:pt idx="6092">
                  <c:v>2437.1999999999998</c:v>
                </c:pt>
                <c:pt idx="6093">
                  <c:v>2437.6</c:v>
                </c:pt>
                <c:pt idx="6094">
                  <c:v>2438</c:v>
                </c:pt>
                <c:pt idx="6095">
                  <c:v>2438.4</c:v>
                </c:pt>
                <c:pt idx="6096">
                  <c:v>2438.8000000000002</c:v>
                </c:pt>
                <c:pt idx="6097">
                  <c:v>2439.1999999999998</c:v>
                </c:pt>
                <c:pt idx="6098">
                  <c:v>2439.6</c:v>
                </c:pt>
                <c:pt idx="6099">
                  <c:v>2440</c:v>
                </c:pt>
                <c:pt idx="6100">
                  <c:v>2440.4</c:v>
                </c:pt>
                <c:pt idx="6101">
                  <c:v>2440.8000000000002</c:v>
                </c:pt>
                <c:pt idx="6102">
                  <c:v>2441.1999999999998</c:v>
                </c:pt>
                <c:pt idx="6103">
                  <c:v>2441.6</c:v>
                </c:pt>
                <c:pt idx="6104">
                  <c:v>2442</c:v>
                </c:pt>
                <c:pt idx="6105">
                  <c:v>2442.4</c:v>
                </c:pt>
                <c:pt idx="6106">
                  <c:v>2442.8000000000002</c:v>
                </c:pt>
                <c:pt idx="6107">
                  <c:v>2443.1999999999998</c:v>
                </c:pt>
                <c:pt idx="6108">
                  <c:v>2443.6</c:v>
                </c:pt>
                <c:pt idx="6109">
                  <c:v>2444</c:v>
                </c:pt>
                <c:pt idx="6110">
                  <c:v>2444.4</c:v>
                </c:pt>
                <c:pt idx="6111">
                  <c:v>2444.8000000000002</c:v>
                </c:pt>
                <c:pt idx="6112">
                  <c:v>2445.1999999999998</c:v>
                </c:pt>
                <c:pt idx="6113">
                  <c:v>2445.6</c:v>
                </c:pt>
                <c:pt idx="6114">
                  <c:v>2446</c:v>
                </c:pt>
                <c:pt idx="6115">
                  <c:v>2446.4</c:v>
                </c:pt>
                <c:pt idx="6116">
                  <c:v>2446.8000000000002</c:v>
                </c:pt>
                <c:pt idx="6117">
                  <c:v>2447.1999999999998</c:v>
                </c:pt>
                <c:pt idx="6118">
                  <c:v>2447.6</c:v>
                </c:pt>
                <c:pt idx="6119">
                  <c:v>2448</c:v>
                </c:pt>
                <c:pt idx="6120">
                  <c:v>2448.4</c:v>
                </c:pt>
                <c:pt idx="6121">
                  <c:v>2448.8000000000002</c:v>
                </c:pt>
                <c:pt idx="6122">
                  <c:v>2449.1999999999998</c:v>
                </c:pt>
                <c:pt idx="6123">
                  <c:v>2449.6</c:v>
                </c:pt>
                <c:pt idx="6124">
                  <c:v>2450</c:v>
                </c:pt>
                <c:pt idx="6125">
                  <c:v>2450.4</c:v>
                </c:pt>
                <c:pt idx="6126">
                  <c:v>2450.8000000000002</c:v>
                </c:pt>
                <c:pt idx="6127">
                  <c:v>2451.1999999999998</c:v>
                </c:pt>
                <c:pt idx="6128">
                  <c:v>2451.6</c:v>
                </c:pt>
                <c:pt idx="6129">
                  <c:v>2452</c:v>
                </c:pt>
                <c:pt idx="6130">
                  <c:v>2452.4</c:v>
                </c:pt>
                <c:pt idx="6131">
                  <c:v>2452.8000000000002</c:v>
                </c:pt>
                <c:pt idx="6132">
                  <c:v>2453.1999999999998</c:v>
                </c:pt>
                <c:pt idx="6133">
                  <c:v>2453.6</c:v>
                </c:pt>
                <c:pt idx="6134">
                  <c:v>2454</c:v>
                </c:pt>
                <c:pt idx="6135">
                  <c:v>2454.4</c:v>
                </c:pt>
                <c:pt idx="6136">
                  <c:v>2454.8000000000002</c:v>
                </c:pt>
                <c:pt idx="6137">
                  <c:v>2455.1999999999998</c:v>
                </c:pt>
                <c:pt idx="6138">
                  <c:v>2455.6</c:v>
                </c:pt>
                <c:pt idx="6139">
                  <c:v>2456</c:v>
                </c:pt>
                <c:pt idx="6140">
                  <c:v>2456.4</c:v>
                </c:pt>
                <c:pt idx="6141">
                  <c:v>2456.8000000000002</c:v>
                </c:pt>
                <c:pt idx="6142">
                  <c:v>2457.1999999999998</c:v>
                </c:pt>
                <c:pt idx="6143">
                  <c:v>2457.6</c:v>
                </c:pt>
                <c:pt idx="6144">
                  <c:v>2458</c:v>
                </c:pt>
                <c:pt idx="6145">
                  <c:v>2458.4</c:v>
                </c:pt>
                <c:pt idx="6146">
                  <c:v>2458.8000000000002</c:v>
                </c:pt>
                <c:pt idx="6147">
                  <c:v>2459.1999999999998</c:v>
                </c:pt>
                <c:pt idx="6148">
                  <c:v>2459.6</c:v>
                </c:pt>
                <c:pt idx="6149">
                  <c:v>2460</c:v>
                </c:pt>
                <c:pt idx="6150">
                  <c:v>2460.4</c:v>
                </c:pt>
                <c:pt idx="6151">
                  <c:v>2460.8000000000002</c:v>
                </c:pt>
                <c:pt idx="6152">
                  <c:v>2461.1999999999998</c:v>
                </c:pt>
                <c:pt idx="6153">
                  <c:v>2461.6</c:v>
                </c:pt>
                <c:pt idx="6154">
                  <c:v>2462</c:v>
                </c:pt>
                <c:pt idx="6155">
                  <c:v>2462.4</c:v>
                </c:pt>
                <c:pt idx="6156">
                  <c:v>2462.8000000000002</c:v>
                </c:pt>
                <c:pt idx="6157">
                  <c:v>2463.1999999999998</c:v>
                </c:pt>
                <c:pt idx="6158">
                  <c:v>2463.6</c:v>
                </c:pt>
                <c:pt idx="6159">
                  <c:v>2464</c:v>
                </c:pt>
                <c:pt idx="6160">
                  <c:v>2464.4</c:v>
                </c:pt>
                <c:pt idx="6161">
                  <c:v>2464.8000000000002</c:v>
                </c:pt>
                <c:pt idx="6162">
                  <c:v>2465.1999999999998</c:v>
                </c:pt>
                <c:pt idx="6163">
                  <c:v>2465.6</c:v>
                </c:pt>
                <c:pt idx="6164">
                  <c:v>2466</c:v>
                </c:pt>
                <c:pt idx="6165">
                  <c:v>2466.4</c:v>
                </c:pt>
                <c:pt idx="6166">
                  <c:v>2466.8000000000002</c:v>
                </c:pt>
                <c:pt idx="6167">
                  <c:v>2467.1999999999998</c:v>
                </c:pt>
                <c:pt idx="6168">
                  <c:v>2467.6</c:v>
                </c:pt>
                <c:pt idx="6169">
                  <c:v>2468</c:v>
                </c:pt>
                <c:pt idx="6170">
                  <c:v>2468.4</c:v>
                </c:pt>
                <c:pt idx="6171">
                  <c:v>2468.8000000000002</c:v>
                </c:pt>
                <c:pt idx="6172">
                  <c:v>2469.1999999999998</c:v>
                </c:pt>
                <c:pt idx="6173">
                  <c:v>2469.6</c:v>
                </c:pt>
                <c:pt idx="6174">
                  <c:v>2470</c:v>
                </c:pt>
                <c:pt idx="6175">
                  <c:v>2470.4</c:v>
                </c:pt>
                <c:pt idx="6176">
                  <c:v>2470.8000000000002</c:v>
                </c:pt>
                <c:pt idx="6177">
                  <c:v>2471.1999999999998</c:v>
                </c:pt>
                <c:pt idx="6178">
                  <c:v>2471.6</c:v>
                </c:pt>
                <c:pt idx="6179">
                  <c:v>2472</c:v>
                </c:pt>
                <c:pt idx="6180">
                  <c:v>2472.4</c:v>
                </c:pt>
                <c:pt idx="6181">
                  <c:v>2472.8000000000002</c:v>
                </c:pt>
                <c:pt idx="6182">
                  <c:v>2473.1999999999998</c:v>
                </c:pt>
                <c:pt idx="6183">
                  <c:v>2473.6</c:v>
                </c:pt>
                <c:pt idx="6184">
                  <c:v>2474</c:v>
                </c:pt>
                <c:pt idx="6185">
                  <c:v>2474.4</c:v>
                </c:pt>
                <c:pt idx="6186">
                  <c:v>2474.8000000000002</c:v>
                </c:pt>
                <c:pt idx="6187">
                  <c:v>2475.1999999999998</c:v>
                </c:pt>
                <c:pt idx="6188">
                  <c:v>2475.6</c:v>
                </c:pt>
                <c:pt idx="6189">
                  <c:v>2476</c:v>
                </c:pt>
                <c:pt idx="6190">
                  <c:v>2476.4</c:v>
                </c:pt>
                <c:pt idx="6191">
                  <c:v>2476.8000000000002</c:v>
                </c:pt>
                <c:pt idx="6192">
                  <c:v>2477.1999999999998</c:v>
                </c:pt>
                <c:pt idx="6193">
                  <c:v>2477.6</c:v>
                </c:pt>
                <c:pt idx="6194">
                  <c:v>2478</c:v>
                </c:pt>
                <c:pt idx="6195">
                  <c:v>2478.4</c:v>
                </c:pt>
                <c:pt idx="6196">
                  <c:v>2478.8000000000002</c:v>
                </c:pt>
                <c:pt idx="6197">
                  <c:v>2479.1999999999998</c:v>
                </c:pt>
                <c:pt idx="6198">
                  <c:v>2479.6</c:v>
                </c:pt>
                <c:pt idx="6199">
                  <c:v>2480</c:v>
                </c:pt>
                <c:pt idx="6200">
                  <c:v>2480.4</c:v>
                </c:pt>
                <c:pt idx="6201">
                  <c:v>2480.8000000000002</c:v>
                </c:pt>
                <c:pt idx="6202">
                  <c:v>2481.1999999999998</c:v>
                </c:pt>
                <c:pt idx="6203">
                  <c:v>2481.6</c:v>
                </c:pt>
                <c:pt idx="6204">
                  <c:v>2482</c:v>
                </c:pt>
                <c:pt idx="6205">
                  <c:v>2482.4</c:v>
                </c:pt>
                <c:pt idx="6206">
                  <c:v>2482.8000000000002</c:v>
                </c:pt>
                <c:pt idx="6207">
                  <c:v>2483.1999999999998</c:v>
                </c:pt>
                <c:pt idx="6208">
                  <c:v>2483.6</c:v>
                </c:pt>
                <c:pt idx="6209">
                  <c:v>2484</c:v>
                </c:pt>
                <c:pt idx="6210">
                  <c:v>2484.4</c:v>
                </c:pt>
                <c:pt idx="6211">
                  <c:v>2484.8000000000002</c:v>
                </c:pt>
                <c:pt idx="6212">
                  <c:v>2485.1999999999998</c:v>
                </c:pt>
                <c:pt idx="6213">
                  <c:v>2485.6</c:v>
                </c:pt>
                <c:pt idx="6214">
                  <c:v>2486</c:v>
                </c:pt>
                <c:pt idx="6215">
                  <c:v>2486.4</c:v>
                </c:pt>
                <c:pt idx="6216">
                  <c:v>2486.8000000000002</c:v>
                </c:pt>
                <c:pt idx="6217">
                  <c:v>2487.1999999999998</c:v>
                </c:pt>
                <c:pt idx="6218">
                  <c:v>2487.6</c:v>
                </c:pt>
                <c:pt idx="6219">
                  <c:v>2488</c:v>
                </c:pt>
                <c:pt idx="6220">
                  <c:v>2488.4</c:v>
                </c:pt>
                <c:pt idx="6221">
                  <c:v>2488.8000000000002</c:v>
                </c:pt>
                <c:pt idx="6222">
                  <c:v>2489.1999999999998</c:v>
                </c:pt>
                <c:pt idx="6223">
                  <c:v>2489.6</c:v>
                </c:pt>
                <c:pt idx="6224">
                  <c:v>2490</c:v>
                </c:pt>
                <c:pt idx="6225">
                  <c:v>2490.4</c:v>
                </c:pt>
                <c:pt idx="6226">
                  <c:v>2490.8000000000002</c:v>
                </c:pt>
                <c:pt idx="6227">
                  <c:v>2491.1999999999998</c:v>
                </c:pt>
                <c:pt idx="6228">
                  <c:v>2491.6</c:v>
                </c:pt>
                <c:pt idx="6229">
                  <c:v>2492</c:v>
                </c:pt>
                <c:pt idx="6230">
                  <c:v>2492.4</c:v>
                </c:pt>
                <c:pt idx="6231">
                  <c:v>2492.8000000000002</c:v>
                </c:pt>
                <c:pt idx="6232">
                  <c:v>2493.1999999999998</c:v>
                </c:pt>
                <c:pt idx="6233">
                  <c:v>2493.6</c:v>
                </c:pt>
                <c:pt idx="6234">
                  <c:v>2494</c:v>
                </c:pt>
                <c:pt idx="6235">
                  <c:v>2494.4</c:v>
                </c:pt>
                <c:pt idx="6236">
                  <c:v>2494.8000000000002</c:v>
                </c:pt>
                <c:pt idx="6237">
                  <c:v>2495.1999999999998</c:v>
                </c:pt>
                <c:pt idx="6238">
                  <c:v>2495.6</c:v>
                </c:pt>
                <c:pt idx="6239">
                  <c:v>2496</c:v>
                </c:pt>
                <c:pt idx="6240">
                  <c:v>2496.4</c:v>
                </c:pt>
                <c:pt idx="6241">
                  <c:v>2496.8000000000002</c:v>
                </c:pt>
                <c:pt idx="6242">
                  <c:v>2497.1999999999998</c:v>
                </c:pt>
                <c:pt idx="6243">
                  <c:v>2497.6</c:v>
                </c:pt>
                <c:pt idx="6244">
                  <c:v>2498</c:v>
                </c:pt>
                <c:pt idx="6245">
                  <c:v>2498.4</c:v>
                </c:pt>
                <c:pt idx="6246">
                  <c:v>2498.8000000000002</c:v>
                </c:pt>
                <c:pt idx="6247">
                  <c:v>2499.1999999999998</c:v>
                </c:pt>
                <c:pt idx="6248">
                  <c:v>2499.6</c:v>
                </c:pt>
                <c:pt idx="6249">
                  <c:v>2500</c:v>
                </c:pt>
                <c:pt idx="6250">
                  <c:v>2500.4</c:v>
                </c:pt>
                <c:pt idx="6251">
                  <c:v>2500.8000000000002</c:v>
                </c:pt>
                <c:pt idx="6252">
                  <c:v>2501.1999999999998</c:v>
                </c:pt>
                <c:pt idx="6253">
                  <c:v>2501.6</c:v>
                </c:pt>
                <c:pt idx="6254">
                  <c:v>2502</c:v>
                </c:pt>
                <c:pt idx="6255">
                  <c:v>2502.4</c:v>
                </c:pt>
                <c:pt idx="6256">
                  <c:v>2502.8000000000002</c:v>
                </c:pt>
                <c:pt idx="6257">
                  <c:v>2503.1999999999998</c:v>
                </c:pt>
                <c:pt idx="6258">
                  <c:v>2503.6</c:v>
                </c:pt>
                <c:pt idx="6259">
                  <c:v>2504</c:v>
                </c:pt>
                <c:pt idx="6260">
                  <c:v>2504.4</c:v>
                </c:pt>
                <c:pt idx="6261">
                  <c:v>2504.8000000000002</c:v>
                </c:pt>
                <c:pt idx="6262">
                  <c:v>2505.1999999999998</c:v>
                </c:pt>
                <c:pt idx="6263">
                  <c:v>2505.6</c:v>
                </c:pt>
                <c:pt idx="6264">
                  <c:v>2506</c:v>
                </c:pt>
                <c:pt idx="6265">
                  <c:v>2506.4</c:v>
                </c:pt>
                <c:pt idx="6266">
                  <c:v>2506.8000000000002</c:v>
                </c:pt>
                <c:pt idx="6267">
                  <c:v>2507.1999999999998</c:v>
                </c:pt>
                <c:pt idx="6268">
                  <c:v>2507.6</c:v>
                </c:pt>
                <c:pt idx="6269">
                  <c:v>2508</c:v>
                </c:pt>
                <c:pt idx="6270">
                  <c:v>2508.4</c:v>
                </c:pt>
                <c:pt idx="6271">
                  <c:v>2508.8000000000002</c:v>
                </c:pt>
                <c:pt idx="6272">
                  <c:v>2509.1999999999998</c:v>
                </c:pt>
                <c:pt idx="6273">
                  <c:v>2509.6</c:v>
                </c:pt>
                <c:pt idx="6274">
                  <c:v>2510</c:v>
                </c:pt>
                <c:pt idx="6275">
                  <c:v>2510.4</c:v>
                </c:pt>
                <c:pt idx="6276">
                  <c:v>2510.8000000000002</c:v>
                </c:pt>
                <c:pt idx="6277">
                  <c:v>2511.1999999999998</c:v>
                </c:pt>
                <c:pt idx="6278">
                  <c:v>2511.6</c:v>
                </c:pt>
                <c:pt idx="6279">
                  <c:v>2512</c:v>
                </c:pt>
                <c:pt idx="6280">
                  <c:v>2512.4</c:v>
                </c:pt>
                <c:pt idx="6281">
                  <c:v>2512.8000000000002</c:v>
                </c:pt>
                <c:pt idx="6282">
                  <c:v>2513.1999999999998</c:v>
                </c:pt>
                <c:pt idx="6283">
                  <c:v>2513.6</c:v>
                </c:pt>
                <c:pt idx="6284">
                  <c:v>2514</c:v>
                </c:pt>
                <c:pt idx="6285">
                  <c:v>2514.4</c:v>
                </c:pt>
                <c:pt idx="6286">
                  <c:v>2514.8000000000002</c:v>
                </c:pt>
                <c:pt idx="6287">
                  <c:v>2515.1999999999998</c:v>
                </c:pt>
                <c:pt idx="6288">
                  <c:v>2515.6</c:v>
                </c:pt>
                <c:pt idx="6289">
                  <c:v>2516</c:v>
                </c:pt>
                <c:pt idx="6290">
                  <c:v>2516.4</c:v>
                </c:pt>
                <c:pt idx="6291">
                  <c:v>2516.8000000000002</c:v>
                </c:pt>
                <c:pt idx="6292">
                  <c:v>2517.1999999999998</c:v>
                </c:pt>
                <c:pt idx="6293">
                  <c:v>2517.6</c:v>
                </c:pt>
                <c:pt idx="6294">
                  <c:v>2518</c:v>
                </c:pt>
                <c:pt idx="6295">
                  <c:v>2518.4</c:v>
                </c:pt>
                <c:pt idx="6296">
                  <c:v>2518.8000000000002</c:v>
                </c:pt>
                <c:pt idx="6297">
                  <c:v>2519.1999999999998</c:v>
                </c:pt>
                <c:pt idx="6298">
                  <c:v>2519.6</c:v>
                </c:pt>
                <c:pt idx="6299">
                  <c:v>2520</c:v>
                </c:pt>
                <c:pt idx="6300">
                  <c:v>2520.4</c:v>
                </c:pt>
                <c:pt idx="6301">
                  <c:v>2520.8000000000002</c:v>
                </c:pt>
                <c:pt idx="6302">
                  <c:v>2521.1999999999998</c:v>
                </c:pt>
                <c:pt idx="6303">
                  <c:v>2521.6</c:v>
                </c:pt>
                <c:pt idx="6304">
                  <c:v>2522</c:v>
                </c:pt>
                <c:pt idx="6305">
                  <c:v>2522.4</c:v>
                </c:pt>
                <c:pt idx="6306">
                  <c:v>2522.8000000000002</c:v>
                </c:pt>
                <c:pt idx="6307">
                  <c:v>2523.1999999999998</c:v>
                </c:pt>
                <c:pt idx="6308">
                  <c:v>2523.6</c:v>
                </c:pt>
                <c:pt idx="6309">
                  <c:v>2524</c:v>
                </c:pt>
                <c:pt idx="6310">
                  <c:v>2524.4</c:v>
                </c:pt>
                <c:pt idx="6311">
                  <c:v>2524.8000000000002</c:v>
                </c:pt>
                <c:pt idx="6312">
                  <c:v>2525.1999999999998</c:v>
                </c:pt>
                <c:pt idx="6313">
                  <c:v>2525.6</c:v>
                </c:pt>
                <c:pt idx="6314">
                  <c:v>2526</c:v>
                </c:pt>
                <c:pt idx="6315">
                  <c:v>2526.4</c:v>
                </c:pt>
                <c:pt idx="6316">
                  <c:v>2526.8000000000002</c:v>
                </c:pt>
                <c:pt idx="6317">
                  <c:v>2527.1999999999998</c:v>
                </c:pt>
                <c:pt idx="6318">
                  <c:v>2527.6</c:v>
                </c:pt>
                <c:pt idx="6319">
                  <c:v>2528</c:v>
                </c:pt>
                <c:pt idx="6320">
                  <c:v>2528.4</c:v>
                </c:pt>
                <c:pt idx="6321">
                  <c:v>2528.8000000000002</c:v>
                </c:pt>
                <c:pt idx="6322">
                  <c:v>2529.1999999999998</c:v>
                </c:pt>
                <c:pt idx="6323">
                  <c:v>2529.6</c:v>
                </c:pt>
                <c:pt idx="6324">
                  <c:v>2530</c:v>
                </c:pt>
                <c:pt idx="6325">
                  <c:v>2530.4</c:v>
                </c:pt>
                <c:pt idx="6326">
                  <c:v>2530.8000000000002</c:v>
                </c:pt>
                <c:pt idx="6327">
                  <c:v>2531.1999999999998</c:v>
                </c:pt>
                <c:pt idx="6328">
                  <c:v>2531.6</c:v>
                </c:pt>
                <c:pt idx="6329">
                  <c:v>2532</c:v>
                </c:pt>
                <c:pt idx="6330">
                  <c:v>2532.4</c:v>
                </c:pt>
                <c:pt idx="6331">
                  <c:v>2532.8000000000002</c:v>
                </c:pt>
                <c:pt idx="6332">
                  <c:v>2533.1999999999998</c:v>
                </c:pt>
                <c:pt idx="6333">
                  <c:v>2533.6</c:v>
                </c:pt>
                <c:pt idx="6334">
                  <c:v>2534</c:v>
                </c:pt>
                <c:pt idx="6335">
                  <c:v>2534.4</c:v>
                </c:pt>
                <c:pt idx="6336">
                  <c:v>2534.8000000000002</c:v>
                </c:pt>
                <c:pt idx="6337">
                  <c:v>2535.1999999999998</c:v>
                </c:pt>
                <c:pt idx="6338">
                  <c:v>2535.6</c:v>
                </c:pt>
                <c:pt idx="6339">
                  <c:v>2536</c:v>
                </c:pt>
                <c:pt idx="6340">
                  <c:v>2536.4</c:v>
                </c:pt>
                <c:pt idx="6341">
                  <c:v>2536.8000000000002</c:v>
                </c:pt>
                <c:pt idx="6342">
                  <c:v>2537.1999999999998</c:v>
                </c:pt>
                <c:pt idx="6343">
                  <c:v>2537.6</c:v>
                </c:pt>
                <c:pt idx="6344">
                  <c:v>2538</c:v>
                </c:pt>
                <c:pt idx="6345">
                  <c:v>2538.4</c:v>
                </c:pt>
                <c:pt idx="6346">
                  <c:v>2538.8000000000002</c:v>
                </c:pt>
                <c:pt idx="6347">
                  <c:v>2539.1999999999998</c:v>
                </c:pt>
                <c:pt idx="6348">
                  <c:v>2539.6</c:v>
                </c:pt>
                <c:pt idx="6349">
                  <c:v>2540</c:v>
                </c:pt>
                <c:pt idx="6350">
                  <c:v>2540.4</c:v>
                </c:pt>
                <c:pt idx="6351">
                  <c:v>2540.8000000000002</c:v>
                </c:pt>
                <c:pt idx="6352">
                  <c:v>2541.1999999999998</c:v>
                </c:pt>
                <c:pt idx="6353">
                  <c:v>2541.6</c:v>
                </c:pt>
                <c:pt idx="6354">
                  <c:v>2542</c:v>
                </c:pt>
                <c:pt idx="6355">
                  <c:v>2542.4</c:v>
                </c:pt>
                <c:pt idx="6356">
                  <c:v>2542.8000000000002</c:v>
                </c:pt>
                <c:pt idx="6357">
                  <c:v>2543.1999999999998</c:v>
                </c:pt>
                <c:pt idx="6358">
                  <c:v>2543.6</c:v>
                </c:pt>
                <c:pt idx="6359">
                  <c:v>2544</c:v>
                </c:pt>
                <c:pt idx="6360">
                  <c:v>2544.4</c:v>
                </c:pt>
                <c:pt idx="6361">
                  <c:v>2544.8000000000002</c:v>
                </c:pt>
                <c:pt idx="6362">
                  <c:v>2545.1999999999998</c:v>
                </c:pt>
                <c:pt idx="6363">
                  <c:v>2545.6</c:v>
                </c:pt>
                <c:pt idx="6364">
                  <c:v>2546</c:v>
                </c:pt>
                <c:pt idx="6365">
                  <c:v>2546.4</c:v>
                </c:pt>
                <c:pt idx="6366">
                  <c:v>2546.8000000000002</c:v>
                </c:pt>
                <c:pt idx="6367">
                  <c:v>2547.1999999999998</c:v>
                </c:pt>
                <c:pt idx="6368">
                  <c:v>2547.6</c:v>
                </c:pt>
                <c:pt idx="6369">
                  <c:v>2548</c:v>
                </c:pt>
                <c:pt idx="6370">
                  <c:v>2548.4</c:v>
                </c:pt>
                <c:pt idx="6371">
                  <c:v>2548.8000000000002</c:v>
                </c:pt>
                <c:pt idx="6372">
                  <c:v>2549.1999999999998</c:v>
                </c:pt>
                <c:pt idx="6373">
                  <c:v>2549.6</c:v>
                </c:pt>
                <c:pt idx="6374">
                  <c:v>2550</c:v>
                </c:pt>
                <c:pt idx="6375">
                  <c:v>2550.4</c:v>
                </c:pt>
                <c:pt idx="6376">
                  <c:v>2550.8000000000002</c:v>
                </c:pt>
                <c:pt idx="6377">
                  <c:v>2551.1999999999998</c:v>
                </c:pt>
                <c:pt idx="6378">
                  <c:v>2551.6</c:v>
                </c:pt>
                <c:pt idx="6379">
                  <c:v>2552</c:v>
                </c:pt>
                <c:pt idx="6380">
                  <c:v>2552.4</c:v>
                </c:pt>
                <c:pt idx="6381">
                  <c:v>2552.8000000000002</c:v>
                </c:pt>
                <c:pt idx="6382">
                  <c:v>2553.1999999999998</c:v>
                </c:pt>
                <c:pt idx="6383">
                  <c:v>2553.6</c:v>
                </c:pt>
                <c:pt idx="6384">
                  <c:v>2554</c:v>
                </c:pt>
                <c:pt idx="6385">
                  <c:v>2554.4</c:v>
                </c:pt>
                <c:pt idx="6386">
                  <c:v>2554.8000000000002</c:v>
                </c:pt>
                <c:pt idx="6387">
                  <c:v>2555.1999999999998</c:v>
                </c:pt>
                <c:pt idx="6388">
                  <c:v>2555.6</c:v>
                </c:pt>
                <c:pt idx="6389">
                  <c:v>2556</c:v>
                </c:pt>
                <c:pt idx="6390">
                  <c:v>2556.4</c:v>
                </c:pt>
                <c:pt idx="6391">
                  <c:v>2556.8000000000002</c:v>
                </c:pt>
                <c:pt idx="6392">
                  <c:v>2557.1999999999998</c:v>
                </c:pt>
                <c:pt idx="6393">
                  <c:v>2557.6</c:v>
                </c:pt>
                <c:pt idx="6394">
                  <c:v>2558</c:v>
                </c:pt>
                <c:pt idx="6395">
                  <c:v>2558.4</c:v>
                </c:pt>
                <c:pt idx="6396">
                  <c:v>2558.8000000000002</c:v>
                </c:pt>
                <c:pt idx="6397">
                  <c:v>2559.1999999999998</c:v>
                </c:pt>
                <c:pt idx="6398">
                  <c:v>2559.6</c:v>
                </c:pt>
                <c:pt idx="6399">
                  <c:v>2560</c:v>
                </c:pt>
                <c:pt idx="6400">
                  <c:v>2560.4</c:v>
                </c:pt>
                <c:pt idx="6401">
                  <c:v>2560.8000000000002</c:v>
                </c:pt>
                <c:pt idx="6402">
                  <c:v>2561.1999999999998</c:v>
                </c:pt>
                <c:pt idx="6403">
                  <c:v>2561.6</c:v>
                </c:pt>
                <c:pt idx="6404">
                  <c:v>2562</c:v>
                </c:pt>
                <c:pt idx="6405">
                  <c:v>2562.4</c:v>
                </c:pt>
                <c:pt idx="6406">
                  <c:v>2562.8000000000002</c:v>
                </c:pt>
                <c:pt idx="6407">
                  <c:v>2563.1999999999998</c:v>
                </c:pt>
                <c:pt idx="6408">
                  <c:v>2563.6</c:v>
                </c:pt>
                <c:pt idx="6409">
                  <c:v>2564</c:v>
                </c:pt>
                <c:pt idx="6410">
                  <c:v>2564.4</c:v>
                </c:pt>
                <c:pt idx="6411">
                  <c:v>2564.8000000000002</c:v>
                </c:pt>
                <c:pt idx="6412">
                  <c:v>2565.1999999999998</c:v>
                </c:pt>
                <c:pt idx="6413">
                  <c:v>2565.6</c:v>
                </c:pt>
                <c:pt idx="6414">
                  <c:v>2566</c:v>
                </c:pt>
                <c:pt idx="6415">
                  <c:v>2566.4</c:v>
                </c:pt>
                <c:pt idx="6416">
                  <c:v>2566.8000000000002</c:v>
                </c:pt>
                <c:pt idx="6417">
                  <c:v>2567.1999999999998</c:v>
                </c:pt>
                <c:pt idx="6418">
                  <c:v>2567.6</c:v>
                </c:pt>
                <c:pt idx="6419">
                  <c:v>2568</c:v>
                </c:pt>
                <c:pt idx="6420">
                  <c:v>2568.4</c:v>
                </c:pt>
                <c:pt idx="6421">
                  <c:v>2568.8000000000002</c:v>
                </c:pt>
                <c:pt idx="6422">
                  <c:v>2569.1999999999998</c:v>
                </c:pt>
                <c:pt idx="6423">
                  <c:v>2569.6</c:v>
                </c:pt>
                <c:pt idx="6424">
                  <c:v>2570</c:v>
                </c:pt>
                <c:pt idx="6425">
                  <c:v>2570.4</c:v>
                </c:pt>
                <c:pt idx="6426">
                  <c:v>2570.8000000000002</c:v>
                </c:pt>
                <c:pt idx="6427">
                  <c:v>2571.1999999999998</c:v>
                </c:pt>
                <c:pt idx="6428">
                  <c:v>2571.6</c:v>
                </c:pt>
                <c:pt idx="6429">
                  <c:v>2572</c:v>
                </c:pt>
                <c:pt idx="6430">
                  <c:v>2572.4</c:v>
                </c:pt>
                <c:pt idx="6431">
                  <c:v>2572.8000000000002</c:v>
                </c:pt>
                <c:pt idx="6432">
                  <c:v>2573.1999999999998</c:v>
                </c:pt>
                <c:pt idx="6433">
                  <c:v>2573.6</c:v>
                </c:pt>
                <c:pt idx="6434">
                  <c:v>2574</c:v>
                </c:pt>
                <c:pt idx="6435">
                  <c:v>2574.4</c:v>
                </c:pt>
                <c:pt idx="6436">
                  <c:v>2574.8000000000002</c:v>
                </c:pt>
                <c:pt idx="6437">
                  <c:v>2575.1999999999998</c:v>
                </c:pt>
                <c:pt idx="6438">
                  <c:v>2575.6</c:v>
                </c:pt>
                <c:pt idx="6439">
                  <c:v>2576</c:v>
                </c:pt>
                <c:pt idx="6440">
                  <c:v>2576.4</c:v>
                </c:pt>
                <c:pt idx="6441">
                  <c:v>2576.8000000000002</c:v>
                </c:pt>
                <c:pt idx="6442">
                  <c:v>2577.1999999999998</c:v>
                </c:pt>
                <c:pt idx="6443">
                  <c:v>2577.6</c:v>
                </c:pt>
                <c:pt idx="6444">
                  <c:v>2578</c:v>
                </c:pt>
                <c:pt idx="6445">
                  <c:v>2578.4</c:v>
                </c:pt>
                <c:pt idx="6446">
                  <c:v>2578.8000000000002</c:v>
                </c:pt>
                <c:pt idx="6447">
                  <c:v>2579.1999999999998</c:v>
                </c:pt>
                <c:pt idx="6448">
                  <c:v>2579.6</c:v>
                </c:pt>
                <c:pt idx="6449">
                  <c:v>2580</c:v>
                </c:pt>
                <c:pt idx="6450">
                  <c:v>2580.4</c:v>
                </c:pt>
                <c:pt idx="6451">
                  <c:v>2580.8000000000002</c:v>
                </c:pt>
                <c:pt idx="6452">
                  <c:v>2581.1999999999998</c:v>
                </c:pt>
                <c:pt idx="6453">
                  <c:v>2581.6</c:v>
                </c:pt>
                <c:pt idx="6454">
                  <c:v>2582</c:v>
                </c:pt>
                <c:pt idx="6455">
                  <c:v>2582.4</c:v>
                </c:pt>
                <c:pt idx="6456">
                  <c:v>2582.8000000000002</c:v>
                </c:pt>
                <c:pt idx="6457">
                  <c:v>2583.1999999999998</c:v>
                </c:pt>
                <c:pt idx="6458">
                  <c:v>2583.6</c:v>
                </c:pt>
                <c:pt idx="6459">
                  <c:v>2584</c:v>
                </c:pt>
                <c:pt idx="6460">
                  <c:v>2584.4</c:v>
                </c:pt>
                <c:pt idx="6461">
                  <c:v>2584.8000000000002</c:v>
                </c:pt>
                <c:pt idx="6462">
                  <c:v>2585.1999999999998</c:v>
                </c:pt>
                <c:pt idx="6463">
                  <c:v>2585.6</c:v>
                </c:pt>
                <c:pt idx="6464">
                  <c:v>2586</c:v>
                </c:pt>
                <c:pt idx="6465">
                  <c:v>2586.4</c:v>
                </c:pt>
                <c:pt idx="6466">
                  <c:v>2586.8000000000002</c:v>
                </c:pt>
                <c:pt idx="6467">
                  <c:v>2587.1999999999998</c:v>
                </c:pt>
                <c:pt idx="6468">
                  <c:v>2587.6</c:v>
                </c:pt>
                <c:pt idx="6469">
                  <c:v>2588</c:v>
                </c:pt>
                <c:pt idx="6470">
                  <c:v>2588.4</c:v>
                </c:pt>
                <c:pt idx="6471">
                  <c:v>2588.8000000000002</c:v>
                </c:pt>
                <c:pt idx="6472">
                  <c:v>2589.1999999999998</c:v>
                </c:pt>
                <c:pt idx="6473">
                  <c:v>2589.6</c:v>
                </c:pt>
                <c:pt idx="6474">
                  <c:v>2590</c:v>
                </c:pt>
                <c:pt idx="6475">
                  <c:v>2590.4</c:v>
                </c:pt>
                <c:pt idx="6476">
                  <c:v>2590.8000000000002</c:v>
                </c:pt>
                <c:pt idx="6477">
                  <c:v>2591.1999999999998</c:v>
                </c:pt>
                <c:pt idx="6478">
                  <c:v>2591.6</c:v>
                </c:pt>
                <c:pt idx="6479">
                  <c:v>2592</c:v>
                </c:pt>
                <c:pt idx="6480">
                  <c:v>2592.4</c:v>
                </c:pt>
                <c:pt idx="6481">
                  <c:v>2592.8000000000002</c:v>
                </c:pt>
                <c:pt idx="6482">
                  <c:v>2593.1999999999998</c:v>
                </c:pt>
                <c:pt idx="6483">
                  <c:v>2593.6</c:v>
                </c:pt>
                <c:pt idx="6484">
                  <c:v>2594</c:v>
                </c:pt>
                <c:pt idx="6485">
                  <c:v>2594.4</c:v>
                </c:pt>
                <c:pt idx="6486">
                  <c:v>2594.8000000000002</c:v>
                </c:pt>
                <c:pt idx="6487">
                  <c:v>2595.1999999999998</c:v>
                </c:pt>
                <c:pt idx="6488">
                  <c:v>2595.6</c:v>
                </c:pt>
                <c:pt idx="6489">
                  <c:v>2596</c:v>
                </c:pt>
                <c:pt idx="6490">
                  <c:v>2596.4</c:v>
                </c:pt>
                <c:pt idx="6491">
                  <c:v>2596.8000000000002</c:v>
                </c:pt>
                <c:pt idx="6492">
                  <c:v>2597.1999999999998</c:v>
                </c:pt>
                <c:pt idx="6493">
                  <c:v>2597.6</c:v>
                </c:pt>
                <c:pt idx="6494">
                  <c:v>2598</c:v>
                </c:pt>
                <c:pt idx="6495">
                  <c:v>2598.4</c:v>
                </c:pt>
                <c:pt idx="6496">
                  <c:v>2598.8000000000002</c:v>
                </c:pt>
                <c:pt idx="6497">
                  <c:v>2599.1999999999998</c:v>
                </c:pt>
                <c:pt idx="6498">
                  <c:v>2599.6</c:v>
                </c:pt>
                <c:pt idx="6499">
                  <c:v>2600</c:v>
                </c:pt>
                <c:pt idx="6500">
                  <c:v>2600.4</c:v>
                </c:pt>
                <c:pt idx="6501">
                  <c:v>2600.8000000000002</c:v>
                </c:pt>
                <c:pt idx="6502">
                  <c:v>2601.1999999999998</c:v>
                </c:pt>
                <c:pt idx="6503">
                  <c:v>2601.6</c:v>
                </c:pt>
                <c:pt idx="6504">
                  <c:v>2602</c:v>
                </c:pt>
                <c:pt idx="6505">
                  <c:v>2602.4</c:v>
                </c:pt>
                <c:pt idx="6506">
                  <c:v>2602.8000000000002</c:v>
                </c:pt>
                <c:pt idx="6507">
                  <c:v>2603.1999999999998</c:v>
                </c:pt>
                <c:pt idx="6508">
                  <c:v>2603.6</c:v>
                </c:pt>
                <c:pt idx="6509">
                  <c:v>2604</c:v>
                </c:pt>
                <c:pt idx="6510">
                  <c:v>2604.4</c:v>
                </c:pt>
                <c:pt idx="6511">
                  <c:v>2604.8000000000002</c:v>
                </c:pt>
                <c:pt idx="6512">
                  <c:v>2605.1999999999998</c:v>
                </c:pt>
                <c:pt idx="6513">
                  <c:v>2605.6</c:v>
                </c:pt>
                <c:pt idx="6514">
                  <c:v>2606</c:v>
                </c:pt>
                <c:pt idx="6515">
                  <c:v>2606.4</c:v>
                </c:pt>
                <c:pt idx="6516">
                  <c:v>2606.8000000000002</c:v>
                </c:pt>
                <c:pt idx="6517">
                  <c:v>2607.1999999999998</c:v>
                </c:pt>
                <c:pt idx="6518">
                  <c:v>2607.6</c:v>
                </c:pt>
                <c:pt idx="6519">
                  <c:v>2608</c:v>
                </c:pt>
                <c:pt idx="6520">
                  <c:v>2608.4</c:v>
                </c:pt>
                <c:pt idx="6521">
                  <c:v>2608.8000000000002</c:v>
                </c:pt>
                <c:pt idx="6522">
                  <c:v>2609.1999999999998</c:v>
                </c:pt>
                <c:pt idx="6523">
                  <c:v>2609.6</c:v>
                </c:pt>
                <c:pt idx="6524">
                  <c:v>2610</c:v>
                </c:pt>
                <c:pt idx="6525">
                  <c:v>2610.4</c:v>
                </c:pt>
                <c:pt idx="6526">
                  <c:v>2610.8000000000002</c:v>
                </c:pt>
                <c:pt idx="6527">
                  <c:v>2611.1999999999998</c:v>
                </c:pt>
                <c:pt idx="6528">
                  <c:v>2611.6</c:v>
                </c:pt>
                <c:pt idx="6529">
                  <c:v>2612</c:v>
                </c:pt>
                <c:pt idx="6530">
                  <c:v>2612.4</c:v>
                </c:pt>
                <c:pt idx="6531">
                  <c:v>2612.8000000000002</c:v>
                </c:pt>
                <c:pt idx="6532">
                  <c:v>2613.1999999999998</c:v>
                </c:pt>
                <c:pt idx="6533">
                  <c:v>2613.6</c:v>
                </c:pt>
                <c:pt idx="6534">
                  <c:v>2614</c:v>
                </c:pt>
                <c:pt idx="6535">
                  <c:v>2614.4</c:v>
                </c:pt>
                <c:pt idx="6536">
                  <c:v>2614.8000000000002</c:v>
                </c:pt>
                <c:pt idx="6537">
                  <c:v>2615.1999999999998</c:v>
                </c:pt>
                <c:pt idx="6538">
                  <c:v>2615.6</c:v>
                </c:pt>
                <c:pt idx="6539">
                  <c:v>2616</c:v>
                </c:pt>
                <c:pt idx="6540">
                  <c:v>2616.4</c:v>
                </c:pt>
                <c:pt idx="6541">
                  <c:v>2616.8000000000002</c:v>
                </c:pt>
                <c:pt idx="6542">
                  <c:v>2617.1999999999998</c:v>
                </c:pt>
                <c:pt idx="6543">
                  <c:v>2617.6</c:v>
                </c:pt>
                <c:pt idx="6544">
                  <c:v>2618</c:v>
                </c:pt>
                <c:pt idx="6545">
                  <c:v>2618.4</c:v>
                </c:pt>
                <c:pt idx="6546">
                  <c:v>2618.8000000000002</c:v>
                </c:pt>
                <c:pt idx="6547">
                  <c:v>2619.1999999999998</c:v>
                </c:pt>
                <c:pt idx="6548">
                  <c:v>2619.6</c:v>
                </c:pt>
                <c:pt idx="6549">
                  <c:v>2620</c:v>
                </c:pt>
                <c:pt idx="6550">
                  <c:v>2620.4</c:v>
                </c:pt>
                <c:pt idx="6551">
                  <c:v>2620.8000000000002</c:v>
                </c:pt>
                <c:pt idx="6552">
                  <c:v>2621.1999999999998</c:v>
                </c:pt>
                <c:pt idx="6553">
                  <c:v>2621.6</c:v>
                </c:pt>
                <c:pt idx="6554">
                  <c:v>2622</c:v>
                </c:pt>
                <c:pt idx="6555">
                  <c:v>2622.4</c:v>
                </c:pt>
                <c:pt idx="6556">
                  <c:v>2622.8</c:v>
                </c:pt>
                <c:pt idx="6557">
                  <c:v>2623.2</c:v>
                </c:pt>
                <c:pt idx="6558">
                  <c:v>2623.6</c:v>
                </c:pt>
                <c:pt idx="6559">
                  <c:v>2624</c:v>
                </c:pt>
                <c:pt idx="6560">
                  <c:v>2624.4</c:v>
                </c:pt>
                <c:pt idx="6561">
                  <c:v>2624.8</c:v>
                </c:pt>
                <c:pt idx="6562">
                  <c:v>2625.2</c:v>
                </c:pt>
                <c:pt idx="6563">
                  <c:v>2625.6</c:v>
                </c:pt>
                <c:pt idx="6564">
                  <c:v>2626</c:v>
                </c:pt>
                <c:pt idx="6565">
                  <c:v>2626.4</c:v>
                </c:pt>
                <c:pt idx="6566">
                  <c:v>2626.8</c:v>
                </c:pt>
                <c:pt idx="6567">
                  <c:v>2627.2</c:v>
                </c:pt>
                <c:pt idx="6568">
                  <c:v>2627.6</c:v>
                </c:pt>
                <c:pt idx="6569">
                  <c:v>2628</c:v>
                </c:pt>
                <c:pt idx="6570">
                  <c:v>2628.4</c:v>
                </c:pt>
                <c:pt idx="6571">
                  <c:v>2628.8</c:v>
                </c:pt>
                <c:pt idx="6572">
                  <c:v>2629.2</c:v>
                </c:pt>
                <c:pt idx="6573">
                  <c:v>2629.6</c:v>
                </c:pt>
                <c:pt idx="6574">
                  <c:v>2630</c:v>
                </c:pt>
                <c:pt idx="6575">
                  <c:v>2630.4</c:v>
                </c:pt>
                <c:pt idx="6576">
                  <c:v>2630.8</c:v>
                </c:pt>
                <c:pt idx="6577">
                  <c:v>2631.2</c:v>
                </c:pt>
                <c:pt idx="6578">
                  <c:v>2631.6</c:v>
                </c:pt>
                <c:pt idx="6579">
                  <c:v>2632</c:v>
                </c:pt>
                <c:pt idx="6580">
                  <c:v>2632.4</c:v>
                </c:pt>
                <c:pt idx="6581">
                  <c:v>2632.8</c:v>
                </c:pt>
                <c:pt idx="6582">
                  <c:v>2633.2</c:v>
                </c:pt>
                <c:pt idx="6583">
                  <c:v>2633.6</c:v>
                </c:pt>
                <c:pt idx="6584">
                  <c:v>2634</c:v>
                </c:pt>
                <c:pt idx="6585">
                  <c:v>2634.4</c:v>
                </c:pt>
                <c:pt idx="6586">
                  <c:v>2634.8</c:v>
                </c:pt>
                <c:pt idx="6587">
                  <c:v>2635.2</c:v>
                </c:pt>
                <c:pt idx="6588">
                  <c:v>2635.6</c:v>
                </c:pt>
                <c:pt idx="6589">
                  <c:v>2636</c:v>
                </c:pt>
                <c:pt idx="6590">
                  <c:v>2636.4</c:v>
                </c:pt>
                <c:pt idx="6591">
                  <c:v>2636.8</c:v>
                </c:pt>
                <c:pt idx="6592">
                  <c:v>2637.2</c:v>
                </c:pt>
                <c:pt idx="6593">
                  <c:v>2637.6</c:v>
                </c:pt>
                <c:pt idx="6594">
                  <c:v>2638</c:v>
                </c:pt>
                <c:pt idx="6595">
                  <c:v>2638.4</c:v>
                </c:pt>
                <c:pt idx="6596">
                  <c:v>2638.8</c:v>
                </c:pt>
                <c:pt idx="6597">
                  <c:v>2639.2</c:v>
                </c:pt>
                <c:pt idx="6598">
                  <c:v>2639.6</c:v>
                </c:pt>
                <c:pt idx="6599">
                  <c:v>2640</c:v>
                </c:pt>
                <c:pt idx="6600">
                  <c:v>2640.4</c:v>
                </c:pt>
                <c:pt idx="6601">
                  <c:v>2640.8</c:v>
                </c:pt>
                <c:pt idx="6602">
                  <c:v>2641.2</c:v>
                </c:pt>
                <c:pt idx="6603">
                  <c:v>2641.6</c:v>
                </c:pt>
                <c:pt idx="6604">
                  <c:v>2642</c:v>
                </c:pt>
                <c:pt idx="6605">
                  <c:v>2642.4</c:v>
                </c:pt>
                <c:pt idx="6606">
                  <c:v>2642.8</c:v>
                </c:pt>
                <c:pt idx="6607">
                  <c:v>2643.2</c:v>
                </c:pt>
                <c:pt idx="6608">
                  <c:v>2643.6</c:v>
                </c:pt>
                <c:pt idx="6609">
                  <c:v>2644</c:v>
                </c:pt>
                <c:pt idx="6610">
                  <c:v>2644.4</c:v>
                </c:pt>
                <c:pt idx="6611">
                  <c:v>2644.8</c:v>
                </c:pt>
                <c:pt idx="6612">
                  <c:v>2645.2</c:v>
                </c:pt>
                <c:pt idx="6613">
                  <c:v>2645.6</c:v>
                </c:pt>
                <c:pt idx="6614">
                  <c:v>2646</c:v>
                </c:pt>
                <c:pt idx="6615">
                  <c:v>2646.4</c:v>
                </c:pt>
                <c:pt idx="6616">
                  <c:v>2646.8</c:v>
                </c:pt>
                <c:pt idx="6617">
                  <c:v>2647.2</c:v>
                </c:pt>
                <c:pt idx="6618">
                  <c:v>2647.6</c:v>
                </c:pt>
                <c:pt idx="6619">
                  <c:v>2648</c:v>
                </c:pt>
                <c:pt idx="6620">
                  <c:v>2648.4</c:v>
                </c:pt>
                <c:pt idx="6621">
                  <c:v>2648.8</c:v>
                </c:pt>
                <c:pt idx="6622">
                  <c:v>2649.2</c:v>
                </c:pt>
                <c:pt idx="6623">
                  <c:v>2649.6</c:v>
                </c:pt>
                <c:pt idx="6624">
                  <c:v>2650</c:v>
                </c:pt>
                <c:pt idx="6625">
                  <c:v>2650.4</c:v>
                </c:pt>
                <c:pt idx="6626">
                  <c:v>2650.8</c:v>
                </c:pt>
                <c:pt idx="6627">
                  <c:v>2651.2</c:v>
                </c:pt>
                <c:pt idx="6628">
                  <c:v>2651.6</c:v>
                </c:pt>
                <c:pt idx="6629">
                  <c:v>2652</c:v>
                </c:pt>
                <c:pt idx="6630">
                  <c:v>2652.4</c:v>
                </c:pt>
                <c:pt idx="6631">
                  <c:v>2652.8</c:v>
                </c:pt>
                <c:pt idx="6632">
                  <c:v>2653.2</c:v>
                </c:pt>
                <c:pt idx="6633">
                  <c:v>2653.6</c:v>
                </c:pt>
                <c:pt idx="6634">
                  <c:v>2654</c:v>
                </c:pt>
                <c:pt idx="6635">
                  <c:v>2654.4</c:v>
                </c:pt>
                <c:pt idx="6636">
                  <c:v>2654.8</c:v>
                </c:pt>
                <c:pt idx="6637">
                  <c:v>2655.2</c:v>
                </c:pt>
                <c:pt idx="6638">
                  <c:v>2655.6</c:v>
                </c:pt>
                <c:pt idx="6639">
                  <c:v>2656</c:v>
                </c:pt>
                <c:pt idx="6640">
                  <c:v>2656.4</c:v>
                </c:pt>
                <c:pt idx="6641">
                  <c:v>2656.8</c:v>
                </c:pt>
                <c:pt idx="6642">
                  <c:v>2657.2</c:v>
                </c:pt>
                <c:pt idx="6643">
                  <c:v>2657.6</c:v>
                </c:pt>
                <c:pt idx="6644">
                  <c:v>2658</c:v>
                </c:pt>
                <c:pt idx="6645">
                  <c:v>2658.4</c:v>
                </c:pt>
                <c:pt idx="6646">
                  <c:v>2658.8</c:v>
                </c:pt>
                <c:pt idx="6647">
                  <c:v>2659.2</c:v>
                </c:pt>
                <c:pt idx="6648">
                  <c:v>2659.6</c:v>
                </c:pt>
                <c:pt idx="6649">
                  <c:v>2660</c:v>
                </c:pt>
                <c:pt idx="6650">
                  <c:v>2660.4</c:v>
                </c:pt>
                <c:pt idx="6651">
                  <c:v>2660.8</c:v>
                </c:pt>
                <c:pt idx="6652">
                  <c:v>2661.2</c:v>
                </c:pt>
                <c:pt idx="6653">
                  <c:v>2661.6</c:v>
                </c:pt>
                <c:pt idx="6654">
                  <c:v>2662</c:v>
                </c:pt>
                <c:pt idx="6655">
                  <c:v>2662.4</c:v>
                </c:pt>
                <c:pt idx="6656">
                  <c:v>2662.8</c:v>
                </c:pt>
                <c:pt idx="6657">
                  <c:v>2663.2</c:v>
                </c:pt>
                <c:pt idx="6658">
                  <c:v>2663.6</c:v>
                </c:pt>
                <c:pt idx="6659">
                  <c:v>2664</c:v>
                </c:pt>
                <c:pt idx="6660">
                  <c:v>2664.4</c:v>
                </c:pt>
                <c:pt idx="6661">
                  <c:v>2664.8</c:v>
                </c:pt>
                <c:pt idx="6662">
                  <c:v>2665.2</c:v>
                </c:pt>
                <c:pt idx="6663">
                  <c:v>2665.6</c:v>
                </c:pt>
                <c:pt idx="6664">
                  <c:v>2666</c:v>
                </c:pt>
                <c:pt idx="6665">
                  <c:v>2666.4</c:v>
                </c:pt>
                <c:pt idx="6666">
                  <c:v>2666.8</c:v>
                </c:pt>
                <c:pt idx="6667">
                  <c:v>2667.2</c:v>
                </c:pt>
                <c:pt idx="6668">
                  <c:v>2667.6</c:v>
                </c:pt>
                <c:pt idx="6669">
                  <c:v>2668</c:v>
                </c:pt>
                <c:pt idx="6670">
                  <c:v>2668.4</c:v>
                </c:pt>
                <c:pt idx="6671">
                  <c:v>2668.8</c:v>
                </c:pt>
                <c:pt idx="6672">
                  <c:v>2669.2</c:v>
                </c:pt>
                <c:pt idx="6673">
                  <c:v>2669.6</c:v>
                </c:pt>
                <c:pt idx="6674">
                  <c:v>2670</c:v>
                </c:pt>
                <c:pt idx="6675">
                  <c:v>2670.4</c:v>
                </c:pt>
                <c:pt idx="6676">
                  <c:v>2670.8</c:v>
                </c:pt>
                <c:pt idx="6677">
                  <c:v>2671.2</c:v>
                </c:pt>
                <c:pt idx="6678">
                  <c:v>2671.6</c:v>
                </c:pt>
                <c:pt idx="6679">
                  <c:v>2672</c:v>
                </c:pt>
                <c:pt idx="6680">
                  <c:v>2672.4</c:v>
                </c:pt>
                <c:pt idx="6681">
                  <c:v>2672.8</c:v>
                </c:pt>
                <c:pt idx="6682">
                  <c:v>2673.2</c:v>
                </c:pt>
                <c:pt idx="6683">
                  <c:v>2673.6</c:v>
                </c:pt>
                <c:pt idx="6684">
                  <c:v>2674</c:v>
                </c:pt>
                <c:pt idx="6685">
                  <c:v>2674.4</c:v>
                </c:pt>
                <c:pt idx="6686">
                  <c:v>2674.8</c:v>
                </c:pt>
                <c:pt idx="6687">
                  <c:v>2675.2</c:v>
                </c:pt>
                <c:pt idx="6688">
                  <c:v>2675.6</c:v>
                </c:pt>
                <c:pt idx="6689">
                  <c:v>2676</c:v>
                </c:pt>
                <c:pt idx="6690">
                  <c:v>2676.4</c:v>
                </c:pt>
                <c:pt idx="6691">
                  <c:v>2676.8</c:v>
                </c:pt>
                <c:pt idx="6692">
                  <c:v>2677.2</c:v>
                </c:pt>
                <c:pt idx="6693">
                  <c:v>2677.6</c:v>
                </c:pt>
                <c:pt idx="6694">
                  <c:v>2678</c:v>
                </c:pt>
                <c:pt idx="6695">
                  <c:v>2678.4</c:v>
                </c:pt>
                <c:pt idx="6696">
                  <c:v>2678.8</c:v>
                </c:pt>
                <c:pt idx="6697">
                  <c:v>2679.2</c:v>
                </c:pt>
                <c:pt idx="6698">
                  <c:v>2679.6</c:v>
                </c:pt>
                <c:pt idx="6699">
                  <c:v>2680</c:v>
                </c:pt>
                <c:pt idx="6700">
                  <c:v>2680.4</c:v>
                </c:pt>
                <c:pt idx="6701">
                  <c:v>2680.8</c:v>
                </c:pt>
                <c:pt idx="6702">
                  <c:v>2681.2</c:v>
                </c:pt>
                <c:pt idx="6703">
                  <c:v>2681.6</c:v>
                </c:pt>
                <c:pt idx="6704">
                  <c:v>2682</c:v>
                </c:pt>
                <c:pt idx="6705">
                  <c:v>2682.4</c:v>
                </c:pt>
                <c:pt idx="6706">
                  <c:v>2682.8</c:v>
                </c:pt>
                <c:pt idx="6707">
                  <c:v>2683.2</c:v>
                </c:pt>
                <c:pt idx="6708">
                  <c:v>2683.6</c:v>
                </c:pt>
                <c:pt idx="6709">
                  <c:v>2684</c:v>
                </c:pt>
                <c:pt idx="6710">
                  <c:v>2684.4</c:v>
                </c:pt>
                <c:pt idx="6711">
                  <c:v>2684.8</c:v>
                </c:pt>
                <c:pt idx="6712">
                  <c:v>2685.2</c:v>
                </c:pt>
                <c:pt idx="6713">
                  <c:v>2685.6</c:v>
                </c:pt>
                <c:pt idx="6714">
                  <c:v>2686</c:v>
                </c:pt>
                <c:pt idx="6715">
                  <c:v>2686.4</c:v>
                </c:pt>
                <c:pt idx="6716">
                  <c:v>2686.8</c:v>
                </c:pt>
                <c:pt idx="6717">
                  <c:v>2687.2</c:v>
                </c:pt>
                <c:pt idx="6718">
                  <c:v>2687.6</c:v>
                </c:pt>
                <c:pt idx="6719">
                  <c:v>2688</c:v>
                </c:pt>
                <c:pt idx="6720">
                  <c:v>2688.4</c:v>
                </c:pt>
                <c:pt idx="6721">
                  <c:v>2688.8</c:v>
                </c:pt>
                <c:pt idx="6722">
                  <c:v>2689.2</c:v>
                </c:pt>
                <c:pt idx="6723">
                  <c:v>2689.6</c:v>
                </c:pt>
                <c:pt idx="6724">
                  <c:v>2690</c:v>
                </c:pt>
                <c:pt idx="6725">
                  <c:v>2690.4</c:v>
                </c:pt>
                <c:pt idx="6726">
                  <c:v>2690.8</c:v>
                </c:pt>
                <c:pt idx="6727">
                  <c:v>2691.2</c:v>
                </c:pt>
                <c:pt idx="6728">
                  <c:v>2691.6</c:v>
                </c:pt>
                <c:pt idx="6729">
                  <c:v>2692</c:v>
                </c:pt>
                <c:pt idx="6730">
                  <c:v>2692.4</c:v>
                </c:pt>
                <c:pt idx="6731">
                  <c:v>2692.8</c:v>
                </c:pt>
                <c:pt idx="6732">
                  <c:v>2693.2</c:v>
                </c:pt>
                <c:pt idx="6733">
                  <c:v>2693.6</c:v>
                </c:pt>
                <c:pt idx="6734">
                  <c:v>2694</c:v>
                </c:pt>
                <c:pt idx="6735">
                  <c:v>2694.4</c:v>
                </c:pt>
                <c:pt idx="6736">
                  <c:v>2694.8</c:v>
                </c:pt>
                <c:pt idx="6737">
                  <c:v>2695.2</c:v>
                </c:pt>
                <c:pt idx="6738">
                  <c:v>2695.6</c:v>
                </c:pt>
                <c:pt idx="6739">
                  <c:v>2696</c:v>
                </c:pt>
                <c:pt idx="6740">
                  <c:v>2696.4</c:v>
                </c:pt>
                <c:pt idx="6741">
                  <c:v>2696.8</c:v>
                </c:pt>
                <c:pt idx="6742">
                  <c:v>2697.2</c:v>
                </c:pt>
                <c:pt idx="6743">
                  <c:v>2697.6</c:v>
                </c:pt>
                <c:pt idx="6744">
                  <c:v>2698</c:v>
                </c:pt>
                <c:pt idx="6745">
                  <c:v>2698.4</c:v>
                </c:pt>
                <c:pt idx="6746">
                  <c:v>2698.8</c:v>
                </c:pt>
                <c:pt idx="6747">
                  <c:v>2699.2</c:v>
                </c:pt>
                <c:pt idx="6748">
                  <c:v>2699.6</c:v>
                </c:pt>
                <c:pt idx="6749">
                  <c:v>2700</c:v>
                </c:pt>
                <c:pt idx="6750">
                  <c:v>2700.4</c:v>
                </c:pt>
                <c:pt idx="6751">
                  <c:v>2700.8</c:v>
                </c:pt>
                <c:pt idx="6752">
                  <c:v>2701.2</c:v>
                </c:pt>
                <c:pt idx="6753">
                  <c:v>2701.6</c:v>
                </c:pt>
                <c:pt idx="6754">
                  <c:v>2702</c:v>
                </c:pt>
                <c:pt idx="6755">
                  <c:v>2702.4</c:v>
                </c:pt>
                <c:pt idx="6756">
                  <c:v>2702.8</c:v>
                </c:pt>
                <c:pt idx="6757">
                  <c:v>2703.2</c:v>
                </c:pt>
                <c:pt idx="6758">
                  <c:v>2703.6</c:v>
                </c:pt>
                <c:pt idx="6759">
                  <c:v>2704</c:v>
                </c:pt>
                <c:pt idx="6760">
                  <c:v>2704.4</c:v>
                </c:pt>
                <c:pt idx="6761">
                  <c:v>2704.8</c:v>
                </c:pt>
                <c:pt idx="6762">
                  <c:v>2705.2</c:v>
                </c:pt>
                <c:pt idx="6763">
                  <c:v>2705.6</c:v>
                </c:pt>
                <c:pt idx="6764">
                  <c:v>2706</c:v>
                </c:pt>
                <c:pt idx="6765">
                  <c:v>2706.4</c:v>
                </c:pt>
                <c:pt idx="6766">
                  <c:v>2706.8</c:v>
                </c:pt>
                <c:pt idx="6767">
                  <c:v>2707.2</c:v>
                </c:pt>
                <c:pt idx="6768">
                  <c:v>2707.6</c:v>
                </c:pt>
                <c:pt idx="6769">
                  <c:v>2708</c:v>
                </c:pt>
                <c:pt idx="6770">
                  <c:v>2708.4</c:v>
                </c:pt>
                <c:pt idx="6771">
                  <c:v>2708.8</c:v>
                </c:pt>
                <c:pt idx="6772">
                  <c:v>2709.2</c:v>
                </c:pt>
                <c:pt idx="6773">
                  <c:v>2709.6</c:v>
                </c:pt>
                <c:pt idx="6774">
                  <c:v>2710</c:v>
                </c:pt>
                <c:pt idx="6775">
                  <c:v>2710.4</c:v>
                </c:pt>
                <c:pt idx="6776">
                  <c:v>2710.8</c:v>
                </c:pt>
                <c:pt idx="6777">
                  <c:v>2711.2</c:v>
                </c:pt>
                <c:pt idx="6778">
                  <c:v>2711.6</c:v>
                </c:pt>
                <c:pt idx="6779">
                  <c:v>2712</c:v>
                </c:pt>
                <c:pt idx="6780">
                  <c:v>2712.4</c:v>
                </c:pt>
                <c:pt idx="6781">
                  <c:v>2712.8</c:v>
                </c:pt>
                <c:pt idx="6782">
                  <c:v>2713.2</c:v>
                </c:pt>
                <c:pt idx="6783">
                  <c:v>2713.6</c:v>
                </c:pt>
                <c:pt idx="6784">
                  <c:v>2714</c:v>
                </c:pt>
                <c:pt idx="6785">
                  <c:v>2714.4</c:v>
                </c:pt>
                <c:pt idx="6786">
                  <c:v>2714.8</c:v>
                </c:pt>
                <c:pt idx="6787">
                  <c:v>2715.2</c:v>
                </c:pt>
                <c:pt idx="6788">
                  <c:v>2715.6</c:v>
                </c:pt>
                <c:pt idx="6789">
                  <c:v>2716</c:v>
                </c:pt>
                <c:pt idx="6790">
                  <c:v>2716.4</c:v>
                </c:pt>
                <c:pt idx="6791">
                  <c:v>2716.8</c:v>
                </c:pt>
                <c:pt idx="6792">
                  <c:v>2717.2</c:v>
                </c:pt>
                <c:pt idx="6793">
                  <c:v>2717.6</c:v>
                </c:pt>
                <c:pt idx="6794">
                  <c:v>2718</c:v>
                </c:pt>
                <c:pt idx="6795">
                  <c:v>2718.4</c:v>
                </c:pt>
                <c:pt idx="6796">
                  <c:v>2718.8</c:v>
                </c:pt>
                <c:pt idx="6797">
                  <c:v>2719.2</c:v>
                </c:pt>
                <c:pt idx="6798">
                  <c:v>2719.6</c:v>
                </c:pt>
                <c:pt idx="6799">
                  <c:v>2720</c:v>
                </c:pt>
                <c:pt idx="6800">
                  <c:v>2720.4</c:v>
                </c:pt>
                <c:pt idx="6801">
                  <c:v>2720.8</c:v>
                </c:pt>
                <c:pt idx="6802">
                  <c:v>2721.2</c:v>
                </c:pt>
                <c:pt idx="6803">
                  <c:v>2721.6</c:v>
                </c:pt>
                <c:pt idx="6804">
                  <c:v>2722</c:v>
                </c:pt>
                <c:pt idx="6805">
                  <c:v>2722.4</c:v>
                </c:pt>
                <c:pt idx="6806">
                  <c:v>2722.8</c:v>
                </c:pt>
                <c:pt idx="6807">
                  <c:v>2723.2</c:v>
                </c:pt>
                <c:pt idx="6808">
                  <c:v>2723.6</c:v>
                </c:pt>
                <c:pt idx="6809">
                  <c:v>2724</c:v>
                </c:pt>
                <c:pt idx="6810">
                  <c:v>2724.4</c:v>
                </c:pt>
                <c:pt idx="6811">
                  <c:v>2724.8</c:v>
                </c:pt>
                <c:pt idx="6812">
                  <c:v>2725.2</c:v>
                </c:pt>
                <c:pt idx="6813">
                  <c:v>2725.6</c:v>
                </c:pt>
                <c:pt idx="6814">
                  <c:v>2726</c:v>
                </c:pt>
                <c:pt idx="6815">
                  <c:v>2726.4</c:v>
                </c:pt>
                <c:pt idx="6816">
                  <c:v>2726.8</c:v>
                </c:pt>
                <c:pt idx="6817">
                  <c:v>2727.2</c:v>
                </c:pt>
                <c:pt idx="6818">
                  <c:v>2727.6</c:v>
                </c:pt>
                <c:pt idx="6819">
                  <c:v>2728</c:v>
                </c:pt>
                <c:pt idx="6820">
                  <c:v>2728.4</c:v>
                </c:pt>
                <c:pt idx="6821">
                  <c:v>2728.8</c:v>
                </c:pt>
                <c:pt idx="6822">
                  <c:v>2729.2</c:v>
                </c:pt>
                <c:pt idx="6823">
                  <c:v>2729.6</c:v>
                </c:pt>
                <c:pt idx="6824">
                  <c:v>2730</c:v>
                </c:pt>
                <c:pt idx="6825">
                  <c:v>2730.4</c:v>
                </c:pt>
                <c:pt idx="6826">
                  <c:v>2730.8</c:v>
                </c:pt>
                <c:pt idx="6827">
                  <c:v>2731.2</c:v>
                </c:pt>
                <c:pt idx="6828">
                  <c:v>2731.6</c:v>
                </c:pt>
                <c:pt idx="6829">
                  <c:v>2732</c:v>
                </c:pt>
                <c:pt idx="6830">
                  <c:v>2732.4</c:v>
                </c:pt>
                <c:pt idx="6831">
                  <c:v>2732.8</c:v>
                </c:pt>
                <c:pt idx="6832">
                  <c:v>2733.2</c:v>
                </c:pt>
                <c:pt idx="6833">
                  <c:v>2733.6</c:v>
                </c:pt>
                <c:pt idx="6834">
                  <c:v>2734</c:v>
                </c:pt>
                <c:pt idx="6835">
                  <c:v>2734.4</c:v>
                </c:pt>
                <c:pt idx="6836">
                  <c:v>2734.8</c:v>
                </c:pt>
                <c:pt idx="6837">
                  <c:v>2735.2</c:v>
                </c:pt>
                <c:pt idx="6838">
                  <c:v>2735.6</c:v>
                </c:pt>
                <c:pt idx="6839">
                  <c:v>2736</c:v>
                </c:pt>
                <c:pt idx="6840">
                  <c:v>2736.4</c:v>
                </c:pt>
                <c:pt idx="6841">
                  <c:v>2736.8</c:v>
                </c:pt>
                <c:pt idx="6842">
                  <c:v>2737.2</c:v>
                </c:pt>
                <c:pt idx="6843">
                  <c:v>2737.6</c:v>
                </c:pt>
                <c:pt idx="6844">
                  <c:v>2738</c:v>
                </c:pt>
                <c:pt idx="6845">
                  <c:v>2738.4</c:v>
                </c:pt>
                <c:pt idx="6846">
                  <c:v>2738.8</c:v>
                </c:pt>
                <c:pt idx="6847">
                  <c:v>2739.2</c:v>
                </c:pt>
                <c:pt idx="6848">
                  <c:v>2739.6</c:v>
                </c:pt>
                <c:pt idx="6849">
                  <c:v>2740</c:v>
                </c:pt>
                <c:pt idx="6850">
                  <c:v>2740.4</c:v>
                </c:pt>
                <c:pt idx="6851">
                  <c:v>2740.8</c:v>
                </c:pt>
                <c:pt idx="6852">
                  <c:v>2741.2</c:v>
                </c:pt>
                <c:pt idx="6853">
                  <c:v>2741.6</c:v>
                </c:pt>
                <c:pt idx="6854">
                  <c:v>2742</c:v>
                </c:pt>
                <c:pt idx="6855">
                  <c:v>2742.4</c:v>
                </c:pt>
                <c:pt idx="6856">
                  <c:v>2742.8</c:v>
                </c:pt>
                <c:pt idx="6857">
                  <c:v>2743.2</c:v>
                </c:pt>
                <c:pt idx="6858">
                  <c:v>2743.6</c:v>
                </c:pt>
                <c:pt idx="6859">
                  <c:v>2744</c:v>
                </c:pt>
                <c:pt idx="6860">
                  <c:v>2744.4</c:v>
                </c:pt>
                <c:pt idx="6861">
                  <c:v>2744.8</c:v>
                </c:pt>
                <c:pt idx="6862">
                  <c:v>2745.2</c:v>
                </c:pt>
                <c:pt idx="6863">
                  <c:v>2745.6</c:v>
                </c:pt>
                <c:pt idx="6864">
                  <c:v>2746</c:v>
                </c:pt>
                <c:pt idx="6865">
                  <c:v>2746.4</c:v>
                </c:pt>
                <c:pt idx="6866">
                  <c:v>2746.8</c:v>
                </c:pt>
                <c:pt idx="6867">
                  <c:v>2747.2</c:v>
                </c:pt>
                <c:pt idx="6868">
                  <c:v>2747.6</c:v>
                </c:pt>
                <c:pt idx="6869">
                  <c:v>2748</c:v>
                </c:pt>
                <c:pt idx="6870">
                  <c:v>2748.4</c:v>
                </c:pt>
                <c:pt idx="6871">
                  <c:v>2748.8</c:v>
                </c:pt>
                <c:pt idx="6872">
                  <c:v>2749.2</c:v>
                </c:pt>
                <c:pt idx="6873">
                  <c:v>2749.6</c:v>
                </c:pt>
                <c:pt idx="6874">
                  <c:v>2750</c:v>
                </c:pt>
                <c:pt idx="6875">
                  <c:v>2750.4</c:v>
                </c:pt>
                <c:pt idx="6876">
                  <c:v>2750.8</c:v>
                </c:pt>
                <c:pt idx="6877">
                  <c:v>2751.2</c:v>
                </c:pt>
                <c:pt idx="6878">
                  <c:v>2751.6</c:v>
                </c:pt>
                <c:pt idx="6879">
                  <c:v>2752</c:v>
                </c:pt>
                <c:pt idx="6880">
                  <c:v>2752.4</c:v>
                </c:pt>
                <c:pt idx="6881">
                  <c:v>2752.8</c:v>
                </c:pt>
                <c:pt idx="6882">
                  <c:v>2753.2</c:v>
                </c:pt>
                <c:pt idx="6883">
                  <c:v>2753.6</c:v>
                </c:pt>
                <c:pt idx="6884">
                  <c:v>2754</c:v>
                </c:pt>
                <c:pt idx="6885">
                  <c:v>2754.4</c:v>
                </c:pt>
                <c:pt idx="6886">
                  <c:v>2754.8</c:v>
                </c:pt>
                <c:pt idx="6887">
                  <c:v>2755.2</c:v>
                </c:pt>
                <c:pt idx="6888">
                  <c:v>2755.6</c:v>
                </c:pt>
                <c:pt idx="6889">
                  <c:v>2756</c:v>
                </c:pt>
                <c:pt idx="6890">
                  <c:v>2756.4</c:v>
                </c:pt>
                <c:pt idx="6891">
                  <c:v>2756.8</c:v>
                </c:pt>
                <c:pt idx="6892">
                  <c:v>2757.2</c:v>
                </c:pt>
                <c:pt idx="6893">
                  <c:v>2757.6</c:v>
                </c:pt>
                <c:pt idx="6894">
                  <c:v>2758</c:v>
                </c:pt>
                <c:pt idx="6895">
                  <c:v>2758.4</c:v>
                </c:pt>
                <c:pt idx="6896">
                  <c:v>2758.8</c:v>
                </c:pt>
                <c:pt idx="6897">
                  <c:v>2759.2</c:v>
                </c:pt>
                <c:pt idx="6898">
                  <c:v>2759.6</c:v>
                </c:pt>
                <c:pt idx="6899">
                  <c:v>2760</c:v>
                </c:pt>
                <c:pt idx="6900">
                  <c:v>2760.4</c:v>
                </c:pt>
                <c:pt idx="6901">
                  <c:v>2760.8</c:v>
                </c:pt>
                <c:pt idx="6902">
                  <c:v>2761.2</c:v>
                </c:pt>
                <c:pt idx="6903">
                  <c:v>2761.6</c:v>
                </c:pt>
                <c:pt idx="6904">
                  <c:v>2762</c:v>
                </c:pt>
                <c:pt idx="6905">
                  <c:v>2762.4</c:v>
                </c:pt>
                <c:pt idx="6906">
                  <c:v>2762.8</c:v>
                </c:pt>
                <c:pt idx="6907">
                  <c:v>2763.2</c:v>
                </c:pt>
                <c:pt idx="6908">
                  <c:v>2763.6</c:v>
                </c:pt>
                <c:pt idx="6909">
                  <c:v>2764</c:v>
                </c:pt>
                <c:pt idx="6910">
                  <c:v>2764.4</c:v>
                </c:pt>
                <c:pt idx="6911">
                  <c:v>2764.8</c:v>
                </c:pt>
                <c:pt idx="6912">
                  <c:v>2765.2</c:v>
                </c:pt>
                <c:pt idx="6913">
                  <c:v>2765.6</c:v>
                </c:pt>
                <c:pt idx="6914">
                  <c:v>2766</c:v>
                </c:pt>
                <c:pt idx="6915">
                  <c:v>2766.4</c:v>
                </c:pt>
                <c:pt idx="6916">
                  <c:v>2766.8</c:v>
                </c:pt>
                <c:pt idx="6917">
                  <c:v>2767.2</c:v>
                </c:pt>
                <c:pt idx="6918">
                  <c:v>2767.6</c:v>
                </c:pt>
                <c:pt idx="6919">
                  <c:v>2768</c:v>
                </c:pt>
                <c:pt idx="6920">
                  <c:v>2768.4</c:v>
                </c:pt>
                <c:pt idx="6921">
                  <c:v>2768.8</c:v>
                </c:pt>
                <c:pt idx="6922">
                  <c:v>2769.2</c:v>
                </c:pt>
                <c:pt idx="6923">
                  <c:v>2769.6</c:v>
                </c:pt>
                <c:pt idx="6924">
                  <c:v>2770</c:v>
                </c:pt>
                <c:pt idx="6925">
                  <c:v>2770.4</c:v>
                </c:pt>
                <c:pt idx="6926">
                  <c:v>2770.8</c:v>
                </c:pt>
                <c:pt idx="6927">
                  <c:v>2771.2</c:v>
                </c:pt>
                <c:pt idx="6928">
                  <c:v>2771.6</c:v>
                </c:pt>
                <c:pt idx="6929">
                  <c:v>2772</c:v>
                </c:pt>
                <c:pt idx="6930">
                  <c:v>2772.4</c:v>
                </c:pt>
                <c:pt idx="6931">
                  <c:v>2772.8</c:v>
                </c:pt>
                <c:pt idx="6932">
                  <c:v>2773.2</c:v>
                </c:pt>
                <c:pt idx="6933">
                  <c:v>2773.6</c:v>
                </c:pt>
                <c:pt idx="6934">
                  <c:v>2774</c:v>
                </c:pt>
                <c:pt idx="6935">
                  <c:v>2774.4</c:v>
                </c:pt>
                <c:pt idx="6936">
                  <c:v>2774.8</c:v>
                </c:pt>
                <c:pt idx="6937">
                  <c:v>2775.2</c:v>
                </c:pt>
                <c:pt idx="6938">
                  <c:v>2775.6</c:v>
                </c:pt>
                <c:pt idx="6939">
                  <c:v>2776</c:v>
                </c:pt>
                <c:pt idx="6940">
                  <c:v>2776.4</c:v>
                </c:pt>
                <c:pt idx="6941">
                  <c:v>2776.8</c:v>
                </c:pt>
                <c:pt idx="6942">
                  <c:v>2777.2</c:v>
                </c:pt>
                <c:pt idx="6943">
                  <c:v>2777.6</c:v>
                </c:pt>
                <c:pt idx="6944">
                  <c:v>2778</c:v>
                </c:pt>
                <c:pt idx="6945">
                  <c:v>2778.4</c:v>
                </c:pt>
                <c:pt idx="6946">
                  <c:v>2778.8</c:v>
                </c:pt>
                <c:pt idx="6947">
                  <c:v>2779.2</c:v>
                </c:pt>
                <c:pt idx="6948">
                  <c:v>2779.6</c:v>
                </c:pt>
                <c:pt idx="6949">
                  <c:v>2780</c:v>
                </c:pt>
                <c:pt idx="6950">
                  <c:v>2780.4</c:v>
                </c:pt>
                <c:pt idx="6951">
                  <c:v>2780.8</c:v>
                </c:pt>
                <c:pt idx="6952">
                  <c:v>2781.2</c:v>
                </c:pt>
                <c:pt idx="6953">
                  <c:v>2781.6</c:v>
                </c:pt>
                <c:pt idx="6954">
                  <c:v>2782</c:v>
                </c:pt>
                <c:pt idx="6955">
                  <c:v>2782.4</c:v>
                </c:pt>
                <c:pt idx="6956">
                  <c:v>2782.8</c:v>
                </c:pt>
                <c:pt idx="6957">
                  <c:v>2783.2</c:v>
                </c:pt>
                <c:pt idx="6958">
                  <c:v>2783.6</c:v>
                </c:pt>
                <c:pt idx="6959">
                  <c:v>2784</c:v>
                </c:pt>
                <c:pt idx="6960">
                  <c:v>2784.4</c:v>
                </c:pt>
                <c:pt idx="6961">
                  <c:v>2784.8</c:v>
                </c:pt>
                <c:pt idx="6962">
                  <c:v>2785.2</c:v>
                </c:pt>
                <c:pt idx="6963">
                  <c:v>2785.6</c:v>
                </c:pt>
                <c:pt idx="6964">
                  <c:v>2786</c:v>
                </c:pt>
                <c:pt idx="6965">
                  <c:v>2786.4</c:v>
                </c:pt>
                <c:pt idx="6966">
                  <c:v>2786.8</c:v>
                </c:pt>
                <c:pt idx="6967">
                  <c:v>2787.2</c:v>
                </c:pt>
                <c:pt idx="6968">
                  <c:v>2787.6</c:v>
                </c:pt>
                <c:pt idx="6969">
                  <c:v>2788</c:v>
                </c:pt>
                <c:pt idx="6970">
                  <c:v>2788.4</c:v>
                </c:pt>
                <c:pt idx="6971">
                  <c:v>2788.8</c:v>
                </c:pt>
                <c:pt idx="6972">
                  <c:v>2789.2</c:v>
                </c:pt>
                <c:pt idx="6973">
                  <c:v>2789.6</c:v>
                </c:pt>
                <c:pt idx="6974">
                  <c:v>2790</c:v>
                </c:pt>
                <c:pt idx="6975">
                  <c:v>2790.4</c:v>
                </c:pt>
                <c:pt idx="6976">
                  <c:v>2790.8</c:v>
                </c:pt>
                <c:pt idx="6977">
                  <c:v>2791.2</c:v>
                </c:pt>
                <c:pt idx="6978">
                  <c:v>2791.6</c:v>
                </c:pt>
                <c:pt idx="6979">
                  <c:v>2792</c:v>
                </c:pt>
                <c:pt idx="6980">
                  <c:v>2792.4</c:v>
                </c:pt>
                <c:pt idx="6981">
                  <c:v>2792.8</c:v>
                </c:pt>
                <c:pt idx="6982">
                  <c:v>2793.2</c:v>
                </c:pt>
                <c:pt idx="6983">
                  <c:v>2793.6</c:v>
                </c:pt>
                <c:pt idx="6984">
                  <c:v>2794</c:v>
                </c:pt>
                <c:pt idx="6985">
                  <c:v>2794.4</c:v>
                </c:pt>
                <c:pt idx="6986">
                  <c:v>2794.8</c:v>
                </c:pt>
                <c:pt idx="6987">
                  <c:v>2795.2</c:v>
                </c:pt>
                <c:pt idx="6988">
                  <c:v>2795.6</c:v>
                </c:pt>
                <c:pt idx="6989">
                  <c:v>2796</c:v>
                </c:pt>
                <c:pt idx="6990">
                  <c:v>2796.4</c:v>
                </c:pt>
                <c:pt idx="6991">
                  <c:v>2796.8</c:v>
                </c:pt>
                <c:pt idx="6992">
                  <c:v>2797.2</c:v>
                </c:pt>
                <c:pt idx="6993">
                  <c:v>2797.6</c:v>
                </c:pt>
                <c:pt idx="6994">
                  <c:v>2798</c:v>
                </c:pt>
                <c:pt idx="6995">
                  <c:v>2798.4</c:v>
                </c:pt>
                <c:pt idx="6996">
                  <c:v>2798.8</c:v>
                </c:pt>
                <c:pt idx="6997">
                  <c:v>2799.2</c:v>
                </c:pt>
                <c:pt idx="6998">
                  <c:v>2799.6</c:v>
                </c:pt>
                <c:pt idx="6999">
                  <c:v>2800</c:v>
                </c:pt>
                <c:pt idx="7000">
                  <c:v>2800.4</c:v>
                </c:pt>
                <c:pt idx="7001">
                  <c:v>2800.8</c:v>
                </c:pt>
                <c:pt idx="7002">
                  <c:v>2801.2</c:v>
                </c:pt>
                <c:pt idx="7003">
                  <c:v>2801.6</c:v>
                </c:pt>
                <c:pt idx="7004">
                  <c:v>2802</c:v>
                </c:pt>
                <c:pt idx="7005">
                  <c:v>2802.4</c:v>
                </c:pt>
                <c:pt idx="7006">
                  <c:v>2802.8</c:v>
                </c:pt>
                <c:pt idx="7007">
                  <c:v>2803.2</c:v>
                </c:pt>
                <c:pt idx="7008">
                  <c:v>2803.6</c:v>
                </c:pt>
                <c:pt idx="7009">
                  <c:v>2804</c:v>
                </c:pt>
                <c:pt idx="7010">
                  <c:v>2804.4</c:v>
                </c:pt>
                <c:pt idx="7011">
                  <c:v>2804.8</c:v>
                </c:pt>
                <c:pt idx="7012">
                  <c:v>2805.2</c:v>
                </c:pt>
                <c:pt idx="7013">
                  <c:v>2805.6</c:v>
                </c:pt>
                <c:pt idx="7014">
                  <c:v>2806</c:v>
                </c:pt>
                <c:pt idx="7015">
                  <c:v>2806.4</c:v>
                </c:pt>
                <c:pt idx="7016">
                  <c:v>2806.8</c:v>
                </c:pt>
                <c:pt idx="7017">
                  <c:v>2807.2</c:v>
                </c:pt>
                <c:pt idx="7018">
                  <c:v>2807.6</c:v>
                </c:pt>
                <c:pt idx="7019">
                  <c:v>2808</c:v>
                </c:pt>
                <c:pt idx="7020">
                  <c:v>2808.4</c:v>
                </c:pt>
                <c:pt idx="7021">
                  <c:v>2808.8</c:v>
                </c:pt>
                <c:pt idx="7022">
                  <c:v>2809.2</c:v>
                </c:pt>
                <c:pt idx="7023">
                  <c:v>2809.6</c:v>
                </c:pt>
                <c:pt idx="7024">
                  <c:v>2810</c:v>
                </c:pt>
                <c:pt idx="7025">
                  <c:v>2810.4</c:v>
                </c:pt>
                <c:pt idx="7026">
                  <c:v>2810.8</c:v>
                </c:pt>
                <c:pt idx="7027">
                  <c:v>2811.2</c:v>
                </c:pt>
                <c:pt idx="7028">
                  <c:v>2811.6</c:v>
                </c:pt>
                <c:pt idx="7029">
                  <c:v>2812</c:v>
                </c:pt>
                <c:pt idx="7030">
                  <c:v>2812.4</c:v>
                </c:pt>
                <c:pt idx="7031">
                  <c:v>2812.8</c:v>
                </c:pt>
                <c:pt idx="7032">
                  <c:v>2813.2</c:v>
                </c:pt>
                <c:pt idx="7033">
                  <c:v>2813.6</c:v>
                </c:pt>
                <c:pt idx="7034">
                  <c:v>2814</c:v>
                </c:pt>
                <c:pt idx="7035">
                  <c:v>2814.4</c:v>
                </c:pt>
                <c:pt idx="7036">
                  <c:v>2814.8</c:v>
                </c:pt>
                <c:pt idx="7037">
                  <c:v>2815.2</c:v>
                </c:pt>
                <c:pt idx="7038">
                  <c:v>2815.6</c:v>
                </c:pt>
                <c:pt idx="7039">
                  <c:v>2816</c:v>
                </c:pt>
                <c:pt idx="7040">
                  <c:v>2816.4</c:v>
                </c:pt>
                <c:pt idx="7041">
                  <c:v>2816.8</c:v>
                </c:pt>
                <c:pt idx="7042">
                  <c:v>2817.2</c:v>
                </c:pt>
                <c:pt idx="7043">
                  <c:v>2817.6</c:v>
                </c:pt>
                <c:pt idx="7044">
                  <c:v>2818</c:v>
                </c:pt>
                <c:pt idx="7045">
                  <c:v>2818.4</c:v>
                </c:pt>
                <c:pt idx="7046">
                  <c:v>2818.8</c:v>
                </c:pt>
                <c:pt idx="7047">
                  <c:v>2819.2</c:v>
                </c:pt>
                <c:pt idx="7048">
                  <c:v>2819.6</c:v>
                </c:pt>
                <c:pt idx="7049">
                  <c:v>2820</c:v>
                </c:pt>
                <c:pt idx="7050">
                  <c:v>2820.4</c:v>
                </c:pt>
                <c:pt idx="7051">
                  <c:v>2820.8</c:v>
                </c:pt>
                <c:pt idx="7052">
                  <c:v>2821.2</c:v>
                </c:pt>
                <c:pt idx="7053">
                  <c:v>2821.6</c:v>
                </c:pt>
                <c:pt idx="7054">
                  <c:v>2822</c:v>
                </c:pt>
                <c:pt idx="7055">
                  <c:v>2822.4</c:v>
                </c:pt>
                <c:pt idx="7056">
                  <c:v>2822.8</c:v>
                </c:pt>
                <c:pt idx="7057">
                  <c:v>2823.2</c:v>
                </c:pt>
                <c:pt idx="7058">
                  <c:v>2823.6</c:v>
                </c:pt>
                <c:pt idx="7059">
                  <c:v>2824</c:v>
                </c:pt>
                <c:pt idx="7060">
                  <c:v>2824.4</c:v>
                </c:pt>
                <c:pt idx="7061">
                  <c:v>2824.8</c:v>
                </c:pt>
                <c:pt idx="7062">
                  <c:v>2825.2</c:v>
                </c:pt>
                <c:pt idx="7063">
                  <c:v>2825.6</c:v>
                </c:pt>
                <c:pt idx="7064">
                  <c:v>2826</c:v>
                </c:pt>
                <c:pt idx="7065">
                  <c:v>2826.4</c:v>
                </c:pt>
                <c:pt idx="7066">
                  <c:v>2826.8</c:v>
                </c:pt>
                <c:pt idx="7067">
                  <c:v>2827.2</c:v>
                </c:pt>
                <c:pt idx="7068">
                  <c:v>2827.6</c:v>
                </c:pt>
                <c:pt idx="7069">
                  <c:v>2828</c:v>
                </c:pt>
                <c:pt idx="7070">
                  <c:v>2828.4</c:v>
                </c:pt>
                <c:pt idx="7071">
                  <c:v>2828.8</c:v>
                </c:pt>
                <c:pt idx="7072">
                  <c:v>2829.2</c:v>
                </c:pt>
                <c:pt idx="7073">
                  <c:v>2829.6</c:v>
                </c:pt>
                <c:pt idx="7074">
                  <c:v>2830</c:v>
                </c:pt>
                <c:pt idx="7075">
                  <c:v>2830.4</c:v>
                </c:pt>
                <c:pt idx="7076">
                  <c:v>2830.8</c:v>
                </c:pt>
                <c:pt idx="7077">
                  <c:v>2831.2</c:v>
                </c:pt>
                <c:pt idx="7078">
                  <c:v>2831.6</c:v>
                </c:pt>
                <c:pt idx="7079">
                  <c:v>2832</c:v>
                </c:pt>
                <c:pt idx="7080">
                  <c:v>2832.4</c:v>
                </c:pt>
                <c:pt idx="7081">
                  <c:v>2832.8</c:v>
                </c:pt>
                <c:pt idx="7082">
                  <c:v>2833.2</c:v>
                </c:pt>
                <c:pt idx="7083">
                  <c:v>2833.6</c:v>
                </c:pt>
                <c:pt idx="7084">
                  <c:v>2834</c:v>
                </c:pt>
                <c:pt idx="7085">
                  <c:v>2834.4</c:v>
                </c:pt>
                <c:pt idx="7086">
                  <c:v>2834.8</c:v>
                </c:pt>
                <c:pt idx="7087">
                  <c:v>2835.2</c:v>
                </c:pt>
                <c:pt idx="7088">
                  <c:v>2835.6</c:v>
                </c:pt>
                <c:pt idx="7089">
                  <c:v>2836</c:v>
                </c:pt>
                <c:pt idx="7090">
                  <c:v>2836.4</c:v>
                </c:pt>
                <c:pt idx="7091">
                  <c:v>2836.8</c:v>
                </c:pt>
                <c:pt idx="7092">
                  <c:v>2837.2</c:v>
                </c:pt>
                <c:pt idx="7093">
                  <c:v>2837.6</c:v>
                </c:pt>
                <c:pt idx="7094">
                  <c:v>2838</c:v>
                </c:pt>
                <c:pt idx="7095">
                  <c:v>2838.4</c:v>
                </c:pt>
                <c:pt idx="7096">
                  <c:v>2838.8</c:v>
                </c:pt>
                <c:pt idx="7097">
                  <c:v>2839.2</c:v>
                </c:pt>
                <c:pt idx="7098">
                  <c:v>2839.6</c:v>
                </c:pt>
                <c:pt idx="7099">
                  <c:v>2840</c:v>
                </c:pt>
                <c:pt idx="7100">
                  <c:v>2840.4</c:v>
                </c:pt>
                <c:pt idx="7101">
                  <c:v>2840.8</c:v>
                </c:pt>
                <c:pt idx="7102">
                  <c:v>2841.2</c:v>
                </c:pt>
                <c:pt idx="7103">
                  <c:v>2841.6</c:v>
                </c:pt>
                <c:pt idx="7104">
                  <c:v>2842</c:v>
                </c:pt>
                <c:pt idx="7105">
                  <c:v>2842.4</c:v>
                </c:pt>
                <c:pt idx="7106">
                  <c:v>2842.8</c:v>
                </c:pt>
                <c:pt idx="7107">
                  <c:v>2843.2</c:v>
                </c:pt>
                <c:pt idx="7108">
                  <c:v>2843.6</c:v>
                </c:pt>
                <c:pt idx="7109">
                  <c:v>2844</c:v>
                </c:pt>
                <c:pt idx="7110">
                  <c:v>2844.4</c:v>
                </c:pt>
                <c:pt idx="7111">
                  <c:v>2844.8</c:v>
                </c:pt>
                <c:pt idx="7112">
                  <c:v>2845.2</c:v>
                </c:pt>
                <c:pt idx="7113">
                  <c:v>2845.6</c:v>
                </c:pt>
                <c:pt idx="7114">
                  <c:v>2846</c:v>
                </c:pt>
                <c:pt idx="7115">
                  <c:v>2846.4</c:v>
                </c:pt>
                <c:pt idx="7116">
                  <c:v>2846.8</c:v>
                </c:pt>
                <c:pt idx="7117">
                  <c:v>2847.2</c:v>
                </c:pt>
                <c:pt idx="7118">
                  <c:v>2847.6</c:v>
                </c:pt>
                <c:pt idx="7119">
                  <c:v>2848</c:v>
                </c:pt>
                <c:pt idx="7120">
                  <c:v>2848.4</c:v>
                </c:pt>
                <c:pt idx="7121">
                  <c:v>2848.8</c:v>
                </c:pt>
                <c:pt idx="7122">
                  <c:v>2849.2</c:v>
                </c:pt>
                <c:pt idx="7123">
                  <c:v>2849.6</c:v>
                </c:pt>
                <c:pt idx="7124">
                  <c:v>2850</c:v>
                </c:pt>
                <c:pt idx="7125">
                  <c:v>2850.4</c:v>
                </c:pt>
                <c:pt idx="7126">
                  <c:v>2850.8</c:v>
                </c:pt>
                <c:pt idx="7127">
                  <c:v>2851.2</c:v>
                </c:pt>
                <c:pt idx="7128">
                  <c:v>2851.6</c:v>
                </c:pt>
                <c:pt idx="7129">
                  <c:v>2852</c:v>
                </c:pt>
                <c:pt idx="7130">
                  <c:v>2852.4</c:v>
                </c:pt>
                <c:pt idx="7131">
                  <c:v>2852.8</c:v>
                </c:pt>
                <c:pt idx="7132">
                  <c:v>2853.2</c:v>
                </c:pt>
                <c:pt idx="7133">
                  <c:v>2853.6</c:v>
                </c:pt>
                <c:pt idx="7134">
                  <c:v>2854</c:v>
                </c:pt>
                <c:pt idx="7135">
                  <c:v>2854.4</c:v>
                </c:pt>
                <c:pt idx="7136">
                  <c:v>2854.8</c:v>
                </c:pt>
                <c:pt idx="7137">
                  <c:v>2855.2</c:v>
                </c:pt>
                <c:pt idx="7138">
                  <c:v>2855.6</c:v>
                </c:pt>
                <c:pt idx="7139">
                  <c:v>2856</c:v>
                </c:pt>
                <c:pt idx="7140">
                  <c:v>2856.4</c:v>
                </c:pt>
                <c:pt idx="7141">
                  <c:v>2856.8</c:v>
                </c:pt>
                <c:pt idx="7142">
                  <c:v>2857.2</c:v>
                </c:pt>
                <c:pt idx="7143">
                  <c:v>2857.6</c:v>
                </c:pt>
                <c:pt idx="7144">
                  <c:v>2858</c:v>
                </c:pt>
                <c:pt idx="7145">
                  <c:v>2858.4</c:v>
                </c:pt>
                <c:pt idx="7146">
                  <c:v>2858.8</c:v>
                </c:pt>
                <c:pt idx="7147">
                  <c:v>2859.2</c:v>
                </c:pt>
                <c:pt idx="7148">
                  <c:v>2859.6</c:v>
                </c:pt>
                <c:pt idx="7149">
                  <c:v>2860</c:v>
                </c:pt>
                <c:pt idx="7150">
                  <c:v>2860.4</c:v>
                </c:pt>
                <c:pt idx="7151">
                  <c:v>2860.8</c:v>
                </c:pt>
                <c:pt idx="7152">
                  <c:v>2861.2</c:v>
                </c:pt>
                <c:pt idx="7153">
                  <c:v>2861.6</c:v>
                </c:pt>
                <c:pt idx="7154">
                  <c:v>2862</c:v>
                </c:pt>
                <c:pt idx="7155">
                  <c:v>2862.4</c:v>
                </c:pt>
                <c:pt idx="7156">
                  <c:v>2862.8</c:v>
                </c:pt>
                <c:pt idx="7157">
                  <c:v>2863.2</c:v>
                </c:pt>
                <c:pt idx="7158">
                  <c:v>2863.6</c:v>
                </c:pt>
                <c:pt idx="7159">
                  <c:v>2864</c:v>
                </c:pt>
                <c:pt idx="7160">
                  <c:v>2864.4</c:v>
                </c:pt>
                <c:pt idx="7161">
                  <c:v>2864.8</c:v>
                </c:pt>
                <c:pt idx="7162">
                  <c:v>2865.2</c:v>
                </c:pt>
                <c:pt idx="7163">
                  <c:v>2865.6</c:v>
                </c:pt>
                <c:pt idx="7164">
                  <c:v>2866</c:v>
                </c:pt>
                <c:pt idx="7165">
                  <c:v>2866.4</c:v>
                </c:pt>
                <c:pt idx="7166">
                  <c:v>2866.8</c:v>
                </c:pt>
                <c:pt idx="7167">
                  <c:v>2867.2</c:v>
                </c:pt>
                <c:pt idx="7168">
                  <c:v>2867.6</c:v>
                </c:pt>
                <c:pt idx="7169">
                  <c:v>2868</c:v>
                </c:pt>
                <c:pt idx="7170">
                  <c:v>2868.4</c:v>
                </c:pt>
                <c:pt idx="7171">
                  <c:v>2868.8</c:v>
                </c:pt>
                <c:pt idx="7172">
                  <c:v>2869.2</c:v>
                </c:pt>
                <c:pt idx="7173">
                  <c:v>2869.6</c:v>
                </c:pt>
                <c:pt idx="7174">
                  <c:v>2870</c:v>
                </c:pt>
                <c:pt idx="7175">
                  <c:v>2870.4</c:v>
                </c:pt>
                <c:pt idx="7176">
                  <c:v>2870.8</c:v>
                </c:pt>
                <c:pt idx="7177">
                  <c:v>2871.2</c:v>
                </c:pt>
                <c:pt idx="7178">
                  <c:v>2871.6</c:v>
                </c:pt>
                <c:pt idx="7179">
                  <c:v>2872</c:v>
                </c:pt>
                <c:pt idx="7180">
                  <c:v>2872.4</c:v>
                </c:pt>
                <c:pt idx="7181">
                  <c:v>2872.8</c:v>
                </c:pt>
                <c:pt idx="7182">
                  <c:v>2873.2</c:v>
                </c:pt>
                <c:pt idx="7183">
                  <c:v>2873.6</c:v>
                </c:pt>
                <c:pt idx="7184">
                  <c:v>2874</c:v>
                </c:pt>
                <c:pt idx="7185">
                  <c:v>2874.4</c:v>
                </c:pt>
                <c:pt idx="7186">
                  <c:v>2874.8</c:v>
                </c:pt>
                <c:pt idx="7187">
                  <c:v>2875.2</c:v>
                </c:pt>
                <c:pt idx="7188">
                  <c:v>2875.6</c:v>
                </c:pt>
                <c:pt idx="7189">
                  <c:v>2876</c:v>
                </c:pt>
                <c:pt idx="7190">
                  <c:v>2876.4</c:v>
                </c:pt>
                <c:pt idx="7191">
                  <c:v>2876.8</c:v>
                </c:pt>
                <c:pt idx="7192">
                  <c:v>2877.2</c:v>
                </c:pt>
                <c:pt idx="7193">
                  <c:v>2877.6</c:v>
                </c:pt>
                <c:pt idx="7194">
                  <c:v>2878</c:v>
                </c:pt>
                <c:pt idx="7195">
                  <c:v>2878.4</c:v>
                </c:pt>
                <c:pt idx="7196">
                  <c:v>2878.8</c:v>
                </c:pt>
                <c:pt idx="7197">
                  <c:v>2879.2</c:v>
                </c:pt>
                <c:pt idx="7198">
                  <c:v>2879.6</c:v>
                </c:pt>
                <c:pt idx="7199">
                  <c:v>2880</c:v>
                </c:pt>
                <c:pt idx="7200">
                  <c:v>2880.4</c:v>
                </c:pt>
                <c:pt idx="7201">
                  <c:v>2880.8</c:v>
                </c:pt>
                <c:pt idx="7202">
                  <c:v>2881.2</c:v>
                </c:pt>
                <c:pt idx="7203">
                  <c:v>2881.6</c:v>
                </c:pt>
                <c:pt idx="7204">
                  <c:v>2882</c:v>
                </c:pt>
                <c:pt idx="7205">
                  <c:v>2882.4</c:v>
                </c:pt>
                <c:pt idx="7206">
                  <c:v>2882.8</c:v>
                </c:pt>
                <c:pt idx="7207">
                  <c:v>2883.2</c:v>
                </c:pt>
                <c:pt idx="7208">
                  <c:v>2883.6</c:v>
                </c:pt>
                <c:pt idx="7209">
                  <c:v>2884</c:v>
                </c:pt>
                <c:pt idx="7210">
                  <c:v>2884.4</c:v>
                </c:pt>
                <c:pt idx="7211">
                  <c:v>2884.8</c:v>
                </c:pt>
                <c:pt idx="7212">
                  <c:v>2885.2</c:v>
                </c:pt>
                <c:pt idx="7213">
                  <c:v>2885.6</c:v>
                </c:pt>
                <c:pt idx="7214">
                  <c:v>2886</c:v>
                </c:pt>
                <c:pt idx="7215">
                  <c:v>2886.4</c:v>
                </c:pt>
                <c:pt idx="7216">
                  <c:v>2886.8</c:v>
                </c:pt>
                <c:pt idx="7217">
                  <c:v>2887.2</c:v>
                </c:pt>
                <c:pt idx="7218">
                  <c:v>2887.6</c:v>
                </c:pt>
                <c:pt idx="7219">
                  <c:v>2888</c:v>
                </c:pt>
                <c:pt idx="7220">
                  <c:v>2888.4</c:v>
                </c:pt>
                <c:pt idx="7221">
                  <c:v>2888.8</c:v>
                </c:pt>
                <c:pt idx="7222">
                  <c:v>2889.2</c:v>
                </c:pt>
                <c:pt idx="7223">
                  <c:v>2889.6</c:v>
                </c:pt>
                <c:pt idx="7224">
                  <c:v>2890</c:v>
                </c:pt>
                <c:pt idx="7225">
                  <c:v>2890.4</c:v>
                </c:pt>
                <c:pt idx="7226">
                  <c:v>2890.8</c:v>
                </c:pt>
                <c:pt idx="7227">
                  <c:v>2891.2</c:v>
                </c:pt>
                <c:pt idx="7228">
                  <c:v>2891.6</c:v>
                </c:pt>
                <c:pt idx="7229">
                  <c:v>2892</c:v>
                </c:pt>
                <c:pt idx="7230">
                  <c:v>2892.4</c:v>
                </c:pt>
                <c:pt idx="7231">
                  <c:v>2892.8</c:v>
                </c:pt>
                <c:pt idx="7232">
                  <c:v>2893.2</c:v>
                </c:pt>
                <c:pt idx="7233">
                  <c:v>2893.6</c:v>
                </c:pt>
                <c:pt idx="7234">
                  <c:v>2894</c:v>
                </c:pt>
                <c:pt idx="7235">
                  <c:v>2894.4</c:v>
                </c:pt>
                <c:pt idx="7236">
                  <c:v>2894.8</c:v>
                </c:pt>
                <c:pt idx="7237">
                  <c:v>2895.2</c:v>
                </c:pt>
                <c:pt idx="7238">
                  <c:v>2895.6</c:v>
                </c:pt>
                <c:pt idx="7239">
                  <c:v>2896</c:v>
                </c:pt>
                <c:pt idx="7240">
                  <c:v>2896.4</c:v>
                </c:pt>
                <c:pt idx="7241">
                  <c:v>2896.8</c:v>
                </c:pt>
                <c:pt idx="7242">
                  <c:v>2897.2</c:v>
                </c:pt>
                <c:pt idx="7243">
                  <c:v>2897.6</c:v>
                </c:pt>
                <c:pt idx="7244">
                  <c:v>2898</c:v>
                </c:pt>
                <c:pt idx="7245">
                  <c:v>2898.4</c:v>
                </c:pt>
                <c:pt idx="7246">
                  <c:v>2898.8</c:v>
                </c:pt>
                <c:pt idx="7247">
                  <c:v>2899.2</c:v>
                </c:pt>
                <c:pt idx="7248">
                  <c:v>2899.6</c:v>
                </c:pt>
                <c:pt idx="7249">
                  <c:v>2900</c:v>
                </c:pt>
                <c:pt idx="7250">
                  <c:v>2900.4</c:v>
                </c:pt>
                <c:pt idx="7251">
                  <c:v>2900.8</c:v>
                </c:pt>
                <c:pt idx="7252">
                  <c:v>2901.2</c:v>
                </c:pt>
                <c:pt idx="7253">
                  <c:v>2901.6</c:v>
                </c:pt>
                <c:pt idx="7254">
                  <c:v>2902</c:v>
                </c:pt>
                <c:pt idx="7255">
                  <c:v>2902.4</c:v>
                </c:pt>
                <c:pt idx="7256">
                  <c:v>2902.8</c:v>
                </c:pt>
                <c:pt idx="7257">
                  <c:v>2903.2</c:v>
                </c:pt>
                <c:pt idx="7258">
                  <c:v>2903.6</c:v>
                </c:pt>
                <c:pt idx="7259">
                  <c:v>2904</c:v>
                </c:pt>
                <c:pt idx="7260">
                  <c:v>2904.4</c:v>
                </c:pt>
                <c:pt idx="7261">
                  <c:v>2904.8</c:v>
                </c:pt>
                <c:pt idx="7262">
                  <c:v>2905.2</c:v>
                </c:pt>
                <c:pt idx="7263">
                  <c:v>2905.6</c:v>
                </c:pt>
                <c:pt idx="7264">
                  <c:v>2906</c:v>
                </c:pt>
                <c:pt idx="7265">
                  <c:v>2906.4</c:v>
                </c:pt>
                <c:pt idx="7266">
                  <c:v>2906.8</c:v>
                </c:pt>
                <c:pt idx="7267">
                  <c:v>2907.2</c:v>
                </c:pt>
                <c:pt idx="7268">
                  <c:v>2907.6</c:v>
                </c:pt>
                <c:pt idx="7269">
                  <c:v>2908</c:v>
                </c:pt>
                <c:pt idx="7270">
                  <c:v>2908.4</c:v>
                </c:pt>
                <c:pt idx="7271">
                  <c:v>2908.8</c:v>
                </c:pt>
                <c:pt idx="7272">
                  <c:v>2909.2</c:v>
                </c:pt>
                <c:pt idx="7273">
                  <c:v>2909.6</c:v>
                </c:pt>
                <c:pt idx="7274">
                  <c:v>2910</c:v>
                </c:pt>
                <c:pt idx="7275">
                  <c:v>2910.4</c:v>
                </c:pt>
                <c:pt idx="7276">
                  <c:v>2910.8</c:v>
                </c:pt>
                <c:pt idx="7277">
                  <c:v>2911.2</c:v>
                </c:pt>
                <c:pt idx="7278">
                  <c:v>2911.6</c:v>
                </c:pt>
                <c:pt idx="7279">
                  <c:v>2912</c:v>
                </c:pt>
                <c:pt idx="7280">
                  <c:v>2912.4</c:v>
                </c:pt>
                <c:pt idx="7281">
                  <c:v>2912.8</c:v>
                </c:pt>
                <c:pt idx="7282">
                  <c:v>2913.2</c:v>
                </c:pt>
                <c:pt idx="7283">
                  <c:v>2913.6</c:v>
                </c:pt>
                <c:pt idx="7284">
                  <c:v>2914</c:v>
                </c:pt>
                <c:pt idx="7285">
                  <c:v>2914.4</c:v>
                </c:pt>
                <c:pt idx="7286">
                  <c:v>2914.8</c:v>
                </c:pt>
                <c:pt idx="7287">
                  <c:v>2915.2</c:v>
                </c:pt>
                <c:pt idx="7288">
                  <c:v>2915.6</c:v>
                </c:pt>
                <c:pt idx="7289">
                  <c:v>2916</c:v>
                </c:pt>
                <c:pt idx="7290">
                  <c:v>2916.4</c:v>
                </c:pt>
                <c:pt idx="7291">
                  <c:v>2916.8</c:v>
                </c:pt>
                <c:pt idx="7292">
                  <c:v>2917.2</c:v>
                </c:pt>
                <c:pt idx="7293">
                  <c:v>2917.6</c:v>
                </c:pt>
                <c:pt idx="7294">
                  <c:v>2918</c:v>
                </c:pt>
                <c:pt idx="7295">
                  <c:v>2918.4</c:v>
                </c:pt>
                <c:pt idx="7296">
                  <c:v>2918.8</c:v>
                </c:pt>
                <c:pt idx="7297">
                  <c:v>2919.2</c:v>
                </c:pt>
                <c:pt idx="7298">
                  <c:v>2919.6</c:v>
                </c:pt>
                <c:pt idx="7299">
                  <c:v>2920</c:v>
                </c:pt>
                <c:pt idx="7300">
                  <c:v>2920.4</c:v>
                </c:pt>
                <c:pt idx="7301">
                  <c:v>2920.8</c:v>
                </c:pt>
                <c:pt idx="7302">
                  <c:v>2921.2</c:v>
                </c:pt>
                <c:pt idx="7303">
                  <c:v>2921.6</c:v>
                </c:pt>
                <c:pt idx="7304">
                  <c:v>2922</c:v>
                </c:pt>
                <c:pt idx="7305">
                  <c:v>2922.4</c:v>
                </c:pt>
                <c:pt idx="7306">
                  <c:v>2922.8</c:v>
                </c:pt>
                <c:pt idx="7307">
                  <c:v>2923.2</c:v>
                </c:pt>
                <c:pt idx="7308">
                  <c:v>2923.6</c:v>
                </c:pt>
                <c:pt idx="7309">
                  <c:v>2924</c:v>
                </c:pt>
                <c:pt idx="7310">
                  <c:v>2924.4</c:v>
                </c:pt>
                <c:pt idx="7311">
                  <c:v>2924.8</c:v>
                </c:pt>
                <c:pt idx="7312">
                  <c:v>2925.2</c:v>
                </c:pt>
                <c:pt idx="7313">
                  <c:v>2925.6</c:v>
                </c:pt>
                <c:pt idx="7314">
                  <c:v>2926</c:v>
                </c:pt>
                <c:pt idx="7315">
                  <c:v>2926.4</c:v>
                </c:pt>
                <c:pt idx="7316">
                  <c:v>2926.8</c:v>
                </c:pt>
                <c:pt idx="7317">
                  <c:v>2927.2</c:v>
                </c:pt>
                <c:pt idx="7318">
                  <c:v>2927.6</c:v>
                </c:pt>
                <c:pt idx="7319">
                  <c:v>2928</c:v>
                </c:pt>
                <c:pt idx="7320">
                  <c:v>2928.4</c:v>
                </c:pt>
                <c:pt idx="7321">
                  <c:v>2928.8</c:v>
                </c:pt>
                <c:pt idx="7322">
                  <c:v>2929.2</c:v>
                </c:pt>
                <c:pt idx="7323">
                  <c:v>2929.6</c:v>
                </c:pt>
                <c:pt idx="7324">
                  <c:v>2930</c:v>
                </c:pt>
                <c:pt idx="7325">
                  <c:v>2930.4</c:v>
                </c:pt>
                <c:pt idx="7326">
                  <c:v>2930.8</c:v>
                </c:pt>
                <c:pt idx="7327">
                  <c:v>2931.2</c:v>
                </c:pt>
                <c:pt idx="7328">
                  <c:v>2931.6</c:v>
                </c:pt>
                <c:pt idx="7329">
                  <c:v>2932</c:v>
                </c:pt>
                <c:pt idx="7330">
                  <c:v>2932.4</c:v>
                </c:pt>
                <c:pt idx="7331">
                  <c:v>2932.8</c:v>
                </c:pt>
                <c:pt idx="7332">
                  <c:v>2933.2</c:v>
                </c:pt>
                <c:pt idx="7333">
                  <c:v>2933.6</c:v>
                </c:pt>
                <c:pt idx="7334">
                  <c:v>2934</c:v>
                </c:pt>
                <c:pt idx="7335">
                  <c:v>2934.4</c:v>
                </c:pt>
                <c:pt idx="7336">
                  <c:v>2934.8</c:v>
                </c:pt>
                <c:pt idx="7337">
                  <c:v>2935.2</c:v>
                </c:pt>
                <c:pt idx="7338">
                  <c:v>2935.6</c:v>
                </c:pt>
                <c:pt idx="7339">
                  <c:v>2936</c:v>
                </c:pt>
                <c:pt idx="7340">
                  <c:v>2936.4</c:v>
                </c:pt>
                <c:pt idx="7341">
                  <c:v>2936.8</c:v>
                </c:pt>
                <c:pt idx="7342">
                  <c:v>2937.2</c:v>
                </c:pt>
                <c:pt idx="7343">
                  <c:v>2937.6</c:v>
                </c:pt>
                <c:pt idx="7344">
                  <c:v>2938</c:v>
                </c:pt>
                <c:pt idx="7345">
                  <c:v>2938.4</c:v>
                </c:pt>
                <c:pt idx="7346">
                  <c:v>2938.8</c:v>
                </c:pt>
                <c:pt idx="7347">
                  <c:v>2939.2</c:v>
                </c:pt>
                <c:pt idx="7348">
                  <c:v>2939.6</c:v>
                </c:pt>
                <c:pt idx="7349">
                  <c:v>2940</c:v>
                </c:pt>
                <c:pt idx="7350">
                  <c:v>2940.4</c:v>
                </c:pt>
                <c:pt idx="7351">
                  <c:v>2940.8</c:v>
                </c:pt>
                <c:pt idx="7352">
                  <c:v>2941.2</c:v>
                </c:pt>
                <c:pt idx="7353">
                  <c:v>2941.6</c:v>
                </c:pt>
                <c:pt idx="7354">
                  <c:v>2942</c:v>
                </c:pt>
                <c:pt idx="7355">
                  <c:v>2942.4</c:v>
                </c:pt>
                <c:pt idx="7356">
                  <c:v>2942.8</c:v>
                </c:pt>
                <c:pt idx="7357">
                  <c:v>2943.2</c:v>
                </c:pt>
                <c:pt idx="7358">
                  <c:v>2943.6</c:v>
                </c:pt>
                <c:pt idx="7359">
                  <c:v>2944</c:v>
                </c:pt>
                <c:pt idx="7360">
                  <c:v>2944.4</c:v>
                </c:pt>
                <c:pt idx="7361">
                  <c:v>2944.8</c:v>
                </c:pt>
                <c:pt idx="7362">
                  <c:v>2945.2</c:v>
                </c:pt>
                <c:pt idx="7363">
                  <c:v>2945.6</c:v>
                </c:pt>
                <c:pt idx="7364">
                  <c:v>2946</c:v>
                </c:pt>
                <c:pt idx="7365">
                  <c:v>2946.4</c:v>
                </c:pt>
                <c:pt idx="7366">
                  <c:v>2946.8</c:v>
                </c:pt>
                <c:pt idx="7367">
                  <c:v>2947.2</c:v>
                </c:pt>
                <c:pt idx="7368">
                  <c:v>2947.6</c:v>
                </c:pt>
                <c:pt idx="7369">
                  <c:v>2948</c:v>
                </c:pt>
                <c:pt idx="7370">
                  <c:v>2948.4</c:v>
                </c:pt>
                <c:pt idx="7371">
                  <c:v>2948.8</c:v>
                </c:pt>
                <c:pt idx="7372">
                  <c:v>2949.2</c:v>
                </c:pt>
                <c:pt idx="7373">
                  <c:v>2949.6</c:v>
                </c:pt>
                <c:pt idx="7374">
                  <c:v>2950</c:v>
                </c:pt>
                <c:pt idx="7375">
                  <c:v>2950.4</c:v>
                </c:pt>
                <c:pt idx="7376">
                  <c:v>2950.8</c:v>
                </c:pt>
                <c:pt idx="7377">
                  <c:v>2951.2</c:v>
                </c:pt>
                <c:pt idx="7378">
                  <c:v>2951.6</c:v>
                </c:pt>
                <c:pt idx="7379">
                  <c:v>2952</c:v>
                </c:pt>
                <c:pt idx="7380">
                  <c:v>2952.4</c:v>
                </c:pt>
                <c:pt idx="7381">
                  <c:v>2952.8</c:v>
                </c:pt>
                <c:pt idx="7382">
                  <c:v>2953.2</c:v>
                </c:pt>
                <c:pt idx="7383">
                  <c:v>2953.6</c:v>
                </c:pt>
                <c:pt idx="7384">
                  <c:v>2954</c:v>
                </c:pt>
                <c:pt idx="7385">
                  <c:v>2954.4</c:v>
                </c:pt>
                <c:pt idx="7386">
                  <c:v>2954.8</c:v>
                </c:pt>
                <c:pt idx="7387">
                  <c:v>2955.2</c:v>
                </c:pt>
                <c:pt idx="7388">
                  <c:v>2955.6</c:v>
                </c:pt>
                <c:pt idx="7389">
                  <c:v>2956</c:v>
                </c:pt>
                <c:pt idx="7390">
                  <c:v>2956.4</c:v>
                </c:pt>
                <c:pt idx="7391">
                  <c:v>2956.8</c:v>
                </c:pt>
                <c:pt idx="7392">
                  <c:v>2957.2</c:v>
                </c:pt>
                <c:pt idx="7393">
                  <c:v>2957.6</c:v>
                </c:pt>
                <c:pt idx="7394">
                  <c:v>2958</c:v>
                </c:pt>
                <c:pt idx="7395">
                  <c:v>2958.4</c:v>
                </c:pt>
                <c:pt idx="7396">
                  <c:v>2958.8</c:v>
                </c:pt>
                <c:pt idx="7397">
                  <c:v>2959.2</c:v>
                </c:pt>
                <c:pt idx="7398">
                  <c:v>2959.6</c:v>
                </c:pt>
                <c:pt idx="7399">
                  <c:v>2960</c:v>
                </c:pt>
                <c:pt idx="7400">
                  <c:v>2960.4</c:v>
                </c:pt>
                <c:pt idx="7401">
                  <c:v>2960.8</c:v>
                </c:pt>
                <c:pt idx="7402">
                  <c:v>2961.2</c:v>
                </c:pt>
                <c:pt idx="7403">
                  <c:v>2961.6</c:v>
                </c:pt>
                <c:pt idx="7404">
                  <c:v>2962</c:v>
                </c:pt>
                <c:pt idx="7405">
                  <c:v>2962.4</c:v>
                </c:pt>
                <c:pt idx="7406">
                  <c:v>2962.8</c:v>
                </c:pt>
                <c:pt idx="7407">
                  <c:v>2963.2</c:v>
                </c:pt>
                <c:pt idx="7408">
                  <c:v>2963.6</c:v>
                </c:pt>
                <c:pt idx="7409">
                  <c:v>2964</c:v>
                </c:pt>
                <c:pt idx="7410">
                  <c:v>2964.4</c:v>
                </c:pt>
                <c:pt idx="7411">
                  <c:v>2964.8</c:v>
                </c:pt>
                <c:pt idx="7412">
                  <c:v>2965.2</c:v>
                </c:pt>
                <c:pt idx="7413">
                  <c:v>2965.6</c:v>
                </c:pt>
                <c:pt idx="7414">
                  <c:v>2966</c:v>
                </c:pt>
                <c:pt idx="7415">
                  <c:v>2966.4</c:v>
                </c:pt>
                <c:pt idx="7416">
                  <c:v>2966.8</c:v>
                </c:pt>
                <c:pt idx="7417">
                  <c:v>2967.2</c:v>
                </c:pt>
                <c:pt idx="7418">
                  <c:v>2967.6</c:v>
                </c:pt>
                <c:pt idx="7419">
                  <c:v>2968</c:v>
                </c:pt>
                <c:pt idx="7420">
                  <c:v>2968.4</c:v>
                </c:pt>
                <c:pt idx="7421">
                  <c:v>2968.8</c:v>
                </c:pt>
                <c:pt idx="7422">
                  <c:v>2969.2</c:v>
                </c:pt>
                <c:pt idx="7423">
                  <c:v>2969.6</c:v>
                </c:pt>
                <c:pt idx="7424">
                  <c:v>2970</c:v>
                </c:pt>
                <c:pt idx="7425">
                  <c:v>2970.4</c:v>
                </c:pt>
                <c:pt idx="7426">
                  <c:v>2970.8</c:v>
                </c:pt>
                <c:pt idx="7427">
                  <c:v>2971.2</c:v>
                </c:pt>
                <c:pt idx="7428">
                  <c:v>2971.6</c:v>
                </c:pt>
                <c:pt idx="7429">
                  <c:v>2972</c:v>
                </c:pt>
                <c:pt idx="7430">
                  <c:v>2972.4</c:v>
                </c:pt>
                <c:pt idx="7431">
                  <c:v>2972.8</c:v>
                </c:pt>
                <c:pt idx="7432">
                  <c:v>2973.2</c:v>
                </c:pt>
                <c:pt idx="7433">
                  <c:v>2973.6</c:v>
                </c:pt>
                <c:pt idx="7434">
                  <c:v>2974</c:v>
                </c:pt>
                <c:pt idx="7435">
                  <c:v>2974.4</c:v>
                </c:pt>
                <c:pt idx="7436">
                  <c:v>2974.8</c:v>
                </c:pt>
                <c:pt idx="7437">
                  <c:v>2975.2</c:v>
                </c:pt>
                <c:pt idx="7438">
                  <c:v>2975.6</c:v>
                </c:pt>
                <c:pt idx="7439">
                  <c:v>2976</c:v>
                </c:pt>
                <c:pt idx="7440">
                  <c:v>2976.4</c:v>
                </c:pt>
                <c:pt idx="7441">
                  <c:v>2976.8</c:v>
                </c:pt>
                <c:pt idx="7442">
                  <c:v>2977.2</c:v>
                </c:pt>
                <c:pt idx="7443">
                  <c:v>2977.6</c:v>
                </c:pt>
                <c:pt idx="7444">
                  <c:v>2978</c:v>
                </c:pt>
                <c:pt idx="7445">
                  <c:v>2978.4</c:v>
                </c:pt>
                <c:pt idx="7446">
                  <c:v>2978.8</c:v>
                </c:pt>
                <c:pt idx="7447">
                  <c:v>2979.2</c:v>
                </c:pt>
                <c:pt idx="7448">
                  <c:v>2979.6</c:v>
                </c:pt>
                <c:pt idx="7449">
                  <c:v>2980</c:v>
                </c:pt>
                <c:pt idx="7450">
                  <c:v>2980.4</c:v>
                </c:pt>
                <c:pt idx="7451">
                  <c:v>2980.8</c:v>
                </c:pt>
                <c:pt idx="7452">
                  <c:v>2981.2</c:v>
                </c:pt>
                <c:pt idx="7453">
                  <c:v>2981.6</c:v>
                </c:pt>
                <c:pt idx="7454">
                  <c:v>2982</c:v>
                </c:pt>
                <c:pt idx="7455">
                  <c:v>2982.4</c:v>
                </c:pt>
                <c:pt idx="7456">
                  <c:v>2982.8</c:v>
                </c:pt>
                <c:pt idx="7457">
                  <c:v>2983.2</c:v>
                </c:pt>
                <c:pt idx="7458">
                  <c:v>2983.6</c:v>
                </c:pt>
                <c:pt idx="7459">
                  <c:v>2984</c:v>
                </c:pt>
                <c:pt idx="7460">
                  <c:v>2984.4</c:v>
                </c:pt>
                <c:pt idx="7461">
                  <c:v>2984.8</c:v>
                </c:pt>
                <c:pt idx="7462">
                  <c:v>2985.2</c:v>
                </c:pt>
                <c:pt idx="7463">
                  <c:v>2985.6</c:v>
                </c:pt>
                <c:pt idx="7464">
                  <c:v>2986</c:v>
                </c:pt>
                <c:pt idx="7465">
                  <c:v>2986.4</c:v>
                </c:pt>
                <c:pt idx="7466">
                  <c:v>2986.8</c:v>
                </c:pt>
                <c:pt idx="7467">
                  <c:v>2987.2</c:v>
                </c:pt>
                <c:pt idx="7468">
                  <c:v>2987.6</c:v>
                </c:pt>
                <c:pt idx="7469">
                  <c:v>2988</c:v>
                </c:pt>
                <c:pt idx="7470">
                  <c:v>2988.4</c:v>
                </c:pt>
                <c:pt idx="7471">
                  <c:v>2988.8</c:v>
                </c:pt>
                <c:pt idx="7472">
                  <c:v>2989.2</c:v>
                </c:pt>
                <c:pt idx="7473">
                  <c:v>2989.6</c:v>
                </c:pt>
                <c:pt idx="7474">
                  <c:v>2990</c:v>
                </c:pt>
                <c:pt idx="7475">
                  <c:v>2990.4</c:v>
                </c:pt>
                <c:pt idx="7476">
                  <c:v>2990.8</c:v>
                </c:pt>
                <c:pt idx="7477">
                  <c:v>2991.2</c:v>
                </c:pt>
                <c:pt idx="7478">
                  <c:v>2991.6</c:v>
                </c:pt>
                <c:pt idx="7479">
                  <c:v>2992</c:v>
                </c:pt>
                <c:pt idx="7480">
                  <c:v>2992.4</c:v>
                </c:pt>
                <c:pt idx="7481">
                  <c:v>2992.8</c:v>
                </c:pt>
                <c:pt idx="7482">
                  <c:v>2993.2</c:v>
                </c:pt>
                <c:pt idx="7483">
                  <c:v>2993.6</c:v>
                </c:pt>
                <c:pt idx="7484">
                  <c:v>2994</c:v>
                </c:pt>
                <c:pt idx="7485">
                  <c:v>2994.4</c:v>
                </c:pt>
                <c:pt idx="7486">
                  <c:v>2994.8</c:v>
                </c:pt>
                <c:pt idx="7487">
                  <c:v>2995.2</c:v>
                </c:pt>
                <c:pt idx="7488">
                  <c:v>2995.6</c:v>
                </c:pt>
                <c:pt idx="7489">
                  <c:v>2996</c:v>
                </c:pt>
                <c:pt idx="7490">
                  <c:v>2996.4</c:v>
                </c:pt>
                <c:pt idx="7491">
                  <c:v>2996.8</c:v>
                </c:pt>
                <c:pt idx="7492">
                  <c:v>2997.2</c:v>
                </c:pt>
                <c:pt idx="7493">
                  <c:v>2997.6</c:v>
                </c:pt>
                <c:pt idx="7494">
                  <c:v>2998</c:v>
                </c:pt>
                <c:pt idx="7495">
                  <c:v>2998.4</c:v>
                </c:pt>
                <c:pt idx="7496">
                  <c:v>2998.8</c:v>
                </c:pt>
                <c:pt idx="7497">
                  <c:v>2999.2</c:v>
                </c:pt>
                <c:pt idx="7498">
                  <c:v>2999.6</c:v>
                </c:pt>
                <c:pt idx="7499">
                  <c:v>3000</c:v>
                </c:pt>
                <c:pt idx="7500">
                  <c:v>3000.4</c:v>
                </c:pt>
                <c:pt idx="7501">
                  <c:v>3000.8</c:v>
                </c:pt>
                <c:pt idx="7502">
                  <c:v>3001.2</c:v>
                </c:pt>
                <c:pt idx="7503">
                  <c:v>3001.6</c:v>
                </c:pt>
                <c:pt idx="7504">
                  <c:v>3002</c:v>
                </c:pt>
                <c:pt idx="7505">
                  <c:v>3002.4</c:v>
                </c:pt>
                <c:pt idx="7506">
                  <c:v>3002.8</c:v>
                </c:pt>
                <c:pt idx="7507">
                  <c:v>3003.2</c:v>
                </c:pt>
                <c:pt idx="7508">
                  <c:v>3003.6</c:v>
                </c:pt>
                <c:pt idx="7509">
                  <c:v>3004</c:v>
                </c:pt>
                <c:pt idx="7510">
                  <c:v>3004.4</c:v>
                </c:pt>
                <c:pt idx="7511">
                  <c:v>3004.8</c:v>
                </c:pt>
                <c:pt idx="7512">
                  <c:v>3005.2</c:v>
                </c:pt>
                <c:pt idx="7513">
                  <c:v>3005.6</c:v>
                </c:pt>
                <c:pt idx="7514">
                  <c:v>3006</c:v>
                </c:pt>
                <c:pt idx="7515">
                  <c:v>3006.4</c:v>
                </c:pt>
                <c:pt idx="7516">
                  <c:v>3006.8</c:v>
                </c:pt>
                <c:pt idx="7517">
                  <c:v>3007.2</c:v>
                </c:pt>
                <c:pt idx="7518">
                  <c:v>3007.6</c:v>
                </c:pt>
                <c:pt idx="7519">
                  <c:v>3008</c:v>
                </c:pt>
                <c:pt idx="7520">
                  <c:v>3008.4</c:v>
                </c:pt>
                <c:pt idx="7521">
                  <c:v>3008.8</c:v>
                </c:pt>
                <c:pt idx="7522">
                  <c:v>3009.2</c:v>
                </c:pt>
                <c:pt idx="7523">
                  <c:v>3009.6</c:v>
                </c:pt>
                <c:pt idx="7524">
                  <c:v>3010</c:v>
                </c:pt>
                <c:pt idx="7525">
                  <c:v>3010.4</c:v>
                </c:pt>
                <c:pt idx="7526">
                  <c:v>3010.8</c:v>
                </c:pt>
                <c:pt idx="7527">
                  <c:v>3011.2</c:v>
                </c:pt>
                <c:pt idx="7528">
                  <c:v>3011.6</c:v>
                </c:pt>
                <c:pt idx="7529">
                  <c:v>3012</c:v>
                </c:pt>
                <c:pt idx="7530">
                  <c:v>3012.4</c:v>
                </c:pt>
                <c:pt idx="7531">
                  <c:v>3012.8</c:v>
                </c:pt>
                <c:pt idx="7532">
                  <c:v>3013.2</c:v>
                </c:pt>
                <c:pt idx="7533">
                  <c:v>3013.6</c:v>
                </c:pt>
                <c:pt idx="7534">
                  <c:v>3014</c:v>
                </c:pt>
                <c:pt idx="7535">
                  <c:v>3014.4</c:v>
                </c:pt>
                <c:pt idx="7536">
                  <c:v>3014.8</c:v>
                </c:pt>
                <c:pt idx="7537">
                  <c:v>3015.2</c:v>
                </c:pt>
                <c:pt idx="7538">
                  <c:v>3015.6</c:v>
                </c:pt>
                <c:pt idx="7539">
                  <c:v>3016</c:v>
                </c:pt>
                <c:pt idx="7540">
                  <c:v>3016.4</c:v>
                </c:pt>
                <c:pt idx="7541">
                  <c:v>3016.8</c:v>
                </c:pt>
                <c:pt idx="7542">
                  <c:v>3017.2</c:v>
                </c:pt>
                <c:pt idx="7543">
                  <c:v>3017.6</c:v>
                </c:pt>
                <c:pt idx="7544">
                  <c:v>3018</c:v>
                </c:pt>
                <c:pt idx="7545">
                  <c:v>3018.4</c:v>
                </c:pt>
                <c:pt idx="7546">
                  <c:v>3018.8</c:v>
                </c:pt>
                <c:pt idx="7547">
                  <c:v>3019.2</c:v>
                </c:pt>
                <c:pt idx="7548">
                  <c:v>3019.6</c:v>
                </c:pt>
                <c:pt idx="7549">
                  <c:v>3020</c:v>
                </c:pt>
                <c:pt idx="7550">
                  <c:v>3020.4</c:v>
                </c:pt>
                <c:pt idx="7551">
                  <c:v>3020.8</c:v>
                </c:pt>
                <c:pt idx="7552">
                  <c:v>3021.2</c:v>
                </c:pt>
                <c:pt idx="7553">
                  <c:v>3021.6</c:v>
                </c:pt>
                <c:pt idx="7554">
                  <c:v>3022</c:v>
                </c:pt>
                <c:pt idx="7555">
                  <c:v>3022.4</c:v>
                </c:pt>
                <c:pt idx="7556">
                  <c:v>3022.8</c:v>
                </c:pt>
                <c:pt idx="7557">
                  <c:v>3023.2</c:v>
                </c:pt>
                <c:pt idx="7558">
                  <c:v>3023.6</c:v>
                </c:pt>
                <c:pt idx="7559">
                  <c:v>3024</c:v>
                </c:pt>
                <c:pt idx="7560">
                  <c:v>3024.4</c:v>
                </c:pt>
                <c:pt idx="7561">
                  <c:v>3024.8</c:v>
                </c:pt>
                <c:pt idx="7562">
                  <c:v>3025.2</c:v>
                </c:pt>
                <c:pt idx="7563">
                  <c:v>3025.6</c:v>
                </c:pt>
                <c:pt idx="7564">
                  <c:v>3026</c:v>
                </c:pt>
                <c:pt idx="7565">
                  <c:v>3026.4</c:v>
                </c:pt>
                <c:pt idx="7566">
                  <c:v>3026.8</c:v>
                </c:pt>
                <c:pt idx="7567">
                  <c:v>3027.2</c:v>
                </c:pt>
                <c:pt idx="7568">
                  <c:v>3027.6</c:v>
                </c:pt>
                <c:pt idx="7569">
                  <c:v>3028</c:v>
                </c:pt>
                <c:pt idx="7570">
                  <c:v>3028.4</c:v>
                </c:pt>
                <c:pt idx="7571">
                  <c:v>3028.8</c:v>
                </c:pt>
                <c:pt idx="7572">
                  <c:v>3029.2</c:v>
                </c:pt>
                <c:pt idx="7573">
                  <c:v>3029.6</c:v>
                </c:pt>
                <c:pt idx="7574">
                  <c:v>3030</c:v>
                </c:pt>
                <c:pt idx="7575">
                  <c:v>3030.4</c:v>
                </c:pt>
                <c:pt idx="7576">
                  <c:v>3030.8</c:v>
                </c:pt>
                <c:pt idx="7577">
                  <c:v>3031.2</c:v>
                </c:pt>
                <c:pt idx="7578">
                  <c:v>3031.6</c:v>
                </c:pt>
                <c:pt idx="7579">
                  <c:v>3032</c:v>
                </c:pt>
                <c:pt idx="7580">
                  <c:v>3032.4</c:v>
                </c:pt>
                <c:pt idx="7581">
                  <c:v>3032.8</c:v>
                </c:pt>
                <c:pt idx="7582">
                  <c:v>3033.2</c:v>
                </c:pt>
                <c:pt idx="7583">
                  <c:v>3033.6</c:v>
                </c:pt>
                <c:pt idx="7584">
                  <c:v>3034</c:v>
                </c:pt>
                <c:pt idx="7585">
                  <c:v>3034.4</c:v>
                </c:pt>
                <c:pt idx="7586">
                  <c:v>3034.8</c:v>
                </c:pt>
                <c:pt idx="7587">
                  <c:v>3035.2</c:v>
                </c:pt>
                <c:pt idx="7588">
                  <c:v>3035.6</c:v>
                </c:pt>
                <c:pt idx="7589">
                  <c:v>3036</c:v>
                </c:pt>
                <c:pt idx="7590">
                  <c:v>3036.4</c:v>
                </c:pt>
                <c:pt idx="7591">
                  <c:v>3036.8</c:v>
                </c:pt>
                <c:pt idx="7592">
                  <c:v>3037.2</c:v>
                </c:pt>
                <c:pt idx="7593">
                  <c:v>3037.6</c:v>
                </c:pt>
                <c:pt idx="7594">
                  <c:v>3038</c:v>
                </c:pt>
                <c:pt idx="7595">
                  <c:v>3038.4</c:v>
                </c:pt>
                <c:pt idx="7596">
                  <c:v>3038.8</c:v>
                </c:pt>
                <c:pt idx="7597">
                  <c:v>3039.2</c:v>
                </c:pt>
                <c:pt idx="7598">
                  <c:v>3039.6</c:v>
                </c:pt>
                <c:pt idx="7599">
                  <c:v>3040</c:v>
                </c:pt>
                <c:pt idx="7600">
                  <c:v>3040.4</c:v>
                </c:pt>
                <c:pt idx="7601">
                  <c:v>3040.8</c:v>
                </c:pt>
                <c:pt idx="7602">
                  <c:v>3041.2</c:v>
                </c:pt>
                <c:pt idx="7603">
                  <c:v>3041.6</c:v>
                </c:pt>
                <c:pt idx="7604">
                  <c:v>3042</c:v>
                </c:pt>
                <c:pt idx="7605">
                  <c:v>3042.4</c:v>
                </c:pt>
                <c:pt idx="7606">
                  <c:v>3042.8</c:v>
                </c:pt>
                <c:pt idx="7607">
                  <c:v>3043.2</c:v>
                </c:pt>
                <c:pt idx="7608">
                  <c:v>3043.6</c:v>
                </c:pt>
                <c:pt idx="7609">
                  <c:v>3044</c:v>
                </c:pt>
                <c:pt idx="7610">
                  <c:v>3044.4</c:v>
                </c:pt>
                <c:pt idx="7611">
                  <c:v>3044.8</c:v>
                </c:pt>
                <c:pt idx="7612">
                  <c:v>3045.2</c:v>
                </c:pt>
                <c:pt idx="7613">
                  <c:v>3045.6</c:v>
                </c:pt>
                <c:pt idx="7614">
                  <c:v>3046</c:v>
                </c:pt>
                <c:pt idx="7615">
                  <c:v>3046.4</c:v>
                </c:pt>
                <c:pt idx="7616">
                  <c:v>3046.8</c:v>
                </c:pt>
                <c:pt idx="7617">
                  <c:v>3047.2</c:v>
                </c:pt>
                <c:pt idx="7618">
                  <c:v>3047.6</c:v>
                </c:pt>
                <c:pt idx="7619">
                  <c:v>3048</c:v>
                </c:pt>
                <c:pt idx="7620">
                  <c:v>3048.4</c:v>
                </c:pt>
                <c:pt idx="7621">
                  <c:v>3048.8</c:v>
                </c:pt>
                <c:pt idx="7622">
                  <c:v>3049.2</c:v>
                </c:pt>
                <c:pt idx="7623">
                  <c:v>3049.6</c:v>
                </c:pt>
                <c:pt idx="7624">
                  <c:v>3050</c:v>
                </c:pt>
                <c:pt idx="7625">
                  <c:v>3050.4</c:v>
                </c:pt>
                <c:pt idx="7626">
                  <c:v>3050.8</c:v>
                </c:pt>
                <c:pt idx="7627">
                  <c:v>3051.2</c:v>
                </c:pt>
                <c:pt idx="7628">
                  <c:v>3051.6</c:v>
                </c:pt>
                <c:pt idx="7629">
                  <c:v>3052</c:v>
                </c:pt>
                <c:pt idx="7630">
                  <c:v>3052.4</c:v>
                </c:pt>
                <c:pt idx="7631">
                  <c:v>3052.8</c:v>
                </c:pt>
                <c:pt idx="7632">
                  <c:v>3053.2</c:v>
                </c:pt>
                <c:pt idx="7633">
                  <c:v>3053.6</c:v>
                </c:pt>
                <c:pt idx="7634">
                  <c:v>3054</c:v>
                </c:pt>
                <c:pt idx="7635">
                  <c:v>3054.4</c:v>
                </c:pt>
                <c:pt idx="7636">
                  <c:v>3054.8</c:v>
                </c:pt>
                <c:pt idx="7637">
                  <c:v>3055.2</c:v>
                </c:pt>
                <c:pt idx="7638">
                  <c:v>3055.6</c:v>
                </c:pt>
                <c:pt idx="7639">
                  <c:v>3056</c:v>
                </c:pt>
                <c:pt idx="7640">
                  <c:v>3056.4</c:v>
                </c:pt>
                <c:pt idx="7641">
                  <c:v>3056.8</c:v>
                </c:pt>
                <c:pt idx="7642">
                  <c:v>3057.2</c:v>
                </c:pt>
                <c:pt idx="7643">
                  <c:v>3057.6</c:v>
                </c:pt>
                <c:pt idx="7644">
                  <c:v>3058</c:v>
                </c:pt>
                <c:pt idx="7645">
                  <c:v>3058.4</c:v>
                </c:pt>
                <c:pt idx="7646">
                  <c:v>3058.8</c:v>
                </c:pt>
                <c:pt idx="7647">
                  <c:v>3059.2</c:v>
                </c:pt>
                <c:pt idx="7648">
                  <c:v>3059.6</c:v>
                </c:pt>
                <c:pt idx="7649">
                  <c:v>3060</c:v>
                </c:pt>
                <c:pt idx="7650">
                  <c:v>3060.4</c:v>
                </c:pt>
                <c:pt idx="7651">
                  <c:v>3060.8</c:v>
                </c:pt>
                <c:pt idx="7652">
                  <c:v>3061.2</c:v>
                </c:pt>
                <c:pt idx="7653">
                  <c:v>3061.6</c:v>
                </c:pt>
                <c:pt idx="7654">
                  <c:v>3062</c:v>
                </c:pt>
                <c:pt idx="7655">
                  <c:v>3062.4</c:v>
                </c:pt>
                <c:pt idx="7656">
                  <c:v>3062.8</c:v>
                </c:pt>
                <c:pt idx="7657">
                  <c:v>3063.2</c:v>
                </c:pt>
                <c:pt idx="7658">
                  <c:v>3063.6</c:v>
                </c:pt>
                <c:pt idx="7659">
                  <c:v>3064</c:v>
                </c:pt>
                <c:pt idx="7660">
                  <c:v>3064.4</c:v>
                </c:pt>
                <c:pt idx="7661">
                  <c:v>3064.8</c:v>
                </c:pt>
                <c:pt idx="7662">
                  <c:v>3065.2</c:v>
                </c:pt>
                <c:pt idx="7663">
                  <c:v>3065.6</c:v>
                </c:pt>
                <c:pt idx="7664">
                  <c:v>3066</c:v>
                </c:pt>
                <c:pt idx="7665">
                  <c:v>3066.4</c:v>
                </c:pt>
                <c:pt idx="7666">
                  <c:v>3066.8</c:v>
                </c:pt>
                <c:pt idx="7667">
                  <c:v>3067.2</c:v>
                </c:pt>
                <c:pt idx="7668">
                  <c:v>3067.6</c:v>
                </c:pt>
                <c:pt idx="7669">
                  <c:v>3068</c:v>
                </c:pt>
                <c:pt idx="7670">
                  <c:v>3068.4</c:v>
                </c:pt>
                <c:pt idx="7671">
                  <c:v>3068.8</c:v>
                </c:pt>
                <c:pt idx="7672">
                  <c:v>3069.2</c:v>
                </c:pt>
                <c:pt idx="7673">
                  <c:v>3069.6</c:v>
                </c:pt>
                <c:pt idx="7674">
                  <c:v>3070</c:v>
                </c:pt>
                <c:pt idx="7675">
                  <c:v>3070.4</c:v>
                </c:pt>
                <c:pt idx="7676">
                  <c:v>3070.8</c:v>
                </c:pt>
                <c:pt idx="7677">
                  <c:v>3071.2</c:v>
                </c:pt>
                <c:pt idx="7678">
                  <c:v>3071.6</c:v>
                </c:pt>
                <c:pt idx="7679">
                  <c:v>3072</c:v>
                </c:pt>
                <c:pt idx="7680">
                  <c:v>3072.4</c:v>
                </c:pt>
                <c:pt idx="7681">
                  <c:v>3072.8</c:v>
                </c:pt>
                <c:pt idx="7682">
                  <c:v>3073.2</c:v>
                </c:pt>
                <c:pt idx="7683">
                  <c:v>3073.6</c:v>
                </c:pt>
                <c:pt idx="7684">
                  <c:v>3074</c:v>
                </c:pt>
                <c:pt idx="7685">
                  <c:v>3074.4</c:v>
                </c:pt>
                <c:pt idx="7686">
                  <c:v>3074.8</c:v>
                </c:pt>
                <c:pt idx="7687">
                  <c:v>3075.2</c:v>
                </c:pt>
                <c:pt idx="7688">
                  <c:v>3075.6</c:v>
                </c:pt>
                <c:pt idx="7689">
                  <c:v>3076</c:v>
                </c:pt>
                <c:pt idx="7690">
                  <c:v>3076.4</c:v>
                </c:pt>
                <c:pt idx="7691">
                  <c:v>3076.8</c:v>
                </c:pt>
                <c:pt idx="7692">
                  <c:v>3077.2</c:v>
                </c:pt>
                <c:pt idx="7693">
                  <c:v>3077.6</c:v>
                </c:pt>
                <c:pt idx="7694">
                  <c:v>3078</c:v>
                </c:pt>
                <c:pt idx="7695">
                  <c:v>3078.4</c:v>
                </c:pt>
                <c:pt idx="7696">
                  <c:v>3078.8</c:v>
                </c:pt>
                <c:pt idx="7697">
                  <c:v>3079.2</c:v>
                </c:pt>
                <c:pt idx="7698">
                  <c:v>3079.6</c:v>
                </c:pt>
                <c:pt idx="7699">
                  <c:v>3080</c:v>
                </c:pt>
                <c:pt idx="7700">
                  <c:v>3080.4</c:v>
                </c:pt>
                <c:pt idx="7701">
                  <c:v>3080.8</c:v>
                </c:pt>
                <c:pt idx="7702">
                  <c:v>3081.2</c:v>
                </c:pt>
                <c:pt idx="7703">
                  <c:v>3081.6</c:v>
                </c:pt>
                <c:pt idx="7704">
                  <c:v>3082</c:v>
                </c:pt>
                <c:pt idx="7705">
                  <c:v>3082.4</c:v>
                </c:pt>
                <c:pt idx="7706">
                  <c:v>3082.8</c:v>
                </c:pt>
                <c:pt idx="7707">
                  <c:v>3083.2</c:v>
                </c:pt>
                <c:pt idx="7708">
                  <c:v>3083.6</c:v>
                </c:pt>
                <c:pt idx="7709">
                  <c:v>3084</c:v>
                </c:pt>
                <c:pt idx="7710">
                  <c:v>3084.4</c:v>
                </c:pt>
                <c:pt idx="7711">
                  <c:v>3084.8</c:v>
                </c:pt>
                <c:pt idx="7712">
                  <c:v>3085.2</c:v>
                </c:pt>
                <c:pt idx="7713">
                  <c:v>3085.6</c:v>
                </c:pt>
                <c:pt idx="7714">
                  <c:v>3086</c:v>
                </c:pt>
                <c:pt idx="7715">
                  <c:v>3086.4</c:v>
                </c:pt>
                <c:pt idx="7716">
                  <c:v>3086.8</c:v>
                </c:pt>
                <c:pt idx="7717">
                  <c:v>3087.2</c:v>
                </c:pt>
                <c:pt idx="7718">
                  <c:v>3087.6</c:v>
                </c:pt>
                <c:pt idx="7719">
                  <c:v>3088</c:v>
                </c:pt>
                <c:pt idx="7720">
                  <c:v>3088.4</c:v>
                </c:pt>
                <c:pt idx="7721">
                  <c:v>3088.8</c:v>
                </c:pt>
                <c:pt idx="7722">
                  <c:v>3089.2</c:v>
                </c:pt>
                <c:pt idx="7723">
                  <c:v>3089.6</c:v>
                </c:pt>
                <c:pt idx="7724">
                  <c:v>3090</c:v>
                </c:pt>
                <c:pt idx="7725">
                  <c:v>3090.4</c:v>
                </c:pt>
                <c:pt idx="7726">
                  <c:v>3090.8</c:v>
                </c:pt>
                <c:pt idx="7727">
                  <c:v>3091.2</c:v>
                </c:pt>
                <c:pt idx="7728">
                  <c:v>3091.6</c:v>
                </c:pt>
                <c:pt idx="7729">
                  <c:v>3092</c:v>
                </c:pt>
                <c:pt idx="7730">
                  <c:v>3092.4</c:v>
                </c:pt>
                <c:pt idx="7731">
                  <c:v>3092.8</c:v>
                </c:pt>
                <c:pt idx="7732">
                  <c:v>3093.2</c:v>
                </c:pt>
                <c:pt idx="7733">
                  <c:v>3093.6</c:v>
                </c:pt>
                <c:pt idx="7734">
                  <c:v>3094</c:v>
                </c:pt>
                <c:pt idx="7735">
                  <c:v>3094.4</c:v>
                </c:pt>
                <c:pt idx="7736">
                  <c:v>3094.8</c:v>
                </c:pt>
                <c:pt idx="7737">
                  <c:v>3095.2</c:v>
                </c:pt>
                <c:pt idx="7738">
                  <c:v>3095.6</c:v>
                </c:pt>
                <c:pt idx="7739">
                  <c:v>3096</c:v>
                </c:pt>
                <c:pt idx="7740">
                  <c:v>3096.4</c:v>
                </c:pt>
                <c:pt idx="7741">
                  <c:v>3096.8</c:v>
                </c:pt>
                <c:pt idx="7742">
                  <c:v>3097.2</c:v>
                </c:pt>
                <c:pt idx="7743">
                  <c:v>3097.6</c:v>
                </c:pt>
                <c:pt idx="7744">
                  <c:v>3098</c:v>
                </c:pt>
                <c:pt idx="7745">
                  <c:v>3098.4</c:v>
                </c:pt>
                <c:pt idx="7746">
                  <c:v>3098.8</c:v>
                </c:pt>
                <c:pt idx="7747">
                  <c:v>3099.2</c:v>
                </c:pt>
                <c:pt idx="7748">
                  <c:v>3099.6</c:v>
                </c:pt>
                <c:pt idx="7749">
                  <c:v>3100</c:v>
                </c:pt>
                <c:pt idx="7750">
                  <c:v>3100.4</c:v>
                </c:pt>
                <c:pt idx="7751">
                  <c:v>3100.8</c:v>
                </c:pt>
                <c:pt idx="7752">
                  <c:v>3101.2</c:v>
                </c:pt>
                <c:pt idx="7753">
                  <c:v>3101.6</c:v>
                </c:pt>
                <c:pt idx="7754">
                  <c:v>3102</c:v>
                </c:pt>
                <c:pt idx="7755">
                  <c:v>3102.4</c:v>
                </c:pt>
                <c:pt idx="7756">
                  <c:v>3102.8</c:v>
                </c:pt>
                <c:pt idx="7757">
                  <c:v>3103.2</c:v>
                </c:pt>
                <c:pt idx="7758">
                  <c:v>3103.6</c:v>
                </c:pt>
                <c:pt idx="7759">
                  <c:v>3104</c:v>
                </c:pt>
                <c:pt idx="7760">
                  <c:v>3104.4</c:v>
                </c:pt>
                <c:pt idx="7761">
                  <c:v>3104.8</c:v>
                </c:pt>
                <c:pt idx="7762">
                  <c:v>3105.2</c:v>
                </c:pt>
                <c:pt idx="7763">
                  <c:v>3105.6</c:v>
                </c:pt>
                <c:pt idx="7764">
                  <c:v>3106</c:v>
                </c:pt>
                <c:pt idx="7765">
                  <c:v>3106.4</c:v>
                </c:pt>
                <c:pt idx="7766">
                  <c:v>3106.8</c:v>
                </c:pt>
                <c:pt idx="7767">
                  <c:v>3107.2</c:v>
                </c:pt>
                <c:pt idx="7768">
                  <c:v>3107.6</c:v>
                </c:pt>
                <c:pt idx="7769">
                  <c:v>3108</c:v>
                </c:pt>
                <c:pt idx="7770">
                  <c:v>3108.4</c:v>
                </c:pt>
                <c:pt idx="7771">
                  <c:v>3108.8</c:v>
                </c:pt>
                <c:pt idx="7772">
                  <c:v>3109.2</c:v>
                </c:pt>
                <c:pt idx="7773">
                  <c:v>3109.6</c:v>
                </c:pt>
                <c:pt idx="7774">
                  <c:v>3110</c:v>
                </c:pt>
                <c:pt idx="7775">
                  <c:v>3110.4</c:v>
                </c:pt>
                <c:pt idx="7776">
                  <c:v>3110.8</c:v>
                </c:pt>
                <c:pt idx="7777">
                  <c:v>3111.2</c:v>
                </c:pt>
                <c:pt idx="7778">
                  <c:v>3111.6</c:v>
                </c:pt>
                <c:pt idx="7779">
                  <c:v>3112</c:v>
                </c:pt>
                <c:pt idx="7780">
                  <c:v>3112.4</c:v>
                </c:pt>
                <c:pt idx="7781">
                  <c:v>3112.8</c:v>
                </c:pt>
                <c:pt idx="7782">
                  <c:v>3113.2</c:v>
                </c:pt>
                <c:pt idx="7783">
                  <c:v>3113.6</c:v>
                </c:pt>
                <c:pt idx="7784">
                  <c:v>3114</c:v>
                </c:pt>
                <c:pt idx="7785">
                  <c:v>3114.4</c:v>
                </c:pt>
                <c:pt idx="7786">
                  <c:v>3114.8</c:v>
                </c:pt>
                <c:pt idx="7787">
                  <c:v>3115.2</c:v>
                </c:pt>
                <c:pt idx="7788">
                  <c:v>3115.6</c:v>
                </c:pt>
                <c:pt idx="7789">
                  <c:v>3116</c:v>
                </c:pt>
                <c:pt idx="7790">
                  <c:v>3116.4</c:v>
                </c:pt>
                <c:pt idx="7791">
                  <c:v>3116.8</c:v>
                </c:pt>
                <c:pt idx="7792">
                  <c:v>3117.2</c:v>
                </c:pt>
                <c:pt idx="7793">
                  <c:v>3117.6</c:v>
                </c:pt>
                <c:pt idx="7794">
                  <c:v>3118</c:v>
                </c:pt>
                <c:pt idx="7795">
                  <c:v>3118.4</c:v>
                </c:pt>
                <c:pt idx="7796">
                  <c:v>3118.8</c:v>
                </c:pt>
                <c:pt idx="7797">
                  <c:v>3119.2</c:v>
                </c:pt>
                <c:pt idx="7798">
                  <c:v>3119.6</c:v>
                </c:pt>
                <c:pt idx="7799">
                  <c:v>3120</c:v>
                </c:pt>
                <c:pt idx="7800">
                  <c:v>3120.4</c:v>
                </c:pt>
                <c:pt idx="7801">
                  <c:v>3120.8</c:v>
                </c:pt>
                <c:pt idx="7802">
                  <c:v>3121.2</c:v>
                </c:pt>
                <c:pt idx="7803">
                  <c:v>3121.6</c:v>
                </c:pt>
                <c:pt idx="7804">
                  <c:v>3122</c:v>
                </c:pt>
                <c:pt idx="7805">
                  <c:v>3122.4</c:v>
                </c:pt>
                <c:pt idx="7806">
                  <c:v>3122.8</c:v>
                </c:pt>
                <c:pt idx="7807">
                  <c:v>3123.2</c:v>
                </c:pt>
                <c:pt idx="7808">
                  <c:v>3123.6</c:v>
                </c:pt>
                <c:pt idx="7809">
                  <c:v>3124</c:v>
                </c:pt>
                <c:pt idx="7810">
                  <c:v>3124.4</c:v>
                </c:pt>
                <c:pt idx="7811">
                  <c:v>3124.8</c:v>
                </c:pt>
                <c:pt idx="7812">
                  <c:v>3125.2</c:v>
                </c:pt>
                <c:pt idx="7813">
                  <c:v>3125.6</c:v>
                </c:pt>
                <c:pt idx="7814">
                  <c:v>3126</c:v>
                </c:pt>
                <c:pt idx="7815">
                  <c:v>3126.4</c:v>
                </c:pt>
                <c:pt idx="7816">
                  <c:v>3126.8</c:v>
                </c:pt>
                <c:pt idx="7817">
                  <c:v>3127.2</c:v>
                </c:pt>
                <c:pt idx="7818">
                  <c:v>3127.6</c:v>
                </c:pt>
                <c:pt idx="7819">
                  <c:v>3128</c:v>
                </c:pt>
                <c:pt idx="7820">
                  <c:v>3128.4</c:v>
                </c:pt>
                <c:pt idx="7821">
                  <c:v>3128.8</c:v>
                </c:pt>
                <c:pt idx="7822">
                  <c:v>3129.2</c:v>
                </c:pt>
                <c:pt idx="7823">
                  <c:v>3129.6</c:v>
                </c:pt>
                <c:pt idx="7824">
                  <c:v>3130</c:v>
                </c:pt>
                <c:pt idx="7825">
                  <c:v>3130.4</c:v>
                </c:pt>
                <c:pt idx="7826">
                  <c:v>3130.8</c:v>
                </c:pt>
                <c:pt idx="7827">
                  <c:v>3131.2</c:v>
                </c:pt>
                <c:pt idx="7828">
                  <c:v>3131.6</c:v>
                </c:pt>
                <c:pt idx="7829">
                  <c:v>3132</c:v>
                </c:pt>
                <c:pt idx="7830">
                  <c:v>3132.4</c:v>
                </c:pt>
                <c:pt idx="7831">
                  <c:v>3132.8</c:v>
                </c:pt>
                <c:pt idx="7832">
                  <c:v>3133.2</c:v>
                </c:pt>
                <c:pt idx="7833">
                  <c:v>3133.6</c:v>
                </c:pt>
                <c:pt idx="7834">
                  <c:v>3134</c:v>
                </c:pt>
                <c:pt idx="7835">
                  <c:v>3134.4</c:v>
                </c:pt>
                <c:pt idx="7836">
                  <c:v>3134.8</c:v>
                </c:pt>
                <c:pt idx="7837">
                  <c:v>3135.2</c:v>
                </c:pt>
                <c:pt idx="7838">
                  <c:v>3135.6</c:v>
                </c:pt>
                <c:pt idx="7839">
                  <c:v>3136</c:v>
                </c:pt>
                <c:pt idx="7840">
                  <c:v>3136.4</c:v>
                </c:pt>
                <c:pt idx="7841">
                  <c:v>3136.8</c:v>
                </c:pt>
                <c:pt idx="7842">
                  <c:v>3137.2</c:v>
                </c:pt>
                <c:pt idx="7843">
                  <c:v>3137.6</c:v>
                </c:pt>
                <c:pt idx="7844">
                  <c:v>3138</c:v>
                </c:pt>
                <c:pt idx="7845">
                  <c:v>3138.4</c:v>
                </c:pt>
                <c:pt idx="7846">
                  <c:v>3138.8</c:v>
                </c:pt>
                <c:pt idx="7847">
                  <c:v>3139.2</c:v>
                </c:pt>
                <c:pt idx="7848">
                  <c:v>3139.6</c:v>
                </c:pt>
                <c:pt idx="7849">
                  <c:v>3140</c:v>
                </c:pt>
                <c:pt idx="7850">
                  <c:v>3140.4</c:v>
                </c:pt>
                <c:pt idx="7851">
                  <c:v>3140.8</c:v>
                </c:pt>
                <c:pt idx="7852">
                  <c:v>3141.2</c:v>
                </c:pt>
                <c:pt idx="7853">
                  <c:v>3141.6</c:v>
                </c:pt>
                <c:pt idx="7854">
                  <c:v>3142</c:v>
                </c:pt>
                <c:pt idx="7855">
                  <c:v>3142.4</c:v>
                </c:pt>
                <c:pt idx="7856">
                  <c:v>3142.8</c:v>
                </c:pt>
                <c:pt idx="7857">
                  <c:v>3143.2</c:v>
                </c:pt>
                <c:pt idx="7858">
                  <c:v>3143.6</c:v>
                </c:pt>
                <c:pt idx="7859">
                  <c:v>3144</c:v>
                </c:pt>
                <c:pt idx="7860">
                  <c:v>3144.4</c:v>
                </c:pt>
                <c:pt idx="7861">
                  <c:v>3144.8</c:v>
                </c:pt>
                <c:pt idx="7862">
                  <c:v>3145.2</c:v>
                </c:pt>
                <c:pt idx="7863">
                  <c:v>3145.6</c:v>
                </c:pt>
                <c:pt idx="7864">
                  <c:v>3146</c:v>
                </c:pt>
                <c:pt idx="7865">
                  <c:v>3146.4</c:v>
                </c:pt>
                <c:pt idx="7866">
                  <c:v>3146.8</c:v>
                </c:pt>
                <c:pt idx="7867">
                  <c:v>3147.2</c:v>
                </c:pt>
                <c:pt idx="7868">
                  <c:v>3147.6</c:v>
                </c:pt>
                <c:pt idx="7869">
                  <c:v>3148</c:v>
                </c:pt>
                <c:pt idx="7870">
                  <c:v>3148.4</c:v>
                </c:pt>
                <c:pt idx="7871">
                  <c:v>3148.8</c:v>
                </c:pt>
                <c:pt idx="7872">
                  <c:v>3149.2</c:v>
                </c:pt>
                <c:pt idx="7873">
                  <c:v>3149.6</c:v>
                </c:pt>
                <c:pt idx="7874">
                  <c:v>3150</c:v>
                </c:pt>
                <c:pt idx="7875">
                  <c:v>3150.4</c:v>
                </c:pt>
                <c:pt idx="7876">
                  <c:v>3150.8</c:v>
                </c:pt>
                <c:pt idx="7877">
                  <c:v>3151.2</c:v>
                </c:pt>
                <c:pt idx="7878">
                  <c:v>3151.6</c:v>
                </c:pt>
                <c:pt idx="7879">
                  <c:v>3152</c:v>
                </c:pt>
                <c:pt idx="7880">
                  <c:v>3152.4</c:v>
                </c:pt>
                <c:pt idx="7881">
                  <c:v>3152.8</c:v>
                </c:pt>
                <c:pt idx="7882">
                  <c:v>3153.2</c:v>
                </c:pt>
                <c:pt idx="7883">
                  <c:v>3153.6</c:v>
                </c:pt>
                <c:pt idx="7884">
                  <c:v>3154</c:v>
                </c:pt>
                <c:pt idx="7885">
                  <c:v>3154.4</c:v>
                </c:pt>
                <c:pt idx="7886">
                  <c:v>3154.8</c:v>
                </c:pt>
                <c:pt idx="7887">
                  <c:v>3155.2</c:v>
                </c:pt>
                <c:pt idx="7888">
                  <c:v>3155.6</c:v>
                </c:pt>
                <c:pt idx="7889">
                  <c:v>3156</c:v>
                </c:pt>
                <c:pt idx="7890">
                  <c:v>3156.4</c:v>
                </c:pt>
                <c:pt idx="7891">
                  <c:v>3156.8</c:v>
                </c:pt>
                <c:pt idx="7892">
                  <c:v>3157.2</c:v>
                </c:pt>
                <c:pt idx="7893">
                  <c:v>3157.6</c:v>
                </c:pt>
                <c:pt idx="7894">
                  <c:v>3158</c:v>
                </c:pt>
                <c:pt idx="7895">
                  <c:v>3158.4</c:v>
                </c:pt>
                <c:pt idx="7896">
                  <c:v>3158.8</c:v>
                </c:pt>
                <c:pt idx="7897">
                  <c:v>3159.2</c:v>
                </c:pt>
                <c:pt idx="7898">
                  <c:v>3159.6</c:v>
                </c:pt>
                <c:pt idx="7899">
                  <c:v>3160</c:v>
                </c:pt>
                <c:pt idx="7900">
                  <c:v>3160.4</c:v>
                </c:pt>
                <c:pt idx="7901">
                  <c:v>3160.8</c:v>
                </c:pt>
                <c:pt idx="7902">
                  <c:v>3161.2</c:v>
                </c:pt>
                <c:pt idx="7903">
                  <c:v>3161.6</c:v>
                </c:pt>
                <c:pt idx="7904">
                  <c:v>3162</c:v>
                </c:pt>
                <c:pt idx="7905">
                  <c:v>3162.4</c:v>
                </c:pt>
                <c:pt idx="7906">
                  <c:v>3162.8</c:v>
                </c:pt>
                <c:pt idx="7907">
                  <c:v>3163.2</c:v>
                </c:pt>
                <c:pt idx="7908">
                  <c:v>3163.6</c:v>
                </c:pt>
                <c:pt idx="7909">
                  <c:v>3164</c:v>
                </c:pt>
                <c:pt idx="7910">
                  <c:v>3164.4</c:v>
                </c:pt>
                <c:pt idx="7911">
                  <c:v>3164.8</c:v>
                </c:pt>
                <c:pt idx="7912">
                  <c:v>3165.2</c:v>
                </c:pt>
                <c:pt idx="7913">
                  <c:v>3165.6</c:v>
                </c:pt>
                <c:pt idx="7914">
                  <c:v>3166</c:v>
                </c:pt>
                <c:pt idx="7915">
                  <c:v>3166.4</c:v>
                </c:pt>
                <c:pt idx="7916">
                  <c:v>3166.8</c:v>
                </c:pt>
                <c:pt idx="7917">
                  <c:v>3167.2</c:v>
                </c:pt>
                <c:pt idx="7918">
                  <c:v>3167.6</c:v>
                </c:pt>
                <c:pt idx="7919">
                  <c:v>3168</c:v>
                </c:pt>
                <c:pt idx="7920">
                  <c:v>3168.4</c:v>
                </c:pt>
                <c:pt idx="7921">
                  <c:v>3168.8</c:v>
                </c:pt>
                <c:pt idx="7922">
                  <c:v>3169.2</c:v>
                </c:pt>
                <c:pt idx="7923">
                  <c:v>3169.6</c:v>
                </c:pt>
                <c:pt idx="7924">
                  <c:v>3170</c:v>
                </c:pt>
                <c:pt idx="7925">
                  <c:v>3170.4</c:v>
                </c:pt>
                <c:pt idx="7926">
                  <c:v>3170.8</c:v>
                </c:pt>
                <c:pt idx="7927">
                  <c:v>3171.2</c:v>
                </c:pt>
                <c:pt idx="7928">
                  <c:v>3171.6</c:v>
                </c:pt>
                <c:pt idx="7929">
                  <c:v>3172</c:v>
                </c:pt>
                <c:pt idx="7930">
                  <c:v>3172.4</c:v>
                </c:pt>
                <c:pt idx="7931">
                  <c:v>3172.8</c:v>
                </c:pt>
                <c:pt idx="7932">
                  <c:v>3173.2</c:v>
                </c:pt>
                <c:pt idx="7933">
                  <c:v>3173.6</c:v>
                </c:pt>
                <c:pt idx="7934">
                  <c:v>3174</c:v>
                </c:pt>
                <c:pt idx="7935">
                  <c:v>3174.4</c:v>
                </c:pt>
                <c:pt idx="7936">
                  <c:v>3174.8</c:v>
                </c:pt>
                <c:pt idx="7937">
                  <c:v>3175.2</c:v>
                </c:pt>
                <c:pt idx="7938">
                  <c:v>3175.6</c:v>
                </c:pt>
                <c:pt idx="7939">
                  <c:v>3176</c:v>
                </c:pt>
                <c:pt idx="7940">
                  <c:v>3176.4</c:v>
                </c:pt>
                <c:pt idx="7941">
                  <c:v>3176.8</c:v>
                </c:pt>
                <c:pt idx="7942">
                  <c:v>3177.2</c:v>
                </c:pt>
                <c:pt idx="7943">
                  <c:v>3177.6</c:v>
                </c:pt>
                <c:pt idx="7944">
                  <c:v>3178</c:v>
                </c:pt>
                <c:pt idx="7945">
                  <c:v>3178.4</c:v>
                </c:pt>
                <c:pt idx="7946">
                  <c:v>3178.8</c:v>
                </c:pt>
                <c:pt idx="7947">
                  <c:v>3179.2</c:v>
                </c:pt>
                <c:pt idx="7948">
                  <c:v>3179.6</c:v>
                </c:pt>
                <c:pt idx="7949">
                  <c:v>3180</c:v>
                </c:pt>
                <c:pt idx="7950">
                  <c:v>3180.4</c:v>
                </c:pt>
                <c:pt idx="7951">
                  <c:v>3180.8</c:v>
                </c:pt>
                <c:pt idx="7952">
                  <c:v>3181.2</c:v>
                </c:pt>
                <c:pt idx="7953">
                  <c:v>3181.6</c:v>
                </c:pt>
                <c:pt idx="7954">
                  <c:v>3182</c:v>
                </c:pt>
                <c:pt idx="7955">
                  <c:v>3182.4</c:v>
                </c:pt>
                <c:pt idx="7956">
                  <c:v>3182.8</c:v>
                </c:pt>
                <c:pt idx="7957">
                  <c:v>3183.2</c:v>
                </c:pt>
                <c:pt idx="7958">
                  <c:v>3183.6</c:v>
                </c:pt>
                <c:pt idx="7959">
                  <c:v>3184</c:v>
                </c:pt>
                <c:pt idx="7960">
                  <c:v>3184.4</c:v>
                </c:pt>
                <c:pt idx="7961">
                  <c:v>3184.8</c:v>
                </c:pt>
                <c:pt idx="7962">
                  <c:v>3185.2</c:v>
                </c:pt>
                <c:pt idx="7963">
                  <c:v>3185.6</c:v>
                </c:pt>
                <c:pt idx="7964">
                  <c:v>3186</c:v>
                </c:pt>
                <c:pt idx="7965">
                  <c:v>3186.4</c:v>
                </c:pt>
                <c:pt idx="7966">
                  <c:v>3186.8</c:v>
                </c:pt>
                <c:pt idx="7967">
                  <c:v>3187.2</c:v>
                </c:pt>
                <c:pt idx="7968">
                  <c:v>3187.6</c:v>
                </c:pt>
                <c:pt idx="7969">
                  <c:v>3188</c:v>
                </c:pt>
                <c:pt idx="7970">
                  <c:v>3188.4</c:v>
                </c:pt>
                <c:pt idx="7971">
                  <c:v>3188.8</c:v>
                </c:pt>
                <c:pt idx="7972">
                  <c:v>3189.2</c:v>
                </c:pt>
                <c:pt idx="7973">
                  <c:v>3189.6</c:v>
                </c:pt>
                <c:pt idx="7974">
                  <c:v>3190</c:v>
                </c:pt>
                <c:pt idx="7975">
                  <c:v>3190.4</c:v>
                </c:pt>
                <c:pt idx="7976">
                  <c:v>3190.8</c:v>
                </c:pt>
                <c:pt idx="7977">
                  <c:v>3191.2</c:v>
                </c:pt>
                <c:pt idx="7978">
                  <c:v>3191.6</c:v>
                </c:pt>
                <c:pt idx="7979">
                  <c:v>3192</c:v>
                </c:pt>
                <c:pt idx="7980">
                  <c:v>3192.4</c:v>
                </c:pt>
                <c:pt idx="7981">
                  <c:v>3192.8</c:v>
                </c:pt>
                <c:pt idx="7982">
                  <c:v>3193.2</c:v>
                </c:pt>
                <c:pt idx="7983">
                  <c:v>3193.6</c:v>
                </c:pt>
                <c:pt idx="7984">
                  <c:v>3194</c:v>
                </c:pt>
                <c:pt idx="7985">
                  <c:v>3194.4</c:v>
                </c:pt>
                <c:pt idx="7986">
                  <c:v>3194.8</c:v>
                </c:pt>
                <c:pt idx="7987">
                  <c:v>3195.2</c:v>
                </c:pt>
                <c:pt idx="7988">
                  <c:v>3195.6</c:v>
                </c:pt>
                <c:pt idx="7989">
                  <c:v>3196</c:v>
                </c:pt>
                <c:pt idx="7990">
                  <c:v>3196.4</c:v>
                </c:pt>
                <c:pt idx="7991">
                  <c:v>3196.8</c:v>
                </c:pt>
                <c:pt idx="7992">
                  <c:v>3197.2</c:v>
                </c:pt>
                <c:pt idx="7993">
                  <c:v>3197.6</c:v>
                </c:pt>
                <c:pt idx="7994">
                  <c:v>3198</c:v>
                </c:pt>
                <c:pt idx="7995">
                  <c:v>3198.4</c:v>
                </c:pt>
                <c:pt idx="7996">
                  <c:v>3198.8</c:v>
                </c:pt>
                <c:pt idx="7997">
                  <c:v>3199.2</c:v>
                </c:pt>
                <c:pt idx="7998">
                  <c:v>3199.6</c:v>
                </c:pt>
                <c:pt idx="7999">
                  <c:v>3200</c:v>
                </c:pt>
                <c:pt idx="8000">
                  <c:v>3200.4</c:v>
                </c:pt>
                <c:pt idx="8001">
                  <c:v>3200.8</c:v>
                </c:pt>
                <c:pt idx="8002">
                  <c:v>3201.2</c:v>
                </c:pt>
                <c:pt idx="8003">
                  <c:v>3201.6</c:v>
                </c:pt>
                <c:pt idx="8004">
                  <c:v>3202</c:v>
                </c:pt>
                <c:pt idx="8005">
                  <c:v>3202.4</c:v>
                </c:pt>
                <c:pt idx="8006">
                  <c:v>3202.8</c:v>
                </c:pt>
                <c:pt idx="8007">
                  <c:v>3203.2</c:v>
                </c:pt>
                <c:pt idx="8008">
                  <c:v>3203.6</c:v>
                </c:pt>
                <c:pt idx="8009">
                  <c:v>3204</c:v>
                </c:pt>
                <c:pt idx="8010">
                  <c:v>3204.4</c:v>
                </c:pt>
                <c:pt idx="8011">
                  <c:v>3204.8</c:v>
                </c:pt>
                <c:pt idx="8012">
                  <c:v>3205.2</c:v>
                </c:pt>
                <c:pt idx="8013">
                  <c:v>3205.6</c:v>
                </c:pt>
                <c:pt idx="8014">
                  <c:v>3206</c:v>
                </c:pt>
                <c:pt idx="8015">
                  <c:v>3206.4</c:v>
                </c:pt>
                <c:pt idx="8016">
                  <c:v>3206.8</c:v>
                </c:pt>
                <c:pt idx="8017">
                  <c:v>3207.2</c:v>
                </c:pt>
                <c:pt idx="8018">
                  <c:v>3207.6</c:v>
                </c:pt>
                <c:pt idx="8019">
                  <c:v>3208</c:v>
                </c:pt>
                <c:pt idx="8020">
                  <c:v>3208.4</c:v>
                </c:pt>
                <c:pt idx="8021">
                  <c:v>3208.8</c:v>
                </c:pt>
                <c:pt idx="8022">
                  <c:v>3209.2</c:v>
                </c:pt>
                <c:pt idx="8023">
                  <c:v>3209.6</c:v>
                </c:pt>
                <c:pt idx="8024">
                  <c:v>3210</c:v>
                </c:pt>
                <c:pt idx="8025">
                  <c:v>3210.4</c:v>
                </c:pt>
                <c:pt idx="8026">
                  <c:v>3210.8</c:v>
                </c:pt>
                <c:pt idx="8027">
                  <c:v>3211.2</c:v>
                </c:pt>
                <c:pt idx="8028">
                  <c:v>3211.6</c:v>
                </c:pt>
                <c:pt idx="8029">
                  <c:v>3212</c:v>
                </c:pt>
                <c:pt idx="8030">
                  <c:v>3212.4</c:v>
                </c:pt>
                <c:pt idx="8031">
                  <c:v>3212.8</c:v>
                </c:pt>
                <c:pt idx="8032">
                  <c:v>3213.2</c:v>
                </c:pt>
                <c:pt idx="8033">
                  <c:v>3213.6</c:v>
                </c:pt>
                <c:pt idx="8034">
                  <c:v>3214</c:v>
                </c:pt>
                <c:pt idx="8035">
                  <c:v>3214.4</c:v>
                </c:pt>
                <c:pt idx="8036">
                  <c:v>3214.8</c:v>
                </c:pt>
                <c:pt idx="8037">
                  <c:v>3215.2</c:v>
                </c:pt>
                <c:pt idx="8038">
                  <c:v>3215.6</c:v>
                </c:pt>
                <c:pt idx="8039">
                  <c:v>3216</c:v>
                </c:pt>
                <c:pt idx="8040">
                  <c:v>3216.4</c:v>
                </c:pt>
                <c:pt idx="8041">
                  <c:v>3216.8</c:v>
                </c:pt>
                <c:pt idx="8042">
                  <c:v>3217.2</c:v>
                </c:pt>
                <c:pt idx="8043">
                  <c:v>3217.6</c:v>
                </c:pt>
                <c:pt idx="8044">
                  <c:v>3218</c:v>
                </c:pt>
                <c:pt idx="8045">
                  <c:v>3218.4</c:v>
                </c:pt>
                <c:pt idx="8046">
                  <c:v>3218.8</c:v>
                </c:pt>
                <c:pt idx="8047">
                  <c:v>3219.2</c:v>
                </c:pt>
                <c:pt idx="8048">
                  <c:v>3219.6</c:v>
                </c:pt>
                <c:pt idx="8049">
                  <c:v>3220</c:v>
                </c:pt>
                <c:pt idx="8050">
                  <c:v>3220.4</c:v>
                </c:pt>
                <c:pt idx="8051">
                  <c:v>3220.8</c:v>
                </c:pt>
                <c:pt idx="8052">
                  <c:v>3221.2</c:v>
                </c:pt>
                <c:pt idx="8053">
                  <c:v>3221.6</c:v>
                </c:pt>
                <c:pt idx="8054">
                  <c:v>3222</c:v>
                </c:pt>
                <c:pt idx="8055">
                  <c:v>3222.4</c:v>
                </c:pt>
                <c:pt idx="8056">
                  <c:v>3222.8</c:v>
                </c:pt>
                <c:pt idx="8057">
                  <c:v>3223.2</c:v>
                </c:pt>
                <c:pt idx="8058">
                  <c:v>3223.6</c:v>
                </c:pt>
                <c:pt idx="8059">
                  <c:v>3224</c:v>
                </c:pt>
                <c:pt idx="8060">
                  <c:v>3224.4</c:v>
                </c:pt>
                <c:pt idx="8061">
                  <c:v>3224.8</c:v>
                </c:pt>
                <c:pt idx="8062">
                  <c:v>3225.2</c:v>
                </c:pt>
                <c:pt idx="8063">
                  <c:v>3225.6</c:v>
                </c:pt>
                <c:pt idx="8064">
                  <c:v>3226</c:v>
                </c:pt>
                <c:pt idx="8065">
                  <c:v>3226.4</c:v>
                </c:pt>
                <c:pt idx="8066">
                  <c:v>3226.8</c:v>
                </c:pt>
                <c:pt idx="8067">
                  <c:v>3227.2</c:v>
                </c:pt>
                <c:pt idx="8068">
                  <c:v>3227.6</c:v>
                </c:pt>
                <c:pt idx="8069">
                  <c:v>3228</c:v>
                </c:pt>
                <c:pt idx="8070">
                  <c:v>3228.4</c:v>
                </c:pt>
                <c:pt idx="8071">
                  <c:v>3228.8</c:v>
                </c:pt>
                <c:pt idx="8072">
                  <c:v>3229.2</c:v>
                </c:pt>
                <c:pt idx="8073">
                  <c:v>3229.6</c:v>
                </c:pt>
                <c:pt idx="8074">
                  <c:v>3230</c:v>
                </c:pt>
                <c:pt idx="8075">
                  <c:v>3230.4</c:v>
                </c:pt>
                <c:pt idx="8076">
                  <c:v>3230.8</c:v>
                </c:pt>
                <c:pt idx="8077">
                  <c:v>3231.2</c:v>
                </c:pt>
                <c:pt idx="8078">
                  <c:v>3231.6</c:v>
                </c:pt>
                <c:pt idx="8079">
                  <c:v>3232</c:v>
                </c:pt>
                <c:pt idx="8080">
                  <c:v>3232.4</c:v>
                </c:pt>
                <c:pt idx="8081">
                  <c:v>3232.8</c:v>
                </c:pt>
                <c:pt idx="8082">
                  <c:v>3233.2</c:v>
                </c:pt>
                <c:pt idx="8083">
                  <c:v>3233.6</c:v>
                </c:pt>
                <c:pt idx="8084">
                  <c:v>3234</c:v>
                </c:pt>
                <c:pt idx="8085">
                  <c:v>3234.4</c:v>
                </c:pt>
                <c:pt idx="8086">
                  <c:v>3234.8</c:v>
                </c:pt>
                <c:pt idx="8087">
                  <c:v>3235.2</c:v>
                </c:pt>
                <c:pt idx="8088">
                  <c:v>3235.6</c:v>
                </c:pt>
                <c:pt idx="8089">
                  <c:v>3236</c:v>
                </c:pt>
                <c:pt idx="8090">
                  <c:v>3236.4</c:v>
                </c:pt>
                <c:pt idx="8091">
                  <c:v>3236.8</c:v>
                </c:pt>
                <c:pt idx="8092">
                  <c:v>3237.2</c:v>
                </c:pt>
                <c:pt idx="8093">
                  <c:v>3237.6</c:v>
                </c:pt>
                <c:pt idx="8094">
                  <c:v>3238</c:v>
                </c:pt>
                <c:pt idx="8095">
                  <c:v>3238.4</c:v>
                </c:pt>
                <c:pt idx="8096">
                  <c:v>3238.8</c:v>
                </c:pt>
                <c:pt idx="8097">
                  <c:v>3239.2</c:v>
                </c:pt>
                <c:pt idx="8098">
                  <c:v>3239.6</c:v>
                </c:pt>
                <c:pt idx="8099">
                  <c:v>3240</c:v>
                </c:pt>
                <c:pt idx="8100">
                  <c:v>3240.4</c:v>
                </c:pt>
                <c:pt idx="8101">
                  <c:v>3240.8</c:v>
                </c:pt>
                <c:pt idx="8102">
                  <c:v>3241.2</c:v>
                </c:pt>
                <c:pt idx="8103">
                  <c:v>3241.6</c:v>
                </c:pt>
                <c:pt idx="8104">
                  <c:v>3242</c:v>
                </c:pt>
                <c:pt idx="8105">
                  <c:v>3242.4</c:v>
                </c:pt>
                <c:pt idx="8106">
                  <c:v>3242.8</c:v>
                </c:pt>
                <c:pt idx="8107">
                  <c:v>3243.2</c:v>
                </c:pt>
                <c:pt idx="8108">
                  <c:v>3243.6</c:v>
                </c:pt>
                <c:pt idx="8109">
                  <c:v>3244</c:v>
                </c:pt>
                <c:pt idx="8110">
                  <c:v>3244.4</c:v>
                </c:pt>
                <c:pt idx="8111">
                  <c:v>3244.8</c:v>
                </c:pt>
                <c:pt idx="8112">
                  <c:v>3245.2</c:v>
                </c:pt>
                <c:pt idx="8113">
                  <c:v>3245.6</c:v>
                </c:pt>
                <c:pt idx="8114">
                  <c:v>3246</c:v>
                </c:pt>
                <c:pt idx="8115">
                  <c:v>3246.4</c:v>
                </c:pt>
                <c:pt idx="8116">
                  <c:v>3246.8</c:v>
                </c:pt>
                <c:pt idx="8117">
                  <c:v>3247.2</c:v>
                </c:pt>
                <c:pt idx="8118">
                  <c:v>3247.6</c:v>
                </c:pt>
                <c:pt idx="8119">
                  <c:v>3248</c:v>
                </c:pt>
                <c:pt idx="8120">
                  <c:v>3248.4</c:v>
                </c:pt>
                <c:pt idx="8121">
                  <c:v>3248.8</c:v>
                </c:pt>
                <c:pt idx="8122">
                  <c:v>3249.2</c:v>
                </c:pt>
                <c:pt idx="8123">
                  <c:v>3249.6</c:v>
                </c:pt>
                <c:pt idx="8124">
                  <c:v>3250</c:v>
                </c:pt>
                <c:pt idx="8125">
                  <c:v>3250.4</c:v>
                </c:pt>
                <c:pt idx="8126">
                  <c:v>3250.8</c:v>
                </c:pt>
                <c:pt idx="8127">
                  <c:v>3251.2</c:v>
                </c:pt>
                <c:pt idx="8128">
                  <c:v>3251.6</c:v>
                </c:pt>
                <c:pt idx="8129">
                  <c:v>3252</c:v>
                </c:pt>
                <c:pt idx="8130">
                  <c:v>3252.4</c:v>
                </c:pt>
                <c:pt idx="8131">
                  <c:v>3252.8</c:v>
                </c:pt>
                <c:pt idx="8132">
                  <c:v>3253.2</c:v>
                </c:pt>
                <c:pt idx="8133">
                  <c:v>3253.6</c:v>
                </c:pt>
                <c:pt idx="8134">
                  <c:v>3254</c:v>
                </c:pt>
                <c:pt idx="8135">
                  <c:v>3254.4</c:v>
                </c:pt>
                <c:pt idx="8136">
                  <c:v>3254.8</c:v>
                </c:pt>
                <c:pt idx="8137">
                  <c:v>3255.2</c:v>
                </c:pt>
                <c:pt idx="8138">
                  <c:v>3255.6</c:v>
                </c:pt>
                <c:pt idx="8139">
                  <c:v>3256</c:v>
                </c:pt>
                <c:pt idx="8140">
                  <c:v>3256.4</c:v>
                </c:pt>
                <c:pt idx="8141">
                  <c:v>3256.8</c:v>
                </c:pt>
                <c:pt idx="8142">
                  <c:v>3257.2</c:v>
                </c:pt>
                <c:pt idx="8143">
                  <c:v>3257.6</c:v>
                </c:pt>
                <c:pt idx="8144">
                  <c:v>3258</c:v>
                </c:pt>
                <c:pt idx="8145">
                  <c:v>3258.4</c:v>
                </c:pt>
                <c:pt idx="8146">
                  <c:v>3258.8</c:v>
                </c:pt>
                <c:pt idx="8147">
                  <c:v>3259.2</c:v>
                </c:pt>
                <c:pt idx="8148">
                  <c:v>3259.6</c:v>
                </c:pt>
                <c:pt idx="8149">
                  <c:v>3260</c:v>
                </c:pt>
                <c:pt idx="8150">
                  <c:v>3260.4</c:v>
                </c:pt>
                <c:pt idx="8151">
                  <c:v>3260.8</c:v>
                </c:pt>
                <c:pt idx="8152">
                  <c:v>3261.2</c:v>
                </c:pt>
                <c:pt idx="8153">
                  <c:v>3261.6</c:v>
                </c:pt>
                <c:pt idx="8154">
                  <c:v>3262</c:v>
                </c:pt>
                <c:pt idx="8155">
                  <c:v>3262.4</c:v>
                </c:pt>
                <c:pt idx="8156">
                  <c:v>3262.8</c:v>
                </c:pt>
                <c:pt idx="8157">
                  <c:v>3263.2</c:v>
                </c:pt>
                <c:pt idx="8158">
                  <c:v>3263.6</c:v>
                </c:pt>
                <c:pt idx="8159">
                  <c:v>3264</c:v>
                </c:pt>
                <c:pt idx="8160">
                  <c:v>3264.4</c:v>
                </c:pt>
                <c:pt idx="8161">
                  <c:v>3264.8</c:v>
                </c:pt>
                <c:pt idx="8162">
                  <c:v>3265.2</c:v>
                </c:pt>
                <c:pt idx="8163">
                  <c:v>3265.6</c:v>
                </c:pt>
                <c:pt idx="8164">
                  <c:v>3266</c:v>
                </c:pt>
                <c:pt idx="8165">
                  <c:v>3266.4</c:v>
                </c:pt>
                <c:pt idx="8166">
                  <c:v>3266.8</c:v>
                </c:pt>
                <c:pt idx="8167">
                  <c:v>3267.2</c:v>
                </c:pt>
                <c:pt idx="8168">
                  <c:v>3267.6</c:v>
                </c:pt>
                <c:pt idx="8169">
                  <c:v>3268</c:v>
                </c:pt>
                <c:pt idx="8170">
                  <c:v>3268.4</c:v>
                </c:pt>
                <c:pt idx="8171">
                  <c:v>3268.8</c:v>
                </c:pt>
                <c:pt idx="8172">
                  <c:v>3269.2</c:v>
                </c:pt>
                <c:pt idx="8173">
                  <c:v>3269.6</c:v>
                </c:pt>
                <c:pt idx="8174">
                  <c:v>3270</c:v>
                </c:pt>
                <c:pt idx="8175">
                  <c:v>3270.4</c:v>
                </c:pt>
                <c:pt idx="8176">
                  <c:v>3270.8</c:v>
                </c:pt>
                <c:pt idx="8177">
                  <c:v>3271.2</c:v>
                </c:pt>
                <c:pt idx="8178">
                  <c:v>3271.6</c:v>
                </c:pt>
                <c:pt idx="8179">
                  <c:v>3272</c:v>
                </c:pt>
                <c:pt idx="8180">
                  <c:v>3272.4</c:v>
                </c:pt>
                <c:pt idx="8181">
                  <c:v>3272.8</c:v>
                </c:pt>
                <c:pt idx="8182">
                  <c:v>3273.2</c:v>
                </c:pt>
                <c:pt idx="8183">
                  <c:v>3273.6</c:v>
                </c:pt>
                <c:pt idx="8184">
                  <c:v>3274</c:v>
                </c:pt>
                <c:pt idx="8185">
                  <c:v>3274.4</c:v>
                </c:pt>
                <c:pt idx="8186">
                  <c:v>3274.8</c:v>
                </c:pt>
                <c:pt idx="8187">
                  <c:v>3275.2</c:v>
                </c:pt>
                <c:pt idx="8188">
                  <c:v>3275.6</c:v>
                </c:pt>
                <c:pt idx="8189">
                  <c:v>3276</c:v>
                </c:pt>
                <c:pt idx="8190">
                  <c:v>3276.4</c:v>
                </c:pt>
                <c:pt idx="8191">
                  <c:v>3276.8</c:v>
                </c:pt>
                <c:pt idx="8192">
                  <c:v>3277.2</c:v>
                </c:pt>
                <c:pt idx="8193">
                  <c:v>3277.6</c:v>
                </c:pt>
                <c:pt idx="8194">
                  <c:v>3278</c:v>
                </c:pt>
                <c:pt idx="8195">
                  <c:v>3278.4</c:v>
                </c:pt>
                <c:pt idx="8196">
                  <c:v>3278.8</c:v>
                </c:pt>
                <c:pt idx="8197">
                  <c:v>3279.2</c:v>
                </c:pt>
                <c:pt idx="8198">
                  <c:v>3279.6</c:v>
                </c:pt>
                <c:pt idx="8199">
                  <c:v>3280</c:v>
                </c:pt>
                <c:pt idx="8200">
                  <c:v>3280.4</c:v>
                </c:pt>
                <c:pt idx="8201">
                  <c:v>3280.8</c:v>
                </c:pt>
                <c:pt idx="8202">
                  <c:v>3281.2</c:v>
                </c:pt>
                <c:pt idx="8203">
                  <c:v>3281.6</c:v>
                </c:pt>
                <c:pt idx="8204">
                  <c:v>3282</c:v>
                </c:pt>
                <c:pt idx="8205">
                  <c:v>3282.4</c:v>
                </c:pt>
                <c:pt idx="8206">
                  <c:v>3282.8</c:v>
                </c:pt>
                <c:pt idx="8207">
                  <c:v>3283.2</c:v>
                </c:pt>
                <c:pt idx="8208">
                  <c:v>3283.6</c:v>
                </c:pt>
                <c:pt idx="8209">
                  <c:v>3284</c:v>
                </c:pt>
                <c:pt idx="8210">
                  <c:v>3284.4</c:v>
                </c:pt>
                <c:pt idx="8211">
                  <c:v>3284.8</c:v>
                </c:pt>
                <c:pt idx="8212">
                  <c:v>3285.2</c:v>
                </c:pt>
                <c:pt idx="8213">
                  <c:v>3285.6</c:v>
                </c:pt>
                <c:pt idx="8214">
                  <c:v>3286</c:v>
                </c:pt>
                <c:pt idx="8215">
                  <c:v>3286.4</c:v>
                </c:pt>
                <c:pt idx="8216">
                  <c:v>3286.8</c:v>
                </c:pt>
                <c:pt idx="8217">
                  <c:v>3287.2</c:v>
                </c:pt>
                <c:pt idx="8218">
                  <c:v>3287.6</c:v>
                </c:pt>
                <c:pt idx="8219">
                  <c:v>3288</c:v>
                </c:pt>
                <c:pt idx="8220">
                  <c:v>3288.4</c:v>
                </c:pt>
                <c:pt idx="8221">
                  <c:v>3288.8</c:v>
                </c:pt>
                <c:pt idx="8222">
                  <c:v>3289.2</c:v>
                </c:pt>
                <c:pt idx="8223">
                  <c:v>3289.6</c:v>
                </c:pt>
                <c:pt idx="8224">
                  <c:v>3290</c:v>
                </c:pt>
                <c:pt idx="8225">
                  <c:v>3290.4</c:v>
                </c:pt>
                <c:pt idx="8226">
                  <c:v>3290.8</c:v>
                </c:pt>
                <c:pt idx="8227">
                  <c:v>3291.2</c:v>
                </c:pt>
                <c:pt idx="8228">
                  <c:v>3291.6</c:v>
                </c:pt>
                <c:pt idx="8229">
                  <c:v>3292</c:v>
                </c:pt>
                <c:pt idx="8230">
                  <c:v>3292.4</c:v>
                </c:pt>
                <c:pt idx="8231">
                  <c:v>3292.8</c:v>
                </c:pt>
                <c:pt idx="8232">
                  <c:v>3293.2</c:v>
                </c:pt>
                <c:pt idx="8233">
                  <c:v>3293.6</c:v>
                </c:pt>
                <c:pt idx="8234">
                  <c:v>3294</c:v>
                </c:pt>
                <c:pt idx="8235">
                  <c:v>3294.4</c:v>
                </c:pt>
                <c:pt idx="8236">
                  <c:v>3294.8</c:v>
                </c:pt>
                <c:pt idx="8237">
                  <c:v>3295.2</c:v>
                </c:pt>
                <c:pt idx="8238">
                  <c:v>3295.6</c:v>
                </c:pt>
                <c:pt idx="8239">
                  <c:v>3296</c:v>
                </c:pt>
                <c:pt idx="8240">
                  <c:v>3296.4</c:v>
                </c:pt>
                <c:pt idx="8241">
                  <c:v>3296.8</c:v>
                </c:pt>
                <c:pt idx="8242">
                  <c:v>3297.2</c:v>
                </c:pt>
                <c:pt idx="8243">
                  <c:v>3297.6</c:v>
                </c:pt>
                <c:pt idx="8244">
                  <c:v>3298</c:v>
                </c:pt>
                <c:pt idx="8245">
                  <c:v>3298.4</c:v>
                </c:pt>
                <c:pt idx="8246">
                  <c:v>3298.8</c:v>
                </c:pt>
                <c:pt idx="8247">
                  <c:v>3299.2</c:v>
                </c:pt>
                <c:pt idx="8248">
                  <c:v>3299.6</c:v>
                </c:pt>
                <c:pt idx="8249">
                  <c:v>3300</c:v>
                </c:pt>
                <c:pt idx="8250">
                  <c:v>3300.4</c:v>
                </c:pt>
                <c:pt idx="8251">
                  <c:v>3300.8</c:v>
                </c:pt>
                <c:pt idx="8252">
                  <c:v>3301.2</c:v>
                </c:pt>
                <c:pt idx="8253">
                  <c:v>3301.6</c:v>
                </c:pt>
                <c:pt idx="8254">
                  <c:v>3302</c:v>
                </c:pt>
                <c:pt idx="8255">
                  <c:v>3302.4</c:v>
                </c:pt>
                <c:pt idx="8256">
                  <c:v>3302.8</c:v>
                </c:pt>
                <c:pt idx="8257">
                  <c:v>3303.2</c:v>
                </c:pt>
                <c:pt idx="8258">
                  <c:v>3303.6</c:v>
                </c:pt>
                <c:pt idx="8259">
                  <c:v>3304</c:v>
                </c:pt>
                <c:pt idx="8260">
                  <c:v>3304.4</c:v>
                </c:pt>
                <c:pt idx="8261">
                  <c:v>3304.8</c:v>
                </c:pt>
                <c:pt idx="8262">
                  <c:v>3305.2</c:v>
                </c:pt>
                <c:pt idx="8263">
                  <c:v>3305.6</c:v>
                </c:pt>
                <c:pt idx="8264">
                  <c:v>3306</c:v>
                </c:pt>
                <c:pt idx="8265">
                  <c:v>3306.4</c:v>
                </c:pt>
                <c:pt idx="8266">
                  <c:v>3306.8</c:v>
                </c:pt>
                <c:pt idx="8267">
                  <c:v>3307.2</c:v>
                </c:pt>
                <c:pt idx="8268">
                  <c:v>3307.6</c:v>
                </c:pt>
                <c:pt idx="8269">
                  <c:v>3308</c:v>
                </c:pt>
                <c:pt idx="8270">
                  <c:v>3308.4</c:v>
                </c:pt>
                <c:pt idx="8271">
                  <c:v>3308.8</c:v>
                </c:pt>
                <c:pt idx="8272">
                  <c:v>3309.2</c:v>
                </c:pt>
                <c:pt idx="8273">
                  <c:v>3309.6</c:v>
                </c:pt>
                <c:pt idx="8274">
                  <c:v>3310</c:v>
                </c:pt>
                <c:pt idx="8275">
                  <c:v>3310.4</c:v>
                </c:pt>
                <c:pt idx="8276">
                  <c:v>3310.8</c:v>
                </c:pt>
                <c:pt idx="8277">
                  <c:v>3311.2</c:v>
                </c:pt>
                <c:pt idx="8278">
                  <c:v>3311.6</c:v>
                </c:pt>
                <c:pt idx="8279">
                  <c:v>3312</c:v>
                </c:pt>
                <c:pt idx="8280">
                  <c:v>3312.4</c:v>
                </c:pt>
                <c:pt idx="8281">
                  <c:v>3312.8</c:v>
                </c:pt>
                <c:pt idx="8282">
                  <c:v>3313.2</c:v>
                </c:pt>
                <c:pt idx="8283">
                  <c:v>3313.6</c:v>
                </c:pt>
                <c:pt idx="8284">
                  <c:v>3314</c:v>
                </c:pt>
                <c:pt idx="8285">
                  <c:v>3314.4</c:v>
                </c:pt>
                <c:pt idx="8286">
                  <c:v>3314.8</c:v>
                </c:pt>
                <c:pt idx="8287">
                  <c:v>3315.2</c:v>
                </c:pt>
                <c:pt idx="8288">
                  <c:v>3315.6</c:v>
                </c:pt>
                <c:pt idx="8289">
                  <c:v>3316</c:v>
                </c:pt>
                <c:pt idx="8290">
                  <c:v>3316.4</c:v>
                </c:pt>
                <c:pt idx="8291">
                  <c:v>3316.8</c:v>
                </c:pt>
                <c:pt idx="8292">
                  <c:v>3317.2</c:v>
                </c:pt>
                <c:pt idx="8293">
                  <c:v>3317.6</c:v>
                </c:pt>
                <c:pt idx="8294">
                  <c:v>3318</c:v>
                </c:pt>
                <c:pt idx="8295">
                  <c:v>3318.4</c:v>
                </c:pt>
                <c:pt idx="8296">
                  <c:v>3318.8</c:v>
                </c:pt>
                <c:pt idx="8297">
                  <c:v>3319.2</c:v>
                </c:pt>
                <c:pt idx="8298">
                  <c:v>3319.6</c:v>
                </c:pt>
                <c:pt idx="8299">
                  <c:v>3320</c:v>
                </c:pt>
                <c:pt idx="8300">
                  <c:v>3320.4</c:v>
                </c:pt>
                <c:pt idx="8301">
                  <c:v>3320.8</c:v>
                </c:pt>
                <c:pt idx="8302">
                  <c:v>3321.2</c:v>
                </c:pt>
                <c:pt idx="8303">
                  <c:v>3321.6</c:v>
                </c:pt>
                <c:pt idx="8304">
                  <c:v>3322</c:v>
                </c:pt>
                <c:pt idx="8305">
                  <c:v>3322.4</c:v>
                </c:pt>
                <c:pt idx="8306">
                  <c:v>3322.8</c:v>
                </c:pt>
                <c:pt idx="8307">
                  <c:v>3323.2</c:v>
                </c:pt>
                <c:pt idx="8308">
                  <c:v>3323.6</c:v>
                </c:pt>
                <c:pt idx="8309">
                  <c:v>3324</c:v>
                </c:pt>
                <c:pt idx="8310">
                  <c:v>3324.4</c:v>
                </c:pt>
                <c:pt idx="8311">
                  <c:v>3324.8</c:v>
                </c:pt>
                <c:pt idx="8312">
                  <c:v>3325.2</c:v>
                </c:pt>
                <c:pt idx="8313">
                  <c:v>3325.6</c:v>
                </c:pt>
                <c:pt idx="8314">
                  <c:v>3326</c:v>
                </c:pt>
                <c:pt idx="8315">
                  <c:v>3326.4</c:v>
                </c:pt>
                <c:pt idx="8316">
                  <c:v>3326.8</c:v>
                </c:pt>
                <c:pt idx="8317">
                  <c:v>3327.2</c:v>
                </c:pt>
                <c:pt idx="8318">
                  <c:v>3327.6</c:v>
                </c:pt>
                <c:pt idx="8319">
                  <c:v>3328</c:v>
                </c:pt>
                <c:pt idx="8320">
                  <c:v>3328.4</c:v>
                </c:pt>
                <c:pt idx="8321">
                  <c:v>3328.8</c:v>
                </c:pt>
                <c:pt idx="8322">
                  <c:v>3329.2</c:v>
                </c:pt>
                <c:pt idx="8323">
                  <c:v>3329.6</c:v>
                </c:pt>
                <c:pt idx="8324">
                  <c:v>3330</c:v>
                </c:pt>
                <c:pt idx="8325">
                  <c:v>3330.4</c:v>
                </c:pt>
                <c:pt idx="8326">
                  <c:v>3330.8</c:v>
                </c:pt>
                <c:pt idx="8327">
                  <c:v>3331.2</c:v>
                </c:pt>
                <c:pt idx="8328">
                  <c:v>3331.6</c:v>
                </c:pt>
                <c:pt idx="8329">
                  <c:v>3332</c:v>
                </c:pt>
                <c:pt idx="8330">
                  <c:v>3332.4</c:v>
                </c:pt>
                <c:pt idx="8331">
                  <c:v>3332.8</c:v>
                </c:pt>
                <c:pt idx="8332">
                  <c:v>3333.2</c:v>
                </c:pt>
                <c:pt idx="8333">
                  <c:v>3333.6</c:v>
                </c:pt>
                <c:pt idx="8334">
                  <c:v>3334</c:v>
                </c:pt>
                <c:pt idx="8335">
                  <c:v>3334.4</c:v>
                </c:pt>
                <c:pt idx="8336">
                  <c:v>3334.8</c:v>
                </c:pt>
                <c:pt idx="8337">
                  <c:v>3335.2</c:v>
                </c:pt>
                <c:pt idx="8338">
                  <c:v>3335.6</c:v>
                </c:pt>
                <c:pt idx="8339">
                  <c:v>3336</c:v>
                </c:pt>
                <c:pt idx="8340">
                  <c:v>3336.4</c:v>
                </c:pt>
                <c:pt idx="8341">
                  <c:v>3336.8</c:v>
                </c:pt>
                <c:pt idx="8342">
                  <c:v>3337.2</c:v>
                </c:pt>
                <c:pt idx="8343">
                  <c:v>3337.6</c:v>
                </c:pt>
                <c:pt idx="8344">
                  <c:v>3338</c:v>
                </c:pt>
                <c:pt idx="8345">
                  <c:v>3338.4</c:v>
                </c:pt>
                <c:pt idx="8346">
                  <c:v>3338.8</c:v>
                </c:pt>
                <c:pt idx="8347">
                  <c:v>3339.2</c:v>
                </c:pt>
                <c:pt idx="8348">
                  <c:v>3339.6</c:v>
                </c:pt>
                <c:pt idx="8349">
                  <c:v>3340</c:v>
                </c:pt>
                <c:pt idx="8350">
                  <c:v>3340.4</c:v>
                </c:pt>
                <c:pt idx="8351">
                  <c:v>3340.8</c:v>
                </c:pt>
                <c:pt idx="8352">
                  <c:v>3341.2</c:v>
                </c:pt>
                <c:pt idx="8353">
                  <c:v>3341.6</c:v>
                </c:pt>
                <c:pt idx="8354">
                  <c:v>3342</c:v>
                </c:pt>
                <c:pt idx="8355">
                  <c:v>3342.4</c:v>
                </c:pt>
                <c:pt idx="8356">
                  <c:v>3342.8</c:v>
                </c:pt>
                <c:pt idx="8357">
                  <c:v>3343.2</c:v>
                </c:pt>
                <c:pt idx="8358">
                  <c:v>3343.6</c:v>
                </c:pt>
                <c:pt idx="8359">
                  <c:v>3344</c:v>
                </c:pt>
                <c:pt idx="8360">
                  <c:v>3344.4</c:v>
                </c:pt>
                <c:pt idx="8361">
                  <c:v>3344.8</c:v>
                </c:pt>
                <c:pt idx="8362">
                  <c:v>3345.2</c:v>
                </c:pt>
                <c:pt idx="8363">
                  <c:v>3345.6</c:v>
                </c:pt>
                <c:pt idx="8364">
                  <c:v>3346</c:v>
                </c:pt>
                <c:pt idx="8365">
                  <c:v>3346.4</c:v>
                </c:pt>
                <c:pt idx="8366">
                  <c:v>3346.8</c:v>
                </c:pt>
                <c:pt idx="8367">
                  <c:v>3347.2</c:v>
                </c:pt>
                <c:pt idx="8368">
                  <c:v>3347.6</c:v>
                </c:pt>
                <c:pt idx="8369">
                  <c:v>3348</c:v>
                </c:pt>
                <c:pt idx="8370">
                  <c:v>3348.4</c:v>
                </c:pt>
                <c:pt idx="8371">
                  <c:v>3348.8</c:v>
                </c:pt>
                <c:pt idx="8372">
                  <c:v>3349.2</c:v>
                </c:pt>
                <c:pt idx="8373">
                  <c:v>3349.6</c:v>
                </c:pt>
                <c:pt idx="8374">
                  <c:v>3350</c:v>
                </c:pt>
                <c:pt idx="8375">
                  <c:v>3350.4</c:v>
                </c:pt>
                <c:pt idx="8376">
                  <c:v>3350.8</c:v>
                </c:pt>
                <c:pt idx="8377">
                  <c:v>3351.2</c:v>
                </c:pt>
                <c:pt idx="8378">
                  <c:v>3351.6</c:v>
                </c:pt>
                <c:pt idx="8379">
                  <c:v>3352</c:v>
                </c:pt>
                <c:pt idx="8380">
                  <c:v>3352.4</c:v>
                </c:pt>
                <c:pt idx="8381">
                  <c:v>3352.8</c:v>
                </c:pt>
                <c:pt idx="8382">
                  <c:v>3353.2</c:v>
                </c:pt>
                <c:pt idx="8383">
                  <c:v>3353.6</c:v>
                </c:pt>
                <c:pt idx="8384">
                  <c:v>3354</c:v>
                </c:pt>
                <c:pt idx="8385">
                  <c:v>3354.4</c:v>
                </c:pt>
                <c:pt idx="8386">
                  <c:v>3354.8</c:v>
                </c:pt>
                <c:pt idx="8387">
                  <c:v>3355.2</c:v>
                </c:pt>
                <c:pt idx="8388">
                  <c:v>3355.6</c:v>
                </c:pt>
                <c:pt idx="8389">
                  <c:v>3356</c:v>
                </c:pt>
                <c:pt idx="8390">
                  <c:v>3356.4</c:v>
                </c:pt>
                <c:pt idx="8391">
                  <c:v>3356.8</c:v>
                </c:pt>
                <c:pt idx="8392">
                  <c:v>3357.2</c:v>
                </c:pt>
                <c:pt idx="8393">
                  <c:v>3357.6</c:v>
                </c:pt>
                <c:pt idx="8394">
                  <c:v>3358</c:v>
                </c:pt>
                <c:pt idx="8395">
                  <c:v>3358.4</c:v>
                </c:pt>
                <c:pt idx="8396">
                  <c:v>3358.8</c:v>
                </c:pt>
                <c:pt idx="8397">
                  <c:v>3359.2</c:v>
                </c:pt>
                <c:pt idx="8398">
                  <c:v>3359.6</c:v>
                </c:pt>
                <c:pt idx="8399">
                  <c:v>3360</c:v>
                </c:pt>
                <c:pt idx="8400">
                  <c:v>3360.4</c:v>
                </c:pt>
                <c:pt idx="8401">
                  <c:v>3360.8</c:v>
                </c:pt>
                <c:pt idx="8402">
                  <c:v>3361.2</c:v>
                </c:pt>
                <c:pt idx="8403">
                  <c:v>3361.6</c:v>
                </c:pt>
                <c:pt idx="8404">
                  <c:v>3362</c:v>
                </c:pt>
                <c:pt idx="8405">
                  <c:v>3362.4</c:v>
                </c:pt>
                <c:pt idx="8406">
                  <c:v>3362.8</c:v>
                </c:pt>
                <c:pt idx="8407">
                  <c:v>3363.2</c:v>
                </c:pt>
                <c:pt idx="8408">
                  <c:v>3363.6</c:v>
                </c:pt>
                <c:pt idx="8409">
                  <c:v>3364</c:v>
                </c:pt>
                <c:pt idx="8410">
                  <c:v>3364.4</c:v>
                </c:pt>
                <c:pt idx="8411">
                  <c:v>3364.8</c:v>
                </c:pt>
                <c:pt idx="8412">
                  <c:v>3365.2</c:v>
                </c:pt>
                <c:pt idx="8413">
                  <c:v>3365.6</c:v>
                </c:pt>
                <c:pt idx="8414">
                  <c:v>3366</c:v>
                </c:pt>
                <c:pt idx="8415">
                  <c:v>3366.4</c:v>
                </c:pt>
                <c:pt idx="8416">
                  <c:v>3366.8</c:v>
                </c:pt>
                <c:pt idx="8417">
                  <c:v>3367.2</c:v>
                </c:pt>
                <c:pt idx="8418">
                  <c:v>3367.6</c:v>
                </c:pt>
                <c:pt idx="8419">
                  <c:v>3368</c:v>
                </c:pt>
                <c:pt idx="8420">
                  <c:v>3368.4</c:v>
                </c:pt>
                <c:pt idx="8421">
                  <c:v>3368.8</c:v>
                </c:pt>
                <c:pt idx="8422">
                  <c:v>3369.2</c:v>
                </c:pt>
                <c:pt idx="8423">
                  <c:v>3369.6</c:v>
                </c:pt>
                <c:pt idx="8424">
                  <c:v>3370</c:v>
                </c:pt>
                <c:pt idx="8425">
                  <c:v>3370.4</c:v>
                </c:pt>
                <c:pt idx="8426">
                  <c:v>3370.8</c:v>
                </c:pt>
                <c:pt idx="8427">
                  <c:v>3371.2</c:v>
                </c:pt>
                <c:pt idx="8428">
                  <c:v>3371.6</c:v>
                </c:pt>
                <c:pt idx="8429">
                  <c:v>3372</c:v>
                </c:pt>
                <c:pt idx="8430">
                  <c:v>3372.4</c:v>
                </c:pt>
                <c:pt idx="8431">
                  <c:v>3372.8</c:v>
                </c:pt>
                <c:pt idx="8432">
                  <c:v>3373.2</c:v>
                </c:pt>
                <c:pt idx="8433">
                  <c:v>3373.6</c:v>
                </c:pt>
                <c:pt idx="8434">
                  <c:v>3374</c:v>
                </c:pt>
                <c:pt idx="8435">
                  <c:v>3374.4</c:v>
                </c:pt>
                <c:pt idx="8436">
                  <c:v>3374.8</c:v>
                </c:pt>
                <c:pt idx="8437">
                  <c:v>3375.2</c:v>
                </c:pt>
                <c:pt idx="8438">
                  <c:v>3375.6</c:v>
                </c:pt>
                <c:pt idx="8439">
                  <c:v>3376</c:v>
                </c:pt>
                <c:pt idx="8440">
                  <c:v>3376.4</c:v>
                </c:pt>
                <c:pt idx="8441">
                  <c:v>3376.8</c:v>
                </c:pt>
                <c:pt idx="8442">
                  <c:v>3377.2</c:v>
                </c:pt>
                <c:pt idx="8443">
                  <c:v>3377.6</c:v>
                </c:pt>
                <c:pt idx="8444">
                  <c:v>3378</c:v>
                </c:pt>
                <c:pt idx="8445">
                  <c:v>3378.4</c:v>
                </c:pt>
                <c:pt idx="8446">
                  <c:v>3378.8</c:v>
                </c:pt>
                <c:pt idx="8447">
                  <c:v>3379.2</c:v>
                </c:pt>
                <c:pt idx="8448">
                  <c:v>3379.6</c:v>
                </c:pt>
                <c:pt idx="8449">
                  <c:v>3380</c:v>
                </c:pt>
                <c:pt idx="8450">
                  <c:v>3380.4</c:v>
                </c:pt>
                <c:pt idx="8451">
                  <c:v>3380.8</c:v>
                </c:pt>
                <c:pt idx="8452">
                  <c:v>3381.2</c:v>
                </c:pt>
                <c:pt idx="8453">
                  <c:v>3381.6</c:v>
                </c:pt>
                <c:pt idx="8454">
                  <c:v>3382</c:v>
                </c:pt>
                <c:pt idx="8455">
                  <c:v>3382.4</c:v>
                </c:pt>
                <c:pt idx="8456">
                  <c:v>3382.8</c:v>
                </c:pt>
                <c:pt idx="8457">
                  <c:v>3383.2</c:v>
                </c:pt>
                <c:pt idx="8458">
                  <c:v>3383.6</c:v>
                </c:pt>
                <c:pt idx="8459">
                  <c:v>3384</c:v>
                </c:pt>
                <c:pt idx="8460">
                  <c:v>3384.4</c:v>
                </c:pt>
                <c:pt idx="8461">
                  <c:v>3384.8</c:v>
                </c:pt>
                <c:pt idx="8462">
                  <c:v>3385.2</c:v>
                </c:pt>
                <c:pt idx="8463">
                  <c:v>3385.6</c:v>
                </c:pt>
                <c:pt idx="8464">
                  <c:v>3386</c:v>
                </c:pt>
                <c:pt idx="8465">
                  <c:v>3386.4</c:v>
                </c:pt>
                <c:pt idx="8466">
                  <c:v>3386.8</c:v>
                </c:pt>
                <c:pt idx="8467">
                  <c:v>3387.2</c:v>
                </c:pt>
                <c:pt idx="8468">
                  <c:v>3387.6</c:v>
                </c:pt>
                <c:pt idx="8469">
                  <c:v>3388</c:v>
                </c:pt>
                <c:pt idx="8470">
                  <c:v>3388.4</c:v>
                </c:pt>
                <c:pt idx="8471">
                  <c:v>3388.8</c:v>
                </c:pt>
                <c:pt idx="8472">
                  <c:v>3389.2</c:v>
                </c:pt>
                <c:pt idx="8473">
                  <c:v>3389.6</c:v>
                </c:pt>
                <c:pt idx="8474">
                  <c:v>3390</c:v>
                </c:pt>
                <c:pt idx="8475">
                  <c:v>3390.4</c:v>
                </c:pt>
                <c:pt idx="8476">
                  <c:v>3390.8</c:v>
                </c:pt>
                <c:pt idx="8477">
                  <c:v>3391.2</c:v>
                </c:pt>
                <c:pt idx="8478">
                  <c:v>3391.6</c:v>
                </c:pt>
                <c:pt idx="8479">
                  <c:v>3392</c:v>
                </c:pt>
                <c:pt idx="8480">
                  <c:v>3392.4</c:v>
                </c:pt>
                <c:pt idx="8481">
                  <c:v>3392.8</c:v>
                </c:pt>
                <c:pt idx="8482">
                  <c:v>3393.2</c:v>
                </c:pt>
                <c:pt idx="8483">
                  <c:v>3393.6</c:v>
                </c:pt>
                <c:pt idx="8484">
                  <c:v>3394</c:v>
                </c:pt>
                <c:pt idx="8485">
                  <c:v>3394.4</c:v>
                </c:pt>
                <c:pt idx="8486">
                  <c:v>3394.8</c:v>
                </c:pt>
                <c:pt idx="8487">
                  <c:v>3395.2</c:v>
                </c:pt>
                <c:pt idx="8488">
                  <c:v>3395.6</c:v>
                </c:pt>
                <c:pt idx="8489">
                  <c:v>3396</c:v>
                </c:pt>
                <c:pt idx="8490">
                  <c:v>3396.4</c:v>
                </c:pt>
                <c:pt idx="8491">
                  <c:v>3396.8</c:v>
                </c:pt>
                <c:pt idx="8492">
                  <c:v>3397.2</c:v>
                </c:pt>
                <c:pt idx="8493">
                  <c:v>3397.6</c:v>
                </c:pt>
                <c:pt idx="8494">
                  <c:v>3398</c:v>
                </c:pt>
                <c:pt idx="8495">
                  <c:v>3398.4</c:v>
                </c:pt>
                <c:pt idx="8496">
                  <c:v>3398.8</c:v>
                </c:pt>
                <c:pt idx="8497">
                  <c:v>3399.2</c:v>
                </c:pt>
                <c:pt idx="8498">
                  <c:v>3399.6</c:v>
                </c:pt>
                <c:pt idx="8499">
                  <c:v>3400</c:v>
                </c:pt>
                <c:pt idx="8500">
                  <c:v>3400.4</c:v>
                </c:pt>
                <c:pt idx="8501">
                  <c:v>3400.8</c:v>
                </c:pt>
                <c:pt idx="8502">
                  <c:v>3401.2</c:v>
                </c:pt>
                <c:pt idx="8503">
                  <c:v>3401.6</c:v>
                </c:pt>
                <c:pt idx="8504">
                  <c:v>3402</c:v>
                </c:pt>
                <c:pt idx="8505">
                  <c:v>3402.4</c:v>
                </c:pt>
                <c:pt idx="8506">
                  <c:v>3402.8</c:v>
                </c:pt>
                <c:pt idx="8507">
                  <c:v>3403.2</c:v>
                </c:pt>
                <c:pt idx="8508">
                  <c:v>3403.6</c:v>
                </c:pt>
                <c:pt idx="8509">
                  <c:v>3404</c:v>
                </c:pt>
                <c:pt idx="8510">
                  <c:v>3404.4</c:v>
                </c:pt>
                <c:pt idx="8511">
                  <c:v>3404.8</c:v>
                </c:pt>
                <c:pt idx="8512">
                  <c:v>3405.2</c:v>
                </c:pt>
                <c:pt idx="8513">
                  <c:v>3405.6</c:v>
                </c:pt>
                <c:pt idx="8514">
                  <c:v>3406</c:v>
                </c:pt>
                <c:pt idx="8515">
                  <c:v>3406.4</c:v>
                </c:pt>
                <c:pt idx="8516">
                  <c:v>3406.8</c:v>
                </c:pt>
                <c:pt idx="8517">
                  <c:v>3407.2</c:v>
                </c:pt>
                <c:pt idx="8518">
                  <c:v>3407.6</c:v>
                </c:pt>
                <c:pt idx="8519">
                  <c:v>3408</c:v>
                </c:pt>
                <c:pt idx="8520">
                  <c:v>3408.4</c:v>
                </c:pt>
                <c:pt idx="8521">
                  <c:v>3408.8</c:v>
                </c:pt>
                <c:pt idx="8522">
                  <c:v>3409.2</c:v>
                </c:pt>
                <c:pt idx="8523">
                  <c:v>3409.6</c:v>
                </c:pt>
                <c:pt idx="8524">
                  <c:v>3410</c:v>
                </c:pt>
                <c:pt idx="8525">
                  <c:v>3410.4</c:v>
                </c:pt>
                <c:pt idx="8526">
                  <c:v>3410.8</c:v>
                </c:pt>
                <c:pt idx="8527">
                  <c:v>3411.2</c:v>
                </c:pt>
                <c:pt idx="8528">
                  <c:v>3411.6</c:v>
                </c:pt>
                <c:pt idx="8529">
                  <c:v>3412</c:v>
                </c:pt>
                <c:pt idx="8530">
                  <c:v>3412.4</c:v>
                </c:pt>
                <c:pt idx="8531">
                  <c:v>3412.8</c:v>
                </c:pt>
                <c:pt idx="8532">
                  <c:v>3413.2</c:v>
                </c:pt>
                <c:pt idx="8533">
                  <c:v>3413.6</c:v>
                </c:pt>
                <c:pt idx="8534">
                  <c:v>3414</c:v>
                </c:pt>
                <c:pt idx="8535">
                  <c:v>3414.4</c:v>
                </c:pt>
                <c:pt idx="8536">
                  <c:v>3414.8</c:v>
                </c:pt>
                <c:pt idx="8537">
                  <c:v>3415.2</c:v>
                </c:pt>
                <c:pt idx="8538">
                  <c:v>3415.6</c:v>
                </c:pt>
                <c:pt idx="8539">
                  <c:v>3416</c:v>
                </c:pt>
                <c:pt idx="8540">
                  <c:v>3416.4</c:v>
                </c:pt>
                <c:pt idx="8541">
                  <c:v>3416.8</c:v>
                </c:pt>
                <c:pt idx="8542">
                  <c:v>3417.2</c:v>
                </c:pt>
                <c:pt idx="8543">
                  <c:v>3417.6</c:v>
                </c:pt>
                <c:pt idx="8544">
                  <c:v>3418</c:v>
                </c:pt>
                <c:pt idx="8545">
                  <c:v>3418.4</c:v>
                </c:pt>
                <c:pt idx="8546">
                  <c:v>3418.8</c:v>
                </c:pt>
                <c:pt idx="8547">
                  <c:v>3419.2</c:v>
                </c:pt>
                <c:pt idx="8548">
                  <c:v>3419.6</c:v>
                </c:pt>
                <c:pt idx="8549">
                  <c:v>3420</c:v>
                </c:pt>
                <c:pt idx="8550">
                  <c:v>3420.4</c:v>
                </c:pt>
                <c:pt idx="8551">
                  <c:v>3420.8</c:v>
                </c:pt>
                <c:pt idx="8552">
                  <c:v>3421.2</c:v>
                </c:pt>
                <c:pt idx="8553">
                  <c:v>3421.6</c:v>
                </c:pt>
                <c:pt idx="8554">
                  <c:v>3422</c:v>
                </c:pt>
                <c:pt idx="8555">
                  <c:v>3422.4</c:v>
                </c:pt>
                <c:pt idx="8556">
                  <c:v>3422.8</c:v>
                </c:pt>
                <c:pt idx="8557">
                  <c:v>3423.2</c:v>
                </c:pt>
                <c:pt idx="8558">
                  <c:v>3423.6</c:v>
                </c:pt>
                <c:pt idx="8559">
                  <c:v>3424</c:v>
                </c:pt>
                <c:pt idx="8560">
                  <c:v>3424.4</c:v>
                </c:pt>
                <c:pt idx="8561">
                  <c:v>3424.8</c:v>
                </c:pt>
                <c:pt idx="8562">
                  <c:v>3425.2</c:v>
                </c:pt>
                <c:pt idx="8563">
                  <c:v>3425.6</c:v>
                </c:pt>
                <c:pt idx="8564">
                  <c:v>3426</c:v>
                </c:pt>
                <c:pt idx="8565">
                  <c:v>3426.4</c:v>
                </c:pt>
                <c:pt idx="8566">
                  <c:v>3426.8</c:v>
                </c:pt>
                <c:pt idx="8567">
                  <c:v>3427.2</c:v>
                </c:pt>
                <c:pt idx="8568">
                  <c:v>3427.6</c:v>
                </c:pt>
                <c:pt idx="8569">
                  <c:v>3428</c:v>
                </c:pt>
                <c:pt idx="8570">
                  <c:v>3428.4</c:v>
                </c:pt>
                <c:pt idx="8571">
                  <c:v>3428.8</c:v>
                </c:pt>
                <c:pt idx="8572">
                  <c:v>3429.2</c:v>
                </c:pt>
                <c:pt idx="8573">
                  <c:v>3429.6</c:v>
                </c:pt>
                <c:pt idx="8574">
                  <c:v>3430</c:v>
                </c:pt>
                <c:pt idx="8575">
                  <c:v>3430.4</c:v>
                </c:pt>
                <c:pt idx="8576">
                  <c:v>3430.8</c:v>
                </c:pt>
                <c:pt idx="8577">
                  <c:v>3431.2</c:v>
                </c:pt>
                <c:pt idx="8578">
                  <c:v>3431.6</c:v>
                </c:pt>
                <c:pt idx="8579">
                  <c:v>3432</c:v>
                </c:pt>
                <c:pt idx="8580">
                  <c:v>3432.4</c:v>
                </c:pt>
                <c:pt idx="8581">
                  <c:v>3432.8</c:v>
                </c:pt>
                <c:pt idx="8582">
                  <c:v>3433.2</c:v>
                </c:pt>
                <c:pt idx="8583">
                  <c:v>3433.6</c:v>
                </c:pt>
                <c:pt idx="8584">
                  <c:v>3434</c:v>
                </c:pt>
                <c:pt idx="8585">
                  <c:v>3434.4</c:v>
                </c:pt>
                <c:pt idx="8586">
                  <c:v>3434.8</c:v>
                </c:pt>
                <c:pt idx="8587">
                  <c:v>3435.2</c:v>
                </c:pt>
                <c:pt idx="8588">
                  <c:v>3435.6</c:v>
                </c:pt>
                <c:pt idx="8589">
                  <c:v>3436</c:v>
                </c:pt>
                <c:pt idx="8590">
                  <c:v>3436.4</c:v>
                </c:pt>
                <c:pt idx="8591">
                  <c:v>3436.8</c:v>
                </c:pt>
                <c:pt idx="8592">
                  <c:v>3437.2</c:v>
                </c:pt>
                <c:pt idx="8593">
                  <c:v>3437.6</c:v>
                </c:pt>
                <c:pt idx="8594">
                  <c:v>3438</c:v>
                </c:pt>
                <c:pt idx="8595">
                  <c:v>3438.4</c:v>
                </c:pt>
                <c:pt idx="8596">
                  <c:v>3438.8</c:v>
                </c:pt>
                <c:pt idx="8597">
                  <c:v>3439.2</c:v>
                </c:pt>
                <c:pt idx="8598">
                  <c:v>3439.6</c:v>
                </c:pt>
                <c:pt idx="8599">
                  <c:v>3440</c:v>
                </c:pt>
                <c:pt idx="8600">
                  <c:v>3440.4</c:v>
                </c:pt>
                <c:pt idx="8601">
                  <c:v>3440.8</c:v>
                </c:pt>
                <c:pt idx="8602">
                  <c:v>3441.2</c:v>
                </c:pt>
                <c:pt idx="8603">
                  <c:v>3441.6</c:v>
                </c:pt>
                <c:pt idx="8604">
                  <c:v>3442</c:v>
                </c:pt>
                <c:pt idx="8605">
                  <c:v>3442.4</c:v>
                </c:pt>
                <c:pt idx="8606">
                  <c:v>3442.8</c:v>
                </c:pt>
                <c:pt idx="8607">
                  <c:v>3443.2</c:v>
                </c:pt>
                <c:pt idx="8608">
                  <c:v>3443.6</c:v>
                </c:pt>
                <c:pt idx="8609">
                  <c:v>3444</c:v>
                </c:pt>
                <c:pt idx="8610">
                  <c:v>3444.4</c:v>
                </c:pt>
                <c:pt idx="8611">
                  <c:v>3444.8</c:v>
                </c:pt>
                <c:pt idx="8612">
                  <c:v>3445.2</c:v>
                </c:pt>
                <c:pt idx="8613">
                  <c:v>3445.6</c:v>
                </c:pt>
                <c:pt idx="8614">
                  <c:v>3446</c:v>
                </c:pt>
                <c:pt idx="8615">
                  <c:v>3446.4</c:v>
                </c:pt>
                <c:pt idx="8616">
                  <c:v>3446.8</c:v>
                </c:pt>
                <c:pt idx="8617">
                  <c:v>3447.2</c:v>
                </c:pt>
                <c:pt idx="8618">
                  <c:v>3447.6</c:v>
                </c:pt>
                <c:pt idx="8619">
                  <c:v>3448</c:v>
                </c:pt>
                <c:pt idx="8620">
                  <c:v>3448.4</c:v>
                </c:pt>
                <c:pt idx="8621">
                  <c:v>3448.8</c:v>
                </c:pt>
                <c:pt idx="8622">
                  <c:v>3449.2</c:v>
                </c:pt>
                <c:pt idx="8623">
                  <c:v>3449.6</c:v>
                </c:pt>
                <c:pt idx="8624">
                  <c:v>3450</c:v>
                </c:pt>
                <c:pt idx="8625">
                  <c:v>3450.4</c:v>
                </c:pt>
                <c:pt idx="8626">
                  <c:v>3450.8</c:v>
                </c:pt>
                <c:pt idx="8627">
                  <c:v>3451.2</c:v>
                </c:pt>
                <c:pt idx="8628">
                  <c:v>3451.6</c:v>
                </c:pt>
                <c:pt idx="8629">
                  <c:v>3452</c:v>
                </c:pt>
                <c:pt idx="8630">
                  <c:v>3452.4</c:v>
                </c:pt>
                <c:pt idx="8631">
                  <c:v>3452.8</c:v>
                </c:pt>
                <c:pt idx="8632">
                  <c:v>3453.2</c:v>
                </c:pt>
                <c:pt idx="8633">
                  <c:v>3453.6</c:v>
                </c:pt>
                <c:pt idx="8634">
                  <c:v>3454</c:v>
                </c:pt>
                <c:pt idx="8635">
                  <c:v>3454.4</c:v>
                </c:pt>
                <c:pt idx="8636">
                  <c:v>3454.8</c:v>
                </c:pt>
                <c:pt idx="8637">
                  <c:v>3455.2</c:v>
                </c:pt>
                <c:pt idx="8638">
                  <c:v>3455.6</c:v>
                </c:pt>
                <c:pt idx="8639">
                  <c:v>3456</c:v>
                </c:pt>
                <c:pt idx="8640">
                  <c:v>3456.4</c:v>
                </c:pt>
                <c:pt idx="8641">
                  <c:v>3456.8</c:v>
                </c:pt>
                <c:pt idx="8642">
                  <c:v>3457.2</c:v>
                </c:pt>
                <c:pt idx="8643">
                  <c:v>3457.6</c:v>
                </c:pt>
                <c:pt idx="8644">
                  <c:v>3458</c:v>
                </c:pt>
                <c:pt idx="8645">
                  <c:v>3458.4</c:v>
                </c:pt>
                <c:pt idx="8646">
                  <c:v>3458.8</c:v>
                </c:pt>
                <c:pt idx="8647">
                  <c:v>3459.2</c:v>
                </c:pt>
                <c:pt idx="8648">
                  <c:v>3459.6</c:v>
                </c:pt>
                <c:pt idx="8649">
                  <c:v>3460</c:v>
                </c:pt>
                <c:pt idx="8650">
                  <c:v>3460.4</c:v>
                </c:pt>
                <c:pt idx="8651">
                  <c:v>3460.8</c:v>
                </c:pt>
                <c:pt idx="8652">
                  <c:v>3461.2</c:v>
                </c:pt>
                <c:pt idx="8653">
                  <c:v>3461.6</c:v>
                </c:pt>
                <c:pt idx="8654">
                  <c:v>3462</c:v>
                </c:pt>
                <c:pt idx="8655">
                  <c:v>3462.4</c:v>
                </c:pt>
                <c:pt idx="8656">
                  <c:v>3462.8</c:v>
                </c:pt>
                <c:pt idx="8657">
                  <c:v>3463.2</c:v>
                </c:pt>
                <c:pt idx="8658">
                  <c:v>3463.6</c:v>
                </c:pt>
                <c:pt idx="8659">
                  <c:v>3464</c:v>
                </c:pt>
                <c:pt idx="8660">
                  <c:v>3464.4</c:v>
                </c:pt>
                <c:pt idx="8661">
                  <c:v>3464.8</c:v>
                </c:pt>
                <c:pt idx="8662">
                  <c:v>3465.2</c:v>
                </c:pt>
                <c:pt idx="8663">
                  <c:v>3465.6</c:v>
                </c:pt>
                <c:pt idx="8664">
                  <c:v>3466</c:v>
                </c:pt>
                <c:pt idx="8665">
                  <c:v>3466.4</c:v>
                </c:pt>
                <c:pt idx="8666">
                  <c:v>3466.8</c:v>
                </c:pt>
                <c:pt idx="8667">
                  <c:v>3467.2</c:v>
                </c:pt>
                <c:pt idx="8668">
                  <c:v>3467.6</c:v>
                </c:pt>
                <c:pt idx="8669">
                  <c:v>3468</c:v>
                </c:pt>
                <c:pt idx="8670">
                  <c:v>3468.4</c:v>
                </c:pt>
                <c:pt idx="8671">
                  <c:v>3468.8</c:v>
                </c:pt>
                <c:pt idx="8672">
                  <c:v>3469.2</c:v>
                </c:pt>
                <c:pt idx="8673">
                  <c:v>3469.6</c:v>
                </c:pt>
                <c:pt idx="8674">
                  <c:v>3470</c:v>
                </c:pt>
                <c:pt idx="8675">
                  <c:v>3470.4</c:v>
                </c:pt>
                <c:pt idx="8676">
                  <c:v>3470.8</c:v>
                </c:pt>
                <c:pt idx="8677">
                  <c:v>3471.2</c:v>
                </c:pt>
                <c:pt idx="8678">
                  <c:v>3471.6</c:v>
                </c:pt>
                <c:pt idx="8679">
                  <c:v>3472</c:v>
                </c:pt>
                <c:pt idx="8680">
                  <c:v>3472.4</c:v>
                </c:pt>
                <c:pt idx="8681">
                  <c:v>3472.8</c:v>
                </c:pt>
                <c:pt idx="8682">
                  <c:v>3473.2</c:v>
                </c:pt>
                <c:pt idx="8683">
                  <c:v>3473.6</c:v>
                </c:pt>
                <c:pt idx="8684">
                  <c:v>3474</c:v>
                </c:pt>
                <c:pt idx="8685">
                  <c:v>3474.4</c:v>
                </c:pt>
                <c:pt idx="8686">
                  <c:v>3474.8</c:v>
                </c:pt>
                <c:pt idx="8687">
                  <c:v>3475.2</c:v>
                </c:pt>
                <c:pt idx="8688">
                  <c:v>3475.6</c:v>
                </c:pt>
                <c:pt idx="8689">
                  <c:v>3476</c:v>
                </c:pt>
                <c:pt idx="8690">
                  <c:v>3476.4</c:v>
                </c:pt>
                <c:pt idx="8691">
                  <c:v>3476.8</c:v>
                </c:pt>
                <c:pt idx="8692">
                  <c:v>3477.2</c:v>
                </c:pt>
                <c:pt idx="8693">
                  <c:v>3477.6</c:v>
                </c:pt>
                <c:pt idx="8694">
                  <c:v>3478</c:v>
                </c:pt>
                <c:pt idx="8695">
                  <c:v>3478.4</c:v>
                </c:pt>
                <c:pt idx="8696">
                  <c:v>3478.8</c:v>
                </c:pt>
                <c:pt idx="8697">
                  <c:v>3479.2</c:v>
                </c:pt>
                <c:pt idx="8698">
                  <c:v>3479.6</c:v>
                </c:pt>
                <c:pt idx="8699">
                  <c:v>3480</c:v>
                </c:pt>
                <c:pt idx="8700">
                  <c:v>3480.4</c:v>
                </c:pt>
                <c:pt idx="8701">
                  <c:v>3480.8</c:v>
                </c:pt>
                <c:pt idx="8702">
                  <c:v>3481.2</c:v>
                </c:pt>
                <c:pt idx="8703">
                  <c:v>3481.6</c:v>
                </c:pt>
                <c:pt idx="8704">
                  <c:v>3482</c:v>
                </c:pt>
                <c:pt idx="8705">
                  <c:v>3482.4</c:v>
                </c:pt>
                <c:pt idx="8706">
                  <c:v>3482.8</c:v>
                </c:pt>
                <c:pt idx="8707">
                  <c:v>3483.2</c:v>
                </c:pt>
                <c:pt idx="8708">
                  <c:v>3483.6</c:v>
                </c:pt>
                <c:pt idx="8709">
                  <c:v>3484</c:v>
                </c:pt>
                <c:pt idx="8710">
                  <c:v>3484.4</c:v>
                </c:pt>
                <c:pt idx="8711">
                  <c:v>3484.8</c:v>
                </c:pt>
                <c:pt idx="8712">
                  <c:v>3485.2</c:v>
                </c:pt>
                <c:pt idx="8713">
                  <c:v>3485.6</c:v>
                </c:pt>
                <c:pt idx="8714">
                  <c:v>3486</c:v>
                </c:pt>
                <c:pt idx="8715">
                  <c:v>3486.4</c:v>
                </c:pt>
                <c:pt idx="8716">
                  <c:v>3486.8</c:v>
                </c:pt>
                <c:pt idx="8717">
                  <c:v>3487.2</c:v>
                </c:pt>
                <c:pt idx="8718">
                  <c:v>3487.6</c:v>
                </c:pt>
                <c:pt idx="8719">
                  <c:v>3488</c:v>
                </c:pt>
                <c:pt idx="8720">
                  <c:v>3488.4</c:v>
                </c:pt>
                <c:pt idx="8721">
                  <c:v>3488.8</c:v>
                </c:pt>
                <c:pt idx="8722">
                  <c:v>3489.2</c:v>
                </c:pt>
                <c:pt idx="8723">
                  <c:v>3489.6</c:v>
                </c:pt>
                <c:pt idx="8724">
                  <c:v>3490</c:v>
                </c:pt>
                <c:pt idx="8725">
                  <c:v>3490.4</c:v>
                </c:pt>
                <c:pt idx="8726">
                  <c:v>3490.8</c:v>
                </c:pt>
                <c:pt idx="8727">
                  <c:v>3491.2</c:v>
                </c:pt>
                <c:pt idx="8728">
                  <c:v>3491.6</c:v>
                </c:pt>
                <c:pt idx="8729">
                  <c:v>3492</c:v>
                </c:pt>
                <c:pt idx="8730">
                  <c:v>3492.4</c:v>
                </c:pt>
                <c:pt idx="8731">
                  <c:v>3492.8</c:v>
                </c:pt>
                <c:pt idx="8732">
                  <c:v>3493.2</c:v>
                </c:pt>
                <c:pt idx="8733">
                  <c:v>3493.6</c:v>
                </c:pt>
                <c:pt idx="8734">
                  <c:v>3494</c:v>
                </c:pt>
                <c:pt idx="8735">
                  <c:v>3494.4</c:v>
                </c:pt>
                <c:pt idx="8736">
                  <c:v>3494.8</c:v>
                </c:pt>
                <c:pt idx="8737">
                  <c:v>3495.2</c:v>
                </c:pt>
                <c:pt idx="8738">
                  <c:v>3495.6</c:v>
                </c:pt>
                <c:pt idx="8739">
                  <c:v>3496</c:v>
                </c:pt>
                <c:pt idx="8740">
                  <c:v>3496.4</c:v>
                </c:pt>
                <c:pt idx="8741">
                  <c:v>3496.8</c:v>
                </c:pt>
                <c:pt idx="8742">
                  <c:v>3497.2</c:v>
                </c:pt>
                <c:pt idx="8743">
                  <c:v>3497.6</c:v>
                </c:pt>
                <c:pt idx="8744">
                  <c:v>3498</c:v>
                </c:pt>
                <c:pt idx="8745">
                  <c:v>3498.4</c:v>
                </c:pt>
                <c:pt idx="8746">
                  <c:v>3498.8</c:v>
                </c:pt>
                <c:pt idx="8747">
                  <c:v>3499.2</c:v>
                </c:pt>
                <c:pt idx="8748">
                  <c:v>3499.6</c:v>
                </c:pt>
                <c:pt idx="8749">
                  <c:v>3500</c:v>
                </c:pt>
                <c:pt idx="8750">
                  <c:v>3500.4</c:v>
                </c:pt>
                <c:pt idx="8751">
                  <c:v>3500.8</c:v>
                </c:pt>
                <c:pt idx="8752">
                  <c:v>3501.2</c:v>
                </c:pt>
                <c:pt idx="8753">
                  <c:v>3501.6</c:v>
                </c:pt>
                <c:pt idx="8754">
                  <c:v>3502</c:v>
                </c:pt>
                <c:pt idx="8755">
                  <c:v>3502.4</c:v>
                </c:pt>
                <c:pt idx="8756">
                  <c:v>3502.8</c:v>
                </c:pt>
                <c:pt idx="8757">
                  <c:v>3503.2</c:v>
                </c:pt>
                <c:pt idx="8758">
                  <c:v>3503.6</c:v>
                </c:pt>
                <c:pt idx="8759">
                  <c:v>3504</c:v>
                </c:pt>
                <c:pt idx="8760">
                  <c:v>3504.4</c:v>
                </c:pt>
                <c:pt idx="8761">
                  <c:v>3504.8</c:v>
                </c:pt>
                <c:pt idx="8762">
                  <c:v>3505.2</c:v>
                </c:pt>
                <c:pt idx="8763">
                  <c:v>3505.6</c:v>
                </c:pt>
                <c:pt idx="8764">
                  <c:v>3506</c:v>
                </c:pt>
                <c:pt idx="8765">
                  <c:v>3506.4</c:v>
                </c:pt>
                <c:pt idx="8766">
                  <c:v>3506.8</c:v>
                </c:pt>
                <c:pt idx="8767">
                  <c:v>3507.2</c:v>
                </c:pt>
                <c:pt idx="8768">
                  <c:v>3507.6</c:v>
                </c:pt>
                <c:pt idx="8769">
                  <c:v>3508</c:v>
                </c:pt>
                <c:pt idx="8770">
                  <c:v>3508.4</c:v>
                </c:pt>
                <c:pt idx="8771">
                  <c:v>3508.8</c:v>
                </c:pt>
                <c:pt idx="8772">
                  <c:v>3509.2</c:v>
                </c:pt>
                <c:pt idx="8773">
                  <c:v>3509.6</c:v>
                </c:pt>
                <c:pt idx="8774">
                  <c:v>3510</c:v>
                </c:pt>
                <c:pt idx="8775">
                  <c:v>3510.4</c:v>
                </c:pt>
                <c:pt idx="8776">
                  <c:v>3510.8</c:v>
                </c:pt>
                <c:pt idx="8777">
                  <c:v>3511.2</c:v>
                </c:pt>
                <c:pt idx="8778">
                  <c:v>3511.6</c:v>
                </c:pt>
                <c:pt idx="8779">
                  <c:v>3512</c:v>
                </c:pt>
                <c:pt idx="8780">
                  <c:v>3512.4</c:v>
                </c:pt>
                <c:pt idx="8781">
                  <c:v>3512.8</c:v>
                </c:pt>
                <c:pt idx="8782">
                  <c:v>3513.2</c:v>
                </c:pt>
                <c:pt idx="8783">
                  <c:v>3513.6</c:v>
                </c:pt>
                <c:pt idx="8784">
                  <c:v>3514</c:v>
                </c:pt>
                <c:pt idx="8785">
                  <c:v>3514.4</c:v>
                </c:pt>
                <c:pt idx="8786">
                  <c:v>3514.8</c:v>
                </c:pt>
                <c:pt idx="8787">
                  <c:v>3515.2</c:v>
                </c:pt>
                <c:pt idx="8788">
                  <c:v>3515.6</c:v>
                </c:pt>
                <c:pt idx="8789">
                  <c:v>3516</c:v>
                </c:pt>
                <c:pt idx="8790">
                  <c:v>3516.4</c:v>
                </c:pt>
                <c:pt idx="8791">
                  <c:v>3516.8</c:v>
                </c:pt>
                <c:pt idx="8792">
                  <c:v>3517.2</c:v>
                </c:pt>
                <c:pt idx="8793">
                  <c:v>3517.6</c:v>
                </c:pt>
                <c:pt idx="8794">
                  <c:v>3518</c:v>
                </c:pt>
                <c:pt idx="8795">
                  <c:v>3518.4</c:v>
                </c:pt>
                <c:pt idx="8796">
                  <c:v>3518.8</c:v>
                </c:pt>
                <c:pt idx="8797">
                  <c:v>3519.2</c:v>
                </c:pt>
                <c:pt idx="8798">
                  <c:v>3519.6</c:v>
                </c:pt>
                <c:pt idx="8799">
                  <c:v>3520</c:v>
                </c:pt>
                <c:pt idx="8800">
                  <c:v>3520.4</c:v>
                </c:pt>
                <c:pt idx="8801">
                  <c:v>3520.8</c:v>
                </c:pt>
                <c:pt idx="8802">
                  <c:v>3521.2</c:v>
                </c:pt>
                <c:pt idx="8803">
                  <c:v>3521.6</c:v>
                </c:pt>
                <c:pt idx="8804">
                  <c:v>3522</c:v>
                </c:pt>
                <c:pt idx="8805">
                  <c:v>3522.4</c:v>
                </c:pt>
                <c:pt idx="8806">
                  <c:v>3522.8</c:v>
                </c:pt>
                <c:pt idx="8807">
                  <c:v>3523.2</c:v>
                </c:pt>
                <c:pt idx="8808">
                  <c:v>3523.6</c:v>
                </c:pt>
                <c:pt idx="8809">
                  <c:v>3524</c:v>
                </c:pt>
                <c:pt idx="8810">
                  <c:v>3524.4</c:v>
                </c:pt>
                <c:pt idx="8811">
                  <c:v>3524.8</c:v>
                </c:pt>
                <c:pt idx="8812">
                  <c:v>3525.2</c:v>
                </c:pt>
                <c:pt idx="8813">
                  <c:v>3525.6</c:v>
                </c:pt>
                <c:pt idx="8814">
                  <c:v>3526</c:v>
                </c:pt>
                <c:pt idx="8815">
                  <c:v>3526.4</c:v>
                </c:pt>
                <c:pt idx="8816">
                  <c:v>3526.8</c:v>
                </c:pt>
                <c:pt idx="8817">
                  <c:v>3527.2</c:v>
                </c:pt>
                <c:pt idx="8818">
                  <c:v>3527.6</c:v>
                </c:pt>
                <c:pt idx="8819">
                  <c:v>3528</c:v>
                </c:pt>
                <c:pt idx="8820">
                  <c:v>3528.4</c:v>
                </c:pt>
                <c:pt idx="8821">
                  <c:v>3528.8</c:v>
                </c:pt>
                <c:pt idx="8822">
                  <c:v>3529.2</c:v>
                </c:pt>
                <c:pt idx="8823">
                  <c:v>3529.6</c:v>
                </c:pt>
                <c:pt idx="8824">
                  <c:v>3530</c:v>
                </c:pt>
                <c:pt idx="8825">
                  <c:v>3530.4</c:v>
                </c:pt>
                <c:pt idx="8826">
                  <c:v>3530.8</c:v>
                </c:pt>
                <c:pt idx="8827">
                  <c:v>3531.2</c:v>
                </c:pt>
                <c:pt idx="8828">
                  <c:v>3531.6</c:v>
                </c:pt>
                <c:pt idx="8829">
                  <c:v>3532</c:v>
                </c:pt>
                <c:pt idx="8830">
                  <c:v>3532.4</c:v>
                </c:pt>
                <c:pt idx="8831">
                  <c:v>3532.8</c:v>
                </c:pt>
                <c:pt idx="8832">
                  <c:v>3533.2</c:v>
                </c:pt>
                <c:pt idx="8833">
                  <c:v>3533.6</c:v>
                </c:pt>
                <c:pt idx="8834">
                  <c:v>3534</c:v>
                </c:pt>
                <c:pt idx="8835">
                  <c:v>3534.4</c:v>
                </c:pt>
                <c:pt idx="8836">
                  <c:v>3534.8</c:v>
                </c:pt>
                <c:pt idx="8837">
                  <c:v>3535.2</c:v>
                </c:pt>
                <c:pt idx="8838">
                  <c:v>3535.6</c:v>
                </c:pt>
                <c:pt idx="8839">
                  <c:v>3536</c:v>
                </c:pt>
                <c:pt idx="8840">
                  <c:v>3536.4</c:v>
                </c:pt>
                <c:pt idx="8841">
                  <c:v>3536.8</c:v>
                </c:pt>
                <c:pt idx="8842">
                  <c:v>3537.2</c:v>
                </c:pt>
                <c:pt idx="8843">
                  <c:v>3537.6</c:v>
                </c:pt>
                <c:pt idx="8844">
                  <c:v>3538</c:v>
                </c:pt>
                <c:pt idx="8845">
                  <c:v>3538.4</c:v>
                </c:pt>
                <c:pt idx="8846">
                  <c:v>3538.8</c:v>
                </c:pt>
                <c:pt idx="8847">
                  <c:v>3539.2</c:v>
                </c:pt>
                <c:pt idx="8848">
                  <c:v>3539.6</c:v>
                </c:pt>
                <c:pt idx="8849">
                  <c:v>3540</c:v>
                </c:pt>
                <c:pt idx="8850">
                  <c:v>3540.4</c:v>
                </c:pt>
                <c:pt idx="8851">
                  <c:v>3540.8</c:v>
                </c:pt>
                <c:pt idx="8852">
                  <c:v>3541.2</c:v>
                </c:pt>
                <c:pt idx="8853">
                  <c:v>3541.6</c:v>
                </c:pt>
                <c:pt idx="8854">
                  <c:v>3542</c:v>
                </c:pt>
                <c:pt idx="8855">
                  <c:v>3542.4</c:v>
                </c:pt>
                <c:pt idx="8856">
                  <c:v>3542.8</c:v>
                </c:pt>
                <c:pt idx="8857">
                  <c:v>3543.2</c:v>
                </c:pt>
                <c:pt idx="8858">
                  <c:v>3543.6</c:v>
                </c:pt>
                <c:pt idx="8859">
                  <c:v>3544</c:v>
                </c:pt>
                <c:pt idx="8860">
                  <c:v>3544.4</c:v>
                </c:pt>
                <c:pt idx="8861">
                  <c:v>3544.8</c:v>
                </c:pt>
                <c:pt idx="8862">
                  <c:v>3545.2</c:v>
                </c:pt>
                <c:pt idx="8863">
                  <c:v>3545.6</c:v>
                </c:pt>
                <c:pt idx="8864">
                  <c:v>3546</c:v>
                </c:pt>
                <c:pt idx="8865">
                  <c:v>3546.4</c:v>
                </c:pt>
                <c:pt idx="8866">
                  <c:v>3546.8</c:v>
                </c:pt>
                <c:pt idx="8867">
                  <c:v>3547.2</c:v>
                </c:pt>
                <c:pt idx="8868">
                  <c:v>3547.6</c:v>
                </c:pt>
                <c:pt idx="8869">
                  <c:v>3548</c:v>
                </c:pt>
                <c:pt idx="8870">
                  <c:v>3548.4</c:v>
                </c:pt>
                <c:pt idx="8871">
                  <c:v>3548.8</c:v>
                </c:pt>
                <c:pt idx="8872">
                  <c:v>3549.2</c:v>
                </c:pt>
                <c:pt idx="8873">
                  <c:v>3549.6</c:v>
                </c:pt>
                <c:pt idx="8874">
                  <c:v>3550</c:v>
                </c:pt>
                <c:pt idx="8875">
                  <c:v>3550.4</c:v>
                </c:pt>
                <c:pt idx="8876">
                  <c:v>3550.8</c:v>
                </c:pt>
                <c:pt idx="8877">
                  <c:v>3551.2</c:v>
                </c:pt>
                <c:pt idx="8878">
                  <c:v>3551.6</c:v>
                </c:pt>
                <c:pt idx="8879">
                  <c:v>3552</c:v>
                </c:pt>
                <c:pt idx="8880">
                  <c:v>3552.4</c:v>
                </c:pt>
                <c:pt idx="8881">
                  <c:v>3552.8</c:v>
                </c:pt>
                <c:pt idx="8882">
                  <c:v>3553.2</c:v>
                </c:pt>
                <c:pt idx="8883">
                  <c:v>3553.6</c:v>
                </c:pt>
                <c:pt idx="8884">
                  <c:v>3554</c:v>
                </c:pt>
                <c:pt idx="8885">
                  <c:v>3554.4</c:v>
                </c:pt>
                <c:pt idx="8886">
                  <c:v>3554.8</c:v>
                </c:pt>
                <c:pt idx="8887">
                  <c:v>3555.2</c:v>
                </c:pt>
                <c:pt idx="8888">
                  <c:v>3555.6</c:v>
                </c:pt>
                <c:pt idx="8889">
                  <c:v>3556</c:v>
                </c:pt>
                <c:pt idx="8890">
                  <c:v>3556.4</c:v>
                </c:pt>
                <c:pt idx="8891">
                  <c:v>3556.8</c:v>
                </c:pt>
                <c:pt idx="8892">
                  <c:v>3557.2</c:v>
                </c:pt>
                <c:pt idx="8893">
                  <c:v>3557.6</c:v>
                </c:pt>
                <c:pt idx="8894">
                  <c:v>3558</c:v>
                </c:pt>
                <c:pt idx="8895">
                  <c:v>3558.4</c:v>
                </c:pt>
                <c:pt idx="8896">
                  <c:v>3558.8</c:v>
                </c:pt>
                <c:pt idx="8897">
                  <c:v>3559.2</c:v>
                </c:pt>
                <c:pt idx="8898">
                  <c:v>3559.6</c:v>
                </c:pt>
                <c:pt idx="8899">
                  <c:v>3560</c:v>
                </c:pt>
                <c:pt idx="8900">
                  <c:v>3560.4</c:v>
                </c:pt>
                <c:pt idx="8901">
                  <c:v>3560.8</c:v>
                </c:pt>
                <c:pt idx="8902">
                  <c:v>3561.2</c:v>
                </c:pt>
                <c:pt idx="8903">
                  <c:v>3561.6</c:v>
                </c:pt>
                <c:pt idx="8904">
                  <c:v>3562</c:v>
                </c:pt>
                <c:pt idx="8905">
                  <c:v>3562.4</c:v>
                </c:pt>
                <c:pt idx="8906">
                  <c:v>3562.8</c:v>
                </c:pt>
                <c:pt idx="8907">
                  <c:v>3563.2</c:v>
                </c:pt>
                <c:pt idx="8908">
                  <c:v>3563.6</c:v>
                </c:pt>
                <c:pt idx="8909">
                  <c:v>3564</c:v>
                </c:pt>
                <c:pt idx="8910">
                  <c:v>3564.4</c:v>
                </c:pt>
                <c:pt idx="8911">
                  <c:v>3564.8</c:v>
                </c:pt>
                <c:pt idx="8912">
                  <c:v>3565.2</c:v>
                </c:pt>
                <c:pt idx="8913">
                  <c:v>3565.6</c:v>
                </c:pt>
                <c:pt idx="8914">
                  <c:v>3566</c:v>
                </c:pt>
                <c:pt idx="8915">
                  <c:v>3566.4</c:v>
                </c:pt>
                <c:pt idx="8916">
                  <c:v>3566.8</c:v>
                </c:pt>
                <c:pt idx="8917">
                  <c:v>3567.2</c:v>
                </c:pt>
                <c:pt idx="8918">
                  <c:v>3567.6</c:v>
                </c:pt>
                <c:pt idx="8919">
                  <c:v>3568</c:v>
                </c:pt>
                <c:pt idx="8920">
                  <c:v>3568.4</c:v>
                </c:pt>
                <c:pt idx="8921">
                  <c:v>3568.8</c:v>
                </c:pt>
                <c:pt idx="8922">
                  <c:v>3569.2</c:v>
                </c:pt>
                <c:pt idx="8923">
                  <c:v>3569.6</c:v>
                </c:pt>
                <c:pt idx="8924">
                  <c:v>3570</c:v>
                </c:pt>
                <c:pt idx="8925">
                  <c:v>3570.4</c:v>
                </c:pt>
                <c:pt idx="8926">
                  <c:v>3570.8</c:v>
                </c:pt>
                <c:pt idx="8927">
                  <c:v>3571.2</c:v>
                </c:pt>
                <c:pt idx="8928">
                  <c:v>3571.6</c:v>
                </c:pt>
                <c:pt idx="8929">
                  <c:v>3572</c:v>
                </c:pt>
                <c:pt idx="8930">
                  <c:v>3572.4</c:v>
                </c:pt>
                <c:pt idx="8931">
                  <c:v>3572.8</c:v>
                </c:pt>
                <c:pt idx="8932">
                  <c:v>3573.2</c:v>
                </c:pt>
                <c:pt idx="8933">
                  <c:v>3573.6</c:v>
                </c:pt>
                <c:pt idx="8934">
                  <c:v>3574</c:v>
                </c:pt>
                <c:pt idx="8935">
                  <c:v>3574.4</c:v>
                </c:pt>
                <c:pt idx="8936">
                  <c:v>3574.8</c:v>
                </c:pt>
                <c:pt idx="8937">
                  <c:v>3575.2</c:v>
                </c:pt>
                <c:pt idx="8938">
                  <c:v>3575.6</c:v>
                </c:pt>
                <c:pt idx="8939">
                  <c:v>3576</c:v>
                </c:pt>
                <c:pt idx="8940">
                  <c:v>3576.4</c:v>
                </c:pt>
                <c:pt idx="8941">
                  <c:v>3576.8</c:v>
                </c:pt>
                <c:pt idx="8942">
                  <c:v>3577.2</c:v>
                </c:pt>
                <c:pt idx="8943">
                  <c:v>3577.6</c:v>
                </c:pt>
                <c:pt idx="8944">
                  <c:v>3578</c:v>
                </c:pt>
                <c:pt idx="8945">
                  <c:v>3578.4</c:v>
                </c:pt>
                <c:pt idx="8946">
                  <c:v>3578.8</c:v>
                </c:pt>
                <c:pt idx="8947">
                  <c:v>3579.2</c:v>
                </c:pt>
                <c:pt idx="8948">
                  <c:v>3579.6</c:v>
                </c:pt>
                <c:pt idx="8949">
                  <c:v>3580</c:v>
                </c:pt>
                <c:pt idx="8950">
                  <c:v>3580.4</c:v>
                </c:pt>
                <c:pt idx="8951">
                  <c:v>3580.8</c:v>
                </c:pt>
                <c:pt idx="8952">
                  <c:v>3581.2</c:v>
                </c:pt>
                <c:pt idx="8953">
                  <c:v>3581.6</c:v>
                </c:pt>
                <c:pt idx="8954">
                  <c:v>3582</c:v>
                </c:pt>
                <c:pt idx="8955">
                  <c:v>3582.4</c:v>
                </c:pt>
                <c:pt idx="8956">
                  <c:v>3582.8</c:v>
                </c:pt>
                <c:pt idx="8957">
                  <c:v>3583.2</c:v>
                </c:pt>
                <c:pt idx="8958">
                  <c:v>3583.6</c:v>
                </c:pt>
                <c:pt idx="8959">
                  <c:v>3584</c:v>
                </c:pt>
                <c:pt idx="8960">
                  <c:v>3584.4</c:v>
                </c:pt>
                <c:pt idx="8961">
                  <c:v>3584.8</c:v>
                </c:pt>
                <c:pt idx="8962">
                  <c:v>3585.2</c:v>
                </c:pt>
                <c:pt idx="8963">
                  <c:v>3585.6</c:v>
                </c:pt>
                <c:pt idx="8964">
                  <c:v>3586</c:v>
                </c:pt>
                <c:pt idx="8965">
                  <c:v>3586.4</c:v>
                </c:pt>
                <c:pt idx="8966">
                  <c:v>3586.8</c:v>
                </c:pt>
                <c:pt idx="8967">
                  <c:v>3587.2</c:v>
                </c:pt>
                <c:pt idx="8968">
                  <c:v>3587.6</c:v>
                </c:pt>
                <c:pt idx="8969">
                  <c:v>3588</c:v>
                </c:pt>
                <c:pt idx="8970">
                  <c:v>3588.4</c:v>
                </c:pt>
                <c:pt idx="8971">
                  <c:v>3588.8</c:v>
                </c:pt>
                <c:pt idx="8972">
                  <c:v>3589.2</c:v>
                </c:pt>
                <c:pt idx="8973">
                  <c:v>3589.6</c:v>
                </c:pt>
                <c:pt idx="8974">
                  <c:v>3590</c:v>
                </c:pt>
                <c:pt idx="8975">
                  <c:v>3590.4</c:v>
                </c:pt>
                <c:pt idx="8976">
                  <c:v>3590.8</c:v>
                </c:pt>
                <c:pt idx="8977">
                  <c:v>3591.2</c:v>
                </c:pt>
                <c:pt idx="8978">
                  <c:v>3591.6</c:v>
                </c:pt>
                <c:pt idx="8979">
                  <c:v>3592</c:v>
                </c:pt>
                <c:pt idx="8980">
                  <c:v>3592.4</c:v>
                </c:pt>
                <c:pt idx="8981">
                  <c:v>3592.8</c:v>
                </c:pt>
                <c:pt idx="8982">
                  <c:v>3593.2</c:v>
                </c:pt>
                <c:pt idx="8983">
                  <c:v>3593.6</c:v>
                </c:pt>
                <c:pt idx="8984">
                  <c:v>3594</c:v>
                </c:pt>
                <c:pt idx="8985">
                  <c:v>3594.4</c:v>
                </c:pt>
                <c:pt idx="8986">
                  <c:v>3594.8</c:v>
                </c:pt>
                <c:pt idx="8987">
                  <c:v>3595.2</c:v>
                </c:pt>
                <c:pt idx="8988">
                  <c:v>3595.6</c:v>
                </c:pt>
                <c:pt idx="8989">
                  <c:v>3596</c:v>
                </c:pt>
                <c:pt idx="8990">
                  <c:v>3596.4</c:v>
                </c:pt>
                <c:pt idx="8991">
                  <c:v>3596.8</c:v>
                </c:pt>
                <c:pt idx="8992">
                  <c:v>3597.2</c:v>
                </c:pt>
                <c:pt idx="8993">
                  <c:v>3597.6</c:v>
                </c:pt>
                <c:pt idx="8994">
                  <c:v>3598</c:v>
                </c:pt>
                <c:pt idx="8995">
                  <c:v>3598.4</c:v>
                </c:pt>
                <c:pt idx="8996">
                  <c:v>3598.8</c:v>
                </c:pt>
                <c:pt idx="8997">
                  <c:v>3599.2</c:v>
                </c:pt>
                <c:pt idx="8998">
                  <c:v>3599.6</c:v>
                </c:pt>
                <c:pt idx="8999">
                  <c:v>3600</c:v>
                </c:pt>
                <c:pt idx="9000">
                  <c:v>3600.4</c:v>
                </c:pt>
                <c:pt idx="9001">
                  <c:v>3600.8</c:v>
                </c:pt>
                <c:pt idx="9002">
                  <c:v>3601.2</c:v>
                </c:pt>
                <c:pt idx="9003">
                  <c:v>3601.6</c:v>
                </c:pt>
                <c:pt idx="9004">
                  <c:v>3602</c:v>
                </c:pt>
                <c:pt idx="9005">
                  <c:v>3602.4</c:v>
                </c:pt>
                <c:pt idx="9006">
                  <c:v>3602.8</c:v>
                </c:pt>
                <c:pt idx="9007">
                  <c:v>3603.2</c:v>
                </c:pt>
                <c:pt idx="9008">
                  <c:v>3603.6</c:v>
                </c:pt>
                <c:pt idx="9009">
                  <c:v>3604</c:v>
                </c:pt>
                <c:pt idx="9010">
                  <c:v>3604.4</c:v>
                </c:pt>
                <c:pt idx="9011">
                  <c:v>3604.8</c:v>
                </c:pt>
                <c:pt idx="9012">
                  <c:v>3605.2</c:v>
                </c:pt>
                <c:pt idx="9013">
                  <c:v>3605.6</c:v>
                </c:pt>
                <c:pt idx="9014">
                  <c:v>3606</c:v>
                </c:pt>
                <c:pt idx="9015">
                  <c:v>3606.4</c:v>
                </c:pt>
                <c:pt idx="9016">
                  <c:v>3606.8</c:v>
                </c:pt>
                <c:pt idx="9017">
                  <c:v>3607.2</c:v>
                </c:pt>
                <c:pt idx="9018">
                  <c:v>3607.6</c:v>
                </c:pt>
                <c:pt idx="9019">
                  <c:v>3608</c:v>
                </c:pt>
                <c:pt idx="9020">
                  <c:v>3608.4</c:v>
                </c:pt>
                <c:pt idx="9021">
                  <c:v>3608.8</c:v>
                </c:pt>
                <c:pt idx="9022">
                  <c:v>3609.2</c:v>
                </c:pt>
                <c:pt idx="9023">
                  <c:v>3609.6</c:v>
                </c:pt>
                <c:pt idx="9024">
                  <c:v>3610</c:v>
                </c:pt>
                <c:pt idx="9025">
                  <c:v>3610.4</c:v>
                </c:pt>
                <c:pt idx="9026">
                  <c:v>3610.8</c:v>
                </c:pt>
                <c:pt idx="9027">
                  <c:v>3611.2</c:v>
                </c:pt>
                <c:pt idx="9028">
                  <c:v>3611.6</c:v>
                </c:pt>
                <c:pt idx="9029">
                  <c:v>3612</c:v>
                </c:pt>
                <c:pt idx="9030">
                  <c:v>3612.4</c:v>
                </c:pt>
                <c:pt idx="9031">
                  <c:v>3612.8</c:v>
                </c:pt>
                <c:pt idx="9032">
                  <c:v>3613.2</c:v>
                </c:pt>
                <c:pt idx="9033">
                  <c:v>3613.6</c:v>
                </c:pt>
                <c:pt idx="9034">
                  <c:v>3614</c:v>
                </c:pt>
                <c:pt idx="9035">
                  <c:v>3614.4</c:v>
                </c:pt>
                <c:pt idx="9036">
                  <c:v>3614.8</c:v>
                </c:pt>
                <c:pt idx="9037">
                  <c:v>3615.2</c:v>
                </c:pt>
                <c:pt idx="9038">
                  <c:v>3615.6</c:v>
                </c:pt>
                <c:pt idx="9039">
                  <c:v>3616</c:v>
                </c:pt>
                <c:pt idx="9040">
                  <c:v>3616.4</c:v>
                </c:pt>
                <c:pt idx="9041">
                  <c:v>3616.8</c:v>
                </c:pt>
                <c:pt idx="9042">
                  <c:v>3617.2</c:v>
                </c:pt>
                <c:pt idx="9043">
                  <c:v>3617.6</c:v>
                </c:pt>
                <c:pt idx="9044">
                  <c:v>3618</c:v>
                </c:pt>
                <c:pt idx="9045">
                  <c:v>3618.4</c:v>
                </c:pt>
                <c:pt idx="9046">
                  <c:v>3618.8</c:v>
                </c:pt>
                <c:pt idx="9047">
                  <c:v>3619.2</c:v>
                </c:pt>
                <c:pt idx="9048">
                  <c:v>3619.6</c:v>
                </c:pt>
                <c:pt idx="9049">
                  <c:v>3620</c:v>
                </c:pt>
                <c:pt idx="9050">
                  <c:v>3620.4</c:v>
                </c:pt>
                <c:pt idx="9051">
                  <c:v>3620.8</c:v>
                </c:pt>
                <c:pt idx="9052">
                  <c:v>3621.2</c:v>
                </c:pt>
                <c:pt idx="9053">
                  <c:v>3621.6</c:v>
                </c:pt>
                <c:pt idx="9054">
                  <c:v>3622</c:v>
                </c:pt>
                <c:pt idx="9055">
                  <c:v>3622.4</c:v>
                </c:pt>
                <c:pt idx="9056">
                  <c:v>3622.8</c:v>
                </c:pt>
                <c:pt idx="9057">
                  <c:v>3623.2</c:v>
                </c:pt>
                <c:pt idx="9058">
                  <c:v>3623.6</c:v>
                </c:pt>
                <c:pt idx="9059">
                  <c:v>3624</c:v>
                </c:pt>
                <c:pt idx="9060">
                  <c:v>3624.4</c:v>
                </c:pt>
                <c:pt idx="9061">
                  <c:v>3624.8</c:v>
                </c:pt>
                <c:pt idx="9062">
                  <c:v>3625.2</c:v>
                </c:pt>
                <c:pt idx="9063">
                  <c:v>3625.6</c:v>
                </c:pt>
                <c:pt idx="9064">
                  <c:v>3626</c:v>
                </c:pt>
                <c:pt idx="9065">
                  <c:v>3626.4</c:v>
                </c:pt>
                <c:pt idx="9066">
                  <c:v>3626.8</c:v>
                </c:pt>
                <c:pt idx="9067">
                  <c:v>3627.2</c:v>
                </c:pt>
                <c:pt idx="9068">
                  <c:v>3627.6</c:v>
                </c:pt>
                <c:pt idx="9069">
                  <c:v>3628</c:v>
                </c:pt>
                <c:pt idx="9070">
                  <c:v>3628.4</c:v>
                </c:pt>
                <c:pt idx="9071">
                  <c:v>3628.8</c:v>
                </c:pt>
                <c:pt idx="9072">
                  <c:v>3629.2</c:v>
                </c:pt>
                <c:pt idx="9073">
                  <c:v>3629.6</c:v>
                </c:pt>
                <c:pt idx="9074">
                  <c:v>3630</c:v>
                </c:pt>
                <c:pt idx="9075">
                  <c:v>3630.4</c:v>
                </c:pt>
                <c:pt idx="9076">
                  <c:v>3630.8</c:v>
                </c:pt>
                <c:pt idx="9077">
                  <c:v>3631.2</c:v>
                </c:pt>
                <c:pt idx="9078">
                  <c:v>3631.6</c:v>
                </c:pt>
                <c:pt idx="9079">
                  <c:v>3632</c:v>
                </c:pt>
                <c:pt idx="9080">
                  <c:v>3632.4</c:v>
                </c:pt>
                <c:pt idx="9081">
                  <c:v>3632.8</c:v>
                </c:pt>
                <c:pt idx="9082">
                  <c:v>3633.2</c:v>
                </c:pt>
                <c:pt idx="9083">
                  <c:v>3633.6</c:v>
                </c:pt>
                <c:pt idx="9084">
                  <c:v>3634</c:v>
                </c:pt>
                <c:pt idx="9085">
                  <c:v>3634.4</c:v>
                </c:pt>
                <c:pt idx="9086">
                  <c:v>3634.8</c:v>
                </c:pt>
                <c:pt idx="9087">
                  <c:v>3635.2</c:v>
                </c:pt>
                <c:pt idx="9088">
                  <c:v>3635.6</c:v>
                </c:pt>
                <c:pt idx="9089">
                  <c:v>3636</c:v>
                </c:pt>
                <c:pt idx="9090">
                  <c:v>3636.4</c:v>
                </c:pt>
                <c:pt idx="9091">
                  <c:v>3636.8</c:v>
                </c:pt>
                <c:pt idx="9092">
                  <c:v>3637.2</c:v>
                </c:pt>
                <c:pt idx="9093">
                  <c:v>3637.6</c:v>
                </c:pt>
                <c:pt idx="9094">
                  <c:v>3638</c:v>
                </c:pt>
                <c:pt idx="9095">
                  <c:v>3638.4</c:v>
                </c:pt>
                <c:pt idx="9096">
                  <c:v>3638.8</c:v>
                </c:pt>
                <c:pt idx="9097">
                  <c:v>3639.2</c:v>
                </c:pt>
                <c:pt idx="9098">
                  <c:v>3639.6</c:v>
                </c:pt>
                <c:pt idx="9099">
                  <c:v>3640</c:v>
                </c:pt>
                <c:pt idx="9100">
                  <c:v>3640.4</c:v>
                </c:pt>
                <c:pt idx="9101">
                  <c:v>3640.8</c:v>
                </c:pt>
                <c:pt idx="9102">
                  <c:v>3641.2</c:v>
                </c:pt>
                <c:pt idx="9103">
                  <c:v>3641.6</c:v>
                </c:pt>
                <c:pt idx="9104">
                  <c:v>3642</c:v>
                </c:pt>
                <c:pt idx="9105">
                  <c:v>3642.4</c:v>
                </c:pt>
                <c:pt idx="9106">
                  <c:v>3642.8</c:v>
                </c:pt>
                <c:pt idx="9107">
                  <c:v>3643.2</c:v>
                </c:pt>
                <c:pt idx="9108">
                  <c:v>3643.6</c:v>
                </c:pt>
                <c:pt idx="9109">
                  <c:v>3644</c:v>
                </c:pt>
                <c:pt idx="9110">
                  <c:v>3644.4</c:v>
                </c:pt>
                <c:pt idx="9111">
                  <c:v>3644.8</c:v>
                </c:pt>
                <c:pt idx="9112">
                  <c:v>3645.2</c:v>
                </c:pt>
                <c:pt idx="9113">
                  <c:v>3645.6</c:v>
                </c:pt>
                <c:pt idx="9114">
                  <c:v>3646</c:v>
                </c:pt>
                <c:pt idx="9115">
                  <c:v>3646.4</c:v>
                </c:pt>
                <c:pt idx="9116">
                  <c:v>3646.8</c:v>
                </c:pt>
                <c:pt idx="9117">
                  <c:v>3647.2</c:v>
                </c:pt>
                <c:pt idx="9118">
                  <c:v>3647.6</c:v>
                </c:pt>
                <c:pt idx="9119">
                  <c:v>3648</c:v>
                </c:pt>
                <c:pt idx="9120">
                  <c:v>3648.4</c:v>
                </c:pt>
                <c:pt idx="9121">
                  <c:v>3648.8</c:v>
                </c:pt>
                <c:pt idx="9122">
                  <c:v>3649.2</c:v>
                </c:pt>
                <c:pt idx="9123">
                  <c:v>3649.6</c:v>
                </c:pt>
                <c:pt idx="9124">
                  <c:v>3650</c:v>
                </c:pt>
                <c:pt idx="9125">
                  <c:v>3650.4</c:v>
                </c:pt>
                <c:pt idx="9126">
                  <c:v>3650.8</c:v>
                </c:pt>
                <c:pt idx="9127">
                  <c:v>3651.2</c:v>
                </c:pt>
                <c:pt idx="9128">
                  <c:v>3651.6</c:v>
                </c:pt>
                <c:pt idx="9129">
                  <c:v>3652</c:v>
                </c:pt>
                <c:pt idx="9130">
                  <c:v>3652.4</c:v>
                </c:pt>
                <c:pt idx="9131">
                  <c:v>3652.8</c:v>
                </c:pt>
                <c:pt idx="9132">
                  <c:v>3653.2</c:v>
                </c:pt>
                <c:pt idx="9133">
                  <c:v>3653.6</c:v>
                </c:pt>
                <c:pt idx="9134">
                  <c:v>3654</c:v>
                </c:pt>
                <c:pt idx="9135">
                  <c:v>3654.4</c:v>
                </c:pt>
                <c:pt idx="9136">
                  <c:v>3654.8</c:v>
                </c:pt>
                <c:pt idx="9137">
                  <c:v>3655.2</c:v>
                </c:pt>
                <c:pt idx="9138">
                  <c:v>3655.6</c:v>
                </c:pt>
                <c:pt idx="9139">
                  <c:v>3656</c:v>
                </c:pt>
                <c:pt idx="9140">
                  <c:v>3656.4</c:v>
                </c:pt>
                <c:pt idx="9141">
                  <c:v>3656.8</c:v>
                </c:pt>
                <c:pt idx="9142">
                  <c:v>3657.2</c:v>
                </c:pt>
                <c:pt idx="9143">
                  <c:v>3657.6</c:v>
                </c:pt>
                <c:pt idx="9144">
                  <c:v>3658</c:v>
                </c:pt>
                <c:pt idx="9145">
                  <c:v>3658.4</c:v>
                </c:pt>
                <c:pt idx="9146">
                  <c:v>3658.8</c:v>
                </c:pt>
                <c:pt idx="9147">
                  <c:v>3659.2</c:v>
                </c:pt>
                <c:pt idx="9148">
                  <c:v>3659.6</c:v>
                </c:pt>
                <c:pt idx="9149">
                  <c:v>3660</c:v>
                </c:pt>
                <c:pt idx="9150">
                  <c:v>3660.4</c:v>
                </c:pt>
                <c:pt idx="9151">
                  <c:v>3660.8</c:v>
                </c:pt>
                <c:pt idx="9152">
                  <c:v>3661.2</c:v>
                </c:pt>
                <c:pt idx="9153">
                  <c:v>3661.6</c:v>
                </c:pt>
                <c:pt idx="9154">
                  <c:v>3662</c:v>
                </c:pt>
                <c:pt idx="9155">
                  <c:v>3662.4</c:v>
                </c:pt>
                <c:pt idx="9156">
                  <c:v>3662.8</c:v>
                </c:pt>
                <c:pt idx="9157">
                  <c:v>3663.2</c:v>
                </c:pt>
                <c:pt idx="9158">
                  <c:v>3663.6</c:v>
                </c:pt>
                <c:pt idx="9159">
                  <c:v>3664</c:v>
                </c:pt>
                <c:pt idx="9160">
                  <c:v>3664.4</c:v>
                </c:pt>
                <c:pt idx="9161">
                  <c:v>3664.8</c:v>
                </c:pt>
                <c:pt idx="9162">
                  <c:v>3665.2</c:v>
                </c:pt>
                <c:pt idx="9163">
                  <c:v>3665.6</c:v>
                </c:pt>
                <c:pt idx="9164">
                  <c:v>3666</c:v>
                </c:pt>
                <c:pt idx="9165">
                  <c:v>3666.4</c:v>
                </c:pt>
                <c:pt idx="9166">
                  <c:v>3666.8</c:v>
                </c:pt>
                <c:pt idx="9167">
                  <c:v>3667.2</c:v>
                </c:pt>
                <c:pt idx="9168">
                  <c:v>3667.6</c:v>
                </c:pt>
                <c:pt idx="9169">
                  <c:v>3668</c:v>
                </c:pt>
                <c:pt idx="9170">
                  <c:v>3668.4</c:v>
                </c:pt>
                <c:pt idx="9171">
                  <c:v>3668.8</c:v>
                </c:pt>
                <c:pt idx="9172">
                  <c:v>3669.2</c:v>
                </c:pt>
                <c:pt idx="9173">
                  <c:v>3669.6</c:v>
                </c:pt>
                <c:pt idx="9174">
                  <c:v>3670</c:v>
                </c:pt>
                <c:pt idx="9175">
                  <c:v>3670.4</c:v>
                </c:pt>
                <c:pt idx="9176">
                  <c:v>3670.8</c:v>
                </c:pt>
                <c:pt idx="9177">
                  <c:v>3671.2</c:v>
                </c:pt>
                <c:pt idx="9178">
                  <c:v>3671.6</c:v>
                </c:pt>
                <c:pt idx="9179">
                  <c:v>3672</c:v>
                </c:pt>
                <c:pt idx="9180">
                  <c:v>3672.4</c:v>
                </c:pt>
                <c:pt idx="9181">
                  <c:v>3672.8</c:v>
                </c:pt>
                <c:pt idx="9182">
                  <c:v>3673.2</c:v>
                </c:pt>
                <c:pt idx="9183">
                  <c:v>3673.6</c:v>
                </c:pt>
                <c:pt idx="9184">
                  <c:v>3674</c:v>
                </c:pt>
                <c:pt idx="9185">
                  <c:v>3674.4</c:v>
                </c:pt>
                <c:pt idx="9186">
                  <c:v>3674.8</c:v>
                </c:pt>
                <c:pt idx="9187">
                  <c:v>3675.2</c:v>
                </c:pt>
                <c:pt idx="9188">
                  <c:v>3675.6</c:v>
                </c:pt>
                <c:pt idx="9189">
                  <c:v>3676</c:v>
                </c:pt>
                <c:pt idx="9190">
                  <c:v>3676.4</c:v>
                </c:pt>
                <c:pt idx="9191">
                  <c:v>3676.8</c:v>
                </c:pt>
                <c:pt idx="9192">
                  <c:v>3677.2</c:v>
                </c:pt>
                <c:pt idx="9193">
                  <c:v>3677.6</c:v>
                </c:pt>
                <c:pt idx="9194">
                  <c:v>3678</c:v>
                </c:pt>
                <c:pt idx="9195">
                  <c:v>3678.4</c:v>
                </c:pt>
                <c:pt idx="9196">
                  <c:v>3678.8</c:v>
                </c:pt>
                <c:pt idx="9197">
                  <c:v>3679.2</c:v>
                </c:pt>
                <c:pt idx="9198">
                  <c:v>3679.6</c:v>
                </c:pt>
                <c:pt idx="9199">
                  <c:v>3680</c:v>
                </c:pt>
                <c:pt idx="9200">
                  <c:v>3680.4</c:v>
                </c:pt>
                <c:pt idx="9201">
                  <c:v>3680.8</c:v>
                </c:pt>
                <c:pt idx="9202">
                  <c:v>3681.2</c:v>
                </c:pt>
                <c:pt idx="9203">
                  <c:v>3681.6</c:v>
                </c:pt>
                <c:pt idx="9204">
                  <c:v>3682</c:v>
                </c:pt>
                <c:pt idx="9205">
                  <c:v>3682.4</c:v>
                </c:pt>
                <c:pt idx="9206">
                  <c:v>3682.8</c:v>
                </c:pt>
                <c:pt idx="9207">
                  <c:v>3683.2</c:v>
                </c:pt>
                <c:pt idx="9208">
                  <c:v>3683.6</c:v>
                </c:pt>
                <c:pt idx="9209">
                  <c:v>3684</c:v>
                </c:pt>
                <c:pt idx="9210">
                  <c:v>3684.4</c:v>
                </c:pt>
                <c:pt idx="9211">
                  <c:v>3684.8</c:v>
                </c:pt>
                <c:pt idx="9212">
                  <c:v>3685.2</c:v>
                </c:pt>
                <c:pt idx="9213">
                  <c:v>3685.6</c:v>
                </c:pt>
                <c:pt idx="9214">
                  <c:v>3686</c:v>
                </c:pt>
                <c:pt idx="9215">
                  <c:v>3686.4</c:v>
                </c:pt>
                <c:pt idx="9216">
                  <c:v>3686.8</c:v>
                </c:pt>
                <c:pt idx="9217">
                  <c:v>3687.2</c:v>
                </c:pt>
                <c:pt idx="9218">
                  <c:v>3687.6</c:v>
                </c:pt>
                <c:pt idx="9219">
                  <c:v>3688</c:v>
                </c:pt>
                <c:pt idx="9220">
                  <c:v>3688.4</c:v>
                </c:pt>
                <c:pt idx="9221">
                  <c:v>3688.8</c:v>
                </c:pt>
                <c:pt idx="9222">
                  <c:v>3689.2</c:v>
                </c:pt>
                <c:pt idx="9223">
                  <c:v>3689.6</c:v>
                </c:pt>
                <c:pt idx="9224">
                  <c:v>3690</c:v>
                </c:pt>
                <c:pt idx="9225">
                  <c:v>3690.4</c:v>
                </c:pt>
                <c:pt idx="9226">
                  <c:v>3690.8</c:v>
                </c:pt>
                <c:pt idx="9227">
                  <c:v>3691.2</c:v>
                </c:pt>
                <c:pt idx="9228">
                  <c:v>3691.6</c:v>
                </c:pt>
                <c:pt idx="9229">
                  <c:v>3692</c:v>
                </c:pt>
                <c:pt idx="9230">
                  <c:v>3692.4</c:v>
                </c:pt>
                <c:pt idx="9231">
                  <c:v>3692.8</c:v>
                </c:pt>
                <c:pt idx="9232">
                  <c:v>3693.2</c:v>
                </c:pt>
                <c:pt idx="9233">
                  <c:v>3693.6</c:v>
                </c:pt>
                <c:pt idx="9234">
                  <c:v>3694</c:v>
                </c:pt>
                <c:pt idx="9235">
                  <c:v>3694.4</c:v>
                </c:pt>
                <c:pt idx="9236">
                  <c:v>3694.8</c:v>
                </c:pt>
                <c:pt idx="9237">
                  <c:v>3695.2</c:v>
                </c:pt>
                <c:pt idx="9238">
                  <c:v>3695.6</c:v>
                </c:pt>
                <c:pt idx="9239">
                  <c:v>3696</c:v>
                </c:pt>
                <c:pt idx="9240">
                  <c:v>3696.4</c:v>
                </c:pt>
                <c:pt idx="9241">
                  <c:v>3696.8</c:v>
                </c:pt>
                <c:pt idx="9242">
                  <c:v>3697.2</c:v>
                </c:pt>
                <c:pt idx="9243">
                  <c:v>3697.6</c:v>
                </c:pt>
                <c:pt idx="9244">
                  <c:v>3698</c:v>
                </c:pt>
                <c:pt idx="9245">
                  <c:v>3698.4</c:v>
                </c:pt>
                <c:pt idx="9246">
                  <c:v>3698.8</c:v>
                </c:pt>
                <c:pt idx="9247">
                  <c:v>3699.2</c:v>
                </c:pt>
                <c:pt idx="9248">
                  <c:v>3699.6</c:v>
                </c:pt>
                <c:pt idx="9249">
                  <c:v>3700</c:v>
                </c:pt>
                <c:pt idx="9250">
                  <c:v>3700.4</c:v>
                </c:pt>
                <c:pt idx="9251">
                  <c:v>3700.8</c:v>
                </c:pt>
                <c:pt idx="9252">
                  <c:v>3701.2</c:v>
                </c:pt>
                <c:pt idx="9253">
                  <c:v>3701.6</c:v>
                </c:pt>
                <c:pt idx="9254">
                  <c:v>3702</c:v>
                </c:pt>
                <c:pt idx="9255">
                  <c:v>3702.4</c:v>
                </c:pt>
                <c:pt idx="9256">
                  <c:v>3702.8</c:v>
                </c:pt>
                <c:pt idx="9257">
                  <c:v>3703.2</c:v>
                </c:pt>
                <c:pt idx="9258">
                  <c:v>3703.6</c:v>
                </c:pt>
                <c:pt idx="9259">
                  <c:v>3704</c:v>
                </c:pt>
                <c:pt idx="9260">
                  <c:v>3704.4</c:v>
                </c:pt>
                <c:pt idx="9261">
                  <c:v>3704.8</c:v>
                </c:pt>
                <c:pt idx="9262">
                  <c:v>3705.2</c:v>
                </c:pt>
                <c:pt idx="9263">
                  <c:v>3705.6</c:v>
                </c:pt>
                <c:pt idx="9264">
                  <c:v>3706</c:v>
                </c:pt>
                <c:pt idx="9265">
                  <c:v>3706.4</c:v>
                </c:pt>
                <c:pt idx="9266">
                  <c:v>3706.8</c:v>
                </c:pt>
                <c:pt idx="9267">
                  <c:v>3707.2</c:v>
                </c:pt>
                <c:pt idx="9268">
                  <c:v>3707.6</c:v>
                </c:pt>
                <c:pt idx="9269">
                  <c:v>3708</c:v>
                </c:pt>
                <c:pt idx="9270">
                  <c:v>3708.4</c:v>
                </c:pt>
                <c:pt idx="9271">
                  <c:v>3708.8</c:v>
                </c:pt>
                <c:pt idx="9272">
                  <c:v>3709.2</c:v>
                </c:pt>
                <c:pt idx="9273">
                  <c:v>3709.6</c:v>
                </c:pt>
                <c:pt idx="9274">
                  <c:v>3710</c:v>
                </c:pt>
                <c:pt idx="9275">
                  <c:v>3710.4</c:v>
                </c:pt>
                <c:pt idx="9276">
                  <c:v>3710.8</c:v>
                </c:pt>
                <c:pt idx="9277">
                  <c:v>3711.2</c:v>
                </c:pt>
                <c:pt idx="9278">
                  <c:v>3711.6</c:v>
                </c:pt>
                <c:pt idx="9279">
                  <c:v>3712</c:v>
                </c:pt>
                <c:pt idx="9280">
                  <c:v>3712.4</c:v>
                </c:pt>
                <c:pt idx="9281">
                  <c:v>3712.8</c:v>
                </c:pt>
                <c:pt idx="9282">
                  <c:v>3713.2</c:v>
                </c:pt>
                <c:pt idx="9283">
                  <c:v>3713.6</c:v>
                </c:pt>
                <c:pt idx="9284">
                  <c:v>3714</c:v>
                </c:pt>
                <c:pt idx="9285">
                  <c:v>3714.4</c:v>
                </c:pt>
                <c:pt idx="9286">
                  <c:v>3714.8</c:v>
                </c:pt>
                <c:pt idx="9287">
                  <c:v>3715.2</c:v>
                </c:pt>
                <c:pt idx="9288">
                  <c:v>3715.6</c:v>
                </c:pt>
                <c:pt idx="9289">
                  <c:v>3716</c:v>
                </c:pt>
                <c:pt idx="9290">
                  <c:v>3716.4</c:v>
                </c:pt>
                <c:pt idx="9291">
                  <c:v>3716.8</c:v>
                </c:pt>
                <c:pt idx="9292">
                  <c:v>3717.2</c:v>
                </c:pt>
                <c:pt idx="9293">
                  <c:v>3717.6</c:v>
                </c:pt>
                <c:pt idx="9294">
                  <c:v>3718</c:v>
                </c:pt>
                <c:pt idx="9295">
                  <c:v>3718.4</c:v>
                </c:pt>
                <c:pt idx="9296">
                  <c:v>3718.8</c:v>
                </c:pt>
                <c:pt idx="9297">
                  <c:v>3719.2</c:v>
                </c:pt>
                <c:pt idx="9298">
                  <c:v>3719.6</c:v>
                </c:pt>
                <c:pt idx="9299">
                  <c:v>3720</c:v>
                </c:pt>
                <c:pt idx="9300">
                  <c:v>3720.4</c:v>
                </c:pt>
                <c:pt idx="9301">
                  <c:v>3720.8</c:v>
                </c:pt>
                <c:pt idx="9302">
                  <c:v>3721.2</c:v>
                </c:pt>
                <c:pt idx="9303">
                  <c:v>3721.6</c:v>
                </c:pt>
                <c:pt idx="9304">
                  <c:v>3722</c:v>
                </c:pt>
                <c:pt idx="9305">
                  <c:v>3722.4</c:v>
                </c:pt>
                <c:pt idx="9306">
                  <c:v>3722.8</c:v>
                </c:pt>
                <c:pt idx="9307">
                  <c:v>3723.2</c:v>
                </c:pt>
                <c:pt idx="9308">
                  <c:v>3723.6</c:v>
                </c:pt>
                <c:pt idx="9309">
                  <c:v>3724</c:v>
                </c:pt>
                <c:pt idx="9310">
                  <c:v>3724.4</c:v>
                </c:pt>
                <c:pt idx="9311">
                  <c:v>3724.8</c:v>
                </c:pt>
                <c:pt idx="9312">
                  <c:v>3725.2</c:v>
                </c:pt>
                <c:pt idx="9313">
                  <c:v>3725.6</c:v>
                </c:pt>
                <c:pt idx="9314">
                  <c:v>3726</c:v>
                </c:pt>
                <c:pt idx="9315">
                  <c:v>3726.4</c:v>
                </c:pt>
                <c:pt idx="9316">
                  <c:v>3726.8</c:v>
                </c:pt>
                <c:pt idx="9317">
                  <c:v>3727.2</c:v>
                </c:pt>
                <c:pt idx="9318">
                  <c:v>3727.6</c:v>
                </c:pt>
                <c:pt idx="9319">
                  <c:v>3728</c:v>
                </c:pt>
                <c:pt idx="9320">
                  <c:v>3728.4</c:v>
                </c:pt>
                <c:pt idx="9321">
                  <c:v>3728.8</c:v>
                </c:pt>
                <c:pt idx="9322">
                  <c:v>3729.2</c:v>
                </c:pt>
                <c:pt idx="9323">
                  <c:v>3729.6</c:v>
                </c:pt>
                <c:pt idx="9324">
                  <c:v>3730</c:v>
                </c:pt>
                <c:pt idx="9325">
                  <c:v>3730.4</c:v>
                </c:pt>
                <c:pt idx="9326">
                  <c:v>3730.8</c:v>
                </c:pt>
                <c:pt idx="9327">
                  <c:v>3731.2</c:v>
                </c:pt>
                <c:pt idx="9328">
                  <c:v>3731.6</c:v>
                </c:pt>
                <c:pt idx="9329">
                  <c:v>3732</c:v>
                </c:pt>
                <c:pt idx="9330">
                  <c:v>3732.4</c:v>
                </c:pt>
                <c:pt idx="9331">
                  <c:v>3732.8</c:v>
                </c:pt>
                <c:pt idx="9332">
                  <c:v>3733.2</c:v>
                </c:pt>
                <c:pt idx="9333">
                  <c:v>3733.6</c:v>
                </c:pt>
                <c:pt idx="9334">
                  <c:v>3734</c:v>
                </c:pt>
                <c:pt idx="9335">
                  <c:v>3734.4</c:v>
                </c:pt>
                <c:pt idx="9336">
                  <c:v>3734.8</c:v>
                </c:pt>
                <c:pt idx="9337">
                  <c:v>3735.2</c:v>
                </c:pt>
                <c:pt idx="9338">
                  <c:v>3735.6</c:v>
                </c:pt>
                <c:pt idx="9339">
                  <c:v>3736</c:v>
                </c:pt>
                <c:pt idx="9340">
                  <c:v>3736.4</c:v>
                </c:pt>
                <c:pt idx="9341">
                  <c:v>3736.8</c:v>
                </c:pt>
                <c:pt idx="9342">
                  <c:v>3737.2</c:v>
                </c:pt>
                <c:pt idx="9343">
                  <c:v>3737.6</c:v>
                </c:pt>
                <c:pt idx="9344">
                  <c:v>3738</c:v>
                </c:pt>
                <c:pt idx="9345">
                  <c:v>3738.4</c:v>
                </c:pt>
                <c:pt idx="9346">
                  <c:v>3738.8</c:v>
                </c:pt>
                <c:pt idx="9347">
                  <c:v>3739.2</c:v>
                </c:pt>
                <c:pt idx="9348">
                  <c:v>3739.6</c:v>
                </c:pt>
                <c:pt idx="9349">
                  <c:v>3740</c:v>
                </c:pt>
                <c:pt idx="9350">
                  <c:v>3740.4</c:v>
                </c:pt>
                <c:pt idx="9351">
                  <c:v>3740.8</c:v>
                </c:pt>
                <c:pt idx="9352">
                  <c:v>3741.2</c:v>
                </c:pt>
                <c:pt idx="9353">
                  <c:v>3741.6</c:v>
                </c:pt>
                <c:pt idx="9354">
                  <c:v>3742</c:v>
                </c:pt>
                <c:pt idx="9355">
                  <c:v>3742.4</c:v>
                </c:pt>
                <c:pt idx="9356">
                  <c:v>3742.8</c:v>
                </c:pt>
                <c:pt idx="9357">
                  <c:v>3743.2</c:v>
                </c:pt>
                <c:pt idx="9358">
                  <c:v>3743.6</c:v>
                </c:pt>
                <c:pt idx="9359">
                  <c:v>3744</c:v>
                </c:pt>
                <c:pt idx="9360">
                  <c:v>3744.4</c:v>
                </c:pt>
                <c:pt idx="9361">
                  <c:v>3744.8</c:v>
                </c:pt>
                <c:pt idx="9362">
                  <c:v>3745.2</c:v>
                </c:pt>
                <c:pt idx="9363">
                  <c:v>3745.6</c:v>
                </c:pt>
                <c:pt idx="9364">
                  <c:v>3746</c:v>
                </c:pt>
                <c:pt idx="9365">
                  <c:v>3746.4</c:v>
                </c:pt>
                <c:pt idx="9366">
                  <c:v>3746.8</c:v>
                </c:pt>
                <c:pt idx="9367">
                  <c:v>3747.2</c:v>
                </c:pt>
                <c:pt idx="9368">
                  <c:v>3747.6</c:v>
                </c:pt>
                <c:pt idx="9369">
                  <c:v>3748</c:v>
                </c:pt>
                <c:pt idx="9370">
                  <c:v>3748.4</c:v>
                </c:pt>
                <c:pt idx="9371">
                  <c:v>3748.8</c:v>
                </c:pt>
                <c:pt idx="9372">
                  <c:v>3749.2</c:v>
                </c:pt>
                <c:pt idx="9373">
                  <c:v>3749.6</c:v>
                </c:pt>
                <c:pt idx="9374">
                  <c:v>3750</c:v>
                </c:pt>
                <c:pt idx="9375">
                  <c:v>3750.4</c:v>
                </c:pt>
                <c:pt idx="9376">
                  <c:v>3750.8</c:v>
                </c:pt>
                <c:pt idx="9377">
                  <c:v>3751.2</c:v>
                </c:pt>
                <c:pt idx="9378">
                  <c:v>3751.6</c:v>
                </c:pt>
                <c:pt idx="9379">
                  <c:v>3752</c:v>
                </c:pt>
                <c:pt idx="9380">
                  <c:v>3752.4</c:v>
                </c:pt>
                <c:pt idx="9381">
                  <c:v>3752.8</c:v>
                </c:pt>
                <c:pt idx="9382">
                  <c:v>3753.2</c:v>
                </c:pt>
                <c:pt idx="9383">
                  <c:v>3753.6</c:v>
                </c:pt>
                <c:pt idx="9384">
                  <c:v>3754</c:v>
                </c:pt>
                <c:pt idx="9385">
                  <c:v>3754.4</c:v>
                </c:pt>
                <c:pt idx="9386">
                  <c:v>3754.8</c:v>
                </c:pt>
                <c:pt idx="9387">
                  <c:v>3755.2</c:v>
                </c:pt>
                <c:pt idx="9388">
                  <c:v>3755.6</c:v>
                </c:pt>
                <c:pt idx="9389">
                  <c:v>3756</c:v>
                </c:pt>
                <c:pt idx="9390">
                  <c:v>3756.4</c:v>
                </c:pt>
                <c:pt idx="9391">
                  <c:v>3756.8</c:v>
                </c:pt>
                <c:pt idx="9392">
                  <c:v>3757.2</c:v>
                </c:pt>
                <c:pt idx="9393">
                  <c:v>3757.6</c:v>
                </c:pt>
                <c:pt idx="9394">
                  <c:v>3758</c:v>
                </c:pt>
                <c:pt idx="9395">
                  <c:v>3758.4</c:v>
                </c:pt>
                <c:pt idx="9396">
                  <c:v>3758.8</c:v>
                </c:pt>
                <c:pt idx="9397">
                  <c:v>3759.2</c:v>
                </c:pt>
                <c:pt idx="9398">
                  <c:v>3759.6</c:v>
                </c:pt>
                <c:pt idx="9399">
                  <c:v>3760</c:v>
                </c:pt>
                <c:pt idx="9400">
                  <c:v>3760.4</c:v>
                </c:pt>
                <c:pt idx="9401">
                  <c:v>3760.8</c:v>
                </c:pt>
                <c:pt idx="9402">
                  <c:v>3761.2</c:v>
                </c:pt>
                <c:pt idx="9403">
                  <c:v>3761.6</c:v>
                </c:pt>
                <c:pt idx="9404">
                  <c:v>3762</c:v>
                </c:pt>
                <c:pt idx="9405">
                  <c:v>3762.4</c:v>
                </c:pt>
                <c:pt idx="9406">
                  <c:v>3762.8</c:v>
                </c:pt>
                <c:pt idx="9407">
                  <c:v>3763.2</c:v>
                </c:pt>
                <c:pt idx="9408">
                  <c:v>3763.6</c:v>
                </c:pt>
                <c:pt idx="9409">
                  <c:v>3764</c:v>
                </c:pt>
                <c:pt idx="9410">
                  <c:v>3764.4</c:v>
                </c:pt>
                <c:pt idx="9411">
                  <c:v>3764.8</c:v>
                </c:pt>
                <c:pt idx="9412">
                  <c:v>3765.2</c:v>
                </c:pt>
                <c:pt idx="9413">
                  <c:v>3765.6</c:v>
                </c:pt>
                <c:pt idx="9414">
                  <c:v>3766</c:v>
                </c:pt>
                <c:pt idx="9415">
                  <c:v>3766.4</c:v>
                </c:pt>
                <c:pt idx="9416">
                  <c:v>3766.8</c:v>
                </c:pt>
                <c:pt idx="9417">
                  <c:v>3767.2</c:v>
                </c:pt>
                <c:pt idx="9418">
                  <c:v>3767.6</c:v>
                </c:pt>
                <c:pt idx="9419">
                  <c:v>3768</c:v>
                </c:pt>
                <c:pt idx="9420">
                  <c:v>3768.4</c:v>
                </c:pt>
                <c:pt idx="9421">
                  <c:v>3768.8</c:v>
                </c:pt>
                <c:pt idx="9422">
                  <c:v>3769.2</c:v>
                </c:pt>
                <c:pt idx="9423">
                  <c:v>3769.6</c:v>
                </c:pt>
                <c:pt idx="9424">
                  <c:v>3770</c:v>
                </c:pt>
                <c:pt idx="9425">
                  <c:v>3770.4</c:v>
                </c:pt>
                <c:pt idx="9426">
                  <c:v>3770.8</c:v>
                </c:pt>
                <c:pt idx="9427">
                  <c:v>3771.2</c:v>
                </c:pt>
                <c:pt idx="9428">
                  <c:v>3771.6</c:v>
                </c:pt>
                <c:pt idx="9429">
                  <c:v>3772</c:v>
                </c:pt>
                <c:pt idx="9430">
                  <c:v>3772.4</c:v>
                </c:pt>
                <c:pt idx="9431">
                  <c:v>3772.8</c:v>
                </c:pt>
                <c:pt idx="9432">
                  <c:v>3773.2</c:v>
                </c:pt>
                <c:pt idx="9433">
                  <c:v>3773.6</c:v>
                </c:pt>
                <c:pt idx="9434">
                  <c:v>3774</c:v>
                </c:pt>
                <c:pt idx="9435">
                  <c:v>3774.4</c:v>
                </c:pt>
                <c:pt idx="9436">
                  <c:v>3774.8</c:v>
                </c:pt>
                <c:pt idx="9437">
                  <c:v>3775.2</c:v>
                </c:pt>
                <c:pt idx="9438">
                  <c:v>3775.6</c:v>
                </c:pt>
                <c:pt idx="9439">
                  <c:v>3776</c:v>
                </c:pt>
                <c:pt idx="9440">
                  <c:v>3776.4</c:v>
                </c:pt>
                <c:pt idx="9441">
                  <c:v>3776.8</c:v>
                </c:pt>
                <c:pt idx="9442">
                  <c:v>3777.2</c:v>
                </c:pt>
                <c:pt idx="9443">
                  <c:v>3777.6</c:v>
                </c:pt>
                <c:pt idx="9444">
                  <c:v>3778</c:v>
                </c:pt>
                <c:pt idx="9445">
                  <c:v>3778.4</c:v>
                </c:pt>
                <c:pt idx="9446">
                  <c:v>3778.8</c:v>
                </c:pt>
                <c:pt idx="9447">
                  <c:v>3779.2</c:v>
                </c:pt>
                <c:pt idx="9448">
                  <c:v>3779.6</c:v>
                </c:pt>
                <c:pt idx="9449">
                  <c:v>3780</c:v>
                </c:pt>
                <c:pt idx="9450">
                  <c:v>3780.4</c:v>
                </c:pt>
                <c:pt idx="9451">
                  <c:v>3780.8</c:v>
                </c:pt>
                <c:pt idx="9452">
                  <c:v>3781.2</c:v>
                </c:pt>
                <c:pt idx="9453">
                  <c:v>3781.6</c:v>
                </c:pt>
                <c:pt idx="9454">
                  <c:v>3782</c:v>
                </c:pt>
                <c:pt idx="9455">
                  <c:v>3782.4</c:v>
                </c:pt>
                <c:pt idx="9456">
                  <c:v>3782.8</c:v>
                </c:pt>
                <c:pt idx="9457">
                  <c:v>3783.2</c:v>
                </c:pt>
                <c:pt idx="9458">
                  <c:v>3783.6</c:v>
                </c:pt>
                <c:pt idx="9459">
                  <c:v>3784</c:v>
                </c:pt>
                <c:pt idx="9460">
                  <c:v>3784.4</c:v>
                </c:pt>
                <c:pt idx="9461">
                  <c:v>3784.8</c:v>
                </c:pt>
                <c:pt idx="9462">
                  <c:v>3785.2</c:v>
                </c:pt>
                <c:pt idx="9463">
                  <c:v>3785.6</c:v>
                </c:pt>
                <c:pt idx="9464">
                  <c:v>3786</c:v>
                </c:pt>
                <c:pt idx="9465">
                  <c:v>3786.4</c:v>
                </c:pt>
                <c:pt idx="9466">
                  <c:v>3786.8</c:v>
                </c:pt>
                <c:pt idx="9467">
                  <c:v>3787.2</c:v>
                </c:pt>
                <c:pt idx="9468">
                  <c:v>3787.6</c:v>
                </c:pt>
                <c:pt idx="9469">
                  <c:v>3788</c:v>
                </c:pt>
                <c:pt idx="9470">
                  <c:v>3788.4</c:v>
                </c:pt>
                <c:pt idx="9471">
                  <c:v>3788.8</c:v>
                </c:pt>
                <c:pt idx="9472">
                  <c:v>3789.2</c:v>
                </c:pt>
                <c:pt idx="9473">
                  <c:v>3789.6</c:v>
                </c:pt>
                <c:pt idx="9474">
                  <c:v>3790</c:v>
                </c:pt>
                <c:pt idx="9475">
                  <c:v>3790.4</c:v>
                </c:pt>
                <c:pt idx="9476">
                  <c:v>3790.8</c:v>
                </c:pt>
                <c:pt idx="9477">
                  <c:v>3791.2</c:v>
                </c:pt>
                <c:pt idx="9478">
                  <c:v>3791.6</c:v>
                </c:pt>
                <c:pt idx="9479">
                  <c:v>3792</c:v>
                </c:pt>
                <c:pt idx="9480">
                  <c:v>3792.4</c:v>
                </c:pt>
                <c:pt idx="9481">
                  <c:v>3792.8</c:v>
                </c:pt>
                <c:pt idx="9482">
                  <c:v>3793.2</c:v>
                </c:pt>
                <c:pt idx="9483">
                  <c:v>3793.6</c:v>
                </c:pt>
                <c:pt idx="9484">
                  <c:v>3794</c:v>
                </c:pt>
                <c:pt idx="9485">
                  <c:v>3794.4</c:v>
                </c:pt>
                <c:pt idx="9486">
                  <c:v>3794.8</c:v>
                </c:pt>
                <c:pt idx="9487">
                  <c:v>3795.2</c:v>
                </c:pt>
                <c:pt idx="9488">
                  <c:v>3795.6</c:v>
                </c:pt>
                <c:pt idx="9489">
                  <c:v>3796</c:v>
                </c:pt>
                <c:pt idx="9490">
                  <c:v>3796.4</c:v>
                </c:pt>
                <c:pt idx="9491">
                  <c:v>3796.8</c:v>
                </c:pt>
                <c:pt idx="9492">
                  <c:v>3797.2</c:v>
                </c:pt>
                <c:pt idx="9493">
                  <c:v>3797.6</c:v>
                </c:pt>
                <c:pt idx="9494">
                  <c:v>3798</c:v>
                </c:pt>
                <c:pt idx="9495">
                  <c:v>3798.4</c:v>
                </c:pt>
                <c:pt idx="9496">
                  <c:v>3798.8</c:v>
                </c:pt>
                <c:pt idx="9497">
                  <c:v>3799.2</c:v>
                </c:pt>
                <c:pt idx="9498">
                  <c:v>3799.6</c:v>
                </c:pt>
                <c:pt idx="9499">
                  <c:v>3800</c:v>
                </c:pt>
                <c:pt idx="9500">
                  <c:v>3800.4</c:v>
                </c:pt>
                <c:pt idx="9501">
                  <c:v>3800.8</c:v>
                </c:pt>
                <c:pt idx="9502">
                  <c:v>3801.2</c:v>
                </c:pt>
                <c:pt idx="9503">
                  <c:v>3801.6</c:v>
                </c:pt>
                <c:pt idx="9504">
                  <c:v>3802</c:v>
                </c:pt>
                <c:pt idx="9505">
                  <c:v>3802.4</c:v>
                </c:pt>
                <c:pt idx="9506">
                  <c:v>3802.8</c:v>
                </c:pt>
                <c:pt idx="9507">
                  <c:v>3803.2</c:v>
                </c:pt>
                <c:pt idx="9508">
                  <c:v>3803.6</c:v>
                </c:pt>
                <c:pt idx="9509">
                  <c:v>3804</c:v>
                </c:pt>
                <c:pt idx="9510">
                  <c:v>3804.4</c:v>
                </c:pt>
                <c:pt idx="9511">
                  <c:v>3804.8</c:v>
                </c:pt>
                <c:pt idx="9512">
                  <c:v>3805.2</c:v>
                </c:pt>
                <c:pt idx="9513">
                  <c:v>3805.6</c:v>
                </c:pt>
                <c:pt idx="9514">
                  <c:v>3806</c:v>
                </c:pt>
                <c:pt idx="9515">
                  <c:v>3806.4</c:v>
                </c:pt>
                <c:pt idx="9516">
                  <c:v>3806.8</c:v>
                </c:pt>
                <c:pt idx="9517">
                  <c:v>3807.2</c:v>
                </c:pt>
                <c:pt idx="9518">
                  <c:v>3807.6</c:v>
                </c:pt>
                <c:pt idx="9519">
                  <c:v>3808</c:v>
                </c:pt>
                <c:pt idx="9520">
                  <c:v>3808.4</c:v>
                </c:pt>
                <c:pt idx="9521">
                  <c:v>3808.8</c:v>
                </c:pt>
                <c:pt idx="9522">
                  <c:v>3809.2</c:v>
                </c:pt>
                <c:pt idx="9523">
                  <c:v>3809.6</c:v>
                </c:pt>
                <c:pt idx="9524">
                  <c:v>3810</c:v>
                </c:pt>
                <c:pt idx="9525">
                  <c:v>3810.4</c:v>
                </c:pt>
                <c:pt idx="9526">
                  <c:v>3810.8</c:v>
                </c:pt>
                <c:pt idx="9527">
                  <c:v>3811.2</c:v>
                </c:pt>
                <c:pt idx="9528">
                  <c:v>3811.6</c:v>
                </c:pt>
                <c:pt idx="9529">
                  <c:v>3812</c:v>
                </c:pt>
                <c:pt idx="9530">
                  <c:v>3812.4</c:v>
                </c:pt>
                <c:pt idx="9531">
                  <c:v>3812.8</c:v>
                </c:pt>
                <c:pt idx="9532">
                  <c:v>3813.2</c:v>
                </c:pt>
                <c:pt idx="9533">
                  <c:v>3813.6</c:v>
                </c:pt>
                <c:pt idx="9534">
                  <c:v>3814</c:v>
                </c:pt>
                <c:pt idx="9535">
                  <c:v>3814.4</c:v>
                </c:pt>
                <c:pt idx="9536">
                  <c:v>3814.8</c:v>
                </c:pt>
                <c:pt idx="9537">
                  <c:v>3815.2</c:v>
                </c:pt>
                <c:pt idx="9538">
                  <c:v>3815.6</c:v>
                </c:pt>
                <c:pt idx="9539">
                  <c:v>3816</c:v>
                </c:pt>
                <c:pt idx="9540">
                  <c:v>3816.4</c:v>
                </c:pt>
                <c:pt idx="9541">
                  <c:v>3816.8</c:v>
                </c:pt>
                <c:pt idx="9542">
                  <c:v>3817.2</c:v>
                </c:pt>
                <c:pt idx="9543">
                  <c:v>3817.6</c:v>
                </c:pt>
                <c:pt idx="9544">
                  <c:v>3818</c:v>
                </c:pt>
                <c:pt idx="9545">
                  <c:v>3818.4</c:v>
                </c:pt>
                <c:pt idx="9546">
                  <c:v>3818.8</c:v>
                </c:pt>
                <c:pt idx="9547">
                  <c:v>3819.2</c:v>
                </c:pt>
                <c:pt idx="9548">
                  <c:v>3819.6</c:v>
                </c:pt>
                <c:pt idx="9549">
                  <c:v>3820</c:v>
                </c:pt>
                <c:pt idx="9550">
                  <c:v>3820.4</c:v>
                </c:pt>
                <c:pt idx="9551">
                  <c:v>3820.8</c:v>
                </c:pt>
                <c:pt idx="9552">
                  <c:v>3821.2</c:v>
                </c:pt>
                <c:pt idx="9553">
                  <c:v>3821.6</c:v>
                </c:pt>
                <c:pt idx="9554">
                  <c:v>3822</c:v>
                </c:pt>
                <c:pt idx="9555">
                  <c:v>3822.4</c:v>
                </c:pt>
                <c:pt idx="9556">
                  <c:v>3822.8</c:v>
                </c:pt>
                <c:pt idx="9557">
                  <c:v>3823.2</c:v>
                </c:pt>
                <c:pt idx="9558">
                  <c:v>3823.6</c:v>
                </c:pt>
                <c:pt idx="9559">
                  <c:v>3824</c:v>
                </c:pt>
                <c:pt idx="9560">
                  <c:v>3824.4</c:v>
                </c:pt>
                <c:pt idx="9561">
                  <c:v>3824.8</c:v>
                </c:pt>
                <c:pt idx="9562">
                  <c:v>3825.2</c:v>
                </c:pt>
                <c:pt idx="9563">
                  <c:v>3825.6</c:v>
                </c:pt>
                <c:pt idx="9564">
                  <c:v>3826</c:v>
                </c:pt>
                <c:pt idx="9565">
                  <c:v>3826.4</c:v>
                </c:pt>
                <c:pt idx="9566">
                  <c:v>3826.8</c:v>
                </c:pt>
                <c:pt idx="9567">
                  <c:v>3827.2</c:v>
                </c:pt>
                <c:pt idx="9568">
                  <c:v>3827.6</c:v>
                </c:pt>
                <c:pt idx="9569">
                  <c:v>3828</c:v>
                </c:pt>
                <c:pt idx="9570">
                  <c:v>3828.4</c:v>
                </c:pt>
                <c:pt idx="9571">
                  <c:v>3828.8</c:v>
                </c:pt>
                <c:pt idx="9572">
                  <c:v>3829.2</c:v>
                </c:pt>
                <c:pt idx="9573">
                  <c:v>3829.6</c:v>
                </c:pt>
                <c:pt idx="9574">
                  <c:v>3830</c:v>
                </c:pt>
                <c:pt idx="9575">
                  <c:v>3830.4</c:v>
                </c:pt>
                <c:pt idx="9576">
                  <c:v>3830.8</c:v>
                </c:pt>
                <c:pt idx="9577">
                  <c:v>3831.2</c:v>
                </c:pt>
                <c:pt idx="9578">
                  <c:v>3831.6</c:v>
                </c:pt>
                <c:pt idx="9579">
                  <c:v>3832</c:v>
                </c:pt>
                <c:pt idx="9580">
                  <c:v>3832.4</c:v>
                </c:pt>
                <c:pt idx="9581">
                  <c:v>3832.8</c:v>
                </c:pt>
                <c:pt idx="9582">
                  <c:v>3833.2</c:v>
                </c:pt>
                <c:pt idx="9583">
                  <c:v>3833.6</c:v>
                </c:pt>
                <c:pt idx="9584">
                  <c:v>3834</c:v>
                </c:pt>
                <c:pt idx="9585">
                  <c:v>3834.4</c:v>
                </c:pt>
                <c:pt idx="9586">
                  <c:v>3834.8</c:v>
                </c:pt>
                <c:pt idx="9587">
                  <c:v>3835.2</c:v>
                </c:pt>
                <c:pt idx="9588">
                  <c:v>3835.6</c:v>
                </c:pt>
                <c:pt idx="9589">
                  <c:v>3836</c:v>
                </c:pt>
                <c:pt idx="9590">
                  <c:v>3836.4</c:v>
                </c:pt>
                <c:pt idx="9591">
                  <c:v>3836.8</c:v>
                </c:pt>
                <c:pt idx="9592">
                  <c:v>3837.2</c:v>
                </c:pt>
                <c:pt idx="9593">
                  <c:v>3837.6</c:v>
                </c:pt>
                <c:pt idx="9594">
                  <c:v>3838</c:v>
                </c:pt>
                <c:pt idx="9595">
                  <c:v>3838.4</c:v>
                </c:pt>
                <c:pt idx="9596">
                  <c:v>3838.8</c:v>
                </c:pt>
                <c:pt idx="9597">
                  <c:v>3839.2</c:v>
                </c:pt>
                <c:pt idx="9598">
                  <c:v>3839.6</c:v>
                </c:pt>
                <c:pt idx="9599">
                  <c:v>3840</c:v>
                </c:pt>
                <c:pt idx="9600">
                  <c:v>3840.4</c:v>
                </c:pt>
                <c:pt idx="9601">
                  <c:v>3840.8</c:v>
                </c:pt>
                <c:pt idx="9602">
                  <c:v>3841.2</c:v>
                </c:pt>
                <c:pt idx="9603">
                  <c:v>3841.6</c:v>
                </c:pt>
                <c:pt idx="9604">
                  <c:v>3842</c:v>
                </c:pt>
                <c:pt idx="9605">
                  <c:v>3842.4</c:v>
                </c:pt>
                <c:pt idx="9606">
                  <c:v>3842.8</c:v>
                </c:pt>
                <c:pt idx="9607">
                  <c:v>3843.2</c:v>
                </c:pt>
                <c:pt idx="9608">
                  <c:v>3843.6</c:v>
                </c:pt>
                <c:pt idx="9609">
                  <c:v>3844</c:v>
                </c:pt>
                <c:pt idx="9610">
                  <c:v>3844.4</c:v>
                </c:pt>
                <c:pt idx="9611">
                  <c:v>3844.8</c:v>
                </c:pt>
                <c:pt idx="9612">
                  <c:v>3845.2</c:v>
                </c:pt>
                <c:pt idx="9613">
                  <c:v>3845.6</c:v>
                </c:pt>
                <c:pt idx="9614">
                  <c:v>3846</c:v>
                </c:pt>
                <c:pt idx="9615">
                  <c:v>3846.4</c:v>
                </c:pt>
                <c:pt idx="9616">
                  <c:v>3846.8</c:v>
                </c:pt>
                <c:pt idx="9617">
                  <c:v>3847.2</c:v>
                </c:pt>
                <c:pt idx="9618">
                  <c:v>3847.6</c:v>
                </c:pt>
                <c:pt idx="9619">
                  <c:v>3848</c:v>
                </c:pt>
                <c:pt idx="9620">
                  <c:v>3848.4</c:v>
                </c:pt>
                <c:pt idx="9621">
                  <c:v>3848.8</c:v>
                </c:pt>
                <c:pt idx="9622">
                  <c:v>3849.2</c:v>
                </c:pt>
                <c:pt idx="9623">
                  <c:v>3849.6</c:v>
                </c:pt>
                <c:pt idx="9624">
                  <c:v>3850</c:v>
                </c:pt>
                <c:pt idx="9625">
                  <c:v>3850.4</c:v>
                </c:pt>
                <c:pt idx="9626">
                  <c:v>3850.8</c:v>
                </c:pt>
                <c:pt idx="9627">
                  <c:v>3851.2</c:v>
                </c:pt>
                <c:pt idx="9628">
                  <c:v>3851.6</c:v>
                </c:pt>
                <c:pt idx="9629">
                  <c:v>3852</c:v>
                </c:pt>
                <c:pt idx="9630">
                  <c:v>3852.4</c:v>
                </c:pt>
                <c:pt idx="9631">
                  <c:v>3852.8</c:v>
                </c:pt>
                <c:pt idx="9632">
                  <c:v>3853.2</c:v>
                </c:pt>
                <c:pt idx="9633">
                  <c:v>3853.6</c:v>
                </c:pt>
                <c:pt idx="9634">
                  <c:v>3854</c:v>
                </c:pt>
                <c:pt idx="9635">
                  <c:v>3854.4</c:v>
                </c:pt>
                <c:pt idx="9636">
                  <c:v>3854.8</c:v>
                </c:pt>
                <c:pt idx="9637">
                  <c:v>3855.2</c:v>
                </c:pt>
                <c:pt idx="9638">
                  <c:v>3855.6</c:v>
                </c:pt>
                <c:pt idx="9639">
                  <c:v>3856</c:v>
                </c:pt>
                <c:pt idx="9640">
                  <c:v>3856.4</c:v>
                </c:pt>
                <c:pt idx="9641">
                  <c:v>3856.8</c:v>
                </c:pt>
                <c:pt idx="9642">
                  <c:v>3857.2</c:v>
                </c:pt>
                <c:pt idx="9643">
                  <c:v>3857.6</c:v>
                </c:pt>
                <c:pt idx="9644">
                  <c:v>3858</c:v>
                </c:pt>
                <c:pt idx="9645">
                  <c:v>3858.4</c:v>
                </c:pt>
                <c:pt idx="9646">
                  <c:v>3858.8</c:v>
                </c:pt>
                <c:pt idx="9647">
                  <c:v>3859.2</c:v>
                </c:pt>
                <c:pt idx="9648">
                  <c:v>3859.6</c:v>
                </c:pt>
                <c:pt idx="9649">
                  <c:v>3860</c:v>
                </c:pt>
                <c:pt idx="9650">
                  <c:v>3860.4</c:v>
                </c:pt>
                <c:pt idx="9651">
                  <c:v>3860.8</c:v>
                </c:pt>
                <c:pt idx="9652">
                  <c:v>3861.2</c:v>
                </c:pt>
                <c:pt idx="9653">
                  <c:v>3861.6</c:v>
                </c:pt>
                <c:pt idx="9654">
                  <c:v>3862</c:v>
                </c:pt>
                <c:pt idx="9655">
                  <c:v>3862.4</c:v>
                </c:pt>
                <c:pt idx="9656">
                  <c:v>3862.8</c:v>
                </c:pt>
                <c:pt idx="9657">
                  <c:v>3863.2</c:v>
                </c:pt>
                <c:pt idx="9658">
                  <c:v>3863.6</c:v>
                </c:pt>
                <c:pt idx="9659">
                  <c:v>3864</c:v>
                </c:pt>
                <c:pt idx="9660">
                  <c:v>3864.4</c:v>
                </c:pt>
                <c:pt idx="9661">
                  <c:v>3864.8</c:v>
                </c:pt>
                <c:pt idx="9662">
                  <c:v>3865.2</c:v>
                </c:pt>
                <c:pt idx="9663">
                  <c:v>3865.6</c:v>
                </c:pt>
                <c:pt idx="9664">
                  <c:v>3866</c:v>
                </c:pt>
                <c:pt idx="9665">
                  <c:v>3866.4</c:v>
                </c:pt>
                <c:pt idx="9666">
                  <c:v>3866.8</c:v>
                </c:pt>
                <c:pt idx="9667">
                  <c:v>3867.2</c:v>
                </c:pt>
                <c:pt idx="9668">
                  <c:v>3867.6</c:v>
                </c:pt>
                <c:pt idx="9669">
                  <c:v>3868</c:v>
                </c:pt>
                <c:pt idx="9670">
                  <c:v>3868.4</c:v>
                </c:pt>
                <c:pt idx="9671">
                  <c:v>3868.8</c:v>
                </c:pt>
                <c:pt idx="9672">
                  <c:v>3869.2</c:v>
                </c:pt>
                <c:pt idx="9673">
                  <c:v>3869.6</c:v>
                </c:pt>
                <c:pt idx="9674">
                  <c:v>3870</c:v>
                </c:pt>
                <c:pt idx="9675">
                  <c:v>3870.4</c:v>
                </c:pt>
                <c:pt idx="9676">
                  <c:v>3870.8</c:v>
                </c:pt>
                <c:pt idx="9677">
                  <c:v>3871.2</c:v>
                </c:pt>
                <c:pt idx="9678">
                  <c:v>3871.6</c:v>
                </c:pt>
                <c:pt idx="9679">
                  <c:v>3872</c:v>
                </c:pt>
                <c:pt idx="9680">
                  <c:v>3872.4</c:v>
                </c:pt>
                <c:pt idx="9681">
                  <c:v>3872.8</c:v>
                </c:pt>
                <c:pt idx="9682">
                  <c:v>3873.2</c:v>
                </c:pt>
                <c:pt idx="9683">
                  <c:v>3873.6</c:v>
                </c:pt>
                <c:pt idx="9684">
                  <c:v>3874</c:v>
                </c:pt>
                <c:pt idx="9685">
                  <c:v>3874.4</c:v>
                </c:pt>
                <c:pt idx="9686">
                  <c:v>3874.8</c:v>
                </c:pt>
                <c:pt idx="9687">
                  <c:v>3875.2</c:v>
                </c:pt>
                <c:pt idx="9688">
                  <c:v>3875.6</c:v>
                </c:pt>
                <c:pt idx="9689">
                  <c:v>3876</c:v>
                </c:pt>
                <c:pt idx="9690">
                  <c:v>3876.4</c:v>
                </c:pt>
                <c:pt idx="9691">
                  <c:v>3876.8</c:v>
                </c:pt>
                <c:pt idx="9692">
                  <c:v>3877.2</c:v>
                </c:pt>
                <c:pt idx="9693">
                  <c:v>3877.6</c:v>
                </c:pt>
                <c:pt idx="9694">
                  <c:v>3878</c:v>
                </c:pt>
                <c:pt idx="9695">
                  <c:v>3878.4</c:v>
                </c:pt>
                <c:pt idx="9696">
                  <c:v>3878.8</c:v>
                </c:pt>
                <c:pt idx="9697">
                  <c:v>3879.2</c:v>
                </c:pt>
                <c:pt idx="9698">
                  <c:v>3879.6</c:v>
                </c:pt>
                <c:pt idx="9699">
                  <c:v>3880</c:v>
                </c:pt>
                <c:pt idx="9700">
                  <c:v>3880.4</c:v>
                </c:pt>
                <c:pt idx="9701">
                  <c:v>3880.8</c:v>
                </c:pt>
                <c:pt idx="9702">
                  <c:v>3881.2</c:v>
                </c:pt>
                <c:pt idx="9703">
                  <c:v>3881.6</c:v>
                </c:pt>
                <c:pt idx="9704">
                  <c:v>3882</c:v>
                </c:pt>
                <c:pt idx="9705">
                  <c:v>3882.4</c:v>
                </c:pt>
                <c:pt idx="9706">
                  <c:v>3882.8</c:v>
                </c:pt>
                <c:pt idx="9707">
                  <c:v>3883.2</c:v>
                </c:pt>
                <c:pt idx="9708">
                  <c:v>3883.6</c:v>
                </c:pt>
                <c:pt idx="9709">
                  <c:v>3884</c:v>
                </c:pt>
                <c:pt idx="9710">
                  <c:v>3884.4</c:v>
                </c:pt>
                <c:pt idx="9711">
                  <c:v>3884.8</c:v>
                </c:pt>
                <c:pt idx="9712">
                  <c:v>3885.2</c:v>
                </c:pt>
                <c:pt idx="9713">
                  <c:v>3885.6</c:v>
                </c:pt>
                <c:pt idx="9714">
                  <c:v>3886</c:v>
                </c:pt>
                <c:pt idx="9715">
                  <c:v>3886.4</c:v>
                </c:pt>
                <c:pt idx="9716">
                  <c:v>3886.8</c:v>
                </c:pt>
                <c:pt idx="9717">
                  <c:v>3887.2</c:v>
                </c:pt>
                <c:pt idx="9718">
                  <c:v>3887.6</c:v>
                </c:pt>
                <c:pt idx="9719">
                  <c:v>3888</c:v>
                </c:pt>
                <c:pt idx="9720">
                  <c:v>3888.4</c:v>
                </c:pt>
                <c:pt idx="9721">
                  <c:v>3888.8</c:v>
                </c:pt>
                <c:pt idx="9722">
                  <c:v>3889.2</c:v>
                </c:pt>
                <c:pt idx="9723">
                  <c:v>3889.6</c:v>
                </c:pt>
                <c:pt idx="9724">
                  <c:v>3890</c:v>
                </c:pt>
                <c:pt idx="9725">
                  <c:v>3890.4</c:v>
                </c:pt>
                <c:pt idx="9726">
                  <c:v>3890.8</c:v>
                </c:pt>
                <c:pt idx="9727">
                  <c:v>3891.2</c:v>
                </c:pt>
                <c:pt idx="9728">
                  <c:v>3891.6</c:v>
                </c:pt>
                <c:pt idx="9729">
                  <c:v>3892</c:v>
                </c:pt>
                <c:pt idx="9730">
                  <c:v>3892.4</c:v>
                </c:pt>
                <c:pt idx="9731">
                  <c:v>3892.8</c:v>
                </c:pt>
                <c:pt idx="9732">
                  <c:v>3893.2</c:v>
                </c:pt>
                <c:pt idx="9733">
                  <c:v>3893.6</c:v>
                </c:pt>
                <c:pt idx="9734">
                  <c:v>3894</c:v>
                </c:pt>
                <c:pt idx="9735">
                  <c:v>3894.4</c:v>
                </c:pt>
                <c:pt idx="9736">
                  <c:v>3894.8</c:v>
                </c:pt>
                <c:pt idx="9737">
                  <c:v>3895.2</c:v>
                </c:pt>
                <c:pt idx="9738">
                  <c:v>3895.6</c:v>
                </c:pt>
                <c:pt idx="9739">
                  <c:v>3896</c:v>
                </c:pt>
                <c:pt idx="9740">
                  <c:v>3896.4</c:v>
                </c:pt>
                <c:pt idx="9741">
                  <c:v>3896.8</c:v>
                </c:pt>
                <c:pt idx="9742">
                  <c:v>3897.2</c:v>
                </c:pt>
                <c:pt idx="9743">
                  <c:v>3897.6</c:v>
                </c:pt>
                <c:pt idx="9744">
                  <c:v>3898</c:v>
                </c:pt>
                <c:pt idx="9745">
                  <c:v>3898.4</c:v>
                </c:pt>
                <c:pt idx="9746">
                  <c:v>3898.8</c:v>
                </c:pt>
                <c:pt idx="9747">
                  <c:v>3899.2</c:v>
                </c:pt>
                <c:pt idx="9748">
                  <c:v>3899.6</c:v>
                </c:pt>
                <c:pt idx="9749">
                  <c:v>3900</c:v>
                </c:pt>
                <c:pt idx="9750">
                  <c:v>3900.4</c:v>
                </c:pt>
                <c:pt idx="9751">
                  <c:v>3900.8</c:v>
                </c:pt>
                <c:pt idx="9752">
                  <c:v>3901.2</c:v>
                </c:pt>
                <c:pt idx="9753">
                  <c:v>3901.6</c:v>
                </c:pt>
                <c:pt idx="9754">
                  <c:v>3902</c:v>
                </c:pt>
                <c:pt idx="9755">
                  <c:v>3902.4</c:v>
                </c:pt>
                <c:pt idx="9756">
                  <c:v>3902.8</c:v>
                </c:pt>
                <c:pt idx="9757">
                  <c:v>3903.2</c:v>
                </c:pt>
                <c:pt idx="9758">
                  <c:v>3903.6</c:v>
                </c:pt>
                <c:pt idx="9759">
                  <c:v>3904</c:v>
                </c:pt>
                <c:pt idx="9760">
                  <c:v>3904.4</c:v>
                </c:pt>
                <c:pt idx="9761">
                  <c:v>3904.8</c:v>
                </c:pt>
                <c:pt idx="9762">
                  <c:v>3905.2</c:v>
                </c:pt>
                <c:pt idx="9763">
                  <c:v>3905.6</c:v>
                </c:pt>
                <c:pt idx="9764">
                  <c:v>3906</c:v>
                </c:pt>
                <c:pt idx="9765">
                  <c:v>3906.4</c:v>
                </c:pt>
                <c:pt idx="9766">
                  <c:v>3906.8</c:v>
                </c:pt>
                <c:pt idx="9767">
                  <c:v>3907.2</c:v>
                </c:pt>
                <c:pt idx="9768">
                  <c:v>3907.6</c:v>
                </c:pt>
                <c:pt idx="9769">
                  <c:v>3908</c:v>
                </c:pt>
                <c:pt idx="9770">
                  <c:v>3908.4</c:v>
                </c:pt>
                <c:pt idx="9771">
                  <c:v>3908.8</c:v>
                </c:pt>
                <c:pt idx="9772">
                  <c:v>3909.2</c:v>
                </c:pt>
                <c:pt idx="9773">
                  <c:v>3909.6</c:v>
                </c:pt>
                <c:pt idx="9774">
                  <c:v>3910</c:v>
                </c:pt>
                <c:pt idx="9775">
                  <c:v>3910.4</c:v>
                </c:pt>
                <c:pt idx="9776">
                  <c:v>3910.8</c:v>
                </c:pt>
                <c:pt idx="9777">
                  <c:v>3911.2</c:v>
                </c:pt>
                <c:pt idx="9778">
                  <c:v>3911.6</c:v>
                </c:pt>
                <c:pt idx="9779">
                  <c:v>3912</c:v>
                </c:pt>
                <c:pt idx="9780">
                  <c:v>3912.4</c:v>
                </c:pt>
                <c:pt idx="9781">
                  <c:v>3912.8</c:v>
                </c:pt>
                <c:pt idx="9782">
                  <c:v>3913.2</c:v>
                </c:pt>
                <c:pt idx="9783">
                  <c:v>3913.6</c:v>
                </c:pt>
                <c:pt idx="9784">
                  <c:v>3914</c:v>
                </c:pt>
                <c:pt idx="9785">
                  <c:v>3914.4</c:v>
                </c:pt>
                <c:pt idx="9786">
                  <c:v>3914.8</c:v>
                </c:pt>
                <c:pt idx="9787">
                  <c:v>3915.2</c:v>
                </c:pt>
                <c:pt idx="9788">
                  <c:v>3915.6</c:v>
                </c:pt>
                <c:pt idx="9789">
                  <c:v>3916</c:v>
                </c:pt>
                <c:pt idx="9790">
                  <c:v>3916.4</c:v>
                </c:pt>
                <c:pt idx="9791">
                  <c:v>3916.8</c:v>
                </c:pt>
                <c:pt idx="9792">
                  <c:v>3917.2</c:v>
                </c:pt>
                <c:pt idx="9793">
                  <c:v>3917.6</c:v>
                </c:pt>
                <c:pt idx="9794">
                  <c:v>3918</c:v>
                </c:pt>
                <c:pt idx="9795">
                  <c:v>3918.4</c:v>
                </c:pt>
                <c:pt idx="9796">
                  <c:v>3918.8</c:v>
                </c:pt>
                <c:pt idx="9797">
                  <c:v>3919.2</c:v>
                </c:pt>
                <c:pt idx="9798">
                  <c:v>3919.6</c:v>
                </c:pt>
                <c:pt idx="9799">
                  <c:v>3920</c:v>
                </c:pt>
                <c:pt idx="9800">
                  <c:v>3920.4</c:v>
                </c:pt>
                <c:pt idx="9801">
                  <c:v>3920.8</c:v>
                </c:pt>
                <c:pt idx="9802">
                  <c:v>3921.2</c:v>
                </c:pt>
                <c:pt idx="9803">
                  <c:v>3921.6</c:v>
                </c:pt>
                <c:pt idx="9804">
                  <c:v>3922</c:v>
                </c:pt>
                <c:pt idx="9805">
                  <c:v>3922.4</c:v>
                </c:pt>
                <c:pt idx="9806">
                  <c:v>3922.8</c:v>
                </c:pt>
                <c:pt idx="9807">
                  <c:v>3923.2</c:v>
                </c:pt>
                <c:pt idx="9808">
                  <c:v>3923.6</c:v>
                </c:pt>
                <c:pt idx="9809">
                  <c:v>3924</c:v>
                </c:pt>
                <c:pt idx="9810">
                  <c:v>3924.4</c:v>
                </c:pt>
                <c:pt idx="9811">
                  <c:v>3924.8</c:v>
                </c:pt>
                <c:pt idx="9812">
                  <c:v>3925.2</c:v>
                </c:pt>
                <c:pt idx="9813">
                  <c:v>3925.6</c:v>
                </c:pt>
                <c:pt idx="9814">
                  <c:v>3926</c:v>
                </c:pt>
                <c:pt idx="9815">
                  <c:v>3926.4</c:v>
                </c:pt>
                <c:pt idx="9816">
                  <c:v>3926.8</c:v>
                </c:pt>
                <c:pt idx="9817">
                  <c:v>3927.2</c:v>
                </c:pt>
                <c:pt idx="9818">
                  <c:v>3927.6</c:v>
                </c:pt>
                <c:pt idx="9819">
                  <c:v>3928</c:v>
                </c:pt>
                <c:pt idx="9820">
                  <c:v>3928.4</c:v>
                </c:pt>
                <c:pt idx="9821">
                  <c:v>3928.8</c:v>
                </c:pt>
                <c:pt idx="9822">
                  <c:v>3929.2</c:v>
                </c:pt>
                <c:pt idx="9823">
                  <c:v>3929.6</c:v>
                </c:pt>
                <c:pt idx="9824">
                  <c:v>3930</c:v>
                </c:pt>
                <c:pt idx="9825">
                  <c:v>3930.4</c:v>
                </c:pt>
                <c:pt idx="9826">
                  <c:v>3930.8</c:v>
                </c:pt>
                <c:pt idx="9827">
                  <c:v>3931.2</c:v>
                </c:pt>
                <c:pt idx="9828">
                  <c:v>3931.6</c:v>
                </c:pt>
                <c:pt idx="9829">
                  <c:v>3932</c:v>
                </c:pt>
                <c:pt idx="9830">
                  <c:v>3932.4</c:v>
                </c:pt>
                <c:pt idx="9831">
                  <c:v>3932.8</c:v>
                </c:pt>
                <c:pt idx="9832">
                  <c:v>3933.2</c:v>
                </c:pt>
                <c:pt idx="9833">
                  <c:v>3933.6</c:v>
                </c:pt>
                <c:pt idx="9834">
                  <c:v>3934</c:v>
                </c:pt>
              </c:numCache>
            </c:numRef>
          </c:xVal>
          <c:yVal>
            <c:numRef>
              <c:f>'38'!$D$1:$D$9835</c:f>
              <c:numCache>
                <c:formatCode>General</c:formatCode>
                <c:ptCount val="9835"/>
                <c:pt idx="0">
                  <c:v>1.0141549999999999</c:v>
                </c:pt>
                <c:pt idx="1">
                  <c:v>1.0109379999999999</c:v>
                </c:pt>
                <c:pt idx="2">
                  <c:v>1.0080499999999999</c:v>
                </c:pt>
                <c:pt idx="3">
                  <c:v>1.0056499999999999</c:v>
                </c:pt>
                <c:pt idx="4">
                  <c:v>1.0032730000000001</c:v>
                </c:pt>
                <c:pt idx="5">
                  <c:v>1.000713</c:v>
                </c:pt>
                <c:pt idx="6">
                  <c:v>0.99825600000000003</c:v>
                </c:pt>
                <c:pt idx="7">
                  <c:v>0.99378599999999995</c:v>
                </c:pt>
                <c:pt idx="8">
                  <c:v>0.97434299999999996</c:v>
                </c:pt>
                <c:pt idx="9">
                  <c:v>0.91197499999999998</c:v>
                </c:pt>
                <c:pt idx="10">
                  <c:v>0.78214499999999998</c:v>
                </c:pt>
                <c:pt idx="11">
                  <c:v>0.59537899999999999</c:v>
                </c:pt>
                <c:pt idx="12">
                  <c:v>0.40367900000000001</c:v>
                </c:pt>
                <c:pt idx="13">
                  <c:v>0.26446199999999997</c:v>
                </c:pt>
                <c:pt idx="14">
                  <c:v>0.19859199999999999</c:v>
                </c:pt>
                <c:pt idx="15">
                  <c:v>0.194103</c:v>
                </c:pt>
                <c:pt idx="16">
                  <c:v>0.24076700000000001</c:v>
                </c:pt>
                <c:pt idx="17">
                  <c:v>0.33894400000000002</c:v>
                </c:pt>
                <c:pt idx="18">
                  <c:v>0.476128</c:v>
                </c:pt>
                <c:pt idx="19">
                  <c:v>0.60800500000000002</c:v>
                </c:pt>
                <c:pt idx="20">
                  <c:v>0.67382699999999995</c:v>
                </c:pt>
                <c:pt idx="21">
                  <c:v>0.63102499999999995</c:v>
                </c:pt>
                <c:pt idx="22">
                  <c:v>0.470725</c:v>
                </c:pt>
                <c:pt idx="23">
                  <c:v>0.21149799999999999</c:v>
                </c:pt>
                <c:pt idx="24">
                  <c:v>-0.112869</c:v>
                </c:pt>
                <c:pt idx="25">
                  <c:v>-0.46520600000000001</c:v>
                </c:pt>
                <c:pt idx="26">
                  <c:v>-0.81062199999999995</c:v>
                </c:pt>
                <c:pt idx="27">
                  <c:v>-1.1102609999999999</c:v>
                </c:pt>
                <c:pt idx="28">
                  <c:v>-1.3150580000000001</c:v>
                </c:pt>
                <c:pt idx="29">
                  <c:v>-1.38113</c:v>
                </c:pt>
                <c:pt idx="30">
                  <c:v>-1.293504</c:v>
                </c:pt>
                <c:pt idx="31">
                  <c:v>-1.069652</c:v>
                </c:pt>
                <c:pt idx="32">
                  <c:v>-0.74596799999999996</c:v>
                </c:pt>
                <c:pt idx="33">
                  <c:v>-0.36341600000000002</c:v>
                </c:pt>
                <c:pt idx="34">
                  <c:v>3.8258E-2</c:v>
                </c:pt>
                <c:pt idx="35">
                  <c:v>0.41670000000000001</c:v>
                </c:pt>
                <c:pt idx="36">
                  <c:v>0.72255100000000005</c:v>
                </c:pt>
                <c:pt idx="37">
                  <c:v>0.90684100000000001</c:v>
                </c:pt>
                <c:pt idx="38">
                  <c:v>0.94397799999999998</c:v>
                </c:pt>
                <c:pt idx="39">
                  <c:v>0.84603399999999995</c:v>
                </c:pt>
                <c:pt idx="40">
                  <c:v>0.64643499999999998</c:v>
                </c:pt>
                <c:pt idx="41">
                  <c:v>0.37798700000000002</c:v>
                </c:pt>
                <c:pt idx="42">
                  <c:v>6.8123000000000003E-2</c:v>
                </c:pt>
                <c:pt idx="43">
                  <c:v>-0.25548300000000002</c:v>
                </c:pt>
                <c:pt idx="44">
                  <c:v>-0.55915000000000004</c:v>
                </c:pt>
                <c:pt idx="45">
                  <c:v>-0.80444000000000004</c:v>
                </c:pt>
                <c:pt idx="46">
                  <c:v>-0.95312399999999997</c:v>
                </c:pt>
                <c:pt idx="47">
                  <c:v>-0.97638499999999995</c:v>
                </c:pt>
                <c:pt idx="48">
                  <c:v>-0.86698500000000001</c:v>
                </c:pt>
                <c:pt idx="49">
                  <c:v>-0.64184600000000003</c:v>
                </c:pt>
                <c:pt idx="50">
                  <c:v>-0.33436900000000003</c:v>
                </c:pt>
                <c:pt idx="51">
                  <c:v>1.6612999999999999E-2</c:v>
                </c:pt>
                <c:pt idx="52">
                  <c:v>0.37556</c:v>
                </c:pt>
                <c:pt idx="53">
                  <c:v>0.71505700000000005</c:v>
                </c:pt>
                <c:pt idx="54">
                  <c:v>1.016033</c:v>
                </c:pt>
                <c:pt idx="55">
                  <c:v>1.2571730000000001</c:v>
                </c:pt>
                <c:pt idx="56">
                  <c:v>1.4047670000000001</c:v>
                </c:pt>
                <c:pt idx="57">
                  <c:v>1.423659</c:v>
                </c:pt>
                <c:pt idx="58">
                  <c:v>1.2987979999999999</c:v>
                </c:pt>
                <c:pt idx="59">
                  <c:v>1.0442990000000001</c:v>
                </c:pt>
                <c:pt idx="60">
                  <c:v>0.70262599999999997</c:v>
                </c:pt>
                <c:pt idx="61">
                  <c:v>0.337557</c:v>
                </c:pt>
                <c:pt idx="62">
                  <c:v>7.1069999999999996E-3</c:v>
                </c:pt>
                <c:pt idx="63">
                  <c:v>-0.26491399999999998</c:v>
                </c:pt>
                <c:pt idx="64">
                  <c:v>-0.47787499999999999</c:v>
                </c:pt>
                <c:pt idx="65">
                  <c:v>-0.62289499999999998</c:v>
                </c:pt>
                <c:pt idx="66">
                  <c:v>-0.67794399999999999</c:v>
                </c:pt>
                <c:pt idx="67">
                  <c:v>-0.62572099999999997</c:v>
                </c:pt>
                <c:pt idx="68">
                  <c:v>-0.46736299999999997</c:v>
                </c:pt>
                <c:pt idx="69">
                  <c:v>-0.22317699999999999</c:v>
                </c:pt>
                <c:pt idx="70">
                  <c:v>7.4857999999999994E-2</c:v>
                </c:pt>
                <c:pt idx="71">
                  <c:v>0.393009</c:v>
                </c:pt>
                <c:pt idx="72">
                  <c:v>0.70508700000000002</c:v>
                </c:pt>
                <c:pt idx="73">
                  <c:v>0.99270499999999995</c:v>
                </c:pt>
                <c:pt idx="74">
                  <c:v>1.2367859999999999</c:v>
                </c:pt>
                <c:pt idx="75">
                  <c:v>1.4163859999999999</c:v>
                </c:pt>
                <c:pt idx="76">
                  <c:v>1.5167660000000001</c:v>
                </c:pt>
                <c:pt idx="77">
                  <c:v>1.5325340000000001</c:v>
                </c:pt>
                <c:pt idx="78">
                  <c:v>1.4632590000000001</c:v>
                </c:pt>
                <c:pt idx="79">
                  <c:v>1.312913</c:v>
                </c:pt>
                <c:pt idx="80">
                  <c:v>1.0923350000000001</c:v>
                </c:pt>
                <c:pt idx="81">
                  <c:v>0.81808099999999995</c:v>
                </c:pt>
                <c:pt idx="82">
                  <c:v>0.51553000000000004</c:v>
                </c:pt>
                <c:pt idx="83">
                  <c:v>0.22453200000000001</c:v>
                </c:pt>
                <c:pt idx="84">
                  <c:v>-7.7749999999999998E-3</c:v>
                </c:pt>
                <c:pt idx="85">
                  <c:v>-0.14473900000000001</c:v>
                </c:pt>
                <c:pt idx="86">
                  <c:v>-0.17013500000000001</c:v>
                </c:pt>
                <c:pt idx="87">
                  <c:v>-8.6747000000000005E-2</c:v>
                </c:pt>
                <c:pt idx="88">
                  <c:v>8.7103E-2</c:v>
                </c:pt>
                <c:pt idx="89">
                  <c:v>0.32384800000000002</c:v>
                </c:pt>
                <c:pt idx="90">
                  <c:v>0.59594800000000003</c:v>
                </c:pt>
                <c:pt idx="91">
                  <c:v>0.88085000000000002</c:v>
                </c:pt>
                <c:pt idx="92">
                  <c:v>1.1585300000000001</c:v>
                </c:pt>
                <c:pt idx="93">
                  <c:v>1.4065639999999999</c:v>
                </c:pt>
                <c:pt idx="94">
                  <c:v>1.5994349999999999</c:v>
                </c:pt>
                <c:pt idx="95">
                  <c:v>1.709435</c:v>
                </c:pt>
                <c:pt idx="96">
                  <c:v>1.7098979999999999</c:v>
                </c:pt>
                <c:pt idx="97">
                  <c:v>1.5860559999999999</c:v>
                </c:pt>
                <c:pt idx="98">
                  <c:v>1.343483</c:v>
                </c:pt>
                <c:pt idx="99">
                  <c:v>1.0056959999999999</c:v>
                </c:pt>
                <c:pt idx="100">
                  <c:v>0.60777499999999995</c:v>
                </c:pt>
                <c:pt idx="101">
                  <c:v>0.194159</c:v>
                </c:pt>
                <c:pt idx="102">
                  <c:v>-0.18095</c:v>
                </c:pt>
                <c:pt idx="103">
                  <c:v>-0.46051599999999998</c:v>
                </c:pt>
                <c:pt idx="104">
                  <c:v>-0.60126900000000005</c:v>
                </c:pt>
                <c:pt idx="105">
                  <c:v>-0.58849200000000002</c:v>
                </c:pt>
                <c:pt idx="106">
                  <c:v>-0.43789899999999998</c:v>
                </c:pt>
                <c:pt idx="107">
                  <c:v>-0.184973</c:v>
                </c:pt>
                <c:pt idx="108">
                  <c:v>0.12981000000000001</c:v>
                </c:pt>
                <c:pt idx="109">
                  <c:v>0.47146399999999999</c:v>
                </c:pt>
                <c:pt idx="110">
                  <c:v>0.811554</c:v>
                </c:pt>
                <c:pt idx="111">
                  <c:v>1.120452</c:v>
                </c:pt>
                <c:pt idx="112">
                  <c:v>1.360117</c:v>
                </c:pt>
                <c:pt idx="113">
                  <c:v>1.4886379999999999</c:v>
                </c:pt>
                <c:pt idx="114">
                  <c:v>1.475606</c:v>
                </c:pt>
                <c:pt idx="115">
                  <c:v>1.3156000000000001</c:v>
                </c:pt>
                <c:pt idx="116">
                  <c:v>1.0298050000000001</c:v>
                </c:pt>
                <c:pt idx="117">
                  <c:v>0.65648099999999998</c:v>
                </c:pt>
                <c:pt idx="118">
                  <c:v>0.239062</c:v>
                </c:pt>
                <c:pt idx="119">
                  <c:v>-0.178096</c:v>
                </c:pt>
                <c:pt idx="120">
                  <c:v>-0.54691299999999998</c:v>
                </c:pt>
                <c:pt idx="121">
                  <c:v>-0.81746799999999997</c:v>
                </c:pt>
                <c:pt idx="122">
                  <c:v>-0.94971099999999997</c:v>
                </c:pt>
                <c:pt idx="123">
                  <c:v>-0.92771099999999995</c:v>
                </c:pt>
                <c:pt idx="124">
                  <c:v>-0.76482000000000006</c:v>
                </c:pt>
                <c:pt idx="125">
                  <c:v>-0.49511500000000003</c:v>
                </c:pt>
                <c:pt idx="126">
                  <c:v>-0.15965399999999999</c:v>
                </c:pt>
                <c:pt idx="127">
                  <c:v>0.20133499999999999</c:v>
                </c:pt>
                <c:pt idx="128">
                  <c:v>0.546566</c:v>
                </c:pt>
                <c:pt idx="129">
                  <c:v>0.83015700000000003</c:v>
                </c:pt>
                <c:pt idx="130">
                  <c:v>1.007403</c:v>
                </c:pt>
                <c:pt idx="131">
                  <c:v>1.047242</c:v>
                </c:pt>
                <c:pt idx="132">
                  <c:v>0.94203899999999996</c:v>
                </c:pt>
                <c:pt idx="133">
                  <c:v>0.70917300000000005</c:v>
                </c:pt>
                <c:pt idx="134">
                  <c:v>0.38337900000000003</c:v>
                </c:pt>
                <c:pt idx="135">
                  <c:v>5.078E-3</c:v>
                </c:pt>
                <c:pt idx="136">
                  <c:v>-0.38710600000000001</c:v>
                </c:pt>
                <c:pt idx="137">
                  <c:v>-0.75566599999999995</c:v>
                </c:pt>
                <c:pt idx="138">
                  <c:v>-1.0613600000000001</c:v>
                </c:pt>
                <c:pt idx="139">
                  <c:v>-1.266162</c:v>
                </c:pt>
                <c:pt idx="140">
                  <c:v>-1.34053</c:v>
                </c:pt>
                <c:pt idx="141">
                  <c:v>-1.2718510000000001</c:v>
                </c:pt>
                <c:pt idx="142">
                  <c:v>-1.0706640000000001</c:v>
                </c:pt>
                <c:pt idx="143">
                  <c:v>-0.76810400000000001</c:v>
                </c:pt>
                <c:pt idx="144">
                  <c:v>-0.40658300000000003</c:v>
                </c:pt>
                <c:pt idx="145">
                  <c:v>-3.2426999999999997E-2</c:v>
                </c:pt>
                <c:pt idx="146">
                  <c:v>0.308031</c:v>
                </c:pt>
                <c:pt idx="147">
                  <c:v>0.57121599999999995</c:v>
                </c:pt>
                <c:pt idx="148">
                  <c:v>0.72036500000000003</c:v>
                </c:pt>
                <c:pt idx="149">
                  <c:v>0.73344900000000002</c:v>
                </c:pt>
                <c:pt idx="150">
                  <c:v>0.610653</c:v>
                </c:pt>
                <c:pt idx="151">
                  <c:v>0.37395499999999998</c:v>
                </c:pt>
                <c:pt idx="152">
                  <c:v>5.8409000000000003E-2</c:v>
                </c:pt>
                <c:pt idx="153">
                  <c:v>-0.29809799999999997</c:v>
                </c:pt>
                <c:pt idx="154">
                  <c:v>-0.66008699999999998</c:v>
                </c:pt>
                <c:pt idx="155">
                  <c:v>-0.99379600000000001</c:v>
                </c:pt>
                <c:pt idx="156">
                  <c:v>-1.2654350000000001</c:v>
                </c:pt>
                <c:pt idx="157">
                  <c:v>-1.4429920000000001</c:v>
                </c:pt>
                <c:pt idx="158">
                  <c:v>-1.5005409999999999</c:v>
                </c:pt>
                <c:pt idx="159">
                  <c:v>-1.424838</c:v>
                </c:pt>
                <c:pt idx="160">
                  <c:v>-1.2226109999999999</c:v>
                </c:pt>
                <c:pt idx="161">
                  <c:v>-0.92145200000000005</c:v>
                </c:pt>
                <c:pt idx="162">
                  <c:v>-0.56354400000000004</c:v>
                </c:pt>
                <c:pt idx="163">
                  <c:v>-0.197468</c:v>
                </c:pt>
                <c:pt idx="164">
                  <c:v>0.128916</c:v>
                </c:pt>
                <c:pt idx="165">
                  <c:v>0.37517200000000001</c:v>
                </c:pt>
                <c:pt idx="166">
                  <c:v>0.51446999999999998</c:v>
                </c:pt>
                <c:pt idx="167">
                  <c:v>0.53549100000000005</c:v>
                </c:pt>
                <c:pt idx="168">
                  <c:v>0.44103399999999998</c:v>
                </c:pt>
                <c:pt idx="169">
                  <c:v>0.24668899999999999</c:v>
                </c:pt>
                <c:pt idx="170">
                  <c:v>-2.2145999999999999E-2</c:v>
                </c:pt>
                <c:pt idx="171">
                  <c:v>-0.33439099999999999</c:v>
                </c:pt>
                <c:pt idx="172">
                  <c:v>-0.65448399999999995</c:v>
                </c:pt>
                <c:pt idx="173">
                  <c:v>-0.94396000000000002</c:v>
                </c:pt>
                <c:pt idx="174">
                  <c:v>-1.1685749999999999</c:v>
                </c:pt>
                <c:pt idx="175">
                  <c:v>-1.303158</c:v>
                </c:pt>
                <c:pt idx="176">
                  <c:v>-1.328956</c:v>
                </c:pt>
                <c:pt idx="177">
                  <c:v>-1.235595</c:v>
                </c:pt>
                <c:pt idx="178">
                  <c:v>-1.029539</c:v>
                </c:pt>
                <c:pt idx="179">
                  <c:v>-0.73471600000000004</c:v>
                </c:pt>
                <c:pt idx="180">
                  <c:v>-0.38438499999999998</c:v>
                </c:pt>
                <c:pt idx="181">
                  <c:v>-1.5324000000000001E-2</c:v>
                </c:pt>
                <c:pt idx="182">
                  <c:v>0.333978</c:v>
                </c:pt>
                <c:pt idx="183">
                  <c:v>0.626525</c:v>
                </c:pt>
                <c:pt idx="184">
                  <c:v>0.83201700000000001</c:v>
                </c:pt>
                <c:pt idx="185">
                  <c:v>0.93235800000000002</c:v>
                </c:pt>
                <c:pt idx="186">
                  <c:v>0.92625100000000005</c:v>
                </c:pt>
                <c:pt idx="187">
                  <c:v>0.82839300000000005</c:v>
                </c:pt>
                <c:pt idx="188">
                  <c:v>0.66325500000000004</c:v>
                </c:pt>
                <c:pt idx="189">
                  <c:v>0.46069399999999999</c:v>
                </c:pt>
                <c:pt idx="190">
                  <c:v>0.25374200000000002</c:v>
                </c:pt>
                <c:pt idx="191">
                  <c:v>7.3552000000000006E-2</c:v>
                </c:pt>
                <c:pt idx="192">
                  <c:v>-5.5756E-2</c:v>
                </c:pt>
                <c:pt idx="193">
                  <c:v>-0.117712</c:v>
                </c:pt>
                <c:pt idx="194">
                  <c:v>-0.101948</c:v>
                </c:pt>
                <c:pt idx="195">
                  <c:v>-5.1200000000000004E-3</c:v>
                </c:pt>
                <c:pt idx="196">
                  <c:v>0.16636600000000001</c:v>
                </c:pt>
                <c:pt idx="197">
                  <c:v>0.39609899999999998</c:v>
                </c:pt>
                <c:pt idx="198">
                  <c:v>0.66176400000000002</c:v>
                </c:pt>
                <c:pt idx="199">
                  <c:v>0.93899699999999997</c:v>
                </c:pt>
                <c:pt idx="200">
                  <c:v>1.2009080000000001</c:v>
                </c:pt>
                <c:pt idx="201">
                  <c:v>1.4203859999999999</c:v>
                </c:pt>
                <c:pt idx="202">
                  <c:v>1.578322</c:v>
                </c:pt>
                <c:pt idx="203">
                  <c:v>1.6676979999999999</c:v>
                </c:pt>
                <c:pt idx="204">
                  <c:v>1.690005</c:v>
                </c:pt>
                <c:pt idx="205">
                  <c:v>1.650496</c:v>
                </c:pt>
                <c:pt idx="206">
                  <c:v>1.5573859999999999</c:v>
                </c:pt>
                <c:pt idx="207">
                  <c:v>1.4250750000000001</c:v>
                </c:pt>
                <c:pt idx="208">
                  <c:v>1.2756339999999999</c:v>
                </c:pt>
                <c:pt idx="209">
                  <c:v>1.133807</c:v>
                </c:pt>
                <c:pt idx="210">
                  <c:v>1.0188870000000001</c:v>
                </c:pt>
                <c:pt idx="211">
                  <c:v>0.94193899999999997</c:v>
                </c:pt>
                <c:pt idx="212">
                  <c:v>0.90983000000000003</c:v>
                </c:pt>
                <c:pt idx="213">
                  <c:v>0.92719600000000002</c:v>
                </c:pt>
                <c:pt idx="214">
                  <c:v>0.99350700000000003</c:v>
                </c:pt>
                <c:pt idx="215">
                  <c:v>1.1023160000000001</c:v>
                </c:pt>
                <c:pt idx="216">
                  <c:v>1.2437469999999999</c:v>
                </c:pt>
                <c:pt idx="217">
                  <c:v>1.4063559999999999</c:v>
                </c:pt>
                <c:pt idx="218">
                  <c:v>1.578732</c:v>
                </c:pt>
                <c:pt idx="219">
                  <c:v>1.7481610000000001</c:v>
                </c:pt>
                <c:pt idx="220">
                  <c:v>1.896576</c:v>
                </c:pt>
                <c:pt idx="221">
                  <c:v>2.0042559999999998</c:v>
                </c:pt>
                <c:pt idx="222">
                  <c:v>2.0596079999999999</c:v>
                </c:pt>
                <c:pt idx="223">
                  <c:v>2.0623879999999999</c:v>
                </c:pt>
                <c:pt idx="224">
                  <c:v>2.020464</c:v>
                </c:pt>
                <c:pt idx="225">
                  <c:v>1.9457690000000001</c:v>
                </c:pt>
                <c:pt idx="226">
                  <c:v>1.8509469999999999</c:v>
                </c:pt>
                <c:pt idx="227">
                  <c:v>1.7476119999999999</c:v>
                </c:pt>
                <c:pt idx="228">
                  <c:v>1.646474</c:v>
                </c:pt>
                <c:pt idx="229">
                  <c:v>1.5582020000000001</c:v>
                </c:pt>
                <c:pt idx="230">
                  <c:v>1.493943</c:v>
                </c:pt>
                <c:pt idx="231">
                  <c:v>1.4640960000000001</c:v>
                </c:pt>
                <c:pt idx="232">
                  <c:v>1.4750030000000001</c:v>
                </c:pt>
                <c:pt idx="233">
                  <c:v>1.5266729999999999</c:v>
                </c:pt>
                <c:pt idx="234">
                  <c:v>1.61412</c:v>
                </c:pt>
                <c:pt idx="235">
                  <c:v>1.7300500000000001</c:v>
                </c:pt>
                <c:pt idx="236">
                  <c:v>1.86551</c:v>
                </c:pt>
                <c:pt idx="237">
                  <c:v>2.0088089999999998</c:v>
                </c:pt>
                <c:pt idx="238">
                  <c:v>2.1450399999999998</c:v>
                </c:pt>
                <c:pt idx="239">
                  <c:v>2.2581500000000001</c:v>
                </c:pt>
                <c:pt idx="240">
                  <c:v>2.3364159999999998</c:v>
                </c:pt>
                <c:pt idx="241">
                  <c:v>2.3766769999999999</c:v>
                </c:pt>
                <c:pt idx="242">
                  <c:v>2.3816869999999999</c:v>
                </c:pt>
                <c:pt idx="243">
                  <c:v>2.3551099999999998</c:v>
                </c:pt>
                <c:pt idx="244">
                  <c:v>2.3015650000000001</c:v>
                </c:pt>
                <c:pt idx="245">
                  <c:v>2.2288960000000002</c:v>
                </c:pt>
                <c:pt idx="246">
                  <c:v>2.1469719999999999</c:v>
                </c:pt>
                <c:pt idx="247">
                  <c:v>2.0655739999999998</c:v>
                </c:pt>
                <c:pt idx="248">
                  <c:v>1.995263</c:v>
                </c:pt>
                <c:pt idx="249">
                  <c:v>1.9477519999999999</c:v>
                </c:pt>
                <c:pt idx="250">
                  <c:v>1.932884</c:v>
                </c:pt>
                <c:pt idx="251">
                  <c:v>1.9549920000000001</c:v>
                </c:pt>
                <c:pt idx="252">
                  <c:v>2.0119319999999998</c:v>
                </c:pt>
                <c:pt idx="253">
                  <c:v>2.0966779999999998</c:v>
                </c:pt>
                <c:pt idx="254">
                  <c:v>2.1991909999999999</c:v>
                </c:pt>
                <c:pt idx="255">
                  <c:v>2.3087369999999998</c:v>
                </c:pt>
                <c:pt idx="256">
                  <c:v>2.4156460000000002</c:v>
                </c:pt>
                <c:pt idx="257">
                  <c:v>2.5110250000000001</c:v>
                </c:pt>
                <c:pt idx="258">
                  <c:v>2.585734</c:v>
                </c:pt>
                <c:pt idx="259">
                  <c:v>2.629734</c:v>
                </c:pt>
                <c:pt idx="260">
                  <c:v>2.6339990000000002</c:v>
                </c:pt>
                <c:pt idx="261">
                  <c:v>2.5954320000000002</c:v>
                </c:pt>
                <c:pt idx="262">
                  <c:v>2.5205579999999999</c:v>
                </c:pt>
                <c:pt idx="263">
                  <c:v>2.4227780000000001</c:v>
                </c:pt>
                <c:pt idx="264">
                  <c:v>2.3151769999999998</c:v>
                </c:pt>
                <c:pt idx="265">
                  <c:v>2.207573</c:v>
                </c:pt>
                <c:pt idx="266">
                  <c:v>2.1083069999999999</c:v>
                </c:pt>
                <c:pt idx="267">
                  <c:v>2.0258910000000001</c:v>
                </c:pt>
                <c:pt idx="268">
                  <c:v>1.969708</c:v>
                </c:pt>
                <c:pt idx="269">
                  <c:v>1.9484440000000001</c:v>
                </c:pt>
                <c:pt idx="270">
                  <c:v>1.966073</c:v>
                </c:pt>
                <c:pt idx="271">
                  <c:v>2.0187889999999999</c:v>
                </c:pt>
                <c:pt idx="272">
                  <c:v>2.0959279999999998</c:v>
                </c:pt>
                <c:pt idx="273">
                  <c:v>2.1846009999999998</c:v>
                </c:pt>
                <c:pt idx="274">
                  <c:v>2.2729919999999999</c:v>
                </c:pt>
                <c:pt idx="275">
                  <c:v>2.3504</c:v>
                </c:pt>
                <c:pt idx="276">
                  <c:v>2.4067430000000001</c:v>
                </c:pt>
                <c:pt idx="277">
                  <c:v>2.432512</c:v>
                </c:pt>
                <c:pt idx="278">
                  <c:v>2.419959</c:v>
                </c:pt>
                <c:pt idx="279">
                  <c:v>2.3644859999999999</c:v>
                </c:pt>
                <c:pt idx="280">
                  <c:v>2.265406</c:v>
                </c:pt>
                <c:pt idx="281">
                  <c:v>2.1275089999999999</c:v>
                </c:pt>
                <c:pt idx="282">
                  <c:v>1.9627349999999999</c:v>
                </c:pt>
                <c:pt idx="283">
                  <c:v>1.7897590000000001</c:v>
                </c:pt>
                <c:pt idx="284">
                  <c:v>1.6293470000000001</c:v>
                </c:pt>
                <c:pt idx="285">
                  <c:v>1.4973989999999999</c:v>
                </c:pt>
                <c:pt idx="286">
                  <c:v>1.401221</c:v>
                </c:pt>
                <c:pt idx="287">
                  <c:v>1.341577</c:v>
                </c:pt>
                <c:pt idx="288">
                  <c:v>1.317375</c:v>
                </c:pt>
                <c:pt idx="289">
                  <c:v>1.32694</c:v>
                </c:pt>
                <c:pt idx="290">
                  <c:v>1.366328</c:v>
                </c:pt>
                <c:pt idx="291">
                  <c:v>1.4284220000000001</c:v>
                </c:pt>
                <c:pt idx="292">
                  <c:v>1.5013179999999999</c:v>
                </c:pt>
                <c:pt idx="293">
                  <c:v>1.568147</c:v>
                </c:pt>
                <c:pt idx="294">
                  <c:v>1.6118140000000001</c:v>
                </c:pt>
                <c:pt idx="295">
                  <c:v>1.6202300000000001</c:v>
                </c:pt>
                <c:pt idx="296">
                  <c:v>1.5876490000000001</c:v>
                </c:pt>
                <c:pt idx="297">
                  <c:v>1.5136810000000001</c:v>
                </c:pt>
                <c:pt idx="298">
                  <c:v>1.402037</c:v>
                </c:pt>
                <c:pt idx="299">
                  <c:v>1.25888</c:v>
                </c:pt>
                <c:pt idx="300">
                  <c:v>1.092239</c:v>
                </c:pt>
                <c:pt idx="301">
                  <c:v>0.91337900000000005</c:v>
                </c:pt>
                <c:pt idx="302">
                  <c:v>0.73736199999999996</c:v>
                </c:pt>
                <c:pt idx="303">
                  <c:v>0.58193099999999998</c:v>
                </c:pt>
                <c:pt idx="304">
                  <c:v>0.46467700000000001</c:v>
                </c:pt>
                <c:pt idx="305">
                  <c:v>0.39727000000000001</c:v>
                </c:pt>
                <c:pt idx="306">
                  <c:v>0.38034000000000001</c:v>
                </c:pt>
                <c:pt idx="307">
                  <c:v>0.40437099999999998</c:v>
                </c:pt>
                <c:pt idx="308">
                  <c:v>0.45583000000000001</c:v>
                </c:pt>
                <c:pt idx="309">
                  <c:v>0.52215400000000001</c:v>
                </c:pt>
                <c:pt idx="310">
                  <c:v>0.59193700000000005</c:v>
                </c:pt>
                <c:pt idx="311">
                  <c:v>0.65344100000000005</c:v>
                </c:pt>
                <c:pt idx="312">
                  <c:v>0.69501299999999999</c:v>
                </c:pt>
                <c:pt idx="313">
                  <c:v>0.70647599999999999</c:v>
                </c:pt>
                <c:pt idx="314">
                  <c:v>0.67958300000000005</c:v>
                </c:pt>
                <c:pt idx="315">
                  <c:v>0.60979000000000005</c:v>
                </c:pt>
                <c:pt idx="316">
                  <c:v>0.499637</c:v>
                </c:pt>
                <c:pt idx="317">
                  <c:v>0.35893399999999998</c:v>
                </c:pt>
                <c:pt idx="318">
                  <c:v>0.20144400000000001</c:v>
                </c:pt>
                <c:pt idx="319">
                  <c:v>4.1139000000000002E-2</c:v>
                </c:pt>
                <c:pt idx="320">
                  <c:v>-0.109586</c:v>
                </c:pt>
                <c:pt idx="321">
                  <c:v>-0.238732</c:v>
                </c:pt>
                <c:pt idx="322">
                  <c:v>-0.33409299999999997</c:v>
                </c:pt>
                <c:pt idx="323">
                  <c:v>-0.38586300000000001</c:v>
                </c:pt>
                <c:pt idx="324">
                  <c:v>-0.39004899999999998</c:v>
                </c:pt>
                <c:pt idx="325">
                  <c:v>-0.34991499999999998</c:v>
                </c:pt>
                <c:pt idx="326">
                  <c:v>-0.27571800000000002</c:v>
                </c:pt>
                <c:pt idx="327">
                  <c:v>-0.18335399999999999</c:v>
                </c:pt>
                <c:pt idx="328">
                  <c:v>-9.0732999999999994E-2</c:v>
                </c:pt>
                <c:pt idx="329">
                  <c:v>-1.3195E-2</c:v>
                </c:pt>
                <c:pt idx="330">
                  <c:v>3.8352999999999998E-2</c:v>
                </c:pt>
                <c:pt idx="331">
                  <c:v>5.6730000000000003E-2</c:v>
                </c:pt>
                <c:pt idx="332">
                  <c:v>3.8288999999999997E-2</c:v>
                </c:pt>
                <c:pt idx="333">
                  <c:v>-1.6688000000000001E-2</c:v>
                </c:pt>
                <c:pt idx="334">
                  <c:v>-0.103561</c:v>
                </c:pt>
                <c:pt idx="335">
                  <c:v>-0.212925</c:v>
                </c:pt>
                <c:pt idx="336">
                  <c:v>-0.33203300000000002</c:v>
                </c:pt>
                <c:pt idx="337">
                  <c:v>-0.44766</c:v>
                </c:pt>
                <c:pt idx="338">
                  <c:v>-0.54808400000000002</c:v>
                </c:pt>
                <c:pt idx="339">
                  <c:v>-0.623278</c:v>
                </c:pt>
                <c:pt idx="340">
                  <c:v>-0.66468099999999997</c:v>
                </c:pt>
                <c:pt idx="341">
                  <c:v>-0.66642699999999999</c:v>
                </c:pt>
                <c:pt idx="342">
                  <c:v>-0.62741100000000005</c:v>
                </c:pt>
                <c:pt idx="343">
                  <c:v>-0.55255100000000001</c:v>
                </c:pt>
                <c:pt idx="344">
                  <c:v>-0.45221299999999998</c:v>
                </c:pt>
                <c:pt idx="345">
                  <c:v>-0.34021899999999999</c:v>
                </c:pt>
                <c:pt idx="346">
                  <c:v>-0.23149700000000001</c:v>
                </c:pt>
                <c:pt idx="347">
                  <c:v>-0.13908499999999999</c:v>
                </c:pt>
                <c:pt idx="348">
                  <c:v>-7.1377999999999997E-2</c:v>
                </c:pt>
                <c:pt idx="349">
                  <c:v>-3.2060999999999999E-2</c:v>
                </c:pt>
                <c:pt idx="350">
                  <c:v>-2.2270000000000002E-2</c:v>
                </c:pt>
                <c:pt idx="351">
                  <c:v>-4.1489999999999999E-2</c:v>
                </c:pt>
                <c:pt idx="352">
                  <c:v>-8.5564000000000001E-2</c:v>
                </c:pt>
                <c:pt idx="353">
                  <c:v>-0.145179</c:v>
                </c:pt>
                <c:pt idx="354">
                  <c:v>-0.207986</c:v>
                </c:pt>
                <c:pt idx="355">
                  <c:v>-0.26259399999999999</c:v>
                </c:pt>
                <c:pt idx="356">
                  <c:v>-0.30062499999999998</c:v>
                </c:pt>
                <c:pt idx="357">
                  <c:v>-0.31600099999999998</c:v>
                </c:pt>
                <c:pt idx="358">
                  <c:v>-0.30432900000000002</c:v>
                </c:pt>
                <c:pt idx="359">
                  <c:v>-0.26300299999999999</c:v>
                </c:pt>
                <c:pt idx="360">
                  <c:v>-0.19197900000000001</c:v>
                </c:pt>
                <c:pt idx="361">
                  <c:v>-9.6026E-2</c:v>
                </c:pt>
                <c:pt idx="362">
                  <c:v>1.6094000000000001E-2</c:v>
                </c:pt>
                <c:pt idx="363">
                  <c:v>0.13435</c:v>
                </c:pt>
                <c:pt idx="364">
                  <c:v>0.246889</c:v>
                </c:pt>
                <c:pt idx="365">
                  <c:v>0.34101799999999999</c:v>
                </c:pt>
                <c:pt idx="366">
                  <c:v>0.408271</c:v>
                </c:pt>
                <c:pt idx="367">
                  <c:v>0.44720599999999999</c:v>
                </c:pt>
                <c:pt idx="368">
                  <c:v>0.46034799999999998</c:v>
                </c:pt>
                <c:pt idx="369">
                  <c:v>0.45103900000000002</c:v>
                </c:pt>
                <c:pt idx="370">
                  <c:v>0.42472199999999999</c:v>
                </c:pt>
                <c:pt idx="371">
                  <c:v>0.38953599999999999</c:v>
                </c:pt>
                <c:pt idx="372">
                  <c:v>0.35407499999999997</c:v>
                </c:pt>
                <c:pt idx="373">
                  <c:v>0.32515699999999997</c:v>
                </c:pt>
                <c:pt idx="374">
                  <c:v>0.30711899999999998</c:v>
                </c:pt>
                <c:pt idx="375">
                  <c:v>0.30338999999999999</c:v>
                </c:pt>
                <c:pt idx="376">
                  <c:v>0.317222</c:v>
                </c:pt>
                <c:pt idx="377">
                  <c:v>0.34984999999999999</c:v>
                </c:pt>
                <c:pt idx="378">
                  <c:v>0.40010800000000002</c:v>
                </c:pt>
                <c:pt idx="379">
                  <c:v>0.46543800000000002</c:v>
                </c:pt>
                <c:pt idx="380">
                  <c:v>0.54177699999999995</c:v>
                </c:pt>
                <c:pt idx="381">
                  <c:v>0.62309599999999998</c:v>
                </c:pt>
                <c:pt idx="382">
                  <c:v>0.70136500000000002</c:v>
                </c:pt>
                <c:pt idx="383">
                  <c:v>0.76816600000000002</c:v>
                </c:pt>
                <c:pt idx="384">
                  <c:v>0.81759000000000004</c:v>
                </c:pt>
                <c:pt idx="385">
                  <c:v>0.84693499999999999</c:v>
                </c:pt>
                <c:pt idx="386">
                  <c:v>0.85562199999999999</c:v>
                </c:pt>
                <c:pt idx="387">
                  <c:v>0.845638</c:v>
                </c:pt>
                <c:pt idx="388">
                  <c:v>0.82257400000000003</c:v>
                </c:pt>
                <c:pt idx="389">
                  <c:v>0.79428399999999999</c:v>
                </c:pt>
                <c:pt idx="390">
                  <c:v>0.76786799999999999</c:v>
                </c:pt>
                <c:pt idx="391">
                  <c:v>0.74831599999999998</c:v>
                </c:pt>
                <c:pt idx="392">
                  <c:v>0.73951999999999996</c:v>
                </c:pt>
                <c:pt idx="393">
                  <c:v>0.74500599999999995</c:v>
                </c:pt>
                <c:pt idx="394">
                  <c:v>0.76668499999999995</c:v>
                </c:pt>
                <c:pt idx="395">
                  <c:v>0.80375600000000003</c:v>
                </c:pt>
                <c:pt idx="396">
                  <c:v>0.85359600000000002</c:v>
                </c:pt>
                <c:pt idx="397">
                  <c:v>0.91346099999999997</c:v>
                </c:pt>
                <c:pt idx="398">
                  <c:v>0.98053599999999996</c:v>
                </c:pt>
                <c:pt idx="399">
                  <c:v>1.0508660000000001</c:v>
                </c:pt>
                <c:pt idx="400">
                  <c:v>1.120384</c:v>
                </c:pt>
                <c:pt idx="401">
                  <c:v>1.1860440000000001</c:v>
                </c:pt>
                <c:pt idx="402">
                  <c:v>1.2453609999999999</c:v>
                </c:pt>
                <c:pt idx="403">
                  <c:v>1.29603</c:v>
                </c:pt>
                <c:pt idx="404">
                  <c:v>1.3356140000000001</c:v>
                </c:pt>
                <c:pt idx="405">
                  <c:v>1.362787</c:v>
                </c:pt>
                <c:pt idx="406">
                  <c:v>1.379232</c:v>
                </c:pt>
                <c:pt idx="407">
                  <c:v>1.388919</c:v>
                </c:pt>
                <c:pt idx="408">
                  <c:v>1.396193</c:v>
                </c:pt>
                <c:pt idx="409">
                  <c:v>1.4050959999999999</c:v>
                </c:pt>
                <c:pt idx="410">
                  <c:v>1.4194230000000001</c:v>
                </c:pt>
                <c:pt idx="411">
                  <c:v>1.4426349999999999</c:v>
                </c:pt>
                <c:pt idx="412">
                  <c:v>1.476793</c:v>
                </c:pt>
                <c:pt idx="413">
                  <c:v>1.5214129999999999</c:v>
                </c:pt>
                <c:pt idx="414">
                  <c:v>1.574343</c:v>
                </c:pt>
                <c:pt idx="415">
                  <c:v>1.6334200000000001</c:v>
                </c:pt>
                <c:pt idx="416">
                  <c:v>1.6970430000000001</c:v>
                </c:pt>
                <c:pt idx="417">
                  <c:v>1.7635289999999999</c:v>
                </c:pt>
                <c:pt idx="418">
                  <c:v>1.8303590000000001</c:v>
                </c:pt>
                <c:pt idx="419">
                  <c:v>1.894808</c:v>
                </c:pt>
                <c:pt idx="420">
                  <c:v>1.9542109999999999</c:v>
                </c:pt>
                <c:pt idx="421">
                  <c:v>2.0053570000000001</c:v>
                </c:pt>
                <c:pt idx="422">
                  <c:v>2.0459960000000001</c:v>
                </c:pt>
                <c:pt idx="423">
                  <c:v>2.075987</c:v>
                </c:pt>
                <c:pt idx="424">
                  <c:v>2.0963630000000002</c:v>
                </c:pt>
                <c:pt idx="425">
                  <c:v>2.1091980000000001</c:v>
                </c:pt>
                <c:pt idx="426">
                  <c:v>2.117175</c:v>
                </c:pt>
                <c:pt idx="427">
                  <c:v>2.1219540000000001</c:v>
                </c:pt>
                <c:pt idx="428">
                  <c:v>2.1244830000000001</c:v>
                </c:pt>
                <c:pt idx="429">
                  <c:v>2.127065</c:v>
                </c:pt>
                <c:pt idx="430">
                  <c:v>2.1330019999999998</c:v>
                </c:pt>
                <c:pt idx="431">
                  <c:v>2.1441910000000002</c:v>
                </c:pt>
                <c:pt idx="432">
                  <c:v>2.1603159999999999</c:v>
                </c:pt>
                <c:pt idx="433">
                  <c:v>2.1805590000000001</c:v>
                </c:pt>
                <c:pt idx="434">
                  <c:v>2.2053180000000001</c:v>
                </c:pt>
                <c:pt idx="435">
                  <c:v>2.2350150000000002</c:v>
                </c:pt>
                <c:pt idx="436">
                  <c:v>2.2679680000000002</c:v>
                </c:pt>
                <c:pt idx="437">
                  <c:v>2.3010100000000002</c:v>
                </c:pt>
                <c:pt idx="438">
                  <c:v>2.3314370000000002</c:v>
                </c:pt>
                <c:pt idx="439">
                  <c:v>2.357138</c:v>
                </c:pt>
                <c:pt idx="440">
                  <c:v>2.3757929999999998</c:v>
                </c:pt>
                <c:pt idx="441">
                  <c:v>2.3847839999999998</c:v>
                </c:pt>
                <c:pt idx="442">
                  <c:v>2.3820290000000002</c:v>
                </c:pt>
                <c:pt idx="443">
                  <c:v>2.367553</c:v>
                </c:pt>
                <c:pt idx="444">
                  <c:v>2.3435999999999999</c:v>
                </c:pt>
                <c:pt idx="445">
                  <c:v>2.3124380000000002</c:v>
                </c:pt>
                <c:pt idx="446">
                  <c:v>2.2751510000000001</c:v>
                </c:pt>
                <c:pt idx="447">
                  <c:v>2.2334520000000002</c:v>
                </c:pt>
                <c:pt idx="448">
                  <c:v>2.1910340000000001</c:v>
                </c:pt>
                <c:pt idx="449">
                  <c:v>2.1518069999999998</c:v>
                </c:pt>
                <c:pt idx="450">
                  <c:v>2.1180729999999999</c:v>
                </c:pt>
                <c:pt idx="451">
                  <c:v>2.091396</c:v>
                </c:pt>
                <c:pt idx="452">
                  <c:v>2.0735679999999999</c:v>
                </c:pt>
                <c:pt idx="453">
                  <c:v>2.0648240000000002</c:v>
                </c:pt>
                <c:pt idx="454">
                  <c:v>2.062449</c:v>
                </c:pt>
                <c:pt idx="455">
                  <c:v>2.0627770000000001</c:v>
                </c:pt>
                <c:pt idx="456">
                  <c:v>2.0633789999999999</c:v>
                </c:pt>
                <c:pt idx="457">
                  <c:v>2.0622319999999998</c:v>
                </c:pt>
                <c:pt idx="458">
                  <c:v>2.0556930000000002</c:v>
                </c:pt>
                <c:pt idx="459">
                  <c:v>2.038869</c:v>
                </c:pt>
                <c:pt idx="460">
                  <c:v>2.0084460000000002</c:v>
                </c:pt>
                <c:pt idx="461">
                  <c:v>1.96428</c:v>
                </c:pt>
                <c:pt idx="462">
                  <c:v>1.9080159999999999</c:v>
                </c:pt>
                <c:pt idx="463">
                  <c:v>1.8415630000000001</c:v>
                </c:pt>
                <c:pt idx="464">
                  <c:v>1.767838</c:v>
                </c:pt>
                <c:pt idx="465">
                  <c:v>1.691805</c:v>
                </c:pt>
                <c:pt idx="466">
                  <c:v>1.618838</c:v>
                </c:pt>
                <c:pt idx="467">
                  <c:v>1.552532</c:v>
                </c:pt>
                <c:pt idx="468">
                  <c:v>1.495363</c:v>
                </c:pt>
                <c:pt idx="469">
                  <c:v>1.449579</c:v>
                </c:pt>
                <c:pt idx="470">
                  <c:v>1.415654</c:v>
                </c:pt>
                <c:pt idx="471">
                  <c:v>1.3915439999999999</c:v>
                </c:pt>
                <c:pt idx="472">
                  <c:v>1.3748739999999999</c:v>
                </c:pt>
                <c:pt idx="473">
                  <c:v>1.3642449999999999</c:v>
                </c:pt>
                <c:pt idx="474">
                  <c:v>1.3576220000000001</c:v>
                </c:pt>
                <c:pt idx="475">
                  <c:v>1.3512010000000001</c:v>
                </c:pt>
                <c:pt idx="476">
                  <c:v>1.3405549999999999</c:v>
                </c:pt>
                <c:pt idx="477">
                  <c:v>1.3223450000000001</c:v>
                </c:pt>
                <c:pt idx="478">
                  <c:v>1.294557</c:v>
                </c:pt>
                <c:pt idx="479">
                  <c:v>1.255674</c:v>
                </c:pt>
                <c:pt idx="480">
                  <c:v>1.2051480000000001</c:v>
                </c:pt>
                <c:pt idx="481">
                  <c:v>1.1446000000000001</c:v>
                </c:pt>
                <c:pt idx="482">
                  <c:v>1.0776030000000001</c:v>
                </c:pt>
                <c:pt idx="483">
                  <c:v>1.008459</c:v>
                </c:pt>
                <c:pt idx="484">
                  <c:v>0.94173099999999998</c:v>
                </c:pt>
                <c:pt idx="485">
                  <c:v>0.88205</c:v>
                </c:pt>
                <c:pt idx="486">
                  <c:v>0.83317799999999997</c:v>
                </c:pt>
                <c:pt idx="487">
                  <c:v>0.79733399999999999</c:v>
                </c:pt>
                <c:pt idx="488">
                  <c:v>0.77460499999999999</c:v>
                </c:pt>
                <c:pt idx="489">
                  <c:v>0.76283299999999998</c:v>
                </c:pt>
                <c:pt idx="490">
                  <c:v>0.75893500000000003</c:v>
                </c:pt>
                <c:pt idx="491">
                  <c:v>0.76017500000000005</c:v>
                </c:pt>
                <c:pt idx="492">
                  <c:v>0.76380999999999999</c:v>
                </c:pt>
                <c:pt idx="493">
                  <c:v>0.76607800000000004</c:v>
                </c:pt>
                <c:pt idx="494">
                  <c:v>0.76311899999999999</c:v>
                </c:pt>
                <c:pt idx="495">
                  <c:v>0.75266699999999997</c:v>
                </c:pt>
                <c:pt idx="496">
                  <c:v>0.733074</c:v>
                </c:pt>
                <c:pt idx="497">
                  <c:v>0.70168699999999995</c:v>
                </c:pt>
                <c:pt idx="498">
                  <c:v>0.65665300000000004</c:v>
                </c:pt>
                <c:pt idx="499">
                  <c:v>0.59986799999999996</c:v>
                </c:pt>
                <c:pt idx="500">
                  <c:v>0.53627100000000005</c:v>
                </c:pt>
                <c:pt idx="501">
                  <c:v>0.471055</c:v>
                </c:pt>
                <c:pt idx="502">
                  <c:v>0.40851799999999999</c:v>
                </c:pt>
                <c:pt idx="503">
                  <c:v>0.35237499999999999</c:v>
                </c:pt>
                <c:pt idx="504">
                  <c:v>0.30640400000000001</c:v>
                </c:pt>
                <c:pt idx="505">
                  <c:v>0.27422099999999999</c:v>
                </c:pt>
                <c:pt idx="506">
                  <c:v>0.25721899999999998</c:v>
                </c:pt>
                <c:pt idx="507">
                  <c:v>0.25342700000000001</c:v>
                </c:pt>
                <c:pt idx="508">
                  <c:v>0.25912099999999999</c:v>
                </c:pt>
                <c:pt idx="509">
                  <c:v>0.26990700000000001</c:v>
                </c:pt>
                <c:pt idx="510">
                  <c:v>0.28032099999999999</c:v>
                </c:pt>
                <c:pt idx="511">
                  <c:v>0.28475099999999998</c:v>
                </c:pt>
                <c:pt idx="512">
                  <c:v>0.27948600000000001</c:v>
                </c:pt>
                <c:pt idx="513">
                  <c:v>0.26381599999999999</c:v>
                </c:pt>
                <c:pt idx="514">
                  <c:v>0.239096</c:v>
                </c:pt>
                <c:pt idx="515">
                  <c:v>0.206457</c:v>
                </c:pt>
                <c:pt idx="516">
                  <c:v>0.16609399999999999</c:v>
                </c:pt>
                <c:pt idx="517">
                  <c:v>0.118994</c:v>
                </c:pt>
                <c:pt idx="518">
                  <c:v>6.8476999999999996E-2</c:v>
                </c:pt>
                <c:pt idx="519">
                  <c:v>1.9879999999999998E-2</c:v>
                </c:pt>
                <c:pt idx="520">
                  <c:v>-2.1402999999999998E-2</c:v>
                </c:pt>
                <c:pt idx="521">
                  <c:v>-5.1875999999999999E-2</c:v>
                </c:pt>
                <c:pt idx="522">
                  <c:v>-6.9914000000000004E-2</c:v>
                </c:pt>
                <c:pt idx="523">
                  <c:v>-7.4439000000000005E-2</c:v>
                </c:pt>
                <c:pt idx="524">
                  <c:v>-6.5074000000000007E-2</c:v>
                </c:pt>
                <c:pt idx="525">
                  <c:v>-4.4402999999999998E-2</c:v>
                </c:pt>
                <c:pt idx="526">
                  <c:v>-1.8311000000000001E-2</c:v>
                </c:pt>
                <c:pt idx="527">
                  <c:v>6.8890000000000002E-3</c:v>
                </c:pt>
                <c:pt idx="528">
                  <c:v>2.6595000000000001E-2</c:v>
                </c:pt>
                <c:pt idx="529">
                  <c:v>3.8163000000000002E-2</c:v>
                </c:pt>
                <c:pt idx="530">
                  <c:v>4.0386999999999999E-2</c:v>
                </c:pt>
                <c:pt idx="531">
                  <c:v>3.3109E-2</c:v>
                </c:pt>
                <c:pt idx="532">
                  <c:v>1.7368000000000001E-2</c:v>
                </c:pt>
                <c:pt idx="533">
                  <c:v>-4.7149999999999996E-3</c:v>
                </c:pt>
                <c:pt idx="534">
                  <c:v>-2.997E-2</c:v>
                </c:pt>
                <c:pt idx="535">
                  <c:v>-5.4006999999999999E-2</c:v>
                </c:pt>
                <c:pt idx="536">
                  <c:v>-7.2279999999999997E-2</c:v>
                </c:pt>
                <c:pt idx="537">
                  <c:v>-8.1833000000000003E-2</c:v>
                </c:pt>
                <c:pt idx="538">
                  <c:v>-8.1673999999999997E-2</c:v>
                </c:pt>
                <c:pt idx="539">
                  <c:v>-7.1689000000000003E-2</c:v>
                </c:pt>
                <c:pt idx="540">
                  <c:v>-5.1507999999999998E-2</c:v>
                </c:pt>
                <c:pt idx="541">
                  <c:v>-2.1333000000000001E-2</c:v>
                </c:pt>
                <c:pt idx="542">
                  <c:v>1.6301E-2</c:v>
                </c:pt>
                <c:pt idx="543">
                  <c:v>5.7178E-2</c:v>
                </c:pt>
                <c:pt idx="544">
                  <c:v>9.7455E-2</c:v>
                </c:pt>
                <c:pt idx="545">
                  <c:v>0.134688</c:v>
                </c:pt>
                <c:pt idx="546">
                  <c:v>0.16736100000000001</c:v>
                </c:pt>
                <c:pt idx="547">
                  <c:v>0.19362799999999999</c:v>
                </c:pt>
                <c:pt idx="548">
                  <c:v>0.21142900000000001</c:v>
                </c:pt>
                <c:pt idx="549">
                  <c:v>0.219583</c:v>
                </c:pt>
                <c:pt idx="550">
                  <c:v>0.218697</c:v>
                </c:pt>
                <c:pt idx="551">
                  <c:v>0.212029</c:v>
                </c:pt>
                <c:pt idx="552">
                  <c:v>0.204488</c:v>
                </c:pt>
                <c:pt idx="553">
                  <c:v>0.200101</c:v>
                </c:pt>
                <c:pt idx="554">
                  <c:v>0.20114799999999999</c:v>
                </c:pt>
                <c:pt idx="555">
                  <c:v>0.20941799999999999</c:v>
                </c:pt>
                <c:pt idx="556">
                  <c:v>0.22703899999999999</c:v>
                </c:pt>
                <c:pt idx="557">
                  <c:v>0.25513400000000003</c:v>
                </c:pt>
                <c:pt idx="558">
                  <c:v>0.29261599999999999</c:v>
                </c:pt>
                <c:pt idx="559">
                  <c:v>0.33684599999999998</c:v>
                </c:pt>
                <c:pt idx="560">
                  <c:v>0.38475900000000002</c:v>
                </c:pt>
                <c:pt idx="561">
                  <c:v>0.434118</c:v>
                </c:pt>
                <c:pt idx="562">
                  <c:v>0.48375899999999999</c:v>
                </c:pt>
                <c:pt idx="563">
                  <c:v>0.53203699999999998</c:v>
                </c:pt>
                <c:pt idx="564">
                  <c:v>0.57575600000000005</c:v>
                </c:pt>
                <c:pt idx="565">
                  <c:v>0.611487</c:v>
                </c:pt>
                <c:pt idx="566">
                  <c:v>0.63743399999999995</c:v>
                </c:pt>
                <c:pt idx="567">
                  <c:v>0.65408599999999995</c:v>
                </c:pt>
                <c:pt idx="568">
                  <c:v>0.66430999999999996</c:v>
                </c:pt>
                <c:pt idx="569">
                  <c:v>0.671991</c:v>
                </c:pt>
                <c:pt idx="570">
                  <c:v>0.67997600000000002</c:v>
                </c:pt>
                <c:pt idx="571">
                  <c:v>0.68996299999999999</c:v>
                </c:pt>
                <c:pt idx="572">
                  <c:v>0.70333299999999999</c:v>
                </c:pt>
                <c:pt idx="573">
                  <c:v>0.72197800000000001</c:v>
                </c:pt>
                <c:pt idx="574">
                  <c:v>0.74873299999999998</c:v>
                </c:pt>
                <c:pt idx="575">
                  <c:v>0.785524</c:v>
                </c:pt>
                <c:pt idx="576">
                  <c:v>0.83118099999999995</c:v>
                </c:pt>
                <c:pt idx="577">
                  <c:v>0.88226599999999999</c:v>
                </c:pt>
                <c:pt idx="578">
                  <c:v>0.93503999999999998</c:v>
                </c:pt>
                <c:pt idx="579">
                  <c:v>0.98668199999999995</c:v>
                </c:pt>
                <c:pt idx="580">
                  <c:v>1.036017</c:v>
                </c:pt>
                <c:pt idx="581">
                  <c:v>1.082579</c:v>
                </c:pt>
                <c:pt idx="582">
                  <c:v>1.1249960000000001</c:v>
                </c:pt>
                <c:pt idx="583">
                  <c:v>1.161319</c:v>
                </c:pt>
                <c:pt idx="584">
                  <c:v>1.190204</c:v>
                </c:pt>
                <c:pt idx="585">
                  <c:v>1.211554</c:v>
                </c:pt>
                <c:pt idx="586">
                  <c:v>1.226882</c:v>
                </c:pt>
                <c:pt idx="587">
                  <c:v>1.2385980000000001</c:v>
                </c:pt>
                <c:pt idx="588">
                  <c:v>1.2489030000000001</c:v>
                </c:pt>
                <c:pt idx="589">
                  <c:v>1.2600499999999999</c:v>
                </c:pt>
                <c:pt idx="590">
                  <c:v>1.2745470000000001</c:v>
                </c:pt>
                <c:pt idx="591">
                  <c:v>1.294646</c:v>
                </c:pt>
                <c:pt idx="592">
                  <c:v>1.321833</c:v>
                </c:pt>
                <c:pt idx="593">
                  <c:v>1.355613</c:v>
                </c:pt>
                <c:pt idx="594">
                  <c:v>1.393621</c:v>
                </c:pt>
                <c:pt idx="595">
                  <c:v>1.43418</c:v>
                </c:pt>
                <c:pt idx="596">
                  <c:v>1.4772419999999999</c:v>
                </c:pt>
                <c:pt idx="597">
                  <c:v>1.522405</c:v>
                </c:pt>
                <c:pt idx="598">
                  <c:v>1.567647</c:v>
                </c:pt>
                <c:pt idx="599">
                  <c:v>1.6101730000000001</c:v>
                </c:pt>
                <c:pt idx="600">
                  <c:v>1.6476170000000001</c:v>
                </c:pt>
                <c:pt idx="601">
                  <c:v>1.67876</c:v>
                </c:pt>
                <c:pt idx="602">
                  <c:v>1.7039070000000001</c:v>
                </c:pt>
                <c:pt idx="603">
                  <c:v>1.724515</c:v>
                </c:pt>
                <c:pt idx="604">
                  <c:v>1.7418290000000001</c:v>
                </c:pt>
                <c:pt idx="605">
                  <c:v>1.7564820000000001</c:v>
                </c:pt>
                <c:pt idx="606">
                  <c:v>1.7694160000000001</c:v>
                </c:pt>
                <c:pt idx="607">
                  <c:v>1.7821549999999999</c:v>
                </c:pt>
                <c:pt idx="608">
                  <c:v>1.796217</c:v>
                </c:pt>
                <c:pt idx="609">
                  <c:v>1.812351</c:v>
                </c:pt>
                <c:pt idx="610">
                  <c:v>1.8305359999999999</c:v>
                </c:pt>
                <c:pt idx="611">
                  <c:v>1.8504419999999999</c:v>
                </c:pt>
                <c:pt idx="612">
                  <c:v>1.872028</c:v>
                </c:pt>
                <c:pt idx="613">
                  <c:v>1.895953</c:v>
                </c:pt>
                <c:pt idx="614">
                  <c:v>1.9219679999999999</c:v>
                </c:pt>
                <c:pt idx="615">
                  <c:v>1.9478679999999999</c:v>
                </c:pt>
                <c:pt idx="616">
                  <c:v>1.9712019999999999</c:v>
                </c:pt>
                <c:pt idx="617">
                  <c:v>1.990704</c:v>
                </c:pt>
                <c:pt idx="618">
                  <c:v>2.0066600000000001</c:v>
                </c:pt>
                <c:pt idx="619">
                  <c:v>2.0201769999999999</c:v>
                </c:pt>
                <c:pt idx="620">
                  <c:v>2.0314019999999999</c:v>
                </c:pt>
                <c:pt idx="621">
                  <c:v>2.0391409999999999</c:v>
                </c:pt>
                <c:pt idx="622">
                  <c:v>2.041995</c:v>
                </c:pt>
                <c:pt idx="623">
                  <c:v>2.0393880000000002</c:v>
                </c:pt>
                <c:pt idx="624">
                  <c:v>2.0322339999999999</c:v>
                </c:pt>
                <c:pt idx="625">
                  <c:v>2.022392</c:v>
                </c:pt>
                <c:pt idx="626">
                  <c:v>2.011161</c:v>
                </c:pt>
                <c:pt idx="627">
                  <c:v>1.998823</c:v>
                </c:pt>
                <c:pt idx="628">
                  <c:v>1.985441</c:v>
                </c:pt>
                <c:pt idx="629">
                  <c:v>1.9718279999999999</c:v>
                </c:pt>
                <c:pt idx="630">
                  <c:v>1.9592849999999999</c:v>
                </c:pt>
                <c:pt idx="631">
                  <c:v>1.9483060000000001</c:v>
                </c:pt>
                <c:pt idx="632">
                  <c:v>1.938258</c:v>
                </c:pt>
                <c:pt idx="633">
                  <c:v>1.927934</c:v>
                </c:pt>
                <c:pt idx="634">
                  <c:v>1.9162680000000001</c:v>
                </c:pt>
                <c:pt idx="635">
                  <c:v>1.9038580000000001</c:v>
                </c:pt>
                <c:pt idx="636">
                  <c:v>1.8928990000000001</c:v>
                </c:pt>
                <c:pt idx="637">
                  <c:v>1.8835310000000001</c:v>
                </c:pt>
                <c:pt idx="638">
                  <c:v>1.8729210000000001</c:v>
                </c:pt>
                <c:pt idx="639">
                  <c:v>1.858562</c:v>
                </c:pt>
                <c:pt idx="640">
                  <c:v>1.8397460000000001</c:v>
                </c:pt>
                <c:pt idx="641">
                  <c:v>1.817072</c:v>
                </c:pt>
                <c:pt idx="642">
                  <c:v>1.7914110000000001</c:v>
                </c:pt>
                <c:pt idx="643">
                  <c:v>1.7631870000000001</c:v>
                </c:pt>
                <c:pt idx="644">
                  <c:v>1.7324329999999999</c:v>
                </c:pt>
                <c:pt idx="645">
                  <c:v>1.699273</c:v>
                </c:pt>
                <c:pt idx="646">
                  <c:v>1.6648940000000001</c:v>
                </c:pt>
                <c:pt idx="647">
                  <c:v>1.631346</c:v>
                </c:pt>
                <c:pt idx="648">
                  <c:v>1.600552</c:v>
                </c:pt>
                <c:pt idx="649">
                  <c:v>1.573515</c:v>
                </c:pt>
                <c:pt idx="650">
                  <c:v>1.5497890000000001</c:v>
                </c:pt>
                <c:pt idx="651">
                  <c:v>1.52834</c:v>
                </c:pt>
                <c:pt idx="652">
                  <c:v>1.508475</c:v>
                </c:pt>
                <c:pt idx="653">
                  <c:v>1.489768</c:v>
                </c:pt>
                <c:pt idx="654">
                  <c:v>1.4719120000000001</c:v>
                </c:pt>
                <c:pt idx="655">
                  <c:v>1.4541299999999999</c:v>
                </c:pt>
                <c:pt idx="656">
                  <c:v>1.4347589999999999</c:v>
                </c:pt>
                <c:pt idx="657">
                  <c:v>1.4122589999999999</c:v>
                </c:pt>
                <c:pt idx="658">
                  <c:v>1.3865160000000001</c:v>
                </c:pt>
                <c:pt idx="659">
                  <c:v>1.3588610000000001</c:v>
                </c:pt>
                <c:pt idx="660">
                  <c:v>1.3303160000000001</c:v>
                </c:pt>
                <c:pt idx="661">
                  <c:v>1.3002640000000001</c:v>
                </c:pt>
                <c:pt idx="662">
                  <c:v>1.2679050000000001</c:v>
                </c:pt>
                <c:pt idx="663">
                  <c:v>1.2336</c:v>
                </c:pt>
                <c:pt idx="664">
                  <c:v>1.198334</c:v>
                </c:pt>
                <c:pt idx="665">
                  <c:v>1.1637519999999999</c:v>
                </c:pt>
                <c:pt idx="666">
                  <c:v>1.131667</c:v>
                </c:pt>
                <c:pt idx="667">
                  <c:v>1.1023670000000001</c:v>
                </c:pt>
                <c:pt idx="668">
                  <c:v>1.0747199999999999</c:v>
                </c:pt>
                <c:pt idx="669">
                  <c:v>1.0477879999999999</c:v>
                </c:pt>
                <c:pt idx="670">
                  <c:v>1.02149</c:v>
                </c:pt>
                <c:pt idx="671">
                  <c:v>0.99609000000000003</c:v>
                </c:pt>
                <c:pt idx="672">
                  <c:v>0.97110200000000002</c:v>
                </c:pt>
                <c:pt idx="673">
                  <c:v>0.94509399999999999</c:v>
                </c:pt>
                <c:pt idx="674">
                  <c:v>0.91728299999999996</c:v>
                </c:pt>
                <c:pt idx="675">
                  <c:v>0.88836000000000004</c:v>
                </c:pt>
                <c:pt idx="676">
                  <c:v>0.85907500000000003</c:v>
                </c:pt>
                <c:pt idx="677">
                  <c:v>0.82962800000000003</c:v>
                </c:pt>
                <c:pt idx="678">
                  <c:v>0.79988099999999995</c:v>
                </c:pt>
                <c:pt idx="679">
                  <c:v>0.76859200000000005</c:v>
                </c:pt>
                <c:pt idx="680">
                  <c:v>0.73456999999999995</c:v>
                </c:pt>
                <c:pt idx="681">
                  <c:v>0.69862199999999997</c:v>
                </c:pt>
                <c:pt idx="682">
                  <c:v>0.66272799999999998</c:v>
                </c:pt>
                <c:pt idx="683">
                  <c:v>0.62891600000000003</c:v>
                </c:pt>
                <c:pt idx="684">
                  <c:v>0.59836</c:v>
                </c:pt>
                <c:pt idx="685">
                  <c:v>0.57031399999999999</c:v>
                </c:pt>
                <c:pt idx="686">
                  <c:v>0.54416100000000001</c:v>
                </c:pt>
                <c:pt idx="687">
                  <c:v>0.52112999999999998</c:v>
                </c:pt>
                <c:pt idx="688">
                  <c:v>0.50206899999999999</c:v>
                </c:pt>
                <c:pt idx="689">
                  <c:v>0.48602400000000001</c:v>
                </c:pt>
                <c:pt idx="690">
                  <c:v>0.47108100000000003</c:v>
                </c:pt>
                <c:pt idx="691">
                  <c:v>0.455424</c:v>
                </c:pt>
                <c:pt idx="692">
                  <c:v>0.43847999999999998</c:v>
                </c:pt>
                <c:pt idx="693">
                  <c:v>0.42113499999999998</c:v>
                </c:pt>
                <c:pt idx="694">
                  <c:v>0.40392800000000001</c:v>
                </c:pt>
                <c:pt idx="695">
                  <c:v>0.38548900000000003</c:v>
                </c:pt>
                <c:pt idx="696">
                  <c:v>0.36334699999999998</c:v>
                </c:pt>
                <c:pt idx="697">
                  <c:v>0.33621899999999999</c:v>
                </c:pt>
                <c:pt idx="698">
                  <c:v>0.30575799999999997</c:v>
                </c:pt>
                <c:pt idx="699">
                  <c:v>0.27548400000000001</c:v>
                </c:pt>
                <c:pt idx="700">
                  <c:v>0.24793999999999999</c:v>
                </c:pt>
                <c:pt idx="701">
                  <c:v>0.22376399999999999</c:v>
                </c:pt>
                <c:pt idx="702">
                  <c:v>0.202847</c:v>
                </c:pt>
                <c:pt idx="703">
                  <c:v>0.185584</c:v>
                </c:pt>
                <c:pt idx="704">
                  <c:v>0.173151</c:v>
                </c:pt>
                <c:pt idx="705">
                  <c:v>0.16653899999999999</c:v>
                </c:pt>
                <c:pt idx="706">
                  <c:v>0.165189</c:v>
                </c:pt>
                <c:pt idx="707">
                  <c:v>0.16658800000000001</c:v>
                </c:pt>
                <c:pt idx="708">
                  <c:v>0.167573</c:v>
                </c:pt>
                <c:pt idx="709">
                  <c:v>0.166326</c:v>
                </c:pt>
                <c:pt idx="710">
                  <c:v>0.16240399999999999</c:v>
                </c:pt>
                <c:pt idx="711">
                  <c:v>0.15510199999999999</c:v>
                </c:pt>
                <c:pt idx="712">
                  <c:v>0.14322199999999999</c:v>
                </c:pt>
                <c:pt idx="713">
                  <c:v>0.12615199999999999</c:v>
                </c:pt>
                <c:pt idx="714">
                  <c:v>0.10462200000000001</c:v>
                </c:pt>
                <c:pt idx="715">
                  <c:v>8.0865000000000006E-2</c:v>
                </c:pt>
                <c:pt idx="716">
                  <c:v>5.8029999999999998E-2</c:v>
                </c:pt>
                <c:pt idx="717">
                  <c:v>3.8903E-2</c:v>
                </c:pt>
                <c:pt idx="718">
                  <c:v>2.5180000000000001E-2</c:v>
                </c:pt>
                <c:pt idx="719">
                  <c:v>1.7772E-2</c:v>
                </c:pt>
                <c:pt idx="720">
                  <c:v>1.7344999999999999E-2</c:v>
                </c:pt>
                <c:pt idx="721">
                  <c:v>2.4773E-2</c:v>
                </c:pt>
                <c:pt idx="722">
                  <c:v>4.0503999999999998E-2</c:v>
                </c:pt>
                <c:pt idx="723">
                  <c:v>6.3285999999999995E-2</c:v>
                </c:pt>
                <c:pt idx="724">
                  <c:v>9.0021000000000004E-2</c:v>
                </c:pt>
                <c:pt idx="725">
                  <c:v>0.11709600000000001</c:v>
                </c:pt>
                <c:pt idx="726">
                  <c:v>0.142232</c:v>
                </c:pt>
                <c:pt idx="727">
                  <c:v>0.16458900000000001</c:v>
                </c:pt>
                <c:pt idx="728">
                  <c:v>0.18349699999999999</c:v>
                </c:pt>
                <c:pt idx="729">
                  <c:v>0.198513</c:v>
                </c:pt>
                <c:pt idx="730">
                  <c:v>0.20945800000000001</c:v>
                </c:pt>
                <c:pt idx="731">
                  <c:v>0.21601899999999999</c:v>
                </c:pt>
                <c:pt idx="732">
                  <c:v>0.21940100000000001</c:v>
                </c:pt>
                <c:pt idx="733">
                  <c:v>0.223303</c:v>
                </c:pt>
                <c:pt idx="734">
                  <c:v>0.23194999999999999</c:v>
                </c:pt>
                <c:pt idx="735">
                  <c:v>0.248414</c:v>
                </c:pt>
                <c:pt idx="736">
                  <c:v>0.273951</c:v>
                </c:pt>
                <c:pt idx="737">
                  <c:v>0.307867</c:v>
                </c:pt>
                <c:pt idx="738">
                  <c:v>0.34867500000000001</c:v>
                </c:pt>
                <c:pt idx="739">
                  <c:v>0.395011</c:v>
                </c:pt>
                <c:pt idx="740">
                  <c:v>0.44500899999999999</c:v>
                </c:pt>
                <c:pt idx="741">
                  <c:v>0.49558099999999999</c:v>
                </c:pt>
                <c:pt idx="742">
                  <c:v>0.54309399999999997</c:v>
                </c:pt>
                <c:pt idx="743">
                  <c:v>0.58499299999999999</c:v>
                </c:pt>
                <c:pt idx="744">
                  <c:v>0.620695</c:v>
                </c:pt>
                <c:pt idx="745">
                  <c:v>0.65073800000000004</c:v>
                </c:pt>
                <c:pt idx="746">
                  <c:v>0.67564500000000005</c:v>
                </c:pt>
                <c:pt idx="747">
                  <c:v>0.69598400000000005</c:v>
                </c:pt>
                <c:pt idx="748">
                  <c:v>0.71251900000000001</c:v>
                </c:pt>
                <c:pt idx="749">
                  <c:v>0.72632699999999994</c:v>
                </c:pt>
                <c:pt idx="750">
                  <c:v>0.739375</c:v>
                </c:pt>
                <c:pt idx="751">
                  <c:v>0.75428099999999998</c:v>
                </c:pt>
                <c:pt idx="752">
                  <c:v>0.77325999999999995</c:v>
                </c:pt>
                <c:pt idx="753">
                  <c:v>0.79759599999999997</c:v>
                </c:pt>
                <c:pt idx="754">
                  <c:v>0.82736200000000004</c:v>
                </c:pt>
                <c:pt idx="755">
                  <c:v>0.861622</c:v>
                </c:pt>
                <c:pt idx="756">
                  <c:v>0.89910800000000002</c:v>
                </c:pt>
                <c:pt idx="757">
                  <c:v>0.93808599999999998</c:v>
                </c:pt>
                <c:pt idx="758">
                  <c:v>0.976352</c:v>
                </c:pt>
                <c:pt idx="759">
                  <c:v>1.0117769999999999</c:v>
                </c:pt>
                <c:pt idx="760">
                  <c:v>1.04234</c:v>
                </c:pt>
                <c:pt idx="761">
                  <c:v>1.066872</c:v>
                </c:pt>
                <c:pt idx="762">
                  <c:v>1.0858810000000001</c:v>
                </c:pt>
                <c:pt idx="763">
                  <c:v>1.1008910000000001</c:v>
                </c:pt>
                <c:pt idx="764">
                  <c:v>1.113583</c:v>
                </c:pt>
                <c:pt idx="765">
                  <c:v>1.124895</c:v>
                </c:pt>
                <c:pt idx="766">
                  <c:v>1.1350180000000001</c:v>
                </c:pt>
                <c:pt idx="767">
                  <c:v>1.144784</c:v>
                </c:pt>
                <c:pt idx="768">
                  <c:v>1.1558900000000001</c:v>
                </c:pt>
                <c:pt idx="769">
                  <c:v>1.1700520000000001</c:v>
                </c:pt>
                <c:pt idx="770">
                  <c:v>1.187948</c:v>
                </c:pt>
                <c:pt idx="771">
                  <c:v>1.208755</c:v>
                </c:pt>
                <c:pt idx="772">
                  <c:v>1.2316119999999999</c:v>
                </c:pt>
                <c:pt idx="773">
                  <c:v>1.256923</c:v>
                </c:pt>
                <c:pt idx="774">
                  <c:v>1.2855669999999999</c:v>
                </c:pt>
                <c:pt idx="775">
                  <c:v>1.3171649999999999</c:v>
                </c:pt>
                <c:pt idx="776">
                  <c:v>1.349526</c:v>
                </c:pt>
                <c:pt idx="777">
                  <c:v>1.379769</c:v>
                </c:pt>
                <c:pt idx="778">
                  <c:v>1.4055139999999999</c:v>
                </c:pt>
                <c:pt idx="779">
                  <c:v>1.425975</c:v>
                </c:pt>
                <c:pt idx="780">
                  <c:v>1.44232</c:v>
                </c:pt>
                <c:pt idx="781">
                  <c:v>1.456197</c:v>
                </c:pt>
                <c:pt idx="782">
                  <c:v>1.467881</c:v>
                </c:pt>
                <c:pt idx="783">
                  <c:v>1.4762759999999999</c:v>
                </c:pt>
                <c:pt idx="784">
                  <c:v>1.4813050000000001</c:v>
                </c:pt>
                <c:pt idx="785">
                  <c:v>1.4852300000000001</c:v>
                </c:pt>
                <c:pt idx="786">
                  <c:v>1.4910190000000001</c:v>
                </c:pt>
                <c:pt idx="787">
                  <c:v>1.5001199999999999</c:v>
                </c:pt>
                <c:pt idx="788">
                  <c:v>1.5120530000000001</c:v>
                </c:pt>
                <c:pt idx="789">
                  <c:v>1.526146</c:v>
                </c:pt>
                <c:pt idx="790">
                  <c:v>1.542462</c:v>
                </c:pt>
                <c:pt idx="791">
                  <c:v>1.5610630000000001</c:v>
                </c:pt>
                <c:pt idx="792">
                  <c:v>1.5817300000000001</c:v>
                </c:pt>
                <c:pt idx="793">
                  <c:v>1.6037319999999999</c:v>
                </c:pt>
                <c:pt idx="794">
                  <c:v>1.625459</c:v>
                </c:pt>
                <c:pt idx="795">
                  <c:v>1.645227</c:v>
                </c:pt>
                <c:pt idx="796">
                  <c:v>1.6619360000000001</c:v>
                </c:pt>
                <c:pt idx="797">
                  <c:v>1.6747350000000001</c:v>
                </c:pt>
                <c:pt idx="798">
                  <c:v>1.683324</c:v>
                </c:pt>
                <c:pt idx="799">
                  <c:v>1.6882079999999999</c:v>
                </c:pt>
                <c:pt idx="800">
                  <c:v>1.6901820000000001</c:v>
                </c:pt>
                <c:pt idx="801">
                  <c:v>1.6902250000000001</c:v>
                </c:pt>
                <c:pt idx="802">
                  <c:v>1.689532</c:v>
                </c:pt>
                <c:pt idx="803">
                  <c:v>1.6893469999999999</c:v>
                </c:pt>
                <c:pt idx="804">
                  <c:v>1.6904600000000001</c:v>
                </c:pt>
                <c:pt idx="805">
                  <c:v>1.6926190000000001</c:v>
                </c:pt>
                <c:pt idx="806">
                  <c:v>1.6954199999999999</c:v>
                </c:pt>
                <c:pt idx="807">
                  <c:v>1.699651</c:v>
                </c:pt>
                <c:pt idx="808">
                  <c:v>1.7069160000000001</c:v>
                </c:pt>
                <c:pt idx="809">
                  <c:v>1.7180390000000001</c:v>
                </c:pt>
                <c:pt idx="810">
                  <c:v>1.731878</c:v>
                </c:pt>
                <c:pt idx="811">
                  <c:v>1.7458400000000001</c:v>
                </c:pt>
                <c:pt idx="812">
                  <c:v>1.7578050000000001</c:v>
                </c:pt>
                <c:pt idx="813">
                  <c:v>1.767353</c:v>
                </c:pt>
                <c:pt idx="814">
                  <c:v>1.7746690000000001</c:v>
                </c:pt>
                <c:pt idx="815">
                  <c:v>1.7790790000000001</c:v>
                </c:pt>
                <c:pt idx="816">
                  <c:v>1.7796730000000001</c:v>
                </c:pt>
                <c:pt idx="817">
                  <c:v>1.77651</c:v>
                </c:pt>
                <c:pt idx="818">
                  <c:v>1.770478</c:v>
                </c:pt>
                <c:pt idx="819">
                  <c:v>1.7633030000000001</c:v>
                </c:pt>
                <c:pt idx="820">
                  <c:v>1.75712</c:v>
                </c:pt>
                <c:pt idx="821">
                  <c:v>1.751811</c:v>
                </c:pt>
                <c:pt idx="822">
                  <c:v>1.7449220000000001</c:v>
                </c:pt>
                <c:pt idx="823">
                  <c:v>1.7349349999999999</c:v>
                </c:pt>
                <c:pt idx="824">
                  <c:v>1.722245</c:v>
                </c:pt>
                <c:pt idx="825">
                  <c:v>1.7079930000000001</c:v>
                </c:pt>
                <c:pt idx="826">
                  <c:v>1.69347</c:v>
                </c:pt>
                <c:pt idx="827">
                  <c:v>1.679926</c:v>
                </c:pt>
                <c:pt idx="828">
                  <c:v>1.667754</c:v>
                </c:pt>
                <c:pt idx="829">
                  <c:v>1.6563220000000001</c:v>
                </c:pt>
                <c:pt idx="830">
                  <c:v>1.645078</c:v>
                </c:pt>
                <c:pt idx="831">
                  <c:v>1.6334569999999999</c:v>
                </c:pt>
                <c:pt idx="832">
                  <c:v>1.620107</c:v>
                </c:pt>
                <c:pt idx="833">
                  <c:v>1.6034539999999999</c:v>
                </c:pt>
                <c:pt idx="834">
                  <c:v>1.5827469999999999</c:v>
                </c:pt>
                <c:pt idx="835">
                  <c:v>1.5585249999999999</c:v>
                </c:pt>
                <c:pt idx="836">
                  <c:v>1.532735</c:v>
                </c:pt>
                <c:pt idx="837">
                  <c:v>1.5073780000000001</c:v>
                </c:pt>
                <c:pt idx="838">
                  <c:v>1.4815210000000001</c:v>
                </c:pt>
                <c:pt idx="839">
                  <c:v>1.4520999999999999</c:v>
                </c:pt>
                <c:pt idx="840">
                  <c:v>1.4182950000000001</c:v>
                </c:pt>
                <c:pt idx="841">
                  <c:v>1.3820349999999999</c:v>
                </c:pt>
                <c:pt idx="842">
                  <c:v>1.345882</c:v>
                </c:pt>
                <c:pt idx="843">
                  <c:v>1.311485</c:v>
                </c:pt>
                <c:pt idx="844">
                  <c:v>1.278521</c:v>
                </c:pt>
                <c:pt idx="845">
                  <c:v>1.246254</c:v>
                </c:pt>
                <c:pt idx="846">
                  <c:v>1.215309</c:v>
                </c:pt>
                <c:pt idx="847">
                  <c:v>1.1868350000000001</c:v>
                </c:pt>
                <c:pt idx="848">
                  <c:v>1.161324</c:v>
                </c:pt>
                <c:pt idx="849">
                  <c:v>1.1381300000000001</c:v>
                </c:pt>
                <c:pt idx="850">
                  <c:v>1.1155839999999999</c:v>
                </c:pt>
                <c:pt idx="851">
                  <c:v>1.09198</c:v>
                </c:pt>
                <c:pt idx="852">
                  <c:v>1.0666789999999999</c:v>
                </c:pt>
                <c:pt idx="853">
                  <c:v>1.03983</c:v>
                </c:pt>
                <c:pt idx="854">
                  <c:v>1.011468</c:v>
                </c:pt>
                <c:pt idx="855">
                  <c:v>0.98164499999999999</c:v>
                </c:pt>
                <c:pt idx="856">
                  <c:v>0.95059000000000005</c:v>
                </c:pt>
                <c:pt idx="857">
                  <c:v>0.91860200000000003</c:v>
                </c:pt>
                <c:pt idx="858">
                  <c:v>0.88658499999999996</c:v>
                </c:pt>
                <c:pt idx="859">
                  <c:v>0.85604400000000003</c:v>
                </c:pt>
                <c:pt idx="860">
                  <c:v>0.82781000000000005</c:v>
                </c:pt>
                <c:pt idx="861">
                  <c:v>0.801512</c:v>
                </c:pt>
                <c:pt idx="862">
                  <c:v>0.77648300000000003</c:v>
                </c:pt>
                <c:pt idx="863">
                  <c:v>0.75284099999999998</c:v>
                </c:pt>
                <c:pt idx="864">
                  <c:v>0.73177499999999995</c:v>
                </c:pt>
                <c:pt idx="865">
                  <c:v>0.71414800000000001</c:v>
                </c:pt>
                <c:pt idx="866">
                  <c:v>0.69920599999999999</c:v>
                </c:pt>
                <c:pt idx="867">
                  <c:v>0.68538100000000002</c:v>
                </c:pt>
                <c:pt idx="868">
                  <c:v>0.67125800000000002</c:v>
                </c:pt>
                <c:pt idx="869">
                  <c:v>0.656308</c:v>
                </c:pt>
                <c:pt idx="870">
                  <c:v>0.64124000000000003</c:v>
                </c:pt>
                <c:pt idx="871">
                  <c:v>0.62632600000000005</c:v>
                </c:pt>
                <c:pt idx="872">
                  <c:v>0.61033199999999999</c:v>
                </c:pt>
                <c:pt idx="873">
                  <c:v>0.59191899999999997</c:v>
                </c:pt>
                <c:pt idx="874">
                  <c:v>0.57112099999999999</c:v>
                </c:pt>
                <c:pt idx="875">
                  <c:v>0.54927899999999996</c:v>
                </c:pt>
                <c:pt idx="876">
                  <c:v>0.52792300000000003</c:v>
                </c:pt>
                <c:pt idx="877">
                  <c:v>0.50732699999999997</c:v>
                </c:pt>
                <c:pt idx="878">
                  <c:v>0.48625299999999999</c:v>
                </c:pt>
                <c:pt idx="879">
                  <c:v>0.46391700000000002</c:v>
                </c:pt>
                <c:pt idx="880">
                  <c:v>0.44117899999999999</c:v>
                </c:pt>
                <c:pt idx="881">
                  <c:v>0.41936099999999998</c:v>
                </c:pt>
                <c:pt idx="882">
                  <c:v>0.39951599999999998</c:v>
                </c:pt>
                <c:pt idx="883">
                  <c:v>0.38237100000000002</c:v>
                </c:pt>
                <c:pt idx="884">
                  <c:v>0.36795499999999998</c:v>
                </c:pt>
                <c:pt idx="885">
                  <c:v>0.35613899999999998</c:v>
                </c:pt>
                <c:pt idx="886">
                  <c:v>0.34705200000000003</c:v>
                </c:pt>
                <c:pt idx="887">
                  <c:v>0.34034999999999999</c:v>
                </c:pt>
                <c:pt idx="888">
                  <c:v>0.33507500000000001</c:v>
                </c:pt>
                <c:pt idx="889">
                  <c:v>0.33024100000000001</c:v>
                </c:pt>
                <c:pt idx="890">
                  <c:v>0.32495200000000002</c:v>
                </c:pt>
                <c:pt idx="891">
                  <c:v>0.318546</c:v>
                </c:pt>
                <c:pt idx="892">
                  <c:v>0.31108000000000002</c:v>
                </c:pt>
                <c:pt idx="893">
                  <c:v>0.30294700000000002</c:v>
                </c:pt>
                <c:pt idx="894">
                  <c:v>0.29387600000000003</c:v>
                </c:pt>
                <c:pt idx="895">
                  <c:v>0.28304499999999999</c:v>
                </c:pt>
                <c:pt idx="896">
                  <c:v>0.270652</c:v>
                </c:pt>
                <c:pt idx="897">
                  <c:v>0.25858599999999998</c:v>
                </c:pt>
                <c:pt idx="898">
                  <c:v>0.24879899999999999</c:v>
                </c:pt>
                <c:pt idx="899">
                  <c:v>0.242536</c:v>
                </c:pt>
                <c:pt idx="900">
                  <c:v>0.24060500000000001</c:v>
                </c:pt>
                <c:pt idx="901">
                  <c:v>0.24258199999999999</c:v>
                </c:pt>
                <c:pt idx="902">
                  <c:v>0.24725900000000001</c:v>
                </c:pt>
                <c:pt idx="903">
                  <c:v>0.25386900000000001</c:v>
                </c:pt>
                <c:pt idx="904">
                  <c:v>0.262208</c:v>
                </c:pt>
                <c:pt idx="905">
                  <c:v>0.272422</c:v>
                </c:pt>
                <c:pt idx="906">
                  <c:v>0.28400399999999998</c:v>
                </c:pt>
                <c:pt idx="907">
                  <c:v>0.29511399999999999</c:v>
                </c:pt>
                <c:pt idx="908">
                  <c:v>0.30387500000000001</c:v>
                </c:pt>
                <c:pt idx="909">
                  <c:v>0.30991600000000002</c:v>
                </c:pt>
                <c:pt idx="910">
                  <c:v>0.31430200000000003</c:v>
                </c:pt>
                <c:pt idx="911">
                  <c:v>0.31786399999999998</c:v>
                </c:pt>
                <c:pt idx="912">
                  <c:v>0.32013799999999998</c:v>
                </c:pt>
                <c:pt idx="913">
                  <c:v>0.32070799999999999</c:v>
                </c:pt>
                <c:pt idx="914">
                  <c:v>0.32066899999999998</c:v>
                </c:pt>
                <c:pt idx="915">
                  <c:v>0.32222200000000001</c:v>
                </c:pt>
                <c:pt idx="916">
                  <c:v>0.327457</c:v>
                </c:pt>
                <c:pt idx="917">
                  <c:v>0.33781899999999998</c:v>
                </c:pt>
                <c:pt idx="918">
                  <c:v>0.35378999999999999</c:v>
                </c:pt>
                <c:pt idx="919">
                  <c:v>0.37448700000000001</c:v>
                </c:pt>
                <c:pt idx="920">
                  <c:v>0.39835399999999999</c:v>
                </c:pt>
                <c:pt idx="921">
                  <c:v>0.42419299999999999</c:v>
                </c:pt>
                <c:pt idx="922">
                  <c:v>0.45094299999999998</c:v>
                </c:pt>
                <c:pt idx="923">
                  <c:v>0.47699000000000003</c:v>
                </c:pt>
                <c:pt idx="924">
                  <c:v>0.50003200000000003</c:v>
                </c:pt>
                <c:pt idx="925">
                  <c:v>0.51814099999999996</c:v>
                </c:pt>
                <c:pt idx="926">
                  <c:v>0.53204499999999999</c:v>
                </c:pt>
                <c:pt idx="927">
                  <c:v>0.54492600000000002</c:v>
                </c:pt>
                <c:pt idx="928">
                  <c:v>0.55915899999999996</c:v>
                </c:pt>
                <c:pt idx="929">
                  <c:v>0.57516699999999998</c:v>
                </c:pt>
                <c:pt idx="930">
                  <c:v>0.59267700000000001</c:v>
                </c:pt>
                <c:pt idx="931">
                  <c:v>0.61167199999999999</c:v>
                </c:pt>
                <c:pt idx="932">
                  <c:v>0.632961</c:v>
                </c:pt>
                <c:pt idx="933">
                  <c:v>0.65819399999999995</c:v>
                </c:pt>
                <c:pt idx="934">
                  <c:v>0.68856200000000001</c:v>
                </c:pt>
                <c:pt idx="935">
                  <c:v>0.72375500000000004</c:v>
                </c:pt>
                <c:pt idx="936">
                  <c:v>0.76228300000000004</c:v>
                </c:pt>
                <c:pt idx="937">
                  <c:v>0.80209299999999994</c:v>
                </c:pt>
                <c:pt idx="938">
                  <c:v>0.841638</c:v>
                </c:pt>
                <c:pt idx="939">
                  <c:v>0.88033099999999997</c:v>
                </c:pt>
                <c:pt idx="940">
                  <c:v>0.917242</c:v>
                </c:pt>
                <c:pt idx="941">
                  <c:v>0.95066300000000004</c:v>
                </c:pt>
                <c:pt idx="942">
                  <c:v>0.97975299999999999</c:v>
                </c:pt>
                <c:pt idx="943">
                  <c:v>1.005431</c:v>
                </c:pt>
                <c:pt idx="944">
                  <c:v>1.0292049999999999</c:v>
                </c:pt>
                <c:pt idx="945">
                  <c:v>1.0520499999999999</c:v>
                </c:pt>
                <c:pt idx="946">
                  <c:v>1.0741320000000001</c:v>
                </c:pt>
                <c:pt idx="947">
                  <c:v>1.0952710000000001</c:v>
                </c:pt>
                <c:pt idx="948">
                  <c:v>1.116206</c:v>
                </c:pt>
                <c:pt idx="949">
                  <c:v>1.1385749999999999</c:v>
                </c:pt>
                <c:pt idx="950">
                  <c:v>1.163308</c:v>
                </c:pt>
                <c:pt idx="951">
                  <c:v>1.190091</c:v>
                </c:pt>
                <c:pt idx="952">
                  <c:v>1.2176610000000001</c:v>
                </c:pt>
                <c:pt idx="953">
                  <c:v>1.2445269999999999</c:v>
                </c:pt>
                <c:pt idx="954">
                  <c:v>1.270648</c:v>
                </c:pt>
                <c:pt idx="955">
                  <c:v>1.297401</c:v>
                </c:pt>
                <c:pt idx="956">
                  <c:v>1.3250839999999999</c:v>
                </c:pt>
                <c:pt idx="957">
                  <c:v>1.351491</c:v>
                </c:pt>
                <c:pt idx="958">
                  <c:v>1.3736489999999999</c:v>
                </c:pt>
                <c:pt idx="959">
                  <c:v>1.39035</c:v>
                </c:pt>
                <c:pt idx="960">
                  <c:v>1.4024779999999999</c:v>
                </c:pt>
                <c:pt idx="961">
                  <c:v>1.411775</c:v>
                </c:pt>
                <c:pt idx="962">
                  <c:v>1.419381</c:v>
                </c:pt>
                <c:pt idx="963">
                  <c:v>1.425082</c:v>
                </c:pt>
                <c:pt idx="964">
                  <c:v>1.42852</c:v>
                </c:pt>
                <c:pt idx="965">
                  <c:v>1.4308289999999999</c:v>
                </c:pt>
                <c:pt idx="966">
                  <c:v>1.433997</c:v>
                </c:pt>
                <c:pt idx="967">
                  <c:v>1.439093</c:v>
                </c:pt>
                <c:pt idx="968">
                  <c:v>1.4458660000000001</c:v>
                </c:pt>
                <c:pt idx="969">
                  <c:v>1.4535830000000001</c:v>
                </c:pt>
                <c:pt idx="970">
                  <c:v>1.4617549999999999</c:v>
                </c:pt>
                <c:pt idx="971">
                  <c:v>1.470761</c:v>
                </c:pt>
                <c:pt idx="972">
                  <c:v>1.481833</c:v>
                </c:pt>
                <c:pt idx="973">
                  <c:v>1.495571</c:v>
                </c:pt>
                <c:pt idx="974">
                  <c:v>1.510556</c:v>
                </c:pt>
                <c:pt idx="975">
                  <c:v>1.5248630000000001</c:v>
                </c:pt>
                <c:pt idx="976">
                  <c:v>1.538422</c:v>
                </c:pt>
                <c:pt idx="977">
                  <c:v>1.551488</c:v>
                </c:pt>
                <c:pt idx="978">
                  <c:v>1.5629420000000001</c:v>
                </c:pt>
                <c:pt idx="979">
                  <c:v>1.571196</c:v>
                </c:pt>
                <c:pt idx="980">
                  <c:v>1.57487</c:v>
                </c:pt>
                <c:pt idx="981">
                  <c:v>1.5741019999999999</c:v>
                </c:pt>
                <c:pt idx="982">
                  <c:v>1.5713220000000001</c:v>
                </c:pt>
                <c:pt idx="983">
                  <c:v>1.569261</c:v>
                </c:pt>
                <c:pt idx="984">
                  <c:v>1.569067</c:v>
                </c:pt>
                <c:pt idx="985">
                  <c:v>1.5706340000000001</c:v>
                </c:pt>
                <c:pt idx="986">
                  <c:v>1.573337</c:v>
                </c:pt>
                <c:pt idx="987">
                  <c:v>1.5769310000000001</c:v>
                </c:pt>
                <c:pt idx="988">
                  <c:v>1.582503</c:v>
                </c:pt>
                <c:pt idx="989">
                  <c:v>1.590965</c:v>
                </c:pt>
                <c:pt idx="990">
                  <c:v>1.6012139999999999</c:v>
                </c:pt>
                <c:pt idx="991">
                  <c:v>1.611618</c:v>
                </c:pt>
                <c:pt idx="992">
                  <c:v>1.6218239999999999</c:v>
                </c:pt>
                <c:pt idx="993">
                  <c:v>1.6316299999999999</c:v>
                </c:pt>
                <c:pt idx="994">
                  <c:v>1.640029</c:v>
                </c:pt>
                <c:pt idx="995">
                  <c:v>1.645581</c:v>
                </c:pt>
                <c:pt idx="996">
                  <c:v>1.6466460000000001</c:v>
                </c:pt>
                <c:pt idx="997">
                  <c:v>1.6425989999999999</c:v>
                </c:pt>
                <c:pt idx="998">
                  <c:v>1.634676</c:v>
                </c:pt>
                <c:pt idx="999">
                  <c:v>1.6248610000000001</c:v>
                </c:pt>
                <c:pt idx="1000">
                  <c:v>1.614757</c:v>
                </c:pt>
                <c:pt idx="1001">
                  <c:v>1.6050660000000001</c:v>
                </c:pt>
                <c:pt idx="1002">
                  <c:v>1.595229</c:v>
                </c:pt>
                <c:pt idx="1003">
                  <c:v>1.584543</c:v>
                </c:pt>
                <c:pt idx="1004">
                  <c:v>1.573793</c:v>
                </c:pt>
                <c:pt idx="1005">
                  <c:v>1.5643819999999999</c:v>
                </c:pt>
                <c:pt idx="1006">
                  <c:v>1.556546</c:v>
                </c:pt>
                <c:pt idx="1007">
                  <c:v>1.549385</c:v>
                </c:pt>
                <c:pt idx="1008">
                  <c:v>1.5419369999999999</c:v>
                </c:pt>
                <c:pt idx="1009">
                  <c:v>1.5342519999999999</c:v>
                </c:pt>
                <c:pt idx="1010">
                  <c:v>1.5271319999999999</c:v>
                </c:pt>
                <c:pt idx="1011">
                  <c:v>1.520386</c:v>
                </c:pt>
                <c:pt idx="1012">
                  <c:v>1.512437</c:v>
                </c:pt>
                <c:pt idx="1013">
                  <c:v>1.501968</c:v>
                </c:pt>
                <c:pt idx="1014">
                  <c:v>1.4888650000000001</c:v>
                </c:pt>
                <c:pt idx="1015">
                  <c:v>1.4736689999999999</c:v>
                </c:pt>
                <c:pt idx="1016">
                  <c:v>1.456888</c:v>
                </c:pt>
                <c:pt idx="1017">
                  <c:v>1.4383030000000001</c:v>
                </c:pt>
                <c:pt idx="1018">
                  <c:v>1.4171149999999999</c:v>
                </c:pt>
                <c:pt idx="1019">
                  <c:v>1.393462</c:v>
                </c:pt>
                <c:pt idx="1020">
                  <c:v>1.3691800000000001</c:v>
                </c:pt>
                <c:pt idx="1021">
                  <c:v>1.346468</c:v>
                </c:pt>
                <c:pt idx="1022">
                  <c:v>1.3261369999999999</c:v>
                </c:pt>
                <c:pt idx="1023">
                  <c:v>1.307531</c:v>
                </c:pt>
                <c:pt idx="1024">
                  <c:v>1.289539</c:v>
                </c:pt>
                <c:pt idx="1025">
                  <c:v>1.2715939999999999</c:v>
                </c:pt>
                <c:pt idx="1026">
                  <c:v>1.2539370000000001</c:v>
                </c:pt>
                <c:pt idx="1027">
                  <c:v>1.236588</c:v>
                </c:pt>
                <c:pt idx="1028">
                  <c:v>1.218866</c:v>
                </c:pt>
                <c:pt idx="1029">
                  <c:v>1.200094</c:v>
                </c:pt>
                <c:pt idx="1030">
                  <c:v>1.180118</c:v>
                </c:pt>
                <c:pt idx="1031">
                  <c:v>1.1594169999999999</c:v>
                </c:pt>
                <c:pt idx="1032">
                  <c:v>1.138404</c:v>
                </c:pt>
                <c:pt idx="1033">
                  <c:v>1.116687</c:v>
                </c:pt>
                <c:pt idx="1034">
                  <c:v>1.093369</c:v>
                </c:pt>
                <c:pt idx="1035">
                  <c:v>1.067925</c:v>
                </c:pt>
                <c:pt idx="1036">
                  <c:v>1.0411649999999999</c:v>
                </c:pt>
                <c:pt idx="1037">
                  <c:v>1.0148410000000001</c:v>
                </c:pt>
                <c:pt idx="1038">
                  <c:v>0.98985500000000004</c:v>
                </c:pt>
                <c:pt idx="1039">
                  <c:v>0.965646</c:v>
                </c:pt>
                <c:pt idx="1040">
                  <c:v>0.94144600000000001</c:v>
                </c:pt>
                <c:pt idx="1041">
                  <c:v>0.91730299999999998</c:v>
                </c:pt>
                <c:pt idx="1042">
                  <c:v>0.89373499999999995</c:v>
                </c:pt>
                <c:pt idx="1043">
                  <c:v>0.87116300000000002</c:v>
                </c:pt>
                <c:pt idx="1044">
                  <c:v>0.84921599999999997</c:v>
                </c:pt>
                <c:pt idx="1045">
                  <c:v>0.82670600000000005</c:v>
                </c:pt>
                <c:pt idx="1046">
                  <c:v>0.80334700000000003</c:v>
                </c:pt>
                <c:pt idx="1047">
                  <c:v>0.78035200000000005</c:v>
                </c:pt>
                <c:pt idx="1048">
                  <c:v>0.75889700000000004</c:v>
                </c:pt>
                <c:pt idx="1049">
                  <c:v>0.739012</c:v>
                </c:pt>
                <c:pt idx="1050">
                  <c:v>0.71939299999999995</c:v>
                </c:pt>
                <c:pt idx="1051">
                  <c:v>0.69784900000000005</c:v>
                </c:pt>
                <c:pt idx="1052">
                  <c:v>0.67319200000000001</c:v>
                </c:pt>
                <c:pt idx="1053">
                  <c:v>0.64733700000000005</c:v>
                </c:pt>
                <c:pt idx="1054">
                  <c:v>0.62370700000000001</c:v>
                </c:pt>
                <c:pt idx="1055">
                  <c:v>0.60370500000000005</c:v>
                </c:pt>
                <c:pt idx="1056">
                  <c:v>0.58638500000000005</c:v>
                </c:pt>
                <c:pt idx="1057">
                  <c:v>0.57059499999999996</c:v>
                </c:pt>
                <c:pt idx="1058">
                  <c:v>0.55640900000000004</c:v>
                </c:pt>
                <c:pt idx="1059">
                  <c:v>0.54461300000000001</c:v>
                </c:pt>
                <c:pt idx="1060">
                  <c:v>0.53559100000000004</c:v>
                </c:pt>
                <c:pt idx="1061">
                  <c:v>0.52857399999999999</c:v>
                </c:pt>
                <c:pt idx="1062">
                  <c:v>0.52169900000000002</c:v>
                </c:pt>
                <c:pt idx="1063">
                  <c:v>0.51376299999999997</c:v>
                </c:pt>
                <c:pt idx="1064">
                  <c:v>0.50552900000000001</c:v>
                </c:pt>
                <c:pt idx="1065">
                  <c:v>0.49839800000000001</c:v>
                </c:pt>
                <c:pt idx="1066">
                  <c:v>0.49276799999999998</c:v>
                </c:pt>
                <c:pt idx="1067">
                  <c:v>0.48829899999999998</c:v>
                </c:pt>
                <c:pt idx="1068">
                  <c:v>0.48453600000000002</c:v>
                </c:pt>
                <c:pt idx="1069">
                  <c:v>0.48102</c:v>
                </c:pt>
                <c:pt idx="1070">
                  <c:v>0.47776800000000003</c:v>
                </c:pt>
                <c:pt idx="1071">
                  <c:v>0.47496500000000003</c:v>
                </c:pt>
                <c:pt idx="1072">
                  <c:v>0.47199799999999997</c:v>
                </c:pt>
                <c:pt idx="1073">
                  <c:v>0.468057</c:v>
                </c:pt>
                <c:pt idx="1074">
                  <c:v>0.46344600000000002</c:v>
                </c:pt>
                <c:pt idx="1075">
                  <c:v>0.45940199999999998</c:v>
                </c:pt>
                <c:pt idx="1076">
                  <c:v>0.45708199999999999</c:v>
                </c:pt>
                <c:pt idx="1077">
                  <c:v>0.45660899999999999</c:v>
                </c:pt>
                <c:pt idx="1078">
                  <c:v>0.45661499999999999</c:v>
                </c:pt>
                <c:pt idx="1079">
                  <c:v>0.45568399999999998</c:v>
                </c:pt>
                <c:pt idx="1080">
                  <c:v>0.45395999999999997</c:v>
                </c:pt>
                <c:pt idx="1081">
                  <c:v>0.45263999999999999</c:v>
                </c:pt>
                <c:pt idx="1082">
                  <c:v>0.45249699999999998</c:v>
                </c:pt>
                <c:pt idx="1083">
                  <c:v>0.45294699999999999</c:v>
                </c:pt>
                <c:pt idx="1084">
                  <c:v>0.45264399999999999</c:v>
                </c:pt>
                <c:pt idx="1085">
                  <c:v>0.45089499999999999</c:v>
                </c:pt>
                <c:pt idx="1086">
                  <c:v>0.44801400000000002</c:v>
                </c:pt>
                <c:pt idx="1087">
                  <c:v>0.444579</c:v>
                </c:pt>
                <c:pt idx="1088">
                  <c:v>0.44074999999999998</c:v>
                </c:pt>
                <c:pt idx="1089">
                  <c:v>0.43635000000000002</c:v>
                </c:pt>
                <c:pt idx="1090">
                  <c:v>0.43148599999999998</c:v>
                </c:pt>
                <c:pt idx="1091">
                  <c:v>0.427089</c:v>
                </c:pt>
                <c:pt idx="1092">
                  <c:v>0.42449799999999999</c:v>
                </c:pt>
                <c:pt idx="1093">
                  <c:v>0.42435499999999998</c:v>
                </c:pt>
                <c:pt idx="1094">
                  <c:v>0.426145</c:v>
                </c:pt>
                <c:pt idx="1095">
                  <c:v>0.42858000000000002</c:v>
                </c:pt>
                <c:pt idx="1096">
                  <c:v>0.43102099999999999</c:v>
                </c:pt>
                <c:pt idx="1097">
                  <c:v>0.43457200000000001</c:v>
                </c:pt>
                <c:pt idx="1098">
                  <c:v>0.44075300000000001</c:v>
                </c:pt>
                <c:pt idx="1099">
                  <c:v>0.44978099999999999</c:v>
                </c:pt>
                <c:pt idx="1100">
                  <c:v>0.46046500000000001</c:v>
                </c:pt>
                <c:pt idx="1101">
                  <c:v>0.47115800000000002</c:v>
                </c:pt>
                <c:pt idx="1102">
                  <c:v>0.481124</c:v>
                </c:pt>
                <c:pt idx="1103">
                  <c:v>0.49092999999999998</c:v>
                </c:pt>
                <c:pt idx="1104">
                  <c:v>0.50165800000000005</c:v>
                </c:pt>
                <c:pt idx="1105">
                  <c:v>0.51401799999999997</c:v>
                </c:pt>
                <c:pt idx="1106">
                  <c:v>0.52769600000000005</c:v>
                </c:pt>
                <c:pt idx="1107">
                  <c:v>0.54155900000000001</c:v>
                </c:pt>
                <c:pt idx="1108">
                  <c:v>0.55488800000000005</c:v>
                </c:pt>
                <c:pt idx="1109">
                  <c:v>0.56818100000000005</c:v>
                </c:pt>
                <c:pt idx="1110">
                  <c:v>0.58243800000000001</c:v>
                </c:pt>
                <c:pt idx="1111">
                  <c:v>0.59823899999999997</c:v>
                </c:pt>
                <c:pt idx="1112">
                  <c:v>0.61565599999999998</c:v>
                </c:pt>
                <c:pt idx="1113">
                  <c:v>0.63473199999999996</c:v>
                </c:pt>
                <c:pt idx="1114">
                  <c:v>0.65595899999999996</c:v>
                </c:pt>
                <c:pt idx="1115">
                  <c:v>0.67973600000000001</c:v>
                </c:pt>
                <c:pt idx="1116">
                  <c:v>0.705484</c:v>
                </c:pt>
                <c:pt idx="1117">
                  <c:v>0.73171299999999995</c:v>
                </c:pt>
                <c:pt idx="1118">
                  <c:v>0.75715100000000002</c:v>
                </c:pt>
                <c:pt idx="1119">
                  <c:v>0.78169599999999995</c:v>
                </c:pt>
                <c:pt idx="1120">
                  <c:v>0.805338</c:v>
                </c:pt>
                <c:pt idx="1121">
                  <c:v>0.82749300000000003</c:v>
                </c:pt>
                <c:pt idx="1122">
                  <c:v>0.84916400000000003</c:v>
                </c:pt>
                <c:pt idx="1123">
                  <c:v>0.87270099999999995</c:v>
                </c:pt>
                <c:pt idx="1124">
                  <c:v>0.898648</c:v>
                </c:pt>
                <c:pt idx="1125">
                  <c:v>0.92599399999999998</c:v>
                </c:pt>
                <c:pt idx="1126">
                  <c:v>0.95386800000000005</c:v>
                </c:pt>
                <c:pt idx="1127">
                  <c:v>0.98094800000000004</c:v>
                </c:pt>
                <c:pt idx="1128">
                  <c:v>1.0053620000000001</c:v>
                </c:pt>
                <c:pt idx="1129">
                  <c:v>1.026419</c:v>
                </c:pt>
                <c:pt idx="1130">
                  <c:v>1.0456890000000001</c:v>
                </c:pt>
                <c:pt idx="1131">
                  <c:v>1.065644</c:v>
                </c:pt>
                <c:pt idx="1132">
                  <c:v>1.087432</c:v>
                </c:pt>
                <c:pt idx="1133">
                  <c:v>1.1103419999999999</c:v>
                </c:pt>
                <c:pt idx="1134">
                  <c:v>1.1333759999999999</c:v>
                </c:pt>
                <c:pt idx="1135">
                  <c:v>1.1565289999999999</c:v>
                </c:pt>
                <c:pt idx="1136">
                  <c:v>1.180261</c:v>
                </c:pt>
                <c:pt idx="1137">
                  <c:v>1.2046859999999999</c:v>
                </c:pt>
                <c:pt idx="1138">
                  <c:v>1.2288479999999999</c:v>
                </c:pt>
                <c:pt idx="1139">
                  <c:v>1.250899</c:v>
                </c:pt>
                <c:pt idx="1140">
                  <c:v>1.2703009999999999</c:v>
                </c:pt>
                <c:pt idx="1141">
                  <c:v>1.288219</c:v>
                </c:pt>
                <c:pt idx="1142">
                  <c:v>1.3058129999999999</c:v>
                </c:pt>
                <c:pt idx="1143">
                  <c:v>1.323801</c:v>
                </c:pt>
                <c:pt idx="1144">
                  <c:v>1.3419620000000001</c:v>
                </c:pt>
                <c:pt idx="1145">
                  <c:v>1.358733</c:v>
                </c:pt>
                <c:pt idx="1146">
                  <c:v>1.3730329999999999</c:v>
                </c:pt>
                <c:pt idx="1147">
                  <c:v>1.3857060000000001</c:v>
                </c:pt>
                <c:pt idx="1148">
                  <c:v>1.398172</c:v>
                </c:pt>
                <c:pt idx="1149">
                  <c:v>1.41127</c:v>
                </c:pt>
                <c:pt idx="1150">
                  <c:v>1.4254770000000001</c:v>
                </c:pt>
                <c:pt idx="1151">
                  <c:v>1.440442</c:v>
                </c:pt>
                <c:pt idx="1152">
                  <c:v>1.455104</c:v>
                </c:pt>
                <c:pt idx="1153">
                  <c:v>1.469136</c:v>
                </c:pt>
                <c:pt idx="1154">
                  <c:v>1.483115</c:v>
                </c:pt>
                <c:pt idx="1155">
                  <c:v>1.4969330000000001</c:v>
                </c:pt>
                <c:pt idx="1156">
                  <c:v>1.509125</c:v>
                </c:pt>
                <c:pt idx="1157">
                  <c:v>1.5182230000000001</c:v>
                </c:pt>
                <c:pt idx="1158">
                  <c:v>1.524124</c:v>
                </c:pt>
                <c:pt idx="1159">
                  <c:v>1.528009</c:v>
                </c:pt>
                <c:pt idx="1160">
                  <c:v>1.5312410000000001</c:v>
                </c:pt>
                <c:pt idx="1161">
                  <c:v>1.5344180000000001</c:v>
                </c:pt>
                <c:pt idx="1162">
                  <c:v>1.5371870000000001</c:v>
                </c:pt>
                <c:pt idx="1163">
                  <c:v>1.5385500000000001</c:v>
                </c:pt>
                <c:pt idx="1164">
                  <c:v>1.53779</c:v>
                </c:pt>
                <c:pt idx="1165">
                  <c:v>1.5356350000000001</c:v>
                </c:pt>
                <c:pt idx="1166">
                  <c:v>1.533412</c:v>
                </c:pt>
                <c:pt idx="1167">
                  <c:v>1.5310170000000001</c:v>
                </c:pt>
                <c:pt idx="1168">
                  <c:v>1.527668</c:v>
                </c:pt>
                <c:pt idx="1169">
                  <c:v>1.52389</c:v>
                </c:pt>
                <c:pt idx="1170">
                  <c:v>1.5208280000000001</c:v>
                </c:pt>
                <c:pt idx="1171">
                  <c:v>1.5186710000000001</c:v>
                </c:pt>
                <c:pt idx="1172">
                  <c:v>1.516464</c:v>
                </c:pt>
                <c:pt idx="1173">
                  <c:v>1.5129969999999999</c:v>
                </c:pt>
                <c:pt idx="1174">
                  <c:v>1.5081180000000001</c:v>
                </c:pt>
                <c:pt idx="1175">
                  <c:v>1.502742</c:v>
                </c:pt>
                <c:pt idx="1176">
                  <c:v>1.4976689999999999</c:v>
                </c:pt>
                <c:pt idx="1177">
                  <c:v>1.493166</c:v>
                </c:pt>
                <c:pt idx="1178">
                  <c:v>1.4888129999999999</c:v>
                </c:pt>
                <c:pt idx="1179">
                  <c:v>1.483657</c:v>
                </c:pt>
                <c:pt idx="1180">
                  <c:v>1.4774640000000001</c:v>
                </c:pt>
                <c:pt idx="1181">
                  <c:v>1.4709749999999999</c:v>
                </c:pt>
                <c:pt idx="1182">
                  <c:v>1.4649650000000001</c:v>
                </c:pt>
                <c:pt idx="1183">
                  <c:v>1.459781</c:v>
                </c:pt>
                <c:pt idx="1184">
                  <c:v>1.455128</c:v>
                </c:pt>
                <c:pt idx="1185">
                  <c:v>1.4505220000000001</c:v>
                </c:pt>
                <c:pt idx="1186">
                  <c:v>1.4461310000000001</c:v>
                </c:pt>
                <c:pt idx="1187">
                  <c:v>1.4424969999999999</c:v>
                </c:pt>
                <c:pt idx="1188">
                  <c:v>1.439743</c:v>
                </c:pt>
                <c:pt idx="1189">
                  <c:v>1.43736</c:v>
                </c:pt>
                <c:pt idx="1190">
                  <c:v>1.434604</c:v>
                </c:pt>
                <c:pt idx="1191">
                  <c:v>1.4309540000000001</c:v>
                </c:pt>
                <c:pt idx="1192">
                  <c:v>1.426336</c:v>
                </c:pt>
                <c:pt idx="1193">
                  <c:v>1.420971</c:v>
                </c:pt>
                <c:pt idx="1194">
                  <c:v>1.4154880000000001</c:v>
                </c:pt>
                <c:pt idx="1195">
                  <c:v>1.4109609999999999</c:v>
                </c:pt>
                <c:pt idx="1196">
                  <c:v>1.4067879999999999</c:v>
                </c:pt>
                <c:pt idx="1197">
                  <c:v>1.4006000000000001</c:v>
                </c:pt>
                <c:pt idx="1198">
                  <c:v>1.391737</c:v>
                </c:pt>
                <c:pt idx="1199">
                  <c:v>1.3814660000000001</c:v>
                </c:pt>
                <c:pt idx="1200">
                  <c:v>1.370458</c:v>
                </c:pt>
                <c:pt idx="1201">
                  <c:v>1.3583769999999999</c:v>
                </c:pt>
                <c:pt idx="1202">
                  <c:v>1.3451519999999999</c:v>
                </c:pt>
                <c:pt idx="1203">
                  <c:v>1.3315140000000001</c:v>
                </c:pt>
                <c:pt idx="1204">
                  <c:v>1.318128</c:v>
                </c:pt>
                <c:pt idx="1205">
                  <c:v>1.3051250000000001</c:v>
                </c:pt>
                <c:pt idx="1206">
                  <c:v>1.2921419999999999</c:v>
                </c:pt>
                <c:pt idx="1207">
                  <c:v>1.278195</c:v>
                </c:pt>
                <c:pt idx="1208">
                  <c:v>1.2625470000000001</c:v>
                </c:pt>
                <c:pt idx="1209">
                  <c:v>1.2454620000000001</c:v>
                </c:pt>
                <c:pt idx="1210">
                  <c:v>1.2277100000000001</c:v>
                </c:pt>
                <c:pt idx="1211">
                  <c:v>1.2096549999999999</c:v>
                </c:pt>
                <c:pt idx="1212">
                  <c:v>1.190369</c:v>
                </c:pt>
                <c:pt idx="1213">
                  <c:v>1.1683840000000001</c:v>
                </c:pt>
                <c:pt idx="1214">
                  <c:v>1.1436850000000001</c:v>
                </c:pt>
                <c:pt idx="1215">
                  <c:v>1.1177680000000001</c:v>
                </c:pt>
                <c:pt idx="1216">
                  <c:v>1.092265</c:v>
                </c:pt>
                <c:pt idx="1217">
                  <c:v>1.068187</c:v>
                </c:pt>
                <c:pt idx="1218">
                  <c:v>1.0453030000000001</c:v>
                </c:pt>
                <c:pt idx="1219">
                  <c:v>1.022751</c:v>
                </c:pt>
                <c:pt idx="1220">
                  <c:v>1.00071</c:v>
                </c:pt>
                <c:pt idx="1221">
                  <c:v>0.97994300000000001</c:v>
                </c:pt>
                <c:pt idx="1222">
                  <c:v>0.96053599999999995</c:v>
                </c:pt>
                <c:pt idx="1223">
                  <c:v>0.94211</c:v>
                </c:pt>
                <c:pt idx="1224">
                  <c:v>0.92400499999999997</c:v>
                </c:pt>
                <c:pt idx="1225">
                  <c:v>0.90527599999999997</c:v>
                </c:pt>
                <c:pt idx="1226">
                  <c:v>0.885683</c:v>
                </c:pt>
                <c:pt idx="1227">
                  <c:v>0.86634299999999997</c:v>
                </c:pt>
                <c:pt idx="1228">
                  <c:v>0.848275</c:v>
                </c:pt>
                <c:pt idx="1229">
                  <c:v>0.83100600000000002</c:v>
                </c:pt>
                <c:pt idx="1230">
                  <c:v>0.81334200000000001</c:v>
                </c:pt>
                <c:pt idx="1231">
                  <c:v>0.79440100000000002</c:v>
                </c:pt>
                <c:pt idx="1232">
                  <c:v>0.77419800000000005</c:v>
                </c:pt>
                <c:pt idx="1233">
                  <c:v>0.75397499999999995</c:v>
                </c:pt>
                <c:pt idx="1234">
                  <c:v>0.73528800000000005</c:v>
                </c:pt>
                <c:pt idx="1235">
                  <c:v>0.71892100000000003</c:v>
                </c:pt>
                <c:pt idx="1236">
                  <c:v>0.70437399999999994</c:v>
                </c:pt>
                <c:pt idx="1237">
                  <c:v>0.69020999999999999</c:v>
                </c:pt>
                <c:pt idx="1238">
                  <c:v>0.67579999999999996</c:v>
                </c:pt>
                <c:pt idx="1239">
                  <c:v>0.66198699999999999</c:v>
                </c:pt>
                <c:pt idx="1240">
                  <c:v>0.64961000000000002</c:v>
                </c:pt>
                <c:pt idx="1241">
                  <c:v>0.63822299999999998</c:v>
                </c:pt>
                <c:pt idx="1242">
                  <c:v>0.62669299999999994</c:v>
                </c:pt>
                <c:pt idx="1243">
                  <c:v>0.61490800000000001</c:v>
                </c:pt>
                <c:pt idx="1244">
                  <c:v>0.60384000000000004</c:v>
                </c:pt>
                <c:pt idx="1245">
                  <c:v>0.59436199999999995</c:v>
                </c:pt>
                <c:pt idx="1246">
                  <c:v>0.58669099999999996</c:v>
                </c:pt>
                <c:pt idx="1247">
                  <c:v>0.58002900000000002</c:v>
                </c:pt>
                <c:pt idx="1248">
                  <c:v>0.57294900000000004</c:v>
                </c:pt>
                <c:pt idx="1249">
                  <c:v>0.56464599999999998</c:v>
                </c:pt>
                <c:pt idx="1250">
                  <c:v>0.55526399999999998</c:v>
                </c:pt>
                <c:pt idx="1251">
                  <c:v>0.54538600000000004</c:v>
                </c:pt>
                <c:pt idx="1252">
                  <c:v>0.535555</c:v>
                </c:pt>
                <c:pt idx="1253">
                  <c:v>0.52570899999999998</c:v>
                </c:pt>
                <c:pt idx="1254">
                  <c:v>0.515374</c:v>
                </c:pt>
                <c:pt idx="1255">
                  <c:v>0.50470400000000004</c:v>
                </c:pt>
                <c:pt idx="1256">
                  <c:v>0.49481199999999997</c:v>
                </c:pt>
                <c:pt idx="1257">
                  <c:v>0.486898</c:v>
                </c:pt>
                <c:pt idx="1258">
                  <c:v>0.48141</c:v>
                </c:pt>
                <c:pt idx="1259">
                  <c:v>0.47789599999999999</c:v>
                </c:pt>
                <c:pt idx="1260">
                  <c:v>0.475242</c:v>
                </c:pt>
                <c:pt idx="1261">
                  <c:v>0.47259800000000002</c:v>
                </c:pt>
                <c:pt idx="1262">
                  <c:v>0.47035300000000002</c:v>
                </c:pt>
                <c:pt idx="1263">
                  <c:v>0.469611</c:v>
                </c:pt>
                <c:pt idx="1264">
                  <c:v>0.47076099999999999</c:v>
                </c:pt>
                <c:pt idx="1265">
                  <c:v>0.47323700000000002</c:v>
                </c:pt>
                <c:pt idx="1266">
                  <c:v>0.47629100000000002</c:v>
                </c:pt>
                <c:pt idx="1267">
                  <c:v>0.47946899999999998</c:v>
                </c:pt>
                <c:pt idx="1268">
                  <c:v>0.48281299999999999</c:v>
                </c:pt>
                <c:pt idx="1269">
                  <c:v>0.48653999999999997</c:v>
                </c:pt>
                <c:pt idx="1270">
                  <c:v>0.49053799999999997</c:v>
                </c:pt>
                <c:pt idx="1271">
                  <c:v>0.49455300000000002</c:v>
                </c:pt>
                <c:pt idx="1272">
                  <c:v>0.498581</c:v>
                </c:pt>
                <c:pt idx="1273">
                  <c:v>0.50288900000000003</c:v>
                </c:pt>
                <c:pt idx="1274">
                  <c:v>0.50790599999999997</c:v>
                </c:pt>
                <c:pt idx="1275">
                  <c:v>0.51417000000000002</c:v>
                </c:pt>
                <c:pt idx="1276">
                  <c:v>0.52175899999999997</c:v>
                </c:pt>
                <c:pt idx="1277">
                  <c:v>0.52987899999999999</c:v>
                </c:pt>
                <c:pt idx="1278">
                  <c:v>0.537524</c:v>
                </c:pt>
                <c:pt idx="1279">
                  <c:v>0.54441600000000001</c:v>
                </c:pt>
                <c:pt idx="1280">
                  <c:v>0.55137800000000003</c:v>
                </c:pt>
                <c:pt idx="1281">
                  <c:v>0.55965299999999996</c:v>
                </c:pt>
                <c:pt idx="1282">
                  <c:v>0.56959099999999996</c:v>
                </c:pt>
                <c:pt idx="1283">
                  <c:v>0.58023100000000005</c:v>
                </c:pt>
                <c:pt idx="1284">
                  <c:v>0.59052000000000004</c:v>
                </c:pt>
                <c:pt idx="1285">
                  <c:v>0.60071799999999997</c:v>
                </c:pt>
                <c:pt idx="1286">
                  <c:v>0.61223799999999995</c:v>
                </c:pt>
                <c:pt idx="1287">
                  <c:v>0.62601499999999999</c:v>
                </c:pt>
                <c:pt idx="1288">
                  <c:v>0.64126499999999997</c:v>
                </c:pt>
                <c:pt idx="1289">
                  <c:v>0.656134</c:v>
                </c:pt>
                <c:pt idx="1290">
                  <c:v>0.66927800000000004</c:v>
                </c:pt>
                <c:pt idx="1291">
                  <c:v>0.68097099999999999</c:v>
                </c:pt>
                <c:pt idx="1292">
                  <c:v>0.69270200000000004</c:v>
                </c:pt>
                <c:pt idx="1293">
                  <c:v>0.70537300000000003</c:v>
                </c:pt>
                <c:pt idx="1294">
                  <c:v>0.71846399999999999</c:v>
                </c:pt>
                <c:pt idx="1295">
                  <c:v>0.73120600000000002</c:v>
                </c:pt>
                <c:pt idx="1296">
                  <c:v>0.74366200000000005</c:v>
                </c:pt>
                <c:pt idx="1297">
                  <c:v>0.75646400000000003</c:v>
                </c:pt>
                <c:pt idx="1298">
                  <c:v>0.770424</c:v>
                </c:pt>
                <c:pt idx="1299">
                  <c:v>0.78589399999999998</c:v>
                </c:pt>
                <c:pt idx="1300">
                  <c:v>0.80204500000000001</c:v>
                </c:pt>
                <c:pt idx="1301">
                  <c:v>0.81788300000000003</c:v>
                </c:pt>
                <c:pt idx="1302">
                  <c:v>0.83367899999999995</c:v>
                </c:pt>
                <c:pt idx="1303">
                  <c:v>0.85057099999999997</c:v>
                </c:pt>
                <c:pt idx="1304">
                  <c:v>0.86924999999999997</c:v>
                </c:pt>
                <c:pt idx="1305">
                  <c:v>0.88922500000000004</c:v>
                </c:pt>
                <c:pt idx="1306">
                  <c:v>0.90933699999999995</c:v>
                </c:pt>
                <c:pt idx="1307">
                  <c:v>0.92889699999999997</c:v>
                </c:pt>
                <c:pt idx="1308">
                  <c:v>0.94823400000000002</c:v>
                </c:pt>
                <c:pt idx="1309">
                  <c:v>0.968337</c:v>
                </c:pt>
                <c:pt idx="1310">
                  <c:v>0.98983600000000005</c:v>
                </c:pt>
                <c:pt idx="1311">
                  <c:v>1.0122580000000001</c:v>
                </c:pt>
                <c:pt idx="1312">
                  <c:v>1.0345740000000001</c:v>
                </c:pt>
                <c:pt idx="1313">
                  <c:v>1.0564359999999999</c:v>
                </c:pt>
                <c:pt idx="1314">
                  <c:v>1.078311</c:v>
                </c:pt>
                <c:pt idx="1315">
                  <c:v>1.100597</c:v>
                </c:pt>
                <c:pt idx="1316">
                  <c:v>1.122214</c:v>
                </c:pt>
                <c:pt idx="1317">
                  <c:v>1.1408240000000001</c:v>
                </c:pt>
                <c:pt idx="1318">
                  <c:v>1.155939</c:v>
                </c:pt>
                <c:pt idx="1319">
                  <c:v>1.169184</c:v>
                </c:pt>
                <c:pt idx="1320">
                  <c:v>1.182161</c:v>
                </c:pt>
                <c:pt idx="1321">
                  <c:v>1.1966159999999999</c:v>
                </c:pt>
                <c:pt idx="1322">
                  <c:v>1.213681</c:v>
                </c:pt>
                <c:pt idx="1323">
                  <c:v>1.2326379999999999</c:v>
                </c:pt>
                <c:pt idx="1324">
                  <c:v>1.2516039999999999</c:v>
                </c:pt>
                <c:pt idx="1325">
                  <c:v>1.268956</c:v>
                </c:pt>
                <c:pt idx="1326">
                  <c:v>1.284772</c:v>
                </c:pt>
                <c:pt idx="1327">
                  <c:v>1.3003089999999999</c:v>
                </c:pt>
                <c:pt idx="1328">
                  <c:v>1.3158589999999999</c:v>
                </c:pt>
                <c:pt idx="1329">
                  <c:v>1.3303389999999999</c:v>
                </c:pt>
                <c:pt idx="1330">
                  <c:v>1.3426119999999999</c:v>
                </c:pt>
                <c:pt idx="1331">
                  <c:v>1.352503</c:v>
                </c:pt>
                <c:pt idx="1332">
                  <c:v>1.360832</c:v>
                </c:pt>
                <c:pt idx="1333">
                  <c:v>1.3686780000000001</c:v>
                </c:pt>
                <c:pt idx="1334">
                  <c:v>1.376522</c:v>
                </c:pt>
                <c:pt idx="1335">
                  <c:v>1.3836409999999999</c:v>
                </c:pt>
                <c:pt idx="1336">
                  <c:v>1.3885460000000001</c:v>
                </c:pt>
                <c:pt idx="1337">
                  <c:v>1.3908400000000001</c:v>
                </c:pt>
                <c:pt idx="1338">
                  <c:v>1.3918569999999999</c:v>
                </c:pt>
                <c:pt idx="1339">
                  <c:v>1.3931260000000001</c:v>
                </c:pt>
                <c:pt idx="1340">
                  <c:v>1.395548</c:v>
                </c:pt>
                <c:pt idx="1341">
                  <c:v>1.3993139999999999</c:v>
                </c:pt>
                <c:pt idx="1342">
                  <c:v>1.403165</c:v>
                </c:pt>
                <c:pt idx="1343">
                  <c:v>1.4052560000000001</c:v>
                </c:pt>
                <c:pt idx="1344">
                  <c:v>1.405038</c:v>
                </c:pt>
                <c:pt idx="1345">
                  <c:v>1.40337</c:v>
                </c:pt>
                <c:pt idx="1346">
                  <c:v>1.401661</c:v>
                </c:pt>
                <c:pt idx="1347">
                  <c:v>1.4009259999999999</c:v>
                </c:pt>
                <c:pt idx="1348">
                  <c:v>1.4011720000000001</c:v>
                </c:pt>
                <c:pt idx="1349">
                  <c:v>1.401572</c:v>
                </c:pt>
                <c:pt idx="1350">
                  <c:v>1.4014759999999999</c:v>
                </c:pt>
                <c:pt idx="1351">
                  <c:v>1.401492</c:v>
                </c:pt>
                <c:pt idx="1352">
                  <c:v>1.4028259999999999</c:v>
                </c:pt>
                <c:pt idx="1353">
                  <c:v>1.405654</c:v>
                </c:pt>
                <c:pt idx="1354">
                  <c:v>1.4088039999999999</c:v>
                </c:pt>
                <c:pt idx="1355">
                  <c:v>1.410571</c:v>
                </c:pt>
                <c:pt idx="1356">
                  <c:v>1.4098660000000001</c:v>
                </c:pt>
                <c:pt idx="1357">
                  <c:v>1.4071610000000001</c:v>
                </c:pt>
                <c:pt idx="1358">
                  <c:v>1.403966</c:v>
                </c:pt>
                <c:pt idx="1359">
                  <c:v>1.401532</c:v>
                </c:pt>
                <c:pt idx="1360">
                  <c:v>1.400145</c:v>
                </c:pt>
                <c:pt idx="1361">
                  <c:v>1.3991009999999999</c:v>
                </c:pt>
                <c:pt idx="1362">
                  <c:v>1.397974</c:v>
                </c:pt>
                <c:pt idx="1363">
                  <c:v>1.397851</c:v>
                </c:pt>
                <c:pt idx="1364">
                  <c:v>1.3999109999999999</c:v>
                </c:pt>
                <c:pt idx="1365">
                  <c:v>1.4032910000000001</c:v>
                </c:pt>
                <c:pt idx="1366">
                  <c:v>1.4057390000000001</c:v>
                </c:pt>
                <c:pt idx="1367">
                  <c:v>1.4059410000000001</c:v>
                </c:pt>
                <c:pt idx="1368">
                  <c:v>1.4045589999999999</c:v>
                </c:pt>
                <c:pt idx="1369">
                  <c:v>1.403376</c:v>
                </c:pt>
                <c:pt idx="1370">
                  <c:v>1.4027750000000001</c:v>
                </c:pt>
                <c:pt idx="1371">
                  <c:v>1.400687</c:v>
                </c:pt>
                <c:pt idx="1372">
                  <c:v>1.395672</c:v>
                </c:pt>
                <c:pt idx="1373">
                  <c:v>1.3885529999999999</c:v>
                </c:pt>
                <c:pt idx="1374">
                  <c:v>1.3806620000000001</c:v>
                </c:pt>
                <c:pt idx="1375">
                  <c:v>1.373084</c:v>
                </c:pt>
                <c:pt idx="1376">
                  <c:v>1.366031</c:v>
                </c:pt>
                <c:pt idx="1377">
                  <c:v>1.3584830000000001</c:v>
                </c:pt>
                <c:pt idx="1378">
                  <c:v>1.3493390000000001</c:v>
                </c:pt>
                <c:pt idx="1379">
                  <c:v>1.3382510000000001</c:v>
                </c:pt>
                <c:pt idx="1380">
                  <c:v>1.3259030000000001</c:v>
                </c:pt>
                <c:pt idx="1381">
                  <c:v>1.3135349999999999</c:v>
                </c:pt>
                <c:pt idx="1382">
                  <c:v>1.301847</c:v>
                </c:pt>
                <c:pt idx="1383">
                  <c:v>1.2904899999999999</c:v>
                </c:pt>
                <c:pt idx="1384">
                  <c:v>1.2784439999999999</c:v>
                </c:pt>
                <c:pt idx="1385">
                  <c:v>1.265115</c:v>
                </c:pt>
                <c:pt idx="1386">
                  <c:v>1.2511460000000001</c:v>
                </c:pt>
                <c:pt idx="1387">
                  <c:v>1.237825</c:v>
                </c:pt>
                <c:pt idx="1388">
                  <c:v>1.225311</c:v>
                </c:pt>
                <c:pt idx="1389">
                  <c:v>1.2121189999999999</c:v>
                </c:pt>
                <c:pt idx="1390">
                  <c:v>1.1967399999999999</c:v>
                </c:pt>
                <c:pt idx="1391">
                  <c:v>1.1791689999999999</c:v>
                </c:pt>
                <c:pt idx="1392">
                  <c:v>1.1607369999999999</c:v>
                </c:pt>
                <c:pt idx="1393">
                  <c:v>1.142693</c:v>
                </c:pt>
                <c:pt idx="1394">
                  <c:v>1.125737</c:v>
                </c:pt>
                <c:pt idx="1395">
                  <c:v>1.1100179999999999</c:v>
                </c:pt>
                <c:pt idx="1396">
                  <c:v>1.0944389999999999</c:v>
                </c:pt>
                <c:pt idx="1397">
                  <c:v>1.0777870000000001</c:v>
                </c:pt>
                <c:pt idx="1398">
                  <c:v>1.060673</c:v>
                </c:pt>
                <c:pt idx="1399">
                  <c:v>1.0445089999999999</c:v>
                </c:pt>
                <c:pt idx="1400">
                  <c:v>1.0294890000000001</c:v>
                </c:pt>
                <c:pt idx="1401">
                  <c:v>1.014634</c:v>
                </c:pt>
                <c:pt idx="1402">
                  <c:v>0.99883</c:v>
                </c:pt>
                <c:pt idx="1403">
                  <c:v>0.98199499999999995</c:v>
                </c:pt>
                <c:pt idx="1404">
                  <c:v>0.965387</c:v>
                </c:pt>
                <c:pt idx="1405">
                  <c:v>0.95011699999999999</c:v>
                </c:pt>
                <c:pt idx="1406">
                  <c:v>0.936222</c:v>
                </c:pt>
                <c:pt idx="1407">
                  <c:v>0.92291299999999998</c:v>
                </c:pt>
                <c:pt idx="1408">
                  <c:v>0.90892600000000001</c:v>
                </c:pt>
                <c:pt idx="1409">
                  <c:v>0.89375499999999997</c:v>
                </c:pt>
                <c:pt idx="1410">
                  <c:v>0.87845899999999999</c:v>
                </c:pt>
                <c:pt idx="1411">
                  <c:v>0.864035</c:v>
                </c:pt>
                <c:pt idx="1412">
                  <c:v>0.85003899999999999</c:v>
                </c:pt>
                <c:pt idx="1413">
                  <c:v>0.83554499999999998</c:v>
                </c:pt>
                <c:pt idx="1414">
                  <c:v>0.81992100000000001</c:v>
                </c:pt>
                <c:pt idx="1415">
                  <c:v>0.80299200000000004</c:v>
                </c:pt>
                <c:pt idx="1416">
                  <c:v>0.78541799999999995</c:v>
                </c:pt>
                <c:pt idx="1417">
                  <c:v>0.76832</c:v>
                </c:pt>
                <c:pt idx="1418">
                  <c:v>0.75252399999999997</c:v>
                </c:pt>
                <c:pt idx="1419">
                  <c:v>0.73797900000000005</c:v>
                </c:pt>
                <c:pt idx="1420">
                  <c:v>0.72376499999999999</c:v>
                </c:pt>
                <c:pt idx="1421">
                  <c:v>0.70887800000000001</c:v>
                </c:pt>
                <c:pt idx="1422">
                  <c:v>0.69289199999999995</c:v>
                </c:pt>
                <c:pt idx="1423">
                  <c:v>0.67624899999999999</c:v>
                </c:pt>
                <c:pt idx="1424">
                  <c:v>0.66020699999999999</c:v>
                </c:pt>
                <c:pt idx="1425">
                  <c:v>0.64617400000000003</c:v>
                </c:pt>
                <c:pt idx="1426">
                  <c:v>0.63461299999999998</c:v>
                </c:pt>
                <c:pt idx="1427">
                  <c:v>0.62394499999999997</c:v>
                </c:pt>
                <c:pt idx="1428">
                  <c:v>0.61195600000000006</c:v>
                </c:pt>
                <c:pt idx="1429">
                  <c:v>0.59922200000000003</c:v>
                </c:pt>
                <c:pt idx="1430">
                  <c:v>0.58836200000000005</c:v>
                </c:pt>
                <c:pt idx="1431">
                  <c:v>0.58062800000000003</c:v>
                </c:pt>
                <c:pt idx="1432">
                  <c:v>0.57539899999999999</c:v>
                </c:pt>
                <c:pt idx="1433">
                  <c:v>0.57100300000000004</c:v>
                </c:pt>
                <c:pt idx="1434">
                  <c:v>0.56665900000000002</c:v>
                </c:pt>
                <c:pt idx="1435">
                  <c:v>0.56398400000000004</c:v>
                </c:pt>
                <c:pt idx="1436">
                  <c:v>0.56381599999999998</c:v>
                </c:pt>
                <c:pt idx="1437">
                  <c:v>0.56425700000000001</c:v>
                </c:pt>
                <c:pt idx="1438">
                  <c:v>0.56326200000000004</c:v>
                </c:pt>
                <c:pt idx="1439">
                  <c:v>0.56003199999999997</c:v>
                </c:pt>
                <c:pt idx="1440">
                  <c:v>0.55524700000000005</c:v>
                </c:pt>
                <c:pt idx="1441">
                  <c:v>0.55083199999999999</c:v>
                </c:pt>
                <c:pt idx="1442">
                  <c:v>0.54789500000000002</c:v>
                </c:pt>
                <c:pt idx="1443">
                  <c:v>0.54586900000000005</c:v>
                </c:pt>
                <c:pt idx="1444">
                  <c:v>0.54398500000000005</c:v>
                </c:pt>
                <c:pt idx="1445">
                  <c:v>0.542072</c:v>
                </c:pt>
                <c:pt idx="1446">
                  <c:v>0.54032100000000005</c:v>
                </c:pt>
                <c:pt idx="1447">
                  <c:v>0.53914499999999999</c:v>
                </c:pt>
                <c:pt idx="1448">
                  <c:v>0.53909799999999997</c:v>
                </c:pt>
                <c:pt idx="1449">
                  <c:v>0.54022099999999995</c:v>
                </c:pt>
                <c:pt idx="1450">
                  <c:v>0.54155900000000001</c:v>
                </c:pt>
                <c:pt idx="1451">
                  <c:v>0.54246300000000003</c:v>
                </c:pt>
                <c:pt idx="1452">
                  <c:v>0.54363799999999995</c:v>
                </c:pt>
                <c:pt idx="1453">
                  <c:v>0.54616900000000002</c:v>
                </c:pt>
                <c:pt idx="1454">
                  <c:v>0.55015000000000003</c:v>
                </c:pt>
                <c:pt idx="1455">
                  <c:v>0.55430900000000005</c:v>
                </c:pt>
                <c:pt idx="1456">
                  <c:v>0.55755100000000002</c:v>
                </c:pt>
                <c:pt idx="1457">
                  <c:v>0.56056600000000001</c:v>
                </c:pt>
                <c:pt idx="1458">
                  <c:v>0.564855</c:v>
                </c:pt>
                <c:pt idx="1459">
                  <c:v>0.57098300000000002</c:v>
                </c:pt>
                <c:pt idx="1460">
                  <c:v>0.57796499999999995</c:v>
                </c:pt>
                <c:pt idx="1461">
                  <c:v>0.58418499999999995</c:v>
                </c:pt>
                <c:pt idx="1462">
                  <c:v>0.58921500000000004</c:v>
                </c:pt>
                <c:pt idx="1463">
                  <c:v>0.59440999999999999</c:v>
                </c:pt>
                <c:pt idx="1464">
                  <c:v>0.60160999999999998</c:v>
                </c:pt>
                <c:pt idx="1465">
                  <c:v>0.61138700000000001</c:v>
                </c:pt>
                <c:pt idx="1466">
                  <c:v>0.62267399999999995</c:v>
                </c:pt>
                <c:pt idx="1467">
                  <c:v>0.63385899999999995</c:v>
                </c:pt>
                <c:pt idx="1468">
                  <c:v>0.64414400000000005</c:v>
                </c:pt>
                <c:pt idx="1469">
                  <c:v>0.65424800000000005</c:v>
                </c:pt>
                <c:pt idx="1470">
                  <c:v>0.665682</c:v>
                </c:pt>
                <c:pt idx="1471">
                  <c:v>0.67927599999999999</c:v>
                </c:pt>
                <c:pt idx="1472">
                  <c:v>0.69467100000000004</c:v>
                </c:pt>
                <c:pt idx="1473">
                  <c:v>0.71101899999999996</c:v>
                </c:pt>
                <c:pt idx="1474">
                  <c:v>0.72788799999999998</c:v>
                </c:pt>
                <c:pt idx="1475">
                  <c:v>0.74533199999999999</c:v>
                </c:pt>
                <c:pt idx="1476">
                  <c:v>0.76320299999999996</c:v>
                </c:pt>
                <c:pt idx="1477">
                  <c:v>0.78124400000000005</c:v>
                </c:pt>
                <c:pt idx="1478">
                  <c:v>0.79958099999999999</c:v>
                </c:pt>
                <c:pt idx="1479">
                  <c:v>0.818106</c:v>
                </c:pt>
                <c:pt idx="1480">
                  <c:v>0.83639799999999997</c:v>
                </c:pt>
                <c:pt idx="1481">
                  <c:v>0.85485699999999998</c:v>
                </c:pt>
                <c:pt idx="1482">
                  <c:v>0.87436199999999997</c:v>
                </c:pt>
                <c:pt idx="1483">
                  <c:v>0.89485999999999999</c:v>
                </c:pt>
                <c:pt idx="1484">
                  <c:v>0.91537199999999996</c:v>
                </c:pt>
                <c:pt idx="1485">
                  <c:v>0.93499600000000005</c:v>
                </c:pt>
                <c:pt idx="1486">
                  <c:v>0.95377699999999999</c:v>
                </c:pt>
                <c:pt idx="1487">
                  <c:v>0.972611</c:v>
                </c:pt>
                <c:pt idx="1488">
                  <c:v>0.992116</c:v>
                </c:pt>
                <c:pt idx="1489">
                  <c:v>1.0120260000000001</c:v>
                </c:pt>
                <c:pt idx="1490">
                  <c:v>1.031755</c:v>
                </c:pt>
                <c:pt idx="1491">
                  <c:v>1.0506420000000001</c:v>
                </c:pt>
                <c:pt idx="1492">
                  <c:v>1.0682339999999999</c:v>
                </c:pt>
                <c:pt idx="1493">
                  <c:v>1.085005</c:v>
                </c:pt>
                <c:pt idx="1494">
                  <c:v>1.1014550000000001</c:v>
                </c:pt>
                <c:pt idx="1495">
                  <c:v>1.117</c:v>
                </c:pt>
                <c:pt idx="1496">
                  <c:v>1.130698</c:v>
                </c:pt>
                <c:pt idx="1497">
                  <c:v>1.1423220000000001</c:v>
                </c:pt>
                <c:pt idx="1498">
                  <c:v>1.15263</c:v>
                </c:pt>
                <c:pt idx="1499">
                  <c:v>1.162434</c:v>
                </c:pt>
                <c:pt idx="1500">
                  <c:v>1.1715150000000001</c:v>
                </c:pt>
                <c:pt idx="1501">
                  <c:v>1.179033</c:v>
                </c:pt>
                <c:pt idx="1502">
                  <c:v>1.184599</c:v>
                </c:pt>
                <c:pt idx="1503">
                  <c:v>1.1885790000000001</c:v>
                </c:pt>
                <c:pt idx="1504">
                  <c:v>1.1920949999999999</c:v>
                </c:pt>
                <c:pt idx="1505">
                  <c:v>1.1966699999999999</c:v>
                </c:pt>
                <c:pt idx="1506">
                  <c:v>1.2031270000000001</c:v>
                </c:pt>
                <c:pt idx="1507">
                  <c:v>1.2108479999999999</c:v>
                </c:pt>
                <c:pt idx="1508">
                  <c:v>1.217913</c:v>
                </c:pt>
                <c:pt idx="1509">
                  <c:v>1.2228250000000001</c:v>
                </c:pt>
                <c:pt idx="1510">
                  <c:v>1.2263790000000001</c:v>
                </c:pt>
                <c:pt idx="1511">
                  <c:v>1.230243</c:v>
                </c:pt>
                <c:pt idx="1512">
                  <c:v>1.2348509999999999</c:v>
                </c:pt>
                <c:pt idx="1513">
                  <c:v>1.2399560000000001</c:v>
                </c:pt>
                <c:pt idx="1514">
                  <c:v>1.2455000000000001</c:v>
                </c:pt>
                <c:pt idx="1515">
                  <c:v>1.2518039999999999</c:v>
                </c:pt>
                <c:pt idx="1516">
                  <c:v>1.2595209999999999</c:v>
                </c:pt>
                <c:pt idx="1517">
                  <c:v>1.2683800000000001</c:v>
                </c:pt>
                <c:pt idx="1518">
                  <c:v>1.27657</c:v>
                </c:pt>
                <c:pt idx="1519">
                  <c:v>1.2826029999999999</c:v>
                </c:pt>
                <c:pt idx="1520">
                  <c:v>1.2867109999999999</c:v>
                </c:pt>
                <c:pt idx="1521">
                  <c:v>1.2902849999999999</c:v>
                </c:pt>
                <c:pt idx="1522">
                  <c:v>1.29474</c:v>
                </c:pt>
                <c:pt idx="1523">
                  <c:v>1.300128</c:v>
                </c:pt>
                <c:pt idx="1524">
                  <c:v>1.3052239999999999</c:v>
                </c:pt>
                <c:pt idx="1525">
                  <c:v>1.3094349999999999</c:v>
                </c:pt>
                <c:pt idx="1526">
                  <c:v>1.313496</c:v>
                </c:pt>
                <c:pt idx="1527">
                  <c:v>1.3184689999999999</c:v>
                </c:pt>
                <c:pt idx="1528">
                  <c:v>1.3247979999999999</c:v>
                </c:pt>
                <c:pt idx="1529">
                  <c:v>1.3320190000000001</c:v>
                </c:pt>
                <c:pt idx="1530">
                  <c:v>1.339234</c:v>
                </c:pt>
                <c:pt idx="1531">
                  <c:v>1.346206</c:v>
                </c:pt>
                <c:pt idx="1532">
                  <c:v>1.353386</c:v>
                </c:pt>
                <c:pt idx="1533">
                  <c:v>1.3605659999999999</c:v>
                </c:pt>
                <c:pt idx="1534">
                  <c:v>1.366619</c:v>
                </c:pt>
                <c:pt idx="1535">
                  <c:v>1.3703050000000001</c:v>
                </c:pt>
                <c:pt idx="1536">
                  <c:v>1.3711800000000001</c:v>
                </c:pt>
                <c:pt idx="1537">
                  <c:v>1.3707530000000001</c:v>
                </c:pt>
                <c:pt idx="1538">
                  <c:v>1.371469</c:v>
                </c:pt>
                <c:pt idx="1539">
                  <c:v>1.37409</c:v>
                </c:pt>
                <c:pt idx="1540">
                  <c:v>1.377413</c:v>
                </c:pt>
                <c:pt idx="1541">
                  <c:v>1.379918</c:v>
                </c:pt>
                <c:pt idx="1542">
                  <c:v>1.381057</c:v>
                </c:pt>
                <c:pt idx="1543">
                  <c:v>1.3809830000000001</c:v>
                </c:pt>
                <c:pt idx="1544">
                  <c:v>1.379958</c:v>
                </c:pt>
                <c:pt idx="1545">
                  <c:v>1.3784620000000001</c:v>
                </c:pt>
                <c:pt idx="1546">
                  <c:v>1.3764400000000001</c:v>
                </c:pt>
                <c:pt idx="1547">
                  <c:v>1.373076</c:v>
                </c:pt>
                <c:pt idx="1548">
                  <c:v>1.368279</c:v>
                </c:pt>
                <c:pt idx="1549">
                  <c:v>1.3629789999999999</c:v>
                </c:pt>
                <c:pt idx="1550">
                  <c:v>1.3578410000000001</c:v>
                </c:pt>
                <c:pt idx="1551">
                  <c:v>1.352679</c:v>
                </c:pt>
                <c:pt idx="1552">
                  <c:v>1.3467290000000001</c:v>
                </c:pt>
                <c:pt idx="1553">
                  <c:v>1.3392649999999999</c:v>
                </c:pt>
                <c:pt idx="1554">
                  <c:v>1.330551</c:v>
                </c:pt>
                <c:pt idx="1555">
                  <c:v>1.3219479999999999</c:v>
                </c:pt>
                <c:pt idx="1556">
                  <c:v>1.314438</c:v>
                </c:pt>
                <c:pt idx="1557">
                  <c:v>1.3074619999999999</c:v>
                </c:pt>
                <c:pt idx="1558">
                  <c:v>1.2995099999999999</c:v>
                </c:pt>
                <c:pt idx="1559">
                  <c:v>1.2897449999999999</c:v>
                </c:pt>
                <c:pt idx="1560">
                  <c:v>1.278966</c:v>
                </c:pt>
                <c:pt idx="1561">
                  <c:v>1.26877</c:v>
                </c:pt>
                <c:pt idx="1562">
                  <c:v>1.2600420000000001</c:v>
                </c:pt>
                <c:pt idx="1563">
                  <c:v>1.2519670000000001</c:v>
                </c:pt>
                <c:pt idx="1564">
                  <c:v>1.2426079999999999</c:v>
                </c:pt>
                <c:pt idx="1565">
                  <c:v>1.2308319999999999</c:v>
                </c:pt>
                <c:pt idx="1566">
                  <c:v>1.2171190000000001</c:v>
                </c:pt>
                <c:pt idx="1567">
                  <c:v>1.2030019999999999</c:v>
                </c:pt>
                <c:pt idx="1568">
                  <c:v>1.1898740000000001</c:v>
                </c:pt>
                <c:pt idx="1569">
                  <c:v>1.1778599999999999</c:v>
                </c:pt>
                <c:pt idx="1570">
                  <c:v>1.1659930000000001</c:v>
                </c:pt>
                <c:pt idx="1571">
                  <c:v>1.153257</c:v>
                </c:pt>
                <c:pt idx="1572">
                  <c:v>1.1393819999999999</c:v>
                </c:pt>
                <c:pt idx="1573">
                  <c:v>1.125162</c:v>
                </c:pt>
                <c:pt idx="1574">
                  <c:v>1.11151</c:v>
                </c:pt>
                <c:pt idx="1575">
                  <c:v>1.098063</c:v>
                </c:pt>
                <c:pt idx="1576">
                  <c:v>1.0836129999999999</c:v>
                </c:pt>
                <c:pt idx="1577">
                  <c:v>1.067752</c:v>
                </c:pt>
                <c:pt idx="1578">
                  <c:v>1.0513619999999999</c:v>
                </c:pt>
                <c:pt idx="1579">
                  <c:v>1.0355540000000001</c:v>
                </c:pt>
                <c:pt idx="1580">
                  <c:v>1.0211429999999999</c:v>
                </c:pt>
                <c:pt idx="1581">
                  <c:v>1.0083310000000001</c:v>
                </c:pt>
                <c:pt idx="1582">
                  <c:v>0.99587099999999995</c:v>
                </c:pt>
                <c:pt idx="1583">
                  <c:v>0.98177199999999998</c:v>
                </c:pt>
                <c:pt idx="1584">
                  <c:v>0.96533199999999997</c:v>
                </c:pt>
                <c:pt idx="1585">
                  <c:v>0.94785299999999995</c:v>
                </c:pt>
                <c:pt idx="1586">
                  <c:v>0.93109600000000003</c:v>
                </c:pt>
                <c:pt idx="1587">
                  <c:v>0.91561099999999995</c:v>
                </c:pt>
                <c:pt idx="1588">
                  <c:v>0.90071599999999996</c:v>
                </c:pt>
                <c:pt idx="1589">
                  <c:v>0.88530399999999998</c:v>
                </c:pt>
                <c:pt idx="1590">
                  <c:v>0.86890999999999996</c:v>
                </c:pt>
                <c:pt idx="1591">
                  <c:v>0.85229900000000003</c:v>
                </c:pt>
                <c:pt idx="1592">
                  <c:v>0.83666399999999996</c:v>
                </c:pt>
                <c:pt idx="1593">
                  <c:v>0.82255800000000001</c:v>
                </c:pt>
                <c:pt idx="1594">
                  <c:v>0.80983799999999995</c:v>
                </c:pt>
                <c:pt idx="1595">
                  <c:v>0.79837599999999997</c:v>
                </c:pt>
                <c:pt idx="1596">
                  <c:v>0.78825699999999999</c:v>
                </c:pt>
                <c:pt idx="1597">
                  <c:v>0.77941499999999997</c:v>
                </c:pt>
                <c:pt idx="1598">
                  <c:v>0.77179399999999998</c:v>
                </c:pt>
                <c:pt idx="1599">
                  <c:v>0.76505699999999999</c:v>
                </c:pt>
                <c:pt idx="1600">
                  <c:v>0.75815299999999997</c:v>
                </c:pt>
                <c:pt idx="1601">
                  <c:v>0.75007800000000002</c:v>
                </c:pt>
                <c:pt idx="1602">
                  <c:v>0.74075000000000002</c:v>
                </c:pt>
                <c:pt idx="1603">
                  <c:v>0.73155499999999996</c:v>
                </c:pt>
                <c:pt idx="1604">
                  <c:v>0.724132</c:v>
                </c:pt>
                <c:pt idx="1605">
                  <c:v>0.71853800000000001</c:v>
                </c:pt>
                <c:pt idx="1606">
                  <c:v>0.71354899999999999</c:v>
                </c:pt>
                <c:pt idx="1607">
                  <c:v>0.70755299999999999</c:v>
                </c:pt>
                <c:pt idx="1608">
                  <c:v>0.70020800000000005</c:v>
                </c:pt>
                <c:pt idx="1609">
                  <c:v>0.69323699999999999</c:v>
                </c:pt>
                <c:pt idx="1610">
                  <c:v>0.68783499999999997</c:v>
                </c:pt>
                <c:pt idx="1611">
                  <c:v>0.68309299999999995</c:v>
                </c:pt>
                <c:pt idx="1612">
                  <c:v>0.67744800000000005</c:v>
                </c:pt>
                <c:pt idx="1613">
                  <c:v>0.67043799999999998</c:v>
                </c:pt>
                <c:pt idx="1614">
                  <c:v>0.66332599999999997</c:v>
                </c:pt>
                <c:pt idx="1615">
                  <c:v>0.65789500000000001</c:v>
                </c:pt>
                <c:pt idx="1616">
                  <c:v>0.65457799999999999</c:v>
                </c:pt>
                <c:pt idx="1617">
                  <c:v>0.65230500000000002</c:v>
                </c:pt>
                <c:pt idx="1618">
                  <c:v>0.64980599999999999</c:v>
                </c:pt>
                <c:pt idx="1619">
                  <c:v>0.64600400000000002</c:v>
                </c:pt>
                <c:pt idx="1620">
                  <c:v>0.64035399999999998</c:v>
                </c:pt>
                <c:pt idx="1621">
                  <c:v>0.63428099999999998</c:v>
                </c:pt>
                <c:pt idx="1622">
                  <c:v>0.63038000000000005</c:v>
                </c:pt>
                <c:pt idx="1623">
                  <c:v>0.62961699999999998</c:v>
                </c:pt>
                <c:pt idx="1624">
                  <c:v>0.630305</c:v>
                </c:pt>
                <c:pt idx="1625">
                  <c:v>0.62973999999999997</c:v>
                </c:pt>
                <c:pt idx="1626">
                  <c:v>0.62697999999999998</c:v>
                </c:pt>
                <c:pt idx="1627">
                  <c:v>0.62342500000000001</c:v>
                </c:pt>
                <c:pt idx="1628">
                  <c:v>0.62096899999999999</c:v>
                </c:pt>
                <c:pt idx="1629">
                  <c:v>0.62016300000000002</c:v>
                </c:pt>
                <c:pt idx="1630">
                  <c:v>0.61998699999999995</c:v>
                </c:pt>
                <c:pt idx="1631">
                  <c:v>0.61962099999999998</c:v>
                </c:pt>
                <c:pt idx="1632">
                  <c:v>0.619479</c:v>
                </c:pt>
                <c:pt idx="1633">
                  <c:v>0.62048599999999998</c:v>
                </c:pt>
                <c:pt idx="1634">
                  <c:v>0.62363500000000005</c:v>
                </c:pt>
                <c:pt idx="1635">
                  <c:v>0.62935300000000005</c:v>
                </c:pt>
                <c:pt idx="1636">
                  <c:v>0.63653599999999999</c:v>
                </c:pt>
                <c:pt idx="1637">
                  <c:v>0.64331300000000002</c:v>
                </c:pt>
                <c:pt idx="1638">
                  <c:v>0.64901399999999998</c:v>
                </c:pt>
                <c:pt idx="1639">
                  <c:v>0.65470099999999998</c:v>
                </c:pt>
                <c:pt idx="1640">
                  <c:v>0.66208599999999995</c:v>
                </c:pt>
                <c:pt idx="1641">
                  <c:v>0.67219899999999999</c:v>
                </c:pt>
                <c:pt idx="1642">
                  <c:v>0.68429099999999998</c:v>
                </c:pt>
                <c:pt idx="1643">
                  <c:v>0.69647300000000001</c:v>
                </c:pt>
                <c:pt idx="1644">
                  <c:v>0.70785900000000002</c:v>
                </c:pt>
                <c:pt idx="1645">
                  <c:v>0.71908399999999995</c:v>
                </c:pt>
                <c:pt idx="1646">
                  <c:v>0.73112900000000003</c:v>
                </c:pt>
                <c:pt idx="1647">
                  <c:v>0.74426400000000004</c:v>
                </c:pt>
                <c:pt idx="1648">
                  <c:v>0.75756900000000005</c:v>
                </c:pt>
                <c:pt idx="1649">
                  <c:v>0.76955799999999996</c:v>
                </c:pt>
                <c:pt idx="1650">
                  <c:v>0.77954599999999996</c:v>
                </c:pt>
                <c:pt idx="1651">
                  <c:v>0.78854900000000006</c:v>
                </c:pt>
                <c:pt idx="1652">
                  <c:v>0.79872600000000005</c:v>
                </c:pt>
                <c:pt idx="1653">
                  <c:v>0.81151499999999999</c:v>
                </c:pt>
                <c:pt idx="1654">
                  <c:v>0.82643299999999997</c:v>
                </c:pt>
                <c:pt idx="1655">
                  <c:v>0.84198499999999998</c:v>
                </c:pt>
                <c:pt idx="1656">
                  <c:v>0.857128</c:v>
                </c:pt>
                <c:pt idx="1657">
                  <c:v>0.87173999999999996</c:v>
                </c:pt>
                <c:pt idx="1658">
                  <c:v>0.88616899999999998</c:v>
                </c:pt>
                <c:pt idx="1659">
                  <c:v>0.90018200000000004</c:v>
                </c:pt>
                <c:pt idx="1660">
                  <c:v>0.91289299999999995</c:v>
                </c:pt>
                <c:pt idx="1661">
                  <c:v>0.92378300000000002</c:v>
                </c:pt>
                <c:pt idx="1662">
                  <c:v>0.93337099999999995</c:v>
                </c:pt>
                <c:pt idx="1663">
                  <c:v>0.94299900000000003</c:v>
                </c:pt>
                <c:pt idx="1664">
                  <c:v>0.95336699999999996</c:v>
                </c:pt>
                <c:pt idx="1665">
                  <c:v>0.96375299999999997</c:v>
                </c:pt>
                <c:pt idx="1666">
                  <c:v>0.972885</c:v>
                </c:pt>
                <c:pt idx="1667">
                  <c:v>0.980016</c:v>
                </c:pt>
                <c:pt idx="1668">
                  <c:v>0.98557099999999997</c:v>
                </c:pt>
                <c:pt idx="1669">
                  <c:v>0.99034999999999995</c:v>
                </c:pt>
                <c:pt idx="1670">
                  <c:v>0.994371</c:v>
                </c:pt>
                <c:pt idx="1671">
                  <c:v>0.99763199999999996</c:v>
                </c:pt>
                <c:pt idx="1672">
                  <c:v>1.0009300000000001</c:v>
                </c:pt>
                <c:pt idx="1673">
                  <c:v>1.0047360000000001</c:v>
                </c:pt>
                <c:pt idx="1674">
                  <c:v>1.0086889999999999</c:v>
                </c:pt>
                <c:pt idx="1675">
                  <c:v>1.013053</c:v>
                </c:pt>
                <c:pt idx="1676">
                  <c:v>1.0188839999999999</c:v>
                </c:pt>
                <c:pt idx="1677">
                  <c:v>1.0263599999999999</c:v>
                </c:pt>
                <c:pt idx="1678">
                  <c:v>1.0343469999999999</c:v>
                </c:pt>
                <c:pt idx="1679">
                  <c:v>1.0416939999999999</c:v>
                </c:pt>
                <c:pt idx="1680">
                  <c:v>1.0490440000000001</c:v>
                </c:pt>
                <c:pt idx="1681">
                  <c:v>1.058189</c:v>
                </c:pt>
                <c:pt idx="1682">
                  <c:v>1.068851</c:v>
                </c:pt>
                <c:pt idx="1683">
                  <c:v>1.07901</c:v>
                </c:pt>
                <c:pt idx="1684">
                  <c:v>1.087707</c:v>
                </c:pt>
                <c:pt idx="1685">
                  <c:v>1.0953329999999999</c:v>
                </c:pt>
                <c:pt idx="1686">
                  <c:v>1.1025370000000001</c:v>
                </c:pt>
                <c:pt idx="1687">
                  <c:v>1.109513</c:v>
                </c:pt>
                <c:pt idx="1688">
                  <c:v>1.1164190000000001</c:v>
                </c:pt>
                <c:pt idx="1689">
                  <c:v>1.123626</c:v>
                </c:pt>
                <c:pt idx="1690">
                  <c:v>1.1310039999999999</c:v>
                </c:pt>
                <c:pt idx="1691">
                  <c:v>1.13825</c:v>
                </c:pt>
                <c:pt idx="1692">
                  <c:v>1.145669</c:v>
                </c:pt>
                <c:pt idx="1693">
                  <c:v>1.153815</c:v>
                </c:pt>
                <c:pt idx="1694">
                  <c:v>1.16313</c:v>
                </c:pt>
                <c:pt idx="1695">
                  <c:v>1.173503</c:v>
                </c:pt>
                <c:pt idx="1696">
                  <c:v>1.1838839999999999</c:v>
                </c:pt>
                <c:pt idx="1697">
                  <c:v>1.1936560000000001</c:v>
                </c:pt>
                <c:pt idx="1698">
                  <c:v>1.2034640000000001</c:v>
                </c:pt>
                <c:pt idx="1699">
                  <c:v>1.2137370000000001</c:v>
                </c:pt>
                <c:pt idx="1700">
                  <c:v>1.223913</c:v>
                </c:pt>
                <c:pt idx="1701">
                  <c:v>1.233635</c:v>
                </c:pt>
                <c:pt idx="1702">
                  <c:v>1.2435659999999999</c:v>
                </c:pt>
                <c:pt idx="1703">
                  <c:v>1.254275</c:v>
                </c:pt>
                <c:pt idx="1704">
                  <c:v>1.265029</c:v>
                </c:pt>
                <c:pt idx="1705">
                  <c:v>1.274648</c:v>
                </c:pt>
                <c:pt idx="1706">
                  <c:v>1.2830060000000001</c:v>
                </c:pt>
                <c:pt idx="1707">
                  <c:v>1.290543</c:v>
                </c:pt>
                <c:pt idx="1708">
                  <c:v>1.2971029999999999</c:v>
                </c:pt>
                <c:pt idx="1709">
                  <c:v>1.302495</c:v>
                </c:pt>
                <c:pt idx="1710">
                  <c:v>1.3068219999999999</c:v>
                </c:pt>
                <c:pt idx="1711">
                  <c:v>1.310182</c:v>
                </c:pt>
                <c:pt idx="1712">
                  <c:v>1.3131250000000001</c:v>
                </c:pt>
                <c:pt idx="1713">
                  <c:v>1.3159700000000001</c:v>
                </c:pt>
                <c:pt idx="1714">
                  <c:v>1.3184640000000001</c:v>
                </c:pt>
                <c:pt idx="1715">
                  <c:v>1.3209919999999999</c:v>
                </c:pt>
                <c:pt idx="1716">
                  <c:v>1.324247</c:v>
                </c:pt>
                <c:pt idx="1717">
                  <c:v>1.3277650000000001</c:v>
                </c:pt>
                <c:pt idx="1718">
                  <c:v>1.3298859999999999</c:v>
                </c:pt>
                <c:pt idx="1719">
                  <c:v>1.3297159999999999</c:v>
                </c:pt>
                <c:pt idx="1720">
                  <c:v>1.3284800000000001</c:v>
                </c:pt>
                <c:pt idx="1721">
                  <c:v>1.3277239999999999</c:v>
                </c:pt>
                <c:pt idx="1722">
                  <c:v>1.327434</c:v>
                </c:pt>
                <c:pt idx="1723">
                  <c:v>1.326929</c:v>
                </c:pt>
                <c:pt idx="1724">
                  <c:v>1.326138</c:v>
                </c:pt>
                <c:pt idx="1725">
                  <c:v>1.325477</c:v>
                </c:pt>
                <c:pt idx="1726">
                  <c:v>1.3248660000000001</c:v>
                </c:pt>
                <c:pt idx="1727">
                  <c:v>1.3236429999999999</c:v>
                </c:pt>
                <c:pt idx="1728">
                  <c:v>1.3216669999999999</c:v>
                </c:pt>
                <c:pt idx="1729">
                  <c:v>1.319456</c:v>
                </c:pt>
                <c:pt idx="1730">
                  <c:v>1.3172809999999999</c:v>
                </c:pt>
                <c:pt idx="1731">
                  <c:v>1.314575</c:v>
                </c:pt>
                <c:pt idx="1732">
                  <c:v>1.310441</c:v>
                </c:pt>
                <c:pt idx="1733">
                  <c:v>1.3044530000000001</c:v>
                </c:pt>
                <c:pt idx="1734">
                  <c:v>1.2964770000000001</c:v>
                </c:pt>
                <c:pt idx="1735">
                  <c:v>1.286875</c:v>
                </c:pt>
                <c:pt idx="1736">
                  <c:v>1.276831</c:v>
                </c:pt>
                <c:pt idx="1737">
                  <c:v>1.2674540000000001</c:v>
                </c:pt>
                <c:pt idx="1738">
                  <c:v>1.2589920000000001</c:v>
                </c:pt>
                <c:pt idx="1739">
                  <c:v>1.2506900000000001</c:v>
                </c:pt>
                <c:pt idx="1740">
                  <c:v>1.241492</c:v>
                </c:pt>
                <c:pt idx="1741">
                  <c:v>1.231641</c:v>
                </c:pt>
                <c:pt idx="1742">
                  <c:v>1.2224489999999999</c:v>
                </c:pt>
                <c:pt idx="1743">
                  <c:v>1.21414</c:v>
                </c:pt>
                <c:pt idx="1744">
                  <c:v>1.205613</c:v>
                </c:pt>
                <c:pt idx="1745">
                  <c:v>1.1962699999999999</c:v>
                </c:pt>
                <c:pt idx="1746">
                  <c:v>1.186464</c:v>
                </c:pt>
                <c:pt idx="1747">
                  <c:v>1.176253</c:v>
                </c:pt>
                <c:pt idx="1748">
                  <c:v>1.165224</c:v>
                </c:pt>
                <c:pt idx="1749">
                  <c:v>1.1534469999999999</c:v>
                </c:pt>
                <c:pt idx="1750">
                  <c:v>1.141302</c:v>
                </c:pt>
                <c:pt idx="1751">
                  <c:v>1.1284749999999999</c:v>
                </c:pt>
                <c:pt idx="1752">
                  <c:v>1.114087</c:v>
                </c:pt>
                <c:pt idx="1753">
                  <c:v>1.097942</c:v>
                </c:pt>
                <c:pt idx="1754">
                  <c:v>1.0811869999999999</c:v>
                </c:pt>
                <c:pt idx="1755">
                  <c:v>1.065132</c:v>
                </c:pt>
                <c:pt idx="1756">
                  <c:v>1.0496799999999999</c:v>
                </c:pt>
                <c:pt idx="1757">
                  <c:v>1.034332</c:v>
                </c:pt>
                <c:pt idx="1758">
                  <c:v>1.020059</c:v>
                </c:pt>
                <c:pt idx="1759">
                  <c:v>1.008084</c:v>
                </c:pt>
                <c:pt idx="1760">
                  <c:v>0.99766900000000003</c:v>
                </c:pt>
                <c:pt idx="1761">
                  <c:v>0.98712500000000003</c:v>
                </c:pt>
                <c:pt idx="1762">
                  <c:v>0.976302</c:v>
                </c:pt>
                <c:pt idx="1763">
                  <c:v>0.966225</c:v>
                </c:pt>
                <c:pt idx="1764">
                  <c:v>0.95694599999999996</c:v>
                </c:pt>
                <c:pt idx="1765">
                  <c:v>0.947496</c:v>
                </c:pt>
                <c:pt idx="1766">
                  <c:v>0.93737300000000001</c:v>
                </c:pt>
                <c:pt idx="1767">
                  <c:v>0.92697300000000005</c:v>
                </c:pt>
                <c:pt idx="1768">
                  <c:v>0.91682399999999997</c:v>
                </c:pt>
                <c:pt idx="1769">
                  <c:v>0.907223</c:v>
                </c:pt>
                <c:pt idx="1770">
                  <c:v>0.89832299999999998</c:v>
                </c:pt>
                <c:pt idx="1771">
                  <c:v>0.88992400000000005</c:v>
                </c:pt>
                <c:pt idx="1772">
                  <c:v>0.88175800000000004</c:v>
                </c:pt>
                <c:pt idx="1773">
                  <c:v>0.87367499999999998</c:v>
                </c:pt>
                <c:pt idx="1774">
                  <c:v>0.86492899999999995</c:v>
                </c:pt>
                <c:pt idx="1775">
                  <c:v>0.85505500000000001</c:v>
                </c:pt>
                <c:pt idx="1776">
                  <c:v>0.84533499999999995</c:v>
                </c:pt>
                <c:pt idx="1777">
                  <c:v>0.83728400000000003</c:v>
                </c:pt>
                <c:pt idx="1778">
                  <c:v>0.83094199999999996</c:v>
                </c:pt>
                <c:pt idx="1779">
                  <c:v>0.82525199999999999</c:v>
                </c:pt>
                <c:pt idx="1780">
                  <c:v>0.81882600000000005</c:v>
                </c:pt>
                <c:pt idx="1781">
                  <c:v>0.81132599999999999</c:v>
                </c:pt>
                <c:pt idx="1782">
                  <c:v>0.80378700000000003</c:v>
                </c:pt>
                <c:pt idx="1783">
                  <c:v>0.79686400000000002</c:v>
                </c:pt>
                <c:pt idx="1784">
                  <c:v>0.79042500000000004</c:v>
                </c:pt>
                <c:pt idx="1785">
                  <c:v>0.78446899999999997</c:v>
                </c:pt>
                <c:pt idx="1786">
                  <c:v>0.77932599999999996</c:v>
                </c:pt>
                <c:pt idx="1787">
                  <c:v>0.775169</c:v>
                </c:pt>
                <c:pt idx="1788">
                  <c:v>0.77110999999999996</c:v>
                </c:pt>
                <c:pt idx="1789">
                  <c:v>0.76572399999999996</c:v>
                </c:pt>
                <c:pt idx="1790">
                  <c:v>0.75871200000000005</c:v>
                </c:pt>
                <c:pt idx="1791">
                  <c:v>0.75092999999999999</c:v>
                </c:pt>
                <c:pt idx="1792">
                  <c:v>0.74325200000000002</c:v>
                </c:pt>
                <c:pt idx="1793">
                  <c:v>0.73591399999999996</c:v>
                </c:pt>
                <c:pt idx="1794">
                  <c:v>0.7288</c:v>
                </c:pt>
                <c:pt idx="1795">
                  <c:v>0.721584</c:v>
                </c:pt>
                <c:pt idx="1796">
                  <c:v>0.71339300000000005</c:v>
                </c:pt>
                <c:pt idx="1797">
                  <c:v>0.70439700000000005</c:v>
                </c:pt>
                <c:pt idx="1798">
                  <c:v>0.69654400000000005</c:v>
                </c:pt>
                <c:pt idx="1799">
                  <c:v>0.69123800000000002</c:v>
                </c:pt>
                <c:pt idx="1800">
                  <c:v>0.68843600000000005</c:v>
                </c:pt>
                <c:pt idx="1801">
                  <c:v>0.68737000000000004</c:v>
                </c:pt>
                <c:pt idx="1802">
                  <c:v>0.68705300000000002</c:v>
                </c:pt>
                <c:pt idx="1803">
                  <c:v>0.68698700000000001</c:v>
                </c:pt>
                <c:pt idx="1804">
                  <c:v>0.68742800000000004</c:v>
                </c:pt>
                <c:pt idx="1805">
                  <c:v>0.68884400000000001</c:v>
                </c:pt>
                <c:pt idx="1806">
                  <c:v>0.69145199999999996</c:v>
                </c:pt>
                <c:pt idx="1807">
                  <c:v>0.69570100000000001</c:v>
                </c:pt>
                <c:pt idx="1808">
                  <c:v>0.70215000000000005</c:v>
                </c:pt>
                <c:pt idx="1809">
                  <c:v>0.71000099999999999</c:v>
                </c:pt>
                <c:pt idx="1810">
                  <c:v>0.71736200000000006</c:v>
                </c:pt>
                <c:pt idx="1811">
                  <c:v>0.72353999999999996</c:v>
                </c:pt>
                <c:pt idx="1812">
                  <c:v>0.72958699999999999</c:v>
                </c:pt>
                <c:pt idx="1813">
                  <c:v>0.73641000000000001</c:v>
                </c:pt>
                <c:pt idx="1814">
                  <c:v>0.74362899999999998</c:v>
                </c:pt>
                <c:pt idx="1815">
                  <c:v>0.750471</c:v>
                </c:pt>
                <c:pt idx="1816">
                  <c:v>0.75682199999999999</c:v>
                </c:pt>
                <c:pt idx="1817">
                  <c:v>0.76343899999999998</c:v>
                </c:pt>
                <c:pt idx="1818">
                  <c:v>0.77117100000000005</c:v>
                </c:pt>
                <c:pt idx="1819">
                  <c:v>0.77969699999999997</c:v>
                </c:pt>
                <c:pt idx="1820">
                  <c:v>0.788219</c:v>
                </c:pt>
                <c:pt idx="1821">
                  <c:v>0.79695899999999997</c:v>
                </c:pt>
                <c:pt idx="1822">
                  <c:v>0.80605199999999999</c:v>
                </c:pt>
                <c:pt idx="1823">
                  <c:v>0.81438699999999997</c:v>
                </c:pt>
                <c:pt idx="1824">
                  <c:v>0.82129399999999997</c:v>
                </c:pt>
                <c:pt idx="1825">
                  <c:v>0.827851</c:v>
                </c:pt>
                <c:pt idx="1826">
                  <c:v>0.83554899999999999</c:v>
                </c:pt>
                <c:pt idx="1827">
                  <c:v>0.84443999999999997</c:v>
                </c:pt>
                <c:pt idx="1828">
                  <c:v>0.85318799999999995</c:v>
                </c:pt>
                <c:pt idx="1829">
                  <c:v>0.86088200000000004</c:v>
                </c:pt>
                <c:pt idx="1830">
                  <c:v>0.86793799999999999</c:v>
                </c:pt>
                <c:pt idx="1831">
                  <c:v>0.87511399999999995</c:v>
                </c:pt>
                <c:pt idx="1832">
                  <c:v>0.88217999999999996</c:v>
                </c:pt>
                <c:pt idx="1833">
                  <c:v>0.88757699999999995</c:v>
                </c:pt>
                <c:pt idx="1834">
                  <c:v>0.89012199999999997</c:v>
                </c:pt>
                <c:pt idx="1835">
                  <c:v>0.89065799999999995</c:v>
                </c:pt>
                <c:pt idx="1836">
                  <c:v>0.89052900000000002</c:v>
                </c:pt>
                <c:pt idx="1837">
                  <c:v>0.88973500000000005</c:v>
                </c:pt>
                <c:pt idx="1838">
                  <c:v>0.88795999999999997</c:v>
                </c:pt>
                <c:pt idx="1839">
                  <c:v>0.88614099999999996</c:v>
                </c:pt>
                <c:pt idx="1840">
                  <c:v>0.88591799999999998</c:v>
                </c:pt>
                <c:pt idx="1841">
                  <c:v>0.88754900000000003</c:v>
                </c:pt>
                <c:pt idx="1842">
                  <c:v>0.88952600000000004</c:v>
                </c:pt>
                <c:pt idx="1843">
                  <c:v>0.89074900000000001</c:v>
                </c:pt>
                <c:pt idx="1844">
                  <c:v>0.89188100000000003</c:v>
                </c:pt>
                <c:pt idx="1845">
                  <c:v>0.89432599999999995</c:v>
                </c:pt>
                <c:pt idx="1846">
                  <c:v>0.89848899999999998</c:v>
                </c:pt>
                <c:pt idx="1847">
                  <c:v>0.90334700000000001</c:v>
                </c:pt>
                <c:pt idx="1848">
                  <c:v>0.90790899999999997</c:v>
                </c:pt>
                <c:pt idx="1849">
                  <c:v>0.91284200000000004</c:v>
                </c:pt>
                <c:pt idx="1850">
                  <c:v>0.91947800000000002</c:v>
                </c:pt>
                <c:pt idx="1851">
                  <c:v>0.92738600000000004</c:v>
                </c:pt>
                <c:pt idx="1852">
                  <c:v>0.93508400000000003</c:v>
                </c:pt>
                <c:pt idx="1853">
                  <c:v>0.94254400000000005</c:v>
                </c:pt>
                <c:pt idx="1854">
                  <c:v>0.95070200000000005</c:v>
                </c:pt>
                <c:pt idx="1855">
                  <c:v>0.95950599999999997</c:v>
                </c:pt>
                <c:pt idx="1856">
                  <c:v>0.968055</c:v>
                </c:pt>
                <c:pt idx="1857">
                  <c:v>0.97622100000000001</c:v>
                </c:pt>
                <c:pt idx="1858">
                  <c:v>0.98463400000000001</c:v>
                </c:pt>
                <c:pt idx="1859">
                  <c:v>0.99349299999999996</c:v>
                </c:pt>
                <c:pt idx="1860">
                  <c:v>1.0020979999999999</c:v>
                </c:pt>
                <c:pt idx="1861">
                  <c:v>1.009423</c:v>
                </c:pt>
                <c:pt idx="1862">
                  <c:v>1.016165</c:v>
                </c:pt>
                <c:pt idx="1863">
                  <c:v>1.0244470000000001</c:v>
                </c:pt>
                <c:pt idx="1864">
                  <c:v>1.034986</c:v>
                </c:pt>
                <c:pt idx="1865">
                  <c:v>1.04687</c:v>
                </c:pt>
                <c:pt idx="1866">
                  <c:v>1.05921</c:v>
                </c:pt>
                <c:pt idx="1867">
                  <c:v>1.072133</c:v>
                </c:pt>
                <c:pt idx="1868">
                  <c:v>1.086155</c:v>
                </c:pt>
                <c:pt idx="1869">
                  <c:v>1.100617</c:v>
                </c:pt>
                <c:pt idx="1870">
                  <c:v>1.114185</c:v>
                </c:pt>
                <c:pt idx="1871">
                  <c:v>1.1269549999999999</c:v>
                </c:pt>
                <c:pt idx="1872">
                  <c:v>1.1402540000000001</c:v>
                </c:pt>
                <c:pt idx="1873">
                  <c:v>1.1543060000000001</c:v>
                </c:pt>
                <c:pt idx="1874">
                  <c:v>1.167678</c:v>
                </c:pt>
                <c:pt idx="1875">
                  <c:v>1.179028</c:v>
                </c:pt>
                <c:pt idx="1876">
                  <c:v>1.188477</c:v>
                </c:pt>
                <c:pt idx="1877">
                  <c:v>1.1967989999999999</c:v>
                </c:pt>
                <c:pt idx="1878">
                  <c:v>1.2036960000000001</c:v>
                </c:pt>
                <c:pt idx="1879">
                  <c:v>1.208186</c:v>
                </c:pt>
                <c:pt idx="1880">
                  <c:v>1.2105189999999999</c:v>
                </c:pt>
                <c:pt idx="1881">
                  <c:v>1.2126539999999999</c:v>
                </c:pt>
                <c:pt idx="1882">
                  <c:v>1.21637</c:v>
                </c:pt>
                <c:pt idx="1883">
                  <c:v>1.221303</c:v>
                </c:pt>
                <c:pt idx="1884">
                  <c:v>1.2259199999999999</c:v>
                </c:pt>
                <c:pt idx="1885">
                  <c:v>1.229795</c:v>
                </c:pt>
                <c:pt idx="1886">
                  <c:v>1.233889</c:v>
                </c:pt>
                <c:pt idx="1887">
                  <c:v>1.238794</c:v>
                </c:pt>
                <c:pt idx="1888">
                  <c:v>1.2439169999999999</c:v>
                </c:pt>
                <c:pt idx="1889">
                  <c:v>1.2486649999999999</c:v>
                </c:pt>
                <c:pt idx="1890">
                  <c:v>1.252875</c:v>
                </c:pt>
                <c:pt idx="1891">
                  <c:v>1.256338</c:v>
                </c:pt>
                <c:pt idx="1892">
                  <c:v>1.258896</c:v>
                </c:pt>
                <c:pt idx="1893">
                  <c:v>1.2605999999999999</c:v>
                </c:pt>
                <c:pt idx="1894">
                  <c:v>1.2617510000000001</c:v>
                </c:pt>
                <c:pt idx="1895">
                  <c:v>1.262861</c:v>
                </c:pt>
                <c:pt idx="1896">
                  <c:v>1.263857</c:v>
                </c:pt>
                <c:pt idx="1897">
                  <c:v>1.2637290000000001</c:v>
                </c:pt>
                <c:pt idx="1898">
                  <c:v>1.2620549999999999</c:v>
                </c:pt>
                <c:pt idx="1899">
                  <c:v>1.25986</c:v>
                </c:pt>
                <c:pt idx="1900">
                  <c:v>1.2582580000000001</c:v>
                </c:pt>
                <c:pt idx="1901">
                  <c:v>1.2574179999999999</c:v>
                </c:pt>
                <c:pt idx="1902">
                  <c:v>1.256721</c:v>
                </c:pt>
                <c:pt idx="1903">
                  <c:v>1.2553339999999999</c:v>
                </c:pt>
                <c:pt idx="1904">
                  <c:v>1.2531760000000001</c:v>
                </c:pt>
                <c:pt idx="1905">
                  <c:v>1.2509380000000001</c:v>
                </c:pt>
                <c:pt idx="1906">
                  <c:v>1.248888</c:v>
                </c:pt>
                <c:pt idx="1907">
                  <c:v>1.246329</c:v>
                </c:pt>
                <c:pt idx="1908">
                  <c:v>1.2423070000000001</c:v>
                </c:pt>
                <c:pt idx="1909">
                  <c:v>1.2369239999999999</c:v>
                </c:pt>
                <c:pt idx="1910">
                  <c:v>1.2311890000000001</c:v>
                </c:pt>
                <c:pt idx="1911">
                  <c:v>1.2257039999999999</c:v>
                </c:pt>
                <c:pt idx="1912">
                  <c:v>1.220467</c:v>
                </c:pt>
                <c:pt idx="1913">
                  <c:v>1.215085</c:v>
                </c:pt>
                <c:pt idx="1914">
                  <c:v>1.209476</c:v>
                </c:pt>
                <c:pt idx="1915">
                  <c:v>1.2043630000000001</c:v>
                </c:pt>
                <c:pt idx="1916">
                  <c:v>1.199797</c:v>
                </c:pt>
                <c:pt idx="1917">
                  <c:v>1.1945669999999999</c:v>
                </c:pt>
                <c:pt idx="1918">
                  <c:v>1.187989</c:v>
                </c:pt>
                <c:pt idx="1919">
                  <c:v>1.1807510000000001</c:v>
                </c:pt>
                <c:pt idx="1920">
                  <c:v>1.173665</c:v>
                </c:pt>
                <c:pt idx="1921">
                  <c:v>1.1664129999999999</c:v>
                </c:pt>
                <c:pt idx="1922">
                  <c:v>1.157743</c:v>
                </c:pt>
                <c:pt idx="1923">
                  <c:v>1.1469659999999999</c:v>
                </c:pt>
                <c:pt idx="1924">
                  <c:v>1.1351059999999999</c:v>
                </c:pt>
                <c:pt idx="1925">
                  <c:v>1.1239349999999999</c:v>
                </c:pt>
                <c:pt idx="1926">
                  <c:v>1.113958</c:v>
                </c:pt>
                <c:pt idx="1927">
                  <c:v>1.1043860000000001</c:v>
                </c:pt>
                <c:pt idx="1928">
                  <c:v>1.0949180000000001</c:v>
                </c:pt>
                <c:pt idx="1929">
                  <c:v>1.0865629999999999</c:v>
                </c:pt>
                <c:pt idx="1930">
                  <c:v>1.0801149999999999</c:v>
                </c:pt>
                <c:pt idx="1931">
                  <c:v>1.0744610000000001</c:v>
                </c:pt>
                <c:pt idx="1932">
                  <c:v>1.0682130000000001</c:v>
                </c:pt>
                <c:pt idx="1933">
                  <c:v>1.06185</c:v>
                </c:pt>
                <c:pt idx="1934">
                  <c:v>1.056476</c:v>
                </c:pt>
                <c:pt idx="1935">
                  <c:v>1.0520989999999999</c:v>
                </c:pt>
                <c:pt idx="1936">
                  <c:v>1.047731</c:v>
                </c:pt>
                <c:pt idx="1937">
                  <c:v>1.0423150000000001</c:v>
                </c:pt>
                <c:pt idx="1938">
                  <c:v>1.035898</c:v>
                </c:pt>
                <c:pt idx="1939">
                  <c:v>1.029841</c:v>
                </c:pt>
                <c:pt idx="1940">
                  <c:v>1.0246280000000001</c:v>
                </c:pt>
                <c:pt idx="1941">
                  <c:v>1.0184439999999999</c:v>
                </c:pt>
                <c:pt idx="1942">
                  <c:v>1.0096130000000001</c:v>
                </c:pt>
                <c:pt idx="1943">
                  <c:v>0.99890900000000005</c:v>
                </c:pt>
                <c:pt idx="1944">
                  <c:v>0.98841500000000004</c:v>
                </c:pt>
                <c:pt idx="1945">
                  <c:v>0.97943400000000003</c:v>
                </c:pt>
                <c:pt idx="1946">
                  <c:v>0.97194700000000001</c:v>
                </c:pt>
                <c:pt idx="1947">
                  <c:v>0.965252</c:v>
                </c:pt>
                <c:pt idx="1948">
                  <c:v>0.95917200000000002</c:v>
                </c:pt>
                <c:pt idx="1949">
                  <c:v>0.95409100000000002</c:v>
                </c:pt>
                <c:pt idx="1950">
                  <c:v>0.94938500000000003</c:v>
                </c:pt>
                <c:pt idx="1951">
                  <c:v>0.943527</c:v>
                </c:pt>
                <c:pt idx="1952">
                  <c:v>0.936168</c:v>
                </c:pt>
                <c:pt idx="1953">
                  <c:v>0.92874500000000004</c:v>
                </c:pt>
                <c:pt idx="1954">
                  <c:v>0.92242599999999997</c:v>
                </c:pt>
                <c:pt idx="1955">
                  <c:v>0.91673400000000005</c:v>
                </c:pt>
                <c:pt idx="1956">
                  <c:v>0.91065099999999999</c:v>
                </c:pt>
                <c:pt idx="1957">
                  <c:v>0.90372600000000003</c:v>
                </c:pt>
                <c:pt idx="1958">
                  <c:v>0.89622900000000005</c:v>
                </c:pt>
                <c:pt idx="1959">
                  <c:v>0.88858000000000004</c:v>
                </c:pt>
                <c:pt idx="1960">
                  <c:v>0.88029999999999997</c:v>
                </c:pt>
                <c:pt idx="1961">
                  <c:v>0.87020399999999998</c:v>
                </c:pt>
                <c:pt idx="1962">
                  <c:v>0.858348</c:v>
                </c:pt>
                <c:pt idx="1963">
                  <c:v>0.84680900000000003</c:v>
                </c:pt>
                <c:pt idx="1964">
                  <c:v>0.83748100000000003</c:v>
                </c:pt>
                <c:pt idx="1965">
                  <c:v>0.83016100000000004</c:v>
                </c:pt>
                <c:pt idx="1966">
                  <c:v>0.82350199999999996</c:v>
                </c:pt>
                <c:pt idx="1967">
                  <c:v>0.81685399999999997</c:v>
                </c:pt>
                <c:pt idx="1968">
                  <c:v>0.81045699999999998</c:v>
                </c:pt>
                <c:pt idx="1969">
                  <c:v>0.80461899999999997</c:v>
                </c:pt>
                <c:pt idx="1970">
                  <c:v>0.79938200000000004</c:v>
                </c:pt>
                <c:pt idx="1971">
                  <c:v>0.79478599999999999</c:v>
                </c:pt>
                <c:pt idx="1972">
                  <c:v>0.79174900000000004</c:v>
                </c:pt>
                <c:pt idx="1973">
                  <c:v>0.79125599999999996</c:v>
                </c:pt>
                <c:pt idx="1974">
                  <c:v>0.79268000000000005</c:v>
                </c:pt>
                <c:pt idx="1975">
                  <c:v>0.79480700000000004</c:v>
                </c:pt>
                <c:pt idx="1976">
                  <c:v>0.79688599999999998</c:v>
                </c:pt>
                <c:pt idx="1977">
                  <c:v>0.79835400000000001</c:v>
                </c:pt>
                <c:pt idx="1978">
                  <c:v>0.79920899999999995</c:v>
                </c:pt>
                <c:pt idx="1979">
                  <c:v>0.80006200000000005</c:v>
                </c:pt>
                <c:pt idx="1980">
                  <c:v>0.80155100000000001</c:v>
                </c:pt>
                <c:pt idx="1981">
                  <c:v>0.80398099999999995</c:v>
                </c:pt>
                <c:pt idx="1982">
                  <c:v>0.80725100000000005</c:v>
                </c:pt>
                <c:pt idx="1983">
                  <c:v>0.81090700000000004</c:v>
                </c:pt>
                <c:pt idx="1984">
                  <c:v>0.81438999999999995</c:v>
                </c:pt>
                <c:pt idx="1985">
                  <c:v>0.81772100000000003</c:v>
                </c:pt>
                <c:pt idx="1986">
                  <c:v>0.821828</c:v>
                </c:pt>
                <c:pt idx="1987">
                  <c:v>0.827237</c:v>
                </c:pt>
                <c:pt idx="1988">
                  <c:v>0.83252000000000004</c:v>
                </c:pt>
                <c:pt idx="1989">
                  <c:v>0.83587599999999995</c:v>
                </c:pt>
                <c:pt idx="1990">
                  <c:v>0.83800300000000005</c:v>
                </c:pt>
                <c:pt idx="1991">
                  <c:v>0.84075200000000005</c:v>
                </c:pt>
                <c:pt idx="1992">
                  <c:v>0.84378200000000003</c:v>
                </c:pt>
                <c:pt idx="1993">
                  <c:v>0.84550499999999995</c:v>
                </c:pt>
                <c:pt idx="1994">
                  <c:v>0.84612600000000004</c:v>
                </c:pt>
                <c:pt idx="1995">
                  <c:v>0.84724200000000005</c:v>
                </c:pt>
                <c:pt idx="1996">
                  <c:v>0.849298</c:v>
                </c:pt>
                <c:pt idx="1997">
                  <c:v>0.85145000000000004</c:v>
                </c:pt>
                <c:pt idx="1998">
                  <c:v>0.85345899999999997</c:v>
                </c:pt>
                <c:pt idx="1999">
                  <c:v>0.85561299999999996</c:v>
                </c:pt>
                <c:pt idx="2000">
                  <c:v>0.85729</c:v>
                </c:pt>
                <c:pt idx="2001">
                  <c:v>0.85739600000000005</c:v>
                </c:pt>
                <c:pt idx="2002">
                  <c:v>0.855688</c:v>
                </c:pt>
                <c:pt idx="2003">
                  <c:v>0.85285999999999995</c:v>
                </c:pt>
                <c:pt idx="2004">
                  <c:v>0.84972099999999995</c:v>
                </c:pt>
                <c:pt idx="2005">
                  <c:v>0.84645499999999996</c:v>
                </c:pt>
                <c:pt idx="2006">
                  <c:v>0.84288700000000005</c:v>
                </c:pt>
                <c:pt idx="2007">
                  <c:v>0.83930199999999999</c:v>
                </c:pt>
                <c:pt idx="2008">
                  <c:v>0.83621699999999999</c:v>
                </c:pt>
                <c:pt idx="2009">
                  <c:v>0.83338800000000002</c:v>
                </c:pt>
                <c:pt idx="2010">
                  <c:v>0.830287</c:v>
                </c:pt>
                <c:pt idx="2011">
                  <c:v>0.82745999999999997</c:v>
                </c:pt>
                <c:pt idx="2012">
                  <c:v>0.82573700000000005</c:v>
                </c:pt>
                <c:pt idx="2013">
                  <c:v>0.82477500000000004</c:v>
                </c:pt>
                <c:pt idx="2014">
                  <c:v>0.82396199999999997</c:v>
                </c:pt>
                <c:pt idx="2015">
                  <c:v>0.82382299999999997</c:v>
                </c:pt>
                <c:pt idx="2016">
                  <c:v>0.82549799999999995</c:v>
                </c:pt>
                <c:pt idx="2017">
                  <c:v>0.82935199999999998</c:v>
                </c:pt>
                <c:pt idx="2018">
                  <c:v>0.83435099999999995</c:v>
                </c:pt>
                <c:pt idx="2019">
                  <c:v>0.83926900000000004</c:v>
                </c:pt>
                <c:pt idx="2020">
                  <c:v>0.84426800000000002</c:v>
                </c:pt>
                <c:pt idx="2021">
                  <c:v>0.85009500000000005</c:v>
                </c:pt>
                <c:pt idx="2022">
                  <c:v>0.85638999999999998</c:v>
                </c:pt>
                <c:pt idx="2023">
                  <c:v>0.86243700000000001</c:v>
                </c:pt>
                <c:pt idx="2024">
                  <c:v>0.868973</c:v>
                </c:pt>
                <c:pt idx="2025">
                  <c:v>0.87683900000000004</c:v>
                </c:pt>
                <c:pt idx="2026">
                  <c:v>0.88515500000000003</c:v>
                </c:pt>
                <c:pt idx="2027">
                  <c:v>0.89317199999999997</c:v>
                </c:pt>
                <c:pt idx="2028">
                  <c:v>0.90187600000000001</c:v>
                </c:pt>
                <c:pt idx="2029">
                  <c:v>0.91273800000000005</c:v>
                </c:pt>
                <c:pt idx="2030">
                  <c:v>0.92580300000000004</c:v>
                </c:pt>
                <c:pt idx="2031">
                  <c:v>0.93951200000000001</c:v>
                </c:pt>
                <c:pt idx="2032">
                  <c:v>0.95248200000000005</c:v>
                </c:pt>
                <c:pt idx="2033">
                  <c:v>0.96418300000000001</c:v>
                </c:pt>
                <c:pt idx="2034">
                  <c:v>0.97419800000000001</c:v>
                </c:pt>
                <c:pt idx="2035">
                  <c:v>0.98235700000000004</c:v>
                </c:pt>
                <c:pt idx="2036">
                  <c:v>0.98965099999999995</c:v>
                </c:pt>
                <c:pt idx="2037">
                  <c:v>0.99806300000000003</c:v>
                </c:pt>
                <c:pt idx="2038">
                  <c:v>1.008405</c:v>
                </c:pt>
                <c:pt idx="2039">
                  <c:v>1.019245</c:v>
                </c:pt>
                <c:pt idx="2040">
                  <c:v>1.0292509999999999</c:v>
                </c:pt>
                <c:pt idx="2041">
                  <c:v>1.0389969999999999</c:v>
                </c:pt>
                <c:pt idx="2042">
                  <c:v>1.049471</c:v>
                </c:pt>
                <c:pt idx="2043">
                  <c:v>1.06043</c:v>
                </c:pt>
                <c:pt idx="2044">
                  <c:v>1.070864</c:v>
                </c:pt>
                <c:pt idx="2045">
                  <c:v>1.0800099999999999</c:v>
                </c:pt>
                <c:pt idx="2046">
                  <c:v>1.0876079999999999</c:v>
                </c:pt>
                <c:pt idx="2047">
                  <c:v>1.0938190000000001</c:v>
                </c:pt>
                <c:pt idx="2048">
                  <c:v>1.0991850000000001</c:v>
                </c:pt>
                <c:pt idx="2049">
                  <c:v>1.1043719999999999</c:v>
                </c:pt>
                <c:pt idx="2050">
                  <c:v>1.109934</c:v>
                </c:pt>
                <c:pt idx="2051">
                  <c:v>1.116309</c:v>
                </c:pt>
                <c:pt idx="2052">
                  <c:v>1.1232139999999999</c:v>
                </c:pt>
                <c:pt idx="2053">
                  <c:v>1.1296120000000001</c:v>
                </c:pt>
                <c:pt idx="2054">
                  <c:v>1.1353340000000001</c:v>
                </c:pt>
                <c:pt idx="2055">
                  <c:v>1.141437</c:v>
                </c:pt>
                <c:pt idx="2056">
                  <c:v>1.1483840000000001</c:v>
                </c:pt>
                <c:pt idx="2057">
                  <c:v>1.1550959999999999</c:v>
                </c:pt>
                <c:pt idx="2058">
                  <c:v>1.1605970000000001</c:v>
                </c:pt>
                <c:pt idx="2059">
                  <c:v>1.165386</c:v>
                </c:pt>
                <c:pt idx="2060">
                  <c:v>1.169916</c:v>
                </c:pt>
                <c:pt idx="2061">
                  <c:v>1.1734819999999999</c:v>
                </c:pt>
                <c:pt idx="2062">
                  <c:v>1.1759250000000001</c:v>
                </c:pt>
                <c:pt idx="2063">
                  <c:v>1.1785950000000001</c:v>
                </c:pt>
                <c:pt idx="2064">
                  <c:v>1.1824410000000001</c:v>
                </c:pt>
                <c:pt idx="2065">
                  <c:v>1.1865950000000001</c:v>
                </c:pt>
                <c:pt idx="2066">
                  <c:v>1.1898960000000001</c:v>
                </c:pt>
                <c:pt idx="2067">
                  <c:v>1.192448</c:v>
                </c:pt>
                <c:pt idx="2068">
                  <c:v>1.1948620000000001</c:v>
                </c:pt>
                <c:pt idx="2069">
                  <c:v>1.19695</c:v>
                </c:pt>
                <c:pt idx="2070">
                  <c:v>1.1979219999999999</c:v>
                </c:pt>
                <c:pt idx="2071">
                  <c:v>1.197794</c:v>
                </c:pt>
                <c:pt idx="2072">
                  <c:v>1.1977690000000001</c:v>
                </c:pt>
                <c:pt idx="2073">
                  <c:v>1.198952</c:v>
                </c:pt>
                <c:pt idx="2074">
                  <c:v>1.2015400000000001</c:v>
                </c:pt>
                <c:pt idx="2075">
                  <c:v>1.2048920000000001</c:v>
                </c:pt>
                <c:pt idx="2076">
                  <c:v>1.207751</c:v>
                </c:pt>
                <c:pt idx="2077">
                  <c:v>1.2092989999999999</c:v>
                </c:pt>
                <c:pt idx="2078">
                  <c:v>1.2099009999999999</c:v>
                </c:pt>
                <c:pt idx="2079">
                  <c:v>1.209997</c:v>
                </c:pt>
                <c:pt idx="2080">
                  <c:v>1.2093320000000001</c:v>
                </c:pt>
                <c:pt idx="2081">
                  <c:v>1.2076789999999999</c:v>
                </c:pt>
                <c:pt idx="2082">
                  <c:v>1.204979</c:v>
                </c:pt>
                <c:pt idx="2083">
                  <c:v>1.2008509999999999</c:v>
                </c:pt>
                <c:pt idx="2084">
                  <c:v>1.1952130000000001</c:v>
                </c:pt>
                <c:pt idx="2085">
                  <c:v>1.189163</c:v>
                </c:pt>
                <c:pt idx="2086">
                  <c:v>1.183848</c:v>
                </c:pt>
                <c:pt idx="2087">
                  <c:v>1.1790320000000001</c:v>
                </c:pt>
                <c:pt idx="2088">
                  <c:v>1.1738660000000001</c:v>
                </c:pt>
                <c:pt idx="2089">
                  <c:v>1.168129</c:v>
                </c:pt>
                <c:pt idx="2090">
                  <c:v>1.162296</c:v>
                </c:pt>
                <c:pt idx="2091">
                  <c:v>1.1566129999999999</c:v>
                </c:pt>
                <c:pt idx="2092">
                  <c:v>1.1505540000000001</c:v>
                </c:pt>
                <c:pt idx="2093">
                  <c:v>1.144001</c:v>
                </c:pt>
                <c:pt idx="2094">
                  <c:v>1.137772</c:v>
                </c:pt>
                <c:pt idx="2095">
                  <c:v>1.13243</c:v>
                </c:pt>
                <c:pt idx="2096">
                  <c:v>1.1280699999999999</c:v>
                </c:pt>
                <c:pt idx="2097">
                  <c:v>1.1248119999999999</c:v>
                </c:pt>
                <c:pt idx="2098">
                  <c:v>1.122584</c:v>
                </c:pt>
                <c:pt idx="2099">
                  <c:v>1.121065</c:v>
                </c:pt>
                <c:pt idx="2100">
                  <c:v>1.1196459999999999</c:v>
                </c:pt>
                <c:pt idx="2101">
                  <c:v>1.117637</c:v>
                </c:pt>
                <c:pt idx="2102">
                  <c:v>1.1151500000000001</c:v>
                </c:pt>
                <c:pt idx="2103">
                  <c:v>1.1127210000000001</c:v>
                </c:pt>
                <c:pt idx="2104">
                  <c:v>1.109869</c:v>
                </c:pt>
                <c:pt idx="2105">
                  <c:v>1.105561</c:v>
                </c:pt>
                <c:pt idx="2106">
                  <c:v>1.0999650000000001</c:v>
                </c:pt>
                <c:pt idx="2107">
                  <c:v>1.094303</c:v>
                </c:pt>
                <c:pt idx="2108">
                  <c:v>1.0889990000000001</c:v>
                </c:pt>
                <c:pt idx="2109">
                  <c:v>1.083407</c:v>
                </c:pt>
                <c:pt idx="2110">
                  <c:v>1.077442</c:v>
                </c:pt>
                <c:pt idx="2111">
                  <c:v>1.0719749999999999</c:v>
                </c:pt>
                <c:pt idx="2112">
                  <c:v>1.067529</c:v>
                </c:pt>
                <c:pt idx="2113">
                  <c:v>1.0635950000000001</c:v>
                </c:pt>
                <c:pt idx="2114">
                  <c:v>1.0595760000000001</c:v>
                </c:pt>
                <c:pt idx="2115">
                  <c:v>1.055607</c:v>
                </c:pt>
                <c:pt idx="2116">
                  <c:v>1.0519019999999999</c:v>
                </c:pt>
                <c:pt idx="2117">
                  <c:v>1.04786</c:v>
                </c:pt>
                <c:pt idx="2118">
                  <c:v>1.0425530000000001</c:v>
                </c:pt>
                <c:pt idx="2119">
                  <c:v>1.0362629999999999</c:v>
                </c:pt>
                <c:pt idx="2120">
                  <c:v>1.0303329999999999</c:v>
                </c:pt>
                <c:pt idx="2121">
                  <c:v>1.0251619999999999</c:v>
                </c:pt>
                <c:pt idx="2122">
                  <c:v>1.0198160000000001</c:v>
                </c:pt>
                <c:pt idx="2123">
                  <c:v>1.0138689999999999</c:v>
                </c:pt>
                <c:pt idx="2124">
                  <c:v>1.0082420000000001</c:v>
                </c:pt>
                <c:pt idx="2125">
                  <c:v>1.0034799999999999</c:v>
                </c:pt>
                <c:pt idx="2126">
                  <c:v>0.99834599999999996</c:v>
                </c:pt>
                <c:pt idx="2127">
                  <c:v>0.99157099999999998</c:v>
                </c:pt>
                <c:pt idx="2128">
                  <c:v>0.98372899999999996</c:v>
                </c:pt>
                <c:pt idx="2129">
                  <c:v>0.97606400000000004</c:v>
                </c:pt>
                <c:pt idx="2130">
                  <c:v>0.96881600000000001</c:v>
                </c:pt>
                <c:pt idx="2131">
                  <c:v>0.96136699999999997</c:v>
                </c:pt>
                <c:pt idx="2132">
                  <c:v>0.95349099999999998</c:v>
                </c:pt>
                <c:pt idx="2133">
                  <c:v>0.94593000000000005</c:v>
                </c:pt>
                <c:pt idx="2134">
                  <c:v>0.93913800000000003</c:v>
                </c:pt>
                <c:pt idx="2135">
                  <c:v>0.93266499999999997</c:v>
                </c:pt>
                <c:pt idx="2136">
                  <c:v>0.92614099999999999</c:v>
                </c:pt>
                <c:pt idx="2137">
                  <c:v>0.91975700000000005</c:v>
                </c:pt>
                <c:pt idx="2138">
                  <c:v>0.91404799999999997</c:v>
                </c:pt>
                <c:pt idx="2139">
                  <c:v>0.90947299999999998</c:v>
                </c:pt>
                <c:pt idx="2140">
                  <c:v>0.90655699999999995</c:v>
                </c:pt>
                <c:pt idx="2141">
                  <c:v>0.90545799999999999</c:v>
                </c:pt>
                <c:pt idx="2142">
                  <c:v>0.90460799999999997</c:v>
                </c:pt>
                <c:pt idx="2143">
                  <c:v>0.90234800000000004</c:v>
                </c:pt>
                <c:pt idx="2144">
                  <c:v>0.89950300000000005</c:v>
                </c:pt>
                <c:pt idx="2145">
                  <c:v>0.89795000000000003</c:v>
                </c:pt>
                <c:pt idx="2146">
                  <c:v>0.89802599999999999</c:v>
                </c:pt>
                <c:pt idx="2147">
                  <c:v>0.89878899999999995</c:v>
                </c:pt>
                <c:pt idx="2148">
                  <c:v>0.899478</c:v>
                </c:pt>
                <c:pt idx="2149">
                  <c:v>0.89985499999999996</c:v>
                </c:pt>
                <c:pt idx="2150">
                  <c:v>0.89999600000000002</c:v>
                </c:pt>
                <c:pt idx="2151">
                  <c:v>0.90012599999999998</c:v>
                </c:pt>
                <c:pt idx="2152">
                  <c:v>0.90050300000000005</c:v>
                </c:pt>
                <c:pt idx="2153">
                  <c:v>0.90141800000000005</c:v>
                </c:pt>
                <c:pt idx="2154">
                  <c:v>0.90282700000000005</c:v>
                </c:pt>
                <c:pt idx="2155">
                  <c:v>0.90416200000000002</c:v>
                </c:pt>
                <c:pt idx="2156">
                  <c:v>0.90517999999999998</c:v>
                </c:pt>
                <c:pt idx="2157">
                  <c:v>0.90631200000000001</c:v>
                </c:pt>
                <c:pt idx="2158">
                  <c:v>0.90720500000000004</c:v>
                </c:pt>
                <c:pt idx="2159">
                  <c:v>0.90655399999999997</c:v>
                </c:pt>
                <c:pt idx="2160">
                  <c:v>0.90410999999999997</c:v>
                </c:pt>
                <c:pt idx="2161">
                  <c:v>0.90095899999999995</c:v>
                </c:pt>
                <c:pt idx="2162">
                  <c:v>0.89803699999999997</c:v>
                </c:pt>
                <c:pt idx="2163">
                  <c:v>0.89509000000000005</c:v>
                </c:pt>
                <c:pt idx="2164">
                  <c:v>0.89129000000000003</c:v>
                </c:pt>
                <c:pt idx="2165">
                  <c:v>0.88681399999999999</c:v>
                </c:pt>
                <c:pt idx="2166">
                  <c:v>0.88245099999999999</c:v>
                </c:pt>
                <c:pt idx="2167">
                  <c:v>0.87806499999999998</c:v>
                </c:pt>
                <c:pt idx="2168">
                  <c:v>0.87284499999999998</c:v>
                </c:pt>
                <c:pt idx="2169">
                  <c:v>0.86674700000000005</c:v>
                </c:pt>
                <c:pt idx="2170">
                  <c:v>0.86070199999999997</c:v>
                </c:pt>
                <c:pt idx="2171">
                  <c:v>0.85531599999999997</c:v>
                </c:pt>
                <c:pt idx="2172">
                  <c:v>0.85003200000000001</c:v>
                </c:pt>
                <c:pt idx="2173">
                  <c:v>0.84415700000000005</c:v>
                </c:pt>
                <c:pt idx="2174">
                  <c:v>0.83826000000000001</c:v>
                </c:pt>
                <c:pt idx="2175">
                  <c:v>0.83313099999999995</c:v>
                </c:pt>
                <c:pt idx="2176">
                  <c:v>0.82840800000000003</c:v>
                </c:pt>
                <c:pt idx="2177">
                  <c:v>0.82384100000000005</c:v>
                </c:pt>
                <c:pt idx="2178">
                  <c:v>0.82002600000000003</c:v>
                </c:pt>
                <c:pt idx="2179">
                  <c:v>0.81712099999999999</c:v>
                </c:pt>
                <c:pt idx="2180">
                  <c:v>0.81476000000000004</c:v>
                </c:pt>
                <c:pt idx="2181">
                  <c:v>0.81312700000000004</c:v>
                </c:pt>
                <c:pt idx="2182">
                  <c:v>0.81242700000000001</c:v>
                </c:pt>
                <c:pt idx="2183">
                  <c:v>0.812052</c:v>
                </c:pt>
                <c:pt idx="2184">
                  <c:v>0.81141700000000005</c:v>
                </c:pt>
                <c:pt idx="2185">
                  <c:v>0.81057299999999999</c:v>
                </c:pt>
                <c:pt idx="2186">
                  <c:v>0.81014600000000003</c:v>
                </c:pt>
                <c:pt idx="2187">
                  <c:v>0.81108000000000002</c:v>
                </c:pt>
                <c:pt idx="2188">
                  <c:v>0.813361</c:v>
                </c:pt>
                <c:pt idx="2189">
                  <c:v>0.81613199999999997</c:v>
                </c:pt>
                <c:pt idx="2190">
                  <c:v>0.81943500000000002</c:v>
                </c:pt>
                <c:pt idx="2191">
                  <c:v>0.82390699999999994</c:v>
                </c:pt>
                <c:pt idx="2192">
                  <c:v>0.82921900000000004</c:v>
                </c:pt>
                <c:pt idx="2193">
                  <c:v>0.83441799999999999</c:v>
                </c:pt>
                <c:pt idx="2194">
                  <c:v>0.83959099999999998</c:v>
                </c:pt>
                <c:pt idx="2195">
                  <c:v>0.84609599999999996</c:v>
                </c:pt>
                <c:pt idx="2196">
                  <c:v>0.85445599999999999</c:v>
                </c:pt>
                <c:pt idx="2197">
                  <c:v>0.863147</c:v>
                </c:pt>
                <c:pt idx="2198">
                  <c:v>0.87078</c:v>
                </c:pt>
                <c:pt idx="2199">
                  <c:v>0.87811799999999995</c:v>
                </c:pt>
                <c:pt idx="2200">
                  <c:v>0.886212</c:v>
                </c:pt>
                <c:pt idx="2201">
                  <c:v>0.89441499999999996</c:v>
                </c:pt>
                <c:pt idx="2202">
                  <c:v>0.902169</c:v>
                </c:pt>
                <c:pt idx="2203">
                  <c:v>0.91024700000000003</c:v>
                </c:pt>
                <c:pt idx="2204">
                  <c:v>0.91902300000000003</c:v>
                </c:pt>
                <c:pt idx="2205">
                  <c:v>0.92776400000000003</c:v>
                </c:pt>
                <c:pt idx="2206">
                  <c:v>0.93589199999999995</c:v>
                </c:pt>
                <c:pt idx="2207">
                  <c:v>0.94379400000000002</c:v>
                </c:pt>
                <c:pt idx="2208">
                  <c:v>0.95207600000000003</c:v>
                </c:pt>
                <c:pt idx="2209">
                  <c:v>0.96015200000000001</c:v>
                </c:pt>
                <c:pt idx="2210">
                  <c:v>0.96651600000000004</c:v>
                </c:pt>
                <c:pt idx="2211">
                  <c:v>0.97074300000000002</c:v>
                </c:pt>
                <c:pt idx="2212">
                  <c:v>0.974244</c:v>
                </c:pt>
                <c:pt idx="2213">
                  <c:v>0.97837300000000005</c:v>
                </c:pt>
                <c:pt idx="2214">
                  <c:v>0.98287599999999997</c:v>
                </c:pt>
                <c:pt idx="2215">
                  <c:v>0.98724800000000001</c:v>
                </c:pt>
                <c:pt idx="2216">
                  <c:v>0.99217900000000003</c:v>
                </c:pt>
                <c:pt idx="2217">
                  <c:v>0.99847300000000005</c:v>
                </c:pt>
                <c:pt idx="2218">
                  <c:v>1.005765</c:v>
                </c:pt>
                <c:pt idx="2219">
                  <c:v>1.0132099999999999</c:v>
                </c:pt>
                <c:pt idx="2220">
                  <c:v>1.020241</c:v>
                </c:pt>
                <c:pt idx="2221">
                  <c:v>1.026462</c:v>
                </c:pt>
                <c:pt idx="2222">
                  <c:v>1.0319970000000001</c:v>
                </c:pt>
                <c:pt idx="2223">
                  <c:v>1.0374620000000001</c:v>
                </c:pt>
                <c:pt idx="2224">
                  <c:v>1.0432030000000001</c:v>
                </c:pt>
                <c:pt idx="2225">
                  <c:v>1.0489459999999999</c:v>
                </c:pt>
                <c:pt idx="2226">
                  <c:v>1.0540670000000001</c:v>
                </c:pt>
                <c:pt idx="2227">
                  <c:v>1.058117</c:v>
                </c:pt>
                <c:pt idx="2228">
                  <c:v>1.061404</c:v>
                </c:pt>
                <c:pt idx="2229">
                  <c:v>1.0650139999999999</c:v>
                </c:pt>
                <c:pt idx="2230">
                  <c:v>1.0693049999999999</c:v>
                </c:pt>
                <c:pt idx="2231">
                  <c:v>1.0733809999999999</c:v>
                </c:pt>
                <c:pt idx="2232">
                  <c:v>1.0763240000000001</c:v>
                </c:pt>
                <c:pt idx="2233">
                  <c:v>1.0777559999999999</c:v>
                </c:pt>
                <c:pt idx="2234">
                  <c:v>1.0782389999999999</c:v>
                </c:pt>
                <c:pt idx="2235">
                  <c:v>1.0790230000000001</c:v>
                </c:pt>
                <c:pt idx="2236">
                  <c:v>1.0810230000000001</c:v>
                </c:pt>
                <c:pt idx="2237">
                  <c:v>1.084856</c:v>
                </c:pt>
                <c:pt idx="2238">
                  <c:v>1.0906199999999999</c:v>
                </c:pt>
                <c:pt idx="2239">
                  <c:v>1.09707</c:v>
                </c:pt>
                <c:pt idx="2240">
                  <c:v>1.1026199999999999</c:v>
                </c:pt>
                <c:pt idx="2241">
                  <c:v>1.107423</c:v>
                </c:pt>
                <c:pt idx="2242">
                  <c:v>1.1127290000000001</c:v>
                </c:pt>
                <c:pt idx="2243">
                  <c:v>1.1185339999999999</c:v>
                </c:pt>
                <c:pt idx="2244">
                  <c:v>1.123713</c:v>
                </c:pt>
                <c:pt idx="2245">
                  <c:v>1.1277379999999999</c:v>
                </c:pt>
                <c:pt idx="2246">
                  <c:v>1.1307959999999999</c:v>
                </c:pt>
                <c:pt idx="2247">
                  <c:v>1.132809</c:v>
                </c:pt>
                <c:pt idx="2248">
                  <c:v>1.1332709999999999</c:v>
                </c:pt>
                <c:pt idx="2249">
                  <c:v>1.1321289999999999</c:v>
                </c:pt>
                <c:pt idx="2250">
                  <c:v>1.130215</c:v>
                </c:pt>
                <c:pt idx="2251">
                  <c:v>1.1280429999999999</c:v>
                </c:pt>
                <c:pt idx="2252">
                  <c:v>1.1252819999999999</c:v>
                </c:pt>
                <c:pt idx="2253">
                  <c:v>1.1220680000000001</c:v>
                </c:pt>
                <c:pt idx="2254">
                  <c:v>1.11947</c:v>
                </c:pt>
                <c:pt idx="2255">
                  <c:v>1.11792</c:v>
                </c:pt>
                <c:pt idx="2256">
                  <c:v>1.116363</c:v>
                </c:pt>
                <c:pt idx="2257">
                  <c:v>1.1138999999999999</c:v>
                </c:pt>
                <c:pt idx="2258">
                  <c:v>1.111202</c:v>
                </c:pt>
                <c:pt idx="2259">
                  <c:v>1.1093010000000001</c:v>
                </c:pt>
                <c:pt idx="2260">
                  <c:v>1.107891</c:v>
                </c:pt>
                <c:pt idx="2261">
                  <c:v>1.106298</c:v>
                </c:pt>
                <c:pt idx="2262">
                  <c:v>1.1051409999999999</c:v>
                </c:pt>
                <c:pt idx="2263">
                  <c:v>1.10528</c:v>
                </c:pt>
                <c:pt idx="2264">
                  <c:v>1.1063590000000001</c:v>
                </c:pt>
                <c:pt idx="2265">
                  <c:v>1.107602</c:v>
                </c:pt>
                <c:pt idx="2266">
                  <c:v>1.1091089999999999</c:v>
                </c:pt>
                <c:pt idx="2267">
                  <c:v>1.111434</c:v>
                </c:pt>
                <c:pt idx="2268">
                  <c:v>1.1142559999999999</c:v>
                </c:pt>
                <c:pt idx="2269">
                  <c:v>1.1164750000000001</c:v>
                </c:pt>
                <c:pt idx="2270">
                  <c:v>1.117337</c:v>
                </c:pt>
                <c:pt idx="2271">
                  <c:v>1.117164</c:v>
                </c:pt>
                <c:pt idx="2272">
                  <c:v>1.116951</c:v>
                </c:pt>
                <c:pt idx="2273">
                  <c:v>1.116935</c:v>
                </c:pt>
                <c:pt idx="2274">
                  <c:v>1.1163050000000001</c:v>
                </c:pt>
                <c:pt idx="2275">
                  <c:v>1.114762</c:v>
                </c:pt>
                <c:pt idx="2276">
                  <c:v>1.1134090000000001</c:v>
                </c:pt>
                <c:pt idx="2277">
                  <c:v>1.113337</c:v>
                </c:pt>
                <c:pt idx="2278">
                  <c:v>1.1140099999999999</c:v>
                </c:pt>
                <c:pt idx="2279">
                  <c:v>1.114293</c:v>
                </c:pt>
                <c:pt idx="2280">
                  <c:v>1.1143240000000001</c:v>
                </c:pt>
                <c:pt idx="2281">
                  <c:v>1.114765</c:v>
                </c:pt>
                <c:pt idx="2282">
                  <c:v>1.115146</c:v>
                </c:pt>
                <c:pt idx="2283">
                  <c:v>1.1145179999999999</c:v>
                </c:pt>
                <c:pt idx="2284">
                  <c:v>1.113221</c:v>
                </c:pt>
                <c:pt idx="2285">
                  <c:v>1.1127640000000001</c:v>
                </c:pt>
                <c:pt idx="2286">
                  <c:v>1.113718</c:v>
                </c:pt>
                <c:pt idx="2287">
                  <c:v>1.11473</c:v>
                </c:pt>
                <c:pt idx="2288">
                  <c:v>1.1145179999999999</c:v>
                </c:pt>
                <c:pt idx="2289">
                  <c:v>1.113502</c:v>
                </c:pt>
                <c:pt idx="2290">
                  <c:v>1.11236</c:v>
                </c:pt>
                <c:pt idx="2291">
                  <c:v>1.110606</c:v>
                </c:pt>
                <c:pt idx="2292">
                  <c:v>1.1074470000000001</c:v>
                </c:pt>
                <c:pt idx="2293">
                  <c:v>1.102803</c:v>
                </c:pt>
                <c:pt idx="2294">
                  <c:v>1.0972740000000001</c:v>
                </c:pt>
                <c:pt idx="2295">
                  <c:v>1.091316</c:v>
                </c:pt>
                <c:pt idx="2296">
                  <c:v>1.0846830000000001</c:v>
                </c:pt>
                <c:pt idx="2297">
                  <c:v>1.0774820000000001</c:v>
                </c:pt>
                <c:pt idx="2298">
                  <c:v>1.0708070000000001</c:v>
                </c:pt>
                <c:pt idx="2299">
                  <c:v>1.0653330000000001</c:v>
                </c:pt>
                <c:pt idx="2300">
                  <c:v>1.060211</c:v>
                </c:pt>
                <c:pt idx="2301">
                  <c:v>1.054433</c:v>
                </c:pt>
                <c:pt idx="2302">
                  <c:v>1.0486310000000001</c:v>
                </c:pt>
                <c:pt idx="2303">
                  <c:v>1.0441450000000001</c:v>
                </c:pt>
                <c:pt idx="2304">
                  <c:v>1.041334</c:v>
                </c:pt>
                <c:pt idx="2305">
                  <c:v>1.0395529999999999</c:v>
                </c:pt>
                <c:pt idx="2306">
                  <c:v>1.0380830000000001</c:v>
                </c:pt>
                <c:pt idx="2307">
                  <c:v>1.0370140000000001</c:v>
                </c:pt>
                <c:pt idx="2308">
                  <c:v>1.036594</c:v>
                </c:pt>
                <c:pt idx="2309">
                  <c:v>1.036162</c:v>
                </c:pt>
                <c:pt idx="2310">
                  <c:v>1.0349710000000001</c:v>
                </c:pt>
                <c:pt idx="2311">
                  <c:v>1.033039</c:v>
                </c:pt>
                <c:pt idx="2312">
                  <c:v>1.0305820000000001</c:v>
                </c:pt>
                <c:pt idx="2313">
                  <c:v>1.0276380000000001</c:v>
                </c:pt>
                <c:pt idx="2314">
                  <c:v>1.0242249999999999</c:v>
                </c:pt>
                <c:pt idx="2315">
                  <c:v>1.0205880000000001</c:v>
                </c:pt>
                <c:pt idx="2316">
                  <c:v>1.017242</c:v>
                </c:pt>
                <c:pt idx="2317">
                  <c:v>1.0139659999999999</c:v>
                </c:pt>
                <c:pt idx="2318">
                  <c:v>1.0098009999999999</c:v>
                </c:pt>
                <c:pt idx="2319">
                  <c:v>1.0049330000000001</c:v>
                </c:pt>
                <c:pt idx="2320">
                  <c:v>1.000732</c:v>
                </c:pt>
                <c:pt idx="2321">
                  <c:v>0.99756199999999995</c:v>
                </c:pt>
                <c:pt idx="2322">
                  <c:v>0.99401399999999995</c:v>
                </c:pt>
                <c:pt idx="2323">
                  <c:v>0.98891300000000004</c:v>
                </c:pt>
                <c:pt idx="2324">
                  <c:v>0.98316199999999998</c:v>
                </c:pt>
                <c:pt idx="2325">
                  <c:v>0.97845199999999999</c:v>
                </c:pt>
                <c:pt idx="2326">
                  <c:v>0.97474300000000003</c:v>
                </c:pt>
                <c:pt idx="2327">
                  <c:v>0.97009900000000004</c:v>
                </c:pt>
                <c:pt idx="2328">
                  <c:v>0.96321000000000001</c:v>
                </c:pt>
                <c:pt idx="2329">
                  <c:v>0.95505899999999999</c:v>
                </c:pt>
                <c:pt idx="2330">
                  <c:v>0.94661899999999999</c:v>
                </c:pt>
                <c:pt idx="2331">
                  <c:v>0.93700000000000006</c:v>
                </c:pt>
                <c:pt idx="2332">
                  <c:v>0.92614799999999997</c:v>
                </c:pt>
                <c:pt idx="2333">
                  <c:v>0.91605000000000003</c:v>
                </c:pt>
                <c:pt idx="2334">
                  <c:v>0.90762900000000002</c:v>
                </c:pt>
                <c:pt idx="2335">
                  <c:v>0.89957900000000002</c:v>
                </c:pt>
                <c:pt idx="2336">
                  <c:v>0.89080199999999998</c:v>
                </c:pt>
                <c:pt idx="2337">
                  <c:v>0.88184200000000001</c:v>
                </c:pt>
                <c:pt idx="2338">
                  <c:v>0.87358899999999995</c:v>
                </c:pt>
                <c:pt idx="2339">
                  <c:v>0.86599000000000004</c:v>
                </c:pt>
                <c:pt idx="2340">
                  <c:v>0.85829100000000003</c:v>
                </c:pt>
                <c:pt idx="2341">
                  <c:v>0.85041999999999995</c:v>
                </c:pt>
                <c:pt idx="2342">
                  <c:v>0.84347899999999998</c:v>
                </c:pt>
                <c:pt idx="2343">
                  <c:v>0.837893</c:v>
                </c:pt>
                <c:pt idx="2344">
                  <c:v>0.83276799999999995</c:v>
                </c:pt>
                <c:pt idx="2345">
                  <c:v>0.82785900000000001</c:v>
                </c:pt>
                <c:pt idx="2346">
                  <c:v>0.82410799999999995</c:v>
                </c:pt>
                <c:pt idx="2347">
                  <c:v>0.82175900000000002</c:v>
                </c:pt>
                <c:pt idx="2348">
                  <c:v>0.81944600000000001</c:v>
                </c:pt>
                <c:pt idx="2349">
                  <c:v>0.81616599999999995</c:v>
                </c:pt>
                <c:pt idx="2350">
                  <c:v>0.81339499999999998</c:v>
                </c:pt>
                <c:pt idx="2351">
                  <c:v>0.81335100000000005</c:v>
                </c:pt>
                <c:pt idx="2352">
                  <c:v>0.81571199999999999</c:v>
                </c:pt>
                <c:pt idx="2353">
                  <c:v>0.81835999999999998</c:v>
                </c:pt>
                <c:pt idx="2354">
                  <c:v>0.82032799999999995</c:v>
                </c:pt>
                <c:pt idx="2355">
                  <c:v>0.82216400000000001</c:v>
                </c:pt>
                <c:pt idx="2356">
                  <c:v>0.82431399999999999</c:v>
                </c:pt>
                <c:pt idx="2357">
                  <c:v>0.82627600000000001</c:v>
                </c:pt>
                <c:pt idx="2358">
                  <c:v>0.82727499999999998</c:v>
                </c:pt>
                <c:pt idx="2359">
                  <c:v>0.82767999999999997</c:v>
                </c:pt>
                <c:pt idx="2360">
                  <c:v>0.82938400000000001</c:v>
                </c:pt>
                <c:pt idx="2361">
                  <c:v>0.83366899999999999</c:v>
                </c:pt>
                <c:pt idx="2362">
                  <c:v>0.83958100000000002</c:v>
                </c:pt>
                <c:pt idx="2363">
                  <c:v>0.845607</c:v>
                </c:pt>
                <c:pt idx="2364">
                  <c:v>0.85140099999999996</c:v>
                </c:pt>
                <c:pt idx="2365">
                  <c:v>0.857545</c:v>
                </c:pt>
                <c:pt idx="2366">
                  <c:v>0.86444500000000002</c:v>
                </c:pt>
                <c:pt idx="2367">
                  <c:v>0.87165000000000004</c:v>
                </c:pt>
                <c:pt idx="2368">
                  <c:v>0.87860199999999999</c:v>
                </c:pt>
                <c:pt idx="2369">
                  <c:v>0.88526400000000005</c:v>
                </c:pt>
                <c:pt idx="2370">
                  <c:v>0.89198</c:v>
                </c:pt>
                <c:pt idx="2371">
                  <c:v>0.89914499999999997</c:v>
                </c:pt>
                <c:pt idx="2372">
                  <c:v>0.90625199999999995</c:v>
                </c:pt>
                <c:pt idx="2373">
                  <c:v>0.91218500000000002</c:v>
                </c:pt>
                <c:pt idx="2374">
                  <c:v>0.91681599999999996</c:v>
                </c:pt>
                <c:pt idx="2375">
                  <c:v>0.92050500000000002</c:v>
                </c:pt>
                <c:pt idx="2376">
                  <c:v>0.92282699999999995</c:v>
                </c:pt>
                <c:pt idx="2377">
                  <c:v>0.92353300000000005</c:v>
                </c:pt>
                <c:pt idx="2378">
                  <c:v>0.92352000000000001</c:v>
                </c:pt>
                <c:pt idx="2379">
                  <c:v>0.92355200000000004</c:v>
                </c:pt>
                <c:pt idx="2380">
                  <c:v>0.92348200000000003</c:v>
                </c:pt>
                <c:pt idx="2381">
                  <c:v>0.92357999999999996</c:v>
                </c:pt>
                <c:pt idx="2382">
                  <c:v>0.92493499999999995</c:v>
                </c:pt>
                <c:pt idx="2383">
                  <c:v>0.92777600000000005</c:v>
                </c:pt>
                <c:pt idx="2384">
                  <c:v>0.93101699999999998</c:v>
                </c:pt>
                <c:pt idx="2385">
                  <c:v>0.93401999999999996</c:v>
                </c:pt>
                <c:pt idx="2386">
                  <c:v>0.93705099999999997</c:v>
                </c:pt>
                <c:pt idx="2387">
                  <c:v>0.93998700000000002</c:v>
                </c:pt>
                <c:pt idx="2388">
                  <c:v>0.94204299999999996</c:v>
                </c:pt>
                <c:pt idx="2389">
                  <c:v>0.94306599999999996</c:v>
                </c:pt>
                <c:pt idx="2390">
                  <c:v>0.94436100000000001</c:v>
                </c:pt>
                <c:pt idx="2391">
                  <c:v>0.94710000000000005</c:v>
                </c:pt>
                <c:pt idx="2392">
                  <c:v>0.95060999999999996</c:v>
                </c:pt>
                <c:pt idx="2393">
                  <c:v>0.95361200000000002</c:v>
                </c:pt>
                <c:pt idx="2394">
                  <c:v>0.95635499999999996</c:v>
                </c:pt>
                <c:pt idx="2395">
                  <c:v>0.96025199999999999</c:v>
                </c:pt>
                <c:pt idx="2396">
                  <c:v>0.96557999999999999</c:v>
                </c:pt>
                <c:pt idx="2397">
                  <c:v>0.97107600000000005</c:v>
                </c:pt>
                <c:pt idx="2398">
                  <c:v>0.97594800000000004</c:v>
                </c:pt>
                <c:pt idx="2399">
                  <c:v>0.98025799999999996</c:v>
                </c:pt>
                <c:pt idx="2400">
                  <c:v>0.98385699999999998</c:v>
                </c:pt>
                <c:pt idx="2401">
                  <c:v>0.98664700000000005</c:v>
                </c:pt>
                <c:pt idx="2402">
                  <c:v>0.98911899999999997</c:v>
                </c:pt>
                <c:pt idx="2403">
                  <c:v>0.99198299999999995</c:v>
                </c:pt>
                <c:pt idx="2404">
                  <c:v>0.99553700000000001</c:v>
                </c:pt>
                <c:pt idx="2405">
                  <c:v>0.99966600000000005</c:v>
                </c:pt>
                <c:pt idx="2406">
                  <c:v>1.0042720000000001</c:v>
                </c:pt>
                <c:pt idx="2407">
                  <c:v>1.0093220000000001</c:v>
                </c:pt>
                <c:pt idx="2408">
                  <c:v>1.0148429999999999</c:v>
                </c:pt>
                <c:pt idx="2409">
                  <c:v>1.020424</c:v>
                </c:pt>
                <c:pt idx="2410">
                  <c:v>1.0253989999999999</c:v>
                </c:pt>
                <c:pt idx="2411">
                  <c:v>1.030257</c:v>
                </c:pt>
                <c:pt idx="2412">
                  <c:v>1.0357810000000001</c:v>
                </c:pt>
                <c:pt idx="2413">
                  <c:v>1.0410239999999999</c:v>
                </c:pt>
                <c:pt idx="2414">
                  <c:v>1.044441</c:v>
                </c:pt>
                <c:pt idx="2415">
                  <c:v>1.046286</c:v>
                </c:pt>
                <c:pt idx="2416">
                  <c:v>1.048227</c:v>
                </c:pt>
                <c:pt idx="2417">
                  <c:v>1.0510679999999999</c:v>
                </c:pt>
                <c:pt idx="2418">
                  <c:v>1.0540780000000001</c:v>
                </c:pt>
                <c:pt idx="2419">
                  <c:v>1.0562769999999999</c:v>
                </c:pt>
                <c:pt idx="2420">
                  <c:v>1.0568139999999999</c:v>
                </c:pt>
                <c:pt idx="2421">
                  <c:v>1.054832</c:v>
                </c:pt>
                <c:pt idx="2422">
                  <c:v>1.0509189999999999</c:v>
                </c:pt>
                <c:pt idx="2423">
                  <c:v>1.047302</c:v>
                </c:pt>
                <c:pt idx="2424">
                  <c:v>1.0460739999999999</c:v>
                </c:pt>
                <c:pt idx="2425">
                  <c:v>1.0481750000000001</c:v>
                </c:pt>
                <c:pt idx="2426">
                  <c:v>1.0528200000000001</c:v>
                </c:pt>
                <c:pt idx="2427">
                  <c:v>1.0582009999999999</c:v>
                </c:pt>
                <c:pt idx="2428">
                  <c:v>1.063596</c:v>
                </c:pt>
                <c:pt idx="2429">
                  <c:v>1.069636</c:v>
                </c:pt>
                <c:pt idx="2430">
                  <c:v>1.0763119999999999</c:v>
                </c:pt>
                <c:pt idx="2431">
                  <c:v>1.0823069999999999</c:v>
                </c:pt>
                <c:pt idx="2432">
                  <c:v>1.086994</c:v>
                </c:pt>
                <c:pt idx="2433">
                  <c:v>1.0913390000000001</c:v>
                </c:pt>
                <c:pt idx="2434">
                  <c:v>1.0963069999999999</c:v>
                </c:pt>
                <c:pt idx="2435">
                  <c:v>1.101737</c:v>
                </c:pt>
                <c:pt idx="2436">
                  <c:v>1.1067739999999999</c:v>
                </c:pt>
                <c:pt idx="2437">
                  <c:v>1.110965</c:v>
                </c:pt>
                <c:pt idx="2438">
                  <c:v>1.1145989999999999</c:v>
                </c:pt>
                <c:pt idx="2439">
                  <c:v>1.1179129999999999</c:v>
                </c:pt>
                <c:pt idx="2440">
                  <c:v>1.120941</c:v>
                </c:pt>
                <c:pt idx="2441">
                  <c:v>1.123942</c:v>
                </c:pt>
                <c:pt idx="2442">
                  <c:v>1.1270169999999999</c:v>
                </c:pt>
                <c:pt idx="2443">
                  <c:v>1.130047</c:v>
                </c:pt>
                <c:pt idx="2444">
                  <c:v>1.133168</c:v>
                </c:pt>
                <c:pt idx="2445">
                  <c:v>1.136666</c:v>
                </c:pt>
                <c:pt idx="2446">
                  <c:v>1.140741</c:v>
                </c:pt>
                <c:pt idx="2447">
                  <c:v>1.1452469999999999</c:v>
                </c:pt>
                <c:pt idx="2448">
                  <c:v>1.1495550000000001</c:v>
                </c:pt>
                <c:pt idx="2449">
                  <c:v>1.1529320000000001</c:v>
                </c:pt>
                <c:pt idx="2450">
                  <c:v>1.155618</c:v>
                </c:pt>
                <c:pt idx="2451">
                  <c:v>1.158909</c:v>
                </c:pt>
                <c:pt idx="2452">
                  <c:v>1.162812</c:v>
                </c:pt>
                <c:pt idx="2453">
                  <c:v>1.1654439999999999</c:v>
                </c:pt>
                <c:pt idx="2454">
                  <c:v>1.1662360000000001</c:v>
                </c:pt>
                <c:pt idx="2455">
                  <c:v>1.1667419999999999</c:v>
                </c:pt>
                <c:pt idx="2456">
                  <c:v>1.167443</c:v>
                </c:pt>
                <c:pt idx="2457">
                  <c:v>1.1674</c:v>
                </c:pt>
                <c:pt idx="2458">
                  <c:v>1.166749</c:v>
                </c:pt>
                <c:pt idx="2459">
                  <c:v>1.1663300000000001</c:v>
                </c:pt>
                <c:pt idx="2460">
                  <c:v>1.1656519999999999</c:v>
                </c:pt>
                <c:pt idx="2461">
                  <c:v>1.163038</c:v>
                </c:pt>
                <c:pt idx="2462">
                  <c:v>1.157624</c:v>
                </c:pt>
                <c:pt idx="2463">
                  <c:v>1.1501760000000001</c:v>
                </c:pt>
                <c:pt idx="2464">
                  <c:v>1.141813</c:v>
                </c:pt>
                <c:pt idx="2465">
                  <c:v>1.133243</c:v>
                </c:pt>
                <c:pt idx="2466">
                  <c:v>1.1249709999999999</c:v>
                </c:pt>
                <c:pt idx="2467">
                  <c:v>1.117453</c:v>
                </c:pt>
                <c:pt idx="2468">
                  <c:v>1.111046</c:v>
                </c:pt>
                <c:pt idx="2469">
                  <c:v>1.1053949999999999</c:v>
                </c:pt>
                <c:pt idx="2470">
                  <c:v>1.099399</c:v>
                </c:pt>
                <c:pt idx="2471">
                  <c:v>1.0926309999999999</c:v>
                </c:pt>
                <c:pt idx="2472">
                  <c:v>1.086139</c:v>
                </c:pt>
                <c:pt idx="2473">
                  <c:v>1.080859</c:v>
                </c:pt>
                <c:pt idx="2474">
                  <c:v>1.0762620000000001</c:v>
                </c:pt>
                <c:pt idx="2475">
                  <c:v>1.071814</c:v>
                </c:pt>
                <c:pt idx="2476">
                  <c:v>1.0681590000000001</c:v>
                </c:pt>
                <c:pt idx="2477">
                  <c:v>1.0656429999999999</c:v>
                </c:pt>
                <c:pt idx="2478">
                  <c:v>1.0633699999999999</c:v>
                </c:pt>
                <c:pt idx="2479">
                  <c:v>1.060594</c:v>
                </c:pt>
                <c:pt idx="2480">
                  <c:v>1.0575810000000001</c:v>
                </c:pt>
                <c:pt idx="2481">
                  <c:v>1.0547359999999999</c:v>
                </c:pt>
                <c:pt idx="2482">
                  <c:v>1.0516730000000001</c:v>
                </c:pt>
                <c:pt idx="2483">
                  <c:v>1.047671</c:v>
                </c:pt>
                <c:pt idx="2484">
                  <c:v>1.0426470000000001</c:v>
                </c:pt>
                <c:pt idx="2485">
                  <c:v>1.037277</c:v>
                </c:pt>
                <c:pt idx="2486">
                  <c:v>1.0323119999999999</c:v>
                </c:pt>
                <c:pt idx="2487">
                  <c:v>1.027625</c:v>
                </c:pt>
                <c:pt idx="2488">
                  <c:v>1.0225310000000001</c:v>
                </c:pt>
                <c:pt idx="2489">
                  <c:v>1.0170680000000001</c:v>
                </c:pt>
                <c:pt idx="2490">
                  <c:v>1.011962</c:v>
                </c:pt>
                <c:pt idx="2491">
                  <c:v>1.0073780000000001</c:v>
                </c:pt>
                <c:pt idx="2492">
                  <c:v>1.002821</c:v>
                </c:pt>
                <c:pt idx="2493">
                  <c:v>0.99839199999999995</c:v>
                </c:pt>
                <c:pt idx="2494">
                  <c:v>0.99471200000000004</c:v>
                </c:pt>
                <c:pt idx="2495">
                  <c:v>0.99146299999999998</c:v>
                </c:pt>
                <c:pt idx="2496">
                  <c:v>0.98753199999999997</c:v>
                </c:pt>
                <c:pt idx="2497">
                  <c:v>0.98283699999999996</c:v>
                </c:pt>
                <c:pt idx="2498">
                  <c:v>0.97827900000000001</c:v>
                </c:pt>
                <c:pt idx="2499">
                  <c:v>0.97375999999999996</c:v>
                </c:pt>
                <c:pt idx="2500">
                  <c:v>0.96813199999999999</c:v>
                </c:pt>
                <c:pt idx="2501">
                  <c:v>0.961252</c:v>
                </c:pt>
                <c:pt idx="2502">
                  <c:v>0.95441900000000002</c:v>
                </c:pt>
                <c:pt idx="2503">
                  <c:v>0.948272</c:v>
                </c:pt>
                <c:pt idx="2504">
                  <c:v>0.94198000000000004</c:v>
                </c:pt>
                <c:pt idx="2505">
                  <c:v>0.934944</c:v>
                </c:pt>
                <c:pt idx="2506">
                  <c:v>0.92750100000000002</c:v>
                </c:pt>
                <c:pt idx="2507">
                  <c:v>0.92030100000000004</c:v>
                </c:pt>
                <c:pt idx="2508">
                  <c:v>0.91417300000000001</c:v>
                </c:pt>
                <c:pt idx="2509">
                  <c:v>0.90969100000000003</c:v>
                </c:pt>
                <c:pt idx="2510">
                  <c:v>0.90641700000000003</c:v>
                </c:pt>
                <c:pt idx="2511">
                  <c:v>0.90355200000000002</c:v>
                </c:pt>
                <c:pt idx="2512">
                  <c:v>0.90083999999999997</c:v>
                </c:pt>
                <c:pt idx="2513">
                  <c:v>0.89804799999999996</c:v>
                </c:pt>
                <c:pt idx="2514">
                  <c:v>0.89510100000000004</c:v>
                </c:pt>
                <c:pt idx="2515">
                  <c:v>0.89254699999999998</c:v>
                </c:pt>
                <c:pt idx="2516">
                  <c:v>0.89054699999999998</c:v>
                </c:pt>
                <c:pt idx="2517">
                  <c:v>0.88858300000000001</c:v>
                </c:pt>
                <c:pt idx="2518">
                  <c:v>0.88639199999999996</c:v>
                </c:pt>
                <c:pt idx="2519">
                  <c:v>0.88429999999999997</c:v>
                </c:pt>
                <c:pt idx="2520">
                  <c:v>0.88253499999999996</c:v>
                </c:pt>
                <c:pt idx="2521">
                  <c:v>0.880857</c:v>
                </c:pt>
                <c:pt idx="2522">
                  <c:v>0.879243</c:v>
                </c:pt>
                <c:pt idx="2523">
                  <c:v>0.87800199999999995</c:v>
                </c:pt>
                <c:pt idx="2524">
                  <c:v>0.87719400000000003</c:v>
                </c:pt>
                <c:pt idx="2525">
                  <c:v>0.87675599999999998</c:v>
                </c:pt>
                <c:pt idx="2526">
                  <c:v>0.87664699999999995</c:v>
                </c:pt>
                <c:pt idx="2527">
                  <c:v>0.876753</c:v>
                </c:pt>
                <c:pt idx="2528">
                  <c:v>0.87702899999999995</c:v>
                </c:pt>
                <c:pt idx="2529">
                  <c:v>0.87738000000000005</c:v>
                </c:pt>
                <c:pt idx="2530">
                  <c:v>0.87779300000000005</c:v>
                </c:pt>
                <c:pt idx="2531">
                  <c:v>0.87875099999999995</c:v>
                </c:pt>
                <c:pt idx="2532">
                  <c:v>0.88059100000000001</c:v>
                </c:pt>
                <c:pt idx="2533">
                  <c:v>0.88268100000000005</c:v>
                </c:pt>
                <c:pt idx="2534">
                  <c:v>0.88431899999999997</c:v>
                </c:pt>
                <c:pt idx="2535">
                  <c:v>0.886073</c:v>
                </c:pt>
                <c:pt idx="2536">
                  <c:v>0.88912899999999995</c:v>
                </c:pt>
                <c:pt idx="2537">
                  <c:v>0.89324800000000004</c:v>
                </c:pt>
                <c:pt idx="2538">
                  <c:v>0.89617100000000005</c:v>
                </c:pt>
                <c:pt idx="2539">
                  <c:v>0.89629800000000004</c:v>
                </c:pt>
                <c:pt idx="2540">
                  <c:v>0.89480999999999999</c:v>
                </c:pt>
                <c:pt idx="2541">
                  <c:v>0.89317999999999997</c:v>
                </c:pt>
                <c:pt idx="2542">
                  <c:v>0.89091299999999995</c:v>
                </c:pt>
                <c:pt idx="2543">
                  <c:v>0.88733499999999998</c:v>
                </c:pt>
                <c:pt idx="2544">
                  <c:v>0.88327900000000004</c:v>
                </c:pt>
                <c:pt idx="2545">
                  <c:v>0.88014700000000001</c:v>
                </c:pt>
                <c:pt idx="2546">
                  <c:v>0.878</c:v>
                </c:pt>
                <c:pt idx="2547">
                  <c:v>0.87547900000000001</c:v>
                </c:pt>
                <c:pt idx="2548">
                  <c:v>0.87214700000000001</c:v>
                </c:pt>
                <c:pt idx="2549">
                  <c:v>0.86904499999999996</c:v>
                </c:pt>
                <c:pt idx="2550">
                  <c:v>0.86677300000000002</c:v>
                </c:pt>
                <c:pt idx="2551">
                  <c:v>0.86506400000000006</c:v>
                </c:pt>
                <c:pt idx="2552">
                  <c:v>0.86365899999999995</c:v>
                </c:pt>
                <c:pt idx="2553">
                  <c:v>0.86277099999999995</c:v>
                </c:pt>
                <c:pt idx="2554">
                  <c:v>0.86303099999999999</c:v>
                </c:pt>
                <c:pt idx="2555">
                  <c:v>0.86439999999999995</c:v>
                </c:pt>
                <c:pt idx="2556">
                  <c:v>0.86570000000000003</c:v>
                </c:pt>
                <c:pt idx="2557">
                  <c:v>0.866456</c:v>
                </c:pt>
                <c:pt idx="2558">
                  <c:v>0.86794300000000002</c:v>
                </c:pt>
                <c:pt idx="2559">
                  <c:v>0.87108399999999997</c:v>
                </c:pt>
                <c:pt idx="2560">
                  <c:v>0.87483100000000003</c:v>
                </c:pt>
                <c:pt idx="2561">
                  <c:v>0.877973</c:v>
                </c:pt>
                <c:pt idx="2562">
                  <c:v>0.88113699999999995</c:v>
                </c:pt>
                <c:pt idx="2563">
                  <c:v>0.88557399999999997</c:v>
                </c:pt>
                <c:pt idx="2564">
                  <c:v>0.89115999999999995</c:v>
                </c:pt>
                <c:pt idx="2565">
                  <c:v>0.89680099999999996</c:v>
                </c:pt>
                <c:pt idx="2566">
                  <c:v>0.90204600000000001</c:v>
                </c:pt>
                <c:pt idx="2567">
                  <c:v>0.90734800000000004</c:v>
                </c:pt>
                <c:pt idx="2568">
                  <c:v>0.91297899999999998</c:v>
                </c:pt>
                <c:pt idx="2569">
                  <c:v>0.91876899999999995</c:v>
                </c:pt>
                <c:pt idx="2570">
                  <c:v>0.92474299999999998</c:v>
                </c:pt>
                <c:pt idx="2571">
                  <c:v>0.93095499999999998</c:v>
                </c:pt>
                <c:pt idx="2572">
                  <c:v>0.93736200000000003</c:v>
                </c:pt>
                <c:pt idx="2573">
                  <c:v>0.94436500000000001</c:v>
                </c:pt>
                <c:pt idx="2574">
                  <c:v>0.95209699999999997</c:v>
                </c:pt>
                <c:pt idx="2575">
                  <c:v>0.95997200000000005</c:v>
                </c:pt>
                <c:pt idx="2576">
                  <c:v>0.96773299999999995</c:v>
                </c:pt>
                <c:pt idx="2577">
                  <c:v>0.97504000000000002</c:v>
                </c:pt>
                <c:pt idx="2578">
                  <c:v>0.98114299999999999</c:v>
                </c:pt>
                <c:pt idx="2579">
                  <c:v>0.98621400000000004</c:v>
                </c:pt>
                <c:pt idx="2580">
                  <c:v>0.99144399999999999</c:v>
                </c:pt>
                <c:pt idx="2581">
                  <c:v>0.99761699999999998</c:v>
                </c:pt>
                <c:pt idx="2582">
                  <c:v>1.0041770000000001</c:v>
                </c:pt>
                <c:pt idx="2583">
                  <c:v>1.0102949999999999</c:v>
                </c:pt>
                <c:pt idx="2584">
                  <c:v>1.016195</c:v>
                </c:pt>
                <c:pt idx="2585">
                  <c:v>1.0221290000000001</c:v>
                </c:pt>
                <c:pt idx="2586">
                  <c:v>1.027053</c:v>
                </c:pt>
                <c:pt idx="2587">
                  <c:v>1.029806</c:v>
                </c:pt>
                <c:pt idx="2588">
                  <c:v>1.0307839999999999</c:v>
                </c:pt>
                <c:pt idx="2589">
                  <c:v>1.031296</c:v>
                </c:pt>
                <c:pt idx="2590">
                  <c:v>1.0318860000000001</c:v>
                </c:pt>
                <c:pt idx="2591">
                  <c:v>1.032287</c:v>
                </c:pt>
                <c:pt idx="2592">
                  <c:v>1.032729</c:v>
                </c:pt>
                <c:pt idx="2593">
                  <c:v>1.0339659999999999</c:v>
                </c:pt>
                <c:pt idx="2594">
                  <c:v>1.035898</c:v>
                </c:pt>
                <c:pt idx="2595">
                  <c:v>1.0377620000000001</c:v>
                </c:pt>
                <c:pt idx="2596">
                  <c:v>1.0398240000000001</c:v>
                </c:pt>
                <c:pt idx="2597">
                  <c:v>1.043134</c:v>
                </c:pt>
                <c:pt idx="2598">
                  <c:v>1.047615</c:v>
                </c:pt>
                <c:pt idx="2599">
                  <c:v>1.0522020000000001</c:v>
                </c:pt>
                <c:pt idx="2600">
                  <c:v>1.0567260000000001</c:v>
                </c:pt>
                <c:pt idx="2601">
                  <c:v>1.0616639999999999</c:v>
                </c:pt>
                <c:pt idx="2602">
                  <c:v>1.0665929999999999</c:v>
                </c:pt>
                <c:pt idx="2603">
                  <c:v>1.0707199999999999</c:v>
                </c:pt>
                <c:pt idx="2604">
                  <c:v>1.0743670000000001</c:v>
                </c:pt>
                <c:pt idx="2605">
                  <c:v>1.0786290000000001</c:v>
                </c:pt>
                <c:pt idx="2606">
                  <c:v>1.083377</c:v>
                </c:pt>
                <c:pt idx="2607">
                  <c:v>1.08727</c:v>
                </c:pt>
                <c:pt idx="2608">
                  <c:v>1.0899779999999999</c:v>
                </c:pt>
                <c:pt idx="2609">
                  <c:v>1.0922639999999999</c:v>
                </c:pt>
                <c:pt idx="2610">
                  <c:v>1.094697</c:v>
                </c:pt>
                <c:pt idx="2611">
                  <c:v>1.0974489999999999</c:v>
                </c:pt>
                <c:pt idx="2612">
                  <c:v>1.100365</c:v>
                </c:pt>
                <c:pt idx="2613">
                  <c:v>1.1035079999999999</c:v>
                </c:pt>
                <c:pt idx="2614">
                  <c:v>1.1075699999999999</c:v>
                </c:pt>
                <c:pt idx="2615">
                  <c:v>1.112695</c:v>
                </c:pt>
                <c:pt idx="2616">
                  <c:v>1.117931</c:v>
                </c:pt>
                <c:pt idx="2617">
                  <c:v>1.1224749999999999</c:v>
                </c:pt>
                <c:pt idx="2618">
                  <c:v>1.126304</c:v>
                </c:pt>
                <c:pt idx="2619">
                  <c:v>1.1295379999999999</c:v>
                </c:pt>
                <c:pt idx="2620">
                  <c:v>1.13201</c:v>
                </c:pt>
                <c:pt idx="2621">
                  <c:v>1.133391</c:v>
                </c:pt>
                <c:pt idx="2622">
                  <c:v>1.1334420000000001</c:v>
                </c:pt>
                <c:pt idx="2623">
                  <c:v>1.132347</c:v>
                </c:pt>
                <c:pt idx="2624">
                  <c:v>1.1307050000000001</c:v>
                </c:pt>
                <c:pt idx="2625">
                  <c:v>1.1289370000000001</c:v>
                </c:pt>
                <c:pt idx="2626">
                  <c:v>1.1270100000000001</c:v>
                </c:pt>
                <c:pt idx="2627">
                  <c:v>1.1250629999999999</c:v>
                </c:pt>
                <c:pt idx="2628">
                  <c:v>1.12337</c:v>
                </c:pt>
                <c:pt idx="2629">
                  <c:v>1.121453</c:v>
                </c:pt>
                <c:pt idx="2630">
                  <c:v>1.118943</c:v>
                </c:pt>
                <c:pt idx="2631">
                  <c:v>1.1164909999999999</c:v>
                </c:pt>
                <c:pt idx="2632">
                  <c:v>1.1141859999999999</c:v>
                </c:pt>
                <c:pt idx="2633">
                  <c:v>1.1111839999999999</c:v>
                </c:pt>
                <c:pt idx="2634">
                  <c:v>1.1075379999999999</c:v>
                </c:pt>
                <c:pt idx="2635">
                  <c:v>1.1043270000000001</c:v>
                </c:pt>
                <c:pt idx="2636">
                  <c:v>1.1019639999999999</c:v>
                </c:pt>
                <c:pt idx="2637">
                  <c:v>1.099728</c:v>
                </c:pt>
                <c:pt idx="2638">
                  <c:v>1.0969549999999999</c:v>
                </c:pt>
                <c:pt idx="2639">
                  <c:v>1.0938110000000001</c:v>
                </c:pt>
                <c:pt idx="2640">
                  <c:v>1.09073</c:v>
                </c:pt>
                <c:pt idx="2641">
                  <c:v>1.087863</c:v>
                </c:pt>
                <c:pt idx="2642">
                  <c:v>1.0850789999999999</c:v>
                </c:pt>
                <c:pt idx="2643">
                  <c:v>1.082276</c:v>
                </c:pt>
                <c:pt idx="2644">
                  <c:v>1.079666</c:v>
                </c:pt>
                <c:pt idx="2645">
                  <c:v>1.077188</c:v>
                </c:pt>
                <c:pt idx="2646">
                  <c:v>1.074311</c:v>
                </c:pt>
                <c:pt idx="2647">
                  <c:v>1.0711980000000001</c:v>
                </c:pt>
                <c:pt idx="2648">
                  <c:v>1.068775</c:v>
                </c:pt>
                <c:pt idx="2649">
                  <c:v>1.0671250000000001</c:v>
                </c:pt>
                <c:pt idx="2650">
                  <c:v>1.065064</c:v>
                </c:pt>
                <c:pt idx="2651">
                  <c:v>1.0621069999999999</c:v>
                </c:pt>
                <c:pt idx="2652">
                  <c:v>1.0596190000000001</c:v>
                </c:pt>
                <c:pt idx="2653">
                  <c:v>1.058562</c:v>
                </c:pt>
                <c:pt idx="2654">
                  <c:v>1.0577840000000001</c:v>
                </c:pt>
                <c:pt idx="2655">
                  <c:v>1.0559940000000001</c:v>
                </c:pt>
                <c:pt idx="2656">
                  <c:v>1.0537399999999999</c:v>
                </c:pt>
                <c:pt idx="2657">
                  <c:v>1.0522590000000001</c:v>
                </c:pt>
                <c:pt idx="2658">
                  <c:v>1.051412</c:v>
                </c:pt>
                <c:pt idx="2659">
                  <c:v>1.050003</c:v>
                </c:pt>
                <c:pt idx="2660">
                  <c:v>1.047539</c:v>
                </c:pt>
                <c:pt idx="2661">
                  <c:v>1.0444519999999999</c:v>
                </c:pt>
                <c:pt idx="2662">
                  <c:v>1.0411950000000001</c:v>
                </c:pt>
                <c:pt idx="2663">
                  <c:v>1.0379510000000001</c:v>
                </c:pt>
                <c:pt idx="2664">
                  <c:v>1.0346310000000001</c:v>
                </c:pt>
                <c:pt idx="2665">
                  <c:v>1.0311060000000001</c:v>
                </c:pt>
                <c:pt idx="2666">
                  <c:v>1.0275719999999999</c:v>
                </c:pt>
                <c:pt idx="2667">
                  <c:v>1.023838</c:v>
                </c:pt>
                <c:pt idx="2668">
                  <c:v>1.018745</c:v>
                </c:pt>
                <c:pt idx="2669">
                  <c:v>1.0115810000000001</c:v>
                </c:pt>
                <c:pt idx="2670">
                  <c:v>1.0034559999999999</c:v>
                </c:pt>
                <c:pt idx="2671">
                  <c:v>0.99574499999999999</c:v>
                </c:pt>
                <c:pt idx="2672">
                  <c:v>0.98811000000000004</c:v>
                </c:pt>
                <c:pt idx="2673">
                  <c:v>0.97971799999999998</c:v>
                </c:pt>
                <c:pt idx="2674">
                  <c:v>0.97136599999999995</c:v>
                </c:pt>
                <c:pt idx="2675">
                  <c:v>0.96449300000000004</c:v>
                </c:pt>
                <c:pt idx="2676">
                  <c:v>0.95875100000000002</c:v>
                </c:pt>
                <c:pt idx="2677">
                  <c:v>0.95285299999999995</c:v>
                </c:pt>
                <c:pt idx="2678">
                  <c:v>0.94692299999999996</c:v>
                </c:pt>
                <c:pt idx="2679">
                  <c:v>0.94204100000000002</c:v>
                </c:pt>
                <c:pt idx="2680">
                  <c:v>0.93841600000000003</c:v>
                </c:pt>
                <c:pt idx="2681">
                  <c:v>0.93523400000000001</c:v>
                </c:pt>
                <c:pt idx="2682">
                  <c:v>0.93231799999999998</c:v>
                </c:pt>
                <c:pt idx="2683">
                  <c:v>0.93051700000000004</c:v>
                </c:pt>
                <c:pt idx="2684">
                  <c:v>0.93003199999999997</c:v>
                </c:pt>
                <c:pt idx="2685">
                  <c:v>0.93003800000000003</c:v>
                </c:pt>
                <c:pt idx="2686">
                  <c:v>0.92986999999999997</c:v>
                </c:pt>
                <c:pt idx="2687">
                  <c:v>0.92962199999999995</c:v>
                </c:pt>
                <c:pt idx="2688">
                  <c:v>0.92936799999999997</c:v>
                </c:pt>
                <c:pt idx="2689">
                  <c:v>0.92820599999999998</c:v>
                </c:pt>
                <c:pt idx="2690">
                  <c:v>0.92541799999999996</c:v>
                </c:pt>
                <c:pt idx="2691">
                  <c:v>0.92213500000000004</c:v>
                </c:pt>
                <c:pt idx="2692">
                  <c:v>0.92018999999999995</c:v>
                </c:pt>
                <c:pt idx="2693">
                  <c:v>0.91999200000000003</c:v>
                </c:pt>
                <c:pt idx="2694">
                  <c:v>0.92066800000000004</c:v>
                </c:pt>
                <c:pt idx="2695">
                  <c:v>0.92169199999999996</c:v>
                </c:pt>
                <c:pt idx="2696">
                  <c:v>0.92339000000000004</c:v>
                </c:pt>
                <c:pt idx="2697">
                  <c:v>0.92595300000000003</c:v>
                </c:pt>
                <c:pt idx="2698">
                  <c:v>0.92879</c:v>
                </c:pt>
                <c:pt idx="2699">
                  <c:v>0.93093499999999996</c:v>
                </c:pt>
                <c:pt idx="2700">
                  <c:v>0.93171000000000004</c:v>
                </c:pt>
                <c:pt idx="2701">
                  <c:v>0.93119700000000005</c:v>
                </c:pt>
                <c:pt idx="2702">
                  <c:v>0.92996900000000005</c:v>
                </c:pt>
                <c:pt idx="2703">
                  <c:v>0.92852900000000005</c:v>
                </c:pt>
                <c:pt idx="2704">
                  <c:v>0.92741099999999999</c:v>
                </c:pt>
                <c:pt idx="2705">
                  <c:v>0.92674199999999995</c:v>
                </c:pt>
                <c:pt idx="2706">
                  <c:v>0.92591999999999997</c:v>
                </c:pt>
                <c:pt idx="2707">
                  <c:v>0.92449700000000001</c:v>
                </c:pt>
                <c:pt idx="2708">
                  <c:v>0.92253600000000002</c:v>
                </c:pt>
                <c:pt idx="2709">
                  <c:v>0.91999900000000001</c:v>
                </c:pt>
                <c:pt idx="2710">
                  <c:v>0.91653899999999999</c:v>
                </c:pt>
                <c:pt idx="2711">
                  <c:v>0.91205700000000001</c:v>
                </c:pt>
                <c:pt idx="2712">
                  <c:v>0.90697899999999998</c:v>
                </c:pt>
                <c:pt idx="2713">
                  <c:v>0.90191100000000002</c:v>
                </c:pt>
                <c:pt idx="2714">
                  <c:v>0.89730500000000002</c:v>
                </c:pt>
                <c:pt idx="2715">
                  <c:v>0.89350799999999997</c:v>
                </c:pt>
                <c:pt idx="2716">
                  <c:v>0.89079200000000003</c:v>
                </c:pt>
                <c:pt idx="2717">
                  <c:v>0.88888500000000004</c:v>
                </c:pt>
                <c:pt idx="2718">
                  <c:v>0.88671599999999995</c:v>
                </c:pt>
                <c:pt idx="2719">
                  <c:v>0.88345300000000004</c:v>
                </c:pt>
                <c:pt idx="2720">
                  <c:v>0.87978299999999998</c:v>
                </c:pt>
                <c:pt idx="2721">
                  <c:v>0.87708200000000003</c:v>
                </c:pt>
                <c:pt idx="2722">
                  <c:v>0.87582300000000002</c:v>
                </c:pt>
                <c:pt idx="2723">
                  <c:v>0.87561199999999995</c:v>
                </c:pt>
                <c:pt idx="2724">
                  <c:v>0.87593500000000002</c:v>
                </c:pt>
                <c:pt idx="2725">
                  <c:v>0.87691300000000005</c:v>
                </c:pt>
                <c:pt idx="2726">
                  <c:v>0.87888299999999997</c:v>
                </c:pt>
                <c:pt idx="2727">
                  <c:v>0.88089300000000004</c:v>
                </c:pt>
                <c:pt idx="2728">
                  <c:v>0.88162399999999996</c:v>
                </c:pt>
                <c:pt idx="2729">
                  <c:v>0.88156400000000001</c:v>
                </c:pt>
                <c:pt idx="2730">
                  <c:v>0.88253899999999996</c:v>
                </c:pt>
                <c:pt idx="2731">
                  <c:v>0.88549299999999997</c:v>
                </c:pt>
                <c:pt idx="2732">
                  <c:v>0.88962799999999997</c:v>
                </c:pt>
                <c:pt idx="2733">
                  <c:v>0.89363800000000004</c:v>
                </c:pt>
                <c:pt idx="2734">
                  <c:v>0.89694399999999996</c:v>
                </c:pt>
                <c:pt idx="2735">
                  <c:v>0.899621</c:v>
                </c:pt>
                <c:pt idx="2736">
                  <c:v>0.90202000000000004</c:v>
                </c:pt>
                <c:pt idx="2737">
                  <c:v>0.90467299999999995</c:v>
                </c:pt>
                <c:pt idx="2738">
                  <c:v>0.90802499999999997</c:v>
                </c:pt>
                <c:pt idx="2739">
                  <c:v>0.91215299999999999</c:v>
                </c:pt>
                <c:pt idx="2740">
                  <c:v>0.916875</c:v>
                </c:pt>
                <c:pt idx="2741">
                  <c:v>0.92194900000000002</c:v>
                </c:pt>
                <c:pt idx="2742">
                  <c:v>0.92757800000000001</c:v>
                </c:pt>
                <c:pt idx="2743">
                  <c:v>0.93430599999999997</c:v>
                </c:pt>
                <c:pt idx="2744">
                  <c:v>0.94161799999999996</c:v>
                </c:pt>
                <c:pt idx="2745">
                  <c:v>0.94775200000000004</c:v>
                </c:pt>
                <c:pt idx="2746">
                  <c:v>0.95184800000000003</c:v>
                </c:pt>
                <c:pt idx="2747">
                  <c:v>0.955175</c:v>
                </c:pt>
                <c:pt idx="2748">
                  <c:v>0.95907699999999996</c:v>
                </c:pt>
                <c:pt idx="2749">
                  <c:v>0.96306499999999995</c:v>
                </c:pt>
                <c:pt idx="2750">
                  <c:v>0.96603399999999995</c:v>
                </c:pt>
                <c:pt idx="2751">
                  <c:v>0.96771600000000002</c:v>
                </c:pt>
                <c:pt idx="2752">
                  <c:v>0.96847099999999997</c:v>
                </c:pt>
                <c:pt idx="2753">
                  <c:v>0.96878799999999998</c:v>
                </c:pt>
                <c:pt idx="2754">
                  <c:v>0.96892299999999998</c:v>
                </c:pt>
                <c:pt idx="2755">
                  <c:v>0.96892900000000004</c:v>
                </c:pt>
                <c:pt idx="2756">
                  <c:v>0.969001</c:v>
                </c:pt>
                <c:pt idx="2757">
                  <c:v>0.96936500000000003</c:v>
                </c:pt>
                <c:pt idx="2758">
                  <c:v>0.97001999999999999</c:v>
                </c:pt>
                <c:pt idx="2759">
                  <c:v>0.97094899999999995</c:v>
                </c:pt>
                <c:pt idx="2760">
                  <c:v>0.972244</c:v>
                </c:pt>
                <c:pt idx="2761">
                  <c:v>0.97396899999999997</c:v>
                </c:pt>
                <c:pt idx="2762">
                  <c:v>0.97605299999999995</c:v>
                </c:pt>
                <c:pt idx="2763">
                  <c:v>0.97818099999999997</c:v>
                </c:pt>
                <c:pt idx="2764">
                  <c:v>0.98068100000000002</c:v>
                </c:pt>
                <c:pt idx="2765">
                  <c:v>0.98486300000000004</c:v>
                </c:pt>
                <c:pt idx="2766">
                  <c:v>0.99083699999999997</c:v>
                </c:pt>
                <c:pt idx="2767">
                  <c:v>0.99678</c:v>
                </c:pt>
                <c:pt idx="2768">
                  <c:v>1.0013719999999999</c:v>
                </c:pt>
                <c:pt idx="2769">
                  <c:v>1.0050049999999999</c:v>
                </c:pt>
                <c:pt idx="2770">
                  <c:v>1.0081500000000001</c:v>
                </c:pt>
                <c:pt idx="2771">
                  <c:v>1.0107729999999999</c:v>
                </c:pt>
                <c:pt idx="2772">
                  <c:v>1.0137700000000001</c:v>
                </c:pt>
                <c:pt idx="2773">
                  <c:v>1.0183599999999999</c:v>
                </c:pt>
                <c:pt idx="2774">
                  <c:v>1.0242199999999999</c:v>
                </c:pt>
                <c:pt idx="2775">
                  <c:v>1.03007</c:v>
                </c:pt>
                <c:pt idx="2776">
                  <c:v>1.03521</c:v>
                </c:pt>
                <c:pt idx="2777">
                  <c:v>1.0398719999999999</c:v>
                </c:pt>
                <c:pt idx="2778">
                  <c:v>1.04457</c:v>
                </c:pt>
                <c:pt idx="2779">
                  <c:v>1.0490390000000001</c:v>
                </c:pt>
                <c:pt idx="2780">
                  <c:v>1.0526450000000001</c:v>
                </c:pt>
                <c:pt idx="2781">
                  <c:v>1.0558829999999999</c:v>
                </c:pt>
                <c:pt idx="2782">
                  <c:v>1.0599609999999999</c:v>
                </c:pt>
                <c:pt idx="2783">
                  <c:v>1.0651219999999999</c:v>
                </c:pt>
                <c:pt idx="2784">
                  <c:v>1.0702290000000001</c:v>
                </c:pt>
                <c:pt idx="2785">
                  <c:v>1.0742259999999999</c:v>
                </c:pt>
                <c:pt idx="2786">
                  <c:v>1.077545</c:v>
                </c:pt>
                <c:pt idx="2787">
                  <c:v>1.08107</c:v>
                </c:pt>
                <c:pt idx="2788">
                  <c:v>1.0844769999999999</c:v>
                </c:pt>
                <c:pt idx="2789">
                  <c:v>1.0864879999999999</c:v>
                </c:pt>
                <c:pt idx="2790">
                  <c:v>1.0867929999999999</c:v>
                </c:pt>
                <c:pt idx="2791">
                  <c:v>1.086741</c:v>
                </c:pt>
                <c:pt idx="2792">
                  <c:v>1.087099</c:v>
                </c:pt>
                <c:pt idx="2793">
                  <c:v>1.086759</c:v>
                </c:pt>
                <c:pt idx="2794">
                  <c:v>1.084805</c:v>
                </c:pt>
                <c:pt idx="2795">
                  <c:v>1.0823780000000001</c:v>
                </c:pt>
                <c:pt idx="2796">
                  <c:v>1.081097</c:v>
                </c:pt>
                <c:pt idx="2797">
                  <c:v>1.0804469999999999</c:v>
                </c:pt>
                <c:pt idx="2798">
                  <c:v>1.0788420000000001</c:v>
                </c:pt>
                <c:pt idx="2799">
                  <c:v>1.0763739999999999</c:v>
                </c:pt>
                <c:pt idx="2800">
                  <c:v>1.0741780000000001</c:v>
                </c:pt>
                <c:pt idx="2801">
                  <c:v>1.0725180000000001</c:v>
                </c:pt>
                <c:pt idx="2802">
                  <c:v>1.070951</c:v>
                </c:pt>
                <c:pt idx="2803">
                  <c:v>1.0691809999999999</c:v>
                </c:pt>
                <c:pt idx="2804">
                  <c:v>1.0674140000000001</c:v>
                </c:pt>
                <c:pt idx="2805">
                  <c:v>1.065987</c:v>
                </c:pt>
                <c:pt idx="2806">
                  <c:v>1.064791</c:v>
                </c:pt>
                <c:pt idx="2807">
                  <c:v>1.0637509999999999</c:v>
                </c:pt>
                <c:pt idx="2808">
                  <c:v>1.0632839999999999</c:v>
                </c:pt>
                <c:pt idx="2809">
                  <c:v>1.0636859999999999</c:v>
                </c:pt>
                <c:pt idx="2810">
                  <c:v>1.0647740000000001</c:v>
                </c:pt>
                <c:pt idx="2811">
                  <c:v>1.066241</c:v>
                </c:pt>
                <c:pt idx="2812">
                  <c:v>1.068022</c:v>
                </c:pt>
                <c:pt idx="2813">
                  <c:v>1.070181</c:v>
                </c:pt>
                <c:pt idx="2814">
                  <c:v>1.0721560000000001</c:v>
                </c:pt>
                <c:pt idx="2815">
                  <c:v>1.0729489999999999</c:v>
                </c:pt>
                <c:pt idx="2816">
                  <c:v>1.072827</c:v>
                </c:pt>
                <c:pt idx="2817">
                  <c:v>1.073402</c:v>
                </c:pt>
                <c:pt idx="2818">
                  <c:v>1.0753010000000001</c:v>
                </c:pt>
                <c:pt idx="2819">
                  <c:v>1.0772090000000001</c:v>
                </c:pt>
                <c:pt idx="2820">
                  <c:v>1.0781289999999999</c:v>
                </c:pt>
                <c:pt idx="2821">
                  <c:v>1.078997</c:v>
                </c:pt>
                <c:pt idx="2822">
                  <c:v>1.0806199999999999</c:v>
                </c:pt>
                <c:pt idx="2823">
                  <c:v>1.082017</c:v>
                </c:pt>
                <c:pt idx="2824">
                  <c:v>1.082273</c:v>
                </c:pt>
                <c:pt idx="2825">
                  <c:v>1.082247</c:v>
                </c:pt>
                <c:pt idx="2826">
                  <c:v>1.0832189999999999</c:v>
                </c:pt>
                <c:pt idx="2827">
                  <c:v>1.085051</c:v>
                </c:pt>
                <c:pt idx="2828">
                  <c:v>1.0866499999999999</c:v>
                </c:pt>
                <c:pt idx="2829">
                  <c:v>1.087596</c:v>
                </c:pt>
                <c:pt idx="2830">
                  <c:v>1.08812</c:v>
                </c:pt>
                <c:pt idx="2831">
                  <c:v>1.087712</c:v>
                </c:pt>
                <c:pt idx="2832">
                  <c:v>1.0853680000000001</c:v>
                </c:pt>
                <c:pt idx="2833">
                  <c:v>1.081264</c:v>
                </c:pt>
                <c:pt idx="2834">
                  <c:v>1.0766629999999999</c:v>
                </c:pt>
                <c:pt idx="2835">
                  <c:v>1.0723940000000001</c:v>
                </c:pt>
                <c:pt idx="2836">
                  <c:v>1.0685229999999999</c:v>
                </c:pt>
                <c:pt idx="2837">
                  <c:v>1.0649150000000001</c:v>
                </c:pt>
                <c:pt idx="2838">
                  <c:v>1.0614060000000001</c:v>
                </c:pt>
                <c:pt idx="2839">
                  <c:v>1.057671</c:v>
                </c:pt>
                <c:pt idx="2840">
                  <c:v>1.0538050000000001</c:v>
                </c:pt>
                <c:pt idx="2841">
                  <c:v>1.0504709999999999</c:v>
                </c:pt>
                <c:pt idx="2842">
                  <c:v>1.047474</c:v>
                </c:pt>
                <c:pt idx="2843">
                  <c:v>1.0438149999999999</c:v>
                </c:pt>
                <c:pt idx="2844">
                  <c:v>1.03894</c:v>
                </c:pt>
                <c:pt idx="2845">
                  <c:v>1.032843</c:v>
                </c:pt>
                <c:pt idx="2846">
                  <c:v>1.026179</c:v>
                </c:pt>
                <c:pt idx="2847">
                  <c:v>1.0200089999999999</c:v>
                </c:pt>
                <c:pt idx="2848">
                  <c:v>1.0150380000000001</c:v>
                </c:pt>
                <c:pt idx="2849">
                  <c:v>1.0115970000000001</c:v>
                </c:pt>
                <c:pt idx="2850">
                  <c:v>1.009474</c:v>
                </c:pt>
                <c:pt idx="2851">
                  <c:v>1.008067</c:v>
                </c:pt>
                <c:pt idx="2852">
                  <c:v>1.007083</c:v>
                </c:pt>
                <c:pt idx="2853">
                  <c:v>1.005841</c:v>
                </c:pt>
                <c:pt idx="2854">
                  <c:v>1.0034650000000001</c:v>
                </c:pt>
                <c:pt idx="2855">
                  <c:v>1.0004390000000001</c:v>
                </c:pt>
                <c:pt idx="2856">
                  <c:v>0.99790699999999999</c:v>
                </c:pt>
                <c:pt idx="2857">
                  <c:v>0.99602299999999999</c:v>
                </c:pt>
                <c:pt idx="2858">
                  <c:v>0.99388699999999996</c:v>
                </c:pt>
                <c:pt idx="2859">
                  <c:v>0.99090800000000001</c:v>
                </c:pt>
                <c:pt idx="2860">
                  <c:v>0.98779799999999995</c:v>
                </c:pt>
                <c:pt idx="2861">
                  <c:v>0.98566399999999998</c:v>
                </c:pt>
                <c:pt idx="2862">
                  <c:v>0.98445000000000005</c:v>
                </c:pt>
                <c:pt idx="2863">
                  <c:v>0.98284800000000005</c:v>
                </c:pt>
                <c:pt idx="2864">
                  <c:v>0.98002199999999995</c:v>
                </c:pt>
                <c:pt idx="2865">
                  <c:v>0.97653100000000004</c:v>
                </c:pt>
                <c:pt idx="2866">
                  <c:v>0.97311599999999998</c:v>
                </c:pt>
                <c:pt idx="2867">
                  <c:v>0.97003300000000003</c:v>
                </c:pt>
                <c:pt idx="2868">
                  <c:v>0.96742899999999998</c:v>
                </c:pt>
                <c:pt idx="2869">
                  <c:v>0.96539799999999998</c:v>
                </c:pt>
                <c:pt idx="2870">
                  <c:v>0.964005</c:v>
                </c:pt>
                <c:pt idx="2871">
                  <c:v>0.96276300000000004</c:v>
                </c:pt>
                <c:pt idx="2872">
                  <c:v>0.96057499999999996</c:v>
                </c:pt>
                <c:pt idx="2873">
                  <c:v>0.95710700000000004</c:v>
                </c:pt>
                <c:pt idx="2874">
                  <c:v>0.953129</c:v>
                </c:pt>
                <c:pt idx="2875">
                  <c:v>0.94935700000000001</c:v>
                </c:pt>
                <c:pt idx="2876">
                  <c:v>0.94535199999999997</c:v>
                </c:pt>
                <c:pt idx="2877">
                  <c:v>0.94005700000000003</c:v>
                </c:pt>
                <c:pt idx="2878">
                  <c:v>0.93352299999999999</c:v>
                </c:pt>
                <c:pt idx="2879">
                  <c:v>0.92666499999999996</c:v>
                </c:pt>
                <c:pt idx="2880">
                  <c:v>0.91967200000000005</c:v>
                </c:pt>
                <c:pt idx="2881">
                  <c:v>0.91241300000000003</c:v>
                </c:pt>
                <c:pt idx="2882">
                  <c:v>0.90575099999999997</c:v>
                </c:pt>
                <c:pt idx="2883">
                  <c:v>0.90081299999999997</c:v>
                </c:pt>
                <c:pt idx="2884">
                  <c:v>0.89752699999999996</c:v>
                </c:pt>
                <c:pt idx="2885">
                  <c:v>0.89504300000000003</c:v>
                </c:pt>
                <c:pt idx="2886">
                  <c:v>0.892926</c:v>
                </c:pt>
                <c:pt idx="2887">
                  <c:v>0.89110699999999998</c:v>
                </c:pt>
                <c:pt idx="2888">
                  <c:v>0.88921300000000003</c:v>
                </c:pt>
                <c:pt idx="2889">
                  <c:v>0.88691799999999998</c:v>
                </c:pt>
                <c:pt idx="2890">
                  <c:v>0.88466599999999995</c:v>
                </c:pt>
                <c:pt idx="2891">
                  <c:v>0.88328899999999999</c:v>
                </c:pt>
                <c:pt idx="2892">
                  <c:v>0.88337399999999999</c:v>
                </c:pt>
                <c:pt idx="2893">
                  <c:v>0.88497700000000001</c:v>
                </c:pt>
                <c:pt idx="2894">
                  <c:v>0.88759900000000003</c:v>
                </c:pt>
                <c:pt idx="2895">
                  <c:v>0.89053599999999999</c:v>
                </c:pt>
                <c:pt idx="2896">
                  <c:v>0.89317500000000005</c:v>
                </c:pt>
                <c:pt idx="2897">
                  <c:v>0.89496100000000001</c:v>
                </c:pt>
                <c:pt idx="2898">
                  <c:v>0.89568199999999998</c:v>
                </c:pt>
                <c:pt idx="2899">
                  <c:v>0.896123</c:v>
                </c:pt>
                <c:pt idx="2900">
                  <c:v>0.89737</c:v>
                </c:pt>
                <c:pt idx="2901">
                  <c:v>0.89913699999999996</c:v>
                </c:pt>
                <c:pt idx="2902">
                  <c:v>0.90034599999999998</c:v>
                </c:pt>
                <c:pt idx="2903">
                  <c:v>0.90092700000000003</c:v>
                </c:pt>
                <c:pt idx="2904">
                  <c:v>0.90190599999999999</c:v>
                </c:pt>
                <c:pt idx="2905">
                  <c:v>0.90429000000000004</c:v>
                </c:pt>
                <c:pt idx="2906">
                  <c:v>0.90801500000000002</c:v>
                </c:pt>
                <c:pt idx="2907">
                  <c:v>0.91229499999999997</c:v>
                </c:pt>
                <c:pt idx="2908">
                  <c:v>0.91677399999999998</c:v>
                </c:pt>
                <c:pt idx="2909">
                  <c:v>0.92138699999999996</c:v>
                </c:pt>
                <c:pt idx="2910">
                  <c:v>0.92554999999999998</c:v>
                </c:pt>
                <c:pt idx="2911">
                  <c:v>0.92816799999999999</c:v>
                </c:pt>
                <c:pt idx="2912">
                  <c:v>0.92898099999999995</c:v>
                </c:pt>
                <c:pt idx="2913">
                  <c:v>0.92941099999999999</c:v>
                </c:pt>
                <c:pt idx="2914">
                  <c:v>0.93089</c:v>
                </c:pt>
                <c:pt idx="2915">
                  <c:v>0.93325899999999995</c:v>
                </c:pt>
                <c:pt idx="2916">
                  <c:v>0.93563600000000002</c:v>
                </c:pt>
                <c:pt idx="2917">
                  <c:v>0.93771499999999997</c:v>
                </c:pt>
                <c:pt idx="2918">
                  <c:v>0.93960999999999995</c:v>
                </c:pt>
                <c:pt idx="2919">
                  <c:v>0.94105399999999995</c:v>
                </c:pt>
                <c:pt idx="2920">
                  <c:v>0.941604</c:v>
                </c:pt>
                <c:pt idx="2921">
                  <c:v>0.94133</c:v>
                </c:pt>
                <c:pt idx="2922">
                  <c:v>0.94069100000000005</c:v>
                </c:pt>
                <c:pt idx="2923">
                  <c:v>0.94019200000000003</c:v>
                </c:pt>
                <c:pt idx="2924">
                  <c:v>0.93989900000000004</c:v>
                </c:pt>
                <c:pt idx="2925">
                  <c:v>0.93910700000000003</c:v>
                </c:pt>
                <c:pt idx="2926">
                  <c:v>0.937388</c:v>
                </c:pt>
                <c:pt idx="2927">
                  <c:v>0.93562500000000004</c:v>
                </c:pt>
                <c:pt idx="2928">
                  <c:v>0.93503099999999995</c:v>
                </c:pt>
                <c:pt idx="2929">
                  <c:v>0.93552100000000005</c:v>
                </c:pt>
                <c:pt idx="2930">
                  <c:v>0.93612099999999998</c:v>
                </c:pt>
                <c:pt idx="2931">
                  <c:v>0.936747</c:v>
                </c:pt>
                <c:pt idx="2932">
                  <c:v>0.93812399999999996</c:v>
                </c:pt>
                <c:pt idx="2933">
                  <c:v>0.94021600000000005</c:v>
                </c:pt>
                <c:pt idx="2934">
                  <c:v>0.94245900000000005</c:v>
                </c:pt>
                <c:pt idx="2935">
                  <c:v>0.94472999999999996</c:v>
                </c:pt>
                <c:pt idx="2936">
                  <c:v>0.94733800000000001</c:v>
                </c:pt>
                <c:pt idx="2937">
                  <c:v>0.95097900000000002</c:v>
                </c:pt>
                <c:pt idx="2938">
                  <c:v>0.95586499999999996</c:v>
                </c:pt>
                <c:pt idx="2939">
                  <c:v>0.96101800000000004</c:v>
                </c:pt>
                <c:pt idx="2940">
                  <c:v>0.96571799999999997</c:v>
                </c:pt>
                <c:pt idx="2941">
                  <c:v>0.97067899999999996</c:v>
                </c:pt>
                <c:pt idx="2942">
                  <c:v>0.97647200000000001</c:v>
                </c:pt>
                <c:pt idx="2943">
                  <c:v>0.98201499999999997</c:v>
                </c:pt>
                <c:pt idx="2944">
                  <c:v>0.98622900000000002</c:v>
                </c:pt>
                <c:pt idx="2945">
                  <c:v>0.98980000000000001</c:v>
                </c:pt>
                <c:pt idx="2946">
                  <c:v>0.99432500000000001</c:v>
                </c:pt>
                <c:pt idx="2947">
                  <c:v>1.0004150000000001</c:v>
                </c:pt>
                <c:pt idx="2948">
                  <c:v>1.006926</c:v>
                </c:pt>
                <c:pt idx="2949">
                  <c:v>1.012724</c:v>
                </c:pt>
                <c:pt idx="2950">
                  <c:v>1.018205</c:v>
                </c:pt>
                <c:pt idx="2951">
                  <c:v>1.023871</c:v>
                </c:pt>
                <c:pt idx="2952">
                  <c:v>1.029258</c:v>
                </c:pt>
                <c:pt idx="2953">
                  <c:v>1.0341549999999999</c:v>
                </c:pt>
                <c:pt idx="2954">
                  <c:v>1.03948</c:v>
                </c:pt>
                <c:pt idx="2955">
                  <c:v>1.0459080000000001</c:v>
                </c:pt>
                <c:pt idx="2956">
                  <c:v>1.0525089999999999</c:v>
                </c:pt>
                <c:pt idx="2957">
                  <c:v>1.0577430000000001</c:v>
                </c:pt>
                <c:pt idx="2958">
                  <c:v>1.0610189999999999</c:v>
                </c:pt>
                <c:pt idx="2959">
                  <c:v>1.062772</c:v>
                </c:pt>
                <c:pt idx="2960">
                  <c:v>1.063293</c:v>
                </c:pt>
                <c:pt idx="2961">
                  <c:v>1.062365</c:v>
                </c:pt>
                <c:pt idx="2962">
                  <c:v>1.0606340000000001</c:v>
                </c:pt>
                <c:pt idx="2963">
                  <c:v>1.0599130000000001</c:v>
                </c:pt>
                <c:pt idx="2964">
                  <c:v>1.0608169999999999</c:v>
                </c:pt>
                <c:pt idx="2965">
                  <c:v>1.0616019999999999</c:v>
                </c:pt>
                <c:pt idx="2966">
                  <c:v>1.060954</c:v>
                </c:pt>
                <c:pt idx="2967">
                  <c:v>1.060003</c:v>
                </c:pt>
                <c:pt idx="2968">
                  <c:v>1.060052</c:v>
                </c:pt>
                <c:pt idx="2969">
                  <c:v>1.0605039999999999</c:v>
                </c:pt>
                <c:pt idx="2970">
                  <c:v>1.060276</c:v>
                </c:pt>
                <c:pt idx="2971">
                  <c:v>1.059528</c:v>
                </c:pt>
                <c:pt idx="2972">
                  <c:v>1.0592839999999999</c:v>
                </c:pt>
                <c:pt idx="2973">
                  <c:v>1.060079</c:v>
                </c:pt>
                <c:pt idx="2974">
                  <c:v>1.061301</c:v>
                </c:pt>
                <c:pt idx="2975">
                  <c:v>1.0621959999999999</c:v>
                </c:pt>
                <c:pt idx="2976">
                  <c:v>1.0628660000000001</c:v>
                </c:pt>
                <c:pt idx="2977">
                  <c:v>1.0639670000000001</c:v>
                </c:pt>
                <c:pt idx="2978">
                  <c:v>1.0659810000000001</c:v>
                </c:pt>
                <c:pt idx="2979">
                  <c:v>1.068492</c:v>
                </c:pt>
                <c:pt idx="2980">
                  <c:v>1.0703320000000001</c:v>
                </c:pt>
                <c:pt idx="2981">
                  <c:v>1.0708519999999999</c:v>
                </c:pt>
                <c:pt idx="2982">
                  <c:v>1.0705519999999999</c:v>
                </c:pt>
                <c:pt idx="2983">
                  <c:v>1.0704819999999999</c:v>
                </c:pt>
                <c:pt idx="2984">
                  <c:v>1.0714649999999999</c:v>
                </c:pt>
                <c:pt idx="2985">
                  <c:v>1.0736889999999999</c:v>
                </c:pt>
                <c:pt idx="2986">
                  <c:v>1.077002</c:v>
                </c:pt>
                <c:pt idx="2987">
                  <c:v>1.081053</c:v>
                </c:pt>
                <c:pt idx="2988">
                  <c:v>1.0848850000000001</c:v>
                </c:pt>
                <c:pt idx="2989">
                  <c:v>1.0875870000000001</c:v>
                </c:pt>
                <c:pt idx="2990">
                  <c:v>1.0894079999999999</c:v>
                </c:pt>
                <c:pt idx="2991">
                  <c:v>1.0913090000000001</c:v>
                </c:pt>
                <c:pt idx="2992">
                  <c:v>1.0938399999999999</c:v>
                </c:pt>
                <c:pt idx="2993">
                  <c:v>1.0967260000000001</c:v>
                </c:pt>
                <c:pt idx="2994">
                  <c:v>1.0989880000000001</c:v>
                </c:pt>
                <c:pt idx="2995">
                  <c:v>1.0999129999999999</c:v>
                </c:pt>
                <c:pt idx="2996">
                  <c:v>1.099952</c:v>
                </c:pt>
                <c:pt idx="2997">
                  <c:v>1.099599</c:v>
                </c:pt>
                <c:pt idx="2998">
                  <c:v>1.0978669999999999</c:v>
                </c:pt>
                <c:pt idx="2999">
                  <c:v>1.0937509999999999</c:v>
                </c:pt>
                <c:pt idx="3000">
                  <c:v>1.08847</c:v>
                </c:pt>
                <c:pt idx="3001">
                  <c:v>1.0842780000000001</c:v>
                </c:pt>
                <c:pt idx="3002">
                  <c:v>1.081361</c:v>
                </c:pt>
                <c:pt idx="3003">
                  <c:v>1.0779589999999999</c:v>
                </c:pt>
                <c:pt idx="3004">
                  <c:v>1.0734980000000001</c:v>
                </c:pt>
                <c:pt idx="3005">
                  <c:v>1.069026</c:v>
                </c:pt>
                <c:pt idx="3006">
                  <c:v>1.065005</c:v>
                </c:pt>
                <c:pt idx="3007">
                  <c:v>1.0609980000000001</c:v>
                </c:pt>
                <c:pt idx="3008">
                  <c:v>1.0566739999999999</c:v>
                </c:pt>
                <c:pt idx="3009">
                  <c:v>1.051939</c:v>
                </c:pt>
                <c:pt idx="3010">
                  <c:v>1.046829</c:v>
                </c:pt>
                <c:pt idx="3011">
                  <c:v>1.041704</c:v>
                </c:pt>
                <c:pt idx="3012">
                  <c:v>1.0373650000000001</c:v>
                </c:pt>
                <c:pt idx="3013">
                  <c:v>1.0346649999999999</c:v>
                </c:pt>
                <c:pt idx="3014">
                  <c:v>1.0337730000000001</c:v>
                </c:pt>
                <c:pt idx="3015">
                  <c:v>1.033717</c:v>
                </c:pt>
                <c:pt idx="3016">
                  <c:v>1.0328040000000001</c:v>
                </c:pt>
                <c:pt idx="3017">
                  <c:v>1.0302629999999999</c:v>
                </c:pt>
                <c:pt idx="3018">
                  <c:v>1.0271239999999999</c:v>
                </c:pt>
                <c:pt idx="3019">
                  <c:v>1.0245390000000001</c:v>
                </c:pt>
                <c:pt idx="3020">
                  <c:v>1.022378</c:v>
                </c:pt>
                <c:pt idx="3021">
                  <c:v>1.0205040000000001</c:v>
                </c:pt>
                <c:pt idx="3022">
                  <c:v>1.019749</c:v>
                </c:pt>
                <c:pt idx="3023">
                  <c:v>1.0200880000000001</c:v>
                </c:pt>
                <c:pt idx="3024">
                  <c:v>1.0196270000000001</c:v>
                </c:pt>
                <c:pt idx="3025">
                  <c:v>1.0172810000000001</c:v>
                </c:pt>
                <c:pt idx="3026">
                  <c:v>1.0147409999999999</c:v>
                </c:pt>
                <c:pt idx="3027">
                  <c:v>1.013895</c:v>
                </c:pt>
                <c:pt idx="3028">
                  <c:v>1.0139419999999999</c:v>
                </c:pt>
                <c:pt idx="3029">
                  <c:v>1.012799</c:v>
                </c:pt>
                <c:pt idx="3030">
                  <c:v>1.0101960000000001</c:v>
                </c:pt>
                <c:pt idx="3031">
                  <c:v>1.007585</c:v>
                </c:pt>
                <c:pt idx="3032">
                  <c:v>1.0057179999999999</c:v>
                </c:pt>
                <c:pt idx="3033">
                  <c:v>1.0042310000000001</c:v>
                </c:pt>
                <c:pt idx="3034">
                  <c:v>1.0029490000000001</c:v>
                </c:pt>
                <c:pt idx="3035">
                  <c:v>1.0017940000000001</c:v>
                </c:pt>
                <c:pt idx="3036">
                  <c:v>1.0000549999999999</c:v>
                </c:pt>
                <c:pt idx="3037">
                  <c:v>0.99713799999999997</c:v>
                </c:pt>
                <c:pt idx="3038">
                  <c:v>0.99339100000000002</c:v>
                </c:pt>
                <c:pt idx="3039">
                  <c:v>0.98950499999999997</c:v>
                </c:pt>
                <c:pt idx="3040">
                  <c:v>0.985904</c:v>
                </c:pt>
                <c:pt idx="3041">
                  <c:v>0.98270599999999997</c:v>
                </c:pt>
                <c:pt idx="3042">
                  <c:v>0.9798</c:v>
                </c:pt>
                <c:pt idx="3043">
                  <c:v>0.97729900000000003</c:v>
                </c:pt>
                <c:pt idx="3044">
                  <c:v>0.97523599999999999</c:v>
                </c:pt>
                <c:pt idx="3045">
                  <c:v>0.97249399999999997</c:v>
                </c:pt>
                <c:pt idx="3046">
                  <c:v>0.96753800000000001</c:v>
                </c:pt>
                <c:pt idx="3047">
                  <c:v>0.96044300000000005</c:v>
                </c:pt>
                <c:pt idx="3048">
                  <c:v>0.95302399999999998</c:v>
                </c:pt>
                <c:pt idx="3049">
                  <c:v>0.94684199999999996</c:v>
                </c:pt>
                <c:pt idx="3050">
                  <c:v>0.94167599999999996</c:v>
                </c:pt>
                <c:pt idx="3051">
                  <c:v>0.93653399999999998</c:v>
                </c:pt>
                <c:pt idx="3052">
                  <c:v>0.93149700000000002</c:v>
                </c:pt>
                <c:pt idx="3053">
                  <c:v>0.92730999999999997</c:v>
                </c:pt>
                <c:pt idx="3054">
                  <c:v>0.92389600000000005</c:v>
                </c:pt>
                <c:pt idx="3055">
                  <c:v>0.92044400000000004</c:v>
                </c:pt>
                <c:pt idx="3056">
                  <c:v>0.91676299999999999</c:v>
                </c:pt>
                <c:pt idx="3057">
                  <c:v>0.91372500000000001</c:v>
                </c:pt>
                <c:pt idx="3058">
                  <c:v>0.91200700000000001</c:v>
                </c:pt>
                <c:pt idx="3059">
                  <c:v>0.91155600000000003</c:v>
                </c:pt>
                <c:pt idx="3060">
                  <c:v>0.91209499999999999</c:v>
                </c:pt>
                <c:pt idx="3061">
                  <c:v>0.91309899999999999</c:v>
                </c:pt>
                <c:pt idx="3062">
                  <c:v>0.91431600000000002</c:v>
                </c:pt>
                <c:pt idx="3063">
                  <c:v>0.91563899999999998</c:v>
                </c:pt>
                <c:pt idx="3064">
                  <c:v>0.91621600000000003</c:v>
                </c:pt>
                <c:pt idx="3065">
                  <c:v>0.91588599999999998</c:v>
                </c:pt>
                <c:pt idx="3066">
                  <c:v>0.916022</c:v>
                </c:pt>
                <c:pt idx="3067">
                  <c:v>0.91723600000000005</c:v>
                </c:pt>
                <c:pt idx="3068">
                  <c:v>0.91827999999999999</c:v>
                </c:pt>
                <c:pt idx="3069">
                  <c:v>0.91803999999999997</c:v>
                </c:pt>
                <c:pt idx="3070">
                  <c:v>0.917211</c:v>
                </c:pt>
                <c:pt idx="3071">
                  <c:v>0.91733299999999995</c:v>
                </c:pt>
                <c:pt idx="3072">
                  <c:v>0.91889900000000002</c:v>
                </c:pt>
                <c:pt idx="3073">
                  <c:v>0.92121600000000003</c:v>
                </c:pt>
                <c:pt idx="3074">
                  <c:v>0.92378199999999999</c:v>
                </c:pt>
                <c:pt idx="3075">
                  <c:v>0.92663200000000001</c:v>
                </c:pt>
                <c:pt idx="3076">
                  <c:v>0.92937400000000003</c:v>
                </c:pt>
                <c:pt idx="3077">
                  <c:v>0.93123699999999998</c:v>
                </c:pt>
                <c:pt idx="3078">
                  <c:v>0.93201900000000004</c:v>
                </c:pt>
                <c:pt idx="3079">
                  <c:v>0.93237599999999998</c:v>
                </c:pt>
                <c:pt idx="3080">
                  <c:v>0.93320800000000004</c:v>
                </c:pt>
                <c:pt idx="3081">
                  <c:v>0.93466800000000005</c:v>
                </c:pt>
                <c:pt idx="3082">
                  <c:v>0.93605400000000005</c:v>
                </c:pt>
                <c:pt idx="3083">
                  <c:v>0.936612</c:v>
                </c:pt>
                <c:pt idx="3084">
                  <c:v>0.93603499999999995</c:v>
                </c:pt>
                <c:pt idx="3085">
                  <c:v>0.93426799999999999</c:v>
                </c:pt>
                <c:pt idx="3086">
                  <c:v>0.93157999999999996</c:v>
                </c:pt>
                <c:pt idx="3087">
                  <c:v>0.92905599999999999</c:v>
                </c:pt>
                <c:pt idx="3088">
                  <c:v>0.92775600000000003</c:v>
                </c:pt>
                <c:pt idx="3089">
                  <c:v>0.92725299999999999</c:v>
                </c:pt>
                <c:pt idx="3090">
                  <c:v>0.92625599999999997</c:v>
                </c:pt>
                <c:pt idx="3091">
                  <c:v>0.92439199999999999</c:v>
                </c:pt>
                <c:pt idx="3092">
                  <c:v>0.92207899999999998</c:v>
                </c:pt>
                <c:pt idx="3093">
                  <c:v>0.91937100000000005</c:v>
                </c:pt>
                <c:pt idx="3094">
                  <c:v>0.916238</c:v>
                </c:pt>
                <c:pt idx="3095">
                  <c:v>0.91348499999999999</c:v>
                </c:pt>
                <c:pt idx="3096">
                  <c:v>0.91264500000000004</c:v>
                </c:pt>
                <c:pt idx="3097">
                  <c:v>0.91463700000000003</c:v>
                </c:pt>
                <c:pt idx="3098">
                  <c:v>0.91864500000000004</c:v>
                </c:pt>
                <c:pt idx="3099">
                  <c:v>0.92288400000000004</c:v>
                </c:pt>
                <c:pt idx="3100">
                  <c:v>0.92650100000000002</c:v>
                </c:pt>
                <c:pt idx="3101">
                  <c:v>0.92991599999999996</c:v>
                </c:pt>
                <c:pt idx="3102">
                  <c:v>0.93336600000000003</c:v>
                </c:pt>
                <c:pt idx="3103">
                  <c:v>0.93621299999999996</c:v>
                </c:pt>
                <c:pt idx="3104">
                  <c:v>0.93818199999999996</c:v>
                </c:pt>
                <c:pt idx="3105">
                  <c:v>0.94055</c:v>
                </c:pt>
                <c:pt idx="3106">
                  <c:v>0.94455</c:v>
                </c:pt>
                <c:pt idx="3107">
                  <c:v>0.94942400000000005</c:v>
                </c:pt>
                <c:pt idx="3108">
                  <c:v>0.95345100000000005</c:v>
                </c:pt>
                <c:pt idx="3109">
                  <c:v>0.95604599999999995</c:v>
                </c:pt>
                <c:pt idx="3110">
                  <c:v>0.95799800000000002</c:v>
                </c:pt>
                <c:pt idx="3111">
                  <c:v>0.96011899999999994</c:v>
                </c:pt>
                <c:pt idx="3112">
                  <c:v>0.96287100000000003</c:v>
                </c:pt>
                <c:pt idx="3113">
                  <c:v>0.96654300000000004</c:v>
                </c:pt>
                <c:pt idx="3114">
                  <c:v>0.97093200000000002</c:v>
                </c:pt>
                <c:pt idx="3115">
                  <c:v>0.97570900000000005</c:v>
                </c:pt>
                <c:pt idx="3116">
                  <c:v>0.98079499999999997</c:v>
                </c:pt>
                <c:pt idx="3117">
                  <c:v>0.98617900000000003</c:v>
                </c:pt>
                <c:pt idx="3118">
                  <c:v>0.99211800000000006</c:v>
                </c:pt>
                <c:pt idx="3119">
                  <c:v>0.99880899999999995</c:v>
                </c:pt>
                <c:pt idx="3120">
                  <c:v>1.00529</c:v>
                </c:pt>
                <c:pt idx="3121">
                  <c:v>1.0099499999999999</c:v>
                </c:pt>
                <c:pt idx="3122">
                  <c:v>1.0126500000000001</c:v>
                </c:pt>
                <c:pt idx="3123">
                  <c:v>1.0148109999999999</c:v>
                </c:pt>
                <c:pt idx="3124">
                  <c:v>1.0169600000000001</c:v>
                </c:pt>
                <c:pt idx="3125">
                  <c:v>1.0179180000000001</c:v>
                </c:pt>
                <c:pt idx="3126">
                  <c:v>1.0166770000000001</c:v>
                </c:pt>
                <c:pt idx="3127">
                  <c:v>1.0137480000000001</c:v>
                </c:pt>
                <c:pt idx="3128">
                  <c:v>1.0108330000000001</c:v>
                </c:pt>
                <c:pt idx="3129">
                  <c:v>1.009314</c:v>
                </c:pt>
                <c:pt idx="3130">
                  <c:v>1.0089459999999999</c:v>
                </c:pt>
                <c:pt idx="3131">
                  <c:v>1.0086930000000001</c:v>
                </c:pt>
                <c:pt idx="3132">
                  <c:v>1.0079149999999999</c:v>
                </c:pt>
                <c:pt idx="3133">
                  <c:v>1.0065470000000001</c:v>
                </c:pt>
                <c:pt idx="3134">
                  <c:v>1.005155</c:v>
                </c:pt>
                <c:pt idx="3135">
                  <c:v>1.004559</c:v>
                </c:pt>
                <c:pt idx="3136">
                  <c:v>1.0055050000000001</c:v>
                </c:pt>
                <c:pt idx="3137">
                  <c:v>1.0083340000000001</c:v>
                </c:pt>
                <c:pt idx="3138">
                  <c:v>1.0120579999999999</c:v>
                </c:pt>
                <c:pt idx="3139">
                  <c:v>1.015048</c:v>
                </c:pt>
                <c:pt idx="3140">
                  <c:v>1.0171289999999999</c:v>
                </c:pt>
                <c:pt idx="3141">
                  <c:v>1.0196750000000001</c:v>
                </c:pt>
                <c:pt idx="3142">
                  <c:v>1.0237700000000001</c:v>
                </c:pt>
                <c:pt idx="3143">
                  <c:v>1.0289779999999999</c:v>
                </c:pt>
                <c:pt idx="3144">
                  <c:v>1.0339590000000001</c:v>
                </c:pt>
                <c:pt idx="3145">
                  <c:v>1.038076</c:v>
                </c:pt>
                <c:pt idx="3146">
                  <c:v>1.0417160000000001</c:v>
                </c:pt>
                <c:pt idx="3147">
                  <c:v>1.0450470000000001</c:v>
                </c:pt>
                <c:pt idx="3148">
                  <c:v>1.0476049999999999</c:v>
                </c:pt>
                <c:pt idx="3149">
                  <c:v>1.049382</c:v>
                </c:pt>
                <c:pt idx="3150">
                  <c:v>1.0514399999999999</c:v>
                </c:pt>
                <c:pt idx="3151">
                  <c:v>1.054951</c:v>
                </c:pt>
                <c:pt idx="3152">
                  <c:v>1.0597160000000001</c:v>
                </c:pt>
                <c:pt idx="3153">
                  <c:v>1.064047</c:v>
                </c:pt>
                <c:pt idx="3154">
                  <c:v>1.066659</c:v>
                </c:pt>
                <c:pt idx="3155">
                  <c:v>1.0683149999999999</c:v>
                </c:pt>
                <c:pt idx="3156">
                  <c:v>1.070424</c:v>
                </c:pt>
                <c:pt idx="3157">
                  <c:v>1.073043</c:v>
                </c:pt>
                <c:pt idx="3158">
                  <c:v>1.075456</c:v>
                </c:pt>
                <c:pt idx="3159">
                  <c:v>1.0776749999999999</c:v>
                </c:pt>
                <c:pt idx="3160">
                  <c:v>1.080463</c:v>
                </c:pt>
                <c:pt idx="3161">
                  <c:v>1.0840749999999999</c:v>
                </c:pt>
                <c:pt idx="3162">
                  <c:v>1.0878620000000001</c:v>
                </c:pt>
                <c:pt idx="3163">
                  <c:v>1.0914759999999999</c:v>
                </c:pt>
                <c:pt idx="3164">
                  <c:v>1.095321</c:v>
                </c:pt>
                <c:pt idx="3165">
                  <c:v>1.09911</c:v>
                </c:pt>
                <c:pt idx="3166">
                  <c:v>1.1011839999999999</c:v>
                </c:pt>
                <c:pt idx="3167">
                  <c:v>1.10015</c:v>
                </c:pt>
                <c:pt idx="3168">
                  <c:v>1.0964389999999999</c:v>
                </c:pt>
                <c:pt idx="3169">
                  <c:v>1.091661</c:v>
                </c:pt>
                <c:pt idx="3170">
                  <c:v>1.0866819999999999</c:v>
                </c:pt>
                <c:pt idx="3171">
                  <c:v>1.081142</c:v>
                </c:pt>
                <c:pt idx="3172">
                  <c:v>1.074919</c:v>
                </c:pt>
                <c:pt idx="3173">
                  <c:v>1.0692060000000001</c:v>
                </c:pt>
                <c:pt idx="3174">
                  <c:v>1.065507</c:v>
                </c:pt>
                <c:pt idx="3175">
                  <c:v>1.0635840000000001</c:v>
                </c:pt>
                <c:pt idx="3176">
                  <c:v>1.061779</c:v>
                </c:pt>
                <c:pt idx="3177">
                  <c:v>1.0594749999999999</c:v>
                </c:pt>
                <c:pt idx="3178">
                  <c:v>1.0573410000000001</c:v>
                </c:pt>
                <c:pt idx="3179">
                  <c:v>1.0555429999999999</c:v>
                </c:pt>
                <c:pt idx="3180">
                  <c:v>1.0536890000000001</c:v>
                </c:pt>
                <c:pt idx="3181">
                  <c:v>1.0519810000000001</c:v>
                </c:pt>
                <c:pt idx="3182">
                  <c:v>1.0509029999999999</c:v>
                </c:pt>
                <c:pt idx="3183">
                  <c:v>1.0505310000000001</c:v>
                </c:pt>
                <c:pt idx="3184">
                  <c:v>1.0504720000000001</c:v>
                </c:pt>
                <c:pt idx="3185">
                  <c:v>1.0498419999999999</c:v>
                </c:pt>
                <c:pt idx="3186">
                  <c:v>1.0482400000000001</c:v>
                </c:pt>
                <c:pt idx="3187">
                  <c:v>1.0466299999999999</c:v>
                </c:pt>
                <c:pt idx="3188">
                  <c:v>1.046022</c:v>
                </c:pt>
                <c:pt idx="3189">
                  <c:v>1.0459259999999999</c:v>
                </c:pt>
                <c:pt idx="3190">
                  <c:v>1.045299</c:v>
                </c:pt>
                <c:pt idx="3191">
                  <c:v>1.044359</c:v>
                </c:pt>
                <c:pt idx="3192">
                  <c:v>1.0440259999999999</c:v>
                </c:pt>
                <c:pt idx="3193">
                  <c:v>1.043901</c:v>
                </c:pt>
                <c:pt idx="3194">
                  <c:v>1.0427310000000001</c:v>
                </c:pt>
                <c:pt idx="3195">
                  <c:v>1.0407649999999999</c:v>
                </c:pt>
                <c:pt idx="3196">
                  <c:v>1.0393829999999999</c:v>
                </c:pt>
                <c:pt idx="3197">
                  <c:v>1.0391490000000001</c:v>
                </c:pt>
                <c:pt idx="3198">
                  <c:v>1.0397780000000001</c:v>
                </c:pt>
                <c:pt idx="3199">
                  <c:v>1.0409109999999999</c:v>
                </c:pt>
                <c:pt idx="3200">
                  <c:v>1.042387</c:v>
                </c:pt>
                <c:pt idx="3201">
                  <c:v>1.0439890000000001</c:v>
                </c:pt>
                <c:pt idx="3202">
                  <c:v>1.0451429999999999</c:v>
                </c:pt>
                <c:pt idx="3203">
                  <c:v>1.0451410000000001</c:v>
                </c:pt>
                <c:pt idx="3204">
                  <c:v>1.0436449999999999</c:v>
                </c:pt>
                <c:pt idx="3205">
                  <c:v>1.041061</c:v>
                </c:pt>
                <c:pt idx="3206">
                  <c:v>1.037952</c:v>
                </c:pt>
                <c:pt idx="3207">
                  <c:v>1.0342359999999999</c:v>
                </c:pt>
                <c:pt idx="3208">
                  <c:v>1.0297989999999999</c:v>
                </c:pt>
                <c:pt idx="3209">
                  <c:v>1.0251570000000001</c:v>
                </c:pt>
                <c:pt idx="3210">
                  <c:v>1.020572</c:v>
                </c:pt>
                <c:pt idx="3211">
                  <c:v>1.015261</c:v>
                </c:pt>
                <c:pt idx="3212">
                  <c:v>1.0086200000000001</c:v>
                </c:pt>
                <c:pt idx="3213">
                  <c:v>1.0015579999999999</c:v>
                </c:pt>
                <c:pt idx="3214">
                  <c:v>0.99546100000000004</c:v>
                </c:pt>
                <c:pt idx="3215">
                  <c:v>0.99082000000000003</c:v>
                </c:pt>
                <c:pt idx="3216">
                  <c:v>0.98738700000000001</c:v>
                </c:pt>
                <c:pt idx="3217">
                  <c:v>0.98429299999999997</c:v>
                </c:pt>
                <c:pt idx="3218">
                  <c:v>0.98042899999999999</c:v>
                </c:pt>
                <c:pt idx="3219">
                  <c:v>0.97573699999999997</c:v>
                </c:pt>
                <c:pt idx="3220">
                  <c:v>0.97121400000000002</c:v>
                </c:pt>
                <c:pt idx="3221">
                  <c:v>0.96751900000000002</c:v>
                </c:pt>
                <c:pt idx="3222">
                  <c:v>0.96485699999999996</c:v>
                </c:pt>
                <c:pt idx="3223">
                  <c:v>0.96355800000000003</c:v>
                </c:pt>
                <c:pt idx="3224">
                  <c:v>0.96322099999999999</c:v>
                </c:pt>
                <c:pt idx="3225">
                  <c:v>0.96242099999999997</c:v>
                </c:pt>
                <c:pt idx="3226">
                  <c:v>0.960453</c:v>
                </c:pt>
                <c:pt idx="3227">
                  <c:v>0.95836299999999996</c:v>
                </c:pt>
                <c:pt idx="3228">
                  <c:v>0.95800300000000005</c:v>
                </c:pt>
                <c:pt idx="3229">
                  <c:v>0.96033199999999996</c:v>
                </c:pt>
                <c:pt idx="3230">
                  <c:v>0.96416299999999999</c:v>
                </c:pt>
                <c:pt idx="3231">
                  <c:v>0.96719100000000002</c:v>
                </c:pt>
                <c:pt idx="3232">
                  <c:v>0.96799500000000005</c:v>
                </c:pt>
                <c:pt idx="3233">
                  <c:v>0.96647499999999997</c:v>
                </c:pt>
                <c:pt idx="3234">
                  <c:v>0.96338900000000005</c:v>
                </c:pt>
                <c:pt idx="3235">
                  <c:v>0.96007299999999995</c:v>
                </c:pt>
                <c:pt idx="3236">
                  <c:v>0.95832899999999999</c:v>
                </c:pt>
                <c:pt idx="3237">
                  <c:v>0.95900200000000002</c:v>
                </c:pt>
                <c:pt idx="3238">
                  <c:v>0.96062999999999998</c:v>
                </c:pt>
                <c:pt idx="3239">
                  <c:v>0.96079800000000004</c:v>
                </c:pt>
                <c:pt idx="3240">
                  <c:v>0.95872199999999996</c:v>
                </c:pt>
                <c:pt idx="3241">
                  <c:v>0.95607200000000003</c:v>
                </c:pt>
                <c:pt idx="3242">
                  <c:v>0.95487</c:v>
                </c:pt>
                <c:pt idx="3243">
                  <c:v>0.95500600000000002</c:v>
                </c:pt>
                <c:pt idx="3244">
                  <c:v>0.95476399999999995</c:v>
                </c:pt>
                <c:pt idx="3245">
                  <c:v>0.95355500000000004</c:v>
                </c:pt>
                <c:pt idx="3246">
                  <c:v>0.95238999999999996</c:v>
                </c:pt>
                <c:pt idx="3247">
                  <c:v>0.95162999999999998</c:v>
                </c:pt>
                <c:pt idx="3248">
                  <c:v>0.95021599999999995</c:v>
                </c:pt>
                <c:pt idx="3249">
                  <c:v>0.94759199999999999</c:v>
                </c:pt>
                <c:pt idx="3250">
                  <c:v>0.94484599999999996</c:v>
                </c:pt>
                <c:pt idx="3251">
                  <c:v>0.94295099999999998</c:v>
                </c:pt>
                <c:pt idx="3252">
                  <c:v>0.94136600000000004</c:v>
                </c:pt>
                <c:pt idx="3253">
                  <c:v>0.93929200000000002</c:v>
                </c:pt>
                <c:pt idx="3254">
                  <c:v>0.93678399999999995</c:v>
                </c:pt>
                <c:pt idx="3255">
                  <c:v>0.934145</c:v>
                </c:pt>
                <c:pt idx="3256">
                  <c:v>0.931454</c:v>
                </c:pt>
                <c:pt idx="3257">
                  <c:v>0.92856799999999995</c:v>
                </c:pt>
                <c:pt idx="3258">
                  <c:v>0.92501299999999997</c:v>
                </c:pt>
                <c:pt idx="3259">
                  <c:v>0.92084500000000002</c:v>
                </c:pt>
                <c:pt idx="3260">
                  <c:v>0.91731200000000002</c:v>
                </c:pt>
                <c:pt idx="3261">
                  <c:v>0.915238</c:v>
                </c:pt>
                <c:pt idx="3262">
                  <c:v>0.91371199999999997</c:v>
                </c:pt>
                <c:pt idx="3263">
                  <c:v>0.91202000000000005</c:v>
                </c:pt>
                <c:pt idx="3264">
                  <c:v>0.911582</c:v>
                </c:pt>
                <c:pt idx="3265">
                  <c:v>0.91394799999999998</c:v>
                </c:pt>
                <c:pt idx="3266">
                  <c:v>0.91832100000000005</c:v>
                </c:pt>
                <c:pt idx="3267">
                  <c:v>0.92255399999999999</c:v>
                </c:pt>
                <c:pt idx="3268">
                  <c:v>0.92568700000000004</c:v>
                </c:pt>
                <c:pt idx="3269">
                  <c:v>0.92851899999999998</c:v>
                </c:pt>
                <c:pt idx="3270">
                  <c:v>0.93174199999999996</c:v>
                </c:pt>
                <c:pt idx="3271">
                  <c:v>0.93467100000000003</c:v>
                </c:pt>
                <c:pt idx="3272">
                  <c:v>0.93636699999999995</c:v>
                </c:pt>
                <c:pt idx="3273">
                  <c:v>0.93705700000000003</c:v>
                </c:pt>
                <c:pt idx="3274">
                  <c:v>0.93762800000000002</c:v>
                </c:pt>
                <c:pt idx="3275">
                  <c:v>0.93831600000000004</c:v>
                </c:pt>
                <c:pt idx="3276">
                  <c:v>0.93868399999999996</c:v>
                </c:pt>
                <c:pt idx="3277">
                  <c:v>0.93882500000000002</c:v>
                </c:pt>
                <c:pt idx="3278">
                  <c:v>0.93998000000000004</c:v>
                </c:pt>
                <c:pt idx="3279">
                  <c:v>0.94319299999999995</c:v>
                </c:pt>
                <c:pt idx="3280">
                  <c:v>0.947577</c:v>
                </c:pt>
                <c:pt idx="3281">
                  <c:v>0.95131399999999999</c:v>
                </c:pt>
                <c:pt idx="3282">
                  <c:v>0.95388300000000004</c:v>
                </c:pt>
                <c:pt idx="3283">
                  <c:v>0.95620499999999997</c:v>
                </c:pt>
                <c:pt idx="3284">
                  <c:v>0.959368</c:v>
                </c:pt>
                <c:pt idx="3285">
                  <c:v>0.96338999999999997</c:v>
                </c:pt>
                <c:pt idx="3286">
                  <c:v>0.96751200000000004</c:v>
                </c:pt>
                <c:pt idx="3287">
                  <c:v>0.97182500000000005</c:v>
                </c:pt>
                <c:pt idx="3288">
                  <c:v>0.97707599999999994</c:v>
                </c:pt>
                <c:pt idx="3289">
                  <c:v>0.98291700000000004</c:v>
                </c:pt>
                <c:pt idx="3290">
                  <c:v>0.98788699999999996</c:v>
                </c:pt>
                <c:pt idx="3291">
                  <c:v>0.99126800000000004</c:v>
                </c:pt>
                <c:pt idx="3292">
                  <c:v>0.99393500000000001</c:v>
                </c:pt>
                <c:pt idx="3293">
                  <c:v>0.99648700000000001</c:v>
                </c:pt>
                <c:pt idx="3294">
                  <c:v>0.997699</c:v>
                </c:pt>
                <c:pt idx="3295">
                  <c:v>0.99631000000000003</c:v>
                </c:pt>
                <c:pt idx="3296">
                  <c:v>0.992842</c:v>
                </c:pt>
                <c:pt idx="3297">
                  <c:v>0.98891200000000001</c:v>
                </c:pt>
                <c:pt idx="3298">
                  <c:v>0.98571600000000004</c:v>
                </c:pt>
                <c:pt idx="3299">
                  <c:v>0.98346299999999998</c:v>
                </c:pt>
                <c:pt idx="3300">
                  <c:v>0.98207500000000003</c:v>
                </c:pt>
                <c:pt idx="3301">
                  <c:v>0.98168800000000001</c:v>
                </c:pt>
                <c:pt idx="3302">
                  <c:v>0.98236900000000005</c:v>
                </c:pt>
                <c:pt idx="3303">
                  <c:v>0.98371299999999995</c:v>
                </c:pt>
                <c:pt idx="3304">
                  <c:v>0.98493399999999998</c:v>
                </c:pt>
                <c:pt idx="3305">
                  <c:v>0.98589199999999999</c:v>
                </c:pt>
                <c:pt idx="3306">
                  <c:v>0.98750400000000005</c:v>
                </c:pt>
                <c:pt idx="3307">
                  <c:v>0.99040700000000004</c:v>
                </c:pt>
                <c:pt idx="3308">
                  <c:v>0.99382199999999998</c:v>
                </c:pt>
                <c:pt idx="3309">
                  <c:v>0.99667099999999997</c:v>
                </c:pt>
                <c:pt idx="3310">
                  <c:v>0.99929100000000004</c:v>
                </c:pt>
                <c:pt idx="3311">
                  <c:v>1.0025120000000001</c:v>
                </c:pt>
                <c:pt idx="3312">
                  <c:v>1.0057499999999999</c:v>
                </c:pt>
                <c:pt idx="3313">
                  <c:v>1.0078940000000001</c:v>
                </c:pt>
                <c:pt idx="3314">
                  <c:v>1.0094430000000001</c:v>
                </c:pt>
                <c:pt idx="3315">
                  <c:v>1.012162</c:v>
                </c:pt>
                <c:pt idx="3316">
                  <c:v>1.0163789999999999</c:v>
                </c:pt>
                <c:pt idx="3317">
                  <c:v>1.0201750000000001</c:v>
                </c:pt>
                <c:pt idx="3318">
                  <c:v>1.022513</c:v>
                </c:pt>
                <c:pt idx="3319">
                  <c:v>1.024832</c:v>
                </c:pt>
                <c:pt idx="3320">
                  <c:v>1.028486</c:v>
                </c:pt>
                <c:pt idx="3321">
                  <c:v>1.0330870000000001</c:v>
                </c:pt>
                <c:pt idx="3322">
                  <c:v>1.0375509999999999</c:v>
                </c:pt>
                <c:pt idx="3323">
                  <c:v>1.041391</c:v>
                </c:pt>
                <c:pt idx="3324">
                  <c:v>1.0448409999999999</c:v>
                </c:pt>
                <c:pt idx="3325">
                  <c:v>1.0484180000000001</c:v>
                </c:pt>
                <c:pt idx="3326">
                  <c:v>1.0525979999999999</c:v>
                </c:pt>
                <c:pt idx="3327">
                  <c:v>1.0574969999999999</c:v>
                </c:pt>
                <c:pt idx="3328">
                  <c:v>1.062697</c:v>
                </c:pt>
                <c:pt idx="3329">
                  <c:v>1.0673440000000001</c:v>
                </c:pt>
                <c:pt idx="3330">
                  <c:v>1.0704659999999999</c:v>
                </c:pt>
                <c:pt idx="3331">
                  <c:v>1.071585</c:v>
                </c:pt>
                <c:pt idx="3332">
                  <c:v>1.071364</c:v>
                </c:pt>
                <c:pt idx="3333">
                  <c:v>1.0710010000000001</c:v>
                </c:pt>
                <c:pt idx="3334">
                  <c:v>1.0707</c:v>
                </c:pt>
                <c:pt idx="3335">
                  <c:v>1.0695749999999999</c:v>
                </c:pt>
                <c:pt idx="3336">
                  <c:v>1.067151</c:v>
                </c:pt>
                <c:pt idx="3337">
                  <c:v>1.064281</c:v>
                </c:pt>
                <c:pt idx="3338">
                  <c:v>1.062063</c:v>
                </c:pt>
                <c:pt idx="3339">
                  <c:v>1.060422</c:v>
                </c:pt>
                <c:pt idx="3340">
                  <c:v>1.0587359999999999</c:v>
                </c:pt>
                <c:pt idx="3341">
                  <c:v>1.0570580000000001</c:v>
                </c:pt>
                <c:pt idx="3342">
                  <c:v>1.056081</c:v>
                </c:pt>
                <c:pt idx="3343">
                  <c:v>1.055903</c:v>
                </c:pt>
                <c:pt idx="3344">
                  <c:v>1.05528</c:v>
                </c:pt>
                <c:pt idx="3345">
                  <c:v>1.0533330000000001</c:v>
                </c:pt>
                <c:pt idx="3346">
                  <c:v>1.051042</c:v>
                </c:pt>
                <c:pt idx="3347">
                  <c:v>1.0499989999999999</c:v>
                </c:pt>
                <c:pt idx="3348">
                  <c:v>1.0504340000000001</c:v>
                </c:pt>
                <c:pt idx="3349">
                  <c:v>1.051328</c:v>
                </c:pt>
                <c:pt idx="3350">
                  <c:v>1.0521050000000001</c:v>
                </c:pt>
                <c:pt idx="3351">
                  <c:v>1.052851</c:v>
                </c:pt>
                <c:pt idx="3352">
                  <c:v>1.053472</c:v>
                </c:pt>
                <c:pt idx="3353">
                  <c:v>1.0537289999999999</c:v>
                </c:pt>
                <c:pt idx="3354">
                  <c:v>1.053661</c:v>
                </c:pt>
                <c:pt idx="3355">
                  <c:v>1.0535300000000001</c:v>
                </c:pt>
                <c:pt idx="3356">
                  <c:v>1.053574</c:v>
                </c:pt>
                <c:pt idx="3357">
                  <c:v>1.0537970000000001</c:v>
                </c:pt>
                <c:pt idx="3358">
                  <c:v>1.0539829999999999</c:v>
                </c:pt>
                <c:pt idx="3359">
                  <c:v>1.0544100000000001</c:v>
                </c:pt>
                <c:pt idx="3360">
                  <c:v>1.055642</c:v>
                </c:pt>
                <c:pt idx="3361">
                  <c:v>1.0573220000000001</c:v>
                </c:pt>
                <c:pt idx="3362">
                  <c:v>1.058451</c:v>
                </c:pt>
                <c:pt idx="3363">
                  <c:v>1.0587139999999999</c:v>
                </c:pt>
                <c:pt idx="3364">
                  <c:v>1.058908</c:v>
                </c:pt>
                <c:pt idx="3365">
                  <c:v>1.0597300000000001</c:v>
                </c:pt>
                <c:pt idx="3366">
                  <c:v>1.060616</c:v>
                </c:pt>
                <c:pt idx="3367">
                  <c:v>1.060978</c:v>
                </c:pt>
                <c:pt idx="3368">
                  <c:v>1.061682</c:v>
                </c:pt>
                <c:pt idx="3369">
                  <c:v>1.0638019999999999</c:v>
                </c:pt>
                <c:pt idx="3370">
                  <c:v>1.066635</c:v>
                </c:pt>
                <c:pt idx="3371">
                  <c:v>1.06836</c:v>
                </c:pt>
                <c:pt idx="3372">
                  <c:v>1.0681069999999999</c:v>
                </c:pt>
                <c:pt idx="3373">
                  <c:v>1.06613</c:v>
                </c:pt>
                <c:pt idx="3374">
                  <c:v>1.062983</c:v>
                </c:pt>
                <c:pt idx="3375">
                  <c:v>1.0590740000000001</c:v>
                </c:pt>
                <c:pt idx="3376">
                  <c:v>1.0545599999999999</c:v>
                </c:pt>
                <c:pt idx="3377">
                  <c:v>1.0499320000000001</c:v>
                </c:pt>
                <c:pt idx="3378">
                  <c:v>1.0458829999999999</c:v>
                </c:pt>
                <c:pt idx="3379">
                  <c:v>1.042203</c:v>
                </c:pt>
                <c:pt idx="3380">
                  <c:v>1.037528</c:v>
                </c:pt>
                <c:pt idx="3381">
                  <c:v>1.0309980000000001</c:v>
                </c:pt>
                <c:pt idx="3382">
                  <c:v>1.0237590000000001</c:v>
                </c:pt>
                <c:pt idx="3383">
                  <c:v>1.017306</c:v>
                </c:pt>
                <c:pt idx="3384">
                  <c:v>1.0116419999999999</c:v>
                </c:pt>
                <c:pt idx="3385">
                  <c:v>1.0062960000000001</c:v>
                </c:pt>
                <c:pt idx="3386">
                  <c:v>1.0014730000000001</c:v>
                </c:pt>
                <c:pt idx="3387">
                  <c:v>0.99752300000000005</c:v>
                </c:pt>
                <c:pt idx="3388">
                  <c:v>0.994232</c:v>
                </c:pt>
                <c:pt idx="3389">
                  <c:v>0.99118600000000001</c:v>
                </c:pt>
                <c:pt idx="3390">
                  <c:v>0.98851</c:v>
                </c:pt>
                <c:pt idx="3391">
                  <c:v>0.98673900000000003</c:v>
                </c:pt>
                <c:pt idx="3392">
                  <c:v>0.98585800000000001</c:v>
                </c:pt>
                <c:pt idx="3393">
                  <c:v>0.98489000000000004</c:v>
                </c:pt>
                <c:pt idx="3394">
                  <c:v>0.98273100000000002</c:v>
                </c:pt>
                <c:pt idx="3395">
                  <c:v>0.97973399999999999</c:v>
                </c:pt>
                <c:pt idx="3396">
                  <c:v>0.97761200000000004</c:v>
                </c:pt>
                <c:pt idx="3397">
                  <c:v>0.97691399999999995</c:v>
                </c:pt>
                <c:pt idx="3398">
                  <c:v>0.97621400000000003</c:v>
                </c:pt>
                <c:pt idx="3399">
                  <c:v>0.97443800000000003</c:v>
                </c:pt>
                <c:pt idx="3400">
                  <c:v>0.97248199999999996</c:v>
                </c:pt>
                <c:pt idx="3401">
                  <c:v>0.97176200000000001</c:v>
                </c:pt>
                <c:pt idx="3402">
                  <c:v>0.97162800000000005</c:v>
                </c:pt>
                <c:pt idx="3403">
                  <c:v>0.970024</c:v>
                </c:pt>
                <c:pt idx="3404">
                  <c:v>0.96695500000000001</c:v>
                </c:pt>
                <c:pt idx="3405">
                  <c:v>0.96459799999999996</c:v>
                </c:pt>
                <c:pt idx="3406">
                  <c:v>0.96437899999999999</c:v>
                </c:pt>
                <c:pt idx="3407">
                  <c:v>0.96570699999999998</c:v>
                </c:pt>
                <c:pt idx="3408">
                  <c:v>0.96717299999999995</c:v>
                </c:pt>
                <c:pt idx="3409">
                  <c:v>0.96876099999999998</c:v>
                </c:pt>
                <c:pt idx="3410">
                  <c:v>0.97151100000000001</c:v>
                </c:pt>
                <c:pt idx="3411">
                  <c:v>0.97507999999999995</c:v>
                </c:pt>
                <c:pt idx="3412">
                  <c:v>0.97764899999999999</c:v>
                </c:pt>
                <c:pt idx="3413">
                  <c:v>0.97797000000000001</c:v>
                </c:pt>
                <c:pt idx="3414">
                  <c:v>0.97650999999999999</c:v>
                </c:pt>
                <c:pt idx="3415">
                  <c:v>0.97460000000000002</c:v>
                </c:pt>
                <c:pt idx="3416">
                  <c:v>0.97278100000000001</c:v>
                </c:pt>
                <c:pt idx="3417">
                  <c:v>0.97017500000000001</c:v>
                </c:pt>
                <c:pt idx="3418">
                  <c:v>0.96580999999999995</c:v>
                </c:pt>
                <c:pt idx="3419">
                  <c:v>0.960318</c:v>
                </c:pt>
                <c:pt idx="3420">
                  <c:v>0.95491599999999999</c:v>
                </c:pt>
                <c:pt idx="3421">
                  <c:v>0.94947899999999996</c:v>
                </c:pt>
                <c:pt idx="3422">
                  <c:v>0.94362699999999999</c:v>
                </c:pt>
                <c:pt idx="3423">
                  <c:v>0.93842499999999995</c:v>
                </c:pt>
                <c:pt idx="3424">
                  <c:v>0.93525400000000003</c:v>
                </c:pt>
                <c:pt idx="3425">
                  <c:v>0.93372500000000003</c:v>
                </c:pt>
                <c:pt idx="3426">
                  <c:v>0.93208100000000005</c:v>
                </c:pt>
                <c:pt idx="3427">
                  <c:v>0.92974800000000002</c:v>
                </c:pt>
                <c:pt idx="3428">
                  <c:v>0.927674</c:v>
                </c:pt>
                <c:pt idx="3429">
                  <c:v>0.92627000000000004</c:v>
                </c:pt>
                <c:pt idx="3430">
                  <c:v>0.92513199999999995</c:v>
                </c:pt>
                <c:pt idx="3431">
                  <c:v>0.92408400000000002</c:v>
                </c:pt>
                <c:pt idx="3432">
                  <c:v>0.92333900000000002</c:v>
                </c:pt>
                <c:pt idx="3433">
                  <c:v>0.92318299999999998</c:v>
                </c:pt>
                <c:pt idx="3434">
                  <c:v>0.92337100000000005</c:v>
                </c:pt>
                <c:pt idx="3435">
                  <c:v>0.92343299999999995</c:v>
                </c:pt>
                <c:pt idx="3436">
                  <c:v>0.92375099999999999</c:v>
                </c:pt>
                <c:pt idx="3437">
                  <c:v>0.92478800000000005</c:v>
                </c:pt>
                <c:pt idx="3438">
                  <c:v>0.92633900000000002</c:v>
                </c:pt>
                <c:pt idx="3439">
                  <c:v>0.92831300000000005</c:v>
                </c:pt>
                <c:pt idx="3440">
                  <c:v>0.93057999999999996</c:v>
                </c:pt>
                <c:pt idx="3441">
                  <c:v>0.93281400000000003</c:v>
                </c:pt>
                <c:pt idx="3442">
                  <c:v>0.93515700000000002</c:v>
                </c:pt>
                <c:pt idx="3443">
                  <c:v>0.93768499999999999</c:v>
                </c:pt>
                <c:pt idx="3444">
                  <c:v>0.93980900000000001</c:v>
                </c:pt>
                <c:pt idx="3445">
                  <c:v>0.94119200000000003</c:v>
                </c:pt>
                <c:pt idx="3446">
                  <c:v>0.94228599999999996</c:v>
                </c:pt>
                <c:pt idx="3447">
                  <c:v>0.94362699999999999</c:v>
                </c:pt>
                <c:pt idx="3448">
                  <c:v>0.94557100000000005</c:v>
                </c:pt>
                <c:pt idx="3449">
                  <c:v>0.94832099999999997</c:v>
                </c:pt>
                <c:pt idx="3450">
                  <c:v>0.95169800000000004</c:v>
                </c:pt>
                <c:pt idx="3451">
                  <c:v>0.95542700000000003</c:v>
                </c:pt>
                <c:pt idx="3452">
                  <c:v>0.95907100000000001</c:v>
                </c:pt>
                <c:pt idx="3453">
                  <c:v>0.96182900000000005</c:v>
                </c:pt>
                <c:pt idx="3454">
                  <c:v>0.96362400000000004</c:v>
                </c:pt>
                <c:pt idx="3455">
                  <c:v>0.96515300000000004</c:v>
                </c:pt>
                <c:pt idx="3456">
                  <c:v>0.96643699999999999</c:v>
                </c:pt>
                <c:pt idx="3457">
                  <c:v>0.96684899999999996</c:v>
                </c:pt>
                <c:pt idx="3458">
                  <c:v>0.96634600000000004</c:v>
                </c:pt>
                <c:pt idx="3459">
                  <c:v>0.96594800000000003</c:v>
                </c:pt>
                <c:pt idx="3460">
                  <c:v>0.96660500000000005</c:v>
                </c:pt>
                <c:pt idx="3461">
                  <c:v>0.96755400000000003</c:v>
                </c:pt>
                <c:pt idx="3462">
                  <c:v>0.96705799999999997</c:v>
                </c:pt>
                <c:pt idx="3463">
                  <c:v>0.96483699999999994</c:v>
                </c:pt>
                <c:pt idx="3464">
                  <c:v>0.96213099999999996</c:v>
                </c:pt>
                <c:pt idx="3465">
                  <c:v>0.95973600000000003</c:v>
                </c:pt>
                <c:pt idx="3466">
                  <c:v>0.95769400000000005</c:v>
                </c:pt>
                <c:pt idx="3467">
                  <c:v>0.95613300000000001</c:v>
                </c:pt>
                <c:pt idx="3468">
                  <c:v>0.95545899999999995</c:v>
                </c:pt>
                <c:pt idx="3469">
                  <c:v>0.95607799999999998</c:v>
                </c:pt>
                <c:pt idx="3470">
                  <c:v>0.957673</c:v>
                </c:pt>
                <c:pt idx="3471">
                  <c:v>0.95928800000000003</c:v>
                </c:pt>
                <c:pt idx="3472">
                  <c:v>0.96072100000000005</c:v>
                </c:pt>
                <c:pt idx="3473">
                  <c:v>0.96287299999999998</c:v>
                </c:pt>
                <c:pt idx="3474">
                  <c:v>0.96624200000000005</c:v>
                </c:pt>
                <c:pt idx="3475">
                  <c:v>0.96986300000000003</c:v>
                </c:pt>
                <c:pt idx="3476">
                  <c:v>0.97267700000000001</c:v>
                </c:pt>
                <c:pt idx="3477">
                  <c:v>0.97518000000000005</c:v>
                </c:pt>
                <c:pt idx="3478">
                  <c:v>0.97835099999999997</c:v>
                </c:pt>
                <c:pt idx="3479">
                  <c:v>0.98189800000000005</c:v>
                </c:pt>
                <c:pt idx="3480">
                  <c:v>0.98477700000000001</c:v>
                </c:pt>
                <c:pt idx="3481">
                  <c:v>0.98682499999999995</c:v>
                </c:pt>
                <c:pt idx="3482">
                  <c:v>0.98865199999999998</c:v>
                </c:pt>
                <c:pt idx="3483">
                  <c:v>0.990483</c:v>
                </c:pt>
                <c:pt idx="3484">
                  <c:v>0.99236100000000005</c:v>
                </c:pt>
                <c:pt idx="3485">
                  <c:v>0.99459699999999995</c:v>
                </c:pt>
                <c:pt idx="3486">
                  <c:v>0.99751000000000001</c:v>
                </c:pt>
                <c:pt idx="3487">
                  <c:v>1.001252</c:v>
                </c:pt>
                <c:pt idx="3488">
                  <c:v>1.005744</c:v>
                </c:pt>
                <c:pt idx="3489">
                  <c:v>1.0106029999999999</c:v>
                </c:pt>
                <c:pt idx="3490">
                  <c:v>1.0150600000000001</c:v>
                </c:pt>
                <c:pt idx="3491">
                  <c:v>1.018805</c:v>
                </c:pt>
                <c:pt idx="3492">
                  <c:v>1.0226980000000001</c:v>
                </c:pt>
                <c:pt idx="3493">
                  <c:v>1.027072</c:v>
                </c:pt>
                <c:pt idx="3494">
                  <c:v>1.03068</c:v>
                </c:pt>
                <c:pt idx="3495">
                  <c:v>1.032735</c:v>
                </c:pt>
                <c:pt idx="3496">
                  <c:v>1.0343290000000001</c:v>
                </c:pt>
                <c:pt idx="3497">
                  <c:v>1.0367960000000001</c:v>
                </c:pt>
                <c:pt idx="3498">
                  <c:v>1.0393239999999999</c:v>
                </c:pt>
                <c:pt idx="3499">
                  <c:v>1.0396350000000001</c:v>
                </c:pt>
                <c:pt idx="3500">
                  <c:v>1.0377689999999999</c:v>
                </c:pt>
                <c:pt idx="3501">
                  <c:v>1.0362579999999999</c:v>
                </c:pt>
                <c:pt idx="3502">
                  <c:v>1.0364070000000001</c:v>
                </c:pt>
                <c:pt idx="3503">
                  <c:v>1.037655</c:v>
                </c:pt>
                <c:pt idx="3504">
                  <c:v>1.039371</c:v>
                </c:pt>
                <c:pt idx="3505">
                  <c:v>1.0410790000000001</c:v>
                </c:pt>
                <c:pt idx="3506">
                  <c:v>1.042035</c:v>
                </c:pt>
                <c:pt idx="3507">
                  <c:v>1.041539</c:v>
                </c:pt>
                <c:pt idx="3508">
                  <c:v>1.0393950000000001</c:v>
                </c:pt>
                <c:pt idx="3509">
                  <c:v>1.036359</c:v>
                </c:pt>
                <c:pt idx="3510">
                  <c:v>1.033871</c:v>
                </c:pt>
                <c:pt idx="3511">
                  <c:v>1.0327500000000001</c:v>
                </c:pt>
                <c:pt idx="3512">
                  <c:v>1.03251</c:v>
                </c:pt>
                <c:pt idx="3513">
                  <c:v>1.032195</c:v>
                </c:pt>
                <c:pt idx="3514">
                  <c:v>1.031596</c:v>
                </c:pt>
                <c:pt idx="3515">
                  <c:v>1.0313429999999999</c:v>
                </c:pt>
                <c:pt idx="3516">
                  <c:v>1.0319849999999999</c:v>
                </c:pt>
                <c:pt idx="3517">
                  <c:v>1.0332440000000001</c:v>
                </c:pt>
                <c:pt idx="3518">
                  <c:v>1.034459</c:v>
                </c:pt>
                <c:pt idx="3519">
                  <c:v>1.0358350000000001</c:v>
                </c:pt>
                <c:pt idx="3520">
                  <c:v>1.038138</c:v>
                </c:pt>
                <c:pt idx="3521">
                  <c:v>1.0409999999999999</c:v>
                </c:pt>
                <c:pt idx="3522">
                  <c:v>1.0434870000000001</c:v>
                </c:pt>
                <c:pt idx="3523">
                  <c:v>1.045871</c:v>
                </c:pt>
                <c:pt idx="3524">
                  <c:v>1.048672</c:v>
                </c:pt>
                <c:pt idx="3525">
                  <c:v>1.0513189999999999</c:v>
                </c:pt>
                <c:pt idx="3526">
                  <c:v>1.0529459999999999</c:v>
                </c:pt>
                <c:pt idx="3527">
                  <c:v>1.0531250000000001</c:v>
                </c:pt>
                <c:pt idx="3528">
                  <c:v>1.0524210000000001</c:v>
                </c:pt>
                <c:pt idx="3529">
                  <c:v>1.052362</c:v>
                </c:pt>
                <c:pt idx="3530">
                  <c:v>1.0534889999999999</c:v>
                </c:pt>
                <c:pt idx="3531">
                  <c:v>1.0548420000000001</c:v>
                </c:pt>
                <c:pt idx="3532">
                  <c:v>1.0559689999999999</c:v>
                </c:pt>
                <c:pt idx="3533">
                  <c:v>1.0575410000000001</c:v>
                </c:pt>
                <c:pt idx="3534">
                  <c:v>1.05993</c:v>
                </c:pt>
                <c:pt idx="3535">
                  <c:v>1.0622199999999999</c:v>
                </c:pt>
                <c:pt idx="3536">
                  <c:v>1.063329</c:v>
                </c:pt>
                <c:pt idx="3537">
                  <c:v>1.0637430000000001</c:v>
                </c:pt>
                <c:pt idx="3538">
                  <c:v>1.0647450000000001</c:v>
                </c:pt>
                <c:pt idx="3539">
                  <c:v>1.066063</c:v>
                </c:pt>
                <c:pt idx="3540">
                  <c:v>1.066055</c:v>
                </c:pt>
                <c:pt idx="3541">
                  <c:v>1.064319</c:v>
                </c:pt>
                <c:pt idx="3542">
                  <c:v>1.0620210000000001</c:v>
                </c:pt>
                <c:pt idx="3543">
                  <c:v>1.0598620000000001</c:v>
                </c:pt>
                <c:pt idx="3544">
                  <c:v>1.057426</c:v>
                </c:pt>
                <c:pt idx="3545">
                  <c:v>1.0539480000000001</c:v>
                </c:pt>
                <c:pt idx="3546">
                  <c:v>1.049258</c:v>
                </c:pt>
                <c:pt idx="3547">
                  <c:v>1.043979</c:v>
                </c:pt>
                <c:pt idx="3548">
                  <c:v>1.038449</c:v>
                </c:pt>
                <c:pt idx="3549">
                  <c:v>1.032497</c:v>
                </c:pt>
                <c:pt idx="3550">
                  <c:v>1.0267820000000001</c:v>
                </c:pt>
                <c:pt idx="3551">
                  <c:v>1.0227599999999999</c:v>
                </c:pt>
                <c:pt idx="3552">
                  <c:v>1.0209220000000001</c:v>
                </c:pt>
                <c:pt idx="3553">
                  <c:v>1.0199990000000001</c:v>
                </c:pt>
                <c:pt idx="3554">
                  <c:v>1.0184629999999999</c:v>
                </c:pt>
                <c:pt idx="3555">
                  <c:v>1.0163</c:v>
                </c:pt>
                <c:pt idx="3556">
                  <c:v>1.0144420000000001</c:v>
                </c:pt>
                <c:pt idx="3557">
                  <c:v>1.01326</c:v>
                </c:pt>
                <c:pt idx="3558">
                  <c:v>1.0126580000000001</c:v>
                </c:pt>
                <c:pt idx="3559">
                  <c:v>1.0127299999999999</c:v>
                </c:pt>
                <c:pt idx="3560">
                  <c:v>1.0132000000000001</c:v>
                </c:pt>
                <c:pt idx="3561">
                  <c:v>1.013409</c:v>
                </c:pt>
                <c:pt idx="3562">
                  <c:v>1.013252</c:v>
                </c:pt>
                <c:pt idx="3563">
                  <c:v>1.0129030000000001</c:v>
                </c:pt>
                <c:pt idx="3564">
                  <c:v>1.0125729999999999</c:v>
                </c:pt>
                <c:pt idx="3565">
                  <c:v>1.0126109999999999</c:v>
                </c:pt>
                <c:pt idx="3566">
                  <c:v>1.0126459999999999</c:v>
                </c:pt>
                <c:pt idx="3567">
                  <c:v>1.0117640000000001</c:v>
                </c:pt>
                <c:pt idx="3568">
                  <c:v>1.0101009999999999</c:v>
                </c:pt>
                <c:pt idx="3569">
                  <c:v>1.0088429999999999</c:v>
                </c:pt>
                <c:pt idx="3570">
                  <c:v>1.008551</c:v>
                </c:pt>
                <c:pt idx="3571">
                  <c:v>1.0083299999999999</c:v>
                </c:pt>
                <c:pt idx="3572">
                  <c:v>1.0070509999999999</c:v>
                </c:pt>
                <c:pt idx="3573">
                  <c:v>1.0049410000000001</c:v>
                </c:pt>
                <c:pt idx="3574">
                  <c:v>1.003196</c:v>
                </c:pt>
                <c:pt idx="3575">
                  <c:v>1.002435</c:v>
                </c:pt>
                <c:pt idx="3576">
                  <c:v>1.0023519999999999</c:v>
                </c:pt>
                <c:pt idx="3577">
                  <c:v>1.0025040000000001</c:v>
                </c:pt>
                <c:pt idx="3578">
                  <c:v>1.0026079999999999</c:v>
                </c:pt>
                <c:pt idx="3579">
                  <c:v>1.0023249999999999</c:v>
                </c:pt>
                <c:pt idx="3580">
                  <c:v>1.001582</c:v>
                </c:pt>
                <c:pt idx="3581">
                  <c:v>1.0009170000000001</c:v>
                </c:pt>
                <c:pt idx="3582">
                  <c:v>1.0006409999999999</c:v>
                </c:pt>
                <c:pt idx="3583">
                  <c:v>1.0001869999999999</c:v>
                </c:pt>
                <c:pt idx="3584">
                  <c:v>0.99848800000000004</c:v>
                </c:pt>
                <c:pt idx="3585">
                  <c:v>0.99493799999999999</c:v>
                </c:pt>
                <c:pt idx="3586">
                  <c:v>0.99036900000000005</c:v>
                </c:pt>
                <c:pt idx="3587">
                  <c:v>0.98614100000000005</c:v>
                </c:pt>
                <c:pt idx="3588">
                  <c:v>0.98252499999999998</c:v>
                </c:pt>
                <c:pt idx="3589">
                  <c:v>0.97860599999999998</c:v>
                </c:pt>
                <c:pt idx="3590">
                  <c:v>0.97348299999999999</c:v>
                </c:pt>
                <c:pt idx="3591">
                  <c:v>0.96754499999999999</c:v>
                </c:pt>
                <c:pt idx="3592">
                  <c:v>0.962144</c:v>
                </c:pt>
                <c:pt idx="3593">
                  <c:v>0.95805099999999999</c:v>
                </c:pt>
                <c:pt idx="3594">
                  <c:v>0.95483200000000001</c:v>
                </c:pt>
                <c:pt idx="3595">
                  <c:v>0.95186300000000001</c:v>
                </c:pt>
                <c:pt idx="3596">
                  <c:v>0.949407</c:v>
                </c:pt>
                <c:pt idx="3597">
                  <c:v>0.94803800000000005</c:v>
                </c:pt>
                <c:pt idx="3598">
                  <c:v>0.947384</c:v>
                </c:pt>
                <c:pt idx="3599">
                  <c:v>0.94621</c:v>
                </c:pt>
                <c:pt idx="3600">
                  <c:v>0.94384299999999999</c:v>
                </c:pt>
                <c:pt idx="3601">
                  <c:v>0.94097600000000003</c:v>
                </c:pt>
                <c:pt idx="3602">
                  <c:v>0.93888199999999999</c:v>
                </c:pt>
                <c:pt idx="3603">
                  <c:v>0.93849700000000003</c:v>
                </c:pt>
                <c:pt idx="3604">
                  <c:v>0.94006299999999998</c:v>
                </c:pt>
                <c:pt idx="3605">
                  <c:v>0.94291999999999998</c:v>
                </c:pt>
                <c:pt idx="3606">
                  <c:v>0.945936</c:v>
                </c:pt>
                <c:pt idx="3607">
                  <c:v>0.94829399999999997</c:v>
                </c:pt>
                <c:pt idx="3608">
                  <c:v>0.94966399999999995</c:v>
                </c:pt>
                <c:pt idx="3609">
                  <c:v>0.95031299999999996</c:v>
                </c:pt>
                <c:pt idx="3610">
                  <c:v>0.95098000000000005</c:v>
                </c:pt>
                <c:pt idx="3611">
                  <c:v>0.95187299999999997</c:v>
                </c:pt>
                <c:pt idx="3612">
                  <c:v>0.95228900000000005</c:v>
                </c:pt>
                <c:pt idx="3613">
                  <c:v>0.95189500000000005</c:v>
                </c:pt>
                <c:pt idx="3614">
                  <c:v>0.951515</c:v>
                </c:pt>
                <c:pt idx="3615">
                  <c:v>0.95201199999999997</c:v>
                </c:pt>
                <c:pt idx="3616">
                  <c:v>0.95321199999999995</c:v>
                </c:pt>
                <c:pt idx="3617">
                  <c:v>0.95465999999999995</c:v>
                </c:pt>
                <c:pt idx="3618">
                  <c:v>0.95683600000000002</c:v>
                </c:pt>
                <c:pt idx="3619">
                  <c:v>0.96038900000000005</c:v>
                </c:pt>
                <c:pt idx="3620">
                  <c:v>0.96445899999999996</c:v>
                </c:pt>
                <c:pt idx="3621">
                  <c:v>0.96728099999999995</c:v>
                </c:pt>
                <c:pt idx="3622">
                  <c:v>0.96856500000000001</c:v>
                </c:pt>
                <c:pt idx="3623">
                  <c:v>0.96986399999999995</c:v>
                </c:pt>
                <c:pt idx="3624">
                  <c:v>0.97189700000000001</c:v>
                </c:pt>
                <c:pt idx="3625">
                  <c:v>0.97315600000000002</c:v>
                </c:pt>
                <c:pt idx="3626">
                  <c:v>0.97230700000000003</c:v>
                </c:pt>
                <c:pt idx="3627">
                  <c:v>0.97018199999999999</c:v>
                </c:pt>
                <c:pt idx="3628">
                  <c:v>0.96829600000000005</c:v>
                </c:pt>
                <c:pt idx="3629">
                  <c:v>0.96666700000000005</c:v>
                </c:pt>
                <c:pt idx="3630">
                  <c:v>0.96392900000000004</c:v>
                </c:pt>
                <c:pt idx="3631">
                  <c:v>0.95943699999999998</c:v>
                </c:pt>
                <c:pt idx="3632">
                  <c:v>0.95439300000000005</c:v>
                </c:pt>
                <c:pt idx="3633">
                  <c:v>0.95041100000000001</c:v>
                </c:pt>
                <c:pt idx="3634">
                  <c:v>0.94789999999999996</c:v>
                </c:pt>
                <c:pt idx="3635">
                  <c:v>0.946071</c:v>
                </c:pt>
                <c:pt idx="3636">
                  <c:v>0.94422399999999995</c:v>
                </c:pt>
                <c:pt idx="3637">
                  <c:v>0.94259499999999996</c:v>
                </c:pt>
                <c:pt idx="3638">
                  <c:v>0.94151399999999996</c:v>
                </c:pt>
                <c:pt idx="3639">
                  <c:v>0.94077100000000002</c:v>
                </c:pt>
                <c:pt idx="3640">
                  <c:v>0.94045699999999999</c:v>
                </c:pt>
                <c:pt idx="3641">
                  <c:v>0.94155900000000003</c:v>
                </c:pt>
                <c:pt idx="3642">
                  <c:v>0.94471499999999997</c:v>
                </c:pt>
                <c:pt idx="3643">
                  <c:v>0.94879899999999995</c:v>
                </c:pt>
                <c:pt idx="3644">
                  <c:v>0.95223800000000003</c:v>
                </c:pt>
                <c:pt idx="3645">
                  <c:v>0.95514100000000002</c:v>
                </c:pt>
                <c:pt idx="3646">
                  <c:v>0.95856300000000005</c:v>
                </c:pt>
                <c:pt idx="3647">
                  <c:v>0.96253100000000003</c:v>
                </c:pt>
                <c:pt idx="3648">
                  <c:v>0.96613000000000004</c:v>
                </c:pt>
                <c:pt idx="3649">
                  <c:v>0.96887000000000001</c:v>
                </c:pt>
                <c:pt idx="3650">
                  <c:v>0.971221</c:v>
                </c:pt>
                <c:pt idx="3651">
                  <c:v>0.97406000000000004</c:v>
                </c:pt>
                <c:pt idx="3652">
                  <c:v>0.977966</c:v>
                </c:pt>
                <c:pt idx="3653">
                  <c:v>0.98281399999999997</c:v>
                </c:pt>
                <c:pt idx="3654">
                  <c:v>0.98764099999999999</c:v>
                </c:pt>
                <c:pt idx="3655">
                  <c:v>0.99178900000000003</c:v>
                </c:pt>
                <c:pt idx="3656">
                  <c:v>0.99557200000000001</c:v>
                </c:pt>
                <c:pt idx="3657">
                  <c:v>0.99895299999999998</c:v>
                </c:pt>
                <c:pt idx="3658">
                  <c:v>1.0013049999999999</c:v>
                </c:pt>
                <c:pt idx="3659">
                  <c:v>1.0026120000000001</c:v>
                </c:pt>
                <c:pt idx="3660">
                  <c:v>1.0037259999999999</c:v>
                </c:pt>
                <c:pt idx="3661">
                  <c:v>1.005595</c:v>
                </c:pt>
                <c:pt idx="3662">
                  <c:v>1.008405</c:v>
                </c:pt>
                <c:pt idx="3663">
                  <c:v>1.0114460000000001</c:v>
                </c:pt>
                <c:pt idx="3664">
                  <c:v>1.0142610000000001</c:v>
                </c:pt>
                <c:pt idx="3665">
                  <c:v>1.0173779999999999</c:v>
                </c:pt>
                <c:pt idx="3666">
                  <c:v>1.0209159999999999</c:v>
                </c:pt>
                <c:pt idx="3667">
                  <c:v>1.0238609999999999</c:v>
                </c:pt>
                <c:pt idx="3668">
                  <c:v>1.0256909999999999</c:v>
                </c:pt>
                <c:pt idx="3669">
                  <c:v>1.0266249999999999</c:v>
                </c:pt>
                <c:pt idx="3670">
                  <c:v>1.026413</c:v>
                </c:pt>
                <c:pt idx="3671">
                  <c:v>1.0245839999999999</c:v>
                </c:pt>
                <c:pt idx="3672">
                  <c:v>1.021309</c:v>
                </c:pt>
                <c:pt idx="3673">
                  <c:v>1.017536</c:v>
                </c:pt>
                <c:pt idx="3674">
                  <c:v>1.0144820000000001</c:v>
                </c:pt>
                <c:pt idx="3675">
                  <c:v>1.012759</c:v>
                </c:pt>
                <c:pt idx="3676">
                  <c:v>1.0118180000000001</c:v>
                </c:pt>
                <c:pt idx="3677">
                  <c:v>1.0107120000000001</c:v>
                </c:pt>
                <c:pt idx="3678">
                  <c:v>1.0095339999999999</c:v>
                </c:pt>
                <c:pt idx="3679">
                  <c:v>1.0094430000000001</c:v>
                </c:pt>
                <c:pt idx="3680">
                  <c:v>1.0110030000000001</c:v>
                </c:pt>
                <c:pt idx="3681">
                  <c:v>1.0132669999999999</c:v>
                </c:pt>
                <c:pt idx="3682">
                  <c:v>1.0153449999999999</c:v>
                </c:pt>
                <c:pt idx="3683">
                  <c:v>1.017493</c:v>
                </c:pt>
                <c:pt idx="3684">
                  <c:v>1.020116</c:v>
                </c:pt>
                <c:pt idx="3685">
                  <c:v>1.0231490000000001</c:v>
                </c:pt>
                <c:pt idx="3686">
                  <c:v>1.0261130000000001</c:v>
                </c:pt>
                <c:pt idx="3687">
                  <c:v>1.028654</c:v>
                </c:pt>
                <c:pt idx="3688">
                  <c:v>1.031013</c:v>
                </c:pt>
                <c:pt idx="3689">
                  <c:v>1.0331889999999999</c:v>
                </c:pt>
                <c:pt idx="3690">
                  <c:v>1.0346580000000001</c:v>
                </c:pt>
                <c:pt idx="3691">
                  <c:v>1.0353289999999999</c:v>
                </c:pt>
                <c:pt idx="3692">
                  <c:v>1.035933</c:v>
                </c:pt>
                <c:pt idx="3693">
                  <c:v>1.037318</c:v>
                </c:pt>
                <c:pt idx="3694">
                  <c:v>1.0394699999999999</c:v>
                </c:pt>
                <c:pt idx="3695">
                  <c:v>1.041876</c:v>
                </c:pt>
                <c:pt idx="3696">
                  <c:v>1.044716</c:v>
                </c:pt>
                <c:pt idx="3697">
                  <c:v>1.0482629999999999</c:v>
                </c:pt>
                <c:pt idx="3698">
                  <c:v>1.051582</c:v>
                </c:pt>
                <c:pt idx="3699">
                  <c:v>1.053812</c:v>
                </c:pt>
                <c:pt idx="3700">
                  <c:v>1.0557829999999999</c:v>
                </c:pt>
                <c:pt idx="3701">
                  <c:v>1.0586599999999999</c:v>
                </c:pt>
                <c:pt idx="3702">
                  <c:v>1.062144</c:v>
                </c:pt>
                <c:pt idx="3703">
                  <c:v>1.065048</c:v>
                </c:pt>
                <c:pt idx="3704">
                  <c:v>1.066937</c:v>
                </c:pt>
                <c:pt idx="3705">
                  <c:v>1.0681499999999999</c:v>
                </c:pt>
                <c:pt idx="3706">
                  <c:v>1.06864</c:v>
                </c:pt>
                <c:pt idx="3707">
                  <c:v>1.0681959999999999</c:v>
                </c:pt>
                <c:pt idx="3708">
                  <c:v>1.0671820000000001</c:v>
                </c:pt>
                <c:pt idx="3709">
                  <c:v>1.066114</c:v>
                </c:pt>
                <c:pt idx="3710">
                  <c:v>1.0651710000000001</c:v>
                </c:pt>
                <c:pt idx="3711">
                  <c:v>1.0638989999999999</c:v>
                </c:pt>
                <c:pt idx="3712">
                  <c:v>1.0615140000000001</c:v>
                </c:pt>
                <c:pt idx="3713">
                  <c:v>1.058176</c:v>
                </c:pt>
                <c:pt idx="3714">
                  <c:v>1.055007</c:v>
                </c:pt>
                <c:pt idx="3715">
                  <c:v>1.052519</c:v>
                </c:pt>
                <c:pt idx="3716">
                  <c:v>1.050017</c:v>
                </c:pt>
                <c:pt idx="3717">
                  <c:v>1.0469839999999999</c:v>
                </c:pt>
                <c:pt idx="3718">
                  <c:v>1.043981</c:v>
                </c:pt>
                <c:pt idx="3719">
                  <c:v>1.0414030000000001</c:v>
                </c:pt>
                <c:pt idx="3720">
                  <c:v>1.038548</c:v>
                </c:pt>
                <c:pt idx="3721">
                  <c:v>1.03495</c:v>
                </c:pt>
                <c:pt idx="3722">
                  <c:v>1.0315749999999999</c:v>
                </c:pt>
                <c:pt idx="3723">
                  <c:v>1.029431</c:v>
                </c:pt>
                <c:pt idx="3724">
                  <c:v>1.027879</c:v>
                </c:pt>
                <c:pt idx="3725">
                  <c:v>1.0260609999999999</c:v>
                </c:pt>
                <c:pt idx="3726">
                  <c:v>1.024796</c:v>
                </c:pt>
                <c:pt idx="3727">
                  <c:v>1.0249680000000001</c:v>
                </c:pt>
                <c:pt idx="3728">
                  <c:v>1.025908</c:v>
                </c:pt>
                <c:pt idx="3729">
                  <c:v>1.026281</c:v>
                </c:pt>
                <c:pt idx="3730">
                  <c:v>1.0255479999999999</c:v>
                </c:pt>
                <c:pt idx="3731">
                  <c:v>1.024742</c:v>
                </c:pt>
                <c:pt idx="3732">
                  <c:v>1.0248459999999999</c:v>
                </c:pt>
                <c:pt idx="3733">
                  <c:v>1.0251349999999999</c:v>
                </c:pt>
                <c:pt idx="3734">
                  <c:v>1.0246470000000001</c:v>
                </c:pt>
                <c:pt idx="3735">
                  <c:v>1.0237620000000001</c:v>
                </c:pt>
                <c:pt idx="3736">
                  <c:v>1.0234030000000001</c:v>
                </c:pt>
                <c:pt idx="3737">
                  <c:v>1.023333</c:v>
                </c:pt>
                <c:pt idx="3738">
                  <c:v>1.022518</c:v>
                </c:pt>
                <c:pt idx="3739">
                  <c:v>1.021266</c:v>
                </c:pt>
                <c:pt idx="3740">
                  <c:v>1.0208619999999999</c:v>
                </c:pt>
                <c:pt idx="3741">
                  <c:v>1.0214669999999999</c:v>
                </c:pt>
                <c:pt idx="3742">
                  <c:v>1.0225979999999999</c:v>
                </c:pt>
                <c:pt idx="3743">
                  <c:v>1.0245219999999999</c:v>
                </c:pt>
                <c:pt idx="3744">
                  <c:v>1.0274890000000001</c:v>
                </c:pt>
                <c:pt idx="3745">
                  <c:v>1.030087</c:v>
                </c:pt>
                <c:pt idx="3746">
                  <c:v>1.0302849999999999</c:v>
                </c:pt>
                <c:pt idx="3747">
                  <c:v>1.0283310000000001</c:v>
                </c:pt>
                <c:pt idx="3748">
                  <c:v>1.026135</c:v>
                </c:pt>
                <c:pt idx="3749">
                  <c:v>1.0242169999999999</c:v>
                </c:pt>
                <c:pt idx="3750">
                  <c:v>1.0212300000000001</c:v>
                </c:pt>
                <c:pt idx="3751">
                  <c:v>1.0160670000000001</c:v>
                </c:pt>
                <c:pt idx="3752">
                  <c:v>1.0094650000000001</c:v>
                </c:pt>
                <c:pt idx="3753">
                  <c:v>1.003004</c:v>
                </c:pt>
                <c:pt idx="3754">
                  <c:v>0.99733700000000003</c:v>
                </c:pt>
                <c:pt idx="3755">
                  <c:v>0.99203200000000002</c:v>
                </c:pt>
                <c:pt idx="3756">
                  <c:v>0.98647899999999999</c:v>
                </c:pt>
                <c:pt idx="3757">
                  <c:v>0.98092199999999996</c:v>
                </c:pt>
                <c:pt idx="3758">
                  <c:v>0.97643400000000002</c:v>
                </c:pt>
                <c:pt idx="3759">
                  <c:v>0.97331699999999999</c:v>
                </c:pt>
                <c:pt idx="3760">
                  <c:v>0.97022799999999998</c:v>
                </c:pt>
                <c:pt idx="3761">
                  <c:v>0.96596700000000002</c:v>
                </c:pt>
                <c:pt idx="3762">
                  <c:v>0.96136600000000005</c:v>
                </c:pt>
                <c:pt idx="3763">
                  <c:v>0.95796300000000001</c:v>
                </c:pt>
                <c:pt idx="3764">
                  <c:v>0.95591700000000002</c:v>
                </c:pt>
                <c:pt idx="3765">
                  <c:v>0.95464199999999999</c:v>
                </c:pt>
                <c:pt idx="3766">
                  <c:v>0.95415700000000003</c:v>
                </c:pt>
                <c:pt idx="3767">
                  <c:v>0.95464400000000005</c:v>
                </c:pt>
                <c:pt idx="3768">
                  <c:v>0.95571200000000001</c:v>
                </c:pt>
                <c:pt idx="3769">
                  <c:v>0.95662899999999995</c:v>
                </c:pt>
                <c:pt idx="3770">
                  <c:v>0.95689900000000006</c:v>
                </c:pt>
                <c:pt idx="3771">
                  <c:v>0.95685600000000004</c:v>
                </c:pt>
                <c:pt idx="3772">
                  <c:v>0.95730999999999999</c:v>
                </c:pt>
                <c:pt idx="3773">
                  <c:v>0.958206</c:v>
                </c:pt>
                <c:pt idx="3774">
                  <c:v>0.95876399999999995</c:v>
                </c:pt>
                <c:pt idx="3775">
                  <c:v>0.95897500000000002</c:v>
                </c:pt>
                <c:pt idx="3776">
                  <c:v>0.95940999999999999</c:v>
                </c:pt>
                <c:pt idx="3777">
                  <c:v>0.95990900000000001</c:v>
                </c:pt>
                <c:pt idx="3778">
                  <c:v>0.95969099999999996</c:v>
                </c:pt>
                <c:pt idx="3779">
                  <c:v>0.95880399999999999</c:v>
                </c:pt>
                <c:pt idx="3780">
                  <c:v>0.95844200000000002</c:v>
                </c:pt>
                <c:pt idx="3781">
                  <c:v>0.95932300000000004</c:v>
                </c:pt>
                <c:pt idx="3782">
                  <c:v>0.96101099999999995</c:v>
                </c:pt>
                <c:pt idx="3783">
                  <c:v>0.96296899999999996</c:v>
                </c:pt>
                <c:pt idx="3784">
                  <c:v>0.96540400000000004</c:v>
                </c:pt>
                <c:pt idx="3785">
                  <c:v>0.96868200000000004</c:v>
                </c:pt>
                <c:pt idx="3786">
                  <c:v>0.97186899999999998</c:v>
                </c:pt>
                <c:pt idx="3787">
                  <c:v>0.97339399999999998</c:v>
                </c:pt>
                <c:pt idx="3788">
                  <c:v>0.97340400000000005</c:v>
                </c:pt>
                <c:pt idx="3789">
                  <c:v>0.97326599999999996</c:v>
                </c:pt>
                <c:pt idx="3790">
                  <c:v>0.973078</c:v>
                </c:pt>
                <c:pt idx="3791">
                  <c:v>0.97168399999999999</c:v>
                </c:pt>
                <c:pt idx="3792">
                  <c:v>0.96868799999999999</c:v>
                </c:pt>
                <c:pt idx="3793">
                  <c:v>0.96491300000000002</c:v>
                </c:pt>
                <c:pt idx="3794">
                  <c:v>0.96103000000000005</c:v>
                </c:pt>
                <c:pt idx="3795">
                  <c:v>0.95690799999999998</c:v>
                </c:pt>
                <c:pt idx="3796">
                  <c:v>0.95259799999999994</c:v>
                </c:pt>
                <c:pt idx="3797">
                  <c:v>0.948739</c:v>
                </c:pt>
                <c:pt idx="3798">
                  <c:v>0.94553900000000002</c:v>
                </c:pt>
                <c:pt idx="3799">
                  <c:v>0.94275900000000001</c:v>
                </c:pt>
                <c:pt idx="3800">
                  <c:v>0.94069000000000003</c:v>
                </c:pt>
                <c:pt idx="3801">
                  <c:v>0.93968099999999999</c:v>
                </c:pt>
                <c:pt idx="3802">
                  <c:v>0.93900799999999995</c:v>
                </c:pt>
                <c:pt idx="3803">
                  <c:v>0.93753600000000004</c:v>
                </c:pt>
                <c:pt idx="3804">
                  <c:v>0.93508000000000002</c:v>
                </c:pt>
                <c:pt idx="3805">
                  <c:v>0.93239899999999998</c:v>
                </c:pt>
                <c:pt idx="3806">
                  <c:v>0.93040900000000004</c:v>
                </c:pt>
                <c:pt idx="3807">
                  <c:v>0.92942199999999997</c:v>
                </c:pt>
                <c:pt idx="3808">
                  <c:v>0.92899500000000002</c:v>
                </c:pt>
                <c:pt idx="3809">
                  <c:v>0.92885099999999998</c:v>
                </c:pt>
                <c:pt idx="3810">
                  <c:v>0.92957199999999995</c:v>
                </c:pt>
                <c:pt idx="3811">
                  <c:v>0.93156899999999998</c:v>
                </c:pt>
                <c:pt idx="3812">
                  <c:v>0.93415099999999995</c:v>
                </c:pt>
                <c:pt idx="3813">
                  <c:v>0.93671300000000002</c:v>
                </c:pt>
                <c:pt idx="3814">
                  <c:v>0.939558</c:v>
                </c:pt>
                <c:pt idx="3815">
                  <c:v>0.94270699999999996</c:v>
                </c:pt>
                <c:pt idx="3816">
                  <c:v>0.94566300000000003</c:v>
                </c:pt>
                <c:pt idx="3817">
                  <c:v>0.94865100000000002</c:v>
                </c:pt>
                <c:pt idx="3818">
                  <c:v>0.95235000000000003</c:v>
                </c:pt>
                <c:pt idx="3819">
                  <c:v>0.95653100000000002</c:v>
                </c:pt>
                <c:pt idx="3820">
                  <c:v>0.96021299999999998</c:v>
                </c:pt>
                <c:pt idx="3821">
                  <c:v>0.96312600000000004</c:v>
                </c:pt>
                <c:pt idx="3822">
                  <c:v>0.96609400000000001</c:v>
                </c:pt>
                <c:pt idx="3823">
                  <c:v>0.96968500000000002</c:v>
                </c:pt>
                <c:pt idx="3824">
                  <c:v>0.97327300000000005</c:v>
                </c:pt>
                <c:pt idx="3825">
                  <c:v>0.97598200000000002</c:v>
                </c:pt>
                <c:pt idx="3826">
                  <c:v>0.97798600000000002</c:v>
                </c:pt>
                <c:pt idx="3827">
                  <c:v>0.98014900000000005</c:v>
                </c:pt>
                <c:pt idx="3828">
                  <c:v>0.98287800000000003</c:v>
                </c:pt>
                <c:pt idx="3829">
                  <c:v>0.98593200000000003</c:v>
                </c:pt>
                <c:pt idx="3830">
                  <c:v>0.988811</c:v>
                </c:pt>
                <c:pt idx="3831">
                  <c:v>0.99119999999999997</c:v>
                </c:pt>
                <c:pt idx="3832">
                  <c:v>0.99324900000000005</c:v>
                </c:pt>
                <c:pt idx="3833">
                  <c:v>0.99501399999999995</c:v>
                </c:pt>
                <c:pt idx="3834">
                  <c:v>0.99592000000000003</c:v>
                </c:pt>
                <c:pt idx="3835">
                  <c:v>0.99562099999999998</c:v>
                </c:pt>
                <c:pt idx="3836">
                  <c:v>0.994865</c:v>
                </c:pt>
                <c:pt idx="3837">
                  <c:v>0.99454799999999999</c:v>
                </c:pt>
                <c:pt idx="3838">
                  <c:v>0.99458999999999997</c:v>
                </c:pt>
                <c:pt idx="3839">
                  <c:v>0.99430200000000002</c:v>
                </c:pt>
                <c:pt idx="3840">
                  <c:v>0.99322699999999997</c:v>
                </c:pt>
                <c:pt idx="3841">
                  <c:v>0.99153100000000005</c:v>
                </c:pt>
                <c:pt idx="3842">
                  <c:v>0.98981399999999997</c:v>
                </c:pt>
                <c:pt idx="3843">
                  <c:v>0.98839299999999997</c:v>
                </c:pt>
                <c:pt idx="3844">
                  <c:v>0.98723499999999997</c:v>
                </c:pt>
                <c:pt idx="3845">
                  <c:v>0.98694499999999996</c:v>
                </c:pt>
                <c:pt idx="3846">
                  <c:v>0.98843199999999998</c:v>
                </c:pt>
                <c:pt idx="3847">
                  <c:v>0.99127900000000002</c:v>
                </c:pt>
                <c:pt idx="3848">
                  <c:v>0.99372499999999997</c:v>
                </c:pt>
                <c:pt idx="3849">
                  <c:v>0.99468199999999996</c:v>
                </c:pt>
                <c:pt idx="3850">
                  <c:v>0.99509000000000003</c:v>
                </c:pt>
                <c:pt idx="3851">
                  <c:v>0.99657799999999996</c:v>
                </c:pt>
                <c:pt idx="3852">
                  <c:v>0.99929900000000005</c:v>
                </c:pt>
                <c:pt idx="3853">
                  <c:v>1.001906</c:v>
                </c:pt>
                <c:pt idx="3854">
                  <c:v>1.0036480000000001</c:v>
                </c:pt>
                <c:pt idx="3855">
                  <c:v>1.005147</c:v>
                </c:pt>
                <c:pt idx="3856">
                  <c:v>1.0068680000000001</c:v>
                </c:pt>
                <c:pt idx="3857">
                  <c:v>1.0087189999999999</c:v>
                </c:pt>
                <c:pt idx="3858">
                  <c:v>1.01068</c:v>
                </c:pt>
                <c:pt idx="3859">
                  <c:v>1.0130159999999999</c:v>
                </c:pt>
                <c:pt idx="3860">
                  <c:v>1.016221</c:v>
                </c:pt>
                <c:pt idx="3861">
                  <c:v>1.020068</c:v>
                </c:pt>
                <c:pt idx="3862">
                  <c:v>1.0234840000000001</c:v>
                </c:pt>
                <c:pt idx="3863">
                  <c:v>1.0260359999999999</c:v>
                </c:pt>
                <c:pt idx="3864">
                  <c:v>1.0285</c:v>
                </c:pt>
                <c:pt idx="3865">
                  <c:v>1.0315879999999999</c:v>
                </c:pt>
                <c:pt idx="3866">
                  <c:v>1.0347550000000001</c:v>
                </c:pt>
                <c:pt idx="3867">
                  <c:v>1.036886</c:v>
                </c:pt>
                <c:pt idx="3868">
                  <c:v>1.0378499999999999</c:v>
                </c:pt>
                <c:pt idx="3869">
                  <c:v>1.038675</c:v>
                </c:pt>
                <c:pt idx="3870">
                  <c:v>1.0400259999999999</c:v>
                </c:pt>
                <c:pt idx="3871">
                  <c:v>1.0414540000000001</c:v>
                </c:pt>
                <c:pt idx="3872">
                  <c:v>1.042826</c:v>
                </c:pt>
                <c:pt idx="3873">
                  <c:v>1.0446869999999999</c:v>
                </c:pt>
                <c:pt idx="3874">
                  <c:v>1.0467960000000001</c:v>
                </c:pt>
                <c:pt idx="3875">
                  <c:v>1.048219</c:v>
                </c:pt>
                <c:pt idx="3876">
                  <c:v>1.048613</c:v>
                </c:pt>
                <c:pt idx="3877">
                  <c:v>1.0485409999999999</c:v>
                </c:pt>
                <c:pt idx="3878">
                  <c:v>1.0483899999999999</c:v>
                </c:pt>
                <c:pt idx="3879">
                  <c:v>1.0472919999999999</c:v>
                </c:pt>
                <c:pt idx="3880">
                  <c:v>1.044276</c:v>
                </c:pt>
                <c:pt idx="3881">
                  <c:v>1.0401180000000001</c:v>
                </c:pt>
                <c:pt idx="3882">
                  <c:v>1.0363070000000001</c:v>
                </c:pt>
                <c:pt idx="3883">
                  <c:v>1.032977</c:v>
                </c:pt>
                <c:pt idx="3884">
                  <c:v>1.029331</c:v>
                </c:pt>
                <c:pt idx="3885">
                  <c:v>1.025158</c:v>
                </c:pt>
                <c:pt idx="3886">
                  <c:v>1.021469</c:v>
                </c:pt>
                <c:pt idx="3887">
                  <c:v>1.0196259999999999</c:v>
                </c:pt>
                <c:pt idx="3888">
                  <c:v>1.0195270000000001</c:v>
                </c:pt>
                <c:pt idx="3889">
                  <c:v>1.0199469999999999</c:v>
                </c:pt>
                <c:pt idx="3890">
                  <c:v>1.020475</c:v>
                </c:pt>
                <c:pt idx="3891">
                  <c:v>1.0212540000000001</c:v>
                </c:pt>
                <c:pt idx="3892">
                  <c:v>1.022105</c:v>
                </c:pt>
                <c:pt idx="3893">
                  <c:v>1.0226820000000001</c:v>
                </c:pt>
                <c:pt idx="3894">
                  <c:v>1.0226649999999999</c:v>
                </c:pt>
                <c:pt idx="3895">
                  <c:v>1.0221709999999999</c:v>
                </c:pt>
                <c:pt idx="3896">
                  <c:v>1.021773</c:v>
                </c:pt>
                <c:pt idx="3897">
                  <c:v>1.0218320000000001</c:v>
                </c:pt>
                <c:pt idx="3898">
                  <c:v>1.0221499999999999</c:v>
                </c:pt>
                <c:pt idx="3899">
                  <c:v>1.022896</c:v>
                </c:pt>
                <c:pt idx="3900">
                  <c:v>1.024718</c:v>
                </c:pt>
                <c:pt idx="3901">
                  <c:v>1.027139</c:v>
                </c:pt>
                <c:pt idx="3902">
                  <c:v>1.029015</c:v>
                </c:pt>
                <c:pt idx="3903">
                  <c:v>1.030467</c:v>
                </c:pt>
                <c:pt idx="3904">
                  <c:v>1.0323629999999999</c:v>
                </c:pt>
                <c:pt idx="3905">
                  <c:v>1.034564</c:v>
                </c:pt>
                <c:pt idx="3906">
                  <c:v>1.035866</c:v>
                </c:pt>
                <c:pt idx="3907">
                  <c:v>1.0353939999999999</c:v>
                </c:pt>
                <c:pt idx="3908">
                  <c:v>1.034367</c:v>
                </c:pt>
                <c:pt idx="3909">
                  <c:v>1.035417</c:v>
                </c:pt>
                <c:pt idx="3910">
                  <c:v>1.0389429999999999</c:v>
                </c:pt>
                <c:pt idx="3911">
                  <c:v>1.042562</c:v>
                </c:pt>
                <c:pt idx="3912">
                  <c:v>1.044073</c:v>
                </c:pt>
                <c:pt idx="3913">
                  <c:v>1.043199</c:v>
                </c:pt>
                <c:pt idx="3914">
                  <c:v>1.041426</c:v>
                </c:pt>
                <c:pt idx="3915">
                  <c:v>1.0399529999999999</c:v>
                </c:pt>
                <c:pt idx="3916">
                  <c:v>1.037981</c:v>
                </c:pt>
                <c:pt idx="3917">
                  <c:v>1.0341389999999999</c:v>
                </c:pt>
                <c:pt idx="3918">
                  <c:v>1.0288090000000001</c:v>
                </c:pt>
                <c:pt idx="3919">
                  <c:v>1.023722</c:v>
                </c:pt>
                <c:pt idx="3920">
                  <c:v>1.0196940000000001</c:v>
                </c:pt>
                <c:pt idx="3921">
                  <c:v>1.0161770000000001</c:v>
                </c:pt>
                <c:pt idx="3922">
                  <c:v>1.0127360000000001</c:v>
                </c:pt>
                <c:pt idx="3923">
                  <c:v>1.0095799999999999</c:v>
                </c:pt>
                <c:pt idx="3924">
                  <c:v>1.0068619999999999</c:v>
                </c:pt>
                <c:pt idx="3925">
                  <c:v>1.0040960000000001</c:v>
                </c:pt>
                <c:pt idx="3926">
                  <c:v>1.0005820000000001</c:v>
                </c:pt>
                <c:pt idx="3927">
                  <c:v>0.99647600000000003</c:v>
                </c:pt>
                <c:pt idx="3928">
                  <c:v>0.99249900000000002</c:v>
                </c:pt>
                <c:pt idx="3929">
                  <c:v>0.98906899999999998</c:v>
                </c:pt>
                <c:pt idx="3930">
                  <c:v>0.98633000000000004</c:v>
                </c:pt>
                <c:pt idx="3931">
                  <c:v>0.98418000000000005</c:v>
                </c:pt>
                <c:pt idx="3932">
                  <c:v>0.98263599999999995</c:v>
                </c:pt>
                <c:pt idx="3933">
                  <c:v>0.98202900000000004</c:v>
                </c:pt>
                <c:pt idx="3934">
                  <c:v>0.98204499999999995</c:v>
                </c:pt>
                <c:pt idx="3935">
                  <c:v>0.98170999999999997</c:v>
                </c:pt>
                <c:pt idx="3936">
                  <c:v>0.98076799999999997</c:v>
                </c:pt>
                <c:pt idx="3937">
                  <c:v>0.98031400000000002</c:v>
                </c:pt>
                <c:pt idx="3938">
                  <c:v>0.98112600000000005</c:v>
                </c:pt>
                <c:pt idx="3939">
                  <c:v>0.98204000000000002</c:v>
                </c:pt>
                <c:pt idx="3940">
                  <c:v>0.98181399999999996</c:v>
                </c:pt>
                <c:pt idx="3941">
                  <c:v>0.98078900000000002</c:v>
                </c:pt>
                <c:pt idx="3942">
                  <c:v>0.979549</c:v>
                </c:pt>
                <c:pt idx="3943">
                  <c:v>0.97816199999999998</c:v>
                </c:pt>
                <c:pt idx="3944">
                  <c:v>0.97654300000000005</c:v>
                </c:pt>
                <c:pt idx="3945">
                  <c:v>0.97514999999999996</c:v>
                </c:pt>
                <c:pt idx="3946">
                  <c:v>0.97529900000000003</c:v>
                </c:pt>
                <c:pt idx="3947">
                  <c:v>0.97734900000000002</c:v>
                </c:pt>
                <c:pt idx="3948">
                  <c:v>0.97949799999999998</c:v>
                </c:pt>
                <c:pt idx="3949">
                  <c:v>0.98023000000000005</c:v>
                </c:pt>
                <c:pt idx="3950">
                  <c:v>0.98056500000000002</c:v>
                </c:pt>
                <c:pt idx="3951">
                  <c:v>0.98183699999999996</c:v>
                </c:pt>
                <c:pt idx="3952">
                  <c:v>0.98310699999999995</c:v>
                </c:pt>
                <c:pt idx="3953">
                  <c:v>0.98299800000000004</c:v>
                </c:pt>
                <c:pt idx="3954">
                  <c:v>0.98202</c:v>
                </c:pt>
                <c:pt idx="3955">
                  <c:v>0.98136699999999999</c:v>
                </c:pt>
                <c:pt idx="3956">
                  <c:v>0.98117200000000004</c:v>
                </c:pt>
                <c:pt idx="3957">
                  <c:v>0.98085999999999995</c:v>
                </c:pt>
                <c:pt idx="3958">
                  <c:v>0.97993399999999997</c:v>
                </c:pt>
                <c:pt idx="3959">
                  <c:v>0.97813899999999998</c:v>
                </c:pt>
                <c:pt idx="3960">
                  <c:v>0.975379</c:v>
                </c:pt>
                <c:pt idx="3961">
                  <c:v>0.97158</c:v>
                </c:pt>
                <c:pt idx="3962">
                  <c:v>0.96698700000000004</c:v>
                </c:pt>
                <c:pt idx="3963">
                  <c:v>0.96238800000000002</c:v>
                </c:pt>
                <c:pt idx="3964">
                  <c:v>0.958588</c:v>
                </c:pt>
                <c:pt idx="3965">
                  <c:v>0.95564700000000002</c:v>
                </c:pt>
                <c:pt idx="3966">
                  <c:v>0.95299199999999995</c:v>
                </c:pt>
                <c:pt idx="3967">
                  <c:v>0.95052400000000004</c:v>
                </c:pt>
                <c:pt idx="3968">
                  <c:v>0.94835599999999998</c:v>
                </c:pt>
                <c:pt idx="3969">
                  <c:v>0.94571899999999998</c:v>
                </c:pt>
                <c:pt idx="3970">
                  <c:v>0.94210799999999995</c:v>
                </c:pt>
                <c:pt idx="3971">
                  <c:v>0.93855699999999997</c:v>
                </c:pt>
                <c:pt idx="3972">
                  <c:v>0.93657100000000004</c:v>
                </c:pt>
                <c:pt idx="3973">
                  <c:v>0.93652999999999997</c:v>
                </c:pt>
                <c:pt idx="3974">
                  <c:v>0.93760699999999997</c:v>
                </c:pt>
                <c:pt idx="3975">
                  <c:v>0.939307</c:v>
                </c:pt>
                <c:pt idx="3976">
                  <c:v>0.94215300000000002</c:v>
                </c:pt>
                <c:pt idx="3977">
                  <c:v>0.94606400000000002</c:v>
                </c:pt>
                <c:pt idx="3978">
                  <c:v>0.94938400000000001</c:v>
                </c:pt>
                <c:pt idx="3979">
                  <c:v>0.95084199999999996</c:v>
                </c:pt>
                <c:pt idx="3980">
                  <c:v>0.95134700000000005</c:v>
                </c:pt>
                <c:pt idx="3981">
                  <c:v>0.95230999999999999</c:v>
                </c:pt>
                <c:pt idx="3982">
                  <c:v>0.953407</c:v>
                </c:pt>
                <c:pt idx="3983">
                  <c:v>0.95353500000000002</c:v>
                </c:pt>
                <c:pt idx="3984">
                  <c:v>0.95264400000000005</c:v>
                </c:pt>
                <c:pt idx="3985">
                  <c:v>0.95168399999999997</c:v>
                </c:pt>
                <c:pt idx="3986">
                  <c:v>0.95149099999999998</c:v>
                </c:pt>
                <c:pt idx="3987">
                  <c:v>0.95231699999999997</c:v>
                </c:pt>
                <c:pt idx="3988">
                  <c:v>0.95449099999999998</c:v>
                </c:pt>
                <c:pt idx="3989">
                  <c:v>0.95827200000000001</c:v>
                </c:pt>
                <c:pt idx="3990">
                  <c:v>0.963001</c:v>
                </c:pt>
                <c:pt idx="3991">
                  <c:v>0.96750999999999998</c:v>
                </c:pt>
                <c:pt idx="3992">
                  <c:v>0.97104500000000005</c:v>
                </c:pt>
                <c:pt idx="3993">
                  <c:v>0.97384199999999999</c:v>
                </c:pt>
                <c:pt idx="3994">
                  <c:v>0.97686300000000004</c:v>
                </c:pt>
                <c:pt idx="3995">
                  <c:v>0.98051600000000005</c:v>
                </c:pt>
                <c:pt idx="3996">
                  <c:v>0.98425799999999997</c:v>
                </c:pt>
                <c:pt idx="3997">
                  <c:v>0.98753100000000005</c:v>
                </c:pt>
                <c:pt idx="3998">
                  <c:v>0.99000100000000002</c:v>
                </c:pt>
                <c:pt idx="3999">
                  <c:v>0.99083600000000005</c:v>
                </c:pt>
                <c:pt idx="4000">
                  <c:v>0.98901300000000003</c:v>
                </c:pt>
                <c:pt idx="4001">
                  <c:v>0.98483900000000002</c:v>
                </c:pt>
                <c:pt idx="4002">
                  <c:v>0.98022500000000001</c:v>
                </c:pt>
                <c:pt idx="4003">
                  <c:v>0.976769</c:v>
                </c:pt>
                <c:pt idx="4004">
                  <c:v>0.97425899999999999</c:v>
                </c:pt>
                <c:pt idx="4005">
                  <c:v>0.97184899999999996</c:v>
                </c:pt>
                <c:pt idx="4006">
                  <c:v>0.96940499999999996</c:v>
                </c:pt>
                <c:pt idx="4007">
                  <c:v>0.96703899999999998</c:v>
                </c:pt>
                <c:pt idx="4008">
                  <c:v>0.96495200000000003</c:v>
                </c:pt>
                <c:pt idx="4009">
                  <c:v>0.96348</c:v>
                </c:pt>
                <c:pt idx="4010">
                  <c:v>0.96242399999999995</c:v>
                </c:pt>
                <c:pt idx="4011">
                  <c:v>0.96160900000000005</c:v>
                </c:pt>
                <c:pt idx="4012">
                  <c:v>0.96164799999999995</c:v>
                </c:pt>
                <c:pt idx="4013">
                  <c:v>0.96295299999999995</c:v>
                </c:pt>
                <c:pt idx="4014">
                  <c:v>0.96482699999999999</c:v>
                </c:pt>
                <c:pt idx="4015">
                  <c:v>0.96625499999999998</c:v>
                </c:pt>
                <c:pt idx="4016">
                  <c:v>0.96719500000000003</c:v>
                </c:pt>
                <c:pt idx="4017">
                  <c:v>0.96813000000000005</c:v>
                </c:pt>
                <c:pt idx="4018">
                  <c:v>0.96911599999999998</c:v>
                </c:pt>
                <c:pt idx="4019">
                  <c:v>0.97033800000000003</c:v>
                </c:pt>
                <c:pt idx="4020">
                  <c:v>0.97240800000000005</c:v>
                </c:pt>
                <c:pt idx="4021">
                  <c:v>0.97536900000000004</c:v>
                </c:pt>
                <c:pt idx="4022">
                  <c:v>0.97841199999999995</c:v>
                </c:pt>
                <c:pt idx="4023">
                  <c:v>0.98103300000000004</c:v>
                </c:pt>
                <c:pt idx="4024">
                  <c:v>0.98362899999999998</c:v>
                </c:pt>
                <c:pt idx="4025">
                  <c:v>0.98684400000000005</c:v>
                </c:pt>
                <c:pt idx="4026">
                  <c:v>0.99091399999999996</c:v>
                </c:pt>
                <c:pt idx="4027">
                  <c:v>0.99561200000000005</c:v>
                </c:pt>
                <c:pt idx="4028">
                  <c:v>1.000472</c:v>
                </c:pt>
                <c:pt idx="4029">
                  <c:v>1.0049729999999999</c:v>
                </c:pt>
                <c:pt idx="4030">
                  <c:v>1.0087219999999999</c:v>
                </c:pt>
                <c:pt idx="4031">
                  <c:v>1.011622</c:v>
                </c:pt>
                <c:pt idx="4032">
                  <c:v>1.0137640000000001</c:v>
                </c:pt>
                <c:pt idx="4033">
                  <c:v>1.015252</c:v>
                </c:pt>
                <c:pt idx="4034">
                  <c:v>1.0166869999999999</c:v>
                </c:pt>
                <c:pt idx="4035">
                  <c:v>1.0194840000000001</c:v>
                </c:pt>
                <c:pt idx="4036">
                  <c:v>1.0246820000000001</c:v>
                </c:pt>
                <c:pt idx="4037">
                  <c:v>1.031515</c:v>
                </c:pt>
                <c:pt idx="4038">
                  <c:v>1.0381739999999999</c:v>
                </c:pt>
                <c:pt idx="4039">
                  <c:v>1.043329</c:v>
                </c:pt>
                <c:pt idx="4040">
                  <c:v>1.046297</c:v>
                </c:pt>
                <c:pt idx="4041">
                  <c:v>1.0471200000000001</c:v>
                </c:pt>
                <c:pt idx="4042">
                  <c:v>1.046271</c:v>
                </c:pt>
                <c:pt idx="4043">
                  <c:v>1.044184</c:v>
                </c:pt>
                <c:pt idx="4044">
                  <c:v>1.041777</c:v>
                </c:pt>
                <c:pt idx="4045">
                  <c:v>1.0399480000000001</c:v>
                </c:pt>
                <c:pt idx="4046">
                  <c:v>1.038359</c:v>
                </c:pt>
                <c:pt idx="4047">
                  <c:v>1.0360879999999999</c:v>
                </c:pt>
                <c:pt idx="4048">
                  <c:v>1.0331030000000001</c:v>
                </c:pt>
                <c:pt idx="4049">
                  <c:v>1.0298210000000001</c:v>
                </c:pt>
                <c:pt idx="4050">
                  <c:v>1.0258510000000001</c:v>
                </c:pt>
                <c:pt idx="4051">
                  <c:v>1.021112</c:v>
                </c:pt>
                <c:pt idx="4052">
                  <c:v>1.0171859999999999</c:v>
                </c:pt>
                <c:pt idx="4053">
                  <c:v>1.0154989999999999</c:v>
                </c:pt>
                <c:pt idx="4054">
                  <c:v>1.015684</c:v>
                </c:pt>
                <c:pt idx="4055">
                  <c:v>1.016713</c:v>
                </c:pt>
                <c:pt idx="4056">
                  <c:v>1.0184059999999999</c:v>
                </c:pt>
                <c:pt idx="4057">
                  <c:v>1.0212220000000001</c:v>
                </c:pt>
                <c:pt idx="4058">
                  <c:v>1.024804</c:v>
                </c:pt>
                <c:pt idx="4059">
                  <c:v>1.027955</c:v>
                </c:pt>
                <c:pt idx="4060">
                  <c:v>1.0305679999999999</c:v>
                </c:pt>
                <c:pt idx="4061">
                  <c:v>1.034</c:v>
                </c:pt>
                <c:pt idx="4062">
                  <c:v>1.038462</c:v>
                </c:pt>
                <c:pt idx="4063">
                  <c:v>1.042071</c:v>
                </c:pt>
                <c:pt idx="4064">
                  <c:v>1.043223</c:v>
                </c:pt>
                <c:pt idx="4065">
                  <c:v>1.041749</c:v>
                </c:pt>
                <c:pt idx="4066">
                  <c:v>1.038421</c:v>
                </c:pt>
                <c:pt idx="4067">
                  <c:v>1.034899</c:v>
                </c:pt>
                <c:pt idx="4068">
                  <c:v>1.03308</c:v>
                </c:pt>
                <c:pt idx="4069">
                  <c:v>1.0337270000000001</c:v>
                </c:pt>
                <c:pt idx="4070">
                  <c:v>1.0361530000000001</c:v>
                </c:pt>
                <c:pt idx="4071">
                  <c:v>1.0390900000000001</c:v>
                </c:pt>
                <c:pt idx="4072">
                  <c:v>1.041839</c:v>
                </c:pt>
                <c:pt idx="4073">
                  <c:v>1.0443830000000001</c:v>
                </c:pt>
                <c:pt idx="4074">
                  <c:v>1.0463709999999999</c:v>
                </c:pt>
                <c:pt idx="4075">
                  <c:v>1.0471239999999999</c:v>
                </c:pt>
                <c:pt idx="4076">
                  <c:v>1.046951</c:v>
                </c:pt>
                <c:pt idx="4077">
                  <c:v>1.047145</c:v>
                </c:pt>
                <c:pt idx="4078">
                  <c:v>1.0479860000000001</c:v>
                </c:pt>
                <c:pt idx="4079">
                  <c:v>1.048246</c:v>
                </c:pt>
                <c:pt idx="4080">
                  <c:v>1.046821</c:v>
                </c:pt>
                <c:pt idx="4081">
                  <c:v>1.0434270000000001</c:v>
                </c:pt>
                <c:pt idx="4082">
                  <c:v>1.0387390000000001</c:v>
                </c:pt>
                <c:pt idx="4083">
                  <c:v>1.0341119999999999</c:v>
                </c:pt>
                <c:pt idx="4084">
                  <c:v>1.030146</c:v>
                </c:pt>
                <c:pt idx="4085">
                  <c:v>1.02684</c:v>
                </c:pt>
                <c:pt idx="4086">
                  <c:v>1.0247839999999999</c:v>
                </c:pt>
                <c:pt idx="4087">
                  <c:v>1.0238830000000001</c:v>
                </c:pt>
                <c:pt idx="4088">
                  <c:v>1.0225089999999999</c:v>
                </c:pt>
                <c:pt idx="4089">
                  <c:v>1.019547</c:v>
                </c:pt>
                <c:pt idx="4090">
                  <c:v>1.015479</c:v>
                </c:pt>
                <c:pt idx="4091">
                  <c:v>1.0111559999999999</c:v>
                </c:pt>
                <c:pt idx="4092">
                  <c:v>1.0067170000000001</c:v>
                </c:pt>
                <c:pt idx="4093">
                  <c:v>1.002135</c:v>
                </c:pt>
                <c:pt idx="4094">
                  <c:v>0.99817299999999998</c:v>
                </c:pt>
                <c:pt idx="4095">
                  <c:v>0.99576399999999998</c:v>
                </c:pt>
                <c:pt idx="4096">
                  <c:v>0.99490299999999998</c:v>
                </c:pt>
                <c:pt idx="4097">
                  <c:v>0.99499499999999996</c:v>
                </c:pt>
                <c:pt idx="4098">
                  <c:v>0.99561200000000005</c:v>
                </c:pt>
                <c:pt idx="4099">
                  <c:v>0.99647300000000005</c:v>
                </c:pt>
                <c:pt idx="4100">
                  <c:v>0.99734699999999998</c:v>
                </c:pt>
                <c:pt idx="4101">
                  <c:v>0.99802599999999997</c:v>
                </c:pt>
                <c:pt idx="4102">
                  <c:v>0.99819199999999997</c:v>
                </c:pt>
                <c:pt idx="4103">
                  <c:v>0.99778500000000003</c:v>
                </c:pt>
                <c:pt idx="4104">
                  <c:v>0.99742299999999995</c:v>
                </c:pt>
                <c:pt idx="4105">
                  <c:v>0.99742500000000001</c:v>
                </c:pt>
                <c:pt idx="4106">
                  <c:v>0.99755199999999999</c:v>
                </c:pt>
                <c:pt idx="4107">
                  <c:v>0.99876600000000004</c:v>
                </c:pt>
                <c:pt idx="4108">
                  <c:v>1.0023420000000001</c:v>
                </c:pt>
                <c:pt idx="4109">
                  <c:v>1.0068509999999999</c:v>
                </c:pt>
                <c:pt idx="4110">
                  <c:v>1.0092479999999999</c:v>
                </c:pt>
                <c:pt idx="4111">
                  <c:v>1.008478</c:v>
                </c:pt>
                <c:pt idx="4112">
                  <c:v>1.0060070000000001</c:v>
                </c:pt>
                <c:pt idx="4113">
                  <c:v>1.003293</c:v>
                </c:pt>
                <c:pt idx="4114">
                  <c:v>0.99989499999999998</c:v>
                </c:pt>
                <c:pt idx="4115">
                  <c:v>0.99526400000000004</c:v>
                </c:pt>
                <c:pt idx="4116">
                  <c:v>0.99127299999999996</c:v>
                </c:pt>
                <c:pt idx="4117">
                  <c:v>0.99030399999999996</c:v>
                </c:pt>
                <c:pt idx="4118">
                  <c:v>0.99226000000000003</c:v>
                </c:pt>
                <c:pt idx="4119">
                  <c:v>0.99534400000000001</c:v>
                </c:pt>
                <c:pt idx="4120">
                  <c:v>0.99828799999999995</c:v>
                </c:pt>
                <c:pt idx="4121">
                  <c:v>1.0010190000000001</c:v>
                </c:pt>
                <c:pt idx="4122">
                  <c:v>1.003296</c:v>
                </c:pt>
                <c:pt idx="4123">
                  <c:v>1.004005</c:v>
                </c:pt>
                <c:pt idx="4124">
                  <c:v>1.0028440000000001</c:v>
                </c:pt>
                <c:pt idx="4125">
                  <c:v>1.0006699999999999</c:v>
                </c:pt>
                <c:pt idx="4126">
                  <c:v>0.99804000000000004</c:v>
                </c:pt>
                <c:pt idx="4127">
                  <c:v>0.99467300000000003</c:v>
                </c:pt>
                <c:pt idx="4128">
                  <c:v>0.99000999999999995</c:v>
                </c:pt>
                <c:pt idx="4129">
                  <c:v>0.98466100000000001</c:v>
                </c:pt>
                <c:pt idx="4130">
                  <c:v>0.980352</c:v>
                </c:pt>
                <c:pt idx="4131">
                  <c:v>0.97742300000000004</c:v>
                </c:pt>
                <c:pt idx="4132">
                  <c:v>0.97418700000000003</c:v>
                </c:pt>
                <c:pt idx="4133">
                  <c:v>0.96954200000000001</c:v>
                </c:pt>
                <c:pt idx="4134">
                  <c:v>0.96439399999999997</c:v>
                </c:pt>
                <c:pt idx="4135">
                  <c:v>0.959928</c:v>
                </c:pt>
                <c:pt idx="4136">
                  <c:v>0.95606800000000003</c:v>
                </c:pt>
                <c:pt idx="4137">
                  <c:v>0.95223100000000005</c:v>
                </c:pt>
                <c:pt idx="4138">
                  <c:v>0.94877299999999998</c:v>
                </c:pt>
                <c:pt idx="4139">
                  <c:v>0.94669199999999998</c:v>
                </c:pt>
                <c:pt idx="4140">
                  <c:v>0.94623400000000002</c:v>
                </c:pt>
                <c:pt idx="4141">
                  <c:v>0.94681700000000002</c:v>
                </c:pt>
                <c:pt idx="4142">
                  <c:v>0.94807699999999995</c:v>
                </c:pt>
                <c:pt idx="4143">
                  <c:v>0.95005399999999995</c:v>
                </c:pt>
                <c:pt idx="4144">
                  <c:v>0.95221199999999995</c:v>
                </c:pt>
                <c:pt idx="4145">
                  <c:v>0.95355699999999999</c:v>
                </c:pt>
                <c:pt idx="4146">
                  <c:v>0.95364300000000002</c:v>
                </c:pt>
                <c:pt idx="4147">
                  <c:v>0.95283899999999999</c:v>
                </c:pt>
                <c:pt idx="4148">
                  <c:v>0.951955</c:v>
                </c:pt>
                <c:pt idx="4149">
                  <c:v>0.95158399999999999</c:v>
                </c:pt>
                <c:pt idx="4150">
                  <c:v>0.95194599999999996</c:v>
                </c:pt>
                <c:pt idx="4151">
                  <c:v>0.95302299999999995</c:v>
                </c:pt>
                <c:pt idx="4152">
                  <c:v>0.95474800000000004</c:v>
                </c:pt>
                <c:pt idx="4153">
                  <c:v>0.95700600000000002</c:v>
                </c:pt>
                <c:pt idx="4154">
                  <c:v>0.95905799999999997</c:v>
                </c:pt>
                <c:pt idx="4155">
                  <c:v>0.95999400000000001</c:v>
                </c:pt>
                <c:pt idx="4156">
                  <c:v>0.96013800000000005</c:v>
                </c:pt>
                <c:pt idx="4157">
                  <c:v>0.96098600000000001</c:v>
                </c:pt>
                <c:pt idx="4158">
                  <c:v>0.96351299999999995</c:v>
                </c:pt>
                <c:pt idx="4159">
                  <c:v>0.96740599999999999</c:v>
                </c:pt>
                <c:pt idx="4160">
                  <c:v>0.97185500000000002</c:v>
                </c:pt>
                <c:pt idx="4161">
                  <c:v>0.97607900000000003</c:v>
                </c:pt>
                <c:pt idx="4162">
                  <c:v>0.97945300000000002</c:v>
                </c:pt>
                <c:pt idx="4163">
                  <c:v>0.98141100000000003</c:v>
                </c:pt>
                <c:pt idx="4164">
                  <c:v>0.981375</c:v>
                </c:pt>
                <c:pt idx="4165">
                  <c:v>0.97987100000000005</c:v>
                </c:pt>
                <c:pt idx="4166">
                  <c:v>0.97848100000000005</c:v>
                </c:pt>
                <c:pt idx="4167">
                  <c:v>0.97764600000000002</c:v>
                </c:pt>
                <c:pt idx="4168">
                  <c:v>0.97635499999999997</c:v>
                </c:pt>
                <c:pt idx="4169">
                  <c:v>0.97378299999999995</c:v>
                </c:pt>
                <c:pt idx="4170">
                  <c:v>0.96995100000000001</c:v>
                </c:pt>
                <c:pt idx="4171">
                  <c:v>0.96547899999999998</c:v>
                </c:pt>
                <c:pt idx="4172">
                  <c:v>0.96112799999999998</c:v>
                </c:pt>
                <c:pt idx="4173">
                  <c:v>0.95756300000000005</c:v>
                </c:pt>
                <c:pt idx="4174">
                  <c:v>0.95560100000000003</c:v>
                </c:pt>
                <c:pt idx="4175">
                  <c:v>0.955758</c:v>
                </c:pt>
                <c:pt idx="4176">
                  <c:v>0.95696499999999995</c:v>
                </c:pt>
                <c:pt idx="4177">
                  <c:v>0.95725499999999997</c:v>
                </c:pt>
                <c:pt idx="4178">
                  <c:v>0.95624299999999995</c:v>
                </c:pt>
                <c:pt idx="4179">
                  <c:v>0.95556799999999997</c:v>
                </c:pt>
                <c:pt idx="4180">
                  <c:v>0.95683700000000005</c:v>
                </c:pt>
                <c:pt idx="4181">
                  <c:v>0.95958299999999996</c:v>
                </c:pt>
                <c:pt idx="4182">
                  <c:v>0.961866</c:v>
                </c:pt>
                <c:pt idx="4183">
                  <c:v>0.96312200000000003</c:v>
                </c:pt>
                <c:pt idx="4184">
                  <c:v>0.96479499999999996</c:v>
                </c:pt>
                <c:pt idx="4185">
                  <c:v>0.96787400000000001</c:v>
                </c:pt>
                <c:pt idx="4186">
                  <c:v>0.97142300000000004</c:v>
                </c:pt>
                <c:pt idx="4187">
                  <c:v>0.97418800000000005</c:v>
                </c:pt>
                <c:pt idx="4188">
                  <c:v>0.97653800000000002</c:v>
                </c:pt>
                <c:pt idx="4189">
                  <c:v>0.97926500000000005</c:v>
                </c:pt>
                <c:pt idx="4190">
                  <c:v>0.98162000000000005</c:v>
                </c:pt>
                <c:pt idx="4191">
                  <c:v>0.982317</c:v>
                </c:pt>
                <c:pt idx="4192">
                  <c:v>0.98185</c:v>
                </c:pt>
                <c:pt idx="4193">
                  <c:v>0.98220799999999997</c:v>
                </c:pt>
                <c:pt idx="4194">
                  <c:v>0.98409800000000003</c:v>
                </c:pt>
                <c:pt idx="4195">
                  <c:v>0.98635700000000004</c:v>
                </c:pt>
                <c:pt idx="4196">
                  <c:v>0.98835200000000001</c:v>
                </c:pt>
                <c:pt idx="4197">
                  <c:v>0.99064399999999997</c:v>
                </c:pt>
                <c:pt idx="4198">
                  <c:v>0.99356900000000004</c:v>
                </c:pt>
                <c:pt idx="4199">
                  <c:v>0.99716199999999999</c:v>
                </c:pt>
                <c:pt idx="4200">
                  <c:v>1.0014460000000001</c:v>
                </c:pt>
                <c:pt idx="4201">
                  <c:v>1.0060389999999999</c:v>
                </c:pt>
                <c:pt idx="4202">
                  <c:v>1.010481</c:v>
                </c:pt>
                <c:pt idx="4203">
                  <c:v>1.0142610000000001</c:v>
                </c:pt>
                <c:pt idx="4204">
                  <c:v>1.016543</c:v>
                </c:pt>
                <c:pt idx="4205">
                  <c:v>1.017217</c:v>
                </c:pt>
                <c:pt idx="4206">
                  <c:v>1.0176240000000001</c:v>
                </c:pt>
                <c:pt idx="4207">
                  <c:v>1.018797</c:v>
                </c:pt>
                <c:pt idx="4208">
                  <c:v>1.0204549999999999</c:v>
                </c:pt>
                <c:pt idx="4209">
                  <c:v>1.0225569999999999</c:v>
                </c:pt>
                <c:pt idx="4210">
                  <c:v>1.024967</c:v>
                </c:pt>
                <c:pt idx="4211">
                  <c:v>1.0263949999999999</c:v>
                </c:pt>
                <c:pt idx="4212">
                  <c:v>1.0253559999999999</c:v>
                </c:pt>
                <c:pt idx="4213">
                  <c:v>1.02129</c:v>
                </c:pt>
                <c:pt idx="4214">
                  <c:v>1.015417</c:v>
                </c:pt>
                <c:pt idx="4215">
                  <c:v>1.0097860000000001</c:v>
                </c:pt>
                <c:pt idx="4216">
                  <c:v>1.0050730000000001</c:v>
                </c:pt>
                <c:pt idx="4217">
                  <c:v>1.000799</c:v>
                </c:pt>
                <c:pt idx="4218">
                  <c:v>0.99717500000000003</c:v>
                </c:pt>
                <c:pt idx="4219">
                  <c:v>0.99501300000000004</c:v>
                </c:pt>
                <c:pt idx="4220">
                  <c:v>0.99414800000000003</c:v>
                </c:pt>
                <c:pt idx="4221">
                  <c:v>0.99382700000000002</c:v>
                </c:pt>
                <c:pt idx="4222">
                  <c:v>0.99422500000000003</c:v>
                </c:pt>
                <c:pt idx="4223">
                  <c:v>0.99598900000000001</c:v>
                </c:pt>
                <c:pt idx="4224">
                  <c:v>0.99908799999999998</c:v>
                </c:pt>
                <c:pt idx="4225">
                  <c:v>1.002664</c:v>
                </c:pt>
                <c:pt idx="4226">
                  <c:v>1.0057510000000001</c:v>
                </c:pt>
                <c:pt idx="4227">
                  <c:v>1.00813</c:v>
                </c:pt>
                <c:pt idx="4228">
                  <c:v>1.0101230000000001</c:v>
                </c:pt>
                <c:pt idx="4229">
                  <c:v>1.0119860000000001</c:v>
                </c:pt>
                <c:pt idx="4230">
                  <c:v>1.0136099999999999</c:v>
                </c:pt>
                <c:pt idx="4231">
                  <c:v>1.0148459999999999</c:v>
                </c:pt>
                <c:pt idx="4232">
                  <c:v>1.016086</c:v>
                </c:pt>
                <c:pt idx="4233">
                  <c:v>1.0175369999999999</c:v>
                </c:pt>
                <c:pt idx="4234">
                  <c:v>1.0185219999999999</c:v>
                </c:pt>
                <c:pt idx="4235">
                  <c:v>1.018864</c:v>
                </c:pt>
                <c:pt idx="4236">
                  <c:v>1.01972</c:v>
                </c:pt>
                <c:pt idx="4237">
                  <c:v>1.021903</c:v>
                </c:pt>
                <c:pt idx="4238">
                  <c:v>1.0247980000000001</c:v>
                </c:pt>
                <c:pt idx="4239">
                  <c:v>1.0274799999999999</c:v>
                </c:pt>
                <c:pt idx="4240">
                  <c:v>1.029954</c:v>
                </c:pt>
                <c:pt idx="4241">
                  <c:v>1.0326230000000001</c:v>
                </c:pt>
                <c:pt idx="4242">
                  <c:v>1.0351090000000001</c:v>
                </c:pt>
                <c:pt idx="4243">
                  <c:v>1.036486</c:v>
                </c:pt>
                <c:pt idx="4244">
                  <c:v>1.037239</c:v>
                </c:pt>
                <c:pt idx="4245">
                  <c:v>1.0397449999999999</c:v>
                </c:pt>
                <c:pt idx="4246">
                  <c:v>1.0447919999999999</c:v>
                </c:pt>
                <c:pt idx="4247">
                  <c:v>1.050092</c:v>
                </c:pt>
                <c:pt idx="4248">
                  <c:v>1.0534110000000001</c:v>
                </c:pt>
                <c:pt idx="4249">
                  <c:v>1.054468</c:v>
                </c:pt>
                <c:pt idx="4250">
                  <c:v>1.054144</c:v>
                </c:pt>
                <c:pt idx="4251">
                  <c:v>1.0525679999999999</c:v>
                </c:pt>
                <c:pt idx="4252">
                  <c:v>1.048378</c:v>
                </c:pt>
                <c:pt idx="4253">
                  <c:v>1.041023</c:v>
                </c:pt>
                <c:pt idx="4254">
                  <c:v>1.032316</c:v>
                </c:pt>
                <c:pt idx="4255">
                  <c:v>1.024888</c:v>
                </c:pt>
                <c:pt idx="4256">
                  <c:v>1.019976</c:v>
                </c:pt>
                <c:pt idx="4257">
                  <c:v>1.016524</c:v>
                </c:pt>
                <c:pt idx="4258">
                  <c:v>1.012883</c:v>
                </c:pt>
                <c:pt idx="4259">
                  <c:v>1.008902</c:v>
                </c:pt>
                <c:pt idx="4260">
                  <c:v>1.0054609999999999</c:v>
                </c:pt>
                <c:pt idx="4261">
                  <c:v>1.002766</c:v>
                </c:pt>
                <c:pt idx="4262">
                  <c:v>1.0001690000000001</c:v>
                </c:pt>
                <c:pt idx="4263">
                  <c:v>0.99760800000000005</c:v>
                </c:pt>
                <c:pt idx="4264">
                  <c:v>0.99580599999999997</c:v>
                </c:pt>
                <c:pt idx="4265">
                  <c:v>0.99498900000000001</c:v>
                </c:pt>
                <c:pt idx="4266">
                  <c:v>0.99460999999999999</c:v>
                </c:pt>
                <c:pt idx="4267">
                  <c:v>0.99426800000000004</c:v>
                </c:pt>
                <c:pt idx="4268">
                  <c:v>0.99420699999999995</c:v>
                </c:pt>
                <c:pt idx="4269">
                  <c:v>0.99494199999999999</c:v>
                </c:pt>
                <c:pt idx="4270">
                  <c:v>0.99668599999999996</c:v>
                </c:pt>
                <c:pt idx="4271">
                  <c:v>0.99900900000000004</c:v>
                </c:pt>
                <c:pt idx="4272">
                  <c:v>1.001401</c:v>
                </c:pt>
                <c:pt idx="4273">
                  <c:v>1.0039720000000001</c:v>
                </c:pt>
                <c:pt idx="4274">
                  <c:v>1.006545</c:v>
                </c:pt>
                <c:pt idx="4275">
                  <c:v>1.0085189999999999</c:v>
                </c:pt>
                <c:pt idx="4276">
                  <c:v>1.0102420000000001</c:v>
                </c:pt>
                <c:pt idx="4277">
                  <c:v>1.012562</c:v>
                </c:pt>
                <c:pt idx="4278">
                  <c:v>1.015315</c:v>
                </c:pt>
                <c:pt idx="4279">
                  <c:v>1.017199</c:v>
                </c:pt>
                <c:pt idx="4280">
                  <c:v>1.0171889999999999</c:v>
                </c:pt>
                <c:pt idx="4281">
                  <c:v>1.015854</c:v>
                </c:pt>
                <c:pt idx="4282">
                  <c:v>1.014589</c:v>
                </c:pt>
                <c:pt idx="4283">
                  <c:v>1.0137890000000001</c:v>
                </c:pt>
                <c:pt idx="4284">
                  <c:v>1.013066</c:v>
                </c:pt>
                <c:pt idx="4285">
                  <c:v>1.013023</c:v>
                </c:pt>
                <c:pt idx="4286">
                  <c:v>1.0144059999999999</c:v>
                </c:pt>
                <c:pt idx="4287">
                  <c:v>1.0159389999999999</c:v>
                </c:pt>
                <c:pt idx="4288">
                  <c:v>1.0157430000000001</c:v>
                </c:pt>
                <c:pt idx="4289">
                  <c:v>1.013979</c:v>
                </c:pt>
                <c:pt idx="4290">
                  <c:v>1.0121830000000001</c:v>
                </c:pt>
                <c:pt idx="4291">
                  <c:v>1.011072</c:v>
                </c:pt>
                <c:pt idx="4292">
                  <c:v>1.010159</c:v>
                </c:pt>
                <c:pt idx="4293">
                  <c:v>1.0087809999999999</c:v>
                </c:pt>
                <c:pt idx="4294">
                  <c:v>1.006488</c:v>
                </c:pt>
                <c:pt idx="4295">
                  <c:v>1.003053</c:v>
                </c:pt>
                <c:pt idx="4296">
                  <c:v>0.99868400000000002</c:v>
                </c:pt>
                <c:pt idx="4297">
                  <c:v>0.99351500000000004</c:v>
                </c:pt>
                <c:pt idx="4298">
                  <c:v>0.987541</c:v>
                </c:pt>
                <c:pt idx="4299">
                  <c:v>0.98153500000000005</c:v>
                </c:pt>
                <c:pt idx="4300">
                  <c:v>0.97648900000000005</c:v>
                </c:pt>
                <c:pt idx="4301">
                  <c:v>0.97222699999999995</c:v>
                </c:pt>
                <c:pt idx="4302">
                  <c:v>0.96824699999999997</c:v>
                </c:pt>
                <c:pt idx="4303">
                  <c:v>0.96505300000000005</c:v>
                </c:pt>
                <c:pt idx="4304">
                  <c:v>0.96298099999999998</c:v>
                </c:pt>
                <c:pt idx="4305">
                  <c:v>0.96123999999999998</c:v>
                </c:pt>
                <c:pt idx="4306">
                  <c:v>0.95916999999999997</c:v>
                </c:pt>
                <c:pt idx="4307">
                  <c:v>0.95741600000000004</c:v>
                </c:pt>
                <c:pt idx="4308">
                  <c:v>0.95680100000000001</c:v>
                </c:pt>
                <c:pt idx="4309">
                  <c:v>0.95680699999999996</c:v>
                </c:pt>
                <c:pt idx="4310">
                  <c:v>0.95660699999999999</c:v>
                </c:pt>
                <c:pt idx="4311">
                  <c:v>0.956399</c:v>
                </c:pt>
                <c:pt idx="4312">
                  <c:v>0.95686499999999997</c:v>
                </c:pt>
                <c:pt idx="4313">
                  <c:v>0.95812600000000003</c:v>
                </c:pt>
                <c:pt idx="4314">
                  <c:v>0.95936500000000002</c:v>
                </c:pt>
                <c:pt idx="4315">
                  <c:v>0.95992599999999995</c:v>
                </c:pt>
                <c:pt idx="4316">
                  <c:v>0.96001499999999995</c:v>
                </c:pt>
                <c:pt idx="4317">
                  <c:v>0.959642</c:v>
                </c:pt>
                <c:pt idx="4318">
                  <c:v>0.95872599999999997</c:v>
                </c:pt>
                <c:pt idx="4319">
                  <c:v>0.95791400000000004</c:v>
                </c:pt>
                <c:pt idx="4320">
                  <c:v>0.95788700000000004</c:v>
                </c:pt>
                <c:pt idx="4321">
                  <c:v>0.95890299999999995</c:v>
                </c:pt>
                <c:pt idx="4322">
                  <c:v>0.96086300000000002</c:v>
                </c:pt>
                <c:pt idx="4323">
                  <c:v>0.96331999999999995</c:v>
                </c:pt>
                <c:pt idx="4324">
                  <c:v>0.96604900000000005</c:v>
                </c:pt>
                <c:pt idx="4325">
                  <c:v>0.96920799999999996</c:v>
                </c:pt>
                <c:pt idx="4326">
                  <c:v>0.97249699999999994</c:v>
                </c:pt>
                <c:pt idx="4327">
                  <c:v>0.97524699999999998</c:v>
                </c:pt>
                <c:pt idx="4328">
                  <c:v>0.97783600000000004</c:v>
                </c:pt>
                <c:pt idx="4329">
                  <c:v>0.98115399999999997</c:v>
                </c:pt>
                <c:pt idx="4330">
                  <c:v>0.984514</c:v>
                </c:pt>
                <c:pt idx="4331">
                  <c:v>0.98628400000000005</c:v>
                </c:pt>
                <c:pt idx="4332">
                  <c:v>0.98607699999999998</c:v>
                </c:pt>
                <c:pt idx="4333">
                  <c:v>0.98461399999999999</c:v>
                </c:pt>
                <c:pt idx="4334">
                  <c:v>0.98223700000000003</c:v>
                </c:pt>
                <c:pt idx="4335">
                  <c:v>0.978742</c:v>
                </c:pt>
                <c:pt idx="4336">
                  <c:v>0.97447300000000003</c:v>
                </c:pt>
                <c:pt idx="4337">
                  <c:v>0.97055100000000005</c:v>
                </c:pt>
                <c:pt idx="4338">
                  <c:v>0.96735599999999999</c:v>
                </c:pt>
                <c:pt idx="4339">
                  <c:v>0.964063</c:v>
                </c:pt>
                <c:pt idx="4340">
                  <c:v>0.96028199999999997</c:v>
                </c:pt>
                <c:pt idx="4341">
                  <c:v>0.956928</c:v>
                </c:pt>
                <c:pt idx="4342">
                  <c:v>0.95506000000000002</c:v>
                </c:pt>
                <c:pt idx="4343">
                  <c:v>0.95434600000000003</c:v>
                </c:pt>
                <c:pt idx="4344">
                  <c:v>0.95341500000000001</c:v>
                </c:pt>
                <c:pt idx="4345">
                  <c:v>0.95170500000000002</c:v>
                </c:pt>
                <c:pt idx="4346">
                  <c:v>0.94987699999999997</c:v>
                </c:pt>
                <c:pt idx="4347">
                  <c:v>0.94864099999999996</c:v>
                </c:pt>
                <c:pt idx="4348">
                  <c:v>0.94843</c:v>
                </c:pt>
                <c:pt idx="4349">
                  <c:v>0.94984100000000005</c:v>
                </c:pt>
                <c:pt idx="4350">
                  <c:v>0.95317700000000005</c:v>
                </c:pt>
                <c:pt idx="4351">
                  <c:v>0.95785399999999998</c:v>
                </c:pt>
                <c:pt idx="4352">
                  <c:v>0.96272999999999997</c:v>
                </c:pt>
                <c:pt idx="4353">
                  <c:v>0.96681600000000001</c:v>
                </c:pt>
                <c:pt idx="4354">
                  <c:v>0.97004199999999996</c:v>
                </c:pt>
                <c:pt idx="4355">
                  <c:v>0.97281700000000004</c:v>
                </c:pt>
                <c:pt idx="4356">
                  <c:v>0.97470500000000004</c:v>
                </c:pt>
                <c:pt idx="4357">
                  <c:v>0.97478600000000004</c:v>
                </c:pt>
                <c:pt idx="4358">
                  <c:v>0.97328300000000001</c:v>
                </c:pt>
                <c:pt idx="4359">
                  <c:v>0.97187100000000004</c:v>
                </c:pt>
                <c:pt idx="4360">
                  <c:v>0.97251100000000001</c:v>
                </c:pt>
                <c:pt idx="4361">
                  <c:v>0.97586499999999998</c:v>
                </c:pt>
                <c:pt idx="4362">
                  <c:v>0.98029999999999995</c:v>
                </c:pt>
                <c:pt idx="4363">
                  <c:v>0.98375100000000004</c:v>
                </c:pt>
                <c:pt idx="4364">
                  <c:v>0.98597299999999999</c:v>
                </c:pt>
                <c:pt idx="4365">
                  <c:v>0.98747099999999999</c:v>
                </c:pt>
                <c:pt idx="4366">
                  <c:v>0.98830300000000004</c:v>
                </c:pt>
                <c:pt idx="4367">
                  <c:v>0.988981</c:v>
                </c:pt>
                <c:pt idx="4368">
                  <c:v>0.99072099999999996</c:v>
                </c:pt>
                <c:pt idx="4369">
                  <c:v>0.99395800000000001</c:v>
                </c:pt>
                <c:pt idx="4370">
                  <c:v>0.99802900000000005</c:v>
                </c:pt>
                <c:pt idx="4371">
                  <c:v>1.0023979999999999</c:v>
                </c:pt>
                <c:pt idx="4372">
                  <c:v>1.006724</c:v>
                </c:pt>
                <c:pt idx="4373">
                  <c:v>1.0101629999999999</c:v>
                </c:pt>
                <c:pt idx="4374">
                  <c:v>1.0118240000000001</c:v>
                </c:pt>
                <c:pt idx="4375">
                  <c:v>1.01146</c:v>
                </c:pt>
                <c:pt idx="4376">
                  <c:v>1.009185</c:v>
                </c:pt>
                <c:pt idx="4377">
                  <c:v>1.0054670000000001</c:v>
                </c:pt>
                <c:pt idx="4378">
                  <c:v>1.001034</c:v>
                </c:pt>
                <c:pt idx="4379">
                  <c:v>0.99649699999999997</c:v>
                </c:pt>
                <c:pt idx="4380">
                  <c:v>0.99277300000000002</c:v>
                </c:pt>
                <c:pt idx="4381">
                  <c:v>0.99075500000000005</c:v>
                </c:pt>
                <c:pt idx="4382">
                  <c:v>0.99013600000000002</c:v>
                </c:pt>
                <c:pt idx="4383">
                  <c:v>0.98979799999999996</c:v>
                </c:pt>
                <c:pt idx="4384">
                  <c:v>0.98943599999999998</c:v>
                </c:pt>
                <c:pt idx="4385">
                  <c:v>0.98967799999999995</c:v>
                </c:pt>
                <c:pt idx="4386">
                  <c:v>0.99067499999999997</c:v>
                </c:pt>
                <c:pt idx="4387">
                  <c:v>0.99185400000000001</c:v>
                </c:pt>
                <c:pt idx="4388">
                  <c:v>0.99283299999999997</c:v>
                </c:pt>
                <c:pt idx="4389">
                  <c:v>0.99389799999999995</c:v>
                </c:pt>
                <c:pt idx="4390">
                  <c:v>0.99561699999999997</c:v>
                </c:pt>
                <c:pt idx="4391">
                  <c:v>0.99778</c:v>
                </c:pt>
                <c:pt idx="4392">
                  <c:v>0.99932100000000001</c:v>
                </c:pt>
                <c:pt idx="4393">
                  <c:v>0.99962799999999996</c:v>
                </c:pt>
                <c:pt idx="4394">
                  <c:v>0.99946900000000005</c:v>
                </c:pt>
                <c:pt idx="4395">
                  <c:v>1.000038</c:v>
                </c:pt>
                <c:pt idx="4396">
                  <c:v>1.001231</c:v>
                </c:pt>
                <c:pt idx="4397">
                  <c:v>1.0023</c:v>
                </c:pt>
                <c:pt idx="4398">
                  <c:v>1.003468</c:v>
                </c:pt>
                <c:pt idx="4399">
                  <c:v>1.0054069999999999</c:v>
                </c:pt>
                <c:pt idx="4400">
                  <c:v>1.0084169999999999</c:v>
                </c:pt>
                <c:pt idx="4401">
                  <c:v>1.0121659999999999</c:v>
                </c:pt>
                <c:pt idx="4402">
                  <c:v>1.015323</c:v>
                </c:pt>
                <c:pt idx="4403">
                  <c:v>1.016991</c:v>
                </c:pt>
                <c:pt idx="4404">
                  <c:v>1.018305</c:v>
                </c:pt>
                <c:pt idx="4405">
                  <c:v>1.0207379999999999</c:v>
                </c:pt>
                <c:pt idx="4406">
                  <c:v>1.0239720000000001</c:v>
                </c:pt>
                <c:pt idx="4407">
                  <c:v>1.02677</c:v>
                </c:pt>
                <c:pt idx="4408">
                  <c:v>1.0289779999999999</c:v>
                </c:pt>
                <c:pt idx="4409">
                  <c:v>1.03145</c:v>
                </c:pt>
                <c:pt idx="4410">
                  <c:v>1.03426</c:v>
                </c:pt>
                <c:pt idx="4411">
                  <c:v>1.03647</c:v>
                </c:pt>
                <c:pt idx="4412">
                  <c:v>1.037979</c:v>
                </c:pt>
                <c:pt idx="4413">
                  <c:v>1.040089</c:v>
                </c:pt>
                <c:pt idx="4414">
                  <c:v>1.0433159999999999</c:v>
                </c:pt>
                <c:pt idx="4415">
                  <c:v>1.046273</c:v>
                </c:pt>
                <c:pt idx="4416">
                  <c:v>1.0474810000000001</c:v>
                </c:pt>
                <c:pt idx="4417">
                  <c:v>1.0468280000000001</c:v>
                </c:pt>
                <c:pt idx="4418">
                  <c:v>1.044975</c:v>
                </c:pt>
                <c:pt idx="4419">
                  <c:v>1.042125</c:v>
                </c:pt>
                <c:pt idx="4420">
                  <c:v>1.038103</c:v>
                </c:pt>
                <c:pt idx="4421">
                  <c:v>1.033326</c:v>
                </c:pt>
                <c:pt idx="4422">
                  <c:v>1.028562</c:v>
                </c:pt>
                <c:pt idx="4423">
                  <c:v>1.0242800000000001</c:v>
                </c:pt>
                <c:pt idx="4424">
                  <c:v>1.0206660000000001</c:v>
                </c:pt>
                <c:pt idx="4425">
                  <c:v>1.017504</c:v>
                </c:pt>
                <c:pt idx="4426">
                  <c:v>1.014642</c:v>
                </c:pt>
                <c:pt idx="4427">
                  <c:v>1.012445</c:v>
                </c:pt>
                <c:pt idx="4428">
                  <c:v>1.010969</c:v>
                </c:pt>
                <c:pt idx="4429">
                  <c:v>1.0096309999999999</c:v>
                </c:pt>
                <c:pt idx="4430">
                  <c:v>1.0082709999999999</c:v>
                </c:pt>
                <c:pt idx="4431">
                  <c:v>1.0079089999999999</c:v>
                </c:pt>
                <c:pt idx="4432">
                  <c:v>1.0093939999999999</c:v>
                </c:pt>
                <c:pt idx="4433">
                  <c:v>1.0115259999999999</c:v>
                </c:pt>
                <c:pt idx="4434">
                  <c:v>1.0124310000000001</c:v>
                </c:pt>
                <c:pt idx="4435">
                  <c:v>1.0118720000000001</c:v>
                </c:pt>
                <c:pt idx="4436">
                  <c:v>1.010939</c:v>
                </c:pt>
                <c:pt idx="4437">
                  <c:v>1.0107429999999999</c:v>
                </c:pt>
                <c:pt idx="4438">
                  <c:v>1.0116909999999999</c:v>
                </c:pt>
                <c:pt idx="4439">
                  <c:v>1.0134920000000001</c:v>
                </c:pt>
                <c:pt idx="4440">
                  <c:v>1.015625</c:v>
                </c:pt>
                <c:pt idx="4441">
                  <c:v>1.0178590000000001</c:v>
                </c:pt>
                <c:pt idx="4442">
                  <c:v>1.0201800000000001</c:v>
                </c:pt>
                <c:pt idx="4443">
                  <c:v>1.022024</c:v>
                </c:pt>
                <c:pt idx="4444">
                  <c:v>1.0234490000000001</c:v>
                </c:pt>
                <c:pt idx="4445">
                  <c:v>1.0260469999999999</c:v>
                </c:pt>
                <c:pt idx="4446">
                  <c:v>1.030044</c:v>
                </c:pt>
                <c:pt idx="4447">
                  <c:v>1.033677</c:v>
                </c:pt>
                <c:pt idx="4448">
                  <c:v>1.0356099999999999</c:v>
                </c:pt>
                <c:pt idx="4449">
                  <c:v>1.0351539999999999</c:v>
                </c:pt>
                <c:pt idx="4450">
                  <c:v>1.0326360000000001</c:v>
                </c:pt>
                <c:pt idx="4451">
                  <c:v>1.0300069999999999</c:v>
                </c:pt>
                <c:pt idx="4452">
                  <c:v>1.028664</c:v>
                </c:pt>
                <c:pt idx="4453">
                  <c:v>1.027717</c:v>
                </c:pt>
                <c:pt idx="4454">
                  <c:v>1.0261229999999999</c:v>
                </c:pt>
                <c:pt idx="4455">
                  <c:v>1.024829</c:v>
                </c:pt>
                <c:pt idx="4456">
                  <c:v>1.0251790000000001</c:v>
                </c:pt>
                <c:pt idx="4457">
                  <c:v>1.026681</c:v>
                </c:pt>
                <c:pt idx="4458">
                  <c:v>1.027533</c:v>
                </c:pt>
                <c:pt idx="4459">
                  <c:v>1.0265820000000001</c:v>
                </c:pt>
                <c:pt idx="4460">
                  <c:v>1.0238700000000001</c:v>
                </c:pt>
                <c:pt idx="4461">
                  <c:v>1.0198309999999999</c:v>
                </c:pt>
                <c:pt idx="4462">
                  <c:v>1.0147660000000001</c:v>
                </c:pt>
                <c:pt idx="4463">
                  <c:v>1.009055</c:v>
                </c:pt>
                <c:pt idx="4464">
                  <c:v>1.003703</c:v>
                </c:pt>
                <c:pt idx="4465">
                  <c:v>0.999915</c:v>
                </c:pt>
                <c:pt idx="4466">
                  <c:v>0.99773500000000004</c:v>
                </c:pt>
                <c:pt idx="4467">
                  <c:v>0.995726</c:v>
                </c:pt>
                <c:pt idx="4468">
                  <c:v>0.99265899999999996</c:v>
                </c:pt>
                <c:pt idx="4469">
                  <c:v>0.989151</c:v>
                </c:pt>
                <c:pt idx="4470">
                  <c:v>0.98642200000000002</c:v>
                </c:pt>
                <c:pt idx="4471">
                  <c:v>0.98416000000000003</c:v>
                </c:pt>
                <c:pt idx="4472">
                  <c:v>0.981294</c:v>
                </c:pt>
                <c:pt idx="4473">
                  <c:v>0.97811199999999998</c:v>
                </c:pt>
                <c:pt idx="4474">
                  <c:v>0.97601000000000004</c:v>
                </c:pt>
                <c:pt idx="4475">
                  <c:v>0.975719</c:v>
                </c:pt>
                <c:pt idx="4476">
                  <c:v>0.97670699999999999</c:v>
                </c:pt>
                <c:pt idx="4477">
                  <c:v>0.97790500000000002</c:v>
                </c:pt>
                <c:pt idx="4478">
                  <c:v>0.97905200000000003</c:v>
                </c:pt>
                <c:pt idx="4479">
                  <c:v>0.98053900000000005</c:v>
                </c:pt>
                <c:pt idx="4480">
                  <c:v>0.98182599999999998</c:v>
                </c:pt>
                <c:pt idx="4481">
                  <c:v>0.98185</c:v>
                </c:pt>
                <c:pt idx="4482">
                  <c:v>0.98054600000000003</c:v>
                </c:pt>
                <c:pt idx="4483">
                  <c:v>0.97906700000000002</c:v>
                </c:pt>
                <c:pt idx="4484">
                  <c:v>0.97845099999999996</c:v>
                </c:pt>
                <c:pt idx="4485">
                  <c:v>0.97833400000000004</c:v>
                </c:pt>
                <c:pt idx="4486">
                  <c:v>0.97798300000000005</c:v>
                </c:pt>
                <c:pt idx="4487">
                  <c:v>0.97804899999999995</c:v>
                </c:pt>
                <c:pt idx="4488">
                  <c:v>0.979576</c:v>
                </c:pt>
                <c:pt idx="4489">
                  <c:v>0.98195200000000005</c:v>
                </c:pt>
                <c:pt idx="4490">
                  <c:v>0.98378100000000002</c:v>
                </c:pt>
                <c:pt idx="4491">
                  <c:v>0.98484799999999995</c:v>
                </c:pt>
                <c:pt idx="4492">
                  <c:v>0.98580699999999999</c:v>
                </c:pt>
                <c:pt idx="4493">
                  <c:v>0.98699700000000001</c:v>
                </c:pt>
                <c:pt idx="4494">
                  <c:v>0.98812999999999995</c:v>
                </c:pt>
                <c:pt idx="4495">
                  <c:v>0.98864600000000002</c:v>
                </c:pt>
                <c:pt idx="4496">
                  <c:v>0.98869600000000002</c:v>
                </c:pt>
                <c:pt idx="4497">
                  <c:v>0.98894899999999997</c:v>
                </c:pt>
                <c:pt idx="4498">
                  <c:v>0.98909100000000005</c:v>
                </c:pt>
                <c:pt idx="4499">
                  <c:v>0.98798299999999994</c:v>
                </c:pt>
                <c:pt idx="4500">
                  <c:v>0.98542700000000005</c:v>
                </c:pt>
                <c:pt idx="4501">
                  <c:v>0.982684</c:v>
                </c:pt>
                <c:pt idx="4502">
                  <c:v>0.980661</c:v>
                </c:pt>
                <c:pt idx="4503">
                  <c:v>0.97871900000000001</c:v>
                </c:pt>
                <c:pt idx="4504">
                  <c:v>0.975939</c:v>
                </c:pt>
                <c:pt idx="4505">
                  <c:v>0.97238500000000005</c:v>
                </c:pt>
                <c:pt idx="4506">
                  <c:v>0.96870199999999995</c:v>
                </c:pt>
                <c:pt idx="4507">
                  <c:v>0.96534900000000001</c:v>
                </c:pt>
                <c:pt idx="4508">
                  <c:v>0.96235000000000004</c:v>
                </c:pt>
                <c:pt idx="4509">
                  <c:v>0.95950100000000005</c:v>
                </c:pt>
                <c:pt idx="4510">
                  <c:v>0.95699999999999996</c:v>
                </c:pt>
                <c:pt idx="4511">
                  <c:v>0.95519399999999999</c:v>
                </c:pt>
                <c:pt idx="4512">
                  <c:v>0.95382</c:v>
                </c:pt>
                <c:pt idx="4513">
                  <c:v>0.95250299999999999</c:v>
                </c:pt>
                <c:pt idx="4514">
                  <c:v>0.95143299999999997</c:v>
                </c:pt>
                <c:pt idx="4515">
                  <c:v>0.95093700000000003</c:v>
                </c:pt>
                <c:pt idx="4516">
                  <c:v>0.95115300000000003</c:v>
                </c:pt>
                <c:pt idx="4517">
                  <c:v>0.95205899999999999</c:v>
                </c:pt>
                <c:pt idx="4518">
                  <c:v>0.95327099999999998</c:v>
                </c:pt>
                <c:pt idx="4519">
                  <c:v>0.95474899999999996</c:v>
                </c:pt>
                <c:pt idx="4520">
                  <c:v>0.95734799999999998</c:v>
                </c:pt>
                <c:pt idx="4521">
                  <c:v>0.96117600000000003</c:v>
                </c:pt>
                <c:pt idx="4522">
                  <c:v>0.96484800000000004</c:v>
                </c:pt>
                <c:pt idx="4523">
                  <c:v>0.96732700000000005</c:v>
                </c:pt>
                <c:pt idx="4524">
                  <c:v>0.96913899999999997</c:v>
                </c:pt>
                <c:pt idx="4525">
                  <c:v>0.97145000000000004</c:v>
                </c:pt>
                <c:pt idx="4526">
                  <c:v>0.97401300000000002</c:v>
                </c:pt>
                <c:pt idx="4527">
                  <c:v>0.97511099999999995</c:v>
                </c:pt>
                <c:pt idx="4528">
                  <c:v>0.97427699999999995</c:v>
                </c:pt>
                <c:pt idx="4529">
                  <c:v>0.973329</c:v>
                </c:pt>
                <c:pt idx="4530">
                  <c:v>0.97403099999999998</c:v>
                </c:pt>
                <c:pt idx="4531">
                  <c:v>0.97631000000000001</c:v>
                </c:pt>
                <c:pt idx="4532">
                  <c:v>0.97921599999999998</c:v>
                </c:pt>
                <c:pt idx="4533">
                  <c:v>0.98223499999999997</c:v>
                </c:pt>
                <c:pt idx="4534">
                  <c:v>0.98540899999999998</c:v>
                </c:pt>
                <c:pt idx="4535">
                  <c:v>0.98890500000000003</c:v>
                </c:pt>
                <c:pt idx="4536">
                  <c:v>0.99270599999999998</c:v>
                </c:pt>
                <c:pt idx="4537">
                  <c:v>0.99652099999999999</c:v>
                </c:pt>
                <c:pt idx="4538">
                  <c:v>0.99974499999999999</c:v>
                </c:pt>
                <c:pt idx="4539">
                  <c:v>1.001741</c:v>
                </c:pt>
                <c:pt idx="4540">
                  <c:v>1.0022500000000001</c:v>
                </c:pt>
                <c:pt idx="4541">
                  <c:v>1.001396</c:v>
                </c:pt>
                <c:pt idx="4542">
                  <c:v>0.99975099999999995</c:v>
                </c:pt>
                <c:pt idx="4543">
                  <c:v>0.99814800000000004</c:v>
                </c:pt>
                <c:pt idx="4544">
                  <c:v>0.99673100000000003</c:v>
                </c:pt>
                <c:pt idx="4545">
                  <c:v>0.99478500000000003</c:v>
                </c:pt>
                <c:pt idx="4546">
                  <c:v>0.99204999999999999</c:v>
                </c:pt>
                <c:pt idx="4547">
                  <c:v>0.98942600000000003</c:v>
                </c:pt>
                <c:pt idx="4548">
                  <c:v>0.98727299999999996</c:v>
                </c:pt>
                <c:pt idx="4549">
                  <c:v>0.98455800000000004</c:v>
                </c:pt>
                <c:pt idx="4550">
                  <c:v>0.980877</c:v>
                </c:pt>
                <c:pt idx="4551">
                  <c:v>0.97729699999999997</c:v>
                </c:pt>
                <c:pt idx="4552">
                  <c:v>0.975047</c:v>
                </c:pt>
                <c:pt idx="4553">
                  <c:v>0.97426699999999999</c:v>
                </c:pt>
                <c:pt idx="4554">
                  <c:v>0.97408300000000003</c:v>
                </c:pt>
                <c:pt idx="4555">
                  <c:v>0.97440599999999999</c:v>
                </c:pt>
                <c:pt idx="4556">
                  <c:v>0.97676700000000005</c:v>
                </c:pt>
                <c:pt idx="4557">
                  <c:v>0.98204499999999995</c:v>
                </c:pt>
                <c:pt idx="4558">
                  <c:v>0.98829900000000004</c:v>
                </c:pt>
                <c:pt idx="4559">
                  <c:v>0.99265999999999999</c:v>
                </c:pt>
                <c:pt idx="4560">
                  <c:v>0.994556</c:v>
                </c:pt>
                <c:pt idx="4561">
                  <c:v>0.99559799999999998</c:v>
                </c:pt>
                <c:pt idx="4562">
                  <c:v>0.99710500000000002</c:v>
                </c:pt>
                <c:pt idx="4563">
                  <c:v>0.99902000000000002</c:v>
                </c:pt>
                <c:pt idx="4564">
                  <c:v>1.001163</c:v>
                </c:pt>
                <c:pt idx="4565">
                  <c:v>1.0042420000000001</c:v>
                </c:pt>
                <c:pt idx="4566">
                  <c:v>1.008618</c:v>
                </c:pt>
                <c:pt idx="4567">
                  <c:v>1.0130399999999999</c:v>
                </c:pt>
                <c:pt idx="4568">
                  <c:v>1.015636</c:v>
                </c:pt>
                <c:pt idx="4569">
                  <c:v>1.0159609999999999</c:v>
                </c:pt>
                <c:pt idx="4570">
                  <c:v>1.015657</c:v>
                </c:pt>
                <c:pt idx="4571">
                  <c:v>1.016696</c:v>
                </c:pt>
                <c:pt idx="4572">
                  <c:v>1.019072</c:v>
                </c:pt>
                <c:pt idx="4573">
                  <c:v>1.0211170000000001</c:v>
                </c:pt>
                <c:pt idx="4574">
                  <c:v>1.022249</c:v>
                </c:pt>
                <c:pt idx="4575">
                  <c:v>1.023606</c:v>
                </c:pt>
                <c:pt idx="4576">
                  <c:v>1.0265949999999999</c:v>
                </c:pt>
                <c:pt idx="4577">
                  <c:v>1.032143</c:v>
                </c:pt>
                <c:pt idx="4578">
                  <c:v>1.0391699999999999</c:v>
                </c:pt>
                <c:pt idx="4579">
                  <c:v>1.0449379999999999</c:v>
                </c:pt>
                <c:pt idx="4580">
                  <c:v>1.0479039999999999</c:v>
                </c:pt>
                <c:pt idx="4581">
                  <c:v>1.0479499999999999</c:v>
                </c:pt>
                <c:pt idx="4582">
                  <c:v>1.045566</c:v>
                </c:pt>
                <c:pt idx="4583">
                  <c:v>1.042117</c:v>
                </c:pt>
                <c:pt idx="4584">
                  <c:v>1.0392349999999999</c:v>
                </c:pt>
                <c:pt idx="4585">
                  <c:v>1.0373460000000001</c:v>
                </c:pt>
                <c:pt idx="4586">
                  <c:v>1.035506</c:v>
                </c:pt>
                <c:pt idx="4587">
                  <c:v>1.032851</c:v>
                </c:pt>
                <c:pt idx="4588">
                  <c:v>1.029576</c:v>
                </c:pt>
                <c:pt idx="4589">
                  <c:v>1.026489</c:v>
                </c:pt>
                <c:pt idx="4590">
                  <c:v>1.0238689999999999</c:v>
                </c:pt>
                <c:pt idx="4591">
                  <c:v>1.0214460000000001</c:v>
                </c:pt>
                <c:pt idx="4592">
                  <c:v>1.0193479999999999</c:v>
                </c:pt>
                <c:pt idx="4593">
                  <c:v>1.017944</c:v>
                </c:pt>
                <c:pt idx="4594">
                  <c:v>1.01735</c:v>
                </c:pt>
                <c:pt idx="4595">
                  <c:v>1.0173700000000001</c:v>
                </c:pt>
                <c:pt idx="4596">
                  <c:v>1.0172000000000001</c:v>
                </c:pt>
                <c:pt idx="4597">
                  <c:v>1.015819</c:v>
                </c:pt>
                <c:pt idx="4598">
                  <c:v>1.013477</c:v>
                </c:pt>
                <c:pt idx="4599">
                  <c:v>1.0120499999999999</c:v>
                </c:pt>
                <c:pt idx="4600">
                  <c:v>1.013072</c:v>
                </c:pt>
                <c:pt idx="4601">
                  <c:v>1.0159750000000001</c:v>
                </c:pt>
                <c:pt idx="4602">
                  <c:v>1.0187059999999999</c:v>
                </c:pt>
                <c:pt idx="4603">
                  <c:v>1.02006</c:v>
                </c:pt>
                <c:pt idx="4604">
                  <c:v>1.021147</c:v>
                </c:pt>
                <c:pt idx="4605">
                  <c:v>1.023352</c:v>
                </c:pt>
                <c:pt idx="4606">
                  <c:v>1.0257449999999999</c:v>
                </c:pt>
                <c:pt idx="4607">
                  <c:v>1.0265249999999999</c:v>
                </c:pt>
                <c:pt idx="4608">
                  <c:v>1.0258879999999999</c:v>
                </c:pt>
                <c:pt idx="4609">
                  <c:v>1.025639</c:v>
                </c:pt>
                <c:pt idx="4610">
                  <c:v>1.0266360000000001</c:v>
                </c:pt>
                <c:pt idx="4611">
                  <c:v>1.0282640000000001</c:v>
                </c:pt>
                <c:pt idx="4612">
                  <c:v>1.0299389999999999</c:v>
                </c:pt>
                <c:pt idx="4613">
                  <c:v>1.031749</c:v>
                </c:pt>
                <c:pt idx="4614">
                  <c:v>1.033927</c:v>
                </c:pt>
                <c:pt idx="4615">
                  <c:v>1.036297</c:v>
                </c:pt>
                <c:pt idx="4616">
                  <c:v>1.038278</c:v>
                </c:pt>
                <c:pt idx="4617">
                  <c:v>1.039612</c:v>
                </c:pt>
                <c:pt idx="4618">
                  <c:v>1.0408770000000001</c:v>
                </c:pt>
                <c:pt idx="4619">
                  <c:v>1.042286</c:v>
                </c:pt>
                <c:pt idx="4620">
                  <c:v>1.0428519999999999</c:v>
                </c:pt>
                <c:pt idx="4621">
                  <c:v>1.0420050000000001</c:v>
                </c:pt>
                <c:pt idx="4622">
                  <c:v>1.040683</c:v>
                </c:pt>
                <c:pt idx="4623">
                  <c:v>1.0396179999999999</c:v>
                </c:pt>
                <c:pt idx="4624">
                  <c:v>1.037998</c:v>
                </c:pt>
                <c:pt idx="4625">
                  <c:v>1.035182</c:v>
                </c:pt>
                <c:pt idx="4626">
                  <c:v>1.0319750000000001</c:v>
                </c:pt>
                <c:pt idx="4627">
                  <c:v>1.029404</c:v>
                </c:pt>
                <c:pt idx="4628">
                  <c:v>1.027409</c:v>
                </c:pt>
                <c:pt idx="4629">
                  <c:v>1.0248619999999999</c:v>
                </c:pt>
                <c:pt idx="4630">
                  <c:v>1.021045</c:v>
                </c:pt>
                <c:pt idx="4631">
                  <c:v>1.016445</c:v>
                </c:pt>
                <c:pt idx="4632">
                  <c:v>1.011779</c:v>
                </c:pt>
                <c:pt idx="4633">
                  <c:v>1.0072479999999999</c:v>
                </c:pt>
                <c:pt idx="4634">
                  <c:v>1.0026999999999999</c:v>
                </c:pt>
                <c:pt idx="4635">
                  <c:v>0.998475</c:v>
                </c:pt>
                <c:pt idx="4636">
                  <c:v>0.99551800000000001</c:v>
                </c:pt>
                <c:pt idx="4637">
                  <c:v>0.99383299999999997</c:v>
                </c:pt>
                <c:pt idx="4638">
                  <c:v>0.99238199999999999</c:v>
                </c:pt>
                <c:pt idx="4639">
                  <c:v>0.99105900000000002</c:v>
                </c:pt>
                <c:pt idx="4640">
                  <c:v>0.99091399999999996</c:v>
                </c:pt>
                <c:pt idx="4641">
                  <c:v>0.99224800000000002</c:v>
                </c:pt>
                <c:pt idx="4642">
                  <c:v>0.99365099999999995</c:v>
                </c:pt>
                <c:pt idx="4643">
                  <c:v>0.99344699999999997</c:v>
                </c:pt>
                <c:pt idx="4644">
                  <c:v>0.99167700000000003</c:v>
                </c:pt>
                <c:pt idx="4645">
                  <c:v>0.98950499999999997</c:v>
                </c:pt>
                <c:pt idx="4646">
                  <c:v>0.98757099999999998</c:v>
                </c:pt>
                <c:pt idx="4647">
                  <c:v>0.98612699999999998</c:v>
                </c:pt>
                <c:pt idx="4648">
                  <c:v>0.98546699999999998</c:v>
                </c:pt>
                <c:pt idx="4649">
                  <c:v>0.98552499999999998</c:v>
                </c:pt>
                <c:pt idx="4650">
                  <c:v>0.98610100000000001</c:v>
                </c:pt>
                <c:pt idx="4651">
                  <c:v>0.98718600000000001</c:v>
                </c:pt>
                <c:pt idx="4652">
                  <c:v>0.98851199999999995</c:v>
                </c:pt>
                <c:pt idx="4653">
                  <c:v>0.98994899999999997</c:v>
                </c:pt>
                <c:pt idx="4654">
                  <c:v>0.99211400000000005</c:v>
                </c:pt>
                <c:pt idx="4655">
                  <c:v>0.99515200000000004</c:v>
                </c:pt>
                <c:pt idx="4656">
                  <c:v>0.99774099999999999</c:v>
                </c:pt>
                <c:pt idx="4657">
                  <c:v>0.99898399999999998</c:v>
                </c:pt>
                <c:pt idx="4658">
                  <c:v>1.000073</c:v>
                </c:pt>
                <c:pt idx="4659">
                  <c:v>1.0029170000000001</c:v>
                </c:pt>
                <c:pt idx="4660">
                  <c:v>1.0081469999999999</c:v>
                </c:pt>
                <c:pt idx="4661">
                  <c:v>1.014213</c:v>
                </c:pt>
                <c:pt idx="4662">
                  <c:v>1.0189550000000001</c:v>
                </c:pt>
                <c:pt idx="4663">
                  <c:v>1.0215669999999999</c:v>
                </c:pt>
                <c:pt idx="4664">
                  <c:v>1.021935</c:v>
                </c:pt>
                <c:pt idx="4665">
                  <c:v>1.0200880000000001</c:v>
                </c:pt>
                <c:pt idx="4666">
                  <c:v>1.0166059999999999</c:v>
                </c:pt>
                <c:pt idx="4667">
                  <c:v>1.0124960000000001</c:v>
                </c:pt>
                <c:pt idx="4668">
                  <c:v>1.0085249999999999</c:v>
                </c:pt>
                <c:pt idx="4669">
                  <c:v>1.004373</c:v>
                </c:pt>
                <c:pt idx="4670">
                  <c:v>0.99907800000000002</c:v>
                </c:pt>
                <c:pt idx="4671">
                  <c:v>0.99260099999999996</c:v>
                </c:pt>
                <c:pt idx="4672">
                  <c:v>0.98621000000000003</c:v>
                </c:pt>
                <c:pt idx="4673">
                  <c:v>0.981298</c:v>
                </c:pt>
                <c:pt idx="4674">
                  <c:v>0.97801300000000002</c:v>
                </c:pt>
                <c:pt idx="4675">
                  <c:v>0.97530399999999995</c:v>
                </c:pt>
                <c:pt idx="4676">
                  <c:v>0.97230300000000003</c:v>
                </c:pt>
                <c:pt idx="4677">
                  <c:v>0.96898899999999999</c:v>
                </c:pt>
                <c:pt idx="4678">
                  <c:v>0.965669</c:v>
                </c:pt>
                <c:pt idx="4679">
                  <c:v>0.96237099999999998</c:v>
                </c:pt>
                <c:pt idx="4680">
                  <c:v>0.95916400000000002</c:v>
                </c:pt>
                <c:pt idx="4681">
                  <c:v>0.95704800000000001</c:v>
                </c:pt>
                <c:pt idx="4682">
                  <c:v>0.95718000000000003</c:v>
                </c:pt>
                <c:pt idx="4683">
                  <c:v>0.95936900000000003</c:v>
                </c:pt>
                <c:pt idx="4684">
                  <c:v>0.96233800000000003</c:v>
                </c:pt>
                <c:pt idx="4685">
                  <c:v>0.96488799999999997</c:v>
                </c:pt>
                <c:pt idx="4686">
                  <c:v>0.96668900000000002</c:v>
                </c:pt>
                <c:pt idx="4687">
                  <c:v>0.96843000000000001</c:v>
                </c:pt>
                <c:pt idx="4688">
                  <c:v>0.97038000000000002</c:v>
                </c:pt>
                <c:pt idx="4689">
                  <c:v>0.97156699999999996</c:v>
                </c:pt>
                <c:pt idx="4690">
                  <c:v>0.97168500000000002</c:v>
                </c:pt>
                <c:pt idx="4691">
                  <c:v>0.97181499999999998</c:v>
                </c:pt>
                <c:pt idx="4692">
                  <c:v>0.97284700000000002</c:v>
                </c:pt>
                <c:pt idx="4693">
                  <c:v>0.97463</c:v>
                </c:pt>
                <c:pt idx="4694">
                  <c:v>0.97631199999999996</c:v>
                </c:pt>
                <c:pt idx="4695">
                  <c:v>0.97755499999999995</c:v>
                </c:pt>
                <c:pt idx="4696">
                  <c:v>0.97898799999999997</c:v>
                </c:pt>
                <c:pt idx="4697">
                  <c:v>0.98107100000000003</c:v>
                </c:pt>
                <c:pt idx="4698">
                  <c:v>0.98346800000000001</c:v>
                </c:pt>
                <c:pt idx="4699">
                  <c:v>0.98544200000000004</c:v>
                </c:pt>
                <c:pt idx="4700">
                  <c:v>0.98670400000000003</c:v>
                </c:pt>
                <c:pt idx="4701">
                  <c:v>0.98785299999999998</c:v>
                </c:pt>
                <c:pt idx="4702">
                  <c:v>0.98953599999999997</c:v>
                </c:pt>
                <c:pt idx="4703">
                  <c:v>0.99147300000000005</c:v>
                </c:pt>
                <c:pt idx="4704">
                  <c:v>0.99279899999999999</c:v>
                </c:pt>
                <c:pt idx="4705">
                  <c:v>0.99310500000000002</c:v>
                </c:pt>
                <c:pt idx="4706">
                  <c:v>0.99287199999999998</c:v>
                </c:pt>
                <c:pt idx="4707">
                  <c:v>0.99284099999999997</c:v>
                </c:pt>
                <c:pt idx="4708">
                  <c:v>0.99287700000000001</c:v>
                </c:pt>
                <c:pt idx="4709">
                  <c:v>0.99217599999999995</c:v>
                </c:pt>
                <c:pt idx="4710">
                  <c:v>0.99055700000000002</c:v>
                </c:pt>
                <c:pt idx="4711">
                  <c:v>0.98841800000000002</c:v>
                </c:pt>
                <c:pt idx="4712">
                  <c:v>0.98588799999999999</c:v>
                </c:pt>
                <c:pt idx="4713">
                  <c:v>0.98280400000000001</c:v>
                </c:pt>
                <c:pt idx="4714">
                  <c:v>0.97943400000000003</c:v>
                </c:pt>
                <c:pt idx="4715">
                  <c:v>0.97697199999999995</c:v>
                </c:pt>
                <c:pt idx="4716">
                  <c:v>0.97631599999999996</c:v>
                </c:pt>
                <c:pt idx="4717">
                  <c:v>0.97687800000000002</c:v>
                </c:pt>
                <c:pt idx="4718">
                  <c:v>0.97742700000000005</c:v>
                </c:pt>
                <c:pt idx="4719">
                  <c:v>0.97704400000000002</c:v>
                </c:pt>
                <c:pt idx="4720">
                  <c:v>0.97589599999999999</c:v>
                </c:pt>
                <c:pt idx="4721">
                  <c:v>0.97506099999999996</c:v>
                </c:pt>
                <c:pt idx="4722">
                  <c:v>0.97499800000000003</c:v>
                </c:pt>
                <c:pt idx="4723">
                  <c:v>0.97530600000000001</c:v>
                </c:pt>
                <c:pt idx="4724">
                  <c:v>0.97572099999999995</c:v>
                </c:pt>
                <c:pt idx="4725">
                  <c:v>0.97670900000000005</c:v>
                </c:pt>
                <c:pt idx="4726">
                  <c:v>0.97872700000000001</c:v>
                </c:pt>
                <c:pt idx="4727">
                  <c:v>0.98144699999999996</c:v>
                </c:pt>
                <c:pt idx="4728">
                  <c:v>0.984178</c:v>
                </c:pt>
                <c:pt idx="4729">
                  <c:v>0.986433</c:v>
                </c:pt>
                <c:pt idx="4730">
                  <c:v>0.98839100000000002</c:v>
                </c:pt>
                <c:pt idx="4731">
                  <c:v>0.99044299999999996</c:v>
                </c:pt>
                <c:pt idx="4732">
                  <c:v>0.99249500000000002</c:v>
                </c:pt>
                <c:pt idx="4733">
                  <c:v>0.99461999999999995</c:v>
                </c:pt>
                <c:pt idx="4734">
                  <c:v>0.99744600000000005</c:v>
                </c:pt>
                <c:pt idx="4735">
                  <c:v>1.001144</c:v>
                </c:pt>
                <c:pt idx="4736">
                  <c:v>1.0048159999999999</c:v>
                </c:pt>
                <c:pt idx="4737">
                  <c:v>1.007852</c:v>
                </c:pt>
                <c:pt idx="4738">
                  <c:v>1.010996</c:v>
                </c:pt>
                <c:pt idx="4739">
                  <c:v>1.0149619999999999</c:v>
                </c:pt>
                <c:pt idx="4740">
                  <c:v>1.019201</c:v>
                </c:pt>
                <c:pt idx="4741">
                  <c:v>1.0226420000000001</c:v>
                </c:pt>
                <c:pt idx="4742">
                  <c:v>1.0247759999999999</c:v>
                </c:pt>
                <c:pt idx="4743">
                  <c:v>1.0252589999999999</c:v>
                </c:pt>
                <c:pt idx="4744">
                  <c:v>1.023644</c:v>
                </c:pt>
                <c:pt idx="4745">
                  <c:v>1.021199</c:v>
                </c:pt>
                <c:pt idx="4746">
                  <c:v>1.0203789999999999</c:v>
                </c:pt>
                <c:pt idx="4747">
                  <c:v>1.0218430000000001</c:v>
                </c:pt>
                <c:pt idx="4748">
                  <c:v>1.0247329999999999</c:v>
                </c:pt>
                <c:pt idx="4749">
                  <c:v>1.0278849999999999</c:v>
                </c:pt>
                <c:pt idx="4750">
                  <c:v>1.029817</c:v>
                </c:pt>
                <c:pt idx="4751">
                  <c:v>1.0301089999999999</c:v>
                </c:pt>
                <c:pt idx="4752">
                  <c:v>1.0295879999999999</c:v>
                </c:pt>
                <c:pt idx="4753">
                  <c:v>1.02799</c:v>
                </c:pt>
                <c:pt idx="4754">
                  <c:v>1.0241229999999999</c:v>
                </c:pt>
                <c:pt idx="4755">
                  <c:v>1.0185550000000001</c:v>
                </c:pt>
                <c:pt idx="4756">
                  <c:v>1.013568</c:v>
                </c:pt>
                <c:pt idx="4757">
                  <c:v>1.010408</c:v>
                </c:pt>
                <c:pt idx="4758">
                  <c:v>1.0082439999999999</c:v>
                </c:pt>
                <c:pt idx="4759">
                  <c:v>1.005879</c:v>
                </c:pt>
                <c:pt idx="4760">
                  <c:v>1.0032509999999999</c:v>
                </c:pt>
                <c:pt idx="4761">
                  <c:v>1.0009209999999999</c:v>
                </c:pt>
                <c:pt idx="4762">
                  <c:v>0.999135</c:v>
                </c:pt>
                <c:pt idx="4763">
                  <c:v>0.99785699999999999</c:v>
                </c:pt>
                <c:pt idx="4764">
                  <c:v>0.99700800000000001</c:v>
                </c:pt>
                <c:pt idx="4765">
                  <c:v>0.99682999999999999</c:v>
                </c:pt>
                <c:pt idx="4766">
                  <c:v>0.99798500000000001</c:v>
                </c:pt>
                <c:pt idx="4767">
                  <c:v>1.000372</c:v>
                </c:pt>
                <c:pt idx="4768">
                  <c:v>1.0026010000000001</c:v>
                </c:pt>
                <c:pt idx="4769">
                  <c:v>1.0038229999999999</c:v>
                </c:pt>
                <c:pt idx="4770">
                  <c:v>1.004993</c:v>
                </c:pt>
                <c:pt idx="4771">
                  <c:v>1.0072369999999999</c:v>
                </c:pt>
                <c:pt idx="4772">
                  <c:v>1.0101770000000001</c:v>
                </c:pt>
                <c:pt idx="4773">
                  <c:v>1.0128870000000001</c:v>
                </c:pt>
                <c:pt idx="4774">
                  <c:v>1.0153719999999999</c:v>
                </c:pt>
                <c:pt idx="4775">
                  <c:v>1.0177750000000001</c:v>
                </c:pt>
                <c:pt idx="4776">
                  <c:v>1.01942</c:v>
                </c:pt>
                <c:pt idx="4777">
                  <c:v>1.0201119999999999</c:v>
                </c:pt>
                <c:pt idx="4778">
                  <c:v>1.0207379999999999</c:v>
                </c:pt>
                <c:pt idx="4779">
                  <c:v>1.022189</c:v>
                </c:pt>
                <c:pt idx="4780">
                  <c:v>1.024777</c:v>
                </c:pt>
                <c:pt idx="4781">
                  <c:v>1.0279180000000001</c:v>
                </c:pt>
                <c:pt idx="4782">
                  <c:v>1.030459</c:v>
                </c:pt>
                <c:pt idx="4783">
                  <c:v>1.0320800000000001</c:v>
                </c:pt>
                <c:pt idx="4784">
                  <c:v>1.033614</c:v>
                </c:pt>
                <c:pt idx="4785">
                  <c:v>1.0358000000000001</c:v>
                </c:pt>
                <c:pt idx="4786">
                  <c:v>1.038367</c:v>
                </c:pt>
                <c:pt idx="4787">
                  <c:v>1.040154</c:v>
                </c:pt>
                <c:pt idx="4788">
                  <c:v>1.040219</c:v>
                </c:pt>
                <c:pt idx="4789">
                  <c:v>1.039358</c:v>
                </c:pt>
                <c:pt idx="4790">
                  <c:v>1.0390569999999999</c:v>
                </c:pt>
                <c:pt idx="4791">
                  <c:v>1.0390820000000001</c:v>
                </c:pt>
                <c:pt idx="4792">
                  <c:v>1.038378</c:v>
                </c:pt>
                <c:pt idx="4793">
                  <c:v>1.0370999999999999</c:v>
                </c:pt>
                <c:pt idx="4794">
                  <c:v>1.0354559999999999</c:v>
                </c:pt>
                <c:pt idx="4795">
                  <c:v>1.0322800000000001</c:v>
                </c:pt>
                <c:pt idx="4796">
                  <c:v>1.0267580000000001</c:v>
                </c:pt>
                <c:pt idx="4797">
                  <c:v>1.020062</c:v>
                </c:pt>
                <c:pt idx="4798">
                  <c:v>1.0140800000000001</c:v>
                </c:pt>
                <c:pt idx="4799">
                  <c:v>1.0095160000000001</c:v>
                </c:pt>
                <c:pt idx="4800">
                  <c:v>1.0061880000000001</c:v>
                </c:pt>
                <c:pt idx="4801">
                  <c:v>1.0043070000000001</c:v>
                </c:pt>
                <c:pt idx="4802">
                  <c:v>1.003997</c:v>
                </c:pt>
                <c:pt idx="4803">
                  <c:v>1.0041059999999999</c:v>
                </c:pt>
                <c:pt idx="4804">
                  <c:v>1.0029520000000001</c:v>
                </c:pt>
                <c:pt idx="4805">
                  <c:v>1.0003299999999999</c:v>
                </c:pt>
                <c:pt idx="4806">
                  <c:v>0.99758100000000005</c:v>
                </c:pt>
                <c:pt idx="4807">
                  <c:v>0.995749</c:v>
                </c:pt>
                <c:pt idx="4808">
                  <c:v>0.99468800000000002</c:v>
                </c:pt>
                <c:pt idx="4809">
                  <c:v>0.99377899999999997</c:v>
                </c:pt>
                <c:pt idx="4810">
                  <c:v>0.99307800000000002</c:v>
                </c:pt>
                <c:pt idx="4811">
                  <c:v>0.99312900000000004</c:v>
                </c:pt>
                <c:pt idx="4812">
                  <c:v>0.99381900000000001</c:v>
                </c:pt>
                <c:pt idx="4813">
                  <c:v>0.99443700000000002</c:v>
                </c:pt>
                <c:pt idx="4814">
                  <c:v>0.99462499999999998</c:v>
                </c:pt>
                <c:pt idx="4815">
                  <c:v>0.99482199999999998</c:v>
                </c:pt>
                <c:pt idx="4816">
                  <c:v>0.99567000000000005</c:v>
                </c:pt>
                <c:pt idx="4817">
                  <c:v>0.99705100000000002</c:v>
                </c:pt>
                <c:pt idx="4818">
                  <c:v>0.99822999999999995</c:v>
                </c:pt>
                <c:pt idx="4819">
                  <c:v>0.998977</c:v>
                </c:pt>
                <c:pt idx="4820">
                  <c:v>0.99972000000000005</c:v>
                </c:pt>
                <c:pt idx="4821">
                  <c:v>1.00065</c:v>
                </c:pt>
                <c:pt idx="4822">
                  <c:v>1.001476</c:v>
                </c:pt>
                <c:pt idx="4823">
                  <c:v>1.001949</c:v>
                </c:pt>
                <c:pt idx="4824">
                  <c:v>1.002489</c:v>
                </c:pt>
                <c:pt idx="4825">
                  <c:v>1.003884</c:v>
                </c:pt>
                <c:pt idx="4826">
                  <c:v>1.006011</c:v>
                </c:pt>
                <c:pt idx="4827">
                  <c:v>1.0077320000000001</c:v>
                </c:pt>
                <c:pt idx="4828">
                  <c:v>1.008462</c:v>
                </c:pt>
                <c:pt idx="4829">
                  <c:v>1.009061</c:v>
                </c:pt>
                <c:pt idx="4830">
                  <c:v>1.0102990000000001</c:v>
                </c:pt>
                <c:pt idx="4831">
                  <c:v>1.0113239999999999</c:v>
                </c:pt>
                <c:pt idx="4832">
                  <c:v>1.01101</c:v>
                </c:pt>
                <c:pt idx="4833">
                  <c:v>1.0093989999999999</c:v>
                </c:pt>
                <c:pt idx="4834">
                  <c:v>1.007215</c:v>
                </c:pt>
                <c:pt idx="4835">
                  <c:v>1.004829</c:v>
                </c:pt>
                <c:pt idx="4836">
                  <c:v>1.0017339999999999</c:v>
                </c:pt>
                <c:pt idx="4837">
                  <c:v>0.99768400000000002</c:v>
                </c:pt>
                <c:pt idx="4838">
                  <c:v>0.99360999999999999</c:v>
                </c:pt>
                <c:pt idx="4839">
                  <c:v>0.99011800000000005</c:v>
                </c:pt>
                <c:pt idx="4840">
                  <c:v>0.98658500000000005</c:v>
                </c:pt>
                <c:pt idx="4841">
                  <c:v>0.98247399999999996</c:v>
                </c:pt>
                <c:pt idx="4842">
                  <c:v>0.97817900000000002</c:v>
                </c:pt>
                <c:pt idx="4843">
                  <c:v>0.97463200000000005</c:v>
                </c:pt>
                <c:pt idx="4844">
                  <c:v>0.97226400000000002</c:v>
                </c:pt>
                <c:pt idx="4845">
                  <c:v>0.97058199999999994</c:v>
                </c:pt>
                <c:pt idx="4846">
                  <c:v>0.96928899999999996</c:v>
                </c:pt>
                <c:pt idx="4847">
                  <c:v>0.96895500000000001</c:v>
                </c:pt>
                <c:pt idx="4848">
                  <c:v>0.97017699999999996</c:v>
                </c:pt>
                <c:pt idx="4849">
                  <c:v>0.97235300000000002</c:v>
                </c:pt>
                <c:pt idx="4850">
                  <c:v>0.97392999999999996</c:v>
                </c:pt>
                <c:pt idx="4851">
                  <c:v>0.974356</c:v>
                </c:pt>
                <c:pt idx="4852">
                  <c:v>0.97457899999999997</c:v>
                </c:pt>
                <c:pt idx="4853">
                  <c:v>0.97518000000000005</c:v>
                </c:pt>
                <c:pt idx="4854">
                  <c:v>0.975464</c:v>
                </c:pt>
                <c:pt idx="4855">
                  <c:v>0.97485200000000005</c:v>
                </c:pt>
                <c:pt idx="4856">
                  <c:v>0.97401499999999996</c:v>
                </c:pt>
                <c:pt idx="4857">
                  <c:v>0.97409400000000002</c:v>
                </c:pt>
                <c:pt idx="4858">
                  <c:v>0.97501499999999997</c:v>
                </c:pt>
                <c:pt idx="4859">
                  <c:v>0.97571699999999995</c:v>
                </c:pt>
                <c:pt idx="4860">
                  <c:v>0.97619699999999998</c:v>
                </c:pt>
                <c:pt idx="4861">
                  <c:v>0.97763699999999998</c:v>
                </c:pt>
                <c:pt idx="4862">
                  <c:v>0.980657</c:v>
                </c:pt>
                <c:pt idx="4863">
                  <c:v>0.98450000000000004</c:v>
                </c:pt>
                <c:pt idx="4864">
                  <c:v>0.98788399999999998</c:v>
                </c:pt>
                <c:pt idx="4865">
                  <c:v>0.99060499999999996</c:v>
                </c:pt>
                <c:pt idx="4866">
                  <c:v>0.993618</c:v>
                </c:pt>
                <c:pt idx="4867">
                  <c:v>0.99690299999999998</c:v>
                </c:pt>
                <c:pt idx="4868">
                  <c:v>0.998803</c:v>
                </c:pt>
                <c:pt idx="4869">
                  <c:v>0.99843800000000005</c:v>
                </c:pt>
                <c:pt idx="4870">
                  <c:v>0.99711399999999994</c:v>
                </c:pt>
                <c:pt idx="4871">
                  <c:v>0.99643599999999999</c:v>
                </c:pt>
                <c:pt idx="4872">
                  <c:v>0.99627399999999999</c:v>
                </c:pt>
                <c:pt idx="4873">
                  <c:v>0.99548499999999995</c:v>
                </c:pt>
                <c:pt idx="4874">
                  <c:v>0.99390000000000001</c:v>
                </c:pt>
                <c:pt idx="4875">
                  <c:v>0.99261999999999995</c:v>
                </c:pt>
                <c:pt idx="4876">
                  <c:v>0.99221899999999996</c:v>
                </c:pt>
                <c:pt idx="4877">
                  <c:v>0.99184399999999995</c:v>
                </c:pt>
                <c:pt idx="4878">
                  <c:v>0.99040600000000001</c:v>
                </c:pt>
                <c:pt idx="4879">
                  <c:v>0.98734699999999997</c:v>
                </c:pt>
                <c:pt idx="4880">
                  <c:v>0.98264700000000005</c:v>
                </c:pt>
                <c:pt idx="4881">
                  <c:v>0.97704999999999997</c:v>
                </c:pt>
                <c:pt idx="4882">
                  <c:v>0.97159899999999999</c:v>
                </c:pt>
                <c:pt idx="4883">
                  <c:v>0.96718800000000005</c:v>
                </c:pt>
                <c:pt idx="4884">
                  <c:v>0.96474800000000005</c:v>
                </c:pt>
                <c:pt idx="4885">
                  <c:v>0.96433400000000002</c:v>
                </c:pt>
                <c:pt idx="4886">
                  <c:v>0.96462800000000004</c:v>
                </c:pt>
                <c:pt idx="4887">
                  <c:v>0.96480100000000002</c:v>
                </c:pt>
                <c:pt idx="4888">
                  <c:v>0.96532700000000005</c:v>
                </c:pt>
                <c:pt idx="4889">
                  <c:v>0.96650999999999998</c:v>
                </c:pt>
                <c:pt idx="4890">
                  <c:v>0.96770599999999996</c:v>
                </c:pt>
                <c:pt idx="4891">
                  <c:v>0.96843000000000001</c:v>
                </c:pt>
                <c:pt idx="4892">
                  <c:v>0.96952899999999997</c:v>
                </c:pt>
                <c:pt idx="4893">
                  <c:v>0.97209699999999999</c:v>
                </c:pt>
                <c:pt idx="4894">
                  <c:v>0.97571600000000003</c:v>
                </c:pt>
                <c:pt idx="4895">
                  <c:v>0.97900500000000001</c:v>
                </c:pt>
                <c:pt idx="4896">
                  <c:v>0.98155800000000004</c:v>
                </c:pt>
                <c:pt idx="4897">
                  <c:v>0.98404700000000001</c:v>
                </c:pt>
                <c:pt idx="4898">
                  <c:v>0.98640300000000003</c:v>
                </c:pt>
                <c:pt idx="4899">
                  <c:v>0.98771299999999995</c:v>
                </c:pt>
                <c:pt idx="4900">
                  <c:v>0.98777199999999998</c:v>
                </c:pt>
                <c:pt idx="4901">
                  <c:v>0.98748800000000003</c:v>
                </c:pt>
                <c:pt idx="4902">
                  <c:v>0.98792500000000005</c:v>
                </c:pt>
                <c:pt idx="4903">
                  <c:v>0.98902400000000001</c:v>
                </c:pt>
                <c:pt idx="4904">
                  <c:v>0.98970800000000003</c:v>
                </c:pt>
                <c:pt idx="4905">
                  <c:v>0.98956500000000003</c:v>
                </c:pt>
                <c:pt idx="4906">
                  <c:v>0.98958699999999999</c:v>
                </c:pt>
                <c:pt idx="4907">
                  <c:v>0.99093299999999995</c:v>
                </c:pt>
                <c:pt idx="4908">
                  <c:v>0.99342299999999994</c:v>
                </c:pt>
                <c:pt idx="4909">
                  <c:v>0.99580199999999996</c:v>
                </c:pt>
                <c:pt idx="4910">
                  <c:v>0.997498</c:v>
                </c:pt>
                <c:pt idx="4911">
                  <c:v>0.99946100000000004</c:v>
                </c:pt>
                <c:pt idx="4912">
                  <c:v>1.0027759999999999</c:v>
                </c:pt>
                <c:pt idx="4913">
                  <c:v>1.0070699999999999</c:v>
                </c:pt>
                <c:pt idx="4914">
                  <c:v>1.011009</c:v>
                </c:pt>
                <c:pt idx="4915">
                  <c:v>1.013749</c:v>
                </c:pt>
                <c:pt idx="4916">
                  <c:v>1.0152429999999999</c:v>
                </c:pt>
                <c:pt idx="4917">
                  <c:v>1.0154399999999999</c:v>
                </c:pt>
                <c:pt idx="4918">
                  <c:v>1.0141450000000001</c:v>
                </c:pt>
                <c:pt idx="4919">
                  <c:v>1.011652</c:v>
                </c:pt>
                <c:pt idx="4920">
                  <c:v>1.0085230000000001</c:v>
                </c:pt>
                <c:pt idx="4921">
                  <c:v>1.005053</c:v>
                </c:pt>
                <c:pt idx="4922">
                  <c:v>1.001457</c:v>
                </c:pt>
                <c:pt idx="4923">
                  <c:v>0.99813700000000005</c:v>
                </c:pt>
                <c:pt idx="4924">
                  <c:v>0.99572300000000002</c:v>
                </c:pt>
                <c:pt idx="4925">
                  <c:v>0.99461599999999994</c:v>
                </c:pt>
                <c:pt idx="4926">
                  <c:v>0.99409899999999995</c:v>
                </c:pt>
                <c:pt idx="4927">
                  <c:v>0.99300699999999997</c:v>
                </c:pt>
                <c:pt idx="4928">
                  <c:v>0.99164600000000003</c:v>
                </c:pt>
                <c:pt idx="4929">
                  <c:v>0.99152099999999999</c:v>
                </c:pt>
                <c:pt idx="4930">
                  <c:v>0.99317200000000005</c:v>
                </c:pt>
                <c:pt idx="4931">
                  <c:v>0.99553000000000003</c:v>
                </c:pt>
                <c:pt idx="4932">
                  <c:v>0.99732500000000002</c:v>
                </c:pt>
                <c:pt idx="4933">
                  <c:v>0.99845300000000003</c:v>
                </c:pt>
                <c:pt idx="4934">
                  <c:v>0.99976500000000001</c:v>
                </c:pt>
                <c:pt idx="4935">
                  <c:v>1.001927</c:v>
                </c:pt>
                <c:pt idx="4936">
                  <c:v>1.004788</c:v>
                </c:pt>
                <c:pt idx="4937">
                  <c:v>1.007625</c:v>
                </c:pt>
                <c:pt idx="4938">
                  <c:v>1.0100819999999999</c:v>
                </c:pt>
                <c:pt idx="4939">
                  <c:v>1.0119849999999999</c:v>
                </c:pt>
                <c:pt idx="4940">
                  <c:v>1.01271</c:v>
                </c:pt>
                <c:pt idx="4941">
                  <c:v>1.012427</c:v>
                </c:pt>
                <c:pt idx="4942">
                  <c:v>1.0122960000000001</c:v>
                </c:pt>
                <c:pt idx="4943">
                  <c:v>1.0126580000000001</c:v>
                </c:pt>
                <c:pt idx="4944">
                  <c:v>1.012869</c:v>
                </c:pt>
                <c:pt idx="4945">
                  <c:v>1.0127200000000001</c:v>
                </c:pt>
                <c:pt idx="4946">
                  <c:v>1.0130300000000001</c:v>
                </c:pt>
                <c:pt idx="4947">
                  <c:v>1.014653</c:v>
                </c:pt>
                <c:pt idx="4948">
                  <c:v>1.017441</c:v>
                </c:pt>
                <c:pt idx="4949">
                  <c:v>1.0205880000000001</c:v>
                </c:pt>
                <c:pt idx="4950">
                  <c:v>1.0233540000000001</c:v>
                </c:pt>
                <c:pt idx="4951">
                  <c:v>1.0253680000000001</c:v>
                </c:pt>
                <c:pt idx="4952">
                  <c:v>1.026956</c:v>
                </c:pt>
                <c:pt idx="4953">
                  <c:v>1.028761</c:v>
                </c:pt>
                <c:pt idx="4954">
                  <c:v>1.030599</c:v>
                </c:pt>
                <c:pt idx="4955">
                  <c:v>1.031782</c:v>
                </c:pt>
                <c:pt idx="4956">
                  <c:v>1.0323830000000001</c:v>
                </c:pt>
                <c:pt idx="4957">
                  <c:v>1.0328409999999999</c:v>
                </c:pt>
                <c:pt idx="4958">
                  <c:v>1.032813</c:v>
                </c:pt>
                <c:pt idx="4959">
                  <c:v>1.031631</c:v>
                </c:pt>
                <c:pt idx="4960">
                  <c:v>1.0297400000000001</c:v>
                </c:pt>
                <c:pt idx="4961">
                  <c:v>1.028</c:v>
                </c:pt>
                <c:pt idx="4962">
                  <c:v>1.02586</c:v>
                </c:pt>
                <c:pt idx="4963">
                  <c:v>1.0225390000000001</c:v>
                </c:pt>
                <c:pt idx="4964">
                  <c:v>1.018977</c:v>
                </c:pt>
                <c:pt idx="4965">
                  <c:v>1.0166869999999999</c:v>
                </c:pt>
                <c:pt idx="4966">
                  <c:v>1.015638</c:v>
                </c:pt>
                <c:pt idx="4967">
                  <c:v>1.0145390000000001</c:v>
                </c:pt>
                <c:pt idx="4968">
                  <c:v>1.0127390000000001</c:v>
                </c:pt>
                <c:pt idx="4969">
                  <c:v>1.010653</c:v>
                </c:pt>
                <c:pt idx="4970">
                  <c:v>1.0088680000000001</c:v>
                </c:pt>
                <c:pt idx="4971">
                  <c:v>1.00759</c:v>
                </c:pt>
                <c:pt idx="4972">
                  <c:v>1.0066079999999999</c:v>
                </c:pt>
                <c:pt idx="4973">
                  <c:v>1.0058419999999999</c:v>
                </c:pt>
                <c:pt idx="4974">
                  <c:v>1.005466</c:v>
                </c:pt>
                <c:pt idx="4975">
                  <c:v>1.005423</c:v>
                </c:pt>
                <c:pt idx="4976">
                  <c:v>1.0055879999999999</c:v>
                </c:pt>
                <c:pt idx="4977">
                  <c:v>1.006113</c:v>
                </c:pt>
                <c:pt idx="4978">
                  <c:v>1.007142</c:v>
                </c:pt>
                <c:pt idx="4979">
                  <c:v>1.0081199999999999</c:v>
                </c:pt>
                <c:pt idx="4980">
                  <c:v>1.007952</c:v>
                </c:pt>
                <c:pt idx="4981">
                  <c:v>1.0066759999999999</c:v>
                </c:pt>
                <c:pt idx="4982">
                  <c:v>1.0060039999999999</c:v>
                </c:pt>
                <c:pt idx="4983">
                  <c:v>1.006929</c:v>
                </c:pt>
                <c:pt idx="4984">
                  <c:v>1.0084930000000001</c:v>
                </c:pt>
                <c:pt idx="4985">
                  <c:v>1.009611</c:v>
                </c:pt>
                <c:pt idx="4986">
                  <c:v>1.0103839999999999</c:v>
                </c:pt>
                <c:pt idx="4987">
                  <c:v>1.0116369999999999</c:v>
                </c:pt>
                <c:pt idx="4988">
                  <c:v>1.013528</c:v>
                </c:pt>
                <c:pt idx="4989">
                  <c:v>1.0152540000000001</c:v>
                </c:pt>
                <c:pt idx="4990">
                  <c:v>1.0165740000000001</c:v>
                </c:pt>
                <c:pt idx="4991">
                  <c:v>1.018059</c:v>
                </c:pt>
                <c:pt idx="4992">
                  <c:v>1.0196860000000001</c:v>
                </c:pt>
                <c:pt idx="4993">
                  <c:v>1.020723</c:v>
                </c:pt>
                <c:pt idx="4994">
                  <c:v>1.0210189999999999</c:v>
                </c:pt>
                <c:pt idx="4995">
                  <c:v>1.0211650000000001</c:v>
                </c:pt>
                <c:pt idx="4996">
                  <c:v>1.0213620000000001</c:v>
                </c:pt>
                <c:pt idx="4997">
                  <c:v>1.0208889999999999</c:v>
                </c:pt>
                <c:pt idx="4998">
                  <c:v>1.0192079999999999</c:v>
                </c:pt>
                <c:pt idx="4999">
                  <c:v>1.017198</c:v>
                </c:pt>
                <c:pt idx="5000">
                  <c:v>1.015717</c:v>
                </c:pt>
                <c:pt idx="5001">
                  <c:v>1.013997</c:v>
                </c:pt>
                <c:pt idx="5002">
                  <c:v>1.0112410000000001</c:v>
                </c:pt>
                <c:pt idx="5003">
                  <c:v>1.0080180000000001</c:v>
                </c:pt>
                <c:pt idx="5004">
                  <c:v>1.005115</c:v>
                </c:pt>
                <c:pt idx="5005">
                  <c:v>1.002338</c:v>
                </c:pt>
                <c:pt idx="5006">
                  <c:v>0.99901200000000001</c:v>
                </c:pt>
                <c:pt idx="5007">
                  <c:v>0.995282</c:v>
                </c:pt>
                <c:pt idx="5008">
                  <c:v>0.99183900000000003</c:v>
                </c:pt>
                <c:pt idx="5009">
                  <c:v>0.98872300000000002</c:v>
                </c:pt>
                <c:pt idx="5010">
                  <c:v>0.98562000000000005</c:v>
                </c:pt>
                <c:pt idx="5011">
                  <c:v>0.98269799999999996</c:v>
                </c:pt>
                <c:pt idx="5012">
                  <c:v>0.980522</c:v>
                </c:pt>
                <c:pt idx="5013">
                  <c:v>0.97924100000000003</c:v>
                </c:pt>
                <c:pt idx="5014">
                  <c:v>0.97835899999999998</c:v>
                </c:pt>
                <c:pt idx="5015">
                  <c:v>0.97754200000000002</c:v>
                </c:pt>
                <c:pt idx="5016">
                  <c:v>0.97687999999999997</c:v>
                </c:pt>
                <c:pt idx="5017">
                  <c:v>0.97646599999999995</c:v>
                </c:pt>
                <c:pt idx="5018">
                  <c:v>0.97648000000000001</c:v>
                </c:pt>
                <c:pt idx="5019">
                  <c:v>0.97729500000000002</c:v>
                </c:pt>
                <c:pt idx="5020">
                  <c:v>0.97907699999999998</c:v>
                </c:pt>
                <c:pt idx="5021">
                  <c:v>0.98159700000000005</c:v>
                </c:pt>
                <c:pt idx="5022">
                  <c:v>0.98412500000000003</c:v>
                </c:pt>
                <c:pt idx="5023">
                  <c:v>0.98550700000000002</c:v>
                </c:pt>
                <c:pt idx="5024">
                  <c:v>0.98509500000000005</c:v>
                </c:pt>
                <c:pt idx="5025">
                  <c:v>0.98349399999999998</c:v>
                </c:pt>
                <c:pt idx="5026">
                  <c:v>0.98181399999999996</c:v>
                </c:pt>
                <c:pt idx="5027">
                  <c:v>0.98052600000000001</c:v>
                </c:pt>
                <c:pt idx="5028">
                  <c:v>0.97959700000000005</c:v>
                </c:pt>
                <c:pt idx="5029">
                  <c:v>0.97917600000000005</c:v>
                </c:pt>
                <c:pt idx="5030">
                  <c:v>0.97956900000000002</c:v>
                </c:pt>
                <c:pt idx="5031">
                  <c:v>0.98088900000000001</c:v>
                </c:pt>
                <c:pt idx="5032">
                  <c:v>0.982603</c:v>
                </c:pt>
                <c:pt idx="5033">
                  <c:v>0.98381700000000005</c:v>
                </c:pt>
                <c:pt idx="5034">
                  <c:v>0.98489400000000005</c:v>
                </c:pt>
                <c:pt idx="5035">
                  <c:v>0.98697299999999999</c:v>
                </c:pt>
                <c:pt idx="5036">
                  <c:v>0.98985000000000001</c:v>
                </c:pt>
                <c:pt idx="5037">
                  <c:v>0.99349699999999996</c:v>
                </c:pt>
                <c:pt idx="5038">
                  <c:v>0.99916300000000002</c:v>
                </c:pt>
                <c:pt idx="5039">
                  <c:v>1.0061640000000001</c:v>
                </c:pt>
                <c:pt idx="5040">
                  <c:v>1.01145</c:v>
                </c:pt>
                <c:pt idx="5041">
                  <c:v>1.0133179999999999</c:v>
                </c:pt>
                <c:pt idx="5042">
                  <c:v>1.0125839999999999</c:v>
                </c:pt>
                <c:pt idx="5043">
                  <c:v>1.0100849999999999</c:v>
                </c:pt>
                <c:pt idx="5044">
                  <c:v>1.0051699999999999</c:v>
                </c:pt>
                <c:pt idx="5045">
                  <c:v>0.99768299999999999</c:v>
                </c:pt>
                <c:pt idx="5046">
                  <c:v>0.98941800000000002</c:v>
                </c:pt>
                <c:pt idx="5047">
                  <c:v>0.98236299999999999</c:v>
                </c:pt>
                <c:pt idx="5048">
                  <c:v>0.97696400000000005</c:v>
                </c:pt>
                <c:pt idx="5049">
                  <c:v>0.97268900000000003</c:v>
                </c:pt>
                <c:pt idx="5050">
                  <c:v>0.96936199999999995</c:v>
                </c:pt>
                <c:pt idx="5051">
                  <c:v>0.96722799999999998</c:v>
                </c:pt>
                <c:pt idx="5052">
                  <c:v>0.965785</c:v>
                </c:pt>
                <c:pt idx="5053">
                  <c:v>0.96390299999999995</c:v>
                </c:pt>
                <c:pt idx="5054">
                  <c:v>0.96130800000000005</c:v>
                </c:pt>
                <c:pt idx="5055">
                  <c:v>0.95872299999999999</c:v>
                </c:pt>
                <c:pt idx="5056">
                  <c:v>0.95709699999999998</c:v>
                </c:pt>
                <c:pt idx="5057">
                  <c:v>0.95697299999999996</c:v>
                </c:pt>
                <c:pt idx="5058">
                  <c:v>0.95785900000000002</c:v>
                </c:pt>
                <c:pt idx="5059">
                  <c:v>0.95886499999999997</c:v>
                </c:pt>
                <c:pt idx="5060">
                  <c:v>0.95969099999999996</c:v>
                </c:pt>
                <c:pt idx="5061">
                  <c:v>0.96044799999999997</c:v>
                </c:pt>
                <c:pt idx="5062">
                  <c:v>0.961399</c:v>
                </c:pt>
                <c:pt idx="5063">
                  <c:v>0.96301000000000003</c:v>
                </c:pt>
                <c:pt idx="5064">
                  <c:v>0.965387</c:v>
                </c:pt>
                <c:pt idx="5065">
                  <c:v>0.96796400000000005</c:v>
                </c:pt>
                <c:pt idx="5066">
                  <c:v>0.97016899999999995</c:v>
                </c:pt>
                <c:pt idx="5067">
                  <c:v>0.97199000000000002</c:v>
                </c:pt>
                <c:pt idx="5068">
                  <c:v>0.97387699999999999</c:v>
                </c:pt>
                <c:pt idx="5069">
                  <c:v>0.97617799999999999</c:v>
                </c:pt>
                <c:pt idx="5070">
                  <c:v>0.97912900000000003</c:v>
                </c:pt>
                <c:pt idx="5071">
                  <c:v>0.98286700000000005</c:v>
                </c:pt>
                <c:pt idx="5072">
                  <c:v>0.98698300000000005</c:v>
                </c:pt>
                <c:pt idx="5073">
                  <c:v>0.99082800000000004</c:v>
                </c:pt>
                <c:pt idx="5074">
                  <c:v>0.99399400000000004</c:v>
                </c:pt>
                <c:pt idx="5075">
                  <c:v>0.99634</c:v>
                </c:pt>
                <c:pt idx="5076">
                  <c:v>0.99791099999999999</c:v>
                </c:pt>
                <c:pt idx="5077">
                  <c:v>0.99878500000000003</c:v>
                </c:pt>
                <c:pt idx="5078">
                  <c:v>0.99894799999999995</c:v>
                </c:pt>
                <c:pt idx="5079">
                  <c:v>0.99909599999999998</c:v>
                </c:pt>
                <c:pt idx="5080">
                  <c:v>1.0007649999999999</c:v>
                </c:pt>
                <c:pt idx="5081">
                  <c:v>1.003986</c:v>
                </c:pt>
                <c:pt idx="5082">
                  <c:v>1.006551</c:v>
                </c:pt>
                <c:pt idx="5083">
                  <c:v>1.00665</c:v>
                </c:pt>
                <c:pt idx="5084">
                  <c:v>1.0048250000000001</c:v>
                </c:pt>
                <c:pt idx="5085">
                  <c:v>1.0025059999999999</c:v>
                </c:pt>
                <c:pt idx="5086">
                  <c:v>0.99977099999999997</c:v>
                </c:pt>
                <c:pt idx="5087">
                  <c:v>0.99613300000000005</c:v>
                </c:pt>
                <c:pt idx="5088">
                  <c:v>0.99234</c:v>
                </c:pt>
                <c:pt idx="5089">
                  <c:v>0.98964200000000002</c:v>
                </c:pt>
                <c:pt idx="5090">
                  <c:v>0.98789300000000002</c:v>
                </c:pt>
                <c:pt idx="5091">
                  <c:v>0.98592999999999997</c:v>
                </c:pt>
                <c:pt idx="5092">
                  <c:v>0.98360199999999998</c:v>
                </c:pt>
                <c:pt idx="5093">
                  <c:v>0.981796</c:v>
                </c:pt>
                <c:pt idx="5094">
                  <c:v>0.98065899999999995</c:v>
                </c:pt>
                <c:pt idx="5095">
                  <c:v>0.97969099999999998</c:v>
                </c:pt>
                <c:pt idx="5096">
                  <c:v>0.97911599999999999</c:v>
                </c:pt>
                <c:pt idx="5097">
                  <c:v>0.979518</c:v>
                </c:pt>
                <c:pt idx="5098">
                  <c:v>0.98075599999999996</c:v>
                </c:pt>
                <c:pt idx="5099">
                  <c:v>0.98226899999999995</c:v>
                </c:pt>
                <c:pt idx="5100">
                  <c:v>0.98401899999999998</c:v>
                </c:pt>
                <c:pt idx="5101">
                  <c:v>0.98631100000000005</c:v>
                </c:pt>
                <c:pt idx="5102">
                  <c:v>0.98898699999999995</c:v>
                </c:pt>
                <c:pt idx="5103">
                  <c:v>0.991448</c:v>
                </c:pt>
                <c:pt idx="5104">
                  <c:v>0.99339599999999995</c:v>
                </c:pt>
                <c:pt idx="5105">
                  <c:v>0.99537299999999995</c:v>
                </c:pt>
                <c:pt idx="5106">
                  <c:v>0.99809499999999995</c:v>
                </c:pt>
                <c:pt idx="5107">
                  <c:v>1.001209</c:v>
                </c:pt>
                <c:pt idx="5108">
                  <c:v>1.0033460000000001</c:v>
                </c:pt>
                <c:pt idx="5109">
                  <c:v>1.003884</c:v>
                </c:pt>
                <c:pt idx="5110">
                  <c:v>1.0040309999999999</c:v>
                </c:pt>
                <c:pt idx="5111">
                  <c:v>1.0051840000000001</c:v>
                </c:pt>
                <c:pt idx="5112">
                  <c:v>1.007152</c:v>
                </c:pt>
                <c:pt idx="5113">
                  <c:v>1.009304</c:v>
                </c:pt>
                <c:pt idx="5114">
                  <c:v>1.0116989999999999</c:v>
                </c:pt>
                <c:pt idx="5115">
                  <c:v>1.014138</c:v>
                </c:pt>
                <c:pt idx="5116">
                  <c:v>1.0160100000000001</c:v>
                </c:pt>
                <c:pt idx="5117">
                  <c:v>1.0170520000000001</c:v>
                </c:pt>
                <c:pt idx="5118">
                  <c:v>1.01786</c:v>
                </c:pt>
                <c:pt idx="5119">
                  <c:v>1.0196909999999999</c:v>
                </c:pt>
                <c:pt idx="5120">
                  <c:v>1.0226569999999999</c:v>
                </c:pt>
                <c:pt idx="5121">
                  <c:v>1.025074</c:v>
                </c:pt>
                <c:pt idx="5122">
                  <c:v>1.0257909999999999</c:v>
                </c:pt>
                <c:pt idx="5123">
                  <c:v>1.0257579999999999</c:v>
                </c:pt>
                <c:pt idx="5124">
                  <c:v>1.026168</c:v>
                </c:pt>
                <c:pt idx="5125">
                  <c:v>1.0264200000000001</c:v>
                </c:pt>
                <c:pt idx="5126">
                  <c:v>1.0253699999999999</c:v>
                </c:pt>
                <c:pt idx="5127">
                  <c:v>1.0235050000000001</c:v>
                </c:pt>
                <c:pt idx="5128">
                  <c:v>1.022138</c:v>
                </c:pt>
                <c:pt idx="5129">
                  <c:v>1.0209619999999999</c:v>
                </c:pt>
                <c:pt idx="5130">
                  <c:v>1.018508</c:v>
                </c:pt>
                <c:pt idx="5131">
                  <c:v>1.0146770000000001</c:v>
                </c:pt>
                <c:pt idx="5132">
                  <c:v>1.010704</c:v>
                </c:pt>
                <c:pt idx="5133">
                  <c:v>1.0073749999999999</c:v>
                </c:pt>
                <c:pt idx="5134">
                  <c:v>1.005028</c:v>
                </c:pt>
                <c:pt idx="5135">
                  <c:v>1.0040230000000001</c:v>
                </c:pt>
                <c:pt idx="5136">
                  <c:v>1.0040819999999999</c:v>
                </c:pt>
                <c:pt idx="5137">
                  <c:v>1.004356</c:v>
                </c:pt>
                <c:pt idx="5138">
                  <c:v>1.0039089999999999</c:v>
                </c:pt>
                <c:pt idx="5139">
                  <c:v>1.001889</c:v>
                </c:pt>
                <c:pt idx="5140">
                  <c:v>0.99850000000000005</c:v>
                </c:pt>
                <c:pt idx="5141">
                  <c:v>0.99569399999999997</c:v>
                </c:pt>
                <c:pt idx="5142">
                  <c:v>0.99539200000000005</c:v>
                </c:pt>
                <c:pt idx="5143">
                  <c:v>0.99701899999999999</c:v>
                </c:pt>
                <c:pt idx="5144">
                  <c:v>0.99881200000000003</c:v>
                </c:pt>
                <c:pt idx="5145">
                  <c:v>1.000624</c:v>
                </c:pt>
                <c:pt idx="5146">
                  <c:v>1.0030669999999999</c:v>
                </c:pt>
                <c:pt idx="5147">
                  <c:v>1.005552</c:v>
                </c:pt>
                <c:pt idx="5148">
                  <c:v>1.0069539999999999</c:v>
                </c:pt>
                <c:pt idx="5149">
                  <c:v>1.007285</c:v>
                </c:pt>
                <c:pt idx="5150">
                  <c:v>1.0076970000000001</c:v>
                </c:pt>
                <c:pt idx="5151">
                  <c:v>1.0086470000000001</c:v>
                </c:pt>
                <c:pt idx="5152">
                  <c:v>1.0092540000000001</c:v>
                </c:pt>
                <c:pt idx="5153">
                  <c:v>1.0091399999999999</c:v>
                </c:pt>
                <c:pt idx="5154">
                  <c:v>1.0090650000000001</c:v>
                </c:pt>
                <c:pt idx="5155">
                  <c:v>1.0095700000000001</c:v>
                </c:pt>
                <c:pt idx="5156">
                  <c:v>1.0106269999999999</c:v>
                </c:pt>
                <c:pt idx="5157">
                  <c:v>1.0122930000000001</c:v>
                </c:pt>
                <c:pt idx="5158">
                  <c:v>1.014707</c:v>
                </c:pt>
                <c:pt idx="5159">
                  <c:v>1.0175190000000001</c:v>
                </c:pt>
                <c:pt idx="5160">
                  <c:v>1.0198579999999999</c:v>
                </c:pt>
                <c:pt idx="5161">
                  <c:v>1.0211140000000001</c:v>
                </c:pt>
                <c:pt idx="5162">
                  <c:v>1.0217909999999999</c:v>
                </c:pt>
                <c:pt idx="5163">
                  <c:v>1.0229790000000001</c:v>
                </c:pt>
                <c:pt idx="5164">
                  <c:v>1.0245</c:v>
                </c:pt>
                <c:pt idx="5165">
                  <c:v>1.0249839999999999</c:v>
                </c:pt>
                <c:pt idx="5166">
                  <c:v>1.02383</c:v>
                </c:pt>
                <c:pt idx="5167">
                  <c:v>1.0214620000000001</c:v>
                </c:pt>
                <c:pt idx="5168">
                  <c:v>1.018337</c:v>
                </c:pt>
                <c:pt idx="5169">
                  <c:v>1.014761</c:v>
                </c:pt>
                <c:pt idx="5170">
                  <c:v>1.0110680000000001</c:v>
                </c:pt>
                <c:pt idx="5171">
                  <c:v>1.0075609999999999</c:v>
                </c:pt>
                <c:pt idx="5172">
                  <c:v>1.0044169999999999</c:v>
                </c:pt>
                <c:pt idx="5173">
                  <c:v>1.001687</c:v>
                </c:pt>
                <c:pt idx="5174">
                  <c:v>0.99926800000000005</c:v>
                </c:pt>
                <c:pt idx="5175">
                  <c:v>0.99702500000000005</c:v>
                </c:pt>
                <c:pt idx="5176">
                  <c:v>0.99497899999999995</c:v>
                </c:pt>
                <c:pt idx="5177">
                  <c:v>0.99303799999999998</c:v>
                </c:pt>
                <c:pt idx="5178">
                  <c:v>0.990761</c:v>
                </c:pt>
                <c:pt idx="5179">
                  <c:v>0.98792599999999997</c:v>
                </c:pt>
                <c:pt idx="5180">
                  <c:v>0.98483299999999996</c:v>
                </c:pt>
                <c:pt idx="5181">
                  <c:v>0.98170599999999997</c:v>
                </c:pt>
                <c:pt idx="5182">
                  <c:v>0.97847300000000004</c:v>
                </c:pt>
                <c:pt idx="5183">
                  <c:v>0.97535300000000003</c:v>
                </c:pt>
                <c:pt idx="5184">
                  <c:v>0.97336999999999996</c:v>
                </c:pt>
                <c:pt idx="5185">
                  <c:v>0.973661</c:v>
                </c:pt>
                <c:pt idx="5186">
                  <c:v>0.97587199999999996</c:v>
                </c:pt>
                <c:pt idx="5187">
                  <c:v>0.97832300000000005</c:v>
                </c:pt>
                <c:pt idx="5188">
                  <c:v>0.98019999999999996</c:v>
                </c:pt>
                <c:pt idx="5189">
                  <c:v>0.98192900000000005</c:v>
                </c:pt>
                <c:pt idx="5190">
                  <c:v>0.983734</c:v>
                </c:pt>
                <c:pt idx="5191">
                  <c:v>0.98550199999999999</c:v>
                </c:pt>
                <c:pt idx="5192">
                  <c:v>0.98699800000000004</c:v>
                </c:pt>
                <c:pt idx="5193">
                  <c:v>0.98785800000000001</c:v>
                </c:pt>
                <c:pt idx="5194">
                  <c:v>0.98799099999999995</c:v>
                </c:pt>
                <c:pt idx="5195">
                  <c:v>0.98734</c:v>
                </c:pt>
                <c:pt idx="5196">
                  <c:v>0.98614400000000002</c:v>
                </c:pt>
                <c:pt idx="5197">
                  <c:v>0.98576699999999995</c:v>
                </c:pt>
                <c:pt idx="5198">
                  <c:v>0.98748199999999997</c:v>
                </c:pt>
                <c:pt idx="5199">
                  <c:v>0.99071299999999995</c:v>
                </c:pt>
                <c:pt idx="5200">
                  <c:v>0.99370499999999995</c:v>
                </c:pt>
                <c:pt idx="5201">
                  <c:v>0.99567399999999995</c:v>
                </c:pt>
                <c:pt idx="5202">
                  <c:v>0.99719999999999998</c:v>
                </c:pt>
                <c:pt idx="5203">
                  <c:v>0.998668</c:v>
                </c:pt>
                <c:pt idx="5204">
                  <c:v>0.99981100000000001</c:v>
                </c:pt>
                <c:pt idx="5205">
                  <c:v>1.0005029999999999</c:v>
                </c:pt>
                <c:pt idx="5206">
                  <c:v>1.0009429999999999</c:v>
                </c:pt>
                <c:pt idx="5207">
                  <c:v>1.000964</c:v>
                </c:pt>
                <c:pt idx="5208">
                  <c:v>0.99958000000000002</c:v>
                </c:pt>
                <c:pt idx="5209">
                  <c:v>0.99610399999999999</c:v>
                </c:pt>
                <c:pt idx="5210">
                  <c:v>0.99155499999999996</c:v>
                </c:pt>
                <c:pt idx="5211">
                  <c:v>0.98743000000000003</c:v>
                </c:pt>
                <c:pt idx="5212">
                  <c:v>0.98352600000000001</c:v>
                </c:pt>
                <c:pt idx="5213">
                  <c:v>0.97895799999999999</c:v>
                </c:pt>
                <c:pt idx="5214">
                  <c:v>0.97435899999999998</c:v>
                </c:pt>
                <c:pt idx="5215">
                  <c:v>0.97104100000000004</c:v>
                </c:pt>
                <c:pt idx="5216">
                  <c:v>0.96920099999999998</c:v>
                </c:pt>
                <c:pt idx="5217">
                  <c:v>0.96820300000000004</c:v>
                </c:pt>
                <c:pt idx="5218">
                  <c:v>0.96746699999999997</c:v>
                </c:pt>
                <c:pt idx="5219">
                  <c:v>0.96680500000000003</c:v>
                </c:pt>
                <c:pt idx="5220">
                  <c:v>0.96626299999999998</c:v>
                </c:pt>
                <c:pt idx="5221">
                  <c:v>0.96565599999999996</c:v>
                </c:pt>
                <c:pt idx="5222">
                  <c:v>0.96466700000000005</c:v>
                </c:pt>
                <c:pt idx="5223">
                  <c:v>0.96369400000000005</c:v>
                </c:pt>
                <c:pt idx="5224">
                  <c:v>0.96372999999999998</c:v>
                </c:pt>
                <c:pt idx="5225">
                  <c:v>0.96470100000000003</c:v>
                </c:pt>
                <c:pt idx="5226">
                  <c:v>0.96544300000000005</c:v>
                </c:pt>
                <c:pt idx="5227">
                  <c:v>0.96592299999999998</c:v>
                </c:pt>
                <c:pt idx="5228">
                  <c:v>0.96739799999999998</c:v>
                </c:pt>
                <c:pt idx="5229">
                  <c:v>0.96981700000000004</c:v>
                </c:pt>
                <c:pt idx="5230">
                  <c:v>0.97156200000000004</c:v>
                </c:pt>
                <c:pt idx="5231">
                  <c:v>0.97220600000000001</c:v>
                </c:pt>
                <c:pt idx="5232">
                  <c:v>0.97296800000000006</c:v>
                </c:pt>
                <c:pt idx="5233">
                  <c:v>0.97462000000000004</c:v>
                </c:pt>
                <c:pt idx="5234">
                  <c:v>0.97645700000000002</c:v>
                </c:pt>
                <c:pt idx="5235">
                  <c:v>0.97753000000000001</c:v>
                </c:pt>
                <c:pt idx="5236">
                  <c:v>0.97835899999999998</c:v>
                </c:pt>
                <c:pt idx="5237">
                  <c:v>0.97991099999999998</c:v>
                </c:pt>
                <c:pt idx="5238">
                  <c:v>0.98153400000000002</c:v>
                </c:pt>
                <c:pt idx="5239">
                  <c:v>0.98214800000000002</c:v>
                </c:pt>
                <c:pt idx="5240">
                  <c:v>0.98269499999999999</c:v>
                </c:pt>
                <c:pt idx="5241">
                  <c:v>0.98503200000000002</c:v>
                </c:pt>
                <c:pt idx="5242">
                  <c:v>0.98899700000000001</c:v>
                </c:pt>
                <c:pt idx="5243">
                  <c:v>0.99284799999999995</c:v>
                </c:pt>
                <c:pt idx="5244">
                  <c:v>0.99582599999999999</c:v>
                </c:pt>
                <c:pt idx="5245">
                  <c:v>0.998247</c:v>
                </c:pt>
                <c:pt idx="5246">
                  <c:v>0.99964600000000003</c:v>
                </c:pt>
                <c:pt idx="5247">
                  <c:v>0.99911399999999995</c:v>
                </c:pt>
                <c:pt idx="5248">
                  <c:v>0.99764799999999998</c:v>
                </c:pt>
                <c:pt idx="5249">
                  <c:v>0.99737900000000002</c:v>
                </c:pt>
                <c:pt idx="5250">
                  <c:v>0.99857200000000002</c:v>
                </c:pt>
                <c:pt idx="5251">
                  <c:v>0.99982300000000002</c:v>
                </c:pt>
                <c:pt idx="5252">
                  <c:v>0.99994799999999995</c:v>
                </c:pt>
                <c:pt idx="5253">
                  <c:v>0.99845700000000004</c:v>
                </c:pt>
                <c:pt idx="5254">
                  <c:v>0.99555400000000005</c:v>
                </c:pt>
                <c:pt idx="5255">
                  <c:v>0.99174899999999999</c:v>
                </c:pt>
                <c:pt idx="5256">
                  <c:v>0.98719800000000002</c:v>
                </c:pt>
                <c:pt idx="5257">
                  <c:v>0.98217399999999999</c:v>
                </c:pt>
                <c:pt idx="5258">
                  <c:v>0.97766799999999998</c:v>
                </c:pt>
                <c:pt idx="5259">
                  <c:v>0.97428499999999996</c:v>
                </c:pt>
                <c:pt idx="5260">
                  <c:v>0.97148100000000004</c:v>
                </c:pt>
                <c:pt idx="5261">
                  <c:v>0.96914199999999995</c:v>
                </c:pt>
                <c:pt idx="5262">
                  <c:v>0.96855800000000003</c:v>
                </c:pt>
                <c:pt idx="5263">
                  <c:v>0.97033999999999998</c:v>
                </c:pt>
                <c:pt idx="5264">
                  <c:v>0.97268600000000005</c:v>
                </c:pt>
                <c:pt idx="5265">
                  <c:v>0.973634</c:v>
                </c:pt>
                <c:pt idx="5266">
                  <c:v>0.97365299999999999</c:v>
                </c:pt>
                <c:pt idx="5267">
                  <c:v>0.97426900000000005</c:v>
                </c:pt>
                <c:pt idx="5268">
                  <c:v>0.975576</c:v>
                </c:pt>
                <c:pt idx="5269">
                  <c:v>0.97664700000000004</c:v>
                </c:pt>
                <c:pt idx="5270">
                  <c:v>0.97748999999999997</c:v>
                </c:pt>
                <c:pt idx="5271">
                  <c:v>0.97892599999999996</c:v>
                </c:pt>
                <c:pt idx="5272">
                  <c:v>0.98099099999999995</c:v>
                </c:pt>
                <c:pt idx="5273">
                  <c:v>0.98297199999999996</c:v>
                </c:pt>
                <c:pt idx="5274">
                  <c:v>0.98467199999999999</c:v>
                </c:pt>
                <c:pt idx="5275">
                  <c:v>0.98653199999999996</c:v>
                </c:pt>
                <c:pt idx="5276">
                  <c:v>0.98853000000000002</c:v>
                </c:pt>
                <c:pt idx="5277">
                  <c:v>0.98983900000000002</c:v>
                </c:pt>
                <c:pt idx="5278">
                  <c:v>0.99002199999999996</c:v>
                </c:pt>
                <c:pt idx="5279">
                  <c:v>0.98986799999999997</c:v>
                </c:pt>
                <c:pt idx="5280">
                  <c:v>0.99059900000000001</c:v>
                </c:pt>
                <c:pt idx="5281">
                  <c:v>0.99279499999999998</c:v>
                </c:pt>
                <c:pt idx="5282">
                  <c:v>0.99613399999999996</c:v>
                </c:pt>
                <c:pt idx="5283">
                  <c:v>0.99985800000000002</c:v>
                </c:pt>
                <c:pt idx="5284">
                  <c:v>1.0037929999999999</c:v>
                </c:pt>
                <c:pt idx="5285">
                  <c:v>1.008232</c:v>
                </c:pt>
                <c:pt idx="5286">
                  <c:v>1.012513</c:v>
                </c:pt>
                <c:pt idx="5287">
                  <c:v>1.0154749999999999</c:v>
                </c:pt>
                <c:pt idx="5288">
                  <c:v>1.0172749999999999</c:v>
                </c:pt>
                <c:pt idx="5289">
                  <c:v>1.0188109999999999</c:v>
                </c:pt>
                <c:pt idx="5290">
                  <c:v>1.0199530000000001</c:v>
                </c:pt>
                <c:pt idx="5291">
                  <c:v>1.01976</c:v>
                </c:pt>
                <c:pt idx="5292">
                  <c:v>1.017973</c:v>
                </c:pt>
                <c:pt idx="5293">
                  <c:v>1.01589</c:v>
                </c:pt>
                <c:pt idx="5294">
                  <c:v>1.0149520000000001</c:v>
                </c:pt>
                <c:pt idx="5295">
                  <c:v>1.015239</c:v>
                </c:pt>
                <c:pt idx="5296">
                  <c:v>1.01667</c:v>
                </c:pt>
                <c:pt idx="5297">
                  <c:v>1.0188470000000001</c:v>
                </c:pt>
                <c:pt idx="5298">
                  <c:v>1.0199419999999999</c:v>
                </c:pt>
                <c:pt idx="5299">
                  <c:v>1.018381</c:v>
                </c:pt>
                <c:pt idx="5300">
                  <c:v>1.014232</c:v>
                </c:pt>
                <c:pt idx="5301">
                  <c:v>1.008607</c:v>
                </c:pt>
                <c:pt idx="5302">
                  <c:v>1.0031209999999999</c:v>
                </c:pt>
                <c:pt idx="5303">
                  <c:v>0.99923300000000004</c:v>
                </c:pt>
                <c:pt idx="5304">
                  <c:v>0.99698600000000004</c:v>
                </c:pt>
                <c:pt idx="5305">
                  <c:v>0.99507199999999996</c:v>
                </c:pt>
                <c:pt idx="5306">
                  <c:v>0.99290900000000004</c:v>
                </c:pt>
                <c:pt idx="5307">
                  <c:v>0.99154799999999998</c:v>
                </c:pt>
                <c:pt idx="5308">
                  <c:v>0.99212900000000004</c:v>
                </c:pt>
                <c:pt idx="5309">
                  <c:v>0.99452300000000005</c:v>
                </c:pt>
                <c:pt idx="5310">
                  <c:v>0.99753899999999995</c:v>
                </c:pt>
                <c:pt idx="5311">
                  <c:v>0.99991300000000005</c:v>
                </c:pt>
                <c:pt idx="5312">
                  <c:v>1.0009159999999999</c:v>
                </c:pt>
                <c:pt idx="5313">
                  <c:v>1.0003949999999999</c:v>
                </c:pt>
                <c:pt idx="5314">
                  <c:v>0.99887300000000001</c:v>
                </c:pt>
                <c:pt idx="5315">
                  <c:v>0.99756999999999996</c:v>
                </c:pt>
                <c:pt idx="5316">
                  <c:v>0.99779799999999996</c:v>
                </c:pt>
                <c:pt idx="5317">
                  <c:v>0.99984799999999996</c:v>
                </c:pt>
                <c:pt idx="5318">
                  <c:v>1.0027349999999999</c:v>
                </c:pt>
                <c:pt idx="5319">
                  <c:v>1.00526</c:v>
                </c:pt>
                <c:pt idx="5320">
                  <c:v>1.0071410000000001</c:v>
                </c:pt>
                <c:pt idx="5321">
                  <c:v>1.008974</c:v>
                </c:pt>
                <c:pt idx="5322">
                  <c:v>1.0110539999999999</c:v>
                </c:pt>
                <c:pt idx="5323">
                  <c:v>1.0132730000000001</c:v>
                </c:pt>
                <c:pt idx="5324">
                  <c:v>1.0158419999999999</c:v>
                </c:pt>
                <c:pt idx="5325">
                  <c:v>1.018688</c:v>
                </c:pt>
                <c:pt idx="5326">
                  <c:v>1.02112</c:v>
                </c:pt>
                <c:pt idx="5327">
                  <c:v>1.022958</c:v>
                </c:pt>
                <c:pt idx="5328">
                  <c:v>1.0248079999999999</c:v>
                </c:pt>
                <c:pt idx="5329">
                  <c:v>1.0268809999999999</c:v>
                </c:pt>
                <c:pt idx="5330">
                  <c:v>1.0285820000000001</c:v>
                </c:pt>
                <c:pt idx="5331">
                  <c:v>1.0291239999999999</c:v>
                </c:pt>
                <c:pt idx="5332">
                  <c:v>1.027968</c:v>
                </c:pt>
                <c:pt idx="5333">
                  <c:v>1.0255069999999999</c:v>
                </c:pt>
                <c:pt idx="5334">
                  <c:v>1.022905</c:v>
                </c:pt>
                <c:pt idx="5335">
                  <c:v>1.020475</c:v>
                </c:pt>
                <c:pt idx="5336">
                  <c:v>1.017231</c:v>
                </c:pt>
                <c:pt idx="5337">
                  <c:v>1.012572</c:v>
                </c:pt>
                <c:pt idx="5338">
                  <c:v>1.0075449999999999</c:v>
                </c:pt>
                <c:pt idx="5339">
                  <c:v>1.0033160000000001</c:v>
                </c:pt>
                <c:pt idx="5340">
                  <c:v>0.99961</c:v>
                </c:pt>
                <c:pt idx="5341">
                  <c:v>0.99600900000000003</c:v>
                </c:pt>
                <c:pt idx="5342">
                  <c:v>0.99279600000000001</c:v>
                </c:pt>
                <c:pt idx="5343">
                  <c:v>0.99011800000000005</c:v>
                </c:pt>
                <c:pt idx="5344">
                  <c:v>0.98805399999999999</c:v>
                </c:pt>
                <c:pt idx="5345">
                  <c:v>0.98672400000000005</c:v>
                </c:pt>
                <c:pt idx="5346">
                  <c:v>0.98588500000000001</c:v>
                </c:pt>
                <c:pt idx="5347">
                  <c:v>0.98523799999999995</c:v>
                </c:pt>
                <c:pt idx="5348">
                  <c:v>0.984622</c:v>
                </c:pt>
                <c:pt idx="5349">
                  <c:v>0.98403300000000005</c:v>
                </c:pt>
                <c:pt idx="5350">
                  <c:v>0.98384799999999994</c:v>
                </c:pt>
                <c:pt idx="5351">
                  <c:v>0.98458800000000002</c:v>
                </c:pt>
                <c:pt idx="5352">
                  <c:v>0.98648999999999998</c:v>
                </c:pt>
                <c:pt idx="5353">
                  <c:v>0.98906400000000005</c:v>
                </c:pt>
                <c:pt idx="5354">
                  <c:v>0.99112500000000003</c:v>
                </c:pt>
                <c:pt idx="5355">
                  <c:v>0.99214800000000003</c:v>
                </c:pt>
                <c:pt idx="5356">
                  <c:v>0.99293500000000001</c:v>
                </c:pt>
                <c:pt idx="5357">
                  <c:v>0.99412599999999995</c:v>
                </c:pt>
                <c:pt idx="5358">
                  <c:v>0.99518600000000002</c:v>
                </c:pt>
                <c:pt idx="5359">
                  <c:v>0.99565400000000004</c:v>
                </c:pt>
                <c:pt idx="5360">
                  <c:v>0.99637900000000001</c:v>
                </c:pt>
                <c:pt idx="5361">
                  <c:v>0.99818799999999996</c:v>
                </c:pt>
                <c:pt idx="5362">
                  <c:v>1.0003120000000001</c:v>
                </c:pt>
                <c:pt idx="5363">
                  <c:v>1.0015149999999999</c:v>
                </c:pt>
                <c:pt idx="5364">
                  <c:v>1.0018750000000001</c:v>
                </c:pt>
                <c:pt idx="5365">
                  <c:v>1.0024139999999999</c:v>
                </c:pt>
                <c:pt idx="5366">
                  <c:v>1.0033730000000001</c:v>
                </c:pt>
                <c:pt idx="5367">
                  <c:v>1.0041230000000001</c:v>
                </c:pt>
                <c:pt idx="5368">
                  <c:v>1.0046349999999999</c:v>
                </c:pt>
                <c:pt idx="5369">
                  <c:v>1.0054799999999999</c:v>
                </c:pt>
                <c:pt idx="5370">
                  <c:v>1.0062930000000001</c:v>
                </c:pt>
                <c:pt idx="5371">
                  <c:v>1.0059039999999999</c:v>
                </c:pt>
                <c:pt idx="5372">
                  <c:v>1.004165</c:v>
                </c:pt>
                <c:pt idx="5373">
                  <c:v>1.0020469999999999</c:v>
                </c:pt>
                <c:pt idx="5374">
                  <c:v>1.0002580000000001</c:v>
                </c:pt>
                <c:pt idx="5375">
                  <c:v>0.99855300000000002</c:v>
                </c:pt>
                <c:pt idx="5376">
                  <c:v>0.99623799999999996</c:v>
                </c:pt>
                <c:pt idx="5377">
                  <c:v>0.99338700000000002</c:v>
                </c:pt>
                <c:pt idx="5378">
                  <c:v>0.99071299999999995</c:v>
                </c:pt>
                <c:pt idx="5379">
                  <c:v>0.98823300000000003</c:v>
                </c:pt>
                <c:pt idx="5380">
                  <c:v>0.98528400000000005</c:v>
                </c:pt>
                <c:pt idx="5381">
                  <c:v>0.98175100000000004</c:v>
                </c:pt>
                <c:pt idx="5382">
                  <c:v>0.97836800000000002</c:v>
                </c:pt>
                <c:pt idx="5383">
                  <c:v>0.97556399999999999</c:v>
                </c:pt>
                <c:pt idx="5384">
                  <c:v>0.97315700000000005</c:v>
                </c:pt>
                <c:pt idx="5385">
                  <c:v>0.97109299999999998</c:v>
                </c:pt>
                <c:pt idx="5386">
                  <c:v>0.96934399999999998</c:v>
                </c:pt>
                <c:pt idx="5387">
                  <c:v>0.96706400000000003</c:v>
                </c:pt>
                <c:pt idx="5388">
                  <c:v>0.96317600000000003</c:v>
                </c:pt>
                <c:pt idx="5389">
                  <c:v>0.95859499999999997</c:v>
                </c:pt>
                <c:pt idx="5390">
                  <c:v>0.95567800000000003</c:v>
                </c:pt>
                <c:pt idx="5391">
                  <c:v>0.95541799999999999</c:v>
                </c:pt>
                <c:pt idx="5392">
                  <c:v>0.957202</c:v>
                </c:pt>
                <c:pt idx="5393">
                  <c:v>0.96014999999999995</c:v>
                </c:pt>
                <c:pt idx="5394">
                  <c:v>0.96384999999999998</c:v>
                </c:pt>
                <c:pt idx="5395">
                  <c:v>0.968302</c:v>
                </c:pt>
                <c:pt idx="5396">
                  <c:v>0.973078</c:v>
                </c:pt>
                <c:pt idx="5397">
                  <c:v>0.97681200000000001</c:v>
                </c:pt>
                <c:pt idx="5398">
                  <c:v>0.97849799999999998</c:v>
                </c:pt>
                <c:pt idx="5399">
                  <c:v>0.97889300000000001</c:v>
                </c:pt>
                <c:pt idx="5400">
                  <c:v>0.97922100000000001</c:v>
                </c:pt>
                <c:pt idx="5401">
                  <c:v>0.97947300000000004</c:v>
                </c:pt>
                <c:pt idx="5402">
                  <c:v>0.97945099999999996</c:v>
                </c:pt>
                <c:pt idx="5403">
                  <c:v>0.98014100000000004</c:v>
                </c:pt>
                <c:pt idx="5404">
                  <c:v>0.98265999999999998</c:v>
                </c:pt>
                <c:pt idx="5405">
                  <c:v>0.98661500000000002</c:v>
                </c:pt>
                <c:pt idx="5406">
                  <c:v>0.99019999999999997</c:v>
                </c:pt>
                <c:pt idx="5407">
                  <c:v>0.99220799999999998</c:v>
                </c:pt>
                <c:pt idx="5408">
                  <c:v>0.99322100000000002</c:v>
                </c:pt>
                <c:pt idx="5409">
                  <c:v>0.99419400000000002</c:v>
                </c:pt>
                <c:pt idx="5410">
                  <c:v>0.99531999999999998</c:v>
                </c:pt>
                <c:pt idx="5411">
                  <c:v>0.99643999999999999</c:v>
                </c:pt>
                <c:pt idx="5412">
                  <c:v>0.99735099999999999</c:v>
                </c:pt>
                <c:pt idx="5413">
                  <c:v>0.99778900000000004</c:v>
                </c:pt>
                <c:pt idx="5414">
                  <c:v>0.99760700000000002</c:v>
                </c:pt>
                <c:pt idx="5415">
                  <c:v>0.99692099999999995</c:v>
                </c:pt>
                <c:pt idx="5416">
                  <c:v>0.99592700000000001</c:v>
                </c:pt>
                <c:pt idx="5417">
                  <c:v>0.99473</c:v>
                </c:pt>
                <c:pt idx="5418">
                  <c:v>0.993259</c:v>
                </c:pt>
                <c:pt idx="5419">
                  <c:v>0.99110100000000001</c:v>
                </c:pt>
                <c:pt idx="5420">
                  <c:v>0.98808700000000005</c:v>
                </c:pt>
                <c:pt idx="5421">
                  <c:v>0.98477899999999996</c:v>
                </c:pt>
                <c:pt idx="5422">
                  <c:v>0.98150599999999999</c:v>
                </c:pt>
                <c:pt idx="5423">
                  <c:v>0.97794300000000001</c:v>
                </c:pt>
                <c:pt idx="5424">
                  <c:v>0.97426100000000004</c:v>
                </c:pt>
                <c:pt idx="5425">
                  <c:v>0.97132700000000005</c:v>
                </c:pt>
                <c:pt idx="5426">
                  <c:v>0.969773</c:v>
                </c:pt>
                <c:pt idx="5427">
                  <c:v>0.96956500000000001</c:v>
                </c:pt>
                <c:pt idx="5428">
                  <c:v>0.97011599999999998</c:v>
                </c:pt>
                <c:pt idx="5429">
                  <c:v>0.97069000000000005</c:v>
                </c:pt>
                <c:pt idx="5430">
                  <c:v>0.97089400000000003</c:v>
                </c:pt>
                <c:pt idx="5431">
                  <c:v>0.97079899999999997</c:v>
                </c:pt>
                <c:pt idx="5432">
                  <c:v>0.97053299999999998</c:v>
                </c:pt>
                <c:pt idx="5433">
                  <c:v>0.97041500000000003</c:v>
                </c:pt>
                <c:pt idx="5434">
                  <c:v>0.97123400000000004</c:v>
                </c:pt>
                <c:pt idx="5435">
                  <c:v>0.97302100000000002</c:v>
                </c:pt>
                <c:pt idx="5436">
                  <c:v>0.97456200000000004</c:v>
                </c:pt>
                <c:pt idx="5437">
                  <c:v>0.97534500000000002</c:v>
                </c:pt>
                <c:pt idx="5438">
                  <c:v>0.97643599999999997</c:v>
                </c:pt>
                <c:pt idx="5439">
                  <c:v>0.97860800000000003</c:v>
                </c:pt>
                <c:pt idx="5440">
                  <c:v>0.98097999999999996</c:v>
                </c:pt>
                <c:pt idx="5441">
                  <c:v>0.98277599999999998</c:v>
                </c:pt>
                <c:pt idx="5442">
                  <c:v>0.98497900000000005</c:v>
                </c:pt>
                <c:pt idx="5443">
                  <c:v>0.98827799999999999</c:v>
                </c:pt>
                <c:pt idx="5444">
                  <c:v>0.99126800000000004</c:v>
                </c:pt>
                <c:pt idx="5445">
                  <c:v>0.99260899999999996</c:v>
                </c:pt>
                <c:pt idx="5446">
                  <c:v>0.99312900000000004</c:v>
                </c:pt>
                <c:pt idx="5447">
                  <c:v>0.99444100000000002</c:v>
                </c:pt>
                <c:pt idx="5448">
                  <c:v>0.99687599999999998</c:v>
                </c:pt>
                <c:pt idx="5449">
                  <c:v>0.99966900000000003</c:v>
                </c:pt>
                <c:pt idx="5450">
                  <c:v>1.0023219999999999</c:v>
                </c:pt>
                <c:pt idx="5451">
                  <c:v>1.004999</c:v>
                </c:pt>
                <c:pt idx="5452">
                  <c:v>1.007717</c:v>
                </c:pt>
                <c:pt idx="5453">
                  <c:v>1.009698</c:v>
                </c:pt>
                <c:pt idx="5454">
                  <c:v>1.0100750000000001</c:v>
                </c:pt>
                <c:pt idx="5455">
                  <c:v>1.009261</c:v>
                </c:pt>
                <c:pt idx="5456">
                  <c:v>1.0086550000000001</c:v>
                </c:pt>
                <c:pt idx="5457">
                  <c:v>1.008821</c:v>
                </c:pt>
                <c:pt idx="5458">
                  <c:v>1.009029</c:v>
                </c:pt>
                <c:pt idx="5459">
                  <c:v>1.008777</c:v>
                </c:pt>
                <c:pt idx="5460">
                  <c:v>1.0083759999999999</c:v>
                </c:pt>
                <c:pt idx="5461">
                  <c:v>1.007657</c:v>
                </c:pt>
                <c:pt idx="5462">
                  <c:v>1.005932</c:v>
                </c:pt>
                <c:pt idx="5463">
                  <c:v>1.003231</c:v>
                </c:pt>
                <c:pt idx="5464">
                  <c:v>1.000119</c:v>
                </c:pt>
                <c:pt idx="5465">
                  <c:v>0.99681299999999995</c:v>
                </c:pt>
                <c:pt idx="5466">
                  <c:v>0.99303900000000001</c:v>
                </c:pt>
                <c:pt idx="5467">
                  <c:v>0.98851999999999995</c:v>
                </c:pt>
                <c:pt idx="5468">
                  <c:v>0.98394700000000002</c:v>
                </c:pt>
                <c:pt idx="5469">
                  <c:v>0.98071799999999998</c:v>
                </c:pt>
                <c:pt idx="5470">
                  <c:v>0.97909400000000002</c:v>
                </c:pt>
                <c:pt idx="5471">
                  <c:v>0.97792199999999996</c:v>
                </c:pt>
                <c:pt idx="5472">
                  <c:v>0.97676300000000005</c:v>
                </c:pt>
                <c:pt idx="5473">
                  <c:v>0.976939</c:v>
                </c:pt>
                <c:pt idx="5474">
                  <c:v>0.97915200000000002</c:v>
                </c:pt>
                <c:pt idx="5475">
                  <c:v>0.98176799999999997</c:v>
                </c:pt>
                <c:pt idx="5476">
                  <c:v>0.98324199999999995</c:v>
                </c:pt>
                <c:pt idx="5477">
                  <c:v>0.98416099999999995</c:v>
                </c:pt>
                <c:pt idx="5478">
                  <c:v>0.98601399999999995</c:v>
                </c:pt>
                <c:pt idx="5479">
                  <c:v>0.989479</c:v>
                </c:pt>
                <c:pt idx="5480">
                  <c:v>0.99410500000000002</c:v>
                </c:pt>
                <c:pt idx="5481">
                  <c:v>0.99912100000000004</c:v>
                </c:pt>
                <c:pt idx="5482">
                  <c:v>1.0039</c:v>
                </c:pt>
                <c:pt idx="5483">
                  <c:v>1.007617</c:v>
                </c:pt>
                <c:pt idx="5484">
                  <c:v>1.009625</c:v>
                </c:pt>
                <c:pt idx="5485">
                  <c:v>1.010165</c:v>
                </c:pt>
                <c:pt idx="5486">
                  <c:v>1.010095</c:v>
                </c:pt>
                <c:pt idx="5487">
                  <c:v>1.0102040000000001</c:v>
                </c:pt>
                <c:pt idx="5488">
                  <c:v>1.010637</c:v>
                </c:pt>
                <c:pt idx="5489">
                  <c:v>1.0113540000000001</c:v>
                </c:pt>
                <c:pt idx="5490">
                  <c:v>1.0129980000000001</c:v>
                </c:pt>
                <c:pt idx="5491">
                  <c:v>1.015833</c:v>
                </c:pt>
                <c:pt idx="5492">
                  <c:v>1.0188809999999999</c:v>
                </c:pt>
                <c:pt idx="5493">
                  <c:v>1.021684</c:v>
                </c:pt>
                <c:pt idx="5494">
                  <c:v>1.025048</c:v>
                </c:pt>
                <c:pt idx="5495">
                  <c:v>1.028991</c:v>
                </c:pt>
                <c:pt idx="5496">
                  <c:v>1.031979</c:v>
                </c:pt>
                <c:pt idx="5497">
                  <c:v>1.033264</c:v>
                </c:pt>
                <c:pt idx="5498">
                  <c:v>1.033927</c:v>
                </c:pt>
                <c:pt idx="5499">
                  <c:v>1.034759</c:v>
                </c:pt>
                <c:pt idx="5500">
                  <c:v>1.0349699999999999</c:v>
                </c:pt>
                <c:pt idx="5501">
                  <c:v>1.03346</c:v>
                </c:pt>
                <c:pt idx="5502">
                  <c:v>1.0303009999999999</c:v>
                </c:pt>
                <c:pt idx="5503">
                  <c:v>1.0262070000000001</c:v>
                </c:pt>
                <c:pt idx="5504">
                  <c:v>1.021423</c:v>
                </c:pt>
                <c:pt idx="5505">
                  <c:v>1.0160450000000001</c:v>
                </c:pt>
                <c:pt idx="5506">
                  <c:v>1.01068</c:v>
                </c:pt>
                <c:pt idx="5507">
                  <c:v>1.0062770000000001</c:v>
                </c:pt>
                <c:pt idx="5508">
                  <c:v>1.002861</c:v>
                </c:pt>
                <c:pt idx="5509">
                  <c:v>0.99937500000000001</c:v>
                </c:pt>
                <c:pt idx="5510">
                  <c:v>0.99570700000000001</c:v>
                </c:pt>
                <c:pt idx="5511">
                  <c:v>0.99314199999999997</c:v>
                </c:pt>
                <c:pt idx="5512">
                  <c:v>0.99220399999999997</c:v>
                </c:pt>
                <c:pt idx="5513">
                  <c:v>0.99201899999999998</c:v>
                </c:pt>
                <c:pt idx="5514">
                  <c:v>0.99190500000000004</c:v>
                </c:pt>
                <c:pt idx="5515">
                  <c:v>0.99213099999999999</c:v>
                </c:pt>
                <c:pt idx="5516">
                  <c:v>0.99297400000000002</c:v>
                </c:pt>
                <c:pt idx="5517">
                  <c:v>0.99395999999999995</c:v>
                </c:pt>
                <c:pt idx="5518">
                  <c:v>0.99462399999999995</c:v>
                </c:pt>
                <c:pt idx="5519">
                  <c:v>0.99516499999999997</c:v>
                </c:pt>
                <c:pt idx="5520">
                  <c:v>0.99576799999999999</c:v>
                </c:pt>
                <c:pt idx="5521">
                  <c:v>0.996278</c:v>
                </c:pt>
                <c:pt idx="5522">
                  <c:v>0.99643999999999999</c:v>
                </c:pt>
                <c:pt idx="5523">
                  <c:v>0.99601799999999996</c:v>
                </c:pt>
                <c:pt idx="5524">
                  <c:v>0.99504800000000004</c:v>
                </c:pt>
                <c:pt idx="5525">
                  <c:v>0.99394199999999999</c:v>
                </c:pt>
                <c:pt idx="5526">
                  <c:v>0.99329000000000001</c:v>
                </c:pt>
                <c:pt idx="5527">
                  <c:v>0.99342200000000003</c:v>
                </c:pt>
                <c:pt idx="5528">
                  <c:v>0.99421800000000005</c:v>
                </c:pt>
                <c:pt idx="5529">
                  <c:v>0.99535099999999999</c:v>
                </c:pt>
                <c:pt idx="5530">
                  <c:v>0.99658999999999998</c:v>
                </c:pt>
                <c:pt idx="5531">
                  <c:v>0.99786799999999998</c:v>
                </c:pt>
                <c:pt idx="5532">
                  <c:v>0.99918099999999999</c:v>
                </c:pt>
                <c:pt idx="5533">
                  <c:v>1.000475</c:v>
                </c:pt>
                <c:pt idx="5534">
                  <c:v>1.001566</c:v>
                </c:pt>
                <c:pt idx="5535">
                  <c:v>1.0025850000000001</c:v>
                </c:pt>
                <c:pt idx="5536">
                  <c:v>1.0039800000000001</c:v>
                </c:pt>
                <c:pt idx="5537">
                  <c:v>1.0054270000000001</c:v>
                </c:pt>
                <c:pt idx="5538">
                  <c:v>1.0062930000000001</c:v>
                </c:pt>
                <c:pt idx="5539">
                  <c:v>1.007274</c:v>
                </c:pt>
                <c:pt idx="5540">
                  <c:v>1.0092509999999999</c:v>
                </c:pt>
                <c:pt idx="5541">
                  <c:v>1.0112840000000001</c:v>
                </c:pt>
                <c:pt idx="5542">
                  <c:v>1.0117119999999999</c:v>
                </c:pt>
                <c:pt idx="5543">
                  <c:v>1.0101880000000001</c:v>
                </c:pt>
                <c:pt idx="5544">
                  <c:v>1.0080849999999999</c:v>
                </c:pt>
                <c:pt idx="5545">
                  <c:v>1.007031</c:v>
                </c:pt>
                <c:pt idx="5546">
                  <c:v>1.0068619999999999</c:v>
                </c:pt>
                <c:pt idx="5547">
                  <c:v>1.0062329999999999</c:v>
                </c:pt>
                <c:pt idx="5548">
                  <c:v>1.004513</c:v>
                </c:pt>
                <c:pt idx="5549">
                  <c:v>1.0015700000000001</c:v>
                </c:pt>
                <c:pt idx="5550">
                  <c:v>0.99702000000000002</c:v>
                </c:pt>
                <c:pt idx="5551">
                  <c:v>0.99100900000000003</c:v>
                </c:pt>
                <c:pt idx="5552">
                  <c:v>0.98471299999999995</c:v>
                </c:pt>
                <c:pt idx="5553">
                  <c:v>0.979209</c:v>
                </c:pt>
                <c:pt idx="5554">
                  <c:v>0.97484599999999999</c:v>
                </c:pt>
                <c:pt idx="5555">
                  <c:v>0.97175999999999996</c:v>
                </c:pt>
                <c:pt idx="5556">
                  <c:v>0.97021500000000005</c:v>
                </c:pt>
                <c:pt idx="5557">
                  <c:v>0.97008700000000003</c:v>
                </c:pt>
                <c:pt idx="5558">
                  <c:v>0.97039600000000004</c:v>
                </c:pt>
                <c:pt idx="5559">
                  <c:v>0.97049700000000005</c:v>
                </c:pt>
                <c:pt idx="5560">
                  <c:v>0.97135700000000003</c:v>
                </c:pt>
                <c:pt idx="5561">
                  <c:v>0.97405600000000003</c:v>
                </c:pt>
                <c:pt idx="5562">
                  <c:v>0.97783600000000004</c:v>
                </c:pt>
                <c:pt idx="5563">
                  <c:v>0.98106199999999999</c:v>
                </c:pt>
                <c:pt idx="5564">
                  <c:v>0.98300399999999999</c:v>
                </c:pt>
                <c:pt idx="5565">
                  <c:v>0.98387400000000003</c:v>
                </c:pt>
                <c:pt idx="5566">
                  <c:v>0.98375400000000002</c:v>
                </c:pt>
                <c:pt idx="5567">
                  <c:v>0.98247499999999999</c:v>
                </c:pt>
                <c:pt idx="5568">
                  <c:v>0.98076200000000002</c:v>
                </c:pt>
                <c:pt idx="5569">
                  <c:v>0.97991499999999998</c:v>
                </c:pt>
                <c:pt idx="5570">
                  <c:v>0.98040400000000005</c:v>
                </c:pt>
                <c:pt idx="5571">
                  <c:v>0.98192599999999997</c:v>
                </c:pt>
                <c:pt idx="5572">
                  <c:v>0.98425700000000005</c:v>
                </c:pt>
                <c:pt idx="5573">
                  <c:v>0.98733800000000005</c:v>
                </c:pt>
                <c:pt idx="5574">
                  <c:v>0.99077499999999996</c:v>
                </c:pt>
                <c:pt idx="5575">
                  <c:v>0.99391799999999997</c:v>
                </c:pt>
                <c:pt idx="5576">
                  <c:v>0.996224</c:v>
                </c:pt>
                <c:pt idx="5577">
                  <c:v>0.99743599999999999</c:v>
                </c:pt>
                <c:pt idx="5578">
                  <c:v>0.99755400000000005</c:v>
                </c:pt>
                <c:pt idx="5579">
                  <c:v>0.99633400000000005</c:v>
                </c:pt>
                <c:pt idx="5580">
                  <c:v>0.99392999999999998</c:v>
                </c:pt>
                <c:pt idx="5581">
                  <c:v>0.99173100000000003</c:v>
                </c:pt>
                <c:pt idx="5582">
                  <c:v>0.99077300000000001</c:v>
                </c:pt>
                <c:pt idx="5583">
                  <c:v>0.99065499999999995</c:v>
                </c:pt>
                <c:pt idx="5584">
                  <c:v>0.99072199999999999</c:v>
                </c:pt>
                <c:pt idx="5585">
                  <c:v>0.99072400000000005</c:v>
                </c:pt>
                <c:pt idx="5586">
                  <c:v>0.99048199999999997</c:v>
                </c:pt>
                <c:pt idx="5587">
                  <c:v>0.98943999999999999</c:v>
                </c:pt>
                <c:pt idx="5588">
                  <c:v>0.98706499999999997</c:v>
                </c:pt>
                <c:pt idx="5589">
                  <c:v>0.98406499999999997</c:v>
                </c:pt>
                <c:pt idx="5590">
                  <c:v>0.98218000000000005</c:v>
                </c:pt>
                <c:pt idx="5591">
                  <c:v>0.98186300000000004</c:v>
                </c:pt>
                <c:pt idx="5592">
                  <c:v>0.98124400000000001</c:v>
                </c:pt>
                <c:pt idx="5593">
                  <c:v>0.97875000000000001</c:v>
                </c:pt>
                <c:pt idx="5594">
                  <c:v>0.97520300000000004</c:v>
                </c:pt>
                <c:pt idx="5595">
                  <c:v>0.97195699999999996</c:v>
                </c:pt>
                <c:pt idx="5596">
                  <c:v>0.96914400000000001</c:v>
                </c:pt>
                <c:pt idx="5597">
                  <c:v>0.96688700000000005</c:v>
                </c:pt>
                <c:pt idx="5598">
                  <c:v>0.96609599999999995</c:v>
                </c:pt>
                <c:pt idx="5599">
                  <c:v>0.96692299999999998</c:v>
                </c:pt>
                <c:pt idx="5600">
                  <c:v>0.96817900000000001</c:v>
                </c:pt>
                <c:pt idx="5601">
                  <c:v>0.96901800000000005</c:v>
                </c:pt>
                <c:pt idx="5602">
                  <c:v>0.96961900000000001</c:v>
                </c:pt>
                <c:pt idx="5603">
                  <c:v>0.97019699999999998</c:v>
                </c:pt>
                <c:pt idx="5604">
                  <c:v>0.97050000000000003</c:v>
                </c:pt>
                <c:pt idx="5605">
                  <c:v>0.97025799999999995</c:v>
                </c:pt>
                <c:pt idx="5606">
                  <c:v>0.96980599999999995</c:v>
                </c:pt>
                <c:pt idx="5607">
                  <c:v>0.96981799999999996</c:v>
                </c:pt>
                <c:pt idx="5608">
                  <c:v>0.97045400000000004</c:v>
                </c:pt>
                <c:pt idx="5609">
                  <c:v>0.97128899999999996</c:v>
                </c:pt>
                <c:pt idx="5610">
                  <c:v>0.972136</c:v>
                </c:pt>
                <c:pt idx="5611">
                  <c:v>0.97368100000000002</c:v>
                </c:pt>
                <c:pt idx="5612">
                  <c:v>0.97662199999999999</c:v>
                </c:pt>
                <c:pt idx="5613">
                  <c:v>0.98036100000000004</c:v>
                </c:pt>
                <c:pt idx="5614">
                  <c:v>0.98374399999999995</c:v>
                </c:pt>
                <c:pt idx="5615">
                  <c:v>0.98697199999999996</c:v>
                </c:pt>
                <c:pt idx="5616">
                  <c:v>0.99116700000000002</c:v>
                </c:pt>
                <c:pt idx="5617">
                  <c:v>0.99615799999999999</c:v>
                </c:pt>
                <c:pt idx="5618">
                  <c:v>1.0004010000000001</c:v>
                </c:pt>
                <c:pt idx="5619">
                  <c:v>1.0029710000000001</c:v>
                </c:pt>
                <c:pt idx="5620">
                  <c:v>1.004578</c:v>
                </c:pt>
                <c:pt idx="5621">
                  <c:v>1.006289</c:v>
                </c:pt>
                <c:pt idx="5622">
                  <c:v>1.0078119999999999</c:v>
                </c:pt>
                <c:pt idx="5623">
                  <c:v>1.008464</c:v>
                </c:pt>
                <c:pt idx="5624">
                  <c:v>1.0090440000000001</c:v>
                </c:pt>
                <c:pt idx="5625">
                  <c:v>1.010491</c:v>
                </c:pt>
                <c:pt idx="5626">
                  <c:v>1.0116309999999999</c:v>
                </c:pt>
                <c:pt idx="5627">
                  <c:v>1.010667</c:v>
                </c:pt>
                <c:pt idx="5628">
                  <c:v>1.0078389999999999</c:v>
                </c:pt>
                <c:pt idx="5629">
                  <c:v>1.0044900000000001</c:v>
                </c:pt>
                <c:pt idx="5630">
                  <c:v>1.000904</c:v>
                </c:pt>
                <c:pt idx="5631">
                  <c:v>0.99659299999999995</c:v>
                </c:pt>
                <c:pt idx="5632">
                  <c:v>0.99175999999999997</c:v>
                </c:pt>
                <c:pt idx="5633">
                  <c:v>0.98751299999999997</c:v>
                </c:pt>
                <c:pt idx="5634">
                  <c:v>0.98431100000000005</c:v>
                </c:pt>
                <c:pt idx="5635">
                  <c:v>0.98144500000000001</c:v>
                </c:pt>
                <c:pt idx="5636">
                  <c:v>0.97877700000000001</c:v>
                </c:pt>
                <c:pt idx="5637">
                  <c:v>0.97716700000000001</c:v>
                </c:pt>
                <c:pt idx="5638">
                  <c:v>0.976827</c:v>
                </c:pt>
                <c:pt idx="5639">
                  <c:v>0.97700200000000004</c:v>
                </c:pt>
                <c:pt idx="5640">
                  <c:v>0.97743199999999997</c:v>
                </c:pt>
                <c:pt idx="5641">
                  <c:v>0.97859700000000005</c:v>
                </c:pt>
                <c:pt idx="5642">
                  <c:v>0.980213</c:v>
                </c:pt>
                <c:pt idx="5643">
                  <c:v>0.98130600000000001</c:v>
                </c:pt>
                <c:pt idx="5644">
                  <c:v>0.98216999999999999</c:v>
                </c:pt>
                <c:pt idx="5645">
                  <c:v>0.98363400000000001</c:v>
                </c:pt>
                <c:pt idx="5646">
                  <c:v>0.98546400000000001</c:v>
                </c:pt>
                <c:pt idx="5647">
                  <c:v>0.987452</c:v>
                </c:pt>
                <c:pt idx="5648">
                  <c:v>0.98979600000000001</c:v>
                </c:pt>
                <c:pt idx="5649">
                  <c:v>0.99223300000000003</c:v>
                </c:pt>
                <c:pt idx="5650">
                  <c:v>0.99425300000000005</c:v>
                </c:pt>
                <c:pt idx="5651">
                  <c:v>0.99569099999999999</c:v>
                </c:pt>
                <c:pt idx="5652">
                  <c:v>0.99685100000000004</c:v>
                </c:pt>
                <c:pt idx="5653">
                  <c:v>0.99848999999999999</c:v>
                </c:pt>
                <c:pt idx="5654">
                  <c:v>1.0013259999999999</c:v>
                </c:pt>
                <c:pt idx="5655">
                  <c:v>1.004842</c:v>
                </c:pt>
                <c:pt idx="5656">
                  <c:v>1.0076290000000001</c:v>
                </c:pt>
                <c:pt idx="5657">
                  <c:v>1.0093859999999999</c:v>
                </c:pt>
                <c:pt idx="5658">
                  <c:v>1.0109109999999999</c:v>
                </c:pt>
                <c:pt idx="5659">
                  <c:v>1.012375</c:v>
                </c:pt>
                <c:pt idx="5660">
                  <c:v>1.0134540000000001</c:v>
                </c:pt>
                <c:pt idx="5661">
                  <c:v>1.0147079999999999</c:v>
                </c:pt>
                <c:pt idx="5662">
                  <c:v>1.017342</c:v>
                </c:pt>
                <c:pt idx="5663">
                  <c:v>1.021401</c:v>
                </c:pt>
                <c:pt idx="5664">
                  <c:v>1.0250589999999999</c:v>
                </c:pt>
                <c:pt idx="5665">
                  <c:v>1.026837</c:v>
                </c:pt>
                <c:pt idx="5666">
                  <c:v>1.027434</c:v>
                </c:pt>
                <c:pt idx="5667">
                  <c:v>1.027731</c:v>
                </c:pt>
                <c:pt idx="5668">
                  <c:v>1.0269680000000001</c:v>
                </c:pt>
                <c:pt idx="5669">
                  <c:v>1.0244150000000001</c:v>
                </c:pt>
                <c:pt idx="5670">
                  <c:v>1.0211030000000001</c:v>
                </c:pt>
                <c:pt idx="5671">
                  <c:v>1.0184569999999999</c:v>
                </c:pt>
                <c:pt idx="5672">
                  <c:v>1.016184</c:v>
                </c:pt>
                <c:pt idx="5673">
                  <c:v>1.013185</c:v>
                </c:pt>
                <c:pt idx="5674">
                  <c:v>1.00959</c:v>
                </c:pt>
                <c:pt idx="5675">
                  <c:v>1.00614</c:v>
                </c:pt>
                <c:pt idx="5676">
                  <c:v>1.0030049999999999</c:v>
                </c:pt>
                <c:pt idx="5677">
                  <c:v>1.000318</c:v>
                </c:pt>
                <c:pt idx="5678">
                  <c:v>0.99845600000000001</c:v>
                </c:pt>
                <c:pt idx="5679">
                  <c:v>0.99739599999999995</c:v>
                </c:pt>
                <c:pt idx="5680">
                  <c:v>0.99653999999999998</c:v>
                </c:pt>
                <c:pt idx="5681">
                  <c:v>0.99532100000000001</c:v>
                </c:pt>
                <c:pt idx="5682">
                  <c:v>0.994147</c:v>
                </c:pt>
                <c:pt idx="5683">
                  <c:v>0.99449500000000002</c:v>
                </c:pt>
                <c:pt idx="5684">
                  <c:v>0.99703200000000003</c:v>
                </c:pt>
                <c:pt idx="5685">
                  <c:v>1.000373</c:v>
                </c:pt>
                <c:pt idx="5686">
                  <c:v>1.002775</c:v>
                </c:pt>
                <c:pt idx="5687">
                  <c:v>1.003814</c:v>
                </c:pt>
                <c:pt idx="5688">
                  <c:v>1.0040249999999999</c:v>
                </c:pt>
                <c:pt idx="5689">
                  <c:v>1.003952</c:v>
                </c:pt>
                <c:pt idx="5690">
                  <c:v>1.003714</c:v>
                </c:pt>
                <c:pt idx="5691">
                  <c:v>1.00369</c:v>
                </c:pt>
                <c:pt idx="5692">
                  <c:v>1.0049239999999999</c:v>
                </c:pt>
                <c:pt idx="5693">
                  <c:v>1.007374</c:v>
                </c:pt>
                <c:pt idx="5694">
                  <c:v>1.0093939999999999</c:v>
                </c:pt>
                <c:pt idx="5695">
                  <c:v>1.0102439999999999</c:v>
                </c:pt>
                <c:pt idx="5696">
                  <c:v>1.0109939999999999</c:v>
                </c:pt>
                <c:pt idx="5697">
                  <c:v>1.0126520000000001</c:v>
                </c:pt>
                <c:pt idx="5698">
                  <c:v>1.015047</c:v>
                </c:pt>
                <c:pt idx="5699">
                  <c:v>1.017612</c:v>
                </c:pt>
                <c:pt idx="5700">
                  <c:v>1.0201229999999999</c:v>
                </c:pt>
                <c:pt idx="5701">
                  <c:v>1.0223279999999999</c:v>
                </c:pt>
                <c:pt idx="5702">
                  <c:v>1.0237419999999999</c:v>
                </c:pt>
                <c:pt idx="5703">
                  <c:v>1.024114</c:v>
                </c:pt>
                <c:pt idx="5704">
                  <c:v>1.0237670000000001</c:v>
                </c:pt>
                <c:pt idx="5705">
                  <c:v>1.0233350000000001</c:v>
                </c:pt>
                <c:pt idx="5706">
                  <c:v>1.0229889999999999</c:v>
                </c:pt>
                <c:pt idx="5707">
                  <c:v>1.022302</c:v>
                </c:pt>
                <c:pt idx="5708">
                  <c:v>1.0213319999999999</c:v>
                </c:pt>
                <c:pt idx="5709">
                  <c:v>1.020743</c:v>
                </c:pt>
                <c:pt idx="5710">
                  <c:v>1.020232</c:v>
                </c:pt>
                <c:pt idx="5711">
                  <c:v>1.0184489999999999</c:v>
                </c:pt>
                <c:pt idx="5712">
                  <c:v>1.0147949999999999</c:v>
                </c:pt>
                <c:pt idx="5713">
                  <c:v>1.0100519999999999</c:v>
                </c:pt>
                <c:pt idx="5714">
                  <c:v>1.004861</c:v>
                </c:pt>
                <c:pt idx="5715">
                  <c:v>0.99890400000000001</c:v>
                </c:pt>
                <c:pt idx="5716">
                  <c:v>0.99278299999999997</c:v>
                </c:pt>
                <c:pt idx="5717">
                  <c:v>0.98858000000000001</c:v>
                </c:pt>
                <c:pt idx="5718">
                  <c:v>0.98716700000000002</c:v>
                </c:pt>
                <c:pt idx="5719">
                  <c:v>0.98693500000000001</c:v>
                </c:pt>
                <c:pt idx="5720">
                  <c:v>0.98618099999999997</c:v>
                </c:pt>
                <c:pt idx="5721">
                  <c:v>0.98542300000000005</c:v>
                </c:pt>
                <c:pt idx="5722">
                  <c:v>0.98560999999999999</c:v>
                </c:pt>
                <c:pt idx="5723">
                  <c:v>0.98558299999999999</c:v>
                </c:pt>
                <c:pt idx="5724">
                  <c:v>0.98408700000000005</c:v>
                </c:pt>
                <c:pt idx="5725">
                  <c:v>0.98228199999999999</c:v>
                </c:pt>
                <c:pt idx="5726">
                  <c:v>0.98189099999999996</c:v>
                </c:pt>
                <c:pt idx="5727">
                  <c:v>0.98266500000000001</c:v>
                </c:pt>
                <c:pt idx="5728">
                  <c:v>0.98299099999999995</c:v>
                </c:pt>
                <c:pt idx="5729">
                  <c:v>0.98228499999999996</c:v>
                </c:pt>
                <c:pt idx="5730">
                  <c:v>0.981541</c:v>
                </c:pt>
                <c:pt idx="5731">
                  <c:v>0.981375</c:v>
                </c:pt>
                <c:pt idx="5732">
                  <c:v>0.98123400000000005</c:v>
                </c:pt>
                <c:pt idx="5733">
                  <c:v>0.98089999999999999</c:v>
                </c:pt>
                <c:pt idx="5734">
                  <c:v>0.98142099999999999</c:v>
                </c:pt>
                <c:pt idx="5735">
                  <c:v>0.98362700000000003</c:v>
                </c:pt>
                <c:pt idx="5736">
                  <c:v>0.98651299999999997</c:v>
                </c:pt>
                <c:pt idx="5737">
                  <c:v>0.98872199999999999</c:v>
                </c:pt>
                <c:pt idx="5738">
                  <c:v>0.99074200000000001</c:v>
                </c:pt>
                <c:pt idx="5739">
                  <c:v>0.99375100000000005</c:v>
                </c:pt>
                <c:pt idx="5740">
                  <c:v>0.99734699999999998</c:v>
                </c:pt>
                <c:pt idx="5741">
                  <c:v>1.0003120000000001</c:v>
                </c:pt>
                <c:pt idx="5742">
                  <c:v>1.002553</c:v>
                </c:pt>
                <c:pt idx="5743">
                  <c:v>1.0047109999999999</c:v>
                </c:pt>
                <c:pt idx="5744">
                  <c:v>1.006947</c:v>
                </c:pt>
                <c:pt idx="5745">
                  <c:v>1.008821</c:v>
                </c:pt>
                <c:pt idx="5746">
                  <c:v>1.009843</c:v>
                </c:pt>
                <c:pt idx="5747">
                  <c:v>1.009881</c:v>
                </c:pt>
                <c:pt idx="5748">
                  <c:v>1.009166</c:v>
                </c:pt>
                <c:pt idx="5749">
                  <c:v>1.0081439999999999</c:v>
                </c:pt>
                <c:pt idx="5750">
                  <c:v>1.006926</c:v>
                </c:pt>
                <c:pt idx="5751">
                  <c:v>1.004966</c:v>
                </c:pt>
                <c:pt idx="5752">
                  <c:v>1.0019929999999999</c:v>
                </c:pt>
                <c:pt idx="5753">
                  <c:v>0.99845700000000004</c:v>
                </c:pt>
                <c:pt idx="5754">
                  <c:v>0.99476600000000004</c:v>
                </c:pt>
                <c:pt idx="5755">
                  <c:v>0.99112299999999998</c:v>
                </c:pt>
                <c:pt idx="5756">
                  <c:v>0.98759799999999998</c:v>
                </c:pt>
                <c:pt idx="5757">
                  <c:v>0.98392599999999997</c:v>
                </c:pt>
                <c:pt idx="5758">
                  <c:v>0.97991499999999998</c:v>
                </c:pt>
                <c:pt idx="5759">
                  <c:v>0.97582899999999995</c:v>
                </c:pt>
                <c:pt idx="5760">
                  <c:v>0.97203799999999996</c:v>
                </c:pt>
                <c:pt idx="5761">
                  <c:v>0.96865500000000004</c:v>
                </c:pt>
                <c:pt idx="5762">
                  <c:v>0.96571899999999999</c:v>
                </c:pt>
                <c:pt idx="5763">
                  <c:v>0.96380600000000005</c:v>
                </c:pt>
                <c:pt idx="5764">
                  <c:v>0.96382699999999999</c:v>
                </c:pt>
                <c:pt idx="5765">
                  <c:v>0.96557300000000001</c:v>
                </c:pt>
                <c:pt idx="5766">
                  <c:v>0.96750999999999998</c:v>
                </c:pt>
                <c:pt idx="5767">
                  <c:v>0.968719</c:v>
                </c:pt>
                <c:pt idx="5768">
                  <c:v>0.96984199999999998</c:v>
                </c:pt>
                <c:pt idx="5769">
                  <c:v>0.97152899999999998</c:v>
                </c:pt>
                <c:pt idx="5770">
                  <c:v>0.97315200000000002</c:v>
                </c:pt>
                <c:pt idx="5771">
                  <c:v>0.97375199999999995</c:v>
                </c:pt>
                <c:pt idx="5772">
                  <c:v>0.97356699999999996</c:v>
                </c:pt>
                <c:pt idx="5773">
                  <c:v>0.97382500000000005</c:v>
                </c:pt>
                <c:pt idx="5774">
                  <c:v>0.97495799999999999</c:v>
                </c:pt>
                <c:pt idx="5775">
                  <c:v>0.97601700000000002</c:v>
                </c:pt>
                <c:pt idx="5776">
                  <c:v>0.97640800000000005</c:v>
                </c:pt>
                <c:pt idx="5777">
                  <c:v>0.97697599999999996</c:v>
                </c:pt>
                <c:pt idx="5778">
                  <c:v>0.97885599999999995</c:v>
                </c:pt>
                <c:pt idx="5779">
                  <c:v>0.98222799999999999</c:v>
                </c:pt>
                <c:pt idx="5780">
                  <c:v>0.98634999999999995</c:v>
                </c:pt>
                <c:pt idx="5781">
                  <c:v>0.99048800000000004</c:v>
                </c:pt>
                <c:pt idx="5782">
                  <c:v>0.99429199999999995</c:v>
                </c:pt>
                <c:pt idx="5783">
                  <c:v>0.99719400000000002</c:v>
                </c:pt>
                <c:pt idx="5784">
                  <c:v>0.99876799999999999</c:v>
                </c:pt>
                <c:pt idx="5785">
                  <c:v>0.99996200000000002</c:v>
                </c:pt>
                <c:pt idx="5786">
                  <c:v>1.0021469999999999</c:v>
                </c:pt>
                <c:pt idx="5787">
                  <c:v>1.0050429999999999</c:v>
                </c:pt>
                <c:pt idx="5788">
                  <c:v>1.0072779999999999</c:v>
                </c:pt>
                <c:pt idx="5789">
                  <c:v>1.0085170000000001</c:v>
                </c:pt>
                <c:pt idx="5790">
                  <c:v>1.009782</c:v>
                </c:pt>
                <c:pt idx="5791">
                  <c:v>1.0113749999999999</c:v>
                </c:pt>
                <c:pt idx="5792">
                  <c:v>1.0115799999999999</c:v>
                </c:pt>
                <c:pt idx="5793">
                  <c:v>1.009169</c:v>
                </c:pt>
                <c:pt idx="5794">
                  <c:v>1.005574</c:v>
                </c:pt>
                <c:pt idx="5795">
                  <c:v>1.002434</c:v>
                </c:pt>
                <c:pt idx="5796">
                  <c:v>0.99922</c:v>
                </c:pt>
                <c:pt idx="5797">
                  <c:v>0.99493399999999999</c:v>
                </c:pt>
                <c:pt idx="5798">
                  <c:v>0.990228</c:v>
                </c:pt>
                <c:pt idx="5799">
                  <c:v>0.98669399999999996</c:v>
                </c:pt>
                <c:pt idx="5800">
                  <c:v>0.98466200000000004</c:v>
                </c:pt>
                <c:pt idx="5801">
                  <c:v>0.98286399999999996</c:v>
                </c:pt>
                <c:pt idx="5802">
                  <c:v>0.98068699999999998</c:v>
                </c:pt>
                <c:pt idx="5803">
                  <c:v>0.97894800000000004</c:v>
                </c:pt>
                <c:pt idx="5804">
                  <c:v>0.97806899999999997</c:v>
                </c:pt>
                <c:pt idx="5805">
                  <c:v>0.97780900000000004</c:v>
                </c:pt>
                <c:pt idx="5806">
                  <c:v>0.97845400000000005</c:v>
                </c:pt>
                <c:pt idx="5807">
                  <c:v>0.98032699999999995</c:v>
                </c:pt>
                <c:pt idx="5808">
                  <c:v>0.98300699999999996</c:v>
                </c:pt>
                <c:pt idx="5809">
                  <c:v>0.98581399999999997</c:v>
                </c:pt>
                <c:pt idx="5810">
                  <c:v>0.98841900000000005</c:v>
                </c:pt>
                <c:pt idx="5811">
                  <c:v>0.99105699999999997</c:v>
                </c:pt>
                <c:pt idx="5812">
                  <c:v>0.994035</c:v>
                </c:pt>
                <c:pt idx="5813">
                  <c:v>0.99693600000000004</c:v>
                </c:pt>
                <c:pt idx="5814">
                  <c:v>0.99889099999999997</c:v>
                </c:pt>
                <c:pt idx="5815">
                  <c:v>0.99962099999999998</c:v>
                </c:pt>
                <c:pt idx="5816">
                  <c:v>0.99974300000000005</c:v>
                </c:pt>
                <c:pt idx="5817">
                  <c:v>0.99982800000000005</c:v>
                </c:pt>
                <c:pt idx="5818">
                  <c:v>0.99963100000000005</c:v>
                </c:pt>
                <c:pt idx="5819">
                  <c:v>0.99892800000000004</c:v>
                </c:pt>
                <c:pt idx="5820">
                  <c:v>0.99829500000000004</c:v>
                </c:pt>
                <c:pt idx="5821">
                  <c:v>0.99839100000000003</c:v>
                </c:pt>
                <c:pt idx="5822">
                  <c:v>0.999274</c:v>
                </c:pt>
                <c:pt idx="5823">
                  <c:v>0.999942</c:v>
                </c:pt>
                <c:pt idx="5824">
                  <c:v>0.99899099999999996</c:v>
                </c:pt>
                <c:pt idx="5825">
                  <c:v>0.99741100000000005</c:v>
                </c:pt>
                <c:pt idx="5826">
                  <c:v>0.99798200000000004</c:v>
                </c:pt>
                <c:pt idx="5827">
                  <c:v>1.00102</c:v>
                </c:pt>
                <c:pt idx="5828">
                  <c:v>1.0043660000000001</c:v>
                </c:pt>
                <c:pt idx="5829">
                  <c:v>1.007047</c:v>
                </c:pt>
                <c:pt idx="5830">
                  <c:v>1.009949</c:v>
                </c:pt>
                <c:pt idx="5831">
                  <c:v>1.0132650000000001</c:v>
                </c:pt>
                <c:pt idx="5832">
                  <c:v>1.0156879999999999</c:v>
                </c:pt>
                <c:pt idx="5833">
                  <c:v>1.0164200000000001</c:v>
                </c:pt>
                <c:pt idx="5834">
                  <c:v>1.016302</c:v>
                </c:pt>
                <c:pt idx="5835">
                  <c:v>1.016133</c:v>
                </c:pt>
                <c:pt idx="5836">
                  <c:v>1.0152190000000001</c:v>
                </c:pt>
                <c:pt idx="5837">
                  <c:v>1.012956</c:v>
                </c:pt>
                <c:pt idx="5838">
                  <c:v>1.010505</c:v>
                </c:pt>
                <c:pt idx="5839">
                  <c:v>1.008991</c:v>
                </c:pt>
                <c:pt idx="5840">
                  <c:v>1.0073810000000001</c:v>
                </c:pt>
                <c:pt idx="5841">
                  <c:v>1.0044109999999999</c:v>
                </c:pt>
                <c:pt idx="5842">
                  <c:v>1.000918</c:v>
                </c:pt>
                <c:pt idx="5843">
                  <c:v>0.99794000000000005</c:v>
                </c:pt>
                <c:pt idx="5844">
                  <c:v>0.99488699999999997</c:v>
                </c:pt>
                <c:pt idx="5845">
                  <c:v>0.99147200000000002</c:v>
                </c:pt>
                <c:pt idx="5846">
                  <c:v>0.98910600000000004</c:v>
                </c:pt>
                <c:pt idx="5847">
                  <c:v>0.98902599999999996</c:v>
                </c:pt>
                <c:pt idx="5848">
                  <c:v>0.990595</c:v>
                </c:pt>
                <c:pt idx="5849">
                  <c:v>0.99199700000000002</c:v>
                </c:pt>
                <c:pt idx="5850">
                  <c:v>0.992205</c:v>
                </c:pt>
                <c:pt idx="5851">
                  <c:v>0.99193399999999998</c:v>
                </c:pt>
                <c:pt idx="5852">
                  <c:v>0.99197299999999999</c:v>
                </c:pt>
                <c:pt idx="5853">
                  <c:v>0.99202199999999996</c:v>
                </c:pt>
                <c:pt idx="5854">
                  <c:v>0.99199300000000001</c:v>
                </c:pt>
                <c:pt idx="5855">
                  <c:v>0.99236199999999997</c:v>
                </c:pt>
                <c:pt idx="5856">
                  <c:v>0.99329699999999999</c:v>
                </c:pt>
                <c:pt idx="5857">
                  <c:v>0.99457099999999998</c:v>
                </c:pt>
                <c:pt idx="5858">
                  <c:v>0.99603699999999995</c:v>
                </c:pt>
                <c:pt idx="5859">
                  <c:v>0.997668</c:v>
                </c:pt>
                <c:pt idx="5860">
                  <c:v>0.99933300000000003</c:v>
                </c:pt>
                <c:pt idx="5861">
                  <c:v>1.001115</c:v>
                </c:pt>
                <c:pt idx="5862">
                  <c:v>1.003255</c:v>
                </c:pt>
                <c:pt idx="5863">
                  <c:v>1.0057199999999999</c:v>
                </c:pt>
                <c:pt idx="5864">
                  <c:v>1.0085230000000001</c:v>
                </c:pt>
                <c:pt idx="5865">
                  <c:v>1.0115209999999999</c:v>
                </c:pt>
                <c:pt idx="5866">
                  <c:v>1.0139530000000001</c:v>
                </c:pt>
                <c:pt idx="5867">
                  <c:v>1.0153989999999999</c:v>
                </c:pt>
                <c:pt idx="5868">
                  <c:v>1.016502</c:v>
                </c:pt>
                <c:pt idx="5869">
                  <c:v>1.0178659999999999</c:v>
                </c:pt>
                <c:pt idx="5870">
                  <c:v>1.0193890000000001</c:v>
                </c:pt>
                <c:pt idx="5871">
                  <c:v>1.0209950000000001</c:v>
                </c:pt>
                <c:pt idx="5872">
                  <c:v>1.022772</c:v>
                </c:pt>
                <c:pt idx="5873">
                  <c:v>1.024335</c:v>
                </c:pt>
                <c:pt idx="5874">
                  <c:v>1.024845</c:v>
                </c:pt>
                <c:pt idx="5875">
                  <c:v>1.023717</c:v>
                </c:pt>
                <c:pt idx="5876">
                  <c:v>1.0211030000000001</c:v>
                </c:pt>
                <c:pt idx="5877">
                  <c:v>1.018111</c:v>
                </c:pt>
                <c:pt idx="5878">
                  <c:v>1.01596</c:v>
                </c:pt>
                <c:pt idx="5879">
                  <c:v>1.014405</c:v>
                </c:pt>
                <c:pt idx="5880">
                  <c:v>1.012561</c:v>
                </c:pt>
                <c:pt idx="5881">
                  <c:v>1.010167</c:v>
                </c:pt>
                <c:pt idx="5882">
                  <c:v>1.0069330000000001</c:v>
                </c:pt>
                <c:pt idx="5883">
                  <c:v>1.002996</c:v>
                </c:pt>
                <c:pt idx="5884">
                  <c:v>0.99950300000000003</c:v>
                </c:pt>
                <c:pt idx="5885">
                  <c:v>0.99711000000000005</c:v>
                </c:pt>
                <c:pt idx="5886">
                  <c:v>0.99487400000000004</c:v>
                </c:pt>
                <c:pt idx="5887">
                  <c:v>0.99145399999999995</c:v>
                </c:pt>
                <c:pt idx="5888">
                  <c:v>0.98696899999999999</c:v>
                </c:pt>
                <c:pt idx="5889">
                  <c:v>0.98306800000000005</c:v>
                </c:pt>
                <c:pt idx="5890">
                  <c:v>0.98113700000000004</c:v>
                </c:pt>
                <c:pt idx="5891">
                  <c:v>0.98104499999999994</c:v>
                </c:pt>
                <c:pt idx="5892">
                  <c:v>0.98186300000000004</c:v>
                </c:pt>
                <c:pt idx="5893">
                  <c:v>0.98302800000000001</c:v>
                </c:pt>
                <c:pt idx="5894">
                  <c:v>0.98436999999999997</c:v>
                </c:pt>
                <c:pt idx="5895">
                  <c:v>0.98580800000000002</c:v>
                </c:pt>
                <c:pt idx="5896">
                  <c:v>0.98730099999999998</c:v>
                </c:pt>
                <c:pt idx="5897">
                  <c:v>0.98869499999999999</c:v>
                </c:pt>
                <c:pt idx="5898">
                  <c:v>0.98973</c:v>
                </c:pt>
                <c:pt idx="5899">
                  <c:v>0.99010200000000004</c:v>
                </c:pt>
                <c:pt idx="5900">
                  <c:v>0.98958500000000005</c:v>
                </c:pt>
                <c:pt idx="5901">
                  <c:v>0.988869</c:v>
                </c:pt>
                <c:pt idx="5902">
                  <c:v>0.98928400000000005</c:v>
                </c:pt>
                <c:pt idx="5903">
                  <c:v>0.99104300000000001</c:v>
                </c:pt>
                <c:pt idx="5904">
                  <c:v>0.99332900000000002</c:v>
                </c:pt>
                <c:pt idx="5905">
                  <c:v>0.99595199999999995</c:v>
                </c:pt>
                <c:pt idx="5906">
                  <c:v>0.99960899999999997</c:v>
                </c:pt>
                <c:pt idx="5907">
                  <c:v>1.004372</c:v>
                </c:pt>
                <c:pt idx="5908">
                  <c:v>1.0086759999999999</c:v>
                </c:pt>
                <c:pt idx="5909">
                  <c:v>1.0110129999999999</c:v>
                </c:pt>
                <c:pt idx="5910">
                  <c:v>1.0119199999999999</c:v>
                </c:pt>
                <c:pt idx="5911">
                  <c:v>1.0127010000000001</c:v>
                </c:pt>
                <c:pt idx="5912">
                  <c:v>1.0132159999999999</c:v>
                </c:pt>
                <c:pt idx="5913">
                  <c:v>1.012532</c:v>
                </c:pt>
                <c:pt idx="5914">
                  <c:v>1.0108569999999999</c:v>
                </c:pt>
                <c:pt idx="5915">
                  <c:v>1.009269</c:v>
                </c:pt>
                <c:pt idx="5916">
                  <c:v>1.0080960000000001</c:v>
                </c:pt>
                <c:pt idx="5917">
                  <c:v>1.006845</c:v>
                </c:pt>
                <c:pt idx="5918">
                  <c:v>1.0051060000000001</c:v>
                </c:pt>
                <c:pt idx="5919">
                  <c:v>1.002875</c:v>
                </c:pt>
                <c:pt idx="5920">
                  <c:v>1.0004379999999999</c:v>
                </c:pt>
                <c:pt idx="5921">
                  <c:v>0.99774099999999999</c:v>
                </c:pt>
                <c:pt idx="5922">
                  <c:v>0.99420500000000001</c:v>
                </c:pt>
                <c:pt idx="5923">
                  <c:v>0.98998200000000003</c:v>
                </c:pt>
                <c:pt idx="5924">
                  <c:v>0.98610600000000004</c:v>
                </c:pt>
                <c:pt idx="5925">
                  <c:v>0.98292800000000002</c:v>
                </c:pt>
                <c:pt idx="5926">
                  <c:v>0.97996300000000003</c:v>
                </c:pt>
                <c:pt idx="5927">
                  <c:v>0.97711800000000004</c:v>
                </c:pt>
                <c:pt idx="5928">
                  <c:v>0.97483299999999995</c:v>
                </c:pt>
                <c:pt idx="5929">
                  <c:v>0.97343000000000002</c:v>
                </c:pt>
                <c:pt idx="5930">
                  <c:v>0.97294800000000004</c:v>
                </c:pt>
                <c:pt idx="5931">
                  <c:v>0.973325</c:v>
                </c:pt>
                <c:pt idx="5932">
                  <c:v>0.97469399999999995</c:v>
                </c:pt>
                <c:pt idx="5933">
                  <c:v>0.97704199999999997</c:v>
                </c:pt>
                <c:pt idx="5934">
                  <c:v>0.97956500000000002</c:v>
                </c:pt>
                <c:pt idx="5935">
                  <c:v>0.98123499999999997</c:v>
                </c:pt>
                <c:pt idx="5936">
                  <c:v>0.98185299999999998</c:v>
                </c:pt>
                <c:pt idx="5937">
                  <c:v>0.98214599999999996</c:v>
                </c:pt>
                <c:pt idx="5938">
                  <c:v>0.98267000000000004</c:v>
                </c:pt>
                <c:pt idx="5939">
                  <c:v>0.98271200000000003</c:v>
                </c:pt>
                <c:pt idx="5940">
                  <c:v>0.98156100000000002</c:v>
                </c:pt>
                <c:pt idx="5941">
                  <c:v>0.980406</c:v>
                </c:pt>
                <c:pt idx="5942">
                  <c:v>0.98074899999999998</c:v>
                </c:pt>
                <c:pt idx="5943">
                  <c:v>0.98225899999999999</c:v>
                </c:pt>
                <c:pt idx="5944">
                  <c:v>0.98405100000000001</c:v>
                </c:pt>
                <c:pt idx="5945">
                  <c:v>0.98644699999999996</c:v>
                </c:pt>
                <c:pt idx="5946">
                  <c:v>0.99021000000000003</c:v>
                </c:pt>
                <c:pt idx="5947">
                  <c:v>0.99463500000000005</c:v>
                </c:pt>
                <c:pt idx="5948">
                  <c:v>0.997919</c:v>
                </c:pt>
                <c:pt idx="5949">
                  <c:v>0.99955099999999997</c:v>
                </c:pt>
                <c:pt idx="5950">
                  <c:v>1.000359</c:v>
                </c:pt>
                <c:pt idx="5951">
                  <c:v>1.0008520000000001</c:v>
                </c:pt>
                <c:pt idx="5952">
                  <c:v>1.000966</c:v>
                </c:pt>
                <c:pt idx="5953">
                  <c:v>1.0008699999999999</c:v>
                </c:pt>
                <c:pt idx="5954">
                  <c:v>1.001366</c:v>
                </c:pt>
                <c:pt idx="5955">
                  <c:v>1.0025660000000001</c:v>
                </c:pt>
                <c:pt idx="5956">
                  <c:v>1.003077</c:v>
                </c:pt>
                <c:pt idx="5957">
                  <c:v>1.0021059999999999</c:v>
                </c:pt>
                <c:pt idx="5958">
                  <c:v>1.0004930000000001</c:v>
                </c:pt>
                <c:pt idx="5959">
                  <c:v>0.99902500000000005</c:v>
                </c:pt>
                <c:pt idx="5960">
                  <c:v>0.99758599999999997</c:v>
                </c:pt>
                <c:pt idx="5961">
                  <c:v>0.99578</c:v>
                </c:pt>
                <c:pt idx="5962">
                  <c:v>0.99390999999999996</c:v>
                </c:pt>
                <c:pt idx="5963">
                  <c:v>0.99304800000000004</c:v>
                </c:pt>
                <c:pt idx="5964">
                  <c:v>0.99307800000000002</c:v>
                </c:pt>
                <c:pt idx="5965">
                  <c:v>0.99237900000000001</c:v>
                </c:pt>
                <c:pt idx="5966">
                  <c:v>0.99047600000000002</c:v>
                </c:pt>
                <c:pt idx="5967">
                  <c:v>0.98862000000000005</c:v>
                </c:pt>
                <c:pt idx="5968">
                  <c:v>0.98756200000000005</c:v>
                </c:pt>
                <c:pt idx="5969">
                  <c:v>0.98637699999999995</c:v>
                </c:pt>
                <c:pt idx="5970">
                  <c:v>0.98421099999999995</c:v>
                </c:pt>
                <c:pt idx="5971">
                  <c:v>0.98208899999999999</c:v>
                </c:pt>
                <c:pt idx="5972">
                  <c:v>0.98119699999999999</c:v>
                </c:pt>
                <c:pt idx="5973">
                  <c:v>0.980904</c:v>
                </c:pt>
                <c:pt idx="5974">
                  <c:v>0.98011499999999996</c:v>
                </c:pt>
                <c:pt idx="5975">
                  <c:v>0.97903600000000002</c:v>
                </c:pt>
                <c:pt idx="5976">
                  <c:v>0.97865500000000005</c:v>
                </c:pt>
                <c:pt idx="5977">
                  <c:v>0.97930600000000001</c:v>
                </c:pt>
                <c:pt idx="5978">
                  <c:v>0.98053800000000002</c:v>
                </c:pt>
                <c:pt idx="5979">
                  <c:v>0.98192699999999999</c:v>
                </c:pt>
                <c:pt idx="5980">
                  <c:v>0.98312100000000002</c:v>
                </c:pt>
                <c:pt idx="5981">
                  <c:v>0.98365100000000005</c:v>
                </c:pt>
                <c:pt idx="5982">
                  <c:v>0.98343800000000003</c:v>
                </c:pt>
                <c:pt idx="5983">
                  <c:v>0.98313600000000001</c:v>
                </c:pt>
                <c:pt idx="5984">
                  <c:v>0.98372300000000001</c:v>
                </c:pt>
                <c:pt idx="5985">
                  <c:v>0.98565499999999995</c:v>
                </c:pt>
                <c:pt idx="5986">
                  <c:v>0.98823300000000003</c:v>
                </c:pt>
                <c:pt idx="5987">
                  <c:v>0.99035799999999996</c:v>
                </c:pt>
                <c:pt idx="5988">
                  <c:v>0.99211199999999999</c:v>
                </c:pt>
                <c:pt idx="5989">
                  <c:v>0.99444399999999999</c:v>
                </c:pt>
                <c:pt idx="5990">
                  <c:v>0.99728899999999998</c:v>
                </c:pt>
                <c:pt idx="5991">
                  <c:v>0.99940799999999996</c:v>
                </c:pt>
                <c:pt idx="5992">
                  <c:v>1.0002610000000001</c:v>
                </c:pt>
                <c:pt idx="5993">
                  <c:v>1.0012110000000001</c:v>
                </c:pt>
                <c:pt idx="5994">
                  <c:v>1.004006</c:v>
                </c:pt>
                <c:pt idx="5995">
                  <c:v>1.008327</c:v>
                </c:pt>
                <c:pt idx="5996">
                  <c:v>1.0125310000000001</c:v>
                </c:pt>
                <c:pt idx="5997">
                  <c:v>1.01606</c:v>
                </c:pt>
                <c:pt idx="5998">
                  <c:v>1.019037</c:v>
                </c:pt>
                <c:pt idx="5999">
                  <c:v>1.0207599999999999</c:v>
                </c:pt>
                <c:pt idx="6000">
                  <c:v>1.0205789999999999</c:v>
                </c:pt>
                <c:pt idx="6001">
                  <c:v>1.0192509999999999</c:v>
                </c:pt>
                <c:pt idx="6002">
                  <c:v>1.018027</c:v>
                </c:pt>
                <c:pt idx="6003">
                  <c:v>1.0171809999999999</c:v>
                </c:pt>
                <c:pt idx="6004">
                  <c:v>1.0159849999999999</c:v>
                </c:pt>
                <c:pt idx="6005">
                  <c:v>1.013649</c:v>
                </c:pt>
                <c:pt idx="6006">
                  <c:v>1.0102040000000001</c:v>
                </c:pt>
                <c:pt idx="6007">
                  <c:v>1.0065919999999999</c:v>
                </c:pt>
                <c:pt idx="6008">
                  <c:v>1.0035670000000001</c:v>
                </c:pt>
                <c:pt idx="6009">
                  <c:v>1.0005729999999999</c:v>
                </c:pt>
                <c:pt idx="6010">
                  <c:v>0.99702400000000002</c:v>
                </c:pt>
                <c:pt idx="6011">
                  <c:v>0.99378299999999997</c:v>
                </c:pt>
                <c:pt idx="6012">
                  <c:v>0.99199499999999996</c:v>
                </c:pt>
                <c:pt idx="6013">
                  <c:v>0.99182899999999996</c:v>
                </c:pt>
                <c:pt idx="6014">
                  <c:v>0.99211400000000005</c:v>
                </c:pt>
                <c:pt idx="6015">
                  <c:v>0.99107000000000001</c:v>
                </c:pt>
                <c:pt idx="6016">
                  <c:v>0.98915500000000001</c:v>
                </c:pt>
                <c:pt idx="6017">
                  <c:v>0.98897699999999999</c:v>
                </c:pt>
                <c:pt idx="6018">
                  <c:v>0.99114599999999997</c:v>
                </c:pt>
                <c:pt idx="6019">
                  <c:v>0.99363000000000001</c:v>
                </c:pt>
                <c:pt idx="6020">
                  <c:v>0.99535499999999999</c:v>
                </c:pt>
                <c:pt idx="6021">
                  <c:v>0.997224</c:v>
                </c:pt>
                <c:pt idx="6022">
                  <c:v>0.99968500000000005</c:v>
                </c:pt>
                <c:pt idx="6023">
                  <c:v>1.001844</c:v>
                </c:pt>
                <c:pt idx="6024">
                  <c:v>1.003044</c:v>
                </c:pt>
                <c:pt idx="6025">
                  <c:v>1.003736</c:v>
                </c:pt>
                <c:pt idx="6026">
                  <c:v>1.004769</c:v>
                </c:pt>
                <c:pt idx="6027">
                  <c:v>1.0065770000000001</c:v>
                </c:pt>
                <c:pt idx="6028">
                  <c:v>1.008594</c:v>
                </c:pt>
                <c:pt idx="6029">
                  <c:v>1.009412</c:v>
                </c:pt>
                <c:pt idx="6030">
                  <c:v>1.0085820000000001</c:v>
                </c:pt>
                <c:pt idx="6031">
                  <c:v>1.0076270000000001</c:v>
                </c:pt>
                <c:pt idx="6032">
                  <c:v>1.00803</c:v>
                </c:pt>
                <c:pt idx="6033">
                  <c:v>1.009431</c:v>
                </c:pt>
                <c:pt idx="6034">
                  <c:v>1.0111380000000001</c:v>
                </c:pt>
                <c:pt idx="6035">
                  <c:v>1.0137290000000001</c:v>
                </c:pt>
                <c:pt idx="6036">
                  <c:v>1.0177210000000001</c:v>
                </c:pt>
                <c:pt idx="6037">
                  <c:v>1.0219050000000001</c:v>
                </c:pt>
                <c:pt idx="6038">
                  <c:v>1.0243880000000001</c:v>
                </c:pt>
                <c:pt idx="6039">
                  <c:v>1.0247550000000001</c:v>
                </c:pt>
                <c:pt idx="6040">
                  <c:v>1.0239229999999999</c:v>
                </c:pt>
                <c:pt idx="6041">
                  <c:v>1.0226219999999999</c:v>
                </c:pt>
                <c:pt idx="6042">
                  <c:v>1.021118</c:v>
                </c:pt>
                <c:pt idx="6043">
                  <c:v>1.0194749999999999</c:v>
                </c:pt>
                <c:pt idx="6044">
                  <c:v>1.017355</c:v>
                </c:pt>
                <c:pt idx="6045">
                  <c:v>1.0139910000000001</c:v>
                </c:pt>
                <c:pt idx="6046">
                  <c:v>1.008934</c:v>
                </c:pt>
                <c:pt idx="6047">
                  <c:v>1.0030600000000001</c:v>
                </c:pt>
                <c:pt idx="6048">
                  <c:v>0.99811899999999998</c:v>
                </c:pt>
                <c:pt idx="6049">
                  <c:v>0.99482000000000004</c:v>
                </c:pt>
                <c:pt idx="6050">
                  <c:v>0.99259600000000003</c:v>
                </c:pt>
                <c:pt idx="6051">
                  <c:v>0.99117900000000003</c:v>
                </c:pt>
                <c:pt idx="6052">
                  <c:v>0.99040399999999995</c:v>
                </c:pt>
                <c:pt idx="6053">
                  <c:v>0.98946400000000001</c:v>
                </c:pt>
                <c:pt idx="6054">
                  <c:v>0.98807100000000003</c:v>
                </c:pt>
                <c:pt idx="6055">
                  <c:v>0.98695500000000003</c:v>
                </c:pt>
                <c:pt idx="6056">
                  <c:v>0.98665400000000003</c:v>
                </c:pt>
                <c:pt idx="6057">
                  <c:v>0.98706099999999997</c:v>
                </c:pt>
                <c:pt idx="6058">
                  <c:v>0.98773599999999995</c:v>
                </c:pt>
                <c:pt idx="6059">
                  <c:v>0.98807299999999998</c:v>
                </c:pt>
                <c:pt idx="6060">
                  <c:v>0.98819599999999996</c:v>
                </c:pt>
                <c:pt idx="6061">
                  <c:v>0.98962099999999997</c:v>
                </c:pt>
                <c:pt idx="6062">
                  <c:v>0.99354900000000002</c:v>
                </c:pt>
                <c:pt idx="6063">
                  <c:v>0.99872300000000003</c:v>
                </c:pt>
                <c:pt idx="6064">
                  <c:v>1.0028600000000001</c:v>
                </c:pt>
                <c:pt idx="6065">
                  <c:v>1.005144</c:v>
                </c:pt>
                <c:pt idx="6066">
                  <c:v>1.005725</c:v>
                </c:pt>
                <c:pt idx="6067">
                  <c:v>1.0045029999999999</c:v>
                </c:pt>
                <c:pt idx="6068">
                  <c:v>1.001763</c:v>
                </c:pt>
                <c:pt idx="6069">
                  <c:v>0.99920799999999999</c:v>
                </c:pt>
                <c:pt idx="6070">
                  <c:v>0.99866900000000003</c:v>
                </c:pt>
                <c:pt idx="6071">
                  <c:v>1.000003</c:v>
                </c:pt>
                <c:pt idx="6072">
                  <c:v>1.001814</c:v>
                </c:pt>
                <c:pt idx="6073">
                  <c:v>1.003606</c:v>
                </c:pt>
                <c:pt idx="6074">
                  <c:v>1.005576</c:v>
                </c:pt>
                <c:pt idx="6075">
                  <c:v>1.0073479999999999</c:v>
                </c:pt>
                <c:pt idx="6076">
                  <c:v>1.0086740000000001</c:v>
                </c:pt>
                <c:pt idx="6077">
                  <c:v>1.0099990000000001</c:v>
                </c:pt>
                <c:pt idx="6078">
                  <c:v>1.0114700000000001</c:v>
                </c:pt>
                <c:pt idx="6079">
                  <c:v>1.012753</c:v>
                </c:pt>
                <c:pt idx="6080">
                  <c:v>1.0131060000000001</c:v>
                </c:pt>
                <c:pt idx="6081">
                  <c:v>1.011533</c:v>
                </c:pt>
                <c:pt idx="6082">
                  <c:v>1.008821</c:v>
                </c:pt>
                <c:pt idx="6083">
                  <c:v>1.0071509999999999</c:v>
                </c:pt>
                <c:pt idx="6084">
                  <c:v>1.006767</c:v>
                </c:pt>
                <c:pt idx="6085">
                  <c:v>1.0058450000000001</c:v>
                </c:pt>
                <c:pt idx="6086">
                  <c:v>1.003198</c:v>
                </c:pt>
                <c:pt idx="6087">
                  <c:v>0.99965000000000004</c:v>
                </c:pt>
                <c:pt idx="6088">
                  <c:v>0.99636800000000003</c:v>
                </c:pt>
                <c:pt idx="6089">
                  <c:v>0.99324400000000002</c:v>
                </c:pt>
                <c:pt idx="6090">
                  <c:v>0.99011899999999997</c:v>
                </c:pt>
                <c:pt idx="6091">
                  <c:v>0.98741199999999996</c:v>
                </c:pt>
                <c:pt idx="6092">
                  <c:v>0.98525200000000002</c:v>
                </c:pt>
                <c:pt idx="6093">
                  <c:v>0.98333099999999996</c:v>
                </c:pt>
                <c:pt idx="6094">
                  <c:v>0.98116899999999996</c:v>
                </c:pt>
                <c:pt idx="6095">
                  <c:v>0.97883100000000001</c:v>
                </c:pt>
                <c:pt idx="6096">
                  <c:v>0.97719500000000004</c:v>
                </c:pt>
                <c:pt idx="6097">
                  <c:v>0.976738</c:v>
                </c:pt>
                <c:pt idx="6098">
                  <c:v>0.97695500000000002</c:v>
                </c:pt>
                <c:pt idx="6099">
                  <c:v>0.977796</c:v>
                </c:pt>
                <c:pt idx="6100">
                  <c:v>0.98018099999999997</c:v>
                </c:pt>
                <c:pt idx="6101">
                  <c:v>0.98397400000000002</c:v>
                </c:pt>
                <c:pt idx="6102">
                  <c:v>0.98719100000000004</c:v>
                </c:pt>
                <c:pt idx="6103">
                  <c:v>0.98834100000000003</c:v>
                </c:pt>
                <c:pt idx="6104">
                  <c:v>0.98809899999999995</c:v>
                </c:pt>
                <c:pt idx="6105">
                  <c:v>0.98768500000000004</c:v>
                </c:pt>
                <c:pt idx="6106">
                  <c:v>0.98698600000000003</c:v>
                </c:pt>
                <c:pt idx="6107">
                  <c:v>0.98572199999999999</c:v>
                </c:pt>
                <c:pt idx="6108">
                  <c:v>0.98499199999999998</c:v>
                </c:pt>
                <c:pt idx="6109">
                  <c:v>0.98571900000000001</c:v>
                </c:pt>
                <c:pt idx="6110">
                  <c:v>0.98692100000000005</c:v>
                </c:pt>
                <c:pt idx="6111">
                  <c:v>0.98705399999999999</c:v>
                </c:pt>
                <c:pt idx="6112">
                  <c:v>0.98652300000000004</c:v>
                </c:pt>
                <c:pt idx="6113">
                  <c:v>0.98753299999999999</c:v>
                </c:pt>
                <c:pt idx="6114">
                  <c:v>0.99061699999999997</c:v>
                </c:pt>
                <c:pt idx="6115">
                  <c:v>0.99380800000000002</c:v>
                </c:pt>
                <c:pt idx="6116">
                  <c:v>0.99579200000000001</c:v>
                </c:pt>
                <c:pt idx="6117">
                  <c:v>0.99699700000000002</c:v>
                </c:pt>
                <c:pt idx="6118">
                  <c:v>0.99817900000000004</c:v>
                </c:pt>
                <c:pt idx="6119">
                  <c:v>0.99958800000000003</c:v>
                </c:pt>
                <c:pt idx="6120">
                  <c:v>1.0010319999999999</c:v>
                </c:pt>
                <c:pt idx="6121">
                  <c:v>1.0022580000000001</c:v>
                </c:pt>
                <c:pt idx="6122">
                  <c:v>1.0031680000000001</c:v>
                </c:pt>
                <c:pt idx="6123">
                  <c:v>1.0034989999999999</c:v>
                </c:pt>
                <c:pt idx="6124">
                  <c:v>1.00274</c:v>
                </c:pt>
                <c:pt idx="6125">
                  <c:v>1.0009840000000001</c:v>
                </c:pt>
                <c:pt idx="6126">
                  <c:v>0.99968999999999997</c:v>
                </c:pt>
                <c:pt idx="6127">
                  <c:v>1.000219</c:v>
                </c:pt>
                <c:pt idx="6128">
                  <c:v>1.0015350000000001</c:v>
                </c:pt>
                <c:pt idx="6129">
                  <c:v>1.001287</c:v>
                </c:pt>
                <c:pt idx="6130">
                  <c:v>0.99884600000000001</c:v>
                </c:pt>
                <c:pt idx="6131">
                  <c:v>0.99553199999999997</c:v>
                </c:pt>
                <c:pt idx="6132">
                  <c:v>0.99241699999999999</c:v>
                </c:pt>
                <c:pt idx="6133">
                  <c:v>0.98951199999999995</c:v>
                </c:pt>
                <c:pt idx="6134">
                  <c:v>0.98645000000000005</c:v>
                </c:pt>
                <c:pt idx="6135">
                  <c:v>0.98296700000000004</c:v>
                </c:pt>
                <c:pt idx="6136">
                  <c:v>0.97928899999999997</c:v>
                </c:pt>
                <c:pt idx="6137">
                  <c:v>0.97598499999999999</c:v>
                </c:pt>
                <c:pt idx="6138">
                  <c:v>0.973495</c:v>
                </c:pt>
                <c:pt idx="6139">
                  <c:v>0.97227300000000005</c:v>
                </c:pt>
                <c:pt idx="6140">
                  <c:v>0.97278799999999999</c:v>
                </c:pt>
                <c:pt idx="6141">
                  <c:v>0.97466600000000003</c:v>
                </c:pt>
                <c:pt idx="6142">
                  <c:v>0.976441</c:v>
                </c:pt>
                <c:pt idx="6143">
                  <c:v>0.97719299999999998</c:v>
                </c:pt>
                <c:pt idx="6144">
                  <c:v>0.97797000000000001</c:v>
                </c:pt>
                <c:pt idx="6145">
                  <c:v>0.98</c:v>
                </c:pt>
                <c:pt idx="6146">
                  <c:v>0.98234500000000002</c:v>
                </c:pt>
                <c:pt idx="6147">
                  <c:v>0.98350000000000004</c:v>
                </c:pt>
                <c:pt idx="6148">
                  <c:v>0.98404000000000003</c:v>
                </c:pt>
                <c:pt idx="6149">
                  <c:v>0.98536699999999999</c:v>
                </c:pt>
                <c:pt idx="6150">
                  <c:v>0.98735099999999998</c:v>
                </c:pt>
                <c:pt idx="6151">
                  <c:v>0.98902599999999996</c:v>
                </c:pt>
                <c:pt idx="6152">
                  <c:v>0.99029699999999998</c:v>
                </c:pt>
                <c:pt idx="6153">
                  <c:v>0.99191200000000002</c:v>
                </c:pt>
                <c:pt idx="6154">
                  <c:v>0.99416199999999999</c:v>
                </c:pt>
                <c:pt idx="6155">
                  <c:v>0.99651999999999996</c:v>
                </c:pt>
                <c:pt idx="6156">
                  <c:v>0.99874300000000005</c:v>
                </c:pt>
                <c:pt idx="6157">
                  <c:v>1.001234</c:v>
                </c:pt>
                <c:pt idx="6158">
                  <c:v>1.0043439999999999</c:v>
                </c:pt>
                <c:pt idx="6159">
                  <c:v>1.0079689999999999</c:v>
                </c:pt>
                <c:pt idx="6160">
                  <c:v>1.011603</c:v>
                </c:pt>
                <c:pt idx="6161">
                  <c:v>1.014532</c:v>
                </c:pt>
                <c:pt idx="6162">
                  <c:v>1.016421</c:v>
                </c:pt>
                <c:pt idx="6163">
                  <c:v>1.0174449999999999</c:v>
                </c:pt>
                <c:pt idx="6164">
                  <c:v>1.0176590000000001</c:v>
                </c:pt>
                <c:pt idx="6165">
                  <c:v>1.0177419999999999</c:v>
                </c:pt>
                <c:pt idx="6166">
                  <c:v>1.018864</c:v>
                </c:pt>
                <c:pt idx="6167">
                  <c:v>1.0203549999999999</c:v>
                </c:pt>
                <c:pt idx="6168">
                  <c:v>1.0202979999999999</c:v>
                </c:pt>
                <c:pt idx="6169">
                  <c:v>1.0180910000000001</c:v>
                </c:pt>
                <c:pt idx="6170">
                  <c:v>1.0144899999999999</c:v>
                </c:pt>
                <c:pt idx="6171">
                  <c:v>1.0105440000000001</c:v>
                </c:pt>
                <c:pt idx="6172">
                  <c:v>1.00692</c:v>
                </c:pt>
                <c:pt idx="6173">
                  <c:v>1.0034510000000001</c:v>
                </c:pt>
                <c:pt idx="6174">
                  <c:v>0.99999000000000005</c:v>
                </c:pt>
                <c:pt idx="6175">
                  <c:v>0.99725600000000003</c:v>
                </c:pt>
                <c:pt idx="6176">
                  <c:v>0.99576200000000004</c:v>
                </c:pt>
                <c:pt idx="6177">
                  <c:v>0.99501099999999998</c:v>
                </c:pt>
                <c:pt idx="6178">
                  <c:v>0.99420399999999998</c:v>
                </c:pt>
                <c:pt idx="6179">
                  <c:v>0.99293799999999999</c:v>
                </c:pt>
                <c:pt idx="6180">
                  <c:v>0.99143199999999998</c:v>
                </c:pt>
                <c:pt idx="6181">
                  <c:v>0.990089</c:v>
                </c:pt>
                <c:pt idx="6182">
                  <c:v>0.98907599999999996</c:v>
                </c:pt>
                <c:pt idx="6183">
                  <c:v>0.98854399999999998</c:v>
                </c:pt>
                <c:pt idx="6184">
                  <c:v>0.98875299999999999</c:v>
                </c:pt>
                <c:pt idx="6185">
                  <c:v>0.98977400000000004</c:v>
                </c:pt>
                <c:pt idx="6186">
                  <c:v>0.99112800000000001</c:v>
                </c:pt>
                <c:pt idx="6187">
                  <c:v>0.99225600000000003</c:v>
                </c:pt>
                <c:pt idx="6188">
                  <c:v>0.99339200000000005</c:v>
                </c:pt>
                <c:pt idx="6189">
                  <c:v>0.99517999999999995</c:v>
                </c:pt>
                <c:pt idx="6190">
                  <c:v>0.99735499999999999</c:v>
                </c:pt>
                <c:pt idx="6191">
                  <c:v>0.99878999999999996</c:v>
                </c:pt>
                <c:pt idx="6192">
                  <c:v>0.99924100000000005</c:v>
                </c:pt>
                <c:pt idx="6193">
                  <c:v>1.000021</c:v>
                </c:pt>
                <c:pt idx="6194">
                  <c:v>1.0023249999999999</c:v>
                </c:pt>
                <c:pt idx="6195">
                  <c:v>1.005566</c:v>
                </c:pt>
                <c:pt idx="6196">
                  <c:v>1.008113</c:v>
                </c:pt>
                <c:pt idx="6197">
                  <c:v>1.009614</c:v>
                </c:pt>
                <c:pt idx="6198">
                  <c:v>1.011083</c:v>
                </c:pt>
                <c:pt idx="6199">
                  <c:v>1.0127520000000001</c:v>
                </c:pt>
                <c:pt idx="6200">
                  <c:v>1.0140739999999999</c:v>
                </c:pt>
                <c:pt idx="6201">
                  <c:v>1.015244</c:v>
                </c:pt>
                <c:pt idx="6202">
                  <c:v>1.0168790000000001</c:v>
                </c:pt>
                <c:pt idx="6203">
                  <c:v>1.0190539999999999</c:v>
                </c:pt>
                <c:pt idx="6204">
                  <c:v>1.0212220000000001</c:v>
                </c:pt>
                <c:pt idx="6205">
                  <c:v>1.0225150000000001</c:v>
                </c:pt>
                <c:pt idx="6206">
                  <c:v>1.0226839999999999</c:v>
                </c:pt>
                <c:pt idx="6207">
                  <c:v>1.0225709999999999</c:v>
                </c:pt>
                <c:pt idx="6208">
                  <c:v>1.0227820000000001</c:v>
                </c:pt>
                <c:pt idx="6209">
                  <c:v>1.0226789999999999</c:v>
                </c:pt>
                <c:pt idx="6210">
                  <c:v>1.0215289999999999</c:v>
                </c:pt>
                <c:pt idx="6211">
                  <c:v>1.0196510000000001</c:v>
                </c:pt>
                <c:pt idx="6212">
                  <c:v>1.0174030000000001</c:v>
                </c:pt>
                <c:pt idx="6213">
                  <c:v>1.014319</c:v>
                </c:pt>
                <c:pt idx="6214">
                  <c:v>1.0105420000000001</c:v>
                </c:pt>
                <c:pt idx="6215">
                  <c:v>1.0074749999999999</c:v>
                </c:pt>
                <c:pt idx="6216">
                  <c:v>1.005852</c:v>
                </c:pt>
                <c:pt idx="6217">
                  <c:v>1.004772</c:v>
                </c:pt>
                <c:pt idx="6218">
                  <c:v>1.00315</c:v>
                </c:pt>
                <c:pt idx="6219">
                  <c:v>1.000875</c:v>
                </c:pt>
                <c:pt idx="6220">
                  <c:v>0.99859900000000001</c:v>
                </c:pt>
                <c:pt idx="6221">
                  <c:v>0.99689300000000003</c:v>
                </c:pt>
                <c:pt idx="6222">
                  <c:v>0.99531999999999998</c:v>
                </c:pt>
                <c:pt idx="6223">
                  <c:v>0.99317100000000003</c:v>
                </c:pt>
                <c:pt idx="6224">
                  <c:v>0.99136999999999997</c:v>
                </c:pt>
                <c:pt idx="6225">
                  <c:v>0.99161999999999995</c:v>
                </c:pt>
                <c:pt idx="6226">
                  <c:v>0.99373299999999998</c:v>
                </c:pt>
                <c:pt idx="6227">
                  <c:v>0.99596700000000005</c:v>
                </c:pt>
                <c:pt idx="6228">
                  <c:v>0.99748300000000001</c:v>
                </c:pt>
                <c:pt idx="6229">
                  <c:v>0.99871100000000002</c:v>
                </c:pt>
                <c:pt idx="6230">
                  <c:v>0.99996600000000002</c:v>
                </c:pt>
                <c:pt idx="6231">
                  <c:v>1.0008840000000001</c:v>
                </c:pt>
                <c:pt idx="6232">
                  <c:v>1.000864</c:v>
                </c:pt>
                <c:pt idx="6233">
                  <c:v>0.99999499999999997</c:v>
                </c:pt>
                <c:pt idx="6234">
                  <c:v>0.99920500000000001</c:v>
                </c:pt>
                <c:pt idx="6235">
                  <c:v>0.99905600000000006</c:v>
                </c:pt>
                <c:pt idx="6236">
                  <c:v>0.99936100000000005</c:v>
                </c:pt>
                <c:pt idx="6237">
                  <c:v>1.0001580000000001</c:v>
                </c:pt>
                <c:pt idx="6238">
                  <c:v>1.002102</c:v>
                </c:pt>
                <c:pt idx="6239">
                  <c:v>1.00556</c:v>
                </c:pt>
                <c:pt idx="6240">
                  <c:v>1.0094909999999999</c:v>
                </c:pt>
                <c:pt idx="6241">
                  <c:v>1.012175</c:v>
                </c:pt>
                <c:pt idx="6242">
                  <c:v>1.0136130000000001</c:v>
                </c:pt>
                <c:pt idx="6243">
                  <c:v>1.015396</c:v>
                </c:pt>
                <c:pt idx="6244">
                  <c:v>1.0177590000000001</c:v>
                </c:pt>
                <c:pt idx="6245">
                  <c:v>1.0192920000000001</c:v>
                </c:pt>
                <c:pt idx="6246">
                  <c:v>1.0193589999999999</c:v>
                </c:pt>
                <c:pt idx="6247">
                  <c:v>1.0184169999999999</c:v>
                </c:pt>
                <c:pt idx="6248">
                  <c:v>1.01681</c:v>
                </c:pt>
                <c:pt idx="6249">
                  <c:v>1.0146569999999999</c:v>
                </c:pt>
                <c:pt idx="6250">
                  <c:v>1.012221</c:v>
                </c:pt>
                <c:pt idx="6251">
                  <c:v>1.010008</c:v>
                </c:pt>
                <c:pt idx="6252">
                  <c:v>1.0084</c:v>
                </c:pt>
                <c:pt idx="6253">
                  <c:v>1.0070239999999999</c:v>
                </c:pt>
                <c:pt idx="6254">
                  <c:v>1.0047999999999999</c:v>
                </c:pt>
                <c:pt idx="6255">
                  <c:v>1.001163</c:v>
                </c:pt>
                <c:pt idx="6256">
                  <c:v>0.99701600000000001</c:v>
                </c:pt>
                <c:pt idx="6257">
                  <c:v>0.99380000000000002</c:v>
                </c:pt>
                <c:pt idx="6258">
                  <c:v>0.99185999999999996</c:v>
                </c:pt>
                <c:pt idx="6259">
                  <c:v>0.99047499999999999</c:v>
                </c:pt>
                <c:pt idx="6260">
                  <c:v>0.98903600000000003</c:v>
                </c:pt>
                <c:pt idx="6261">
                  <c:v>0.98731199999999997</c:v>
                </c:pt>
                <c:pt idx="6262">
                  <c:v>0.98548100000000005</c:v>
                </c:pt>
                <c:pt idx="6263">
                  <c:v>0.98418600000000001</c:v>
                </c:pt>
                <c:pt idx="6264">
                  <c:v>0.98372899999999996</c:v>
                </c:pt>
                <c:pt idx="6265">
                  <c:v>0.98387899999999995</c:v>
                </c:pt>
                <c:pt idx="6266">
                  <c:v>0.984487</c:v>
                </c:pt>
                <c:pt idx="6267">
                  <c:v>0.98503499999999999</c:v>
                </c:pt>
                <c:pt idx="6268">
                  <c:v>0.98461299999999996</c:v>
                </c:pt>
                <c:pt idx="6269">
                  <c:v>0.98306800000000005</c:v>
                </c:pt>
                <c:pt idx="6270">
                  <c:v>0.981074</c:v>
                </c:pt>
                <c:pt idx="6271">
                  <c:v>0.97953900000000005</c:v>
                </c:pt>
                <c:pt idx="6272">
                  <c:v>0.97895399999999999</c:v>
                </c:pt>
                <c:pt idx="6273">
                  <c:v>0.979244</c:v>
                </c:pt>
                <c:pt idx="6274">
                  <c:v>0.98067400000000005</c:v>
                </c:pt>
                <c:pt idx="6275">
                  <c:v>0.983483</c:v>
                </c:pt>
                <c:pt idx="6276">
                  <c:v>0.98655899999999996</c:v>
                </c:pt>
                <c:pt idx="6277">
                  <c:v>0.98850700000000002</c:v>
                </c:pt>
                <c:pt idx="6278">
                  <c:v>0.98977599999999999</c:v>
                </c:pt>
                <c:pt idx="6279">
                  <c:v>0.99183200000000005</c:v>
                </c:pt>
                <c:pt idx="6280">
                  <c:v>0.99476900000000001</c:v>
                </c:pt>
                <c:pt idx="6281">
                  <c:v>0.99759699999999996</c:v>
                </c:pt>
                <c:pt idx="6282">
                  <c:v>1.0001150000000001</c:v>
                </c:pt>
                <c:pt idx="6283">
                  <c:v>1.0025710000000001</c:v>
                </c:pt>
                <c:pt idx="6284">
                  <c:v>1.00478</c:v>
                </c:pt>
                <c:pt idx="6285">
                  <c:v>1.0066619999999999</c:v>
                </c:pt>
                <c:pt idx="6286">
                  <c:v>1.0083500000000001</c:v>
                </c:pt>
                <c:pt idx="6287">
                  <c:v>1.010078</c:v>
                </c:pt>
                <c:pt idx="6288">
                  <c:v>1.011684</c:v>
                </c:pt>
                <c:pt idx="6289">
                  <c:v>1.012357</c:v>
                </c:pt>
                <c:pt idx="6290">
                  <c:v>1.0118659999999999</c:v>
                </c:pt>
                <c:pt idx="6291">
                  <c:v>1.010791</c:v>
                </c:pt>
                <c:pt idx="6292">
                  <c:v>1.009511</c:v>
                </c:pt>
                <c:pt idx="6293">
                  <c:v>1.007698</c:v>
                </c:pt>
                <c:pt idx="6294">
                  <c:v>1.004448</c:v>
                </c:pt>
                <c:pt idx="6295">
                  <c:v>0.99960000000000004</c:v>
                </c:pt>
                <c:pt idx="6296">
                  <c:v>0.99453100000000005</c:v>
                </c:pt>
                <c:pt idx="6297">
                  <c:v>0.99031899999999995</c:v>
                </c:pt>
                <c:pt idx="6298">
                  <c:v>0.98616899999999996</c:v>
                </c:pt>
                <c:pt idx="6299">
                  <c:v>0.98110699999999995</c:v>
                </c:pt>
                <c:pt idx="6300">
                  <c:v>0.97600500000000001</c:v>
                </c:pt>
                <c:pt idx="6301">
                  <c:v>0.97248500000000004</c:v>
                </c:pt>
                <c:pt idx="6302">
                  <c:v>0.97060999999999997</c:v>
                </c:pt>
                <c:pt idx="6303">
                  <c:v>0.96917900000000001</c:v>
                </c:pt>
                <c:pt idx="6304">
                  <c:v>0.96729299999999996</c:v>
                </c:pt>
                <c:pt idx="6305">
                  <c:v>0.96454300000000004</c:v>
                </c:pt>
                <c:pt idx="6306">
                  <c:v>0.96134299999999995</c:v>
                </c:pt>
                <c:pt idx="6307">
                  <c:v>0.958901</c:v>
                </c:pt>
                <c:pt idx="6308">
                  <c:v>0.95823599999999998</c:v>
                </c:pt>
                <c:pt idx="6309">
                  <c:v>0.95948</c:v>
                </c:pt>
                <c:pt idx="6310">
                  <c:v>0.96211500000000005</c:v>
                </c:pt>
                <c:pt idx="6311">
                  <c:v>0.96557700000000002</c:v>
                </c:pt>
                <c:pt idx="6312">
                  <c:v>0.96900399999999998</c:v>
                </c:pt>
                <c:pt idx="6313">
                  <c:v>0.97175199999999995</c:v>
                </c:pt>
                <c:pt idx="6314">
                  <c:v>0.97412100000000001</c:v>
                </c:pt>
                <c:pt idx="6315">
                  <c:v>0.97632699999999994</c:v>
                </c:pt>
                <c:pt idx="6316">
                  <c:v>0.97782899999999995</c:v>
                </c:pt>
                <c:pt idx="6317">
                  <c:v>0.97852700000000004</c:v>
                </c:pt>
                <c:pt idx="6318">
                  <c:v>0.97941999999999996</c:v>
                </c:pt>
                <c:pt idx="6319">
                  <c:v>0.98097800000000002</c:v>
                </c:pt>
                <c:pt idx="6320">
                  <c:v>0.98263599999999995</c:v>
                </c:pt>
                <c:pt idx="6321">
                  <c:v>0.98453900000000005</c:v>
                </c:pt>
                <c:pt idx="6322">
                  <c:v>0.98743099999999995</c:v>
                </c:pt>
                <c:pt idx="6323">
                  <c:v>0.991004</c:v>
                </c:pt>
                <c:pt idx="6324">
                  <c:v>0.994035</c:v>
                </c:pt>
                <c:pt idx="6325">
                  <c:v>0.99592000000000003</c:v>
                </c:pt>
                <c:pt idx="6326">
                  <c:v>0.99760700000000002</c:v>
                </c:pt>
                <c:pt idx="6327">
                  <c:v>1.000429</c:v>
                </c:pt>
                <c:pt idx="6328">
                  <c:v>1.0039940000000001</c:v>
                </c:pt>
                <c:pt idx="6329">
                  <c:v>1.006699</c:v>
                </c:pt>
                <c:pt idx="6330">
                  <c:v>1.0081059999999999</c:v>
                </c:pt>
                <c:pt idx="6331">
                  <c:v>1.008893</c:v>
                </c:pt>
                <c:pt idx="6332">
                  <c:v>1.0091220000000001</c:v>
                </c:pt>
                <c:pt idx="6333">
                  <c:v>1.008308</c:v>
                </c:pt>
                <c:pt idx="6334">
                  <c:v>1.006537</c:v>
                </c:pt>
                <c:pt idx="6335">
                  <c:v>1.0043759999999999</c:v>
                </c:pt>
                <c:pt idx="6336">
                  <c:v>1.0021580000000001</c:v>
                </c:pt>
                <c:pt idx="6337">
                  <c:v>0.99990800000000002</c:v>
                </c:pt>
                <c:pt idx="6338">
                  <c:v>0.99756100000000003</c:v>
                </c:pt>
                <c:pt idx="6339">
                  <c:v>0.99526099999999995</c:v>
                </c:pt>
                <c:pt idx="6340">
                  <c:v>0.993425</c:v>
                </c:pt>
                <c:pt idx="6341">
                  <c:v>0.99195800000000001</c:v>
                </c:pt>
                <c:pt idx="6342">
                  <c:v>0.989954</c:v>
                </c:pt>
                <c:pt idx="6343">
                  <c:v>0.98683799999999999</c:v>
                </c:pt>
                <c:pt idx="6344">
                  <c:v>0.98343100000000006</c:v>
                </c:pt>
                <c:pt idx="6345">
                  <c:v>0.98128599999999999</c:v>
                </c:pt>
                <c:pt idx="6346">
                  <c:v>0.980846</c:v>
                </c:pt>
                <c:pt idx="6347">
                  <c:v>0.98128000000000004</c:v>
                </c:pt>
                <c:pt idx="6348">
                  <c:v>0.98196099999999997</c:v>
                </c:pt>
                <c:pt idx="6349">
                  <c:v>0.98291099999999998</c:v>
                </c:pt>
                <c:pt idx="6350">
                  <c:v>0.98457499999999998</c:v>
                </c:pt>
                <c:pt idx="6351">
                  <c:v>0.98709599999999997</c:v>
                </c:pt>
                <c:pt idx="6352">
                  <c:v>0.98933700000000002</c:v>
                </c:pt>
                <c:pt idx="6353">
                  <c:v>0.99001499999999998</c:v>
                </c:pt>
                <c:pt idx="6354">
                  <c:v>0.98966399999999999</c:v>
                </c:pt>
                <c:pt idx="6355">
                  <c:v>0.98975500000000005</c:v>
                </c:pt>
                <c:pt idx="6356">
                  <c:v>0.99080400000000002</c:v>
                </c:pt>
                <c:pt idx="6357">
                  <c:v>0.99260300000000001</c:v>
                </c:pt>
                <c:pt idx="6358">
                  <c:v>0.99482499999999996</c:v>
                </c:pt>
                <c:pt idx="6359">
                  <c:v>0.99691600000000002</c:v>
                </c:pt>
                <c:pt idx="6360">
                  <c:v>0.99852799999999997</c:v>
                </c:pt>
                <c:pt idx="6361">
                  <c:v>0.99972899999999998</c:v>
                </c:pt>
                <c:pt idx="6362">
                  <c:v>1.0007140000000001</c:v>
                </c:pt>
                <c:pt idx="6363">
                  <c:v>1.00173</c:v>
                </c:pt>
                <c:pt idx="6364">
                  <c:v>1.0031559999999999</c:v>
                </c:pt>
                <c:pt idx="6365">
                  <c:v>1.0051049999999999</c:v>
                </c:pt>
                <c:pt idx="6366">
                  <c:v>1.006729</c:v>
                </c:pt>
                <c:pt idx="6367">
                  <c:v>1.0073639999999999</c:v>
                </c:pt>
                <c:pt idx="6368">
                  <c:v>1.0080610000000001</c:v>
                </c:pt>
                <c:pt idx="6369">
                  <c:v>1.0099050000000001</c:v>
                </c:pt>
                <c:pt idx="6370">
                  <c:v>1.012175</c:v>
                </c:pt>
                <c:pt idx="6371">
                  <c:v>1.013665</c:v>
                </c:pt>
                <c:pt idx="6372">
                  <c:v>1.0145230000000001</c:v>
                </c:pt>
                <c:pt idx="6373">
                  <c:v>1.0156780000000001</c:v>
                </c:pt>
                <c:pt idx="6374">
                  <c:v>1.0169840000000001</c:v>
                </c:pt>
                <c:pt idx="6375">
                  <c:v>1.0174300000000001</c:v>
                </c:pt>
                <c:pt idx="6376">
                  <c:v>1.017064</c:v>
                </c:pt>
                <c:pt idx="6377">
                  <c:v>1.016813</c:v>
                </c:pt>
                <c:pt idx="6378">
                  <c:v>1.016713</c:v>
                </c:pt>
                <c:pt idx="6379">
                  <c:v>1.015917</c:v>
                </c:pt>
                <c:pt idx="6380">
                  <c:v>1.013755</c:v>
                </c:pt>
                <c:pt idx="6381">
                  <c:v>1.010151</c:v>
                </c:pt>
                <c:pt idx="6382">
                  <c:v>1.005809</c:v>
                </c:pt>
                <c:pt idx="6383">
                  <c:v>1.0016020000000001</c:v>
                </c:pt>
                <c:pt idx="6384">
                  <c:v>0.99760199999999999</c:v>
                </c:pt>
                <c:pt idx="6385">
                  <c:v>0.99368400000000001</c:v>
                </c:pt>
                <c:pt idx="6386">
                  <c:v>0.99038400000000004</c:v>
                </c:pt>
                <c:pt idx="6387">
                  <c:v>0.98797900000000005</c:v>
                </c:pt>
                <c:pt idx="6388">
                  <c:v>0.98583200000000004</c:v>
                </c:pt>
                <c:pt idx="6389">
                  <c:v>0.98365599999999997</c:v>
                </c:pt>
                <c:pt idx="6390">
                  <c:v>0.98250999999999999</c:v>
                </c:pt>
                <c:pt idx="6391">
                  <c:v>0.98316899999999996</c:v>
                </c:pt>
                <c:pt idx="6392">
                  <c:v>0.98436500000000005</c:v>
                </c:pt>
                <c:pt idx="6393">
                  <c:v>0.98472400000000004</c:v>
                </c:pt>
                <c:pt idx="6394">
                  <c:v>0.98520600000000003</c:v>
                </c:pt>
                <c:pt idx="6395">
                  <c:v>0.987479</c:v>
                </c:pt>
                <c:pt idx="6396">
                  <c:v>0.99112999999999996</c:v>
                </c:pt>
                <c:pt idx="6397">
                  <c:v>0.99419000000000002</c:v>
                </c:pt>
                <c:pt idx="6398">
                  <c:v>0.99566299999999996</c:v>
                </c:pt>
                <c:pt idx="6399">
                  <c:v>0.99603299999999995</c:v>
                </c:pt>
                <c:pt idx="6400">
                  <c:v>0.99591300000000005</c:v>
                </c:pt>
                <c:pt idx="6401">
                  <c:v>0.99551400000000001</c:v>
                </c:pt>
                <c:pt idx="6402">
                  <c:v>0.99495400000000001</c:v>
                </c:pt>
                <c:pt idx="6403">
                  <c:v>0.99463800000000002</c:v>
                </c:pt>
                <c:pt idx="6404">
                  <c:v>0.99536199999999997</c:v>
                </c:pt>
                <c:pt idx="6405">
                  <c:v>0.99733400000000005</c:v>
                </c:pt>
                <c:pt idx="6406">
                  <c:v>0.99988500000000002</c:v>
                </c:pt>
                <c:pt idx="6407">
                  <c:v>1.002624</c:v>
                </c:pt>
                <c:pt idx="6408">
                  <c:v>1.00549</c:v>
                </c:pt>
                <c:pt idx="6409">
                  <c:v>1.008319</c:v>
                </c:pt>
                <c:pt idx="6410">
                  <c:v>1.0107759999999999</c:v>
                </c:pt>
                <c:pt idx="6411">
                  <c:v>1.012489</c:v>
                </c:pt>
                <c:pt idx="6412">
                  <c:v>1.0140070000000001</c:v>
                </c:pt>
                <c:pt idx="6413">
                  <c:v>1.0163</c:v>
                </c:pt>
                <c:pt idx="6414">
                  <c:v>1.0187040000000001</c:v>
                </c:pt>
                <c:pt idx="6415">
                  <c:v>1.019584</c:v>
                </c:pt>
                <c:pt idx="6416">
                  <c:v>1.0188710000000001</c:v>
                </c:pt>
                <c:pt idx="6417">
                  <c:v>1.017895</c:v>
                </c:pt>
                <c:pt idx="6418">
                  <c:v>1.016918</c:v>
                </c:pt>
                <c:pt idx="6419">
                  <c:v>1.014408</c:v>
                </c:pt>
                <c:pt idx="6420">
                  <c:v>1.0092570000000001</c:v>
                </c:pt>
                <c:pt idx="6421">
                  <c:v>1.0026969999999999</c:v>
                </c:pt>
                <c:pt idx="6422">
                  <c:v>0.99690400000000001</c:v>
                </c:pt>
                <c:pt idx="6423">
                  <c:v>0.99235499999999999</c:v>
                </c:pt>
                <c:pt idx="6424">
                  <c:v>0.98785199999999995</c:v>
                </c:pt>
                <c:pt idx="6425">
                  <c:v>0.98362899999999998</c:v>
                </c:pt>
                <c:pt idx="6426">
                  <c:v>0.98236900000000005</c:v>
                </c:pt>
                <c:pt idx="6427">
                  <c:v>0.98477899999999996</c:v>
                </c:pt>
                <c:pt idx="6428">
                  <c:v>0.98750300000000002</c:v>
                </c:pt>
                <c:pt idx="6429">
                  <c:v>0.98766799999999999</c:v>
                </c:pt>
                <c:pt idx="6430">
                  <c:v>0.98609000000000002</c:v>
                </c:pt>
                <c:pt idx="6431">
                  <c:v>0.98493600000000003</c:v>
                </c:pt>
                <c:pt idx="6432">
                  <c:v>0.98448000000000002</c:v>
                </c:pt>
                <c:pt idx="6433">
                  <c:v>0.98371799999999998</c:v>
                </c:pt>
                <c:pt idx="6434">
                  <c:v>0.98281399999999997</c:v>
                </c:pt>
                <c:pt idx="6435">
                  <c:v>0.982881</c:v>
                </c:pt>
                <c:pt idx="6436">
                  <c:v>0.98422600000000005</c:v>
                </c:pt>
                <c:pt idx="6437">
                  <c:v>0.98638300000000001</c:v>
                </c:pt>
                <c:pt idx="6438">
                  <c:v>0.989039</c:v>
                </c:pt>
                <c:pt idx="6439">
                  <c:v>0.99198500000000001</c:v>
                </c:pt>
                <c:pt idx="6440">
                  <c:v>0.99468500000000004</c:v>
                </c:pt>
                <c:pt idx="6441">
                  <c:v>0.99611000000000005</c:v>
                </c:pt>
                <c:pt idx="6442">
                  <c:v>0.99541500000000005</c:v>
                </c:pt>
                <c:pt idx="6443">
                  <c:v>0.99335399999999996</c:v>
                </c:pt>
                <c:pt idx="6444">
                  <c:v>0.99212299999999998</c:v>
                </c:pt>
                <c:pt idx="6445">
                  <c:v>0.99281799999999998</c:v>
                </c:pt>
                <c:pt idx="6446">
                  <c:v>0.99367099999999997</c:v>
                </c:pt>
                <c:pt idx="6447">
                  <c:v>0.99238499999999996</c:v>
                </c:pt>
                <c:pt idx="6448">
                  <c:v>0.98991200000000001</c:v>
                </c:pt>
                <c:pt idx="6449">
                  <c:v>0.98901600000000001</c:v>
                </c:pt>
                <c:pt idx="6450">
                  <c:v>0.99019100000000004</c:v>
                </c:pt>
                <c:pt idx="6451">
                  <c:v>0.99216000000000004</c:v>
                </c:pt>
                <c:pt idx="6452">
                  <c:v>0.99440700000000004</c:v>
                </c:pt>
                <c:pt idx="6453">
                  <c:v>0.99705100000000002</c:v>
                </c:pt>
                <c:pt idx="6454">
                  <c:v>0.99956400000000001</c:v>
                </c:pt>
                <c:pt idx="6455">
                  <c:v>1.001031</c:v>
                </c:pt>
                <c:pt idx="6456">
                  <c:v>1.0011650000000001</c:v>
                </c:pt>
                <c:pt idx="6457">
                  <c:v>1.0006699999999999</c:v>
                </c:pt>
                <c:pt idx="6458">
                  <c:v>1.0003329999999999</c:v>
                </c:pt>
                <c:pt idx="6459">
                  <c:v>0.99966699999999997</c:v>
                </c:pt>
                <c:pt idx="6460">
                  <c:v>0.99755899999999997</c:v>
                </c:pt>
                <c:pt idx="6461">
                  <c:v>0.99396700000000004</c:v>
                </c:pt>
                <c:pt idx="6462">
                  <c:v>0.99009100000000005</c:v>
                </c:pt>
                <c:pt idx="6463">
                  <c:v>0.98694899999999997</c:v>
                </c:pt>
                <c:pt idx="6464">
                  <c:v>0.98408899999999999</c:v>
                </c:pt>
                <c:pt idx="6465">
                  <c:v>0.980514</c:v>
                </c:pt>
                <c:pt idx="6466">
                  <c:v>0.97663</c:v>
                </c:pt>
                <c:pt idx="6467">
                  <c:v>0.97392100000000004</c:v>
                </c:pt>
                <c:pt idx="6468">
                  <c:v>0.973024</c:v>
                </c:pt>
                <c:pt idx="6469">
                  <c:v>0.97323099999999996</c:v>
                </c:pt>
                <c:pt idx="6470">
                  <c:v>0.97361600000000004</c:v>
                </c:pt>
                <c:pt idx="6471">
                  <c:v>0.97403600000000001</c:v>
                </c:pt>
                <c:pt idx="6472">
                  <c:v>0.97474099999999997</c:v>
                </c:pt>
                <c:pt idx="6473">
                  <c:v>0.97544200000000003</c:v>
                </c:pt>
                <c:pt idx="6474">
                  <c:v>0.97586799999999996</c:v>
                </c:pt>
                <c:pt idx="6475">
                  <c:v>0.97654300000000005</c:v>
                </c:pt>
                <c:pt idx="6476">
                  <c:v>0.97794199999999998</c:v>
                </c:pt>
                <c:pt idx="6477">
                  <c:v>0.97956100000000002</c:v>
                </c:pt>
                <c:pt idx="6478">
                  <c:v>0.98024199999999995</c:v>
                </c:pt>
                <c:pt idx="6479">
                  <c:v>0.979661</c:v>
                </c:pt>
                <c:pt idx="6480">
                  <c:v>0.97895200000000004</c:v>
                </c:pt>
                <c:pt idx="6481">
                  <c:v>0.97906899999999997</c:v>
                </c:pt>
                <c:pt idx="6482">
                  <c:v>0.97970999999999997</c:v>
                </c:pt>
                <c:pt idx="6483">
                  <c:v>0.98029100000000002</c:v>
                </c:pt>
                <c:pt idx="6484">
                  <c:v>0.981298</c:v>
                </c:pt>
                <c:pt idx="6485">
                  <c:v>0.98398799999999997</c:v>
                </c:pt>
                <c:pt idx="6486">
                  <c:v>0.98824100000000004</c:v>
                </c:pt>
                <c:pt idx="6487">
                  <c:v>0.99219299999999999</c:v>
                </c:pt>
                <c:pt idx="6488">
                  <c:v>0.99483500000000002</c:v>
                </c:pt>
                <c:pt idx="6489">
                  <c:v>0.997201</c:v>
                </c:pt>
                <c:pt idx="6490">
                  <c:v>1.000281</c:v>
                </c:pt>
                <c:pt idx="6491">
                  <c:v>1.003439</c:v>
                </c:pt>
                <c:pt idx="6492">
                  <c:v>1.005538</c:v>
                </c:pt>
                <c:pt idx="6493">
                  <c:v>1.0063850000000001</c:v>
                </c:pt>
                <c:pt idx="6494">
                  <c:v>1.0065550000000001</c:v>
                </c:pt>
                <c:pt idx="6495">
                  <c:v>1.006624</c:v>
                </c:pt>
                <c:pt idx="6496">
                  <c:v>1.0063070000000001</c:v>
                </c:pt>
                <c:pt idx="6497">
                  <c:v>1.0044679999999999</c:v>
                </c:pt>
                <c:pt idx="6498">
                  <c:v>1.001401</c:v>
                </c:pt>
                <c:pt idx="6499">
                  <c:v>0.99968599999999996</c:v>
                </c:pt>
                <c:pt idx="6500">
                  <c:v>1.000858</c:v>
                </c:pt>
                <c:pt idx="6501">
                  <c:v>1.003037</c:v>
                </c:pt>
                <c:pt idx="6502">
                  <c:v>1.003563</c:v>
                </c:pt>
                <c:pt idx="6503">
                  <c:v>1.0022279999999999</c:v>
                </c:pt>
                <c:pt idx="6504">
                  <c:v>1.0003299999999999</c:v>
                </c:pt>
                <c:pt idx="6505">
                  <c:v>0.99837200000000004</c:v>
                </c:pt>
                <c:pt idx="6506">
                  <c:v>0.99613499999999999</c:v>
                </c:pt>
                <c:pt idx="6507">
                  <c:v>0.99357099999999998</c:v>
                </c:pt>
                <c:pt idx="6508">
                  <c:v>0.99092400000000003</c:v>
                </c:pt>
                <c:pt idx="6509">
                  <c:v>0.98837399999999997</c:v>
                </c:pt>
                <c:pt idx="6510">
                  <c:v>0.98587999999999998</c:v>
                </c:pt>
                <c:pt idx="6511">
                  <c:v>0.98341699999999999</c:v>
                </c:pt>
                <c:pt idx="6512">
                  <c:v>0.98130700000000004</c:v>
                </c:pt>
                <c:pt idx="6513">
                  <c:v>0.98016700000000001</c:v>
                </c:pt>
                <c:pt idx="6514">
                  <c:v>0.97992900000000005</c:v>
                </c:pt>
                <c:pt idx="6515">
                  <c:v>0.97987999999999997</c:v>
                </c:pt>
                <c:pt idx="6516">
                  <c:v>0.98010399999999998</c:v>
                </c:pt>
                <c:pt idx="6517">
                  <c:v>0.98131999999999997</c:v>
                </c:pt>
                <c:pt idx="6518">
                  <c:v>0.98335499999999998</c:v>
                </c:pt>
                <c:pt idx="6519">
                  <c:v>0.98510299999999995</c:v>
                </c:pt>
                <c:pt idx="6520">
                  <c:v>0.98601099999999997</c:v>
                </c:pt>
                <c:pt idx="6521">
                  <c:v>0.98654399999999998</c:v>
                </c:pt>
                <c:pt idx="6522">
                  <c:v>0.98731899999999995</c:v>
                </c:pt>
                <c:pt idx="6523">
                  <c:v>0.98835799999999996</c:v>
                </c:pt>
                <c:pt idx="6524">
                  <c:v>0.98888100000000001</c:v>
                </c:pt>
                <c:pt idx="6525">
                  <c:v>0.98853800000000003</c:v>
                </c:pt>
                <c:pt idx="6526">
                  <c:v>0.98870599999999997</c:v>
                </c:pt>
                <c:pt idx="6527">
                  <c:v>0.99065400000000003</c:v>
                </c:pt>
                <c:pt idx="6528">
                  <c:v>0.99348499999999995</c:v>
                </c:pt>
                <c:pt idx="6529">
                  <c:v>0.99580999999999997</c:v>
                </c:pt>
                <c:pt idx="6530">
                  <c:v>0.99770000000000003</c:v>
                </c:pt>
                <c:pt idx="6531">
                  <c:v>0.99977300000000002</c:v>
                </c:pt>
                <c:pt idx="6532">
                  <c:v>1.0018290000000001</c:v>
                </c:pt>
                <c:pt idx="6533">
                  <c:v>1.003039</c:v>
                </c:pt>
                <c:pt idx="6534">
                  <c:v>1.0032300000000001</c:v>
                </c:pt>
                <c:pt idx="6535">
                  <c:v>1.0036989999999999</c:v>
                </c:pt>
                <c:pt idx="6536">
                  <c:v>1.005614</c:v>
                </c:pt>
                <c:pt idx="6537">
                  <c:v>1.0080990000000001</c:v>
                </c:pt>
                <c:pt idx="6538">
                  <c:v>1.0097719999999999</c:v>
                </c:pt>
                <c:pt idx="6539">
                  <c:v>1.0107280000000001</c:v>
                </c:pt>
                <c:pt idx="6540">
                  <c:v>1.011633</c:v>
                </c:pt>
                <c:pt idx="6541">
                  <c:v>1.012543</c:v>
                </c:pt>
                <c:pt idx="6542">
                  <c:v>1.012923</c:v>
                </c:pt>
                <c:pt idx="6543">
                  <c:v>1.012033</c:v>
                </c:pt>
                <c:pt idx="6544">
                  <c:v>1.009773</c:v>
                </c:pt>
                <c:pt idx="6545">
                  <c:v>1.00684</c:v>
                </c:pt>
                <c:pt idx="6546">
                  <c:v>1.0038990000000001</c:v>
                </c:pt>
                <c:pt idx="6547">
                  <c:v>1.0013110000000001</c:v>
                </c:pt>
                <c:pt idx="6548">
                  <c:v>0.99913600000000002</c:v>
                </c:pt>
                <c:pt idx="6549">
                  <c:v>0.99722699999999997</c:v>
                </c:pt>
                <c:pt idx="6550">
                  <c:v>0.99561200000000005</c:v>
                </c:pt>
                <c:pt idx="6551">
                  <c:v>0.99406300000000003</c:v>
                </c:pt>
                <c:pt idx="6552">
                  <c:v>0.99167799999999995</c:v>
                </c:pt>
                <c:pt idx="6553">
                  <c:v>0.98828899999999997</c:v>
                </c:pt>
                <c:pt idx="6554">
                  <c:v>0.98548899999999995</c:v>
                </c:pt>
                <c:pt idx="6555">
                  <c:v>0.98448800000000003</c:v>
                </c:pt>
                <c:pt idx="6556">
                  <c:v>0.98441199999999995</c:v>
                </c:pt>
                <c:pt idx="6557">
                  <c:v>0.98450800000000005</c:v>
                </c:pt>
                <c:pt idx="6558">
                  <c:v>0.98599000000000003</c:v>
                </c:pt>
                <c:pt idx="6559">
                  <c:v>0.98980900000000005</c:v>
                </c:pt>
                <c:pt idx="6560">
                  <c:v>0.99456800000000001</c:v>
                </c:pt>
                <c:pt idx="6561">
                  <c:v>0.99822299999999997</c:v>
                </c:pt>
                <c:pt idx="6562">
                  <c:v>1.0001500000000001</c:v>
                </c:pt>
                <c:pt idx="6563">
                  <c:v>1.000745</c:v>
                </c:pt>
                <c:pt idx="6564">
                  <c:v>1.000454</c:v>
                </c:pt>
                <c:pt idx="6565">
                  <c:v>0.99965700000000002</c:v>
                </c:pt>
                <c:pt idx="6566">
                  <c:v>0.99876699999999996</c:v>
                </c:pt>
                <c:pt idx="6567">
                  <c:v>0.99833899999999998</c:v>
                </c:pt>
                <c:pt idx="6568">
                  <c:v>0.99901099999999998</c:v>
                </c:pt>
                <c:pt idx="6569">
                  <c:v>1.000661</c:v>
                </c:pt>
                <c:pt idx="6570">
                  <c:v>1.0023120000000001</c:v>
                </c:pt>
                <c:pt idx="6571">
                  <c:v>1.003895</c:v>
                </c:pt>
                <c:pt idx="6572">
                  <c:v>1.0065679999999999</c:v>
                </c:pt>
                <c:pt idx="6573">
                  <c:v>1.010456</c:v>
                </c:pt>
                <c:pt idx="6574">
                  <c:v>1.0139100000000001</c:v>
                </c:pt>
                <c:pt idx="6575">
                  <c:v>1.015528</c:v>
                </c:pt>
                <c:pt idx="6576">
                  <c:v>1.01569</c:v>
                </c:pt>
                <c:pt idx="6577">
                  <c:v>1.0158609999999999</c:v>
                </c:pt>
                <c:pt idx="6578">
                  <c:v>1.0169649999999999</c:v>
                </c:pt>
                <c:pt idx="6579">
                  <c:v>1.018777</c:v>
                </c:pt>
                <c:pt idx="6580">
                  <c:v>1.020573</c:v>
                </c:pt>
                <c:pt idx="6581">
                  <c:v>1.0215369999999999</c:v>
                </c:pt>
                <c:pt idx="6582">
                  <c:v>1.021245</c:v>
                </c:pt>
                <c:pt idx="6583">
                  <c:v>1.0198309999999999</c:v>
                </c:pt>
                <c:pt idx="6584">
                  <c:v>1.017225</c:v>
                </c:pt>
                <c:pt idx="6585">
                  <c:v>1.013695</c:v>
                </c:pt>
                <c:pt idx="6586">
                  <c:v>1.0102610000000001</c:v>
                </c:pt>
                <c:pt idx="6587">
                  <c:v>1.007118</c:v>
                </c:pt>
                <c:pt idx="6588">
                  <c:v>1.0033339999999999</c:v>
                </c:pt>
                <c:pt idx="6589">
                  <c:v>0.99864600000000003</c:v>
                </c:pt>
                <c:pt idx="6590">
                  <c:v>0.99435899999999999</c:v>
                </c:pt>
                <c:pt idx="6591">
                  <c:v>0.99185800000000002</c:v>
                </c:pt>
                <c:pt idx="6592">
                  <c:v>0.99065000000000003</c:v>
                </c:pt>
                <c:pt idx="6593">
                  <c:v>0.98911000000000004</c:v>
                </c:pt>
                <c:pt idx="6594">
                  <c:v>0.98716899999999996</c:v>
                </c:pt>
                <c:pt idx="6595">
                  <c:v>0.98612100000000003</c:v>
                </c:pt>
                <c:pt idx="6596">
                  <c:v>0.98616999999999999</c:v>
                </c:pt>
                <c:pt idx="6597">
                  <c:v>0.98651900000000003</c:v>
                </c:pt>
                <c:pt idx="6598">
                  <c:v>0.98702199999999995</c:v>
                </c:pt>
                <c:pt idx="6599">
                  <c:v>0.98821999999999999</c:v>
                </c:pt>
                <c:pt idx="6600">
                  <c:v>0.98999099999999995</c:v>
                </c:pt>
                <c:pt idx="6601">
                  <c:v>0.99107999999999996</c:v>
                </c:pt>
                <c:pt idx="6602">
                  <c:v>0.99047600000000002</c:v>
                </c:pt>
                <c:pt idx="6603">
                  <c:v>0.98893600000000004</c:v>
                </c:pt>
                <c:pt idx="6604">
                  <c:v>0.98833099999999996</c:v>
                </c:pt>
                <c:pt idx="6605">
                  <c:v>0.98910600000000004</c:v>
                </c:pt>
                <c:pt idx="6606">
                  <c:v>0.989699</c:v>
                </c:pt>
                <c:pt idx="6607">
                  <c:v>0.98895299999999997</c:v>
                </c:pt>
                <c:pt idx="6608">
                  <c:v>0.98788100000000001</c:v>
                </c:pt>
                <c:pt idx="6609">
                  <c:v>0.98804099999999995</c:v>
                </c:pt>
                <c:pt idx="6610">
                  <c:v>0.98895299999999997</c:v>
                </c:pt>
                <c:pt idx="6611">
                  <c:v>0.98913899999999999</c:v>
                </c:pt>
                <c:pt idx="6612">
                  <c:v>0.98869899999999999</c:v>
                </c:pt>
                <c:pt idx="6613">
                  <c:v>0.98892100000000005</c:v>
                </c:pt>
                <c:pt idx="6614">
                  <c:v>0.990591</c:v>
                </c:pt>
                <c:pt idx="6615">
                  <c:v>0.99403200000000003</c:v>
                </c:pt>
                <c:pt idx="6616">
                  <c:v>0.99952200000000002</c:v>
                </c:pt>
                <c:pt idx="6617">
                  <c:v>1.006183</c:v>
                </c:pt>
                <c:pt idx="6618">
                  <c:v>1.012008</c:v>
                </c:pt>
                <c:pt idx="6619">
                  <c:v>1.0157099999999999</c:v>
                </c:pt>
                <c:pt idx="6620">
                  <c:v>1.0173509999999999</c:v>
                </c:pt>
                <c:pt idx="6621">
                  <c:v>1.017787</c:v>
                </c:pt>
                <c:pt idx="6622">
                  <c:v>1.017898</c:v>
                </c:pt>
                <c:pt idx="6623">
                  <c:v>1.0178240000000001</c:v>
                </c:pt>
                <c:pt idx="6624">
                  <c:v>1.017131</c:v>
                </c:pt>
                <c:pt idx="6625">
                  <c:v>1.015566</c:v>
                </c:pt>
                <c:pt idx="6626">
                  <c:v>1.0130809999999999</c:v>
                </c:pt>
                <c:pt idx="6627">
                  <c:v>1.009307</c:v>
                </c:pt>
                <c:pt idx="6628">
                  <c:v>1.003952</c:v>
                </c:pt>
                <c:pt idx="6629">
                  <c:v>0.99778699999999998</c:v>
                </c:pt>
                <c:pt idx="6630">
                  <c:v>0.99201499999999998</c:v>
                </c:pt>
                <c:pt idx="6631">
                  <c:v>0.987178</c:v>
                </c:pt>
                <c:pt idx="6632">
                  <c:v>0.98330499999999998</c:v>
                </c:pt>
                <c:pt idx="6633">
                  <c:v>0.98032799999999998</c:v>
                </c:pt>
                <c:pt idx="6634">
                  <c:v>0.97830700000000004</c:v>
                </c:pt>
                <c:pt idx="6635">
                  <c:v>0.97716700000000001</c:v>
                </c:pt>
                <c:pt idx="6636">
                  <c:v>0.97627699999999995</c:v>
                </c:pt>
                <c:pt idx="6637">
                  <c:v>0.97491099999999997</c:v>
                </c:pt>
                <c:pt idx="6638">
                  <c:v>0.97335099999999997</c:v>
                </c:pt>
                <c:pt idx="6639">
                  <c:v>0.97288300000000005</c:v>
                </c:pt>
                <c:pt idx="6640">
                  <c:v>0.97419999999999995</c:v>
                </c:pt>
                <c:pt idx="6641">
                  <c:v>0.97670500000000005</c:v>
                </c:pt>
                <c:pt idx="6642">
                  <c:v>0.97962000000000005</c:v>
                </c:pt>
                <c:pt idx="6643">
                  <c:v>0.98268699999999998</c:v>
                </c:pt>
                <c:pt idx="6644">
                  <c:v>0.98573100000000002</c:v>
                </c:pt>
                <c:pt idx="6645">
                  <c:v>0.98818700000000004</c:v>
                </c:pt>
                <c:pt idx="6646">
                  <c:v>0.98942600000000003</c:v>
                </c:pt>
                <c:pt idx="6647">
                  <c:v>0.98931599999999997</c:v>
                </c:pt>
                <c:pt idx="6648">
                  <c:v>0.98802199999999996</c:v>
                </c:pt>
                <c:pt idx="6649">
                  <c:v>0.98583100000000001</c:v>
                </c:pt>
                <c:pt idx="6650">
                  <c:v>0.98324299999999998</c:v>
                </c:pt>
                <c:pt idx="6651">
                  <c:v>0.98081300000000005</c:v>
                </c:pt>
                <c:pt idx="6652">
                  <c:v>0.97938199999999997</c:v>
                </c:pt>
                <c:pt idx="6653">
                  <c:v>0.979904</c:v>
                </c:pt>
                <c:pt idx="6654">
                  <c:v>0.982402</c:v>
                </c:pt>
                <c:pt idx="6655">
                  <c:v>0.98579700000000003</c:v>
                </c:pt>
                <c:pt idx="6656">
                  <c:v>0.98893299999999995</c:v>
                </c:pt>
                <c:pt idx="6657">
                  <c:v>0.99132299999999995</c:v>
                </c:pt>
                <c:pt idx="6658">
                  <c:v>0.99309000000000003</c:v>
                </c:pt>
                <c:pt idx="6659">
                  <c:v>0.99467300000000003</c:v>
                </c:pt>
                <c:pt idx="6660">
                  <c:v>0.99652700000000005</c:v>
                </c:pt>
                <c:pt idx="6661">
                  <c:v>0.99873299999999998</c:v>
                </c:pt>
                <c:pt idx="6662">
                  <c:v>1.0010760000000001</c:v>
                </c:pt>
                <c:pt idx="6663">
                  <c:v>1.003458</c:v>
                </c:pt>
                <c:pt idx="6664">
                  <c:v>1.005304</c:v>
                </c:pt>
                <c:pt idx="6665">
                  <c:v>1.005471</c:v>
                </c:pt>
                <c:pt idx="6666">
                  <c:v>1.0040039999999999</c:v>
                </c:pt>
                <c:pt idx="6667">
                  <c:v>1.0022720000000001</c:v>
                </c:pt>
                <c:pt idx="6668">
                  <c:v>1.0007470000000001</c:v>
                </c:pt>
                <c:pt idx="6669">
                  <c:v>0.998672</c:v>
                </c:pt>
                <c:pt idx="6670">
                  <c:v>0.99565700000000001</c:v>
                </c:pt>
                <c:pt idx="6671">
                  <c:v>0.992035</c:v>
                </c:pt>
                <c:pt idx="6672">
                  <c:v>0.98860700000000001</c:v>
                </c:pt>
                <c:pt idx="6673">
                  <c:v>0.98614999999999997</c:v>
                </c:pt>
                <c:pt idx="6674">
                  <c:v>0.98427699999999996</c:v>
                </c:pt>
                <c:pt idx="6675">
                  <c:v>0.98223000000000005</c:v>
                </c:pt>
                <c:pt idx="6676">
                  <c:v>0.98030200000000001</c:v>
                </c:pt>
                <c:pt idx="6677">
                  <c:v>0.97889599999999999</c:v>
                </c:pt>
                <c:pt idx="6678">
                  <c:v>0.97745300000000002</c:v>
                </c:pt>
                <c:pt idx="6679">
                  <c:v>0.97547899999999998</c:v>
                </c:pt>
                <c:pt idx="6680">
                  <c:v>0.97352399999999994</c:v>
                </c:pt>
                <c:pt idx="6681">
                  <c:v>0.97236699999999998</c:v>
                </c:pt>
                <c:pt idx="6682">
                  <c:v>0.97197699999999998</c:v>
                </c:pt>
                <c:pt idx="6683">
                  <c:v>0.97184599999999999</c:v>
                </c:pt>
                <c:pt idx="6684">
                  <c:v>0.97223099999999996</c:v>
                </c:pt>
                <c:pt idx="6685">
                  <c:v>0.97400600000000004</c:v>
                </c:pt>
                <c:pt idx="6686">
                  <c:v>0.97705799999999998</c:v>
                </c:pt>
                <c:pt idx="6687">
                  <c:v>0.98012600000000005</c:v>
                </c:pt>
                <c:pt idx="6688">
                  <c:v>0.98219800000000002</c:v>
                </c:pt>
                <c:pt idx="6689">
                  <c:v>0.98329999999999995</c:v>
                </c:pt>
                <c:pt idx="6690">
                  <c:v>0.98408399999999996</c:v>
                </c:pt>
                <c:pt idx="6691">
                  <c:v>0.98463599999999996</c:v>
                </c:pt>
                <c:pt idx="6692">
                  <c:v>0.98433800000000005</c:v>
                </c:pt>
                <c:pt idx="6693">
                  <c:v>0.98360700000000001</c:v>
                </c:pt>
                <c:pt idx="6694">
                  <c:v>0.98418300000000003</c:v>
                </c:pt>
                <c:pt idx="6695">
                  <c:v>0.98652099999999998</c:v>
                </c:pt>
                <c:pt idx="6696">
                  <c:v>0.98900399999999999</c:v>
                </c:pt>
                <c:pt idx="6697">
                  <c:v>0.99133700000000002</c:v>
                </c:pt>
                <c:pt idx="6698">
                  <c:v>0.99566200000000005</c:v>
                </c:pt>
                <c:pt idx="6699">
                  <c:v>1.0024679999999999</c:v>
                </c:pt>
                <c:pt idx="6700">
                  <c:v>1.0091939999999999</c:v>
                </c:pt>
                <c:pt idx="6701">
                  <c:v>1.01359</c:v>
                </c:pt>
                <c:pt idx="6702">
                  <c:v>1.0156069999999999</c:v>
                </c:pt>
                <c:pt idx="6703">
                  <c:v>1.016281</c:v>
                </c:pt>
                <c:pt idx="6704">
                  <c:v>1.0162979999999999</c:v>
                </c:pt>
                <c:pt idx="6705">
                  <c:v>1.015935</c:v>
                </c:pt>
                <c:pt idx="6706">
                  <c:v>1.015493</c:v>
                </c:pt>
                <c:pt idx="6707">
                  <c:v>1.015053</c:v>
                </c:pt>
                <c:pt idx="6708">
                  <c:v>1.0143340000000001</c:v>
                </c:pt>
                <c:pt idx="6709">
                  <c:v>1.012942</c:v>
                </c:pt>
                <c:pt idx="6710">
                  <c:v>1.0105740000000001</c:v>
                </c:pt>
                <c:pt idx="6711">
                  <c:v>1.007544</c:v>
                </c:pt>
                <c:pt idx="6712">
                  <c:v>1.004618</c:v>
                </c:pt>
                <c:pt idx="6713">
                  <c:v>1.001943</c:v>
                </c:pt>
                <c:pt idx="6714">
                  <c:v>0.99929299999999999</c:v>
                </c:pt>
                <c:pt idx="6715">
                  <c:v>0.996749</c:v>
                </c:pt>
                <c:pt idx="6716">
                  <c:v>0.99437399999999998</c:v>
                </c:pt>
                <c:pt idx="6717">
                  <c:v>0.99212400000000001</c:v>
                </c:pt>
                <c:pt idx="6718">
                  <c:v>0.98952200000000001</c:v>
                </c:pt>
                <c:pt idx="6719">
                  <c:v>0.98576200000000003</c:v>
                </c:pt>
                <c:pt idx="6720">
                  <c:v>0.98140000000000005</c:v>
                </c:pt>
                <c:pt idx="6721">
                  <c:v>0.97837300000000005</c:v>
                </c:pt>
                <c:pt idx="6722">
                  <c:v>0.97761399999999998</c:v>
                </c:pt>
                <c:pt idx="6723">
                  <c:v>0.97819500000000004</c:v>
                </c:pt>
                <c:pt idx="6724">
                  <c:v>0.97881499999999999</c:v>
                </c:pt>
                <c:pt idx="6725">
                  <c:v>0.97932399999999997</c:v>
                </c:pt>
                <c:pt idx="6726">
                  <c:v>0.98041800000000001</c:v>
                </c:pt>
                <c:pt idx="6727">
                  <c:v>0.98219999999999996</c:v>
                </c:pt>
                <c:pt idx="6728">
                  <c:v>0.98411300000000002</c:v>
                </c:pt>
                <c:pt idx="6729">
                  <c:v>0.98586600000000002</c:v>
                </c:pt>
                <c:pt idx="6730">
                  <c:v>0.987425</c:v>
                </c:pt>
                <c:pt idx="6731">
                  <c:v>0.98864799999999997</c:v>
                </c:pt>
                <c:pt idx="6732">
                  <c:v>0.98957799999999996</c:v>
                </c:pt>
                <c:pt idx="6733">
                  <c:v>0.99065400000000003</c:v>
                </c:pt>
                <c:pt idx="6734">
                  <c:v>0.99239699999999997</c:v>
                </c:pt>
                <c:pt idx="6735">
                  <c:v>0.99491399999999997</c:v>
                </c:pt>
                <c:pt idx="6736">
                  <c:v>0.99735600000000002</c:v>
                </c:pt>
                <c:pt idx="6737">
                  <c:v>0.99843400000000004</c:v>
                </c:pt>
                <c:pt idx="6738">
                  <c:v>0.99796899999999999</c:v>
                </c:pt>
                <c:pt idx="6739">
                  <c:v>0.99701799999999996</c:v>
                </c:pt>
                <c:pt idx="6740">
                  <c:v>0.99665599999999999</c:v>
                </c:pt>
                <c:pt idx="6741">
                  <c:v>0.99734400000000001</c:v>
                </c:pt>
                <c:pt idx="6742">
                  <c:v>0.999332</c:v>
                </c:pt>
                <c:pt idx="6743">
                  <c:v>1.0028900000000001</c:v>
                </c:pt>
                <c:pt idx="6744">
                  <c:v>1.0074620000000001</c:v>
                </c:pt>
                <c:pt idx="6745">
                  <c:v>1.01156</c:v>
                </c:pt>
                <c:pt idx="6746">
                  <c:v>1.014192</c:v>
                </c:pt>
                <c:pt idx="6747">
                  <c:v>1.0155050000000001</c:v>
                </c:pt>
                <c:pt idx="6748">
                  <c:v>1.0157430000000001</c:v>
                </c:pt>
                <c:pt idx="6749">
                  <c:v>1.0145109999999999</c:v>
                </c:pt>
                <c:pt idx="6750">
                  <c:v>1.0115620000000001</c:v>
                </c:pt>
                <c:pt idx="6751">
                  <c:v>1.0079309999999999</c:v>
                </c:pt>
                <c:pt idx="6752">
                  <c:v>1.0052479999999999</c:v>
                </c:pt>
                <c:pt idx="6753">
                  <c:v>1.003654</c:v>
                </c:pt>
                <c:pt idx="6754">
                  <c:v>1.001803</c:v>
                </c:pt>
                <c:pt idx="6755">
                  <c:v>0.99909300000000001</c:v>
                </c:pt>
                <c:pt idx="6756">
                  <c:v>0.99621800000000005</c:v>
                </c:pt>
                <c:pt idx="6757">
                  <c:v>0.99352700000000005</c:v>
                </c:pt>
                <c:pt idx="6758">
                  <c:v>0.99087400000000003</c:v>
                </c:pt>
                <c:pt idx="6759">
                  <c:v>0.98855899999999997</c:v>
                </c:pt>
                <c:pt idx="6760">
                  <c:v>0.98701399999999995</c:v>
                </c:pt>
                <c:pt idx="6761">
                  <c:v>0.98635700000000004</c:v>
                </c:pt>
                <c:pt idx="6762">
                  <c:v>0.98616899999999996</c:v>
                </c:pt>
                <c:pt idx="6763">
                  <c:v>0.98565100000000005</c:v>
                </c:pt>
                <c:pt idx="6764">
                  <c:v>0.98473900000000003</c:v>
                </c:pt>
                <c:pt idx="6765">
                  <c:v>0.98430300000000004</c:v>
                </c:pt>
                <c:pt idx="6766">
                  <c:v>0.98499400000000004</c:v>
                </c:pt>
                <c:pt idx="6767">
                  <c:v>0.98648100000000005</c:v>
                </c:pt>
                <c:pt idx="6768">
                  <c:v>0.98766900000000002</c:v>
                </c:pt>
                <c:pt idx="6769">
                  <c:v>0.98778900000000003</c:v>
                </c:pt>
                <c:pt idx="6770">
                  <c:v>0.98712</c:v>
                </c:pt>
                <c:pt idx="6771">
                  <c:v>0.986402</c:v>
                </c:pt>
                <c:pt idx="6772">
                  <c:v>0.98611700000000002</c:v>
                </c:pt>
                <c:pt idx="6773">
                  <c:v>0.98640600000000001</c:v>
                </c:pt>
                <c:pt idx="6774">
                  <c:v>0.98736000000000002</c:v>
                </c:pt>
                <c:pt idx="6775">
                  <c:v>0.98916800000000005</c:v>
                </c:pt>
                <c:pt idx="6776">
                  <c:v>0.99164399999999997</c:v>
                </c:pt>
                <c:pt idx="6777">
                  <c:v>0.994031</c:v>
                </c:pt>
                <c:pt idx="6778">
                  <c:v>0.99602199999999996</c:v>
                </c:pt>
                <c:pt idx="6779">
                  <c:v>0.99871699999999997</c:v>
                </c:pt>
                <c:pt idx="6780">
                  <c:v>1.0033719999999999</c:v>
                </c:pt>
                <c:pt idx="6781">
                  <c:v>1.008664</c:v>
                </c:pt>
                <c:pt idx="6782">
                  <c:v>1.0119530000000001</c:v>
                </c:pt>
                <c:pt idx="6783">
                  <c:v>1.0131289999999999</c:v>
                </c:pt>
                <c:pt idx="6784">
                  <c:v>1.013663</c:v>
                </c:pt>
                <c:pt idx="6785">
                  <c:v>1.0136609999999999</c:v>
                </c:pt>
                <c:pt idx="6786">
                  <c:v>1.0126580000000001</c:v>
                </c:pt>
                <c:pt idx="6787">
                  <c:v>1.0114270000000001</c:v>
                </c:pt>
                <c:pt idx="6788">
                  <c:v>1.011034</c:v>
                </c:pt>
                <c:pt idx="6789">
                  <c:v>1.0113160000000001</c:v>
                </c:pt>
                <c:pt idx="6790">
                  <c:v>1.0113650000000001</c:v>
                </c:pt>
                <c:pt idx="6791">
                  <c:v>1.0106710000000001</c:v>
                </c:pt>
                <c:pt idx="6792">
                  <c:v>1.009271</c:v>
                </c:pt>
                <c:pt idx="6793">
                  <c:v>1.0070589999999999</c:v>
                </c:pt>
                <c:pt idx="6794">
                  <c:v>1.0033890000000001</c:v>
                </c:pt>
                <c:pt idx="6795">
                  <c:v>0.99848000000000003</c:v>
                </c:pt>
                <c:pt idx="6796">
                  <c:v>0.99444200000000005</c:v>
                </c:pt>
                <c:pt idx="6797">
                  <c:v>0.99243099999999995</c:v>
                </c:pt>
                <c:pt idx="6798">
                  <c:v>0.99068400000000001</c:v>
                </c:pt>
                <c:pt idx="6799">
                  <c:v>0.98769499999999999</c:v>
                </c:pt>
                <c:pt idx="6800">
                  <c:v>0.98466900000000002</c:v>
                </c:pt>
                <c:pt idx="6801">
                  <c:v>0.98328099999999996</c:v>
                </c:pt>
                <c:pt idx="6802">
                  <c:v>0.983074</c:v>
                </c:pt>
                <c:pt idx="6803">
                  <c:v>0.98225300000000004</c:v>
                </c:pt>
                <c:pt idx="6804">
                  <c:v>0.98040099999999997</c:v>
                </c:pt>
                <c:pt idx="6805">
                  <c:v>0.97892500000000005</c:v>
                </c:pt>
                <c:pt idx="6806">
                  <c:v>0.97854200000000002</c:v>
                </c:pt>
                <c:pt idx="6807">
                  <c:v>0.97863299999999998</c:v>
                </c:pt>
                <c:pt idx="6808">
                  <c:v>0.97892699999999999</c:v>
                </c:pt>
                <c:pt idx="6809">
                  <c:v>0.97972999999999999</c:v>
                </c:pt>
                <c:pt idx="6810">
                  <c:v>0.98115399999999997</c:v>
                </c:pt>
                <c:pt idx="6811">
                  <c:v>0.98276399999999997</c:v>
                </c:pt>
                <c:pt idx="6812">
                  <c:v>0.98410799999999998</c:v>
                </c:pt>
                <c:pt idx="6813">
                  <c:v>0.98571699999999995</c:v>
                </c:pt>
                <c:pt idx="6814">
                  <c:v>0.98825499999999999</c:v>
                </c:pt>
                <c:pt idx="6815">
                  <c:v>0.99090199999999995</c:v>
                </c:pt>
                <c:pt idx="6816">
                  <c:v>0.99216199999999999</c:v>
                </c:pt>
                <c:pt idx="6817">
                  <c:v>0.99213099999999999</c:v>
                </c:pt>
                <c:pt idx="6818">
                  <c:v>0.99215600000000004</c:v>
                </c:pt>
                <c:pt idx="6819">
                  <c:v>0.99217900000000003</c:v>
                </c:pt>
                <c:pt idx="6820">
                  <c:v>0.99117</c:v>
                </c:pt>
                <c:pt idx="6821">
                  <c:v>0.989757</c:v>
                </c:pt>
                <c:pt idx="6822">
                  <c:v>0.98971699999999996</c:v>
                </c:pt>
                <c:pt idx="6823">
                  <c:v>0.99147799999999997</c:v>
                </c:pt>
                <c:pt idx="6824">
                  <c:v>0.99358299999999999</c:v>
                </c:pt>
                <c:pt idx="6825">
                  <c:v>0.99466600000000005</c:v>
                </c:pt>
                <c:pt idx="6826">
                  <c:v>0.99521899999999996</c:v>
                </c:pt>
                <c:pt idx="6827">
                  <c:v>0.99693100000000001</c:v>
                </c:pt>
                <c:pt idx="6828">
                  <c:v>1.0004679999999999</c:v>
                </c:pt>
                <c:pt idx="6829">
                  <c:v>1.0046219999999999</c:v>
                </c:pt>
                <c:pt idx="6830">
                  <c:v>1.0079659999999999</c:v>
                </c:pt>
                <c:pt idx="6831">
                  <c:v>1.010173</c:v>
                </c:pt>
                <c:pt idx="6832">
                  <c:v>1.01136</c:v>
                </c:pt>
                <c:pt idx="6833">
                  <c:v>1.0114030000000001</c:v>
                </c:pt>
                <c:pt idx="6834">
                  <c:v>1.010114</c:v>
                </c:pt>
                <c:pt idx="6835">
                  <c:v>1.0078020000000001</c:v>
                </c:pt>
                <c:pt idx="6836">
                  <c:v>1.0053639999999999</c:v>
                </c:pt>
                <c:pt idx="6837">
                  <c:v>1.0030889999999999</c:v>
                </c:pt>
                <c:pt idx="6838">
                  <c:v>1.000311</c:v>
                </c:pt>
                <c:pt idx="6839">
                  <c:v>0.99671100000000001</c:v>
                </c:pt>
                <c:pt idx="6840">
                  <c:v>0.99264799999999997</c:v>
                </c:pt>
                <c:pt idx="6841">
                  <c:v>0.98851199999999995</c:v>
                </c:pt>
                <c:pt idx="6842">
                  <c:v>0.98451200000000005</c:v>
                </c:pt>
                <c:pt idx="6843">
                  <c:v>0.98105699999999996</c:v>
                </c:pt>
                <c:pt idx="6844">
                  <c:v>0.97890200000000005</c:v>
                </c:pt>
                <c:pt idx="6845">
                  <c:v>0.97819100000000003</c:v>
                </c:pt>
                <c:pt idx="6846">
                  <c:v>0.97805699999999995</c:v>
                </c:pt>
                <c:pt idx="6847">
                  <c:v>0.97760400000000003</c:v>
                </c:pt>
                <c:pt idx="6848">
                  <c:v>0.97700399999999998</c:v>
                </c:pt>
                <c:pt idx="6849">
                  <c:v>0.977213</c:v>
                </c:pt>
                <c:pt idx="6850">
                  <c:v>0.97826900000000006</c:v>
                </c:pt>
                <c:pt idx="6851">
                  <c:v>0.97919500000000004</c:v>
                </c:pt>
                <c:pt idx="6852">
                  <c:v>0.97969200000000001</c:v>
                </c:pt>
                <c:pt idx="6853">
                  <c:v>0.98032399999999997</c:v>
                </c:pt>
                <c:pt idx="6854">
                  <c:v>0.98141599999999996</c:v>
                </c:pt>
                <c:pt idx="6855">
                  <c:v>0.98267400000000005</c:v>
                </c:pt>
                <c:pt idx="6856">
                  <c:v>0.983653</c:v>
                </c:pt>
                <c:pt idx="6857">
                  <c:v>0.98438099999999995</c:v>
                </c:pt>
                <c:pt idx="6858">
                  <c:v>0.98536299999999999</c:v>
                </c:pt>
                <c:pt idx="6859">
                  <c:v>0.98663699999999999</c:v>
                </c:pt>
                <c:pt idx="6860">
                  <c:v>0.98753299999999999</c:v>
                </c:pt>
                <c:pt idx="6861">
                  <c:v>0.98792400000000002</c:v>
                </c:pt>
                <c:pt idx="6862">
                  <c:v>0.98852200000000001</c:v>
                </c:pt>
                <c:pt idx="6863">
                  <c:v>0.99000900000000003</c:v>
                </c:pt>
                <c:pt idx="6864">
                  <c:v>0.99268599999999996</c:v>
                </c:pt>
                <c:pt idx="6865">
                  <c:v>0.996139</c:v>
                </c:pt>
                <c:pt idx="6866">
                  <c:v>0.99956900000000004</c:v>
                </c:pt>
                <c:pt idx="6867">
                  <c:v>1.0026809999999999</c:v>
                </c:pt>
                <c:pt idx="6868">
                  <c:v>1.0052430000000001</c:v>
                </c:pt>
                <c:pt idx="6869">
                  <c:v>1.0068969999999999</c:v>
                </c:pt>
                <c:pt idx="6870">
                  <c:v>1.0079199999999999</c:v>
                </c:pt>
                <c:pt idx="6871">
                  <c:v>1.008923</c:v>
                </c:pt>
                <c:pt idx="6872">
                  <c:v>1.0097940000000001</c:v>
                </c:pt>
                <c:pt idx="6873">
                  <c:v>1.0095970000000001</c:v>
                </c:pt>
                <c:pt idx="6874">
                  <c:v>1.008119</c:v>
                </c:pt>
                <c:pt idx="6875">
                  <c:v>1.0066059999999999</c:v>
                </c:pt>
                <c:pt idx="6876">
                  <c:v>1.005941</c:v>
                </c:pt>
                <c:pt idx="6877">
                  <c:v>1.005525</c:v>
                </c:pt>
                <c:pt idx="6878">
                  <c:v>1.0044679999999999</c:v>
                </c:pt>
                <c:pt idx="6879">
                  <c:v>1.0027649999999999</c:v>
                </c:pt>
                <c:pt idx="6880">
                  <c:v>1.000912</c:v>
                </c:pt>
                <c:pt idx="6881">
                  <c:v>0.99904899999999996</c:v>
                </c:pt>
                <c:pt idx="6882">
                  <c:v>0.99710200000000004</c:v>
                </c:pt>
                <c:pt idx="6883">
                  <c:v>0.99476900000000001</c:v>
                </c:pt>
                <c:pt idx="6884">
                  <c:v>0.99155000000000004</c:v>
                </c:pt>
                <c:pt idx="6885">
                  <c:v>0.98781200000000002</c:v>
                </c:pt>
                <c:pt idx="6886">
                  <c:v>0.98427900000000002</c:v>
                </c:pt>
                <c:pt idx="6887">
                  <c:v>0.98103499999999999</c:v>
                </c:pt>
                <c:pt idx="6888">
                  <c:v>0.97867999999999999</c:v>
                </c:pt>
                <c:pt idx="6889">
                  <c:v>0.978352</c:v>
                </c:pt>
                <c:pt idx="6890">
                  <c:v>0.979765</c:v>
                </c:pt>
                <c:pt idx="6891">
                  <c:v>0.98131599999999997</c:v>
                </c:pt>
                <c:pt idx="6892">
                  <c:v>0.98239200000000004</c:v>
                </c:pt>
                <c:pt idx="6893">
                  <c:v>0.98363999999999996</c:v>
                </c:pt>
                <c:pt idx="6894">
                  <c:v>0.98514199999999996</c:v>
                </c:pt>
                <c:pt idx="6895">
                  <c:v>0.986371</c:v>
                </c:pt>
                <c:pt idx="6896">
                  <c:v>0.98744299999999996</c:v>
                </c:pt>
                <c:pt idx="6897">
                  <c:v>0.98903099999999999</c:v>
                </c:pt>
                <c:pt idx="6898">
                  <c:v>0.99155000000000004</c:v>
                </c:pt>
                <c:pt idx="6899">
                  <c:v>0.99451800000000001</c:v>
                </c:pt>
                <c:pt idx="6900">
                  <c:v>0.99666100000000002</c:v>
                </c:pt>
                <c:pt idx="6901">
                  <c:v>0.99746199999999996</c:v>
                </c:pt>
                <c:pt idx="6902">
                  <c:v>0.99777899999999997</c:v>
                </c:pt>
                <c:pt idx="6903">
                  <c:v>0.99839199999999995</c:v>
                </c:pt>
                <c:pt idx="6904">
                  <c:v>0.99936199999999997</c:v>
                </c:pt>
                <c:pt idx="6905">
                  <c:v>1.0006379999999999</c:v>
                </c:pt>
                <c:pt idx="6906">
                  <c:v>1.00213</c:v>
                </c:pt>
                <c:pt idx="6907">
                  <c:v>1.003549</c:v>
                </c:pt>
                <c:pt idx="6908">
                  <c:v>1.004518</c:v>
                </c:pt>
                <c:pt idx="6909">
                  <c:v>1.0050760000000001</c:v>
                </c:pt>
                <c:pt idx="6910">
                  <c:v>1.006273</c:v>
                </c:pt>
                <c:pt idx="6911">
                  <c:v>1.008821</c:v>
                </c:pt>
                <c:pt idx="6912">
                  <c:v>1.011701</c:v>
                </c:pt>
                <c:pt idx="6913">
                  <c:v>1.014078</c:v>
                </c:pt>
                <c:pt idx="6914">
                  <c:v>1.0169809999999999</c:v>
                </c:pt>
                <c:pt idx="6915">
                  <c:v>1.02135</c:v>
                </c:pt>
                <c:pt idx="6916">
                  <c:v>1.025836</c:v>
                </c:pt>
                <c:pt idx="6917">
                  <c:v>1.0281690000000001</c:v>
                </c:pt>
                <c:pt idx="6918">
                  <c:v>1.02773</c:v>
                </c:pt>
                <c:pt idx="6919">
                  <c:v>1.0253989999999999</c:v>
                </c:pt>
                <c:pt idx="6920">
                  <c:v>1.021717</c:v>
                </c:pt>
                <c:pt idx="6921">
                  <c:v>1.016656</c:v>
                </c:pt>
                <c:pt idx="6922">
                  <c:v>1.0108299999999999</c:v>
                </c:pt>
                <c:pt idx="6923">
                  <c:v>1.005423</c:v>
                </c:pt>
                <c:pt idx="6924">
                  <c:v>1.0012700000000001</c:v>
                </c:pt>
                <c:pt idx="6925">
                  <c:v>0.99872000000000005</c:v>
                </c:pt>
                <c:pt idx="6926">
                  <c:v>0.99759900000000001</c:v>
                </c:pt>
                <c:pt idx="6927">
                  <c:v>0.997197</c:v>
                </c:pt>
                <c:pt idx="6928">
                  <c:v>0.99683500000000003</c:v>
                </c:pt>
                <c:pt idx="6929">
                  <c:v>0.99600699999999998</c:v>
                </c:pt>
                <c:pt idx="6930">
                  <c:v>0.99412699999999998</c:v>
                </c:pt>
                <c:pt idx="6931">
                  <c:v>0.99134800000000001</c:v>
                </c:pt>
                <c:pt idx="6932">
                  <c:v>0.98906099999999997</c:v>
                </c:pt>
                <c:pt idx="6933">
                  <c:v>0.98827699999999996</c:v>
                </c:pt>
                <c:pt idx="6934">
                  <c:v>0.98814900000000006</c:v>
                </c:pt>
                <c:pt idx="6935">
                  <c:v>0.98742099999999999</c:v>
                </c:pt>
                <c:pt idx="6936">
                  <c:v>0.98662300000000003</c:v>
                </c:pt>
                <c:pt idx="6937">
                  <c:v>0.98713899999999999</c:v>
                </c:pt>
                <c:pt idx="6938">
                  <c:v>0.988788</c:v>
                </c:pt>
                <c:pt idx="6939">
                  <c:v>0.99018600000000001</c:v>
                </c:pt>
                <c:pt idx="6940">
                  <c:v>0.99051699999999998</c:v>
                </c:pt>
                <c:pt idx="6941">
                  <c:v>0.98962600000000001</c:v>
                </c:pt>
                <c:pt idx="6942">
                  <c:v>0.98816400000000004</c:v>
                </c:pt>
                <c:pt idx="6943">
                  <c:v>0.98763900000000004</c:v>
                </c:pt>
                <c:pt idx="6944">
                  <c:v>0.988931</c:v>
                </c:pt>
                <c:pt idx="6945">
                  <c:v>0.99189000000000005</c:v>
                </c:pt>
                <c:pt idx="6946">
                  <c:v>0.99606399999999995</c:v>
                </c:pt>
                <c:pt idx="6947">
                  <c:v>1.0004999999999999</c:v>
                </c:pt>
                <c:pt idx="6948">
                  <c:v>1.0042070000000001</c:v>
                </c:pt>
                <c:pt idx="6949">
                  <c:v>1.007395</c:v>
                </c:pt>
                <c:pt idx="6950">
                  <c:v>1.0107759999999999</c:v>
                </c:pt>
                <c:pt idx="6951">
                  <c:v>1.013927</c:v>
                </c:pt>
                <c:pt idx="6952">
                  <c:v>1.015536</c:v>
                </c:pt>
                <c:pt idx="6953">
                  <c:v>1.0153650000000001</c:v>
                </c:pt>
                <c:pt idx="6954">
                  <c:v>1.014783</c:v>
                </c:pt>
                <c:pt idx="6955">
                  <c:v>1.014826</c:v>
                </c:pt>
                <c:pt idx="6956">
                  <c:v>1.014885</c:v>
                </c:pt>
                <c:pt idx="6957">
                  <c:v>1.0137700000000001</c:v>
                </c:pt>
                <c:pt idx="6958">
                  <c:v>1.0117160000000001</c:v>
                </c:pt>
                <c:pt idx="6959">
                  <c:v>1.0102260000000001</c:v>
                </c:pt>
                <c:pt idx="6960">
                  <c:v>1.0097769999999999</c:v>
                </c:pt>
                <c:pt idx="6961">
                  <c:v>1.0093030000000001</c:v>
                </c:pt>
                <c:pt idx="6962">
                  <c:v>1.0078180000000001</c:v>
                </c:pt>
                <c:pt idx="6963">
                  <c:v>1.0053190000000001</c:v>
                </c:pt>
                <c:pt idx="6964">
                  <c:v>1.0021549999999999</c:v>
                </c:pt>
                <c:pt idx="6965">
                  <c:v>0.99830700000000006</c:v>
                </c:pt>
                <c:pt idx="6966">
                  <c:v>0.99371399999999999</c:v>
                </c:pt>
                <c:pt idx="6967">
                  <c:v>0.98906400000000005</c:v>
                </c:pt>
                <c:pt idx="6968">
                  <c:v>0.98556100000000002</c:v>
                </c:pt>
                <c:pt idx="6969">
                  <c:v>0.98363699999999998</c:v>
                </c:pt>
                <c:pt idx="6970">
                  <c:v>0.98248999999999997</c:v>
                </c:pt>
                <c:pt idx="6971">
                  <c:v>0.98125799999999996</c:v>
                </c:pt>
                <c:pt idx="6972">
                  <c:v>0.98017399999999999</c:v>
                </c:pt>
                <c:pt idx="6973">
                  <c:v>0.97981600000000002</c:v>
                </c:pt>
                <c:pt idx="6974">
                  <c:v>0.97958100000000004</c:v>
                </c:pt>
                <c:pt idx="6975">
                  <c:v>0.97860899999999995</c:v>
                </c:pt>
                <c:pt idx="6976">
                  <c:v>0.97787299999999999</c:v>
                </c:pt>
                <c:pt idx="6977">
                  <c:v>0.97904000000000002</c:v>
                </c:pt>
                <c:pt idx="6978">
                  <c:v>0.98202</c:v>
                </c:pt>
                <c:pt idx="6979">
                  <c:v>0.98538199999999998</c:v>
                </c:pt>
                <c:pt idx="6980">
                  <c:v>0.98791799999999996</c:v>
                </c:pt>
                <c:pt idx="6981">
                  <c:v>0.98970599999999997</c:v>
                </c:pt>
                <c:pt idx="6982">
                  <c:v>0.99168500000000004</c:v>
                </c:pt>
                <c:pt idx="6983">
                  <c:v>0.99374600000000002</c:v>
                </c:pt>
                <c:pt idx="6984">
                  <c:v>0.99478200000000006</c:v>
                </c:pt>
                <c:pt idx="6985">
                  <c:v>0.99461900000000003</c:v>
                </c:pt>
                <c:pt idx="6986">
                  <c:v>0.99498200000000003</c:v>
                </c:pt>
                <c:pt idx="6987">
                  <c:v>0.99762099999999998</c:v>
                </c:pt>
                <c:pt idx="6988">
                  <c:v>1.001477</c:v>
                </c:pt>
                <c:pt idx="6989">
                  <c:v>1.0041709999999999</c:v>
                </c:pt>
                <c:pt idx="6990">
                  <c:v>1.005226</c:v>
                </c:pt>
                <c:pt idx="6991">
                  <c:v>1.0055229999999999</c:v>
                </c:pt>
                <c:pt idx="6992">
                  <c:v>1.005471</c:v>
                </c:pt>
                <c:pt idx="6993">
                  <c:v>1.0053030000000001</c:v>
                </c:pt>
                <c:pt idx="6994">
                  <c:v>1.0060169999999999</c:v>
                </c:pt>
                <c:pt idx="6995">
                  <c:v>1.008335</c:v>
                </c:pt>
                <c:pt idx="6996">
                  <c:v>1.0113080000000001</c:v>
                </c:pt>
                <c:pt idx="6997">
                  <c:v>1.0130570000000001</c:v>
                </c:pt>
                <c:pt idx="6998">
                  <c:v>1.012732</c:v>
                </c:pt>
                <c:pt idx="6999">
                  <c:v>1.011377</c:v>
                </c:pt>
                <c:pt idx="7000">
                  <c:v>1.0101469999999999</c:v>
                </c:pt>
                <c:pt idx="7001">
                  <c:v>1.008675</c:v>
                </c:pt>
                <c:pt idx="7002">
                  <c:v>1.0064580000000001</c:v>
                </c:pt>
                <c:pt idx="7003">
                  <c:v>1.004135</c:v>
                </c:pt>
                <c:pt idx="7004">
                  <c:v>1.0023139999999999</c:v>
                </c:pt>
                <c:pt idx="7005">
                  <c:v>1.000397</c:v>
                </c:pt>
                <c:pt idx="7006">
                  <c:v>0.99753700000000001</c:v>
                </c:pt>
                <c:pt idx="7007">
                  <c:v>0.99412800000000001</c:v>
                </c:pt>
                <c:pt idx="7008">
                  <c:v>0.99156100000000003</c:v>
                </c:pt>
                <c:pt idx="7009">
                  <c:v>0.99027699999999996</c:v>
                </c:pt>
                <c:pt idx="7010">
                  <c:v>0.98871500000000001</c:v>
                </c:pt>
                <c:pt idx="7011">
                  <c:v>0.98559300000000005</c:v>
                </c:pt>
                <c:pt idx="7012">
                  <c:v>0.98216199999999998</c:v>
                </c:pt>
                <c:pt idx="7013">
                  <c:v>0.98037200000000002</c:v>
                </c:pt>
                <c:pt idx="7014">
                  <c:v>0.98007599999999995</c:v>
                </c:pt>
                <c:pt idx="7015">
                  <c:v>0.97973299999999997</c:v>
                </c:pt>
                <c:pt idx="7016">
                  <c:v>0.97889999999999999</c:v>
                </c:pt>
                <c:pt idx="7017">
                  <c:v>0.97843500000000005</c:v>
                </c:pt>
                <c:pt idx="7018">
                  <c:v>0.97902599999999995</c:v>
                </c:pt>
                <c:pt idx="7019">
                  <c:v>0.98045099999999996</c:v>
                </c:pt>
                <c:pt idx="7020">
                  <c:v>0.98190900000000003</c:v>
                </c:pt>
                <c:pt idx="7021">
                  <c:v>0.98284499999999997</c:v>
                </c:pt>
                <c:pt idx="7022">
                  <c:v>0.98340899999999998</c:v>
                </c:pt>
                <c:pt idx="7023">
                  <c:v>0.98399400000000004</c:v>
                </c:pt>
                <c:pt idx="7024">
                  <c:v>0.98478600000000005</c:v>
                </c:pt>
                <c:pt idx="7025">
                  <c:v>0.98610399999999998</c:v>
                </c:pt>
                <c:pt idx="7026">
                  <c:v>0.98821999999999999</c:v>
                </c:pt>
                <c:pt idx="7027">
                  <c:v>0.99062300000000003</c:v>
                </c:pt>
                <c:pt idx="7028">
                  <c:v>0.99240300000000004</c:v>
                </c:pt>
                <c:pt idx="7029">
                  <c:v>0.99357799999999996</c:v>
                </c:pt>
                <c:pt idx="7030">
                  <c:v>0.99507299999999999</c:v>
                </c:pt>
                <c:pt idx="7031">
                  <c:v>0.996973</c:v>
                </c:pt>
                <c:pt idx="7032">
                  <c:v>0.99846599999999996</c:v>
                </c:pt>
                <c:pt idx="7033">
                  <c:v>0.99975000000000003</c:v>
                </c:pt>
                <c:pt idx="7034">
                  <c:v>1.0021929999999999</c:v>
                </c:pt>
                <c:pt idx="7035">
                  <c:v>1.0063139999999999</c:v>
                </c:pt>
                <c:pt idx="7036">
                  <c:v>1.0109999999999999</c:v>
                </c:pt>
                <c:pt idx="7037">
                  <c:v>1.0151619999999999</c:v>
                </c:pt>
                <c:pt idx="7038">
                  <c:v>1.0184009999999999</c:v>
                </c:pt>
                <c:pt idx="7039">
                  <c:v>1.020248</c:v>
                </c:pt>
                <c:pt idx="7040">
                  <c:v>1.0204230000000001</c:v>
                </c:pt>
                <c:pt idx="7041">
                  <c:v>1.018934</c:v>
                </c:pt>
                <c:pt idx="7042">
                  <c:v>1.016205</c:v>
                </c:pt>
                <c:pt idx="7043">
                  <c:v>1.013476</c:v>
                </c:pt>
                <c:pt idx="7044">
                  <c:v>1.011382</c:v>
                </c:pt>
                <c:pt idx="7045">
                  <c:v>1.0088360000000001</c:v>
                </c:pt>
                <c:pt idx="7046">
                  <c:v>1.004491</c:v>
                </c:pt>
                <c:pt idx="7047">
                  <c:v>0.99861599999999995</c:v>
                </c:pt>
                <c:pt idx="7048">
                  <c:v>0.99290500000000004</c:v>
                </c:pt>
                <c:pt idx="7049">
                  <c:v>0.98878100000000002</c:v>
                </c:pt>
                <c:pt idx="7050">
                  <c:v>0.986232</c:v>
                </c:pt>
                <c:pt idx="7051">
                  <c:v>0.98411899999999997</c:v>
                </c:pt>
                <c:pt idx="7052">
                  <c:v>0.98188799999999998</c:v>
                </c:pt>
                <c:pt idx="7053">
                  <c:v>0.98048900000000005</c:v>
                </c:pt>
                <c:pt idx="7054">
                  <c:v>0.98069200000000001</c:v>
                </c:pt>
                <c:pt idx="7055">
                  <c:v>0.98146800000000001</c:v>
                </c:pt>
                <c:pt idx="7056">
                  <c:v>0.98153100000000004</c:v>
                </c:pt>
                <c:pt idx="7057">
                  <c:v>0.98150999999999999</c:v>
                </c:pt>
                <c:pt idx="7058">
                  <c:v>0.98295999999999994</c:v>
                </c:pt>
                <c:pt idx="7059">
                  <c:v>0.98575000000000002</c:v>
                </c:pt>
                <c:pt idx="7060">
                  <c:v>0.98807400000000001</c:v>
                </c:pt>
                <c:pt idx="7061">
                  <c:v>0.98892899999999995</c:v>
                </c:pt>
                <c:pt idx="7062">
                  <c:v>0.98921599999999998</c:v>
                </c:pt>
                <c:pt idx="7063">
                  <c:v>0.98982300000000001</c:v>
                </c:pt>
                <c:pt idx="7064">
                  <c:v>0.98982099999999995</c:v>
                </c:pt>
                <c:pt idx="7065">
                  <c:v>0.98835300000000004</c:v>
                </c:pt>
                <c:pt idx="7066">
                  <c:v>0.98682000000000003</c:v>
                </c:pt>
                <c:pt idx="7067">
                  <c:v>0.98704000000000003</c:v>
                </c:pt>
                <c:pt idx="7068">
                  <c:v>0.98889300000000002</c:v>
                </c:pt>
                <c:pt idx="7069">
                  <c:v>0.99143000000000003</c:v>
                </c:pt>
                <c:pt idx="7070">
                  <c:v>0.99469200000000002</c:v>
                </c:pt>
                <c:pt idx="7071">
                  <c:v>0.99891099999999999</c:v>
                </c:pt>
                <c:pt idx="7072">
                  <c:v>1.003204</c:v>
                </c:pt>
                <c:pt idx="7073">
                  <c:v>1.006338</c:v>
                </c:pt>
                <c:pt idx="7074">
                  <c:v>1.0083800000000001</c:v>
                </c:pt>
                <c:pt idx="7075">
                  <c:v>1.0104310000000001</c:v>
                </c:pt>
                <c:pt idx="7076">
                  <c:v>1.0126839999999999</c:v>
                </c:pt>
                <c:pt idx="7077">
                  <c:v>1.0143960000000001</c:v>
                </c:pt>
                <c:pt idx="7078">
                  <c:v>1.015676</c:v>
                </c:pt>
                <c:pt idx="7079">
                  <c:v>1.0170669999999999</c:v>
                </c:pt>
                <c:pt idx="7080">
                  <c:v>1.018024</c:v>
                </c:pt>
                <c:pt idx="7081">
                  <c:v>1.0177909999999999</c:v>
                </c:pt>
                <c:pt idx="7082">
                  <c:v>1.0165200000000001</c:v>
                </c:pt>
                <c:pt idx="7083">
                  <c:v>1.0148459999999999</c:v>
                </c:pt>
                <c:pt idx="7084">
                  <c:v>1.013425</c:v>
                </c:pt>
                <c:pt idx="7085">
                  <c:v>1.012535</c:v>
                </c:pt>
                <c:pt idx="7086">
                  <c:v>1.011469</c:v>
                </c:pt>
                <c:pt idx="7087">
                  <c:v>1.0091699999999999</c:v>
                </c:pt>
                <c:pt idx="7088">
                  <c:v>1.005825</c:v>
                </c:pt>
                <c:pt idx="7089">
                  <c:v>1.0025280000000001</c:v>
                </c:pt>
                <c:pt idx="7090">
                  <c:v>0.99943099999999996</c:v>
                </c:pt>
                <c:pt idx="7091">
                  <c:v>0.99554799999999999</c:v>
                </c:pt>
                <c:pt idx="7092">
                  <c:v>0.99073</c:v>
                </c:pt>
                <c:pt idx="7093">
                  <c:v>0.98633099999999996</c:v>
                </c:pt>
                <c:pt idx="7094">
                  <c:v>0.98301300000000003</c:v>
                </c:pt>
                <c:pt idx="7095">
                  <c:v>0.98005399999999998</c:v>
                </c:pt>
                <c:pt idx="7096">
                  <c:v>0.977379</c:v>
                </c:pt>
                <c:pt idx="7097">
                  <c:v>0.97583799999999998</c:v>
                </c:pt>
                <c:pt idx="7098">
                  <c:v>0.97580800000000001</c:v>
                </c:pt>
                <c:pt idx="7099">
                  <c:v>0.97708300000000003</c:v>
                </c:pt>
                <c:pt idx="7100">
                  <c:v>0.97939100000000001</c:v>
                </c:pt>
                <c:pt idx="7101">
                  <c:v>0.98258599999999996</c:v>
                </c:pt>
                <c:pt idx="7102">
                  <c:v>0.98639600000000005</c:v>
                </c:pt>
                <c:pt idx="7103">
                  <c:v>0.98974700000000004</c:v>
                </c:pt>
                <c:pt idx="7104">
                  <c:v>0.99114100000000005</c:v>
                </c:pt>
                <c:pt idx="7105">
                  <c:v>0.99078999999999995</c:v>
                </c:pt>
                <c:pt idx="7106">
                  <c:v>0.99086099999999999</c:v>
                </c:pt>
                <c:pt idx="7107">
                  <c:v>0.99247399999999997</c:v>
                </c:pt>
                <c:pt idx="7108">
                  <c:v>0.99446299999999999</c:v>
                </c:pt>
                <c:pt idx="7109">
                  <c:v>0.99560800000000005</c:v>
                </c:pt>
                <c:pt idx="7110">
                  <c:v>0.99630700000000005</c:v>
                </c:pt>
                <c:pt idx="7111">
                  <c:v>0.99750700000000003</c:v>
                </c:pt>
                <c:pt idx="7112">
                  <c:v>0.99919599999999997</c:v>
                </c:pt>
                <c:pt idx="7113">
                  <c:v>1.0011300000000001</c:v>
                </c:pt>
                <c:pt idx="7114">
                  <c:v>1.003809</c:v>
                </c:pt>
                <c:pt idx="7115">
                  <c:v>1.0077020000000001</c:v>
                </c:pt>
                <c:pt idx="7116">
                  <c:v>1.0121979999999999</c:v>
                </c:pt>
                <c:pt idx="7117">
                  <c:v>1.015673</c:v>
                </c:pt>
                <c:pt idx="7118">
                  <c:v>1.0172669999999999</c:v>
                </c:pt>
                <c:pt idx="7119">
                  <c:v>1.0177959999999999</c:v>
                </c:pt>
                <c:pt idx="7120">
                  <c:v>1.018005</c:v>
                </c:pt>
                <c:pt idx="7121">
                  <c:v>1.0180560000000001</c:v>
                </c:pt>
                <c:pt idx="7122">
                  <c:v>1.0183789999999999</c:v>
                </c:pt>
                <c:pt idx="7123">
                  <c:v>1.0190410000000001</c:v>
                </c:pt>
                <c:pt idx="7124">
                  <c:v>1.0194829999999999</c:v>
                </c:pt>
                <c:pt idx="7125">
                  <c:v>1.0192540000000001</c:v>
                </c:pt>
                <c:pt idx="7126">
                  <c:v>1.0180039999999999</c:v>
                </c:pt>
                <c:pt idx="7127">
                  <c:v>1.015687</c:v>
                </c:pt>
                <c:pt idx="7128">
                  <c:v>1.0129809999999999</c:v>
                </c:pt>
                <c:pt idx="7129">
                  <c:v>1.010364</c:v>
                </c:pt>
                <c:pt idx="7130">
                  <c:v>1.0075449999999999</c:v>
                </c:pt>
                <c:pt idx="7131">
                  <c:v>1.0043439999999999</c:v>
                </c:pt>
                <c:pt idx="7132">
                  <c:v>1.000974</c:v>
                </c:pt>
                <c:pt idx="7133">
                  <c:v>0.99796499999999999</c:v>
                </c:pt>
                <c:pt idx="7134">
                  <c:v>0.995726</c:v>
                </c:pt>
                <c:pt idx="7135">
                  <c:v>0.99368400000000001</c:v>
                </c:pt>
                <c:pt idx="7136">
                  <c:v>0.99090699999999998</c:v>
                </c:pt>
                <c:pt idx="7137">
                  <c:v>0.987487</c:v>
                </c:pt>
                <c:pt idx="7138">
                  <c:v>0.98462899999999998</c:v>
                </c:pt>
                <c:pt idx="7139">
                  <c:v>0.983317</c:v>
                </c:pt>
                <c:pt idx="7140">
                  <c:v>0.98333400000000004</c:v>
                </c:pt>
                <c:pt idx="7141">
                  <c:v>0.98369200000000001</c:v>
                </c:pt>
                <c:pt idx="7142">
                  <c:v>0.98377199999999998</c:v>
                </c:pt>
                <c:pt idx="7143">
                  <c:v>0.98396600000000001</c:v>
                </c:pt>
                <c:pt idx="7144">
                  <c:v>0.98479799999999995</c:v>
                </c:pt>
                <c:pt idx="7145">
                  <c:v>0.98612500000000003</c:v>
                </c:pt>
                <c:pt idx="7146">
                  <c:v>0.98769499999999999</c:v>
                </c:pt>
                <c:pt idx="7147">
                  <c:v>0.989429</c:v>
                </c:pt>
                <c:pt idx="7148">
                  <c:v>0.99117200000000005</c:v>
                </c:pt>
                <c:pt idx="7149">
                  <c:v>0.99259799999999998</c:v>
                </c:pt>
                <c:pt idx="7150">
                  <c:v>0.99333700000000003</c:v>
                </c:pt>
                <c:pt idx="7151">
                  <c:v>0.993529</c:v>
                </c:pt>
                <c:pt idx="7152">
                  <c:v>0.99412599999999995</c:v>
                </c:pt>
                <c:pt idx="7153">
                  <c:v>0.99587499999999995</c:v>
                </c:pt>
                <c:pt idx="7154">
                  <c:v>0.99803799999999998</c:v>
                </c:pt>
                <c:pt idx="7155">
                  <c:v>0.99941400000000002</c:v>
                </c:pt>
                <c:pt idx="7156">
                  <c:v>1.000302</c:v>
                </c:pt>
                <c:pt idx="7157">
                  <c:v>1.0020260000000001</c:v>
                </c:pt>
                <c:pt idx="7158">
                  <c:v>1.0048550000000001</c:v>
                </c:pt>
                <c:pt idx="7159">
                  <c:v>1.0075080000000001</c:v>
                </c:pt>
                <c:pt idx="7160">
                  <c:v>1.0090669999999999</c:v>
                </c:pt>
                <c:pt idx="7161">
                  <c:v>1.0099990000000001</c:v>
                </c:pt>
                <c:pt idx="7162">
                  <c:v>1.010702</c:v>
                </c:pt>
                <c:pt idx="7163">
                  <c:v>1.0109680000000001</c:v>
                </c:pt>
                <c:pt idx="7164">
                  <c:v>1.010867</c:v>
                </c:pt>
                <c:pt idx="7165">
                  <c:v>1.0107539999999999</c:v>
                </c:pt>
                <c:pt idx="7166">
                  <c:v>1.010605</c:v>
                </c:pt>
                <c:pt idx="7167">
                  <c:v>1.0096270000000001</c:v>
                </c:pt>
                <c:pt idx="7168">
                  <c:v>1.006888</c:v>
                </c:pt>
                <c:pt idx="7169">
                  <c:v>1.002759</c:v>
                </c:pt>
                <c:pt idx="7170">
                  <c:v>0.99890400000000001</c:v>
                </c:pt>
                <c:pt idx="7171">
                  <c:v>0.99654500000000001</c:v>
                </c:pt>
                <c:pt idx="7172">
                  <c:v>0.99543400000000004</c:v>
                </c:pt>
                <c:pt idx="7173">
                  <c:v>0.99422100000000002</c:v>
                </c:pt>
                <c:pt idx="7174">
                  <c:v>0.99179600000000001</c:v>
                </c:pt>
                <c:pt idx="7175">
                  <c:v>0.98867400000000005</c:v>
                </c:pt>
                <c:pt idx="7176">
                  <c:v>0.986371</c:v>
                </c:pt>
                <c:pt idx="7177">
                  <c:v>0.98521400000000003</c:v>
                </c:pt>
                <c:pt idx="7178">
                  <c:v>0.98425600000000002</c:v>
                </c:pt>
                <c:pt idx="7179">
                  <c:v>0.98324800000000001</c:v>
                </c:pt>
                <c:pt idx="7180">
                  <c:v>0.98269600000000001</c:v>
                </c:pt>
                <c:pt idx="7181">
                  <c:v>0.98256100000000002</c:v>
                </c:pt>
                <c:pt idx="7182">
                  <c:v>0.98250000000000004</c:v>
                </c:pt>
                <c:pt idx="7183">
                  <c:v>0.982464</c:v>
                </c:pt>
                <c:pt idx="7184">
                  <c:v>0.98263900000000004</c:v>
                </c:pt>
                <c:pt idx="7185">
                  <c:v>0.98339299999999996</c:v>
                </c:pt>
                <c:pt idx="7186">
                  <c:v>0.98470199999999997</c:v>
                </c:pt>
                <c:pt idx="7187">
                  <c:v>0.98585500000000004</c:v>
                </c:pt>
                <c:pt idx="7188">
                  <c:v>0.98668199999999995</c:v>
                </c:pt>
                <c:pt idx="7189">
                  <c:v>0.987923</c:v>
                </c:pt>
                <c:pt idx="7190">
                  <c:v>0.98980500000000005</c:v>
                </c:pt>
                <c:pt idx="7191">
                  <c:v>0.99154200000000003</c:v>
                </c:pt>
                <c:pt idx="7192">
                  <c:v>0.99248599999999998</c:v>
                </c:pt>
                <c:pt idx="7193">
                  <c:v>0.99319299999999999</c:v>
                </c:pt>
                <c:pt idx="7194">
                  <c:v>0.99484799999999995</c:v>
                </c:pt>
                <c:pt idx="7195">
                  <c:v>0.997587</c:v>
                </c:pt>
                <c:pt idx="7196">
                  <c:v>1.0003740000000001</c:v>
                </c:pt>
                <c:pt idx="7197">
                  <c:v>1.00261</c:v>
                </c:pt>
                <c:pt idx="7198">
                  <c:v>1.0047410000000001</c:v>
                </c:pt>
                <c:pt idx="7199">
                  <c:v>1.007287</c:v>
                </c:pt>
                <c:pt idx="7200">
                  <c:v>1.0097</c:v>
                </c:pt>
                <c:pt idx="7201">
                  <c:v>1.011066</c:v>
                </c:pt>
                <c:pt idx="7202">
                  <c:v>1.012054</c:v>
                </c:pt>
                <c:pt idx="7203">
                  <c:v>1.0139750000000001</c:v>
                </c:pt>
                <c:pt idx="7204">
                  <c:v>1.0163040000000001</c:v>
                </c:pt>
                <c:pt idx="7205">
                  <c:v>1.017212</c:v>
                </c:pt>
                <c:pt idx="7206">
                  <c:v>1.0159339999999999</c:v>
                </c:pt>
                <c:pt idx="7207">
                  <c:v>1.0136540000000001</c:v>
                </c:pt>
                <c:pt idx="7208">
                  <c:v>1.011768</c:v>
                </c:pt>
                <c:pt idx="7209">
                  <c:v>1.010141</c:v>
                </c:pt>
                <c:pt idx="7210">
                  <c:v>1.0080389999999999</c:v>
                </c:pt>
                <c:pt idx="7211">
                  <c:v>1.0055989999999999</c:v>
                </c:pt>
                <c:pt idx="7212">
                  <c:v>1.0034479999999999</c:v>
                </c:pt>
                <c:pt idx="7213">
                  <c:v>1.0014989999999999</c:v>
                </c:pt>
                <c:pt idx="7214">
                  <c:v>0.99894499999999997</c:v>
                </c:pt>
                <c:pt idx="7215">
                  <c:v>0.99537500000000001</c:v>
                </c:pt>
                <c:pt idx="7216">
                  <c:v>0.99138999999999999</c:v>
                </c:pt>
                <c:pt idx="7217">
                  <c:v>0.98809899999999995</c:v>
                </c:pt>
                <c:pt idx="7218">
                  <c:v>0.98570999999999998</c:v>
                </c:pt>
                <c:pt idx="7219">
                  <c:v>0.98329</c:v>
                </c:pt>
                <c:pt idx="7220">
                  <c:v>0.98052799999999996</c:v>
                </c:pt>
                <c:pt idx="7221">
                  <c:v>0.97802199999999995</c:v>
                </c:pt>
                <c:pt idx="7222">
                  <c:v>0.97605699999999995</c:v>
                </c:pt>
                <c:pt idx="7223">
                  <c:v>0.97448800000000002</c:v>
                </c:pt>
                <c:pt idx="7224">
                  <c:v>0.97340499999999996</c:v>
                </c:pt>
                <c:pt idx="7225">
                  <c:v>0.97343199999999996</c:v>
                </c:pt>
                <c:pt idx="7226">
                  <c:v>0.97516999999999998</c:v>
                </c:pt>
                <c:pt idx="7227">
                  <c:v>0.97825700000000004</c:v>
                </c:pt>
                <c:pt idx="7228">
                  <c:v>0.98153599999999996</c:v>
                </c:pt>
                <c:pt idx="7229">
                  <c:v>0.98421999999999998</c:v>
                </c:pt>
                <c:pt idx="7230">
                  <c:v>0.986205</c:v>
                </c:pt>
                <c:pt idx="7231">
                  <c:v>0.98767400000000005</c:v>
                </c:pt>
                <c:pt idx="7232">
                  <c:v>0.98879600000000001</c:v>
                </c:pt>
                <c:pt idx="7233">
                  <c:v>0.98957700000000004</c:v>
                </c:pt>
                <c:pt idx="7234">
                  <c:v>0.99033800000000005</c:v>
                </c:pt>
                <c:pt idx="7235">
                  <c:v>0.992058</c:v>
                </c:pt>
                <c:pt idx="7236">
                  <c:v>0.99507400000000001</c:v>
                </c:pt>
                <c:pt idx="7237">
                  <c:v>0.99817599999999995</c:v>
                </c:pt>
                <c:pt idx="7238">
                  <c:v>1.000407</c:v>
                </c:pt>
                <c:pt idx="7239">
                  <c:v>1.002631</c:v>
                </c:pt>
                <c:pt idx="7240">
                  <c:v>1.005711</c:v>
                </c:pt>
                <c:pt idx="7241">
                  <c:v>1.0087269999999999</c:v>
                </c:pt>
                <c:pt idx="7242">
                  <c:v>1.0107930000000001</c:v>
                </c:pt>
                <c:pt idx="7243">
                  <c:v>1.012629</c:v>
                </c:pt>
                <c:pt idx="7244">
                  <c:v>1.0151680000000001</c:v>
                </c:pt>
                <c:pt idx="7245">
                  <c:v>1.0183500000000001</c:v>
                </c:pt>
                <c:pt idx="7246">
                  <c:v>1.0214700000000001</c:v>
                </c:pt>
                <c:pt idx="7247">
                  <c:v>1.0238259999999999</c:v>
                </c:pt>
                <c:pt idx="7248">
                  <c:v>1.0251570000000001</c:v>
                </c:pt>
                <c:pt idx="7249">
                  <c:v>1.025563</c:v>
                </c:pt>
                <c:pt idx="7250">
                  <c:v>1.0247440000000001</c:v>
                </c:pt>
                <c:pt idx="7251">
                  <c:v>1.0220260000000001</c:v>
                </c:pt>
                <c:pt idx="7252">
                  <c:v>1.017693</c:v>
                </c:pt>
                <c:pt idx="7253">
                  <c:v>1.013479</c:v>
                </c:pt>
                <c:pt idx="7254">
                  <c:v>1.0106409999999999</c:v>
                </c:pt>
                <c:pt idx="7255">
                  <c:v>1.008141</c:v>
                </c:pt>
                <c:pt idx="7256">
                  <c:v>1.0045729999999999</c:v>
                </c:pt>
                <c:pt idx="7257">
                  <c:v>1.0006870000000001</c:v>
                </c:pt>
                <c:pt idx="7258">
                  <c:v>0.99792899999999995</c:v>
                </c:pt>
                <c:pt idx="7259">
                  <c:v>0.99620399999999998</c:v>
                </c:pt>
                <c:pt idx="7260">
                  <c:v>0.99466699999999997</c:v>
                </c:pt>
                <c:pt idx="7261">
                  <c:v>0.99335399999999996</c:v>
                </c:pt>
                <c:pt idx="7262">
                  <c:v>0.99298299999999995</c:v>
                </c:pt>
                <c:pt idx="7263">
                  <c:v>0.99366200000000005</c:v>
                </c:pt>
                <c:pt idx="7264">
                  <c:v>0.99426300000000001</c:v>
                </c:pt>
                <c:pt idx="7265">
                  <c:v>0.99370999999999998</c:v>
                </c:pt>
                <c:pt idx="7266">
                  <c:v>0.99194700000000002</c:v>
                </c:pt>
                <c:pt idx="7267">
                  <c:v>0.98917999999999995</c:v>
                </c:pt>
                <c:pt idx="7268">
                  <c:v>0.98597199999999996</c:v>
                </c:pt>
                <c:pt idx="7269">
                  <c:v>0.98323300000000002</c:v>
                </c:pt>
                <c:pt idx="7270">
                  <c:v>0.98168500000000003</c:v>
                </c:pt>
                <c:pt idx="7271">
                  <c:v>0.98205699999999996</c:v>
                </c:pt>
                <c:pt idx="7272">
                  <c:v>0.98433599999999999</c:v>
                </c:pt>
                <c:pt idx="7273">
                  <c:v>0.98706899999999997</c:v>
                </c:pt>
                <c:pt idx="7274">
                  <c:v>0.98900299999999997</c:v>
                </c:pt>
                <c:pt idx="7275">
                  <c:v>0.990649</c:v>
                </c:pt>
                <c:pt idx="7276">
                  <c:v>0.99305399999999999</c:v>
                </c:pt>
                <c:pt idx="7277">
                  <c:v>0.99597800000000003</c:v>
                </c:pt>
                <c:pt idx="7278">
                  <c:v>0.998394</c:v>
                </c:pt>
                <c:pt idx="7279">
                  <c:v>1.0003979999999999</c:v>
                </c:pt>
                <c:pt idx="7280">
                  <c:v>1.003071</c:v>
                </c:pt>
                <c:pt idx="7281">
                  <c:v>1.006259</c:v>
                </c:pt>
                <c:pt idx="7282">
                  <c:v>1.0088010000000001</c:v>
                </c:pt>
                <c:pt idx="7283">
                  <c:v>1.010929</c:v>
                </c:pt>
                <c:pt idx="7284">
                  <c:v>1.0138879999999999</c:v>
                </c:pt>
                <c:pt idx="7285">
                  <c:v>1.0175540000000001</c:v>
                </c:pt>
                <c:pt idx="7286">
                  <c:v>1.020672</c:v>
                </c:pt>
                <c:pt idx="7287">
                  <c:v>1.0226230000000001</c:v>
                </c:pt>
                <c:pt idx="7288">
                  <c:v>1.023744</c:v>
                </c:pt>
                <c:pt idx="7289">
                  <c:v>1.0245880000000001</c:v>
                </c:pt>
                <c:pt idx="7290">
                  <c:v>1.0247219999999999</c:v>
                </c:pt>
                <c:pt idx="7291">
                  <c:v>1.0231790000000001</c:v>
                </c:pt>
                <c:pt idx="7292">
                  <c:v>1.0205299999999999</c:v>
                </c:pt>
                <c:pt idx="7293">
                  <c:v>1.018273</c:v>
                </c:pt>
                <c:pt idx="7294">
                  <c:v>1.016332</c:v>
                </c:pt>
                <c:pt idx="7295">
                  <c:v>1.013253</c:v>
                </c:pt>
                <c:pt idx="7296">
                  <c:v>1.00861</c:v>
                </c:pt>
                <c:pt idx="7297">
                  <c:v>1.0037450000000001</c:v>
                </c:pt>
                <c:pt idx="7298">
                  <c:v>1.000116</c:v>
                </c:pt>
                <c:pt idx="7299">
                  <c:v>0.99793299999999996</c:v>
                </c:pt>
                <c:pt idx="7300">
                  <c:v>0.99660599999999999</c:v>
                </c:pt>
                <c:pt idx="7301">
                  <c:v>0.99592400000000003</c:v>
                </c:pt>
                <c:pt idx="7302">
                  <c:v>0.99607299999999999</c:v>
                </c:pt>
                <c:pt idx="7303">
                  <c:v>0.99633400000000005</c:v>
                </c:pt>
                <c:pt idx="7304">
                  <c:v>0.99550400000000006</c:v>
                </c:pt>
                <c:pt idx="7305">
                  <c:v>0.99396700000000004</c:v>
                </c:pt>
                <c:pt idx="7306">
                  <c:v>0.99327699999999997</c:v>
                </c:pt>
                <c:pt idx="7307">
                  <c:v>0.99389899999999998</c:v>
                </c:pt>
                <c:pt idx="7308">
                  <c:v>0.99505399999999999</c:v>
                </c:pt>
                <c:pt idx="7309">
                  <c:v>0.99584600000000001</c:v>
                </c:pt>
                <c:pt idx="7310">
                  <c:v>0.99568199999999996</c:v>
                </c:pt>
                <c:pt idx="7311">
                  <c:v>0.994672</c:v>
                </c:pt>
                <c:pt idx="7312">
                  <c:v>0.99328799999999995</c:v>
                </c:pt>
                <c:pt idx="7313">
                  <c:v>0.99169799999999997</c:v>
                </c:pt>
                <c:pt idx="7314">
                  <c:v>0.99042300000000005</c:v>
                </c:pt>
                <c:pt idx="7315">
                  <c:v>0.99027699999999996</c:v>
                </c:pt>
                <c:pt idx="7316">
                  <c:v>0.99104400000000004</c:v>
                </c:pt>
                <c:pt idx="7317">
                  <c:v>0.99188299999999996</c:v>
                </c:pt>
                <c:pt idx="7318">
                  <c:v>0.99294199999999999</c:v>
                </c:pt>
                <c:pt idx="7319">
                  <c:v>0.99517900000000004</c:v>
                </c:pt>
                <c:pt idx="7320">
                  <c:v>0.99874099999999999</c:v>
                </c:pt>
                <c:pt idx="7321">
                  <c:v>1.0023089999999999</c:v>
                </c:pt>
                <c:pt idx="7322">
                  <c:v>1.004753</c:v>
                </c:pt>
                <c:pt idx="7323">
                  <c:v>1.0065489999999999</c:v>
                </c:pt>
                <c:pt idx="7324">
                  <c:v>1.0082390000000001</c:v>
                </c:pt>
                <c:pt idx="7325">
                  <c:v>1.009123</c:v>
                </c:pt>
                <c:pt idx="7326">
                  <c:v>1.008805</c:v>
                </c:pt>
                <c:pt idx="7327">
                  <c:v>1.0082230000000001</c:v>
                </c:pt>
                <c:pt idx="7328">
                  <c:v>1.008448</c:v>
                </c:pt>
                <c:pt idx="7329">
                  <c:v>1.009409</c:v>
                </c:pt>
                <c:pt idx="7330">
                  <c:v>1.0103530000000001</c:v>
                </c:pt>
                <c:pt idx="7331">
                  <c:v>1.0111330000000001</c:v>
                </c:pt>
                <c:pt idx="7332">
                  <c:v>1.0119720000000001</c:v>
                </c:pt>
                <c:pt idx="7333">
                  <c:v>1.0124359999999999</c:v>
                </c:pt>
                <c:pt idx="7334">
                  <c:v>1.0115479999999999</c:v>
                </c:pt>
                <c:pt idx="7335">
                  <c:v>1.0088360000000001</c:v>
                </c:pt>
                <c:pt idx="7336">
                  <c:v>1.005153</c:v>
                </c:pt>
                <c:pt idx="7337">
                  <c:v>1.001979</c:v>
                </c:pt>
                <c:pt idx="7338">
                  <c:v>0.99987800000000004</c:v>
                </c:pt>
                <c:pt idx="7339">
                  <c:v>0.99820399999999998</c:v>
                </c:pt>
                <c:pt idx="7340">
                  <c:v>0.996166</c:v>
                </c:pt>
                <c:pt idx="7341">
                  <c:v>0.99363999999999997</c:v>
                </c:pt>
                <c:pt idx="7342">
                  <c:v>0.99083200000000005</c:v>
                </c:pt>
                <c:pt idx="7343">
                  <c:v>0.98779300000000003</c:v>
                </c:pt>
                <c:pt idx="7344">
                  <c:v>0.98466500000000001</c:v>
                </c:pt>
                <c:pt idx="7345">
                  <c:v>0.98191300000000004</c:v>
                </c:pt>
                <c:pt idx="7346">
                  <c:v>0.97990100000000002</c:v>
                </c:pt>
                <c:pt idx="7347">
                  <c:v>0.97850700000000002</c:v>
                </c:pt>
                <c:pt idx="7348">
                  <c:v>0.97740099999999996</c:v>
                </c:pt>
                <c:pt idx="7349">
                  <c:v>0.97662099999999996</c:v>
                </c:pt>
                <c:pt idx="7350">
                  <c:v>0.97680699999999998</c:v>
                </c:pt>
                <c:pt idx="7351">
                  <c:v>0.97832799999999998</c:v>
                </c:pt>
                <c:pt idx="7352">
                  <c:v>0.98023099999999996</c:v>
                </c:pt>
                <c:pt idx="7353">
                  <c:v>0.98135600000000001</c:v>
                </c:pt>
                <c:pt idx="7354">
                  <c:v>0.98203300000000004</c:v>
                </c:pt>
                <c:pt idx="7355">
                  <c:v>0.98319000000000001</c:v>
                </c:pt>
                <c:pt idx="7356">
                  <c:v>0.98488900000000001</c:v>
                </c:pt>
                <c:pt idx="7357">
                  <c:v>0.98668599999999995</c:v>
                </c:pt>
                <c:pt idx="7358">
                  <c:v>0.98847700000000005</c:v>
                </c:pt>
                <c:pt idx="7359">
                  <c:v>0.99035799999999996</c:v>
                </c:pt>
                <c:pt idx="7360">
                  <c:v>0.99210100000000001</c:v>
                </c:pt>
                <c:pt idx="7361">
                  <c:v>0.99327299999999996</c:v>
                </c:pt>
                <c:pt idx="7362">
                  <c:v>0.99372000000000005</c:v>
                </c:pt>
                <c:pt idx="7363">
                  <c:v>0.99414999999999998</c:v>
                </c:pt>
                <c:pt idx="7364">
                  <c:v>0.99573999999999996</c:v>
                </c:pt>
                <c:pt idx="7365">
                  <c:v>0.99835099999999999</c:v>
                </c:pt>
                <c:pt idx="7366">
                  <c:v>1.000432</c:v>
                </c:pt>
                <c:pt idx="7367">
                  <c:v>1.001298</c:v>
                </c:pt>
                <c:pt idx="7368">
                  <c:v>1.0022519999999999</c:v>
                </c:pt>
                <c:pt idx="7369">
                  <c:v>1.004621</c:v>
                </c:pt>
                <c:pt idx="7370">
                  <c:v>1.0076830000000001</c:v>
                </c:pt>
                <c:pt idx="7371">
                  <c:v>1.009803</c:v>
                </c:pt>
                <c:pt idx="7372">
                  <c:v>1.0104759999999999</c:v>
                </c:pt>
                <c:pt idx="7373">
                  <c:v>1.0102040000000001</c:v>
                </c:pt>
                <c:pt idx="7374">
                  <c:v>1.009336</c:v>
                </c:pt>
                <c:pt idx="7375">
                  <c:v>1.0077020000000001</c:v>
                </c:pt>
                <c:pt idx="7376">
                  <c:v>1.0050460000000001</c:v>
                </c:pt>
                <c:pt idx="7377">
                  <c:v>1.0018009999999999</c:v>
                </c:pt>
                <c:pt idx="7378">
                  <c:v>0.99889300000000003</c:v>
                </c:pt>
                <c:pt idx="7379">
                  <c:v>0.99629999999999996</c:v>
                </c:pt>
                <c:pt idx="7380">
                  <c:v>0.99331100000000006</c:v>
                </c:pt>
                <c:pt idx="7381">
                  <c:v>0.99018499999999998</c:v>
                </c:pt>
                <c:pt idx="7382">
                  <c:v>0.98763699999999999</c:v>
                </c:pt>
                <c:pt idx="7383">
                  <c:v>0.98574300000000004</c:v>
                </c:pt>
                <c:pt idx="7384">
                  <c:v>0.98425399999999996</c:v>
                </c:pt>
                <c:pt idx="7385">
                  <c:v>0.982684</c:v>
                </c:pt>
                <c:pt idx="7386">
                  <c:v>0.98092299999999999</c:v>
                </c:pt>
                <c:pt idx="7387">
                  <c:v>0.979962</c:v>
                </c:pt>
                <c:pt idx="7388">
                  <c:v>0.98021800000000003</c:v>
                </c:pt>
                <c:pt idx="7389">
                  <c:v>0.98042200000000002</c:v>
                </c:pt>
                <c:pt idx="7390">
                  <c:v>0.97975500000000004</c:v>
                </c:pt>
                <c:pt idx="7391">
                  <c:v>0.97929100000000002</c:v>
                </c:pt>
                <c:pt idx="7392">
                  <c:v>0.98030700000000004</c:v>
                </c:pt>
                <c:pt idx="7393">
                  <c:v>0.98256100000000002</c:v>
                </c:pt>
                <c:pt idx="7394">
                  <c:v>0.98497299999999999</c:v>
                </c:pt>
                <c:pt idx="7395">
                  <c:v>0.98712599999999995</c:v>
                </c:pt>
                <c:pt idx="7396">
                  <c:v>0.98922100000000002</c:v>
                </c:pt>
                <c:pt idx="7397">
                  <c:v>0.99115799999999998</c:v>
                </c:pt>
                <c:pt idx="7398">
                  <c:v>0.99266699999999997</c:v>
                </c:pt>
                <c:pt idx="7399">
                  <c:v>0.99389799999999995</c:v>
                </c:pt>
                <c:pt idx="7400">
                  <c:v>0.99528899999999998</c:v>
                </c:pt>
                <c:pt idx="7401">
                  <c:v>0.99705999999999995</c:v>
                </c:pt>
                <c:pt idx="7402">
                  <c:v>0.99892700000000001</c:v>
                </c:pt>
                <c:pt idx="7403">
                  <c:v>1.0002850000000001</c:v>
                </c:pt>
                <c:pt idx="7404">
                  <c:v>1.0010289999999999</c:v>
                </c:pt>
                <c:pt idx="7405">
                  <c:v>1.0019549999999999</c:v>
                </c:pt>
                <c:pt idx="7406">
                  <c:v>1.0034110000000001</c:v>
                </c:pt>
                <c:pt idx="7407">
                  <c:v>1.0043120000000001</c:v>
                </c:pt>
                <c:pt idx="7408">
                  <c:v>1.00407</c:v>
                </c:pt>
                <c:pt idx="7409">
                  <c:v>1.0040830000000001</c:v>
                </c:pt>
                <c:pt idx="7410">
                  <c:v>1.0056590000000001</c:v>
                </c:pt>
                <c:pt idx="7411">
                  <c:v>1.0080849999999999</c:v>
                </c:pt>
                <c:pt idx="7412">
                  <c:v>1.0099309999999999</c:v>
                </c:pt>
                <c:pt idx="7413">
                  <c:v>1.0110520000000001</c:v>
                </c:pt>
                <c:pt idx="7414">
                  <c:v>1.012103</c:v>
                </c:pt>
                <c:pt idx="7415">
                  <c:v>1.0127280000000001</c:v>
                </c:pt>
                <c:pt idx="7416">
                  <c:v>1.011773</c:v>
                </c:pt>
                <c:pt idx="7417">
                  <c:v>1.0094080000000001</c:v>
                </c:pt>
                <c:pt idx="7418">
                  <c:v>1.0073700000000001</c:v>
                </c:pt>
                <c:pt idx="7419">
                  <c:v>1.0065310000000001</c:v>
                </c:pt>
                <c:pt idx="7420">
                  <c:v>1.005979</c:v>
                </c:pt>
                <c:pt idx="7421">
                  <c:v>1.0048049999999999</c:v>
                </c:pt>
                <c:pt idx="7422">
                  <c:v>1.0031369999999999</c:v>
                </c:pt>
                <c:pt idx="7423">
                  <c:v>1.001522</c:v>
                </c:pt>
                <c:pt idx="7424">
                  <c:v>1.000089</c:v>
                </c:pt>
                <c:pt idx="7425">
                  <c:v>0.99852600000000002</c:v>
                </c:pt>
                <c:pt idx="7426">
                  <c:v>0.99665300000000001</c:v>
                </c:pt>
                <c:pt idx="7427">
                  <c:v>0.994479</c:v>
                </c:pt>
                <c:pt idx="7428">
                  <c:v>0.99195199999999994</c:v>
                </c:pt>
                <c:pt idx="7429">
                  <c:v>0.98905299999999996</c:v>
                </c:pt>
                <c:pt idx="7430">
                  <c:v>0.98627900000000002</c:v>
                </c:pt>
                <c:pt idx="7431">
                  <c:v>0.98469700000000004</c:v>
                </c:pt>
                <c:pt idx="7432">
                  <c:v>0.98493299999999995</c:v>
                </c:pt>
                <c:pt idx="7433">
                  <c:v>0.98624599999999996</c:v>
                </c:pt>
                <c:pt idx="7434">
                  <c:v>0.98714599999999997</c:v>
                </c:pt>
                <c:pt idx="7435">
                  <c:v>0.98729199999999995</c:v>
                </c:pt>
                <c:pt idx="7436">
                  <c:v>0.98798299999999994</c:v>
                </c:pt>
                <c:pt idx="7437">
                  <c:v>0.99014199999999997</c:v>
                </c:pt>
                <c:pt idx="7438">
                  <c:v>0.99307000000000001</c:v>
                </c:pt>
                <c:pt idx="7439">
                  <c:v>0.99593500000000001</c:v>
                </c:pt>
                <c:pt idx="7440">
                  <c:v>0.99903399999999998</c:v>
                </c:pt>
                <c:pt idx="7441">
                  <c:v>1.002313</c:v>
                </c:pt>
                <c:pt idx="7442">
                  <c:v>1.004275</c:v>
                </c:pt>
                <c:pt idx="7443">
                  <c:v>1.0041880000000001</c:v>
                </c:pt>
                <c:pt idx="7444">
                  <c:v>1.003843</c:v>
                </c:pt>
                <c:pt idx="7445">
                  <c:v>1.005468</c:v>
                </c:pt>
                <c:pt idx="7446">
                  <c:v>1.0094719999999999</c:v>
                </c:pt>
                <c:pt idx="7447">
                  <c:v>1.0150239999999999</c:v>
                </c:pt>
                <c:pt idx="7448">
                  <c:v>1.020567</c:v>
                </c:pt>
                <c:pt idx="7449">
                  <c:v>1.0242039999999999</c:v>
                </c:pt>
                <c:pt idx="7450">
                  <c:v>1.02502</c:v>
                </c:pt>
                <c:pt idx="7451">
                  <c:v>1.023458</c:v>
                </c:pt>
                <c:pt idx="7452">
                  <c:v>1.0209870000000001</c:v>
                </c:pt>
                <c:pt idx="7453">
                  <c:v>1.019336</c:v>
                </c:pt>
                <c:pt idx="7454">
                  <c:v>1.0193760000000001</c:v>
                </c:pt>
                <c:pt idx="7455">
                  <c:v>1.020967</c:v>
                </c:pt>
                <c:pt idx="7456">
                  <c:v>1.0234080000000001</c:v>
                </c:pt>
                <c:pt idx="7457">
                  <c:v>1.025744</c:v>
                </c:pt>
                <c:pt idx="7458">
                  <c:v>1.0272840000000001</c:v>
                </c:pt>
                <c:pt idx="7459">
                  <c:v>1.0278480000000001</c:v>
                </c:pt>
                <c:pt idx="7460">
                  <c:v>1.0273350000000001</c:v>
                </c:pt>
                <c:pt idx="7461">
                  <c:v>1.02552</c:v>
                </c:pt>
                <c:pt idx="7462">
                  <c:v>1.0224660000000001</c:v>
                </c:pt>
                <c:pt idx="7463">
                  <c:v>1.0183249999999999</c:v>
                </c:pt>
                <c:pt idx="7464">
                  <c:v>1.0129790000000001</c:v>
                </c:pt>
                <c:pt idx="7465">
                  <c:v>1.0070479999999999</c:v>
                </c:pt>
                <c:pt idx="7466">
                  <c:v>1.002343</c:v>
                </c:pt>
                <c:pt idx="7467">
                  <c:v>0.99994000000000005</c:v>
                </c:pt>
                <c:pt idx="7468">
                  <c:v>0.99839800000000001</c:v>
                </c:pt>
                <c:pt idx="7469">
                  <c:v>0.99573999999999996</c:v>
                </c:pt>
                <c:pt idx="7470">
                  <c:v>0.99249900000000002</c:v>
                </c:pt>
                <c:pt idx="7471">
                  <c:v>0.99023600000000001</c:v>
                </c:pt>
                <c:pt idx="7472">
                  <c:v>0.98862499999999998</c:v>
                </c:pt>
                <c:pt idx="7473">
                  <c:v>0.98667800000000006</c:v>
                </c:pt>
                <c:pt idx="7474">
                  <c:v>0.98507599999999995</c:v>
                </c:pt>
                <c:pt idx="7475">
                  <c:v>0.98503399999999997</c:v>
                </c:pt>
                <c:pt idx="7476">
                  <c:v>0.98615399999999998</c:v>
                </c:pt>
                <c:pt idx="7477">
                  <c:v>0.98702500000000004</c:v>
                </c:pt>
                <c:pt idx="7478">
                  <c:v>0.98720600000000003</c:v>
                </c:pt>
                <c:pt idx="7479">
                  <c:v>0.98747300000000005</c:v>
                </c:pt>
                <c:pt idx="7480">
                  <c:v>0.98839100000000002</c:v>
                </c:pt>
                <c:pt idx="7481">
                  <c:v>0.98941199999999996</c:v>
                </c:pt>
                <c:pt idx="7482">
                  <c:v>0.98992599999999997</c:v>
                </c:pt>
                <c:pt idx="7483">
                  <c:v>0.99057399999999995</c:v>
                </c:pt>
                <c:pt idx="7484">
                  <c:v>0.99210600000000004</c:v>
                </c:pt>
                <c:pt idx="7485">
                  <c:v>0.99409499999999995</c:v>
                </c:pt>
                <c:pt idx="7486">
                  <c:v>0.99603600000000003</c:v>
                </c:pt>
                <c:pt idx="7487">
                  <c:v>0.99852200000000002</c:v>
                </c:pt>
                <c:pt idx="7488">
                  <c:v>1.0022009999999999</c:v>
                </c:pt>
                <c:pt idx="7489">
                  <c:v>1.0060629999999999</c:v>
                </c:pt>
                <c:pt idx="7490">
                  <c:v>1.0083009999999999</c:v>
                </c:pt>
                <c:pt idx="7491">
                  <c:v>1.008651</c:v>
                </c:pt>
                <c:pt idx="7492">
                  <c:v>1.008537</c:v>
                </c:pt>
                <c:pt idx="7493">
                  <c:v>1.009123</c:v>
                </c:pt>
                <c:pt idx="7494">
                  <c:v>1.0101020000000001</c:v>
                </c:pt>
                <c:pt idx="7495">
                  <c:v>1.0107029999999999</c:v>
                </c:pt>
                <c:pt idx="7496">
                  <c:v>1.0112650000000001</c:v>
                </c:pt>
                <c:pt idx="7497">
                  <c:v>1.0124569999999999</c:v>
                </c:pt>
                <c:pt idx="7498">
                  <c:v>1.013538</c:v>
                </c:pt>
                <c:pt idx="7499">
                  <c:v>1.0133760000000001</c:v>
                </c:pt>
                <c:pt idx="7500">
                  <c:v>1.0122340000000001</c:v>
                </c:pt>
                <c:pt idx="7501">
                  <c:v>1.0109509999999999</c:v>
                </c:pt>
                <c:pt idx="7502">
                  <c:v>1.009441</c:v>
                </c:pt>
                <c:pt idx="7503">
                  <c:v>1.0068680000000001</c:v>
                </c:pt>
                <c:pt idx="7504">
                  <c:v>1.003109</c:v>
                </c:pt>
                <c:pt idx="7505">
                  <c:v>0.99918700000000005</c:v>
                </c:pt>
                <c:pt idx="7506">
                  <c:v>0.99596499999999999</c:v>
                </c:pt>
                <c:pt idx="7507">
                  <c:v>0.99343999999999999</c:v>
                </c:pt>
                <c:pt idx="7508">
                  <c:v>0.99111000000000005</c:v>
                </c:pt>
                <c:pt idx="7509">
                  <c:v>0.98862700000000003</c:v>
                </c:pt>
                <c:pt idx="7510">
                  <c:v>0.986155</c:v>
                </c:pt>
                <c:pt idx="7511">
                  <c:v>0.98380599999999996</c:v>
                </c:pt>
                <c:pt idx="7512">
                  <c:v>0.98156200000000005</c:v>
                </c:pt>
                <c:pt idx="7513">
                  <c:v>0.98010900000000001</c:v>
                </c:pt>
                <c:pt idx="7514">
                  <c:v>0.98029599999999995</c:v>
                </c:pt>
                <c:pt idx="7515">
                  <c:v>0.98177999999999999</c:v>
                </c:pt>
                <c:pt idx="7516">
                  <c:v>0.98342700000000005</c:v>
                </c:pt>
                <c:pt idx="7517">
                  <c:v>0.98493699999999995</c:v>
                </c:pt>
                <c:pt idx="7518">
                  <c:v>0.98709400000000003</c:v>
                </c:pt>
                <c:pt idx="7519">
                  <c:v>0.98984799999999995</c:v>
                </c:pt>
                <c:pt idx="7520">
                  <c:v>0.99173800000000001</c:v>
                </c:pt>
                <c:pt idx="7521">
                  <c:v>0.99223099999999997</c:v>
                </c:pt>
                <c:pt idx="7522">
                  <c:v>0.99263199999999996</c:v>
                </c:pt>
                <c:pt idx="7523">
                  <c:v>0.99397100000000005</c:v>
                </c:pt>
                <c:pt idx="7524">
                  <c:v>0.99562499999999998</c:v>
                </c:pt>
                <c:pt idx="7525">
                  <c:v>0.99677300000000002</c:v>
                </c:pt>
                <c:pt idx="7526">
                  <c:v>0.99760499999999996</c:v>
                </c:pt>
                <c:pt idx="7527">
                  <c:v>0.99848300000000001</c:v>
                </c:pt>
                <c:pt idx="7528">
                  <c:v>0.99941500000000005</c:v>
                </c:pt>
                <c:pt idx="7529">
                  <c:v>1.0004440000000001</c:v>
                </c:pt>
                <c:pt idx="7530">
                  <c:v>1.0018009999999999</c:v>
                </c:pt>
                <c:pt idx="7531">
                  <c:v>1.00366</c:v>
                </c:pt>
                <c:pt idx="7532">
                  <c:v>1.0059469999999999</c:v>
                </c:pt>
                <c:pt idx="7533">
                  <c:v>1.008168</c:v>
                </c:pt>
                <c:pt idx="7534">
                  <c:v>1.009622</c:v>
                </c:pt>
                <c:pt idx="7535">
                  <c:v>1.010392</c:v>
                </c:pt>
                <c:pt idx="7536">
                  <c:v>1.0113460000000001</c:v>
                </c:pt>
                <c:pt idx="7537">
                  <c:v>1.0125109999999999</c:v>
                </c:pt>
                <c:pt idx="7538">
                  <c:v>1.0129159999999999</c:v>
                </c:pt>
                <c:pt idx="7539">
                  <c:v>1.0122500000000001</c:v>
                </c:pt>
                <c:pt idx="7540">
                  <c:v>1.01112</c:v>
                </c:pt>
                <c:pt idx="7541">
                  <c:v>1.0102150000000001</c:v>
                </c:pt>
                <c:pt idx="7542">
                  <c:v>1.0098560000000001</c:v>
                </c:pt>
                <c:pt idx="7543">
                  <c:v>1.009571</c:v>
                </c:pt>
                <c:pt idx="7544">
                  <c:v>1.0085519999999999</c:v>
                </c:pt>
                <c:pt idx="7545">
                  <c:v>1.0066440000000001</c:v>
                </c:pt>
                <c:pt idx="7546">
                  <c:v>1.003997</c:v>
                </c:pt>
                <c:pt idx="7547">
                  <c:v>1.0002470000000001</c:v>
                </c:pt>
                <c:pt idx="7548">
                  <c:v>0.99517199999999995</c:v>
                </c:pt>
                <c:pt idx="7549">
                  <c:v>0.98979099999999998</c:v>
                </c:pt>
                <c:pt idx="7550">
                  <c:v>0.98473100000000002</c:v>
                </c:pt>
                <c:pt idx="7551">
                  <c:v>0.97872000000000003</c:v>
                </c:pt>
                <c:pt idx="7552">
                  <c:v>0.97156100000000001</c:v>
                </c:pt>
                <c:pt idx="7553">
                  <c:v>0.96567199999999997</c:v>
                </c:pt>
                <c:pt idx="7554">
                  <c:v>0.96332799999999996</c:v>
                </c:pt>
                <c:pt idx="7555">
                  <c:v>0.964808</c:v>
                </c:pt>
                <c:pt idx="7556">
                  <c:v>0.96862700000000002</c:v>
                </c:pt>
                <c:pt idx="7557">
                  <c:v>0.97292100000000004</c:v>
                </c:pt>
                <c:pt idx="7558">
                  <c:v>0.97652700000000003</c:v>
                </c:pt>
                <c:pt idx="7559">
                  <c:v>0.97872199999999998</c:v>
                </c:pt>
                <c:pt idx="7560">
                  <c:v>0.97933800000000004</c:v>
                </c:pt>
                <c:pt idx="7561">
                  <c:v>0.97902</c:v>
                </c:pt>
                <c:pt idx="7562">
                  <c:v>0.97862700000000002</c:v>
                </c:pt>
                <c:pt idx="7563">
                  <c:v>0.97872300000000001</c:v>
                </c:pt>
                <c:pt idx="7564">
                  <c:v>0.97921999999999998</c:v>
                </c:pt>
                <c:pt idx="7565">
                  <c:v>0.97930700000000004</c:v>
                </c:pt>
                <c:pt idx="7566">
                  <c:v>0.97876099999999999</c:v>
                </c:pt>
                <c:pt idx="7567">
                  <c:v>0.97899700000000001</c:v>
                </c:pt>
                <c:pt idx="7568">
                  <c:v>0.98139900000000002</c:v>
                </c:pt>
                <c:pt idx="7569">
                  <c:v>0.98507</c:v>
                </c:pt>
                <c:pt idx="7570">
                  <c:v>0.98801000000000005</c:v>
                </c:pt>
                <c:pt idx="7571">
                  <c:v>0.98974399999999996</c:v>
                </c:pt>
                <c:pt idx="7572">
                  <c:v>0.99115399999999998</c:v>
                </c:pt>
                <c:pt idx="7573">
                  <c:v>0.99281200000000003</c:v>
                </c:pt>
                <c:pt idx="7574">
                  <c:v>0.99465000000000003</c:v>
                </c:pt>
                <c:pt idx="7575">
                  <c:v>0.99684300000000003</c:v>
                </c:pt>
                <c:pt idx="7576">
                  <c:v>0.99987499999999996</c:v>
                </c:pt>
                <c:pt idx="7577">
                  <c:v>1.003409</c:v>
                </c:pt>
                <c:pt idx="7578">
                  <c:v>1.006481</c:v>
                </c:pt>
                <c:pt idx="7579">
                  <c:v>1.0086619999999999</c:v>
                </c:pt>
                <c:pt idx="7580">
                  <c:v>1.0098210000000001</c:v>
                </c:pt>
                <c:pt idx="7581">
                  <c:v>1.009771</c:v>
                </c:pt>
                <c:pt idx="7582">
                  <c:v>1.0088090000000001</c:v>
                </c:pt>
                <c:pt idx="7583">
                  <c:v>1.0078819999999999</c:v>
                </c:pt>
                <c:pt idx="7584">
                  <c:v>1.0075160000000001</c:v>
                </c:pt>
                <c:pt idx="7585">
                  <c:v>1.0072220000000001</c:v>
                </c:pt>
                <c:pt idx="7586">
                  <c:v>1.0063260000000001</c:v>
                </c:pt>
                <c:pt idx="7587">
                  <c:v>1.0044489999999999</c:v>
                </c:pt>
                <c:pt idx="7588">
                  <c:v>1.0013730000000001</c:v>
                </c:pt>
                <c:pt idx="7589">
                  <c:v>0.99716199999999999</c:v>
                </c:pt>
                <c:pt idx="7590">
                  <c:v>0.99243800000000004</c:v>
                </c:pt>
                <c:pt idx="7591">
                  <c:v>0.98787199999999997</c:v>
                </c:pt>
                <c:pt idx="7592">
                  <c:v>0.98383900000000002</c:v>
                </c:pt>
                <c:pt idx="7593">
                  <c:v>0.98106800000000005</c:v>
                </c:pt>
                <c:pt idx="7594">
                  <c:v>0.98016700000000001</c:v>
                </c:pt>
                <c:pt idx="7595">
                  <c:v>0.98053400000000002</c:v>
                </c:pt>
                <c:pt idx="7596">
                  <c:v>0.98100299999999996</c:v>
                </c:pt>
                <c:pt idx="7597">
                  <c:v>0.98124599999999995</c:v>
                </c:pt>
                <c:pt idx="7598">
                  <c:v>0.98190699999999997</c:v>
                </c:pt>
                <c:pt idx="7599">
                  <c:v>0.98323400000000005</c:v>
                </c:pt>
                <c:pt idx="7600">
                  <c:v>0.98428099999999996</c:v>
                </c:pt>
                <c:pt idx="7601">
                  <c:v>0.98439399999999999</c:v>
                </c:pt>
                <c:pt idx="7602">
                  <c:v>0.98458000000000001</c:v>
                </c:pt>
                <c:pt idx="7603">
                  <c:v>0.98602000000000001</c:v>
                </c:pt>
                <c:pt idx="7604">
                  <c:v>0.98815200000000003</c:v>
                </c:pt>
                <c:pt idx="7605">
                  <c:v>0.98959699999999995</c:v>
                </c:pt>
                <c:pt idx="7606">
                  <c:v>0.99016000000000004</c:v>
                </c:pt>
                <c:pt idx="7607">
                  <c:v>0.99037900000000001</c:v>
                </c:pt>
                <c:pt idx="7608">
                  <c:v>0.990232</c:v>
                </c:pt>
                <c:pt idx="7609">
                  <c:v>0.989645</c:v>
                </c:pt>
                <c:pt idx="7610">
                  <c:v>0.98906899999999998</c:v>
                </c:pt>
                <c:pt idx="7611">
                  <c:v>0.98900900000000003</c:v>
                </c:pt>
                <c:pt idx="7612">
                  <c:v>0.989838</c:v>
                </c:pt>
                <c:pt idx="7613">
                  <c:v>0.99175599999999997</c:v>
                </c:pt>
                <c:pt idx="7614">
                  <c:v>0.99455800000000005</c:v>
                </c:pt>
                <c:pt idx="7615">
                  <c:v>0.997923</c:v>
                </c:pt>
                <c:pt idx="7616">
                  <c:v>1.0016259999999999</c:v>
                </c:pt>
                <c:pt idx="7617">
                  <c:v>1.005117</c:v>
                </c:pt>
                <c:pt idx="7618">
                  <c:v>1.007755</c:v>
                </c:pt>
                <c:pt idx="7619">
                  <c:v>1.0097739999999999</c:v>
                </c:pt>
                <c:pt idx="7620">
                  <c:v>1.01189</c:v>
                </c:pt>
                <c:pt idx="7621">
                  <c:v>1.013954</c:v>
                </c:pt>
                <c:pt idx="7622">
                  <c:v>1.015231</c:v>
                </c:pt>
                <c:pt idx="7623">
                  <c:v>1.0158849999999999</c:v>
                </c:pt>
                <c:pt idx="7624">
                  <c:v>1.0167949999999999</c:v>
                </c:pt>
                <c:pt idx="7625">
                  <c:v>1.017835</c:v>
                </c:pt>
                <c:pt idx="7626">
                  <c:v>1.0175559999999999</c:v>
                </c:pt>
                <c:pt idx="7627">
                  <c:v>1.0148200000000001</c:v>
                </c:pt>
                <c:pt idx="7628">
                  <c:v>1.010248</c:v>
                </c:pt>
                <c:pt idx="7629">
                  <c:v>1.00549</c:v>
                </c:pt>
                <c:pt idx="7630">
                  <c:v>1.001322</c:v>
                </c:pt>
                <c:pt idx="7631">
                  <c:v>0.99736000000000002</c:v>
                </c:pt>
                <c:pt idx="7632">
                  <c:v>0.99321800000000005</c:v>
                </c:pt>
                <c:pt idx="7633">
                  <c:v>0.98919599999999996</c:v>
                </c:pt>
                <c:pt idx="7634">
                  <c:v>0.98594099999999996</c:v>
                </c:pt>
                <c:pt idx="7635">
                  <c:v>0.98357099999999997</c:v>
                </c:pt>
                <c:pt idx="7636">
                  <c:v>0.98160899999999995</c:v>
                </c:pt>
                <c:pt idx="7637">
                  <c:v>0.98008300000000004</c:v>
                </c:pt>
                <c:pt idx="7638">
                  <c:v>0.97992400000000002</c:v>
                </c:pt>
                <c:pt idx="7639">
                  <c:v>0.98147399999999996</c:v>
                </c:pt>
                <c:pt idx="7640">
                  <c:v>0.98330399999999996</c:v>
                </c:pt>
                <c:pt idx="7641">
                  <c:v>0.98375999999999997</c:v>
                </c:pt>
                <c:pt idx="7642">
                  <c:v>0.98302400000000001</c:v>
                </c:pt>
                <c:pt idx="7643">
                  <c:v>0.98255999999999999</c:v>
                </c:pt>
                <c:pt idx="7644">
                  <c:v>0.98325499999999999</c:v>
                </c:pt>
                <c:pt idx="7645">
                  <c:v>0.98489800000000005</c:v>
                </c:pt>
                <c:pt idx="7646">
                  <c:v>0.98683399999999999</c:v>
                </c:pt>
                <c:pt idx="7647">
                  <c:v>0.98848999999999998</c:v>
                </c:pt>
                <c:pt idx="7648">
                  <c:v>0.98966500000000002</c:v>
                </c:pt>
                <c:pt idx="7649">
                  <c:v>0.99043800000000004</c:v>
                </c:pt>
                <c:pt idx="7650">
                  <c:v>0.99090400000000001</c:v>
                </c:pt>
                <c:pt idx="7651">
                  <c:v>0.99142600000000003</c:v>
                </c:pt>
                <c:pt idx="7652">
                  <c:v>0.99271399999999999</c:v>
                </c:pt>
                <c:pt idx="7653">
                  <c:v>0.99500100000000002</c:v>
                </c:pt>
                <c:pt idx="7654">
                  <c:v>0.99748000000000003</c:v>
                </c:pt>
                <c:pt idx="7655">
                  <c:v>0.99972700000000003</c:v>
                </c:pt>
                <c:pt idx="7656">
                  <c:v>1.002732</c:v>
                </c:pt>
                <c:pt idx="7657">
                  <c:v>1.0068649999999999</c:v>
                </c:pt>
                <c:pt idx="7658">
                  <c:v>1.010486</c:v>
                </c:pt>
                <c:pt idx="7659">
                  <c:v>1.012005</c:v>
                </c:pt>
                <c:pt idx="7660">
                  <c:v>1.011849</c:v>
                </c:pt>
                <c:pt idx="7661">
                  <c:v>1.011733</c:v>
                </c:pt>
                <c:pt idx="7662">
                  <c:v>1.0125949999999999</c:v>
                </c:pt>
                <c:pt idx="7663">
                  <c:v>1.013611</c:v>
                </c:pt>
                <c:pt idx="7664">
                  <c:v>1.0135400000000001</c:v>
                </c:pt>
                <c:pt idx="7665">
                  <c:v>1.0122169999999999</c:v>
                </c:pt>
                <c:pt idx="7666">
                  <c:v>1.0101340000000001</c:v>
                </c:pt>
                <c:pt idx="7667">
                  <c:v>1.00759</c:v>
                </c:pt>
                <c:pt idx="7668">
                  <c:v>1.004697</c:v>
                </c:pt>
                <c:pt idx="7669">
                  <c:v>1.001914</c:v>
                </c:pt>
                <c:pt idx="7670">
                  <c:v>1.0001009999999999</c:v>
                </c:pt>
                <c:pt idx="7671">
                  <c:v>0.99958400000000003</c:v>
                </c:pt>
                <c:pt idx="7672">
                  <c:v>0.99937600000000004</c:v>
                </c:pt>
                <c:pt idx="7673">
                  <c:v>0.99824100000000004</c:v>
                </c:pt>
                <c:pt idx="7674">
                  <c:v>0.99618499999999999</c:v>
                </c:pt>
                <c:pt idx="7675">
                  <c:v>0.99409999999999998</c:v>
                </c:pt>
                <c:pt idx="7676">
                  <c:v>0.99268299999999998</c:v>
                </c:pt>
                <c:pt idx="7677">
                  <c:v>0.99147700000000005</c:v>
                </c:pt>
                <c:pt idx="7678">
                  <c:v>0.98930099999999999</c:v>
                </c:pt>
                <c:pt idx="7679">
                  <c:v>0.98641500000000004</c:v>
                </c:pt>
                <c:pt idx="7680">
                  <c:v>0.98424900000000004</c:v>
                </c:pt>
                <c:pt idx="7681">
                  <c:v>0.98299499999999995</c:v>
                </c:pt>
                <c:pt idx="7682">
                  <c:v>0.981823</c:v>
                </c:pt>
                <c:pt idx="7683">
                  <c:v>0.98070900000000005</c:v>
                </c:pt>
                <c:pt idx="7684">
                  <c:v>0.98033000000000003</c:v>
                </c:pt>
                <c:pt idx="7685">
                  <c:v>0.98098700000000005</c:v>
                </c:pt>
                <c:pt idx="7686">
                  <c:v>0.98221899999999995</c:v>
                </c:pt>
                <c:pt idx="7687">
                  <c:v>0.98312999999999995</c:v>
                </c:pt>
                <c:pt idx="7688">
                  <c:v>0.98343800000000003</c:v>
                </c:pt>
                <c:pt idx="7689">
                  <c:v>0.98385699999999998</c:v>
                </c:pt>
                <c:pt idx="7690">
                  <c:v>0.98504800000000003</c:v>
                </c:pt>
                <c:pt idx="7691">
                  <c:v>0.98676200000000003</c:v>
                </c:pt>
                <c:pt idx="7692">
                  <c:v>0.98840700000000004</c:v>
                </c:pt>
                <c:pt idx="7693">
                  <c:v>0.99024800000000002</c:v>
                </c:pt>
                <c:pt idx="7694">
                  <c:v>0.99308200000000002</c:v>
                </c:pt>
                <c:pt idx="7695">
                  <c:v>0.99641800000000003</c:v>
                </c:pt>
                <c:pt idx="7696">
                  <c:v>0.99818499999999999</c:v>
                </c:pt>
                <c:pt idx="7697">
                  <c:v>0.99753099999999995</c:v>
                </c:pt>
                <c:pt idx="7698">
                  <c:v>0.99638700000000002</c:v>
                </c:pt>
                <c:pt idx="7699">
                  <c:v>0.99689399999999995</c:v>
                </c:pt>
                <c:pt idx="7700">
                  <c:v>0.99849299999999996</c:v>
                </c:pt>
                <c:pt idx="7701">
                  <c:v>0.99890299999999999</c:v>
                </c:pt>
                <c:pt idx="7702">
                  <c:v>0.99794000000000005</c:v>
                </c:pt>
                <c:pt idx="7703">
                  <c:v>0.99751999999999996</c:v>
                </c:pt>
                <c:pt idx="7704">
                  <c:v>0.99828799999999995</c:v>
                </c:pt>
                <c:pt idx="7705">
                  <c:v>0.99941000000000002</c:v>
                </c:pt>
                <c:pt idx="7706">
                  <c:v>1.0003089999999999</c:v>
                </c:pt>
                <c:pt idx="7707">
                  <c:v>1.001233</c:v>
                </c:pt>
                <c:pt idx="7708">
                  <c:v>1.002907</c:v>
                </c:pt>
                <c:pt idx="7709">
                  <c:v>1.0052700000000001</c:v>
                </c:pt>
                <c:pt idx="7710">
                  <c:v>1.006791</c:v>
                </c:pt>
                <c:pt idx="7711">
                  <c:v>1.0061329999999999</c:v>
                </c:pt>
                <c:pt idx="7712">
                  <c:v>1.003795</c:v>
                </c:pt>
                <c:pt idx="7713">
                  <c:v>1.0008859999999999</c:v>
                </c:pt>
                <c:pt idx="7714">
                  <c:v>0.99713300000000005</c:v>
                </c:pt>
                <c:pt idx="7715">
                  <c:v>0.99198200000000003</c:v>
                </c:pt>
                <c:pt idx="7716">
                  <c:v>0.98672800000000005</c:v>
                </c:pt>
                <c:pt idx="7717">
                  <c:v>0.98314400000000002</c:v>
                </c:pt>
                <c:pt idx="7718">
                  <c:v>0.981105</c:v>
                </c:pt>
                <c:pt idx="7719">
                  <c:v>0.97934100000000002</c:v>
                </c:pt>
                <c:pt idx="7720">
                  <c:v>0.977626</c:v>
                </c:pt>
                <c:pt idx="7721">
                  <c:v>0.97676600000000002</c:v>
                </c:pt>
                <c:pt idx="7722">
                  <c:v>0.97696400000000005</c:v>
                </c:pt>
                <c:pt idx="7723">
                  <c:v>0.97782999999999998</c:v>
                </c:pt>
                <c:pt idx="7724">
                  <c:v>0.97909199999999996</c:v>
                </c:pt>
                <c:pt idx="7725">
                  <c:v>0.98057099999999997</c:v>
                </c:pt>
                <c:pt idx="7726">
                  <c:v>0.98235799999999995</c:v>
                </c:pt>
                <c:pt idx="7727">
                  <c:v>0.98422299999999996</c:v>
                </c:pt>
                <c:pt idx="7728">
                  <c:v>0.98504400000000003</c:v>
                </c:pt>
                <c:pt idx="7729">
                  <c:v>0.98439699999999997</c:v>
                </c:pt>
                <c:pt idx="7730">
                  <c:v>0.983599</c:v>
                </c:pt>
                <c:pt idx="7731">
                  <c:v>0.98380400000000001</c:v>
                </c:pt>
                <c:pt idx="7732">
                  <c:v>0.98442700000000005</c:v>
                </c:pt>
                <c:pt idx="7733">
                  <c:v>0.98450700000000002</c:v>
                </c:pt>
                <c:pt idx="7734">
                  <c:v>0.98443199999999997</c:v>
                </c:pt>
                <c:pt idx="7735">
                  <c:v>0.98531199999999997</c:v>
                </c:pt>
                <c:pt idx="7736">
                  <c:v>0.98732200000000003</c:v>
                </c:pt>
                <c:pt idx="7737">
                  <c:v>0.98968699999999998</c:v>
                </c:pt>
                <c:pt idx="7738">
                  <c:v>0.99207900000000004</c:v>
                </c:pt>
                <c:pt idx="7739">
                  <c:v>0.99473900000000004</c:v>
                </c:pt>
                <c:pt idx="7740">
                  <c:v>0.99715200000000004</c:v>
                </c:pt>
                <c:pt idx="7741">
                  <c:v>0.998112</c:v>
                </c:pt>
                <c:pt idx="7742">
                  <c:v>0.99777499999999997</c:v>
                </c:pt>
                <c:pt idx="7743">
                  <c:v>0.99834299999999998</c:v>
                </c:pt>
                <c:pt idx="7744">
                  <c:v>1.0014799999999999</c:v>
                </c:pt>
                <c:pt idx="7745">
                  <c:v>1.0060979999999999</c:v>
                </c:pt>
                <c:pt idx="7746">
                  <c:v>1.01013</c:v>
                </c:pt>
                <c:pt idx="7747">
                  <c:v>1.0131460000000001</c:v>
                </c:pt>
                <c:pt idx="7748">
                  <c:v>1.015528</c:v>
                </c:pt>
                <c:pt idx="7749">
                  <c:v>1.016589</c:v>
                </c:pt>
                <c:pt idx="7750">
                  <c:v>1.015355</c:v>
                </c:pt>
                <c:pt idx="7751">
                  <c:v>1.0123800000000001</c:v>
                </c:pt>
                <c:pt idx="7752">
                  <c:v>1.0093989999999999</c:v>
                </c:pt>
                <c:pt idx="7753">
                  <c:v>1.007139</c:v>
                </c:pt>
                <c:pt idx="7754">
                  <c:v>1.0045249999999999</c:v>
                </c:pt>
                <c:pt idx="7755">
                  <c:v>1.0005869999999999</c:v>
                </c:pt>
                <c:pt idx="7756">
                  <c:v>0.99624599999999996</c:v>
                </c:pt>
                <c:pt idx="7757">
                  <c:v>0.99340200000000001</c:v>
                </c:pt>
                <c:pt idx="7758">
                  <c:v>0.99236599999999997</c:v>
                </c:pt>
                <c:pt idx="7759">
                  <c:v>0.99154600000000004</c:v>
                </c:pt>
                <c:pt idx="7760">
                  <c:v>0.98982400000000004</c:v>
                </c:pt>
                <c:pt idx="7761">
                  <c:v>0.98741299999999999</c:v>
                </c:pt>
                <c:pt idx="7762">
                  <c:v>0.98474099999999998</c:v>
                </c:pt>
                <c:pt idx="7763">
                  <c:v>0.98209999999999997</c:v>
                </c:pt>
                <c:pt idx="7764">
                  <c:v>0.97984899999999997</c:v>
                </c:pt>
                <c:pt idx="7765">
                  <c:v>0.97820600000000002</c:v>
                </c:pt>
                <c:pt idx="7766">
                  <c:v>0.97729600000000005</c:v>
                </c:pt>
                <c:pt idx="7767">
                  <c:v>0.97751900000000003</c:v>
                </c:pt>
                <c:pt idx="7768">
                  <c:v>0.97925399999999996</c:v>
                </c:pt>
                <c:pt idx="7769">
                  <c:v>0.98214599999999996</c:v>
                </c:pt>
                <c:pt idx="7770">
                  <c:v>0.98553000000000002</c:v>
                </c:pt>
                <c:pt idx="7771">
                  <c:v>0.98890900000000004</c:v>
                </c:pt>
                <c:pt idx="7772">
                  <c:v>0.99166399999999999</c:v>
                </c:pt>
                <c:pt idx="7773">
                  <c:v>0.99374499999999999</c:v>
                </c:pt>
                <c:pt idx="7774">
                  <c:v>0.99587099999999995</c:v>
                </c:pt>
                <c:pt idx="7775">
                  <c:v>0.99797800000000003</c:v>
                </c:pt>
                <c:pt idx="7776">
                  <c:v>0.99879899999999999</c:v>
                </c:pt>
                <c:pt idx="7777">
                  <c:v>0.99781799999999998</c:v>
                </c:pt>
                <c:pt idx="7778">
                  <c:v>0.99673900000000004</c:v>
                </c:pt>
                <c:pt idx="7779">
                  <c:v>0.99770599999999998</c:v>
                </c:pt>
                <c:pt idx="7780">
                  <c:v>1.0005250000000001</c:v>
                </c:pt>
                <c:pt idx="7781">
                  <c:v>1.0031969999999999</c:v>
                </c:pt>
                <c:pt idx="7782">
                  <c:v>1.0048649999999999</c:v>
                </c:pt>
                <c:pt idx="7783">
                  <c:v>1.006445</c:v>
                </c:pt>
                <c:pt idx="7784">
                  <c:v>1.0083569999999999</c:v>
                </c:pt>
                <c:pt idx="7785">
                  <c:v>1.010173</c:v>
                </c:pt>
                <c:pt idx="7786">
                  <c:v>1.012399</c:v>
                </c:pt>
                <c:pt idx="7787">
                  <c:v>1.015728</c:v>
                </c:pt>
                <c:pt idx="7788">
                  <c:v>1.0192220000000001</c:v>
                </c:pt>
                <c:pt idx="7789">
                  <c:v>1.020858</c:v>
                </c:pt>
                <c:pt idx="7790">
                  <c:v>1.019366</c:v>
                </c:pt>
                <c:pt idx="7791">
                  <c:v>1.015725</c:v>
                </c:pt>
                <c:pt idx="7792">
                  <c:v>1.0121199999999999</c:v>
                </c:pt>
                <c:pt idx="7793">
                  <c:v>1.009503</c:v>
                </c:pt>
                <c:pt idx="7794">
                  <c:v>1.0076780000000001</c:v>
                </c:pt>
                <c:pt idx="7795">
                  <c:v>1.00627</c:v>
                </c:pt>
                <c:pt idx="7796">
                  <c:v>1.0044759999999999</c:v>
                </c:pt>
                <c:pt idx="7797">
                  <c:v>1.001479</c:v>
                </c:pt>
                <c:pt idx="7798">
                  <c:v>0.99744600000000005</c:v>
                </c:pt>
                <c:pt idx="7799">
                  <c:v>0.99338300000000002</c:v>
                </c:pt>
                <c:pt idx="7800">
                  <c:v>0.99038599999999999</c:v>
                </c:pt>
                <c:pt idx="7801">
                  <c:v>0.98870899999999995</c:v>
                </c:pt>
                <c:pt idx="7802">
                  <c:v>0.98716400000000004</c:v>
                </c:pt>
                <c:pt idx="7803">
                  <c:v>0.98449600000000004</c:v>
                </c:pt>
                <c:pt idx="7804">
                  <c:v>0.98130499999999998</c:v>
                </c:pt>
                <c:pt idx="7805">
                  <c:v>0.97941699999999998</c:v>
                </c:pt>
                <c:pt idx="7806">
                  <c:v>0.97958199999999995</c:v>
                </c:pt>
                <c:pt idx="7807">
                  <c:v>0.98095399999999999</c:v>
                </c:pt>
                <c:pt idx="7808">
                  <c:v>0.982437</c:v>
                </c:pt>
                <c:pt idx="7809">
                  <c:v>0.98336599999999996</c:v>
                </c:pt>
                <c:pt idx="7810">
                  <c:v>0.98353699999999999</c:v>
                </c:pt>
                <c:pt idx="7811">
                  <c:v>0.98327299999999995</c:v>
                </c:pt>
                <c:pt idx="7812">
                  <c:v>0.98303600000000002</c:v>
                </c:pt>
                <c:pt idx="7813">
                  <c:v>0.98343599999999998</c:v>
                </c:pt>
                <c:pt idx="7814">
                  <c:v>0.98499700000000001</c:v>
                </c:pt>
                <c:pt idx="7815">
                  <c:v>0.98719999999999997</c:v>
                </c:pt>
                <c:pt idx="7816">
                  <c:v>0.98902800000000002</c:v>
                </c:pt>
                <c:pt idx="7817">
                  <c:v>0.99038099999999996</c:v>
                </c:pt>
                <c:pt idx="7818">
                  <c:v>0.99195599999999995</c:v>
                </c:pt>
                <c:pt idx="7819">
                  <c:v>0.994008</c:v>
                </c:pt>
                <c:pt idx="7820">
                  <c:v>0.99607000000000001</c:v>
                </c:pt>
                <c:pt idx="7821">
                  <c:v>0.99783900000000003</c:v>
                </c:pt>
                <c:pt idx="7822">
                  <c:v>0.99945399999999995</c:v>
                </c:pt>
                <c:pt idx="7823">
                  <c:v>1.0008049999999999</c:v>
                </c:pt>
                <c:pt idx="7824">
                  <c:v>1.0014339999999999</c:v>
                </c:pt>
                <c:pt idx="7825">
                  <c:v>1.0014099999999999</c:v>
                </c:pt>
                <c:pt idx="7826">
                  <c:v>1.001584</c:v>
                </c:pt>
                <c:pt idx="7827">
                  <c:v>1.002918</c:v>
                </c:pt>
                <c:pt idx="7828">
                  <c:v>1.0055050000000001</c:v>
                </c:pt>
                <c:pt idx="7829">
                  <c:v>1.008121</c:v>
                </c:pt>
                <c:pt idx="7830">
                  <c:v>1.009728</c:v>
                </c:pt>
                <c:pt idx="7831">
                  <c:v>1.010794</c:v>
                </c:pt>
                <c:pt idx="7832">
                  <c:v>1.011814</c:v>
                </c:pt>
                <c:pt idx="7833">
                  <c:v>1.0119750000000001</c:v>
                </c:pt>
                <c:pt idx="7834">
                  <c:v>1.0103219999999999</c:v>
                </c:pt>
                <c:pt idx="7835">
                  <c:v>1.0072840000000001</c:v>
                </c:pt>
                <c:pt idx="7836">
                  <c:v>1.004243</c:v>
                </c:pt>
                <c:pt idx="7837">
                  <c:v>1.0016989999999999</c:v>
                </c:pt>
                <c:pt idx="7838">
                  <c:v>0.99895100000000003</c:v>
                </c:pt>
                <c:pt idx="7839">
                  <c:v>0.99576799999999999</c:v>
                </c:pt>
                <c:pt idx="7840">
                  <c:v>0.99270400000000003</c:v>
                </c:pt>
                <c:pt idx="7841">
                  <c:v>0.989923</c:v>
                </c:pt>
                <c:pt idx="7842">
                  <c:v>0.98719800000000002</c:v>
                </c:pt>
                <c:pt idx="7843">
                  <c:v>0.98447300000000004</c:v>
                </c:pt>
                <c:pt idx="7844">
                  <c:v>0.98202699999999998</c:v>
                </c:pt>
                <c:pt idx="7845">
                  <c:v>0.98038199999999998</c:v>
                </c:pt>
                <c:pt idx="7846">
                  <c:v>0.97947799999999996</c:v>
                </c:pt>
                <c:pt idx="7847">
                  <c:v>0.97864600000000002</c:v>
                </c:pt>
                <c:pt idx="7848">
                  <c:v>0.97774899999999998</c:v>
                </c:pt>
                <c:pt idx="7849">
                  <c:v>0.97718400000000005</c:v>
                </c:pt>
                <c:pt idx="7850">
                  <c:v>0.97726299999999999</c:v>
                </c:pt>
                <c:pt idx="7851">
                  <c:v>0.97818300000000002</c:v>
                </c:pt>
                <c:pt idx="7852">
                  <c:v>0.97970100000000004</c:v>
                </c:pt>
                <c:pt idx="7853">
                  <c:v>0.98121800000000003</c:v>
                </c:pt>
                <c:pt idx="7854">
                  <c:v>0.98278100000000002</c:v>
                </c:pt>
                <c:pt idx="7855">
                  <c:v>0.98479799999999995</c:v>
                </c:pt>
                <c:pt idx="7856">
                  <c:v>0.98705600000000004</c:v>
                </c:pt>
                <c:pt idx="7857">
                  <c:v>0.98936400000000002</c:v>
                </c:pt>
                <c:pt idx="7858">
                  <c:v>0.99199899999999996</c:v>
                </c:pt>
                <c:pt idx="7859">
                  <c:v>0.99484099999999998</c:v>
                </c:pt>
                <c:pt idx="7860">
                  <c:v>0.99721199999999999</c:v>
                </c:pt>
                <c:pt idx="7861">
                  <c:v>0.99888999999999994</c:v>
                </c:pt>
                <c:pt idx="7862">
                  <c:v>1.0006550000000001</c:v>
                </c:pt>
                <c:pt idx="7863">
                  <c:v>1.003015</c:v>
                </c:pt>
                <c:pt idx="7864">
                  <c:v>1.0049669999999999</c:v>
                </c:pt>
                <c:pt idx="7865">
                  <c:v>1.005403</c:v>
                </c:pt>
                <c:pt idx="7866">
                  <c:v>1.004974</c:v>
                </c:pt>
                <c:pt idx="7867">
                  <c:v>1.0051349999999999</c:v>
                </c:pt>
                <c:pt idx="7868">
                  <c:v>1.0061370000000001</c:v>
                </c:pt>
                <c:pt idx="7869">
                  <c:v>1.0072719999999999</c:v>
                </c:pt>
                <c:pt idx="7870">
                  <c:v>1.0080720000000001</c:v>
                </c:pt>
                <c:pt idx="7871">
                  <c:v>1.008591</c:v>
                </c:pt>
                <c:pt idx="7872">
                  <c:v>1.0093700000000001</c:v>
                </c:pt>
                <c:pt idx="7873">
                  <c:v>1.0107409999999999</c:v>
                </c:pt>
                <c:pt idx="7874">
                  <c:v>1.012141</c:v>
                </c:pt>
                <c:pt idx="7875">
                  <c:v>1.012883</c:v>
                </c:pt>
                <c:pt idx="7876">
                  <c:v>1.0130110000000001</c:v>
                </c:pt>
                <c:pt idx="7877">
                  <c:v>1.01233</c:v>
                </c:pt>
                <c:pt idx="7878">
                  <c:v>1.009701</c:v>
                </c:pt>
                <c:pt idx="7879">
                  <c:v>1.0047520000000001</c:v>
                </c:pt>
                <c:pt idx="7880">
                  <c:v>0.99912500000000004</c:v>
                </c:pt>
                <c:pt idx="7881">
                  <c:v>0.99444399999999999</c:v>
                </c:pt>
                <c:pt idx="7882">
                  <c:v>0.99034</c:v>
                </c:pt>
                <c:pt idx="7883">
                  <c:v>0.98611599999999999</c:v>
                </c:pt>
                <c:pt idx="7884">
                  <c:v>0.98244600000000004</c:v>
                </c:pt>
                <c:pt idx="7885">
                  <c:v>0.98010299999999995</c:v>
                </c:pt>
                <c:pt idx="7886">
                  <c:v>0.97870299999999999</c:v>
                </c:pt>
                <c:pt idx="7887">
                  <c:v>0.97780100000000003</c:v>
                </c:pt>
                <c:pt idx="7888">
                  <c:v>0.97785500000000003</c:v>
                </c:pt>
                <c:pt idx="7889">
                  <c:v>0.97906400000000005</c:v>
                </c:pt>
                <c:pt idx="7890">
                  <c:v>0.98058299999999998</c:v>
                </c:pt>
                <c:pt idx="7891">
                  <c:v>0.98133999999999999</c:v>
                </c:pt>
                <c:pt idx="7892">
                  <c:v>0.98083399999999998</c:v>
                </c:pt>
                <c:pt idx="7893">
                  <c:v>0.97933300000000001</c:v>
                </c:pt>
                <c:pt idx="7894">
                  <c:v>0.97751100000000002</c:v>
                </c:pt>
                <c:pt idx="7895">
                  <c:v>0.97601599999999999</c:v>
                </c:pt>
                <c:pt idx="7896">
                  <c:v>0.97537600000000002</c:v>
                </c:pt>
                <c:pt idx="7897">
                  <c:v>0.97583600000000004</c:v>
                </c:pt>
                <c:pt idx="7898">
                  <c:v>0.97724900000000003</c:v>
                </c:pt>
                <c:pt idx="7899">
                  <c:v>0.97906599999999999</c:v>
                </c:pt>
                <c:pt idx="7900">
                  <c:v>0.98037399999999997</c:v>
                </c:pt>
                <c:pt idx="7901">
                  <c:v>0.98078500000000002</c:v>
                </c:pt>
                <c:pt idx="7902">
                  <c:v>0.98141100000000003</c:v>
                </c:pt>
                <c:pt idx="7903">
                  <c:v>0.98344399999999998</c:v>
                </c:pt>
                <c:pt idx="7904">
                  <c:v>0.98629</c:v>
                </c:pt>
                <c:pt idx="7905">
                  <c:v>0.98873100000000003</c:v>
                </c:pt>
                <c:pt idx="7906">
                  <c:v>0.99063900000000005</c:v>
                </c:pt>
                <c:pt idx="7907">
                  <c:v>0.99274600000000002</c:v>
                </c:pt>
                <c:pt idx="7908">
                  <c:v>0.99548000000000003</c:v>
                </c:pt>
                <c:pt idx="7909">
                  <c:v>0.99831499999999995</c:v>
                </c:pt>
                <c:pt idx="7910">
                  <c:v>1.000634</c:v>
                </c:pt>
                <c:pt idx="7911">
                  <c:v>1.002723</c:v>
                </c:pt>
                <c:pt idx="7912">
                  <c:v>1.0051049999999999</c:v>
                </c:pt>
                <c:pt idx="7913">
                  <c:v>1.0074240000000001</c:v>
                </c:pt>
                <c:pt idx="7914">
                  <c:v>1.0084630000000001</c:v>
                </c:pt>
                <c:pt idx="7915">
                  <c:v>1.007498</c:v>
                </c:pt>
                <c:pt idx="7916">
                  <c:v>1.005636</c:v>
                </c:pt>
                <c:pt idx="7917">
                  <c:v>1.0045189999999999</c:v>
                </c:pt>
                <c:pt idx="7918">
                  <c:v>1.003895</c:v>
                </c:pt>
                <c:pt idx="7919">
                  <c:v>1.0023629999999999</c:v>
                </c:pt>
                <c:pt idx="7920">
                  <c:v>0.99970700000000001</c:v>
                </c:pt>
                <c:pt idx="7921">
                  <c:v>0.99687800000000004</c:v>
                </c:pt>
                <c:pt idx="7922">
                  <c:v>0.99456599999999995</c:v>
                </c:pt>
                <c:pt idx="7923">
                  <c:v>0.99263900000000005</c:v>
                </c:pt>
                <c:pt idx="7924">
                  <c:v>0.99061600000000005</c:v>
                </c:pt>
                <c:pt idx="7925">
                  <c:v>0.98856699999999997</c:v>
                </c:pt>
                <c:pt idx="7926">
                  <c:v>0.98682599999999998</c:v>
                </c:pt>
                <c:pt idx="7927">
                  <c:v>0.98491600000000001</c:v>
                </c:pt>
                <c:pt idx="7928">
                  <c:v>0.98197800000000002</c:v>
                </c:pt>
                <c:pt idx="7929">
                  <c:v>0.97816999999999998</c:v>
                </c:pt>
                <c:pt idx="7930">
                  <c:v>0.97489199999999998</c:v>
                </c:pt>
                <c:pt idx="7931">
                  <c:v>0.97309299999999999</c:v>
                </c:pt>
                <c:pt idx="7932">
                  <c:v>0.97254099999999999</c:v>
                </c:pt>
                <c:pt idx="7933">
                  <c:v>0.97353599999999996</c:v>
                </c:pt>
                <c:pt idx="7934">
                  <c:v>0.97696799999999995</c:v>
                </c:pt>
                <c:pt idx="7935">
                  <c:v>0.98229900000000003</c:v>
                </c:pt>
                <c:pt idx="7936">
                  <c:v>0.987479</c:v>
                </c:pt>
                <c:pt idx="7937">
                  <c:v>0.99048599999999998</c:v>
                </c:pt>
                <c:pt idx="7938">
                  <c:v>0.99071799999999999</c:v>
                </c:pt>
                <c:pt idx="7939">
                  <c:v>0.98934500000000003</c:v>
                </c:pt>
                <c:pt idx="7940">
                  <c:v>0.98795699999999997</c:v>
                </c:pt>
                <c:pt idx="7941">
                  <c:v>0.98738000000000004</c:v>
                </c:pt>
                <c:pt idx="7942">
                  <c:v>0.98781399999999997</c:v>
                </c:pt>
                <c:pt idx="7943">
                  <c:v>0.98940499999999998</c:v>
                </c:pt>
                <c:pt idx="7944">
                  <c:v>0.99220600000000003</c:v>
                </c:pt>
                <c:pt idx="7945">
                  <c:v>0.99565199999999998</c:v>
                </c:pt>
                <c:pt idx="7946">
                  <c:v>0.99853999999999998</c:v>
                </c:pt>
                <c:pt idx="7947">
                  <c:v>0.99995199999999995</c:v>
                </c:pt>
                <c:pt idx="7948">
                  <c:v>1.0002249999999999</c:v>
                </c:pt>
                <c:pt idx="7949">
                  <c:v>1.0002899999999999</c:v>
                </c:pt>
                <c:pt idx="7950">
                  <c:v>1.0004010000000001</c:v>
                </c:pt>
                <c:pt idx="7951">
                  <c:v>1.000197</c:v>
                </c:pt>
                <c:pt idx="7952">
                  <c:v>0.999838</c:v>
                </c:pt>
                <c:pt idx="7953">
                  <c:v>1.0004649999999999</c:v>
                </c:pt>
                <c:pt idx="7954">
                  <c:v>1.0029459999999999</c:v>
                </c:pt>
                <c:pt idx="7955">
                  <c:v>1.0067470000000001</c:v>
                </c:pt>
                <c:pt idx="7956">
                  <c:v>1.010278</c:v>
                </c:pt>
                <c:pt idx="7957">
                  <c:v>1.0124299999999999</c:v>
                </c:pt>
                <c:pt idx="7958">
                  <c:v>1.013528</c:v>
                </c:pt>
                <c:pt idx="7959">
                  <c:v>1.013998</c:v>
                </c:pt>
                <c:pt idx="7960">
                  <c:v>1.0131859999999999</c:v>
                </c:pt>
                <c:pt idx="7961">
                  <c:v>1.010338</c:v>
                </c:pt>
                <c:pt idx="7962">
                  <c:v>1.005978</c:v>
                </c:pt>
                <c:pt idx="7963">
                  <c:v>1.001803</c:v>
                </c:pt>
                <c:pt idx="7964">
                  <c:v>0.99910500000000002</c:v>
                </c:pt>
                <c:pt idx="7965">
                  <c:v>0.99734699999999998</c:v>
                </c:pt>
                <c:pt idx="7966">
                  <c:v>0.99485900000000005</c:v>
                </c:pt>
                <c:pt idx="7967">
                  <c:v>0.99116499999999996</c:v>
                </c:pt>
                <c:pt idx="7968">
                  <c:v>0.98726199999999997</c:v>
                </c:pt>
                <c:pt idx="7969">
                  <c:v>0.98388600000000004</c:v>
                </c:pt>
                <c:pt idx="7970">
                  <c:v>0.98127200000000003</c:v>
                </c:pt>
                <c:pt idx="7971">
                  <c:v>0.97944100000000001</c:v>
                </c:pt>
                <c:pt idx="7972">
                  <c:v>0.97835300000000003</c:v>
                </c:pt>
                <c:pt idx="7973">
                  <c:v>0.97843999999999998</c:v>
                </c:pt>
                <c:pt idx="7974">
                  <c:v>0.97981799999999997</c:v>
                </c:pt>
                <c:pt idx="7975">
                  <c:v>0.98155800000000004</c:v>
                </c:pt>
                <c:pt idx="7976">
                  <c:v>0.98333800000000005</c:v>
                </c:pt>
                <c:pt idx="7977">
                  <c:v>0.98619299999999999</c:v>
                </c:pt>
                <c:pt idx="7978">
                  <c:v>0.99027399999999999</c:v>
                </c:pt>
                <c:pt idx="7979">
                  <c:v>0.99405200000000005</c:v>
                </c:pt>
                <c:pt idx="7980">
                  <c:v>0.99622299999999997</c:v>
                </c:pt>
                <c:pt idx="7981">
                  <c:v>0.99679700000000004</c:v>
                </c:pt>
                <c:pt idx="7982">
                  <c:v>0.99654600000000004</c:v>
                </c:pt>
                <c:pt idx="7983">
                  <c:v>0.99598399999999998</c:v>
                </c:pt>
                <c:pt idx="7984">
                  <c:v>0.99526800000000004</c:v>
                </c:pt>
                <c:pt idx="7985">
                  <c:v>0.99468999999999996</c:v>
                </c:pt>
                <c:pt idx="7986">
                  <c:v>0.99446500000000004</c:v>
                </c:pt>
                <c:pt idx="7987">
                  <c:v>0.99468599999999996</c:v>
                </c:pt>
                <c:pt idx="7988">
                  <c:v>0.99554500000000001</c:v>
                </c:pt>
                <c:pt idx="7989">
                  <c:v>0.99775000000000003</c:v>
                </c:pt>
                <c:pt idx="7990">
                  <c:v>1.0024740000000001</c:v>
                </c:pt>
                <c:pt idx="7991">
                  <c:v>1.009458</c:v>
                </c:pt>
                <c:pt idx="7992">
                  <c:v>1.016467</c:v>
                </c:pt>
                <c:pt idx="7993">
                  <c:v>1.021285</c:v>
                </c:pt>
                <c:pt idx="7994">
                  <c:v>1.023382</c:v>
                </c:pt>
                <c:pt idx="7995">
                  <c:v>1.0240419999999999</c:v>
                </c:pt>
                <c:pt idx="7996">
                  <c:v>1.024257</c:v>
                </c:pt>
                <c:pt idx="7997">
                  <c:v>1.023215</c:v>
                </c:pt>
                <c:pt idx="7998">
                  <c:v>1.0201309999999999</c:v>
                </c:pt>
                <c:pt idx="7999">
                  <c:v>1.0157430000000001</c:v>
                </c:pt>
                <c:pt idx="8000">
                  <c:v>1.0113350000000001</c:v>
                </c:pt>
                <c:pt idx="8001">
                  <c:v>1.0078339999999999</c:v>
                </c:pt>
                <c:pt idx="8002">
                  <c:v>1.0056799999999999</c:v>
                </c:pt>
                <c:pt idx="8003">
                  <c:v>1.004508</c:v>
                </c:pt>
                <c:pt idx="8004">
                  <c:v>1.003509</c:v>
                </c:pt>
                <c:pt idx="8005">
                  <c:v>1.0023489999999999</c:v>
                </c:pt>
                <c:pt idx="8006">
                  <c:v>1.0008870000000001</c:v>
                </c:pt>
                <c:pt idx="8007">
                  <c:v>0.99856599999999995</c:v>
                </c:pt>
                <c:pt idx="8008">
                  <c:v>0.99544999999999995</c:v>
                </c:pt>
                <c:pt idx="8009">
                  <c:v>0.99262700000000004</c:v>
                </c:pt>
                <c:pt idx="8010">
                  <c:v>0.99059900000000001</c:v>
                </c:pt>
                <c:pt idx="8011">
                  <c:v>0.98852200000000001</c:v>
                </c:pt>
                <c:pt idx="8012">
                  <c:v>0.98567899999999997</c:v>
                </c:pt>
                <c:pt idx="8013">
                  <c:v>0.98297999999999996</c:v>
                </c:pt>
                <c:pt idx="8014">
                  <c:v>0.981796</c:v>
                </c:pt>
                <c:pt idx="8015">
                  <c:v>0.98194700000000001</c:v>
                </c:pt>
                <c:pt idx="8016">
                  <c:v>0.98230899999999999</c:v>
                </c:pt>
                <c:pt idx="8017">
                  <c:v>0.98246999999999995</c:v>
                </c:pt>
                <c:pt idx="8018">
                  <c:v>0.98271200000000003</c:v>
                </c:pt>
                <c:pt idx="8019">
                  <c:v>0.98319900000000005</c:v>
                </c:pt>
                <c:pt idx="8020">
                  <c:v>0.98385100000000003</c:v>
                </c:pt>
                <c:pt idx="8021">
                  <c:v>0.98467099999999996</c:v>
                </c:pt>
                <c:pt idx="8022">
                  <c:v>0.98607400000000001</c:v>
                </c:pt>
                <c:pt idx="8023">
                  <c:v>0.98846599999999996</c:v>
                </c:pt>
                <c:pt idx="8024">
                  <c:v>0.99108399999999996</c:v>
                </c:pt>
                <c:pt idx="8025">
                  <c:v>0.99240899999999999</c:v>
                </c:pt>
                <c:pt idx="8026">
                  <c:v>0.99208799999999997</c:v>
                </c:pt>
                <c:pt idx="8027">
                  <c:v>0.99128799999999995</c:v>
                </c:pt>
                <c:pt idx="8028">
                  <c:v>0.99143700000000001</c:v>
                </c:pt>
                <c:pt idx="8029">
                  <c:v>0.99285900000000005</c:v>
                </c:pt>
                <c:pt idx="8030">
                  <c:v>0.994753</c:v>
                </c:pt>
                <c:pt idx="8031">
                  <c:v>0.99678199999999995</c:v>
                </c:pt>
                <c:pt idx="8032">
                  <c:v>0.99958499999999995</c:v>
                </c:pt>
                <c:pt idx="8033">
                  <c:v>1.0034460000000001</c:v>
                </c:pt>
                <c:pt idx="8034">
                  <c:v>1.0075590000000001</c:v>
                </c:pt>
                <c:pt idx="8035">
                  <c:v>1.0110699999999999</c:v>
                </c:pt>
                <c:pt idx="8036">
                  <c:v>1.014065</c:v>
                </c:pt>
                <c:pt idx="8037">
                  <c:v>1.016967</c:v>
                </c:pt>
                <c:pt idx="8038">
                  <c:v>1.019817</c:v>
                </c:pt>
                <c:pt idx="8039">
                  <c:v>1.0221359999999999</c:v>
                </c:pt>
                <c:pt idx="8040">
                  <c:v>1.0228360000000001</c:v>
                </c:pt>
                <c:pt idx="8041">
                  <c:v>1.0210330000000001</c:v>
                </c:pt>
                <c:pt idx="8042">
                  <c:v>1.017085</c:v>
                </c:pt>
                <c:pt idx="8043">
                  <c:v>1.0120169999999999</c:v>
                </c:pt>
                <c:pt idx="8044">
                  <c:v>1.006643</c:v>
                </c:pt>
                <c:pt idx="8045">
                  <c:v>1.0013339999999999</c:v>
                </c:pt>
                <c:pt idx="8046">
                  <c:v>0.99579899999999999</c:v>
                </c:pt>
                <c:pt idx="8047">
                  <c:v>0.99009400000000003</c:v>
                </c:pt>
                <c:pt idx="8048">
                  <c:v>0.98564300000000005</c:v>
                </c:pt>
                <c:pt idx="8049">
                  <c:v>0.98318499999999998</c:v>
                </c:pt>
                <c:pt idx="8050">
                  <c:v>0.98102699999999998</c:v>
                </c:pt>
                <c:pt idx="8051">
                  <c:v>0.97763500000000003</c:v>
                </c:pt>
                <c:pt idx="8052">
                  <c:v>0.97376499999999999</c:v>
                </c:pt>
                <c:pt idx="8053">
                  <c:v>0.97092199999999995</c:v>
                </c:pt>
                <c:pt idx="8054">
                  <c:v>0.96967199999999998</c:v>
                </c:pt>
                <c:pt idx="8055">
                  <c:v>0.96945999999999999</c:v>
                </c:pt>
                <c:pt idx="8056">
                  <c:v>0.96932600000000002</c:v>
                </c:pt>
                <c:pt idx="8057">
                  <c:v>0.96919299999999997</c:v>
                </c:pt>
                <c:pt idx="8058">
                  <c:v>0.97013099999999997</c:v>
                </c:pt>
                <c:pt idx="8059">
                  <c:v>0.97286799999999996</c:v>
                </c:pt>
                <c:pt idx="8060">
                  <c:v>0.97662499999999997</c:v>
                </c:pt>
                <c:pt idx="8061">
                  <c:v>0.97992000000000001</c:v>
                </c:pt>
                <c:pt idx="8062">
                  <c:v>0.982298</c:v>
                </c:pt>
                <c:pt idx="8063">
                  <c:v>0.98429</c:v>
                </c:pt>
                <c:pt idx="8064">
                  <c:v>0.98573699999999997</c:v>
                </c:pt>
                <c:pt idx="8065">
                  <c:v>0.98578399999999999</c:v>
                </c:pt>
                <c:pt idx="8066">
                  <c:v>0.98433199999999998</c:v>
                </c:pt>
                <c:pt idx="8067">
                  <c:v>0.98273200000000005</c:v>
                </c:pt>
                <c:pt idx="8068">
                  <c:v>0.98288600000000004</c:v>
                </c:pt>
                <c:pt idx="8069">
                  <c:v>0.98517699999999997</c:v>
                </c:pt>
                <c:pt idx="8070">
                  <c:v>0.98804599999999998</c:v>
                </c:pt>
                <c:pt idx="8071">
                  <c:v>0.99015699999999995</c:v>
                </c:pt>
                <c:pt idx="8072">
                  <c:v>0.99210500000000001</c:v>
                </c:pt>
                <c:pt idx="8073">
                  <c:v>0.99522999999999995</c:v>
                </c:pt>
                <c:pt idx="8074">
                  <c:v>0.99910100000000002</c:v>
                </c:pt>
                <c:pt idx="8075">
                  <c:v>1.002078</c:v>
                </c:pt>
                <c:pt idx="8076">
                  <c:v>1.0041739999999999</c:v>
                </c:pt>
                <c:pt idx="8077">
                  <c:v>1.0066679999999999</c:v>
                </c:pt>
                <c:pt idx="8078">
                  <c:v>1.00943</c:v>
                </c:pt>
                <c:pt idx="8079">
                  <c:v>1.0110239999999999</c:v>
                </c:pt>
                <c:pt idx="8080">
                  <c:v>1.0109159999999999</c:v>
                </c:pt>
                <c:pt idx="8081">
                  <c:v>1.010092</c:v>
                </c:pt>
                <c:pt idx="8082">
                  <c:v>1.0096069999999999</c:v>
                </c:pt>
                <c:pt idx="8083">
                  <c:v>1.0093380000000001</c:v>
                </c:pt>
                <c:pt idx="8084">
                  <c:v>1.0082519999999999</c:v>
                </c:pt>
                <c:pt idx="8085">
                  <c:v>1.005763</c:v>
                </c:pt>
                <c:pt idx="8086">
                  <c:v>1.0025299999999999</c:v>
                </c:pt>
                <c:pt idx="8087">
                  <c:v>0.999529</c:v>
                </c:pt>
                <c:pt idx="8088">
                  <c:v>0.99658800000000003</c:v>
                </c:pt>
                <c:pt idx="8089">
                  <c:v>0.99300699999999997</c:v>
                </c:pt>
                <c:pt idx="8090">
                  <c:v>0.98924699999999999</c:v>
                </c:pt>
                <c:pt idx="8091">
                  <c:v>0.98648400000000003</c:v>
                </c:pt>
                <c:pt idx="8092">
                  <c:v>0.98485999999999996</c:v>
                </c:pt>
                <c:pt idx="8093">
                  <c:v>0.98321700000000001</c:v>
                </c:pt>
                <c:pt idx="8094">
                  <c:v>0.98070400000000002</c:v>
                </c:pt>
                <c:pt idx="8095">
                  <c:v>0.97793300000000005</c:v>
                </c:pt>
                <c:pt idx="8096">
                  <c:v>0.97586300000000004</c:v>
                </c:pt>
                <c:pt idx="8097">
                  <c:v>0.97462199999999999</c:v>
                </c:pt>
                <c:pt idx="8098">
                  <c:v>0.97406599999999999</c:v>
                </c:pt>
                <c:pt idx="8099">
                  <c:v>0.97416899999999995</c:v>
                </c:pt>
                <c:pt idx="8100">
                  <c:v>0.97482599999999997</c:v>
                </c:pt>
                <c:pt idx="8101">
                  <c:v>0.97596700000000003</c:v>
                </c:pt>
                <c:pt idx="8102">
                  <c:v>0.97717799999999999</c:v>
                </c:pt>
                <c:pt idx="8103">
                  <c:v>0.97767899999999996</c:v>
                </c:pt>
                <c:pt idx="8104">
                  <c:v>0.97766200000000003</c:v>
                </c:pt>
                <c:pt idx="8105">
                  <c:v>0.97857099999999997</c:v>
                </c:pt>
                <c:pt idx="8106">
                  <c:v>0.98102</c:v>
                </c:pt>
                <c:pt idx="8107">
                  <c:v>0.98370199999999997</c:v>
                </c:pt>
                <c:pt idx="8108">
                  <c:v>0.98528199999999999</c:v>
                </c:pt>
                <c:pt idx="8109">
                  <c:v>0.98604400000000003</c:v>
                </c:pt>
                <c:pt idx="8110">
                  <c:v>0.987093</c:v>
                </c:pt>
                <c:pt idx="8111">
                  <c:v>0.98874799999999996</c:v>
                </c:pt>
                <c:pt idx="8112">
                  <c:v>0.99061600000000005</c:v>
                </c:pt>
                <c:pt idx="8113">
                  <c:v>0.99249799999999999</c:v>
                </c:pt>
                <c:pt idx="8114">
                  <c:v>0.99431099999999994</c:v>
                </c:pt>
                <c:pt idx="8115">
                  <c:v>0.995973</c:v>
                </c:pt>
                <c:pt idx="8116">
                  <c:v>0.99737600000000004</c:v>
                </c:pt>
                <c:pt idx="8117">
                  <c:v>0.99812299999999998</c:v>
                </c:pt>
                <c:pt idx="8118">
                  <c:v>0.99826700000000002</c:v>
                </c:pt>
                <c:pt idx="8119">
                  <c:v>0.99909800000000004</c:v>
                </c:pt>
                <c:pt idx="8120">
                  <c:v>1.001611</c:v>
                </c:pt>
                <c:pt idx="8121">
                  <c:v>1.005023</c:v>
                </c:pt>
                <c:pt idx="8122">
                  <c:v>1.0081929999999999</c:v>
                </c:pt>
                <c:pt idx="8123">
                  <c:v>1.0107600000000001</c:v>
                </c:pt>
                <c:pt idx="8124">
                  <c:v>1.012551</c:v>
                </c:pt>
                <c:pt idx="8125">
                  <c:v>1.0134320000000001</c:v>
                </c:pt>
                <c:pt idx="8126">
                  <c:v>1.0129280000000001</c:v>
                </c:pt>
                <c:pt idx="8127">
                  <c:v>1.0103439999999999</c:v>
                </c:pt>
                <c:pt idx="8128">
                  <c:v>1.0063470000000001</c:v>
                </c:pt>
                <c:pt idx="8129">
                  <c:v>1.0025440000000001</c:v>
                </c:pt>
                <c:pt idx="8130">
                  <c:v>0.99935399999999996</c:v>
                </c:pt>
                <c:pt idx="8131">
                  <c:v>0.996004</c:v>
                </c:pt>
                <c:pt idx="8132">
                  <c:v>0.992344</c:v>
                </c:pt>
                <c:pt idx="8133">
                  <c:v>0.98955599999999999</c:v>
                </c:pt>
                <c:pt idx="8134">
                  <c:v>0.98830200000000001</c:v>
                </c:pt>
                <c:pt idx="8135">
                  <c:v>0.98719500000000004</c:v>
                </c:pt>
                <c:pt idx="8136">
                  <c:v>0.98475000000000001</c:v>
                </c:pt>
                <c:pt idx="8137">
                  <c:v>0.98176200000000002</c:v>
                </c:pt>
                <c:pt idx="8138">
                  <c:v>0.98023199999999999</c:v>
                </c:pt>
                <c:pt idx="8139">
                  <c:v>0.98074399999999995</c:v>
                </c:pt>
                <c:pt idx="8140">
                  <c:v>0.98204199999999997</c:v>
                </c:pt>
                <c:pt idx="8141">
                  <c:v>0.98293200000000003</c:v>
                </c:pt>
                <c:pt idx="8142">
                  <c:v>0.98328800000000005</c:v>
                </c:pt>
                <c:pt idx="8143">
                  <c:v>0.98336299999999999</c:v>
                </c:pt>
                <c:pt idx="8144">
                  <c:v>0.98311400000000004</c:v>
                </c:pt>
                <c:pt idx="8145">
                  <c:v>0.98232299999999995</c:v>
                </c:pt>
                <c:pt idx="8146">
                  <c:v>0.98145099999999996</c:v>
                </c:pt>
                <c:pt idx="8147">
                  <c:v>0.98139900000000002</c:v>
                </c:pt>
                <c:pt idx="8148">
                  <c:v>0.98207299999999997</c:v>
                </c:pt>
                <c:pt idx="8149">
                  <c:v>0.98246500000000003</c:v>
                </c:pt>
                <c:pt idx="8150">
                  <c:v>0.98229699999999998</c:v>
                </c:pt>
                <c:pt idx="8151">
                  <c:v>0.98264200000000002</c:v>
                </c:pt>
                <c:pt idx="8152">
                  <c:v>0.98433499999999996</c:v>
                </c:pt>
                <c:pt idx="8153">
                  <c:v>0.98646100000000003</c:v>
                </c:pt>
                <c:pt idx="8154">
                  <c:v>0.98797199999999996</c:v>
                </c:pt>
                <c:pt idx="8155">
                  <c:v>0.98974700000000004</c:v>
                </c:pt>
                <c:pt idx="8156">
                  <c:v>0.99313799999999997</c:v>
                </c:pt>
                <c:pt idx="8157">
                  <c:v>0.99781699999999995</c:v>
                </c:pt>
                <c:pt idx="8158">
                  <c:v>1.002324</c:v>
                </c:pt>
                <c:pt idx="8159">
                  <c:v>1.0056039999999999</c:v>
                </c:pt>
                <c:pt idx="8160">
                  <c:v>1.0073810000000001</c:v>
                </c:pt>
                <c:pt idx="8161">
                  <c:v>1.008011</c:v>
                </c:pt>
                <c:pt idx="8162">
                  <c:v>1.0082009999999999</c:v>
                </c:pt>
                <c:pt idx="8163">
                  <c:v>1.0082120000000001</c:v>
                </c:pt>
                <c:pt idx="8164">
                  <c:v>1.00804</c:v>
                </c:pt>
                <c:pt idx="8165">
                  <c:v>1.00891</c:v>
                </c:pt>
                <c:pt idx="8166">
                  <c:v>1.0125519999999999</c:v>
                </c:pt>
                <c:pt idx="8167">
                  <c:v>1.0179180000000001</c:v>
                </c:pt>
                <c:pt idx="8168">
                  <c:v>1.0220659999999999</c:v>
                </c:pt>
                <c:pt idx="8169">
                  <c:v>1.0238560000000001</c:v>
                </c:pt>
                <c:pt idx="8170">
                  <c:v>1.023158</c:v>
                </c:pt>
                <c:pt idx="8171">
                  <c:v>1.0192920000000001</c:v>
                </c:pt>
                <c:pt idx="8172">
                  <c:v>1.0128010000000001</c:v>
                </c:pt>
                <c:pt idx="8173">
                  <c:v>1.006351</c:v>
                </c:pt>
                <c:pt idx="8174">
                  <c:v>1.0022759999999999</c:v>
                </c:pt>
                <c:pt idx="8175">
                  <c:v>1.000202</c:v>
                </c:pt>
                <c:pt idx="8176">
                  <c:v>0.99802999999999997</c:v>
                </c:pt>
                <c:pt idx="8177">
                  <c:v>0.99479300000000004</c:v>
                </c:pt>
                <c:pt idx="8178">
                  <c:v>0.99146599999999996</c:v>
                </c:pt>
                <c:pt idx="8179">
                  <c:v>0.98909800000000003</c:v>
                </c:pt>
                <c:pt idx="8180">
                  <c:v>0.98757399999999995</c:v>
                </c:pt>
                <c:pt idx="8181">
                  <c:v>0.98650000000000004</c:v>
                </c:pt>
                <c:pt idx="8182">
                  <c:v>0.98604000000000003</c:v>
                </c:pt>
                <c:pt idx="8183">
                  <c:v>0.98627200000000004</c:v>
                </c:pt>
                <c:pt idx="8184">
                  <c:v>0.98695999999999995</c:v>
                </c:pt>
                <c:pt idx="8185">
                  <c:v>0.98829999999999996</c:v>
                </c:pt>
                <c:pt idx="8186">
                  <c:v>0.99088900000000002</c:v>
                </c:pt>
                <c:pt idx="8187">
                  <c:v>0.99478900000000003</c:v>
                </c:pt>
                <c:pt idx="8188">
                  <c:v>0.99850099999999997</c:v>
                </c:pt>
                <c:pt idx="8189">
                  <c:v>1.0000180000000001</c:v>
                </c:pt>
                <c:pt idx="8190">
                  <c:v>0.99928099999999997</c:v>
                </c:pt>
                <c:pt idx="8191">
                  <c:v>0.99798200000000004</c:v>
                </c:pt>
                <c:pt idx="8192">
                  <c:v>0.99735700000000005</c:v>
                </c:pt>
                <c:pt idx="8193">
                  <c:v>0.99763400000000002</c:v>
                </c:pt>
                <c:pt idx="8194">
                  <c:v>0.99895</c:v>
                </c:pt>
                <c:pt idx="8195">
                  <c:v>1.001147</c:v>
                </c:pt>
                <c:pt idx="8196">
                  <c:v>1.003428</c:v>
                </c:pt>
                <c:pt idx="8197">
                  <c:v>1.0049520000000001</c:v>
                </c:pt>
                <c:pt idx="8198">
                  <c:v>1.005417</c:v>
                </c:pt>
                <c:pt idx="8199">
                  <c:v>1.0056700000000001</c:v>
                </c:pt>
                <c:pt idx="8200">
                  <c:v>1.006875</c:v>
                </c:pt>
                <c:pt idx="8201">
                  <c:v>1.008923</c:v>
                </c:pt>
                <c:pt idx="8202">
                  <c:v>1.011056</c:v>
                </c:pt>
                <c:pt idx="8203">
                  <c:v>1.0132650000000001</c:v>
                </c:pt>
                <c:pt idx="8204">
                  <c:v>1.016081</c:v>
                </c:pt>
                <c:pt idx="8205">
                  <c:v>1.019207</c:v>
                </c:pt>
                <c:pt idx="8206">
                  <c:v>1.021048</c:v>
                </c:pt>
                <c:pt idx="8207">
                  <c:v>1.020303</c:v>
                </c:pt>
                <c:pt idx="8208">
                  <c:v>1.0176989999999999</c:v>
                </c:pt>
                <c:pt idx="8209">
                  <c:v>1.0152300000000001</c:v>
                </c:pt>
                <c:pt idx="8210">
                  <c:v>1.013671</c:v>
                </c:pt>
                <c:pt idx="8211">
                  <c:v>1.011903</c:v>
                </c:pt>
                <c:pt idx="8212">
                  <c:v>1.0092319999999999</c:v>
                </c:pt>
                <c:pt idx="8213">
                  <c:v>1.0068760000000001</c:v>
                </c:pt>
                <c:pt idx="8214">
                  <c:v>1.006</c:v>
                </c:pt>
                <c:pt idx="8215">
                  <c:v>1.0055460000000001</c:v>
                </c:pt>
                <c:pt idx="8216">
                  <c:v>1.003495</c:v>
                </c:pt>
                <c:pt idx="8217">
                  <c:v>0.99967499999999998</c:v>
                </c:pt>
                <c:pt idx="8218">
                  <c:v>0.99570199999999998</c:v>
                </c:pt>
                <c:pt idx="8219">
                  <c:v>0.99247099999999999</c:v>
                </c:pt>
                <c:pt idx="8220">
                  <c:v>0.98963400000000001</c:v>
                </c:pt>
                <c:pt idx="8221">
                  <c:v>0.98712999999999995</c:v>
                </c:pt>
                <c:pt idx="8222">
                  <c:v>0.98544200000000004</c:v>
                </c:pt>
                <c:pt idx="8223">
                  <c:v>0.98483500000000002</c:v>
                </c:pt>
                <c:pt idx="8224">
                  <c:v>0.984927</c:v>
                </c:pt>
                <c:pt idx="8225">
                  <c:v>0.98502900000000004</c:v>
                </c:pt>
                <c:pt idx="8226">
                  <c:v>0.98507699999999998</c:v>
                </c:pt>
                <c:pt idx="8227">
                  <c:v>0.98533700000000002</c:v>
                </c:pt>
                <c:pt idx="8228">
                  <c:v>0.98531500000000005</c:v>
                </c:pt>
                <c:pt idx="8229">
                  <c:v>0.984433</c:v>
                </c:pt>
                <c:pt idx="8230">
                  <c:v>0.98364499999999999</c:v>
                </c:pt>
                <c:pt idx="8231">
                  <c:v>0.98486399999999996</c:v>
                </c:pt>
                <c:pt idx="8232">
                  <c:v>0.98823399999999995</c:v>
                </c:pt>
                <c:pt idx="8233">
                  <c:v>0.99136000000000002</c:v>
                </c:pt>
                <c:pt idx="8234">
                  <c:v>0.99232799999999999</c:v>
                </c:pt>
                <c:pt idx="8235">
                  <c:v>0.99194700000000002</c:v>
                </c:pt>
                <c:pt idx="8236">
                  <c:v>0.99207800000000002</c:v>
                </c:pt>
                <c:pt idx="8237">
                  <c:v>0.99331599999999998</c:v>
                </c:pt>
                <c:pt idx="8238">
                  <c:v>0.99507199999999996</c:v>
                </c:pt>
                <c:pt idx="8239">
                  <c:v>0.99699700000000002</c:v>
                </c:pt>
                <c:pt idx="8240">
                  <c:v>0.99945200000000001</c:v>
                </c:pt>
                <c:pt idx="8241">
                  <c:v>1.002421</c:v>
                </c:pt>
                <c:pt idx="8242">
                  <c:v>1.004869</c:v>
                </c:pt>
                <c:pt idx="8243">
                  <c:v>1.0059469999999999</c:v>
                </c:pt>
                <c:pt idx="8244">
                  <c:v>1.0060690000000001</c:v>
                </c:pt>
                <c:pt idx="8245">
                  <c:v>1.006545</c:v>
                </c:pt>
                <c:pt idx="8246">
                  <c:v>1.008383</c:v>
                </c:pt>
                <c:pt idx="8247">
                  <c:v>1.010969</c:v>
                </c:pt>
                <c:pt idx="8248">
                  <c:v>1.0124500000000001</c:v>
                </c:pt>
                <c:pt idx="8249">
                  <c:v>1.0117620000000001</c:v>
                </c:pt>
                <c:pt idx="8250">
                  <c:v>1.009749</c:v>
                </c:pt>
                <c:pt idx="8251">
                  <c:v>1.008073</c:v>
                </c:pt>
                <c:pt idx="8252">
                  <c:v>1.0072140000000001</c:v>
                </c:pt>
                <c:pt idx="8253">
                  <c:v>1.0064200000000001</c:v>
                </c:pt>
                <c:pt idx="8254">
                  <c:v>1.0049889999999999</c:v>
                </c:pt>
                <c:pt idx="8255">
                  <c:v>1.0029300000000001</c:v>
                </c:pt>
                <c:pt idx="8256">
                  <c:v>1.000902</c:v>
                </c:pt>
                <c:pt idx="8257">
                  <c:v>0.99890599999999996</c:v>
                </c:pt>
                <c:pt idx="8258">
                  <c:v>0.99594899999999997</c:v>
                </c:pt>
                <c:pt idx="8259">
                  <c:v>0.99206399999999995</c:v>
                </c:pt>
                <c:pt idx="8260">
                  <c:v>0.98877899999999996</c:v>
                </c:pt>
                <c:pt idx="8261">
                  <c:v>0.98712</c:v>
                </c:pt>
                <c:pt idx="8262">
                  <c:v>0.98661399999999999</c:v>
                </c:pt>
                <c:pt idx="8263">
                  <c:v>0.98610399999999998</c:v>
                </c:pt>
                <c:pt idx="8264">
                  <c:v>0.98497900000000005</c:v>
                </c:pt>
                <c:pt idx="8265">
                  <c:v>0.98364600000000002</c:v>
                </c:pt>
                <c:pt idx="8266">
                  <c:v>0.98273699999999997</c:v>
                </c:pt>
                <c:pt idx="8267">
                  <c:v>0.98242200000000002</c:v>
                </c:pt>
                <c:pt idx="8268">
                  <c:v>0.982707</c:v>
                </c:pt>
                <c:pt idx="8269">
                  <c:v>0.98370199999999997</c:v>
                </c:pt>
                <c:pt idx="8270">
                  <c:v>0.98545000000000005</c:v>
                </c:pt>
                <c:pt idx="8271">
                  <c:v>0.98735700000000004</c:v>
                </c:pt>
                <c:pt idx="8272">
                  <c:v>0.98830399999999996</c:v>
                </c:pt>
                <c:pt idx="8273">
                  <c:v>0.98816700000000002</c:v>
                </c:pt>
                <c:pt idx="8274">
                  <c:v>0.98830600000000002</c:v>
                </c:pt>
                <c:pt idx="8275">
                  <c:v>0.98959600000000003</c:v>
                </c:pt>
                <c:pt idx="8276">
                  <c:v>0.99103300000000005</c:v>
                </c:pt>
                <c:pt idx="8277">
                  <c:v>0.99163100000000004</c:v>
                </c:pt>
                <c:pt idx="8278">
                  <c:v>0.99230300000000005</c:v>
                </c:pt>
                <c:pt idx="8279">
                  <c:v>0.99409700000000001</c:v>
                </c:pt>
                <c:pt idx="8280">
                  <c:v>0.99642699999999995</c:v>
                </c:pt>
                <c:pt idx="8281">
                  <c:v>0.99821700000000002</c:v>
                </c:pt>
                <c:pt idx="8282">
                  <c:v>0.99914000000000003</c:v>
                </c:pt>
                <c:pt idx="8283">
                  <c:v>0.99952799999999997</c:v>
                </c:pt>
                <c:pt idx="8284">
                  <c:v>0.99982499999999996</c:v>
                </c:pt>
                <c:pt idx="8285">
                  <c:v>1.000159</c:v>
                </c:pt>
                <c:pt idx="8286">
                  <c:v>1.000389</c:v>
                </c:pt>
                <c:pt idx="8287">
                  <c:v>1.000764</c:v>
                </c:pt>
                <c:pt idx="8288">
                  <c:v>1.0022169999999999</c:v>
                </c:pt>
                <c:pt idx="8289">
                  <c:v>1.005053</c:v>
                </c:pt>
                <c:pt idx="8290">
                  <c:v>1.0074320000000001</c:v>
                </c:pt>
                <c:pt idx="8291">
                  <c:v>1.006985</c:v>
                </c:pt>
                <c:pt idx="8292">
                  <c:v>1.0042679999999999</c:v>
                </c:pt>
                <c:pt idx="8293">
                  <c:v>1.001854</c:v>
                </c:pt>
                <c:pt idx="8294">
                  <c:v>1.0004770000000001</c:v>
                </c:pt>
                <c:pt idx="8295">
                  <c:v>0.999085</c:v>
                </c:pt>
                <c:pt idx="8296">
                  <c:v>0.997309</c:v>
                </c:pt>
                <c:pt idx="8297">
                  <c:v>0.99573199999999995</c:v>
                </c:pt>
                <c:pt idx="8298">
                  <c:v>0.99444200000000005</c:v>
                </c:pt>
                <c:pt idx="8299">
                  <c:v>0.99272899999999997</c:v>
                </c:pt>
                <c:pt idx="8300">
                  <c:v>0.99041599999999996</c:v>
                </c:pt>
                <c:pt idx="8301">
                  <c:v>0.98805500000000002</c:v>
                </c:pt>
                <c:pt idx="8302">
                  <c:v>0.98567300000000002</c:v>
                </c:pt>
                <c:pt idx="8303">
                  <c:v>0.982603</c:v>
                </c:pt>
                <c:pt idx="8304">
                  <c:v>0.97881700000000005</c:v>
                </c:pt>
                <c:pt idx="8305">
                  <c:v>0.97587999999999997</c:v>
                </c:pt>
                <c:pt idx="8306">
                  <c:v>0.97552499999999998</c:v>
                </c:pt>
                <c:pt idx="8307">
                  <c:v>0.97744299999999995</c:v>
                </c:pt>
                <c:pt idx="8308">
                  <c:v>0.97966699999999995</c:v>
                </c:pt>
                <c:pt idx="8309">
                  <c:v>0.980962</c:v>
                </c:pt>
                <c:pt idx="8310">
                  <c:v>0.98207999999999995</c:v>
                </c:pt>
                <c:pt idx="8311">
                  <c:v>0.98407100000000003</c:v>
                </c:pt>
                <c:pt idx="8312">
                  <c:v>0.98628499999999997</c:v>
                </c:pt>
                <c:pt idx="8313">
                  <c:v>0.98760999999999999</c:v>
                </c:pt>
                <c:pt idx="8314">
                  <c:v>0.98860800000000004</c:v>
                </c:pt>
                <c:pt idx="8315">
                  <c:v>0.99054399999999998</c:v>
                </c:pt>
                <c:pt idx="8316">
                  <c:v>0.99301099999999998</c:v>
                </c:pt>
                <c:pt idx="8317">
                  <c:v>0.99449900000000002</c:v>
                </c:pt>
                <c:pt idx="8318">
                  <c:v>0.99500699999999997</c:v>
                </c:pt>
                <c:pt idx="8319">
                  <c:v>0.99604300000000001</c:v>
                </c:pt>
                <c:pt idx="8320">
                  <c:v>0.99809099999999995</c:v>
                </c:pt>
                <c:pt idx="8321">
                  <c:v>1.000159</c:v>
                </c:pt>
                <c:pt idx="8322">
                  <c:v>1.0016620000000001</c:v>
                </c:pt>
                <c:pt idx="8323">
                  <c:v>1.002912</c:v>
                </c:pt>
                <c:pt idx="8324">
                  <c:v>1.004113</c:v>
                </c:pt>
                <c:pt idx="8325">
                  <c:v>1.005236</c:v>
                </c:pt>
                <c:pt idx="8326">
                  <c:v>1.0065459999999999</c:v>
                </c:pt>
                <c:pt idx="8327">
                  <c:v>1.008481</c:v>
                </c:pt>
                <c:pt idx="8328">
                  <c:v>1.0111920000000001</c:v>
                </c:pt>
                <c:pt idx="8329">
                  <c:v>1.0141629999999999</c:v>
                </c:pt>
                <c:pt idx="8330">
                  <c:v>1.0163070000000001</c:v>
                </c:pt>
                <c:pt idx="8331">
                  <c:v>1.017161</c:v>
                </c:pt>
                <c:pt idx="8332">
                  <c:v>1.017711</c:v>
                </c:pt>
                <c:pt idx="8333">
                  <c:v>1.0186230000000001</c:v>
                </c:pt>
                <c:pt idx="8334">
                  <c:v>1.0185949999999999</c:v>
                </c:pt>
                <c:pt idx="8335">
                  <c:v>1.0161770000000001</c:v>
                </c:pt>
                <c:pt idx="8336">
                  <c:v>1.0119210000000001</c:v>
                </c:pt>
                <c:pt idx="8337">
                  <c:v>1.0076369999999999</c:v>
                </c:pt>
                <c:pt idx="8338">
                  <c:v>1.0044569999999999</c:v>
                </c:pt>
                <c:pt idx="8339">
                  <c:v>1.002308</c:v>
                </c:pt>
                <c:pt idx="8340">
                  <c:v>1.000659</c:v>
                </c:pt>
                <c:pt idx="8341">
                  <c:v>0.99912800000000002</c:v>
                </c:pt>
                <c:pt idx="8342">
                  <c:v>0.99763199999999996</c:v>
                </c:pt>
                <c:pt idx="8343">
                  <c:v>0.99659600000000004</c:v>
                </c:pt>
                <c:pt idx="8344">
                  <c:v>0.99660800000000005</c:v>
                </c:pt>
                <c:pt idx="8345">
                  <c:v>0.99719899999999995</c:v>
                </c:pt>
                <c:pt idx="8346">
                  <c:v>0.99772300000000003</c:v>
                </c:pt>
                <c:pt idx="8347">
                  <c:v>0.99845600000000001</c:v>
                </c:pt>
                <c:pt idx="8348">
                  <c:v>0.99866500000000002</c:v>
                </c:pt>
                <c:pt idx="8349">
                  <c:v>0.99709599999999998</c:v>
                </c:pt>
                <c:pt idx="8350">
                  <c:v>0.99468299999999998</c:v>
                </c:pt>
                <c:pt idx="8351">
                  <c:v>0.99318499999999998</c:v>
                </c:pt>
                <c:pt idx="8352">
                  <c:v>0.99275999999999998</c:v>
                </c:pt>
                <c:pt idx="8353">
                  <c:v>0.99271500000000001</c:v>
                </c:pt>
                <c:pt idx="8354">
                  <c:v>0.99287000000000003</c:v>
                </c:pt>
                <c:pt idx="8355">
                  <c:v>0.99343099999999995</c:v>
                </c:pt>
                <c:pt idx="8356">
                  <c:v>0.99447300000000005</c:v>
                </c:pt>
                <c:pt idx="8357">
                  <c:v>0.99569700000000005</c:v>
                </c:pt>
                <c:pt idx="8358">
                  <c:v>0.99618099999999998</c:v>
                </c:pt>
                <c:pt idx="8359">
                  <c:v>0.99541400000000002</c:v>
                </c:pt>
                <c:pt idx="8360">
                  <c:v>0.99462399999999995</c:v>
                </c:pt>
                <c:pt idx="8361">
                  <c:v>0.99536999999999998</c:v>
                </c:pt>
                <c:pt idx="8362">
                  <c:v>0.99755799999999994</c:v>
                </c:pt>
                <c:pt idx="8363">
                  <c:v>0.99994899999999998</c:v>
                </c:pt>
                <c:pt idx="8364">
                  <c:v>1.0019340000000001</c:v>
                </c:pt>
                <c:pt idx="8365">
                  <c:v>1.0039279999999999</c:v>
                </c:pt>
                <c:pt idx="8366">
                  <c:v>1.006078</c:v>
                </c:pt>
                <c:pt idx="8367">
                  <c:v>1.0081929999999999</c:v>
                </c:pt>
                <c:pt idx="8368">
                  <c:v>1.0105949999999999</c:v>
                </c:pt>
                <c:pt idx="8369">
                  <c:v>1.0136149999999999</c:v>
                </c:pt>
                <c:pt idx="8370">
                  <c:v>1.0169490000000001</c:v>
                </c:pt>
                <c:pt idx="8371">
                  <c:v>1.0197240000000001</c:v>
                </c:pt>
                <c:pt idx="8372">
                  <c:v>1.0209170000000001</c:v>
                </c:pt>
                <c:pt idx="8373">
                  <c:v>1.020554</c:v>
                </c:pt>
                <c:pt idx="8374">
                  <c:v>1.0198119999999999</c:v>
                </c:pt>
                <c:pt idx="8375">
                  <c:v>1.0189349999999999</c:v>
                </c:pt>
                <c:pt idx="8376">
                  <c:v>1.0170269999999999</c:v>
                </c:pt>
                <c:pt idx="8377">
                  <c:v>1.0140169999999999</c:v>
                </c:pt>
                <c:pt idx="8378">
                  <c:v>1.0105120000000001</c:v>
                </c:pt>
                <c:pt idx="8379">
                  <c:v>1.006802</c:v>
                </c:pt>
                <c:pt idx="8380">
                  <c:v>1.0032099999999999</c:v>
                </c:pt>
                <c:pt idx="8381">
                  <c:v>1.000219</c:v>
                </c:pt>
                <c:pt idx="8382">
                  <c:v>0.998139</c:v>
                </c:pt>
                <c:pt idx="8383">
                  <c:v>0.99705200000000005</c:v>
                </c:pt>
                <c:pt idx="8384">
                  <c:v>0.99653099999999994</c:v>
                </c:pt>
                <c:pt idx="8385">
                  <c:v>0.99542900000000001</c:v>
                </c:pt>
                <c:pt idx="8386">
                  <c:v>0.99270999999999998</c:v>
                </c:pt>
                <c:pt idx="8387">
                  <c:v>0.98866600000000004</c:v>
                </c:pt>
                <c:pt idx="8388">
                  <c:v>0.98470800000000003</c:v>
                </c:pt>
                <c:pt idx="8389">
                  <c:v>0.98172400000000004</c:v>
                </c:pt>
                <c:pt idx="8390">
                  <c:v>0.97967000000000004</c:v>
                </c:pt>
                <c:pt idx="8391">
                  <c:v>0.97865899999999995</c:v>
                </c:pt>
                <c:pt idx="8392">
                  <c:v>0.97898799999999997</c:v>
                </c:pt>
                <c:pt idx="8393">
                  <c:v>0.98018799999999995</c:v>
                </c:pt>
                <c:pt idx="8394">
                  <c:v>0.98112299999999997</c:v>
                </c:pt>
                <c:pt idx="8395">
                  <c:v>0.98169899999999999</c:v>
                </c:pt>
                <c:pt idx="8396">
                  <c:v>0.98331500000000005</c:v>
                </c:pt>
                <c:pt idx="8397">
                  <c:v>0.98647200000000002</c:v>
                </c:pt>
                <c:pt idx="8398">
                  <c:v>0.98977499999999996</c:v>
                </c:pt>
                <c:pt idx="8399">
                  <c:v>0.991977</c:v>
                </c:pt>
                <c:pt idx="8400">
                  <c:v>0.99346999999999996</c:v>
                </c:pt>
                <c:pt idx="8401">
                  <c:v>0.99549100000000001</c:v>
                </c:pt>
                <c:pt idx="8402">
                  <c:v>0.99809899999999996</c:v>
                </c:pt>
                <c:pt idx="8403">
                  <c:v>1.000013</c:v>
                </c:pt>
                <c:pt idx="8404">
                  <c:v>1.000624</c:v>
                </c:pt>
                <c:pt idx="8405">
                  <c:v>1.0004949999999999</c:v>
                </c:pt>
                <c:pt idx="8406">
                  <c:v>1.000316</c:v>
                </c:pt>
                <c:pt idx="8407">
                  <c:v>1.0001720000000001</c:v>
                </c:pt>
                <c:pt idx="8408">
                  <c:v>0.99981500000000001</c:v>
                </c:pt>
                <c:pt idx="8409">
                  <c:v>0.99975400000000003</c:v>
                </c:pt>
                <c:pt idx="8410">
                  <c:v>1.000977</c:v>
                </c:pt>
                <c:pt idx="8411">
                  <c:v>1.003282</c:v>
                </c:pt>
                <c:pt idx="8412">
                  <c:v>1.005377</c:v>
                </c:pt>
                <c:pt idx="8413">
                  <c:v>1.006669</c:v>
                </c:pt>
                <c:pt idx="8414">
                  <c:v>1.0077039999999999</c:v>
                </c:pt>
                <c:pt idx="8415">
                  <c:v>1.0089030000000001</c:v>
                </c:pt>
                <c:pt idx="8416">
                  <c:v>1.0096179999999999</c:v>
                </c:pt>
                <c:pt idx="8417">
                  <c:v>1.0088980000000001</c:v>
                </c:pt>
                <c:pt idx="8418">
                  <c:v>1.0069669999999999</c:v>
                </c:pt>
                <c:pt idx="8419">
                  <c:v>1.004999</c:v>
                </c:pt>
                <c:pt idx="8420">
                  <c:v>1.0033589999999999</c:v>
                </c:pt>
                <c:pt idx="8421">
                  <c:v>1.001225</c:v>
                </c:pt>
                <c:pt idx="8422">
                  <c:v>0.99804199999999998</c:v>
                </c:pt>
                <c:pt idx="8423">
                  <c:v>0.993946</c:v>
                </c:pt>
                <c:pt idx="8424">
                  <c:v>0.98921999999999999</c:v>
                </c:pt>
                <c:pt idx="8425">
                  <c:v>0.984348</c:v>
                </c:pt>
                <c:pt idx="8426">
                  <c:v>0.97991899999999998</c:v>
                </c:pt>
                <c:pt idx="8427">
                  <c:v>0.97658100000000003</c:v>
                </c:pt>
                <c:pt idx="8428">
                  <c:v>0.97509299999999999</c:v>
                </c:pt>
                <c:pt idx="8429">
                  <c:v>0.97535700000000003</c:v>
                </c:pt>
                <c:pt idx="8430">
                  <c:v>0.97591399999999995</c:v>
                </c:pt>
                <c:pt idx="8431">
                  <c:v>0.97581499999999999</c:v>
                </c:pt>
                <c:pt idx="8432">
                  <c:v>0.97604400000000002</c:v>
                </c:pt>
                <c:pt idx="8433">
                  <c:v>0.97761799999999999</c:v>
                </c:pt>
                <c:pt idx="8434">
                  <c:v>0.97995500000000002</c:v>
                </c:pt>
                <c:pt idx="8435">
                  <c:v>0.98216899999999996</c:v>
                </c:pt>
                <c:pt idx="8436">
                  <c:v>0.98421499999999995</c:v>
                </c:pt>
                <c:pt idx="8437">
                  <c:v>0.98663999999999996</c:v>
                </c:pt>
                <c:pt idx="8438">
                  <c:v>0.989873</c:v>
                </c:pt>
                <c:pt idx="8439">
                  <c:v>0.99321499999999996</c:v>
                </c:pt>
                <c:pt idx="8440">
                  <c:v>0.99507800000000002</c:v>
                </c:pt>
                <c:pt idx="8441">
                  <c:v>0.994838</c:v>
                </c:pt>
                <c:pt idx="8442">
                  <c:v>0.99373699999999998</c:v>
                </c:pt>
                <c:pt idx="8443">
                  <c:v>0.99344699999999997</c:v>
                </c:pt>
                <c:pt idx="8444">
                  <c:v>0.99430700000000005</c:v>
                </c:pt>
                <c:pt idx="8445">
                  <c:v>0.99554200000000004</c:v>
                </c:pt>
                <c:pt idx="8446">
                  <c:v>0.99670700000000001</c:v>
                </c:pt>
                <c:pt idx="8447">
                  <c:v>0.99801300000000004</c:v>
                </c:pt>
                <c:pt idx="8448">
                  <c:v>0.99956299999999998</c:v>
                </c:pt>
                <c:pt idx="8449">
                  <c:v>1.001242</c:v>
                </c:pt>
                <c:pt idx="8450">
                  <c:v>1.0029669999999999</c:v>
                </c:pt>
                <c:pt idx="8451">
                  <c:v>1.0048280000000001</c:v>
                </c:pt>
                <c:pt idx="8452">
                  <c:v>1.0070539999999999</c:v>
                </c:pt>
                <c:pt idx="8453">
                  <c:v>1.009328</c:v>
                </c:pt>
                <c:pt idx="8454">
                  <c:v>1.010751</c:v>
                </c:pt>
                <c:pt idx="8455">
                  <c:v>1.0113160000000001</c:v>
                </c:pt>
                <c:pt idx="8456">
                  <c:v>1.012281</c:v>
                </c:pt>
                <c:pt idx="8457">
                  <c:v>1.0140420000000001</c:v>
                </c:pt>
                <c:pt idx="8458">
                  <c:v>1.0152099999999999</c:v>
                </c:pt>
                <c:pt idx="8459">
                  <c:v>1.014564</c:v>
                </c:pt>
                <c:pt idx="8460">
                  <c:v>1.01251</c:v>
                </c:pt>
                <c:pt idx="8461">
                  <c:v>1.0100819999999999</c:v>
                </c:pt>
                <c:pt idx="8462">
                  <c:v>1.007352</c:v>
                </c:pt>
                <c:pt idx="8463">
                  <c:v>1.003725</c:v>
                </c:pt>
                <c:pt idx="8464">
                  <c:v>0.99931000000000003</c:v>
                </c:pt>
                <c:pt idx="8465">
                  <c:v>0.99504199999999998</c:v>
                </c:pt>
                <c:pt idx="8466">
                  <c:v>0.991618</c:v>
                </c:pt>
                <c:pt idx="8467">
                  <c:v>0.98882099999999995</c:v>
                </c:pt>
                <c:pt idx="8468">
                  <c:v>0.98613700000000004</c:v>
                </c:pt>
                <c:pt idx="8469">
                  <c:v>0.98381300000000005</c:v>
                </c:pt>
                <c:pt idx="8470">
                  <c:v>0.98266200000000004</c:v>
                </c:pt>
                <c:pt idx="8471">
                  <c:v>0.982738</c:v>
                </c:pt>
                <c:pt idx="8472">
                  <c:v>0.98288600000000004</c:v>
                </c:pt>
                <c:pt idx="8473">
                  <c:v>0.98228099999999996</c:v>
                </c:pt>
                <c:pt idx="8474">
                  <c:v>0.98174799999999995</c:v>
                </c:pt>
                <c:pt idx="8475">
                  <c:v>0.98234200000000005</c:v>
                </c:pt>
                <c:pt idx="8476">
                  <c:v>0.98358100000000004</c:v>
                </c:pt>
                <c:pt idx="8477">
                  <c:v>0.98440000000000005</c:v>
                </c:pt>
                <c:pt idx="8478">
                  <c:v>0.98478699999999997</c:v>
                </c:pt>
                <c:pt idx="8479">
                  <c:v>0.98546100000000003</c:v>
                </c:pt>
                <c:pt idx="8480">
                  <c:v>0.98693799999999998</c:v>
                </c:pt>
                <c:pt idx="8481">
                  <c:v>0.98902900000000005</c:v>
                </c:pt>
                <c:pt idx="8482">
                  <c:v>0.99082499999999996</c:v>
                </c:pt>
                <c:pt idx="8483">
                  <c:v>0.99196300000000004</c:v>
                </c:pt>
                <c:pt idx="8484">
                  <c:v>0.99307900000000005</c:v>
                </c:pt>
                <c:pt idx="8485">
                  <c:v>0.99446599999999996</c:v>
                </c:pt>
                <c:pt idx="8486">
                  <c:v>0.99572499999999997</c:v>
                </c:pt>
                <c:pt idx="8487">
                  <c:v>0.996618</c:v>
                </c:pt>
                <c:pt idx="8488">
                  <c:v>0.99746999999999997</c:v>
                </c:pt>
                <c:pt idx="8489">
                  <c:v>0.99885100000000004</c:v>
                </c:pt>
                <c:pt idx="8490">
                  <c:v>1.000893</c:v>
                </c:pt>
                <c:pt idx="8491">
                  <c:v>1.0031680000000001</c:v>
                </c:pt>
                <c:pt idx="8492">
                  <c:v>1.0054920000000001</c:v>
                </c:pt>
                <c:pt idx="8493">
                  <c:v>1.008146</c:v>
                </c:pt>
                <c:pt idx="8494">
                  <c:v>1.010805</c:v>
                </c:pt>
                <c:pt idx="8495">
                  <c:v>1.012346</c:v>
                </c:pt>
                <c:pt idx="8496">
                  <c:v>1.012175</c:v>
                </c:pt>
                <c:pt idx="8497">
                  <c:v>1.0109319999999999</c:v>
                </c:pt>
                <c:pt idx="8498">
                  <c:v>1.009598</c:v>
                </c:pt>
                <c:pt idx="8499">
                  <c:v>1.0082469999999999</c:v>
                </c:pt>
                <c:pt idx="8500">
                  <c:v>1.006478</c:v>
                </c:pt>
                <c:pt idx="8501">
                  <c:v>1.004739</c:v>
                </c:pt>
                <c:pt idx="8502">
                  <c:v>1.003898</c:v>
                </c:pt>
                <c:pt idx="8503">
                  <c:v>1.003887</c:v>
                </c:pt>
                <c:pt idx="8504">
                  <c:v>1.0037959999999999</c:v>
                </c:pt>
                <c:pt idx="8505">
                  <c:v>1.0028049999999999</c:v>
                </c:pt>
                <c:pt idx="8506">
                  <c:v>1.00074</c:v>
                </c:pt>
                <c:pt idx="8507">
                  <c:v>0.99802500000000005</c:v>
                </c:pt>
                <c:pt idx="8508">
                  <c:v>0.99502299999999999</c:v>
                </c:pt>
                <c:pt idx="8509">
                  <c:v>0.991977</c:v>
                </c:pt>
                <c:pt idx="8510">
                  <c:v>0.98949299999999996</c:v>
                </c:pt>
                <c:pt idx="8511">
                  <c:v>0.98815799999999998</c:v>
                </c:pt>
                <c:pt idx="8512">
                  <c:v>0.98764700000000005</c:v>
                </c:pt>
                <c:pt idx="8513">
                  <c:v>0.98662000000000005</c:v>
                </c:pt>
                <c:pt idx="8514">
                  <c:v>0.98416199999999998</c:v>
                </c:pt>
                <c:pt idx="8515">
                  <c:v>0.98132200000000003</c:v>
                </c:pt>
                <c:pt idx="8516">
                  <c:v>0.98024299999999998</c:v>
                </c:pt>
                <c:pt idx="8517">
                  <c:v>0.98153699999999999</c:v>
                </c:pt>
                <c:pt idx="8518">
                  <c:v>0.98351</c:v>
                </c:pt>
                <c:pt idx="8519">
                  <c:v>0.98442300000000005</c:v>
                </c:pt>
                <c:pt idx="8520">
                  <c:v>0.98449200000000003</c:v>
                </c:pt>
                <c:pt idx="8521">
                  <c:v>0.98473299999999997</c:v>
                </c:pt>
                <c:pt idx="8522">
                  <c:v>0.98514299999999999</c:v>
                </c:pt>
                <c:pt idx="8523">
                  <c:v>0.98549500000000001</c:v>
                </c:pt>
                <c:pt idx="8524">
                  <c:v>0.98632399999999998</c:v>
                </c:pt>
                <c:pt idx="8525">
                  <c:v>0.98795100000000002</c:v>
                </c:pt>
                <c:pt idx="8526">
                  <c:v>0.98985199999999995</c:v>
                </c:pt>
                <c:pt idx="8527">
                  <c:v>0.99136299999999999</c:v>
                </c:pt>
                <c:pt idx="8528">
                  <c:v>0.99257799999999996</c:v>
                </c:pt>
                <c:pt idx="8529">
                  <c:v>0.99413200000000002</c:v>
                </c:pt>
                <c:pt idx="8530">
                  <c:v>0.99622200000000005</c:v>
                </c:pt>
                <c:pt idx="8531">
                  <c:v>0.99861500000000003</c:v>
                </c:pt>
                <c:pt idx="8532">
                  <c:v>1.001009</c:v>
                </c:pt>
                <c:pt idx="8533">
                  <c:v>1.0031909999999999</c:v>
                </c:pt>
                <c:pt idx="8534">
                  <c:v>1.004656</c:v>
                </c:pt>
                <c:pt idx="8535">
                  <c:v>1.0042390000000001</c:v>
                </c:pt>
                <c:pt idx="8536">
                  <c:v>1.001962</c:v>
                </c:pt>
                <c:pt idx="8537">
                  <c:v>0.99993900000000002</c:v>
                </c:pt>
                <c:pt idx="8538">
                  <c:v>1.0001139999999999</c:v>
                </c:pt>
                <c:pt idx="8539">
                  <c:v>1.0025230000000001</c:v>
                </c:pt>
                <c:pt idx="8540">
                  <c:v>1.005808</c:v>
                </c:pt>
                <c:pt idx="8541">
                  <c:v>1.0088889999999999</c:v>
                </c:pt>
                <c:pt idx="8542">
                  <c:v>1.01135</c:v>
                </c:pt>
                <c:pt idx="8543">
                  <c:v>1.012478</c:v>
                </c:pt>
                <c:pt idx="8544">
                  <c:v>1.0114920000000001</c:v>
                </c:pt>
                <c:pt idx="8545">
                  <c:v>1.008848</c:v>
                </c:pt>
                <c:pt idx="8546">
                  <c:v>1.0063359999999999</c:v>
                </c:pt>
                <c:pt idx="8547">
                  <c:v>1.0052160000000001</c:v>
                </c:pt>
                <c:pt idx="8548">
                  <c:v>1.004643</c:v>
                </c:pt>
                <c:pt idx="8549">
                  <c:v>1.002759</c:v>
                </c:pt>
                <c:pt idx="8550">
                  <c:v>0.99918700000000005</c:v>
                </c:pt>
                <c:pt idx="8551">
                  <c:v>0.99523899999999998</c:v>
                </c:pt>
                <c:pt idx="8552">
                  <c:v>0.99159600000000003</c:v>
                </c:pt>
                <c:pt idx="8553">
                  <c:v>0.98776600000000003</c:v>
                </c:pt>
                <c:pt idx="8554">
                  <c:v>0.98386099999999999</c:v>
                </c:pt>
                <c:pt idx="8555">
                  <c:v>0.98087199999999997</c:v>
                </c:pt>
                <c:pt idx="8556">
                  <c:v>0.979545</c:v>
                </c:pt>
                <c:pt idx="8557">
                  <c:v>0.97976300000000005</c:v>
                </c:pt>
                <c:pt idx="8558">
                  <c:v>0.98074499999999998</c:v>
                </c:pt>
                <c:pt idx="8559">
                  <c:v>0.98200299999999996</c:v>
                </c:pt>
                <c:pt idx="8560">
                  <c:v>0.98374300000000003</c:v>
                </c:pt>
                <c:pt idx="8561">
                  <c:v>0.98605100000000001</c:v>
                </c:pt>
                <c:pt idx="8562">
                  <c:v>0.98849600000000004</c:v>
                </c:pt>
                <c:pt idx="8563">
                  <c:v>0.99091200000000002</c:v>
                </c:pt>
                <c:pt idx="8564">
                  <c:v>0.99353599999999997</c:v>
                </c:pt>
                <c:pt idx="8565">
                  <c:v>0.996008</c:v>
                </c:pt>
                <c:pt idx="8566">
                  <c:v>0.99712900000000004</c:v>
                </c:pt>
                <c:pt idx="8567">
                  <c:v>0.996332</c:v>
                </c:pt>
                <c:pt idx="8568">
                  <c:v>0.99479099999999998</c:v>
                </c:pt>
                <c:pt idx="8569">
                  <c:v>0.99408700000000005</c:v>
                </c:pt>
                <c:pt idx="8570">
                  <c:v>0.99442699999999995</c:v>
                </c:pt>
                <c:pt idx="8571">
                  <c:v>0.99500900000000003</c:v>
                </c:pt>
                <c:pt idx="8572">
                  <c:v>0.99548300000000001</c:v>
                </c:pt>
                <c:pt idx="8573">
                  <c:v>0.99649200000000004</c:v>
                </c:pt>
                <c:pt idx="8574">
                  <c:v>0.99882599999999999</c:v>
                </c:pt>
                <c:pt idx="8575">
                  <c:v>1.001984</c:v>
                </c:pt>
                <c:pt idx="8576">
                  <c:v>1.00434</c:v>
                </c:pt>
                <c:pt idx="8577">
                  <c:v>1.0053920000000001</c:v>
                </c:pt>
                <c:pt idx="8578">
                  <c:v>1.00644</c:v>
                </c:pt>
                <c:pt idx="8579">
                  <c:v>1.0081599999999999</c:v>
                </c:pt>
                <c:pt idx="8580">
                  <c:v>1.0096879999999999</c:v>
                </c:pt>
                <c:pt idx="8581">
                  <c:v>1.0105249999999999</c:v>
                </c:pt>
                <c:pt idx="8582">
                  <c:v>1.011306</c:v>
                </c:pt>
                <c:pt idx="8583">
                  <c:v>1.0122960000000001</c:v>
                </c:pt>
                <c:pt idx="8584">
                  <c:v>1.0121979999999999</c:v>
                </c:pt>
                <c:pt idx="8585">
                  <c:v>1.009752</c:v>
                </c:pt>
                <c:pt idx="8586">
                  <c:v>1.005349</c:v>
                </c:pt>
                <c:pt idx="8587">
                  <c:v>1.0002</c:v>
                </c:pt>
                <c:pt idx="8588">
                  <c:v>0.99538700000000002</c:v>
                </c:pt>
                <c:pt idx="8589">
                  <c:v>0.991425</c:v>
                </c:pt>
                <c:pt idx="8590">
                  <c:v>0.98849299999999996</c:v>
                </c:pt>
                <c:pt idx="8591">
                  <c:v>0.98707400000000001</c:v>
                </c:pt>
                <c:pt idx="8592">
                  <c:v>0.98723899999999998</c:v>
                </c:pt>
                <c:pt idx="8593">
                  <c:v>0.98791200000000001</c:v>
                </c:pt>
                <c:pt idx="8594">
                  <c:v>0.98782599999999998</c:v>
                </c:pt>
                <c:pt idx="8595">
                  <c:v>0.9869</c:v>
                </c:pt>
                <c:pt idx="8596">
                  <c:v>0.98594999999999999</c:v>
                </c:pt>
                <c:pt idx="8597">
                  <c:v>0.98508300000000004</c:v>
                </c:pt>
                <c:pt idx="8598">
                  <c:v>0.98363</c:v>
                </c:pt>
                <c:pt idx="8599">
                  <c:v>0.98159300000000005</c:v>
                </c:pt>
                <c:pt idx="8600">
                  <c:v>0.97988299999999995</c:v>
                </c:pt>
                <c:pt idx="8601">
                  <c:v>0.97925200000000001</c:v>
                </c:pt>
                <c:pt idx="8602">
                  <c:v>0.97986099999999998</c:v>
                </c:pt>
                <c:pt idx="8603">
                  <c:v>0.981684</c:v>
                </c:pt>
                <c:pt idx="8604">
                  <c:v>0.98455300000000001</c:v>
                </c:pt>
                <c:pt idx="8605">
                  <c:v>0.98775800000000002</c:v>
                </c:pt>
                <c:pt idx="8606">
                  <c:v>0.99018300000000004</c:v>
                </c:pt>
                <c:pt idx="8607">
                  <c:v>0.99165499999999995</c:v>
                </c:pt>
                <c:pt idx="8608">
                  <c:v>0.99354399999999998</c:v>
                </c:pt>
                <c:pt idx="8609">
                  <c:v>0.99680400000000002</c:v>
                </c:pt>
                <c:pt idx="8610">
                  <c:v>1.0006870000000001</c:v>
                </c:pt>
                <c:pt idx="8611">
                  <c:v>1.0039100000000001</c:v>
                </c:pt>
                <c:pt idx="8612">
                  <c:v>1.0058100000000001</c:v>
                </c:pt>
                <c:pt idx="8613">
                  <c:v>1.006364</c:v>
                </c:pt>
                <c:pt idx="8614">
                  <c:v>1.005776</c:v>
                </c:pt>
                <c:pt idx="8615">
                  <c:v>1.0043390000000001</c:v>
                </c:pt>
                <c:pt idx="8616">
                  <c:v>1.00261</c:v>
                </c:pt>
                <c:pt idx="8617">
                  <c:v>1.0017290000000001</c:v>
                </c:pt>
                <c:pt idx="8618">
                  <c:v>1.0031410000000001</c:v>
                </c:pt>
                <c:pt idx="8619">
                  <c:v>1.0073559999999999</c:v>
                </c:pt>
                <c:pt idx="8620">
                  <c:v>1.0133380000000001</c:v>
                </c:pt>
                <c:pt idx="8621">
                  <c:v>1.0192300000000001</c:v>
                </c:pt>
                <c:pt idx="8622">
                  <c:v>1.0237259999999999</c:v>
                </c:pt>
                <c:pt idx="8623">
                  <c:v>1.0266379999999999</c:v>
                </c:pt>
                <c:pt idx="8624">
                  <c:v>1.0277400000000001</c:v>
                </c:pt>
                <c:pt idx="8625">
                  <c:v>1.026688</c:v>
                </c:pt>
                <c:pt idx="8626">
                  <c:v>1.024006</c:v>
                </c:pt>
                <c:pt idx="8627">
                  <c:v>1.0204169999999999</c:v>
                </c:pt>
                <c:pt idx="8628">
                  <c:v>1.016187</c:v>
                </c:pt>
                <c:pt idx="8629">
                  <c:v>1.0112829999999999</c:v>
                </c:pt>
                <c:pt idx="8630">
                  <c:v>1.0052559999999999</c:v>
                </c:pt>
                <c:pt idx="8631">
                  <c:v>0.998193</c:v>
                </c:pt>
                <c:pt idx="8632">
                  <c:v>0.991734</c:v>
                </c:pt>
                <c:pt idx="8633">
                  <c:v>0.987201</c:v>
                </c:pt>
                <c:pt idx="8634">
                  <c:v>0.98386399999999996</c:v>
                </c:pt>
                <c:pt idx="8635">
                  <c:v>0.98085299999999997</c:v>
                </c:pt>
                <c:pt idx="8636">
                  <c:v>0.97894800000000004</c:v>
                </c:pt>
                <c:pt idx="8637">
                  <c:v>0.97922200000000004</c:v>
                </c:pt>
                <c:pt idx="8638">
                  <c:v>0.98099999999999998</c:v>
                </c:pt>
                <c:pt idx="8639">
                  <c:v>0.98255800000000004</c:v>
                </c:pt>
                <c:pt idx="8640">
                  <c:v>0.98350400000000004</c:v>
                </c:pt>
                <c:pt idx="8641">
                  <c:v>0.98440000000000005</c:v>
                </c:pt>
                <c:pt idx="8642">
                  <c:v>0.98487199999999997</c:v>
                </c:pt>
                <c:pt idx="8643">
                  <c:v>0.98444900000000002</c:v>
                </c:pt>
                <c:pt idx="8644">
                  <c:v>0.98408499999999999</c:v>
                </c:pt>
                <c:pt idx="8645">
                  <c:v>0.98493200000000003</c:v>
                </c:pt>
                <c:pt idx="8646">
                  <c:v>0.98688600000000004</c:v>
                </c:pt>
                <c:pt idx="8647">
                  <c:v>0.98924400000000001</c:v>
                </c:pt>
                <c:pt idx="8648">
                  <c:v>0.99141100000000004</c:v>
                </c:pt>
                <c:pt idx="8649">
                  <c:v>0.99304199999999998</c:v>
                </c:pt>
                <c:pt idx="8650">
                  <c:v>0.99415699999999996</c:v>
                </c:pt>
                <c:pt idx="8651">
                  <c:v>0.99477700000000002</c:v>
                </c:pt>
                <c:pt idx="8652">
                  <c:v>0.99475599999999997</c:v>
                </c:pt>
                <c:pt idx="8653">
                  <c:v>0.99454399999999998</c:v>
                </c:pt>
                <c:pt idx="8654">
                  <c:v>0.99563100000000004</c:v>
                </c:pt>
                <c:pt idx="8655">
                  <c:v>0.99890299999999999</c:v>
                </c:pt>
                <c:pt idx="8656">
                  <c:v>1.002842</c:v>
                </c:pt>
                <c:pt idx="8657">
                  <c:v>1.0053939999999999</c:v>
                </c:pt>
                <c:pt idx="8658">
                  <c:v>1.006732</c:v>
                </c:pt>
                <c:pt idx="8659">
                  <c:v>1.0078830000000001</c:v>
                </c:pt>
                <c:pt idx="8660">
                  <c:v>1.008553</c:v>
                </c:pt>
                <c:pt idx="8661">
                  <c:v>1.008435</c:v>
                </c:pt>
                <c:pt idx="8662">
                  <c:v>1.008669</c:v>
                </c:pt>
                <c:pt idx="8663">
                  <c:v>1.010507</c:v>
                </c:pt>
                <c:pt idx="8664">
                  <c:v>1.0135909999999999</c:v>
                </c:pt>
                <c:pt idx="8665">
                  <c:v>1.0161960000000001</c:v>
                </c:pt>
                <c:pt idx="8666">
                  <c:v>1.0173220000000001</c:v>
                </c:pt>
                <c:pt idx="8667">
                  <c:v>1.017784</c:v>
                </c:pt>
                <c:pt idx="8668">
                  <c:v>1.018127</c:v>
                </c:pt>
                <c:pt idx="8669">
                  <c:v>1.0170950000000001</c:v>
                </c:pt>
                <c:pt idx="8670">
                  <c:v>1.0133449999999999</c:v>
                </c:pt>
                <c:pt idx="8671">
                  <c:v>1.007347</c:v>
                </c:pt>
                <c:pt idx="8672">
                  <c:v>1.0009669999999999</c:v>
                </c:pt>
                <c:pt idx="8673">
                  <c:v>0.995583</c:v>
                </c:pt>
                <c:pt idx="8674">
                  <c:v>0.99107100000000004</c:v>
                </c:pt>
                <c:pt idx="8675">
                  <c:v>0.987205</c:v>
                </c:pt>
                <c:pt idx="8676">
                  <c:v>0.98463299999999998</c:v>
                </c:pt>
                <c:pt idx="8677">
                  <c:v>0.983236</c:v>
                </c:pt>
                <c:pt idx="8678">
                  <c:v>0.98161600000000004</c:v>
                </c:pt>
                <c:pt idx="8679">
                  <c:v>0.97926400000000002</c:v>
                </c:pt>
                <c:pt idx="8680">
                  <c:v>0.97756699999999996</c:v>
                </c:pt>
                <c:pt idx="8681">
                  <c:v>0.97776799999999997</c:v>
                </c:pt>
                <c:pt idx="8682">
                  <c:v>0.97907</c:v>
                </c:pt>
                <c:pt idx="8683">
                  <c:v>0.979958</c:v>
                </c:pt>
                <c:pt idx="8684">
                  <c:v>0.98035700000000003</c:v>
                </c:pt>
                <c:pt idx="8685">
                  <c:v>0.98118899999999998</c:v>
                </c:pt>
                <c:pt idx="8686">
                  <c:v>0.982761</c:v>
                </c:pt>
                <c:pt idx="8687">
                  <c:v>0.98470400000000002</c:v>
                </c:pt>
                <c:pt idx="8688">
                  <c:v>0.98669799999999996</c:v>
                </c:pt>
                <c:pt idx="8689">
                  <c:v>0.98860499999999996</c:v>
                </c:pt>
                <c:pt idx="8690">
                  <c:v>0.99046299999999998</c:v>
                </c:pt>
                <c:pt idx="8691">
                  <c:v>0.99214199999999997</c:v>
                </c:pt>
                <c:pt idx="8692">
                  <c:v>0.99319199999999996</c:v>
                </c:pt>
                <c:pt idx="8693">
                  <c:v>0.99395299999999998</c:v>
                </c:pt>
                <c:pt idx="8694">
                  <c:v>0.99570400000000003</c:v>
                </c:pt>
                <c:pt idx="8695">
                  <c:v>0.99857899999999999</c:v>
                </c:pt>
                <c:pt idx="8696">
                  <c:v>1.001115</c:v>
                </c:pt>
                <c:pt idx="8697">
                  <c:v>1.002545</c:v>
                </c:pt>
                <c:pt idx="8698">
                  <c:v>1.0039309999999999</c:v>
                </c:pt>
                <c:pt idx="8699">
                  <c:v>1.0062739999999999</c:v>
                </c:pt>
                <c:pt idx="8700">
                  <c:v>1.008785</c:v>
                </c:pt>
                <c:pt idx="8701">
                  <c:v>1.01024</c:v>
                </c:pt>
                <c:pt idx="8702">
                  <c:v>1.010947</c:v>
                </c:pt>
                <c:pt idx="8703">
                  <c:v>1.012067</c:v>
                </c:pt>
                <c:pt idx="8704">
                  <c:v>1.013884</c:v>
                </c:pt>
                <c:pt idx="8705">
                  <c:v>1.0156149999999999</c:v>
                </c:pt>
                <c:pt idx="8706">
                  <c:v>1.0165249999999999</c:v>
                </c:pt>
                <c:pt idx="8707">
                  <c:v>1.0167520000000001</c:v>
                </c:pt>
                <c:pt idx="8708">
                  <c:v>1.0166170000000001</c:v>
                </c:pt>
                <c:pt idx="8709">
                  <c:v>1.0158689999999999</c:v>
                </c:pt>
                <c:pt idx="8710">
                  <c:v>1.0144420000000001</c:v>
                </c:pt>
                <c:pt idx="8711">
                  <c:v>1.012869</c:v>
                </c:pt>
                <c:pt idx="8712">
                  <c:v>1.011209</c:v>
                </c:pt>
                <c:pt idx="8713">
                  <c:v>1.008767</c:v>
                </c:pt>
                <c:pt idx="8714">
                  <c:v>1.0050809999999999</c:v>
                </c:pt>
                <c:pt idx="8715">
                  <c:v>1.0006200000000001</c:v>
                </c:pt>
                <c:pt idx="8716">
                  <c:v>0.99668999999999996</c:v>
                </c:pt>
                <c:pt idx="8717">
                  <c:v>0.99413300000000004</c:v>
                </c:pt>
                <c:pt idx="8718">
                  <c:v>0.99251599999999995</c:v>
                </c:pt>
                <c:pt idx="8719">
                  <c:v>0.99099499999999996</c:v>
                </c:pt>
                <c:pt idx="8720">
                  <c:v>0.98923000000000005</c:v>
                </c:pt>
                <c:pt idx="8721">
                  <c:v>0.98749399999999998</c:v>
                </c:pt>
                <c:pt idx="8722">
                  <c:v>0.98612999999999995</c:v>
                </c:pt>
                <c:pt idx="8723">
                  <c:v>0.98515200000000003</c:v>
                </c:pt>
                <c:pt idx="8724">
                  <c:v>0.98478399999999999</c:v>
                </c:pt>
                <c:pt idx="8725">
                  <c:v>0.98558299999999999</c:v>
                </c:pt>
                <c:pt idx="8726">
                  <c:v>0.98703600000000002</c:v>
                </c:pt>
                <c:pt idx="8727">
                  <c:v>0.98777899999999996</c:v>
                </c:pt>
                <c:pt idx="8728">
                  <c:v>0.98788900000000002</c:v>
                </c:pt>
                <c:pt idx="8729">
                  <c:v>0.98847300000000005</c:v>
                </c:pt>
                <c:pt idx="8730">
                  <c:v>0.98948899999999995</c:v>
                </c:pt>
                <c:pt idx="8731">
                  <c:v>0.99021800000000004</c:v>
                </c:pt>
                <c:pt idx="8732">
                  <c:v>0.99077400000000004</c:v>
                </c:pt>
                <c:pt idx="8733">
                  <c:v>0.99160300000000001</c:v>
                </c:pt>
                <c:pt idx="8734">
                  <c:v>0.99280299999999999</c:v>
                </c:pt>
                <c:pt idx="8735">
                  <c:v>0.99430700000000005</c:v>
                </c:pt>
                <c:pt idx="8736">
                  <c:v>0.99593600000000004</c:v>
                </c:pt>
                <c:pt idx="8737">
                  <c:v>0.99786699999999995</c:v>
                </c:pt>
                <c:pt idx="8738">
                  <c:v>1.000629</c:v>
                </c:pt>
                <c:pt idx="8739">
                  <c:v>1.003987</c:v>
                </c:pt>
                <c:pt idx="8740">
                  <c:v>1.00692</c:v>
                </c:pt>
                <c:pt idx="8741">
                  <c:v>1.0089840000000001</c:v>
                </c:pt>
                <c:pt idx="8742">
                  <c:v>1.010923</c:v>
                </c:pt>
                <c:pt idx="8743">
                  <c:v>1.013296</c:v>
                </c:pt>
                <c:pt idx="8744">
                  <c:v>1.0151669999999999</c:v>
                </c:pt>
                <c:pt idx="8745">
                  <c:v>1.015485</c:v>
                </c:pt>
                <c:pt idx="8746">
                  <c:v>1.0149379999999999</c:v>
                </c:pt>
                <c:pt idx="8747">
                  <c:v>1.0150030000000001</c:v>
                </c:pt>
                <c:pt idx="8748">
                  <c:v>1.015733</c:v>
                </c:pt>
                <c:pt idx="8749">
                  <c:v>1.0158419999999999</c:v>
                </c:pt>
                <c:pt idx="8750">
                  <c:v>1.0147759999999999</c:v>
                </c:pt>
                <c:pt idx="8751">
                  <c:v>1.0132110000000001</c:v>
                </c:pt>
                <c:pt idx="8752">
                  <c:v>1.011296</c:v>
                </c:pt>
                <c:pt idx="8753">
                  <c:v>1.0083359999999999</c:v>
                </c:pt>
                <c:pt idx="8754">
                  <c:v>1.004475</c:v>
                </c:pt>
                <c:pt idx="8755">
                  <c:v>1.0008550000000001</c:v>
                </c:pt>
                <c:pt idx="8756">
                  <c:v>0.99814199999999997</c:v>
                </c:pt>
                <c:pt idx="8757">
                  <c:v>0.99609700000000001</c:v>
                </c:pt>
                <c:pt idx="8758">
                  <c:v>0.994394</c:v>
                </c:pt>
                <c:pt idx="8759">
                  <c:v>0.99276699999999996</c:v>
                </c:pt>
                <c:pt idx="8760">
                  <c:v>0.990846</c:v>
                </c:pt>
                <c:pt idx="8761">
                  <c:v>0.98865599999999998</c:v>
                </c:pt>
                <c:pt idx="8762">
                  <c:v>0.98681600000000003</c:v>
                </c:pt>
                <c:pt idx="8763">
                  <c:v>0.98593299999999995</c:v>
                </c:pt>
                <c:pt idx="8764">
                  <c:v>0.98578699999999997</c:v>
                </c:pt>
                <c:pt idx="8765">
                  <c:v>0.98546800000000001</c:v>
                </c:pt>
                <c:pt idx="8766">
                  <c:v>0.98447600000000002</c:v>
                </c:pt>
                <c:pt idx="8767">
                  <c:v>0.98352700000000004</c:v>
                </c:pt>
                <c:pt idx="8768">
                  <c:v>0.98389400000000005</c:v>
                </c:pt>
                <c:pt idx="8769">
                  <c:v>0.98578399999999999</c:v>
                </c:pt>
                <c:pt idx="8770">
                  <c:v>0.98830399999999996</c:v>
                </c:pt>
                <c:pt idx="8771">
                  <c:v>0.99071900000000002</c:v>
                </c:pt>
                <c:pt idx="8772">
                  <c:v>0.99279700000000004</c:v>
                </c:pt>
                <c:pt idx="8773">
                  <c:v>0.99482099999999996</c:v>
                </c:pt>
                <c:pt idx="8774">
                  <c:v>0.99712400000000001</c:v>
                </c:pt>
                <c:pt idx="8775">
                  <c:v>0.99903799999999998</c:v>
                </c:pt>
                <c:pt idx="8776">
                  <c:v>0.999475</c:v>
                </c:pt>
                <c:pt idx="8777">
                  <c:v>0.998672</c:v>
                </c:pt>
                <c:pt idx="8778">
                  <c:v>0.99826700000000002</c:v>
                </c:pt>
                <c:pt idx="8779">
                  <c:v>0.99927999999999995</c:v>
                </c:pt>
                <c:pt idx="8780">
                  <c:v>1.0009490000000001</c:v>
                </c:pt>
                <c:pt idx="8781">
                  <c:v>1.00223</c:v>
                </c:pt>
                <c:pt idx="8782">
                  <c:v>1.0033350000000001</c:v>
                </c:pt>
                <c:pt idx="8783">
                  <c:v>1.004764</c:v>
                </c:pt>
                <c:pt idx="8784">
                  <c:v>1.0059499999999999</c:v>
                </c:pt>
                <c:pt idx="8785">
                  <c:v>1.006386</c:v>
                </c:pt>
                <c:pt idx="8786">
                  <c:v>1.0067600000000001</c:v>
                </c:pt>
                <c:pt idx="8787">
                  <c:v>1.0077229999999999</c:v>
                </c:pt>
                <c:pt idx="8788">
                  <c:v>1.008902</c:v>
                </c:pt>
                <c:pt idx="8789">
                  <c:v>1.0096179999999999</c:v>
                </c:pt>
                <c:pt idx="8790">
                  <c:v>1.0096480000000001</c:v>
                </c:pt>
                <c:pt idx="8791">
                  <c:v>1.0093650000000001</c:v>
                </c:pt>
                <c:pt idx="8792">
                  <c:v>1.009341</c:v>
                </c:pt>
                <c:pt idx="8793">
                  <c:v>1.009171</c:v>
                </c:pt>
                <c:pt idx="8794">
                  <c:v>1.0077970000000001</c:v>
                </c:pt>
                <c:pt idx="8795">
                  <c:v>1.005387</c:v>
                </c:pt>
                <c:pt idx="8796">
                  <c:v>1.0030129999999999</c:v>
                </c:pt>
                <c:pt idx="8797">
                  <c:v>1.0010209999999999</c:v>
                </c:pt>
                <c:pt idx="8798">
                  <c:v>0.99886399999999997</c:v>
                </c:pt>
                <c:pt idx="8799">
                  <c:v>0.99615699999999996</c:v>
                </c:pt>
                <c:pt idx="8800">
                  <c:v>0.99334100000000003</c:v>
                </c:pt>
                <c:pt idx="8801">
                  <c:v>0.99067499999999997</c:v>
                </c:pt>
                <c:pt idx="8802">
                  <c:v>0.98745499999999997</c:v>
                </c:pt>
                <c:pt idx="8803">
                  <c:v>0.98347200000000001</c:v>
                </c:pt>
                <c:pt idx="8804">
                  <c:v>0.97993699999999995</c:v>
                </c:pt>
                <c:pt idx="8805">
                  <c:v>0.97799899999999995</c:v>
                </c:pt>
                <c:pt idx="8806">
                  <c:v>0.97745199999999999</c:v>
                </c:pt>
                <c:pt idx="8807">
                  <c:v>0.97747300000000004</c:v>
                </c:pt>
                <c:pt idx="8808">
                  <c:v>0.977912</c:v>
                </c:pt>
                <c:pt idx="8809">
                  <c:v>0.97895200000000004</c:v>
                </c:pt>
                <c:pt idx="8810">
                  <c:v>0.98028499999999996</c:v>
                </c:pt>
                <c:pt idx="8811">
                  <c:v>0.98154699999999995</c:v>
                </c:pt>
                <c:pt idx="8812">
                  <c:v>0.982626</c:v>
                </c:pt>
                <c:pt idx="8813">
                  <c:v>0.983599</c:v>
                </c:pt>
                <c:pt idx="8814">
                  <c:v>0.98484700000000003</c:v>
                </c:pt>
                <c:pt idx="8815">
                  <c:v>0.986344</c:v>
                </c:pt>
                <c:pt idx="8816">
                  <c:v>0.98713099999999998</c:v>
                </c:pt>
                <c:pt idx="8817">
                  <c:v>0.98658100000000004</c:v>
                </c:pt>
                <c:pt idx="8818">
                  <c:v>0.98576799999999998</c:v>
                </c:pt>
                <c:pt idx="8819">
                  <c:v>0.98615799999999998</c:v>
                </c:pt>
                <c:pt idx="8820">
                  <c:v>0.98743700000000001</c:v>
                </c:pt>
                <c:pt idx="8821">
                  <c:v>0.98843499999999995</c:v>
                </c:pt>
                <c:pt idx="8822">
                  <c:v>0.98924800000000002</c:v>
                </c:pt>
                <c:pt idx="8823">
                  <c:v>0.99077800000000005</c:v>
                </c:pt>
                <c:pt idx="8824">
                  <c:v>0.99316800000000005</c:v>
                </c:pt>
                <c:pt idx="8825">
                  <c:v>0.99582999999999999</c:v>
                </c:pt>
                <c:pt idx="8826">
                  <c:v>0.99822</c:v>
                </c:pt>
                <c:pt idx="8827">
                  <c:v>1.0000849999999999</c:v>
                </c:pt>
                <c:pt idx="8828">
                  <c:v>1.0015799999999999</c:v>
                </c:pt>
                <c:pt idx="8829">
                  <c:v>1.0030209999999999</c:v>
                </c:pt>
                <c:pt idx="8830">
                  <c:v>1.0041899999999999</c:v>
                </c:pt>
                <c:pt idx="8831">
                  <c:v>1.0048870000000001</c:v>
                </c:pt>
                <c:pt idx="8832">
                  <c:v>1.0057020000000001</c:v>
                </c:pt>
                <c:pt idx="8833">
                  <c:v>1.007093</c:v>
                </c:pt>
                <c:pt idx="8834">
                  <c:v>1.008332</c:v>
                </c:pt>
                <c:pt idx="8835">
                  <c:v>1.008089</c:v>
                </c:pt>
                <c:pt idx="8836">
                  <c:v>1.0058499999999999</c:v>
                </c:pt>
                <c:pt idx="8837">
                  <c:v>1.0022070000000001</c:v>
                </c:pt>
                <c:pt idx="8838">
                  <c:v>0.99797199999999997</c:v>
                </c:pt>
                <c:pt idx="8839">
                  <c:v>0.99344699999999997</c:v>
                </c:pt>
                <c:pt idx="8840">
                  <c:v>0.98878699999999997</c:v>
                </c:pt>
                <c:pt idx="8841">
                  <c:v>0.984873</c:v>
                </c:pt>
                <c:pt idx="8842">
                  <c:v>0.982761</c:v>
                </c:pt>
                <c:pt idx="8843">
                  <c:v>0.98216499999999995</c:v>
                </c:pt>
                <c:pt idx="8844">
                  <c:v>0.98172700000000002</c:v>
                </c:pt>
                <c:pt idx="8845">
                  <c:v>0.98078900000000002</c:v>
                </c:pt>
                <c:pt idx="8846">
                  <c:v>0.97996000000000005</c:v>
                </c:pt>
                <c:pt idx="8847">
                  <c:v>0.97990999999999995</c:v>
                </c:pt>
                <c:pt idx="8848">
                  <c:v>0.98029200000000005</c:v>
                </c:pt>
                <c:pt idx="8849">
                  <c:v>0.98055999999999999</c:v>
                </c:pt>
                <c:pt idx="8850">
                  <c:v>0.98139299999999996</c:v>
                </c:pt>
                <c:pt idx="8851">
                  <c:v>0.98372700000000002</c:v>
                </c:pt>
                <c:pt idx="8852">
                  <c:v>0.98670500000000005</c:v>
                </c:pt>
                <c:pt idx="8853">
                  <c:v>0.98847799999999997</c:v>
                </c:pt>
                <c:pt idx="8854">
                  <c:v>0.98866699999999996</c:v>
                </c:pt>
                <c:pt idx="8855">
                  <c:v>0.98836999999999997</c:v>
                </c:pt>
                <c:pt idx="8856">
                  <c:v>0.98814599999999997</c:v>
                </c:pt>
                <c:pt idx="8857">
                  <c:v>0.98766799999999999</c:v>
                </c:pt>
                <c:pt idx="8858">
                  <c:v>0.98704099999999995</c:v>
                </c:pt>
                <c:pt idx="8859">
                  <c:v>0.98693799999999998</c:v>
                </c:pt>
                <c:pt idx="8860">
                  <c:v>0.98770999999999998</c:v>
                </c:pt>
                <c:pt idx="8861">
                  <c:v>0.98922399999999999</c:v>
                </c:pt>
                <c:pt idx="8862">
                  <c:v>0.99126800000000004</c:v>
                </c:pt>
                <c:pt idx="8863">
                  <c:v>0.99377000000000004</c:v>
                </c:pt>
                <c:pt idx="8864">
                  <c:v>0.99675100000000005</c:v>
                </c:pt>
                <c:pt idx="8865">
                  <c:v>0.99980400000000003</c:v>
                </c:pt>
                <c:pt idx="8866">
                  <c:v>1.0020659999999999</c:v>
                </c:pt>
                <c:pt idx="8867">
                  <c:v>1.003519</c:v>
                </c:pt>
                <c:pt idx="8868">
                  <c:v>1.005258</c:v>
                </c:pt>
                <c:pt idx="8869">
                  <c:v>1.0077449999999999</c:v>
                </c:pt>
                <c:pt idx="8870">
                  <c:v>1.0099020000000001</c:v>
                </c:pt>
                <c:pt idx="8871">
                  <c:v>1.0104880000000001</c:v>
                </c:pt>
                <c:pt idx="8872">
                  <c:v>1.009517</c:v>
                </c:pt>
                <c:pt idx="8873">
                  <c:v>1.0078069999999999</c:v>
                </c:pt>
                <c:pt idx="8874">
                  <c:v>1.006113</c:v>
                </c:pt>
                <c:pt idx="8875">
                  <c:v>1.004912</c:v>
                </c:pt>
                <c:pt idx="8876">
                  <c:v>1.0043329999999999</c:v>
                </c:pt>
                <c:pt idx="8877">
                  <c:v>1.004113</c:v>
                </c:pt>
                <c:pt idx="8878">
                  <c:v>1.003738</c:v>
                </c:pt>
                <c:pt idx="8879">
                  <c:v>1.00261</c:v>
                </c:pt>
                <c:pt idx="8880">
                  <c:v>1.0002420000000001</c:v>
                </c:pt>
                <c:pt idx="8881">
                  <c:v>0.997054</c:v>
                </c:pt>
                <c:pt idx="8882">
                  <c:v>0.99417900000000003</c:v>
                </c:pt>
                <c:pt idx="8883">
                  <c:v>0.99185699999999999</c:v>
                </c:pt>
                <c:pt idx="8884">
                  <c:v>0.98941500000000004</c:v>
                </c:pt>
                <c:pt idx="8885">
                  <c:v>0.986711</c:v>
                </c:pt>
                <c:pt idx="8886">
                  <c:v>0.98469700000000004</c:v>
                </c:pt>
                <c:pt idx="8887">
                  <c:v>0.98437399999999997</c:v>
                </c:pt>
                <c:pt idx="8888">
                  <c:v>0.98526400000000003</c:v>
                </c:pt>
                <c:pt idx="8889">
                  <c:v>0.98587000000000002</c:v>
                </c:pt>
                <c:pt idx="8890">
                  <c:v>0.98582800000000004</c:v>
                </c:pt>
                <c:pt idx="8891">
                  <c:v>0.986209</c:v>
                </c:pt>
                <c:pt idx="8892">
                  <c:v>0.987738</c:v>
                </c:pt>
                <c:pt idx="8893">
                  <c:v>0.99002599999999996</c:v>
                </c:pt>
                <c:pt idx="8894">
                  <c:v>0.99217999999999995</c:v>
                </c:pt>
                <c:pt idx="8895">
                  <c:v>0.99321199999999998</c:v>
                </c:pt>
                <c:pt idx="8896">
                  <c:v>0.99254399999999998</c:v>
                </c:pt>
                <c:pt idx="8897">
                  <c:v>0.99058400000000002</c:v>
                </c:pt>
                <c:pt idx="8898">
                  <c:v>0.98825200000000002</c:v>
                </c:pt>
                <c:pt idx="8899">
                  <c:v>0.98652600000000001</c:v>
                </c:pt>
                <c:pt idx="8900">
                  <c:v>0.98635399999999995</c:v>
                </c:pt>
                <c:pt idx="8901">
                  <c:v>0.98768100000000003</c:v>
                </c:pt>
                <c:pt idx="8902">
                  <c:v>0.98932900000000001</c:v>
                </c:pt>
                <c:pt idx="8903">
                  <c:v>0.99072899999999997</c:v>
                </c:pt>
                <c:pt idx="8904">
                  <c:v>0.99277400000000005</c:v>
                </c:pt>
                <c:pt idx="8905">
                  <c:v>0.99606099999999997</c:v>
                </c:pt>
                <c:pt idx="8906">
                  <c:v>0.99944699999999997</c:v>
                </c:pt>
                <c:pt idx="8907">
                  <c:v>1.001628</c:v>
                </c:pt>
                <c:pt idx="8908">
                  <c:v>1.002815</c:v>
                </c:pt>
                <c:pt idx="8909">
                  <c:v>1.003914</c:v>
                </c:pt>
                <c:pt idx="8910">
                  <c:v>1.005247</c:v>
                </c:pt>
                <c:pt idx="8911">
                  <c:v>1.0068459999999999</c:v>
                </c:pt>
                <c:pt idx="8912">
                  <c:v>1.0083610000000001</c:v>
                </c:pt>
                <c:pt idx="8913">
                  <c:v>1.0083819999999999</c:v>
                </c:pt>
                <c:pt idx="8914">
                  <c:v>1.0065599999999999</c:v>
                </c:pt>
                <c:pt idx="8915">
                  <c:v>1.004661</c:v>
                </c:pt>
                <c:pt idx="8916">
                  <c:v>1.0038260000000001</c:v>
                </c:pt>
                <c:pt idx="8917">
                  <c:v>1.0036</c:v>
                </c:pt>
                <c:pt idx="8918">
                  <c:v>1.0032639999999999</c:v>
                </c:pt>
                <c:pt idx="8919">
                  <c:v>1.0024850000000001</c:v>
                </c:pt>
                <c:pt idx="8920">
                  <c:v>1.0013190000000001</c:v>
                </c:pt>
                <c:pt idx="8921">
                  <c:v>0.99980999999999998</c:v>
                </c:pt>
                <c:pt idx="8922">
                  <c:v>0.99760300000000002</c:v>
                </c:pt>
                <c:pt idx="8923">
                  <c:v>0.99441599999999997</c:v>
                </c:pt>
                <c:pt idx="8924">
                  <c:v>0.99070499999999995</c:v>
                </c:pt>
                <c:pt idx="8925">
                  <c:v>0.98748800000000003</c:v>
                </c:pt>
                <c:pt idx="8926">
                  <c:v>0.98547899999999999</c:v>
                </c:pt>
                <c:pt idx="8927">
                  <c:v>0.98429299999999997</c:v>
                </c:pt>
                <c:pt idx="8928">
                  <c:v>0.98289700000000002</c:v>
                </c:pt>
                <c:pt idx="8929">
                  <c:v>0.98126500000000005</c:v>
                </c:pt>
                <c:pt idx="8930">
                  <c:v>0.98055099999999995</c:v>
                </c:pt>
                <c:pt idx="8931">
                  <c:v>0.98102100000000003</c:v>
                </c:pt>
                <c:pt idx="8932">
                  <c:v>0.98149200000000003</c:v>
                </c:pt>
                <c:pt idx="8933">
                  <c:v>0.98153400000000002</c:v>
                </c:pt>
                <c:pt idx="8934">
                  <c:v>0.98191499999999998</c:v>
                </c:pt>
                <c:pt idx="8935">
                  <c:v>0.98263100000000003</c:v>
                </c:pt>
                <c:pt idx="8936">
                  <c:v>0.98255899999999996</c:v>
                </c:pt>
                <c:pt idx="8937">
                  <c:v>0.98126400000000003</c:v>
                </c:pt>
                <c:pt idx="8938">
                  <c:v>0.979827</c:v>
                </c:pt>
                <c:pt idx="8939">
                  <c:v>0.97918499999999997</c:v>
                </c:pt>
                <c:pt idx="8940">
                  <c:v>0.97883500000000001</c:v>
                </c:pt>
                <c:pt idx="8941">
                  <c:v>0.97809800000000002</c:v>
                </c:pt>
                <c:pt idx="8942">
                  <c:v>0.97765500000000005</c:v>
                </c:pt>
                <c:pt idx="8943">
                  <c:v>0.97884599999999999</c:v>
                </c:pt>
                <c:pt idx="8944">
                  <c:v>0.98178600000000005</c:v>
                </c:pt>
                <c:pt idx="8945">
                  <c:v>0.98532500000000001</c:v>
                </c:pt>
                <c:pt idx="8946">
                  <c:v>0.98865000000000003</c:v>
                </c:pt>
                <c:pt idx="8947">
                  <c:v>0.99180699999999999</c:v>
                </c:pt>
                <c:pt idx="8948">
                  <c:v>0.99419800000000003</c:v>
                </c:pt>
                <c:pt idx="8949">
                  <c:v>0.99409999999999998</c:v>
                </c:pt>
                <c:pt idx="8950">
                  <c:v>0.99163100000000004</c:v>
                </c:pt>
                <c:pt idx="8951">
                  <c:v>0.98986399999999997</c:v>
                </c:pt>
                <c:pt idx="8952">
                  <c:v>0.99117</c:v>
                </c:pt>
                <c:pt idx="8953">
                  <c:v>0.99476699999999996</c:v>
                </c:pt>
                <c:pt idx="8954">
                  <c:v>0.99848300000000001</c:v>
                </c:pt>
                <c:pt idx="8955">
                  <c:v>1.001304</c:v>
                </c:pt>
                <c:pt idx="8956">
                  <c:v>1.0037</c:v>
                </c:pt>
                <c:pt idx="8957">
                  <c:v>1.0059480000000001</c:v>
                </c:pt>
                <c:pt idx="8958">
                  <c:v>1.0073099999999999</c:v>
                </c:pt>
                <c:pt idx="8959">
                  <c:v>1.0073700000000001</c:v>
                </c:pt>
                <c:pt idx="8960">
                  <c:v>1.006723</c:v>
                </c:pt>
                <c:pt idx="8961">
                  <c:v>1.005827</c:v>
                </c:pt>
                <c:pt idx="8962">
                  <c:v>1.0043599999999999</c:v>
                </c:pt>
                <c:pt idx="8963">
                  <c:v>1.001808</c:v>
                </c:pt>
                <c:pt idx="8964">
                  <c:v>0.99820699999999996</c:v>
                </c:pt>
                <c:pt idx="8965">
                  <c:v>0.99422699999999997</c:v>
                </c:pt>
                <c:pt idx="8966">
                  <c:v>0.99024100000000004</c:v>
                </c:pt>
                <c:pt idx="8967">
                  <c:v>0.98594199999999999</c:v>
                </c:pt>
                <c:pt idx="8968">
                  <c:v>0.98150899999999996</c:v>
                </c:pt>
                <c:pt idx="8969">
                  <c:v>0.97821599999999997</c:v>
                </c:pt>
                <c:pt idx="8970">
                  <c:v>0.97697199999999995</c:v>
                </c:pt>
                <c:pt idx="8971">
                  <c:v>0.97675400000000001</c:v>
                </c:pt>
                <c:pt idx="8972">
                  <c:v>0.97620700000000005</c:v>
                </c:pt>
                <c:pt idx="8973">
                  <c:v>0.97599599999999997</c:v>
                </c:pt>
                <c:pt idx="8974">
                  <c:v>0.97721899999999995</c:v>
                </c:pt>
                <c:pt idx="8975">
                  <c:v>0.97931400000000002</c:v>
                </c:pt>
                <c:pt idx="8976">
                  <c:v>0.98131800000000002</c:v>
                </c:pt>
                <c:pt idx="8977">
                  <c:v>0.98316899999999996</c:v>
                </c:pt>
                <c:pt idx="8978">
                  <c:v>0.98495100000000002</c:v>
                </c:pt>
                <c:pt idx="8979">
                  <c:v>0.98635799999999996</c:v>
                </c:pt>
                <c:pt idx="8980">
                  <c:v>0.98725200000000002</c:v>
                </c:pt>
                <c:pt idx="8981">
                  <c:v>0.98803200000000002</c:v>
                </c:pt>
                <c:pt idx="8982">
                  <c:v>0.98932299999999995</c:v>
                </c:pt>
                <c:pt idx="8983">
                  <c:v>0.99107999999999996</c:v>
                </c:pt>
                <c:pt idx="8984">
                  <c:v>0.99244500000000002</c:v>
                </c:pt>
                <c:pt idx="8985">
                  <c:v>0.99327200000000004</c:v>
                </c:pt>
                <c:pt idx="8986">
                  <c:v>0.994784</c:v>
                </c:pt>
                <c:pt idx="8987">
                  <c:v>0.99790000000000001</c:v>
                </c:pt>
                <c:pt idx="8988">
                  <c:v>1.0013909999999999</c:v>
                </c:pt>
                <c:pt idx="8989">
                  <c:v>1.0026759999999999</c:v>
                </c:pt>
                <c:pt idx="8990">
                  <c:v>1.001358</c:v>
                </c:pt>
                <c:pt idx="8991">
                  <c:v>1.0001519999999999</c:v>
                </c:pt>
                <c:pt idx="8992">
                  <c:v>1.0015499999999999</c:v>
                </c:pt>
                <c:pt idx="8993">
                  <c:v>1.0050269999999999</c:v>
                </c:pt>
                <c:pt idx="8994">
                  <c:v>1.007954</c:v>
                </c:pt>
                <c:pt idx="8995">
                  <c:v>1.008945</c:v>
                </c:pt>
                <c:pt idx="8996">
                  <c:v>1.0090809999999999</c:v>
                </c:pt>
                <c:pt idx="8997">
                  <c:v>1.009679</c:v>
                </c:pt>
                <c:pt idx="8998">
                  <c:v>1.0103519999999999</c:v>
                </c:pt>
                <c:pt idx="8999">
                  <c:v>1.010238</c:v>
                </c:pt>
                <c:pt idx="9000">
                  <c:v>1.0097160000000001</c:v>
                </c:pt>
                <c:pt idx="9001">
                  <c:v>1.009209</c:v>
                </c:pt>
                <c:pt idx="9002">
                  <c:v>1.007652</c:v>
                </c:pt>
                <c:pt idx="9003">
                  <c:v>1.0038260000000001</c:v>
                </c:pt>
                <c:pt idx="9004">
                  <c:v>0.998421</c:v>
                </c:pt>
                <c:pt idx="9005">
                  <c:v>0.99322500000000002</c:v>
                </c:pt>
                <c:pt idx="9006">
                  <c:v>0.98902100000000004</c:v>
                </c:pt>
                <c:pt idx="9007">
                  <c:v>0.98549299999999995</c:v>
                </c:pt>
                <c:pt idx="9008">
                  <c:v>0.98207900000000004</c:v>
                </c:pt>
                <c:pt idx="9009">
                  <c:v>0.97886899999999999</c:v>
                </c:pt>
                <c:pt idx="9010">
                  <c:v>0.97682899999999995</c:v>
                </c:pt>
                <c:pt idx="9011">
                  <c:v>0.97626400000000002</c:v>
                </c:pt>
                <c:pt idx="9012">
                  <c:v>0.97612399999999999</c:v>
                </c:pt>
                <c:pt idx="9013">
                  <c:v>0.97544900000000001</c:v>
                </c:pt>
                <c:pt idx="9014">
                  <c:v>0.97475500000000004</c:v>
                </c:pt>
                <c:pt idx="9015">
                  <c:v>0.97519400000000001</c:v>
                </c:pt>
                <c:pt idx="9016">
                  <c:v>0.97665599999999997</c:v>
                </c:pt>
                <c:pt idx="9017">
                  <c:v>0.978101</c:v>
                </c:pt>
                <c:pt idx="9018">
                  <c:v>0.97926400000000002</c:v>
                </c:pt>
                <c:pt idx="9019">
                  <c:v>0.98088200000000003</c:v>
                </c:pt>
                <c:pt idx="9020">
                  <c:v>0.98327299999999995</c:v>
                </c:pt>
                <c:pt idx="9021">
                  <c:v>0.98585800000000001</c:v>
                </c:pt>
                <c:pt idx="9022">
                  <c:v>0.98806099999999997</c:v>
                </c:pt>
                <c:pt idx="9023">
                  <c:v>0.98960499999999996</c:v>
                </c:pt>
                <c:pt idx="9024">
                  <c:v>0.99044200000000004</c:v>
                </c:pt>
                <c:pt idx="9025">
                  <c:v>0.99052899999999999</c:v>
                </c:pt>
                <c:pt idx="9026">
                  <c:v>0.98976399999999998</c:v>
                </c:pt>
                <c:pt idx="9027">
                  <c:v>0.98867899999999997</c:v>
                </c:pt>
                <c:pt idx="9028">
                  <c:v>0.98842699999999994</c:v>
                </c:pt>
                <c:pt idx="9029">
                  <c:v>0.98973800000000001</c:v>
                </c:pt>
                <c:pt idx="9030">
                  <c:v>0.99216700000000002</c:v>
                </c:pt>
                <c:pt idx="9031">
                  <c:v>0.99467000000000005</c:v>
                </c:pt>
                <c:pt idx="9032">
                  <c:v>0.997</c:v>
                </c:pt>
                <c:pt idx="9033">
                  <c:v>0.999695</c:v>
                </c:pt>
                <c:pt idx="9034">
                  <c:v>1.002621</c:v>
                </c:pt>
                <c:pt idx="9035">
                  <c:v>1.004812</c:v>
                </c:pt>
                <c:pt idx="9036">
                  <c:v>1.0056659999999999</c:v>
                </c:pt>
                <c:pt idx="9037">
                  <c:v>1.0055400000000001</c:v>
                </c:pt>
                <c:pt idx="9038">
                  <c:v>1.0054149999999999</c:v>
                </c:pt>
                <c:pt idx="9039">
                  <c:v>1.005978</c:v>
                </c:pt>
                <c:pt idx="9040">
                  <c:v>1.0071330000000001</c:v>
                </c:pt>
                <c:pt idx="9041">
                  <c:v>1.0083530000000001</c:v>
                </c:pt>
                <c:pt idx="9042">
                  <c:v>1.0089649999999999</c:v>
                </c:pt>
                <c:pt idx="9043">
                  <c:v>1.0082660000000001</c:v>
                </c:pt>
                <c:pt idx="9044">
                  <c:v>1.006232</c:v>
                </c:pt>
                <c:pt idx="9045">
                  <c:v>1.004157</c:v>
                </c:pt>
                <c:pt idx="9046">
                  <c:v>1.00265</c:v>
                </c:pt>
                <c:pt idx="9047">
                  <c:v>1.0001869999999999</c:v>
                </c:pt>
                <c:pt idx="9048">
                  <c:v>0.99580400000000002</c:v>
                </c:pt>
                <c:pt idx="9049">
                  <c:v>0.99052600000000002</c:v>
                </c:pt>
                <c:pt idx="9050">
                  <c:v>0.98565000000000003</c:v>
                </c:pt>
                <c:pt idx="9051">
                  <c:v>0.98180000000000001</c:v>
                </c:pt>
                <c:pt idx="9052">
                  <c:v>0.97911700000000002</c:v>
                </c:pt>
                <c:pt idx="9053">
                  <c:v>0.97739600000000004</c:v>
                </c:pt>
                <c:pt idx="9054">
                  <c:v>0.976329</c:v>
                </c:pt>
                <c:pt idx="9055">
                  <c:v>0.97589899999999996</c:v>
                </c:pt>
                <c:pt idx="9056">
                  <c:v>0.97598799999999997</c:v>
                </c:pt>
                <c:pt idx="9057">
                  <c:v>0.97577000000000003</c:v>
                </c:pt>
                <c:pt idx="9058">
                  <c:v>0.97500799999999999</c:v>
                </c:pt>
                <c:pt idx="9059">
                  <c:v>0.97516899999999995</c:v>
                </c:pt>
                <c:pt idx="9060">
                  <c:v>0.97733899999999996</c:v>
                </c:pt>
                <c:pt idx="9061">
                  <c:v>0.98047600000000001</c:v>
                </c:pt>
                <c:pt idx="9062">
                  <c:v>0.98302699999999998</c:v>
                </c:pt>
                <c:pt idx="9063">
                  <c:v>0.98455499999999996</c:v>
                </c:pt>
                <c:pt idx="9064">
                  <c:v>0.98604099999999995</c:v>
                </c:pt>
                <c:pt idx="9065">
                  <c:v>0.989062</c:v>
                </c:pt>
                <c:pt idx="9066">
                  <c:v>0.99334100000000003</c:v>
                </c:pt>
                <c:pt idx="9067">
                  <c:v>0.99680100000000005</c:v>
                </c:pt>
                <c:pt idx="9068">
                  <c:v>0.99859500000000001</c:v>
                </c:pt>
                <c:pt idx="9069">
                  <c:v>0.99958599999999997</c:v>
                </c:pt>
                <c:pt idx="9070">
                  <c:v>1.0002690000000001</c:v>
                </c:pt>
                <c:pt idx="9071">
                  <c:v>1.0004230000000001</c:v>
                </c:pt>
                <c:pt idx="9072">
                  <c:v>1.000426</c:v>
                </c:pt>
                <c:pt idx="9073">
                  <c:v>1.0013780000000001</c:v>
                </c:pt>
                <c:pt idx="9074">
                  <c:v>1.003717</c:v>
                </c:pt>
                <c:pt idx="9075">
                  <c:v>1.006286</c:v>
                </c:pt>
                <c:pt idx="9076">
                  <c:v>1.0078689999999999</c:v>
                </c:pt>
                <c:pt idx="9077">
                  <c:v>1.008945</c:v>
                </c:pt>
                <c:pt idx="9078">
                  <c:v>1.0104040000000001</c:v>
                </c:pt>
                <c:pt idx="9079">
                  <c:v>1.011968</c:v>
                </c:pt>
                <c:pt idx="9080">
                  <c:v>1.0131239999999999</c:v>
                </c:pt>
                <c:pt idx="9081">
                  <c:v>1.0140450000000001</c:v>
                </c:pt>
                <c:pt idx="9082">
                  <c:v>1.0148489999999999</c:v>
                </c:pt>
                <c:pt idx="9083">
                  <c:v>1.015272</c:v>
                </c:pt>
                <c:pt idx="9084">
                  <c:v>1.014999</c:v>
                </c:pt>
                <c:pt idx="9085">
                  <c:v>1.013663</c:v>
                </c:pt>
                <c:pt idx="9086">
                  <c:v>1.0113000000000001</c:v>
                </c:pt>
                <c:pt idx="9087">
                  <c:v>1.0086040000000001</c:v>
                </c:pt>
                <c:pt idx="9088">
                  <c:v>1.0059</c:v>
                </c:pt>
                <c:pt idx="9089">
                  <c:v>1.002694</c:v>
                </c:pt>
                <c:pt idx="9090">
                  <c:v>0.99895199999999995</c:v>
                </c:pt>
                <c:pt idx="9091">
                  <c:v>0.995699</c:v>
                </c:pt>
                <c:pt idx="9092">
                  <c:v>0.993591</c:v>
                </c:pt>
                <c:pt idx="9093">
                  <c:v>0.99184700000000003</c:v>
                </c:pt>
                <c:pt idx="9094">
                  <c:v>0.98933099999999996</c:v>
                </c:pt>
                <c:pt idx="9095">
                  <c:v>0.98613600000000001</c:v>
                </c:pt>
                <c:pt idx="9096">
                  <c:v>0.98325799999999997</c:v>
                </c:pt>
                <c:pt idx="9097">
                  <c:v>0.98089999999999999</c:v>
                </c:pt>
                <c:pt idx="9098">
                  <c:v>0.97859499999999999</c:v>
                </c:pt>
                <c:pt idx="9099">
                  <c:v>0.97672700000000001</c:v>
                </c:pt>
                <c:pt idx="9100">
                  <c:v>0.97608200000000001</c:v>
                </c:pt>
                <c:pt idx="9101">
                  <c:v>0.97664799999999996</c:v>
                </c:pt>
                <c:pt idx="9102">
                  <c:v>0.97782400000000003</c:v>
                </c:pt>
                <c:pt idx="9103">
                  <c:v>0.97907200000000005</c:v>
                </c:pt>
                <c:pt idx="9104">
                  <c:v>0.98045499999999997</c:v>
                </c:pt>
                <c:pt idx="9105">
                  <c:v>0.98230099999999998</c:v>
                </c:pt>
                <c:pt idx="9106">
                  <c:v>0.98404899999999995</c:v>
                </c:pt>
                <c:pt idx="9107">
                  <c:v>0.98462499999999997</c:v>
                </c:pt>
                <c:pt idx="9108">
                  <c:v>0.98415399999999997</c:v>
                </c:pt>
                <c:pt idx="9109">
                  <c:v>0.98421499999999995</c:v>
                </c:pt>
                <c:pt idx="9110">
                  <c:v>0.985931</c:v>
                </c:pt>
                <c:pt idx="9111">
                  <c:v>0.98856500000000003</c:v>
                </c:pt>
                <c:pt idx="9112">
                  <c:v>0.99070599999999998</c:v>
                </c:pt>
                <c:pt idx="9113">
                  <c:v>0.99216000000000004</c:v>
                </c:pt>
                <c:pt idx="9114">
                  <c:v>0.99379899999999999</c:v>
                </c:pt>
                <c:pt idx="9115">
                  <c:v>0.99593100000000001</c:v>
                </c:pt>
                <c:pt idx="9116">
                  <c:v>0.99795800000000001</c:v>
                </c:pt>
                <c:pt idx="9117">
                  <c:v>0.99958199999999997</c:v>
                </c:pt>
                <c:pt idx="9118">
                  <c:v>1.001333</c:v>
                </c:pt>
                <c:pt idx="9119">
                  <c:v>1.0037739999999999</c:v>
                </c:pt>
                <c:pt idx="9120">
                  <c:v>1.006553</c:v>
                </c:pt>
                <c:pt idx="9121">
                  <c:v>1.0084150000000001</c:v>
                </c:pt>
                <c:pt idx="9122">
                  <c:v>1.0085010000000001</c:v>
                </c:pt>
                <c:pt idx="9123">
                  <c:v>1.007512</c:v>
                </c:pt>
                <c:pt idx="9124">
                  <c:v>1.0066299999999999</c:v>
                </c:pt>
                <c:pt idx="9125">
                  <c:v>1.0057430000000001</c:v>
                </c:pt>
                <c:pt idx="9126">
                  <c:v>1.0042880000000001</c:v>
                </c:pt>
                <c:pt idx="9127">
                  <c:v>1.0025599999999999</c:v>
                </c:pt>
                <c:pt idx="9128">
                  <c:v>1.0009459999999999</c:v>
                </c:pt>
                <c:pt idx="9129">
                  <c:v>0.99910699999999997</c:v>
                </c:pt>
                <c:pt idx="9130">
                  <c:v>0.99636800000000003</c:v>
                </c:pt>
                <c:pt idx="9131">
                  <c:v>0.99260899999999996</c:v>
                </c:pt>
                <c:pt idx="9132">
                  <c:v>0.98838999999999999</c:v>
                </c:pt>
                <c:pt idx="9133">
                  <c:v>0.98430600000000001</c:v>
                </c:pt>
                <c:pt idx="9134">
                  <c:v>0.98054300000000005</c:v>
                </c:pt>
                <c:pt idx="9135">
                  <c:v>0.97694999999999999</c:v>
                </c:pt>
                <c:pt idx="9136">
                  <c:v>0.97406599999999999</c:v>
                </c:pt>
                <c:pt idx="9137">
                  <c:v>0.97311599999999998</c:v>
                </c:pt>
                <c:pt idx="9138">
                  <c:v>0.97392199999999995</c:v>
                </c:pt>
                <c:pt idx="9139">
                  <c:v>0.97434900000000002</c:v>
                </c:pt>
                <c:pt idx="9140">
                  <c:v>0.97289499999999995</c:v>
                </c:pt>
                <c:pt idx="9141">
                  <c:v>0.97092299999999998</c:v>
                </c:pt>
                <c:pt idx="9142">
                  <c:v>0.97063600000000005</c:v>
                </c:pt>
                <c:pt idx="9143">
                  <c:v>0.97194899999999995</c:v>
                </c:pt>
                <c:pt idx="9144">
                  <c:v>0.97337200000000001</c:v>
                </c:pt>
                <c:pt idx="9145">
                  <c:v>0.97413899999999998</c:v>
                </c:pt>
                <c:pt idx="9146">
                  <c:v>0.97446999999999995</c:v>
                </c:pt>
                <c:pt idx="9147">
                  <c:v>0.97495299999999996</c:v>
                </c:pt>
                <c:pt idx="9148">
                  <c:v>0.97572300000000001</c:v>
                </c:pt>
                <c:pt idx="9149">
                  <c:v>0.97645400000000004</c:v>
                </c:pt>
                <c:pt idx="9150">
                  <c:v>0.97741199999999995</c:v>
                </c:pt>
                <c:pt idx="9151">
                  <c:v>0.97939299999999996</c:v>
                </c:pt>
                <c:pt idx="9152">
                  <c:v>0.98236900000000005</c:v>
                </c:pt>
                <c:pt idx="9153">
                  <c:v>0.98533999999999999</c:v>
                </c:pt>
                <c:pt idx="9154">
                  <c:v>0.98765099999999995</c:v>
                </c:pt>
                <c:pt idx="9155">
                  <c:v>0.98956100000000002</c:v>
                </c:pt>
                <c:pt idx="9156">
                  <c:v>0.99145700000000003</c:v>
                </c:pt>
                <c:pt idx="9157">
                  <c:v>0.99329199999999995</c:v>
                </c:pt>
                <c:pt idx="9158">
                  <c:v>0.99492000000000003</c:v>
                </c:pt>
                <c:pt idx="9159">
                  <c:v>0.99670999999999998</c:v>
                </c:pt>
                <c:pt idx="9160">
                  <c:v>0.99936899999999995</c:v>
                </c:pt>
                <c:pt idx="9161">
                  <c:v>1.00291</c:v>
                </c:pt>
                <c:pt idx="9162">
                  <c:v>1.0061990000000001</c:v>
                </c:pt>
                <c:pt idx="9163">
                  <c:v>1.0083340000000001</c:v>
                </c:pt>
                <c:pt idx="9164">
                  <c:v>1.0098240000000001</c:v>
                </c:pt>
                <c:pt idx="9165">
                  <c:v>1.011444</c:v>
                </c:pt>
                <c:pt idx="9166">
                  <c:v>1.0131619999999999</c:v>
                </c:pt>
                <c:pt idx="9167">
                  <c:v>1.0144519999999999</c:v>
                </c:pt>
                <c:pt idx="9168">
                  <c:v>1.0148729999999999</c:v>
                </c:pt>
                <c:pt idx="9169">
                  <c:v>1.0142949999999999</c:v>
                </c:pt>
                <c:pt idx="9170">
                  <c:v>1.012599</c:v>
                </c:pt>
                <c:pt idx="9171">
                  <c:v>1.009803</c:v>
                </c:pt>
                <c:pt idx="9172">
                  <c:v>1.006454</c:v>
                </c:pt>
                <c:pt idx="9173">
                  <c:v>1.0031000000000001</c:v>
                </c:pt>
                <c:pt idx="9174">
                  <c:v>0.99983599999999995</c:v>
                </c:pt>
                <c:pt idx="9175">
                  <c:v>0.99638800000000005</c:v>
                </c:pt>
                <c:pt idx="9176">
                  <c:v>0.99215299999999995</c:v>
                </c:pt>
                <c:pt idx="9177">
                  <c:v>0.98711499999999996</c:v>
                </c:pt>
                <c:pt idx="9178">
                  <c:v>0.98263800000000001</c:v>
                </c:pt>
                <c:pt idx="9179">
                  <c:v>0.98002100000000003</c:v>
                </c:pt>
                <c:pt idx="9180">
                  <c:v>0.97886300000000004</c:v>
                </c:pt>
                <c:pt idx="9181">
                  <c:v>0.97791099999999997</c:v>
                </c:pt>
                <c:pt idx="9182">
                  <c:v>0.97696400000000005</c:v>
                </c:pt>
                <c:pt idx="9183">
                  <c:v>0.97672099999999995</c:v>
                </c:pt>
                <c:pt idx="9184">
                  <c:v>0.97748999999999997</c:v>
                </c:pt>
                <c:pt idx="9185">
                  <c:v>0.97894599999999998</c:v>
                </c:pt>
                <c:pt idx="9186">
                  <c:v>0.98037399999999997</c:v>
                </c:pt>
                <c:pt idx="9187">
                  <c:v>0.98153599999999996</c:v>
                </c:pt>
                <c:pt idx="9188">
                  <c:v>0.98290200000000005</c:v>
                </c:pt>
                <c:pt idx="9189">
                  <c:v>0.98434900000000003</c:v>
                </c:pt>
                <c:pt idx="9190">
                  <c:v>0.98502000000000001</c:v>
                </c:pt>
                <c:pt idx="9191">
                  <c:v>0.98489000000000004</c:v>
                </c:pt>
                <c:pt idx="9192">
                  <c:v>0.98497900000000005</c:v>
                </c:pt>
                <c:pt idx="9193">
                  <c:v>0.98595600000000005</c:v>
                </c:pt>
                <c:pt idx="9194">
                  <c:v>0.98741900000000005</c:v>
                </c:pt>
                <c:pt idx="9195">
                  <c:v>0.98836000000000002</c:v>
                </c:pt>
                <c:pt idx="9196">
                  <c:v>0.98880699999999999</c:v>
                </c:pt>
                <c:pt idx="9197">
                  <c:v>0.99018200000000001</c:v>
                </c:pt>
                <c:pt idx="9198">
                  <c:v>0.99298399999999998</c:v>
                </c:pt>
                <c:pt idx="9199">
                  <c:v>0.99615399999999998</c:v>
                </c:pt>
                <c:pt idx="9200">
                  <c:v>0.99901399999999996</c:v>
                </c:pt>
                <c:pt idx="9201">
                  <c:v>1.001854</c:v>
                </c:pt>
                <c:pt idx="9202">
                  <c:v>1.0048600000000001</c:v>
                </c:pt>
                <c:pt idx="9203">
                  <c:v>1.0072369999999999</c:v>
                </c:pt>
                <c:pt idx="9204">
                  <c:v>1.0081089999999999</c:v>
                </c:pt>
                <c:pt idx="9205">
                  <c:v>1.008216</c:v>
                </c:pt>
                <c:pt idx="9206">
                  <c:v>1.008826</c:v>
                </c:pt>
                <c:pt idx="9207">
                  <c:v>1.009657</c:v>
                </c:pt>
                <c:pt idx="9208">
                  <c:v>1.009609</c:v>
                </c:pt>
                <c:pt idx="9209">
                  <c:v>1.0084820000000001</c:v>
                </c:pt>
                <c:pt idx="9210">
                  <c:v>1.007091</c:v>
                </c:pt>
                <c:pt idx="9211">
                  <c:v>1.005795</c:v>
                </c:pt>
                <c:pt idx="9212">
                  <c:v>1.003757</c:v>
                </c:pt>
                <c:pt idx="9213">
                  <c:v>1.000426</c:v>
                </c:pt>
                <c:pt idx="9214">
                  <c:v>0.99677700000000002</c:v>
                </c:pt>
                <c:pt idx="9215">
                  <c:v>0.99396099999999998</c:v>
                </c:pt>
                <c:pt idx="9216">
                  <c:v>0.99156900000000003</c:v>
                </c:pt>
                <c:pt idx="9217">
                  <c:v>0.98852899999999999</c:v>
                </c:pt>
                <c:pt idx="9218">
                  <c:v>0.98488799999999999</c:v>
                </c:pt>
                <c:pt idx="9219">
                  <c:v>0.98150499999999996</c:v>
                </c:pt>
                <c:pt idx="9220">
                  <c:v>0.979078</c:v>
                </c:pt>
                <c:pt idx="9221">
                  <c:v>0.97821499999999995</c:v>
                </c:pt>
                <c:pt idx="9222">
                  <c:v>0.97936199999999995</c:v>
                </c:pt>
                <c:pt idx="9223">
                  <c:v>0.98199499999999995</c:v>
                </c:pt>
                <c:pt idx="9224">
                  <c:v>0.98470299999999999</c:v>
                </c:pt>
                <c:pt idx="9225">
                  <c:v>0.98657799999999995</c:v>
                </c:pt>
                <c:pt idx="9226">
                  <c:v>0.987703</c:v>
                </c:pt>
                <c:pt idx="9227">
                  <c:v>0.988533</c:v>
                </c:pt>
                <c:pt idx="9228">
                  <c:v>0.98942799999999997</c:v>
                </c:pt>
                <c:pt idx="9229">
                  <c:v>0.99004999999999999</c:v>
                </c:pt>
                <c:pt idx="9230">
                  <c:v>0.98960700000000001</c:v>
                </c:pt>
                <c:pt idx="9231">
                  <c:v>0.98821400000000004</c:v>
                </c:pt>
                <c:pt idx="9232">
                  <c:v>0.98722200000000004</c:v>
                </c:pt>
                <c:pt idx="9233">
                  <c:v>0.98768800000000001</c:v>
                </c:pt>
                <c:pt idx="9234">
                  <c:v>0.98909599999999998</c:v>
                </c:pt>
                <c:pt idx="9235">
                  <c:v>0.99052700000000005</c:v>
                </c:pt>
                <c:pt idx="9236">
                  <c:v>0.992143</c:v>
                </c:pt>
                <c:pt idx="9237">
                  <c:v>0.99453400000000003</c:v>
                </c:pt>
                <c:pt idx="9238">
                  <c:v>0.99766699999999997</c:v>
                </c:pt>
                <c:pt idx="9239">
                  <c:v>1.0009509999999999</c:v>
                </c:pt>
                <c:pt idx="9240">
                  <c:v>1.003968</c:v>
                </c:pt>
                <c:pt idx="9241">
                  <c:v>1.0064420000000001</c:v>
                </c:pt>
                <c:pt idx="9242">
                  <c:v>1.0075339999999999</c:v>
                </c:pt>
                <c:pt idx="9243">
                  <c:v>1.0069239999999999</c:v>
                </c:pt>
                <c:pt idx="9244">
                  <c:v>1.0062359999999999</c:v>
                </c:pt>
                <c:pt idx="9245">
                  <c:v>1.0071479999999999</c:v>
                </c:pt>
                <c:pt idx="9246">
                  <c:v>1.0091570000000001</c:v>
                </c:pt>
                <c:pt idx="9247">
                  <c:v>1.0110459999999999</c:v>
                </c:pt>
                <c:pt idx="9248">
                  <c:v>1.0128349999999999</c:v>
                </c:pt>
                <c:pt idx="9249">
                  <c:v>1.0149570000000001</c:v>
                </c:pt>
                <c:pt idx="9250">
                  <c:v>1.016632</c:v>
                </c:pt>
                <c:pt idx="9251">
                  <c:v>1.0162409999999999</c:v>
                </c:pt>
                <c:pt idx="9252">
                  <c:v>1.013674</c:v>
                </c:pt>
                <c:pt idx="9253">
                  <c:v>1.0105329999999999</c:v>
                </c:pt>
                <c:pt idx="9254">
                  <c:v>1.007242</c:v>
                </c:pt>
                <c:pt idx="9255">
                  <c:v>1.002891</c:v>
                </c:pt>
                <c:pt idx="9256">
                  <c:v>0.997753</c:v>
                </c:pt>
                <c:pt idx="9257">
                  <c:v>0.99307199999999995</c:v>
                </c:pt>
                <c:pt idx="9258">
                  <c:v>0.98915299999999995</c:v>
                </c:pt>
                <c:pt idx="9259">
                  <c:v>0.98553599999999997</c:v>
                </c:pt>
                <c:pt idx="9260">
                  <c:v>0.98243000000000003</c:v>
                </c:pt>
                <c:pt idx="9261">
                  <c:v>0.98071900000000001</c:v>
                </c:pt>
                <c:pt idx="9262">
                  <c:v>0.98058000000000001</c:v>
                </c:pt>
                <c:pt idx="9263">
                  <c:v>0.98106400000000005</c:v>
                </c:pt>
                <c:pt idx="9264">
                  <c:v>0.98131999999999997</c:v>
                </c:pt>
                <c:pt idx="9265">
                  <c:v>0.981375</c:v>
                </c:pt>
                <c:pt idx="9266">
                  <c:v>0.98163699999999998</c:v>
                </c:pt>
                <c:pt idx="9267">
                  <c:v>0.98192400000000002</c:v>
                </c:pt>
                <c:pt idx="9268">
                  <c:v>0.98147700000000004</c:v>
                </c:pt>
                <c:pt idx="9269">
                  <c:v>0.98024199999999995</c:v>
                </c:pt>
                <c:pt idx="9270">
                  <c:v>0.97911599999999999</c:v>
                </c:pt>
                <c:pt idx="9271">
                  <c:v>0.97894199999999998</c:v>
                </c:pt>
                <c:pt idx="9272">
                  <c:v>0.97984199999999999</c:v>
                </c:pt>
                <c:pt idx="9273">
                  <c:v>0.98147499999999999</c:v>
                </c:pt>
                <c:pt idx="9274">
                  <c:v>0.98383600000000004</c:v>
                </c:pt>
                <c:pt idx="9275">
                  <c:v>0.98708300000000004</c:v>
                </c:pt>
                <c:pt idx="9276">
                  <c:v>0.99041900000000005</c:v>
                </c:pt>
                <c:pt idx="9277">
                  <c:v>0.99230200000000002</c:v>
                </c:pt>
                <c:pt idx="9278">
                  <c:v>0.99244900000000003</c:v>
                </c:pt>
                <c:pt idx="9279">
                  <c:v>0.99230700000000005</c:v>
                </c:pt>
                <c:pt idx="9280">
                  <c:v>0.99285699999999999</c:v>
                </c:pt>
                <c:pt idx="9281">
                  <c:v>0.99374700000000005</c:v>
                </c:pt>
                <c:pt idx="9282">
                  <c:v>0.994892</c:v>
                </c:pt>
                <c:pt idx="9283">
                  <c:v>0.99696600000000002</c:v>
                </c:pt>
                <c:pt idx="9284">
                  <c:v>1.0000009999999999</c:v>
                </c:pt>
                <c:pt idx="9285">
                  <c:v>1.002748</c:v>
                </c:pt>
                <c:pt idx="9286">
                  <c:v>1.004127</c:v>
                </c:pt>
                <c:pt idx="9287">
                  <c:v>1.004737</c:v>
                </c:pt>
                <c:pt idx="9288">
                  <c:v>1.00583</c:v>
                </c:pt>
                <c:pt idx="9289">
                  <c:v>1.00729</c:v>
                </c:pt>
                <c:pt idx="9290">
                  <c:v>1.00803</c:v>
                </c:pt>
                <c:pt idx="9291">
                  <c:v>1.0077309999999999</c:v>
                </c:pt>
                <c:pt idx="9292">
                  <c:v>1.006891</c:v>
                </c:pt>
                <c:pt idx="9293">
                  <c:v>1.0057640000000001</c:v>
                </c:pt>
                <c:pt idx="9294">
                  <c:v>1.0040720000000001</c:v>
                </c:pt>
                <c:pt idx="9295">
                  <c:v>1.0013970000000001</c:v>
                </c:pt>
                <c:pt idx="9296">
                  <c:v>0.99771100000000001</c:v>
                </c:pt>
                <c:pt idx="9297">
                  <c:v>0.99365800000000004</c:v>
                </c:pt>
                <c:pt idx="9298">
                  <c:v>0.99021499999999996</c:v>
                </c:pt>
                <c:pt idx="9299">
                  <c:v>0.98766100000000001</c:v>
                </c:pt>
                <c:pt idx="9300">
                  <c:v>0.98503499999999999</c:v>
                </c:pt>
                <c:pt idx="9301">
                  <c:v>0.981236</c:v>
                </c:pt>
                <c:pt idx="9302">
                  <c:v>0.97674899999999998</c:v>
                </c:pt>
                <c:pt idx="9303">
                  <c:v>0.9738</c:v>
                </c:pt>
                <c:pt idx="9304">
                  <c:v>0.97413700000000003</c:v>
                </c:pt>
                <c:pt idx="9305">
                  <c:v>0.97708899999999999</c:v>
                </c:pt>
                <c:pt idx="9306">
                  <c:v>0.98038599999999998</c:v>
                </c:pt>
                <c:pt idx="9307">
                  <c:v>0.98240799999999995</c:v>
                </c:pt>
                <c:pt idx="9308">
                  <c:v>0.98318000000000005</c:v>
                </c:pt>
                <c:pt idx="9309">
                  <c:v>0.98341000000000001</c:v>
                </c:pt>
                <c:pt idx="9310">
                  <c:v>0.98332200000000003</c:v>
                </c:pt>
                <c:pt idx="9311">
                  <c:v>0.98275699999999999</c:v>
                </c:pt>
                <c:pt idx="9312">
                  <c:v>0.98174399999999995</c:v>
                </c:pt>
                <c:pt idx="9313">
                  <c:v>0.98093600000000003</c:v>
                </c:pt>
                <c:pt idx="9314">
                  <c:v>0.98172400000000004</c:v>
                </c:pt>
                <c:pt idx="9315">
                  <c:v>0.98489000000000004</c:v>
                </c:pt>
                <c:pt idx="9316">
                  <c:v>0.98910100000000001</c:v>
                </c:pt>
                <c:pt idx="9317">
                  <c:v>0.99213499999999999</c:v>
                </c:pt>
                <c:pt idx="9318">
                  <c:v>0.99312800000000001</c:v>
                </c:pt>
                <c:pt idx="9319">
                  <c:v>0.99279600000000001</c:v>
                </c:pt>
                <c:pt idx="9320">
                  <c:v>0.99262600000000001</c:v>
                </c:pt>
                <c:pt idx="9321">
                  <c:v>0.993591</c:v>
                </c:pt>
                <c:pt idx="9322">
                  <c:v>0.99501799999999996</c:v>
                </c:pt>
                <c:pt idx="9323">
                  <c:v>0.99576900000000002</c:v>
                </c:pt>
                <c:pt idx="9324">
                  <c:v>0.99610600000000005</c:v>
                </c:pt>
                <c:pt idx="9325">
                  <c:v>0.99722900000000003</c:v>
                </c:pt>
                <c:pt idx="9326">
                  <c:v>0.99971100000000002</c:v>
                </c:pt>
                <c:pt idx="9327">
                  <c:v>1.0033080000000001</c:v>
                </c:pt>
                <c:pt idx="9328">
                  <c:v>1.007274</c:v>
                </c:pt>
                <c:pt idx="9329">
                  <c:v>1.010812</c:v>
                </c:pt>
                <c:pt idx="9330">
                  <c:v>1.0138940000000001</c:v>
                </c:pt>
                <c:pt idx="9331">
                  <c:v>1.016545</c:v>
                </c:pt>
                <c:pt idx="9332">
                  <c:v>1.017755</c:v>
                </c:pt>
                <c:pt idx="9333">
                  <c:v>1.016489</c:v>
                </c:pt>
                <c:pt idx="9334">
                  <c:v>1.0131460000000001</c:v>
                </c:pt>
                <c:pt idx="9335">
                  <c:v>1.0091589999999999</c:v>
                </c:pt>
                <c:pt idx="9336">
                  <c:v>1.0057449999999999</c:v>
                </c:pt>
                <c:pt idx="9337">
                  <c:v>1.0031890000000001</c:v>
                </c:pt>
                <c:pt idx="9338">
                  <c:v>1.0008809999999999</c:v>
                </c:pt>
                <c:pt idx="9339">
                  <c:v>0.99795100000000003</c:v>
                </c:pt>
                <c:pt idx="9340">
                  <c:v>0.99421300000000001</c:v>
                </c:pt>
                <c:pt idx="9341">
                  <c:v>0.99047200000000002</c:v>
                </c:pt>
                <c:pt idx="9342">
                  <c:v>0.98746500000000004</c:v>
                </c:pt>
                <c:pt idx="9343">
                  <c:v>0.98492000000000002</c:v>
                </c:pt>
                <c:pt idx="9344">
                  <c:v>0.98200600000000005</c:v>
                </c:pt>
                <c:pt idx="9345">
                  <c:v>0.97859499999999999</c:v>
                </c:pt>
                <c:pt idx="9346">
                  <c:v>0.97557700000000003</c:v>
                </c:pt>
                <c:pt idx="9347">
                  <c:v>0.97385500000000003</c:v>
                </c:pt>
                <c:pt idx="9348">
                  <c:v>0.97357800000000005</c:v>
                </c:pt>
                <c:pt idx="9349">
                  <c:v>0.97418199999999999</c:v>
                </c:pt>
                <c:pt idx="9350">
                  <c:v>0.97516099999999994</c:v>
                </c:pt>
                <c:pt idx="9351">
                  <c:v>0.976437</c:v>
                </c:pt>
                <c:pt idx="9352">
                  <c:v>0.978051</c:v>
                </c:pt>
                <c:pt idx="9353">
                  <c:v>0.97983200000000004</c:v>
                </c:pt>
                <c:pt idx="9354">
                  <c:v>0.98112299999999997</c:v>
                </c:pt>
                <c:pt idx="9355">
                  <c:v>0.98160099999999995</c:v>
                </c:pt>
                <c:pt idx="9356">
                  <c:v>0.98188799999999998</c:v>
                </c:pt>
                <c:pt idx="9357">
                  <c:v>0.98260099999999995</c:v>
                </c:pt>
                <c:pt idx="9358">
                  <c:v>0.98384000000000005</c:v>
                </c:pt>
                <c:pt idx="9359">
                  <c:v>0.98528099999999996</c:v>
                </c:pt>
                <c:pt idx="9360">
                  <c:v>0.98637600000000003</c:v>
                </c:pt>
                <c:pt idx="9361">
                  <c:v>0.98707</c:v>
                </c:pt>
                <c:pt idx="9362">
                  <c:v>0.98783200000000004</c:v>
                </c:pt>
                <c:pt idx="9363">
                  <c:v>0.98911000000000004</c:v>
                </c:pt>
                <c:pt idx="9364">
                  <c:v>0.99114800000000003</c:v>
                </c:pt>
                <c:pt idx="9365">
                  <c:v>0.99358400000000002</c:v>
                </c:pt>
                <c:pt idx="9366">
                  <c:v>0.99496600000000002</c:v>
                </c:pt>
                <c:pt idx="9367">
                  <c:v>0.99399499999999996</c:v>
                </c:pt>
                <c:pt idx="9368">
                  <c:v>0.99180599999999997</c:v>
                </c:pt>
                <c:pt idx="9369">
                  <c:v>0.991066</c:v>
                </c:pt>
                <c:pt idx="9370">
                  <c:v>0.99261100000000002</c:v>
                </c:pt>
                <c:pt idx="9371">
                  <c:v>0.995085</c:v>
                </c:pt>
                <c:pt idx="9372">
                  <c:v>0.99718899999999999</c:v>
                </c:pt>
                <c:pt idx="9373">
                  <c:v>0.99872099999999997</c:v>
                </c:pt>
                <c:pt idx="9374">
                  <c:v>1.0000979999999999</c:v>
                </c:pt>
                <c:pt idx="9375">
                  <c:v>1.001576</c:v>
                </c:pt>
                <c:pt idx="9376">
                  <c:v>1.002864</c:v>
                </c:pt>
                <c:pt idx="9377">
                  <c:v>1.003503</c:v>
                </c:pt>
                <c:pt idx="9378">
                  <c:v>1.003333</c:v>
                </c:pt>
                <c:pt idx="9379">
                  <c:v>1.0024660000000001</c:v>
                </c:pt>
                <c:pt idx="9380">
                  <c:v>1.001377</c:v>
                </c:pt>
                <c:pt idx="9381">
                  <c:v>1.0006330000000001</c:v>
                </c:pt>
                <c:pt idx="9382">
                  <c:v>0.99972700000000003</c:v>
                </c:pt>
                <c:pt idx="9383">
                  <c:v>0.99722999999999995</c:v>
                </c:pt>
                <c:pt idx="9384">
                  <c:v>0.99282899999999996</c:v>
                </c:pt>
                <c:pt idx="9385">
                  <c:v>0.987927</c:v>
                </c:pt>
                <c:pt idx="9386">
                  <c:v>0.98409599999999997</c:v>
                </c:pt>
                <c:pt idx="9387">
                  <c:v>0.98165100000000005</c:v>
                </c:pt>
                <c:pt idx="9388">
                  <c:v>0.97953100000000004</c:v>
                </c:pt>
                <c:pt idx="9389">
                  <c:v>0.97683600000000004</c:v>
                </c:pt>
                <c:pt idx="9390">
                  <c:v>0.97401000000000004</c:v>
                </c:pt>
                <c:pt idx="9391">
                  <c:v>0.97206300000000001</c:v>
                </c:pt>
                <c:pt idx="9392">
                  <c:v>0.97160599999999997</c:v>
                </c:pt>
                <c:pt idx="9393">
                  <c:v>0.97233499999999995</c:v>
                </c:pt>
                <c:pt idx="9394">
                  <c:v>0.97302599999999995</c:v>
                </c:pt>
                <c:pt idx="9395">
                  <c:v>0.97309599999999996</c:v>
                </c:pt>
                <c:pt idx="9396">
                  <c:v>0.97448400000000002</c:v>
                </c:pt>
                <c:pt idx="9397">
                  <c:v>0.979653</c:v>
                </c:pt>
                <c:pt idx="9398">
                  <c:v>0.98735399999999995</c:v>
                </c:pt>
                <c:pt idx="9399">
                  <c:v>0.99404800000000004</c:v>
                </c:pt>
                <c:pt idx="9400">
                  <c:v>0.99808200000000002</c:v>
                </c:pt>
                <c:pt idx="9401">
                  <c:v>0.99997999999999998</c:v>
                </c:pt>
                <c:pt idx="9402">
                  <c:v>1.001336</c:v>
                </c:pt>
                <c:pt idx="9403">
                  <c:v>1.002929</c:v>
                </c:pt>
                <c:pt idx="9404">
                  <c:v>1.003474</c:v>
                </c:pt>
                <c:pt idx="9405">
                  <c:v>1.0019199999999999</c:v>
                </c:pt>
                <c:pt idx="9406">
                  <c:v>0.99936499999999995</c:v>
                </c:pt>
                <c:pt idx="9407">
                  <c:v>0.99781399999999998</c:v>
                </c:pt>
                <c:pt idx="9408">
                  <c:v>0.99807299999999999</c:v>
                </c:pt>
                <c:pt idx="9409">
                  <c:v>0.99918399999999996</c:v>
                </c:pt>
                <c:pt idx="9410">
                  <c:v>1.000027</c:v>
                </c:pt>
                <c:pt idx="9411">
                  <c:v>1.000791</c:v>
                </c:pt>
                <c:pt idx="9412">
                  <c:v>1.0025710000000001</c:v>
                </c:pt>
                <c:pt idx="9413">
                  <c:v>1.006049</c:v>
                </c:pt>
                <c:pt idx="9414">
                  <c:v>1.010273</c:v>
                </c:pt>
                <c:pt idx="9415">
                  <c:v>1.0131589999999999</c:v>
                </c:pt>
                <c:pt idx="9416">
                  <c:v>1.0136780000000001</c:v>
                </c:pt>
                <c:pt idx="9417">
                  <c:v>1.0127870000000001</c:v>
                </c:pt>
                <c:pt idx="9418">
                  <c:v>1.011844</c:v>
                </c:pt>
                <c:pt idx="9419">
                  <c:v>1.0108440000000001</c:v>
                </c:pt>
                <c:pt idx="9420">
                  <c:v>1.009145</c:v>
                </c:pt>
                <c:pt idx="9421">
                  <c:v>1.006953</c:v>
                </c:pt>
                <c:pt idx="9422">
                  <c:v>1.0048760000000001</c:v>
                </c:pt>
                <c:pt idx="9423">
                  <c:v>1.0030809999999999</c:v>
                </c:pt>
                <c:pt idx="9424">
                  <c:v>1.0010570000000001</c:v>
                </c:pt>
                <c:pt idx="9425">
                  <c:v>0.99790000000000001</c:v>
                </c:pt>
                <c:pt idx="9426">
                  <c:v>0.99340300000000004</c:v>
                </c:pt>
                <c:pt idx="9427">
                  <c:v>0.98861200000000005</c:v>
                </c:pt>
                <c:pt idx="9428">
                  <c:v>0.98505600000000004</c:v>
                </c:pt>
                <c:pt idx="9429">
                  <c:v>0.98329800000000001</c:v>
                </c:pt>
                <c:pt idx="9430">
                  <c:v>0.98241599999999996</c:v>
                </c:pt>
                <c:pt idx="9431">
                  <c:v>0.98125700000000005</c:v>
                </c:pt>
                <c:pt idx="9432">
                  <c:v>0.97989899999999996</c:v>
                </c:pt>
                <c:pt idx="9433">
                  <c:v>0.97962499999999997</c:v>
                </c:pt>
                <c:pt idx="9434">
                  <c:v>0.981182</c:v>
                </c:pt>
                <c:pt idx="9435">
                  <c:v>0.98381600000000002</c:v>
                </c:pt>
                <c:pt idx="9436">
                  <c:v>0.98639600000000005</c:v>
                </c:pt>
                <c:pt idx="9437">
                  <c:v>0.98828099999999997</c:v>
                </c:pt>
                <c:pt idx="9438">
                  <c:v>0.98951100000000003</c:v>
                </c:pt>
                <c:pt idx="9439">
                  <c:v>0.99096099999999998</c:v>
                </c:pt>
                <c:pt idx="9440">
                  <c:v>0.99341800000000002</c:v>
                </c:pt>
                <c:pt idx="9441">
                  <c:v>0.99641400000000002</c:v>
                </c:pt>
                <c:pt idx="9442">
                  <c:v>0.99898100000000001</c:v>
                </c:pt>
                <c:pt idx="9443">
                  <c:v>1.00099</c:v>
                </c:pt>
                <c:pt idx="9444">
                  <c:v>1.002699</c:v>
                </c:pt>
                <c:pt idx="9445">
                  <c:v>1.0043420000000001</c:v>
                </c:pt>
                <c:pt idx="9446">
                  <c:v>1.006138</c:v>
                </c:pt>
                <c:pt idx="9447">
                  <c:v>1.0074050000000001</c:v>
                </c:pt>
                <c:pt idx="9448">
                  <c:v>1.0073570000000001</c:v>
                </c:pt>
                <c:pt idx="9449">
                  <c:v>1.0069060000000001</c:v>
                </c:pt>
                <c:pt idx="9450">
                  <c:v>1.0074909999999999</c:v>
                </c:pt>
                <c:pt idx="9451">
                  <c:v>1.009171</c:v>
                </c:pt>
                <c:pt idx="9452">
                  <c:v>1.01111</c:v>
                </c:pt>
                <c:pt idx="9453">
                  <c:v>1.012491</c:v>
                </c:pt>
                <c:pt idx="9454">
                  <c:v>1.0130319999999999</c:v>
                </c:pt>
                <c:pt idx="9455">
                  <c:v>1.0134369999999999</c:v>
                </c:pt>
                <c:pt idx="9456">
                  <c:v>1.0143850000000001</c:v>
                </c:pt>
                <c:pt idx="9457">
                  <c:v>1.015325</c:v>
                </c:pt>
                <c:pt idx="9458">
                  <c:v>1.0156909999999999</c:v>
                </c:pt>
                <c:pt idx="9459">
                  <c:v>1.0157659999999999</c:v>
                </c:pt>
                <c:pt idx="9460">
                  <c:v>1.015314</c:v>
                </c:pt>
                <c:pt idx="9461">
                  <c:v>1.013881</c:v>
                </c:pt>
                <c:pt idx="9462">
                  <c:v>1.0119320000000001</c:v>
                </c:pt>
                <c:pt idx="9463">
                  <c:v>1.0095940000000001</c:v>
                </c:pt>
                <c:pt idx="9464">
                  <c:v>1.006151</c:v>
                </c:pt>
                <c:pt idx="9465">
                  <c:v>1.0016640000000001</c:v>
                </c:pt>
                <c:pt idx="9466">
                  <c:v>0.99708399999999997</c:v>
                </c:pt>
                <c:pt idx="9467">
                  <c:v>0.99308300000000005</c:v>
                </c:pt>
                <c:pt idx="9468">
                  <c:v>0.99025200000000002</c:v>
                </c:pt>
                <c:pt idx="9469">
                  <c:v>0.98899300000000001</c:v>
                </c:pt>
                <c:pt idx="9470">
                  <c:v>0.98837699999999995</c:v>
                </c:pt>
                <c:pt idx="9471">
                  <c:v>0.9869</c:v>
                </c:pt>
                <c:pt idx="9472">
                  <c:v>0.984433</c:v>
                </c:pt>
                <c:pt idx="9473">
                  <c:v>0.98202400000000001</c:v>
                </c:pt>
                <c:pt idx="9474">
                  <c:v>0.98047799999999996</c:v>
                </c:pt>
                <c:pt idx="9475">
                  <c:v>0.97971600000000003</c:v>
                </c:pt>
                <c:pt idx="9476">
                  <c:v>0.979105</c:v>
                </c:pt>
                <c:pt idx="9477">
                  <c:v>0.97860599999999998</c:v>
                </c:pt>
                <c:pt idx="9478">
                  <c:v>0.97922699999999996</c:v>
                </c:pt>
                <c:pt idx="9479">
                  <c:v>0.98155000000000003</c:v>
                </c:pt>
                <c:pt idx="9480">
                  <c:v>0.98448800000000003</c:v>
                </c:pt>
                <c:pt idx="9481">
                  <c:v>0.98647799999999997</c:v>
                </c:pt>
                <c:pt idx="9482">
                  <c:v>0.987182</c:v>
                </c:pt>
                <c:pt idx="9483">
                  <c:v>0.98770000000000002</c:v>
                </c:pt>
                <c:pt idx="9484">
                  <c:v>0.98950099999999996</c:v>
                </c:pt>
                <c:pt idx="9485">
                  <c:v>0.99280400000000002</c:v>
                </c:pt>
                <c:pt idx="9486">
                  <c:v>0.99634</c:v>
                </c:pt>
                <c:pt idx="9487">
                  <c:v>0.99898299999999995</c:v>
                </c:pt>
                <c:pt idx="9488">
                  <c:v>1.000645</c:v>
                </c:pt>
                <c:pt idx="9489">
                  <c:v>1.001903</c:v>
                </c:pt>
                <c:pt idx="9490">
                  <c:v>1.00376</c:v>
                </c:pt>
                <c:pt idx="9491">
                  <c:v>1.0068049999999999</c:v>
                </c:pt>
                <c:pt idx="9492">
                  <c:v>1.0104740000000001</c:v>
                </c:pt>
                <c:pt idx="9493">
                  <c:v>1.013687</c:v>
                </c:pt>
                <c:pt idx="9494">
                  <c:v>1.015835</c:v>
                </c:pt>
                <c:pt idx="9495">
                  <c:v>1.017409</c:v>
                </c:pt>
                <c:pt idx="9496">
                  <c:v>1.0192159999999999</c:v>
                </c:pt>
                <c:pt idx="9497">
                  <c:v>1.0207740000000001</c:v>
                </c:pt>
                <c:pt idx="9498">
                  <c:v>1.020826</c:v>
                </c:pt>
                <c:pt idx="9499">
                  <c:v>1.019064</c:v>
                </c:pt>
                <c:pt idx="9500">
                  <c:v>1.01624</c:v>
                </c:pt>
                <c:pt idx="9501">
                  <c:v>1.013155</c:v>
                </c:pt>
                <c:pt idx="9502">
                  <c:v>1.0099720000000001</c:v>
                </c:pt>
                <c:pt idx="9503">
                  <c:v>1.006154</c:v>
                </c:pt>
                <c:pt idx="9504">
                  <c:v>1.001279</c:v>
                </c:pt>
                <c:pt idx="9505">
                  <c:v>0.99613300000000005</c:v>
                </c:pt>
                <c:pt idx="9506">
                  <c:v>0.99246699999999999</c:v>
                </c:pt>
                <c:pt idx="9507">
                  <c:v>0.99109899999999995</c:v>
                </c:pt>
                <c:pt idx="9508">
                  <c:v>0.99111000000000005</c:v>
                </c:pt>
                <c:pt idx="9509">
                  <c:v>0.99116800000000005</c:v>
                </c:pt>
                <c:pt idx="9510">
                  <c:v>0.99055000000000004</c:v>
                </c:pt>
                <c:pt idx="9511">
                  <c:v>0.989205</c:v>
                </c:pt>
                <c:pt idx="9512">
                  <c:v>0.98748000000000002</c:v>
                </c:pt>
                <c:pt idx="9513">
                  <c:v>0.98574300000000004</c:v>
                </c:pt>
                <c:pt idx="9514">
                  <c:v>0.98424299999999998</c:v>
                </c:pt>
                <c:pt idx="9515">
                  <c:v>0.98295900000000003</c:v>
                </c:pt>
                <c:pt idx="9516">
                  <c:v>0.98205100000000001</c:v>
                </c:pt>
                <c:pt idx="9517">
                  <c:v>0.98232200000000003</c:v>
                </c:pt>
                <c:pt idx="9518">
                  <c:v>0.98430899999999999</c:v>
                </c:pt>
                <c:pt idx="9519">
                  <c:v>0.98740799999999995</c:v>
                </c:pt>
                <c:pt idx="9520">
                  <c:v>0.99007199999999995</c:v>
                </c:pt>
                <c:pt idx="9521">
                  <c:v>0.99106099999999997</c:v>
                </c:pt>
                <c:pt idx="9522">
                  <c:v>0.99079600000000001</c:v>
                </c:pt>
                <c:pt idx="9523">
                  <c:v>0.99065400000000003</c:v>
                </c:pt>
                <c:pt idx="9524">
                  <c:v>0.99104800000000004</c:v>
                </c:pt>
                <c:pt idx="9525">
                  <c:v>0.99106499999999997</c:v>
                </c:pt>
                <c:pt idx="9526">
                  <c:v>0.99011000000000005</c:v>
                </c:pt>
                <c:pt idx="9527">
                  <c:v>0.989174</c:v>
                </c:pt>
                <c:pt idx="9528">
                  <c:v>0.98961399999999999</c:v>
                </c:pt>
                <c:pt idx="9529">
                  <c:v>0.991699</c:v>
                </c:pt>
                <c:pt idx="9530">
                  <c:v>0.99463199999999996</c:v>
                </c:pt>
                <c:pt idx="9531">
                  <c:v>0.99718899999999999</c:v>
                </c:pt>
                <c:pt idx="9532">
                  <c:v>0.99901700000000004</c:v>
                </c:pt>
                <c:pt idx="9533">
                  <c:v>1.0014000000000001</c:v>
                </c:pt>
                <c:pt idx="9534">
                  <c:v>1.0059899999999999</c:v>
                </c:pt>
                <c:pt idx="9535">
                  <c:v>1.01244</c:v>
                </c:pt>
                <c:pt idx="9536">
                  <c:v>1.018268</c:v>
                </c:pt>
                <c:pt idx="9537">
                  <c:v>1.0215080000000001</c:v>
                </c:pt>
                <c:pt idx="9538">
                  <c:v>1.02237</c:v>
                </c:pt>
                <c:pt idx="9539">
                  <c:v>1.022329</c:v>
                </c:pt>
                <c:pt idx="9540">
                  <c:v>1.0223709999999999</c:v>
                </c:pt>
                <c:pt idx="9541">
                  <c:v>1.022192</c:v>
                </c:pt>
                <c:pt idx="9542">
                  <c:v>1.0207200000000001</c:v>
                </c:pt>
                <c:pt idx="9543">
                  <c:v>1.017482</c:v>
                </c:pt>
                <c:pt idx="9544">
                  <c:v>1.0134920000000001</c:v>
                </c:pt>
                <c:pt idx="9545">
                  <c:v>1.0102249999999999</c:v>
                </c:pt>
                <c:pt idx="9546">
                  <c:v>1.0077719999999999</c:v>
                </c:pt>
                <c:pt idx="9547">
                  <c:v>1.004732</c:v>
                </c:pt>
                <c:pt idx="9548">
                  <c:v>1.000232</c:v>
                </c:pt>
                <c:pt idx="9549">
                  <c:v>0.995309</c:v>
                </c:pt>
                <c:pt idx="9550">
                  <c:v>0.99181699999999995</c:v>
                </c:pt>
                <c:pt idx="9551">
                  <c:v>0.990402</c:v>
                </c:pt>
                <c:pt idx="9552">
                  <c:v>0.98990599999999995</c:v>
                </c:pt>
                <c:pt idx="9553">
                  <c:v>0.98872700000000002</c:v>
                </c:pt>
                <c:pt idx="9554">
                  <c:v>0.986487</c:v>
                </c:pt>
                <c:pt idx="9555">
                  <c:v>0.984375</c:v>
                </c:pt>
                <c:pt idx="9556">
                  <c:v>0.98392900000000005</c:v>
                </c:pt>
                <c:pt idx="9557">
                  <c:v>0.98612</c:v>
                </c:pt>
                <c:pt idx="9558">
                  <c:v>0.99100600000000005</c:v>
                </c:pt>
                <c:pt idx="9559">
                  <c:v>0.996332</c:v>
                </c:pt>
                <c:pt idx="9560">
                  <c:v>0.99892800000000004</c:v>
                </c:pt>
                <c:pt idx="9561">
                  <c:v>0.99830300000000005</c:v>
                </c:pt>
                <c:pt idx="9562">
                  <c:v>0.99615299999999996</c:v>
                </c:pt>
                <c:pt idx="9563">
                  <c:v>0.99404499999999996</c:v>
                </c:pt>
                <c:pt idx="9564">
                  <c:v>0.99263900000000005</c:v>
                </c:pt>
                <c:pt idx="9565">
                  <c:v>0.99158599999999997</c:v>
                </c:pt>
                <c:pt idx="9566">
                  <c:v>0.99048800000000004</c:v>
                </c:pt>
                <c:pt idx="9567">
                  <c:v>0.99022100000000002</c:v>
                </c:pt>
                <c:pt idx="9568">
                  <c:v>0.99191099999999999</c:v>
                </c:pt>
                <c:pt idx="9569">
                  <c:v>0.99573299999999998</c:v>
                </c:pt>
                <c:pt idx="9570">
                  <c:v>1.0016339999999999</c:v>
                </c:pt>
                <c:pt idx="9571">
                  <c:v>1.008397</c:v>
                </c:pt>
                <c:pt idx="9572">
                  <c:v>1.0138180000000001</c:v>
                </c:pt>
                <c:pt idx="9573">
                  <c:v>1.0173700000000001</c:v>
                </c:pt>
                <c:pt idx="9574">
                  <c:v>1.0199240000000001</c:v>
                </c:pt>
                <c:pt idx="9575">
                  <c:v>1.021782</c:v>
                </c:pt>
                <c:pt idx="9576">
                  <c:v>1.022499</c:v>
                </c:pt>
                <c:pt idx="9577">
                  <c:v>1.0221499999999999</c:v>
                </c:pt>
                <c:pt idx="9578">
                  <c:v>1.0218240000000001</c:v>
                </c:pt>
                <c:pt idx="9579">
                  <c:v>1.022446</c:v>
                </c:pt>
                <c:pt idx="9580">
                  <c:v>1.0236909999999999</c:v>
                </c:pt>
                <c:pt idx="9581">
                  <c:v>1.024275</c:v>
                </c:pt>
                <c:pt idx="9582">
                  <c:v>1.0232140000000001</c:v>
                </c:pt>
                <c:pt idx="9583">
                  <c:v>1.020618</c:v>
                </c:pt>
                <c:pt idx="9584">
                  <c:v>1.017393</c:v>
                </c:pt>
                <c:pt idx="9585">
                  <c:v>1.0146090000000001</c:v>
                </c:pt>
                <c:pt idx="9586">
                  <c:v>1.0125029999999999</c:v>
                </c:pt>
                <c:pt idx="9587">
                  <c:v>1.010208</c:v>
                </c:pt>
                <c:pt idx="9588">
                  <c:v>1.0068630000000001</c:v>
                </c:pt>
                <c:pt idx="9589">
                  <c:v>1.002194</c:v>
                </c:pt>
                <c:pt idx="9590">
                  <c:v>0.99690000000000001</c:v>
                </c:pt>
                <c:pt idx="9591">
                  <c:v>0.99263699999999999</c:v>
                </c:pt>
                <c:pt idx="9592">
                  <c:v>0.99033499999999997</c:v>
                </c:pt>
                <c:pt idx="9593">
                  <c:v>0.98929599999999995</c:v>
                </c:pt>
                <c:pt idx="9594">
                  <c:v>0.98810699999999996</c:v>
                </c:pt>
                <c:pt idx="9595">
                  <c:v>0.98572000000000004</c:v>
                </c:pt>
                <c:pt idx="9596">
                  <c:v>0.98218700000000003</c:v>
                </c:pt>
                <c:pt idx="9597">
                  <c:v>0.97868100000000002</c:v>
                </c:pt>
                <c:pt idx="9598">
                  <c:v>0.97648000000000001</c:v>
                </c:pt>
                <c:pt idx="9599">
                  <c:v>0.97587500000000005</c:v>
                </c:pt>
                <c:pt idx="9600">
                  <c:v>0.97645000000000004</c:v>
                </c:pt>
                <c:pt idx="9601">
                  <c:v>0.97764099999999998</c:v>
                </c:pt>
                <c:pt idx="9602">
                  <c:v>0.97878100000000001</c:v>
                </c:pt>
                <c:pt idx="9603">
                  <c:v>0.98014999999999997</c:v>
                </c:pt>
                <c:pt idx="9604">
                  <c:v>0.98291600000000001</c:v>
                </c:pt>
                <c:pt idx="9605">
                  <c:v>0.98702900000000005</c:v>
                </c:pt>
                <c:pt idx="9606">
                  <c:v>0.99113200000000001</c:v>
                </c:pt>
                <c:pt idx="9607">
                  <c:v>0.99390699999999998</c:v>
                </c:pt>
                <c:pt idx="9608">
                  <c:v>0.99474399999999996</c:v>
                </c:pt>
                <c:pt idx="9609">
                  <c:v>0.99454100000000001</c:v>
                </c:pt>
                <c:pt idx="9610">
                  <c:v>0.99479300000000004</c:v>
                </c:pt>
                <c:pt idx="9611">
                  <c:v>0.99580100000000005</c:v>
                </c:pt>
                <c:pt idx="9612">
                  <c:v>0.99710299999999996</c:v>
                </c:pt>
                <c:pt idx="9613">
                  <c:v>0.998363</c:v>
                </c:pt>
                <c:pt idx="9614">
                  <c:v>0.99946599999999997</c:v>
                </c:pt>
                <c:pt idx="9615">
                  <c:v>1.000748</c:v>
                </c:pt>
                <c:pt idx="9616">
                  <c:v>1.0027410000000001</c:v>
                </c:pt>
                <c:pt idx="9617">
                  <c:v>1.0053829999999999</c:v>
                </c:pt>
                <c:pt idx="9618">
                  <c:v>1.0080150000000001</c:v>
                </c:pt>
                <c:pt idx="9619">
                  <c:v>1.0104420000000001</c:v>
                </c:pt>
                <c:pt idx="9620">
                  <c:v>1.0132209999999999</c:v>
                </c:pt>
                <c:pt idx="9621">
                  <c:v>1.016559</c:v>
                </c:pt>
                <c:pt idx="9622">
                  <c:v>1.019774</c:v>
                </c:pt>
                <c:pt idx="9623">
                  <c:v>1.021506</c:v>
                </c:pt>
                <c:pt idx="9624">
                  <c:v>1.020397</c:v>
                </c:pt>
                <c:pt idx="9625">
                  <c:v>1.0164599999999999</c:v>
                </c:pt>
                <c:pt idx="9626">
                  <c:v>1.0113989999999999</c:v>
                </c:pt>
                <c:pt idx="9627">
                  <c:v>1.0070269999999999</c:v>
                </c:pt>
                <c:pt idx="9628">
                  <c:v>1.0038320000000001</c:v>
                </c:pt>
                <c:pt idx="9629">
                  <c:v>1.0011380000000001</c:v>
                </c:pt>
                <c:pt idx="9630">
                  <c:v>0.99820500000000001</c:v>
                </c:pt>
                <c:pt idx="9631">
                  <c:v>0.99495199999999995</c:v>
                </c:pt>
                <c:pt idx="9632">
                  <c:v>0.99173900000000004</c:v>
                </c:pt>
                <c:pt idx="9633">
                  <c:v>0.98912100000000003</c:v>
                </c:pt>
                <c:pt idx="9634">
                  <c:v>0.98753299999999999</c:v>
                </c:pt>
                <c:pt idx="9635">
                  <c:v>0.98653900000000005</c:v>
                </c:pt>
                <c:pt idx="9636">
                  <c:v>0.98502100000000004</c:v>
                </c:pt>
                <c:pt idx="9637">
                  <c:v>0.98250400000000004</c:v>
                </c:pt>
                <c:pt idx="9638">
                  <c:v>0.98001799999999994</c:v>
                </c:pt>
                <c:pt idx="9639">
                  <c:v>0.97912299999999997</c:v>
                </c:pt>
                <c:pt idx="9640">
                  <c:v>0.98011300000000001</c:v>
                </c:pt>
                <c:pt idx="9641">
                  <c:v>0.98166699999999996</c:v>
                </c:pt>
                <c:pt idx="9642">
                  <c:v>0.98215699999999995</c:v>
                </c:pt>
                <c:pt idx="9643">
                  <c:v>0.98132299999999995</c:v>
                </c:pt>
                <c:pt idx="9644">
                  <c:v>0.98076600000000003</c:v>
                </c:pt>
                <c:pt idx="9645">
                  <c:v>0.98229299999999997</c:v>
                </c:pt>
                <c:pt idx="9646">
                  <c:v>0.98582899999999996</c:v>
                </c:pt>
                <c:pt idx="9647">
                  <c:v>0.98990199999999995</c:v>
                </c:pt>
                <c:pt idx="9648">
                  <c:v>0.99331499999999995</c:v>
                </c:pt>
                <c:pt idx="9649">
                  <c:v>0.99568100000000004</c:v>
                </c:pt>
                <c:pt idx="9650">
                  <c:v>0.99759699999999996</c:v>
                </c:pt>
                <c:pt idx="9651">
                  <c:v>0.999691</c:v>
                </c:pt>
                <c:pt idx="9652">
                  <c:v>1.0014959999999999</c:v>
                </c:pt>
                <c:pt idx="9653">
                  <c:v>1.002292</c:v>
                </c:pt>
                <c:pt idx="9654">
                  <c:v>1.002092</c:v>
                </c:pt>
                <c:pt idx="9655">
                  <c:v>1.0015270000000001</c:v>
                </c:pt>
                <c:pt idx="9656">
                  <c:v>1.0014149999999999</c:v>
                </c:pt>
                <c:pt idx="9657">
                  <c:v>1.0023070000000001</c:v>
                </c:pt>
                <c:pt idx="9658">
                  <c:v>1.00407</c:v>
                </c:pt>
                <c:pt idx="9659">
                  <c:v>1.0057529999999999</c:v>
                </c:pt>
                <c:pt idx="9660">
                  <c:v>1.0064409999999999</c:v>
                </c:pt>
                <c:pt idx="9661">
                  <c:v>1.0065040000000001</c:v>
                </c:pt>
                <c:pt idx="9662">
                  <c:v>1.0072650000000001</c:v>
                </c:pt>
                <c:pt idx="9663">
                  <c:v>1.009595</c:v>
                </c:pt>
                <c:pt idx="9664">
                  <c:v>1.013001</c:v>
                </c:pt>
                <c:pt idx="9665">
                  <c:v>1.015889</c:v>
                </c:pt>
                <c:pt idx="9666">
                  <c:v>1.0169459999999999</c:v>
                </c:pt>
                <c:pt idx="9667">
                  <c:v>1.016081</c:v>
                </c:pt>
                <c:pt idx="9668">
                  <c:v>1.014267</c:v>
                </c:pt>
                <c:pt idx="9669">
                  <c:v>1.012653</c:v>
                </c:pt>
                <c:pt idx="9670">
                  <c:v>1.011414</c:v>
                </c:pt>
                <c:pt idx="9671">
                  <c:v>1.009833</c:v>
                </c:pt>
                <c:pt idx="9672">
                  <c:v>1.0074190000000001</c:v>
                </c:pt>
                <c:pt idx="9673">
                  <c:v>1.004391</c:v>
                </c:pt>
                <c:pt idx="9674">
                  <c:v>1.001403</c:v>
                </c:pt>
                <c:pt idx="9675">
                  <c:v>0.99914199999999997</c:v>
                </c:pt>
                <c:pt idx="9676">
                  <c:v>0.99800500000000003</c:v>
                </c:pt>
                <c:pt idx="9677">
                  <c:v>0.997811</c:v>
                </c:pt>
                <c:pt idx="9678">
                  <c:v>0.99739500000000003</c:v>
                </c:pt>
                <c:pt idx="9679">
                  <c:v>0.99546699999999999</c:v>
                </c:pt>
                <c:pt idx="9680">
                  <c:v>0.99214800000000003</c:v>
                </c:pt>
                <c:pt idx="9681">
                  <c:v>0.98883200000000004</c:v>
                </c:pt>
                <c:pt idx="9682">
                  <c:v>0.98651299999999997</c:v>
                </c:pt>
                <c:pt idx="9683">
                  <c:v>0.984707</c:v>
                </c:pt>
                <c:pt idx="9684">
                  <c:v>0.98264899999999999</c:v>
                </c:pt>
                <c:pt idx="9685">
                  <c:v>0.98085999999999995</c:v>
                </c:pt>
                <c:pt idx="9686">
                  <c:v>0.98055400000000004</c:v>
                </c:pt>
                <c:pt idx="9687">
                  <c:v>0.98211999999999999</c:v>
                </c:pt>
                <c:pt idx="9688">
                  <c:v>0.98462700000000003</c:v>
                </c:pt>
                <c:pt idx="9689">
                  <c:v>0.98661299999999996</c:v>
                </c:pt>
                <c:pt idx="9690">
                  <c:v>0.987286</c:v>
                </c:pt>
                <c:pt idx="9691">
                  <c:v>0.98695600000000006</c:v>
                </c:pt>
                <c:pt idx="9692">
                  <c:v>0.98695600000000006</c:v>
                </c:pt>
                <c:pt idx="9693">
                  <c:v>0.98855199999999999</c:v>
                </c:pt>
                <c:pt idx="9694">
                  <c:v>0.991344</c:v>
                </c:pt>
                <c:pt idx="9695">
                  <c:v>0.99404199999999998</c:v>
                </c:pt>
                <c:pt idx="9696">
                  <c:v>0.99623499999999998</c:v>
                </c:pt>
                <c:pt idx="9697">
                  <c:v>0.99867799999999995</c:v>
                </c:pt>
                <c:pt idx="9698">
                  <c:v>1.00237</c:v>
                </c:pt>
                <c:pt idx="9699">
                  <c:v>1.006918</c:v>
                </c:pt>
                <c:pt idx="9700">
                  <c:v>1.010732</c:v>
                </c:pt>
                <c:pt idx="9701">
                  <c:v>1.0129729999999999</c:v>
                </c:pt>
                <c:pt idx="9702">
                  <c:v>1.014032</c:v>
                </c:pt>
                <c:pt idx="9703">
                  <c:v>1.015074</c:v>
                </c:pt>
                <c:pt idx="9704">
                  <c:v>1.0173509999999999</c:v>
                </c:pt>
                <c:pt idx="9705">
                  <c:v>1.020526</c:v>
                </c:pt>
                <c:pt idx="9706">
                  <c:v>1.0226519999999999</c:v>
                </c:pt>
                <c:pt idx="9707">
                  <c:v>1.022635</c:v>
                </c:pt>
                <c:pt idx="9708">
                  <c:v>1.020977</c:v>
                </c:pt>
                <c:pt idx="9709">
                  <c:v>1.0186470000000001</c:v>
                </c:pt>
                <c:pt idx="9710">
                  <c:v>1.0165390000000001</c:v>
                </c:pt>
                <c:pt idx="9711">
                  <c:v>1.014726</c:v>
                </c:pt>
                <c:pt idx="9712">
                  <c:v>1.0123329999999999</c:v>
                </c:pt>
                <c:pt idx="9713">
                  <c:v>1.008977</c:v>
                </c:pt>
                <c:pt idx="9714">
                  <c:v>1.0051620000000001</c:v>
                </c:pt>
                <c:pt idx="9715">
                  <c:v>1.001433</c:v>
                </c:pt>
                <c:pt idx="9716">
                  <c:v>0.99835600000000002</c:v>
                </c:pt>
                <c:pt idx="9717">
                  <c:v>0.99598299999999995</c:v>
                </c:pt>
                <c:pt idx="9718">
                  <c:v>0.99320600000000003</c:v>
                </c:pt>
                <c:pt idx="9719">
                  <c:v>0.98934699999999998</c:v>
                </c:pt>
                <c:pt idx="9720">
                  <c:v>0.98545300000000002</c:v>
                </c:pt>
                <c:pt idx="9721">
                  <c:v>0.98315799999999998</c:v>
                </c:pt>
                <c:pt idx="9722">
                  <c:v>0.98316400000000004</c:v>
                </c:pt>
                <c:pt idx="9723">
                  <c:v>0.98440300000000003</c:v>
                </c:pt>
                <c:pt idx="9724">
                  <c:v>0.98477499999999996</c:v>
                </c:pt>
                <c:pt idx="9725">
                  <c:v>0.98376799999999998</c:v>
                </c:pt>
                <c:pt idx="9726">
                  <c:v>0.983012</c:v>
                </c:pt>
                <c:pt idx="9727">
                  <c:v>0.98360700000000001</c:v>
                </c:pt>
                <c:pt idx="9728">
                  <c:v>0.98520600000000003</c:v>
                </c:pt>
                <c:pt idx="9729">
                  <c:v>0.98724000000000001</c:v>
                </c:pt>
                <c:pt idx="9730">
                  <c:v>0.98896399999999995</c:v>
                </c:pt>
                <c:pt idx="9731">
                  <c:v>0.98973100000000003</c:v>
                </c:pt>
                <c:pt idx="9732">
                  <c:v>0.99009999999999998</c:v>
                </c:pt>
                <c:pt idx="9733">
                  <c:v>0.99127500000000002</c:v>
                </c:pt>
                <c:pt idx="9734">
                  <c:v>0.99355000000000004</c:v>
                </c:pt>
                <c:pt idx="9735">
                  <c:v>0.99610200000000004</c:v>
                </c:pt>
                <c:pt idx="9736">
                  <c:v>0.998062</c:v>
                </c:pt>
                <c:pt idx="9737">
                  <c:v>0.99943199999999999</c:v>
                </c:pt>
                <c:pt idx="9738">
                  <c:v>1.00091</c:v>
                </c:pt>
                <c:pt idx="9739">
                  <c:v>1.0028630000000001</c:v>
                </c:pt>
                <c:pt idx="9740">
                  <c:v>1.0046619999999999</c:v>
                </c:pt>
                <c:pt idx="9741">
                  <c:v>1.00543</c:v>
                </c:pt>
                <c:pt idx="9742">
                  <c:v>1.00535</c:v>
                </c:pt>
                <c:pt idx="9743">
                  <c:v>1.005511</c:v>
                </c:pt>
                <c:pt idx="9744">
                  <c:v>1.0069269999999999</c:v>
                </c:pt>
                <c:pt idx="9745">
                  <c:v>1.009598</c:v>
                </c:pt>
                <c:pt idx="9746">
                  <c:v>1.0120629999999999</c:v>
                </c:pt>
                <c:pt idx="9747">
                  <c:v>1.0133129999999999</c:v>
                </c:pt>
                <c:pt idx="9748">
                  <c:v>1.0141960000000001</c:v>
                </c:pt>
                <c:pt idx="9749">
                  <c:v>1.015601</c:v>
                </c:pt>
                <c:pt idx="9750">
                  <c:v>1.016599</c:v>
                </c:pt>
                <c:pt idx="9751">
                  <c:v>1.015169</c:v>
                </c:pt>
                <c:pt idx="9752">
                  <c:v>1.0108269999999999</c:v>
                </c:pt>
                <c:pt idx="9753">
                  <c:v>1.0050669999999999</c:v>
                </c:pt>
                <c:pt idx="9754">
                  <c:v>0.99960000000000004</c:v>
                </c:pt>
                <c:pt idx="9755">
                  <c:v>0.99572300000000002</c:v>
                </c:pt>
                <c:pt idx="9756">
                  <c:v>0.99383999999999995</c:v>
                </c:pt>
                <c:pt idx="9757">
                  <c:v>0.99292999999999998</c:v>
                </c:pt>
                <c:pt idx="9758">
                  <c:v>0.99144399999999999</c:v>
                </c:pt>
                <c:pt idx="9759">
                  <c:v>0.98900699999999997</c:v>
                </c:pt>
                <c:pt idx="9760">
                  <c:v>0.98678900000000003</c:v>
                </c:pt>
                <c:pt idx="9761">
                  <c:v>0.98569099999999998</c:v>
                </c:pt>
                <c:pt idx="9762">
                  <c:v>0.98512999999999995</c:v>
                </c:pt>
                <c:pt idx="9763">
                  <c:v>0.98399800000000004</c:v>
                </c:pt>
                <c:pt idx="9764">
                  <c:v>0.98194400000000004</c:v>
                </c:pt>
                <c:pt idx="9765">
                  <c:v>0.98003300000000004</c:v>
                </c:pt>
                <c:pt idx="9766">
                  <c:v>0.97947700000000004</c:v>
                </c:pt>
                <c:pt idx="9767">
                  <c:v>0.97971900000000001</c:v>
                </c:pt>
                <c:pt idx="9768">
                  <c:v>0.97997599999999996</c:v>
                </c:pt>
                <c:pt idx="9769">
                  <c:v>0.98048000000000002</c:v>
                </c:pt>
                <c:pt idx="9770">
                  <c:v>0.98103200000000002</c:v>
                </c:pt>
                <c:pt idx="9771">
                  <c:v>0.98151699999999997</c:v>
                </c:pt>
                <c:pt idx="9772">
                  <c:v>0.98282999999999998</c:v>
                </c:pt>
                <c:pt idx="9773">
                  <c:v>0.98523000000000005</c:v>
                </c:pt>
                <c:pt idx="9774">
                  <c:v>0.987541</c:v>
                </c:pt>
                <c:pt idx="9775">
                  <c:v>0.98894099999999996</c:v>
                </c:pt>
                <c:pt idx="9776">
                  <c:v>0.98973800000000001</c:v>
                </c:pt>
                <c:pt idx="9777">
                  <c:v>0.99069499999999999</c:v>
                </c:pt>
                <c:pt idx="9778">
                  <c:v>0.992699</c:v>
                </c:pt>
                <c:pt idx="9779">
                  <c:v>0.99587199999999998</c:v>
                </c:pt>
                <c:pt idx="9780">
                  <c:v>0.99931300000000001</c:v>
                </c:pt>
                <c:pt idx="9781">
                  <c:v>1.002197</c:v>
                </c:pt>
                <c:pt idx="9782">
                  <c:v>1.0041789999999999</c:v>
                </c:pt>
                <c:pt idx="9783">
                  <c:v>1.0054419999999999</c:v>
                </c:pt>
                <c:pt idx="9784">
                  <c:v>1.0069220000000001</c:v>
                </c:pt>
                <c:pt idx="9785">
                  <c:v>1.0094860000000001</c:v>
                </c:pt>
                <c:pt idx="9786">
                  <c:v>1.012856</c:v>
                </c:pt>
                <c:pt idx="9787">
                  <c:v>1.015657</c:v>
                </c:pt>
                <c:pt idx="9788">
                  <c:v>1.0166630000000001</c:v>
                </c:pt>
                <c:pt idx="9789">
                  <c:v>1.016203</c:v>
                </c:pt>
                <c:pt idx="9790">
                  <c:v>1.015649</c:v>
                </c:pt>
                <c:pt idx="9791">
                  <c:v>1.0156579999999999</c:v>
                </c:pt>
                <c:pt idx="9792">
                  <c:v>1.0158100000000001</c:v>
                </c:pt>
                <c:pt idx="9793">
                  <c:v>1.015255</c:v>
                </c:pt>
                <c:pt idx="9794">
                  <c:v>1.013371</c:v>
                </c:pt>
                <c:pt idx="9795">
                  <c:v>1.0104649999999999</c:v>
                </c:pt>
                <c:pt idx="9796">
                  <c:v>1.007549</c:v>
                </c:pt>
                <c:pt idx="9797">
                  <c:v>1.0054160000000001</c:v>
                </c:pt>
                <c:pt idx="9798">
                  <c:v>1.003857</c:v>
                </c:pt>
                <c:pt idx="9799">
                  <c:v>1.0018020000000001</c:v>
                </c:pt>
                <c:pt idx="9800">
                  <c:v>0.99889300000000003</c:v>
                </c:pt>
                <c:pt idx="9801">
                  <c:v>0.99597199999999997</c:v>
                </c:pt>
                <c:pt idx="9802">
                  <c:v>0.99358400000000002</c:v>
                </c:pt>
                <c:pt idx="9803">
                  <c:v>0.99128799999999995</c:v>
                </c:pt>
                <c:pt idx="9804">
                  <c:v>0.98844600000000005</c:v>
                </c:pt>
                <c:pt idx="9805">
                  <c:v>0.98510500000000001</c:v>
                </c:pt>
                <c:pt idx="9806">
                  <c:v>0.98206499999999997</c:v>
                </c:pt>
                <c:pt idx="9807">
                  <c:v>0.98003099999999999</c:v>
                </c:pt>
                <c:pt idx="9808">
                  <c:v>0.97909100000000004</c:v>
                </c:pt>
                <c:pt idx="9809">
                  <c:v>0.97883799999999999</c:v>
                </c:pt>
                <c:pt idx="9810">
                  <c:v>0.97854200000000002</c:v>
                </c:pt>
                <c:pt idx="9811">
                  <c:v>0.97831199999999996</c:v>
                </c:pt>
                <c:pt idx="9812">
                  <c:v>0.97952600000000001</c:v>
                </c:pt>
                <c:pt idx="9813">
                  <c:v>0.98284499999999997</c:v>
                </c:pt>
                <c:pt idx="9814">
                  <c:v>0.98731800000000003</c:v>
                </c:pt>
                <c:pt idx="9815">
                  <c:v>0.99131199999999997</c:v>
                </c:pt>
                <c:pt idx="9816">
                  <c:v>0.99353400000000003</c:v>
                </c:pt>
                <c:pt idx="9817">
                  <c:v>0.99425399999999997</c:v>
                </c:pt>
                <c:pt idx="9818">
                  <c:v>0.99494400000000005</c:v>
                </c:pt>
                <c:pt idx="9819">
                  <c:v>0.99629800000000002</c:v>
                </c:pt>
                <c:pt idx="9820">
                  <c:v>0.99789499999999998</c:v>
                </c:pt>
                <c:pt idx="9821">
                  <c:v>0.99933799999999995</c:v>
                </c:pt>
                <c:pt idx="9822">
                  <c:v>1.0003820000000001</c:v>
                </c:pt>
                <c:pt idx="9823">
                  <c:v>1.001144</c:v>
                </c:pt>
                <c:pt idx="9824">
                  <c:v>1.002704</c:v>
                </c:pt>
                <c:pt idx="9825">
                  <c:v>1.006033</c:v>
                </c:pt>
                <c:pt idx="9826">
                  <c:v>1.010586</c:v>
                </c:pt>
                <c:pt idx="9827">
                  <c:v>1.0147379999999999</c:v>
                </c:pt>
                <c:pt idx="9828">
                  <c:v>1.0171619999999999</c:v>
                </c:pt>
                <c:pt idx="9829">
                  <c:v>1.017342</c:v>
                </c:pt>
                <c:pt idx="9830">
                  <c:v>1.0157529999999999</c:v>
                </c:pt>
                <c:pt idx="9831">
                  <c:v>1.013803</c:v>
                </c:pt>
                <c:pt idx="9832">
                  <c:v>1.0127699999999999</c:v>
                </c:pt>
                <c:pt idx="9833">
                  <c:v>1.013115</c:v>
                </c:pt>
                <c:pt idx="9834">
                  <c:v>1.014397</c:v>
                </c:pt>
              </c:numCache>
            </c:numRef>
          </c:yVal>
          <c:smooth val="1"/>
          <c:extLst>
            <c:ext xmlns:c16="http://schemas.microsoft.com/office/drawing/2014/chart" uri="{C3380CC4-5D6E-409C-BE32-E72D297353CC}">
              <c16:uniqueId val="{00000002-7F20-40E8-9AC4-345681F0AB42}"/>
            </c:ext>
          </c:extLst>
        </c:ser>
        <c:dLbls>
          <c:showLegendKey val="0"/>
          <c:showVal val="0"/>
          <c:showCatName val="0"/>
          <c:showSerName val="0"/>
          <c:showPercent val="0"/>
          <c:showBubbleSize val="0"/>
        </c:dLbls>
        <c:axId val="507676344"/>
        <c:axId val="507675032"/>
      </c:scatterChart>
      <c:valAx>
        <c:axId val="507676344"/>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tiempo [ms]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507675032"/>
        <c:crosses val="autoZero"/>
        <c:crossBetween val="midCat"/>
      </c:valAx>
      <c:valAx>
        <c:axId val="50767503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Aceleración (g) [m/s2]</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50767634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a:t>Comportamiento Dinámico Balsa - Alta Densidad</a:t>
            </a:r>
          </a:p>
        </c:rich>
      </c:tx>
      <c:layout>
        <c:manualLayout>
          <c:xMode val="edge"/>
          <c:yMode val="edge"/>
          <c:x val="0.10228645670615281"/>
          <c:y val="3.2407407407407406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manualLayout>
          <c:layoutTarget val="inner"/>
          <c:xMode val="edge"/>
          <c:yMode val="edge"/>
          <c:x val="8.2548095402599705E-2"/>
          <c:y val="0.1388888888888889"/>
          <c:w val="0.88011438708121303"/>
          <c:h val="0.83333333333333337"/>
        </c:manualLayout>
      </c:layout>
      <c:scatterChart>
        <c:scatterStyle val="smoothMarker"/>
        <c:varyColors val="0"/>
        <c:ser>
          <c:idx val="0"/>
          <c:order val="0"/>
          <c:tx>
            <c:v>24</c:v>
          </c:tx>
          <c:spPr>
            <a:ln w="9525" cap="rnd">
              <a:solidFill>
                <a:schemeClr val="accent1"/>
              </a:solidFill>
              <a:round/>
            </a:ln>
            <a:effectLst/>
          </c:spPr>
          <c:marker>
            <c:symbol val="none"/>
          </c:marker>
          <c:xVal>
            <c:numRef>
              <c:f>'24'!$C$1:$C$9817</c:f>
              <c:numCache>
                <c:formatCode>General</c:formatCode>
                <c:ptCount val="9817"/>
                <c:pt idx="0">
                  <c:v>0.4</c:v>
                </c:pt>
                <c:pt idx="1">
                  <c:v>0.8</c:v>
                </c:pt>
                <c:pt idx="2">
                  <c:v>1.2</c:v>
                </c:pt>
                <c:pt idx="3">
                  <c:v>1.6</c:v>
                </c:pt>
                <c:pt idx="4">
                  <c:v>2</c:v>
                </c:pt>
                <c:pt idx="5">
                  <c:v>2.4</c:v>
                </c:pt>
                <c:pt idx="6">
                  <c:v>2.8</c:v>
                </c:pt>
                <c:pt idx="7">
                  <c:v>3.2</c:v>
                </c:pt>
                <c:pt idx="8">
                  <c:v>3.6</c:v>
                </c:pt>
                <c:pt idx="9">
                  <c:v>4</c:v>
                </c:pt>
                <c:pt idx="10">
                  <c:v>4.4000000000000004</c:v>
                </c:pt>
                <c:pt idx="11">
                  <c:v>4.8</c:v>
                </c:pt>
                <c:pt idx="12">
                  <c:v>5.2</c:v>
                </c:pt>
                <c:pt idx="13">
                  <c:v>5.6</c:v>
                </c:pt>
                <c:pt idx="14">
                  <c:v>6</c:v>
                </c:pt>
                <c:pt idx="15">
                  <c:v>6.4</c:v>
                </c:pt>
                <c:pt idx="16">
                  <c:v>6.8</c:v>
                </c:pt>
                <c:pt idx="17">
                  <c:v>7.2</c:v>
                </c:pt>
                <c:pt idx="18">
                  <c:v>7.6</c:v>
                </c:pt>
                <c:pt idx="19">
                  <c:v>8</c:v>
                </c:pt>
                <c:pt idx="20">
                  <c:v>8.4</c:v>
                </c:pt>
                <c:pt idx="21">
                  <c:v>8.8000000000000007</c:v>
                </c:pt>
                <c:pt idx="22">
                  <c:v>9.1999999999999993</c:v>
                </c:pt>
                <c:pt idx="23">
                  <c:v>9.6</c:v>
                </c:pt>
                <c:pt idx="24">
                  <c:v>10</c:v>
                </c:pt>
                <c:pt idx="25">
                  <c:v>10.4</c:v>
                </c:pt>
                <c:pt idx="26">
                  <c:v>10.8</c:v>
                </c:pt>
                <c:pt idx="27">
                  <c:v>11.2</c:v>
                </c:pt>
                <c:pt idx="28">
                  <c:v>11.6</c:v>
                </c:pt>
                <c:pt idx="29">
                  <c:v>12</c:v>
                </c:pt>
                <c:pt idx="30">
                  <c:v>12.4</c:v>
                </c:pt>
                <c:pt idx="31">
                  <c:v>12.8</c:v>
                </c:pt>
                <c:pt idx="32">
                  <c:v>13.2</c:v>
                </c:pt>
                <c:pt idx="33">
                  <c:v>13.6</c:v>
                </c:pt>
                <c:pt idx="34">
                  <c:v>14</c:v>
                </c:pt>
                <c:pt idx="35">
                  <c:v>14.4</c:v>
                </c:pt>
                <c:pt idx="36">
                  <c:v>14.8</c:v>
                </c:pt>
                <c:pt idx="37">
                  <c:v>15.2</c:v>
                </c:pt>
                <c:pt idx="38">
                  <c:v>15.6</c:v>
                </c:pt>
                <c:pt idx="39">
                  <c:v>16</c:v>
                </c:pt>
                <c:pt idx="40">
                  <c:v>16.399999999999999</c:v>
                </c:pt>
                <c:pt idx="41">
                  <c:v>16.8</c:v>
                </c:pt>
                <c:pt idx="42">
                  <c:v>17.2</c:v>
                </c:pt>
                <c:pt idx="43">
                  <c:v>17.600000000000001</c:v>
                </c:pt>
                <c:pt idx="44">
                  <c:v>18</c:v>
                </c:pt>
                <c:pt idx="45">
                  <c:v>18.399999999999999</c:v>
                </c:pt>
                <c:pt idx="46">
                  <c:v>18.8</c:v>
                </c:pt>
                <c:pt idx="47">
                  <c:v>19.2</c:v>
                </c:pt>
                <c:pt idx="48">
                  <c:v>19.600000000000001</c:v>
                </c:pt>
                <c:pt idx="49">
                  <c:v>20</c:v>
                </c:pt>
                <c:pt idx="50">
                  <c:v>20.399999999999999</c:v>
                </c:pt>
                <c:pt idx="51">
                  <c:v>20.8</c:v>
                </c:pt>
                <c:pt idx="52">
                  <c:v>21.2</c:v>
                </c:pt>
                <c:pt idx="53">
                  <c:v>21.6</c:v>
                </c:pt>
                <c:pt idx="54">
                  <c:v>22</c:v>
                </c:pt>
                <c:pt idx="55">
                  <c:v>22.4</c:v>
                </c:pt>
                <c:pt idx="56">
                  <c:v>22.8</c:v>
                </c:pt>
                <c:pt idx="57">
                  <c:v>23.2</c:v>
                </c:pt>
                <c:pt idx="58">
                  <c:v>23.6</c:v>
                </c:pt>
                <c:pt idx="59">
                  <c:v>24</c:v>
                </c:pt>
                <c:pt idx="60">
                  <c:v>24.4</c:v>
                </c:pt>
                <c:pt idx="61">
                  <c:v>24.8</c:v>
                </c:pt>
                <c:pt idx="62">
                  <c:v>25.2</c:v>
                </c:pt>
                <c:pt idx="63">
                  <c:v>25.6</c:v>
                </c:pt>
                <c:pt idx="64">
                  <c:v>26</c:v>
                </c:pt>
                <c:pt idx="65">
                  <c:v>26.4</c:v>
                </c:pt>
                <c:pt idx="66">
                  <c:v>26.8</c:v>
                </c:pt>
                <c:pt idx="67">
                  <c:v>27.2</c:v>
                </c:pt>
                <c:pt idx="68">
                  <c:v>27.6</c:v>
                </c:pt>
                <c:pt idx="69">
                  <c:v>28</c:v>
                </c:pt>
                <c:pt idx="70">
                  <c:v>28.4</c:v>
                </c:pt>
                <c:pt idx="71">
                  <c:v>28.8</c:v>
                </c:pt>
                <c:pt idx="72">
                  <c:v>29.2</c:v>
                </c:pt>
                <c:pt idx="73">
                  <c:v>29.6</c:v>
                </c:pt>
                <c:pt idx="74">
                  <c:v>30</c:v>
                </c:pt>
                <c:pt idx="75">
                  <c:v>30.4</c:v>
                </c:pt>
                <c:pt idx="76">
                  <c:v>30.8</c:v>
                </c:pt>
                <c:pt idx="77">
                  <c:v>31.2</c:v>
                </c:pt>
                <c:pt idx="78">
                  <c:v>31.6</c:v>
                </c:pt>
                <c:pt idx="79">
                  <c:v>32</c:v>
                </c:pt>
                <c:pt idx="80">
                  <c:v>32.4</c:v>
                </c:pt>
                <c:pt idx="81">
                  <c:v>32.799999999999997</c:v>
                </c:pt>
                <c:pt idx="82">
                  <c:v>33.200000000000003</c:v>
                </c:pt>
                <c:pt idx="83">
                  <c:v>33.6</c:v>
                </c:pt>
                <c:pt idx="84">
                  <c:v>34</c:v>
                </c:pt>
                <c:pt idx="85">
                  <c:v>34.4</c:v>
                </c:pt>
                <c:pt idx="86">
                  <c:v>34.799999999999997</c:v>
                </c:pt>
                <c:pt idx="87">
                  <c:v>35.200000000000003</c:v>
                </c:pt>
                <c:pt idx="88">
                  <c:v>35.6</c:v>
                </c:pt>
                <c:pt idx="89">
                  <c:v>36</c:v>
                </c:pt>
                <c:pt idx="90">
                  <c:v>36.4</c:v>
                </c:pt>
                <c:pt idx="91">
                  <c:v>36.799999999999997</c:v>
                </c:pt>
                <c:pt idx="92">
                  <c:v>37.200000000000003</c:v>
                </c:pt>
                <c:pt idx="93">
                  <c:v>37.6</c:v>
                </c:pt>
                <c:pt idx="94">
                  <c:v>38</c:v>
                </c:pt>
                <c:pt idx="95">
                  <c:v>38.4</c:v>
                </c:pt>
                <c:pt idx="96">
                  <c:v>38.799999999999997</c:v>
                </c:pt>
                <c:pt idx="97">
                  <c:v>39.200000000000003</c:v>
                </c:pt>
                <c:pt idx="98">
                  <c:v>39.6</c:v>
                </c:pt>
                <c:pt idx="99">
                  <c:v>40</c:v>
                </c:pt>
                <c:pt idx="100">
                  <c:v>40.4</c:v>
                </c:pt>
                <c:pt idx="101">
                  <c:v>40.799999999999997</c:v>
                </c:pt>
                <c:pt idx="102">
                  <c:v>41.2</c:v>
                </c:pt>
                <c:pt idx="103">
                  <c:v>41.6</c:v>
                </c:pt>
                <c:pt idx="104">
                  <c:v>42</c:v>
                </c:pt>
                <c:pt idx="105">
                  <c:v>42.4</c:v>
                </c:pt>
                <c:pt idx="106">
                  <c:v>42.8</c:v>
                </c:pt>
                <c:pt idx="107">
                  <c:v>43.2</c:v>
                </c:pt>
                <c:pt idx="108">
                  <c:v>43.6</c:v>
                </c:pt>
                <c:pt idx="109">
                  <c:v>44</c:v>
                </c:pt>
                <c:pt idx="110">
                  <c:v>44.4</c:v>
                </c:pt>
                <c:pt idx="111">
                  <c:v>44.8</c:v>
                </c:pt>
                <c:pt idx="112">
                  <c:v>45.2</c:v>
                </c:pt>
                <c:pt idx="113">
                  <c:v>45.6</c:v>
                </c:pt>
                <c:pt idx="114">
                  <c:v>46</c:v>
                </c:pt>
                <c:pt idx="115">
                  <c:v>46.4</c:v>
                </c:pt>
                <c:pt idx="116">
                  <c:v>46.8</c:v>
                </c:pt>
                <c:pt idx="117">
                  <c:v>47.2</c:v>
                </c:pt>
                <c:pt idx="118">
                  <c:v>47.6</c:v>
                </c:pt>
                <c:pt idx="119">
                  <c:v>48</c:v>
                </c:pt>
                <c:pt idx="120">
                  <c:v>48.4</c:v>
                </c:pt>
                <c:pt idx="121">
                  <c:v>48.8</c:v>
                </c:pt>
                <c:pt idx="122">
                  <c:v>49.2</c:v>
                </c:pt>
                <c:pt idx="123">
                  <c:v>49.6</c:v>
                </c:pt>
                <c:pt idx="124">
                  <c:v>50</c:v>
                </c:pt>
                <c:pt idx="125">
                  <c:v>50.4</c:v>
                </c:pt>
                <c:pt idx="126">
                  <c:v>50.8</c:v>
                </c:pt>
                <c:pt idx="127">
                  <c:v>51.2</c:v>
                </c:pt>
                <c:pt idx="128">
                  <c:v>51.6</c:v>
                </c:pt>
                <c:pt idx="129">
                  <c:v>52</c:v>
                </c:pt>
                <c:pt idx="130">
                  <c:v>52.4</c:v>
                </c:pt>
                <c:pt idx="131">
                  <c:v>52.8</c:v>
                </c:pt>
                <c:pt idx="132">
                  <c:v>53.2</c:v>
                </c:pt>
                <c:pt idx="133">
                  <c:v>53.6</c:v>
                </c:pt>
                <c:pt idx="134">
                  <c:v>54</c:v>
                </c:pt>
                <c:pt idx="135">
                  <c:v>54.4</c:v>
                </c:pt>
                <c:pt idx="136">
                  <c:v>54.8</c:v>
                </c:pt>
                <c:pt idx="137">
                  <c:v>55.2</c:v>
                </c:pt>
                <c:pt idx="138">
                  <c:v>55.6</c:v>
                </c:pt>
                <c:pt idx="139">
                  <c:v>56</c:v>
                </c:pt>
                <c:pt idx="140">
                  <c:v>56.4</c:v>
                </c:pt>
                <c:pt idx="141">
                  <c:v>56.8</c:v>
                </c:pt>
                <c:pt idx="142">
                  <c:v>57.2</c:v>
                </c:pt>
                <c:pt idx="143">
                  <c:v>57.6</c:v>
                </c:pt>
                <c:pt idx="144">
                  <c:v>58</c:v>
                </c:pt>
                <c:pt idx="145">
                  <c:v>58.4</c:v>
                </c:pt>
                <c:pt idx="146">
                  <c:v>58.8</c:v>
                </c:pt>
                <c:pt idx="147">
                  <c:v>59.2</c:v>
                </c:pt>
                <c:pt idx="148">
                  <c:v>59.6</c:v>
                </c:pt>
                <c:pt idx="149">
                  <c:v>60</c:v>
                </c:pt>
                <c:pt idx="150">
                  <c:v>60.4</c:v>
                </c:pt>
                <c:pt idx="151">
                  <c:v>60.8</c:v>
                </c:pt>
                <c:pt idx="152">
                  <c:v>61.2</c:v>
                </c:pt>
                <c:pt idx="153">
                  <c:v>61.6</c:v>
                </c:pt>
                <c:pt idx="154">
                  <c:v>62</c:v>
                </c:pt>
                <c:pt idx="155">
                  <c:v>62.4</c:v>
                </c:pt>
                <c:pt idx="156">
                  <c:v>62.8</c:v>
                </c:pt>
                <c:pt idx="157">
                  <c:v>63.2</c:v>
                </c:pt>
                <c:pt idx="158">
                  <c:v>63.6</c:v>
                </c:pt>
                <c:pt idx="159">
                  <c:v>64</c:v>
                </c:pt>
                <c:pt idx="160">
                  <c:v>64.400000000000006</c:v>
                </c:pt>
                <c:pt idx="161">
                  <c:v>64.8</c:v>
                </c:pt>
                <c:pt idx="162">
                  <c:v>65.2</c:v>
                </c:pt>
                <c:pt idx="163">
                  <c:v>65.599999999999994</c:v>
                </c:pt>
                <c:pt idx="164">
                  <c:v>66</c:v>
                </c:pt>
                <c:pt idx="165">
                  <c:v>66.400000000000006</c:v>
                </c:pt>
                <c:pt idx="166">
                  <c:v>66.8</c:v>
                </c:pt>
                <c:pt idx="167">
                  <c:v>67.2</c:v>
                </c:pt>
                <c:pt idx="168">
                  <c:v>67.599999999999994</c:v>
                </c:pt>
                <c:pt idx="169">
                  <c:v>68</c:v>
                </c:pt>
                <c:pt idx="170">
                  <c:v>68.400000000000006</c:v>
                </c:pt>
                <c:pt idx="171">
                  <c:v>68.8</c:v>
                </c:pt>
                <c:pt idx="172">
                  <c:v>69.2</c:v>
                </c:pt>
                <c:pt idx="173">
                  <c:v>69.599999999999994</c:v>
                </c:pt>
                <c:pt idx="174">
                  <c:v>70</c:v>
                </c:pt>
                <c:pt idx="175">
                  <c:v>70.400000000000006</c:v>
                </c:pt>
                <c:pt idx="176">
                  <c:v>70.8</c:v>
                </c:pt>
                <c:pt idx="177">
                  <c:v>71.2</c:v>
                </c:pt>
                <c:pt idx="178">
                  <c:v>71.599999999999994</c:v>
                </c:pt>
                <c:pt idx="179">
                  <c:v>72</c:v>
                </c:pt>
                <c:pt idx="180">
                  <c:v>72.400000000000006</c:v>
                </c:pt>
                <c:pt idx="181">
                  <c:v>72.8</c:v>
                </c:pt>
                <c:pt idx="182">
                  <c:v>73.2</c:v>
                </c:pt>
                <c:pt idx="183">
                  <c:v>73.599999999999994</c:v>
                </c:pt>
                <c:pt idx="184">
                  <c:v>74</c:v>
                </c:pt>
                <c:pt idx="185">
                  <c:v>74.400000000000006</c:v>
                </c:pt>
                <c:pt idx="186">
                  <c:v>74.8</c:v>
                </c:pt>
                <c:pt idx="187">
                  <c:v>75.2</c:v>
                </c:pt>
                <c:pt idx="188">
                  <c:v>75.599999999999994</c:v>
                </c:pt>
                <c:pt idx="189">
                  <c:v>76</c:v>
                </c:pt>
                <c:pt idx="190">
                  <c:v>76.400000000000006</c:v>
                </c:pt>
                <c:pt idx="191">
                  <c:v>76.8</c:v>
                </c:pt>
                <c:pt idx="192">
                  <c:v>77.2</c:v>
                </c:pt>
                <c:pt idx="193">
                  <c:v>77.599999999999994</c:v>
                </c:pt>
                <c:pt idx="194">
                  <c:v>78</c:v>
                </c:pt>
                <c:pt idx="195">
                  <c:v>78.400000000000006</c:v>
                </c:pt>
                <c:pt idx="196">
                  <c:v>78.8</c:v>
                </c:pt>
                <c:pt idx="197">
                  <c:v>79.2</c:v>
                </c:pt>
                <c:pt idx="198">
                  <c:v>79.599999999999994</c:v>
                </c:pt>
                <c:pt idx="199">
                  <c:v>80</c:v>
                </c:pt>
                <c:pt idx="200">
                  <c:v>80.400000000000006</c:v>
                </c:pt>
                <c:pt idx="201">
                  <c:v>80.8</c:v>
                </c:pt>
                <c:pt idx="202">
                  <c:v>81.2</c:v>
                </c:pt>
                <c:pt idx="203">
                  <c:v>81.599999999999994</c:v>
                </c:pt>
                <c:pt idx="204">
                  <c:v>82</c:v>
                </c:pt>
                <c:pt idx="205">
                  <c:v>82.4</c:v>
                </c:pt>
                <c:pt idx="206">
                  <c:v>82.8</c:v>
                </c:pt>
                <c:pt idx="207">
                  <c:v>83.2</c:v>
                </c:pt>
                <c:pt idx="208">
                  <c:v>83.6</c:v>
                </c:pt>
                <c:pt idx="209">
                  <c:v>84</c:v>
                </c:pt>
                <c:pt idx="210">
                  <c:v>84.4</c:v>
                </c:pt>
                <c:pt idx="211">
                  <c:v>84.8</c:v>
                </c:pt>
                <c:pt idx="212">
                  <c:v>85.2</c:v>
                </c:pt>
                <c:pt idx="213">
                  <c:v>85.6</c:v>
                </c:pt>
                <c:pt idx="214">
                  <c:v>86</c:v>
                </c:pt>
                <c:pt idx="215">
                  <c:v>86.4</c:v>
                </c:pt>
                <c:pt idx="216">
                  <c:v>86.8</c:v>
                </c:pt>
                <c:pt idx="217">
                  <c:v>87.2</c:v>
                </c:pt>
                <c:pt idx="218">
                  <c:v>87.6</c:v>
                </c:pt>
                <c:pt idx="219">
                  <c:v>88</c:v>
                </c:pt>
                <c:pt idx="220">
                  <c:v>88.4</c:v>
                </c:pt>
                <c:pt idx="221">
                  <c:v>88.8</c:v>
                </c:pt>
                <c:pt idx="222">
                  <c:v>89.2</c:v>
                </c:pt>
                <c:pt idx="223">
                  <c:v>89.6</c:v>
                </c:pt>
                <c:pt idx="224">
                  <c:v>90</c:v>
                </c:pt>
                <c:pt idx="225">
                  <c:v>90.4</c:v>
                </c:pt>
                <c:pt idx="226">
                  <c:v>90.8</c:v>
                </c:pt>
                <c:pt idx="227">
                  <c:v>91.2</c:v>
                </c:pt>
                <c:pt idx="228">
                  <c:v>91.6</c:v>
                </c:pt>
                <c:pt idx="229">
                  <c:v>92</c:v>
                </c:pt>
                <c:pt idx="230">
                  <c:v>92.4</c:v>
                </c:pt>
                <c:pt idx="231">
                  <c:v>92.8</c:v>
                </c:pt>
                <c:pt idx="232">
                  <c:v>93.2</c:v>
                </c:pt>
                <c:pt idx="233">
                  <c:v>93.6</c:v>
                </c:pt>
                <c:pt idx="234">
                  <c:v>94</c:v>
                </c:pt>
                <c:pt idx="235">
                  <c:v>94.4</c:v>
                </c:pt>
                <c:pt idx="236">
                  <c:v>94.8</c:v>
                </c:pt>
                <c:pt idx="237">
                  <c:v>95.2</c:v>
                </c:pt>
                <c:pt idx="238">
                  <c:v>95.6</c:v>
                </c:pt>
                <c:pt idx="239">
                  <c:v>96</c:v>
                </c:pt>
                <c:pt idx="240">
                  <c:v>96.4</c:v>
                </c:pt>
                <c:pt idx="241">
                  <c:v>96.8</c:v>
                </c:pt>
                <c:pt idx="242">
                  <c:v>97.2</c:v>
                </c:pt>
                <c:pt idx="243">
                  <c:v>97.6</c:v>
                </c:pt>
                <c:pt idx="244">
                  <c:v>98</c:v>
                </c:pt>
                <c:pt idx="245">
                  <c:v>98.4</c:v>
                </c:pt>
                <c:pt idx="246">
                  <c:v>98.8</c:v>
                </c:pt>
                <c:pt idx="247">
                  <c:v>99.2</c:v>
                </c:pt>
                <c:pt idx="248">
                  <c:v>99.6</c:v>
                </c:pt>
                <c:pt idx="249">
                  <c:v>100</c:v>
                </c:pt>
                <c:pt idx="250">
                  <c:v>100.4</c:v>
                </c:pt>
                <c:pt idx="251">
                  <c:v>100.8</c:v>
                </c:pt>
                <c:pt idx="252">
                  <c:v>101.2</c:v>
                </c:pt>
                <c:pt idx="253">
                  <c:v>101.6</c:v>
                </c:pt>
                <c:pt idx="254">
                  <c:v>102</c:v>
                </c:pt>
                <c:pt idx="255">
                  <c:v>102.4</c:v>
                </c:pt>
                <c:pt idx="256">
                  <c:v>102.8</c:v>
                </c:pt>
                <c:pt idx="257">
                  <c:v>103.2</c:v>
                </c:pt>
                <c:pt idx="258">
                  <c:v>103.6</c:v>
                </c:pt>
                <c:pt idx="259">
                  <c:v>104</c:v>
                </c:pt>
                <c:pt idx="260">
                  <c:v>104.4</c:v>
                </c:pt>
                <c:pt idx="261">
                  <c:v>104.8</c:v>
                </c:pt>
                <c:pt idx="262">
                  <c:v>105.2</c:v>
                </c:pt>
                <c:pt idx="263">
                  <c:v>105.6</c:v>
                </c:pt>
                <c:pt idx="264">
                  <c:v>106</c:v>
                </c:pt>
                <c:pt idx="265">
                  <c:v>106.4</c:v>
                </c:pt>
                <c:pt idx="266">
                  <c:v>106.8</c:v>
                </c:pt>
                <c:pt idx="267">
                  <c:v>107.2</c:v>
                </c:pt>
                <c:pt idx="268">
                  <c:v>107.6</c:v>
                </c:pt>
                <c:pt idx="269">
                  <c:v>108</c:v>
                </c:pt>
                <c:pt idx="270">
                  <c:v>108.4</c:v>
                </c:pt>
                <c:pt idx="271">
                  <c:v>108.8</c:v>
                </c:pt>
                <c:pt idx="272">
                  <c:v>109.2</c:v>
                </c:pt>
                <c:pt idx="273">
                  <c:v>109.6</c:v>
                </c:pt>
                <c:pt idx="274">
                  <c:v>110</c:v>
                </c:pt>
                <c:pt idx="275">
                  <c:v>110.4</c:v>
                </c:pt>
                <c:pt idx="276">
                  <c:v>110.8</c:v>
                </c:pt>
                <c:pt idx="277">
                  <c:v>111.2</c:v>
                </c:pt>
                <c:pt idx="278">
                  <c:v>111.6</c:v>
                </c:pt>
                <c:pt idx="279">
                  <c:v>112</c:v>
                </c:pt>
                <c:pt idx="280">
                  <c:v>112.4</c:v>
                </c:pt>
                <c:pt idx="281">
                  <c:v>112.8</c:v>
                </c:pt>
                <c:pt idx="282">
                  <c:v>113.2</c:v>
                </c:pt>
                <c:pt idx="283">
                  <c:v>113.6</c:v>
                </c:pt>
                <c:pt idx="284">
                  <c:v>114</c:v>
                </c:pt>
                <c:pt idx="285">
                  <c:v>114.4</c:v>
                </c:pt>
                <c:pt idx="286">
                  <c:v>114.8</c:v>
                </c:pt>
                <c:pt idx="287">
                  <c:v>115.2</c:v>
                </c:pt>
                <c:pt idx="288">
                  <c:v>115.6</c:v>
                </c:pt>
                <c:pt idx="289">
                  <c:v>116</c:v>
                </c:pt>
                <c:pt idx="290">
                  <c:v>116.4</c:v>
                </c:pt>
                <c:pt idx="291">
                  <c:v>116.8</c:v>
                </c:pt>
                <c:pt idx="292">
                  <c:v>117.2</c:v>
                </c:pt>
                <c:pt idx="293">
                  <c:v>117.6</c:v>
                </c:pt>
                <c:pt idx="294">
                  <c:v>118</c:v>
                </c:pt>
                <c:pt idx="295">
                  <c:v>118.4</c:v>
                </c:pt>
                <c:pt idx="296">
                  <c:v>118.8</c:v>
                </c:pt>
                <c:pt idx="297">
                  <c:v>119.2</c:v>
                </c:pt>
                <c:pt idx="298">
                  <c:v>119.6</c:v>
                </c:pt>
                <c:pt idx="299">
                  <c:v>120</c:v>
                </c:pt>
                <c:pt idx="300">
                  <c:v>120.4</c:v>
                </c:pt>
                <c:pt idx="301">
                  <c:v>120.8</c:v>
                </c:pt>
                <c:pt idx="302">
                  <c:v>121.2</c:v>
                </c:pt>
                <c:pt idx="303">
                  <c:v>121.6</c:v>
                </c:pt>
                <c:pt idx="304">
                  <c:v>122</c:v>
                </c:pt>
                <c:pt idx="305">
                  <c:v>122.4</c:v>
                </c:pt>
                <c:pt idx="306">
                  <c:v>122.8</c:v>
                </c:pt>
                <c:pt idx="307">
                  <c:v>123.2</c:v>
                </c:pt>
                <c:pt idx="308">
                  <c:v>123.6</c:v>
                </c:pt>
                <c:pt idx="309">
                  <c:v>124</c:v>
                </c:pt>
                <c:pt idx="310">
                  <c:v>124.4</c:v>
                </c:pt>
                <c:pt idx="311">
                  <c:v>124.8</c:v>
                </c:pt>
                <c:pt idx="312">
                  <c:v>125.2</c:v>
                </c:pt>
                <c:pt idx="313">
                  <c:v>125.6</c:v>
                </c:pt>
                <c:pt idx="314">
                  <c:v>126</c:v>
                </c:pt>
                <c:pt idx="315">
                  <c:v>126.4</c:v>
                </c:pt>
                <c:pt idx="316">
                  <c:v>126.8</c:v>
                </c:pt>
                <c:pt idx="317">
                  <c:v>127.2</c:v>
                </c:pt>
                <c:pt idx="318">
                  <c:v>127.6</c:v>
                </c:pt>
                <c:pt idx="319">
                  <c:v>128</c:v>
                </c:pt>
                <c:pt idx="320">
                  <c:v>128.4</c:v>
                </c:pt>
                <c:pt idx="321">
                  <c:v>128.80000000000001</c:v>
                </c:pt>
                <c:pt idx="322">
                  <c:v>129.19999999999999</c:v>
                </c:pt>
                <c:pt idx="323">
                  <c:v>129.6</c:v>
                </c:pt>
                <c:pt idx="324">
                  <c:v>130</c:v>
                </c:pt>
                <c:pt idx="325">
                  <c:v>130.4</c:v>
                </c:pt>
                <c:pt idx="326">
                  <c:v>130.80000000000001</c:v>
                </c:pt>
                <c:pt idx="327">
                  <c:v>131.19999999999999</c:v>
                </c:pt>
                <c:pt idx="328">
                  <c:v>131.6</c:v>
                </c:pt>
                <c:pt idx="329">
                  <c:v>132</c:v>
                </c:pt>
                <c:pt idx="330">
                  <c:v>132.4</c:v>
                </c:pt>
                <c:pt idx="331">
                  <c:v>132.80000000000001</c:v>
                </c:pt>
                <c:pt idx="332">
                  <c:v>133.19999999999999</c:v>
                </c:pt>
                <c:pt idx="333">
                  <c:v>133.6</c:v>
                </c:pt>
                <c:pt idx="334">
                  <c:v>134</c:v>
                </c:pt>
                <c:pt idx="335">
                  <c:v>134.4</c:v>
                </c:pt>
                <c:pt idx="336">
                  <c:v>134.80000000000001</c:v>
                </c:pt>
                <c:pt idx="337">
                  <c:v>135.19999999999999</c:v>
                </c:pt>
                <c:pt idx="338">
                  <c:v>135.6</c:v>
                </c:pt>
                <c:pt idx="339">
                  <c:v>136</c:v>
                </c:pt>
                <c:pt idx="340">
                  <c:v>136.4</c:v>
                </c:pt>
                <c:pt idx="341">
                  <c:v>136.80000000000001</c:v>
                </c:pt>
                <c:pt idx="342">
                  <c:v>137.19999999999999</c:v>
                </c:pt>
                <c:pt idx="343">
                  <c:v>137.6</c:v>
                </c:pt>
                <c:pt idx="344">
                  <c:v>138</c:v>
                </c:pt>
                <c:pt idx="345">
                  <c:v>138.4</c:v>
                </c:pt>
                <c:pt idx="346">
                  <c:v>138.80000000000001</c:v>
                </c:pt>
                <c:pt idx="347">
                  <c:v>139.19999999999999</c:v>
                </c:pt>
                <c:pt idx="348">
                  <c:v>139.6</c:v>
                </c:pt>
                <c:pt idx="349">
                  <c:v>140</c:v>
                </c:pt>
                <c:pt idx="350">
                  <c:v>140.4</c:v>
                </c:pt>
                <c:pt idx="351">
                  <c:v>140.80000000000001</c:v>
                </c:pt>
                <c:pt idx="352">
                  <c:v>141.19999999999999</c:v>
                </c:pt>
                <c:pt idx="353">
                  <c:v>141.6</c:v>
                </c:pt>
                <c:pt idx="354">
                  <c:v>142</c:v>
                </c:pt>
                <c:pt idx="355">
                  <c:v>142.4</c:v>
                </c:pt>
                <c:pt idx="356">
                  <c:v>142.80000000000001</c:v>
                </c:pt>
                <c:pt idx="357">
                  <c:v>143.19999999999999</c:v>
                </c:pt>
                <c:pt idx="358">
                  <c:v>143.6</c:v>
                </c:pt>
                <c:pt idx="359">
                  <c:v>144</c:v>
                </c:pt>
                <c:pt idx="360">
                  <c:v>144.4</c:v>
                </c:pt>
                <c:pt idx="361">
                  <c:v>144.80000000000001</c:v>
                </c:pt>
                <c:pt idx="362">
                  <c:v>145.19999999999999</c:v>
                </c:pt>
                <c:pt idx="363">
                  <c:v>145.6</c:v>
                </c:pt>
                <c:pt idx="364">
                  <c:v>146</c:v>
                </c:pt>
                <c:pt idx="365">
                  <c:v>146.4</c:v>
                </c:pt>
                <c:pt idx="366">
                  <c:v>146.80000000000001</c:v>
                </c:pt>
                <c:pt idx="367">
                  <c:v>147.19999999999999</c:v>
                </c:pt>
                <c:pt idx="368">
                  <c:v>147.6</c:v>
                </c:pt>
                <c:pt idx="369">
                  <c:v>148</c:v>
                </c:pt>
                <c:pt idx="370">
                  <c:v>148.4</c:v>
                </c:pt>
                <c:pt idx="371">
                  <c:v>148.80000000000001</c:v>
                </c:pt>
                <c:pt idx="372">
                  <c:v>149.19999999999999</c:v>
                </c:pt>
                <c:pt idx="373">
                  <c:v>149.6</c:v>
                </c:pt>
                <c:pt idx="374">
                  <c:v>150</c:v>
                </c:pt>
                <c:pt idx="375">
                  <c:v>150.4</c:v>
                </c:pt>
                <c:pt idx="376">
                  <c:v>150.80000000000001</c:v>
                </c:pt>
                <c:pt idx="377">
                  <c:v>151.19999999999999</c:v>
                </c:pt>
                <c:pt idx="378">
                  <c:v>151.6</c:v>
                </c:pt>
                <c:pt idx="379">
                  <c:v>152</c:v>
                </c:pt>
                <c:pt idx="380">
                  <c:v>152.4</c:v>
                </c:pt>
                <c:pt idx="381">
                  <c:v>152.80000000000001</c:v>
                </c:pt>
                <c:pt idx="382">
                  <c:v>153.19999999999999</c:v>
                </c:pt>
                <c:pt idx="383">
                  <c:v>153.6</c:v>
                </c:pt>
                <c:pt idx="384">
                  <c:v>154</c:v>
                </c:pt>
                <c:pt idx="385">
                  <c:v>154.4</c:v>
                </c:pt>
                <c:pt idx="386">
                  <c:v>154.80000000000001</c:v>
                </c:pt>
                <c:pt idx="387">
                  <c:v>155.19999999999999</c:v>
                </c:pt>
                <c:pt idx="388">
                  <c:v>155.6</c:v>
                </c:pt>
                <c:pt idx="389">
                  <c:v>156</c:v>
                </c:pt>
                <c:pt idx="390">
                  <c:v>156.4</c:v>
                </c:pt>
                <c:pt idx="391">
                  <c:v>156.80000000000001</c:v>
                </c:pt>
                <c:pt idx="392">
                  <c:v>157.19999999999999</c:v>
                </c:pt>
                <c:pt idx="393">
                  <c:v>157.6</c:v>
                </c:pt>
                <c:pt idx="394">
                  <c:v>158</c:v>
                </c:pt>
                <c:pt idx="395">
                  <c:v>158.4</c:v>
                </c:pt>
                <c:pt idx="396">
                  <c:v>158.80000000000001</c:v>
                </c:pt>
                <c:pt idx="397">
                  <c:v>159.19999999999999</c:v>
                </c:pt>
                <c:pt idx="398">
                  <c:v>159.6</c:v>
                </c:pt>
                <c:pt idx="399">
                  <c:v>160</c:v>
                </c:pt>
                <c:pt idx="400">
                  <c:v>160.4</c:v>
                </c:pt>
                <c:pt idx="401">
                  <c:v>160.80000000000001</c:v>
                </c:pt>
                <c:pt idx="402">
                  <c:v>161.19999999999999</c:v>
                </c:pt>
                <c:pt idx="403">
                  <c:v>161.6</c:v>
                </c:pt>
                <c:pt idx="404">
                  <c:v>162</c:v>
                </c:pt>
                <c:pt idx="405">
                  <c:v>162.4</c:v>
                </c:pt>
                <c:pt idx="406">
                  <c:v>162.80000000000001</c:v>
                </c:pt>
                <c:pt idx="407">
                  <c:v>163.19999999999999</c:v>
                </c:pt>
                <c:pt idx="408">
                  <c:v>163.6</c:v>
                </c:pt>
                <c:pt idx="409">
                  <c:v>164</c:v>
                </c:pt>
                <c:pt idx="410">
                  <c:v>164.4</c:v>
                </c:pt>
                <c:pt idx="411">
                  <c:v>164.8</c:v>
                </c:pt>
                <c:pt idx="412">
                  <c:v>165.2</c:v>
                </c:pt>
                <c:pt idx="413">
                  <c:v>165.6</c:v>
                </c:pt>
                <c:pt idx="414">
                  <c:v>166</c:v>
                </c:pt>
                <c:pt idx="415">
                  <c:v>166.4</c:v>
                </c:pt>
                <c:pt idx="416">
                  <c:v>166.8</c:v>
                </c:pt>
                <c:pt idx="417">
                  <c:v>167.2</c:v>
                </c:pt>
                <c:pt idx="418">
                  <c:v>167.6</c:v>
                </c:pt>
                <c:pt idx="419">
                  <c:v>168</c:v>
                </c:pt>
                <c:pt idx="420">
                  <c:v>168.4</c:v>
                </c:pt>
                <c:pt idx="421">
                  <c:v>168.8</c:v>
                </c:pt>
                <c:pt idx="422">
                  <c:v>169.2</c:v>
                </c:pt>
                <c:pt idx="423">
                  <c:v>169.6</c:v>
                </c:pt>
                <c:pt idx="424">
                  <c:v>170</c:v>
                </c:pt>
                <c:pt idx="425">
                  <c:v>170.4</c:v>
                </c:pt>
                <c:pt idx="426">
                  <c:v>170.8</c:v>
                </c:pt>
                <c:pt idx="427">
                  <c:v>171.2</c:v>
                </c:pt>
                <c:pt idx="428">
                  <c:v>171.6</c:v>
                </c:pt>
                <c:pt idx="429">
                  <c:v>172</c:v>
                </c:pt>
                <c:pt idx="430">
                  <c:v>172.4</c:v>
                </c:pt>
                <c:pt idx="431">
                  <c:v>172.8</c:v>
                </c:pt>
                <c:pt idx="432">
                  <c:v>173.2</c:v>
                </c:pt>
                <c:pt idx="433">
                  <c:v>173.6</c:v>
                </c:pt>
                <c:pt idx="434">
                  <c:v>174</c:v>
                </c:pt>
                <c:pt idx="435">
                  <c:v>174.4</c:v>
                </c:pt>
                <c:pt idx="436">
                  <c:v>174.8</c:v>
                </c:pt>
                <c:pt idx="437">
                  <c:v>175.2</c:v>
                </c:pt>
                <c:pt idx="438">
                  <c:v>175.6</c:v>
                </c:pt>
                <c:pt idx="439">
                  <c:v>176</c:v>
                </c:pt>
                <c:pt idx="440">
                  <c:v>176.4</c:v>
                </c:pt>
                <c:pt idx="441">
                  <c:v>176.8</c:v>
                </c:pt>
                <c:pt idx="442">
                  <c:v>177.2</c:v>
                </c:pt>
                <c:pt idx="443">
                  <c:v>177.6</c:v>
                </c:pt>
                <c:pt idx="444">
                  <c:v>178</c:v>
                </c:pt>
                <c:pt idx="445">
                  <c:v>178.4</c:v>
                </c:pt>
                <c:pt idx="446">
                  <c:v>178.8</c:v>
                </c:pt>
                <c:pt idx="447">
                  <c:v>179.2</c:v>
                </c:pt>
                <c:pt idx="448">
                  <c:v>179.6</c:v>
                </c:pt>
                <c:pt idx="449">
                  <c:v>180</c:v>
                </c:pt>
                <c:pt idx="450">
                  <c:v>180.4</c:v>
                </c:pt>
                <c:pt idx="451">
                  <c:v>180.8</c:v>
                </c:pt>
                <c:pt idx="452">
                  <c:v>181.2</c:v>
                </c:pt>
                <c:pt idx="453">
                  <c:v>181.6</c:v>
                </c:pt>
                <c:pt idx="454">
                  <c:v>182</c:v>
                </c:pt>
                <c:pt idx="455">
                  <c:v>182.4</c:v>
                </c:pt>
                <c:pt idx="456">
                  <c:v>182.8</c:v>
                </c:pt>
                <c:pt idx="457">
                  <c:v>183.2</c:v>
                </c:pt>
                <c:pt idx="458">
                  <c:v>183.6</c:v>
                </c:pt>
                <c:pt idx="459">
                  <c:v>184</c:v>
                </c:pt>
                <c:pt idx="460">
                  <c:v>184.4</c:v>
                </c:pt>
                <c:pt idx="461">
                  <c:v>184.8</c:v>
                </c:pt>
                <c:pt idx="462">
                  <c:v>185.2</c:v>
                </c:pt>
                <c:pt idx="463">
                  <c:v>185.6</c:v>
                </c:pt>
                <c:pt idx="464">
                  <c:v>186</c:v>
                </c:pt>
                <c:pt idx="465">
                  <c:v>186.4</c:v>
                </c:pt>
                <c:pt idx="466">
                  <c:v>186.8</c:v>
                </c:pt>
                <c:pt idx="467">
                  <c:v>187.2</c:v>
                </c:pt>
                <c:pt idx="468">
                  <c:v>187.6</c:v>
                </c:pt>
                <c:pt idx="469">
                  <c:v>188</c:v>
                </c:pt>
                <c:pt idx="470">
                  <c:v>188.4</c:v>
                </c:pt>
                <c:pt idx="471">
                  <c:v>188.8</c:v>
                </c:pt>
                <c:pt idx="472">
                  <c:v>189.2</c:v>
                </c:pt>
                <c:pt idx="473">
                  <c:v>189.6</c:v>
                </c:pt>
                <c:pt idx="474">
                  <c:v>190</c:v>
                </c:pt>
                <c:pt idx="475">
                  <c:v>190.4</c:v>
                </c:pt>
                <c:pt idx="476">
                  <c:v>190.8</c:v>
                </c:pt>
                <c:pt idx="477">
                  <c:v>191.2</c:v>
                </c:pt>
                <c:pt idx="478">
                  <c:v>191.6</c:v>
                </c:pt>
                <c:pt idx="479">
                  <c:v>192</c:v>
                </c:pt>
                <c:pt idx="480">
                  <c:v>192.4</c:v>
                </c:pt>
                <c:pt idx="481">
                  <c:v>192.8</c:v>
                </c:pt>
                <c:pt idx="482">
                  <c:v>193.2</c:v>
                </c:pt>
                <c:pt idx="483">
                  <c:v>193.6</c:v>
                </c:pt>
                <c:pt idx="484">
                  <c:v>194</c:v>
                </c:pt>
                <c:pt idx="485">
                  <c:v>194.4</c:v>
                </c:pt>
                <c:pt idx="486">
                  <c:v>194.8</c:v>
                </c:pt>
                <c:pt idx="487">
                  <c:v>195.2</c:v>
                </c:pt>
                <c:pt idx="488">
                  <c:v>195.6</c:v>
                </c:pt>
                <c:pt idx="489">
                  <c:v>196</c:v>
                </c:pt>
                <c:pt idx="490">
                  <c:v>196.4</c:v>
                </c:pt>
                <c:pt idx="491">
                  <c:v>196.8</c:v>
                </c:pt>
                <c:pt idx="492">
                  <c:v>197.2</c:v>
                </c:pt>
                <c:pt idx="493">
                  <c:v>197.6</c:v>
                </c:pt>
                <c:pt idx="494">
                  <c:v>198</c:v>
                </c:pt>
                <c:pt idx="495">
                  <c:v>198.4</c:v>
                </c:pt>
                <c:pt idx="496">
                  <c:v>198.8</c:v>
                </c:pt>
                <c:pt idx="497">
                  <c:v>199.2</c:v>
                </c:pt>
                <c:pt idx="498">
                  <c:v>199.6</c:v>
                </c:pt>
                <c:pt idx="499">
                  <c:v>200</c:v>
                </c:pt>
                <c:pt idx="500">
                  <c:v>200.4</c:v>
                </c:pt>
                <c:pt idx="501">
                  <c:v>200.8</c:v>
                </c:pt>
                <c:pt idx="502">
                  <c:v>201.2</c:v>
                </c:pt>
                <c:pt idx="503">
                  <c:v>201.6</c:v>
                </c:pt>
                <c:pt idx="504">
                  <c:v>202</c:v>
                </c:pt>
                <c:pt idx="505">
                  <c:v>202.4</c:v>
                </c:pt>
                <c:pt idx="506">
                  <c:v>202.8</c:v>
                </c:pt>
                <c:pt idx="507">
                  <c:v>203.2</c:v>
                </c:pt>
                <c:pt idx="508">
                  <c:v>203.6</c:v>
                </c:pt>
                <c:pt idx="509">
                  <c:v>204</c:v>
                </c:pt>
                <c:pt idx="510">
                  <c:v>204.4</c:v>
                </c:pt>
                <c:pt idx="511">
                  <c:v>204.8</c:v>
                </c:pt>
                <c:pt idx="512">
                  <c:v>205.2</c:v>
                </c:pt>
                <c:pt idx="513">
                  <c:v>205.6</c:v>
                </c:pt>
                <c:pt idx="514">
                  <c:v>206</c:v>
                </c:pt>
                <c:pt idx="515">
                  <c:v>206.4</c:v>
                </c:pt>
                <c:pt idx="516">
                  <c:v>206.8</c:v>
                </c:pt>
                <c:pt idx="517">
                  <c:v>207.2</c:v>
                </c:pt>
                <c:pt idx="518">
                  <c:v>207.6</c:v>
                </c:pt>
                <c:pt idx="519">
                  <c:v>208</c:v>
                </c:pt>
                <c:pt idx="520">
                  <c:v>208.4</c:v>
                </c:pt>
                <c:pt idx="521">
                  <c:v>208.8</c:v>
                </c:pt>
                <c:pt idx="522">
                  <c:v>209.2</c:v>
                </c:pt>
                <c:pt idx="523">
                  <c:v>209.6</c:v>
                </c:pt>
                <c:pt idx="524">
                  <c:v>210</c:v>
                </c:pt>
                <c:pt idx="525">
                  <c:v>210.4</c:v>
                </c:pt>
                <c:pt idx="526">
                  <c:v>210.8</c:v>
                </c:pt>
                <c:pt idx="527">
                  <c:v>211.2</c:v>
                </c:pt>
                <c:pt idx="528">
                  <c:v>211.6</c:v>
                </c:pt>
                <c:pt idx="529">
                  <c:v>212</c:v>
                </c:pt>
                <c:pt idx="530">
                  <c:v>212.4</c:v>
                </c:pt>
                <c:pt idx="531">
                  <c:v>212.8</c:v>
                </c:pt>
                <c:pt idx="532">
                  <c:v>213.2</c:v>
                </c:pt>
                <c:pt idx="533">
                  <c:v>213.6</c:v>
                </c:pt>
                <c:pt idx="534">
                  <c:v>214</c:v>
                </c:pt>
                <c:pt idx="535">
                  <c:v>214.4</c:v>
                </c:pt>
                <c:pt idx="536">
                  <c:v>214.8</c:v>
                </c:pt>
                <c:pt idx="537">
                  <c:v>215.2</c:v>
                </c:pt>
                <c:pt idx="538">
                  <c:v>215.6</c:v>
                </c:pt>
                <c:pt idx="539">
                  <c:v>216</c:v>
                </c:pt>
                <c:pt idx="540">
                  <c:v>216.4</c:v>
                </c:pt>
                <c:pt idx="541">
                  <c:v>216.8</c:v>
                </c:pt>
                <c:pt idx="542">
                  <c:v>217.2</c:v>
                </c:pt>
                <c:pt idx="543">
                  <c:v>217.6</c:v>
                </c:pt>
                <c:pt idx="544">
                  <c:v>218</c:v>
                </c:pt>
                <c:pt idx="545">
                  <c:v>218.4</c:v>
                </c:pt>
                <c:pt idx="546">
                  <c:v>218.8</c:v>
                </c:pt>
                <c:pt idx="547">
                  <c:v>219.2</c:v>
                </c:pt>
                <c:pt idx="548">
                  <c:v>219.6</c:v>
                </c:pt>
                <c:pt idx="549">
                  <c:v>220</c:v>
                </c:pt>
                <c:pt idx="550">
                  <c:v>220.4</c:v>
                </c:pt>
                <c:pt idx="551">
                  <c:v>220.8</c:v>
                </c:pt>
                <c:pt idx="552">
                  <c:v>221.2</c:v>
                </c:pt>
                <c:pt idx="553">
                  <c:v>221.6</c:v>
                </c:pt>
                <c:pt idx="554">
                  <c:v>222</c:v>
                </c:pt>
                <c:pt idx="555">
                  <c:v>222.4</c:v>
                </c:pt>
                <c:pt idx="556">
                  <c:v>222.8</c:v>
                </c:pt>
                <c:pt idx="557">
                  <c:v>223.2</c:v>
                </c:pt>
                <c:pt idx="558">
                  <c:v>223.6</c:v>
                </c:pt>
                <c:pt idx="559">
                  <c:v>224</c:v>
                </c:pt>
                <c:pt idx="560">
                  <c:v>224.4</c:v>
                </c:pt>
                <c:pt idx="561">
                  <c:v>224.8</c:v>
                </c:pt>
                <c:pt idx="562">
                  <c:v>225.2</c:v>
                </c:pt>
                <c:pt idx="563">
                  <c:v>225.6</c:v>
                </c:pt>
                <c:pt idx="564">
                  <c:v>226</c:v>
                </c:pt>
                <c:pt idx="565">
                  <c:v>226.4</c:v>
                </c:pt>
                <c:pt idx="566">
                  <c:v>226.8</c:v>
                </c:pt>
                <c:pt idx="567">
                  <c:v>227.2</c:v>
                </c:pt>
                <c:pt idx="568">
                  <c:v>227.6</c:v>
                </c:pt>
                <c:pt idx="569">
                  <c:v>228</c:v>
                </c:pt>
                <c:pt idx="570">
                  <c:v>228.4</c:v>
                </c:pt>
                <c:pt idx="571">
                  <c:v>228.8</c:v>
                </c:pt>
                <c:pt idx="572">
                  <c:v>229.2</c:v>
                </c:pt>
                <c:pt idx="573">
                  <c:v>229.6</c:v>
                </c:pt>
                <c:pt idx="574">
                  <c:v>230</c:v>
                </c:pt>
                <c:pt idx="575">
                  <c:v>230.4</c:v>
                </c:pt>
                <c:pt idx="576">
                  <c:v>230.8</c:v>
                </c:pt>
                <c:pt idx="577">
                  <c:v>231.2</c:v>
                </c:pt>
                <c:pt idx="578">
                  <c:v>231.6</c:v>
                </c:pt>
                <c:pt idx="579">
                  <c:v>232</c:v>
                </c:pt>
                <c:pt idx="580">
                  <c:v>232.4</c:v>
                </c:pt>
                <c:pt idx="581">
                  <c:v>232.8</c:v>
                </c:pt>
                <c:pt idx="582">
                  <c:v>233.2</c:v>
                </c:pt>
                <c:pt idx="583">
                  <c:v>233.6</c:v>
                </c:pt>
                <c:pt idx="584">
                  <c:v>234</c:v>
                </c:pt>
                <c:pt idx="585">
                  <c:v>234.4</c:v>
                </c:pt>
                <c:pt idx="586">
                  <c:v>234.8</c:v>
                </c:pt>
                <c:pt idx="587">
                  <c:v>235.2</c:v>
                </c:pt>
                <c:pt idx="588">
                  <c:v>235.6</c:v>
                </c:pt>
                <c:pt idx="589">
                  <c:v>236</c:v>
                </c:pt>
                <c:pt idx="590">
                  <c:v>236.4</c:v>
                </c:pt>
                <c:pt idx="591">
                  <c:v>236.8</c:v>
                </c:pt>
                <c:pt idx="592">
                  <c:v>237.2</c:v>
                </c:pt>
                <c:pt idx="593">
                  <c:v>237.6</c:v>
                </c:pt>
                <c:pt idx="594">
                  <c:v>238</c:v>
                </c:pt>
                <c:pt idx="595">
                  <c:v>238.4</c:v>
                </c:pt>
                <c:pt idx="596">
                  <c:v>238.8</c:v>
                </c:pt>
                <c:pt idx="597">
                  <c:v>239.2</c:v>
                </c:pt>
                <c:pt idx="598">
                  <c:v>239.6</c:v>
                </c:pt>
                <c:pt idx="599">
                  <c:v>240</c:v>
                </c:pt>
                <c:pt idx="600">
                  <c:v>240.4</c:v>
                </c:pt>
                <c:pt idx="601">
                  <c:v>240.8</c:v>
                </c:pt>
                <c:pt idx="602">
                  <c:v>241.2</c:v>
                </c:pt>
                <c:pt idx="603">
                  <c:v>241.6</c:v>
                </c:pt>
                <c:pt idx="604">
                  <c:v>242</c:v>
                </c:pt>
                <c:pt idx="605">
                  <c:v>242.4</c:v>
                </c:pt>
                <c:pt idx="606">
                  <c:v>242.8</c:v>
                </c:pt>
                <c:pt idx="607">
                  <c:v>243.2</c:v>
                </c:pt>
                <c:pt idx="608">
                  <c:v>243.6</c:v>
                </c:pt>
                <c:pt idx="609">
                  <c:v>244</c:v>
                </c:pt>
                <c:pt idx="610">
                  <c:v>244.4</c:v>
                </c:pt>
                <c:pt idx="611">
                  <c:v>244.8</c:v>
                </c:pt>
                <c:pt idx="612">
                  <c:v>245.2</c:v>
                </c:pt>
                <c:pt idx="613">
                  <c:v>245.6</c:v>
                </c:pt>
                <c:pt idx="614">
                  <c:v>246</c:v>
                </c:pt>
                <c:pt idx="615">
                  <c:v>246.4</c:v>
                </c:pt>
                <c:pt idx="616">
                  <c:v>246.8</c:v>
                </c:pt>
                <c:pt idx="617">
                  <c:v>247.2</c:v>
                </c:pt>
                <c:pt idx="618">
                  <c:v>247.6</c:v>
                </c:pt>
                <c:pt idx="619">
                  <c:v>248</c:v>
                </c:pt>
                <c:pt idx="620">
                  <c:v>248.4</c:v>
                </c:pt>
                <c:pt idx="621">
                  <c:v>248.8</c:v>
                </c:pt>
                <c:pt idx="622">
                  <c:v>249.2</c:v>
                </c:pt>
                <c:pt idx="623">
                  <c:v>249.6</c:v>
                </c:pt>
                <c:pt idx="624">
                  <c:v>250</c:v>
                </c:pt>
                <c:pt idx="625">
                  <c:v>250.4</c:v>
                </c:pt>
                <c:pt idx="626">
                  <c:v>250.8</c:v>
                </c:pt>
                <c:pt idx="627">
                  <c:v>251.2</c:v>
                </c:pt>
                <c:pt idx="628">
                  <c:v>251.6</c:v>
                </c:pt>
                <c:pt idx="629">
                  <c:v>252</c:v>
                </c:pt>
                <c:pt idx="630">
                  <c:v>252.4</c:v>
                </c:pt>
                <c:pt idx="631">
                  <c:v>252.8</c:v>
                </c:pt>
                <c:pt idx="632">
                  <c:v>253.2</c:v>
                </c:pt>
                <c:pt idx="633">
                  <c:v>253.6</c:v>
                </c:pt>
                <c:pt idx="634">
                  <c:v>254</c:v>
                </c:pt>
                <c:pt idx="635">
                  <c:v>254.4</c:v>
                </c:pt>
                <c:pt idx="636">
                  <c:v>254.8</c:v>
                </c:pt>
                <c:pt idx="637">
                  <c:v>255.2</c:v>
                </c:pt>
                <c:pt idx="638">
                  <c:v>255.6</c:v>
                </c:pt>
                <c:pt idx="639">
                  <c:v>256</c:v>
                </c:pt>
                <c:pt idx="640">
                  <c:v>256.39999999999998</c:v>
                </c:pt>
                <c:pt idx="641">
                  <c:v>256.8</c:v>
                </c:pt>
                <c:pt idx="642">
                  <c:v>257.2</c:v>
                </c:pt>
                <c:pt idx="643">
                  <c:v>257.60000000000002</c:v>
                </c:pt>
                <c:pt idx="644">
                  <c:v>258</c:v>
                </c:pt>
                <c:pt idx="645">
                  <c:v>258.39999999999998</c:v>
                </c:pt>
                <c:pt idx="646">
                  <c:v>258.8</c:v>
                </c:pt>
                <c:pt idx="647">
                  <c:v>259.2</c:v>
                </c:pt>
                <c:pt idx="648">
                  <c:v>259.60000000000002</c:v>
                </c:pt>
                <c:pt idx="649">
                  <c:v>260</c:v>
                </c:pt>
                <c:pt idx="650">
                  <c:v>260.39999999999998</c:v>
                </c:pt>
                <c:pt idx="651">
                  <c:v>260.8</c:v>
                </c:pt>
                <c:pt idx="652">
                  <c:v>261.2</c:v>
                </c:pt>
                <c:pt idx="653">
                  <c:v>261.60000000000002</c:v>
                </c:pt>
                <c:pt idx="654">
                  <c:v>262</c:v>
                </c:pt>
                <c:pt idx="655">
                  <c:v>262.39999999999998</c:v>
                </c:pt>
                <c:pt idx="656">
                  <c:v>262.8</c:v>
                </c:pt>
                <c:pt idx="657">
                  <c:v>263.2</c:v>
                </c:pt>
                <c:pt idx="658">
                  <c:v>263.60000000000002</c:v>
                </c:pt>
                <c:pt idx="659">
                  <c:v>264</c:v>
                </c:pt>
                <c:pt idx="660">
                  <c:v>264.39999999999998</c:v>
                </c:pt>
                <c:pt idx="661">
                  <c:v>264.8</c:v>
                </c:pt>
                <c:pt idx="662">
                  <c:v>265.2</c:v>
                </c:pt>
                <c:pt idx="663">
                  <c:v>265.60000000000002</c:v>
                </c:pt>
                <c:pt idx="664">
                  <c:v>266</c:v>
                </c:pt>
                <c:pt idx="665">
                  <c:v>266.39999999999998</c:v>
                </c:pt>
                <c:pt idx="666">
                  <c:v>266.8</c:v>
                </c:pt>
                <c:pt idx="667">
                  <c:v>267.2</c:v>
                </c:pt>
                <c:pt idx="668">
                  <c:v>267.60000000000002</c:v>
                </c:pt>
                <c:pt idx="669">
                  <c:v>268</c:v>
                </c:pt>
                <c:pt idx="670">
                  <c:v>268.39999999999998</c:v>
                </c:pt>
                <c:pt idx="671">
                  <c:v>268.8</c:v>
                </c:pt>
                <c:pt idx="672">
                  <c:v>269.2</c:v>
                </c:pt>
                <c:pt idx="673">
                  <c:v>269.60000000000002</c:v>
                </c:pt>
                <c:pt idx="674">
                  <c:v>270</c:v>
                </c:pt>
                <c:pt idx="675">
                  <c:v>270.39999999999998</c:v>
                </c:pt>
                <c:pt idx="676">
                  <c:v>270.8</c:v>
                </c:pt>
                <c:pt idx="677">
                  <c:v>271.2</c:v>
                </c:pt>
                <c:pt idx="678">
                  <c:v>271.60000000000002</c:v>
                </c:pt>
                <c:pt idx="679">
                  <c:v>272</c:v>
                </c:pt>
                <c:pt idx="680">
                  <c:v>272.39999999999998</c:v>
                </c:pt>
                <c:pt idx="681">
                  <c:v>272.8</c:v>
                </c:pt>
                <c:pt idx="682">
                  <c:v>273.2</c:v>
                </c:pt>
                <c:pt idx="683">
                  <c:v>273.60000000000002</c:v>
                </c:pt>
                <c:pt idx="684">
                  <c:v>274</c:v>
                </c:pt>
                <c:pt idx="685">
                  <c:v>274.39999999999998</c:v>
                </c:pt>
                <c:pt idx="686">
                  <c:v>274.8</c:v>
                </c:pt>
                <c:pt idx="687">
                  <c:v>275.2</c:v>
                </c:pt>
                <c:pt idx="688">
                  <c:v>275.60000000000002</c:v>
                </c:pt>
                <c:pt idx="689">
                  <c:v>276</c:v>
                </c:pt>
                <c:pt idx="690">
                  <c:v>276.39999999999998</c:v>
                </c:pt>
                <c:pt idx="691">
                  <c:v>276.8</c:v>
                </c:pt>
                <c:pt idx="692">
                  <c:v>277.2</c:v>
                </c:pt>
                <c:pt idx="693">
                  <c:v>277.60000000000002</c:v>
                </c:pt>
                <c:pt idx="694">
                  <c:v>278</c:v>
                </c:pt>
                <c:pt idx="695">
                  <c:v>278.39999999999998</c:v>
                </c:pt>
                <c:pt idx="696">
                  <c:v>278.8</c:v>
                </c:pt>
                <c:pt idx="697">
                  <c:v>279.2</c:v>
                </c:pt>
                <c:pt idx="698">
                  <c:v>279.60000000000002</c:v>
                </c:pt>
                <c:pt idx="699">
                  <c:v>280</c:v>
                </c:pt>
                <c:pt idx="700">
                  <c:v>280.39999999999998</c:v>
                </c:pt>
                <c:pt idx="701">
                  <c:v>280.8</c:v>
                </c:pt>
                <c:pt idx="702">
                  <c:v>281.2</c:v>
                </c:pt>
                <c:pt idx="703">
                  <c:v>281.60000000000002</c:v>
                </c:pt>
                <c:pt idx="704">
                  <c:v>282</c:v>
                </c:pt>
                <c:pt idx="705">
                  <c:v>282.39999999999998</c:v>
                </c:pt>
                <c:pt idx="706">
                  <c:v>282.8</c:v>
                </c:pt>
                <c:pt idx="707">
                  <c:v>283.2</c:v>
                </c:pt>
                <c:pt idx="708">
                  <c:v>283.60000000000002</c:v>
                </c:pt>
                <c:pt idx="709">
                  <c:v>284</c:v>
                </c:pt>
                <c:pt idx="710">
                  <c:v>284.39999999999998</c:v>
                </c:pt>
                <c:pt idx="711">
                  <c:v>284.8</c:v>
                </c:pt>
                <c:pt idx="712">
                  <c:v>285.2</c:v>
                </c:pt>
                <c:pt idx="713">
                  <c:v>285.60000000000002</c:v>
                </c:pt>
                <c:pt idx="714">
                  <c:v>286</c:v>
                </c:pt>
                <c:pt idx="715">
                  <c:v>286.39999999999998</c:v>
                </c:pt>
                <c:pt idx="716">
                  <c:v>286.8</c:v>
                </c:pt>
                <c:pt idx="717">
                  <c:v>287.2</c:v>
                </c:pt>
                <c:pt idx="718">
                  <c:v>287.60000000000002</c:v>
                </c:pt>
                <c:pt idx="719">
                  <c:v>288</c:v>
                </c:pt>
                <c:pt idx="720">
                  <c:v>288.39999999999998</c:v>
                </c:pt>
                <c:pt idx="721">
                  <c:v>288.8</c:v>
                </c:pt>
                <c:pt idx="722">
                  <c:v>289.2</c:v>
                </c:pt>
                <c:pt idx="723">
                  <c:v>289.60000000000002</c:v>
                </c:pt>
                <c:pt idx="724">
                  <c:v>290</c:v>
                </c:pt>
                <c:pt idx="725">
                  <c:v>290.39999999999998</c:v>
                </c:pt>
                <c:pt idx="726">
                  <c:v>290.8</c:v>
                </c:pt>
                <c:pt idx="727">
                  <c:v>291.2</c:v>
                </c:pt>
                <c:pt idx="728">
                  <c:v>291.60000000000002</c:v>
                </c:pt>
                <c:pt idx="729">
                  <c:v>292</c:v>
                </c:pt>
                <c:pt idx="730">
                  <c:v>292.39999999999998</c:v>
                </c:pt>
                <c:pt idx="731">
                  <c:v>292.8</c:v>
                </c:pt>
                <c:pt idx="732">
                  <c:v>293.2</c:v>
                </c:pt>
                <c:pt idx="733">
                  <c:v>293.60000000000002</c:v>
                </c:pt>
                <c:pt idx="734">
                  <c:v>294</c:v>
                </c:pt>
                <c:pt idx="735">
                  <c:v>294.39999999999998</c:v>
                </c:pt>
                <c:pt idx="736">
                  <c:v>294.8</c:v>
                </c:pt>
                <c:pt idx="737">
                  <c:v>295.2</c:v>
                </c:pt>
                <c:pt idx="738">
                  <c:v>295.60000000000002</c:v>
                </c:pt>
                <c:pt idx="739">
                  <c:v>296</c:v>
                </c:pt>
                <c:pt idx="740">
                  <c:v>296.39999999999998</c:v>
                </c:pt>
                <c:pt idx="741">
                  <c:v>296.8</c:v>
                </c:pt>
                <c:pt idx="742">
                  <c:v>297.2</c:v>
                </c:pt>
                <c:pt idx="743">
                  <c:v>297.60000000000002</c:v>
                </c:pt>
                <c:pt idx="744">
                  <c:v>298</c:v>
                </c:pt>
                <c:pt idx="745">
                  <c:v>298.39999999999998</c:v>
                </c:pt>
                <c:pt idx="746">
                  <c:v>298.8</c:v>
                </c:pt>
                <c:pt idx="747">
                  <c:v>299.2</c:v>
                </c:pt>
                <c:pt idx="748">
                  <c:v>299.60000000000002</c:v>
                </c:pt>
                <c:pt idx="749">
                  <c:v>300</c:v>
                </c:pt>
                <c:pt idx="750">
                  <c:v>300.39999999999998</c:v>
                </c:pt>
                <c:pt idx="751">
                  <c:v>300.8</c:v>
                </c:pt>
                <c:pt idx="752">
                  <c:v>301.2</c:v>
                </c:pt>
                <c:pt idx="753">
                  <c:v>301.60000000000002</c:v>
                </c:pt>
                <c:pt idx="754">
                  <c:v>302</c:v>
                </c:pt>
                <c:pt idx="755">
                  <c:v>302.39999999999998</c:v>
                </c:pt>
                <c:pt idx="756">
                  <c:v>302.8</c:v>
                </c:pt>
                <c:pt idx="757">
                  <c:v>303.2</c:v>
                </c:pt>
                <c:pt idx="758">
                  <c:v>303.60000000000002</c:v>
                </c:pt>
                <c:pt idx="759">
                  <c:v>304</c:v>
                </c:pt>
                <c:pt idx="760">
                  <c:v>304.39999999999998</c:v>
                </c:pt>
                <c:pt idx="761">
                  <c:v>304.8</c:v>
                </c:pt>
                <c:pt idx="762">
                  <c:v>305.2</c:v>
                </c:pt>
                <c:pt idx="763">
                  <c:v>305.60000000000002</c:v>
                </c:pt>
                <c:pt idx="764">
                  <c:v>306</c:v>
                </c:pt>
                <c:pt idx="765">
                  <c:v>306.39999999999998</c:v>
                </c:pt>
                <c:pt idx="766">
                  <c:v>306.8</c:v>
                </c:pt>
                <c:pt idx="767">
                  <c:v>307.2</c:v>
                </c:pt>
                <c:pt idx="768">
                  <c:v>307.60000000000002</c:v>
                </c:pt>
                <c:pt idx="769">
                  <c:v>308</c:v>
                </c:pt>
                <c:pt idx="770">
                  <c:v>308.39999999999998</c:v>
                </c:pt>
                <c:pt idx="771">
                  <c:v>308.8</c:v>
                </c:pt>
                <c:pt idx="772">
                  <c:v>309.2</c:v>
                </c:pt>
                <c:pt idx="773">
                  <c:v>309.60000000000002</c:v>
                </c:pt>
                <c:pt idx="774">
                  <c:v>310</c:v>
                </c:pt>
                <c:pt idx="775">
                  <c:v>310.39999999999998</c:v>
                </c:pt>
                <c:pt idx="776">
                  <c:v>310.8</c:v>
                </c:pt>
                <c:pt idx="777">
                  <c:v>311.2</c:v>
                </c:pt>
                <c:pt idx="778">
                  <c:v>311.60000000000002</c:v>
                </c:pt>
                <c:pt idx="779">
                  <c:v>312</c:v>
                </c:pt>
                <c:pt idx="780">
                  <c:v>312.39999999999998</c:v>
                </c:pt>
                <c:pt idx="781">
                  <c:v>312.8</c:v>
                </c:pt>
                <c:pt idx="782">
                  <c:v>313.2</c:v>
                </c:pt>
                <c:pt idx="783">
                  <c:v>313.60000000000002</c:v>
                </c:pt>
                <c:pt idx="784">
                  <c:v>314</c:v>
                </c:pt>
                <c:pt idx="785">
                  <c:v>314.39999999999998</c:v>
                </c:pt>
                <c:pt idx="786">
                  <c:v>314.8</c:v>
                </c:pt>
                <c:pt idx="787">
                  <c:v>315.2</c:v>
                </c:pt>
                <c:pt idx="788">
                  <c:v>315.60000000000002</c:v>
                </c:pt>
                <c:pt idx="789">
                  <c:v>316</c:v>
                </c:pt>
                <c:pt idx="790">
                  <c:v>316.39999999999998</c:v>
                </c:pt>
                <c:pt idx="791">
                  <c:v>316.8</c:v>
                </c:pt>
                <c:pt idx="792">
                  <c:v>317.2</c:v>
                </c:pt>
                <c:pt idx="793">
                  <c:v>317.60000000000002</c:v>
                </c:pt>
                <c:pt idx="794">
                  <c:v>318</c:v>
                </c:pt>
                <c:pt idx="795">
                  <c:v>318.39999999999998</c:v>
                </c:pt>
                <c:pt idx="796">
                  <c:v>318.8</c:v>
                </c:pt>
                <c:pt idx="797">
                  <c:v>319.2</c:v>
                </c:pt>
                <c:pt idx="798">
                  <c:v>319.60000000000002</c:v>
                </c:pt>
                <c:pt idx="799">
                  <c:v>320</c:v>
                </c:pt>
                <c:pt idx="800">
                  <c:v>320.39999999999998</c:v>
                </c:pt>
                <c:pt idx="801">
                  <c:v>320.8</c:v>
                </c:pt>
                <c:pt idx="802">
                  <c:v>321.2</c:v>
                </c:pt>
                <c:pt idx="803">
                  <c:v>321.60000000000002</c:v>
                </c:pt>
                <c:pt idx="804">
                  <c:v>322</c:v>
                </c:pt>
                <c:pt idx="805">
                  <c:v>322.39999999999998</c:v>
                </c:pt>
                <c:pt idx="806">
                  <c:v>322.8</c:v>
                </c:pt>
                <c:pt idx="807">
                  <c:v>323.2</c:v>
                </c:pt>
                <c:pt idx="808">
                  <c:v>323.60000000000002</c:v>
                </c:pt>
                <c:pt idx="809">
                  <c:v>324</c:v>
                </c:pt>
                <c:pt idx="810">
                  <c:v>324.39999999999998</c:v>
                </c:pt>
                <c:pt idx="811">
                  <c:v>324.8</c:v>
                </c:pt>
                <c:pt idx="812">
                  <c:v>325.2</c:v>
                </c:pt>
                <c:pt idx="813">
                  <c:v>325.60000000000002</c:v>
                </c:pt>
                <c:pt idx="814">
                  <c:v>326</c:v>
                </c:pt>
                <c:pt idx="815">
                  <c:v>326.39999999999998</c:v>
                </c:pt>
                <c:pt idx="816">
                  <c:v>326.8</c:v>
                </c:pt>
                <c:pt idx="817">
                  <c:v>327.2</c:v>
                </c:pt>
                <c:pt idx="818">
                  <c:v>327.60000000000002</c:v>
                </c:pt>
                <c:pt idx="819">
                  <c:v>328</c:v>
                </c:pt>
                <c:pt idx="820">
                  <c:v>328.4</c:v>
                </c:pt>
                <c:pt idx="821">
                  <c:v>328.8</c:v>
                </c:pt>
                <c:pt idx="822">
                  <c:v>329.2</c:v>
                </c:pt>
                <c:pt idx="823">
                  <c:v>329.6</c:v>
                </c:pt>
                <c:pt idx="824">
                  <c:v>330</c:v>
                </c:pt>
                <c:pt idx="825">
                  <c:v>330.4</c:v>
                </c:pt>
                <c:pt idx="826">
                  <c:v>330.8</c:v>
                </c:pt>
                <c:pt idx="827">
                  <c:v>331.2</c:v>
                </c:pt>
                <c:pt idx="828">
                  <c:v>331.6</c:v>
                </c:pt>
                <c:pt idx="829">
                  <c:v>332</c:v>
                </c:pt>
                <c:pt idx="830">
                  <c:v>332.4</c:v>
                </c:pt>
                <c:pt idx="831">
                  <c:v>332.8</c:v>
                </c:pt>
                <c:pt idx="832">
                  <c:v>333.2</c:v>
                </c:pt>
                <c:pt idx="833">
                  <c:v>333.6</c:v>
                </c:pt>
                <c:pt idx="834">
                  <c:v>334</c:v>
                </c:pt>
                <c:pt idx="835">
                  <c:v>334.4</c:v>
                </c:pt>
                <c:pt idx="836">
                  <c:v>334.8</c:v>
                </c:pt>
                <c:pt idx="837">
                  <c:v>335.2</c:v>
                </c:pt>
                <c:pt idx="838">
                  <c:v>335.6</c:v>
                </c:pt>
                <c:pt idx="839">
                  <c:v>336</c:v>
                </c:pt>
                <c:pt idx="840">
                  <c:v>336.4</c:v>
                </c:pt>
                <c:pt idx="841">
                  <c:v>336.8</c:v>
                </c:pt>
                <c:pt idx="842">
                  <c:v>337.2</c:v>
                </c:pt>
                <c:pt idx="843">
                  <c:v>337.6</c:v>
                </c:pt>
                <c:pt idx="844">
                  <c:v>338</c:v>
                </c:pt>
                <c:pt idx="845">
                  <c:v>338.4</c:v>
                </c:pt>
                <c:pt idx="846">
                  <c:v>338.8</c:v>
                </c:pt>
                <c:pt idx="847">
                  <c:v>339.2</c:v>
                </c:pt>
                <c:pt idx="848">
                  <c:v>339.6</c:v>
                </c:pt>
                <c:pt idx="849">
                  <c:v>340</c:v>
                </c:pt>
                <c:pt idx="850">
                  <c:v>340.4</c:v>
                </c:pt>
                <c:pt idx="851">
                  <c:v>340.8</c:v>
                </c:pt>
                <c:pt idx="852">
                  <c:v>341.2</c:v>
                </c:pt>
                <c:pt idx="853">
                  <c:v>341.6</c:v>
                </c:pt>
                <c:pt idx="854">
                  <c:v>342</c:v>
                </c:pt>
                <c:pt idx="855">
                  <c:v>342.4</c:v>
                </c:pt>
                <c:pt idx="856">
                  <c:v>342.8</c:v>
                </c:pt>
                <c:pt idx="857">
                  <c:v>343.2</c:v>
                </c:pt>
                <c:pt idx="858">
                  <c:v>343.6</c:v>
                </c:pt>
                <c:pt idx="859">
                  <c:v>344</c:v>
                </c:pt>
                <c:pt idx="860">
                  <c:v>344.4</c:v>
                </c:pt>
                <c:pt idx="861">
                  <c:v>344.8</c:v>
                </c:pt>
                <c:pt idx="862">
                  <c:v>345.2</c:v>
                </c:pt>
                <c:pt idx="863">
                  <c:v>345.6</c:v>
                </c:pt>
                <c:pt idx="864">
                  <c:v>346</c:v>
                </c:pt>
                <c:pt idx="865">
                  <c:v>346.4</c:v>
                </c:pt>
                <c:pt idx="866">
                  <c:v>346.8</c:v>
                </c:pt>
                <c:pt idx="867">
                  <c:v>347.2</c:v>
                </c:pt>
                <c:pt idx="868">
                  <c:v>347.6</c:v>
                </c:pt>
                <c:pt idx="869">
                  <c:v>348</c:v>
                </c:pt>
                <c:pt idx="870">
                  <c:v>348.4</c:v>
                </c:pt>
                <c:pt idx="871">
                  <c:v>348.8</c:v>
                </c:pt>
                <c:pt idx="872">
                  <c:v>349.2</c:v>
                </c:pt>
                <c:pt idx="873">
                  <c:v>349.6</c:v>
                </c:pt>
                <c:pt idx="874">
                  <c:v>350</c:v>
                </c:pt>
                <c:pt idx="875">
                  <c:v>350.4</c:v>
                </c:pt>
                <c:pt idx="876">
                  <c:v>350.8</c:v>
                </c:pt>
                <c:pt idx="877">
                  <c:v>351.2</c:v>
                </c:pt>
                <c:pt idx="878">
                  <c:v>351.6</c:v>
                </c:pt>
                <c:pt idx="879">
                  <c:v>352</c:v>
                </c:pt>
                <c:pt idx="880">
                  <c:v>352.4</c:v>
                </c:pt>
                <c:pt idx="881">
                  <c:v>352.8</c:v>
                </c:pt>
                <c:pt idx="882">
                  <c:v>353.2</c:v>
                </c:pt>
                <c:pt idx="883">
                  <c:v>353.6</c:v>
                </c:pt>
                <c:pt idx="884">
                  <c:v>354</c:v>
                </c:pt>
                <c:pt idx="885">
                  <c:v>354.4</c:v>
                </c:pt>
                <c:pt idx="886">
                  <c:v>354.8</c:v>
                </c:pt>
                <c:pt idx="887">
                  <c:v>355.2</c:v>
                </c:pt>
                <c:pt idx="888">
                  <c:v>355.6</c:v>
                </c:pt>
                <c:pt idx="889">
                  <c:v>356</c:v>
                </c:pt>
                <c:pt idx="890">
                  <c:v>356.4</c:v>
                </c:pt>
                <c:pt idx="891">
                  <c:v>356.8</c:v>
                </c:pt>
                <c:pt idx="892">
                  <c:v>357.2</c:v>
                </c:pt>
                <c:pt idx="893">
                  <c:v>357.6</c:v>
                </c:pt>
                <c:pt idx="894">
                  <c:v>358</c:v>
                </c:pt>
                <c:pt idx="895">
                  <c:v>358.4</c:v>
                </c:pt>
                <c:pt idx="896">
                  <c:v>358.8</c:v>
                </c:pt>
                <c:pt idx="897">
                  <c:v>359.2</c:v>
                </c:pt>
                <c:pt idx="898">
                  <c:v>359.6</c:v>
                </c:pt>
                <c:pt idx="899">
                  <c:v>360</c:v>
                </c:pt>
                <c:pt idx="900">
                  <c:v>360.4</c:v>
                </c:pt>
                <c:pt idx="901">
                  <c:v>360.8</c:v>
                </c:pt>
                <c:pt idx="902">
                  <c:v>361.2</c:v>
                </c:pt>
                <c:pt idx="903">
                  <c:v>361.6</c:v>
                </c:pt>
                <c:pt idx="904">
                  <c:v>362</c:v>
                </c:pt>
                <c:pt idx="905">
                  <c:v>362.4</c:v>
                </c:pt>
                <c:pt idx="906">
                  <c:v>362.8</c:v>
                </c:pt>
                <c:pt idx="907">
                  <c:v>363.2</c:v>
                </c:pt>
                <c:pt idx="908">
                  <c:v>363.6</c:v>
                </c:pt>
                <c:pt idx="909">
                  <c:v>364</c:v>
                </c:pt>
                <c:pt idx="910">
                  <c:v>364.4</c:v>
                </c:pt>
                <c:pt idx="911">
                  <c:v>364.8</c:v>
                </c:pt>
                <c:pt idx="912">
                  <c:v>365.2</c:v>
                </c:pt>
                <c:pt idx="913">
                  <c:v>365.6</c:v>
                </c:pt>
                <c:pt idx="914">
                  <c:v>366</c:v>
                </c:pt>
                <c:pt idx="915">
                  <c:v>366.4</c:v>
                </c:pt>
                <c:pt idx="916">
                  <c:v>366.8</c:v>
                </c:pt>
                <c:pt idx="917">
                  <c:v>367.2</c:v>
                </c:pt>
                <c:pt idx="918">
                  <c:v>367.6</c:v>
                </c:pt>
                <c:pt idx="919">
                  <c:v>368</c:v>
                </c:pt>
                <c:pt idx="920">
                  <c:v>368.4</c:v>
                </c:pt>
                <c:pt idx="921">
                  <c:v>368.8</c:v>
                </c:pt>
                <c:pt idx="922">
                  <c:v>369.2</c:v>
                </c:pt>
                <c:pt idx="923">
                  <c:v>369.6</c:v>
                </c:pt>
                <c:pt idx="924">
                  <c:v>370</c:v>
                </c:pt>
                <c:pt idx="925">
                  <c:v>370.4</c:v>
                </c:pt>
                <c:pt idx="926">
                  <c:v>370.8</c:v>
                </c:pt>
                <c:pt idx="927">
                  <c:v>371.2</c:v>
                </c:pt>
                <c:pt idx="928">
                  <c:v>371.6</c:v>
                </c:pt>
                <c:pt idx="929">
                  <c:v>372</c:v>
                </c:pt>
                <c:pt idx="930">
                  <c:v>372.4</c:v>
                </c:pt>
                <c:pt idx="931">
                  <c:v>372.8</c:v>
                </c:pt>
                <c:pt idx="932">
                  <c:v>373.2</c:v>
                </c:pt>
                <c:pt idx="933">
                  <c:v>373.6</c:v>
                </c:pt>
                <c:pt idx="934">
                  <c:v>374</c:v>
                </c:pt>
                <c:pt idx="935">
                  <c:v>374.4</c:v>
                </c:pt>
                <c:pt idx="936">
                  <c:v>374.8</c:v>
                </c:pt>
                <c:pt idx="937">
                  <c:v>375.2</c:v>
                </c:pt>
                <c:pt idx="938">
                  <c:v>375.6</c:v>
                </c:pt>
                <c:pt idx="939">
                  <c:v>376</c:v>
                </c:pt>
                <c:pt idx="940">
                  <c:v>376.4</c:v>
                </c:pt>
                <c:pt idx="941">
                  <c:v>376.8</c:v>
                </c:pt>
                <c:pt idx="942">
                  <c:v>377.2</c:v>
                </c:pt>
                <c:pt idx="943">
                  <c:v>377.6</c:v>
                </c:pt>
                <c:pt idx="944">
                  <c:v>378</c:v>
                </c:pt>
                <c:pt idx="945">
                  <c:v>378.4</c:v>
                </c:pt>
                <c:pt idx="946">
                  <c:v>378.8</c:v>
                </c:pt>
                <c:pt idx="947">
                  <c:v>379.2</c:v>
                </c:pt>
                <c:pt idx="948">
                  <c:v>379.6</c:v>
                </c:pt>
                <c:pt idx="949">
                  <c:v>380</c:v>
                </c:pt>
                <c:pt idx="950">
                  <c:v>380.4</c:v>
                </c:pt>
                <c:pt idx="951">
                  <c:v>380.8</c:v>
                </c:pt>
                <c:pt idx="952">
                  <c:v>381.2</c:v>
                </c:pt>
                <c:pt idx="953">
                  <c:v>381.6</c:v>
                </c:pt>
                <c:pt idx="954">
                  <c:v>382</c:v>
                </c:pt>
                <c:pt idx="955">
                  <c:v>382.4</c:v>
                </c:pt>
                <c:pt idx="956">
                  <c:v>382.8</c:v>
                </c:pt>
                <c:pt idx="957">
                  <c:v>383.2</c:v>
                </c:pt>
                <c:pt idx="958">
                  <c:v>383.6</c:v>
                </c:pt>
                <c:pt idx="959">
                  <c:v>384</c:v>
                </c:pt>
                <c:pt idx="960">
                  <c:v>384.4</c:v>
                </c:pt>
                <c:pt idx="961">
                  <c:v>384.8</c:v>
                </c:pt>
                <c:pt idx="962">
                  <c:v>385.2</c:v>
                </c:pt>
                <c:pt idx="963">
                  <c:v>385.6</c:v>
                </c:pt>
                <c:pt idx="964">
                  <c:v>386</c:v>
                </c:pt>
                <c:pt idx="965">
                  <c:v>386.4</c:v>
                </c:pt>
                <c:pt idx="966">
                  <c:v>386.8</c:v>
                </c:pt>
                <c:pt idx="967">
                  <c:v>387.2</c:v>
                </c:pt>
                <c:pt idx="968">
                  <c:v>387.6</c:v>
                </c:pt>
                <c:pt idx="969">
                  <c:v>388</c:v>
                </c:pt>
                <c:pt idx="970">
                  <c:v>388.4</c:v>
                </c:pt>
                <c:pt idx="971">
                  <c:v>388.8</c:v>
                </c:pt>
                <c:pt idx="972">
                  <c:v>389.2</c:v>
                </c:pt>
                <c:pt idx="973">
                  <c:v>389.6</c:v>
                </c:pt>
                <c:pt idx="974">
                  <c:v>390</c:v>
                </c:pt>
                <c:pt idx="975">
                  <c:v>390.4</c:v>
                </c:pt>
                <c:pt idx="976">
                  <c:v>390.8</c:v>
                </c:pt>
                <c:pt idx="977">
                  <c:v>391.2</c:v>
                </c:pt>
                <c:pt idx="978">
                  <c:v>391.6</c:v>
                </c:pt>
                <c:pt idx="979">
                  <c:v>392</c:v>
                </c:pt>
                <c:pt idx="980">
                  <c:v>392.4</c:v>
                </c:pt>
                <c:pt idx="981">
                  <c:v>392.8</c:v>
                </c:pt>
                <c:pt idx="982">
                  <c:v>393.2</c:v>
                </c:pt>
                <c:pt idx="983">
                  <c:v>393.6</c:v>
                </c:pt>
                <c:pt idx="984">
                  <c:v>394</c:v>
                </c:pt>
                <c:pt idx="985">
                  <c:v>394.4</c:v>
                </c:pt>
                <c:pt idx="986">
                  <c:v>394.8</c:v>
                </c:pt>
                <c:pt idx="987">
                  <c:v>395.2</c:v>
                </c:pt>
                <c:pt idx="988">
                  <c:v>395.6</c:v>
                </c:pt>
                <c:pt idx="989">
                  <c:v>396</c:v>
                </c:pt>
                <c:pt idx="990">
                  <c:v>396.4</c:v>
                </c:pt>
                <c:pt idx="991">
                  <c:v>396.8</c:v>
                </c:pt>
                <c:pt idx="992">
                  <c:v>397.2</c:v>
                </c:pt>
                <c:pt idx="993">
                  <c:v>397.6</c:v>
                </c:pt>
                <c:pt idx="994">
                  <c:v>398</c:v>
                </c:pt>
                <c:pt idx="995">
                  <c:v>398.4</c:v>
                </c:pt>
                <c:pt idx="996">
                  <c:v>398.8</c:v>
                </c:pt>
                <c:pt idx="997">
                  <c:v>399.2</c:v>
                </c:pt>
                <c:pt idx="998">
                  <c:v>399.6</c:v>
                </c:pt>
                <c:pt idx="999">
                  <c:v>400</c:v>
                </c:pt>
                <c:pt idx="1000">
                  <c:v>400.4</c:v>
                </c:pt>
                <c:pt idx="1001">
                  <c:v>400.8</c:v>
                </c:pt>
                <c:pt idx="1002">
                  <c:v>401.2</c:v>
                </c:pt>
                <c:pt idx="1003">
                  <c:v>401.6</c:v>
                </c:pt>
                <c:pt idx="1004">
                  <c:v>402</c:v>
                </c:pt>
                <c:pt idx="1005">
                  <c:v>402.4</c:v>
                </c:pt>
                <c:pt idx="1006">
                  <c:v>402.8</c:v>
                </c:pt>
                <c:pt idx="1007">
                  <c:v>403.2</c:v>
                </c:pt>
                <c:pt idx="1008">
                  <c:v>403.6</c:v>
                </c:pt>
                <c:pt idx="1009">
                  <c:v>404</c:v>
                </c:pt>
                <c:pt idx="1010">
                  <c:v>404.4</c:v>
                </c:pt>
                <c:pt idx="1011">
                  <c:v>404.8</c:v>
                </c:pt>
                <c:pt idx="1012">
                  <c:v>405.2</c:v>
                </c:pt>
                <c:pt idx="1013">
                  <c:v>405.6</c:v>
                </c:pt>
                <c:pt idx="1014">
                  <c:v>406</c:v>
                </c:pt>
                <c:pt idx="1015">
                  <c:v>406.4</c:v>
                </c:pt>
                <c:pt idx="1016">
                  <c:v>406.8</c:v>
                </c:pt>
                <c:pt idx="1017">
                  <c:v>407.2</c:v>
                </c:pt>
                <c:pt idx="1018">
                  <c:v>407.6</c:v>
                </c:pt>
                <c:pt idx="1019">
                  <c:v>408</c:v>
                </c:pt>
                <c:pt idx="1020">
                  <c:v>408.4</c:v>
                </c:pt>
                <c:pt idx="1021">
                  <c:v>408.8</c:v>
                </c:pt>
                <c:pt idx="1022">
                  <c:v>409.2</c:v>
                </c:pt>
                <c:pt idx="1023">
                  <c:v>409.6</c:v>
                </c:pt>
                <c:pt idx="1024">
                  <c:v>410</c:v>
                </c:pt>
                <c:pt idx="1025">
                  <c:v>410.4</c:v>
                </c:pt>
                <c:pt idx="1026">
                  <c:v>410.8</c:v>
                </c:pt>
                <c:pt idx="1027">
                  <c:v>411.2</c:v>
                </c:pt>
                <c:pt idx="1028">
                  <c:v>411.6</c:v>
                </c:pt>
                <c:pt idx="1029">
                  <c:v>412</c:v>
                </c:pt>
                <c:pt idx="1030">
                  <c:v>412.4</c:v>
                </c:pt>
                <c:pt idx="1031">
                  <c:v>412.8</c:v>
                </c:pt>
                <c:pt idx="1032">
                  <c:v>413.2</c:v>
                </c:pt>
                <c:pt idx="1033">
                  <c:v>413.6</c:v>
                </c:pt>
                <c:pt idx="1034">
                  <c:v>414</c:v>
                </c:pt>
                <c:pt idx="1035">
                  <c:v>414.4</c:v>
                </c:pt>
                <c:pt idx="1036">
                  <c:v>414.8</c:v>
                </c:pt>
                <c:pt idx="1037">
                  <c:v>415.2</c:v>
                </c:pt>
                <c:pt idx="1038">
                  <c:v>415.6</c:v>
                </c:pt>
                <c:pt idx="1039">
                  <c:v>416</c:v>
                </c:pt>
                <c:pt idx="1040">
                  <c:v>416.4</c:v>
                </c:pt>
                <c:pt idx="1041">
                  <c:v>416.8</c:v>
                </c:pt>
                <c:pt idx="1042">
                  <c:v>417.2</c:v>
                </c:pt>
                <c:pt idx="1043">
                  <c:v>417.6</c:v>
                </c:pt>
                <c:pt idx="1044">
                  <c:v>418</c:v>
                </c:pt>
                <c:pt idx="1045">
                  <c:v>418.4</c:v>
                </c:pt>
                <c:pt idx="1046">
                  <c:v>418.8</c:v>
                </c:pt>
                <c:pt idx="1047">
                  <c:v>419.2</c:v>
                </c:pt>
                <c:pt idx="1048">
                  <c:v>419.6</c:v>
                </c:pt>
                <c:pt idx="1049">
                  <c:v>420</c:v>
                </c:pt>
                <c:pt idx="1050">
                  <c:v>420.4</c:v>
                </c:pt>
                <c:pt idx="1051">
                  <c:v>420.8</c:v>
                </c:pt>
                <c:pt idx="1052">
                  <c:v>421.2</c:v>
                </c:pt>
                <c:pt idx="1053">
                  <c:v>421.6</c:v>
                </c:pt>
                <c:pt idx="1054">
                  <c:v>422</c:v>
                </c:pt>
                <c:pt idx="1055">
                  <c:v>422.4</c:v>
                </c:pt>
                <c:pt idx="1056">
                  <c:v>422.8</c:v>
                </c:pt>
                <c:pt idx="1057">
                  <c:v>423.2</c:v>
                </c:pt>
                <c:pt idx="1058">
                  <c:v>423.6</c:v>
                </c:pt>
                <c:pt idx="1059">
                  <c:v>424</c:v>
                </c:pt>
                <c:pt idx="1060">
                  <c:v>424.4</c:v>
                </c:pt>
                <c:pt idx="1061">
                  <c:v>424.8</c:v>
                </c:pt>
                <c:pt idx="1062">
                  <c:v>425.2</c:v>
                </c:pt>
                <c:pt idx="1063">
                  <c:v>425.6</c:v>
                </c:pt>
                <c:pt idx="1064">
                  <c:v>426</c:v>
                </c:pt>
                <c:pt idx="1065">
                  <c:v>426.4</c:v>
                </c:pt>
                <c:pt idx="1066">
                  <c:v>426.8</c:v>
                </c:pt>
                <c:pt idx="1067">
                  <c:v>427.2</c:v>
                </c:pt>
                <c:pt idx="1068">
                  <c:v>427.6</c:v>
                </c:pt>
                <c:pt idx="1069">
                  <c:v>428</c:v>
                </c:pt>
                <c:pt idx="1070">
                  <c:v>428.4</c:v>
                </c:pt>
                <c:pt idx="1071">
                  <c:v>428.8</c:v>
                </c:pt>
                <c:pt idx="1072">
                  <c:v>429.2</c:v>
                </c:pt>
                <c:pt idx="1073">
                  <c:v>429.6</c:v>
                </c:pt>
                <c:pt idx="1074">
                  <c:v>430</c:v>
                </c:pt>
                <c:pt idx="1075">
                  <c:v>430.4</c:v>
                </c:pt>
                <c:pt idx="1076">
                  <c:v>430.8</c:v>
                </c:pt>
                <c:pt idx="1077">
                  <c:v>431.2</c:v>
                </c:pt>
                <c:pt idx="1078">
                  <c:v>431.6</c:v>
                </c:pt>
                <c:pt idx="1079">
                  <c:v>432</c:v>
                </c:pt>
                <c:pt idx="1080">
                  <c:v>432.4</c:v>
                </c:pt>
                <c:pt idx="1081">
                  <c:v>432.8</c:v>
                </c:pt>
                <c:pt idx="1082">
                  <c:v>433.2</c:v>
                </c:pt>
                <c:pt idx="1083">
                  <c:v>433.6</c:v>
                </c:pt>
                <c:pt idx="1084">
                  <c:v>434</c:v>
                </c:pt>
                <c:pt idx="1085">
                  <c:v>434.4</c:v>
                </c:pt>
                <c:pt idx="1086">
                  <c:v>434.8</c:v>
                </c:pt>
                <c:pt idx="1087">
                  <c:v>435.2</c:v>
                </c:pt>
                <c:pt idx="1088">
                  <c:v>435.6</c:v>
                </c:pt>
                <c:pt idx="1089">
                  <c:v>436</c:v>
                </c:pt>
                <c:pt idx="1090">
                  <c:v>436.4</c:v>
                </c:pt>
                <c:pt idx="1091">
                  <c:v>436.8</c:v>
                </c:pt>
                <c:pt idx="1092">
                  <c:v>437.2</c:v>
                </c:pt>
                <c:pt idx="1093">
                  <c:v>437.6</c:v>
                </c:pt>
                <c:pt idx="1094">
                  <c:v>438</c:v>
                </c:pt>
                <c:pt idx="1095">
                  <c:v>438.4</c:v>
                </c:pt>
                <c:pt idx="1096">
                  <c:v>438.8</c:v>
                </c:pt>
                <c:pt idx="1097">
                  <c:v>439.2</c:v>
                </c:pt>
                <c:pt idx="1098">
                  <c:v>439.6</c:v>
                </c:pt>
                <c:pt idx="1099">
                  <c:v>440</c:v>
                </c:pt>
                <c:pt idx="1100">
                  <c:v>440.4</c:v>
                </c:pt>
                <c:pt idx="1101">
                  <c:v>440.8</c:v>
                </c:pt>
                <c:pt idx="1102">
                  <c:v>441.2</c:v>
                </c:pt>
                <c:pt idx="1103">
                  <c:v>441.6</c:v>
                </c:pt>
                <c:pt idx="1104">
                  <c:v>442</c:v>
                </c:pt>
                <c:pt idx="1105">
                  <c:v>442.4</c:v>
                </c:pt>
                <c:pt idx="1106">
                  <c:v>442.8</c:v>
                </c:pt>
                <c:pt idx="1107">
                  <c:v>443.2</c:v>
                </c:pt>
                <c:pt idx="1108">
                  <c:v>443.6</c:v>
                </c:pt>
                <c:pt idx="1109">
                  <c:v>444</c:v>
                </c:pt>
                <c:pt idx="1110">
                  <c:v>444.4</c:v>
                </c:pt>
                <c:pt idx="1111">
                  <c:v>444.8</c:v>
                </c:pt>
                <c:pt idx="1112">
                  <c:v>445.2</c:v>
                </c:pt>
                <c:pt idx="1113">
                  <c:v>445.6</c:v>
                </c:pt>
                <c:pt idx="1114">
                  <c:v>446</c:v>
                </c:pt>
                <c:pt idx="1115">
                  <c:v>446.4</c:v>
                </c:pt>
                <c:pt idx="1116">
                  <c:v>446.8</c:v>
                </c:pt>
                <c:pt idx="1117">
                  <c:v>447.2</c:v>
                </c:pt>
                <c:pt idx="1118">
                  <c:v>447.6</c:v>
                </c:pt>
                <c:pt idx="1119">
                  <c:v>448</c:v>
                </c:pt>
                <c:pt idx="1120">
                  <c:v>448.4</c:v>
                </c:pt>
                <c:pt idx="1121">
                  <c:v>448.8</c:v>
                </c:pt>
                <c:pt idx="1122">
                  <c:v>449.2</c:v>
                </c:pt>
                <c:pt idx="1123">
                  <c:v>449.6</c:v>
                </c:pt>
                <c:pt idx="1124">
                  <c:v>450</c:v>
                </c:pt>
                <c:pt idx="1125">
                  <c:v>450.4</c:v>
                </c:pt>
                <c:pt idx="1126">
                  <c:v>450.8</c:v>
                </c:pt>
                <c:pt idx="1127">
                  <c:v>451.2</c:v>
                </c:pt>
                <c:pt idx="1128">
                  <c:v>451.6</c:v>
                </c:pt>
                <c:pt idx="1129">
                  <c:v>452</c:v>
                </c:pt>
                <c:pt idx="1130">
                  <c:v>452.4</c:v>
                </c:pt>
                <c:pt idx="1131">
                  <c:v>452.8</c:v>
                </c:pt>
                <c:pt idx="1132">
                  <c:v>453.2</c:v>
                </c:pt>
                <c:pt idx="1133">
                  <c:v>453.6</c:v>
                </c:pt>
                <c:pt idx="1134">
                  <c:v>454</c:v>
                </c:pt>
                <c:pt idx="1135">
                  <c:v>454.4</c:v>
                </c:pt>
                <c:pt idx="1136">
                  <c:v>454.8</c:v>
                </c:pt>
                <c:pt idx="1137">
                  <c:v>455.2</c:v>
                </c:pt>
                <c:pt idx="1138">
                  <c:v>455.6</c:v>
                </c:pt>
                <c:pt idx="1139">
                  <c:v>456</c:v>
                </c:pt>
                <c:pt idx="1140">
                  <c:v>456.4</c:v>
                </c:pt>
                <c:pt idx="1141">
                  <c:v>456.8</c:v>
                </c:pt>
                <c:pt idx="1142">
                  <c:v>457.2</c:v>
                </c:pt>
                <c:pt idx="1143">
                  <c:v>457.6</c:v>
                </c:pt>
                <c:pt idx="1144">
                  <c:v>458</c:v>
                </c:pt>
                <c:pt idx="1145">
                  <c:v>458.4</c:v>
                </c:pt>
                <c:pt idx="1146">
                  <c:v>458.8</c:v>
                </c:pt>
                <c:pt idx="1147">
                  <c:v>459.2</c:v>
                </c:pt>
                <c:pt idx="1148">
                  <c:v>459.6</c:v>
                </c:pt>
                <c:pt idx="1149">
                  <c:v>460</c:v>
                </c:pt>
                <c:pt idx="1150">
                  <c:v>460.4</c:v>
                </c:pt>
                <c:pt idx="1151">
                  <c:v>460.8</c:v>
                </c:pt>
                <c:pt idx="1152">
                  <c:v>461.2</c:v>
                </c:pt>
                <c:pt idx="1153">
                  <c:v>461.6</c:v>
                </c:pt>
                <c:pt idx="1154">
                  <c:v>462</c:v>
                </c:pt>
                <c:pt idx="1155">
                  <c:v>462.4</c:v>
                </c:pt>
                <c:pt idx="1156">
                  <c:v>462.8</c:v>
                </c:pt>
                <c:pt idx="1157">
                  <c:v>463.2</c:v>
                </c:pt>
                <c:pt idx="1158">
                  <c:v>463.6</c:v>
                </c:pt>
                <c:pt idx="1159">
                  <c:v>464</c:v>
                </c:pt>
                <c:pt idx="1160">
                  <c:v>464.4</c:v>
                </c:pt>
                <c:pt idx="1161">
                  <c:v>464.8</c:v>
                </c:pt>
                <c:pt idx="1162">
                  <c:v>465.2</c:v>
                </c:pt>
                <c:pt idx="1163">
                  <c:v>465.6</c:v>
                </c:pt>
                <c:pt idx="1164">
                  <c:v>466</c:v>
                </c:pt>
                <c:pt idx="1165">
                  <c:v>466.4</c:v>
                </c:pt>
                <c:pt idx="1166">
                  <c:v>466.8</c:v>
                </c:pt>
                <c:pt idx="1167">
                  <c:v>467.2</c:v>
                </c:pt>
                <c:pt idx="1168">
                  <c:v>467.6</c:v>
                </c:pt>
                <c:pt idx="1169">
                  <c:v>468</c:v>
                </c:pt>
                <c:pt idx="1170">
                  <c:v>468.4</c:v>
                </c:pt>
                <c:pt idx="1171">
                  <c:v>468.8</c:v>
                </c:pt>
                <c:pt idx="1172">
                  <c:v>469.2</c:v>
                </c:pt>
                <c:pt idx="1173">
                  <c:v>469.6</c:v>
                </c:pt>
                <c:pt idx="1174">
                  <c:v>470</c:v>
                </c:pt>
                <c:pt idx="1175">
                  <c:v>470.4</c:v>
                </c:pt>
                <c:pt idx="1176">
                  <c:v>470.8</c:v>
                </c:pt>
                <c:pt idx="1177">
                  <c:v>471.2</c:v>
                </c:pt>
                <c:pt idx="1178">
                  <c:v>471.6</c:v>
                </c:pt>
                <c:pt idx="1179">
                  <c:v>472</c:v>
                </c:pt>
                <c:pt idx="1180">
                  <c:v>472.4</c:v>
                </c:pt>
                <c:pt idx="1181">
                  <c:v>472.8</c:v>
                </c:pt>
                <c:pt idx="1182">
                  <c:v>473.2</c:v>
                </c:pt>
                <c:pt idx="1183">
                  <c:v>473.6</c:v>
                </c:pt>
                <c:pt idx="1184">
                  <c:v>474</c:v>
                </c:pt>
                <c:pt idx="1185">
                  <c:v>474.4</c:v>
                </c:pt>
                <c:pt idx="1186">
                  <c:v>474.8</c:v>
                </c:pt>
                <c:pt idx="1187">
                  <c:v>475.2</c:v>
                </c:pt>
                <c:pt idx="1188">
                  <c:v>475.6</c:v>
                </c:pt>
                <c:pt idx="1189">
                  <c:v>476</c:v>
                </c:pt>
                <c:pt idx="1190">
                  <c:v>476.4</c:v>
                </c:pt>
                <c:pt idx="1191">
                  <c:v>476.8</c:v>
                </c:pt>
                <c:pt idx="1192">
                  <c:v>477.2</c:v>
                </c:pt>
                <c:pt idx="1193">
                  <c:v>477.6</c:v>
                </c:pt>
                <c:pt idx="1194">
                  <c:v>478</c:v>
                </c:pt>
                <c:pt idx="1195">
                  <c:v>478.4</c:v>
                </c:pt>
                <c:pt idx="1196">
                  <c:v>478.8</c:v>
                </c:pt>
                <c:pt idx="1197">
                  <c:v>479.2</c:v>
                </c:pt>
                <c:pt idx="1198">
                  <c:v>479.6</c:v>
                </c:pt>
                <c:pt idx="1199">
                  <c:v>480</c:v>
                </c:pt>
                <c:pt idx="1200">
                  <c:v>480.4</c:v>
                </c:pt>
                <c:pt idx="1201">
                  <c:v>480.8</c:v>
                </c:pt>
                <c:pt idx="1202">
                  <c:v>481.2</c:v>
                </c:pt>
                <c:pt idx="1203">
                  <c:v>481.6</c:v>
                </c:pt>
                <c:pt idx="1204">
                  <c:v>482</c:v>
                </c:pt>
                <c:pt idx="1205">
                  <c:v>482.4</c:v>
                </c:pt>
                <c:pt idx="1206">
                  <c:v>482.8</c:v>
                </c:pt>
                <c:pt idx="1207">
                  <c:v>483.2</c:v>
                </c:pt>
                <c:pt idx="1208">
                  <c:v>483.6</c:v>
                </c:pt>
                <c:pt idx="1209">
                  <c:v>484</c:v>
                </c:pt>
                <c:pt idx="1210">
                  <c:v>484.4</c:v>
                </c:pt>
                <c:pt idx="1211">
                  <c:v>484.8</c:v>
                </c:pt>
                <c:pt idx="1212">
                  <c:v>485.2</c:v>
                </c:pt>
                <c:pt idx="1213">
                  <c:v>485.6</c:v>
                </c:pt>
                <c:pt idx="1214">
                  <c:v>486</c:v>
                </c:pt>
                <c:pt idx="1215">
                  <c:v>486.4</c:v>
                </c:pt>
                <c:pt idx="1216">
                  <c:v>486.8</c:v>
                </c:pt>
                <c:pt idx="1217">
                  <c:v>487.2</c:v>
                </c:pt>
                <c:pt idx="1218">
                  <c:v>487.6</c:v>
                </c:pt>
                <c:pt idx="1219">
                  <c:v>488</c:v>
                </c:pt>
                <c:pt idx="1220">
                  <c:v>488.4</c:v>
                </c:pt>
                <c:pt idx="1221">
                  <c:v>488.8</c:v>
                </c:pt>
                <c:pt idx="1222">
                  <c:v>489.2</c:v>
                </c:pt>
                <c:pt idx="1223">
                  <c:v>489.6</c:v>
                </c:pt>
                <c:pt idx="1224">
                  <c:v>490</c:v>
                </c:pt>
                <c:pt idx="1225">
                  <c:v>490.4</c:v>
                </c:pt>
                <c:pt idx="1226">
                  <c:v>490.8</c:v>
                </c:pt>
                <c:pt idx="1227">
                  <c:v>491.2</c:v>
                </c:pt>
                <c:pt idx="1228">
                  <c:v>491.6</c:v>
                </c:pt>
                <c:pt idx="1229">
                  <c:v>492</c:v>
                </c:pt>
                <c:pt idx="1230">
                  <c:v>492.4</c:v>
                </c:pt>
                <c:pt idx="1231">
                  <c:v>492.8</c:v>
                </c:pt>
                <c:pt idx="1232">
                  <c:v>493.2</c:v>
                </c:pt>
                <c:pt idx="1233">
                  <c:v>493.6</c:v>
                </c:pt>
                <c:pt idx="1234">
                  <c:v>494</c:v>
                </c:pt>
                <c:pt idx="1235">
                  <c:v>494.4</c:v>
                </c:pt>
                <c:pt idx="1236">
                  <c:v>494.8</c:v>
                </c:pt>
                <c:pt idx="1237">
                  <c:v>495.2</c:v>
                </c:pt>
                <c:pt idx="1238">
                  <c:v>495.6</c:v>
                </c:pt>
                <c:pt idx="1239">
                  <c:v>496</c:v>
                </c:pt>
                <c:pt idx="1240">
                  <c:v>496.4</c:v>
                </c:pt>
                <c:pt idx="1241">
                  <c:v>496.8</c:v>
                </c:pt>
                <c:pt idx="1242">
                  <c:v>497.2</c:v>
                </c:pt>
                <c:pt idx="1243">
                  <c:v>497.6</c:v>
                </c:pt>
                <c:pt idx="1244">
                  <c:v>498</c:v>
                </c:pt>
                <c:pt idx="1245">
                  <c:v>498.4</c:v>
                </c:pt>
                <c:pt idx="1246">
                  <c:v>498.8</c:v>
                </c:pt>
                <c:pt idx="1247">
                  <c:v>499.2</c:v>
                </c:pt>
                <c:pt idx="1248">
                  <c:v>499.6</c:v>
                </c:pt>
                <c:pt idx="1249">
                  <c:v>500</c:v>
                </c:pt>
                <c:pt idx="1250">
                  <c:v>500.4</c:v>
                </c:pt>
                <c:pt idx="1251">
                  <c:v>500.8</c:v>
                </c:pt>
                <c:pt idx="1252">
                  <c:v>501.2</c:v>
                </c:pt>
                <c:pt idx="1253">
                  <c:v>501.6</c:v>
                </c:pt>
                <c:pt idx="1254">
                  <c:v>502</c:v>
                </c:pt>
                <c:pt idx="1255">
                  <c:v>502.4</c:v>
                </c:pt>
                <c:pt idx="1256">
                  <c:v>502.8</c:v>
                </c:pt>
                <c:pt idx="1257">
                  <c:v>503.2</c:v>
                </c:pt>
                <c:pt idx="1258">
                  <c:v>503.6</c:v>
                </c:pt>
                <c:pt idx="1259">
                  <c:v>504</c:v>
                </c:pt>
                <c:pt idx="1260">
                  <c:v>504.4</c:v>
                </c:pt>
                <c:pt idx="1261">
                  <c:v>504.8</c:v>
                </c:pt>
                <c:pt idx="1262">
                  <c:v>505.2</c:v>
                </c:pt>
                <c:pt idx="1263">
                  <c:v>505.6</c:v>
                </c:pt>
                <c:pt idx="1264">
                  <c:v>506</c:v>
                </c:pt>
                <c:pt idx="1265">
                  <c:v>506.4</c:v>
                </c:pt>
                <c:pt idx="1266">
                  <c:v>506.8</c:v>
                </c:pt>
                <c:pt idx="1267">
                  <c:v>507.2</c:v>
                </c:pt>
                <c:pt idx="1268">
                  <c:v>507.6</c:v>
                </c:pt>
                <c:pt idx="1269">
                  <c:v>508</c:v>
                </c:pt>
                <c:pt idx="1270">
                  <c:v>508.4</c:v>
                </c:pt>
                <c:pt idx="1271">
                  <c:v>508.8</c:v>
                </c:pt>
                <c:pt idx="1272">
                  <c:v>509.2</c:v>
                </c:pt>
                <c:pt idx="1273">
                  <c:v>509.6</c:v>
                </c:pt>
                <c:pt idx="1274">
                  <c:v>510</c:v>
                </c:pt>
                <c:pt idx="1275">
                  <c:v>510.4</c:v>
                </c:pt>
                <c:pt idx="1276">
                  <c:v>510.8</c:v>
                </c:pt>
                <c:pt idx="1277">
                  <c:v>511.2</c:v>
                </c:pt>
                <c:pt idx="1278">
                  <c:v>511.6</c:v>
                </c:pt>
                <c:pt idx="1279">
                  <c:v>512</c:v>
                </c:pt>
                <c:pt idx="1280">
                  <c:v>512.4</c:v>
                </c:pt>
                <c:pt idx="1281">
                  <c:v>512.79999999999995</c:v>
                </c:pt>
                <c:pt idx="1282">
                  <c:v>513.20000000000005</c:v>
                </c:pt>
                <c:pt idx="1283">
                  <c:v>513.6</c:v>
                </c:pt>
                <c:pt idx="1284">
                  <c:v>514</c:v>
                </c:pt>
                <c:pt idx="1285">
                  <c:v>514.4</c:v>
                </c:pt>
                <c:pt idx="1286">
                  <c:v>514.79999999999995</c:v>
                </c:pt>
                <c:pt idx="1287">
                  <c:v>515.20000000000005</c:v>
                </c:pt>
                <c:pt idx="1288">
                  <c:v>515.6</c:v>
                </c:pt>
                <c:pt idx="1289">
                  <c:v>516</c:v>
                </c:pt>
                <c:pt idx="1290">
                  <c:v>516.4</c:v>
                </c:pt>
                <c:pt idx="1291">
                  <c:v>516.79999999999995</c:v>
                </c:pt>
                <c:pt idx="1292">
                  <c:v>517.20000000000005</c:v>
                </c:pt>
                <c:pt idx="1293">
                  <c:v>517.6</c:v>
                </c:pt>
                <c:pt idx="1294">
                  <c:v>518</c:v>
                </c:pt>
                <c:pt idx="1295">
                  <c:v>518.4</c:v>
                </c:pt>
                <c:pt idx="1296">
                  <c:v>518.79999999999995</c:v>
                </c:pt>
                <c:pt idx="1297">
                  <c:v>519.20000000000005</c:v>
                </c:pt>
                <c:pt idx="1298">
                  <c:v>519.6</c:v>
                </c:pt>
                <c:pt idx="1299">
                  <c:v>520</c:v>
                </c:pt>
                <c:pt idx="1300">
                  <c:v>520.4</c:v>
                </c:pt>
                <c:pt idx="1301">
                  <c:v>520.79999999999995</c:v>
                </c:pt>
                <c:pt idx="1302">
                  <c:v>521.20000000000005</c:v>
                </c:pt>
                <c:pt idx="1303">
                  <c:v>521.6</c:v>
                </c:pt>
                <c:pt idx="1304">
                  <c:v>522</c:v>
                </c:pt>
                <c:pt idx="1305">
                  <c:v>522.4</c:v>
                </c:pt>
                <c:pt idx="1306">
                  <c:v>522.79999999999995</c:v>
                </c:pt>
                <c:pt idx="1307">
                  <c:v>523.20000000000005</c:v>
                </c:pt>
                <c:pt idx="1308">
                  <c:v>523.6</c:v>
                </c:pt>
                <c:pt idx="1309">
                  <c:v>524</c:v>
                </c:pt>
                <c:pt idx="1310">
                  <c:v>524.4</c:v>
                </c:pt>
                <c:pt idx="1311">
                  <c:v>524.79999999999995</c:v>
                </c:pt>
                <c:pt idx="1312">
                  <c:v>525.20000000000005</c:v>
                </c:pt>
                <c:pt idx="1313">
                  <c:v>525.6</c:v>
                </c:pt>
                <c:pt idx="1314">
                  <c:v>526</c:v>
                </c:pt>
                <c:pt idx="1315">
                  <c:v>526.4</c:v>
                </c:pt>
                <c:pt idx="1316">
                  <c:v>526.79999999999995</c:v>
                </c:pt>
                <c:pt idx="1317">
                  <c:v>527.20000000000005</c:v>
                </c:pt>
                <c:pt idx="1318">
                  <c:v>527.6</c:v>
                </c:pt>
                <c:pt idx="1319">
                  <c:v>528</c:v>
                </c:pt>
                <c:pt idx="1320">
                  <c:v>528.4</c:v>
                </c:pt>
                <c:pt idx="1321">
                  <c:v>528.79999999999995</c:v>
                </c:pt>
                <c:pt idx="1322">
                  <c:v>529.20000000000005</c:v>
                </c:pt>
                <c:pt idx="1323">
                  <c:v>529.6</c:v>
                </c:pt>
                <c:pt idx="1324">
                  <c:v>530</c:v>
                </c:pt>
                <c:pt idx="1325">
                  <c:v>530.4</c:v>
                </c:pt>
                <c:pt idx="1326">
                  <c:v>530.79999999999995</c:v>
                </c:pt>
                <c:pt idx="1327">
                  <c:v>531.20000000000005</c:v>
                </c:pt>
                <c:pt idx="1328">
                  <c:v>531.6</c:v>
                </c:pt>
                <c:pt idx="1329">
                  <c:v>532</c:v>
                </c:pt>
                <c:pt idx="1330">
                  <c:v>532.4</c:v>
                </c:pt>
                <c:pt idx="1331">
                  <c:v>532.79999999999995</c:v>
                </c:pt>
                <c:pt idx="1332">
                  <c:v>533.20000000000005</c:v>
                </c:pt>
                <c:pt idx="1333">
                  <c:v>533.6</c:v>
                </c:pt>
                <c:pt idx="1334">
                  <c:v>534</c:v>
                </c:pt>
                <c:pt idx="1335">
                  <c:v>534.4</c:v>
                </c:pt>
                <c:pt idx="1336">
                  <c:v>534.79999999999995</c:v>
                </c:pt>
                <c:pt idx="1337">
                  <c:v>535.20000000000005</c:v>
                </c:pt>
                <c:pt idx="1338">
                  <c:v>535.6</c:v>
                </c:pt>
                <c:pt idx="1339">
                  <c:v>536</c:v>
                </c:pt>
                <c:pt idx="1340">
                  <c:v>536.4</c:v>
                </c:pt>
                <c:pt idx="1341">
                  <c:v>536.79999999999995</c:v>
                </c:pt>
                <c:pt idx="1342">
                  <c:v>537.20000000000005</c:v>
                </c:pt>
                <c:pt idx="1343">
                  <c:v>537.6</c:v>
                </c:pt>
                <c:pt idx="1344">
                  <c:v>538</c:v>
                </c:pt>
                <c:pt idx="1345">
                  <c:v>538.4</c:v>
                </c:pt>
                <c:pt idx="1346">
                  <c:v>538.79999999999995</c:v>
                </c:pt>
                <c:pt idx="1347">
                  <c:v>539.20000000000005</c:v>
                </c:pt>
                <c:pt idx="1348">
                  <c:v>539.6</c:v>
                </c:pt>
                <c:pt idx="1349">
                  <c:v>540</c:v>
                </c:pt>
                <c:pt idx="1350">
                  <c:v>540.4</c:v>
                </c:pt>
                <c:pt idx="1351">
                  <c:v>540.79999999999995</c:v>
                </c:pt>
                <c:pt idx="1352">
                  <c:v>541.20000000000005</c:v>
                </c:pt>
                <c:pt idx="1353">
                  <c:v>541.6</c:v>
                </c:pt>
                <c:pt idx="1354">
                  <c:v>542</c:v>
                </c:pt>
                <c:pt idx="1355">
                  <c:v>542.4</c:v>
                </c:pt>
                <c:pt idx="1356">
                  <c:v>542.79999999999995</c:v>
                </c:pt>
                <c:pt idx="1357">
                  <c:v>543.20000000000005</c:v>
                </c:pt>
                <c:pt idx="1358">
                  <c:v>543.6</c:v>
                </c:pt>
                <c:pt idx="1359">
                  <c:v>544</c:v>
                </c:pt>
                <c:pt idx="1360">
                  <c:v>544.4</c:v>
                </c:pt>
                <c:pt idx="1361">
                  <c:v>544.79999999999995</c:v>
                </c:pt>
                <c:pt idx="1362">
                  <c:v>545.20000000000005</c:v>
                </c:pt>
                <c:pt idx="1363">
                  <c:v>545.6</c:v>
                </c:pt>
                <c:pt idx="1364">
                  <c:v>546</c:v>
                </c:pt>
                <c:pt idx="1365">
                  <c:v>546.4</c:v>
                </c:pt>
                <c:pt idx="1366">
                  <c:v>546.79999999999995</c:v>
                </c:pt>
                <c:pt idx="1367">
                  <c:v>547.20000000000005</c:v>
                </c:pt>
                <c:pt idx="1368">
                  <c:v>547.6</c:v>
                </c:pt>
                <c:pt idx="1369">
                  <c:v>548</c:v>
                </c:pt>
                <c:pt idx="1370">
                  <c:v>548.4</c:v>
                </c:pt>
                <c:pt idx="1371">
                  <c:v>548.79999999999995</c:v>
                </c:pt>
                <c:pt idx="1372">
                  <c:v>549.20000000000005</c:v>
                </c:pt>
                <c:pt idx="1373">
                  <c:v>549.6</c:v>
                </c:pt>
                <c:pt idx="1374">
                  <c:v>550</c:v>
                </c:pt>
                <c:pt idx="1375">
                  <c:v>550.4</c:v>
                </c:pt>
                <c:pt idx="1376">
                  <c:v>550.79999999999995</c:v>
                </c:pt>
                <c:pt idx="1377">
                  <c:v>551.20000000000005</c:v>
                </c:pt>
                <c:pt idx="1378">
                  <c:v>551.6</c:v>
                </c:pt>
                <c:pt idx="1379">
                  <c:v>552</c:v>
                </c:pt>
                <c:pt idx="1380">
                  <c:v>552.4</c:v>
                </c:pt>
                <c:pt idx="1381">
                  <c:v>552.79999999999995</c:v>
                </c:pt>
                <c:pt idx="1382">
                  <c:v>553.20000000000005</c:v>
                </c:pt>
                <c:pt idx="1383">
                  <c:v>553.6</c:v>
                </c:pt>
                <c:pt idx="1384">
                  <c:v>554</c:v>
                </c:pt>
                <c:pt idx="1385">
                  <c:v>554.4</c:v>
                </c:pt>
                <c:pt idx="1386">
                  <c:v>554.79999999999995</c:v>
                </c:pt>
                <c:pt idx="1387">
                  <c:v>555.20000000000005</c:v>
                </c:pt>
                <c:pt idx="1388">
                  <c:v>555.6</c:v>
                </c:pt>
                <c:pt idx="1389">
                  <c:v>556</c:v>
                </c:pt>
                <c:pt idx="1390">
                  <c:v>556.4</c:v>
                </c:pt>
                <c:pt idx="1391">
                  <c:v>556.79999999999995</c:v>
                </c:pt>
                <c:pt idx="1392">
                  <c:v>557.20000000000005</c:v>
                </c:pt>
                <c:pt idx="1393">
                  <c:v>557.6</c:v>
                </c:pt>
                <c:pt idx="1394">
                  <c:v>558</c:v>
                </c:pt>
                <c:pt idx="1395">
                  <c:v>558.4</c:v>
                </c:pt>
                <c:pt idx="1396">
                  <c:v>558.79999999999995</c:v>
                </c:pt>
                <c:pt idx="1397">
                  <c:v>559.20000000000005</c:v>
                </c:pt>
                <c:pt idx="1398">
                  <c:v>559.6</c:v>
                </c:pt>
                <c:pt idx="1399">
                  <c:v>560</c:v>
                </c:pt>
                <c:pt idx="1400">
                  <c:v>560.4</c:v>
                </c:pt>
                <c:pt idx="1401">
                  <c:v>560.79999999999995</c:v>
                </c:pt>
                <c:pt idx="1402">
                  <c:v>561.20000000000005</c:v>
                </c:pt>
                <c:pt idx="1403">
                  <c:v>561.6</c:v>
                </c:pt>
                <c:pt idx="1404">
                  <c:v>562</c:v>
                </c:pt>
                <c:pt idx="1405">
                  <c:v>562.4</c:v>
                </c:pt>
                <c:pt idx="1406">
                  <c:v>562.79999999999995</c:v>
                </c:pt>
                <c:pt idx="1407">
                  <c:v>563.20000000000005</c:v>
                </c:pt>
                <c:pt idx="1408">
                  <c:v>563.6</c:v>
                </c:pt>
                <c:pt idx="1409">
                  <c:v>564</c:v>
                </c:pt>
                <c:pt idx="1410">
                  <c:v>564.4</c:v>
                </c:pt>
                <c:pt idx="1411">
                  <c:v>564.79999999999995</c:v>
                </c:pt>
                <c:pt idx="1412">
                  <c:v>565.20000000000005</c:v>
                </c:pt>
                <c:pt idx="1413">
                  <c:v>565.6</c:v>
                </c:pt>
                <c:pt idx="1414">
                  <c:v>566</c:v>
                </c:pt>
                <c:pt idx="1415">
                  <c:v>566.4</c:v>
                </c:pt>
                <c:pt idx="1416">
                  <c:v>566.79999999999995</c:v>
                </c:pt>
                <c:pt idx="1417">
                  <c:v>567.20000000000005</c:v>
                </c:pt>
                <c:pt idx="1418">
                  <c:v>567.6</c:v>
                </c:pt>
                <c:pt idx="1419">
                  <c:v>568</c:v>
                </c:pt>
                <c:pt idx="1420">
                  <c:v>568.4</c:v>
                </c:pt>
                <c:pt idx="1421">
                  <c:v>568.79999999999995</c:v>
                </c:pt>
                <c:pt idx="1422">
                  <c:v>569.20000000000005</c:v>
                </c:pt>
                <c:pt idx="1423">
                  <c:v>569.6</c:v>
                </c:pt>
                <c:pt idx="1424">
                  <c:v>570</c:v>
                </c:pt>
                <c:pt idx="1425">
                  <c:v>570.4</c:v>
                </c:pt>
                <c:pt idx="1426">
                  <c:v>570.79999999999995</c:v>
                </c:pt>
                <c:pt idx="1427">
                  <c:v>571.20000000000005</c:v>
                </c:pt>
                <c:pt idx="1428">
                  <c:v>571.6</c:v>
                </c:pt>
                <c:pt idx="1429">
                  <c:v>572</c:v>
                </c:pt>
                <c:pt idx="1430">
                  <c:v>572.4</c:v>
                </c:pt>
                <c:pt idx="1431">
                  <c:v>572.79999999999995</c:v>
                </c:pt>
                <c:pt idx="1432">
                  <c:v>573.20000000000005</c:v>
                </c:pt>
                <c:pt idx="1433">
                  <c:v>573.6</c:v>
                </c:pt>
                <c:pt idx="1434">
                  <c:v>574</c:v>
                </c:pt>
                <c:pt idx="1435">
                  <c:v>574.4</c:v>
                </c:pt>
                <c:pt idx="1436">
                  <c:v>574.79999999999995</c:v>
                </c:pt>
                <c:pt idx="1437">
                  <c:v>575.20000000000005</c:v>
                </c:pt>
                <c:pt idx="1438">
                  <c:v>575.6</c:v>
                </c:pt>
                <c:pt idx="1439">
                  <c:v>576</c:v>
                </c:pt>
                <c:pt idx="1440">
                  <c:v>576.4</c:v>
                </c:pt>
                <c:pt idx="1441">
                  <c:v>576.79999999999995</c:v>
                </c:pt>
                <c:pt idx="1442">
                  <c:v>577.20000000000005</c:v>
                </c:pt>
                <c:pt idx="1443">
                  <c:v>577.6</c:v>
                </c:pt>
                <c:pt idx="1444">
                  <c:v>578</c:v>
                </c:pt>
                <c:pt idx="1445">
                  <c:v>578.4</c:v>
                </c:pt>
                <c:pt idx="1446">
                  <c:v>578.79999999999995</c:v>
                </c:pt>
                <c:pt idx="1447">
                  <c:v>579.20000000000005</c:v>
                </c:pt>
                <c:pt idx="1448">
                  <c:v>579.6</c:v>
                </c:pt>
                <c:pt idx="1449">
                  <c:v>580</c:v>
                </c:pt>
                <c:pt idx="1450">
                  <c:v>580.4</c:v>
                </c:pt>
                <c:pt idx="1451">
                  <c:v>580.79999999999995</c:v>
                </c:pt>
                <c:pt idx="1452">
                  <c:v>581.20000000000005</c:v>
                </c:pt>
                <c:pt idx="1453">
                  <c:v>581.6</c:v>
                </c:pt>
                <c:pt idx="1454">
                  <c:v>582</c:v>
                </c:pt>
                <c:pt idx="1455">
                  <c:v>582.4</c:v>
                </c:pt>
                <c:pt idx="1456">
                  <c:v>582.79999999999995</c:v>
                </c:pt>
                <c:pt idx="1457">
                  <c:v>583.20000000000005</c:v>
                </c:pt>
                <c:pt idx="1458">
                  <c:v>583.6</c:v>
                </c:pt>
                <c:pt idx="1459">
                  <c:v>584</c:v>
                </c:pt>
                <c:pt idx="1460">
                  <c:v>584.4</c:v>
                </c:pt>
                <c:pt idx="1461">
                  <c:v>584.79999999999995</c:v>
                </c:pt>
                <c:pt idx="1462">
                  <c:v>585.20000000000005</c:v>
                </c:pt>
                <c:pt idx="1463">
                  <c:v>585.6</c:v>
                </c:pt>
                <c:pt idx="1464">
                  <c:v>586</c:v>
                </c:pt>
                <c:pt idx="1465">
                  <c:v>586.4</c:v>
                </c:pt>
                <c:pt idx="1466">
                  <c:v>586.79999999999995</c:v>
                </c:pt>
                <c:pt idx="1467">
                  <c:v>587.20000000000005</c:v>
                </c:pt>
                <c:pt idx="1468">
                  <c:v>587.6</c:v>
                </c:pt>
                <c:pt idx="1469">
                  <c:v>588</c:v>
                </c:pt>
                <c:pt idx="1470">
                  <c:v>588.4</c:v>
                </c:pt>
                <c:pt idx="1471">
                  <c:v>588.79999999999995</c:v>
                </c:pt>
                <c:pt idx="1472">
                  <c:v>589.20000000000005</c:v>
                </c:pt>
                <c:pt idx="1473">
                  <c:v>589.6</c:v>
                </c:pt>
                <c:pt idx="1474">
                  <c:v>590</c:v>
                </c:pt>
                <c:pt idx="1475">
                  <c:v>590.4</c:v>
                </c:pt>
                <c:pt idx="1476">
                  <c:v>590.79999999999995</c:v>
                </c:pt>
                <c:pt idx="1477">
                  <c:v>591.20000000000005</c:v>
                </c:pt>
                <c:pt idx="1478">
                  <c:v>591.6</c:v>
                </c:pt>
                <c:pt idx="1479">
                  <c:v>592</c:v>
                </c:pt>
                <c:pt idx="1480">
                  <c:v>592.4</c:v>
                </c:pt>
                <c:pt idx="1481">
                  <c:v>592.79999999999995</c:v>
                </c:pt>
                <c:pt idx="1482">
                  <c:v>593.20000000000005</c:v>
                </c:pt>
                <c:pt idx="1483">
                  <c:v>593.6</c:v>
                </c:pt>
                <c:pt idx="1484">
                  <c:v>594</c:v>
                </c:pt>
                <c:pt idx="1485">
                  <c:v>594.4</c:v>
                </c:pt>
                <c:pt idx="1486">
                  <c:v>594.79999999999995</c:v>
                </c:pt>
                <c:pt idx="1487">
                  <c:v>595.20000000000005</c:v>
                </c:pt>
                <c:pt idx="1488">
                  <c:v>595.6</c:v>
                </c:pt>
                <c:pt idx="1489">
                  <c:v>596</c:v>
                </c:pt>
                <c:pt idx="1490">
                  <c:v>596.4</c:v>
                </c:pt>
                <c:pt idx="1491">
                  <c:v>596.79999999999995</c:v>
                </c:pt>
                <c:pt idx="1492">
                  <c:v>597.20000000000005</c:v>
                </c:pt>
                <c:pt idx="1493">
                  <c:v>597.6</c:v>
                </c:pt>
                <c:pt idx="1494">
                  <c:v>598</c:v>
                </c:pt>
                <c:pt idx="1495">
                  <c:v>598.4</c:v>
                </c:pt>
                <c:pt idx="1496">
                  <c:v>598.79999999999995</c:v>
                </c:pt>
                <c:pt idx="1497">
                  <c:v>599.20000000000005</c:v>
                </c:pt>
                <c:pt idx="1498">
                  <c:v>599.6</c:v>
                </c:pt>
                <c:pt idx="1499">
                  <c:v>600</c:v>
                </c:pt>
                <c:pt idx="1500">
                  <c:v>600.4</c:v>
                </c:pt>
                <c:pt idx="1501">
                  <c:v>600.79999999999995</c:v>
                </c:pt>
                <c:pt idx="1502">
                  <c:v>601.20000000000005</c:v>
                </c:pt>
                <c:pt idx="1503">
                  <c:v>601.6</c:v>
                </c:pt>
                <c:pt idx="1504">
                  <c:v>602</c:v>
                </c:pt>
                <c:pt idx="1505">
                  <c:v>602.4</c:v>
                </c:pt>
                <c:pt idx="1506">
                  <c:v>602.79999999999995</c:v>
                </c:pt>
                <c:pt idx="1507">
                  <c:v>603.20000000000005</c:v>
                </c:pt>
                <c:pt idx="1508">
                  <c:v>603.6</c:v>
                </c:pt>
                <c:pt idx="1509">
                  <c:v>604</c:v>
                </c:pt>
                <c:pt idx="1510">
                  <c:v>604.4</c:v>
                </c:pt>
                <c:pt idx="1511">
                  <c:v>604.79999999999995</c:v>
                </c:pt>
                <c:pt idx="1512">
                  <c:v>605.20000000000005</c:v>
                </c:pt>
                <c:pt idx="1513">
                  <c:v>605.6</c:v>
                </c:pt>
                <c:pt idx="1514">
                  <c:v>606</c:v>
                </c:pt>
                <c:pt idx="1515">
                  <c:v>606.4</c:v>
                </c:pt>
                <c:pt idx="1516">
                  <c:v>606.79999999999995</c:v>
                </c:pt>
                <c:pt idx="1517">
                  <c:v>607.20000000000005</c:v>
                </c:pt>
                <c:pt idx="1518">
                  <c:v>607.6</c:v>
                </c:pt>
                <c:pt idx="1519">
                  <c:v>608</c:v>
                </c:pt>
                <c:pt idx="1520">
                  <c:v>608.4</c:v>
                </c:pt>
                <c:pt idx="1521">
                  <c:v>608.79999999999995</c:v>
                </c:pt>
                <c:pt idx="1522">
                  <c:v>609.20000000000005</c:v>
                </c:pt>
                <c:pt idx="1523">
                  <c:v>609.6</c:v>
                </c:pt>
                <c:pt idx="1524">
                  <c:v>610</c:v>
                </c:pt>
                <c:pt idx="1525">
                  <c:v>610.4</c:v>
                </c:pt>
                <c:pt idx="1526">
                  <c:v>610.79999999999995</c:v>
                </c:pt>
                <c:pt idx="1527">
                  <c:v>611.20000000000005</c:v>
                </c:pt>
                <c:pt idx="1528">
                  <c:v>611.6</c:v>
                </c:pt>
                <c:pt idx="1529">
                  <c:v>612</c:v>
                </c:pt>
                <c:pt idx="1530">
                  <c:v>612.4</c:v>
                </c:pt>
                <c:pt idx="1531">
                  <c:v>612.79999999999995</c:v>
                </c:pt>
                <c:pt idx="1532">
                  <c:v>613.20000000000005</c:v>
                </c:pt>
                <c:pt idx="1533">
                  <c:v>613.6</c:v>
                </c:pt>
                <c:pt idx="1534">
                  <c:v>614</c:v>
                </c:pt>
                <c:pt idx="1535">
                  <c:v>614.4</c:v>
                </c:pt>
                <c:pt idx="1536">
                  <c:v>614.79999999999995</c:v>
                </c:pt>
                <c:pt idx="1537">
                  <c:v>615.20000000000005</c:v>
                </c:pt>
                <c:pt idx="1538">
                  <c:v>615.6</c:v>
                </c:pt>
                <c:pt idx="1539">
                  <c:v>616</c:v>
                </c:pt>
                <c:pt idx="1540">
                  <c:v>616.4</c:v>
                </c:pt>
                <c:pt idx="1541">
                  <c:v>616.79999999999995</c:v>
                </c:pt>
                <c:pt idx="1542">
                  <c:v>617.20000000000005</c:v>
                </c:pt>
                <c:pt idx="1543">
                  <c:v>617.6</c:v>
                </c:pt>
                <c:pt idx="1544">
                  <c:v>618</c:v>
                </c:pt>
                <c:pt idx="1545">
                  <c:v>618.4</c:v>
                </c:pt>
                <c:pt idx="1546">
                  <c:v>618.79999999999995</c:v>
                </c:pt>
                <c:pt idx="1547">
                  <c:v>619.20000000000005</c:v>
                </c:pt>
                <c:pt idx="1548">
                  <c:v>619.6</c:v>
                </c:pt>
                <c:pt idx="1549">
                  <c:v>620</c:v>
                </c:pt>
                <c:pt idx="1550">
                  <c:v>620.4</c:v>
                </c:pt>
                <c:pt idx="1551">
                  <c:v>620.79999999999995</c:v>
                </c:pt>
                <c:pt idx="1552">
                  <c:v>621.20000000000005</c:v>
                </c:pt>
                <c:pt idx="1553">
                  <c:v>621.6</c:v>
                </c:pt>
                <c:pt idx="1554">
                  <c:v>622</c:v>
                </c:pt>
                <c:pt idx="1555">
                  <c:v>622.4</c:v>
                </c:pt>
                <c:pt idx="1556">
                  <c:v>622.79999999999995</c:v>
                </c:pt>
                <c:pt idx="1557">
                  <c:v>623.20000000000005</c:v>
                </c:pt>
                <c:pt idx="1558">
                  <c:v>623.6</c:v>
                </c:pt>
                <c:pt idx="1559">
                  <c:v>624</c:v>
                </c:pt>
                <c:pt idx="1560">
                  <c:v>624.4</c:v>
                </c:pt>
                <c:pt idx="1561">
                  <c:v>624.79999999999995</c:v>
                </c:pt>
                <c:pt idx="1562">
                  <c:v>625.20000000000005</c:v>
                </c:pt>
                <c:pt idx="1563">
                  <c:v>625.6</c:v>
                </c:pt>
                <c:pt idx="1564">
                  <c:v>626</c:v>
                </c:pt>
                <c:pt idx="1565">
                  <c:v>626.4</c:v>
                </c:pt>
                <c:pt idx="1566">
                  <c:v>626.79999999999995</c:v>
                </c:pt>
                <c:pt idx="1567">
                  <c:v>627.20000000000005</c:v>
                </c:pt>
                <c:pt idx="1568">
                  <c:v>627.6</c:v>
                </c:pt>
                <c:pt idx="1569">
                  <c:v>628</c:v>
                </c:pt>
                <c:pt idx="1570">
                  <c:v>628.4</c:v>
                </c:pt>
                <c:pt idx="1571">
                  <c:v>628.79999999999995</c:v>
                </c:pt>
                <c:pt idx="1572">
                  <c:v>629.20000000000005</c:v>
                </c:pt>
                <c:pt idx="1573">
                  <c:v>629.6</c:v>
                </c:pt>
                <c:pt idx="1574">
                  <c:v>630</c:v>
                </c:pt>
                <c:pt idx="1575">
                  <c:v>630.4</c:v>
                </c:pt>
                <c:pt idx="1576">
                  <c:v>630.79999999999995</c:v>
                </c:pt>
                <c:pt idx="1577">
                  <c:v>631.20000000000005</c:v>
                </c:pt>
                <c:pt idx="1578">
                  <c:v>631.6</c:v>
                </c:pt>
                <c:pt idx="1579">
                  <c:v>632</c:v>
                </c:pt>
                <c:pt idx="1580">
                  <c:v>632.4</c:v>
                </c:pt>
                <c:pt idx="1581">
                  <c:v>632.79999999999995</c:v>
                </c:pt>
                <c:pt idx="1582">
                  <c:v>633.20000000000005</c:v>
                </c:pt>
                <c:pt idx="1583">
                  <c:v>633.6</c:v>
                </c:pt>
                <c:pt idx="1584">
                  <c:v>634</c:v>
                </c:pt>
                <c:pt idx="1585">
                  <c:v>634.4</c:v>
                </c:pt>
                <c:pt idx="1586">
                  <c:v>634.79999999999995</c:v>
                </c:pt>
                <c:pt idx="1587">
                  <c:v>635.20000000000005</c:v>
                </c:pt>
                <c:pt idx="1588">
                  <c:v>635.6</c:v>
                </c:pt>
                <c:pt idx="1589">
                  <c:v>636</c:v>
                </c:pt>
                <c:pt idx="1590">
                  <c:v>636.4</c:v>
                </c:pt>
                <c:pt idx="1591">
                  <c:v>636.79999999999995</c:v>
                </c:pt>
                <c:pt idx="1592">
                  <c:v>637.20000000000005</c:v>
                </c:pt>
                <c:pt idx="1593">
                  <c:v>637.6</c:v>
                </c:pt>
                <c:pt idx="1594">
                  <c:v>638</c:v>
                </c:pt>
                <c:pt idx="1595">
                  <c:v>638.4</c:v>
                </c:pt>
                <c:pt idx="1596">
                  <c:v>638.79999999999995</c:v>
                </c:pt>
                <c:pt idx="1597">
                  <c:v>639.20000000000005</c:v>
                </c:pt>
                <c:pt idx="1598">
                  <c:v>639.6</c:v>
                </c:pt>
                <c:pt idx="1599">
                  <c:v>640</c:v>
                </c:pt>
                <c:pt idx="1600">
                  <c:v>640.4</c:v>
                </c:pt>
                <c:pt idx="1601">
                  <c:v>640.79999999999995</c:v>
                </c:pt>
                <c:pt idx="1602">
                  <c:v>641.20000000000005</c:v>
                </c:pt>
                <c:pt idx="1603">
                  <c:v>641.6</c:v>
                </c:pt>
                <c:pt idx="1604">
                  <c:v>642</c:v>
                </c:pt>
                <c:pt idx="1605">
                  <c:v>642.4</c:v>
                </c:pt>
                <c:pt idx="1606">
                  <c:v>642.79999999999995</c:v>
                </c:pt>
                <c:pt idx="1607">
                  <c:v>643.20000000000005</c:v>
                </c:pt>
                <c:pt idx="1608">
                  <c:v>643.6</c:v>
                </c:pt>
                <c:pt idx="1609">
                  <c:v>644</c:v>
                </c:pt>
                <c:pt idx="1610">
                  <c:v>644.4</c:v>
                </c:pt>
                <c:pt idx="1611">
                  <c:v>644.79999999999995</c:v>
                </c:pt>
                <c:pt idx="1612">
                  <c:v>645.20000000000005</c:v>
                </c:pt>
                <c:pt idx="1613">
                  <c:v>645.6</c:v>
                </c:pt>
                <c:pt idx="1614">
                  <c:v>646</c:v>
                </c:pt>
                <c:pt idx="1615">
                  <c:v>646.4</c:v>
                </c:pt>
                <c:pt idx="1616">
                  <c:v>646.79999999999995</c:v>
                </c:pt>
                <c:pt idx="1617">
                  <c:v>647.20000000000005</c:v>
                </c:pt>
                <c:pt idx="1618">
                  <c:v>647.6</c:v>
                </c:pt>
                <c:pt idx="1619">
                  <c:v>648</c:v>
                </c:pt>
                <c:pt idx="1620">
                  <c:v>648.4</c:v>
                </c:pt>
                <c:pt idx="1621">
                  <c:v>648.79999999999995</c:v>
                </c:pt>
                <c:pt idx="1622">
                  <c:v>649.20000000000005</c:v>
                </c:pt>
                <c:pt idx="1623">
                  <c:v>649.6</c:v>
                </c:pt>
                <c:pt idx="1624">
                  <c:v>650</c:v>
                </c:pt>
                <c:pt idx="1625">
                  <c:v>650.4</c:v>
                </c:pt>
                <c:pt idx="1626">
                  <c:v>650.79999999999995</c:v>
                </c:pt>
                <c:pt idx="1627">
                  <c:v>651.20000000000005</c:v>
                </c:pt>
                <c:pt idx="1628">
                  <c:v>651.6</c:v>
                </c:pt>
                <c:pt idx="1629">
                  <c:v>652</c:v>
                </c:pt>
                <c:pt idx="1630">
                  <c:v>652.4</c:v>
                </c:pt>
                <c:pt idx="1631">
                  <c:v>652.79999999999995</c:v>
                </c:pt>
                <c:pt idx="1632">
                  <c:v>653.20000000000005</c:v>
                </c:pt>
                <c:pt idx="1633">
                  <c:v>653.6</c:v>
                </c:pt>
                <c:pt idx="1634">
                  <c:v>654</c:v>
                </c:pt>
                <c:pt idx="1635">
                  <c:v>654.4</c:v>
                </c:pt>
                <c:pt idx="1636">
                  <c:v>654.79999999999995</c:v>
                </c:pt>
                <c:pt idx="1637">
                  <c:v>655.20000000000005</c:v>
                </c:pt>
                <c:pt idx="1638">
                  <c:v>655.6</c:v>
                </c:pt>
                <c:pt idx="1639">
                  <c:v>656</c:v>
                </c:pt>
                <c:pt idx="1640">
                  <c:v>656.4</c:v>
                </c:pt>
                <c:pt idx="1641">
                  <c:v>656.8</c:v>
                </c:pt>
                <c:pt idx="1642">
                  <c:v>657.2</c:v>
                </c:pt>
                <c:pt idx="1643">
                  <c:v>657.6</c:v>
                </c:pt>
                <c:pt idx="1644">
                  <c:v>658</c:v>
                </c:pt>
                <c:pt idx="1645">
                  <c:v>658.4</c:v>
                </c:pt>
                <c:pt idx="1646">
                  <c:v>658.8</c:v>
                </c:pt>
                <c:pt idx="1647">
                  <c:v>659.2</c:v>
                </c:pt>
                <c:pt idx="1648">
                  <c:v>659.6</c:v>
                </c:pt>
                <c:pt idx="1649">
                  <c:v>660</c:v>
                </c:pt>
                <c:pt idx="1650">
                  <c:v>660.4</c:v>
                </c:pt>
                <c:pt idx="1651">
                  <c:v>660.8</c:v>
                </c:pt>
                <c:pt idx="1652">
                  <c:v>661.2</c:v>
                </c:pt>
                <c:pt idx="1653">
                  <c:v>661.6</c:v>
                </c:pt>
                <c:pt idx="1654">
                  <c:v>662</c:v>
                </c:pt>
                <c:pt idx="1655">
                  <c:v>662.4</c:v>
                </c:pt>
                <c:pt idx="1656">
                  <c:v>662.8</c:v>
                </c:pt>
                <c:pt idx="1657">
                  <c:v>663.2</c:v>
                </c:pt>
                <c:pt idx="1658">
                  <c:v>663.6</c:v>
                </c:pt>
                <c:pt idx="1659">
                  <c:v>664</c:v>
                </c:pt>
                <c:pt idx="1660">
                  <c:v>664.4</c:v>
                </c:pt>
                <c:pt idx="1661">
                  <c:v>664.8</c:v>
                </c:pt>
                <c:pt idx="1662">
                  <c:v>665.2</c:v>
                </c:pt>
                <c:pt idx="1663">
                  <c:v>665.6</c:v>
                </c:pt>
                <c:pt idx="1664">
                  <c:v>666</c:v>
                </c:pt>
                <c:pt idx="1665">
                  <c:v>666.4</c:v>
                </c:pt>
                <c:pt idx="1666">
                  <c:v>666.8</c:v>
                </c:pt>
                <c:pt idx="1667">
                  <c:v>667.2</c:v>
                </c:pt>
                <c:pt idx="1668">
                  <c:v>667.6</c:v>
                </c:pt>
                <c:pt idx="1669">
                  <c:v>668</c:v>
                </c:pt>
                <c:pt idx="1670">
                  <c:v>668.4</c:v>
                </c:pt>
                <c:pt idx="1671">
                  <c:v>668.8</c:v>
                </c:pt>
                <c:pt idx="1672">
                  <c:v>669.2</c:v>
                </c:pt>
                <c:pt idx="1673">
                  <c:v>669.6</c:v>
                </c:pt>
                <c:pt idx="1674">
                  <c:v>670</c:v>
                </c:pt>
                <c:pt idx="1675">
                  <c:v>670.4</c:v>
                </c:pt>
                <c:pt idx="1676">
                  <c:v>670.8</c:v>
                </c:pt>
                <c:pt idx="1677">
                  <c:v>671.2</c:v>
                </c:pt>
                <c:pt idx="1678">
                  <c:v>671.6</c:v>
                </c:pt>
                <c:pt idx="1679">
                  <c:v>672</c:v>
                </c:pt>
                <c:pt idx="1680">
                  <c:v>672.4</c:v>
                </c:pt>
                <c:pt idx="1681">
                  <c:v>672.8</c:v>
                </c:pt>
                <c:pt idx="1682">
                  <c:v>673.2</c:v>
                </c:pt>
                <c:pt idx="1683">
                  <c:v>673.6</c:v>
                </c:pt>
                <c:pt idx="1684">
                  <c:v>674</c:v>
                </c:pt>
                <c:pt idx="1685">
                  <c:v>674.4</c:v>
                </c:pt>
                <c:pt idx="1686">
                  <c:v>674.8</c:v>
                </c:pt>
                <c:pt idx="1687">
                  <c:v>675.2</c:v>
                </c:pt>
                <c:pt idx="1688">
                  <c:v>675.6</c:v>
                </c:pt>
                <c:pt idx="1689">
                  <c:v>676</c:v>
                </c:pt>
                <c:pt idx="1690">
                  <c:v>676.4</c:v>
                </c:pt>
                <c:pt idx="1691">
                  <c:v>676.8</c:v>
                </c:pt>
                <c:pt idx="1692">
                  <c:v>677.2</c:v>
                </c:pt>
                <c:pt idx="1693">
                  <c:v>677.6</c:v>
                </c:pt>
                <c:pt idx="1694">
                  <c:v>678</c:v>
                </c:pt>
                <c:pt idx="1695">
                  <c:v>678.4</c:v>
                </c:pt>
                <c:pt idx="1696">
                  <c:v>678.8</c:v>
                </c:pt>
                <c:pt idx="1697">
                  <c:v>679.2</c:v>
                </c:pt>
                <c:pt idx="1698">
                  <c:v>679.6</c:v>
                </c:pt>
                <c:pt idx="1699">
                  <c:v>680</c:v>
                </c:pt>
                <c:pt idx="1700">
                  <c:v>680.4</c:v>
                </c:pt>
                <c:pt idx="1701">
                  <c:v>680.8</c:v>
                </c:pt>
                <c:pt idx="1702">
                  <c:v>681.2</c:v>
                </c:pt>
                <c:pt idx="1703">
                  <c:v>681.6</c:v>
                </c:pt>
                <c:pt idx="1704">
                  <c:v>682</c:v>
                </c:pt>
                <c:pt idx="1705">
                  <c:v>682.4</c:v>
                </c:pt>
                <c:pt idx="1706">
                  <c:v>682.8</c:v>
                </c:pt>
                <c:pt idx="1707">
                  <c:v>683.2</c:v>
                </c:pt>
                <c:pt idx="1708">
                  <c:v>683.6</c:v>
                </c:pt>
                <c:pt idx="1709">
                  <c:v>684</c:v>
                </c:pt>
                <c:pt idx="1710">
                  <c:v>684.4</c:v>
                </c:pt>
                <c:pt idx="1711">
                  <c:v>684.8</c:v>
                </c:pt>
                <c:pt idx="1712">
                  <c:v>685.2</c:v>
                </c:pt>
                <c:pt idx="1713">
                  <c:v>685.6</c:v>
                </c:pt>
                <c:pt idx="1714">
                  <c:v>686</c:v>
                </c:pt>
                <c:pt idx="1715">
                  <c:v>686.4</c:v>
                </c:pt>
                <c:pt idx="1716">
                  <c:v>686.8</c:v>
                </c:pt>
                <c:pt idx="1717">
                  <c:v>687.2</c:v>
                </c:pt>
                <c:pt idx="1718">
                  <c:v>687.6</c:v>
                </c:pt>
                <c:pt idx="1719">
                  <c:v>688</c:v>
                </c:pt>
                <c:pt idx="1720">
                  <c:v>688.4</c:v>
                </c:pt>
                <c:pt idx="1721">
                  <c:v>688.8</c:v>
                </c:pt>
                <c:pt idx="1722">
                  <c:v>689.2</c:v>
                </c:pt>
                <c:pt idx="1723">
                  <c:v>689.6</c:v>
                </c:pt>
                <c:pt idx="1724">
                  <c:v>690</c:v>
                </c:pt>
                <c:pt idx="1725">
                  <c:v>690.4</c:v>
                </c:pt>
                <c:pt idx="1726">
                  <c:v>690.8</c:v>
                </c:pt>
                <c:pt idx="1727">
                  <c:v>691.2</c:v>
                </c:pt>
                <c:pt idx="1728">
                  <c:v>691.6</c:v>
                </c:pt>
                <c:pt idx="1729">
                  <c:v>692</c:v>
                </c:pt>
                <c:pt idx="1730">
                  <c:v>692.4</c:v>
                </c:pt>
                <c:pt idx="1731">
                  <c:v>692.8</c:v>
                </c:pt>
                <c:pt idx="1732">
                  <c:v>693.2</c:v>
                </c:pt>
                <c:pt idx="1733">
                  <c:v>693.6</c:v>
                </c:pt>
                <c:pt idx="1734">
                  <c:v>694</c:v>
                </c:pt>
                <c:pt idx="1735">
                  <c:v>694.4</c:v>
                </c:pt>
                <c:pt idx="1736">
                  <c:v>694.8</c:v>
                </c:pt>
                <c:pt idx="1737">
                  <c:v>695.2</c:v>
                </c:pt>
                <c:pt idx="1738">
                  <c:v>695.6</c:v>
                </c:pt>
                <c:pt idx="1739">
                  <c:v>696</c:v>
                </c:pt>
                <c:pt idx="1740">
                  <c:v>696.4</c:v>
                </c:pt>
                <c:pt idx="1741">
                  <c:v>696.8</c:v>
                </c:pt>
                <c:pt idx="1742">
                  <c:v>697.2</c:v>
                </c:pt>
                <c:pt idx="1743">
                  <c:v>697.6</c:v>
                </c:pt>
                <c:pt idx="1744">
                  <c:v>698</c:v>
                </c:pt>
                <c:pt idx="1745">
                  <c:v>698.4</c:v>
                </c:pt>
                <c:pt idx="1746">
                  <c:v>698.8</c:v>
                </c:pt>
                <c:pt idx="1747">
                  <c:v>699.2</c:v>
                </c:pt>
                <c:pt idx="1748">
                  <c:v>699.6</c:v>
                </c:pt>
                <c:pt idx="1749">
                  <c:v>700</c:v>
                </c:pt>
                <c:pt idx="1750">
                  <c:v>700.4</c:v>
                </c:pt>
                <c:pt idx="1751">
                  <c:v>700.8</c:v>
                </c:pt>
                <c:pt idx="1752">
                  <c:v>701.2</c:v>
                </c:pt>
                <c:pt idx="1753">
                  <c:v>701.6</c:v>
                </c:pt>
                <c:pt idx="1754">
                  <c:v>702</c:v>
                </c:pt>
                <c:pt idx="1755">
                  <c:v>702.4</c:v>
                </c:pt>
                <c:pt idx="1756">
                  <c:v>702.8</c:v>
                </c:pt>
                <c:pt idx="1757">
                  <c:v>703.2</c:v>
                </c:pt>
                <c:pt idx="1758">
                  <c:v>703.6</c:v>
                </c:pt>
                <c:pt idx="1759">
                  <c:v>704</c:v>
                </c:pt>
                <c:pt idx="1760">
                  <c:v>704.4</c:v>
                </c:pt>
                <c:pt idx="1761">
                  <c:v>704.8</c:v>
                </c:pt>
                <c:pt idx="1762">
                  <c:v>705.2</c:v>
                </c:pt>
                <c:pt idx="1763">
                  <c:v>705.6</c:v>
                </c:pt>
                <c:pt idx="1764">
                  <c:v>706</c:v>
                </c:pt>
                <c:pt idx="1765">
                  <c:v>706.4</c:v>
                </c:pt>
                <c:pt idx="1766">
                  <c:v>706.8</c:v>
                </c:pt>
                <c:pt idx="1767">
                  <c:v>707.2</c:v>
                </c:pt>
                <c:pt idx="1768">
                  <c:v>707.6</c:v>
                </c:pt>
                <c:pt idx="1769">
                  <c:v>708</c:v>
                </c:pt>
                <c:pt idx="1770">
                  <c:v>708.4</c:v>
                </c:pt>
                <c:pt idx="1771">
                  <c:v>708.8</c:v>
                </c:pt>
                <c:pt idx="1772">
                  <c:v>709.2</c:v>
                </c:pt>
                <c:pt idx="1773">
                  <c:v>709.6</c:v>
                </c:pt>
                <c:pt idx="1774">
                  <c:v>710</c:v>
                </c:pt>
                <c:pt idx="1775">
                  <c:v>710.4</c:v>
                </c:pt>
                <c:pt idx="1776">
                  <c:v>710.8</c:v>
                </c:pt>
                <c:pt idx="1777">
                  <c:v>711.2</c:v>
                </c:pt>
                <c:pt idx="1778">
                  <c:v>711.6</c:v>
                </c:pt>
                <c:pt idx="1779">
                  <c:v>712</c:v>
                </c:pt>
                <c:pt idx="1780">
                  <c:v>712.4</c:v>
                </c:pt>
                <c:pt idx="1781">
                  <c:v>712.8</c:v>
                </c:pt>
                <c:pt idx="1782">
                  <c:v>713.2</c:v>
                </c:pt>
                <c:pt idx="1783">
                  <c:v>713.6</c:v>
                </c:pt>
                <c:pt idx="1784">
                  <c:v>714</c:v>
                </c:pt>
                <c:pt idx="1785">
                  <c:v>714.4</c:v>
                </c:pt>
                <c:pt idx="1786">
                  <c:v>714.8</c:v>
                </c:pt>
                <c:pt idx="1787">
                  <c:v>715.2</c:v>
                </c:pt>
                <c:pt idx="1788">
                  <c:v>715.6</c:v>
                </c:pt>
                <c:pt idx="1789">
                  <c:v>716</c:v>
                </c:pt>
                <c:pt idx="1790">
                  <c:v>716.4</c:v>
                </c:pt>
                <c:pt idx="1791">
                  <c:v>716.8</c:v>
                </c:pt>
                <c:pt idx="1792">
                  <c:v>717.2</c:v>
                </c:pt>
                <c:pt idx="1793">
                  <c:v>717.6</c:v>
                </c:pt>
                <c:pt idx="1794">
                  <c:v>718</c:v>
                </c:pt>
                <c:pt idx="1795">
                  <c:v>718.4</c:v>
                </c:pt>
                <c:pt idx="1796">
                  <c:v>718.8</c:v>
                </c:pt>
                <c:pt idx="1797">
                  <c:v>719.2</c:v>
                </c:pt>
                <c:pt idx="1798">
                  <c:v>719.6</c:v>
                </c:pt>
                <c:pt idx="1799">
                  <c:v>720</c:v>
                </c:pt>
                <c:pt idx="1800">
                  <c:v>720.4</c:v>
                </c:pt>
                <c:pt idx="1801">
                  <c:v>720.8</c:v>
                </c:pt>
                <c:pt idx="1802">
                  <c:v>721.2</c:v>
                </c:pt>
                <c:pt idx="1803">
                  <c:v>721.6</c:v>
                </c:pt>
                <c:pt idx="1804">
                  <c:v>722</c:v>
                </c:pt>
                <c:pt idx="1805">
                  <c:v>722.4</c:v>
                </c:pt>
                <c:pt idx="1806">
                  <c:v>722.8</c:v>
                </c:pt>
                <c:pt idx="1807">
                  <c:v>723.2</c:v>
                </c:pt>
                <c:pt idx="1808">
                  <c:v>723.6</c:v>
                </c:pt>
                <c:pt idx="1809">
                  <c:v>724</c:v>
                </c:pt>
                <c:pt idx="1810">
                  <c:v>724.4</c:v>
                </c:pt>
                <c:pt idx="1811">
                  <c:v>724.8</c:v>
                </c:pt>
                <c:pt idx="1812">
                  <c:v>725.2</c:v>
                </c:pt>
                <c:pt idx="1813">
                  <c:v>725.6</c:v>
                </c:pt>
                <c:pt idx="1814">
                  <c:v>726</c:v>
                </c:pt>
                <c:pt idx="1815">
                  <c:v>726.4</c:v>
                </c:pt>
                <c:pt idx="1816">
                  <c:v>726.8</c:v>
                </c:pt>
                <c:pt idx="1817">
                  <c:v>727.2</c:v>
                </c:pt>
                <c:pt idx="1818">
                  <c:v>727.6</c:v>
                </c:pt>
                <c:pt idx="1819">
                  <c:v>728</c:v>
                </c:pt>
                <c:pt idx="1820">
                  <c:v>728.4</c:v>
                </c:pt>
                <c:pt idx="1821">
                  <c:v>728.8</c:v>
                </c:pt>
                <c:pt idx="1822">
                  <c:v>729.2</c:v>
                </c:pt>
                <c:pt idx="1823">
                  <c:v>729.6</c:v>
                </c:pt>
                <c:pt idx="1824">
                  <c:v>730</c:v>
                </c:pt>
                <c:pt idx="1825">
                  <c:v>730.4</c:v>
                </c:pt>
                <c:pt idx="1826">
                  <c:v>730.8</c:v>
                </c:pt>
                <c:pt idx="1827">
                  <c:v>731.2</c:v>
                </c:pt>
                <c:pt idx="1828">
                  <c:v>731.6</c:v>
                </c:pt>
                <c:pt idx="1829">
                  <c:v>732</c:v>
                </c:pt>
                <c:pt idx="1830">
                  <c:v>732.4</c:v>
                </c:pt>
                <c:pt idx="1831">
                  <c:v>732.8</c:v>
                </c:pt>
                <c:pt idx="1832">
                  <c:v>733.2</c:v>
                </c:pt>
                <c:pt idx="1833">
                  <c:v>733.6</c:v>
                </c:pt>
                <c:pt idx="1834">
                  <c:v>734</c:v>
                </c:pt>
                <c:pt idx="1835">
                  <c:v>734.4</c:v>
                </c:pt>
                <c:pt idx="1836">
                  <c:v>734.8</c:v>
                </c:pt>
                <c:pt idx="1837">
                  <c:v>735.2</c:v>
                </c:pt>
                <c:pt idx="1838">
                  <c:v>735.6</c:v>
                </c:pt>
                <c:pt idx="1839">
                  <c:v>736</c:v>
                </c:pt>
                <c:pt idx="1840">
                  <c:v>736.4</c:v>
                </c:pt>
                <c:pt idx="1841">
                  <c:v>736.8</c:v>
                </c:pt>
                <c:pt idx="1842">
                  <c:v>737.2</c:v>
                </c:pt>
                <c:pt idx="1843">
                  <c:v>737.6</c:v>
                </c:pt>
                <c:pt idx="1844">
                  <c:v>738</c:v>
                </c:pt>
                <c:pt idx="1845">
                  <c:v>738.4</c:v>
                </c:pt>
                <c:pt idx="1846">
                  <c:v>738.8</c:v>
                </c:pt>
                <c:pt idx="1847">
                  <c:v>739.2</c:v>
                </c:pt>
                <c:pt idx="1848">
                  <c:v>739.6</c:v>
                </c:pt>
                <c:pt idx="1849">
                  <c:v>740</c:v>
                </c:pt>
                <c:pt idx="1850">
                  <c:v>740.4</c:v>
                </c:pt>
                <c:pt idx="1851">
                  <c:v>740.8</c:v>
                </c:pt>
                <c:pt idx="1852">
                  <c:v>741.2</c:v>
                </c:pt>
                <c:pt idx="1853">
                  <c:v>741.6</c:v>
                </c:pt>
                <c:pt idx="1854">
                  <c:v>742</c:v>
                </c:pt>
                <c:pt idx="1855">
                  <c:v>742.4</c:v>
                </c:pt>
                <c:pt idx="1856">
                  <c:v>742.8</c:v>
                </c:pt>
                <c:pt idx="1857">
                  <c:v>743.2</c:v>
                </c:pt>
                <c:pt idx="1858">
                  <c:v>743.6</c:v>
                </c:pt>
                <c:pt idx="1859">
                  <c:v>744</c:v>
                </c:pt>
                <c:pt idx="1860">
                  <c:v>744.4</c:v>
                </c:pt>
                <c:pt idx="1861">
                  <c:v>744.8</c:v>
                </c:pt>
                <c:pt idx="1862">
                  <c:v>745.2</c:v>
                </c:pt>
                <c:pt idx="1863">
                  <c:v>745.6</c:v>
                </c:pt>
                <c:pt idx="1864">
                  <c:v>746</c:v>
                </c:pt>
                <c:pt idx="1865">
                  <c:v>746.4</c:v>
                </c:pt>
                <c:pt idx="1866">
                  <c:v>746.8</c:v>
                </c:pt>
                <c:pt idx="1867">
                  <c:v>747.2</c:v>
                </c:pt>
                <c:pt idx="1868">
                  <c:v>747.6</c:v>
                </c:pt>
                <c:pt idx="1869">
                  <c:v>748</c:v>
                </c:pt>
                <c:pt idx="1870">
                  <c:v>748.4</c:v>
                </c:pt>
                <c:pt idx="1871">
                  <c:v>748.8</c:v>
                </c:pt>
                <c:pt idx="1872">
                  <c:v>749.2</c:v>
                </c:pt>
                <c:pt idx="1873">
                  <c:v>749.6</c:v>
                </c:pt>
                <c:pt idx="1874">
                  <c:v>750</c:v>
                </c:pt>
                <c:pt idx="1875">
                  <c:v>750.4</c:v>
                </c:pt>
                <c:pt idx="1876">
                  <c:v>750.8</c:v>
                </c:pt>
                <c:pt idx="1877">
                  <c:v>751.2</c:v>
                </c:pt>
                <c:pt idx="1878">
                  <c:v>751.6</c:v>
                </c:pt>
                <c:pt idx="1879">
                  <c:v>752</c:v>
                </c:pt>
                <c:pt idx="1880">
                  <c:v>752.4</c:v>
                </c:pt>
                <c:pt idx="1881">
                  <c:v>752.8</c:v>
                </c:pt>
                <c:pt idx="1882">
                  <c:v>753.2</c:v>
                </c:pt>
                <c:pt idx="1883">
                  <c:v>753.6</c:v>
                </c:pt>
                <c:pt idx="1884">
                  <c:v>754</c:v>
                </c:pt>
                <c:pt idx="1885">
                  <c:v>754.4</c:v>
                </c:pt>
                <c:pt idx="1886">
                  <c:v>754.8</c:v>
                </c:pt>
                <c:pt idx="1887">
                  <c:v>755.2</c:v>
                </c:pt>
                <c:pt idx="1888">
                  <c:v>755.6</c:v>
                </c:pt>
                <c:pt idx="1889">
                  <c:v>756</c:v>
                </c:pt>
                <c:pt idx="1890">
                  <c:v>756.4</c:v>
                </c:pt>
                <c:pt idx="1891">
                  <c:v>756.8</c:v>
                </c:pt>
                <c:pt idx="1892">
                  <c:v>757.2</c:v>
                </c:pt>
                <c:pt idx="1893">
                  <c:v>757.6</c:v>
                </c:pt>
                <c:pt idx="1894">
                  <c:v>758</c:v>
                </c:pt>
                <c:pt idx="1895">
                  <c:v>758.4</c:v>
                </c:pt>
                <c:pt idx="1896">
                  <c:v>758.8</c:v>
                </c:pt>
                <c:pt idx="1897">
                  <c:v>759.2</c:v>
                </c:pt>
                <c:pt idx="1898">
                  <c:v>759.6</c:v>
                </c:pt>
                <c:pt idx="1899">
                  <c:v>760</c:v>
                </c:pt>
                <c:pt idx="1900">
                  <c:v>760.4</c:v>
                </c:pt>
                <c:pt idx="1901">
                  <c:v>760.8</c:v>
                </c:pt>
                <c:pt idx="1902">
                  <c:v>761.2</c:v>
                </c:pt>
                <c:pt idx="1903">
                  <c:v>761.6</c:v>
                </c:pt>
                <c:pt idx="1904">
                  <c:v>762</c:v>
                </c:pt>
                <c:pt idx="1905">
                  <c:v>762.4</c:v>
                </c:pt>
                <c:pt idx="1906">
                  <c:v>762.8</c:v>
                </c:pt>
                <c:pt idx="1907">
                  <c:v>763.2</c:v>
                </c:pt>
                <c:pt idx="1908">
                  <c:v>763.6</c:v>
                </c:pt>
                <c:pt idx="1909">
                  <c:v>764</c:v>
                </c:pt>
                <c:pt idx="1910">
                  <c:v>764.4</c:v>
                </c:pt>
                <c:pt idx="1911">
                  <c:v>764.8</c:v>
                </c:pt>
                <c:pt idx="1912">
                  <c:v>765.2</c:v>
                </c:pt>
                <c:pt idx="1913">
                  <c:v>765.6</c:v>
                </c:pt>
                <c:pt idx="1914">
                  <c:v>766</c:v>
                </c:pt>
                <c:pt idx="1915">
                  <c:v>766.4</c:v>
                </c:pt>
                <c:pt idx="1916">
                  <c:v>766.8</c:v>
                </c:pt>
                <c:pt idx="1917">
                  <c:v>767.2</c:v>
                </c:pt>
                <c:pt idx="1918">
                  <c:v>767.6</c:v>
                </c:pt>
                <c:pt idx="1919">
                  <c:v>768</c:v>
                </c:pt>
                <c:pt idx="1920">
                  <c:v>768.4</c:v>
                </c:pt>
                <c:pt idx="1921">
                  <c:v>768.8</c:v>
                </c:pt>
                <c:pt idx="1922">
                  <c:v>769.2</c:v>
                </c:pt>
                <c:pt idx="1923">
                  <c:v>769.6</c:v>
                </c:pt>
                <c:pt idx="1924">
                  <c:v>770</c:v>
                </c:pt>
                <c:pt idx="1925">
                  <c:v>770.4</c:v>
                </c:pt>
                <c:pt idx="1926">
                  <c:v>770.8</c:v>
                </c:pt>
                <c:pt idx="1927">
                  <c:v>771.2</c:v>
                </c:pt>
                <c:pt idx="1928">
                  <c:v>771.6</c:v>
                </c:pt>
                <c:pt idx="1929">
                  <c:v>772</c:v>
                </c:pt>
                <c:pt idx="1930">
                  <c:v>772.4</c:v>
                </c:pt>
                <c:pt idx="1931">
                  <c:v>772.8</c:v>
                </c:pt>
                <c:pt idx="1932">
                  <c:v>773.2</c:v>
                </c:pt>
                <c:pt idx="1933">
                  <c:v>773.6</c:v>
                </c:pt>
                <c:pt idx="1934">
                  <c:v>774</c:v>
                </c:pt>
                <c:pt idx="1935">
                  <c:v>774.4</c:v>
                </c:pt>
                <c:pt idx="1936">
                  <c:v>774.8</c:v>
                </c:pt>
                <c:pt idx="1937">
                  <c:v>775.2</c:v>
                </c:pt>
                <c:pt idx="1938">
                  <c:v>775.6</c:v>
                </c:pt>
                <c:pt idx="1939">
                  <c:v>776</c:v>
                </c:pt>
                <c:pt idx="1940">
                  <c:v>776.4</c:v>
                </c:pt>
                <c:pt idx="1941">
                  <c:v>776.8</c:v>
                </c:pt>
                <c:pt idx="1942">
                  <c:v>777.2</c:v>
                </c:pt>
                <c:pt idx="1943">
                  <c:v>777.6</c:v>
                </c:pt>
                <c:pt idx="1944">
                  <c:v>778</c:v>
                </c:pt>
                <c:pt idx="1945">
                  <c:v>778.4</c:v>
                </c:pt>
                <c:pt idx="1946">
                  <c:v>778.8</c:v>
                </c:pt>
                <c:pt idx="1947">
                  <c:v>779.2</c:v>
                </c:pt>
                <c:pt idx="1948">
                  <c:v>779.6</c:v>
                </c:pt>
                <c:pt idx="1949">
                  <c:v>780</c:v>
                </c:pt>
                <c:pt idx="1950">
                  <c:v>780.4</c:v>
                </c:pt>
                <c:pt idx="1951">
                  <c:v>780.8</c:v>
                </c:pt>
                <c:pt idx="1952">
                  <c:v>781.2</c:v>
                </c:pt>
                <c:pt idx="1953">
                  <c:v>781.6</c:v>
                </c:pt>
                <c:pt idx="1954">
                  <c:v>782</c:v>
                </c:pt>
                <c:pt idx="1955">
                  <c:v>782.4</c:v>
                </c:pt>
                <c:pt idx="1956">
                  <c:v>782.8</c:v>
                </c:pt>
                <c:pt idx="1957">
                  <c:v>783.2</c:v>
                </c:pt>
                <c:pt idx="1958">
                  <c:v>783.6</c:v>
                </c:pt>
                <c:pt idx="1959">
                  <c:v>784</c:v>
                </c:pt>
                <c:pt idx="1960">
                  <c:v>784.4</c:v>
                </c:pt>
                <c:pt idx="1961">
                  <c:v>784.8</c:v>
                </c:pt>
                <c:pt idx="1962">
                  <c:v>785.2</c:v>
                </c:pt>
                <c:pt idx="1963">
                  <c:v>785.6</c:v>
                </c:pt>
                <c:pt idx="1964">
                  <c:v>786</c:v>
                </c:pt>
                <c:pt idx="1965">
                  <c:v>786.4</c:v>
                </c:pt>
                <c:pt idx="1966">
                  <c:v>786.8</c:v>
                </c:pt>
                <c:pt idx="1967">
                  <c:v>787.2</c:v>
                </c:pt>
                <c:pt idx="1968">
                  <c:v>787.6</c:v>
                </c:pt>
                <c:pt idx="1969">
                  <c:v>788</c:v>
                </c:pt>
                <c:pt idx="1970">
                  <c:v>788.4</c:v>
                </c:pt>
                <c:pt idx="1971">
                  <c:v>788.8</c:v>
                </c:pt>
                <c:pt idx="1972">
                  <c:v>789.2</c:v>
                </c:pt>
                <c:pt idx="1973">
                  <c:v>789.6</c:v>
                </c:pt>
                <c:pt idx="1974">
                  <c:v>790</c:v>
                </c:pt>
                <c:pt idx="1975">
                  <c:v>790.4</c:v>
                </c:pt>
                <c:pt idx="1976">
                  <c:v>790.8</c:v>
                </c:pt>
                <c:pt idx="1977">
                  <c:v>791.2</c:v>
                </c:pt>
                <c:pt idx="1978">
                  <c:v>791.6</c:v>
                </c:pt>
                <c:pt idx="1979">
                  <c:v>792</c:v>
                </c:pt>
                <c:pt idx="1980">
                  <c:v>792.4</c:v>
                </c:pt>
                <c:pt idx="1981">
                  <c:v>792.8</c:v>
                </c:pt>
                <c:pt idx="1982">
                  <c:v>793.2</c:v>
                </c:pt>
                <c:pt idx="1983">
                  <c:v>793.6</c:v>
                </c:pt>
                <c:pt idx="1984">
                  <c:v>794</c:v>
                </c:pt>
                <c:pt idx="1985">
                  <c:v>794.4</c:v>
                </c:pt>
                <c:pt idx="1986">
                  <c:v>794.8</c:v>
                </c:pt>
                <c:pt idx="1987">
                  <c:v>795.2</c:v>
                </c:pt>
                <c:pt idx="1988">
                  <c:v>795.6</c:v>
                </c:pt>
                <c:pt idx="1989">
                  <c:v>796</c:v>
                </c:pt>
                <c:pt idx="1990">
                  <c:v>796.4</c:v>
                </c:pt>
                <c:pt idx="1991">
                  <c:v>796.8</c:v>
                </c:pt>
                <c:pt idx="1992">
                  <c:v>797.2</c:v>
                </c:pt>
                <c:pt idx="1993">
                  <c:v>797.6</c:v>
                </c:pt>
                <c:pt idx="1994">
                  <c:v>798</c:v>
                </c:pt>
                <c:pt idx="1995">
                  <c:v>798.4</c:v>
                </c:pt>
                <c:pt idx="1996">
                  <c:v>798.8</c:v>
                </c:pt>
                <c:pt idx="1997">
                  <c:v>799.2</c:v>
                </c:pt>
                <c:pt idx="1998">
                  <c:v>799.6</c:v>
                </c:pt>
                <c:pt idx="1999">
                  <c:v>800</c:v>
                </c:pt>
                <c:pt idx="2000">
                  <c:v>800.4</c:v>
                </c:pt>
                <c:pt idx="2001">
                  <c:v>800.8</c:v>
                </c:pt>
                <c:pt idx="2002">
                  <c:v>801.2</c:v>
                </c:pt>
                <c:pt idx="2003">
                  <c:v>801.6</c:v>
                </c:pt>
                <c:pt idx="2004">
                  <c:v>802</c:v>
                </c:pt>
                <c:pt idx="2005">
                  <c:v>802.4</c:v>
                </c:pt>
                <c:pt idx="2006">
                  <c:v>802.8</c:v>
                </c:pt>
                <c:pt idx="2007">
                  <c:v>803.2</c:v>
                </c:pt>
                <c:pt idx="2008">
                  <c:v>803.6</c:v>
                </c:pt>
                <c:pt idx="2009">
                  <c:v>804</c:v>
                </c:pt>
                <c:pt idx="2010">
                  <c:v>804.4</c:v>
                </c:pt>
                <c:pt idx="2011">
                  <c:v>804.8</c:v>
                </c:pt>
                <c:pt idx="2012">
                  <c:v>805.2</c:v>
                </c:pt>
                <c:pt idx="2013">
                  <c:v>805.6</c:v>
                </c:pt>
                <c:pt idx="2014">
                  <c:v>806</c:v>
                </c:pt>
                <c:pt idx="2015">
                  <c:v>806.4</c:v>
                </c:pt>
                <c:pt idx="2016">
                  <c:v>806.8</c:v>
                </c:pt>
                <c:pt idx="2017">
                  <c:v>807.2</c:v>
                </c:pt>
                <c:pt idx="2018">
                  <c:v>807.6</c:v>
                </c:pt>
                <c:pt idx="2019">
                  <c:v>808</c:v>
                </c:pt>
                <c:pt idx="2020">
                  <c:v>808.4</c:v>
                </c:pt>
                <c:pt idx="2021">
                  <c:v>808.8</c:v>
                </c:pt>
                <c:pt idx="2022">
                  <c:v>809.2</c:v>
                </c:pt>
                <c:pt idx="2023">
                  <c:v>809.6</c:v>
                </c:pt>
                <c:pt idx="2024">
                  <c:v>810</c:v>
                </c:pt>
                <c:pt idx="2025">
                  <c:v>810.4</c:v>
                </c:pt>
                <c:pt idx="2026">
                  <c:v>810.8</c:v>
                </c:pt>
                <c:pt idx="2027">
                  <c:v>811.2</c:v>
                </c:pt>
                <c:pt idx="2028">
                  <c:v>811.6</c:v>
                </c:pt>
                <c:pt idx="2029">
                  <c:v>812</c:v>
                </c:pt>
                <c:pt idx="2030">
                  <c:v>812.4</c:v>
                </c:pt>
                <c:pt idx="2031">
                  <c:v>812.8</c:v>
                </c:pt>
                <c:pt idx="2032">
                  <c:v>813.2</c:v>
                </c:pt>
                <c:pt idx="2033">
                  <c:v>813.6</c:v>
                </c:pt>
                <c:pt idx="2034">
                  <c:v>814</c:v>
                </c:pt>
                <c:pt idx="2035">
                  <c:v>814.4</c:v>
                </c:pt>
                <c:pt idx="2036">
                  <c:v>814.8</c:v>
                </c:pt>
                <c:pt idx="2037">
                  <c:v>815.2</c:v>
                </c:pt>
                <c:pt idx="2038">
                  <c:v>815.6</c:v>
                </c:pt>
                <c:pt idx="2039">
                  <c:v>816</c:v>
                </c:pt>
                <c:pt idx="2040">
                  <c:v>816.4</c:v>
                </c:pt>
                <c:pt idx="2041">
                  <c:v>816.8</c:v>
                </c:pt>
                <c:pt idx="2042">
                  <c:v>817.2</c:v>
                </c:pt>
                <c:pt idx="2043">
                  <c:v>817.6</c:v>
                </c:pt>
                <c:pt idx="2044">
                  <c:v>818</c:v>
                </c:pt>
                <c:pt idx="2045">
                  <c:v>818.4</c:v>
                </c:pt>
                <c:pt idx="2046">
                  <c:v>818.8</c:v>
                </c:pt>
                <c:pt idx="2047">
                  <c:v>819.2</c:v>
                </c:pt>
                <c:pt idx="2048">
                  <c:v>819.6</c:v>
                </c:pt>
                <c:pt idx="2049">
                  <c:v>820</c:v>
                </c:pt>
                <c:pt idx="2050">
                  <c:v>820.4</c:v>
                </c:pt>
                <c:pt idx="2051">
                  <c:v>820.8</c:v>
                </c:pt>
                <c:pt idx="2052">
                  <c:v>821.2</c:v>
                </c:pt>
                <c:pt idx="2053">
                  <c:v>821.6</c:v>
                </c:pt>
                <c:pt idx="2054">
                  <c:v>822</c:v>
                </c:pt>
                <c:pt idx="2055">
                  <c:v>822.4</c:v>
                </c:pt>
                <c:pt idx="2056">
                  <c:v>822.8</c:v>
                </c:pt>
                <c:pt idx="2057">
                  <c:v>823.2</c:v>
                </c:pt>
                <c:pt idx="2058">
                  <c:v>823.6</c:v>
                </c:pt>
                <c:pt idx="2059">
                  <c:v>824</c:v>
                </c:pt>
                <c:pt idx="2060">
                  <c:v>824.4</c:v>
                </c:pt>
                <c:pt idx="2061">
                  <c:v>824.8</c:v>
                </c:pt>
                <c:pt idx="2062">
                  <c:v>825.2</c:v>
                </c:pt>
                <c:pt idx="2063">
                  <c:v>825.6</c:v>
                </c:pt>
                <c:pt idx="2064">
                  <c:v>826</c:v>
                </c:pt>
                <c:pt idx="2065">
                  <c:v>826.4</c:v>
                </c:pt>
                <c:pt idx="2066">
                  <c:v>826.8</c:v>
                </c:pt>
                <c:pt idx="2067">
                  <c:v>827.2</c:v>
                </c:pt>
                <c:pt idx="2068">
                  <c:v>827.6</c:v>
                </c:pt>
                <c:pt idx="2069">
                  <c:v>828</c:v>
                </c:pt>
                <c:pt idx="2070">
                  <c:v>828.4</c:v>
                </c:pt>
                <c:pt idx="2071">
                  <c:v>828.8</c:v>
                </c:pt>
                <c:pt idx="2072">
                  <c:v>829.2</c:v>
                </c:pt>
                <c:pt idx="2073">
                  <c:v>829.6</c:v>
                </c:pt>
                <c:pt idx="2074">
                  <c:v>830</c:v>
                </c:pt>
                <c:pt idx="2075">
                  <c:v>830.4</c:v>
                </c:pt>
                <c:pt idx="2076">
                  <c:v>830.8</c:v>
                </c:pt>
                <c:pt idx="2077">
                  <c:v>831.2</c:v>
                </c:pt>
                <c:pt idx="2078">
                  <c:v>831.6</c:v>
                </c:pt>
                <c:pt idx="2079">
                  <c:v>832</c:v>
                </c:pt>
                <c:pt idx="2080">
                  <c:v>832.4</c:v>
                </c:pt>
                <c:pt idx="2081">
                  <c:v>832.8</c:v>
                </c:pt>
                <c:pt idx="2082">
                  <c:v>833.2</c:v>
                </c:pt>
                <c:pt idx="2083">
                  <c:v>833.6</c:v>
                </c:pt>
                <c:pt idx="2084">
                  <c:v>834</c:v>
                </c:pt>
                <c:pt idx="2085">
                  <c:v>834.4</c:v>
                </c:pt>
                <c:pt idx="2086">
                  <c:v>834.8</c:v>
                </c:pt>
                <c:pt idx="2087">
                  <c:v>835.2</c:v>
                </c:pt>
                <c:pt idx="2088">
                  <c:v>835.6</c:v>
                </c:pt>
                <c:pt idx="2089">
                  <c:v>836</c:v>
                </c:pt>
                <c:pt idx="2090">
                  <c:v>836.4</c:v>
                </c:pt>
                <c:pt idx="2091">
                  <c:v>836.8</c:v>
                </c:pt>
                <c:pt idx="2092">
                  <c:v>837.2</c:v>
                </c:pt>
                <c:pt idx="2093">
                  <c:v>837.6</c:v>
                </c:pt>
                <c:pt idx="2094">
                  <c:v>838</c:v>
                </c:pt>
                <c:pt idx="2095">
                  <c:v>838.4</c:v>
                </c:pt>
                <c:pt idx="2096">
                  <c:v>838.8</c:v>
                </c:pt>
                <c:pt idx="2097">
                  <c:v>839.2</c:v>
                </c:pt>
                <c:pt idx="2098">
                  <c:v>839.6</c:v>
                </c:pt>
                <c:pt idx="2099">
                  <c:v>840</c:v>
                </c:pt>
                <c:pt idx="2100">
                  <c:v>840.4</c:v>
                </c:pt>
                <c:pt idx="2101">
                  <c:v>840.8</c:v>
                </c:pt>
                <c:pt idx="2102">
                  <c:v>841.2</c:v>
                </c:pt>
                <c:pt idx="2103">
                  <c:v>841.6</c:v>
                </c:pt>
                <c:pt idx="2104">
                  <c:v>842</c:v>
                </c:pt>
                <c:pt idx="2105">
                  <c:v>842.4</c:v>
                </c:pt>
                <c:pt idx="2106">
                  <c:v>842.8</c:v>
                </c:pt>
                <c:pt idx="2107">
                  <c:v>843.2</c:v>
                </c:pt>
                <c:pt idx="2108">
                  <c:v>843.6</c:v>
                </c:pt>
                <c:pt idx="2109">
                  <c:v>844</c:v>
                </c:pt>
                <c:pt idx="2110">
                  <c:v>844.4</c:v>
                </c:pt>
                <c:pt idx="2111">
                  <c:v>844.8</c:v>
                </c:pt>
                <c:pt idx="2112">
                  <c:v>845.2</c:v>
                </c:pt>
                <c:pt idx="2113">
                  <c:v>845.6</c:v>
                </c:pt>
                <c:pt idx="2114">
                  <c:v>846</c:v>
                </c:pt>
                <c:pt idx="2115">
                  <c:v>846.4</c:v>
                </c:pt>
                <c:pt idx="2116">
                  <c:v>846.8</c:v>
                </c:pt>
                <c:pt idx="2117">
                  <c:v>847.2</c:v>
                </c:pt>
                <c:pt idx="2118">
                  <c:v>847.6</c:v>
                </c:pt>
                <c:pt idx="2119">
                  <c:v>848</c:v>
                </c:pt>
                <c:pt idx="2120">
                  <c:v>848.4</c:v>
                </c:pt>
                <c:pt idx="2121">
                  <c:v>848.8</c:v>
                </c:pt>
                <c:pt idx="2122">
                  <c:v>849.2</c:v>
                </c:pt>
                <c:pt idx="2123">
                  <c:v>849.6</c:v>
                </c:pt>
                <c:pt idx="2124">
                  <c:v>850</c:v>
                </c:pt>
                <c:pt idx="2125">
                  <c:v>850.4</c:v>
                </c:pt>
                <c:pt idx="2126">
                  <c:v>850.8</c:v>
                </c:pt>
                <c:pt idx="2127">
                  <c:v>851.2</c:v>
                </c:pt>
                <c:pt idx="2128">
                  <c:v>851.6</c:v>
                </c:pt>
                <c:pt idx="2129">
                  <c:v>852</c:v>
                </c:pt>
                <c:pt idx="2130">
                  <c:v>852.4</c:v>
                </c:pt>
                <c:pt idx="2131">
                  <c:v>852.8</c:v>
                </c:pt>
                <c:pt idx="2132">
                  <c:v>853.2</c:v>
                </c:pt>
                <c:pt idx="2133">
                  <c:v>853.6</c:v>
                </c:pt>
                <c:pt idx="2134">
                  <c:v>854</c:v>
                </c:pt>
                <c:pt idx="2135">
                  <c:v>854.4</c:v>
                </c:pt>
                <c:pt idx="2136">
                  <c:v>854.8</c:v>
                </c:pt>
                <c:pt idx="2137">
                  <c:v>855.2</c:v>
                </c:pt>
                <c:pt idx="2138">
                  <c:v>855.6</c:v>
                </c:pt>
                <c:pt idx="2139">
                  <c:v>856</c:v>
                </c:pt>
                <c:pt idx="2140">
                  <c:v>856.4</c:v>
                </c:pt>
                <c:pt idx="2141">
                  <c:v>856.8</c:v>
                </c:pt>
                <c:pt idx="2142">
                  <c:v>857.2</c:v>
                </c:pt>
                <c:pt idx="2143">
                  <c:v>857.6</c:v>
                </c:pt>
                <c:pt idx="2144">
                  <c:v>858</c:v>
                </c:pt>
                <c:pt idx="2145">
                  <c:v>858.4</c:v>
                </c:pt>
                <c:pt idx="2146">
                  <c:v>858.8</c:v>
                </c:pt>
                <c:pt idx="2147">
                  <c:v>859.2</c:v>
                </c:pt>
                <c:pt idx="2148">
                  <c:v>859.6</c:v>
                </c:pt>
                <c:pt idx="2149">
                  <c:v>860</c:v>
                </c:pt>
                <c:pt idx="2150">
                  <c:v>860.4</c:v>
                </c:pt>
                <c:pt idx="2151">
                  <c:v>860.8</c:v>
                </c:pt>
                <c:pt idx="2152">
                  <c:v>861.2</c:v>
                </c:pt>
                <c:pt idx="2153">
                  <c:v>861.6</c:v>
                </c:pt>
                <c:pt idx="2154">
                  <c:v>862</c:v>
                </c:pt>
                <c:pt idx="2155">
                  <c:v>862.4</c:v>
                </c:pt>
                <c:pt idx="2156">
                  <c:v>862.8</c:v>
                </c:pt>
                <c:pt idx="2157">
                  <c:v>863.2</c:v>
                </c:pt>
                <c:pt idx="2158">
                  <c:v>863.6</c:v>
                </c:pt>
                <c:pt idx="2159">
                  <c:v>864</c:v>
                </c:pt>
                <c:pt idx="2160">
                  <c:v>864.4</c:v>
                </c:pt>
                <c:pt idx="2161">
                  <c:v>864.8</c:v>
                </c:pt>
                <c:pt idx="2162">
                  <c:v>865.2</c:v>
                </c:pt>
                <c:pt idx="2163">
                  <c:v>865.6</c:v>
                </c:pt>
                <c:pt idx="2164">
                  <c:v>866</c:v>
                </c:pt>
                <c:pt idx="2165">
                  <c:v>866.4</c:v>
                </c:pt>
                <c:pt idx="2166">
                  <c:v>866.8</c:v>
                </c:pt>
                <c:pt idx="2167">
                  <c:v>867.2</c:v>
                </c:pt>
                <c:pt idx="2168">
                  <c:v>867.6</c:v>
                </c:pt>
                <c:pt idx="2169">
                  <c:v>868</c:v>
                </c:pt>
                <c:pt idx="2170">
                  <c:v>868.4</c:v>
                </c:pt>
                <c:pt idx="2171">
                  <c:v>868.8</c:v>
                </c:pt>
                <c:pt idx="2172">
                  <c:v>869.2</c:v>
                </c:pt>
                <c:pt idx="2173">
                  <c:v>869.6</c:v>
                </c:pt>
                <c:pt idx="2174">
                  <c:v>870</c:v>
                </c:pt>
                <c:pt idx="2175">
                  <c:v>870.4</c:v>
                </c:pt>
                <c:pt idx="2176">
                  <c:v>870.8</c:v>
                </c:pt>
                <c:pt idx="2177">
                  <c:v>871.2</c:v>
                </c:pt>
                <c:pt idx="2178">
                  <c:v>871.6</c:v>
                </c:pt>
                <c:pt idx="2179">
                  <c:v>872</c:v>
                </c:pt>
                <c:pt idx="2180">
                  <c:v>872.4</c:v>
                </c:pt>
                <c:pt idx="2181">
                  <c:v>872.8</c:v>
                </c:pt>
                <c:pt idx="2182">
                  <c:v>873.2</c:v>
                </c:pt>
                <c:pt idx="2183">
                  <c:v>873.6</c:v>
                </c:pt>
                <c:pt idx="2184">
                  <c:v>874</c:v>
                </c:pt>
                <c:pt idx="2185">
                  <c:v>874.4</c:v>
                </c:pt>
                <c:pt idx="2186">
                  <c:v>874.8</c:v>
                </c:pt>
                <c:pt idx="2187">
                  <c:v>875.2</c:v>
                </c:pt>
                <c:pt idx="2188">
                  <c:v>875.6</c:v>
                </c:pt>
                <c:pt idx="2189">
                  <c:v>876</c:v>
                </c:pt>
                <c:pt idx="2190">
                  <c:v>876.4</c:v>
                </c:pt>
                <c:pt idx="2191">
                  <c:v>876.8</c:v>
                </c:pt>
                <c:pt idx="2192">
                  <c:v>877.2</c:v>
                </c:pt>
                <c:pt idx="2193">
                  <c:v>877.6</c:v>
                </c:pt>
                <c:pt idx="2194">
                  <c:v>878</c:v>
                </c:pt>
                <c:pt idx="2195">
                  <c:v>878.4</c:v>
                </c:pt>
                <c:pt idx="2196">
                  <c:v>878.8</c:v>
                </c:pt>
                <c:pt idx="2197">
                  <c:v>879.2</c:v>
                </c:pt>
                <c:pt idx="2198">
                  <c:v>879.6</c:v>
                </c:pt>
                <c:pt idx="2199">
                  <c:v>880</c:v>
                </c:pt>
                <c:pt idx="2200">
                  <c:v>880.4</c:v>
                </c:pt>
                <c:pt idx="2201">
                  <c:v>880.8</c:v>
                </c:pt>
                <c:pt idx="2202">
                  <c:v>881.2</c:v>
                </c:pt>
                <c:pt idx="2203">
                  <c:v>881.6</c:v>
                </c:pt>
                <c:pt idx="2204">
                  <c:v>882</c:v>
                </c:pt>
                <c:pt idx="2205">
                  <c:v>882.4</c:v>
                </c:pt>
                <c:pt idx="2206">
                  <c:v>882.8</c:v>
                </c:pt>
                <c:pt idx="2207">
                  <c:v>883.2</c:v>
                </c:pt>
                <c:pt idx="2208">
                  <c:v>883.6</c:v>
                </c:pt>
                <c:pt idx="2209">
                  <c:v>884</c:v>
                </c:pt>
                <c:pt idx="2210">
                  <c:v>884.4</c:v>
                </c:pt>
                <c:pt idx="2211">
                  <c:v>884.8</c:v>
                </c:pt>
                <c:pt idx="2212">
                  <c:v>885.2</c:v>
                </c:pt>
                <c:pt idx="2213">
                  <c:v>885.6</c:v>
                </c:pt>
                <c:pt idx="2214">
                  <c:v>886</c:v>
                </c:pt>
                <c:pt idx="2215">
                  <c:v>886.4</c:v>
                </c:pt>
                <c:pt idx="2216">
                  <c:v>886.8</c:v>
                </c:pt>
                <c:pt idx="2217">
                  <c:v>887.2</c:v>
                </c:pt>
                <c:pt idx="2218">
                  <c:v>887.6</c:v>
                </c:pt>
                <c:pt idx="2219">
                  <c:v>888</c:v>
                </c:pt>
                <c:pt idx="2220">
                  <c:v>888.4</c:v>
                </c:pt>
                <c:pt idx="2221">
                  <c:v>888.8</c:v>
                </c:pt>
                <c:pt idx="2222">
                  <c:v>889.2</c:v>
                </c:pt>
                <c:pt idx="2223">
                  <c:v>889.6</c:v>
                </c:pt>
                <c:pt idx="2224">
                  <c:v>890</c:v>
                </c:pt>
                <c:pt idx="2225">
                  <c:v>890.4</c:v>
                </c:pt>
                <c:pt idx="2226">
                  <c:v>890.8</c:v>
                </c:pt>
                <c:pt idx="2227">
                  <c:v>891.2</c:v>
                </c:pt>
                <c:pt idx="2228">
                  <c:v>891.6</c:v>
                </c:pt>
                <c:pt idx="2229">
                  <c:v>892</c:v>
                </c:pt>
                <c:pt idx="2230">
                  <c:v>892.4</c:v>
                </c:pt>
                <c:pt idx="2231">
                  <c:v>892.8</c:v>
                </c:pt>
                <c:pt idx="2232">
                  <c:v>893.2</c:v>
                </c:pt>
                <c:pt idx="2233">
                  <c:v>893.6</c:v>
                </c:pt>
                <c:pt idx="2234">
                  <c:v>894</c:v>
                </c:pt>
                <c:pt idx="2235">
                  <c:v>894.4</c:v>
                </c:pt>
                <c:pt idx="2236">
                  <c:v>894.8</c:v>
                </c:pt>
                <c:pt idx="2237">
                  <c:v>895.2</c:v>
                </c:pt>
                <c:pt idx="2238">
                  <c:v>895.6</c:v>
                </c:pt>
                <c:pt idx="2239">
                  <c:v>896</c:v>
                </c:pt>
                <c:pt idx="2240">
                  <c:v>896.4</c:v>
                </c:pt>
                <c:pt idx="2241">
                  <c:v>896.8</c:v>
                </c:pt>
                <c:pt idx="2242">
                  <c:v>897.2</c:v>
                </c:pt>
                <c:pt idx="2243">
                  <c:v>897.6</c:v>
                </c:pt>
                <c:pt idx="2244">
                  <c:v>898</c:v>
                </c:pt>
                <c:pt idx="2245">
                  <c:v>898.4</c:v>
                </c:pt>
                <c:pt idx="2246">
                  <c:v>898.8</c:v>
                </c:pt>
                <c:pt idx="2247">
                  <c:v>899.2</c:v>
                </c:pt>
                <c:pt idx="2248">
                  <c:v>899.6</c:v>
                </c:pt>
                <c:pt idx="2249">
                  <c:v>900</c:v>
                </c:pt>
                <c:pt idx="2250">
                  <c:v>900.4</c:v>
                </c:pt>
                <c:pt idx="2251">
                  <c:v>900.8</c:v>
                </c:pt>
                <c:pt idx="2252">
                  <c:v>901.2</c:v>
                </c:pt>
                <c:pt idx="2253">
                  <c:v>901.6</c:v>
                </c:pt>
                <c:pt idx="2254">
                  <c:v>902</c:v>
                </c:pt>
                <c:pt idx="2255">
                  <c:v>902.4</c:v>
                </c:pt>
                <c:pt idx="2256">
                  <c:v>902.8</c:v>
                </c:pt>
                <c:pt idx="2257">
                  <c:v>903.2</c:v>
                </c:pt>
                <c:pt idx="2258">
                  <c:v>903.6</c:v>
                </c:pt>
                <c:pt idx="2259">
                  <c:v>904</c:v>
                </c:pt>
                <c:pt idx="2260">
                  <c:v>904.4</c:v>
                </c:pt>
                <c:pt idx="2261">
                  <c:v>904.8</c:v>
                </c:pt>
                <c:pt idx="2262">
                  <c:v>905.2</c:v>
                </c:pt>
                <c:pt idx="2263">
                  <c:v>905.6</c:v>
                </c:pt>
                <c:pt idx="2264">
                  <c:v>906</c:v>
                </c:pt>
                <c:pt idx="2265">
                  <c:v>906.4</c:v>
                </c:pt>
                <c:pt idx="2266">
                  <c:v>906.8</c:v>
                </c:pt>
                <c:pt idx="2267">
                  <c:v>907.2</c:v>
                </c:pt>
                <c:pt idx="2268">
                  <c:v>907.6</c:v>
                </c:pt>
                <c:pt idx="2269">
                  <c:v>908</c:v>
                </c:pt>
                <c:pt idx="2270">
                  <c:v>908.4</c:v>
                </c:pt>
                <c:pt idx="2271">
                  <c:v>908.8</c:v>
                </c:pt>
                <c:pt idx="2272">
                  <c:v>909.2</c:v>
                </c:pt>
                <c:pt idx="2273">
                  <c:v>909.6</c:v>
                </c:pt>
                <c:pt idx="2274">
                  <c:v>910</c:v>
                </c:pt>
                <c:pt idx="2275">
                  <c:v>910.4</c:v>
                </c:pt>
                <c:pt idx="2276">
                  <c:v>910.8</c:v>
                </c:pt>
                <c:pt idx="2277">
                  <c:v>911.2</c:v>
                </c:pt>
                <c:pt idx="2278">
                  <c:v>911.6</c:v>
                </c:pt>
                <c:pt idx="2279">
                  <c:v>912</c:v>
                </c:pt>
                <c:pt idx="2280">
                  <c:v>912.4</c:v>
                </c:pt>
                <c:pt idx="2281">
                  <c:v>912.8</c:v>
                </c:pt>
                <c:pt idx="2282">
                  <c:v>913.2</c:v>
                </c:pt>
                <c:pt idx="2283">
                  <c:v>913.6</c:v>
                </c:pt>
                <c:pt idx="2284">
                  <c:v>914</c:v>
                </c:pt>
                <c:pt idx="2285">
                  <c:v>914.4</c:v>
                </c:pt>
                <c:pt idx="2286">
                  <c:v>914.8</c:v>
                </c:pt>
                <c:pt idx="2287">
                  <c:v>915.2</c:v>
                </c:pt>
                <c:pt idx="2288">
                  <c:v>915.6</c:v>
                </c:pt>
                <c:pt idx="2289">
                  <c:v>916</c:v>
                </c:pt>
                <c:pt idx="2290">
                  <c:v>916.4</c:v>
                </c:pt>
                <c:pt idx="2291">
                  <c:v>916.8</c:v>
                </c:pt>
                <c:pt idx="2292">
                  <c:v>917.2</c:v>
                </c:pt>
                <c:pt idx="2293">
                  <c:v>917.6</c:v>
                </c:pt>
                <c:pt idx="2294">
                  <c:v>918</c:v>
                </c:pt>
                <c:pt idx="2295">
                  <c:v>918.4</c:v>
                </c:pt>
                <c:pt idx="2296">
                  <c:v>918.8</c:v>
                </c:pt>
                <c:pt idx="2297">
                  <c:v>919.2</c:v>
                </c:pt>
                <c:pt idx="2298">
                  <c:v>919.6</c:v>
                </c:pt>
                <c:pt idx="2299">
                  <c:v>920</c:v>
                </c:pt>
                <c:pt idx="2300">
                  <c:v>920.4</c:v>
                </c:pt>
                <c:pt idx="2301">
                  <c:v>920.8</c:v>
                </c:pt>
                <c:pt idx="2302">
                  <c:v>921.2</c:v>
                </c:pt>
                <c:pt idx="2303">
                  <c:v>921.6</c:v>
                </c:pt>
                <c:pt idx="2304">
                  <c:v>922</c:v>
                </c:pt>
                <c:pt idx="2305">
                  <c:v>922.4</c:v>
                </c:pt>
                <c:pt idx="2306">
                  <c:v>922.8</c:v>
                </c:pt>
                <c:pt idx="2307">
                  <c:v>923.2</c:v>
                </c:pt>
                <c:pt idx="2308">
                  <c:v>923.6</c:v>
                </c:pt>
                <c:pt idx="2309">
                  <c:v>924</c:v>
                </c:pt>
                <c:pt idx="2310">
                  <c:v>924.4</c:v>
                </c:pt>
                <c:pt idx="2311">
                  <c:v>924.8</c:v>
                </c:pt>
                <c:pt idx="2312">
                  <c:v>925.2</c:v>
                </c:pt>
                <c:pt idx="2313">
                  <c:v>925.6</c:v>
                </c:pt>
                <c:pt idx="2314">
                  <c:v>926</c:v>
                </c:pt>
                <c:pt idx="2315">
                  <c:v>926.4</c:v>
                </c:pt>
                <c:pt idx="2316">
                  <c:v>926.8</c:v>
                </c:pt>
                <c:pt idx="2317">
                  <c:v>927.2</c:v>
                </c:pt>
                <c:pt idx="2318">
                  <c:v>927.6</c:v>
                </c:pt>
                <c:pt idx="2319">
                  <c:v>928</c:v>
                </c:pt>
                <c:pt idx="2320">
                  <c:v>928.4</c:v>
                </c:pt>
                <c:pt idx="2321">
                  <c:v>928.8</c:v>
                </c:pt>
                <c:pt idx="2322">
                  <c:v>929.2</c:v>
                </c:pt>
                <c:pt idx="2323">
                  <c:v>929.6</c:v>
                </c:pt>
                <c:pt idx="2324">
                  <c:v>930</c:v>
                </c:pt>
                <c:pt idx="2325">
                  <c:v>930.4</c:v>
                </c:pt>
                <c:pt idx="2326">
                  <c:v>930.8</c:v>
                </c:pt>
                <c:pt idx="2327">
                  <c:v>931.2</c:v>
                </c:pt>
                <c:pt idx="2328">
                  <c:v>931.6</c:v>
                </c:pt>
                <c:pt idx="2329">
                  <c:v>932</c:v>
                </c:pt>
                <c:pt idx="2330">
                  <c:v>932.4</c:v>
                </c:pt>
                <c:pt idx="2331">
                  <c:v>932.8</c:v>
                </c:pt>
                <c:pt idx="2332">
                  <c:v>933.2</c:v>
                </c:pt>
                <c:pt idx="2333">
                  <c:v>933.6</c:v>
                </c:pt>
                <c:pt idx="2334">
                  <c:v>934</c:v>
                </c:pt>
                <c:pt idx="2335">
                  <c:v>934.4</c:v>
                </c:pt>
                <c:pt idx="2336">
                  <c:v>934.8</c:v>
                </c:pt>
                <c:pt idx="2337">
                  <c:v>935.2</c:v>
                </c:pt>
                <c:pt idx="2338">
                  <c:v>935.6</c:v>
                </c:pt>
                <c:pt idx="2339">
                  <c:v>936</c:v>
                </c:pt>
                <c:pt idx="2340">
                  <c:v>936.4</c:v>
                </c:pt>
                <c:pt idx="2341">
                  <c:v>936.8</c:v>
                </c:pt>
                <c:pt idx="2342">
                  <c:v>937.2</c:v>
                </c:pt>
                <c:pt idx="2343">
                  <c:v>937.6</c:v>
                </c:pt>
                <c:pt idx="2344">
                  <c:v>938</c:v>
                </c:pt>
                <c:pt idx="2345">
                  <c:v>938.4</c:v>
                </c:pt>
                <c:pt idx="2346">
                  <c:v>938.8</c:v>
                </c:pt>
                <c:pt idx="2347">
                  <c:v>939.2</c:v>
                </c:pt>
                <c:pt idx="2348">
                  <c:v>939.6</c:v>
                </c:pt>
                <c:pt idx="2349">
                  <c:v>940</c:v>
                </c:pt>
                <c:pt idx="2350">
                  <c:v>940.4</c:v>
                </c:pt>
                <c:pt idx="2351">
                  <c:v>940.8</c:v>
                </c:pt>
                <c:pt idx="2352">
                  <c:v>941.2</c:v>
                </c:pt>
                <c:pt idx="2353">
                  <c:v>941.6</c:v>
                </c:pt>
                <c:pt idx="2354">
                  <c:v>942</c:v>
                </c:pt>
                <c:pt idx="2355">
                  <c:v>942.4</c:v>
                </c:pt>
                <c:pt idx="2356">
                  <c:v>942.8</c:v>
                </c:pt>
                <c:pt idx="2357">
                  <c:v>943.2</c:v>
                </c:pt>
                <c:pt idx="2358">
                  <c:v>943.6</c:v>
                </c:pt>
                <c:pt idx="2359">
                  <c:v>944</c:v>
                </c:pt>
                <c:pt idx="2360">
                  <c:v>944.4</c:v>
                </c:pt>
                <c:pt idx="2361">
                  <c:v>944.8</c:v>
                </c:pt>
                <c:pt idx="2362">
                  <c:v>945.2</c:v>
                </c:pt>
                <c:pt idx="2363">
                  <c:v>945.6</c:v>
                </c:pt>
                <c:pt idx="2364">
                  <c:v>946</c:v>
                </c:pt>
                <c:pt idx="2365">
                  <c:v>946.4</c:v>
                </c:pt>
                <c:pt idx="2366">
                  <c:v>946.8</c:v>
                </c:pt>
                <c:pt idx="2367">
                  <c:v>947.2</c:v>
                </c:pt>
                <c:pt idx="2368">
                  <c:v>947.6</c:v>
                </c:pt>
                <c:pt idx="2369">
                  <c:v>948</c:v>
                </c:pt>
                <c:pt idx="2370">
                  <c:v>948.4</c:v>
                </c:pt>
                <c:pt idx="2371">
                  <c:v>948.8</c:v>
                </c:pt>
                <c:pt idx="2372">
                  <c:v>949.2</c:v>
                </c:pt>
                <c:pt idx="2373">
                  <c:v>949.6</c:v>
                </c:pt>
                <c:pt idx="2374">
                  <c:v>950</c:v>
                </c:pt>
                <c:pt idx="2375">
                  <c:v>950.4</c:v>
                </c:pt>
                <c:pt idx="2376">
                  <c:v>950.8</c:v>
                </c:pt>
                <c:pt idx="2377">
                  <c:v>951.2</c:v>
                </c:pt>
                <c:pt idx="2378">
                  <c:v>951.6</c:v>
                </c:pt>
                <c:pt idx="2379">
                  <c:v>952</c:v>
                </c:pt>
                <c:pt idx="2380">
                  <c:v>952.4</c:v>
                </c:pt>
                <c:pt idx="2381">
                  <c:v>952.8</c:v>
                </c:pt>
                <c:pt idx="2382">
                  <c:v>953.2</c:v>
                </c:pt>
                <c:pt idx="2383">
                  <c:v>953.6</c:v>
                </c:pt>
                <c:pt idx="2384">
                  <c:v>954</c:v>
                </c:pt>
                <c:pt idx="2385">
                  <c:v>954.4</c:v>
                </c:pt>
                <c:pt idx="2386">
                  <c:v>954.8</c:v>
                </c:pt>
                <c:pt idx="2387">
                  <c:v>955.2</c:v>
                </c:pt>
                <c:pt idx="2388">
                  <c:v>955.6</c:v>
                </c:pt>
                <c:pt idx="2389">
                  <c:v>956</c:v>
                </c:pt>
                <c:pt idx="2390">
                  <c:v>956.4</c:v>
                </c:pt>
                <c:pt idx="2391">
                  <c:v>956.8</c:v>
                </c:pt>
                <c:pt idx="2392">
                  <c:v>957.2</c:v>
                </c:pt>
                <c:pt idx="2393">
                  <c:v>957.6</c:v>
                </c:pt>
                <c:pt idx="2394">
                  <c:v>958</c:v>
                </c:pt>
                <c:pt idx="2395">
                  <c:v>958.4</c:v>
                </c:pt>
                <c:pt idx="2396">
                  <c:v>958.8</c:v>
                </c:pt>
                <c:pt idx="2397">
                  <c:v>959.2</c:v>
                </c:pt>
                <c:pt idx="2398">
                  <c:v>959.6</c:v>
                </c:pt>
                <c:pt idx="2399">
                  <c:v>960</c:v>
                </c:pt>
                <c:pt idx="2400">
                  <c:v>960.4</c:v>
                </c:pt>
                <c:pt idx="2401">
                  <c:v>960.8</c:v>
                </c:pt>
                <c:pt idx="2402">
                  <c:v>961.2</c:v>
                </c:pt>
                <c:pt idx="2403">
                  <c:v>961.6</c:v>
                </c:pt>
                <c:pt idx="2404">
                  <c:v>962</c:v>
                </c:pt>
                <c:pt idx="2405">
                  <c:v>962.4</c:v>
                </c:pt>
                <c:pt idx="2406">
                  <c:v>962.8</c:v>
                </c:pt>
                <c:pt idx="2407">
                  <c:v>963.2</c:v>
                </c:pt>
                <c:pt idx="2408">
                  <c:v>963.6</c:v>
                </c:pt>
                <c:pt idx="2409">
                  <c:v>964</c:v>
                </c:pt>
                <c:pt idx="2410">
                  <c:v>964.4</c:v>
                </c:pt>
                <c:pt idx="2411">
                  <c:v>964.8</c:v>
                </c:pt>
                <c:pt idx="2412">
                  <c:v>965.2</c:v>
                </c:pt>
                <c:pt idx="2413">
                  <c:v>965.6</c:v>
                </c:pt>
                <c:pt idx="2414">
                  <c:v>966</c:v>
                </c:pt>
                <c:pt idx="2415">
                  <c:v>966.4</c:v>
                </c:pt>
                <c:pt idx="2416">
                  <c:v>966.8</c:v>
                </c:pt>
                <c:pt idx="2417">
                  <c:v>967.2</c:v>
                </c:pt>
                <c:pt idx="2418">
                  <c:v>967.6</c:v>
                </c:pt>
                <c:pt idx="2419">
                  <c:v>968</c:v>
                </c:pt>
                <c:pt idx="2420">
                  <c:v>968.4</c:v>
                </c:pt>
                <c:pt idx="2421">
                  <c:v>968.8</c:v>
                </c:pt>
                <c:pt idx="2422">
                  <c:v>969.2</c:v>
                </c:pt>
                <c:pt idx="2423">
                  <c:v>969.6</c:v>
                </c:pt>
                <c:pt idx="2424">
                  <c:v>970</c:v>
                </c:pt>
                <c:pt idx="2425">
                  <c:v>970.4</c:v>
                </c:pt>
                <c:pt idx="2426">
                  <c:v>970.8</c:v>
                </c:pt>
                <c:pt idx="2427">
                  <c:v>971.2</c:v>
                </c:pt>
                <c:pt idx="2428">
                  <c:v>971.6</c:v>
                </c:pt>
                <c:pt idx="2429">
                  <c:v>972</c:v>
                </c:pt>
                <c:pt idx="2430">
                  <c:v>972.4</c:v>
                </c:pt>
                <c:pt idx="2431">
                  <c:v>972.8</c:v>
                </c:pt>
                <c:pt idx="2432">
                  <c:v>973.2</c:v>
                </c:pt>
                <c:pt idx="2433">
                  <c:v>973.6</c:v>
                </c:pt>
                <c:pt idx="2434">
                  <c:v>974</c:v>
                </c:pt>
                <c:pt idx="2435">
                  <c:v>974.4</c:v>
                </c:pt>
                <c:pt idx="2436">
                  <c:v>974.8</c:v>
                </c:pt>
                <c:pt idx="2437">
                  <c:v>975.2</c:v>
                </c:pt>
                <c:pt idx="2438">
                  <c:v>975.6</c:v>
                </c:pt>
                <c:pt idx="2439">
                  <c:v>976</c:v>
                </c:pt>
                <c:pt idx="2440">
                  <c:v>976.4</c:v>
                </c:pt>
                <c:pt idx="2441">
                  <c:v>976.8</c:v>
                </c:pt>
                <c:pt idx="2442">
                  <c:v>977.2</c:v>
                </c:pt>
                <c:pt idx="2443">
                  <c:v>977.6</c:v>
                </c:pt>
                <c:pt idx="2444">
                  <c:v>978</c:v>
                </c:pt>
                <c:pt idx="2445">
                  <c:v>978.4</c:v>
                </c:pt>
                <c:pt idx="2446">
                  <c:v>978.8</c:v>
                </c:pt>
                <c:pt idx="2447">
                  <c:v>979.2</c:v>
                </c:pt>
                <c:pt idx="2448">
                  <c:v>979.6</c:v>
                </c:pt>
                <c:pt idx="2449">
                  <c:v>980</c:v>
                </c:pt>
                <c:pt idx="2450">
                  <c:v>980.4</c:v>
                </c:pt>
                <c:pt idx="2451">
                  <c:v>980.8</c:v>
                </c:pt>
                <c:pt idx="2452">
                  <c:v>981.2</c:v>
                </c:pt>
                <c:pt idx="2453">
                  <c:v>981.6</c:v>
                </c:pt>
                <c:pt idx="2454">
                  <c:v>982</c:v>
                </c:pt>
                <c:pt idx="2455">
                  <c:v>982.4</c:v>
                </c:pt>
                <c:pt idx="2456">
                  <c:v>982.8</c:v>
                </c:pt>
                <c:pt idx="2457">
                  <c:v>983.2</c:v>
                </c:pt>
                <c:pt idx="2458">
                  <c:v>983.6</c:v>
                </c:pt>
                <c:pt idx="2459">
                  <c:v>984</c:v>
                </c:pt>
                <c:pt idx="2460">
                  <c:v>984.4</c:v>
                </c:pt>
                <c:pt idx="2461">
                  <c:v>984.8</c:v>
                </c:pt>
                <c:pt idx="2462">
                  <c:v>985.2</c:v>
                </c:pt>
                <c:pt idx="2463">
                  <c:v>985.6</c:v>
                </c:pt>
                <c:pt idx="2464">
                  <c:v>986</c:v>
                </c:pt>
                <c:pt idx="2465">
                  <c:v>986.4</c:v>
                </c:pt>
                <c:pt idx="2466">
                  <c:v>986.8</c:v>
                </c:pt>
                <c:pt idx="2467">
                  <c:v>987.2</c:v>
                </c:pt>
                <c:pt idx="2468">
                  <c:v>987.6</c:v>
                </c:pt>
                <c:pt idx="2469">
                  <c:v>988</c:v>
                </c:pt>
                <c:pt idx="2470">
                  <c:v>988.4</c:v>
                </c:pt>
                <c:pt idx="2471">
                  <c:v>988.8</c:v>
                </c:pt>
                <c:pt idx="2472">
                  <c:v>989.2</c:v>
                </c:pt>
                <c:pt idx="2473">
                  <c:v>989.6</c:v>
                </c:pt>
                <c:pt idx="2474">
                  <c:v>990</c:v>
                </c:pt>
                <c:pt idx="2475">
                  <c:v>990.4</c:v>
                </c:pt>
                <c:pt idx="2476">
                  <c:v>990.8</c:v>
                </c:pt>
                <c:pt idx="2477">
                  <c:v>991.2</c:v>
                </c:pt>
                <c:pt idx="2478">
                  <c:v>991.6</c:v>
                </c:pt>
                <c:pt idx="2479">
                  <c:v>992</c:v>
                </c:pt>
                <c:pt idx="2480">
                  <c:v>992.4</c:v>
                </c:pt>
                <c:pt idx="2481">
                  <c:v>992.8</c:v>
                </c:pt>
                <c:pt idx="2482">
                  <c:v>993.2</c:v>
                </c:pt>
                <c:pt idx="2483">
                  <c:v>993.6</c:v>
                </c:pt>
                <c:pt idx="2484">
                  <c:v>994</c:v>
                </c:pt>
                <c:pt idx="2485">
                  <c:v>994.4</c:v>
                </c:pt>
                <c:pt idx="2486">
                  <c:v>994.8</c:v>
                </c:pt>
                <c:pt idx="2487">
                  <c:v>995.2</c:v>
                </c:pt>
                <c:pt idx="2488">
                  <c:v>995.6</c:v>
                </c:pt>
                <c:pt idx="2489">
                  <c:v>996</c:v>
                </c:pt>
                <c:pt idx="2490">
                  <c:v>996.4</c:v>
                </c:pt>
                <c:pt idx="2491">
                  <c:v>996.8</c:v>
                </c:pt>
                <c:pt idx="2492">
                  <c:v>997.2</c:v>
                </c:pt>
                <c:pt idx="2493">
                  <c:v>997.6</c:v>
                </c:pt>
                <c:pt idx="2494">
                  <c:v>998</c:v>
                </c:pt>
                <c:pt idx="2495">
                  <c:v>998.4</c:v>
                </c:pt>
                <c:pt idx="2496">
                  <c:v>998.8</c:v>
                </c:pt>
                <c:pt idx="2497">
                  <c:v>999.2</c:v>
                </c:pt>
                <c:pt idx="2498">
                  <c:v>999.6</c:v>
                </c:pt>
                <c:pt idx="2499">
                  <c:v>1000</c:v>
                </c:pt>
                <c:pt idx="2500">
                  <c:v>1000.4</c:v>
                </c:pt>
                <c:pt idx="2501">
                  <c:v>1000.8</c:v>
                </c:pt>
                <c:pt idx="2502">
                  <c:v>1001.2</c:v>
                </c:pt>
                <c:pt idx="2503">
                  <c:v>1001.6</c:v>
                </c:pt>
                <c:pt idx="2504">
                  <c:v>1002</c:v>
                </c:pt>
                <c:pt idx="2505">
                  <c:v>1002.4</c:v>
                </c:pt>
                <c:pt idx="2506">
                  <c:v>1002.8</c:v>
                </c:pt>
                <c:pt idx="2507">
                  <c:v>1003.2</c:v>
                </c:pt>
                <c:pt idx="2508">
                  <c:v>1003.6</c:v>
                </c:pt>
                <c:pt idx="2509">
                  <c:v>1004</c:v>
                </c:pt>
                <c:pt idx="2510">
                  <c:v>1004.4</c:v>
                </c:pt>
                <c:pt idx="2511">
                  <c:v>1004.8</c:v>
                </c:pt>
                <c:pt idx="2512">
                  <c:v>1005.2</c:v>
                </c:pt>
                <c:pt idx="2513">
                  <c:v>1005.6</c:v>
                </c:pt>
                <c:pt idx="2514">
                  <c:v>1006</c:v>
                </c:pt>
                <c:pt idx="2515">
                  <c:v>1006.4</c:v>
                </c:pt>
                <c:pt idx="2516">
                  <c:v>1006.8</c:v>
                </c:pt>
                <c:pt idx="2517">
                  <c:v>1007.2</c:v>
                </c:pt>
                <c:pt idx="2518">
                  <c:v>1007.6</c:v>
                </c:pt>
                <c:pt idx="2519">
                  <c:v>1008</c:v>
                </c:pt>
                <c:pt idx="2520">
                  <c:v>1008.4</c:v>
                </c:pt>
                <c:pt idx="2521">
                  <c:v>1008.8</c:v>
                </c:pt>
                <c:pt idx="2522">
                  <c:v>1009.2</c:v>
                </c:pt>
                <c:pt idx="2523">
                  <c:v>1009.6</c:v>
                </c:pt>
                <c:pt idx="2524">
                  <c:v>1010</c:v>
                </c:pt>
                <c:pt idx="2525">
                  <c:v>1010.4</c:v>
                </c:pt>
                <c:pt idx="2526">
                  <c:v>1010.8</c:v>
                </c:pt>
                <c:pt idx="2527">
                  <c:v>1011.2</c:v>
                </c:pt>
                <c:pt idx="2528">
                  <c:v>1011.6</c:v>
                </c:pt>
                <c:pt idx="2529">
                  <c:v>1012</c:v>
                </c:pt>
                <c:pt idx="2530">
                  <c:v>1012.4</c:v>
                </c:pt>
                <c:pt idx="2531">
                  <c:v>1012.8</c:v>
                </c:pt>
                <c:pt idx="2532">
                  <c:v>1013.2</c:v>
                </c:pt>
                <c:pt idx="2533">
                  <c:v>1013.6</c:v>
                </c:pt>
                <c:pt idx="2534">
                  <c:v>1014</c:v>
                </c:pt>
                <c:pt idx="2535">
                  <c:v>1014.4</c:v>
                </c:pt>
                <c:pt idx="2536">
                  <c:v>1014.8</c:v>
                </c:pt>
                <c:pt idx="2537">
                  <c:v>1015.2</c:v>
                </c:pt>
                <c:pt idx="2538">
                  <c:v>1015.6</c:v>
                </c:pt>
                <c:pt idx="2539">
                  <c:v>1016</c:v>
                </c:pt>
                <c:pt idx="2540">
                  <c:v>1016.4</c:v>
                </c:pt>
                <c:pt idx="2541">
                  <c:v>1016.8</c:v>
                </c:pt>
                <c:pt idx="2542">
                  <c:v>1017.2</c:v>
                </c:pt>
                <c:pt idx="2543">
                  <c:v>1017.6</c:v>
                </c:pt>
                <c:pt idx="2544">
                  <c:v>1018</c:v>
                </c:pt>
                <c:pt idx="2545">
                  <c:v>1018.4</c:v>
                </c:pt>
                <c:pt idx="2546">
                  <c:v>1018.8</c:v>
                </c:pt>
                <c:pt idx="2547">
                  <c:v>1019.2</c:v>
                </c:pt>
                <c:pt idx="2548">
                  <c:v>1019.6</c:v>
                </c:pt>
                <c:pt idx="2549">
                  <c:v>1020</c:v>
                </c:pt>
                <c:pt idx="2550">
                  <c:v>1020.4</c:v>
                </c:pt>
                <c:pt idx="2551">
                  <c:v>1020.8</c:v>
                </c:pt>
                <c:pt idx="2552">
                  <c:v>1021.2</c:v>
                </c:pt>
                <c:pt idx="2553">
                  <c:v>1021.6</c:v>
                </c:pt>
                <c:pt idx="2554">
                  <c:v>1022</c:v>
                </c:pt>
                <c:pt idx="2555">
                  <c:v>1022.4</c:v>
                </c:pt>
                <c:pt idx="2556">
                  <c:v>1022.8</c:v>
                </c:pt>
                <c:pt idx="2557">
                  <c:v>1023.2</c:v>
                </c:pt>
                <c:pt idx="2558">
                  <c:v>1023.6</c:v>
                </c:pt>
                <c:pt idx="2559">
                  <c:v>1024</c:v>
                </c:pt>
                <c:pt idx="2560">
                  <c:v>1024.4000000000001</c:v>
                </c:pt>
                <c:pt idx="2561">
                  <c:v>1024.8</c:v>
                </c:pt>
                <c:pt idx="2562">
                  <c:v>1025.2</c:v>
                </c:pt>
                <c:pt idx="2563">
                  <c:v>1025.5999999999999</c:v>
                </c:pt>
                <c:pt idx="2564">
                  <c:v>1026</c:v>
                </c:pt>
                <c:pt idx="2565">
                  <c:v>1026.4000000000001</c:v>
                </c:pt>
                <c:pt idx="2566">
                  <c:v>1026.8</c:v>
                </c:pt>
                <c:pt idx="2567">
                  <c:v>1027.2</c:v>
                </c:pt>
                <c:pt idx="2568">
                  <c:v>1027.5999999999999</c:v>
                </c:pt>
                <c:pt idx="2569">
                  <c:v>1028</c:v>
                </c:pt>
                <c:pt idx="2570">
                  <c:v>1028.4000000000001</c:v>
                </c:pt>
                <c:pt idx="2571">
                  <c:v>1028.8</c:v>
                </c:pt>
                <c:pt idx="2572">
                  <c:v>1029.2</c:v>
                </c:pt>
                <c:pt idx="2573">
                  <c:v>1029.5999999999999</c:v>
                </c:pt>
                <c:pt idx="2574">
                  <c:v>1030</c:v>
                </c:pt>
                <c:pt idx="2575">
                  <c:v>1030.4000000000001</c:v>
                </c:pt>
                <c:pt idx="2576">
                  <c:v>1030.8</c:v>
                </c:pt>
                <c:pt idx="2577">
                  <c:v>1031.2</c:v>
                </c:pt>
                <c:pt idx="2578">
                  <c:v>1031.5999999999999</c:v>
                </c:pt>
                <c:pt idx="2579">
                  <c:v>1032</c:v>
                </c:pt>
                <c:pt idx="2580">
                  <c:v>1032.4000000000001</c:v>
                </c:pt>
                <c:pt idx="2581">
                  <c:v>1032.8</c:v>
                </c:pt>
                <c:pt idx="2582">
                  <c:v>1033.2</c:v>
                </c:pt>
                <c:pt idx="2583">
                  <c:v>1033.5999999999999</c:v>
                </c:pt>
                <c:pt idx="2584">
                  <c:v>1034</c:v>
                </c:pt>
                <c:pt idx="2585">
                  <c:v>1034.4000000000001</c:v>
                </c:pt>
                <c:pt idx="2586">
                  <c:v>1034.8</c:v>
                </c:pt>
                <c:pt idx="2587">
                  <c:v>1035.2</c:v>
                </c:pt>
                <c:pt idx="2588">
                  <c:v>1035.5999999999999</c:v>
                </c:pt>
                <c:pt idx="2589">
                  <c:v>1036</c:v>
                </c:pt>
                <c:pt idx="2590">
                  <c:v>1036.4000000000001</c:v>
                </c:pt>
                <c:pt idx="2591">
                  <c:v>1036.8</c:v>
                </c:pt>
                <c:pt idx="2592">
                  <c:v>1037.2</c:v>
                </c:pt>
                <c:pt idx="2593">
                  <c:v>1037.5999999999999</c:v>
                </c:pt>
                <c:pt idx="2594">
                  <c:v>1038</c:v>
                </c:pt>
                <c:pt idx="2595">
                  <c:v>1038.4000000000001</c:v>
                </c:pt>
                <c:pt idx="2596">
                  <c:v>1038.8</c:v>
                </c:pt>
                <c:pt idx="2597">
                  <c:v>1039.2</c:v>
                </c:pt>
                <c:pt idx="2598">
                  <c:v>1039.5999999999999</c:v>
                </c:pt>
                <c:pt idx="2599">
                  <c:v>1040</c:v>
                </c:pt>
                <c:pt idx="2600">
                  <c:v>1040.4000000000001</c:v>
                </c:pt>
                <c:pt idx="2601">
                  <c:v>1040.8</c:v>
                </c:pt>
                <c:pt idx="2602">
                  <c:v>1041.2</c:v>
                </c:pt>
                <c:pt idx="2603">
                  <c:v>1041.5999999999999</c:v>
                </c:pt>
                <c:pt idx="2604">
                  <c:v>1042</c:v>
                </c:pt>
                <c:pt idx="2605">
                  <c:v>1042.4000000000001</c:v>
                </c:pt>
                <c:pt idx="2606">
                  <c:v>1042.8</c:v>
                </c:pt>
                <c:pt idx="2607">
                  <c:v>1043.2</c:v>
                </c:pt>
                <c:pt idx="2608">
                  <c:v>1043.5999999999999</c:v>
                </c:pt>
                <c:pt idx="2609">
                  <c:v>1044</c:v>
                </c:pt>
                <c:pt idx="2610">
                  <c:v>1044.4000000000001</c:v>
                </c:pt>
                <c:pt idx="2611">
                  <c:v>1044.8</c:v>
                </c:pt>
                <c:pt idx="2612">
                  <c:v>1045.2</c:v>
                </c:pt>
                <c:pt idx="2613">
                  <c:v>1045.5999999999999</c:v>
                </c:pt>
                <c:pt idx="2614">
                  <c:v>1046</c:v>
                </c:pt>
                <c:pt idx="2615">
                  <c:v>1046.4000000000001</c:v>
                </c:pt>
                <c:pt idx="2616">
                  <c:v>1046.8</c:v>
                </c:pt>
                <c:pt idx="2617">
                  <c:v>1047.2</c:v>
                </c:pt>
                <c:pt idx="2618">
                  <c:v>1047.5999999999999</c:v>
                </c:pt>
                <c:pt idx="2619">
                  <c:v>1048</c:v>
                </c:pt>
                <c:pt idx="2620">
                  <c:v>1048.4000000000001</c:v>
                </c:pt>
                <c:pt idx="2621">
                  <c:v>1048.8</c:v>
                </c:pt>
                <c:pt idx="2622">
                  <c:v>1049.2</c:v>
                </c:pt>
                <c:pt idx="2623">
                  <c:v>1049.5999999999999</c:v>
                </c:pt>
                <c:pt idx="2624">
                  <c:v>1050</c:v>
                </c:pt>
                <c:pt idx="2625">
                  <c:v>1050.4000000000001</c:v>
                </c:pt>
                <c:pt idx="2626">
                  <c:v>1050.8</c:v>
                </c:pt>
                <c:pt idx="2627">
                  <c:v>1051.2</c:v>
                </c:pt>
                <c:pt idx="2628">
                  <c:v>1051.5999999999999</c:v>
                </c:pt>
                <c:pt idx="2629">
                  <c:v>1052</c:v>
                </c:pt>
                <c:pt idx="2630">
                  <c:v>1052.4000000000001</c:v>
                </c:pt>
                <c:pt idx="2631">
                  <c:v>1052.8</c:v>
                </c:pt>
                <c:pt idx="2632">
                  <c:v>1053.2</c:v>
                </c:pt>
                <c:pt idx="2633">
                  <c:v>1053.5999999999999</c:v>
                </c:pt>
                <c:pt idx="2634">
                  <c:v>1054</c:v>
                </c:pt>
                <c:pt idx="2635">
                  <c:v>1054.4000000000001</c:v>
                </c:pt>
                <c:pt idx="2636">
                  <c:v>1054.8</c:v>
                </c:pt>
                <c:pt idx="2637">
                  <c:v>1055.2</c:v>
                </c:pt>
                <c:pt idx="2638">
                  <c:v>1055.5999999999999</c:v>
                </c:pt>
                <c:pt idx="2639">
                  <c:v>1056</c:v>
                </c:pt>
                <c:pt idx="2640">
                  <c:v>1056.4000000000001</c:v>
                </c:pt>
                <c:pt idx="2641">
                  <c:v>1056.8</c:v>
                </c:pt>
                <c:pt idx="2642">
                  <c:v>1057.2</c:v>
                </c:pt>
                <c:pt idx="2643">
                  <c:v>1057.5999999999999</c:v>
                </c:pt>
                <c:pt idx="2644">
                  <c:v>1058</c:v>
                </c:pt>
                <c:pt idx="2645">
                  <c:v>1058.4000000000001</c:v>
                </c:pt>
                <c:pt idx="2646">
                  <c:v>1058.8</c:v>
                </c:pt>
                <c:pt idx="2647">
                  <c:v>1059.2</c:v>
                </c:pt>
                <c:pt idx="2648">
                  <c:v>1059.5999999999999</c:v>
                </c:pt>
                <c:pt idx="2649">
                  <c:v>1060</c:v>
                </c:pt>
                <c:pt idx="2650">
                  <c:v>1060.4000000000001</c:v>
                </c:pt>
                <c:pt idx="2651">
                  <c:v>1060.8</c:v>
                </c:pt>
                <c:pt idx="2652">
                  <c:v>1061.2</c:v>
                </c:pt>
                <c:pt idx="2653">
                  <c:v>1061.5999999999999</c:v>
                </c:pt>
                <c:pt idx="2654">
                  <c:v>1062</c:v>
                </c:pt>
                <c:pt idx="2655">
                  <c:v>1062.4000000000001</c:v>
                </c:pt>
                <c:pt idx="2656">
                  <c:v>1062.8</c:v>
                </c:pt>
                <c:pt idx="2657">
                  <c:v>1063.2</c:v>
                </c:pt>
                <c:pt idx="2658">
                  <c:v>1063.5999999999999</c:v>
                </c:pt>
                <c:pt idx="2659">
                  <c:v>1064</c:v>
                </c:pt>
                <c:pt idx="2660">
                  <c:v>1064.4000000000001</c:v>
                </c:pt>
                <c:pt idx="2661">
                  <c:v>1064.8</c:v>
                </c:pt>
                <c:pt idx="2662">
                  <c:v>1065.2</c:v>
                </c:pt>
                <c:pt idx="2663">
                  <c:v>1065.5999999999999</c:v>
                </c:pt>
                <c:pt idx="2664">
                  <c:v>1066</c:v>
                </c:pt>
                <c:pt idx="2665">
                  <c:v>1066.4000000000001</c:v>
                </c:pt>
                <c:pt idx="2666">
                  <c:v>1066.8</c:v>
                </c:pt>
                <c:pt idx="2667">
                  <c:v>1067.2</c:v>
                </c:pt>
                <c:pt idx="2668">
                  <c:v>1067.5999999999999</c:v>
                </c:pt>
                <c:pt idx="2669">
                  <c:v>1068</c:v>
                </c:pt>
                <c:pt idx="2670">
                  <c:v>1068.4000000000001</c:v>
                </c:pt>
                <c:pt idx="2671">
                  <c:v>1068.8</c:v>
                </c:pt>
                <c:pt idx="2672">
                  <c:v>1069.2</c:v>
                </c:pt>
                <c:pt idx="2673">
                  <c:v>1069.5999999999999</c:v>
                </c:pt>
                <c:pt idx="2674">
                  <c:v>1070</c:v>
                </c:pt>
                <c:pt idx="2675">
                  <c:v>1070.4000000000001</c:v>
                </c:pt>
                <c:pt idx="2676">
                  <c:v>1070.8</c:v>
                </c:pt>
                <c:pt idx="2677">
                  <c:v>1071.2</c:v>
                </c:pt>
                <c:pt idx="2678">
                  <c:v>1071.5999999999999</c:v>
                </c:pt>
                <c:pt idx="2679">
                  <c:v>1072</c:v>
                </c:pt>
                <c:pt idx="2680">
                  <c:v>1072.4000000000001</c:v>
                </c:pt>
                <c:pt idx="2681">
                  <c:v>1072.8</c:v>
                </c:pt>
                <c:pt idx="2682">
                  <c:v>1073.2</c:v>
                </c:pt>
                <c:pt idx="2683">
                  <c:v>1073.5999999999999</c:v>
                </c:pt>
                <c:pt idx="2684">
                  <c:v>1074</c:v>
                </c:pt>
                <c:pt idx="2685">
                  <c:v>1074.4000000000001</c:v>
                </c:pt>
                <c:pt idx="2686">
                  <c:v>1074.8</c:v>
                </c:pt>
                <c:pt idx="2687">
                  <c:v>1075.2</c:v>
                </c:pt>
                <c:pt idx="2688">
                  <c:v>1075.5999999999999</c:v>
                </c:pt>
                <c:pt idx="2689">
                  <c:v>1076</c:v>
                </c:pt>
                <c:pt idx="2690">
                  <c:v>1076.4000000000001</c:v>
                </c:pt>
                <c:pt idx="2691">
                  <c:v>1076.8</c:v>
                </c:pt>
                <c:pt idx="2692">
                  <c:v>1077.2</c:v>
                </c:pt>
                <c:pt idx="2693">
                  <c:v>1077.5999999999999</c:v>
                </c:pt>
                <c:pt idx="2694">
                  <c:v>1078</c:v>
                </c:pt>
                <c:pt idx="2695">
                  <c:v>1078.4000000000001</c:v>
                </c:pt>
                <c:pt idx="2696">
                  <c:v>1078.8</c:v>
                </c:pt>
                <c:pt idx="2697">
                  <c:v>1079.2</c:v>
                </c:pt>
                <c:pt idx="2698">
                  <c:v>1079.5999999999999</c:v>
                </c:pt>
                <c:pt idx="2699">
                  <c:v>1080</c:v>
                </c:pt>
                <c:pt idx="2700">
                  <c:v>1080.4000000000001</c:v>
                </c:pt>
                <c:pt idx="2701">
                  <c:v>1080.8</c:v>
                </c:pt>
                <c:pt idx="2702">
                  <c:v>1081.2</c:v>
                </c:pt>
                <c:pt idx="2703">
                  <c:v>1081.5999999999999</c:v>
                </c:pt>
                <c:pt idx="2704">
                  <c:v>1082</c:v>
                </c:pt>
                <c:pt idx="2705">
                  <c:v>1082.4000000000001</c:v>
                </c:pt>
                <c:pt idx="2706">
                  <c:v>1082.8</c:v>
                </c:pt>
                <c:pt idx="2707">
                  <c:v>1083.2</c:v>
                </c:pt>
                <c:pt idx="2708">
                  <c:v>1083.5999999999999</c:v>
                </c:pt>
                <c:pt idx="2709">
                  <c:v>1084</c:v>
                </c:pt>
                <c:pt idx="2710">
                  <c:v>1084.4000000000001</c:v>
                </c:pt>
                <c:pt idx="2711">
                  <c:v>1084.8</c:v>
                </c:pt>
                <c:pt idx="2712">
                  <c:v>1085.2</c:v>
                </c:pt>
                <c:pt idx="2713">
                  <c:v>1085.5999999999999</c:v>
                </c:pt>
                <c:pt idx="2714">
                  <c:v>1086</c:v>
                </c:pt>
                <c:pt idx="2715">
                  <c:v>1086.4000000000001</c:v>
                </c:pt>
                <c:pt idx="2716">
                  <c:v>1086.8</c:v>
                </c:pt>
                <c:pt idx="2717">
                  <c:v>1087.2</c:v>
                </c:pt>
                <c:pt idx="2718">
                  <c:v>1087.5999999999999</c:v>
                </c:pt>
                <c:pt idx="2719">
                  <c:v>1088</c:v>
                </c:pt>
                <c:pt idx="2720">
                  <c:v>1088.4000000000001</c:v>
                </c:pt>
                <c:pt idx="2721">
                  <c:v>1088.8</c:v>
                </c:pt>
                <c:pt idx="2722">
                  <c:v>1089.2</c:v>
                </c:pt>
                <c:pt idx="2723">
                  <c:v>1089.5999999999999</c:v>
                </c:pt>
                <c:pt idx="2724">
                  <c:v>1090</c:v>
                </c:pt>
                <c:pt idx="2725">
                  <c:v>1090.4000000000001</c:v>
                </c:pt>
                <c:pt idx="2726">
                  <c:v>1090.8</c:v>
                </c:pt>
                <c:pt idx="2727">
                  <c:v>1091.2</c:v>
                </c:pt>
                <c:pt idx="2728">
                  <c:v>1091.5999999999999</c:v>
                </c:pt>
                <c:pt idx="2729">
                  <c:v>1092</c:v>
                </c:pt>
                <c:pt idx="2730">
                  <c:v>1092.4000000000001</c:v>
                </c:pt>
                <c:pt idx="2731">
                  <c:v>1092.8</c:v>
                </c:pt>
                <c:pt idx="2732">
                  <c:v>1093.2</c:v>
                </c:pt>
                <c:pt idx="2733">
                  <c:v>1093.5999999999999</c:v>
                </c:pt>
                <c:pt idx="2734">
                  <c:v>1094</c:v>
                </c:pt>
                <c:pt idx="2735">
                  <c:v>1094.4000000000001</c:v>
                </c:pt>
                <c:pt idx="2736">
                  <c:v>1094.8</c:v>
                </c:pt>
                <c:pt idx="2737">
                  <c:v>1095.2</c:v>
                </c:pt>
                <c:pt idx="2738">
                  <c:v>1095.5999999999999</c:v>
                </c:pt>
                <c:pt idx="2739">
                  <c:v>1096</c:v>
                </c:pt>
                <c:pt idx="2740">
                  <c:v>1096.4000000000001</c:v>
                </c:pt>
                <c:pt idx="2741">
                  <c:v>1096.8</c:v>
                </c:pt>
                <c:pt idx="2742">
                  <c:v>1097.2</c:v>
                </c:pt>
                <c:pt idx="2743">
                  <c:v>1097.5999999999999</c:v>
                </c:pt>
                <c:pt idx="2744">
                  <c:v>1098</c:v>
                </c:pt>
                <c:pt idx="2745">
                  <c:v>1098.4000000000001</c:v>
                </c:pt>
                <c:pt idx="2746">
                  <c:v>1098.8</c:v>
                </c:pt>
                <c:pt idx="2747">
                  <c:v>1099.2</c:v>
                </c:pt>
                <c:pt idx="2748">
                  <c:v>1099.5999999999999</c:v>
                </c:pt>
                <c:pt idx="2749">
                  <c:v>1100</c:v>
                </c:pt>
                <c:pt idx="2750">
                  <c:v>1100.4000000000001</c:v>
                </c:pt>
                <c:pt idx="2751">
                  <c:v>1100.8</c:v>
                </c:pt>
                <c:pt idx="2752">
                  <c:v>1101.2</c:v>
                </c:pt>
                <c:pt idx="2753">
                  <c:v>1101.5999999999999</c:v>
                </c:pt>
                <c:pt idx="2754">
                  <c:v>1102</c:v>
                </c:pt>
                <c:pt idx="2755">
                  <c:v>1102.4000000000001</c:v>
                </c:pt>
                <c:pt idx="2756">
                  <c:v>1102.8</c:v>
                </c:pt>
                <c:pt idx="2757">
                  <c:v>1103.2</c:v>
                </c:pt>
                <c:pt idx="2758">
                  <c:v>1103.5999999999999</c:v>
                </c:pt>
                <c:pt idx="2759">
                  <c:v>1104</c:v>
                </c:pt>
                <c:pt idx="2760">
                  <c:v>1104.4000000000001</c:v>
                </c:pt>
                <c:pt idx="2761">
                  <c:v>1104.8</c:v>
                </c:pt>
                <c:pt idx="2762">
                  <c:v>1105.2</c:v>
                </c:pt>
                <c:pt idx="2763">
                  <c:v>1105.5999999999999</c:v>
                </c:pt>
                <c:pt idx="2764">
                  <c:v>1106</c:v>
                </c:pt>
                <c:pt idx="2765">
                  <c:v>1106.4000000000001</c:v>
                </c:pt>
                <c:pt idx="2766">
                  <c:v>1106.8</c:v>
                </c:pt>
                <c:pt idx="2767">
                  <c:v>1107.2</c:v>
                </c:pt>
                <c:pt idx="2768">
                  <c:v>1107.5999999999999</c:v>
                </c:pt>
                <c:pt idx="2769">
                  <c:v>1108</c:v>
                </c:pt>
                <c:pt idx="2770">
                  <c:v>1108.4000000000001</c:v>
                </c:pt>
                <c:pt idx="2771">
                  <c:v>1108.8</c:v>
                </c:pt>
                <c:pt idx="2772">
                  <c:v>1109.2</c:v>
                </c:pt>
                <c:pt idx="2773">
                  <c:v>1109.5999999999999</c:v>
                </c:pt>
                <c:pt idx="2774">
                  <c:v>1110</c:v>
                </c:pt>
                <c:pt idx="2775">
                  <c:v>1110.4000000000001</c:v>
                </c:pt>
                <c:pt idx="2776">
                  <c:v>1110.8</c:v>
                </c:pt>
                <c:pt idx="2777">
                  <c:v>1111.2</c:v>
                </c:pt>
                <c:pt idx="2778">
                  <c:v>1111.5999999999999</c:v>
                </c:pt>
                <c:pt idx="2779">
                  <c:v>1112</c:v>
                </c:pt>
                <c:pt idx="2780">
                  <c:v>1112.4000000000001</c:v>
                </c:pt>
                <c:pt idx="2781">
                  <c:v>1112.8</c:v>
                </c:pt>
                <c:pt idx="2782">
                  <c:v>1113.2</c:v>
                </c:pt>
                <c:pt idx="2783">
                  <c:v>1113.5999999999999</c:v>
                </c:pt>
                <c:pt idx="2784">
                  <c:v>1114</c:v>
                </c:pt>
                <c:pt idx="2785">
                  <c:v>1114.4000000000001</c:v>
                </c:pt>
                <c:pt idx="2786">
                  <c:v>1114.8</c:v>
                </c:pt>
                <c:pt idx="2787">
                  <c:v>1115.2</c:v>
                </c:pt>
                <c:pt idx="2788">
                  <c:v>1115.5999999999999</c:v>
                </c:pt>
                <c:pt idx="2789">
                  <c:v>1116</c:v>
                </c:pt>
                <c:pt idx="2790">
                  <c:v>1116.4000000000001</c:v>
                </c:pt>
                <c:pt idx="2791">
                  <c:v>1116.8</c:v>
                </c:pt>
                <c:pt idx="2792">
                  <c:v>1117.2</c:v>
                </c:pt>
                <c:pt idx="2793">
                  <c:v>1117.5999999999999</c:v>
                </c:pt>
                <c:pt idx="2794">
                  <c:v>1118</c:v>
                </c:pt>
                <c:pt idx="2795">
                  <c:v>1118.4000000000001</c:v>
                </c:pt>
                <c:pt idx="2796">
                  <c:v>1118.8</c:v>
                </c:pt>
                <c:pt idx="2797">
                  <c:v>1119.2</c:v>
                </c:pt>
                <c:pt idx="2798">
                  <c:v>1119.5999999999999</c:v>
                </c:pt>
                <c:pt idx="2799">
                  <c:v>1120</c:v>
                </c:pt>
                <c:pt idx="2800">
                  <c:v>1120.4000000000001</c:v>
                </c:pt>
                <c:pt idx="2801">
                  <c:v>1120.8</c:v>
                </c:pt>
                <c:pt idx="2802">
                  <c:v>1121.2</c:v>
                </c:pt>
                <c:pt idx="2803">
                  <c:v>1121.5999999999999</c:v>
                </c:pt>
                <c:pt idx="2804">
                  <c:v>1122</c:v>
                </c:pt>
                <c:pt idx="2805">
                  <c:v>1122.4000000000001</c:v>
                </c:pt>
                <c:pt idx="2806">
                  <c:v>1122.8</c:v>
                </c:pt>
                <c:pt idx="2807">
                  <c:v>1123.2</c:v>
                </c:pt>
                <c:pt idx="2808">
                  <c:v>1123.5999999999999</c:v>
                </c:pt>
                <c:pt idx="2809">
                  <c:v>1124</c:v>
                </c:pt>
                <c:pt idx="2810">
                  <c:v>1124.4000000000001</c:v>
                </c:pt>
                <c:pt idx="2811">
                  <c:v>1124.8</c:v>
                </c:pt>
                <c:pt idx="2812">
                  <c:v>1125.2</c:v>
                </c:pt>
                <c:pt idx="2813">
                  <c:v>1125.5999999999999</c:v>
                </c:pt>
                <c:pt idx="2814">
                  <c:v>1126</c:v>
                </c:pt>
                <c:pt idx="2815">
                  <c:v>1126.4000000000001</c:v>
                </c:pt>
                <c:pt idx="2816">
                  <c:v>1126.8</c:v>
                </c:pt>
                <c:pt idx="2817">
                  <c:v>1127.2</c:v>
                </c:pt>
                <c:pt idx="2818">
                  <c:v>1127.5999999999999</c:v>
                </c:pt>
                <c:pt idx="2819">
                  <c:v>1128</c:v>
                </c:pt>
                <c:pt idx="2820">
                  <c:v>1128.4000000000001</c:v>
                </c:pt>
                <c:pt idx="2821">
                  <c:v>1128.8</c:v>
                </c:pt>
                <c:pt idx="2822">
                  <c:v>1129.2</c:v>
                </c:pt>
                <c:pt idx="2823">
                  <c:v>1129.5999999999999</c:v>
                </c:pt>
                <c:pt idx="2824">
                  <c:v>1130</c:v>
                </c:pt>
                <c:pt idx="2825">
                  <c:v>1130.4000000000001</c:v>
                </c:pt>
                <c:pt idx="2826">
                  <c:v>1130.8</c:v>
                </c:pt>
                <c:pt idx="2827">
                  <c:v>1131.2</c:v>
                </c:pt>
                <c:pt idx="2828">
                  <c:v>1131.5999999999999</c:v>
                </c:pt>
                <c:pt idx="2829">
                  <c:v>1132</c:v>
                </c:pt>
                <c:pt idx="2830">
                  <c:v>1132.4000000000001</c:v>
                </c:pt>
                <c:pt idx="2831">
                  <c:v>1132.8</c:v>
                </c:pt>
                <c:pt idx="2832">
                  <c:v>1133.2</c:v>
                </c:pt>
                <c:pt idx="2833">
                  <c:v>1133.5999999999999</c:v>
                </c:pt>
                <c:pt idx="2834">
                  <c:v>1134</c:v>
                </c:pt>
                <c:pt idx="2835">
                  <c:v>1134.4000000000001</c:v>
                </c:pt>
                <c:pt idx="2836">
                  <c:v>1134.8</c:v>
                </c:pt>
                <c:pt idx="2837">
                  <c:v>1135.2</c:v>
                </c:pt>
                <c:pt idx="2838">
                  <c:v>1135.5999999999999</c:v>
                </c:pt>
                <c:pt idx="2839">
                  <c:v>1136</c:v>
                </c:pt>
                <c:pt idx="2840">
                  <c:v>1136.4000000000001</c:v>
                </c:pt>
                <c:pt idx="2841">
                  <c:v>1136.8</c:v>
                </c:pt>
                <c:pt idx="2842">
                  <c:v>1137.2</c:v>
                </c:pt>
                <c:pt idx="2843">
                  <c:v>1137.5999999999999</c:v>
                </c:pt>
                <c:pt idx="2844">
                  <c:v>1138</c:v>
                </c:pt>
                <c:pt idx="2845">
                  <c:v>1138.4000000000001</c:v>
                </c:pt>
                <c:pt idx="2846">
                  <c:v>1138.8</c:v>
                </c:pt>
                <c:pt idx="2847">
                  <c:v>1139.2</c:v>
                </c:pt>
                <c:pt idx="2848">
                  <c:v>1139.5999999999999</c:v>
                </c:pt>
                <c:pt idx="2849">
                  <c:v>1140</c:v>
                </c:pt>
                <c:pt idx="2850">
                  <c:v>1140.4000000000001</c:v>
                </c:pt>
                <c:pt idx="2851">
                  <c:v>1140.8</c:v>
                </c:pt>
                <c:pt idx="2852">
                  <c:v>1141.2</c:v>
                </c:pt>
                <c:pt idx="2853">
                  <c:v>1141.5999999999999</c:v>
                </c:pt>
                <c:pt idx="2854">
                  <c:v>1142</c:v>
                </c:pt>
                <c:pt idx="2855">
                  <c:v>1142.4000000000001</c:v>
                </c:pt>
                <c:pt idx="2856">
                  <c:v>1142.8</c:v>
                </c:pt>
                <c:pt idx="2857">
                  <c:v>1143.2</c:v>
                </c:pt>
                <c:pt idx="2858">
                  <c:v>1143.5999999999999</c:v>
                </c:pt>
                <c:pt idx="2859">
                  <c:v>1144</c:v>
                </c:pt>
                <c:pt idx="2860">
                  <c:v>1144.4000000000001</c:v>
                </c:pt>
                <c:pt idx="2861">
                  <c:v>1144.8</c:v>
                </c:pt>
                <c:pt idx="2862">
                  <c:v>1145.2</c:v>
                </c:pt>
                <c:pt idx="2863">
                  <c:v>1145.5999999999999</c:v>
                </c:pt>
                <c:pt idx="2864">
                  <c:v>1146</c:v>
                </c:pt>
                <c:pt idx="2865">
                  <c:v>1146.4000000000001</c:v>
                </c:pt>
                <c:pt idx="2866">
                  <c:v>1146.8</c:v>
                </c:pt>
                <c:pt idx="2867">
                  <c:v>1147.2</c:v>
                </c:pt>
                <c:pt idx="2868">
                  <c:v>1147.5999999999999</c:v>
                </c:pt>
                <c:pt idx="2869">
                  <c:v>1148</c:v>
                </c:pt>
                <c:pt idx="2870">
                  <c:v>1148.4000000000001</c:v>
                </c:pt>
                <c:pt idx="2871">
                  <c:v>1148.8</c:v>
                </c:pt>
                <c:pt idx="2872">
                  <c:v>1149.2</c:v>
                </c:pt>
                <c:pt idx="2873">
                  <c:v>1149.5999999999999</c:v>
                </c:pt>
                <c:pt idx="2874">
                  <c:v>1150</c:v>
                </c:pt>
                <c:pt idx="2875">
                  <c:v>1150.4000000000001</c:v>
                </c:pt>
                <c:pt idx="2876">
                  <c:v>1150.8</c:v>
                </c:pt>
                <c:pt idx="2877">
                  <c:v>1151.2</c:v>
                </c:pt>
                <c:pt idx="2878">
                  <c:v>1151.5999999999999</c:v>
                </c:pt>
                <c:pt idx="2879">
                  <c:v>1152</c:v>
                </c:pt>
                <c:pt idx="2880">
                  <c:v>1152.4000000000001</c:v>
                </c:pt>
                <c:pt idx="2881">
                  <c:v>1152.8</c:v>
                </c:pt>
                <c:pt idx="2882">
                  <c:v>1153.2</c:v>
                </c:pt>
                <c:pt idx="2883">
                  <c:v>1153.5999999999999</c:v>
                </c:pt>
                <c:pt idx="2884">
                  <c:v>1154</c:v>
                </c:pt>
                <c:pt idx="2885">
                  <c:v>1154.4000000000001</c:v>
                </c:pt>
                <c:pt idx="2886">
                  <c:v>1154.8</c:v>
                </c:pt>
                <c:pt idx="2887">
                  <c:v>1155.2</c:v>
                </c:pt>
                <c:pt idx="2888">
                  <c:v>1155.5999999999999</c:v>
                </c:pt>
                <c:pt idx="2889">
                  <c:v>1156</c:v>
                </c:pt>
                <c:pt idx="2890">
                  <c:v>1156.4000000000001</c:v>
                </c:pt>
                <c:pt idx="2891">
                  <c:v>1156.8</c:v>
                </c:pt>
                <c:pt idx="2892">
                  <c:v>1157.2</c:v>
                </c:pt>
                <c:pt idx="2893">
                  <c:v>1157.5999999999999</c:v>
                </c:pt>
                <c:pt idx="2894">
                  <c:v>1158</c:v>
                </c:pt>
                <c:pt idx="2895">
                  <c:v>1158.4000000000001</c:v>
                </c:pt>
                <c:pt idx="2896">
                  <c:v>1158.8</c:v>
                </c:pt>
                <c:pt idx="2897">
                  <c:v>1159.2</c:v>
                </c:pt>
                <c:pt idx="2898">
                  <c:v>1159.5999999999999</c:v>
                </c:pt>
                <c:pt idx="2899">
                  <c:v>1160</c:v>
                </c:pt>
                <c:pt idx="2900">
                  <c:v>1160.4000000000001</c:v>
                </c:pt>
                <c:pt idx="2901">
                  <c:v>1160.8</c:v>
                </c:pt>
                <c:pt idx="2902">
                  <c:v>1161.2</c:v>
                </c:pt>
                <c:pt idx="2903">
                  <c:v>1161.5999999999999</c:v>
                </c:pt>
                <c:pt idx="2904">
                  <c:v>1162</c:v>
                </c:pt>
                <c:pt idx="2905">
                  <c:v>1162.4000000000001</c:v>
                </c:pt>
                <c:pt idx="2906">
                  <c:v>1162.8</c:v>
                </c:pt>
                <c:pt idx="2907">
                  <c:v>1163.2</c:v>
                </c:pt>
                <c:pt idx="2908">
                  <c:v>1163.5999999999999</c:v>
                </c:pt>
                <c:pt idx="2909">
                  <c:v>1164</c:v>
                </c:pt>
                <c:pt idx="2910">
                  <c:v>1164.4000000000001</c:v>
                </c:pt>
                <c:pt idx="2911">
                  <c:v>1164.8</c:v>
                </c:pt>
                <c:pt idx="2912">
                  <c:v>1165.2</c:v>
                </c:pt>
                <c:pt idx="2913">
                  <c:v>1165.5999999999999</c:v>
                </c:pt>
                <c:pt idx="2914">
                  <c:v>1166</c:v>
                </c:pt>
                <c:pt idx="2915">
                  <c:v>1166.4000000000001</c:v>
                </c:pt>
                <c:pt idx="2916">
                  <c:v>1166.8</c:v>
                </c:pt>
                <c:pt idx="2917">
                  <c:v>1167.2</c:v>
                </c:pt>
                <c:pt idx="2918">
                  <c:v>1167.5999999999999</c:v>
                </c:pt>
                <c:pt idx="2919">
                  <c:v>1168</c:v>
                </c:pt>
                <c:pt idx="2920">
                  <c:v>1168.4000000000001</c:v>
                </c:pt>
                <c:pt idx="2921">
                  <c:v>1168.8</c:v>
                </c:pt>
                <c:pt idx="2922">
                  <c:v>1169.2</c:v>
                </c:pt>
                <c:pt idx="2923">
                  <c:v>1169.5999999999999</c:v>
                </c:pt>
                <c:pt idx="2924">
                  <c:v>1170</c:v>
                </c:pt>
                <c:pt idx="2925">
                  <c:v>1170.4000000000001</c:v>
                </c:pt>
                <c:pt idx="2926">
                  <c:v>1170.8</c:v>
                </c:pt>
                <c:pt idx="2927">
                  <c:v>1171.2</c:v>
                </c:pt>
                <c:pt idx="2928">
                  <c:v>1171.5999999999999</c:v>
                </c:pt>
                <c:pt idx="2929">
                  <c:v>1172</c:v>
                </c:pt>
                <c:pt idx="2930">
                  <c:v>1172.4000000000001</c:v>
                </c:pt>
                <c:pt idx="2931">
                  <c:v>1172.8</c:v>
                </c:pt>
                <c:pt idx="2932">
                  <c:v>1173.2</c:v>
                </c:pt>
                <c:pt idx="2933">
                  <c:v>1173.5999999999999</c:v>
                </c:pt>
                <c:pt idx="2934">
                  <c:v>1174</c:v>
                </c:pt>
                <c:pt idx="2935">
                  <c:v>1174.4000000000001</c:v>
                </c:pt>
                <c:pt idx="2936">
                  <c:v>1174.8</c:v>
                </c:pt>
                <c:pt idx="2937">
                  <c:v>1175.2</c:v>
                </c:pt>
                <c:pt idx="2938">
                  <c:v>1175.5999999999999</c:v>
                </c:pt>
                <c:pt idx="2939">
                  <c:v>1176</c:v>
                </c:pt>
                <c:pt idx="2940">
                  <c:v>1176.4000000000001</c:v>
                </c:pt>
                <c:pt idx="2941">
                  <c:v>1176.8</c:v>
                </c:pt>
                <c:pt idx="2942">
                  <c:v>1177.2</c:v>
                </c:pt>
                <c:pt idx="2943">
                  <c:v>1177.5999999999999</c:v>
                </c:pt>
                <c:pt idx="2944">
                  <c:v>1178</c:v>
                </c:pt>
                <c:pt idx="2945">
                  <c:v>1178.4000000000001</c:v>
                </c:pt>
                <c:pt idx="2946">
                  <c:v>1178.8</c:v>
                </c:pt>
                <c:pt idx="2947">
                  <c:v>1179.2</c:v>
                </c:pt>
                <c:pt idx="2948">
                  <c:v>1179.5999999999999</c:v>
                </c:pt>
                <c:pt idx="2949">
                  <c:v>1180</c:v>
                </c:pt>
                <c:pt idx="2950">
                  <c:v>1180.4000000000001</c:v>
                </c:pt>
                <c:pt idx="2951">
                  <c:v>1180.8</c:v>
                </c:pt>
                <c:pt idx="2952">
                  <c:v>1181.2</c:v>
                </c:pt>
                <c:pt idx="2953">
                  <c:v>1181.5999999999999</c:v>
                </c:pt>
                <c:pt idx="2954">
                  <c:v>1182</c:v>
                </c:pt>
                <c:pt idx="2955">
                  <c:v>1182.4000000000001</c:v>
                </c:pt>
                <c:pt idx="2956">
                  <c:v>1182.8</c:v>
                </c:pt>
                <c:pt idx="2957">
                  <c:v>1183.2</c:v>
                </c:pt>
                <c:pt idx="2958">
                  <c:v>1183.5999999999999</c:v>
                </c:pt>
                <c:pt idx="2959">
                  <c:v>1184</c:v>
                </c:pt>
                <c:pt idx="2960">
                  <c:v>1184.4000000000001</c:v>
                </c:pt>
                <c:pt idx="2961">
                  <c:v>1184.8</c:v>
                </c:pt>
                <c:pt idx="2962">
                  <c:v>1185.2</c:v>
                </c:pt>
                <c:pt idx="2963">
                  <c:v>1185.5999999999999</c:v>
                </c:pt>
                <c:pt idx="2964">
                  <c:v>1186</c:v>
                </c:pt>
                <c:pt idx="2965">
                  <c:v>1186.4000000000001</c:v>
                </c:pt>
                <c:pt idx="2966">
                  <c:v>1186.8</c:v>
                </c:pt>
                <c:pt idx="2967">
                  <c:v>1187.2</c:v>
                </c:pt>
                <c:pt idx="2968">
                  <c:v>1187.5999999999999</c:v>
                </c:pt>
                <c:pt idx="2969">
                  <c:v>1188</c:v>
                </c:pt>
                <c:pt idx="2970">
                  <c:v>1188.4000000000001</c:v>
                </c:pt>
                <c:pt idx="2971">
                  <c:v>1188.8</c:v>
                </c:pt>
                <c:pt idx="2972">
                  <c:v>1189.2</c:v>
                </c:pt>
                <c:pt idx="2973">
                  <c:v>1189.5999999999999</c:v>
                </c:pt>
                <c:pt idx="2974">
                  <c:v>1190</c:v>
                </c:pt>
                <c:pt idx="2975">
                  <c:v>1190.4000000000001</c:v>
                </c:pt>
                <c:pt idx="2976">
                  <c:v>1190.8</c:v>
                </c:pt>
                <c:pt idx="2977">
                  <c:v>1191.2</c:v>
                </c:pt>
                <c:pt idx="2978">
                  <c:v>1191.5999999999999</c:v>
                </c:pt>
                <c:pt idx="2979">
                  <c:v>1192</c:v>
                </c:pt>
                <c:pt idx="2980">
                  <c:v>1192.4000000000001</c:v>
                </c:pt>
                <c:pt idx="2981">
                  <c:v>1192.8</c:v>
                </c:pt>
                <c:pt idx="2982">
                  <c:v>1193.2</c:v>
                </c:pt>
                <c:pt idx="2983">
                  <c:v>1193.5999999999999</c:v>
                </c:pt>
                <c:pt idx="2984">
                  <c:v>1194</c:v>
                </c:pt>
                <c:pt idx="2985">
                  <c:v>1194.4000000000001</c:v>
                </c:pt>
                <c:pt idx="2986">
                  <c:v>1194.8</c:v>
                </c:pt>
                <c:pt idx="2987">
                  <c:v>1195.2</c:v>
                </c:pt>
                <c:pt idx="2988">
                  <c:v>1195.5999999999999</c:v>
                </c:pt>
                <c:pt idx="2989">
                  <c:v>1196</c:v>
                </c:pt>
                <c:pt idx="2990">
                  <c:v>1196.4000000000001</c:v>
                </c:pt>
                <c:pt idx="2991">
                  <c:v>1196.8</c:v>
                </c:pt>
                <c:pt idx="2992">
                  <c:v>1197.2</c:v>
                </c:pt>
                <c:pt idx="2993">
                  <c:v>1197.5999999999999</c:v>
                </c:pt>
                <c:pt idx="2994">
                  <c:v>1198</c:v>
                </c:pt>
                <c:pt idx="2995">
                  <c:v>1198.4000000000001</c:v>
                </c:pt>
                <c:pt idx="2996">
                  <c:v>1198.8</c:v>
                </c:pt>
                <c:pt idx="2997">
                  <c:v>1199.2</c:v>
                </c:pt>
                <c:pt idx="2998">
                  <c:v>1199.5999999999999</c:v>
                </c:pt>
                <c:pt idx="2999">
                  <c:v>1200</c:v>
                </c:pt>
                <c:pt idx="3000">
                  <c:v>1200.4000000000001</c:v>
                </c:pt>
                <c:pt idx="3001">
                  <c:v>1200.8</c:v>
                </c:pt>
                <c:pt idx="3002">
                  <c:v>1201.2</c:v>
                </c:pt>
                <c:pt idx="3003">
                  <c:v>1201.5999999999999</c:v>
                </c:pt>
                <c:pt idx="3004">
                  <c:v>1202</c:v>
                </c:pt>
                <c:pt idx="3005">
                  <c:v>1202.4000000000001</c:v>
                </c:pt>
                <c:pt idx="3006">
                  <c:v>1202.8</c:v>
                </c:pt>
                <c:pt idx="3007">
                  <c:v>1203.2</c:v>
                </c:pt>
                <c:pt idx="3008">
                  <c:v>1203.5999999999999</c:v>
                </c:pt>
                <c:pt idx="3009">
                  <c:v>1204</c:v>
                </c:pt>
                <c:pt idx="3010">
                  <c:v>1204.4000000000001</c:v>
                </c:pt>
                <c:pt idx="3011">
                  <c:v>1204.8</c:v>
                </c:pt>
                <c:pt idx="3012">
                  <c:v>1205.2</c:v>
                </c:pt>
                <c:pt idx="3013">
                  <c:v>1205.5999999999999</c:v>
                </c:pt>
                <c:pt idx="3014">
                  <c:v>1206</c:v>
                </c:pt>
                <c:pt idx="3015">
                  <c:v>1206.4000000000001</c:v>
                </c:pt>
                <c:pt idx="3016">
                  <c:v>1206.8</c:v>
                </c:pt>
                <c:pt idx="3017">
                  <c:v>1207.2</c:v>
                </c:pt>
                <c:pt idx="3018">
                  <c:v>1207.5999999999999</c:v>
                </c:pt>
                <c:pt idx="3019">
                  <c:v>1208</c:v>
                </c:pt>
                <c:pt idx="3020">
                  <c:v>1208.4000000000001</c:v>
                </c:pt>
                <c:pt idx="3021">
                  <c:v>1208.8</c:v>
                </c:pt>
                <c:pt idx="3022">
                  <c:v>1209.2</c:v>
                </c:pt>
                <c:pt idx="3023">
                  <c:v>1209.5999999999999</c:v>
                </c:pt>
                <c:pt idx="3024">
                  <c:v>1210</c:v>
                </c:pt>
                <c:pt idx="3025">
                  <c:v>1210.4000000000001</c:v>
                </c:pt>
                <c:pt idx="3026">
                  <c:v>1210.8</c:v>
                </c:pt>
                <c:pt idx="3027">
                  <c:v>1211.2</c:v>
                </c:pt>
                <c:pt idx="3028">
                  <c:v>1211.5999999999999</c:v>
                </c:pt>
                <c:pt idx="3029">
                  <c:v>1212</c:v>
                </c:pt>
                <c:pt idx="3030">
                  <c:v>1212.4000000000001</c:v>
                </c:pt>
                <c:pt idx="3031">
                  <c:v>1212.8</c:v>
                </c:pt>
                <c:pt idx="3032">
                  <c:v>1213.2</c:v>
                </c:pt>
                <c:pt idx="3033">
                  <c:v>1213.5999999999999</c:v>
                </c:pt>
                <c:pt idx="3034">
                  <c:v>1214</c:v>
                </c:pt>
                <c:pt idx="3035">
                  <c:v>1214.4000000000001</c:v>
                </c:pt>
                <c:pt idx="3036">
                  <c:v>1214.8</c:v>
                </c:pt>
                <c:pt idx="3037">
                  <c:v>1215.2</c:v>
                </c:pt>
                <c:pt idx="3038">
                  <c:v>1215.5999999999999</c:v>
                </c:pt>
                <c:pt idx="3039">
                  <c:v>1216</c:v>
                </c:pt>
                <c:pt idx="3040">
                  <c:v>1216.4000000000001</c:v>
                </c:pt>
                <c:pt idx="3041">
                  <c:v>1216.8</c:v>
                </c:pt>
                <c:pt idx="3042">
                  <c:v>1217.2</c:v>
                </c:pt>
                <c:pt idx="3043">
                  <c:v>1217.5999999999999</c:v>
                </c:pt>
                <c:pt idx="3044">
                  <c:v>1218</c:v>
                </c:pt>
                <c:pt idx="3045">
                  <c:v>1218.4000000000001</c:v>
                </c:pt>
                <c:pt idx="3046">
                  <c:v>1218.8</c:v>
                </c:pt>
                <c:pt idx="3047">
                  <c:v>1219.2</c:v>
                </c:pt>
                <c:pt idx="3048">
                  <c:v>1219.5999999999999</c:v>
                </c:pt>
                <c:pt idx="3049">
                  <c:v>1220</c:v>
                </c:pt>
                <c:pt idx="3050">
                  <c:v>1220.4000000000001</c:v>
                </c:pt>
                <c:pt idx="3051">
                  <c:v>1220.8</c:v>
                </c:pt>
                <c:pt idx="3052">
                  <c:v>1221.2</c:v>
                </c:pt>
                <c:pt idx="3053">
                  <c:v>1221.5999999999999</c:v>
                </c:pt>
                <c:pt idx="3054">
                  <c:v>1222</c:v>
                </c:pt>
                <c:pt idx="3055">
                  <c:v>1222.4000000000001</c:v>
                </c:pt>
                <c:pt idx="3056">
                  <c:v>1222.8</c:v>
                </c:pt>
                <c:pt idx="3057">
                  <c:v>1223.2</c:v>
                </c:pt>
                <c:pt idx="3058">
                  <c:v>1223.5999999999999</c:v>
                </c:pt>
                <c:pt idx="3059">
                  <c:v>1224</c:v>
                </c:pt>
                <c:pt idx="3060">
                  <c:v>1224.4000000000001</c:v>
                </c:pt>
                <c:pt idx="3061">
                  <c:v>1224.8</c:v>
                </c:pt>
                <c:pt idx="3062">
                  <c:v>1225.2</c:v>
                </c:pt>
                <c:pt idx="3063">
                  <c:v>1225.5999999999999</c:v>
                </c:pt>
                <c:pt idx="3064">
                  <c:v>1226</c:v>
                </c:pt>
                <c:pt idx="3065">
                  <c:v>1226.4000000000001</c:v>
                </c:pt>
                <c:pt idx="3066">
                  <c:v>1226.8</c:v>
                </c:pt>
                <c:pt idx="3067">
                  <c:v>1227.2</c:v>
                </c:pt>
                <c:pt idx="3068">
                  <c:v>1227.5999999999999</c:v>
                </c:pt>
                <c:pt idx="3069">
                  <c:v>1228</c:v>
                </c:pt>
                <c:pt idx="3070">
                  <c:v>1228.4000000000001</c:v>
                </c:pt>
                <c:pt idx="3071">
                  <c:v>1228.8</c:v>
                </c:pt>
                <c:pt idx="3072">
                  <c:v>1229.2</c:v>
                </c:pt>
                <c:pt idx="3073">
                  <c:v>1229.5999999999999</c:v>
                </c:pt>
                <c:pt idx="3074">
                  <c:v>1230</c:v>
                </c:pt>
                <c:pt idx="3075">
                  <c:v>1230.4000000000001</c:v>
                </c:pt>
                <c:pt idx="3076">
                  <c:v>1230.8</c:v>
                </c:pt>
                <c:pt idx="3077">
                  <c:v>1231.2</c:v>
                </c:pt>
                <c:pt idx="3078">
                  <c:v>1231.5999999999999</c:v>
                </c:pt>
                <c:pt idx="3079">
                  <c:v>1232</c:v>
                </c:pt>
                <c:pt idx="3080">
                  <c:v>1232.4000000000001</c:v>
                </c:pt>
                <c:pt idx="3081">
                  <c:v>1232.8</c:v>
                </c:pt>
                <c:pt idx="3082">
                  <c:v>1233.2</c:v>
                </c:pt>
                <c:pt idx="3083">
                  <c:v>1233.5999999999999</c:v>
                </c:pt>
                <c:pt idx="3084">
                  <c:v>1234</c:v>
                </c:pt>
                <c:pt idx="3085">
                  <c:v>1234.4000000000001</c:v>
                </c:pt>
                <c:pt idx="3086">
                  <c:v>1234.8</c:v>
                </c:pt>
                <c:pt idx="3087">
                  <c:v>1235.2</c:v>
                </c:pt>
                <c:pt idx="3088">
                  <c:v>1235.5999999999999</c:v>
                </c:pt>
                <c:pt idx="3089">
                  <c:v>1236</c:v>
                </c:pt>
                <c:pt idx="3090">
                  <c:v>1236.4000000000001</c:v>
                </c:pt>
                <c:pt idx="3091">
                  <c:v>1236.8</c:v>
                </c:pt>
                <c:pt idx="3092">
                  <c:v>1237.2</c:v>
                </c:pt>
                <c:pt idx="3093">
                  <c:v>1237.5999999999999</c:v>
                </c:pt>
                <c:pt idx="3094">
                  <c:v>1238</c:v>
                </c:pt>
                <c:pt idx="3095">
                  <c:v>1238.4000000000001</c:v>
                </c:pt>
                <c:pt idx="3096">
                  <c:v>1238.8</c:v>
                </c:pt>
                <c:pt idx="3097">
                  <c:v>1239.2</c:v>
                </c:pt>
                <c:pt idx="3098">
                  <c:v>1239.5999999999999</c:v>
                </c:pt>
                <c:pt idx="3099">
                  <c:v>1240</c:v>
                </c:pt>
                <c:pt idx="3100">
                  <c:v>1240.4000000000001</c:v>
                </c:pt>
                <c:pt idx="3101">
                  <c:v>1240.8</c:v>
                </c:pt>
                <c:pt idx="3102">
                  <c:v>1241.2</c:v>
                </c:pt>
                <c:pt idx="3103">
                  <c:v>1241.5999999999999</c:v>
                </c:pt>
                <c:pt idx="3104">
                  <c:v>1242</c:v>
                </c:pt>
                <c:pt idx="3105">
                  <c:v>1242.4000000000001</c:v>
                </c:pt>
                <c:pt idx="3106">
                  <c:v>1242.8</c:v>
                </c:pt>
                <c:pt idx="3107">
                  <c:v>1243.2</c:v>
                </c:pt>
                <c:pt idx="3108">
                  <c:v>1243.5999999999999</c:v>
                </c:pt>
                <c:pt idx="3109">
                  <c:v>1244</c:v>
                </c:pt>
                <c:pt idx="3110">
                  <c:v>1244.4000000000001</c:v>
                </c:pt>
                <c:pt idx="3111">
                  <c:v>1244.8</c:v>
                </c:pt>
                <c:pt idx="3112">
                  <c:v>1245.2</c:v>
                </c:pt>
                <c:pt idx="3113">
                  <c:v>1245.5999999999999</c:v>
                </c:pt>
                <c:pt idx="3114">
                  <c:v>1246</c:v>
                </c:pt>
                <c:pt idx="3115">
                  <c:v>1246.4000000000001</c:v>
                </c:pt>
                <c:pt idx="3116">
                  <c:v>1246.8</c:v>
                </c:pt>
                <c:pt idx="3117">
                  <c:v>1247.2</c:v>
                </c:pt>
                <c:pt idx="3118">
                  <c:v>1247.5999999999999</c:v>
                </c:pt>
                <c:pt idx="3119">
                  <c:v>1248</c:v>
                </c:pt>
                <c:pt idx="3120">
                  <c:v>1248.4000000000001</c:v>
                </c:pt>
                <c:pt idx="3121">
                  <c:v>1248.8</c:v>
                </c:pt>
                <c:pt idx="3122">
                  <c:v>1249.2</c:v>
                </c:pt>
                <c:pt idx="3123">
                  <c:v>1249.5999999999999</c:v>
                </c:pt>
                <c:pt idx="3124">
                  <c:v>1250</c:v>
                </c:pt>
                <c:pt idx="3125">
                  <c:v>1250.4000000000001</c:v>
                </c:pt>
                <c:pt idx="3126">
                  <c:v>1250.8</c:v>
                </c:pt>
                <c:pt idx="3127">
                  <c:v>1251.2</c:v>
                </c:pt>
                <c:pt idx="3128">
                  <c:v>1251.5999999999999</c:v>
                </c:pt>
                <c:pt idx="3129">
                  <c:v>1252</c:v>
                </c:pt>
                <c:pt idx="3130">
                  <c:v>1252.4000000000001</c:v>
                </c:pt>
                <c:pt idx="3131">
                  <c:v>1252.8</c:v>
                </c:pt>
                <c:pt idx="3132">
                  <c:v>1253.2</c:v>
                </c:pt>
                <c:pt idx="3133">
                  <c:v>1253.5999999999999</c:v>
                </c:pt>
                <c:pt idx="3134">
                  <c:v>1254</c:v>
                </c:pt>
                <c:pt idx="3135">
                  <c:v>1254.4000000000001</c:v>
                </c:pt>
                <c:pt idx="3136">
                  <c:v>1254.8</c:v>
                </c:pt>
                <c:pt idx="3137">
                  <c:v>1255.2</c:v>
                </c:pt>
                <c:pt idx="3138">
                  <c:v>1255.5999999999999</c:v>
                </c:pt>
                <c:pt idx="3139">
                  <c:v>1256</c:v>
                </c:pt>
                <c:pt idx="3140">
                  <c:v>1256.4000000000001</c:v>
                </c:pt>
                <c:pt idx="3141">
                  <c:v>1256.8</c:v>
                </c:pt>
                <c:pt idx="3142">
                  <c:v>1257.2</c:v>
                </c:pt>
                <c:pt idx="3143">
                  <c:v>1257.5999999999999</c:v>
                </c:pt>
                <c:pt idx="3144">
                  <c:v>1258</c:v>
                </c:pt>
                <c:pt idx="3145">
                  <c:v>1258.4000000000001</c:v>
                </c:pt>
                <c:pt idx="3146">
                  <c:v>1258.8</c:v>
                </c:pt>
                <c:pt idx="3147">
                  <c:v>1259.2</c:v>
                </c:pt>
                <c:pt idx="3148">
                  <c:v>1259.5999999999999</c:v>
                </c:pt>
                <c:pt idx="3149">
                  <c:v>1260</c:v>
                </c:pt>
                <c:pt idx="3150">
                  <c:v>1260.4000000000001</c:v>
                </c:pt>
                <c:pt idx="3151">
                  <c:v>1260.8</c:v>
                </c:pt>
                <c:pt idx="3152">
                  <c:v>1261.2</c:v>
                </c:pt>
                <c:pt idx="3153">
                  <c:v>1261.5999999999999</c:v>
                </c:pt>
                <c:pt idx="3154">
                  <c:v>1262</c:v>
                </c:pt>
                <c:pt idx="3155">
                  <c:v>1262.4000000000001</c:v>
                </c:pt>
                <c:pt idx="3156">
                  <c:v>1262.8</c:v>
                </c:pt>
                <c:pt idx="3157">
                  <c:v>1263.2</c:v>
                </c:pt>
                <c:pt idx="3158">
                  <c:v>1263.5999999999999</c:v>
                </c:pt>
                <c:pt idx="3159">
                  <c:v>1264</c:v>
                </c:pt>
                <c:pt idx="3160">
                  <c:v>1264.4000000000001</c:v>
                </c:pt>
                <c:pt idx="3161">
                  <c:v>1264.8</c:v>
                </c:pt>
                <c:pt idx="3162">
                  <c:v>1265.2</c:v>
                </c:pt>
                <c:pt idx="3163">
                  <c:v>1265.5999999999999</c:v>
                </c:pt>
                <c:pt idx="3164">
                  <c:v>1266</c:v>
                </c:pt>
                <c:pt idx="3165">
                  <c:v>1266.4000000000001</c:v>
                </c:pt>
                <c:pt idx="3166">
                  <c:v>1266.8</c:v>
                </c:pt>
                <c:pt idx="3167">
                  <c:v>1267.2</c:v>
                </c:pt>
                <c:pt idx="3168">
                  <c:v>1267.5999999999999</c:v>
                </c:pt>
                <c:pt idx="3169">
                  <c:v>1268</c:v>
                </c:pt>
                <c:pt idx="3170">
                  <c:v>1268.4000000000001</c:v>
                </c:pt>
                <c:pt idx="3171">
                  <c:v>1268.8</c:v>
                </c:pt>
                <c:pt idx="3172">
                  <c:v>1269.2</c:v>
                </c:pt>
                <c:pt idx="3173">
                  <c:v>1269.5999999999999</c:v>
                </c:pt>
                <c:pt idx="3174">
                  <c:v>1270</c:v>
                </c:pt>
                <c:pt idx="3175">
                  <c:v>1270.4000000000001</c:v>
                </c:pt>
                <c:pt idx="3176">
                  <c:v>1270.8</c:v>
                </c:pt>
                <c:pt idx="3177">
                  <c:v>1271.2</c:v>
                </c:pt>
                <c:pt idx="3178">
                  <c:v>1271.5999999999999</c:v>
                </c:pt>
                <c:pt idx="3179">
                  <c:v>1272</c:v>
                </c:pt>
                <c:pt idx="3180">
                  <c:v>1272.4000000000001</c:v>
                </c:pt>
                <c:pt idx="3181">
                  <c:v>1272.8</c:v>
                </c:pt>
                <c:pt idx="3182">
                  <c:v>1273.2</c:v>
                </c:pt>
                <c:pt idx="3183">
                  <c:v>1273.5999999999999</c:v>
                </c:pt>
                <c:pt idx="3184">
                  <c:v>1274</c:v>
                </c:pt>
                <c:pt idx="3185">
                  <c:v>1274.4000000000001</c:v>
                </c:pt>
                <c:pt idx="3186">
                  <c:v>1274.8</c:v>
                </c:pt>
                <c:pt idx="3187">
                  <c:v>1275.2</c:v>
                </c:pt>
                <c:pt idx="3188">
                  <c:v>1275.5999999999999</c:v>
                </c:pt>
                <c:pt idx="3189">
                  <c:v>1276</c:v>
                </c:pt>
                <c:pt idx="3190">
                  <c:v>1276.4000000000001</c:v>
                </c:pt>
                <c:pt idx="3191">
                  <c:v>1276.8</c:v>
                </c:pt>
                <c:pt idx="3192">
                  <c:v>1277.2</c:v>
                </c:pt>
                <c:pt idx="3193">
                  <c:v>1277.5999999999999</c:v>
                </c:pt>
                <c:pt idx="3194">
                  <c:v>1278</c:v>
                </c:pt>
                <c:pt idx="3195">
                  <c:v>1278.4000000000001</c:v>
                </c:pt>
                <c:pt idx="3196">
                  <c:v>1278.8</c:v>
                </c:pt>
                <c:pt idx="3197">
                  <c:v>1279.2</c:v>
                </c:pt>
                <c:pt idx="3198">
                  <c:v>1279.5999999999999</c:v>
                </c:pt>
                <c:pt idx="3199">
                  <c:v>1280</c:v>
                </c:pt>
                <c:pt idx="3200">
                  <c:v>1280.4000000000001</c:v>
                </c:pt>
                <c:pt idx="3201">
                  <c:v>1280.8</c:v>
                </c:pt>
                <c:pt idx="3202">
                  <c:v>1281.2</c:v>
                </c:pt>
                <c:pt idx="3203">
                  <c:v>1281.5999999999999</c:v>
                </c:pt>
                <c:pt idx="3204">
                  <c:v>1282</c:v>
                </c:pt>
                <c:pt idx="3205">
                  <c:v>1282.4000000000001</c:v>
                </c:pt>
                <c:pt idx="3206">
                  <c:v>1282.8</c:v>
                </c:pt>
                <c:pt idx="3207">
                  <c:v>1283.2</c:v>
                </c:pt>
                <c:pt idx="3208">
                  <c:v>1283.5999999999999</c:v>
                </c:pt>
                <c:pt idx="3209">
                  <c:v>1284</c:v>
                </c:pt>
                <c:pt idx="3210">
                  <c:v>1284.4000000000001</c:v>
                </c:pt>
                <c:pt idx="3211">
                  <c:v>1284.8</c:v>
                </c:pt>
                <c:pt idx="3212">
                  <c:v>1285.2</c:v>
                </c:pt>
                <c:pt idx="3213">
                  <c:v>1285.5999999999999</c:v>
                </c:pt>
                <c:pt idx="3214">
                  <c:v>1286</c:v>
                </c:pt>
                <c:pt idx="3215">
                  <c:v>1286.4000000000001</c:v>
                </c:pt>
                <c:pt idx="3216">
                  <c:v>1286.8</c:v>
                </c:pt>
                <c:pt idx="3217">
                  <c:v>1287.2</c:v>
                </c:pt>
                <c:pt idx="3218">
                  <c:v>1287.5999999999999</c:v>
                </c:pt>
                <c:pt idx="3219">
                  <c:v>1288</c:v>
                </c:pt>
                <c:pt idx="3220">
                  <c:v>1288.4000000000001</c:v>
                </c:pt>
                <c:pt idx="3221">
                  <c:v>1288.8</c:v>
                </c:pt>
                <c:pt idx="3222">
                  <c:v>1289.2</c:v>
                </c:pt>
                <c:pt idx="3223">
                  <c:v>1289.5999999999999</c:v>
                </c:pt>
                <c:pt idx="3224">
                  <c:v>1290</c:v>
                </c:pt>
                <c:pt idx="3225">
                  <c:v>1290.4000000000001</c:v>
                </c:pt>
                <c:pt idx="3226">
                  <c:v>1290.8</c:v>
                </c:pt>
                <c:pt idx="3227">
                  <c:v>1291.2</c:v>
                </c:pt>
                <c:pt idx="3228">
                  <c:v>1291.5999999999999</c:v>
                </c:pt>
                <c:pt idx="3229">
                  <c:v>1292</c:v>
                </c:pt>
                <c:pt idx="3230">
                  <c:v>1292.4000000000001</c:v>
                </c:pt>
                <c:pt idx="3231">
                  <c:v>1292.8</c:v>
                </c:pt>
                <c:pt idx="3232">
                  <c:v>1293.2</c:v>
                </c:pt>
                <c:pt idx="3233">
                  <c:v>1293.5999999999999</c:v>
                </c:pt>
                <c:pt idx="3234">
                  <c:v>1294</c:v>
                </c:pt>
                <c:pt idx="3235">
                  <c:v>1294.4000000000001</c:v>
                </c:pt>
                <c:pt idx="3236">
                  <c:v>1294.8</c:v>
                </c:pt>
                <c:pt idx="3237">
                  <c:v>1295.2</c:v>
                </c:pt>
                <c:pt idx="3238">
                  <c:v>1295.5999999999999</c:v>
                </c:pt>
                <c:pt idx="3239">
                  <c:v>1296</c:v>
                </c:pt>
                <c:pt idx="3240">
                  <c:v>1296.4000000000001</c:v>
                </c:pt>
                <c:pt idx="3241">
                  <c:v>1296.8</c:v>
                </c:pt>
                <c:pt idx="3242">
                  <c:v>1297.2</c:v>
                </c:pt>
                <c:pt idx="3243">
                  <c:v>1297.5999999999999</c:v>
                </c:pt>
                <c:pt idx="3244">
                  <c:v>1298</c:v>
                </c:pt>
                <c:pt idx="3245">
                  <c:v>1298.4000000000001</c:v>
                </c:pt>
                <c:pt idx="3246">
                  <c:v>1298.8</c:v>
                </c:pt>
                <c:pt idx="3247">
                  <c:v>1299.2</c:v>
                </c:pt>
                <c:pt idx="3248">
                  <c:v>1299.5999999999999</c:v>
                </c:pt>
                <c:pt idx="3249">
                  <c:v>1300</c:v>
                </c:pt>
                <c:pt idx="3250">
                  <c:v>1300.4000000000001</c:v>
                </c:pt>
                <c:pt idx="3251">
                  <c:v>1300.8</c:v>
                </c:pt>
                <c:pt idx="3252">
                  <c:v>1301.2</c:v>
                </c:pt>
                <c:pt idx="3253">
                  <c:v>1301.5999999999999</c:v>
                </c:pt>
                <c:pt idx="3254">
                  <c:v>1302</c:v>
                </c:pt>
                <c:pt idx="3255">
                  <c:v>1302.4000000000001</c:v>
                </c:pt>
                <c:pt idx="3256">
                  <c:v>1302.8</c:v>
                </c:pt>
                <c:pt idx="3257">
                  <c:v>1303.2</c:v>
                </c:pt>
                <c:pt idx="3258">
                  <c:v>1303.5999999999999</c:v>
                </c:pt>
                <c:pt idx="3259">
                  <c:v>1304</c:v>
                </c:pt>
                <c:pt idx="3260">
                  <c:v>1304.4000000000001</c:v>
                </c:pt>
                <c:pt idx="3261">
                  <c:v>1304.8</c:v>
                </c:pt>
                <c:pt idx="3262">
                  <c:v>1305.2</c:v>
                </c:pt>
                <c:pt idx="3263">
                  <c:v>1305.5999999999999</c:v>
                </c:pt>
                <c:pt idx="3264">
                  <c:v>1306</c:v>
                </c:pt>
                <c:pt idx="3265">
                  <c:v>1306.4000000000001</c:v>
                </c:pt>
                <c:pt idx="3266">
                  <c:v>1306.8</c:v>
                </c:pt>
                <c:pt idx="3267">
                  <c:v>1307.2</c:v>
                </c:pt>
                <c:pt idx="3268">
                  <c:v>1307.5999999999999</c:v>
                </c:pt>
                <c:pt idx="3269">
                  <c:v>1308</c:v>
                </c:pt>
                <c:pt idx="3270">
                  <c:v>1308.4000000000001</c:v>
                </c:pt>
                <c:pt idx="3271">
                  <c:v>1308.8</c:v>
                </c:pt>
                <c:pt idx="3272">
                  <c:v>1309.2</c:v>
                </c:pt>
                <c:pt idx="3273">
                  <c:v>1309.5999999999999</c:v>
                </c:pt>
                <c:pt idx="3274">
                  <c:v>1310</c:v>
                </c:pt>
                <c:pt idx="3275">
                  <c:v>1310.4000000000001</c:v>
                </c:pt>
                <c:pt idx="3276">
                  <c:v>1310.8</c:v>
                </c:pt>
                <c:pt idx="3277">
                  <c:v>1311.2</c:v>
                </c:pt>
                <c:pt idx="3278">
                  <c:v>1311.6</c:v>
                </c:pt>
                <c:pt idx="3279">
                  <c:v>1312</c:v>
                </c:pt>
                <c:pt idx="3280">
                  <c:v>1312.4</c:v>
                </c:pt>
                <c:pt idx="3281">
                  <c:v>1312.8</c:v>
                </c:pt>
                <c:pt idx="3282">
                  <c:v>1313.2</c:v>
                </c:pt>
                <c:pt idx="3283">
                  <c:v>1313.6</c:v>
                </c:pt>
                <c:pt idx="3284">
                  <c:v>1314</c:v>
                </c:pt>
                <c:pt idx="3285">
                  <c:v>1314.4</c:v>
                </c:pt>
                <c:pt idx="3286">
                  <c:v>1314.8</c:v>
                </c:pt>
                <c:pt idx="3287">
                  <c:v>1315.2</c:v>
                </c:pt>
                <c:pt idx="3288">
                  <c:v>1315.6</c:v>
                </c:pt>
                <c:pt idx="3289">
                  <c:v>1316</c:v>
                </c:pt>
                <c:pt idx="3290">
                  <c:v>1316.4</c:v>
                </c:pt>
                <c:pt idx="3291">
                  <c:v>1316.8</c:v>
                </c:pt>
                <c:pt idx="3292">
                  <c:v>1317.2</c:v>
                </c:pt>
                <c:pt idx="3293">
                  <c:v>1317.6</c:v>
                </c:pt>
                <c:pt idx="3294">
                  <c:v>1318</c:v>
                </c:pt>
                <c:pt idx="3295">
                  <c:v>1318.4</c:v>
                </c:pt>
                <c:pt idx="3296">
                  <c:v>1318.8</c:v>
                </c:pt>
                <c:pt idx="3297">
                  <c:v>1319.2</c:v>
                </c:pt>
                <c:pt idx="3298">
                  <c:v>1319.6</c:v>
                </c:pt>
                <c:pt idx="3299">
                  <c:v>1320</c:v>
                </c:pt>
                <c:pt idx="3300">
                  <c:v>1320.4</c:v>
                </c:pt>
                <c:pt idx="3301">
                  <c:v>1320.8</c:v>
                </c:pt>
                <c:pt idx="3302">
                  <c:v>1321.2</c:v>
                </c:pt>
                <c:pt idx="3303">
                  <c:v>1321.6</c:v>
                </c:pt>
                <c:pt idx="3304">
                  <c:v>1322</c:v>
                </c:pt>
                <c:pt idx="3305">
                  <c:v>1322.4</c:v>
                </c:pt>
                <c:pt idx="3306">
                  <c:v>1322.8</c:v>
                </c:pt>
                <c:pt idx="3307">
                  <c:v>1323.2</c:v>
                </c:pt>
                <c:pt idx="3308">
                  <c:v>1323.6</c:v>
                </c:pt>
                <c:pt idx="3309">
                  <c:v>1324</c:v>
                </c:pt>
                <c:pt idx="3310">
                  <c:v>1324.4</c:v>
                </c:pt>
                <c:pt idx="3311">
                  <c:v>1324.8</c:v>
                </c:pt>
                <c:pt idx="3312">
                  <c:v>1325.2</c:v>
                </c:pt>
                <c:pt idx="3313">
                  <c:v>1325.6</c:v>
                </c:pt>
                <c:pt idx="3314">
                  <c:v>1326</c:v>
                </c:pt>
                <c:pt idx="3315">
                  <c:v>1326.4</c:v>
                </c:pt>
                <c:pt idx="3316">
                  <c:v>1326.8</c:v>
                </c:pt>
                <c:pt idx="3317">
                  <c:v>1327.2</c:v>
                </c:pt>
                <c:pt idx="3318">
                  <c:v>1327.6</c:v>
                </c:pt>
                <c:pt idx="3319">
                  <c:v>1328</c:v>
                </c:pt>
                <c:pt idx="3320">
                  <c:v>1328.4</c:v>
                </c:pt>
                <c:pt idx="3321">
                  <c:v>1328.8</c:v>
                </c:pt>
                <c:pt idx="3322">
                  <c:v>1329.2</c:v>
                </c:pt>
                <c:pt idx="3323">
                  <c:v>1329.6</c:v>
                </c:pt>
                <c:pt idx="3324">
                  <c:v>1330</c:v>
                </c:pt>
                <c:pt idx="3325">
                  <c:v>1330.4</c:v>
                </c:pt>
                <c:pt idx="3326">
                  <c:v>1330.8</c:v>
                </c:pt>
                <c:pt idx="3327">
                  <c:v>1331.2</c:v>
                </c:pt>
                <c:pt idx="3328">
                  <c:v>1331.6</c:v>
                </c:pt>
                <c:pt idx="3329">
                  <c:v>1332</c:v>
                </c:pt>
                <c:pt idx="3330">
                  <c:v>1332.4</c:v>
                </c:pt>
                <c:pt idx="3331">
                  <c:v>1332.8</c:v>
                </c:pt>
                <c:pt idx="3332">
                  <c:v>1333.2</c:v>
                </c:pt>
                <c:pt idx="3333">
                  <c:v>1333.6</c:v>
                </c:pt>
                <c:pt idx="3334">
                  <c:v>1334</c:v>
                </c:pt>
                <c:pt idx="3335">
                  <c:v>1334.4</c:v>
                </c:pt>
                <c:pt idx="3336">
                  <c:v>1334.8</c:v>
                </c:pt>
                <c:pt idx="3337">
                  <c:v>1335.2</c:v>
                </c:pt>
                <c:pt idx="3338">
                  <c:v>1335.6</c:v>
                </c:pt>
                <c:pt idx="3339">
                  <c:v>1336</c:v>
                </c:pt>
                <c:pt idx="3340">
                  <c:v>1336.4</c:v>
                </c:pt>
                <c:pt idx="3341">
                  <c:v>1336.8</c:v>
                </c:pt>
                <c:pt idx="3342">
                  <c:v>1337.2</c:v>
                </c:pt>
                <c:pt idx="3343">
                  <c:v>1337.6</c:v>
                </c:pt>
                <c:pt idx="3344">
                  <c:v>1338</c:v>
                </c:pt>
                <c:pt idx="3345">
                  <c:v>1338.4</c:v>
                </c:pt>
                <c:pt idx="3346">
                  <c:v>1338.8</c:v>
                </c:pt>
                <c:pt idx="3347">
                  <c:v>1339.2</c:v>
                </c:pt>
                <c:pt idx="3348">
                  <c:v>1339.6</c:v>
                </c:pt>
                <c:pt idx="3349">
                  <c:v>1340</c:v>
                </c:pt>
                <c:pt idx="3350">
                  <c:v>1340.4</c:v>
                </c:pt>
                <c:pt idx="3351">
                  <c:v>1340.8</c:v>
                </c:pt>
                <c:pt idx="3352">
                  <c:v>1341.2</c:v>
                </c:pt>
                <c:pt idx="3353">
                  <c:v>1341.6</c:v>
                </c:pt>
                <c:pt idx="3354">
                  <c:v>1342</c:v>
                </c:pt>
                <c:pt idx="3355">
                  <c:v>1342.4</c:v>
                </c:pt>
                <c:pt idx="3356">
                  <c:v>1342.8</c:v>
                </c:pt>
                <c:pt idx="3357">
                  <c:v>1343.2</c:v>
                </c:pt>
                <c:pt idx="3358">
                  <c:v>1343.6</c:v>
                </c:pt>
                <c:pt idx="3359">
                  <c:v>1344</c:v>
                </c:pt>
                <c:pt idx="3360">
                  <c:v>1344.4</c:v>
                </c:pt>
                <c:pt idx="3361">
                  <c:v>1344.8</c:v>
                </c:pt>
                <c:pt idx="3362">
                  <c:v>1345.2</c:v>
                </c:pt>
                <c:pt idx="3363">
                  <c:v>1345.6</c:v>
                </c:pt>
                <c:pt idx="3364">
                  <c:v>1346</c:v>
                </c:pt>
                <c:pt idx="3365">
                  <c:v>1346.4</c:v>
                </c:pt>
                <c:pt idx="3366">
                  <c:v>1346.8</c:v>
                </c:pt>
                <c:pt idx="3367">
                  <c:v>1347.2</c:v>
                </c:pt>
                <c:pt idx="3368">
                  <c:v>1347.6</c:v>
                </c:pt>
                <c:pt idx="3369">
                  <c:v>1348</c:v>
                </c:pt>
                <c:pt idx="3370">
                  <c:v>1348.4</c:v>
                </c:pt>
                <c:pt idx="3371">
                  <c:v>1348.8</c:v>
                </c:pt>
                <c:pt idx="3372">
                  <c:v>1349.2</c:v>
                </c:pt>
                <c:pt idx="3373">
                  <c:v>1349.6</c:v>
                </c:pt>
                <c:pt idx="3374">
                  <c:v>1350</c:v>
                </c:pt>
                <c:pt idx="3375">
                  <c:v>1350.4</c:v>
                </c:pt>
                <c:pt idx="3376">
                  <c:v>1350.8</c:v>
                </c:pt>
                <c:pt idx="3377">
                  <c:v>1351.2</c:v>
                </c:pt>
                <c:pt idx="3378">
                  <c:v>1351.6</c:v>
                </c:pt>
                <c:pt idx="3379">
                  <c:v>1352</c:v>
                </c:pt>
                <c:pt idx="3380">
                  <c:v>1352.4</c:v>
                </c:pt>
                <c:pt idx="3381">
                  <c:v>1352.8</c:v>
                </c:pt>
                <c:pt idx="3382">
                  <c:v>1353.2</c:v>
                </c:pt>
                <c:pt idx="3383">
                  <c:v>1353.6</c:v>
                </c:pt>
                <c:pt idx="3384">
                  <c:v>1354</c:v>
                </c:pt>
                <c:pt idx="3385">
                  <c:v>1354.4</c:v>
                </c:pt>
                <c:pt idx="3386">
                  <c:v>1354.8</c:v>
                </c:pt>
                <c:pt idx="3387">
                  <c:v>1355.2</c:v>
                </c:pt>
                <c:pt idx="3388">
                  <c:v>1355.6</c:v>
                </c:pt>
                <c:pt idx="3389">
                  <c:v>1356</c:v>
                </c:pt>
                <c:pt idx="3390">
                  <c:v>1356.4</c:v>
                </c:pt>
                <c:pt idx="3391">
                  <c:v>1356.8</c:v>
                </c:pt>
                <c:pt idx="3392">
                  <c:v>1357.2</c:v>
                </c:pt>
                <c:pt idx="3393">
                  <c:v>1357.6</c:v>
                </c:pt>
                <c:pt idx="3394">
                  <c:v>1358</c:v>
                </c:pt>
                <c:pt idx="3395">
                  <c:v>1358.4</c:v>
                </c:pt>
                <c:pt idx="3396">
                  <c:v>1358.8</c:v>
                </c:pt>
                <c:pt idx="3397">
                  <c:v>1359.2</c:v>
                </c:pt>
                <c:pt idx="3398">
                  <c:v>1359.6</c:v>
                </c:pt>
                <c:pt idx="3399">
                  <c:v>1360</c:v>
                </c:pt>
                <c:pt idx="3400">
                  <c:v>1360.4</c:v>
                </c:pt>
                <c:pt idx="3401">
                  <c:v>1360.8</c:v>
                </c:pt>
                <c:pt idx="3402">
                  <c:v>1361.2</c:v>
                </c:pt>
                <c:pt idx="3403">
                  <c:v>1361.6</c:v>
                </c:pt>
                <c:pt idx="3404">
                  <c:v>1362</c:v>
                </c:pt>
                <c:pt idx="3405">
                  <c:v>1362.4</c:v>
                </c:pt>
                <c:pt idx="3406">
                  <c:v>1362.8</c:v>
                </c:pt>
                <c:pt idx="3407">
                  <c:v>1363.2</c:v>
                </c:pt>
                <c:pt idx="3408">
                  <c:v>1363.6</c:v>
                </c:pt>
                <c:pt idx="3409">
                  <c:v>1364</c:v>
                </c:pt>
                <c:pt idx="3410">
                  <c:v>1364.4</c:v>
                </c:pt>
                <c:pt idx="3411">
                  <c:v>1364.8</c:v>
                </c:pt>
                <c:pt idx="3412">
                  <c:v>1365.2</c:v>
                </c:pt>
                <c:pt idx="3413">
                  <c:v>1365.6</c:v>
                </c:pt>
                <c:pt idx="3414">
                  <c:v>1366</c:v>
                </c:pt>
                <c:pt idx="3415">
                  <c:v>1366.4</c:v>
                </c:pt>
                <c:pt idx="3416">
                  <c:v>1366.8</c:v>
                </c:pt>
                <c:pt idx="3417">
                  <c:v>1367.2</c:v>
                </c:pt>
                <c:pt idx="3418">
                  <c:v>1367.6</c:v>
                </c:pt>
                <c:pt idx="3419">
                  <c:v>1368</c:v>
                </c:pt>
                <c:pt idx="3420">
                  <c:v>1368.4</c:v>
                </c:pt>
                <c:pt idx="3421">
                  <c:v>1368.8</c:v>
                </c:pt>
                <c:pt idx="3422">
                  <c:v>1369.2</c:v>
                </c:pt>
                <c:pt idx="3423">
                  <c:v>1369.6</c:v>
                </c:pt>
                <c:pt idx="3424">
                  <c:v>1370</c:v>
                </c:pt>
                <c:pt idx="3425">
                  <c:v>1370.4</c:v>
                </c:pt>
                <c:pt idx="3426">
                  <c:v>1370.8</c:v>
                </c:pt>
                <c:pt idx="3427">
                  <c:v>1371.2</c:v>
                </c:pt>
                <c:pt idx="3428">
                  <c:v>1371.6</c:v>
                </c:pt>
                <c:pt idx="3429">
                  <c:v>1372</c:v>
                </c:pt>
                <c:pt idx="3430">
                  <c:v>1372.4</c:v>
                </c:pt>
                <c:pt idx="3431">
                  <c:v>1372.8</c:v>
                </c:pt>
                <c:pt idx="3432">
                  <c:v>1373.2</c:v>
                </c:pt>
                <c:pt idx="3433">
                  <c:v>1373.6</c:v>
                </c:pt>
                <c:pt idx="3434">
                  <c:v>1374</c:v>
                </c:pt>
                <c:pt idx="3435">
                  <c:v>1374.4</c:v>
                </c:pt>
                <c:pt idx="3436">
                  <c:v>1374.8</c:v>
                </c:pt>
                <c:pt idx="3437">
                  <c:v>1375.2</c:v>
                </c:pt>
                <c:pt idx="3438">
                  <c:v>1375.6</c:v>
                </c:pt>
                <c:pt idx="3439">
                  <c:v>1376</c:v>
                </c:pt>
                <c:pt idx="3440">
                  <c:v>1376.4</c:v>
                </c:pt>
                <c:pt idx="3441">
                  <c:v>1376.8</c:v>
                </c:pt>
                <c:pt idx="3442">
                  <c:v>1377.2</c:v>
                </c:pt>
                <c:pt idx="3443">
                  <c:v>1377.6</c:v>
                </c:pt>
                <c:pt idx="3444">
                  <c:v>1378</c:v>
                </c:pt>
                <c:pt idx="3445">
                  <c:v>1378.4</c:v>
                </c:pt>
                <c:pt idx="3446">
                  <c:v>1378.8</c:v>
                </c:pt>
                <c:pt idx="3447">
                  <c:v>1379.2</c:v>
                </c:pt>
                <c:pt idx="3448">
                  <c:v>1379.6</c:v>
                </c:pt>
                <c:pt idx="3449">
                  <c:v>1380</c:v>
                </c:pt>
                <c:pt idx="3450">
                  <c:v>1380.4</c:v>
                </c:pt>
                <c:pt idx="3451">
                  <c:v>1380.8</c:v>
                </c:pt>
                <c:pt idx="3452">
                  <c:v>1381.2</c:v>
                </c:pt>
                <c:pt idx="3453">
                  <c:v>1381.6</c:v>
                </c:pt>
                <c:pt idx="3454">
                  <c:v>1382</c:v>
                </c:pt>
                <c:pt idx="3455">
                  <c:v>1382.4</c:v>
                </c:pt>
                <c:pt idx="3456">
                  <c:v>1382.8</c:v>
                </c:pt>
                <c:pt idx="3457">
                  <c:v>1383.2</c:v>
                </c:pt>
                <c:pt idx="3458">
                  <c:v>1383.6</c:v>
                </c:pt>
                <c:pt idx="3459">
                  <c:v>1384</c:v>
                </c:pt>
                <c:pt idx="3460">
                  <c:v>1384.4</c:v>
                </c:pt>
                <c:pt idx="3461">
                  <c:v>1384.8</c:v>
                </c:pt>
                <c:pt idx="3462">
                  <c:v>1385.2</c:v>
                </c:pt>
                <c:pt idx="3463">
                  <c:v>1385.6</c:v>
                </c:pt>
                <c:pt idx="3464">
                  <c:v>1386</c:v>
                </c:pt>
                <c:pt idx="3465">
                  <c:v>1386.4</c:v>
                </c:pt>
                <c:pt idx="3466">
                  <c:v>1386.8</c:v>
                </c:pt>
                <c:pt idx="3467">
                  <c:v>1387.2</c:v>
                </c:pt>
                <c:pt idx="3468">
                  <c:v>1387.6</c:v>
                </c:pt>
                <c:pt idx="3469">
                  <c:v>1388</c:v>
                </c:pt>
                <c:pt idx="3470">
                  <c:v>1388.4</c:v>
                </c:pt>
                <c:pt idx="3471">
                  <c:v>1388.8</c:v>
                </c:pt>
                <c:pt idx="3472">
                  <c:v>1389.2</c:v>
                </c:pt>
                <c:pt idx="3473">
                  <c:v>1389.6</c:v>
                </c:pt>
                <c:pt idx="3474">
                  <c:v>1390</c:v>
                </c:pt>
                <c:pt idx="3475">
                  <c:v>1390.4</c:v>
                </c:pt>
                <c:pt idx="3476">
                  <c:v>1390.8</c:v>
                </c:pt>
                <c:pt idx="3477">
                  <c:v>1391.2</c:v>
                </c:pt>
                <c:pt idx="3478">
                  <c:v>1391.6</c:v>
                </c:pt>
                <c:pt idx="3479">
                  <c:v>1392</c:v>
                </c:pt>
                <c:pt idx="3480">
                  <c:v>1392.4</c:v>
                </c:pt>
                <c:pt idx="3481">
                  <c:v>1392.8</c:v>
                </c:pt>
                <c:pt idx="3482">
                  <c:v>1393.2</c:v>
                </c:pt>
                <c:pt idx="3483">
                  <c:v>1393.6</c:v>
                </c:pt>
                <c:pt idx="3484">
                  <c:v>1394</c:v>
                </c:pt>
                <c:pt idx="3485">
                  <c:v>1394.4</c:v>
                </c:pt>
                <c:pt idx="3486">
                  <c:v>1394.8</c:v>
                </c:pt>
                <c:pt idx="3487">
                  <c:v>1395.2</c:v>
                </c:pt>
                <c:pt idx="3488">
                  <c:v>1395.6</c:v>
                </c:pt>
                <c:pt idx="3489">
                  <c:v>1396</c:v>
                </c:pt>
                <c:pt idx="3490">
                  <c:v>1396.4</c:v>
                </c:pt>
                <c:pt idx="3491">
                  <c:v>1396.8</c:v>
                </c:pt>
                <c:pt idx="3492">
                  <c:v>1397.2</c:v>
                </c:pt>
                <c:pt idx="3493">
                  <c:v>1397.6</c:v>
                </c:pt>
                <c:pt idx="3494">
                  <c:v>1398</c:v>
                </c:pt>
                <c:pt idx="3495">
                  <c:v>1398.4</c:v>
                </c:pt>
                <c:pt idx="3496">
                  <c:v>1398.8</c:v>
                </c:pt>
                <c:pt idx="3497">
                  <c:v>1399.2</c:v>
                </c:pt>
                <c:pt idx="3498">
                  <c:v>1399.6</c:v>
                </c:pt>
                <c:pt idx="3499">
                  <c:v>1400</c:v>
                </c:pt>
                <c:pt idx="3500">
                  <c:v>1400.4</c:v>
                </c:pt>
                <c:pt idx="3501">
                  <c:v>1400.8</c:v>
                </c:pt>
                <c:pt idx="3502">
                  <c:v>1401.2</c:v>
                </c:pt>
                <c:pt idx="3503">
                  <c:v>1401.6</c:v>
                </c:pt>
                <c:pt idx="3504">
                  <c:v>1402</c:v>
                </c:pt>
                <c:pt idx="3505">
                  <c:v>1402.4</c:v>
                </c:pt>
                <c:pt idx="3506">
                  <c:v>1402.8</c:v>
                </c:pt>
                <c:pt idx="3507">
                  <c:v>1403.2</c:v>
                </c:pt>
                <c:pt idx="3508">
                  <c:v>1403.6</c:v>
                </c:pt>
                <c:pt idx="3509">
                  <c:v>1404</c:v>
                </c:pt>
                <c:pt idx="3510">
                  <c:v>1404.4</c:v>
                </c:pt>
                <c:pt idx="3511">
                  <c:v>1404.8</c:v>
                </c:pt>
                <c:pt idx="3512">
                  <c:v>1405.2</c:v>
                </c:pt>
                <c:pt idx="3513">
                  <c:v>1405.6</c:v>
                </c:pt>
                <c:pt idx="3514">
                  <c:v>1406</c:v>
                </c:pt>
                <c:pt idx="3515">
                  <c:v>1406.4</c:v>
                </c:pt>
                <c:pt idx="3516">
                  <c:v>1406.8</c:v>
                </c:pt>
                <c:pt idx="3517">
                  <c:v>1407.2</c:v>
                </c:pt>
                <c:pt idx="3518">
                  <c:v>1407.6</c:v>
                </c:pt>
                <c:pt idx="3519">
                  <c:v>1408</c:v>
                </c:pt>
                <c:pt idx="3520">
                  <c:v>1408.4</c:v>
                </c:pt>
                <c:pt idx="3521">
                  <c:v>1408.8</c:v>
                </c:pt>
                <c:pt idx="3522">
                  <c:v>1409.2</c:v>
                </c:pt>
                <c:pt idx="3523">
                  <c:v>1409.6</c:v>
                </c:pt>
                <c:pt idx="3524">
                  <c:v>1410</c:v>
                </c:pt>
                <c:pt idx="3525">
                  <c:v>1410.4</c:v>
                </c:pt>
                <c:pt idx="3526">
                  <c:v>1410.8</c:v>
                </c:pt>
                <c:pt idx="3527">
                  <c:v>1411.2</c:v>
                </c:pt>
                <c:pt idx="3528">
                  <c:v>1411.6</c:v>
                </c:pt>
                <c:pt idx="3529">
                  <c:v>1412</c:v>
                </c:pt>
                <c:pt idx="3530">
                  <c:v>1412.4</c:v>
                </c:pt>
                <c:pt idx="3531">
                  <c:v>1412.8</c:v>
                </c:pt>
                <c:pt idx="3532">
                  <c:v>1413.2</c:v>
                </c:pt>
                <c:pt idx="3533">
                  <c:v>1413.6</c:v>
                </c:pt>
                <c:pt idx="3534">
                  <c:v>1414</c:v>
                </c:pt>
                <c:pt idx="3535">
                  <c:v>1414.4</c:v>
                </c:pt>
                <c:pt idx="3536">
                  <c:v>1414.8</c:v>
                </c:pt>
                <c:pt idx="3537">
                  <c:v>1415.2</c:v>
                </c:pt>
                <c:pt idx="3538">
                  <c:v>1415.6</c:v>
                </c:pt>
                <c:pt idx="3539">
                  <c:v>1416</c:v>
                </c:pt>
                <c:pt idx="3540">
                  <c:v>1416.4</c:v>
                </c:pt>
                <c:pt idx="3541">
                  <c:v>1416.8</c:v>
                </c:pt>
                <c:pt idx="3542">
                  <c:v>1417.2</c:v>
                </c:pt>
                <c:pt idx="3543">
                  <c:v>1417.6</c:v>
                </c:pt>
                <c:pt idx="3544">
                  <c:v>1418</c:v>
                </c:pt>
                <c:pt idx="3545">
                  <c:v>1418.4</c:v>
                </c:pt>
                <c:pt idx="3546">
                  <c:v>1418.8</c:v>
                </c:pt>
                <c:pt idx="3547">
                  <c:v>1419.2</c:v>
                </c:pt>
                <c:pt idx="3548">
                  <c:v>1419.6</c:v>
                </c:pt>
                <c:pt idx="3549">
                  <c:v>1420</c:v>
                </c:pt>
                <c:pt idx="3550">
                  <c:v>1420.4</c:v>
                </c:pt>
                <c:pt idx="3551">
                  <c:v>1420.8</c:v>
                </c:pt>
                <c:pt idx="3552">
                  <c:v>1421.2</c:v>
                </c:pt>
                <c:pt idx="3553">
                  <c:v>1421.6</c:v>
                </c:pt>
                <c:pt idx="3554">
                  <c:v>1422</c:v>
                </c:pt>
                <c:pt idx="3555">
                  <c:v>1422.4</c:v>
                </c:pt>
                <c:pt idx="3556">
                  <c:v>1422.8</c:v>
                </c:pt>
                <c:pt idx="3557">
                  <c:v>1423.2</c:v>
                </c:pt>
                <c:pt idx="3558">
                  <c:v>1423.6</c:v>
                </c:pt>
                <c:pt idx="3559">
                  <c:v>1424</c:v>
                </c:pt>
                <c:pt idx="3560">
                  <c:v>1424.4</c:v>
                </c:pt>
                <c:pt idx="3561">
                  <c:v>1424.8</c:v>
                </c:pt>
                <c:pt idx="3562">
                  <c:v>1425.2</c:v>
                </c:pt>
                <c:pt idx="3563">
                  <c:v>1425.6</c:v>
                </c:pt>
                <c:pt idx="3564">
                  <c:v>1426</c:v>
                </c:pt>
                <c:pt idx="3565">
                  <c:v>1426.4</c:v>
                </c:pt>
                <c:pt idx="3566">
                  <c:v>1426.8</c:v>
                </c:pt>
                <c:pt idx="3567">
                  <c:v>1427.2</c:v>
                </c:pt>
                <c:pt idx="3568">
                  <c:v>1427.6</c:v>
                </c:pt>
                <c:pt idx="3569">
                  <c:v>1428</c:v>
                </c:pt>
                <c:pt idx="3570">
                  <c:v>1428.4</c:v>
                </c:pt>
                <c:pt idx="3571">
                  <c:v>1428.8</c:v>
                </c:pt>
                <c:pt idx="3572">
                  <c:v>1429.2</c:v>
                </c:pt>
                <c:pt idx="3573">
                  <c:v>1429.6</c:v>
                </c:pt>
                <c:pt idx="3574">
                  <c:v>1430</c:v>
                </c:pt>
                <c:pt idx="3575">
                  <c:v>1430.4</c:v>
                </c:pt>
                <c:pt idx="3576">
                  <c:v>1430.8</c:v>
                </c:pt>
                <c:pt idx="3577">
                  <c:v>1431.2</c:v>
                </c:pt>
                <c:pt idx="3578">
                  <c:v>1431.6</c:v>
                </c:pt>
                <c:pt idx="3579">
                  <c:v>1432</c:v>
                </c:pt>
                <c:pt idx="3580">
                  <c:v>1432.4</c:v>
                </c:pt>
                <c:pt idx="3581">
                  <c:v>1432.8</c:v>
                </c:pt>
                <c:pt idx="3582">
                  <c:v>1433.2</c:v>
                </c:pt>
                <c:pt idx="3583">
                  <c:v>1433.6</c:v>
                </c:pt>
                <c:pt idx="3584">
                  <c:v>1434</c:v>
                </c:pt>
                <c:pt idx="3585">
                  <c:v>1434.4</c:v>
                </c:pt>
                <c:pt idx="3586">
                  <c:v>1434.8</c:v>
                </c:pt>
                <c:pt idx="3587">
                  <c:v>1435.2</c:v>
                </c:pt>
                <c:pt idx="3588">
                  <c:v>1435.6</c:v>
                </c:pt>
                <c:pt idx="3589">
                  <c:v>1436</c:v>
                </c:pt>
                <c:pt idx="3590">
                  <c:v>1436.4</c:v>
                </c:pt>
                <c:pt idx="3591">
                  <c:v>1436.8</c:v>
                </c:pt>
                <c:pt idx="3592">
                  <c:v>1437.2</c:v>
                </c:pt>
                <c:pt idx="3593">
                  <c:v>1437.6</c:v>
                </c:pt>
                <c:pt idx="3594">
                  <c:v>1438</c:v>
                </c:pt>
                <c:pt idx="3595">
                  <c:v>1438.4</c:v>
                </c:pt>
                <c:pt idx="3596">
                  <c:v>1438.8</c:v>
                </c:pt>
                <c:pt idx="3597">
                  <c:v>1439.2</c:v>
                </c:pt>
                <c:pt idx="3598">
                  <c:v>1439.6</c:v>
                </c:pt>
                <c:pt idx="3599">
                  <c:v>1440</c:v>
                </c:pt>
                <c:pt idx="3600">
                  <c:v>1440.4</c:v>
                </c:pt>
                <c:pt idx="3601">
                  <c:v>1440.8</c:v>
                </c:pt>
                <c:pt idx="3602">
                  <c:v>1441.2</c:v>
                </c:pt>
                <c:pt idx="3603">
                  <c:v>1441.6</c:v>
                </c:pt>
                <c:pt idx="3604">
                  <c:v>1442</c:v>
                </c:pt>
                <c:pt idx="3605">
                  <c:v>1442.4</c:v>
                </c:pt>
                <c:pt idx="3606">
                  <c:v>1442.8</c:v>
                </c:pt>
                <c:pt idx="3607">
                  <c:v>1443.2</c:v>
                </c:pt>
                <c:pt idx="3608">
                  <c:v>1443.6</c:v>
                </c:pt>
                <c:pt idx="3609">
                  <c:v>1444</c:v>
                </c:pt>
                <c:pt idx="3610">
                  <c:v>1444.4</c:v>
                </c:pt>
                <c:pt idx="3611">
                  <c:v>1444.8</c:v>
                </c:pt>
                <c:pt idx="3612">
                  <c:v>1445.2</c:v>
                </c:pt>
                <c:pt idx="3613">
                  <c:v>1445.6</c:v>
                </c:pt>
                <c:pt idx="3614">
                  <c:v>1446</c:v>
                </c:pt>
                <c:pt idx="3615">
                  <c:v>1446.4</c:v>
                </c:pt>
                <c:pt idx="3616">
                  <c:v>1446.8</c:v>
                </c:pt>
                <c:pt idx="3617">
                  <c:v>1447.2</c:v>
                </c:pt>
                <c:pt idx="3618">
                  <c:v>1447.6</c:v>
                </c:pt>
                <c:pt idx="3619">
                  <c:v>1448</c:v>
                </c:pt>
                <c:pt idx="3620">
                  <c:v>1448.4</c:v>
                </c:pt>
                <c:pt idx="3621">
                  <c:v>1448.8</c:v>
                </c:pt>
                <c:pt idx="3622">
                  <c:v>1449.2</c:v>
                </c:pt>
                <c:pt idx="3623">
                  <c:v>1449.6</c:v>
                </c:pt>
                <c:pt idx="3624">
                  <c:v>1450</c:v>
                </c:pt>
                <c:pt idx="3625">
                  <c:v>1450.4</c:v>
                </c:pt>
                <c:pt idx="3626">
                  <c:v>1450.8</c:v>
                </c:pt>
                <c:pt idx="3627">
                  <c:v>1451.2</c:v>
                </c:pt>
                <c:pt idx="3628">
                  <c:v>1451.6</c:v>
                </c:pt>
                <c:pt idx="3629">
                  <c:v>1452</c:v>
                </c:pt>
                <c:pt idx="3630">
                  <c:v>1452.4</c:v>
                </c:pt>
                <c:pt idx="3631">
                  <c:v>1452.8</c:v>
                </c:pt>
                <c:pt idx="3632">
                  <c:v>1453.2</c:v>
                </c:pt>
                <c:pt idx="3633">
                  <c:v>1453.6</c:v>
                </c:pt>
                <c:pt idx="3634">
                  <c:v>1454</c:v>
                </c:pt>
                <c:pt idx="3635">
                  <c:v>1454.4</c:v>
                </c:pt>
                <c:pt idx="3636">
                  <c:v>1454.8</c:v>
                </c:pt>
                <c:pt idx="3637">
                  <c:v>1455.2</c:v>
                </c:pt>
                <c:pt idx="3638">
                  <c:v>1455.6</c:v>
                </c:pt>
                <c:pt idx="3639">
                  <c:v>1456</c:v>
                </c:pt>
                <c:pt idx="3640">
                  <c:v>1456.4</c:v>
                </c:pt>
                <c:pt idx="3641">
                  <c:v>1456.8</c:v>
                </c:pt>
                <c:pt idx="3642">
                  <c:v>1457.2</c:v>
                </c:pt>
                <c:pt idx="3643">
                  <c:v>1457.6</c:v>
                </c:pt>
                <c:pt idx="3644">
                  <c:v>1458</c:v>
                </c:pt>
                <c:pt idx="3645">
                  <c:v>1458.4</c:v>
                </c:pt>
                <c:pt idx="3646">
                  <c:v>1458.8</c:v>
                </c:pt>
                <c:pt idx="3647">
                  <c:v>1459.2</c:v>
                </c:pt>
                <c:pt idx="3648">
                  <c:v>1459.6</c:v>
                </c:pt>
                <c:pt idx="3649">
                  <c:v>1460</c:v>
                </c:pt>
                <c:pt idx="3650">
                  <c:v>1460.4</c:v>
                </c:pt>
                <c:pt idx="3651">
                  <c:v>1460.8</c:v>
                </c:pt>
                <c:pt idx="3652">
                  <c:v>1461.2</c:v>
                </c:pt>
                <c:pt idx="3653">
                  <c:v>1461.6</c:v>
                </c:pt>
                <c:pt idx="3654">
                  <c:v>1462</c:v>
                </c:pt>
                <c:pt idx="3655">
                  <c:v>1462.4</c:v>
                </c:pt>
                <c:pt idx="3656">
                  <c:v>1462.8</c:v>
                </c:pt>
                <c:pt idx="3657">
                  <c:v>1463.2</c:v>
                </c:pt>
                <c:pt idx="3658">
                  <c:v>1463.6</c:v>
                </c:pt>
                <c:pt idx="3659">
                  <c:v>1464</c:v>
                </c:pt>
                <c:pt idx="3660">
                  <c:v>1464.4</c:v>
                </c:pt>
                <c:pt idx="3661">
                  <c:v>1464.8</c:v>
                </c:pt>
                <c:pt idx="3662">
                  <c:v>1465.2</c:v>
                </c:pt>
                <c:pt idx="3663">
                  <c:v>1465.6</c:v>
                </c:pt>
                <c:pt idx="3664">
                  <c:v>1466</c:v>
                </c:pt>
                <c:pt idx="3665">
                  <c:v>1466.4</c:v>
                </c:pt>
                <c:pt idx="3666">
                  <c:v>1466.8</c:v>
                </c:pt>
                <c:pt idx="3667">
                  <c:v>1467.2</c:v>
                </c:pt>
                <c:pt idx="3668">
                  <c:v>1467.6</c:v>
                </c:pt>
                <c:pt idx="3669">
                  <c:v>1468</c:v>
                </c:pt>
                <c:pt idx="3670">
                  <c:v>1468.4</c:v>
                </c:pt>
                <c:pt idx="3671">
                  <c:v>1468.8</c:v>
                </c:pt>
                <c:pt idx="3672">
                  <c:v>1469.2</c:v>
                </c:pt>
                <c:pt idx="3673">
                  <c:v>1469.6</c:v>
                </c:pt>
                <c:pt idx="3674">
                  <c:v>1470</c:v>
                </c:pt>
                <c:pt idx="3675">
                  <c:v>1470.4</c:v>
                </c:pt>
                <c:pt idx="3676">
                  <c:v>1470.8</c:v>
                </c:pt>
                <c:pt idx="3677">
                  <c:v>1471.2</c:v>
                </c:pt>
                <c:pt idx="3678">
                  <c:v>1471.6</c:v>
                </c:pt>
                <c:pt idx="3679">
                  <c:v>1472</c:v>
                </c:pt>
                <c:pt idx="3680">
                  <c:v>1472.4</c:v>
                </c:pt>
                <c:pt idx="3681">
                  <c:v>1472.8</c:v>
                </c:pt>
                <c:pt idx="3682">
                  <c:v>1473.2</c:v>
                </c:pt>
                <c:pt idx="3683">
                  <c:v>1473.6</c:v>
                </c:pt>
                <c:pt idx="3684">
                  <c:v>1474</c:v>
                </c:pt>
                <c:pt idx="3685">
                  <c:v>1474.4</c:v>
                </c:pt>
                <c:pt idx="3686">
                  <c:v>1474.8</c:v>
                </c:pt>
                <c:pt idx="3687">
                  <c:v>1475.2</c:v>
                </c:pt>
                <c:pt idx="3688">
                  <c:v>1475.6</c:v>
                </c:pt>
                <c:pt idx="3689">
                  <c:v>1476</c:v>
                </c:pt>
                <c:pt idx="3690">
                  <c:v>1476.4</c:v>
                </c:pt>
                <c:pt idx="3691">
                  <c:v>1476.8</c:v>
                </c:pt>
                <c:pt idx="3692">
                  <c:v>1477.2</c:v>
                </c:pt>
                <c:pt idx="3693">
                  <c:v>1477.6</c:v>
                </c:pt>
                <c:pt idx="3694">
                  <c:v>1478</c:v>
                </c:pt>
                <c:pt idx="3695">
                  <c:v>1478.4</c:v>
                </c:pt>
                <c:pt idx="3696">
                  <c:v>1478.8</c:v>
                </c:pt>
                <c:pt idx="3697">
                  <c:v>1479.2</c:v>
                </c:pt>
                <c:pt idx="3698">
                  <c:v>1479.6</c:v>
                </c:pt>
                <c:pt idx="3699">
                  <c:v>1480</c:v>
                </c:pt>
                <c:pt idx="3700">
                  <c:v>1480.4</c:v>
                </c:pt>
                <c:pt idx="3701">
                  <c:v>1480.8</c:v>
                </c:pt>
                <c:pt idx="3702">
                  <c:v>1481.2</c:v>
                </c:pt>
                <c:pt idx="3703">
                  <c:v>1481.6</c:v>
                </c:pt>
                <c:pt idx="3704">
                  <c:v>1482</c:v>
                </c:pt>
                <c:pt idx="3705">
                  <c:v>1482.4</c:v>
                </c:pt>
                <c:pt idx="3706">
                  <c:v>1482.8</c:v>
                </c:pt>
                <c:pt idx="3707">
                  <c:v>1483.2</c:v>
                </c:pt>
                <c:pt idx="3708">
                  <c:v>1483.6</c:v>
                </c:pt>
                <c:pt idx="3709">
                  <c:v>1484</c:v>
                </c:pt>
                <c:pt idx="3710">
                  <c:v>1484.4</c:v>
                </c:pt>
                <c:pt idx="3711">
                  <c:v>1484.8</c:v>
                </c:pt>
                <c:pt idx="3712">
                  <c:v>1485.2</c:v>
                </c:pt>
                <c:pt idx="3713">
                  <c:v>1485.6</c:v>
                </c:pt>
                <c:pt idx="3714">
                  <c:v>1486</c:v>
                </c:pt>
                <c:pt idx="3715">
                  <c:v>1486.4</c:v>
                </c:pt>
                <c:pt idx="3716">
                  <c:v>1486.8</c:v>
                </c:pt>
                <c:pt idx="3717">
                  <c:v>1487.2</c:v>
                </c:pt>
                <c:pt idx="3718">
                  <c:v>1487.6</c:v>
                </c:pt>
                <c:pt idx="3719">
                  <c:v>1488</c:v>
                </c:pt>
                <c:pt idx="3720">
                  <c:v>1488.4</c:v>
                </c:pt>
                <c:pt idx="3721">
                  <c:v>1488.8</c:v>
                </c:pt>
                <c:pt idx="3722">
                  <c:v>1489.2</c:v>
                </c:pt>
                <c:pt idx="3723">
                  <c:v>1489.6</c:v>
                </c:pt>
                <c:pt idx="3724">
                  <c:v>1490</c:v>
                </c:pt>
                <c:pt idx="3725">
                  <c:v>1490.4</c:v>
                </c:pt>
                <c:pt idx="3726">
                  <c:v>1490.8</c:v>
                </c:pt>
                <c:pt idx="3727">
                  <c:v>1491.2</c:v>
                </c:pt>
                <c:pt idx="3728">
                  <c:v>1491.6</c:v>
                </c:pt>
                <c:pt idx="3729">
                  <c:v>1492</c:v>
                </c:pt>
                <c:pt idx="3730">
                  <c:v>1492.4</c:v>
                </c:pt>
                <c:pt idx="3731">
                  <c:v>1492.8</c:v>
                </c:pt>
                <c:pt idx="3732">
                  <c:v>1493.2</c:v>
                </c:pt>
                <c:pt idx="3733">
                  <c:v>1493.6</c:v>
                </c:pt>
                <c:pt idx="3734">
                  <c:v>1494</c:v>
                </c:pt>
                <c:pt idx="3735">
                  <c:v>1494.4</c:v>
                </c:pt>
                <c:pt idx="3736">
                  <c:v>1494.8</c:v>
                </c:pt>
                <c:pt idx="3737">
                  <c:v>1495.2</c:v>
                </c:pt>
                <c:pt idx="3738">
                  <c:v>1495.6</c:v>
                </c:pt>
                <c:pt idx="3739">
                  <c:v>1496</c:v>
                </c:pt>
                <c:pt idx="3740">
                  <c:v>1496.4</c:v>
                </c:pt>
                <c:pt idx="3741">
                  <c:v>1496.8</c:v>
                </c:pt>
                <c:pt idx="3742">
                  <c:v>1497.2</c:v>
                </c:pt>
                <c:pt idx="3743">
                  <c:v>1497.6</c:v>
                </c:pt>
                <c:pt idx="3744">
                  <c:v>1498</c:v>
                </c:pt>
                <c:pt idx="3745">
                  <c:v>1498.4</c:v>
                </c:pt>
                <c:pt idx="3746">
                  <c:v>1498.8</c:v>
                </c:pt>
                <c:pt idx="3747">
                  <c:v>1499.2</c:v>
                </c:pt>
                <c:pt idx="3748">
                  <c:v>1499.6</c:v>
                </c:pt>
                <c:pt idx="3749">
                  <c:v>1500</c:v>
                </c:pt>
                <c:pt idx="3750">
                  <c:v>1500.4</c:v>
                </c:pt>
                <c:pt idx="3751">
                  <c:v>1500.8</c:v>
                </c:pt>
                <c:pt idx="3752">
                  <c:v>1501.2</c:v>
                </c:pt>
                <c:pt idx="3753">
                  <c:v>1501.6</c:v>
                </c:pt>
                <c:pt idx="3754">
                  <c:v>1502</c:v>
                </c:pt>
                <c:pt idx="3755">
                  <c:v>1502.4</c:v>
                </c:pt>
                <c:pt idx="3756">
                  <c:v>1502.8</c:v>
                </c:pt>
                <c:pt idx="3757">
                  <c:v>1503.2</c:v>
                </c:pt>
                <c:pt idx="3758">
                  <c:v>1503.6</c:v>
                </c:pt>
                <c:pt idx="3759">
                  <c:v>1504</c:v>
                </c:pt>
                <c:pt idx="3760">
                  <c:v>1504.4</c:v>
                </c:pt>
                <c:pt idx="3761">
                  <c:v>1504.8</c:v>
                </c:pt>
                <c:pt idx="3762">
                  <c:v>1505.2</c:v>
                </c:pt>
                <c:pt idx="3763">
                  <c:v>1505.6</c:v>
                </c:pt>
                <c:pt idx="3764">
                  <c:v>1506</c:v>
                </c:pt>
                <c:pt idx="3765">
                  <c:v>1506.4</c:v>
                </c:pt>
                <c:pt idx="3766">
                  <c:v>1506.8</c:v>
                </c:pt>
                <c:pt idx="3767">
                  <c:v>1507.2</c:v>
                </c:pt>
                <c:pt idx="3768">
                  <c:v>1507.6</c:v>
                </c:pt>
                <c:pt idx="3769">
                  <c:v>1508</c:v>
                </c:pt>
                <c:pt idx="3770">
                  <c:v>1508.4</c:v>
                </c:pt>
                <c:pt idx="3771">
                  <c:v>1508.8</c:v>
                </c:pt>
                <c:pt idx="3772">
                  <c:v>1509.2</c:v>
                </c:pt>
                <c:pt idx="3773">
                  <c:v>1509.6</c:v>
                </c:pt>
                <c:pt idx="3774">
                  <c:v>1510</c:v>
                </c:pt>
                <c:pt idx="3775">
                  <c:v>1510.4</c:v>
                </c:pt>
                <c:pt idx="3776">
                  <c:v>1510.8</c:v>
                </c:pt>
                <c:pt idx="3777">
                  <c:v>1511.2</c:v>
                </c:pt>
                <c:pt idx="3778">
                  <c:v>1511.6</c:v>
                </c:pt>
                <c:pt idx="3779">
                  <c:v>1512</c:v>
                </c:pt>
                <c:pt idx="3780">
                  <c:v>1512.4</c:v>
                </c:pt>
                <c:pt idx="3781">
                  <c:v>1512.8</c:v>
                </c:pt>
                <c:pt idx="3782">
                  <c:v>1513.2</c:v>
                </c:pt>
                <c:pt idx="3783">
                  <c:v>1513.6</c:v>
                </c:pt>
                <c:pt idx="3784">
                  <c:v>1514</c:v>
                </c:pt>
                <c:pt idx="3785">
                  <c:v>1514.4</c:v>
                </c:pt>
                <c:pt idx="3786">
                  <c:v>1514.8</c:v>
                </c:pt>
                <c:pt idx="3787">
                  <c:v>1515.2</c:v>
                </c:pt>
                <c:pt idx="3788">
                  <c:v>1515.6</c:v>
                </c:pt>
                <c:pt idx="3789">
                  <c:v>1516</c:v>
                </c:pt>
                <c:pt idx="3790">
                  <c:v>1516.4</c:v>
                </c:pt>
                <c:pt idx="3791">
                  <c:v>1516.8</c:v>
                </c:pt>
                <c:pt idx="3792">
                  <c:v>1517.2</c:v>
                </c:pt>
                <c:pt idx="3793">
                  <c:v>1517.6</c:v>
                </c:pt>
                <c:pt idx="3794">
                  <c:v>1518</c:v>
                </c:pt>
                <c:pt idx="3795">
                  <c:v>1518.4</c:v>
                </c:pt>
                <c:pt idx="3796">
                  <c:v>1518.8</c:v>
                </c:pt>
                <c:pt idx="3797">
                  <c:v>1519.2</c:v>
                </c:pt>
                <c:pt idx="3798">
                  <c:v>1519.6</c:v>
                </c:pt>
                <c:pt idx="3799">
                  <c:v>1520</c:v>
                </c:pt>
                <c:pt idx="3800">
                  <c:v>1520.4</c:v>
                </c:pt>
                <c:pt idx="3801">
                  <c:v>1520.8</c:v>
                </c:pt>
                <c:pt idx="3802">
                  <c:v>1521.2</c:v>
                </c:pt>
                <c:pt idx="3803">
                  <c:v>1521.6</c:v>
                </c:pt>
                <c:pt idx="3804">
                  <c:v>1522</c:v>
                </c:pt>
                <c:pt idx="3805">
                  <c:v>1522.4</c:v>
                </c:pt>
                <c:pt idx="3806">
                  <c:v>1522.8</c:v>
                </c:pt>
                <c:pt idx="3807">
                  <c:v>1523.2</c:v>
                </c:pt>
                <c:pt idx="3808">
                  <c:v>1523.6</c:v>
                </c:pt>
                <c:pt idx="3809">
                  <c:v>1524</c:v>
                </c:pt>
                <c:pt idx="3810">
                  <c:v>1524.4</c:v>
                </c:pt>
                <c:pt idx="3811">
                  <c:v>1524.8</c:v>
                </c:pt>
                <c:pt idx="3812">
                  <c:v>1525.2</c:v>
                </c:pt>
                <c:pt idx="3813">
                  <c:v>1525.6</c:v>
                </c:pt>
                <c:pt idx="3814">
                  <c:v>1526</c:v>
                </c:pt>
                <c:pt idx="3815">
                  <c:v>1526.4</c:v>
                </c:pt>
                <c:pt idx="3816">
                  <c:v>1526.8</c:v>
                </c:pt>
                <c:pt idx="3817">
                  <c:v>1527.2</c:v>
                </c:pt>
                <c:pt idx="3818">
                  <c:v>1527.6</c:v>
                </c:pt>
                <c:pt idx="3819">
                  <c:v>1528</c:v>
                </c:pt>
                <c:pt idx="3820">
                  <c:v>1528.4</c:v>
                </c:pt>
                <c:pt idx="3821">
                  <c:v>1528.8</c:v>
                </c:pt>
                <c:pt idx="3822">
                  <c:v>1529.2</c:v>
                </c:pt>
                <c:pt idx="3823">
                  <c:v>1529.6</c:v>
                </c:pt>
                <c:pt idx="3824">
                  <c:v>1530</c:v>
                </c:pt>
                <c:pt idx="3825">
                  <c:v>1530.4</c:v>
                </c:pt>
                <c:pt idx="3826">
                  <c:v>1530.8</c:v>
                </c:pt>
                <c:pt idx="3827">
                  <c:v>1531.2</c:v>
                </c:pt>
                <c:pt idx="3828">
                  <c:v>1531.6</c:v>
                </c:pt>
                <c:pt idx="3829">
                  <c:v>1532</c:v>
                </c:pt>
                <c:pt idx="3830">
                  <c:v>1532.4</c:v>
                </c:pt>
                <c:pt idx="3831">
                  <c:v>1532.8</c:v>
                </c:pt>
                <c:pt idx="3832">
                  <c:v>1533.2</c:v>
                </c:pt>
                <c:pt idx="3833">
                  <c:v>1533.6</c:v>
                </c:pt>
                <c:pt idx="3834">
                  <c:v>1534</c:v>
                </c:pt>
                <c:pt idx="3835">
                  <c:v>1534.4</c:v>
                </c:pt>
                <c:pt idx="3836">
                  <c:v>1534.8</c:v>
                </c:pt>
                <c:pt idx="3837">
                  <c:v>1535.2</c:v>
                </c:pt>
                <c:pt idx="3838">
                  <c:v>1535.6</c:v>
                </c:pt>
                <c:pt idx="3839">
                  <c:v>1536</c:v>
                </c:pt>
                <c:pt idx="3840">
                  <c:v>1536.4</c:v>
                </c:pt>
                <c:pt idx="3841">
                  <c:v>1536.8</c:v>
                </c:pt>
                <c:pt idx="3842">
                  <c:v>1537.2</c:v>
                </c:pt>
                <c:pt idx="3843">
                  <c:v>1537.6</c:v>
                </c:pt>
                <c:pt idx="3844">
                  <c:v>1538</c:v>
                </c:pt>
                <c:pt idx="3845">
                  <c:v>1538.4</c:v>
                </c:pt>
                <c:pt idx="3846">
                  <c:v>1538.8</c:v>
                </c:pt>
                <c:pt idx="3847">
                  <c:v>1539.2</c:v>
                </c:pt>
                <c:pt idx="3848">
                  <c:v>1539.6</c:v>
                </c:pt>
                <c:pt idx="3849">
                  <c:v>1540</c:v>
                </c:pt>
                <c:pt idx="3850">
                  <c:v>1540.4</c:v>
                </c:pt>
                <c:pt idx="3851">
                  <c:v>1540.8</c:v>
                </c:pt>
                <c:pt idx="3852">
                  <c:v>1541.2</c:v>
                </c:pt>
                <c:pt idx="3853">
                  <c:v>1541.6</c:v>
                </c:pt>
                <c:pt idx="3854">
                  <c:v>1542</c:v>
                </c:pt>
                <c:pt idx="3855">
                  <c:v>1542.4</c:v>
                </c:pt>
                <c:pt idx="3856">
                  <c:v>1542.8</c:v>
                </c:pt>
                <c:pt idx="3857">
                  <c:v>1543.2</c:v>
                </c:pt>
                <c:pt idx="3858">
                  <c:v>1543.6</c:v>
                </c:pt>
                <c:pt idx="3859">
                  <c:v>1544</c:v>
                </c:pt>
                <c:pt idx="3860">
                  <c:v>1544.4</c:v>
                </c:pt>
                <c:pt idx="3861">
                  <c:v>1544.8</c:v>
                </c:pt>
                <c:pt idx="3862">
                  <c:v>1545.2</c:v>
                </c:pt>
                <c:pt idx="3863">
                  <c:v>1545.6</c:v>
                </c:pt>
                <c:pt idx="3864">
                  <c:v>1546</c:v>
                </c:pt>
                <c:pt idx="3865">
                  <c:v>1546.4</c:v>
                </c:pt>
                <c:pt idx="3866">
                  <c:v>1546.8</c:v>
                </c:pt>
                <c:pt idx="3867">
                  <c:v>1547.2</c:v>
                </c:pt>
                <c:pt idx="3868">
                  <c:v>1547.6</c:v>
                </c:pt>
                <c:pt idx="3869">
                  <c:v>1548</c:v>
                </c:pt>
                <c:pt idx="3870">
                  <c:v>1548.4</c:v>
                </c:pt>
                <c:pt idx="3871">
                  <c:v>1548.8</c:v>
                </c:pt>
                <c:pt idx="3872">
                  <c:v>1549.2</c:v>
                </c:pt>
                <c:pt idx="3873">
                  <c:v>1549.6</c:v>
                </c:pt>
                <c:pt idx="3874">
                  <c:v>1550</c:v>
                </c:pt>
                <c:pt idx="3875">
                  <c:v>1550.4</c:v>
                </c:pt>
                <c:pt idx="3876">
                  <c:v>1550.8</c:v>
                </c:pt>
                <c:pt idx="3877">
                  <c:v>1551.2</c:v>
                </c:pt>
                <c:pt idx="3878">
                  <c:v>1551.6</c:v>
                </c:pt>
                <c:pt idx="3879">
                  <c:v>1552</c:v>
                </c:pt>
                <c:pt idx="3880">
                  <c:v>1552.4</c:v>
                </c:pt>
                <c:pt idx="3881">
                  <c:v>1552.8</c:v>
                </c:pt>
                <c:pt idx="3882">
                  <c:v>1553.2</c:v>
                </c:pt>
                <c:pt idx="3883">
                  <c:v>1553.6</c:v>
                </c:pt>
                <c:pt idx="3884">
                  <c:v>1554</c:v>
                </c:pt>
                <c:pt idx="3885">
                  <c:v>1554.4</c:v>
                </c:pt>
                <c:pt idx="3886">
                  <c:v>1554.8</c:v>
                </c:pt>
                <c:pt idx="3887">
                  <c:v>1555.2</c:v>
                </c:pt>
                <c:pt idx="3888">
                  <c:v>1555.6</c:v>
                </c:pt>
                <c:pt idx="3889">
                  <c:v>1556</c:v>
                </c:pt>
                <c:pt idx="3890">
                  <c:v>1556.4</c:v>
                </c:pt>
                <c:pt idx="3891">
                  <c:v>1556.8</c:v>
                </c:pt>
                <c:pt idx="3892">
                  <c:v>1557.2</c:v>
                </c:pt>
                <c:pt idx="3893">
                  <c:v>1557.6</c:v>
                </c:pt>
                <c:pt idx="3894">
                  <c:v>1558</c:v>
                </c:pt>
                <c:pt idx="3895">
                  <c:v>1558.4</c:v>
                </c:pt>
                <c:pt idx="3896">
                  <c:v>1558.8</c:v>
                </c:pt>
                <c:pt idx="3897">
                  <c:v>1559.2</c:v>
                </c:pt>
                <c:pt idx="3898">
                  <c:v>1559.6</c:v>
                </c:pt>
                <c:pt idx="3899">
                  <c:v>1560</c:v>
                </c:pt>
                <c:pt idx="3900">
                  <c:v>1560.4</c:v>
                </c:pt>
                <c:pt idx="3901">
                  <c:v>1560.8</c:v>
                </c:pt>
                <c:pt idx="3902">
                  <c:v>1561.2</c:v>
                </c:pt>
                <c:pt idx="3903">
                  <c:v>1561.6</c:v>
                </c:pt>
                <c:pt idx="3904">
                  <c:v>1562</c:v>
                </c:pt>
                <c:pt idx="3905">
                  <c:v>1562.4</c:v>
                </c:pt>
                <c:pt idx="3906">
                  <c:v>1562.8</c:v>
                </c:pt>
                <c:pt idx="3907">
                  <c:v>1563.2</c:v>
                </c:pt>
                <c:pt idx="3908">
                  <c:v>1563.6</c:v>
                </c:pt>
                <c:pt idx="3909">
                  <c:v>1564</c:v>
                </c:pt>
                <c:pt idx="3910">
                  <c:v>1564.4</c:v>
                </c:pt>
                <c:pt idx="3911">
                  <c:v>1564.8</c:v>
                </c:pt>
                <c:pt idx="3912">
                  <c:v>1565.2</c:v>
                </c:pt>
                <c:pt idx="3913">
                  <c:v>1565.6</c:v>
                </c:pt>
                <c:pt idx="3914">
                  <c:v>1566</c:v>
                </c:pt>
                <c:pt idx="3915">
                  <c:v>1566.4</c:v>
                </c:pt>
                <c:pt idx="3916">
                  <c:v>1566.8</c:v>
                </c:pt>
                <c:pt idx="3917">
                  <c:v>1567.2</c:v>
                </c:pt>
                <c:pt idx="3918">
                  <c:v>1567.6</c:v>
                </c:pt>
                <c:pt idx="3919">
                  <c:v>1568</c:v>
                </c:pt>
                <c:pt idx="3920">
                  <c:v>1568.4</c:v>
                </c:pt>
                <c:pt idx="3921">
                  <c:v>1568.8</c:v>
                </c:pt>
                <c:pt idx="3922">
                  <c:v>1569.2</c:v>
                </c:pt>
                <c:pt idx="3923">
                  <c:v>1569.6</c:v>
                </c:pt>
                <c:pt idx="3924">
                  <c:v>1570</c:v>
                </c:pt>
                <c:pt idx="3925">
                  <c:v>1570.4</c:v>
                </c:pt>
                <c:pt idx="3926">
                  <c:v>1570.8</c:v>
                </c:pt>
                <c:pt idx="3927">
                  <c:v>1571.2</c:v>
                </c:pt>
                <c:pt idx="3928">
                  <c:v>1571.6</c:v>
                </c:pt>
                <c:pt idx="3929">
                  <c:v>1572</c:v>
                </c:pt>
                <c:pt idx="3930">
                  <c:v>1572.4</c:v>
                </c:pt>
                <c:pt idx="3931">
                  <c:v>1572.8</c:v>
                </c:pt>
                <c:pt idx="3932">
                  <c:v>1573.2</c:v>
                </c:pt>
                <c:pt idx="3933">
                  <c:v>1573.6</c:v>
                </c:pt>
                <c:pt idx="3934">
                  <c:v>1574</c:v>
                </c:pt>
                <c:pt idx="3935">
                  <c:v>1574.4</c:v>
                </c:pt>
                <c:pt idx="3936">
                  <c:v>1574.8</c:v>
                </c:pt>
                <c:pt idx="3937">
                  <c:v>1575.2</c:v>
                </c:pt>
                <c:pt idx="3938">
                  <c:v>1575.6</c:v>
                </c:pt>
                <c:pt idx="3939">
                  <c:v>1576</c:v>
                </c:pt>
                <c:pt idx="3940">
                  <c:v>1576.4</c:v>
                </c:pt>
                <c:pt idx="3941">
                  <c:v>1576.8</c:v>
                </c:pt>
                <c:pt idx="3942">
                  <c:v>1577.2</c:v>
                </c:pt>
                <c:pt idx="3943">
                  <c:v>1577.6</c:v>
                </c:pt>
                <c:pt idx="3944">
                  <c:v>1578</c:v>
                </c:pt>
                <c:pt idx="3945">
                  <c:v>1578.4</c:v>
                </c:pt>
                <c:pt idx="3946">
                  <c:v>1578.8</c:v>
                </c:pt>
                <c:pt idx="3947">
                  <c:v>1579.2</c:v>
                </c:pt>
                <c:pt idx="3948">
                  <c:v>1579.6</c:v>
                </c:pt>
                <c:pt idx="3949">
                  <c:v>1580</c:v>
                </c:pt>
                <c:pt idx="3950">
                  <c:v>1580.4</c:v>
                </c:pt>
                <c:pt idx="3951">
                  <c:v>1580.8</c:v>
                </c:pt>
                <c:pt idx="3952">
                  <c:v>1581.2</c:v>
                </c:pt>
                <c:pt idx="3953">
                  <c:v>1581.6</c:v>
                </c:pt>
                <c:pt idx="3954">
                  <c:v>1582</c:v>
                </c:pt>
                <c:pt idx="3955">
                  <c:v>1582.4</c:v>
                </c:pt>
                <c:pt idx="3956">
                  <c:v>1582.8</c:v>
                </c:pt>
                <c:pt idx="3957">
                  <c:v>1583.2</c:v>
                </c:pt>
                <c:pt idx="3958">
                  <c:v>1583.6</c:v>
                </c:pt>
                <c:pt idx="3959">
                  <c:v>1584</c:v>
                </c:pt>
                <c:pt idx="3960">
                  <c:v>1584.4</c:v>
                </c:pt>
                <c:pt idx="3961">
                  <c:v>1584.8</c:v>
                </c:pt>
                <c:pt idx="3962">
                  <c:v>1585.2</c:v>
                </c:pt>
                <c:pt idx="3963">
                  <c:v>1585.6</c:v>
                </c:pt>
                <c:pt idx="3964">
                  <c:v>1586</c:v>
                </c:pt>
                <c:pt idx="3965">
                  <c:v>1586.4</c:v>
                </c:pt>
                <c:pt idx="3966">
                  <c:v>1586.8</c:v>
                </c:pt>
                <c:pt idx="3967">
                  <c:v>1587.2</c:v>
                </c:pt>
                <c:pt idx="3968">
                  <c:v>1587.6</c:v>
                </c:pt>
                <c:pt idx="3969">
                  <c:v>1588</c:v>
                </c:pt>
                <c:pt idx="3970">
                  <c:v>1588.4</c:v>
                </c:pt>
                <c:pt idx="3971">
                  <c:v>1588.8</c:v>
                </c:pt>
                <c:pt idx="3972">
                  <c:v>1589.2</c:v>
                </c:pt>
                <c:pt idx="3973">
                  <c:v>1589.6</c:v>
                </c:pt>
                <c:pt idx="3974">
                  <c:v>1590</c:v>
                </c:pt>
                <c:pt idx="3975">
                  <c:v>1590.4</c:v>
                </c:pt>
                <c:pt idx="3976">
                  <c:v>1590.8</c:v>
                </c:pt>
                <c:pt idx="3977">
                  <c:v>1591.2</c:v>
                </c:pt>
                <c:pt idx="3978">
                  <c:v>1591.6</c:v>
                </c:pt>
                <c:pt idx="3979">
                  <c:v>1592</c:v>
                </c:pt>
                <c:pt idx="3980">
                  <c:v>1592.4</c:v>
                </c:pt>
                <c:pt idx="3981">
                  <c:v>1592.8</c:v>
                </c:pt>
                <c:pt idx="3982">
                  <c:v>1593.2</c:v>
                </c:pt>
                <c:pt idx="3983">
                  <c:v>1593.6</c:v>
                </c:pt>
                <c:pt idx="3984">
                  <c:v>1594</c:v>
                </c:pt>
                <c:pt idx="3985">
                  <c:v>1594.4</c:v>
                </c:pt>
                <c:pt idx="3986">
                  <c:v>1594.8</c:v>
                </c:pt>
                <c:pt idx="3987">
                  <c:v>1595.2</c:v>
                </c:pt>
                <c:pt idx="3988">
                  <c:v>1595.6</c:v>
                </c:pt>
                <c:pt idx="3989">
                  <c:v>1596</c:v>
                </c:pt>
                <c:pt idx="3990">
                  <c:v>1596.4</c:v>
                </c:pt>
                <c:pt idx="3991">
                  <c:v>1596.8</c:v>
                </c:pt>
                <c:pt idx="3992">
                  <c:v>1597.2</c:v>
                </c:pt>
                <c:pt idx="3993">
                  <c:v>1597.6</c:v>
                </c:pt>
                <c:pt idx="3994">
                  <c:v>1598</c:v>
                </c:pt>
                <c:pt idx="3995">
                  <c:v>1598.4</c:v>
                </c:pt>
                <c:pt idx="3996">
                  <c:v>1598.8</c:v>
                </c:pt>
                <c:pt idx="3997">
                  <c:v>1599.2</c:v>
                </c:pt>
                <c:pt idx="3998">
                  <c:v>1599.6</c:v>
                </c:pt>
                <c:pt idx="3999">
                  <c:v>1600</c:v>
                </c:pt>
                <c:pt idx="4000">
                  <c:v>1600.4</c:v>
                </c:pt>
                <c:pt idx="4001">
                  <c:v>1600.8</c:v>
                </c:pt>
                <c:pt idx="4002">
                  <c:v>1601.2</c:v>
                </c:pt>
                <c:pt idx="4003">
                  <c:v>1601.6</c:v>
                </c:pt>
                <c:pt idx="4004">
                  <c:v>1602</c:v>
                </c:pt>
                <c:pt idx="4005">
                  <c:v>1602.4</c:v>
                </c:pt>
                <c:pt idx="4006">
                  <c:v>1602.8</c:v>
                </c:pt>
                <c:pt idx="4007">
                  <c:v>1603.2</c:v>
                </c:pt>
                <c:pt idx="4008">
                  <c:v>1603.6</c:v>
                </c:pt>
                <c:pt idx="4009">
                  <c:v>1604</c:v>
                </c:pt>
                <c:pt idx="4010">
                  <c:v>1604.4</c:v>
                </c:pt>
                <c:pt idx="4011">
                  <c:v>1604.8</c:v>
                </c:pt>
                <c:pt idx="4012">
                  <c:v>1605.2</c:v>
                </c:pt>
                <c:pt idx="4013">
                  <c:v>1605.6</c:v>
                </c:pt>
                <c:pt idx="4014">
                  <c:v>1606</c:v>
                </c:pt>
                <c:pt idx="4015">
                  <c:v>1606.4</c:v>
                </c:pt>
                <c:pt idx="4016">
                  <c:v>1606.8</c:v>
                </c:pt>
                <c:pt idx="4017">
                  <c:v>1607.2</c:v>
                </c:pt>
                <c:pt idx="4018">
                  <c:v>1607.6</c:v>
                </c:pt>
                <c:pt idx="4019">
                  <c:v>1608</c:v>
                </c:pt>
                <c:pt idx="4020">
                  <c:v>1608.4</c:v>
                </c:pt>
                <c:pt idx="4021">
                  <c:v>1608.8</c:v>
                </c:pt>
                <c:pt idx="4022">
                  <c:v>1609.2</c:v>
                </c:pt>
                <c:pt idx="4023">
                  <c:v>1609.6</c:v>
                </c:pt>
                <c:pt idx="4024">
                  <c:v>1610</c:v>
                </c:pt>
                <c:pt idx="4025">
                  <c:v>1610.4</c:v>
                </c:pt>
                <c:pt idx="4026">
                  <c:v>1610.8</c:v>
                </c:pt>
                <c:pt idx="4027">
                  <c:v>1611.2</c:v>
                </c:pt>
                <c:pt idx="4028">
                  <c:v>1611.6</c:v>
                </c:pt>
                <c:pt idx="4029">
                  <c:v>1612</c:v>
                </c:pt>
                <c:pt idx="4030">
                  <c:v>1612.4</c:v>
                </c:pt>
                <c:pt idx="4031">
                  <c:v>1612.8</c:v>
                </c:pt>
                <c:pt idx="4032">
                  <c:v>1613.2</c:v>
                </c:pt>
                <c:pt idx="4033">
                  <c:v>1613.6</c:v>
                </c:pt>
                <c:pt idx="4034">
                  <c:v>1614</c:v>
                </c:pt>
                <c:pt idx="4035">
                  <c:v>1614.4</c:v>
                </c:pt>
                <c:pt idx="4036">
                  <c:v>1614.8</c:v>
                </c:pt>
                <c:pt idx="4037">
                  <c:v>1615.2</c:v>
                </c:pt>
                <c:pt idx="4038">
                  <c:v>1615.6</c:v>
                </c:pt>
                <c:pt idx="4039">
                  <c:v>1616</c:v>
                </c:pt>
                <c:pt idx="4040">
                  <c:v>1616.4</c:v>
                </c:pt>
                <c:pt idx="4041">
                  <c:v>1616.8</c:v>
                </c:pt>
                <c:pt idx="4042">
                  <c:v>1617.2</c:v>
                </c:pt>
                <c:pt idx="4043">
                  <c:v>1617.6</c:v>
                </c:pt>
                <c:pt idx="4044">
                  <c:v>1618</c:v>
                </c:pt>
                <c:pt idx="4045">
                  <c:v>1618.4</c:v>
                </c:pt>
                <c:pt idx="4046">
                  <c:v>1618.8</c:v>
                </c:pt>
                <c:pt idx="4047">
                  <c:v>1619.2</c:v>
                </c:pt>
                <c:pt idx="4048">
                  <c:v>1619.6</c:v>
                </c:pt>
                <c:pt idx="4049">
                  <c:v>1620</c:v>
                </c:pt>
                <c:pt idx="4050">
                  <c:v>1620.4</c:v>
                </c:pt>
                <c:pt idx="4051">
                  <c:v>1620.8</c:v>
                </c:pt>
                <c:pt idx="4052">
                  <c:v>1621.2</c:v>
                </c:pt>
                <c:pt idx="4053">
                  <c:v>1621.6</c:v>
                </c:pt>
                <c:pt idx="4054">
                  <c:v>1622</c:v>
                </c:pt>
                <c:pt idx="4055">
                  <c:v>1622.4</c:v>
                </c:pt>
                <c:pt idx="4056">
                  <c:v>1622.8</c:v>
                </c:pt>
                <c:pt idx="4057">
                  <c:v>1623.2</c:v>
                </c:pt>
                <c:pt idx="4058">
                  <c:v>1623.6</c:v>
                </c:pt>
                <c:pt idx="4059">
                  <c:v>1624</c:v>
                </c:pt>
                <c:pt idx="4060">
                  <c:v>1624.4</c:v>
                </c:pt>
                <c:pt idx="4061">
                  <c:v>1624.8</c:v>
                </c:pt>
                <c:pt idx="4062">
                  <c:v>1625.2</c:v>
                </c:pt>
                <c:pt idx="4063">
                  <c:v>1625.6</c:v>
                </c:pt>
                <c:pt idx="4064">
                  <c:v>1626</c:v>
                </c:pt>
                <c:pt idx="4065">
                  <c:v>1626.4</c:v>
                </c:pt>
                <c:pt idx="4066">
                  <c:v>1626.8</c:v>
                </c:pt>
                <c:pt idx="4067">
                  <c:v>1627.2</c:v>
                </c:pt>
                <c:pt idx="4068">
                  <c:v>1627.6</c:v>
                </c:pt>
                <c:pt idx="4069">
                  <c:v>1628</c:v>
                </c:pt>
                <c:pt idx="4070">
                  <c:v>1628.4</c:v>
                </c:pt>
                <c:pt idx="4071">
                  <c:v>1628.8</c:v>
                </c:pt>
                <c:pt idx="4072">
                  <c:v>1629.2</c:v>
                </c:pt>
                <c:pt idx="4073">
                  <c:v>1629.6</c:v>
                </c:pt>
                <c:pt idx="4074">
                  <c:v>1630</c:v>
                </c:pt>
                <c:pt idx="4075">
                  <c:v>1630.4</c:v>
                </c:pt>
                <c:pt idx="4076">
                  <c:v>1630.8</c:v>
                </c:pt>
                <c:pt idx="4077">
                  <c:v>1631.2</c:v>
                </c:pt>
                <c:pt idx="4078">
                  <c:v>1631.6</c:v>
                </c:pt>
                <c:pt idx="4079">
                  <c:v>1632</c:v>
                </c:pt>
                <c:pt idx="4080">
                  <c:v>1632.4</c:v>
                </c:pt>
                <c:pt idx="4081">
                  <c:v>1632.8</c:v>
                </c:pt>
                <c:pt idx="4082">
                  <c:v>1633.2</c:v>
                </c:pt>
                <c:pt idx="4083">
                  <c:v>1633.6</c:v>
                </c:pt>
                <c:pt idx="4084">
                  <c:v>1634</c:v>
                </c:pt>
                <c:pt idx="4085">
                  <c:v>1634.4</c:v>
                </c:pt>
                <c:pt idx="4086">
                  <c:v>1634.8</c:v>
                </c:pt>
                <c:pt idx="4087">
                  <c:v>1635.2</c:v>
                </c:pt>
                <c:pt idx="4088">
                  <c:v>1635.6</c:v>
                </c:pt>
                <c:pt idx="4089">
                  <c:v>1636</c:v>
                </c:pt>
                <c:pt idx="4090">
                  <c:v>1636.4</c:v>
                </c:pt>
                <c:pt idx="4091">
                  <c:v>1636.8</c:v>
                </c:pt>
                <c:pt idx="4092">
                  <c:v>1637.2</c:v>
                </c:pt>
                <c:pt idx="4093">
                  <c:v>1637.6</c:v>
                </c:pt>
                <c:pt idx="4094">
                  <c:v>1638</c:v>
                </c:pt>
                <c:pt idx="4095">
                  <c:v>1638.4</c:v>
                </c:pt>
                <c:pt idx="4096">
                  <c:v>1638.8</c:v>
                </c:pt>
                <c:pt idx="4097">
                  <c:v>1639.2</c:v>
                </c:pt>
                <c:pt idx="4098">
                  <c:v>1639.6</c:v>
                </c:pt>
                <c:pt idx="4099">
                  <c:v>1640</c:v>
                </c:pt>
                <c:pt idx="4100">
                  <c:v>1640.4</c:v>
                </c:pt>
                <c:pt idx="4101">
                  <c:v>1640.8</c:v>
                </c:pt>
                <c:pt idx="4102">
                  <c:v>1641.2</c:v>
                </c:pt>
                <c:pt idx="4103">
                  <c:v>1641.6</c:v>
                </c:pt>
                <c:pt idx="4104">
                  <c:v>1642</c:v>
                </c:pt>
                <c:pt idx="4105">
                  <c:v>1642.4</c:v>
                </c:pt>
                <c:pt idx="4106">
                  <c:v>1642.8</c:v>
                </c:pt>
                <c:pt idx="4107">
                  <c:v>1643.2</c:v>
                </c:pt>
                <c:pt idx="4108">
                  <c:v>1643.6</c:v>
                </c:pt>
                <c:pt idx="4109">
                  <c:v>1644</c:v>
                </c:pt>
                <c:pt idx="4110">
                  <c:v>1644.4</c:v>
                </c:pt>
                <c:pt idx="4111">
                  <c:v>1644.8</c:v>
                </c:pt>
                <c:pt idx="4112">
                  <c:v>1645.2</c:v>
                </c:pt>
                <c:pt idx="4113">
                  <c:v>1645.6</c:v>
                </c:pt>
                <c:pt idx="4114">
                  <c:v>1646</c:v>
                </c:pt>
                <c:pt idx="4115">
                  <c:v>1646.4</c:v>
                </c:pt>
                <c:pt idx="4116">
                  <c:v>1646.8</c:v>
                </c:pt>
                <c:pt idx="4117">
                  <c:v>1647.2</c:v>
                </c:pt>
                <c:pt idx="4118">
                  <c:v>1647.6</c:v>
                </c:pt>
                <c:pt idx="4119">
                  <c:v>1648</c:v>
                </c:pt>
                <c:pt idx="4120">
                  <c:v>1648.4</c:v>
                </c:pt>
                <c:pt idx="4121">
                  <c:v>1648.8</c:v>
                </c:pt>
                <c:pt idx="4122">
                  <c:v>1649.2</c:v>
                </c:pt>
                <c:pt idx="4123">
                  <c:v>1649.6</c:v>
                </c:pt>
                <c:pt idx="4124">
                  <c:v>1650</c:v>
                </c:pt>
                <c:pt idx="4125">
                  <c:v>1650.4</c:v>
                </c:pt>
                <c:pt idx="4126">
                  <c:v>1650.8</c:v>
                </c:pt>
                <c:pt idx="4127">
                  <c:v>1651.2</c:v>
                </c:pt>
                <c:pt idx="4128">
                  <c:v>1651.6</c:v>
                </c:pt>
                <c:pt idx="4129">
                  <c:v>1652</c:v>
                </c:pt>
                <c:pt idx="4130">
                  <c:v>1652.4</c:v>
                </c:pt>
                <c:pt idx="4131">
                  <c:v>1652.8</c:v>
                </c:pt>
                <c:pt idx="4132">
                  <c:v>1653.2</c:v>
                </c:pt>
                <c:pt idx="4133">
                  <c:v>1653.6</c:v>
                </c:pt>
                <c:pt idx="4134">
                  <c:v>1654</c:v>
                </c:pt>
                <c:pt idx="4135">
                  <c:v>1654.4</c:v>
                </c:pt>
                <c:pt idx="4136">
                  <c:v>1654.8</c:v>
                </c:pt>
                <c:pt idx="4137">
                  <c:v>1655.2</c:v>
                </c:pt>
                <c:pt idx="4138">
                  <c:v>1655.6</c:v>
                </c:pt>
                <c:pt idx="4139">
                  <c:v>1656</c:v>
                </c:pt>
                <c:pt idx="4140">
                  <c:v>1656.4</c:v>
                </c:pt>
                <c:pt idx="4141">
                  <c:v>1656.8</c:v>
                </c:pt>
                <c:pt idx="4142">
                  <c:v>1657.2</c:v>
                </c:pt>
                <c:pt idx="4143">
                  <c:v>1657.6</c:v>
                </c:pt>
                <c:pt idx="4144">
                  <c:v>1658</c:v>
                </c:pt>
                <c:pt idx="4145">
                  <c:v>1658.4</c:v>
                </c:pt>
                <c:pt idx="4146">
                  <c:v>1658.8</c:v>
                </c:pt>
                <c:pt idx="4147">
                  <c:v>1659.2</c:v>
                </c:pt>
                <c:pt idx="4148">
                  <c:v>1659.6</c:v>
                </c:pt>
                <c:pt idx="4149">
                  <c:v>1660</c:v>
                </c:pt>
                <c:pt idx="4150">
                  <c:v>1660.4</c:v>
                </c:pt>
                <c:pt idx="4151">
                  <c:v>1660.8</c:v>
                </c:pt>
                <c:pt idx="4152">
                  <c:v>1661.2</c:v>
                </c:pt>
                <c:pt idx="4153">
                  <c:v>1661.6</c:v>
                </c:pt>
                <c:pt idx="4154">
                  <c:v>1662</c:v>
                </c:pt>
                <c:pt idx="4155">
                  <c:v>1662.4</c:v>
                </c:pt>
                <c:pt idx="4156">
                  <c:v>1662.8</c:v>
                </c:pt>
                <c:pt idx="4157">
                  <c:v>1663.2</c:v>
                </c:pt>
                <c:pt idx="4158">
                  <c:v>1663.6</c:v>
                </c:pt>
                <c:pt idx="4159">
                  <c:v>1664</c:v>
                </c:pt>
                <c:pt idx="4160">
                  <c:v>1664.4</c:v>
                </c:pt>
                <c:pt idx="4161">
                  <c:v>1664.8</c:v>
                </c:pt>
                <c:pt idx="4162">
                  <c:v>1665.2</c:v>
                </c:pt>
                <c:pt idx="4163">
                  <c:v>1665.6</c:v>
                </c:pt>
                <c:pt idx="4164">
                  <c:v>1666</c:v>
                </c:pt>
                <c:pt idx="4165">
                  <c:v>1666.4</c:v>
                </c:pt>
                <c:pt idx="4166">
                  <c:v>1666.8</c:v>
                </c:pt>
                <c:pt idx="4167">
                  <c:v>1667.2</c:v>
                </c:pt>
                <c:pt idx="4168">
                  <c:v>1667.6</c:v>
                </c:pt>
                <c:pt idx="4169">
                  <c:v>1668</c:v>
                </c:pt>
                <c:pt idx="4170">
                  <c:v>1668.4</c:v>
                </c:pt>
                <c:pt idx="4171">
                  <c:v>1668.8</c:v>
                </c:pt>
                <c:pt idx="4172">
                  <c:v>1669.2</c:v>
                </c:pt>
                <c:pt idx="4173">
                  <c:v>1669.6</c:v>
                </c:pt>
                <c:pt idx="4174">
                  <c:v>1670</c:v>
                </c:pt>
                <c:pt idx="4175">
                  <c:v>1670.4</c:v>
                </c:pt>
                <c:pt idx="4176">
                  <c:v>1670.8</c:v>
                </c:pt>
                <c:pt idx="4177">
                  <c:v>1671.2</c:v>
                </c:pt>
                <c:pt idx="4178">
                  <c:v>1671.6</c:v>
                </c:pt>
                <c:pt idx="4179">
                  <c:v>1672</c:v>
                </c:pt>
                <c:pt idx="4180">
                  <c:v>1672.4</c:v>
                </c:pt>
                <c:pt idx="4181">
                  <c:v>1672.8</c:v>
                </c:pt>
                <c:pt idx="4182">
                  <c:v>1673.2</c:v>
                </c:pt>
                <c:pt idx="4183">
                  <c:v>1673.6</c:v>
                </c:pt>
                <c:pt idx="4184">
                  <c:v>1674</c:v>
                </c:pt>
                <c:pt idx="4185">
                  <c:v>1674.4</c:v>
                </c:pt>
                <c:pt idx="4186">
                  <c:v>1674.8</c:v>
                </c:pt>
                <c:pt idx="4187">
                  <c:v>1675.2</c:v>
                </c:pt>
                <c:pt idx="4188">
                  <c:v>1675.6</c:v>
                </c:pt>
                <c:pt idx="4189">
                  <c:v>1676</c:v>
                </c:pt>
                <c:pt idx="4190">
                  <c:v>1676.4</c:v>
                </c:pt>
                <c:pt idx="4191">
                  <c:v>1676.8</c:v>
                </c:pt>
                <c:pt idx="4192">
                  <c:v>1677.2</c:v>
                </c:pt>
                <c:pt idx="4193">
                  <c:v>1677.6</c:v>
                </c:pt>
                <c:pt idx="4194">
                  <c:v>1678</c:v>
                </c:pt>
                <c:pt idx="4195">
                  <c:v>1678.4</c:v>
                </c:pt>
                <c:pt idx="4196">
                  <c:v>1678.8</c:v>
                </c:pt>
                <c:pt idx="4197">
                  <c:v>1679.2</c:v>
                </c:pt>
                <c:pt idx="4198">
                  <c:v>1679.6</c:v>
                </c:pt>
                <c:pt idx="4199">
                  <c:v>1680</c:v>
                </c:pt>
                <c:pt idx="4200">
                  <c:v>1680.4</c:v>
                </c:pt>
                <c:pt idx="4201">
                  <c:v>1680.8</c:v>
                </c:pt>
                <c:pt idx="4202">
                  <c:v>1681.2</c:v>
                </c:pt>
                <c:pt idx="4203">
                  <c:v>1681.6</c:v>
                </c:pt>
                <c:pt idx="4204">
                  <c:v>1682</c:v>
                </c:pt>
                <c:pt idx="4205">
                  <c:v>1682.4</c:v>
                </c:pt>
                <c:pt idx="4206">
                  <c:v>1682.8</c:v>
                </c:pt>
                <c:pt idx="4207">
                  <c:v>1683.2</c:v>
                </c:pt>
                <c:pt idx="4208">
                  <c:v>1683.6</c:v>
                </c:pt>
                <c:pt idx="4209">
                  <c:v>1684</c:v>
                </c:pt>
                <c:pt idx="4210">
                  <c:v>1684.4</c:v>
                </c:pt>
                <c:pt idx="4211">
                  <c:v>1684.8</c:v>
                </c:pt>
                <c:pt idx="4212">
                  <c:v>1685.2</c:v>
                </c:pt>
                <c:pt idx="4213">
                  <c:v>1685.6</c:v>
                </c:pt>
                <c:pt idx="4214">
                  <c:v>1686</c:v>
                </c:pt>
                <c:pt idx="4215">
                  <c:v>1686.4</c:v>
                </c:pt>
                <c:pt idx="4216">
                  <c:v>1686.8</c:v>
                </c:pt>
                <c:pt idx="4217">
                  <c:v>1687.2</c:v>
                </c:pt>
                <c:pt idx="4218">
                  <c:v>1687.6</c:v>
                </c:pt>
                <c:pt idx="4219">
                  <c:v>1688</c:v>
                </c:pt>
                <c:pt idx="4220">
                  <c:v>1688.4</c:v>
                </c:pt>
                <c:pt idx="4221">
                  <c:v>1688.8</c:v>
                </c:pt>
                <c:pt idx="4222">
                  <c:v>1689.2</c:v>
                </c:pt>
                <c:pt idx="4223">
                  <c:v>1689.6</c:v>
                </c:pt>
                <c:pt idx="4224">
                  <c:v>1690</c:v>
                </c:pt>
                <c:pt idx="4225">
                  <c:v>1690.4</c:v>
                </c:pt>
                <c:pt idx="4226">
                  <c:v>1690.8</c:v>
                </c:pt>
                <c:pt idx="4227">
                  <c:v>1691.2</c:v>
                </c:pt>
                <c:pt idx="4228">
                  <c:v>1691.6</c:v>
                </c:pt>
                <c:pt idx="4229">
                  <c:v>1692</c:v>
                </c:pt>
                <c:pt idx="4230">
                  <c:v>1692.4</c:v>
                </c:pt>
                <c:pt idx="4231">
                  <c:v>1692.8</c:v>
                </c:pt>
                <c:pt idx="4232">
                  <c:v>1693.2</c:v>
                </c:pt>
                <c:pt idx="4233">
                  <c:v>1693.6</c:v>
                </c:pt>
                <c:pt idx="4234">
                  <c:v>1694</c:v>
                </c:pt>
                <c:pt idx="4235">
                  <c:v>1694.4</c:v>
                </c:pt>
                <c:pt idx="4236">
                  <c:v>1694.8</c:v>
                </c:pt>
                <c:pt idx="4237">
                  <c:v>1695.2</c:v>
                </c:pt>
                <c:pt idx="4238">
                  <c:v>1695.6</c:v>
                </c:pt>
                <c:pt idx="4239">
                  <c:v>1696</c:v>
                </c:pt>
                <c:pt idx="4240">
                  <c:v>1696.4</c:v>
                </c:pt>
                <c:pt idx="4241">
                  <c:v>1696.8</c:v>
                </c:pt>
                <c:pt idx="4242">
                  <c:v>1697.2</c:v>
                </c:pt>
                <c:pt idx="4243">
                  <c:v>1697.6</c:v>
                </c:pt>
                <c:pt idx="4244">
                  <c:v>1698</c:v>
                </c:pt>
                <c:pt idx="4245">
                  <c:v>1698.4</c:v>
                </c:pt>
                <c:pt idx="4246">
                  <c:v>1698.8</c:v>
                </c:pt>
                <c:pt idx="4247">
                  <c:v>1699.2</c:v>
                </c:pt>
                <c:pt idx="4248">
                  <c:v>1699.6</c:v>
                </c:pt>
                <c:pt idx="4249">
                  <c:v>1700</c:v>
                </c:pt>
                <c:pt idx="4250">
                  <c:v>1700.4</c:v>
                </c:pt>
                <c:pt idx="4251">
                  <c:v>1700.8</c:v>
                </c:pt>
                <c:pt idx="4252">
                  <c:v>1701.2</c:v>
                </c:pt>
                <c:pt idx="4253">
                  <c:v>1701.6</c:v>
                </c:pt>
                <c:pt idx="4254">
                  <c:v>1702</c:v>
                </c:pt>
                <c:pt idx="4255">
                  <c:v>1702.4</c:v>
                </c:pt>
                <c:pt idx="4256">
                  <c:v>1702.8</c:v>
                </c:pt>
                <c:pt idx="4257">
                  <c:v>1703.2</c:v>
                </c:pt>
                <c:pt idx="4258">
                  <c:v>1703.6</c:v>
                </c:pt>
                <c:pt idx="4259">
                  <c:v>1704</c:v>
                </c:pt>
                <c:pt idx="4260">
                  <c:v>1704.4</c:v>
                </c:pt>
                <c:pt idx="4261">
                  <c:v>1704.8</c:v>
                </c:pt>
                <c:pt idx="4262">
                  <c:v>1705.2</c:v>
                </c:pt>
                <c:pt idx="4263">
                  <c:v>1705.6</c:v>
                </c:pt>
                <c:pt idx="4264">
                  <c:v>1706</c:v>
                </c:pt>
                <c:pt idx="4265">
                  <c:v>1706.4</c:v>
                </c:pt>
                <c:pt idx="4266">
                  <c:v>1706.8</c:v>
                </c:pt>
                <c:pt idx="4267">
                  <c:v>1707.2</c:v>
                </c:pt>
                <c:pt idx="4268">
                  <c:v>1707.6</c:v>
                </c:pt>
                <c:pt idx="4269">
                  <c:v>1708</c:v>
                </c:pt>
                <c:pt idx="4270">
                  <c:v>1708.4</c:v>
                </c:pt>
                <c:pt idx="4271">
                  <c:v>1708.8</c:v>
                </c:pt>
                <c:pt idx="4272">
                  <c:v>1709.2</c:v>
                </c:pt>
                <c:pt idx="4273">
                  <c:v>1709.6</c:v>
                </c:pt>
                <c:pt idx="4274">
                  <c:v>1710</c:v>
                </c:pt>
                <c:pt idx="4275">
                  <c:v>1710.4</c:v>
                </c:pt>
                <c:pt idx="4276">
                  <c:v>1710.8</c:v>
                </c:pt>
                <c:pt idx="4277">
                  <c:v>1711.2</c:v>
                </c:pt>
                <c:pt idx="4278">
                  <c:v>1711.6</c:v>
                </c:pt>
                <c:pt idx="4279">
                  <c:v>1712</c:v>
                </c:pt>
                <c:pt idx="4280">
                  <c:v>1712.4</c:v>
                </c:pt>
                <c:pt idx="4281">
                  <c:v>1712.8</c:v>
                </c:pt>
                <c:pt idx="4282">
                  <c:v>1713.2</c:v>
                </c:pt>
                <c:pt idx="4283">
                  <c:v>1713.6</c:v>
                </c:pt>
                <c:pt idx="4284">
                  <c:v>1714</c:v>
                </c:pt>
                <c:pt idx="4285">
                  <c:v>1714.4</c:v>
                </c:pt>
                <c:pt idx="4286">
                  <c:v>1714.8</c:v>
                </c:pt>
                <c:pt idx="4287">
                  <c:v>1715.2</c:v>
                </c:pt>
                <c:pt idx="4288">
                  <c:v>1715.6</c:v>
                </c:pt>
                <c:pt idx="4289">
                  <c:v>1716</c:v>
                </c:pt>
                <c:pt idx="4290">
                  <c:v>1716.4</c:v>
                </c:pt>
                <c:pt idx="4291">
                  <c:v>1716.8</c:v>
                </c:pt>
                <c:pt idx="4292">
                  <c:v>1717.2</c:v>
                </c:pt>
                <c:pt idx="4293">
                  <c:v>1717.6</c:v>
                </c:pt>
                <c:pt idx="4294">
                  <c:v>1718</c:v>
                </c:pt>
                <c:pt idx="4295">
                  <c:v>1718.4</c:v>
                </c:pt>
                <c:pt idx="4296">
                  <c:v>1718.8</c:v>
                </c:pt>
                <c:pt idx="4297">
                  <c:v>1719.2</c:v>
                </c:pt>
                <c:pt idx="4298">
                  <c:v>1719.6</c:v>
                </c:pt>
                <c:pt idx="4299">
                  <c:v>1720</c:v>
                </c:pt>
                <c:pt idx="4300">
                  <c:v>1720.4</c:v>
                </c:pt>
                <c:pt idx="4301">
                  <c:v>1720.8</c:v>
                </c:pt>
                <c:pt idx="4302">
                  <c:v>1721.2</c:v>
                </c:pt>
                <c:pt idx="4303">
                  <c:v>1721.6</c:v>
                </c:pt>
                <c:pt idx="4304">
                  <c:v>1722</c:v>
                </c:pt>
                <c:pt idx="4305">
                  <c:v>1722.4</c:v>
                </c:pt>
                <c:pt idx="4306">
                  <c:v>1722.8</c:v>
                </c:pt>
                <c:pt idx="4307">
                  <c:v>1723.2</c:v>
                </c:pt>
                <c:pt idx="4308">
                  <c:v>1723.6</c:v>
                </c:pt>
                <c:pt idx="4309">
                  <c:v>1724</c:v>
                </c:pt>
                <c:pt idx="4310">
                  <c:v>1724.4</c:v>
                </c:pt>
                <c:pt idx="4311">
                  <c:v>1724.8</c:v>
                </c:pt>
                <c:pt idx="4312">
                  <c:v>1725.2</c:v>
                </c:pt>
                <c:pt idx="4313">
                  <c:v>1725.6</c:v>
                </c:pt>
                <c:pt idx="4314">
                  <c:v>1726</c:v>
                </c:pt>
                <c:pt idx="4315">
                  <c:v>1726.4</c:v>
                </c:pt>
                <c:pt idx="4316">
                  <c:v>1726.8</c:v>
                </c:pt>
                <c:pt idx="4317">
                  <c:v>1727.2</c:v>
                </c:pt>
                <c:pt idx="4318">
                  <c:v>1727.6</c:v>
                </c:pt>
                <c:pt idx="4319">
                  <c:v>1728</c:v>
                </c:pt>
                <c:pt idx="4320">
                  <c:v>1728.4</c:v>
                </c:pt>
                <c:pt idx="4321">
                  <c:v>1728.8</c:v>
                </c:pt>
                <c:pt idx="4322">
                  <c:v>1729.2</c:v>
                </c:pt>
                <c:pt idx="4323">
                  <c:v>1729.6</c:v>
                </c:pt>
                <c:pt idx="4324">
                  <c:v>1730</c:v>
                </c:pt>
                <c:pt idx="4325">
                  <c:v>1730.4</c:v>
                </c:pt>
                <c:pt idx="4326">
                  <c:v>1730.8</c:v>
                </c:pt>
                <c:pt idx="4327">
                  <c:v>1731.2</c:v>
                </c:pt>
                <c:pt idx="4328">
                  <c:v>1731.6</c:v>
                </c:pt>
                <c:pt idx="4329">
                  <c:v>1732</c:v>
                </c:pt>
                <c:pt idx="4330">
                  <c:v>1732.4</c:v>
                </c:pt>
                <c:pt idx="4331">
                  <c:v>1732.8</c:v>
                </c:pt>
                <c:pt idx="4332">
                  <c:v>1733.2</c:v>
                </c:pt>
                <c:pt idx="4333">
                  <c:v>1733.6</c:v>
                </c:pt>
                <c:pt idx="4334">
                  <c:v>1734</c:v>
                </c:pt>
                <c:pt idx="4335">
                  <c:v>1734.4</c:v>
                </c:pt>
                <c:pt idx="4336">
                  <c:v>1734.8</c:v>
                </c:pt>
                <c:pt idx="4337">
                  <c:v>1735.2</c:v>
                </c:pt>
                <c:pt idx="4338">
                  <c:v>1735.6</c:v>
                </c:pt>
                <c:pt idx="4339">
                  <c:v>1736</c:v>
                </c:pt>
                <c:pt idx="4340">
                  <c:v>1736.4</c:v>
                </c:pt>
                <c:pt idx="4341">
                  <c:v>1736.8</c:v>
                </c:pt>
                <c:pt idx="4342">
                  <c:v>1737.2</c:v>
                </c:pt>
                <c:pt idx="4343">
                  <c:v>1737.6</c:v>
                </c:pt>
                <c:pt idx="4344">
                  <c:v>1738</c:v>
                </c:pt>
                <c:pt idx="4345">
                  <c:v>1738.4</c:v>
                </c:pt>
                <c:pt idx="4346">
                  <c:v>1738.8</c:v>
                </c:pt>
                <c:pt idx="4347">
                  <c:v>1739.2</c:v>
                </c:pt>
                <c:pt idx="4348">
                  <c:v>1739.6</c:v>
                </c:pt>
                <c:pt idx="4349">
                  <c:v>1740</c:v>
                </c:pt>
                <c:pt idx="4350">
                  <c:v>1740.4</c:v>
                </c:pt>
                <c:pt idx="4351">
                  <c:v>1740.8</c:v>
                </c:pt>
                <c:pt idx="4352">
                  <c:v>1741.2</c:v>
                </c:pt>
                <c:pt idx="4353">
                  <c:v>1741.6</c:v>
                </c:pt>
                <c:pt idx="4354">
                  <c:v>1742</c:v>
                </c:pt>
                <c:pt idx="4355">
                  <c:v>1742.4</c:v>
                </c:pt>
                <c:pt idx="4356">
                  <c:v>1742.8</c:v>
                </c:pt>
                <c:pt idx="4357">
                  <c:v>1743.2</c:v>
                </c:pt>
                <c:pt idx="4358">
                  <c:v>1743.6</c:v>
                </c:pt>
                <c:pt idx="4359">
                  <c:v>1744</c:v>
                </c:pt>
                <c:pt idx="4360">
                  <c:v>1744.4</c:v>
                </c:pt>
                <c:pt idx="4361">
                  <c:v>1744.8</c:v>
                </c:pt>
                <c:pt idx="4362">
                  <c:v>1745.2</c:v>
                </c:pt>
                <c:pt idx="4363">
                  <c:v>1745.6</c:v>
                </c:pt>
                <c:pt idx="4364">
                  <c:v>1746</c:v>
                </c:pt>
                <c:pt idx="4365">
                  <c:v>1746.4</c:v>
                </c:pt>
                <c:pt idx="4366">
                  <c:v>1746.8</c:v>
                </c:pt>
                <c:pt idx="4367">
                  <c:v>1747.2</c:v>
                </c:pt>
                <c:pt idx="4368">
                  <c:v>1747.6</c:v>
                </c:pt>
                <c:pt idx="4369">
                  <c:v>1748</c:v>
                </c:pt>
                <c:pt idx="4370">
                  <c:v>1748.4</c:v>
                </c:pt>
                <c:pt idx="4371">
                  <c:v>1748.8</c:v>
                </c:pt>
                <c:pt idx="4372">
                  <c:v>1749.2</c:v>
                </c:pt>
                <c:pt idx="4373">
                  <c:v>1749.6</c:v>
                </c:pt>
                <c:pt idx="4374">
                  <c:v>1750</c:v>
                </c:pt>
                <c:pt idx="4375">
                  <c:v>1750.4</c:v>
                </c:pt>
                <c:pt idx="4376">
                  <c:v>1750.8</c:v>
                </c:pt>
                <c:pt idx="4377">
                  <c:v>1751.2</c:v>
                </c:pt>
                <c:pt idx="4378">
                  <c:v>1751.6</c:v>
                </c:pt>
                <c:pt idx="4379">
                  <c:v>1752</c:v>
                </c:pt>
                <c:pt idx="4380">
                  <c:v>1752.4</c:v>
                </c:pt>
                <c:pt idx="4381">
                  <c:v>1752.8</c:v>
                </c:pt>
                <c:pt idx="4382">
                  <c:v>1753.2</c:v>
                </c:pt>
                <c:pt idx="4383">
                  <c:v>1753.6</c:v>
                </c:pt>
                <c:pt idx="4384">
                  <c:v>1754</c:v>
                </c:pt>
                <c:pt idx="4385">
                  <c:v>1754.4</c:v>
                </c:pt>
                <c:pt idx="4386">
                  <c:v>1754.8</c:v>
                </c:pt>
                <c:pt idx="4387">
                  <c:v>1755.2</c:v>
                </c:pt>
                <c:pt idx="4388">
                  <c:v>1755.6</c:v>
                </c:pt>
                <c:pt idx="4389">
                  <c:v>1756</c:v>
                </c:pt>
                <c:pt idx="4390">
                  <c:v>1756.4</c:v>
                </c:pt>
                <c:pt idx="4391">
                  <c:v>1756.8</c:v>
                </c:pt>
                <c:pt idx="4392">
                  <c:v>1757.2</c:v>
                </c:pt>
                <c:pt idx="4393">
                  <c:v>1757.6</c:v>
                </c:pt>
                <c:pt idx="4394">
                  <c:v>1758</c:v>
                </c:pt>
                <c:pt idx="4395">
                  <c:v>1758.4</c:v>
                </c:pt>
                <c:pt idx="4396">
                  <c:v>1758.8</c:v>
                </c:pt>
                <c:pt idx="4397">
                  <c:v>1759.2</c:v>
                </c:pt>
                <c:pt idx="4398">
                  <c:v>1759.6</c:v>
                </c:pt>
                <c:pt idx="4399">
                  <c:v>1760</c:v>
                </c:pt>
                <c:pt idx="4400">
                  <c:v>1760.4</c:v>
                </c:pt>
                <c:pt idx="4401">
                  <c:v>1760.8</c:v>
                </c:pt>
                <c:pt idx="4402">
                  <c:v>1761.2</c:v>
                </c:pt>
                <c:pt idx="4403">
                  <c:v>1761.6</c:v>
                </c:pt>
                <c:pt idx="4404">
                  <c:v>1762</c:v>
                </c:pt>
                <c:pt idx="4405">
                  <c:v>1762.4</c:v>
                </c:pt>
                <c:pt idx="4406">
                  <c:v>1762.8</c:v>
                </c:pt>
                <c:pt idx="4407">
                  <c:v>1763.2</c:v>
                </c:pt>
                <c:pt idx="4408">
                  <c:v>1763.6</c:v>
                </c:pt>
                <c:pt idx="4409">
                  <c:v>1764</c:v>
                </c:pt>
                <c:pt idx="4410">
                  <c:v>1764.4</c:v>
                </c:pt>
                <c:pt idx="4411">
                  <c:v>1764.8</c:v>
                </c:pt>
                <c:pt idx="4412">
                  <c:v>1765.2</c:v>
                </c:pt>
                <c:pt idx="4413">
                  <c:v>1765.6</c:v>
                </c:pt>
                <c:pt idx="4414">
                  <c:v>1766</c:v>
                </c:pt>
                <c:pt idx="4415">
                  <c:v>1766.4</c:v>
                </c:pt>
                <c:pt idx="4416">
                  <c:v>1766.8</c:v>
                </c:pt>
                <c:pt idx="4417">
                  <c:v>1767.2</c:v>
                </c:pt>
                <c:pt idx="4418">
                  <c:v>1767.6</c:v>
                </c:pt>
                <c:pt idx="4419">
                  <c:v>1768</c:v>
                </c:pt>
                <c:pt idx="4420">
                  <c:v>1768.4</c:v>
                </c:pt>
                <c:pt idx="4421">
                  <c:v>1768.8</c:v>
                </c:pt>
                <c:pt idx="4422">
                  <c:v>1769.2</c:v>
                </c:pt>
                <c:pt idx="4423">
                  <c:v>1769.6</c:v>
                </c:pt>
                <c:pt idx="4424">
                  <c:v>1770</c:v>
                </c:pt>
                <c:pt idx="4425">
                  <c:v>1770.4</c:v>
                </c:pt>
                <c:pt idx="4426">
                  <c:v>1770.8</c:v>
                </c:pt>
                <c:pt idx="4427">
                  <c:v>1771.2</c:v>
                </c:pt>
                <c:pt idx="4428">
                  <c:v>1771.6</c:v>
                </c:pt>
                <c:pt idx="4429">
                  <c:v>1772</c:v>
                </c:pt>
                <c:pt idx="4430">
                  <c:v>1772.4</c:v>
                </c:pt>
                <c:pt idx="4431">
                  <c:v>1772.8</c:v>
                </c:pt>
                <c:pt idx="4432">
                  <c:v>1773.2</c:v>
                </c:pt>
                <c:pt idx="4433">
                  <c:v>1773.6</c:v>
                </c:pt>
                <c:pt idx="4434">
                  <c:v>1774</c:v>
                </c:pt>
                <c:pt idx="4435">
                  <c:v>1774.4</c:v>
                </c:pt>
                <c:pt idx="4436">
                  <c:v>1774.8</c:v>
                </c:pt>
                <c:pt idx="4437">
                  <c:v>1775.2</c:v>
                </c:pt>
                <c:pt idx="4438">
                  <c:v>1775.6</c:v>
                </c:pt>
                <c:pt idx="4439">
                  <c:v>1776</c:v>
                </c:pt>
                <c:pt idx="4440">
                  <c:v>1776.4</c:v>
                </c:pt>
                <c:pt idx="4441">
                  <c:v>1776.8</c:v>
                </c:pt>
                <c:pt idx="4442">
                  <c:v>1777.2</c:v>
                </c:pt>
                <c:pt idx="4443">
                  <c:v>1777.6</c:v>
                </c:pt>
                <c:pt idx="4444">
                  <c:v>1778</c:v>
                </c:pt>
                <c:pt idx="4445">
                  <c:v>1778.4</c:v>
                </c:pt>
                <c:pt idx="4446">
                  <c:v>1778.8</c:v>
                </c:pt>
                <c:pt idx="4447">
                  <c:v>1779.2</c:v>
                </c:pt>
                <c:pt idx="4448">
                  <c:v>1779.6</c:v>
                </c:pt>
                <c:pt idx="4449">
                  <c:v>1780</c:v>
                </c:pt>
                <c:pt idx="4450">
                  <c:v>1780.4</c:v>
                </c:pt>
                <c:pt idx="4451">
                  <c:v>1780.8</c:v>
                </c:pt>
                <c:pt idx="4452">
                  <c:v>1781.2</c:v>
                </c:pt>
                <c:pt idx="4453">
                  <c:v>1781.6</c:v>
                </c:pt>
                <c:pt idx="4454">
                  <c:v>1782</c:v>
                </c:pt>
                <c:pt idx="4455">
                  <c:v>1782.4</c:v>
                </c:pt>
                <c:pt idx="4456">
                  <c:v>1782.8</c:v>
                </c:pt>
                <c:pt idx="4457">
                  <c:v>1783.2</c:v>
                </c:pt>
                <c:pt idx="4458">
                  <c:v>1783.6</c:v>
                </c:pt>
                <c:pt idx="4459">
                  <c:v>1784</c:v>
                </c:pt>
                <c:pt idx="4460">
                  <c:v>1784.4</c:v>
                </c:pt>
                <c:pt idx="4461">
                  <c:v>1784.8</c:v>
                </c:pt>
                <c:pt idx="4462">
                  <c:v>1785.2</c:v>
                </c:pt>
                <c:pt idx="4463">
                  <c:v>1785.6</c:v>
                </c:pt>
                <c:pt idx="4464">
                  <c:v>1786</c:v>
                </c:pt>
                <c:pt idx="4465">
                  <c:v>1786.4</c:v>
                </c:pt>
                <c:pt idx="4466">
                  <c:v>1786.8</c:v>
                </c:pt>
                <c:pt idx="4467">
                  <c:v>1787.2</c:v>
                </c:pt>
                <c:pt idx="4468">
                  <c:v>1787.6</c:v>
                </c:pt>
                <c:pt idx="4469">
                  <c:v>1788</c:v>
                </c:pt>
                <c:pt idx="4470">
                  <c:v>1788.4</c:v>
                </c:pt>
                <c:pt idx="4471">
                  <c:v>1788.8</c:v>
                </c:pt>
                <c:pt idx="4472">
                  <c:v>1789.2</c:v>
                </c:pt>
                <c:pt idx="4473">
                  <c:v>1789.6</c:v>
                </c:pt>
                <c:pt idx="4474">
                  <c:v>1790</c:v>
                </c:pt>
                <c:pt idx="4475">
                  <c:v>1790.4</c:v>
                </c:pt>
                <c:pt idx="4476">
                  <c:v>1790.8</c:v>
                </c:pt>
                <c:pt idx="4477">
                  <c:v>1791.2</c:v>
                </c:pt>
                <c:pt idx="4478">
                  <c:v>1791.6</c:v>
                </c:pt>
                <c:pt idx="4479">
                  <c:v>1792</c:v>
                </c:pt>
                <c:pt idx="4480">
                  <c:v>1792.4</c:v>
                </c:pt>
                <c:pt idx="4481">
                  <c:v>1792.8</c:v>
                </c:pt>
                <c:pt idx="4482">
                  <c:v>1793.2</c:v>
                </c:pt>
                <c:pt idx="4483">
                  <c:v>1793.6</c:v>
                </c:pt>
                <c:pt idx="4484">
                  <c:v>1794</c:v>
                </c:pt>
                <c:pt idx="4485">
                  <c:v>1794.4</c:v>
                </c:pt>
                <c:pt idx="4486">
                  <c:v>1794.8</c:v>
                </c:pt>
                <c:pt idx="4487">
                  <c:v>1795.2</c:v>
                </c:pt>
                <c:pt idx="4488">
                  <c:v>1795.6</c:v>
                </c:pt>
                <c:pt idx="4489">
                  <c:v>1796</c:v>
                </c:pt>
                <c:pt idx="4490">
                  <c:v>1796.4</c:v>
                </c:pt>
                <c:pt idx="4491">
                  <c:v>1796.8</c:v>
                </c:pt>
                <c:pt idx="4492">
                  <c:v>1797.2</c:v>
                </c:pt>
                <c:pt idx="4493">
                  <c:v>1797.6</c:v>
                </c:pt>
                <c:pt idx="4494">
                  <c:v>1798</c:v>
                </c:pt>
                <c:pt idx="4495">
                  <c:v>1798.4</c:v>
                </c:pt>
                <c:pt idx="4496">
                  <c:v>1798.8</c:v>
                </c:pt>
                <c:pt idx="4497">
                  <c:v>1799.2</c:v>
                </c:pt>
                <c:pt idx="4498">
                  <c:v>1799.6</c:v>
                </c:pt>
                <c:pt idx="4499">
                  <c:v>1800</c:v>
                </c:pt>
                <c:pt idx="4500">
                  <c:v>1800.4</c:v>
                </c:pt>
                <c:pt idx="4501">
                  <c:v>1800.8</c:v>
                </c:pt>
                <c:pt idx="4502">
                  <c:v>1801.2</c:v>
                </c:pt>
                <c:pt idx="4503">
                  <c:v>1801.6</c:v>
                </c:pt>
                <c:pt idx="4504">
                  <c:v>1802</c:v>
                </c:pt>
                <c:pt idx="4505">
                  <c:v>1802.4</c:v>
                </c:pt>
                <c:pt idx="4506">
                  <c:v>1802.8</c:v>
                </c:pt>
                <c:pt idx="4507">
                  <c:v>1803.2</c:v>
                </c:pt>
                <c:pt idx="4508">
                  <c:v>1803.6</c:v>
                </c:pt>
                <c:pt idx="4509">
                  <c:v>1804</c:v>
                </c:pt>
                <c:pt idx="4510">
                  <c:v>1804.4</c:v>
                </c:pt>
                <c:pt idx="4511">
                  <c:v>1804.8</c:v>
                </c:pt>
                <c:pt idx="4512">
                  <c:v>1805.2</c:v>
                </c:pt>
                <c:pt idx="4513">
                  <c:v>1805.6</c:v>
                </c:pt>
                <c:pt idx="4514">
                  <c:v>1806</c:v>
                </c:pt>
                <c:pt idx="4515">
                  <c:v>1806.4</c:v>
                </c:pt>
                <c:pt idx="4516">
                  <c:v>1806.8</c:v>
                </c:pt>
                <c:pt idx="4517">
                  <c:v>1807.2</c:v>
                </c:pt>
                <c:pt idx="4518">
                  <c:v>1807.6</c:v>
                </c:pt>
                <c:pt idx="4519">
                  <c:v>1808</c:v>
                </c:pt>
                <c:pt idx="4520">
                  <c:v>1808.4</c:v>
                </c:pt>
                <c:pt idx="4521">
                  <c:v>1808.8</c:v>
                </c:pt>
                <c:pt idx="4522">
                  <c:v>1809.2</c:v>
                </c:pt>
                <c:pt idx="4523">
                  <c:v>1809.6</c:v>
                </c:pt>
                <c:pt idx="4524">
                  <c:v>1810</c:v>
                </c:pt>
                <c:pt idx="4525">
                  <c:v>1810.4</c:v>
                </c:pt>
                <c:pt idx="4526">
                  <c:v>1810.8</c:v>
                </c:pt>
                <c:pt idx="4527">
                  <c:v>1811.2</c:v>
                </c:pt>
                <c:pt idx="4528">
                  <c:v>1811.6</c:v>
                </c:pt>
                <c:pt idx="4529">
                  <c:v>1812</c:v>
                </c:pt>
                <c:pt idx="4530">
                  <c:v>1812.4</c:v>
                </c:pt>
                <c:pt idx="4531">
                  <c:v>1812.8</c:v>
                </c:pt>
                <c:pt idx="4532">
                  <c:v>1813.2</c:v>
                </c:pt>
                <c:pt idx="4533">
                  <c:v>1813.6</c:v>
                </c:pt>
                <c:pt idx="4534">
                  <c:v>1814</c:v>
                </c:pt>
                <c:pt idx="4535">
                  <c:v>1814.4</c:v>
                </c:pt>
                <c:pt idx="4536">
                  <c:v>1814.8</c:v>
                </c:pt>
                <c:pt idx="4537">
                  <c:v>1815.2</c:v>
                </c:pt>
                <c:pt idx="4538">
                  <c:v>1815.6</c:v>
                </c:pt>
                <c:pt idx="4539">
                  <c:v>1816</c:v>
                </c:pt>
                <c:pt idx="4540">
                  <c:v>1816.4</c:v>
                </c:pt>
                <c:pt idx="4541">
                  <c:v>1816.8</c:v>
                </c:pt>
                <c:pt idx="4542">
                  <c:v>1817.2</c:v>
                </c:pt>
                <c:pt idx="4543">
                  <c:v>1817.6</c:v>
                </c:pt>
                <c:pt idx="4544">
                  <c:v>1818</c:v>
                </c:pt>
                <c:pt idx="4545">
                  <c:v>1818.4</c:v>
                </c:pt>
                <c:pt idx="4546">
                  <c:v>1818.8</c:v>
                </c:pt>
                <c:pt idx="4547">
                  <c:v>1819.2</c:v>
                </c:pt>
                <c:pt idx="4548">
                  <c:v>1819.6</c:v>
                </c:pt>
                <c:pt idx="4549">
                  <c:v>1820</c:v>
                </c:pt>
                <c:pt idx="4550">
                  <c:v>1820.4</c:v>
                </c:pt>
                <c:pt idx="4551">
                  <c:v>1820.8</c:v>
                </c:pt>
                <c:pt idx="4552">
                  <c:v>1821.2</c:v>
                </c:pt>
                <c:pt idx="4553">
                  <c:v>1821.6</c:v>
                </c:pt>
                <c:pt idx="4554">
                  <c:v>1822</c:v>
                </c:pt>
                <c:pt idx="4555">
                  <c:v>1822.4</c:v>
                </c:pt>
                <c:pt idx="4556">
                  <c:v>1822.8</c:v>
                </c:pt>
                <c:pt idx="4557">
                  <c:v>1823.2</c:v>
                </c:pt>
                <c:pt idx="4558">
                  <c:v>1823.6</c:v>
                </c:pt>
                <c:pt idx="4559">
                  <c:v>1824</c:v>
                </c:pt>
                <c:pt idx="4560">
                  <c:v>1824.4</c:v>
                </c:pt>
                <c:pt idx="4561">
                  <c:v>1824.8</c:v>
                </c:pt>
                <c:pt idx="4562">
                  <c:v>1825.2</c:v>
                </c:pt>
                <c:pt idx="4563">
                  <c:v>1825.6</c:v>
                </c:pt>
                <c:pt idx="4564">
                  <c:v>1826</c:v>
                </c:pt>
                <c:pt idx="4565">
                  <c:v>1826.4</c:v>
                </c:pt>
                <c:pt idx="4566">
                  <c:v>1826.8</c:v>
                </c:pt>
                <c:pt idx="4567">
                  <c:v>1827.2</c:v>
                </c:pt>
                <c:pt idx="4568">
                  <c:v>1827.6</c:v>
                </c:pt>
                <c:pt idx="4569">
                  <c:v>1828</c:v>
                </c:pt>
                <c:pt idx="4570">
                  <c:v>1828.4</c:v>
                </c:pt>
                <c:pt idx="4571">
                  <c:v>1828.8</c:v>
                </c:pt>
                <c:pt idx="4572">
                  <c:v>1829.2</c:v>
                </c:pt>
                <c:pt idx="4573">
                  <c:v>1829.6</c:v>
                </c:pt>
                <c:pt idx="4574">
                  <c:v>1830</c:v>
                </c:pt>
                <c:pt idx="4575">
                  <c:v>1830.4</c:v>
                </c:pt>
                <c:pt idx="4576">
                  <c:v>1830.8</c:v>
                </c:pt>
                <c:pt idx="4577">
                  <c:v>1831.2</c:v>
                </c:pt>
                <c:pt idx="4578">
                  <c:v>1831.6</c:v>
                </c:pt>
                <c:pt idx="4579">
                  <c:v>1832</c:v>
                </c:pt>
                <c:pt idx="4580">
                  <c:v>1832.4</c:v>
                </c:pt>
                <c:pt idx="4581">
                  <c:v>1832.8</c:v>
                </c:pt>
                <c:pt idx="4582">
                  <c:v>1833.2</c:v>
                </c:pt>
                <c:pt idx="4583">
                  <c:v>1833.6</c:v>
                </c:pt>
                <c:pt idx="4584">
                  <c:v>1834</c:v>
                </c:pt>
                <c:pt idx="4585">
                  <c:v>1834.4</c:v>
                </c:pt>
                <c:pt idx="4586">
                  <c:v>1834.8</c:v>
                </c:pt>
                <c:pt idx="4587">
                  <c:v>1835.2</c:v>
                </c:pt>
                <c:pt idx="4588">
                  <c:v>1835.6</c:v>
                </c:pt>
                <c:pt idx="4589">
                  <c:v>1836</c:v>
                </c:pt>
                <c:pt idx="4590">
                  <c:v>1836.4</c:v>
                </c:pt>
                <c:pt idx="4591">
                  <c:v>1836.8</c:v>
                </c:pt>
                <c:pt idx="4592">
                  <c:v>1837.2</c:v>
                </c:pt>
                <c:pt idx="4593">
                  <c:v>1837.6</c:v>
                </c:pt>
                <c:pt idx="4594">
                  <c:v>1838</c:v>
                </c:pt>
                <c:pt idx="4595">
                  <c:v>1838.4</c:v>
                </c:pt>
                <c:pt idx="4596">
                  <c:v>1838.8</c:v>
                </c:pt>
                <c:pt idx="4597">
                  <c:v>1839.2</c:v>
                </c:pt>
                <c:pt idx="4598">
                  <c:v>1839.6</c:v>
                </c:pt>
                <c:pt idx="4599">
                  <c:v>1840</c:v>
                </c:pt>
                <c:pt idx="4600">
                  <c:v>1840.4</c:v>
                </c:pt>
                <c:pt idx="4601">
                  <c:v>1840.8</c:v>
                </c:pt>
                <c:pt idx="4602">
                  <c:v>1841.2</c:v>
                </c:pt>
                <c:pt idx="4603">
                  <c:v>1841.6</c:v>
                </c:pt>
                <c:pt idx="4604">
                  <c:v>1842</c:v>
                </c:pt>
                <c:pt idx="4605">
                  <c:v>1842.4</c:v>
                </c:pt>
                <c:pt idx="4606">
                  <c:v>1842.8</c:v>
                </c:pt>
                <c:pt idx="4607">
                  <c:v>1843.2</c:v>
                </c:pt>
                <c:pt idx="4608">
                  <c:v>1843.6</c:v>
                </c:pt>
                <c:pt idx="4609">
                  <c:v>1844</c:v>
                </c:pt>
                <c:pt idx="4610">
                  <c:v>1844.4</c:v>
                </c:pt>
                <c:pt idx="4611">
                  <c:v>1844.8</c:v>
                </c:pt>
                <c:pt idx="4612">
                  <c:v>1845.2</c:v>
                </c:pt>
                <c:pt idx="4613">
                  <c:v>1845.6</c:v>
                </c:pt>
                <c:pt idx="4614">
                  <c:v>1846</c:v>
                </c:pt>
                <c:pt idx="4615">
                  <c:v>1846.4</c:v>
                </c:pt>
                <c:pt idx="4616">
                  <c:v>1846.8</c:v>
                </c:pt>
                <c:pt idx="4617">
                  <c:v>1847.2</c:v>
                </c:pt>
                <c:pt idx="4618">
                  <c:v>1847.6</c:v>
                </c:pt>
                <c:pt idx="4619">
                  <c:v>1848</c:v>
                </c:pt>
                <c:pt idx="4620">
                  <c:v>1848.4</c:v>
                </c:pt>
                <c:pt idx="4621">
                  <c:v>1848.8</c:v>
                </c:pt>
                <c:pt idx="4622">
                  <c:v>1849.2</c:v>
                </c:pt>
                <c:pt idx="4623">
                  <c:v>1849.6</c:v>
                </c:pt>
                <c:pt idx="4624">
                  <c:v>1850</c:v>
                </c:pt>
                <c:pt idx="4625">
                  <c:v>1850.4</c:v>
                </c:pt>
                <c:pt idx="4626">
                  <c:v>1850.8</c:v>
                </c:pt>
                <c:pt idx="4627">
                  <c:v>1851.2</c:v>
                </c:pt>
                <c:pt idx="4628">
                  <c:v>1851.6</c:v>
                </c:pt>
                <c:pt idx="4629">
                  <c:v>1852</c:v>
                </c:pt>
                <c:pt idx="4630">
                  <c:v>1852.4</c:v>
                </c:pt>
                <c:pt idx="4631">
                  <c:v>1852.8</c:v>
                </c:pt>
                <c:pt idx="4632">
                  <c:v>1853.2</c:v>
                </c:pt>
                <c:pt idx="4633">
                  <c:v>1853.6</c:v>
                </c:pt>
                <c:pt idx="4634">
                  <c:v>1854</c:v>
                </c:pt>
                <c:pt idx="4635">
                  <c:v>1854.4</c:v>
                </c:pt>
                <c:pt idx="4636">
                  <c:v>1854.8</c:v>
                </c:pt>
                <c:pt idx="4637">
                  <c:v>1855.2</c:v>
                </c:pt>
                <c:pt idx="4638">
                  <c:v>1855.6</c:v>
                </c:pt>
                <c:pt idx="4639">
                  <c:v>1856</c:v>
                </c:pt>
                <c:pt idx="4640">
                  <c:v>1856.4</c:v>
                </c:pt>
                <c:pt idx="4641">
                  <c:v>1856.8</c:v>
                </c:pt>
                <c:pt idx="4642">
                  <c:v>1857.2</c:v>
                </c:pt>
                <c:pt idx="4643">
                  <c:v>1857.6</c:v>
                </c:pt>
                <c:pt idx="4644">
                  <c:v>1858</c:v>
                </c:pt>
                <c:pt idx="4645">
                  <c:v>1858.4</c:v>
                </c:pt>
                <c:pt idx="4646">
                  <c:v>1858.8</c:v>
                </c:pt>
                <c:pt idx="4647">
                  <c:v>1859.2</c:v>
                </c:pt>
                <c:pt idx="4648">
                  <c:v>1859.6</c:v>
                </c:pt>
                <c:pt idx="4649">
                  <c:v>1860</c:v>
                </c:pt>
                <c:pt idx="4650">
                  <c:v>1860.4</c:v>
                </c:pt>
                <c:pt idx="4651">
                  <c:v>1860.8</c:v>
                </c:pt>
                <c:pt idx="4652">
                  <c:v>1861.2</c:v>
                </c:pt>
                <c:pt idx="4653">
                  <c:v>1861.6</c:v>
                </c:pt>
                <c:pt idx="4654">
                  <c:v>1862</c:v>
                </c:pt>
                <c:pt idx="4655">
                  <c:v>1862.4</c:v>
                </c:pt>
                <c:pt idx="4656">
                  <c:v>1862.8</c:v>
                </c:pt>
                <c:pt idx="4657">
                  <c:v>1863.2</c:v>
                </c:pt>
                <c:pt idx="4658">
                  <c:v>1863.6</c:v>
                </c:pt>
                <c:pt idx="4659">
                  <c:v>1864</c:v>
                </c:pt>
                <c:pt idx="4660">
                  <c:v>1864.4</c:v>
                </c:pt>
                <c:pt idx="4661">
                  <c:v>1864.8</c:v>
                </c:pt>
                <c:pt idx="4662">
                  <c:v>1865.2</c:v>
                </c:pt>
                <c:pt idx="4663">
                  <c:v>1865.6</c:v>
                </c:pt>
                <c:pt idx="4664">
                  <c:v>1866</c:v>
                </c:pt>
                <c:pt idx="4665">
                  <c:v>1866.4</c:v>
                </c:pt>
                <c:pt idx="4666">
                  <c:v>1866.8</c:v>
                </c:pt>
                <c:pt idx="4667">
                  <c:v>1867.2</c:v>
                </c:pt>
                <c:pt idx="4668">
                  <c:v>1867.6</c:v>
                </c:pt>
                <c:pt idx="4669">
                  <c:v>1868</c:v>
                </c:pt>
                <c:pt idx="4670">
                  <c:v>1868.4</c:v>
                </c:pt>
                <c:pt idx="4671">
                  <c:v>1868.8</c:v>
                </c:pt>
                <c:pt idx="4672">
                  <c:v>1869.2</c:v>
                </c:pt>
                <c:pt idx="4673">
                  <c:v>1869.6</c:v>
                </c:pt>
                <c:pt idx="4674">
                  <c:v>1870</c:v>
                </c:pt>
                <c:pt idx="4675">
                  <c:v>1870.4</c:v>
                </c:pt>
                <c:pt idx="4676">
                  <c:v>1870.8</c:v>
                </c:pt>
                <c:pt idx="4677">
                  <c:v>1871.2</c:v>
                </c:pt>
                <c:pt idx="4678">
                  <c:v>1871.6</c:v>
                </c:pt>
                <c:pt idx="4679">
                  <c:v>1872</c:v>
                </c:pt>
                <c:pt idx="4680">
                  <c:v>1872.4</c:v>
                </c:pt>
                <c:pt idx="4681">
                  <c:v>1872.8</c:v>
                </c:pt>
                <c:pt idx="4682">
                  <c:v>1873.2</c:v>
                </c:pt>
                <c:pt idx="4683">
                  <c:v>1873.6</c:v>
                </c:pt>
                <c:pt idx="4684">
                  <c:v>1874</c:v>
                </c:pt>
                <c:pt idx="4685">
                  <c:v>1874.4</c:v>
                </c:pt>
                <c:pt idx="4686">
                  <c:v>1874.8</c:v>
                </c:pt>
                <c:pt idx="4687">
                  <c:v>1875.2</c:v>
                </c:pt>
                <c:pt idx="4688">
                  <c:v>1875.6</c:v>
                </c:pt>
                <c:pt idx="4689">
                  <c:v>1876</c:v>
                </c:pt>
                <c:pt idx="4690">
                  <c:v>1876.4</c:v>
                </c:pt>
                <c:pt idx="4691">
                  <c:v>1876.8</c:v>
                </c:pt>
                <c:pt idx="4692">
                  <c:v>1877.2</c:v>
                </c:pt>
                <c:pt idx="4693">
                  <c:v>1877.6</c:v>
                </c:pt>
                <c:pt idx="4694">
                  <c:v>1878</c:v>
                </c:pt>
                <c:pt idx="4695">
                  <c:v>1878.4</c:v>
                </c:pt>
                <c:pt idx="4696">
                  <c:v>1878.8</c:v>
                </c:pt>
                <c:pt idx="4697">
                  <c:v>1879.2</c:v>
                </c:pt>
                <c:pt idx="4698">
                  <c:v>1879.6</c:v>
                </c:pt>
                <c:pt idx="4699">
                  <c:v>1880</c:v>
                </c:pt>
                <c:pt idx="4700">
                  <c:v>1880.4</c:v>
                </c:pt>
                <c:pt idx="4701">
                  <c:v>1880.8</c:v>
                </c:pt>
                <c:pt idx="4702">
                  <c:v>1881.2</c:v>
                </c:pt>
                <c:pt idx="4703">
                  <c:v>1881.6</c:v>
                </c:pt>
                <c:pt idx="4704">
                  <c:v>1882</c:v>
                </c:pt>
                <c:pt idx="4705">
                  <c:v>1882.4</c:v>
                </c:pt>
                <c:pt idx="4706">
                  <c:v>1882.8</c:v>
                </c:pt>
                <c:pt idx="4707">
                  <c:v>1883.2</c:v>
                </c:pt>
                <c:pt idx="4708">
                  <c:v>1883.6</c:v>
                </c:pt>
                <c:pt idx="4709">
                  <c:v>1884</c:v>
                </c:pt>
                <c:pt idx="4710">
                  <c:v>1884.4</c:v>
                </c:pt>
                <c:pt idx="4711">
                  <c:v>1884.8</c:v>
                </c:pt>
                <c:pt idx="4712">
                  <c:v>1885.2</c:v>
                </c:pt>
                <c:pt idx="4713">
                  <c:v>1885.6</c:v>
                </c:pt>
                <c:pt idx="4714">
                  <c:v>1886</c:v>
                </c:pt>
                <c:pt idx="4715">
                  <c:v>1886.4</c:v>
                </c:pt>
                <c:pt idx="4716">
                  <c:v>1886.8</c:v>
                </c:pt>
                <c:pt idx="4717">
                  <c:v>1887.2</c:v>
                </c:pt>
                <c:pt idx="4718">
                  <c:v>1887.6</c:v>
                </c:pt>
                <c:pt idx="4719">
                  <c:v>1888</c:v>
                </c:pt>
                <c:pt idx="4720">
                  <c:v>1888.4</c:v>
                </c:pt>
                <c:pt idx="4721">
                  <c:v>1888.8</c:v>
                </c:pt>
                <c:pt idx="4722">
                  <c:v>1889.2</c:v>
                </c:pt>
                <c:pt idx="4723">
                  <c:v>1889.6</c:v>
                </c:pt>
                <c:pt idx="4724">
                  <c:v>1890</c:v>
                </c:pt>
                <c:pt idx="4725">
                  <c:v>1890.4</c:v>
                </c:pt>
                <c:pt idx="4726">
                  <c:v>1890.8</c:v>
                </c:pt>
                <c:pt idx="4727">
                  <c:v>1891.2</c:v>
                </c:pt>
                <c:pt idx="4728">
                  <c:v>1891.6</c:v>
                </c:pt>
                <c:pt idx="4729">
                  <c:v>1892</c:v>
                </c:pt>
                <c:pt idx="4730">
                  <c:v>1892.4</c:v>
                </c:pt>
                <c:pt idx="4731">
                  <c:v>1892.8</c:v>
                </c:pt>
                <c:pt idx="4732">
                  <c:v>1893.2</c:v>
                </c:pt>
                <c:pt idx="4733">
                  <c:v>1893.6</c:v>
                </c:pt>
                <c:pt idx="4734">
                  <c:v>1894</c:v>
                </c:pt>
                <c:pt idx="4735">
                  <c:v>1894.4</c:v>
                </c:pt>
                <c:pt idx="4736">
                  <c:v>1894.8</c:v>
                </c:pt>
                <c:pt idx="4737">
                  <c:v>1895.2</c:v>
                </c:pt>
                <c:pt idx="4738">
                  <c:v>1895.6</c:v>
                </c:pt>
                <c:pt idx="4739">
                  <c:v>1896</c:v>
                </c:pt>
                <c:pt idx="4740">
                  <c:v>1896.4</c:v>
                </c:pt>
                <c:pt idx="4741">
                  <c:v>1896.8</c:v>
                </c:pt>
                <c:pt idx="4742">
                  <c:v>1897.2</c:v>
                </c:pt>
                <c:pt idx="4743">
                  <c:v>1897.6</c:v>
                </c:pt>
                <c:pt idx="4744">
                  <c:v>1898</c:v>
                </c:pt>
                <c:pt idx="4745">
                  <c:v>1898.4</c:v>
                </c:pt>
                <c:pt idx="4746">
                  <c:v>1898.8</c:v>
                </c:pt>
                <c:pt idx="4747">
                  <c:v>1899.2</c:v>
                </c:pt>
                <c:pt idx="4748">
                  <c:v>1899.6</c:v>
                </c:pt>
                <c:pt idx="4749">
                  <c:v>1900</c:v>
                </c:pt>
                <c:pt idx="4750">
                  <c:v>1900.4</c:v>
                </c:pt>
                <c:pt idx="4751">
                  <c:v>1900.8</c:v>
                </c:pt>
                <c:pt idx="4752">
                  <c:v>1901.2</c:v>
                </c:pt>
                <c:pt idx="4753">
                  <c:v>1901.6</c:v>
                </c:pt>
                <c:pt idx="4754">
                  <c:v>1902</c:v>
                </c:pt>
                <c:pt idx="4755">
                  <c:v>1902.4</c:v>
                </c:pt>
                <c:pt idx="4756">
                  <c:v>1902.8</c:v>
                </c:pt>
                <c:pt idx="4757">
                  <c:v>1903.2</c:v>
                </c:pt>
                <c:pt idx="4758">
                  <c:v>1903.6</c:v>
                </c:pt>
                <c:pt idx="4759">
                  <c:v>1904</c:v>
                </c:pt>
                <c:pt idx="4760">
                  <c:v>1904.4</c:v>
                </c:pt>
                <c:pt idx="4761">
                  <c:v>1904.8</c:v>
                </c:pt>
                <c:pt idx="4762">
                  <c:v>1905.2</c:v>
                </c:pt>
                <c:pt idx="4763">
                  <c:v>1905.6</c:v>
                </c:pt>
                <c:pt idx="4764">
                  <c:v>1906</c:v>
                </c:pt>
                <c:pt idx="4765">
                  <c:v>1906.4</c:v>
                </c:pt>
                <c:pt idx="4766">
                  <c:v>1906.8</c:v>
                </c:pt>
                <c:pt idx="4767">
                  <c:v>1907.2</c:v>
                </c:pt>
                <c:pt idx="4768">
                  <c:v>1907.6</c:v>
                </c:pt>
                <c:pt idx="4769">
                  <c:v>1908</c:v>
                </c:pt>
                <c:pt idx="4770">
                  <c:v>1908.4</c:v>
                </c:pt>
                <c:pt idx="4771">
                  <c:v>1908.8</c:v>
                </c:pt>
                <c:pt idx="4772">
                  <c:v>1909.2</c:v>
                </c:pt>
                <c:pt idx="4773">
                  <c:v>1909.6</c:v>
                </c:pt>
                <c:pt idx="4774">
                  <c:v>1910</c:v>
                </c:pt>
                <c:pt idx="4775">
                  <c:v>1910.4</c:v>
                </c:pt>
                <c:pt idx="4776">
                  <c:v>1910.8</c:v>
                </c:pt>
                <c:pt idx="4777">
                  <c:v>1911.2</c:v>
                </c:pt>
                <c:pt idx="4778">
                  <c:v>1911.6</c:v>
                </c:pt>
                <c:pt idx="4779">
                  <c:v>1912</c:v>
                </c:pt>
                <c:pt idx="4780">
                  <c:v>1912.4</c:v>
                </c:pt>
                <c:pt idx="4781">
                  <c:v>1912.8</c:v>
                </c:pt>
                <c:pt idx="4782">
                  <c:v>1913.2</c:v>
                </c:pt>
                <c:pt idx="4783">
                  <c:v>1913.6</c:v>
                </c:pt>
                <c:pt idx="4784">
                  <c:v>1914</c:v>
                </c:pt>
                <c:pt idx="4785">
                  <c:v>1914.4</c:v>
                </c:pt>
                <c:pt idx="4786">
                  <c:v>1914.8</c:v>
                </c:pt>
                <c:pt idx="4787">
                  <c:v>1915.2</c:v>
                </c:pt>
                <c:pt idx="4788">
                  <c:v>1915.6</c:v>
                </c:pt>
                <c:pt idx="4789">
                  <c:v>1916</c:v>
                </c:pt>
                <c:pt idx="4790">
                  <c:v>1916.4</c:v>
                </c:pt>
                <c:pt idx="4791">
                  <c:v>1916.8</c:v>
                </c:pt>
                <c:pt idx="4792">
                  <c:v>1917.2</c:v>
                </c:pt>
                <c:pt idx="4793">
                  <c:v>1917.6</c:v>
                </c:pt>
                <c:pt idx="4794">
                  <c:v>1918</c:v>
                </c:pt>
                <c:pt idx="4795">
                  <c:v>1918.4</c:v>
                </c:pt>
                <c:pt idx="4796">
                  <c:v>1918.8</c:v>
                </c:pt>
                <c:pt idx="4797">
                  <c:v>1919.2</c:v>
                </c:pt>
                <c:pt idx="4798">
                  <c:v>1919.6</c:v>
                </c:pt>
                <c:pt idx="4799">
                  <c:v>1920</c:v>
                </c:pt>
                <c:pt idx="4800">
                  <c:v>1920.4</c:v>
                </c:pt>
                <c:pt idx="4801">
                  <c:v>1920.8</c:v>
                </c:pt>
                <c:pt idx="4802">
                  <c:v>1921.2</c:v>
                </c:pt>
                <c:pt idx="4803">
                  <c:v>1921.6</c:v>
                </c:pt>
                <c:pt idx="4804">
                  <c:v>1922</c:v>
                </c:pt>
                <c:pt idx="4805">
                  <c:v>1922.4</c:v>
                </c:pt>
                <c:pt idx="4806">
                  <c:v>1922.8</c:v>
                </c:pt>
                <c:pt idx="4807">
                  <c:v>1923.2</c:v>
                </c:pt>
                <c:pt idx="4808">
                  <c:v>1923.6</c:v>
                </c:pt>
                <c:pt idx="4809">
                  <c:v>1924</c:v>
                </c:pt>
                <c:pt idx="4810">
                  <c:v>1924.4</c:v>
                </c:pt>
                <c:pt idx="4811">
                  <c:v>1924.8</c:v>
                </c:pt>
                <c:pt idx="4812">
                  <c:v>1925.2</c:v>
                </c:pt>
                <c:pt idx="4813">
                  <c:v>1925.6</c:v>
                </c:pt>
                <c:pt idx="4814">
                  <c:v>1926</c:v>
                </c:pt>
                <c:pt idx="4815">
                  <c:v>1926.4</c:v>
                </c:pt>
                <c:pt idx="4816">
                  <c:v>1926.8</c:v>
                </c:pt>
                <c:pt idx="4817">
                  <c:v>1927.2</c:v>
                </c:pt>
                <c:pt idx="4818">
                  <c:v>1927.6</c:v>
                </c:pt>
                <c:pt idx="4819">
                  <c:v>1928</c:v>
                </c:pt>
                <c:pt idx="4820">
                  <c:v>1928.4</c:v>
                </c:pt>
                <c:pt idx="4821">
                  <c:v>1928.8</c:v>
                </c:pt>
                <c:pt idx="4822">
                  <c:v>1929.2</c:v>
                </c:pt>
                <c:pt idx="4823">
                  <c:v>1929.6</c:v>
                </c:pt>
                <c:pt idx="4824">
                  <c:v>1930</c:v>
                </c:pt>
                <c:pt idx="4825">
                  <c:v>1930.4</c:v>
                </c:pt>
                <c:pt idx="4826">
                  <c:v>1930.8</c:v>
                </c:pt>
                <c:pt idx="4827">
                  <c:v>1931.2</c:v>
                </c:pt>
                <c:pt idx="4828">
                  <c:v>1931.6</c:v>
                </c:pt>
                <c:pt idx="4829">
                  <c:v>1932</c:v>
                </c:pt>
                <c:pt idx="4830">
                  <c:v>1932.4</c:v>
                </c:pt>
                <c:pt idx="4831">
                  <c:v>1932.8</c:v>
                </c:pt>
                <c:pt idx="4832">
                  <c:v>1933.2</c:v>
                </c:pt>
                <c:pt idx="4833">
                  <c:v>1933.6</c:v>
                </c:pt>
                <c:pt idx="4834">
                  <c:v>1934</c:v>
                </c:pt>
                <c:pt idx="4835">
                  <c:v>1934.4</c:v>
                </c:pt>
                <c:pt idx="4836">
                  <c:v>1934.8</c:v>
                </c:pt>
                <c:pt idx="4837">
                  <c:v>1935.2</c:v>
                </c:pt>
                <c:pt idx="4838">
                  <c:v>1935.6</c:v>
                </c:pt>
                <c:pt idx="4839">
                  <c:v>1936</c:v>
                </c:pt>
                <c:pt idx="4840">
                  <c:v>1936.4</c:v>
                </c:pt>
                <c:pt idx="4841">
                  <c:v>1936.8</c:v>
                </c:pt>
                <c:pt idx="4842">
                  <c:v>1937.2</c:v>
                </c:pt>
                <c:pt idx="4843">
                  <c:v>1937.6</c:v>
                </c:pt>
                <c:pt idx="4844">
                  <c:v>1938</c:v>
                </c:pt>
                <c:pt idx="4845">
                  <c:v>1938.4</c:v>
                </c:pt>
                <c:pt idx="4846">
                  <c:v>1938.8</c:v>
                </c:pt>
                <c:pt idx="4847">
                  <c:v>1939.2</c:v>
                </c:pt>
                <c:pt idx="4848">
                  <c:v>1939.6</c:v>
                </c:pt>
                <c:pt idx="4849">
                  <c:v>1940</c:v>
                </c:pt>
                <c:pt idx="4850">
                  <c:v>1940.4</c:v>
                </c:pt>
                <c:pt idx="4851">
                  <c:v>1940.8</c:v>
                </c:pt>
                <c:pt idx="4852">
                  <c:v>1941.2</c:v>
                </c:pt>
                <c:pt idx="4853">
                  <c:v>1941.6</c:v>
                </c:pt>
                <c:pt idx="4854">
                  <c:v>1942</c:v>
                </c:pt>
                <c:pt idx="4855">
                  <c:v>1942.4</c:v>
                </c:pt>
                <c:pt idx="4856">
                  <c:v>1942.8</c:v>
                </c:pt>
                <c:pt idx="4857">
                  <c:v>1943.2</c:v>
                </c:pt>
                <c:pt idx="4858">
                  <c:v>1943.6</c:v>
                </c:pt>
                <c:pt idx="4859">
                  <c:v>1944</c:v>
                </c:pt>
                <c:pt idx="4860">
                  <c:v>1944.4</c:v>
                </c:pt>
                <c:pt idx="4861">
                  <c:v>1944.8</c:v>
                </c:pt>
                <c:pt idx="4862">
                  <c:v>1945.2</c:v>
                </c:pt>
                <c:pt idx="4863">
                  <c:v>1945.6</c:v>
                </c:pt>
                <c:pt idx="4864">
                  <c:v>1946</c:v>
                </c:pt>
                <c:pt idx="4865">
                  <c:v>1946.4</c:v>
                </c:pt>
                <c:pt idx="4866">
                  <c:v>1946.8</c:v>
                </c:pt>
                <c:pt idx="4867">
                  <c:v>1947.2</c:v>
                </c:pt>
                <c:pt idx="4868">
                  <c:v>1947.6</c:v>
                </c:pt>
                <c:pt idx="4869">
                  <c:v>1948</c:v>
                </c:pt>
                <c:pt idx="4870">
                  <c:v>1948.4</c:v>
                </c:pt>
                <c:pt idx="4871">
                  <c:v>1948.8</c:v>
                </c:pt>
                <c:pt idx="4872">
                  <c:v>1949.2</c:v>
                </c:pt>
                <c:pt idx="4873">
                  <c:v>1949.6</c:v>
                </c:pt>
                <c:pt idx="4874">
                  <c:v>1950</c:v>
                </c:pt>
                <c:pt idx="4875">
                  <c:v>1950.4</c:v>
                </c:pt>
                <c:pt idx="4876">
                  <c:v>1950.8</c:v>
                </c:pt>
                <c:pt idx="4877">
                  <c:v>1951.2</c:v>
                </c:pt>
                <c:pt idx="4878">
                  <c:v>1951.6</c:v>
                </c:pt>
                <c:pt idx="4879">
                  <c:v>1952</c:v>
                </c:pt>
                <c:pt idx="4880">
                  <c:v>1952.4</c:v>
                </c:pt>
                <c:pt idx="4881">
                  <c:v>1952.8</c:v>
                </c:pt>
                <c:pt idx="4882">
                  <c:v>1953.2</c:v>
                </c:pt>
                <c:pt idx="4883">
                  <c:v>1953.6</c:v>
                </c:pt>
                <c:pt idx="4884">
                  <c:v>1954</c:v>
                </c:pt>
                <c:pt idx="4885">
                  <c:v>1954.4</c:v>
                </c:pt>
                <c:pt idx="4886">
                  <c:v>1954.8</c:v>
                </c:pt>
                <c:pt idx="4887">
                  <c:v>1955.2</c:v>
                </c:pt>
                <c:pt idx="4888">
                  <c:v>1955.6</c:v>
                </c:pt>
                <c:pt idx="4889">
                  <c:v>1956</c:v>
                </c:pt>
                <c:pt idx="4890">
                  <c:v>1956.4</c:v>
                </c:pt>
                <c:pt idx="4891">
                  <c:v>1956.8</c:v>
                </c:pt>
                <c:pt idx="4892">
                  <c:v>1957.2</c:v>
                </c:pt>
                <c:pt idx="4893">
                  <c:v>1957.6</c:v>
                </c:pt>
                <c:pt idx="4894">
                  <c:v>1958</c:v>
                </c:pt>
                <c:pt idx="4895">
                  <c:v>1958.4</c:v>
                </c:pt>
                <c:pt idx="4896">
                  <c:v>1958.8</c:v>
                </c:pt>
                <c:pt idx="4897">
                  <c:v>1959.2</c:v>
                </c:pt>
                <c:pt idx="4898">
                  <c:v>1959.6</c:v>
                </c:pt>
                <c:pt idx="4899">
                  <c:v>1960</c:v>
                </c:pt>
                <c:pt idx="4900">
                  <c:v>1960.4</c:v>
                </c:pt>
                <c:pt idx="4901">
                  <c:v>1960.8</c:v>
                </c:pt>
                <c:pt idx="4902">
                  <c:v>1961.2</c:v>
                </c:pt>
                <c:pt idx="4903">
                  <c:v>1961.6</c:v>
                </c:pt>
                <c:pt idx="4904">
                  <c:v>1962</c:v>
                </c:pt>
                <c:pt idx="4905">
                  <c:v>1962.4</c:v>
                </c:pt>
                <c:pt idx="4906">
                  <c:v>1962.8</c:v>
                </c:pt>
                <c:pt idx="4907">
                  <c:v>1963.2</c:v>
                </c:pt>
                <c:pt idx="4908">
                  <c:v>1963.6</c:v>
                </c:pt>
                <c:pt idx="4909">
                  <c:v>1964</c:v>
                </c:pt>
                <c:pt idx="4910">
                  <c:v>1964.4</c:v>
                </c:pt>
                <c:pt idx="4911">
                  <c:v>1964.8</c:v>
                </c:pt>
                <c:pt idx="4912">
                  <c:v>1965.2</c:v>
                </c:pt>
                <c:pt idx="4913">
                  <c:v>1965.6</c:v>
                </c:pt>
                <c:pt idx="4914">
                  <c:v>1966</c:v>
                </c:pt>
                <c:pt idx="4915">
                  <c:v>1966.4</c:v>
                </c:pt>
                <c:pt idx="4916">
                  <c:v>1966.8</c:v>
                </c:pt>
                <c:pt idx="4917">
                  <c:v>1967.2</c:v>
                </c:pt>
                <c:pt idx="4918">
                  <c:v>1967.6</c:v>
                </c:pt>
                <c:pt idx="4919">
                  <c:v>1968</c:v>
                </c:pt>
                <c:pt idx="4920">
                  <c:v>1968.4</c:v>
                </c:pt>
                <c:pt idx="4921">
                  <c:v>1968.8</c:v>
                </c:pt>
                <c:pt idx="4922">
                  <c:v>1969.2</c:v>
                </c:pt>
                <c:pt idx="4923">
                  <c:v>1969.6</c:v>
                </c:pt>
                <c:pt idx="4924">
                  <c:v>1970</c:v>
                </c:pt>
                <c:pt idx="4925">
                  <c:v>1970.4</c:v>
                </c:pt>
                <c:pt idx="4926">
                  <c:v>1970.8</c:v>
                </c:pt>
                <c:pt idx="4927">
                  <c:v>1971.2</c:v>
                </c:pt>
                <c:pt idx="4928">
                  <c:v>1971.6</c:v>
                </c:pt>
                <c:pt idx="4929">
                  <c:v>1972</c:v>
                </c:pt>
                <c:pt idx="4930">
                  <c:v>1972.4</c:v>
                </c:pt>
                <c:pt idx="4931">
                  <c:v>1972.8</c:v>
                </c:pt>
                <c:pt idx="4932">
                  <c:v>1973.2</c:v>
                </c:pt>
                <c:pt idx="4933">
                  <c:v>1973.6</c:v>
                </c:pt>
                <c:pt idx="4934">
                  <c:v>1974</c:v>
                </c:pt>
                <c:pt idx="4935">
                  <c:v>1974.4</c:v>
                </c:pt>
                <c:pt idx="4936">
                  <c:v>1974.8</c:v>
                </c:pt>
                <c:pt idx="4937">
                  <c:v>1975.2</c:v>
                </c:pt>
                <c:pt idx="4938">
                  <c:v>1975.6</c:v>
                </c:pt>
                <c:pt idx="4939">
                  <c:v>1976</c:v>
                </c:pt>
                <c:pt idx="4940">
                  <c:v>1976.4</c:v>
                </c:pt>
                <c:pt idx="4941">
                  <c:v>1976.8</c:v>
                </c:pt>
                <c:pt idx="4942">
                  <c:v>1977.2</c:v>
                </c:pt>
                <c:pt idx="4943">
                  <c:v>1977.6</c:v>
                </c:pt>
                <c:pt idx="4944">
                  <c:v>1978</c:v>
                </c:pt>
                <c:pt idx="4945">
                  <c:v>1978.4</c:v>
                </c:pt>
                <c:pt idx="4946">
                  <c:v>1978.8</c:v>
                </c:pt>
                <c:pt idx="4947">
                  <c:v>1979.2</c:v>
                </c:pt>
                <c:pt idx="4948">
                  <c:v>1979.6</c:v>
                </c:pt>
                <c:pt idx="4949">
                  <c:v>1980</c:v>
                </c:pt>
                <c:pt idx="4950">
                  <c:v>1980.4</c:v>
                </c:pt>
                <c:pt idx="4951">
                  <c:v>1980.8</c:v>
                </c:pt>
                <c:pt idx="4952">
                  <c:v>1981.2</c:v>
                </c:pt>
                <c:pt idx="4953">
                  <c:v>1981.6</c:v>
                </c:pt>
                <c:pt idx="4954">
                  <c:v>1982</c:v>
                </c:pt>
                <c:pt idx="4955">
                  <c:v>1982.4</c:v>
                </c:pt>
                <c:pt idx="4956">
                  <c:v>1982.8</c:v>
                </c:pt>
                <c:pt idx="4957">
                  <c:v>1983.2</c:v>
                </c:pt>
                <c:pt idx="4958">
                  <c:v>1983.6</c:v>
                </c:pt>
                <c:pt idx="4959">
                  <c:v>1984</c:v>
                </c:pt>
                <c:pt idx="4960">
                  <c:v>1984.4</c:v>
                </c:pt>
                <c:pt idx="4961">
                  <c:v>1984.8</c:v>
                </c:pt>
                <c:pt idx="4962">
                  <c:v>1985.2</c:v>
                </c:pt>
                <c:pt idx="4963">
                  <c:v>1985.6</c:v>
                </c:pt>
                <c:pt idx="4964">
                  <c:v>1986</c:v>
                </c:pt>
                <c:pt idx="4965">
                  <c:v>1986.4</c:v>
                </c:pt>
                <c:pt idx="4966">
                  <c:v>1986.8</c:v>
                </c:pt>
                <c:pt idx="4967">
                  <c:v>1987.2</c:v>
                </c:pt>
                <c:pt idx="4968">
                  <c:v>1987.6</c:v>
                </c:pt>
                <c:pt idx="4969">
                  <c:v>1988</c:v>
                </c:pt>
                <c:pt idx="4970">
                  <c:v>1988.4</c:v>
                </c:pt>
                <c:pt idx="4971">
                  <c:v>1988.8</c:v>
                </c:pt>
                <c:pt idx="4972">
                  <c:v>1989.2</c:v>
                </c:pt>
                <c:pt idx="4973">
                  <c:v>1989.6</c:v>
                </c:pt>
                <c:pt idx="4974">
                  <c:v>1990</c:v>
                </c:pt>
                <c:pt idx="4975">
                  <c:v>1990.4</c:v>
                </c:pt>
                <c:pt idx="4976">
                  <c:v>1990.8</c:v>
                </c:pt>
                <c:pt idx="4977">
                  <c:v>1991.2</c:v>
                </c:pt>
                <c:pt idx="4978">
                  <c:v>1991.6</c:v>
                </c:pt>
                <c:pt idx="4979">
                  <c:v>1992</c:v>
                </c:pt>
                <c:pt idx="4980">
                  <c:v>1992.4</c:v>
                </c:pt>
                <c:pt idx="4981">
                  <c:v>1992.8</c:v>
                </c:pt>
                <c:pt idx="4982">
                  <c:v>1993.2</c:v>
                </c:pt>
                <c:pt idx="4983">
                  <c:v>1993.6</c:v>
                </c:pt>
                <c:pt idx="4984">
                  <c:v>1994</c:v>
                </c:pt>
                <c:pt idx="4985">
                  <c:v>1994.4</c:v>
                </c:pt>
                <c:pt idx="4986">
                  <c:v>1994.8</c:v>
                </c:pt>
                <c:pt idx="4987">
                  <c:v>1995.2</c:v>
                </c:pt>
                <c:pt idx="4988">
                  <c:v>1995.6</c:v>
                </c:pt>
                <c:pt idx="4989">
                  <c:v>1996</c:v>
                </c:pt>
                <c:pt idx="4990">
                  <c:v>1996.4</c:v>
                </c:pt>
                <c:pt idx="4991">
                  <c:v>1996.8</c:v>
                </c:pt>
                <c:pt idx="4992">
                  <c:v>1997.2</c:v>
                </c:pt>
                <c:pt idx="4993">
                  <c:v>1997.6</c:v>
                </c:pt>
                <c:pt idx="4994">
                  <c:v>1998</c:v>
                </c:pt>
                <c:pt idx="4995">
                  <c:v>1998.4</c:v>
                </c:pt>
                <c:pt idx="4996">
                  <c:v>1998.8</c:v>
                </c:pt>
                <c:pt idx="4997">
                  <c:v>1999.2</c:v>
                </c:pt>
                <c:pt idx="4998">
                  <c:v>1999.6</c:v>
                </c:pt>
                <c:pt idx="4999">
                  <c:v>2000</c:v>
                </c:pt>
                <c:pt idx="5000">
                  <c:v>2000.4</c:v>
                </c:pt>
                <c:pt idx="5001">
                  <c:v>2000.8</c:v>
                </c:pt>
                <c:pt idx="5002">
                  <c:v>2001.2</c:v>
                </c:pt>
                <c:pt idx="5003">
                  <c:v>2001.6</c:v>
                </c:pt>
                <c:pt idx="5004">
                  <c:v>2002</c:v>
                </c:pt>
                <c:pt idx="5005">
                  <c:v>2002.4</c:v>
                </c:pt>
                <c:pt idx="5006">
                  <c:v>2002.8</c:v>
                </c:pt>
                <c:pt idx="5007">
                  <c:v>2003.2</c:v>
                </c:pt>
                <c:pt idx="5008">
                  <c:v>2003.6</c:v>
                </c:pt>
                <c:pt idx="5009">
                  <c:v>2004</c:v>
                </c:pt>
                <c:pt idx="5010">
                  <c:v>2004.4</c:v>
                </c:pt>
                <c:pt idx="5011">
                  <c:v>2004.8</c:v>
                </c:pt>
                <c:pt idx="5012">
                  <c:v>2005.2</c:v>
                </c:pt>
                <c:pt idx="5013">
                  <c:v>2005.6</c:v>
                </c:pt>
                <c:pt idx="5014">
                  <c:v>2006</c:v>
                </c:pt>
                <c:pt idx="5015">
                  <c:v>2006.4</c:v>
                </c:pt>
                <c:pt idx="5016">
                  <c:v>2006.8</c:v>
                </c:pt>
                <c:pt idx="5017">
                  <c:v>2007.2</c:v>
                </c:pt>
                <c:pt idx="5018">
                  <c:v>2007.6</c:v>
                </c:pt>
                <c:pt idx="5019">
                  <c:v>2008</c:v>
                </c:pt>
                <c:pt idx="5020">
                  <c:v>2008.4</c:v>
                </c:pt>
                <c:pt idx="5021">
                  <c:v>2008.8</c:v>
                </c:pt>
                <c:pt idx="5022">
                  <c:v>2009.2</c:v>
                </c:pt>
                <c:pt idx="5023">
                  <c:v>2009.6</c:v>
                </c:pt>
                <c:pt idx="5024">
                  <c:v>2010</c:v>
                </c:pt>
                <c:pt idx="5025">
                  <c:v>2010.4</c:v>
                </c:pt>
                <c:pt idx="5026">
                  <c:v>2010.8</c:v>
                </c:pt>
                <c:pt idx="5027">
                  <c:v>2011.2</c:v>
                </c:pt>
                <c:pt idx="5028">
                  <c:v>2011.6</c:v>
                </c:pt>
                <c:pt idx="5029">
                  <c:v>2012</c:v>
                </c:pt>
                <c:pt idx="5030">
                  <c:v>2012.4</c:v>
                </c:pt>
                <c:pt idx="5031">
                  <c:v>2012.8</c:v>
                </c:pt>
                <c:pt idx="5032">
                  <c:v>2013.2</c:v>
                </c:pt>
                <c:pt idx="5033">
                  <c:v>2013.6</c:v>
                </c:pt>
                <c:pt idx="5034">
                  <c:v>2014</c:v>
                </c:pt>
                <c:pt idx="5035">
                  <c:v>2014.4</c:v>
                </c:pt>
                <c:pt idx="5036">
                  <c:v>2014.8</c:v>
                </c:pt>
                <c:pt idx="5037">
                  <c:v>2015.2</c:v>
                </c:pt>
                <c:pt idx="5038">
                  <c:v>2015.6</c:v>
                </c:pt>
                <c:pt idx="5039">
                  <c:v>2016</c:v>
                </c:pt>
                <c:pt idx="5040">
                  <c:v>2016.4</c:v>
                </c:pt>
                <c:pt idx="5041">
                  <c:v>2016.8</c:v>
                </c:pt>
                <c:pt idx="5042">
                  <c:v>2017.2</c:v>
                </c:pt>
                <c:pt idx="5043">
                  <c:v>2017.6</c:v>
                </c:pt>
                <c:pt idx="5044">
                  <c:v>2018</c:v>
                </c:pt>
                <c:pt idx="5045">
                  <c:v>2018.4</c:v>
                </c:pt>
                <c:pt idx="5046">
                  <c:v>2018.8</c:v>
                </c:pt>
                <c:pt idx="5047">
                  <c:v>2019.2</c:v>
                </c:pt>
                <c:pt idx="5048">
                  <c:v>2019.6</c:v>
                </c:pt>
                <c:pt idx="5049">
                  <c:v>2020</c:v>
                </c:pt>
                <c:pt idx="5050">
                  <c:v>2020.4</c:v>
                </c:pt>
                <c:pt idx="5051">
                  <c:v>2020.8</c:v>
                </c:pt>
                <c:pt idx="5052">
                  <c:v>2021.2</c:v>
                </c:pt>
                <c:pt idx="5053">
                  <c:v>2021.6</c:v>
                </c:pt>
                <c:pt idx="5054">
                  <c:v>2022</c:v>
                </c:pt>
                <c:pt idx="5055">
                  <c:v>2022.4</c:v>
                </c:pt>
                <c:pt idx="5056">
                  <c:v>2022.8</c:v>
                </c:pt>
                <c:pt idx="5057">
                  <c:v>2023.2</c:v>
                </c:pt>
                <c:pt idx="5058">
                  <c:v>2023.6</c:v>
                </c:pt>
                <c:pt idx="5059">
                  <c:v>2024</c:v>
                </c:pt>
                <c:pt idx="5060">
                  <c:v>2024.4</c:v>
                </c:pt>
                <c:pt idx="5061">
                  <c:v>2024.8</c:v>
                </c:pt>
                <c:pt idx="5062">
                  <c:v>2025.2</c:v>
                </c:pt>
                <c:pt idx="5063">
                  <c:v>2025.6</c:v>
                </c:pt>
                <c:pt idx="5064">
                  <c:v>2026</c:v>
                </c:pt>
                <c:pt idx="5065">
                  <c:v>2026.4</c:v>
                </c:pt>
                <c:pt idx="5066">
                  <c:v>2026.8</c:v>
                </c:pt>
                <c:pt idx="5067">
                  <c:v>2027.2</c:v>
                </c:pt>
                <c:pt idx="5068">
                  <c:v>2027.6</c:v>
                </c:pt>
                <c:pt idx="5069">
                  <c:v>2028</c:v>
                </c:pt>
                <c:pt idx="5070">
                  <c:v>2028.4</c:v>
                </c:pt>
                <c:pt idx="5071">
                  <c:v>2028.8</c:v>
                </c:pt>
                <c:pt idx="5072">
                  <c:v>2029.2</c:v>
                </c:pt>
                <c:pt idx="5073">
                  <c:v>2029.6</c:v>
                </c:pt>
                <c:pt idx="5074">
                  <c:v>2030</c:v>
                </c:pt>
                <c:pt idx="5075">
                  <c:v>2030.4</c:v>
                </c:pt>
                <c:pt idx="5076">
                  <c:v>2030.8</c:v>
                </c:pt>
                <c:pt idx="5077">
                  <c:v>2031.2</c:v>
                </c:pt>
                <c:pt idx="5078">
                  <c:v>2031.6</c:v>
                </c:pt>
                <c:pt idx="5079">
                  <c:v>2032</c:v>
                </c:pt>
                <c:pt idx="5080">
                  <c:v>2032.4</c:v>
                </c:pt>
                <c:pt idx="5081">
                  <c:v>2032.8</c:v>
                </c:pt>
                <c:pt idx="5082">
                  <c:v>2033.2</c:v>
                </c:pt>
                <c:pt idx="5083">
                  <c:v>2033.6</c:v>
                </c:pt>
                <c:pt idx="5084">
                  <c:v>2034</c:v>
                </c:pt>
                <c:pt idx="5085">
                  <c:v>2034.4</c:v>
                </c:pt>
                <c:pt idx="5086">
                  <c:v>2034.8</c:v>
                </c:pt>
                <c:pt idx="5087">
                  <c:v>2035.2</c:v>
                </c:pt>
                <c:pt idx="5088">
                  <c:v>2035.6</c:v>
                </c:pt>
                <c:pt idx="5089">
                  <c:v>2036</c:v>
                </c:pt>
                <c:pt idx="5090">
                  <c:v>2036.4</c:v>
                </c:pt>
                <c:pt idx="5091">
                  <c:v>2036.8</c:v>
                </c:pt>
                <c:pt idx="5092">
                  <c:v>2037.2</c:v>
                </c:pt>
                <c:pt idx="5093">
                  <c:v>2037.6</c:v>
                </c:pt>
                <c:pt idx="5094">
                  <c:v>2038</c:v>
                </c:pt>
                <c:pt idx="5095">
                  <c:v>2038.4</c:v>
                </c:pt>
                <c:pt idx="5096">
                  <c:v>2038.8</c:v>
                </c:pt>
                <c:pt idx="5097">
                  <c:v>2039.2</c:v>
                </c:pt>
                <c:pt idx="5098">
                  <c:v>2039.6</c:v>
                </c:pt>
                <c:pt idx="5099">
                  <c:v>2040</c:v>
                </c:pt>
                <c:pt idx="5100">
                  <c:v>2040.4</c:v>
                </c:pt>
                <c:pt idx="5101">
                  <c:v>2040.8</c:v>
                </c:pt>
                <c:pt idx="5102">
                  <c:v>2041.2</c:v>
                </c:pt>
                <c:pt idx="5103">
                  <c:v>2041.6</c:v>
                </c:pt>
                <c:pt idx="5104">
                  <c:v>2042</c:v>
                </c:pt>
                <c:pt idx="5105">
                  <c:v>2042.4</c:v>
                </c:pt>
                <c:pt idx="5106">
                  <c:v>2042.8</c:v>
                </c:pt>
                <c:pt idx="5107">
                  <c:v>2043.2</c:v>
                </c:pt>
                <c:pt idx="5108">
                  <c:v>2043.6</c:v>
                </c:pt>
                <c:pt idx="5109">
                  <c:v>2044</c:v>
                </c:pt>
                <c:pt idx="5110">
                  <c:v>2044.4</c:v>
                </c:pt>
                <c:pt idx="5111">
                  <c:v>2044.8</c:v>
                </c:pt>
                <c:pt idx="5112">
                  <c:v>2045.2</c:v>
                </c:pt>
                <c:pt idx="5113">
                  <c:v>2045.6</c:v>
                </c:pt>
                <c:pt idx="5114">
                  <c:v>2046</c:v>
                </c:pt>
                <c:pt idx="5115">
                  <c:v>2046.4</c:v>
                </c:pt>
                <c:pt idx="5116">
                  <c:v>2046.8</c:v>
                </c:pt>
                <c:pt idx="5117">
                  <c:v>2047.2</c:v>
                </c:pt>
                <c:pt idx="5118">
                  <c:v>2047.6</c:v>
                </c:pt>
                <c:pt idx="5119">
                  <c:v>2048</c:v>
                </c:pt>
                <c:pt idx="5120">
                  <c:v>2048.4</c:v>
                </c:pt>
                <c:pt idx="5121">
                  <c:v>2048.8000000000002</c:v>
                </c:pt>
                <c:pt idx="5122">
                  <c:v>2049.1999999999998</c:v>
                </c:pt>
                <c:pt idx="5123">
                  <c:v>2049.6</c:v>
                </c:pt>
                <c:pt idx="5124">
                  <c:v>2050</c:v>
                </c:pt>
                <c:pt idx="5125">
                  <c:v>2050.4</c:v>
                </c:pt>
                <c:pt idx="5126">
                  <c:v>2050.8000000000002</c:v>
                </c:pt>
                <c:pt idx="5127">
                  <c:v>2051.1999999999998</c:v>
                </c:pt>
                <c:pt idx="5128">
                  <c:v>2051.6</c:v>
                </c:pt>
                <c:pt idx="5129">
                  <c:v>2052</c:v>
                </c:pt>
                <c:pt idx="5130">
                  <c:v>2052.4</c:v>
                </c:pt>
                <c:pt idx="5131">
                  <c:v>2052.8000000000002</c:v>
                </c:pt>
                <c:pt idx="5132">
                  <c:v>2053.1999999999998</c:v>
                </c:pt>
                <c:pt idx="5133">
                  <c:v>2053.6</c:v>
                </c:pt>
                <c:pt idx="5134">
                  <c:v>2054</c:v>
                </c:pt>
                <c:pt idx="5135">
                  <c:v>2054.4</c:v>
                </c:pt>
                <c:pt idx="5136">
                  <c:v>2054.8000000000002</c:v>
                </c:pt>
                <c:pt idx="5137">
                  <c:v>2055.1999999999998</c:v>
                </c:pt>
                <c:pt idx="5138">
                  <c:v>2055.6</c:v>
                </c:pt>
                <c:pt idx="5139">
                  <c:v>2056</c:v>
                </c:pt>
                <c:pt idx="5140">
                  <c:v>2056.4</c:v>
                </c:pt>
                <c:pt idx="5141">
                  <c:v>2056.8000000000002</c:v>
                </c:pt>
                <c:pt idx="5142">
                  <c:v>2057.1999999999998</c:v>
                </c:pt>
                <c:pt idx="5143">
                  <c:v>2057.6</c:v>
                </c:pt>
                <c:pt idx="5144">
                  <c:v>2058</c:v>
                </c:pt>
                <c:pt idx="5145">
                  <c:v>2058.4</c:v>
                </c:pt>
                <c:pt idx="5146">
                  <c:v>2058.8000000000002</c:v>
                </c:pt>
                <c:pt idx="5147">
                  <c:v>2059.1999999999998</c:v>
                </c:pt>
                <c:pt idx="5148">
                  <c:v>2059.6</c:v>
                </c:pt>
                <c:pt idx="5149">
                  <c:v>2060</c:v>
                </c:pt>
                <c:pt idx="5150">
                  <c:v>2060.4</c:v>
                </c:pt>
                <c:pt idx="5151">
                  <c:v>2060.8000000000002</c:v>
                </c:pt>
                <c:pt idx="5152">
                  <c:v>2061.1999999999998</c:v>
                </c:pt>
                <c:pt idx="5153">
                  <c:v>2061.6</c:v>
                </c:pt>
                <c:pt idx="5154">
                  <c:v>2062</c:v>
                </c:pt>
                <c:pt idx="5155">
                  <c:v>2062.4</c:v>
                </c:pt>
                <c:pt idx="5156">
                  <c:v>2062.8000000000002</c:v>
                </c:pt>
                <c:pt idx="5157">
                  <c:v>2063.1999999999998</c:v>
                </c:pt>
                <c:pt idx="5158">
                  <c:v>2063.6</c:v>
                </c:pt>
                <c:pt idx="5159">
                  <c:v>2064</c:v>
                </c:pt>
                <c:pt idx="5160">
                  <c:v>2064.4</c:v>
                </c:pt>
                <c:pt idx="5161">
                  <c:v>2064.8000000000002</c:v>
                </c:pt>
                <c:pt idx="5162">
                  <c:v>2065.1999999999998</c:v>
                </c:pt>
                <c:pt idx="5163">
                  <c:v>2065.6</c:v>
                </c:pt>
                <c:pt idx="5164">
                  <c:v>2066</c:v>
                </c:pt>
                <c:pt idx="5165">
                  <c:v>2066.4</c:v>
                </c:pt>
                <c:pt idx="5166">
                  <c:v>2066.8000000000002</c:v>
                </c:pt>
                <c:pt idx="5167">
                  <c:v>2067.1999999999998</c:v>
                </c:pt>
                <c:pt idx="5168">
                  <c:v>2067.6</c:v>
                </c:pt>
                <c:pt idx="5169">
                  <c:v>2068</c:v>
                </c:pt>
                <c:pt idx="5170">
                  <c:v>2068.4</c:v>
                </c:pt>
                <c:pt idx="5171">
                  <c:v>2068.8000000000002</c:v>
                </c:pt>
                <c:pt idx="5172">
                  <c:v>2069.1999999999998</c:v>
                </c:pt>
                <c:pt idx="5173">
                  <c:v>2069.6</c:v>
                </c:pt>
                <c:pt idx="5174">
                  <c:v>2070</c:v>
                </c:pt>
                <c:pt idx="5175">
                  <c:v>2070.4</c:v>
                </c:pt>
                <c:pt idx="5176">
                  <c:v>2070.8000000000002</c:v>
                </c:pt>
                <c:pt idx="5177">
                  <c:v>2071.1999999999998</c:v>
                </c:pt>
                <c:pt idx="5178">
                  <c:v>2071.6</c:v>
                </c:pt>
                <c:pt idx="5179">
                  <c:v>2072</c:v>
                </c:pt>
                <c:pt idx="5180">
                  <c:v>2072.4</c:v>
                </c:pt>
                <c:pt idx="5181">
                  <c:v>2072.8000000000002</c:v>
                </c:pt>
                <c:pt idx="5182">
                  <c:v>2073.1999999999998</c:v>
                </c:pt>
                <c:pt idx="5183">
                  <c:v>2073.6</c:v>
                </c:pt>
                <c:pt idx="5184">
                  <c:v>2074</c:v>
                </c:pt>
                <c:pt idx="5185">
                  <c:v>2074.4</c:v>
                </c:pt>
                <c:pt idx="5186">
                  <c:v>2074.8000000000002</c:v>
                </c:pt>
                <c:pt idx="5187">
                  <c:v>2075.1999999999998</c:v>
                </c:pt>
                <c:pt idx="5188">
                  <c:v>2075.6</c:v>
                </c:pt>
                <c:pt idx="5189">
                  <c:v>2076</c:v>
                </c:pt>
                <c:pt idx="5190">
                  <c:v>2076.4</c:v>
                </c:pt>
                <c:pt idx="5191">
                  <c:v>2076.8000000000002</c:v>
                </c:pt>
                <c:pt idx="5192">
                  <c:v>2077.1999999999998</c:v>
                </c:pt>
                <c:pt idx="5193">
                  <c:v>2077.6</c:v>
                </c:pt>
                <c:pt idx="5194">
                  <c:v>2078</c:v>
                </c:pt>
                <c:pt idx="5195">
                  <c:v>2078.4</c:v>
                </c:pt>
                <c:pt idx="5196">
                  <c:v>2078.8000000000002</c:v>
                </c:pt>
                <c:pt idx="5197">
                  <c:v>2079.1999999999998</c:v>
                </c:pt>
                <c:pt idx="5198">
                  <c:v>2079.6</c:v>
                </c:pt>
                <c:pt idx="5199">
                  <c:v>2080</c:v>
                </c:pt>
                <c:pt idx="5200">
                  <c:v>2080.4</c:v>
                </c:pt>
                <c:pt idx="5201">
                  <c:v>2080.8000000000002</c:v>
                </c:pt>
                <c:pt idx="5202">
                  <c:v>2081.1999999999998</c:v>
                </c:pt>
                <c:pt idx="5203">
                  <c:v>2081.6</c:v>
                </c:pt>
                <c:pt idx="5204">
                  <c:v>2082</c:v>
                </c:pt>
                <c:pt idx="5205">
                  <c:v>2082.4</c:v>
                </c:pt>
                <c:pt idx="5206">
                  <c:v>2082.8000000000002</c:v>
                </c:pt>
                <c:pt idx="5207">
                  <c:v>2083.1999999999998</c:v>
                </c:pt>
                <c:pt idx="5208">
                  <c:v>2083.6</c:v>
                </c:pt>
                <c:pt idx="5209">
                  <c:v>2084</c:v>
                </c:pt>
                <c:pt idx="5210">
                  <c:v>2084.4</c:v>
                </c:pt>
                <c:pt idx="5211">
                  <c:v>2084.8000000000002</c:v>
                </c:pt>
                <c:pt idx="5212">
                  <c:v>2085.1999999999998</c:v>
                </c:pt>
                <c:pt idx="5213">
                  <c:v>2085.6</c:v>
                </c:pt>
                <c:pt idx="5214">
                  <c:v>2086</c:v>
                </c:pt>
                <c:pt idx="5215">
                  <c:v>2086.4</c:v>
                </c:pt>
                <c:pt idx="5216">
                  <c:v>2086.8000000000002</c:v>
                </c:pt>
                <c:pt idx="5217">
                  <c:v>2087.1999999999998</c:v>
                </c:pt>
                <c:pt idx="5218">
                  <c:v>2087.6</c:v>
                </c:pt>
                <c:pt idx="5219">
                  <c:v>2088</c:v>
                </c:pt>
                <c:pt idx="5220">
                  <c:v>2088.4</c:v>
                </c:pt>
                <c:pt idx="5221">
                  <c:v>2088.8000000000002</c:v>
                </c:pt>
                <c:pt idx="5222">
                  <c:v>2089.1999999999998</c:v>
                </c:pt>
                <c:pt idx="5223">
                  <c:v>2089.6</c:v>
                </c:pt>
                <c:pt idx="5224">
                  <c:v>2090</c:v>
                </c:pt>
                <c:pt idx="5225">
                  <c:v>2090.4</c:v>
                </c:pt>
                <c:pt idx="5226">
                  <c:v>2090.8000000000002</c:v>
                </c:pt>
                <c:pt idx="5227">
                  <c:v>2091.1999999999998</c:v>
                </c:pt>
                <c:pt idx="5228">
                  <c:v>2091.6</c:v>
                </c:pt>
                <c:pt idx="5229">
                  <c:v>2092</c:v>
                </c:pt>
                <c:pt idx="5230">
                  <c:v>2092.4</c:v>
                </c:pt>
                <c:pt idx="5231">
                  <c:v>2092.8000000000002</c:v>
                </c:pt>
                <c:pt idx="5232">
                  <c:v>2093.1999999999998</c:v>
                </c:pt>
                <c:pt idx="5233">
                  <c:v>2093.6</c:v>
                </c:pt>
                <c:pt idx="5234">
                  <c:v>2094</c:v>
                </c:pt>
                <c:pt idx="5235">
                  <c:v>2094.4</c:v>
                </c:pt>
                <c:pt idx="5236">
                  <c:v>2094.8000000000002</c:v>
                </c:pt>
                <c:pt idx="5237">
                  <c:v>2095.1999999999998</c:v>
                </c:pt>
                <c:pt idx="5238">
                  <c:v>2095.6</c:v>
                </c:pt>
                <c:pt idx="5239">
                  <c:v>2096</c:v>
                </c:pt>
                <c:pt idx="5240">
                  <c:v>2096.4</c:v>
                </c:pt>
                <c:pt idx="5241">
                  <c:v>2096.8000000000002</c:v>
                </c:pt>
                <c:pt idx="5242">
                  <c:v>2097.1999999999998</c:v>
                </c:pt>
                <c:pt idx="5243">
                  <c:v>2097.6</c:v>
                </c:pt>
                <c:pt idx="5244">
                  <c:v>2098</c:v>
                </c:pt>
                <c:pt idx="5245">
                  <c:v>2098.4</c:v>
                </c:pt>
                <c:pt idx="5246">
                  <c:v>2098.8000000000002</c:v>
                </c:pt>
                <c:pt idx="5247">
                  <c:v>2099.1999999999998</c:v>
                </c:pt>
                <c:pt idx="5248">
                  <c:v>2099.6</c:v>
                </c:pt>
                <c:pt idx="5249">
                  <c:v>2100</c:v>
                </c:pt>
                <c:pt idx="5250">
                  <c:v>2100.4</c:v>
                </c:pt>
                <c:pt idx="5251">
                  <c:v>2100.8000000000002</c:v>
                </c:pt>
                <c:pt idx="5252">
                  <c:v>2101.1999999999998</c:v>
                </c:pt>
                <c:pt idx="5253">
                  <c:v>2101.6</c:v>
                </c:pt>
                <c:pt idx="5254">
                  <c:v>2102</c:v>
                </c:pt>
                <c:pt idx="5255">
                  <c:v>2102.4</c:v>
                </c:pt>
                <c:pt idx="5256">
                  <c:v>2102.8000000000002</c:v>
                </c:pt>
                <c:pt idx="5257">
                  <c:v>2103.1999999999998</c:v>
                </c:pt>
                <c:pt idx="5258">
                  <c:v>2103.6</c:v>
                </c:pt>
                <c:pt idx="5259">
                  <c:v>2104</c:v>
                </c:pt>
                <c:pt idx="5260">
                  <c:v>2104.4</c:v>
                </c:pt>
                <c:pt idx="5261">
                  <c:v>2104.8000000000002</c:v>
                </c:pt>
                <c:pt idx="5262">
                  <c:v>2105.1999999999998</c:v>
                </c:pt>
                <c:pt idx="5263">
                  <c:v>2105.6</c:v>
                </c:pt>
                <c:pt idx="5264">
                  <c:v>2106</c:v>
                </c:pt>
                <c:pt idx="5265">
                  <c:v>2106.4</c:v>
                </c:pt>
                <c:pt idx="5266">
                  <c:v>2106.8000000000002</c:v>
                </c:pt>
                <c:pt idx="5267">
                  <c:v>2107.1999999999998</c:v>
                </c:pt>
                <c:pt idx="5268">
                  <c:v>2107.6</c:v>
                </c:pt>
                <c:pt idx="5269">
                  <c:v>2108</c:v>
                </c:pt>
                <c:pt idx="5270">
                  <c:v>2108.4</c:v>
                </c:pt>
                <c:pt idx="5271">
                  <c:v>2108.8000000000002</c:v>
                </c:pt>
                <c:pt idx="5272">
                  <c:v>2109.1999999999998</c:v>
                </c:pt>
                <c:pt idx="5273">
                  <c:v>2109.6</c:v>
                </c:pt>
                <c:pt idx="5274">
                  <c:v>2110</c:v>
                </c:pt>
                <c:pt idx="5275">
                  <c:v>2110.4</c:v>
                </c:pt>
                <c:pt idx="5276">
                  <c:v>2110.8000000000002</c:v>
                </c:pt>
                <c:pt idx="5277">
                  <c:v>2111.1999999999998</c:v>
                </c:pt>
                <c:pt idx="5278">
                  <c:v>2111.6</c:v>
                </c:pt>
                <c:pt idx="5279">
                  <c:v>2112</c:v>
                </c:pt>
                <c:pt idx="5280">
                  <c:v>2112.4</c:v>
                </c:pt>
                <c:pt idx="5281">
                  <c:v>2112.8000000000002</c:v>
                </c:pt>
                <c:pt idx="5282">
                  <c:v>2113.1999999999998</c:v>
                </c:pt>
                <c:pt idx="5283">
                  <c:v>2113.6</c:v>
                </c:pt>
                <c:pt idx="5284">
                  <c:v>2114</c:v>
                </c:pt>
                <c:pt idx="5285">
                  <c:v>2114.4</c:v>
                </c:pt>
                <c:pt idx="5286">
                  <c:v>2114.8000000000002</c:v>
                </c:pt>
                <c:pt idx="5287">
                  <c:v>2115.1999999999998</c:v>
                </c:pt>
                <c:pt idx="5288">
                  <c:v>2115.6</c:v>
                </c:pt>
                <c:pt idx="5289">
                  <c:v>2116</c:v>
                </c:pt>
                <c:pt idx="5290">
                  <c:v>2116.4</c:v>
                </c:pt>
                <c:pt idx="5291">
                  <c:v>2116.8000000000002</c:v>
                </c:pt>
                <c:pt idx="5292">
                  <c:v>2117.1999999999998</c:v>
                </c:pt>
                <c:pt idx="5293">
                  <c:v>2117.6</c:v>
                </c:pt>
                <c:pt idx="5294">
                  <c:v>2118</c:v>
                </c:pt>
                <c:pt idx="5295">
                  <c:v>2118.4</c:v>
                </c:pt>
                <c:pt idx="5296">
                  <c:v>2118.8000000000002</c:v>
                </c:pt>
                <c:pt idx="5297">
                  <c:v>2119.1999999999998</c:v>
                </c:pt>
                <c:pt idx="5298">
                  <c:v>2119.6</c:v>
                </c:pt>
                <c:pt idx="5299">
                  <c:v>2120</c:v>
                </c:pt>
                <c:pt idx="5300">
                  <c:v>2120.4</c:v>
                </c:pt>
                <c:pt idx="5301">
                  <c:v>2120.8000000000002</c:v>
                </c:pt>
                <c:pt idx="5302">
                  <c:v>2121.1999999999998</c:v>
                </c:pt>
                <c:pt idx="5303">
                  <c:v>2121.6</c:v>
                </c:pt>
                <c:pt idx="5304">
                  <c:v>2122</c:v>
                </c:pt>
                <c:pt idx="5305">
                  <c:v>2122.4</c:v>
                </c:pt>
                <c:pt idx="5306">
                  <c:v>2122.8000000000002</c:v>
                </c:pt>
                <c:pt idx="5307">
                  <c:v>2123.1999999999998</c:v>
                </c:pt>
                <c:pt idx="5308">
                  <c:v>2123.6</c:v>
                </c:pt>
                <c:pt idx="5309">
                  <c:v>2124</c:v>
                </c:pt>
                <c:pt idx="5310">
                  <c:v>2124.4</c:v>
                </c:pt>
                <c:pt idx="5311">
                  <c:v>2124.8000000000002</c:v>
                </c:pt>
                <c:pt idx="5312">
                  <c:v>2125.1999999999998</c:v>
                </c:pt>
                <c:pt idx="5313">
                  <c:v>2125.6</c:v>
                </c:pt>
                <c:pt idx="5314">
                  <c:v>2126</c:v>
                </c:pt>
                <c:pt idx="5315">
                  <c:v>2126.4</c:v>
                </c:pt>
                <c:pt idx="5316">
                  <c:v>2126.8000000000002</c:v>
                </c:pt>
                <c:pt idx="5317">
                  <c:v>2127.1999999999998</c:v>
                </c:pt>
                <c:pt idx="5318">
                  <c:v>2127.6</c:v>
                </c:pt>
                <c:pt idx="5319">
                  <c:v>2128</c:v>
                </c:pt>
                <c:pt idx="5320">
                  <c:v>2128.4</c:v>
                </c:pt>
                <c:pt idx="5321">
                  <c:v>2128.8000000000002</c:v>
                </c:pt>
                <c:pt idx="5322">
                  <c:v>2129.1999999999998</c:v>
                </c:pt>
                <c:pt idx="5323">
                  <c:v>2129.6</c:v>
                </c:pt>
                <c:pt idx="5324">
                  <c:v>2130</c:v>
                </c:pt>
                <c:pt idx="5325">
                  <c:v>2130.4</c:v>
                </c:pt>
                <c:pt idx="5326">
                  <c:v>2130.8000000000002</c:v>
                </c:pt>
                <c:pt idx="5327">
                  <c:v>2131.1999999999998</c:v>
                </c:pt>
                <c:pt idx="5328">
                  <c:v>2131.6</c:v>
                </c:pt>
                <c:pt idx="5329">
                  <c:v>2132</c:v>
                </c:pt>
                <c:pt idx="5330">
                  <c:v>2132.4</c:v>
                </c:pt>
                <c:pt idx="5331">
                  <c:v>2132.8000000000002</c:v>
                </c:pt>
                <c:pt idx="5332">
                  <c:v>2133.1999999999998</c:v>
                </c:pt>
                <c:pt idx="5333">
                  <c:v>2133.6</c:v>
                </c:pt>
                <c:pt idx="5334">
                  <c:v>2134</c:v>
                </c:pt>
                <c:pt idx="5335">
                  <c:v>2134.4</c:v>
                </c:pt>
                <c:pt idx="5336">
                  <c:v>2134.8000000000002</c:v>
                </c:pt>
                <c:pt idx="5337">
                  <c:v>2135.1999999999998</c:v>
                </c:pt>
                <c:pt idx="5338">
                  <c:v>2135.6</c:v>
                </c:pt>
                <c:pt idx="5339">
                  <c:v>2136</c:v>
                </c:pt>
                <c:pt idx="5340">
                  <c:v>2136.4</c:v>
                </c:pt>
                <c:pt idx="5341">
                  <c:v>2136.8000000000002</c:v>
                </c:pt>
                <c:pt idx="5342">
                  <c:v>2137.1999999999998</c:v>
                </c:pt>
                <c:pt idx="5343">
                  <c:v>2137.6</c:v>
                </c:pt>
                <c:pt idx="5344">
                  <c:v>2138</c:v>
                </c:pt>
                <c:pt idx="5345">
                  <c:v>2138.4</c:v>
                </c:pt>
                <c:pt idx="5346">
                  <c:v>2138.8000000000002</c:v>
                </c:pt>
                <c:pt idx="5347">
                  <c:v>2139.1999999999998</c:v>
                </c:pt>
                <c:pt idx="5348">
                  <c:v>2139.6</c:v>
                </c:pt>
                <c:pt idx="5349">
                  <c:v>2140</c:v>
                </c:pt>
                <c:pt idx="5350">
                  <c:v>2140.4</c:v>
                </c:pt>
                <c:pt idx="5351">
                  <c:v>2140.8000000000002</c:v>
                </c:pt>
                <c:pt idx="5352">
                  <c:v>2141.1999999999998</c:v>
                </c:pt>
                <c:pt idx="5353">
                  <c:v>2141.6</c:v>
                </c:pt>
                <c:pt idx="5354">
                  <c:v>2142</c:v>
                </c:pt>
                <c:pt idx="5355">
                  <c:v>2142.4</c:v>
                </c:pt>
                <c:pt idx="5356">
                  <c:v>2142.8000000000002</c:v>
                </c:pt>
                <c:pt idx="5357">
                  <c:v>2143.1999999999998</c:v>
                </c:pt>
                <c:pt idx="5358">
                  <c:v>2143.6</c:v>
                </c:pt>
                <c:pt idx="5359">
                  <c:v>2144</c:v>
                </c:pt>
                <c:pt idx="5360">
                  <c:v>2144.4</c:v>
                </c:pt>
                <c:pt idx="5361">
                  <c:v>2144.8000000000002</c:v>
                </c:pt>
                <c:pt idx="5362">
                  <c:v>2145.1999999999998</c:v>
                </c:pt>
                <c:pt idx="5363">
                  <c:v>2145.6</c:v>
                </c:pt>
                <c:pt idx="5364">
                  <c:v>2146</c:v>
                </c:pt>
                <c:pt idx="5365">
                  <c:v>2146.4</c:v>
                </c:pt>
                <c:pt idx="5366">
                  <c:v>2146.8000000000002</c:v>
                </c:pt>
                <c:pt idx="5367">
                  <c:v>2147.1999999999998</c:v>
                </c:pt>
                <c:pt idx="5368">
                  <c:v>2147.6</c:v>
                </c:pt>
                <c:pt idx="5369">
                  <c:v>2148</c:v>
                </c:pt>
                <c:pt idx="5370">
                  <c:v>2148.4</c:v>
                </c:pt>
                <c:pt idx="5371">
                  <c:v>2148.8000000000002</c:v>
                </c:pt>
                <c:pt idx="5372">
                  <c:v>2149.1999999999998</c:v>
                </c:pt>
                <c:pt idx="5373">
                  <c:v>2149.6</c:v>
                </c:pt>
                <c:pt idx="5374">
                  <c:v>2150</c:v>
                </c:pt>
                <c:pt idx="5375">
                  <c:v>2150.4</c:v>
                </c:pt>
                <c:pt idx="5376">
                  <c:v>2150.8000000000002</c:v>
                </c:pt>
                <c:pt idx="5377">
                  <c:v>2151.1999999999998</c:v>
                </c:pt>
                <c:pt idx="5378">
                  <c:v>2151.6</c:v>
                </c:pt>
                <c:pt idx="5379">
                  <c:v>2152</c:v>
                </c:pt>
                <c:pt idx="5380">
                  <c:v>2152.4</c:v>
                </c:pt>
                <c:pt idx="5381">
                  <c:v>2152.8000000000002</c:v>
                </c:pt>
                <c:pt idx="5382">
                  <c:v>2153.1999999999998</c:v>
                </c:pt>
                <c:pt idx="5383">
                  <c:v>2153.6</c:v>
                </c:pt>
                <c:pt idx="5384">
                  <c:v>2154</c:v>
                </c:pt>
                <c:pt idx="5385">
                  <c:v>2154.4</c:v>
                </c:pt>
                <c:pt idx="5386">
                  <c:v>2154.8000000000002</c:v>
                </c:pt>
                <c:pt idx="5387">
                  <c:v>2155.1999999999998</c:v>
                </c:pt>
                <c:pt idx="5388">
                  <c:v>2155.6</c:v>
                </c:pt>
                <c:pt idx="5389">
                  <c:v>2156</c:v>
                </c:pt>
                <c:pt idx="5390">
                  <c:v>2156.4</c:v>
                </c:pt>
                <c:pt idx="5391">
                  <c:v>2156.8000000000002</c:v>
                </c:pt>
                <c:pt idx="5392">
                  <c:v>2157.1999999999998</c:v>
                </c:pt>
                <c:pt idx="5393">
                  <c:v>2157.6</c:v>
                </c:pt>
                <c:pt idx="5394">
                  <c:v>2158</c:v>
                </c:pt>
                <c:pt idx="5395">
                  <c:v>2158.4</c:v>
                </c:pt>
                <c:pt idx="5396">
                  <c:v>2158.8000000000002</c:v>
                </c:pt>
                <c:pt idx="5397">
                  <c:v>2159.1999999999998</c:v>
                </c:pt>
                <c:pt idx="5398">
                  <c:v>2159.6</c:v>
                </c:pt>
                <c:pt idx="5399">
                  <c:v>2160</c:v>
                </c:pt>
                <c:pt idx="5400">
                  <c:v>2160.4</c:v>
                </c:pt>
                <c:pt idx="5401">
                  <c:v>2160.8000000000002</c:v>
                </c:pt>
                <c:pt idx="5402">
                  <c:v>2161.1999999999998</c:v>
                </c:pt>
                <c:pt idx="5403">
                  <c:v>2161.6</c:v>
                </c:pt>
                <c:pt idx="5404">
                  <c:v>2162</c:v>
                </c:pt>
                <c:pt idx="5405">
                  <c:v>2162.4</c:v>
                </c:pt>
                <c:pt idx="5406">
                  <c:v>2162.8000000000002</c:v>
                </c:pt>
                <c:pt idx="5407">
                  <c:v>2163.1999999999998</c:v>
                </c:pt>
                <c:pt idx="5408">
                  <c:v>2163.6</c:v>
                </c:pt>
                <c:pt idx="5409">
                  <c:v>2164</c:v>
                </c:pt>
                <c:pt idx="5410">
                  <c:v>2164.4</c:v>
                </c:pt>
                <c:pt idx="5411">
                  <c:v>2164.8000000000002</c:v>
                </c:pt>
                <c:pt idx="5412">
                  <c:v>2165.1999999999998</c:v>
                </c:pt>
                <c:pt idx="5413">
                  <c:v>2165.6</c:v>
                </c:pt>
                <c:pt idx="5414">
                  <c:v>2166</c:v>
                </c:pt>
                <c:pt idx="5415">
                  <c:v>2166.4</c:v>
                </c:pt>
                <c:pt idx="5416">
                  <c:v>2166.8000000000002</c:v>
                </c:pt>
                <c:pt idx="5417">
                  <c:v>2167.1999999999998</c:v>
                </c:pt>
                <c:pt idx="5418">
                  <c:v>2167.6</c:v>
                </c:pt>
                <c:pt idx="5419">
                  <c:v>2168</c:v>
                </c:pt>
                <c:pt idx="5420">
                  <c:v>2168.4</c:v>
                </c:pt>
                <c:pt idx="5421">
                  <c:v>2168.8000000000002</c:v>
                </c:pt>
                <c:pt idx="5422">
                  <c:v>2169.1999999999998</c:v>
                </c:pt>
                <c:pt idx="5423">
                  <c:v>2169.6</c:v>
                </c:pt>
                <c:pt idx="5424">
                  <c:v>2170</c:v>
                </c:pt>
                <c:pt idx="5425">
                  <c:v>2170.4</c:v>
                </c:pt>
                <c:pt idx="5426">
                  <c:v>2170.8000000000002</c:v>
                </c:pt>
                <c:pt idx="5427">
                  <c:v>2171.1999999999998</c:v>
                </c:pt>
                <c:pt idx="5428">
                  <c:v>2171.6</c:v>
                </c:pt>
                <c:pt idx="5429">
                  <c:v>2172</c:v>
                </c:pt>
                <c:pt idx="5430">
                  <c:v>2172.4</c:v>
                </c:pt>
                <c:pt idx="5431">
                  <c:v>2172.8000000000002</c:v>
                </c:pt>
                <c:pt idx="5432">
                  <c:v>2173.1999999999998</c:v>
                </c:pt>
                <c:pt idx="5433">
                  <c:v>2173.6</c:v>
                </c:pt>
                <c:pt idx="5434">
                  <c:v>2174</c:v>
                </c:pt>
                <c:pt idx="5435">
                  <c:v>2174.4</c:v>
                </c:pt>
                <c:pt idx="5436">
                  <c:v>2174.8000000000002</c:v>
                </c:pt>
                <c:pt idx="5437">
                  <c:v>2175.1999999999998</c:v>
                </c:pt>
                <c:pt idx="5438">
                  <c:v>2175.6</c:v>
                </c:pt>
                <c:pt idx="5439">
                  <c:v>2176</c:v>
                </c:pt>
                <c:pt idx="5440">
                  <c:v>2176.4</c:v>
                </c:pt>
                <c:pt idx="5441">
                  <c:v>2176.8000000000002</c:v>
                </c:pt>
                <c:pt idx="5442">
                  <c:v>2177.1999999999998</c:v>
                </c:pt>
                <c:pt idx="5443">
                  <c:v>2177.6</c:v>
                </c:pt>
                <c:pt idx="5444">
                  <c:v>2178</c:v>
                </c:pt>
                <c:pt idx="5445">
                  <c:v>2178.4</c:v>
                </c:pt>
                <c:pt idx="5446">
                  <c:v>2178.8000000000002</c:v>
                </c:pt>
                <c:pt idx="5447">
                  <c:v>2179.1999999999998</c:v>
                </c:pt>
                <c:pt idx="5448">
                  <c:v>2179.6</c:v>
                </c:pt>
                <c:pt idx="5449">
                  <c:v>2180</c:v>
                </c:pt>
                <c:pt idx="5450">
                  <c:v>2180.4</c:v>
                </c:pt>
                <c:pt idx="5451">
                  <c:v>2180.8000000000002</c:v>
                </c:pt>
                <c:pt idx="5452">
                  <c:v>2181.1999999999998</c:v>
                </c:pt>
                <c:pt idx="5453">
                  <c:v>2181.6</c:v>
                </c:pt>
                <c:pt idx="5454">
                  <c:v>2182</c:v>
                </c:pt>
                <c:pt idx="5455">
                  <c:v>2182.4</c:v>
                </c:pt>
                <c:pt idx="5456">
                  <c:v>2182.8000000000002</c:v>
                </c:pt>
                <c:pt idx="5457">
                  <c:v>2183.1999999999998</c:v>
                </c:pt>
                <c:pt idx="5458">
                  <c:v>2183.6</c:v>
                </c:pt>
                <c:pt idx="5459">
                  <c:v>2184</c:v>
                </c:pt>
                <c:pt idx="5460">
                  <c:v>2184.4</c:v>
                </c:pt>
                <c:pt idx="5461">
                  <c:v>2184.8000000000002</c:v>
                </c:pt>
                <c:pt idx="5462">
                  <c:v>2185.1999999999998</c:v>
                </c:pt>
                <c:pt idx="5463">
                  <c:v>2185.6</c:v>
                </c:pt>
                <c:pt idx="5464">
                  <c:v>2186</c:v>
                </c:pt>
                <c:pt idx="5465">
                  <c:v>2186.4</c:v>
                </c:pt>
                <c:pt idx="5466">
                  <c:v>2186.8000000000002</c:v>
                </c:pt>
                <c:pt idx="5467">
                  <c:v>2187.1999999999998</c:v>
                </c:pt>
                <c:pt idx="5468">
                  <c:v>2187.6</c:v>
                </c:pt>
                <c:pt idx="5469">
                  <c:v>2188</c:v>
                </c:pt>
                <c:pt idx="5470">
                  <c:v>2188.4</c:v>
                </c:pt>
                <c:pt idx="5471">
                  <c:v>2188.8000000000002</c:v>
                </c:pt>
                <c:pt idx="5472">
                  <c:v>2189.1999999999998</c:v>
                </c:pt>
                <c:pt idx="5473">
                  <c:v>2189.6</c:v>
                </c:pt>
                <c:pt idx="5474">
                  <c:v>2190</c:v>
                </c:pt>
                <c:pt idx="5475">
                  <c:v>2190.4</c:v>
                </c:pt>
                <c:pt idx="5476">
                  <c:v>2190.8000000000002</c:v>
                </c:pt>
                <c:pt idx="5477">
                  <c:v>2191.1999999999998</c:v>
                </c:pt>
                <c:pt idx="5478">
                  <c:v>2191.6</c:v>
                </c:pt>
                <c:pt idx="5479">
                  <c:v>2192</c:v>
                </c:pt>
                <c:pt idx="5480">
                  <c:v>2192.4</c:v>
                </c:pt>
                <c:pt idx="5481">
                  <c:v>2192.8000000000002</c:v>
                </c:pt>
                <c:pt idx="5482">
                  <c:v>2193.1999999999998</c:v>
                </c:pt>
                <c:pt idx="5483">
                  <c:v>2193.6</c:v>
                </c:pt>
                <c:pt idx="5484">
                  <c:v>2194</c:v>
                </c:pt>
                <c:pt idx="5485">
                  <c:v>2194.4</c:v>
                </c:pt>
                <c:pt idx="5486">
                  <c:v>2194.8000000000002</c:v>
                </c:pt>
                <c:pt idx="5487">
                  <c:v>2195.1999999999998</c:v>
                </c:pt>
                <c:pt idx="5488">
                  <c:v>2195.6</c:v>
                </c:pt>
                <c:pt idx="5489">
                  <c:v>2196</c:v>
                </c:pt>
                <c:pt idx="5490">
                  <c:v>2196.4</c:v>
                </c:pt>
                <c:pt idx="5491">
                  <c:v>2196.8000000000002</c:v>
                </c:pt>
                <c:pt idx="5492">
                  <c:v>2197.1999999999998</c:v>
                </c:pt>
                <c:pt idx="5493">
                  <c:v>2197.6</c:v>
                </c:pt>
                <c:pt idx="5494">
                  <c:v>2198</c:v>
                </c:pt>
                <c:pt idx="5495">
                  <c:v>2198.4</c:v>
                </c:pt>
                <c:pt idx="5496">
                  <c:v>2198.8000000000002</c:v>
                </c:pt>
                <c:pt idx="5497">
                  <c:v>2199.1999999999998</c:v>
                </c:pt>
                <c:pt idx="5498">
                  <c:v>2199.6</c:v>
                </c:pt>
                <c:pt idx="5499">
                  <c:v>2200</c:v>
                </c:pt>
                <c:pt idx="5500">
                  <c:v>2200.4</c:v>
                </c:pt>
                <c:pt idx="5501">
                  <c:v>2200.8000000000002</c:v>
                </c:pt>
                <c:pt idx="5502">
                  <c:v>2201.1999999999998</c:v>
                </c:pt>
                <c:pt idx="5503">
                  <c:v>2201.6</c:v>
                </c:pt>
                <c:pt idx="5504">
                  <c:v>2202</c:v>
                </c:pt>
                <c:pt idx="5505">
                  <c:v>2202.4</c:v>
                </c:pt>
                <c:pt idx="5506">
                  <c:v>2202.8000000000002</c:v>
                </c:pt>
                <c:pt idx="5507">
                  <c:v>2203.1999999999998</c:v>
                </c:pt>
                <c:pt idx="5508">
                  <c:v>2203.6</c:v>
                </c:pt>
                <c:pt idx="5509">
                  <c:v>2204</c:v>
                </c:pt>
                <c:pt idx="5510">
                  <c:v>2204.4</c:v>
                </c:pt>
                <c:pt idx="5511">
                  <c:v>2204.8000000000002</c:v>
                </c:pt>
                <c:pt idx="5512">
                  <c:v>2205.1999999999998</c:v>
                </c:pt>
                <c:pt idx="5513">
                  <c:v>2205.6</c:v>
                </c:pt>
                <c:pt idx="5514">
                  <c:v>2206</c:v>
                </c:pt>
                <c:pt idx="5515">
                  <c:v>2206.4</c:v>
                </c:pt>
                <c:pt idx="5516">
                  <c:v>2206.8000000000002</c:v>
                </c:pt>
                <c:pt idx="5517">
                  <c:v>2207.1999999999998</c:v>
                </c:pt>
                <c:pt idx="5518">
                  <c:v>2207.6</c:v>
                </c:pt>
                <c:pt idx="5519">
                  <c:v>2208</c:v>
                </c:pt>
                <c:pt idx="5520">
                  <c:v>2208.4</c:v>
                </c:pt>
                <c:pt idx="5521">
                  <c:v>2208.8000000000002</c:v>
                </c:pt>
                <c:pt idx="5522">
                  <c:v>2209.1999999999998</c:v>
                </c:pt>
                <c:pt idx="5523">
                  <c:v>2209.6</c:v>
                </c:pt>
                <c:pt idx="5524">
                  <c:v>2210</c:v>
                </c:pt>
                <c:pt idx="5525">
                  <c:v>2210.4</c:v>
                </c:pt>
                <c:pt idx="5526">
                  <c:v>2210.8000000000002</c:v>
                </c:pt>
                <c:pt idx="5527">
                  <c:v>2211.1999999999998</c:v>
                </c:pt>
                <c:pt idx="5528">
                  <c:v>2211.6</c:v>
                </c:pt>
                <c:pt idx="5529">
                  <c:v>2212</c:v>
                </c:pt>
                <c:pt idx="5530">
                  <c:v>2212.4</c:v>
                </c:pt>
                <c:pt idx="5531">
                  <c:v>2212.8000000000002</c:v>
                </c:pt>
                <c:pt idx="5532">
                  <c:v>2213.1999999999998</c:v>
                </c:pt>
                <c:pt idx="5533">
                  <c:v>2213.6</c:v>
                </c:pt>
                <c:pt idx="5534">
                  <c:v>2214</c:v>
                </c:pt>
                <c:pt idx="5535">
                  <c:v>2214.4</c:v>
                </c:pt>
                <c:pt idx="5536">
                  <c:v>2214.8000000000002</c:v>
                </c:pt>
                <c:pt idx="5537">
                  <c:v>2215.1999999999998</c:v>
                </c:pt>
                <c:pt idx="5538">
                  <c:v>2215.6</c:v>
                </c:pt>
                <c:pt idx="5539">
                  <c:v>2216</c:v>
                </c:pt>
                <c:pt idx="5540">
                  <c:v>2216.4</c:v>
                </c:pt>
                <c:pt idx="5541">
                  <c:v>2216.8000000000002</c:v>
                </c:pt>
                <c:pt idx="5542">
                  <c:v>2217.1999999999998</c:v>
                </c:pt>
                <c:pt idx="5543">
                  <c:v>2217.6</c:v>
                </c:pt>
                <c:pt idx="5544">
                  <c:v>2218</c:v>
                </c:pt>
                <c:pt idx="5545">
                  <c:v>2218.4</c:v>
                </c:pt>
                <c:pt idx="5546">
                  <c:v>2218.8000000000002</c:v>
                </c:pt>
                <c:pt idx="5547">
                  <c:v>2219.1999999999998</c:v>
                </c:pt>
                <c:pt idx="5548">
                  <c:v>2219.6</c:v>
                </c:pt>
                <c:pt idx="5549">
                  <c:v>2220</c:v>
                </c:pt>
                <c:pt idx="5550">
                  <c:v>2220.4</c:v>
                </c:pt>
                <c:pt idx="5551">
                  <c:v>2220.8000000000002</c:v>
                </c:pt>
                <c:pt idx="5552">
                  <c:v>2221.1999999999998</c:v>
                </c:pt>
                <c:pt idx="5553">
                  <c:v>2221.6</c:v>
                </c:pt>
                <c:pt idx="5554">
                  <c:v>2222</c:v>
                </c:pt>
                <c:pt idx="5555">
                  <c:v>2222.4</c:v>
                </c:pt>
                <c:pt idx="5556">
                  <c:v>2222.8000000000002</c:v>
                </c:pt>
                <c:pt idx="5557">
                  <c:v>2223.1999999999998</c:v>
                </c:pt>
                <c:pt idx="5558">
                  <c:v>2223.6</c:v>
                </c:pt>
                <c:pt idx="5559">
                  <c:v>2224</c:v>
                </c:pt>
                <c:pt idx="5560">
                  <c:v>2224.4</c:v>
                </c:pt>
                <c:pt idx="5561">
                  <c:v>2224.8000000000002</c:v>
                </c:pt>
                <c:pt idx="5562">
                  <c:v>2225.1999999999998</c:v>
                </c:pt>
                <c:pt idx="5563">
                  <c:v>2225.6</c:v>
                </c:pt>
                <c:pt idx="5564">
                  <c:v>2226</c:v>
                </c:pt>
                <c:pt idx="5565">
                  <c:v>2226.4</c:v>
                </c:pt>
                <c:pt idx="5566">
                  <c:v>2226.8000000000002</c:v>
                </c:pt>
                <c:pt idx="5567">
                  <c:v>2227.1999999999998</c:v>
                </c:pt>
                <c:pt idx="5568">
                  <c:v>2227.6</c:v>
                </c:pt>
                <c:pt idx="5569">
                  <c:v>2228</c:v>
                </c:pt>
                <c:pt idx="5570">
                  <c:v>2228.4</c:v>
                </c:pt>
                <c:pt idx="5571">
                  <c:v>2228.8000000000002</c:v>
                </c:pt>
                <c:pt idx="5572">
                  <c:v>2229.1999999999998</c:v>
                </c:pt>
                <c:pt idx="5573">
                  <c:v>2229.6</c:v>
                </c:pt>
                <c:pt idx="5574">
                  <c:v>2230</c:v>
                </c:pt>
                <c:pt idx="5575">
                  <c:v>2230.4</c:v>
                </c:pt>
                <c:pt idx="5576">
                  <c:v>2230.8000000000002</c:v>
                </c:pt>
                <c:pt idx="5577">
                  <c:v>2231.1999999999998</c:v>
                </c:pt>
                <c:pt idx="5578">
                  <c:v>2231.6</c:v>
                </c:pt>
                <c:pt idx="5579">
                  <c:v>2232</c:v>
                </c:pt>
                <c:pt idx="5580">
                  <c:v>2232.4</c:v>
                </c:pt>
                <c:pt idx="5581">
                  <c:v>2232.8000000000002</c:v>
                </c:pt>
                <c:pt idx="5582">
                  <c:v>2233.1999999999998</c:v>
                </c:pt>
                <c:pt idx="5583">
                  <c:v>2233.6</c:v>
                </c:pt>
                <c:pt idx="5584">
                  <c:v>2234</c:v>
                </c:pt>
                <c:pt idx="5585">
                  <c:v>2234.4</c:v>
                </c:pt>
                <c:pt idx="5586">
                  <c:v>2234.8000000000002</c:v>
                </c:pt>
                <c:pt idx="5587">
                  <c:v>2235.1999999999998</c:v>
                </c:pt>
                <c:pt idx="5588">
                  <c:v>2235.6</c:v>
                </c:pt>
                <c:pt idx="5589">
                  <c:v>2236</c:v>
                </c:pt>
                <c:pt idx="5590">
                  <c:v>2236.4</c:v>
                </c:pt>
                <c:pt idx="5591">
                  <c:v>2236.8000000000002</c:v>
                </c:pt>
                <c:pt idx="5592">
                  <c:v>2237.1999999999998</c:v>
                </c:pt>
                <c:pt idx="5593">
                  <c:v>2237.6</c:v>
                </c:pt>
                <c:pt idx="5594">
                  <c:v>2238</c:v>
                </c:pt>
                <c:pt idx="5595">
                  <c:v>2238.4</c:v>
                </c:pt>
                <c:pt idx="5596">
                  <c:v>2238.8000000000002</c:v>
                </c:pt>
                <c:pt idx="5597">
                  <c:v>2239.1999999999998</c:v>
                </c:pt>
                <c:pt idx="5598">
                  <c:v>2239.6</c:v>
                </c:pt>
                <c:pt idx="5599">
                  <c:v>2240</c:v>
                </c:pt>
                <c:pt idx="5600">
                  <c:v>2240.4</c:v>
                </c:pt>
                <c:pt idx="5601">
                  <c:v>2240.8000000000002</c:v>
                </c:pt>
                <c:pt idx="5602">
                  <c:v>2241.1999999999998</c:v>
                </c:pt>
                <c:pt idx="5603">
                  <c:v>2241.6</c:v>
                </c:pt>
                <c:pt idx="5604">
                  <c:v>2242</c:v>
                </c:pt>
                <c:pt idx="5605">
                  <c:v>2242.4</c:v>
                </c:pt>
                <c:pt idx="5606">
                  <c:v>2242.8000000000002</c:v>
                </c:pt>
                <c:pt idx="5607">
                  <c:v>2243.1999999999998</c:v>
                </c:pt>
                <c:pt idx="5608">
                  <c:v>2243.6</c:v>
                </c:pt>
                <c:pt idx="5609">
                  <c:v>2244</c:v>
                </c:pt>
                <c:pt idx="5610">
                  <c:v>2244.4</c:v>
                </c:pt>
                <c:pt idx="5611">
                  <c:v>2244.8000000000002</c:v>
                </c:pt>
                <c:pt idx="5612">
                  <c:v>2245.1999999999998</c:v>
                </c:pt>
                <c:pt idx="5613">
                  <c:v>2245.6</c:v>
                </c:pt>
                <c:pt idx="5614">
                  <c:v>2246</c:v>
                </c:pt>
                <c:pt idx="5615">
                  <c:v>2246.4</c:v>
                </c:pt>
                <c:pt idx="5616">
                  <c:v>2246.8000000000002</c:v>
                </c:pt>
                <c:pt idx="5617">
                  <c:v>2247.1999999999998</c:v>
                </c:pt>
                <c:pt idx="5618">
                  <c:v>2247.6</c:v>
                </c:pt>
                <c:pt idx="5619">
                  <c:v>2248</c:v>
                </c:pt>
                <c:pt idx="5620">
                  <c:v>2248.4</c:v>
                </c:pt>
                <c:pt idx="5621">
                  <c:v>2248.8000000000002</c:v>
                </c:pt>
                <c:pt idx="5622">
                  <c:v>2249.1999999999998</c:v>
                </c:pt>
                <c:pt idx="5623">
                  <c:v>2249.6</c:v>
                </c:pt>
                <c:pt idx="5624">
                  <c:v>2250</c:v>
                </c:pt>
                <c:pt idx="5625">
                  <c:v>2250.4</c:v>
                </c:pt>
                <c:pt idx="5626">
                  <c:v>2250.8000000000002</c:v>
                </c:pt>
                <c:pt idx="5627">
                  <c:v>2251.1999999999998</c:v>
                </c:pt>
                <c:pt idx="5628">
                  <c:v>2251.6</c:v>
                </c:pt>
                <c:pt idx="5629">
                  <c:v>2252</c:v>
                </c:pt>
                <c:pt idx="5630">
                  <c:v>2252.4</c:v>
                </c:pt>
                <c:pt idx="5631">
                  <c:v>2252.8000000000002</c:v>
                </c:pt>
                <c:pt idx="5632">
                  <c:v>2253.1999999999998</c:v>
                </c:pt>
                <c:pt idx="5633">
                  <c:v>2253.6</c:v>
                </c:pt>
                <c:pt idx="5634">
                  <c:v>2254</c:v>
                </c:pt>
                <c:pt idx="5635">
                  <c:v>2254.4</c:v>
                </c:pt>
                <c:pt idx="5636">
                  <c:v>2254.8000000000002</c:v>
                </c:pt>
                <c:pt idx="5637">
                  <c:v>2255.1999999999998</c:v>
                </c:pt>
                <c:pt idx="5638">
                  <c:v>2255.6</c:v>
                </c:pt>
                <c:pt idx="5639">
                  <c:v>2256</c:v>
                </c:pt>
                <c:pt idx="5640">
                  <c:v>2256.4</c:v>
                </c:pt>
                <c:pt idx="5641">
                  <c:v>2256.8000000000002</c:v>
                </c:pt>
                <c:pt idx="5642">
                  <c:v>2257.1999999999998</c:v>
                </c:pt>
                <c:pt idx="5643">
                  <c:v>2257.6</c:v>
                </c:pt>
                <c:pt idx="5644">
                  <c:v>2258</c:v>
                </c:pt>
                <c:pt idx="5645">
                  <c:v>2258.4</c:v>
                </c:pt>
                <c:pt idx="5646">
                  <c:v>2258.8000000000002</c:v>
                </c:pt>
                <c:pt idx="5647">
                  <c:v>2259.1999999999998</c:v>
                </c:pt>
                <c:pt idx="5648">
                  <c:v>2259.6</c:v>
                </c:pt>
                <c:pt idx="5649">
                  <c:v>2260</c:v>
                </c:pt>
                <c:pt idx="5650">
                  <c:v>2260.4</c:v>
                </c:pt>
                <c:pt idx="5651">
                  <c:v>2260.8000000000002</c:v>
                </c:pt>
                <c:pt idx="5652">
                  <c:v>2261.1999999999998</c:v>
                </c:pt>
                <c:pt idx="5653">
                  <c:v>2261.6</c:v>
                </c:pt>
                <c:pt idx="5654">
                  <c:v>2262</c:v>
                </c:pt>
                <c:pt idx="5655">
                  <c:v>2262.4</c:v>
                </c:pt>
                <c:pt idx="5656">
                  <c:v>2262.8000000000002</c:v>
                </c:pt>
                <c:pt idx="5657">
                  <c:v>2263.1999999999998</c:v>
                </c:pt>
                <c:pt idx="5658">
                  <c:v>2263.6</c:v>
                </c:pt>
                <c:pt idx="5659">
                  <c:v>2264</c:v>
                </c:pt>
                <c:pt idx="5660">
                  <c:v>2264.4</c:v>
                </c:pt>
                <c:pt idx="5661">
                  <c:v>2264.8000000000002</c:v>
                </c:pt>
                <c:pt idx="5662">
                  <c:v>2265.1999999999998</c:v>
                </c:pt>
                <c:pt idx="5663">
                  <c:v>2265.6</c:v>
                </c:pt>
                <c:pt idx="5664">
                  <c:v>2266</c:v>
                </c:pt>
                <c:pt idx="5665">
                  <c:v>2266.4</c:v>
                </c:pt>
                <c:pt idx="5666">
                  <c:v>2266.8000000000002</c:v>
                </c:pt>
                <c:pt idx="5667">
                  <c:v>2267.1999999999998</c:v>
                </c:pt>
                <c:pt idx="5668">
                  <c:v>2267.6</c:v>
                </c:pt>
                <c:pt idx="5669">
                  <c:v>2268</c:v>
                </c:pt>
                <c:pt idx="5670">
                  <c:v>2268.4</c:v>
                </c:pt>
                <c:pt idx="5671">
                  <c:v>2268.8000000000002</c:v>
                </c:pt>
                <c:pt idx="5672">
                  <c:v>2269.1999999999998</c:v>
                </c:pt>
                <c:pt idx="5673">
                  <c:v>2269.6</c:v>
                </c:pt>
                <c:pt idx="5674">
                  <c:v>2270</c:v>
                </c:pt>
                <c:pt idx="5675">
                  <c:v>2270.4</c:v>
                </c:pt>
                <c:pt idx="5676">
                  <c:v>2270.8000000000002</c:v>
                </c:pt>
                <c:pt idx="5677">
                  <c:v>2271.1999999999998</c:v>
                </c:pt>
                <c:pt idx="5678">
                  <c:v>2271.6</c:v>
                </c:pt>
                <c:pt idx="5679">
                  <c:v>2272</c:v>
                </c:pt>
                <c:pt idx="5680">
                  <c:v>2272.4</c:v>
                </c:pt>
                <c:pt idx="5681">
                  <c:v>2272.8000000000002</c:v>
                </c:pt>
                <c:pt idx="5682">
                  <c:v>2273.1999999999998</c:v>
                </c:pt>
                <c:pt idx="5683">
                  <c:v>2273.6</c:v>
                </c:pt>
                <c:pt idx="5684">
                  <c:v>2274</c:v>
                </c:pt>
                <c:pt idx="5685">
                  <c:v>2274.4</c:v>
                </c:pt>
                <c:pt idx="5686">
                  <c:v>2274.8000000000002</c:v>
                </c:pt>
                <c:pt idx="5687">
                  <c:v>2275.1999999999998</c:v>
                </c:pt>
                <c:pt idx="5688">
                  <c:v>2275.6</c:v>
                </c:pt>
                <c:pt idx="5689">
                  <c:v>2276</c:v>
                </c:pt>
                <c:pt idx="5690">
                  <c:v>2276.4</c:v>
                </c:pt>
                <c:pt idx="5691">
                  <c:v>2276.8000000000002</c:v>
                </c:pt>
                <c:pt idx="5692">
                  <c:v>2277.1999999999998</c:v>
                </c:pt>
                <c:pt idx="5693">
                  <c:v>2277.6</c:v>
                </c:pt>
                <c:pt idx="5694">
                  <c:v>2278</c:v>
                </c:pt>
                <c:pt idx="5695">
                  <c:v>2278.4</c:v>
                </c:pt>
                <c:pt idx="5696">
                  <c:v>2278.8000000000002</c:v>
                </c:pt>
                <c:pt idx="5697">
                  <c:v>2279.1999999999998</c:v>
                </c:pt>
                <c:pt idx="5698">
                  <c:v>2279.6</c:v>
                </c:pt>
                <c:pt idx="5699">
                  <c:v>2280</c:v>
                </c:pt>
                <c:pt idx="5700">
                  <c:v>2280.4</c:v>
                </c:pt>
                <c:pt idx="5701">
                  <c:v>2280.8000000000002</c:v>
                </c:pt>
                <c:pt idx="5702">
                  <c:v>2281.1999999999998</c:v>
                </c:pt>
                <c:pt idx="5703">
                  <c:v>2281.6</c:v>
                </c:pt>
                <c:pt idx="5704">
                  <c:v>2282</c:v>
                </c:pt>
                <c:pt idx="5705">
                  <c:v>2282.4</c:v>
                </c:pt>
                <c:pt idx="5706">
                  <c:v>2282.8000000000002</c:v>
                </c:pt>
                <c:pt idx="5707">
                  <c:v>2283.1999999999998</c:v>
                </c:pt>
                <c:pt idx="5708">
                  <c:v>2283.6</c:v>
                </c:pt>
                <c:pt idx="5709">
                  <c:v>2284</c:v>
                </c:pt>
                <c:pt idx="5710">
                  <c:v>2284.4</c:v>
                </c:pt>
                <c:pt idx="5711">
                  <c:v>2284.8000000000002</c:v>
                </c:pt>
                <c:pt idx="5712">
                  <c:v>2285.1999999999998</c:v>
                </c:pt>
                <c:pt idx="5713">
                  <c:v>2285.6</c:v>
                </c:pt>
                <c:pt idx="5714">
                  <c:v>2286</c:v>
                </c:pt>
                <c:pt idx="5715">
                  <c:v>2286.4</c:v>
                </c:pt>
                <c:pt idx="5716">
                  <c:v>2286.8000000000002</c:v>
                </c:pt>
                <c:pt idx="5717">
                  <c:v>2287.1999999999998</c:v>
                </c:pt>
                <c:pt idx="5718">
                  <c:v>2287.6</c:v>
                </c:pt>
                <c:pt idx="5719">
                  <c:v>2288</c:v>
                </c:pt>
                <c:pt idx="5720">
                  <c:v>2288.4</c:v>
                </c:pt>
                <c:pt idx="5721">
                  <c:v>2288.8000000000002</c:v>
                </c:pt>
                <c:pt idx="5722">
                  <c:v>2289.1999999999998</c:v>
                </c:pt>
                <c:pt idx="5723">
                  <c:v>2289.6</c:v>
                </c:pt>
                <c:pt idx="5724">
                  <c:v>2290</c:v>
                </c:pt>
                <c:pt idx="5725">
                  <c:v>2290.4</c:v>
                </c:pt>
                <c:pt idx="5726">
                  <c:v>2290.8000000000002</c:v>
                </c:pt>
                <c:pt idx="5727">
                  <c:v>2291.1999999999998</c:v>
                </c:pt>
                <c:pt idx="5728">
                  <c:v>2291.6</c:v>
                </c:pt>
                <c:pt idx="5729">
                  <c:v>2292</c:v>
                </c:pt>
                <c:pt idx="5730">
                  <c:v>2292.4</c:v>
                </c:pt>
                <c:pt idx="5731">
                  <c:v>2292.8000000000002</c:v>
                </c:pt>
                <c:pt idx="5732">
                  <c:v>2293.1999999999998</c:v>
                </c:pt>
                <c:pt idx="5733">
                  <c:v>2293.6</c:v>
                </c:pt>
                <c:pt idx="5734">
                  <c:v>2294</c:v>
                </c:pt>
                <c:pt idx="5735">
                  <c:v>2294.4</c:v>
                </c:pt>
                <c:pt idx="5736">
                  <c:v>2294.8000000000002</c:v>
                </c:pt>
                <c:pt idx="5737">
                  <c:v>2295.1999999999998</c:v>
                </c:pt>
                <c:pt idx="5738">
                  <c:v>2295.6</c:v>
                </c:pt>
                <c:pt idx="5739">
                  <c:v>2296</c:v>
                </c:pt>
                <c:pt idx="5740">
                  <c:v>2296.4</c:v>
                </c:pt>
                <c:pt idx="5741">
                  <c:v>2296.8000000000002</c:v>
                </c:pt>
                <c:pt idx="5742">
                  <c:v>2297.1999999999998</c:v>
                </c:pt>
                <c:pt idx="5743">
                  <c:v>2297.6</c:v>
                </c:pt>
                <c:pt idx="5744">
                  <c:v>2298</c:v>
                </c:pt>
                <c:pt idx="5745">
                  <c:v>2298.4</c:v>
                </c:pt>
                <c:pt idx="5746">
                  <c:v>2298.8000000000002</c:v>
                </c:pt>
                <c:pt idx="5747">
                  <c:v>2299.1999999999998</c:v>
                </c:pt>
                <c:pt idx="5748">
                  <c:v>2299.6</c:v>
                </c:pt>
                <c:pt idx="5749">
                  <c:v>2300</c:v>
                </c:pt>
                <c:pt idx="5750">
                  <c:v>2300.4</c:v>
                </c:pt>
                <c:pt idx="5751">
                  <c:v>2300.8000000000002</c:v>
                </c:pt>
                <c:pt idx="5752">
                  <c:v>2301.1999999999998</c:v>
                </c:pt>
                <c:pt idx="5753">
                  <c:v>2301.6</c:v>
                </c:pt>
                <c:pt idx="5754">
                  <c:v>2302</c:v>
                </c:pt>
                <c:pt idx="5755">
                  <c:v>2302.4</c:v>
                </c:pt>
                <c:pt idx="5756">
                  <c:v>2302.8000000000002</c:v>
                </c:pt>
                <c:pt idx="5757">
                  <c:v>2303.1999999999998</c:v>
                </c:pt>
                <c:pt idx="5758">
                  <c:v>2303.6</c:v>
                </c:pt>
                <c:pt idx="5759">
                  <c:v>2304</c:v>
                </c:pt>
                <c:pt idx="5760">
                  <c:v>2304.4</c:v>
                </c:pt>
                <c:pt idx="5761">
                  <c:v>2304.8000000000002</c:v>
                </c:pt>
                <c:pt idx="5762">
                  <c:v>2305.1999999999998</c:v>
                </c:pt>
                <c:pt idx="5763">
                  <c:v>2305.6</c:v>
                </c:pt>
                <c:pt idx="5764">
                  <c:v>2306</c:v>
                </c:pt>
                <c:pt idx="5765">
                  <c:v>2306.4</c:v>
                </c:pt>
                <c:pt idx="5766">
                  <c:v>2306.8000000000002</c:v>
                </c:pt>
                <c:pt idx="5767">
                  <c:v>2307.1999999999998</c:v>
                </c:pt>
                <c:pt idx="5768">
                  <c:v>2307.6</c:v>
                </c:pt>
                <c:pt idx="5769">
                  <c:v>2308</c:v>
                </c:pt>
                <c:pt idx="5770">
                  <c:v>2308.4</c:v>
                </c:pt>
                <c:pt idx="5771">
                  <c:v>2308.8000000000002</c:v>
                </c:pt>
                <c:pt idx="5772">
                  <c:v>2309.1999999999998</c:v>
                </c:pt>
                <c:pt idx="5773">
                  <c:v>2309.6</c:v>
                </c:pt>
                <c:pt idx="5774">
                  <c:v>2310</c:v>
                </c:pt>
                <c:pt idx="5775">
                  <c:v>2310.4</c:v>
                </c:pt>
                <c:pt idx="5776">
                  <c:v>2310.8000000000002</c:v>
                </c:pt>
                <c:pt idx="5777">
                  <c:v>2311.1999999999998</c:v>
                </c:pt>
                <c:pt idx="5778">
                  <c:v>2311.6</c:v>
                </c:pt>
                <c:pt idx="5779">
                  <c:v>2312</c:v>
                </c:pt>
                <c:pt idx="5780">
                  <c:v>2312.4</c:v>
                </c:pt>
                <c:pt idx="5781">
                  <c:v>2312.8000000000002</c:v>
                </c:pt>
                <c:pt idx="5782">
                  <c:v>2313.1999999999998</c:v>
                </c:pt>
                <c:pt idx="5783">
                  <c:v>2313.6</c:v>
                </c:pt>
                <c:pt idx="5784">
                  <c:v>2314</c:v>
                </c:pt>
                <c:pt idx="5785">
                  <c:v>2314.4</c:v>
                </c:pt>
                <c:pt idx="5786">
                  <c:v>2314.8000000000002</c:v>
                </c:pt>
                <c:pt idx="5787">
                  <c:v>2315.1999999999998</c:v>
                </c:pt>
                <c:pt idx="5788">
                  <c:v>2315.6</c:v>
                </c:pt>
                <c:pt idx="5789">
                  <c:v>2316</c:v>
                </c:pt>
                <c:pt idx="5790">
                  <c:v>2316.4</c:v>
                </c:pt>
                <c:pt idx="5791">
                  <c:v>2316.8000000000002</c:v>
                </c:pt>
                <c:pt idx="5792">
                  <c:v>2317.1999999999998</c:v>
                </c:pt>
                <c:pt idx="5793">
                  <c:v>2317.6</c:v>
                </c:pt>
                <c:pt idx="5794">
                  <c:v>2318</c:v>
                </c:pt>
                <c:pt idx="5795">
                  <c:v>2318.4</c:v>
                </c:pt>
                <c:pt idx="5796">
                  <c:v>2318.8000000000002</c:v>
                </c:pt>
                <c:pt idx="5797">
                  <c:v>2319.1999999999998</c:v>
                </c:pt>
                <c:pt idx="5798">
                  <c:v>2319.6</c:v>
                </c:pt>
                <c:pt idx="5799">
                  <c:v>2320</c:v>
                </c:pt>
                <c:pt idx="5800">
                  <c:v>2320.4</c:v>
                </c:pt>
                <c:pt idx="5801">
                  <c:v>2320.8000000000002</c:v>
                </c:pt>
                <c:pt idx="5802">
                  <c:v>2321.1999999999998</c:v>
                </c:pt>
                <c:pt idx="5803">
                  <c:v>2321.6</c:v>
                </c:pt>
                <c:pt idx="5804">
                  <c:v>2322</c:v>
                </c:pt>
                <c:pt idx="5805">
                  <c:v>2322.4</c:v>
                </c:pt>
                <c:pt idx="5806">
                  <c:v>2322.8000000000002</c:v>
                </c:pt>
                <c:pt idx="5807">
                  <c:v>2323.1999999999998</c:v>
                </c:pt>
                <c:pt idx="5808">
                  <c:v>2323.6</c:v>
                </c:pt>
                <c:pt idx="5809">
                  <c:v>2324</c:v>
                </c:pt>
                <c:pt idx="5810">
                  <c:v>2324.4</c:v>
                </c:pt>
                <c:pt idx="5811">
                  <c:v>2324.8000000000002</c:v>
                </c:pt>
                <c:pt idx="5812">
                  <c:v>2325.1999999999998</c:v>
                </c:pt>
                <c:pt idx="5813">
                  <c:v>2325.6</c:v>
                </c:pt>
                <c:pt idx="5814">
                  <c:v>2326</c:v>
                </c:pt>
                <c:pt idx="5815">
                  <c:v>2326.4</c:v>
                </c:pt>
                <c:pt idx="5816">
                  <c:v>2326.8000000000002</c:v>
                </c:pt>
                <c:pt idx="5817">
                  <c:v>2327.1999999999998</c:v>
                </c:pt>
                <c:pt idx="5818">
                  <c:v>2327.6</c:v>
                </c:pt>
                <c:pt idx="5819">
                  <c:v>2328</c:v>
                </c:pt>
                <c:pt idx="5820">
                  <c:v>2328.4</c:v>
                </c:pt>
                <c:pt idx="5821">
                  <c:v>2328.8000000000002</c:v>
                </c:pt>
                <c:pt idx="5822">
                  <c:v>2329.1999999999998</c:v>
                </c:pt>
                <c:pt idx="5823">
                  <c:v>2329.6</c:v>
                </c:pt>
                <c:pt idx="5824">
                  <c:v>2330</c:v>
                </c:pt>
                <c:pt idx="5825">
                  <c:v>2330.4</c:v>
                </c:pt>
                <c:pt idx="5826">
                  <c:v>2330.8000000000002</c:v>
                </c:pt>
                <c:pt idx="5827">
                  <c:v>2331.1999999999998</c:v>
                </c:pt>
                <c:pt idx="5828">
                  <c:v>2331.6</c:v>
                </c:pt>
                <c:pt idx="5829">
                  <c:v>2332</c:v>
                </c:pt>
                <c:pt idx="5830">
                  <c:v>2332.4</c:v>
                </c:pt>
                <c:pt idx="5831">
                  <c:v>2332.8000000000002</c:v>
                </c:pt>
                <c:pt idx="5832">
                  <c:v>2333.1999999999998</c:v>
                </c:pt>
                <c:pt idx="5833">
                  <c:v>2333.6</c:v>
                </c:pt>
                <c:pt idx="5834">
                  <c:v>2334</c:v>
                </c:pt>
                <c:pt idx="5835">
                  <c:v>2334.4</c:v>
                </c:pt>
                <c:pt idx="5836">
                  <c:v>2334.8000000000002</c:v>
                </c:pt>
                <c:pt idx="5837">
                  <c:v>2335.1999999999998</c:v>
                </c:pt>
                <c:pt idx="5838">
                  <c:v>2335.6</c:v>
                </c:pt>
                <c:pt idx="5839">
                  <c:v>2336</c:v>
                </c:pt>
                <c:pt idx="5840">
                  <c:v>2336.4</c:v>
                </c:pt>
                <c:pt idx="5841">
                  <c:v>2336.8000000000002</c:v>
                </c:pt>
                <c:pt idx="5842">
                  <c:v>2337.1999999999998</c:v>
                </c:pt>
                <c:pt idx="5843">
                  <c:v>2337.6</c:v>
                </c:pt>
                <c:pt idx="5844">
                  <c:v>2338</c:v>
                </c:pt>
                <c:pt idx="5845">
                  <c:v>2338.4</c:v>
                </c:pt>
                <c:pt idx="5846">
                  <c:v>2338.8000000000002</c:v>
                </c:pt>
                <c:pt idx="5847">
                  <c:v>2339.1999999999998</c:v>
                </c:pt>
                <c:pt idx="5848">
                  <c:v>2339.6</c:v>
                </c:pt>
                <c:pt idx="5849">
                  <c:v>2340</c:v>
                </c:pt>
                <c:pt idx="5850">
                  <c:v>2340.4</c:v>
                </c:pt>
                <c:pt idx="5851">
                  <c:v>2340.8000000000002</c:v>
                </c:pt>
                <c:pt idx="5852">
                  <c:v>2341.1999999999998</c:v>
                </c:pt>
                <c:pt idx="5853">
                  <c:v>2341.6</c:v>
                </c:pt>
                <c:pt idx="5854">
                  <c:v>2342</c:v>
                </c:pt>
                <c:pt idx="5855">
                  <c:v>2342.4</c:v>
                </c:pt>
                <c:pt idx="5856">
                  <c:v>2342.8000000000002</c:v>
                </c:pt>
                <c:pt idx="5857">
                  <c:v>2343.1999999999998</c:v>
                </c:pt>
                <c:pt idx="5858">
                  <c:v>2343.6</c:v>
                </c:pt>
                <c:pt idx="5859">
                  <c:v>2344</c:v>
                </c:pt>
                <c:pt idx="5860">
                  <c:v>2344.4</c:v>
                </c:pt>
                <c:pt idx="5861">
                  <c:v>2344.8000000000002</c:v>
                </c:pt>
                <c:pt idx="5862">
                  <c:v>2345.1999999999998</c:v>
                </c:pt>
                <c:pt idx="5863">
                  <c:v>2345.6</c:v>
                </c:pt>
                <c:pt idx="5864">
                  <c:v>2346</c:v>
                </c:pt>
                <c:pt idx="5865">
                  <c:v>2346.4</c:v>
                </c:pt>
                <c:pt idx="5866">
                  <c:v>2346.8000000000002</c:v>
                </c:pt>
                <c:pt idx="5867">
                  <c:v>2347.1999999999998</c:v>
                </c:pt>
                <c:pt idx="5868">
                  <c:v>2347.6</c:v>
                </c:pt>
                <c:pt idx="5869">
                  <c:v>2348</c:v>
                </c:pt>
                <c:pt idx="5870">
                  <c:v>2348.4</c:v>
                </c:pt>
                <c:pt idx="5871">
                  <c:v>2348.8000000000002</c:v>
                </c:pt>
                <c:pt idx="5872">
                  <c:v>2349.1999999999998</c:v>
                </c:pt>
                <c:pt idx="5873">
                  <c:v>2349.6</c:v>
                </c:pt>
                <c:pt idx="5874">
                  <c:v>2350</c:v>
                </c:pt>
                <c:pt idx="5875">
                  <c:v>2350.4</c:v>
                </c:pt>
                <c:pt idx="5876">
                  <c:v>2350.8000000000002</c:v>
                </c:pt>
                <c:pt idx="5877">
                  <c:v>2351.1999999999998</c:v>
                </c:pt>
                <c:pt idx="5878">
                  <c:v>2351.6</c:v>
                </c:pt>
                <c:pt idx="5879">
                  <c:v>2352</c:v>
                </c:pt>
                <c:pt idx="5880">
                  <c:v>2352.4</c:v>
                </c:pt>
                <c:pt idx="5881">
                  <c:v>2352.8000000000002</c:v>
                </c:pt>
                <c:pt idx="5882">
                  <c:v>2353.1999999999998</c:v>
                </c:pt>
                <c:pt idx="5883">
                  <c:v>2353.6</c:v>
                </c:pt>
                <c:pt idx="5884">
                  <c:v>2354</c:v>
                </c:pt>
                <c:pt idx="5885">
                  <c:v>2354.4</c:v>
                </c:pt>
                <c:pt idx="5886">
                  <c:v>2354.8000000000002</c:v>
                </c:pt>
                <c:pt idx="5887">
                  <c:v>2355.1999999999998</c:v>
                </c:pt>
                <c:pt idx="5888">
                  <c:v>2355.6</c:v>
                </c:pt>
                <c:pt idx="5889">
                  <c:v>2356</c:v>
                </c:pt>
                <c:pt idx="5890">
                  <c:v>2356.4</c:v>
                </c:pt>
                <c:pt idx="5891">
                  <c:v>2356.8000000000002</c:v>
                </c:pt>
                <c:pt idx="5892">
                  <c:v>2357.1999999999998</c:v>
                </c:pt>
                <c:pt idx="5893">
                  <c:v>2357.6</c:v>
                </c:pt>
                <c:pt idx="5894">
                  <c:v>2358</c:v>
                </c:pt>
                <c:pt idx="5895">
                  <c:v>2358.4</c:v>
                </c:pt>
                <c:pt idx="5896">
                  <c:v>2358.8000000000002</c:v>
                </c:pt>
                <c:pt idx="5897">
                  <c:v>2359.1999999999998</c:v>
                </c:pt>
                <c:pt idx="5898">
                  <c:v>2359.6</c:v>
                </c:pt>
                <c:pt idx="5899">
                  <c:v>2360</c:v>
                </c:pt>
                <c:pt idx="5900">
                  <c:v>2360.4</c:v>
                </c:pt>
                <c:pt idx="5901">
                  <c:v>2360.8000000000002</c:v>
                </c:pt>
                <c:pt idx="5902">
                  <c:v>2361.1999999999998</c:v>
                </c:pt>
                <c:pt idx="5903">
                  <c:v>2361.6</c:v>
                </c:pt>
                <c:pt idx="5904">
                  <c:v>2362</c:v>
                </c:pt>
                <c:pt idx="5905">
                  <c:v>2362.4</c:v>
                </c:pt>
                <c:pt idx="5906">
                  <c:v>2362.8000000000002</c:v>
                </c:pt>
                <c:pt idx="5907">
                  <c:v>2363.1999999999998</c:v>
                </c:pt>
                <c:pt idx="5908">
                  <c:v>2363.6</c:v>
                </c:pt>
                <c:pt idx="5909">
                  <c:v>2364</c:v>
                </c:pt>
                <c:pt idx="5910">
                  <c:v>2364.4</c:v>
                </c:pt>
                <c:pt idx="5911">
                  <c:v>2364.8000000000002</c:v>
                </c:pt>
                <c:pt idx="5912">
                  <c:v>2365.1999999999998</c:v>
                </c:pt>
                <c:pt idx="5913">
                  <c:v>2365.6</c:v>
                </c:pt>
                <c:pt idx="5914">
                  <c:v>2366</c:v>
                </c:pt>
                <c:pt idx="5915">
                  <c:v>2366.4</c:v>
                </c:pt>
                <c:pt idx="5916">
                  <c:v>2366.8000000000002</c:v>
                </c:pt>
                <c:pt idx="5917">
                  <c:v>2367.1999999999998</c:v>
                </c:pt>
                <c:pt idx="5918">
                  <c:v>2367.6</c:v>
                </c:pt>
                <c:pt idx="5919">
                  <c:v>2368</c:v>
                </c:pt>
                <c:pt idx="5920">
                  <c:v>2368.4</c:v>
                </c:pt>
                <c:pt idx="5921">
                  <c:v>2368.8000000000002</c:v>
                </c:pt>
                <c:pt idx="5922">
                  <c:v>2369.1999999999998</c:v>
                </c:pt>
                <c:pt idx="5923">
                  <c:v>2369.6</c:v>
                </c:pt>
                <c:pt idx="5924">
                  <c:v>2370</c:v>
                </c:pt>
                <c:pt idx="5925">
                  <c:v>2370.4</c:v>
                </c:pt>
                <c:pt idx="5926">
                  <c:v>2370.8000000000002</c:v>
                </c:pt>
                <c:pt idx="5927">
                  <c:v>2371.1999999999998</c:v>
                </c:pt>
                <c:pt idx="5928">
                  <c:v>2371.6</c:v>
                </c:pt>
                <c:pt idx="5929">
                  <c:v>2372</c:v>
                </c:pt>
                <c:pt idx="5930">
                  <c:v>2372.4</c:v>
                </c:pt>
                <c:pt idx="5931">
                  <c:v>2372.8000000000002</c:v>
                </c:pt>
                <c:pt idx="5932">
                  <c:v>2373.1999999999998</c:v>
                </c:pt>
                <c:pt idx="5933">
                  <c:v>2373.6</c:v>
                </c:pt>
                <c:pt idx="5934">
                  <c:v>2374</c:v>
                </c:pt>
                <c:pt idx="5935">
                  <c:v>2374.4</c:v>
                </c:pt>
                <c:pt idx="5936">
                  <c:v>2374.8000000000002</c:v>
                </c:pt>
                <c:pt idx="5937">
                  <c:v>2375.1999999999998</c:v>
                </c:pt>
                <c:pt idx="5938">
                  <c:v>2375.6</c:v>
                </c:pt>
                <c:pt idx="5939">
                  <c:v>2376</c:v>
                </c:pt>
                <c:pt idx="5940">
                  <c:v>2376.4</c:v>
                </c:pt>
                <c:pt idx="5941">
                  <c:v>2376.8000000000002</c:v>
                </c:pt>
                <c:pt idx="5942">
                  <c:v>2377.1999999999998</c:v>
                </c:pt>
                <c:pt idx="5943">
                  <c:v>2377.6</c:v>
                </c:pt>
                <c:pt idx="5944">
                  <c:v>2378</c:v>
                </c:pt>
                <c:pt idx="5945">
                  <c:v>2378.4</c:v>
                </c:pt>
                <c:pt idx="5946">
                  <c:v>2378.8000000000002</c:v>
                </c:pt>
                <c:pt idx="5947">
                  <c:v>2379.1999999999998</c:v>
                </c:pt>
                <c:pt idx="5948">
                  <c:v>2379.6</c:v>
                </c:pt>
                <c:pt idx="5949">
                  <c:v>2380</c:v>
                </c:pt>
                <c:pt idx="5950">
                  <c:v>2380.4</c:v>
                </c:pt>
                <c:pt idx="5951">
                  <c:v>2380.8000000000002</c:v>
                </c:pt>
                <c:pt idx="5952">
                  <c:v>2381.1999999999998</c:v>
                </c:pt>
                <c:pt idx="5953">
                  <c:v>2381.6</c:v>
                </c:pt>
                <c:pt idx="5954">
                  <c:v>2382</c:v>
                </c:pt>
                <c:pt idx="5955">
                  <c:v>2382.4</c:v>
                </c:pt>
                <c:pt idx="5956">
                  <c:v>2382.8000000000002</c:v>
                </c:pt>
                <c:pt idx="5957">
                  <c:v>2383.1999999999998</c:v>
                </c:pt>
                <c:pt idx="5958">
                  <c:v>2383.6</c:v>
                </c:pt>
                <c:pt idx="5959">
                  <c:v>2384</c:v>
                </c:pt>
                <c:pt idx="5960">
                  <c:v>2384.4</c:v>
                </c:pt>
                <c:pt idx="5961">
                  <c:v>2384.8000000000002</c:v>
                </c:pt>
                <c:pt idx="5962">
                  <c:v>2385.1999999999998</c:v>
                </c:pt>
                <c:pt idx="5963">
                  <c:v>2385.6</c:v>
                </c:pt>
                <c:pt idx="5964">
                  <c:v>2386</c:v>
                </c:pt>
                <c:pt idx="5965">
                  <c:v>2386.4</c:v>
                </c:pt>
                <c:pt idx="5966">
                  <c:v>2386.8000000000002</c:v>
                </c:pt>
                <c:pt idx="5967">
                  <c:v>2387.1999999999998</c:v>
                </c:pt>
                <c:pt idx="5968">
                  <c:v>2387.6</c:v>
                </c:pt>
                <c:pt idx="5969">
                  <c:v>2388</c:v>
                </c:pt>
                <c:pt idx="5970">
                  <c:v>2388.4</c:v>
                </c:pt>
                <c:pt idx="5971">
                  <c:v>2388.8000000000002</c:v>
                </c:pt>
                <c:pt idx="5972">
                  <c:v>2389.1999999999998</c:v>
                </c:pt>
                <c:pt idx="5973">
                  <c:v>2389.6</c:v>
                </c:pt>
                <c:pt idx="5974">
                  <c:v>2390</c:v>
                </c:pt>
                <c:pt idx="5975">
                  <c:v>2390.4</c:v>
                </c:pt>
                <c:pt idx="5976">
                  <c:v>2390.8000000000002</c:v>
                </c:pt>
                <c:pt idx="5977">
                  <c:v>2391.1999999999998</c:v>
                </c:pt>
                <c:pt idx="5978">
                  <c:v>2391.6</c:v>
                </c:pt>
                <c:pt idx="5979">
                  <c:v>2392</c:v>
                </c:pt>
                <c:pt idx="5980">
                  <c:v>2392.4</c:v>
                </c:pt>
                <c:pt idx="5981">
                  <c:v>2392.8000000000002</c:v>
                </c:pt>
                <c:pt idx="5982">
                  <c:v>2393.1999999999998</c:v>
                </c:pt>
                <c:pt idx="5983">
                  <c:v>2393.6</c:v>
                </c:pt>
                <c:pt idx="5984">
                  <c:v>2394</c:v>
                </c:pt>
                <c:pt idx="5985">
                  <c:v>2394.4</c:v>
                </c:pt>
                <c:pt idx="5986">
                  <c:v>2394.8000000000002</c:v>
                </c:pt>
                <c:pt idx="5987">
                  <c:v>2395.1999999999998</c:v>
                </c:pt>
                <c:pt idx="5988">
                  <c:v>2395.6</c:v>
                </c:pt>
                <c:pt idx="5989">
                  <c:v>2396</c:v>
                </c:pt>
                <c:pt idx="5990">
                  <c:v>2396.4</c:v>
                </c:pt>
                <c:pt idx="5991">
                  <c:v>2396.8000000000002</c:v>
                </c:pt>
                <c:pt idx="5992">
                  <c:v>2397.1999999999998</c:v>
                </c:pt>
                <c:pt idx="5993">
                  <c:v>2397.6</c:v>
                </c:pt>
                <c:pt idx="5994">
                  <c:v>2398</c:v>
                </c:pt>
                <c:pt idx="5995">
                  <c:v>2398.4</c:v>
                </c:pt>
                <c:pt idx="5996">
                  <c:v>2398.8000000000002</c:v>
                </c:pt>
                <c:pt idx="5997">
                  <c:v>2399.1999999999998</c:v>
                </c:pt>
                <c:pt idx="5998">
                  <c:v>2399.6</c:v>
                </c:pt>
                <c:pt idx="5999">
                  <c:v>2400</c:v>
                </c:pt>
                <c:pt idx="6000">
                  <c:v>2400.4</c:v>
                </c:pt>
                <c:pt idx="6001">
                  <c:v>2400.8000000000002</c:v>
                </c:pt>
                <c:pt idx="6002">
                  <c:v>2401.1999999999998</c:v>
                </c:pt>
                <c:pt idx="6003">
                  <c:v>2401.6</c:v>
                </c:pt>
                <c:pt idx="6004">
                  <c:v>2402</c:v>
                </c:pt>
                <c:pt idx="6005">
                  <c:v>2402.4</c:v>
                </c:pt>
                <c:pt idx="6006">
                  <c:v>2402.8000000000002</c:v>
                </c:pt>
                <c:pt idx="6007">
                  <c:v>2403.1999999999998</c:v>
                </c:pt>
                <c:pt idx="6008">
                  <c:v>2403.6</c:v>
                </c:pt>
                <c:pt idx="6009">
                  <c:v>2404</c:v>
                </c:pt>
                <c:pt idx="6010">
                  <c:v>2404.4</c:v>
                </c:pt>
                <c:pt idx="6011">
                  <c:v>2404.8000000000002</c:v>
                </c:pt>
                <c:pt idx="6012">
                  <c:v>2405.1999999999998</c:v>
                </c:pt>
                <c:pt idx="6013">
                  <c:v>2405.6</c:v>
                </c:pt>
                <c:pt idx="6014">
                  <c:v>2406</c:v>
                </c:pt>
                <c:pt idx="6015">
                  <c:v>2406.4</c:v>
                </c:pt>
                <c:pt idx="6016">
                  <c:v>2406.8000000000002</c:v>
                </c:pt>
                <c:pt idx="6017">
                  <c:v>2407.1999999999998</c:v>
                </c:pt>
                <c:pt idx="6018">
                  <c:v>2407.6</c:v>
                </c:pt>
                <c:pt idx="6019">
                  <c:v>2408</c:v>
                </c:pt>
                <c:pt idx="6020">
                  <c:v>2408.4</c:v>
                </c:pt>
                <c:pt idx="6021">
                  <c:v>2408.8000000000002</c:v>
                </c:pt>
                <c:pt idx="6022">
                  <c:v>2409.1999999999998</c:v>
                </c:pt>
                <c:pt idx="6023">
                  <c:v>2409.6</c:v>
                </c:pt>
                <c:pt idx="6024">
                  <c:v>2410</c:v>
                </c:pt>
                <c:pt idx="6025">
                  <c:v>2410.4</c:v>
                </c:pt>
                <c:pt idx="6026">
                  <c:v>2410.8000000000002</c:v>
                </c:pt>
                <c:pt idx="6027">
                  <c:v>2411.1999999999998</c:v>
                </c:pt>
                <c:pt idx="6028">
                  <c:v>2411.6</c:v>
                </c:pt>
                <c:pt idx="6029">
                  <c:v>2412</c:v>
                </c:pt>
                <c:pt idx="6030">
                  <c:v>2412.4</c:v>
                </c:pt>
                <c:pt idx="6031">
                  <c:v>2412.8000000000002</c:v>
                </c:pt>
                <c:pt idx="6032">
                  <c:v>2413.1999999999998</c:v>
                </c:pt>
                <c:pt idx="6033">
                  <c:v>2413.6</c:v>
                </c:pt>
                <c:pt idx="6034">
                  <c:v>2414</c:v>
                </c:pt>
                <c:pt idx="6035">
                  <c:v>2414.4</c:v>
                </c:pt>
                <c:pt idx="6036">
                  <c:v>2414.8000000000002</c:v>
                </c:pt>
                <c:pt idx="6037">
                  <c:v>2415.1999999999998</c:v>
                </c:pt>
                <c:pt idx="6038">
                  <c:v>2415.6</c:v>
                </c:pt>
                <c:pt idx="6039">
                  <c:v>2416</c:v>
                </c:pt>
                <c:pt idx="6040">
                  <c:v>2416.4</c:v>
                </c:pt>
                <c:pt idx="6041">
                  <c:v>2416.8000000000002</c:v>
                </c:pt>
                <c:pt idx="6042">
                  <c:v>2417.1999999999998</c:v>
                </c:pt>
                <c:pt idx="6043">
                  <c:v>2417.6</c:v>
                </c:pt>
                <c:pt idx="6044">
                  <c:v>2418</c:v>
                </c:pt>
                <c:pt idx="6045">
                  <c:v>2418.4</c:v>
                </c:pt>
                <c:pt idx="6046">
                  <c:v>2418.8000000000002</c:v>
                </c:pt>
                <c:pt idx="6047">
                  <c:v>2419.1999999999998</c:v>
                </c:pt>
                <c:pt idx="6048">
                  <c:v>2419.6</c:v>
                </c:pt>
                <c:pt idx="6049">
                  <c:v>2420</c:v>
                </c:pt>
                <c:pt idx="6050">
                  <c:v>2420.4</c:v>
                </c:pt>
                <c:pt idx="6051">
                  <c:v>2420.8000000000002</c:v>
                </c:pt>
                <c:pt idx="6052">
                  <c:v>2421.1999999999998</c:v>
                </c:pt>
                <c:pt idx="6053">
                  <c:v>2421.6</c:v>
                </c:pt>
                <c:pt idx="6054">
                  <c:v>2422</c:v>
                </c:pt>
                <c:pt idx="6055">
                  <c:v>2422.4</c:v>
                </c:pt>
                <c:pt idx="6056">
                  <c:v>2422.8000000000002</c:v>
                </c:pt>
                <c:pt idx="6057">
                  <c:v>2423.1999999999998</c:v>
                </c:pt>
                <c:pt idx="6058">
                  <c:v>2423.6</c:v>
                </c:pt>
                <c:pt idx="6059">
                  <c:v>2424</c:v>
                </c:pt>
                <c:pt idx="6060">
                  <c:v>2424.4</c:v>
                </c:pt>
                <c:pt idx="6061">
                  <c:v>2424.8000000000002</c:v>
                </c:pt>
                <c:pt idx="6062">
                  <c:v>2425.1999999999998</c:v>
                </c:pt>
                <c:pt idx="6063">
                  <c:v>2425.6</c:v>
                </c:pt>
                <c:pt idx="6064">
                  <c:v>2426</c:v>
                </c:pt>
                <c:pt idx="6065">
                  <c:v>2426.4</c:v>
                </c:pt>
                <c:pt idx="6066">
                  <c:v>2426.8000000000002</c:v>
                </c:pt>
                <c:pt idx="6067">
                  <c:v>2427.1999999999998</c:v>
                </c:pt>
                <c:pt idx="6068">
                  <c:v>2427.6</c:v>
                </c:pt>
                <c:pt idx="6069">
                  <c:v>2428</c:v>
                </c:pt>
                <c:pt idx="6070">
                  <c:v>2428.4</c:v>
                </c:pt>
                <c:pt idx="6071">
                  <c:v>2428.8000000000002</c:v>
                </c:pt>
                <c:pt idx="6072">
                  <c:v>2429.1999999999998</c:v>
                </c:pt>
                <c:pt idx="6073">
                  <c:v>2429.6</c:v>
                </c:pt>
                <c:pt idx="6074">
                  <c:v>2430</c:v>
                </c:pt>
                <c:pt idx="6075">
                  <c:v>2430.4</c:v>
                </c:pt>
                <c:pt idx="6076">
                  <c:v>2430.8000000000002</c:v>
                </c:pt>
                <c:pt idx="6077">
                  <c:v>2431.1999999999998</c:v>
                </c:pt>
                <c:pt idx="6078">
                  <c:v>2431.6</c:v>
                </c:pt>
                <c:pt idx="6079">
                  <c:v>2432</c:v>
                </c:pt>
                <c:pt idx="6080">
                  <c:v>2432.4</c:v>
                </c:pt>
                <c:pt idx="6081">
                  <c:v>2432.8000000000002</c:v>
                </c:pt>
                <c:pt idx="6082">
                  <c:v>2433.1999999999998</c:v>
                </c:pt>
                <c:pt idx="6083">
                  <c:v>2433.6</c:v>
                </c:pt>
                <c:pt idx="6084">
                  <c:v>2434</c:v>
                </c:pt>
                <c:pt idx="6085">
                  <c:v>2434.4</c:v>
                </c:pt>
                <c:pt idx="6086">
                  <c:v>2434.8000000000002</c:v>
                </c:pt>
                <c:pt idx="6087">
                  <c:v>2435.1999999999998</c:v>
                </c:pt>
                <c:pt idx="6088">
                  <c:v>2435.6</c:v>
                </c:pt>
                <c:pt idx="6089">
                  <c:v>2436</c:v>
                </c:pt>
                <c:pt idx="6090">
                  <c:v>2436.4</c:v>
                </c:pt>
                <c:pt idx="6091">
                  <c:v>2436.8000000000002</c:v>
                </c:pt>
                <c:pt idx="6092">
                  <c:v>2437.1999999999998</c:v>
                </c:pt>
                <c:pt idx="6093">
                  <c:v>2437.6</c:v>
                </c:pt>
                <c:pt idx="6094">
                  <c:v>2438</c:v>
                </c:pt>
                <c:pt idx="6095">
                  <c:v>2438.4</c:v>
                </c:pt>
                <c:pt idx="6096">
                  <c:v>2438.8000000000002</c:v>
                </c:pt>
                <c:pt idx="6097">
                  <c:v>2439.1999999999998</c:v>
                </c:pt>
                <c:pt idx="6098">
                  <c:v>2439.6</c:v>
                </c:pt>
                <c:pt idx="6099">
                  <c:v>2440</c:v>
                </c:pt>
                <c:pt idx="6100">
                  <c:v>2440.4</c:v>
                </c:pt>
                <c:pt idx="6101">
                  <c:v>2440.8000000000002</c:v>
                </c:pt>
                <c:pt idx="6102">
                  <c:v>2441.1999999999998</c:v>
                </c:pt>
                <c:pt idx="6103">
                  <c:v>2441.6</c:v>
                </c:pt>
                <c:pt idx="6104">
                  <c:v>2442</c:v>
                </c:pt>
                <c:pt idx="6105">
                  <c:v>2442.4</c:v>
                </c:pt>
                <c:pt idx="6106">
                  <c:v>2442.8000000000002</c:v>
                </c:pt>
                <c:pt idx="6107">
                  <c:v>2443.1999999999998</c:v>
                </c:pt>
                <c:pt idx="6108">
                  <c:v>2443.6</c:v>
                </c:pt>
                <c:pt idx="6109">
                  <c:v>2444</c:v>
                </c:pt>
                <c:pt idx="6110">
                  <c:v>2444.4</c:v>
                </c:pt>
                <c:pt idx="6111">
                  <c:v>2444.8000000000002</c:v>
                </c:pt>
                <c:pt idx="6112">
                  <c:v>2445.1999999999998</c:v>
                </c:pt>
                <c:pt idx="6113">
                  <c:v>2445.6</c:v>
                </c:pt>
                <c:pt idx="6114">
                  <c:v>2446</c:v>
                </c:pt>
                <c:pt idx="6115">
                  <c:v>2446.4</c:v>
                </c:pt>
                <c:pt idx="6116">
                  <c:v>2446.8000000000002</c:v>
                </c:pt>
                <c:pt idx="6117">
                  <c:v>2447.1999999999998</c:v>
                </c:pt>
                <c:pt idx="6118">
                  <c:v>2447.6</c:v>
                </c:pt>
                <c:pt idx="6119">
                  <c:v>2448</c:v>
                </c:pt>
                <c:pt idx="6120">
                  <c:v>2448.4</c:v>
                </c:pt>
                <c:pt idx="6121">
                  <c:v>2448.8000000000002</c:v>
                </c:pt>
                <c:pt idx="6122">
                  <c:v>2449.1999999999998</c:v>
                </c:pt>
                <c:pt idx="6123">
                  <c:v>2449.6</c:v>
                </c:pt>
                <c:pt idx="6124">
                  <c:v>2450</c:v>
                </c:pt>
                <c:pt idx="6125">
                  <c:v>2450.4</c:v>
                </c:pt>
                <c:pt idx="6126">
                  <c:v>2450.8000000000002</c:v>
                </c:pt>
                <c:pt idx="6127">
                  <c:v>2451.1999999999998</c:v>
                </c:pt>
                <c:pt idx="6128">
                  <c:v>2451.6</c:v>
                </c:pt>
                <c:pt idx="6129">
                  <c:v>2452</c:v>
                </c:pt>
                <c:pt idx="6130">
                  <c:v>2452.4</c:v>
                </c:pt>
                <c:pt idx="6131">
                  <c:v>2452.8000000000002</c:v>
                </c:pt>
                <c:pt idx="6132">
                  <c:v>2453.1999999999998</c:v>
                </c:pt>
                <c:pt idx="6133">
                  <c:v>2453.6</c:v>
                </c:pt>
                <c:pt idx="6134">
                  <c:v>2454</c:v>
                </c:pt>
                <c:pt idx="6135">
                  <c:v>2454.4</c:v>
                </c:pt>
                <c:pt idx="6136">
                  <c:v>2454.8000000000002</c:v>
                </c:pt>
                <c:pt idx="6137">
                  <c:v>2455.1999999999998</c:v>
                </c:pt>
                <c:pt idx="6138">
                  <c:v>2455.6</c:v>
                </c:pt>
                <c:pt idx="6139">
                  <c:v>2456</c:v>
                </c:pt>
                <c:pt idx="6140">
                  <c:v>2456.4</c:v>
                </c:pt>
                <c:pt idx="6141">
                  <c:v>2456.8000000000002</c:v>
                </c:pt>
                <c:pt idx="6142">
                  <c:v>2457.1999999999998</c:v>
                </c:pt>
                <c:pt idx="6143">
                  <c:v>2457.6</c:v>
                </c:pt>
                <c:pt idx="6144">
                  <c:v>2458</c:v>
                </c:pt>
                <c:pt idx="6145">
                  <c:v>2458.4</c:v>
                </c:pt>
                <c:pt idx="6146">
                  <c:v>2458.8000000000002</c:v>
                </c:pt>
                <c:pt idx="6147">
                  <c:v>2459.1999999999998</c:v>
                </c:pt>
                <c:pt idx="6148">
                  <c:v>2459.6</c:v>
                </c:pt>
                <c:pt idx="6149">
                  <c:v>2460</c:v>
                </c:pt>
                <c:pt idx="6150">
                  <c:v>2460.4</c:v>
                </c:pt>
                <c:pt idx="6151">
                  <c:v>2460.8000000000002</c:v>
                </c:pt>
                <c:pt idx="6152">
                  <c:v>2461.1999999999998</c:v>
                </c:pt>
                <c:pt idx="6153">
                  <c:v>2461.6</c:v>
                </c:pt>
                <c:pt idx="6154">
                  <c:v>2462</c:v>
                </c:pt>
                <c:pt idx="6155">
                  <c:v>2462.4</c:v>
                </c:pt>
                <c:pt idx="6156">
                  <c:v>2462.8000000000002</c:v>
                </c:pt>
                <c:pt idx="6157">
                  <c:v>2463.1999999999998</c:v>
                </c:pt>
                <c:pt idx="6158">
                  <c:v>2463.6</c:v>
                </c:pt>
                <c:pt idx="6159">
                  <c:v>2464</c:v>
                </c:pt>
                <c:pt idx="6160">
                  <c:v>2464.4</c:v>
                </c:pt>
                <c:pt idx="6161">
                  <c:v>2464.8000000000002</c:v>
                </c:pt>
                <c:pt idx="6162">
                  <c:v>2465.1999999999998</c:v>
                </c:pt>
                <c:pt idx="6163">
                  <c:v>2465.6</c:v>
                </c:pt>
                <c:pt idx="6164">
                  <c:v>2466</c:v>
                </c:pt>
                <c:pt idx="6165">
                  <c:v>2466.4</c:v>
                </c:pt>
                <c:pt idx="6166">
                  <c:v>2466.8000000000002</c:v>
                </c:pt>
                <c:pt idx="6167">
                  <c:v>2467.1999999999998</c:v>
                </c:pt>
                <c:pt idx="6168">
                  <c:v>2467.6</c:v>
                </c:pt>
                <c:pt idx="6169">
                  <c:v>2468</c:v>
                </c:pt>
                <c:pt idx="6170">
                  <c:v>2468.4</c:v>
                </c:pt>
                <c:pt idx="6171">
                  <c:v>2468.8000000000002</c:v>
                </c:pt>
                <c:pt idx="6172">
                  <c:v>2469.1999999999998</c:v>
                </c:pt>
                <c:pt idx="6173">
                  <c:v>2469.6</c:v>
                </c:pt>
                <c:pt idx="6174">
                  <c:v>2470</c:v>
                </c:pt>
                <c:pt idx="6175">
                  <c:v>2470.4</c:v>
                </c:pt>
                <c:pt idx="6176">
                  <c:v>2470.8000000000002</c:v>
                </c:pt>
                <c:pt idx="6177">
                  <c:v>2471.1999999999998</c:v>
                </c:pt>
                <c:pt idx="6178">
                  <c:v>2471.6</c:v>
                </c:pt>
                <c:pt idx="6179">
                  <c:v>2472</c:v>
                </c:pt>
                <c:pt idx="6180">
                  <c:v>2472.4</c:v>
                </c:pt>
                <c:pt idx="6181">
                  <c:v>2472.8000000000002</c:v>
                </c:pt>
                <c:pt idx="6182">
                  <c:v>2473.1999999999998</c:v>
                </c:pt>
                <c:pt idx="6183">
                  <c:v>2473.6</c:v>
                </c:pt>
                <c:pt idx="6184">
                  <c:v>2474</c:v>
                </c:pt>
                <c:pt idx="6185">
                  <c:v>2474.4</c:v>
                </c:pt>
                <c:pt idx="6186">
                  <c:v>2474.8000000000002</c:v>
                </c:pt>
                <c:pt idx="6187">
                  <c:v>2475.1999999999998</c:v>
                </c:pt>
                <c:pt idx="6188">
                  <c:v>2475.6</c:v>
                </c:pt>
                <c:pt idx="6189">
                  <c:v>2476</c:v>
                </c:pt>
                <c:pt idx="6190">
                  <c:v>2476.4</c:v>
                </c:pt>
                <c:pt idx="6191">
                  <c:v>2476.8000000000002</c:v>
                </c:pt>
                <c:pt idx="6192">
                  <c:v>2477.1999999999998</c:v>
                </c:pt>
                <c:pt idx="6193">
                  <c:v>2477.6</c:v>
                </c:pt>
                <c:pt idx="6194">
                  <c:v>2478</c:v>
                </c:pt>
                <c:pt idx="6195">
                  <c:v>2478.4</c:v>
                </c:pt>
                <c:pt idx="6196">
                  <c:v>2478.8000000000002</c:v>
                </c:pt>
                <c:pt idx="6197">
                  <c:v>2479.1999999999998</c:v>
                </c:pt>
                <c:pt idx="6198">
                  <c:v>2479.6</c:v>
                </c:pt>
                <c:pt idx="6199">
                  <c:v>2480</c:v>
                </c:pt>
                <c:pt idx="6200">
                  <c:v>2480.4</c:v>
                </c:pt>
                <c:pt idx="6201">
                  <c:v>2480.8000000000002</c:v>
                </c:pt>
                <c:pt idx="6202">
                  <c:v>2481.1999999999998</c:v>
                </c:pt>
                <c:pt idx="6203">
                  <c:v>2481.6</c:v>
                </c:pt>
                <c:pt idx="6204">
                  <c:v>2482</c:v>
                </c:pt>
                <c:pt idx="6205">
                  <c:v>2482.4</c:v>
                </c:pt>
                <c:pt idx="6206">
                  <c:v>2482.8000000000002</c:v>
                </c:pt>
                <c:pt idx="6207">
                  <c:v>2483.1999999999998</c:v>
                </c:pt>
                <c:pt idx="6208">
                  <c:v>2483.6</c:v>
                </c:pt>
                <c:pt idx="6209">
                  <c:v>2484</c:v>
                </c:pt>
                <c:pt idx="6210">
                  <c:v>2484.4</c:v>
                </c:pt>
                <c:pt idx="6211">
                  <c:v>2484.8000000000002</c:v>
                </c:pt>
                <c:pt idx="6212">
                  <c:v>2485.1999999999998</c:v>
                </c:pt>
                <c:pt idx="6213">
                  <c:v>2485.6</c:v>
                </c:pt>
                <c:pt idx="6214">
                  <c:v>2486</c:v>
                </c:pt>
                <c:pt idx="6215">
                  <c:v>2486.4</c:v>
                </c:pt>
                <c:pt idx="6216">
                  <c:v>2486.8000000000002</c:v>
                </c:pt>
                <c:pt idx="6217">
                  <c:v>2487.1999999999998</c:v>
                </c:pt>
                <c:pt idx="6218">
                  <c:v>2487.6</c:v>
                </c:pt>
                <c:pt idx="6219">
                  <c:v>2488</c:v>
                </c:pt>
                <c:pt idx="6220">
                  <c:v>2488.4</c:v>
                </c:pt>
                <c:pt idx="6221">
                  <c:v>2488.8000000000002</c:v>
                </c:pt>
                <c:pt idx="6222">
                  <c:v>2489.1999999999998</c:v>
                </c:pt>
                <c:pt idx="6223">
                  <c:v>2489.6</c:v>
                </c:pt>
                <c:pt idx="6224">
                  <c:v>2490</c:v>
                </c:pt>
                <c:pt idx="6225">
                  <c:v>2490.4</c:v>
                </c:pt>
                <c:pt idx="6226">
                  <c:v>2490.8000000000002</c:v>
                </c:pt>
                <c:pt idx="6227">
                  <c:v>2491.1999999999998</c:v>
                </c:pt>
                <c:pt idx="6228">
                  <c:v>2491.6</c:v>
                </c:pt>
                <c:pt idx="6229">
                  <c:v>2492</c:v>
                </c:pt>
                <c:pt idx="6230">
                  <c:v>2492.4</c:v>
                </c:pt>
                <c:pt idx="6231">
                  <c:v>2492.8000000000002</c:v>
                </c:pt>
                <c:pt idx="6232">
                  <c:v>2493.1999999999998</c:v>
                </c:pt>
                <c:pt idx="6233">
                  <c:v>2493.6</c:v>
                </c:pt>
                <c:pt idx="6234">
                  <c:v>2494</c:v>
                </c:pt>
                <c:pt idx="6235">
                  <c:v>2494.4</c:v>
                </c:pt>
                <c:pt idx="6236">
                  <c:v>2494.8000000000002</c:v>
                </c:pt>
                <c:pt idx="6237">
                  <c:v>2495.1999999999998</c:v>
                </c:pt>
                <c:pt idx="6238">
                  <c:v>2495.6</c:v>
                </c:pt>
                <c:pt idx="6239">
                  <c:v>2496</c:v>
                </c:pt>
                <c:pt idx="6240">
                  <c:v>2496.4</c:v>
                </c:pt>
                <c:pt idx="6241">
                  <c:v>2496.8000000000002</c:v>
                </c:pt>
                <c:pt idx="6242">
                  <c:v>2497.1999999999998</c:v>
                </c:pt>
                <c:pt idx="6243">
                  <c:v>2497.6</c:v>
                </c:pt>
                <c:pt idx="6244">
                  <c:v>2498</c:v>
                </c:pt>
                <c:pt idx="6245">
                  <c:v>2498.4</c:v>
                </c:pt>
                <c:pt idx="6246">
                  <c:v>2498.8000000000002</c:v>
                </c:pt>
                <c:pt idx="6247">
                  <c:v>2499.1999999999998</c:v>
                </c:pt>
                <c:pt idx="6248">
                  <c:v>2499.6</c:v>
                </c:pt>
                <c:pt idx="6249">
                  <c:v>2500</c:v>
                </c:pt>
                <c:pt idx="6250">
                  <c:v>2500.4</c:v>
                </c:pt>
                <c:pt idx="6251">
                  <c:v>2500.8000000000002</c:v>
                </c:pt>
                <c:pt idx="6252">
                  <c:v>2501.1999999999998</c:v>
                </c:pt>
                <c:pt idx="6253">
                  <c:v>2501.6</c:v>
                </c:pt>
                <c:pt idx="6254">
                  <c:v>2502</c:v>
                </c:pt>
                <c:pt idx="6255">
                  <c:v>2502.4</c:v>
                </c:pt>
                <c:pt idx="6256">
                  <c:v>2502.8000000000002</c:v>
                </c:pt>
                <c:pt idx="6257">
                  <c:v>2503.1999999999998</c:v>
                </c:pt>
                <c:pt idx="6258">
                  <c:v>2503.6</c:v>
                </c:pt>
                <c:pt idx="6259">
                  <c:v>2504</c:v>
                </c:pt>
                <c:pt idx="6260">
                  <c:v>2504.4</c:v>
                </c:pt>
                <c:pt idx="6261">
                  <c:v>2504.8000000000002</c:v>
                </c:pt>
                <c:pt idx="6262">
                  <c:v>2505.1999999999998</c:v>
                </c:pt>
                <c:pt idx="6263">
                  <c:v>2505.6</c:v>
                </c:pt>
                <c:pt idx="6264">
                  <c:v>2506</c:v>
                </c:pt>
                <c:pt idx="6265">
                  <c:v>2506.4</c:v>
                </c:pt>
                <c:pt idx="6266">
                  <c:v>2506.8000000000002</c:v>
                </c:pt>
                <c:pt idx="6267">
                  <c:v>2507.1999999999998</c:v>
                </c:pt>
                <c:pt idx="6268">
                  <c:v>2507.6</c:v>
                </c:pt>
                <c:pt idx="6269">
                  <c:v>2508</c:v>
                </c:pt>
                <c:pt idx="6270">
                  <c:v>2508.4</c:v>
                </c:pt>
                <c:pt idx="6271">
                  <c:v>2508.8000000000002</c:v>
                </c:pt>
                <c:pt idx="6272">
                  <c:v>2509.1999999999998</c:v>
                </c:pt>
                <c:pt idx="6273">
                  <c:v>2509.6</c:v>
                </c:pt>
                <c:pt idx="6274">
                  <c:v>2510</c:v>
                </c:pt>
                <c:pt idx="6275">
                  <c:v>2510.4</c:v>
                </c:pt>
                <c:pt idx="6276">
                  <c:v>2510.8000000000002</c:v>
                </c:pt>
                <c:pt idx="6277">
                  <c:v>2511.1999999999998</c:v>
                </c:pt>
                <c:pt idx="6278">
                  <c:v>2511.6</c:v>
                </c:pt>
                <c:pt idx="6279">
                  <c:v>2512</c:v>
                </c:pt>
                <c:pt idx="6280">
                  <c:v>2512.4</c:v>
                </c:pt>
                <c:pt idx="6281">
                  <c:v>2512.8000000000002</c:v>
                </c:pt>
                <c:pt idx="6282">
                  <c:v>2513.1999999999998</c:v>
                </c:pt>
                <c:pt idx="6283">
                  <c:v>2513.6</c:v>
                </c:pt>
                <c:pt idx="6284">
                  <c:v>2514</c:v>
                </c:pt>
                <c:pt idx="6285">
                  <c:v>2514.4</c:v>
                </c:pt>
                <c:pt idx="6286">
                  <c:v>2514.8000000000002</c:v>
                </c:pt>
                <c:pt idx="6287">
                  <c:v>2515.1999999999998</c:v>
                </c:pt>
                <c:pt idx="6288">
                  <c:v>2515.6</c:v>
                </c:pt>
                <c:pt idx="6289">
                  <c:v>2516</c:v>
                </c:pt>
                <c:pt idx="6290">
                  <c:v>2516.4</c:v>
                </c:pt>
                <c:pt idx="6291">
                  <c:v>2516.8000000000002</c:v>
                </c:pt>
                <c:pt idx="6292">
                  <c:v>2517.1999999999998</c:v>
                </c:pt>
                <c:pt idx="6293">
                  <c:v>2517.6</c:v>
                </c:pt>
                <c:pt idx="6294">
                  <c:v>2518</c:v>
                </c:pt>
                <c:pt idx="6295">
                  <c:v>2518.4</c:v>
                </c:pt>
                <c:pt idx="6296">
                  <c:v>2518.8000000000002</c:v>
                </c:pt>
                <c:pt idx="6297">
                  <c:v>2519.1999999999998</c:v>
                </c:pt>
                <c:pt idx="6298">
                  <c:v>2519.6</c:v>
                </c:pt>
                <c:pt idx="6299">
                  <c:v>2520</c:v>
                </c:pt>
                <c:pt idx="6300">
                  <c:v>2520.4</c:v>
                </c:pt>
                <c:pt idx="6301">
                  <c:v>2520.8000000000002</c:v>
                </c:pt>
                <c:pt idx="6302">
                  <c:v>2521.1999999999998</c:v>
                </c:pt>
                <c:pt idx="6303">
                  <c:v>2521.6</c:v>
                </c:pt>
                <c:pt idx="6304">
                  <c:v>2522</c:v>
                </c:pt>
                <c:pt idx="6305">
                  <c:v>2522.4</c:v>
                </c:pt>
                <c:pt idx="6306">
                  <c:v>2522.8000000000002</c:v>
                </c:pt>
                <c:pt idx="6307">
                  <c:v>2523.1999999999998</c:v>
                </c:pt>
                <c:pt idx="6308">
                  <c:v>2523.6</c:v>
                </c:pt>
                <c:pt idx="6309">
                  <c:v>2524</c:v>
                </c:pt>
                <c:pt idx="6310">
                  <c:v>2524.4</c:v>
                </c:pt>
                <c:pt idx="6311">
                  <c:v>2524.8000000000002</c:v>
                </c:pt>
                <c:pt idx="6312">
                  <c:v>2525.1999999999998</c:v>
                </c:pt>
                <c:pt idx="6313">
                  <c:v>2525.6</c:v>
                </c:pt>
                <c:pt idx="6314">
                  <c:v>2526</c:v>
                </c:pt>
                <c:pt idx="6315">
                  <c:v>2526.4</c:v>
                </c:pt>
                <c:pt idx="6316">
                  <c:v>2526.8000000000002</c:v>
                </c:pt>
                <c:pt idx="6317">
                  <c:v>2527.1999999999998</c:v>
                </c:pt>
                <c:pt idx="6318">
                  <c:v>2527.6</c:v>
                </c:pt>
                <c:pt idx="6319">
                  <c:v>2528</c:v>
                </c:pt>
                <c:pt idx="6320">
                  <c:v>2528.4</c:v>
                </c:pt>
                <c:pt idx="6321">
                  <c:v>2528.8000000000002</c:v>
                </c:pt>
                <c:pt idx="6322">
                  <c:v>2529.1999999999998</c:v>
                </c:pt>
                <c:pt idx="6323">
                  <c:v>2529.6</c:v>
                </c:pt>
                <c:pt idx="6324">
                  <c:v>2530</c:v>
                </c:pt>
                <c:pt idx="6325">
                  <c:v>2530.4</c:v>
                </c:pt>
                <c:pt idx="6326">
                  <c:v>2530.8000000000002</c:v>
                </c:pt>
                <c:pt idx="6327">
                  <c:v>2531.1999999999998</c:v>
                </c:pt>
                <c:pt idx="6328">
                  <c:v>2531.6</c:v>
                </c:pt>
                <c:pt idx="6329">
                  <c:v>2532</c:v>
                </c:pt>
                <c:pt idx="6330">
                  <c:v>2532.4</c:v>
                </c:pt>
                <c:pt idx="6331">
                  <c:v>2532.8000000000002</c:v>
                </c:pt>
                <c:pt idx="6332">
                  <c:v>2533.1999999999998</c:v>
                </c:pt>
                <c:pt idx="6333">
                  <c:v>2533.6</c:v>
                </c:pt>
                <c:pt idx="6334">
                  <c:v>2534</c:v>
                </c:pt>
                <c:pt idx="6335">
                  <c:v>2534.4</c:v>
                </c:pt>
                <c:pt idx="6336">
                  <c:v>2534.8000000000002</c:v>
                </c:pt>
                <c:pt idx="6337">
                  <c:v>2535.1999999999998</c:v>
                </c:pt>
                <c:pt idx="6338">
                  <c:v>2535.6</c:v>
                </c:pt>
                <c:pt idx="6339">
                  <c:v>2536</c:v>
                </c:pt>
                <c:pt idx="6340">
                  <c:v>2536.4</c:v>
                </c:pt>
                <c:pt idx="6341">
                  <c:v>2536.8000000000002</c:v>
                </c:pt>
                <c:pt idx="6342">
                  <c:v>2537.1999999999998</c:v>
                </c:pt>
                <c:pt idx="6343">
                  <c:v>2537.6</c:v>
                </c:pt>
                <c:pt idx="6344">
                  <c:v>2538</c:v>
                </c:pt>
                <c:pt idx="6345">
                  <c:v>2538.4</c:v>
                </c:pt>
                <c:pt idx="6346">
                  <c:v>2538.8000000000002</c:v>
                </c:pt>
                <c:pt idx="6347">
                  <c:v>2539.1999999999998</c:v>
                </c:pt>
                <c:pt idx="6348">
                  <c:v>2539.6</c:v>
                </c:pt>
                <c:pt idx="6349">
                  <c:v>2540</c:v>
                </c:pt>
                <c:pt idx="6350">
                  <c:v>2540.4</c:v>
                </c:pt>
                <c:pt idx="6351">
                  <c:v>2540.8000000000002</c:v>
                </c:pt>
                <c:pt idx="6352">
                  <c:v>2541.1999999999998</c:v>
                </c:pt>
                <c:pt idx="6353">
                  <c:v>2541.6</c:v>
                </c:pt>
                <c:pt idx="6354">
                  <c:v>2542</c:v>
                </c:pt>
                <c:pt idx="6355">
                  <c:v>2542.4</c:v>
                </c:pt>
                <c:pt idx="6356">
                  <c:v>2542.8000000000002</c:v>
                </c:pt>
                <c:pt idx="6357">
                  <c:v>2543.1999999999998</c:v>
                </c:pt>
                <c:pt idx="6358">
                  <c:v>2543.6</c:v>
                </c:pt>
                <c:pt idx="6359">
                  <c:v>2544</c:v>
                </c:pt>
                <c:pt idx="6360">
                  <c:v>2544.4</c:v>
                </c:pt>
                <c:pt idx="6361">
                  <c:v>2544.8000000000002</c:v>
                </c:pt>
                <c:pt idx="6362">
                  <c:v>2545.1999999999998</c:v>
                </c:pt>
                <c:pt idx="6363">
                  <c:v>2545.6</c:v>
                </c:pt>
                <c:pt idx="6364">
                  <c:v>2546</c:v>
                </c:pt>
                <c:pt idx="6365">
                  <c:v>2546.4</c:v>
                </c:pt>
                <c:pt idx="6366">
                  <c:v>2546.8000000000002</c:v>
                </c:pt>
                <c:pt idx="6367">
                  <c:v>2547.1999999999998</c:v>
                </c:pt>
                <c:pt idx="6368">
                  <c:v>2547.6</c:v>
                </c:pt>
                <c:pt idx="6369">
                  <c:v>2548</c:v>
                </c:pt>
                <c:pt idx="6370">
                  <c:v>2548.4</c:v>
                </c:pt>
                <c:pt idx="6371">
                  <c:v>2548.8000000000002</c:v>
                </c:pt>
                <c:pt idx="6372">
                  <c:v>2549.1999999999998</c:v>
                </c:pt>
                <c:pt idx="6373">
                  <c:v>2549.6</c:v>
                </c:pt>
                <c:pt idx="6374">
                  <c:v>2550</c:v>
                </c:pt>
                <c:pt idx="6375">
                  <c:v>2550.4</c:v>
                </c:pt>
                <c:pt idx="6376">
                  <c:v>2550.8000000000002</c:v>
                </c:pt>
                <c:pt idx="6377">
                  <c:v>2551.1999999999998</c:v>
                </c:pt>
                <c:pt idx="6378">
                  <c:v>2551.6</c:v>
                </c:pt>
                <c:pt idx="6379">
                  <c:v>2552</c:v>
                </c:pt>
                <c:pt idx="6380">
                  <c:v>2552.4</c:v>
                </c:pt>
                <c:pt idx="6381">
                  <c:v>2552.8000000000002</c:v>
                </c:pt>
                <c:pt idx="6382">
                  <c:v>2553.1999999999998</c:v>
                </c:pt>
                <c:pt idx="6383">
                  <c:v>2553.6</c:v>
                </c:pt>
                <c:pt idx="6384">
                  <c:v>2554</c:v>
                </c:pt>
                <c:pt idx="6385">
                  <c:v>2554.4</c:v>
                </c:pt>
                <c:pt idx="6386">
                  <c:v>2554.8000000000002</c:v>
                </c:pt>
                <c:pt idx="6387">
                  <c:v>2555.1999999999998</c:v>
                </c:pt>
                <c:pt idx="6388">
                  <c:v>2555.6</c:v>
                </c:pt>
                <c:pt idx="6389">
                  <c:v>2556</c:v>
                </c:pt>
                <c:pt idx="6390">
                  <c:v>2556.4</c:v>
                </c:pt>
                <c:pt idx="6391">
                  <c:v>2556.8000000000002</c:v>
                </c:pt>
                <c:pt idx="6392">
                  <c:v>2557.1999999999998</c:v>
                </c:pt>
                <c:pt idx="6393">
                  <c:v>2557.6</c:v>
                </c:pt>
                <c:pt idx="6394">
                  <c:v>2558</c:v>
                </c:pt>
                <c:pt idx="6395">
                  <c:v>2558.4</c:v>
                </c:pt>
                <c:pt idx="6396">
                  <c:v>2558.8000000000002</c:v>
                </c:pt>
                <c:pt idx="6397">
                  <c:v>2559.1999999999998</c:v>
                </c:pt>
                <c:pt idx="6398">
                  <c:v>2559.6</c:v>
                </c:pt>
                <c:pt idx="6399">
                  <c:v>2560</c:v>
                </c:pt>
                <c:pt idx="6400">
                  <c:v>2560.4</c:v>
                </c:pt>
                <c:pt idx="6401">
                  <c:v>2560.8000000000002</c:v>
                </c:pt>
                <c:pt idx="6402">
                  <c:v>2561.1999999999998</c:v>
                </c:pt>
                <c:pt idx="6403">
                  <c:v>2561.6</c:v>
                </c:pt>
                <c:pt idx="6404">
                  <c:v>2562</c:v>
                </c:pt>
                <c:pt idx="6405">
                  <c:v>2562.4</c:v>
                </c:pt>
                <c:pt idx="6406">
                  <c:v>2562.8000000000002</c:v>
                </c:pt>
                <c:pt idx="6407">
                  <c:v>2563.1999999999998</c:v>
                </c:pt>
                <c:pt idx="6408">
                  <c:v>2563.6</c:v>
                </c:pt>
                <c:pt idx="6409">
                  <c:v>2564</c:v>
                </c:pt>
                <c:pt idx="6410">
                  <c:v>2564.4</c:v>
                </c:pt>
                <c:pt idx="6411">
                  <c:v>2564.8000000000002</c:v>
                </c:pt>
                <c:pt idx="6412">
                  <c:v>2565.1999999999998</c:v>
                </c:pt>
                <c:pt idx="6413">
                  <c:v>2565.6</c:v>
                </c:pt>
                <c:pt idx="6414">
                  <c:v>2566</c:v>
                </c:pt>
                <c:pt idx="6415">
                  <c:v>2566.4</c:v>
                </c:pt>
                <c:pt idx="6416">
                  <c:v>2566.8000000000002</c:v>
                </c:pt>
                <c:pt idx="6417">
                  <c:v>2567.1999999999998</c:v>
                </c:pt>
                <c:pt idx="6418">
                  <c:v>2567.6</c:v>
                </c:pt>
                <c:pt idx="6419">
                  <c:v>2568</c:v>
                </c:pt>
                <c:pt idx="6420">
                  <c:v>2568.4</c:v>
                </c:pt>
                <c:pt idx="6421">
                  <c:v>2568.8000000000002</c:v>
                </c:pt>
                <c:pt idx="6422">
                  <c:v>2569.1999999999998</c:v>
                </c:pt>
                <c:pt idx="6423">
                  <c:v>2569.6</c:v>
                </c:pt>
                <c:pt idx="6424">
                  <c:v>2570</c:v>
                </c:pt>
                <c:pt idx="6425">
                  <c:v>2570.4</c:v>
                </c:pt>
                <c:pt idx="6426">
                  <c:v>2570.8000000000002</c:v>
                </c:pt>
                <c:pt idx="6427">
                  <c:v>2571.1999999999998</c:v>
                </c:pt>
                <c:pt idx="6428">
                  <c:v>2571.6</c:v>
                </c:pt>
                <c:pt idx="6429">
                  <c:v>2572</c:v>
                </c:pt>
                <c:pt idx="6430">
                  <c:v>2572.4</c:v>
                </c:pt>
                <c:pt idx="6431">
                  <c:v>2572.8000000000002</c:v>
                </c:pt>
                <c:pt idx="6432">
                  <c:v>2573.1999999999998</c:v>
                </c:pt>
                <c:pt idx="6433">
                  <c:v>2573.6</c:v>
                </c:pt>
                <c:pt idx="6434">
                  <c:v>2574</c:v>
                </c:pt>
                <c:pt idx="6435">
                  <c:v>2574.4</c:v>
                </c:pt>
                <c:pt idx="6436">
                  <c:v>2574.8000000000002</c:v>
                </c:pt>
                <c:pt idx="6437">
                  <c:v>2575.1999999999998</c:v>
                </c:pt>
                <c:pt idx="6438">
                  <c:v>2575.6</c:v>
                </c:pt>
                <c:pt idx="6439">
                  <c:v>2576</c:v>
                </c:pt>
                <c:pt idx="6440">
                  <c:v>2576.4</c:v>
                </c:pt>
                <c:pt idx="6441">
                  <c:v>2576.8000000000002</c:v>
                </c:pt>
                <c:pt idx="6442">
                  <c:v>2577.1999999999998</c:v>
                </c:pt>
                <c:pt idx="6443">
                  <c:v>2577.6</c:v>
                </c:pt>
                <c:pt idx="6444">
                  <c:v>2578</c:v>
                </c:pt>
                <c:pt idx="6445">
                  <c:v>2578.4</c:v>
                </c:pt>
                <c:pt idx="6446">
                  <c:v>2578.8000000000002</c:v>
                </c:pt>
                <c:pt idx="6447">
                  <c:v>2579.1999999999998</c:v>
                </c:pt>
                <c:pt idx="6448">
                  <c:v>2579.6</c:v>
                </c:pt>
                <c:pt idx="6449">
                  <c:v>2580</c:v>
                </c:pt>
                <c:pt idx="6450">
                  <c:v>2580.4</c:v>
                </c:pt>
                <c:pt idx="6451">
                  <c:v>2580.8000000000002</c:v>
                </c:pt>
                <c:pt idx="6452">
                  <c:v>2581.1999999999998</c:v>
                </c:pt>
                <c:pt idx="6453">
                  <c:v>2581.6</c:v>
                </c:pt>
                <c:pt idx="6454">
                  <c:v>2582</c:v>
                </c:pt>
                <c:pt idx="6455">
                  <c:v>2582.4</c:v>
                </c:pt>
                <c:pt idx="6456">
                  <c:v>2582.8000000000002</c:v>
                </c:pt>
                <c:pt idx="6457">
                  <c:v>2583.1999999999998</c:v>
                </c:pt>
                <c:pt idx="6458">
                  <c:v>2583.6</c:v>
                </c:pt>
                <c:pt idx="6459">
                  <c:v>2584</c:v>
                </c:pt>
                <c:pt idx="6460">
                  <c:v>2584.4</c:v>
                </c:pt>
                <c:pt idx="6461">
                  <c:v>2584.8000000000002</c:v>
                </c:pt>
                <c:pt idx="6462">
                  <c:v>2585.1999999999998</c:v>
                </c:pt>
                <c:pt idx="6463">
                  <c:v>2585.6</c:v>
                </c:pt>
                <c:pt idx="6464">
                  <c:v>2586</c:v>
                </c:pt>
                <c:pt idx="6465">
                  <c:v>2586.4</c:v>
                </c:pt>
                <c:pt idx="6466">
                  <c:v>2586.8000000000002</c:v>
                </c:pt>
                <c:pt idx="6467">
                  <c:v>2587.1999999999998</c:v>
                </c:pt>
                <c:pt idx="6468">
                  <c:v>2587.6</c:v>
                </c:pt>
                <c:pt idx="6469">
                  <c:v>2588</c:v>
                </c:pt>
                <c:pt idx="6470">
                  <c:v>2588.4</c:v>
                </c:pt>
                <c:pt idx="6471">
                  <c:v>2588.8000000000002</c:v>
                </c:pt>
                <c:pt idx="6472">
                  <c:v>2589.1999999999998</c:v>
                </c:pt>
                <c:pt idx="6473">
                  <c:v>2589.6</c:v>
                </c:pt>
                <c:pt idx="6474">
                  <c:v>2590</c:v>
                </c:pt>
                <c:pt idx="6475">
                  <c:v>2590.4</c:v>
                </c:pt>
                <c:pt idx="6476">
                  <c:v>2590.8000000000002</c:v>
                </c:pt>
                <c:pt idx="6477">
                  <c:v>2591.1999999999998</c:v>
                </c:pt>
                <c:pt idx="6478">
                  <c:v>2591.6</c:v>
                </c:pt>
                <c:pt idx="6479">
                  <c:v>2592</c:v>
                </c:pt>
                <c:pt idx="6480">
                  <c:v>2592.4</c:v>
                </c:pt>
                <c:pt idx="6481">
                  <c:v>2592.8000000000002</c:v>
                </c:pt>
                <c:pt idx="6482">
                  <c:v>2593.1999999999998</c:v>
                </c:pt>
                <c:pt idx="6483">
                  <c:v>2593.6</c:v>
                </c:pt>
                <c:pt idx="6484">
                  <c:v>2594</c:v>
                </c:pt>
                <c:pt idx="6485">
                  <c:v>2594.4</c:v>
                </c:pt>
                <c:pt idx="6486">
                  <c:v>2594.8000000000002</c:v>
                </c:pt>
                <c:pt idx="6487">
                  <c:v>2595.1999999999998</c:v>
                </c:pt>
                <c:pt idx="6488">
                  <c:v>2595.6</c:v>
                </c:pt>
                <c:pt idx="6489">
                  <c:v>2596</c:v>
                </c:pt>
                <c:pt idx="6490">
                  <c:v>2596.4</c:v>
                </c:pt>
                <c:pt idx="6491">
                  <c:v>2596.8000000000002</c:v>
                </c:pt>
                <c:pt idx="6492">
                  <c:v>2597.1999999999998</c:v>
                </c:pt>
                <c:pt idx="6493">
                  <c:v>2597.6</c:v>
                </c:pt>
                <c:pt idx="6494">
                  <c:v>2598</c:v>
                </c:pt>
                <c:pt idx="6495">
                  <c:v>2598.4</c:v>
                </c:pt>
                <c:pt idx="6496">
                  <c:v>2598.8000000000002</c:v>
                </c:pt>
                <c:pt idx="6497">
                  <c:v>2599.1999999999998</c:v>
                </c:pt>
                <c:pt idx="6498">
                  <c:v>2599.6</c:v>
                </c:pt>
                <c:pt idx="6499">
                  <c:v>2600</c:v>
                </c:pt>
                <c:pt idx="6500">
                  <c:v>2600.4</c:v>
                </c:pt>
                <c:pt idx="6501">
                  <c:v>2600.8000000000002</c:v>
                </c:pt>
                <c:pt idx="6502">
                  <c:v>2601.1999999999998</c:v>
                </c:pt>
                <c:pt idx="6503">
                  <c:v>2601.6</c:v>
                </c:pt>
                <c:pt idx="6504">
                  <c:v>2602</c:v>
                </c:pt>
                <c:pt idx="6505">
                  <c:v>2602.4</c:v>
                </c:pt>
                <c:pt idx="6506">
                  <c:v>2602.8000000000002</c:v>
                </c:pt>
                <c:pt idx="6507">
                  <c:v>2603.1999999999998</c:v>
                </c:pt>
                <c:pt idx="6508">
                  <c:v>2603.6</c:v>
                </c:pt>
                <c:pt idx="6509">
                  <c:v>2604</c:v>
                </c:pt>
                <c:pt idx="6510">
                  <c:v>2604.4</c:v>
                </c:pt>
                <c:pt idx="6511">
                  <c:v>2604.8000000000002</c:v>
                </c:pt>
                <c:pt idx="6512">
                  <c:v>2605.1999999999998</c:v>
                </c:pt>
                <c:pt idx="6513">
                  <c:v>2605.6</c:v>
                </c:pt>
                <c:pt idx="6514">
                  <c:v>2606</c:v>
                </c:pt>
                <c:pt idx="6515">
                  <c:v>2606.4</c:v>
                </c:pt>
                <c:pt idx="6516">
                  <c:v>2606.8000000000002</c:v>
                </c:pt>
                <c:pt idx="6517">
                  <c:v>2607.1999999999998</c:v>
                </c:pt>
                <c:pt idx="6518">
                  <c:v>2607.6</c:v>
                </c:pt>
                <c:pt idx="6519">
                  <c:v>2608</c:v>
                </c:pt>
                <c:pt idx="6520">
                  <c:v>2608.4</c:v>
                </c:pt>
                <c:pt idx="6521">
                  <c:v>2608.8000000000002</c:v>
                </c:pt>
                <c:pt idx="6522">
                  <c:v>2609.1999999999998</c:v>
                </c:pt>
                <c:pt idx="6523">
                  <c:v>2609.6</c:v>
                </c:pt>
                <c:pt idx="6524">
                  <c:v>2610</c:v>
                </c:pt>
                <c:pt idx="6525">
                  <c:v>2610.4</c:v>
                </c:pt>
                <c:pt idx="6526">
                  <c:v>2610.8000000000002</c:v>
                </c:pt>
                <c:pt idx="6527">
                  <c:v>2611.1999999999998</c:v>
                </c:pt>
                <c:pt idx="6528">
                  <c:v>2611.6</c:v>
                </c:pt>
                <c:pt idx="6529">
                  <c:v>2612</c:v>
                </c:pt>
                <c:pt idx="6530">
                  <c:v>2612.4</c:v>
                </c:pt>
                <c:pt idx="6531">
                  <c:v>2612.8000000000002</c:v>
                </c:pt>
                <c:pt idx="6532">
                  <c:v>2613.1999999999998</c:v>
                </c:pt>
                <c:pt idx="6533">
                  <c:v>2613.6</c:v>
                </c:pt>
                <c:pt idx="6534">
                  <c:v>2614</c:v>
                </c:pt>
                <c:pt idx="6535">
                  <c:v>2614.4</c:v>
                </c:pt>
                <c:pt idx="6536">
                  <c:v>2614.8000000000002</c:v>
                </c:pt>
                <c:pt idx="6537">
                  <c:v>2615.1999999999998</c:v>
                </c:pt>
                <c:pt idx="6538">
                  <c:v>2615.6</c:v>
                </c:pt>
                <c:pt idx="6539">
                  <c:v>2616</c:v>
                </c:pt>
                <c:pt idx="6540">
                  <c:v>2616.4</c:v>
                </c:pt>
                <c:pt idx="6541">
                  <c:v>2616.8000000000002</c:v>
                </c:pt>
                <c:pt idx="6542">
                  <c:v>2617.1999999999998</c:v>
                </c:pt>
                <c:pt idx="6543">
                  <c:v>2617.6</c:v>
                </c:pt>
                <c:pt idx="6544">
                  <c:v>2618</c:v>
                </c:pt>
                <c:pt idx="6545">
                  <c:v>2618.4</c:v>
                </c:pt>
                <c:pt idx="6546">
                  <c:v>2618.8000000000002</c:v>
                </c:pt>
                <c:pt idx="6547">
                  <c:v>2619.1999999999998</c:v>
                </c:pt>
                <c:pt idx="6548">
                  <c:v>2619.6</c:v>
                </c:pt>
                <c:pt idx="6549">
                  <c:v>2620</c:v>
                </c:pt>
                <c:pt idx="6550">
                  <c:v>2620.4</c:v>
                </c:pt>
                <c:pt idx="6551">
                  <c:v>2620.8000000000002</c:v>
                </c:pt>
                <c:pt idx="6552">
                  <c:v>2621.1999999999998</c:v>
                </c:pt>
                <c:pt idx="6553">
                  <c:v>2621.6</c:v>
                </c:pt>
                <c:pt idx="6554">
                  <c:v>2622</c:v>
                </c:pt>
                <c:pt idx="6555">
                  <c:v>2622.4</c:v>
                </c:pt>
                <c:pt idx="6556">
                  <c:v>2622.8</c:v>
                </c:pt>
                <c:pt idx="6557">
                  <c:v>2623.2</c:v>
                </c:pt>
                <c:pt idx="6558">
                  <c:v>2623.6</c:v>
                </c:pt>
                <c:pt idx="6559">
                  <c:v>2624</c:v>
                </c:pt>
                <c:pt idx="6560">
                  <c:v>2624.4</c:v>
                </c:pt>
                <c:pt idx="6561">
                  <c:v>2624.8</c:v>
                </c:pt>
                <c:pt idx="6562">
                  <c:v>2625.2</c:v>
                </c:pt>
                <c:pt idx="6563">
                  <c:v>2625.6</c:v>
                </c:pt>
                <c:pt idx="6564">
                  <c:v>2626</c:v>
                </c:pt>
                <c:pt idx="6565">
                  <c:v>2626.4</c:v>
                </c:pt>
                <c:pt idx="6566">
                  <c:v>2626.8</c:v>
                </c:pt>
                <c:pt idx="6567">
                  <c:v>2627.2</c:v>
                </c:pt>
                <c:pt idx="6568">
                  <c:v>2627.6</c:v>
                </c:pt>
                <c:pt idx="6569">
                  <c:v>2628</c:v>
                </c:pt>
                <c:pt idx="6570">
                  <c:v>2628.4</c:v>
                </c:pt>
                <c:pt idx="6571">
                  <c:v>2628.8</c:v>
                </c:pt>
                <c:pt idx="6572">
                  <c:v>2629.2</c:v>
                </c:pt>
                <c:pt idx="6573">
                  <c:v>2629.6</c:v>
                </c:pt>
                <c:pt idx="6574">
                  <c:v>2630</c:v>
                </c:pt>
                <c:pt idx="6575">
                  <c:v>2630.4</c:v>
                </c:pt>
                <c:pt idx="6576">
                  <c:v>2630.8</c:v>
                </c:pt>
                <c:pt idx="6577">
                  <c:v>2631.2</c:v>
                </c:pt>
                <c:pt idx="6578">
                  <c:v>2631.6</c:v>
                </c:pt>
                <c:pt idx="6579">
                  <c:v>2632</c:v>
                </c:pt>
                <c:pt idx="6580">
                  <c:v>2632.4</c:v>
                </c:pt>
                <c:pt idx="6581">
                  <c:v>2632.8</c:v>
                </c:pt>
                <c:pt idx="6582">
                  <c:v>2633.2</c:v>
                </c:pt>
                <c:pt idx="6583">
                  <c:v>2633.6</c:v>
                </c:pt>
                <c:pt idx="6584">
                  <c:v>2634</c:v>
                </c:pt>
                <c:pt idx="6585">
                  <c:v>2634.4</c:v>
                </c:pt>
                <c:pt idx="6586">
                  <c:v>2634.8</c:v>
                </c:pt>
                <c:pt idx="6587">
                  <c:v>2635.2</c:v>
                </c:pt>
                <c:pt idx="6588">
                  <c:v>2635.6</c:v>
                </c:pt>
                <c:pt idx="6589">
                  <c:v>2636</c:v>
                </c:pt>
                <c:pt idx="6590">
                  <c:v>2636.4</c:v>
                </c:pt>
                <c:pt idx="6591">
                  <c:v>2636.8</c:v>
                </c:pt>
                <c:pt idx="6592">
                  <c:v>2637.2</c:v>
                </c:pt>
                <c:pt idx="6593">
                  <c:v>2637.6</c:v>
                </c:pt>
                <c:pt idx="6594">
                  <c:v>2638</c:v>
                </c:pt>
                <c:pt idx="6595">
                  <c:v>2638.4</c:v>
                </c:pt>
                <c:pt idx="6596">
                  <c:v>2638.8</c:v>
                </c:pt>
                <c:pt idx="6597">
                  <c:v>2639.2</c:v>
                </c:pt>
                <c:pt idx="6598">
                  <c:v>2639.6</c:v>
                </c:pt>
                <c:pt idx="6599">
                  <c:v>2640</c:v>
                </c:pt>
                <c:pt idx="6600">
                  <c:v>2640.4</c:v>
                </c:pt>
                <c:pt idx="6601">
                  <c:v>2640.8</c:v>
                </c:pt>
                <c:pt idx="6602">
                  <c:v>2641.2</c:v>
                </c:pt>
                <c:pt idx="6603">
                  <c:v>2641.6</c:v>
                </c:pt>
                <c:pt idx="6604">
                  <c:v>2642</c:v>
                </c:pt>
                <c:pt idx="6605">
                  <c:v>2642.4</c:v>
                </c:pt>
                <c:pt idx="6606">
                  <c:v>2642.8</c:v>
                </c:pt>
                <c:pt idx="6607">
                  <c:v>2643.2</c:v>
                </c:pt>
                <c:pt idx="6608">
                  <c:v>2643.6</c:v>
                </c:pt>
                <c:pt idx="6609">
                  <c:v>2644</c:v>
                </c:pt>
                <c:pt idx="6610">
                  <c:v>2644.4</c:v>
                </c:pt>
                <c:pt idx="6611">
                  <c:v>2644.8</c:v>
                </c:pt>
                <c:pt idx="6612">
                  <c:v>2645.2</c:v>
                </c:pt>
                <c:pt idx="6613">
                  <c:v>2645.6</c:v>
                </c:pt>
                <c:pt idx="6614">
                  <c:v>2646</c:v>
                </c:pt>
                <c:pt idx="6615">
                  <c:v>2646.4</c:v>
                </c:pt>
                <c:pt idx="6616">
                  <c:v>2646.8</c:v>
                </c:pt>
                <c:pt idx="6617">
                  <c:v>2647.2</c:v>
                </c:pt>
                <c:pt idx="6618">
                  <c:v>2647.6</c:v>
                </c:pt>
                <c:pt idx="6619">
                  <c:v>2648</c:v>
                </c:pt>
                <c:pt idx="6620">
                  <c:v>2648.4</c:v>
                </c:pt>
                <c:pt idx="6621">
                  <c:v>2648.8</c:v>
                </c:pt>
                <c:pt idx="6622">
                  <c:v>2649.2</c:v>
                </c:pt>
                <c:pt idx="6623">
                  <c:v>2649.6</c:v>
                </c:pt>
                <c:pt idx="6624">
                  <c:v>2650</c:v>
                </c:pt>
                <c:pt idx="6625">
                  <c:v>2650.4</c:v>
                </c:pt>
                <c:pt idx="6626">
                  <c:v>2650.8</c:v>
                </c:pt>
                <c:pt idx="6627">
                  <c:v>2651.2</c:v>
                </c:pt>
                <c:pt idx="6628">
                  <c:v>2651.6</c:v>
                </c:pt>
                <c:pt idx="6629">
                  <c:v>2652</c:v>
                </c:pt>
                <c:pt idx="6630">
                  <c:v>2652.4</c:v>
                </c:pt>
                <c:pt idx="6631">
                  <c:v>2652.8</c:v>
                </c:pt>
                <c:pt idx="6632">
                  <c:v>2653.2</c:v>
                </c:pt>
                <c:pt idx="6633">
                  <c:v>2653.6</c:v>
                </c:pt>
                <c:pt idx="6634">
                  <c:v>2654</c:v>
                </c:pt>
                <c:pt idx="6635">
                  <c:v>2654.4</c:v>
                </c:pt>
                <c:pt idx="6636">
                  <c:v>2654.8</c:v>
                </c:pt>
                <c:pt idx="6637">
                  <c:v>2655.2</c:v>
                </c:pt>
                <c:pt idx="6638">
                  <c:v>2655.6</c:v>
                </c:pt>
                <c:pt idx="6639">
                  <c:v>2656</c:v>
                </c:pt>
                <c:pt idx="6640">
                  <c:v>2656.4</c:v>
                </c:pt>
                <c:pt idx="6641">
                  <c:v>2656.8</c:v>
                </c:pt>
                <c:pt idx="6642">
                  <c:v>2657.2</c:v>
                </c:pt>
                <c:pt idx="6643">
                  <c:v>2657.6</c:v>
                </c:pt>
                <c:pt idx="6644">
                  <c:v>2658</c:v>
                </c:pt>
                <c:pt idx="6645">
                  <c:v>2658.4</c:v>
                </c:pt>
                <c:pt idx="6646">
                  <c:v>2658.8</c:v>
                </c:pt>
                <c:pt idx="6647">
                  <c:v>2659.2</c:v>
                </c:pt>
                <c:pt idx="6648">
                  <c:v>2659.6</c:v>
                </c:pt>
                <c:pt idx="6649">
                  <c:v>2660</c:v>
                </c:pt>
                <c:pt idx="6650">
                  <c:v>2660.4</c:v>
                </c:pt>
                <c:pt idx="6651">
                  <c:v>2660.8</c:v>
                </c:pt>
                <c:pt idx="6652">
                  <c:v>2661.2</c:v>
                </c:pt>
                <c:pt idx="6653">
                  <c:v>2661.6</c:v>
                </c:pt>
                <c:pt idx="6654">
                  <c:v>2662</c:v>
                </c:pt>
                <c:pt idx="6655">
                  <c:v>2662.4</c:v>
                </c:pt>
                <c:pt idx="6656">
                  <c:v>2662.8</c:v>
                </c:pt>
                <c:pt idx="6657">
                  <c:v>2663.2</c:v>
                </c:pt>
                <c:pt idx="6658">
                  <c:v>2663.6</c:v>
                </c:pt>
                <c:pt idx="6659">
                  <c:v>2664</c:v>
                </c:pt>
                <c:pt idx="6660">
                  <c:v>2664.4</c:v>
                </c:pt>
                <c:pt idx="6661">
                  <c:v>2664.8</c:v>
                </c:pt>
                <c:pt idx="6662">
                  <c:v>2665.2</c:v>
                </c:pt>
                <c:pt idx="6663">
                  <c:v>2665.6</c:v>
                </c:pt>
                <c:pt idx="6664">
                  <c:v>2666</c:v>
                </c:pt>
                <c:pt idx="6665">
                  <c:v>2666.4</c:v>
                </c:pt>
                <c:pt idx="6666">
                  <c:v>2666.8</c:v>
                </c:pt>
                <c:pt idx="6667">
                  <c:v>2667.2</c:v>
                </c:pt>
                <c:pt idx="6668">
                  <c:v>2667.6</c:v>
                </c:pt>
                <c:pt idx="6669">
                  <c:v>2668</c:v>
                </c:pt>
                <c:pt idx="6670">
                  <c:v>2668.4</c:v>
                </c:pt>
                <c:pt idx="6671">
                  <c:v>2668.8</c:v>
                </c:pt>
                <c:pt idx="6672">
                  <c:v>2669.2</c:v>
                </c:pt>
                <c:pt idx="6673">
                  <c:v>2669.6</c:v>
                </c:pt>
                <c:pt idx="6674">
                  <c:v>2670</c:v>
                </c:pt>
                <c:pt idx="6675">
                  <c:v>2670.4</c:v>
                </c:pt>
                <c:pt idx="6676">
                  <c:v>2670.8</c:v>
                </c:pt>
                <c:pt idx="6677">
                  <c:v>2671.2</c:v>
                </c:pt>
                <c:pt idx="6678">
                  <c:v>2671.6</c:v>
                </c:pt>
                <c:pt idx="6679">
                  <c:v>2672</c:v>
                </c:pt>
                <c:pt idx="6680">
                  <c:v>2672.4</c:v>
                </c:pt>
                <c:pt idx="6681">
                  <c:v>2672.8</c:v>
                </c:pt>
                <c:pt idx="6682">
                  <c:v>2673.2</c:v>
                </c:pt>
                <c:pt idx="6683">
                  <c:v>2673.6</c:v>
                </c:pt>
                <c:pt idx="6684">
                  <c:v>2674</c:v>
                </c:pt>
                <c:pt idx="6685">
                  <c:v>2674.4</c:v>
                </c:pt>
                <c:pt idx="6686">
                  <c:v>2674.8</c:v>
                </c:pt>
                <c:pt idx="6687">
                  <c:v>2675.2</c:v>
                </c:pt>
                <c:pt idx="6688">
                  <c:v>2675.6</c:v>
                </c:pt>
                <c:pt idx="6689">
                  <c:v>2676</c:v>
                </c:pt>
                <c:pt idx="6690">
                  <c:v>2676.4</c:v>
                </c:pt>
                <c:pt idx="6691">
                  <c:v>2676.8</c:v>
                </c:pt>
                <c:pt idx="6692">
                  <c:v>2677.2</c:v>
                </c:pt>
                <c:pt idx="6693">
                  <c:v>2677.6</c:v>
                </c:pt>
                <c:pt idx="6694">
                  <c:v>2678</c:v>
                </c:pt>
                <c:pt idx="6695">
                  <c:v>2678.4</c:v>
                </c:pt>
                <c:pt idx="6696">
                  <c:v>2678.8</c:v>
                </c:pt>
                <c:pt idx="6697">
                  <c:v>2679.2</c:v>
                </c:pt>
                <c:pt idx="6698">
                  <c:v>2679.6</c:v>
                </c:pt>
                <c:pt idx="6699">
                  <c:v>2680</c:v>
                </c:pt>
                <c:pt idx="6700">
                  <c:v>2680.4</c:v>
                </c:pt>
                <c:pt idx="6701">
                  <c:v>2680.8</c:v>
                </c:pt>
                <c:pt idx="6702">
                  <c:v>2681.2</c:v>
                </c:pt>
                <c:pt idx="6703">
                  <c:v>2681.6</c:v>
                </c:pt>
                <c:pt idx="6704">
                  <c:v>2682</c:v>
                </c:pt>
                <c:pt idx="6705">
                  <c:v>2682.4</c:v>
                </c:pt>
                <c:pt idx="6706">
                  <c:v>2682.8</c:v>
                </c:pt>
                <c:pt idx="6707">
                  <c:v>2683.2</c:v>
                </c:pt>
                <c:pt idx="6708">
                  <c:v>2683.6</c:v>
                </c:pt>
                <c:pt idx="6709">
                  <c:v>2684</c:v>
                </c:pt>
                <c:pt idx="6710">
                  <c:v>2684.4</c:v>
                </c:pt>
                <c:pt idx="6711">
                  <c:v>2684.8</c:v>
                </c:pt>
                <c:pt idx="6712">
                  <c:v>2685.2</c:v>
                </c:pt>
                <c:pt idx="6713">
                  <c:v>2685.6</c:v>
                </c:pt>
                <c:pt idx="6714">
                  <c:v>2686</c:v>
                </c:pt>
                <c:pt idx="6715">
                  <c:v>2686.4</c:v>
                </c:pt>
                <c:pt idx="6716">
                  <c:v>2686.8</c:v>
                </c:pt>
                <c:pt idx="6717">
                  <c:v>2687.2</c:v>
                </c:pt>
                <c:pt idx="6718">
                  <c:v>2687.6</c:v>
                </c:pt>
                <c:pt idx="6719">
                  <c:v>2688</c:v>
                </c:pt>
                <c:pt idx="6720">
                  <c:v>2688.4</c:v>
                </c:pt>
                <c:pt idx="6721">
                  <c:v>2688.8</c:v>
                </c:pt>
                <c:pt idx="6722">
                  <c:v>2689.2</c:v>
                </c:pt>
                <c:pt idx="6723">
                  <c:v>2689.6</c:v>
                </c:pt>
                <c:pt idx="6724">
                  <c:v>2690</c:v>
                </c:pt>
                <c:pt idx="6725">
                  <c:v>2690.4</c:v>
                </c:pt>
                <c:pt idx="6726">
                  <c:v>2690.8</c:v>
                </c:pt>
                <c:pt idx="6727">
                  <c:v>2691.2</c:v>
                </c:pt>
                <c:pt idx="6728">
                  <c:v>2691.6</c:v>
                </c:pt>
                <c:pt idx="6729">
                  <c:v>2692</c:v>
                </c:pt>
                <c:pt idx="6730">
                  <c:v>2692.4</c:v>
                </c:pt>
                <c:pt idx="6731">
                  <c:v>2692.8</c:v>
                </c:pt>
                <c:pt idx="6732">
                  <c:v>2693.2</c:v>
                </c:pt>
                <c:pt idx="6733">
                  <c:v>2693.6</c:v>
                </c:pt>
                <c:pt idx="6734">
                  <c:v>2694</c:v>
                </c:pt>
                <c:pt idx="6735">
                  <c:v>2694.4</c:v>
                </c:pt>
                <c:pt idx="6736">
                  <c:v>2694.8</c:v>
                </c:pt>
                <c:pt idx="6737">
                  <c:v>2695.2</c:v>
                </c:pt>
                <c:pt idx="6738">
                  <c:v>2695.6</c:v>
                </c:pt>
                <c:pt idx="6739">
                  <c:v>2696</c:v>
                </c:pt>
                <c:pt idx="6740">
                  <c:v>2696.4</c:v>
                </c:pt>
                <c:pt idx="6741">
                  <c:v>2696.8</c:v>
                </c:pt>
                <c:pt idx="6742">
                  <c:v>2697.2</c:v>
                </c:pt>
                <c:pt idx="6743">
                  <c:v>2697.6</c:v>
                </c:pt>
                <c:pt idx="6744">
                  <c:v>2698</c:v>
                </c:pt>
                <c:pt idx="6745">
                  <c:v>2698.4</c:v>
                </c:pt>
                <c:pt idx="6746">
                  <c:v>2698.8</c:v>
                </c:pt>
                <c:pt idx="6747">
                  <c:v>2699.2</c:v>
                </c:pt>
                <c:pt idx="6748">
                  <c:v>2699.6</c:v>
                </c:pt>
                <c:pt idx="6749">
                  <c:v>2700</c:v>
                </c:pt>
                <c:pt idx="6750">
                  <c:v>2700.4</c:v>
                </c:pt>
                <c:pt idx="6751">
                  <c:v>2700.8</c:v>
                </c:pt>
                <c:pt idx="6752">
                  <c:v>2701.2</c:v>
                </c:pt>
                <c:pt idx="6753">
                  <c:v>2701.6</c:v>
                </c:pt>
                <c:pt idx="6754">
                  <c:v>2702</c:v>
                </c:pt>
                <c:pt idx="6755">
                  <c:v>2702.4</c:v>
                </c:pt>
                <c:pt idx="6756">
                  <c:v>2702.8</c:v>
                </c:pt>
                <c:pt idx="6757">
                  <c:v>2703.2</c:v>
                </c:pt>
                <c:pt idx="6758">
                  <c:v>2703.6</c:v>
                </c:pt>
                <c:pt idx="6759">
                  <c:v>2704</c:v>
                </c:pt>
                <c:pt idx="6760">
                  <c:v>2704.4</c:v>
                </c:pt>
                <c:pt idx="6761">
                  <c:v>2704.8</c:v>
                </c:pt>
                <c:pt idx="6762">
                  <c:v>2705.2</c:v>
                </c:pt>
                <c:pt idx="6763">
                  <c:v>2705.6</c:v>
                </c:pt>
                <c:pt idx="6764">
                  <c:v>2706</c:v>
                </c:pt>
                <c:pt idx="6765">
                  <c:v>2706.4</c:v>
                </c:pt>
                <c:pt idx="6766">
                  <c:v>2706.8</c:v>
                </c:pt>
                <c:pt idx="6767">
                  <c:v>2707.2</c:v>
                </c:pt>
                <c:pt idx="6768">
                  <c:v>2707.6</c:v>
                </c:pt>
                <c:pt idx="6769">
                  <c:v>2708</c:v>
                </c:pt>
                <c:pt idx="6770">
                  <c:v>2708.4</c:v>
                </c:pt>
                <c:pt idx="6771">
                  <c:v>2708.8</c:v>
                </c:pt>
                <c:pt idx="6772">
                  <c:v>2709.2</c:v>
                </c:pt>
                <c:pt idx="6773">
                  <c:v>2709.6</c:v>
                </c:pt>
                <c:pt idx="6774">
                  <c:v>2710</c:v>
                </c:pt>
                <c:pt idx="6775">
                  <c:v>2710.4</c:v>
                </c:pt>
                <c:pt idx="6776">
                  <c:v>2710.8</c:v>
                </c:pt>
                <c:pt idx="6777">
                  <c:v>2711.2</c:v>
                </c:pt>
                <c:pt idx="6778">
                  <c:v>2711.6</c:v>
                </c:pt>
                <c:pt idx="6779">
                  <c:v>2712</c:v>
                </c:pt>
                <c:pt idx="6780">
                  <c:v>2712.4</c:v>
                </c:pt>
                <c:pt idx="6781">
                  <c:v>2712.8</c:v>
                </c:pt>
                <c:pt idx="6782">
                  <c:v>2713.2</c:v>
                </c:pt>
                <c:pt idx="6783">
                  <c:v>2713.6</c:v>
                </c:pt>
                <c:pt idx="6784">
                  <c:v>2714</c:v>
                </c:pt>
                <c:pt idx="6785">
                  <c:v>2714.4</c:v>
                </c:pt>
                <c:pt idx="6786">
                  <c:v>2714.8</c:v>
                </c:pt>
                <c:pt idx="6787">
                  <c:v>2715.2</c:v>
                </c:pt>
                <c:pt idx="6788">
                  <c:v>2715.6</c:v>
                </c:pt>
                <c:pt idx="6789">
                  <c:v>2716</c:v>
                </c:pt>
                <c:pt idx="6790">
                  <c:v>2716.4</c:v>
                </c:pt>
                <c:pt idx="6791">
                  <c:v>2716.8</c:v>
                </c:pt>
                <c:pt idx="6792">
                  <c:v>2717.2</c:v>
                </c:pt>
                <c:pt idx="6793">
                  <c:v>2717.6</c:v>
                </c:pt>
                <c:pt idx="6794">
                  <c:v>2718</c:v>
                </c:pt>
                <c:pt idx="6795">
                  <c:v>2718.4</c:v>
                </c:pt>
                <c:pt idx="6796">
                  <c:v>2718.8</c:v>
                </c:pt>
                <c:pt idx="6797">
                  <c:v>2719.2</c:v>
                </c:pt>
                <c:pt idx="6798">
                  <c:v>2719.6</c:v>
                </c:pt>
                <c:pt idx="6799">
                  <c:v>2720</c:v>
                </c:pt>
                <c:pt idx="6800">
                  <c:v>2720.4</c:v>
                </c:pt>
                <c:pt idx="6801">
                  <c:v>2720.8</c:v>
                </c:pt>
                <c:pt idx="6802">
                  <c:v>2721.2</c:v>
                </c:pt>
                <c:pt idx="6803">
                  <c:v>2721.6</c:v>
                </c:pt>
                <c:pt idx="6804">
                  <c:v>2722</c:v>
                </c:pt>
                <c:pt idx="6805">
                  <c:v>2722.4</c:v>
                </c:pt>
                <c:pt idx="6806">
                  <c:v>2722.8</c:v>
                </c:pt>
                <c:pt idx="6807">
                  <c:v>2723.2</c:v>
                </c:pt>
                <c:pt idx="6808">
                  <c:v>2723.6</c:v>
                </c:pt>
                <c:pt idx="6809">
                  <c:v>2724</c:v>
                </c:pt>
                <c:pt idx="6810">
                  <c:v>2724.4</c:v>
                </c:pt>
                <c:pt idx="6811">
                  <c:v>2724.8</c:v>
                </c:pt>
                <c:pt idx="6812">
                  <c:v>2725.2</c:v>
                </c:pt>
                <c:pt idx="6813">
                  <c:v>2725.6</c:v>
                </c:pt>
                <c:pt idx="6814">
                  <c:v>2726</c:v>
                </c:pt>
                <c:pt idx="6815">
                  <c:v>2726.4</c:v>
                </c:pt>
                <c:pt idx="6816">
                  <c:v>2726.8</c:v>
                </c:pt>
                <c:pt idx="6817">
                  <c:v>2727.2</c:v>
                </c:pt>
                <c:pt idx="6818">
                  <c:v>2727.6</c:v>
                </c:pt>
                <c:pt idx="6819">
                  <c:v>2728</c:v>
                </c:pt>
                <c:pt idx="6820">
                  <c:v>2728.4</c:v>
                </c:pt>
                <c:pt idx="6821">
                  <c:v>2728.8</c:v>
                </c:pt>
                <c:pt idx="6822">
                  <c:v>2729.2</c:v>
                </c:pt>
                <c:pt idx="6823">
                  <c:v>2729.6</c:v>
                </c:pt>
                <c:pt idx="6824">
                  <c:v>2730</c:v>
                </c:pt>
                <c:pt idx="6825">
                  <c:v>2730.4</c:v>
                </c:pt>
                <c:pt idx="6826">
                  <c:v>2730.8</c:v>
                </c:pt>
                <c:pt idx="6827">
                  <c:v>2731.2</c:v>
                </c:pt>
                <c:pt idx="6828">
                  <c:v>2731.6</c:v>
                </c:pt>
                <c:pt idx="6829">
                  <c:v>2732</c:v>
                </c:pt>
                <c:pt idx="6830">
                  <c:v>2732.4</c:v>
                </c:pt>
                <c:pt idx="6831">
                  <c:v>2732.8</c:v>
                </c:pt>
                <c:pt idx="6832">
                  <c:v>2733.2</c:v>
                </c:pt>
                <c:pt idx="6833">
                  <c:v>2733.6</c:v>
                </c:pt>
                <c:pt idx="6834">
                  <c:v>2734</c:v>
                </c:pt>
                <c:pt idx="6835">
                  <c:v>2734.4</c:v>
                </c:pt>
                <c:pt idx="6836">
                  <c:v>2734.8</c:v>
                </c:pt>
                <c:pt idx="6837">
                  <c:v>2735.2</c:v>
                </c:pt>
                <c:pt idx="6838">
                  <c:v>2735.6</c:v>
                </c:pt>
                <c:pt idx="6839">
                  <c:v>2736</c:v>
                </c:pt>
                <c:pt idx="6840">
                  <c:v>2736.4</c:v>
                </c:pt>
                <c:pt idx="6841">
                  <c:v>2736.8</c:v>
                </c:pt>
                <c:pt idx="6842">
                  <c:v>2737.2</c:v>
                </c:pt>
                <c:pt idx="6843">
                  <c:v>2737.6</c:v>
                </c:pt>
                <c:pt idx="6844">
                  <c:v>2738</c:v>
                </c:pt>
                <c:pt idx="6845">
                  <c:v>2738.4</c:v>
                </c:pt>
                <c:pt idx="6846">
                  <c:v>2738.8</c:v>
                </c:pt>
                <c:pt idx="6847">
                  <c:v>2739.2</c:v>
                </c:pt>
                <c:pt idx="6848">
                  <c:v>2739.6</c:v>
                </c:pt>
                <c:pt idx="6849">
                  <c:v>2740</c:v>
                </c:pt>
                <c:pt idx="6850">
                  <c:v>2740.4</c:v>
                </c:pt>
                <c:pt idx="6851">
                  <c:v>2740.8</c:v>
                </c:pt>
                <c:pt idx="6852">
                  <c:v>2741.2</c:v>
                </c:pt>
                <c:pt idx="6853">
                  <c:v>2741.6</c:v>
                </c:pt>
                <c:pt idx="6854">
                  <c:v>2742</c:v>
                </c:pt>
                <c:pt idx="6855">
                  <c:v>2742.4</c:v>
                </c:pt>
                <c:pt idx="6856">
                  <c:v>2742.8</c:v>
                </c:pt>
                <c:pt idx="6857">
                  <c:v>2743.2</c:v>
                </c:pt>
                <c:pt idx="6858">
                  <c:v>2743.6</c:v>
                </c:pt>
                <c:pt idx="6859">
                  <c:v>2744</c:v>
                </c:pt>
                <c:pt idx="6860">
                  <c:v>2744.4</c:v>
                </c:pt>
                <c:pt idx="6861">
                  <c:v>2744.8</c:v>
                </c:pt>
                <c:pt idx="6862">
                  <c:v>2745.2</c:v>
                </c:pt>
                <c:pt idx="6863">
                  <c:v>2745.6</c:v>
                </c:pt>
                <c:pt idx="6864">
                  <c:v>2746</c:v>
                </c:pt>
                <c:pt idx="6865">
                  <c:v>2746.4</c:v>
                </c:pt>
                <c:pt idx="6866">
                  <c:v>2746.8</c:v>
                </c:pt>
                <c:pt idx="6867">
                  <c:v>2747.2</c:v>
                </c:pt>
                <c:pt idx="6868">
                  <c:v>2747.6</c:v>
                </c:pt>
                <c:pt idx="6869">
                  <c:v>2748</c:v>
                </c:pt>
                <c:pt idx="6870">
                  <c:v>2748.4</c:v>
                </c:pt>
                <c:pt idx="6871">
                  <c:v>2748.8</c:v>
                </c:pt>
                <c:pt idx="6872">
                  <c:v>2749.2</c:v>
                </c:pt>
                <c:pt idx="6873">
                  <c:v>2749.6</c:v>
                </c:pt>
                <c:pt idx="6874">
                  <c:v>2750</c:v>
                </c:pt>
                <c:pt idx="6875">
                  <c:v>2750.4</c:v>
                </c:pt>
                <c:pt idx="6876">
                  <c:v>2750.8</c:v>
                </c:pt>
                <c:pt idx="6877">
                  <c:v>2751.2</c:v>
                </c:pt>
                <c:pt idx="6878">
                  <c:v>2751.6</c:v>
                </c:pt>
                <c:pt idx="6879">
                  <c:v>2752</c:v>
                </c:pt>
                <c:pt idx="6880">
                  <c:v>2752.4</c:v>
                </c:pt>
                <c:pt idx="6881">
                  <c:v>2752.8</c:v>
                </c:pt>
                <c:pt idx="6882">
                  <c:v>2753.2</c:v>
                </c:pt>
                <c:pt idx="6883">
                  <c:v>2753.6</c:v>
                </c:pt>
                <c:pt idx="6884">
                  <c:v>2754</c:v>
                </c:pt>
                <c:pt idx="6885">
                  <c:v>2754.4</c:v>
                </c:pt>
                <c:pt idx="6886">
                  <c:v>2754.8</c:v>
                </c:pt>
                <c:pt idx="6887">
                  <c:v>2755.2</c:v>
                </c:pt>
                <c:pt idx="6888">
                  <c:v>2755.6</c:v>
                </c:pt>
                <c:pt idx="6889">
                  <c:v>2756</c:v>
                </c:pt>
                <c:pt idx="6890">
                  <c:v>2756.4</c:v>
                </c:pt>
                <c:pt idx="6891">
                  <c:v>2756.8</c:v>
                </c:pt>
                <c:pt idx="6892">
                  <c:v>2757.2</c:v>
                </c:pt>
                <c:pt idx="6893">
                  <c:v>2757.6</c:v>
                </c:pt>
                <c:pt idx="6894">
                  <c:v>2758</c:v>
                </c:pt>
                <c:pt idx="6895">
                  <c:v>2758.4</c:v>
                </c:pt>
                <c:pt idx="6896">
                  <c:v>2758.8</c:v>
                </c:pt>
                <c:pt idx="6897">
                  <c:v>2759.2</c:v>
                </c:pt>
                <c:pt idx="6898">
                  <c:v>2759.6</c:v>
                </c:pt>
                <c:pt idx="6899">
                  <c:v>2760</c:v>
                </c:pt>
                <c:pt idx="6900">
                  <c:v>2760.4</c:v>
                </c:pt>
                <c:pt idx="6901">
                  <c:v>2760.8</c:v>
                </c:pt>
                <c:pt idx="6902">
                  <c:v>2761.2</c:v>
                </c:pt>
                <c:pt idx="6903">
                  <c:v>2761.6</c:v>
                </c:pt>
                <c:pt idx="6904">
                  <c:v>2762</c:v>
                </c:pt>
                <c:pt idx="6905">
                  <c:v>2762.4</c:v>
                </c:pt>
                <c:pt idx="6906">
                  <c:v>2762.8</c:v>
                </c:pt>
                <c:pt idx="6907">
                  <c:v>2763.2</c:v>
                </c:pt>
                <c:pt idx="6908">
                  <c:v>2763.6</c:v>
                </c:pt>
                <c:pt idx="6909">
                  <c:v>2764</c:v>
                </c:pt>
                <c:pt idx="6910">
                  <c:v>2764.4</c:v>
                </c:pt>
                <c:pt idx="6911">
                  <c:v>2764.8</c:v>
                </c:pt>
                <c:pt idx="6912">
                  <c:v>2765.2</c:v>
                </c:pt>
                <c:pt idx="6913">
                  <c:v>2765.6</c:v>
                </c:pt>
                <c:pt idx="6914">
                  <c:v>2766</c:v>
                </c:pt>
                <c:pt idx="6915">
                  <c:v>2766.4</c:v>
                </c:pt>
                <c:pt idx="6916">
                  <c:v>2766.8</c:v>
                </c:pt>
                <c:pt idx="6917">
                  <c:v>2767.2</c:v>
                </c:pt>
                <c:pt idx="6918">
                  <c:v>2767.6</c:v>
                </c:pt>
                <c:pt idx="6919">
                  <c:v>2768</c:v>
                </c:pt>
                <c:pt idx="6920">
                  <c:v>2768.4</c:v>
                </c:pt>
                <c:pt idx="6921">
                  <c:v>2768.8</c:v>
                </c:pt>
                <c:pt idx="6922">
                  <c:v>2769.2</c:v>
                </c:pt>
                <c:pt idx="6923">
                  <c:v>2769.6</c:v>
                </c:pt>
                <c:pt idx="6924">
                  <c:v>2770</c:v>
                </c:pt>
                <c:pt idx="6925">
                  <c:v>2770.4</c:v>
                </c:pt>
                <c:pt idx="6926">
                  <c:v>2770.8</c:v>
                </c:pt>
                <c:pt idx="6927">
                  <c:v>2771.2</c:v>
                </c:pt>
                <c:pt idx="6928">
                  <c:v>2771.6</c:v>
                </c:pt>
                <c:pt idx="6929">
                  <c:v>2772</c:v>
                </c:pt>
                <c:pt idx="6930">
                  <c:v>2772.4</c:v>
                </c:pt>
                <c:pt idx="6931">
                  <c:v>2772.8</c:v>
                </c:pt>
                <c:pt idx="6932">
                  <c:v>2773.2</c:v>
                </c:pt>
                <c:pt idx="6933">
                  <c:v>2773.6</c:v>
                </c:pt>
                <c:pt idx="6934">
                  <c:v>2774</c:v>
                </c:pt>
                <c:pt idx="6935">
                  <c:v>2774.4</c:v>
                </c:pt>
                <c:pt idx="6936">
                  <c:v>2774.8</c:v>
                </c:pt>
                <c:pt idx="6937">
                  <c:v>2775.2</c:v>
                </c:pt>
                <c:pt idx="6938">
                  <c:v>2775.6</c:v>
                </c:pt>
                <c:pt idx="6939">
                  <c:v>2776</c:v>
                </c:pt>
                <c:pt idx="6940">
                  <c:v>2776.4</c:v>
                </c:pt>
                <c:pt idx="6941">
                  <c:v>2776.8</c:v>
                </c:pt>
                <c:pt idx="6942">
                  <c:v>2777.2</c:v>
                </c:pt>
                <c:pt idx="6943">
                  <c:v>2777.6</c:v>
                </c:pt>
                <c:pt idx="6944">
                  <c:v>2778</c:v>
                </c:pt>
                <c:pt idx="6945">
                  <c:v>2778.4</c:v>
                </c:pt>
                <c:pt idx="6946">
                  <c:v>2778.8</c:v>
                </c:pt>
                <c:pt idx="6947">
                  <c:v>2779.2</c:v>
                </c:pt>
                <c:pt idx="6948">
                  <c:v>2779.6</c:v>
                </c:pt>
                <c:pt idx="6949">
                  <c:v>2780</c:v>
                </c:pt>
                <c:pt idx="6950">
                  <c:v>2780.4</c:v>
                </c:pt>
                <c:pt idx="6951">
                  <c:v>2780.8</c:v>
                </c:pt>
                <c:pt idx="6952">
                  <c:v>2781.2</c:v>
                </c:pt>
                <c:pt idx="6953">
                  <c:v>2781.6</c:v>
                </c:pt>
                <c:pt idx="6954">
                  <c:v>2782</c:v>
                </c:pt>
                <c:pt idx="6955">
                  <c:v>2782.4</c:v>
                </c:pt>
                <c:pt idx="6956">
                  <c:v>2782.8</c:v>
                </c:pt>
                <c:pt idx="6957">
                  <c:v>2783.2</c:v>
                </c:pt>
                <c:pt idx="6958">
                  <c:v>2783.6</c:v>
                </c:pt>
                <c:pt idx="6959">
                  <c:v>2784</c:v>
                </c:pt>
                <c:pt idx="6960">
                  <c:v>2784.4</c:v>
                </c:pt>
                <c:pt idx="6961">
                  <c:v>2784.8</c:v>
                </c:pt>
                <c:pt idx="6962">
                  <c:v>2785.2</c:v>
                </c:pt>
                <c:pt idx="6963">
                  <c:v>2785.6</c:v>
                </c:pt>
                <c:pt idx="6964">
                  <c:v>2786</c:v>
                </c:pt>
                <c:pt idx="6965">
                  <c:v>2786.4</c:v>
                </c:pt>
                <c:pt idx="6966">
                  <c:v>2786.8</c:v>
                </c:pt>
                <c:pt idx="6967">
                  <c:v>2787.2</c:v>
                </c:pt>
                <c:pt idx="6968">
                  <c:v>2787.6</c:v>
                </c:pt>
                <c:pt idx="6969">
                  <c:v>2788</c:v>
                </c:pt>
                <c:pt idx="6970">
                  <c:v>2788.4</c:v>
                </c:pt>
                <c:pt idx="6971">
                  <c:v>2788.8</c:v>
                </c:pt>
                <c:pt idx="6972">
                  <c:v>2789.2</c:v>
                </c:pt>
                <c:pt idx="6973">
                  <c:v>2789.6</c:v>
                </c:pt>
                <c:pt idx="6974">
                  <c:v>2790</c:v>
                </c:pt>
                <c:pt idx="6975">
                  <c:v>2790.4</c:v>
                </c:pt>
                <c:pt idx="6976">
                  <c:v>2790.8</c:v>
                </c:pt>
                <c:pt idx="6977">
                  <c:v>2791.2</c:v>
                </c:pt>
                <c:pt idx="6978">
                  <c:v>2791.6</c:v>
                </c:pt>
                <c:pt idx="6979">
                  <c:v>2792</c:v>
                </c:pt>
                <c:pt idx="6980">
                  <c:v>2792.4</c:v>
                </c:pt>
                <c:pt idx="6981">
                  <c:v>2792.8</c:v>
                </c:pt>
                <c:pt idx="6982">
                  <c:v>2793.2</c:v>
                </c:pt>
                <c:pt idx="6983">
                  <c:v>2793.6</c:v>
                </c:pt>
                <c:pt idx="6984">
                  <c:v>2794</c:v>
                </c:pt>
                <c:pt idx="6985">
                  <c:v>2794.4</c:v>
                </c:pt>
                <c:pt idx="6986">
                  <c:v>2794.8</c:v>
                </c:pt>
                <c:pt idx="6987">
                  <c:v>2795.2</c:v>
                </c:pt>
                <c:pt idx="6988">
                  <c:v>2795.6</c:v>
                </c:pt>
                <c:pt idx="6989">
                  <c:v>2796</c:v>
                </c:pt>
                <c:pt idx="6990">
                  <c:v>2796.4</c:v>
                </c:pt>
                <c:pt idx="6991">
                  <c:v>2796.8</c:v>
                </c:pt>
                <c:pt idx="6992">
                  <c:v>2797.2</c:v>
                </c:pt>
                <c:pt idx="6993">
                  <c:v>2797.6</c:v>
                </c:pt>
                <c:pt idx="6994">
                  <c:v>2798</c:v>
                </c:pt>
                <c:pt idx="6995">
                  <c:v>2798.4</c:v>
                </c:pt>
                <c:pt idx="6996">
                  <c:v>2798.8</c:v>
                </c:pt>
                <c:pt idx="6997">
                  <c:v>2799.2</c:v>
                </c:pt>
                <c:pt idx="6998">
                  <c:v>2799.6</c:v>
                </c:pt>
                <c:pt idx="6999">
                  <c:v>2800</c:v>
                </c:pt>
                <c:pt idx="7000">
                  <c:v>2800.4</c:v>
                </c:pt>
                <c:pt idx="7001">
                  <c:v>2800.8</c:v>
                </c:pt>
                <c:pt idx="7002">
                  <c:v>2801.2</c:v>
                </c:pt>
                <c:pt idx="7003">
                  <c:v>2801.6</c:v>
                </c:pt>
                <c:pt idx="7004">
                  <c:v>2802</c:v>
                </c:pt>
                <c:pt idx="7005">
                  <c:v>2802.4</c:v>
                </c:pt>
                <c:pt idx="7006">
                  <c:v>2802.8</c:v>
                </c:pt>
                <c:pt idx="7007">
                  <c:v>2803.2</c:v>
                </c:pt>
                <c:pt idx="7008">
                  <c:v>2803.6</c:v>
                </c:pt>
                <c:pt idx="7009">
                  <c:v>2804</c:v>
                </c:pt>
                <c:pt idx="7010">
                  <c:v>2804.4</c:v>
                </c:pt>
                <c:pt idx="7011">
                  <c:v>2804.8</c:v>
                </c:pt>
                <c:pt idx="7012">
                  <c:v>2805.2</c:v>
                </c:pt>
                <c:pt idx="7013">
                  <c:v>2805.6</c:v>
                </c:pt>
                <c:pt idx="7014">
                  <c:v>2806</c:v>
                </c:pt>
                <c:pt idx="7015">
                  <c:v>2806.4</c:v>
                </c:pt>
                <c:pt idx="7016">
                  <c:v>2806.8</c:v>
                </c:pt>
                <c:pt idx="7017">
                  <c:v>2807.2</c:v>
                </c:pt>
                <c:pt idx="7018">
                  <c:v>2807.6</c:v>
                </c:pt>
                <c:pt idx="7019">
                  <c:v>2808</c:v>
                </c:pt>
                <c:pt idx="7020">
                  <c:v>2808.4</c:v>
                </c:pt>
                <c:pt idx="7021">
                  <c:v>2808.8</c:v>
                </c:pt>
                <c:pt idx="7022">
                  <c:v>2809.2</c:v>
                </c:pt>
                <c:pt idx="7023">
                  <c:v>2809.6</c:v>
                </c:pt>
                <c:pt idx="7024">
                  <c:v>2810</c:v>
                </c:pt>
                <c:pt idx="7025">
                  <c:v>2810.4</c:v>
                </c:pt>
                <c:pt idx="7026">
                  <c:v>2810.8</c:v>
                </c:pt>
                <c:pt idx="7027">
                  <c:v>2811.2</c:v>
                </c:pt>
                <c:pt idx="7028">
                  <c:v>2811.6</c:v>
                </c:pt>
                <c:pt idx="7029">
                  <c:v>2812</c:v>
                </c:pt>
                <c:pt idx="7030">
                  <c:v>2812.4</c:v>
                </c:pt>
                <c:pt idx="7031">
                  <c:v>2812.8</c:v>
                </c:pt>
                <c:pt idx="7032">
                  <c:v>2813.2</c:v>
                </c:pt>
                <c:pt idx="7033">
                  <c:v>2813.6</c:v>
                </c:pt>
                <c:pt idx="7034">
                  <c:v>2814</c:v>
                </c:pt>
                <c:pt idx="7035">
                  <c:v>2814.4</c:v>
                </c:pt>
                <c:pt idx="7036">
                  <c:v>2814.8</c:v>
                </c:pt>
                <c:pt idx="7037">
                  <c:v>2815.2</c:v>
                </c:pt>
                <c:pt idx="7038">
                  <c:v>2815.6</c:v>
                </c:pt>
                <c:pt idx="7039">
                  <c:v>2816</c:v>
                </c:pt>
                <c:pt idx="7040">
                  <c:v>2816.4</c:v>
                </c:pt>
                <c:pt idx="7041">
                  <c:v>2816.8</c:v>
                </c:pt>
                <c:pt idx="7042">
                  <c:v>2817.2</c:v>
                </c:pt>
                <c:pt idx="7043">
                  <c:v>2817.6</c:v>
                </c:pt>
                <c:pt idx="7044">
                  <c:v>2818</c:v>
                </c:pt>
                <c:pt idx="7045">
                  <c:v>2818.4</c:v>
                </c:pt>
                <c:pt idx="7046">
                  <c:v>2818.8</c:v>
                </c:pt>
                <c:pt idx="7047">
                  <c:v>2819.2</c:v>
                </c:pt>
                <c:pt idx="7048">
                  <c:v>2819.6</c:v>
                </c:pt>
                <c:pt idx="7049">
                  <c:v>2820</c:v>
                </c:pt>
                <c:pt idx="7050">
                  <c:v>2820.4</c:v>
                </c:pt>
                <c:pt idx="7051">
                  <c:v>2820.8</c:v>
                </c:pt>
                <c:pt idx="7052">
                  <c:v>2821.2</c:v>
                </c:pt>
                <c:pt idx="7053">
                  <c:v>2821.6</c:v>
                </c:pt>
                <c:pt idx="7054">
                  <c:v>2822</c:v>
                </c:pt>
                <c:pt idx="7055">
                  <c:v>2822.4</c:v>
                </c:pt>
                <c:pt idx="7056">
                  <c:v>2822.8</c:v>
                </c:pt>
                <c:pt idx="7057">
                  <c:v>2823.2</c:v>
                </c:pt>
                <c:pt idx="7058">
                  <c:v>2823.6</c:v>
                </c:pt>
                <c:pt idx="7059">
                  <c:v>2824</c:v>
                </c:pt>
                <c:pt idx="7060">
                  <c:v>2824.4</c:v>
                </c:pt>
                <c:pt idx="7061">
                  <c:v>2824.8</c:v>
                </c:pt>
                <c:pt idx="7062">
                  <c:v>2825.2</c:v>
                </c:pt>
                <c:pt idx="7063">
                  <c:v>2825.6</c:v>
                </c:pt>
                <c:pt idx="7064">
                  <c:v>2826</c:v>
                </c:pt>
                <c:pt idx="7065">
                  <c:v>2826.4</c:v>
                </c:pt>
                <c:pt idx="7066">
                  <c:v>2826.8</c:v>
                </c:pt>
                <c:pt idx="7067">
                  <c:v>2827.2</c:v>
                </c:pt>
                <c:pt idx="7068">
                  <c:v>2827.6</c:v>
                </c:pt>
                <c:pt idx="7069">
                  <c:v>2828</c:v>
                </c:pt>
                <c:pt idx="7070">
                  <c:v>2828.4</c:v>
                </c:pt>
                <c:pt idx="7071">
                  <c:v>2828.8</c:v>
                </c:pt>
                <c:pt idx="7072">
                  <c:v>2829.2</c:v>
                </c:pt>
                <c:pt idx="7073">
                  <c:v>2829.6</c:v>
                </c:pt>
                <c:pt idx="7074">
                  <c:v>2830</c:v>
                </c:pt>
                <c:pt idx="7075">
                  <c:v>2830.4</c:v>
                </c:pt>
                <c:pt idx="7076">
                  <c:v>2830.8</c:v>
                </c:pt>
                <c:pt idx="7077">
                  <c:v>2831.2</c:v>
                </c:pt>
                <c:pt idx="7078">
                  <c:v>2831.6</c:v>
                </c:pt>
                <c:pt idx="7079">
                  <c:v>2832</c:v>
                </c:pt>
                <c:pt idx="7080">
                  <c:v>2832.4</c:v>
                </c:pt>
                <c:pt idx="7081">
                  <c:v>2832.8</c:v>
                </c:pt>
                <c:pt idx="7082">
                  <c:v>2833.2</c:v>
                </c:pt>
                <c:pt idx="7083">
                  <c:v>2833.6</c:v>
                </c:pt>
                <c:pt idx="7084">
                  <c:v>2834</c:v>
                </c:pt>
                <c:pt idx="7085">
                  <c:v>2834.4</c:v>
                </c:pt>
                <c:pt idx="7086">
                  <c:v>2834.8</c:v>
                </c:pt>
                <c:pt idx="7087">
                  <c:v>2835.2</c:v>
                </c:pt>
                <c:pt idx="7088">
                  <c:v>2835.6</c:v>
                </c:pt>
                <c:pt idx="7089">
                  <c:v>2836</c:v>
                </c:pt>
                <c:pt idx="7090">
                  <c:v>2836.4</c:v>
                </c:pt>
                <c:pt idx="7091">
                  <c:v>2836.8</c:v>
                </c:pt>
                <c:pt idx="7092">
                  <c:v>2837.2</c:v>
                </c:pt>
                <c:pt idx="7093">
                  <c:v>2837.6</c:v>
                </c:pt>
                <c:pt idx="7094">
                  <c:v>2838</c:v>
                </c:pt>
                <c:pt idx="7095">
                  <c:v>2838.4</c:v>
                </c:pt>
                <c:pt idx="7096">
                  <c:v>2838.8</c:v>
                </c:pt>
                <c:pt idx="7097">
                  <c:v>2839.2</c:v>
                </c:pt>
                <c:pt idx="7098">
                  <c:v>2839.6</c:v>
                </c:pt>
                <c:pt idx="7099">
                  <c:v>2840</c:v>
                </c:pt>
                <c:pt idx="7100">
                  <c:v>2840.4</c:v>
                </c:pt>
                <c:pt idx="7101">
                  <c:v>2840.8</c:v>
                </c:pt>
                <c:pt idx="7102">
                  <c:v>2841.2</c:v>
                </c:pt>
                <c:pt idx="7103">
                  <c:v>2841.6</c:v>
                </c:pt>
                <c:pt idx="7104">
                  <c:v>2842</c:v>
                </c:pt>
                <c:pt idx="7105">
                  <c:v>2842.4</c:v>
                </c:pt>
                <c:pt idx="7106">
                  <c:v>2842.8</c:v>
                </c:pt>
                <c:pt idx="7107">
                  <c:v>2843.2</c:v>
                </c:pt>
                <c:pt idx="7108">
                  <c:v>2843.6</c:v>
                </c:pt>
                <c:pt idx="7109">
                  <c:v>2844</c:v>
                </c:pt>
                <c:pt idx="7110">
                  <c:v>2844.4</c:v>
                </c:pt>
                <c:pt idx="7111">
                  <c:v>2844.8</c:v>
                </c:pt>
                <c:pt idx="7112">
                  <c:v>2845.2</c:v>
                </c:pt>
                <c:pt idx="7113">
                  <c:v>2845.6</c:v>
                </c:pt>
                <c:pt idx="7114">
                  <c:v>2846</c:v>
                </c:pt>
                <c:pt idx="7115">
                  <c:v>2846.4</c:v>
                </c:pt>
                <c:pt idx="7116">
                  <c:v>2846.8</c:v>
                </c:pt>
                <c:pt idx="7117">
                  <c:v>2847.2</c:v>
                </c:pt>
                <c:pt idx="7118">
                  <c:v>2847.6</c:v>
                </c:pt>
                <c:pt idx="7119">
                  <c:v>2848</c:v>
                </c:pt>
                <c:pt idx="7120">
                  <c:v>2848.4</c:v>
                </c:pt>
                <c:pt idx="7121">
                  <c:v>2848.8</c:v>
                </c:pt>
                <c:pt idx="7122">
                  <c:v>2849.2</c:v>
                </c:pt>
                <c:pt idx="7123">
                  <c:v>2849.6</c:v>
                </c:pt>
                <c:pt idx="7124">
                  <c:v>2850</c:v>
                </c:pt>
                <c:pt idx="7125">
                  <c:v>2850.4</c:v>
                </c:pt>
                <c:pt idx="7126">
                  <c:v>2850.8</c:v>
                </c:pt>
                <c:pt idx="7127">
                  <c:v>2851.2</c:v>
                </c:pt>
                <c:pt idx="7128">
                  <c:v>2851.6</c:v>
                </c:pt>
                <c:pt idx="7129">
                  <c:v>2852</c:v>
                </c:pt>
                <c:pt idx="7130">
                  <c:v>2852.4</c:v>
                </c:pt>
                <c:pt idx="7131">
                  <c:v>2852.8</c:v>
                </c:pt>
                <c:pt idx="7132">
                  <c:v>2853.2</c:v>
                </c:pt>
                <c:pt idx="7133">
                  <c:v>2853.6</c:v>
                </c:pt>
                <c:pt idx="7134">
                  <c:v>2854</c:v>
                </c:pt>
                <c:pt idx="7135">
                  <c:v>2854.4</c:v>
                </c:pt>
                <c:pt idx="7136">
                  <c:v>2854.8</c:v>
                </c:pt>
                <c:pt idx="7137">
                  <c:v>2855.2</c:v>
                </c:pt>
                <c:pt idx="7138">
                  <c:v>2855.6</c:v>
                </c:pt>
                <c:pt idx="7139">
                  <c:v>2856</c:v>
                </c:pt>
                <c:pt idx="7140">
                  <c:v>2856.4</c:v>
                </c:pt>
                <c:pt idx="7141">
                  <c:v>2856.8</c:v>
                </c:pt>
                <c:pt idx="7142">
                  <c:v>2857.2</c:v>
                </c:pt>
                <c:pt idx="7143">
                  <c:v>2857.6</c:v>
                </c:pt>
                <c:pt idx="7144">
                  <c:v>2858</c:v>
                </c:pt>
                <c:pt idx="7145">
                  <c:v>2858.4</c:v>
                </c:pt>
                <c:pt idx="7146">
                  <c:v>2858.8</c:v>
                </c:pt>
                <c:pt idx="7147">
                  <c:v>2859.2</c:v>
                </c:pt>
                <c:pt idx="7148">
                  <c:v>2859.6</c:v>
                </c:pt>
                <c:pt idx="7149">
                  <c:v>2860</c:v>
                </c:pt>
                <c:pt idx="7150">
                  <c:v>2860.4</c:v>
                </c:pt>
                <c:pt idx="7151">
                  <c:v>2860.8</c:v>
                </c:pt>
                <c:pt idx="7152">
                  <c:v>2861.2</c:v>
                </c:pt>
                <c:pt idx="7153">
                  <c:v>2861.6</c:v>
                </c:pt>
                <c:pt idx="7154">
                  <c:v>2862</c:v>
                </c:pt>
                <c:pt idx="7155">
                  <c:v>2862.4</c:v>
                </c:pt>
                <c:pt idx="7156">
                  <c:v>2862.8</c:v>
                </c:pt>
                <c:pt idx="7157">
                  <c:v>2863.2</c:v>
                </c:pt>
                <c:pt idx="7158">
                  <c:v>2863.6</c:v>
                </c:pt>
                <c:pt idx="7159">
                  <c:v>2864</c:v>
                </c:pt>
                <c:pt idx="7160">
                  <c:v>2864.4</c:v>
                </c:pt>
                <c:pt idx="7161">
                  <c:v>2864.8</c:v>
                </c:pt>
                <c:pt idx="7162">
                  <c:v>2865.2</c:v>
                </c:pt>
                <c:pt idx="7163">
                  <c:v>2865.6</c:v>
                </c:pt>
                <c:pt idx="7164">
                  <c:v>2866</c:v>
                </c:pt>
                <c:pt idx="7165">
                  <c:v>2866.4</c:v>
                </c:pt>
                <c:pt idx="7166">
                  <c:v>2866.8</c:v>
                </c:pt>
                <c:pt idx="7167">
                  <c:v>2867.2</c:v>
                </c:pt>
                <c:pt idx="7168">
                  <c:v>2867.6</c:v>
                </c:pt>
                <c:pt idx="7169">
                  <c:v>2868</c:v>
                </c:pt>
                <c:pt idx="7170">
                  <c:v>2868.4</c:v>
                </c:pt>
                <c:pt idx="7171">
                  <c:v>2868.8</c:v>
                </c:pt>
                <c:pt idx="7172">
                  <c:v>2869.2</c:v>
                </c:pt>
                <c:pt idx="7173">
                  <c:v>2869.6</c:v>
                </c:pt>
                <c:pt idx="7174">
                  <c:v>2870</c:v>
                </c:pt>
                <c:pt idx="7175">
                  <c:v>2870.4</c:v>
                </c:pt>
                <c:pt idx="7176">
                  <c:v>2870.8</c:v>
                </c:pt>
                <c:pt idx="7177">
                  <c:v>2871.2</c:v>
                </c:pt>
                <c:pt idx="7178">
                  <c:v>2871.6</c:v>
                </c:pt>
                <c:pt idx="7179">
                  <c:v>2872</c:v>
                </c:pt>
                <c:pt idx="7180">
                  <c:v>2872.4</c:v>
                </c:pt>
                <c:pt idx="7181">
                  <c:v>2872.8</c:v>
                </c:pt>
                <c:pt idx="7182">
                  <c:v>2873.2</c:v>
                </c:pt>
                <c:pt idx="7183">
                  <c:v>2873.6</c:v>
                </c:pt>
                <c:pt idx="7184">
                  <c:v>2874</c:v>
                </c:pt>
                <c:pt idx="7185">
                  <c:v>2874.4</c:v>
                </c:pt>
                <c:pt idx="7186">
                  <c:v>2874.8</c:v>
                </c:pt>
                <c:pt idx="7187">
                  <c:v>2875.2</c:v>
                </c:pt>
                <c:pt idx="7188">
                  <c:v>2875.6</c:v>
                </c:pt>
                <c:pt idx="7189">
                  <c:v>2876</c:v>
                </c:pt>
                <c:pt idx="7190">
                  <c:v>2876.4</c:v>
                </c:pt>
                <c:pt idx="7191">
                  <c:v>2876.8</c:v>
                </c:pt>
                <c:pt idx="7192">
                  <c:v>2877.2</c:v>
                </c:pt>
                <c:pt idx="7193">
                  <c:v>2877.6</c:v>
                </c:pt>
                <c:pt idx="7194">
                  <c:v>2878</c:v>
                </c:pt>
                <c:pt idx="7195">
                  <c:v>2878.4</c:v>
                </c:pt>
                <c:pt idx="7196">
                  <c:v>2878.8</c:v>
                </c:pt>
                <c:pt idx="7197">
                  <c:v>2879.2</c:v>
                </c:pt>
                <c:pt idx="7198">
                  <c:v>2879.6</c:v>
                </c:pt>
                <c:pt idx="7199">
                  <c:v>2880</c:v>
                </c:pt>
                <c:pt idx="7200">
                  <c:v>2880.4</c:v>
                </c:pt>
                <c:pt idx="7201">
                  <c:v>2880.8</c:v>
                </c:pt>
                <c:pt idx="7202">
                  <c:v>2881.2</c:v>
                </c:pt>
                <c:pt idx="7203">
                  <c:v>2881.6</c:v>
                </c:pt>
                <c:pt idx="7204">
                  <c:v>2882</c:v>
                </c:pt>
                <c:pt idx="7205">
                  <c:v>2882.4</c:v>
                </c:pt>
                <c:pt idx="7206">
                  <c:v>2882.8</c:v>
                </c:pt>
                <c:pt idx="7207">
                  <c:v>2883.2</c:v>
                </c:pt>
                <c:pt idx="7208">
                  <c:v>2883.6</c:v>
                </c:pt>
                <c:pt idx="7209">
                  <c:v>2884</c:v>
                </c:pt>
                <c:pt idx="7210">
                  <c:v>2884.4</c:v>
                </c:pt>
                <c:pt idx="7211">
                  <c:v>2884.8</c:v>
                </c:pt>
                <c:pt idx="7212">
                  <c:v>2885.2</c:v>
                </c:pt>
                <c:pt idx="7213">
                  <c:v>2885.6</c:v>
                </c:pt>
                <c:pt idx="7214">
                  <c:v>2886</c:v>
                </c:pt>
                <c:pt idx="7215">
                  <c:v>2886.4</c:v>
                </c:pt>
                <c:pt idx="7216">
                  <c:v>2886.8</c:v>
                </c:pt>
                <c:pt idx="7217">
                  <c:v>2887.2</c:v>
                </c:pt>
                <c:pt idx="7218">
                  <c:v>2887.6</c:v>
                </c:pt>
                <c:pt idx="7219">
                  <c:v>2888</c:v>
                </c:pt>
                <c:pt idx="7220">
                  <c:v>2888.4</c:v>
                </c:pt>
                <c:pt idx="7221">
                  <c:v>2888.8</c:v>
                </c:pt>
                <c:pt idx="7222">
                  <c:v>2889.2</c:v>
                </c:pt>
                <c:pt idx="7223">
                  <c:v>2889.6</c:v>
                </c:pt>
                <c:pt idx="7224">
                  <c:v>2890</c:v>
                </c:pt>
                <c:pt idx="7225">
                  <c:v>2890.4</c:v>
                </c:pt>
                <c:pt idx="7226">
                  <c:v>2890.8</c:v>
                </c:pt>
                <c:pt idx="7227">
                  <c:v>2891.2</c:v>
                </c:pt>
                <c:pt idx="7228">
                  <c:v>2891.6</c:v>
                </c:pt>
                <c:pt idx="7229">
                  <c:v>2892</c:v>
                </c:pt>
                <c:pt idx="7230">
                  <c:v>2892.4</c:v>
                </c:pt>
                <c:pt idx="7231">
                  <c:v>2892.8</c:v>
                </c:pt>
                <c:pt idx="7232">
                  <c:v>2893.2</c:v>
                </c:pt>
                <c:pt idx="7233">
                  <c:v>2893.6</c:v>
                </c:pt>
                <c:pt idx="7234">
                  <c:v>2894</c:v>
                </c:pt>
                <c:pt idx="7235">
                  <c:v>2894.4</c:v>
                </c:pt>
                <c:pt idx="7236">
                  <c:v>2894.8</c:v>
                </c:pt>
                <c:pt idx="7237">
                  <c:v>2895.2</c:v>
                </c:pt>
                <c:pt idx="7238">
                  <c:v>2895.6</c:v>
                </c:pt>
                <c:pt idx="7239">
                  <c:v>2896</c:v>
                </c:pt>
                <c:pt idx="7240">
                  <c:v>2896.4</c:v>
                </c:pt>
                <c:pt idx="7241">
                  <c:v>2896.8</c:v>
                </c:pt>
                <c:pt idx="7242">
                  <c:v>2897.2</c:v>
                </c:pt>
                <c:pt idx="7243">
                  <c:v>2897.6</c:v>
                </c:pt>
                <c:pt idx="7244">
                  <c:v>2898</c:v>
                </c:pt>
                <c:pt idx="7245">
                  <c:v>2898.4</c:v>
                </c:pt>
                <c:pt idx="7246">
                  <c:v>2898.8</c:v>
                </c:pt>
                <c:pt idx="7247">
                  <c:v>2899.2</c:v>
                </c:pt>
                <c:pt idx="7248">
                  <c:v>2899.6</c:v>
                </c:pt>
                <c:pt idx="7249">
                  <c:v>2900</c:v>
                </c:pt>
                <c:pt idx="7250">
                  <c:v>2900.4</c:v>
                </c:pt>
                <c:pt idx="7251">
                  <c:v>2900.8</c:v>
                </c:pt>
                <c:pt idx="7252">
                  <c:v>2901.2</c:v>
                </c:pt>
                <c:pt idx="7253">
                  <c:v>2901.6</c:v>
                </c:pt>
                <c:pt idx="7254">
                  <c:v>2902</c:v>
                </c:pt>
                <c:pt idx="7255">
                  <c:v>2902.4</c:v>
                </c:pt>
                <c:pt idx="7256">
                  <c:v>2902.8</c:v>
                </c:pt>
                <c:pt idx="7257">
                  <c:v>2903.2</c:v>
                </c:pt>
                <c:pt idx="7258">
                  <c:v>2903.6</c:v>
                </c:pt>
                <c:pt idx="7259">
                  <c:v>2904</c:v>
                </c:pt>
                <c:pt idx="7260">
                  <c:v>2904.4</c:v>
                </c:pt>
                <c:pt idx="7261">
                  <c:v>2904.8</c:v>
                </c:pt>
                <c:pt idx="7262">
                  <c:v>2905.2</c:v>
                </c:pt>
                <c:pt idx="7263">
                  <c:v>2905.6</c:v>
                </c:pt>
                <c:pt idx="7264">
                  <c:v>2906</c:v>
                </c:pt>
                <c:pt idx="7265">
                  <c:v>2906.4</c:v>
                </c:pt>
                <c:pt idx="7266">
                  <c:v>2906.8</c:v>
                </c:pt>
                <c:pt idx="7267">
                  <c:v>2907.2</c:v>
                </c:pt>
                <c:pt idx="7268">
                  <c:v>2907.6</c:v>
                </c:pt>
                <c:pt idx="7269">
                  <c:v>2908</c:v>
                </c:pt>
                <c:pt idx="7270">
                  <c:v>2908.4</c:v>
                </c:pt>
                <c:pt idx="7271">
                  <c:v>2908.8</c:v>
                </c:pt>
                <c:pt idx="7272">
                  <c:v>2909.2</c:v>
                </c:pt>
                <c:pt idx="7273">
                  <c:v>2909.6</c:v>
                </c:pt>
                <c:pt idx="7274">
                  <c:v>2910</c:v>
                </c:pt>
                <c:pt idx="7275">
                  <c:v>2910.4</c:v>
                </c:pt>
                <c:pt idx="7276">
                  <c:v>2910.8</c:v>
                </c:pt>
                <c:pt idx="7277">
                  <c:v>2911.2</c:v>
                </c:pt>
                <c:pt idx="7278">
                  <c:v>2911.6</c:v>
                </c:pt>
                <c:pt idx="7279">
                  <c:v>2912</c:v>
                </c:pt>
                <c:pt idx="7280">
                  <c:v>2912.4</c:v>
                </c:pt>
                <c:pt idx="7281">
                  <c:v>2912.8</c:v>
                </c:pt>
                <c:pt idx="7282">
                  <c:v>2913.2</c:v>
                </c:pt>
                <c:pt idx="7283">
                  <c:v>2913.6</c:v>
                </c:pt>
                <c:pt idx="7284">
                  <c:v>2914</c:v>
                </c:pt>
                <c:pt idx="7285">
                  <c:v>2914.4</c:v>
                </c:pt>
                <c:pt idx="7286">
                  <c:v>2914.8</c:v>
                </c:pt>
                <c:pt idx="7287">
                  <c:v>2915.2</c:v>
                </c:pt>
                <c:pt idx="7288">
                  <c:v>2915.6</c:v>
                </c:pt>
                <c:pt idx="7289">
                  <c:v>2916</c:v>
                </c:pt>
                <c:pt idx="7290">
                  <c:v>2916.4</c:v>
                </c:pt>
                <c:pt idx="7291">
                  <c:v>2916.8</c:v>
                </c:pt>
                <c:pt idx="7292">
                  <c:v>2917.2</c:v>
                </c:pt>
                <c:pt idx="7293">
                  <c:v>2917.6</c:v>
                </c:pt>
                <c:pt idx="7294">
                  <c:v>2918</c:v>
                </c:pt>
                <c:pt idx="7295">
                  <c:v>2918.4</c:v>
                </c:pt>
                <c:pt idx="7296">
                  <c:v>2918.8</c:v>
                </c:pt>
                <c:pt idx="7297">
                  <c:v>2919.2</c:v>
                </c:pt>
                <c:pt idx="7298">
                  <c:v>2919.6</c:v>
                </c:pt>
                <c:pt idx="7299">
                  <c:v>2920</c:v>
                </c:pt>
                <c:pt idx="7300">
                  <c:v>2920.4</c:v>
                </c:pt>
                <c:pt idx="7301">
                  <c:v>2920.8</c:v>
                </c:pt>
                <c:pt idx="7302">
                  <c:v>2921.2</c:v>
                </c:pt>
                <c:pt idx="7303">
                  <c:v>2921.6</c:v>
                </c:pt>
                <c:pt idx="7304">
                  <c:v>2922</c:v>
                </c:pt>
                <c:pt idx="7305">
                  <c:v>2922.4</c:v>
                </c:pt>
                <c:pt idx="7306">
                  <c:v>2922.8</c:v>
                </c:pt>
                <c:pt idx="7307">
                  <c:v>2923.2</c:v>
                </c:pt>
                <c:pt idx="7308">
                  <c:v>2923.6</c:v>
                </c:pt>
                <c:pt idx="7309">
                  <c:v>2924</c:v>
                </c:pt>
                <c:pt idx="7310">
                  <c:v>2924.4</c:v>
                </c:pt>
                <c:pt idx="7311">
                  <c:v>2924.8</c:v>
                </c:pt>
                <c:pt idx="7312">
                  <c:v>2925.2</c:v>
                </c:pt>
                <c:pt idx="7313">
                  <c:v>2925.6</c:v>
                </c:pt>
                <c:pt idx="7314">
                  <c:v>2926</c:v>
                </c:pt>
                <c:pt idx="7315">
                  <c:v>2926.4</c:v>
                </c:pt>
                <c:pt idx="7316">
                  <c:v>2926.8</c:v>
                </c:pt>
                <c:pt idx="7317">
                  <c:v>2927.2</c:v>
                </c:pt>
                <c:pt idx="7318">
                  <c:v>2927.6</c:v>
                </c:pt>
                <c:pt idx="7319">
                  <c:v>2928</c:v>
                </c:pt>
                <c:pt idx="7320">
                  <c:v>2928.4</c:v>
                </c:pt>
                <c:pt idx="7321">
                  <c:v>2928.8</c:v>
                </c:pt>
                <c:pt idx="7322">
                  <c:v>2929.2</c:v>
                </c:pt>
                <c:pt idx="7323">
                  <c:v>2929.6</c:v>
                </c:pt>
                <c:pt idx="7324">
                  <c:v>2930</c:v>
                </c:pt>
                <c:pt idx="7325">
                  <c:v>2930.4</c:v>
                </c:pt>
                <c:pt idx="7326">
                  <c:v>2930.8</c:v>
                </c:pt>
                <c:pt idx="7327">
                  <c:v>2931.2</c:v>
                </c:pt>
                <c:pt idx="7328">
                  <c:v>2931.6</c:v>
                </c:pt>
                <c:pt idx="7329">
                  <c:v>2932</c:v>
                </c:pt>
                <c:pt idx="7330">
                  <c:v>2932.4</c:v>
                </c:pt>
                <c:pt idx="7331">
                  <c:v>2932.8</c:v>
                </c:pt>
                <c:pt idx="7332">
                  <c:v>2933.2</c:v>
                </c:pt>
                <c:pt idx="7333">
                  <c:v>2933.6</c:v>
                </c:pt>
                <c:pt idx="7334">
                  <c:v>2934</c:v>
                </c:pt>
                <c:pt idx="7335">
                  <c:v>2934.4</c:v>
                </c:pt>
                <c:pt idx="7336">
                  <c:v>2934.8</c:v>
                </c:pt>
                <c:pt idx="7337">
                  <c:v>2935.2</c:v>
                </c:pt>
                <c:pt idx="7338">
                  <c:v>2935.6</c:v>
                </c:pt>
                <c:pt idx="7339">
                  <c:v>2936</c:v>
                </c:pt>
                <c:pt idx="7340">
                  <c:v>2936.4</c:v>
                </c:pt>
                <c:pt idx="7341">
                  <c:v>2936.8</c:v>
                </c:pt>
                <c:pt idx="7342">
                  <c:v>2937.2</c:v>
                </c:pt>
                <c:pt idx="7343">
                  <c:v>2937.6</c:v>
                </c:pt>
                <c:pt idx="7344">
                  <c:v>2938</c:v>
                </c:pt>
                <c:pt idx="7345">
                  <c:v>2938.4</c:v>
                </c:pt>
                <c:pt idx="7346">
                  <c:v>2938.8</c:v>
                </c:pt>
                <c:pt idx="7347">
                  <c:v>2939.2</c:v>
                </c:pt>
                <c:pt idx="7348">
                  <c:v>2939.6</c:v>
                </c:pt>
                <c:pt idx="7349">
                  <c:v>2940</c:v>
                </c:pt>
                <c:pt idx="7350">
                  <c:v>2940.4</c:v>
                </c:pt>
                <c:pt idx="7351">
                  <c:v>2940.8</c:v>
                </c:pt>
                <c:pt idx="7352">
                  <c:v>2941.2</c:v>
                </c:pt>
                <c:pt idx="7353">
                  <c:v>2941.6</c:v>
                </c:pt>
                <c:pt idx="7354">
                  <c:v>2942</c:v>
                </c:pt>
                <c:pt idx="7355">
                  <c:v>2942.4</c:v>
                </c:pt>
                <c:pt idx="7356">
                  <c:v>2942.8</c:v>
                </c:pt>
                <c:pt idx="7357">
                  <c:v>2943.2</c:v>
                </c:pt>
                <c:pt idx="7358">
                  <c:v>2943.6</c:v>
                </c:pt>
                <c:pt idx="7359">
                  <c:v>2944</c:v>
                </c:pt>
                <c:pt idx="7360">
                  <c:v>2944.4</c:v>
                </c:pt>
                <c:pt idx="7361">
                  <c:v>2944.8</c:v>
                </c:pt>
                <c:pt idx="7362">
                  <c:v>2945.2</c:v>
                </c:pt>
                <c:pt idx="7363">
                  <c:v>2945.6</c:v>
                </c:pt>
                <c:pt idx="7364">
                  <c:v>2946</c:v>
                </c:pt>
                <c:pt idx="7365">
                  <c:v>2946.4</c:v>
                </c:pt>
                <c:pt idx="7366">
                  <c:v>2946.8</c:v>
                </c:pt>
                <c:pt idx="7367">
                  <c:v>2947.2</c:v>
                </c:pt>
                <c:pt idx="7368">
                  <c:v>2947.6</c:v>
                </c:pt>
                <c:pt idx="7369">
                  <c:v>2948</c:v>
                </c:pt>
                <c:pt idx="7370">
                  <c:v>2948.4</c:v>
                </c:pt>
                <c:pt idx="7371">
                  <c:v>2948.8</c:v>
                </c:pt>
                <c:pt idx="7372">
                  <c:v>2949.2</c:v>
                </c:pt>
                <c:pt idx="7373">
                  <c:v>2949.6</c:v>
                </c:pt>
                <c:pt idx="7374">
                  <c:v>2950</c:v>
                </c:pt>
                <c:pt idx="7375">
                  <c:v>2950.4</c:v>
                </c:pt>
                <c:pt idx="7376">
                  <c:v>2950.8</c:v>
                </c:pt>
                <c:pt idx="7377">
                  <c:v>2951.2</c:v>
                </c:pt>
                <c:pt idx="7378">
                  <c:v>2951.6</c:v>
                </c:pt>
                <c:pt idx="7379">
                  <c:v>2952</c:v>
                </c:pt>
                <c:pt idx="7380">
                  <c:v>2952.4</c:v>
                </c:pt>
                <c:pt idx="7381">
                  <c:v>2952.8</c:v>
                </c:pt>
                <c:pt idx="7382">
                  <c:v>2953.2</c:v>
                </c:pt>
                <c:pt idx="7383">
                  <c:v>2953.6</c:v>
                </c:pt>
                <c:pt idx="7384">
                  <c:v>2954</c:v>
                </c:pt>
                <c:pt idx="7385">
                  <c:v>2954.4</c:v>
                </c:pt>
                <c:pt idx="7386">
                  <c:v>2954.8</c:v>
                </c:pt>
                <c:pt idx="7387">
                  <c:v>2955.2</c:v>
                </c:pt>
                <c:pt idx="7388">
                  <c:v>2955.6</c:v>
                </c:pt>
                <c:pt idx="7389">
                  <c:v>2956</c:v>
                </c:pt>
                <c:pt idx="7390">
                  <c:v>2956.4</c:v>
                </c:pt>
                <c:pt idx="7391">
                  <c:v>2956.8</c:v>
                </c:pt>
                <c:pt idx="7392">
                  <c:v>2957.2</c:v>
                </c:pt>
                <c:pt idx="7393">
                  <c:v>2957.6</c:v>
                </c:pt>
                <c:pt idx="7394">
                  <c:v>2958</c:v>
                </c:pt>
                <c:pt idx="7395">
                  <c:v>2958.4</c:v>
                </c:pt>
                <c:pt idx="7396">
                  <c:v>2958.8</c:v>
                </c:pt>
                <c:pt idx="7397">
                  <c:v>2959.2</c:v>
                </c:pt>
                <c:pt idx="7398">
                  <c:v>2959.6</c:v>
                </c:pt>
                <c:pt idx="7399">
                  <c:v>2960</c:v>
                </c:pt>
                <c:pt idx="7400">
                  <c:v>2960.4</c:v>
                </c:pt>
                <c:pt idx="7401">
                  <c:v>2960.8</c:v>
                </c:pt>
                <c:pt idx="7402">
                  <c:v>2961.2</c:v>
                </c:pt>
                <c:pt idx="7403">
                  <c:v>2961.6</c:v>
                </c:pt>
                <c:pt idx="7404">
                  <c:v>2962</c:v>
                </c:pt>
                <c:pt idx="7405">
                  <c:v>2962.4</c:v>
                </c:pt>
                <c:pt idx="7406">
                  <c:v>2962.8</c:v>
                </c:pt>
                <c:pt idx="7407">
                  <c:v>2963.2</c:v>
                </c:pt>
                <c:pt idx="7408">
                  <c:v>2963.6</c:v>
                </c:pt>
                <c:pt idx="7409">
                  <c:v>2964</c:v>
                </c:pt>
                <c:pt idx="7410">
                  <c:v>2964.4</c:v>
                </c:pt>
                <c:pt idx="7411">
                  <c:v>2964.8</c:v>
                </c:pt>
                <c:pt idx="7412">
                  <c:v>2965.2</c:v>
                </c:pt>
                <c:pt idx="7413">
                  <c:v>2965.6</c:v>
                </c:pt>
                <c:pt idx="7414">
                  <c:v>2966</c:v>
                </c:pt>
                <c:pt idx="7415">
                  <c:v>2966.4</c:v>
                </c:pt>
                <c:pt idx="7416">
                  <c:v>2966.8</c:v>
                </c:pt>
                <c:pt idx="7417">
                  <c:v>2967.2</c:v>
                </c:pt>
                <c:pt idx="7418">
                  <c:v>2967.6</c:v>
                </c:pt>
                <c:pt idx="7419">
                  <c:v>2968</c:v>
                </c:pt>
                <c:pt idx="7420">
                  <c:v>2968.4</c:v>
                </c:pt>
                <c:pt idx="7421">
                  <c:v>2968.8</c:v>
                </c:pt>
                <c:pt idx="7422">
                  <c:v>2969.2</c:v>
                </c:pt>
                <c:pt idx="7423">
                  <c:v>2969.6</c:v>
                </c:pt>
                <c:pt idx="7424">
                  <c:v>2970</c:v>
                </c:pt>
                <c:pt idx="7425">
                  <c:v>2970.4</c:v>
                </c:pt>
                <c:pt idx="7426">
                  <c:v>2970.8</c:v>
                </c:pt>
                <c:pt idx="7427">
                  <c:v>2971.2</c:v>
                </c:pt>
                <c:pt idx="7428">
                  <c:v>2971.6</c:v>
                </c:pt>
                <c:pt idx="7429">
                  <c:v>2972</c:v>
                </c:pt>
                <c:pt idx="7430">
                  <c:v>2972.4</c:v>
                </c:pt>
                <c:pt idx="7431">
                  <c:v>2972.8</c:v>
                </c:pt>
                <c:pt idx="7432">
                  <c:v>2973.2</c:v>
                </c:pt>
                <c:pt idx="7433">
                  <c:v>2973.6</c:v>
                </c:pt>
                <c:pt idx="7434">
                  <c:v>2974</c:v>
                </c:pt>
                <c:pt idx="7435">
                  <c:v>2974.4</c:v>
                </c:pt>
                <c:pt idx="7436">
                  <c:v>2974.8</c:v>
                </c:pt>
                <c:pt idx="7437">
                  <c:v>2975.2</c:v>
                </c:pt>
                <c:pt idx="7438">
                  <c:v>2975.6</c:v>
                </c:pt>
                <c:pt idx="7439">
                  <c:v>2976</c:v>
                </c:pt>
                <c:pt idx="7440">
                  <c:v>2976.4</c:v>
                </c:pt>
                <c:pt idx="7441">
                  <c:v>2976.8</c:v>
                </c:pt>
                <c:pt idx="7442">
                  <c:v>2977.2</c:v>
                </c:pt>
                <c:pt idx="7443">
                  <c:v>2977.6</c:v>
                </c:pt>
                <c:pt idx="7444">
                  <c:v>2978</c:v>
                </c:pt>
                <c:pt idx="7445">
                  <c:v>2978.4</c:v>
                </c:pt>
                <c:pt idx="7446">
                  <c:v>2978.8</c:v>
                </c:pt>
                <c:pt idx="7447">
                  <c:v>2979.2</c:v>
                </c:pt>
                <c:pt idx="7448">
                  <c:v>2979.6</c:v>
                </c:pt>
                <c:pt idx="7449">
                  <c:v>2980</c:v>
                </c:pt>
                <c:pt idx="7450">
                  <c:v>2980.4</c:v>
                </c:pt>
                <c:pt idx="7451">
                  <c:v>2980.8</c:v>
                </c:pt>
                <c:pt idx="7452">
                  <c:v>2981.2</c:v>
                </c:pt>
                <c:pt idx="7453">
                  <c:v>2981.6</c:v>
                </c:pt>
                <c:pt idx="7454">
                  <c:v>2982</c:v>
                </c:pt>
                <c:pt idx="7455">
                  <c:v>2982.4</c:v>
                </c:pt>
                <c:pt idx="7456">
                  <c:v>2982.8</c:v>
                </c:pt>
                <c:pt idx="7457">
                  <c:v>2983.2</c:v>
                </c:pt>
                <c:pt idx="7458">
                  <c:v>2983.6</c:v>
                </c:pt>
                <c:pt idx="7459">
                  <c:v>2984</c:v>
                </c:pt>
                <c:pt idx="7460">
                  <c:v>2984.4</c:v>
                </c:pt>
                <c:pt idx="7461">
                  <c:v>2984.8</c:v>
                </c:pt>
                <c:pt idx="7462">
                  <c:v>2985.2</c:v>
                </c:pt>
                <c:pt idx="7463">
                  <c:v>2985.6</c:v>
                </c:pt>
                <c:pt idx="7464">
                  <c:v>2986</c:v>
                </c:pt>
                <c:pt idx="7465">
                  <c:v>2986.4</c:v>
                </c:pt>
                <c:pt idx="7466">
                  <c:v>2986.8</c:v>
                </c:pt>
                <c:pt idx="7467">
                  <c:v>2987.2</c:v>
                </c:pt>
                <c:pt idx="7468">
                  <c:v>2987.6</c:v>
                </c:pt>
                <c:pt idx="7469">
                  <c:v>2988</c:v>
                </c:pt>
                <c:pt idx="7470">
                  <c:v>2988.4</c:v>
                </c:pt>
                <c:pt idx="7471">
                  <c:v>2988.8</c:v>
                </c:pt>
                <c:pt idx="7472">
                  <c:v>2989.2</c:v>
                </c:pt>
                <c:pt idx="7473">
                  <c:v>2989.6</c:v>
                </c:pt>
                <c:pt idx="7474">
                  <c:v>2990</c:v>
                </c:pt>
                <c:pt idx="7475">
                  <c:v>2990.4</c:v>
                </c:pt>
                <c:pt idx="7476">
                  <c:v>2990.8</c:v>
                </c:pt>
                <c:pt idx="7477">
                  <c:v>2991.2</c:v>
                </c:pt>
                <c:pt idx="7478">
                  <c:v>2991.6</c:v>
                </c:pt>
                <c:pt idx="7479">
                  <c:v>2992</c:v>
                </c:pt>
                <c:pt idx="7480">
                  <c:v>2992.4</c:v>
                </c:pt>
                <c:pt idx="7481">
                  <c:v>2992.8</c:v>
                </c:pt>
                <c:pt idx="7482">
                  <c:v>2993.2</c:v>
                </c:pt>
                <c:pt idx="7483">
                  <c:v>2993.6</c:v>
                </c:pt>
                <c:pt idx="7484">
                  <c:v>2994</c:v>
                </c:pt>
                <c:pt idx="7485">
                  <c:v>2994.4</c:v>
                </c:pt>
                <c:pt idx="7486">
                  <c:v>2994.8</c:v>
                </c:pt>
                <c:pt idx="7487">
                  <c:v>2995.2</c:v>
                </c:pt>
                <c:pt idx="7488">
                  <c:v>2995.6</c:v>
                </c:pt>
                <c:pt idx="7489">
                  <c:v>2996</c:v>
                </c:pt>
                <c:pt idx="7490">
                  <c:v>2996.4</c:v>
                </c:pt>
                <c:pt idx="7491">
                  <c:v>2996.8</c:v>
                </c:pt>
                <c:pt idx="7492">
                  <c:v>2997.2</c:v>
                </c:pt>
                <c:pt idx="7493">
                  <c:v>2997.6</c:v>
                </c:pt>
                <c:pt idx="7494">
                  <c:v>2998</c:v>
                </c:pt>
                <c:pt idx="7495">
                  <c:v>2998.4</c:v>
                </c:pt>
                <c:pt idx="7496">
                  <c:v>2998.8</c:v>
                </c:pt>
                <c:pt idx="7497">
                  <c:v>2999.2</c:v>
                </c:pt>
                <c:pt idx="7498">
                  <c:v>2999.6</c:v>
                </c:pt>
                <c:pt idx="7499">
                  <c:v>3000</c:v>
                </c:pt>
                <c:pt idx="7500">
                  <c:v>3000.4</c:v>
                </c:pt>
                <c:pt idx="7501">
                  <c:v>3000.8</c:v>
                </c:pt>
                <c:pt idx="7502">
                  <c:v>3001.2</c:v>
                </c:pt>
                <c:pt idx="7503">
                  <c:v>3001.6</c:v>
                </c:pt>
                <c:pt idx="7504">
                  <c:v>3002</c:v>
                </c:pt>
                <c:pt idx="7505">
                  <c:v>3002.4</c:v>
                </c:pt>
                <c:pt idx="7506">
                  <c:v>3002.8</c:v>
                </c:pt>
                <c:pt idx="7507">
                  <c:v>3003.2</c:v>
                </c:pt>
                <c:pt idx="7508">
                  <c:v>3003.6</c:v>
                </c:pt>
                <c:pt idx="7509">
                  <c:v>3004</c:v>
                </c:pt>
                <c:pt idx="7510">
                  <c:v>3004.4</c:v>
                </c:pt>
                <c:pt idx="7511">
                  <c:v>3004.8</c:v>
                </c:pt>
                <c:pt idx="7512">
                  <c:v>3005.2</c:v>
                </c:pt>
                <c:pt idx="7513">
                  <c:v>3005.6</c:v>
                </c:pt>
                <c:pt idx="7514">
                  <c:v>3006</c:v>
                </c:pt>
                <c:pt idx="7515">
                  <c:v>3006.4</c:v>
                </c:pt>
                <c:pt idx="7516">
                  <c:v>3006.8</c:v>
                </c:pt>
                <c:pt idx="7517">
                  <c:v>3007.2</c:v>
                </c:pt>
                <c:pt idx="7518">
                  <c:v>3007.6</c:v>
                </c:pt>
                <c:pt idx="7519">
                  <c:v>3008</c:v>
                </c:pt>
                <c:pt idx="7520">
                  <c:v>3008.4</c:v>
                </c:pt>
                <c:pt idx="7521">
                  <c:v>3008.8</c:v>
                </c:pt>
                <c:pt idx="7522">
                  <c:v>3009.2</c:v>
                </c:pt>
                <c:pt idx="7523">
                  <c:v>3009.6</c:v>
                </c:pt>
                <c:pt idx="7524">
                  <c:v>3010</c:v>
                </c:pt>
                <c:pt idx="7525">
                  <c:v>3010.4</c:v>
                </c:pt>
                <c:pt idx="7526">
                  <c:v>3010.8</c:v>
                </c:pt>
                <c:pt idx="7527">
                  <c:v>3011.2</c:v>
                </c:pt>
                <c:pt idx="7528">
                  <c:v>3011.6</c:v>
                </c:pt>
                <c:pt idx="7529">
                  <c:v>3012</c:v>
                </c:pt>
                <c:pt idx="7530">
                  <c:v>3012.4</c:v>
                </c:pt>
                <c:pt idx="7531">
                  <c:v>3012.8</c:v>
                </c:pt>
                <c:pt idx="7532">
                  <c:v>3013.2</c:v>
                </c:pt>
                <c:pt idx="7533">
                  <c:v>3013.6</c:v>
                </c:pt>
                <c:pt idx="7534">
                  <c:v>3014</c:v>
                </c:pt>
                <c:pt idx="7535">
                  <c:v>3014.4</c:v>
                </c:pt>
                <c:pt idx="7536">
                  <c:v>3014.8</c:v>
                </c:pt>
                <c:pt idx="7537">
                  <c:v>3015.2</c:v>
                </c:pt>
                <c:pt idx="7538">
                  <c:v>3015.6</c:v>
                </c:pt>
                <c:pt idx="7539">
                  <c:v>3016</c:v>
                </c:pt>
                <c:pt idx="7540">
                  <c:v>3016.4</c:v>
                </c:pt>
                <c:pt idx="7541">
                  <c:v>3016.8</c:v>
                </c:pt>
                <c:pt idx="7542">
                  <c:v>3017.2</c:v>
                </c:pt>
                <c:pt idx="7543">
                  <c:v>3017.6</c:v>
                </c:pt>
                <c:pt idx="7544">
                  <c:v>3018</c:v>
                </c:pt>
                <c:pt idx="7545">
                  <c:v>3018.4</c:v>
                </c:pt>
                <c:pt idx="7546">
                  <c:v>3018.8</c:v>
                </c:pt>
                <c:pt idx="7547">
                  <c:v>3019.2</c:v>
                </c:pt>
                <c:pt idx="7548">
                  <c:v>3019.6</c:v>
                </c:pt>
                <c:pt idx="7549">
                  <c:v>3020</c:v>
                </c:pt>
                <c:pt idx="7550">
                  <c:v>3020.4</c:v>
                </c:pt>
                <c:pt idx="7551">
                  <c:v>3020.8</c:v>
                </c:pt>
                <c:pt idx="7552">
                  <c:v>3021.2</c:v>
                </c:pt>
                <c:pt idx="7553">
                  <c:v>3021.6</c:v>
                </c:pt>
                <c:pt idx="7554">
                  <c:v>3022</c:v>
                </c:pt>
                <c:pt idx="7555">
                  <c:v>3022.4</c:v>
                </c:pt>
                <c:pt idx="7556">
                  <c:v>3022.8</c:v>
                </c:pt>
                <c:pt idx="7557">
                  <c:v>3023.2</c:v>
                </c:pt>
                <c:pt idx="7558">
                  <c:v>3023.6</c:v>
                </c:pt>
                <c:pt idx="7559">
                  <c:v>3024</c:v>
                </c:pt>
                <c:pt idx="7560">
                  <c:v>3024.4</c:v>
                </c:pt>
                <c:pt idx="7561">
                  <c:v>3024.8</c:v>
                </c:pt>
                <c:pt idx="7562">
                  <c:v>3025.2</c:v>
                </c:pt>
                <c:pt idx="7563">
                  <c:v>3025.6</c:v>
                </c:pt>
                <c:pt idx="7564">
                  <c:v>3026</c:v>
                </c:pt>
                <c:pt idx="7565">
                  <c:v>3026.4</c:v>
                </c:pt>
                <c:pt idx="7566">
                  <c:v>3026.8</c:v>
                </c:pt>
                <c:pt idx="7567">
                  <c:v>3027.2</c:v>
                </c:pt>
                <c:pt idx="7568">
                  <c:v>3027.6</c:v>
                </c:pt>
                <c:pt idx="7569">
                  <c:v>3028</c:v>
                </c:pt>
                <c:pt idx="7570">
                  <c:v>3028.4</c:v>
                </c:pt>
                <c:pt idx="7571">
                  <c:v>3028.8</c:v>
                </c:pt>
                <c:pt idx="7572">
                  <c:v>3029.2</c:v>
                </c:pt>
                <c:pt idx="7573">
                  <c:v>3029.6</c:v>
                </c:pt>
                <c:pt idx="7574">
                  <c:v>3030</c:v>
                </c:pt>
                <c:pt idx="7575">
                  <c:v>3030.4</c:v>
                </c:pt>
                <c:pt idx="7576">
                  <c:v>3030.8</c:v>
                </c:pt>
                <c:pt idx="7577">
                  <c:v>3031.2</c:v>
                </c:pt>
                <c:pt idx="7578">
                  <c:v>3031.6</c:v>
                </c:pt>
                <c:pt idx="7579">
                  <c:v>3032</c:v>
                </c:pt>
                <c:pt idx="7580">
                  <c:v>3032.4</c:v>
                </c:pt>
                <c:pt idx="7581">
                  <c:v>3032.8</c:v>
                </c:pt>
                <c:pt idx="7582">
                  <c:v>3033.2</c:v>
                </c:pt>
                <c:pt idx="7583">
                  <c:v>3033.6</c:v>
                </c:pt>
                <c:pt idx="7584">
                  <c:v>3034</c:v>
                </c:pt>
                <c:pt idx="7585">
                  <c:v>3034.4</c:v>
                </c:pt>
                <c:pt idx="7586">
                  <c:v>3034.8</c:v>
                </c:pt>
                <c:pt idx="7587">
                  <c:v>3035.2</c:v>
                </c:pt>
                <c:pt idx="7588">
                  <c:v>3035.6</c:v>
                </c:pt>
                <c:pt idx="7589">
                  <c:v>3036</c:v>
                </c:pt>
                <c:pt idx="7590">
                  <c:v>3036.4</c:v>
                </c:pt>
                <c:pt idx="7591">
                  <c:v>3036.8</c:v>
                </c:pt>
                <c:pt idx="7592">
                  <c:v>3037.2</c:v>
                </c:pt>
                <c:pt idx="7593">
                  <c:v>3037.6</c:v>
                </c:pt>
                <c:pt idx="7594">
                  <c:v>3038</c:v>
                </c:pt>
                <c:pt idx="7595">
                  <c:v>3038.4</c:v>
                </c:pt>
                <c:pt idx="7596">
                  <c:v>3038.8</c:v>
                </c:pt>
                <c:pt idx="7597">
                  <c:v>3039.2</c:v>
                </c:pt>
                <c:pt idx="7598">
                  <c:v>3039.6</c:v>
                </c:pt>
                <c:pt idx="7599">
                  <c:v>3040</c:v>
                </c:pt>
                <c:pt idx="7600">
                  <c:v>3040.4</c:v>
                </c:pt>
                <c:pt idx="7601">
                  <c:v>3040.8</c:v>
                </c:pt>
                <c:pt idx="7602">
                  <c:v>3041.2</c:v>
                </c:pt>
                <c:pt idx="7603">
                  <c:v>3041.6</c:v>
                </c:pt>
                <c:pt idx="7604">
                  <c:v>3042</c:v>
                </c:pt>
                <c:pt idx="7605">
                  <c:v>3042.4</c:v>
                </c:pt>
                <c:pt idx="7606">
                  <c:v>3042.8</c:v>
                </c:pt>
                <c:pt idx="7607">
                  <c:v>3043.2</c:v>
                </c:pt>
                <c:pt idx="7608">
                  <c:v>3043.6</c:v>
                </c:pt>
                <c:pt idx="7609">
                  <c:v>3044</c:v>
                </c:pt>
                <c:pt idx="7610">
                  <c:v>3044.4</c:v>
                </c:pt>
                <c:pt idx="7611">
                  <c:v>3044.8</c:v>
                </c:pt>
                <c:pt idx="7612">
                  <c:v>3045.2</c:v>
                </c:pt>
                <c:pt idx="7613">
                  <c:v>3045.6</c:v>
                </c:pt>
                <c:pt idx="7614">
                  <c:v>3046</c:v>
                </c:pt>
                <c:pt idx="7615">
                  <c:v>3046.4</c:v>
                </c:pt>
                <c:pt idx="7616">
                  <c:v>3046.8</c:v>
                </c:pt>
                <c:pt idx="7617">
                  <c:v>3047.2</c:v>
                </c:pt>
                <c:pt idx="7618">
                  <c:v>3047.6</c:v>
                </c:pt>
                <c:pt idx="7619">
                  <c:v>3048</c:v>
                </c:pt>
                <c:pt idx="7620">
                  <c:v>3048.4</c:v>
                </c:pt>
                <c:pt idx="7621">
                  <c:v>3048.8</c:v>
                </c:pt>
                <c:pt idx="7622">
                  <c:v>3049.2</c:v>
                </c:pt>
                <c:pt idx="7623">
                  <c:v>3049.6</c:v>
                </c:pt>
                <c:pt idx="7624">
                  <c:v>3050</c:v>
                </c:pt>
                <c:pt idx="7625">
                  <c:v>3050.4</c:v>
                </c:pt>
                <c:pt idx="7626">
                  <c:v>3050.8</c:v>
                </c:pt>
                <c:pt idx="7627">
                  <c:v>3051.2</c:v>
                </c:pt>
                <c:pt idx="7628">
                  <c:v>3051.6</c:v>
                </c:pt>
                <c:pt idx="7629">
                  <c:v>3052</c:v>
                </c:pt>
                <c:pt idx="7630">
                  <c:v>3052.4</c:v>
                </c:pt>
                <c:pt idx="7631">
                  <c:v>3052.8</c:v>
                </c:pt>
                <c:pt idx="7632">
                  <c:v>3053.2</c:v>
                </c:pt>
                <c:pt idx="7633">
                  <c:v>3053.6</c:v>
                </c:pt>
                <c:pt idx="7634">
                  <c:v>3054</c:v>
                </c:pt>
                <c:pt idx="7635">
                  <c:v>3054.4</c:v>
                </c:pt>
                <c:pt idx="7636">
                  <c:v>3054.8</c:v>
                </c:pt>
                <c:pt idx="7637">
                  <c:v>3055.2</c:v>
                </c:pt>
                <c:pt idx="7638">
                  <c:v>3055.6</c:v>
                </c:pt>
                <c:pt idx="7639">
                  <c:v>3056</c:v>
                </c:pt>
                <c:pt idx="7640">
                  <c:v>3056.4</c:v>
                </c:pt>
                <c:pt idx="7641">
                  <c:v>3056.8</c:v>
                </c:pt>
                <c:pt idx="7642">
                  <c:v>3057.2</c:v>
                </c:pt>
                <c:pt idx="7643">
                  <c:v>3057.6</c:v>
                </c:pt>
                <c:pt idx="7644">
                  <c:v>3058</c:v>
                </c:pt>
                <c:pt idx="7645">
                  <c:v>3058.4</c:v>
                </c:pt>
                <c:pt idx="7646">
                  <c:v>3058.8</c:v>
                </c:pt>
                <c:pt idx="7647">
                  <c:v>3059.2</c:v>
                </c:pt>
                <c:pt idx="7648">
                  <c:v>3059.6</c:v>
                </c:pt>
                <c:pt idx="7649">
                  <c:v>3060</c:v>
                </c:pt>
                <c:pt idx="7650">
                  <c:v>3060.4</c:v>
                </c:pt>
                <c:pt idx="7651">
                  <c:v>3060.8</c:v>
                </c:pt>
                <c:pt idx="7652">
                  <c:v>3061.2</c:v>
                </c:pt>
                <c:pt idx="7653">
                  <c:v>3061.6</c:v>
                </c:pt>
                <c:pt idx="7654">
                  <c:v>3062</c:v>
                </c:pt>
                <c:pt idx="7655">
                  <c:v>3062.4</c:v>
                </c:pt>
                <c:pt idx="7656">
                  <c:v>3062.8</c:v>
                </c:pt>
                <c:pt idx="7657">
                  <c:v>3063.2</c:v>
                </c:pt>
                <c:pt idx="7658">
                  <c:v>3063.6</c:v>
                </c:pt>
                <c:pt idx="7659">
                  <c:v>3064</c:v>
                </c:pt>
                <c:pt idx="7660">
                  <c:v>3064.4</c:v>
                </c:pt>
                <c:pt idx="7661">
                  <c:v>3064.8</c:v>
                </c:pt>
                <c:pt idx="7662">
                  <c:v>3065.2</c:v>
                </c:pt>
                <c:pt idx="7663">
                  <c:v>3065.6</c:v>
                </c:pt>
                <c:pt idx="7664">
                  <c:v>3066</c:v>
                </c:pt>
                <c:pt idx="7665">
                  <c:v>3066.4</c:v>
                </c:pt>
                <c:pt idx="7666">
                  <c:v>3066.8</c:v>
                </c:pt>
                <c:pt idx="7667">
                  <c:v>3067.2</c:v>
                </c:pt>
                <c:pt idx="7668">
                  <c:v>3067.6</c:v>
                </c:pt>
                <c:pt idx="7669">
                  <c:v>3068</c:v>
                </c:pt>
                <c:pt idx="7670">
                  <c:v>3068.4</c:v>
                </c:pt>
                <c:pt idx="7671">
                  <c:v>3068.8</c:v>
                </c:pt>
                <c:pt idx="7672">
                  <c:v>3069.2</c:v>
                </c:pt>
                <c:pt idx="7673">
                  <c:v>3069.6</c:v>
                </c:pt>
                <c:pt idx="7674">
                  <c:v>3070</c:v>
                </c:pt>
                <c:pt idx="7675">
                  <c:v>3070.4</c:v>
                </c:pt>
                <c:pt idx="7676">
                  <c:v>3070.8</c:v>
                </c:pt>
                <c:pt idx="7677">
                  <c:v>3071.2</c:v>
                </c:pt>
                <c:pt idx="7678">
                  <c:v>3071.6</c:v>
                </c:pt>
                <c:pt idx="7679">
                  <c:v>3072</c:v>
                </c:pt>
                <c:pt idx="7680">
                  <c:v>3072.4</c:v>
                </c:pt>
                <c:pt idx="7681">
                  <c:v>3072.8</c:v>
                </c:pt>
                <c:pt idx="7682">
                  <c:v>3073.2</c:v>
                </c:pt>
                <c:pt idx="7683">
                  <c:v>3073.6</c:v>
                </c:pt>
                <c:pt idx="7684">
                  <c:v>3074</c:v>
                </c:pt>
                <c:pt idx="7685">
                  <c:v>3074.4</c:v>
                </c:pt>
                <c:pt idx="7686">
                  <c:v>3074.8</c:v>
                </c:pt>
                <c:pt idx="7687">
                  <c:v>3075.2</c:v>
                </c:pt>
                <c:pt idx="7688">
                  <c:v>3075.6</c:v>
                </c:pt>
                <c:pt idx="7689">
                  <c:v>3076</c:v>
                </c:pt>
                <c:pt idx="7690">
                  <c:v>3076.4</c:v>
                </c:pt>
                <c:pt idx="7691">
                  <c:v>3076.8</c:v>
                </c:pt>
                <c:pt idx="7692">
                  <c:v>3077.2</c:v>
                </c:pt>
                <c:pt idx="7693">
                  <c:v>3077.6</c:v>
                </c:pt>
                <c:pt idx="7694">
                  <c:v>3078</c:v>
                </c:pt>
                <c:pt idx="7695">
                  <c:v>3078.4</c:v>
                </c:pt>
                <c:pt idx="7696">
                  <c:v>3078.8</c:v>
                </c:pt>
                <c:pt idx="7697">
                  <c:v>3079.2</c:v>
                </c:pt>
                <c:pt idx="7698">
                  <c:v>3079.6</c:v>
                </c:pt>
                <c:pt idx="7699">
                  <c:v>3080</c:v>
                </c:pt>
                <c:pt idx="7700">
                  <c:v>3080.4</c:v>
                </c:pt>
                <c:pt idx="7701">
                  <c:v>3080.8</c:v>
                </c:pt>
                <c:pt idx="7702">
                  <c:v>3081.2</c:v>
                </c:pt>
                <c:pt idx="7703">
                  <c:v>3081.6</c:v>
                </c:pt>
                <c:pt idx="7704">
                  <c:v>3082</c:v>
                </c:pt>
                <c:pt idx="7705">
                  <c:v>3082.4</c:v>
                </c:pt>
                <c:pt idx="7706">
                  <c:v>3082.8</c:v>
                </c:pt>
                <c:pt idx="7707">
                  <c:v>3083.2</c:v>
                </c:pt>
                <c:pt idx="7708">
                  <c:v>3083.6</c:v>
                </c:pt>
                <c:pt idx="7709">
                  <c:v>3084</c:v>
                </c:pt>
                <c:pt idx="7710">
                  <c:v>3084.4</c:v>
                </c:pt>
                <c:pt idx="7711">
                  <c:v>3084.8</c:v>
                </c:pt>
                <c:pt idx="7712">
                  <c:v>3085.2</c:v>
                </c:pt>
                <c:pt idx="7713">
                  <c:v>3085.6</c:v>
                </c:pt>
                <c:pt idx="7714">
                  <c:v>3086</c:v>
                </c:pt>
                <c:pt idx="7715">
                  <c:v>3086.4</c:v>
                </c:pt>
                <c:pt idx="7716">
                  <c:v>3086.8</c:v>
                </c:pt>
                <c:pt idx="7717">
                  <c:v>3087.2</c:v>
                </c:pt>
                <c:pt idx="7718">
                  <c:v>3087.6</c:v>
                </c:pt>
                <c:pt idx="7719">
                  <c:v>3088</c:v>
                </c:pt>
                <c:pt idx="7720">
                  <c:v>3088.4</c:v>
                </c:pt>
                <c:pt idx="7721">
                  <c:v>3088.8</c:v>
                </c:pt>
                <c:pt idx="7722">
                  <c:v>3089.2</c:v>
                </c:pt>
                <c:pt idx="7723">
                  <c:v>3089.6</c:v>
                </c:pt>
                <c:pt idx="7724">
                  <c:v>3090</c:v>
                </c:pt>
                <c:pt idx="7725">
                  <c:v>3090.4</c:v>
                </c:pt>
                <c:pt idx="7726">
                  <c:v>3090.8</c:v>
                </c:pt>
                <c:pt idx="7727">
                  <c:v>3091.2</c:v>
                </c:pt>
                <c:pt idx="7728">
                  <c:v>3091.6</c:v>
                </c:pt>
                <c:pt idx="7729">
                  <c:v>3092</c:v>
                </c:pt>
                <c:pt idx="7730">
                  <c:v>3092.4</c:v>
                </c:pt>
                <c:pt idx="7731">
                  <c:v>3092.8</c:v>
                </c:pt>
                <c:pt idx="7732">
                  <c:v>3093.2</c:v>
                </c:pt>
                <c:pt idx="7733">
                  <c:v>3093.6</c:v>
                </c:pt>
                <c:pt idx="7734">
                  <c:v>3094</c:v>
                </c:pt>
                <c:pt idx="7735">
                  <c:v>3094.4</c:v>
                </c:pt>
                <c:pt idx="7736">
                  <c:v>3094.8</c:v>
                </c:pt>
                <c:pt idx="7737">
                  <c:v>3095.2</c:v>
                </c:pt>
                <c:pt idx="7738">
                  <c:v>3095.6</c:v>
                </c:pt>
                <c:pt idx="7739">
                  <c:v>3096</c:v>
                </c:pt>
                <c:pt idx="7740">
                  <c:v>3096.4</c:v>
                </c:pt>
                <c:pt idx="7741">
                  <c:v>3096.8</c:v>
                </c:pt>
                <c:pt idx="7742">
                  <c:v>3097.2</c:v>
                </c:pt>
                <c:pt idx="7743">
                  <c:v>3097.6</c:v>
                </c:pt>
                <c:pt idx="7744">
                  <c:v>3098</c:v>
                </c:pt>
                <c:pt idx="7745">
                  <c:v>3098.4</c:v>
                </c:pt>
                <c:pt idx="7746">
                  <c:v>3098.8</c:v>
                </c:pt>
                <c:pt idx="7747">
                  <c:v>3099.2</c:v>
                </c:pt>
                <c:pt idx="7748">
                  <c:v>3099.6</c:v>
                </c:pt>
                <c:pt idx="7749">
                  <c:v>3100</c:v>
                </c:pt>
                <c:pt idx="7750">
                  <c:v>3100.4</c:v>
                </c:pt>
                <c:pt idx="7751">
                  <c:v>3100.8</c:v>
                </c:pt>
                <c:pt idx="7752">
                  <c:v>3101.2</c:v>
                </c:pt>
                <c:pt idx="7753">
                  <c:v>3101.6</c:v>
                </c:pt>
                <c:pt idx="7754">
                  <c:v>3102</c:v>
                </c:pt>
                <c:pt idx="7755">
                  <c:v>3102.4</c:v>
                </c:pt>
                <c:pt idx="7756">
                  <c:v>3102.8</c:v>
                </c:pt>
                <c:pt idx="7757">
                  <c:v>3103.2</c:v>
                </c:pt>
                <c:pt idx="7758">
                  <c:v>3103.6</c:v>
                </c:pt>
                <c:pt idx="7759">
                  <c:v>3104</c:v>
                </c:pt>
                <c:pt idx="7760">
                  <c:v>3104.4</c:v>
                </c:pt>
                <c:pt idx="7761">
                  <c:v>3104.8</c:v>
                </c:pt>
                <c:pt idx="7762">
                  <c:v>3105.2</c:v>
                </c:pt>
                <c:pt idx="7763">
                  <c:v>3105.6</c:v>
                </c:pt>
                <c:pt idx="7764">
                  <c:v>3106</c:v>
                </c:pt>
                <c:pt idx="7765">
                  <c:v>3106.4</c:v>
                </c:pt>
                <c:pt idx="7766">
                  <c:v>3106.8</c:v>
                </c:pt>
                <c:pt idx="7767">
                  <c:v>3107.2</c:v>
                </c:pt>
                <c:pt idx="7768">
                  <c:v>3107.6</c:v>
                </c:pt>
                <c:pt idx="7769">
                  <c:v>3108</c:v>
                </c:pt>
                <c:pt idx="7770">
                  <c:v>3108.4</c:v>
                </c:pt>
                <c:pt idx="7771">
                  <c:v>3108.8</c:v>
                </c:pt>
                <c:pt idx="7772">
                  <c:v>3109.2</c:v>
                </c:pt>
                <c:pt idx="7773">
                  <c:v>3109.6</c:v>
                </c:pt>
                <c:pt idx="7774">
                  <c:v>3110</c:v>
                </c:pt>
                <c:pt idx="7775">
                  <c:v>3110.4</c:v>
                </c:pt>
                <c:pt idx="7776">
                  <c:v>3110.8</c:v>
                </c:pt>
                <c:pt idx="7777">
                  <c:v>3111.2</c:v>
                </c:pt>
                <c:pt idx="7778">
                  <c:v>3111.6</c:v>
                </c:pt>
                <c:pt idx="7779">
                  <c:v>3112</c:v>
                </c:pt>
                <c:pt idx="7780">
                  <c:v>3112.4</c:v>
                </c:pt>
                <c:pt idx="7781">
                  <c:v>3112.8</c:v>
                </c:pt>
                <c:pt idx="7782">
                  <c:v>3113.2</c:v>
                </c:pt>
                <c:pt idx="7783">
                  <c:v>3113.6</c:v>
                </c:pt>
                <c:pt idx="7784">
                  <c:v>3114</c:v>
                </c:pt>
                <c:pt idx="7785">
                  <c:v>3114.4</c:v>
                </c:pt>
                <c:pt idx="7786">
                  <c:v>3114.8</c:v>
                </c:pt>
                <c:pt idx="7787">
                  <c:v>3115.2</c:v>
                </c:pt>
                <c:pt idx="7788">
                  <c:v>3115.6</c:v>
                </c:pt>
                <c:pt idx="7789">
                  <c:v>3116</c:v>
                </c:pt>
                <c:pt idx="7790">
                  <c:v>3116.4</c:v>
                </c:pt>
                <c:pt idx="7791">
                  <c:v>3116.8</c:v>
                </c:pt>
                <c:pt idx="7792">
                  <c:v>3117.2</c:v>
                </c:pt>
                <c:pt idx="7793">
                  <c:v>3117.6</c:v>
                </c:pt>
                <c:pt idx="7794">
                  <c:v>3118</c:v>
                </c:pt>
                <c:pt idx="7795">
                  <c:v>3118.4</c:v>
                </c:pt>
                <c:pt idx="7796">
                  <c:v>3118.8</c:v>
                </c:pt>
                <c:pt idx="7797">
                  <c:v>3119.2</c:v>
                </c:pt>
                <c:pt idx="7798">
                  <c:v>3119.6</c:v>
                </c:pt>
                <c:pt idx="7799">
                  <c:v>3120</c:v>
                </c:pt>
                <c:pt idx="7800">
                  <c:v>3120.4</c:v>
                </c:pt>
                <c:pt idx="7801">
                  <c:v>3120.8</c:v>
                </c:pt>
                <c:pt idx="7802">
                  <c:v>3121.2</c:v>
                </c:pt>
                <c:pt idx="7803">
                  <c:v>3121.6</c:v>
                </c:pt>
                <c:pt idx="7804">
                  <c:v>3122</c:v>
                </c:pt>
                <c:pt idx="7805">
                  <c:v>3122.4</c:v>
                </c:pt>
                <c:pt idx="7806">
                  <c:v>3122.8</c:v>
                </c:pt>
                <c:pt idx="7807">
                  <c:v>3123.2</c:v>
                </c:pt>
                <c:pt idx="7808">
                  <c:v>3123.6</c:v>
                </c:pt>
                <c:pt idx="7809">
                  <c:v>3124</c:v>
                </c:pt>
                <c:pt idx="7810">
                  <c:v>3124.4</c:v>
                </c:pt>
                <c:pt idx="7811">
                  <c:v>3124.8</c:v>
                </c:pt>
                <c:pt idx="7812">
                  <c:v>3125.2</c:v>
                </c:pt>
                <c:pt idx="7813">
                  <c:v>3125.6</c:v>
                </c:pt>
                <c:pt idx="7814">
                  <c:v>3126</c:v>
                </c:pt>
                <c:pt idx="7815">
                  <c:v>3126.4</c:v>
                </c:pt>
                <c:pt idx="7816">
                  <c:v>3126.8</c:v>
                </c:pt>
                <c:pt idx="7817">
                  <c:v>3127.2</c:v>
                </c:pt>
                <c:pt idx="7818">
                  <c:v>3127.6</c:v>
                </c:pt>
                <c:pt idx="7819">
                  <c:v>3128</c:v>
                </c:pt>
                <c:pt idx="7820">
                  <c:v>3128.4</c:v>
                </c:pt>
                <c:pt idx="7821">
                  <c:v>3128.8</c:v>
                </c:pt>
                <c:pt idx="7822">
                  <c:v>3129.2</c:v>
                </c:pt>
                <c:pt idx="7823">
                  <c:v>3129.6</c:v>
                </c:pt>
                <c:pt idx="7824">
                  <c:v>3130</c:v>
                </c:pt>
                <c:pt idx="7825">
                  <c:v>3130.4</c:v>
                </c:pt>
                <c:pt idx="7826">
                  <c:v>3130.8</c:v>
                </c:pt>
                <c:pt idx="7827">
                  <c:v>3131.2</c:v>
                </c:pt>
                <c:pt idx="7828">
                  <c:v>3131.6</c:v>
                </c:pt>
                <c:pt idx="7829">
                  <c:v>3132</c:v>
                </c:pt>
                <c:pt idx="7830">
                  <c:v>3132.4</c:v>
                </c:pt>
                <c:pt idx="7831">
                  <c:v>3132.8</c:v>
                </c:pt>
                <c:pt idx="7832">
                  <c:v>3133.2</c:v>
                </c:pt>
                <c:pt idx="7833">
                  <c:v>3133.6</c:v>
                </c:pt>
                <c:pt idx="7834">
                  <c:v>3134</c:v>
                </c:pt>
                <c:pt idx="7835">
                  <c:v>3134.4</c:v>
                </c:pt>
                <c:pt idx="7836">
                  <c:v>3134.8</c:v>
                </c:pt>
                <c:pt idx="7837">
                  <c:v>3135.2</c:v>
                </c:pt>
                <c:pt idx="7838">
                  <c:v>3135.6</c:v>
                </c:pt>
                <c:pt idx="7839">
                  <c:v>3136</c:v>
                </c:pt>
                <c:pt idx="7840">
                  <c:v>3136.4</c:v>
                </c:pt>
                <c:pt idx="7841">
                  <c:v>3136.8</c:v>
                </c:pt>
                <c:pt idx="7842">
                  <c:v>3137.2</c:v>
                </c:pt>
                <c:pt idx="7843">
                  <c:v>3137.6</c:v>
                </c:pt>
                <c:pt idx="7844">
                  <c:v>3138</c:v>
                </c:pt>
                <c:pt idx="7845">
                  <c:v>3138.4</c:v>
                </c:pt>
                <c:pt idx="7846">
                  <c:v>3138.8</c:v>
                </c:pt>
                <c:pt idx="7847">
                  <c:v>3139.2</c:v>
                </c:pt>
                <c:pt idx="7848">
                  <c:v>3139.6</c:v>
                </c:pt>
                <c:pt idx="7849">
                  <c:v>3140</c:v>
                </c:pt>
                <c:pt idx="7850">
                  <c:v>3140.4</c:v>
                </c:pt>
                <c:pt idx="7851">
                  <c:v>3140.8</c:v>
                </c:pt>
                <c:pt idx="7852">
                  <c:v>3141.2</c:v>
                </c:pt>
                <c:pt idx="7853">
                  <c:v>3141.6</c:v>
                </c:pt>
                <c:pt idx="7854">
                  <c:v>3142</c:v>
                </c:pt>
                <c:pt idx="7855">
                  <c:v>3142.4</c:v>
                </c:pt>
                <c:pt idx="7856">
                  <c:v>3142.8</c:v>
                </c:pt>
                <c:pt idx="7857">
                  <c:v>3143.2</c:v>
                </c:pt>
                <c:pt idx="7858">
                  <c:v>3143.6</c:v>
                </c:pt>
                <c:pt idx="7859">
                  <c:v>3144</c:v>
                </c:pt>
                <c:pt idx="7860">
                  <c:v>3144.4</c:v>
                </c:pt>
                <c:pt idx="7861">
                  <c:v>3144.8</c:v>
                </c:pt>
                <c:pt idx="7862">
                  <c:v>3145.2</c:v>
                </c:pt>
                <c:pt idx="7863">
                  <c:v>3145.6</c:v>
                </c:pt>
                <c:pt idx="7864">
                  <c:v>3146</c:v>
                </c:pt>
                <c:pt idx="7865">
                  <c:v>3146.4</c:v>
                </c:pt>
                <c:pt idx="7866">
                  <c:v>3146.8</c:v>
                </c:pt>
                <c:pt idx="7867">
                  <c:v>3147.2</c:v>
                </c:pt>
                <c:pt idx="7868">
                  <c:v>3147.6</c:v>
                </c:pt>
                <c:pt idx="7869">
                  <c:v>3148</c:v>
                </c:pt>
                <c:pt idx="7870">
                  <c:v>3148.4</c:v>
                </c:pt>
                <c:pt idx="7871">
                  <c:v>3148.8</c:v>
                </c:pt>
                <c:pt idx="7872">
                  <c:v>3149.2</c:v>
                </c:pt>
                <c:pt idx="7873">
                  <c:v>3149.6</c:v>
                </c:pt>
                <c:pt idx="7874">
                  <c:v>3150</c:v>
                </c:pt>
                <c:pt idx="7875">
                  <c:v>3150.4</c:v>
                </c:pt>
                <c:pt idx="7876">
                  <c:v>3150.8</c:v>
                </c:pt>
                <c:pt idx="7877">
                  <c:v>3151.2</c:v>
                </c:pt>
                <c:pt idx="7878">
                  <c:v>3151.6</c:v>
                </c:pt>
                <c:pt idx="7879">
                  <c:v>3152</c:v>
                </c:pt>
                <c:pt idx="7880">
                  <c:v>3152.4</c:v>
                </c:pt>
                <c:pt idx="7881">
                  <c:v>3152.8</c:v>
                </c:pt>
                <c:pt idx="7882">
                  <c:v>3153.2</c:v>
                </c:pt>
                <c:pt idx="7883">
                  <c:v>3153.6</c:v>
                </c:pt>
                <c:pt idx="7884">
                  <c:v>3154</c:v>
                </c:pt>
                <c:pt idx="7885">
                  <c:v>3154.4</c:v>
                </c:pt>
                <c:pt idx="7886">
                  <c:v>3154.8</c:v>
                </c:pt>
                <c:pt idx="7887">
                  <c:v>3155.2</c:v>
                </c:pt>
                <c:pt idx="7888">
                  <c:v>3155.6</c:v>
                </c:pt>
                <c:pt idx="7889">
                  <c:v>3156</c:v>
                </c:pt>
                <c:pt idx="7890">
                  <c:v>3156.4</c:v>
                </c:pt>
                <c:pt idx="7891">
                  <c:v>3156.8</c:v>
                </c:pt>
                <c:pt idx="7892">
                  <c:v>3157.2</c:v>
                </c:pt>
                <c:pt idx="7893">
                  <c:v>3157.6</c:v>
                </c:pt>
                <c:pt idx="7894">
                  <c:v>3158</c:v>
                </c:pt>
                <c:pt idx="7895">
                  <c:v>3158.4</c:v>
                </c:pt>
                <c:pt idx="7896">
                  <c:v>3158.8</c:v>
                </c:pt>
                <c:pt idx="7897">
                  <c:v>3159.2</c:v>
                </c:pt>
                <c:pt idx="7898">
                  <c:v>3159.6</c:v>
                </c:pt>
                <c:pt idx="7899">
                  <c:v>3160</c:v>
                </c:pt>
                <c:pt idx="7900">
                  <c:v>3160.4</c:v>
                </c:pt>
                <c:pt idx="7901">
                  <c:v>3160.8</c:v>
                </c:pt>
                <c:pt idx="7902">
                  <c:v>3161.2</c:v>
                </c:pt>
                <c:pt idx="7903">
                  <c:v>3161.6</c:v>
                </c:pt>
                <c:pt idx="7904">
                  <c:v>3162</c:v>
                </c:pt>
                <c:pt idx="7905">
                  <c:v>3162.4</c:v>
                </c:pt>
                <c:pt idx="7906">
                  <c:v>3162.8</c:v>
                </c:pt>
                <c:pt idx="7907">
                  <c:v>3163.2</c:v>
                </c:pt>
                <c:pt idx="7908">
                  <c:v>3163.6</c:v>
                </c:pt>
                <c:pt idx="7909">
                  <c:v>3164</c:v>
                </c:pt>
                <c:pt idx="7910">
                  <c:v>3164.4</c:v>
                </c:pt>
                <c:pt idx="7911">
                  <c:v>3164.8</c:v>
                </c:pt>
                <c:pt idx="7912">
                  <c:v>3165.2</c:v>
                </c:pt>
                <c:pt idx="7913">
                  <c:v>3165.6</c:v>
                </c:pt>
                <c:pt idx="7914">
                  <c:v>3166</c:v>
                </c:pt>
                <c:pt idx="7915">
                  <c:v>3166.4</c:v>
                </c:pt>
                <c:pt idx="7916">
                  <c:v>3166.8</c:v>
                </c:pt>
                <c:pt idx="7917">
                  <c:v>3167.2</c:v>
                </c:pt>
                <c:pt idx="7918">
                  <c:v>3167.6</c:v>
                </c:pt>
                <c:pt idx="7919">
                  <c:v>3168</c:v>
                </c:pt>
                <c:pt idx="7920">
                  <c:v>3168.4</c:v>
                </c:pt>
                <c:pt idx="7921">
                  <c:v>3168.8</c:v>
                </c:pt>
                <c:pt idx="7922">
                  <c:v>3169.2</c:v>
                </c:pt>
                <c:pt idx="7923">
                  <c:v>3169.6</c:v>
                </c:pt>
                <c:pt idx="7924">
                  <c:v>3170</c:v>
                </c:pt>
                <c:pt idx="7925">
                  <c:v>3170.4</c:v>
                </c:pt>
                <c:pt idx="7926">
                  <c:v>3170.8</c:v>
                </c:pt>
                <c:pt idx="7927">
                  <c:v>3171.2</c:v>
                </c:pt>
                <c:pt idx="7928">
                  <c:v>3171.6</c:v>
                </c:pt>
                <c:pt idx="7929">
                  <c:v>3172</c:v>
                </c:pt>
                <c:pt idx="7930">
                  <c:v>3172.4</c:v>
                </c:pt>
                <c:pt idx="7931">
                  <c:v>3172.8</c:v>
                </c:pt>
                <c:pt idx="7932">
                  <c:v>3173.2</c:v>
                </c:pt>
                <c:pt idx="7933">
                  <c:v>3173.6</c:v>
                </c:pt>
                <c:pt idx="7934">
                  <c:v>3174</c:v>
                </c:pt>
                <c:pt idx="7935">
                  <c:v>3174.4</c:v>
                </c:pt>
                <c:pt idx="7936">
                  <c:v>3174.8</c:v>
                </c:pt>
                <c:pt idx="7937">
                  <c:v>3175.2</c:v>
                </c:pt>
                <c:pt idx="7938">
                  <c:v>3175.6</c:v>
                </c:pt>
                <c:pt idx="7939">
                  <c:v>3176</c:v>
                </c:pt>
                <c:pt idx="7940">
                  <c:v>3176.4</c:v>
                </c:pt>
                <c:pt idx="7941">
                  <c:v>3176.8</c:v>
                </c:pt>
                <c:pt idx="7942">
                  <c:v>3177.2</c:v>
                </c:pt>
                <c:pt idx="7943">
                  <c:v>3177.6</c:v>
                </c:pt>
                <c:pt idx="7944">
                  <c:v>3178</c:v>
                </c:pt>
                <c:pt idx="7945">
                  <c:v>3178.4</c:v>
                </c:pt>
                <c:pt idx="7946">
                  <c:v>3178.8</c:v>
                </c:pt>
                <c:pt idx="7947">
                  <c:v>3179.2</c:v>
                </c:pt>
                <c:pt idx="7948">
                  <c:v>3179.6</c:v>
                </c:pt>
                <c:pt idx="7949">
                  <c:v>3180</c:v>
                </c:pt>
                <c:pt idx="7950">
                  <c:v>3180.4</c:v>
                </c:pt>
                <c:pt idx="7951">
                  <c:v>3180.8</c:v>
                </c:pt>
                <c:pt idx="7952">
                  <c:v>3181.2</c:v>
                </c:pt>
                <c:pt idx="7953">
                  <c:v>3181.6</c:v>
                </c:pt>
                <c:pt idx="7954">
                  <c:v>3182</c:v>
                </c:pt>
                <c:pt idx="7955">
                  <c:v>3182.4</c:v>
                </c:pt>
                <c:pt idx="7956">
                  <c:v>3182.8</c:v>
                </c:pt>
                <c:pt idx="7957">
                  <c:v>3183.2</c:v>
                </c:pt>
                <c:pt idx="7958">
                  <c:v>3183.6</c:v>
                </c:pt>
                <c:pt idx="7959">
                  <c:v>3184</c:v>
                </c:pt>
                <c:pt idx="7960">
                  <c:v>3184.4</c:v>
                </c:pt>
                <c:pt idx="7961">
                  <c:v>3184.8</c:v>
                </c:pt>
                <c:pt idx="7962">
                  <c:v>3185.2</c:v>
                </c:pt>
                <c:pt idx="7963">
                  <c:v>3185.6</c:v>
                </c:pt>
                <c:pt idx="7964">
                  <c:v>3186</c:v>
                </c:pt>
                <c:pt idx="7965">
                  <c:v>3186.4</c:v>
                </c:pt>
                <c:pt idx="7966">
                  <c:v>3186.8</c:v>
                </c:pt>
                <c:pt idx="7967">
                  <c:v>3187.2</c:v>
                </c:pt>
                <c:pt idx="7968">
                  <c:v>3187.6</c:v>
                </c:pt>
                <c:pt idx="7969">
                  <c:v>3188</c:v>
                </c:pt>
                <c:pt idx="7970">
                  <c:v>3188.4</c:v>
                </c:pt>
                <c:pt idx="7971">
                  <c:v>3188.8</c:v>
                </c:pt>
                <c:pt idx="7972">
                  <c:v>3189.2</c:v>
                </c:pt>
                <c:pt idx="7973">
                  <c:v>3189.6</c:v>
                </c:pt>
                <c:pt idx="7974">
                  <c:v>3190</c:v>
                </c:pt>
                <c:pt idx="7975">
                  <c:v>3190.4</c:v>
                </c:pt>
                <c:pt idx="7976">
                  <c:v>3190.8</c:v>
                </c:pt>
                <c:pt idx="7977">
                  <c:v>3191.2</c:v>
                </c:pt>
                <c:pt idx="7978">
                  <c:v>3191.6</c:v>
                </c:pt>
                <c:pt idx="7979">
                  <c:v>3192</c:v>
                </c:pt>
                <c:pt idx="7980">
                  <c:v>3192.4</c:v>
                </c:pt>
                <c:pt idx="7981">
                  <c:v>3192.8</c:v>
                </c:pt>
                <c:pt idx="7982">
                  <c:v>3193.2</c:v>
                </c:pt>
                <c:pt idx="7983">
                  <c:v>3193.6</c:v>
                </c:pt>
                <c:pt idx="7984">
                  <c:v>3194</c:v>
                </c:pt>
                <c:pt idx="7985">
                  <c:v>3194.4</c:v>
                </c:pt>
                <c:pt idx="7986">
                  <c:v>3194.8</c:v>
                </c:pt>
                <c:pt idx="7987">
                  <c:v>3195.2</c:v>
                </c:pt>
                <c:pt idx="7988">
                  <c:v>3195.6</c:v>
                </c:pt>
                <c:pt idx="7989">
                  <c:v>3196</c:v>
                </c:pt>
                <c:pt idx="7990">
                  <c:v>3196.4</c:v>
                </c:pt>
                <c:pt idx="7991">
                  <c:v>3196.8</c:v>
                </c:pt>
                <c:pt idx="7992">
                  <c:v>3197.2</c:v>
                </c:pt>
                <c:pt idx="7993">
                  <c:v>3197.6</c:v>
                </c:pt>
                <c:pt idx="7994">
                  <c:v>3198</c:v>
                </c:pt>
                <c:pt idx="7995">
                  <c:v>3198.4</c:v>
                </c:pt>
                <c:pt idx="7996">
                  <c:v>3198.8</c:v>
                </c:pt>
                <c:pt idx="7997">
                  <c:v>3199.2</c:v>
                </c:pt>
                <c:pt idx="7998">
                  <c:v>3199.6</c:v>
                </c:pt>
                <c:pt idx="7999">
                  <c:v>3200</c:v>
                </c:pt>
                <c:pt idx="8000">
                  <c:v>3200.4</c:v>
                </c:pt>
                <c:pt idx="8001">
                  <c:v>3200.8</c:v>
                </c:pt>
                <c:pt idx="8002">
                  <c:v>3201.2</c:v>
                </c:pt>
                <c:pt idx="8003">
                  <c:v>3201.6</c:v>
                </c:pt>
                <c:pt idx="8004">
                  <c:v>3202</c:v>
                </c:pt>
                <c:pt idx="8005">
                  <c:v>3202.4</c:v>
                </c:pt>
                <c:pt idx="8006">
                  <c:v>3202.8</c:v>
                </c:pt>
                <c:pt idx="8007">
                  <c:v>3203.2</c:v>
                </c:pt>
                <c:pt idx="8008">
                  <c:v>3203.6</c:v>
                </c:pt>
                <c:pt idx="8009">
                  <c:v>3204</c:v>
                </c:pt>
                <c:pt idx="8010">
                  <c:v>3204.4</c:v>
                </c:pt>
                <c:pt idx="8011">
                  <c:v>3204.8</c:v>
                </c:pt>
                <c:pt idx="8012">
                  <c:v>3205.2</c:v>
                </c:pt>
                <c:pt idx="8013">
                  <c:v>3205.6</c:v>
                </c:pt>
                <c:pt idx="8014">
                  <c:v>3206</c:v>
                </c:pt>
                <c:pt idx="8015">
                  <c:v>3206.4</c:v>
                </c:pt>
                <c:pt idx="8016">
                  <c:v>3206.8</c:v>
                </c:pt>
                <c:pt idx="8017">
                  <c:v>3207.2</c:v>
                </c:pt>
                <c:pt idx="8018">
                  <c:v>3207.6</c:v>
                </c:pt>
                <c:pt idx="8019">
                  <c:v>3208</c:v>
                </c:pt>
                <c:pt idx="8020">
                  <c:v>3208.4</c:v>
                </c:pt>
                <c:pt idx="8021">
                  <c:v>3208.8</c:v>
                </c:pt>
                <c:pt idx="8022">
                  <c:v>3209.2</c:v>
                </c:pt>
                <c:pt idx="8023">
                  <c:v>3209.6</c:v>
                </c:pt>
                <c:pt idx="8024">
                  <c:v>3210</c:v>
                </c:pt>
                <c:pt idx="8025">
                  <c:v>3210.4</c:v>
                </c:pt>
                <c:pt idx="8026">
                  <c:v>3210.8</c:v>
                </c:pt>
                <c:pt idx="8027">
                  <c:v>3211.2</c:v>
                </c:pt>
                <c:pt idx="8028">
                  <c:v>3211.6</c:v>
                </c:pt>
                <c:pt idx="8029">
                  <c:v>3212</c:v>
                </c:pt>
                <c:pt idx="8030">
                  <c:v>3212.4</c:v>
                </c:pt>
                <c:pt idx="8031">
                  <c:v>3212.8</c:v>
                </c:pt>
                <c:pt idx="8032">
                  <c:v>3213.2</c:v>
                </c:pt>
                <c:pt idx="8033">
                  <c:v>3213.6</c:v>
                </c:pt>
                <c:pt idx="8034">
                  <c:v>3214</c:v>
                </c:pt>
                <c:pt idx="8035">
                  <c:v>3214.4</c:v>
                </c:pt>
                <c:pt idx="8036">
                  <c:v>3214.8</c:v>
                </c:pt>
                <c:pt idx="8037">
                  <c:v>3215.2</c:v>
                </c:pt>
                <c:pt idx="8038">
                  <c:v>3215.6</c:v>
                </c:pt>
                <c:pt idx="8039">
                  <c:v>3216</c:v>
                </c:pt>
                <c:pt idx="8040">
                  <c:v>3216.4</c:v>
                </c:pt>
                <c:pt idx="8041">
                  <c:v>3216.8</c:v>
                </c:pt>
                <c:pt idx="8042">
                  <c:v>3217.2</c:v>
                </c:pt>
                <c:pt idx="8043">
                  <c:v>3217.6</c:v>
                </c:pt>
                <c:pt idx="8044">
                  <c:v>3218</c:v>
                </c:pt>
                <c:pt idx="8045">
                  <c:v>3218.4</c:v>
                </c:pt>
                <c:pt idx="8046">
                  <c:v>3218.8</c:v>
                </c:pt>
                <c:pt idx="8047">
                  <c:v>3219.2</c:v>
                </c:pt>
                <c:pt idx="8048">
                  <c:v>3219.6</c:v>
                </c:pt>
                <c:pt idx="8049">
                  <c:v>3220</c:v>
                </c:pt>
                <c:pt idx="8050">
                  <c:v>3220.4</c:v>
                </c:pt>
                <c:pt idx="8051">
                  <c:v>3220.8</c:v>
                </c:pt>
                <c:pt idx="8052">
                  <c:v>3221.2</c:v>
                </c:pt>
                <c:pt idx="8053">
                  <c:v>3221.6</c:v>
                </c:pt>
                <c:pt idx="8054">
                  <c:v>3222</c:v>
                </c:pt>
                <c:pt idx="8055">
                  <c:v>3222.4</c:v>
                </c:pt>
                <c:pt idx="8056">
                  <c:v>3222.8</c:v>
                </c:pt>
                <c:pt idx="8057">
                  <c:v>3223.2</c:v>
                </c:pt>
                <c:pt idx="8058">
                  <c:v>3223.6</c:v>
                </c:pt>
                <c:pt idx="8059">
                  <c:v>3224</c:v>
                </c:pt>
                <c:pt idx="8060">
                  <c:v>3224.4</c:v>
                </c:pt>
                <c:pt idx="8061">
                  <c:v>3224.8</c:v>
                </c:pt>
                <c:pt idx="8062">
                  <c:v>3225.2</c:v>
                </c:pt>
                <c:pt idx="8063">
                  <c:v>3225.6</c:v>
                </c:pt>
                <c:pt idx="8064">
                  <c:v>3226</c:v>
                </c:pt>
                <c:pt idx="8065">
                  <c:v>3226.4</c:v>
                </c:pt>
                <c:pt idx="8066">
                  <c:v>3226.8</c:v>
                </c:pt>
                <c:pt idx="8067">
                  <c:v>3227.2</c:v>
                </c:pt>
                <c:pt idx="8068">
                  <c:v>3227.6</c:v>
                </c:pt>
                <c:pt idx="8069">
                  <c:v>3228</c:v>
                </c:pt>
                <c:pt idx="8070">
                  <c:v>3228.4</c:v>
                </c:pt>
                <c:pt idx="8071">
                  <c:v>3228.8</c:v>
                </c:pt>
                <c:pt idx="8072">
                  <c:v>3229.2</c:v>
                </c:pt>
                <c:pt idx="8073">
                  <c:v>3229.6</c:v>
                </c:pt>
                <c:pt idx="8074">
                  <c:v>3230</c:v>
                </c:pt>
                <c:pt idx="8075">
                  <c:v>3230.4</c:v>
                </c:pt>
                <c:pt idx="8076">
                  <c:v>3230.8</c:v>
                </c:pt>
                <c:pt idx="8077">
                  <c:v>3231.2</c:v>
                </c:pt>
                <c:pt idx="8078">
                  <c:v>3231.6</c:v>
                </c:pt>
                <c:pt idx="8079">
                  <c:v>3232</c:v>
                </c:pt>
                <c:pt idx="8080">
                  <c:v>3232.4</c:v>
                </c:pt>
                <c:pt idx="8081">
                  <c:v>3232.8</c:v>
                </c:pt>
                <c:pt idx="8082">
                  <c:v>3233.2</c:v>
                </c:pt>
                <c:pt idx="8083">
                  <c:v>3233.6</c:v>
                </c:pt>
                <c:pt idx="8084">
                  <c:v>3234</c:v>
                </c:pt>
                <c:pt idx="8085">
                  <c:v>3234.4</c:v>
                </c:pt>
                <c:pt idx="8086">
                  <c:v>3234.8</c:v>
                </c:pt>
                <c:pt idx="8087">
                  <c:v>3235.2</c:v>
                </c:pt>
                <c:pt idx="8088">
                  <c:v>3235.6</c:v>
                </c:pt>
                <c:pt idx="8089">
                  <c:v>3236</c:v>
                </c:pt>
                <c:pt idx="8090">
                  <c:v>3236.4</c:v>
                </c:pt>
                <c:pt idx="8091">
                  <c:v>3236.8</c:v>
                </c:pt>
                <c:pt idx="8092">
                  <c:v>3237.2</c:v>
                </c:pt>
                <c:pt idx="8093">
                  <c:v>3237.6</c:v>
                </c:pt>
                <c:pt idx="8094">
                  <c:v>3238</c:v>
                </c:pt>
                <c:pt idx="8095">
                  <c:v>3238.4</c:v>
                </c:pt>
                <c:pt idx="8096">
                  <c:v>3238.8</c:v>
                </c:pt>
                <c:pt idx="8097">
                  <c:v>3239.2</c:v>
                </c:pt>
                <c:pt idx="8098">
                  <c:v>3239.6</c:v>
                </c:pt>
                <c:pt idx="8099">
                  <c:v>3240</c:v>
                </c:pt>
                <c:pt idx="8100">
                  <c:v>3240.4</c:v>
                </c:pt>
                <c:pt idx="8101">
                  <c:v>3240.8</c:v>
                </c:pt>
                <c:pt idx="8102">
                  <c:v>3241.2</c:v>
                </c:pt>
                <c:pt idx="8103">
                  <c:v>3241.6</c:v>
                </c:pt>
                <c:pt idx="8104">
                  <c:v>3242</c:v>
                </c:pt>
                <c:pt idx="8105">
                  <c:v>3242.4</c:v>
                </c:pt>
                <c:pt idx="8106">
                  <c:v>3242.8</c:v>
                </c:pt>
                <c:pt idx="8107">
                  <c:v>3243.2</c:v>
                </c:pt>
                <c:pt idx="8108">
                  <c:v>3243.6</c:v>
                </c:pt>
                <c:pt idx="8109">
                  <c:v>3244</c:v>
                </c:pt>
                <c:pt idx="8110">
                  <c:v>3244.4</c:v>
                </c:pt>
                <c:pt idx="8111">
                  <c:v>3244.8</c:v>
                </c:pt>
                <c:pt idx="8112">
                  <c:v>3245.2</c:v>
                </c:pt>
                <c:pt idx="8113">
                  <c:v>3245.6</c:v>
                </c:pt>
                <c:pt idx="8114">
                  <c:v>3246</c:v>
                </c:pt>
                <c:pt idx="8115">
                  <c:v>3246.4</c:v>
                </c:pt>
                <c:pt idx="8116">
                  <c:v>3246.8</c:v>
                </c:pt>
                <c:pt idx="8117">
                  <c:v>3247.2</c:v>
                </c:pt>
                <c:pt idx="8118">
                  <c:v>3247.6</c:v>
                </c:pt>
                <c:pt idx="8119">
                  <c:v>3248</c:v>
                </c:pt>
                <c:pt idx="8120">
                  <c:v>3248.4</c:v>
                </c:pt>
                <c:pt idx="8121">
                  <c:v>3248.8</c:v>
                </c:pt>
                <c:pt idx="8122">
                  <c:v>3249.2</c:v>
                </c:pt>
                <c:pt idx="8123">
                  <c:v>3249.6</c:v>
                </c:pt>
                <c:pt idx="8124">
                  <c:v>3250</c:v>
                </c:pt>
                <c:pt idx="8125">
                  <c:v>3250.4</c:v>
                </c:pt>
                <c:pt idx="8126">
                  <c:v>3250.8</c:v>
                </c:pt>
                <c:pt idx="8127">
                  <c:v>3251.2</c:v>
                </c:pt>
                <c:pt idx="8128">
                  <c:v>3251.6</c:v>
                </c:pt>
                <c:pt idx="8129">
                  <c:v>3252</c:v>
                </c:pt>
                <c:pt idx="8130">
                  <c:v>3252.4</c:v>
                </c:pt>
                <c:pt idx="8131">
                  <c:v>3252.8</c:v>
                </c:pt>
                <c:pt idx="8132">
                  <c:v>3253.2</c:v>
                </c:pt>
                <c:pt idx="8133">
                  <c:v>3253.6</c:v>
                </c:pt>
                <c:pt idx="8134">
                  <c:v>3254</c:v>
                </c:pt>
                <c:pt idx="8135">
                  <c:v>3254.4</c:v>
                </c:pt>
                <c:pt idx="8136">
                  <c:v>3254.8</c:v>
                </c:pt>
                <c:pt idx="8137">
                  <c:v>3255.2</c:v>
                </c:pt>
                <c:pt idx="8138">
                  <c:v>3255.6</c:v>
                </c:pt>
                <c:pt idx="8139">
                  <c:v>3256</c:v>
                </c:pt>
                <c:pt idx="8140">
                  <c:v>3256.4</c:v>
                </c:pt>
                <c:pt idx="8141">
                  <c:v>3256.8</c:v>
                </c:pt>
                <c:pt idx="8142">
                  <c:v>3257.2</c:v>
                </c:pt>
                <c:pt idx="8143">
                  <c:v>3257.6</c:v>
                </c:pt>
                <c:pt idx="8144">
                  <c:v>3258</c:v>
                </c:pt>
                <c:pt idx="8145">
                  <c:v>3258.4</c:v>
                </c:pt>
                <c:pt idx="8146">
                  <c:v>3258.8</c:v>
                </c:pt>
                <c:pt idx="8147">
                  <c:v>3259.2</c:v>
                </c:pt>
                <c:pt idx="8148">
                  <c:v>3259.6</c:v>
                </c:pt>
                <c:pt idx="8149">
                  <c:v>3260</c:v>
                </c:pt>
                <c:pt idx="8150">
                  <c:v>3260.4</c:v>
                </c:pt>
                <c:pt idx="8151">
                  <c:v>3260.8</c:v>
                </c:pt>
                <c:pt idx="8152">
                  <c:v>3261.2</c:v>
                </c:pt>
                <c:pt idx="8153">
                  <c:v>3261.6</c:v>
                </c:pt>
                <c:pt idx="8154">
                  <c:v>3262</c:v>
                </c:pt>
                <c:pt idx="8155">
                  <c:v>3262.4</c:v>
                </c:pt>
                <c:pt idx="8156">
                  <c:v>3262.8</c:v>
                </c:pt>
                <c:pt idx="8157">
                  <c:v>3263.2</c:v>
                </c:pt>
                <c:pt idx="8158">
                  <c:v>3263.6</c:v>
                </c:pt>
                <c:pt idx="8159">
                  <c:v>3264</c:v>
                </c:pt>
                <c:pt idx="8160">
                  <c:v>3264.4</c:v>
                </c:pt>
                <c:pt idx="8161">
                  <c:v>3264.8</c:v>
                </c:pt>
                <c:pt idx="8162">
                  <c:v>3265.2</c:v>
                </c:pt>
                <c:pt idx="8163">
                  <c:v>3265.6</c:v>
                </c:pt>
                <c:pt idx="8164">
                  <c:v>3266</c:v>
                </c:pt>
                <c:pt idx="8165">
                  <c:v>3266.4</c:v>
                </c:pt>
                <c:pt idx="8166">
                  <c:v>3266.8</c:v>
                </c:pt>
                <c:pt idx="8167">
                  <c:v>3267.2</c:v>
                </c:pt>
                <c:pt idx="8168">
                  <c:v>3267.6</c:v>
                </c:pt>
                <c:pt idx="8169">
                  <c:v>3268</c:v>
                </c:pt>
                <c:pt idx="8170">
                  <c:v>3268.4</c:v>
                </c:pt>
                <c:pt idx="8171">
                  <c:v>3268.8</c:v>
                </c:pt>
                <c:pt idx="8172">
                  <c:v>3269.2</c:v>
                </c:pt>
                <c:pt idx="8173">
                  <c:v>3269.6</c:v>
                </c:pt>
                <c:pt idx="8174">
                  <c:v>3270</c:v>
                </c:pt>
                <c:pt idx="8175">
                  <c:v>3270.4</c:v>
                </c:pt>
                <c:pt idx="8176">
                  <c:v>3270.8</c:v>
                </c:pt>
                <c:pt idx="8177">
                  <c:v>3271.2</c:v>
                </c:pt>
                <c:pt idx="8178">
                  <c:v>3271.6</c:v>
                </c:pt>
                <c:pt idx="8179">
                  <c:v>3272</c:v>
                </c:pt>
                <c:pt idx="8180">
                  <c:v>3272.4</c:v>
                </c:pt>
                <c:pt idx="8181">
                  <c:v>3272.8</c:v>
                </c:pt>
                <c:pt idx="8182">
                  <c:v>3273.2</c:v>
                </c:pt>
                <c:pt idx="8183">
                  <c:v>3273.6</c:v>
                </c:pt>
                <c:pt idx="8184">
                  <c:v>3274</c:v>
                </c:pt>
                <c:pt idx="8185">
                  <c:v>3274.4</c:v>
                </c:pt>
                <c:pt idx="8186">
                  <c:v>3274.8</c:v>
                </c:pt>
                <c:pt idx="8187">
                  <c:v>3275.2</c:v>
                </c:pt>
                <c:pt idx="8188">
                  <c:v>3275.6</c:v>
                </c:pt>
                <c:pt idx="8189">
                  <c:v>3276</c:v>
                </c:pt>
                <c:pt idx="8190">
                  <c:v>3276.4</c:v>
                </c:pt>
                <c:pt idx="8191">
                  <c:v>3276.8</c:v>
                </c:pt>
                <c:pt idx="8192">
                  <c:v>3277.2</c:v>
                </c:pt>
                <c:pt idx="8193">
                  <c:v>3277.6</c:v>
                </c:pt>
                <c:pt idx="8194">
                  <c:v>3278</c:v>
                </c:pt>
                <c:pt idx="8195">
                  <c:v>3278.4</c:v>
                </c:pt>
                <c:pt idx="8196">
                  <c:v>3278.8</c:v>
                </c:pt>
                <c:pt idx="8197">
                  <c:v>3279.2</c:v>
                </c:pt>
                <c:pt idx="8198">
                  <c:v>3279.6</c:v>
                </c:pt>
                <c:pt idx="8199">
                  <c:v>3280</c:v>
                </c:pt>
                <c:pt idx="8200">
                  <c:v>3280.4</c:v>
                </c:pt>
                <c:pt idx="8201">
                  <c:v>3280.8</c:v>
                </c:pt>
                <c:pt idx="8202">
                  <c:v>3281.2</c:v>
                </c:pt>
                <c:pt idx="8203">
                  <c:v>3281.6</c:v>
                </c:pt>
                <c:pt idx="8204">
                  <c:v>3282</c:v>
                </c:pt>
                <c:pt idx="8205">
                  <c:v>3282.4</c:v>
                </c:pt>
                <c:pt idx="8206">
                  <c:v>3282.8</c:v>
                </c:pt>
                <c:pt idx="8207">
                  <c:v>3283.2</c:v>
                </c:pt>
                <c:pt idx="8208">
                  <c:v>3283.6</c:v>
                </c:pt>
                <c:pt idx="8209">
                  <c:v>3284</c:v>
                </c:pt>
                <c:pt idx="8210">
                  <c:v>3284.4</c:v>
                </c:pt>
                <c:pt idx="8211">
                  <c:v>3284.8</c:v>
                </c:pt>
                <c:pt idx="8212">
                  <c:v>3285.2</c:v>
                </c:pt>
                <c:pt idx="8213">
                  <c:v>3285.6</c:v>
                </c:pt>
                <c:pt idx="8214">
                  <c:v>3286</c:v>
                </c:pt>
                <c:pt idx="8215">
                  <c:v>3286.4</c:v>
                </c:pt>
                <c:pt idx="8216">
                  <c:v>3286.8</c:v>
                </c:pt>
                <c:pt idx="8217">
                  <c:v>3287.2</c:v>
                </c:pt>
                <c:pt idx="8218">
                  <c:v>3287.6</c:v>
                </c:pt>
                <c:pt idx="8219">
                  <c:v>3288</c:v>
                </c:pt>
                <c:pt idx="8220">
                  <c:v>3288.4</c:v>
                </c:pt>
                <c:pt idx="8221">
                  <c:v>3288.8</c:v>
                </c:pt>
                <c:pt idx="8222">
                  <c:v>3289.2</c:v>
                </c:pt>
                <c:pt idx="8223">
                  <c:v>3289.6</c:v>
                </c:pt>
                <c:pt idx="8224">
                  <c:v>3290</c:v>
                </c:pt>
                <c:pt idx="8225">
                  <c:v>3290.4</c:v>
                </c:pt>
                <c:pt idx="8226">
                  <c:v>3290.8</c:v>
                </c:pt>
                <c:pt idx="8227">
                  <c:v>3291.2</c:v>
                </c:pt>
                <c:pt idx="8228">
                  <c:v>3291.6</c:v>
                </c:pt>
                <c:pt idx="8229">
                  <c:v>3292</c:v>
                </c:pt>
                <c:pt idx="8230">
                  <c:v>3292.4</c:v>
                </c:pt>
                <c:pt idx="8231">
                  <c:v>3292.8</c:v>
                </c:pt>
                <c:pt idx="8232">
                  <c:v>3293.2</c:v>
                </c:pt>
                <c:pt idx="8233">
                  <c:v>3293.6</c:v>
                </c:pt>
                <c:pt idx="8234">
                  <c:v>3294</c:v>
                </c:pt>
                <c:pt idx="8235">
                  <c:v>3294.4</c:v>
                </c:pt>
                <c:pt idx="8236">
                  <c:v>3294.8</c:v>
                </c:pt>
                <c:pt idx="8237">
                  <c:v>3295.2</c:v>
                </c:pt>
                <c:pt idx="8238">
                  <c:v>3295.6</c:v>
                </c:pt>
                <c:pt idx="8239">
                  <c:v>3296</c:v>
                </c:pt>
                <c:pt idx="8240">
                  <c:v>3296.4</c:v>
                </c:pt>
                <c:pt idx="8241">
                  <c:v>3296.8</c:v>
                </c:pt>
                <c:pt idx="8242">
                  <c:v>3297.2</c:v>
                </c:pt>
                <c:pt idx="8243">
                  <c:v>3297.6</c:v>
                </c:pt>
                <c:pt idx="8244">
                  <c:v>3298</c:v>
                </c:pt>
                <c:pt idx="8245">
                  <c:v>3298.4</c:v>
                </c:pt>
                <c:pt idx="8246">
                  <c:v>3298.8</c:v>
                </c:pt>
                <c:pt idx="8247">
                  <c:v>3299.2</c:v>
                </c:pt>
                <c:pt idx="8248">
                  <c:v>3299.6</c:v>
                </c:pt>
                <c:pt idx="8249">
                  <c:v>3300</c:v>
                </c:pt>
                <c:pt idx="8250">
                  <c:v>3300.4</c:v>
                </c:pt>
                <c:pt idx="8251">
                  <c:v>3300.8</c:v>
                </c:pt>
                <c:pt idx="8252">
                  <c:v>3301.2</c:v>
                </c:pt>
                <c:pt idx="8253">
                  <c:v>3301.6</c:v>
                </c:pt>
                <c:pt idx="8254">
                  <c:v>3302</c:v>
                </c:pt>
                <c:pt idx="8255">
                  <c:v>3302.4</c:v>
                </c:pt>
                <c:pt idx="8256">
                  <c:v>3302.8</c:v>
                </c:pt>
                <c:pt idx="8257">
                  <c:v>3303.2</c:v>
                </c:pt>
                <c:pt idx="8258">
                  <c:v>3303.6</c:v>
                </c:pt>
                <c:pt idx="8259">
                  <c:v>3304</c:v>
                </c:pt>
                <c:pt idx="8260">
                  <c:v>3304.4</c:v>
                </c:pt>
                <c:pt idx="8261">
                  <c:v>3304.8</c:v>
                </c:pt>
                <c:pt idx="8262">
                  <c:v>3305.2</c:v>
                </c:pt>
                <c:pt idx="8263">
                  <c:v>3305.6</c:v>
                </c:pt>
                <c:pt idx="8264">
                  <c:v>3306</c:v>
                </c:pt>
                <c:pt idx="8265">
                  <c:v>3306.4</c:v>
                </c:pt>
                <c:pt idx="8266">
                  <c:v>3306.8</c:v>
                </c:pt>
                <c:pt idx="8267">
                  <c:v>3307.2</c:v>
                </c:pt>
                <c:pt idx="8268">
                  <c:v>3307.6</c:v>
                </c:pt>
                <c:pt idx="8269">
                  <c:v>3308</c:v>
                </c:pt>
                <c:pt idx="8270">
                  <c:v>3308.4</c:v>
                </c:pt>
                <c:pt idx="8271">
                  <c:v>3308.8</c:v>
                </c:pt>
                <c:pt idx="8272">
                  <c:v>3309.2</c:v>
                </c:pt>
                <c:pt idx="8273">
                  <c:v>3309.6</c:v>
                </c:pt>
                <c:pt idx="8274">
                  <c:v>3310</c:v>
                </c:pt>
                <c:pt idx="8275">
                  <c:v>3310.4</c:v>
                </c:pt>
                <c:pt idx="8276">
                  <c:v>3310.8</c:v>
                </c:pt>
                <c:pt idx="8277">
                  <c:v>3311.2</c:v>
                </c:pt>
                <c:pt idx="8278">
                  <c:v>3311.6</c:v>
                </c:pt>
                <c:pt idx="8279">
                  <c:v>3312</c:v>
                </c:pt>
                <c:pt idx="8280">
                  <c:v>3312.4</c:v>
                </c:pt>
                <c:pt idx="8281">
                  <c:v>3312.8</c:v>
                </c:pt>
                <c:pt idx="8282">
                  <c:v>3313.2</c:v>
                </c:pt>
                <c:pt idx="8283">
                  <c:v>3313.6</c:v>
                </c:pt>
                <c:pt idx="8284">
                  <c:v>3314</c:v>
                </c:pt>
                <c:pt idx="8285">
                  <c:v>3314.4</c:v>
                </c:pt>
                <c:pt idx="8286">
                  <c:v>3314.8</c:v>
                </c:pt>
                <c:pt idx="8287">
                  <c:v>3315.2</c:v>
                </c:pt>
                <c:pt idx="8288">
                  <c:v>3315.6</c:v>
                </c:pt>
                <c:pt idx="8289">
                  <c:v>3316</c:v>
                </c:pt>
                <c:pt idx="8290">
                  <c:v>3316.4</c:v>
                </c:pt>
                <c:pt idx="8291">
                  <c:v>3316.8</c:v>
                </c:pt>
                <c:pt idx="8292">
                  <c:v>3317.2</c:v>
                </c:pt>
                <c:pt idx="8293">
                  <c:v>3317.6</c:v>
                </c:pt>
                <c:pt idx="8294">
                  <c:v>3318</c:v>
                </c:pt>
                <c:pt idx="8295">
                  <c:v>3318.4</c:v>
                </c:pt>
                <c:pt idx="8296">
                  <c:v>3318.8</c:v>
                </c:pt>
                <c:pt idx="8297">
                  <c:v>3319.2</c:v>
                </c:pt>
                <c:pt idx="8298">
                  <c:v>3319.6</c:v>
                </c:pt>
                <c:pt idx="8299">
                  <c:v>3320</c:v>
                </c:pt>
                <c:pt idx="8300">
                  <c:v>3320.4</c:v>
                </c:pt>
                <c:pt idx="8301">
                  <c:v>3320.8</c:v>
                </c:pt>
                <c:pt idx="8302">
                  <c:v>3321.2</c:v>
                </c:pt>
                <c:pt idx="8303">
                  <c:v>3321.6</c:v>
                </c:pt>
                <c:pt idx="8304">
                  <c:v>3322</c:v>
                </c:pt>
                <c:pt idx="8305">
                  <c:v>3322.4</c:v>
                </c:pt>
                <c:pt idx="8306">
                  <c:v>3322.8</c:v>
                </c:pt>
                <c:pt idx="8307">
                  <c:v>3323.2</c:v>
                </c:pt>
                <c:pt idx="8308">
                  <c:v>3323.6</c:v>
                </c:pt>
                <c:pt idx="8309">
                  <c:v>3324</c:v>
                </c:pt>
                <c:pt idx="8310">
                  <c:v>3324.4</c:v>
                </c:pt>
                <c:pt idx="8311">
                  <c:v>3324.8</c:v>
                </c:pt>
                <c:pt idx="8312">
                  <c:v>3325.2</c:v>
                </c:pt>
                <c:pt idx="8313">
                  <c:v>3325.6</c:v>
                </c:pt>
                <c:pt idx="8314">
                  <c:v>3326</c:v>
                </c:pt>
                <c:pt idx="8315">
                  <c:v>3326.4</c:v>
                </c:pt>
                <c:pt idx="8316">
                  <c:v>3326.8</c:v>
                </c:pt>
                <c:pt idx="8317">
                  <c:v>3327.2</c:v>
                </c:pt>
                <c:pt idx="8318">
                  <c:v>3327.6</c:v>
                </c:pt>
                <c:pt idx="8319">
                  <c:v>3328</c:v>
                </c:pt>
                <c:pt idx="8320">
                  <c:v>3328.4</c:v>
                </c:pt>
                <c:pt idx="8321">
                  <c:v>3328.8</c:v>
                </c:pt>
                <c:pt idx="8322">
                  <c:v>3329.2</c:v>
                </c:pt>
                <c:pt idx="8323">
                  <c:v>3329.6</c:v>
                </c:pt>
                <c:pt idx="8324">
                  <c:v>3330</c:v>
                </c:pt>
                <c:pt idx="8325">
                  <c:v>3330.4</c:v>
                </c:pt>
                <c:pt idx="8326">
                  <c:v>3330.8</c:v>
                </c:pt>
                <c:pt idx="8327">
                  <c:v>3331.2</c:v>
                </c:pt>
                <c:pt idx="8328">
                  <c:v>3331.6</c:v>
                </c:pt>
                <c:pt idx="8329">
                  <c:v>3332</c:v>
                </c:pt>
                <c:pt idx="8330">
                  <c:v>3332.4</c:v>
                </c:pt>
                <c:pt idx="8331">
                  <c:v>3332.8</c:v>
                </c:pt>
                <c:pt idx="8332">
                  <c:v>3333.2</c:v>
                </c:pt>
                <c:pt idx="8333">
                  <c:v>3333.6</c:v>
                </c:pt>
                <c:pt idx="8334">
                  <c:v>3334</c:v>
                </c:pt>
                <c:pt idx="8335">
                  <c:v>3334.4</c:v>
                </c:pt>
                <c:pt idx="8336">
                  <c:v>3334.8</c:v>
                </c:pt>
                <c:pt idx="8337">
                  <c:v>3335.2</c:v>
                </c:pt>
                <c:pt idx="8338">
                  <c:v>3335.6</c:v>
                </c:pt>
                <c:pt idx="8339">
                  <c:v>3336</c:v>
                </c:pt>
                <c:pt idx="8340">
                  <c:v>3336.4</c:v>
                </c:pt>
                <c:pt idx="8341">
                  <c:v>3336.8</c:v>
                </c:pt>
                <c:pt idx="8342">
                  <c:v>3337.2</c:v>
                </c:pt>
                <c:pt idx="8343">
                  <c:v>3337.6</c:v>
                </c:pt>
                <c:pt idx="8344">
                  <c:v>3338</c:v>
                </c:pt>
                <c:pt idx="8345">
                  <c:v>3338.4</c:v>
                </c:pt>
                <c:pt idx="8346">
                  <c:v>3338.8</c:v>
                </c:pt>
                <c:pt idx="8347">
                  <c:v>3339.2</c:v>
                </c:pt>
                <c:pt idx="8348">
                  <c:v>3339.6</c:v>
                </c:pt>
                <c:pt idx="8349">
                  <c:v>3340</c:v>
                </c:pt>
                <c:pt idx="8350">
                  <c:v>3340.4</c:v>
                </c:pt>
                <c:pt idx="8351">
                  <c:v>3340.8</c:v>
                </c:pt>
                <c:pt idx="8352">
                  <c:v>3341.2</c:v>
                </c:pt>
                <c:pt idx="8353">
                  <c:v>3341.6</c:v>
                </c:pt>
                <c:pt idx="8354">
                  <c:v>3342</c:v>
                </c:pt>
                <c:pt idx="8355">
                  <c:v>3342.4</c:v>
                </c:pt>
                <c:pt idx="8356">
                  <c:v>3342.8</c:v>
                </c:pt>
                <c:pt idx="8357">
                  <c:v>3343.2</c:v>
                </c:pt>
                <c:pt idx="8358">
                  <c:v>3343.6</c:v>
                </c:pt>
                <c:pt idx="8359">
                  <c:v>3344</c:v>
                </c:pt>
                <c:pt idx="8360">
                  <c:v>3344.4</c:v>
                </c:pt>
                <c:pt idx="8361">
                  <c:v>3344.8</c:v>
                </c:pt>
                <c:pt idx="8362">
                  <c:v>3345.2</c:v>
                </c:pt>
                <c:pt idx="8363">
                  <c:v>3345.6</c:v>
                </c:pt>
                <c:pt idx="8364">
                  <c:v>3346</c:v>
                </c:pt>
                <c:pt idx="8365">
                  <c:v>3346.4</c:v>
                </c:pt>
                <c:pt idx="8366">
                  <c:v>3346.8</c:v>
                </c:pt>
                <c:pt idx="8367">
                  <c:v>3347.2</c:v>
                </c:pt>
                <c:pt idx="8368">
                  <c:v>3347.6</c:v>
                </c:pt>
                <c:pt idx="8369">
                  <c:v>3348</c:v>
                </c:pt>
                <c:pt idx="8370">
                  <c:v>3348.4</c:v>
                </c:pt>
                <c:pt idx="8371">
                  <c:v>3348.8</c:v>
                </c:pt>
                <c:pt idx="8372">
                  <c:v>3349.2</c:v>
                </c:pt>
                <c:pt idx="8373">
                  <c:v>3349.6</c:v>
                </c:pt>
                <c:pt idx="8374">
                  <c:v>3350</c:v>
                </c:pt>
                <c:pt idx="8375">
                  <c:v>3350.4</c:v>
                </c:pt>
                <c:pt idx="8376">
                  <c:v>3350.8</c:v>
                </c:pt>
                <c:pt idx="8377">
                  <c:v>3351.2</c:v>
                </c:pt>
                <c:pt idx="8378">
                  <c:v>3351.6</c:v>
                </c:pt>
                <c:pt idx="8379">
                  <c:v>3352</c:v>
                </c:pt>
                <c:pt idx="8380">
                  <c:v>3352.4</c:v>
                </c:pt>
                <c:pt idx="8381">
                  <c:v>3352.8</c:v>
                </c:pt>
                <c:pt idx="8382">
                  <c:v>3353.2</c:v>
                </c:pt>
                <c:pt idx="8383">
                  <c:v>3353.6</c:v>
                </c:pt>
                <c:pt idx="8384">
                  <c:v>3354</c:v>
                </c:pt>
                <c:pt idx="8385">
                  <c:v>3354.4</c:v>
                </c:pt>
                <c:pt idx="8386">
                  <c:v>3354.8</c:v>
                </c:pt>
                <c:pt idx="8387">
                  <c:v>3355.2</c:v>
                </c:pt>
                <c:pt idx="8388">
                  <c:v>3355.6</c:v>
                </c:pt>
                <c:pt idx="8389">
                  <c:v>3356</c:v>
                </c:pt>
                <c:pt idx="8390">
                  <c:v>3356.4</c:v>
                </c:pt>
                <c:pt idx="8391">
                  <c:v>3356.8</c:v>
                </c:pt>
                <c:pt idx="8392">
                  <c:v>3357.2</c:v>
                </c:pt>
                <c:pt idx="8393">
                  <c:v>3357.6</c:v>
                </c:pt>
                <c:pt idx="8394">
                  <c:v>3358</c:v>
                </c:pt>
                <c:pt idx="8395">
                  <c:v>3358.4</c:v>
                </c:pt>
                <c:pt idx="8396">
                  <c:v>3358.8</c:v>
                </c:pt>
                <c:pt idx="8397">
                  <c:v>3359.2</c:v>
                </c:pt>
                <c:pt idx="8398">
                  <c:v>3359.6</c:v>
                </c:pt>
                <c:pt idx="8399">
                  <c:v>3360</c:v>
                </c:pt>
                <c:pt idx="8400">
                  <c:v>3360.4</c:v>
                </c:pt>
                <c:pt idx="8401">
                  <c:v>3360.8</c:v>
                </c:pt>
                <c:pt idx="8402">
                  <c:v>3361.2</c:v>
                </c:pt>
                <c:pt idx="8403">
                  <c:v>3361.6</c:v>
                </c:pt>
                <c:pt idx="8404">
                  <c:v>3362</c:v>
                </c:pt>
                <c:pt idx="8405">
                  <c:v>3362.4</c:v>
                </c:pt>
                <c:pt idx="8406">
                  <c:v>3362.8</c:v>
                </c:pt>
                <c:pt idx="8407">
                  <c:v>3363.2</c:v>
                </c:pt>
                <c:pt idx="8408">
                  <c:v>3363.6</c:v>
                </c:pt>
                <c:pt idx="8409">
                  <c:v>3364</c:v>
                </c:pt>
                <c:pt idx="8410">
                  <c:v>3364.4</c:v>
                </c:pt>
                <c:pt idx="8411">
                  <c:v>3364.8</c:v>
                </c:pt>
                <c:pt idx="8412">
                  <c:v>3365.2</c:v>
                </c:pt>
                <c:pt idx="8413">
                  <c:v>3365.6</c:v>
                </c:pt>
                <c:pt idx="8414">
                  <c:v>3366</c:v>
                </c:pt>
                <c:pt idx="8415">
                  <c:v>3366.4</c:v>
                </c:pt>
                <c:pt idx="8416">
                  <c:v>3366.8</c:v>
                </c:pt>
                <c:pt idx="8417">
                  <c:v>3367.2</c:v>
                </c:pt>
                <c:pt idx="8418">
                  <c:v>3367.6</c:v>
                </c:pt>
                <c:pt idx="8419">
                  <c:v>3368</c:v>
                </c:pt>
                <c:pt idx="8420">
                  <c:v>3368.4</c:v>
                </c:pt>
                <c:pt idx="8421">
                  <c:v>3368.8</c:v>
                </c:pt>
                <c:pt idx="8422">
                  <c:v>3369.2</c:v>
                </c:pt>
                <c:pt idx="8423">
                  <c:v>3369.6</c:v>
                </c:pt>
                <c:pt idx="8424">
                  <c:v>3370</c:v>
                </c:pt>
                <c:pt idx="8425">
                  <c:v>3370.4</c:v>
                </c:pt>
                <c:pt idx="8426">
                  <c:v>3370.8</c:v>
                </c:pt>
                <c:pt idx="8427">
                  <c:v>3371.2</c:v>
                </c:pt>
                <c:pt idx="8428">
                  <c:v>3371.6</c:v>
                </c:pt>
                <c:pt idx="8429">
                  <c:v>3372</c:v>
                </c:pt>
                <c:pt idx="8430">
                  <c:v>3372.4</c:v>
                </c:pt>
                <c:pt idx="8431">
                  <c:v>3372.8</c:v>
                </c:pt>
                <c:pt idx="8432">
                  <c:v>3373.2</c:v>
                </c:pt>
                <c:pt idx="8433">
                  <c:v>3373.6</c:v>
                </c:pt>
                <c:pt idx="8434">
                  <c:v>3374</c:v>
                </c:pt>
                <c:pt idx="8435">
                  <c:v>3374.4</c:v>
                </c:pt>
                <c:pt idx="8436">
                  <c:v>3374.8</c:v>
                </c:pt>
                <c:pt idx="8437">
                  <c:v>3375.2</c:v>
                </c:pt>
                <c:pt idx="8438">
                  <c:v>3375.6</c:v>
                </c:pt>
                <c:pt idx="8439">
                  <c:v>3376</c:v>
                </c:pt>
                <c:pt idx="8440">
                  <c:v>3376.4</c:v>
                </c:pt>
                <c:pt idx="8441">
                  <c:v>3376.8</c:v>
                </c:pt>
                <c:pt idx="8442">
                  <c:v>3377.2</c:v>
                </c:pt>
                <c:pt idx="8443">
                  <c:v>3377.6</c:v>
                </c:pt>
                <c:pt idx="8444">
                  <c:v>3378</c:v>
                </c:pt>
                <c:pt idx="8445">
                  <c:v>3378.4</c:v>
                </c:pt>
                <c:pt idx="8446">
                  <c:v>3378.8</c:v>
                </c:pt>
                <c:pt idx="8447">
                  <c:v>3379.2</c:v>
                </c:pt>
                <c:pt idx="8448">
                  <c:v>3379.6</c:v>
                </c:pt>
                <c:pt idx="8449">
                  <c:v>3380</c:v>
                </c:pt>
                <c:pt idx="8450">
                  <c:v>3380.4</c:v>
                </c:pt>
                <c:pt idx="8451">
                  <c:v>3380.8</c:v>
                </c:pt>
                <c:pt idx="8452">
                  <c:v>3381.2</c:v>
                </c:pt>
                <c:pt idx="8453">
                  <c:v>3381.6</c:v>
                </c:pt>
                <c:pt idx="8454">
                  <c:v>3382</c:v>
                </c:pt>
                <c:pt idx="8455">
                  <c:v>3382.4</c:v>
                </c:pt>
                <c:pt idx="8456">
                  <c:v>3382.8</c:v>
                </c:pt>
                <c:pt idx="8457">
                  <c:v>3383.2</c:v>
                </c:pt>
                <c:pt idx="8458">
                  <c:v>3383.6</c:v>
                </c:pt>
                <c:pt idx="8459">
                  <c:v>3384</c:v>
                </c:pt>
                <c:pt idx="8460">
                  <c:v>3384.4</c:v>
                </c:pt>
                <c:pt idx="8461">
                  <c:v>3384.8</c:v>
                </c:pt>
                <c:pt idx="8462">
                  <c:v>3385.2</c:v>
                </c:pt>
                <c:pt idx="8463">
                  <c:v>3385.6</c:v>
                </c:pt>
                <c:pt idx="8464">
                  <c:v>3386</c:v>
                </c:pt>
                <c:pt idx="8465">
                  <c:v>3386.4</c:v>
                </c:pt>
                <c:pt idx="8466">
                  <c:v>3386.8</c:v>
                </c:pt>
                <c:pt idx="8467">
                  <c:v>3387.2</c:v>
                </c:pt>
                <c:pt idx="8468">
                  <c:v>3387.6</c:v>
                </c:pt>
                <c:pt idx="8469">
                  <c:v>3388</c:v>
                </c:pt>
                <c:pt idx="8470">
                  <c:v>3388.4</c:v>
                </c:pt>
                <c:pt idx="8471">
                  <c:v>3388.8</c:v>
                </c:pt>
                <c:pt idx="8472">
                  <c:v>3389.2</c:v>
                </c:pt>
                <c:pt idx="8473">
                  <c:v>3389.6</c:v>
                </c:pt>
                <c:pt idx="8474">
                  <c:v>3390</c:v>
                </c:pt>
                <c:pt idx="8475">
                  <c:v>3390.4</c:v>
                </c:pt>
                <c:pt idx="8476">
                  <c:v>3390.8</c:v>
                </c:pt>
                <c:pt idx="8477">
                  <c:v>3391.2</c:v>
                </c:pt>
                <c:pt idx="8478">
                  <c:v>3391.6</c:v>
                </c:pt>
                <c:pt idx="8479">
                  <c:v>3392</c:v>
                </c:pt>
                <c:pt idx="8480">
                  <c:v>3392.4</c:v>
                </c:pt>
                <c:pt idx="8481">
                  <c:v>3392.8</c:v>
                </c:pt>
                <c:pt idx="8482">
                  <c:v>3393.2</c:v>
                </c:pt>
                <c:pt idx="8483">
                  <c:v>3393.6</c:v>
                </c:pt>
                <c:pt idx="8484">
                  <c:v>3394</c:v>
                </c:pt>
                <c:pt idx="8485">
                  <c:v>3394.4</c:v>
                </c:pt>
                <c:pt idx="8486">
                  <c:v>3394.8</c:v>
                </c:pt>
                <c:pt idx="8487">
                  <c:v>3395.2</c:v>
                </c:pt>
                <c:pt idx="8488">
                  <c:v>3395.6</c:v>
                </c:pt>
                <c:pt idx="8489">
                  <c:v>3396</c:v>
                </c:pt>
                <c:pt idx="8490">
                  <c:v>3396.4</c:v>
                </c:pt>
                <c:pt idx="8491">
                  <c:v>3396.8</c:v>
                </c:pt>
                <c:pt idx="8492">
                  <c:v>3397.2</c:v>
                </c:pt>
                <c:pt idx="8493">
                  <c:v>3397.6</c:v>
                </c:pt>
                <c:pt idx="8494">
                  <c:v>3398</c:v>
                </c:pt>
                <c:pt idx="8495">
                  <c:v>3398.4</c:v>
                </c:pt>
                <c:pt idx="8496">
                  <c:v>3398.8</c:v>
                </c:pt>
                <c:pt idx="8497">
                  <c:v>3399.2</c:v>
                </c:pt>
                <c:pt idx="8498">
                  <c:v>3399.6</c:v>
                </c:pt>
                <c:pt idx="8499">
                  <c:v>3400</c:v>
                </c:pt>
                <c:pt idx="8500">
                  <c:v>3400.4</c:v>
                </c:pt>
                <c:pt idx="8501">
                  <c:v>3400.8</c:v>
                </c:pt>
                <c:pt idx="8502">
                  <c:v>3401.2</c:v>
                </c:pt>
                <c:pt idx="8503">
                  <c:v>3401.6</c:v>
                </c:pt>
                <c:pt idx="8504">
                  <c:v>3402</c:v>
                </c:pt>
                <c:pt idx="8505">
                  <c:v>3402.4</c:v>
                </c:pt>
                <c:pt idx="8506">
                  <c:v>3402.8</c:v>
                </c:pt>
                <c:pt idx="8507">
                  <c:v>3403.2</c:v>
                </c:pt>
                <c:pt idx="8508">
                  <c:v>3403.6</c:v>
                </c:pt>
                <c:pt idx="8509">
                  <c:v>3404</c:v>
                </c:pt>
                <c:pt idx="8510">
                  <c:v>3404.4</c:v>
                </c:pt>
                <c:pt idx="8511">
                  <c:v>3404.8</c:v>
                </c:pt>
                <c:pt idx="8512">
                  <c:v>3405.2</c:v>
                </c:pt>
                <c:pt idx="8513">
                  <c:v>3405.6</c:v>
                </c:pt>
                <c:pt idx="8514">
                  <c:v>3406</c:v>
                </c:pt>
                <c:pt idx="8515">
                  <c:v>3406.4</c:v>
                </c:pt>
                <c:pt idx="8516">
                  <c:v>3406.8</c:v>
                </c:pt>
                <c:pt idx="8517">
                  <c:v>3407.2</c:v>
                </c:pt>
                <c:pt idx="8518">
                  <c:v>3407.6</c:v>
                </c:pt>
                <c:pt idx="8519">
                  <c:v>3408</c:v>
                </c:pt>
                <c:pt idx="8520">
                  <c:v>3408.4</c:v>
                </c:pt>
                <c:pt idx="8521">
                  <c:v>3408.8</c:v>
                </c:pt>
                <c:pt idx="8522">
                  <c:v>3409.2</c:v>
                </c:pt>
                <c:pt idx="8523">
                  <c:v>3409.6</c:v>
                </c:pt>
                <c:pt idx="8524">
                  <c:v>3410</c:v>
                </c:pt>
                <c:pt idx="8525">
                  <c:v>3410.4</c:v>
                </c:pt>
                <c:pt idx="8526">
                  <c:v>3410.8</c:v>
                </c:pt>
                <c:pt idx="8527">
                  <c:v>3411.2</c:v>
                </c:pt>
                <c:pt idx="8528">
                  <c:v>3411.6</c:v>
                </c:pt>
                <c:pt idx="8529">
                  <c:v>3412</c:v>
                </c:pt>
                <c:pt idx="8530">
                  <c:v>3412.4</c:v>
                </c:pt>
                <c:pt idx="8531">
                  <c:v>3412.8</c:v>
                </c:pt>
                <c:pt idx="8532">
                  <c:v>3413.2</c:v>
                </c:pt>
                <c:pt idx="8533">
                  <c:v>3413.6</c:v>
                </c:pt>
                <c:pt idx="8534">
                  <c:v>3414</c:v>
                </c:pt>
                <c:pt idx="8535">
                  <c:v>3414.4</c:v>
                </c:pt>
                <c:pt idx="8536">
                  <c:v>3414.8</c:v>
                </c:pt>
                <c:pt idx="8537">
                  <c:v>3415.2</c:v>
                </c:pt>
                <c:pt idx="8538">
                  <c:v>3415.6</c:v>
                </c:pt>
                <c:pt idx="8539">
                  <c:v>3416</c:v>
                </c:pt>
                <c:pt idx="8540">
                  <c:v>3416.4</c:v>
                </c:pt>
                <c:pt idx="8541">
                  <c:v>3416.8</c:v>
                </c:pt>
                <c:pt idx="8542">
                  <c:v>3417.2</c:v>
                </c:pt>
                <c:pt idx="8543">
                  <c:v>3417.6</c:v>
                </c:pt>
                <c:pt idx="8544">
                  <c:v>3418</c:v>
                </c:pt>
                <c:pt idx="8545">
                  <c:v>3418.4</c:v>
                </c:pt>
                <c:pt idx="8546">
                  <c:v>3418.8</c:v>
                </c:pt>
                <c:pt idx="8547">
                  <c:v>3419.2</c:v>
                </c:pt>
                <c:pt idx="8548">
                  <c:v>3419.6</c:v>
                </c:pt>
                <c:pt idx="8549">
                  <c:v>3420</c:v>
                </c:pt>
                <c:pt idx="8550">
                  <c:v>3420.4</c:v>
                </c:pt>
                <c:pt idx="8551">
                  <c:v>3420.8</c:v>
                </c:pt>
                <c:pt idx="8552">
                  <c:v>3421.2</c:v>
                </c:pt>
                <c:pt idx="8553">
                  <c:v>3421.6</c:v>
                </c:pt>
                <c:pt idx="8554">
                  <c:v>3422</c:v>
                </c:pt>
                <c:pt idx="8555">
                  <c:v>3422.4</c:v>
                </c:pt>
                <c:pt idx="8556">
                  <c:v>3422.8</c:v>
                </c:pt>
                <c:pt idx="8557">
                  <c:v>3423.2</c:v>
                </c:pt>
                <c:pt idx="8558">
                  <c:v>3423.6</c:v>
                </c:pt>
                <c:pt idx="8559">
                  <c:v>3424</c:v>
                </c:pt>
                <c:pt idx="8560">
                  <c:v>3424.4</c:v>
                </c:pt>
                <c:pt idx="8561">
                  <c:v>3424.8</c:v>
                </c:pt>
                <c:pt idx="8562">
                  <c:v>3425.2</c:v>
                </c:pt>
                <c:pt idx="8563">
                  <c:v>3425.6</c:v>
                </c:pt>
                <c:pt idx="8564">
                  <c:v>3426</c:v>
                </c:pt>
                <c:pt idx="8565">
                  <c:v>3426.4</c:v>
                </c:pt>
                <c:pt idx="8566">
                  <c:v>3426.8</c:v>
                </c:pt>
                <c:pt idx="8567">
                  <c:v>3427.2</c:v>
                </c:pt>
                <c:pt idx="8568">
                  <c:v>3427.6</c:v>
                </c:pt>
                <c:pt idx="8569">
                  <c:v>3428</c:v>
                </c:pt>
                <c:pt idx="8570">
                  <c:v>3428.4</c:v>
                </c:pt>
                <c:pt idx="8571">
                  <c:v>3428.8</c:v>
                </c:pt>
                <c:pt idx="8572">
                  <c:v>3429.2</c:v>
                </c:pt>
                <c:pt idx="8573">
                  <c:v>3429.6</c:v>
                </c:pt>
                <c:pt idx="8574">
                  <c:v>3430</c:v>
                </c:pt>
                <c:pt idx="8575">
                  <c:v>3430.4</c:v>
                </c:pt>
                <c:pt idx="8576">
                  <c:v>3430.8</c:v>
                </c:pt>
                <c:pt idx="8577">
                  <c:v>3431.2</c:v>
                </c:pt>
                <c:pt idx="8578">
                  <c:v>3431.6</c:v>
                </c:pt>
                <c:pt idx="8579">
                  <c:v>3432</c:v>
                </c:pt>
                <c:pt idx="8580">
                  <c:v>3432.4</c:v>
                </c:pt>
                <c:pt idx="8581">
                  <c:v>3432.8</c:v>
                </c:pt>
                <c:pt idx="8582">
                  <c:v>3433.2</c:v>
                </c:pt>
                <c:pt idx="8583">
                  <c:v>3433.6</c:v>
                </c:pt>
                <c:pt idx="8584">
                  <c:v>3434</c:v>
                </c:pt>
                <c:pt idx="8585">
                  <c:v>3434.4</c:v>
                </c:pt>
                <c:pt idx="8586">
                  <c:v>3434.8</c:v>
                </c:pt>
                <c:pt idx="8587">
                  <c:v>3435.2</c:v>
                </c:pt>
                <c:pt idx="8588">
                  <c:v>3435.6</c:v>
                </c:pt>
                <c:pt idx="8589">
                  <c:v>3436</c:v>
                </c:pt>
                <c:pt idx="8590">
                  <c:v>3436.4</c:v>
                </c:pt>
                <c:pt idx="8591">
                  <c:v>3436.8</c:v>
                </c:pt>
                <c:pt idx="8592">
                  <c:v>3437.2</c:v>
                </c:pt>
                <c:pt idx="8593">
                  <c:v>3437.6</c:v>
                </c:pt>
                <c:pt idx="8594">
                  <c:v>3438</c:v>
                </c:pt>
                <c:pt idx="8595">
                  <c:v>3438.4</c:v>
                </c:pt>
                <c:pt idx="8596">
                  <c:v>3438.8</c:v>
                </c:pt>
                <c:pt idx="8597">
                  <c:v>3439.2</c:v>
                </c:pt>
                <c:pt idx="8598">
                  <c:v>3439.6</c:v>
                </c:pt>
                <c:pt idx="8599">
                  <c:v>3440</c:v>
                </c:pt>
                <c:pt idx="8600">
                  <c:v>3440.4</c:v>
                </c:pt>
                <c:pt idx="8601">
                  <c:v>3440.8</c:v>
                </c:pt>
                <c:pt idx="8602">
                  <c:v>3441.2</c:v>
                </c:pt>
                <c:pt idx="8603">
                  <c:v>3441.6</c:v>
                </c:pt>
                <c:pt idx="8604">
                  <c:v>3442</c:v>
                </c:pt>
                <c:pt idx="8605">
                  <c:v>3442.4</c:v>
                </c:pt>
                <c:pt idx="8606">
                  <c:v>3442.8</c:v>
                </c:pt>
                <c:pt idx="8607">
                  <c:v>3443.2</c:v>
                </c:pt>
                <c:pt idx="8608">
                  <c:v>3443.6</c:v>
                </c:pt>
                <c:pt idx="8609">
                  <c:v>3444</c:v>
                </c:pt>
                <c:pt idx="8610">
                  <c:v>3444.4</c:v>
                </c:pt>
                <c:pt idx="8611">
                  <c:v>3444.8</c:v>
                </c:pt>
                <c:pt idx="8612">
                  <c:v>3445.2</c:v>
                </c:pt>
                <c:pt idx="8613">
                  <c:v>3445.6</c:v>
                </c:pt>
                <c:pt idx="8614">
                  <c:v>3446</c:v>
                </c:pt>
                <c:pt idx="8615">
                  <c:v>3446.4</c:v>
                </c:pt>
                <c:pt idx="8616">
                  <c:v>3446.8</c:v>
                </c:pt>
                <c:pt idx="8617">
                  <c:v>3447.2</c:v>
                </c:pt>
                <c:pt idx="8618">
                  <c:v>3447.6</c:v>
                </c:pt>
                <c:pt idx="8619">
                  <c:v>3448</c:v>
                </c:pt>
                <c:pt idx="8620">
                  <c:v>3448.4</c:v>
                </c:pt>
                <c:pt idx="8621">
                  <c:v>3448.8</c:v>
                </c:pt>
                <c:pt idx="8622">
                  <c:v>3449.2</c:v>
                </c:pt>
                <c:pt idx="8623">
                  <c:v>3449.6</c:v>
                </c:pt>
                <c:pt idx="8624">
                  <c:v>3450</c:v>
                </c:pt>
                <c:pt idx="8625">
                  <c:v>3450.4</c:v>
                </c:pt>
                <c:pt idx="8626">
                  <c:v>3450.8</c:v>
                </c:pt>
                <c:pt idx="8627">
                  <c:v>3451.2</c:v>
                </c:pt>
                <c:pt idx="8628">
                  <c:v>3451.6</c:v>
                </c:pt>
                <c:pt idx="8629">
                  <c:v>3452</c:v>
                </c:pt>
                <c:pt idx="8630">
                  <c:v>3452.4</c:v>
                </c:pt>
                <c:pt idx="8631">
                  <c:v>3452.8</c:v>
                </c:pt>
                <c:pt idx="8632">
                  <c:v>3453.2</c:v>
                </c:pt>
                <c:pt idx="8633">
                  <c:v>3453.6</c:v>
                </c:pt>
                <c:pt idx="8634">
                  <c:v>3454</c:v>
                </c:pt>
                <c:pt idx="8635">
                  <c:v>3454.4</c:v>
                </c:pt>
                <c:pt idx="8636">
                  <c:v>3454.8</c:v>
                </c:pt>
                <c:pt idx="8637">
                  <c:v>3455.2</c:v>
                </c:pt>
                <c:pt idx="8638">
                  <c:v>3455.6</c:v>
                </c:pt>
                <c:pt idx="8639">
                  <c:v>3456</c:v>
                </c:pt>
                <c:pt idx="8640">
                  <c:v>3456.4</c:v>
                </c:pt>
                <c:pt idx="8641">
                  <c:v>3456.8</c:v>
                </c:pt>
                <c:pt idx="8642">
                  <c:v>3457.2</c:v>
                </c:pt>
                <c:pt idx="8643">
                  <c:v>3457.6</c:v>
                </c:pt>
                <c:pt idx="8644">
                  <c:v>3458</c:v>
                </c:pt>
                <c:pt idx="8645">
                  <c:v>3458.4</c:v>
                </c:pt>
                <c:pt idx="8646">
                  <c:v>3458.8</c:v>
                </c:pt>
                <c:pt idx="8647">
                  <c:v>3459.2</c:v>
                </c:pt>
                <c:pt idx="8648">
                  <c:v>3459.6</c:v>
                </c:pt>
                <c:pt idx="8649">
                  <c:v>3460</c:v>
                </c:pt>
                <c:pt idx="8650">
                  <c:v>3460.4</c:v>
                </c:pt>
                <c:pt idx="8651">
                  <c:v>3460.8</c:v>
                </c:pt>
                <c:pt idx="8652">
                  <c:v>3461.2</c:v>
                </c:pt>
                <c:pt idx="8653">
                  <c:v>3461.6</c:v>
                </c:pt>
                <c:pt idx="8654">
                  <c:v>3462</c:v>
                </c:pt>
                <c:pt idx="8655">
                  <c:v>3462.4</c:v>
                </c:pt>
                <c:pt idx="8656">
                  <c:v>3462.8</c:v>
                </c:pt>
                <c:pt idx="8657">
                  <c:v>3463.2</c:v>
                </c:pt>
                <c:pt idx="8658">
                  <c:v>3463.6</c:v>
                </c:pt>
                <c:pt idx="8659">
                  <c:v>3464</c:v>
                </c:pt>
                <c:pt idx="8660">
                  <c:v>3464.4</c:v>
                </c:pt>
                <c:pt idx="8661">
                  <c:v>3464.8</c:v>
                </c:pt>
                <c:pt idx="8662">
                  <c:v>3465.2</c:v>
                </c:pt>
                <c:pt idx="8663">
                  <c:v>3465.6</c:v>
                </c:pt>
                <c:pt idx="8664">
                  <c:v>3466</c:v>
                </c:pt>
                <c:pt idx="8665">
                  <c:v>3466.4</c:v>
                </c:pt>
                <c:pt idx="8666">
                  <c:v>3466.8</c:v>
                </c:pt>
                <c:pt idx="8667">
                  <c:v>3467.2</c:v>
                </c:pt>
                <c:pt idx="8668">
                  <c:v>3467.6</c:v>
                </c:pt>
                <c:pt idx="8669">
                  <c:v>3468</c:v>
                </c:pt>
                <c:pt idx="8670">
                  <c:v>3468.4</c:v>
                </c:pt>
                <c:pt idx="8671">
                  <c:v>3468.8</c:v>
                </c:pt>
                <c:pt idx="8672">
                  <c:v>3469.2</c:v>
                </c:pt>
                <c:pt idx="8673">
                  <c:v>3469.6</c:v>
                </c:pt>
                <c:pt idx="8674">
                  <c:v>3470</c:v>
                </c:pt>
                <c:pt idx="8675">
                  <c:v>3470.4</c:v>
                </c:pt>
                <c:pt idx="8676">
                  <c:v>3470.8</c:v>
                </c:pt>
                <c:pt idx="8677">
                  <c:v>3471.2</c:v>
                </c:pt>
                <c:pt idx="8678">
                  <c:v>3471.6</c:v>
                </c:pt>
                <c:pt idx="8679">
                  <c:v>3472</c:v>
                </c:pt>
                <c:pt idx="8680">
                  <c:v>3472.4</c:v>
                </c:pt>
                <c:pt idx="8681">
                  <c:v>3472.8</c:v>
                </c:pt>
                <c:pt idx="8682">
                  <c:v>3473.2</c:v>
                </c:pt>
                <c:pt idx="8683">
                  <c:v>3473.6</c:v>
                </c:pt>
                <c:pt idx="8684">
                  <c:v>3474</c:v>
                </c:pt>
                <c:pt idx="8685">
                  <c:v>3474.4</c:v>
                </c:pt>
                <c:pt idx="8686">
                  <c:v>3474.8</c:v>
                </c:pt>
                <c:pt idx="8687">
                  <c:v>3475.2</c:v>
                </c:pt>
                <c:pt idx="8688">
                  <c:v>3475.6</c:v>
                </c:pt>
                <c:pt idx="8689">
                  <c:v>3476</c:v>
                </c:pt>
                <c:pt idx="8690">
                  <c:v>3476.4</c:v>
                </c:pt>
                <c:pt idx="8691">
                  <c:v>3476.8</c:v>
                </c:pt>
                <c:pt idx="8692">
                  <c:v>3477.2</c:v>
                </c:pt>
                <c:pt idx="8693">
                  <c:v>3477.6</c:v>
                </c:pt>
                <c:pt idx="8694">
                  <c:v>3478</c:v>
                </c:pt>
                <c:pt idx="8695">
                  <c:v>3478.4</c:v>
                </c:pt>
                <c:pt idx="8696">
                  <c:v>3478.8</c:v>
                </c:pt>
                <c:pt idx="8697">
                  <c:v>3479.2</c:v>
                </c:pt>
                <c:pt idx="8698">
                  <c:v>3479.6</c:v>
                </c:pt>
                <c:pt idx="8699">
                  <c:v>3480</c:v>
                </c:pt>
                <c:pt idx="8700">
                  <c:v>3480.4</c:v>
                </c:pt>
                <c:pt idx="8701">
                  <c:v>3480.8</c:v>
                </c:pt>
                <c:pt idx="8702">
                  <c:v>3481.2</c:v>
                </c:pt>
                <c:pt idx="8703">
                  <c:v>3481.6</c:v>
                </c:pt>
                <c:pt idx="8704">
                  <c:v>3482</c:v>
                </c:pt>
                <c:pt idx="8705">
                  <c:v>3482.4</c:v>
                </c:pt>
                <c:pt idx="8706">
                  <c:v>3482.8</c:v>
                </c:pt>
                <c:pt idx="8707">
                  <c:v>3483.2</c:v>
                </c:pt>
                <c:pt idx="8708">
                  <c:v>3483.6</c:v>
                </c:pt>
                <c:pt idx="8709">
                  <c:v>3484</c:v>
                </c:pt>
                <c:pt idx="8710">
                  <c:v>3484.4</c:v>
                </c:pt>
                <c:pt idx="8711">
                  <c:v>3484.8</c:v>
                </c:pt>
                <c:pt idx="8712">
                  <c:v>3485.2</c:v>
                </c:pt>
                <c:pt idx="8713">
                  <c:v>3485.6</c:v>
                </c:pt>
                <c:pt idx="8714">
                  <c:v>3486</c:v>
                </c:pt>
                <c:pt idx="8715">
                  <c:v>3486.4</c:v>
                </c:pt>
                <c:pt idx="8716">
                  <c:v>3486.8</c:v>
                </c:pt>
                <c:pt idx="8717">
                  <c:v>3487.2</c:v>
                </c:pt>
                <c:pt idx="8718">
                  <c:v>3487.6</c:v>
                </c:pt>
                <c:pt idx="8719">
                  <c:v>3488</c:v>
                </c:pt>
                <c:pt idx="8720">
                  <c:v>3488.4</c:v>
                </c:pt>
                <c:pt idx="8721">
                  <c:v>3488.8</c:v>
                </c:pt>
                <c:pt idx="8722">
                  <c:v>3489.2</c:v>
                </c:pt>
                <c:pt idx="8723">
                  <c:v>3489.6</c:v>
                </c:pt>
                <c:pt idx="8724">
                  <c:v>3490</c:v>
                </c:pt>
                <c:pt idx="8725">
                  <c:v>3490.4</c:v>
                </c:pt>
                <c:pt idx="8726">
                  <c:v>3490.8</c:v>
                </c:pt>
                <c:pt idx="8727">
                  <c:v>3491.2</c:v>
                </c:pt>
                <c:pt idx="8728">
                  <c:v>3491.6</c:v>
                </c:pt>
                <c:pt idx="8729">
                  <c:v>3492</c:v>
                </c:pt>
                <c:pt idx="8730">
                  <c:v>3492.4</c:v>
                </c:pt>
                <c:pt idx="8731">
                  <c:v>3492.8</c:v>
                </c:pt>
                <c:pt idx="8732">
                  <c:v>3493.2</c:v>
                </c:pt>
                <c:pt idx="8733">
                  <c:v>3493.6</c:v>
                </c:pt>
                <c:pt idx="8734">
                  <c:v>3494</c:v>
                </c:pt>
                <c:pt idx="8735">
                  <c:v>3494.4</c:v>
                </c:pt>
                <c:pt idx="8736">
                  <c:v>3494.8</c:v>
                </c:pt>
                <c:pt idx="8737">
                  <c:v>3495.2</c:v>
                </c:pt>
                <c:pt idx="8738">
                  <c:v>3495.6</c:v>
                </c:pt>
                <c:pt idx="8739">
                  <c:v>3496</c:v>
                </c:pt>
                <c:pt idx="8740">
                  <c:v>3496.4</c:v>
                </c:pt>
                <c:pt idx="8741">
                  <c:v>3496.8</c:v>
                </c:pt>
                <c:pt idx="8742">
                  <c:v>3497.2</c:v>
                </c:pt>
                <c:pt idx="8743">
                  <c:v>3497.6</c:v>
                </c:pt>
                <c:pt idx="8744">
                  <c:v>3498</c:v>
                </c:pt>
                <c:pt idx="8745">
                  <c:v>3498.4</c:v>
                </c:pt>
                <c:pt idx="8746">
                  <c:v>3498.8</c:v>
                </c:pt>
                <c:pt idx="8747">
                  <c:v>3499.2</c:v>
                </c:pt>
                <c:pt idx="8748">
                  <c:v>3499.6</c:v>
                </c:pt>
                <c:pt idx="8749">
                  <c:v>3500</c:v>
                </c:pt>
                <c:pt idx="8750">
                  <c:v>3500.4</c:v>
                </c:pt>
                <c:pt idx="8751">
                  <c:v>3500.8</c:v>
                </c:pt>
                <c:pt idx="8752">
                  <c:v>3501.2</c:v>
                </c:pt>
                <c:pt idx="8753">
                  <c:v>3501.6</c:v>
                </c:pt>
                <c:pt idx="8754">
                  <c:v>3502</c:v>
                </c:pt>
                <c:pt idx="8755">
                  <c:v>3502.4</c:v>
                </c:pt>
                <c:pt idx="8756">
                  <c:v>3502.8</c:v>
                </c:pt>
                <c:pt idx="8757">
                  <c:v>3503.2</c:v>
                </c:pt>
                <c:pt idx="8758">
                  <c:v>3503.6</c:v>
                </c:pt>
                <c:pt idx="8759">
                  <c:v>3504</c:v>
                </c:pt>
                <c:pt idx="8760">
                  <c:v>3504.4</c:v>
                </c:pt>
                <c:pt idx="8761">
                  <c:v>3504.8</c:v>
                </c:pt>
                <c:pt idx="8762">
                  <c:v>3505.2</c:v>
                </c:pt>
                <c:pt idx="8763">
                  <c:v>3505.6</c:v>
                </c:pt>
                <c:pt idx="8764">
                  <c:v>3506</c:v>
                </c:pt>
                <c:pt idx="8765">
                  <c:v>3506.4</c:v>
                </c:pt>
                <c:pt idx="8766">
                  <c:v>3506.8</c:v>
                </c:pt>
                <c:pt idx="8767">
                  <c:v>3507.2</c:v>
                </c:pt>
                <c:pt idx="8768">
                  <c:v>3507.6</c:v>
                </c:pt>
                <c:pt idx="8769">
                  <c:v>3508</c:v>
                </c:pt>
                <c:pt idx="8770">
                  <c:v>3508.4</c:v>
                </c:pt>
                <c:pt idx="8771">
                  <c:v>3508.8</c:v>
                </c:pt>
                <c:pt idx="8772">
                  <c:v>3509.2</c:v>
                </c:pt>
                <c:pt idx="8773">
                  <c:v>3509.6</c:v>
                </c:pt>
                <c:pt idx="8774">
                  <c:v>3510</c:v>
                </c:pt>
                <c:pt idx="8775">
                  <c:v>3510.4</c:v>
                </c:pt>
                <c:pt idx="8776">
                  <c:v>3510.8</c:v>
                </c:pt>
                <c:pt idx="8777">
                  <c:v>3511.2</c:v>
                </c:pt>
                <c:pt idx="8778">
                  <c:v>3511.6</c:v>
                </c:pt>
                <c:pt idx="8779">
                  <c:v>3512</c:v>
                </c:pt>
                <c:pt idx="8780">
                  <c:v>3512.4</c:v>
                </c:pt>
                <c:pt idx="8781">
                  <c:v>3512.8</c:v>
                </c:pt>
                <c:pt idx="8782">
                  <c:v>3513.2</c:v>
                </c:pt>
                <c:pt idx="8783">
                  <c:v>3513.6</c:v>
                </c:pt>
                <c:pt idx="8784">
                  <c:v>3514</c:v>
                </c:pt>
                <c:pt idx="8785">
                  <c:v>3514.4</c:v>
                </c:pt>
                <c:pt idx="8786">
                  <c:v>3514.8</c:v>
                </c:pt>
                <c:pt idx="8787">
                  <c:v>3515.2</c:v>
                </c:pt>
                <c:pt idx="8788">
                  <c:v>3515.6</c:v>
                </c:pt>
                <c:pt idx="8789">
                  <c:v>3516</c:v>
                </c:pt>
                <c:pt idx="8790">
                  <c:v>3516.4</c:v>
                </c:pt>
                <c:pt idx="8791">
                  <c:v>3516.8</c:v>
                </c:pt>
                <c:pt idx="8792">
                  <c:v>3517.2</c:v>
                </c:pt>
                <c:pt idx="8793">
                  <c:v>3517.6</c:v>
                </c:pt>
                <c:pt idx="8794">
                  <c:v>3518</c:v>
                </c:pt>
                <c:pt idx="8795">
                  <c:v>3518.4</c:v>
                </c:pt>
                <c:pt idx="8796">
                  <c:v>3518.8</c:v>
                </c:pt>
                <c:pt idx="8797">
                  <c:v>3519.2</c:v>
                </c:pt>
                <c:pt idx="8798">
                  <c:v>3519.6</c:v>
                </c:pt>
                <c:pt idx="8799">
                  <c:v>3520</c:v>
                </c:pt>
                <c:pt idx="8800">
                  <c:v>3520.4</c:v>
                </c:pt>
                <c:pt idx="8801">
                  <c:v>3520.8</c:v>
                </c:pt>
                <c:pt idx="8802">
                  <c:v>3521.2</c:v>
                </c:pt>
                <c:pt idx="8803">
                  <c:v>3521.6</c:v>
                </c:pt>
                <c:pt idx="8804">
                  <c:v>3522</c:v>
                </c:pt>
                <c:pt idx="8805">
                  <c:v>3522.4</c:v>
                </c:pt>
                <c:pt idx="8806">
                  <c:v>3522.8</c:v>
                </c:pt>
                <c:pt idx="8807">
                  <c:v>3523.2</c:v>
                </c:pt>
                <c:pt idx="8808">
                  <c:v>3523.6</c:v>
                </c:pt>
                <c:pt idx="8809">
                  <c:v>3524</c:v>
                </c:pt>
                <c:pt idx="8810">
                  <c:v>3524.4</c:v>
                </c:pt>
                <c:pt idx="8811">
                  <c:v>3524.8</c:v>
                </c:pt>
                <c:pt idx="8812">
                  <c:v>3525.2</c:v>
                </c:pt>
                <c:pt idx="8813">
                  <c:v>3525.6</c:v>
                </c:pt>
                <c:pt idx="8814">
                  <c:v>3526</c:v>
                </c:pt>
                <c:pt idx="8815">
                  <c:v>3526.4</c:v>
                </c:pt>
                <c:pt idx="8816">
                  <c:v>3526.8</c:v>
                </c:pt>
                <c:pt idx="8817">
                  <c:v>3527.2</c:v>
                </c:pt>
                <c:pt idx="8818">
                  <c:v>3527.6</c:v>
                </c:pt>
                <c:pt idx="8819">
                  <c:v>3528</c:v>
                </c:pt>
                <c:pt idx="8820">
                  <c:v>3528.4</c:v>
                </c:pt>
                <c:pt idx="8821">
                  <c:v>3528.8</c:v>
                </c:pt>
                <c:pt idx="8822">
                  <c:v>3529.2</c:v>
                </c:pt>
                <c:pt idx="8823">
                  <c:v>3529.6</c:v>
                </c:pt>
                <c:pt idx="8824">
                  <c:v>3530</c:v>
                </c:pt>
                <c:pt idx="8825">
                  <c:v>3530.4</c:v>
                </c:pt>
                <c:pt idx="8826">
                  <c:v>3530.8</c:v>
                </c:pt>
                <c:pt idx="8827">
                  <c:v>3531.2</c:v>
                </c:pt>
                <c:pt idx="8828">
                  <c:v>3531.6</c:v>
                </c:pt>
                <c:pt idx="8829">
                  <c:v>3532</c:v>
                </c:pt>
                <c:pt idx="8830">
                  <c:v>3532.4</c:v>
                </c:pt>
                <c:pt idx="8831">
                  <c:v>3532.8</c:v>
                </c:pt>
                <c:pt idx="8832">
                  <c:v>3533.2</c:v>
                </c:pt>
                <c:pt idx="8833">
                  <c:v>3533.6</c:v>
                </c:pt>
                <c:pt idx="8834">
                  <c:v>3534</c:v>
                </c:pt>
                <c:pt idx="8835">
                  <c:v>3534.4</c:v>
                </c:pt>
                <c:pt idx="8836">
                  <c:v>3534.8</c:v>
                </c:pt>
                <c:pt idx="8837">
                  <c:v>3535.2</c:v>
                </c:pt>
                <c:pt idx="8838">
                  <c:v>3535.6</c:v>
                </c:pt>
                <c:pt idx="8839">
                  <c:v>3536</c:v>
                </c:pt>
                <c:pt idx="8840">
                  <c:v>3536.4</c:v>
                </c:pt>
                <c:pt idx="8841">
                  <c:v>3536.8</c:v>
                </c:pt>
                <c:pt idx="8842">
                  <c:v>3537.2</c:v>
                </c:pt>
                <c:pt idx="8843">
                  <c:v>3537.6</c:v>
                </c:pt>
                <c:pt idx="8844">
                  <c:v>3538</c:v>
                </c:pt>
                <c:pt idx="8845">
                  <c:v>3538.4</c:v>
                </c:pt>
                <c:pt idx="8846">
                  <c:v>3538.8</c:v>
                </c:pt>
                <c:pt idx="8847">
                  <c:v>3539.2</c:v>
                </c:pt>
                <c:pt idx="8848">
                  <c:v>3539.6</c:v>
                </c:pt>
                <c:pt idx="8849">
                  <c:v>3540</c:v>
                </c:pt>
                <c:pt idx="8850">
                  <c:v>3540.4</c:v>
                </c:pt>
                <c:pt idx="8851">
                  <c:v>3540.8</c:v>
                </c:pt>
                <c:pt idx="8852">
                  <c:v>3541.2</c:v>
                </c:pt>
                <c:pt idx="8853">
                  <c:v>3541.6</c:v>
                </c:pt>
                <c:pt idx="8854">
                  <c:v>3542</c:v>
                </c:pt>
                <c:pt idx="8855">
                  <c:v>3542.4</c:v>
                </c:pt>
                <c:pt idx="8856">
                  <c:v>3542.8</c:v>
                </c:pt>
                <c:pt idx="8857">
                  <c:v>3543.2</c:v>
                </c:pt>
                <c:pt idx="8858">
                  <c:v>3543.6</c:v>
                </c:pt>
                <c:pt idx="8859">
                  <c:v>3544</c:v>
                </c:pt>
                <c:pt idx="8860">
                  <c:v>3544.4</c:v>
                </c:pt>
                <c:pt idx="8861">
                  <c:v>3544.8</c:v>
                </c:pt>
                <c:pt idx="8862">
                  <c:v>3545.2</c:v>
                </c:pt>
                <c:pt idx="8863">
                  <c:v>3545.6</c:v>
                </c:pt>
                <c:pt idx="8864">
                  <c:v>3546</c:v>
                </c:pt>
                <c:pt idx="8865">
                  <c:v>3546.4</c:v>
                </c:pt>
                <c:pt idx="8866">
                  <c:v>3546.8</c:v>
                </c:pt>
                <c:pt idx="8867">
                  <c:v>3547.2</c:v>
                </c:pt>
                <c:pt idx="8868">
                  <c:v>3547.6</c:v>
                </c:pt>
                <c:pt idx="8869">
                  <c:v>3548</c:v>
                </c:pt>
                <c:pt idx="8870">
                  <c:v>3548.4</c:v>
                </c:pt>
                <c:pt idx="8871">
                  <c:v>3548.8</c:v>
                </c:pt>
                <c:pt idx="8872">
                  <c:v>3549.2</c:v>
                </c:pt>
                <c:pt idx="8873">
                  <c:v>3549.6</c:v>
                </c:pt>
                <c:pt idx="8874">
                  <c:v>3550</c:v>
                </c:pt>
                <c:pt idx="8875">
                  <c:v>3550.4</c:v>
                </c:pt>
                <c:pt idx="8876">
                  <c:v>3550.8</c:v>
                </c:pt>
                <c:pt idx="8877">
                  <c:v>3551.2</c:v>
                </c:pt>
                <c:pt idx="8878">
                  <c:v>3551.6</c:v>
                </c:pt>
                <c:pt idx="8879">
                  <c:v>3552</c:v>
                </c:pt>
                <c:pt idx="8880">
                  <c:v>3552.4</c:v>
                </c:pt>
                <c:pt idx="8881">
                  <c:v>3552.8</c:v>
                </c:pt>
                <c:pt idx="8882">
                  <c:v>3553.2</c:v>
                </c:pt>
                <c:pt idx="8883">
                  <c:v>3553.6</c:v>
                </c:pt>
                <c:pt idx="8884">
                  <c:v>3554</c:v>
                </c:pt>
                <c:pt idx="8885">
                  <c:v>3554.4</c:v>
                </c:pt>
                <c:pt idx="8886">
                  <c:v>3554.8</c:v>
                </c:pt>
                <c:pt idx="8887">
                  <c:v>3555.2</c:v>
                </c:pt>
                <c:pt idx="8888">
                  <c:v>3555.6</c:v>
                </c:pt>
                <c:pt idx="8889">
                  <c:v>3556</c:v>
                </c:pt>
                <c:pt idx="8890">
                  <c:v>3556.4</c:v>
                </c:pt>
                <c:pt idx="8891">
                  <c:v>3556.8</c:v>
                </c:pt>
                <c:pt idx="8892">
                  <c:v>3557.2</c:v>
                </c:pt>
                <c:pt idx="8893">
                  <c:v>3557.6</c:v>
                </c:pt>
                <c:pt idx="8894">
                  <c:v>3558</c:v>
                </c:pt>
                <c:pt idx="8895">
                  <c:v>3558.4</c:v>
                </c:pt>
                <c:pt idx="8896">
                  <c:v>3558.8</c:v>
                </c:pt>
                <c:pt idx="8897">
                  <c:v>3559.2</c:v>
                </c:pt>
                <c:pt idx="8898">
                  <c:v>3559.6</c:v>
                </c:pt>
                <c:pt idx="8899">
                  <c:v>3560</c:v>
                </c:pt>
                <c:pt idx="8900">
                  <c:v>3560.4</c:v>
                </c:pt>
                <c:pt idx="8901">
                  <c:v>3560.8</c:v>
                </c:pt>
                <c:pt idx="8902">
                  <c:v>3561.2</c:v>
                </c:pt>
                <c:pt idx="8903">
                  <c:v>3561.6</c:v>
                </c:pt>
                <c:pt idx="8904">
                  <c:v>3562</c:v>
                </c:pt>
                <c:pt idx="8905">
                  <c:v>3562.4</c:v>
                </c:pt>
                <c:pt idx="8906">
                  <c:v>3562.8</c:v>
                </c:pt>
                <c:pt idx="8907">
                  <c:v>3563.2</c:v>
                </c:pt>
                <c:pt idx="8908">
                  <c:v>3563.6</c:v>
                </c:pt>
                <c:pt idx="8909">
                  <c:v>3564</c:v>
                </c:pt>
                <c:pt idx="8910">
                  <c:v>3564.4</c:v>
                </c:pt>
                <c:pt idx="8911">
                  <c:v>3564.8</c:v>
                </c:pt>
                <c:pt idx="8912">
                  <c:v>3565.2</c:v>
                </c:pt>
                <c:pt idx="8913">
                  <c:v>3565.6</c:v>
                </c:pt>
                <c:pt idx="8914">
                  <c:v>3566</c:v>
                </c:pt>
                <c:pt idx="8915">
                  <c:v>3566.4</c:v>
                </c:pt>
                <c:pt idx="8916">
                  <c:v>3566.8</c:v>
                </c:pt>
                <c:pt idx="8917">
                  <c:v>3567.2</c:v>
                </c:pt>
                <c:pt idx="8918">
                  <c:v>3567.6</c:v>
                </c:pt>
                <c:pt idx="8919">
                  <c:v>3568</c:v>
                </c:pt>
                <c:pt idx="8920">
                  <c:v>3568.4</c:v>
                </c:pt>
                <c:pt idx="8921">
                  <c:v>3568.8</c:v>
                </c:pt>
                <c:pt idx="8922">
                  <c:v>3569.2</c:v>
                </c:pt>
                <c:pt idx="8923">
                  <c:v>3569.6</c:v>
                </c:pt>
                <c:pt idx="8924">
                  <c:v>3570</c:v>
                </c:pt>
                <c:pt idx="8925">
                  <c:v>3570.4</c:v>
                </c:pt>
                <c:pt idx="8926">
                  <c:v>3570.8</c:v>
                </c:pt>
                <c:pt idx="8927">
                  <c:v>3571.2</c:v>
                </c:pt>
                <c:pt idx="8928">
                  <c:v>3571.6</c:v>
                </c:pt>
                <c:pt idx="8929">
                  <c:v>3572</c:v>
                </c:pt>
                <c:pt idx="8930">
                  <c:v>3572.4</c:v>
                </c:pt>
                <c:pt idx="8931">
                  <c:v>3572.8</c:v>
                </c:pt>
                <c:pt idx="8932">
                  <c:v>3573.2</c:v>
                </c:pt>
                <c:pt idx="8933">
                  <c:v>3573.6</c:v>
                </c:pt>
                <c:pt idx="8934">
                  <c:v>3574</c:v>
                </c:pt>
                <c:pt idx="8935">
                  <c:v>3574.4</c:v>
                </c:pt>
                <c:pt idx="8936">
                  <c:v>3574.8</c:v>
                </c:pt>
                <c:pt idx="8937">
                  <c:v>3575.2</c:v>
                </c:pt>
                <c:pt idx="8938">
                  <c:v>3575.6</c:v>
                </c:pt>
                <c:pt idx="8939">
                  <c:v>3576</c:v>
                </c:pt>
                <c:pt idx="8940">
                  <c:v>3576.4</c:v>
                </c:pt>
                <c:pt idx="8941">
                  <c:v>3576.8</c:v>
                </c:pt>
                <c:pt idx="8942">
                  <c:v>3577.2</c:v>
                </c:pt>
                <c:pt idx="8943">
                  <c:v>3577.6</c:v>
                </c:pt>
                <c:pt idx="8944">
                  <c:v>3578</c:v>
                </c:pt>
                <c:pt idx="8945">
                  <c:v>3578.4</c:v>
                </c:pt>
                <c:pt idx="8946">
                  <c:v>3578.8</c:v>
                </c:pt>
                <c:pt idx="8947">
                  <c:v>3579.2</c:v>
                </c:pt>
                <c:pt idx="8948">
                  <c:v>3579.6</c:v>
                </c:pt>
                <c:pt idx="8949">
                  <c:v>3580</c:v>
                </c:pt>
                <c:pt idx="8950">
                  <c:v>3580.4</c:v>
                </c:pt>
                <c:pt idx="8951">
                  <c:v>3580.8</c:v>
                </c:pt>
                <c:pt idx="8952">
                  <c:v>3581.2</c:v>
                </c:pt>
                <c:pt idx="8953">
                  <c:v>3581.6</c:v>
                </c:pt>
                <c:pt idx="8954">
                  <c:v>3582</c:v>
                </c:pt>
                <c:pt idx="8955">
                  <c:v>3582.4</c:v>
                </c:pt>
                <c:pt idx="8956">
                  <c:v>3582.8</c:v>
                </c:pt>
                <c:pt idx="8957">
                  <c:v>3583.2</c:v>
                </c:pt>
                <c:pt idx="8958">
                  <c:v>3583.6</c:v>
                </c:pt>
                <c:pt idx="8959">
                  <c:v>3584</c:v>
                </c:pt>
                <c:pt idx="8960">
                  <c:v>3584.4</c:v>
                </c:pt>
                <c:pt idx="8961">
                  <c:v>3584.8</c:v>
                </c:pt>
                <c:pt idx="8962">
                  <c:v>3585.2</c:v>
                </c:pt>
                <c:pt idx="8963">
                  <c:v>3585.6</c:v>
                </c:pt>
                <c:pt idx="8964">
                  <c:v>3586</c:v>
                </c:pt>
                <c:pt idx="8965">
                  <c:v>3586.4</c:v>
                </c:pt>
                <c:pt idx="8966">
                  <c:v>3586.8</c:v>
                </c:pt>
                <c:pt idx="8967">
                  <c:v>3587.2</c:v>
                </c:pt>
                <c:pt idx="8968">
                  <c:v>3587.6</c:v>
                </c:pt>
                <c:pt idx="8969">
                  <c:v>3588</c:v>
                </c:pt>
                <c:pt idx="8970">
                  <c:v>3588.4</c:v>
                </c:pt>
                <c:pt idx="8971">
                  <c:v>3588.8</c:v>
                </c:pt>
                <c:pt idx="8972">
                  <c:v>3589.2</c:v>
                </c:pt>
                <c:pt idx="8973">
                  <c:v>3589.6</c:v>
                </c:pt>
                <c:pt idx="8974">
                  <c:v>3590</c:v>
                </c:pt>
                <c:pt idx="8975">
                  <c:v>3590.4</c:v>
                </c:pt>
                <c:pt idx="8976">
                  <c:v>3590.8</c:v>
                </c:pt>
                <c:pt idx="8977">
                  <c:v>3591.2</c:v>
                </c:pt>
                <c:pt idx="8978">
                  <c:v>3591.6</c:v>
                </c:pt>
                <c:pt idx="8979">
                  <c:v>3592</c:v>
                </c:pt>
                <c:pt idx="8980">
                  <c:v>3592.4</c:v>
                </c:pt>
                <c:pt idx="8981">
                  <c:v>3592.8</c:v>
                </c:pt>
                <c:pt idx="8982">
                  <c:v>3593.2</c:v>
                </c:pt>
                <c:pt idx="8983">
                  <c:v>3593.6</c:v>
                </c:pt>
                <c:pt idx="8984">
                  <c:v>3594</c:v>
                </c:pt>
                <c:pt idx="8985">
                  <c:v>3594.4</c:v>
                </c:pt>
                <c:pt idx="8986">
                  <c:v>3594.8</c:v>
                </c:pt>
                <c:pt idx="8987">
                  <c:v>3595.2</c:v>
                </c:pt>
                <c:pt idx="8988">
                  <c:v>3595.6</c:v>
                </c:pt>
                <c:pt idx="8989">
                  <c:v>3596</c:v>
                </c:pt>
                <c:pt idx="8990">
                  <c:v>3596.4</c:v>
                </c:pt>
                <c:pt idx="8991">
                  <c:v>3596.8</c:v>
                </c:pt>
                <c:pt idx="8992">
                  <c:v>3597.2</c:v>
                </c:pt>
                <c:pt idx="8993">
                  <c:v>3597.6</c:v>
                </c:pt>
                <c:pt idx="8994">
                  <c:v>3598</c:v>
                </c:pt>
                <c:pt idx="8995">
                  <c:v>3598.4</c:v>
                </c:pt>
                <c:pt idx="8996">
                  <c:v>3598.8</c:v>
                </c:pt>
                <c:pt idx="8997">
                  <c:v>3599.2</c:v>
                </c:pt>
                <c:pt idx="8998">
                  <c:v>3599.6</c:v>
                </c:pt>
                <c:pt idx="8999">
                  <c:v>3600</c:v>
                </c:pt>
                <c:pt idx="9000">
                  <c:v>3600.4</c:v>
                </c:pt>
                <c:pt idx="9001">
                  <c:v>3600.8</c:v>
                </c:pt>
                <c:pt idx="9002">
                  <c:v>3601.2</c:v>
                </c:pt>
                <c:pt idx="9003">
                  <c:v>3601.6</c:v>
                </c:pt>
                <c:pt idx="9004">
                  <c:v>3602</c:v>
                </c:pt>
                <c:pt idx="9005">
                  <c:v>3602.4</c:v>
                </c:pt>
                <c:pt idx="9006">
                  <c:v>3602.8</c:v>
                </c:pt>
                <c:pt idx="9007">
                  <c:v>3603.2</c:v>
                </c:pt>
                <c:pt idx="9008">
                  <c:v>3603.6</c:v>
                </c:pt>
                <c:pt idx="9009">
                  <c:v>3604</c:v>
                </c:pt>
                <c:pt idx="9010">
                  <c:v>3604.4</c:v>
                </c:pt>
                <c:pt idx="9011">
                  <c:v>3604.8</c:v>
                </c:pt>
                <c:pt idx="9012">
                  <c:v>3605.2</c:v>
                </c:pt>
                <c:pt idx="9013">
                  <c:v>3605.6</c:v>
                </c:pt>
                <c:pt idx="9014">
                  <c:v>3606</c:v>
                </c:pt>
                <c:pt idx="9015">
                  <c:v>3606.4</c:v>
                </c:pt>
                <c:pt idx="9016">
                  <c:v>3606.8</c:v>
                </c:pt>
                <c:pt idx="9017">
                  <c:v>3607.2</c:v>
                </c:pt>
                <c:pt idx="9018">
                  <c:v>3607.6</c:v>
                </c:pt>
                <c:pt idx="9019">
                  <c:v>3608</c:v>
                </c:pt>
                <c:pt idx="9020">
                  <c:v>3608.4</c:v>
                </c:pt>
                <c:pt idx="9021">
                  <c:v>3608.8</c:v>
                </c:pt>
                <c:pt idx="9022">
                  <c:v>3609.2</c:v>
                </c:pt>
                <c:pt idx="9023">
                  <c:v>3609.6</c:v>
                </c:pt>
                <c:pt idx="9024">
                  <c:v>3610</c:v>
                </c:pt>
                <c:pt idx="9025">
                  <c:v>3610.4</c:v>
                </c:pt>
                <c:pt idx="9026">
                  <c:v>3610.8</c:v>
                </c:pt>
                <c:pt idx="9027">
                  <c:v>3611.2</c:v>
                </c:pt>
                <c:pt idx="9028">
                  <c:v>3611.6</c:v>
                </c:pt>
                <c:pt idx="9029">
                  <c:v>3612</c:v>
                </c:pt>
                <c:pt idx="9030">
                  <c:v>3612.4</c:v>
                </c:pt>
                <c:pt idx="9031">
                  <c:v>3612.8</c:v>
                </c:pt>
                <c:pt idx="9032">
                  <c:v>3613.2</c:v>
                </c:pt>
                <c:pt idx="9033">
                  <c:v>3613.6</c:v>
                </c:pt>
                <c:pt idx="9034">
                  <c:v>3614</c:v>
                </c:pt>
                <c:pt idx="9035">
                  <c:v>3614.4</c:v>
                </c:pt>
                <c:pt idx="9036">
                  <c:v>3614.8</c:v>
                </c:pt>
                <c:pt idx="9037">
                  <c:v>3615.2</c:v>
                </c:pt>
                <c:pt idx="9038">
                  <c:v>3615.6</c:v>
                </c:pt>
                <c:pt idx="9039">
                  <c:v>3616</c:v>
                </c:pt>
                <c:pt idx="9040">
                  <c:v>3616.4</c:v>
                </c:pt>
                <c:pt idx="9041">
                  <c:v>3616.8</c:v>
                </c:pt>
                <c:pt idx="9042">
                  <c:v>3617.2</c:v>
                </c:pt>
                <c:pt idx="9043">
                  <c:v>3617.6</c:v>
                </c:pt>
                <c:pt idx="9044">
                  <c:v>3618</c:v>
                </c:pt>
                <c:pt idx="9045">
                  <c:v>3618.4</c:v>
                </c:pt>
                <c:pt idx="9046">
                  <c:v>3618.8</c:v>
                </c:pt>
                <c:pt idx="9047">
                  <c:v>3619.2</c:v>
                </c:pt>
                <c:pt idx="9048">
                  <c:v>3619.6</c:v>
                </c:pt>
                <c:pt idx="9049">
                  <c:v>3620</c:v>
                </c:pt>
                <c:pt idx="9050">
                  <c:v>3620.4</c:v>
                </c:pt>
                <c:pt idx="9051">
                  <c:v>3620.8</c:v>
                </c:pt>
                <c:pt idx="9052">
                  <c:v>3621.2</c:v>
                </c:pt>
                <c:pt idx="9053">
                  <c:v>3621.6</c:v>
                </c:pt>
                <c:pt idx="9054">
                  <c:v>3622</c:v>
                </c:pt>
                <c:pt idx="9055">
                  <c:v>3622.4</c:v>
                </c:pt>
                <c:pt idx="9056">
                  <c:v>3622.8</c:v>
                </c:pt>
                <c:pt idx="9057">
                  <c:v>3623.2</c:v>
                </c:pt>
                <c:pt idx="9058">
                  <c:v>3623.6</c:v>
                </c:pt>
                <c:pt idx="9059">
                  <c:v>3624</c:v>
                </c:pt>
                <c:pt idx="9060">
                  <c:v>3624.4</c:v>
                </c:pt>
                <c:pt idx="9061">
                  <c:v>3624.8</c:v>
                </c:pt>
                <c:pt idx="9062">
                  <c:v>3625.2</c:v>
                </c:pt>
                <c:pt idx="9063">
                  <c:v>3625.6</c:v>
                </c:pt>
                <c:pt idx="9064">
                  <c:v>3626</c:v>
                </c:pt>
                <c:pt idx="9065">
                  <c:v>3626.4</c:v>
                </c:pt>
                <c:pt idx="9066">
                  <c:v>3626.8</c:v>
                </c:pt>
                <c:pt idx="9067">
                  <c:v>3627.2</c:v>
                </c:pt>
                <c:pt idx="9068">
                  <c:v>3627.6</c:v>
                </c:pt>
                <c:pt idx="9069">
                  <c:v>3628</c:v>
                </c:pt>
                <c:pt idx="9070">
                  <c:v>3628.4</c:v>
                </c:pt>
                <c:pt idx="9071">
                  <c:v>3628.8</c:v>
                </c:pt>
                <c:pt idx="9072">
                  <c:v>3629.2</c:v>
                </c:pt>
                <c:pt idx="9073">
                  <c:v>3629.6</c:v>
                </c:pt>
                <c:pt idx="9074">
                  <c:v>3630</c:v>
                </c:pt>
                <c:pt idx="9075">
                  <c:v>3630.4</c:v>
                </c:pt>
                <c:pt idx="9076">
                  <c:v>3630.8</c:v>
                </c:pt>
                <c:pt idx="9077">
                  <c:v>3631.2</c:v>
                </c:pt>
                <c:pt idx="9078">
                  <c:v>3631.6</c:v>
                </c:pt>
                <c:pt idx="9079">
                  <c:v>3632</c:v>
                </c:pt>
                <c:pt idx="9080">
                  <c:v>3632.4</c:v>
                </c:pt>
                <c:pt idx="9081">
                  <c:v>3632.8</c:v>
                </c:pt>
                <c:pt idx="9082">
                  <c:v>3633.2</c:v>
                </c:pt>
                <c:pt idx="9083">
                  <c:v>3633.6</c:v>
                </c:pt>
                <c:pt idx="9084">
                  <c:v>3634</c:v>
                </c:pt>
                <c:pt idx="9085">
                  <c:v>3634.4</c:v>
                </c:pt>
                <c:pt idx="9086">
                  <c:v>3634.8</c:v>
                </c:pt>
                <c:pt idx="9087">
                  <c:v>3635.2</c:v>
                </c:pt>
                <c:pt idx="9088">
                  <c:v>3635.6</c:v>
                </c:pt>
                <c:pt idx="9089">
                  <c:v>3636</c:v>
                </c:pt>
                <c:pt idx="9090">
                  <c:v>3636.4</c:v>
                </c:pt>
                <c:pt idx="9091">
                  <c:v>3636.8</c:v>
                </c:pt>
                <c:pt idx="9092">
                  <c:v>3637.2</c:v>
                </c:pt>
                <c:pt idx="9093">
                  <c:v>3637.6</c:v>
                </c:pt>
                <c:pt idx="9094">
                  <c:v>3638</c:v>
                </c:pt>
                <c:pt idx="9095">
                  <c:v>3638.4</c:v>
                </c:pt>
                <c:pt idx="9096">
                  <c:v>3638.8</c:v>
                </c:pt>
                <c:pt idx="9097">
                  <c:v>3639.2</c:v>
                </c:pt>
                <c:pt idx="9098">
                  <c:v>3639.6</c:v>
                </c:pt>
                <c:pt idx="9099">
                  <c:v>3640</c:v>
                </c:pt>
                <c:pt idx="9100">
                  <c:v>3640.4</c:v>
                </c:pt>
                <c:pt idx="9101">
                  <c:v>3640.8</c:v>
                </c:pt>
                <c:pt idx="9102">
                  <c:v>3641.2</c:v>
                </c:pt>
                <c:pt idx="9103">
                  <c:v>3641.6</c:v>
                </c:pt>
                <c:pt idx="9104">
                  <c:v>3642</c:v>
                </c:pt>
                <c:pt idx="9105">
                  <c:v>3642.4</c:v>
                </c:pt>
                <c:pt idx="9106">
                  <c:v>3642.8</c:v>
                </c:pt>
                <c:pt idx="9107">
                  <c:v>3643.2</c:v>
                </c:pt>
                <c:pt idx="9108">
                  <c:v>3643.6</c:v>
                </c:pt>
                <c:pt idx="9109">
                  <c:v>3644</c:v>
                </c:pt>
                <c:pt idx="9110">
                  <c:v>3644.4</c:v>
                </c:pt>
                <c:pt idx="9111">
                  <c:v>3644.8</c:v>
                </c:pt>
                <c:pt idx="9112">
                  <c:v>3645.2</c:v>
                </c:pt>
                <c:pt idx="9113">
                  <c:v>3645.6</c:v>
                </c:pt>
                <c:pt idx="9114">
                  <c:v>3646</c:v>
                </c:pt>
                <c:pt idx="9115">
                  <c:v>3646.4</c:v>
                </c:pt>
                <c:pt idx="9116">
                  <c:v>3646.8</c:v>
                </c:pt>
                <c:pt idx="9117">
                  <c:v>3647.2</c:v>
                </c:pt>
                <c:pt idx="9118">
                  <c:v>3647.6</c:v>
                </c:pt>
                <c:pt idx="9119">
                  <c:v>3648</c:v>
                </c:pt>
                <c:pt idx="9120">
                  <c:v>3648.4</c:v>
                </c:pt>
                <c:pt idx="9121">
                  <c:v>3648.8</c:v>
                </c:pt>
                <c:pt idx="9122">
                  <c:v>3649.2</c:v>
                </c:pt>
                <c:pt idx="9123">
                  <c:v>3649.6</c:v>
                </c:pt>
                <c:pt idx="9124">
                  <c:v>3650</c:v>
                </c:pt>
                <c:pt idx="9125">
                  <c:v>3650.4</c:v>
                </c:pt>
                <c:pt idx="9126">
                  <c:v>3650.8</c:v>
                </c:pt>
                <c:pt idx="9127">
                  <c:v>3651.2</c:v>
                </c:pt>
                <c:pt idx="9128">
                  <c:v>3651.6</c:v>
                </c:pt>
                <c:pt idx="9129">
                  <c:v>3652</c:v>
                </c:pt>
                <c:pt idx="9130">
                  <c:v>3652.4</c:v>
                </c:pt>
                <c:pt idx="9131">
                  <c:v>3652.8</c:v>
                </c:pt>
                <c:pt idx="9132">
                  <c:v>3653.2</c:v>
                </c:pt>
                <c:pt idx="9133">
                  <c:v>3653.6</c:v>
                </c:pt>
                <c:pt idx="9134">
                  <c:v>3654</c:v>
                </c:pt>
                <c:pt idx="9135">
                  <c:v>3654.4</c:v>
                </c:pt>
                <c:pt idx="9136">
                  <c:v>3654.8</c:v>
                </c:pt>
                <c:pt idx="9137">
                  <c:v>3655.2</c:v>
                </c:pt>
                <c:pt idx="9138">
                  <c:v>3655.6</c:v>
                </c:pt>
                <c:pt idx="9139">
                  <c:v>3656</c:v>
                </c:pt>
                <c:pt idx="9140">
                  <c:v>3656.4</c:v>
                </c:pt>
                <c:pt idx="9141">
                  <c:v>3656.8</c:v>
                </c:pt>
                <c:pt idx="9142">
                  <c:v>3657.2</c:v>
                </c:pt>
                <c:pt idx="9143">
                  <c:v>3657.6</c:v>
                </c:pt>
                <c:pt idx="9144">
                  <c:v>3658</c:v>
                </c:pt>
                <c:pt idx="9145">
                  <c:v>3658.4</c:v>
                </c:pt>
                <c:pt idx="9146">
                  <c:v>3658.8</c:v>
                </c:pt>
                <c:pt idx="9147">
                  <c:v>3659.2</c:v>
                </c:pt>
                <c:pt idx="9148">
                  <c:v>3659.6</c:v>
                </c:pt>
                <c:pt idx="9149">
                  <c:v>3660</c:v>
                </c:pt>
                <c:pt idx="9150">
                  <c:v>3660.4</c:v>
                </c:pt>
                <c:pt idx="9151">
                  <c:v>3660.8</c:v>
                </c:pt>
                <c:pt idx="9152">
                  <c:v>3661.2</c:v>
                </c:pt>
                <c:pt idx="9153">
                  <c:v>3661.6</c:v>
                </c:pt>
                <c:pt idx="9154">
                  <c:v>3662</c:v>
                </c:pt>
                <c:pt idx="9155">
                  <c:v>3662.4</c:v>
                </c:pt>
                <c:pt idx="9156">
                  <c:v>3662.8</c:v>
                </c:pt>
                <c:pt idx="9157">
                  <c:v>3663.2</c:v>
                </c:pt>
                <c:pt idx="9158">
                  <c:v>3663.6</c:v>
                </c:pt>
                <c:pt idx="9159">
                  <c:v>3664</c:v>
                </c:pt>
                <c:pt idx="9160">
                  <c:v>3664.4</c:v>
                </c:pt>
                <c:pt idx="9161">
                  <c:v>3664.8</c:v>
                </c:pt>
                <c:pt idx="9162">
                  <c:v>3665.2</c:v>
                </c:pt>
                <c:pt idx="9163">
                  <c:v>3665.6</c:v>
                </c:pt>
                <c:pt idx="9164">
                  <c:v>3666</c:v>
                </c:pt>
                <c:pt idx="9165">
                  <c:v>3666.4</c:v>
                </c:pt>
                <c:pt idx="9166">
                  <c:v>3666.8</c:v>
                </c:pt>
                <c:pt idx="9167">
                  <c:v>3667.2</c:v>
                </c:pt>
                <c:pt idx="9168">
                  <c:v>3667.6</c:v>
                </c:pt>
                <c:pt idx="9169">
                  <c:v>3668</c:v>
                </c:pt>
                <c:pt idx="9170">
                  <c:v>3668.4</c:v>
                </c:pt>
                <c:pt idx="9171">
                  <c:v>3668.8</c:v>
                </c:pt>
                <c:pt idx="9172">
                  <c:v>3669.2</c:v>
                </c:pt>
                <c:pt idx="9173">
                  <c:v>3669.6</c:v>
                </c:pt>
                <c:pt idx="9174">
                  <c:v>3670</c:v>
                </c:pt>
                <c:pt idx="9175">
                  <c:v>3670.4</c:v>
                </c:pt>
                <c:pt idx="9176">
                  <c:v>3670.8</c:v>
                </c:pt>
                <c:pt idx="9177">
                  <c:v>3671.2</c:v>
                </c:pt>
                <c:pt idx="9178">
                  <c:v>3671.6</c:v>
                </c:pt>
                <c:pt idx="9179">
                  <c:v>3672</c:v>
                </c:pt>
                <c:pt idx="9180">
                  <c:v>3672.4</c:v>
                </c:pt>
                <c:pt idx="9181">
                  <c:v>3672.8</c:v>
                </c:pt>
                <c:pt idx="9182">
                  <c:v>3673.2</c:v>
                </c:pt>
                <c:pt idx="9183">
                  <c:v>3673.6</c:v>
                </c:pt>
                <c:pt idx="9184">
                  <c:v>3674</c:v>
                </c:pt>
                <c:pt idx="9185">
                  <c:v>3674.4</c:v>
                </c:pt>
                <c:pt idx="9186">
                  <c:v>3674.8</c:v>
                </c:pt>
                <c:pt idx="9187">
                  <c:v>3675.2</c:v>
                </c:pt>
                <c:pt idx="9188">
                  <c:v>3675.6</c:v>
                </c:pt>
                <c:pt idx="9189">
                  <c:v>3676</c:v>
                </c:pt>
                <c:pt idx="9190">
                  <c:v>3676.4</c:v>
                </c:pt>
                <c:pt idx="9191">
                  <c:v>3676.8</c:v>
                </c:pt>
                <c:pt idx="9192">
                  <c:v>3677.2</c:v>
                </c:pt>
                <c:pt idx="9193">
                  <c:v>3677.6</c:v>
                </c:pt>
                <c:pt idx="9194">
                  <c:v>3678</c:v>
                </c:pt>
                <c:pt idx="9195">
                  <c:v>3678.4</c:v>
                </c:pt>
                <c:pt idx="9196">
                  <c:v>3678.8</c:v>
                </c:pt>
                <c:pt idx="9197">
                  <c:v>3679.2</c:v>
                </c:pt>
                <c:pt idx="9198">
                  <c:v>3679.6</c:v>
                </c:pt>
                <c:pt idx="9199">
                  <c:v>3680</c:v>
                </c:pt>
                <c:pt idx="9200">
                  <c:v>3680.4</c:v>
                </c:pt>
                <c:pt idx="9201">
                  <c:v>3680.8</c:v>
                </c:pt>
                <c:pt idx="9202">
                  <c:v>3681.2</c:v>
                </c:pt>
                <c:pt idx="9203">
                  <c:v>3681.6</c:v>
                </c:pt>
                <c:pt idx="9204">
                  <c:v>3682</c:v>
                </c:pt>
                <c:pt idx="9205">
                  <c:v>3682.4</c:v>
                </c:pt>
                <c:pt idx="9206">
                  <c:v>3682.8</c:v>
                </c:pt>
                <c:pt idx="9207">
                  <c:v>3683.2</c:v>
                </c:pt>
                <c:pt idx="9208">
                  <c:v>3683.6</c:v>
                </c:pt>
                <c:pt idx="9209">
                  <c:v>3684</c:v>
                </c:pt>
                <c:pt idx="9210">
                  <c:v>3684.4</c:v>
                </c:pt>
                <c:pt idx="9211">
                  <c:v>3684.8</c:v>
                </c:pt>
                <c:pt idx="9212">
                  <c:v>3685.2</c:v>
                </c:pt>
                <c:pt idx="9213">
                  <c:v>3685.6</c:v>
                </c:pt>
                <c:pt idx="9214">
                  <c:v>3686</c:v>
                </c:pt>
                <c:pt idx="9215">
                  <c:v>3686.4</c:v>
                </c:pt>
                <c:pt idx="9216">
                  <c:v>3686.8</c:v>
                </c:pt>
                <c:pt idx="9217">
                  <c:v>3687.2</c:v>
                </c:pt>
                <c:pt idx="9218">
                  <c:v>3687.6</c:v>
                </c:pt>
                <c:pt idx="9219">
                  <c:v>3688</c:v>
                </c:pt>
                <c:pt idx="9220">
                  <c:v>3688.4</c:v>
                </c:pt>
                <c:pt idx="9221">
                  <c:v>3688.8</c:v>
                </c:pt>
                <c:pt idx="9222">
                  <c:v>3689.2</c:v>
                </c:pt>
                <c:pt idx="9223">
                  <c:v>3689.6</c:v>
                </c:pt>
                <c:pt idx="9224">
                  <c:v>3690</c:v>
                </c:pt>
                <c:pt idx="9225">
                  <c:v>3690.4</c:v>
                </c:pt>
                <c:pt idx="9226">
                  <c:v>3690.8</c:v>
                </c:pt>
                <c:pt idx="9227">
                  <c:v>3691.2</c:v>
                </c:pt>
                <c:pt idx="9228">
                  <c:v>3691.6</c:v>
                </c:pt>
                <c:pt idx="9229">
                  <c:v>3692</c:v>
                </c:pt>
                <c:pt idx="9230">
                  <c:v>3692.4</c:v>
                </c:pt>
                <c:pt idx="9231">
                  <c:v>3692.8</c:v>
                </c:pt>
                <c:pt idx="9232">
                  <c:v>3693.2</c:v>
                </c:pt>
                <c:pt idx="9233">
                  <c:v>3693.6</c:v>
                </c:pt>
                <c:pt idx="9234">
                  <c:v>3694</c:v>
                </c:pt>
                <c:pt idx="9235">
                  <c:v>3694.4</c:v>
                </c:pt>
                <c:pt idx="9236">
                  <c:v>3694.8</c:v>
                </c:pt>
                <c:pt idx="9237">
                  <c:v>3695.2</c:v>
                </c:pt>
                <c:pt idx="9238">
                  <c:v>3695.6</c:v>
                </c:pt>
                <c:pt idx="9239">
                  <c:v>3696</c:v>
                </c:pt>
                <c:pt idx="9240">
                  <c:v>3696.4</c:v>
                </c:pt>
                <c:pt idx="9241">
                  <c:v>3696.8</c:v>
                </c:pt>
                <c:pt idx="9242">
                  <c:v>3697.2</c:v>
                </c:pt>
                <c:pt idx="9243">
                  <c:v>3697.6</c:v>
                </c:pt>
                <c:pt idx="9244">
                  <c:v>3698</c:v>
                </c:pt>
                <c:pt idx="9245">
                  <c:v>3698.4</c:v>
                </c:pt>
                <c:pt idx="9246">
                  <c:v>3698.8</c:v>
                </c:pt>
                <c:pt idx="9247">
                  <c:v>3699.2</c:v>
                </c:pt>
                <c:pt idx="9248">
                  <c:v>3699.6</c:v>
                </c:pt>
                <c:pt idx="9249">
                  <c:v>3700</c:v>
                </c:pt>
                <c:pt idx="9250">
                  <c:v>3700.4</c:v>
                </c:pt>
                <c:pt idx="9251">
                  <c:v>3700.8</c:v>
                </c:pt>
                <c:pt idx="9252">
                  <c:v>3701.2</c:v>
                </c:pt>
                <c:pt idx="9253">
                  <c:v>3701.6</c:v>
                </c:pt>
                <c:pt idx="9254">
                  <c:v>3702</c:v>
                </c:pt>
                <c:pt idx="9255">
                  <c:v>3702.4</c:v>
                </c:pt>
                <c:pt idx="9256">
                  <c:v>3702.8</c:v>
                </c:pt>
                <c:pt idx="9257">
                  <c:v>3703.2</c:v>
                </c:pt>
                <c:pt idx="9258">
                  <c:v>3703.6</c:v>
                </c:pt>
                <c:pt idx="9259">
                  <c:v>3704</c:v>
                </c:pt>
                <c:pt idx="9260">
                  <c:v>3704.4</c:v>
                </c:pt>
                <c:pt idx="9261">
                  <c:v>3704.8</c:v>
                </c:pt>
                <c:pt idx="9262">
                  <c:v>3705.2</c:v>
                </c:pt>
                <c:pt idx="9263">
                  <c:v>3705.6</c:v>
                </c:pt>
                <c:pt idx="9264">
                  <c:v>3706</c:v>
                </c:pt>
                <c:pt idx="9265">
                  <c:v>3706.4</c:v>
                </c:pt>
                <c:pt idx="9266">
                  <c:v>3706.8</c:v>
                </c:pt>
                <c:pt idx="9267">
                  <c:v>3707.2</c:v>
                </c:pt>
                <c:pt idx="9268">
                  <c:v>3707.6</c:v>
                </c:pt>
                <c:pt idx="9269">
                  <c:v>3708</c:v>
                </c:pt>
                <c:pt idx="9270">
                  <c:v>3708.4</c:v>
                </c:pt>
                <c:pt idx="9271">
                  <c:v>3708.8</c:v>
                </c:pt>
                <c:pt idx="9272">
                  <c:v>3709.2</c:v>
                </c:pt>
                <c:pt idx="9273">
                  <c:v>3709.6</c:v>
                </c:pt>
                <c:pt idx="9274">
                  <c:v>3710</c:v>
                </c:pt>
                <c:pt idx="9275">
                  <c:v>3710.4</c:v>
                </c:pt>
                <c:pt idx="9276">
                  <c:v>3710.8</c:v>
                </c:pt>
                <c:pt idx="9277">
                  <c:v>3711.2</c:v>
                </c:pt>
                <c:pt idx="9278">
                  <c:v>3711.6</c:v>
                </c:pt>
                <c:pt idx="9279">
                  <c:v>3712</c:v>
                </c:pt>
                <c:pt idx="9280">
                  <c:v>3712.4</c:v>
                </c:pt>
                <c:pt idx="9281">
                  <c:v>3712.8</c:v>
                </c:pt>
                <c:pt idx="9282">
                  <c:v>3713.2</c:v>
                </c:pt>
                <c:pt idx="9283">
                  <c:v>3713.6</c:v>
                </c:pt>
                <c:pt idx="9284">
                  <c:v>3714</c:v>
                </c:pt>
                <c:pt idx="9285">
                  <c:v>3714.4</c:v>
                </c:pt>
                <c:pt idx="9286">
                  <c:v>3714.8</c:v>
                </c:pt>
                <c:pt idx="9287">
                  <c:v>3715.2</c:v>
                </c:pt>
                <c:pt idx="9288">
                  <c:v>3715.6</c:v>
                </c:pt>
                <c:pt idx="9289">
                  <c:v>3716</c:v>
                </c:pt>
                <c:pt idx="9290">
                  <c:v>3716.4</c:v>
                </c:pt>
                <c:pt idx="9291">
                  <c:v>3716.8</c:v>
                </c:pt>
                <c:pt idx="9292">
                  <c:v>3717.2</c:v>
                </c:pt>
                <c:pt idx="9293">
                  <c:v>3717.6</c:v>
                </c:pt>
                <c:pt idx="9294">
                  <c:v>3718</c:v>
                </c:pt>
                <c:pt idx="9295">
                  <c:v>3718.4</c:v>
                </c:pt>
                <c:pt idx="9296">
                  <c:v>3718.8</c:v>
                </c:pt>
                <c:pt idx="9297">
                  <c:v>3719.2</c:v>
                </c:pt>
                <c:pt idx="9298">
                  <c:v>3719.6</c:v>
                </c:pt>
                <c:pt idx="9299">
                  <c:v>3720</c:v>
                </c:pt>
                <c:pt idx="9300">
                  <c:v>3720.4</c:v>
                </c:pt>
                <c:pt idx="9301">
                  <c:v>3720.8</c:v>
                </c:pt>
                <c:pt idx="9302">
                  <c:v>3721.2</c:v>
                </c:pt>
                <c:pt idx="9303">
                  <c:v>3721.6</c:v>
                </c:pt>
                <c:pt idx="9304">
                  <c:v>3722</c:v>
                </c:pt>
                <c:pt idx="9305">
                  <c:v>3722.4</c:v>
                </c:pt>
                <c:pt idx="9306">
                  <c:v>3722.8</c:v>
                </c:pt>
                <c:pt idx="9307">
                  <c:v>3723.2</c:v>
                </c:pt>
                <c:pt idx="9308">
                  <c:v>3723.6</c:v>
                </c:pt>
                <c:pt idx="9309">
                  <c:v>3724</c:v>
                </c:pt>
                <c:pt idx="9310">
                  <c:v>3724.4</c:v>
                </c:pt>
                <c:pt idx="9311">
                  <c:v>3724.8</c:v>
                </c:pt>
                <c:pt idx="9312">
                  <c:v>3725.2</c:v>
                </c:pt>
                <c:pt idx="9313">
                  <c:v>3725.6</c:v>
                </c:pt>
                <c:pt idx="9314">
                  <c:v>3726</c:v>
                </c:pt>
                <c:pt idx="9315">
                  <c:v>3726.4</c:v>
                </c:pt>
                <c:pt idx="9316">
                  <c:v>3726.8</c:v>
                </c:pt>
                <c:pt idx="9317">
                  <c:v>3727.2</c:v>
                </c:pt>
                <c:pt idx="9318">
                  <c:v>3727.6</c:v>
                </c:pt>
                <c:pt idx="9319">
                  <c:v>3728</c:v>
                </c:pt>
                <c:pt idx="9320">
                  <c:v>3728.4</c:v>
                </c:pt>
                <c:pt idx="9321">
                  <c:v>3728.8</c:v>
                </c:pt>
                <c:pt idx="9322">
                  <c:v>3729.2</c:v>
                </c:pt>
                <c:pt idx="9323">
                  <c:v>3729.6</c:v>
                </c:pt>
                <c:pt idx="9324">
                  <c:v>3730</c:v>
                </c:pt>
                <c:pt idx="9325">
                  <c:v>3730.4</c:v>
                </c:pt>
                <c:pt idx="9326">
                  <c:v>3730.8</c:v>
                </c:pt>
                <c:pt idx="9327">
                  <c:v>3731.2</c:v>
                </c:pt>
                <c:pt idx="9328">
                  <c:v>3731.6</c:v>
                </c:pt>
                <c:pt idx="9329">
                  <c:v>3732</c:v>
                </c:pt>
                <c:pt idx="9330">
                  <c:v>3732.4</c:v>
                </c:pt>
                <c:pt idx="9331">
                  <c:v>3732.8</c:v>
                </c:pt>
                <c:pt idx="9332">
                  <c:v>3733.2</c:v>
                </c:pt>
                <c:pt idx="9333">
                  <c:v>3733.6</c:v>
                </c:pt>
                <c:pt idx="9334">
                  <c:v>3734</c:v>
                </c:pt>
                <c:pt idx="9335">
                  <c:v>3734.4</c:v>
                </c:pt>
                <c:pt idx="9336">
                  <c:v>3734.8</c:v>
                </c:pt>
                <c:pt idx="9337">
                  <c:v>3735.2</c:v>
                </c:pt>
                <c:pt idx="9338">
                  <c:v>3735.6</c:v>
                </c:pt>
                <c:pt idx="9339">
                  <c:v>3736</c:v>
                </c:pt>
                <c:pt idx="9340">
                  <c:v>3736.4</c:v>
                </c:pt>
                <c:pt idx="9341">
                  <c:v>3736.8</c:v>
                </c:pt>
                <c:pt idx="9342">
                  <c:v>3737.2</c:v>
                </c:pt>
                <c:pt idx="9343">
                  <c:v>3737.6</c:v>
                </c:pt>
                <c:pt idx="9344">
                  <c:v>3738</c:v>
                </c:pt>
                <c:pt idx="9345">
                  <c:v>3738.4</c:v>
                </c:pt>
                <c:pt idx="9346">
                  <c:v>3738.8</c:v>
                </c:pt>
                <c:pt idx="9347">
                  <c:v>3739.2</c:v>
                </c:pt>
                <c:pt idx="9348">
                  <c:v>3739.6</c:v>
                </c:pt>
                <c:pt idx="9349">
                  <c:v>3740</c:v>
                </c:pt>
                <c:pt idx="9350">
                  <c:v>3740.4</c:v>
                </c:pt>
                <c:pt idx="9351">
                  <c:v>3740.8</c:v>
                </c:pt>
                <c:pt idx="9352">
                  <c:v>3741.2</c:v>
                </c:pt>
                <c:pt idx="9353">
                  <c:v>3741.6</c:v>
                </c:pt>
                <c:pt idx="9354">
                  <c:v>3742</c:v>
                </c:pt>
                <c:pt idx="9355">
                  <c:v>3742.4</c:v>
                </c:pt>
                <c:pt idx="9356">
                  <c:v>3742.8</c:v>
                </c:pt>
                <c:pt idx="9357">
                  <c:v>3743.2</c:v>
                </c:pt>
                <c:pt idx="9358">
                  <c:v>3743.6</c:v>
                </c:pt>
                <c:pt idx="9359">
                  <c:v>3744</c:v>
                </c:pt>
                <c:pt idx="9360">
                  <c:v>3744.4</c:v>
                </c:pt>
                <c:pt idx="9361">
                  <c:v>3744.8</c:v>
                </c:pt>
                <c:pt idx="9362">
                  <c:v>3745.2</c:v>
                </c:pt>
                <c:pt idx="9363">
                  <c:v>3745.6</c:v>
                </c:pt>
                <c:pt idx="9364">
                  <c:v>3746</c:v>
                </c:pt>
                <c:pt idx="9365">
                  <c:v>3746.4</c:v>
                </c:pt>
                <c:pt idx="9366">
                  <c:v>3746.8</c:v>
                </c:pt>
                <c:pt idx="9367">
                  <c:v>3747.2</c:v>
                </c:pt>
                <c:pt idx="9368">
                  <c:v>3747.6</c:v>
                </c:pt>
                <c:pt idx="9369">
                  <c:v>3748</c:v>
                </c:pt>
                <c:pt idx="9370">
                  <c:v>3748.4</c:v>
                </c:pt>
                <c:pt idx="9371">
                  <c:v>3748.8</c:v>
                </c:pt>
                <c:pt idx="9372">
                  <c:v>3749.2</c:v>
                </c:pt>
                <c:pt idx="9373">
                  <c:v>3749.6</c:v>
                </c:pt>
                <c:pt idx="9374">
                  <c:v>3750</c:v>
                </c:pt>
                <c:pt idx="9375">
                  <c:v>3750.4</c:v>
                </c:pt>
                <c:pt idx="9376">
                  <c:v>3750.8</c:v>
                </c:pt>
                <c:pt idx="9377">
                  <c:v>3751.2</c:v>
                </c:pt>
                <c:pt idx="9378">
                  <c:v>3751.6</c:v>
                </c:pt>
                <c:pt idx="9379">
                  <c:v>3752</c:v>
                </c:pt>
                <c:pt idx="9380">
                  <c:v>3752.4</c:v>
                </c:pt>
                <c:pt idx="9381">
                  <c:v>3752.8</c:v>
                </c:pt>
                <c:pt idx="9382">
                  <c:v>3753.2</c:v>
                </c:pt>
                <c:pt idx="9383">
                  <c:v>3753.6</c:v>
                </c:pt>
                <c:pt idx="9384">
                  <c:v>3754</c:v>
                </c:pt>
                <c:pt idx="9385">
                  <c:v>3754.4</c:v>
                </c:pt>
                <c:pt idx="9386">
                  <c:v>3754.8</c:v>
                </c:pt>
                <c:pt idx="9387">
                  <c:v>3755.2</c:v>
                </c:pt>
                <c:pt idx="9388">
                  <c:v>3755.6</c:v>
                </c:pt>
                <c:pt idx="9389">
                  <c:v>3756</c:v>
                </c:pt>
                <c:pt idx="9390">
                  <c:v>3756.4</c:v>
                </c:pt>
                <c:pt idx="9391">
                  <c:v>3756.8</c:v>
                </c:pt>
                <c:pt idx="9392">
                  <c:v>3757.2</c:v>
                </c:pt>
                <c:pt idx="9393">
                  <c:v>3757.6</c:v>
                </c:pt>
                <c:pt idx="9394">
                  <c:v>3758</c:v>
                </c:pt>
                <c:pt idx="9395">
                  <c:v>3758.4</c:v>
                </c:pt>
                <c:pt idx="9396">
                  <c:v>3758.8</c:v>
                </c:pt>
                <c:pt idx="9397">
                  <c:v>3759.2</c:v>
                </c:pt>
                <c:pt idx="9398">
                  <c:v>3759.6</c:v>
                </c:pt>
                <c:pt idx="9399">
                  <c:v>3760</c:v>
                </c:pt>
                <c:pt idx="9400">
                  <c:v>3760.4</c:v>
                </c:pt>
                <c:pt idx="9401">
                  <c:v>3760.8</c:v>
                </c:pt>
                <c:pt idx="9402">
                  <c:v>3761.2</c:v>
                </c:pt>
                <c:pt idx="9403">
                  <c:v>3761.6</c:v>
                </c:pt>
                <c:pt idx="9404">
                  <c:v>3762</c:v>
                </c:pt>
                <c:pt idx="9405">
                  <c:v>3762.4</c:v>
                </c:pt>
                <c:pt idx="9406">
                  <c:v>3762.8</c:v>
                </c:pt>
                <c:pt idx="9407">
                  <c:v>3763.2</c:v>
                </c:pt>
                <c:pt idx="9408">
                  <c:v>3763.6</c:v>
                </c:pt>
                <c:pt idx="9409">
                  <c:v>3764</c:v>
                </c:pt>
                <c:pt idx="9410">
                  <c:v>3764.4</c:v>
                </c:pt>
                <c:pt idx="9411">
                  <c:v>3764.8</c:v>
                </c:pt>
                <c:pt idx="9412">
                  <c:v>3765.2</c:v>
                </c:pt>
                <c:pt idx="9413">
                  <c:v>3765.6</c:v>
                </c:pt>
                <c:pt idx="9414">
                  <c:v>3766</c:v>
                </c:pt>
                <c:pt idx="9415">
                  <c:v>3766.4</c:v>
                </c:pt>
                <c:pt idx="9416">
                  <c:v>3766.8</c:v>
                </c:pt>
                <c:pt idx="9417">
                  <c:v>3767.2</c:v>
                </c:pt>
                <c:pt idx="9418">
                  <c:v>3767.6</c:v>
                </c:pt>
                <c:pt idx="9419">
                  <c:v>3768</c:v>
                </c:pt>
                <c:pt idx="9420">
                  <c:v>3768.4</c:v>
                </c:pt>
                <c:pt idx="9421">
                  <c:v>3768.8</c:v>
                </c:pt>
                <c:pt idx="9422">
                  <c:v>3769.2</c:v>
                </c:pt>
                <c:pt idx="9423">
                  <c:v>3769.6</c:v>
                </c:pt>
                <c:pt idx="9424">
                  <c:v>3770</c:v>
                </c:pt>
                <c:pt idx="9425">
                  <c:v>3770.4</c:v>
                </c:pt>
                <c:pt idx="9426">
                  <c:v>3770.8</c:v>
                </c:pt>
                <c:pt idx="9427">
                  <c:v>3771.2</c:v>
                </c:pt>
                <c:pt idx="9428">
                  <c:v>3771.6</c:v>
                </c:pt>
                <c:pt idx="9429">
                  <c:v>3772</c:v>
                </c:pt>
                <c:pt idx="9430">
                  <c:v>3772.4</c:v>
                </c:pt>
                <c:pt idx="9431">
                  <c:v>3772.8</c:v>
                </c:pt>
                <c:pt idx="9432">
                  <c:v>3773.2</c:v>
                </c:pt>
                <c:pt idx="9433">
                  <c:v>3773.6</c:v>
                </c:pt>
                <c:pt idx="9434">
                  <c:v>3774</c:v>
                </c:pt>
                <c:pt idx="9435">
                  <c:v>3774.4</c:v>
                </c:pt>
                <c:pt idx="9436">
                  <c:v>3774.8</c:v>
                </c:pt>
                <c:pt idx="9437">
                  <c:v>3775.2</c:v>
                </c:pt>
                <c:pt idx="9438">
                  <c:v>3775.6</c:v>
                </c:pt>
                <c:pt idx="9439">
                  <c:v>3776</c:v>
                </c:pt>
                <c:pt idx="9440">
                  <c:v>3776.4</c:v>
                </c:pt>
                <c:pt idx="9441">
                  <c:v>3776.8</c:v>
                </c:pt>
                <c:pt idx="9442">
                  <c:v>3777.2</c:v>
                </c:pt>
                <c:pt idx="9443">
                  <c:v>3777.6</c:v>
                </c:pt>
                <c:pt idx="9444">
                  <c:v>3778</c:v>
                </c:pt>
                <c:pt idx="9445">
                  <c:v>3778.4</c:v>
                </c:pt>
                <c:pt idx="9446">
                  <c:v>3778.8</c:v>
                </c:pt>
                <c:pt idx="9447">
                  <c:v>3779.2</c:v>
                </c:pt>
                <c:pt idx="9448">
                  <c:v>3779.6</c:v>
                </c:pt>
                <c:pt idx="9449">
                  <c:v>3780</c:v>
                </c:pt>
                <c:pt idx="9450">
                  <c:v>3780.4</c:v>
                </c:pt>
                <c:pt idx="9451">
                  <c:v>3780.8</c:v>
                </c:pt>
                <c:pt idx="9452">
                  <c:v>3781.2</c:v>
                </c:pt>
                <c:pt idx="9453">
                  <c:v>3781.6</c:v>
                </c:pt>
                <c:pt idx="9454">
                  <c:v>3782</c:v>
                </c:pt>
                <c:pt idx="9455">
                  <c:v>3782.4</c:v>
                </c:pt>
                <c:pt idx="9456">
                  <c:v>3782.8</c:v>
                </c:pt>
                <c:pt idx="9457">
                  <c:v>3783.2</c:v>
                </c:pt>
                <c:pt idx="9458">
                  <c:v>3783.6</c:v>
                </c:pt>
                <c:pt idx="9459">
                  <c:v>3784</c:v>
                </c:pt>
                <c:pt idx="9460">
                  <c:v>3784.4</c:v>
                </c:pt>
                <c:pt idx="9461">
                  <c:v>3784.8</c:v>
                </c:pt>
                <c:pt idx="9462">
                  <c:v>3785.2</c:v>
                </c:pt>
                <c:pt idx="9463">
                  <c:v>3785.6</c:v>
                </c:pt>
                <c:pt idx="9464">
                  <c:v>3786</c:v>
                </c:pt>
                <c:pt idx="9465">
                  <c:v>3786.4</c:v>
                </c:pt>
                <c:pt idx="9466">
                  <c:v>3786.8</c:v>
                </c:pt>
                <c:pt idx="9467">
                  <c:v>3787.2</c:v>
                </c:pt>
                <c:pt idx="9468">
                  <c:v>3787.6</c:v>
                </c:pt>
                <c:pt idx="9469">
                  <c:v>3788</c:v>
                </c:pt>
                <c:pt idx="9470">
                  <c:v>3788.4</c:v>
                </c:pt>
                <c:pt idx="9471">
                  <c:v>3788.8</c:v>
                </c:pt>
                <c:pt idx="9472">
                  <c:v>3789.2</c:v>
                </c:pt>
                <c:pt idx="9473">
                  <c:v>3789.6</c:v>
                </c:pt>
                <c:pt idx="9474">
                  <c:v>3790</c:v>
                </c:pt>
                <c:pt idx="9475">
                  <c:v>3790.4</c:v>
                </c:pt>
                <c:pt idx="9476">
                  <c:v>3790.8</c:v>
                </c:pt>
                <c:pt idx="9477">
                  <c:v>3791.2</c:v>
                </c:pt>
                <c:pt idx="9478">
                  <c:v>3791.6</c:v>
                </c:pt>
                <c:pt idx="9479">
                  <c:v>3792</c:v>
                </c:pt>
                <c:pt idx="9480">
                  <c:v>3792.4</c:v>
                </c:pt>
                <c:pt idx="9481">
                  <c:v>3792.8</c:v>
                </c:pt>
                <c:pt idx="9482">
                  <c:v>3793.2</c:v>
                </c:pt>
                <c:pt idx="9483">
                  <c:v>3793.6</c:v>
                </c:pt>
                <c:pt idx="9484">
                  <c:v>3794</c:v>
                </c:pt>
                <c:pt idx="9485">
                  <c:v>3794.4</c:v>
                </c:pt>
                <c:pt idx="9486">
                  <c:v>3794.8</c:v>
                </c:pt>
                <c:pt idx="9487">
                  <c:v>3795.2</c:v>
                </c:pt>
                <c:pt idx="9488">
                  <c:v>3795.6</c:v>
                </c:pt>
                <c:pt idx="9489">
                  <c:v>3796</c:v>
                </c:pt>
                <c:pt idx="9490">
                  <c:v>3796.4</c:v>
                </c:pt>
                <c:pt idx="9491">
                  <c:v>3796.8</c:v>
                </c:pt>
                <c:pt idx="9492">
                  <c:v>3797.2</c:v>
                </c:pt>
                <c:pt idx="9493">
                  <c:v>3797.6</c:v>
                </c:pt>
                <c:pt idx="9494">
                  <c:v>3798</c:v>
                </c:pt>
                <c:pt idx="9495">
                  <c:v>3798.4</c:v>
                </c:pt>
                <c:pt idx="9496">
                  <c:v>3798.8</c:v>
                </c:pt>
                <c:pt idx="9497">
                  <c:v>3799.2</c:v>
                </c:pt>
                <c:pt idx="9498">
                  <c:v>3799.6</c:v>
                </c:pt>
                <c:pt idx="9499">
                  <c:v>3800</c:v>
                </c:pt>
                <c:pt idx="9500">
                  <c:v>3800.4</c:v>
                </c:pt>
                <c:pt idx="9501">
                  <c:v>3800.8</c:v>
                </c:pt>
                <c:pt idx="9502">
                  <c:v>3801.2</c:v>
                </c:pt>
                <c:pt idx="9503">
                  <c:v>3801.6</c:v>
                </c:pt>
                <c:pt idx="9504">
                  <c:v>3802</c:v>
                </c:pt>
                <c:pt idx="9505">
                  <c:v>3802.4</c:v>
                </c:pt>
                <c:pt idx="9506">
                  <c:v>3802.8</c:v>
                </c:pt>
                <c:pt idx="9507">
                  <c:v>3803.2</c:v>
                </c:pt>
                <c:pt idx="9508">
                  <c:v>3803.6</c:v>
                </c:pt>
                <c:pt idx="9509">
                  <c:v>3804</c:v>
                </c:pt>
                <c:pt idx="9510">
                  <c:v>3804.4</c:v>
                </c:pt>
                <c:pt idx="9511">
                  <c:v>3804.8</c:v>
                </c:pt>
                <c:pt idx="9512">
                  <c:v>3805.2</c:v>
                </c:pt>
                <c:pt idx="9513">
                  <c:v>3805.6</c:v>
                </c:pt>
                <c:pt idx="9514">
                  <c:v>3806</c:v>
                </c:pt>
                <c:pt idx="9515">
                  <c:v>3806.4</c:v>
                </c:pt>
                <c:pt idx="9516">
                  <c:v>3806.8</c:v>
                </c:pt>
                <c:pt idx="9517">
                  <c:v>3807.2</c:v>
                </c:pt>
                <c:pt idx="9518">
                  <c:v>3807.6</c:v>
                </c:pt>
                <c:pt idx="9519">
                  <c:v>3808</c:v>
                </c:pt>
                <c:pt idx="9520">
                  <c:v>3808.4</c:v>
                </c:pt>
                <c:pt idx="9521">
                  <c:v>3808.8</c:v>
                </c:pt>
                <c:pt idx="9522">
                  <c:v>3809.2</c:v>
                </c:pt>
                <c:pt idx="9523">
                  <c:v>3809.6</c:v>
                </c:pt>
                <c:pt idx="9524">
                  <c:v>3810</c:v>
                </c:pt>
                <c:pt idx="9525">
                  <c:v>3810.4</c:v>
                </c:pt>
                <c:pt idx="9526">
                  <c:v>3810.8</c:v>
                </c:pt>
                <c:pt idx="9527">
                  <c:v>3811.2</c:v>
                </c:pt>
                <c:pt idx="9528">
                  <c:v>3811.6</c:v>
                </c:pt>
                <c:pt idx="9529">
                  <c:v>3812</c:v>
                </c:pt>
                <c:pt idx="9530">
                  <c:v>3812.4</c:v>
                </c:pt>
                <c:pt idx="9531">
                  <c:v>3812.8</c:v>
                </c:pt>
                <c:pt idx="9532">
                  <c:v>3813.2</c:v>
                </c:pt>
                <c:pt idx="9533">
                  <c:v>3813.6</c:v>
                </c:pt>
                <c:pt idx="9534">
                  <c:v>3814</c:v>
                </c:pt>
                <c:pt idx="9535">
                  <c:v>3814.4</c:v>
                </c:pt>
                <c:pt idx="9536">
                  <c:v>3814.8</c:v>
                </c:pt>
                <c:pt idx="9537">
                  <c:v>3815.2</c:v>
                </c:pt>
                <c:pt idx="9538">
                  <c:v>3815.6</c:v>
                </c:pt>
                <c:pt idx="9539">
                  <c:v>3816</c:v>
                </c:pt>
                <c:pt idx="9540">
                  <c:v>3816.4</c:v>
                </c:pt>
                <c:pt idx="9541">
                  <c:v>3816.8</c:v>
                </c:pt>
                <c:pt idx="9542">
                  <c:v>3817.2</c:v>
                </c:pt>
                <c:pt idx="9543">
                  <c:v>3817.6</c:v>
                </c:pt>
                <c:pt idx="9544">
                  <c:v>3818</c:v>
                </c:pt>
                <c:pt idx="9545">
                  <c:v>3818.4</c:v>
                </c:pt>
                <c:pt idx="9546">
                  <c:v>3818.8</c:v>
                </c:pt>
                <c:pt idx="9547">
                  <c:v>3819.2</c:v>
                </c:pt>
                <c:pt idx="9548">
                  <c:v>3819.6</c:v>
                </c:pt>
                <c:pt idx="9549">
                  <c:v>3820</c:v>
                </c:pt>
                <c:pt idx="9550">
                  <c:v>3820.4</c:v>
                </c:pt>
                <c:pt idx="9551">
                  <c:v>3820.8</c:v>
                </c:pt>
                <c:pt idx="9552">
                  <c:v>3821.2</c:v>
                </c:pt>
                <c:pt idx="9553">
                  <c:v>3821.6</c:v>
                </c:pt>
                <c:pt idx="9554">
                  <c:v>3822</c:v>
                </c:pt>
                <c:pt idx="9555">
                  <c:v>3822.4</c:v>
                </c:pt>
                <c:pt idx="9556">
                  <c:v>3822.8</c:v>
                </c:pt>
                <c:pt idx="9557">
                  <c:v>3823.2</c:v>
                </c:pt>
                <c:pt idx="9558">
                  <c:v>3823.6</c:v>
                </c:pt>
                <c:pt idx="9559">
                  <c:v>3824</c:v>
                </c:pt>
                <c:pt idx="9560">
                  <c:v>3824.4</c:v>
                </c:pt>
                <c:pt idx="9561">
                  <c:v>3824.8</c:v>
                </c:pt>
                <c:pt idx="9562">
                  <c:v>3825.2</c:v>
                </c:pt>
                <c:pt idx="9563">
                  <c:v>3825.6</c:v>
                </c:pt>
                <c:pt idx="9564">
                  <c:v>3826</c:v>
                </c:pt>
                <c:pt idx="9565">
                  <c:v>3826.4</c:v>
                </c:pt>
                <c:pt idx="9566">
                  <c:v>3826.8</c:v>
                </c:pt>
                <c:pt idx="9567">
                  <c:v>3827.2</c:v>
                </c:pt>
                <c:pt idx="9568">
                  <c:v>3827.6</c:v>
                </c:pt>
                <c:pt idx="9569">
                  <c:v>3828</c:v>
                </c:pt>
                <c:pt idx="9570">
                  <c:v>3828.4</c:v>
                </c:pt>
                <c:pt idx="9571">
                  <c:v>3828.8</c:v>
                </c:pt>
                <c:pt idx="9572">
                  <c:v>3829.2</c:v>
                </c:pt>
                <c:pt idx="9573">
                  <c:v>3829.6</c:v>
                </c:pt>
                <c:pt idx="9574">
                  <c:v>3830</c:v>
                </c:pt>
                <c:pt idx="9575">
                  <c:v>3830.4</c:v>
                </c:pt>
                <c:pt idx="9576">
                  <c:v>3830.8</c:v>
                </c:pt>
                <c:pt idx="9577">
                  <c:v>3831.2</c:v>
                </c:pt>
                <c:pt idx="9578">
                  <c:v>3831.6</c:v>
                </c:pt>
                <c:pt idx="9579">
                  <c:v>3832</c:v>
                </c:pt>
                <c:pt idx="9580">
                  <c:v>3832.4</c:v>
                </c:pt>
                <c:pt idx="9581">
                  <c:v>3832.8</c:v>
                </c:pt>
                <c:pt idx="9582">
                  <c:v>3833.2</c:v>
                </c:pt>
                <c:pt idx="9583">
                  <c:v>3833.6</c:v>
                </c:pt>
                <c:pt idx="9584">
                  <c:v>3834</c:v>
                </c:pt>
                <c:pt idx="9585">
                  <c:v>3834.4</c:v>
                </c:pt>
                <c:pt idx="9586">
                  <c:v>3834.8</c:v>
                </c:pt>
                <c:pt idx="9587">
                  <c:v>3835.2</c:v>
                </c:pt>
                <c:pt idx="9588">
                  <c:v>3835.6</c:v>
                </c:pt>
                <c:pt idx="9589">
                  <c:v>3836</c:v>
                </c:pt>
                <c:pt idx="9590">
                  <c:v>3836.4</c:v>
                </c:pt>
                <c:pt idx="9591">
                  <c:v>3836.8</c:v>
                </c:pt>
                <c:pt idx="9592">
                  <c:v>3837.2</c:v>
                </c:pt>
                <c:pt idx="9593">
                  <c:v>3837.6</c:v>
                </c:pt>
                <c:pt idx="9594">
                  <c:v>3838</c:v>
                </c:pt>
                <c:pt idx="9595">
                  <c:v>3838.4</c:v>
                </c:pt>
                <c:pt idx="9596">
                  <c:v>3838.8</c:v>
                </c:pt>
                <c:pt idx="9597">
                  <c:v>3839.2</c:v>
                </c:pt>
                <c:pt idx="9598">
                  <c:v>3839.6</c:v>
                </c:pt>
                <c:pt idx="9599">
                  <c:v>3840</c:v>
                </c:pt>
                <c:pt idx="9600">
                  <c:v>3840.4</c:v>
                </c:pt>
                <c:pt idx="9601">
                  <c:v>3840.8</c:v>
                </c:pt>
                <c:pt idx="9602">
                  <c:v>3841.2</c:v>
                </c:pt>
                <c:pt idx="9603">
                  <c:v>3841.6</c:v>
                </c:pt>
                <c:pt idx="9604">
                  <c:v>3842</c:v>
                </c:pt>
                <c:pt idx="9605">
                  <c:v>3842.4</c:v>
                </c:pt>
                <c:pt idx="9606">
                  <c:v>3842.8</c:v>
                </c:pt>
                <c:pt idx="9607">
                  <c:v>3843.2</c:v>
                </c:pt>
                <c:pt idx="9608">
                  <c:v>3843.6</c:v>
                </c:pt>
                <c:pt idx="9609">
                  <c:v>3844</c:v>
                </c:pt>
                <c:pt idx="9610">
                  <c:v>3844.4</c:v>
                </c:pt>
                <c:pt idx="9611">
                  <c:v>3844.8</c:v>
                </c:pt>
                <c:pt idx="9612">
                  <c:v>3845.2</c:v>
                </c:pt>
                <c:pt idx="9613">
                  <c:v>3845.6</c:v>
                </c:pt>
                <c:pt idx="9614">
                  <c:v>3846</c:v>
                </c:pt>
                <c:pt idx="9615">
                  <c:v>3846.4</c:v>
                </c:pt>
                <c:pt idx="9616">
                  <c:v>3846.8</c:v>
                </c:pt>
                <c:pt idx="9617">
                  <c:v>3847.2</c:v>
                </c:pt>
                <c:pt idx="9618">
                  <c:v>3847.6</c:v>
                </c:pt>
                <c:pt idx="9619">
                  <c:v>3848</c:v>
                </c:pt>
                <c:pt idx="9620">
                  <c:v>3848.4</c:v>
                </c:pt>
                <c:pt idx="9621">
                  <c:v>3848.8</c:v>
                </c:pt>
                <c:pt idx="9622">
                  <c:v>3849.2</c:v>
                </c:pt>
                <c:pt idx="9623">
                  <c:v>3849.6</c:v>
                </c:pt>
                <c:pt idx="9624">
                  <c:v>3850</c:v>
                </c:pt>
                <c:pt idx="9625">
                  <c:v>3850.4</c:v>
                </c:pt>
                <c:pt idx="9626">
                  <c:v>3850.8</c:v>
                </c:pt>
                <c:pt idx="9627">
                  <c:v>3851.2</c:v>
                </c:pt>
                <c:pt idx="9628">
                  <c:v>3851.6</c:v>
                </c:pt>
                <c:pt idx="9629">
                  <c:v>3852</c:v>
                </c:pt>
                <c:pt idx="9630">
                  <c:v>3852.4</c:v>
                </c:pt>
                <c:pt idx="9631">
                  <c:v>3852.8</c:v>
                </c:pt>
                <c:pt idx="9632">
                  <c:v>3853.2</c:v>
                </c:pt>
                <c:pt idx="9633">
                  <c:v>3853.6</c:v>
                </c:pt>
                <c:pt idx="9634">
                  <c:v>3854</c:v>
                </c:pt>
                <c:pt idx="9635">
                  <c:v>3854.4</c:v>
                </c:pt>
                <c:pt idx="9636">
                  <c:v>3854.8</c:v>
                </c:pt>
                <c:pt idx="9637">
                  <c:v>3855.2</c:v>
                </c:pt>
                <c:pt idx="9638">
                  <c:v>3855.6</c:v>
                </c:pt>
                <c:pt idx="9639">
                  <c:v>3856</c:v>
                </c:pt>
                <c:pt idx="9640">
                  <c:v>3856.4</c:v>
                </c:pt>
                <c:pt idx="9641">
                  <c:v>3856.8</c:v>
                </c:pt>
                <c:pt idx="9642">
                  <c:v>3857.2</c:v>
                </c:pt>
                <c:pt idx="9643">
                  <c:v>3857.6</c:v>
                </c:pt>
                <c:pt idx="9644">
                  <c:v>3858</c:v>
                </c:pt>
                <c:pt idx="9645">
                  <c:v>3858.4</c:v>
                </c:pt>
                <c:pt idx="9646">
                  <c:v>3858.8</c:v>
                </c:pt>
                <c:pt idx="9647">
                  <c:v>3859.2</c:v>
                </c:pt>
                <c:pt idx="9648">
                  <c:v>3859.6</c:v>
                </c:pt>
                <c:pt idx="9649">
                  <c:v>3860</c:v>
                </c:pt>
                <c:pt idx="9650">
                  <c:v>3860.4</c:v>
                </c:pt>
                <c:pt idx="9651">
                  <c:v>3860.8</c:v>
                </c:pt>
                <c:pt idx="9652">
                  <c:v>3861.2</c:v>
                </c:pt>
                <c:pt idx="9653">
                  <c:v>3861.6</c:v>
                </c:pt>
                <c:pt idx="9654">
                  <c:v>3862</c:v>
                </c:pt>
                <c:pt idx="9655">
                  <c:v>3862.4</c:v>
                </c:pt>
                <c:pt idx="9656">
                  <c:v>3862.8</c:v>
                </c:pt>
                <c:pt idx="9657">
                  <c:v>3863.2</c:v>
                </c:pt>
                <c:pt idx="9658">
                  <c:v>3863.6</c:v>
                </c:pt>
                <c:pt idx="9659">
                  <c:v>3864</c:v>
                </c:pt>
                <c:pt idx="9660">
                  <c:v>3864.4</c:v>
                </c:pt>
                <c:pt idx="9661">
                  <c:v>3864.8</c:v>
                </c:pt>
                <c:pt idx="9662">
                  <c:v>3865.2</c:v>
                </c:pt>
                <c:pt idx="9663">
                  <c:v>3865.6</c:v>
                </c:pt>
                <c:pt idx="9664">
                  <c:v>3866</c:v>
                </c:pt>
                <c:pt idx="9665">
                  <c:v>3866.4</c:v>
                </c:pt>
                <c:pt idx="9666">
                  <c:v>3866.8</c:v>
                </c:pt>
                <c:pt idx="9667">
                  <c:v>3867.2</c:v>
                </c:pt>
                <c:pt idx="9668">
                  <c:v>3867.6</c:v>
                </c:pt>
                <c:pt idx="9669">
                  <c:v>3868</c:v>
                </c:pt>
                <c:pt idx="9670">
                  <c:v>3868.4</c:v>
                </c:pt>
                <c:pt idx="9671">
                  <c:v>3868.8</c:v>
                </c:pt>
                <c:pt idx="9672">
                  <c:v>3869.2</c:v>
                </c:pt>
                <c:pt idx="9673">
                  <c:v>3869.6</c:v>
                </c:pt>
                <c:pt idx="9674">
                  <c:v>3870</c:v>
                </c:pt>
                <c:pt idx="9675">
                  <c:v>3870.4</c:v>
                </c:pt>
                <c:pt idx="9676">
                  <c:v>3870.8</c:v>
                </c:pt>
                <c:pt idx="9677">
                  <c:v>3871.2</c:v>
                </c:pt>
                <c:pt idx="9678">
                  <c:v>3871.6</c:v>
                </c:pt>
                <c:pt idx="9679">
                  <c:v>3872</c:v>
                </c:pt>
                <c:pt idx="9680">
                  <c:v>3872.4</c:v>
                </c:pt>
                <c:pt idx="9681">
                  <c:v>3872.8</c:v>
                </c:pt>
                <c:pt idx="9682">
                  <c:v>3873.2</c:v>
                </c:pt>
                <c:pt idx="9683">
                  <c:v>3873.6</c:v>
                </c:pt>
                <c:pt idx="9684">
                  <c:v>3874</c:v>
                </c:pt>
                <c:pt idx="9685">
                  <c:v>3874.4</c:v>
                </c:pt>
                <c:pt idx="9686">
                  <c:v>3874.8</c:v>
                </c:pt>
                <c:pt idx="9687">
                  <c:v>3875.2</c:v>
                </c:pt>
                <c:pt idx="9688">
                  <c:v>3875.6</c:v>
                </c:pt>
                <c:pt idx="9689">
                  <c:v>3876</c:v>
                </c:pt>
                <c:pt idx="9690">
                  <c:v>3876.4</c:v>
                </c:pt>
                <c:pt idx="9691">
                  <c:v>3876.8</c:v>
                </c:pt>
                <c:pt idx="9692">
                  <c:v>3877.2</c:v>
                </c:pt>
                <c:pt idx="9693">
                  <c:v>3877.6</c:v>
                </c:pt>
                <c:pt idx="9694">
                  <c:v>3878</c:v>
                </c:pt>
                <c:pt idx="9695">
                  <c:v>3878.4</c:v>
                </c:pt>
                <c:pt idx="9696">
                  <c:v>3878.8</c:v>
                </c:pt>
                <c:pt idx="9697">
                  <c:v>3879.2</c:v>
                </c:pt>
                <c:pt idx="9698">
                  <c:v>3879.6</c:v>
                </c:pt>
                <c:pt idx="9699">
                  <c:v>3880</c:v>
                </c:pt>
                <c:pt idx="9700">
                  <c:v>3880.4</c:v>
                </c:pt>
                <c:pt idx="9701">
                  <c:v>3880.8</c:v>
                </c:pt>
                <c:pt idx="9702">
                  <c:v>3881.2</c:v>
                </c:pt>
                <c:pt idx="9703">
                  <c:v>3881.6</c:v>
                </c:pt>
                <c:pt idx="9704">
                  <c:v>3882</c:v>
                </c:pt>
                <c:pt idx="9705">
                  <c:v>3882.4</c:v>
                </c:pt>
                <c:pt idx="9706">
                  <c:v>3882.8</c:v>
                </c:pt>
                <c:pt idx="9707">
                  <c:v>3883.2</c:v>
                </c:pt>
                <c:pt idx="9708">
                  <c:v>3883.6</c:v>
                </c:pt>
                <c:pt idx="9709">
                  <c:v>3884</c:v>
                </c:pt>
                <c:pt idx="9710">
                  <c:v>3884.4</c:v>
                </c:pt>
                <c:pt idx="9711">
                  <c:v>3884.8</c:v>
                </c:pt>
                <c:pt idx="9712">
                  <c:v>3885.2</c:v>
                </c:pt>
                <c:pt idx="9713">
                  <c:v>3885.6</c:v>
                </c:pt>
                <c:pt idx="9714">
                  <c:v>3886</c:v>
                </c:pt>
                <c:pt idx="9715">
                  <c:v>3886.4</c:v>
                </c:pt>
                <c:pt idx="9716">
                  <c:v>3886.8</c:v>
                </c:pt>
                <c:pt idx="9717">
                  <c:v>3887.2</c:v>
                </c:pt>
                <c:pt idx="9718">
                  <c:v>3887.6</c:v>
                </c:pt>
                <c:pt idx="9719">
                  <c:v>3888</c:v>
                </c:pt>
                <c:pt idx="9720">
                  <c:v>3888.4</c:v>
                </c:pt>
                <c:pt idx="9721">
                  <c:v>3888.8</c:v>
                </c:pt>
                <c:pt idx="9722">
                  <c:v>3889.2</c:v>
                </c:pt>
                <c:pt idx="9723">
                  <c:v>3889.6</c:v>
                </c:pt>
                <c:pt idx="9724">
                  <c:v>3890</c:v>
                </c:pt>
                <c:pt idx="9725">
                  <c:v>3890.4</c:v>
                </c:pt>
                <c:pt idx="9726">
                  <c:v>3890.8</c:v>
                </c:pt>
                <c:pt idx="9727">
                  <c:v>3891.2</c:v>
                </c:pt>
                <c:pt idx="9728">
                  <c:v>3891.6</c:v>
                </c:pt>
                <c:pt idx="9729">
                  <c:v>3892</c:v>
                </c:pt>
                <c:pt idx="9730">
                  <c:v>3892.4</c:v>
                </c:pt>
                <c:pt idx="9731">
                  <c:v>3892.8</c:v>
                </c:pt>
                <c:pt idx="9732">
                  <c:v>3893.2</c:v>
                </c:pt>
                <c:pt idx="9733">
                  <c:v>3893.6</c:v>
                </c:pt>
                <c:pt idx="9734">
                  <c:v>3894</c:v>
                </c:pt>
                <c:pt idx="9735">
                  <c:v>3894.4</c:v>
                </c:pt>
                <c:pt idx="9736">
                  <c:v>3894.8</c:v>
                </c:pt>
                <c:pt idx="9737">
                  <c:v>3895.2</c:v>
                </c:pt>
                <c:pt idx="9738">
                  <c:v>3895.6</c:v>
                </c:pt>
                <c:pt idx="9739">
                  <c:v>3896</c:v>
                </c:pt>
                <c:pt idx="9740">
                  <c:v>3896.4</c:v>
                </c:pt>
                <c:pt idx="9741">
                  <c:v>3896.8</c:v>
                </c:pt>
                <c:pt idx="9742">
                  <c:v>3897.2</c:v>
                </c:pt>
                <c:pt idx="9743">
                  <c:v>3897.6</c:v>
                </c:pt>
                <c:pt idx="9744">
                  <c:v>3898</c:v>
                </c:pt>
                <c:pt idx="9745">
                  <c:v>3898.4</c:v>
                </c:pt>
                <c:pt idx="9746">
                  <c:v>3898.8</c:v>
                </c:pt>
                <c:pt idx="9747">
                  <c:v>3899.2</c:v>
                </c:pt>
                <c:pt idx="9748">
                  <c:v>3899.6</c:v>
                </c:pt>
                <c:pt idx="9749">
                  <c:v>3900</c:v>
                </c:pt>
                <c:pt idx="9750">
                  <c:v>3900.4</c:v>
                </c:pt>
                <c:pt idx="9751">
                  <c:v>3900.8</c:v>
                </c:pt>
                <c:pt idx="9752">
                  <c:v>3901.2</c:v>
                </c:pt>
                <c:pt idx="9753">
                  <c:v>3901.6</c:v>
                </c:pt>
                <c:pt idx="9754">
                  <c:v>3902</c:v>
                </c:pt>
                <c:pt idx="9755">
                  <c:v>3902.4</c:v>
                </c:pt>
                <c:pt idx="9756">
                  <c:v>3902.8</c:v>
                </c:pt>
                <c:pt idx="9757">
                  <c:v>3903.2</c:v>
                </c:pt>
                <c:pt idx="9758">
                  <c:v>3903.6</c:v>
                </c:pt>
                <c:pt idx="9759">
                  <c:v>3904</c:v>
                </c:pt>
                <c:pt idx="9760">
                  <c:v>3904.4</c:v>
                </c:pt>
                <c:pt idx="9761">
                  <c:v>3904.8</c:v>
                </c:pt>
                <c:pt idx="9762">
                  <c:v>3905.2</c:v>
                </c:pt>
                <c:pt idx="9763">
                  <c:v>3905.6</c:v>
                </c:pt>
                <c:pt idx="9764">
                  <c:v>3906</c:v>
                </c:pt>
                <c:pt idx="9765">
                  <c:v>3906.4</c:v>
                </c:pt>
                <c:pt idx="9766">
                  <c:v>3906.8</c:v>
                </c:pt>
                <c:pt idx="9767">
                  <c:v>3907.2</c:v>
                </c:pt>
                <c:pt idx="9768">
                  <c:v>3907.6</c:v>
                </c:pt>
                <c:pt idx="9769">
                  <c:v>3908</c:v>
                </c:pt>
                <c:pt idx="9770">
                  <c:v>3908.4</c:v>
                </c:pt>
                <c:pt idx="9771">
                  <c:v>3908.8</c:v>
                </c:pt>
                <c:pt idx="9772">
                  <c:v>3909.2</c:v>
                </c:pt>
                <c:pt idx="9773">
                  <c:v>3909.6</c:v>
                </c:pt>
                <c:pt idx="9774">
                  <c:v>3910</c:v>
                </c:pt>
                <c:pt idx="9775">
                  <c:v>3910.4</c:v>
                </c:pt>
                <c:pt idx="9776">
                  <c:v>3910.8</c:v>
                </c:pt>
                <c:pt idx="9777">
                  <c:v>3911.2</c:v>
                </c:pt>
                <c:pt idx="9778">
                  <c:v>3911.6</c:v>
                </c:pt>
                <c:pt idx="9779">
                  <c:v>3912</c:v>
                </c:pt>
                <c:pt idx="9780">
                  <c:v>3912.4</c:v>
                </c:pt>
                <c:pt idx="9781">
                  <c:v>3912.8</c:v>
                </c:pt>
                <c:pt idx="9782">
                  <c:v>3913.2</c:v>
                </c:pt>
                <c:pt idx="9783">
                  <c:v>3913.6</c:v>
                </c:pt>
                <c:pt idx="9784">
                  <c:v>3914</c:v>
                </c:pt>
                <c:pt idx="9785">
                  <c:v>3914.4</c:v>
                </c:pt>
                <c:pt idx="9786">
                  <c:v>3914.8</c:v>
                </c:pt>
                <c:pt idx="9787">
                  <c:v>3915.2</c:v>
                </c:pt>
                <c:pt idx="9788">
                  <c:v>3915.6</c:v>
                </c:pt>
                <c:pt idx="9789">
                  <c:v>3916</c:v>
                </c:pt>
                <c:pt idx="9790">
                  <c:v>3916.4</c:v>
                </c:pt>
                <c:pt idx="9791">
                  <c:v>3916.8</c:v>
                </c:pt>
                <c:pt idx="9792">
                  <c:v>3917.2</c:v>
                </c:pt>
                <c:pt idx="9793">
                  <c:v>3917.6</c:v>
                </c:pt>
                <c:pt idx="9794">
                  <c:v>3918</c:v>
                </c:pt>
                <c:pt idx="9795">
                  <c:v>3918.4</c:v>
                </c:pt>
                <c:pt idx="9796">
                  <c:v>3918.8</c:v>
                </c:pt>
                <c:pt idx="9797">
                  <c:v>3919.2</c:v>
                </c:pt>
                <c:pt idx="9798">
                  <c:v>3919.6</c:v>
                </c:pt>
                <c:pt idx="9799">
                  <c:v>3920</c:v>
                </c:pt>
                <c:pt idx="9800">
                  <c:v>3920.4</c:v>
                </c:pt>
                <c:pt idx="9801">
                  <c:v>3920.8</c:v>
                </c:pt>
                <c:pt idx="9802">
                  <c:v>3921.2</c:v>
                </c:pt>
                <c:pt idx="9803">
                  <c:v>3921.6</c:v>
                </c:pt>
                <c:pt idx="9804">
                  <c:v>3922</c:v>
                </c:pt>
                <c:pt idx="9805">
                  <c:v>3922.4</c:v>
                </c:pt>
                <c:pt idx="9806">
                  <c:v>3922.8</c:v>
                </c:pt>
                <c:pt idx="9807">
                  <c:v>3923.2</c:v>
                </c:pt>
                <c:pt idx="9808">
                  <c:v>3923.6</c:v>
                </c:pt>
                <c:pt idx="9809">
                  <c:v>3924</c:v>
                </c:pt>
                <c:pt idx="9810">
                  <c:v>3924.4</c:v>
                </c:pt>
                <c:pt idx="9811">
                  <c:v>3924.8</c:v>
                </c:pt>
                <c:pt idx="9812">
                  <c:v>3925.2</c:v>
                </c:pt>
                <c:pt idx="9813">
                  <c:v>3925.6</c:v>
                </c:pt>
                <c:pt idx="9814">
                  <c:v>3926</c:v>
                </c:pt>
                <c:pt idx="9815">
                  <c:v>3926.4</c:v>
                </c:pt>
                <c:pt idx="9816">
                  <c:v>3926.8</c:v>
                </c:pt>
              </c:numCache>
            </c:numRef>
          </c:xVal>
          <c:yVal>
            <c:numRef>
              <c:f>'24'!$D$1:$D$9817</c:f>
              <c:numCache>
                <c:formatCode>General</c:formatCode>
                <c:ptCount val="9817"/>
                <c:pt idx="0">
                  <c:v>0.98191099999999998</c:v>
                </c:pt>
                <c:pt idx="1">
                  <c:v>0.981904</c:v>
                </c:pt>
                <c:pt idx="2">
                  <c:v>0.98204999999999998</c:v>
                </c:pt>
                <c:pt idx="3">
                  <c:v>0.97806000000000004</c:v>
                </c:pt>
                <c:pt idx="4">
                  <c:v>0.94969599999999998</c:v>
                </c:pt>
                <c:pt idx="5">
                  <c:v>0.86039600000000005</c:v>
                </c:pt>
                <c:pt idx="6">
                  <c:v>0.69050299999999998</c:v>
                </c:pt>
                <c:pt idx="7">
                  <c:v>0.47569899999999998</c:v>
                </c:pt>
                <c:pt idx="8">
                  <c:v>0.29316199999999998</c:v>
                </c:pt>
                <c:pt idx="9">
                  <c:v>0.20007900000000001</c:v>
                </c:pt>
                <c:pt idx="10">
                  <c:v>0.19204399999999999</c:v>
                </c:pt>
                <c:pt idx="11">
                  <c:v>0.227687</c:v>
                </c:pt>
                <c:pt idx="12">
                  <c:v>0.28293299999999999</c:v>
                </c:pt>
                <c:pt idx="13">
                  <c:v>0.35423900000000003</c:v>
                </c:pt>
                <c:pt idx="14">
                  <c:v>0.41557300000000003</c:v>
                </c:pt>
                <c:pt idx="15">
                  <c:v>0.418879</c:v>
                </c:pt>
                <c:pt idx="16">
                  <c:v>0.33751700000000001</c:v>
                </c:pt>
                <c:pt idx="17">
                  <c:v>0.170406</c:v>
                </c:pt>
                <c:pt idx="18">
                  <c:v>-7.3367000000000002E-2</c:v>
                </c:pt>
                <c:pt idx="19">
                  <c:v>-0.36280400000000002</c:v>
                </c:pt>
                <c:pt idx="20">
                  <c:v>-0.65192600000000001</c:v>
                </c:pt>
                <c:pt idx="21">
                  <c:v>-0.91064400000000001</c:v>
                </c:pt>
                <c:pt idx="22">
                  <c:v>-1.117699</c:v>
                </c:pt>
                <c:pt idx="23">
                  <c:v>-1.240756</c:v>
                </c:pt>
                <c:pt idx="24">
                  <c:v>-1.258859</c:v>
                </c:pt>
                <c:pt idx="25">
                  <c:v>-1.1785650000000001</c:v>
                </c:pt>
                <c:pt idx="26">
                  <c:v>-1.0129250000000001</c:v>
                </c:pt>
                <c:pt idx="27">
                  <c:v>-0.77347999999999995</c:v>
                </c:pt>
                <c:pt idx="28">
                  <c:v>-0.48020600000000002</c:v>
                </c:pt>
                <c:pt idx="29">
                  <c:v>-0.15853700000000001</c:v>
                </c:pt>
                <c:pt idx="30">
                  <c:v>0.15790599999999999</c:v>
                </c:pt>
                <c:pt idx="31">
                  <c:v>0.4133</c:v>
                </c:pt>
                <c:pt idx="32">
                  <c:v>0.55325100000000005</c:v>
                </c:pt>
                <c:pt idx="33">
                  <c:v>0.571434</c:v>
                </c:pt>
                <c:pt idx="34">
                  <c:v>0.501772</c:v>
                </c:pt>
                <c:pt idx="35">
                  <c:v>0.38254199999999999</c:v>
                </c:pt>
                <c:pt idx="36">
                  <c:v>0.24948999999999999</c:v>
                </c:pt>
                <c:pt idx="37">
                  <c:v>0.118552</c:v>
                </c:pt>
                <c:pt idx="38">
                  <c:v>-2.4243000000000001E-2</c:v>
                </c:pt>
                <c:pt idx="39">
                  <c:v>-0.17952899999999999</c:v>
                </c:pt>
                <c:pt idx="40">
                  <c:v>-0.30840499999999998</c:v>
                </c:pt>
                <c:pt idx="41">
                  <c:v>-0.36353400000000002</c:v>
                </c:pt>
                <c:pt idx="42">
                  <c:v>-0.31748999999999999</c:v>
                </c:pt>
                <c:pt idx="43">
                  <c:v>-0.17069999999999999</c:v>
                </c:pt>
                <c:pt idx="44">
                  <c:v>4.0705999999999999E-2</c:v>
                </c:pt>
                <c:pt idx="45">
                  <c:v>0.26485599999999998</c:v>
                </c:pt>
                <c:pt idx="46">
                  <c:v>0.47604200000000002</c:v>
                </c:pt>
                <c:pt idx="47">
                  <c:v>0.67620599999999997</c:v>
                </c:pt>
                <c:pt idx="48">
                  <c:v>0.86670100000000005</c:v>
                </c:pt>
                <c:pt idx="49">
                  <c:v>1.04295</c:v>
                </c:pt>
                <c:pt idx="50">
                  <c:v>1.1898169999999999</c:v>
                </c:pt>
                <c:pt idx="51">
                  <c:v>1.267045</c:v>
                </c:pt>
                <c:pt idx="52">
                  <c:v>1.2314719999999999</c:v>
                </c:pt>
                <c:pt idx="53">
                  <c:v>1.072662</c:v>
                </c:pt>
                <c:pt idx="54">
                  <c:v>0.808724</c:v>
                </c:pt>
                <c:pt idx="55">
                  <c:v>0.47620899999999999</c:v>
                </c:pt>
                <c:pt idx="56">
                  <c:v>0.13420199999999999</c:v>
                </c:pt>
                <c:pt idx="57">
                  <c:v>-0.16576399999999999</c:v>
                </c:pt>
                <c:pt idx="58">
                  <c:v>-0.40959200000000001</c:v>
                </c:pt>
                <c:pt idx="59">
                  <c:v>-0.59220300000000003</c:v>
                </c:pt>
                <c:pt idx="60">
                  <c:v>-0.69408999999999998</c:v>
                </c:pt>
                <c:pt idx="61">
                  <c:v>-0.69774400000000003</c:v>
                </c:pt>
                <c:pt idx="62">
                  <c:v>-0.596557</c:v>
                </c:pt>
                <c:pt idx="63">
                  <c:v>-0.39798099999999997</c:v>
                </c:pt>
                <c:pt idx="64">
                  <c:v>-0.13774800000000001</c:v>
                </c:pt>
                <c:pt idx="65">
                  <c:v>0.13056599999999999</c:v>
                </c:pt>
                <c:pt idx="66">
                  <c:v>0.37064000000000002</c:v>
                </c:pt>
                <c:pt idx="67">
                  <c:v>0.56679199999999996</c:v>
                </c:pt>
                <c:pt idx="68">
                  <c:v>0.71180299999999996</c:v>
                </c:pt>
                <c:pt idx="69">
                  <c:v>0.81537599999999999</c:v>
                </c:pt>
                <c:pt idx="70">
                  <c:v>0.88870899999999997</c:v>
                </c:pt>
                <c:pt idx="71">
                  <c:v>0.91987399999999997</c:v>
                </c:pt>
                <c:pt idx="72">
                  <c:v>0.89996799999999999</c:v>
                </c:pt>
                <c:pt idx="73">
                  <c:v>0.84787400000000002</c:v>
                </c:pt>
                <c:pt idx="74">
                  <c:v>0.78559900000000005</c:v>
                </c:pt>
                <c:pt idx="75">
                  <c:v>0.72287199999999996</c:v>
                </c:pt>
                <c:pt idx="76">
                  <c:v>0.67641499999999999</c:v>
                </c:pt>
                <c:pt idx="77">
                  <c:v>0.66647100000000004</c:v>
                </c:pt>
                <c:pt idx="78">
                  <c:v>0.69198499999999996</c:v>
                </c:pt>
                <c:pt idx="79">
                  <c:v>0.73967000000000005</c:v>
                </c:pt>
                <c:pt idx="80">
                  <c:v>0.79717899999999997</c:v>
                </c:pt>
                <c:pt idx="81">
                  <c:v>0.85015099999999999</c:v>
                </c:pt>
                <c:pt idx="82">
                  <c:v>0.89772700000000005</c:v>
                </c:pt>
                <c:pt idx="83">
                  <c:v>0.95916100000000004</c:v>
                </c:pt>
                <c:pt idx="84">
                  <c:v>1.0505949999999999</c:v>
                </c:pt>
                <c:pt idx="85">
                  <c:v>1.1685909999999999</c:v>
                </c:pt>
                <c:pt idx="86">
                  <c:v>1.296937</c:v>
                </c:pt>
                <c:pt idx="87">
                  <c:v>1.4122790000000001</c:v>
                </c:pt>
                <c:pt idx="88">
                  <c:v>1.488891</c:v>
                </c:pt>
                <c:pt idx="89">
                  <c:v>1.521001</c:v>
                </c:pt>
                <c:pt idx="90">
                  <c:v>1.5262</c:v>
                </c:pt>
                <c:pt idx="91">
                  <c:v>1.5164690000000001</c:v>
                </c:pt>
                <c:pt idx="92">
                  <c:v>1.48674</c:v>
                </c:pt>
                <c:pt idx="93">
                  <c:v>1.4281079999999999</c:v>
                </c:pt>
                <c:pt idx="94">
                  <c:v>1.334827</c:v>
                </c:pt>
                <c:pt idx="95">
                  <c:v>1.213239</c:v>
                </c:pt>
                <c:pt idx="96">
                  <c:v>1.0923160000000001</c:v>
                </c:pt>
                <c:pt idx="97">
                  <c:v>1.004176</c:v>
                </c:pt>
                <c:pt idx="98">
                  <c:v>0.95933400000000002</c:v>
                </c:pt>
                <c:pt idx="99">
                  <c:v>0.95545400000000003</c:v>
                </c:pt>
                <c:pt idx="100">
                  <c:v>0.98823499999999997</c:v>
                </c:pt>
                <c:pt idx="101">
                  <c:v>1.048065</c:v>
                </c:pt>
                <c:pt idx="102">
                  <c:v>1.1296889999999999</c:v>
                </c:pt>
                <c:pt idx="103">
                  <c:v>1.238504</c:v>
                </c:pt>
                <c:pt idx="104">
                  <c:v>1.3744609999999999</c:v>
                </c:pt>
                <c:pt idx="105">
                  <c:v>1.524213</c:v>
                </c:pt>
                <c:pt idx="106">
                  <c:v>1.669313</c:v>
                </c:pt>
                <c:pt idx="107">
                  <c:v>1.782883</c:v>
                </c:pt>
                <c:pt idx="108">
                  <c:v>1.831512</c:v>
                </c:pt>
                <c:pt idx="109">
                  <c:v>1.8065690000000001</c:v>
                </c:pt>
                <c:pt idx="110">
                  <c:v>1.7313050000000001</c:v>
                </c:pt>
                <c:pt idx="111">
                  <c:v>1.62846</c:v>
                </c:pt>
                <c:pt idx="112">
                  <c:v>1.507101</c:v>
                </c:pt>
                <c:pt idx="113">
                  <c:v>1.3705579999999999</c:v>
                </c:pt>
                <c:pt idx="114">
                  <c:v>1.2212449999999999</c:v>
                </c:pt>
                <c:pt idx="115">
                  <c:v>1.0690930000000001</c:v>
                </c:pt>
                <c:pt idx="116">
                  <c:v>0.93958399999999997</c:v>
                </c:pt>
                <c:pt idx="117">
                  <c:v>0.85992400000000002</c:v>
                </c:pt>
                <c:pt idx="118">
                  <c:v>0.83787900000000004</c:v>
                </c:pt>
                <c:pt idx="119">
                  <c:v>0.86481600000000003</c:v>
                </c:pt>
                <c:pt idx="120">
                  <c:v>0.92240500000000003</c:v>
                </c:pt>
                <c:pt idx="121">
                  <c:v>0.98132900000000001</c:v>
                </c:pt>
                <c:pt idx="122">
                  <c:v>1.015803</c:v>
                </c:pt>
                <c:pt idx="123">
                  <c:v>1.0201750000000001</c:v>
                </c:pt>
                <c:pt idx="124">
                  <c:v>0.999807</c:v>
                </c:pt>
                <c:pt idx="125">
                  <c:v>0.95435899999999996</c:v>
                </c:pt>
                <c:pt idx="126">
                  <c:v>0.87873400000000002</c:v>
                </c:pt>
                <c:pt idx="127">
                  <c:v>0.76688999999999996</c:v>
                </c:pt>
                <c:pt idx="128">
                  <c:v>0.61264799999999997</c:v>
                </c:pt>
                <c:pt idx="129">
                  <c:v>0.42181000000000002</c:v>
                </c:pt>
                <c:pt idx="130">
                  <c:v>0.217362</c:v>
                </c:pt>
                <c:pt idx="131">
                  <c:v>2.5325E-2</c:v>
                </c:pt>
                <c:pt idx="132">
                  <c:v>-0.131351</c:v>
                </c:pt>
                <c:pt idx="133">
                  <c:v>-0.231513</c:v>
                </c:pt>
                <c:pt idx="134">
                  <c:v>-0.26802399999999998</c:v>
                </c:pt>
                <c:pt idx="135">
                  <c:v>-0.25338300000000002</c:v>
                </c:pt>
                <c:pt idx="136">
                  <c:v>-0.20483499999999999</c:v>
                </c:pt>
                <c:pt idx="137">
                  <c:v>-0.134932</c:v>
                </c:pt>
                <c:pt idx="138">
                  <c:v>-5.3675E-2</c:v>
                </c:pt>
                <c:pt idx="139">
                  <c:v>3.3522999999999997E-2</c:v>
                </c:pt>
                <c:pt idx="140">
                  <c:v>0.11890000000000001</c:v>
                </c:pt>
                <c:pt idx="141">
                  <c:v>0.17985100000000001</c:v>
                </c:pt>
                <c:pt idx="142">
                  <c:v>0.19034300000000001</c:v>
                </c:pt>
                <c:pt idx="143">
                  <c:v>0.13880300000000001</c:v>
                </c:pt>
                <c:pt idx="144">
                  <c:v>2.9392999999999999E-2</c:v>
                </c:pt>
                <c:pt idx="145">
                  <c:v>-0.11805300000000001</c:v>
                </c:pt>
                <c:pt idx="146">
                  <c:v>-0.269376</c:v>
                </c:pt>
                <c:pt idx="147">
                  <c:v>-0.39598899999999998</c:v>
                </c:pt>
                <c:pt idx="148">
                  <c:v>-0.492122</c:v>
                </c:pt>
                <c:pt idx="149">
                  <c:v>-0.561172</c:v>
                </c:pt>
                <c:pt idx="150">
                  <c:v>-0.59995299999999996</c:v>
                </c:pt>
                <c:pt idx="151">
                  <c:v>-0.60124299999999997</c:v>
                </c:pt>
                <c:pt idx="152">
                  <c:v>-0.55681499999999995</c:v>
                </c:pt>
                <c:pt idx="153">
                  <c:v>-0.46540199999999998</c:v>
                </c:pt>
                <c:pt idx="154">
                  <c:v>-0.34376899999999999</c:v>
                </c:pt>
                <c:pt idx="155">
                  <c:v>-0.219968</c:v>
                </c:pt>
                <c:pt idx="156">
                  <c:v>-0.11680400000000001</c:v>
                </c:pt>
                <c:pt idx="157">
                  <c:v>-4.8523999999999998E-2</c:v>
                </c:pt>
                <c:pt idx="158">
                  <c:v>-2.4310999999999999E-2</c:v>
                </c:pt>
                <c:pt idx="159">
                  <c:v>-4.4357000000000001E-2</c:v>
                </c:pt>
                <c:pt idx="160">
                  <c:v>-0.10335</c:v>
                </c:pt>
                <c:pt idx="161">
                  <c:v>-0.19985900000000001</c:v>
                </c:pt>
                <c:pt idx="162">
                  <c:v>-0.33026299999999997</c:v>
                </c:pt>
                <c:pt idx="163">
                  <c:v>-0.48078399999999999</c:v>
                </c:pt>
                <c:pt idx="164">
                  <c:v>-0.63231499999999996</c:v>
                </c:pt>
                <c:pt idx="165">
                  <c:v>-0.76356400000000002</c:v>
                </c:pt>
                <c:pt idx="166">
                  <c:v>-0.85185699999999998</c:v>
                </c:pt>
                <c:pt idx="167">
                  <c:v>-0.88564699999999996</c:v>
                </c:pt>
                <c:pt idx="168">
                  <c:v>-0.87208600000000003</c:v>
                </c:pt>
                <c:pt idx="169">
                  <c:v>-0.82220199999999999</c:v>
                </c:pt>
                <c:pt idx="170">
                  <c:v>-0.74175999999999997</c:v>
                </c:pt>
                <c:pt idx="171">
                  <c:v>-0.64009099999999997</c:v>
                </c:pt>
                <c:pt idx="172">
                  <c:v>-0.53289900000000001</c:v>
                </c:pt>
                <c:pt idx="173">
                  <c:v>-0.43954799999999999</c:v>
                </c:pt>
                <c:pt idx="174">
                  <c:v>-0.38193199999999999</c:v>
                </c:pt>
                <c:pt idx="175">
                  <c:v>-0.37546299999999999</c:v>
                </c:pt>
                <c:pt idx="176">
                  <c:v>-0.42053000000000001</c:v>
                </c:pt>
                <c:pt idx="177">
                  <c:v>-0.50783900000000004</c:v>
                </c:pt>
                <c:pt idx="178">
                  <c:v>-0.62571699999999997</c:v>
                </c:pt>
                <c:pt idx="179">
                  <c:v>-0.75850200000000001</c:v>
                </c:pt>
                <c:pt idx="180">
                  <c:v>-0.88797199999999998</c:v>
                </c:pt>
                <c:pt idx="181">
                  <c:v>-0.99922</c:v>
                </c:pt>
                <c:pt idx="182">
                  <c:v>-1.0786629999999999</c:v>
                </c:pt>
                <c:pt idx="183">
                  <c:v>-1.1128389999999999</c:v>
                </c:pt>
                <c:pt idx="184">
                  <c:v>-1.094298</c:v>
                </c:pt>
                <c:pt idx="185">
                  <c:v>-1.0242579999999999</c:v>
                </c:pt>
                <c:pt idx="186">
                  <c:v>-0.91115900000000005</c:v>
                </c:pt>
                <c:pt idx="187">
                  <c:v>-0.76975000000000005</c:v>
                </c:pt>
                <c:pt idx="188">
                  <c:v>-0.61843199999999998</c:v>
                </c:pt>
                <c:pt idx="189">
                  <c:v>-0.473889</c:v>
                </c:pt>
                <c:pt idx="190">
                  <c:v>-0.35120899999999999</c:v>
                </c:pt>
                <c:pt idx="191">
                  <c:v>-0.26621400000000001</c:v>
                </c:pt>
                <c:pt idx="192">
                  <c:v>-0.22930800000000001</c:v>
                </c:pt>
                <c:pt idx="193">
                  <c:v>-0.24007899999999999</c:v>
                </c:pt>
                <c:pt idx="194">
                  <c:v>-0.28990899999999997</c:v>
                </c:pt>
                <c:pt idx="195">
                  <c:v>-0.36505700000000002</c:v>
                </c:pt>
                <c:pt idx="196">
                  <c:v>-0.44897999999999999</c:v>
                </c:pt>
                <c:pt idx="197">
                  <c:v>-0.52698400000000001</c:v>
                </c:pt>
                <c:pt idx="198">
                  <c:v>-0.58676700000000004</c:v>
                </c:pt>
                <c:pt idx="199">
                  <c:v>-0.61398399999999997</c:v>
                </c:pt>
                <c:pt idx="200">
                  <c:v>-0.59603399999999995</c:v>
                </c:pt>
                <c:pt idx="201">
                  <c:v>-0.52965399999999996</c:v>
                </c:pt>
                <c:pt idx="202">
                  <c:v>-0.42079299999999997</c:v>
                </c:pt>
                <c:pt idx="203">
                  <c:v>-0.28314400000000001</c:v>
                </c:pt>
                <c:pt idx="204">
                  <c:v>-0.136352</c:v>
                </c:pt>
                <c:pt idx="205">
                  <c:v>1.6919999999999999E-3</c:v>
                </c:pt>
                <c:pt idx="206">
                  <c:v>0.120946</c:v>
                </c:pt>
                <c:pt idx="207">
                  <c:v>0.21479500000000001</c:v>
                </c:pt>
                <c:pt idx="208">
                  <c:v>0.27449699999999999</c:v>
                </c:pt>
                <c:pt idx="209">
                  <c:v>0.293018</c:v>
                </c:pt>
                <c:pt idx="210">
                  <c:v>0.26979799999999998</c:v>
                </c:pt>
                <c:pt idx="211">
                  <c:v>0.21211199999999999</c:v>
                </c:pt>
                <c:pt idx="212">
                  <c:v>0.13649</c:v>
                </c:pt>
                <c:pt idx="213">
                  <c:v>6.3958000000000001E-2</c:v>
                </c:pt>
                <c:pt idx="214">
                  <c:v>1.1098999999999999E-2</c:v>
                </c:pt>
                <c:pt idx="215">
                  <c:v>-1.1807E-2</c:v>
                </c:pt>
                <c:pt idx="216">
                  <c:v>1.8630000000000001E-3</c:v>
                </c:pt>
                <c:pt idx="217">
                  <c:v>5.4455999999999997E-2</c:v>
                </c:pt>
                <c:pt idx="218">
                  <c:v>0.14417099999999999</c:v>
                </c:pt>
                <c:pt idx="219">
                  <c:v>0.26807199999999998</c:v>
                </c:pt>
                <c:pt idx="220">
                  <c:v>0.41921000000000003</c:v>
                </c:pt>
                <c:pt idx="221">
                  <c:v>0.58229399999999998</c:v>
                </c:pt>
                <c:pt idx="222">
                  <c:v>0.73777599999999999</c:v>
                </c:pt>
                <c:pt idx="223">
                  <c:v>0.86712</c:v>
                </c:pt>
                <c:pt idx="224">
                  <c:v>0.95597100000000002</c:v>
                </c:pt>
                <c:pt idx="225">
                  <c:v>0.99921599999999999</c:v>
                </c:pt>
                <c:pt idx="226">
                  <c:v>1.0021199999999999</c:v>
                </c:pt>
                <c:pt idx="227">
                  <c:v>0.97443900000000006</c:v>
                </c:pt>
                <c:pt idx="228">
                  <c:v>0.92619399999999996</c:v>
                </c:pt>
                <c:pt idx="229">
                  <c:v>0.86851500000000004</c:v>
                </c:pt>
                <c:pt idx="230">
                  <c:v>0.81389100000000003</c:v>
                </c:pt>
                <c:pt idx="231">
                  <c:v>0.77606600000000003</c:v>
                </c:pt>
                <c:pt idx="232">
                  <c:v>0.76993900000000004</c:v>
                </c:pt>
                <c:pt idx="233">
                  <c:v>0.80636200000000002</c:v>
                </c:pt>
                <c:pt idx="234">
                  <c:v>0.88605599999999995</c:v>
                </c:pt>
                <c:pt idx="235">
                  <c:v>1.0006409999999999</c:v>
                </c:pt>
                <c:pt idx="236">
                  <c:v>1.138228</c:v>
                </c:pt>
                <c:pt idx="237">
                  <c:v>1.286429</c:v>
                </c:pt>
                <c:pt idx="238">
                  <c:v>1.432172</c:v>
                </c:pt>
                <c:pt idx="239">
                  <c:v>1.5629729999999999</c:v>
                </c:pt>
                <c:pt idx="240">
                  <c:v>1.66812</c:v>
                </c:pt>
                <c:pt idx="241">
                  <c:v>1.7381329999999999</c:v>
                </c:pt>
                <c:pt idx="242">
                  <c:v>1.7669360000000001</c:v>
                </c:pt>
                <c:pt idx="243">
                  <c:v>1.755779</c:v>
                </c:pt>
                <c:pt idx="244">
                  <c:v>1.713738</c:v>
                </c:pt>
                <c:pt idx="245">
                  <c:v>1.6548700000000001</c:v>
                </c:pt>
                <c:pt idx="246">
                  <c:v>1.5945579999999999</c:v>
                </c:pt>
                <c:pt idx="247">
                  <c:v>1.5463389999999999</c:v>
                </c:pt>
                <c:pt idx="248">
                  <c:v>1.521417</c:v>
                </c:pt>
                <c:pt idx="249">
                  <c:v>1.5294639999999999</c:v>
                </c:pt>
                <c:pt idx="250">
                  <c:v>1.5766020000000001</c:v>
                </c:pt>
                <c:pt idx="251">
                  <c:v>1.662283</c:v>
                </c:pt>
                <c:pt idx="252">
                  <c:v>1.7783629999999999</c:v>
                </c:pt>
                <c:pt idx="253">
                  <c:v>1.910442</c:v>
                </c:pt>
                <c:pt idx="254">
                  <c:v>2.0410370000000002</c:v>
                </c:pt>
                <c:pt idx="255">
                  <c:v>2.1542829999999999</c:v>
                </c:pt>
                <c:pt idx="256">
                  <c:v>2.2394099999999999</c:v>
                </c:pt>
                <c:pt idx="257">
                  <c:v>2.2911169999999998</c:v>
                </c:pt>
                <c:pt idx="258">
                  <c:v>2.3091279999999998</c:v>
                </c:pt>
                <c:pt idx="259">
                  <c:v>2.297358</c:v>
                </c:pt>
                <c:pt idx="260">
                  <c:v>2.2620089999999999</c:v>
                </c:pt>
                <c:pt idx="261">
                  <c:v>2.2116169999999999</c:v>
                </c:pt>
                <c:pt idx="262">
                  <c:v>2.1587390000000002</c:v>
                </c:pt>
                <c:pt idx="263">
                  <c:v>2.117909</c:v>
                </c:pt>
                <c:pt idx="264">
                  <c:v>2.1002730000000001</c:v>
                </c:pt>
                <c:pt idx="265">
                  <c:v>2.110751</c:v>
                </c:pt>
                <c:pt idx="266">
                  <c:v>2.1485370000000001</c:v>
                </c:pt>
                <c:pt idx="267">
                  <c:v>2.209349</c:v>
                </c:pt>
                <c:pt idx="268">
                  <c:v>2.2886470000000001</c:v>
                </c:pt>
                <c:pt idx="269">
                  <c:v>2.381834</c:v>
                </c:pt>
                <c:pt idx="270">
                  <c:v>2.4808129999999999</c:v>
                </c:pt>
                <c:pt idx="271">
                  <c:v>2.5733239999999999</c:v>
                </c:pt>
                <c:pt idx="272">
                  <c:v>2.64777</c:v>
                </c:pt>
                <c:pt idx="273">
                  <c:v>2.6960769999999998</c:v>
                </c:pt>
                <c:pt idx="274">
                  <c:v>2.7132369999999999</c:v>
                </c:pt>
                <c:pt idx="275">
                  <c:v>2.6999170000000001</c:v>
                </c:pt>
                <c:pt idx="276">
                  <c:v>2.6634820000000001</c:v>
                </c:pt>
                <c:pt idx="277">
                  <c:v>2.6137790000000001</c:v>
                </c:pt>
                <c:pt idx="278">
                  <c:v>2.559253</c:v>
                </c:pt>
                <c:pt idx="279">
                  <c:v>2.5072540000000001</c:v>
                </c:pt>
                <c:pt idx="280">
                  <c:v>2.465916</c:v>
                </c:pt>
                <c:pt idx="281">
                  <c:v>2.4432900000000002</c:v>
                </c:pt>
                <c:pt idx="282">
                  <c:v>2.4444210000000002</c:v>
                </c:pt>
                <c:pt idx="283">
                  <c:v>2.4688560000000002</c:v>
                </c:pt>
                <c:pt idx="284">
                  <c:v>2.5115240000000001</c:v>
                </c:pt>
                <c:pt idx="285">
                  <c:v>2.5658590000000001</c:v>
                </c:pt>
                <c:pt idx="286">
                  <c:v>2.6248300000000002</c:v>
                </c:pt>
                <c:pt idx="287">
                  <c:v>2.6807249999999998</c:v>
                </c:pt>
                <c:pt idx="288">
                  <c:v>2.7253500000000002</c:v>
                </c:pt>
                <c:pt idx="289">
                  <c:v>2.7511049999999999</c:v>
                </c:pt>
                <c:pt idx="290">
                  <c:v>2.7527720000000002</c:v>
                </c:pt>
                <c:pt idx="291">
                  <c:v>2.7281569999999999</c:v>
                </c:pt>
                <c:pt idx="292">
                  <c:v>2.6788310000000002</c:v>
                </c:pt>
                <c:pt idx="293">
                  <c:v>2.610868</c:v>
                </c:pt>
                <c:pt idx="294">
                  <c:v>2.5330859999999999</c:v>
                </c:pt>
                <c:pt idx="295">
                  <c:v>2.454542</c:v>
                </c:pt>
                <c:pt idx="296">
                  <c:v>2.382924</c:v>
                </c:pt>
                <c:pt idx="297">
                  <c:v>2.3241999999999998</c:v>
                </c:pt>
                <c:pt idx="298">
                  <c:v>2.2835009999999998</c:v>
                </c:pt>
                <c:pt idx="299">
                  <c:v>2.266016</c:v>
                </c:pt>
                <c:pt idx="300">
                  <c:v>2.2751049999999999</c:v>
                </c:pt>
                <c:pt idx="301">
                  <c:v>2.3073429999999999</c:v>
                </c:pt>
                <c:pt idx="302">
                  <c:v>2.3527049999999998</c:v>
                </c:pt>
                <c:pt idx="303">
                  <c:v>2.3999199999999998</c:v>
                </c:pt>
                <c:pt idx="304">
                  <c:v>2.4388589999999999</c:v>
                </c:pt>
                <c:pt idx="305">
                  <c:v>2.4616389999999999</c:v>
                </c:pt>
                <c:pt idx="306">
                  <c:v>2.4641470000000001</c:v>
                </c:pt>
                <c:pt idx="307">
                  <c:v>2.4449770000000002</c:v>
                </c:pt>
                <c:pt idx="308">
                  <c:v>2.4039779999999999</c:v>
                </c:pt>
                <c:pt idx="309">
                  <c:v>2.3434810000000001</c:v>
                </c:pt>
                <c:pt idx="310">
                  <c:v>2.2689140000000001</c:v>
                </c:pt>
                <c:pt idx="311">
                  <c:v>2.1875550000000001</c:v>
                </c:pt>
                <c:pt idx="312">
                  <c:v>2.1081020000000001</c:v>
                </c:pt>
                <c:pt idx="313">
                  <c:v>2.0392549999999998</c:v>
                </c:pt>
                <c:pt idx="314">
                  <c:v>1.98648</c:v>
                </c:pt>
                <c:pt idx="315">
                  <c:v>1.9508000000000001</c:v>
                </c:pt>
                <c:pt idx="316">
                  <c:v>1.9305099999999999</c:v>
                </c:pt>
                <c:pt idx="317">
                  <c:v>1.922817</c:v>
                </c:pt>
                <c:pt idx="318">
                  <c:v>1.924002</c:v>
                </c:pt>
                <c:pt idx="319">
                  <c:v>1.9294720000000001</c:v>
                </c:pt>
                <c:pt idx="320">
                  <c:v>1.9337500000000001</c:v>
                </c:pt>
                <c:pt idx="321">
                  <c:v>1.9308689999999999</c:v>
                </c:pt>
                <c:pt idx="322">
                  <c:v>1.9160379999999999</c:v>
                </c:pt>
                <c:pt idx="323">
                  <c:v>1.88662</c:v>
                </c:pt>
                <c:pt idx="324">
                  <c:v>1.8420669999999999</c:v>
                </c:pt>
                <c:pt idx="325">
                  <c:v>1.783048</c:v>
                </c:pt>
                <c:pt idx="326">
                  <c:v>1.710307</c:v>
                </c:pt>
                <c:pt idx="327">
                  <c:v>1.625672</c:v>
                </c:pt>
                <c:pt idx="328">
                  <c:v>1.533935</c:v>
                </c:pt>
                <c:pt idx="329">
                  <c:v>1.442401</c:v>
                </c:pt>
                <c:pt idx="330">
                  <c:v>1.3587640000000001</c:v>
                </c:pt>
                <c:pt idx="331">
                  <c:v>1.2890440000000001</c:v>
                </c:pt>
                <c:pt idx="332">
                  <c:v>1.235852</c:v>
                </c:pt>
                <c:pt idx="333">
                  <c:v>1.1978009999999999</c:v>
                </c:pt>
                <c:pt idx="334">
                  <c:v>1.171268</c:v>
                </c:pt>
                <c:pt idx="335">
                  <c:v>1.1525639999999999</c:v>
                </c:pt>
                <c:pt idx="336">
                  <c:v>1.1377010000000001</c:v>
                </c:pt>
                <c:pt idx="337">
                  <c:v>1.1215280000000001</c:v>
                </c:pt>
                <c:pt idx="338">
                  <c:v>1.0982320000000001</c:v>
                </c:pt>
                <c:pt idx="339">
                  <c:v>1.062802</c:v>
                </c:pt>
                <c:pt idx="340">
                  <c:v>1.012637</c:v>
                </c:pt>
                <c:pt idx="341">
                  <c:v>0.94773600000000002</c:v>
                </c:pt>
                <c:pt idx="342">
                  <c:v>0.87074399999999996</c:v>
                </c:pt>
                <c:pt idx="343">
                  <c:v>0.78743799999999997</c:v>
                </c:pt>
                <c:pt idx="344">
                  <c:v>0.70477400000000001</c:v>
                </c:pt>
                <c:pt idx="345">
                  <c:v>0.62769200000000003</c:v>
                </c:pt>
                <c:pt idx="346">
                  <c:v>0.55833500000000003</c:v>
                </c:pt>
                <c:pt idx="347">
                  <c:v>0.49777300000000002</c:v>
                </c:pt>
                <c:pt idx="348">
                  <c:v>0.44771699999999998</c:v>
                </c:pt>
                <c:pt idx="349">
                  <c:v>0.41010099999999999</c:v>
                </c:pt>
                <c:pt idx="350">
                  <c:v>0.38469100000000001</c:v>
                </c:pt>
                <c:pt idx="351">
                  <c:v>0.36813099999999999</c:v>
                </c:pt>
                <c:pt idx="352">
                  <c:v>0.355821</c:v>
                </c:pt>
                <c:pt idx="353">
                  <c:v>0.34368399999999999</c:v>
                </c:pt>
                <c:pt idx="354">
                  <c:v>0.32810299999999998</c:v>
                </c:pt>
                <c:pt idx="355">
                  <c:v>0.30604399999999998</c:v>
                </c:pt>
                <c:pt idx="356">
                  <c:v>0.27594600000000002</c:v>
                </c:pt>
                <c:pt idx="357">
                  <c:v>0.237321</c:v>
                </c:pt>
                <c:pt idx="358">
                  <c:v>0.19031999999999999</c:v>
                </c:pt>
                <c:pt idx="359">
                  <c:v>0.13609199999999999</c:v>
                </c:pt>
                <c:pt idx="360">
                  <c:v>7.7244999999999994E-2</c:v>
                </c:pt>
                <c:pt idx="361">
                  <c:v>1.8932999999999998E-2</c:v>
                </c:pt>
                <c:pt idx="362">
                  <c:v>-3.2405000000000003E-2</c:v>
                </c:pt>
                <c:pt idx="363">
                  <c:v>-7.3201000000000002E-2</c:v>
                </c:pt>
                <c:pt idx="364">
                  <c:v>-0.10348</c:v>
                </c:pt>
                <c:pt idx="365">
                  <c:v>-0.12352100000000001</c:v>
                </c:pt>
                <c:pt idx="366">
                  <c:v>-0.13284000000000001</c:v>
                </c:pt>
                <c:pt idx="367">
                  <c:v>-0.13233</c:v>
                </c:pt>
                <c:pt idx="368">
                  <c:v>-0.125193</c:v>
                </c:pt>
                <c:pt idx="369">
                  <c:v>-0.116493</c:v>
                </c:pt>
                <c:pt idx="370">
                  <c:v>-0.11276899999999999</c:v>
                </c:pt>
                <c:pt idx="371">
                  <c:v>-0.119648</c:v>
                </c:pt>
                <c:pt idx="372">
                  <c:v>-0.13916799999999999</c:v>
                </c:pt>
                <c:pt idx="373">
                  <c:v>-0.169928</c:v>
                </c:pt>
                <c:pt idx="374">
                  <c:v>-0.20877399999999999</c:v>
                </c:pt>
                <c:pt idx="375">
                  <c:v>-0.25265199999999999</c:v>
                </c:pt>
                <c:pt idx="376">
                  <c:v>-0.29916300000000001</c:v>
                </c:pt>
                <c:pt idx="377">
                  <c:v>-0.345974</c:v>
                </c:pt>
                <c:pt idx="378">
                  <c:v>-0.39021899999999998</c:v>
                </c:pt>
                <c:pt idx="379">
                  <c:v>-0.427595</c:v>
                </c:pt>
                <c:pt idx="380">
                  <c:v>-0.45358999999999999</c:v>
                </c:pt>
                <c:pt idx="381">
                  <c:v>-0.46674500000000002</c:v>
                </c:pt>
                <c:pt idx="382">
                  <c:v>-0.46915200000000001</c:v>
                </c:pt>
                <c:pt idx="383">
                  <c:v>-0.46370600000000001</c:v>
                </c:pt>
                <c:pt idx="384">
                  <c:v>-0.452208</c:v>
                </c:pt>
                <c:pt idx="385">
                  <c:v>-0.43640699999999999</c:v>
                </c:pt>
                <c:pt idx="386">
                  <c:v>-0.419211</c:v>
                </c:pt>
                <c:pt idx="387">
                  <c:v>-0.40412399999999998</c:v>
                </c:pt>
                <c:pt idx="388">
                  <c:v>-0.39458900000000002</c:v>
                </c:pt>
                <c:pt idx="389">
                  <c:v>-0.393455</c:v>
                </c:pt>
                <c:pt idx="390">
                  <c:v>-0.40191700000000002</c:v>
                </c:pt>
                <c:pt idx="391">
                  <c:v>-0.418354</c:v>
                </c:pt>
                <c:pt idx="392">
                  <c:v>-0.438496</c:v>
                </c:pt>
                <c:pt idx="393">
                  <c:v>-0.45814199999999999</c:v>
                </c:pt>
                <c:pt idx="394">
                  <c:v>-0.474941</c:v>
                </c:pt>
                <c:pt idx="395">
                  <c:v>-0.48746800000000001</c:v>
                </c:pt>
                <c:pt idx="396">
                  <c:v>-0.49397999999999997</c:v>
                </c:pt>
                <c:pt idx="397">
                  <c:v>-0.49170199999999997</c:v>
                </c:pt>
                <c:pt idx="398">
                  <c:v>-0.47819800000000001</c:v>
                </c:pt>
                <c:pt idx="399">
                  <c:v>-0.454129</c:v>
                </c:pt>
                <c:pt idx="400">
                  <c:v>-0.42369600000000002</c:v>
                </c:pt>
                <c:pt idx="401">
                  <c:v>-0.39213700000000001</c:v>
                </c:pt>
                <c:pt idx="402">
                  <c:v>-0.36345699999999997</c:v>
                </c:pt>
                <c:pt idx="403">
                  <c:v>-0.34024500000000002</c:v>
                </c:pt>
                <c:pt idx="404">
                  <c:v>-0.32424999999999998</c:v>
                </c:pt>
                <c:pt idx="405">
                  <c:v>-0.31614399999999998</c:v>
                </c:pt>
                <c:pt idx="406">
                  <c:v>-0.31533299999999997</c:v>
                </c:pt>
                <c:pt idx="407">
                  <c:v>-0.32082300000000002</c:v>
                </c:pt>
                <c:pt idx="408">
                  <c:v>-0.33114900000000003</c:v>
                </c:pt>
                <c:pt idx="409">
                  <c:v>-0.34348600000000001</c:v>
                </c:pt>
                <c:pt idx="410">
                  <c:v>-0.35402</c:v>
                </c:pt>
                <c:pt idx="411">
                  <c:v>-0.35914000000000001</c:v>
                </c:pt>
                <c:pt idx="412">
                  <c:v>-0.35662700000000003</c:v>
                </c:pt>
                <c:pt idx="413">
                  <c:v>-0.34585500000000002</c:v>
                </c:pt>
                <c:pt idx="414">
                  <c:v>-0.32709500000000002</c:v>
                </c:pt>
                <c:pt idx="415">
                  <c:v>-0.30072700000000002</c:v>
                </c:pt>
                <c:pt idx="416">
                  <c:v>-0.26704499999999998</c:v>
                </c:pt>
                <c:pt idx="417">
                  <c:v>-0.226829</c:v>
                </c:pt>
                <c:pt idx="418">
                  <c:v>-0.18224299999999999</c:v>
                </c:pt>
                <c:pt idx="419">
                  <c:v>-0.13722400000000001</c:v>
                </c:pt>
                <c:pt idx="420">
                  <c:v>-9.5864000000000005E-2</c:v>
                </c:pt>
                <c:pt idx="421">
                  <c:v>-6.0235999999999998E-2</c:v>
                </c:pt>
                <c:pt idx="422">
                  <c:v>-3.0499999999999999E-2</c:v>
                </c:pt>
                <c:pt idx="423">
                  <c:v>-6.2789999999999999E-3</c:v>
                </c:pt>
                <c:pt idx="424">
                  <c:v>1.3106E-2</c:v>
                </c:pt>
                <c:pt idx="425">
                  <c:v>2.9118999999999999E-2</c:v>
                </c:pt>
                <c:pt idx="426">
                  <c:v>4.3926E-2</c:v>
                </c:pt>
                <c:pt idx="427">
                  <c:v>6.0310999999999997E-2</c:v>
                </c:pt>
                <c:pt idx="428">
                  <c:v>8.1736000000000003E-2</c:v>
                </c:pt>
                <c:pt idx="429">
                  <c:v>0.11175300000000001</c:v>
                </c:pt>
                <c:pt idx="430">
                  <c:v>0.15209900000000001</c:v>
                </c:pt>
                <c:pt idx="431">
                  <c:v>0.20158499999999999</c:v>
                </c:pt>
                <c:pt idx="432">
                  <c:v>0.25786799999999999</c:v>
                </c:pt>
                <c:pt idx="433">
                  <c:v>0.31763400000000003</c:v>
                </c:pt>
                <c:pt idx="434">
                  <c:v>0.37629099999999999</c:v>
                </c:pt>
                <c:pt idx="435">
                  <c:v>0.43197000000000002</c:v>
                </c:pt>
                <c:pt idx="436">
                  <c:v>0.48603099999999999</c:v>
                </c:pt>
                <c:pt idx="437">
                  <c:v>0.53888199999999997</c:v>
                </c:pt>
                <c:pt idx="438">
                  <c:v>0.58912500000000001</c:v>
                </c:pt>
                <c:pt idx="439">
                  <c:v>0.63467899999999999</c:v>
                </c:pt>
                <c:pt idx="440">
                  <c:v>0.67446399999999995</c:v>
                </c:pt>
                <c:pt idx="441">
                  <c:v>0.70976399999999995</c:v>
                </c:pt>
                <c:pt idx="442">
                  <c:v>0.74333099999999996</c:v>
                </c:pt>
                <c:pt idx="443">
                  <c:v>0.77796600000000005</c:v>
                </c:pt>
                <c:pt idx="444">
                  <c:v>0.81570100000000001</c:v>
                </c:pt>
                <c:pt idx="445">
                  <c:v>0.85802900000000004</c:v>
                </c:pt>
                <c:pt idx="446">
                  <c:v>0.90646099999999996</c:v>
                </c:pt>
                <c:pt idx="447">
                  <c:v>0.96220099999999997</c:v>
                </c:pt>
                <c:pt idx="448">
                  <c:v>1.025347</c:v>
                </c:pt>
                <c:pt idx="449">
                  <c:v>1.094158</c:v>
                </c:pt>
                <c:pt idx="450">
                  <c:v>1.164919</c:v>
                </c:pt>
                <c:pt idx="451">
                  <c:v>1.23342</c:v>
                </c:pt>
                <c:pt idx="452">
                  <c:v>1.2967630000000001</c:v>
                </c:pt>
                <c:pt idx="453">
                  <c:v>1.3533869999999999</c:v>
                </c:pt>
                <c:pt idx="454">
                  <c:v>1.4023920000000001</c:v>
                </c:pt>
                <c:pt idx="455">
                  <c:v>1.443824</c:v>
                </c:pt>
                <c:pt idx="456">
                  <c:v>1.478958</c:v>
                </c:pt>
                <c:pt idx="457">
                  <c:v>1.5094050000000001</c:v>
                </c:pt>
                <c:pt idx="458">
                  <c:v>1.536708</c:v>
                </c:pt>
                <c:pt idx="459">
                  <c:v>1.5630999999999999</c:v>
                </c:pt>
                <c:pt idx="460">
                  <c:v>1.591291</c:v>
                </c:pt>
                <c:pt idx="461">
                  <c:v>1.6231340000000001</c:v>
                </c:pt>
                <c:pt idx="462">
                  <c:v>1.659044</c:v>
                </c:pt>
                <c:pt idx="463">
                  <c:v>1.6987399999999999</c:v>
                </c:pt>
                <c:pt idx="464">
                  <c:v>1.7419739999999999</c:v>
                </c:pt>
                <c:pt idx="465">
                  <c:v>1.7882960000000001</c:v>
                </c:pt>
                <c:pt idx="466">
                  <c:v>1.8366549999999999</c:v>
                </c:pt>
                <c:pt idx="467">
                  <c:v>1.885494</c:v>
                </c:pt>
                <c:pt idx="468">
                  <c:v>1.932901</c:v>
                </c:pt>
                <c:pt idx="469">
                  <c:v>1.976575</c:v>
                </c:pt>
                <c:pt idx="470">
                  <c:v>2.0143230000000001</c:v>
                </c:pt>
                <c:pt idx="471">
                  <c:v>2.0453079999999999</c:v>
                </c:pt>
                <c:pt idx="472">
                  <c:v>2.0702739999999999</c:v>
                </c:pt>
                <c:pt idx="473">
                  <c:v>2.0903719999999999</c:v>
                </c:pt>
                <c:pt idx="474">
                  <c:v>2.1070600000000002</c:v>
                </c:pt>
                <c:pt idx="475">
                  <c:v>2.1227260000000001</c:v>
                </c:pt>
                <c:pt idx="476">
                  <c:v>2.1399879999999998</c:v>
                </c:pt>
                <c:pt idx="477">
                  <c:v>2.1603279999999998</c:v>
                </c:pt>
                <c:pt idx="478">
                  <c:v>2.1840609999999998</c:v>
                </c:pt>
                <c:pt idx="479">
                  <c:v>2.211592</c:v>
                </c:pt>
                <c:pt idx="480">
                  <c:v>2.2431610000000002</c:v>
                </c:pt>
                <c:pt idx="481">
                  <c:v>2.2771270000000001</c:v>
                </c:pt>
                <c:pt idx="482">
                  <c:v>2.3104559999999998</c:v>
                </c:pt>
                <c:pt idx="483">
                  <c:v>2.3413539999999999</c:v>
                </c:pt>
                <c:pt idx="484">
                  <c:v>2.3696229999999998</c:v>
                </c:pt>
                <c:pt idx="485">
                  <c:v>2.3943729999999999</c:v>
                </c:pt>
                <c:pt idx="486">
                  <c:v>2.4138820000000001</c:v>
                </c:pt>
                <c:pt idx="487">
                  <c:v>2.4269569999999998</c:v>
                </c:pt>
                <c:pt idx="488">
                  <c:v>2.4328759999999998</c:v>
                </c:pt>
                <c:pt idx="489">
                  <c:v>2.4317989999999998</c:v>
                </c:pt>
                <c:pt idx="490">
                  <c:v>2.4251870000000002</c:v>
                </c:pt>
                <c:pt idx="491">
                  <c:v>2.4149949999999998</c:v>
                </c:pt>
                <c:pt idx="492">
                  <c:v>2.4029449999999999</c:v>
                </c:pt>
                <c:pt idx="493">
                  <c:v>2.3899949999999999</c:v>
                </c:pt>
                <c:pt idx="494">
                  <c:v>2.3765540000000001</c:v>
                </c:pt>
                <c:pt idx="495">
                  <c:v>2.3635769999999998</c:v>
                </c:pt>
                <c:pt idx="496">
                  <c:v>2.3526919999999998</c:v>
                </c:pt>
                <c:pt idx="497">
                  <c:v>2.3453330000000001</c:v>
                </c:pt>
                <c:pt idx="498">
                  <c:v>2.34192</c:v>
                </c:pt>
                <c:pt idx="499">
                  <c:v>2.3410630000000001</c:v>
                </c:pt>
                <c:pt idx="500">
                  <c:v>2.3399839999999998</c:v>
                </c:pt>
                <c:pt idx="501">
                  <c:v>2.3364069999999999</c:v>
                </c:pt>
                <c:pt idx="502">
                  <c:v>2.3294429999999999</c:v>
                </c:pt>
                <c:pt idx="503">
                  <c:v>2.3188140000000002</c:v>
                </c:pt>
                <c:pt idx="504">
                  <c:v>2.304014</c:v>
                </c:pt>
                <c:pt idx="505">
                  <c:v>2.2848160000000002</c:v>
                </c:pt>
                <c:pt idx="506">
                  <c:v>2.2623989999999998</c:v>
                </c:pt>
                <c:pt idx="507">
                  <c:v>2.2389030000000001</c:v>
                </c:pt>
                <c:pt idx="508">
                  <c:v>2.2161740000000001</c:v>
                </c:pt>
                <c:pt idx="509">
                  <c:v>2.195376</c:v>
                </c:pt>
                <c:pt idx="510">
                  <c:v>2.1771910000000001</c:v>
                </c:pt>
                <c:pt idx="511">
                  <c:v>2.1621610000000002</c:v>
                </c:pt>
                <c:pt idx="512">
                  <c:v>2.1506099999999999</c:v>
                </c:pt>
                <c:pt idx="513">
                  <c:v>2.1415139999999999</c:v>
                </c:pt>
                <c:pt idx="514">
                  <c:v>2.1324740000000002</c:v>
                </c:pt>
                <c:pt idx="515">
                  <c:v>2.1218859999999999</c:v>
                </c:pt>
                <c:pt idx="516">
                  <c:v>2.10948</c:v>
                </c:pt>
                <c:pt idx="517">
                  <c:v>2.0948899999999999</c:v>
                </c:pt>
                <c:pt idx="518">
                  <c:v>2.077496</c:v>
                </c:pt>
                <c:pt idx="519">
                  <c:v>2.0570560000000002</c:v>
                </c:pt>
                <c:pt idx="520">
                  <c:v>2.0335009999999998</c:v>
                </c:pt>
                <c:pt idx="521">
                  <c:v>2.0071810000000001</c:v>
                </c:pt>
                <c:pt idx="522">
                  <c:v>1.9791160000000001</c:v>
                </c:pt>
                <c:pt idx="523">
                  <c:v>1.9493279999999999</c:v>
                </c:pt>
                <c:pt idx="524">
                  <c:v>1.9169099999999999</c:v>
                </c:pt>
                <c:pt idx="525">
                  <c:v>1.8830849999999999</c:v>
                </c:pt>
                <c:pt idx="526">
                  <c:v>1.851221</c:v>
                </c:pt>
                <c:pt idx="527">
                  <c:v>1.82378</c:v>
                </c:pt>
                <c:pt idx="528">
                  <c:v>1.801059</c:v>
                </c:pt>
                <c:pt idx="529">
                  <c:v>1.781738</c:v>
                </c:pt>
                <c:pt idx="530">
                  <c:v>1.7641309999999999</c:v>
                </c:pt>
                <c:pt idx="531">
                  <c:v>1.747506</c:v>
                </c:pt>
                <c:pt idx="532">
                  <c:v>1.7316499999999999</c:v>
                </c:pt>
                <c:pt idx="533">
                  <c:v>1.7153480000000001</c:v>
                </c:pt>
                <c:pt idx="534">
                  <c:v>1.6967669999999999</c:v>
                </c:pt>
                <c:pt idx="535">
                  <c:v>1.6748080000000001</c:v>
                </c:pt>
                <c:pt idx="536">
                  <c:v>1.6489659999999999</c:v>
                </c:pt>
                <c:pt idx="537">
                  <c:v>1.6186849999999999</c:v>
                </c:pt>
                <c:pt idx="538">
                  <c:v>1.5837760000000001</c:v>
                </c:pt>
                <c:pt idx="539">
                  <c:v>1.545401</c:v>
                </c:pt>
                <c:pt idx="540">
                  <c:v>1.505512</c:v>
                </c:pt>
                <c:pt idx="541">
                  <c:v>1.4656480000000001</c:v>
                </c:pt>
                <c:pt idx="542">
                  <c:v>1.427063</c:v>
                </c:pt>
                <c:pt idx="543">
                  <c:v>1.390663</c:v>
                </c:pt>
                <c:pt idx="544">
                  <c:v>1.35659</c:v>
                </c:pt>
                <c:pt idx="545">
                  <c:v>1.324446</c:v>
                </c:pt>
                <c:pt idx="546">
                  <c:v>1.2939259999999999</c:v>
                </c:pt>
                <c:pt idx="547">
                  <c:v>1.265074</c:v>
                </c:pt>
                <c:pt idx="548">
                  <c:v>1.2372559999999999</c:v>
                </c:pt>
                <c:pt idx="549">
                  <c:v>1.2087190000000001</c:v>
                </c:pt>
                <c:pt idx="550">
                  <c:v>1.177975</c:v>
                </c:pt>
                <c:pt idx="551">
                  <c:v>1.1444780000000001</c:v>
                </c:pt>
                <c:pt idx="552">
                  <c:v>1.1079110000000001</c:v>
                </c:pt>
                <c:pt idx="553">
                  <c:v>1.0683860000000001</c:v>
                </c:pt>
                <c:pt idx="554">
                  <c:v>1.027136</c:v>
                </c:pt>
                <c:pt idx="555">
                  <c:v>0.98515799999999998</c:v>
                </c:pt>
                <c:pt idx="556">
                  <c:v>0.94230800000000003</c:v>
                </c:pt>
                <c:pt idx="557">
                  <c:v>0.89869299999999996</c:v>
                </c:pt>
                <c:pt idx="558">
                  <c:v>0.85513799999999995</c:v>
                </c:pt>
                <c:pt idx="559">
                  <c:v>0.81281700000000001</c:v>
                </c:pt>
                <c:pt idx="560">
                  <c:v>0.77285400000000004</c:v>
                </c:pt>
                <c:pt idx="561">
                  <c:v>0.73568699999999998</c:v>
                </c:pt>
                <c:pt idx="562">
                  <c:v>0.70127399999999995</c:v>
                </c:pt>
                <c:pt idx="563">
                  <c:v>0.66949199999999998</c:v>
                </c:pt>
                <c:pt idx="564">
                  <c:v>0.640019</c:v>
                </c:pt>
                <c:pt idx="565">
                  <c:v>0.61204199999999997</c:v>
                </c:pt>
                <c:pt idx="566">
                  <c:v>0.58441100000000001</c:v>
                </c:pt>
                <c:pt idx="567">
                  <c:v>0.55607200000000001</c:v>
                </c:pt>
                <c:pt idx="568">
                  <c:v>0.52632900000000005</c:v>
                </c:pt>
                <c:pt idx="569">
                  <c:v>0.49511300000000003</c:v>
                </c:pt>
                <c:pt idx="570">
                  <c:v>0.46285199999999999</c:v>
                </c:pt>
                <c:pt idx="571">
                  <c:v>0.42943100000000001</c:v>
                </c:pt>
                <c:pt idx="572">
                  <c:v>0.39365699999999998</c:v>
                </c:pt>
                <c:pt idx="573">
                  <c:v>0.354738</c:v>
                </c:pt>
                <c:pt idx="574">
                  <c:v>0.31349500000000002</c:v>
                </c:pt>
                <c:pt idx="575">
                  <c:v>0.271814</c:v>
                </c:pt>
                <c:pt idx="576">
                  <c:v>0.23161799999999999</c:v>
                </c:pt>
                <c:pt idx="577">
                  <c:v>0.193883</c:v>
                </c:pt>
                <c:pt idx="578">
                  <c:v>0.15834400000000001</c:v>
                </c:pt>
                <c:pt idx="579">
                  <c:v>0.12395</c:v>
                </c:pt>
                <c:pt idx="580">
                  <c:v>9.0053999999999995E-2</c:v>
                </c:pt>
                <c:pt idx="581">
                  <c:v>5.7270000000000001E-2</c:v>
                </c:pt>
                <c:pt idx="582">
                  <c:v>2.6346999999999999E-2</c:v>
                </c:pt>
                <c:pt idx="583">
                  <c:v>-2.9610000000000001E-3</c:v>
                </c:pt>
                <c:pt idx="584">
                  <c:v>-3.1490999999999998E-2</c:v>
                </c:pt>
                <c:pt idx="585">
                  <c:v>-6.0016E-2</c:v>
                </c:pt>
                <c:pt idx="586">
                  <c:v>-8.9121000000000006E-2</c:v>
                </c:pt>
                <c:pt idx="587">
                  <c:v>-0.11899899999999999</c:v>
                </c:pt>
                <c:pt idx="588">
                  <c:v>-0.14898800000000001</c:v>
                </c:pt>
                <c:pt idx="589">
                  <c:v>-0.17761099999999999</c:v>
                </c:pt>
                <c:pt idx="590">
                  <c:v>-0.203344</c:v>
                </c:pt>
                <c:pt idx="591">
                  <c:v>-0.22541</c:v>
                </c:pt>
                <c:pt idx="592">
                  <c:v>-0.24416299999999999</c:v>
                </c:pt>
                <c:pt idx="593">
                  <c:v>-0.260156</c:v>
                </c:pt>
                <c:pt idx="594">
                  <c:v>-0.27297300000000002</c:v>
                </c:pt>
                <c:pt idx="595">
                  <c:v>-0.28234100000000001</c:v>
                </c:pt>
                <c:pt idx="596">
                  <c:v>-0.28885</c:v>
                </c:pt>
                <c:pt idx="597">
                  <c:v>-0.29309400000000002</c:v>
                </c:pt>
                <c:pt idx="598">
                  <c:v>-0.29592299999999999</c:v>
                </c:pt>
                <c:pt idx="599">
                  <c:v>-0.298703</c:v>
                </c:pt>
                <c:pt idx="600">
                  <c:v>-0.30256699999999997</c:v>
                </c:pt>
                <c:pt idx="601">
                  <c:v>-0.30757499999999999</c:v>
                </c:pt>
                <c:pt idx="602">
                  <c:v>-0.31293700000000002</c:v>
                </c:pt>
                <c:pt idx="603">
                  <c:v>-0.31848799999999999</c:v>
                </c:pt>
                <c:pt idx="604">
                  <c:v>-0.32445299999999999</c:v>
                </c:pt>
                <c:pt idx="605">
                  <c:v>-0.32999099999999998</c:v>
                </c:pt>
                <c:pt idx="606">
                  <c:v>-0.33393499999999998</c:v>
                </c:pt>
                <c:pt idx="607">
                  <c:v>-0.33573999999999998</c:v>
                </c:pt>
                <c:pt idx="608">
                  <c:v>-0.33521600000000001</c:v>
                </c:pt>
                <c:pt idx="609">
                  <c:v>-0.33226600000000001</c:v>
                </c:pt>
                <c:pt idx="610">
                  <c:v>-0.32634299999999999</c:v>
                </c:pt>
                <c:pt idx="611">
                  <c:v>-0.31694699999999998</c:v>
                </c:pt>
                <c:pt idx="612">
                  <c:v>-0.304759</c:v>
                </c:pt>
                <c:pt idx="613">
                  <c:v>-0.29122500000000001</c:v>
                </c:pt>
                <c:pt idx="614">
                  <c:v>-0.27735399999999999</c:v>
                </c:pt>
                <c:pt idx="615">
                  <c:v>-0.26345299999999999</c:v>
                </c:pt>
                <c:pt idx="616">
                  <c:v>-0.24979999999999999</c:v>
                </c:pt>
                <c:pt idx="617">
                  <c:v>-0.23672599999999999</c:v>
                </c:pt>
                <c:pt idx="618">
                  <c:v>-0.224327</c:v>
                </c:pt>
                <c:pt idx="619">
                  <c:v>-0.21245800000000001</c:v>
                </c:pt>
                <c:pt idx="620">
                  <c:v>-0.20055700000000001</c:v>
                </c:pt>
                <c:pt idx="621">
                  <c:v>-0.187969</c:v>
                </c:pt>
                <c:pt idx="622">
                  <c:v>-0.17464399999999999</c:v>
                </c:pt>
                <c:pt idx="623">
                  <c:v>-0.160692</c:v>
                </c:pt>
                <c:pt idx="624">
                  <c:v>-0.14557</c:v>
                </c:pt>
                <c:pt idx="625">
                  <c:v>-0.12839800000000001</c:v>
                </c:pt>
                <c:pt idx="626">
                  <c:v>-0.10823099999999999</c:v>
                </c:pt>
                <c:pt idx="627">
                  <c:v>-8.4592000000000001E-2</c:v>
                </c:pt>
                <c:pt idx="628">
                  <c:v>-5.8644000000000002E-2</c:v>
                </c:pt>
                <c:pt idx="629">
                  <c:v>-3.2682000000000003E-2</c:v>
                </c:pt>
                <c:pt idx="630">
                  <c:v>-7.9950000000000004E-3</c:v>
                </c:pt>
                <c:pt idx="631">
                  <c:v>1.6188000000000001E-2</c:v>
                </c:pt>
                <c:pt idx="632">
                  <c:v>4.1335999999999998E-2</c:v>
                </c:pt>
                <c:pt idx="633">
                  <c:v>6.7553000000000002E-2</c:v>
                </c:pt>
                <c:pt idx="634">
                  <c:v>9.3823000000000004E-2</c:v>
                </c:pt>
                <c:pt idx="635">
                  <c:v>0.119523</c:v>
                </c:pt>
                <c:pt idx="636">
                  <c:v>0.144839</c:v>
                </c:pt>
                <c:pt idx="637">
                  <c:v>0.170234</c:v>
                </c:pt>
                <c:pt idx="638">
                  <c:v>0.19599800000000001</c:v>
                </c:pt>
                <c:pt idx="639">
                  <c:v>0.22268199999999999</c:v>
                </c:pt>
                <c:pt idx="640">
                  <c:v>0.25082300000000002</c:v>
                </c:pt>
                <c:pt idx="641">
                  <c:v>0.27985199999999999</c:v>
                </c:pt>
                <c:pt idx="642">
                  <c:v>0.30884</c:v>
                </c:pt>
                <c:pt idx="643">
                  <c:v>0.338144</c:v>
                </c:pt>
                <c:pt idx="644">
                  <c:v>0.36929899999999999</c:v>
                </c:pt>
                <c:pt idx="645">
                  <c:v>0.403835</c:v>
                </c:pt>
                <c:pt idx="646">
                  <c:v>0.44239299999999998</c:v>
                </c:pt>
                <c:pt idx="647">
                  <c:v>0.483927</c:v>
                </c:pt>
                <c:pt idx="648">
                  <c:v>0.52606600000000003</c:v>
                </c:pt>
                <c:pt idx="649">
                  <c:v>0.56727799999999995</c:v>
                </c:pt>
                <c:pt idx="650">
                  <c:v>0.60766100000000001</c:v>
                </c:pt>
                <c:pt idx="651">
                  <c:v>0.64734800000000003</c:v>
                </c:pt>
                <c:pt idx="652">
                  <c:v>0.68596500000000005</c:v>
                </c:pt>
                <c:pt idx="653">
                  <c:v>0.72330399999999995</c:v>
                </c:pt>
                <c:pt idx="654">
                  <c:v>0.75964600000000004</c:v>
                </c:pt>
                <c:pt idx="655">
                  <c:v>0.79565900000000001</c:v>
                </c:pt>
                <c:pt idx="656">
                  <c:v>0.83191499999999996</c:v>
                </c:pt>
                <c:pt idx="657">
                  <c:v>0.86874399999999996</c:v>
                </c:pt>
                <c:pt idx="658">
                  <c:v>0.90616300000000005</c:v>
                </c:pt>
                <c:pt idx="659">
                  <c:v>0.94369099999999995</c:v>
                </c:pt>
                <c:pt idx="660">
                  <c:v>0.98077899999999996</c:v>
                </c:pt>
                <c:pt idx="661">
                  <c:v>1.017085</c:v>
                </c:pt>
                <c:pt idx="662">
                  <c:v>1.052325</c:v>
                </c:pt>
                <c:pt idx="663">
                  <c:v>1.0864199999999999</c:v>
                </c:pt>
                <c:pt idx="664">
                  <c:v>1.119821</c:v>
                </c:pt>
                <c:pt idx="665">
                  <c:v>1.1530309999999999</c:v>
                </c:pt>
                <c:pt idx="666">
                  <c:v>1.185611</c:v>
                </c:pt>
                <c:pt idx="667">
                  <c:v>1.216448</c:v>
                </c:pt>
                <c:pt idx="668">
                  <c:v>1.2450369999999999</c:v>
                </c:pt>
                <c:pt idx="669">
                  <c:v>1.272017</c:v>
                </c:pt>
                <c:pt idx="670">
                  <c:v>1.298079</c:v>
                </c:pt>
                <c:pt idx="671">
                  <c:v>1.3235920000000001</c:v>
                </c:pt>
                <c:pt idx="672">
                  <c:v>1.3495550000000001</c:v>
                </c:pt>
                <c:pt idx="673">
                  <c:v>1.376935</c:v>
                </c:pt>
                <c:pt idx="674">
                  <c:v>1.405978</c:v>
                </c:pt>
                <c:pt idx="675">
                  <c:v>1.436863</c:v>
                </c:pt>
                <c:pt idx="676">
                  <c:v>1.469627</c:v>
                </c:pt>
                <c:pt idx="677">
                  <c:v>1.5038309999999999</c:v>
                </c:pt>
                <c:pt idx="678">
                  <c:v>1.5388489999999999</c:v>
                </c:pt>
                <c:pt idx="679">
                  <c:v>1.5741480000000001</c:v>
                </c:pt>
                <c:pt idx="680">
                  <c:v>1.6095569999999999</c:v>
                </c:pt>
                <c:pt idx="681">
                  <c:v>1.645143</c:v>
                </c:pt>
                <c:pt idx="682">
                  <c:v>1.6805570000000001</c:v>
                </c:pt>
                <c:pt idx="683">
                  <c:v>1.715025</c:v>
                </c:pt>
                <c:pt idx="684">
                  <c:v>1.747827</c:v>
                </c:pt>
                <c:pt idx="685">
                  <c:v>1.7785489999999999</c:v>
                </c:pt>
                <c:pt idx="686">
                  <c:v>1.807091</c:v>
                </c:pt>
                <c:pt idx="687">
                  <c:v>1.833564</c:v>
                </c:pt>
                <c:pt idx="688">
                  <c:v>1.858536</c:v>
                </c:pt>
                <c:pt idx="689">
                  <c:v>1.8829</c:v>
                </c:pt>
                <c:pt idx="690">
                  <c:v>1.9073800000000001</c:v>
                </c:pt>
                <c:pt idx="691">
                  <c:v>1.9324870000000001</c:v>
                </c:pt>
                <c:pt idx="692">
                  <c:v>1.95827</c:v>
                </c:pt>
                <c:pt idx="693">
                  <c:v>1.984135</c:v>
                </c:pt>
                <c:pt idx="694">
                  <c:v>2.0095079999999998</c:v>
                </c:pt>
                <c:pt idx="695">
                  <c:v>2.0342359999999999</c:v>
                </c:pt>
                <c:pt idx="696">
                  <c:v>2.0584750000000001</c:v>
                </c:pt>
                <c:pt idx="697">
                  <c:v>2.082274</c:v>
                </c:pt>
                <c:pt idx="698">
                  <c:v>2.1047020000000001</c:v>
                </c:pt>
                <c:pt idx="699">
                  <c:v>2.1242809999999999</c:v>
                </c:pt>
                <c:pt idx="700">
                  <c:v>2.1403910000000002</c:v>
                </c:pt>
                <c:pt idx="701">
                  <c:v>2.1532390000000001</c:v>
                </c:pt>
                <c:pt idx="702">
                  <c:v>2.162747</c:v>
                </c:pt>
                <c:pt idx="703">
                  <c:v>2.168536</c:v>
                </c:pt>
                <c:pt idx="704">
                  <c:v>2.1710229999999999</c:v>
                </c:pt>
                <c:pt idx="705">
                  <c:v>2.1715979999999999</c:v>
                </c:pt>
                <c:pt idx="706">
                  <c:v>2.1720449999999998</c:v>
                </c:pt>
                <c:pt idx="707">
                  <c:v>2.173565</c:v>
                </c:pt>
                <c:pt idx="708">
                  <c:v>2.1758190000000002</c:v>
                </c:pt>
                <c:pt idx="709">
                  <c:v>2.178096</c:v>
                </c:pt>
                <c:pt idx="710">
                  <c:v>2.180183</c:v>
                </c:pt>
                <c:pt idx="711">
                  <c:v>2.1812040000000001</c:v>
                </c:pt>
                <c:pt idx="712">
                  <c:v>2.1802229999999998</c:v>
                </c:pt>
                <c:pt idx="713">
                  <c:v>2.177308</c:v>
                </c:pt>
                <c:pt idx="714">
                  <c:v>2.1729379999999998</c:v>
                </c:pt>
                <c:pt idx="715">
                  <c:v>2.1678389999999998</c:v>
                </c:pt>
                <c:pt idx="716">
                  <c:v>2.1624409999999998</c:v>
                </c:pt>
                <c:pt idx="717">
                  <c:v>2.1559080000000002</c:v>
                </c:pt>
                <c:pt idx="718">
                  <c:v>2.1469939999999998</c:v>
                </c:pt>
                <c:pt idx="719">
                  <c:v>2.135675</c:v>
                </c:pt>
                <c:pt idx="720">
                  <c:v>2.1230000000000002</c:v>
                </c:pt>
                <c:pt idx="721">
                  <c:v>2.1098880000000002</c:v>
                </c:pt>
                <c:pt idx="722">
                  <c:v>2.0972140000000001</c:v>
                </c:pt>
                <c:pt idx="723">
                  <c:v>2.0859450000000002</c:v>
                </c:pt>
                <c:pt idx="724">
                  <c:v>2.0761850000000002</c:v>
                </c:pt>
                <c:pt idx="725">
                  <c:v>2.0674619999999999</c:v>
                </c:pt>
                <c:pt idx="726">
                  <c:v>2.0594890000000001</c:v>
                </c:pt>
                <c:pt idx="727">
                  <c:v>2.051974</c:v>
                </c:pt>
                <c:pt idx="728">
                  <c:v>2.0443340000000001</c:v>
                </c:pt>
                <c:pt idx="729">
                  <c:v>2.0355810000000001</c:v>
                </c:pt>
                <c:pt idx="730">
                  <c:v>2.025315</c:v>
                </c:pt>
                <c:pt idx="731">
                  <c:v>2.0140020000000001</c:v>
                </c:pt>
                <c:pt idx="732">
                  <c:v>2.0018280000000002</c:v>
                </c:pt>
                <c:pt idx="733">
                  <c:v>1.988294</c:v>
                </c:pt>
                <c:pt idx="734">
                  <c:v>1.9726399999999999</c:v>
                </c:pt>
                <c:pt idx="735">
                  <c:v>1.954826</c:v>
                </c:pt>
                <c:pt idx="736">
                  <c:v>1.9357359999999999</c:v>
                </c:pt>
                <c:pt idx="737">
                  <c:v>1.916307</c:v>
                </c:pt>
                <c:pt idx="738">
                  <c:v>1.8974690000000001</c:v>
                </c:pt>
                <c:pt idx="739">
                  <c:v>1.8803989999999999</c:v>
                </c:pt>
                <c:pt idx="740">
                  <c:v>1.8648210000000001</c:v>
                </c:pt>
                <c:pt idx="741">
                  <c:v>1.8482590000000001</c:v>
                </c:pt>
                <c:pt idx="742">
                  <c:v>1.8291820000000001</c:v>
                </c:pt>
                <c:pt idx="743">
                  <c:v>1.808203</c:v>
                </c:pt>
                <c:pt idx="744">
                  <c:v>1.7855829999999999</c:v>
                </c:pt>
                <c:pt idx="745">
                  <c:v>1.7604740000000001</c:v>
                </c:pt>
                <c:pt idx="746">
                  <c:v>1.732219</c:v>
                </c:pt>
                <c:pt idx="747">
                  <c:v>1.7007909999999999</c:v>
                </c:pt>
                <c:pt idx="748">
                  <c:v>1.666517</c:v>
                </c:pt>
                <c:pt idx="749">
                  <c:v>1.630304</c:v>
                </c:pt>
                <c:pt idx="750">
                  <c:v>1.5935969999999999</c:v>
                </c:pt>
                <c:pt idx="751">
                  <c:v>1.5573630000000001</c:v>
                </c:pt>
                <c:pt idx="752">
                  <c:v>1.5217989999999999</c:v>
                </c:pt>
                <c:pt idx="753">
                  <c:v>1.4870350000000001</c:v>
                </c:pt>
                <c:pt idx="754">
                  <c:v>1.4531620000000001</c:v>
                </c:pt>
                <c:pt idx="755">
                  <c:v>1.4200630000000001</c:v>
                </c:pt>
                <c:pt idx="756">
                  <c:v>1.387543</c:v>
                </c:pt>
                <c:pt idx="757">
                  <c:v>1.3555790000000001</c:v>
                </c:pt>
                <c:pt idx="758">
                  <c:v>1.3242449999999999</c:v>
                </c:pt>
                <c:pt idx="759">
                  <c:v>1.2934779999999999</c:v>
                </c:pt>
                <c:pt idx="760">
                  <c:v>1.2631479999999999</c:v>
                </c:pt>
                <c:pt idx="761">
                  <c:v>1.2328520000000001</c:v>
                </c:pt>
                <c:pt idx="762">
                  <c:v>1.20136</c:v>
                </c:pt>
                <c:pt idx="763">
                  <c:v>1.16747</c:v>
                </c:pt>
                <c:pt idx="764">
                  <c:v>1.131839</c:v>
                </c:pt>
                <c:pt idx="765">
                  <c:v>1.0959049999999999</c:v>
                </c:pt>
                <c:pt idx="766">
                  <c:v>1.060414</c:v>
                </c:pt>
                <c:pt idx="767">
                  <c:v>1.026071</c:v>
                </c:pt>
                <c:pt idx="768">
                  <c:v>0.99323499999999998</c:v>
                </c:pt>
                <c:pt idx="769">
                  <c:v>0.96112500000000001</c:v>
                </c:pt>
                <c:pt idx="770">
                  <c:v>0.92814600000000003</c:v>
                </c:pt>
                <c:pt idx="771">
                  <c:v>0.89353800000000005</c:v>
                </c:pt>
                <c:pt idx="772">
                  <c:v>0.85831999999999997</c:v>
                </c:pt>
                <c:pt idx="773">
                  <c:v>0.823519</c:v>
                </c:pt>
                <c:pt idx="774">
                  <c:v>0.78916299999999995</c:v>
                </c:pt>
                <c:pt idx="775">
                  <c:v>0.75531199999999998</c:v>
                </c:pt>
                <c:pt idx="776">
                  <c:v>0.72214900000000004</c:v>
                </c:pt>
                <c:pt idx="777">
                  <c:v>0.68977100000000002</c:v>
                </c:pt>
                <c:pt idx="778">
                  <c:v>0.65815400000000002</c:v>
                </c:pt>
                <c:pt idx="779">
                  <c:v>0.62638899999999997</c:v>
                </c:pt>
                <c:pt idx="780">
                  <c:v>0.59302500000000002</c:v>
                </c:pt>
                <c:pt idx="781">
                  <c:v>0.55735999999999997</c:v>
                </c:pt>
                <c:pt idx="782">
                  <c:v>0.52003500000000003</c:v>
                </c:pt>
                <c:pt idx="783">
                  <c:v>0.48259999999999997</c:v>
                </c:pt>
                <c:pt idx="784">
                  <c:v>0.44624200000000003</c:v>
                </c:pt>
                <c:pt idx="785">
                  <c:v>0.41146700000000003</c:v>
                </c:pt>
                <c:pt idx="786">
                  <c:v>0.378467</c:v>
                </c:pt>
                <c:pt idx="787">
                  <c:v>0.34669100000000003</c:v>
                </c:pt>
                <c:pt idx="788">
                  <c:v>0.31493900000000002</c:v>
                </c:pt>
                <c:pt idx="789">
                  <c:v>0.282775</c:v>
                </c:pt>
                <c:pt idx="790">
                  <c:v>0.25103900000000001</c:v>
                </c:pt>
                <c:pt idx="791">
                  <c:v>0.220331</c:v>
                </c:pt>
                <c:pt idx="792">
                  <c:v>0.190633</c:v>
                </c:pt>
                <c:pt idx="793">
                  <c:v>0.16256100000000001</c:v>
                </c:pt>
                <c:pt idx="794">
                  <c:v>0.136827</c:v>
                </c:pt>
                <c:pt idx="795">
                  <c:v>0.113022</c:v>
                </c:pt>
                <c:pt idx="796">
                  <c:v>8.9967000000000005E-2</c:v>
                </c:pt>
                <c:pt idx="797">
                  <c:v>6.6612000000000005E-2</c:v>
                </c:pt>
                <c:pt idx="798">
                  <c:v>4.2944999999999997E-2</c:v>
                </c:pt>
                <c:pt idx="799">
                  <c:v>1.9536999999999999E-2</c:v>
                </c:pt>
                <c:pt idx="800">
                  <c:v>-3.545E-3</c:v>
                </c:pt>
                <c:pt idx="801">
                  <c:v>-2.6152999999999999E-2</c:v>
                </c:pt>
                <c:pt idx="802">
                  <c:v>-4.7854000000000001E-2</c:v>
                </c:pt>
                <c:pt idx="803">
                  <c:v>-6.8183999999999995E-2</c:v>
                </c:pt>
                <c:pt idx="804">
                  <c:v>-8.7384000000000003E-2</c:v>
                </c:pt>
                <c:pt idx="805">
                  <c:v>-0.106876</c:v>
                </c:pt>
                <c:pt idx="806">
                  <c:v>-0.12621099999999999</c:v>
                </c:pt>
                <c:pt idx="807">
                  <c:v>-0.142648</c:v>
                </c:pt>
                <c:pt idx="808">
                  <c:v>-0.154614</c:v>
                </c:pt>
                <c:pt idx="809">
                  <c:v>-0.16220899999999999</c:v>
                </c:pt>
                <c:pt idx="810">
                  <c:v>-0.16658700000000001</c:v>
                </c:pt>
                <c:pt idx="811">
                  <c:v>-0.16950699999999999</c:v>
                </c:pt>
                <c:pt idx="812">
                  <c:v>-0.17188200000000001</c:v>
                </c:pt>
                <c:pt idx="813">
                  <c:v>-0.173508</c:v>
                </c:pt>
                <c:pt idx="814">
                  <c:v>-0.17427200000000001</c:v>
                </c:pt>
                <c:pt idx="815">
                  <c:v>-0.17410800000000001</c:v>
                </c:pt>
                <c:pt idx="816">
                  <c:v>-0.17235600000000001</c:v>
                </c:pt>
                <c:pt idx="817">
                  <c:v>-0.168548</c:v>
                </c:pt>
                <c:pt idx="818">
                  <c:v>-0.16304399999999999</c:v>
                </c:pt>
                <c:pt idx="819">
                  <c:v>-0.15662799999999999</c:v>
                </c:pt>
                <c:pt idx="820">
                  <c:v>-0.149649</c:v>
                </c:pt>
                <c:pt idx="821">
                  <c:v>-0.141651</c:v>
                </c:pt>
                <c:pt idx="822">
                  <c:v>-0.13183800000000001</c:v>
                </c:pt>
                <c:pt idx="823">
                  <c:v>-0.120103</c:v>
                </c:pt>
                <c:pt idx="824">
                  <c:v>-0.10760699999999999</c:v>
                </c:pt>
                <c:pt idx="825">
                  <c:v>-9.5968999999999999E-2</c:v>
                </c:pt>
                <c:pt idx="826">
                  <c:v>-8.6219000000000004E-2</c:v>
                </c:pt>
                <c:pt idx="827">
                  <c:v>-7.8541E-2</c:v>
                </c:pt>
                <c:pt idx="828">
                  <c:v>-7.2915999999999995E-2</c:v>
                </c:pt>
                <c:pt idx="829">
                  <c:v>-6.9373000000000004E-2</c:v>
                </c:pt>
                <c:pt idx="830">
                  <c:v>-6.6529000000000005E-2</c:v>
                </c:pt>
                <c:pt idx="831">
                  <c:v>-6.1612E-2</c:v>
                </c:pt>
                <c:pt idx="832">
                  <c:v>-5.3211000000000001E-2</c:v>
                </c:pt>
                <c:pt idx="833">
                  <c:v>-4.2030999999999999E-2</c:v>
                </c:pt>
                <c:pt idx="834">
                  <c:v>-2.8996000000000001E-2</c:v>
                </c:pt>
                <c:pt idx="835">
                  <c:v>-1.4659E-2</c:v>
                </c:pt>
                <c:pt idx="836">
                  <c:v>2.5000000000000001E-4</c:v>
                </c:pt>
                <c:pt idx="837">
                  <c:v>1.5424E-2</c:v>
                </c:pt>
                <c:pt idx="838">
                  <c:v>3.1550000000000002E-2</c:v>
                </c:pt>
                <c:pt idx="839">
                  <c:v>4.9183999999999999E-2</c:v>
                </c:pt>
                <c:pt idx="840">
                  <c:v>6.7822999999999994E-2</c:v>
                </c:pt>
                <c:pt idx="841">
                  <c:v>8.6849999999999997E-2</c:v>
                </c:pt>
                <c:pt idx="842">
                  <c:v>0.10624</c:v>
                </c:pt>
                <c:pt idx="843">
                  <c:v>0.126106</c:v>
                </c:pt>
                <c:pt idx="844">
                  <c:v>0.14660999999999999</c:v>
                </c:pt>
                <c:pt idx="845">
                  <c:v>0.16808500000000001</c:v>
                </c:pt>
                <c:pt idx="846">
                  <c:v>0.19053899999999999</c:v>
                </c:pt>
                <c:pt idx="847">
                  <c:v>0.21362800000000001</c:v>
                </c:pt>
                <c:pt idx="848">
                  <c:v>0.237068</c:v>
                </c:pt>
                <c:pt idx="849">
                  <c:v>0.260125</c:v>
                </c:pt>
                <c:pt idx="850">
                  <c:v>0.28196100000000002</c:v>
                </c:pt>
                <c:pt idx="851">
                  <c:v>0.30298000000000003</c:v>
                </c:pt>
                <c:pt idx="852">
                  <c:v>0.324214</c:v>
                </c:pt>
                <c:pt idx="853">
                  <c:v>0.346051</c:v>
                </c:pt>
                <c:pt idx="854">
                  <c:v>0.36878699999999998</c:v>
                </c:pt>
                <c:pt idx="855">
                  <c:v>0.39304600000000001</c:v>
                </c:pt>
                <c:pt idx="856">
                  <c:v>0.41938300000000001</c:v>
                </c:pt>
                <c:pt idx="857">
                  <c:v>0.44787900000000003</c:v>
                </c:pt>
                <c:pt idx="858">
                  <c:v>0.477659</c:v>
                </c:pt>
                <c:pt idx="859">
                  <c:v>0.50777899999999998</c:v>
                </c:pt>
                <c:pt idx="860">
                  <c:v>0.53810199999999997</c:v>
                </c:pt>
                <c:pt idx="861">
                  <c:v>0.56838500000000003</c:v>
                </c:pt>
                <c:pt idx="862">
                  <c:v>0.59800299999999995</c:v>
                </c:pt>
                <c:pt idx="863">
                  <c:v>0.62658199999999997</c:v>
                </c:pt>
                <c:pt idx="864">
                  <c:v>0.65420699999999998</c:v>
                </c:pt>
                <c:pt idx="865">
                  <c:v>0.68123</c:v>
                </c:pt>
                <c:pt idx="866">
                  <c:v>0.70809299999999997</c:v>
                </c:pt>
                <c:pt idx="867">
                  <c:v>0.73494899999999996</c:v>
                </c:pt>
                <c:pt idx="868">
                  <c:v>0.76110999999999995</c:v>
                </c:pt>
                <c:pt idx="869">
                  <c:v>0.78630699999999998</c:v>
                </c:pt>
                <c:pt idx="870">
                  <c:v>0.81179599999999996</c:v>
                </c:pt>
                <c:pt idx="871">
                  <c:v>0.83879800000000004</c:v>
                </c:pt>
                <c:pt idx="872">
                  <c:v>0.86762700000000004</c:v>
                </c:pt>
                <c:pt idx="873">
                  <c:v>0.89844299999999999</c:v>
                </c:pt>
                <c:pt idx="874">
                  <c:v>0.93114399999999997</c:v>
                </c:pt>
                <c:pt idx="875">
                  <c:v>0.96481399999999995</c:v>
                </c:pt>
                <c:pt idx="876">
                  <c:v>0.99845899999999999</c:v>
                </c:pt>
                <c:pt idx="877">
                  <c:v>1.031935</c:v>
                </c:pt>
                <c:pt idx="878">
                  <c:v>1.065483</c:v>
                </c:pt>
                <c:pt idx="879">
                  <c:v>1.0991850000000001</c:v>
                </c:pt>
                <c:pt idx="880">
                  <c:v>1.133481</c:v>
                </c:pt>
                <c:pt idx="881">
                  <c:v>1.1689719999999999</c:v>
                </c:pt>
                <c:pt idx="882">
                  <c:v>1.2052069999999999</c:v>
                </c:pt>
                <c:pt idx="883">
                  <c:v>1.2410019999999999</c:v>
                </c:pt>
                <c:pt idx="884">
                  <c:v>1.2756829999999999</c:v>
                </c:pt>
                <c:pt idx="885">
                  <c:v>1.308948</c:v>
                </c:pt>
                <c:pt idx="886">
                  <c:v>1.340465</c:v>
                </c:pt>
                <c:pt idx="887">
                  <c:v>1.3703289999999999</c:v>
                </c:pt>
                <c:pt idx="888">
                  <c:v>1.3995660000000001</c:v>
                </c:pt>
                <c:pt idx="889">
                  <c:v>1.429513</c:v>
                </c:pt>
                <c:pt idx="890">
                  <c:v>1.4600120000000001</c:v>
                </c:pt>
                <c:pt idx="891">
                  <c:v>1.4896210000000001</c:v>
                </c:pt>
                <c:pt idx="892">
                  <c:v>1.5179959999999999</c:v>
                </c:pt>
                <c:pt idx="893">
                  <c:v>1.5458480000000001</c:v>
                </c:pt>
                <c:pt idx="894">
                  <c:v>1.573531</c:v>
                </c:pt>
                <c:pt idx="895">
                  <c:v>1.60111</c:v>
                </c:pt>
                <c:pt idx="896">
                  <c:v>1.6287320000000001</c:v>
                </c:pt>
                <c:pt idx="897">
                  <c:v>1.656512</c:v>
                </c:pt>
                <c:pt idx="898">
                  <c:v>1.6840630000000001</c:v>
                </c:pt>
                <c:pt idx="899">
                  <c:v>1.7110110000000001</c:v>
                </c:pt>
                <c:pt idx="900">
                  <c:v>1.7378720000000001</c:v>
                </c:pt>
                <c:pt idx="901">
                  <c:v>1.7651479999999999</c:v>
                </c:pt>
                <c:pt idx="902">
                  <c:v>1.792068</c:v>
                </c:pt>
                <c:pt idx="903">
                  <c:v>1.8170980000000001</c:v>
                </c:pt>
                <c:pt idx="904">
                  <c:v>1.8396189999999999</c:v>
                </c:pt>
                <c:pt idx="905">
                  <c:v>1.8604799999999999</c:v>
                </c:pt>
                <c:pt idx="906">
                  <c:v>1.880779</c:v>
                </c:pt>
                <c:pt idx="907">
                  <c:v>1.9005590000000001</c:v>
                </c:pt>
                <c:pt idx="908">
                  <c:v>1.918892</c:v>
                </c:pt>
                <c:pt idx="909">
                  <c:v>1.9349350000000001</c:v>
                </c:pt>
                <c:pt idx="910">
                  <c:v>1.9482569999999999</c:v>
                </c:pt>
                <c:pt idx="911">
                  <c:v>1.958826</c:v>
                </c:pt>
                <c:pt idx="912">
                  <c:v>1.9671369999999999</c:v>
                </c:pt>
                <c:pt idx="913">
                  <c:v>1.9736689999999999</c:v>
                </c:pt>
                <c:pt idx="914">
                  <c:v>1.97844</c:v>
                </c:pt>
                <c:pt idx="915">
                  <c:v>1.981749</c:v>
                </c:pt>
                <c:pt idx="916">
                  <c:v>1.984343</c:v>
                </c:pt>
                <c:pt idx="917">
                  <c:v>1.986278</c:v>
                </c:pt>
                <c:pt idx="918">
                  <c:v>1.987279</c:v>
                </c:pt>
                <c:pt idx="919">
                  <c:v>1.987684</c:v>
                </c:pt>
                <c:pt idx="920">
                  <c:v>1.987932</c:v>
                </c:pt>
                <c:pt idx="921">
                  <c:v>1.9881770000000001</c:v>
                </c:pt>
                <c:pt idx="922">
                  <c:v>1.9886170000000001</c:v>
                </c:pt>
                <c:pt idx="923">
                  <c:v>1.9896480000000001</c:v>
                </c:pt>
                <c:pt idx="924">
                  <c:v>1.991444</c:v>
                </c:pt>
                <c:pt idx="925">
                  <c:v>1.9938180000000001</c:v>
                </c:pt>
                <c:pt idx="926">
                  <c:v>1.996413</c:v>
                </c:pt>
                <c:pt idx="927">
                  <c:v>1.9984850000000001</c:v>
                </c:pt>
                <c:pt idx="928">
                  <c:v>1.9992179999999999</c:v>
                </c:pt>
                <c:pt idx="929">
                  <c:v>1.998694</c:v>
                </c:pt>
                <c:pt idx="930">
                  <c:v>1.9974989999999999</c:v>
                </c:pt>
                <c:pt idx="931">
                  <c:v>1.99559</c:v>
                </c:pt>
                <c:pt idx="932">
                  <c:v>1.99265</c:v>
                </c:pt>
                <c:pt idx="933">
                  <c:v>1.9884809999999999</c:v>
                </c:pt>
                <c:pt idx="934">
                  <c:v>1.983263</c:v>
                </c:pt>
                <c:pt idx="935">
                  <c:v>1.9781949999999999</c:v>
                </c:pt>
                <c:pt idx="936">
                  <c:v>1.974151</c:v>
                </c:pt>
                <c:pt idx="937">
                  <c:v>1.97065</c:v>
                </c:pt>
                <c:pt idx="938">
                  <c:v>1.9671339999999999</c:v>
                </c:pt>
                <c:pt idx="939">
                  <c:v>1.9631289999999999</c:v>
                </c:pt>
                <c:pt idx="940">
                  <c:v>1.9575009999999999</c:v>
                </c:pt>
                <c:pt idx="941">
                  <c:v>1.94919</c:v>
                </c:pt>
                <c:pt idx="942">
                  <c:v>1.9379219999999999</c:v>
                </c:pt>
                <c:pt idx="943">
                  <c:v>1.9239759999999999</c:v>
                </c:pt>
                <c:pt idx="944">
                  <c:v>1.908442</c:v>
                </c:pt>
                <c:pt idx="945">
                  <c:v>1.8924810000000001</c:v>
                </c:pt>
                <c:pt idx="946">
                  <c:v>1.8760250000000001</c:v>
                </c:pt>
                <c:pt idx="947">
                  <c:v>1.8588249999999999</c:v>
                </c:pt>
                <c:pt idx="948">
                  <c:v>1.8411709999999999</c:v>
                </c:pt>
                <c:pt idx="949">
                  <c:v>1.8229960000000001</c:v>
                </c:pt>
                <c:pt idx="950">
                  <c:v>1.803671</c:v>
                </c:pt>
                <c:pt idx="951">
                  <c:v>1.7823709999999999</c:v>
                </c:pt>
                <c:pt idx="952">
                  <c:v>1.7589250000000001</c:v>
                </c:pt>
                <c:pt idx="953">
                  <c:v>1.7341150000000001</c:v>
                </c:pt>
                <c:pt idx="954">
                  <c:v>1.7085600000000001</c:v>
                </c:pt>
                <c:pt idx="955">
                  <c:v>1.682687</c:v>
                </c:pt>
                <c:pt idx="956">
                  <c:v>1.6570180000000001</c:v>
                </c:pt>
                <c:pt idx="957">
                  <c:v>1.631372</c:v>
                </c:pt>
                <c:pt idx="958">
                  <c:v>1.6051709999999999</c:v>
                </c:pt>
                <c:pt idx="959">
                  <c:v>1.5782369999999999</c:v>
                </c:pt>
                <c:pt idx="960">
                  <c:v>1.550713</c:v>
                </c:pt>
                <c:pt idx="961">
                  <c:v>1.523007</c:v>
                </c:pt>
                <c:pt idx="962">
                  <c:v>1.4966250000000001</c:v>
                </c:pt>
                <c:pt idx="963">
                  <c:v>1.4736359999999999</c:v>
                </c:pt>
                <c:pt idx="964">
                  <c:v>1.45306</c:v>
                </c:pt>
                <c:pt idx="965">
                  <c:v>1.4309130000000001</c:v>
                </c:pt>
                <c:pt idx="966">
                  <c:v>1.4051199999999999</c:v>
                </c:pt>
                <c:pt idx="967">
                  <c:v>1.376647</c:v>
                </c:pt>
                <c:pt idx="968">
                  <c:v>1.3470089999999999</c:v>
                </c:pt>
                <c:pt idx="969">
                  <c:v>1.317272</c:v>
                </c:pt>
                <c:pt idx="970">
                  <c:v>1.2881149999999999</c:v>
                </c:pt>
                <c:pt idx="971">
                  <c:v>1.2595609999999999</c:v>
                </c:pt>
                <c:pt idx="972">
                  <c:v>1.230955</c:v>
                </c:pt>
                <c:pt idx="973">
                  <c:v>1.201773</c:v>
                </c:pt>
                <c:pt idx="974">
                  <c:v>1.1723730000000001</c:v>
                </c:pt>
                <c:pt idx="975">
                  <c:v>1.143694</c:v>
                </c:pt>
                <c:pt idx="976">
                  <c:v>1.1163639999999999</c:v>
                </c:pt>
                <c:pt idx="977">
                  <c:v>1.090244</c:v>
                </c:pt>
                <c:pt idx="978">
                  <c:v>1.0644910000000001</c:v>
                </c:pt>
                <c:pt idx="979">
                  <c:v>1.038324</c:v>
                </c:pt>
                <c:pt idx="980">
                  <c:v>1.0118149999999999</c:v>
                </c:pt>
                <c:pt idx="981">
                  <c:v>0.98535899999999998</c:v>
                </c:pt>
                <c:pt idx="982">
                  <c:v>0.959036</c:v>
                </c:pt>
                <c:pt idx="983">
                  <c:v>0.93271099999999996</c:v>
                </c:pt>
                <c:pt idx="984">
                  <c:v>0.90632800000000002</c:v>
                </c:pt>
                <c:pt idx="985">
                  <c:v>0.87996200000000002</c:v>
                </c:pt>
                <c:pt idx="986">
                  <c:v>0.85405299999999995</c:v>
                </c:pt>
                <c:pt idx="987">
                  <c:v>0.82939499999999999</c:v>
                </c:pt>
                <c:pt idx="988">
                  <c:v>0.80597200000000002</c:v>
                </c:pt>
                <c:pt idx="989">
                  <c:v>0.782474</c:v>
                </c:pt>
                <c:pt idx="990">
                  <c:v>0.75751400000000002</c:v>
                </c:pt>
                <c:pt idx="991">
                  <c:v>0.73072400000000004</c:v>
                </c:pt>
                <c:pt idx="992">
                  <c:v>0.70264400000000005</c:v>
                </c:pt>
                <c:pt idx="993">
                  <c:v>0.674342</c:v>
                </c:pt>
                <c:pt idx="994">
                  <c:v>0.64685999999999999</c:v>
                </c:pt>
                <c:pt idx="995">
                  <c:v>0.62001399999999995</c:v>
                </c:pt>
                <c:pt idx="996">
                  <c:v>0.59249399999999997</c:v>
                </c:pt>
                <c:pt idx="997">
                  <c:v>0.56363099999999999</c:v>
                </c:pt>
                <c:pt idx="998">
                  <c:v>0.53424400000000005</c:v>
                </c:pt>
                <c:pt idx="999">
                  <c:v>0.50594399999999995</c:v>
                </c:pt>
                <c:pt idx="1000">
                  <c:v>0.47956300000000002</c:v>
                </c:pt>
                <c:pt idx="1001">
                  <c:v>0.454127</c:v>
                </c:pt>
                <c:pt idx="1002">
                  <c:v>0.42797400000000002</c:v>
                </c:pt>
                <c:pt idx="1003">
                  <c:v>0.400418</c:v>
                </c:pt>
                <c:pt idx="1004">
                  <c:v>0.37165300000000001</c:v>
                </c:pt>
                <c:pt idx="1005">
                  <c:v>0.341974</c:v>
                </c:pt>
                <c:pt idx="1006">
                  <c:v>0.31220700000000001</c:v>
                </c:pt>
                <c:pt idx="1007">
                  <c:v>0.28411500000000001</c:v>
                </c:pt>
                <c:pt idx="1008">
                  <c:v>0.25835200000000003</c:v>
                </c:pt>
                <c:pt idx="1009">
                  <c:v>0.23317299999999999</c:v>
                </c:pt>
                <c:pt idx="1010">
                  <c:v>0.20751600000000001</c:v>
                </c:pt>
                <c:pt idx="1011">
                  <c:v>0.18321399999999999</c:v>
                </c:pt>
                <c:pt idx="1012">
                  <c:v>0.162773</c:v>
                </c:pt>
                <c:pt idx="1013">
                  <c:v>0.14682000000000001</c:v>
                </c:pt>
                <c:pt idx="1014">
                  <c:v>0.13372600000000001</c:v>
                </c:pt>
                <c:pt idx="1015">
                  <c:v>0.121391</c:v>
                </c:pt>
                <c:pt idx="1016">
                  <c:v>0.109031</c:v>
                </c:pt>
                <c:pt idx="1017">
                  <c:v>9.7116999999999995E-2</c:v>
                </c:pt>
                <c:pt idx="1018">
                  <c:v>8.6617E-2</c:v>
                </c:pt>
                <c:pt idx="1019">
                  <c:v>7.8453999999999996E-2</c:v>
                </c:pt>
                <c:pt idx="1020">
                  <c:v>7.3203000000000004E-2</c:v>
                </c:pt>
                <c:pt idx="1021">
                  <c:v>7.0909E-2</c:v>
                </c:pt>
                <c:pt idx="1022">
                  <c:v>7.0675000000000002E-2</c:v>
                </c:pt>
                <c:pt idx="1023">
                  <c:v>7.1041000000000007E-2</c:v>
                </c:pt>
                <c:pt idx="1024">
                  <c:v>7.0663000000000004E-2</c:v>
                </c:pt>
                <c:pt idx="1025">
                  <c:v>6.8219000000000002E-2</c:v>
                </c:pt>
                <c:pt idx="1026">
                  <c:v>6.2751000000000001E-2</c:v>
                </c:pt>
                <c:pt idx="1027">
                  <c:v>5.4156999999999997E-2</c:v>
                </c:pt>
                <c:pt idx="1028">
                  <c:v>4.3660999999999998E-2</c:v>
                </c:pt>
                <c:pt idx="1029">
                  <c:v>3.3564999999999998E-2</c:v>
                </c:pt>
                <c:pt idx="1030">
                  <c:v>2.5468999999999999E-2</c:v>
                </c:pt>
                <c:pt idx="1031">
                  <c:v>1.9536000000000001E-2</c:v>
                </c:pt>
                <c:pt idx="1032">
                  <c:v>1.5743E-2</c:v>
                </c:pt>
                <c:pt idx="1033">
                  <c:v>1.4997E-2</c:v>
                </c:pt>
                <c:pt idx="1034">
                  <c:v>1.7541999999999999E-2</c:v>
                </c:pt>
                <c:pt idx="1035">
                  <c:v>2.1311E-2</c:v>
                </c:pt>
                <c:pt idx="1036">
                  <c:v>2.3855000000000001E-2</c:v>
                </c:pt>
                <c:pt idx="1037">
                  <c:v>2.418E-2</c:v>
                </c:pt>
                <c:pt idx="1038">
                  <c:v>2.2655000000000002E-2</c:v>
                </c:pt>
                <c:pt idx="1039">
                  <c:v>2.0140000000000002E-2</c:v>
                </c:pt>
                <c:pt idx="1040">
                  <c:v>1.7153000000000002E-2</c:v>
                </c:pt>
                <c:pt idx="1041">
                  <c:v>1.4512000000000001E-2</c:v>
                </c:pt>
                <c:pt idx="1042">
                  <c:v>1.3514999999999999E-2</c:v>
                </c:pt>
                <c:pt idx="1043">
                  <c:v>1.4926E-2</c:v>
                </c:pt>
                <c:pt idx="1044">
                  <c:v>1.881E-2</c:v>
                </c:pt>
                <c:pt idx="1045">
                  <c:v>2.5433999999999998E-2</c:v>
                </c:pt>
                <c:pt idx="1046">
                  <c:v>3.5508999999999999E-2</c:v>
                </c:pt>
                <c:pt idx="1047">
                  <c:v>4.9246999999999999E-2</c:v>
                </c:pt>
                <c:pt idx="1048">
                  <c:v>6.6171999999999995E-2</c:v>
                </c:pt>
                <c:pt idx="1049">
                  <c:v>8.4983000000000003E-2</c:v>
                </c:pt>
                <c:pt idx="1050">
                  <c:v>0.10329000000000001</c:v>
                </c:pt>
                <c:pt idx="1051">
                  <c:v>0.11926299999999999</c:v>
                </c:pt>
                <c:pt idx="1052">
                  <c:v>0.13310900000000001</c:v>
                </c:pt>
                <c:pt idx="1053">
                  <c:v>0.14605099999999999</c:v>
                </c:pt>
                <c:pt idx="1054">
                  <c:v>0.15862999999999999</c:v>
                </c:pt>
                <c:pt idx="1055">
                  <c:v>0.17122000000000001</c:v>
                </c:pt>
                <c:pt idx="1056">
                  <c:v>0.184999</c:v>
                </c:pt>
                <c:pt idx="1057">
                  <c:v>0.200681</c:v>
                </c:pt>
                <c:pt idx="1058">
                  <c:v>0.21792400000000001</c:v>
                </c:pt>
                <c:pt idx="1059">
                  <c:v>0.236791</c:v>
                </c:pt>
                <c:pt idx="1060">
                  <c:v>0.25835900000000001</c:v>
                </c:pt>
                <c:pt idx="1061">
                  <c:v>0.28304000000000001</c:v>
                </c:pt>
                <c:pt idx="1062">
                  <c:v>0.30977399999999999</c:v>
                </c:pt>
                <c:pt idx="1063">
                  <c:v>0.337204</c:v>
                </c:pt>
                <c:pt idx="1064">
                  <c:v>0.36394199999999999</c:v>
                </c:pt>
                <c:pt idx="1065">
                  <c:v>0.38761600000000002</c:v>
                </c:pt>
                <c:pt idx="1066">
                  <c:v>0.40594599999999997</c:v>
                </c:pt>
                <c:pt idx="1067">
                  <c:v>0.420464</c:v>
                </c:pt>
                <c:pt idx="1068">
                  <c:v>0.435668</c:v>
                </c:pt>
                <c:pt idx="1069">
                  <c:v>0.454212</c:v>
                </c:pt>
                <c:pt idx="1070">
                  <c:v>0.47635100000000002</c:v>
                </c:pt>
                <c:pt idx="1071">
                  <c:v>0.50218099999999999</c:v>
                </c:pt>
                <c:pt idx="1072">
                  <c:v>0.53159400000000001</c:v>
                </c:pt>
                <c:pt idx="1073">
                  <c:v>0.56283399999999995</c:v>
                </c:pt>
                <c:pt idx="1074">
                  <c:v>0.59387800000000002</c:v>
                </c:pt>
                <c:pt idx="1075">
                  <c:v>0.62448800000000004</c:v>
                </c:pt>
                <c:pt idx="1076">
                  <c:v>0.65529499999999996</c:v>
                </c:pt>
                <c:pt idx="1077">
                  <c:v>0.68623199999999995</c:v>
                </c:pt>
                <c:pt idx="1078">
                  <c:v>0.71660800000000002</c:v>
                </c:pt>
                <c:pt idx="1079">
                  <c:v>0.745842</c:v>
                </c:pt>
                <c:pt idx="1080">
                  <c:v>0.77341400000000005</c:v>
                </c:pt>
                <c:pt idx="1081">
                  <c:v>0.79922499999999996</c:v>
                </c:pt>
                <c:pt idx="1082">
                  <c:v>0.82417799999999997</c:v>
                </c:pt>
                <c:pt idx="1083">
                  <c:v>0.84903899999999999</c:v>
                </c:pt>
                <c:pt idx="1084">
                  <c:v>0.87321700000000002</c:v>
                </c:pt>
                <c:pt idx="1085">
                  <c:v>0.89618799999999998</c:v>
                </c:pt>
                <c:pt idx="1086">
                  <c:v>0.91878599999999999</c:v>
                </c:pt>
                <c:pt idx="1087">
                  <c:v>0.94205499999999998</c:v>
                </c:pt>
                <c:pt idx="1088">
                  <c:v>0.96659099999999998</c:v>
                </c:pt>
                <c:pt idx="1089">
                  <c:v>0.993004</c:v>
                </c:pt>
                <c:pt idx="1090">
                  <c:v>1.0221629999999999</c:v>
                </c:pt>
                <c:pt idx="1091">
                  <c:v>1.0543910000000001</c:v>
                </c:pt>
                <c:pt idx="1092">
                  <c:v>1.0885260000000001</c:v>
                </c:pt>
                <c:pt idx="1093">
                  <c:v>1.1228800000000001</c:v>
                </c:pt>
                <c:pt idx="1094">
                  <c:v>1.156091</c:v>
                </c:pt>
                <c:pt idx="1095">
                  <c:v>1.1868289999999999</c:v>
                </c:pt>
                <c:pt idx="1096">
                  <c:v>1.214342</c:v>
                </c:pt>
                <c:pt idx="1097">
                  <c:v>1.2391829999999999</c:v>
                </c:pt>
                <c:pt idx="1098">
                  <c:v>1.2626500000000001</c:v>
                </c:pt>
                <c:pt idx="1099">
                  <c:v>1.2860929999999999</c:v>
                </c:pt>
                <c:pt idx="1100">
                  <c:v>1.310505</c:v>
                </c:pt>
                <c:pt idx="1101">
                  <c:v>1.3358300000000001</c:v>
                </c:pt>
                <c:pt idx="1102">
                  <c:v>1.361847</c:v>
                </c:pt>
                <c:pt idx="1103">
                  <c:v>1.389456</c:v>
                </c:pt>
                <c:pt idx="1104">
                  <c:v>1.4195150000000001</c:v>
                </c:pt>
                <c:pt idx="1105">
                  <c:v>1.4515739999999999</c:v>
                </c:pt>
                <c:pt idx="1106">
                  <c:v>1.484372</c:v>
                </c:pt>
                <c:pt idx="1107">
                  <c:v>1.5167040000000001</c:v>
                </c:pt>
                <c:pt idx="1108">
                  <c:v>1.547744</c:v>
                </c:pt>
                <c:pt idx="1109">
                  <c:v>1.576538</c:v>
                </c:pt>
                <c:pt idx="1110">
                  <c:v>1.6018159999999999</c:v>
                </c:pt>
                <c:pt idx="1111">
                  <c:v>1.6229439999999999</c:v>
                </c:pt>
                <c:pt idx="1112">
                  <c:v>1.6402939999999999</c:v>
                </c:pt>
                <c:pt idx="1113">
                  <c:v>1.6552290000000001</c:v>
                </c:pt>
                <c:pt idx="1114">
                  <c:v>1.670094</c:v>
                </c:pt>
                <c:pt idx="1115">
                  <c:v>1.686709</c:v>
                </c:pt>
                <c:pt idx="1116">
                  <c:v>1.7050959999999999</c:v>
                </c:pt>
                <c:pt idx="1117">
                  <c:v>1.724008</c:v>
                </c:pt>
                <c:pt idx="1118">
                  <c:v>1.742326</c:v>
                </c:pt>
                <c:pt idx="1119">
                  <c:v>1.7593939999999999</c:v>
                </c:pt>
                <c:pt idx="1120">
                  <c:v>1.774303</c:v>
                </c:pt>
                <c:pt idx="1121">
                  <c:v>1.7863899999999999</c:v>
                </c:pt>
                <c:pt idx="1122">
                  <c:v>1.7958719999999999</c:v>
                </c:pt>
                <c:pt idx="1123">
                  <c:v>1.803264</c:v>
                </c:pt>
                <c:pt idx="1124">
                  <c:v>1.808894</c:v>
                </c:pt>
                <c:pt idx="1125">
                  <c:v>1.813072</c:v>
                </c:pt>
                <c:pt idx="1126">
                  <c:v>1.8162100000000001</c:v>
                </c:pt>
                <c:pt idx="1127">
                  <c:v>1.8190440000000001</c:v>
                </c:pt>
                <c:pt idx="1128">
                  <c:v>1.8229740000000001</c:v>
                </c:pt>
                <c:pt idx="1129">
                  <c:v>1.82945</c:v>
                </c:pt>
                <c:pt idx="1130">
                  <c:v>1.838967</c:v>
                </c:pt>
                <c:pt idx="1131">
                  <c:v>1.8506260000000001</c:v>
                </c:pt>
                <c:pt idx="1132">
                  <c:v>1.8628309999999999</c:v>
                </c:pt>
                <c:pt idx="1133">
                  <c:v>1.874387</c:v>
                </c:pt>
                <c:pt idx="1134">
                  <c:v>1.8844019999999999</c:v>
                </c:pt>
                <c:pt idx="1135">
                  <c:v>1.8917040000000001</c:v>
                </c:pt>
                <c:pt idx="1136">
                  <c:v>1.8953180000000001</c:v>
                </c:pt>
                <c:pt idx="1137">
                  <c:v>1.8952260000000001</c:v>
                </c:pt>
                <c:pt idx="1138">
                  <c:v>1.8924319999999999</c:v>
                </c:pt>
                <c:pt idx="1139">
                  <c:v>1.888898</c:v>
                </c:pt>
                <c:pt idx="1140">
                  <c:v>1.886328</c:v>
                </c:pt>
                <c:pt idx="1141">
                  <c:v>1.8851610000000001</c:v>
                </c:pt>
                <c:pt idx="1142">
                  <c:v>1.8855789999999999</c:v>
                </c:pt>
                <c:pt idx="1143">
                  <c:v>1.887408</c:v>
                </c:pt>
                <c:pt idx="1144">
                  <c:v>1.890145</c:v>
                </c:pt>
                <c:pt idx="1145">
                  <c:v>1.893645</c:v>
                </c:pt>
                <c:pt idx="1146">
                  <c:v>1.896253</c:v>
                </c:pt>
                <c:pt idx="1147">
                  <c:v>1.8949469999999999</c:v>
                </c:pt>
                <c:pt idx="1148">
                  <c:v>1.888398</c:v>
                </c:pt>
                <c:pt idx="1149">
                  <c:v>1.877515</c:v>
                </c:pt>
                <c:pt idx="1150">
                  <c:v>1.8643149999999999</c:v>
                </c:pt>
                <c:pt idx="1151">
                  <c:v>1.8505309999999999</c:v>
                </c:pt>
                <c:pt idx="1152">
                  <c:v>1.8370120000000001</c:v>
                </c:pt>
                <c:pt idx="1153">
                  <c:v>1.824406</c:v>
                </c:pt>
                <c:pt idx="1154">
                  <c:v>1.813361</c:v>
                </c:pt>
                <c:pt idx="1155">
                  <c:v>1.8042659999999999</c:v>
                </c:pt>
                <c:pt idx="1156">
                  <c:v>1.7966979999999999</c:v>
                </c:pt>
                <c:pt idx="1157">
                  <c:v>1.789587</c:v>
                </c:pt>
                <c:pt idx="1158">
                  <c:v>1.7815700000000001</c:v>
                </c:pt>
                <c:pt idx="1159">
                  <c:v>1.770597</c:v>
                </c:pt>
                <c:pt idx="1160">
                  <c:v>1.7547509999999999</c:v>
                </c:pt>
                <c:pt idx="1161">
                  <c:v>1.73366</c:v>
                </c:pt>
                <c:pt idx="1162">
                  <c:v>1.7078469999999999</c:v>
                </c:pt>
                <c:pt idx="1163">
                  <c:v>1.678207</c:v>
                </c:pt>
                <c:pt idx="1164">
                  <c:v>1.6477869999999999</c:v>
                </c:pt>
                <c:pt idx="1165">
                  <c:v>1.6202220000000001</c:v>
                </c:pt>
                <c:pt idx="1166">
                  <c:v>1.596231</c:v>
                </c:pt>
                <c:pt idx="1167">
                  <c:v>1.575285</c:v>
                </c:pt>
                <c:pt idx="1168">
                  <c:v>1.5574110000000001</c:v>
                </c:pt>
                <c:pt idx="1169">
                  <c:v>1.5419039999999999</c:v>
                </c:pt>
                <c:pt idx="1170">
                  <c:v>1.5271950000000001</c:v>
                </c:pt>
                <c:pt idx="1171">
                  <c:v>1.511946</c:v>
                </c:pt>
                <c:pt idx="1172">
                  <c:v>1.495387</c:v>
                </c:pt>
                <c:pt idx="1173">
                  <c:v>1.4773620000000001</c:v>
                </c:pt>
                <c:pt idx="1174">
                  <c:v>1.458237</c:v>
                </c:pt>
                <c:pt idx="1175">
                  <c:v>1.438042</c:v>
                </c:pt>
                <c:pt idx="1176">
                  <c:v>1.4163559999999999</c:v>
                </c:pt>
                <c:pt idx="1177">
                  <c:v>1.393251</c:v>
                </c:pt>
                <c:pt idx="1178">
                  <c:v>1.3696520000000001</c:v>
                </c:pt>
                <c:pt idx="1179">
                  <c:v>1.3465290000000001</c:v>
                </c:pt>
                <c:pt idx="1180">
                  <c:v>1.323785</c:v>
                </c:pt>
                <c:pt idx="1181">
                  <c:v>1.3007679999999999</c:v>
                </c:pt>
                <c:pt idx="1182">
                  <c:v>1.277803</c:v>
                </c:pt>
                <c:pt idx="1183">
                  <c:v>1.2556350000000001</c:v>
                </c:pt>
                <c:pt idx="1184">
                  <c:v>1.234448</c:v>
                </c:pt>
                <c:pt idx="1185">
                  <c:v>1.2144809999999999</c:v>
                </c:pt>
                <c:pt idx="1186">
                  <c:v>1.195452</c:v>
                </c:pt>
                <c:pt idx="1187">
                  <c:v>1.176069</c:v>
                </c:pt>
                <c:pt idx="1188">
                  <c:v>1.1557649999999999</c:v>
                </c:pt>
                <c:pt idx="1189">
                  <c:v>1.1348849999999999</c:v>
                </c:pt>
                <c:pt idx="1190">
                  <c:v>1.1129800000000001</c:v>
                </c:pt>
                <c:pt idx="1191">
                  <c:v>1.088824</c:v>
                </c:pt>
                <c:pt idx="1192">
                  <c:v>1.0617639999999999</c:v>
                </c:pt>
                <c:pt idx="1193">
                  <c:v>1.03274</c:v>
                </c:pt>
                <c:pt idx="1194">
                  <c:v>1.0039480000000001</c:v>
                </c:pt>
                <c:pt idx="1195">
                  <c:v>0.97671200000000002</c:v>
                </c:pt>
                <c:pt idx="1196">
                  <c:v>0.95065299999999997</c:v>
                </c:pt>
                <c:pt idx="1197">
                  <c:v>0.92539800000000005</c:v>
                </c:pt>
                <c:pt idx="1198">
                  <c:v>0.90152200000000005</c:v>
                </c:pt>
                <c:pt idx="1199">
                  <c:v>0.87919499999999995</c:v>
                </c:pt>
                <c:pt idx="1200">
                  <c:v>0.85704899999999995</c:v>
                </c:pt>
                <c:pt idx="1201">
                  <c:v>0.833125</c:v>
                </c:pt>
                <c:pt idx="1202">
                  <c:v>0.80647800000000003</c:v>
                </c:pt>
                <c:pt idx="1203">
                  <c:v>0.77734099999999995</c:v>
                </c:pt>
                <c:pt idx="1204">
                  <c:v>0.74604400000000004</c:v>
                </c:pt>
                <c:pt idx="1205">
                  <c:v>0.71309999999999996</c:v>
                </c:pt>
                <c:pt idx="1206">
                  <c:v>0.68000700000000003</c:v>
                </c:pt>
                <c:pt idx="1207">
                  <c:v>0.64847699999999997</c:v>
                </c:pt>
                <c:pt idx="1208">
                  <c:v>0.61938700000000002</c:v>
                </c:pt>
                <c:pt idx="1209">
                  <c:v>0.592885</c:v>
                </c:pt>
                <c:pt idx="1210">
                  <c:v>0.568828</c:v>
                </c:pt>
                <c:pt idx="1211">
                  <c:v>0.54684100000000002</c:v>
                </c:pt>
                <c:pt idx="1212">
                  <c:v>0.52608500000000002</c:v>
                </c:pt>
                <c:pt idx="1213">
                  <c:v>0.50560099999999997</c:v>
                </c:pt>
                <c:pt idx="1214">
                  <c:v>0.48514699999999999</c:v>
                </c:pt>
                <c:pt idx="1215">
                  <c:v>0.46510899999999999</c:v>
                </c:pt>
                <c:pt idx="1216">
                  <c:v>0.445525</c:v>
                </c:pt>
                <c:pt idx="1217">
                  <c:v>0.42566900000000002</c:v>
                </c:pt>
                <c:pt idx="1218">
                  <c:v>0.40505099999999999</c:v>
                </c:pt>
                <c:pt idx="1219">
                  <c:v>0.38427499999999998</c:v>
                </c:pt>
                <c:pt idx="1220">
                  <c:v>0.36431599999999997</c:v>
                </c:pt>
                <c:pt idx="1221">
                  <c:v>0.34576200000000001</c:v>
                </c:pt>
                <c:pt idx="1222">
                  <c:v>0.32886399999999999</c:v>
                </c:pt>
                <c:pt idx="1223">
                  <c:v>0.31382500000000002</c:v>
                </c:pt>
                <c:pt idx="1224">
                  <c:v>0.30060999999999999</c:v>
                </c:pt>
                <c:pt idx="1225">
                  <c:v>0.28853400000000001</c:v>
                </c:pt>
                <c:pt idx="1226">
                  <c:v>0.27669899999999997</c:v>
                </c:pt>
                <c:pt idx="1227">
                  <c:v>0.26461099999999999</c:v>
                </c:pt>
                <c:pt idx="1228">
                  <c:v>0.25216499999999997</c:v>
                </c:pt>
                <c:pt idx="1229">
                  <c:v>0.23916299999999999</c:v>
                </c:pt>
                <c:pt idx="1230">
                  <c:v>0.225495</c:v>
                </c:pt>
                <c:pt idx="1231">
                  <c:v>0.212143</c:v>
                </c:pt>
                <c:pt idx="1232">
                  <c:v>0.20064499999999999</c:v>
                </c:pt>
                <c:pt idx="1233">
                  <c:v>0.191658</c:v>
                </c:pt>
                <c:pt idx="1234">
                  <c:v>0.185253</c:v>
                </c:pt>
                <c:pt idx="1235">
                  <c:v>0.18163099999999999</c:v>
                </c:pt>
                <c:pt idx="1236">
                  <c:v>0.180198</c:v>
                </c:pt>
                <c:pt idx="1237">
                  <c:v>0.17910200000000001</c:v>
                </c:pt>
                <c:pt idx="1238">
                  <c:v>0.176482</c:v>
                </c:pt>
                <c:pt idx="1239">
                  <c:v>0.171594</c:v>
                </c:pt>
                <c:pt idx="1240">
                  <c:v>0.16506299999999999</c:v>
                </c:pt>
                <c:pt idx="1241">
                  <c:v>0.157809</c:v>
                </c:pt>
                <c:pt idx="1242">
                  <c:v>0.150228</c:v>
                </c:pt>
                <c:pt idx="1243">
                  <c:v>0.14272799999999999</c:v>
                </c:pt>
                <c:pt idx="1244">
                  <c:v>0.13628399999999999</c:v>
                </c:pt>
                <c:pt idx="1245">
                  <c:v>0.132489</c:v>
                </c:pt>
                <c:pt idx="1246">
                  <c:v>0.13225400000000001</c:v>
                </c:pt>
                <c:pt idx="1247">
                  <c:v>0.13489599999999999</c:v>
                </c:pt>
                <c:pt idx="1248">
                  <c:v>0.13885</c:v>
                </c:pt>
                <c:pt idx="1249">
                  <c:v>0.142289</c:v>
                </c:pt>
                <c:pt idx="1250">
                  <c:v>0.143983</c:v>
                </c:pt>
                <c:pt idx="1251">
                  <c:v>0.14413799999999999</c:v>
                </c:pt>
                <c:pt idx="1252">
                  <c:v>0.144121</c:v>
                </c:pt>
                <c:pt idx="1253">
                  <c:v>0.144898</c:v>
                </c:pt>
                <c:pt idx="1254">
                  <c:v>0.14604300000000001</c:v>
                </c:pt>
                <c:pt idx="1255">
                  <c:v>0.14712900000000001</c:v>
                </c:pt>
                <c:pt idx="1256">
                  <c:v>0.149121</c:v>
                </c:pt>
                <c:pt idx="1257">
                  <c:v>0.153667</c:v>
                </c:pt>
                <c:pt idx="1258">
                  <c:v>0.16164999999999999</c:v>
                </c:pt>
                <c:pt idx="1259">
                  <c:v>0.17280000000000001</c:v>
                </c:pt>
                <c:pt idx="1260">
                  <c:v>0.18653900000000001</c:v>
                </c:pt>
                <c:pt idx="1261">
                  <c:v>0.20227500000000001</c:v>
                </c:pt>
                <c:pt idx="1262">
                  <c:v>0.219002</c:v>
                </c:pt>
                <c:pt idx="1263">
                  <c:v>0.236043</c:v>
                </c:pt>
                <c:pt idx="1264">
                  <c:v>0.25319199999999997</c:v>
                </c:pt>
                <c:pt idx="1265">
                  <c:v>0.26972400000000002</c:v>
                </c:pt>
                <c:pt idx="1266">
                  <c:v>0.28489300000000001</c:v>
                </c:pt>
                <c:pt idx="1267">
                  <c:v>0.29876200000000003</c:v>
                </c:pt>
                <c:pt idx="1268">
                  <c:v>0.31205300000000002</c:v>
                </c:pt>
                <c:pt idx="1269">
                  <c:v>0.32556000000000002</c:v>
                </c:pt>
                <c:pt idx="1270">
                  <c:v>0.339895</c:v>
                </c:pt>
                <c:pt idx="1271">
                  <c:v>0.35569800000000001</c:v>
                </c:pt>
                <c:pt idx="1272">
                  <c:v>0.37345099999999998</c:v>
                </c:pt>
                <c:pt idx="1273">
                  <c:v>0.39335599999999998</c:v>
                </c:pt>
                <c:pt idx="1274">
                  <c:v>0.41511199999999998</c:v>
                </c:pt>
                <c:pt idx="1275">
                  <c:v>0.43840499999999999</c:v>
                </c:pt>
                <c:pt idx="1276">
                  <c:v>0.46343200000000001</c:v>
                </c:pt>
                <c:pt idx="1277">
                  <c:v>0.48951499999999998</c:v>
                </c:pt>
                <c:pt idx="1278">
                  <c:v>0.51491299999999995</c:v>
                </c:pt>
                <c:pt idx="1279">
                  <c:v>0.53832800000000003</c:v>
                </c:pt>
                <c:pt idx="1280">
                  <c:v>0.55937400000000004</c:v>
                </c:pt>
                <c:pt idx="1281">
                  <c:v>0.578152</c:v>
                </c:pt>
                <c:pt idx="1282">
                  <c:v>0.59469700000000003</c:v>
                </c:pt>
                <c:pt idx="1283">
                  <c:v>0.609379</c:v>
                </c:pt>
                <c:pt idx="1284">
                  <c:v>0.62383699999999997</c:v>
                </c:pt>
                <c:pt idx="1285">
                  <c:v>0.640316</c:v>
                </c:pt>
                <c:pt idx="1286">
                  <c:v>0.65993400000000002</c:v>
                </c:pt>
                <c:pt idx="1287">
                  <c:v>0.68188499999999996</c:v>
                </c:pt>
                <c:pt idx="1288">
                  <c:v>0.704565</c:v>
                </c:pt>
                <c:pt idx="1289">
                  <c:v>0.727078</c:v>
                </c:pt>
                <c:pt idx="1290">
                  <c:v>0.74886600000000003</c:v>
                </c:pt>
                <c:pt idx="1291">
                  <c:v>0.769096</c:v>
                </c:pt>
                <c:pt idx="1292">
                  <c:v>0.78762600000000005</c:v>
                </c:pt>
                <c:pt idx="1293">
                  <c:v>0.80531600000000003</c:v>
                </c:pt>
                <c:pt idx="1294">
                  <c:v>0.82289599999999996</c:v>
                </c:pt>
                <c:pt idx="1295">
                  <c:v>0.84091099999999996</c:v>
                </c:pt>
                <c:pt idx="1296">
                  <c:v>0.86060700000000001</c:v>
                </c:pt>
                <c:pt idx="1297">
                  <c:v>0.883297</c:v>
                </c:pt>
                <c:pt idx="1298">
                  <c:v>0.90882099999999999</c:v>
                </c:pt>
                <c:pt idx="1299">
                  <c:v>0.93607600000000002</c:v>
                </c:pt>
                <c:pt idx="1300">
                  <c:v>0.96446900000000002</c:v>
                </c:pt>
                <c:pt idx="1301">
                  <c:v>0.99365099999999995</c:v>
                </c:pt>
                <c:pt idx="1302">
                  <c:v>1.0229520000000001</c:v>
                </c:pt>
                <c:pt idx="1303">
                  <c:v>1.0513030000000001</c:v>
                </c:pt>
                <c:pt idx="1304">
                  <c:v>1.0775239999999999</c:v>
                </c:pt>
                <c:pt idx="1305">
                  <c:v>1.1011660000000001</c:v>
                </c:pt>
                <c:pt idx="1306">
                  <c:v>1.122611</c:v>
                </c:pt>
                <c:pt idx="1307">
                  <c:v>1.142611</c:v>
                </c:pt>
                <c:pt idx="1308">
                  <c:v>1.1620600000000001</c:v>
                </c:pt>
                <c:pt idx="1309">
                  <c:v>1.181718</c:v>
                </c:pt>
                <c:pt idx="1310">
                  <c:v>1.2026539999999999</c:v>
                </c:pt>
                <c:pt idx="1311">
                  <c:v>1.226699</c:v>
                </c:pt>
                <c:pt idx="1312">
                  <c:v>1.254921</c:v>
                </c:pt>
                <c:pt idx="1313">
                  <c:v>1.285782</c:v>
                </c:pt>
                <c:pt idx="1314">
                  <c:v>1.3161879999999999</c:v>
                </c:pt>
                <c:pt idx="1315">
                  <c:v>1.3440650000000001</c:v>
                </c:pt>
                <c:pt idx="1316">
                  <c:v>1.3689830000000001</c:v>
                </c:pt>
                <c:pt idx="1317">
                  <c:v>1.3911750000000001</c:v>
                </c:pt>
                <c:pt idx="1318">
                  <c:v>1.410763</c:v>
                </c:pt>
                <c:pt idx="1319">
                  <c:v>1.428013</c:v>
                </c:pt>
                <c:pt idx="1320">
                  <c:v>1.4441299999999999</c:v>
                </c:pt>
                <c:pt idx="1321">
                  <c:v>1.4607030000000001</c:v>
                </c:pt>
                <c:pt idx="1322">
                  <c:v>1.47858</c:v>
                </c:pt>
                <c:pt idx="1323">
                  <c:v>1.4977400000000001</c:v>
                </c:pt>
                <c:pt idx="1324">
                  <c:v>1.5178259999999999</c:v>
                </c:pt>
                <c:pt idx="1325">
                  <c:v>1.5385230000000001</c:v>
                </c:pt>
                <c:pt idx="1326">
                  <c:v>1.5590520000000001</c:v>
                </c:pt>
                <c:pt idx="1327">
                  <c:v>1.577901</c:v>
                </c:pt>
                <c:pt idx="1328">
                  <c:v>1.5938380000000001</c:v>
                </c:pt>
                <c:pt idx="1329">
                  <c:v>1.606636</c:v>
                </c:pt>
                <c:pt idx="1330">
                  <c:v>1.6164160000000001</c:v>
                </c:pt>
                <c:pt idx="1331">
                  <c:v>1.623162</c:v>
                </c:pt>
                <c:pt idx="1332">
                  <c:v>1.6274329999999999</c:v>
                </c:pt>
                <c:pt idx="1333">
                  <c:v>1.630757</c:v>
                </c:pt>
                <c:pt idx="1334">
                  <c:v>1.635105</c:v>
                </c:pt>
                <c:pt idx="1335">
                  <c:v>1.642164</c:v>
                </c:pt>
                <c:pt idx="1336">
                  <c:v>1.652121</c:v>
                </c:pt>
                <c:pt idx="1337">
                  <c:v>1.6634739999999999</c:v>
                </c:pt>
                <c:pt idx="1338">
                  <c:v>1.6750100000000001</c:v>
                </c:pt>
                <c:pt idx="1339">
                  <c:v>1.686701</c:v>
                </c:pt>
                <c:pt idx="1340">
                  <c:v>1.6989300000000001</c:v>
                </c:pt>
                <c:pt idx="1341">
                  <c:v>1.7115739999999999</c:v>
                </c:pt>
                <c:pt idx="1342">
                  <c:v>1.723139</c:v>
                </c:pt>
                <c:pt idx="1343">
                  <c:v>1.7315579999999999</c:v>
                </c:pt>
                <c:pt idx="1344">
                  <c:v>1.7362850000000001</c:v>
                </c:pt>
                <c:pt idx="1345">
                  <c:v>1.7389239999999999</c:v>
                </c:pt>
                <c:pt idx="1346">
                  <c:v>1.741204</c:v>
                </c:pt>
                <c:pt idx="1347">
                  <c:v>1.7434430000000001</c:v>
                </c:pt>
                <c:pt idx="1348">
                  <c:v>1.7458199999999999</c:v>
                </c:pt>
                <c:pt idx="1349">
                  <c:v>1.749115</c:v>
                </c:pt>
                <c:pt idx="1350">
                  <c:v>1.7535719999999999</c:v>
                </c:pt>
                <c:pt idx="1351">
                  <c:v>1.758667</c:v>
                </c:pt>
                <c:pt idx="1352">
                  <c:v>1.764057</c:v>
                </c:pt>
                <c:pt idx="1353">
                  <c:v>1.7692760000000001</c:v>
                </c:pt>
                <c:pt idx="1354">
                  <c:v>1.7732000000000001</c:v>
                </c:pt>
                <c:pt idx="1355">
                  <c:v>1.775371</c:v>
                </c:pt>
                <c:pt idx="1356">
                  <c:v>1.776613</c:v>
                </c:pt>
                <c:pt idx="1357">
                  <c:v>1.7777210000000001</c:v>
                </c:pt>
                <c:pt idx="1358">
                  <c:v>1.77851</c:v>
                </c:pt>
                <c:pt idx="1359">
                  <c:v>1.777911</c:v>
                </c:pt>
                <c:pt idx="1360">
                  <c:v>1.774915</c:v>
                </c:pt>
                <c:pt idx="1361">
                  <c:v>1.7700499999999999</c:v>
                </c:pt>
                <c:pt idx="1362">
                  <c:v>1.7650330000000001</c:v>
                </c:pt>
                <c:pt idx="1363">
                  <c:v>1.7605409999999999</c:v>
                </c:pt>
                <c:pt idx="1364">
                  <c:v>1.7555339999999999</c:v>
                </c:pt>
                <c:pt idx="1365">
                  <c:v>1.7489950000000001</c:v>
                </c:pt>
                <c:pt idx="1366">
                  <c:v>1.7410030000000001</c:v>
                </c:pt>
                <c:pt idx="1367">
                  <c:v>1.7316800000000001</c:v>
                </c:pt>
                <c:pt idx="1368">
                  <c:v>1.7208730000000001</c:v>
                </c:pt>
                <c:pt idx="1369">
                  <c:v>1.708707</c:v>
                </c:pt>
                <c:pt idx="1370">
                  <c:v>1.694747</c:v>
                </c:pt>
                <c:pt idx="1371">
                  <c:v>1.678345</c:v>
                </c:pt>
                <c:pt idx="1372">
                  <c:v>1.6601969999999999</c:v>
                </c:pt>
                <c:pt idx="1373">
                  <c:v>1.6413610000000001</c:v>
                </c:pt>
                <c:pt idx="1374">
                  <c:v>1.6226020000000001</c:v>
                </c:pt>
                <c:pt idx="1375">
                  <c:v>1.6051340000000001</c:v>
                </c:pt>
                <c:pt idx="1376">
                  <c:v>1.5886210000000001</c:v>
                </c:pt>
                <c:pt idx="1377">
                  <c:v>1.5710090000000001</c:v>
                </c:pt>
                <c:pt idx="1378">
                  <c:v>1.5519829999999999</c:v>
                </c:pt>
                <c:pt idx="1379">
                  <c:v>1.5333490000000001</c:v>
                </c:pt>
                <c:pt idx="1380">
                  <c:v>1.516929</c:v>
                </c:pt>
                <c:pt idx="1381">
                  <c:v>1.5033909999999999</c:v>
                </c:pt>
                <c:pt idx="1382">
                  <c:v>1.492264</c:v>
                </c:pt>
                <c:pt idx="1383">
                  <c:v>1.482194</c:v>
                </c:pt>
                <c:pt idx="1384">
                  <c:v>1.4707190000000001</c:v>
                </c:pt>
                <c:pt idx="1385">
                  <c:v>1.4554130000000001</c:v>
                </c:pt>
                <c:pt idx="1386">
                  <c:v>1.435805</c:v>
                </c:pt>
                <c:pt idx="1387">
                  <c:v>1.413273</c:v>
                </c:pt>
                <c:pt idx="1388">
                  <c:v>1.3896550000000001</c:v>
                </c:pt>
                <c:pt idx="1389">
                  <c:v>1.3664620000000001</c:v>
                </c:pt>
                <c:pt idx="1390">
                  <c:v>1.3443890000000001</c:v>
                </c:pt>
                <c:pt idx="1391">
                  <c:v>1.323135</c:v>
                </c:pt>
                <c:pt idx="1392">
                  <c:v>1.3024230000000001</c:v>
                </c:pt>
                <c:pt idx="1393">
                  <c:v>1.282567</c:v>
                </c:pt>
                <c:pt idx="1394">
                  <c:v>1.263687</c:v>
                </c:pt>
                <c:pt idx="1395">
                  <c:v>1.2453700000000001</c:v>
                </c:pt>
                <c:pt idx="1396">
                  <c:v>1.2274210000000001</c:v>
                </c:pt>
                <c:pt idx="1397">
                  <c:v>1.2100029999999999</c:v>
                </c:pt>
                <c:pt idx="1398">
                  <c:v>1.1924840000000001</c:v>
                </c:pt>
                <c:pt idx="1399">
                  <c:v>1.173613</c:v>
                </c:pt>
                <c:pt idx="1400">
                  <c:v>1.1529590000000001</c:v>
                </c:pt>
                <c:pt idx="1401">
                  <c:v>1.130695</c:v>
                </c:pt>
                <c:pt idx="1402">
                  <c:v>1.106881</c:v>
                </c:pt>
                <c:pt idx="1403">
                  <c:v>1.083073</c:v>
                </c:pt>
                <c:pt idx="1404">
                  <c:v>1.0620320000000001</c:v>
                </c:pt>
                <c:pt idx="1405">
                  <c:v>1.0431950000000001</c:v>
                </c:pt>
                <c:pt idx="1406">
                  <c:v>1.023239</c:v>
                </c:pt>
                <c:pt idx="1407">
                  <c:v>1.0008189999999999</c:v>
                </c:pt>
                <c:pt idx="1408">
                  <c:v>0.97659300000000004</c:v>
                </c:pt>
                <c:pt idx="1409">
                  <c:v>0.95125099999999996</c:v>
                </c:pt>
                <c:pt idx="1410">
                  <c:v>0.92552500000000004</c:v>
                </c:pt>
                <c:pt idx="1411">
                  <c:v>0.90020599999999995</c:v>
                </c:pt>
                <c:pt idx="1412">
                  <c:v>0.87517900000000004</c:v>
                </c:pt>
                <c:pt idx="1413">
                  <c:v>0.85000500000000001</c:v>
                </c:pt>
                <c:pt idx="1414">
                  <c:v>0.82458500000000001</c:v>
                </c:pt>
                <c:pt idx="1415">
                  <c:v>0.79817199999999999</c:v>
                </c:pt>
                <c:pt idx="1416">
                  <c:v>0.770177</c:v>
                </c:pt>
                <c:pt idx="1417">
                  <c:v>0.74171699999999996</c:v>
                </c:pt>
                <c:pt idx="1418">
                  <c:v>0.71429900000000002</c:v>
                </c:pt>
                <c:pt idx="1419">
                  <c:v>0.688137</c:v>
                </c:pt>
                <c:pt idx="1420">
                  <c:v>0.663269</c:v>
                </c:pt>
                <c:pt idx="1421">
                  <c:v>0.640625</c:v>
                </c:pt>
                <c:pt idx="1422">
                  <c:v>0.62016899999999997</c:v>
                </c:pt>
                <c:pt idx="1423">
                  <c:v>0.60028000000000004</c:v>
                </c:pt>
                <c:pt idx="1424">
                  <c:v>0.58055999999999996</c:v>
                </c:pt>
                <c:pt idx="1425">
                  <c:v>0.562307</c:v>
                </c:pt>
                <c:pt idx="1426">
                  <c:v>0.54627499999999996</c:v>
                </c:pt>
                <c:pt idx="1427">
                  <c:v>0.53059199999999995</c:v>
                </c:pt>
                <c:pt idx="1428">
                  <c:v>0.51132500000000003</c:v>
                </c:pt>
                <c:pt idx="1429">
                  <c:v>0.487927</c:v>
                </c:pt>
                <c:pt idx="1430">
                  <c:v>0.464314</c:v>
                </c:pt>
                <c:pt idx="1431">
                  <c:v>0.443687</c:v>
                </c:pt>
                <c:pt idx="1432">
                  <c:v>0.42700100000000002</c:v>
                </c:pt>
                <c:pt idx="1433">
                  <c:v>0.41411799999999999</c:v>
                </c:pt>
                <c:pt idx="1434">
                  <c:v>0.403976</c:v>
                </c:pt>
                <c:pt idx="1435">
                  <c:v>0.39539600000000003</c:v>
                </c:pt>
                <c:pt idx="1436">
                  <c:v>0.38806000000000002</c:v>
                </c:pt>
                <c:pt idx="1437">
                  <c:v>0.382243</c:v>
                </c:pt>
                <c:pt idx="1438">
                  <c:v>0.37789699999999998</c:v>
                </c:pt>
                <c:pt idx="1439">
                  <c:v>0.37398500000000001</c:v>
                </c:pt>
                <c:pt idx="1440">
                  <c:v>0.36862600000000001</c:v>
                </c:pt>
                <c:pt idx="1441">
                  <c:v>0.36056700000000003</c:v>
                </c:pt>
                <c:pt idx="1442">
                  <c:v>0.35025800000000001</c:v>
                </c:pt>
                <c:pt idx="1443">
                  <c:v>0.33900999999999998</c:v>
                </c:pt>
                <c:pt idx="1444">
                  <c:v>0.32772800000000002</c:v>
                </c:pt>
                <c:pt idx="1445">
                  <c:v>0.31655</c:v>
                </c:pt>
                <c:pt idx="1446">
                  <c:v>0.30552299999999999</c:v>
                </c:pt>
                <c:pt idx="1447">
                  <c:v>0.29561500000000002</c:v>
                </c:pt>
                <c:pt idx="1448">
                  <c:v>0.28797699999999998</c:v>
                </c:pt>
                <c:pt idx="1449">
                  <c:v>0.28243099999999999</c:v>
                </c:pt>
                <c:pt idx="1450">
                  <c:v>0.278055</c:v>
                </c:pt>
                <c:pt idx="1451">
                  <c:v>0.27447199999999999</c:v>
                </c:pt>
                <c:pt idx="1452">
                  <c:v>0.271343</c:v>
                </c:pt>
                <c:pt idx="1453">
                  <c:v>0.267793</c:v>
                </c:pt>
                <c:pt idx="1454">
                  <c:v>0.26331399999999999</c:v>
                </c:pt>
                <c:pt idx="1455">
                  <c:v>0.25819199999999998</c:v>
                </c:pt>
                <c:pt idx="1456">
                  <c:v>0.25262099999999998</c:v>
                </c:pt>
                <c:pt idx="1457">
                  <c:v>0.246472</c:v>
                </c:pt>
                <c:pt idx="1458">
                  <c:v>0.240068</c:v>
                </c:pt>
                <c:pt idx="1459">
                  <c:v>0.23385</c:v>
                </c:pt>
                <c:pt idx="1460">
                  <c:v>0.228217</c:v>
                </c:pt>
                <c:pt idx="1461">
                  <c:v>0.22425500000000001</c:v>
                </c:pt>
                <c:pt idx="1462">
                  <c:v>0.222996</c:v>
                </c:pt>
                <c:pt idx="1463">
                  <c:v>0.22470000000000001</c:v>
                </c:pt>
                <c:pt idx="1464">
                  <c:v>0.22916900000000001</c:v>
                </c:pt>
                <c:pt idx="1465">
                  <c:v>0.23574200000000001</c:v>
                </c:pt>
                <c:pt idx="1466">
                  <c:v>0.243945</c:v>
                </c:pt>
                <c:pt idx="1467">
                  <c:v>0.25400299999999998</c:v>
                </c:pt>
                <c:pt idx="1468">
                  <c:v>0.26601000000000002</c:v>
                </c:pt>
                <c:pt idx="1469">
                  <c:v>0.27894799999999997</c:v>
                </c:pt>
                <c:pt idx="1470">
                  <c:v>0.29069899999999999</c:v>
                </c:pt>
                <c:pt idx="1471">
                  <c:v>0.29966700000000002</c:v>
                </c:pt>
                <c:pt idx="1472">
                  <c:v>0.30597400000000002</c:v>
                </c:pt>
                <c:pt idx="1473">
                  <c:v>0.31109900000000001</c:v>
                </c:pt>
                <c:pt idx="1474">
                  <c:v>0.31675300000000001</c:v>
                </c:pt>
                <c:pt idx="1475">
                  <c:v>0.32328299999999999</c:v>
                </c:pt>
                <c:pt idx="1476">
                  <c:v>0.33038499999999998</c:v>
                </c:pt>
                <c:pt idx="1477">
                  <c:v>0.33895900000000001</c:v>
                </c:pt>
                <c:pt idx="1478">
                  <c:v>0.350248</c:v>
                </c:pt>
                <c:pt idx="1479">
                  <c:v>0.364763</c:v>
                </c:pt>
                <c:pt idx="1480">
                  <c:v>0.38236799999999999</c:v>
                </c:pt>
                <c:pt idx="1481">
                  <c:v>0.40218799999999999</c:v>
                </c:pt>
                <c:pt idx="1482">
                  <c:v>0.42290299999999997</c:v>
                </c:pt>
                <c:pt idx="1483">
                  <c:v>0.44309700000000002</c:v>
                </c:pt>
                <c:pt idx="1484">
                  <c:v>0.461673</c:v>
                </c:pt>
                <c:pt idx="1485">
                  <c:v>0.47840100000000002</c:v>
                </c:pt>
                <c:pt idx="1486">
                  <c:v>0.49360700000000002</c:v>
                </c:pt>
                <c:pt idx="1487">
                  <c:v>0.507961</c:v>
                </c:pt>
                <c:pt idx="1488">
                  <c:v>0.52215999999999996</c:v>
                </c:pt>
                <c:pt idx="1489">
                  <c:v>0.536416</c:v>
                </c:pt>
                <c:pt idx="1490">
                  <c:v>0.55108599999999996</c:v>
                </c:pt>
                <c:pt idx="1491">
                  <c:v>0.566056</c:v>
                </c:pt>
                <c:pt idx="1492">
                  <c:v>0.58038699999999999</c:v>
                </c:pt>
                <c:pt idx="1493">
                  <c:v>0.59479700000000002</c:v>
                </c:pt>
                <c:pt idx="1494">
                  <c:v>0.61135300000000004</c:v>
                </c:pt>
                <c:pt idx="1495">
                  <c:v>0.63063599999999997</c:v>
                </c:pt>
                <c:pt idx="1496">
                  <c:v>0.65159400000000001</c:v>
                </c:pt>
                <c:pt idx="1497">
                  <c:v>0.67295099999999997</c:v>
                </c:pt>
                <c:pt idx="1498">
                  <c:v>0.69368200000000002</c:v>
                </c:pt>
                <c:pt idx="1499">
                  <c:v>0.71270199999999995</c:v>
                </c:pt>
                <c:pt idx="1500">
                  <c:v>0.72933599999999998</c:v>
                </c:pt>
                <c:pt idx="1501">
                  <c:v>0.743977</c:v>
                </c:pt>
                <c:pt idx="1502">
                  <c:v>0.75752600000000003</c:v>
                </c:pt>
                <c:pt idx="1503">
                  <c:v>0.77088800000000002</c:v>
                </c:pt>
                <c:pt idx="1504">
                  <c:v>0.78530100000000003</c:v>
                </c:pt>
                <c:pt idx="1505">
                  <c:v>0.80193400000000004</c:v>
                </c:pt>
                <c:pt idx="1506">
                  <c:v>0.82108899999999996</c:v>
                </c:pt>
                <c:pt idx="1507">
                  <c:v>0.84260699999999999</c:v>
                </c:pt>
                <c:pt idx="1508">
                  <c:v>0.86650000000000005</c:v>
                </c:pt>
                <c:pt idx="1509">
                  <c:v>0.89262699999999995</c:v>
                </c:pt>
                <c:pt idx="1510">
                  <c:v>0.92022599999999999</c:v>
                </c:pt>
                <c:pt idx="1511">
                  <c:v>0.94814500000000002</c:v>
                </c:pt>
                <c:pt idx="1512">
                  <c:v>0.97540499999999997</c:v>
                </c:pt>
                <c:pt idx="1513">
                  <c:v>1.001112</c:v>
                </c:pt>
                <c:pt idx="1514">
                  <c:v>1.0240279999999999</c:v>
                </c:pt>
                <c:pt idx="1515">
                  <c:v>1.043658</c:v>
                </c:pt>
                <c:pt idx="1516">
                  <c:v>1.061213</c:v>
                </c:pt>
                <c:pt idx="1517">
                  <c:v>1.078131</c:v>
                </c:pt>
                <c:pt idx="1518">
                  <c:v>1.0953850000000001</c:v>
                </c:pt>
                <c:pt idx="1519">
                  <c:v>1.1143479999999999</c:v>
                </c:pt>
                <c:pt idx="1520">
                  <c:v>1.1363300000000001</c:v>
                </c:pt>
                <c:pt idx="1521">
                  <c:v>1.1618390000000001</c:v>
                </c:pt>
                <c:pt idx="1522">
                  <c:v>1.19052</c:v>
                </c:pt>
                <c:pt idx="1523">
                  <c:v>1.22075</c:v>
                </c:pt>
                <c:pt idx="1524">
                  <c:v>1.250013</c:v>
                </c:pt>
                <c:pt idx="1525">
                  <c:v>1.276664</c:v>
                </c:pt>
                <c:pt idx="1526">
                  <c:v>1.300432</c:v>
                </c:pt>
                <c:pt idx="1527">
                  <c:v>1.32131</c:v>
                </c:pt>
                <c:pt idx="1528">
                  <c:v>1.3395189999999999</c:v>
                </c:pt>
                <c:pt idx="1529">
                  <c:v>1.355577</c:v>
                </c:pt>
                <c:pt idx="1530">
                  <c:v>1.3702639999999999</c:v>
                </c:pt>
                <c:pt idx="1531">
                  <c:v>1.38534</c:v>
                </c:pt>
                <c:pt idx="1532">
                  <c:v>1.4019349999999999</c:v>
                </c:pt>
                <c:pt idx="1533">
                  <c:v>1.419079</c:v>
                </c:pt>
                <c:pt idx="1534">
                  <c:v>1.435686</c:v>
                </c:pt>
                <c:pt idx="1535">
                  <c:v>1.451854</c:v>
                </c:pt>
                <c:pt idx="1536">
                  <c:v>1.4678310000000001</c:v>
                </c:pt>
                <c:pt idx="1537">
                  <c:v>1.4830380000000001</c:v>
                </c:pt>
                <c:pt idx="1538">
                  <c:v>1.4966680000000001</c:v>
                </c:pt>
                <c:pt idx="1539">
                  <c:v>1.508435</c:v>
                </c:pt>
                <c:pt idx="1540">
                  <c:v>1.5182709999999999</c:v>
                </c:pt>
                <c:pt idx="1541">
                  <c:v>1.526529</c:v>
                </c:pt>
                <c:pt idx="1542">
                  <c:v>1.5338670000000001</c:v>
                </c:pt>
                <c:pt idx="1543">
                  <c:v>1.5401659999999999</c:v>
                </c:pt>
                <c:pt idx="1544">
                  <c:v>1.544783</c:v>
                </c:pt>
                <c:pt idx="1545">
                  <c:v>1.548084</c:v>
                </c:pt>
                <c:pt idx="1546">
                  <c:v>1.5520290000000001</c:v>
                </c:pt>
                <c:pt idx="1547">
                  <c:v>1.558729</c:v>
                </c:pt>
                <c:pt idx="1548">
                  <c:v>1.568681</c:v>
                </c:pt>
                <c:pt idx="1549">
                  <c:v>1.5807899999999999</c:v>
                </c:pt>
                <c:pt idx="1550">
                  <c:v>1.5939840000000001</c:v>
                </c:pt>
                <c:pt idx="1551">
                  <c:v>1.607917</c:v>
                </c:pt>
                <c:pt idx="1552">
                  <c:v>1.6219680000000001</c:v>
                </c:pt>
                <c:pt idx="1553">
                  <c:v>1.634844</c:v>
                </c:pt>
                <c:pt idx="1554">
                  <c:v>1.645432</c:v>
                </c:pt>
                <c:pt idx="1555">
                  <c:v>1.653505</c:v>
                </c:pt>
                <c:pt idx="1556">
                  <c:v>1.6592750000000001</c:v>
                </c:pt>
                <c:pt idx="1557">
                  <c:v>1.6625749999999999</c:v>
                </c:pt>
                <c:pt idx="1558">
                  <c:v>1.662955</c:v>
                </c:pt>
                <c:pt idx="1559">
                  <c:v>1.6606369999999999</c:v>
                </c:pt>
                <c:pt idx="1560">
                  <c:v>1.6568860000000001</c:v>
                </c:pt>
                <c:pt idx="1561">
                  <c:v>1.653203</c:v>
                </c:pt>
                <c:pt idx="1562">
                  <c:v>1.6510800000000001</c:v>
                </c:pt>
                <c:pt idx="1563">
                  <c:v>1.651721</c:v>
                </c:pt>
                <c:pt idx="1564">
                  <c:v>1.655343</c:v>
                </c:pt>
                <c:pt idx="1565">
                  <c:v>1.6610400000000001</c:v>
                </c:pt>
                <c:pt idx="1566">
                  <c:v>1.666849</c:v>
                </c:pt>
                <c:pt idx="1567">
                  <c:v>1.6710020000000001</c:v>
                </c:pt>
                <c:pt idx="1568">
                  <c:v>1.6731469999999999</c:v>
                </c:pt>
                <c:pt idx="1569">
                  <c:v>1.6736059999999999</c:v>
                </c:pt>
                <c:pt idx="1570">
                  <c:v>1.6722079999999999</c:v>
                </c:pt>
                <c:pt idx="1571">
                  <c:v>1.668417</c:v>
                </c:pt>
                <c:pt idx="1572">
                  <c:v>1.662334</c:v>
                </c:pt>
                <c:pt idx="1573">
                  <c:v>1.654922</c:v>
                </c:pt>
                <c:pt idx="1574">
                  <c:v>1.6474279999999999</c:v>
                </c:pt>
                <c:pt idx="1575">
                  <c:v>1.6405780000000001</c:v>
                </c:pt>
                <c:pt idx="1576">
                  <c:v>1.634126</c:v>
                </c:pt>
                <c:pt idx="1577">
                  <c:v>1.6275200000000001</c:v>
                </c:pt>
                <c:pt idx="1578">
                  <c:v>1.6206799999999999</c:v>
                </c:pt>
                <c:pt idx="1579">
                  <c:v>1.613437</c:v>
                </c:pt>
                <c:pt idx="1580">
                  <c:v>1.604892</c:v>
                </c:pt>
                <c:pt idx="1581">
                  <c:v>1.5941829999999999</c:v>
                </c:pt>
                <c:pt idx="1582">
                  <c:v>1.5812010000000001</c:v>
                </c:pt>
                <c:pt idx="1583">
                  <c:v>1.566533</c:v>
                </c:pt>
                <c:pt idx="1584">
                  <c:v>1.550899</c:v>
                </c:pt>
                <c:pt idx="1585">
                  <c:v>1.534532</c:v>
                </c:pt>
                <c:pt idx="1586">
                  <c:v>1.517871</c:v>
                </c:pt>
                <c:pt idx="1587">
                  <c:v>1.50217</c:v>
                </c:pt>
                <c:pt idx="1588">
                  <c:v>1.4883960000000001</c:v>
                </c:pt>
                <c:pt idx="1589">
                  <c:v>1.4765079999999999</c:v>
                </c:pt>
                <c:pt idx="1590">
                  <c:v>1.466307</c:v>
                </c:pt>
                <c:pt idx="1591">
                  <c:v>1.457128</c:v>
                </c:pt>
                <c:pt idx="1592">
                  <c:v>1.4470780000000001</c:v>
                </c:pt>
                <c:pt idx="1593">
                  <c:v>1.4347369999999999</c:v>
                </c:pt>
                <c:pt idx="1594">
                  <c:v>1.4202870000000001</c:v>
                </c:pt>
                <c:pt idx="1595">
                  <c:v>1.4042840000000001</c:v>
                </c:pt>
                <c:pt idx="1596">
                  <c:v>1.3868849999999999</c:v>
                </c:pt>
                <c:pt idx="1597">
                  <c:v>1.3681099999999999</c:v>
                </c:pt>
                <c:pt idx="1598">
                  <c:v>1.348492</c:v>
                </c:pt>
                <c:pt idx="1599">
                  <c:v>1.3294809999999999</c:v>
                </c:pt>
                <c:pt idx="1600">
                  <c:v>1.3121389999999999</c:v>
                </c:pt>
                <c:pt idx="1601">
                  <c:v>1.296481</c:v>
                </c:pt>
                <c:pt idx="1602">
                  <c:v>1.2824420000000001</c:v>
                </c:pt>
                <c:pt idx="1603">
                  <c:v>1.2699130000000001</c:v>
                </c:pt>
                <c:pt idx="1604">
                  <c:v>1.2584169999999999</c:v>
                </c:pt>
                <c:pt idx="1605">
                  <c:v>1.246834</c:v>
                </c:pt>
                <c:pt idx="1606">
                  <c:v>1.2334609999999999</c:v>
                </c:pt>
                <c:pt idx="1607">
                  <c:v>1.2173430000000001</c:v>
                </c:pt>
                <c:pt idx="1608">
                  <c:v>1.1992590000000001</c:v>
                </c:pt>
                <c:pt idx="1609">
                  <c:v>1.1805369999999999</c:v>
                </c:pt>
                <c:pt idx="1610">
                  <c:v>1.161635</c:v>
                </c:pt>
                <c:pt idx="1611">
                  <c:v>1.1418360000000001</c:v>
                </c:pt>
                <c:pt idx="1612">
                  <c:v>1.119974</c:v>
                </c:pt>
                <c:pt idx="1613">
                  <c:v>1.0971070000000001</c:v>
                </c:pt>
                <c:pt idx="1614">
                  <c:v>1.0761240000000001</c:v>
                </c:pt>
                <c:pt idx="1615">
                  <c:v>1.0583020000000001</c:v>
                </c:pt>
                <c:pt idx="1616">
                  <c:v>1.0425340000000001</c:v>
                </c:pt>
                <c:pt idx="1617">
                  <c:v>1.0265610000000001</c:v>
                </c:pt>
                <c:pt idx="1618">
                  <c:v>1.0088619999999999</c:v>
                </c:pt>
                <c:pt idx="1619">
                  <c:v>0.98913700000000004</c:v>
                </c:pt>
                <c:pt idx="1620">
                  <c:v>0.96706899999999996</c:v>
                </c:pt>
                <c:pt idx="1621">
                  <c:v>0.94228900000000004</c:v>
                </c:pt>
                <c:pt idx="1622">
                  <c:v>0.91547100000000003</c:v>
                </c:pt>
                <c:pt idx="1623">
                  <c:v>0.88831300000000002</c:v>
                </c:pt>
                <c:pt idx="1624">
                  <c:v>0.86232900000000001</c:v>
                </c:pt>
                <c:pt idx="1625">
                  <c:v>0.83828000000000003</c:v>
                </c:pt>
                <c:pt idx="1626">
                  <c:v>0.81620999999999999</c:v>
                </c:pt>
                <c:pt idx="1627">
                  <c:v>0.79605300000000001</c:v>
                </c:pt>
                <c:pt idx="1628">
                  <c:v>0.77802099999999996</c:v>
                </c:pt>
                <c:pt idx="1629">
                  <c:v>0.76205999999999996</c:v>
                </c:pt>
                <c:pt idx="1630">
                  <c:v>0.74727399999999999</c:v>
                </c:pt>
                <c:pt idx="1631">
                  <c:v>0.73203099999999999</c:v>
                </c:pt>
                <c:pt idx="1632">
                  <c:v>0.71518700000000002</c:v>
                </c:pt>
                <c:pt idx="1633">
                  <c:v>0.69696100000000005</c:v>
                </c:pt>
                <c:pt idx="1634">
                  <c:v>0.67842800000000003</c:v>
                </c:pt>
                <c:pt idx="1635">
                  <c:v>0.660381</c:v>
                </c:pt>
                <c:pt idx="1636">
                  <c:v>0.64286699999999997</c:v>
                </c:pt>
                <c:pt idx="1637">
                  <c:v>0.62575899999999995</c:v>
                </c:pt>
                <c:pt idx="1638">
                  <c:v>0.60951200000000005</c:v>
                </c:pt>
                <c:pt idx="1639">
                  <c:v>0.59495399999999998</c:v>
                </c:pt>
                <c:pt idx="1640">
                  <c:v>0.58250599999999997</c:v>
                </c:pt>
                <c:pt idx="1641">
                  <c:v>0.57242099999999996</c:v>
                </c:pt>
                <c:pt idx="1642">
                  <c:v>0.56426900000000002</c:v>
                </c:pt>
                <c:pt idx="1643">
                  <c:v>0.55609299999999995</c:v>
                </c:pt>
                <c:pt idx="1644">
                  <c:v>0.54600800000000005</c:v>
                </c:pt>
                <c:pt idx="1645">
                  <c:v>0.53392799999999996</c:v>
                </c:pt>
                <c:pt idx="1646">
                  <c:v>0.52125200000000005</c:v>
                </c:pt>
                <c:pt idx="1647">
                  <c:v>0.509355</c:v>
                </c:pt>
                <c:pt idx="1648">
                  <c:v>0.49863200000000002</c:v>
                </c:pt>
                <c:pt idx="1649">
                  <c:v>0.48870599999999997</c:v>
                </c:pt>
                <c:pt idx="1650">
                  <c:v>0.47887999999999997</c:v>
                </c:pt>
                <c:pt idx="1651">
                  <c:v>0.46886</c:v>
                </c:pt>
                <c:pt idx="1652">
                  <c:v>0.45937800000000001</c:v>
                </c:pt>
                <c:pt idx="1653">
                  <c:v>0.45177200000000001</c:v>
                </c:pt>
                <c:pt idx="1654">
                  <c:v>0.44631199999999999</c:v>
                </c:pt>
                <c:pt idx="1655">
                  <c:v>0.44128800000000001</c:v>
                </c:pt>
                <c:pt idx="1656">
                  <c:v>0.43490800000000002</c:v>
                </c:pt>
                <c:pt idx="1657">
                  <c:v>0.42678899999999997</c:v>
                </c:pt>
                <c:pt idx="1658">
                  <c:v>0.41765600000000003</c:v>
                </c:pt>
                <c:pt idx="1659">
                  <c:v>0.40863500000000003</c:v>
                </c:pt>
                <c:pt idx="1660">
                  <c:v>0.39968599999999999</c:v>
                </c:pt>
                <c:pt idx="1661">
                  <c:v>0.390013</c:v>
                </c:pt>
                <c:pt idx="1662">
                  <c:v>0.380185</c:v>
                </c:pt>
                <c:pt idx="1663">
                  <c:v>0.37131799999999998</c:v>
                </c:pt>
                <c:pt idx="1664">
                  <c:v>0.36377399999999999</c:v>
                </c:pt>
                <c:pt idx="1665">
                  <c:v>0.35765000000000002</c:v>
                </c:pt>
                <c:pt idx="1666">
                  <c:v>0.35317599999999999</c:v>
                </c:pt>
                <c:pt idx="1667">
                  <c:v>0.35066599999999998</c:v>
                </c:pt>
                <c:pt idx="1668">
                  <c:v>0.34965499999999999</c:v>
                </c:pt>
                <c:pt idx="1669">
                  <c:v>0.34870400000000001</c:v>
                </c:pt>
                <c:pt idx="1670">
                  <c:v>0.34641300000000003</c:v>
                </c:pt>
                <c:pt idx="1671">
                  <c:v>0.34198600000000001</c:v>
                </c:pt>
                <c:pt idx="1672">
                  <c:v>0.33586100000000002</c:v>
                </c:pt>
                <c:pt idx="1673">
                  <c:v>0.32960099999999998</c:v>
                </c:pt>
                <c:pt idx="1674">
                  <c:v>0.32455600000000001</c:v>
                </c:pt>
                <c:pt idx="1675">
                  <c:v>0.32180999999999998</c:v>
                </c:pt>
                <c:pt idx="1676">
                  <c:v>0.32225300000000001</c:v>
                </c:pt>
                <c:pt idx="1677">
                  <c:v>0.325623</c:v>
                </c:pt>
                <c:pt idx="1678">
                  <c:v>0.33136399999999999</c:v>
                </c:pt>
                <c:pt idx="1679">
                  <c:v>0.339808</c:v>
                </c:pt>
                <c:pt idx="1680">
                  <c:v>0.35074699999999998</c:v>
                </c:pt>
                <c:pt idx="1681">
                  <c:v>0.36244900000000002</c:v>
                </c:pt>
                <c:pt idx="1682">
                  <c:v>0.37329299999999999</c:v>
                </c:pt>
                <c:pt idx="1683">
                  <c:v>0.38284699999999999</c:v>
                </c:pt>
                <c:pt idx="1684">
                  <c:v>0.39152100000000001</c:v>
                </c:pt>
                <c:pt idx="1685">
                  <c:v>0.40006900000000001</c:v>
                </c:pt>
                <c:pt idx="1686">
                  <c:v>0.40873700000000002</c:v>
                </c:pt>
                <c:pt idx="1687">
                  <c:v>0.41727300000000001</c:v>
                </c:pt>
                <c:pt idx="1688">
                  <c:v>0.42555999999999999</c:v>
                </c:pt>
                <c:pt idx="1689">
                  <c:v>0.43393799999999999</c:v>
                </c:pt>
                <c:pt idx="1690">
                  <c:v>0.44309700000000002</c:v>
                </c:pt>
                <c:pt idx="1691">
                  <c:v>0.45361400000000002</c:v>
                </c:pt>
                <c:pt idx="1692">
                  <c:v>0.46607799999999999</c:v>
                </c:pt>
                <c:pt idx="1693">
                  <c:v>0.480985</c:v>
                </c:pt>
                <c:pt idx="1694">
                  <c:v>0.49763299999999999</c:v>
                </c:pt>
                <c:pt idx="1695">
                  <c:v>0.51420399999999999</c:v>
                </c:pt>
                <c:pt idx="1696">
                  <c:v>0.529555</c:v>
                </c:pt>
                <c:pt idx="1697">
                  <c:v>0.54401500000000003</c:v>
                </c:pt>
                <c:pt idx="1698">
                  <c:v>0.55819399999999997</c:v>
                </c:pt>
                <c:pt idx="1699">
                  <c:v>0.57161499999999998</c:v>
                </c:pt>
                <c:pt idx="1700">
                  <c:v>0.58320000000000005</c:v>
                </c:pt>
                <c:pt idx="1701">
                  <c:v>0.59293700000000005</c:v>
                </c:pt>
                <c:pt idx="1702">
                  <c:v>0.60223599999999999</c:v>
                </c:pt>
                <c:pt idx="1703">
                  <c:v>0.61245400000000005</c:v>
                </c:pt>
                <c:pt idx="1704">
                  <c:v>0.62394700000000003</c:v>
                </c:pt>
                <c:pt idx="1705">
                  <c:v>0.63692499999999996</c:v>
                </c:pt>
                <c:pt idx="1706">
                  <c:v>0.65136499999999997</c:v>
                </c:pt>
                <c:pt idx="1707">
                  <c:v>0.66670700000000005</c:v>
                </c:pt>
                <c:pt idx="1708">
                  <c:v>0.68280799999999997</c:v>
                </c:pt>
                <c:pt idx="1709">
                  <c:v>0.69953399999999999</c:v>
                </c:pt>
                <c:pt idx="1710">
                  <c:v>0.71648000000000001</c:v>
                </c:pt>
                <c:pt idx="1711">
                  <c:v>0.73346699999999998</c:v>
                </c:pt>
                <c:pt idx="1712">
                  <c:v>0.74999099999999996</c:v>
                </c:pt>
                <c:pt idx="1713">
                  <c:v>0.765316</c:v>
                </c:pt>
                <c:pt idx="1714">
                  <c:v>0.77943600000000002</c:v>
                </c:pt>
                <c:pt idx="1715">
                  <c:v>0.79344499999999996</c:v>
                </c:pt>
                <c:pt idx="1716">
                  <c:v>0.80890499999999999</c:v>
                </c:pt>
                <c:pt idx="1717">
                  <c:v>0.82658500000000001</c:v>
                </c:pt>
                <c:pt idx="1718">
                  <c:v>0.84632499999999999</c:v>
                </c:pt>
                <c:pt idx="1719">
                  <c:v>0.86768199999999995</c:v>
                </c:pt>
                <c:pt idx="1720">
                  <c:v>0.89015</c:v>
                </c:pt>
                <c:pt idx="1721">
                  <c:v>0.91373300000000002</c:v>
                </c:pt>
                <c:pt idx="1722">
                  <c:v>0.93874299999999999</c:v>
                </c:pt>
                <c:pt idx="1723">
                  <c:v>0.96455500000000005</c:v>
                </c:pt>
                <c:pt idx="1724">
                  <c:v>0.98954699999999995</c:v>
                </c:pt>
                <c:pt idx="1725">
                  <c:v>1.012184</c:v>
                </c:pt>
                <c:pt idx="1726">
                  <c:v>1.0315840000000001</c:v>
                </c:pt>
                <c:pt idx="1727">
                  <c:v>1.047793</c:v>
                </c:pt>
                <c:pt idx="1728">
                  <c:v>1.062068</c:v>
                </c:pt>
                <c:pt idx="1729">
                  <c:v>1.076352</c:v>
                </c:pt>
                <c:pt idx="1730">
                  <c:v>1.0922860000000001</c:v>
                </c:pt>
                <c:pt idx="1731">
                  <c:v>1.1105529999999999</c:v>
                </c:pt>
                <c:pt idx="1732">
                  <c:v>1.1307940000000001</c:v>
                </c:pt>
                <c:pt idx="1733">
                  <c:v>1.1522319999999999</c:v>
                </c:pt>
                <c:pt idx="1734">
                  <c:v>1.174409</c:v>
                </c:pt>
                <c:pt idx="1735">
                  <c:v>1.1971369999999999</c:v>
                </c:pt>
                <c:pt idx="1736">
                  <c:v>1.2200549999999999</c:v>
                </c:pt>
                <c:pt idx="1737">
                  <c:v>1.242329</c:v>
                </c:pt>
                <c:pt idx="1738">
                  <c:v>1.2627170000000001</c:v>
                </c:pt>
                <c:pt idx="1739">
                  <c:v>1.28009</c:v>
                </c:pt>
                <c:pt idx="1740">
                  <c:v>1.2938989999999999</c:v>
                </c:pt>
                <c:pt idx="1741">
                  <c:v>1.3047709999999999</c:v>
                </c:pt>
                <c:pt idx="1742">
                  <c:v>1.3144800000000001</c:v>
                </c:pt>
                <c:pt idx="1743">
                  <c:v>1.324605</c:v>
                </c:pt>
                <c:pt idx="1744">
                  <c:v>1.3355680000000001</c:v>
                </c:pt>
                <c:pt idx="1745">
                  <c:v>1.3465510000000001</c:v>
                </c:pt>
                <c:pt idx="1746">
                  <c:v>1.3564970000000001</c:v>
                </c:pt>
                <c:pt idx="1747">
                  <c:v>1.3655269999999999</c:v>
                </c:pt>
                <c:pt idx="1748">
                  <c:v>1.3742110000000001</c:v>
                </c:pt>
                <c:pt idx="1749">
                  <c:v>1.382541</c:v>
                </c:pt>
                <c:pt idx="1750">
                  <c:v>1.3907400000000001</c:v>
                </c:pt>
                <c:pt idx="1751">
                  <c:v>1.3992929999999999</c:v>
                </c:pt>
                <c:pt idx="1752">
                  <c:v>1.408121</c:v>
                </c:pt>
                <c:pt idx="1753">
                  <c:v>1.4169020000000001</c:v>
                </c:pt>
                <c:pt idx="1754">
                  <c:v>1.4258090000000001</c:v>
                </c:pt>
                <c:pt idx="1755">
                  <c:v>1.4350769999999999</c:v>
                </c:pt>
                <c:pt idx="1756">
                  <c:v>1.444585</c:v>
                </c:pt>
                <c:pt idx="1757">
                  <c:v>1.454664</c:v>
                </c:pt>
                <c:pt idx="1758">
                  <c:v>1.4660550000000001</c:v>
                </c:pt>
                <c:pt idx="1759">
                  <c:v>1.4786239999999999</c:v>
                </c:pt>
                <c:pt idx="1760">
                  <c:v>1.491331</c:v>
                </c:pt>
                <c:pt idx="1761">
                  <c:v>1.5031369999999999</c:v>
                </c:pt>
                <c:pt idx="1762">
                  <c:v>1.5135270000000001</c:v>
                </c:pt>
                <c:pt idx="1763">
                  <c:v>1.5229520000000001</c:v>
                </c:pt>
                <c:pt idx="1764">
                  <c:v>1.532054</c:v>
                </c:pt>
                <c:pt idx="1765">
                  <c:v>1.540273</c:v>
                </c:pt>
                <c:pt idx="1766">
                  <c:v>1.5462750000000001</c:v>
                </c:pt>
                <c:pt idx="1767">
                  <c:v>1.549687</c:v>
                </c:pt>
                <c:pt idx="1768">
                  <c:v>1.551717</c:v>
                </c:pt>
                <c:pt idx="1769">
                  <c:v>1.5534399999999999</c:v>
                </c:pt>
                <c:pt idx="1770">
                  <c:v>1.555024</c:v>
                </c:pt>
                <c:pt idx="1771">
                  <c:v>1.5567839999999999</c:v>
                </c:pt>
                <c:pt idx="1772">
                  <c:v>1.5594859999999999</c:v>
                </c:pt>
                <c:pt idx="1773">
                  <c:v>1.5639430000000001</c:v>
                </c:pt>
                <c:pt idx="1774">
                  <c:v>1.570559</c:v>
                </c:pt>
                <c:pt idx="1775">
                  <c:v>1.578864</c:v>
                </c:pt>
                <c:pt idx="1776">
                  <c:v>1.5876380000000001</c:v>
                </c:pt>
                <c:pt idx="1777">
                  <c:v>1.595656</c:v>
                </c:pt>
                <c:pt idx="1778">
                  <c:v>1.601731</c:v>
                </c:pt>
                <c:pt idx="1779">
                  <c:v>1.6046320000000001</c:v>
                </c:pt>
                <c:pt idx="1780">
                  <c:v>1.6043350000000001</c:v>
                </c:pt>
                <c:pt idx="1781">
                  <c:v>1.6021259999999999</c:v>
                </c:pt>
                <c:pt idx="1782">
                  <c:v>1.5983099999999999</c:v>
                </c:pt>
                <c:pt idx="1783">
                  <c:v>1.5922419999999999</c:v>
                </c:pt>
                <c:pt idx="1784">
                  <c:v>1.5842240000000001</c:v>
                </c:pt>
                <c:pt idx="1785">
                  <c:v>1.574964</c:v>
                </c:pt>
                <c:pt idx="1786">
                  <c:v>1.565143</c:v>
                </c:pt>
                <c:pt idx="1787">
                  <c:v>1.555868</c:v>
                </c:pt>
                <c:pt idx="1788">
                  <c:v>1.547939</c:v>
                </c:pt>
                <c:pt idx="1789">
                  <c:v>1.5410680000000001</c:v>
                </c:pt>
                <c:pt idx="1790">
                  <c:v>1.5340579999999999</c:v>
                </c:pt>
                <c:pt idx="1791">
                  <c:v>1.5256190000000001</c:v>
                </c:pt>
                <c:pt idx="1792">
                  <c:v>1.5153490000000001</c:v>
                </c:pt>
                <c:pt idx="1793">
                  <c:v>1.5039100000000001</c:v>
                </c:pt>
                <c:pt idx="1794">
                  <c:v>1.491773</c:v>
                </c:pt>
                <c:pt idx="1795">
                  <c:v>1.4789000000000001</c:v>
                </c:pt>
                <c:pt idx="1796">
                  <c:v>1.465716</c:v>
                </c:pt>
                <c:pt idx="1797">
                  <c:v>1.452836</c:v>
                </c:pt>
                <c:pt idx="1798">
                  <c:v>1.4409529999999999</c:v>
                </c:pt>
                <c:pt idx="1799">
                  <c:v>1.4307289999999999</c:v>
                </c:pt>
                <c:pt idx="1800">
                  <c:v>1.42201</c:v>
                </c:pt>
                <c:pt idx="1801">
                  <c:v>1.413991</c:v>
                </c:pt>
                <c:pt idx="1802">
                  <c:v>1.4057310000000001</c:v>
                </c:pt>
                <c:pt idx="1803">
                  <c:v>1.396855</c:v>
                </c:pt>
                <c:pt idx="1804">
                  <c:v>1.3873260000000001</c:v>
                </c:pt>
                <c:pt idx="1805">
                  <c:v>1.3765559999999999</c:v>
                </c:pt>
                <c:pt idx="1806">
                  <c:v>1.3635790000000001</c:v>
                </c:pt>
                <c:pt idx="1807">
                  <c:v>1.347575</c:v>
                </c:pt>
                <c:pt idx="1808">
                  <c:v>1.328916</c:v>
                </c:pt>
                <c:pt idx="1809">
                  <c:v>1.30972</c:v>
                </c:pt>
                <c:pt idx="1810">
                  <c:v>1.2925279999999999</c:v>
                </c:pt>
                <c:pt idx="1811">
                  <c:v>1.27887</c:v>
                </c:pt>
                <c:pt idx="1812">
                  <c:v>1.269007</c:v>
                </c:pt>
                <c:pt idx="1813">
                  <c:v>1.2620039999999999</c:v>
                </c:pt>
                <c:pt idx="1814">
                  <c:v>1.2558830000000001</c:v>
                </c:pt>
                <c:pt idx="1815">
                  <c:v>1.248275</c:v>
                </c:pt>
                <c:pt idx="1816">
                  <c:v>1.2374579999999999</c:v>
                </c:pt>
                <c:pt idx="1817">
                  <c:v>1.223098</c:v>
                </c:pt>
                <c:pt idx="1818">
                  <c:v>1.206272</c:v>
                </c:pt>
                <c:pt idx="1819">
                  <c:v>1.188542</c:v>
                </c:pt>
                <c:pt idx="1820">
                  <c:v>1.1702630000000001</c:v>
                </c:pt>
                <c:pt idx="1821">
                  <c:v>1.151027</c:v>
                </c:pt>
                <c:pt idx="1822">
                  <c:v>1.131678</c:v>
                </c:pt>
                <c:pt idx="1823">
                  <c:v>1.113388</c:v>
                </c:pt>
                <c:pt idx="1824">
                  <c:v>1.0961350000000001</c:v>
                </c:pt>
                <c:pt idx="1825">
                  <c:v>1.079134</c:v>
                </c:pt>
                <c:pt idx="1826">
                  <c:v>1.061642</c:v>
                </c:pt>
                <c:pt idx="1827">
                  <c:v>1.043928</c:v>
                </c:pt>
                <c:pt idx="1828">
                  <c:v>1.0262</c:v>
                </c:pt>
                <c:pt idx="1829">
                  <c:v>1.0067200000000001</c:v>
                </c:pt>
                <c:pt idx="1830">
                  <c:v>0.98271699999999995</c:v>
                </c:pt>
                <c:pt idx="1831">
                  <c:v>0.95281300000000002</c:v>
                </c:pt>
                <c:pt idx="1832">
                  <c:v>0.91972200000000004</c:v>
                </c:pt>
                <c:pt idx="1833">
                  <c:v>0.88873899999999995</c:v>
                </c:pt>
                <c:pt idx="1834">
                  <c:v>0.86299599999999999</c:v>
                </c:pt>
                <c:pt idx="1835">
                  <c:v>0.84264300000000003</c:v>
                </c:pt>
                <c:pt idx="1836">
                  <c:v>0.82651200000000002</c:v>
                </c:pt>
                <c:pt idx="1837">
                  <c:v>0.81329700000000005</c:v>
                </c:pt>
                <c:pt idx="1838">
                  <c:v>0.80203899999999995</c:v>
                </c:pt>
                <c:pt idx="1839">
                  <c:v>0.79203500000000004</c:v>
                </c:pt>
                <c:pt idx="1840">
                  <c:v>0.78278800000000004</c:v>
                </c:pt>
                <c:pt idx="1841">
                  <c:v>0.77370099999999997</c:v>
                </c:pt>
                <c:pt idx="1842">
                  <c:v>0.76354100000000003</c:v>
                </c:pt>
                <c:pt idx="1843">
                  <c:v>0.75087999999999999</c:v>
                </c:pt>
                <c:pt idx="1844">
                  <c:v>0.73546599999999995</c:v>
                </c:pt>
                <c:pt idx="1845">
                  <c:v>0.718391</c:v>
                </c:pt>
                <c:pt idx="1846">
                  <c:v>0.70079199999999997</c:v>
                </c:pt>
                <c:pt idx="1847">
                  <c:v>0.68294200000000005</c:v>
                </c:pt>
                <c:pt idx="1848">
                  <c:v>0.665161</c:v>
                </c:pt>
                <c:pt idx="1849">
                  <c:v>0.64881599999999995</c:v>
                </c:pt>
                <c:pt idx="1850">
                  <c:v>0.63506300000000004</c:v>
                </c:pt>
                <c:pt idx="1851">
                  <c:v>0.62421300000000002</c:v>
                </c:pt>
                <c:pt idx="1852">
                  <c:v>0.61643999999999999</c:v>
                </c:pt>
                <c:pt idx="1853">
                  <c:v>0.61147700000000005</c:v>
                </c:pt>
                <c:pt idx="1854">
                  <c:v>0.60799499999999995</c:v>
                </c:pt>
                <c:pt idx="1855">
                  <c:v>0.60346699999999998</c:v>
                </c:pt>
                <c:pt idx="1856">
                  <c:v>0.59554399999999996</c:v>
                </c:pt>
                <c:pt idx="1857">
                  <c:v>0.58380900000000002</c:v>
                </c:pt>
                <c:pt idx="1858">
                  <c:v>0.56971899999999998</c:v>
                </c:pt>
                <c:pt idx="1859">
                  <c:v>0.55538500000000002</c:v>
                </c:pt>
                <c:pt idx="1860">
                  <c:v>0.54257299999999997</c:v>
                </c:pt>
                <c:pt idx="1861">
                  <c:v>0.53231399999999995</c:v>
                </c:pt>
                <c:pt idx="1862">
                  <c:v>0.52460700000000005</c:v>
                </c:pt>
                <c:pt idx="1863">
                  <c:v>0.51877799999999996</c:v>
                </c:pt>
                <c:pt idx="1864">
                  <c:v>0.51431099999999996</c:v>
                </c:pt>
                <c:pt idx="1865">
                  <c:v>0.51070400000000005</c:v>
                </c:pt>
                <c:pt idx="1866">
                  <c:v>0.50702999999999998</c:v>
                </c:pt>
                <c:pt idx="1867">
                  <c:v>0.50212500000000004</c:v>
                </c:pt>
                <c:pt idx="1868">
                  <c:v>0.49499300000000002</c:v>
                </c:pt>
                <c:pt idx="1869">
                  <c:v>0.48503400000000002</c:v>
                </c:pt>
                <c:pt idx="1870">
                  <c:v>0.47210800000000003</c:v>
                </c:pt>
                <c:pt idx="1871">
                  <c:v>0.45738000000000001</c:v>
                </c:pt>
                <c:pt idx="1872">
                  <c:v>0.44336700000000001</c:v>
                </c:pt>
                <c:pt idx="1873">
                  <c:v>0.43185699999999999</c:v>
                </c:pt>
                <c:pt idx="1874">
                  <c:v>0.42291099999999998</c:v>
                </c:pt>
                <c:pt idx="1875">
                  <c:v>0.415885</c:v>
                </c:pt>
                <c:pt idx="1876">
                  <c:v>0.41053099999999998</c:v>
                </c:pt>
                <c:pt idx="1877">
                  <c:v>0.40692099999999998</c:v>
                </c:pt>
                <c:pt idx="1878">
                  <c:v>0.404781</c:v>
                </c:pt>
                <c:pt idx="1879">
                  <c:v>0.40371099999999999</c:v>
                </c:pt>
                <c:pt idx="1880">
                  <c:v>0.40341399999999999</c:v>
                </c:pt>
                <c:pt idx="1881">
                  <c:v>0.403304</c:v>
                </c:pt>
                <c:pt idx="1882">
                  <c:v>0.40281099999999997</c:v>
                </c:pt>
                <c:pt idx="1883">
                  <c:v>0.401951</c:v>
                </c:pt>
                <c:pt idx="1884">
                  <c:v>0.400926</c:v>
                </c:pt>
                <c:pt idx="1885">
                  <c:v>0.400287</c:v>
                </c:pt>
                <c:pt idx="1886">
                  <c:v>0.40152300000000002</c:v>
                </c:pt>
                <c:pt idx="1887">
                  <c:v>0.40580300000000002</c:v>
                </c:pt>
                <c:pt idx="1888">
                  <c:v>0.41249400000000003</c:v>
                </c:pt>
                <c:pt idx="1889">
                  <c:v>0.41977700000000001</c:v>
                </c:pt>
                <c:pt idx="1890">
                  <c:v>0.42669800000000002</c:v>
                </c:pt>
                <c:pt idx="1891">
                  <c:v>0.43245499999999998</c:v>
                </c:pt>
                <c:pt idx="1892">
                  <c:v>0.43515300000000001</c:v>
                </c:pt>
                <c:pt idx="1893">
                  <c:v>0.43589099999999997</c:v>
                </c:pt>
                <c:pt idx="1894">
                  <c:v>0.438942</c:v>
                </c:pt>
                <c:pt idx="1895">
                  <c:v>0.44558300000000001</c:v>
                </c:pt>
                <c:pt idx="1896">
                  <c:v>0.45349899999999999</c:v>
                </c:pt>
                <c:pt idx="1897">
                  <c:v>0.461227</c:v>
                </c:pt>
                <c:pt idx="1898">
                  <c:v>0.46964600000000001</c:v>
                </c:pt>
                <c:pt idx="1899">
                  <c:v>0.479655</c:v>
                </c:pt>
                <c:pt idx="1900">
                  <c:v>0.49074099999999998</c:v>
                </c:pt>
                <c:pt idx="1901">
                  <c:v>0.50253800000000004</c:v>
                </c:pt>
                <c:pt idx="1902">
                  <c:v>0.51575400000000005</c:v>
                </c:pt>
                <c:pt idx="1903">
                  <c:v>0.53059400000000001</c:v>
                </c:pt>
                <c:pt idx="1904">
                  <c:v>0.54594200000000004</c:v>
                </c:pt>
                <c:pt idx="1905">
                  <c:v>0.56057199999999996</c:v>
                </c:pt>
                <c:pt idx="1906">
                  <c:v>0.57388499999999998</c:v>
                </c:pt>
                <c:pt idx="1907">
                  <c:v>0.58603000000000005</c:v>
                </c:pt>
                <c:pt idx="1908">
                  <c:v>0.59750099999999995</c:v>
                </c:pt>
                <c:pt idx="1909">
                  <c:v>0.60797100000000004</c:v>
                </c:pt>
                <c:pt idx="1910">
                  <c:v>0.61637900000000001</c:v>
                </c:pt>
                <c:pt idx="1911">
                  <c:v>0.62234999999999996</c:v>
                </c:pt>
                <c:pt idx="1912">
                  <c:v>0.62691399999999997</c:v>
                </c:pt>
                <c:pt idx="1913">
                  <c:v>0.63178100000000004</c:v>
                </c:pt>
                <c:pt idx="1914">
                  <c:v>0.63850499999999999</c:v>
                </c:pt>
                <c:pt idx="1915">
                  <c:v>0.64835299999999996</c:v>
                </c:pt>
                <c:pt idx="1916">
                  <c:v>0.66217599999999999</c:v>
                </c:pt>
                <c:pt idx="1917">
                  <c:v>0.67973499999999998</c:v>
                </c:pt>
                <c:pt idx="1918">
                  <c:v>0.699376</c:v>
                </c:pt>
                <c:pt idx="1919">
                  <c:v>0.71865400000000002</c:v>
                </c:pt>
                <c:pt idx="1920">
                  <c:v>0.73497699999999999</c:v>
                </c:pt>
                <c:pt idx="1921">
                  <c:v>0.74719400000000002</c:v>
                </c:pt>
                <c:pt idx="1922">
                  <c:v>0.75697199999999998</c:v>
                </c:pt>
                <c:pt idx="1923">
                  <c:v>0.76708600000000005</c:v>
                </c:pt>
                <c:pt idx="1924">
                  <c:v>0.77928900000000001</c:v>
                </c:pt>
                <c:pt idx="1925">
                  <c:v>0.79410099999999995</c:v>
                </c:pt>
                <c:pt idx="1926">
                  <c:v>0.81130999999999998</c:v>
                </c:pt>
                <c:pt idx="1927">
                  <c:v>0.83046699999999996</c:v>
                </c:pt>
                <c:pt idx="1928">
                  <c:v>0.85086899999999999</c:v>
                </c:pt>
                <c:pt idx="1929">
                  <c:v>0.87117500000000003</c:v>
                </c:pt>
                <c:pt idx="1930">
                  <c:v>0.89024400000000004</c:v>
                </c:pt>
                <c:pt idx="1931">
                  <c:v>0.90810400000000002</c:v>
                </c:pt>
                <c:pt idx="1932">
                  <c:v>0.92519399999999996</c:v>
                </c:pt>
                <c:pt idx="1933">
                  <c:v>0.94162400000000002</c:v>
                </c:pt>
                <c:pt idx="1934">
                  <c:v>0.95752300000000001</c:v>
                </c:pt>
                <c:pt idx="1935">
                  <c:v>0.97328700000000001</c:v>
                </c:pt>
                <c:pt idx="1936">
                  <c:v>0.98917500000000003</c:v>
                </c:pt>
                <c:pt idx="1937">
                  <c:v>1.0051330000000001</c:v>
                </c:pt>
                <c:pt idx="1938">
                  <c:v>1.021298</c:v>
                </c:pt>
                <c:pt idx="1939">
                  <c:v>1.0381499999999999</c:v>
                </c:pt>
                <c:pt idx="1940">
                  <c:v>1.0559540000000001</c:v>
                </c:pt>
                <c:pt idx="1941">
                  <c:v>1.074657</c:v>
                </c:pt>
                <c:pt idx="1942">
                  <c:v>1.0944160000000001</c:v>
                </c:pt>
                <c:pt idx="1943">
                  <c:v>1.115394</c:v>
                </c:pt>
                <c:pt idx="1944">
                  <c:v>1.1367989999999999</c:v>
                </c:pt>
                <c:pt idx="1945">
                  <c:v>1.157284</c:v>
                </c:pt>
                <c:pt idx="1946">
                  <c:v>1.176239</c:v>
                </c:pt>
                <c:pt idx="1947">
                  <c:v>1.193238</c:v>
                </c:pt>
                <c:pt idx="1948">
                  <c:v>1.2076830000000001</c:v>
                </c:pt>
                <c:pt idx="1949">
                  <c:v>1.219876</c:v>
                </c:pt>
                <c:pt idx="1950">
                  <c:v>1.230275</c:v>
                </c:pt>
                <c:pt idx="1951">
                  <c:v>1.238839</c:v>
                </c:pt>
                <c:pt idx="1952">
                  <c:v>1.2465329999999999</c:v>
                </c:pt>
                <c:pt idx="1953">
                  <c:v>1.2552270000000001</c:v>
                </c:pt>
                <c:pt idx="1954">
                  <c:v>1.2655179999999999</c:v>
                </c:pt>
                <c:pt idx="1955">
                  <c:v>1.276078</c:v>
                </c:pt>
                <c:pt idx="1956">
                  <c:v>1.2856609999999999</c:v>
                </c:pt>
                <c:pt idx="1957">
                  <c:v>1.2947010000000001</c:v>
                </c:pt>
                <c:pt idx="1958">
                  <c:v>1.3042549999999999</c:v>
                </c:pt>
                <c:pt idx="1959">
                  <c:v>1.314084</c:v>
                </c:pt>
                <c:pt idx="1960">
                  <c:v>1.3226789999999999</c:v>
                </c:pt>
                <c:pt idx="1961">
                  <c:v>1.329243</c:v>
                </c:pt>
                <c:pt idx="1962">
                  <c:v>1.334592</c:v>
                </c:pt>
                <c:pt idx="1963">
                  <c:v>1.3403339999999999</c:v>
                </c:pt>
                <c:pt idx="1964">
                  <c:v>1.347361</c:v>
                </c:pt>
                <c:pt idx="1965">
                  <c:v>1.3552470000000001</c:v>
                </c:pt>
                <c:pt idx="1966">
                  <c:v>1.363721</c:v>
                </c:pt>
                <c:pt idx="1967">
                  <c:v>1.373132</c:v>
                </c:pt>
                <c:pt idx="1968">
                  <c:v>1.383888</c:v>
                </c:pt>
                <c:pt idx="1969">
                  <c:v>1.39625</c:v>
                </c:pt>
                <c:pt idx="1970">
                  <c:v>1.409421</c:v>
                </c:pt>
                <c:pt idx="1971">
                  <c:v>1.4214549999999999</c:v>
                </c:pt>
                <c:pt idx="1972">
                  <c:v>1.4307620000000001</c:v>
                </c:pt>
                <c:pt idx="1973">
                  <c:v>1.4375960000000001</c:v>
                </c:pt>
                <c:pt idx="1974">
                  <c:v>1.4431860000000001</c:v>
                </c:pt>
                <c:pt idx="1975">
                  <c:v>1.448715</c:v>
                </c:pt>
                <c:pt idx="1976">
                  <c:v>1.455748</c:v>
                </c:pt>
                <c:pt idx="1977">
                  <c:v>1.4646790000000001</c:v>
                </c:pt>
                <c:pt idx="1978">
                  <c:v>1.4752829999999999</c:v>
                </c:pt>
                <c:pt idx="1979">
                  <c:v>1.4884379999999999</c:v>
                </c:pt>
                <c:pt idx="1980">
                  <c:v>1.502947</c:v>
                </c:pt>
                <c:pt idx="1981">
                  <c:v>1.5150399999999999</c:v>
                </c:pt>
                <c:pt idx="1982">
                  <c:v>1.522265</c:v>
                </c:pt>
                <c:pt idx="1983">
                  <c:v>1.524656</c:v>
                </c:pt>
                <c:pt idx="1984">
                  <c:v>1.5235879999999999</c:v>
                </c:pt>
                <c:pt idx="1985">
                  <c:v>1.520529</c:v>
                </c:pt>
                <c:pt idx="1986">
                  <c:v>1.5161960000000001</c:v>
                </c:pt>
                <c:pt idx="1987">
                  <c:v>1.5114939999999999</c:v>
                </c:pt>
                <c:pt idx="1988">
                  <c:v>1.5083390000000001</c:v>
                </c:pt>
                <c:pt idx="1989">
                  <c:v>1.5078750000000001</c:v>
                </c:pt>
                <c:pt idx="1990">
                  <c:v>1.5094460000000001</c:v>
                </c:pt>
                <c:pt idx="1991">
                  <c:v>1.511693</c:v>
                </c:pt>
                <c:pt idx="1992">
                  <c:v>1.513736</c:v>
                </c:pt>
                <c:pt idx="1993">
                  <c:v>1.5152350000000001</c:v>
                </c:pt>
                <c:pt idx="1994">
                  <c:v>1.51536</c:v>
                </c:pt>
                <c:pt idx="1995">
                  <c:v>1.513015</c:v>
                </c:pt>
                <c:pt idx="1996">
                  <c:v>1.5077879999999999</c:v>
                </c:pt>
                <c:pt idx="1997">
                  <c:v>1.4998339999999999</c:v>
                </c:pt>
                <c:pt idx="1998">
                  <c:v>1.489727</c:v>
                </c:pt>
                <c:pt idx="1999">
                  <c:v>1.47814</c:v>
                </c:pt>
                <c:pt idx="2000">
                  <c:v>1.465309</c:v>
                </c:pt>
                <c:pt idx="2001">
                  <c:v>1.451287</c:v>
                </c:pt>
                <c:pt idx="2002">
                  <c:v>1.4364250000000001</c:v>
                </c:pt>
                <c:pt idx="2003">
                  <c:v>1.4218109999999999</c:v>
                </c:pt>
                <c:pt idx="2004">
                  <c:v>1.409052</c:v>
                </c:pt>
                <c:pt idx="2005">
                  <c:v>1.399284</c:v>
                </c:pt>
                <c:pt idx="2006">
                  <c:v>1.3926080000000001</c:v>
                </c:pt>
                <c:pt idx="2007">
                  <c:v>1.38811</c:v>
                </c:pt>
                <c:pt idx="2008">
                  <c:v>1.384816</c:v>
                </c:pt>
                <c:pt idx="2009">
                  <c:v>1.382144</c:v>
                </c:pt>
                <c:pt idx="2010">
                  <c:v>1.378884</c:v>
                </c:pt>
                <c:pt idx="2011">
                  <c:v>1.373316</c:v>
                </c:pt>
                <c:pt idx="2012">
                  <c:v>1.364805</c:v>
                </c:pt>
                <c:pt idx="2013">
                  <c:v>1.354271</c:v>
                </c:pt>
                <c:pt idx="2014">
                  <c:v>1.3425609999999999</c:v>
                </c:pt>
                <c:pt idx="2015">
                  <c:v>1.329601</c:v>
                </c:pt>
                <c:pt idx="2016">
                  <c:v>1.315725</c:v>
                </c:pt>
                <c:pt idx="2017">
                  <c:v>1.3022279999999999</c:v>
                </c:pt>
                <c:pt idx="2018">
                  <c:v>1.2903709999999999</c:v>
                </c:pt>
                <c:pt idx="2019">
                  <c:v>1.2805709999999999</c:v>
                </c:pt>
                <c:pt idx="2020">
                  <c:v>1.2726139999999999</c:v>
                </c:pt>
                <c:pt idx="2021">
                  <c:v>1.2663850000000001</c:v>
                </c:pt>
                <c:pt idx="2022">
                  <c:v>1.261339</c:v>
                </c:pt>
                <c:pt idx="2023">
                  <c:v>1.255395</c:v>
                </c:pt>
                <c:pt idx="2024">
                  <c:v>1.246481</c:v>
                </c:pt>
                <c:pt idx="2025">
                  <c:v>1.234726</c:v>
                </c:pt>
                <c:pt idx="2026">
                  <c:v>1.2214050000000001</c:v>
                </c:pt>
                <c:pt idx="2027">
                  <c:v>1.2070069999999999</c:v>
                </c:pt>
                <c:pt idx="2028">
                  <c:v>1.1914610000000001</c:v>
                </c:pt>
                <c:pt idx="2029">
                  <c:v>1.175284</c:v>
                </c:pt>
                <c:pt idx="2030">
                  <c:v>1.1595599999999999</c:v>
                </c:pt>
                <c:pt idx="2031">
                  <c:v>1.1445890000000001</c:v>
                </c:pt>
                <c:pt idx="2032">
                  <c:v>1.129672</c:v>
                </c:pt>
                <c:pt idx="2033">
                  <c:v>1.114778</c:v>
                </c:pt>
                <c:pt idx="2034">
                  <c:v>1.100425</c:v>
                </c:pt>
                <c:pt idx="2035">
                  <c:v>1.0863449999999999</c:v>
                </c:pt>
                <c:pt idx="2036">
                  <c:v>1.0717760000000001</c:v>
                </c:pt>
                <c:pt idx="2037">
                  <c:v>1.056117</c:v>
                </c:pt>
                <c:pt idx="2038">
                  <c:v>1.039021</c:v>
                </c:pt>
                <c:pt idx="2039">
                  <c:v>1.0200039999999999</c:v>
                </c:pt>
                <c:pt idx="2040">
                  <c:v>0.99860800000000005</c:v>
                </c:pt>
                <c:pt idx="2041">
                  <c:v>0.97508499999999998</c:v>
                </c:pt>
                <c:pt idx="2042">
                  <c:v>0.95050999999999997</c:v>
                </c:pt>
                <c:pt idx="2043">
                  <c:v>0.92616500000000002</c:v>
                </c:pt>
                <c:pt idx="2044">
                  <c:v>0.90328699999999995</c:v>
                </c:pt>
                <c:pt idx="2045">
                  <c:v>0.88353099999999996</c:v>
                </c:pt>
                <c:pt idx="2046">
                  <c:v>0.86819400000000002</c:v>
                </c:pt>
                <c:pt idx="2047">
                  <c:v>0.85722200000000004</c:v>
                </c:pt>
                <c:pt idx="2048">
                  <c:v>0.84940300000000002</c:v>
                </c:pt>
                <c:pt idx="2049">
                  <c:v>0.84282800000000002</c:v>
                </c:pt>
                <c:pt idx="2050">
                  <c:v>0.83576899999999998</c:v>
                </c:pt>
                <c:pt idx="2051">
                  <c:v>0.82708800000000005</c:v>
                </c:pt>
                <c:pt idx="2052">
                  <c:v>0.81633599999999995</c:v>
                </c:pt>
                <c:pt idx="2053">
                  <c:v>0.80384</c:v>
                </c:pt>
                <c:pt idx="2054">
                  <c:v>0.78991</c:v>
                </c:pt>
                <c:pt idx="2055">
                  <c:v>0.77477399999999996</c:v>
                </c:pt>
                <c:pt idx="2056">
                  <c:v>0.75954900000000003</c:v>
                </c:pt>
                <c:pt idx="2057">
                  <c:v>0.74539500000000003</c:v>
                </c:pt>
                <c:pt idx="2058">
                  <c:v>0.73220399999999997</c:v>
                </c:pt>
                <c:pt idx="2059">
                  <c:v>0.71965199999999996</c:v>
                </c:pt>
                <c:pt idx="2060">
                  <c:v>0.70821199999999995</c:v>
                </c:pt>
                <c:pt idx="2061">
                  <c:v>0.69849799999999995</c:v>
                </c:pt>
                <c:pt idx="2062">
                  <c:v>0.69072100000000003</c:v>
                </c:pt>
                <c:pt idx="2063">
                  <c:v>0.68492399999999998</c:v>
                </c:pt>
                <c:pt idx="2064">
                  <c:v>0.68074800000000002</c:v>
                </c:pt>
                <c:pt idx="2065">
                  <c:v>0.67691500000000004</c:v>
                </c:pt>
                <c:pt idx="2066">
                  <c:v>0.67221399999999998</c:v>
                </c:pt>
                <c:pt idx="2067">
                  <c:v>0.66647199999999995</c:v>
                </c:pt>
                <c:pt idx="2068">
                  <c:v>0.66029599999999999</c:v>
                </c:pt>
                <c:pt idx="2069">
                  <c:v>0.65425</c:v>
                </c:pt>
                <c:pt idx="2070">
                  <c:v>0.64779699999999996</c:v>
                </c:pt>
                <c:pt idx="2071">
                  <c:v>0.63995999999999997</c:v>
                </c:pt>
                <c:pt idx="2072">
                  <c:v>0.63035799999999997</c:v>
                </c:pt>
                <c:pt idx="2073">
                  <c:v>0.61922600000000005</c:v>
                </c:pt>
                <c:pt idx="2074">
                  <c:v>0.60728199999999999</c:v>
                </c:pt>
                <c:pt idx="2075">
                  <c:v>0.59493099999999999</c:v>
                </c:pt>
                <c:pt idx="2076">
                  <c:v>0.58194599999999996</c:v>
                </c:pt>
                <c:pt idx="2077">
                  <c:v>0.56779299999999999</c:v>
                </c:pt>
                <c:pt idx="2078">
                  <c:v>0.55222000000000004</c:v>
                </c:pt>
                <c:pt idx="2079">
                  <c:v>0.53632000000000002</c:v>
                </c:pt>
                <c:pt idx="2080">
                  <c:v>0.52209499999999998</c:v>
                </c:pt>
                <c:pt idx="2081">
                  <c:v>0.51061500000000004</c:v>
                </c:pt>
                <c:pt idx="2082">
                  <c:v>0.50192800000000004</c:v>
                </c:pt>
                <c:pt idx="2083">
                  <c:v>0.49599100000000002</c:v>
                </c:pt>
                <c:pt idx="2084">
                  <c:v>0.49234899999999998</c:v>
                </c:pt>
                <c:pt idx="2085">
                  <c:v>0.49013099999999998</c:v>
                </c:pt>
                <c:pt idx="2086">
                  <c:v>0.489151</c:v>
                </c:pt>
                <c:pt idx="2087">
                  <c:v>0.48954700000000001</c:v>
                </c:pt>
                <c:pt idx="2088">
                  <c:v>0.49032399999999998</c:v>
                </c:pt>
                <c:pt idx="2089">
                  <c:v>0.48968600000000001</c:v>
                </c:pt>
                <c:pt idx="2090">
                  <c:v>0.48643700000000001</c:v>
                </c:pt>
                <c:pt idx="2091">
                  <c:v>0.48070499999999999</c:v>
                </c:pt>
                <c:pt idx="2092">
                  <c:v>0.47349599999999997</c:v>
                </c:pt>
                <c:pt idx="2093">
                  <c:v>0.46618999999999999</c:v>
                </c:pt>
                <c:pt idx="2094">
                  <c:v>0.46069300000000002</c:v>
                </c:pt>
                <c:pt idx="2095">
                  <c:v>0.45851599999999998</c:v>
                </c:pt>
                <c:pt idx="2096">
                  <c:v>0.45956399999999997</c:v>
                </c:pt>
                <c:pt idx="2097">
                  <c:v>0.46279900000000002</c:v>
                </c:pt>
                <c:pt idx="2098">
                  <c:v>0.467893</c:v>
                </c:pt>
                <c:pt idx="2099">
                  <c:v>0.47484999999999999</c:v>
                </c:pt>
                <c:pt idx="2100">
                  <c:v>0.48263200000000001</c:v>
                </c:pt>
                <c:pt idx="2101">
                  <c:v>0.49011300000000002</c:v>
                </c:pt>
                <c:pt idx="2102">
                  <c:v>0.49699500000000002</c:v>
                </c:pt>
                <c:pt idx="2103">
                  <c:v>0.50265300000000002</c:v>
                </c:pt>
                <c:pt idx="2104">
                  <c:v>0.50588699999999998</c:v>
                </c:pt>
                <c:pt idx="2105">
                  <c:v>0.50701700000000005</c:v>
                </c:pt>
                <c:pt idx="2106">
                  <c:v>0.50825900000000002</c:v>
                </c:pt>
                <c:pt idx="2107">
                  <c:v>0.51132</c:v>
                </c:pt>
                <c:pt idx="2108">
                  <c:v>0.51676299999999997</c:v>
                </c:pt>
                <c:pt idx="2109">
                  <c:v>0.52507000000000004</c:v>
                </c:pt>
                <c:pt idx="2110">
                  <c:v>0.53673899999999997</c:v>
                </c:pt>
                <c:pt idx="2111">
                  <c:v>0.55138100000000001</c:v>
                </c:pt>
                <c:pt idx="2112">
                  <c:v>0.56727300000000003</c:v>
                </c:pt>
                <c:pt idx="2113">
                  <c:v>0.58254899999999998</c:v>
                </c:pt>
                <c:pt idx="2114">
                  <c:v>0.59607699999999997</c:v>
                </c:pt>
                <c:pt idx="2115">
                  <c:v>0.60728499999999996</c:v>
                </c:pt>
                <c:pt idx="2116">
                  <c:v>0.61614000000000002</c:v>
                </c:pt>
                <c:pt idx="2117">
                  <c:v>0.62296499999999999</c:v>
                </c:pt>
                <c:pt idx="2118">
                  <c:v>0.62815200000000004</c:v>
                </c:pt>
                <c:pt idx="2119">
                  <c:v>0.63246599999999997</c:v>
                </c:pt>
                <c:pt idx="2120">
                  <c:v>0.63711799999999996</c:v>
                </c:pt>
                <c:pt idx="2121">
                  <c:v>0.64291100000000001</c:v>
                </c:pt>
                <c:pt idx="2122">
                  <c:v>0.64998999999999996</c:v>
                </c:pt>
                <c:pt idx="2123">
                  <c:v>0.65860399999999997</c:v>
                </c:pt>
                <c:pt idx="2124">
                  <c:v>0.66864400000000002</c:v>
                </c:pt>
                <c:pt idx="2125">
                  <c:v>0.67884500000000003</c:v>
                </c:pt>
                <c:pt idx="2126">
                  <c:v>0.68848600000000004</c:v>
                </c:pt>
                <c:pt idx="2127">
                  <c:v>0.69862000000000002</c:v>
                </c:pt>
                <c:pt idx="2128">
                  <c:v>0.71029200000000003</c:v>
                </c:pt>
                <c:pt idx="2129">
                  <c:v>0.72326500000000005</c:v>
                </c:pt>
                <c:pt idx="2130">
                  <c:v>0.73674799999999996</c:v>
                </c:pt>
                <c:pt idx="2131">
                  <c:v>0.75046500000000005</c:v>
                </c:pt>
                <c:pt idx="2132">
                  <c:v>0.76453599999999999</c:v>
                </c:pt>
                <c:pt idx="2133">
                  <c:v>0.77849800000000002</c:v>
                </c:pt>
                <c:pt idx="2134">
                  <c:v>0.79180700000000004</c:v>
                </c:pt>
                <c:pt idx="2135">
                  <c:v>0.80484500000000003</c:v>
                </c:pt>
                <c:pt idx="2136">
                  <c:v>0.818496</c:v>
                </c:pt>
                <c:pt idx="2137">
                  <c:v>0.83307100000000001</c:v>
                </c:pt>
                <c:pt idx="2138">
                  <c:v>0.84827799999999998</c:v>
                </c:pt>
                <c:pt idx="2139">
                  <c:v>0.86405900000000002</c:v>
                </c:pt>
                <c:pt idx="2140">
                  <c:v>0.88039500000000004</c:v>
                </c:pt>
                <c:pt idx="2141">
                  <c:v>0.89723399999999998</c:v>
                </c:pt>
                <c:pt idx="2142">
                  <c:v>0.91476000000000002</c:v>
                </c:pt>
                <c:pt idx="2143">
                  <c:v>0.93256799999999995</c:v>
                </c:pt>
                <c:pt idx="2144">
                  <c:v>0.949766</c:v>
                </c:pt>
                <c:pt idx="2145">
                  <c:v>0.96603600000000001</c:v>
                </c:pt>
                <c:pt idx="2146">
                  <c:v>0.98113899999999998</c:v>
                </c:pt>
                <c:pt idx="2147">
                  <c:v>0.99432699999999996</c:v>
                </c:pt>
                <c:pt idx="2148">
                  <c:v>1.006014</c:v>
                </c:pt>
                <c:pt idx="2149">
                  <c:v>1.0182450000000001</c:v>
                </c:pt>
                <c:pt idx="2150">
                  <c:v>1.03241</c:v>
                </c:pt>
                <c:pt idx="2151">
                  <c:v>1.048467</c:v>
                </c:pt>
                <c:pt idx="2152">
                  <c:v>1.0659270000000001</c:v>
                </c:pt>
                <c:pt idx="2153">
                  <c:v>1.0843149999999999</c:v>
                </c:pt>
                <c:pt idx="2154">
                  <c:v>1.102983</c:v>
                </c:pt>
                <c:pt idx="2155">
                  <c:v>1.1208990000000001</c:v>
                </c:pt>
                <c:pt idx="2156">
                  <c:v>1.1373420000000001</c:v>
                </c:pt>
                <c:pt idx="2157">
                  <c:v>1.1521349999999999</c:v>
                </c:pt>
                <c:pt idx="2158">
                  <c:v>1.1648259999999999</c:v>
                </c:pt>
                <c:pt idx="2159">
                  <c:v>1.174776</c:v>
                </c:pt>
                <c:pt idx="2160">
                  <c:v>1.1820059999999999</c:v>
                </c:pt>
                <c:pt idx="2161">
                  <c:v>1.187646</c:v>
                </c:pt>
                <c:pt idx="2162">
                  <c:v>1.193406</c:v>
                </c:pt>
                <c:pt idx="2163">
                  <c:v>1.200475</c:v>
                </c:pt>
                <c:pt idx="2164">
                  <c:v>1.2091149999999999</c:v>
                </c:pt>
                <c:pt idx="2165">
                  <c:v>1.219028</c:v>
                </c:pt>
                <c:pt idx="2166">
                  <c:v>1.2300230000000001</c:v>
                </c:pt>
                <c:pt idx="2167">
                  <c:v>1.2420910000000001</c:v>
                </c:pt>
                <c:pt idx="2168">
                  <c:v>1.2545649999999999</c:v>
                </c:pt>
                <c:pt idx="2169">
                  <c:v>1.2659100000000001</c:v>
                </c:pt>
                <c:pt idx="2170">
                  <c:v>1.275056</c:v>
                </c:pt>
                <c:pt idx="2171">
                  <c:v>1.28241</c:v>
                </c:pt>
                <c:pt idx="2172">
                  <c:v>1.2887010000000001</c:v>
                </c:pt>
                <c:pt idx="2173">
                  <c:v>1.2939689999999999</c:v>
                </c:pt>
                <c:pt idx="2174">
                  <c:v>1.2983130000000001</c:v>
                </c:pt>
                <c:pt idx="2175">
                  <c:v>1.302775</c:v>
                </c:pt>
                <c:pt idx="2176">
                  <c:v>1.308913</c:v>
                </c:pt>
                <c:pt idx="2177">
                  <c:v>1.3176620000000001</c:v>
                </c:pt>
                <c:pt idx="2178">
                  <c:v>1.328721</c:v>
                </c:pt>
                <c:pt idx="2179">
                  <c:v>1.34074</c:v>
                </c:pt>
                <c:pt idx="2180">
                  <c:v>1.3527290000000001</c:v>
                </c:pt>
                <c:pt idx="2181">
                  <c:v>1.3645799999999999</c:v>
                </c:pt>
                <c:pt idx="2182">
                  <c:v>1.375589</c:v>
                </c:pt>
                <c:pt idx="2183">
                  <c:v>1.384315</c:v>
                </c:pt>
                <c:pt idx="2184">
                  <c:v>1.3903270000000001</c:v>
                </c:pt>
                <c:pt idx="2185">
                  <c:v>1.3946430000000001</c:v>
                </c:pt>
                <c:pt idx="2186">
                  <c:v>1.3979379999999999</c:v>
                </c:pt>
                <c:pt idx="2187">
                  <c:v>1.4002939999999999</c:v>
                </c:pt>
                <c:pt idx="2188">
                  <c:v>1.402833</c:v>
                </c:pt>
                <c:pt idx="2189">
                  <c:v>1.407092</c:v>
                </c:pt>
                <c:pt idx="2190">
                  <c:v>1.4135249999999999</c:v>
                </c:pt>
                <c:pt idx="2191">
                  <c:v>1.4217740000000001</c:v>
                </c:pt>
                <c:pt idx="2192">
                  <c:v>1.4314089999999999</c:v>
                </c:pt>
                <c:pt idx="2193">
                  <c:v>1.441654</c:v>
                </c:pt>
                <c:pt idx="2194">
                  <c:v>1.4507950000000001</c:v>
                </c:pt>
                <c:pt idx="2195">
                  <c:v>1.4570019999999999</c:v>
                </c:pt>
                <c:pt idx="2196">
                  <c:v>1.4595530000000001</c:v>
                </c:pt>
                <c:pt idx="2197">
                  <c:v>1.458577</c:v>
                </c:pt>
                <c:pt idx="2198">
                  <c:v>1.454688</c:v>
                </c:pt>
                <c:pt idx="2199">
                  <c:v>1.449106</c:v>
                </c:pt>
                <c:pt idx="2200">
                  <c:v>1.443298</c:v>
                </c:pt>
                <c:pt idx="2201">
                  <c:v>1.4385810000000001</c:v>
                </c:pt>
                <c:pt idx="2202">
                  <c:v>1.4357770000000001</c:v>
                </c:pt>
                <c:pt idx="2203">
                  <c:v>1.4343379999999999</c:v>
                </c:pt>
                <c:pt idx="2204">
                  <c:v>1.43235</c:v>
                </c:pt>
                <c:pt idx="2205">
                  <c:v>1.4284030000000001</c:v>
                </c:pt>
                <c:pt idx="2206">
                  <c:v>1.422577</c:v>
                </c:pt>
                <c:pt idx="2207">
                  <c:v>1.415313</c:v>
                </c:pt>
                <c:pt idx="2208">
                  <c:v>1.406676</c:v>
                </c:pt>
                <c:pt idx="2209">
                  <c:v>1.396722</c:v>
                </c:pt>
                <c:pt idx="2210">
                  <c:v>1.3856820000000001</c:v>
                </c:pt>
                <c:pt idx="2211">
                  <c:v>1.3742890000000001</c:v>
                </c:pt>
                <c:pt idx="2212">
                  <c:v>1.36408</c:v>
                </c:pt>
                <c:pt idx="2213">
                  <c:v>1.356541</c:v>
                </c:pt>
                <c:pt idx="2214">
                  <c:v>1.351971</c:v>
                </c:pt>
                <c:pt idx="2215">
                  <c:v>1.3494649999999999</c:v>
                </c:pt>
                <c:pt idx="2216">
                  <c:v>1.348012</c:v>
                </c:pt>
                <c:pt idx="2217">
                  <c:v>1.346832</c:v>
                </c:pt>
                <c:pt idx="2218">
                  <c:v>1.3449199999999999</c:v>
                </c:pt>
                <c:pt idx="2219">
                  <c:v>1.341434</c:v>
                </c:pt>
                <c:pt idx="2220">
                  <c:v>1.3360879999999999</c:v>
                </c:pt>
                <c:pt idx="2221">
                  <c:v>1.3288199999999999</c:v>
                </c:pt>
                <c:pt idx="2222">
                  <c:v>1.319283</c:v>
                </c:pt>
                <c:pt idx="2223">
                  <c:v>1.307709</c:v>
                </c:pt>
                <c:pt idx="2224">
                  <c:v>1.295647</c:v>
                </c:pt>
                <c:pt idx="2225">
                  <c:v>1.284335</c:v>
                </c:pt>
                <c:pt idx="2226">
                  <c:v>1.274181</c:v>
                </c:pt>
                <c:pt idx="2227">
                  <c:v>1.265744</c:v>
                </c:pt>
                <c:pt idx="2228">
                  <c:v>1.2593829999999999</c:v>
                </c:pt>
                <c:pt idx="2229">
                  <c:v>1.2547520000000001</c:v>
                </c:pt>
                <c:pt idx="2230">
                  <c:v>1.251549</c:v>
                </c:pt>
                <c:pt idx="2231">
                  <c:v>1.249118</c:v>
                </c:pt>
                <c:pt idx="2232">
                  <c:v>1.245357</c:v>
                </c:pt>
                <c:pt idx="2233">
                  <c:v>1.238245</c:v>
                </c:pt>
                <c:pt idx="2234">
                  <c:v>1.227284</c:v>
                </c:pt>
                <c:pt idx="2235">
                  <c:v>1.213058</c:v>
                </c:pt>
                <c:pt idx="2236">
                  <c:v>1.197055</c:v>
                </c:pt>
                <c:pt idx="2237">
                  <c:v>1.1811780000000001</c:v>
                </c:pt>
                <c:pt idx="2238">
                  <c:v>1.166873</c:v>
                </c:pt>
                <c:pt idx="2239">
                  <c:v>1.1547480000000001</c:v>
                </c:pt>
                <c:pt idx="2240">
                  <c:v>1.1448799999999999</c:v>
                </c:pt>
                <c:pt idx="2241">
                  <c:v>1.136455</c:v>
                </c:pt>
                <c:pt idx="2242">
                  <c:v>1.127157</c:v>
                </c:pt>
                <c:pt idx="2243">
                  <c:v>1.115299</c:v>
                </c:pt>
                <c:pt idx="2244">
                  <c:v>1.1010420000000001</c:v>
                </c:pt>
                <c:pt idx="2245">
                  <c:v>1.0844879999999999</c:v>
                </c:pt>
                <c:pt idx="2246">
                  <c:v>1.065437</c:v>
                </c:pt>
                <c:pt idx="2247">
                  <c:v>1.0450360000000001</c:v>
                </c:pt>
                <c:pt idx="2248">
                  <c:v>1.0253140000000001</c:v>
                </c:pt>
                <c:pt idx="2249">
                  <c:v>1.0071760000000001</c:v>
                </c:pt>
                <c:pt idx="2250">
                  <c:v>0.99095299999999997</c:v>
                </c:pt>
                <c:pt idx="2251">
                  <c:v>0.97743199999999997</c:v>
                </c:pt>
                <c:pt idx="2252">
                  <c:v>0.96650100000000005</c:v>
                </c:pt>
                <c:pt idx="2253">
                  <c:v>0.95691499999999996</c:v>
                </c:pt>
                <c:pt idx="2254">
                  <c:v>0.94743200000000005</c:v>
                </c:pt>
                <c:pt idx="2255">
                  <c:v>0.93705000000000005</c:v>
                </c:pt>
                <c:pt idx="2256">
                  <c:v>0.92498400000000003</c:v>
                </c:pt>
                <c:pt idx="2257">
                  <c:v>0.91064999999999996</c:v>
                </c:pt>
                <c:pt idx="2258">
                  <c:v>0.89408699999999997</c:v>
                </c:pt>
                <c:pt idx="2259">
                  <c:v>0.87620600000000004</c:v>
                </c:pt>
                <c:pt idx="2260">
                  <c:v>0.85831100000000005</c:v>
                </c:pt>
                <c:pt idx="2261">
                  <c:v>0.84172100000000005</c:v>
                </c:pt>
                <c:pt idx="2262">
                  <c:v>0.82729200000000003</c:v>
                </c:pt>
                <c:pt idx="2263">
                  <c:v>0.81536699999999995</c:v>
                </c:pt>
                <c:pt idx="2264">
                  <c:v>0.80555699999999997</c:v>
                </c:pt>
                <c:pt idx="2265">
                  <c:v>0.796346</c:v>
                </c:pt>
                <c:pt idx="2266">
                  <c:v>0.78646300000000002</c:v>
                </c:pt>
                <c:pt idx="2267">
                  <c:v>0.77625999999999995</c:v>
                </c:pt>
                <c:pt idx="2268">
                  <c:v>0.76652600000000004</c:v>
                </c:pt>
                <c:pt idx="2269">
                  <c:v>0.75688699999999998</c:v>
                </c:pt>
                <c:pt idx="2270">
                  <c:v>0.74650700000000003</c:v>
                </c:pt>
                <c:pt idx="2271">
                  <c:v>0.73529900000000004</c:v>
                </c:pt>
                <c:pt idx="2272">
                  <c:v>0.72419199999999995</c:v>
                </c:pt>
                <c:pt idx="2273">
                  <c:v>0.71459399999999995</c:v>
                </c:pt>
                <c:pt idx="2274">
                  <c:v>0.70708700000000002</c:v>
                </c:pt>
                <c:pt idx="2275">
                  <c:v>0.70147599999999999</c:v>
                </c:pt>
                <c:pt idx="2276">
                  <c:v>0.69752599999999998</c:v>
                </c:pt>
                <c:pt idx="2277">
                  <c:v>0.69467000000000001</c:v>
                </c:pt>
                <c:pt idx="2278">
                  <c:v>0.69190700000000005</c:v>
                </c:pt>
                <c:pt idx="2279">
                  <c:v>0.68783399999999995</c:v>
                </c:pt>
                <c:pt idx="2280">
                  <c:v>0.68134799999999995</c:v>
                </c:pt>
                <c:pt idx="2281">
                  <c:v>0.67351099999999997</c:v>
                </c:pt>
                <c:pt idx="2282">
                  <c:v>0.66679200000000005</c:v>
                </c:pt>
                <c:pt idx="2283">
                  <c:v>0.66089100000000001</c:v>
                </c:pt>
                <c:pt idx="2284">
                  <c:v>0.652752</c:v>
                </c:pt>
                <c:pt idx="2285">
                  <c:v>0.64138600000000001</c:v>
                </c:pt>
                <c:pt idx="2286">
                  <c:v>0.62892599999999999</c:v>
                </c:pt>
                <c:pt idx="2287">
                  <c:v>0.61763199999999996</c:v>
                </c:pt>
                <c:pt idx="2288">
                  <c:v>0.60813399999999995</c:v>
                </c:pt>
                <c:pt idx="2289">
                  <c:v>0.59998499999999999</c:v>
                </c:pt>
                <c:pt idx="2290">
                  <c:v>0.59292599999999995</c:v>
                </c:pt>
                <c:pt idx="2291">
                  <c:v>0.58719100000000002</c:v>
                </c:pt>
                <c:pt idx="2292">
                  <c:v>0.58260299999999998</c:v>
                </c:pt>
                <c:pt idx="2293">
                  <c:v>0.57777599999999996</c:v>
                </c:pt>
                <c:pt idx="2294">
                  <c:v>0.57121900000000003</c:v>
                </c:pt>
                <c:pt idx="2295">
                  <c:v>0.56313100000000005</c:v>
                </c:pt>
                <c:pt idx="2296">
                  <c:v>0.55458600000000002</c:v>
                </c:pt>
                <c:pt idx="2297">
                  <c:v>0.54621299999999995</c:v>
                </c:pt>
                <c:pt idx="2298">
                  <c:v>0.53891299999999998</c:v>
                </c:pt>
                <c:pt idx="2299">
                  <c:v>0.53388100000000005</c:v>
                </c:pt>
                <c:pt idx="2300">
                  <c:v>0.53171000000000002</c:v>
                </c:pt>
                <c:pt idx="2301">
                  <c:v>0.53220699999999999</c:v>
                </c:pt>
                <c:pt idx="2302">
                  <c:v>0.53489799999999998</c:v>
                </c:pt>
                <c:pt idx="2303">
                  <c:v>0.53938900000000001</c:v>
                </c:pt>
                <c:pt idx="2304">
                  <c:v>0.54449400000000003</c:v>
                </c:pt>
                <c:pt idx="2305">
                  <c:v>0.54827899999999996</c:v>
                </c:pt>
                <c:pt idx="2306">
                  <c:v>0.54955399999999999</c:v>
                </c:pt>
                <c:pt idx="2307">
                  <c:v>0.54847800000000002</c:v>
                </c:pt>
                <c:pt idx="2308">
                  <c:v>0.54652000000000001</c:v>
                </c:pt>
                <c:pt idx="2309">
                  <c:v>0.54631600000000002</c:v>
                </c:pt>
                <c:pt idx="2310">
                  <c:v>0.55022000000000004</c:v>
                </c:pt>
                <c:pt idx="2311">
                  <c:v>0.55776800000000004</c:v>
                </c:pt>
                <c:pt idx="2312">
                  <c:v>0.56660500000000003</c:v>
                </c:pt>
                <c:pt idx="2313">
                  <c:v>0.57561899999999999</c:v>
                </c:pt>
                <c:pt idx="2314">
                  <c:v>0.58484499999999995</c:v>
                </c:pt>
                <c:pt idx="2315">
                  <c:v>0.59416000000000002</c:v>
                </c:pt>
                <c:pt idx="2316">
                  <c:v>0.60299100000000005</c:v>
                </c:pt>
                <c:pt idx="2317">
                  <c:v>0.61025600000000002</c:v>
                </c:pt>
                <c:pt idx="2318">
                  <c:v>0.61505699999999996</c:v>
                </c:pt>
                <c:pt idx="2319">
                  <c:v>0.61785699999999999</c:v>
                </c:pt>
                <c:pt idx="2320">
                  <c:v>0.61994000000000005</c:v>
                </c:pt>
                <c:pt idx="2321">
                  <c:v>0.622085</c:v>
                </c:pt>
                <c:pt idx="2322">
                  <c:v>0.62509999999999999</c:v>
                </c:pt>
                <c:pt idx="2323">
                  <c:v>0.630077</c:v>
                </c:pt>
                <c:pt idx="2324">
                  <c:v>0.636938</c:v>
                </c:pt>
                <c:pt idx="2325">
                  <c:v>0.64462299999999995</c:v>
                </c:pt>
                <c:pt idx="2326">
                  <c:v>0.65254100000000004</c:v>
                </c:pt>
                <c:pt idx="2327">
                  <c:v>0.66014499999999998</c:v>
                </c:pt>
                <c:pt idx="2328">
                  <c:v>0.66702499999999998</c:v>
                </c:pt>
                <c:pt idx="2329">
                  <c:v>0.67362900000000003</c:v>
                </c:pt>
                <c:pt idx="2330">
                  <c:v>0.680863</c:v>
                </c:pt>
                <c:pt idx="2331">
                  <c:v>0.68975200000000003</c:v>
                </c:pt>
                <c:pt idx="2332">
                  <c:v>0.69944799999999996</c:v>
                </c:pt>
                <c:pt idx="2333">
                  <c:v>0.70730700000000002</c:v>
                </c:pt>
                <c:pt idx="2334">
                  <c:v>0.71240099999999995</c:v>
                </c:pt>
                <c:pt idx="2335">
                  <c:v>0.71570500000000004</c:v>
                </c:pt>
                <c:pt idx="2336">
                  <c:v>0.71862000000000004</c:v>
                </c:pt>
                <c:pt idx="2337">
                  <c:v>0.72292299999999998</c:v>
                </c:pt>
                <c:pt idx="2338">
                  <c:v>0.73030700000000004</c:v>
                </c:pt>
                <c:pt idx="2339">
                  <c:v>0.74124900000000005</c:v>
                </c:pt>
                <c:pt idx="2340">
                  <c:v>0.75472799999999995</c:v>
                </c:pt>
                <c:pt idx="2341">
                  <c:v>0.76900500000000005</c:v>
                </c:pt>
                <c:pt idx="2342">
                  <c:v>0.78196699999999997</c:v>
                </c:pt>
                <c:pt idx="2343">
                  <c:v>0.79205099999999995</c:v>
                </c:pt>
                <c:pt idx="2344">
                  <c:v>0.79967900000000003</c:v>
                </c:pt>
                <c:pt idx="2345">
                  <c:v>0.80694399999999999</c:v>
                </c:pt>
                <c:pt idx="2346">
                  <c:v>0.81632700000000002</c:v>
                </c:pt>
                <c:pt idx="2347">
                  <c:v>0.82983600000000002</c:v>
                </c:pt>
                <c:pt idx="2348">
                  <c:v>0.84814400000000001</c:v>
                </c:pt>
                <c:pt idx="2349">
                  <c:v>0.869421</c:v>
                </c:pt>
                <c:pt idx="2350">
                  <c:v>0.89029199999999997</c:v>
                </c:pt>
                <c:pt idx="2351">
                  <c:v>0.90903100000000003</c:v>
                </c:pt>
                <c:pt idx="2352">
                  <c:v>0.92583700000000002</c:v>
                </c:pt>
                <c:pt idx="2353">
                  <c:v>0.94047000000000003</c:v>
                </c:pt>
                <c:pt idx="2354">
                  <c:v>0.95221</c:v>
                </c:pt>
                <c:pt idx="2355">
                  <c:v>0.96175500000000003</c:v>
                </c:pt>
                <c:pt idx="2356">
                  <c:v>0.97137799999999996</c:v>
                </c:pt>
                <c:pt idx="2357">
                  <c:v>0.98308600000000002</c:v>
                </c:pt>
                <c:pt idx="2358">
                  <c:v>0.99777800000000005</c:v>
                </c:pt>
                <c:pt idx="2359">
                  <c:v>1.015228</c:v>
                </c:pt>
                <c:pt idx="2360">
                  <c:v>1.033865</c:v>
                </c:pt>
                <c:pt idx="2361">
                  <c:v>1.0518320000000001</c:v>
                </c:pt>
                <c:pt idx="2362">
                  <c:v>1.0681510000000001</c:v>
                </c:pt>
                <c:pt idx="2363">
                  <c:v>1.082554</c:v>
                </c:pt>
                <c:pt idx="2364">
                  <c:v>1.0947769999999999</c:v>
                </c:pt>
                <c:pt idx="2365">
                  <c:v>1.104476</c:v>
                </c:pt>
                <c:pt idx="2366">
                  <c:v>1.1122300000000001</c:v>
                </c:pt>
                <c:pt idx="2367">
                  <c:v>1.11981</c:v>
                </c:pt>
                <c:pt idx="2368">
                  <c:v>1.1287229999999999</c:v>
                </c:pt>
                <c:pt idx="2369">
                  <c:v>1.1388039999999999</c:v>
                </c:pt>
                <c:pt idx="2370">
                  <c:v>1.1488579999999999</c:v>
                </c:pt>
                <c:pt idx="2371">
                  <c:v>1.157818</c:v>
                </c:pt>
                <c:pt idx="2372">
                  <c:v>1.1649309999999999</c:v>
                </c:pt>
                <c:pt idx="2373">
                  <c:v>1.1702950000000001</c:v>
                </c:pt>
                <c:pt idx="2374">
                  <c:v>1.174796</c:v>
                </c:pt>
                <c:pt idx="2375">
                  <c:v>1.179128</c:v>
                </c:pt>
                <c:pt idx="2376">
                  <c:v>1.1834439999999999</c:v>
                </c:pt>
                <c:pt idx="2377">
                  <c:v>1.1877850000000001</c:v>
                </c:pt>
                <c:pt idx="2378">
                  <c:v>1.1928559999999999</c:v>
                </c:pt>
                <c:pt idx="2379">
                  <c:v>1.1997709999999999</c:v>
                </c:pt>
                <c:pt idx="2380">
                  <c:v>1.2088699999999999</c:v>
                </c:pt>
                <c:pt idx="2381">
                  <c:v>1.219627</c:v>
                </c:pt>
                <c:pt idx="2382">
                  <c:v>1.231322</c:v>
                </c:pt>
                <c:pt idx="2383">
                  <c:v>1.243349</c:v>
                </c:pt>
                <c:pt idx="2384">
                  <c:v>1.2554000000000001</c:v>
                </c:pt>
                <c:pt idx="2385">
                  <c:v>1.2670889999999999</c:v>
                </c:pt>
                <c:pt idx="2386">
                  <c:v>1.2775479999999999</c:v>
                </c:pt>
                <c:pt idx="2387">
                  <c:v>1.286089</c:v>
                </c:pt>
                <c:pt idx="2388">
                  <c:v>1.292821</c:v>
                </c:pt>
                <c:pt idx="2389">
                  <c:v>1.2984519999999999</c:v>
                </c:pt>
                <c:pt idx="2390">
                  <c:v>1.303437</c:v>
                </c:pt>
                <c:pt idx="2391">
                  <c:v>1.3078829999999999</c:v>
                </c:pt>
                <c:pt idx="2392">
                  <c:v>1.3126070000000001</c:v>
                </c:pt>
                <c:pt idx="2393">
                  <c:v>1.3186720000000001</c:v>
                </c:pt>
                <c:pt idx="2394">
                  <c:v>1.3262929999999999</c:v>
                </c:pt>
                <c:pt idx="2395">
                  <c:v>1.3353360000000001</c:v>
                </c:pt>
                <c:pt idx="2396">
                  <c:v>1.345764</c:v>
                </c:pt>
                <c:pt idx="2397">
                  <c:v>1.3569359999999999</c:v>
                </c:pt>
                <c:pt idx="2398">
                  <c:v>1.367224</c:v>
                </c:pt>
                <c:pt idx="2399">
                  <c:v>1.375275</c:v>
                </c:pt>
                <c:pt idx="2400">
                  <c:v>1.3811659999999999</c:v>
                </c:pt>
                <c:pt idx="2401">
                  <c:v>1.3853420000000001</c:v>
                </c:pt>
                <c:pt idx="2402">
                  <c:v>1.387543</c:v>
                </c:pt>
                <c:pt idx="2403">
                  <c:v>1.3880129999999999</c:v>
                </c:pt>
                <c:pt idx="2404">
                  <c:v>1.3876360000000001</c:v>
                </c:pt>
                <c:pt idx="2405">
                  <c:v>1.38662</c:v>
                </c:pt>
                <c:pt idx="2406">
                  <c:v>1.3854139999999999</c:v>
                </c:pt>
                <c:pt idx="2407">
                  <c:v>1.385192</c:v>
                </c:pt>
                <c:pt idx="2408">
                  <c:v>1.386223</c:v>
                </c:pt>
                <c:pt idx="2409">
                  <c:v>1.3878010000000001</c:v>
                </c:pt>
                <c:pt idx="2410">
                  <c:v>1.3894150000000001</c:v>
                </c:pt>
                <c:pt idx="2411">
                  <c:v>1.390512</c:v>
                </c:pt>
                <c:pt idx="2412">
                  <c:v>1.3903179999999999</c:v>
                </c:pt>
                <c:pt idx="2413">
                  <c:v>1.3888119999999999</c:v>
                </c:pt>
                <c:pt idx="2414">
                  <c:v>1.386474</c:v>
                </c:pt>
                <c:pt idx="2415">
                  <c:v>1.3829400000000001</c:v>
                </c:pt>
                <c:pt idx="2416">
                  <c:v>1.377928</c:v>
                </c:pt>
                <c:pt idx="2417">
                  <c:v>1.372725</c:v>
                </c:pt>
                <c:pt idx="2418">
                  <c:v>1.367917</c:v>
                </c:pt>
                <c:pt idx="2419">
                  <c:v>1.3621589999999999</c:v>
                </c:pt>
                <c:pt idx="2420">
                  <c:v>1.355</c:v>
                </c:pt>
                <c:pt idx="2421">
                  <c:v>1.347747</c:v>
                </c:pt>
                <c:pt idx="2422">
                  <c:v>1.341925</c:v>
                </c:pt>
                <c:pt idx="2423">
                  <c:v>1.338301</c:v>
                </c:pt>
                <c:pt idx="2424">
                  <c:v>1.336902</c:v>
                </c:pt>
                <c:pt idx="2425">
                  <c:v>1.3374459999999999</c:v>
                </c:pt>
                <c:pt idx="2426">
                  <c:v>1.338616</c:v>
                </c:pt>
                <c:pt idx="2427">
                  <c:v>1.338411</c:v>
                </c:pt>
                <c:pt idx="2428">
                  <c:v>1.335707</c:v>
                </c:pt>
                <c:pt idx="2429">
                  <c:v>1.3295950000000001</c:v>
                </c:pt>
                <c:pt idx="2430">
                  <c:v>1.3193710000000001</c:v>
                </c:pt>
                <c:pt idx="2431">
                  <c:v>1.3063039999999999</c:v>
                </c:pt>
                <c:pt idx="2432">
                  <c:v>1.293153</c:v>
                </c:pt>
                <c:pt idx="2433">
                  <c:v>1.2821530000000001</c:v>
                </c:pt>
                <c:pt idx="2434">
                  <c:v>1.2740959999999999</c:v>
                </c:pt>
                <c:pt idx="2435">
                  <c:v>1.2685109999999999</c:v>
                </c:pt>
                <c:pt idx="2436">
                  <c:v>1.2642690000000001</c:v>
                </c:pt>
                <c:pt idx="2437">
                  <c:v>1.260602</c:v>
                </c:pt>
                <c:pt idx="2438">
                  <c:v>1.25732</c:v>
                </c:pt>
                <c:pt idx="2439">
                  <c:v>1.2539819999999999</c:v>
                </c:pt>
                <c:pt idx="2440">
                  <c:v>1.2499659999999999</c:v>
                </c:pt>
                <c:pt idx="2441">
                  <c:v>1.2446060000000001</c:v>
                </c:pt>
                <c:pt idx="2442">
                  <c:v>1.2370319999999999</c:v>
                </c:pt>
                <c:pt idx="2443">
                  <c:v>1.2269749999999999</c:v>
                </c:pt>
                <c:pt idx="2444">
                  <c:v>1.215338</c:v>
                </c:pt>
                <c:pt idx="2445">
                  <c:v>1.2032590000000001</c:v>
                </c:pt>
                <c:pt idx="2446">
                  <c:v>1.190966</c:v>
                </c:pt>
                <c:pt idx="2447">
                  <c:v>1.178644</c:v>
                </c:pt>
                <c:pt idx="2448">
                  <c:v>1.1672020000000001</c:v>
                </c:pt>
                <c:pt idx="2449">
                  <c:v>1.1568339999999999</c:v>
                </c:pt>
                <c:pt idx="2450">
                  <c:v>1.146849</c:v>
                </c:pt>
                <c:pt idx="2451">
                  <c:v>1.1372279999999999</c:v>
                </c:pt>
                <c:pt idx="2452">
                  <c:v>1.1280220000000001</c:v>
                </c:pt>
                <c:pt idx="2453">
                  <c:v>1.118188</c:v>
                </c:pt>
                <c:pt idx="2454">
                  <c:v>1.1063480000000001</c:v>
                </c:pt>
                <c:pt idx="2455">
                  <c:v>1.091672</c:v>
                </c:pt>
                <c:pt idx="2456">
                  <c:v>1.074263</c:v>
                </c:pt>
                <c:pt idx="2457">
                  <c:v>1.0549390000000001</c:v>
                </c:pt>
                <c:pt idx="2458">
                  <c:v>1.034594</c:v>
                </c:pt>
                <c:pt idx="2459">
                  <c:v>1.0140089999999999</c:v>
                </c:pt>
                <c:pt idx="2460">
                  <c:v>0.99422200000000005</c:v>
                </c:pt>
                <c:pt idx="2461">
                  <c:v>0.97653699999999999</c:v>
                </c:pt>
                <c:pt idx="2462">
                  <c:v>0.96171200000000001</c:v>
                </c:pt>
                <c:pt idx="2463">
                  <c:v>0.94976799999999995</c:v>
                </c:pt>
                <c:pt idx="2464">
                  <c:v>0.94019200000000003</c:v>
                </c:pt>
                <c:pt idx="2465">
                  <c:v>0.93212300000000003</c:v>
                </c:pt>
                <c:pt idx="2466">
                  <c:v>0.92495099999999997</c:v>
                </c:pt>
                <c:pt idx="2467">
                  <c:v>0.91853399999999996</c:v>
                </c:pt>
                <c:pt idx="2468">
                  <c:v>0.91249000000000002</c:v>
                </c:pt>
                <c:pt idx="2469">
                  <c:v>0.90549599999999997</c:v>
                </c:pt>
                <c:pt idx="2470">
                  <c:v>0.89641599999999999</c:v>
                </c:pt>
                <c:pt idx="2471">
                  <c:v>0.88543099999999997</c:v>
                </c:pt>
                <c:pt idx="2472">
                  <c:v>0.87318399999999996</c:v>
                </c:pt>
                <c:pt idx="2473">
                  <c:v>0.85997400000000002</c:v>
                </c:pt>
                <c:pt idx="2474">
                  <c:v>0.84598200000000001</c:v>
                </c:pt>
                <c:pt idx="2475">
                  <c:v>0.83180500000000002</c:v>
                </c:pt>
                <c:pt idx="2476">
                  <c:v>0.81858600000000004</c:v>
                </c:pt>
                <c:pt idx="2477">
                  <c:v>0.80732099999999996</c:v>
                </c:pt>
                <c:pt idx="2478">
                  <c:v>0.79855500000000001</c:v>
                </c:pt>
                <c:pt idx="2479">
                  <c:v>0.79266599999999998</c:v>
                </c:pt>
                <c:pt idx="2480">
                  <c:v>0.78944400000000003</c:v>
                </c:pt>
                <c:pt idx="2481">
                  <c:v>0.78765700000000005</c:v>
                </c:pt>
                <c:pt idx="2482">
                  <c:v>0.78556300000000001</c:v>
                </c:pt>
                <c:pt idx="2483">
                  <c:v>0.78199099999999999</c:v>
                </c:pt>
                <c:pt idx="2484">
                  <c:v>0.77706799999999998</c:v>
                </c:pt>
                <c:pt idx="2485">
                  <c:v>0.77152399999999999</c:v>
                </c:pt>
                <c:pt idx="2486">
                  <c:v>0.76543499999999998</c:v>
                </c:pt>
                <c:pt idx="2487">
                  <c:v>0.75800999999999996</c:v>
                </c:pt>
                <c:pt idx="2488">
                  <c:v>0.748336</c:v>
                </c:pt>
                <c:pt idx="2489">
                  <c:v>0.73605399999999999</c:v>
                </c:pt>
                <c:pt idx="2490">
                  <c:v>0.72209500000000004</c:v>
                </c:pt>
                <c:pt idx="2491">
                  <c:v>0.70853699999999997</c:v>
                </c:pt>
                <c:pt idx="2492">
                  <c:v>0.69676400000000005</c:v>
                </c:pt>
                <c:pt idx="2493">
                  <c:v>0.68690600000000002</c:v>
                </c:pt>
                <c:pt idx="2494">
                  <c:v>0.67872200000000005</c:v>
                </c:pt>
                <c:pt idx="2495">
                  <c:v>0.671991</c:v>
                </c:pt>
                <c:pt idx="2496">
                  <c:v>0.66671599999999998</c:v>
                </c:pt>
                <c:pt idx="2497">
                  <c:v>0.66248600000000002</c:v>
                </c:pt>
                <c:pt idx="2498">
                  <c:v>0.65776599999999996</c:v>
                </c:pt>
                <c:pt idx="2499">
                  <c:v>0.65075000000000005</c:v>
                </c:pt>
                <c:pt idx="2500">
                  <c:v>0.64089300000000005</c:v>
                </c:pt>
                <c:pt idx="2501">
                  <c:v>0.62930799999999998</c:v>
                </c:pt>
                <c:pt idx="2502">
                  <c:v>0.61776500000000001</c:v>
                </c:pt>
                <c:pt idx="2503">
                  <c:v>0.60778399999999999</c:v>
                </c:pt>
                <c:pt idx="2504">
                  <c:v>0.59990200000000005</c:v>
                </c:pt>
                <c:pt idx="2505">
                  <c:v>0.59394000000000002</c:v>
                </c:pt>
                <c:pt idx="2506">
                  <c:v>0.590221</c:v>
                </c:pt>
                <c:pt idx="2507">
                  <c:v>0.58917299999999995</c:v>
                </c:pt>
                <c:pt idx="2508">
                  <c:v>0.59017699999999995</c:v>
                </c:pt>
                <c:pt idx="2509">
                  <c:v>0.59210300000000005</c:v>
                </c:pt>
                <c:pt idx="2510">
                  <c:v>0.59478399999999998</c:v>
                </c:pt>
                <c:pt idx="2511">
                  <c:v>0.59858100000000003</c:v>
                </c:pt>
                <c:pt idx="2512">
                  <c:v>0.60280500000000004</c:v>
                </c:pt>
                <c:pt idx="2513">
                  <c:v>0.60641599999999996</c:v>
                </c:pt>
                <c:pt idx="2514">
                  <c:v>0.60912699999999997</c:v>
                </c:pt>
                <c:pt idx="2515">
                  <c:v>0.61058699999999999</c:v>
                </c:pt>
                <c:pt idx="2516">
                  <c:v>0.60994199999999998</c:v>
                </c:pt>
                <c:pt idx="2517">
                  <c:v>0.60675800000000002</c:v>
                </c:pt>
                <c:pt idx="2518">
                  <c:v>0.60178299999999996</c:v>
                </c:pt>
                <c:pt idx="2519">
                  <c:v>0.59677800000000003</c:v>
                </c:pt>
                <c:pt idx="2520">
                  <c:v>0.59380500000000003</c:v>
                </c:pt>
                <c:pt idx="2521">
                  <c:v>0.59439699999999995</c:v>
                </c:pt>
                <c:pt idx="2522">
                  <c:v>0.59877100000000005</c:v>
                </c:pt>
                <c:pt idx="2523">
                  <c:v>0.60612600000000005</c:v>
                </c:pt>
                <c:pt idx="2524">
                  <c:v>0.61549799999999999</c:v>
                </c:pt>
                <c:pt idx="2525">
                  <c:v>0.62595000000000001</c:v>
                </c:pt>
                <c:pt idx="2526">
                  <c:v>0.63695999999999997</c:v>
                </c:pt>
                <c:pt idx="2527">
                  <c:v>0.64842999999999995</c:v>
                </c:pt>
                <c:pt idx="2528">
                  <c:v>0.65992799999999996</c:v>
                </c:pt>
                <c:pt idx="2529">
                  <c:v>0.67028100000000002</c:v>
                </c:pt>
                <c:pt idx="2530">
                  <c:v>0.67789900000000003</c:v>
                </c:pt>
                <c:pt idx="2531">
                  <c:v>0.68176199999999998</c:v>
                </c:pt>
                <c:pt idx="2532">
                  <c:v>0.68210800000000005</c:v>
                </c:pt>
                <c:pt idx="2533">
                  <c:v>0.68026399999999998</c:v>
                </c:pt>
                <c:pt idx="2534">
                  <c:v>0.678203</c:v>
                </c:pt>
                <c:pt idx="2535">
                  <c:v>0.67768499999999998</c:v>
                </c:pt>
                <c:pt idx="2536">
                  <c:v>0.67915099999999995</c:v>
                </c:pt>
                <c:pt idx="2537">
                  <c:v>0.68192200000000003</c:v>
                </c:pt>
                <c:pt idx="2538">
                  <c:v>0.68566499999999997</c:v>
                </c:pt>
                <c:pt idx="2539">
                  <c:v>0.69053399999999998</c:v>
                </c:pt>
                <c:pt idx="2540">
                  <c:v>0.69621999999999995</c:v>
                </c:pt>
                <c:pt idx="2541">
                  <c:v>0.70259799999999994</c:v>
                </c:pt>
                <c:pt idx="2542">
                  <c:v>0.70983700000000005</c:v>
                </c:pt>
                <c:pt idx="2543">
                  <c:v>0.71744300000000005</c:v>
                </c:pt>
                <c:pt idx="2544">
                  <c:v>0.725051</c:v>
                </c:pt>
                <c:pt idx="2545">
                  <c:v>0.73290299999999997</c:v>
                </c:pt>
                <c:pt idx="2546">
                  <c:v>0.74059200000000003</c:v>
                </c:pt>
                <c:pt idx="2547">
                  <c:v>0.74742299999999995</c:v>
                </c:pt>
                <c:pt idx="2548">
                  <c:v>0.75399300000000002</c:v>
                </c:pt>
                <c:pt idx="2549">
                  <c:v>0.762042</c:v>
                </c:pt>
                <c:pt idx="2550">
                  <c:v>0.77308699999999997</c:v>
                </c:pt>
                <c:pt idx="2551">
                  <c:v>0.78745799999999999</c:v>
                </c:pt>
                <c:pt idx="2552">
                  <c:v>0.80433100000000002</c:v>
                </c:pt>
                <c:pt idx="2553">
                  <c:v>0.82228100000000004</c:v>
                </c:pt>
                <c:pt idx="2554">
                  <c:v>0.83967599999999998</c:v>
                </c:pt>
                <c:pt idx="2555">
                  <c:v>0.85507599999999995</c:v>
                </c:pt>
                <c:pt idx="2556">
                  <c:v>0.86792899999999995</c:v>
                </c:pt>
                <c:pt idx="2557">
                  <c:v>0.87867899999999999</c:v>
                </c:pt>
                <c:pt idx="2558">
                  <c:v>0.88815699999999997</c:v>
                </c:pt>
                <c:pt idx="2559">
                  <c:v>0.89721099999999998</c:v>
                </c:pt>
                <c:pt idx="2560">
                  <c:v>0.90625900000000004</c:v>
                </c:pt>
                <c:pt idx="2561">
                  <c:v>0.91528500000000002</c:v>
                </c:pt>
                <c:pt idx="2562">
                  <c:v>0.92486800000000002</c:v>
                </c:pt>
                <c:pt idx="2563">
                  <c:v>0.93612700000000004</c:v>
                </c:pt>
                <c:pt idx="2564">
                  <c:v>0.94918599999999997</c:v>
                </c:pt>
                <c:pt idx="2565">
                  <c:v>0.96317299999999995</c:v>
                </c:pt>
                <c:pt idx="2566">
                  <c:v>0.97787400000000002</c:v>
                </c:pt>
                <c:pt idx="2567">
                  <c:v>0.99370999999999998</c:v>
                </c:pt>
                <c:pt idx="2568">
                  <c:v>1.0105059999999999</c:v>
                </c:pt>
                <c:pt idx="2569">
                  <c:v>1.0274620000000001</c:v>
                </c:pt>
                <c:pt idx="2570">
                  <c:v>1.0437780000000001</c:v>
                </c:pt>
                <c:pt idx="2571">
                  <c:v>1.058891</c:v>
                </c:pt>
                <c:pt idx="2572">
                  <c:v>1.0722419999999999</c:v>
                </c:pt>
                <c:pt idx="2573">
                  <c:v>1.082992</c:v>
                </c:pt>
                <c:pt idx="2574">
                  <c:v>1.0904609999999999</c:v>
                </c:pt>
                <c:pt idx="2575">
                  <c:v>1.0951379999999999</c:v>
                </c:pt>
                <c:pt idx="2576">
                  <c:v>1.0983430000000001</c:v>
                </c:pt>
                <c:pt idx="2577">
                  <c:v>1.101202</c:v>
                </c:pt>
                <c:pt idx="2578">
                  <c:v>1.1048800000000001</c:v>
                </c:pt>
                <c:pt idx="2579">
                  <c:v>1.110525</c:v>
                </c:pt>
                <c:pt idx="2580">
                  <c:v>1.1183719999999999</c:v>
                </c:pt>
                <c:pt idx="2581">
                  <c:v>1.127877</c:v>
                </c:pt>
                <c:pt idx="2582">
                  <c:v>1.1385959999999999</c:v>
                </c:pt>
                <c:pt idx="2583">
                  <c:v>1.149985</c:v>
                </c:pt>
                <c:pt idx="2584">
                  <c:v>1.1612499999999999</c:v>
                </c:pt>
                <c:pt idx="2585">
                  <c:v>1.1726049999999999</c:v>
                </c:pt>
                <c:pt idx="2586">
                  <c:v>1.184815</c:v>
                </c:pt>
                <c:pt idx="2587">
                  <c:v>1.1967810000000001</c:v>
                </c:pt>
                <c:pt idx="2588">
                  <c:v>1.20658</c:v>
                </c:pt>
                <c:pt idx="2589">
                  <c:v>1.2142299999999999</c:v>
                </c:pt>
                <c:pt idx="2590">
                  <c:v>1.2209840000000001</c:v>
                </c:pt>
                <c:pt idx="2591">
                  <c:v>1.2271049999999999</c:v>
                </c:pt>
                <c:pt idx="2592">
                  <c:v>1.231665</c:v>
                </c:pt>
                <c:pt idx="2593">
                  <c:v>1.23403</c:v>
                </c:pt>
                <c:pt idx="2594">
                  <c:v>1.235023</c:v>
                </c:pt>
                <c:pt idx="2595">
                  <c:v>1.2365839999999999</c:v>
                </c:pt>
                <c:pt idx="2596">
                  <c:v>1.239981</c:v>
                </c:pt>
                <c:pt idx="2597">
                  <c:v>1.245185</c:v>
                </c:pt>
                <c:pt idx="2598">
                  <c:v>1.251932</c:v>
                </c:pt>
                <c:pt idx="2599">
                  <c:v>1.2603899999999999</c:v>
                </c:pt>
                <c:pt idx="2600">
                  <c:v>1.2707329999999999</c:v>
                </c:pt>
                <c:pt idx="2601">
                  <c:v>1.2821229999999999</c:v>
                </c:pt>
                <c:pt idx="2602">
                  <c:v>1.2929360000000001</c:v>
                </c:pt>
                <c:pt idx="2603">
                  <c:v>1.3019350000000001</c:v>
                </c:pt>
                <c:pt idx="2604">
                  <c:v>1.3086530000000001</c:v>
                </c:pt>
                <c:pt idx="2605">
                  <c:v>1.31318</c:v>
                </c:pt>
                <c:pt idx="2606">
                  <c:v>1.31609</c:v>
                </c:pt>
                <c:pt idx="2607">
                  <c:v>1.318117</c:v>
                </c:pt>
                <c:pt idx="2608">
                  <c:v>1.319769</c:v>
                </c:pt>
                <c:pt idx="2609">
                  <c:v>1.321887</c:v>
                </c:pt>
                <c:pt idx="2610">
                  <c:v>1.3257810000000001</c:v>
                </c:pt>
                <c:pt idx="2611">
                  <c:v>1.3321190000000001</c:v>
                </c:pt>
                <c:pt idx="2612">
                  <c:v>1.3403400000000001</c:v>
                </c:pt>
                <c:pt idx="2613">
                  <c:v>1.349318</c:v>
                </c:pt>
                <c:pt idx="2614">
                  <c:v>1.3575600000000001</c:v>
                </c:pt>
                <c:pt idx="2615">
                  <c:v>1.3636919999999999</c:v>
                </c:pt>
                <c:pt idx="2616">
                  <c:v>1.367548</c:v>
                </c:pt>
                <c:pt idx="2617">
                  <c:v>1.369273</c:v>
                </c:pt>
                <c:pt idx="2618">
                  <c:v>1.368517</c:v>
                </c:pt>
                <c:pt idx="2619">
                  <c:v>1.364943</c:v>
                </c:pt>
                <c:pt idx="2620">
                  <c:v>1.3584799999999999</c:v>
                </c:pt>
                <c:pt idx="2621">
                  <c:v>1.349747</c:v>
                </c:pt>
                <c:pt idx="2622">
                  <c:v>1.3398870000000001</c:v>
                </c:pt>
                <c:pt idx="2623">
                  <c:v>1.3296190000000001</c:v>
                </c:pt>
                <c:pt idx="2624">
                  <c:v>1.31934</c:v>
                </c:pt>
                <c:pt idx="2625">
                  <c:v>1.3103720000000001</c:v>
                </c:pt>
                <c:pt idx="2626">
                  <c:v>1.3045260000000001</c:v>
                </c:pt>
                <c:pt idx="2627">
                  <c:v>1.302074</c:v>
                </c:pt>
                <c:pt idx="2628">
                  <c:v>1.3017799999999999</c:v>
                </c:pt>
                <c:pt idx="2629">
                  <c:v>1.3025929999999999</c:v>
                </c:pt>
                <c:pt idx="2630">
                  <c:v>1.303957</c:v>
                </c:pt>
                <c:pt idx="2631">
                  <c:v>1.3046199999999999</c:v>
                </c:pt>
                <c:pt idx="2632">
                  <c:v>1.3030079999999999</c:v>
                </c:pt>
                <c:pt idx="2633">
                  <c:v>1.2989809999999999</c:v>
                </c:pt>
                <c:pt idx="2634">
                  <c:v>1.293307</c:v>
                </c:pt>
                <c:pt idx="2635">
                  <c:v>1.2863450000000001</c:v>
                </c:pt>
                <c:pt idx="2636">
                  <c:v>1.2785059999999999</c:v>
                </c:pt>
                <c:pt idx="2637">
                  <c:v>1.2705</c:v>
                </c:pt>
                <c:pt idx="2638">
                  <c:v>1.262802</c:v>
                </c:pt>
                <c:pt idx="2639">
                  <c:v>1.2560789999999999</c:v>
                </c:pt>
                <c:pt idx="2640">
                  <c:v>1.251447</c:v>
                </c:pt>
                <c:pt idx="2641">
                  <c:v>1.249328</c:v>
                </c:pt>
                <c:pt idx="2642">
                  <c:v>1.2492430000000001</c:v>
                </c:pt>
                <c:pt idx="2643">
                  <c:v>1.250461</c:v>
                </c:pt>
                <c:pt idx="2644">
                  <c:v>1.251528</c:v>
                </c:pt>
                <c:pt idx="2645">
                  <c:v>1.2505919999999999</c:v>
                </c:pt>
                <c:pt idx="2646">
                  <c:v>1.2470209999999999</c:v>
                </c:pt>
                <c:pt idx="2647">
                  <c:v>1.241222</c:v>
                </c:pt>
                <c:pt idx="2648">
                  <c:v>1.2333970000000001</c:v>
                </c:pt>
                <c:pt idx="2649">
                  <c:v>1.223973</c:v>
                </c:pt>
                <c:pt idx="2650">
                  <c:v>1.213865</c:v>
                </c:pt>
                <c:pt idx="2651">
                  <c:v>1.2038679999999999</c:v>
                </c:pt>
                <c:pt idx="2652">
                  <c:v>1.194906</c:v>
                </c:pt>
                <c:pt idx="2653">
                  <c:v>1.1875370000000001</c:v>
                </c:pt>
                <c:pt idx="2654">
                  <c:v>1.18083</c:v>
                </c:pt>
                <c:pt idx="2655">
                  <c:v>1.173713</c:v>
                </c:pt>
                <c:pt idx="2656">
                  <c:v>1.166714</c:v>
                </c:pt>
                <c:pt idx="2657">
                  <c:v>1.1604300000000001</c:v>
                </c:pt>
                <c:pt idx="2658">
                  <c:v>1.153446</c:v>
                </c:pt>
                <c:pt idx="2659">
                  <c:v>1.143537</c:v>
                </c:pt>
                <c:pt idx="2660">
                  <c:v>1.1298820000000001</c:v>
                </c:pt>
                <c:pt idx="2661">
                  <c:v>1.113434</c:v>
                </c:pt>
                <c:pt idx="2662">
                  <c:v>1.0958920000000001</c:v>
                </c:pt>
                <c:pt idx="2663">
                  <c:v>1.078581</c:v>
                </c:pt>
                <c:pt idx="2664">
                  <c:v>1.0624309999999999</c:v>
                </c:pt>
                <c:pt idx="2665">
                  <c:v>1.0478460000000001</c:v>
                </c:pt>
                <c:pt idx="2666">
                  <c:v>1.034378</c:v>
                </c:pt>
                <c:pt idx="2667">
                  <c:v>1.0218480000000001</c:v>
                </c:pt>
                <c:pt idx="2668">
                  <c:v>1.01084</c:v>
                </c:pt>
                <c:pt idx="2669">
                  <c:v>1.001204</c:v>
                </c:pt>
                <c:pt idx="2670">
                  <c:v>0.99207999999999996</c:v>
                </c:pt>
                <c:pt idx="2671">
                  <c:v>0.983464</c:v>
                </c:pt>
                <c:pt idx="2672">
                  <c:v>0.975545</c:v>
                </c:pt>
                <c:pt idx="2673">
                  <c:v>0.96737899999999999</c:v>
                </c:pt>
                <c:pt idx="2674">
                  <c:v>0.95752400000000004</c:v>
                </c:pt>
                <c:pt idx="2675">
                  <c:v>0.94547700000000001</c:v>
                </c:pt>
                <c:pt idx="2676">
                  <c:v>0.932056</c:v>
                </c:pt>
                <c:pt idx="2677">
                  <c:v>0.91854000000000002</c:v>
                </c:pt>
                <c:pt idx="2678">
                  <c:v>0.90617300000000001</c:v>
                </c:pt>
                <c:pt idx="2679">
                  <c:v>0.896285</c:v>
                </c:pt>
                <c:pt idx="2680">
                  <c:v>0.88851100000000005</c:v>
                </c:pt>
                <c:pt idx="2681">
                  <c:v>0.87966299999999997</c:v>
                </c:pt>
                <c:pt idx="2682">
                  <c:v>0.86855599999999999</c:v>
                </c:pt>
                <c:pt idx="2683">
                  <c:v>0.85797999999999996</c:v>
                </c:pt>
                <c:pt idx="2684">
                  <c:v>0.84957499999999997</c:v>
                </c:pt>
                <c:pt idx="2685">
                  <c:v>0.84233000000000002</c:v>
                </c:pt>
                <c:pt idx="2686">
                  <c:v>0.83493700000000004</c:v>
                </c:pt>
                <c:pt idx="2687">
                  <c:v>0.82708499999999996</c:v>
                </c:pt>
                <c:pt idx="2688">
                  <c:v>0.81958600000000004</c:v>
                </c:pt>
                <c:pt idx="2689">
                  <c:v>0.81334499999999998</c:v>
                </c:pt>
                <c:pt idx="2690">
                  <c:v>0.80887600000000004</c:v>
                </c:pt>
                <c:pt idx="2691">
                  <c:v>0.80661899999999997</c:v>
                </c:pt>
                <c:pt idx="2692">
                  <c:v>0.80639099999999997</c:v>
                </c:pt>
                <c:pt idx="2693">
                  <c:v>0.80702600000000002</c:v>
                </c:pt>
                <c:pt idx="2694">
                  <c:v>0.80759099999999995</c:v>
                </c:pt>
                <c:pt idx="2695">
                  <c:v>0.80754199999999998</c:v>
                </c:pt>
                <c:pt idx="2696">
                  <c:v>0.80570399999999998</c:v>
                </c:pt>
                <c:pt idx="2697">
                  <c:v>0.80110300000000001</c:v>
                </c:pt>
                <c:pt idx="2698">
                  <c:v>0.79391400000000001</c:v>
                </c:pt>
                <c:pt idx="2699">
                  <c:v>0.78460399999999997</c:v>
                </c:pt>
                <c:pt idx="2700">
                  <c:v>0.77320800000000001</c:v>
                </c:pt>
                <c:pt idx="2701">
                  <c:v>0.76006799999999997</c:v>
                </c:pt>
                <c:pt idx="2702">
                  <c:v>0.74608300000000005</c:v>
                </c:pt>
                <c:pt idx="2703">
                  <c:v>0.73206599999999999</c:v>
                </c:pt>
                <c:pt idx="2704">
                  <c:v>0.71879800000000005</c:v>
                </c:pt>
                <c:pt idx="2705">
                  <c:v>0.70716599999999996</c:v>
                </c:pt>
                <c:pt idx="2706">
                  <c:v>0.69808700000000001</c:v>
                </c:pt>
                <c:pt idx="2707">
                  <c:v>0.69196199999999997</c:v>
                </c:pt>
                <c:pt idx="2708">
                  <c:v>0.68804799999999999</c:v>
                </c:pt>
                <c:pt idx="2709">
                  <c:v>0.68491500000000005</c:v>
                </c:pt>
                <c:pt idx="2710">
                  <c:v>0.68128</c:v>
                </c:pt>
                <c:pt idx="2711">
                  <c:v>0.67647000000000002</c:v>
                </c:pt>
                <c:pt idx="2712">
                  <c:v>0.67048099999999999</c:v>
                </c:pt>
                <c:pt idx="2713">
                  <c:v>0.66359500000000005</c:v>
                </c:pt>
                <c:pt idx="2714">
                  <c:v>0.655972</c:v>
                </c:pt>
                <c:pt idx="2715">
                  <c:v>0.64889600000000003</c:v>
                </c:pt>
                <c:pt idx="2716">
                  <c:v>0.64489300000000005</c:v>
                </c:pt>
                <c:pt idx="2717">
                  <c:v>0.64437999999999995</c:v>
                </c:pt>
                <c:pt idx="2718">
                  <c:v>0.64561299999999999</c:v>
                </c:pt>
                <c:pt idx="2719">
                  <c:v>0.64741599999999999</c:v>
                </c:pt>
                <c:pt idx="2720">
                  <c:v>0.64921099999999998</c:v>
                </c:pt>
                <c:pt idx="2721">
                  <c:v>0.65086999999999995</c:v>
                </c:pt>
                <c:pt idx="2722">
                  <c:v>0.652443</c:v>
                </c:pt>
                <c:pt idx="2723">
                  <c:v>0.65331099999999998</c:v>
                </c:pt>
                <c:pt idx="2724">
                  <c:v>0.65258700000000003</c:v>
                </c:pt>
                <c:pt idx="2725">
                  <c:v>0.65001399999999998</c:v>
                </c:pt>
                <c:pt idx="2726">
                  <c:v>0.64663099999999996</c:v>
                </c:pt>
                <c:pt idx="2727">
                  <c:v>0.64452299999999996</c:v>
                </c:pt>
                <c:pt idx="2728">
                  <c:v>0.64541499999999996</c:v>
                </c:pt>
                <c:pt idx="2729">
                  <c:v>0.64939100000000005</c:v>
                </c:pt>
                <c:pt idx="2730">
                  <c:v>0.65517700000000001</c:v>
                </c:pt>
                <c:pt idx="2731">
                  <c:v>0.66176599999999997</c:v>
                </c:pt>
                <c:pt idx="2732">
                  <c:v>0.66938900000000001</c:v>
                </c:pt>
                <c:pt idx="2733">
                  <c:v>0.67844800000000005</c:v>
                </c:pt>
                <c:pt idx="2734">
                  <c:v>0.68834099999999998</c:v>
                </c:pt>
                <c:pt idx="2735">
                  <c:v>0.69823599999999997</c:v>
                </c:pt>
                <c:pt idx="2736">
                  <c:v>0.70716900000000005</c:v>
                </c:pt>
                <c:pt idx="2737">
                  <c:v>0.71348800000000001</c:v>
                </c:pt>
                <c:pt idx="2738">
                  <c:v>0.71604299999999999</c:v>
                </c:pt>
                <c:pt idx="2739">
                  <c:v>0.71515099999999998</c:v>
                </c:pt>
                <c:pt idx="2740">
                  <c:v>0.71206100000000006</c:v>
                </c:pt>
                <c:pt idx="2741">
                  <c:v>0.70847800000000005</c:v>
                </c:pt>
                <c:pt idx="2742">
                  <c:v>0.70630899999999996</c:v>
                </c:pt>
                <c:pt idx="2743">
                  <c:v>0.70577400000000001</c:v>
                </c:pt>
                <c:pt idx="2744">
                  <c:v>0.70482599999999995</c:v>
                </c:pt>
                <c:pt idx="2745">
                  <c:v>0.70312399999999997</c:v>
                </c:pt>
                <c:pt idx="2746">
                  <c:v>0.70345299999999999</c:v>
                </c:pt>
                <c:pt idx="2747">
                  <c:v>0.70762700000000001</c:v>
                </c:pt>
                <c:pt idx="2748">
                  <c:v>0.71483399999999997</c:v>
                </c:pt>
                <c:pt idx="2749">
                  <c:v>0.72392500000000004</c:v>
                </c:pt>
                <c:pt idx="2750">
                  <c:v>0.73380400000000001</c:v>
                </c:pt>
                <c:pt idx="2751">
                  <c:v>0.74254799999999999</c:v>
                </c:pt>
                <c:pt idx="2752">
                  <c:v>0.74875899999999995</c:v>
                </c:pt>
                <c:pt idx="2753">
                  <c:v>0.75390699999999999</c:v>
                </c:pt>
                <c:pt idx="2754">
                  <c:v>0.76116300000000003</c:v>
                </c:pt>
                <c:pt idx="2755">
                  <c:v>0.77078000000000002</c:v>
                </c:pt>
                <c:pt idx="2756">
                  <c:v>0.78059800000000001</c:v>
                </c:pt>
                <c:pt idx="2757">
                  <c:v>0.78967200000000004</c:v>
                </c:pt>
                <c:pt idx="2758">
                  <c:v>0.79865900000000001</c:v>
                </c:pt>
                <c:pt idx="2759">
                  <c:v>0.80940999999999996</c:v>
                </c:pt>
                <c:pt idx="2760">
                  <c:v>0.82235100000000005</c:v>
                </c:pt>
                <c:pt idx="2761">
                  <c:v>0.83497600000000005</c:v>
                </c:pt>
                <c:pt idx="2762">
                  <c:v>0.84512399999999999</c:v>
                </c:pt>
                <c:pt idx="2763">
                  <c:v>0.85282400000000003</c:v>
                </c:pt>
                <c:pt idx="2764">
                  <c:v>0.85898799999999997</c:v>
                </c:pt>
                <c:pt idx="2765">
                  <c:v>0.86440799999999995</c:v>
                </c:pt>
                <c:pt idx="2766">
                  <c:v>0.86972400000000005</c:v>
                </c:pt>
                <c:pt idx="2767">
                  <c:v>0.87567700000000004</c:v>
                </c:pt>
                <c:pt idx="2768">
                  <c:v>0.88282000000000005</c:v>
                </c:pt>
                <c:pt idx="2769">
                  <c:v>0.891011</c:v>
                </c:pt>
                <c:pt idx="2770">
                  <c:v>0.90041099999999996</c:v>
                </c:pt>
                <c:pt idx="2771">
                  <c:v>0.91190499999999997</c:v>
                </c:pt>
                <c:pt idx="2772">
                  <c:v>0.92556799999999995</c:v>
                </c:pt>
                <c:pt idx="2773">
                  <c:v>0.94033800000000001</c:v>
                </c:pt>
                <c:pt idx="2774">
                  <c:v>0.95529200000000003</c:v>
                </c:pt>
                <c:pt idx="2775">
                  <c:v>0.97019500000000003</c:v>
                </c:pt>
                <c:pt idx="2776">
                  <c:v>0.985178</c:v>
                </c:pt>
                <c:pt idx="2777">
                  <c:v>1.0001519999999999</c:v>
                </c:pt>
                <c:pt idx="2778">
                  <c:v>1.0144679999999999</c:v>
                </c:pt>
                <c:pt idx="2779">
                  <c:v>1.0274239999999999</c:v>
                </c:pt>
                <c:pt idx="2780">
                  <c:v>1.0385690000000001</c:v>
                </c:pt>
                <c:pt idx="2781">
                  <c:v>1.0473790000000001</c:v>
                </c:pt>
                <c:pt idx="2782">
                  <c:v>1.053688</c:v>
                </c:pt>
                <c:pt idx="2783">
                  <c:v>1.0582210000000001</c:v>
                </c:pt>
                <c:pt idx="2784">
                  <c:v>1.062292</c:v>
                </c:pt>
                <c:pt idx="2785">
                  <c:v>1.0667869999999999</c:v>
                </c:pt>
                <c:pt idx="2786">
                  <c:v>1.071253</c:v>
                </c:pt>
                <c:pt idx="2787">
                  <c:v>1.075027</c:v>
                </c:pt>
                <c:pt idx="2788">
                  <c:v>1.0793539999999999</c:v>
                </c:pt>
                <c:pt idx="2789">
                  <c:v>1.086506</c:v>
                </c:pt>
                <c:pt idx="2790">
                  <c:v>1.0962529999999999</c:v>
                </c:pt>
                <c:pt idx="2791">
                  <c:v>1.105858</c:v>
                </c:pt>
                <c:pt idx="2792">
                  <c:v>1.11338</c:v>
                </c:pt>
                <c:pt idx="2793">
                  <c:v>1.1189020000000001</c:v>
                </c:pt>
                <c:pt idx="2794">
                  <c:v>1.123734</c:v>
                </c:pt>
                <c:pt idx="2795">
                  <c:v>1.128687</c:v>
                </c:pt>
                <c:pt idx="2796">
                  <c:v>1.1335299999999999</c:v>
                </c:pt>
                <c:pt idx="2797">
                  <c:v>1.1382760000000001</c:v>
                </c:pt>
                <c:pt idx="2798">
                  <c:v>1.143364</c:v>
                </c:pt>
                <c:pt idx="2799">
                  <c:v>1.1488149999999999</c:v>
                </c:pt>
                <c:pt idx="2800">
                  <c:v>1.154236</c:v>
                </c:pt>
                <c:pt idx="2801">
                  <c:v>1.1594310000000001</c:v>
                </c:pt>
                <c:pt idx="2802">
                  <c:v>1.1647000000000001</c:v>
                </c:pt>
                <c:pt idx="2803">
                  <c:v>1.1705460000000001</c:v>
                </c:pt>
                <c:pt idx="2804">
                  <c:v>1.176955</c:v>
                </c:pt>
                <c:pt idx="2805">
                  <c:v>1.183284</c:v>
                </c:pt>
                <c:pt idx="2806">
                  <c:v>1.1892130000000001</c:v>
                </c:pt>
                <c:pt idx="2807">
                  <c:v>1.1953590000000001</c:v>
                </c:pt>
                <c:pt idx="2808">
                  <c:v>1.202634</c:v>
                </c:pt>
                <c:pt idx="2809">
                  <c:v>1.2111810000000001</c:v>
                </c:pt>
                <c:pt idx="2810">
                  <c:v>1.2208669999999999</c:v>
                </c:pt>
                <c:pt idx="2811">
                  <c:v>1.231789</c:v>
                </c:pt>
                <c:pt idx="2812">
                  <c:v>1.2435259999999999</c:v>
                </c:pt>
                <c:pt idx="2813">
                  <c:v>1.2555050000000001</c:v>
                </c:pt>
                <c:pt idx="2814">
                  <c:v>1.2670189999999999</c:v>
                </c:pt>
                <c:pt idx="2815">
                  <c:v>1.276632</c:v>
                </c:pt>
                <c:pt idx="2816">
                  <c:v>1.2831809999999999</c:v>
                </c:pt>
                <c:pt idx="2817">
                  <c:v>1.286759</c:v>
                </c:pt>
                <c:pt idx="2818">
                  <c:v>1.2881089999999999</c:v>
                </c:pt>
                <c:pt idx="2819">
                  <c:v>1.288171</c:v>
                </c:pt>
                <c:pt idx="2820">
                  <c:v>1.2886120000000001</c:v>
                </c:pt>
                <c:pt idx="2821">
                  <c:v>1.2909619999999999</c:v>
                </c:pt>
                <c:pt idx="2822">
                  <c:v>1.2953220000000001</c:v>
                </c:pt>
                <c:pt idx="2823">
                  <c:v>1.300583</c:v>
                </c:pt>
                <c:pt idx="2824">
                  <c:v>1.3052509999999999</c:v>
                </c:pt>
                <c:pt idx="2825">
                  <c:v>1.308821</c:v>
                </c:pt>
                <c:pt idx="2826">
                  <c:v>1.311852</c:v>
                </c:pt>
                <c:pt idx="2827">
                  <c:v>1.3143389999999999</c:v>
                </c:pt>
                <c:pt idx="2828">
                  <c:v>1.3153760000000001</c:v>
                </c:pt>
                <c:pt idx="2829">
                  <c:v>1.314324</c:v>
                </c:pt>
                <c:pt idx="2830">
                  <c:v>1.3113699999999999</c:v>
                </c:pt>
                <c:pt idx="2831">
                  <c:v>1.3069269999999999</c:v>
                </c:pt>
                <c:pt idx="2832">
                  <c:v>1.3013669999999999</c:v>
                </c:pt>
                <c:pt idx="2833">
                  <c:v>1.295107</c:v>
                </c:pt>
                <c:pt idx="2834">
                  <c:v>1.2884880000000001</c:v>
                </c:pt>
                <c:pt idx="2835">
                  <c:v>1.281571</c:v>
                </c:pt>
                <c:pt idx="2836">
                  <c:v>1.27434</c:v>
                </c:pt>
                <c:pt idx="2837">
                  <c:v>1.2674129999999999</c:v>
                </c:pt>
                <c:pt idx="2838">
                  <c:v>1.26152</c:v>
                </c:pt>
                <c:pt idx="2839">
                  <c:v>1.2571760000000001</c:v>
                </c:pt>
                <c:pt idx="2840">
                  <c:v>1.2552399999999999</c:v>
                </c:pt>
                <c:pt idx="2841">
                  <c:v>1.2559940000000001</c:v>
                </c:pt>
                <c:pt idx="2842">
                  <c:v>1.258445</c:v>
                </c:pt>
                <c:pt idx="2843">
                  <c:v>1.2612719999999999</c:v>
                </c:pt>
                <c:pt idx="2844">
                  <c:v>1.2634829999999999</c:v>
                </c:pt>
                <c:pt idx="2845">
                  <c:v>1.263949</c:v>
                </c:pt>
                <c:pt idx="2846">
                  <c:v>1.261145</c:v>
                </c:pt>
                <c:pt idx="2847">
                  <c:v>1.254677</c:v>
                </c:pt>
                <c:pt idx="2848">
                  <c:v>1.2461390000000001</c:v>
                </c:pt>
                <c:pt idx="2849">
                  <c:v>1.236853</c:v>
                </c:pt>
                <c:pt idx="2850">
                  <c:v>1.2272380000000001</c:v>
                </c:pt>
                <c:pt idx="2851">
                  <c:v>1.218496</c:v>
                </c:pt>
                <c:pt idx="2852">
                  <c:v>1.2117420000000001</c:v>
                </c:pt>
                <c:pt idx="2853">
                  <c:v>1.207076</c:v>
                </c:pt>
                <c:pt idx="2854">
                  <c:v>1.2045539999999999</c:v>
                </c:pt>
                <c:pt idx="2855">
                  <c:v>1.2043779999999999</c:v>
                </c:pt>
                <c:pt idx="2856">
                  <c:v>1.2062600000000001</c:v>
                </c:pt>
                <c:pt idx="2857">
                  <c:v>1.2089049999999999</c:v>
                </c:pt>
                <c:pt idx="2858">
                  <c:v>1.21024</c:v>
                </c:pt>
                <c:pt idx="2859">
                  <c:v>1.208528</c:v>
                </c:pt>
                <c:pt idx="2860">
                  <c:v>1.2034130000000001</c:v>
                </c:pt>
                <c:pt idx="2861">
                  <c:v>1.1958569999999999</c:v>
                </c:pt>
                <c:pt idx="2862">
                  <c:v>1.1870529999999999</c:v>
                </c:pt>
                <c:pt idx="2863">
                  <c:v>1.1773370000000001</c:v>
                </c:pt>
                <c:pt idx="2864">
                  <c:v>1.1666810000000001</c:v>
                </c:pt>
                <c:pt idx="2865">
                  <c:v>1.155756</c:v>
                </c:pt>
                <c:pt idx="2866">
                  <c:v>1.1451260000000001</c:v>
                </c:pt>
                <c:pt idx="2867">
                  <c:v>1.1346689999999999</c:v>
                </c:pt>
                <c:pt idx="2868">
                  <c:v>1.124187</c:v>
                </c:pt>
                <c:pt idx="2869">
                  <c:v>1.1136239999999999</c:v>
                </c:pt>
                <c:pt idx="2870">
                  <c:v>1.103251</c:v>
                </c:pt>
                <c:pt idx="2871">
                  <c:v>1.0935870000000001</c:v>
                </c:pt>
                <c:pt idx="2872">
                  <c:v>1.0845400000000001</c:v>
                </c:pt>
                <c:pt idx="2873">
                  <c:v>1.0753870000000001</c:v>
                </c:pt>
                <c:pt idx="2874">
                  <c:v>1.065402</c:v>
                </c:pt>
                <c:pt idx="2875">
                  <c:v>1.053817</c:v>
                </c:pt>
                <c:pt idx="2876">
                  <c:v>1.0401640000000001</c:v>
                </c:pt>
                <c:pt idx="2877">
                  <c:v>1.024653</c:v>
                </c:pt>
                <c:pt idx="2878">
                  <c:v>1.008027</c:v>
                </c:pt>
                <c:pt idx="2879">
                  <c:v>0.99163500000000004</c:v>
                </c:pt>
                <c:pt idx="2880">
                  <c:v>0.97722200000000004</c:v>
                </c:pt>
                <c:pt idx="2881">
                  <c:v>0.96569899999999997</c:v>
                </c:pt>
                <c:pt idx="2882">
                  <c:v>0.95649200000000001</c:v>
                </c:pt>
                <c:pt idx="2883">
                  <c:v>0.94862299999999999</c:v>
                </c:pt>
                <c:pt idx="2884">
                  <c:v>0.94157900000000005</c:v>
                </c:pt>
                <c:pt idx="2885">
                  <c:v>0.93516999999999995</c:v>
                </c:pt>
                <c:pt idx="2886">
                  <c:v>0.929396</c:v>
                </c:pt>
                <c:pt idx="2887">
                  <c:v>0.92452000000000001</c:v>
                </c:pt>
                <c:pt idx="2888">
                  <c:v>0.92071400000000003</c:v>
                </c:pt>
                <c:pt idx="2889">
                  <c:v>0.91753300000000004</c:v>
                </c:pt>
                <c:pt idx="2890">
                  <c:v>0.91411100000000001</c:v>
                </c:pt>
                <c:pt idx="2891">
                  <c:v>0.90960300000000005</c:v>
                </c:pt>
                <c:pt idx="2892">
                  <c:v>0.90337299999999998</c:v>
                </c:pt>
                <c:pt idx="2893">
                  <c:v>0.89502599999999999</c:v>
                </c:pt>
                <c:pt idx="2894">
                  <c:v>0.88472099999999998</c:v>
                </c:pt>
                <c:pt idx="2895">
                  <c:v>0.87323099999999998</c:v>
                </c:pt>
                <c:pt idx="2896">
                  <c:v>0.86168800000000001</c:v>
                </c:pt>
                <c:pt idx="2897">
                  <c:v>0.85164499999999999</c:v>
                </c:pt>
                <c:pt idx="2898">
                  <c:v>0.84438400000000002</c:v>
                </c:pt>
                <c:pt idx="2899">
                  <c:v>0.83982100000000004</c:v>
                </c:pt>
                <c:pt idx="2900">
                  <c:v>0.83659399999999995</c:v>
                </c:pt>
                <c:pt idx="2901">
                  <c:v>0.83343599999999995</c:v>
                </c:pt>
                <c:pt idx="2902">
                  <c:v>0.83006000000000002</c:v>
                </c:pt>
                <c:pt idx="2903">
                  <c:v>0.82665599999999995</c:v>
                </c:pt>
                <c:pt idx="2904">
                  <c:v>0.82312600000000002</c:v>
                </c:pt>
                <c:pt idx="2905">
                  <c:v>0.81880600000000003</c:v>
                </c:pt>
                <c:pt idx="2906">
                  <c:v>0.81290399999999996</c:v>
                </c:pt>
                <c:pt idx="2907">
                  <c:v>0.80499600000000004</c:v>
                </c:pt>
                <c:pt idx="2908">
                  <c:v>0.795512</c:v>
                </c:pt>
                <c:pt idx="2909">
                  <c:v>0.78554400000000002</c:v>
                </c:pt>
                <c:pt idx="2910">
                  <c:v>0.77567799999999998</c:v>
                </c:pt>
                <c:pt idx="2911">
                  <c:v>0.76588699999999998</c:v>
                </c:pt>
                <c:pt idx="2912">
                  <c:v>0.75633399999999995</c:v>
                </c:pt>
                <c:pt idx="2913">
                  <c:v>0.74786600000000003</c:v>
                </c:pt>
                <c:pt idx="2914">
                  <c:v>0.74131499999999995</c:v>
                </c:pt>
                <c:pt idx="2915">
                  <c:v>0.73600299999999996</c:v>
                </c:pt>
                <c:pt idx="2916">
                  <c:v>0.73034600000000005</c:v>
                </c:pt>
                <c:pt idx="2917">
                  <c:v>0.72361500000000001</c:v>
                </c:pt>
                <c:pt idx="2918">
                  <c:v>0.71582800000000002</c:v>
                </c:pt>
                <c:pt idx="2919">
                  <c:v>0.70720300000000003</c:v>
                </c:pt>
                <c:pt idx="2920">
                  <c:v>0.69845000000000002</c:v>
                </c:pt>
                <c:pt idx="2921">
                  <c:v>0.69089</c:v>
                </c:pt>
                <c:pt idx="2922">
                  <c:v>0.68590399999999996</c:v>
                </c:pt>
                <c:pt idx="2923">
                  <c:v>0.68402600000000002</c:v>
                </c:pt>
                <c:pt idx="2924">
                  <c:v>0.68467299999999998</c:v>
                </c:pt>
                <c:pt idx="2925">
                  <c:v>0.68659300000000001</c:v>
                </c:pt>
                <c:pt idx="2926">
                  <c:v>0.68831699999999996</c:v>
                </c:pt>
                <c:pt idx="2927">
                  <c:v>0.68910000000000005</c:v>
                </c:pt>
                <c:pt idx="2928">
                  <c:v>0.689083</c:v>
                </c:pt>
                <c:pt idx="2929">
                  <c:v>0.68796000000000002</c:v>
                </c:pt>
                <c:pt idx="2930">
                  <c:v>0.68540999999999996</c:v>
                </c:pt>
                <c:pt idx="2931">
                  <c:v>0.68230999999999997</c:v>
                </c:pt>
                <c:pt idx="2932">
                  <c:v>0.68005499999999997</c:v>
                </c:pt>
                <c:pt idx="2933">
                  <c:v>0.67963399999999996</c:v>
                </c:pt>
                <c:pt idx="2934">
                  <c:v>0.68143600000000004</c:v>
                </c:pt>
                <c:pt idx="2935">
                  <c:v>0.685365</c:v>
                </c:pt>
                <c:pt idx="2936">
                  <c:v>0.69051899999999999</c:v>
                </c:pt>
                <c:pt idx="2937">
                  <c:v>0.69544799999999996</c:v>
                </c:pt>
                <c:pt idx="2938">
                  <c:v>0.69942300000000002</c:v>
                </c:pt>
                <c:pt idx="2939">
                  <c:v>0.70259199999999999</c:v>
                </c:pt>
                <c:pt idx="2940">
                  <c:v>0.70483099999999999</c:v>
                </c:pt>
                <c:pt idx="2941">
                  <c:v>0.70543999999999996</c:v>
                </c:pt>
                <c:pt idx="2942">
                  <c:v>0.70491000000000004</c:v>
                </c:pt>
                <c:pt idx="2943">
                  <c:v>0.705403</c:v>
                </c:pt>
                <c:pt idx="2944">
                  <c:v>0.708538</c:v>
                </c:pt>
                <c:pt idx="2945">
                  <c:v>0.71412399999999998</c:v>
                </c:pt>
                <c:pt idx="2946">
                  <c:v>0.72107399999999999</c:v>
                </c:pt>
                <c:pt idx="2947">
                  <c:v>0.72875299999999998</c:v>
                </c:pt>
                <c:pt idx="2948">
                  <c:v>0.73724900000000004</c:v>
                </c:pt>
                <c:pt idx="2949">
                  <c:v>0.74631000000000003</c:v>
                </c:pt>
                <c:pt idx="2950">
                  <c:v>0.75447500000000001</c:v>
                </c:pt>
                <c:pt idx="2951">
                  <c:v>0.76026199999999999</c:v>
                </c:pt>
                <c:pt idx="2952">
                  <c:v>0.76350799999999996</c:v>
                </c:pt>
                <c:pt idx="2953">
                  <c:v>0.76441000000000003</c:v>
                </c:pt>
                <c:pt idx="2954">
                  <c:v>0.76321899999999998</c:v>
                </c:pt>
                <c:pt idx="2955">
                  <c:v>0.760992</c:v>
                </c:pt>
                <c:pt idx="2956">
                  <c:v>0.75856000000000001</c:v>
                </c:pt>
                <c:pt idx="2957">
                  <c:v>0.75606700000000004</c:v>
                </c:pt>
                <c:pt idx="2958">
                  <c:v>0.75449100000000002</c:v>
                </c:pt>
                <c:pt idx="2959">
                  <c:v>0.75559900000000002</c:v>
                </c:pt>
                <c:pt idx="2960">
                  <c:v>0.75975199999999998</c:v>
                </c:pt>
                <c:pt idx="2961">
                  <c:v>0.76539599999999997</c:v>
                </c:pt>
                <c:pt idx="2962">
                  <c:v>0.77095000000000002</c:v>
                </c:pt>
                <c:pt idx="2963">
                  <c:v>0.77563800000000005</c:v>
                </c:pt>
                <c:pt idx="2964">
                  <c:v>0.77906399999999998</c:v>
                </c:pt>
                <c:pt idx="2965">
                  <c:v>0.78161999999999998</c:v>
                </c:pt>
                <c:pt idx="2966">
                  <c:v>0.78464800000000001</c:v>
                </c:pt>
                <c:pt idx="2967">
                  <c:v>0.78943200000000002</c:v>
                </c:pt>
                <c:pt idx="2968">
                  <c:v>0.79691699999999999</c:v>
                </c:pt>
                <c:pt idx="2969">
                  <c:v>0.80794299999999997</c:v>
                </c:pt>
                <c:pt idx="2970">
                  <c:v>0.82247000000000003</c:v>
                </c:pt>
                <c:pt idx="2971">
                  <c:v>0.83905600000000002</c:v>
                </c:pt>
                <c:pt idx="2972">
                  <c:v>0.855931</c:v>
                </c:pt>
                <c:pt idx="2973">
                  <c:v>0.87190199999999995</c:v>
                </c:pt>
                <c:pt idx="2974">
                  <c:v>0.88597599999999999</c:v>
                </c:pt>
                <c:pt idx="2975">
                  <c:v>0.89735699999999996</c:v>
                </c:pt>
                <c:pt idx="2976">
                  <c:v>0.905976</c:v>
                </c:pt>
                <c:pt idx="2977">
                  <c:v>0.91257200000000005</c:v>
                </c:pt>
                <c:pt idx="2978">
                  <c:v>0.91784200000000005</c:v>
                </c:pt>
                <c:pt idx="2979">
                  <c:v>0.92181500000000005</c:v>
                </c:pt>
                <c:pt idx="2980">
                  <c:v>0.92478700000000003</c:v>
                </c:pt>
                <c:pt idx="2981">
                  <c:v>0.92817499999999997</c:v>
                </c:pt>
                <c:pt idx="2982">
                  <c:v>0.93397699999999995</c:v>
                </c:pt>
                <c:pt idx="2983">
                  <c:v>0.94382500000000003</c:v>
                </c:pt>
                <c:pt idx="2984">
                  <c:v>0.95835400000000004</c:v>
                </c:pt>
                <c:pt idx="2985">
                  <c:v>0.97669899999999998</c:v>
                </c:pt>
                <c:pt idx="2986">
                  <c:v>0.99641299999999999</c:v>
                </c:pt>
                <c:pt idx="2987">
                  <c:v>1.0145379999999999</c:v>
                </c:pt>
                <c:pt idx="2988">
                  <c:v>1.0291220000000001</c:v>
                </c:pt>
                <c:pt idx="2989">
                  <c:v>1.0398019999999999</c:v>
                </c:pt>
                <c:pt idx="2990">
                  <c:v>1.0471889999999999</c:v>
                </c:pt>
                <c:pt idx="2991">
                  <c:v>1.0520480000000001</c:v>
                </c:pt>
                <c:pt idx="2992">
                  <c:v>1.054959</c:v>
                </c:pt>
                <c:pt idx="2993">
                  <c:v>1.0561499999999999</c:v>
                </c:pt>
                <c:pt idx="2994">
                  <c:v>1.055728</c:v>
                </c:pt>
                <c:pt idx="2995">
                  <c:v>1.054575</c:v>
                </c:pt>
                <c:pt idx="2996">
                  <c:v>1.054252</c:v>
                </c:pt>
                <c:pt idx="2997">
                  <c:v>1.0557259999999999</c:v>
                </c:pt>
                <c:pt idx="2998">
                  <c:v>1.0592349999999999</c:v>
                </c:pt>
                <c:pt idx="2999">
                  <c:v>1.064829</c:v>
                </c:pt>
                <c:pt idx="3000">
                  <c:v>1.072497</c:v>
                </c:pt>
                <c:pt idx="3001">
                  <c:v>1.081683</c:v>
                </c:pt>
                <c:pt idx="3002">
                  <c:v>1.090954</c:v>
                </c:pt>
                <c:pt idx="3003">
                  <c:v>1.0991150000000001</c:v>
                </c:pt>
                <c:pt idx="3004">
                  <c:v>1.105893</c:v>
                </c:pt>
                <c:pt idx="3005">
                  <c:v>1.11121</c:v>
                </c:pt>
                <c:pt idx="3006">
                  <c:v>1.114924</c:v>
                </c:pt>
                <c:pt idx="3007">
                  <c:v>1.1177649999999999</c:v>
                </c:pt>
                <c:pt idx="3008">
                  <c:v>1.1215889999999999</c:v>
                </c:pt>
                <c:pt idx="3009">
                  <c:v>1.127046</c:v>
                </c:pt>
                <c:pt idx="3010">
                  <c:v>1.1326830000000001</c:v>
                </c:pt>
                <c:pt idx="3011">
                  <c:v>1.1380129999999999</c:v>
                </c:pt>
                <c:pt idx="3012">
                  <c:v>1.1445129999999999</c:v>
                </c:pt>
                <c:pt idx="3013">
                  <c:v>1.1527959999999999</c:v>
                </c:pt>
                <c:pt idx="3014">
                  <c:v>1.161732</c:v>
                </c:pt>
                <c:pt idx="3015">
                  <c:v>1.1701330000000001</c:v>
                </c:pt>
                <c:pt idx="3016">
                  <c:v>1.1784840000000001</c:v>
                </c:pt>
                <c:pt idx="3017">
                  <c:v>1.188544</c:v>
                </c:pt>
                <c:pt idx="3018">
                  <c:v>1.1994590000000001</c:v>
                </c:pt>
                <c:pt idx="3019">
                  <c:v>1.2078469999999999</c:v>
                </c:pt>
                <c:pt idx="3020">
                  <c:v>1.2127699999999999</c:v>
                </c:pt>
                <c:pt idx="3021">
                  <c:v>1.216073</c:v>
                </c:pt>
                <c:pt idx="3022">
                  <c:v>1.219514</c:v>
                </c:pt>
                <c:pt idx="3023">
                  <c:v>1.2240359999999999</c:v>
                </c:pt>
                <c:pt idx="3024">
                  <c:v>1.230216</c:v>
                </c:pt>
                <c:pt idx="3025">
                  <c:v>1.2380150000000001</c:v>
                </c:pt>
                <c:pt idx="3026">
                  <c:v>1.2462200000000001</c:v>
                </c:pt>
                <c:pt idx="3027">
                  <c:v>1.253234</c:v>
                </c:pt>
                <c:pt idx="3028">
                  <c:v>1.2583549999999999</c:v>
                </c:pt>
                <c:pt idx="3029">
                  <c:v>1.2617860000000001</c:v>
                </c:pt>
                <c:pt idx="3030">
                  <c:v>1.263611</c:v>
                </c:pt>
                <c:pt idx="3031">
                  <c:v>1.2638050000000001</c:v>
                </c:pt>
                <c:pt idx="3032">
                  <c:v>1.263169</c:v>
                </c:pt>
                <c:pt idx="3033">
                  <c:v>1.262524</c:v>
                </c:pt>
                <c:pt idx="3034">
                  <c:v>1.2618849999999999</c:v>
                </c:pt>
                <c:pt idx="3035">
                  <c:v>1.2610429999999999</c:v>
                </c:pt>
                <c:pt idx="3036">
                  <c:v>1.2599910000000001</c:v>
                </c:pt>
                <c:pt idx="3037">
                  <c:v>1.25871</c:v>
                </c:pt>
                <c:pt idx="3038">
                  <c:v>1.25667</c:v>
                </c:pt>
                <c:pt idx="3039">
                  <c:v>1.2532700000000001</c:v>
                </c:pt>
                <c:pt idx="3040">
                  <c:v>1.2485630000000001</c:v>
                </c:pt>
                <c:pt idx="3041">
                  <c:v>1.2430460000000001</c:v>
                </c:pt>
                <c:pt idx="3042">
                  <c:v>1.237239</c:v>
                </c:pt>
                <c:pt idx="3043">
                  <c:v>1.2315990000000001</c:v>
                </c:pt>
                <c:pt idx="3044">
                  <c:v>1.2264010000000001</c:v>
                </c:pt>
                <c:pt idx="3045">
                  <c:v>1.221733</c:v>
                </c:pt>
                <c:pt idx="3046">
                  <c:v>1.2181839999999999</c:v>
                </c:pt>
                <c:pt idx="3047">
                  <c:v>1.21689</c:v>
                </c:pt>
                <c:pt idx="3048">
                  <c:v>1.2185619999999999</c:v>
                </c:pt>
                <c:pt idx="3049">
                  <c:v>1.2224200000000001</c:v>
                </c:pt>
                <c:pt idx="3050">
                  <c:v>1.226207</c:v>
                </c:pt>
                <c:pt idx="3051">
                  <c:v>1.2280409999999999</c:v>
                </c:pt>
                <c:pt idx="3052">
                  <c:v>1.2275670000000001</c:v>
                </c:pt>
                <c:pt idx="3053">
                  <c:v>1.2251609999999999</c:v>
                </c:pt>
                <c:pt idx="3054">
                  <c:v>1.221344</c:v>
                </c:pt>
                <c:pt idx="3055">
                  <c:v>1.216793</c:v>
                </c:pt>
                <c:pt idx="3056">
                  <c:v>1.2117020000000001</c:v>
                </c:pt>
                <c:pt idx="3057">
                  <c:v>1.206026</c:v>
                </c:pt>
                <c:pt idx="3058">
                  <c:v>1.200777</c:v>
                </c:pt>
                <c:pt idx="3059">
                  <c:v>1.1975</c:v>
                </c:pt>
                <c:pt idx="3060">
                  <c:v>1.196747</c:v>
                </c:pt>
                <c:pt idx="3061">
                  <c:v>1.197781</c:v>
                </c:pt>
                <c:pt idx="3062">
                  <c:v>1.199527</c:v>
                </c:pt>
                <c:pt idx="3063">
                  <c:v>1.2006829999999999</c:v>
                </c:pt>
                <c:pt idx="3064">
                  <c:v>1.1994910000000001</c:v>
                </c:pt>
                <c:pt idx="3065">
                  <c:v>1.196637</c:v>
                </c:pt>
                <c:pt idx="3066">
                  <c:v>1.1953290000000001</c:v>
                </c:pt>
                <c:pt idx="3067">
                  <c:v>1.1954940000000001</c:v>
                </c:pt>
                <c:pt idx="3068">
                  <c:v>1.193319</c:v>
                </c:pt>
                <c:pt idx="3069">
                  <c:v>1.1863490000000001</c:v>
                </c:pt>
                <c:pt idx="3070">
                  <c:v>1.175157</c:v>
                </c:pt>
                <c:pt idx="3071">
                  <c:v>1.1623619999999999</c:v>
                </c:pt>
                <c:pt idx="3072">
                  <c:v>1.150827</c:v>
                </c:pt>
                <c:pt idx="3073">
                  <c:v>1.1416869999999999</c:v>
                </c:pt>
                <c:pt idx="3074">
                  <c:v>1.134754</c:v>
                </c:pt>
                <c:pt idx="3075">
                  <c:v>1.129977</c:v>
                </c:pt>
                <c:pt idx="3076">
                  <c:v>1.127092</c:v>
                </c:pt>
                <c:pt idx="3077">
                  <c:v>1.124557</c:v>
                </c:pt>
                <c:pt idx="3078">
                  <c:v>1.1196520000000001</c:v>
                </c:pt>
                <c:pt idx="3079">
                  <c:v>1.110282</c:v>
                </c:pt>
                <c:pt idx="3080">
                  <c:v>1.096673</c:v>
                </c:pt>
                <c:pt idx="3081">
                  <c:v>1.0803179999999999</c:v>
                </c:pt>
                <c:pt idx="3082">
                  <c:v>1.062508</c:v>
                </c:pt>
                <c:pt idx="3083">
                  <c:v>1.044338</c:v>
                </c:pt>
                <c:pt idx="3084">
                  <c:v>1.026858</c:v>
                </c:pt>
                <c:pt idx="3085">
                  <c:v>1.0106889999999999</c:v>
                </c:pt>
                <c:pt idx="3086">
                  <c:v>0.99566100000000002</c:v>
                </c:pt>
                <c:pt idx="3087">
                  <c:v>0.98197000000000001</c:v>
                </c:pt>
                <c:pt idx="3088">
                  <c:v>0.97114800000000001</c:v>
                </c:pt>
                <c:pt idx="3089">
                  <c:v>0.96477800000000002</c:v>
                </c:pt>
                <c:pt idx="3090">
                  <c:v>0.96247700000000003</c:v>
                </c:pt>
                <c:pt idx="3091">
                  <c:v>0.96161700000000006</c:v>
                </c:pt>
                <c:pt idx="3092">
                  <c:v>0.95963799999999999</c:v>
                </c:pt>
                <c:pt idx="3093">
                  <c:v>0.95576799999999995</c:v>
                </c:pt>
                <c:pt idx="3094">
                  <c:v>0.95014399999999999</c:v>
                </c:pt>
                <c:pt idx="3095">
                  <c:v>0.94289699999999999</c:v>
                </c:pt>
                <c:pt idx="3096">
                  <c:v>0.93424600000000002</c:v>
                </c:pt>
                <c:pt idx="3097">
                  <c:v>0.924566</c:v>
                </c:pt>
                <c:pt idx="3098">
                  <c:v>0.91467500000000002</c:v>
                </c:pt>
                <c:pt idx="3099">
                  <c:v>0.90595800000000004</c:v>
                </c:pt>
                <c:pt idx="3100">
                  <c:v>0.89903</c:v>
                </c:pt>
                <c:pt idx="3101">
                  <c:v>0.89314000000000004</c:v>
                </c:pt>
                <c:pt idx="3102">
                  <c:v>0.88759900000000003</c:v>
                </c:pt>
                <c:pt idx="3103">
                  <c:v>0.882826</c:v>
                </c:pt>
                <c:pt idx="3104">
                  <c:v>0.87968999999999997</c:v>
                </c:pt>
                <c:pt idx="3105">
                  <c:v>0.87848599999999999</c:v>
                </c:pt>
                <c:pt idx="3106">
                  <c:v>0.87855799999999995</c:v>
                </c:pt>
                <c:pt idx="3107">
                  <c:v>0.87830900000000001</c:v>
                </c:pt>
                <c:pt idx="3108">
                  <c:v>0.87619499999999995</c:v>
                </c:pt>
                <c:pt idx="3109">
                  <c:v>0.87127500000000002</c:v>
                </c:pt>
                <c:pt idx="3110">
                  <c:v>0.86306899999999998</c:v>
                </c:pt>
                <c:pt idx="3111">
                  <c:v>0.852275</c:v>
                </c:pt>
                <c:pt idx="3112">
                  <c:v>0.84077900000000005</c:v>
                </c:pt>
                <c:pt idx="3113">
                  <c:v>0.83065</c:v>
                </c:pt>
                <c:pt idx="3114">
                  <c:v>0.82318400000000003</c:v>
                </c:pt>
                <c:pt idx="3115">
                  <c:v>0.81835899999999995</c:v>
                </c:pt>
                <c:pt idx="3116">
                  <c:v>0.81549300000000002</c:v>
                </c:pt>
                <c:pt idx="3117">
                  <c:v>0.813967</c:v>
                </c:pt>
                <c:pt idx="3118">
                  <c:v>0.81248500000000001</c:v>
                </c:pt>
                <c:pt idx="3119">
                  <c:v>0.80894100000000002</c:v>
                </c:pt>
                <c:pt idx="3120">
                  <c:v>0.80225199999999997</c:v>
                </c:pt>
                <c:pt idx="3121">
                  <c:v>0.79313400000000001</c:v>
                </c:pt>
                <c:pt idx="3122">
                  <c:v>0.78292799999999996</c:v>
                </c:pt>
                <c:pt idx="3123">
                  <c:v>0.77251599999999998</c:v>
                </c:pt>
                <c:pt idx="3124">
                  <c:v>0.76219000000000003</c:v>
                </c:pt>
                <c:pt idx="3125">
                  <c:v>0.75215200000000004</c:v>
                </c:pt>
                <c:pt idx="3126">
                  <c:v>0.742842</c:v>
                </c:pt>
                <c:pt idx="3127">
                  <c:v>0.73481799999999997</c:v>
                </c:pt>
                <c:pt idx="3128">
                  <c:v>0.728549</c:v>
                </c:pt>
                <c:pt idx="3129">
                  <c:v>0.72435400000000005</c:v>
                </c:pt>
                <c:pt idx="3130">
                  <c:v>0.722136</c:v>
                </c:pt>
                <c:pt idx="3131">
                  <c:v>0.721468</c:v>
                </c:pt>
                <c:pt idx="3132">
                  <c:v>0.72211199999999998</c:v>
                </c:pt>
                <c:pt idx="3133">
                  <c:v>0.72332600000000002</c:v>
                </c:pt>
                <c:pt idx="3134">
                  <c:v>0.72345700000000002</c:v>
                </c:pt>
                <c:pt idx="3135">
                  <c:v>0.72170599999999996</c:v>
                </c:pt>
                <c:pt idx="3136">
                  <c:v>0.718553</c:v>
                </c:pt>
                <c:pt idx="3137">
                  <c:v>0.71425099999999997</c:v>
                </c:pt>
                <c:pt idx="3138">
                  <c:v>0.70908899999999997</c:v>
                </c:pt>
                <c:pt idx="3139">
                  <c:v>0.70431200000000005</c:v>
                </c:pt>
                <c:pt idx="3140">
                  <c:v>0.70114799999999999</c:v>
                </c:pt>
                <c:pt idx="3141">
                  <c:v>0.69999900000000004</c:v>
                </c:pt>
                <c:pt idx="3142">
                  <c:v>0.70109200000000005</c:v>
                </c:pt>
                <c:pt idx="3143">
                  <c:v>0.70460500000000004</c:v>
                </c:pt>
                <c:pt idx="3144">
                  <c:v>0.71026500000000004</c:v>
                </c:pt>
                <c:pt idx="3145">
                  <c:v>0.71767800000000004</c:v>
                </c:pt>
                <c:pt idx="3146">
                  <c:v>0.72596300000000002</c:v>
                </c:pt>
                <c:pt idx="3147">
                  <c:v>0.73326999999999998</c:v>
                </c:pt>
                <c:pt idx="3148">
                  <c:v>0.73802299999999998</c:v>
                </c:pt>
                <c:pt idx="3149">
                  <c:v>0.74008799999999997</c:v>
                </c:pt>
                <c:pt idx="3150">
                  <c:v>0.74061900000000003</c:v>
                </c:pt>
                <c:pt idx="3151">
                  <c:v>0.74076600000000004</c:v>
                </c:pt>
                <c:pt idx="3152">
                  <c:v>0.74113799999999996</c:v>
                </c:pt>
                <c:pt idx="3153">
                  <c:v>0.74268100000000004</c:v>
                </c:pt>
                <c:pt idx="3154">
                  <c:v>0.74601099999999998</c:v>
                </c:pt>
                <c:pt idx="3155">
                  <c:v>0.75040799999999996</c:v>
                </c:pt>
                <c:pt idx="3156">
                  <c:v>0.75503299999999995</c:v>
                </c:pt>
                <c:pt idx="3157">
                  <c:v>0.75981399999999999</c:v>
                </c:pt>
                <c:pt idx="3158">
                  <c:v>0.76436700000000002</c:v>
                </c:pt>
                <c:pt idx="3159">
                  <c:v>0.76757799999999998</c:v>
                </c:pt>
                <c:pt idx="3160">
                  <c:v>0.76844800000000002</c:v>
                </c:pt>
                <c:pt idx="3161">
                  <c:v>0.766455</c:v>
                </c:pt>
                <c:pt idx="3162">
                  <c:v>0.76224800000000004</c:v>
                </c:pt>
                <c:pt idx="3163">
                  <c:v>0.75746400000000003</c:v>
                </c:pt>
                <c:pt idx="3164">
                  <c:v>0.75314700000000001</c:v>
                </c:pt>
                <c:pt idx="3165">
                  <c:v>0.75004899999999997</c:v>
                </c:pt>
                <c:pt idx="3166">
                  <c:v>0.749722</c:v>
                </c:pt>
                <c:pt idx="3167">
                  <c:v>0.75344299999999997</c:v>
                </c:pt>
                <c:pt idx="3168">
                  <c:v>0.76075499999999996</c:v>
                </c:pt>
                <c:pt idx="3169">
                  <c:v>0.77013900000000002</c:v>
                </c:pt>
                <c:pt idx="3170">
                  <c:v>0.78004499999999999</c:v>
                </c:pt>
                <c:pt idx="3171">
                  <c:v>0.78886699999999998</c:v>
                </c:pt>
                <c:pt idx="3172">
                  <c:v>0.79518299999999997</c:v>
                </c:pt>
                <c:pt idx="3173">
                  <c:v>0.79857800000000001</c:v>
                </c:pt>
                <c:pt idx="3174">
                  <c:v>0.79991900000000005</c:v>
                </c:pt>
                <c:pt idx="3175">
                  <c:v>0.800566</c:v>
                </c:pt>
                <c:pt idx="3176">
                  <c:v>0.80204799999999998</c:v>
                </c:pt>
                <c:pt idx="3177">
                  <c:v>0.80588000000000004</c:v>
                </c:pt>
                <c:pt idx="3178">
                  <c:v>0.81277100000000002</c:v>
                </c:pt>
                <c:pt idx="3179">
                  <c:v>0.82245000000000001</c:v>
                </c:pt>
                <c:pt idx="3180">
                  <c:v>0.83396700000000001</c:v>
                </c:pt>
                <c:pt idx="3181">
                  <c:v>0.84618400000000005</c:v>
                </c:pt>
                <c:pt idx="3182">
                  <c:v>0.858066</c:v>
                </c:pt>
                <c:pt idx="3183">
                  <c:v>0.86898399999999998</c:v>
                </c:pt>
                <c:pt idx="3184">
                  <c:v>0.87889499999999998</c:v>
                </c:pt>
                <c:pt idx="3185">
                  <c:v>0.88783699999999999</c:v>
                </c:pt>
                <c:pt idx="3186">
                  <c:v>0.89602700000000002</c:v>
                </c:pt>
                <c:pt idx="3187">
                  <c:v>0.90398400000000001</c:v>
                </c:pt>
                <c:pt idx="3188">
                  <c:v>0.91215299999999999</c:v>
                </c:pt>
                <c:pt idx="3189">
                  <c:v>0.92078899999999997</c:v>
                </c:pt>
                <c:pt idx="3190">
                  <c:v>0.92996800000000002</c:v>
                </c:pt>
                <c:pt idx="3191">
                  <c:v>0.93982299999999996</c:v>
                </c:pt>
                <c:pt idx="3192">
                  <c:v>0.950492</c:v>
                </c:pt>
                <c:pt idx="3193">
                  <c:v>0.96172899999999995</c:v>
                </c:pt>
                <c:pt idx="3194">
                  <c:v>0.97419900000000004</c:v>
                </c:pt>
                <c:pt idx="3195">
                  <c:v>0.98954399999999998</c:v>
                </c:pt>
                <c:pt idx="3196">
                  <c:v>1.0064869999999999</c:v>
                </c:pt>
                <c:pt idx="3197">
                  <c:v>1.0207729999999999</c:v>
                </c:pt>
                <c:pt idx="3198">
                  <c:v>1.029625</c:v>
                </c:pt>
                <c:pt idx="3199">
                  <c:v>1.0332269999999999</c:v>
                </c:pt>
                <c:pt idx="3200">
                  <c:v>1.03383</c:v>
                </c:pt>
                <c:pt idx="3201">
                  <c:v>1.0339989999999999</c:v>
                </c:pt>
                <c:pt idx="3202">
                  <c:v>1.034924</c:v>
                </c:pt>
                <c:pt idx="3203">
                  <c:v>1.036862</c:v>
                </c:pt>
                <c:pt idx="3204">
                  <c:v>1.04026</c:v>
                </c:pt>
                <c:pt idx="3205">
                  <c:v>1.045612</c:v>
                </c:pt>
                <c:pt idx="3206">
                  <c:v>1.0525580000000001</c:v>
                </c:pt>
                <c:pt idx="3207">
                  <c:v>1.0597000000000001</c:v>
                </c:pt>
                <c:pt idx="3208">
                  <c:v>1.0654619999999999</c:v>
                </c:pt>
                <c:pt idx="3209">
                  <c:v>1.0688740000000001</c:v>
                </c:pt>
                <c:pt idx="3210">
                  <c:v>1.0699209999999999</c:v>
                </c:pt>
                <c:pt idx="3211">
                  <c:v>1.069677</c:v>
                </c:pt>
                <c:pt idx="3212">
                  <c:v>1.0696909999999999</c:v>
                </c:pt>
                <c:pt idx="3213">
                  <c:v>1.0714520000000001</c:v>
                </c:pt>
                <c:pt idx="3214">
                  <c:v>1.07595</c:v>
                </c:pt>
                <c:pt idx="3215">
                  <c:v>1.0830329999999999</c:v>
                </c:pt>
                <c:pt idx="3216">
                  <c:v>1.091718</c:v>
                </c:pt>
                <c:pt idx="3217">
                  <c:v>1.100997</c:v>
                </c:pt>
                <c:pt idx="3218">
                  <c:v>1.109883</c:v>
                </c:pt>
                <c:pt idx="3219">
                  <c:v>1.1178539999999999</c:v>
                </c:pt>
                <c:pt idx="3220">
                  <c:v>1.1252150000000001</c:v>
                </c:pt>
                <c:pt idx="3221">
                  <c:v>1.1319079999999999</c:v>
                </c:pt>
                <c:pt idx="3222">
                  <c:v>1.1375900000000001</c:v>
                </c:pt>
                <c:pt idx="3223">
                  <c:v>1.142746</c:v>
                </c:pt>
                <c:pt idx="3224">
                  <c:v>1.148234</c:v>
                </c:pt>
                <c:pt idx="3225">
                  <c:v>1.154515</c:v>
                </c:pt>
                <c:pt idx="3226">
                  <c:v>1.1616299999999999</c:v>
                </c:pt>
                <c:pt idx="3227">
                  <c:v>1.169421</c:v>
                </c:pt>
                <c:pt idx="3228">
                  <c:v>1.1772309999999999</c:v>
                </c:pt>
                <c:pt idx="3229">
                  <c:v>1.1839569999999999</c:v>
                </c:pt>
                <c:pt idx="3230">
                  <c:v>1.188842</c:v>
                </c:pt>
                <c:pt idx="3231">
                  <c:v>1.1919010000000001</c:v>
                </c:pt>
                <c:pt idx="3232">
                  <c:v>1.1943029999999999</c:v>
                </c:pt>
                <c:pt idx="3233">
                  <c:v>1.197811</c:v>
                </c:pt>
                <c:pt idx="3234">
                  <c:v>1.2032989999999999</c:v>
                </c:pt>
                <c:pt idx="3235">
                  <c:v>1.210493</c:v>
                </c:pt>
                <c:pt idx="3236">
                  <c:v>1.2184900000000001</c:v>
                </c:pt>
                <c:pt idx="3237">
                  <c:v>1.22628</c:v>
                </c:pt>
                <c:pt idx="3238">
                  <c:v>1.233098</c:v>
                </c:pt>
                <c:pt idx="3239">
                  <c:v>1.238408</c:v>
                </c:pt>
                <c:pt idx="3240">
                  <c:v>1.241695</c:v>
                </c:pt>
                <c:pt idx="3241">
                  <c:v>1.2423500000000001</c:v>
                </c:pt>
                <c:pt idx="3242">
                  <c:v>1.240518</c:v>
                </c:pt>
                <c:pt idx="3243">
                  <c:v>1.2372430000000001</c:v>
                </c:pt>
                <c:pt idx="3244">
                  <c:v>1.2334860000000001</c:v>
                </c:pt>
                <c:pt idx="3245">
                  <c:v>1.229368</c:v>
                </c:pt>
                <c:pt idx="3246">
                  <c:v>1.224062</c:v>
                </c:pt>
                <c:pt idx="3247">
                  <c:v>1.217921</c:v>
                </c:pt>
                <c:pt idx="3248">
                  <c:v>1.213079</c:v>
                </c:pt>
                <c:pt idx="3249">
                  <c:v>1.2104349999999999</c:v>
                </c:pt>
                <c:pt idx="3250">
                  <c:v>1.2085520000000001</c:v>
                </c:pt>
                <c:pt idx="3251">
                  <c:v>1.205783</c:v>
                </c:pt>
                <c:pt idx="3252">
                  <c:v>1.202121</c:v>
                </c:pt>
                <c:pt idx="3253">
                  <c:v>1.198618</c:v>
                </c:pt>
                <c:pt idx="3254">
                  <c:v>1.195975</c:v>
                </c:pt>
                <c:pt idx="3255">
                  <c:v>1.194312</c:v>
                </c:pt>
                <c:pt idx="3256">
                  <c:v>1.1934640000000001</c:v>
                </c:pt>
                <c:pt idx="3257">
                  <c:v>1.193268</c:v>
                </c:pt>
                <c:pt idx="3258">
                  <c:v>1.1935610000000001</c:v>
                </c:pt>
                <c:pt idx="3259">
                  <c:v>1.193929</c:v>
                </c:pt>
                <c:pt idx="3260">
                  <c:v>1.1936720000000001</c:v>
                </c:pt>
                <c:pt idx="3261">
                  <c:v>1.191859</c:v>
                </c:pt>
                <c:pt idx="3262">
                  <c:v>1.188121</c:v>
                </c:pt>
                <c:pt idx="3263">
                  <c:v>1.183236</c:v>
                </c:pt>
                <c:pt idx="3264">
                  <c:v>1.177775</c:v>
                </c:pt>
                <c:pt idx="3265">
                  <c:v>1.171924</c:v>
                </c:pt>
                <c:pt idx="3266">
                  <c:v>1.167152</c:v>
                </c:pt>
                <c:pt idx="3267">
                  <c:v>1.1655740000000001</c:v>
                </c:pt>
                <c:pt idx="3268">
                  <c:v>1.167692</c:v>
                </c:pt>
                <c:pt idx="3269">
                  <c:v>1.1719409999999999</c:v>
                </c:pt>
                <c:pt idx="3270">
                  <c:v>1.1764559999999999</c:v>
                </c:pt>
                <c:pt idx="3271">
                  <c:v>1.1801710000000001</c:v>
                </c:pt>
                <c:pt idx="3272">
                  <c:v>1.1820489999999999</c:v>
                </c:pt>
                <c:pt idx="3273">
                  <c:v>1.1807730000000001</c:v>
                </c:pt>
                <c:pt idx="3274">
                  <c:v>1.175394</c:v>
                </c:pt>
                <c:pt idx="3275">
                  <c:v>1.166263</c:v>
                </c:pt>
                <c:pt idx="3276">
                  <c:v>1.1552519999999999</c:v>
                </c:pt>
                <c:pt idx="3277">
                  <c:v>1.1449640000000001</c:v>
                </c:pt>
                <c:pt idx="3278">
                  <c:v>1.1374299999999999</c:v>
                </c:pt>
                <c:pt idx="3279">
                  <c:v>1.1328039999999999</c:v>
                </c:pt>
                <c:pt idx="3280">
                  <c:v>1.1298999999999999</c:v>
                </c:pt>
                <c:pt idx="3281">
                  <c:v>1.1276930000000001</c:v>
                </c:pt>
                <c:pt idx="3282">
                  <c:v>1.125316</c:v>
                </c:pt>
                <c:pt idx="3283">
                  <c:v>1.121372</c:v>
                </c:pt>
                <c:pt idx="3284">
                  <c:v>1.1146590000000001</c:v>
                </c:pt>
                <c:pt idx="3285">
                  <c:v>1.105202</c:v>
                </c:pt>
                <c:pt idx="3286">
                  <c:v>1.093405</c:v>
                </c:pt>
                <c:pt idx="3287">
                  <c:v>1.07992</c:v>
                </c:pt>
                <c:pt idx="3288">
                  <c:v>1.0665359999999999</c:v>
                </c:pt>
                <c:pt idx="3289">
                  <c:v>1.0551790000000001</c:v>
                </c:pt>
                <c:pt idx="3290">
                  <c:v>1.0465390000000001</c:v>
                </c:pt>
                <c:pt idx="3291">
                  <c:v>1.0396240000000001</c:v>
                </c:pt>
                <c:pt idx="3292">
                  <c:v>1.0327299999999999</c:v>
                </c:pt>
                <c:pt idx="3293">
                  <c:v>1.0252520000000001</c:v>
                </c:pt>
                <c:pt idx="3294">
                  <c:v>1.0168699999999999</c:v>
                </c:pt>
                <c:pt idx="3295">
                  <c:v>1.0066440000000001</c:v>
                </c:pt>
                <c:pt idx="3296">
                  <c:v>0.99473699999999998</c:v>
                </c:pt>
                <c:pt idx="3297">
                  <c:v>0.98258199999999996</c:v>
                </c:pt>
                <c:pt idx="3298">
                  <c:v>0.971136</c:v>
                </c:pt>
                <c:pt idx="3299">
                  <c:v>0.96092900000000003</c:v>
                </c:pt>
                <c:pt idx="3300">
                  <c:v>0.95288899999999999</c:v>
                </c:pt>
                <c:pt idx="3301">
                  <c:v>0.94781800000000005</c:v>
                </c:pt>
                <c:pt idx="3302">
                  <c:v>0.946052</c:v>
                </c:pt>
                <c:pt idx="3303">
                  <c:v>0.94705499999999998</c:v>
                </c:pt>
                <c:pt idx="3304">
                  <c:v>0.948766</c:v>
                </c:pt>
                <c:pt idx="3305">
                  <c:v>0.94855400000000001</c:v>
                </c:pt>
                <c:pt idx="3306">
                  <c:v>0.94486700000000001</c:v>
                </c:pt>
                <c:pt idx="3307">
                  <c:v>0.937801</c:v>
                </c:pt>
                <c:pt idx="3308">
                  <c:v>0.92832800000000004</c:v>
                </c:pt>
                <c:pt idx="3309">
                  <c:v>0.917794</c:v>
                </c:pt>
                <c:pt idx="3310">
                  <c:v>0.907806</c:v>
                </c:pt>
                <c:pt idx="3311">
                  <c:v>0.89936300000000002</c:v>
                </c:pt>
                <c:pt idx="3312">
                  <c:v>0.89300000000000002</c:v>
                </c:pt>
                <c:pt idx="3313">
                  <c:v>0.88956999999999997</c:v>
                </c:pt>
                <c:pt idx="3314">
                  <c:v>0.88947399999999999</c:v>
                </c:pt>
                <c:pt idx="3315">
                  <c:v>0.89151599999999998</c:v>
                </c:pt>
                <c:pt idx="3316">
                  <c:v>0.89331499999999997</c:v>
                </c:pt>
                <c:pt idx="3317">
                  <c:v>0.89326899999999998</c:v>
                </c:pt>
                <c:pt idx="3318">
                  <c:v>0.891571</c:v>
                </c:pt>
                <c:pt idx="3319">
                  <c:v>0.88871599999999995</c:v>
                </c:pt>
                <c:pt idx="3320">
                  <c:v>0.88387700000000002</c:v>
                </c:pt>
                <c:pt idx="3321">
                  <c:v>0.87622699999999998</c:v>
                </c:pt>
                <c:pt idx="3322">
                  <c:v>0.86678200000000005</c:v>
                </c:pt>
                <c:pt idx="3323">
                  <c:v>0.85775199999999996</c:v>
                </c:pt>
                <c:pt idx="3324">
                  <c:v>0.85106000000000004</c:v>
                </c:pt>
                <c:pt idx="3325">
                  <c:v>0.84699100000000005</c:v>
                </c:pt>
                <c:pt idx="3326">
                  <c:v>0.84391499999999997</c:v>
                </c:pt>
                <c:pt idx="3327">
                  <c:v>0.83962000000000003</c:v>
                </c:pt>
                <c:pt idx="3328">
                  <c:v>0.832681</c:v>
                </c:pt>
                <c:pt idx="3329">
                  <c:v>0.82365699999999997</c:v>
                </c:pt>
                <c:pt idx="3330">
                  <c:v>0.81452000000000002</c:v>
                </c:pt>
                <c:pt idx="3331">
                  <c:v>0.80616600000000005</c:v>
                </c:pt>
                <c:pt idx="3332">
                  <c:v>0.797763</c:v>
                </c:pt>
                <c:pt idx="3333">
                  <c:v>0.78847199999999995</c:v>
                </c:pt>
                <c:pt idx="3334">
                  <c:v>0.77905100000000005</c:v>
                </c:pt>
                <c:pt idx="3335">
                  <c:v>0.77142299999999997</c:v>
                </c:pt>
                <c:pt idx="3336">
                  <c:v>0.76693299999999998</c:v>
                </c:pt>
                <c:pt idx="3337">
                  <c:v>0.76516399999999996</c:v>
                </c:pt>
                <c:pt idx="3338">
                  <c:v>0.76415599999999995</c:v>
                </c:pt>
                <c:pt idx="3339">
                  <c:v>0.76266599999999996</c:v>
                </c:pt>
                <c:pt idx="3340">
                  <c:v>0.76117299999999999</c:v>
                </c:pt>
                <c:pt idx="3341">
                  <c:v>0.75984499999999999</c:v>
                </c:pt>
                <c:pt idx="3342">
                  <c:v>0.75798600000000005</c:v>
                </c:pt>
                <c:pt idx="3343">
                  <c:v>0.75529800000000002</c:v>
                </c:pt>
                <c:pt idx="3344">
                  <c:v>0.75211799999999995</c:v>
                </c:pt>
                <c:pt idx="3345">
                  <c:v>0.74906099999999998</c:v>
                </c:pt>
                <c:pt idx="3346">
                  <c:v>0.74659500000000001</c:v>
                </c:pt>
                <c:pt idx="3347">
                  <c:v>0.74502900000000005</c:v>
                </c:pt>
                <c:pt idx="3348">
                  <c:v>0.74471399999999999</c:v>
                </c:pt>
                <c:pt idx="3349">
                  <c:v>0.74578699999999998</c:v>
                </c:pt>
                <c:pt idx="3350">
                  <c:v>0.74798799999999999</c:v>
                </c:pt>
                <c:pt idx="3351">
                  <c:v>0.75094300000000003</c:v>
                </c:pt>
                <c:pt idx="3352">
                  <c:v>0.75439999999999996</c:v>
                </c:pt>
                <c:pt idx="3353">
                  <c:v>0.75765300000000002</c:v>
                </c:pt>
                <c:pt idx="3354">
                  <c:v>0.75968899999999995</c:v>
                </c:pt>
                <c:pt idx="3355">
                  <c:v>0.76038700000000004</c:v>
                </c:pt>
                <c:pt idx="3356">
                  <c:v>0.76037900000000003</c:v>
                </c:pt>
                <c:pt idx="3357">
                  <c:v>0.76043400000000005</c:v>
                </c:pt>
                <c:pt idx="3358">
                  <c:v>0.76135600000000003</c:v>
                </c:pt>
                <c:pt idx="3359">
                  <c:v>0.76378999999999997</c:v>
                </c:pt>
                <c:pt idx="3360">
                  <c:v>0.76851999999999998</c:v>
                </c:pt>
                <c:pt idx="3361">
                  <c:v>0.77600100000000005</c:v>
                </c:pt>
                <c:pt idx="3362">
                  <c:v>0.78514799999999996</c:v>
                </c:pt>
                <c:pt idx="3363">
                  <c:v>0.79371400000000003</c:v>
                </c:pt>
                <c:pt idx="3364">
                  <c:v>0.799682</c:v>
                </c:pt>
                <c:pt idx="3365">
                  <c:v>0.802095</c:v>
                </c:pt>
                <c:pt idx="3366">
                  <c:v>0.80108400000000002</c:v>
                </c:pt>
                <c:pt idx="3367">
                  <c:v>0.79740699999999998</c:v>
                </c:pt>
                <c:pt idx="3368">
                  <c:v>0.79195700000000002</c:v>
                </c:pt>
                <c:pt idx="3369">
                  <c:v>0.78630500000000003</c:v>
                </c:pt>
                <c:pt idx="3370">
                  <c:v>0.78292399999999995</c:v>
                </c:pt>
                <c:pt idx="3371">
                  <c:v>0.78315000000000001</c:v>
                </c:pt>
                <c:pt idx="3372">
                  <c:v>0.78600800000000004</c:v>
                </c:pt>
                <c:pt idx="3373">
                  <c:v>0.78965200000000002</c:v>
                </c:pt>
                <c:pt idx="3374">
                  <c:v>0.79291500000000004</c:v>
                </c:pt>
                <c:pt idx="3375">
                  <c:v>0.79560299999999995</c:v>
                </c:pt>
                <c:pt idx="3376">
                  <c:v>0.79763399999999995</c:v>
                </c:pt>
                <c:pt idx="3377">
                  <c:v>0.79868799999999995</c:v>
                </c:pt>
                <c:pt idx="3378">
                  <c:v>0.79883400000000004</c:v>
                </c:pt>
                <c:pt idx="3379">
                  <c:v>0.798566</c:v>
                </c:pt>
                <c:pt idx="3380">
                  <c:v>0.79800700000000002</c:v>
                </c:pt>
                <c:pt idx="3381">
                  <c:v>0.79724600000000001</c:v>
                </c:pt>
                <c:pt idx="3382">
                  <c:v>0.79776999999999998</c:v>
                </c:pt>
                <c:pt idx="3383">
                  <c:v>0.80251300000000003</c:v>
                </c:pt>
                <c:pt idx="3384">
                  <c:v>0.81389699999999998</c:v>
                </c:pt>
                <c:pt idx="3385">
                  <c:v>0.83087200000000005</c:v>
                </c:pt>
                <c:pt idx="3386">
                  <c:v>0.84929699999999997</c:v>
                </c:pt>
                <c:pt idx="3387">
                  <c:v>0.86521000000000003</c:v>
                </c:pt>
                <c:pt idx="3388">
                  <c:v>0.87626499999999996</c:v>
                </c:pt>
                <c:pt idx="3389">
                  <c:v>0.882467</c:v>
                </c:pt>
                <c:pt idx="3390">
                  <c:v>0.88531499999999996</c:v>
                </c:pt>
                <c:pt idx="3391">
                  <c:v>0.88568500000000006</c:v>
                </c:pt>
                <c:pt idx="3392">
                  <c:v>0.88463099999999995</c:v>
                </c:pt>
                <c:pt idx="3393">
                  <c:v>0.88443400000000005</c:v>
                </c:pt>
                <c:pt idx="3394">
                  <c:v>0.88712500000000005</c:v>
                </c:pt>
                <c:pt idx="3395">
                  <c:v>0.89319899999999997</c:v>
                </c:pt>
                <c:pt idx="3396">
                  <c:v>0.90183899999999995</c:v>
                </c:pt>
                <c:pt idx="3397">
                  <c:v>0.912022</c:v>
                </c:pt>
                <c:pt idx="3398">
                  <c:v>0.92351099999999997</c:v>
                </c:pt>
                <c:pt idx="3399">
                  <c:v>0.93607600000000002</c:v>
                </c:pt>
                <c:pt idx="3400">
                  <c:v>0.94877299999999998</c:v>
                </c:pt>
                <c:pt idx="3401">
                  <c:v>0.96103700000000003</c:v>
                </c:pt>
                <c:pt idx="3402">
                  <c:v>0.97281499999999999</c:v>
                </c:pt>
                <c:pt idx="3403">
                  <c:v>0.98371900000000001</c:v>
                </c:pt>
                <c:pt idx="3404">
                  <c:v>0.99312299999999998</c:v>
                </c:pt>
                <c:pt idx="3405">
                  <c:v>1.0005839999999999</c:v>
                </c:pt>
                <c:pt idx="3406">
                  <c:v>1.006024</c:v>
                </c:pt>
                <c:pt idx="3407">
                  <c:v>1.009924</c:v>
                </c:pt>
                <c:pt idx="3408">
                  <c:v>1.013768</c:v>
                </c:pt>
                <c:pt idx="3409">
                  <c:v>1.0190790000000001</c:v>
                </c:pt>
                <c:pt idx="3410">
                  <c:v>1.0257719999999999</c:v>
                </c:pt>
                <c:pt idx="3411">
                  <c:v>1.0322640000000001</c:v>
                </c:pt>
                <c:pt idx="3412">
                  <c:v>1.0368520000000001</c:v>
                </c:pt>
                <c:pt idx="3413">
                  <c:v>1.0389839999999999</c:v>
                </c:pt>
                <c:pt idx="3414">
                  <c:v>1.0390820000000001</c:v>
                </c:pt>
                <c:pt idx="3415">
                  <c:v>1.037949</c:v>
                </c:pt>
                <c:pt idx="3416">
                  <c:v>1.0364059999999999</c:v>
                </c:pt>
                <c:pt idx="3417">
                  <c:v>1.034594</c:v>
                </c:pt>
                <c:pt idx="3418">
                  <c:v>1.0326169999999999</c:v>
                </c:pt>
                <c:pt idx="3419">
                  <c:v>1.031698</c:v>
                </c:pt>
                <c:pt idx="3420">
                  <c:v>1.0335700000000001</c:v>
                </c:pt>
                <c:pt idx="3421">
                  <c:v>1.03928</c:v>
                </c:pt>
                <c:pt idx="3422">
                  <c:v>1.048303</c:v>
                </c:pt>
                <c:pt idx="3423">
                  <c:v>1.0589649999999999</c:v>
                </c:pt>
                <c:pt idx="3424">
                  <c:v>1.0700689999999999</c:v>
                </c:pt>
                <c:pt idx="3425">
                  <c:v>1.0805670000000001</c:v>
                </c:pt>
                <c:pt idx="3426">
                  <c:v>1.0889709999999999</c:v>
                </c:pt>
                <c:pt idx="3427">
                  <c:v>1.0945370000000001</c:v>
                </c:pt>
                <c:pt idx="3428">
                  <c:v>1.0978319999999999</c:v>
                </c:pt>
                <c:pt idx="3429">
                  <c:v>1.100222</c:v>
                </c:pt>
                <c:pt idx="3430">
                  <c:v>1.1032519999999999</c:v>
                </c:pt>
                <c:pt idx="3431">
                  <c:v>1.1078490000000001</c:v>
                </c:pt>
                <c:pt idx="3432">
                  <c:v>1.1132610000000001</c:v>
                </c:pt>
                <c:pt idx="3433">
                  <c:v>1.118285</c:v>
                </c:pt>
                <c:pt idx="3434">
                  <c:v>1.1233709999999999</c:v>
                </c:pt>
                <c:pt idx="3435">
                  <c:v>1.1297900000000001</c:v>
                </c:pt>
                <c:pt idx="3436">
                  <c:v>1.138228</c:v>
                </c:pt>
                <c:pt idx="3437">
                  <c:v>1.1484559999999999</c:v>
                </c:pt>
                <c:pt idx="3438">
                  <c:v>1.1592119999999999</c:v>
                </c:pt>
                <c:pt idx="3439">
                  <c:v>1.1687209999999999</c:v>
                </c:pt>
                <c:pt idx="3440">
                  <c:v>1.1759539999999999</c:v>
                </c:pt>
                <c:pt idx="3441">
                  <c:v>1.1810700000000001</c:v>
                </c:pt>
                <c:pt idx="3442">
                  <c:v>1.184499</c:v>
                </c:pt>
                <c:pt idx="3443">
                  <c:v>1.186736</c:v>
                </c:pt>
                <c:pt idx="3444">
                  <c:v>1.1889369999999999</c:v>
                </c:pt>
                <c:pt idx="3445">
                  <c:v>1.1922189999999999</c:v>
                </c:pt>
                <c:pt idx="3446">
                  <c:v>1.1964239999999999</c:v>
                </c:pt>
                <c:pt idx="3447">
                  <c:v>1.2003999999999999</c:v>
                </c:pt>
                <c:pt idx="3448">
                  <c:v>1.2033130000000001</c:v>
                </c:pt>
                <c:pt idx="3449">
                  <c:v>1.204966</c:v>
                </c:pt>
                <c:pt idx="3450">
                  <c:v>1.2052449999999999</c:v>
                </c:pt>
                <c:pt idx="3451">
                  <c:v>1.204121</c:v>
                </c:pt>
                <c:pt idx="3452">
                  <c:v>1.2015400000000001</c:v>
                </c:pt>
                <c:pt idx="3453">
                  <c:v>1.197225</c:v>
                </c:pt>
                <c:pt idx="3454">
                  <c:v>1.191255</c:v>
                </c:pt>
                <c:pt idx="3455">
                  <c:v>1.1840949999999999</c:v>
                </c:pt>
                <c:pt idx="3456">
                  <c:v>1.176431</c:v>
                </c:pt>
                <c:pt idx="3457">
                  <c:v>1.169794</c:v>
                </c:pt>
                <c:pt idx="3458">
                  <c:v>1.165778</c:v>
                </c:pt>
                <c:pt idx="3459">
                  <c:v>1.164436</c:v>
                </c:pt>
                <c:pt idx="3460">
                  <c:v>1.164981</c:v>
                </c:pt>
                <c:pt idx="3461">
                  <c:v>1.167127</c:v>
                </c:pt>
                <c:pt idx="3462">
                  <c:v>1.1705140000000001</c:v>
                </c:pt>
                <c:pt idx="3463">
                  <c:v>1.174158</c:v>
                </c:pt>
                <c:pt idx="3464">
                  <c:v>1.177135</c:v>
                </c:pt>
                <c:pt idx="3465">
                  <c:v>1.1786399999999999</c:v>
                </c:pt>
                <c:pt idx="3466">
                  <c:v>1.1778550000000001</c:v>
                </c:pt>
                <c:pt idx="3467">
                  <c:v>1.17452</c:v>
                </c:pt>
                <c:pt idx="3468">
                  <c:v>1.169446</c:v>
                </c:pt>
                <c:pt idx="3469">
                  <c:v>1.164137</c:v>
                </c:pt>
                <c:pt idx="3470">
                  <c:v>1.159527</c:v>
                </c:pt>
                <c:pt idx="3471">
                  <c:v>1.156018</c:v>
                </c:pt>
                <c:pt idx="3472">
                  <c:v>1.1540779999999999</c:v>
                </c:pt>
                <c:pt idx="3473">
                  <c:v>1.153815</c:v>
                </c:pt>
                <c:pt idx="3474">
                  <c:v>1.155151</c:v>
                </c:pt>
                <c:pt idx="3475">
                  <c:v>1.158026</c:v>
                </c:pt>
                <c:pt idx="3476">
                  <c:v>1.1615709999999999</c:v>
                </c:pt>
                <c:pt idx="3477">
                  <c:v>1.164137</c:v>
                </c:pt>
                <c:pt idx="3478">
                  <c:v>1.164598</c:v>
                </c:pt>
                <c:pt idx="3479">
                  <c:v>1.1627940000000001</c:v>
                </c:pt>
                <c:pt idx="3480">
                  <c:v>1.1588970000000001</c:v>
                </c:pt>
                <c:pt idx="3481">
                  <c:v>1.1534629999999999</c:v>
                </c:pt>
                <c:pt idx="3482">
                  <c:v>1.1477090000000001</c:v>
                </c:pt>
                <c:pt idx="3483">
                  <c:v>1.142469</c:v>
                </c:pt>
                <c:pt idx="3484">
                  <c:v>1.1377889999999999</c:v>
                </c:pt>
                <c:pt idx="3485">
                  <c:v>1.1337919999999999</c:v>
                </c:pt>
                <c:pt idx="3486">
                  <c:v>1.1307879999999999</c:v>
                </c:pt>
                <c:pt idx="3487">
                  <c:v>1.1289499999999999</c:v>
                </c:pt>
                <c:pt idx="3488">
                  <c:v>1.127991</c:v>
                </c:pt>
                <c:pt idx="3489">
                  <c:v>1.127524</c:v>
                </c:pt>
                <c:pt idx="3490">
                  <c:v>1.1274029999999999</c:v>
                </c:pt>
                <c:pt idx="3491">
                  <c:v>1.126593</c:v>
                </c:pt>
                <c:pt idx="3492">
                  <c:v>1.123521</c:v>
                </c:pt>
                <c:pt idx="3493">
                  <c:v>1.11781</c:v>
                </c:pt>
                <c:pt idx="3494">
                  <c:v>1.1097600000000001</c:v>
                </c:pt>
                <c:pt idx="3495">
                  <c:v>1.099505</c:v>
                </c:pt>
                <c:pt idx="3496">
                  <c:v>1.087628</c:v>
                </c:pt>
                <c:pt idx="3497">
                  <c:v>1.074945</c:v>
                </c:pt>
                <c:pt idx="3498">
                  <c:v>1.061771</c:v>
                </c:pt>
                <c:pt idx="3499">
                  <c:v>1.0479529999999999</c:v>
                </c:pt>
                <c:pt idx="3500">
                  <c:v>1.033401</c:v>
                </c:pt>
                <c:pt idx="3501">
                  <c:v>1.01867</c:v>
                </c:pt>
                <c:pt idx="3502">
                  <c:v>1.00502</c:v>
                </c:pt>
                <c:pt idx="3503">
                  <c:v>0.99409700000000001</c:v>
                </c:pt>
                <c:pt idx="3504">
                  <c:v>0.98694899999999997</c:v>
                </c:pt>
                <c:pt idx="3505">
                  <c:v>0.98316800000000004</c:v>
                </c:pt>
                <c:pt idx="3506">
                  <c:v>0.98154200000000003</c:v>
                </c:pt>
                <c:pt idx="3507">
                  <c:v>0.98096099999999997</c:v>
                </c:pt>
                <c:pt idx="3508">
                  <c:v>0.98072400000000004</c:v>
                </c:pt>
                <c:pt idx="3509">
                  <c:v>0.98071900000000001</c:v>
                </c:pt>
                <c:pt idx="3510">
                  <c:v>0.98048100000000005</c:v>
                </c:pt>
                <c:pt idx="3511">
                  <c:v>0.97856699999999996</c:v>
                </c:pt>
                <c:pt idx="3512">
                  <c:v>0.97416100000000005</c:v>
                </c:pt>
                <c:pt idx="3513">
                  <c:v>0.96781700000000004</c:v>
                </c:pt>
                <c:pt idx="3514">
                  <c:v>0.96025499999999997</c:v>
                </c:pt>
                <c:pt idx="3515">
                  <c:v>0.95156799999999997</c:v>
                </c:pt>
                <c:pt idx="3516">
                  <c:v>0.94200399999999995</c:v>
                </c:pt>
                <c:pt idx="3517">
                  <c:v>0.93281499999999995</c:v>
                </c:pt>
                <c:pt idx="3518">
                  <c:v>0.92498000000000002</c:v>
                </c:pt>
                <c:pt idx="3519">
                  <c:v>0.918516</c:v>
                </c:pt>
                <c:pt idx="3520">
                  <c:v>0.91358499999999998</c:v>
                </c:pt>
                <c:pt idx="3521">
                  <c:v>0.91038399999999997</c:v>
                </c:pt>
                <c:pt idx="3522">
                  <c:v>0.908466</c:v>
                </c:pt>
                <c:pt idx="3523">
                  <c:v>0.90751899999999996</c:v>
                </c:pt>
                <c:pt idx="3524">
                  <c:v>0.90737999999999996</c:v>
                </c:pt>
                <c:pt idx="3525">
                  <c:v>0.90721099999999999</c:v>
                </c:pt>
                <c:pt idx="3526">
                  <c:v>0.906362</c:v>
                </c:pt>
                <c:pt idx="3527">
                  <c:v>0.90495999999999999</c:v>
                </c:pt>
                <c:pt idx="3528">
                  <c:v>0.90281299999999998</c:v>
                </c:pt>
                <c:pt idx="3529">
                  <c:v>0.89897300000000002</c:v>
                </c:pt>
                <c:pt idx="3530">
                  <c:v>0.89301699999999995</c:v>
                </c:pt>
                <c:pt idx="3531">
                  <c:v>0.88569399999999998</c:v>
                </c:pt>
                <c:pt idx="3532">
                  <c:v>0.87784200000000001</c:v>
                </c:pt>
                <c:pt idx="3533">
                  <c:v>0.86999400000000005</c:v>
                </c:pt>
                <c:pt idx="3534">
                  <c:v>0.86294899999999997</c:v>
                </c:pt>
                <c:pt idx="3535">
                  <c:v>0.85732600000000003</c:v>
                </c:pt>
                <c:pt idx="3536">
                  <c:v>0.852657</c:v>
                </c:pt>
                <c:pt idx="3537">
                  <c:v>0.84816800000000003</c:v>
                </c:pt>
                <c:pt idx="3538">
                  <c:v>0.84325300000000003</c:v>
                </c:pt>
                <c:pt idx="3539">
                  <c:v>0.83679300000000001</c:v>
                </c:pt>
                <c:pt idx="3540">
                  <c:v>0.82866300000000004</c:v>
                </c:pt>
                <c:pt idx="3541">
                  <c:v>0.82043100000000002</c:v>
                </c:pt>
                <c:pt idx="3542">
                  <c:v>0.81298099999999995</c:v>
                </c:pt>
                <c:pt idx="3543">
                  <c:v>0.80593300000000001</c:v>
                </c:pt>
                <c:pt idx="3544">
                  <c:v>0.79874900000000004</c:v>
                </c:pt>
                <c:pt idx="3545">
                  <c:v>0.79086199999999995</c:v>
                </c:pt>
                <c:pt idx="3546">
                  <c:v>0.78257200000000005</c:v>
                </c:pt>
                <c:pt idx="3547">
                  <c:v>0.775586</c:v>
                </c:pt>
                <c:pt idx="3548">
                  <c:v>0.77156999999999998</c:v>
                </c:pt>
                <c:pt idx="3549">
                  <c:v>0.771451</c:v>
                </c:pt>
                <c:pt idx="3550">
                  <c:v>0.77513699999999996</c:v>
                </c:pt>
                <c:pt idx="3551">
                  <c:v>0.78090499999999996</c:v>
                </c:pt>
                <c:pt idx="3552">
                  <c:v>0.78620900000000005</c:v>
                </c:pt>
                <c:pt idx="3553">
                  <c:v>0.789269</c:v>
                </c:pt>
                <c:pt idx="3554">
                  <c:v>0.79020000000000001</c:v>
                </c:pt>
                <c:pt idx="3555">
                  <c:v>0.790126</c:v>
                </c:pt>
                <c:pt idx="3556">
                  <c:v>0.78917199999999998</c:v>
                </c:pt>
                <c:pt idx="3557">
                  <c:v>0.78633500000000001</c:v>
                </c:pt>
                <c:pt idx="3558">
                  <c:v>0.78133600000000003</c:v>
                </c:pt>
                <c:pt idx="3559">
                  <c:v>0.775783</c:v>
                </c:pt>
                <c:pt idx="3560">
                  <c:v>0.77174399999999999</c:v>
                </c:pt>
                <c:pt idx="3561">
                  <c:v>0.769868</c:v>
                </c:pt>
                <c:pt idx="3562">
                  <c:v>0.77001699999999995</c:v>
                </c:pt>
                <c:pt idx="3563">
                  <c:v>0.77268800000000004</c:v>
                </c:pt>
                <c:pt idx="3564">
                  <c:v>0.778173</c:v>
                </c:pt>
                <c:pt idx="3565">
                  <c:v>0.78557699999999997</c:v>
                </c:pt>
                <c:pt idx="3566">
                  <c:v>0.79364900000000005</c:v>
                </c:pt>
                <c:pt idx="3567">
                  <c:v>0.80096699999999998</c:v>
                </c:pt>
                <c:pt idx="3568">
                  <c:v>0.80581800000000003</c:v>
                </c:pt>
                <c:pt idx="3569">
                  <c:v>0.80737400000000004</c:v>
                </c:pt>
                <c:pt idx="3570">
                  <c:v>0.80666899999999997</c:v>
                </c:pt>
                <c:pt idx="3571">
                  <c:v>0.80535000000000001</c:v>
                </c:pt>
                <c:pt idx="3572">
                  <c:v>0.803921</c:v>
                </c:pt>
                <c:pt idx="3573">
                  <c:v>0.80258799999999997</c:v>
                </c:pt>
                <c:pt idx="3574">
                  <c:v>0.80210599999999999</c:v>
                </c:pt>
                <c:pt idx="3575">
                  <c:v>0.80287299999999995</c:v>
                </c:pt>
                <c:pt idx="3576">
                  <c:v>0.80495099999999997</c:v>
                </c:pt>
                <c:pt idx="3577">
                  <c:v>0.80817899999999998</c:v>
                </c:pt>
                <c:pt idx="3578">
                  <c:v>0.81158399999999997</c:v>
                </c:pt>
                <c:pt idx="3579">
                  <c:v>0.81402600000000003</c:v>
                </c:pt>
                <c:pt idx="3580">
                  <c:v>0.81487600000000004</c:v>
                </c:pt>
                <c:pt idx="3581">
                  <c:v>0.81398999999999999</c:v>
                </c:pt>
                <c:pt idx="3582">
                  <c:v>0.81199699999999997</c:v>
                </c:pt>
                <c:pt idx="3583">
                  <c:v>0.80952500000000005</c:v>
                </c:pt>
                <c:pt idx="3584">
                  <c:v>0.80658300000000005</c:v>
                </c:pt>
                <c:pt idx="3585">
                  <c:v>0.80366800000000005</c:v>
                </c:pt>
                <c:pt idx="3586">
                  <c:v>0.80176999999999998</c:v>
                </c:pt>
                <c:pt idx="3587">
                  <c:v>0.80159000000000002</c:v>
                </c:pt>
                <c:pt idx="3588">
                  <c:v>0.80381000000000002</c:v>
                </c:pt>
                <c:pt idx="3589">
                  <c:v>0.80867599999999995</c:v>
                </c:pt>
                <c:pt idx="3590">
                  <c:v>0.81538900000000003</c:v>
                </c:pt>
                <c:pt idx="3591">
                  <c:v>0.82306999999999997</c:v>
                </c:pt>
                <c:pt idx="3592">
                  <c:v>0.83148299999999997</c:v>
                </c:pt>
                <c:pt idx="3593">
                  <c:v>0.84005600000000002</c:v>
                </c:pt>
                <c:pt idx="3594">
                  <c:v>0.84768600000000005</c:v>
                </c:pt>
                <c:pt idx="3595">
                  <c:v>0.85473200000000005</c:v>
                </c:pt>
                <c:pt idx="3596">
                  <c:v>0.862765</c:v>
                </c:pt>
                <c:pt idx="3597">
                  <c:v>0.87138499999999997</c:v>
                </c:pt>
                <c:pt idx="3598">
                  <c:v>0.87850300000000003</c:v>
                </c:pt>
                <c:pt idx="3599">
                  <c:v>0.88319999999999999</c:v>
                </c:pt>
                <c:pt idx="3600">
                  <c:v>0.88592800000000005</c:v>
                </c:pt>
                <c:pt idx="3601">
                  <c:v>0.88734199999999996</c:v>
                </c:pt>
                <c:pt idx="3602">
                  <c:v>0.88839800000000002</c:v>
                </c:pt>
                <c:pt idx="3603">
                  <c:v>0.89080700000000002</c:v>
                </c:pt>
                <c:pt idx="3604">
                  <c:v>0.89641199999999999</c:v>
                </c:pt>
                <c:pt idx="3605">
                  <c:v>0.90610800000000002</c:v>
                </c:pt>
                <c:pt idx="3606">
                  <c:v>0.91961499999999996</c:v>
                </c:pt>
                <c:pt idx="3607">
                  <c:v>0.93567199999999995</c:v>
                </c:pt>
                <c:pt idx="3608">
                  <c:v>0.95181300000000002</c:v>
                </c:pt>
                <c:pt idx="3609">
                  <c:v>0.96545899999999996</c:v>
                </c:pt>
                <c:pt idx="3610">
                  <c:v>0.97570699999999999</c:v>
                </c:pt>
                <c:pt idx="3611">
                  <c:v>0.982796</c:v>
                </c:pt>
                <c:pt idx="3612">
                  <c:v>0.98683699999999996</c:v>
                </c:pt>
                <c:pt idx="3613">
                  <c:v>0.98847600000000002</c:v>
                </c:pt>
                <c:pt idx="3614">
                  <c:v>0.98963699999999999</c:v>
                </c:pt>
                <c:pt idx="3615">
                  <c:v>0.99206399999999995</c:v>
                </c:pt>
                <c:pt idx="3616">
                  <c:v>0.99604300000000001</c:v>
                </c:pt>
                <c:pt idx="3617">
                  <c:v>1.001145</c:v>
                </c:pt>
                <c:pt idx="3618">
                  <c:v>1.007063</c:v>
                </c:pt>
                <c:pt idx="3619">
                  <c:v>1.013563</c:v>
                </c:pt>
                <c:pt idx="3620">
                  <c:v>1.0205470000000001</c:v>
                </c:pt>
                <c:pt idx="3621">
                  <c:v>1.0280400000000001</c:v>
                </c:pt>
                <c:pt idx="3622">
                  <c:v>1.0351619999999999</c:v>
                </c:pt>
                <c:pt idx="3623">
                  <c:v>1.040319</c:v>
                </c:pt>
                <c:pt idx="3624">
                  <c:v>1.042964</c:v>
                </c:pt>
                <c:pt idx="3625">
                  <c:v>1.043407</c:v>
                </c:pt>
                <c:pt idx="3626">
                  <c:v>1.0416510000000001</c:v>
                </c:pt>
                <c:pt idx="3627">
                  <c:v>1.0383290000000001</c:v>
                </c:pt>
                <c:pt idx="3628">
                  <c:v>1.035488</c:v>
                </c:pt>
                <c:pt idx="3629">
                  <c:v>1.034913</c:v>
                </c:pt>
                <c:pt idx="3630">
                  <c:v>1.037339</c:v>
                </c:pt>
                <c:pt idx="3631">
                  <c:v>1.0435129999999999</c:v>
                </c:pt>
                <c:pt idx="3632">
                  <c:v>1.0531710000000001</c:v>
                </c:pt>
                <c:pt idx="3633">
                  <c:v>1.064425</c:v>
                </c:pt>
                <c:pt idx="3634">
                  <c:v>1.0759840000000001</c:v>
                </c:pt>
                <c:pt idx="3635">
                  <c:v>1.0871360000000001</c:v>
                </c:pt>
                <c:pt idx="3636">
                  <c:v>1.09663</c:v>
                </c:pt>
                <c:pt idx="3637">
                  <c:v>1.103723</c:v>
                </c:pt>
                <c:pt idx="3638">
                  <c:v>1.1082639999999999</c:v>
                </c:pt>
                <c:pt idx="3639">
                  <c:v>1.109996</c:v>
                </c:pt>
                <c:pt idx="3640">
                  <c:v>1.109399</c:v>
                </c:pt>
                <c:pt idx="3641">
                  <c:v>1.1084240000000001</c:v>
                </c:pt>
                <c:pt idx="3642">
                  <c:v>1.1089659999999999</c:v>
                </c:pt>
                <c:pt idx="3643">
                  <c:v>1.1112470000000001</c:v>
                </c:pt>
                <c:pt idx="3644">
                  <c:v>1.1149849999999999</c:v>
                </c:pt>
                <c:pt idx="3645">
                  <c:v>1.120889</c:v>
                </c:pt>
                <c:pt idx="3646">
                  <c:v>1.1296919999999999</c:v>
                </c:pt>
                <c:pt idx="3647">
                  <c:v>1.140846</c:v>
                </c:pt>
                <c:pt idx="3648">
                  <c:v>1.1530879999999999</c:v>
                </c:pt>
                <c:pt idx="3649">
                  <c:v>1.164947</c:v>
                </c:pt>
                <c:pt idx="3650">
                  <c:v>1.1746319999999999</c:v>
                </c:pt>
                <c:pt idx="3651">
                  <c:v>1.1814119999999999</c:v>
                </c:pt>
                <c:pt idx="3652">
                  <c:v>1.1858690000000001</c:v>
                </c:pt>
                <c:pt idx="3653">
                  <c:v>1.188142</c:v>
                </c:pt>
                <c:pt idx="3654">
                  <c:v>1.187851</c:v>
                </c:pt>
                <c:pt idx="3655">
                  <c:v>1.1852609999999999</c:v>
                </c:pt>
                <c:pt idx="3656">
                  <c:v>1.1815340000000001</c:v>
                </c:pt>
                <c:pt idx="3657">
                  <c:v>1.178042</c:v>
                </c:pt>
                <c:pt idx="3658">
                  <c:v>1.17537</c:v>
                </c:pt>
                <c:pt idx="3659">
                  <c:v>1.1733560000000001</c:v>
                </c:pt>
                <c:pt idx="3660">
                  <c:v>1.1724289999999999</c:v>
                </c:pt>
                <c:pt idx="3661">
                  <c:v>1.173298</c:v>
                </c:pt>
                <c:pt idx="3662">
                  <c:v>1.1752940000000001</c:v>
                </c:pt>
                <c:pt idx="3663">
                  <c:v>1.176709</c:v>
                </c:pt>
                <c:pt idx="3664">
                  <c:v>1.1762710000000001</c:v>
                </c:pt>
                <c:pt idx="3665">
                  <c:v>1.1735910000000001</c:v>
                </c:pt>
                <c:pt idx="3666">
                  <c:v>1.168668</c:v>
                </c:pt>
                <c:pt idx="3667">
                  <c:v>1.1621459999999999</c:v>
                </c:pt>
                <c:pt idx="3668">
                  <c:v>1.1557329999999999</c:v>
                </c:pt>
                <c:pt idx="3669">
                  <c:v>1.150925</c:v>
                </c:pt>
                <c:pt idx="3670">
                  <c:v>1.148072</c:v>
                </c:pt>
                <c:pt idx="3671">
                  <c:v>1.1472830000000001</c:v>
                </c:pt>
                <c:pt idx="3672">
                  <c:v>1.148922</c:v>
                </c:pt>
                <c:pt idx="3673">
                  <c:v>1.1525650000000001</c:v>
                </c:pt>
                <c:pt idx="3674">
                  <c:v>1.156755</c:v>
                </c:pt>
                <c:pt idx="3675">
                  <c:v>1.160291</c:v>
                </c:pt>
                <c:pt idx="3676">
                  <c:v>1.1627730000000001</c:v>
                </c:pt>
                <c:pt idx="3677">
                  <c:v>1.163891</c:v>
                </c:pt>
                <c:pt idx="3678">
                  <c:v>1.162693</c:v>
                </c:pt>
                <c:pt idx="3679">
                  <c:v>1.1584810000000001</c:v>
                </c:pt>
                <c:pt idx="3680">
                  <c:v>1.152091</c:v>
                </c:pt>
                <c:pt idx="3681">
                  <c:v>1.1455569999999999</c:v>
                </c:pt>
                <c:pt idx="3682">
                  <c:v>1.141095</c:v>
                </c:pt>
                <c:pt idx="3683">
                  <c:v>1.139858</c:v>
                </c:pt>
                <c:pt idx="3684">
                  <c:v>1.141608</c:v>
                </c:pt>
                <c:pt idx="3685">
                  <c:v>1.1451119999999999</c:v>
                </c:pt>
                <c:pt idx="3686">
                  <c:v>1.1487879999999999</c:v>
                </c:pt>
                <c:pt idx="3687">
                  <c:v>1.151573</c:v>
                </c:pt>
                <c:pt idx="3688">
                  <c:v>1.1528929999999999</c:v>
                </c:pt>
                <c:pt idx="3689">
                  <c:v>1.1524509999999999</c:v>
                </c:pt>
                <c:pt idx="3690">
                  <c:v>1.150007</c:v>
                </c:pt>
                <c:pt idx="3691">
                  <c:v>1.1454979999999999</c:v>
                </c:pt>
                <c:pt idx="3692">
                  <c:v>1.139543</c:v>
                </c:pt>
                <c:pt idx="3693">
                  <c:v>1.1332150000000001</c:v>
                </c:pt>
                <c:pt idx="3694">
                  <c:v>1.127726</c:v>
                </c:pt>
                <c:pt idx="3695">
                  <c:v>1.123934</c:v>
                </c:pt>
                <c:pt idx="3696">
                  <c:v>1.1218090000000001</c:v>
                </c:pt>
                <c:pt idx="3697">
                  <c:v>1.1207739999999999</c:v>
                </c:pt>
                <c:pt idx="3698">
                  <c:v>1.1199410000000001</c:v>
                </c:pt>
                <c:pt idx="3699">
                  <c:v>1.11836</c:v>
                </c:pt>
                <c:pt idx="3700">
                  <c:v>1.1153599999999999</c:v>
                </c:pt>
                <c:pt idx="3701">
                  <c:v>1.1103419999999999</c:v>
                </c:pt>
                <c:pt idx="3702">
                  <c:v>1.1030089999999999</c:v>
                </c:pt>
                <c:pt idx="3703">
                  <c:v>1.0934410000000001</c:v>
                </c:pt>
                <c:pt idx="3704">
                  <c:v>1.0815380000000001</c:v>
                </c:pt>
                <c:pt idx="3705">
                  <c:v>1.0674680000000001</c:v>
                </c:pt>
                <c:pt idx="3706">
                  <c:v>1.0525679999999999</c:v>
                </c:pt>
                <c:pt idx="3707">
                  <c:v>1.0390839999999999</c:v>
                </c:pt>
                <c:pt idx="3708">
                  <c:v>1.028624</c:v>
                </c:pt>
                <c:pt idx="3709">
                  <c:v>1.021288</c:v>
                </c:pt>
                <c:pt idx="3710">
                  <c:v>1.016383</c:v>
                </c:pt>
                <c:pt idx="3711">
                  <c:v>1.0127649999999999</c:v>
                </c:pt>
                <c:pt idx="3712">
                  <c:v>1.009452</c:v>
                </c:pt>
                <c:pt idx="3713">
                  <c:v>1.0066999999999999</c:v>
                </c:pt>
                <c:pt idx="3714">
                  <c:v>1.0048840000000001</c:v>
                </c:pt>
                <c:pt idx="3715">
                  <c:v>1.0028729999999999</c:v>
                </c:pt>
                <c:pt idx="3716">
                  <c:v>0.99873500000000004</c:v>
                </c:pt>
                <c:pt idx="3717">
                  <c:v>0.99150400000000005</c:v>
                </c:pt>
                <c:pt idx="3718">
                  <c:v>0.98195600000000005</c:v>
                </c:pt>
                <c:pt idx="3719">
                  <c:v>0.97197900000000004</c:v>
                </c:pt>
                <c:pt idx="3720">
                  <c:v>0.96377400000000002</c:v>
                </c:pt>
                <c:pt idx="3721">
                  <c:v>0.95882100000000003</c:v>
                </c:pt>
                <c:pt idx="3722">
                  <c:v>0.95664700000000003</c:v>
                </c:pt>
                <c:pt idx="3723">
                  <c:v>0.95555900000000005</c:v>
                </c:pt>
                <c:pt idx="3724">
                  <c:v>0.95454700000000003</c:v>
                </c:pt>
                <c:pt idx="3725">
                  <c:v>0.95339300000000005</c:v>
                </c:pt>
                <c:pt idx="3726">
                  <c:v>0.95209299999999997</c:v>
                </c:pt>
                <c:pt idx="3727">
                  <c:v>0.95089299999999999</c:v>
                </c:pt>
                <c:pt idx="3728">
                  <c:v>0.94957100000000005</c:v>
                </c:pt>
                <c:pt idx="3729">
                  <c:v>0.94733400000000001</c:v>
                </c:pt>
                <c:pt idx="3730">
                  <c:v>0.94348900000000002</c:v>
                </c:pt>
                <c:pt idx="3731">
                  <c:v>0.93765200000000004</c:v>
                </c:pt>
                <c:pt idx="3732">
                  <c:v>0.93008999999999997</c:v>
                </c:pt>
                <c:pt idx="3733">
                  <c:v>0.92173799999999995</c:v>
                </c:pt>
                <c:pt idx="3734">
                  <c:v>0.91417400000000004</c:v>
                </c:pt>
                <c:pt idx="3735">
                  <c:v>0.90925199999999995</c:v>
                </c:pt>
                <c:pt idx="3736">
                  <c:v>0.90769599999999995</c:v>
                </c:pt>
                <c:pt idx="3737">
                  <c:v>0.90832900000000005</c:v>
                </c:pt>
                <c:pt idx="3738">
                  <c:v>0.90949800000000003</c:v>
                </c:pt>
                <c:pt idx="3739">
                  <c:v>0.91020400000000001</c:v>
                </c:pt>
                <c:pt idx="3740">
                  <c:v>0.90956400000000004</c:v>
                </c:pt>
                <c:pt idx="3741">
                  <c:v>0.90687499999999999</c:v>
                </c:pt>
                <c:pt idx="3742">
                  <c:v>0.90207300000000001</c:v>
                </c:pt>
                <c:pt idx="3743">
                  <c:v>0.89537500000000003</c:v>
                </c:pt>
                <c:pt idx="3744">
                  <c:v>0.88636499999999996</c:v>
                </c:pt>
                <c:pt idx="3745">
                  <c:v>0.87496200000000002</c:v>
                </c:pt>
                <c:pt idx="3746">
                  <c:v>0.86282400000000004</c:v>
                </c:pt>
                <c:pt idx="3747">
                  <c:v>0.85148900000000005</c:v>
                </c:pt>
                <c:pt idx="3748">
                  <c:v>0.84133899999999995</c:v>
                </c:pt>
                <c:pt idx="3749">
                  <c:v>0.83283099999999999</c:v>
                </c:pt>
                <c:pt idx="3750">
                  <c:v>0.82597200000000004</c:v>
                </c:pt>
                <c:pt idx="3751">
                  <c:v>0.81970900000000002</c:v>
                </c:pt>
                <c:pt idx="3752">
                  <c:v>0.81398300000000001</c:v>
                </c:pt>
                <c:pt idx="3753">
                  <c:v>0.81022400000000006</c:v>
                </c:pt>
                <c:pt idx="3754">
                  <c:v>0.80899299999999996</c:v>
                </c:pt>
                <c:pt idx="3755">
                  <c:v>0.80942000000000003</c:v>
                </c:pt>
                <c:pt idx="3756">
                  <c:v>0.81145999999999996</c:v>
                </c:pt>
                <c:pt idx="3757">
                  <c:v>0.81615099999999996</c:v>
                </c:pt>
                <c:pt idx="3758">
                  <c:v>0.82168399999999997</c:v>
                </c:pt>
                <c:pt idx="3759">
                  <c:v>0.82442499999999996</c:v>
                </c:pt>
                <c:pt idx="3760">
                  <c:v>0.82374999999999998</c:v>
                </c:pt>
                <c:pt idx="3761">
                  <c:v>0.82079999999999997</c:v>
                </c:pt>
                <c:pt idx="3762">
                  <c:v>0.81673300000000004</c:v>
                </c:pt>
                <c:pt idx="3763">
                  <c:v>0.81347199999999997</c:v>
                </c:pt>
                <c:pt idx="3764">
                  <c:v>0.81242499999999995</c:v>
                </c:pt>
                <c:pt idx="3765">
                  <c:v>0.81295399999999995</c:v>
                </c:pt>
                <c:pt idx="3766">
                  <c:v>0.81323900000000005</c:v>
                </c:pt>
                <c:pt idx="3767">
                  <c:v>0.81231100000000001</c:v>
                </c:pt>
                <c:pt idx="3768">
                  <c:v>0.810307</c:v>
                </c:pt>
                <c:pt idx="3769">
                  <c:v>0.80771099999999996</c:v>
                </c:pt>
                <c:pt idx="3770">
                  <c:v>0.80516200000000004</c:v>
                </c:pt>
                <c:pt idx="3771">
                  <c:v>0.80303199999999997</c:v>
                </c:pt>
                <c:pt idx="3772">
                  <c:v>0.80163300000000004</c:v>
                </c:pt>
                <c:pt idx="3773">
                  <c:v>0.80162599999999995</c:v>
                </c:pt>
                <c:pt idx="3774">
                  <c:v>0.80378000000000005</c:v>
                </c:pt>
                <c:pt idx="3775">
                  <c:v>0.80862800000000001</c:v>
                </c:pt>
                <c:pt idx="3776">
                  <c:v>0.81578799999999996</c:v>
                </c:pt>
                <c:pt idx="3777">
                  <c:v>0.82394699999999998</c:v>
                </c:pt>
                <c:pt idx="3778">
                  <c:v>0.83137000000000005</c:v>
                </c:pt>
                <c:pt idx="3779">
                  <c:v>0.83633100000000005</c:v>
                </c:pt>
                <c:pt idx="3780">
                  <c:v>0.83807600000000004</c:v>
                </c:pt>
                <c:pt idx="3781">
                  <c:v>0.83735099999999996</c:v>
                </c:pt>
                <c:pt idx="3782">
                  <c:v>0.83562099999999995</c:v>
                </c:pt>
                <c:pt idx="3783">
                  <c:v>0.83341799999999999</c:v>
                </c:pt>
                <c:pt idx="3784">
                  <c:v>0.83026</c:v>
                </c:pt>
                <c:pt idx="3785">
                  <c:v>0.82642599999999999</c:v>
                </c:pt>
                <c:pt idx="3786">
                  <c:v>0.823075</c:v>
                </c:pt>
                <c:pt idx="3787">
                  <c:v>0.82125700000000001</c:v>
                </c:pt>
                <c:pt idx="3788">
                  <c:v>0.82159700000000002</c:v>
                </c:pt>
                <c:pt idx="3789">
                  <c:v>0.82385399999999998</c:v>
                </c:pt>
                <c:pt idx="3790">
                  <c:v>0.82694199999999995</c:v>
                </c:pt>
                <c:pt idx="3791">
                  <c:v>0.82957999999999998</c:v>
                </c:pt>
                <c:pt idx="3792">
                  <c:v>0.83073200000000003</c:v>
                </c:pt>
                <c:pt idx="3793">
                  <c:v>0.83008300000000002</c:v>
                </c:pt>
                <c:pt idx="3794">
                  <c:v>0.82839200000000002</c:v>
                </c:pt>
                <c:pt idx="3795">
                  <c:v>0.826986</c:v>
                </c:pt>
                <c:pt idx="3796">
                  <c:v>0.82686499999999996</c:v>
                </c:pt>
                <c:pt idx="3797">
                  <c:v>0.82858500000000002</c:v>
                </c:pt>
                <c:pt idx="3798">
                  <c:v>0.83240899999999995</c:v>
                </c:pt>
                <c:pt idx="3799">
                  <c:v>0.83790500000000001</c:v>
                </c:pt>
                <c:pt idx="3800">
                  <c:v>0.84445700000000001</c:v>
                </c:pt>
                <c:pt idx="3801">
                  <c:v>0.85214000000000001</c:v>
                </c:pt>
                <c:pt idx="3802">
                  <c:v>0.86118899999999998</c:v>
                </c:pt>
                <c:pt idx="3803">
                  <c:v>0.87133400000000005</c:v>
                </c:pt>
                <c:pt idx="3804">
                  <c:v>0.88136899999999996</c:v>
                </c:pt>
                <c:pt idx="3805">
                  <c:v>0.88936999999999999</c:v>
                </c:pt>
                <c:pt idx="3806">
                  <c:v>0.894042</c:v>
                </c:pt>
                <c:pt idx="3807">
                  <c:v>0.89542299999999997</c:v>
                </c:pt>
                <c:pt idx="3808">
                  <c:v>0.89488800000000002</c:v>
                </c:pt>
                <c:pt idx="3809">
                  <c:v>0.89466299999999999</c:v>
                </c:pt>
                <c:pt idx="3810">
                  <c:v>0.89642200000000005</c:v>
                </c:pt>
                <c:pt idx="3811">
                  <c:v>0.90077300000000005</c:v>
                </c:pt>
                <c:pt idx="3812">
                  <c:v>0.90805100000000005</c:v>
                </c:pt>
                <c:pt idx="3813">
                  <c:v>0.91833600000000004</c:v>
                </c:pt>
                <c:pt idx="3814">
                  <c:v>0.93047400000000002</c:v>
                </c:pt>
                <c:pt idx="3815">
                  <c:v>0.94259499999999996</c:v>
                </c:pt>
                <c:pt idx="3816">
                  <c:v>0.95362499999999994</c:v>
                </c:pt>
                <c:pt idx="3817">
                  <c:v>0.96343400000000001</c:v>
                </c:pt>
                <c:pt idx="3818">
                  <c:v>0.97220499999999999</c:v>
                </c:pt>
                <c:pt idx="3819">
                  <c:v>0.97970100000000004</c:v>
                </c:pt>
                <c:pt idx="3820">
                  <c:v>0.98566900000000002</c:v>
                </c:pt>
                <c:pt idx="3821">
                  <c:v>0.99059600000000003</c:v>
                </c:pt>
                <c:pt idx="3822">
                  <c:v>0.99500299999999997</c:v>
                </c:pt>
                <c:pt idx="3823">
                  <c:v>0.99928600000000001</c:v>
                </c:pt>
                <c:pt idx="3824">
                  <c:v>1.0038590000000001</c:v>
                </c:pt>
                <c:pt idx="3825">
                  <c:v>1.008799</c:v>
                </c:pt>
                <c:pt idx="3826">
                  <c:v>1.0144740000000001</c:v>
                </c:pt>
                <c:pt idx="3827">
                  <c:v>1.020529</c:v>
                </c:pt>
                <c:pt idx="3828">
                  <c:v>1.0242819999999999</c:v>
                </c:pt>
                <c:pt idx="3829">
                  <c:v>1.0245010000000001</c:v>
                </c:pt>
                <c:pt idx="3830">
                  <c:v>1.02363</c:v>
                </c:pt>
                <c:pt idx="3831">
                  <c:v>1.0234920000000001</c:v>
                </c:pt>
                <c:pt idx="3832">
                  <c:v>1.023639</c:v>
                </c:pt>
                <c:pt idx="3833">
                  <c:v>1.0235719999999999</c:v>
                </c:pt>
                <c:pt idx="3834">
                  <c:v>1.0236769999999999</c:v>
                </c:pt>
                <c:pt idx="3835">
                  <c:v>1.024966</c:v>
                </c:pt>
                <c:pt idx="3836">
                  <c:v>1.028178</c:v>
                </c:pt>
                <c:pt idx="3837">
                  <c:v>1.032945</c:v>
                </c:pt>
                <c:pt idx="3838">
                  <c:v>1.0386820000000001</c:v>
                </c:pt>
                <c:pt idx="3839">
                  <c:v>1.045658</c:v>
                </c:pt>
                <c:pt idx="3840">
                  <c:v>1.053917</c:v>
                </c:pt>
                <c:pt idx="3841">
                  <c:v>1.0624340000000001</c:v>
                </c:pt>
                <c:pt idx="3842">
                  <c:v>1.070219</c:v>
                </c:pt>
                <c:pt idx="3843">
                  <c:v>1.076603</c:v>
                </c:pt>
                <c:pt idx="3844">
                  <c:v>1.0808180000000001</c:v>
                </c:pt>
                <c:pt idx="3845">
                  <c:v>1.0826899999999999</c:v>
                </c:pt>
                <c:pt idx="3846">
                  <c:v>1.0829930000000001</c:v>
                </c:pt>
                <c:pt idx="3847">
                  <c:v>1.0830679999999999</c:v>
                </c:pt>
                <c:pt idx="3848">
                  <c:v>1.084508</c:v>
                </c:pt>
                <c:pt idx="3849">
                  <c:v>1.0881339999999999</c:v>
                </c:pt>
                <c:pt idx="3850">
                  <c:v>1.0932999999999999</c:v>
                </c:pt>
                <c:pt idx="3851">
                  <c:v>1.098962</c:v>
                </c:pt>
                <c:pt idx="3852">
                  <c:v>1.1049899999999999</c:v>
                </c:pt>
                <c:pt idx="3853">
                  <c:v>1.1120490000000001</c:v>
                </c:pt>
                <c:pt idx="3854">
                  <c:v>1.120179</c:v>
                </c:pt>
                <c:pt idx="3855">
                  <c:v>1.128347</c:v>
                </c:pt>
                <c:pt idx="3856">
                  <c:v>1.135667</c:v>
                </c:pt>
                <c:pt idx="3857">
                  <c:v>1.1417520000000001</c:v>
                </c:pt>
                <c:pt idx="3858">
                  <c:v>1.1465890000000001</c:v>
                </c:pt>
                <c:pt idx="3859">
                  <c:v>1.150552</c:v>
                </c:pt>
                <c:pt idx="3860">
                  <c:v>1.153535</c:v>
                </c:pt>
                <c:pt idx="3861">
                  <c:v>1.154976</c:v>
                </c:pt>
                <c:pt idx="3862">
                  <c:v>1.1547719999999999</c:v>
                </c:pt>
                <c:pt idx="3863">
                  <c:v>1.153653</c:v>
                </c:pt>
                <c:pt idx="3864">
                  <c:v>1.153197</c:v>
                </c:pt>
                <c:pt idx="3865">
                  <c:v>1.1547099999999999</c:v>
                </c:pt>
                <c:pt idx="3866">
                  <c:v>1.1581950000000001</c:v>
                </c:pt>
                <c:pt idx="3867">
                  <c:v>1.1627769999999999</c:v>
                </c:pt>
                <c:pt idx="3868">
                  <c:v>1.1671050000000001</c:v>
                </c:pt>
                <c:pt idx="3869">
                  <c:v>1.169829</c:v>
                </c:pt>
                <c:pt idx="3870">
                  <c:v>1.170455</c:v>
                </c:pt>
                <c:pt idx="3871">
                  <c:v>1.1691609999999999</c:v>
                </c:pt>
                <c:pt idx="3872">
                  <c:v>1.166315</c:v>
                </c:pt>
                <c:pt idx="3873">
                  <c:v>1.162785</c:v>
                </c:pt>
                <c:pt idx="3874">
                  <c:v>1.1593359999999999</c:v>
                </c:pt>
                <c:pt idx="3875">
                  <c:v>1.1557299999999999</c:v>
                </c:pt>
                <c:pt idx="3876">
                  <c:v>1.151103</c:v>
                </c:pt>
                <c:pt idx="3877">
                  <c:v>1.1452450000000001</c:v>
                </c:pt>
                <c:pt idx="3878">
                  <c:v>1.1392720000000001</c:v>
                </c:pt>
                <c:pt idx="3879">
                  <c:v>1.134204</c:v>
                </c:pt>
                <c:pt idx="3880">
                  <c:v>1.1300779999999999</c:v>
                </c:pt>
                <c:pt idx="3881">
                  <c:v>1.126838</c:v>
                </c:pt>
                <c:pt idx="3882">
                  <c:v>1.124614</c:v>
                </c:pt>
                <c:pt idx="3883">
                  <c:v>1.123543</c:v>
                </c:pt>
                <c:pt idx="3884">
                  <c:v>1.12398</c:v>
                </c:pt>
                <c:pt idx="3885">
                  <c:v>1.1263540000000001</c:v>
                </c:pt>
                <c:pt idx="3886">
                  <c:v>1.130457</c:v>
                </c:pt>
                <c:pt idx="3887">
                  <c:v>1.1354740000000001</c:v>
                </c:pt>
                <c:pt idx="3888">
                  <c:v>1.140366</c:v>
                </c:pt>
                <c:pt idx="3889">
                  <c:v>1.1437729999999999</c:v>
                </c:pt>
                <c:pt idx="3890">
                  <c:v>1.144131</c:v>
                </c:pt>
                <c:pt idx="3891">
                  <c:v>1.140606</c:v>
                </c:pt>
                <c:pt idx="3892">
                  <c:v>1.1344129999999999</c:v>
                </c:pt>
                <c:pt idx="3893">
                  <c:v>1.1276660000000001</c:v>
                </c:pt>
                <c:pt idx="3894">
                  <c:v>1.1216060000000001</c:v>
                </c:pt>
                <c:pt idx="3895">
                  <c:v>1.1170199999999999</c:v>
                </c:pt>
                <c:pt idx="3896">
                  <c:v>1.1143559999999999</c:v>
                </c:pt>
                <c:pt idx="3897">
                  <c:v>1.113745</c:v>
                </c:pt>
                <c:pt idx="3898">
                  <c:v>1.1154569999999999</c:v>
                </c:pt>
                <c:pt idx="3899">
                  <c:v>1.1193390000000001</c:v>
                </c:pt>
                <c:pt idx="3900">
                  <c:v>1.1245510000000001</c:v>
                </c:pt>
                <c:pt idx="3901">
                  <c:v>1.1299729999999999</c:v>
                </c:pt>
                <c:pt idx="3902">
                  <c:v>1.1340669999999999</c:v>
                </c:pt>
                <c:pt idx="3903">
                  <c:v>1.1351979999999999</c:v>
                </c:pt>
                <c:pt idx="3904">
                  <c:v>1.13286</c:v>
                </c:pt>
                <c:pt idx="3905">
                  <c:v>1.1280300000000001</c:v>
                </c:pt>
                <c:pt idx="3906">
                  <c:v>1.122052</c:v>
                </c:pt>
                <c:pt idx="3907">
                  <c:v>1.1152979999999999</c:v>
                </c:pt>
                <c:pt idx="3908">
                  <c:v>1.107191</c:v>
                </c:pt>
                <c:pt idx="3909">
                  <c:v>1.097472</c:v>
                </c:pt>
                <c:pt idx="3910">
                  <c:v>1.086722</c:v>
                </c:pt>
                <c:pt idx="3911">
                  <c:v>1.0759920000000001</c:v>
                </c:pt>
                <c:pt idx="3912">
                  <c:v>1.066368</c:v>
                </c:pt>
                <c:pt idx="3913">
                  <c:v>1.0586610000000001</c:v>
                </c:pt>
                <c:pt idx="3914">
                  <c:v>1.0530790000000001</c:v>
                </c:pt>
                <c:pt idx="3915">
                  <c:v>1.048797</c:v>
                </c:pt>
                <c:pt idx="3916">
                  <c:v>1.0442640000000001</c:v>
                </c:pt>
                <c:pt idx="3917">
                  <c:v>1.038278</c:v>
                </c:pt>
                <c:pt idx="3918">
                  <c:v>1.0305299999999999</c:v>
                </c:pt>
                <c:pt idx="3919">
                  <c:v>1.0214749999999999</c:v>
                </c:pt>
                <c:pt idx="3920">
                  <c:v>1.0122610000000001</c:v>
                </c:pt>
                <c:pt idx="3921">
                  <c:v>1.0041119999999999</c:v>
                </c:pt>
                <c:pt idx="3922">
                  <c:v>0.997502</c:v>
                </c:pt>
                <c:pt idx="3923">
                  <c:v>0.99214100000000005</c:v>
                </c:pt>
                <c:pt idx="3924">
                  <c:v>0.98761699999999997</c:v>
                </c:pt>
                <c:pt idx="3925">
                  <c:v>0.98417200000000005</c:v>
                </c:pt>
                <c:pt idx="3926">
                  <c:v>0.98205699999999996</c:v>
                </c:pt>
                <c:pt idx="3927">
                  <c:v>0.98026599999999997</c:v>
                </c:pt>
                <c:pt idx="3928">
                  <c:v>0.97741</c:v>
                </c:pt>
                <c:pt idx="3929">
                  <c:v>0.97300299999999995</c:v>
                </c:pt>
                <c:pt idx="3930">
                  <c:v>0.96709999999999996</c:v>
                </c:pt>
                <c:pt idx="3931">
                  <c:v>0.95974400000000004</c:v>
                </c:pt>
                <c:pt idx="3932">
                  <c:v>0.95125899999999997</c:v>
                </c:pt>
                <c:pt idx="3933">
                  <c:v>0.94397799999999998</c:v>
                </c:pt>
                <c:pt idx="3934">
                  <c:v>0.94165600000000005</c:v>
                </c:pt>
                <c:pt idx="3935">
                  <c:v>0.94408700000000001</c:v>
                </c:pt>
                <c:pt idx="3936">
                  <c:v>0.94708499999999995</c:v>
                </c:pt>
                <c:pt idx="3937">
                  <c:v>0.94844099999999998</c:v>
                </c:pt>
                <c:pt idx="3938">
                  <c:v>0.94817600000000002</c:v>
                </c:pt>
                <c:pt idx="3939">
                  <c:v>0.94607399999999997</c:v>
                </c:pt>
                <c:pt idx="3940">
                  <c:v>0.94234799999999996</c:v>
                </c:pt>
                <c:pt idx="3941">
                  <c:v>0.93800899999999998</c:v>
                </c:pt>
                <c:pt idx="3942">
                  <c:v>0.93390499999999999</c:v>
                </c:pt>
                <c:pt idx="3943">
                  <c:v>0.93026399999999998</c:v>
                </c:pt>
                <c:pt idx="3944">
                  <c:v>0.92693899999999996</c:v>
                </c:pt>
                <c:pt idx="3945">
                  <c:v>0.92352699999999999</c:v>
                </c:pt>
                <c:pt idx="3946">
                  <c:v>0.91943600000000003</c:v>
                </c:pt>
                <c:pt idx="3947">
                  <c:v>0.91454400000000002</c:v>
                </c:pt>
                <c:pt idx="3948">
                  <c:v>0.90949899999999995</c:v>
                </c:pt>
                <c:pt idx="3949">
                  <c:v>0.90486200000000006</c:v>
                </c:pt>
                <c:pt idx="3950">
                  <c:v>0.90085700000000002</c:v>
                </c:pt>
                <c:pt idx="3951">
                  <c:v>0.89775000000000005</c:v>
                </c:pt>
                <c:pt idx="3952">
                  <c:v>0.89512499999999995</c:v>
                </c:pt>
                <c:pt idx="3953">
                  <c:v>0.89185800000000004</c:v>
                </c:pt>
                <c:pt idx="3954">
                  <c:v>0.88724800000000004</c:v>
                </c:pt>
                <c:pt idx="3955">
                  <c:v>0.88097099999999995</c:v>
                </c:pt>
                <c:pt idx="3956">
                  <c:v>0.87305699999999997</c:v>
                </c:pt>
                <c:pt idx="3957">
                  <c:v>0.86402400000000001</c:v>
                </c:pt>
                <c:pt idx="3958">
                  <c:v>0.85417399999999999</c:v>
                </c:pt>
                <c:pt idx="3959">
                  <c:v>0.843804</c:v>
                </c:pt>
                <c:pt idx="3960">
                  <c:v>0.83403499999999997</c:v>
                </c:pt>
                <c:pt idx="3961">
                  <c:v>0.82640499999999995</c:v>
                </c:pt>
                <c:pt idx="3962">
                  <c:v>0.82291899999999996</c:v>
                </c:pt>
                <c:pt idx="3963">
                  <c:v>0.82557100000000005</c:v>
                </c:pt>
                <c:pt idx="3964">
                  <c:v>0.832677</c:v>
                </c:pt>
                <c:pt idx="3965">
                  <c:v>0.83971399999999996</c:v>
                </c:pt>
                <c:pt idx="3966">
                  <c:v>0.84408499999999997</c:v>
                </c:pt>
                <c:pt idx="3967">
                  <c:v>0.84482900000000005</c:v>
                </c:pt>
                <c:pt idx="3968">
                  <c:v>0.84179599999999999</c:v>
                </c:pt>
                <c:pt idx="3969">
                  <c:v>0.83640099999999995</c:v>
                </c:pt>
                <c:pt idx="3970">
                  <c:v>0.830287</c:v>
                </c:pt>
                <c:pt idx="3971">
                  <c:v>0.82403800000000005</c:v>
                </c:pt>
                <c:pt idx="3972">
                  <c:v>0.81758299999999995</c:v>
                </c:pt>
                <c:pt idx="3973">
                  <c:v>0.81142400000000003</c:v>
                </c:pt>
                <c:pt idx="3974">
                  <c:v>0.80664000000000002</c:v>
                </c:pt>
                <c:pt idx="3975">
                  <c:v>0.80372100000000002</c:v>
                </c:pt>
                <c:pt idx="3976">
                  <c:v>0.80302700000000005</c:v>
                </c:pt>
                <c:pt idx="3977">
                  <c:v>0.80528299999999997</c:v>
                </c:pt>
                <c:pt idx="3978">
                  <c:v>0.81046499999999999</c:v>
                </c:pt>
                <c:pt idx="3979">
                  <c:v>0.81740199999999996</c:v>
                </c:pt>
                <c:pt idx="3980">
                  <c:v>0.82433000000000001</c:v>
                </c:pt>
                <c:pt idx="3981">
                  <c:v>0.82974999999999999</c:v>
                </c:pt>
                <c:pt idx="3982">
                  <c:v>0.83304900000000004</c:v>
                </c:pt>
                <c:pt idx="3983">
                  <c:v>0.83433199999999996</c:v>
                </c:pt>
                <c:pt idx="3984">
                  <c:v>0.83429900000000001</c:v>
                </c:pt>
                <c:pt idx="3985">
                  <c:v>0.83430099999999996</c:v>
                </c:pt>
                <c:pt idx="3986">
                  <c:v>0.83549399999999996</c:v>
                </c:pt>
                <c:pt idx="3987">
                  <c:v>0.83768799999999999</c:v>
                </c:pt>
                <c:pt idx="3988">
                  <c:v>0.84012799999999999</c:v>
                </c:pt>
                <c:pt idx="3989">
                  <c:v>0.84276399999999996</c:v>
                </c:pt>
                <c:pt idx="3990">
                  <c:v>0.845916</c:v>
                </c:pt>
                <c:pt idx="3991">
                  <c:v>0.84958599999999995</c:v>
                </c:pt>
                <c:pt idx="3992">
                  <c:v>0.85293799999999997</c:v>
                </c:pt>
                <c:pt idx="3993">
                  <c:v>0.854688</c:v>
                </c:pt>
                <c:pt idx="3994">
                  <c:v>0.85444200000000003</c:v>
                </c:pt>
                <c:pt idx="3995">
                  <c:v>0.85279499999999997</c:v>
                </c:pt>
                <c:pt idx="3996">
                  <c:v>0.85017200000000004</c:v>
                </c:pt>
                <c:pt idx="3997">
                  <c:v>0.84653100000000003</c:v>
                </c:pt>
                <c:pt idx="3998">
                  <c:v>0.84198300000000004</c:v>
                </c:pt>
                <c:pt idx="3999">
                  <c:v>0.83724399999999999</c:v>
                </c:pt>
                <c:pt idx="4000">
                  <c:v>0.833592</c:v>
                </c:pt>
                <c:pt idx="4001">
                  <c:v>0.83219399999999999</c:v>
                </c:pt>
                <c:pt idx="4002">
                  <c:v>0.83386700000000002</c:v>
                </c:pt>
                <c:pt idx="4003">
                  <c:v>0.83879899999999996</c:v>
                </c:pt>
                <c:pt idx="4004">
                  <c:v>0.84631199999999995</c:v>
                </c:pt>
                <c:pt idx="4005">
                  <c:v>0.85515799999999997</c:v>
                </c:pt>
                <c:pt idx="4006">
                  <c:v>0.86362499999999998</c:v>
                </c:pt>
                <c:pt idx="4007">
                  <c:v>0.87084600000000001</c:v>
                </c:pt>
                <c:pt idx="4008">
                  <c:v>0.87702800000000003</c:v>
                </c:pt>
                <c:pt idx="4009">
                  <c:v>0.88162499999999999</c:v>
                </c:pt>
                <c:pt idx="4010">
                  <c:v>0.88393699999999997</c:v>
                </c:pt>
                <c:pt idx="4011">
                  <c:v>0.88480499999999995</c:v>
                </c:pt>
                <c:pt idx="4012">
                  <c:v>0.885409</c:v>
                </c:pt>
                <c:pt idx="4013">
                  <c:v>0.88620200000000005</c:v>
                </c:pt>
                <c:pt idx="4014">
                  <c:v>0.88788599999999995</c:v>
                </c:pt>
                <c:pt idx="4015">
                  <c:v>0.89109400000000005</c:v>
                </c:pt>
                <c:pt idx="4016">
                  <c:v>0.89583000000000002</c:v>
                </c:pt>
                <c:pt idx="4017">
                  <c:v>0.90188900000000005</c:v>
                </c:pt>
                <c:pt idx="4018">
                  <c:v>0.90887700000000005</c:v>
                </c:pt>
                <c:pt idx="4019">
                  <c:v>0.91693899999999995</c:v>
                </c:pt>
                <c:pt idx="4020">
                  <c:v>0.92684599999999995</c:v>
                </c:pt>
                <c:pt idx="4021">
                  <c:v>0.93841799999999997</c:v>
                </c:pt>
                <c:pt idx="4022">
                  <c:v>0.94892100000000001</c:v>
                </c:pt>
                <c:pt idx="4023">
                  <c:v>0.95452899999999996</c:v>
                </c:pt>
                <c:pt idx="4024">
                  <c:v>0.95531200000000005</c:v>
                </c:pt>
                <c:pt idx="4025">
                  <c:v>0.95526299999999997</c:v>
                </c:pt>
                <c:pt idx="4026">
                  <c:v>0.957179</c:v>
                </c:pt>
                <c:pt idx="4027">
                  <c:v>0.96117300000000006</c:v>
                </c:pt>
                <c:pt idx="4028">
                  <c:v>0.96614500000000003</c:v>
                </c:pt>
                <c:pt idx="4029">
                  <c:v>0.97148800000000002</c:v>
                </c:pt>
                <c:pt idx="4030">
                  <c:v>0.97770400000000002</c:v>
                </c:pt>
                <c:pt idx="4031">
                  <c:v>0.98526599999999998</c:v>
                </c:pt>
                <c:pt idx="4032">
                  <c:v>0.99401099999999998</c:v>
                </c:pt>
                <c:pt idx="4033">
                  <c:v>1.003293</c:v>
                </c:pt>
                <c:pt idx="4034">
                  <c:v>1.012421</c:v>
                </c:pt>
                <c:pt idx="4035">
                  <c:v>1.020499</c:v>
                </c:pt>
                <c:pt idx="4036">
                  <c:v>1.0264359999999999</c:v>
                </c:pt>
                <c:pt idx="4037">
                  <c:v>1.0299929999999999</c:v>
                </c:pt>
                <c:pt idx="4038">
                  <c:v>1.031091</c:v>
                </c:pt>
                <c:pt idx="4039">
                  <c:v>1.0292159999999999</c:v>
                </c:pt>
                <c:pt idx="4040">
                  <c:v>1.0248679999999999</c:v>
                </c:pt>
                <c:pt idx="4041">
                  <c:v>1.019746</c:v>
                </c:pt>
                <c:pt idx="4042">
                  <c:v>1.0156240000000001</c:v>
                </c:pt>
                <c:pt idx="4043">
                  <c:v>1.0138769999999999</c:v>
                </c:pt>
                <c:pt idx="4044">
                  <c:v>1.0149220000000001</c:v>
                </c:pt>
                <c:pt idx="4045">
                  <c:v>1.0181880000000001</c:v>
                </c:pt>
                <c:pt idx="4046">
                  <c:v>1.0234620000000001</c:v>
                </c:pt>
                <c:pt idx="4047">
                  <c:v>1.030799</c:v>
                </c:pt>
                <c:pt idx="4048">
                  <c:v>1.03952</c:v>
                </c:pt>
                <c:pt idx="4049">
                  <c:v>1.0490349999999999</c:v>
                </c:pt>
                <c:pt idx="4050">
                  <c:v>1.0584750000000001</c:v>
                </c:pt>
                <c:pt idx="4051">
                  <c:v>1.066044</c:v>
                </c:pt>
                <c:pt idx="4052">
                  <c:v>1.0709040000000001</c:v>
                </c:pt>
                <c:pt idx="4053">
                  <c:v>1.0735239999999999</c:v>
                </c:pt>
                <c:pt idx="4054">
                  <c:v>1.0744910000000001</c:v>
                </c:pt>
                <c:pt idx="4055">
                  <c:v>1.074273</c:v>
                </c:pt>
                <c:pt idx="4056">
                  <c:v>1.07342</c:v>
                </c:pt>
                <c:pt idx="4057">
                  <c:v>1.0726370000000001</c:v>
                </c:pt>
                <c:pt idx="4058">
                  <c:v>1.0726009999999999</c:v>
                </c:pt>
                <c:pt idx="4059">
                  <c:v>1.0741309999999999</c:v>
                </c:pt>
                <c:pt idx="4060">
                  <c:v>1.0780270000000001</c:v>
                </c:pt>
                <c:pt idx="4061">
                  <c:v>1.0847059999999999</c:v>
                </c:pt>
                <c:pt idx="4062">
                  <c:v>1.0943670000000001</c:v>
                </c:pt>
                <c:pt idx="4063">
                  <c:v>1.106571</c:v>
                </c:pt>
                <c:pt idx="4064">
                  <c:v>1.1194010000000001</c:v>
                </c:pt>
                <c:pt idx="4065">
                  <c:v>1.1304289999999999</c:v>
                </c:pt>
                <c:pt idx="4066">
                  <c:v>1.138512</c:v>
                </c:pt>
                <c:pt idx="4067">
                  <c:v>1.14358</c:v>
                </c:pt>
                <c:pt idx="4068">
                  <c:v>1.14578</c:v>
                </c:pt>
                <c:pt idx="4069">
                  <c:v>1.1457710000000001</c:v>
                </c:pt>
                <c:pt idx="4070">
                  <c:v>1.1449320000000001</c:v>
                </c:pt>
                <c:pt idx="4071">
                  <c:v>1.144436</c:v>
                </c:pt>
                <c:pt idx="4072">
                  <c:v>1.1445289999999999</c:v>
                </c:pt>
                <c:pt idx="4073">
                  <c:v>1.144803</c:v>
                </c:pt>
                <c:pt idx="4074">
                  <c:v>1.144531</c:v>
                </c:pt>
                <c:pt idx="4075">
                  <c:v>1.143103</c:v>
                </c:pt>
                <c:pt idx="4076">
                  <c:v>1.1406879999999999</c:v>
                </c:pt>
                <c:pt idx="4077">
                  <c:v>1.1384920000000001</c:v>
                </c:pt>
                <c:pt idx="4078">
                  <c:v>1.138015</c:v>
                </c:pt>
                <c:pt idx="4079">
                  <c:v>1.1397390000000001</c:v>
                </c:pt>
                <c:pt idx="4080">
                  <c:v>1.142371</c:v>
                </c:pt>
                <c:pt idx="4081">
                  <c:v>1.143521</c:v>
                </c:pt>
                <c:pt idx="4082">
                  <c:v>1.141618</c:v>
                </c:pt>
                <c:pt idx="4083">
                  <c:v>1.1368119999999999</c:v>
                </c:pt>
                <c:pt idx="4084">
                  <c:v>1.1300060000000001</c:v>
                </c:pt>
                <c:pt idx="4085">
                  <c:v>1.1217220000000001</c:v>
                </c:pt>
                <c:pt idx="4086">
                  <c:v>1.1125020000000001</c:v>
                </c:pt>
                <c:pt idx="4087">
                  <c:v>1.104112</c:v>
                </c:pt>
                <c:pt idx="4088">
                  <c:v>1.098868</c:v>
                </c:pt>
                <c:pt idx="4089">
                  <c:v>1.097475</c:v>
                </c:pt>
                <c:pt idx="4090">
                  <c:v>1.098749</c:v>
                </c:pt>
                <c:pt idx="4091">
                  <c:v>1.101437</c:v>
                </c:pt>
                <c:pt idx="4092">
                  <c:v>1.1051089999999999</c:v>
                </c:pt>
                <c:pt idx="4093">
                  <c:v>1.1093599999999999</c:v>
                </c:pt>
                <c:pt idx="4094">
                  <c:v>1.1134379999999999</c:v>
                </c:pt>
                <c:pt idx="4095">
                  <c:v>1.1167689999999999</c:v>
                </c:pt>
                <c:pt idx="4096">
                  <c:v>1.1190850000000001</c:v>
                </c:pt>
                <c:pt idx="4097">
                  <c:v>1.120288</c:v>
                </c:pt>
                <c:pt idx="4098">
                  <c:v>1.1204559999999999</c:v>
                </c:pt>
                <c:pt idx="4099">
                  <c:v>1.1195949999999999</c:v>
                </c:pt>
                <c:pt idx="4100">
                  <c:v>1.117686</c:v>
                </c:pt>
                <c:pt idx="4101">
                  <c:v>1.1152420000000001</c:v>
                </c:pt>
                <c:pt idx="4102">
                  <c:v>1.1132329999999999</c:v>
                </c:pt>
                <c:pt idx="4103">
                  <c:v>1.1122069999999999</c:v>
                </c:pt>
                <c:pt idx="4104">
                  <c:v>1.1122430000000001</c:v>
                </c:pt>
                <c:pt idx="4105">
                  <c:v>1.113615</c:v>
                </c:pt>
                <c:pt idx="4106">
                  <c:v>1.1164480000000001</c:v>
                </c:pt>
                <c:pt idx="4107">
                  <c:v>1.1201289999999999</c:v>
                </c:pt>
                <c:pt idx="4108">
                  <c:v>1.1231869999999999</c:v>
                </c:pt>
                <c:pt idx="4109">
                  <c:v>1.123936</c:v>
                </c:pt>
                <c:pt idx="4110">
                  <c:v>1.1221110000000001</c:v>
                </c:pt>
                <c:pt idx="4111">
                  <c:v>1.1188469999999999</c:v>
                </c:pt>
                <c:pt idx="4112">
                  <c:v>1.114687</c:v>
                </c:pt>
                <c:pt idx="4113">
                  <c:v>1.1090150000000001</c:v>
                </c:pt>
                <c:pt idx="4114">
                  <c:v>1.1015010000000001</c:v>
                </c:pt>
                <c:pt idx="4115">
                  <c:v>1.0924229999999999</c:v>
                </c:pt>
                <c:pt idx="4116">
                  <c:v>1.0823510000000001</c:v>
                </c:pt>
                <c:pt idx="4117">
                  <c:v>1.0727070000000001</c:v>
                </c:pt>
                <c:pt idx="4118">
                  <c:v>1.0649820000000001</c:v>
                </c:pt>
                <c:pt idx="4119">
                  <c:v>1.0595699999999999</c:v>
                </c:pt>
                <c:pt idx="4120">
                  <c:v>1.0559750000000001</c:v>
                </c:pt>
                <c:pt idx="4121">
                  <c:v>1.053296</c:v>
                </c:pt>
                <c:pt idx="4122">
                  <c:v>1.0507550000000001</c:v>
                </c:pt>
                <c:pt idx="4123">
                  <c:v>1.047506</c:v>
                </c:pt>
                <c:pt idx="4124">
                  <c:v>1.0425009999999999</c:v>
                </c:pt>
                <c:pt idx="4125">
                  <c:v>1.0354969999999999</c:v>
                </c:pt>
                <c:pt idx="4126">
                  <c:v>1.0273380000000001</c:v>
                </c:pt>
                <c:pt idx="4127">
                  <c:v>1.019242</c:v>
                </c:pt>
                <c:pt idx="4128">
                  <c:v>1.012016</c:v>
                </c:pt>
                <c:pt idx="4129">
                  <c:v>1.005568</c:v>
                </c:pt>
                <c:pt idx="4130">
                  <c:v>0.99925699999999995</c:v>
                </c:pt>
                <c:pt idx="4131">
                  <c:v>0.99267799999999995</c:v>
                </c:pt>
                <c:pt idx="4132">
                  <c:v>0.98503200000000002</c:v>
                </c:pt>
                <c:pt idx="4133">
                  <c:v>0.97533000000000003</c:v>
                </c:pt>
                <c:pt idx="4134">
                  <c:v>0.96498799999999996</c:v>
                </c:pt>
                <c:pt idx="4135">
                  <c:v>0.95680299999999996</c:v>
                </c:pt>
                <c:pt idx="4136">
                  <c:v>0.95184000000000002</c:v>
                </c:pt>
                <c:pt idx="4137">
                  <c:v>0.94970100000000002</c:v>
                </c:pt>
                <c:pt idx="4138">
                  <c:v>0.94967000000000001</c:v>
                </c:pt>
                <c:pt idx="4139">
                  <c:v>0.951098</c:v>
                </c:pt>
                <c:pt idx="4140">
                  <c:v>0.95372199999999996</c:v>
                </c:pt>
                <c:pt idx="4141">
                  <c:v>0.95737300000000003</c:v>
                </c:pt>
                <c:pt idx="4142">
                  <c:v>0.961086</c:v>
                </c:pt>
                <c:pt idx="4143">
                  <c:v>0.96328999999999998</c:v>
                </c:pt>
                <c:pt idx="4144">
                  <c:v>0.96335800000000005</c:v>
                </c:pt>
                <c:pt idx="4145">
                  <c:v>0.96184099999999995</c:v>
                </c:pt>
                <c:pt idx="4146">
                  <c:v>0.95902600000000005</c:v>
                </c:pt>
                <c:pt idx="4147">
                  <c:v>0.95469700000000002</c:v>
                </c:pt>
                <c:pt idx="4148">
                  <c:v>0.94887299999999997</c:v>
                </c:pt>
                <c:pt idx="4149">
                  <c:v>0.94193800000000005</c:v>
                </c:pt>
                <c:pt idx="4150">
                  <c:v>0.93477500000000002</c:v>
                </c:pt>
                <c:pt idx="4151">
                  <c:v>0.92874299999999999</c:v>
                </c:pt>
                <c:pt idx="4152">
                  <c:v>0.92503999999999997</c:v>
                </c:pt>
                <c:pt idx="4153">
                  <c:v>0.923593</c:v>
                </c:pt>
                <c:pt idx="4154">
                  <c:v>0.92329099999999997</c:v>
                </c:pt>
                <c:pt idx="4155">
                  <c:v>0.92355200000000004</c:v>
                </c:pt>
                <c:pt idx="4156">
                  <c:v>0.92417899999999997</c:v>
                </c:pt>
                <c:pt idx="4157">
                  <c:v>0.92476499999999995</c:v>
                </c:pt>
                <c:pt idx="4158">
                  <c:v>0.92507399999999995</c:v>
                </c:pt>
                <c:pt idx="4159">
                  <c:v>0.92475600000000002</c:v>
                </c:pt>
                <c:pt idx="4160">
                  <c:v>0.922983</c:v>
                </c:pt>
                <c:pt idx="4161">
                  <c:v>0.91875499999999999</c:v>
                </c:pt>
                <c:pt idx="4162">
                  <c:v>0.91130800000000001</c:v>
                </c:pt>
                <c:pt idx="4163">
                  <c:v>0.90064500000000003</c:v>
                </c:pt>
                <c:pt idx="4164">
                  <c:v>0.88804700000000003</c:v>
                </c:pt>
                <c:pt idx="4165">
                  <c:v>0.87530799999999997</c:v>
                </c:pt>
                <c:pt idx="4166">
                  <c:v>0.863232</c:v>
                </c:pt>
                <c:pt idx="4167">
                  <c:v>0.85219800000000001</c:v>
                </c:pt>
                <c:pt idx="4168">
                  <c:v>0.84313800000000005</c:v>
                </c:pt>
                <c:pt idx="4169">
                  <c:v>0.836565</c:v>
                </c:pt>
                <c:pt idx="4170">
                  <c:v>0.83258299999999996</c:v>
                </c:pt>
                <c:pt idx="4171">
                  <c:v>0.83146399999999998</c:v>
                </c:pt>
                <c:pt idx="4172">
                  <c:v>0.83301700000000001</c:v>
                </c:pt>
                <c:pt idx="4173">
                  <c:v>0.83641299999999996</c:v>
                </c:pt>
                <c:pt idx="4174">
                  <c:v>0.84069099999999997</c:v>
                </c:pt>
                <c:pt idx="4175">
                  <c:v>0.84466399999999997</c:v>
                </c:pt>
                <c:pt idx="4176">
                  <c:v>0.84680599999999995</c:v>
                </c:pt>
                <c:pt idx="4177">
                  <c:v>0.84635000000000005</c:v>
                </c:pt>
                <c:pt idx="4178">
                  <c:v>0.84392299999999998</c:v>
                </c:pt>
                <c:pt idx="4179">
                  <c:v>0.84092500000000003</c:v>
                </c:pt>
                <c:pt idx="4180">
                  <c:v>0.83836299999999997</c:v>
                </c:pt>
                <c:pt idx="4181">
                  <c:v>0.83648699999999998</c:v>
                </c:pt>
                <c:pt idx="4182">
                  <c:v>0.83590799999999998</c:v>
                </c:pt>
                <c:pt idx="4183">
                  <c:v>0.83728400000000003</c:v>
                </c:pt>
                <c:pt idx="4184">
                  <c:v>0.84009999999999996</c:v>
                </c:pt>
                <c:pt idx="4185">
                  <c:v>0.84349099999999999</c:v>
                </c:pt>
                <c:pt idx="4186">
                  <c:v>0.84718099999999996</c:v>
                </c:pt>
                <c:pt idx="4187">
                  <c:v>0.85086499999999998</c:v>
                </c:pt>
                <c:pt idx="4188">
                  <c:v>0.85397599999999996</c:v>
                </c:pt>
                <c:pt idx="4189">
                  <c:v>0.85594199999999998</c:v>
                </c:pt>
                <c:pt idx="4190">
                  <c:v>0.85665599999999997</c:v>
                </c:pt>
                <c:pt idx="4191">
                  <c:v>0.85716599999999998</c:v>
                </c:pt>
                <c:pt idx="4192">
                  <c:v>0.85858299999999999</c:v>
                </c:pt>
                <c:pt idx="4193">
                  <c:v>0.86069399999999996</c:v>
                </c:pt>
                <c:pt idx="4194">
                  <c:v>0.86240899999999998</c:v>
                </c:pt>
                <c:pt idx="4195">
                  <c:v>0.86297900000000005</c:v>
                </c:pt>
                <c:pt idx="4196">
                  <c:v>0.86245300000000003</c:v>
                </c:pt>
                <c:pt idx="4197">
                  <c:v>0.86117600000000005</c:v>
                </c:pt>
                <c:pt idx="4198">
                  <c:v>0.85942700000000005</c:v>
                </c:pt>
                <c:pt idx="4199">
                  <c:v>0.85767700000000002</c:v>
                </c:pt>
                <c:pt idx="4200">
                  <c:v>0.85673500000000002</c:v>
                </c:pt>
                <c:pt idx="4201">
                  <c:v>0.85679899999999998</c:v>
                </c:pt>
                <c:pt idx="4202">
                  <c:v>0.85713300000000003</c:v>
                </c:pt>
                <c:pt idx="4203">
                  <c:v>0.85697299999999998</c:v>
                </c:pt>
                <c:pt idx="4204">
                  <c:v>0.85602599999999995</c:v>
                </c:pt>
                <c:pt idx="4205">
                  <c:v>0.85473500000000002</c:v>
                </c:pt>
                <c:pt idx="4206">
                  <c:v>0.85397999999999996</c:v>
                </c:pt>
                <c:pt idx="4207">
                  <c:v>0.85423499999999997</c:v>
                </c:pt>
                <c:pt idx="4208">
                  <c:v>0.855263</c:v>
                </c:pt>
                <c:pt idx="4209">
                  <c:v>0.85656200000000005</c:v>
                </c:pt>
                <c:pt idx="4210">
                  <c:v>0.85770400000000002</c:v>
                </c:pt>
                <c:pt idx="4211">
                  <c:v>0.85808799999999996</c:v>
                </c:pt>
                <c:pt idx="4212">
                  <c:v>0.85768800000000001</c:v>
                </c:pt>
                <c:pt idx="4213">
                  <c:v>0.85759600000000002</c:v>
                </c:pt>
                <c:pt idx="4214">
                  <c:v>0.85863100000000003</c:v>
                </c:pt>
                <c:pt idx="4215">
                  <c:v>0.86090199999999995</c:v>
                </c:pt>
                <c:pt idx="4216">
                  <c:v>0.86444699999999997</c:v>
                </c:pt>
                <c:pt idx="4217">
                  <c:v>0.86943199999999998</c:v>
                </c:pt>
                <c:pt idx="4218">
                  <c:v>0.87623300000000004</c:v>
                </c:pt>
                <c:pt idx="4219">
                  <c:v>0.88474299999999995</c:v>
                </c:pt>
                <c:pt idx="4220">
                  <c:v>0.89390400000000003</c:v>
                </c:pt>
                <c:pt idx="4221">
                  <c:v>0.90235399999999999</c:v>
                </c:pt>
                <c:pt idx="4222">
                  <c:v>0.909169</c:v>
                </c:pt>
                <c:pt idx="4223">
                  <c:v>0.91311399999999998</c:v>
                </c:pt>
                <c:pt idx="4224">
                  <c:v>0.912466</c:v>
                </c:pt>
                <c:pt idx="4225">
                  <c:v>0.90855300000000006</c:v>
                </c:pt>
                <c:pt idx="4226">
                  <c:v>0.905837</c:v>
                </c:pt>
                <c:pt idx="4227">
                  <c:v>0.90677300000000005</c:v>
                </c:pt>
                <c:pt idx="4228">
                  <c:v>0.91070799999999996</c:v>
                </c:pt>
                <c:pt idx="4229">
                  <c:v>0.91664199999999996</c:v>
                </c:pt>
                <c:pt idx="4230">
                  <c:v>0.92383300000000002</c:v>
                </c:pt>
                <c:pt idx="4231">
                  <c:v>0.931315</c:v>
                </c:pt>
                <c:pt idx="4232">
                  <c:v>0.93907499999999999</c:v>
                </c:pt>
                <c:pt idx="4233">
                  <c:v>0.94813999999999998</c:v>
                </c:pt>
                <c:pt idx="4234">
                  <c:v>0.95865199999999995</c:v>
                </c:pt>
                <c:pt idx="4235">
                  <c:v>0.96892699999999998</c:v>
                </c:pt>
                <c:pt idx="4236">
                  <c:v>0.97693099999999999</c:v>
                </c:pt>
                <c:pt idx="4237">
                  <c:v>0.98283799999999999</c:v>
                </c:pt>
                <c:pt idx="4238">
                  <c:v>0.98860099999999995</c:v>
                </c:pt>
                <c:pt idx="4239">
                  <c:v>0.99512199999999995</c:v>
                </c:pt>
                <c:pt idx="4240">
                  <c:v>1.0027299999999999</c:v>
                </c:pt>
                <c:pt idx="4241">
                  <c:v>1.0123709999999999</c:v>
                </c:pt>
                <c:pt idx="4242">
                  <c:v>1.0225409999999999</c:v>
                </c:pt>
                <c:pt idx="4243">
                  <c:v>1.0290539999999999</c:v>
                </c:pt>
                <c:pt idx="4244">
                  <c:v>1.02979</c:v>
                </c:pt>
                <c:pt idx="4245">
                  <c:v>1.0258149999999999</c:v>
                </c:pt>
                <c:pt idx="4246">
                  <c:v>1.0190060000000001</c:v>
                </c:pt>
                <c:pt idx="4247">
                  <c:v>1.0113239999999999</c:v>
                </c:pt>
                <c:pt idx="4248">
                  <c:v>1.0048630000000001</c:v>
                </c:pt>
                <c:pt idx="4249">
                  <c:v>1.000939</c:v>
                </c:pt>
                <c:pt idx="4250">
                  <c:v>0.99936999999999998</c:v>
                </c:pt>
                <c:pt idx="4251">
                  <c:v>0.99934500000000004</c:v>
                </c:pt>
                <c:pt idx="4252">
                  <c:v>1.001091</c:v>
                </c:pt>
                <c:pt idx="4253">
                  <c:v>1.0055130000000001</c:v>
                </c:pt>
                <c:pt idx="4254">
                  <c:v>1.012462</c:v>
                </c:pt>
                <c:pt idx="4255">
                  <c:v>1.020899</c:v>
                </c:pt>
                <c:pt idx="4256">
                  <c:v>1.0298579999999999</c:v>
                </c:pt>
                <c:pt idx="4257">
                  <c:v>1.03833</c:v>
                </c:pt>
                <c:pt idx="4258">
                  <c:v>1.0448770000000001</c:v>
                </c:pt>
                <c:pt idx="4259">
                  <c:v>1.048333</c:v>
                </c:pt>
                <c:pt idx="4260">
                  <c:v>1.0489710000000001</c:v>
                </c:pt>
                <c:pt idx="4261">
                  <c:v>1.048217</c:v>
                </c:pt>
                <c:pt idx="4262">
                  <c:v>1.0472649999999999</c:v>
                </c:pt>
                <c:pt idx="4263">
                  <c:v>1.046767</c:v>
                </c:pt>
                <c:pt idx="4264">
                  <c:v>1.0474950000000001</c:v>
                </c:pt>
                <c:pt idx="4265">
                  <c:v>1.050421</c:v>
                </c:pt>
                <c:pt idx="4266">
                  <c:v>1.0564119999999999</c:v>
                </c:pt>
                <c:pt idx="4267">
                  <c:v>1.065574</c:v>
                </c:pt>
                <c:pt idx="4268">
                  <c:v>1.076711</c:v>
                </c:pt>
                <c:pt idx="4269">
                  <c:v>1.0877159999999999</c:v>
                </c:pt>
                <c:pt idx="4270">
                  <c:v>1.0966089999999999</c:v>
                </c:pt>
                <c:pt idx="4271">
                  <c:v>1.102476</c:v>
                </c:pt>
                <c:pt idx="4272">
                  <c:v>1.105345</c:v>
                </c:pt>
                <c:pt idx="4273">
                  <c:v>1.1058319999999999</c:v>
                </c:pt>
                <c:pt idx="4274">
                  <c:v>1.1047899999999999</c:v>
                </c:pt>
                <c:pt idx="4275">
                  <c:v>1.103062</c:v>
                </c:pt>
                <c:pt idx="4276">
                  <c:v>1.101966</c:v>
                </c:pt>
                <c:pt idx="4277">
                  <c:v>1.1027990000000001</c:v>
                </c:pt>
                <c:pt idx="4278">
                  <c:v>1.10581</c:v>
                </c:pt>
                <c:pt idx="4279">
                  <c:v>1.1105130000000001</c:v>
                </c:pt>
                <c:pt idx="4280">
                  <c:v>1.1165149999999999</c:v>
                </c:pt>
                <c:pt idx="4281">
                  <c:v>1.123561</c:v>
                </c:pt>
                <c:pt idx="4282">
                  <c:v>1.1306389999999999</c:v>
                </c:pt>
                <c:pt idx="4283">
                  <c:v>1.135807</c:v>
                </c:pt>
                <c:pt idx="4284">
                  <c:v>1.137783</c:v>
                </c:pt>
                <c:pt idx="4285">
                  <c:v>1.136433</c:v>
                </c:pt>
                <c:pt idx="4286">
                  <c:v>1.1319060000000001</c:v>
                </c:pt>
                <c:pt idx="4287">
                  <c:v>1.125086</c:v>
                </c:pt>
                <c:pt idx="4288">
                  <c:v>1.1175649999999999</c:v>
                </c:pt>
                <c:pt idx="4289">
                  <c:v>1.1104689999999999</c:v>
                </c:pt>
                <c:pt idx="4290">
                  <c:v>1.1044620000000001</c:v>
                </c:pt>
                <c:pt idx="4291">
                  <c:v>1.099855</c:v>
                </c:pt>
                <c:pt idx="4292">
                  <c:v>1.096284</c:v>
                </c:pt>
                <c:pt idx="4293">
                  <c:v>1.093504</c:v>
                </c:pt>
                <c:pt idx="4294">
                  <c:v>1.0922069999999999</c:v>
                </c:pt>
                <c:pt idx="4295">
                  <c:v>1.0931569999999999</c:v>
                </c:pt>
                <c:pt idx="4296">
                  <c:v>1.0958060000000001</c:v>
                </c:pt>
                <c:pt idx="4297">
                  <c:v>1.0985819999999999</c:v>
                </c:pt>
                <c:pt idx="4298">
                  <c:v>1.10025</c:v>
                </c:pt>
                <c:pt idx="4299">
                  <c:v>1.1004449999999999</c:v>
                </c:pt>
                <c:pt idx="4300">
                  <c:v>1.099377</c:v>
                </c:pt>
                <c:pt idx="4301">
                  <c:v>1.097359</c:v>
                </c:pt>
                <c:pt idx="4302">
                  <c:v>1.0947910000000001</c:v>
                </c:pt>
                <c:pt idx="4303">
                  <c:v>1.092096</c:v>
                </c:pt>
                <c:pt idx="4304">
                  <c:v>1.0895699999999999</c:v>
                </c:pt>
                <c:pt idx="4305">
                  <c:v>1.087623</c:v>
                </c:pt>
                <c:pt idx="4306">
                  <c:v>1.0866849999999999</c:v>
                </c:pt>
                <c:pt idx="4307">
                  <c:v>1.0874060000000001</c:v>
                </c:pt>
                <c:pt idx="4308">
                  <c:v>1.090398</c:v>
                </c:pt>
                <c:pt idx="4309">
                  <c:v>1.094894</c:v>
                </c:pt>
                <c:pt idx="4310">
                  <c:v>1.098997</c:v>
                </c:pt>
                <c:pt idx="4311">
                  <c:v>1.101715</c:v>
                </c:pt>
                <c:pt idx="4312">
                  <c:v>1.1033790000000001</c:v>
                </c:pt>
                <c:pt idx="4313">
                  <c:v>1.104122</c:v>
                </c:pt>
                <c:pt idx="4314">
                  <c:v>1.103526</c:v>
                </c:pt>
                <c:pt idx="4315">
                  <c:v>1.10154</c:v>
                </c:pt>
                <c:pt idx="4316">
                  <c:v>1.0987910000000001</c:v>
                </c:pt>
                <c:pt idx="4317">
                  <c:v>1.096028</c:v>
                </c:pt>
                <c:pt idx="4318">
                  <c:v>1.0932489999999999</c:v>
                </c:pt>
                <c:pt idx="4319">
                  <c:v>1.089804</c:v>
                </c:pt>
                <c:pt idx="4320">
                  <c:v>1.0855870000000001</c:v>
                </c:pt>
                <c:pt idx="4321">
                  <c:v>1.0810070000000001</c:v>
                </c:pt>
                <c:pt idx="4322">
                  <c:v>1.0761499999999999</c:v>
                </c:pt>
                <c:pt idx="4323">
                  <c:v>1.07145</c:v>
                </c:pt>
                <c:pt idx="4324">
                  <c:v>1.067806</c:v>
                </c:pt>
                <c:pt idx="4325">
                  <c:v>1.0649649999999999</c:v>
                </c:pt>
                <c:pt idx="4326">
                  <c:v>1.0616680000000001</c:v>
                </c:pt>
                <c:pt idx="4327">
                  <c:v>1.057293</c:v>
                </c:pt>
                <c:pt idx="4328">
                  <c:v>1.0523130000000001</c:v>
                </c:pt>
                <c:pt idx="4329">
                  <c:v>1.0476559999999999</c:v>
                </c:pt>
                <c:pt idx="4330">
                  <c:v>1.043412</c:v>
                </c:pt>
                <c:pt idx="4331">
                  <c:v>1.0384880000000001</c:v>
                </c:pt>
                <c:pt idx="4332">
                  <c:v>1.031812</c:v>
                </c:pt>
                <c:pt idx="4333">
                  <c:v>1.023358</c:v>
                </c:pt>
                <c:pt idx="4334">
                  <c:v>1.013811</c:v>
                </c:pt>
                <c:pt idx="4335">
                  <c:v>1.00373</c:v>
                </c:pt>
                <c:pt idx="4336">
                  <c:v>0.99393600000000004</c:v>
                </c:pt>
                <c:pt idx="4337">
                  <c:v>0.98554799999999998</c:v>
                </c:pt>
                <c:pt idx="4338">
                  <c:v>0.97926800000000003</c:v>
                </c:pt>
                <c:pt idx="4339">
                  <c:v>0.97553400000000001</c:v>
                </c:pt>
                <c:pt idx="4340">
                  <c:v>0.97426100000000004</c:v>
                </c:pt>
                <c:pt idx="4341">
                  <c:v>0.97433700000000001</c:v>
                </c:pt>
                <c:pt idx="4342">
                  <c:v>0.97445899999999996</c:v>
                </c:pt>
                <c:pt idx="4343">
                  <c:v>0.97424500000000003</c:v>
                </c:pt>
                <c:pt idx="4344">
                  <c:v>0.97416499999999995</c:v>
                </c:pt>
                <c:pt idx="4345">
                  <c:v>0.97448599999999996</c:v>
                </c:pt>
                <c:pt idx="4346">
                  <c:v>0.97440899999999997</c:v>
                </c:pt>
                <c:pt idx="4347">
                  <c:v>0.972441</c:v>
                </c:pt>
                <c:pt idx="4348">
                  <c:v>0.96792</c:v>
                </c:pt>
                <c:pt idx="4349">
                  <c:v>0.96191400000000005</c:v>
                </c:pt>
                <c:pt idx="4350">
                  <c:v>0.95589900000000005</c:v>
                </c:pt>
                <c:pt idx="4351">
                  <c:v>0.95007600000000003</c:v>
                </c:pt>
                <c:pt idx="4352">
                  <c:v>0.94420999999999999</c:v>
                </c:pt>
                <c:pt idx="4353">
                  <c:v>0.93909399999999998</c:v>
                </c:pt>
                <c:pt idx="4354">
                  <c:v>0.93573600000000001</c:v>
                </c:pt>
                <c:pt idx="4355">
                  <c:v>0.93426600000000004</c:v>
                </c:pt>
                <c:pt idx="4356">
                  <c:v>0.93428800000000001</c:v>
                </c:pt>
                <c:pt idx="4357">
                  <c:v>0.93579999999999997</c:v>
                </c:pt>
                <c:pt idx="4358">
                  <c:v>0.93878799999999996</c:v>
                </c:pt>
                <c:pt idx="4359">
                  <c:v>0.94196299999999999</c:v>
                </c:pt>
                <c:pt idx="4360">
                  <c:v>0.94393499999999997</c:v>
                </c:pt>
                <c:pt idx="4361">
                  <c:v>0.94430599999999998</c:v>
                </c:pt>
                <c:pt idx="4362">
                  <c:v>0.94277299999999997</c:v>
                </c:pt>
                <c:pt idx="4363">
                  <c:v>0.93941200000000002</c:v>
                </c:pt>
                <c:pt idx="4364">
                  <c:v>0.934971</c:v>
                </c:pt>
                <c:pt idx="4365">
                  <c:v>0.92959700000000001</c:v>
                </c:pt>
                <c:pt idx="4366">
                  <c:v>0.92259000000000002</c:v>
                </c:pt>
                <c:pt idx="4367">
                  <c:v>0.91357299999999997</c:v>
                </c:pt>
                <c:pt idx="4368">
                  <c:v>0.90308200000000005</c:v>
                </c:pt>
                <c:pt idx="4369">
                  <c:v>0.89255300000000004</c:v>
                </c:pt>
                <c:pt idx="4370">
                  <c:v>0.88362300000000005</c:v>
                </c:pt>
                <c:pt idx="4371">
                  <c:v>0.87720299999999995</c:v>
                </c:pt>
                <c:pt idx="4372">
                  <c:v>0.87304300000000001</c:v>
                </c:pt>
                <c:pt idx="4373">
                  <c:v>0.86985199999999996</c:v>
                </c:pt>
                <c:pt idx="4374">
                  <c:v>0.86685699999999999</c:v>
                </c:pt>
                <c:pt idx="4375">
                  <c:v>0.864649</c:v>
                </c:pt>
                <c:pt idx="4376">
                  <c:v>0.86356900000000003</c:v>
                </c:pt>
                <c:pt idx="4377">
                  <c:v>0.86306300000000002</c:v>
                </c:pt>
                <c:pt idx="4378">
                  <c:v>0.86273599999999995</c:v>
                </c:pt>
                <c:pt idx="4379">
                  <c:v>0.86226800000000003</c:v>
                </c:pt>
                <c:pt idx="4380">
                  <c:v>0.861128</c:v>
                </c:pt>
                <c:pt idx="4381">
                  <c:v>0.85914100000000004</c:v>
                </c:pt>
                <c:pt idx="4382">
                  <c:v>0.856182</c:v>
                </c:pt>
                <c:pt idx="4383">
                  <c:v>0.85182199999999997</c:v>
                </c:pt>
                <c:pt idx="4384">
                  <c:v>0.84643000000000002</c:v>
                </c:pt>
                <c:pt idx="4385">
                  <c:v>0.84161799999999998</c:v>
                </c:pt>
                <c:pt idx="4386">
                  <c:v>0.83891499999999997</c:v>
                </c:pt>
                <c:pt idx="4387">
                  <c:v>0.83877599999999997</c:v>
                </c:pt>
                <c:pt idx="4388">
                  <c:v>0.84063699999999997</c:v>
                </c:pt>
                <c:pt idx="4389">
                  <c:v>0.84368399999999999</c:v>
                </c:pt>
                <c:pt idx="4390">
                  <c:v>0.84659200000000001</c:v>
                </c:pt>
                <c:pt idx="4391">
                  <c:v>0.84765199999999996</c:v>
                </c:pt>
                <c:pt idx="4392">
                  <c:v>0.847383</c:v>
                </c:pt>
                <c:pt idx="4393">
                  <c:v>0.847908</c:v>
                </c:pt>
                <c:pt idx="4394">
                  <c:v>0.84975900000000004</c:v>
                </c:pt>
                <c:pt idx="4395">
                  <c:v>0.85167700000000002</c:v>
                </c:pt>
                <c:pt idx="4396">
                  <c:v>0.85225099999999998</c:v>
                </c:pt>
                <c:pt idx="4397">
                  <c:v>0.85132699999999994</c:v>
                </c:pt>
                <c:pt idx="4398">
                  <c:v>0.84954099999999999</c:v>
                </c:pt>
                <c:pt idx="4399">
                  <c:v>0.84742099999999998</c:v>
                </c:pt>
                <c:pt idx="4400">
                  <c:v>0.84602299999999997</c:v>
                </c:pt>
                <c:pt idx="4401">
                  <c:v>0.84656900000000002</c:v>
                </c:pt>
                <c:pt idx="4402">
                  <c:v>0.849213</c:v>
                </c:pt>
                <c:pt idx="4403">
                  <c:v>0.85368299999999997</c:v>
                </c:pt>
                <c:pt idx="4404">
                  <c:v>0.85996899999999998</c:v>
                </c:pt>
                <c:pt idx="4405">
                  <c:v>0.86736800000000003</c:v>
                </c:pt>
                <c:pt idx="4406">
                  <c:v>0.87433700000000003</c:v>
                </c:pt>
                <c:pt idx="4407">
                  <c:v>0.87984300000000004</c:v>
                </c:pt>
                <c:pt idx="4408">
                  <c:v>0.88373199999999996</c:v>
                </c:pt>
                <c:pt idx="4409">
                  <c:v>0.88592700000000002</c:v>
                </c:pt>
                <c:pt idx="4410">
                  <c:v>0.88617999999999997</c:v>
                </c:pt>
                <c:pt idx="4411">
                  <c:v>0.88427100000000003</c:v>
                </c:pt>
                <c:pt idx="4412">
                  <c:v>0.88041599999999998</c:v>
                </c:pt>
                <c:pt idx="4413">
                  <c:v>0.87548300000000001</c:v>
                </c:pt>
                <c:pt idx="4414">
                  <c:v>0.87031199999999997</c:v>
                </c:pt>
                <c:pt idx="4415">
                  <c:v>0.86511300000000002</c:v>
                </c:pt>
                <c:pt idx="4416">
                  <c:v>0.85994400000000004</c:v>
                </c:pt>
                <c:pt idx="4417">
                  <c:v>0.85524</c:v>
                </c:pt>
                <c:pt idx="4418">
                  <c:v>0.85046900000000003</c:v>
                </c:pt>
                <c:pt idx="4419">
                  <c:v>0.84395600000000004</c:v>
                </c:pt>
                <c:pt idx="4420">
                  <c:v>0.836646</c:v>
                </c:pt>
                <c:pt idx="4421">
                  <c:v>0.83251299999999995</c:v>
                </c:pt>
                <c:pt idx="4422">
                  <c:v>0.83438299999999999</c:v>
                </c:pt>
                <c:pt idx="4423">
                  <c:v>0.84215099999999998</c:v>
                </c:pt>
                <c:pt idx="4424">
                  <c:v>0.85365899999999995</c:v>
                </c:pt>
                <c:pt idx="4425">
                  <c:v>0.86678699999999997</c:v>
                </c:pt>
                <c:pt idx="4426">
                  <c:v>0.88010699999999997</c:v>
                </c:pt>
                <c:pt idx="4427">
                  <c:v>0.89205100000000004</c:v>
                </c:pt>
                <c:pt idx="4428">
                  <c:v>0.901756</c:v>
                </c:pt>
                <c:pt idx="4429">
                  <c:v>0.90911699999999995</c:v>
                </c:pt>
                <c:pt idx="4430">
                  <c:v>0.91349800000000003</c:v>
                </c:pt>
                <c:pt idx="4431">
                  <c:v>0.91422599999999998</c:v>
                </c:pt>
                <c:pt idx="4432">
                  <c:v>0.91195000000000004</c:v>
                </c:pt>
                <c:pt idx="4433">
                  <c:v>0.90824000000000005</c:v>
                </c:pt>
                <c:pt idx="4434">
                  <c:v>0.904945</c:v>
                </c:pt>
                <c:pt idx="4435">
                  <c:v>0.90429800000000005</c:v>
                </c:pt>
                <c:pt idx="4436">
                  <c:v>0.90800700000000001</c:v>
                </c:pt>
                <c:pt idx="4437">
                  <c:v>0.91607099999999997</c:v>
                </c:pt>
                <c:pt idx="4438">
                  <c:v>0.92703999999999998</c:v>
                </c:pt>
                <c:pt idx="4439">
                  <c:v>0.93905300000000003</c:v>
                </c:pt>
                <c:pt idx="4440">
                  <c:v>0.95042000000000004</c:v>
                </c:pt>
                <c:pt idx="4441">
                  <c:v>0.96048500000000003</c:v>
                </c:pt>
                <c:pt idx="4442">
                  <c:v>0.96973699999999996</c:v>
                </c:pt>
                <c:pt idx="4443">
                  <c:v>0.97834900000000002</c:v>
                </c:pt>
                <c:pt idx="4444">
                  <c:v>0.98577999999999999</c:v>
                </c:pt>
                <c:pt idx="4445">
                  <c:v>0.99122500000000002</c:v>
                </c:pt>
                <c:pt idx="4446">
                  <c:v>0.99424500000000005</c:v>
                </c:pt>
                <c:pt idx="4447">
                  <c:v>0.99556199999999995</c:v>
                </c:pt>
                <c:pt idx="4448">
                  <c:v>0.99620200000000003</c:v>
                </c:pt>
                <c:pt idx="4449">
                  <c:v>0.99617800000000001</c:v>
                </c:pt>
                <c:pt idx="4450">
                  <c:v>0.99483900000000003</c:v>
                </c:pt>
                <c:pt idx="4451">
                  <c:v>0.99185900000000005</c:v>
                </c:pt>
                <c:pt idx="4452">
                  <c:v>0.98786799999999997</c:v>
                </c:pt>
                <c:pt idx="4453">
                  <c:v>0.98442499999999999</c:v>
                </c:pt>
                <c:pt idx="4454">
                  <c:v>0.98303099999999999</c:v>
                </c:pt>
                <c:pt idx="4455">
                  <c:v>0.98413200000000001</c:v>
                </c:pt>
                <c:pt idx="4456">
                  <c:v>0.98717200000000005</c:v>
                </c:pt>
                <c:pt idx="4457">
                  <c:v>0.99152700000000005</c:v>
                </c:pt>
                <c:pt idx="4458">
                  <c:v>0.99700900000000003</c:v>
                </c:pt>
                <c:pt idx="4459">
                  <c:v>1.0036130000000001</c:v>
                </c:pt>
                <c:pt idx="4460">
                  <c:v>1.011112</c:v>
                </c:pt>
                <c:pt idx="4461">
                  <c:v>1.018867</c:v>
                </c:pt>
                <c:pt idx="4462">
                  <c:v>1.0261480000000001</c:v>
                </c:pt>
                <c:pt idx="4463">
                  <c:v>1.032044</c:v>
                </c:pt>
                <c:pt idx="4464">
                  <c:v>1.0354920000000001</c:v>
                </c:pt>
                <c:pt idx="4465">
                  <c:v>1.036483</c:v>
                </c:pt>
                <c:pt idx="4466">
                  <c:v>1.036127</c:v>
                </c:pt>
                <c:pt idx="4467">
                  <c:v>1.035128</c:v>
                </c:pt>
                <c:pt idx="4468">
                  <c:v>1.033539</c:v>
                </c:pt>
                <c:pt idx="4469">
                  <c:v>1.03162</c:v>
                </c:pt>
                <c:pt idx="4470">
                  <c:v>1.030246</c:v>
                </c:pt>
                <c:pt idx="4471">
                  <c:v>1.030648</c:v>
                </c:pt>
                <c:pt idx="4472">
                  <c:v>1.033496</c:v>
                </c:pt>
                <c:pt idx="4473">
                  <c:v>1.038432</c:v>
                </c:pt>
                <c:pt idx="4474">
                  <c:v>1.0446770000000001</c:v>
                </c:pt>
                <c:pt idx="4475">
                  <c:v>1.0516700000000001</c:v>
                </c:pt>
                <c:pt idx="4476">
                  <c:v>1.0591280000000001</c:v>
                </c:pt>
                <c:pt idx="4477">
                  <c:v>1.0666370000000001</c:v>
                </c:pt>
                <c:pt idx="4478">
                  <c:v>1.073706</c:v>
                </c:pt>
                <c:pt idx="4479">
                  <c:v>1.08047</c:v>
                </c:pt>
                <c:pt idx="4480">
                  <c:v>1.0870390000000001</c:v>
                </c:pt>
                <c:pt idx="4481">
                  <c:v>1.092608</c:v>
                </c:pt>
                <c:pt idx="4482">
                  <c:v>1.09657</c:v>
                </c:pt>
                <c:pt idx="4483">
                  <c:v>1.099153</c:v>
                </c:pt>
                <c:pt idx="4484">
                  <c:v>1.100411</c:v>
                </c:pt>
                <c:pt idx="4485">
                  <c:v>1.1000859999999999</c:v>
                </c:pt>
                <c:pt idx="4486">
                  <c:v>1.098322</c:v>
                </c:pt>
                <c:pt idx="4487">
                  <c:v>1.0958840000000001</c:v>
                </c:pt>
                <c:pt idx="4488">
                  <c:v>1.0938589999999999</c:v>
                </c:pt>
                <c:pt idx="4489">
                  <c:v>1.0927480000000001</c:v>
                </c:pt>
                <c:pt idx="4490">
                  <c:v>1.092646</c:v>
                </c:pt>
                <c:pt idx="4491">
                  <c:v>1.094041</c:v>
                </c:pt>
                <c:pt idx="4492">
                  <c:v>1.096614</c:v>
                </c:pt>
                <c:pt idx="4493">
                  <c:v>1.098776</c:v>
                </c:pt>
                <c:pt idx="4494">
                  <c:v>1.100142</c:v>
                </c:pt>
                <c:pt idx="4495">
                  <c:v>1.1014729999999999</c:v>
                </c:pt>
                <c:pt idx="4496">
                  <c:v>1.102257</c:v>
                </c:pt>
                <c:pt idx="4497">
                  <c:v>1.1015919999999999</c:v>
                </c:pt>
                <c:pt idx="4498">
                  <c:v>1.0992489999999999</c:v>
                </c:pt>
                <c:pt idx="4499">
                  <c:v>1.095048</c:v>
                </c:pt>
                <c:pt idx="4500">
                  <c:v>1.0890390000000001</c:v>
                </c:pt>
                <c:pt idx="4501">
                  <c:v>1.0818220000000001</c:v>
                </c:pt>
                <c:pt idx="4502">
                  <c:v>1.0743990000000001</c:v>
                </c:pt>
                <c:pt idx="4503">
                  <c:v>1.0679970000000001</c:v>
                </c:pt>
                <c:pt idx="4504">
                  <c:v>1.0639350000000001</c:v>
                </c:pt>
                <c:pt idx="4505">
                  <c:v>1.0622879999999999</c:v>
                </c:pt>
                <c:pt idx="4506">
                  <c:v>1.0615049999999999</c:v>
                </c:pt>
                <c:pt idx="4507">
                  <c:v>1.0613729999999999</c:v>
                </c:pt>
                <c:pt idx="4508">
                  <c:v>1.0633950000000001</c:v>
                </c:pt>
                <c:pt idx="4509">
                  <c:v>1.0677840000000001</c:v>
                </c:pt>
                <c:pt idx="4510">
                  <c:v>1.073604</c:v>
                </c:pt>
                <c:pt idx="4511">
                  <c:v>1.07989</c:v>
                </c:pt>
                <c:pt idx="4512">
                  <c:v>1.0851630000000001</c:v>
                </c:pt>
                <c:pt idx="4513">
                  <c:v>1.0880399999999999</c:v>
                </c:pt>
                <c:pt idx="4514">
                  <c:v>1.088279</c:v>
                </c:pt>
                <c:pt idx="4515">
                  <c:v>1.0865180000000001</c:v>
                </c:pt>
                <c:pt idx="4516">
                  <c:v>1.083583</c:v>
                </c:pt>
                <c:pt idx="4517">
                  <c:v>1.0802590000000001</c:v>
                </c:pt>
                <c:pt idx="4518">
                  <c:v>1.07708</c:v>
                </c:pt>
                <c:pt idx="4519">
                  <c:v>1.0743210000000001</c:v>
                </c:pt>
                <c:pt idx="4520">
                  <c:v>1.072319</c:v>
                </c:pt>
                <c:pt idx="4521">
                  <c:v>1.0716060000000001</c:v>
                </c:pt>
                <c:pt idx="4522">
                  <c:v>1.0728329999999999</c:v>
                </c:pt>
                <c:pt idx="4523">
                  <c:v>1.076298</c:v>
                </c:pt>
                <c:pt idx="4524">
                  <c:v>1.0813839999999999</c:v>
                </c:pt>
                <c:pt idx="4525">
                  <c:v>1.0866800000000001</c:v>
                </c:pt>
                <c:pt idx="4526">
                  <c:v>1.091108</c:v>
                </c:pt>
                <c:pt idx="4527">
                  <c:v>1.0946560000000001</c:v>
                </c:pt>
                <c:pt idx="4528">
                  <c:v>1.0969720000000001</c:v>
                </c:pt>
                <c:pt idx="4529">
                  <c:v>1.0964160000000001</c:v>
                </c:pt>
                <c:pt idx="4530">
                  <c:v>1.0917950000000001</c:v>
                </c:pt>
                <c:pt idx="4531">
                  <c:v>1.0838479999999999</c:v>
                </c:pt>
                <c:pt idx="4532">
                  <c:v>1.074133</c:v>
                </c:pt>
                <c:pt idx="4533">
                  <c:v>1.063869</c:v>
                </c:pt>
                <c:pt idx="4534">
                  <c:v>1.0540769999999999</c:v>
                </c:pt>
                <c:pt idx="4535">
                  <c:v>1.0450729999999999</c:v>
                </c:pt>
                <c:pt idx="4536">
                  <c:v>1.0366249999999999</c:v>
                </c:pt>
                <c:pt idx="4537">
                  <c:v>1.029096</c:v>
                </c:pt>
                <c:pt idx="4538">
                  <c:v>1.024049</c:v>
                </c:pt>
                <c:pt idx="4539">
                  <c:v>1.0231669999999999</c:v>
                </c:pt>
                <c:pt idx="4540">
                  <c:v>1.0251189999999999</c:v>
                </c:pt>
                <c:pt idx="4541">
                  <c:v>1.0260180000000001</c:v>
                </c:pt>
                <c:pt idx="4542">
                  <c:v>1.0234030000000001</c:v>
                </c:pt>
                <c:pt idx="4543">
                  <c:v>1.0173110000000001</c:v>
                </c:pt>
                <c:pt idx="4544">
                  <c:v>1.009002</c:v>
                </c:pt>
                <c:pt idx="4545">
                  <c:v>1.0000960000000001</c:v>
                </c:pt>
                <c:pt idx="4546">
                  <c:v>0.99206799999999995</c:v>
                </c:pt>
                <c:pt idx="4547">
                  <c:v>0.98551599999999995</c:v>
                </c:pt>
                <c:pt idx="4548">
                  <c:v>0.97993399999999997</c:v>
                </c:pt>
                <c:pt idx="4549">
                  <c:v>0.97469899999999998</c:v>
                </c:pt>
                <c:pt idx="4550">
                  <c:v>0.96942600000000001</c:v>
                </c:pt>
                <c:pt idx="4551">
                  <c:v>0.96392999999999995</c:v>
                </c:pt>
                <c:pt idx="4552">
                  <c:v>0.95887199999999995</c:v>
                </c:pt>
                <c:pt idx="4553">
                  <c:v>0.95496999999999999</c:v>
                </c:pt>
                <c:pt idx="4554">
                  <c:v>0.95226200000000005</c:v>
                </c:pt>
                <c:pt idx="4555">
                  <c:v>0.95101899999999995</c:v>
                </c:pt>
                <c:pt idx="4556">
                  <c:v>0.95144899999999999</c:v>
                </c:pt>
                <c:pt idx="4557">
                  <c:v>0.95300300000000004</c:v>
                </c:pt>
                <c:pt idx="4558">
                  <c:v>0.95519299999999996</c:v>
                </c:pt>
                <c:pt idx="4559">
                  <c:v>0.95792900000000003</c:v>
                </c:pt>
                <c:pt idx="4560">
                  <c:v>0.96059499999999998</c:v>
                </c:pt>
                <c:pt idx="4561">
                  <c:v>0.96211599999999997</c:v>
                </c:pt>
                <c:pt idx="4562">
                  <c:v>0.96201899999999996</c:v>
                </c:pt>
                <c:pt idx="4563">
                  <c:v>0.96064700000000003</c:v>
                </c:pt>
                <c:pt idx="4564">
                  <c:v>0.95820099999999997</c:v>
                </c:pt>
                <c:pt idx="4565">
                  <c:v>0.95415499999999998</c:v>
                </c:pt>
                <c:pt idx="4566">
                  <c:v>0.94836299999999996</c:v>
                </c:pt>
                <c:pt idx="4567">
                  <c:v>0.94168799999999997</c:v>
                </c:pt>
                <c:pt idx="4568">
                  <c:v>0.93539899999999998</c:v>
                </c:pt>
                <c:pt idx="4569">
                  <c:v>0.93076800000000004</c:v>
                </c:pt>
                <c:pt idx="4570">
                  <c:v>0.92805000000000004</c:v>
                </c:pt>
                <c:pt idx="4571">
                  <c:v>0.92662299999999997</c:v>
                </c:pt>
                <c:pt idx="4572">
                  <c:v>0.92679100000000003</c:v>
                </c:pt>
                <c:pt idx="4573">
                  <c:v>0.92887500000000001</c:v>
                </c:pt>
                <c:pt idx="4574">
                  <c:v>0.93142800000000003</c:v>
                </c:pt>
                <c:pt idx="4575">
                  <c:v>0.932616</c:v>
                </c:pt>
                <c:pt idx="4576">
                  <c:v>0.93159800000000004</c:v>
                </c:pt>
                <c:pt idx="4577">
                  <c:v>0.92836099999999999</c:v>
                </c:pt>
                <c:pt idx="4578">
                  <c:v>0.92357500000000003</c:v>
                </c:pt>
                <c:pt idx="4579">
                  <c:v>0.91808599999999996</c:v>
                </c:pt>
                <c:pt idx="4580">
                  <c:v>0.91211399999999998</c:v>
                </c:pt>
                <c:pt idx="4581">
                  <c:v>0.90531899999999998</c:v>
                </c:pt>
                <c:pt idx="4582">
                  <c:v>0.89774699999999996</c:v>
                </c:pt>
                <c:pt idx="4583">
                  <c:v>0.88977399999999995</c:v>
                </c:pt>
                <c:pt idx="4584">
                  <c:v>0.88150899999999999</c:v>
                </c:pt>
                <c:pt idx="4585">
                  <c:v>0.87297100000000005</c:v>
                </c:pt>
                <c:pt idx="4586">
                  <c:v>0.86434999999999995</c:v>
                </c:pt>
                <c:pt idx="4587">
                  <c:v>0.85600299999999996</c:v>
                </c:pt>
                <c:pt idx="4588">
                  <c:v>0.84862700000000002</c:v>
                </c:pt>
                <c:pt idx="4589">
                  <c:v>0.84331699999999998</c:v>
                </c:pt>
                <c:pt idx="4590">
                  <c:v>0.84072899999999995</c:v>
                </c:pt>
                <c:pt idx="4591">
                  <c:v>0.84059300000000003</c:v>
                </c:pt>
                <c:pt idx="4592">
                  <c:v>0.84245199999999998</c:v>
                </c:pt>
                <c:pt idx="4593">
                  <c:v>0.84596499999999997</c:v>
                </c:pt>
                <c:pt idx="4594">
                  <c:v>0.85018000000000005</c:v>
                </c:pt>
                <c:pt idx="4595">
                  <c:v>0.85389199999999998</c:v>
                </c:pt>
                <c:pt idx="4596">
                  <c:v>0.85672300000000001</c:v>
                </c:pt>
                <c:pt idx="4597">
                  <c:v>0.85863299999999998</c:v>
                </c:pt>
                <c:pt idx="4598">
                  <c:v>0.85923700000000003</c:v>
                </c:pt>
                <c:pt idx="4599">
                  <c:v>0.858205</c:v>
                </c:pt>
                <c:pt idx="4600">
                  <c:v>0.85582499999999995</c:v>
                </c:pt>
                <c:pt idx="4601">
                  <c:v>0.85283600000000004</c:v>
                </c:pt>
                <c:pt idx="4602">
                  <c:v>0.85016099999999994</c:v>
                </c:pt>
                <c:pt idx="4603">
                  <c:v>0.84923300000000002</c:v>
                </c:pt>
                <c:pt idx="4604">
                  <c:v>0.851163</c:v>
                </c:pt>
                <c:pt idx="4605">
                  <c:v>0.85600399999999999</c:v>
                </c:pt>
                <c:pt idx="4606">
                  <c:v>0.863259</c:v>
                </c:pt>
                <c:pt idx="4607">
                  <c:v>0.87171699999999996</c:v>
                </c:pt>
                <c:pt idx="4608">
                  <c:v>0.88028499999999998</c:v>
                </c:pt>
                <c:pt idx="4609">
                  <c:v>0.88871</c:v>
                </c:pt>
                <c:pt idx="4610">
                  <c:v>0.89618100000000001</c:v>
                </c:pt>
                <c:pt idx="4611">
                  <c:v>0.90129499999999996</c:v>
                </c:pt>
                <c:pt idx="4612">
                  <c:v>0.90325</c:v>
                </c:pt>
                <c:pt idx="4613">
                  <c:v>0.901945</c:v>
                </c:pt>
                <c:pt idx="4614">
                  <c:v>0.89777799999999996</c:v>
                </c:pt>
                <c:pt idx="4615">
                  <c:v>0.89173999999999998</c:v>
                </c:pt>
                <c:pt idx="4616">
                  <c:v>0.88489099999999998</c:v>
                </c:pt>
                <c:pt idx="4617">
                  <c:v>0.87810100000000002</c:v>
                </c:pt>
                <c:pt idx="4618">
                  <c:v>0.87250899999999998</c:v>
                </c:pt>
                <c:pt idx="4619">
                  <c:v>0.86857200000000001</c:v>
                </c:pt>
                <c:pt idx="4620">
                  <c:v>0.86555700000000002</c:v>
                </c:pt>
                <c:pt idx="4621">
                  <c:v>0.86319999999999997</c:v>
                </c:pt>
                <c:pt idx="4622">
                  <c:v>0.86237399999999997</c:v>
                </c:pt>
                <c:pt idx="4623">
                  <c:v>0.86357200000000001</c:v>
                </c:pt>
                <c:pt idx="4624">
                  <c:v>0.86604999999999999</c:v>
                </c:pt>
                <c:pt idx="4625">
                  <c:v>0.86860599999999999</c:v>
                </c:pt>
                <c:pt idx="4626">
                  <c:v>0.87005100000000002</c:v>
                </c:pt>
                <c:pt idx="4627">
                  <c:v>0.86952300000000005</c:v>
                </c:pt>
                <c:pt idx="4628">
                  <c:v>0.86714899999999995</c:v>
                </c:pt>
                <c:pt idx="4629">
                  <c:v>0.86414599999999997</c:v>
                </c:pt>
                <c:pt idx="4630">
                  <c:v>0.86175599999999997</c:v>
                </c:pt>
                <c:pt idx="4631">
                  <c:v>0.86048400000000003</c:v>
                </c:pt>
                <c:pt idx="4632">
                  <c:v>0.86090299999999997</c:v>
                </c:pt>
                <c:pt idx="4633">
                  <c:v>0.86388299999999996</c:v>
                </c:pt>
                <c:pt idx="4634">
                  <c:v>0.86978100000000003</c:v>
                </c:pt>
                <c:pt idx="4635">
                  <c:v>0.877826</c:v>
                </c:pt>
                <c:pt idx="4636">
                  <c:v>0.88675700000000002</c:v>
                </c:pt>
                <c:pt idx="4637">
                  <c:v>0.89580300000000002</c:v>
                </c:pt>
                <c:pt idx="4638">
                  <c:v>0.90422599999999997</c:v>
                </c:pt>
                <c:pt idx="4639">
                  <c:v>0.911246</c:v>
                </c:pt>
                <c:pt idx="4640">
                  <c:v>0.91681100000000004</c:v>
                </c:pt>
                <c:pt idx="4641">
                  <c:v>0.92129300000000003</c:v>
                </c:pt>
                <c:pt idx="4642">
                  <c:v>0.92452699999999999</c:v>
                </c:pt>
                <c:pt idx="4643">
                  <c:v>0.92618</c:v>
                </c:pt>
                <c:pt idx="4644">
                  <c:v>0.92789200000000005</c:v>
                </c:pt>
                <c:pt idx="4645">
                  <c:v>0.93260699999999996</c:v>
                </c:pt>
                <c:pt idx="4646">
                  <c:v>0.94024200000000002</c:v>
                </c:pt>
                <c:pt idx="4647">
                  <c:v>0.94808000000000003</c:v>
                </c:pt>
                <c:pt idx="4648">
                  <c:v>0.95483099999999999</c:v>
                </c:pt>
                <c:pt idx="4649">
                  <c:v>0.96092599999999995</c:v>
                </c:pt>
                <c:pt idx="4650">
                  <c:v>0.96717200000000003</c:v>
                </c:pt>
                <c:pt idx="4651">
                  <c:v>0.97428300000000001</c:v>
                </c:pt>
                <c:pt idx="4652">
                  <c:v>0.98245000000000005</c:v>
                </c:pt>
                <c:pt idx="4653">
                  <c:v>0.99104099999999995</c:v>
                </c:pt>
                <c:pt idx="4654">
                  <c:v>0.99866600000000005</c:v>
                </c:pt>
                <c:pt idx="4655">
                  <c:v>1.0042869999999999</c:v>
                </c:pt>
                <c:pt idx="4656">
                  <c:v>1.0081020000000001</c:v>
                </c:pt>
                <c:pt idx="4657">
                  <c:v>1.010286</c:v>
                </c:pt>
                <c:pt idx="4658">
                  <c:v>1.0100229999999999</c:v>
                </c:pt>
                <c:pt idx="4659">
                  <c:v>1.006974</c:v>
                </c:pt>
                <c:pt idx="4660">
                  <c:v>1.0020739999999999</c:v>
                </c:pt>
                <c:pt idx="4661">
                  <c:v>0.99608799999999997</c:v>
                </c:pt>
                <c:pt idx="4662">
                  <c:v>0.989564</c:v>
                </c:pt>
                <c:pt idx="4663">
                  <c:v>0.983734</c:v>
                </c:pt>
                <c:pt idx="4664">
                  <c:v>0.97980100000000003</c:v>
                </c:pt>
                <c:pt idx="4665">
                  <c:v>0.97954799999999997</c:v>
                </c:pt>
                <c:pt idx="4666">
                  <c:v>0.98488200000000004</c:v>
                </c:pt>
                <c:pt idx="4667">
                  <c:v>0.99406099999999997</c:v>
                </c:pt>
                <c:pt idx="4668">
                  <c:v>1.0026710000000001</c:v>
                </c:pt>
                <c:pt idx="4669">
                  <c:v>1.0084489999999999</c:v>
                </c:pt>
                <c:pt idx="4670">
                  <c:v>1.011617</c:v>
                </c:pt>
                <c:pt idx="4671">
                  <c:v>1.0133049999999999</c:v>
                </c:pt>
                <c:pt idx="4672">
                  <c:v>1.0148969999999999</c:v>
                </c:pt>
                <c:pt idx="4673">
                  <c:v>1.0172030000000001</c:v>
                </c:pt>
                <c:pt idx="4674">
                  <c:v>1.020894</c:v>
                </c:pt>
                <c:pt idx="4675">
                  <c:v>1.0264359999999999</c:v>
                </c:pt>
                <c:pt idx="4676">
                  <c:v>1.032951</c:v>
                </c:pt>
                <c:pt idx="4677">
                  <c:v>1.0389699999999999</c:v>
                </c:pt>
                <c:pt idx="4678">
                  <c:v>1.0436700000000001</c:v>
                </c:pt>
                <c:pt idx="4679">
                  <c:v>1.046708</c:v>
                </c:pt>
                <c:pt idx="4680">
                  <c:v>1.0480400000000001</c:v>
                </c:pt>
                <c:pt idx="4681">
                  <c:v>1.0482119999999999</c:v>
                </c:pt>
                <c:pt idx="4682">
                  <c:v>1.0479350000000001</c:v>
                </c:pt>
                <c:pt idx="4683">
                  <c:v>1.0474909999999999</c:v>
                </c:pt>
                <c:pt idx="4684">
                  <c:v>1.0467839999999999</c:v>
                </c:pt>
                <c:pt idx="4685">
                  <c:v>1.045938</c:v>
                </c:pt>
                <c:pt idx="4686">
                  <c:v>1.045725</c:v>
                </c:pt>
                <c:pt idx="4687">
                  <c:v>1.0467759999999999</c:v>
                </c:pt>
                <c:pt idx="4688">
                  <c:v>1.0494540000000001</c:v>
                </c:pt>
                <c:pt idx="4689">
                  <c:v>1.054054</c:v>
                </c:pt>
                <c:pt idx="4690">
                  <c:v>1.0600590000000001</c:v>
                </c:pt>
                <c:pt idx="4691">
                  <c:v>1.0664370000000001</c:v>
                </c:pt>
                <c:pt idx="4692">
                  <c:v>1.0726880000000001</c:v>
                </c:pt>
                <c:pt idx="4693">
                  <c:v>1.078997</c:v>
                </c:pt>
                <c:pt idx="4694">
                  <c:v>1.085399</c:v>
                </c:pt>
                <c:pt idx="4695">
                  <c:v>1.0915170000000001</c:v>
                </c:pt>
                <c:pt idx="4696">
                  <c:v>1.0972770000000001</c:v>
                </c:pt>
                <c:pt idx="4697">
                  <c:v>1.102922</c:v>
                </c:pt>
                <c:pt idx="4698">
                  <c:v>1.1083529999999999</c:v>
                </c:pt>
                <c:pt idx="4699">
                  <c:v>1.1128089999999999</c:v>
                </c:pt>
                <c:pt idx="4700">
                  <c:v>1.1149830000000001</c:v>
                </c:pt>
                <c:pt idx="4701">
                  <c:v>1.1137840000000001</c:v>
                </c:pt>
                <c:pt idx="4702">
                  <c:v>1.1091949999999999</c:v>
                </c:pt>
                <c:pt idx="4703">
                  <c:v>1.101863</c:v>
                </c:pt>
                <c:pt idx="4704">
                  <c:v>1.0926290000000001</c:v>
                </c:pt>
                <c:pt idx="4705">
                  <c:v>1.0827869999999999</c:v>
                </c:pt>
                <c:pt idx="4706">
                  <c:v>1.0737190000000001</c:v>
                </c:pt>
                <c:pt idx="4707">
                  <c:v>1.066117</c:v>
                </c:pt>
                <c:pt idx="4708">
                  <c:v>1.059771</c:v>
                </c:pt>
                <c:pt idx="4709">
                  <c:v>1.054546</c:v>
                </c:pt>
                <c:pt idx="4710">
                  <c:v>1.0513429999999999</c:v>
                </c:pt>
                <c:pt idx="4711">
                  <c:v>1.050959</c:v>
                </c:pt>
                <c:pt idx="4712">
                  <c:v>1.0529459999999999</c:v>
                </c:pt>
                <c:pt idx="4713">
                  <c:v>1.0564720000000001</c:v>
                </c:pt>
                <c:pt idx="4714">
                  <c:v>1.0610219999999999</c:v>
                </c:pt>
                <c:pt idx="4715">
                  <c:v>1.0662560000000001</c:v>
                </c:pt>
                <c:pt idx="4716">
                  <c:v>1.0716779999999999</c:v>
                </c:pt>
                <c:pt idx="4717">
                  <c:v>1.076371</c:v>
                </c:pt>
                <c:pt idx="4718">
                  <c:v>1.079499</c:v>
                </c:pt>
                <c:pt idx="4719">
                  <c:v>1.080665</c:v>
                </c:pt>
                <c:pt idx="4720">
                  <c:v>1.0797129999999999</c:v>
                </c:pt>
                <c:pt idx="4721">
                  <c:v>1.0770489999999999</c:v>
                </c:pt>
                <c:pt idx="4722">
                  <c:v>1.0737680000000001</c:v>
                </c:pt>
                <c:pt idx="4723">
                  <c:v>1.0702989999999999</c:v>
                </c:pt>
                <c:pt idx="4724">
                  <c:v>1.066228</c:v>
                </c:pt>
                <c:pt idx="4725">
                  <c:v>1.0619860000000001</c:v>
                </c:pt>
                <c:pt idx="4726">
                  <c:v>1.0588109999999999</c:v>
                </c:pt>
                <c:pt idx="4727">
                  <c:v>1.057739</c:v>
                </c:pt>
                <c:pt idx="4728">
                  <c:v>1.059132</c:v>
                </c:pt>
                <c:pt idx="4729">
                  <c:v>1.0626640000000001</c:v>
                </c:pt>
                <c:pt idx="4730">
                  <c:v>1.0677509999999999</c:v>
                </c:pt>
                <c:pt idx="4731">
                  <c:v>1.0731010000000001</c:v>
                </c:pt>
                <c:pt idx="4732">
                  <c:v>1.0769409999999999</c:v>
                </c:pt>
                <c:pt idx="4733">
                  <c:v>1.078714</c:v>
                </c:pt>
                <c:pt idx="4734">
                  <c:v>1.0790930000000001</c:v>
                </c:pt>
                <c:pt idx="4735">
                  <c:v>1.0780860000000001</c:v>
                </c:pt>
                <c:pt idx="4736">
                  <c:v>1.0749249999999999</c:v>
                </c:pt>
                <c:pt idx="4737">
                  <c:v>1.070222</c:v>
                </c:pt>
                <c:pt idx="4738">
                  <c:v>1.065593</c:v>
                </c:pt>
                <c:pt idx="4739">
                  <c:v>1.0611330000000001</c:v>
                </c:pt>
                <c:pt idx="4740">
                  <c:v>1.0557650000000001</c:v>
                </c:pt>
                <c:pt idx="4741">
                  <c:v>1.0492429999999999</c:v>
                </c:pt>
                <c:pt idx="4742">
                  <c:v>1.0423469999999999</c:v>
                </c:pt>
                <c:pt idx="4743">
                  <c:v>1.035906</c:v>
                </c:pt>
                <c:pt idx="4744">
                  <c:v>1.0303500000000001</c:v>
                </c:pt>
                <c:pt idx="4745">
                  <c:v>1.0254259999999999</c:v>
                </c:pt>
                <c:pt idx="4746">
                  <c:v>1.0204610000000001</c:v>
                </c:pt>
                <c:pt idx="4747">
                  <c:v>1.0153460000000001</c:v>
                </c:pt>
                <c:pt idx="4748">
                  <c:v>1.0104379999999999</c:v>
                </c:pt>
                <c:pt idx="4749">
                  <c:v>1.006262</c:v>
                </c:pt>
                <c:pt idx="4750">
                  <c:v>1.003679</c:v>
                </c:pt>
                <c:pt idx="4751">
                  <c:v>1.002685</c:v>
                </c:pt>
                <c:pt idx="4752">
                  <c:v>1.0015780000000001</c:v>
                </c:pt>
                <c:pt idx="4753">
                  <c:v>0.99887300000000001</c:v>
                </c:pt>
                <c:pt idx="4754">
                  <c:v>0.99457899999999999</c:v>
                </c:pt>
                <c:pt idx="4755">
                  <c:v>0.98897999999999997</c:v>
                </c:pt>
                <c:pt idx="4756">
                  <c:v>0.98226899999999995</c:v>
                </c:pt>
                <c:pt idx="4757">
                  <c:v>0.974993</c:v>
                </c:pt>
                <c:pt idx="4758">
                  <c:v>0.96730700000000003</c:v>
                </c:pt>
                <c:pt idx="4759">
                  <c:v>0.959233</c:v>
                </c:pt>
                <c:pt idx="4760">
                  <c:v>0.95167299999999999</c:v>
                </c:pt>
                <c:pt idx="4761">
                  <c:v>0.94594699999999998</c:v>
                </c:pt>
                <c:pt idx="4762">
                  <c:v>0.94306400000000001</c:v>
                </c:pt>
                <c:pt idx="4763">
                  <c:v>0.94310000000000005</c:v>
                </c:pt>
                <c:pt idx="4764">
                  <c:v>0.94498700000000002</c:v>
                </c:pt>
                <c:pt idx="4765">
                  <c:v>0.94728900000000005</c:v>
                </c:pt>
                <c:pt idx="4766">
                  <c:v>0.94892600000000005</c:v>
                </c:pt>
                <c:pt idx="4767">
                  <c:v>0.94951600000000003</c:v>
                </c:pt>
                <c:pt idx="4768">
                  <c:v>0.94970399999999999</c:v>
                </c:pt>
                <c:pt idx="4769">
                  <c:v>0.95085299999999995</c:v>
                </c:pt>
                <c:pt idx="4770">
                  <c:v>0.953708</c:v>
                </c:pt>
                <c:pt idx="4771">
                  <c:v>0.95765299999999998</c:v>
                </c:pt>
                <c:pt idx="4772">
                  <c:v>0.96146399999999999</c:v>
                </c:pt>
                <c:pt idx="4773">
                  <c:v>0.96400200000000003</c:v>
                </c:pt>
                <c:pt idx="4774">
                  <c:v>0.964472</c:v>
                </c:pt>
                <c:pt idx="4775">
                  <c:v>0.96314599999999995</c:v>
                </c:pt>
                <c:pt idx="4776">
                  <c:v>0.96108700000000002</c:v>
                </c:pt>
                <c:pt idx="4777">
                  <c:v>0.95856699999999995</c:v>
                </c:pt>
                <c:pt idx="4778">
                  <c:v>0.95487500000000003</c:v>
                </c:pt>
                <c:pt idx="4779">
                  <c:v>0.94919600000000004</c:v>
                </c:pt>
                <c:pt idx="4780">
                  <c:v>0.94166300000000003</c:v>
                </c:pt>
                <c:pt idx="4781">
                  <c:v>0.93392600000000003</c:v>
                </c:pt>
                <c:pt idx="4782">
                  <c:v>0.92741600000000002</c:v>
                </c:pt>
                <c:pt idx="4783">
                  <c:v>0.92211799999999999</c:v>
                </c:pt>
                <c:pt idx="4784">
                  <c:v>0.91743399999999997</c:v>
                </c:pt>
                <c:pt idx="4785">
                  <c:v>0.91311600000000004</c:v>
                </c:pt>
                <c:pt idx="4786">
                  <c:v>0.90959500000000004</c:v>
                </c:pt>
                <c:pt idx="4787">
                  <c:v>0.90718799999999999</c:v>
                </c:pt>
                <c:pt idx="4788">
                  <c:v>0.90527000000000002</c:v>
                </c:pt>
                <c:pt idx="4789">
                  <c:v>0.90268899999999996</c:v>
                </c:pt>
                <c:pt idx="4790">
                  <c:v>0.89868499999999996</c:v>
                </c:pt>
                <c:pt idx="4791">
                  <c:v>0.89307300000000001</c:v>
                </c:pt>
                <c:pt idx="4792">
                  <c:v>0.88619800000000004</c:v>
                </c:pt>
                <c:pt idx="4793">
                  <c:v>0.87916000000000005</c:v>
                </c:pt>
                <c:pt idx="4794">
                  <c:v>0.87254699999999996</c:v>
                </c:pt>
                <c:pt idx="4795">
                  <c:v>0.86604000000000003</c:v>
                </c:pt>
                <c:pt idx="4796">
                  <c:v>0.86014599999999997</c:v>
                </c:pt>
                <c:pt idx="4797">
                  <c:v>0.85608200000000001</c:v>
                </c:pt>
                <c:pt idx="4798">
                  <c:v>0.85433800000000004</c:v>
                </c:pt>
                <c:pt idx="4799">
                  <c:v>0.85448800000000003</c:v>
                </c:pt>
                <c:pt idx="4800">
                  <c:v>0.85593399999999997</c:v>
                </c:pt>
                <c:pt idx="4801">
                  <c:v>0.85830399999999996</c:v>
                </c:pt>
                <c:pt idx="4802">
                  <c:v>0.86133599999999999</c:v>
                </c:pt>
                <c:pt idx="4803">
                  <c:v>0.86527699999999996</c:v>
                </c:pt>
                <c:pt idx="4804">
                  <c:v>0.87035300000000004</c:v>
                </c:pt>
                <c:pt idx="4805">
                  <c:v>0.87555099999999997</c:v>
                </c:pt>
                <c:pt idx="4806">
                  <c:v>0.87931999999999999</c:v>
                </c:pt>
                <c:pt idx="4807">
                  <c:v>0.88070199999999998</c:v>
                </c:pt>
                <c:pt idx="4808">
                  <c:v>0.87969299999999995</c:v>
                </c:pt>
                <c:pt idx="4809">
                  <c:v>0.87701499999999999</c:v>
                </c:pt>
                <c:pt idx="4810">
                  <c:v>0.87321599999999999</c:v>
                </c:pt>
                <c:pt idx="4811">
                  <c:v>0.86887999999999999</c:v>
                </c:pt>
                <c:pt idx="4812">
                  <c:v>0.86550800000000006</c:v>
                </c:pt>
                <c:pt idx="4813">
                  <c:v>0.86479099999999998</c:v>
                </c:pt>
                <c:pt idx="4814">
                  <c:v>0.86705299999999996</c:v>
                </c:pt>
                <c:pt idx="4815">
                  <c:v>0.87117699999999998</c:v>
                </c:pt>
                <c:pt idx="4816">
                  <c:v>0.87614300000000001</c:v>
                </c:pt>
                <c:pt idx="4817">
                  <c:v>0.88185599999999997</c:v>
                </c:pt>
                <c:pt idx="4818">
                  <c:v>0.88826799999999995</c:v>
                </c:pt>
                <c:pt idx="4819">
                  <c:v>0.89494600000000002</c:v>
                </c:pt>
                <c:pt idx="4820">
                  <c:v>0.90130399999999999</c:v>
                </c:pt>
                <c:pt idx="4821">
                  <c:v>0.90649299999999999</c:v>
                </c:pt>
                <c:pt idx="4822">
                  <c:v>0.90971800000000003</c:v>
                </c:pt>
                <c:pt idx="4823">
                  <c:v>0.91045500000000001</c:v>
                </c:pt>
                <c:pt idx="4824">
                  <c:v>0.90846400000000005</c:v>
                </c:pt>
                <c:pt idx="4825">
                  <c:v>0.90397899999999998</c:v>
                </c:pt>
                <c:pt idx="4826">
                  <c:v>0.89758199999999999</c:v>
                </c:pt>
                <c:pt idx="4827">
                  <c:v>0.88999799999999996</c:v>
                </c:pt>
                <c:pt idx="4828">
                  <c:v>0.88237399999999999</c:v>
                </c:pt>
                <c:pt idx="4829">
                  <c:v>0.87620299999999995</c:v>
                </c:pt>
                <c:pt idx="4830">
                  <c:v>0.87235600000000002</c:v>
                </c:pt>
                <c:pt idx="4831">
                  <c:v>0.87103900000000001</c:v>
                </c:pt>
                <c:pt idx="4832">
                  <c:v>0.872529</c:v>
                </c:pt>
                <c:pt idx="4833">
                  <c:v>0.87643800000000005</c:v>
                </c:pt>
                <c:pt idx="4834">
                  <c:v>0.88106499999999999</c:v>
                </c:pt>
                <c:pt idx="4835">
                  <c:v>0.88451800000000003</c:v>
                </c:pt>
                <c:pt idx="4836">
                  <c:v>0.88594799999999996</c:v>
                </c:pt>
                <c:pt idx="4837">
                  <c:v>0.88587300000000002</c:v>
                </c:pt>
                <c:pt idx="4838">
                  <c:v>0.88530900000000001</c:v>
                </c:pt>
                <c:pt idx="4839">
                  <c:v>0.88501399999999997</c:v>
                </c:pt>
                <c:pt idx="4840">
                  <c:v>0.885571</c:v>
                </c:pt>
                <c:pt idx="4841">
                  <c:v>0.88680099999999995</c:v>
                </c:pt>
                <c:pt idx="4842">
                  <c:v>0.88814700000000002</c:v>
                </c:pt>
                <c:pt idx="4843">
                  <c:v>0.89010100000000003</c:v>
                </c:pt>
                <c:pt idx="4844">
                  <c:v>0.89340200000000003</c:v>
                </c:pt>
                <c:pt idx="4845">
                  <c:v>0.89769399999999999</c:v>
                </c:pt>
                <c:pt idx="4846">
                  <c:v>0.90218299999999996</c:v>
                </c:pt>
                <c:pt idx="4847">
                  <c:v>0.90665399999999996</c:v>
                </c:pt>
                <c:pt idx="4848">
                  <c:v>0.91139000000000003</c:v>
                </c:pt>
                <c:pt idx="4849">
                  <c:v>0.91642699999999999</c:v>
                </c:pt>
                <c:pt idx="4850">
                  <c:v>0.92169400000000001</c:v>
                </c:pt>
                <c:pt idx="4851">
                  <c:v>0.92736399999999997</c:v>
                </c:pt>
                <c:pt idx="4852">
                  <c:v>0.93322799999999995</c:v>
                </c:pt>
                <c:pt idx="4853">
                  <c:v>0.93876400000000004</c:v>
                </c:pt>
                <c:pt idx="4854">
                  <c:v>0.94356600000000002</c:v>
                </c:pt>
                <c:pt idx="4855">
                  <c:v>0.94737700000000002</c:v>
                </c:pt>
                <c:pt idx="4856">
                  <c:v>0.95014500000000002</c:v>
                </c:pt>
                <c:pt idx="4857">
                  <c:v>0.95180600000000004</c:v>
                </c:pt>
                <c:pt idx="4858">
                  <c:v>0.95258200000000004</c:v>
                </c:pt>
                <c:pt idx="4859">
                  <c:v>0.95356799999999997</c:v>
                </c:pt>
                <c:pt idx="4860">
                  <c:v>0.95615000000000006</c:v>
                </c:pt>
                <c:pt idx="4861">
                  <c:v>0.96118700000000001</c:v>
                </c:pt>
                <c:pt idx="4862">
                  <c:v>0.96862999999999999</c:v>
                </c:pt>
                <c:pt idx="4863">
                  <c:v>0.97755499999999995</c:v>
                </c:pt>
                <c:pt idx="4864">
                  <c:v>0.98725700000000005</c:v>
                </c:pt>
                <c:pt idx="4865">
                  <c:v>0.99744299999999997</c:v>
                </c:pt>
                <c:pt idx="4866">
                  <c:v>1.0071079999999999</c:v>
                </c:pt>
                <c:pt idx="4867">
                  <c:v>1.014642</c:v>
                </c:pt>
                <c:pt idx="4868">
                  <c:v>1.0189950000000001</c:v>
                </c:pt>
                <c:pt idx="4869">
                  <c:v>1.0201629999999999</c:v>
                </c:pt>
                <c:pt idx="4870">
                  <c:v>1.0184249999999999</c:v>
                </c:pt>
                <c:pt idx="4871">
                  <c:v>1.0142880000000001</c:v>
                </c:pt>
                <c:pt idx="4872">
                  <c:v>1.00932</c:v>
                </c:pt>
                <c:pt idx="4873">
                  <c:v>1.0052669999999999</c:v>
                </c:pt>
                <c:pt idx="4874">
                  <c:v>1.0027219999999999</c:v>
                </c:pt>
                <c:pt idx="4875">
                  <c:v>1.0014540000000001</c:v>
                </c:pt>
                <c:pt idx="4876">
                  <c:v>1.0010699999999999</c:v>
                </c:pt>
                <c:pt idx="4877">
                  <c:v>1.001458</c:v>
                </c:pt>
                <c:pt idx="4878">
                  <c:v>1.003177</c:v>
                </c:pt>
                <c:pt idx="4879">
                  <c:v>1.0069330000000001</c:v>
                </c:pt>
                <c:pt idx="4880">
                  <c:v>1.0123530000000001</c:v>
                </c:pt>
                <c:pt idx="4881">
                  <c:v>1.018051</c:v>
                </c:pt>
                <c:pt idx="4882">
                  <c:v>1.0230760000000001</c:v>
                </c:pt>
                <c:pt idx="4883">
                  <c:v>1.027247</c:v>
                </c:pt>
                <c:pt idx="4884">
                  <c:v>1.030368</c:v>
                </c:pt>
                <c:pt idx="4885">
                  <c:v>1.031954</c:v>
                </c:pt>
                <c:pt idx="4886">
                  <c:v>1.0320879999999999</c:v>
                </c:pt>
                <c:pt idx="4887">
                  <c:v>1.031984</c:v>
                </c:pt>
                <c:pt idx="4888">
                  <c:v>1.0330410000000001</c:v>
                </c:pt>
                <c:pt idx="4889">
                  <c:v>1.0357749999999999</c:v>
                </c:pt>
                <c:pt idx="4890">
                  <c:v>1.0397050000000001</c:v>
                </c:pt>
                <c:pt idx="4891">
                  <c:v>1.044583</c:v>
                </c:pt>
                <c:pt idx="4892">
                  <c:v>1.050851</c:v>
                </c:pt>
                <c:pt idx="4893">
                  <c:v>1.0585180000000001</c:v>
                </c:pt>
                <c:pt idx="4894">
                  <c:v>1.0668249999999999</c:v>
                </c:pt>
                <c:pt idx="4895">
                  <c:v>1.0743879999999999</c:v>
                </c:pt>
                <c:pt idx="4896">
                  <c:v>1.079655</c:v>
                </c:pt>
                <c:pt idx="4897">
                  <c:v>1.0820160000000001</c:v>
                </c:pt>
                <c:pt idx="4898">
                  <c:v>1.0822769999999999</c:v>
                </c:pt>
                <c:pt idx="4899">
                  <c:v>1.0818859999999999</c:v>
                </c:pt>
                <c:pt idx="4900">
                  <c:v>1.082025</c:v>
                </c:pt>
                <c:pt idx="4901">
                  <c:v>1.0830919999999999</c:v>
                </c:pt>
                <c:pt idx="4902">
                  <c:v>1.0847880000000001</c:v>
                </c:pt>
                <c:pt idx="4903">
                  <c:v>1.0871200000000001</c:v>
                </c:pt>
                <c:pt idx="4904">
                  <c:v>1.0902970000000001</c:v>
                </c:pt>
                <c:pt idx="4905">
                  <c:v>1.09409</c:v>
                </c:pt>
                <c:pt idx="4906">
                  <c:v>1.0981730000000001</c:v>
                </c:pt>
                <c:pt idx="4907">
                  <c:v>1.101755</c:v>
                </c:pt>
                <c:pt idx="4908">
                  <c:v>1.103251</c:v>
                </c:pt>
                <c:pt idx="4909">
                  <c:v>1.101664</c:v>
                </c:pt>
                <c:pt idx="4910">
                  <c:v>1.0975520000000001</c:v>
                </c:pt>
                <c:pt idx="4911">
                  <c:v>1.09192</c:v>
                </c:pt>
                <c:pt idx="4912">
                  <c:v>1.085232</c:v>
                </c:pt>
                <c:pt idx="4913">
                  <c:v>1.078003</c:v>
                </c:pt>
                <c:pt idx="4914">
                  <c:v>1.0709839999999999</c:v>
                </c:pt>
                <c:pt idx="4915">
                  <c:v>1.0648919999999999</c:v>
                </c:pt>
                <c:pt idx="4916">
                  <c:v>1.061355</c:v>
                </c:pt>
                <c:pt idx="4917">
                  <c:v>1.062365</c:v>
                </c:pt>
                <c:pt idx="4918">
                  <c:v>1.067096</c:v>
                </c:pt>
                <c:pt idx="4919">
                  <c:v>1.0728599999999999</c:v>
                </c:pt>
                <c:pt idx="4920">
                  <c:v>1.078441</c:v>
                </c:pt>
                <c:pt idx="4921">
                  <c:v>1.082929</c:v>
                </c:pt>
                <c:pt idx="4922">
                  <c:v>1.0851869999999999</c:v>
                </c:pt>
                <c:pt idx="4923">
                  <c:v>1.0853010000000001</c:v>
                </c:pt>
                <c:pt idx="4924">
                  <c:v>1.084373</c:v>
                </c:pt>
                <c:pt idx="4925">
                  <c:v>1.083844</c:v>
                </c:pt>
                <c:pt idx="4926">
                  <c:v>1.0840179999999999</c:v>
                </c:pt>
                <c:pt idx="4927">
                  <c:v>1.083483</c:v>
                </c:pt>
                <c:pt idx="4928">
                  <c:v>1.0812539999999999</c:v>
                </c:pt>
                <c:pt idx="4929">
                  <c:v>1.077825</c:v>
                </c:pt>
                <c:pt idx="4930">
                  <c:v>1.073674</c:v>
                </c:pt>
                <c:pt idx="4931">
                  <c:v>1.0688139999999999</c:v>
                </c:pt>
                <c:pt idx="4932">
                  <c:v>1.0638970000000001</c:v>
                </c:pt>
                <c:pt idx="4933">
                  <c:v>1.0603260000000001</c:v>
                </c:pt>
                <c:pt idx="4934">
                  <c:v>1.05921</c:v>
                </c:pt>
                <c:pt idx="4935">
                  <c:v>1.060548</c:v>
                </c:pt>
                <c:pt idx="4936">
                  <c:v>1.0636559999999999</c:v>
                </c:pt>
                <c:pt idx="4937">
                  <c:v>1.067661</c:v>
                </c:pt>
                <c:pt idx="4938">
                  <c:v>1.0717719999999999</c:v>
                </c:pt>
                <c:pt idx="4939">
                  <c:v>1.0753950000000001</c:v>
                </c:pt>
                <c:pt idx="4940">
                  <c:v>1.0775220000000001</c:v>
                </c:pt>
                <c:pt idx="4941">
                  <c:v>1.0772390000000001</c:v>
                </c:pt>
                <c:pt idx="4942">
                  <c:v>1.0751409999999999</c:v>
                </c:pt>
                <c:pt idx="4943">
                  <c:v>1.0727180000000001</c:v>
                </c:pt>
                <c:pt idx="4944">
                  <c:v>1.070424</c:v>
                </c:pt>
                <c:pt idx="4945">
                  <c:v>1.0676460000000001</c:v>
                </c:pt>
                <c:pt idx="4946">
                  <c:v>1.0634600000000001</c:v>
                </c:pt>
                <c:pt idx="4947">
                  <c:v>1.0571159999999999</c:v>
                </c:pt>
                <c:pt idx="4948">
                  <c:v>1.0489649999999999</c:v>
                </c:pt>
                <c:pt idx="4949">
                  <c:v>1.0403990000000001</c:v>
                </c:pt>
                <c:pt idx="4950">
                  <c:v>1.032921</c:v>
                </c:pt>
                <c:pt idx="4951">
                  <c:v>1.027369</c:v>
                </c:pt>
                <c:pt idx="4952">
                  <c:v>1.0236890000000001</c:v>
                </c:pt>
                <c:pt idx="4953">
                  <c:v>1.0216229999999999</c:v>
                </c:pt>
                <c:pt idx="4954">
                  <c:v>1.0209839999999999</c:v>
                </c:pt>
                <c:pt idx="4955">
                  <c:v>1.021201</c:v>
                </c:pt>
                <c:pt idx="4956">
                  <c:v>1.0214510000000001</c:v>
                </c:pt>
                <c:pt idx="4957">
                  <c:v>1.020769</c:v>
                </c:pt>
                <c:pt idx="4958">
                  <c:v>1.0184690000000001</c:v>
                </c:pt>
                <c:pt idx="4959">
                  <c:v>1.015018</c:v>
                </c:pt>
                <c:pt idx="4960">
                  <c:v>1.010783</c:v>
                </c:pt>
                <c:pt idx="4961">
                  <c:v>1.0048900000000001</c:v>
                </c:pt>
                <c:pt idx="4962">
                  <c:v>0.99718399999999996</c:v>
                </c:pt>
                <c:pt idx="4963">
                  <c:v>0.989236</c:v>
                </c:pt>
                <c:pt idx="4964">
                  <c:v>0.98204599999999997</c:v>
                </c:pt>
                <c:pt idx="4965">
                  <c:v>0.97516199999999997</c:v>
                </c:pt>
                <c:pt idx="4966">
                  <c:v>0.96857800000000005</c:v>
                </c:pt>
                <c:pt idx="4967">
                  <c:v>0.96317799999999998</c:v>
                </c:pt>
                <c:pt idx="4968">
                  <c:v>0.95951699999999995</c:v>
                </c:pt>
                <c:pt idx="4969">
                  <c:v>0.95754600000000001</c:v>
                </c:pt>
                <c:pt idx="4970">
                  <c:v>0.95719100000000001</c:v>
                </c:pt>
                <c:pt idx="4971">
                  <c:v>0.95826599999999995</c:v>
                </c:pt>
                <c:pt idx="4972">
                  <c:v>0.96067100000000005</c:v>
                </c:pt>
                <c:pt idx="4973">
                  <c:v>0.96461200000000002</c:v>
                </c:pt>
                <c:pt idx="4974">
                  <c:v>0.96946699999999997</c:v>
                </c:pt>
                <c:pt idx="4975">
                  <c:v>0.97373100000000001</c:v>
                </c:pt>
                <c:pt idx="4976">
                  <c:v>0.97666200000000003</c:v>
                </c:pt>
                <c:pt idx="4977">
                  <c:v>0.97879799999999995</c:v>
                </c:pt>
                <c:pt idx="4978">
                  <c:v>0.98046900000000003</c:v>
                </c:pt>
                <c:pt idx="4979">
                  <c:v>0.98089999999999999</c:v>
                </c:pt>
                <c:pt idx="4980">
                  <c:v>0.97920399999999996</c:v>
                </c:pt>
                <c:pt idx="4981">
                  <c:v>0.97538499999999995</c:v>
                </c:pt>
                <c:pt idx="4982">
                  <c:v>0.97048900000000005</c:v>
                </c:pt>
                <c:pt idx="4983">
                  <c:v>0.96575299999999997</c:v>
                </c:pt>
                <c:pt idx="4984">
                  <c:v>0.96150400000000003</c:v>
                </c:pt>
                <c:pt idx="4985">
                  <c:v>0.95766200000000001</c:v>
                </c:pt>
                <c:pt idx="4986">
                  <c:v>0.95447599999999999</c:v>
                </c:pt>
                <c:pt idx="4987">
                  <c:v>0.95099299999999998</c:v>
                </c:pt>
                <c:pt idx="4988">
                  <c:v>0.94503999999999999</c:v>
                </c:pt>
                <c:pt idx="4989">
                  <c:v>0.93745199999999995</c:v>
                </c:pt>
                <c:pt idx="4990">
                  <c:v>0.93221399999999999</c:v>
                </c:pt>
                <c:pt idx="4991">
                  <c:v>0.93093800000000004</c:v>
                </c:pt>
                <c:pt idx="4992">
                  <c:v>0.93175399999999997</c:v>
                </c:pt>
                <c:pt idx="4993">
                  <c:v>0.93248200000000003</c:v>
                </c:pt>
                <c:pt idx="4994">
                  <c:v>0.93205300000000002</c:v>
                </c:pt>
                <c:pt idx="4995">
                  <c:v>0.92989599999999994</c:v>
                </c:pt>
                <c:pt idx="4996">
                  <c:v>0.92582799999999998</c:v>
                </c:pt>
                <c:pt idx="4997">
                  <c:v>0.92070099999999999</c:v>
                </c:pt>
                <c:pt idx="4998">
                  <c:v>0.915184</c:v>
                </c:pt>
                <c:pt idx="4999">
                  <c:v>0.908636</c:v>
                </c:pt>
                <c:pt idx="5000">
                  <c:v>0.90062699999999996</c:v>
                </c:pt>
                <c:pt idx="5001">
                  <c:v>0.89229400000000003</c:v>
                </c:pt>
                <c:pt idx="5002">
                  <c:v>0.88510800000000001</c:v>
                </c:pt>
                <c:pt idx="5003">
                  <c:v>0.87941100000000005</c:v>
                </c:pt>
                <c:pt idx="5004">
                  <c:v>0.87490999999999997</c:v>
                </c:pt>
                <c:pt idx="5005">
                  <c:v>0.87140200000000001</c:v>
                </c:pt>
                <c:pt idx="5006">
                  <c:v>0.86931499999999995</c:v>
                </c:pt>
                <c:pt idx="5007">
                  <c:v>0.86960599999999999</c:v>
                </c:pt>
                <c:pt idx="5008">
                  <c:v>0.87241000000000002</c:v>
                </c:pt>
                <c:pt idx="5009">
                  <c:v>0.87658199999999997</c:v>
                </c:pt>
                <c:pt idx="5010">
                  <c:v>0.880463</c:v>
                </c:pt>
                <c:pt idx="5011">
                  <c:v>0.88266599999999995</c:v>
                </c:pt>
                <c:pt idx="5012">
                  <c:v>0.88302599999999998</c:v>
                </c:pt>
                <c:pt idx="5013">
                  <c:v>0.88262600000000002</c:v>
                </c:pt>
                <c:pt idx="5014">
                  <c:v>0.88232299999999997</c:v>
                </c:pt>
                <c:pt idx="5015">
                  <c:v>0.88198900000000002</c:v>
                </c:pt>
                <c:pt idx="5016">
                  <c:v>0.88153800000000004</c:v>
                </c:pt>
                <c:pt idx="5017">
                  <c:v>0.88102499999999995</c:v>
                </c:pt>
                <c:pt idx="5018">
                  <c:v>0.87973199999999996</c:v>
                </c:pt>
                <c:pt idx="5019">
                  <c:v>0.87748099999999996</c:v>
                </c:pt>
                <c:pt idx="5020">
                  <c:v>0.87429699999999999</c:v>
                </c:pt>
                <c:pt idx="5021">
                  <c:v>0.86890999999999996</c:v>
                </c:pt>
                <c:pt idx="5022">
                  <c:v>0.86235099999999998</c:v>
                </c:pt>
                <c:pt idx="5023">
                  <c:v>0.85877099999999995</c:v>
                </c:pt>
                <c:pt idx="5024">
                  <c:v>0.86053500000000005</c:v>
                </c:pt>
                <c:pt idx="5025">
                  <c:v>0.86685000000000001</c:v>
                </c:pt>
                <c:pt idx="5026">
                  <c:v>0.87568299999999999</c:v>
                </c:pt>
                <c:pt idx="5027">
                  <c:v>0.88523600000000002</c:v>
                </c:pt>
                <c:pt idx="5028">
                  <c:v>0.89495000000000002</c:v>
                </c:pt>
                <c:pt idx="5029">
                  <c:v>0.90460499999999999</c:v>
                </c:pt>
                <c:pt idx="5030">
                  <c:v>0.91300099999999995</c:v>
                </c:pt>
                <c:pt idx="5031">
                  <c:v>0.91910000000000003</c:v>
                </c:pt>
                <c:pt idx="5032">
                  <c:v>0.92280499999999999</c:v>
                </c:pt>
                <c:pt idx="5033">
                  <c:v>0.92415499999999995</c:v>
                </c:pt>
                <c:pt idx="5034">
                  <c:v>0.92305700000000002</c:v>
                </c:pt>
                <c:pt idx="5035">
                  <c:v>0.91943900000000001</c:v>
                </c:pt>
                <c:pt idx="5036">
                  <c:v>0.91337999999999997</c:v>
                </c:pt>
                <c:pt idx="5037">
                  <c:v>0.90535500000000002</c:v>
                </c:pt>
                <c:pt idx="5038">
                  <c:v>0.89648000000000005</c:v>
                </c:pt>
                <c:pt idx="5039">
                  <c:v>0.88835500000000001</c:v>
                </c:pt>
                <c:pt idx="5040">
                  <c:v>0.88272499999999998</c:v>
                </c:pt>
                <c:pt idx="5041">
                  <c:v>0.88092300000000001</c:v>
                </c:pt>
                <c:pt idx="5042">
                  <c:v>0.88268800000000003</c:v>
                </c:pt>
                <c:pt idx="5043">
                  <c:v>0.88640600000000003</c:v>
                </c:pt>
                <c:pt idx="5044">
                  <c:v>0.89101300000000005</c:v>
                </c:pt>
                <c:pt idx="5045">
                  <c:v>0.89650300000000005</c:v>
                </c:pt>
                <c:pt idx="5046">
                  <c:v>0.90335699999999997</c:v>
                </c:pt>
                <c:pt idx="5047">
                  <c:v>0.91182099999999999</c:v>
                </c:pt>
                <c:pt idx="5048">
                  <c:v>0.92097200000000001</c:v>
                </c:pt>
                <c:pt idx="5049">
                  <c:v>0.92894100000000002</c:v>
                </c:pt>
                <c:pt idx="5050">
                  <c:v>0.934249</c:v>
                </c:pt>
                <c:pt idx="5051">
                  <c:v>0.93677999999999995</c:v>
                </c:pt>
                <c:pt idx="5052">
                  <c:v>0.93741699999999994</c:v>
                </c:pt>
                <c:pt idx="5053">
                  <c:v>0.93699699999999997</c:v>
                </c:pt>
                <c:pt idx="5054">
                  <c:v>0.93596599999999996</c:v>
                </c:pt>
                <c:pt idx="5055">
                  <c:v>0.93518599999999996</c:v>
                </c:pt>
                <c:pt idx="5056">
                  <c:v>0.935755</c:v>
                </c:pt>
                <c:pt idx="5057">
                  <c:v>0.93746799999999997</c:v>
                </c:pt>
                <c:pt idx="5058">
                  <c:v>0.93955599999999995</c:v>
                </c:pt>
                <c:pt idx="5059">
                  <c:v>0.94203899999999996</c:v>
                </c:pt>
                <c:pt idx="5060">
                  <c:v>0.94502399999999998</c:v>
                </c:pt>
                <c:pt idx="5061">
                  <c:v>0.94864999999999999</c:v>
                </c:pt>
                <c:pt idx="5062">
                  <c:v>0.95367599999999997</c:v>
                </c:pt>
                <c:pt idx="5063">
                  <c:v>0.961005</c:v>
                </c:pt>
                <c:pt idx="5064">
                  <c:v>0.97055000000000002</c:v>
                </c:pt>
                <c:pt idx="5065">
                  <c:v>0.98055999999999999</c:v>
                </c:pt>
                <c:pt idx="5066">
                  <c:v>0.98911800000000005</c:v>
                </c:pt>
                <c:pt idx="5067">
                  <c:v>0.99592599999999998</c:v>
                </c:pt>
                <c:pt idx="5068">
                  <c:v>1.0009349999999999</c:v>
                </c:pt>
                <c:pt idx="5069">
                  <c:v>1.0035289999999999</c:v>
                </c:pt>
                <c:pt idx="5070">
                  <c:v>1.0043280000000001</c:v>
                </c:pt>
                <c:pt idx="5071">
                  <c:v>1.004667</c:v>
                </c:pt>
                <c:pt idx="5072">
                  <c:v>1.0045090000000001</c:v>
                </c:pt>
                <c:pt idx="5073">
                  <c:v>1.003142</c:v>
                </c:pt>
                <c:pt idx="5074">
                  <c:v>1.000631</c:v>
                </c:pt>
                <c:pt idx="5075">
                  <c:v>0.99741800000000003</c:v>
                </c:pt>
                <c:pt idx="5076">
                  <c:v>0.993865</c:v>
                </c:pt>
                <c:pt idx="5077">
                  <c:v>0.99039500000000003</c:v>
                </c:pt>
                <c:pt idx="5078">
                  <c:v>0.98756100000000002</c:v>
                </c:pt>
                <c:pt idx="5079">
                  <c:v>0.98597599999999996</c:v>
                </c:pt>
                <c:pt idx="5080">
                  <c:v>0.98613300000000004</c:v>
                </c:pt>
                <c:pt idx="5081">
                  <c:v>0.98844500000000002</c:v>
                </c:pt>
                <c:pt idx="5082">
                  <c:v>0.99262700000000004</c:v>
                </c:pt>
                <c:pt idx="5083">
                  <c:v>0.99734800000000001</c:v>
                </c:pt>
                <c:pt idx="5084">
                  <c:v>1.001579</c:v>
                </c:pt>
                <c:pt idx="5085">
                  <c:v>1.0049410000000001</c:v>
                </c:pt>
                <c:pt idx="5086">
                  <c:v>1.006904</c:v>
                </c:pt>
                <c:pt idx="5087">
                  <c:v>1.0073719999999999</c:v>
                </c:pt>
                <c:pt idx="5088">
                  <c:v>1.0071460000000001</c:v>
                </c:pt>
                <c:pt idx="5089">
                  <c:v>1.0071410000000001</c:v>
                </c:pt>
                <c:pt idx="5090">
                  <c:v>1.00789</c:v>
                </c:pt>
                <c:pt idx="5091">
                  <c:v>1.0097480000000001</c:v>
                </c:pt>
                <c:pt idx="5092">
                  <c:v>1.012899</c:v>
                </c:pt>
                <c:pt idx="5093">
                  <c:v>1.016866</c:v>
                </c:pt>
                <c:pt idx="5094">
                  <c:v>1.021088</c:v>
                </c:pt>
                <c:pt idx="5095">
                  <c:v>1.025768</c:v>
                </c:pt>
                <c:pt idx="5096">
                  <c:v>1.0309470000000001</c:v>
                </c:pt>
                <c:pt idx="5097">
                  <c:v>1.036035</c:v>
                </c:pt>
                <c:pt idx="5098">
                  <c:v>1.0409200000000001</c:v>
                </c:pt>
                <c:pt idx="5099">
                  <c:v>1.0459430000000001</c:v>
                </c:pt>
                <c:pt idx="5100">
                  <c:v>1.0513509999999999</c:v>
                </c:pt>
                <c:pt idx="5101">
                  <c:v>1.057428</c:v>
                </c:pt>
                <c:pt idx="5102">
                  <c:v>1.063869</c:v>
                </c:pt>
                <c:pt idx="5103">
                  <c:v>1.0695779999999999</c:v>
                </c:pt>
                <c:pt idx="5104">
                  <c:v>1.0737620000000001</c:v>
                </c:pt>
                <c:pt idx="5105">
                  <c:v>1.076732</c:v>
                </c:pt>
                <c:pt idx="5106">
                  <c:v>1.0792710000000001</c:v>
                </c:pt>
                <c:pt idx="5107">
                  <c:v>1.081264</c:v>
                </c:pt>
                <c:pt idx="5108">
                  <c:v>1.0819909999999999</c:v>
                </c:pt>
                <c:pt idx="5109">
                  <c:v>1.081628</c:v>
                </c:pt>
                <c:pt idx="5110">
                  <c:v>1.0808899999999999</c:v>
                </c:pt>
                <c:pt idx="5111">
                  <c:v>1.080163</c:v>
                </c:pt>
                <c:pt idx="5112">
                  <c:v>1.0797870000000001</c:v>
                </c:pt>
                <c:pt idx="5113">
                  <c:v>1.079942</c:v>
                </c:pt>
                <c:pt idx="5114">
                  <c:v>1.0808390000000001</c:v>
                </c:pt>
                <c:pt idx="5115">
                  <c:v>1.082738</c:v>
                </c:pt>
                <c:pt idx="5116">
                  <c:v>1.0851219999999999</c:v>
                </c:pt>
                <c:pt idx="5117">
                  <c:v>1.087218</c:v>
                </c:pt>
                <c:pt idx="5118">
                  <c:v>1.0888279999999999</c:v>
                </c:pt>
                <c:pt idx="5119">
                  <c:v>1.0898410000000001</c:v>
                </c:pt>
                <c:pt idx="5120">
                  <c:v>1.089726</c:v>
                </c:pt>
                <c:pt idx="5121">
                  <c:v>1.0882019999999999</c:v>
                </c:pt>
                <c:pt idx="5122">
                  <c:v>1.0857110000000001</c:v>
                </c:pt>
                <c:pt idx="5123">
                  <c:v>1.082646</c:v>
                </c:pt>
                <c:pt idx="5124">
                  <c:v>1.0792120000000001</c:v>
                </c:pt>
                <c:pt idx="5125">
                  <c:v>1.075523</c:v>
                </c:pt>
                <c:pt idx="5126">
                  <c:v>1.071296</c:v>
                </c:pt>
                <c:pt idx="5127">
                  <c:v>1.06637</c:v>
                </c:pt>
                <c:pt idx="5128">
                  <c:v>1.061172</c:v>
                </c:pt>
                <c:pt idx="5129">
                  <c:v>1.056079</c:v>
                </c:pt>
                <c:pt idx="5130">
                  <c:v>1.0511410000000001</c:v>
                </c:pt>
                <c:pt idx="5131">
                  <c:v>1.046551</c:v>
                </c:pt>
                <c:pt idx="5132">
                  <c:v>1.042627</c:v>
                </c:pt>
                <c:pt idx="5133">
                  <c:v>1.0400860000000001</c:v>
                </c:pt>
                <c:pt idx="5134">
                  <c:v>1.039925</c:v>
                </c:pt>
                <c:pt idx="5135">
                  <c:v>1.042062</c:v>
                </c:pt>
                <c:pt idx="5136">
                  <c:v>1.045245</c:v>
                </c:pt>
                <c:pt idx="5137">
                  <c:v>1.048508</c:v>
                </c:pt>
                <c:pt idx="5138">
                  <c:v>1.05182</c:v>
                </c:pt>
                <c:pt idx="5139">
                  <c:v>1.0555890000000001</c:v>
                </c:pt>
                <c:pt idx="5140">
                  <c:v>1.059809</c:v>
                </c:pt>
                <c:pt idx="5141">
                  <c:v>1.0634429999999999</c:v>
                </c:pt>
                <c:pt idx="5142">
                  <c:v>1.065129</c:v>
                </c:pt>
                <c:pt idx="5143">
                  <c:v>1.064667</c:v>
                </c:pt>
                <c:pt idx="5144">
                  <c:v>1.062862</c:v>
                </c:pt>
                <c:pt idx="5145">
                  <c:v>1.060012</c:v>
                </c:pt>
                <c:pt idx="5146">
                  <c:v>1.0558190000000001</c:v>
                </c:pt>
                <c:pt idx="5147">
                  <c:v>1.050832</c:v>
                </c:pt>
                <c:pt idx="5148">
                  <c:v>1.0468630000000001</c:v>
                </c:pt>
                <c:pt idx="5149">
                  <c:v>1.0451859999999999</c:v>
                </c:pt>
                <c:pt idx="5150">
                  <c:v>1.045331</c:v>
                </c:pt>
                <c:pt idx="5151">
                  <c:v>1.046446</c:v>
                </c:pt>
                <c:pt idx="5152">
                  <c:v>1.0480499999999999</c:v>
                </c:pt>
                <c:pt idx="5153">
                  <c:v>1.0496220000000001</c:v>
                </c:pt>
                <c:pt idx="5154">
                  <c:v>1.051078</c:v>
                </c:pt>
                <c:pt idx="5155">
                  <c:v>1.0526660000000001</c:v>
                </c:pt>
                <c:pt idx="5156">
                  <c:v>1.054189</c:v>
                </c:pt>
                <c:pt idx="5157">
                  <c:v>1.055045</c:v>
                </c:pt>
                <c:pt idx="5158">
                  <c:v>1.0546059999999999</c:v>
                </c:pt>
                <c:pt idx="5159">
                  <c:v>1.052648</c:v>
                </c:pt>
                <c:pt idx="5160">
                  <c:v>1.0506770000000001</c:v>
                </c:pt>
                <c:pt idx="5161">
                  <c:v>1.051045</c:v>
                </c:pt>
                <c:pt idx="5162">
                  <c:v>1.0525040000000001</c:v>
                </c:pt>
                <c:pt idx="5163">
                  <c:v>1.05094</c:v>
                </c:pt>
                <c:pt idx="5164">
                  <c:v>1.0447979999999999</c:v>
                </c:pt>
                <c:pt idx="5165">
                  <c:v>1.0358149999999999</c:v>
                </c:pt>
                <c:pt idx="5166">
                  <c:v>1.026362</c:v>
                </c:pt>
                <c:pt idx="5167">
                  <c:v>1.0175050000000001</c:v>
                </c:pt>
                <c:pt idx="5168">
                  <c:v>1.0089189999999999</c:v>
                </c:pt>
                <c:pt idx="5169">
                  <c:v>1.0001629999999999</c:v>
                </c:pt>
                <c:pt idx="5170">
                  <c:v>0.99137200000000003</c:v>
                </c:pt>
                <c:pt idx="5171">
                  <c:v>0.98314999999999997</c:v>
                </c:pt>
                <c:pt idx="5172">
                  <c:v>0.97641900000000004</c:v>
                </c:pt>
                <c:pt idx="5173">
                  <c:v>0.97174700000000003</c:v>
                </c:pt>
                <c:pt idx="5174">
                  <c:v>0.96871099999999999</c:v>
                </c:pt>
                <c:pt idx="5175">
                  <c:v>0.96635700000000002</c:v>
                </c:pt>
                <c:pt idx="5176">
                  <c:v>0.96394400000000002</c:v>
                </c:pt>
                <c:pt idx="5177">
                  <c:v>0.96157999999999999</c:v>
                </c:pt>
                <c:pt idx="5178">
                  <c:v>0.96009299999999997</c:v>
                </c:pt>
                <c:pt idx="5179">
                  <c:v>0.960067</c:v>
                </c:pt>
                <c:pt idx="5180">
                  <c:v>0.96151699999999996</c:v>
                </c:pt>
                <c:pt idx="5181">
                  <c:v>0.964001</c:v>
                </c:pt>
                <c:pt idx="5182">
                  <c:v>0.96665999999999996</c:v>
                </c:pt>
                <c:pt idx="5183">
                  <c:v>0.96862400000000004</c:v>
                </c:pt>
                <c:pt idx="5184">
                  <c:v>0.96963999999999995</c:v>
                </c:pt>
                <c:pt idx="5185">
                  <c:v>0.97031999999999996</c:v>
                </c:pt>
                <c:pt idx="5186">
                  <c:v>0.97124500000000002</c:v>
                </c:pt>
                <c:pt idx="5187">
                  <c:v>0.97232399999999997</c:v>
                </c:pt>
                <c:pt idx="5188">
                  <c:v>0.97356699999999996</c:v>
                </c:pt>
                <c:pt idx="5189">
                  <c:v>0.97517100000000001</c:v>
                </c:pt>
                <c:pt idx="5190">
                  <c:v>0.97675699999999999</c:v>
                </c:pt>
                <c:pt idx="5191">
                  <c:v>0.97773900000000002</c:v>
                </c:pt>
                <c:pt idx="5192">
                  <c:v>0.97799499999999995</c:v>
                </c:pt>
                <c:pt idx="5193">
                  <c:v>0.97745099999999996</c:v>
                </c:pt>
                <c:pt idx="5194">
                  <c:v>0.97605200000000003</c:v>
                </c:pt>
                <c:pt idx="5195">
                  <c:v>0.97392599999999996</c:v>
                </c:pt>
                <c:pt idx="5196">
                  <c:v>0.97055800000000003</c:v>
                </c:pt>
                <c:pt idx="5197">
                  <c:v>0.96491899999999997</c:v>
                </c:pt>
                <c:pt idx="5198">
                  <c:v>0.95682100000000003</c:v>
                </c:pt>
                <c:pt idx="5199">
                  <c:v>0.94701900000000006</c:v>
                </c:pt>
                <c:pt idx="5200">
                  <c:v>0.93632099999999996</c:v>
                </c:pt>
                <c:pt idx="5201">
                  <c:v>0.92543600000000004</c:v>
                </c:pt>
                <c:pt idx="5202">
                  <c:v>0.91544099999999995</c:v>
                </c:pt>
                <c:pt idx="5203">
                  <c:v>0.90742400000000001</c:v>
                </c:pt>
                <c:pt idx="5204">
                  <c:v>0.90141000000000004</c:v>
                </c:pt>
                <c:pt idx="5205">
                  <c:v>0.89704499999999998</c:v>
                </c:pt>
                <c:pt idx="5206">
                  <c:v>0.89429700000000001</c:v>
                </c:pt>
                <c:pt idx="5207">
                  <c:v>0.89274699999999996</c:v>
                </c:pt>
                <c:pt idx="5208">
                  <c:v>0.89226399999999995</c:v>
                </c:pt>
                <c:pt idx="5209">
                  <c:v>0.89302099999999995</c:v>
                </c:pt>
                <c:pt idx="5210">
                  <c:v>0.89413399999999998</c:v>
                </c:pt>
                <c:pt idx="5211">
                  <c:v>0.89452799999999999</c:v>
                </c:pt>
                <c:pt idx="5212">
                  <c:v>0.89438799999999996</c:v>
                </c:pt>
                <c:pt idx="5213">
                  <c:v>0.89466500000000004</c:v>
                </c:pt>
                <c:pt idx="5214">
                  <c:v>0.89607599999999998</c:v>
                </c:pt>
                <c:pt idx="5215">
                  <c:v>0.89831000000000005</c:v>
                </c:pt>
                <c:pt idx="5216">
                  <c:v>0.90028600000000003</c:v>
                </c:pt>
                <c:pt idx="5217">
                  <c:v>0.90145200000000003</c:v>
                </c:pt>
                <c:pt idx="5218">
                  <c:v>0.90157200000000004</c:v>
                </c:pt>
                <c:pt idx="5219">
                  <c:v>0.90031000000000005</c:v>
                </c:pt>
                <c:pt idx="5220">
                  <c:v>0.89797199999999999</c:v>
                </c:pt>
                <c:pt idx="5221">
                  <c:v>0.89520500000000003</c:v>
                </c:pt>
                <c:pt idx="5222">
                  <c:v>0.89229800000000004</c:v>
                </c:pt>
                <c:pt idx="5223">
                  <c:v>0.88935299999999995</c:v>
                </c:pt>
                <c:pt idx="5224">
                  <c:v>0.88656900000000005</c:v>
                </c:pt>
                <c:pt idx="5225">
                  <c:v>0.88435299999999994</c:v>
                </c:pt>
                <c:pt idx="5226">
                  <c:v>0.88342900000000002</c:v>
                </c:pt>
                <c:pt idx="5227">
                  <c:v>0.88433700000000004</c:v>
                </c:pt>
                <c:pt idx="5228">
                  <c:v>0.88705500000000004</c:v>
                </c:pt>
                <c:pt idx="5229">
                  <c:v>0.89153099999999996</c:v>
                </c:pt>
                <c:pt idx="5230">
                  <c:v>0.89775000000000005</c:v>
                </c:pt>
                <c:pt idx="5231">
                  <c:v>0.90512599999999999</c:v>
                </c:pt>
                <c:pt idx="5232">
                  <c:v>0.91293299999999999</c:v>
                </c:pt>
                <c:pt idx="5233">
                  <c:v>0.92132400000000003</c:v>
                </c:pt>
                <c:pt idx="5234">
                  <c:v>0.93006500000000003</c:v>
                </c:pt>
                <c:pt idx="5235">
                  <c:v>0.93771099999999996</c:v>
                </c:pt>
                <c:pt idx="5236">
                  <c:v>0.94342700000000002</c:v>
                </c:pt>
                <c:pt idx="5237">
                  <c:v>0.94708000000000003</c:v>
                </c:pt>
                <c:pt idx="5238">
                  <c:v>0.94832499999999997</c:v>
                </c:pt>
                <c:pt idx="5239">
                  <c:v>0.94663600000000003</c:v>
                </c:pt>
                <c:pt idx="5240">
                  <c:v>0.94168200000000002</c:v>
                </c:pt>
                <c:pt idx="5241">
                  <c:v>0.93419399999999997</c:v>
                </c:pt>
                <c:pt idx="5242">
                  <c:v>0.92585899999999999</c:v>
                </c:pt>
                <c:pt idx="5243">
                  <c:v>0.91821299999999995</c:v>
                </c:pt>
                <c:pt idx="5244">
                  <c:v>0.91207700000000003</c:v>
                </c:pt>
                <c:pt idx="5245">
                  <c:v>0.90811299999999995</c:v>
                </c:pt>
                <c:pt idx="5246">
                  <c:v>0.90671199999999996</c:v>
                </c:pt>
                <c:pt idx="5247">
                  <c:v>0.90730900000000003</c:v>
                </c:pt>
                <c:pt idx="5248">
                  <c:v>0.90928299999999995</c:v>
                </c:pt>
                <c:pt idx="5249">
                  <c:v>0.91218500000000002</c:v>
                </c:pt>
                <c:pt idx="5250">
                  <c:v>0.91515400000000002</c:v>
                </c:pt>
                <c:pt idx="5251">
                  <c:v>0.917686</c:v>
                </c:pt>
                <c:pt idx="5252">
                  <c:v>0.91940299999999997</c:v>
                </c:pt>
                <c:pt idx="5253">
                  <c:v>0.91936399999999996</c:v>
                </c:pt>
                <c:pt idx="5254">
                  <c:v>0.91693999999999998</c:v>
                </c:pt>
                <c:pt idx="5255">
                  <c:v>0.91253200000000001</c:v>
                </c:pt>
                <c:pt idx="5256">
                  <c:v>0.90747299999999997</c:v>
                </c:pt>
                <c:pt idx="5257">
                  <c:v>0.90339000000000003</c:v>
                </c:pt>
                <c:pt idx="5258">
                  <c:v>0.90162200000000003</c:v>
                </c:pt>
                <c:pt idx="5259">
                  <c:v>0.90304200000000001</c:v>
                </c:pt>
                <c:pt idx="5260">
                  <c:v>0.90739099999999995</c:v>
                </c:pt>
                <c:pt idx="5261">
                  <c:v>0.91323500000000002</c:v>
                </c:pt>
                <c:pt idx="5262">
                  <c:v>0.91971499999999995</c:v>
                </c:pt>
                <c:pt idx="5263">
                  <c:v>0.92707899999999999</c:v>
                </c:pt>
                <c:pt idx="5264">
                  <c:v>0.93483400000000005</c:v>
                </c:pt>
                <c:pt idx="5265">
                  <c:v>0.94126900000000002</c:v>
                </c:pt>
                <c:pt idx="5266">
                  <c:v>0.94556399999999996</c:v>
                </c:pt>
                <c:pt idx="5267">
                  <c:v>0.94893099999999997</c:v>
                </c:pt>
                <c:pt idx="5268">
                  <c:v>0.95271300000000003</c:v>
                </c:pt>
                <c:pt idx="5269">
                  <c:v>0.956731</c:v>
                </c:pt>
                <c:pt idx="5270">
                  <c:v>0.96007900000000002</c:v>
                </c:pt>
                <c:pt idx="5271">
                  <c:v>0.96228199999999997</c:v>
                </c:pt>
                <c:pt idx="5272">
                  <c:v>0.96359499999999998</c:v>
                </c:pt>
                <c:pt idx="5273">
                  <c:v>0.96472400000000003</c:v>
                </c:pt>
                <c:pt idx="5274">
                  <c:v>0.96662899999999996</c:v>
                </c:pt>
                <c:pt idx="5275">
                  <c:v>0.97003399999999995</c:v>
                </c:pt>
                <c:pt idx="5276">
                  <c:v>0.974962</c:v>
                </c:pt>
                <c:pt idx="5277">
                  <c:v>0.98119699999999999</c:v>
                </c:pt>
                <c:pt idx="5278">
                  <c:v>0.98842099999999999</c:v>
                </c:pt>
                <c:pt idx="5279">
                  <c:v>0.99605200000000005</c:v>
                </c:pt>
                <c:pt idx="5280">
                  <c:v>1.0031559999999999</c:v>
                </c:pt>
                <c:pt idx="5281">
                  <c:v>1.0084439999999999</c:v>
                </c:pt>
                <c:pt idx="5282">
                  <c:v>1.011037</c:v>
                </c:pt>
                <c:pt idx="5283">
                  <c:v>1.0110440000000001</c:v>
                </c:pt>
                <c:pt idx="5284">
                  <c:v>1.009288</c:v>
                </c:pt>
                <c:pt idx="5285">
                  <c:v>1.0069220000000001</c:v>
                </c:pt>
                <c:pt idx="5286">
                  <c:v>1.004842</c:v>
                </c:pt>
                <c:pt idx="5287">
                  <c:v>1.0031049999999999</c:v>
                </c:pt>
                <c:pt idx="5288">
                  <c:v>1.0016640000000001</c:v>
                </c:pt>
                <c:pt idx="5289">
                  <c:v>1.0007919999999999</c:v>
                </c:pt>
                <c:pt idx="5290">
                  <c:v>1.000086</c:v>
                </c:pt>
                <c:pt idx="5291">
                  <c:v>0.99864299999999995</c:v>
                </c:pt>
                <c:pt idx="5292">
                  <c:v>0.99640899999999999</c:v>
                </c:pt>
                <c:pt idx="5293">
                  <c:v>0.99435799999999996</c:v>
                </c:pt>
                <c:pt idx="5294">
                  <c:v>0.99339500000000003</c:v>
                </c:pt>
                <c:pt idx="5295">
                  <c:v>0.994008</c:v>
                </c:pt>
                <c:pt idx="5296">
                  <c:v>0.99671600000000005</c:v>
                </c:pt>
                <c:pt idx="5297">
                  <c:v>1.00187</c:v>
                </c:pt>
                <c:pt idx="5298">
                  <c:v>1.0089220000000001</c:v>
                </c:pt>
                <c:pt idx="5299">
                  <c:v>1.0166630000000001</c:v>
                </c:pt>
                <c:pt idx="5300">
                  <c:v>1.023971</c:v>
                </c:pt>
                <c:pt idx="5301">
                  <c:v>1.0297229999999999</c:v>
                </c:pt>
                <c:pt idx="5302">
                  <c:v>1.033223</c:v>
                </c:pt>
                <c:pt idx="5303">
                  <c:v>1.034756</c:v>
                </c:pt>
                <c:pt idx="5304">
                  <c:v>1.0349459999999999</c:v>
                </c:pt>
                <c:pt idx="5305">
                  <c:v>1.034052</c:v>
                </c:pt>
                <c:pt idx="5306">
                  <c:v>1.032502</c:v>
                </c:pt>
                <c:pt idx="5307">
                  <c:v>1.031561</c:v>
                </c:pt>
                <c:pt idx="5308">
                  <c:v>1.0323340000000001</c:v>
                </c:pt>
                <c:pt idx="5309">
                  <c:v>1.035091</c:v>
                </c:pt>
                <c:pt idx="5310">
                  <c:v>1.0399750000000001</c:v>
                </c:pt>
                <c:pt idx="5311">
                  <c:v>1.0465979999999999</c:v>
                </c:pt>
                <c:pt idx="5312">
                  <c:v>1.0537099999999999</c:v>
                </c:pt>
                <c:pt idx="5313">
                  <c:v>1.0603849999999999</c:v>
                </c:pt>
                <c:pt idx="5314">
                  <c:v>1.0664070000000001</c:v>
                </c:pt>
                <c:pt idx="5315">
                  <c:v>1.0717030000000001</c:v>
                </c:pt>
                <c:pt idx="5316">
                  <c:v>1.076238</c:v>
                </c:pt>
                <c:pt idx="5317">
                  <c:v>1.0798840000000001</c:v>
                </c:pt>
                <c:pt idx="5318">
                  <c:v>1.082252</c:v>
                </c:pt>
                <c:pt idx="5319">
                  <c:v>1.0825899999999999</c:v>
                </c:pt>
                <c:pt idx="5320">
                  <c:v>1.079054</c:v>
                </c:pt>
                <c:pt idx="5321">
                  <c:v>1.0702780000000001</c:v>
                </c:pt>
                <c:pt idx="5322">
                  <c:v>1.0592060000000001</c:v>
                </c:pt>
                <c:pt idx="5323">
                  <c:v>1.0508299999999999</c:v>
                </c:pt>
                <c:pt idx="5324">
                  <c:v>1.0470900000000001</c:v>
                </c:pt>
                <c:pt idx="5325">
                  <c:v>1.046978</c:v>
                </c:pt>
                <c:pt idx="5326">
                  <c:v>1.0481929999999999</c:v>
                </c:pt>
                <c:pt idx="5327">
                  <c:v>1.049107</c:v>
                </c:pt>
                <c:pt idx="5328">
                  <c:v>1.050009</c:v>
                </c:pt>
                <c:pt idx="5329">
                  <c:v>1.0512619999999999</c:v>
                </c:pt>
                <c:pt idx="5330">
                  <c:v>1.052298</c:v>
                </c:pt>
                <c:pt idx="5331">
                  <c:v>1.052861</c:v>
                </c:pt>
                <c:pt idx="5332">
                  <c:v>1.0530839999999999</c:v>
                </c:pt>
                <c:pt idx="5333">
                  <c:v>1.0527470000000001</c:v>
                </c:pt>
                <c:pt idx="5334">
                  <c:v>1.0518320000000001</c:v>
                </c:pt>
                <c:pt idx="5335">
                  <c:v>1.05043</c:v>
                </c:pt>
                <c:pt idx="5336">
                  <c:v>1.0481419999999999</c:v>
                </c:pt>
                <c:pt idx="5337">
                  <c:v>1.044996</c:v>
                </c:pt>
                <c:pt idx="5338">
                  <c:v>1.041822</c:v>
                </c:pt>
                <c:pt idx="5339">
                  <c:v>1.039209</c:v>
                </c:pt>
                <c:pt idx="5340">
                  <c:v>1.0369889999999999</c:v>
                </c:pt>
                <c:pt idx="5341">
                  <c:v>1.034726</c:v>
                </c:pt>
                <c:pt idx="5342">
                  <c:v>1.0323249999999999</c:v>
                </c:pt>
                <c:pt idx="5343">
                  <c:v>1.029919</c:v>
                </c:pt>
                <c:pt idx="5344">
                  <c:v>1.0278350000000001</c:v>
                </c:pt>
                <c:pt idx="5345">
                  <c:v>1.0269349999999999</c:v>
                </c:pt>
                <c:pt idx="5346">
                  <c:v>1.027833</c:v>
                </c:pt>
                <c:pt idx="5347">
                  <c:v>1.030098</c:v>
                </c:pt>
                <c:pt idx="5348">
                  <c:v>1.0332209999999999</c:v>
                </c:pt>
                <c:pt idx="5349">
                  <c:v>1.0373950000000001</c:v>
                </c:pt>
                <c:pt idx="5350">
                  <c:v>1.042675</c:v>
                </c:pt>
                <c:pt idx="5351">
                  <c:v>1.048435</c:v>
                </c:pt>
                <c:pt idx="5352">
                  <c:v>1.0540389999999999</c:v>
                </c:pt>
                <c:pt idx="5353">
                  <c:v>1.0592509999999999</c:v>
                </c:pt>
                <c:pt idx="5354">
                  <c:v>1.0632649999999999</c:v>
                </c:pt>
                <c:pt idx="5355">
                  <c:v>1.064873</c:v>
                </c:pt>
                <c:pt idx="5356">
                  <c:v>1.064608</c:v>
                </c:pt>
                <c:pt idx="5357">
                  <c:v>1.064165</c:v>
                </c:pt>
                <c:pt idx="5358">
                  <c:v>1.0639270000000001</c:v>
                </c:pt>
                <c:pt idx="5359">
                  <c:v>1.063153</c:v>
                </c:pt>
                <c:pt idx="5360">
                  <c:v>1.061355</c:v>
                </c:pt>
                <c:pt idx="5361">
                  <c:v>1.0584579999999999</c:v>
                </c:pt>
                <c:pt idx="5362">
                  <c:v>1.0544370000000001</c:v>
                </c:pt>
                <c:pt idx="5363">
                  <c:v>1.049207</c:v>
                </c:pt>
                <c:pt idx="5364">
                  <c:v>1.0431509999999999</c:v>
                </c:pt>
                <c:pt idx="5365">
                  <c:v>1.0372479999999999</c:v>
                </c:pt>
                <c:pt idx="5366">
                  <c:v>1.0318529999999999</c:v>
                </c:pt>
                <c:pt idx="5367">
                  <c:v>1.0270710000000001</c:v>
                </c:pt>
                <c:pt idx="5368">
                  <c:v>1.0239180000000001</c:v>
                </c:pt>
                <c:pt idx="5369">
                  <c:v>1.0226440000000001</c:v>
                </c:pt>
                <c:pt idx="5370">
                  <c:v>1.0217179999999999</c:v>
                </c:pt>
                <c:pt idx="5371">
                  <c:v>1.020149</c:v>
                </c:pt>
                <c:pt idx="5372">
                  <c:v>1.0184580000000001</c:v>
                </c:pt>
                <c:pt idx="5373">
                  <c:v>1.0168809999999999</c:v>
                </c:pt>
                <c:pt idx="5374">
                  <c:v>1.0146029999999999</c:v>
                </c:pt>
                <c:pt idx="5375">
                  <c:v>1.010942</c:v>
                </c:pt>
                <c:pt idx="5376">
                  <c:v>1.0061370000000001</c:v>
                </c:pt>
                <c:pt idx="5377">
                  <c:v>1.0004219999999999</c:v>
                </c:pt>
                <c:pt idx="5378">
                  <c:v>0.99367499999999997</c:v>
                </c:pt>
                <c:pt idx="5379">
                  <c:v>0.98606899999999997</c:v>
                </c:pt>
                <c:pt idx="5380">
                  <c:v>0.97831199999999996</c:v>
                </c:pt>
                <c:pt idx="5381">
                  <c:v>0.97156100000000001</c:v>
                </c:pt>
                <c:pt idx="5382">
                  <c:v>0.96643999999999997</c:v>
                </c:pt>
                <c:pt idx="5383">
                  <c:v>0.96245800000000004</c:v>
                </c:pt>
                <c:pt idx="5384">
                  <c:v>0.95924699999999996</c:v>
                </c:pt>
                <c:pt idx="5385">
                  <c:v>0.95732899999999999</c:v>
                </c:pt>
                <c:pt idx="5386">
                  <c:v>0.95700799999999997</c:v>
                </c:pt>
                <c:pt idx="5387">
                  <c:v>0.95767100000000005</c:v>
                </c:pt>
                <c:pt idx="5388">
                  <c:v>0.95884899999999995</c:v>
                </c:pt>
                <c:pt idx="5389">
                  <c:v>0.96066799999999997</c:v>
                </c:pt>
                <c:pt idx="5390">
                  <c:v>0.96314900000000003</c:v>
                </c:pt>
                <c:pt idx="5391">
                  <c:v>0.96586399999999994</c:v>
                </c:pt>
                <c:pt idx="5392">
                  <c:v>0.96812399999999998</c:v>
                </c:pt>
                <c:pt idx="5393">
                  <c:v>0.96953</c:v>
                </c:pt>
                <c:pt idx="5394">
                  <c:v>0.97006000000000003</c:v>
                </c:pt>
                <c:pt idx="5395">
                  <c:v>0.96969700000000003</c:v>
                </c:pt>
                <c:pt idx="5396">
                  <c:v>0.96815099999999998</c:v>
                </c:pt>
                <c:pt idx="5397">
                  <c:v>0.96516800000000003</c:v>
                </c:pt>
                <c:pt idx="5398">
                  <c:v>0.96123999999999998</c:v>
                </c:pt>
                <c:pt idx="5399">
                  <c:v>0.95733000000000001</c:v>
                </c:pt>
                <c:pt idx="5400">
                  <c:v>0.95428500000000005</c:v>
                </c:pt>
                <c:pt idx="5401">
                  <c:v>0.95256200000000002</c:v>
                </c:pt>
                <c:pt idx="5402">
                  <c:v>0.95242000000000004</c:v>
                </c:pt>
                <c:pt idx="5403">
                  <c:v>0.95402100000000001</c:v>
                </c:pt>
                <c:pt idx="5404">
                  <c:v>0.95668299999999995</c:v>
                </c:pt>
                <c:pt idx="5405">
                  <c:v>0.95945499999999995</c:v>
                </c:pt>
                <c:pt idx="5406">
                  <c:v>0.96189899999999995</c:v>
                </c:pt>
                <c:pt idx="5407">
                  <c:v>0.96318199999999998</c:v>
                </c:pt>
                <c:pt idx="5408">
                  <c:v>0.96248199999999995</c:v>
                </c:pt>
                <c:pt idx="5409">
                  <c:v>0.959866</c:v>
                </c:pt>
                <c:pt idx="5410">
                  <c:v>0.95560400000000001</c:v>
                </c:pt>
                <c:pt idx="5411">
                  <c:v>0.95015799999999995</c:v>
                </c:pt>
                <c:pt idx="5412">
                  <c:v>0.94433299999999998</c:v>
                </c:pt>
                <c:pt idx="5413">
                  <c:v>0.938523</c:v>
                </c:pt>
                <c:pt idx="5414">
                  <c:v>0.93313599999999997</c:v>
                </c:pt>
                <c:pt idx="5415">
                  <c:v>0.92903199999999997</c:v>
                </c:pt>
                <c:pt idx="5416">
                  <c:v>0.92590600000000001</c:v>
                </c:pt>
                <c:pt idx="5417">
                  <c:v>0.92183000000000004</c:v>
                </c:pt>
                <c:pt idx="5418">
                  <c:v>0.91517000000000004</c:v>
                </c:pt>
                <c:pt idx="5419">
                  <c:v>0.90620599999999996</c:v>
                </c:pt>
                <c:pt idx="5420">
                  <c:v>0.89672700000000005</c:v>
                </c:pt>
                <c:pt idx="5421">
                  <c:v>0.88836400000000004</c:v>
                </c:pt>
                <c:pt idx="5422">
                  <c:v>0.88214499999999996</c:v>
                </c:pt>
                <c:pt idx="5423">
                  <c:v>0.87849100000000002</c:v>
                </c:pt>
                <c:pt idx="5424">
                  <c:v>0.87721099999999996</c:v>
                </c:pt>
                <c:pt idx="5425">
                  <c:v>0.87825600000000004</c:v>
                </c:pt>
                <c:pt idx="5426">
                  <c:v>0.88170700000000002</c:v>
                </c:pt>
                <c:pt idx="5427">
                  <c:v>0.88718399999999997</c:v>
                </c:pt>
                <c:pt idx="5428">
                  <c:v>0.89387799999999995</c:v>
                </c:pt>
                <c:pt idx="5429">
                  <c:v>0.90103699999999998</c:v>
                </c:pt>
                <c:pt idx="5430">
                  <c:v>0.90814300000000003</c:v>
                </c:pt>
                <c:pt idx="5431">
                  <c:v>0.91448099999999999</c:v>
                </c:pt>
                <c:pt idx="5432">
                  <c:v>0.91905700000000001</c:v>
                </c:pt>
                <c:pt idx="5433">
                  <c:v>0.92120100000000005</c:v>
                </c:pt>
                <c:pt idx="5434">
                  <c:v>0.92138200000000003</c:v>
                </c:pt>
                <c:pt idx="5435">
                  <c:v>0.92109200000000002</c:v>
                </c:pt>
                <c:pt idx="5436">
                  <c:v>0.92118900000000004</c:v>
                </c:pt>
                <c:pt idx="5437">
                  <c:v>0.921238</c:v>
                </c:pt>
                <c:pt idx="5438">
                  <c:v>0.92068899999999998</c:v>
                </c:pt>
                <c:pt idx="5439">
                  <c:v>0.91964100000000004</c:v>
                </c:pt>
                <c:pt idx="5440">
                  <c:v>0.91873300000000002</c:v>
                </c:pt>
                <c:pt idx="5441">
                  <c:v>0.91878800000000005</c:v>
                </c:pt>
                <c:pt idx="5442">
                  <c:v>0.92040599999999995</c:v>
                </c:pt>
                <c:pt idx="5443">
                  <c:v>0.92370300000000005</c:v>
                </c:pt>
                <c:pt idx="5444">
                  <c:v>0.92821500000000001</c:v>
                </c:pt>
                <c:pt idx="5445">
                  <c:v>0.93320400000000003</c:v>
                </c:pt>
                <c:pt idx="5446">
                  <c:v>0.93806400000000001</c:v>
                </c:pt>
                <c:pt idx="5447">
                  <c:v>0.94235899999999995</c:v>
                </c:pt>
                <c:pt idx="5448">
                  <c:v>0.94589299999999998</c:v>
                </c:pt>
                <c:pt idx="5449">
                  <c:v>0.948577</c:v>
                </c:pt>
                <c:pt idx="5450">
                  <c:v>0.94903800000000005</c:v>
                </c:pt>
                <c:pt idx="5451">
                  <c:v>0.944963</c:v>
                </c:pt>
                <c:pt idx="5452">
                  <c:v>0.93707799999999997</c:v>
                </c:pt>
                <c:pt idx="5453">
                  <c:v>0.92922099999999996</c:v>
                </c:pt>
                <c:pt idx="5454">
                  <c:v>0.92353200000000002</c:v>
                </c:pt>
                <c:pt idx="5455">
                  <c:v>0.919354</c:v>
                </c:pt>
                <c:pt idx="5456">
                  <c:v>0.91545399999999999</c:v>
                </c:pt>
                <c:pt idx="5457">
                  <c:v>0.91110500000000005</c:v>
                </c:pt>
                <c:pt idx="5458">
                  <c:v>0.90617999999999999</c:v>
                </c:pt>
                <c:pt idx="5459">
                  <c:v>0.90098599999999995</c:v>
                </c:pt>
                <c:pt idx="5460">
                  <c:v>0.89586600000000005</c:v>
                </c:pt>
                <c:pt idx="5461">
                  <c:v>0.89122599999999996</c:v>
                </c:pt>
                <c:pt idx="5462">
                  <c:v>0.88828499999999999</c:v>
                </c:pt>
                <c:pt idx="5463">
                  <c:v>0.888459</c:v>
                </c:pt>
                <c:pt idx="5464">
                  <c:v>0.89185300000000001</c:v>
                </c:pt>
                <c:pt idx="5465">
                  <c:v>0.89773400000000003</c:v>
                </c:pt>
                <c:pt idx="5466">
                  <c:v>0.90562299999999996</c:v>
                </c:pt>
                <c:pt idx="5467">
                  <c:v>0.91511100000000001</c:v>
                </c:pt>
                <c:pt idx="5468">
                  <c:v>0.92536700000000005</c:v>
                </c:pt>
                <c:pt idx="5469">
                  <c:v>0.93513800000000002</c:v>
                </c:pt>
                <c:pt idx="5470">
                  <c:v>0.94343100000000002</c:v>
                </c:pt>
                <c:pt idx="5471">
                  <c:v>0.95005499999999998</c:v>
                </c:pt>
                <c:pt idx="5472">
                  <c:v>0.95497600000000005</c:v>
                </c:pt>
                <c:pt idx="5473">
                  <c:v>0.95791400000000004</c:v>
                </c:pt>
                <c:pt idx="5474">
                  <c:v>0.95904699999999998</c:v>
                </c:pt>
                <c:pt idx="5475">
                  <c:v>0.95921299999999998</c:v>
                </c:pt>
                <c:pt idx="5476">
                  <c:v>0.95895799999999998</c:v>
                </c:pt>
                <c:pt idx="5477">
                  <c:v>0.95824100000000001</c:v>
                </c:pt>
                <c:pt idx="5478">
                  <c:v>0.95709100000000003</c:v>
                </c:pt>
                <c:pt idx="5479">
                  <c:v>0.95611599999999997</c:v>
                </c:pt>
                <c:pt idx="5480">
                  <c:v>0.95674199999999998</c:v>
                </c:pt>
                <c:pt idx="5481">
                  <c:v>0.96017699999999995</c:v>
                </c:pt>
                <c:pt idx="5482">
                  <c:v>0.96594999999999998</c:v>
                </c:pt>
                <c:pt idx="5483">
                  <c:v>0.97282800000000003</c:v>
                </c:pt>
                <c:pt idx="5484">
                  <c:v>0.98023300000000002</c:v>
                </c:pt>
                <c:pt idx="5485">
                  <c:v>0.98774099999999998</c:v>
                </c:pt>
                <c:pt idx="5486">
                  <c:v>0.99492999999999998</c:v>
                </c:pt>
                <c:pt idx="5487">
                  <c:v>1.00146</c:v>
                </c:pt>
                <c:pt idx="5488">
                  <c:v>1.0062990000000001</c:v>
                </c:pt>
                <c:pt idx="5489">
                  <c:v>1.0083660000000001</c:v>
                </c:pt>
                <c:pt idx="5490">
                  <c:v>1.0077849999999999</c:v>
                </c:pt>
                <c:pt idx="5491">
                  <c:v>1.005277</c:v>
                </c:pt>
                <c:pt idx="5492">
                  <c:v>1.001199</c:v>
                </c:pt>
                <c:pt idx="5493">
                  <c:v>0.99590400000000001</c:v>
                </c:pt>
                <c:pt idx="5494">
                  <c:v>0.98999099999999995</c:v>
                </c:pt>
                <c:pt idx="5495">
                  <c:v>0.98397400000000002</c:v>
                </c:pt>
                <c:pt idx="5496">
                  <c:v>0.97844200000000003</c:v>
                </c:pt>
                <c:pt idx="5497">
                  <c:v>0.97446999999999995</c:v>
                </c:pt>
                <c:pt idx="5498">
                  <c:v>0.97312500000000002</c:v>
                </c:pt>
                <c:pt idx="5499">
                  <c:v>0.97409000000000001</c:v>
                </c:pt>
                <c:pt idx="5500">
                  <c:v>0.97623300000000002</c:v>
                </c:pt>
                <c:pt idx="5501">
                  <c:v>0.97946</c:v>
                </c:pt>
                <c:pt idx="5502">
                  <c:v>0.984344</c:v>
                </c:pt>
                <c:pt idx="5503">
                  <c:v>0.99060300000000001</c:v>
                </c:pt>
                <c:pt idx="5504">
                  <c:v>0.99681399999999998</c:v>
                </c:pt>
                <c:pt idx="5505">
                  <c:v>1.001819</c:v>
                </c:pt>
                <c:pt idx="5506">
                  <c:v>1.005919</c:v>
                </c:pt>
                <c:pt idx="5507">
                  <c:v>1.0100469999999999</c:v>
                </c:pt>
                <c:pt idx="5508">
                  <c:v>1.0145500000000001</c:v>
                </c:pt>
                <c:pt idx="5509">
                  <c:v>1.018929</c:v>
                </c:pt>
                <c:pt idx="5510">
                  <c:v>1.0222850000000001</c:v>
                </c:pt>
                <c:pt idx="5511">
                  <c:v>1.024351</c:v>
                </c:pt>
                <c:pt idx="5512">
                  <c:v>1.025855</c:v>
                </c:pt>
                <c:pt idx="5513">
                  <c:v>1.026886</c:v>
                </c:pt>
                <c:pt idx="5514">
                  <c:v>1.0262150000000001</c:v>
                </c:pt>
                <c:pt idx="5515">
                  <c:v>1.023701</c:v>
                </c:pt>
                <c:pt idx="5516">
                  <c:v>1.0213829999999999</c:v>
                </c:pt>
                <c:pt idx="5517">
                  <c:v>1.021452</c:v>
                </c:pt>
                <c:pt idx="5518">
                  <c:v>1.0244819999999999</c:v>
                </c:pt>
                <c:pt idx="5519">
                  <c:v>1.0294570000000001</c:v>
                </c:pt>
                <c:pt idx="5520">
                  <c:v>1.03546</c:v>
                </c:pt>
                <c:pt idx="5521">
                  <c:v>1.0427200000000001</c:v>
                </c:pt>
                <c:pt idx="5522">
                  <c:v>1.0512379999999999</c:v>
                </c:pt>
                <c:pt idx="5523">
                  <c:v>1.059788</c:v>
                </c:pt>
                <c:pt idx="5524">
                  <c:v>1.0669550000000001</c:v>
                </c:pt>
                <c:pt idx="5525">
                  <c:v>1.0723180000000001</c:v>
                </c:pt>
                <c:pt idx="5526">
                  <c:v>1.075842</c:v>
                </c:pt>
                <c:pt idx="5527">
                  <c:v>1.076878</c:v>
                </c:pt>
                <c:pt idx="5528">
                  <c:v>1.0748599999999999</c:v>
                </c:pt>
                <c:pt idx="5529">
                  <c:v>1.0703149999999999</c:v>
                </c:pt>
                <c:pt idx="5530">
                  <c:v>1.0643609999999999</c:v>
                </c:pt>
                <c:pt idx="5531">
                  <c:v>1.0579289999999999</c:v>
                </c:pt>
                <c:pt idx="5532">
                  <c:v>1.0522370000000001</c:v>
                </c:pt>
                <c:pt idx="5533">
                  <c:v>1.048727</c:v>
                </c:pt>
                <c:pt idx="5534">
                  <c:v>1.0474270000000001</c:v>
                </c:pt>
                <c:pt idx="5535">
                  <c:v>1.0468139999999999</c:v>
                </c:pt>
                <c:pt idx="5536">
                  <c:v>1.045755</c:v>
                </c:pt>
                <c:pt idx="5537">
                  <c:v>1.0445359999999999</c:v>
                </c:pt>
                <c:pt idx="5538">
                  <c:v>1.0437449999999999</c:v>
                </c:pt>
                <c:pt idx="5539">
                  <c:v>1.043196</c:v>
                </c:pt>
                <c:pt idx="5540">
                  <c:v>1.042449</c:v>
                </c:pt>
                <c:pt idx="5541">
                  <c:v>1.0412459999999999</c:v>
                </c:pt>
                <c:pt idx="5542">
                  <c:v>1.039242</c:v>
                </c:pt>
                <c:pt idx="5543">
                  <c:v>1.0359849999999999</c:v>
                </c:pt>
                <c:pt idx="5544">
                  <c:v>1.0310779999999999</c:v>
                </c:pt>
                <c:pt idx="5545">
                  <c:v>1.0247630000000001</c:v>
                </c:pt>
                <c:pt idx="5546">
                  <c:v>1.0187349999999999</c:v>
                </c:pt>
                <c:pt idx="5547">
                  <c:v>1.0150110000000001</c:v>
                </c:pt>
                <c:pt idx="5548">
                  <c:v>1.0139339999999999</c:v>
                </c:pt>
                <c:pt idx="5549">
                  <c:v>1.0149589999999999</c:v>
                </c:pt>
                <c:pt idx="5550">
                  <c:v>1.0179309999999999</c:v>
                </c:pt>
                <c:pt idx="5551">
                  <c:v>1.0224260000000001</c:v>
                </c:pt>
                <c:pt idx="5552">
                  <c:v>1.0277879999999999</c:v>
                </c:pt>
                <c:pt idx="5553">
                  <c:v>1.0334479999999999</c:v>
                </c:pt>
                <c:pt idx="5554">
                  <c:v>1.0384119999999999</c:v>
                </c:pt>
                <c:pt idx="5555">
                  <c:v>1.0415239999999999</c:v>
                </c:pt>
                <c:pt idx="5556">
                  <c:v>1.042575</c:v>
                </c:pt>
                <c:pt idx="5557">
                  <c:v>1.0423020000000001</c:v>
                </c:pt>
                <c:pt idx="5558">
                  <c:v>1.0413809999999999</c:v>
                </c:pt>
                <c:pt idx="5559">
                  <c:v>1.04003</c:v>
                </c:pt>
                <c:pt idx="5560">
                  <c:v>1.0378590000000001</c:v>
                </c:pt>
                <c:pt idx="5561">
                  <c:v>1.034338</c:v>
                </c:pt>
                <c:pt idx="5562">
                  <c:v>1.0298970000000001</c:v>
                </c:pt>
                <c:pt idx="5563">
                  <c:v>1.0257829999999999</c:v>
                </c:pt>
                <c:pt idx="5564">
                  <c:v>1.0232749999999999</c:v>
                </c:pt>
                <c:pt idx="5565">
                  <c:v>1.0231809999999999</c:v>
                </c:pt>
                <c:pt idx="5566">
                  <c:v>1.024905</c:v>
                </c:pt>
                <c:pt idx="5567">
                  <c:v>1.027166</c:v>
                </c:pt>
                <c:pt idx="5568">
                  <c:v>1.0297719999999999</c:v>
                </c:pt>
                <c:pt idx="5569">
                  <c:v>1.0329550000000001</c:v>
                </c:pt>
                <c:pt idx="5570">
                  <c:v>1.0365839999999999</c:v>
                </c:pt>
                <c:pt idx="5571">
                  <c:v>1.0405199999999999</c:v>
                </c:pt>
                <c:pt idx="5572">
                  <c:v>1.043852</c:v>
                </c:pt>
                <c:pt idx="5573">
                  <c:v>1.044664</c:v>
                </c:pt>
                <c:pt idx="5574">
                  <c:v>1.0418080000000001</c:v>
                </c:pt>
                <c:pt idx="5575">
                  <c:v>1.0358419999999999</c:v>
                </c:pt>
                <c:pt idx="5576">
                  <c:v>1.02759</c:v>
                </c:pt>
                <c:pt idx="5577">
                  <c:v>1.017509</c:v>
                </c:pt>
                <c:pt idx="5578">
                  <c:v>1.0068319999999999</c:v>
                </c:pt>
                <c:pt idx="5579">
                  <c:v>0.99743199999999999</c:v>
                </c:pt>
                <c:pt idx="5580">
                  <c:v>0.99043599999999998</c:v>
                </c:pt>
                <c:pt idx="5581">
                  <c:v>0.98573500000000003</c:v>
                </c:pt>
                <c:pt idx="5582">
                  <c:v>0.98272999999999999</c:v>
                </c:pt>
                <c:pt idx="5583">
                  <c:v>0.981105</c:v>
                </c:pt>
                <c:pt idx="5584">
                  <c:v>0.98052700000000004</c:v>
                </c:pt>
                <c:pt idx="5585">
                  <c:v>0.98023899999999997</c:v>
                </c:pt>
                <c:pt idx="5586">
                  <c:v>0.979518</c:v>
                </c:pt>
                <c:pt idx="5587">
                  <c:v>0.97775299999999998</c:v>
                </c:pt>
                <c:pt idx="5588">
                  <c:v>0.97421800000000003</c:v>
                </c:pt>
                <c:pt idx="5589">
                  <c:v>0.96855100000000005</c:v>
                </c:pt>
                <c:pt idx="5590">
                  <c:v>0.96132099999999998</c:v>
                </c:pt>
                <c:pt idx="5591">
                  <c:v>0.95373300000000005</c:v>
                </c:pt>
                <c:pt idx="5592">
                  <c:v>0.94686899999999996</c:v>
                </c:pt>
                <c:pt idx="5593">
                  <c:v>0.94170500000000001</c:v>
                </c:pt>
                <c:pt idx="5594">
                  <c:v>0.93924200000000002</c:v>
                </c:pt>
                <c:pt idx="5595">
                  <c:v>0.94018900000000005</c:v>
                </c:pt>
                <c:pt idx="5596">
                  <c:v>0.94420400000000004</c:v>
                </c:pt>
                <c:pt idx="5597">
                  <c:v>0.94936799999999999</c:v>
                </c:pt>
                <c:pt idx="5598">
                  <c:v>0.95371399999999995</c:v>
                </c:pt>
                <c:pt idx="5599">
                  <c:v>0.95688600000000001</c:v>
                </c:pt>
                <c:pt idx="5600">
                  <c:v>0.95901199999999998</c:v>
                </c:pt>
                <c:pt idx="5601">
                  <c:v>0.95915700000000004</c:v>
                </c:pt>
                <c:pt idx="5602">
                  <c:v>0.95666600000000002</c:v>
                </c:pt>
                <c:pt idx="5603">
                  <c:v>0.95299900000000004</c:v>
                </c:pt>
                <c:pt idx="5604">
                  <c:v>0.95041500000000001</c:v>
                </c:pt>
                <c:pt idx="5605">
                  <c:v>0.94964199999999999</c:v>
                </c:pt>
                <c:pt idx="5606">
                  <c:v>0.950326</c:v>
                </c:pt>
                <c:pt idx="5607">
                  <c:v>0.95261200000000001</c:v>
                </c:pt>
                <c:pt idx="5608">
                  <c:v>0.95659899999999998</c:v>
                </c:pt>
                <c:pt idx="5609">
                  <c:v>0.96140099999999995</c:v>
                </c:pt>
                <c:pt idx="5610">
                  <c:v>0.96583200000000002</c:v>
                </c:pt>
                <c:pt idx="5611">
                  <c:v>0.96897</c:v>
                </c:pt>
                <c:pt idx="5612">
                  <c:v>0.97012299999999996</c:v>
                </c:pt>
                <c:pt idx="5613">
                  <c:v>0.96933100000000005</c:v>
                </c:pt>
                <c:pt idx="5614">
                  <c:v>0.96697900000000003</c:v>
                </c:pt>
                <c:pt idx="5615">
                  <c:v>0.96301700000000001</c:v>
                </c:pt>
                <c:pt idx="5616">
                  <c:v>0.95751399999999998</c:v>
                </c:pt>
                <c:pt idx="5617">
                  <c:v>0.95076499999999997</c:v>
                </c:pt>
                <c:pt idx="5618">
                  <c:v>0.94321900000000003</c:v>
                </c:pt>
                <c:pt idx="5619">
                  <c:v>0.93581000000000003</c:v>
                </c:pt>
                <c:pt idx="5620">
                  <c:v>0.92954199999999998</c:v>
                </c:pt>
                <c:pt idx="5621">
                  <c:v>0.92499900000000002</c:v>
                </c:pt>
                <c:pt idx="5622">
                  <c:v>0.92213000000000001</c:v>
                </c:pt>
                <c:pt idx="5623">
                  <c:v>0.92040999999999995</c:v>
                </c:pt>
                <c:pt idx="5624">
                  <c:v>0.91909399999999997</c:v>
                </c:pt>
                <c:pt idx="5625">
                  <c:v>0.917327</c:v>
                </c:pt>
                <c:pt idx="5626">
                  <c:v>0.91455900000000001</c:v>
                </c:pt>
                <c:pt idx="5627">
                  <c:v>0.91041300000000003</c:v>
                </c:pt>
                <c:pt idx="5628">
                  <c:v>0.90454000000000001</c:v>
                </c:pt>
                <c:pt idx="5629">
                  <c:v>0.89721499999999998</c:v>
                </c:pt>
                <c:pt idx="5630">
                  <c:v>0.88944199999999995</c:v>
                </c:pt>
                <c:pt idx="5631">
                  <c:v>0.88238499999999997</c:v>
                </c:pt>
                <c:pt idx="5632">
                  <c:v>0.87750300000000003</c:v>
                </c:pt>
                <c:pt idx="5633">
                  <c:v>0.876363</c:v>
                </c:pt>
                <c:pt idx="5634">
                  <c:v>0.87945300000000004</c:v>
                </c:pt>
                <c:pt idx="5635">
                  <c:v>0.88608699999999996</c:v>
                </c:pt>
                <c:pt idx="5636">
                  <c:v>0.89466999999999997</c:v>
                </c:pt>
                <c:pt idx="5637">
                  <c:v>0.90311900000000001</c:v>
                </c:pt>
                <c:pt idx="5638">
                  <c:v>0.90976199999999996</c:v>
                </c:pt>
                <c:pt idx="5639">
                  <c:v>0.91340900000000003</c:v>
                </c:pt>
                <c:pt idx="5640">
                  <c:v>0.91365700000000005</c:v>
                </c:pt>
                <c:pt idx="5641">
                  <c:v>0.91127100000000005</c:v>
                </c:pt>
                <c:pt idx="5642">
                  <c:v>0.90808800000000001</c:v>
                </c:pt>
                <c:pt idx="5643">
                  <c:v>0.90621399999999996</c:v>
                </c:pt>
                <c:pt idx="5644">
                  <c:v>0.90664</c:v>
                </c:pt>
                <c:pt idx="5645">
                  <c:v>0.909084</c:v>
                </c:pt>
                <c:pt idx="5646">
                  <c:v>0.91310500000000006</c:v>
                </c:pt>
                <c:pt idx="5647">
                  <c:v>0.918597</c:v>
                </c:pt>
                <c:pt idx="5648">
                  <c:v>0.92465699999999995</c:v>
                </c:pt>
                <c:pt idx="5649">
                  <c:v>0.93016299999999996</c:v>
                </c:pt>
                <c:pt idx="5650">
                  <c:v>0.93524799999999997</c:v>
                </c:pt>
                <c:pt idx="5651">
                  <c:v>0.93984400000000001</c:v>
                </c:pt>
                <c:pt idx="5652">
                  <c:v>0.94301000000000001</c:v>
                </c:pt>
                <c:pt idx="5653">
                  <c:v>0.94400300000000004</c:v>
                </c:pt>
                <c:pt idx="5654">
                  <c:v>0.94248399999999999</c:v>
                </c:pt>
                <c:pt idx="5655">
                  <c:v>0.93890099999999999</c:v>
                </c:pt>
                <c:pt idx="5656">
                  <c:v>0.93402600000000002</c:v>
                </c:pt>
                <c:pt idx="5657">
                  <c:v>0.92812099999999997</c:v>
                </c:pt>
                <c:pt idx="5658">
                  <c:v>0.92227800000000004</c:v>
                </c:pt>
                <c:pt idx="5659">
                  <c:v>0.91823600000000005</c:v>
                </c:pt>
                <c:pt idx="5660">
                  <c:v>0.91583800000000004</c:v>
                </c:pt>
                <c:pt idx="5661">
                  <c:v>0.91379299999999997</c:v>
                </c:pt>
                <c:pt idx="5662">
                  <c:v>0.91303800000000002</c:v>
                </c:pt>
                <c:pt idx="5663">
                  <c:v>0.91619700000000004</c:v>
                </c:pt>
                <c:pt idx="5664">
                  <c:v>0.92256400000000005</c:v>
                </c:pt>
                <c:pt idx="5665">
                  <c:v>0.92748699999999995</c:v>
                </c:pt>
                <c:pt idx="5666">
                  <c:v>0.92782699999999996</c:v>
                </c:pt>
                <c:pt idx="5667">
                  <c:v>0.92399699999999996</c:v>
                </c:pt>
                <c:pt idx="5668">
                  <c:v>0.91803000000000001</c:v>
                </c:pt>
                <c:pt idx="5669">
                  <c:v>0.91241899999999998</c:v>
                </c:pt>
                <c:pt idx="5670">
                  <c:v>0.909076</c:v>
                </c:pt>
                <c:pt idx="5671">
                  <c:v>0.90873800000000005</c:v>
                </c:pt>
                <c:pt idx="5672">
                  <c:v>0.91149199999999997</c:v>
                </c:pt>
                <c:pt idx="5673">
                  <c:v>0.916964</c:v>
                </c:pt>
                <c:pt idx="5674">
                  <c:v>0.92384299999999997</c:v>
                </c:pt>
                <c:pt idx="5675">
                  <c:v>0.93027499999999996</c:v>
                </c:pt>
                <c:pt idx="5676">
                  <c:v>0.93536799999999998</c:v>
                </c:pt>
                <c:pt idx="5677">
                  <c:v>0.93926699999999996</c:v>
                </c:pt>
                <c:pt idx="5678">
                  <c:v>0.94165100000000002</c:v>
                </c:pt>
                <c:pt idx="5679">
                  <c:v>0.94204299999999996</c:v>
                </c:pt>
                <c:pt idx="5680">
                  <c:v>0.941137</c:v>
                </c:pt>
                <c:pt idx="5681">
                  <c:v>0.94008499999999995</c:v>
                </c:pt>
                <c:pt idx="5682">
                  <c:v>0.93987100000000001</c:v>
                </c:pt>
                <c:pt idx="5683">
                  <c:v>0.94173600000000002</c:v>
                </c:pt>
                <c:pt idx="5684">
                  <c:v>0.945774</c:v>
                </c:pt>
                <c:pt idx="5685">
                  <c:v>0.95031100000000002</c:v>
                </c:pt>
                <c:pt idx="5686">
                  <c:v>0.95443100000000003</c:v>
                </c:pt>
                <c:pt idx="5687">
                  <c:v>0.95901000000000003</c:v>
                </c:pt>
                <c:pt idx="5688">
                  <c:v>0.964812</c:v>
                </c:pt>
                <c:pt idx="5689">
                  <c:v>0.97158800000000001</c:v>
                </c:pt>
                <c:pt idx="5690">
                  <c:v>0.97890500000000003</c:v>
                </c:pt>
                <c:pt idx="5691">
                  <c:v>0.98620300000000005</c:v>
                </c:pt>
                <c:pt idx="5692">
                  <c:v>0.992197</c:v>
                </c:pt>
                <c:pt idx="5693">
                  <c:v>0.99568500000000004</c:v>
                </c:pt>
                <c:pt idx="5694">
                  <c:v>0.99716800000000005</c:v>
                </c:pt>
                <c:pt idx="5695">
                  <c:v>0.99823099999999998</c:v>
                </c:pt>
                <c:pt idx="5696">
                  <c:v>0.99945099999999998</c:v>
                </c:pt>
                <c:pt idx="5697">
                  <c:v>1.0003</c:v>
                </c:pt>
                <c:pt idx="5698">
                  <c:v>1.000157</c:v>
                </c:pt>
                <c:pt idx="5699">
                  <c:v>0.99885000000000002</c:v>
                </c:pt>
                <c:pt idx="5700">
                  <c:v>0.99683699999999997</c:v>
                </c:pt>
                <c:pt idx="5701">
                  <c:v>0.994919</c:v>
                </c:pt>
                <c:pt idx="5702">
                  <c:v>0.99388399999999999</c:v>
                </c:pt>
                <c:pt idx="5703">
                  <c:v>0.99408799999999997</c:v>
                </c:pt>
                <c:pt idx="5704">
                  <c:v>0.99545300000000003</c:v>
                </c:pt>
                <c:pt idx="5705">
                  <c:v>0.99771299999999996</c:v>
                </c:pt>
                <c:pt idx="5706">
                  <c:v>1.0003899999999999</c:v>
                </c:pt>
                <c:pt idx="5707">
                  <c:v>1.0028109999999999</c:v>
                </c:pt>
                <c:pt idx="5708">
                  <c:v>1.003968</c:v>
                </c:pt>
                <c:pt idx="5709">
                  <c:v>1.003036</c:v>
                </c:pt>
                <c:pt idx="5710">
                  <c:v>1.000138</c:v>
                </c:pt>
                <c:pt idx="5711">
                  <c:v>0.99621899999999997</c:v>
                </c:pt>
                <c:pt idx="5712">
                  <c:v>0.99230300000000005</c:v>
                </c:pt>
                <c:pt idx="5713">
                  <c:v>0.98926000000000003</c:v>
                </c:pt>
                <c:pt idx="5714">
                  <c:v>0.98808099999999999</c:v>
                </c:pt>
                <c:pt idx="5715">
                  <c:v>0.98929599999999995</c:v>
                </c:pt>
                <c:pt idx="5716">
                  <c:v>0.99257300000000004</c:v>
                </c:pt>
                <c:pt idx="5717">
                  <c:v>0.99719800000000003</c:v>
                </c:pt>
                <c:pt idx="5718">
                  <c:v>1.0027509999999999</c:v>
                </c:pt>
                <c:pt idx="5719">
                  <c:v>1.0090440000000001</c:v>
                </c:pt>
                <c:pt idx="5720">
                  <c:v>1.0151619999999999</c:v>
                </c:pt>
                <c:pt idx="5721">
                  <c:v>1.019784</c:v>
                </c:pt>
                <c:pt idx="5722">
                  <c:v>1.0224979999999999</c:v>
                </c:pt>
                <c:pt idx="5723">
                  <c:v>1.0237050000000001</c:v>
                </c:pt>
                <c:pt idx="5724">
                  <c:v>1.023752</c:v>
                </c:pt>
                <c:pt idx="5725">
                  <c:v>1.0229490000000001</c:v>
                </c:pt>
                <c:pt idx="5726">
                  <c:v>1.021916</c:v>
                </c:pt>
                <c:pt idx="5727">
                  <c:v>1.0215179999999999</c:v>
                </c:pt>
                <c:pt idx="5728">
                  <c:v>1.022516</c:v>
                </c:pt>
                <c:pt idx="5729">
                  <c:v>1.0253570000000001</c:v>
                </c:pt>
                <c:pt idx="5730">
                  <c:v>1.030535</c:v>
                </c:pt>
                <c:pt idx="5731">
                  <c:v>1.038019</c:v>
                </c:pt>
                <c:pt idx="5732">
                  <c:v>1.0464789999999999</c:v>
                </c:pt>
                <c:pt idx="5733">
                  <c:v>1.054157</c:v>
                </c:pt>
                <c:pt idx="5734">
                  <c:v>1.0595810000000001</c:v>
                </c:pt>
                <c:pt idx="5735">
                  <c:v>1.0621350000000001</c:v>
                </c:pt>
                <c:pt idx="5736">
                  <c:v>1.0624169999999999</c:v>
                </c:pt>
                <c:pt idx="5737">
                  <c:v>1.0614319999999999</c:v>
                </c:pt>
                <c:pt idx="5738">
                  <c:v>1.059971</c:v>
                </c:pt>
                <c:pt idx="5739">
                  <c:v>1.0579149999999999</c:v>
                </c:pt>
                <c:pt idx="5740">
                  <c:v>1.054719</c:v>
                </c:pt>
                <c:pt idx="5741">
                  <c:v>1.0512440000000001</c:v>
                </c:pt>
                <c:pt idx="5742">
                  <c:v>1.048908</c:v>
                </c:pt>
                <c:pt idx="5743">
                  <c:v>1.047639</c:v>
                </c:pt>
                <c:pt idx="5744">
                  <c:v>1.046449</c:v>
                </c:pt>
                <c:pt idx="5745">
                  <c:v>1.0451410000000001</c:v>
                </c:pt>
                <c:pt idx="5746">
                  <c:v>1.0441640000000001</c:v>
                </c:pt>
                <c:pt idx="5747">
                  <c:v>1.0433429999999999</c:v>
                </c:pt>
                <c:pt idx="5748">
                  <c:v>1.041938</c:v>
                </c:pt>
                <c:pt idx="5749">
                  <c:v>1.039353</c:v>
                </c:pt>
                <c:pt idx="5750">
                  <c:v>1.035601</c:v>
                </c:pt>
                <c:pt idx="5751">
                  <c:v>1.0309550000000001</c:v>
                </c:pt>
                <c:pt idx="5752">
                  <c:v>1.0252060000000001</c:v>
                </c:pt>
                <c:pt idx="5753">
                  <c:v>1.0185340000000001</c:v>
                </c:pt>
                <c:pt idx="5754">
                  <c:v>1.0124789999999999</c:v>
                </c:pt>
                <c:pt idx="5755">
                  <c:v>1.0093490000000001</c:v>
                </c:pt>
                <c:pt idx="5756">
                  <c:v>1.0105440000000001</c:v>
                </c:pt>
                <c:pt idx="5757">
                  <c:v>1.0154000000000001</c:v>
                </c:pt>
                <c:pt idx="5758">
                  <c:v>1.0219940000000001</c:v>
                </c:pt>
                <c:pt idx="5759">
                  <c:v>1.028654</c:v>
                </c:pt>
                <c:pt idx="5760">
                  <c:v>1.0344359999999999</c:v>
                </c:pt>
                <c:pt idx="5761">
                  <c:v>1.038456</c:v>
                </c:pt>
                <c:pt idx="5762">
                  <c:v>1.04003</c:v>
                </c:pt>
                <c:pt idx="5763">
                  <c:v>1.0392349999999999</c:v>
                </c:pt>
                <c:pt idx="5764">
                  <c:v>1.0365219999999999</c:v>
                </c:pt>
                <c:pt idx="5765">
                  <c:v>1.0323659999999999</c:v>
                </c:pt>
                <c:pt idx="5766">
                  <c:v>1.0284439999999999</c:v>
                </c:pt>
                <c:pt idx="5767">
                  <c:v>1.0280290000000001</c:v>
                </c:pt>
                <c:pt idx="5768">
                  <c:v>1.0318290000000001</c:v>
                </c:pt>
                <c:pt idx="5769">
                  <c:v>1.0365979999999999</c:v>
                </c:pt>
                <c:pt idx="5770">
                  <c:v>1.0398350000000001</c:v>
                </c:pt>
                <c:pt idx="5771">
                  <c:v>1.0411950000000001</c:v>
                </c:pt>
                <c:pt idx="5772">
                  <c:v>1.0409379999999999</c:v>
                </c:pt>
                <c:pt idx="5773">
                  <c:v>1.0402370000000001</c:v>
                </c:pt>
                <c:pt idx="5774">
                  <c:v>1.040422</c:v>
                </c:pt>
                <c:pt idx="5775">
                  <c:v>1.0413619999999999</c:v>
                </c:pt>
                <c:pt idx="5776">
                  <c:v>1.0425059999999999</c:v>
                </c:pt>
                <c:pt idx="5777">
                  <c:v>1.043895</c:v>
                </c:pt>
                <c:pt idx="5778">
                  <c:v>1.044719</c:v>
                </c:pt>
                <c:pt idx="5779">
                  <c:v>1.0429330000000001</c:v>
                </c:pt>
                <c:pt idx="5780">
                  <c:v>1.03769</c:v>
                </c:pt>
                <c:pt idx="5781">
                  <c:v>1.0304629999999999</c:v>
                </c:pt>
                <c:pt idx="5782">
                  <c:v>1.023201</c:v>
                </c:pt>
                <c:pt idx="5783">
                  <c:v>1.0168779999999999</c:v>
                </c:pt>
                <c:pt idx="5784">
                  <c:v>1.0116989999999999</c:v>
                </c:pt>
                <c:pt idx="5785">
                  <c:v>1.0079400000000001</c:v>
                </c:pt>
                <c:pt idx="5786">
                  <c:v>1.005414</c:v>
                </c:pt>
                <c:pt idx="5787">
                  <c:v>1.0028859999999999</c:v>
                </c:pt>
                <c:pt idx="5788">
                  <c:v>0.99951999999999996</c:v>
                </c:pt>
                <c:pt idx="5789">
                  <c:v>0.99529999999999996</c:v>
                </c:pt>
                <c:pt idx="5790">
                  <c:v>0.98997900000000005</c:v>
                </c:pt>
                <c:pt idx="5791">
                  <c:v>0.98306899999999997</c:v>
                </c:pt>
                <c:pt idx="5792">
                  <c:v>0.97466900000000001</c:v>
                </c:pt>
                <c:pt idx="5793">
                  <c:v>0.96557300000000001</c:v>
                </c:pt>
                <c:pt idx="5794">
                  <c:v>0.95699199999999995</c:v>
                </c:pt>
                <c:pt idx="5795">
                  <c:v>0.95077100000000003</c:v>
                </c:pt>
                <c:pt idx="5796">
                  <c:v>0.94827799999999995</c:v>
                </c:pt>
                <c:pt idx="5797">
                  <c:v>0.94917600000000002</c:v>
                </c:pt>
                <c:pt idx="5798">
                  <c:v>0.95240599999999997</c:v>
                </c:pt>
                <c:pt idx="5799">
                  <c:v>0.95696499999999995</c:v>
                </c:pt>
                <c:pt idx="5800">
                  <c:v>0.96165699999999998</c:v>
                </c:pt>
                <c:pt idx="5801">
                  <c:v>0.96536500000000003</c:v>
                </c:pt>
                <c:pt idx="5802">
                  <c:v>0.96754399999999996</c:v>
                </c:pt>
                <c:pt idx="5803">
                  <c:v>0.96811999999999998</c:v>
                </c:pt>
                <c:pt idx="5804">
                  <c:v>0.96730700000000003</c:v>
                </c:pt>
                <c:pt idx="5805">
                  <c:v>0.96579499999999996</c:v>
                </c:pt>
                <c:pt idx="5806">
                  <c:v>0.96395900000000001</c:v>
                </c:pt>
                <c:pt idx="5807">
                  <c:v>0.96101499999999995</c:v>
                </c:pt>
                <c:pt idx="5808">
                  <c:v>0.95630899999999996</c:v>
                </c:pt>
                <c:pt idx="5809">
                  <c:v>0.95083300000000004</c:v>
                </c:pt>
                <c:pt idx="5810">
                  <c:v>0.94619799999999998</c:v>
                </c:pt>
                <c:pt idx="5811">
                  <c:v>0.942855</c:v>
                </c:pt>
                <c:pt idx="5812">
                  <c:v>0.94076300000000002</c:v>
                </c:pt>
                <c:pt idx="5813">
                  <c:v>0.94045699999999999</c:v>
                </c:pt>
                <c:pt idx="5814">
                  <c:v>0.94211800000000001</c:v>
                </c:pt>
                <c:pt idx="5815">
                  <c:v>0.94525000000000003</c:v>
                </c:pt>
                <c:pt idx="5816">
                  <c:v>0.94966300000000003</c:v>
                </c:pt>
                <c:pt idx="5817">
                  <c:v>0.95485399999999998</c:v>
                </c:pt>
                <c:pt idx="5818">
                  <c:v>0.95936699999999997</c:v>
                </c:pt>
                <c:pt idx="5819">
                  <c:v>0.96221699999999999</c:v>
                </c:pt>
                <c:pt idx="5820">
                  <c:v>0.96337700000000004</c:v>
                </c:pt>
                <c:pt idx="5821">
                  <c:v>0.96323000000000003</c:v>
                </c:pt>
                <c:pt idx="5822">
                  <c:v>0.96225300000000002</c:v>
                </c:pt>
                <c:pt idx="5823">
                  <c:v>0.96031999999999995</c:v>
                </c:pt>
                <c:pt idx="5824">
                  <c:v>0.95664499999999997</c:v>
                </c:pt>
                <c:pt idx="5825">
                  <c:v>0.95102900000000001</c:v>
                </c:pt>
                <c:pt idx="5826">
                  <c:v>0.94419299999999995</c:v>
                </c:pt>
                <c:pt idx="5827">
                  <c:v>0.93670100000000001</c:v>
                </c:pt>
                <c:pt idx="5828">
                  <c:v>0.92937899999999996</c:v>
                </c:pt>
                <c:pt idx="5829">
                  <c:v>0.92371199999999998</c:v>
                </c:pt>
                <c:pt idx="5830">
                  <c:v>0.92036799999999996</c:v>
                </c:pt>
                <c:pt idx="5831">
                  <c:v>0.91866099999999995</c:v>
                </c:pt>
                <c:pt idx="5832">
                  <c:v>0.91780799999999996</c:v>
                </c:pt>
                <c:pt idx="5833">
                  <c:v>0.91755200000000003</c:v>
                </c:pt>
                <c:pt idx="5834">
                  <c:v>0.91763899999999998</c:v>
                </c:pt>
                <c:pt idx="5835">
                  <c:v>0.91743399999999997</c:v>
                </c:pt>
                <c:pt idx="5836">
                  <c:v>0.91599299999999995</c:v>
                </c:pt>
                <c:pt idx="5837">
                  <c:v>0.91289200000000004</c:v>
                </c:pt>
                <c:pt idx="5838">
                  <c:v>0.90848499999999999</c:v>
                </c:pt>
                <c:pt idx="5839">
                  <c:v>0.90350699999999995</c:v>
                </c:pt>
                <c:pt idx="5840">
                  <c:v>0.89894399999999997</c:v>
                </c:pt>
                <c:pt idx="5841">
                  <c:v>0.89557100000000001</c:v>
                </c:pt>
                <c:pt idx="5842">
                  <c:v>0.89400500000000005</c:v>
                </c:pt>
                <c:pt idx="5843">
                  <c:v>0.89472600000000002</c:v>
                </c:pt>
                <c:pt idx="5844">
                  <c:v>0.8972</c:v>
                </c:pt>
                <c:pt idx="5845">
                  <c:v>0.90047699999999997</c:v>
                </c:pt>
                <c:pt idx="5846">
                  <c:v>0.90463499999999997</c:v>
                </c:pt>
                <c:pt idx="5847">
                  <c:v>0.90878199999999998</c:v>
                </c:pt>
                <c:pt idx="5848">
                  <c:v>0.90976500000000005</c:v>
                </c:pt>
                <c:pt idx="5849">
                  <c:v>0.90674500000000002</c:v>
                </c:pt>
                <c:pt idx="5850">
                  <c:v>0.902617</c:v>
                </c:pt>
                <c:pt idx="5851">
                  <c:v>0.90013500000000002</c:v>
                </c:pt>
                <c:pt idx="5852">
                  <c:v>0.90031799999999995</c:v>
                </c:pt>
                <c:pt idx="5853">
                  <c:v>0.90260799999999997</c:v>
                </c:pt>
                <c:pt idx="5854">
                  <c:v>0.90611799999999998</c:v>
                </c:pt>
                <c:pt idx="5855">
                  <c:v>0.91078199999999998</c:v>
                </c:pt>
                <c:pt idx="5856">
                  <c:v>0.91633100000000001</c:v>
                </c:pt>
                <c:pt idx="5857">
                  <c:v>0.92236899999999999</c:v>
                </c:pt>
                <c:pt idx="5858">
                  <c:v>0.92944700000000002</c:v>
                </c:pt>
                <c:pt idx="5859">
                  <c:v>0.937921</c:v>
                </c:pt>
                <c:pt idx="5860">
                  <c:v>0.94688399999999995</c:v>
                </c:pt>
                <c:pt idx="5861">
                  <c:v>0.954731</c:v>
                </c:pt>
                <c:pt idx="5862">
                  <c:v>0.95968799999999999</c:v>
                </c:pt>
                <c:pt idx="5863">
                  <c:v>0.96042700000000003</c:v>
                </c:pt>
                <c:pt idx="5864">
                  <c:v>0.956812</c:v>
                </c:pt>
                <c:pt idx="5865">
                  <c:v>0.950152</c:v>
                </c:pt>
                <c:pt idx="5866">
                  <c:v>0.94231100000000001</c:v>
                </c:pt>
                <c:pt idx="5867">
                  <c:v>0.93441399999999997</c:v>
                </c:pt>
                <c:pt idx="5868">
                  <c:v>0.92691299999999999</c:v>
                </c:pt>
                <c:pt idx="5869">
                  <c:v>0.92024499999999998</c:v>
                </c:pt>
                <c:pt idx="5870">
                  <c:v>0.91462299999999996</c:v>
                </c:pt>
                <c:pt idx="5871">
                  <c:v>0.91030500000000003</c:v>
                </c:pt>
                <c:pt idx="5872">
                  <c:v>0.90825</c:v>
                </c:pt>
                <c:pt idx="5873">
                  <c:v>0.90944599999999998</c:v>
                </c:pt>
                <c:pt idx="5874">
                  <c:v>0.91419399999999995</c:v>
                </c:pt>
                <c:pt idx="5875">
                  <c:v>0.92114399999999996</c:v>
                </c:pt>
                <c:pt idx="5876">
                  <c:v>0.92726799999999998</c:v>
                </c:pt>
                <c:pt idx="5877">
                  <c:v>0.93062299999999998</c:v>
                </c:pt>
                <c:pt idx="5878">
                  <c:v>0.93160900000000002</c:v>
                </c:pt>
                <c:pt idx="5879">
                  <c:v>0.93141799999999997</c:v>
                </c:pt>
                <c:pt idx="5880">
                  <c:v>0.93114799999999998</c:v>
                </c:pt>
                <c:pt idx="5881">
                  <c:v>0.93167999999999995</c:v>
                </c:pt>
                <c:pt idx="5882">
                  <c:v>0.93276000000000003</c:v>
                </c:pt>
                <c:pt idx="5883">
                  <c:v>0.93333299999999997</c:v>
                </c:pt>
                <c:pt idx="5884">
                  <c:v>0.93314699999999995</c:v>
                </c:pt>
                <c:pt idx="5885">
                  <c:v>0.93284999999999996</c:v>
                </c:pt>
                <c:pt idx="5886">
                  <c:v>0.93374599999999996</c:v>
                </c:pt>
                <c:pt idx="5887">
                  <c:v>0.93703700000000001</c:v>
                </c:pt>
                <c:pt idx="5888">
                  <c:v>0.94257999999999997</c:v>
                </c:pt>
                <c:pt idx="5889">
                  <c:v>0.94937099999999996</c:v>
                </c:pt>
                <c:pt idx="5890">
                  <c:v>0.95614299999999997</c:v>
                </c:pt>
                <c:pt idx="5891">
                  <c:v>0.96154799999999996</c:v>
                </c:pt>
                <c:pt idx="5892">
                  <c:v>0.96514699999999998</c:v>
                </c:pt>
                <c:pt idx="5893">
                  <c:v>0.967136</c:v>
                </c:pt>
                <c:pt idx="5894">
                  <c:v>0.967333</c:v>
                </c:pt>
                <c:pt idx="5895">
                  <c:v>0.96592999999999996</c:v>
                </c:pt>
                <c:pt idx="5896">
                  <c:v>0.964086</c:v>
                </c:pt>
                <c:pt idx="5897">
                  <c:v>0.96321900000000005</c:v>
                </c:pt>
                <c:pt idx="5898">
                  <c:v>0.96460699999999999</c:v>
                </c:pt>
                <c:pt idx="5899">
                  <c:v>0.96913099999999996</c:v>
                </c:pt>
                <c:pt idx="5900">
                  <c:v>0.97646900000000003</c:v>
                </c:pt>
                <c:pt idx="5901">
                  <c:v>0.98513899999999999</c:v>
                </c:pt>
                <c:pt idx="5902">
                  <c:v>0.99391099999999999</c:v>
                </c:pt>
                <c:pt idx="5903">
                  <c:v>1.0023919999999999</c:v>
                </c:pt>
                <c:pt idx="5904">
                  <c:v>1.010221</c:v>
                </c:pt>
                <c:pt idx="5905">
                  <c:v>1.016783</c:v>
                </c:pt>
                <c:pt idx="5906">
                  <c:v>1.021617</c:v>
                </c:pt>
                <c:pt idx="5907">
                  <c:v>1.0241659999999999</c:v>
                </c:pt>
                <c:pt idx="5908">
                  <c:v>1.0235160000000001</c:v>
                </c:pt>
                <c:pt idx="5909">
                  <c:v>1.019326</c:v>
                </c:pt>
                <c:pt idx="5910">
                  <c:v>1.012262</c:v>
                </c:pt>
                <c:pt idx="5911">
                  <c:v>1.003546</c:v>
                </c:pt>
                <c:pt idx="5912">
                  <c:v>0.99506899999999998</c:v>
                </c:pt>
                <c:pt idx="5913">
                  <c:v>0.98868</c:v>
                </c:pt>
                <c:pt idx="5914">
                  <c:v>0.98497000000000001</c:v>
                </c:pt>
                <c:pt idx="5915">
                  <c:v>0.98385</c:v>
                </c:pt>
                <c:pt idx="5916">
                  <c:v>0.98521099999999995</c:v>
                </c:pt>
                <c:pt idx="5917">
                  <c:v>0.98841699999999999</c:v>
                </c:pt>
                <c:pt idx="5918">
                  <c:v>0.99195500000000003</c:v>
                </c:pt>
                <c:pt idx="5919">
                  <c:v>0.99420399999999998</c:v>
                </c:pt>
                <c:pt idx="5920">
                  <c:v>0.99444299999999997</c:v>
                </c:pt>
                <c:pt idx="5921">
                  <c:v>0.99269799999999997</c:v>
                </c:pt>
                <c:pt idx="5922">
                  <c:v>0.98962300000000003</c:v>
                </c:pt>
                <c:pt idx="5923">
                  <c:v>0.98646100000000003</c:v>
                </c:pt>
                <c:pt idx="5924">
                  <c:v>0.98543999999999998</c:v>
                </c:pt>
                <c:pt idx="5925">
                  <c:v>0.98926700000000001</c:v>
                </c:pt>
                <c:pt idx="5926">
                  <c:v>0.99733000000000005</c:v>
                </c:pt>
                <c:pt idx="5927">
                  <c:v>1.0053939999999999</c:v>
                </c:pt>
                <c:pt idx="5928">
                  <c:v>1.0104759999999999</c:v>
                </c:pt>
                <c:pt idx="5929">
                  <c:v>1.0128870000000001</c:v>
                </c:pt>
                <c:pt idx="5930">
                  <c:v>1.014221</c:v>
                </c:pt>
                <c:pt idx="5931">
                  <c:v>1.0152589999999999</c:v>
                </c:pt>
                <c:pt idx="5932">
                  <c:v>1.016052</c:v>
                </c:pt>
                <c:pt idx="5933">
                  <c:v>1.016721</c:v>
                </c:pt>
                <c:pt idx="5934">
                  <c:v>1.0173749999999999</c:v>
                </c:pt>
                <c:pt idx="5935">
                  <c:v>1.0182580000000001</c:v>
                </c:pt>
                <c:pt idx="5936">
                  <c:v>1.019995</c:v>
                </c:pt>
                <c:pt idx="5937">
                  <c:v>1.022675</c:v>
                </c:pt>
                <c:pt idx="5938">
                  <c:v>1.0254220000000001</c:v>
                </c:pt>
                <c:pt idx="5939">
                  <c:v>1.028011</c:v>
                </c:pt>
                <c:pt idx="5940">
                  <c:v>1.031458</c:v>
                </c:pt>
                <c:pt idx="5941">
                  <c:v>1.036346</c:v>
                </c:pt>
                <c:pt idx="5942">
                  <c:v>1.042025</c:v>
                </c:pt>
                <c:pt idx="5943">
                  <c:v>1.047396</c:v>
                </c:pt>
                <c:pt idx="5944">
                  <c:v>1.051817</c:v>
                </c:pt>
                <c:pt idx="5945">
                  <c:v>1.055067</c:v>
                </c:pt>
                <c:pt idx="5946">
                  <c:v>1.0566850000000001</c:v>
                </c:pt>
                <c:pt idx="5947">
                  <c:v>1.0561700000000001</c:v>
                </c:pt>
                <c:pt idx="5948">
                  <c:v>1.0537129999999999</c:v>
                </c:pt>
                <c:pt idx="5949">
                  <c:v>1.0501469999999999</c:v>
                </c:pt>
                <c:pt idx="5950">
                  <c:v>1.0463750000000001</c:v>
                </c:pt>
                <c:pt idx="5951">
                  <c:v>1.0428519999999999</c:v>
                </c:pt>
                <c:pt idx="5952">
                  <c:v>1.039733</c:v>
                </c:pt>
                <c:pt idx="5953">
                  <c:v>1.037272</c:v>
                </c:pt>
                <c:pt idx="5954">
                  <c:v>1.0355179999999999</c:v>
                </c:pt>
                <c:pt idx="5955">
                  <c:v>1.034211</c:v>
                </c:pt>
                <c:pt idx="5956">
                  <c:v>1.033061</c:v>
                </c:pt>
                <c:pt idx="5957">
                  <c:v>1.032294</c:v>
                </c:pt>
                <c:pt idx="5958">
                  <c:v>1.0323500000000001</c:v>
                </c:pt>
                <c:pt idx="5959">
                  <c:v>1.032619</c:v>
                </c:pt>
                <c:pt idx="5960">
                  <c:v>1.0316879999999999</c:v>
                </c:pt>
                <c:pt idx="5961">
                  <c:v>1.0283310000000001</c:v>
                </c:pt>
                <c:pt idx="5962">
                  <c:v>1.02261</c:v>
                </c:pt>
                <c:pt idx="5963">
                  <c:v>1.01627</c:v>
                </c:pt>
                <c:pt idx="5964">
                  <c:v>1.0109710000000001</c:v>
                </c:pt>
                <c:pt idx="5965">
                  <c:v>1.0074289999999999</c:v>
                </c:pt>
                <c:pt idx="5966">
                  <c:v>1.0063340000000001</c:v>
                </c:pt>
                <c:pt idx="5967">
                  <c:v>1.0082789999999999</c:v>
                </c:pt>
                <c:pt idx="5968">
                  <c:v>1.0128470000000001</c:v>
                </c:pt>
                <c:pt idx="5969">
                  <c:v>1.0186470000000001</c:v>
                </c:pt>
                <c:pt idx="5970">
                  <c:v>1.0243059999999999</c:v>
                </c:pt>
                <c:pt idx="5971">
                  <c:v>1.0287599999999999</c:v>
                </c:pt>
                <c:pt idx="5972">
                  <c:v>1.0308710000000001</c:v>
                </c:pt>
                <c:pt idx="5973">
                  <c:v>1.0303340000000001</c:v>
                </c:pt>
                <c:pt idx="5974">
                  <c:v>1.028546</c:v>
                </c:pt>
                <c:pt idx="5975">
                  <c:v>1.025844</c:v>
                </c:pt>
                <c:pt idx="5976">
                  <c:v>1.0203800000000001</c:v>
                </c:pt>
                <c:pt idx="5977">
                  <c:v>1.0127809999999999</c:v>
                </c:pt>
                <c:pt idx="5978">
                  <c:v>1.0069699999999999</c:v>
                </c:pt>
                <c:pt idx="5979">
                  <c:v>1.0055780000000001</c:v>
                </c:pt>
                <c:pt idx="5980">
                  <c:v>1.0087280000000001</c:v>
                </c:pt>
                <c:pt idx="5981">
                  <c:v>1.0155259999999999</c:v>
                </c:pt>
                <c:pt idx="5982">
                  <c:v>1.0242690000000001</c:v>
                </c:pt>
                <c:pt idx="5983">
                  <c:v>1.0330090000000001</c:v>
                </c:pt>
                <c:pt idx="5984">
                  <c:v>1.0402199999999999</c:v>
                </c:pt>
                <c:pt idx="5985">
                  <c:v>1.0443450000000001</c:v>
                </c:pt>
                <c:pt idx="5986">
                  <c:v>1.0447820000000001</c:v>
                </c:pt>
                <c:pt idx="5987">
                  <c:v>1.042678</c:v>
                </c:pt>
                <c:pt idx="5988">
                  <c:v>1.0391239999999999</c:v>
                </c:pt>
                <c:pt idx="5989">
                  <c:v>1.0343260000000001</c:v>
                </c:pt>
                <c:pt idx="5990">
                  <c:v>1.028721</c:v>
                </c:pt>
                <c:pt idx="5991">
                  <c:v>1.023083</c:v>
                </c:pt>
                <c:pt idx="5992">
                  <c:v>1.0176609999999999</c:v>
                </c:pt>
                <c:pt idx="5993">
                  <c:v>1.012283</c:v>
                </c:pt>
                <c:pt idx="5994">
                  <c:v>1.0068010000000001</c:v>
                </c:pt>
                <c:pt idx="5995">
                  <c:v>1.0012259999999999</c:v>
                </c:pt>
                <c:pt idx="5996">
                  <c:v>0.99605600000000005</c:v>
                </c:pt>
                <c:pt idx="5997">
                  <c:v>0.99216199999999999</c:v>
                </c:pt>
                <c:pt idx="5998">
                  <c:v>0.98984899999999998</c:v>
                </c:pt>
                <c:pt idx="5999">
                  <c:v>0.98814299999999999</c:v>
                </c:pt>
                <c:pt idx="6000">
                  <c:v>0.98512</c:v>
                </c:pt>
                <c:pt idx="6001">
                  <c:v>0.97962499999999997</c:v>
                </c:pt>
                <c:pt idx="6002">
                  <c:v>0.97264499999999998</c:v>
                </c:pt>
                <c:pt idx="6003">
                  <c:v>0.965893</c:v>
                </c:pt>
                <c:pt idx="6004">
                  <c:v>0.960144</c:v>
                </c:pt>
                <c:pt idx="6005">
                  <c:v>0.95583700000000005</c:v>
                </c:pt>
                <c:pt idx="6006">
                  <c:v>0.95348699999999997</c:v>
                </c:pt>
                <c:pt idx="6007">
                  <c:v>0.95320700000000003</c:v>
                </c:pt>
                <c:pt idx="6008">
                  <c:v>0.95496400000000004</c:v>
                </c:pt>
                <c:pt idx="6009">
                  <c:v>0.95870200000000005</c:v>
                </c:pt>
                <c:pt idx="6010">
                  <c:v>0.96377299999999999</c:v>
                </c:pt>
                <c:pt idx="6011">
                  <c:v>0.96885699999999997</c:v>
                </c:pt>
                <c:pt idx="6012">
                  <c:v>0.97272099999999995</c:v>
                </c:pt>
                <c:pt idx="6013">
                  <c:v>0.97467999999999999</c:v>
                </c:pt>
                <c:pt idx="6014">
                  <c:v>0.97423700000000002</c:v>
                </c:pt>
                <c:pt idx="6015">
                  <c:v>0.97131599999999996</c:v>
                </c:pt>
                <c:pt idx="6016">
                  <c:v>0.96663299999999996</c:v>
                </c:pt>
                <c:pt idx="6017">
                  <c:v>0.96137399999999995</c:v>
                </c:pt>
                <c:pt idx="6018">
                  <c:v>0.95711999999999997</c:v>
                </c:pt>
                <c:pt idx="6019">
                  <c:v>0.95493399999999995</c:v>
                </c:pt>
                <c:pt idx="6020">
                  <c:v>0.95422799999999997</c:v>
                </c:pt>
                <c:pt idx="6021">
                  <c:v>0.95386400000000005</c:v>
                </c:pt>
                <c:pt idx="6022">
                  <c:v>0.95477100000000004</c:v>
                </c:pt>
                <c:pt idx="6023">
                  <c:v>0.95943999999999996</c:v>
                </c:pt>
                <c:pt idx="6024">
                  <c:v>0.96723199999999998</c:v>
                </c:pt>
                <c:pt idx="6025">
                  <c:v>0.97457400000000005</c:v>
                </c:pt>
                <c:pt idx="6026">
                  <c:v>0.97923400000000005</c:v>
                </c:pt>
                <c:pt idx="6027">
                  <c:v>0.98077499999999995</c:v>
                </c:pt>
                <c:pt idx="6028">
                  <c:v>0.980101</c:v>
                </c:pt>
                <c:pt idx="6029">
                  <c:v>0.97836299999999998</c:v>
                </c:pt>
                <c:pt idx="6030">
                  <c:v>0.97514400000000001</c:v>
                </c:pt>
                <c:pt idx="6031">
                  <c:v>0.96977500000000005</c:v>
                </c:pt>
                <c:pt idx="6032">
                  <c:v>0.962812</c:v>
                </c:pt>
                <c:pt idx="6033">
                  <c:v>0.95517799999999997</c:v>
                </c:pt>
                <c:pt idx="6034">
                  <c:v>0.94772400000000001</c:v>
                </c:pt>
                <c:pt idx="6035">
                  <c:v>0.94079900000000005</c:v>
                </c:pt>
                <c:pt idx="6036">
                  <c:v>0.93365699999999996</c:v>
                </c:pt>
                <c:pt idx="6037">
                  <c:v>0.92631799999999997</c:v>
                </c:pt>
                <c:pt idx="6038">
                  <c:v>0.92070600000000002</c:v>
                </c:pt>
                <c:pt idx="6039">
                  <c:v>0.91811100000000001</c:v>
                </c:pt>
                <c:pt idx="6040">
                  <c:v>0.91762900000000003</c:v>
                </c:pt>
                <c:pt idx="6041">
                  <c:v>0.91771100000000005</c:v>
                </c:pt>
                <c:pt idx="6042">
                  <c:v>0.91773300000000002</c:v>
                </c:pt>
                <c:pt idx="6043">
                  <c:v>0.91789699999999996</c:v>
                </c:pt>
                <c:pt idx="6044">
                  <c:v>0.91837400000000002</c:v>
                </c:pt>
                <c:pt idx="6045">
                  <c:v>0.91871000000000003</c:v>
                </c:pt>
                <c:pt idx="6046">
                  <c:v>0.91782600000000003</c:v>
                </c:pt>
                <c:pt idx="6047">
                  <c:v>0.91529700000000003</c:v>
                </c:pt>
                <c:pt idx="6048">
                  <c:v>0.912134</c:v>
                </c:pt>
                <c:pt idx="6049">
                  <c:v>0.90944899999999995</c:v>
                </c:pt>
                <c:pt idx="6050">
                  <c:v>0.90725</c:v>
                </c:pt>
                <c:pt idx="6051">
                  <c:v>0.90467299999999995</c:v>
                </c:pt>
                <c:pt idx="6052">
                  <c:v>0.90102700000000002</c:v>
                </c:pt>
                <c:pt idx="6053">
                  <c:v>0.89696900000000002</c:v>
                </c:pt>
                <c:pt idx="6054">
                  <c:v>0.89431000000000005</c:v>
                </c:pt>
                <c:pt idx="6055">
                  <c:v>0.89434999999999998</c:v>
                </c:pt>
                <c:pt idx="6056">
                  <c:v>0.89660899999999999</c:v>
                </c:pt>
                <c:pt idx="6057">
                  <c:v>0.899478</c:v>
                </c:pt>
                <c:pt idx="6058">
                  <c:v>0.902335</c:v>
                </c:pt>
                <c:pt idx="6059">
                  <c:v>0.90592700000000004</c:v>
                </c:pt>
                <c:pt idx="6060">
                  <c:v>0.91105999999999998</c:v>
                </c:pt>
                <c:pt idx="6061">
                  <c:v>0.91788599999999998</c:v>
                </c:pt>
                <c:pt idx="6062">
                  <c:v>0.92529899999999998</c:v>
                </c:pt>
                <c:pt idx="6063">
                  <c:v>0.93111600000000005</c:v>
                </c:pt>
                <c:pt idx="6064">
                  <c:v>0.93373899999999999</c:v>
                </c:pt>
                <c:pt idx="6065">
                  <c:v>0.93324700000000005</c:v>
                </c:pt>
                <c:pt idx="6066">
                  <c:v>0.93112200000000001</c:v>
                </c:pt>
                <c:pt idx="6067">
                  <c:v>0.92947800000000003</c:v>
                </c:pt>
                <c:pt idx="6068">
                  <c:v>0.92939899999999998</c:v>
                </c:pt>
                <c:pt idx="6069">
                  <c:v>0.93029700000000004</c:v>
                </c:pt>
                <c:pt idx="6070">
                  <c:v>0.931871</c:v>
                </c:pt>
                <c:pt idx="6071">
                  <c:v>0.93482500000000002</c:v>
                </c:pt>
                <c:pt idx="6072">
                  <c:v>0.93934499999999999</c:v>
                </c:pt>
                <c:pt idx="6073">
                  <c:v>0.94439300000000004</c:v>
                </c:pt>
                <c:pt idx="6074">
                  <c:v>0.94837400000000005</c:v>
                </c:pt>
                <c:pt idx="6075">
                  <c:v>0.94991199999999998</c:v>
                </c:pt>
                <c:pt idx="6076">
                  <c:v>0.94845100000000004</c:v>
                </c:pt>
                <c:pt idx="6077">
                  <c:v>0.944187</c:v>
                </c:pt>
                <c:pt idx="6078">
                  <c:v>0.93777900000000003</c:v>
                </c:pt>
                <c:pt idx="6079">
                  <c:v>0.93067299999999997</c:v>
                </c:pt>
                <c:pt idx="6080">
                  <c:v>0.92427199999999998</c:v>
                </c:pt>
                <c:pt idx="6081">
                  <c:v>0.91889799999999999</c:v>
                </c:pt>
                <c:pt idx="6082">
                  <c:v>0.91464800000000002</c:v>
                </c:pt>
                <c:pt idx="6083">
                  <c:v>0.912049</c:v>
                </c:pt>
                <c:pt idx="6084">
                  <c:v>0.91151800000000005</c:v>
                </c:pt>
                <c:pt idx="6085">
                  <c:v>0.91312700000000002</c:v>
                </c:pt>
                <c:pt idx="6086">
                  <c:v>0.91682699999999995</c:v>
                </c:pt>
                <c:pt idx="6087">
                  <c:v>0.92193800000000004</c:v>
                </c:pt>
                <c:pt idx="6088">
                  <c:v>0.92701</c:v>
                </c:pt>
                <c:pt idx="6089">
                  <c:v>0.93106100000000003</c:v>
                </c:pt>
                <c:pt idx="6090">
                  <c:v>0.933921</c:v>
                </c:pt>
                <c:pt idx="6091">
                  <c:v>0.93527099999999996</c:v>
                </c:pt>
                <c:pt idx="6092">
                  <c:v>0.93445199999999995</c:v>
                </c:pt>
                <c:pt idx="6093">
                  <c:v>0.93218199999999996</c:v>
                </c:pt>
                <c:pt idx="6094">
                  <c:v>0.93102399999999996</c:v>
                </c:pt>
                <c:pt idx="6095">
                  <c:v>0.93254700000000001</c:v>
                </c:pt>
                <c:pt idx="6096">
                  <c:v>0.93622799999999995</c:v>
                </c:pt>
                <c:pt idx="6097">
                  <c:v>0.94123299999999999</c:v>
                </c:pt>
                <c:pt idx="6098">
                  <c:v>0.94726200000000005</c:v>
                </c:pt>
                <c:pt idx="6099">
                  <c:v>0.95417799999999997</c:v>
                </c:pt>
                <c:pt idx="6100">
                  <c:v>0.96177299999999999</c:v>
                </c:pt>
                <c:pt idx="6101">
                  <c:v>0.96974499999999997</c:v>
                </c:pt>
                <c:pt idx="6102">
                  <c:v>0.97713000000000005</c:v>
                </c:pt>
                <c:pt idx="6103">
                  <c:v>0.98218799999999995</c:v>
                </c:pt>
                <c:pt idx="6104">
                  <c:v>0.98366399999999998</c:v>
                </c:pt>
                <c:pt idx="6105">
                  <c:v>0.981962</c:v>
                </c:pt>
                <c:pt idx="6106">
                  <c:v>0.97894999999999999</c:v>
                </c:pt>
                <c:pt idx="6107">
                  <c:v>0.97672499999999995</c:v>
                </c:pt>
                <c:pt idx="6108">
                  <c:v>0.97648400000000002</c:v>
                </c:pt>
                <c:pt idx="6109">
                  <c:v>0.97843000000000002</c:v>
                </c:pt>
                <c:pt idx="6110">
                  <c:v>0.982151</c:v>
                </c:pt>
                <c:pt idx="6111">
                  <c:v>0.98679499999999998</c:v>
                </c:pt>
                <c:pt idx="6112">
                  <c:v>0.99142799999999998</c:v>
                </c:pt>
                <c:pt idx="6113">
                  <c:v>0.99585400000000002</c:v>
                </c:pt>
                <c:pt idx="6114">
                  <c:v>1.0007839999999999</c:v>
                </c:pt>
                <c:pt idx="6115">
                  <c:v>1.006273</c:v>
                </c:pt>
                <c:pt idx="6116">
                  <c:v>1.0110680000000001</c:v>
                </c:pt>
                <c:pt idx="6117">
                  <c:v>1.0138670000000001</c:v>
                </c:pt>
                <c:pt idx="6118">
                  <c:v>1.0137</c:v>
                </c:pt>
                <c:pt idx="6119">
                  <c:v>1.010176</c:v>
                </c:pt>
                <c:pt idx="6120">
                  <c:v>1.004364</c:v>
                </c:pt>
                <c:pt idx="6121">
                  <c:v>0.99782099999999996</c:v>
                </c:pt>
                <c:pt idx="6122">
                  <c:v>0.99097199999999996</c:v>
                </c:pt>
                <c:pt idx="6123">
                  <c:v>0.98389899999999997</c:v>
                </c:pt>
                <c:pt idx="6124">
                  <c:v>0.977379</c:v>
                </c:pt>
                <c:pt idx="6125">
                  <c:v>0.972333</c:v>
                </c:pt>
                <c:pt idx="6126">
                  <c:v>0.969638</c:v>
                </c:pt>
                <c:pt idx="6127">
                  <c:v>0.97037300000000004</c:v>
                </c:pt>
                <c:pt idx="6128">
                  <c:v>0.97492800000000002</c:v>
                </c:pt>
                <c:pt idx="6129">
                  <c:v>0.98190200000000005</c:v>
                </c:pt>
                <c:pt idx="6130">
                  <c:v>0.98977199999999999</c:v>
                </c:pt>
                <c:pt idx="6131">
                  <c:v>0.99848599999999998</c:v>
                </c:pt>
                <c:pt idx="6132">
                  <c:v>1.007636</c:v>
                </c:pt>
                <c:pt idx="6133">
                  <c:v>1.0156689999999999</c:v>
                </c:pt>
                <c:pt idx="6134">
                  <c:v>1.021606</c:v>
                </c:pt>
                <c:pt idx="6135">
                  <c:v>1.025401</c:v>
                </c:pt>
                <c:pt idx="6136">
                  <c:v>1.027013</c:v>
                </c:pt>
                <c:pt idx="6137">
                  <c:v>1.026513</c:v>
                </c:pt>
                <c:pt idx="6138">
                  <c:v>1.024151</c:v>
                </c:pt>
                <c:pt idx="6139">
                  <c:v>1.020651</c:v>
                </c:pt>
                <c:pt idx="6140">
                  <c:v>1.0176000000000001</c:v>
                </c:pt>
                <c:pt idx="6141">
                  <c:v>1.0161530000000001</c:v>
                </c:pt>
                <c:pt idx="6142">
                  <c:v>1.016554</c:v>
                </c:pt>
                <c:pt idx="6143">
                  <c:v>1.0189999999999999</c:v>
                </c:pt>
                <c:pt idx="6144">
                  <c:v>1.0237069999999999</c:v>
                </c:pt>
                <c:pt idx="6145">
                  <c:v>1.0305439999999999</c:v>
                </c:pt>
                <c:pt idx="6146">
                  <c:v>1.0390619999999999</c:v>
                </c:pt>
                <c:pt idx="6147">
                  <c:v>1.0486530000000001</c:v>
                </c:pt>
                <c:pt idx="6148">
                  <c:v>1.058162</c:v>
                </c:pt>
                <c:pt idx="6149">
                  <c:v>1.0657110000000001</c:v>
                </c:pt>
                <c:pt idx="6150">
                  <c:v>1.0694999999999999</c:v>
                </c:pt>
                <c:pt idx="6151">
                  <c:v>1.069207</c:v>
                </c:pt>
                <c:pt idx="6152">
                  <c:v>1.0663400000000001</c:v>
                </c:pt>
                <c:pt idx="6153">
                  <c:v>1.0623419999999999</c:v>
                </c:pt>
                <c:pt idx="6154">
                  <c:v>1.0576179999999999</c:v>
                </c:pt>
                <c:pt idx="6155">
                  <c:v>1.0526549999999999</c:v>
                </c:pt>
                <c:pt idx="6156">
                  <c:v>1.0482579999999999</c:v>
                </c:pt>
                <c:pt idx="6157">
                  <c:v>1.044821</c:v>
                </c:pt>
                <c:pt idx="6158">
                  <c:v>1.0424100000000001</c:v>
                </c:pt>
                <c:pt idx="6159">
                  <c:v>1.041247</c:v>
                </c:pt>
                <c:pt idx="6160">
                  <c:v>1.041418</c:v>
                </c:pt>
                <c:pt idx="6161">
                  <c:v>1.042565</c:v>
                </c:pt>
                <c:pt idx="6162">
                  <c:v>1.044249</c:v>
                </c:pt>
                <c:pt idx="6163">
                  <c:v>1.0462929999999999</c:v>
                </c:pt>
                <c:pt idx="6164">
                  <c:v>1.048089</c:v>
                </c:pt>
                <c:pt idx="6165">
                  <c:v>1.0479890000000001</c:v>
                </c:pt>
                <c:pt idx="6166">
                  <c:v>1.0445150000000001</c:v>
                </c:pt>
                <c:pt idx="6167">
                  <c:v>1.037642</c:v>
                </c:pt>
                <c:pt idx="6168">
                  <c:v>1.0285660000000001</c:v>
                </c:pt>
                <c:pt idx="6169">
                  <c:v>1.018767</c:v>
                </c:pt>
                <c:pt idx="6170">
                  <c:v>1.009892</c:v>
                </c:pt>
                <c:pt idx="6171">
                  <c:v>1.0042310000000001</c:v>
                </c:pt>
                <c:pt idx="6172">
                  <c:v>1.003379</c:v>
                </c:pt>
                <c:pt idx="6173">
                  <c:v>1.0063770000000001</c:v>
                </c:pt>
                <c:pt idx="6174">
                  <c:v>1.0111330000000001</c:v>
                </c:pt>
                <c:pt idx="6175">
                  <c:v>1.016432</c:v>
                </c:pt>
                <c:pt idx="6176">
                  <c:v>1.021579</c:v>
                </c:pt>
                <c:pt idx="6177">
                  <c:v>1.0263629999999999</c:v>
                </c:pt>
                <c:pt idx="6178">
                  <c:v>1.0308930000000001</c:v>
                </c:pt>
                <c:pt idx="6179">
                  <c:v>1.034732</c:v>
                </c:pt>
                <c:pt idx="6180">
                  <c:v>1.0370569999999999</c:v>
                </c:pt>
                <c:pt idx="6181">
                  <c:v>1.037169</c:v>
                </c:pt>
                <c:pt idx="6182">
                  <c:v>1.0350919999999999</c:v>
                </c:pt>
                <c:pt idx="6183">
                  <c:v>1.0317529999999999</c:v>
                </c:pt>
                <c:pt idx="6184">
                  <c:v>1.0282039999999999</c:v>
                </c:pt>
                <c:pt idx="6185">
                  <c:v>1.0251889999999999</c:v>
                </c:pt>
                <c:pt idx="6186">
                  <c:v>1.0229790000000001</c:v>
                </c:pt>
                <c:pt idx="6187">
                  <c:v>1.0212049999999999</c:v>
                </c:pt>
                <c:pt idx="6188">
                  <c:v>1.0196750000000001</c:v>
                </c:pt>
                <c:pt idx="6189">
                  <c:v>1.0190889999999999</c:v>
                </c:pt>
                <c:pt idx="6190">
                  <c:v>1.020162</c:v>
                </c:pt>
                <c:pt idx="6191">
                  <c:v>1.0226999999999999</c:v>
                </c:pt>
                <c:pt idx="6192">
                  <c:v>1.026114</c:v>
                </c:pt>
                <c:pt idx="6193">
                  <c:v>1.0298369999999999</c:v>
                </c:pt>
                <c:pt idx="6194">
                  <c:v>1.032856</c:v>
                </c:pt>
                <c:pt idx="6195">
                  <c:v>1.03373</c:v>
                </c:pt>
                <c:pt idx="6196">
                  <c:v>1.031574</c:v>
                </c:pt>
                <c:pt idx="6197">
                  <c:v>1.027007</c:v>
                </c:pt>
                <c:pt idx="6198">
                  <c:v>1.0212239999999999</c:v>
                </c:pt>
                <c:pt idx="6199">
                  <c:v>1.0148299999999999</c:v>
                </c:pt>
                <c:pt idx="6200">
                  <c:v>1.0084660000000001</c:v>
                </c:pt>
                <c:pt idx="6201">
                  <c:v>1.0029159999999999</c:v>
                </c:pt>
                <c:pt idx="6202">
                  <c:v>0.99840099999999998</c:v>
                </c:pt>
                <c:pt idx="6203">
                  <c:v>0.99429599999999996</c:v>
                </c:pt>
                <c:pt idx="6204">
                  <c:v>0.98974700000000004</c:v>
                </c:pt>
                <c:pt idx="6205">
                  <c:v>0.98504899999999995</c:v>
                </c:pt>
                <c:pt idx="6206">
                  <c:v>0.98143400000000003</c:v>
                </c:pt>
                <c:pt idx="6207">
                  <c:v>0.97987999999999997</c:v>
                </c:pt>
                <c:pt idx="6208">
                  <c:v>0.98060999999999998</c:v>
                </c:pt>
                <c:pt idx="6209">
                  <c:v>0.98284400000000005</c:v>
                </c:pt>
                <c:pt idx="6210">
                  <c:v>0.98513799999999996</c:v>
                </c:pt>
                <c:pt idx="6211">
                  <c:v>0.98626499999999995</c:v>
                </c:pt>
                <c:pt idx="6212">
                  <c:v>0.98610600000000004</c:v>
                </c:pt>
                <c:pt idx="6213">
                  <c:v>0.98525700000000005</c:v>
                </c:pt>
                <c:pt idx="6214">
                  <c:v>0.98383399999999999</c:v>
                </c:pt>
                <c:pt idx="6215">
                  <c:v>0.98147499999999999</c:v>
                </c:pt>
                <c:pt idx="6216">
                  <c:v>0.97815399999999997</c:v>
                </c:pt>
                <c:pt idx="6217">
                  <c:v>0.97464600000000001</c:v>
                </c:pt>
                <c:pt idx="6218">
                  <c:v>0.97178600000000004</c:v>
                </c:pt>
                <c:pt idx="6219">
                  <c:v>0.96937499999999999</c:v>
                </c:pt>
                <c:pt idx="6220">
                  <c:v>0.96678699999999995</c:v>
                </c:pt>
                <c:pt idx="6221">
                  <c:v>0.96394899999999994</c:v>
                </c:pt>
                <c:pt idx="6222">
                  <c:v>0.96098700000000004</c:v>
                </c:pt>
                <c:pt idx="6223">
                  <c:v>0.95840000000000003</c:v>
                </c:pt>
                <c:pt idx="6224">
                  <c:v>0.95721000000000001</c:v>
                </c:pt>
                <c:pt idx="6225">
                  <c:v>0.95758299999999996</c:v>
                </c:pt>
                <c:pt idx="6226">
                  <c:v>0.95900099999999999</c:v>
                </c:pt>
                <c:pt idx="6227">
                  <c:v>0.96146699999999996</c:v>
                </c:pt>
                <c:pt idx="6228">
                  <c:v>0.96512500000000001</c:v>
                </c:pt>
                <c:pt idx="6229">
                  <c:v>0.96992500000000004</c:v>
                </c:pt>
                <c:pt idx="6230">
                  <c:v>0.97506099999999996</c:v>
                </c:pt>
                <c:pt idx="6231">
                  <c:v>0.97879799999999995</c:v>
                </c:pt>
                <c:pt idx="6232">
                  <c:v>0.98047099999999998</c:v>
                </c:pt>
                <c:pt idx="6233">
                  <c:v>0.98126400000000003</c:v>
                </c:pt>
                <c:pt idx="6234">
                  <c:v>0.98226400000000003</c:v>
                </c:pt>
                <c:pt idx="6235">
                  <c:v>0.98299599999999998</c:v>
                </c:pt>
                <c:pt idx="6236">
                  <c:v>0.98194300000000001</c:v>
                </c:pt>
                <c:pt idx="6237">
                  <c:v>0.97823700000000002</c:v>
                </c:pt>
                <c:pt idx="6238">
                  <c:v>0.97250099999999995</c:v>
                </c:pt>
                <c:pt idx="6239">
                  <c:v>0.96598700000000004</c:v>
                </c:pt>
                <c:pt idx="6240">
                  <c:v>0.95967000000000002</c:v>
                </c:pt>
                <c:pt idx="6241">
                  <c:v>0.95418700000000001</c:v>
                </c:pt>
                <c:pt idx="6242">
                  <c:v>0.94970600000000005</c:v>
                </c:pt>
                <c:pt idx="6243">
                  <c:v>0.94595099999999999</c:v>
                </c:pt>
                <c:pt idx="6244">
                  <c:v>0.94291000000000003</c:v>
                </c:pt>
                <c:pt idx="6245">
                  <c:v>0.94085600000000003</c:v>
                </c:pt>
                <c:pt idx="6246">
                  <c:v>0.939608</c:v>
                </c:pt>
                <c:pt idx="6247">
                  <c:v>0.93850299999999998</c:v>
                </c:pt>
                <c:pt idx="6248">
                  <c:v>0.936782</c:v>
                </c:pt>
                <c:pt idx="6249">
                  <c:v>0.93397200000000002</c:v>
                </c:pt>
                <c:pt idx="6250">
                  <c:v>0.93028299999999997</c:v>
                </c:pt>
                <c:pt idx="6251">
                  <c:v>0.92638100000000001</c:v>
                </c:pt>
                <c:pt idx="6252">
                  <c:v>0.92257999999999996</c:v>
                </c:pt>
                <c:pt idx="6253">
                  <c:v>0.91862699999999997</c:v>
                </c:pt>
                <c:pt idx="6254">
                  <c:v>0.91430400000000001</c:v>
                </c:pt>
                <c:pt idx="6255">
                  <c:v>0.91012599999999999</c:v>
                </c:pt>
                <c:pt idx="6256">
                  <c:v>0.90706299999999995</c:v>
                </c:pt>
                <c:pt idx="6257">
                  <c:v>0.90561000000000003</c:v>
                </c:pt>
                <c:pt idx="6258">
                  <c:v>0.90591600000000005</c:v>
                </c:pt>
                <c:pt idx="6259">
                  <c:v>0.90819099999999997</c:v>
                </c:pt>
                <c:pt idx="6260">
                  <c:v>0.91251800000000005</c:v>
                </c:pt>
                <c:pt idx="6261">
                  <c:v>0.91838900000000001</c:v>
                </c:pt>
                <c:pt idx="6262">
                  <c:v>0.92473700000000003</c:v>
                </c:pt>
                <c:pt idx="6263">
                  <c:v>0.930755</c:v>
                </c:pt>
                <c:pt idx="6264">
                  <c:v>0.93556799999999996</c:v>
                </c:pt>
                <c:pt idx="6265">
                  <c:v>0.93815099999999996</c:v>
                </c:pt>
                <c:pt idx="6266">
                  <c:v>0.93841600000000003</c:v>
                </c:pt>
                <c:pt idx="6267">
                  <c:v>0.93719600000000003</c:v>
                </c:pt>
                <c:pt idx="6268">
                  <c:v>0.93559499999999995</c:v>
                </c:pt>
                <c:pt idx="6269">
                  <c:v>0.93435400000000002</c:v>
                </c:pt>
                <c:pt idx="6270">
                  <c:v>0.93392399999999998</c:v>
                </c:pt>
                <c:pt idx="6271">
                  <c:v>0.93498300000000001</c:v>
                </c:pt>
                <c:pt idx="6272">
                  <c:v>0.93800499999999998</c:v>
                </c:pt>
                <c:pt idx="6273">
                  <c:v>0.94255299999999997</c:v>
                </c:pt>
                <c:pt idx="6274">
                  <c:v>0.94778300000000004</c:v>
                </c:pt>
                <c:pt idx="6275">
                  <c:v>0.95332799999999995</c:v>
                </c:pt>
                <c:pt idx="6276">
                  <c:v>0.95904800000000001</c:v>
                </c:pt>
                <c:pt idx="6277">
                  <c:v>0.96436999999999995</c:v>
                </c:pt>
                <c:pt idx="6278">
                  <c:v>0.968032</c:v>
                </c:pt>
                <c:pt idx="6279">
                  <c:v>0.96915399999999996</c:v>
                </c:pt>
                <c:pt idx="6280">
                  <c:v>0.96809199999999995</c:v>
                </c:pt>
                <c:pt idx="6281">
                  <c:v>0.96542399999999995</c:v>
                </c:pt>
                <c:pt idx="6282">
                  <c:v>0.96154799999999996</c:v>
                </c:pt>
                <c:pt idx="6283">
                  <c:v>0.95713000000000004</c:v>
                </c:pt>
                <c:pt idx="6284">
                  <c:v>0.95299599999999995</c:v>
                </c:pt>
                <c:pt idx="6285">
                  <c:v>0.95006000000000002</c:v>
                </c:pt>
                <c:pt idx="6286">
                  <c:v>0.94902900000000001</c:v>
                </c:pt>
                <c:pt idx="6287">
                  <c:v>0.94944200000000001</c:v>
                </c:pt>
                <c:pt idx="6288">
                  <c:v>0.94967199999999996</c:v>
                </c:pt>
                <c:pt idx="6289">
                  <c:v>0.94834200000000002</c:v>
                </c:pt>
                <c:pt idx="6290">
                  <c:v>0.94536500000000001</c:v>
                </c:pt>
                <c:pt idx="6291">
                  <c:v>0.94179299999999999</c:v>
                </c:pt>
                <c:pt idx="6292">
                  <c:v>0.93868099999999999</c:v>
                </c:pt>
                <c:pt idx="6293">
                  <c:v>0.93491400000000002</c:v>
                </c:pt>
                <c:pt idx="6294">
                  <c:v>0.92771300000000001</c:v>
                </c:pt>
                <c:pt idx="6295">
                  <c:v>0.917825</c:v>
                </c:pt>
                <c:pt idx="6296">
                  <c:v>0.909941</c:v>
                </c:pt>
                <c:pt idx="6297">
                  <c:v>0.90655699999999995</c:v>
                </c:pt>
                <c:pt idx="6298">
                  <c:v>0.90701200000000004</c:v>
                </c:pt>
                <c:pt idx="6299">
                  <c:v>0.91110400000000002</c:v>
                </c:pt>
                <c:pt idx="6300">
                  <c:v>0.91905400000000004</c:v>
                </c:pt>
                <c:pt idx="6301">
                  <c:v>0.92965200000000003</c:v>
                </c:pt>
                <c:pt idx="6302">
                  <c:v>0.94086700000000001</c:v>
                </c:pt>
                <c:pt idx="6303">
                  <c:v>0.951353</c:v>
                </c:pt>
                <c:pt idx="6304">
                  <c:v>0.96047099999999996</c:v>
                </c:pt>
                <c:pt idx="6305">
                  <c:v>0.96775500000000003</c:v>
                </c:pt>
                <c:pt idx="6306">
                  <c:v>0.97291899999999998</c:v>
                </c:pt>
                <c:pt idx="6307">
                  <c:v>0.97618000000000005</c:v>
                </c:pt>
                <c:pt idx="6308">
                  <c:v>0.97806300000000002</c:v>
                </c:pt>
                <c:pt idx="6309">
                  <c:v>0.978939</c:v>
                </c:pt>
                <c:pt idx="6310">
                  <c:v>0.97909000000000002</c:v>
                </c:pt>
                <c:pt idx="6311">
                  <c:v>0.978742</c:v>
                </c:pt>
                <c:pt idx="6312">
                  <c:v>0.97797699999999999</c:v>
                </c:pt>
                <c:pt idx="6313">
                  <c:v>0.97711300000000001</c:v>
                </c:pt>
                <c:pt idx="6314">
                  <c:v>0.97678600000000004</c:v>
                </c:pt>
                <c:pt idx="6315">
                  <c:v>0.97772199999999998</c:v>
                </c:pt>
                <c:pt idx="6316">
                  <c:v>0.98049600000000003</c:v>
                </c:pt>
                <c:pt idx="6317">
                  <c:v>0.98502599999999996</c:v>
                </c:pt>
                <c:pt idx="6318">
                  <c:v>0.99093299999999995</c:v>
                </c:pt>
                <c:pt idx="6319">
                  <c:v>0.99803600000000003</c:v>
                </c:pt>
                <c:pt idx="6320">
                  <c:v>1.005905</c:v>
                </c:pt>
                <c:pt idx="6321">
                  <c:v>1.0135940000000001</c:v>
                </c:pt>
                <c:pt idx="6322">
                  <c:v>1.0197339999999999</c:v>
                </c:pt>
                <c:pt idx="6323">
                  <c:v>1.0231710000000001</c:v>
                </c:pt>
                <c:pt idx="6324">
                  <c:v>1.023695</c:v>
                </c:pt>
                <c:pt idx="6325">
                  <c:v>1.0214920000000001</c:v>
                </c:pt>
                <c:pt idx="6326">
                  <c:v>1.0164869999999999</c:v>
                </c:pt>
                <c:pt idx="6327">
                  <c:v>1.0092369999999999</c:v>
                </c:pt>
                <c:pt idx="6328">
                  <c:v>1.0013540000000001</c:v>
                </c:pt>
                <c:pt idx="6329">
                  <c:v>0.99432900000000002</c:v>
                </c:pt>
                <c:pt idx="6330">
                  <c:v>0.98877400000000004</c:v>
                </c:pt>
                <c:pt idx="6331">
                  <c:v>0.98499300000000001</c:v>
                </c:pt>
                <c:pt idx="6332">
                  <c:v>0.98357600000000001</c:v>
                </c:pt>
                <c:pt idx="6333">
                  <c:v>0.98487999999999998</c:v>
                </c:pt>
                <c:pt idx="6334">
                  <c:v>0.98849600000000004</c:v>
                </c:pt>
                <c:pt idx="6335">
                  <c:v>0.99295599999999995</c:v>
                </c:pt>
                <c:pt idx="6336">
                  <c:v>0.99657799999999996</c:v>
                </c:pt>
                <c:pt idx="6337">
                  <c:v>0.99924000000000002</c:v>
                </c:pt>
                <c:pt idx="6338">
                  <c:v>1.0019899999999999</c:v>
                </c:pt>
                <c:pt idx="6339">
                  <c:v>1.0054749999999999</c:v>
                </c:pt>
                <c:pt idx="6340">
                  <c:v>1.0090650000000001</c:v>
                </c:pt>
                <c:pt idx="6341">
                  <c:v>1.0111019999999999</c:v>
                </c:pt>
                <c:pt idx="6342">
                  <c:v>1.010696</c:v>
                </c:pt>
                <c:pt idx="6343">
                  <c:v>1.008648</c:v>
                </c:pt>
                <c:pt idx="6344">
                  <c:v>1.006176</c:v>
                </c:pt>
                <c:pt idx="6345">
                  <c:v>1.0037849999999999</c:v>
                </c:pt>
                <c:pt idx="6346">
                  <c:v>1.0017860000000001</c:v>
                </c:pt>
                <c:pt idx="6347">
                  <c:v>1.0009170000000001</c:v>
                </c:pt>
                <c:pt idx="6348">
                  <c:v>1.001862</c:v>
                </c:pt>
                <c:pt idx="6349">
                  <c:v>1.0047299999999999</c:v>
                </c:pt>
                <c:pt idx="6350">
                  <c:v>1.009188</c:v>
                </c:pt>
                <c:pt idx="6351">
                  <c:v>1.014937</c:v>
                </c:pt>
                <c:pt idx="6352">
                  <c:v>1.021862</c:v>
                </c:pt>
                <c:pt idx="6353">
                  <c:v>1.0294829999999999</c:v>
                </c:pt>
                <c:pt idx="6354">
                  <c:v>1.0364439999999999</c:v>
                </c:pt>
                <c:pt idx="6355">
                  <c:v>1.041221</c:v>
                </c:pt>
                <c:pt idx="6356">
                  <c:v>1.043391</c:v>
                </c:pt>
                <c:pt idx="6357">
                  <c:v>1.0435490000000001</c:v>
                </c:pt>
                <c:pt idx="6358">
                  <c:v>1.0424420000000001</c:v>
                </c:pt>
                <c:pt idx="6359">
                  <c:v>1.040535</c:v>
                </c:pt>
                <c:pt idx="6360">
                  <c:v>1.0381199999999999</c:v>
                </c:pt>
                <c:pt idx="6361">
                  <c:v>1.0355639999999999</c:v>
                </c:pt>
                <c:pt idx="6362">
                  <c:v>1.0334939999999999</c:v>
                </c:pt>
                <c:pt idx="6363">
                  <c:v>1.0328850000000001</c:v>
                </c:pt>
                <c:pt idx="6364">
                  <c:v>1.034529</c:v>
                </c:pt>
                <c:pt idx="6365">
                  <c:v>1.0380910000000001</c:v>
                </c:pt>
                <c:pt idx="6366">
                  <c:v>1.0419080000000001</c:v>
                </c:pt>
                <c:pt idx="6367">
                  <c:v>1.044411</c:v>
                </c:pt>
                <c:pt idx="6368">
                  <c:v>1.0452330000000001</c:v>
                </c:pt>
                <c:pt idx="6369">
                  <c:v>1.044781</c:v>
                </c:pt>
                <c:pt idx="6370">
                  <c:v>1.0435490000000001</c:v>
                </c:pt>
                <c:pt idx="6371">
                  <c:v>1.0415110000000001</c:v>
                </c:pt>
                <c:pt idx="6372">
                  <c:v>1.0380419999999999</c:v>
                </c:pt>
                <c:pt idx="6373">
                  <c:v>1.032686</c:v>
                </c:pt>
                <c:pt idx="6374">
                  <c:v>1.0257000000000001</c:v>
                </c:pt>
                <c:pt idx="6375">
                  <c:v>1.017585</c:v>
                </c:pt>
                <c:pt idx="6376">
                  <c:v>1.0090969999999999</c:v>
                </c:pt>
                <c:pt idx="6377">
                  <c:v>1.001897</c:v>
                </c:pt>
                <c:pt idx="6378">
                  <c:v>0.99775000000000003</c:v>
                </c:pt>
                <c:pt idx="6379">
                  <c:v>0.99697400000000003</c:v>
                </c:pt>
                <c:pt idx="6380">
                  <c:v>0.99963100000000005</c:v>
                </c:pt>
                <c:pt idx="6381">
                  <c:v>1.0069999999999999</c:v>
                </c:pt>
                <c:pt idx="6382">
                  <c:v>1.0182720000000001</c:v>
                </c:pt>
                <c:pt idx="6383">
                  <c:v>1.0293589999999999</c:v>
                </c:pt>
                <c:pt idx="6384">
                  <c:v>1.0366869999999999</c:v>
                </c:pt>
                <c:pt idx="6385">
                  <c:v>1.03942</c:v>
                </c:pt>
                <c:pt idx="6386">
                  <c:v>1.0390269999999999</c:v>
                </c:pt>
                <c:pt idx="6387">
                  <c:v>1.03701</c:v>
                </c:pt>
                <c:pt idx="6388">
                  <c:v>1.0334399999999999</c:v>
                </c:pt>
                <c:pt idx="6389">
                  <c:v>1.0278350000000001</c:v>
                </c:pt>
                <c:pt idx="6390">
                  <c:v>1.020519</c:v>
                </c:pt>
                <c:pt idx="6391">
                  <c:v>1.0130380000000001</c:v>
                </c:pt>
                <c:pt idx="6392">
                  <c:v>1.0072920000000001</c:v>
                </c:pt>
                <c:pt idx="6393">
                  <c:v>1.0046619999999999</c:v>
                </c:pt>
                <c:pt idx="6394">
                  <c:v>1.005654</c:v>
                </c:pt>
                <c:pt idx="6395">
                  <c:v>1.009795</c:v>
                </c:pt>
                <c:pt idx="6396">
                  <c:v>1.015978</c:v>
                </c:pt>
                <c:pt idx="6397">
                  <c:v>1.0231300000000001</c:v>
                </c:pt>
                <c:pt idx="6398">
                  <c:v>1.030208</c:v>
                </c:pt>
                <c:pt idx="6399">
                  <c:v>1.0357419999999999</c:v>
                </c:pt>
                <c:pt idx="6400">
                  <c:v>1.0388649999999999</c:v>
                </c:pt>
                <c:pt idx="6401">
                  <c:v>1.040081</c:v>
                </c:pt>
                <c:pt idx="6402">
                  <c:v>1.0393680000000001</c:v>
                </c:pt>
                <c:pt idx="6403">
                  <c:v>1.035669</c:v>
                </c:pt>
                <c:pt idx="6404">
                  <c:v>1.0294909999999999</c:v>
                </c:pt>
                <c:pt idx="6405">
                  <c:v>1.0228649999999999</c:v>
                </c:pt>
                <c:pt idx="6406">
                  <c:v>1.016697</c:v>
                </c:pt>
                <c:pt idx="6407">
                  <c:v>1.0107090000000001</c:v>
                </c:pt>
                <c:pt idx="6408">
                  <c:v>1.0049939999999999</c:v>
                </c:pt>
                <c:pt idx="6409">
                  <c:v>1.0003150000000001</c:v>
                </c:pt>
                <c:pt idx="6410">
                  <c:v>0.99718300000000004</c:v>
                </c:pt>
                <c:pt idx="6411">
                  <c:v>0.99546999999999997</c:v>
                </c:pt>
                <c:pt idx="6412">
                  <c:v>0.99506399999999995</c:v>
                </c:pt>
                <c:pt idx="6413">
                  <c:v>0.99570000000000003</c:v>
                </c:pt>
                <c:pt idx="6414">
                  <c:v>0.99627500000000002</c:v>
                </c:pt>
                <c:pt idx="6415">
                  <c:v>0.99566399999999999</c:v>
                </c:pt>
                <c:pt idx="6416">
                  <c:v>0.99375000000000002</c:v>
                </c:pt>
                <c:pt idx="6417">
                  <c:v>0.99101499999999998</c:v>
                </c:pt>
                <c:pt idx="6418">
                  <c:v>0.98783600000000005</c:v>
                </c:pt>
                <c:pt idx="6419">
                  <c:v>0.98428800000000005</c:v>
                </c:pt>
                <c:pt idx="6420">
                  <c:v>0.98001700000000003</c:v>
                </c:pt>
                <c:pt idx="6421">
                  <c:v>0.97481899999999999</c:v>
                </c:pt>
                <c:pt idx="6422">
                  <c:v>0.96938999999999997</c:v>
                </c:pt>
                <c:pt idx="6423">
                  <c:v>0.96462700000000001</c:v>
                </c:pt>
                <c:pt idx="6424">
                  <c:v>0.96129900000000001</c:v>
                </c:pt>
                <c:pt idx="6425">
                  <c:v>0.96028999999999998</c:v>
                </c:pt>
                <c:pt idx="6426">
                  <c:v>0.96201800000000004</c:v>
                </c:pt>
                <c:pt idx="6427">
                  <c:v>0.96587400000000001</c:v>
                </c:pt>
                <c:pt idx="6428">
                  <c:v>0.97002200000000005</c:v>
                </c:pt>
                <c:pt idx="6429">
                  <c:v>0.97263100000000002</c:v>
                </c:pt>
                <c:pt idx="6430">
                  <c:v>0.97377100000000005</c:v>
                </c:pt>
                <c:pt idx="6431">
                  <c:v>0.97457800000000006</c:v>
                </c:pt>
                <c:pt idx="6432">
                  <c:v>0.97541</c:v>
                </c:pt>
                <c:pt idx="6433">
                  <c:v>0.97628599999999999</c:v>
                </c:pt>
                <c:pt idx="6434">
                  <c:v>0.97747799999999996</c:v>
                </c:pt>
                <c:pt idx="6435">
                  <c:v>0.978854</c:v>
                </c:pt>
                <c:pt idx="6436">
                  <c:v>0.97957899999999998</c:v>
                </c:pt>
                <c:pt idx="6437">
                  <c:v>0.97870199999999996</c:v>
                </c:pt>
                <c:pt idx="6438">
                  <c:v>0.97587400000000002</c:v>
                </c:pt>
                <c:pt idx="6439">
                  <c:v>0.97145899999999996</c:v>
                </c:pt>
                <c:pt idx="6440">
                  <c:v>0.96619999999999995</c:v>
                </c:pt>
                <c:pt idx="6441">
                  <c:v>0.96138199999999996</c:v>
                </c:pt>
                <c:pt idx="6442">
                  <c:v>0.95849300000000004</c:v>
                </c:pt>
                <c:pt idx="6443">
                  <c:v>0.95787500000000003</c:v>
                </c:pt>
                <c:pt idx="6444">
                  <c:v>0.95889800000000003</c:v>
                </c:pt>
                <c:pt idx="6445">
                  <c:v>0.96109800000000001</c:v>
                </c:pt>
                <c:pt idx="6446">
                  <c:v>0.964028</c:v>
                </c:pt>
                <c:pt idx="6447">
                  <c:v>0.96698399999999995</c:v>
                </c:pt>
                <c:pt idx="6448">
                  <c:v>0.969696</c:v>
                </c:pt>
                <c:pt idx="6449">
                  <c:v>0.97221199999999997</c:v>
                </c:pt>
                <c:pt idx="6450">
                  <c:v>0.97404900000000005</c:v>
                </c:pt>
                <c:pt idx="6451">
                  <c:v>0.97435700000000003</c:v>
                </c:pt>
                <c:pt idx="6452">
                  <c:v>0.97198200000000001</c:v>
                </c:pt>
                <c:pt idx="6453">
                  <c:v>0.96586399999999994</c:v>
                </c:pt>
                <c:pt idx="6454">
                  <c:v>0.95626100000000003</c:v>
                </c:pt>
                <c:pt idx="6455">
                  <c:v>0.94479000000000002</c:v>
                </c:pt>
                <c:pt idx="6456">
                  <c:v>0.93331200000000003</c:v>
                </c:pt>
                <c:pt idx="6457">
                  <c:v>0.92329300000000003</c:v>
                </c:pt>
                <c:pt idx="6458">
                  <c:v>0.91573599999999999</c:v>
                </c:pt>
                <c:pt idx="6459">
                  <c:v>0.91088199999999997</c:v>
                </c:pt>
                <c:pt idx="6460">
                  <c:v>0.90871999999999997</c:v>
                </c:pt>
                <c:pt idx="6461">
                  <c:v>0.90948200000000001</c:v>
                </c:pt>
                <c:pt idx="6462">
                  <c:v>0.91225699999999998</c:v>
                </c:pt>
                <c:pt idx="6463">
                  <c:v>0.91499200000000003</c:v>
                </c:pt>
                <c:pt idx="6464">
                  <c:v>0.917265</c:v>
                </c:pt>
                <c:pt idx="6465">
                  <c:v>0.92043399999999997</c:v>
                </c:pt>
                <c:pt idx="6466">
                  <c:v>0.92465600000000003</c:v>
                </c:pt>
                <c:pt idx="6467">
                  <c:v>0.92837499999999995</c:v>
                </c:pt>
                <c:pt idx="6468">
                  <c:v>0.92987900000000001</c:v>
                </c:pt>
                <c:pt idx="6469">
                  <c:v>0.92808800000000002</c:v>
                </c:pt>
                <c:pt idx="6470">
                  <c:v>0.92380600000000002</c:v>
                </c:pt>
                <c:pt idx="6471">
                  <c:v>0.91978800000000005</c:v>
                </c:pt>
                <c:pt idx="6472">
                  <c:v>0.918184</c:v>
                </c:pt>
                <c:pt idx="6473">
                  <c:v>0.91933500000000001</c:v>
                </c:pt>
                <c:pt idx="6474">
                  <c:v>0.92282699999999995</c:v>
                </c:pt>
                <c:pt idx="6475">
                  <c:v>0.92825500000000005</c:v>
                </c:pt>
                <c:pt idx="6476">
                  <c:v>0.93510199999999999</c:v>
                </c:pt>
                <c:pt idx="6477">
                  <c:v>0.94234899999999999</c:v>
                </c:pt>
                <c:pt idx="6478">
                  <c:v>0.94888899999999998</c:v>
                </c:pt>
                <c:pt idx="6479">
                  <c:v>0.95402500000000001</c:v>
                </c:pt>
                <c:pt idx="6480">
                  <c:v>0.95735599999999998</c:v>
                </c:pt>
                <c:pt idx="6481">
                  <c:v>0.95901899999999995</c:v>
                </c:pt>
                <c:pt idx="6482">
                  <c:v>0.95930899999999997</c:v>
                </c:pt>
                <c:pt idx="6483">
                  <c:v>0.95821800000000001</c:v>
                </c:pt>
                <c:pt idx="6484">
                  <c:v>0.95630800000000005</c:v>
                </c:pt>
                <c:pt idx="6485">
                  <c:v>0.95443599999999995</c:v>
                </c:pt>
                <c:pt idx="6486">
                  <c:v>0.95298000000000005</c:v>
                </c:pt>
                <c:pt idx="6487">
                  <c:v>0.95220000000000005</c:v>
                </c:pt>
                <c:pt idx="6488">
                  <c:v>0.95200200000000001</c:v>
                </c:pt>
                <c:pt idx="6489">
                  <c:v>0.95208700000000002</c:v>
                </c:pt>
                <c:pt idx="6490">
                  <c:v>0.95271499999999998</c:v>
                </c:pt>
                <c:pt idx="6491">
                  <c:v>0.95424799999999999</c:v>
                </c:pt>
                <c:pt idx="6492">
                  <c:v>0.95635099999999995</c:v>
                </c:pt>
                <c:pt idx="6493">
                  <c:v>0.95802900000000002</c:v>
                </c:pt>
                <c:pt idx="6494">
                  <c:v>0.95910399999999996</c:v>
                </c:pt>
                <c:pt idx="6495">
                  <c:v>0.960619</c:v>
                </c:pt>
                <c:pt idx="6496">
                  <c:v>0.96275900000000003</c:v>
                </c:pt>
                <c:pt idx="6497">
                  <c:v>0.96420899999999998</c:v>
                </c:pt>
                <c:pt idx="6498">
                  <c:v>0.96375</c:v>
                </c:pt>
                <c:pt idx="6499">
                  <c:v>0.96111899999999995</c:v>
                </c:pt>
                <c:pt idx="6500">
                  <c:v>0.95658500000000002</c:v>
                </c:pt>
                <c:pt idx="6501">
                  <c:v>0.95071799999999995</c:v>
                </c:pt>
                <c:pt idx="6502">
                  <c:v>0.94435199999999997</c:v>
                </c:pt>
                <c:pt idx="6503">
                  <c:v>0.93832800000000005</c:v>
                </c:pt>
                <c:pt idx="6504">
                  <c:v>0.93361499999999997</c:v>
                </c:pt>
                <c:pt idx="6505">
                  <c:v>0.93113100000000004</c:v>
                </c:pt>
                <c:pt idx="6506">
                  <c:v>0.93110499999999996</c:v>
                </c:pt>
                <c:pt idx="6507">
                  <c:v>0.93311500000000003</c:v>
                </c:pt>
                <c:pt idx="6508">
                  <c:v>0.93680399999999997</c:v>
                </c:pt>
                <c:pt idx="6509">
                  <c:v>0.94234399999999996</c:v>
                </c:pt>
                <c:pt idx="6510">
                  <c:v>0.94974999999999998</c:v>
                </c:pt>
                <c:pt idx="6511">
                  <c:v>0.95812799999999998</c:v>
                </c:pt>
                <c:pt idx="6512">
                  <c:v>0.96602500000000002</c:v>
                </c:pt>
                <c:pt idx="6513">
                  <c:v>0.97228499999999995</c:v>
                </c:pt>
                <c:pt idx="6514">
                  <c:v>0.97654099999999999</c:v>
                </c:pt>
                <c:pt idx="6515">
                  <c:v>0.97857899999999998</c:v>
                </c:pt>
                <c:pt idx="6516">
                  <c:v>0.97821999999999998</c:v>
                </c:pt>
                <c:pt idx="6517">
                  <c:v>0.97635400000000006</c:v>
                </c:pt>
                <c:pt idx="6518">
                  <c:v>0.97460100000000005</c:v>
                </c:pt>
                <c:pt idx="6519">
                  <c:v>0.97386700000000004</c:v>
                </c:pt>
                <c:pt idx="6520">
                  <c:v>0.97455700000000001</c:v>
                </c:pt>
                <c:pt idx="6521">
                  <c:v>0.977298</c:v>
                </c:pt>
                <c:pt idx="6522">
                  <c:v>0.98195500000000002</c:v>
                </c:pt>
                <c:pt idx="6523">
                  <c:v>0.98780199999999996</c:v>
                </c:pt>
                <c:pt idx="6524">
                  <c:v>0.99472000000000005</c:v>
                </c:pt>
                <c:pt idx="6525">
                  <c:v>1.0026219999999999</c:v>
                </c:pt>
                <c:pt idx="6526">
                  <c:v>1.010931</c:v>
                </c:pt>
                <c:pt idx="6527">
                  <c:v>1.0189239999999999</c:v>
                </c:pt>
                <c:pt idx="6528">
                  <c:v>1.0255810000000001</c:v>
                </c:pt>
                <c:pt idx="6529">
                  <c:v>1.0296369999999999</c:v>
                </c:pt>
                <c:pt idx="6530">
                  <c:v>1.030413</c:v>
                </c:pt>
                <c:pt idx="6531">
                  <c:v>1.028246</c:v>
                </c:pt>
                <c:pt idx="6532">
                  <c:v>1.024238</c:v>
                </c:pt>
                <c:pt idx="6533">
                  <c:v>1.019299</c:v>
                </c:pt>
                <c:pt idx="6534">
                  <c:v>1.0136989999999999</c:v>
                </c:pt>
                <c:pt idx="6535">
                  <c:v>1.0080260000000001</c:v>
                </c:pt>
                <c:pt idx="6536">
                  <c:v>1.003206</c:v>
                </c:pt>
                <c:pt idx="6537">
                  <c:v>0.99951199999999996</c:v>
                </c:pt>
                <c:pt idx="6538">
                  <c:v>0.997031</c:v>
                </c:pt>
                <c:pt idx="6539">
                  <c:v>0.99646500000000005</c:v>
                </c:pt>
                <c:pt idx="6540">
                  <c:v>0.99801899999999999</c:v>
                </c:pt>
                <c:pt idx="6541">
                  <c:v>1.0008060000000001</c:v>
                </c:pt>
                <c:pt idx="6542">
                  <c:v>1.0039309999999999</c:v>
                </c:pt>
                <c:pt idx="6543">
                  <c:v>1.006418</c:v>
                </c:pt>
                <c:pt idx="6544">
                  <c:v>1.0071270000000001</c:v>
                </c:pt>
                <c:pt idx="6545">
                  <c:v>1.005849</c:v>
                </c:pt>
                <c:pt idx="6546">
                  <c:v>1.003668</c:v>
                </c:pt>
                <c:pt idx="6547">
                  <c:v>1.0019009999999999</c:v>
                </c:pt>
                <c:pt idx="6548">
                  <c:v>1.0008269999999999</c:v>
                </c:pt>
                <c:pt idx="6549">
                  <c:v>0.99975400000000003</c:v>
                </c:pt>
                <c:pt idx="6550">
                  <c:v>0.99840499999999999</c:v>
                </c:pt>
                <c:pt idx="6551">
                  <c:v>0.99744200000000005</c:v>
                </c:pt>
                <c:pt idx="6552">
                  <c:v>0.99734900000000004</c:v>
                </c:pt>
                <c:pt idx="6553">
                  <c:v>0.998058</c:v>
                </c:pt>
                <c:pt idx="6554">
                  <c:v>0.99965899999999996</c:v>
                </c:pt>
                <c:pt idx="6555">
                  <c:v>1.002713</c:v>
                </c:pt>
                <c:pt idx="6556">
                  <c:v>1.007509</c:v>
                </c:pt>
                <c:pt idx="6557">
                  <c:v>1.0133970000000001</c:v>
                </c:pt>
                <c:pt idx="6558">
                  <c:v>1.01969</c:v>
                </c:pt>
                <c:pt idx="6559">
                  <c:v>1.0259799999999999</c:v>
                </c:pt>
                <c:pt idx="6560">
                  <c:v>1.0314559999999999</c:v>
                </c:pt>
                <c:pt idx="6561">
                  <c:v>1.0358940000000001</c:v>
                </c:pt>
                <c:pt idx="6562">
                  <c:v>1.0401929999999999</c:v>
                </c:pt>
                <c:pt idx="6563">
                  <c:v>1.0447299999999999</c:v>
                </c:pt>
                <c:pt idx="6564">
                  <c:v>1.0488850000000001</c:v>
                </c:pt>
                <c:pt idx="6565">
                  <c:v>1.052006</c:v>
                </c:pt>
                <c:pt idx="6566">
                  <c:v>1.0539190000000001</c:v>
                </c:pt>
                <c:pt idx="6567">
                  <c:v>1.054654</c:v>
                </c:pt>
                <c:pt idx="6568">
                  <c:v>1.0541160000000001</c:v>
                </c:pt>
                <c:pt idx="6569">
                  <c:v>1.052405</c:v>
                </c:pt>
                <c:pt idx="6570">
                  <c:v>1.050181</c:v>
                </c:pt>
                <c:pt idx="6571">
                  <c:v>1.047895</c:v>
                </c:pt>
                <c:pt idx="6572">
                  <c:v>1.0450870000000001</c:v>
                </c:pt>
                <c:pt idx="6573">
                  <c:v>1.0419529999999999</c:v>
                </c:pt>
                <c:pt idx="6574">
                  <c:v>1.039982</c:v>
                </c:pt>
                <c:pt idx="6575">
                  <c:v>1.0399689999999999</c:v>
                </c:pt>
                <c:pt idx="6576">
                  <c:v>1.0411980000000001</c:v>
                </c:pt>
                <c:pt idx="6577">
                  <c:v>1.0422370000000001</c:v>
                </c:pt>
                <c:pt idx="6578">
                  <c:v>1.0415220000000001</c:v>
                </c:pt>
                <c:pt idx="6579">
                  <c:v>1.038133</c:v>
                </c:pt>
                <c:pt idx="6580">
                  <c:v>1.0328349999999999</c:v>
                </c:pt>
                <c:pt idx="6581">
                  <c:v>1.02711</c:v>
                </c:pt>
                <c:pt idx="6582">
                  <c:v>1.021099</c:v>
                </c:pt>
                <c:pt idx="6583">
                  <c:v>1.0142880000000001</c:v>
                </c:pt>
                <c:pt idx="6584">
                  <c:v>1.0074669999999999</c:v>
                </c:pt>
                <c:pt idx="6585">
                  <c:v>1.0023070000000001</c:v>
                </c:pt>
                <c:pt idx="6586">
                  <c:v>0.99965999999999999</c:v>
                </c:pt>
                <c:pt idx="6587">
                  <c:v>0.99938800000000005</c:v>
                </c:pt>
                <c:pt idx="6588">
                  <c:v>1.00084</c:v>
                </c:pt>
                <c:pt idx="6589">
                  <c:v>1.0028630000000001</c:v>
                </c:pt>
                <c:pt idx="6590">
                  <c:v>1.0051319999999999</c:v>
                </c:pt>
                <c:pt idx="6591">
                  <c:v>1.008702</c:v>
                </c:pt>
                <c:pt idx="6592">
                  <c:v>1.013563</c:v>
                </c:pt>
                <c:pt idx="6593">
                  <c:v>1.018157</c:v>
                </c:pt>
                <c:pt idx="6594">
                  <c:v>1.0214129999999999</c:v>
                </c:pt>
                <c:pt idx="6595">
                  <c:v>1.023312</c:v>
                </c:pt>
                <c:pt idx="6596">
                  <c:v>1.024508</c:v>
                </c:pt>
                <c:pt idx="6597">
                  <c:v>1.0254099999999999</c:v>
                </c:pt>
                <c:pt idx="6598">
                  <c:v>1.0253570000000001</c:v>
                </c:pt>
                <c:pt idx="6599">
                  <c:v>1.0233490000000001</c:v>
                </c:pt>
                <c:pt idx="6600">
                  <c:v>1.019326</c:v>
                </c:pt>
                <c:pt idx="6601">
                  <c:v>1.014119</c:v>
                </c:pt>
                <c:pt idx="6602">
                  <c:v>1.0089699999999999</c:v>
                </c:pt>
                <c:pt idx="6603">
                  <c:v>1.0053369999999999</c:v>
                </c:pt>
                <c:pt idx="6604">
                  <c:v>1.0039340000000001</c:v>
                </c:pt>
                <c:pt idx="6605">
                  <c:v>1.0048440000000001</c:v>
                </c:pt>
                <c:pt idx="6606">
                  <c:v>1.0081089999999999</c:v>
                </c:pt>
                <c:pt idx="6607">
                  <c:v>1.01355</c:v>
                </c:pt>
                <c:pt idx="6608">
                  <c:v>1.020629</c:v>
                </c:pt>
                <c:pt idx="6609">
                  <c:v>1.0281389999999999</c:v>
                </c:pt>
                <c:pt idx="6610">
                  <c:v>1.0346219999999999</c:v>
                </c:pt>
                <c:pt idx="6611">
                  <c:v>1.0394909999999999</c:v>
                </c:pt>
                <c:pt idx="6612">
                  <c:v>1.042818</c:v>
                </c:pt>
                <c:pt idx="6613">
                  <c:v>1.043723</c:v>
                </c:pt>
                <c:pt idx="6614">
                  <c:v>1.0411220000000001</c:v>
                </c:pt>
                <c:pt idx="6615">
                  <c:v>1.035779</c:v>
                </c:pt>
                <c:pt idx="6616">
                  <c:v>1.028929</c:v>
                </c:pt>
                <c:pt idx="6617">
                  <c:v>1.020581</c:v>
                </c:pt>
                <c:pt idx="6618">
                  <c:v>1.010437</c:v>
                </c:pt>
                <c:pt idx="6619">
                  <c:v>0.99890000000000001</c:v>
                </c:pt>
                <c:pt idx="6620">
                  <c:v>0.98601300000000003</c:v>
                </c:pt>
                <c:pt idx="6621">
                  <c:v>0.97119500000000003</c:v>
                </c:pt>
                <c:pt idx="6622">
                  <c:v>0.95671200000000001</c:v>
                </c:pt>
                <c:pt idx="6623">
                  <c:v>0.94720000000000004</c:v>
                </c:pt>
                <c:pt idx="6624">
                  <c:v>0.944438</c:v>
                </c:pt>
                <c:pt idx="6625">
                  <c:v>0.94701400000000002</c:v>
                </c:pt>
                <c:pt idx="6626">
                  <c:v>0.95294699999999999</c:v>
                </c:pt>
                <c:pt idx="6627">
                  <c:v>0.96023000000000003</c:v>
                </c:pt>
                <c:pt idx="6628">
                  <c:v>0.966804</c:v>
                </c:pt>
                <c:pt idx="6629">
                  <c:v>0.97135700000000003</c:v>
                </c:pt>
                <c:pt idx="6630">
                  <c:v>0.97392900000000004</c:v>
                </c:pt>
                <c:pt idx="6631">
                  <c:v>0.97517200000000004</c:v>
                </c:pt>
                <c:pt idx="6632">
                  <c:v>0.97517100000000001</c:v>
                </c:pt>
                <c:pt idx="6633">
                  <c:v>0.97340000000000004</c:v>
                </c:pt>
                <c:pt idx="6634">
                  <c:v>0.96984899999999996</c:v>
                </c:pt>
                <c:pt idx="6635">
                  <c:v>0.96523999999999999</c:v>
                </c:pt>
                <c:pt idx="6636">
                  <c:v>0.96025099999999997</c:v>
                </c:pt>
                <c:pt idx="6637">
                  <c:v>0.95579000000000003</c:v>
                </c:pt>
                <c:pt idx="6638">
                  <c:v>0.953094</c:v>
                </c:pt>
                <c:pt idx="6639">
                  <c:v>0.952654</c:v>
                </c:pt>
                <c:pt idx="6640">
                  <c:v>0.95413599999999998</c:v>
                </c:pt>
                <c:pt idx="6641">
                  <c:v>0.95720099999999997</c:v>
                </c:pt>
                <c:pt idx="6642">
                  <c:v>0.96166700000000005</c:v>
                </c:pt>
                <c:pt idx="6643">
                  <c:v>0.96734299999999995</c:v>
                </c:pt>
                <c:pt idx="6644">
                  <c:v>0.973468</c:v>
                </c:pt>
                <c:pt idx="6645">
                  <c:v>0.97819599999999995</c:v>
                </c:pt>
                <c:pt idx="6646">
                  <c:v>0.97986399999999996</c:v>
                </c:pt>
                <c:pt idx="6647">
                  <c:v>0.97865999999999997</c:v>
                </c:pt>
                <c:pt idx="6648">
                  <c:v>0.97589199999999998</c:v>
                </c:pt>
                <c:pt idx="6649">
                  <c:v>0.972418</c:v>
                </c:pt>
                <c:pt idx="6650">
                  <c:v>0.96891400000000005</c:v>
                </c:pt>
                <c:pt idx="6651">
                  <c:v>0.96631100000000003</c:v>
                </c:pt>
                <c:pt idx="6652">
                  <c:v>0.96512699999999996</c:v>
                </c:pt>
                <c:pt idx="6653">
                  <c:v>0.96529299999999996</c:v>
                </c:pt>
                <c:pt idx="6654">
                  <c:v>0.96658299999999997</c:v>
                </c:pt>
                <c:pt idx="6655">
                  <c:v>0.96870800000000001</c:v>
                </c:pt>
                <c:pt idx="6656">
                  <c:v>0.97095100000000001</c:v>
                </c:pt>
                <c:pt idx="6657">
                  <c:v>0.97253199999999995</c:v>
                </c:pt>
                <c:pt idx="6658">
                  <c:v>0.97342300000000004</c:v>
                </c:pt>
                <c:pt idx="6659">
                  <c:v>0.97395399999999999</c:v>
                </c:pt>
                <c:pt idx="6660">
                  <c:v>0.97376200000000002</c:v>
                </c:pt>
                <c:pt idx="6661">
                  <c:v>0.97168299999999996</c:v>
                </c:pt>
                <c:pt idx="6662">
                  <c:v>0.96679999999999999</c:v>
                </c:pt>
                <c:pt idx="6663">
                  <c:v>0.95942799999999995</c:v>
                </c:pt>
                <c:pt idx="6664">
                  <c:v>0.95085299999999995</c:v>
                </c:pt>
                <c:pt idx="6665">
                  <c:v>0.94210799999999995</c:v>
                </c:pt>
                <c:pt idx="6666">
                  <c:v>0.93382100000000001</c:v>
                </c:pt>
                <c:pt idx="6667">
                  <c:v>0.92678499999999997</c:v>
                </c:pt>
                <c:pt idx="6668">
                  <c:v>0.92181900000000006</c:v>
                </c:pt>
                <c:pt idx="6669">
                  <c:v>0.91885399999999995</c:v>
                </c:pt>
                <c:pt idx="6670">
                  <c:v>0.91672500000000001</c:v>
                </c:pt>
                <c:pt idx="6671">
                  <c:v>0.91518200000000005</c:v>
                </c:pt>
                <c:pt idx="6672">
                  <c:v>0.91550299999999996</c:v>
                </c:pt>
                <c:pt idx="6673">
                  <c:v>0.91834800000000005</c:v>
                </c:pt>
                <c:pt idx="6674">
                  <c:v>0.92279699999999998</c:v>
                </c:pt>
                <c:pt idx="6675">
                  <c:v>0.92750500000000002</c:v>
                </c:pt>
                <c:pt idx="6676">
                  <c:v>0.93197600000000003</c:v>
                </c:pt>
                <c:pt idx="6677">
                  <c:v>0.93587100000000001</c:v>
                </c:pt>
                <c:pt idx="6678">
                  <c:v>0.93808599999999998</c:v>
                </c:pt>
                <c:pt idx="6679">
                  <c:v>0.93817399999999995</c:v>
                </c:pt>
                <c:pt idx="6680">
                  <c:v>0.93717799999999996</c:v>
                </c:pt>
                <c:pt idx="6681">
                  <c:v>0.93609900000000001</c:v>
                </c:pt>
                <c:pt idx="6682">
                  <c:v>0.93497799999999998</c:v>
                </c:pt>
                <c:pt idx="6683">
                  <c:v>0.933755</c:v>
                </c:pt>
                <c:pt idx="6684">
                  <c:v>0.93308199999999997</c:v>
                </c:pt>
                <c:pt idx="6685">
                  <c:v>0.93406900000000004</c:v>
                </c:pt>
                <c:pt idx="6686">
                  <c:v>0.93743200000000004</c:v>
                </c:pt>
                <c:pt idx="6687">
                  <c:v>0.94245400000000001</c:v>
                </c:pt>
                <c:pt idx="6688">
                  <c:v>0.94733199999999995</c:v>
                </c:pt>
                <c:pt idx="6689">
                  <c:v>0.95121699999999998</c:v>
                </c:pt>
                <c:pt idx="6690">
                  <c:v>0.95513099999999995</c:v>
                </c:pt>
                <c:pt idx="6691">
                  <c:v>0.96043500000000004</c:v>
                </c:pt>
                <c:pt idx="6692">
                  <c:v>0.96640800000000004</c:v>
                </c:pt>
                <c:pt idx="6693">
                  <c:v>0.97009000000000001</c:v>
                </c:pt>
                <c:pt idx="6694">
                  <c:v>0.96928700000000001</c:v>
                </c:pt>
                <c:pt idx="6695">
                  <c:v>0.96482000000000001</c:v>
                </c:pt>
                <c:pt idx="6696">
                  <c:v>0.95915799999999996</c:v>
                </c:pt>
                <c:pt idx="6697">
                  <c:v>0.95465299999999997</c:v>
                </c:pt>
                <c:pt idx="6698">
                  <c:v>0.95316900000000004</c:v>
                </c:pt>
                <c:pt idx="6699">
                  <c:v>0.95501499999999995</c:v>
                </c:pt>
                <c:pt idx="6700">
                  <c:v>0.95880900000000002</c:v>
                </c:pt>
                <c:pt idx="6701">
                  <c:v>0.96292500000000003</c:v>
                </c:pt>
                <c:pt idx="6702">
                  <c:v>0.966198</c:v>
                </c:pt>
                <c:pt idx="6703">
                  <c:v>0.96770699999999998</c:v>
                </c:pt>
                <c:pt idx="6704">
                  <c:v>0.96696700000000002</c:v>
                </c:pt>
                <c:pt idx="6705">
                  <c:v>0.96458600000000005</c:v>
                </c:pt>
                <c:pt idx="6706">
                  <c:v>0.96157999999999999</c:v>
                </c:pt>
                <c:pt idx="6707">
                  <c:v>0.95833400000000002</c:v>
                </c:pt>
                <c:pt idx="6708">
                  <c:v>0.9546</c:v>
                </c:pt>
                <c:pt idx="6709">
                  <c:v>0.94972299999999998</c:v>
                </c:pt>
                <c:pt idx="6710">
                  <c:v>0.94343600000000005</c:v>
                </c:pt>
                <c:pt idx="6711">
                  <c:v>0.93675900000000001</c:v>
                </c:pt>
                <c:pt idx="6712">
                  <c:v>0.93163499999999999</c:v>
                </c:pt>
                <c:pt idx="6713">
                  <c:v>0.92920000000000003</c:v>
                </c:pt>
                <c:pt idx="6714">
                  <c:v>0.92913900000000005</c:v>
                </c:pt>
                <c:pt idx="6715">
                  <c:v>0.93117799999999995</c:v>
                </c:pt>
                <c:pt idx="6716">
                  <c:v>0.93568499999999999</c:v>
                </c:pt>
                <c:pt idx="6717">
                  <c:v>0.94251499999999999</c:v>
                </c:pt>
                <c:pt idx="6718">
                  <c:v>0.95044399999999996</c:v>
                </c:pt>
                <c:pt idx="6719">
                  <c:v>0.95809999999999995</c:v>
                </c:pt>
                <c:pt idx="6720">
                  <c:v>0.96491800000000005</c:v>
                </c:pt>
                <c:pt idx="6721">
                  <c:v>0.97081700000000004</c:v>
                </c:pt>
                <c:pt idx="6722">
                  <c:v>0.97533000000000003</c:v>
                </c:pt>
                <c:pt idx="6723">
                  <c:v>0.97763100000000003</c:v>
                </c:pt>
                <c:pt idx="6724">
                  <c:v>0.97761399999999998</c:v>
                </c:pt>
                <c:pt idx="6725">
                  <c:v>0.97622200000000003</c:v>
                </c:pt>
                <c:pt idx="6726">
                  <c:v>0.97456299999999996</c:v>
                </c:pt>
                <c:pt idx="6727">
                  <c:v>0.97325899999999999</c:v>
                </c:pt>
                <c:pt idx="6728">
                  <c:v>0.97291000000000005</c:v>
                </c:pt>
                <c:pt idx="6729">
                  <c:v>0.97444600000000003</c:v>
                </c:pt>
                <c:pt idx="6730">
                  <c:v>0.97823499999999997</c:v>
                </c:pt>
                <c:pt idx="6731">
                  <c:v>0.98391300000000004</c:v>
                </c:pt>
                <c:pt idx="6732">
                  <c:v>0.99105799999999999</c:v>
                </c:pt>
                <c:pt idx="6733">
                  <c:v>0.99916799999999995</c:v>
                </c:pt>
                <c:pt idx="6734">
                  <c:v>1.0076309999999999</c:v>
                </c:pt>
                <c:pt idx="6735">
                  <c:v>1.01572</c:v>
                </c:pt>
                <c:pt idx="6736">
                  <c:v>1.0224249999999999</c:v>
                </c:pt>
                <c:pt idx="6737">
                  <c:v>1.0271170000000001</c:v>
                </c:pt>
                <c:pt idx="6738">
                  <c:v>1.0301880000000001</c:v>
                </c:pt>
                <c:pt idx="6739">
                  <c:v>1.0319529999999999</c:v>
                </c:pt>
                <c:pt idx="6740">
                  <c:v>1.0314700000000001</c:v>
                </c:pt>
                <c:pt idx="6741">
                  <c:v>1.0279609999999999</c:v>
                </c:pt>
                <c:pt idx="6742">
                  <c:v>1.0218309999999999</c:v>
                </c:pt>
                <c:pt idx="6743">
                  <c:v>1.0139750000000001</c:v>
                </c:pt>
                <c:pt idx="6744">
                  <c:v>1.005973</c:v>
                </c:pt>
                <c:pt idx="6745">
                  <c:v>0.99941400000000002</c:v>
                </c:pt>
                <c:pt idx="6746">
                  <c:v>0.99487700000000001</c:v>
                </c:pt>
                <c:pt idx="6747">
                  <c:v>0.99238300000000002</c:v>
                </c:pt>
                <c:pt idx="6748">
                  <c:v>0.99180299999999999</c:v>
                </c:pt>
                <c:pt idx="6749">
                  <c:v>0.99285000000000001</c:v>
                </c:pt>
                <c:pt idx="6750">
                  <c:v>0.99480199999999996</c:v>
                </c:pt>
                <c:pt idx="6751">
                  <c:v>0.99645899999999998</c:v>
                </c:pt>
                <c:pt idx="6752">
                  <c:v>0.99710100000000002</c:v>
                </c:pt>
                <c:pt idx="6753">
                  <c:v>0.99673500000000004</c:v>
                </c:pt>
                <c:pt idx="6754">
                  <c:v>0.99538400000000005</c:v>
                </c:pt>
                <c:pt idx="6755">
                  <c:v>0.99314899999999995</c:v>
                </c:pt>
                <c:pt idx="6756">
                  <c:v>0.99072300000000002</c:v>
                </c:pt>
                <c:pt idx="6757">
                  <c:v>0.98944799999999999</c:v>
                </c:pt>
                <c:pt idx="6758">
                  <c:v>0.99002500000000004</c:v>
                </c:pt>
                <c:pt idx="6759">
                  <c:v>0.99152200000000001</c:v>
                </c:pt>
                <c:pt idx="6760">
                  <c:v>0.99315600000000004</c:v>
                </c:pt>
                <c:pt idx="6761">
                  <c:v>0.99550499999999997</c:v>
                </c:pt>
                <c:pt idx="6762">
                  <c:v>0.99917199999999995</c:v>
                </c:pt>
                <c:pt idx="6763">
                  <c:v>1.0039199999999999</c:v>
                </c:pt>
                <c:pt idx="6764">
                  <c:v>1.0090980000000001</c:v>
                </c:pt>
                <c:pt idx="6765">
                  <c:v>1.0142150000000001</c:v>
                </c:pt>
                <c:pt idx="6766">
                  <c:v>1.0188189999999999</c:v>
                </c:pt>
                <c:pt idx="6767">
                  <c:v>1.0221359999999999</c:v>
                </c:pt>
                <c:pt idx="6768">
                  <c:v>1.023763</c:v>
                </c:pt>
                <c:pt idx="6769">
                  <c:v>1.024475</c:v>
                </c:pt>
                <c:pt idx="6770">
                  <c:v>1.0252680000000001</c:v>
                </c:pt>
                <c:pt idx="6771">
                  <c:v>1.025701</c:v>
                </c:pt>
                <c:pt idx="6772">
                  <c:v>1.024589</c:v>
                </c:pt>
                <c:pt idx="6773">
                  <c:v>1.022052</c:v>
                </c:pt>
                <c:pt idx="6774">
                  <c:v>1.018996</c:v>
                </c:pt>
                <c:pt idx="6775">
                  <c:v>1.0159260000000001</c:v>
                </c:pt>
                <c:pt idx="6776">
                  <c:v>1.0137700000000001</c:v>
                </c:pt>
                <c:pt idx="6777">
                  <c:v>1.0137130000000001</c:v>
                </c:pt>
                <c:pt idx="6778">
                  <c:v>1.015633</c:v>
                </c:pt>
                <c:pt idx="6779">
                  <c:v>1.018572</c:v>
                </c:pt>
                <c:pt idx="6780">
                  <c:v>1.022473</c:v>
                </c:pt>
                <c:pt idx="6781">
                  <c:v>1.0274620000000001</c:v>
                </c:pt>
                <c:pt idx="6782">
                  <c:v>1.032257</c:v>
                </c:pt>
                <c:pt idx="6783">
                  <c:v>1.035288</c:v>
                </c:pt>
                <c:pt idx="6784">
                  <c:v>1.0361199999999999</c:v>
                </c:pt>
                <c:pt idx="6785">
                  <c:v>1.0348740000000001</c:v>
                </c:pt>
                <c:pt idx="6786">
                  <c:v>1.0311570000000001</c:v>
                </c:pt>
                <c:pt idx="6787">
                  <c:v>1.024421</c:v>
                </c:pt>
                <c:pt idx="6788">
                  <c:v>1.0154890000000001</c:v>
                </c:pt>
                <c:pt idx="6789">
                  <c:v>1.006167</c:v>
                </c:pt>
                <c:pt idx="6790">
                  <c:v>0.99777300000000002</c:v>
                </c:pt>
                <c:pt idx="6791">
                  <c:v>0.99104700000000001</c:v>
                </c:pt>
                <c:pt idx="6792">
                  <c:v>0.98618499999999998</c:v>
                </c:pt>
                <c:pt idx="6793">
                  <c:v>0.98309500000000005</c:v>
                </c:pt>
                <c:pt idx="6794">
                  <c:v>0.98202400000000001</c:v>
                </c:pt>
                <c:pt idx="6795">
                  <c:v>0.98323700000000003</c:v>
                </c:pt>
                <c:pt idx="6796">
                  <c:v>0.98636800000000002</c:v>
                </c:pt>
                <c:pt idx="6797">
                  <c:v>0.99057700000000004</c:v>
                </c:pt>
                <c:pt idx="6798">
                  <c:v>0.995448</c:v>
                </c:pt>
                <c:pt idx="6799">
                  <c:v>1.0008539999999999</c:v>
                </c:pt>
                <c:pt idx="6800">
                  <c:v>1.006216</c:v>
                </c:pt>
                <c:pt idx="6801">
                  <c:v>1.0105900000000001</c:v>
                </c:pt>
                <c:pt idx="6802">
                  <c:v>1.013072</c:v>
                </c:pt>
                <c:pt idx="6803">
                  <c:v>1.013498</c:v>
                </c:pt>
                <c:pt idx="6804">
                  <c:v>1.0123139999999999</c:v>
                </c:pt>
                <c:pt idx="6805">
                  <c:v>1.0097590000000001</c:v>
                </c:pt>
                <c:pt idx="6806">
                  <c:v>1.0060480000000001</c:v>
                </c:pt>
                <c:pt idx="6807">
                  <c:v>1.001768</c:v>
                </c:pt>
                <c:pt idx="6808">
                  <c:v>0.99771699999999996</c:v>
                </c:pt>
                <c:pt idx="6809">
                  <c:v>0.994286</c:v>
                </c:pt>
                <c:pt idx="6810">
                  <c:v>0.99174300000000004</c:v>
                </c:pt>
                <c:pt idx="6811">
                  <c:v>0.99104499999999995</c:v>
                </c:pt>
                <c:pt idx="6812">
                  <c:v>0.99161500000000002</c:v>
                </c:pt>
                <c:pt idx="6813">
                  <c:v>0.99069099999999999</c:v>
                </c:pt>
                <c:pt idx="6814">
                  <c:v>0.988456</c:v>
                </c:pt>
                <c:pt idx="6815">
                  <c:v>0.988784</c:v>
                </c:pt>
                <c:pt idx="6816">
                  <c:v>0.993869</c:v>
                </c:pt>
                <c:pt idx="6817">
                  <c:v>1.0025280000000001</c:v>
                </c:pt>
                <c:pt idx="6818">
                  <c:v>1.0120530000000001</c:v>
                </c:pt>
                <c:pt idx="6819">
                  <c:v>1.0199929999999999</c:v>
                </c:pt>
                <c:pt idx="6820">
                  <c:v>1.0251159999999999</c:v>
                </c:pt>
                <c:pt idx="6821">
                  <c:v>1.027264</c:v>
                </c:pt>
                <c:pt idx="6822">
                  <c:v>1.0264359999999999</c:v>
                </c:pt>
                <c:pt idx="6823">
                  <c:v>1.0221229999999999</c:v>
                </c:pt>
                <c:pt idx="6824">
                  <c:v>1.0143180000000001</c:v>
                </c:pt>
                <c:pt idx="6825">
                  <c:v>1.004507</c:v>
                </c:pt>
                <c:pt idx="6826">
                  <c:v>0.99486699999999995</c:v>
                </c:pt>
                <c:pt idx="6827">
                  <c:v>0.98673599999999995</c:v>
                </c:pt>
                <c:pt idx="6828">
                  <c:v>0.98011199999999998</c:v>
                </c:pt>
                <c:pt idx="6829">
                  <c:v>0.974854</c:v>
                </c:pt>
                <c:pt idx="6830">
                  <c:v>0.97160299999999999</c:v>
                </c:pt>
                <c:pt idx="6831">
                  <c:v>0.97100500000000001</c:v>
                </c:pt>
                <c:pt idx="6832">
                  <c:v>0.97238000000000002</c:v>
                </c:pt>
                <c:pt idx="6833">
                  <c:v>0.97378100000000001</c:v>
                </c:pt>
                <c:pt idx="6834">
                  <c:v>0.97392699999999999</c:v>
                </c:pt>
                <c:pt idx="6835">
                  <c:v>0.97262000000000004</c:v>
                </c:pt>
                <c:pt idx="6836">
                  <c:v>0.96943699999999999</c:v>
                </c:pt>
                <c:pt idx="6837">
                  <c:v>0.96436999999999995</c:v>
                </c:pt>
                <c:pt idx="6838">
                  <c:v>0.95865999999999996</c:v>
                </c:pt>
                <c:pt idx="6839">
                  <c:v>0.95378499999999999</c:v>
                </c:pt>
                <c:pt idx="6840">
                  <c:v>0.95053600000000005</c:v>
                </c:pt>
                <c:pt idx="6841">
                  <c:v>0.949021</c:v>
                </c:pt>
                <c:pt idx="6842">
                  <c:v>0.94889299999999999</c:v>
                </c:pt>
                <c:pt idx="6843">
                  <c:v>0.94959300000000002</c:v>
                </c:pt>
                <c:pt idx="6844">
                  <c:v>0.95106999999999997</c:v>
                </c:pt>
                <c:pt idx="6845">
                  <c:v>0.95389599999999997</c:v>
                </c:pt>
                <c:pt idx="6846">
                  <c:v>0.95806199999999997</c:v>
                </c:pt>
                <c:pt idx="6847">
                  <c:v>0.96214200000000005</c:v>
                </c:pt>
                <c:pt idx="6848">
                  <c:v>0.96445999999999998</c:v>
                </c:pt>
                <c:pt idx="6849">
                  <c:v>0.96496700000000002</c:v>
                </c:pt>
                <c:pt idx="6850">
                  <c:v>0.96457899999999996</c:v>
                </c:pt>
                <c:pt idx="6851">
                  <c:v>0.96344399999999997</c:v>
                </c:pt>
                <c:pt idx="6852">
                  <c:v>0.96124200000000004</c:v>
                </c:pt>
                <c:pt idx="6853">
                  <c:v>0.95808000000000004</c:v>
                </c:pt>
                <c:pt idx="6854">
                  <c:v>0.954843</c:v>
                </c:pt>
                <c:pt idx="6855">
                  <c:v>0.95277900000000004</c:v>
                </c:pt>
                <c:pt idx="6856">
                  <c:v>0.95252999999999999</c:v>
                </c:pt>
                <c:pt idx="6857">
                  <c:v>0.95411699999999999</c:v>
                </c:pt>
                <c:pt idx="6858">
                  <c:v>0.95713899999999996</c:v>
                </c:pt>
                <c:pt idx="6859">
                  <c:v>0.96118899999999996</c:v>
                </c:pt>
                <c:pt idx="6860">
                  <c:v>0.96626199999999995</c:v>
                </c:pt>
                <c:pt idx="6861">
                  <c:v>0.97194000000000003</c:v>
                </c:pt>
                <c:pt idx="6862">
                  <c:v>0.97707500000000003</c:v>
                </c:pt>
                <c:pt idx="6863">
                  <c:v>0.980491</c:v>
                </c:pt>
                <c:pt idx="6864">
                  <c:v>0.98145899999999997</c:v>
                </c:pt>
                <c:pt idx="6865">
                  <c:v>0.98009400000000002</c:v>
                </c:pt>
                <c:pt idx="6866">
                  <c:v>0.97662800000000005</c:v>
                </c:pt>
                <c:pt idx="6867">
                  <c:v>0.97045000000000003</c:v>
                </c:pt>
                <c:pt idx="6868">
                  <c:v>0.96132700000000004</c:v>
                </c:pt>
                <c:pt idx="6869">
                  <c:v>0.95060699999999998</c:v>
                </c:pt>
                <c:pt idx="6870">
                  <c:v>0.94054099999999996</c:v>
                </c:pt>
                <c:pt idx="6871">
                  <c:v>0.93315599999999999</c:v>
                </c:pt>
                <c:pt idx="6872">
                  <c:v>0.92968099999999998</c:v>
                </c:pt>
                <c:pt idx="6873">
                  <c:v>0.93037899999999996</c:v>
                </c:pt>
                <c:pt idx="6874">
                  <c:v>0.93366300000000002</c:v>
                </c:pt>
                <c:pt idx="6875">
                  <c:v>0.93687699999999996</c:v>
                </c:pt>
                <c:pt idx="6876">
                  <c:v>0.93896400000000002</c:v>
                </c:pt>
                <c:pt idx="6877">
                  <c:v>0.93984400000000001</c:v>
                </c:pt>
                <c:pt idx="6878">
                  <c:v>0.93912600000000002</c:v>
                </c:pt>
                <c:pt idx="6879">
                  <c:v>0.93695499999999998</c:v>
                </c:pt>
                <c:pt idx="6880">
                  <c:v>0.933693</c:v>
                </c:pt>
                <c:pt idx="6881">
                  <c:v>0.92928699999999997</c:v>
                </c:pt>
                <c:pt idx="6882">
                  <c:v>0.92403800000000003</c:v>
                </c:pt>
                <c:pt idx="6883">
                  <c:v>0.91946000000000006</c:v>
                </c:pt>
                <c:pt idx="6884">
                  <c:v>0.91736099999999998</c:v>
                </c:pt>
                <c:pt idx="6885">
                  <c:v>0.91791800000000001</c:v>
                </c:pt>
                <c:pt idx="6886">
                  <c:v>0.92022499999999996</c:v>
                </c:pt>
                <c:pt idx="6887">
                  <c:v>0.92386400000000002</c:v>
                </c:pt>
                <c:pt idx="6888">
                  <c:v>0.92840599999999995</c:v>
                </c:pt>
                <c:pt idx="6889">
                  <c:v>0.93304600000000004</c:v>
                </c:pt>
                <c:pt idx="6890">
                  <c:v>0.93732099999999996</c:v>
                </c:pt>
                <c:pt idx="6891">
                  <c:v>0.94105099999999997</c:v>
                </c:pt>
                <c:pt idx="6892">
                  <c:v>0.94388399999999995</c:v>
                </c:pt>
                <c:pt idx="6893">
                  <c:v>0.94535100000000005</c:v>
                </c:pt>
                <c:pt idx="6894">
                  <c:v>0.94540400000000002</c:v>
                </c:pt>
                <c:pt idx="6895">
                  <c:v>0.944685</c:v>
                </c:pt>
                <c:pt idx="6896">
                  <c:v>0.943604</c:v>
                </c:pt>
                <c:pt idx="6897">
                  <c:v>0.942133</c:v>
                </c:pt>
                <c:pt idx="6898">
                  <c:v>0.94087500000000002</c:v>
                </c:pt>
                <c:pt idx="6899">
                  <c:v>0.94091199999999997</c:v>
                </c:pt>
                <c:pt idx="6900">
                  <c:v>0.94298000000000004</c:v>
                </c:pt>
                <c:pt idx="6901">
                  <c:v>0.94738999999999995</c:v>
                </c:pt>
                <c:pt idx="6902">
                  <c:v>0.95385500000000001</c:v>
                </c:pt>
                <c:pt idx="6903">
                  <c:v>0.96132200000000001</c:v>
                </c:pt>
                <c:pt idx="6904">
                  <c:v>0.96836299999999997</c:v>
                </c:pt>
                <c:pt idx="6905">
                  <c:v>0.97343599999999997</c:v>
                </c:pt>
                <c:pt idx="6906">
                  <c:v>0.97530700000000004</c:v>
                </c:pt>
                <c:pt idx="6907">
                  <c:v>0.97404400000000002</c:v>
                </c:pt>
                <c:pt idx="6908">
                  <c:v>0.97093200000000002</c:v>
                </c:pt>
                <c:pt idx="6909">
                  <c:v>0.96685699999999997</c:v>
                </c:pt>
                <c:pt idx="6910">
                  <c:v>0.96166799999999997</c:v>
                </c:pt>
                <c:pt idx="6911">
                  <c:v>0.95533999999999997</c:v>
                </c:pt>
                <c:pt idx="6912">
                  <c:v>0.94904699999999997</c:v>
                </c:pt>
                <c:pt idx="6913">
                  <c:v>0.94424300000000005</c:v>
                </c:pt>
                <c:pt idx="6914">
                  <c:v>0.94103999999999999</c:v>
                </c:pt>
                <c:pt idx="6915">
                  <c:v>0.93892299999999995</c:v>
                </c:pt>
                <c:pt idx="6916">
                  <c:v>0.93817600000000001</c:v>
                </c:pt>
                <c:pt idx="6917">
                  <c:v>0.93918000000000001</c:v>
                </c:pt>
                <c:pt idx="6918">
                  <c:v>0.94144600000000001</c:v>
                </c:pt>
                <c:pt idx="6919">
                  <c:v>0.94404200000000005</c:v>
                </c:pt>
                <c:pt idx="6920">
                  <c:v>0.94611999999999996</c:v>
                </c:pt>
                <c:pt idx="6921">
                  <c:v>0.94727300000000003</c:v>
                </c:pt>
                <c:pt idx="6922">
                  <c:v>0.94769999999999999</c:v>
                </c:pt>
                <c:pt idx="6923">
                  <c:v>0.94731200000000004</c:v>
                </c:pt>
                <c:pt idx="6924">
                  <c:v>0.945245</c:v>
                </c:pt>
                <c:pt idx="6925">
                  <c:v>0.94165299999999996</c:v>
                </c:pt>
                <c:pt idx="6926">
                  <c:v>0.93881700000000001</c:v>
                </c:pt>
                <c:pt idx="6927">
                  <c:v>0.93875500000000001</c:v>
                </c:pt>
                <c:pt idx="6928">
                  <c:v>0.94125300000000001</c:v>
                </c:pt>
                <c:pt idx="6929">
                  <c:v>0.94526100000000002</c:v>
                </c:pt>
                <c:pt idx="6930">
                  <c:v>0.95052499999999995</c:v>
                </c:pt>
                <c:pt idx="6931">
                  <c:v>0.95699500000000004</c:v>
                </c:pt>
                <c:pt idx="6932">
                  <c:v>0.96423800000000004</c:v>
                </c:pt>
                <c:pt idx="6933">
                  <c:v>0.97197500000000003</c:v>
                </c:pt>
                <c:pt idx="6934">
                  <c:v>0.97940700000000003</c:v>
                </c:pt>
                <c:pt idx="6935">
                  <c:v>0.98509100000000005</c:v>
                </c:pt>
                <c:pt idx="6936">
                  <c:v>0.98893299999999995</c:v>
                </c:pt>
                <c:pt idx="6937">
                  <c:v>0.99174899999999999</c:v>
                </c:pt>
                <c:pt idx="6938">
                  <c:v>0.99360999999999999</c:v>
                </c:pt>
                <c:pt idx="6939">
                  <c:v>0.99444399999999999</c:v>
                </c:pt>
                <c:pt idx="6940">
                  <c:v>0.99424500000000005</c:v>
                </c:pt>
                <c:pt idx="6941">
                  <c:v>0.99329299999999998</c:v>
                </c:pt>
                <c:pt idx="6942">
                  <c:v>0.99262099999999998</c:v>
                </c:pt>
                <c:pt idx="6943">
                  <c:v>0.99309199999999997</c:v>
                </c:pt>
                <c:pt idx="6944">
                  <c:v>0.99477800000000005</c:v>
                </c:pt>
                <c:pt idx="6945">
                  <c:v>0.99723200000000001</c:v>
                </c:pt>
                <c:pt idx="6946">
                  <c:v>1.0002200000000001</c:v>
                </c:pt>
                <c:pt idx="6947">
                  <c:v>1.0035989999999999</c:v>
                </c:pt>
                <c:pt idx="6948">
                  <c:v>1.006208</c:v>
                </c:pt>
                <c:pt idx="6949">
                  <c:v>1.0067999999999999</c:v>
                </c:pt>
                <c:pt idx="6950">
                  <c:v>1.005231</c:v>
                </c:pt>
                <c:pt idx="6951">
                  <c:v>1.001976</c:v>
                </c:pt>
                <c:pt idx="6952">
                  <c:v>0.99792400000000003</c:v>
                </c:pt>
                <c:pt idx="6953">
                  <c:v>0.99375000000000002</c:v>
                </c:pt>
                <c:pt idx="6954">
                  <c:v>0.98967499999999997</c:v>
                </c:pt>
                <c:pt idx="6955">
                  <c:v>0.98606400000000005</c:v>
                </c:pt>
                <c:pt idx="6956">
                  <c:v>0.98324800000000001</c:v>
                </c:pt>
                <c:pt idx="6957">
                  <c:v>0.98154699999999995</c:v>
                </c:pt>
                <c:pt idx="6958">
                  <c:v>0.98125099999999998</c:v>
                </c:pt>
                <c:pt idx="6959">
                  <c:v>0.98225099999999999</c:v>
                </c:pt>
                <c:pt idx="6960">
                  <c:v>0.98443199999999997</c:v>
                </c:pt>
                <c:pt idx="6961">
                  <c:v>0.98797699999999999</c:v>
                </c:pt>
                <c:pt idx="6962">
                  <c:v>0.99270400000000003</c:v>
                </c:pt>
                <c:pt idx="6963">
                  <c:v>0.99794400000000005</c:v>
                </c:pt>
                <c:pt idx="6964">
                  <c:v>1.003433</c:v>
                </c:pt>
                <c:pt idx="6965">
                  <c:v>1.008912</c:v>
                </c:pt>
                <c:pt idx="6966">
                  <c:v>1.012615</c:v>
                </c:pt>
                <c:pt idx="6967">
                  <c:v>1.0122340000000001</c:v>
                </c:pt>
                <c:pt idx="6968">
                  <c:v>1.0076780000000001</c:v>
                </c:pt>
                <c:pt idx="6969">
                  <c:v>1.0005489999999999</c:v>
                </c:pt>
                <c:pt idx="6970">
                  <c:v>0.99214000000000002</c:v>
                </c:pt>
                <c:pt idx="6971">
                  <c:v>0.98482800000000004</c:v>
                </c:pt>
                <c:pt idx="6972">
                  <c:v>0.98188799999999998</c:v>
                </c:pt>
                <c:pt idx="6973">
                  <c:v>0.98411999999999999</c:v>
                </c:pt>
                <c:pt idx="6974">
                  <c:v>0.98996600000000001</c:v>
                </c:pt>
                <c:pt idx="6975">
                  <c:v>0.99798799999999999</c:v>
                </c:pt>
                <c:pt idx="6976">
                  <c:v>1.007266</c:v>
                </c:pt>
                <c:pt idx="6977">
                  <c:v>1.016877</c:v>
                </c:pt>
                <c:pt idx="6978">
                  <c:v>1.025744</c:v>
                </c:pt>
                <c:pt idx="6979">
                  <c:v>1.0326439999999999</c:v>
                </c:pt>
                <c:pt idx="6980">
                  <c:v>1.0368980000000001</c:v>
                </c:pt>
                <c:pt idx="6981">
                  <c:v>1.0389569999999999</c:v>
                </c:pt>
                <c:pt idx="6982">
                  <c:v>1.039523</c:v>
                </c:pt>
                <c:pt idx="6983">
                  <c:v>1.038632</c:v>
                </c:pt>
                <c:pt idx="6984">
                  <c:v>1.0363340000000001</c:v>
                </c:pt>
                <c:pt idx="6985">
                  <c:v>1.033137</c:v>
                </c:pt>
                <c:pt idx="6986">
                  <c:v>1.0294890000000001</c:v>
                </c:pt>
                <c:pt idx="6987">
                  <c:v>1.0259689999999999</c:v>
                </c:pt>
                <c:pt idx="6988">
                  <c:v>1.0235179999999999</c:v>
                </c:pt>
                <c:pt idx="6989">
                  <c:v>1.022939</c:v>
                </c:pt>
                <c:pt idx="6990">
                  <c:v>1.0244819999999999</c:v>
                </c:pt>
                <c:pt idx="6991">
                  <c:v>1.0276270000000001</c:v>
                </c:pt>
                <c:pt idx="6992">
                  <c:v>1.0308029999999999</c:v>
                </c:pt>
                <c:pt idx="6993">
                  <c:v>1.032065</c:v>
                </c:pt>
                <c:pt idx="6994">
                  <c:v>1.0306310000000001</c:v>
                </c:pt>
                <c:pt idx="6995">
                  <c:v>1.02671</c:v>
                </c:pt>
                <c:pt idx="6996">
                  <c:v>1.0207360000000001</c:v>
                </c:pt>
                <c:pt idx="6997">
                  <c:v>1.013585</c:v>
                </c:pt>
                <c:pt idx="6998">
                  <c:v>1.006229</c:v>
                </c:pt>
                <c:pt idx="6999">
                  <c:v>0.998996</c:v>
                </c:pt>
                <c:pt idx="7000">
                  <c:v>0.99165099999999995</c:v>
                </c:pt>
                <c:pt idx="7001">
                  <c:v>0.98477999999999999</c:v>
                </c:pt>
                <c:pt idx="7002">
                  <c:v>0.97992699999999999</c:v>
                </c:pt>
                <c:pt idx="7003">
                  <c:v>0.97758500000000004</c:v>
                </c:pt>
                <c:pt idx="7004">
                  <c:v>0.977047</c:v>
                </c:pt>
                <c:pt idx="7005">
                  <c:v>0.977993</c:v>
                </c:pt>
                <c:pt idx="7006">
                  <c:v>0.98089999999999999</c:v>
                </c:pt>
                <c:pt idx="7007">
                  <c:v>0.98622600000000005</c:v>
                </c:pt>
                <c:pt idx="7008">
                  <c:v>0.99335799999999996</c:v>
                </c:pt>
                <c:pt idx="7009">
                  <c:v>1.0005630000000001</c:v>
                </c:pt>
                <c:pt idx="7010">
                  <c:v>1.0061230000000001</c:v>
                </c:pt>
                <c:pt idx="7011">
                  <c:v>1.0093099999999999</c:v>
                </c:pt>
                <c:pt idx="7012">
                  <c:v>1.0100290000000001</c:v>
                </c:pt>
                <c:pt idx="7013">
                  <c:v>1.0084169999999999</c:v>
                </c:pt>
                <c:pt idx="7014">
                  <c:v>1.004999</c:v>
                </c:pt>
                <c:pt idx="7015">
                  <c:v>1.0004660000000001</c:v>
                </c:pt>
                <c:pt idx="7016">
                  <c:v>0.99567700000000003</c:v>
                </c:pt>
                <c:pt idx="7017">
                  <c:v>0.99170800000000003</c:v>
                </c:pt>
                <c:pt idx="7018">
                  <c:v>0.98934699999999998</c:v>
                </c:pt>
                <c:pt idx="7019">
                  <c:v>0.98889800000000005</c:v>
                </c:pt>
                <c:pt idx="7020">
                  <c:v>0.99089400000000005</c:v>
                </c:pt>
                <c:pt idx="7021">
                  <c:v>0.99580500000000005</c:v>
                </c:pt>
                <c:pt idx="7022">
                  <c:v>1.002888</c:v>
                </c:pt>
                <c:pt idx="7023">
                  <c:v>1.010696</c:v>
                </c:pt>
                <c:pt idx="7024">
                  <c:v>1.018111</c:v>
                </c:pt>
                <c:pt idx="7025">
                  <c:v>1.024168</c:v>
                </c:pt>
                <c:pt idx="7026">
                  <c:v>1.027765</c:v>
                </c:pt>
                <c:pt idx="7027">
                  <c:v>1.0282549999999999</c:v>
                </c:pt>
                <c:pt idx="7028">
                  <c:v>1.0260389999999999</c:v>
                </c:pt>
                <c:pt idx="7029">
                  <c:v>1.0222469999999999</c:v>
                </c:pt>
                <c:pt idx="7030">
                  <c:v>1.018043</c:v>
                </c:pt>
                <c:pt idx="7031">
                  <c:v>1.0140579999999999</c:v>
                </c:pt>
                <c:pt idx="7032">
                  <c:v>1.0101039999999999</c:v>
                </c:pt>
                <c:pt idx="7033">
                  <c:v>1.0056499999999999</c:v>
                </c:pt>
                <c:pt idx="7034">
                  <c:v>1.000561</c:v>
                </c:pt>
                <c:pt idx="7035">
                  <c:v>0.99517500000000003</c:v>
                </c:pt>
                <c:pt idx="7036">
                  <c:v>0.99004700000000001</c:v>
                </c:pt>
                <c:pt idx="7037">
                  <c:v>0.98584400000000005</c:v>
                </c:pt>
                <c:pt idx="7038">
                  <c:v>0.98287100000000005</c:v>
                </c:pt>
                <c:pt idx="7039">
                  <c:v>0.98033199999999998</c:v>
                </c:pt>
                <c:pt idx="7040">
                  <c:v>0.97691899999999998</c:v>
                </c:pt>
                <c:pt idx="7041">
                  <c:v>0.97206099999999995</c:v>
                </c:pt>
                <c:pt idx="7042">
                  <c:v>0.96623499999999996</c:v>
                </c:pt>
                <c:pt idx="7043">
                  <c:v>0.96047400000000005</c:v>
                </c:pt>
                <c:pt idx="7044">
                  <c:v>0.95560800000000001</c:v>
                </c:pt>
                <c:pt idx="7045">
                  <c:v>0.95214100000000002</c:v>
                </c:pt>
                <c:pt idx="7046">
                  <c:v>0.950376</c:v>
                </c:pt>
                <c:pt idx="7047">
                  <c:v>0.94987200000000005</c:v>
                </c:pt>
                <c:pt idx="7048">
                  <c:v>0.95003300000000002</c:v>
                </c:pt>
                <c:pt idx="7049">
                  <c:v>0.951515</c:v>
                </c:pt>
                <c:pt idx="7050">
                  <c:v>0.95516599999999996</c:v>
                </c:pt>
                <c:pt idx="7051">
                  <c:v>0.96043599999999996</c:v>
                </c:pt>
                <c:pt idx="7052">
                  <c:v>0.96582900000000005</c:v>
                </c:pt>
                <c:pt idx="7053">
                  <c:v>0.96991400000000005</c:v>
                </c:pt>
                <c:pt idx="7054">
                  <c:v>0.97214</c:v>
                </c:pt>
                <c:pt idx="7055">
                  <c:v>0.97253900000000004</c:v>
                </c:pt>
                <c:pt idx="7056">
                  <c:v>0.97091400000000005</c:v>
                </c:pt>
                <c:pt idx="7057">
                  <c:v>0.96697699999999998</c:v>
                </c:pt>
                <c:pt idx="7058">
                  <c:v>0.96096700000000002</c:v>
                </c:pt>
                <c:pt idx="7059">
                  <c:v>0.95389500000000005</c:v>
                </c:pt>
                <c:pt idx="7060">
                  <c:v>0.94725300000000001</c:v>
                </c:pt>
                <c:pt idx="7061">
                  <c:v>0.94283099999999997</c:v>
                </c:pt>
                <c:pt idx="7062">
                  <c:v>0.94188000000000005</c:v>
                </c:pt>
                <c:pt idx="7063">
                  <c:v>0.944079</c:v>
                </c:pt>
                <c:pt idx="7064">
                  <c:v>0.94834600000000002</c:v>
                </c:pt>
                <c:pt idx="7065">
                  <c:v>0.95403099999999996</c:v>
                </c:pt>
                <c:pt idx="7066">
                  <c:v>0.960619</c:v>
                </c:pt>
                <c:pt idx="7067">
                  <c:v>0.968086</c:v>
                </c:pt>
                <c:pt idx="7068">
                  <c:v>0.97692000000000001</c:v>
                </c:pt>
                <c:pt idx="7069">
                  <c:v>0.98622900000000002</c:v>
                </c:pt>
                <c:pt idx="7070">
                  <c:v>0.99403399999999997</c:v>
                </c:pt>
                <c:pt idx="7071">
                  <c:v>0.99797499999999995</c:v>
                </c:pt>
                <c:pt idx="7072">
                  <c:v>0.99565199999999998</c:v>
                </c:pt>
                <c:pt idx="7073">
                  <c:v>0.98732399999999998</c:v>
                </c:pt>
                <c:pt idx="7074">
                  <c:v>0.97625200000000001</c:v>
                </c:pt>
                <c:pt idx="7075">
                  <c:v>0.96571600000000002</c:v>
                </c:pt>
                <c:pt idx="7076">
                  <c:v>0.95695699999999995</c:v>
                </c:pt>
                <c:pt idx="7077">
                  <c:v>0.94981499999999996</c:v>
                </c:pt>
                <c:pt idx="7078">
                  <c:v>0.94428999999999996</c:v>
                </c:pt>
                <c:pt idx="7079">
                  <c:v>0.94073200000000001</c:v>
                </c:pt>
                <c:pt idx="7080">
                  <c:v>0.93939300000000003</c:v>
                </c:pt>
                <c:pt idx="7081">
                  <c:v>0.93978300000000004</c:v>
                </c:pt>
                <c:pt idx="7082">
                  <c:v>0.94052599999999997</c:v>
                </c:pt>
                <c:pt idx="7083">
                  <c:v>0.940442</c:v>
                </c:pt>
                <c:pt idx="7084">
                  <c:v>0.938967</c:v>
                </c:pt>
                <c:pt idx="7085">
                  <c:v>0.935836</c:v>
                </c:pt>
                <c:pt idx="7086">
                  <c:v>0.93144899999999997</c:v>
                </c:pt>
                <c:pt idx="7087">
                  <c:v>0.92662</c:v>
                </c:pt>
                <c:pt idx="7088">
                  <c:v>0.92221500000000001</c:v>
                </c:pt>
                <c:pt idx="7089">
                  <c:v>0.91922400000000004</c:v>
                </c:pt>
                <c:pt idx="7090">
                  <c:v>0.91839199999999999</c:v>
                </c:pt>
                <c:pt idx="7091">
                  <c:v>0.919875</c:v>
                </c:pt>
                <c:pt idx="7092">
                  <c:v>0.92315599999999998</c:v>
                </c:pt>
                <c:pt idx="7093">
                  <c:v>0.92773600000000001</c:v>
                </c:pt>
                <c:pt idx="7094">
                  <c:v>0.93336300000000005</c:v>
                </c:pt>
                <c:pt idx="7095">
                  <c:v>0.939496</c:v>
                </c:pt>
                <c:pt idx="7096">
                  <c:v>0.94556799999999996</c:v>
                </c:pt>
                <c:pt idx="7097">
                  <c:v>0.950851</c:v>
                </c:pt>
                <c:pt idx="7098">
                  <c:v>0.95435499999999995</c:v>
                </c:pt>
                <c:pt idx="7099">
                  <c:v>0.95577100000000004</c:v>
                </c:pt>
                <c:pt idx="7100">
                  <c:v>0.95569800000000005</c:v>
                </c:pt>
                <c:pt idx="7101">
                  <c:v>0.95455000000000001</c:v>
                </c:pt>
                <c:pt idx="7102">
                  <c:v>0.951928</c:v>
                </c:pt>
                <c:pt idx="7103">
                  <c:v>0.94631900000000002</c:v>
                </c:pt>
                <c:pt idx="7104">
                  <c:v>0.93640699999999999</c:v>
                </c:pt>
                <c:pt idx="7105">
                  <c:v>0.92527700000000002</c:v>
                </c:pt>
                <c:pt idx="7106">
                  <c:v>0.91918999999999995</c:v>
                </c:pt>
                <c:pt idx="7107">
                  <c:v>0.92103599999999997</c:v>
                </c:pt>
                <c:pt idx="7108">
                  <c:v>0.92900799999999994</c:v>
                </c:pt>
                <c:pt idx="7109">
                  <c:v>0.93976499999999996</c:v>
                </c:pt>
                <c:pt idx="7110">
                  <c:v>0.95063500000000001</c:v>
                </c:pt>
                <c:pt idx="7111">
                  <c:v>0.96011899999999994</c:v>
                </c:pt>
                <c:pt idx="7112">
                  <c:v>0.96757899999999997</c:v>
                </c:pt>
                <c:pt idx="7113">
                  <c:v>0.972557</c:v>
                </c:pt>
                <c:pt idx="7114">
                  <c:v>0.97465199999999996</c:v>
                </c:pt>
                <c:pt idx="7115">
                  <c:v>0.97421000000000002</c:v>
                </c:pt>
                <c:pt idx="7116">
                  <c:v>0.97187500000000004</c:v>
                </c:pt>
                <c:pt idx="7117">
                  <c:v>0.967337</c:v>
                </c:pt>
                <c:pt idx="7118">
                  <c:v>0.96031200000000005</c:v>
                </c:pt>
                <c:pt idx="7119">
                  <c:v>0.95206999999999997</c:v>
                </c:pt>
                <c:pt idx="7120">
                  <c:v>0.94459000000000004</c:v>
                </c:pt>
                <c:pt idx="7121">
                  <c:v>0.93939799999999996</c:v>
                </c:pt>
                <c:pt idx="7122">
                  <c:v>0.93709299999999995</c:v>
                </c:pt>
                <c:pt idx="7123">
                  <c:v>0.93713400000000002</c:v>
                </c:pt>
                <c:pt idx="7124">
                  <c:v>0.93847800000000003</c:v>
                </c:pt>
                <c:pt idx="7125">
                  <c:v>0.94081599999999999</c:v>
                </c:pt>
                <c:pt idx="7126">
                  <c:v>0.94467800000000002</c:v>
                </c:pt>
                <c:pt idx="7127">
                  <c:v>0.95007699999999995</c:v>
                </c:pt>
                <c:pt idx="7128">
                  <c:v>0.95577599999999996</c:v>
                </c:pt>
                <c:pt idx="7129">
                  <c:v>0.96014999999999995</c:v>
                </c:pt>
                <c:pt idx="7130">
                  <c:v>0.96240000000000003</c:v>
                </c:pt>
                <c:pt idx="7131">
                  <c:v>0.96293499999999999</c:v>
                </c:pt>
                <c:pt idx="7132">
                  <c:v>0.96284999999999998</c:v>
                </c:pt>
                <c:pt idx="7133">
                  <c:v>0.96248699999999998</c:v>
                </c:pt>
                <c:pt idx="7134">
                  <c:v>0.96117900000000001</c:v>
                </c:pt>
                <c:pt idx="7135">
                  <c:v>0.959175</c:v>
                </c:pt>
                <c:pt idx="7136">
                  <c:v>0.95774499999999996</c:v>
                </c:pt>
                <c:pt idx="7137">
                  <c:v>0.95848900000000004</c:v>
                </c:pt>
                <c:pt idx="7138">
                  <c:v>0.963341</c:v>
                </c:pt>
                <c:pt idx="7139">
                  <c:v>0.97137799999999996</c:v>
                </c:pt>
                <c:pt idx="7140">
                  <c:v>0.97819900000000004</c:v>
                </c:pt>
                <c:pt idx="7141">
                  <c:v>0.98156200000000005</c:v>
                </c:pt>
                <c:pt idx="7142">
                  <c:v>0.98281499999999999</c:v>
                </c:pt>
                <c:pt idx="7143">
                  <c:v>0.98383100000000001</c:v>
                </c:pt>
                <c:pt idx="7144">
                  <c:v>0.98609199999999997</c:v>
                </c:pt>
                <c:pt idx="7145">
                  <c:v>0.98974499999999999</c:v>
                </c:pt>
                <c:pt idx="7146">
                  <c:v>0.99307599999999996</c:v>
                </c:pt>
                <c:pt idx="7147">
                  <c:v>0.99438599999999999</c:v>
                </c:pt>
                <c:pt idx="7148">
                  <c:v>0.99370199999999997</c:v>
                </c:pt>
                <c:pt idx="7149">
                  <c:v>0.99292199999999997</c:v>
                </c:pt>
                <c:pt idx="7150">
                  <c:v>0.99416700000000002</c:v>
                </c:pt>
                <c:pt idx="7151">
                  <c:v>0.99757799999999996</c:v>
                </c:pt>
                <c:pt idx="7152">
                  <c:v>1.0011950000000001</c:v>
                </c:pt>
                <c:pt idx="7153">
                  <c:v>1.002958</c:v>
                </c:pt>
                <c:pt idx="7154">
                  <c:v>1.002613</c:v>
                </c:pt>
                <c:pt idx="7155">
                  <c:v>1.0019020000000001</c:v>
                </c:pt>
                <c:pt idx="7156">
                  <c:v>1.0026379999999999</c:v>
                </c:pt>
                <c:pt idx="7157">
                  <c:v>1.0047600000000001</c:v>
                </c:pt>
                <c:pt idx="7158">
                  <c:v>1.007603</c:v>
                </c:pt>
                <c:pt idx="7159">
                  <c:v>1.0112969999999999</c:v>
                </c:pt>
                <c:pt idx="7160">
                  <c:v>1.0143949999999999</c:v>
                </c:pt>
                <c:pt idx="7161">
                  <c:v>1.0139670000000001</c:v>
                </c:pt>
                <c:pt idx="7162">
                  <c:v>1.0091220000000001</c:v>
                </c:pt>
                <c:pt idx="7163">
                  <c:v>1.00082</c:v>
                </c:pt>
                <c:pt idx="7164">
                  <c:v>0.99084300000000003</c:v>
                </c:pt>
                <c:pt idx="7165">
                  <c:v>0.98205500000000001</c:v>
                </c:pt>
                <c:pt idx="7166">
                  <c:v>0.97662899999999997</c:v>
                </c:pt>
                <c:pt idx="7167">
                  <c:v>0.97490500000000002</c:v>
                </c:pt>
                <c:pt idx="7168">
                  <c:v>0.97612200000000005</c:v>
                </c:pt>
                <c:pt idx="7169">
                  <c:v>0.97887599999999997</c:v>
                </c:pt>
                <c:pt idx="7170">
                  <c:v>0.98211800000000005</c:v>
                </c:pt>
                <c:pt idx="7171">
                  <c:v>0.98583100000000001</c:v>
                </c:pt>
                <c:pt idx="7172">
                  <c:v>0.989896</c:v>
                </c:pt>
                <c:pt idx="7173">
                  <c:v>0.99364399999999997</c:v>
                </c:pt>
                <c:pt idx="7174">
                  <c:v>0.99651000000000001</c:v>
                </c:pt>
                <c:pt idx="7175">
                  <c:v>0.99804899999999996</c:v>
                </c:pt>
                <c:pt idx="7176">
                  <c:v>0.99811000000000005</c:v>
                </c:pt>
                <c:pt idx="7177">
                  <c:v>0.99688500000000002</c:v>
                </c:pt>
                <c:pt idx="7178">
                  <c:v>0.99470199999999998</c:v>
                </c:pt>
                <c:pt idx="7179">
                  <c:v>0.99224999999999997</c:v>
                </c:pt>
                <c:pt idx="7180">
                  <c:v>0.99010100000000001</c:v>
                </c:pt>
                <c:pt idx="7181">
                  <c:v>0.988487</c:v>
                </c:pt>
                <c:pt idx="7182">
                  <c:v>0.98777800000000004</c:v>
                </c:pt>
                <c:pt idx="7183">
                  <c:v>0.98826800000000004</c:v>
                </c:pt>
                <c:pt idx="7184">
                  <c:v>0.99056</c:v>
                </c:pt>
                <c:pt idx="7185">
                  <c:v>0.99569700000000005</c:v>
                </c:pt>
                <c:pt idx="7186">
                  <c:v>1.0036259999999999</c:v>
                </c:pt>
                <c:pt idx="7187">
                  <c:v>1.0125420000000001</c:v>
                </c:pt>
                <c:pt idx="7188">
                  <c:v>1.020162</c:v>
                </c:pt>
                <c:pt idx="7189">
                  <c:v>1.025228</c:v>
                </c:pt>
                <c:pt idx="7190">
                  <c:v>1.027933</c:v>
                </c:pt>
                <c:pt idx="7191">
                  <c:v>1.0279370000000001</c:v>
                </c:pt>
                <c:pt idx="7192">
                  <c:v>1.023415</c:v>
                </c:pt>
                <c:pt idx="7193">
                  <c:v>1.0156099999999999</c:v>
                </c:pt>
                <c:pt idx="7194">
                  <c:v>1.009646</c:v>
                </c:pt>
                <c:pt idx="7195">
                  <c:v>1.0086539999999999</c:v>
                </c:pt>
                <c:pt idx="7196">
                  <c:v>1.0120499999999999</c:v>
                </c:pt>
                <c:pt idx="7197">
                  <c:v>1.017895</c:v>
                </c:pt>
                <c:pt idx="7198">
                  <c:v>1.0241560000000001</c:v>
                </c:pt>
                <c:pt idx="7199">
                  <c:v>1.0291699999999999</c:v>
                </c:pt>
                <c:pt idx="7200">
                  <c:v>1.032314</c:v>
                </c:pt>
                <c:pt idx="7201">
                  <c:v>1.033706</c:v>
                </c:pt>
                <c:pt idx="7202">
                  <c:v>1.0330630000000001</c:v>
                </c:pt>
                <c:pt idx="7203">
                  <c:v>1.0299940000000001</c:v>
                </c:pt>
                <c:pt idx="7204">
                  <c:v>1.0248569999999999</c:v>
                </c:pt>
                <c:pt idx="7205">
                  <c:v>1.018794</c:v>
                </c:pt>
                <c:pt idx="7206">
                  <c:v>1.0126759999999999</c:v>
                </c:pt>
                <c:pt idx="7207">
                  <c:v>1.006381</c:v>
                </c:pt>
                <c:pt idx="7208">
                  <c:v>0.99993100000000001</c:v>
                </c:pt>
                <c:pt idx="7209">
                  <c:v>0.99409899999999995</c:v>
                </c:pt>
                <c:pt idx="7210">
                  <c:v>0.98972499999999997</c:v>
                </c:pt>
                <c:pt idx="7211">
                  <c:v>0.98743700000000001</c:v>
                </c:pt>
                <c:pt idx="7212">
                  <c:v>0.98679600000000001</c:v>
                </c:pt>
                <c:pt idx="7213">
                  <c:v>0.98575500000000005</c:v>
                </c:pt>
                <c:pt idx="7214">
                  <c:v>0.98344699999999996</c:v>
                </c:pt>
                <c:pt idx="7215">
                  <c:v>0.98132200000000003</c:v>
                </c:pt>
                <c:pt idx="7216">
                  <c:v>0.98033300000000001</c:v>
                </c:pt>
                <c:pt idx="7217">
                  <c:v>0.97999400000000003</c:v>
                </c:pt>
                <c:pt idx="7218">
                  <c:v>0.97962300000000002</c:v>
                </c:pt>
                <c:pt idx="7219">
                  <c:v>0.97925200000000001</c:v>
                </c:pt>
                <c:pt idx="7220">
                  <c:v>0.97918799999999995</c:v>
                </c:pt>
                <c:pt idx="7221">
                  <c:v>0.97914699999999999</c:v>
                </c:pt>
                <c:pt idx="7222">
                  <c:v>0.97904999999999998</c:v>
                </c:pt>
                <c:pt idx="7223">
                  <c:v>0.97969700000000004</c:v>
                </c:pt>
                <c:pt idx="7224">
                  <c:v>0.98179700000000003</c:v>
                </c:pt>
                <c:pt idx="7225">
                  <c:v>0.98540499999999998</c:v>
                </c:pt>
                <c:pt idx="7226">
                  <c:v>0.99024999999999996</c:v>
                </c:pt>
                <c:pt idx="7227">
                  <c:v>0.995699</c:v>
                </c:pt>
                <c:pt idx="7228">
                  <c:v>1.000829</c:v>
                </c:pt>
                <c:pt idx="7229">
                  <c:v>1.0048029999999999</c:v>
                </c:pt>
                <c:pt idx="7230">
                  <c:v>1.007104</c:v>
                </c:pt>
                <c:pt idx="7231">
                  <c:v>1.007879</c:v>
                </c:pt>
                <c:pt idx="7232">
                  <c:v>1.007449</c:v>
                </c:pt>
                <c:pt idx="7233">
                  <c:v>1.006084</c:v>
                </c:pt>
                <c:pt idx="7234">
                  <c:v>1.00491</c:v>
                </c:pt>
                <c:pt idx="7235">
                  <c:v>1.0049779999999999</c:v>
                </c:pt>
                <c:pt idx="7236">
                  <c:v>1.006143</c:v>
                </c:pt>
                <c:pt idx="7237">
                  <c:v>1.008073</c:v>
                </c:pt>
                <c:pt idx="7238">
                  <c:v>1.0108740000000001</c:v>
                </c:pt>
                <c:pt idx="7239">
                  <c:v>1.014664</c:v>
                </c:pt>
                <c:pt idx="7240">
                  <c:v>1.0188219999999999</c:v>
                </c:pt>
                <c:pt idx="7241">
                  <c:v>1.0216430000000001</c:v>
                </c:pt>
                <c:pt idx="7242">
                  <c:v>1.021555</c:v>
                </c:pt>
                <c:pt idx="7243">
                  <c:v>1.01833</c:v>
                </c:pt>
                <c:pt idx="7244">
                  <c:v>1.0125379999999999</c:v>
                </c:pt>
                <c:pt idx="7245">
                  <c:v>1.004721</c:v>
                </c:pt>
                <c:pt idx="7246">
                  <c:v>0.99539500000000003</c:v>
                </c:pt>
                <c:pt idx="7247">
                  <c:v>0.985286</c:v>
                </c:pt>
                <c:pt idx="7248">
                  <c:v>0.97561200000000003</c:v>
                </c:pt>
                <c:pt idx="7249">
                  <c:v>0.967808</c:v>
                </c:pt>
                <c:pt idx="7250">
                  <c:v>0.96201099999999995</c:v>
                </c:pt>
                <c:pt idx="7251">
                  <c:v>0.95725899999999997</c:v>
                </c:pt>
                <c:pt idx="7252">
                  <c:v>0.95386000000000004</c:v>
                </c:pt>
                <c:pt idx="7253">
                  <c:v>0.95269099999999995</c:v>
                </c:pt>
                <c:pt idx="7254">
                  <c:v>0.95279800000000003</c:v>
                </c:pt>
                <c:pt idx="7255">
                  <c:v>0.95285500000000001</c:v>
                </c:pt>
                <c:pt idx="7256">
                  <c:v>0.95348500000000003</c:v>
                </c:pt>
                <c:pt idx="7257">
                  <c:v>0.95567299999999999</c:v>
                </c:pt>
                <c:pt idx="7258">
                  <c:v>0.95853200000000005</c:v>
                </c:pt>
                <c:pt idx="7259">
                  <c:v>0.96046600000000004</c:v>
                </c:pt>
                <c:pt idx="7260">
                  <c:v>0.96110399999999996</c:v>
                </c:pt>
                <c:pt idx="7261">
                  <c:v>0.96082299999999998</c:v>
                </c:pt>
                <c:pt idx="7262">
                  <c:v>0.95900099999999999</c:v>
                </c:pt>
                <c:pt idx="7263">
                  <c:v>0.95419799999999999</c:v>
                </c:pt>
                <c:pt idx="7264">
                  <c:v>0.94717099999999999</c:v>
                </c:pt>
                <c:pt idx="7265">
                  <c:v>0.94142199999999998</c:v>
                </c:pt>
                <c:pt idx="7266">
                  <c:v>0.93972299999999997</c:v>
                </c:pt>
                <c:pt idx="7267">
                  <c:v>0.94229700000000005</c:v>
                </c:pt>
                <c:pt idx="7268">
                  <c:v>0.94788799999999995</c:v>
                </c:pt>
                <c:pt idx="7269">
                  <c:v>0.95518599999999998</c:v>
                </c:pt>
                <c:pt idx="7270">
                  <c:v>0.96281799999999995</c:v>
                </c:pt>
                <c:pt idx="7271">
                  <c:v>0.96912799999999999</c:v>
                </c:pt>
                <c:pt idx="7272">
                  <c:v>0.97323499999999996</c:v>
                </c:pt>
                <c:pt idx="7273">
                  <c:v>0.97521800000000003</c:v>
                </c:pt>
                <c:pt idx="7274">
                  <c:v>0.97539600000000004</c:v>
                </c:pt>
                <c:pt idx="7275">
                  <c:v>0.97419</c:v>
                </c:pt>
                <c:pt idx="7276">
                  <c:v>0.97246699999999997</c:v>
                </c:pt>
                <c:pt idx="7277">
                  <c:v>0.97131500000000004</c:v>
                </c:pt>
                <c:pt idx="7278">
                  <c:v>0.97093300000000005</c:v>
                </c:pt>
                <c:pt idx="7279">
                  <c:v>0.97043599999999997</c:v>
                </c:pt>
                <c:pt idx="7280">
                  <c:v>0.96957400000000005</c:v>
                </c:pt>
                <c:pt idx="7281">
                  <c:v>0.96936</c:v>
                </c:pt>
                <c:pt idx="7282">
                  <c:v>0.96995600000000004</c:v>
                </c:pt>
                <c:pt idx="7283">
                  <c:v>0.97046200000000005</c:v>
                </c:pt>
                <c:pt idx="7284">
                  <c:v>0.97026400000000002</c:v>
                </c:pt>
                <c:pt idx="7285">
                  <c:v>0.96830000000000005</c:v>
                </c:pt>
                <c:pt idx="7286">
                  <c:v>0.96362999999999999</c:v>
                </c:pt>
                <c:pt idx="7287">
                  <c:v>0.95669000000000004</c:v>
                </c:pt>
                <c:pt idx="7288">
                  <c:v>0.94833299999999998</c:v>
                </c:pt>
                <c:pt idx="7289">
                  <c:v>0.93961700000000004</c:v>
                </c:pt>
                <c:pt idx="7290">
                  <c:v>0.93212499999999998</c:v>
                </c:pt>
                <c:pt idx="7291">
                  <c:v>0.927203</c:v>
                </c:pt>
                <c:pt idx="7292">
                  <c:v>0.92545999999999995</c:v>
                </c:pt>
                <c:pt idx="7293">
                  <c:v>0.926566</c:v>
                </c:pt>
                <c:pt idx="7294">
                  <c:v>0.92954099999999995</c:v>
                </c:pt>
                <c:pt idx="7295">
                  <c:v>0.93331900000000001</c:v>
                </c:pt>
                <c:pt idx="7296">
                  <c:v>0.93693199999999999</c:v>
                </c:pt>
                <c:pt idx="7297">
                  <c:v>0.93951499999999999</c:v>
                </c:pt>
                <c:pt idx="7298">
                  <c:v>0.94026100000000001</c:v>
                </c:pt>
                <c:pt idx="7299">
                  <c:v>0.93906999999999996</c:v>
                </c:pt>
                <c:pt idx="7300">
                  <c:v>0.93703000000000003</c:v>
                </c:pt>
                <c:pt idx="7301">
                  <c:v>0.935697</c:v>
                </c:pt>
                <c:pt idx="7302">
                  <c:v>0.93536600000000003</c:v>
                </c:pt>
                <c:pt idx="7303">
                  <c:v>0.934473</c:v>
                </c:pt>
                <c:pt idx="7304">
                  <c:v>0.93250500000000003</c:v>
                </c:pt>
                <c:pt idx="7305">
                  <c:v>0.93126699999999996</c:v>
                </c:pt>
                <c:pt idx="7306">
                  <c:v>0.93234799999999995</c:v>
                </c:pt>
                <c:pt idx="7307">
                  <c:v>0.93600799999999995</c:v>
                </c:pt>
                <c:pt idx="7308">
                  <c:v>0.94175399999999998</c:v>
                </c:pt>
                <c:pt idx="7309">
                  <c:v>0.94825800000000005</c:v>
                </c:pt>
                <c:pt idx="7310">
                  <c:v>0.95382599999999995</c:v>
                </c:pt>
                <c:pt idx="7311">
                  <c:v>0.95784999999999998</c:v>
                </c:pt>
                <c:pt idx="7312">
                  <c:v>0.96035499999999996</c:v>
                </c:pt>
                <c:pt idx="7313">
                  <c:v>0.960951</c:v>
                </c:pt>
                <c:pt idx="7314">
                  <c:v>0.95960100000000004</c:v>
                </c:pt>
                <c:pt idx="7315">
                  <c:v>0.95671899999999999</c:v>
                </c:pt>
                <c:pt idx="7316">
                  <c:v>0.95318099999999994</c:v>
                </c:pt>
                <c:pt idx="7317">
                  <c:v>0.95063200000000003</c:v>
                </c:pt>
                <c:pt idx="7318">
                  <c:v>0.95019200000000004</c:v>
                </c:pt>
                <c:pt idx="7319">
                  <c:v>0.95192900000000003</c:v>
                </c:pt>
                <c:pt idx="7320">
                  <c:v>0.95576799999999995</c:v>
                </c:pt>
                <c:pt idx="7321">
                  <c:v>0.96135999999999999</c:v>
                </c:pt>
                <c:pt idx="7322">
                  <c:v>0.96745700000000001</c:v>
                </c:pt>
                <c:pt idx="7323">
                  <c:v>0.97241599999999995</c:v>
                </c:pt>
                <c:pt idx="7324">
                  <c:v>0.97505500000000001</c:v>
                </c:pt>
                <c:pt idx="7325">
                  <c:v>0.97518099999999996</c:v>
                </c:pt>
                <c:pt idx="7326">
                  <c:v>0.97350000000000003</c:v>
                </c:pt>
                <c:pt idx="7327">
                  <c:v>0.97034299999999996</c:v>
                </c:pt>
                <c:pt idx="7328">
                  <c:v>0.96532799999999996</c:v>
                </c:pt>
                <c:pt idx="7329">
                  <c:v>0.95869400000000005</c:v>
                </c:pt>
                <c:pt idx="7330">
                  <c:v>0.95134600000000002</c:v>
                </c:pt>
                <c:pt idx="7331">
                  <c:v>0.94430000000000003</c:v>
                </c:pt>
                <c:pt idx="7332">
                  <c:v>0.93867100000000003</c:v>
                </c:pt>
                <c:pt idx="7333">
                  <c:v>0.93528100000000003</c:v>
                </c:pt>
                <c:pt idx="7334">
                  <c:v>0.93493499999999996</c:v>
                </c:pt>
                <c:pt idx="7335">
                  <c:v>0.93808199999999997</c:v>
                </c:pt>
                <c:pt idx="7336">
                  <c:v>0.94365500000000002</c:v>
                </c:pt>
                <c:pt idx="7337">
                  <c:v>0.94998099999999996</c:v>
                </c:pt>
                <c:pt idx="7338">
                  <c:v>0.954843</c:v>
                </c:pt>
                <c:pt idx="7339">
                  <c:v>0.95480799999999999</c:v>
                </c:pt>
                <c:pt idx="7340">
                  <c:v>0.94910700000000003</c:v>
                </c:pt>
                <c:pt idx="7341">
                  <c:v>0.94153200000000004</c:v>
                </c:pt>
                <c:pt idx="7342">
                  <c:v>0.93589900000000004</c:v>
                </c:pt>
                <c:pt idx="7343">
                  <c:v>0.933589</c:v>
                </c:pt>
                <c:pt idx="7344">
                  <c:v>0.93456899999999998</c:v>
                </c:pt>
                <c:pt idx="7345">
                  <c:v>0.937801</c:v>
                </c:pt>
                <c:pt idx="7346">
                  <c:v>0.94231699999999996</c:v>
                </c:pt>
                <c:pt idx="7347">
                  <c:v>0.94827700000000004</c:v>
                </c:pt>
                <c:pt idx="7348">
                  <c:v>0.95588600000000001</c:v>
                </c:pt>
                <c:pt idx="7349">
                  <c:v>0.96453500000000003</c:v>
                </c:pt>
                <c:pt idx="7350">
                  <c:v>0.97333599999999998</c:v>
                </c:pt>
                <c:pt idx="7351">
                  <c:v>0.98170299999999999</c:v>
                </c:pt>
                <c:pt idx="7352">
                  <c:v>0.98892800000000003</c:v>
                </c:pt>
                <c:pt idx="7353">
                  <c:v>0.99372000000000005</c:v>
                </c:pt>
                <c:pt idx="7354">
                  <c:v>0.99553599999999998</c:v>
                </c:pt>
                <c:pt idx="7355">
                  <c:v>0.99518399999999996</c:v>
                </c:pt>
                <c:pt idx="7356">
                  <c:v>0.99365300000000001</c:v>
                </c:pt>
                <c:pt idx="7357">
                  <c:v>0.99174499999999999</c:v>
                </c:pt>
                <c:pt idx="7358">
                  <c:v>0.99014400000000002</c:v>
                </c:pt>
                <c:pt idx="7359">
                  <c:v>0.98933199999999999</c:v>
                </c:pt>
                <c:pt idx="7360">
                  <c:v>0.98968</c:v>
                </c:pt>
                <c:pt idx="7361">
                  <c:v>0.99148700000000001</c:v>
                </c:pt>
                <c:pt idx="7362">
                  <c:v>0.99480299999999999</c:v>
                </c:pt>
                <c:pt idx="7363">
                  <c:v>0.99894099999999997</c:v>
                </c:pt>
                <c:pt idx="7364">
                  <c:v>1.0029079999999999</c:v>
                </c:pt>
                <c:pt idx="7365">
                  <c:v>1.00634</c:v>
                </c:pt>
                <c:pt idx="7366">
                  <c:v>1.0093859999999999</c:v>
                </c:pt>
                <c:pt idx="7367">
                  <c:v>1.0120549999999999</c:v>
                </c:pt>
                <c:pt idx="7368">
                  <c:v>1.0135479999999999</c:v>
                </c:pt>
                <c:pt idx="7369">
                  <c:v>1.0127699999999999</c:v>
                </c:pt>
                <c:pt idx="7370">
                  <c:v>1.0095559999999999</c:v>
                </c:pt>
                <c:pt idx="7371">
                  <c:v>1.004783</c:v>
                </c:pt>
                <c:pt idx="7372">
                  <c:v>0.99944299999999997</c:v>
                </c:pt>
                <c:pt idx="7373">
                  <c:v>0.994004</c:v>
                </c:pt>
                <c:pt idx="7374">
                  <c:v>0.98854900000000001</c:v>
                </c:pt>
                <c:pt idx="7375">
                  <c:v>0.98311899999999997</c:v>
                </c:pt>
                <c:pt idx="7376">
                  <c:v>0.97816700000000001</c:v>
                </c:pt>
                <c:pt idx="7377">
                  <c:v>0.97450999999999999</c:v>
                </c:pt>
                <c:pt idx="7378">
                  <c:v>0.972854</c:v>
                </c:pt>
                <c:pt idx="7379">
                  <c:v>0.97390900000000002</c:v>
                </c:pt>
                <c:pt idx="7380">
                  <c:v>0.97844900000000001</c:v>
                </c:pt>
                <c:pt idx="7381">
                  <c:v>0.98644600000000005</c:v>
                </c:pt>
                <c:pt idx="7382">
                  <c:v>0.99604499999999996</c:v>
                </c:pt>
                <c:pt idx="7383">
                  <c:v>1.004329</c:v>
                </c:pt>
                <c:pt idx="7384">
                  <c:v>1.009374</c:v>
                </c:pt>
                <c:pt idx="7385">
                  <c:v>1.0109840000000001</c:v>
                </c:pt>
                <c:pt idx="7386">
                  <c:v>1.009881</c:v>
                </c:pt>
                <c:pt idx="7387">
                  <c:v>1.0068360000000001</c:v>
                </c:pt>
                <c:pt idx="7388">
                  <c:v>1.0030680000000001</c:v>
                </c:pt>
                <c:pt idx="7389">
                  <c:v>1.000178</c:v>
                </c:pt>
                <c:pt idx="7390">
                  <c:v>0.99872399999999995</c:v>
                </c:pt>
                <c:pt idx="7391">
                  <c:v>0.99848700000000001</c:v>
                </c:pt>
                <c:pt idx="7392">
                  <c:v>0.999722</c:v>
                </c:pt>
                <c:pt idx="7393">
                  <c:v>1.003131</c:v>
                </c:pt>
                <c:pt idx="7394">
                  <c:v>1.0092080000000001</c:v>
                </c:pt>
                <c:pt idx="7395">
                  <c:v>1.017469</c:v>
                </c:pt>
                <c:pt idx="7396">
                  <c:v>1.0263469999999999</c:v>
                </c:pt>
                <c:pt idx="7397">
                  <c:v>1.0337529999999999</c:v>
                </c:pt>
                <c:pt idx="7398">
                  <c:v>1.0380290000000001</c:v>
                </c:pt>
                <c:pt idx="7399">
                  <c:v>1.038902</c:v>
                </c:pt>
                <c:pt idx="7400">
                  <c:v>1.0371220000000001</c:v>
                </c:pt>
                <c:pt idx="7401">
                  <c:v>1.033417</c:v>
                </c:pt>
                <c:pt idx="7402">
                  <c:v>1.028775</c:v>
                </c:pt>
                <c:pt idx="7403">
                  <c:v>1.0249710000000001</c:v>
                </c:pt>
                <c:pt idx="7404">
                  <c:v>1.023495</c:v>
                </c:pt>
                <c:pt idx="7405">
                  <c:v>1.0245249999999999</c:v>
                </c:pt>
                <c:pt idx="7406">
                  <c:v>1.02708</c:v>
                </c:pt>
                <c:pt idx="7407">
                  <c:v>1.0299799999999999</c:v>
                </c:pt>
                <c:pt idx="7408">
                  <c:v>1.0324549999999999</c:v>
                </c:pt>
                <c:pt idx="7409">
                  <c:v>1.033612</c:v>
                </c:pt>
                <c:pt idx="7410">
                  <c:v>1.0326759999999999</c:v>
                </c:pt>
                <c:pt idx="7411">
                  <c:v>1.029431</c:v>
                </c:pt>
                <c:pt idx="7412">
                  <c:v>1.023636</c:v>
                </c:pt>
                <c:pt idx="7413">
                  <c:v>1.0153399999999999</c:v>
                </c:pt>
                <c:pt idx="7414">
                  <c:v>1.0055689999999999</c:v>
                </c:pt>
                <c:pt idx="7415">
                  <c:v>0.99574600000000002</c:v>
                </c:pt>
                <c:pt idx="7416">
                  <c:v>0.98736100000000004</c:v>
                </c:pt>
                <c:pt idx="7417">
                  <c:v>0.98165000000000002</c:v>
                </c:pt>
                <c:pt idx="7418">
                  <c:v>0.97877700000000001</c:v>
                </c:pt>
                <c:pt idx="7419">
                  <c:v>0.97814800000000002</c:v>
                </c:pt>
                <c:pt idx="7420">
                  <c:v>0.97923800000000005</c:v>
                </c:pt>
                <c:pt idx="7421">
                  <c:v>0.98228899999999997</c:v>
                </c:pt>
                <c:pt idx="7422">
                  <c:v>0.98741800000000002</c:v>
                </c:pt>
                <c:pt idx="7423">
                  <c:v>0.99307599999999996</c:v>
                </c:pt>
                <c:pt idx="7424">
                  <c:v>0.99739100000000003</c:v>
                </c:pt>
                <c:pt idx="7425">
                  <c:v>0.99977199999999999</c:v>
                </c:pt>
                <c:pt idx="7426">
                  <c:v>1.000343</c:v>
                </c:pt>
                <c:pt idx="7427">
                  <c:v>0.99917800000000001</c:v>
                </c:pt>
                <c:pt idx="7428">
                  <c:v>0.99618899999999999</c:v>
                </c:pt>
                <c:pt idx="7429">
                  <c:v>0.99169399999999996</c:v>
                </c:pt>
                <c:pt idx="7430">
                  <c:v>0.98675599999999997</c:v>
                </c:pt>
                <c:pt idx="7431">
                  <c:v>0.98293799999999998</c:v>
                </c:pt>
                <c:pt idx="7432">
                  <c:v>0.98184300000000002</c:v>
                </c:pt>
                <c:pt idx="7433">
                  <c:v>0.98395500000000002</c:v>
                </c:pt>
                <c:pt idx="7434">
                  <c:v>0.98831400000000003</c:v>
                </c:pt>
                <c:pt idx="7435">
                  <c:v>0.99387999999999999</c:v>
                </c:pt>
                <c:pt idx="7436">
                  <c:v>1.000289</c:v>
                </c:pt>
                <c:pt idx="7437">
                  <c:v>1.007063</c:v>
                </c:pt>
                <c:pt idx="7438">
                  <c:v>1.0128509999999999</c:v>
                </c:pt>
                <c:pt idx="7439">
                  <c:v>1.015898</c:v>
                </c:pt>
                <c:pt idx="7440">
                  <c:v>1.0155209999999999</c:v>
                </c:pt>
                <c:pt idx="7441">
                  <c:v>1.0127330000000001</c:v>
                </c:pt>
                <c:pt idx="7442">
                  <c:v>1.0089570000000001</c:v>
                </c:pt>
                <c:pt idx="7443">
                  <c:v>1.0049680000000001</c:v>
                </c:pt>
                <c:pt idx="7444">
                  <c:v>1.001118</c:v>
                </c:pt>
                <c:pt idx="7445">
                  <c:v>0.99804199999999998</c:v>
                </c:pt>
                <c:pt idx="7446">
                  <c:v>0.99652499999999999</c:v>
                </c:pt>
                <c:pt idx="7447">
                  <c:v>0.99655300000000002</c:v>
                </c:pt>
                <c:pt idx="7448">
                  <c:v>0.99750399999999995</c:v>
                </c:pt>
                <c:pt idx="7449">
                  <c:v>0.99881299999999995</c:v>
                </c:pt>
                <c:pt idx="7450">
                  <c:v>1.000359</c:v>
                </c:pt>
                <c:pt idx="7451">
                  <c:v>1.0021659999999999</c:v>
                </c:pt>
                <c:pt idx="7452">
                  <c:v>1.0037339999999999</c:v>
                </c:pt>
                <c:pt idx="7453">
                  <c:v>1.0044360000000001</c:v>
                </c:pt>
                <c:pt idx="7454">
                  <c:v>1.003627</c:v>
                </c:pt>
                <c:pt idx="7455">
                  <c:v>1.0006539999999999</c:v>
                </c:pt>
                <c:pt idx="7456">
                  <c:v>0.99561500000000003</c:v>
                </c:pt>
                <c:pt idx="7457">
                  <c:v>0.98983900000000002</c:v>
                </c:pt>
                <c:pt idx="7458">
                  <c:v>0.98477800000000004</c:v>
                </c:pt>
                <c:pt idx="7459">
                  <c:v>0.980209</c:v>
                </c:pt>
                <c:pt idx="7460">
                  <c:v>0.97513300000000003</c:v>
                </c:pt>
                <c:pt idx="7461">
                  <c:v>0.96951699999999996</c:v>
                </c:pt>
                <c:pt idx="7462">
                  <c:v>0.96382800000000002</c:v>
                </c:pt>
                <c:pt idx="7463">
                  <c:v>0.95860299999999998</c:v>
                </c:pt>
                <c:pt idx="7464">
                  <c:v>0.95453299999999996</c:v>
                </c:pt>
                <c:pt idx="7465">
                  <c:v>0.95201599999999997</c:v>
                </c:pt>
                <c:pt idx="7466">
                  <c:v>0.950928</c:v>
                </c:pt>
                <c:pt idx="7467">
                  <c:v>0.95128199999999996</c:v>
                </c:pt>
                <c:pt idx="7468">
                  <c:v>0.95362100000000005</c:v>
                </c:pt>
                <c:pt idx="7469">
                  <c:v>0.95748699999999998</c:v>
                </c:pt>
                <c:pt idx="7470">
                  <c:v>0.96146699999999996</c:v>
                </c:pt>
                <c:pt idx="7471">
                  <c:v>0.96489400000000003</c:v>
                </c:pt>
                <c:pt idx="7472">
                  <c:v>0.96748800000000001</c:v>
                </c:pt>
                <c:pt idx="7473">
                  <c:v>0.96906400000000004</c:v>
                </c:pt>
                <c:pt idx="7474">
                  <c:v>0.969611</c:v>
                </c:pt>
                <c:pt idx="7475">
                  <c:v>0.96898799999999996</c:v>
                </c:pt>
                <c:pt idx="7476">
                  <c:v>0.96743299999999999</c:v>
                </c:pt>
                <c:pt idx="7477">
                  <c:v>0.96581099999999998</c:v>
                </c:pt>
                <c:pt idx="7478">
                  <c:v>0.96487299999999998</c:v>
                </c:pt>
                <c:pt idx="7479">
                  <c:v>0.96528700000000001</c:v>
                </c:pt>
                <c:pt idx="7480">
                  <c:v>0.96771499999999999</c:v>
                </c:pt>
                <c:pt idx="7481">
                  <c:v>0.97180100000000003</c:v>
                </c:pt>
                <c:pt idx="7482">
                  <c:v>0.97663100000000003</c:v>
                </c:pt>
                <c:pt idx="7483">
                  <c:v>0.98182899999999995</c:v>
                </c:pt>
                <c:pt idx="7484">
                  <c:v>0.98735300000000004</c:v>
                </c:pt>
                <c:pt idx="7485">
                  <c:v>0.99279700000000004</c:v>
                </c:pt>
                <c:pt idx="7486">
                  <c:v>0.99727100000000002</c:v>
                </c:pt>
                <c:pt idx="7487">
                  <c:v>0.99978</c:v>
                </c:pt>
                <c:pt idx="7488">
                  <c:v>0.99945200000000001</c:v>
                </c:pt>
                <c:pt idx="7489">
                  <c:v>0.99616000000000005</c:v>
                </c:pt>
                <c:pt idx="7490">
                  <c:v>0.99062300000000003</c:v>
                </c:pt>
                <c:pt idx="7491">
                  <c:v>0.98355899999999996</c:v>
                </c:pt>
                <c:pt idx="7492">
                  <c:v>0.97574099999999997</c:v>
                </c:pt>
                <c:pt idx="7493">
                  <c:v>0.96811499999999995</c:v>
                </c:pt>
                <c:pt idx="7494">
                  <c:v>0.96124200000000004</c:v>
                </c:pt>
                <c:pt idx="7495">
                  <c:v>0.95567899999999995</c:v>
                </c:pt>
                <c:pt idx="7496">
                  <c:v>0.95203800000000005</c:v>
                </c:pt>
                <c:pt idx="7497">
                  <c:v>0.95004500000000003</c:v>
                </c:pt>
                <c:pt idx="7498">
                  <c:v>0.94887200000000005</c:v>
                </c:pt>
                <c:pt idx="7499">
                  <c:v>0.94820000000000004</c:v>
                </c:pt>
                <c:pt idx="7500">
                  <c:v>0.94809200000000005</c:v>
                </c:pt>
                <c:pt idx="7501">
                  <c:v>0.94847000000000004</c:v>
                </c:pt>
                <c:pt idx="7502">
                  <c:v>0.94920300000000002</c:v>
                </c:pt>
                <c:pt idx="7503">
                  <c:v>0.95025099999999996</c:v>
                </c:pt>
                <c:pt idx="7504">
                  <c:v>0.95131900000000003</c:v>
                </c:pt>
                <c:pt idx="7505">
                  <c:v>0.95178799999999997</c:v>
                </c:pt>
                <c:pt idx="7506">
                  <c:v>0.95103300000000002</c:v>
                </c:pt>
                <c:pt idx="7507">
                  <c:v>0.948658</c:v>
                </c:pt>
                <c:pt idx="7508">
                  <c:v>0.94503800000000004</c:v>
                </c:pt>
                <c:pt idx="7509">
                  <c:v>0.94126900000000002</c:v>
                </c:pt>
                <c:pt idx="7510">
                  <c:v>0.93828100000000003</c:v>
                </c:pt>
                <c:pt idx="7511">
                  <c:v>0.93639899999999998</c:v>
                </c:pt>
                <c:pt idx="7512">
                  <c:v>0.935581</c:v>
                </c:pt>
                <c:pt idx="7513">
                  <c:v>0.93604900000000002</c:v>
                </c:pt>
                <c:pt idx="7514">
                  <c:v>0.93836200000000003</c:v>
                </c:pt>
                <c:pt idx="7515">
                  <c:v>0.94273399999999996</c:v>
                </c:pt>
                <c:pt idx="7516">
                  <c:v>0.94877699999999998</c:v>
                </c:pt>
                <c:pt idx="7517">
                  <c:v>0.95592999999999995</c:v>
                </c:pt>
                <c:pt idx="7518">
                  <c:v>0.96315300000000004</c:v>
                </c:pt>
                <c:pt idx="7519">
                  <c:v>0.96882800000000002</c:v>
                </c:pt>
                <c:pt idx="7520">
                  <c:v>0.97221400000000002</c:v>
                </c:pt>
                <c:pt idx="7521">
                  <c:v>0.97378399999999998</c:v>
                </c:pt>
                <c:pt idx="7522">
                  <c:v>0.97433599999999998</c:v>
                </c:pt>
                <c:pt idx="7523">
                  <c:v>0.97474300000000003</c:v>
                </c:pt>
                <c:pt idx="7524">
                  <c:v>0.97561500000000001</c:v>
                </c:pt>
                <c:pt idx="7525">
                  <c:v>0.97662099999999996</c:v>
                </c:pt>
                <c:pt idx="7526">
                  <c:v>0.97683200000000003</c:v>
                </c:pt>
                <c:pt idx="7527">
                  <c:v>0.97598399999999996</c:v>
                </c:pt>
                <c:pt idx="7528">
                  <c:v>0.97487699999999999</c:v>
                </c:pt>
                <c:pt idx="7529">
                  <c:v>0.97453299999999998</c:v>
                </c:pt>
                <c:pt idx="7530">
                  <c:v>0.97544200000000003</c:v>
                </c:pt>
                <c:pt idx="7531">
                  <c:v>0.97767599999999999</c:v>
                </c:pt>
                <c:pt idx="7532">
                  <c:v>0.98106000000000004</c:v>
                </c:pt>
                <c:pt idx="7533">
                  <c:v>0.98478299999999996</c:v>
                </c:pt>
                <c:pt idx="7534">
                  <c:v>0.98722200000000004</c:v>
                </c:pt>
                <c:pt idx="7535">
                  <c:v>0.98666299999999996</c:v>
                </c:pt>
                <c:pt idx="7536">
                  <c:v>0.98220300000000005</c:v>
                </c:pt>
                <c:pt idx="7537">
                  <c:v>0.97414699999999999</c:v>
                </c:pt>
                <c:pt idx="7538">
                  <c:v>0.96412299999999995</c:v>
                </c:pt>
                <c:pt idx="7539">
                  <c:v>0.95426200000000005</c:v>
                </c:pt>
                <c:pt idx="7540">
                  <c:v>0.94591199999999998</c:v>
                </c:pt>
                <c:pt idx="7541">
                  <c:v>0.93971099999999996</c:v>
                </c:pt>
                <c:pt idx="7542">
                  <c:v>0.93623400000000001</c:v>
                </c:pt>
                <c:pt idx="7543">
                  <c:v>0.93606199999999995</c:v>
                </c:pt>
                <c:pt idx="7544">
                  <c:v>0.93930000000000002</c:v>
                </c:pt>
                <c:pt idx="7545">
                  <c:v>0.94507600000000003</c:v>
                </c:pt>
                <c:pt idx="7546">
                  <c:v>0.95215499999999997</c:v>
                </c:pt>
                <c:pt idx="7547">
                  <c:v>0.95952000000000004</c:v>
                </c:pt>
                <c:pt idx="7548">
                  <c:v>0.96618199999999999</c:v>
                </c:pt>
                <c:pt idx="7549">
                  <c:v>0.97146500000000002</c:v>
                </c:pt>
                <c:pt idx="7550">
                  <c:v>0.97504000000000002</c:v>
                </c:pt>
                <c:pt idx="7551">
                  <c:v>0.97674700000000003</c:v>
                </c:pt>
                <c:pt idx="7552">
                  <c:v>0.97633099999999995</c:v>
                </c:pt>
                <c:pt idx="7553">
                  <c:v>0.97386099999999998</c:v>
                </c:pt>
                <c:pt idx="7554">
                  <c:v>0.97088399999999997</c:v>
                </c:pt>
                <c:pt idx="7555">
                  <c:v>0.969661</c:v>
                </c:pt>
                <c:pt idx="7556">
                  <c:v>0.97128800000000004</c:v>
                </c:pt>
                <c:pt idx="7557">
                  <c:v>0.97504400000000002</c:v>
                </c:pt>
                <c:pt idx="7558">
                  <c:v>0.97986899999999999</c:v>
                </c:pt>
                <c:pt idx="7559">
                  <c:v>0.98523700000000003</c:v>
                </c:pt>
                <c:pt idx="7560">
                  <c:v>0.99001799999999995</c:v>
                </c:pt>
                <c:pt idx="7561">
                  <c:v>0.99290699999999998</c:v>
                </c:pt>
                <c:pt idx="7562">
                  <c:v>0.99368699999999999</c:v>
                </c:pt>
                <c:pt idx="7563">
                  <c:v>0.99321999999999999</c:v>
                </c:pt>
                <c:pt idx="7564">
                  <c:v>0.993093</c:v>
                </c:pt>
                <c:pt idx="7565">
                  <c:v>0.99460800000000005</c:v>
                </c:pt>
                <c:pt idx="7566">
                  <c:v>0.99796600000000002</c:v>
                </c:pt>
                <c:pt idx="7567">
                  <c:v>1.0030209999999999</c:v>
                </c:pt>
                <c:pt idx="7568">
                  <c:v>1.00953</c:v>
                </c:pt>
                <c:pt idx="7569">
                  <c:v>1.0162100000000001</c:v>
                </c:pt>
                <c:pt idx="7570">
                  <c:v>1.021209</c:v>
                </c:pt>
                <c:pt idx="7571">
                  <c:v>1.023382</c:v>
                </c:pt>
                <c:pt idx="7572">
                  <c:v>1.022403</c:v>
                </c:pt>
                <c:pt idx="7573">
                  <c:v>1.018632</c:v>
                </c:pt>
                <c:pt idx="7574">
                  <c:v>1.012815</c:v>
                </c:pt>
                <c:pt idx="7575">
                  <c:v>1.005987</c:v>
                </c:pt>
                <c:pt idx="7576">
                  <c:v>0.99943199999999999</c:v>
                </c:pt>
                <c:pt idx="7577">
                  <c:v>0.99386699999999994</c:v>
                </c:pt>
                <c:pt idx="7578">
                  <c:v>0.98961299999999996</c:v>
                </c:pt>
                <c:pt idx="7579">
                  <c:v>0.98692999999999997</c:v>
                </c:pt>
                <c:pt idx="7580">
                  <c:v>0.98575299999999999</c:v>
                </c:pt>
                <c:pt idx="7581">
                  <c:v>0.98573599999999995</c:v>
                </c:pt>
                <c:pt idx="7582">
                  <c:v>0.98638999999999999</c:v>
                </c:pt>
                <c:pt idx="7583">
                  <c:v>0.98756299999999997</c:v>
                </c:pt>
                <c:pt idx="7584">
                  <c:v>0.98893900000000001</c:v>
                </c:pt>
                <c:pt idx="7585">
                  <c:v>0.98936000000000002</c:v>
                </c:pt>
                <c:pt idx="7586">
                  <c:v>0.98791700000000005</c:v>
                </c:pt>
                <c:pt idx="7587">
                  <c:v>0.98502800000000001</c:v>
                </c:pt>
                <c:pt idx="7588">
                  <c:v>0.98189700000000002</c:v>
                </c:pt>
                <c:pt idx="7589">
                  <c:v>0.97955099999999995</c:v>
                </c:pt>
                <c:pt idx="7590">
                  <c:v>0.97881799999999997</c:v>
                </c:pt>
                <c:pt idx="7591">
                  <c:v>0.980321</c:v>
                </c:pt>
                <c:pt idx="7592">
                  <c:v>0.98404899999999995</c:v>
                </c:pt>
                <c:pt idx="7593">
                  <c:v>0.98954900000000001</c:v>
                </c:pt>
                <c:pt idx="7594">
                  <c:v>0.99634100000000003</c:v>
                </c:pt>
                <c:pt idx="7595">
                  <c:v>1.003377</c:v>
                </c:pt>
                <c:pt idx="7596">
                  <c:v>1.008902</c:v>
                </c:pt>
                <c:pt idx="7597">
                  <c:v>1.0117849999999999</c:v>
                </c:pt>
                <c:pt idx="7598">
                  <c:v>1.0123770000000001</c:v>
                </c:pt>
                <c:pt idx="7599">
                  <c:v>1.0116849999999999</c:v>
                </c:pt>
                <c:pt idx="7600">
                  <c:v>1.010216</c:v>
                </c:pt>
                <c:pt idx="7601">
                  <c:v>1.0084960000000001</c:v>
                </c:pt>
                <c:pt idx="7602">
                  <c:v>1.0076069999999999</c:v>
                </c:pt>
                <c:pt idx="7603">
                  <c:v>1.0080769999999999</c:v>
                </c:pt>
                <c:pt idx="7604">
                  <c:v>1.009282</c:v>
                </c:pt>
                <c:pt idx="7605">
                  <c:v>1.0106120000000001</c:v>
                </c:pt>
                <c:pt idx="7606">
                  <c:v>1.0126310000000001</c:v>
                </c:pt>
                <c:pt idx="7607">
                  <c:v>1.015976</c:v>
                </c:pt>
                <c:pt idx="7608">
                  <c:v>1.020089</c:v>
                </c:pt>
                <c:pt idx="7609">
                  <c:v>1.024302</c:v>
                </c:pt>
                <c:pt idx="7610">
                  <c:v>1.028667</c:v>
                </c:pt>
                <c:pt idx="7611">
                  <c:v>1.034287</c:v>
                </c:pt>
                <c:pt idx="7612">
                  <c:v>1.042694</c:v>
                </c:pt>
                <c:pt idx="7613">
                  <c:v>1.0521229999999999</c:v>
                </c:pt>
                <c:pt idx="7614">
                  <c:v>1.057768</c:v>
                </c:pt>
                <c:pt idx="7615">
                  <c:v>1.057277</c:v>
                </c:pt>
                <c:pt idx="7616">
                  <c:v>1.052055</c:v>
                </c:pt>
                <c:pt idx="7617">
                  <c:v>1.0441819999999999</c:v>
                </c:pt>
                <c:pt idx="7618">
                  <c:v>1.0347280000000001</c:v>
                </c:pt>
                <c:pt idx="7619">
                  <c:v>1.0246029999999999</c:v>
                </c:pt>
                <c:pt idx="7620">
                  <c:v>1.0151289999999999</c:v>
                </c:pt>
                <c:pt idx="7621">
                  <c:v>1.007501</c:v>
                </c:pt>
                <c:pt idx="7622">
                  <c:v>1.002405</c:v>
                </c:pt>
                <c:pt idx="7623">
                  <c:v>0.999587</c:v>
                </c:pt>
                <c:pt idx="7624">
                  <c:v>0.99834599999999996</c:v>
                </c:pt>
                <c:pt idx="7625">
                  <c:v>0.99832100000000001</c:v>
                </c:pt>
                <c:pt idx="7626">
                  <c:v>0.99882199999999999</c:v>
                </c:pt>
                <c:pt idx="7627">
                  <c:v>0.99890800000000002</c:v>
                </c:pt>
                <c:pt idx="7628">
                  <c:v>0.99819000000000002</c:v>
                </c:pt>
                <c:pt idx="7629">
                  <c:v>0.99636499999999995</c:v>
                </c:pt>
                <c:pt idx="7630">
                  <c:v>0.99308200000000002</c:v>
                </c:pt>
                <c:pt idx="7631">
                  <c:v>0.98875299999999999</c:v>
                </c:pt>
                <c:pt idx="7632">
                  <c:v>0.984649</c:v>
                </c:pt>
                <c:pt idx="7633">
                  <c:v>0.98191600000000001</c:v>
                </c:pt>
                <c:pt idx="7634">
                  <c:v>0.98080299999999998</c:v>
                </c:pt>
                <c:pt idx="7635">
                  <c:v>0.98118300000000003</c:v>
                </c:pt>
                <c:pt idx="7636">
                  <c:v>0.98327799999999999</c:v>
                </c:pt>
                <c:pt idx="7637">
                  <c:v>0.98700600000000005</c:v>
                </c:pt>
                <c:pt idx="7638">
                  <c:v>0.99156699999999998</c:v>
                </c:pt>
                <c:pt idx="7639">
                  <c:v>0.99616499999999997</c:v>
                </c:pt>
                <c:pt idx="7640">
                  <c:v>1.0000100000000001</c:v>
                </c:pt>
                <c:pt idx="7641">
                  <c:v>1.0023789999999999</c:v>
                </c:pt>
                <c:pt idx="7642">
                  <c:v>1.002939</c:v>
                </c:pt>
                <c:pt idx="7643">
                  <c:v>1.0015510000000001</c:v>
                </c:pt>
                <c:pt idx="7644">
                  <c:v>0.99842500000000001</c:v>
                </c:pt>
                <c:pt idx="7645">
                  <c:v>0.99438499999999996</c:v>
                </c:pt>
                <c:pt idx="7646">
                  <c:v>0.99092499999999994</c:v>
                </c:pt>
                <c:pt idx="7647">
                  <c:v>0.98960700000000001</c:v>
                </c:pt>
                <c:pt idx="7648">
                  <c:v>0.99112100000000003</c:v>
                </c:pt>
                <c:pt idx="7649">
                  <c:v>0.99536100000000005</c:v>
                </c:pt>
                <c:pt idx="7650">
                  <c:v>1.0018089999999999</c:v>
                </c:pt>
                <c:pt idx="7651">
                  <c:v>1.009387</c:v>
                </c:pt>
                <c:pt idx="7652">
                  <c:v>1.016518</c:v>
                </c:pt>
                <c:pt idx="7653">
                  <c:v>1.021442</c:v>
                </c:pt>
                <c:pt idx="7654">
                  <c:v>1.0227820000000001</c:v>
                </c:pt>
                <c:pt idx="7655">
                  <c:v>1.020654</c:v>
                </c:pt>
                <c:pt idx="7656">
                  <c:v>1.01654</c:v>
                </c:pt>
                <c:pt idx="7657">
                  <c:v>1.0109809999999999</c:v>
                </c:pt>
                <c:pt idx="7658">
                  <c:v>1.003045</c:v>
                </c:pt>
                <c:pt idx="7659">
                  <c:v>0.99324199999999996</c:v>
                </c:pt>
                <c:pt idx="7660">
                  <c:v>0.98387400000000003</c:v>
                </c:pt>
                <c:pt idx="7661">
                  <c:v>0.97646699999999997</c:v>
                </c:pt>
                <c:pt idx="7662">
                  <c:v>0.97014800000000001</c:v>
                </c:pt>
                <c:pt idx="7663">
                  <c:v>0.962086</c:v>
                </c:pt>
                <c:pt idx="7664">
                  <c:v>0.95206500000000005</c:v>
                </c:pt>
                <c:pt idx="7665">
                  <c:v>0.94392100000000001</c:v>
                </c:pt>
                <c:pt idx="7666">
                  <c:v>0.94042300000000001</c:v>
                </c:pt>
                <c:pt idx="7667">
                  <c:v>0.94120999999999999</c:v>
                </c:pt>
                <c:pt idx="7668">
                  <c:v>0.94483200000000001</c:v>
                </c:pt>
                <c:pt idx="7669">
                  <c:v>0.94944499999999998</c:v>
                </c:pt>
                <c:pt idx="7670">
                  <c:v>0.95266799999999996</c:v>
                </c:pt>
                <c:pt idx="7671">
                  <c:v>0.95290799999999998</c:v>
                </c:pt>
                <c:pt idx="7672">
                  <c:v>0.95045900000000005</c:v>
                </c:pt>
                <c:pt idx="7673">
                  <c:v>0.94679199999999997</c:v>
                </c:pt>
                <c:pt idx="7674">
                  <c:v>0.94364999999999999</c:v>
                </c:pt>
                <c:pt idx="7675">
                  <c:v>0.94256600000000001</c:v>
                </c:pt>
                <c:pt idx="7676">
                  <c:v>0.94414500000000001</c:v>
                </c:pt>
                <c:pt idx="7677">
                  <c:v>0.94786499999999996</c:v>
                </c:pt>
                <c:pt idx="7678">
                  <c:v>0.95272000000000001</c:v>
                </c:pt>
                <c:pt idx="7679">
                  <c:v>0.95790600000000004</c:v>
                </c:pt>
                <c:pt idx="7680">
                  <c:v>0.96266099999999999</c:v>
                </c:pt>
                <c:pt idx="7681">
                  <c:v>0.96599400000000002</c:v>
                </c:pt>
                <c:pt idx="7682">
                  <c:v>0.96748800000000001</c:v>
                </c:pt>
                <c:pt idx="7683">
                  <c:v>0.96788799999999997</c:v>
                </c:pt>
                <c:pt idx="7684">
                  <c:v>0.96818000000000004</c:v>
                </c:pt>
                <c:pt idx="7685">
                  <c:v>0.96829299999999996</c:v>
                </c:pt>
                <c:pt idx="7686">
                  <c:v>0.96755000000000002</c:v>
                </c:pt>
                <c:pt idx="7687">
                  <c:v>0.966032</c:v>
                </c:pt>
                <c:pt idx="7688">
                  <c:v>0.96486099999999997</c:v>
                </c:pt>
                <c:pt idx="7689">
                  <c:v>0.96511899999999995</c:v>
                </c:pt>
                <c:pt idx="7690">
                  <c:v>0.96668299999999996</c:v>
                </c:pt>
                <c:pt idx="7691">
                  <c:v>0.96885299999999996</c:v>
                </c:pt>
                <c:pt idx="7692">
                  <c:v>0.97149200000000002</c:v>
                </c:pt>
                <c:pt idx="7693">
                  <c:v>0.97489199999999998</c:v>
                </c:pt>
                <c:pt idx="7694">
                  <c:v>0.979298</c:v>
                </c:pt>
                <c:pt idx="7695">
                  <c:v>0.98459799999999997</c:v>
                </c:pt>
                <c:pt idx="7696">
                  <c:v>0.98965899999999996</c:v>
                </c:pt>
                <c:pt idx="7697">
                  <c:v>0.99250499999999997</c:v>
                </c:pt>
                <c:pt idx="7698">
                  <c:v>0.99213799999999996</c:v>
                </c:pt>
                <c:pt idx="7699">
                  <c:v>0.98906099999999997</c:v>
                </c:pt>
                <c:pt idx="7700">
                  <c:v>0.983796</c:v>
                </c:pt>
                <c:pt idx="7701">
                  <c:v>0.97669700000000004</c:v>
                </c:pt>
                <c:pt idx="7702">
                  <c:v>0.96854799999999996</c:v>
                </c:pt>
                <c:pt idx="7703">
                  <c:v>0.95998000000000006</c:v>
                </c:pt>
                <c:pt idx="7704">
                  <c:v>0.95140499999999995</c:v>
                </c:pt>
                <c:pt idx="7705">
                  <c:v>0.94364899999999996</c:v>
                </c:pt>
                <c:pt idx="7706">
                  <c:v>0.93757299999999999</c:v>
                </c:pt>
                <c:pt idx="7707">
                  <c:v>0.93343100000000001</c:v>
                </c:pt>
                <c:pt idx="7708">
                  <c:v>0.93150999999999995</c:v>
                </c:pt>
                <c:pt idx="7709">
                  <c:v>0.93252800000000002</c:v>
                </c:pt>
                <c:pt idx="7710">
                  <c:v>0.93647999999999998</c:v>
                </c:pt>
                <c:pt idx="7711">
                  <c:v>0.94211999999999996</c:v>
                </c:pt>
                <c:pt idx="7712">
                  <c:v>0.94752999999999998</c:v>
                </c:pt>
                <c:pt idx="7713">
                  <c:v>0.95128299999999999</c:v>
                </c:pt>
                <c:pt idx="7714">
                  <c:v>0.95350500000000005</c:v>
                </c:pt>
                <c:pt idx="7715">
                  <c:v>0.95474800000000004</c:v>
                </c:pt>
                <c:pt idx="7716">
                  <c:v>0.95459499999999997</c:v>
                </c:pt>
                <c:pt idx="7717">
                  <c:v>0.95271399999999995</c:v>
                </c:pt>
                <c:pt idx="7718">
                  <c:v>0.95029300000000005</c:v>
                </c:pt>
                <c:pt idx="7719">
                  <c:v>0.94866200000000001</c:v>
                </c:pt>
                <c:pt idx="7720">
                  <c:v>0.94769700000000001</c:v>
                </c:pt>
                <c:pt idx="7721">
                  <c:v>0.947129</c:v>
                </c:pt>
                <c:pt idx="7722">
                  <c:v>0.94723900000000005</c:v>
                </c:pt>
                <c:pt idx="7723">
                  <c:v>0.94750800000000002</c:v>
                </c:pt>
                <c:pt idx="7724">
                  <c:v>0.94736299999999996</c:v>
                </c:pt>
                <c:pt idx="7725">
                  <c:v>0.94813000000000003</c:v>
                </c:pt>
                <c:pt idx="7726">
                  <c:v>0.95112399999999997</c:v>
                </c:pt>
                <c:pt idx="7727">
                  <c:v>0.95578399999999997</c:v>
                </c:pt>
                <c:pt idx="7728">
                  <c:v>0.96126400000000001</c:v>
                </c:pt>
                <c:pt idx="7729">
                  <c:v>0.96686300000000003</c:v>
                </c:pt>
                <c:pt idx="7730">
                  <c:v>0.971526</c:v>
                </c:pt>
                <c:pt idx="7731">
                  <c:v>0.97445499999999996</c:v>
                </c:pt>
                <c:pt idx="7732">
                  <c:v>0.97560100000000005</c:v>
                </c:pt>
                <c:pt idx="7733">
                  <c:v>0.97546500000000003</c:v>
                </c:pt>
                <c:pt idx="7734">
                  <c:v>0.97445700000000002</c:v>
                </c:pt>
                <c:pt idx="7735">
                  <c:v>0.97306999999999999</c:v>
                </c:pt>
                <c:pt idx="7736">
                  <c:v>0.97239299999999995</c:v>
                </c:pt>
                <c:pt idx="7737">
                  <c:v>0.97333400000000003</c:v>
                </c:pt>
                <c:pt idx="7738">
                  <c:v>0.97586600000000001</c:v>
                </c:pt>
                <c:pt idx="7739">
                  <c:v>0.97940300000000002</c:v>
                </c:pt>
                <c:pt idx="7740">
                  <c:v>0.98323700000000003</c:v>
                </c:pt>
                <c:pt idx="7741">
                  <c:v>0.98692899999999995</c:v>
                </c:pt>
                <c:pt idx="7742">
                  <c:v>0.99018899999999999</c:v>
                </c:pt>
                <c:pt idx="7743">
                  <c:v>0.992282</c:v>
                </c:pt>
                <c:pt idx="7744">
                  <c:v>0.99234599999999995</c:v>
                </c:pt>
                <c:pt idx="7745">
                  <c:v>0.98977000000000004</c:v>
                </c:pt>
                <c:pt idx="7746">
                  <c:v>0.98444100000000001</c:v>
                </c:pt>
                <c:pt idx="7747">
                  <c:v>0.97691399999999995</c:v>
                </c:pt>
                <c:pt idx="7748">
                  <c:v>0.96801199999999998</c:v>
                </c:pt>
                <c:pt idx="7749">
                  <c:v>0.958727</c:v>
                </c:pt>
                <c:pt idx="7750">
                  <c:v>0.95050100000000004</c:v>
                </c:pt>
                <c:pt idx="7751">
                  <c:v>0.94493799999999994</c:v>
                </c:pt>
                <c:pt idx="7752">
                  <c:v>0.94282699999999997</c:v>
                </c:pt>
                <c:pt idx="7753">
                  <c:v>0.94373499999999999</c:v>
                </c:pt>
                <c:pt idx="7754">
                  <c:v>0.94625899999999996</c:v>
                </c:pt>
                <c:pt idx="7755">
                  <c:v>0.94898800000000005</c:v>
                </c:pt>
                <c:pt idx="7756">
                  <c:v>0.95185799999999998</c:v>
                </c:pt>
                <c:pt idx="7757">
                  <c:v>0.95571499999999998</c:v>
                </c:pt>
                <c:pt idx="7758">
                  <c:v>0.96101800000000004</c:v>
                </c:pt>
                <c:pt idx="7759">
                  <c:v>0.96766600000000003</c:v>
                </c:pt>
                <c:pt idx="7760">
                  <c:v>0.97497199999999995</c:v>
                </c:pt>
                <c:pt idx="7761">
                  <c:v>0.98147099999999998</c:v>
                </c:pt>
                <c:pt idx="7762">
                  <c:v>0.98552399999999996</c:v>
                </c:pt>
                <c:pt idx="7763">
                  <c:v>0.98602900000000004</c:v>
                </c:pt>
                <c:pt idx="7764">
                  <c:v>0.98261299999999996</c:v>
                </c:pt>
                <c:pt idx="7765">
                  <c:v>0.97617900000000002</c:v>
                </c:pt>
                <c:pt idx="7766">
                  <c:v>0.96924999999999994</c:v>
                </c:pt>
                <c:pt idx="7767">
                  <c:v>0.96467800000000004</c:v>
                </c:pt>
                <c:pt idx="7768">
                  <c:v>0.96370699999999998</c:v>
                </c:pt>
                <c:pt idx="7769">
                  <c:v>0.965615</c:v>
                </c:pt>
                <c:pt idx="7770">
                  <c:v>0.96941699999999997</c:v>
                </c:pt>
                <c:pt idx="7771">
                  <c:v>0.97529600000000005</c:v>
                </c:pt>
                <c:pt idx="7772">
                  <c:v>0.98396399999999995</c:v>
                </c:pt>
                <c:pt idx="7773">
                  <c:v>0.99509099999999995</c:v>
                </c:pt>
                <c:pt idx="7774">
                  <c:v>1.0069090000000001</c:v>
                </c:pt>
                <c:pt idx="7775">
                  <c:v>1.017271</c:v>
                </c:pt>
                <c:pt idx="7776">
                  <c:v>1.0246930000000001</c:v>
                </c:pt>
                <c:pt idx="7777">
                  <c:v>1.0284450000000001</c:v>
                </c:pt>
                <c:pt idx="7778">
                  <c:v>1.0283850000000001</c:v>
                </c:pt>
                <c:pt idx="7779">
                  <c:v>1.0253369999999999</c:v>
                </c:pt>
                <c:pt idx="7780">
                  <c:v>1.020624</c:v>
                </c:pt>
                <c:pt idx="7781">
                  <c:v>1.015304</c:v>
                </c:pt>
                <c:pt idx="7782">
                  <c:v>1.0104949999999999</c:v>
                </c:pt>
                <c:pt idx="7783">
                  <c:v>1.0069049999999999</c:v>
                </c:pt>
                <c:pt idx="7784">
                  <c:v>1.004257</c:v>
                </c:pt>
                <c:pt idx="7785">
                  <c:v>1.0021960000000001</c:v>
                </c:pt>
                <c:pt idx="7786">
                  <c:v>1.0011270000000001</c:v>
                </c:pt>
                <c:pt idx="7787">
                  <c:v>1.0015320000000001</c:v>
                </c:pt>
                <c:pt idx="7788">
                  <c:v>1.0030060000000001</c:v>
                </c:pt>
                <c:pt idx="7789">
                  <c:v>1.004594</c:v>
                </c:pt>
                <c:pt idx="7790">
                  <c:v>1.0053339999999999</c:v>
                </c:pt>
                <c:pt idx="7791">
                  <c:v>1.004392</c:v>
                </c:pt>
                <c:pt idx="7792">
                  <c:v>1.0006889999999999</c:v>
                </c:pt>
                <c:pt idx="7793">
                  <c:v>0.99305500000000002</c:v>
                </c:pt>
                <c:pt idx="7794">
                  <c:v>0.98279399999999995</c:v>
                </c:pt>
                <c:pt idx="7795">
                  <c:v>0.97387500000000005</c:v>
                </c:pt>
                <c:pt idx="7796">
                  <c:v>0.96926299999999999</c:v>
                </c:pt>
                <c:pt idx="7797">
                  <c:v>0.96956699999999996</c:v>
                </c:pt>
                <c:pt idx="7798">
                  <c:v>0.97395900000000002</c:v>
                </c:pt>
                <c:pt idx="7799">
                  <c:v>0.98080299999999998</c:v>
                </c:pt>
                <c:pt idx="7800">
                  <c:v>0.98877499999999996</c:v>
                </c:pt>
                <c:pt idx="7801">
                  <c:v>0.99726099999999995</c:v>
                </c:pt>
                <c:pt idx="7802">
                  <c:v>1.0052099999999999</c:v>
                </c:pt>
                <c:pt idx="7803">
                  <c:v>1.0100849999999999</c:v>
                </c:pt>
                <c:pt idx="7804">
                  <c:v>1.009179</c:v>
                </c:pt>
                <c:pt idx="7805">
                  <c:v>1.0032700000000001</c:v>
                </c:pt>
                <c:pt idx="7806">
                  <c:v>0.99645399999999995</c:v>
                </c:pt>
                <c:pt idx="7807">
                  <c:v>0.99170499999999995</c:v>
                </c:pt>
                <c:pt idx="7808">
                  <c:v>0.98961399999999999</c:v>
                </c:pt>
                <c:pt idx="7809">
                  <c:v>0.98996300000000004</c:v>
                </c:pt>
                <c:pt idx="7810">
                  <c:v>0.99227399999999999</c:v>
                </c:pt>
                <c:pt idx="7811">
                  <c:v>0.99608300000000005</c:v>
                </c:pt>
                <c:pt idx="7812">
                  <c:v>1.001144</c:v>
                </c:pt>
                <c:pt idx="7813">
                  <c:v>1.0066280000000001</c:v>
                </c:pt>
                <c:pt idx="7814">
                  <c:v>1.0112639999999999</c:v>
                </c:pt>
                <c:pt idx="7815">
                  <c:v>1.0151399999999999</c:v>
                </c:pt>
                <c:pt idx="7816">
                  <c:v>1.0193669999999999</c:v>
                </c:pt>
                <c:pt idx="7817">
                  <c:v>1.024221</c:v>
                </c:pt>
                <c:pt idx="7818">
                  <c:v>1.029158</c:v>
                </c:pt>
                <c:pt idx="7819">
                  <c:v>1.033325</c:v>
                </c:pt>
                <c:pt idx="7820">
                  <c:v>1.035784</c:v>
                </c:pt>
                <c:pt idx="7821">
                  <c:v>1.0356829999999999</c:v>
                </c:pt>
                <c:pt idx="7822">
                  <c:v>1.0326090000000001</c:v>
                </c:pt>
                <c:pt idx="7823">
                  <c:v>1.027455</c:v>
                </c:pt>
                <c:pt idx="7824">
                  <c:v>1.0221359999999999</c:v>
                </c:pt>
                <c:pt idx="7825">
                  <c:v>1.018119</c:v>
                </c:pt>
                <c:pt idx="7826">
                  <c:v>1.015695</c:v>
                </c:pt>
                <c:pt idx="7827">
                  <c:v>1.014424</c:v>
                </c:pt>
                <c:pt idx="7828">
                  <c:v>1.013544</c:v>
                </c:pt>
                <c:pt idx="7829">
                  <c:v>1.012432</c:v>
                </c:pt>
                <c:pt idx="7830">
                  <c:v>1.010999</c:v>
                </c:pt>
                <c:pt idx="7831">
                  <c:v>1.0096290000000001</c:v>
                </c:pt>
                <c:pt idx="7832">
                  <c:v>1.0087839999999999</c:v>
                </c:pt>
                <c:pt idx="7833">
                  <c:v>1.007862</c:v>
                </c:pt>
                <c:pt idx="7834">
                  <c:v>1.005385</c:v>
                </c:pt>
                <c:pt idx="7835">
                  <c:v>1.0009760000000001</c:v>
                </c:pt>
                <c:pt idx="7836">
                  <c:v>0.99591499999999999</c:v>
                </c:pt>
                <c:pt idx="7837">
                  <c:v>0.99252399999999996</c:v>
                </c:pt>
                <c:pt idx="7838">
                  <c:v>0.99318700000000004</c:v>
                </c:pt>
                <c:pt idx="7839">
                  <c:v>0.99711700000000003</c:v>
                </c:pt>
                <c:pt idx="7840">
                  <c:v>0.99990999999999997</c:v>
                </c:pt>
                <c:pt idx="7841">
                  <c:v>0.99900999999999995</c:v>
                </c:pt>
                <c:pt idx="7842">
                  <c:v>0.99602999999999997</c:v>
                </c:pt>
                <c:pt idx="7843">
                  <c:v>0.99360700000000002</c:v>
                </c:pt>
                <c:pt idx="7844">
                  <c:v>0.99318600000000001</c:v>
                </c:pt>
                <c:pt idx="7845">
                  <c:v>0.99486600000000003</c:v>
                </c:pt>
                <c:pt idx="7846">
                  <c:v>0.99763900000000005</c:v>
                </c:pt>
                <c:pt idx="7847">
                  <c:v>1.000184</c:v>
                </c:pt>
                <c:pt idx="7848">
                  <c:v>1.0019149999999999</c:v>
                </c:pt>
                <c:pt idx="7849">
                  <c:v>1.0027170000000001</c:v>
                </c:pt>
                <c:pt idx="7850">
                  <c:v>1.002367</c:v>
                </c:pt>
                <c:pt idx="7851">
                  <c:v>1.0007839999999999</c:v>
                </c:pt>
                <c:pt idx="7852">
                  <c:v>0.99832100000000001</c:v>
                </c:pt>
                <c:pt idx="7853">
                  <c:v>0.99558100000000005</c:v>
                </c:pt>
                <c:pt idx="7854">
                  <c:v>0.99331700000000001</c:v>
                </c:pt>
                <c:pt idx="7855">
                  <c:v>0.99282400000000004</c:v>
                </c:pt>
                <c:pt idx="7856">
                  <c:v>0.99531000000000003</c:v>
                </c:pt>
                <c:pt idx="7857">
                  <c:v>1.000766</c:v>
                </c:pt>
                <c:pt idx="7858">
                  <c:v>1.0081629999999999</c:v>
                </c:pt>
                <c:pt idx="7859">
                  <c:v>1.0161180000000001</c:v>
                </c:pt>
                <c:pt idx="7860">
                  <c:v>1.022867</c:v>
                </c:pt>
                <c:pt idx="7861">
                  <c:v>1.0265390000000001</c:v>
                </c:pt>
                <c:pt idx="7862">
                  <c:v>1.026303</c:v>
                </c:pt>
                <c:pt idx="7863">
                  <c:v>1.0227550000000001</c:v>
                </c:pt>
                <c:pt idx="7864">
                  <c:v>1.0170429999999999</c:v>
                </c:pt>
                <c:pt idx="7865">
                  <c:v>1.009987</c:v>
                </c:pt>
                <c:pt idx="7866">
                  <c:v>1.0021500000000001</c:v>
                </c:pt>
                <c:pt idx="7867">
                  <c:v>0.99442900000000001</c:v>
                </c:pt>
                <c:pt idx="7868">
                  <c:v>0.98784899999999998</c:v>
                </c:pt>
                <c:pt idx="7869">
                  <c:v>0.98231800000000002</c:v>
                </c:pt>
                <c:pt idx="7870">
                  <c:v>0.97658599999999995</c:v>
                </c:pt>
                <c:pt idx="7871">
                  <c:v>0.97050000000000003</c:v>
                </c:pt>
                <c:pt idx="7872">
                  <c:v>0.96562199999999998</c:v>
                </c:pt>
                <c:pt idx="7873">
                  <c:v>0.96334699999999995</c:v>
                </c:pt>
                <c:pt idx="7874">
                  <c:v>0.96371099999999998</c:v>
                </c:pt>
                <c:pt idx="7875">
                  <c:v>0.96552700000000002</c:v>
                </c:pt>
                <c:pt idx="7876">
                  <c:v>0.96720099999999998</c:v>
                </c:pt>
                <c:pt idx="7877">
                  <c:v>0.96741200000000005</c:v>
                </c:pt>
                <c:pt idx="7878">
                  <c:v>0.96548</c:v>
                </c:pt>
                <c:pt idx="7879">
                  <c:v>0.96149499999999999</c:v>
                </c:pt>
                <c:pt idx="7880">
                  <c:v>0.95633599999999996</c:v>
                </c:pt>
                <c:pt idx="7881">
                  <c:v>0.95142899999999997</c:v>
                </c:pt>
                <c:pt idx="7882">
                  <c:v>0.94819600000000004</c:v>
                </c:pt>
                <c:pt idx="7883">
                  <c:v>0.94778499999999999</c:v>
                </c:pt>
                <c:pt idx="7884">
                  <c:v>0.95020099999999996</c:v>
                </c:pt>
                <c:pt idx="7885">
                  <c:v>0.95383600000000002</c:v>
                </c:pt>
                <c:pt idx="7886">
                  <c:v>0.95691000000000004</c:v>
                </c:pt>
                <c:pt idx="7887">
                  <c:v>0.95896099999999995</c:v>
                </c:pt>
                <c:pt idx="7888">
                  <c:v>0.96074899999999996</c:v>
                </c:pt>
                <c:pt idx="7889">
                  <c:v>0.96321999999999997</c:v>
                </c:pt>
                <c:pt idx="7890">
                  <c:v>0.96690200000000004</c:v>
                </c:pt>
                <c:pt idx="7891">
                  <c:v>0.97139699999999995</c:v>
                </c:pt>
                <c:pt idx="7892">
                  <c:v>0.97532300000000005</c:v>
                </c:pt>
                <c:pt idx="7893">
                  <c:v>0.97763900000000004</c:v>
                </c:pt>
                <c:pt idx="7894">
                  <c:v>0.97832799999999998</c:v>
                </c:pt>
                <c:pt idx="7895">
                  <c:v>0.97770699999999999</c:v>
                </c:pt>
                <c:pt idx="7896">
                  <c:v>0.97600699999999996</c:v>
                </c:pt>
                <c:pt idx="7897">
                  <c:v>0.97397900000000004</c:v>
                </c:pt>
                <c:pt idx="7898">
                  <c:v>0.97264099999999998</c:v>
                </c:pt>
                <c:pt idx="7899">
                  <c:v>0.97205900000000001</c:v>
                </c:pt>
                <c:pt idx="7900">
                  <c:v>0.97195200000000004</c:v>
                </c:pt>
                <c:pt idx="7901">
                  <c:v>0.97270999999999996</c:v>
                </c:pt>
                <c:pt idx="7902">
                  <c:v>0.97479000000000005</c:v>
                </c:pt>
                <c:pt idx="7903">
                  <c:v>0.97795699999999997</c:v>
                </c:pt>
                <c:pt idx="7904">
                  <c:v>0.98142399999999996</c:v>
                </c:pt>
                <c:pt idx="7905">
                  <c:v>0.98440700000000003</c:v>
                </c:pt>
                <c:pt idx="7906">
                  <c:v>0.98634200000000005</c:v>
                </c:pt>
                <c:pt idx="7907">
                  <c:v>0.98682899999999996</c:v>
                </c:pt>
                <c:pt idx="7908">
                  <c:v>0.98541599999999996</c:v>
                </c:pt>
                <c:pt idx="7909">
                  <c:v>0.98168299999999997</c:v>
                </c:pt>
                <c:pt idx="7910">
                  <c:v>0.97591000000000006</c:v>
                </c:pt>
                <c:pt idx="7911">
                  <c:v>0.96890900000000002</c:v>
                </c:pt>
                <c:pt idx="7912">
                  <c:v>0.96110700000000004</c:v>
                </c:pt>
                <c:pt idx="7913">
                  <c:v>0.95292500000000002</c:v>
                </c:pt>
                <c:pt idx="7914">
                  <c:v>0.94564400000000004</c:v>
                </c:pt>
                <c:pt idx="7915">
                  <c:v>0.94044300000000003</c:v>
                </c:pt>
                <c:pt idx="7916">
                  <c:v>0.93683799999999995</c:v>
                </c:pt>
                <c:pt idx="7917">
                  <c:v>0.93356499999999998</c:v>
                </c:pt>
                <c:pt idx="7918">
                  <c:v>0.93070299999999995</c:v>
                </c:pt>
                <c:pt idx="7919">
                  <c:v>0.92934499999999998</c:v>
                </c:pt>
                <c:pt idx="7920">
                  <c:v>0.93001100000000003</c:v>
                </c:pt>
                <c:pt idx="7921">
                  <c:v>0.93262599999999996</c:v>
                </c:pt>
                <c:pt idx="7922">
                  <c:v>0.93681899999999996</c:v>
                </c:pt>
                <c:pt idx="7923">
                  <c:v>0.94177500000000003</c:v>
                </c:pt>
                <c:pt idx="7924">
                  <c:v>0.94704299999999997</c:v>
                </c:pt>
                <c:pt idx="7925">
                  <c:v>0.95257199999999997</c:v>
                </c:pt>
                <c:pt idx="7926">
                  <c:v>0.957534</c:v>
                </c:pt>
                <c:pt idx="7927">
                  <c:v>0.96103899999999998</c:v>
                </c:pt>
                <c:pt idx="7928">
                  <c:v>0.96340400000000004</c:v>
                </c:pt>
                <c:pt idx="7929">
                  <c:v>0.96517399999999998</c:v>
                </c:pt>
                <c:pt idx="7930">
                  <c:v>0.96602299999999997</c:v>
                </c:pt>
                <c:pt idx="7931">
                  <c:v>0.96530700000000003</c:v>
                </c:pt>
                <c:pt idx="7932">
                  <c:v>0.96326900000000004</c:v>
                </c:pt>
                <c:pt idx="7933">
                  <c:v>0.96103899999999998</c:v>
                </c:pt>
                <c:pt idx="7934">
                  <c:v>0.959619</c:v>
                </c:pt>
                <c:pt idx="7935">
                  <c:v>0.95983499999999999</c:v>
                </c:pt>
                <c:pt idx="7936">
                  <c:v>0.96248699999999998</c:v>
                </c:pt>
                <c:pt idx="7937">
                  <c:v>0.967449</c:v>
                </c:pt>
                <c:pt idx="7938">
                  <c:v>0.97339600000000004</c:v>
                </c:pt>
                <c:pt idx="7939">
                  <c:v>0.97913300000000003</c:v>
                </c:pt>
                <c:pt idx="7940">
                  <c:v>0.98419299999999998</c:v>
                </c:pt>
                <c:pt idx="7941">
                  <c:v>0.98834699999999998</c:v>
                </c:pt>
                <c:pt idx="7942">
                  <c:v>0.99140600000000001</c:v>
                </c:pt>
                <c:pt idx="7943">
                  <c:v>0.99290800000000001</c:v>
                </c:pt>
                <c:pt idx="7944">
                  <c:v>0.99242300000000006</c:v>
                </c:pt>
                <c:pt idx="7945">
                  <c:v>0.99037699999999995</c:v>
                </c:pt>
                <c:pt idx="7946">
                  <c:v>0.98776600000000003</c:v>
                </c:pt>
                <c:pt idx="7947">
                  <c:v>0.98527399999999998</c:v>
                </c:pt>
                <c:pt idx="7948">
                  <c:v>0.98307800000000001</c:v>
                </c:pt>
                <c:pt idx="7949">
                  <c:v>0.98112999999999995</c:v>
                </c:pt>
                <c:pt idx="7950">
                  <c:v>0.97940700000000003</c:v>
                </c:pt>
                <c:pt idx="7951">
                  <c:v>0.97805799999999998</c:v>
                </c:pt>
                <c:pt idx="7952">
                  <c:v>0.97692999999999997</c:v>
                </c:pt>
                <c:pt idx="7953">
                  <c:v>0.97564700000000004</c:v>
                </c:pt>
                <c:pt idx="7954">
                  <c:v>0.97426400000000002</c:v>
                </c:pt>
                <c:pt idx="7955">
                  <c:v>0.97259300000000004</c:v>
                </c:pt>
                <c:pt idx="7956">
                  <c:v>0.96993399999999996</c:v>
                </c:pt>
                <c:pt idx="7957">
                  <c:v>0.96603300000000003</c:v>
                </c:pt>
                <c:pt idx="7958">
                  <c:v>0.96130599999999999</c:v>
                </c:pt>
                <c:pt idx="7959">
                  <c:v>0.956453</c:v>
                </c:pt>
                <c:pt idx="7960">
                  <c:v>0.95184800000000003</c:v>
                </c:pt>
                <c:pt idx="7961">
                  <c:v>0.94735999999999998</c:v>
                </c:pt>
                <c:pt idx="7962">
                  <c:v>0.94346399999999997</c:v>
                </c:pt>
                <c:pt idx="7963">
                  <c:v>0.94138699999999997</c:v>
                </c:pt>
                <c:pt idx="7964">
                  <c:v>0.94172500000000003</c:v>
                </c:pt>
                <c:pt idx="7965">
                  <c:v>0.94423000000000001</c:v>
                </c:pt>
                <c:pt idx="7966">
                  <c:v>0.94841699999999995</c:v>
                </c:pt>
                <c:pt idx="7967">
                  <c:v>0.953762</c:v>
                </c:pt>
                <c:pt idx="7968">
                  <c:v>0.95998799999999995</c:v>
                </c:pt>
                <c:pt idx="7969">
                  <c:v>0.96717399999999998</c:v>
                </c:pt>
                <c:pt idx="7970">
                  <c:v>0.97494800000000004</c:v>
                </c:pt>
                <c:pt idx="7971">
                  <c:v>0.98182599999999998</c:v>
                </c:pt>
                <c:pt idx="7972">
                  <c:v>0.98651800000000001</c:v>
                </c:pt>
                <c:pt idx="7973">
                  <c:v>0.98920200000000003</c:v>
                </c:pt>
                <c:pt idx="7974">
                  <c:v>0.99056699999999998</c:v>
                </c:pt>
                <c:pt idx="7975">
                  <c:v>0.99069499999999999</c:v>
                </c:pt>
                <c:pt idx="7976">
                  <c:v>0.98984499999999997</c:v>
                </c:pt>
                <c:pt idx="7977">
                  <c:v>0.98937600000000003</c:v>
                </c:pt>
                <c:pt idx="7978">
                  <c:v>0.99072199999999999</c:v>
                </c:pt>
                <c:pt idx="7979">
                  <c:v>0.99433899999999997</c:v>
                </c:pt>
                <c:pt idx="7980">
                  <c:v>1.000162</c:v>
                </c:pt>
                <c:pt idx="7981">
                  <c:v>1.007819</c:v>
                </c:pt>
                <c:pt idx="7982">
                  <c:v>1.0161210000000001</c:v>
                </c:pt>
                <c:pt idx="7983">
                  <c:v>1.0229459999999999</c:v>
                </c:pt>
                <c:pt idx="7984">
                  <c:v>1.026497</c:v>
                </c:pt>
                <c:pt idx="7985">
                  <c:v>1.0267520000000001</c:v>
                </c:pt>
                <c:pt idx="7986">
                  <c:v>1.0246310000000001</c:v>
                </c:pt>
                <c:pt idx="7987">
                  <c:v>1.0208440000000001</c:v>
                </c:pt>
                <c:pt idx="7988">
                  <c:v>1.016116</c:v>
                </c:pt>
                <c:pt idx="7989">
                  <c:v>1.0108269999999999</c:v>
                </c:pt>
                <c:pt idx="7990">
                  <c:v>1.00545</c:v>
                </c:pt>
                <c:pt idx="7991">
                  <c:v>1.001477</c:v>
                </c:pt>
                <c:pt idx="7992">
                  <c:v>0.99996399999999996</c:v>
                </c:pt>
                <c:pt idx="7993">
                  <c:v>0.99986699999999995</c:v>
                </c:pt>
                <c:pt idx="7994">
                  <c:v>0.99909599999999998</c:v>
                </c:pt>
                <c:pt idx="7995">
                  <c:v>0.99684099999999998</c:v>
                </c:pt>
                <c:pt idx="7996">
                  <c:v>0.993842</c:v>
                </c:pt>
                <c:pt idx="7997">
                  <c:v>0.99062700000000004</c:v>
                </c:pt>
                <c:pt idx="7998">
                  <c:v>0.98679799999999995</c:v>
                </c:pt>
                <c:pt idx="7999">
                  <c:v>0.98197699999999999</c:v>
                </c:pt>
                <c:pt idx="8000">
                  <c:v>0.97635799999999995</c:v>
                </c:pt>
                <c:pt idx="8001">
                  <c:v>0.970912</c:v>
                </c:pt>
                <c:pt idx="8002">
                  <c:v>0.96745000000000003</c:v>
                </c:pt>
                <c:pt idx="8003">
                  <c:v>0.96723000000000003</c:v>
                </c:pt>
                <c:pt idx="8004">
                  <c:v>0.96968500000000002</c:v>
                </c:pt>
                <c:pt idx="8005">
                  <c:v>0.97336199999999995</c:v>
                </c:pt>
                <c:pt idx="8006">
                  <c:v>0.97758599999999996</c:v>
                </c:pt>
                <c:pt idx="8007">
                  <c:v>0.98216099999999995</c:v>
                </c:pt>
                <c:pt idx="8008">
                  <c:v>0.98653599999999997</c:v>
                </c:pt>
                <c:pt idx="8009">
                  <c:v>0.99043800000000004</c:v>
                </c:pt>
                <c:pt idx="8010">
                  <c:v>0.99380900000000005</c:v>
                </c:pt>
                <c:pt idx="8011">
                  <c:v>0.996089</c:v>
                </c:pt>
                <c:pt idx="8012">
                  <c:v>0.99695400000000001</c:v>
                </c:pt>
                <c:pt idx="8013">
                  <c:v>0.99654900000000002</c:v>
                </c:pt>
                <c:pt idx="8014">
                  <c:v>0.99502800000000002</c:v>
                </c:pt>
                <c:pt idx="8015">
                  <c:v>0.99329400000000001</c:v>
                </c:pt>
                <c:pt idx="8016">
                  <c:v>0.99287599999999998</c:v>
                </c:pt>
                <c:pt idx="8017">
                  <c:v>0.99430700000000005</c:v>
                </c:pt>
                <c:pt idx="8018">
                  <c:v>0.99689399999999995</c:v>
                </c:pt>
                <c:pt idx="8019">
                  <c:v>1.000192</c:v>
                </c:pt>
                <c:pt idx="8020">
                  <c:v>1.004624</c:v>
                </c:pt>
                <c:pt idx="8021">
                  <c:v>1.0102580000000001</c:v>
                </c:pt>
                <c:pt idx="8022">
                  <c:v>1.016143</c:v>
                </c:pt>
                <c:pt idx="8023">
                  <c:v>1.021001</c:v>
                </c:pt>
                <c:pt idx="8024">
                  <c:v>1.0240750000000001</c:v>
                </c:pt>
                <c:pt idx="8025">
                  <c:v>1.025598</c:v>
                </c:pt>
                <c:pt idx="8026">
                  <c:v>1.0263040000000001</c:v>
                </c:pt>
                <c:pt idx="8027">
                  <c:v>1.0263469999999999</c:v>
                </c:pt>
                <c:pt idx="8028">
                  <c:v>1.025374</c:v>
                </c:pt>
                <c:pt idx="8029">
                  <c:v>1.02336</c:v>
                </c:pt>
                <c:pt idx="8030">
                  <c:v>1.020027</c:v>
                </c:pt>
                <c:pt idx="8031">
                  <c:v>1.0151399999999999</c:v>
                </c:pt>
                <c:pt idx="8032">
                  <c:v>1.0100150000000001</c:v>
                </c:pt>
                <c:pt idx="8033">
                  <c:v>1.006319</c:v>
                </c:pt>
                <c:pt idx="8034">
                  <c:v>1.004149</c:v>
                </c:pt>
                <c:pt idx="8035">
                  <c:v>1.002572</c:v>
                </c:pt>
                <c:pt idx="8036">
                  <c:v>1.000907</c:v>
                </c:pt>
                <c:pt idx="8037">
                  <c:v>0.99913700000000005</c:v>
                </c:pt>
                <c:pt idx="8038">
                  <c:v>0.99779300000000004</c:v>
                </c:pt>
                <c:pt idx="8039">
                  <c:v>0.99690100000000004</c:v>
                </c:pt>
                <c:pt idx="8040">
                  <c:v>0.99549900000000002</c:v>
                </c:pt>
                <c:pt idx="8041">
                  <c:v>0.99299800000000005</c:v>
                </c:pt>
                <c:pt idx="8042">
                  <c:v>0.98964200000000002</c:v>
                </c:pt>
                <c:pt idx="8043">
                  <c:v>0.98580299999999998</c:v>
                </c:pt>
                <c:pt idx="8044">
                  <c:v>0.98180299999999998</c:v>
                </c:pt>
                <c:pt idx="8045">
                  <c:v>0.97785200000000005</c:v>
                </c:pt>
                <c:pt idx="8046">
                  <c:v>0.97378900000000002</c:v>
                </c:pt>
                <c:pt idx="8047">
                  <c:v>0.96959099999999998</c:v>
                </c:pt>
                <c:pt idx="8048">
                  <c:v>0.96600399999999997</c:v>
                </c:pt>
                <c:pt idx="8049">
                  <c:v>0.96394000000000002</c:v>
                </c:pt>
                <c:pt idx="8050">
                  <c:v>0.96383200000000002</c:v>
                </c:pt>
                <c:pt idx="8051">
                  <c:v>0.96575999999999995</c:v>
                </c:pt>
                <c:pt idx="8052">
                  <c:v>0.96942099999999998</c:v>
                </c:pt>
                <c:pt idx="8053">
                  <c:v>0.97401199999999999</c:v>
                </c:pt>
                <c:pt idx="8054">
                  <c:v>0.97879000000000005</c:v>
                </c:pt>
                <c:pt idx="8055">
                  <c:v>0.98344399999999998</c:v>
                </c:pt>
                <c:pt idx="8056">
                  <c:v>0.98763299999999998</c:v>
                </c:pt>
                <c:pt idx="8057">
                  <c:v>0.99071900000000002</c:v>
                </c:pt>
                <c:pt idx="8058">
                  <c:v>0.99211499999999997</c:v>
                </c:pt>
                <c:pt idx="8059">
                  <c:v>0.99185699999999999</c:v>
                </c:pt>
                <c:pt idx="8060">
                  <c:v>0.990452</c:v>
                </c:pt>
                <c:pt idx="8061">
                  <c:v>0.98828199999999999</c:v>
                </c:pt>
                <c:pt idx="8062">
                  <c:v>0.98598300000000005</c:v>
                </c:pt>
                <c:pt idx="8063">
                  <c:v>0.984406</c:v>
                </c:pt>
                <c:pt idx="8064">
                  <c:v>0.98367000000000004</c:v>
                </c:pt>
                <c:pt idx="8065">
                  <c:v>0.98349200000000003</c:v>
                </c:pt>
                <c:pt idx="8066">
                  <c:v>0.984151</c:v>
                </c:pt>
                <c:pt idx="8067">
                  <c:v>0.98591300000000004</c:v>
                </c:pt>
                <c:pt idx="8068">
                  <c:v>0.988062</c:v>
                </c:pt>
                <c:pt idx="8069">
                  <c:v>0.98955899999999997</c:v>
                </c:pt>
                <c:pt idx="8070">
                  <c:v>0.99021899999999996</c:v>
                </c:pt>
                <c:pt idx="8071">
                  <c:v>0.99101799999999995</c:v>
                </c:pt>
                <c:pt idx="8072">
                  <c:v>0.99290699999999998</c:v>
                </c:pt>
                <c:pt idx="8073">
                  <c:v>0.99517299999999997</c:v>
                </c:pt>
                <c:pt idx="8074">
                  <c:v>0.99606399999999995</c:v>
                </c:pt>
                <c:pt idx="8075">
                  <c:v>0.99461100000000002</c:v>
                </c:pt>
                <c:pt idx="8076">
                  <c:v>0.99093799999999999</c:v>
                </c:pt>
                <c:pt idx="8077">
                  <c:v>0.98525799999999997</c:v>
                </c:pt>
                <c:pt idx="8078">
                  <c:v>0.97790299999999997</c:v>
                </c:pt>
                <c:pt idx="8079">
                  <c:v>0.96970500000000004</c:v>
                </c:pt>
                <c:pt idx="8080">
                  <c:v>0.96150899999999995</c:v>
                </c:pt>
                <c:pt idx="8081">
                  <c:v>0.95405099999999998</c:v>
                </c:pt>
                <c:pt idx="8082">
                  <c:v>0.94772400000000001</c:v>
                </c:pt>
                <c:pt idx="8083">
                  <c:v>0.94277599999999995</c:v>
                </c:pt>
                <c:pt idx="8084">
                  <c:v>0.93992500000000001</c:v>
                </c:pt>
                <c:pt idx="8085">
                  <c:v>0.93986199999999998</c:v>
                </c:pt>
                <c:pt idx="8086">
                  <c:v>0.94253799999999999</c:v>
                </c:pt>
                <c:pt idx="8087">
                  <c:v>0.94731200000000004</c:v>
                </c:pt>
                <c:pt idx="8088">
                  <c:v>0.953426</c:v>
                </c:pt>
                <c:pt idx="8089">
                  <c:v>0.960148</c:v>
                </c:pt>
                <c:pt idx="8090">
                  <c:v>0.96659899999999999</c:v>
                </c:pt>
                <c:pt idx="8091">
                  <c:v>0.97165000000000001</c:v>
                </c:pt>
                <c:pt idx="8092">
                  <c:v>0.97434299999999996</c:v>
                </c:pt>
                <c:pt idx="8093">
                  <c:v>0.97446299999999997</c:v>
                </c:pt>
                <c:pt idx="8094">
                  <c:v>0.97246900000000003</c:v>
                </c:pt>
                <c:pt idx="8095">
                  <c:v>0.96884099999999995</c:v>
                </c:pt>
                <c:pt idx="8096">
                  <c:v>0.96395200000000003</c:v>
                </c:pt>
                <c:pt idx="8097">
                  <c:v>0.95829900000000001</c:v>
                </c:pt>
                <c:pt idx="8098">
                  <c:v>0.95266099999999998</c:v>
                </c:pt>
                <c:pt idx="8099">
                  <c:v>0.94806999999999997</c:v>
                </c:pt>
                <c:pt idx="8100">
                  <c:v>0.94545400000000002</c:v>
                </c:pt>
                <c:pt idx="8101">
                  <c:v>0.94522899999999999</c:v>
                </c:pt>
                <c:pt idx="8102">
                  <c:v>0.94715400000000005</c:v>
                </c:pt>
                <c:pt idx="8103">
                  <c:v>0.95053299999999996</c:v>
                </c:pt>
                <c:pt idx="8104">
                  <c:v>0.95422200000000001</c:v>
                </c:pt>
                <c:pt idx="8105">
                  <c:v>0.95740499999999995</c:v>
                </c:pt>
                <c:pt idx="8106">
                  <c:v>0.96065199999999995</c:v>
                </c:pt>
                <c:pt idx="8107">
                  <c:v>0.96489000000000003</c:v>
                </c:pt>
                <c:pt idx="8108">
                  <c:v>0.969858</c:v>
                </c:pt>
                <c:pt idx="8109">
                  <c:v>0.97464399999999995</c:v>
                </c:pt>
                <c:pt idx="8110">
                  <c:v>0.97892800000000002</c:v>
                </c:pt>
                <c:pt idx="8111">
                  <c:v>0.98270299999999999</c:v>
                </c:pt>
                <c:pt idx="8112">
                  <c:v>0.98547200000000001</c:v>
                </c:pt>
                <c:pt idx="8113">
                  <c:v>0.98641500000000004</c:v>
                </c:pt>
                <c:pt idx="8114">
                  <c:v>0.98532200000000003</c:v>
                </c:pt>
                <c:pt idx="8115">
                  <c:v>0.98283200000000004</c:v>
                </c:pt>
                <c:pt idx="8116">
                  <c:v>0.97918700000000003</c:v>
                </c:pt>
                <c:pt idx="8117">
                  <c:v>0.97373200000000004</c:v>
                </c:pt>
                <c:pt idx="8118">
                  <c:v>0.96674199999999999</c:v>
                </c:pt>
                <c:pt idx="8119">
                  <c:v>0.95984100000000006</c:v>
                </c:pt>
                <c:pt idx="8120">
                  <c:v>0.95384100000000005</c:v>
                </c:pt>
                <c:pt idx="8121">
                  <c:v>0.94880200000000003</c:v>
                </c:pt>
                <c:pt idx="8122">
                  <c:v>0.94536299999999995</c:v>
                </c:pt>
                <c:pt idx="8123">
                  <c:v>0.94370399999999999</c:v>
                </c:pt>
                <c:pt idx="8124">
                  <c:v>0.94313899999999995</c:v>
                </c:pt>
                <c:pt idx="8125">
                  <c:v>0.94359700000000002</c:v>
                </c:pt>
                <c:pt idx="8126">
                  <c:v>0.94520199999999999</c:v>
                </c:pt>
                <c:pt idx="8127">
                  <c:v>0.94693000000000005</c:v>
                </c:pt>
                <c:pt idx="8128">
                  <c:v>0.94778499999999999</c:v>
                </c:pt>
                <c:pt idx="8129">
                  <c:v>0.94789699999999999</c:v>
                </c:pt>
                <c:pt idx="8130">
                  <c:v>0.94745900000000005</c:v>
                </c:pt>
                <c:pt idx="8131">
                  <c:v>0.94630400000000003</c:v>
                </c:pt>
                <c:pt idx="8132">
                  <c:v>0.94490600000000002</c:v>
                </c:pt>
                <c:pt idx="8133">
                  <c:v>0.94403599999999999</c:v>
                </c:pt>
                <c:pt idx="8134">
                  <c:v>0.94362000000000001</c:v>
                </c:pt>
                <c:pt idx="8135">
                  <c:v>0.94325199999999998</c:v>
                </c:pt>
                <c:pt idx="8136">
                  <c:v>0.94318900000000006</c:v>
                </c:pt>
                <c:pt idx="8137">
                  <c:v>0.94428800000000002</c:v>
                </c:pt>
                <c:pt idx="8138">
                  <c:v>0.94718100000000005</c:v>
                </c:pt>
                <c:pt idx="8139">
                  <c:v>0.95145299999999999</c:v>
                </c:pt>
                <c:pt idx="8140">
                  <c:v>0.955897</c:v>
                </c:pt>
                <c:pt idx="8141">
                  <c:v>0.95993200000000001</c:v>
                </c:pt>
                <c:pt idx="8142">
                  <c:v>0.96373299999999995</c:v>
                </c:pt>
                <c:pt idx="8143">
                  <c:v>0.96711199999999997</c:v>
                </c:pt>
                <c:pt idx="8144">
                  <c:v>0.96987999999999996</c:v>
                </c:pt>
                <c:pt idx="8145">
                  <c:v>0.97222900000000001</c:v>
                </c:pt>
                <c:pt idx="8146">
                  <c:v>0.97371600000000003</c:v>
                </c:pt>
                <c:pt idx="8147">
                  <c:v>0.97368299999999997</c:v>
                </c:pt>
                <c:pt idx="8148">
                  <c:v>0.97309000000000001</c:v>
                </c:pt>
                <c:pt idx="8149">
                  <c:v>0.97385999999999995</c:v>
                </c:pt>
                <c:pt idx="8150">
                  <c:v>0.97660599999999997</c:v>
                </c:pt>
                <c:pt idx="8151">
                  <c:v>0.97979899999999998</c:v>
                </c:pt>
                <c:pt idx="8152">
                  <c:v>0.98109299999999999</c:v>
                </c:pt>
                <c:pt idx="8153">
                  <c:v>0.97985699999999998</c:v>
                </c:pt>
                <c:pt idx="8154">
                  <c:v>0.97724</c:v>
                </c:pt>
                <c:pt idx="8155">
                  <c:v>0.97468900000000003</c:v>
                </c:pt>
                <c:pt idx="8156">
                  <c:v>0.97323099999999996</c:v>
                </c:pt>
                <c:pt idx="8157">
                  <c:v>0.97280900000000003</c:v>
                </c:pt>
                <c:pt idx="8158">
                  <c:v>0.97282199999999996</c:v>
                </c:pt>
                <c:pt idx="8159">
                  <c:v>0.97295500000000001</c:v>
                </c:pt>
                <c:pt idx="8160">
                  <c:v>0.97271700000000005</c:v>
                </c:pt>
                <c:pt idx="8161">
                  <c:v>0.97158800000000001</c:v>
                </c:pt>
                <c:pt idx="8162">
                  <c:v>0.96946900000000003</c:v>
                </c:pt>
                <c:pt idx="8163">
                  <c:v>0.96649499999999999</c:v>
                </c:pt>
                <c:pt idx="8164">
                  <c:v>0.96279899999999996</c:v>
                </c:pt>
                <c:pt idx="8165">
                  <c:v>0.958175</c:v>
                </c:pt>
                <c:pt idx="8166">
                  <c:v>0.95255999999999996</c:v>
                </c:pt>
                <c:pt idx="8167">
                  <c:v>0.94683200000000001</c:v>
                </c:pt>
                <c:pt idx="8168">
                  <c:v>0.94245599999999996</c:v>
                </c:pt>
                <c:pt idx="8169">
                  <c:v>0.94035299999999999</c:v>
                </c:pt>
                <c:pt idx="8170">
                  <c:v>0.94035400000000002</c:v>
                </c:pt>
                <c:pt idx="8171">
                  <c:v>0.94186899999999996</c:v>
                </c:pt>
                <c:pt idx="8172">
                  <c:v>0.94427099999999997</c:v>
                </c:pt>
                <c:pt idx="8173">
                  <c:v>0.94723900000000005</c:v>
                </c:pt>
                <c:pt idx="8174">
                  <c:v>0.95104299999999997</c:v>
                </c:pt>
                <c:pt idx="8175">
                  <c:v>0.95524100000000001</c:v>
                </c:pt>
                <c:pt idx="8176">
                  <c:v>0.95843199999999995</c:v>
                </c:pt>
                <c:pt idx="8177">
                  <c:v>0.95986899999999997</c:v>
                </c:pt>
                <c:pt idx="8178">
                  <c:v>0.96035599999999999</c:v>
                </c:pt>
                <c:pt idx="8179">
                  <c:v>0.96101800000000004</c:v>
                </c:pt>
                <c:pt idx="8180">
                  <c:v>0.96169499999999997</c:v>
                </c:pt>
                <c:pt idx="8181">
                  <c:v>0.96254600000000001</c:v>
                </c:pt>
                <c:pt idx="8182">
                  <c:v>0.96498899999999999</c:v>
                </c:pt>
                <c:pt idx="8183">
                  <c:v>0.96964099999999998</c:v>
                </c:pt>
                <c:pt idx="8184">
                  <c:v>0.97588200000000003</c:v>
                </c:pt>
                <c:pt idx="8185">
                  <c:v>0.98230200000000001</c:v>
                </c:pt>
                <c:pt idx="8186">
                  <c:v>0.98721199999999998</c:v>
                </c:pt>
                <c:pt idx="8187">
                  <c:v>0.99016700000000002</c:v>
                </c:pt>
                <c:pt idx="8188">
                  <c:v>0.99235300000000004</c:v>
                </c:pt>
                <c:pt idx="8189">
                  <c:v>0.99523799999999996</c:v>
                </c:pt>
                <c:pt idx="8190">
                  <c:v>0.99900999999999995</c:v>
                </c:pt>
                <c:pt idx="8191">
                  <c:v>1.0024839999999999</c:v>
                </c:pt>
                <c:pt idx="8192">
                  <c:v>1.0044390000000001</c:v>
                </c:pt>
                <c:pt idx="8193">
                  <c:v>1.0044550000000001</c:v>
                </c:pt>
                <c:pt idx="8194">
                  <c:v>1.0028999999999999</c:v>
                </c:pt>
                <c:pt idx="8195">
                  <c:v>1.0005409999999999</c:v>
                </c:pt>
                <c:pt idx="8196">
                  <c:v>0.99841400000000002</c:v>
                </c:pt>
                <c:pt idx="8197">
                  <c:v>0.99769699999999994</c:v>
                </c:pt>
                <c:pt idx="8198">
                  <c:v>0.99820200000000003</c:v>
                </c:pt>
                <c:pt idx="8199">
                  <c:v>0.998444</c:v>
                </c:pt>
                <c:pt idx="8200">
                  <c:v>0.99773199999999995</c:v>
                </c:pt>
                <c:pt idx="8201">
                  <c:v>0.99626199999999998</c:v>
                </c:pt>
                <c:pt idx="8202">
                  <c:v>0.99429100000000004</c:v>
                </c:pt>
                <c:pt idx="8203">
                  <c:v>0.99231499999999995</c:v>
                </c:pt>
                <c:pt idx="8204">
                  <c:v>0.99090100000000003</c:v>
                </c:pt>
                <c:pt idx="8205">
                  <c:v>0.99004000000000003</c:v>
                </c:pt>
                <c:pt idx="8206">
                  <c:v>0.98934900000000003</c:v>
                </c:pt>
                <c:pt idx="8207">
                  <c:v>0.98863199999999996</c:v>
                </c:pt>
                <c:pt idx="8208">
                  <c:v>0.98799400000000004</c:v>
                </c:pt>
                <c:pt idx="8209">
                  <c:v>0.98784400000000006</c:v>
                </c:pt>
                <c:pt idx="8210">
                  <c:v>0.98849299999999996</c:v>
                </c:pt>
                <c:pt idx="8211">
                  <c:v>0.98925700000000005</c:v>
                </c:pt>
                <c:pt idx="8212">
                  <c:v>0.98887100000000006</c:v>
                </c:pt>
                <c:pt idx="8213">
                  <c:v>0.98706099999999997</c:v>
                </c:pt>
                <c:pt idx="8214">
                  <c:v>0.98465400000000003</c:v>
                </c:pt>
                <c:pt idx="8215">
                  <c:v>0.98272300000000001</c:v>
                </c:pt>
                <c:pt idx="8216">
                  <c:v>0.98218099999999997</c:v>
                </c:pt>
                <c:pt idx="8217">
                  <c:v>0.98355599999999999</c:v>
                </c:pt>
                <c:pt idx="8218">
                  <c:v>0.98631199999999997</c:v>
                </c:pt>
                <c:pt idx="8219">
                  <c:v>0.98853899999999995</c:v>
                </c:pt>
                <c:pt idx="8220">
                  <c:v>0.988734</c:v>
                </c:pt>
                <c:pt idx="8221">
                  <c:v>0.98716400000000004</c:v>
                </c:pt>
                <c:pt idx="8222">
                  <c:v>0.98490299999999997</c:v>
                </c:pt>
                <c:pt idx="8223">
                  <c:v>0.98328599999999999</c:v>
                </c:pt>
                <c:pt idx="8224">
                  <c:v>0.98383600000000004</c:v>
                </c:pt>
                <c:pt idx="8225">
                  <c:v>0.98697900000000005</c:v>
                </c:pt>
                <c:pt idx="8226">
                  <c:v>0.99168500000000004</c:v>
                </c:pt>
                <c:pt idx="8227">
                  <c:v>0.996923</c:v>
                </c:pt>
                <c:pt idx="8228">
                  <c:v>1.0025010000000001</c:v>
                </c:pt>
                <c:pt idx="8229">
                  <c:v>1.0083169999999999</c:v>
                </c:pt>
                <c:pt idx="8230">
                  <c:v>1.0134240000000001</c:v>
                </c:pt>
                <c:pt idx="8231">
                  <c:v>1.01667</c:v>
                </c:pt>
                <c:pt idx="8232">
                  <c:v>1.017752</c:v>
                </c:pt>
                <c:pt idx="8233">
                  <c:v>1.0170589999999999</c:v>
                </c:pt>
                <c:pt idx="8234">
                  <c:v>1.0149170000000001</c:v>
                </c:pt>
                <c:pt idx="8235">
                  <c:v>1.011471</c:v>
                </c:pt>
                <c:pt idx="8236">
                  <c:v>1.0074920000000001</c:v>
                </c:pt>
                <c:pt idx="8237">
                  <c:v>1.004148</c:v>
                </c:pt>
                <c:pt idx="8238">
                  <c:v>1.002262</c:v>
                </c:pt>
                <c:pt idx="8239">
                  <c:v>1.0023390000000001</c:v>
                </c:pt>
                <c:pt idx="8240">
                  <c:v>1.0038400000000001</c:v>
                </c:pt>
                <c:pt idx="8241">
                  <c:v>1.0048550000000001</c:v>
                </c:pt>
                <c:pt idx="8242">
                  <c:v>1.0042329999999999</c:v>
                </c:pt>
                <c:pt idx="8243">
                  <c:v>1.002715</c:v>
                </c:pt>
                <c:pt idx="8244">
                  <c:v>1.0008459999999999</c:v>
                </c:pt>
                <c:pt idx="8245">
                  <c:v>0.998166</c:v>
                </c:pt>
                <c:pt idx="8246">
                  <c:v>0.994251</c:v>
                </c:pt>
                <c:pt idx="8247">
                  <c:v>0.98884899999999998</c:v>
                </c:pt>
                <c:pt idx="8248">
                  <c:v>0.98187500000000005</c:v>
                </c:pt>
                <c:pt idx="8249">
                  <c:v>0.97406700000000002</c:v>
                </c:pt>
                <c:pt idx="8250">
                  <c:v>0.96700699999999995</c:v>
                </c:pt>
                <c:pt idx="8251">
                  <c:v>0.96199100000000004</c:v>
                </c:pt>
                <c:pt idx="8252">
                  <c:v>0.95962499999999995</c:v>
                </c:pt>
                <c:pt idx="8253">
                  <c:v>0.960341</c:v>
                </c:pt>
                <c:pt idx="8254">
                  <c:v>0.96411800000000003</c:v>
                </c:pt>
                <c:pt idx="8255">
                  <c:v>0.96976799999999996</c:v>
                </c:pt>
                <c:pt idx="8256">
                  <c:v>0.97585500000000003</c:v>
                </c:pt>
                <c:pt idx="8257">
                  <c:v>0.98177199999999998</c:v>
                </c:pt>
                <c:pt idx="8258">
                  <c:v>0.98674200000000001</c:v>
                </c:pt>
                <c:pt idx="8259">
                  <c:v>0.98957600000000001</c:v>
                </c:pt>
                <c:pt idx="8260">
                  <c:v>0.98991099999999999</c:v>
                </c:pt>
                <c:pt idx="8261">
                  <c:v>0.98811800000000005</c:v>
                </c:pt>
                <c:pt idx="8262">
                  <c:v>0.98446800000000001</c:v>
                </c:pt>
                <c:pt idx="8263">
                  <c:v>0.97970699999999999</c:v>
                </c:pt>
                <c:pt idx="8264">
                  <c:v>0.97552399999999995</c:v>
                </c:pt>
                <c:pt idx="8265">
                  <c:v>0.97315200000000002</c:v>
                </c:pt>
                <c:pt idx="8266">
                  <c:v>0.97259600000000002</c:v>
                </c:pt>
                <c:pt idx="8267">
                  <c:v>0.97381499999999999</c:v>
                </c:pt>
                <c:pt idx="8268">
                  <c:v>0.97706300000000001</c:v>
                </c:pt>
                <c:pt idx="8269">
                  <c:v>0.98171200000000003</c:v>
                </c:pt>
                <c:pt idx="8270">
                  <c:v>0.98663699999999999</c:v>
                </c:pt>
                <c:pt idx="8271">
                  <c:v>0.991201</c:v>
                </c:pt>
                <c:pt idx="8272">
                  <c:v>0.99488500000000002</c:v>
                </c:pt>
                <c:pt idx="8273">
                  <c:v>0.99736400000000003</c:v>
                </c:pt>
                <c:pt idx="8274">
                  <c:v>0.99848800000000004</c:v>
                </c:pt>
                <c:pt idx="8275">
                  <c:v>0.998054</c:v>
                </c:pt>
                <c:pt idx="8276">
                  <c:v>0.99622100000000002</c:v>
                </c:pt>
                <c:pt idx="8277">
                  <c:v>0.99366200000000005</c:v>
                </c:pt>
                <c:pt idx="8278">
                  <c:v>0.99146599999999996</c:v>
                </c:pt>
                <c:pt idx="8279">
                  <c:v>0.99034500000000003</c:v>
                </c:pt>
                <c:pt idx="8280">
                  <c:v>0.99004099999999995</c:v>
                </c:pt>
                <c:pt idx="8281">
                  <c:v>0.99023099999999997</c:v>
                </c:pt>
                <c:pt idx="8282">
                  <c:v>0.99099499999999996</c:v>
                </c:pt>
                <c:pt idx="8283">
                  <c:v>0.99209700000000001</c:v>
                </c:pt>
                <c:pt idx="8284">
                  <c:v>0.99282099999999995</c:v>
                </c:pt>
                <c:pt idx="8285">
                  <c:v>0.99259699999999995</c:v>
                </c:pt>
                <c:pt idx="8286">
                  <c:v>0.99117</c:v>
                </c:pt>
                <c:pt idx="8287">
                  <c:v>0.98829</c:v>
                </c:pt>
                <c:pt idx="8288">
                  <c:v>0.98391700000000004</c:v>
                </c:pt>
                <c:pt idx="8289">
                  <c:v>0.97873699999999997</c:v>
                </c:pt>
                <c:pt idx="8290">
                  <c:v>0.97346900000000003</c:v>
                </c:pt>
                <c:pt idx="8291">
                  <c:v>0.96797900000000003</c:v>
                </c:pt>
                <c:pt idx="8292">
                  <c:v>0.96232300000000004</c:v>
                </c:pt>
                <c:pt idx="8293">
                  <c:v>0.95721999999999996</c:v>
                </c:pt>
                <c:pt idx="8294">
                  <c:v>0.95274899999999996</c:v>
                </c:pt>
                <c:pt idx="8295">
                  <c:v>0.94864499999999996</c:v>
                </c:pt>
                <c:pt idx="8296">
                  <c:v>0.94567299999999999</c:v>
                </c:pt>
                <c:pt idx="8297">
                  <c:v>0.94514100000000001</c:v>
                </c:pt>
                <c:pt idx="8298">
                  <c:v>0.94768200000000002</c:v>
                </c:pt>
                <c:pt idx="8299">
                  <c:v>0.952739</c:v>
                </c:pt>
                <c:pt idx="8300">
                  <c:v>0.95843500000000004</c:v>
                </c:pt>
                <c:pt idx="8301">
                  <c:v>0.96241399999999999</c:v>
                </c:pt>
                <c:pt idx="8302">
                  <c:v>0.96357700000000002</c:v>
                </c:pt>
                <c:pt idx="8303">
                  <c:v>0.96231100000000003</c:v>
                </c:pt>
                <c:pt idx="8304">
                  <c:v>0.95859399999999995</c:v>
                </c:pt>
                <c:pt idx="8305">
                  <c:v>0.951797</c:v>
                </c:pt>
                <c:pt idx="8306">
                  <c:v>0.94398499999999996</c:v>
                </c:pt>
                <c:pt idx="8307">
                  <c:v>0.93990899999999999</c:v>
                </c:pt>
                <c:pt idx="8308">
                  <c:v>0.94170399999999999</c:v>
                </c:pt>
                <c:pt idx="8309">
                  <c:v>0.94762100000000005</c:v>
                </c:pt>
                <c:pt idx="8310">
                  <c:v>0.95519399999999999</c:v>
                </c:pt>
                <c:pt idx="8311">
                  <c:v>0.96263799999999999</c:v>
                </c:pt>
                <c:pt idx="8312">
                  <c:v>0.96897800000000001</c:v>
                </c:pt>
                <c:pt idx="8313">
                  <c:v>0.973885</c:v>
                </c:pt>
                <c:pt idx="8314">
                  <c:v>0.97734900000000002</c:v>
                </c:pt>
                <c:pt idx="8315">
                  <c:v>0.97912999999999994</c:v>
                </c:pt>
                <c:pt idx="8316">
                  <c:v>0.97879099999999997</c:v>
                </c:pt>
                <c:pt idx="8317">
                  <c:v>0.97723099999999996</c:v>
                </c:pt>
                <c:pt idx="8318">
                  <c:v>0.97657099999999997</c:v>
                </c:pt>
                <c:pt idx="8319">
                  <c:v>0.97793699999999995</c:v>
                </c:pt>
                <c:pt idx="8320">
                  <c:v>0.98074099999999997</c:v>
                </c:pt>
                <c:pt idx="8321">
                  <c:v>0.98374499999999998</c:v>
                </c:pt>
                <c:pt idx="8322">
                  <c:v>0.98567099999999996</c:v>
                </c:pt>
                <c:pt idx="8323">
                  <c:v>0.98522600000000005</c:v>
                </c:pt>
                <c:pt idx="8324">
                  <c:v>0.98175100000000004</c:v>
                </c:pt>
                <c:pt idx="8325">
                  <c:v>0.97577100000000005</c:v>
                </c:pt>
                <c:pt idx="8326">
                  <c:v>0.96834100000000001</c:v>
                </c:pt>
                <c:pt idx="8327">
                  <c:v>0.96024299999999996</c:v>
                </c:pt>
                <c:pt idx="8328">
                  <c:v>0.95223999999999998</c:v>
                </c:pt>
                <c:pt idx="8329">
                  <c:v>0.94552999999999998</c:v>
                </c:pt>
                <c:pt idx="8330">
                  <c:v>0.94117600000000001</c:v>
                </c:pt>
                <c:pt idx="8331">
                  <c:v>0.93947099999999995</c:v>
                </c:pt>
                <c:pt idx="8332">
                  <c:v>0.939998</c:v>
                </c:pt>
                <c:pt idx="8333">
                  <c:v>0.94183499999999998</c:v>
                </c:pt>
                <c:pt idx="8334">
                  <c:v>0.94395399999999996</c:v>
                </c:pt>
                <c:pt idx="8335">
                  <c:v>0.94553399999999999</c:v>
                </c:pt>
                <c:pt idx="8336">
                  <c:v>0.94578300000000004</c:v>
                </c:pt>
                <c:pt idx="8337">
                  <c:v>0.94412099999999999</c:v>
                </c:pt>
                <c:pt idx="8338">
                  <c:v>0.94073899999999999</c:v>
                </c:pt>
                <c:pt idx="8339">
                  <c:v>0.93673300000000004</c:v>
                </c:pt>
                <c:pt idx="8340">
                  <c:v>0.93392699999999995</c:v>
                </c:pt>
                <c:pt idx="8341">
                  <c:v>0.93414699999999995</c:v>
                </c:pt>
                <c:pt idx="8342">
                  <c:v>0.93808199999999997</c:v>
                </c:pt>
                <c:pt idx="8343">
                  <c:v>0.94582900000000003</c:v>
                </c:pt>
                <c:pt idx="8344">
                  <c:v>0.95750299999999999</c:v>
                </c:pt>
                <c:pt idx="8345">
                  <c:v>0.97073500000000001</c:v>
                </c:pt>
                <c:pt idx="8346">
                  <c:v>0.98067199999999999</c:v>
                </c:pt>
                <c:pt idx="8347">
                  <c:v>0.98416000000000003</c:v>
                </c:pt>
                <c:pt idx="8348">
                  <c:v>0.98145099999999996</c:v>
                </c:pt>
                <c:pt idx="8349">
                  <c:v>0.97468999999999995</c:v>
                </c:pt>
                <c:pt idx="8350">
                  <c:v>0.96667700000000001</c:v>
                </c:pt>
                <c:pt idx="8351">
                  <c:v>0.96060299999999998</c:v>
                </c:pt>
                <c:pt idx="8352">
                  <c:v>0.95851299999999995</c:v>
                </c:pt>
                <c:pt idx="8353">
                  <c:v>0.95977900000000005</c:v>
                </c:pt>
                <c:pt idx="8354">
                  <c:v>0.96280100000000002</c:v>
                </c:pt>
                <c:pt idx="8355">
                  <c:v>0.967086</c:v>
                </c:pt>
                <c:pt idx="8356">
                  <c:v>0.97259600000000002</c:v>
                </c:pt>
                <c:pt idx="8357">
                  <c:v>0.97870999999999997</c:v>
                </c:pt>
                <c:pt idx="8358">
                  <c:v>0.98436400000000002</c:v>
                </c:pt>
                <c:pt idx="8359">
                  <c:v>0.98957399999999995</c:v>
                </c:pt>
                <c:pt idx="8360">
                  <c:v>0.99592199999999997</c:v>
                </c:pt>
                <c:pt idx="8361">
                  <c:v>1.002745</c:v>
                </c:pt>
                <c:pt idx="8362">
                  <c:v>1.0064759999999999</c:v>
                </c:pt>
                <c:pt idx="8363">
                  <c:v>1.005555</c:v>
                </c:pt>
                <c:pt idx="8364">
                  <c:v>1.001752</c:v>
                </c:pt>
                <c:pt idx="8365">
                  <c:v>0.99729599999999996</c:v>
                </c:pt>
                <c:pt idx="8366">
                  <c:v>0.99303699999999995</c:v>
                </c:pt>
                <c:pt idx="8367">
                  <c:v>0.98949399999999998</c:v>
                </c:pt>
                <c:pt idx="8368">
                  <c:v>0.98721599999999998</c:v>
                </c:pt>
                <c:pt idx="8369">
                  <c:v>0.98513499999999998</c:v>
                </c:pt>
                <c:pt idx="8370">
                  <c:v>0.98147099999999998</c:v>
                </c:pt>
                <c:pt idx="8371">
                  <c:v>0.97560899999999995</c:v>
                </c:pt>
                <c:pt idx="8372">
                  <c:v>0.96773299999999995</c:v>
                </c:pt>
                <c:pt idx="8373">
                  <c:v>0.95888499999999999</c:v>
                </c:pt>
                <c:pt idx="8374">
                  <c:v>0.95103700000000002</c:v>
                </c:pt>
                <c:pt idx="8375">
                  <c:v>0.94521999999999995</c:v>
                </c:pt>
                <c:pt idx="8376">
                  <c:v>0.94123900000000005</c:v>
                </c:pt>
                <c:pt idx="8377">
                  <c:v>0.93918900000000005</c:v>
                </c:pt>
                <c:pt idx="8378">
                  <c:v>0.93975900000000001</c:v>
                </c:pt>
                <c:pt idx="8379">
                  <c:v>0.94352199999999997</c:v>
                </c:pt>
                <c:pt idx="8380">
                  <c:v>0.949762</c:v>
                </c:pt>
                <c:pt idx="8381">
                  <c:v>0.95665299999999998</c:v>
                </c:pt>
                <c:pt idx="8382">
                  <c:v>0.96245499999999995</c:v>
                </c:pt>
                <c:pt idx="8383">
                  <c:v>0.96596099999999996</c:v>
                </c:pt>
                <c:pt idx="8384">
                  <c:v>0.96689000000000003</c:v>
                </c:pt>
                <c:pt idx="8385">
                  <c:v>0.96587900000000004</c:v>
                </c:pt>
                <c:pt idx="8386">
                  <c:v>0.96402699999999997</c:v>
                </c:pt>
                <c:pt idx="8387">
                  <c:v>0.96296199999999998</c:v>
                </c:pt>
                <c:pt idx="8388">
                  <c:v>0.96445499999999995</c:v>
                </c:pt>
                <c:pt idx="8389">
                  <c:v>0.96878900000000001</c:v>
                </c:pt>
                <c:pt idx="8390">
                  <c:v>0.97444500000000001</c:v>
                </c:pt>
                <c:pt idx="8391">
                  <c:v>0.97972999999999999</c:v>
                </c:pt>
                <c:pt idx="8392">
                  <c:v>0.98360099999999995</c:v>
                </c:pt>
                <c:pt idx="8393">
                  <c:v>0.98566900000000002</c:v>
                </c:pt>
                <c:pt idx="8394">
                  <c:v>0.98618099999999997</c:v>
                </c:pt>
                <c:pt idx="8395">
                  <c:v>0.98578299999999996</c:v>
                </c:pt>
                <c:pt idx="8396">
                  <c:v>0.98517200000000005</c:v>
                </c:pt>
                <c:pt idx="8397">
                  <c:v>0.98475199999999996</c:v>
                </c:pt>
                <c:pt idx="8398">
                  <c:v>0.98469200000000001</c:v>
                </c:pt>
                <c:pt idx="8399">
                  <c:v>0.98536199999999996</c:v>
                </c:pt>
                <c:pt idx="8400">
                  <c:v>0.986205</c:v>
                </c:pt>
                <c:pt idx="8401">
                  <c:v>0.98552099999999998</c:v>
                </c:pt>
                <c:pt idx="8402">
                  <c:v>0.98422200000000004</c:v>
                </c:pt>
                <c:pt idx="8403">
                  <c:v>0.98562000000000005</c:v>
                </c:pt>
                <c:pt idx="8404">
                  <c:v>0.99082300000000001</c:v>
                </c:pt>
                <c:pt idx="8405">
                  <c:v>0.99787199999999998</c:v>
                </c:pt>
                <c:pt idx="8406">
                  <c:v>1.003417</c:v>
                </c:pt>
                <c:pt idx="8407">
                  <c:v>1.005088</c:v>
                </c:pt>
                <c:pt idx="8408">
                  <c:v>1.003244</c:v>
                </c:pt>
                <c:pt idx="8409">
                  <c:v>0.99969200000000003</c:v>
                </c:pt>
                <c:pt idx="8410">
                  <c:v>0.99571600000000005</c:v>
                </c:pt>
                <c:pt idx="8411">
                  <c:v>0.99170199999999997</c:v>
                </c:pt>
                <c:pt idx="8412">
                  <c:v>0.98774799999999996</c:v>
                </c:pt>
                <c:pt idx="8413">
                  <c:v>0.98419000000000001</c:v>
                </c:pt>
                <c:pt idx="8414">
                  <c:v>0.98119199999999995</c:v>
                </c:pt>
                <c:pt idx="8415">
                  <c:v>0.97868100000000002</c:v>
                </c:pt>
                <c:pt idx="8416">
                  <c:v>0.97712200000000005</c:v>
                </c:pt>
                <c:pt idx="8417">
                  <c:v>0.97697800000000001</c:v>
                </c:pt>
                <c:pt idx="8418">
                  <c:v>0.97763900000000004</c:v>
                </c:pt>
                <c:pt idx="8419">
                  <c:v>0.97816499999999995</c:v>
                </c:pt>
                <c:pt idx="8420">
                  <c:v>0.97830099999999998</c:v>
                </c:pt>
                <c:pt idx="8421">
                  <c:v>0.97818899999999998</c:v>
                </c:pt>
                <c:pt idx="8422">
                  <c:v>0.97804800000000003</c:v>
                </c:pt>
                <c:pt idx="8423">
                  <c:v>0.97867000000000004</c:v>
                </c:pt>
                <c:pt idx="8424">
                  <c:v>0.98128700000000002</c:v>
                </c:pt>
                <c:pt idx="8425">
                  <c:v>0.98577899999999996</c:v>
                </c:pt>
                <c:pt idx="8426">
                  <c:v>0.99012599999999995</c:v>
                </c:pt>
                <c:pt idx="8427">
                  <c:v>0.99222100000000002</c:v>
                </c:pt>
                <c:pt idx="8428">
                  <c:v>0.99146299999999998</c:v>
                </c:pt>
                <c:pt idx="8429">
                  <c:v>0.98899099999999995</c:v>
                </c:pt>
                <c:pt idx="8430">
                  <c:v>0.98635099999999998</c:v>
                </c:pt>
                <c:pt idx="8431">
                  <c:v>0.98450899999999997</c:v>
                </c:pt>
                <c:pt idx="8432">
                  <c:v>0.98414100000000004</c:v>
                </c:pt>
                <c:pt idx="8433">
                  <c:v>0.98549100000000001</c:v>
                </c:pt>
                <c:pt idx="8434">
                  <c:v>0.98819199999999996</c:v>
                </c:pt>
                <c:pt idx="8435">
                  <c:v>0.99163500000000004</c:v>
                </c:pt>
                <c:pt idx="8436">
                  <c:v>0.99555400000000005</c:v>
                </c:pt>
                <c:pt idx="8437">
                  <c:v>0.99992099999999995</c:v>
                </c:pt>
                <c:pt idx="8438">
                  <c:v>1.004564</c:v>
                </c:pt>
                <c:pt idx="8439">
                  <c:v>1.0092209999999999</c:v>
                </c:pt>
                <c:pt idx="8440">
                  <c:v>1.0132509999999999</c:v>
                </c:pt>
                <c:pt idx="8441">
                  <c:v>1.0159130000000001</c:v>
                </c:pt>
                <c:pt idx="8442">
                  <c:v>1.016632</c:v>
                </c:pt>
                <c:pt idx="8443">
                  <c:v>1.0154099999999999</c:v>
                </c:pt>
                <c:pt idx="8444">
                  <c:v>1.0134559999999999</c:v>
                </c:pt>
                <c:pt idx="8445">
                  <c:v>1.012222</c:v>
                </c:pt>
                <c:pt idx="8446">
                  <c:v>1.012759</c:v>
                </c:pt>
                <c:pt idx="8447">
                  <c:v>1.015414</c:v>
                </c:pt>
                <c:pt idx="8448">
                  <c:v>1.0190710000000001</c:v>
                </c:pt>
                <c:pt idx="8449">
                  <c:v>1.021892</c:v>
                </c:pt>
                <c:pt idx="8450">
                  <c:v>1.022451</c:v>
                </c:pt>
                <c:pt idx="8451">
                  <c:v>1.019844</c:v>
                </c:pt>
                <c:pt idx="8452">
                  <c:v>1.01406</c:v>
                </c:pt>
                <c:pt idx="8453">
                  <c:v>1.0063070000000001</c:v>
                </c:pt>
                <c:pt idx="8454">
                  <c:v>0.99788200000000005</c:v>
                </c:pt>
                <c:pt idx="8455">
                  <c:v>0.98953800000000003</c:v>
                </c:pt>
                <c:pt idx="8456">
                  <c:v>0.98223800000000006</c:v>
                </c:pt>
                <c:pt idx="8457">
                  <c:v>0.97720499999999999</c:v>
                </c:pt>
                <c:pt idx="8458">
                  <c:v>0.97548199999999996</c:v>
                </c:pt>
                <c:pt idx="8459">
                  <c:v>0.97689700000000002</c:v>
                </c:pt>
                <c:pt idx="8460">
                  <c:v>0.97985999999999995</c:v>
                </c:pt>
                <c:pt idx="8461">
                  <c:v>0.98280599999999996</c:v>
                </c:pt>
                <c:pt idx="8462">
                  <c:v>0.98453500000000005</c:v>
                </c:pt>
                <c:pt idx="8463">
                  <c:v>0.98428300000000002</c:v>
                </c:pt>
                <c:pt idx="8464">
                  <c:v>0.98244900000000002</c:v>
                </c:pt>
                <c:pt idx="8465">
                  <c:v>0.98001300000000002</c:v>
                </c:pt>
                <c:pt idx="8466">
                  <c:v>0.97703099999999998</c:v>
                </c:pt>
                <c:pt idx="8467">
                  <c:v>0.97315799999999997</c:v>
                </c:pt>
                <c:pt idx="8468">
                  <c:v>0.96936699999999998</c:v>
                </c:pt>
                <c:pt idx="8469">
                  <c:v>0.96727700000000005</c:v>
                </c:pt>
                <c:pt idx="8470">
                  <c:v>0.967719</c:v>
                </c:pt>
                <c:pt idx="8471">
                  <c:v>0.97072899999999995</c:v>
                </c:pt>
                <c:pt idx="8472">
                  <c:v>0.975719</c:v>
                </c:pt>
                <c:pt idx="8473">
                  <c:v>0.98161399999999999</c:v>
                </c:pt>
                <c:pt idx="8474">
                  <c:v>0.98687599999999998</c:v>
                </c:pt>
                <c:pt idx="8475">
                  <c:v>0.990066</c:v>
                </c:pt>
                <c:pt idx="8476">
                  <c:v>0.99096600000000001</c:v>
                </c:pt>
                <c:pt idx="8477">
                  <c:v>0.99022399999999999</c:v>
                </c:pt>
                <c:pt idx="8478">
                  <c:v>0.98837399999999997</c:v>
                </c:pt>
                <c:pt idx="8479">
                  <c:v>0.98636000000000001</c:v>
                </c:pt>
                <c:pt idx="8480">
                  <c:v>0.98590500000000003</c:v>
                </c:pt>
                <c:pt idx="8481">
                  <c:v>0.98840300000000003</c:v>
                </c:pt>
                <c:pt idx="8482">
                  <c:v>0.99407999999999996</c:v>
                </c:pt>
                <c:pt idx="8483">
                  <c:v>1.0017940000000001</c:v>
                </c:pt>
                <c:pt idx="8484">
                  <c:v>1.0092749999999999</c:v>
                </c:pt>
                <c:pt idx="8485">
                  <c:v>1.014472</c:v>
                </c:pt>
                <c:pt idx="8486">
                  <c:v>1.016462</c:v>
                </c:pt>
                <c:pt idx="8487">
                  <c:v>1.0149490000000001</c:v>
                </c:pt>
                <c:pt idx="8488">
                  <c:v>1.0100229999999999</c:v>
                </c:pt>
                <c:pt idx="8489">
                  <c:v>1.002753</c:v>
                </c:pt>
                <c:pt idx="8490">
                  <c:v>0.99519299999999999</c:v>
                </c:pt>
                <c:pt idx="8491">
                  <c:v>0.98907599999999996</c:v>
                </c:pt>
                <c:pt idx="8492">
                  <c:v>0.98453900000000005</c:v>
                </c:pt>
                <c:pt idx="8493">
                  <c:v>0.98074799999999995</c:v>
                </c:pt>
                <c:pt idx="8494">
                  <c:v>0.97727200000000003</c:v>
                </c:pt>
                <c:pt idx="8495">
                  <c:v>0.97373100000000001</c:v>
                </c:pt>
                <c:pt idx="8496">
                  <c:v>0.96945199999999998</c:v>
                </c:pt>
                <c:pt idx="8497">
                  <c:v>0.96423999999999999</c:v>
                </c:pt>
                <c:pt idx="8498">
                  <c:v>0.95835199999999998</c:v>
                </c:pt>
                <c:pt idx="8499">
                  <c:v>0.951959</c:v>
                </c:pt>
                <c:pt idx="8500">
                  <c:v>0.94545900000000005</c:v>
                </c:pt>
                <c:pt idx="8501">
                  <c:v>0.93989299999999998</c:v>
                </c:pt>
                <c:pt idx="8502">
                  <c:v>0.93684100000000003</c:v>
                </c:pt>
                <c:pt idx="8503">
                  <c:v>0.93808100000000005</c:v>
                </c:pt>
                <c:pt idx="8504">
                  <c:v>0.94394400000000001</c:v>
                </c:pt>
                <c:pt idx="8505">
                  <c:v>0.95227899999999999</c:v>
                </c:pt>
                <c:pt idx="8506">
                  <c:v>0.96007200000000004</c:v>
                </c:pt>
                <c:pt idx="8507">
                  <c:v>0.96496999999999999</c:v>
                </c:pt>
                <c:pt idx="8508">
                  <c:v>0.96584999999999999</c:v>
                </c:pt>
                <c:pt idx="8509">
                  <c:v>0.96325899999999998</c:v>
                </c:pt>
                <c:pt idx="8510">
                  <c:v>0.95883700000000005</c:v>
                </c:pt>
                <c:pt idx="8511">
                  <c:v>0.95393899999999998</c:v>
                </c:pt>
                <c:pt idx="8512">
                  <c:v>0.94932899999999998</c:v>
                </c:pt>
                <c:pt idx="8513">
                  <c:v>0.94603300000000001</c:v>
                </c:pt>
                <c:pt idx="8514">
                  <c:v>0.94539600000000001</c:v>
                </c:pt>
                <c:pt idx="8515">
                  <c:v>0.94799599999999995</c:v>
                </c:pt>
                <c:pt idx="8516">
                  <c:v>0.95302100000000001</c:v>
                </c:pt>
                <c:pt idx="8517">
                  <c:v>0.95926900000000004</c:v>
                </c:pt>
                <c:pt idx="8518">
                  <c:v>0.96600299999999995</c:v>
                </c:pt>
                <c:pt idx="8519">
                  <c:v>0.97229500000000002</c:v>
                </c:pt>
                <c:pt idx="8520">
                  <c:v>0.97689800000000004</c:v>
                </c:pt>
                <c:pt idx="8521">
                  <c:v>0.97931000000000001</c:v>
                </c:pt>
                <c:pt idx="8522">
                  <c:v>0.98002999999999996</c:v>
                </c:pt>
                <c:pt idx="8523">
                  <c:v>0.97988900000000001</c:v>
                </c:pt>
                <c:pt idx="8524">
                  <c:v>0.97959799999999997</c:v>
                </c:pt>
                <c:pt idx="8525">
                  <c:v>0.97960499999999995</c:v>
                </c:pt>
                <c:pt idx="8526">
                  <c:v>0.97975100000000004</c:v>
                </c:pt>
                <c:pt idx="8527">
                  <c:v>0.97931500000000005</c:v>
                </c:pt>
                <c:pt idx="8528">
                  <c:v>0.97877700000000001</c:v>
                </c:pt>
                <c:pt idx="8529">
                  <c:v>0.97976399999999997</c:v>
                </c:pt>
                <c:pt idx="8530">
                  <c:v>0.98211899999999996</c:v>
                </c:pt>
                <c:pt idx="8531">
                  <c:v>0.98301099999999997</c:v>
                </c:pt>
                <c:pt idx="8532">
                  <c:v>0.979078</c:v>
                </c:pt>
                <c:pt idx="8533">
                  <c:v>0.96996000000000004</c:v>
                </c:pt>
                <c:pt idx="8534">
                  <c:v>0.95888499999999999</c:v>
                </c:pt>
                <c:pt idx="8535">
                  <c:v>0.94939099999999998</c:v>
                </c:pt>
                <c:pt idx="8536">
                  <c:v>0.94313899999999995</c:v>
                </c:pt>
                <c:pt idx="8537">
                  <c:v>0.939998</c:v>
                </c:pt>
                <c:pt idx="8538">
                  <c:v>0.93921900000000003</c:v>
                </c:pt>
                <c:pt idx="8539">
                  <c:v>0.94029700000000005</c:v>
                </c:pt>
                <c:pt idx="8540">
                  <c:v>0.94245900000000005</c:v>
                </c:pt>
                <c:pt idx="8541">
                  <c:v>0.94441200000000003</c:v>
                </c:pt>
                <c:pt idx="8542">
                  <c:v>0.94544399999999995</c:v>
                </c:pt>
                <c:pt idx="8543">
                  <c:v>0.94594400000000001</c:v>
                </c:pt>
                <c:pt idx="8544">
                  <c:v>0.94615899999999997</c:v>
                </c:pt>
                <c:pt idx="8545">
                  <c:v>0.94534899999999999</c:v>
                </c:pt>
                <c:pt idx="8546">
                  <c:v>0.943021</c:v>
                </c:pt>
                <c:pt idx="8547">
                  <c:v>0.94001999999999997</c:v>
                </c:pt>
                <c:pt idx="8548">
                  <c:v>0.93767400000000001</c:v>
                </c:pt>
                <c:pt idx="8549">
                  <c:v>0.93694100000000002</c:v>
                </c:pt>
                <c:pt idx="8550">
                  <c:v>0.938388</c:v>
                </c:pt>
                <c:pt idx="8551">
                  <c:v>0.94201400000000002</c:v>
                </c:pt>
                <c:pt idx="8552">
                  <c:v>0.94712799999999997</c:v>
                </c:pt>
                <c:pt idx="8553">
                  <c:v>0.95233900000000005</c:v>
                </c:pt>
                <c:pt idx="8554">
                  <c:v>0.95582599999999995</c:v>
                </c:pt>
                <c:pt idx="8555">
                  <c:v>0.956681</c:v>
                </c:pt>
                <c:pt idx="8556">
                  <c:v>0.95574800000000004</c:v>
                </c:pt>
                <c:pt idx="8557">
                  <c:v>0.95430099999999995</c:v>
                </c:pt>
                <c:pt idx="8558">
                  <c:v>0.95289699999999999</c:v>
                </c:pt>
                <c:pt idx="8559">
                  <c:v>0.952322</c:v>
                </c:pt>
                <c:pt idx="8560">
                  <c:v>0.95397100000000001</c:v>
                </c:pt>
                <c:pt idx="8561">
                  <c:v>0.95839399999999997</c:v>
                </c:pt>
                <c:pt idx="8562">
                  <c:v>0.96468900000000002</c:v>
                </c:pt>
                <c:pt idx="8563">
                  <c:v>0.97135899999999997</c:v>
                </c:pt>
                <c:pt idx="8564">
                  <c:v>0.97713099999999997</c:v>
                </c:pt>
                <c:pt idx="8565">
                  <c:v>0.98130799999999996</c:v>
                </c:pt>
                <c:pt idx="8566">
                  <c:v>0.98336299999999999</c:v>
                </c:pt>
                <c:pt idx="8567">
                  <c:v>0.98175800000000002</c:v>
                </c:pt>
                <c:pt idx="8568">
                  <c:v>0.97524200000000005</c:v>
                </c:pt>
                <c:pt idx="8569">
                  <c:v>0.96675599999999995</c:v>
                </c:pt>
                <c:pt idx="8570">
                  <c:v>0.96131699999999998</c:v>
                </c:pt>
                <c:pt idx="8571">
                  <c:v>0.96059799999999995</c:v>
                </c:pt>
                <c:pt idx="8572">
                  <c:v>0.963503</c:v>
                </c:pt>
                <c:pt idx="8573">
                  <c:v>0.968607</c:v>
                </c:pt>
                <c:pt idx="8574">
                  <c:v>0.97505200000000003</c:v>
                </c:pt>
                <c:pt idx="8575">
                  <c:v>0.98231599999999997</c:v>
                </c:pt>
                <c:pt idx="8576">
                  <c:v>0.98857499999999998</c:v>
                </c:pt>
                <c:pt idx="8577">
                  <c:v>0.990761</c:v>
                </c:pt>
                <c:pt idx="8578">
                  <c:v>0.98720699999999995</c:v>
                </c:pt>
                <c:pt idx="8579">
                  <c:v>0.97926899999999995</c:v>
                </c:pt>
                <c:pt idx="8580">
                  <c:v>0.96938999999999997</c:v>
                </c:pt>
                <c:pt idx="8581">
                  <c:v>0.95936999999999995</c:v>
                </c:pt>
                <c:pt idx="8582">
                  <c:v>0.95120400000000005</c:v>
                </c:pt>
                <c:pt idx="8583">
                  <c:v>0.94681300000000002</c:v>
                </c:pt>
                <c:pt idx="8584">
                  <c:v>0.94659700000000002</c:v>
                </c:pt>
                <c:pt idx="8585">
                  <c:v>0.94952099999999995</c:v>
                </c:pt>
                <c:pt idx="8586">
                  <c:v>0.95416500000000004</c:v>
                </c:pt>
                <c:pt idx="8587">
                  <c:v>0.95898700000000003</c:v>
                </c:pt>
                <c:pt idx="8588">
                  <c:v>0.96257199999999998</c:v>
                </c:pt>
                <c:pt idx="8589">
                  <c:v>0.96412500000000001</c:v>
                </c:pt>
                <c:pt idx="8590">
                  <c:v>0.96346200000000004</c:v>
                </c:pt>
                <c:pt idx="8591">
                  <c:v>0.96152199999999999</c:v>
                </c:pt>
                <c:pt idx="8592">
                  <c:v>0.95986899999999997</c:v>
                </c:pt>
                <c:pt idx="8593">
                  <c:v>0.95887999999999995</c:v>
                </c:pt>
                <c:pt idx="8594">
                  <c:v>0.95816199999999996</c:v>
                </c:pt>
                <c:pt idx="8595">
                  <c:v>0.95801599999999998</c:v>
                </c:pt>
                <c:pt idx="8596">
                  <c:v>0.95904999999999996</c:v>
                </c:pt>
                <c:pt idx="8597">
                  <c:v>0.96147300000000002</c:v>
                </c:pt>
                <c:pt idx="8598">
                  <c:v>0.96546200000000004</c:v>
                </c:pt>
                <c:pt idx="8599">
                  <c:v>0.97108399999999995</c:v>
                </c:pt>
                <c:pt idx="8600">
                  <c:v>0.97786399999999996</c:v>
                </c:pt>
                <c:pt idx="8601">
                  <c:v>0.98462099999999997</c:v>
                </c:pt>
                <c:pt idx="8602">
                  <c:v>0.98994700000000002</c:v>
                </c:pt>
                <c:pt idx="8603">
                  <c:v>0.99350099999999997</c:v>
                </c:pt>
                <c:pt idx="8604">
                  <c:v>0.99558899999999995</c:v>
                </c:pt>
                <c:pt idx="8605">
                  <c:v>0.99591099999999999</c:v>
                </c:pt>
                <c:pt idx="8606">
                  <c:v>0.99434400000000001</c:v>
                </c:pt>
                <c:pt idx="8607">
                  <c:v>0.99162799999999995</c:v>
                </c:pt>
                <c:pt idx="8608">
                  <c:v>0.98893900000000001</c:v>
                </c:pt>
                <c:pt idx="8609">
                  <c:v>0.98778900000000003</c:v>
                </c:pt>
                <c:pt idx="8610">
                  <c:v>0.98939999999999995</c:v>
                </c:pt>
                <c:pt idx="8611">
                  <c:v>0.99365000000000003</c:v>
                </c:pt>
                <c:pt idx="8612">
                  <c:v>0.99933899999999998</c:v>
                </c:pt>
                <c:pt idx="8613">
                  <c:v>1.005172</c:v>
                </c:pt>
                <c:pt idx="8614">
                  <c:v>1.009995</c:v>
                </c:pt>
                <c:pt idx="8615">
                  <c:v>1.012815</c:v>
                </c:pt>
                <c:pt idx="8616">
                  <c:v>1.013101</c:v>
                </c:pt>
                <c:pt idx="8617">
                  <c:v>1.0105759999999999</c:v>
                </c:pt>
                <c:pt idx="8618">
                  <c:v>1.0055369999999999</c:v>
                </c:pt>
                <c:pt idx="8619">
                  <c:v>0.999255</c:v>
                </c:pt>
                <c:pt idx="8620">
                  <c:v>0.99302699999999999</c:v>
                </c:pt>
                <c:pt idx="8621">
                  <c:v>0.98779600000000001</c:v>
                </c:pt>
                <c:pt idx="8622">
                  <c:v>0.98462300000000003</c:v>
                </c:pt>
                <c:pt idx="8623">
                  <c:v>0.98415799999999998</c:v>
                </c:pt>
                <c:pt idx="8624">
                  <c:v>0.98577999999999999</c:v>
                </c:pt>
                <c:pt idx="8625">
                  <c:v>0.98847200000000002</c:v>
                </c:pt>
                <c:pt idx="8626">
                  <c:v>0.99180800000000002</c:v>
                </c:pt>
                <c:pt idx="8627">
                  <c:v>0.995085</c:v>
                </c:pt>
                <c:pt idx="8628">
                  <c:v>0.996618</c:v>
                </c:pt>
                <c:pt idx="8629">
                  <c:v>0.99490900000000004</c:v>
                </c:pt>
                <c:pt idx="8630">
                  <c:v>0.99035399999999996</c:v>
                </c:pt>
                <c:pt idx="8631">
                  <c:v>0.98512299999999997</c:v>
                </c:pt>
                <c:pt idx="8632">
                  <c:v>0.98118300000000003</c:v>
                </c:pt>
                <c:pt idx="8633">
                  <c:v>0.97896099999999997</c:v>
                </c:pt>
                <c:pt idx="8634">
                  <c:v>0.97834900000000002</c:v>
                </c:pt>
                <c:pt idx="8635">
                  <c:v>0.97961399999999998</c:v>
                </c:pt>
                <c:pt idx="8636">
                  <c:v>0.98235099999999997</c:v>
                </c:pt>
                <c:pt idx="8637">
                  <c:v>0.98562700000000003</c:v>
                </c:pt>
                <c:pt idx="8638">
                  <c:v>0.989174</c:v>
                </c:pt>
                <c:pt idx="8639">
                  <c:v>0.99314999999999998</c:v>
                </c:pt>
                <c:pt idx="8640">
                  <c:v>0.99729800000000002</c:v>
                </c:pt>
                <c:pt idx="8641">
                  <c:v>1.0007889999999999</c:v>
                </c:pt>
                <c:pt idx="8642">
                  <c:v>1.003241</c:v>
                </c:pt>
                <c:pt idx="8643">
                  <c:v>1.0047889999999999</c:v>
                </c:pt>
                <c:pt idx="8644">
                  <c:v>1.005296</c:v>
                </c:pt>
                <c:pt idx="8645">
                  <c:v>1.0046820000000001</c:v>
                </c:pt>
                <c:pt idx="8646">
                  <c:v>1.0032730000000001</c:v>
                </c:pt>
                <c:pt idx="8647">
                  <c:v>1.0017229999999999</c:v>
                </c:pt>
                <c:pt idx="8648">
                  <c:v>1.0009189999999999</c:v>
                </c:pt>
                <c:pt idx="8649">
                  <c:v>1.001803</c:v>
                </c:pt>
                <c:pt idx="8650">
                  <c:v>1.0047779999999999</c:v>
                </c:pt>
                <c:pt idx="8651">
                  <c:v>1.009525</c:v>
                </c:pt>
                <c:pt idx="8652">
                  <c:v>1.015309</c:v>
                </c:pt>
                <c:pt idx="8653">
                  <c:v>1.020651</c:v>
                </c:pt>
                <c:pt idx="8654">
                  <c:v>1.0239670000000001</c:v>
                </c:pt>
                <c:pt idx="8655">
                  <c:v>1.0247949999999999</c:v>
                </c:pt>
                <c:pt idx="8656">
                  <c:v>1.0234369999999999</c:v>
                </c:pt>
                <c:pt idx="8657">
                  <c:v>1.0200370000000001</c:v>
                </c:pt>
                <c:pt idx="8658">
                  <c:v>1.0142880000000001</c:v>
                </c:pt>
                <c:pt idx="8659">
                  <c:v>1.006767</c:v>
                </c:pt>
                <c:pt idx="8660">
                  <c:v>0.99965999999999999</c:v>
                </c:pt>
                <c:pt idx="8661">
                  <c:v>0.99419400000000002</c:v>
                </c:pt>
                <c:pt idx="8662">
                  <c:v>0.98997900000000005</c:v>
                </c:pt>
                <c:pt idx="8663">
                  <c:v>0.987097</c:v>
                </c:pt>
                <c:pt idx="8664">
                  <c:v>0.98597599999999996</c:v>
                </c:pt>
                <c:pt idx="8665">
                  <c:v>0.98622500000000002</c:v>
                </c:pt>
                <c:pt idx="8666">
                  <c:v>0.98671600000000004</c:v>
                </c:pt>
                <c:pt idx="8667">
                  <c:v>0.98657499999999998</c:v>
                </c:pt>
                <c:pt idx="8668">
                  <c:v>0.98578900000000003</c:v>
                </c:pt>
                <c:pt idx="8669">
                  <c:v>0.98472999999999999</c:v>
                </c:pt>
                <c:pt idx="8670">
                  <c:v>0.983769</c:v>
                </c:pt>
                <c:pt idx="8671">
                  <c:v>0.98296700000000004</c:v>
                </c:pt>
                <c:pt idx="8672">
                  <c:v>0.98155400000000004</c:v>
                </c:pt>
                <c:pt idx="8673">
                  <c:v>0.97858500000000004</c:v>
                </c:pt>
                <c:pt idx="8674">
                  <c:v>0.97457899999999997</c:v>
                </c:pt>
                <c:pt idx="8675">
                  <c:v>0.97151699999999996</c:v>
                </c:pt>
                <c:pt idx="8676">
                  <c:v>0.97058299999999997</c:v>
                </c:pt>
                <c:pt idx="8677">
                  <c:v>0.97127399999999997</c:v>
                </c:pt>
                <c:pt idx="8678">
                  <c:v>0.97292900000000004</c:v>
                </c:pt>
                <c:pt idx="8679">
                  <c:v>0.97569700000000004</c:v>
                </c:pt>
                <c:pt idx="8680">
                  <c:v>0.97980400000000001</c:v>
                </c:pt>
                <c:pt idx="8681">
                  <c:v>0.98495600000000005</c:v>
                </c:pt>
                <c:pt idx="8682">
                  <c:v>0.99046400000000001</c:v>
                </c:pt>
                <c:pt idx="8683">
                  <c:v>0.99511499999999997</c:v>
                </c:pt>
                <c:pt idx="8684">
                  <c:v>0.99768599999999996</c:v>
                </c:pt>
                <c:pt idx="8685">
                  <c:v>0.99798500000000001</c:v>
                </c:pt>
                <c:pt idx="8686">
                  <c:v>0.99688699999999997</c:v>
                </c:pt>
                <c:pt idx="8687">
                  <c:v>0.99484700000000004</c:v>
                </c:pt>
                <c:pt idx="8688">
                  <c:v>0.99124000000000001</c:v>
                </c:pt>
                <c:pt idx="8689">
                  <c:v>0.98655400000000004</c:v>
                </c:pt>
                <c:pt idx="8690">
                  <c:v>0.98301099999999997</c:v>
                </c:pt>
                <c:pt idx="8691">
                  <c:v>0.98218499999999997</c:v>
                </c:pt>
                <c:pt idx="8692">
                  <c:v>0.98400200000000004</c:v>
                </c:pt>
                <c:pt idx="8693">
                  <c:v>0.98738800000000004</c:v>
                </c:pt>
                <c:pt idx="8694">
                  <c:v>0.99131899999999995</c:v>
                </c:pt>
                <c:pt idx="8695">
                  <c:v>0.99553400000000003</c:v>
                </c:pt>
                <c:pt idx="8696">
                  <c:v>1.000219</c:v>
                </c:pt>
                <c:pt idx="8697">
                  <c:v>1.0051429999999999</c:v>
                </c:pt>
                <c:pt idx="8698">
                  <c:v>1.0085980000000001</c:v>
                </c:pt>
                <c:pt idx="8699">
                  <c:v>1.0085599999999999</c:v>
                </c:pt>
                <c:pt idx="8700">
                  <c:v>1.004874</c:v>
                </c:pt>
                <c:pt idx="8701">
                  <c:v>0.99851999999999996</c:v>
                </c:pt>
                <c:pt idx="8702">
                  <c:v>0.99040899999999998</c:v>
                </c:pt>
                <c:pt idx="8703">
                  <c:v>0.98180199999999995</c:v>
                </c:pt>
                <c:pt idx="8704">
                  <c:v>0.97401700000000002</c:v>
                </c:pt>
                <c:pt idx="8705">
                  <c:v>0.96804900000000005</c:v>
                </c:pt>
                <c:pt idx="8706">
                  <c:v>0.96466700000000005</c:v>
                </c:pt>
                <c:pt idx="8707">
                  <c:v>0.96338999999999997</c:v>
                </c:pt>
                <c:pt idx="8708">
                  <c:v>0.96241200000000005</c:v>
                </c:pt>
                <c:pt idx="8709">
                  <c:v>0.96086300000000002</c:v>
                </c:pt>
                <c:pt idx="8710">
                  <c:v>0.959893</c:v>
                </c:pt>
                <c:pt idx="8711">
                  <c:v>0.96040599999999998</c:v>
                </c:pt>
                <c:pt idx="8712">
                  <c:v>0.96174800000000005</c:v>
                </c:pt>
                <c:pt idx="8713">
                  <c:v>0.96343199999999996</c:v>
                </c:pt>
                <c:pt idx="8714">
                  <c:v>0.96524600000000005</c:v>
                </c:pt>
                <c:pt idx="8715">
                  <c:v>0.96613800000000005</c:v>
                </c:pt>
                <c:pt idx="8716">
                  <c:v>0.96491099999999996</c:v>
                </c:pt>
                <c:pt idx="8717">
                  <c:v>0.96170800000000001</c:v>
                </c:pt>
                <c:pt idx="8718">
                  <c:v>0.95839700000000005</c:v>
                </c:pt>
                <c:pt idx="8719">
                  <c:v>0.95668500000000001</c:v>
                </c:pt>
                <c:pt idx="8720">
                  <c:v>0.95690399999999998</c:v>
                </c:pt>
                <c:pt idx="8721">
                  <c:v>0.95882000000000001</c:v>
                </c:pt>
                <c:pt idx="8722">
                  <c:v>0.96251500000000001</c:v>
                </c:pt>
                <c:pt idx="8723">
                  <c:v>0.96851299999999996</c:v>
                </c:pt>
                <c:pt idx="8724">
                  <c:v>0.97629100000000002</c:v>
                </c:pt>
                <c:pt idx="8725">
                  <c:v>0.98338800000000004</c:v>
                </c:pt>
                <c:pt idx="8726">
                  <c:v>0.98717699999999997</c:v>
                </c:pt>
                <c:pt idx="8727">
                  <c:v>0.98660300000000001</c:v>
                </c:pt>
                <c:pt idx="8728">
                  <c:v>0.98247200000000001</c:v>
                </c:pt>
                <c:pt idx="8729">
                  <c:v>0.97682999999999998</c:v>
                </c:pt>
                <c:pt idx="8730">
                  <c:v>0.97140000000000004</c:v>
                </c:pt>
                <c:pt idx="8731">
                  <c:v>0.96721000000000001</c:v>
                </c:pt>
                <c:pt idx="8732">
                  <c:v>0.96544200000000002</c:v>
                </c:pt>
                <c:pt idx="8733">
                  <c:v>0.96689000000000003</c:v>
                </c:pt>
                <c:pt idx="8734">
                  <c:v>0.97117100000000001</c:v>
                </c:pt>
                <c:pt idx="8735">
                  <c:v>0.97712399999999999</c:v>
                </c:pt>
                <c:pt idx="8736">
                  <c:v>0.98256500000000002</c:v>
                </c:pt>
                <c:pt idx="8737">
                  <c:v>0.98449299999999995</c:v>
                </c:pt>
                <c:pt idx="8738">
                  <c:v>0.98277300000000001</c:v>
                </c:pt>
                <c:pt idx="8739">
                  <c:v>0.98035099999999997</c:v>
                </c:pt>
                <c:pt idx="8740">
                  <c:v>0.97820799999999997</c:v>
                </c:pt>
                <c:pt idx="8741">
                  <c:v>0.97528000000000004</c:v>
                </c:pt>
                <c:pt idx="8742">
                  <c:v>0.97134500000000001</c:v>
                </c:pt>
                <c:pt idx="8743">
                  <c:v>0.96683699999999995</c:v>
                </c:pt>
                <c:pt idx="8744">
                  <c:v>0.96244499999999999</c:v>
                </c:pt>
                <c:pt idx="8745">
                  <c:v>0.95965800000000001</c:v>
                </c:pt>
                <c:pt idx="8746">
                  <c:v>0.95998600000000001</c:v>
                </c:pt>
                <c:pt idx="8747">
                  <c:v>0.96283700000000005</c:v>
                </c:pt>
                <c:pt idx="8748">
                  <c:v>0.96553500000000003</c:v>
                </c:pt>
                <c:pt idx="8749">
                  <c:v>0.96602200000000005</c:v>
                </c:pt>
                <c:pt idx="8750">
                  <c:v>0.96409599999999995</c:v>
                </c:pt>
                <c:pt idx="8751">
                  <c:v>0.96033299999999999</c:v>
                </c:pt>
                <c:pt idx="8752">
                  <c:v>0.95503300000000002</c:v>
                </c:pt>
                <c:pt idx="8753">
                  <c:v>0.94871399999999995</c:v>
                </c:pt>
                <c:pt idx="8754">
                  <c:v>0.94336699999999996</c:v>
                </c:pt>
                <c:pt idx="8755">
                  <c:v>0.94142000000000003</c:v>
                </c:pt>
                <c:pt idx="8756">
                  <c:v>0.94351300000000005</c:v>
                </c:pt>
                <c:pt idx="8757">
                  <c:v>0.94844399999999995</c:v>
                </c:pt>
                <c:pt idx="8758">
                  <c:v>0.95450400000000002</c:v>
                </c:pt>
                <c:pt idx="8759">
                  <c:v>0.96015700000000004</c:v>
                </c:pt>
                <c:pt idx="8760">
                  <c:v>0.96420899999999998</c:v>
                </c:pt>
                <c:pt idx="8761">
                  <c:v>0.96592199999999995</c:v>
                </c:pt>
                <c:pt idx="8762">
                  <c:v>0.96495399999999998</c:v>
                </c:pt>
                <c:pt idx="8763">
                  <c:v>0.96194100000000005</c:v>
                </c:pt>
                <c:pt idx="8764">
                  <c:v>0.958982</c:v>
                </c:pt>
                <c:pt idx="8765">
                  <c:v>0.95829600000000004</c:v>
                </c:pt>
                <c:pt idx="8766">
                  <c:v>0.96038999999999997</c:v>
                </c:pt>
                <c:pt idx="8767">
                  <c:v>0.96428100000000005</c:v>
                </c:pt>
                <c:pt idx="8768">
                  <c:v>0.96929100000000001</c:v>
                </c:pt>
                <c:pt idx="8769">
                  <c:v>0.97514400000000001</c:v>
                </c:pt>
                <c:pt idx="8770">
                  <c:v>0.98116700000000001</c:v>
                </c:pt>
                <c:pt idx="8771">
                  <c:v>0.986792</c:v>
                </c:pt>
                <c:pt idx="8772">
                  <c:v>0.99135499999999999</c:v>
                </c:pt>
                <c:pt idx="8773">
                  <c:v>0.99385900000000005</c:v>
                </c:pt>
                <c:pt idx="8774">
                  <c:v>0.99408399999999997</c:v>
                </c:pt>
                <c:pt idx="8775">
                  <c:v>0.99290599999999996</c:v>
                </c:pt>
                <c:pt idx="8776">
                  <c:v>0.991232</c:v>
                </c:pt>
                <c:pt idx="8777">
                  <c:v>0.98943999999999999</c:v>
                </c:pt>
                <c:pt idx="8778">
                  <c:v>0.98809000000000002</c:v>
                </c:pt>
                <c:pt idx="8779">
                  <c:v>0.98800500000000002</c:v>
                </c:pt>
                <c:pt idx="8780">
                  <c:v>0.98934</c:v>
                </c:pt>
                <c:pt idx="8781">
                  <c:v>0.99109700000000001</c:v>
                </c:pt>
                <c:pt idx="8782">
                  <c:v>0.99173900000000004</c:v>
                </c:pt>
                <c:pt idx="8783">
                  <c:v>0.99037600000000003</c:v>
                </c:pt>
                <c:pt idx="8784">
                  <c:v>0.98685400000000001</c:v>
                </c:pt>
                <c:pt idx="8785">
                  <c:v>0.98118799999999995</c:v>
                </c:pt>
                <c:pt idx="8786">
                  <c:v>0.97387699999999999</c:v>
                </c:pt>
                <c:pt idx="8787">
                  <c:v>0.96631800000000001</c:v>
                </c:pt>
                <c:pt idx="8788">
                  <c:v>0.96031500000000003</c:v>
                </c:pt>
                <c:pt idx="8789">
                  <c:v>0.95695200000000002</c:v>
                </c:pt>
                <c:pt idx="8790">
                  <c:v>0.95625599999999999</c:v>
                </c:pt>
                <c:pt idx="8791">
                  <c:v>0.95755900000000005</c:v>
                </c:pt>
                <c:pt idx="8792">
                  <c:v>0.95944499999999999</c:v>
                </c:pt>
                <c:pt idx="8793">
                  <c:v>0.96063799999999999</c:v>
                </c:pt>
                <c:pt idx="8794">
                  <c:v>0.96119200000000005</c:v>
                </c:pt>
                <c:pt idx="8795">
                  <c:v>0.96164799999999995</c:v>
                </c:pt>
                <c:pt idx="8796">
                  <c:v>0.96179499999999996</c:v>
                </c:pt>
                <c:pt idx="8797">
                  <c:v>0.96140400000000004</c:v>
                </c:pt>
                <c:pt idx="8798">
                  <c:v>0.96124799999999999</c:v>
                </c:pt>
                <c:pt idx="8799">
                  <c:v>0.96244499999999999</c:v>
                </c:pt>
                <c:pt idx="8800">
                  <c:v>0.96544799999999997</c:v>
                </c:pt>
                <c:pt idx="8801">
                  <c:v>0.96960199999999996</c:v>
                </c:pt>
                <c:pt idx="8802">
                  <c:v>0.97372400000000003</c:v>
                </c:pt>
                <c:pt idx="8803">
                  <c:v>0.97733400000000004</c:v>
                </c:pt>
                <c:pt idx="8804">
                  <c:v>0.98052899999999998</c:v>
                </c:pt>
                <c:pt idx="8805">
                  <c:v>0.98329999999999995</c:v>
                </c:pt>
                <c:pt idx="8806">
                  <c:v>0.98538199999999998</c:v>
                </c:pt>
                <c:pt idx="8807">
                  <c:v>0.98676399999999997</c:v>
                </c:pt>
                <c:pt idx="8808">
                  <c:v>0.98801000000000005</c:v>
                </c:pt>
                <c:pt idx="8809">
                  <c:v>0.98948199999999997</c:v>
                </c:pt>
                <c:pt idx="8810">
                  <c:v>0.99134599999999995</c:v>
                </c:pt>
                <c:pt idx="8811">
                  <c:v>0.99388900000000002</c:v>
                </c:pt>
                <c:pt idx="8812">
                  <c:v>0.99718899999999999</c:v>
                </c:pt>
                <c:pt idx="8813">
                  <c:v>1.0007330000000001</c:v>
                </c:pt>
                <c:pt idx="8814">
                  <c:v>1.003649</c:v>
                </c:pt>
                <c:pt idx="8815">
                  <c:v>1.0056700000000001</c:v>
                </c:pt>
                <c:pt idx="8816">
                  <c:v>1.0072129999999999</c:v>
                </c:pt>
                <c:pt idx="8817">
                  <c:v>1.0085170000000001</c:v>
                </c:pt>
                <c:pt idx="8818">
                  <c:v>1.009266</c:v>
                </c:pt>
                <c:pt idx="8819">
                  <c:v>1.0095000000000001</c:v>
                </c:pt>
                <c:pt idx="8820">
                  <c:v>1.0100070000000001</c:v>
                </c:pt>
                <c:pt idx="8821">
                  <c:v>1.0112220000000001</c:v>
                </c:pt>
                <c:pt idx="8822">
                  <c:v>1.013096</c:v>
                </c:pt>
                <c:pt idx="8823">
                  <c:v>1.0155019999999999</c:v>
                </c:pt>
                <c:pt idx="8824">
                  <c:v>1.017757</c:v>
                </c:pt>
                <c:pt idx="8825">
                  <c:v>1.018475</c:v>
                </c:pt>
                <c:pt idx="8826">
                  <c:v>1.0163249999999999</c:v>
                </c:pt>
                <c:pt idx="8827">
                  <c:v>1.01095</c:v>
                </c:pt>
                <c:pt idx="8828">
                  <c:v>1.0030939999999999</c:v>
                </c:pt>
                <c:pt idx="8829">
                  <c:v>0.99428399999999995</c:v>
                </c:pt>
                <c:pt idx="8830">
                  <c:v>0.98626499999999995</c:v>
                </c:pt>
                <c:pt idx="8831">
                  <c:v>0.97902500000000003</c:v>
                </c:pt>
                <c:pt idx="8832">
                  <c:v>0.97094999999999998</c:v>
                </c:pt>
                <c:pt idx="8833">
                  <c:v>0.96317600000000003</c:v>
                </c:pt>
                <c:pt idx="8834">
                  <c:v>0.95957000000000003</c:v>
                </c:pt>
                <c:pt idx="8835">
                  <c:v>0.96183700000000005</c:v>
                </c:pt>
                <c:pt idx="8836">
                  <c:v>0.96833800000000003</c:v>
                </c:pt>
                <c:pt idx="8837">
                  <c:v>0.97575000000000001</c:v>
                </c:pt>
                <c:pt idx="8838">
                  <c:v>0.98099700000000001</c:v>
                </c:pt>
                <c:pt idx="8839">
                  <c:v>0.98300600000000005</c:v>
                </c:pt>
                <c:pt idx="8840">
                  <c:v>0.98268999999999995</c:v>
                </c:pt>
                <c:pt idx="8841">
                  <c:v>0.98155999999999999</c:v>
                </c:pt>
                <c:pt idx="8842">
                  <c:v>0.98075800000000002</c:v>
                </c:pt>
                <c:pt idx="8843">
                  <c:v>0.980904</c:v>
                </c:pt>
                <c:pt idx="8844">
                  <c:v>0.98218700000000003</c:v>
                </c:pt>
                <c:pt idx="8845">
                  <c:v>0.98460599999999998</c:v>
                </c:pt>
                <c:pt idx="8846">
                  <c:v>0.98783699999999997</c:v>
                </c:pt>
                <c:pt idx="8847">
                  <c:v>0.99151</c:v>
                </c:pt>
                <c:pt idx="8848">
                  <c:v>0.99551000000000001</c:v>
                </c:pt>
                <c:pt idx="8849">
                  <c:v>0.99918300000000004</c:v>
                </c:pt>
                <c:pt idx="8850">
                  <c:v>1.002068</c:v>
                </c:pt>
                <c:pt idx="8851">
                  <c:v>1.0046870000000001</c:v>
                </c:pt>
                <c:pt idx="8852">
                  <c:v>1.006791</c:v>
                </c:pt>
                <c:pt idx="8853">
                  <c:v>1.007603</c:v>
                </c:pt>
                <c:pt idx="8854">
                  <c:v>1.0079929999999999</c:v>
                </c:pt>
                <c:pt idx="8855">
                  <c:v>1.0094609999999999</c:v>
                </c:pt>
                <c:pt idx="8856">
                  <c:v>1.0125489999999999</c:v>
                </c:pt>
                <c:pt idx="8857">
                  <c:v>1.01739</c:v>
                </c:pt>
                <c:pt idx="8858">
                  <c:v>1.0239940000000001</c:v>
                </c:pt>
                <c:pt idx="8859">
                  <c:v>1.0313870000000001</c:v>
                </c:pt>
                <c:pt idx="8860">
                  <c:v>1.037444</c:v>
                </c:pt>
                <c:pt idx="8861">
                  <c:v>1.040295</c:v>
                </c:pt>
                <c:pt idx="8862">
                  <c:v>1.0390470000000001</c:v>
                </c:pt>
                <c:pt idx="8863">
                  <c:v>1.0346040000000001</c:v>
                </c:pt>
                <c:pt idx="8864">
                  <c:v>1.0296510000000001</c:v>
                </c:pt>
                <c:pt idx="8865">
                  <c:v>1.025242</c:v>
                </c:pt>
                <c:pt idx="8866">
                  <c:v>1.0206090000000001</c:v>
                </c:pt>
                <c:pt idx="8867">
                  <c:v>1.0160020000000001</c:v>
                </c:pt>
                <c:pt idx="8868">
                  <c:v>1.012132</c:v>
                </c:pt>
                <c:pt idx="8869">
                  <c:v>1.0089090000000001</c:v>
                </c:pt>
                <c:pt idx="8870">
                  <c:v>1.005558</c:v>
                </c:pt>
                <c:pt idx="8871">
                  <c:v>1.001217</c:v>
                </c:pt>
                <c:pt idx="8872">
                  <c:v>0.99590599999999996</c:v>
                </c:pt>
                <c:pt idx="8873">
                  <c:v>0.99049299999999996</c:v>
                </c:pt>
                <c:pt idx="8874">
                  <c:v>0.98570199999999997</c:v>
                </c:pt>
                <c:pt idx="8875">
                  <c:v>0.98138499999999995</c:v>
                </c:pt>
                <c:pt idx="8876">
                  <c:v>0.97690299999999997</c:v>
                </c:pt>
                <c:pt idx="8877">
                  <c:v>0.97259899999999999</c:v>
                </c:pt>
                <c:pt idx="8878">
                  <c:v>0.97001599999999999</c:v>
                </c:pt>
                <c:pt idx="8879">
                  <c:v>0.97017699999999996</c:v>
                </c:pt>
                <c:pt idx="8880">
                  <c:v>0.97276600000000002</c:v>
                </c:pt>
                <c:pt idx="8881">
                  <c:v>0.97691799999999995</c:v>
                </c:pt>
                <c:pt idx="8882">
                  <c:v>0.981603</c:v>
                </c:pt>
                <c:pt idx="8883">
                  <c:v>0.98552600000000001</c:v>
                </c:pt>
                <c:pt idx="8884">
                  <c:v>0.98746800000000001</c:v>
                </c:pt>
                <c:pt idx="8885">
                  <c:v>0.98672499999999996</c:v>
                </c:pt>
                <c:pt idx="8886">
                  <c:v>0.98346299999999998</c:v>
                </c:pt>
                <c:pt idx="8887">
                  <c:v>0.978684</c:v>
                </c:pt>
                <c:pt idx="8888">
                  <c:v>0.97375400000000001</c:v>
                </c:pt>
                <c:pt idx="8889">
                  <c:v>0.97013000000000005</c:v>
                </c:pt>
                <c:pt idx="8890">
                  <c:v>0.96886300000000003</c:v>
                </c:pt>
                <c:pt idx="8891">
                  <c:v>0.97016100000000005</c:v>
                </c:pt>
                <c:pt idx="8892">
                  <c:v>0.97380500000000003</c:v>
                </c:pt>
                <c:pt idx="8893">
                  <c:v>0.97924999999999995</c:v>
                </c:pt>
                <c:pt idx="8894">
                  <c:v>0.98519000000000001</c:v>
                </c:pt>
                <c:pt idx="8895">
                  <c:v>0.99042600000000003</c:v>
                </c:pt>
                <c:pt idx="8896">
                  <c:v>0.99470099999999995</c:v>
                </c:pt>
                <c:pt idx="8897">
                  <c:v>0.99747200000000003</c:v>
                </c:pt>
                <c:pt idx="8898">
                  <c:v>0.99763599999999997</c:v>
                </c:pt>
                <c:pt idx="8899">
                  <c:v>0.995058</c:v>
                </c:pt>
                <c:pt idx="8900">
                  <c:v>0.99094199999999999</c:v>
                </c:pt>
                <c:pt idx="8901">
                  <c:v>0.987016</c:v>
                </c:pt>
                <c:pt idx="8902">
                  <c:v>0.98481300000000005</c:v>
                </c:pt>
                <c:pt idx="8903">
                  <c:v>0.98540899999999998</c:v>
                </c:pt>
                <c:pt idx="8904">
                  <c:v>0.98880299999999999</c:v>
                </c:pt>
                <c:pt idx="8905">
                  <c:v>0.99348899999999996</c:v>
                </c:pt>
                <c:pt idx="8906">
                  <c:v>0.99751500000000004</c:v>
                </c:pt>
                <c:pt idx="8907">
                  <c:v>0.99926300000000001</c:v>
                </c:pt>
                <c:pt idx="8908">
                  <c:v>0.99768400000000002</c:v>
                </c:pt>
                <c:pt idx="8909">
                  <c:v>0.99251699999999998</c:v>
                </c:pt>
                <c:pt idx="8910">
                  <c:v>0.98428499999999997</c:v>
                </c:pt>
                <c:pt idx="8911">
                  <c:v>0.974333</c:v>
                </c:pt>
                <c:pt idx="8912">
                  <c:v>0.96435499999999996</c:v>
                </c:pt>
                <c:pt idx="8913">
                  <c:v>0.95601199999999997</c:v>
                </c:pt>
                <c:pt idx="8914">
                  <c:v>0.95104299999999997</c:v>
                </c:pt>
                <c:pt idx="8915">
                  <c:v>0.95016100000000003</c:v>
                </c:pt>
                <c:pt idx="8916">
                  <c:v>0.95197299999999996</c:v>
                </c:pt>
                <c:pt idx="8917">
                  <c:v>0.95458299999999996</c:v>
                </c:pt>
                <c:pt idx="8918">
                  <c:v>0.95707100000000001</c:v>
                </c:pt>
                <c:pt idx="8919">
                  <c:v>0.95857599999999998</c:v>
                </c:pt>
                <c:pt idx="8920">
                  <c:v>0.95792299999999997</c:v>
                </c:pt>
                <c:pt idx="8921">
                  <c:v>0.95522700000000005</c:v>
                </c:pt>
                <c:pt idx="8922">
                  <c:v>0.95215000000000005</c:v>
                </c:pt>
                <c:pt idx="8923">
                  <c:v>0.94988799999999995</c:v>
                </c:pt>
                <c:pt idx="8924">
                  <c:v>0.94876700000000003</c:v>
                </c:pt>
                <c:pt idx="8925">
                  <c:v>0.94902200000000003</c:v>
                </c:pt>
                <c:pt idx="8926">
                  <c:v>0.95067000000000002</c:v>
                </c:pt>
                <c:pt idx="8927">
                  <c:v>0.95372100000000004</c:v>
                </c:pt>
                <c:pt idx="8928">
                  <c:v>0.95824200000000004</c:v>
                </c:pt>
                <c:pt idx="8929">
                  <c:v>0.96355000000000002</c:v>
                </c:pt>
                <c:pt idx="8930">
                  <c:v>0.96803899999999998</c:v>
                </c:pt>
                <c:pt idx="8931">
                  <c:v>0.97019999999999995</c:v>
                </c:pt>
                <c:pt idx="8932">
                  <c:v>0.96952799999999995</c:v>
                </c:pt>
                <c:pt idx="8933">
                  <c:v>0.966642</c:v>
                </c:pt>
                <c:pt idx="8934">
                  <c:v>0.962974</c:v>
                </c:pt>
                <c:pt idx="8935">
                  <c:v>0.96037399999999995</c:v>
                </c:pt>
                <c:pt idx="8936">
                  <c:v>0.96035199999999998</c:v>
                </c:pt>
                <c:pt idx="8937">
                  <c:v>0.96306199999999997</c:v>
                </c:pt>
                <c:pt idx="8938">
                  <c:v>0.96782999999999997</c:v>
                </c:pt>
                <c:pt idx="8939">
                  <c:v>0.97390200000000005</c:v>
                </c:pt>
                <c:pt idx="8940">
                  <c:v>0.98038700000000001</c:v>
                </c:pt>
                <c:pt idx="8941">
                  <c:v>0.98671399999999998</c:v>
                </c:pt>
                <c:pt idx="8942">
                  <c:v>0.99198799999999998</c:v>
                </c:pt>
                <c:pt idx="8943">
                  <c:v>0.994556</c:v>
                </c:pt>
                <c:pt idx="8944">
                  <c:v>0.99334800000000001</c:v>
                </c:pt>
                <c:pt idx="8945">
                  <c:v>0.98901899999999998</c:v>
                </c:pt>
                <c:pt idx="8946">
                  <c:v>0.98352799999999996</c:v>
                </c:pt>
                <c:pt idx="8947">
                  <c:v>0.978356</c:v>
                </c:pt>
                <c:pt idx="8948">
                  <c:v>0.97422900000000001</c:v>
                </c:pt>
                <c:pt idx="8949">
                  <c:v>0.97204000000000002</c:v>
                </c:pt>
                <c:pt idx="8950">
                  <c:v>0.97235300000000002</c:v>
                </c:pt>
                <c:pt idx="8951">
                  <c:v>0.97435099999999997</c:v>
                </c:pt>
                <c:pt idx="8952">
                  <c:v>0.97627200000000003</c:v>
                </c:pt>
                <c:pt idx="8953">
                  <c:v>0.97697000000000001</c:v>
                </c:pt>
                <c:pt idx="8954">
                  <c:v>0.97631100000000004</c:v>
                </c:pt>
                <c:pt idx="8955">
                  <c:v>0.97433700000000001</c:v>
                </c:pt>
                <c:pt idx="8956">
                  <c:v>0.97078600000000004</c:v>
                </c:pt>
                <c:pt idx="8957">
                  <c:v>0.96579999999999999</c:v>
                </c:pt>
                <c:pt idx="8958">
                  <c:v>0.960503</c:v>
                </c:pt>
                <c:pt idx="8959">
                  <c:v>0.956013</c:v>
                </c:pt>
                <c:pt idx="8960">
                  <c:v>0.95273600000000003</c:v>
                </c:pt>
                <c:pt idx="8961">
                  <c:v>0.95099599999999995</c:v>
                </c:pt>
                <c:pt idx="8962">
                  <c:v>0.95138500000000004</c:v>
                </c:pt>
                <c:pt idx="8963">
                  <c:v>0.95410499999999998</c:v>
                </c:pt>
                <c:pt idx="8964">
                  <c:v>0.95827600000000002</c:v>
                </c:pt>
                <c:pt idx="8965">
                  <c:v>0.96237099999999998</c:v>
                </c:pt>
                <c:pt idx="8966">
                  <c:v>0.96512600000000004</c:v>
                </c:pt>
                <c:pt idx="8967">
                  <c:v>0.96571399999999996</c:v>
                </c:pt>
                <c:pt idx="8968">
                  <c:v>0.96433599999999997</c:v>
                </c:pt>
                <c:pt idx="8969">
                  <c:v>0.96271700000000004</c:v>
                </c:pt>
                <c:pt idx="8970">
                  <c:v>0.96216800000000002</c:v>
                </c:pt>
                <c:pt idx="8971">
                  <c:v>0.96237200000000001</c:v>
                </c:pt>
                <c:pt idx="8972">
                  <c:v>0.96332399999999996</c:v>
                </c:pt>
                <c:pt idx="8973">
                  <c:v>0.96601499999999996</c:v>
                </c:pt>
                <c:pt idx="8974">
                  <c:v>0.97069499999999997</c:v>
                </c:pt>
                <c:pt idx="8975">
                  <c:v>0.97609900000000005</c:v>
                </c:pt>
                <c:pt idx="8976">
                  <c:v>0.98038400000000003</c:v>
                </c:pt>
                <c:pt idx="8977">
                  <c:v>0.98254200000000003</c:v>
                </c:pt>
                <c:pt idx="8978">
                  <c:v>0.98284199999999999</c:v>
                </c:pt>
                <c:pt idx="8979">
                  <c:v>0.98241199999999995</c:v>
                </c:pt>
                <c:pt idx="8980">
                  <c:v>0.98264099999999999</c:v>
                </c:pt>
                <c:pt idx="8981">
                  <c:v>0.98402100000000003</c:v>
                </c:pt>
                <c:pt idx="8982">
                  <c:v>0.98608899999999999</c:v>
                </c:pt>
                <c:pt idx="8983">
                  <c:v>0.98866500000000002</c:v>
                </c:pt>
                <c:pt idx="8984">
                  <c:v>0.99193200000000004</c:v>
                </c:pt>
                <c:pt idx="8985">
                  <c:v>0.99614100000000005</c:v>
                </c:pt>
                <c:pt idx="8986">
                  <c:v>1.001573</c:v>
                </c:pt>
                <c:pt idx="8987">
                  <c:v>1.0074350000000001</c:v>
                </c:pt>
                <c:pt idx="8988">
                  <c:v>1.0115460000000001</c:v>
                </c:pt>
                <c:pt idx="8989">
                  <c:v>1.012149</c:v>
                </c:pt>
                <c:pt idx="8990">
                  <c:v>1.008848</c:v>
                </c:pt>
                <c:pt idx="8991">
                  <c:v>1.0020800000000001</c:v>
                </c:pt>
                <c:pt idx="8992">
                  <c:v>0.99318200000000001</c:v>
                </c:pt>
                <c:pt idx="8993">
                  <c:v>0.98425399999999996</c:v>
                </c:pt>
                <c:pt idx="8994">
                  <c:v>0.97697900000000004</c:v>
                </c:pt>
                <c:pt idx="8995">
                  <c:v>0.97212399999999999</c:v>
                </c:pt>
                <c:pt idx="8996">
                  <c:v>0.96992100000000003</c:v>
                </c:pt>
                <c:pt idx="8997">
                  <c:v>0.97006300000000001</c:v>
                </c:pt>
                <c:pt idx="8998">
                  <c:v>0.97174300000000002</c:v>
                </c:pt>
                <c:pt idx="8999">
                  <c:v>0.97389800000000004</c:v>
                </c:pt>
                <c:pt idx="9000">
                  <c:v>0.97562800000000005</c:v>
                </c:pt>
                <c:pt idx="9001">
                  <c:v>0.97651200000000005</c:v>
                </c:pt>
                <c:pt idx="9002">
                  <c:v>0.97594199999999998</c:v>
                </c:pt>
                <c:pt idx="9003">
                  <c:v>0.97323199999999999</c:v>
                </c:pt>
                <c:pt idx="9004">
                  <c:v>0.968974</c:v>
                </c:pt>
                <c:pt idx="9005">
                  <c:v>0.96483399999999997</c:v>
                </c:pt>
                <c:pt idx="9006">
                  <c:v>0.96210300000000004</c:v>
                </c:pt>
                <c:pt idx="9007">
                  <c:v>0.96132399999999996</c:v>
                </c:pt>
                <c:pt idx="9008">
                  <c:v>0.96275200000000005</c:v>
                </c:pt>
                <c:pt idx="9009">
                  <c:v>0.96655800000000003</c:v>
                </c:pt>
                <c:pt idx="9010">
                  <c:v>0.97272199999999998</c:v>
                </c:pt>
                <c:pt idx="9011">
                  <c:v>0.98071699999999995</c:v>
                </c:pt>
                <c:pt idx="9012">
                  <c:v>0.98884099999999997</c:v>
                </c:pt>
                <c:pt idx="9013">
                  <c:v>0.99458000000000002</c:v>
                </c:pt>
                <c:pt idx="9014">
                  <c:v>0.99660800000000005</c:v>
                </c:pt>
                <c:pt idx="9015">
                  <c:v>0.99548400000000004</c:v>
                </c:pt>
                <c:pt idx="9016">
                  <c:v>0.99279700000000004</c:v>
                </c:pt>
                <c:pt idx="9017">
                  <c:v>0.99080199999999996</c:v>
                </c:pt>
                <c:pt idx="9018">
                  <c:v>0.991286</c:v>
                </c:pt>
                <c:pt idx="9019">
                  <c:v>0.99429400000000001</c:v>
                </c:pt>
                <c:pt idx="9020">
                  <c:v>0.998726</c:v>
                </c:pt>
                <c:pt idx="9021">
                  <c:v>1.003601</c:v>
                </c:pt>
                <c:pt idx="9022">
                  <c:v>1.0083599999999999</c:v>
                </c:pt>
                <c:pt idx="9023">
                  <c:v>1.01267</c:v>
                </c:pt>
                <c:pt idx="9024">
                  <c:v>1.016589</c:v>
                </c:pt>
                <c:pt idx="9025">
                  <c:v>1.0198499999999999</c:v>
                </c:pt>
                <c:pt idx="9026">
                  <c:v>1.0211840000000001</c:v>
                </c:pt>
                <c:pt idx="9027">
                  <c:v>1.0193730000000001</c:v>
                </c:pt>
                <c:pt idx="9028">
                  <c:v>1.0147759999999999</c:v>
                </c:pt>
                <c:pt idx="9029">
                  <c:v>1.0095369999999999</c:v>
                </c:pt>
                <c:pt idx="9030">
                  <c:v>1.0056050000000001</c:v>
                </c:pt>
                <c:pt idx="9031">
                  <c:v>1.003395</c:v>
                </c:pt>
                <c:pt idx="9032">
                  <c:v>1.002794</c:v>
                </c:pt>
                <c:pt idx="9033">
                  <c:v>1.003625</c:v>
                </c:pt>
                <c:pt idx="9034">
                  <c:v>1.0048379999999999</c:v>
                </c:pt>
                <c:pt idx="9035">
                  <c:v>1.0045869999999999</c:v>
                </c:pt>
                <c:pt idx="9036">
                  <c:v>1.001647</c:v>
                </c:pt>
                <c:pt idx="9037">
                  <c:v>0.99631599999999998</c:v>
                </c:pt>
                <c:pt idx="9038">
                  <c:v>0.98958000000000002</c:v>
                </c:pt>
                <c:pt idx="9039">
                  <c:v>0.98195500000000002</c:v>
                </c:pt>
                <c:pt idx="9040">
                  <c:v>0.97398799999999996</c:v>
                </c:pt>
                <c:pt idx="9041">
                  <c:v>0.96740700000000002</c:v>
                </c:pt>
                <c:pt idx="9042">
                  <c:v>0.96506199999999998</c:v>
                </c:pt>
                <c:pt idx="9043">
                  <c:v>0.96887199999999996</c:v>
                </c:pt>
                <c:pt idx="9044">
                  <c:v>0.97711999999999999</c:v>
                </c:pt>
                <c:pt idx="9045">
                  <c:v>0.98571500000000001</c:v>
                </c:pt>
                <c:pt idx="9046">
                  <c:v>0.99190800000000001</c:v>
                </c:pt>
                <c:pt idx="9047">
                  <c:v>0.99524900000000005</c:v>
                </c:pt>
                <c:pt idx="9048">
                  <c:v>0.99631199999999998</c:v>
                </c:pt>
                <c:pt idx="9049">
                  <c:v>0.99567799999999995</c:v>
                </c:pt>
                <c:pt idx="9050">
                  <c:v>0.993784</c:v>
                </c:pt>
                <c:pt idx="9051">
                  <c:v>0.99098399999999998</c:v>
                </c:pt>
                <c:pt idx="9052">
                  <c:v>0.98809400000000003</c:v>
                </c:pt>
                <c:pt idx="9053">
                  <c:v>0.98631800000000003</c:v>
                </c:pt>
                <c:pt idx="9054">
                  <c:v>0.985842</c:v>
                </c:pt>
                <c:pt idx="9055">
                  <c:v>0.98613300000000004</c:v>
                </c:pt>
                <c:pt idx="9056">
                  <c:v>0.98755899999999996</c:v>
                </c:pt>
                <c:pt idx="9057">
                  <c:v>0.99050899999999997</c:v>
                </c:pt>
                <c:pt idx="9058">
                  <c:v>0.99423499999999998</c:v>
                </c:pt>
                <c:pt idx="9059">
                  <c:v>0.99804599999999999</c:v>
                </c:pt>
                <c:pt idx="9060">
                  <c:v>1.0015829999999999</c:v>
                </c:pt>
                <c:pt idx="9061">
                  <c:v>1.004016</c:v>
                </c:pt>
                <c:pt idx="9062">
                  <c:v>1.0047600000000001</c:v>
                </c:pt>
                <c:pt idx="9063">
                  <c:v>1.004437</c:v>
                </c:pt>
                <c:pt idx="9064">
                  <c:v>1.0040500000000001</c:v>
                </c:pt>
                <c:pt idx="9065">
                  <c:v>1.0041059999999999</c:v>
                </c:pt>
                <c:pt idx="9066">
                  <c:v>1.005206</c:v>
                </c:pt>
                <c:pt idx="9067">
                  <c:v>1.0076000000000001</c:v>
                </c:pt>
                <c:pt idx="9068">
                  <c:v>1.0105360000000001</c:v>
                </c:pt>
                <c:pt idx="9069">
                  <c:v>1.01329</c:v>
                </c:pt>
                <c:pt idx="9070">
                  <c:v>1.015852</c:v>
                </c:pt>
                <c:pt idx="9071">
                  <c:v>1.018602</c:v>
                </c:pt>
                <c:pt idx="9072">
                  <c:v>1.021174</c:v>
                </c:pt>
                <c:pt idx="9073">
                  <c:v>1.0218970000000001</c:v>
                </c:pt>
                <c:pt idx="9074">
                  <c:v>1.019026</c:v>
                </c:pt>
                <c:pt idx="9075">
                  <c:v>1.0123979999999999</c:v>
                </c:pt>
                <c:pt idx="9076">
                  <c:v>1.003717</c:v>
                </c:pt>
                <c:pt idx="9077">
                  <c:v>0.99504899999999996</c:v>
                </c:pt>
                <c:pt idx="9078">
                  <c:v>0.98741199999999996</c:v>
                </c:pt>
                <c:pt idx="9079">
                  <c:v>0.98119199999999995</c:v>
                </c:pt>
                <c:pt idx="9080">
                  <c:v>0.97697000000000001</c:v>
                </c:pt>
                <c:pt idx="9081">
                  <c:v>0.97492999999999996</c:v>
                </c:pt>
                <c:pt idx="9082">
                  <c:v>0.97454499999999999</c:v>
                </c:pt>
                <c:pt idx="9083">
                  <c:v>0.97487400000000002</c:v>
                </c:pt>
                <c:pt idx="9084">
                  <c:v>0.97600600000000004</c:v>
                </c:pt>
                <c:pt idx="9085">
                  <c:v>0.97989999999999999</c:v>
                </c:pt>
                <c:pt idx="9086">
                  <c:v>0.98582499999999995</c:v>
                </c:pt>
                <c:pt idx="9087">
                  <c:v>0.989205</c:v>
                </c:pt>
                <c:pt idx="9088">
                  <c:v>0.98751500000000003</c:v>
                </c:pt>
                <c:pt idx="9089">
                  <c:v>0.98211499999999996</c:v>
                </c:pt>
                <c:pt idx="9090">
                  <c:v>0.97580199999999995</c:v>
                </c:pt>
                <c:pt idx="9091">
                  <c:v>0.9708</c:v>
                </c:pt>
                <c:pt idx="9092">
                  <c:v>0.96777400000000002</c:v>
                </c:pt>
                <c:pt idx="9093">
                  <c:v>0.96665999999999996</c:v>
                </c:pt>
                <c:pt idx="9094">
                  <c:v>0.96723599999999998</c:v>
                </c:pt>
                <c:pt idx="9095">
                  <c:v>0.96854799999999996</c:v>
                </c:pt>
                <c:pt idx="9096">
                  <c:v>0.96962199999999998</c:v>
                </c:pt>
                <c:pt idx="9097">
                  <c:v>0.97044799999999998</c:v>
                </c:pt>
                <c:pt idx="9098">
                  <c:v>0.97130399999999995</c:v>
                </c:pt>
                <c:pt idx="9099">
                  <c:v>0.97200900000000001</c:v>
                </c:pt>
                <c:pt idx="9100">
                  <c:v>0.97259399999999996</c:v>
                </c:pt>
                <c:pt idx="9101">
                  <c:v>0.97394599999999998</c:v>
                </c:pt>
                <c:pt idx="9102">
                  <c:v>0.97690600000000005</c:v>
                </c:pt>
                <c:pt idx="9103">
                  <c:v>0.98144100000000001</c:v>
                </c:pt>
                <c:pt idx="9104">
                  <c:v>0.98697999999999997</c:v>
                </c:pt>
                <c:pt idx="9105">
                  <c:v>0.99300500000000003</c:v>
                </c:pt>
                <c:pt idx="9106">
                  <c:v>0.99906099999999998</c:v>
                </c:pt>
                <c:pt idx="9107">
                  <c:v>1.0043310000000001</c:v>
                </c:pt>
                <c:pt idx="9108">
                  <c:v>1.0078020000000001</c:v>
                </c:pt>
                <c:pt idx="9109">
                  <c:v>1.008812</c:v>
                </c:pt>
                <c:pt idx="9110">
                  <c:v>1.0073179999999999</c:v>
                </c:pt>
                <c:pt idx="9111">
                  <c:v>1.0038450000000001</c:v>
                </c:pt>
                <c:pt idx="9112">
                  <c:v>0.99923600000000001</c:v>
                </c:pt>
                <c:pt idx="9113">
                  <c:v>0.99475899999999995</c:v>
                </c:pt>
                <c:pt idx="9114">
                  <c:v>0.99197599999999997</c:v>
                </c:pt>
                <c:pt idx="9115">
                  <c:v>0.99149699999999996</c:v>
                </c:pt>
                <c:pt idx="9116">
                  <c:v>0.99256599999999995</c:v>
                </c:pt>
                <c:pt idx="9117">
                  <c:v>0.99382599999999999</c:v>
                </c:pt>
                <c:pt idx="9118">
                  <c:v>0.99385100000000004</c:v>
                </c:pt>
                <c:pt idx="9119">
                  <c:v>0.99204899999999996</c:v>
                </c:pt>
                <c:pt idx="9120">
                  <c:v>0.98894499999999996</c:v>
                </c:pt>
                <c:pt idx="9121">
                  <c:v>0.98485400000000001</c:v>
                </c:pt>
                <c:pt idx="9122">
                  <c:v>0.97947700000000004</c:v>
                </c:pt>
                <c:pt idx="9123">
                  <c:v>0.97317799999999999</c:v>
                </c:pt>
                <c:pt idx="9124">
                  <c:v>0.967337</c:v>
                </c:pt>
                <c:pt idx="9125">
                  <c:v>0.96363699999999997</c:v>
                </c:pt>
                <c:pt idx="9126">
                  <c:v>0.963001</c:v>
                </c:pt>
                <c:pt idx="9127">
                  <c:v>0.964777</c:v>
                </c:pt>
                <c:pt idx="9128">
                  <c:v>0.96887599999999996</c:v>
                </c:pt>
                <c:pt idx="9129">
                  <c:v>0.97626500000000005</c:v>
                </c:pt>
                <c:pt idx="9130">
                  <c:v>0.98467199999999999</c:v>
                </c:pt>
                <c:pt idx="9131">
                  <c:v>0.98968199999999995</c:v>
                </c:pt>
                <c:pt idx="9132">
                  <c:v>0.99012100000000003</c:v>
                </c:pt>
                <c:pt idx="9133">
                  <c:v>0.98719400000000002</c:v>
                </c:pt>
                <c:pt idx="9134">
                  <c:v>0.98155999999999999</c:v>
                </c:pt>
                <c:pt idx="9135">
                  <c:v>0.97408499999999998</c:v>
                </c:pt>
                <c:pt idx="9136">
                  <c:v>0.96696800000000005</c:v>
                </c:pt>
                <c:pt idx="9137">
                  <c:v>0.96243000000000001</c:v>
                </c:pt>
                <c:pt idx="9138">
                  <c:v>0.96093099999999998</c:v>
                </c:pt>
                <c:pt idx="9139">
                  <c:v>0.96186199999999999</c:v>
                </c:pt>
                <c:pt idx="9140">
                  <c:v>0.96494400000000002</c:v>
                </c:pt>
                <c:pt idx="9141">
                  <c:v>0.96990600000000005</c:v>
                </c:pt>
                <c:pt idx="9142">
                  <c:v>0.97615200000000002</c:v>
                </c:pt>
                <c:pt idx="9143">
                  <c:v>0.98291099999999998</c:v>
                </c:pt>
                <c:pt idx="9144">
                  <c:v>0.98906000000000005</c:v>
                </c:pt>
                <c:pt idx="9145">
                  <c:v>0.99318799999999996</c:v>
                </c:pt>
                <c:pt idx="9146">
                  <c:v>0.99419400000000002</c:v>
                </c:pt>
                <c:pt idx="9147">
                  <c:v>0.99214000000000002</c:v>
                </c:pt>
                <c:pt idx="9148">
                  <c:v>0.988259</c:v>
                </c:pt>
                <c:pt idx="9149">
                  <c:v>0.98436599999999996</c:v>
                </c:pt>
                <c:pt idx="9150">
                  <c:v>0.98208499999999999</c:v>
                </c:pt>
                <c:pt idx="9151">
                  <c:v>0.98149799999999998</c:v>
                </c:pt>
                <c:pt idx="9152">
                  <c:v>0.98174499999999998</c:v>
                </c:pt>
                <c:pt idx="9153">
                  <c:v>0.98263800000000001</c:v>
                </c:pt>
                <c:pt idx="9154">
                  <c:v>0.98409800000000003</c:v>
                </c:pt>
                <c:pt idx="9155">
                  <c:v>0.98560899999999996</c:v>
                </c:pt>
                <c:pt idx="9156">
                  <c:v>0.98724100000000004</c:v>
                </c:pt>
                <c:pt idx="9157">
                  <c:v>0.98945700000000003</c:v>
                </c:pt>
                <c:pt idx="9158">
                  <c:v>0.991645</c:v>
                </c:pt>
                <c:pt idx="9159">
                  <c:v>0.99222399999999999</c:v>
                </c:pt>
                <c:pt idx="9160">
                  <c:v>0.98993600000000004</c:v>
                </c:pt>
                <c:pt idx="9161">
                  <c:v>0.98454299999999995</c:v>
                </c:pt>
                <c:pt idx="9162">
                  <c:v>0.976692</c:v>
                </c:pt>
                <c:pt idx="9163">
                  <c:v>0.96787800000000002</c:v>
                </c:pt>
                <c:pt idx="9164">
                  <c:v>0.96019200000000005</c:v>
                </c:pt>
                <c:pt idx="9165">
                  <c:v>0.95472800000000002</c:v>
                </c:pt>
                <c:pt idx="9166">
                  <c:v>0.95103700000000002</c:v>
                </c:pt>
                <c:pt idx="9167">
                  <c:v>0.94878799999999996</c:v>
                </c:pt>
                <c:pt idx="9168">
                  <c:v>0.94873499999999999</c:v>
                </c:pt>
                <c:pt idx="9169">
                  <c:v>0.95166799999999996</c:v>
                </c:pt>
                <c:pt idx="9170">
                  <c:v>0.95706999999999998</c:v>
                </c:pt>
                <c:pt idx="9171">
                  <c:v>0.963063</c:v>
                </c:pt>
                <c:pt idx="9172">
                  <c:v>0.96763500000000002</c:v>
                </c:pt>
                <c:pt idx="9173">
                  <c:v>0.96998600000000001</c:v>
                </c:pt>
                <c:pt idx="9174">
                  <c:v>0.970549</c:v>
                </c:pt>
                <c:pt idx="9175">
                  <c:v>0.97000500000000001</c:v>
                </c:pt>
                <c:pt idx="9176">
                  <c:v>0.96834500000000001</c:v>
                </c:pt>
                <c:pt idx="9177">
                  <c:v>0.96546600000000005</c:v>
                </c:pt>
                <c:pt idx="9178">
                  <c:v>0.96226100000000003</c:v>
                </c:pt>
                <c:pt idx="9179">
                  <c:v>0.95997399999999999</c:v>
                </c:pt>
                <c:pt idx="9180">
                  <c:v>0.95952899999999997</c:v>
                </c:pt>
                <c:pt idx="9181">
                  <c:v>0.96138599999999996</c:v>
                </c:pt>
                <c:pt idx="9182">
                  <c:v>0.96534799999999998</c:v>
                </c:pt>
                <c:pt idx="9183">
                  <c:v>0.97093200000000002</c:v>
                </c:pt>
                <c:pt idx="9184">
                  <c:v>0.97751900000000003</c:v>
                </c:pt>
                <c:pt idx="9185">
                  <c:v>0.984402</c:v>
                </c:pt>
                <c:pt idx="9186">
                  <c:v>0.99089000000000005</c:v>
                </c:pt>
                <c:pt idx="9187">
                  <c:v>0.99568000000000001</c:v>
                </c:pt>
                <c:pt idx="9188">
                  <c:v>0.99735700000000005</c:v>
                </c:pt>
                <c:pt idx="9189">
                  <c:v>0.99610399999999999</c:v>
                </c:pt>
                <c:pt idx="9190">
                  <c:v>0.99360599999999999</c:v>
                </c:pt>
                <c:pt idx="9191">
                  <c:v>0.99157799999999996</c:v>
                </c:pt>
                <c:pt idx="9192">
                  <c:v>0.990587</c:v>
                </c:pt>
                <c:pt idx="9193">
                  <c:v>0.99016199999999999</c:v>
                </c:pt>
                <c:pt idx="9194">
                  <c:v>0.99036999999999997</c:v>
                </c:pt>
                <c:pt idx="9195">
                  <c:v>0.992147</c:v>
                </c:pt>
                <c:pt idx="9196">
                  <c:v>0.99586300000000005</c:v>
                </c:pt>
                <c:pt idx="9197">
                  <c:v>1.0005580000000001</c:v>
                </c:pt>
                <c:pt idx="9198">
                  <c:v>1.004713</c:v>
                </c:pt>
                <c:pt idx="9199">
                  <c:v>1.0076609999999999</c:v>
                </c:pt>
                <c:pt idx="9200">
                  <c:v>1.0092110000000001</c:v>
                </c:pt>
                <c:pt idx="9201">
                  <c:v>1.0081519999999999</c:v>
                </c:pt>
                <c:pt idx="9202">
                  <c:v>1.0034510000000001</c:v>
                </c:pt>
                <c:pt idx="9203">
                  <c:v>0.99592800000000004</c:v>
                </c:pt>
                <c:pt idx="9204">
                  <c:v>0.98704400000000003</c:v>
                </c:pt>
                <c:pt idx="9205">
                  <c:v>0.978051</c:v>
                </c:pt>
                <c:pt idx="9206">
                  <c:v>0.97043000000000001</c:v>
                </c:pt>
                <c:pt idx="9207">
                  <c:v>0.96537399999999995</c:v>
                </c:pt>
                <c:pt idx="9208">
                  <c:v>0.96355100000000005</c:v>
                </c:pt>
                <c:pt idx="9209">
                  <c:v>0.96507600000000004</c:v>
                </c:pt>
                <c:pt idx="9210">
                  <c:v>0.96906499999999995</c:v>
                </c:pt>
                <c:pt idx="9211">
                  <c:v>0.97401300000000002</c:v>
                </c:pt>
                <c:pt idx="9212">
                  <c:v>0.97850300000000001</c:v>
                </c:pt>
                <c:pt idx="9213">
                  <c:v>0.98157499999999998</c:v>
                </c:pt>
                <c:pt idx="9214">
                  <c:v>0.98292999999999997</c:v>
                </c:pt>
                <c:pt idx="9215">
                  <c:v>0.982958</c:v>
                </c:pt>
                <c:pt idx="9216">
                  <c:v>0.98195299999999996</c:v>
                </c:pt>
                <c:pt idx="9217">
                  <c:v>0.97972300000000001</c:v>
                </c:pt>
                <c:pt idx="9218">
                  <c:v>0.97681899999999999</c:v>
                </c:pt>
                <c:pt idx="9219">
                  <c:v>0.97475100000000003</c:v>
                </c:pt>
                <c:pt idx="9220">
                  <c:v>0.97487900000000005</c:v>
                </c:pt>
                <c:pt idx="9221">
                  <c:v>0.97779199999999999</c:v>
                </c:pt>
                <c:pt idx="9222">
                  <c:v>0.98280800000000001</c:v>
                </c:pt>
                <c:pt idx="9223">
                  <c:v>0.98780999999999997</c:v>
                </c:pt>
                <c:pt idx="9224">
                  <c:v>0.991008</c:v>
                </c:pt>
                <c:pt idx="9225">
                  <c:v>0.99252799999999997</c:v>
                </c:pt>
                <c:pt idx="9226">
                  <c:v>0.99311700000000003</c:v>
                </c:pt>
                <c:pt idx="9227">
                  <c:v>0.99307199999999995</c:v>
                </c:pt>
                <c:pt idx="9228">
                  <c:v>0.99242699999999995</c:v>
                </c:pt>
                <c:pt idx="9229">
                  <c:v>0.99127500000000002</c:v>
                </c:pt>
                <c:pt idx="9230">
                  <c:v>0.99044100000000002</c:v>
                </c:pt>
                <c:pt idx="9231">
                  <c:v>0.99090800000000001</c:v>
                </c:pt>
                <c:pt idx="9232">
                  <c:v>0.99272899999999997</c:v>
                </c:pt>
                <c:pt idx="9233">
                  <c:v>0.99574600000000002</c:v>
                </c:pt>
                <c:pt idx="9234">
                  <c:v>1.0001409999999999</c:v>
                </c:pt>
                <c:pt idx="9235">
                  <c:v>1.005306</c:v>
                </c:pt>
                <c:pt idx="9236">
                  <c:v>1.009582</c:v>
                </c:pt>
                <c:pt idx="9237">
                  <c:v>1.0117560000000001</c:v>
                </c:pt>
                <c:pt idx="9238">
                  <c:v>1.0117670000000001</c:v>
                </c:pt>
                <c:pt idx="9239">
                  <c:v>1.009892</c:v>
                </c:pt>
                <c:pt idx="9240">
                  <c:v>1.005946</c:v>
                </c:pt>
                <c:pt idx="9241">
                  <c:v>1.0001169999999999</c:v>
                </c:pt>
                <c:pt idx="9242">
                  <c:v>0.99411700000000003</c:v>
                </c:pt>
                <c:pt idx="9243">
                  <c:v>0.98968100000000003</c:v>
                </c:pt>
                <c:pt idx="9244">
                  <c:v>0.98702900000000005</c:v>
                </c:pt>
                <c:pt idx="9245">
                  <c:v>0.98592400000000002</c:v>
                </c:pt>
                <c:pt idx="9246">
                  <c:v>0.98657099999999998</c:v>
                </c:pt>
                <c:pt idx="9247">
                  <c:v>0.98855099999999996</c:v>
                </c:pt>
                <c:pt idx="9248">
                  <c:v>0.99006799999999995</c:v>
                </c:pt>
                <c:pt idx="9249">
                  <c:v>0.98959799999999998</c:v>
                </c:pt>
                <c:pt idx="9250">
                  <c:v>0.98726499999999995</c:v>
                </c:pt>
                <c:pt idx="9251">
                  <c:v>0.98375599999999996</c:v>
                </c:pt>
                <c:pt idx="9252">
                  <c:v>0.97924599999999995</c:v>
                </c:pt>
                <c:pt idx="9253">
                  <c:v>0.97423400000000004</c:v>
                </c:pt>
                <c:pt idx="9254">
                  <c:v>0.97024200000000005</c:v>
                </c:pt>
                <c:pt idx="9255">
                  <c:v>0.968468</c:v>
                </c:pt>
                <c:pt idx="9256">
                  <c:v>0.968808</c:v>
                </c:pt>
                <c:pt idx="9257">
                  <c:v>0.97048100000000004</c:v>
                </c:pt>
                <c:pt idx="9258">
                  <c:v>0.972858</c:v>
                </c:pt>
                <c:pt idx="9259">
                  <c:v>0.97577000000000003</c:v>
                </c:pt>
                <c:pt idx="9260">
                  <c:v>0.97874499999999998</c:v>
                </c:pt>
                <c:pt idx="9261">
                  <c:v>0.98120799999999997</c:v>
                </c:pt>
                <c:pt idx="9262">
                  <c:v>0.98341400000000001</c:v>
                </c:pt>
                <c:pt idx="9263">
                  <c:v>0.98533700000000002</c:v>
                </c:pt>
                <c:pt idx="9264">
                  <c:v>0.98611000000000004</c:v>
                </c:pt>
                <c:pt idx="9265">
                  <c:v>0.98564499999999999</c:v>
                </c:pt>
                <c:pt idx="9266">
                  <c:v>0.98517900000000003</c:v>
                </c:pt>
                <c:pt idx="9267">
                  <c:v>0.98597400000000002</c:v>
                </c:pt>
                <c:pt idx="9268">
                  <c:v>0.98858699999999999</c:v>
                </c:pt>
                <c:pt idx="9269">
                  <c:v>0.99286300000000005</c:v>
                </c:pt>
                <c:pt idx="9270">
                  <c:v>0.99819100000000005</c:v>
                </c:pt>
                <c:pt idx="9271">
                  <c:v>1.0039530000000001</c:v>
                </c:pt>
                <c:pt idx="9272">
                  <c:v>1.009352</c:v>
                </c:pt>
                <c:pt idx="9273">
                  <c:v>1.0134030000000001</c:v>
                </c:pt>
                <c:pt idx="9274">
                  <c:v>1.0157799999999999</c:v>
                </c:pt>
                <c:pt idx="9275">
                  <c:v>1.01677</c:v>
                </c:pt>
                <c:pt idx="9276">
                  <c:v>1.016133</c:v>
                </c:pt>
                <c:pt idx="9277">
                  <c:v>1.0137039999999999</c:v>
                </c:pt>
                <c:pt idx="9278">
                  <c:v>1.010518</c:v>
                </c:pt>
                <c:pt idx="9279">
                  <c:v>1.007825</c:v>
                </c:pt>
                <c:pt idx="9280">
                  <c:v>1.0060229999999999</c:v>
                </c:pt>
                <c:pt idx="9281">
                  <c:v>1.004802</c:v>
                </c:pt>
                <c:pt idx="9282">
                  <c:v>1.003978</c:v>
                </c:pt>
                <c:pt idx="9283">
                  <c:v>1.0036130000000001</c:v>
                </c:pt>
                <c:pt idx="9284">
                  <c:v>1.0027109999999999</c:v>
                </c:pt>
                <c:pt idx="9285">
                  <c:v>0.99948700000000001</c:v>
                </c:pt>
                <c:pt idx="9286">
                  <c:v>0.99362899999999998</c:v>
                </c:pt>
                <c:pt idx="9287">
                  <c:v>0.98661500000000002</c:v>
                </c:pt>
                <c:pt idx="9288">
                  <c:v>0.97947600000000001</c:v>
                </c:pt>
                <c:pt idx="9289">
                  <c:v>0.97233400000000003</c:v>
                </c:pt>
                <c:pt idx="9290">
                  <c:v>0.96564000000000005</c:v>
                </c:pt>
                <c:pt idx="9291">
                  <c:v>0.95974700000000002</c:v>
                </c:pt>
                <c:pt idx="9292">
                  <c:v>0.954878</c:v>
                </c:pt>
                <c:pt idx="9293">
                  <c:v>0.952125</c:v>
                </c:pt>
                <c:pt idx="9294">
                  <c:v>0.95253299999999996</c:v>
                </c:pt>
                <c:pt idx="9295">
                  <c:v>0.95589400000000002</c:v>
                </c:pt>
                <c:pt idx="9296">
                  <c:v>0.96148199999999995</c:v>
                </c:pt>
                <c:pt idx="9297">
                  <c:v>0.96831599999999995</c:v>
                </c:pt>
                <c:pt idx="9298">
                  <c:v>0.97442300000000004</c:v>
                </c:pt>
                <c:pt idx="9299">
                  <c:v>0.97767499999999996</c:v>
                </c:pt>
                <c:pt idx="9300">
                  <c:v>0.97766200000000003</c:v>
                </c:pt>
                <c:pt idx="9301">
                  <c:v>0.97556600000000004</c:v>
                </c:pt>
                <c:pt idx="9302">
                  <c:v>0.97215399999999996</c:v>
                </c:pt>
                <c:pt idx="9303">
                  <c:v>0.96774899999999997</c:v>
                </c:pt>
                <c:pt idx="9304">
                  <c:v>0.96394299999999999</c:v>
                </c:pt>
                <c:pt idx="9305">
                  <c:v>0.96305499999999999</c:v>
                </c:pt>
                <c:pt idx="9306">
                  <c:v>0.96586000000000005</c:v>
                </c:pt>
                <c:pt idx="9307">
                  <c:v>0.97133999999999998</c:v>
                </c:pt>
                <c:pt idx="9308">
                  <c:v>0.97828999999999999</c:v>
                </c:pt>
                <c:pt idx="9309">
                  <c:v>0.98556299999999997</c:v>
                </c:pt>
                <c:pt idx="9310">
                  <c:v>0.99186600000000003</c:v>
                </c:pt>
                <c:pt idx="9311">
                  <c:v>0.99673699999999998</c:v>
                </c:pt>
                <c:pt idx="9312">
                  <c:v>1.0004010000000001</c:v>
                </c:pt>
                <c:pt idx="9313">
                  <c:v>1.0024949999999999</c:v>
                </c:pt>
                <c:pt idx="9314">
                  <c:v>1.002129</c:v>
                </c:pt>
                <c:pt idx="9315">
                  <c:v>0.99904700000000002</c:v>
                </c:pt>
                <c:pt idx="9316">
                  <c:v>0.99409499999999995</c:v>
                </c:pt>
                <c:pt idx="9317">
                  <c:v>0.98900100000000002</c:v>
                </c:pt>
                <c:pt idx="9318">
                  <c:v>0.98577199999999998</c:v>
                </c:pt>
                <c:pt idx="9319">
                  <c:v>0.98538700000000001</c:v>
                </c:pt>
                <c:pt idx="9320">
                  <c:v>0.98761600000000005</c:v>
                </c:pt>
                <c:pt idx="9321">
                  <c:v>0.99176200000000003</c:v>
                </c:pt>
                <c:pt idx="9322">
                  <c:v>0.996367</c:v>
                </c:pt>
                <c:pt idx="9323">
                  <c:v>0.99960700000000002</c:v>
                </c:pt>
                <c:pt idx="9324">
                  <c:v>1.0007349999999999</c:v>
                </c:pt>
                <c:pt idx="9325">
                  <c:v>0.99999899999999997</c:v>
                </c:pt>
                <c:pt idx="9326">
                  <c:v>0.99745499999999998</c:v>
                </c:pt>
                <c:pt idx="9327">
                  <c:v>0.99297400000000002</c:v>
                </c:pt>
                <c:pt idx="9328">
                  <c:v>0.98667000000000005</c:v>
                </c:pt>
                <c:pt idx="9329">
                  <c:v>0.97865999999999997</c:v>
                </c:pt>
                <c:pt idx="9330">
                  <c:v>0.96898499999999999</c:v>
                </c:pt>
                <c:pt idx="9331">
                  <c:v>0.95823400000000003</c:v>
                </c:pt>
                <c:pt idx="9332">
                  <c:v>0.94800899999999999</c:v>
                </c:pt>
                <c:pt idx="9333">
                  <c:v>0.94021699999999997</c:v>
                </c:pt>
                <c:pt idx="9334">
                  <c:v>0.936172</c:v>
                </c:pt>
                <c:pt idx="9335">
                  <c:v>0.93617600000000001</c:v>
                </c:pt>
                <c:pt idx="9336">
                  <c:v>0.93928199999999995</c:v>
                </c:pt>
                <c:pt idx="9337">
                  <c:v>0.94426699999999997</c:v>
                </c:pt>
                <c:pt idx="9338">
                  <c:v>0.95009399999999999</c:v>
                </c:pt>
                <c:pt idx="9339">
                  <c:v>0.95526299999999997</c:v>
                </c:pt>
                <c:pt idx="9340">
                  <c:v>0.95871399999999996</c:v>
                </c:pt>
                <c:pt idx="9341">
                  <c:v>0.96054600000000001</c:v>
                </c:pt>
                <c:pt idx="9342">
                  <c:v>0.96118700000000001</c:v>
                </c:pt>
                <c:pt idx="9343">
                  <c:v>0.96075200000000005</c:v>
                </c:pt>
                <c:pt idx="9344">
                  <c:v>0.95923400000000003</c:v>
                </c:pt>
                <c:pt idx="9345">
                  <c:v>0.95712799999999998</c:v>
                </c:pt>
                <c:pt idx="9346">
                  <c:v>0.95538800000000001</c:v>
                </c:pt>
                <c:pt idx="9347">
                  <c:v>0.95456099999999999</c:v>
                </c:pt>
                <c:pt idx="9348">
                  <c:v>0.95552800000000004</c:v>
                </c:pt>
                <c:pt idx="9349">
                  <c:v>0.95978399999999997</c:v>
                </c:pt>
                <c:pt idx="9350">
                  <c:v>0.96643900000000005</c:v>
                </c:pt>
                <c:pt idx="9351">
                  <c:v>0.97272199999999998</c:v>
                </c:pt>
                <c:pt idx="9352">
                  <c:v>0.97757000000000005</c:v>
                </c:pt>
                <c:pt idx="9353">
                  <c:v>0.98157300000000003</c:v>
                </c:pt>
                <c:pt idx="9354">
                  <c:v>0.98520200000000002</c:v>
                </c:pt>
                <c:pt idx="9355">
                  <c:v>0.98797100000000004</c:v>
                </c:pt>
                <c:pt idx="9356">
                  <c:v>0.98927600000000004</c:v>
                </c:pt>
                <c:pt idx="9357">
                  <c:v>0.98925600000000002</c:v>
                </c:pt>
                <c:pt idx="9358">
                  <c:v>0.98813799999999996</c:v>
                </c:pt>
                <c:pt idx="9359">
                  <c:v>0.98592000000000002</c:v>
                </c:pt>
                <c:pt idx="9360">
                  <c:v>0.983074</c:v>
                </c:pt>
                <c:pt idx="9361">
                  <c:v>0.98062300000000002</c:v>
                </c:pt>
                <c:pt idx="9362">
                  <c:v>0.97900600000000004</c:v>
                </c:pt>
                <c:pt idx="9363">
                  <c:v>0.97774899999999998</c:v>
                </c:pt>
                <c:pt idx="9364">
                  <c:v>0.97635000000000005</c:v>
                </c:pt>
                <c:pt idx="9365">
                  <c:v>0.97474799999999995</c:v>
                </c:pt>
                <c:pt idx="9366">
                  <c:v>0.97304100000000004</c:v>
                </c:pt>
                <c:pt idx="9367">
                  <c:v>0.97125600000000001</c:v>
                </c:pt>
                <c:pt idx="9368">
                  <c:v>0.969665</c:v>
                </c:pt>
                <c:pt idx="9369">
                  <c:v>0.96885100000000002</c:v>
                </c:pt>
                <c:pt idx="9370">
                  <c:v>0.96913000000000005</c:v>
                </c:pt>
                <c:pt idx="9371">
                  <c:v>0.96992699999999998</c:v>
                </c:pt>
                <c:pt idx="9372">
                  <c:v>0.97004299999999999</c:v>
                </c:pt>
                <c:pt idx="9373">
                  <c:v>0.96910799999999997</c:v>
                </c:pt>
                <c:pt idx="9374">
                  <c:v>0.96754700000000005</c:v>
                </c:pt>
                <c:pt idx="9375">
                  <c:v>0.96528700000000001</c:v>
                </c:pt>
                <c:pt idx="9376">
                  <c:v>0.96184999999999998</c:v>
                </c:pt>
                <c:pt idx="9377">
                  <c:v>0.95708599999999999</c:v>
                </c:pt>
                <c:pt idx="9378">
                  <c:v>0.95206900000000005</c:v>
                </c:pt>
                <c:pt idx="9379">
                  <c:v>0.94848299999999997</c:v>
                </c:pt>
                <c:pt idx="9380">
                  <c:v>0.94704100000000002</c:v>
                </c:pt>
                <c:pt idx="9381">
                  <c:v>0.947681</c:v>
                </c:pt>
                <c:pt idx="9382">
                  <c:v>0.949797</c:v>
                </c:pt>
                <c:pt idx="9383">
                  <c:v>0.95219100000000001</c:v>
                </c:pt>
                <c:pt idx="9384">
                  <c:v>0.95415000000000005</c:v>
                </c:pt>
                <c:pt idx="9385">
                  <c:v>0.955731</c:v>
                </c:pt>
                <c:pt idx="9386">
                  <c:v>0.95667999999999997</c:v>
                </c:pt>
                <c:pt idx="9387">
                  <c:v>0.956978</c:v>
                </c:pt>
                <c:pt idx="9388">
                  <c:v>0.95770100000000002</c:v>
                </c:pt>
                <c:pt idx="9389">
                  <c:v>0.95920499999999997</c:v>
                </c:pt>
                <c:pt idx="9390">
                  <c:v>0.96057499999999996</c:v>
                </c:pt>
                <c:pt idx="9391">
                  <c:v>0.96211199999999997</c:v>
                </c:pt>
                <c:pt idx="9392">
                  <c:v>0.96513099999999996</c:v>
                </c:pt>
                <c:pt idx="9393">
                  <c:v>0.96958699999999998</c:v>
                </c:pt>
                <c:pt idx="9394">
                  <c:v>0.97416400000000003</c:v>
                </c:pt>
                <c:pt idx="9395">
                  <c:v>0.97763699999999998</c:v>
                </c:pt>
                <c:pt idx="9396">
                  <c:v>0.97966799999999998</c:v>
                </c:pt>
                <c:pt idx="9397">
                  <c:v>0.980402</c:v>
                </c:pt>
                <c:pt idx="9398">
                  <c:v>0.97981600000000002</c:v>
                </c:pt>
                <c:pt idx="9399">
                  <c:v>0.97831500000000005</c:v>
                </c:pt>
                <c:pt idx="9400">
                  <c:v>0.97689099999999995</c:v>
                </c:pt>
                <c:pt idx="9401">
                  <c:v>0.97635000000000005</c:v>
                </c:pt>
                <c:pt idx="9402">
                  <c:v>0.97674499999999997</c:v>
                </c:pt>
                <c:pt idx="9403">
                  <c:v>0.97755999999999998</c:v>
                </c:pt>
                <c:pt idx="9404">
                  <c:v>0.97888699999999995</c:v>
                </c:pt>
                <c:pt idx="9405">
                  <c:v>0.98152600000000001</c:v>
                </c:pt>
                <c:pt idx="9406">
                  <c:v>0.98547200000000001</c:v>
                </c:pt>
                <c:pt idx="9407">
                  <c:v>0.989506</c:v>
                </c:pt>
                <c:pt idx="9408">
                  <c:v>0.99213099999999999</c:v>
                </c:pt>
                <c:pt idx="9409">
                  <c:v>0.99213700000000005</c:v>
                </c:pt>
                <c:pt idx="9410">
                  <c:v>0.98920200000000003</c:v>
                </c:pt>
                <c:pt idx="9411">
                  <c:v>0.984487</c:v>
                </c:pt>
                <c:pt idx="9412">
                  <c:v>0.97922100000000001</c:v>
                </c:pt>
                <c:pt idx="9413">
                  <c:v>0.97312799999999999</c:v>
                </c:pt>
                <c:pt idx="9414">
                  <c:v>0.96594899999999995</c:v>
                </c:pt>
                <c:pt idx="9415">
                  <c:v>0.95866899999999999</c:v>
                </c:pt>
                <c:pt idx="9416">
                  <c:v>0.95228900000000005</c:v>
                </c:pt>
                <c:pt idx="9417">
                  <c:v>0.94783600000000001</c:v>
                </c:pt>
                <c:pt idx="9418">
                  <c:v>0.94663399999999998</c:v>
                </c:pt>
                <c:pt idx="9419">
                  <c:v>0.94874199999999997</c:v>
                </c:pt>
                <c:pt idx="9420">
                  <c:v>0.95304699999999998</c:v>
                </c:pt>
                <c:pt idx="9421">
                  <c:v>0.95857999999999999</c:v>
                </c:pt>
                <c:pt idx="9422">
                  <c:v>0.96436999999999995</c:v>
                </c:pt>
                <c:pt idx="9423">
                  <c:v>0.96958299999999997</c:v>
                </c:pt>
                <c:pt idx="9424">
                  <c:v>0.97384099999999996</c:v>
                </c:pt>
                <c:pt idx="9425">
                  <c:v>0.97665900000000005</c:v>
                </c:pt>
                <c:pt idx="9426">
                  <c:v>0.97745199999999999</c:v>
                </c:pt>
                <c:pt idx="9427">
                  <c:v>0.97589000000000004</c:v>
                </c:pt>
                <c:pt idx="9428">
                  <c:v>0.97210700000000005</c:v>
                </c:pt>
                <c:pt idx="9429">
                  <c:v>0.96703799999999995</c:v>
                </c:pt>
                <c:pt idx="9430">
                  <c:v>0.96241900000000002</c:v>
                </c:pt>
                <c:pt idx="9431">
                  <c:v>0.96010799999999996</c:v>
                </c:pt>
                <c:pt idx="9432">
                  <c:v>0.96099199999999996</c:v>
                </c:pt>
                <c:pt idx="9433">
                  <c:v>0.96476799999999996</c:v>
                </c:pt>
                <c:pt idx="9434">
                  <c:v>0.97067099999999995</c:v>
                </c:pt>
                <c:pt idx="9435">
                  <c:v>0.97824699999999998</c:v>
                </c:pt>
                <c:pt idx="9436">
                  <c:v>0.98714400000000002</c:v>
                </c:pt>
                <c:pt idx="9437">
                  <c:v>0.99651599999999996</c:v>
                </c:pt>
                <c:pt idx="9438">
                  <c:v>1.005277</c:v>
                </c:pt>
                <c:pt idx="9439">
                  <c:v>1.012608</c:v>
                </c:pt>
                <c:pt idx="9440">
                  <c:v>1.0178990000000001</c:v>
                </c:pt>
                <c:pt idx="9441">
                  <c:v>1.0203519999999999</c:v>
                </c:pt>
                <c:pt idx="9442">
                  <c:v>1.019895</c:v>
                </c:pt>
                <c:pt idx="9443">
                  <c:v>1.0175399999999999</c:v>
                </c:pt>
                <c:pt idx="9444">
                  <c:v>1.0142310000000001</c:v>
                </c:pt>
                <c:pt idx="9445">
                  <c:v>1.010829</c:v>
                </c:pt>
                <c:pt idx="9446">
                  <c:v>1.0078830000000001</c:v>
                </c:pt>
                <c:pt idx="9447">
                  <c:v>1.0051030000000001</c:v>
                </c:pt>
                <c:pt idx="9448">
                  <c:v>1.002319</c:v>
                </c:pt>
                <c:pt idx="9449">
                  <c:v>1.000159</c:v>
                </c:pt>
                <c:pt idx="9450">
                  <c:v>0.99920500000000001</c:v>
                </c:pt>
                <c:pt idx="9451">
                  <c:v>0.99901899999999999</c:v>
                </c:pt>
                <c:pt idx="9452">
                  <c:v>0.99861299999999997</c:v>
                </c:pt>
                <c:pt idx="9453">
                  <c:v>0.99765000000000004</c:v>
                </c:pt>
                <c:pt idx="9454">
                  <c:v>0.99604099999999995</c:v>
                </c:pt>
                <c:pt idx="9455">
                  <c:v>0.993143</c:v>
                </c:pt>
                <c:pt idx="9456">
                  <c:v>0.98963900000000005</c:v>
                </c:pt>
                <c:pt idx="9457">
                  <c:v>0.98771900000000001</c:v>
                </c:pt>
                <c:pt idx="9458">
                  <c:v>0.98698300000000005</c:v>
                </c:pt>
                <c:pt idx="9459">
                  <c:v>0.98494099999999996</c:v>
                </c:pt>
                <c:pt idx="9460">
                  <c:v>0.98126100000000005</c:v>
                </c:pt>
                <c:pt idx="9461">
                  <c:v>0.97725099999999998</c:v>
                </c:pt>
                <c:pt idx="9462">
                  <c:v>0.97406899999999996</c:v>
                </c:pt>
                <c:pt idx="9463">
                  <c:v>0.97254499999999999</c:v>
                </c:pt>
                <c:pt idx="9464">
                  <c:v>0.97291099999999997</c:v>
                </c:pt>
                <c:pt idx="9465">
                  <c:v>0.97499599999999997</c:v>
                </c:pt>
                <c:pt idx="9466">
                  <c:v>0.97808099999999998</c:v>
                </c:pt>
                <c:pt idx="9467">
                  <c:v>0.98075199999999996</c:v>
                </c:pt>
                <c:pt idx="9468">
                  <c:v>0.981653</c:v>
                </c:pt>
                <c:pt idx="9469">
                  <c:v>0.980325</c:v>
                </c:pt>
                <c:pt idx="9470">
                  <c:v>0.97751299999999997</c:v>
                </c:pt>
                <c:pt idx="9471">
                  <c:v>0.97451600000000005</c:v>
                </c:pt>
                <c:pt idx="9472">
                  <c:v>0.97262400000000004</c:v>
                </c:pt>
                <c:pt idx="9473">
                  <c:v>0.97294199999999997</c:v>
                </c:pt>
                <c:pt idx="9474">
                  <c:v>0.97579000000000005</c:v>
                </c:pt>
                <c:pt idx="9475">
                  <c:v>0.98050700000000002</c:v>
                </c:pt>
                <c:pt idx="9476">
                  <c:v>0.98641299999999998</c:v>
                </c:pt>
                <c:pt idx="9477">
                  <c:v>0.99348599999999998</c:v>
                </c:pt>
                <c:pt idx="9478">
                  <c:v>1.001352</c:v>
                </c:pt>
                <c:pt idx="9479">
                  <c:v>1.0084519999999999</c:v>
                </c:pt>
                <c:pt idx="9480">
                  <c:v>1.0127010000000001</c:v>
                </c:pt>
                <c:pt idx="9481">
                  <c:v>1.013174</c:v>
                </c:pt>
                <c:pt idx="9482">
                  <c:v>1.0108680000000001</c:v>
                </c:pt>
                <c:pt idx="9483">
                  <c:v>1.0069330000000001</c:v>
                </c:pt>
                <c:pt idx="9484">
                  <c:v>1.0023</c:v>
                </c:pt>
                <c:pt idx="9485">
                  <c:v>0.99873599999999996</c:v>
                </c:pt>
                <c:pt idx="9486">
                  <c:v>0.99736400000000003</c:v>
                </c:pt>
                <c:pt idx="9487">
                  <c:v>0.99785599999999997</c:v>
                </c:pt>
                <c:pt idx="9488">
                  <c:v>0.99971100000000002</c:v>
                </c:pt>
                <c:pt idx="9489">
                  <c:v>1.0027919999999999</c:v>
                </c:pt>
                <c:pt idx="9490">
                  <c:v>1.00665</c:v>
                </c:pt>
                <c:pt idx="9491">
                  <c:v>1.0096039999999999</c:v>
                </c:pt>
                <c:pt idx="9492">
                  <c:v>1.009749</c:v>
                </c:pt>
                <c:pt idx="9493">
                  <c:v>1.0067140000000001</c:v>
                </c:pt>
                <c:pt idx="9494">
                  <c:v>1.0011190000000001</c:v>
                </c:pt>
                <c:pt idx="9495">
                  <c:v>0.99340899999999999</c:v>
                </c:pt>
                <c:pt idx="9496">
                  <c:v>0.98436299999999999</c:v>
                </c:pt>
                <c:pt idx="9497">
                  <c:v>0.97566900000000001</c:v>
                </c:pt>
                <c:pt idx="9498">
                  <c:v>0.96874800000000005</c:v>
                </c:pt>
                <c:pt idx="9499">
                  <c:v>0.96360599999999996</c:v>
                </c:pt>
                <c:pt idx="9500">
                  <c:v>0.95988600000000002</c:v>
                </c:pt>
                <c:pt idx="9501">
                  <c:v>0.95828999999999998</c:v>
                </c:pt>
                <c:pt idx="9502">
                  <c:v>0.95974499999999996</c:v>
                </c:pt>
                <c:pt idx="9503">
                  <c:v>0.96396199999999999</c:v>
                </c:pt>
                <c:pt idx="9504">
                  <c:v>0.96965599999999996</c:v>
                </c:pt>
                <c:pt idx="9505">
                  <c:v>0.97505200000000003</c:v>
                </c:pt>
                <c:pt idx="9506">
                  <c:v>0.97816700000000001</c:v>
                </c:pt>
                <c:pt idx="9507">
                  <c:v>0.97818000000000005</c:v>
                </c:pt>
                <c:pt idx="9508">
                  <c:v>0.97592599999999996</c:v>
                </c:pt>
                <c:pt idx="9509">
                  <c:v>0.97285999999999995</c:v>
                </c:pt>
                <c:pt idx="9510">
                  <c:v>0.970356</c:v>
                </c:pt>
                <c:pt idx="9511">
                  <c:v>0.968719</c:v>
                </c:pt>
                <c:pt idx="9512">
                  <c:v>0.96751799999999999</c:v>
                </c:pt>
                <c:pt idx="9513">
                  <c:v>0.96702900000000003</c:v>
                </c:pt>
                <c:pt idx="9514">
                  <c:v>0.96765500000000004</c:v>
                </c:pt>
                <c:pt idx="9515">
                  <c:v>0.96916400000000003</c:v>
                </c:pt>
                <c:pt idx="9516">
                  <c:v>0.97097599999999995</c:v>
                </c:pt>
                <c:pt idx="9517">
                  <c:v>0.97267700000000001</c:v>
                </c:pt>
                <c:pt idx="9518">
                  <c:v>0.97458100000000003</c:v>
                </c:pt>
                <c:pt idx="9519">
                  <c:v>0.97734500000000002</c:v>
                </c:pt>
                <c:pt idx="9520">
                  <c:v>0.98141999999999996</c:v>
                </c:pt>
                <c:pt idx="9521">
                  <c:v>0.98694000000000004</c:v>
                </c:pt>
                <c:pt idx="9522">
                  <c:v>0.99307699999999999</c:v>
                </c:pt>
                <c:pt idx="9523">
                  <c:v>0.99852700000000005</c:v>
                </c:pt>
                <c:pt idx="9524">
                  <c:v>1.002893</c:v>
                </c:pt>
                <c:pt idx="9525">
                  <c:v>1.0061599999999999</c:v>
                </c:pt>
                <c:pt idx="9526">
                  <c:v>1.0076309999999999</c:v>
                </c:pt>
                <c:pt idx="9527">
                  <c:v>1.0064550000000001</c:v>
                </c:pt>
                <c:pt idx="9528">
                  <c:v>1.0026919999999999</c:v>
                </c:pt>
                <c:pt idx="9529">
                  <c:v>0.99737900000000002</c:v>
                </c:pt>
                <c:pt idx="9530">
                  <c:v>0.99168400000000001</c:v>
                </c:pt>
                <c:pt idx="9531">
                  <c:v>0.98644200000000004</c:v>
                </c:pt>
                <c:pt idx="9532">
                  <c:v>0.98233999999999999</c:v>
                </c:pt>
                <c:pt idx="9533">
                  <c:v>0.97960800000000003</c:v>
                </c:pt>
                <c:pt idx="9534">
                  <c:v>0.977626</c:v>
                </c:pt>
                <c:pt idx="9535">
                  <c:v>0.97551100000000002</c:v>
                </c:pt>
                <c:pt idx="9536">
                  <c:v>0.97297999999999996</c:v>
                </c:pt>
                <c:pt idx="9537">
                  <c:v>0.970661</c:v>
                </c:pt>
                <c:pt idx="9538">
                  <c:v>0.96937799999999996</c:v>
                </c:pt>
                <c:pt idx="9539">
                  <c:v>0.96928700000000001</c:v>
                </c:pt>
                <c:pt idx="9540">
                  <c:v>0.96976600000000002</c:v>
                </c:pt>
                <c:pt idx="9541">
                  <c:v>0.96934600000000004</c:v>
                </c:pt>
                <c:pt idx="9542">
                  <c:v>0.96672800000000003</c:v>
                </c:pt>
                <c:pt idx="9543">
                  <c:v>0.96234900000000001</c:v>
                </c:pt>
                <c:pt idx="9544">
                  <c:v>0.95791300000000001</c:v>
                </c:pt>
                <c:pt idx="9545">
                  <c:v>0.95454300000000003</c:v>
                </c:pt>
                <c:pt idx="9546">
                  <c:v>0.95219500000000001</c:v>
                </c:pt>
                <c:pt idx="9547">
                  <c:v>0.95026299999999997</c:v>
                </c:pt>
                <c:pt idx="9548">
                  <c:v>0.94833199999999995</c:v>
                </c:pt>
                <c:pt idx="9549">
                  <c:v>0.94689400000000001</c:v>
                </c:pt>
                <c:pt idx="9550">
                  <c:v>0.94682999999999995</c:v>
                </c:pt>
                <c:pt idx="9551">
                  <c:v>0.94871499999999997</c:v>
                </c:pt>
                <c:pt idx="9552">
                  <c:v>0.95241500000000001</c:v>
                </c:pt>
                <c:pt idx="9553">
                  <c:v>0.95696499999999995</c:v>
                </c:pt>
                <c:pt idx="9554">
                  <c:v>0.96152000000000004</c:v>
                </c:pt>
                <c:pt idx="9555">
                  <c:v>0.96546799999999999</c:v>
                </c:pt>
                <c:pt idx="9556">
                  <c:v>0.96789899999999995</c:v>
                </c:pt>
                <c:pt idx="9557">
                  <c:v>0.96835000000000004</c:v>
                </c:pt>
                <c:pt idx="9558">
                  <c:v>0.96724399999999999</c:v>
                </c:pt>
                <c:pt idx="9559">
                  <c:v>0.96514299999999997</c:v>
                </c:pt>
                <c:pt idx="9560">
                  <c:v>0.96262700000000001</c:v>
                </c:pt>
                <c:pt idx="9561">
                  <c:v>0.96056200000000003</c:v>
                </c:pt>
                <c:pt idx="9562">
                  <c:v>0.95973200000000003</c:v>
                </c:pt>
                <c:pt idx="9563">
                  <c:v>0.96062099999999995</c:v>
                </c:pt>
                <c:pt idx="9564">
                  <c:v>0.96340700000000001</c:v>
                </c:pt>
                <c:pt idx="9565">
                  <c:v>0.96779000000000004</c:v>
                </c:pt>
                <c:pt idx="9566">
                  <c:v>0.97313300000000003</c:v>
                </c:pt>
                <c:pt idx="9567">
                  <c:v>0.97919599999999996</c:v>
                </c:pt>
                <c:pt idx="9568">
                  <c:v>0.98595900000000003</c:v>
                </c:pt>
                <c:pt idx="9569">
                  <c:v>0.99252700000000005</c:v>
                </c:pt>
                <c:pt idx="9570">
                  <c:v>0.99719899999999995</c:v>
                </c:pt>
                <c:pt idx="9571">
                  <c:v>0.99879499999999999</c:v>
                </c:pt>
                <c:pt idx="9572">
                  <c:v>0.99746699999999999</c:v>
                </c:pt>
                <c:pt idx="9573">
                  <c:v>0.99401099999999998</c:v>
                </c:pt>
                <c:pt idx="9574">
                  <c:v>0.98904099999999995</c:v>
                </c:pt>
                <c:pt idx="9575">
                  <c:v>0.98294599999999999</c:v>
                </c:pt>
                <c:pt idx="9576">
                  <c:v>0.97610699999999995</c:v>
                </c:pt>
                <c:pt idx="9577">
                  <c:v>0.96882900000000005</c:v>
                </c:pt>
                <c:pt idx="9578">
                  <c:v>0.96133500000000005</c:v>
                </c:pt>
                <c:pt idx="9579">
                  <c:v>0.95402699999999996</c:v>
                </c:pt>
                <c:pt idx="9580">
                  <c:v>0.94729600000000003</c:v>
                </c:pt>
                <c:pt idx="9581">
                  <c:v>0.94178899999999999</c:v>
                </c:pt>
                <c:pt idx="9582">
                  <c:v>0.93852100000000005</c:v>
                </c:pt>
                <c:pt idx="9583">
                  <c:v>0.937365</c:v>
                </c:pt>
                <c:pt idx="9584">
                  <c:v>0.93713100000000005</c:v>
                </c:pt>
                <c:pt idx="9585">
                  <c:v>0.93746200000000002</c:v>
                </c:pt>
                <c:pt idx="9586">
                  <c:v>0.93901500000000004</c:v>
                </c:pt>
                <c:pt idx="9587">
                  <c:v>0.94248500000000002</c:v>
                </c:pt>
                <c:pt idx="9588">
                  <c:v>0.94800399999999996</c:v>
                </c:pt>
                <c:pt idx="9589">
                  <c:v>0.95489100000000005</c:v>
                </c:pt>
                <c:pt idx="9590">
                  <c:v>0.96165400000000001</c:v>
                </c:pt>
                <c:pt idx="9591">
                  <c:v>0.96665500000000004</c:v>
                </c:pt>
                <c:pt idx="9592">
                  <c:v>0.96936500000000003</c:v>
                </c:pt>
                <c:pt idx="9593">
                  <c:v>0.96992999999999996</c:v>
                </c:pt>
                <c:pt idx="9594">
                  <c:v>0.96810300000000005</c:v>
                </c:pt>
                <c:pt idx="9595">
                  <c:v>0.96425300000000003</c:v>
                </c:pt>
                <c:pt idx="9596">
                  <c:v>0.96002500000000002</c:v>
                </c:pt>
                <c:pt idx="9597">
                  <c:v>0.95723499999999995</c:v>
                </c:pt>
                <c:pt idx="9598">
                  <c:v>0.95700799999999997</c:v>
                </c:pt>
                <c:pt idx="9599">
                  <c:v>0.95932600000000001</c:v>
                </c:pt>
                <c:pt idx="9600">
                  <c:v>0.963121</c:v>
                </c:pt>
                <c:pt idx="9601">
                  <c:v>0.96763600000000005</c:v>
                </c:pt>
                <c:pt idx="9602">
                  <c:v>0.97301400000000005</c:v>
                </c:pt>
                <c:pt idx="9603">
                  <c:v>0.97855300000000001</c:v>
                </c:pt>
                <c:pt idx="9604">
                  <c:v>0.98274600000000001</c:v>
                </c:pt>
                <c:pt idx="9605">
                  <c:v>0.98564700000000005</c:v>
                </c:pt>
                <c:pt idx="9606">
                  <c:v>0.98844299999999996</c:v>
                </c:pt>
                <c:pt idx="9607">
                  <c:v>0.99188299999999996</c:v>
                </c:pt>
                <c:pt idx="9608">
                  <c:v>0.99575400000000003</c:v>
                </c:pt>
                <c:pt idx="9609">
                  <c:v>0.99873000000000001</c:v>
                </c:pt>
                <c:pt idx="9610">
                  <c:v>0.99970999999999999</c:v>
                </c:pt>
                <c:pt idx="9611">
                  <c:v>0.99899300000000002</c:v>
                </c:pt>
                <c:pt idx="9612">
                  <c:v>0.99729900000000005</c:v>
                </c:pt>
                <c:pt idx="9613">
                  <c:v>0.99477000000000004</c:v>
                </c:pt>
                <c:pt idx="9614">
                  <c:v>0.99140899999999998</c:v>
                </c:pt>
                <c:pt idx="9615">
                  <c:v>0.98716000000000004</c:v>
                </c:pt>
                <c:pt idx="9616">
                  <c:v>0.98160400000000003</c:v>
                </c:pt>
                <c:pt idx="9617">
                  <c:v>0.97455999999999998</c:v>
                </c:pt>
                <c:pt idx="9618">
                  <c:v>0.96654300000000004</c:v>
                </c:pt>
                <c:pt idx="9619">
                  <c:v>0.95922399999999997</c:v>
                </c:pt>
                <c:pt idx="9620">
                  <c:v>0.95511599999999997</c:v>
                </c:pt>
                <c:pt idx="9621">
                  <c:v>0.95468200000000003</c:v>
                </c:pt>
                <c:pt idx="9622">
                  <c:v>0.95567899999999995</c:v>
                </c:pt>
                <c:pt idx="9623">
                  <c:v>0.95594699999999999</c:v>
                </c:pt>
                <c:pt idx="9624">
                  <c:v>0.95476799999999995</c:v>
                </c:pt>
                <c:pt idx="9625">
                  <c:v>0.95253600000000005</c:v>
                </c:pt>
                <c:pt idx="9626">
                  <c:v>0.94990699999999995</c:v>
                </c:pt>
                <c:pt idx="9627">
                  <c:v>0.94750199999999996</c:v>
                </c:pt>
                <c:pt idx="9628">
                  <c:v>0.94632300000000003</c:v>
                </c:pt>
                <c:pt idx="9629">
                  <c:v>0.94712200000000002</c:v>
                </c:pt>
                <c:pt idx="9630">
                  <c:v>0.94989299999999999</c:v>
                </c:pt>
                <c:pt idx="9631">
                  <c:v>0.95461499999999999</c:v>
                </c:pt>
                <c:pt idx="9632">
                  <c:v>0.96111000000000002</c:v>
                </c:pt>
                <c:pt idx="9633">
                  <c:v>0.96826900000000005</c:v>
                </c:pt>
                <c:pt idx="9634">
                  <c:v>0.97434699999999996</c:v>
                </c:pt>
                <c:pt idx="9635">
                  <c:v>0.97810900000000001</c:v>
                </c:pt>
                <c:pt idx="9636">
                  <c:v>0.97996000000000005</c:v>
                </c:pt>
                <c:pt idx="9637">
                  <c:v>0.98086499999999999</c:v>
                </c:pt>
                <c:pt idx="9638">
                  <c:v>0.98089199999999999</c:v>
                </c:pt>
                <c:pt idx="9639">
                  <c:v>0.98018000000000005</c:v>
                </c:pt>
                <c:pt idx="9640">
                  <c:v>0.97925799999999996</c:v>
                </c:pt>
                <c:pt idx="9641">
                  <c:v>0.97832799999999998</c:v>
                </c:pt>
                <c:pt idx="9642">
                  <c:v>0.97770400000000002</c:v>
                </c:pt>
                <c:pt idx="9643">
                  <c:v>0.97768500000000003</c:v>
                </c:pt>
                <c:pt idx="9644">
                  <c:v>0.97788200000000003</c:v>
                </c:pt>
                <c:pt idx="9645">
                  <c:v>0.97783299999999995</c:v>
                </c:pt>
                <c:pt idx="9646">
                  <c:v>0.97776399999999997</c:v>
                </c:pt>
                <c:pt idx="9647">
                  <c:v>0.97828300000000001</c:v>
                </c:pt>
                <c:pt idx="9648">
                  <c:v>0.97992999999999997</c:v>
                </c:pt>
                <c:pt idx="9649">
                  <c:v>0.98277400000000004</c:v>
                </c:pt>
                <c:pt idx="9650">
                  <c:v>0.98609999999999998</c:v>
                </c:pt>
                <c:pt idx="9651">
                  <c:v>0.98935899999999999</c:v>
                </c:pt>
                <c:pt idx="9652">
                  <c:v>0.99135499999999999</c:v>
                </c:pt>
                <c:pt idx="9653">
                  <c:v>0.98945700000000003</c:v>
                </c:pt>
                <c:pt idx="9654">
                  <c:v>0.98416899999999996</c:v>
                </c:pt>
                <c:pt idx="9655">
                  <c:v>0.98023700000000002</c:v>
                </c:pt>
                <c:pt idx="9656">
                  <c:v>0.98077300000000001</c:v>
                </c:pt>
                <c:pt idx="9657">
                  <c:v>0.98461600000000005</c:v>
                </c:pt>
                <c:pt idx="9658">
                  <c:v>0.98884499999999997</c:v>
                </c:pt>
                <c:pt idx="9659">
                  <c:v>0.99200200000000005</c:v>
                </c:pt>
                <c:pt idx="9660">
                  <c:v>0.99440899999999999</c:v>
                </c:pt>
                <c:pt idx="9661">
                  <c:v>0.99603399999999997</c:v>
                </c:pt>
                <c:pt idx="9662">
                  <c:v>0.99620200000000003</c:v>
                </c:pt>
                <c:pt idx="9663">
                  <c:v>0.99450499999999997</c:v>
                </c:pt>
                <c:pt idx="9664">
                  <c:v>0.99107699999999999</c:v>
                </c:pt>
                <c:pt idx="9665">
                  <c:v>0.98656600000000005</c:v>
                </c:pt>
                <c:pt idx="9666">
                  <c:v>0.98127600000000004</c:v>
                </c:pt>
                <c:pt idx="9667">
                  <c:v>0.97546500000000003</c:v>
                </c:pt>
                <c:pt idx="9668">
                  <c:v>0.97057400000000005</c:v>
                </c:pt>
                <c:pt idx="9669">
                  <c:v>0.96779899999999996</c:v>
                </c:pt>
                <c:pt idx="9670">
                  <c:v>0.96644399999999997</c:v>
                </c:pt>
                <c:pt idx="9671">
                  <c:v>0.96532700000000005</c:v>
                </c:pt>
                <c:pt idx="9672">
                  <c:v>0.96422399999999997</c:v>
                </c:pt>
                <c:pt idx="9673">
                  <c:v>0.96342700000000003</c:v>
                </c:pt>
                <c:pt idx="9674">
                  <c:v>0.96324299999999996</c:v>
                </c:pt>
                <c:pt idx="9675">
                  <c:v>0.964005</c:v>
                </c:pt>
                <c:pt idx="9676">
                  <c:v>0.96568399999999999</c:v>
                </c:pt>
                <c:pt idx="9677">
                  <c:v>0.96755100000000005</c:v>
                </c:pt>
                <c:pt idx="9678">
                  <c:v>0.968835</c:v>
                </c:pt>
                <c:pt idx="9679">
                  <c:v>0.96968200000000004</c:v>
                </c:pt>
                <c:pt idx="9680">
                  <c:v>0.97082999999999997</c:v>
                </c:pt>
                <c:pt idx="9681">
                  <c:v>0.97263699999999997</c:v>
                </c:pt>
                <c:pt idx="9682">
                  <c:v>0.97518000000000005</c:v>
                </c:pt>
                <c:pt idx="9683">
                  <c:v>0.97863699999999998</c:v>
                </c:pt>
                <c:pt idx="9684">
                  <c:v>0.98325300000000004</c:v>
                </c:pt>
                <c:pt idx="9685">
                  <c:v>0.988757</c:v>
                </c:pt>
                <c:pt idx="9686">
                  <c:v>0.99484600000000001</c:v>
                </c:pt>
                <c:pt idx="9687">
                  <c:v>1.0024109999999999</c:v>
                </c:pt>
                <c:pt idx="9688">
                  <c:v>1.0110939999999999</c:v>
                </c:pt>
                <c:pt idx="9689">
                  <c:v>1.018187</c:v>
                </c:pt>
                <c:pt idx="9690">
                  <c:v>1.0221910000000001</c:v>
                </c:pt>
                <c:pt idx="9691">
                  <c:v>1.023773</c:v>
                </c:pt>
                <c:pt idx="9692">
                  <c:v>1.024254</c:v>
                </c:pt>
                <c:pt idx="9693">
                  <c:v>1.0247729999999999</c:v>
                </c:pt>
                <c:pt idx="9694">
                  <c:v>1.025676</c:v>
                </c:pt>
                <c:pt idx="9695">
                  <c:v>1.0264070000000001</c:v>
                </c:pt>
                <c:pt idx="9696">
                  <c:v>1.026105</c:v>
                </c:pt>
                <c:pt idx="9697">
                  <c:v>1.0248219999999999</c:v>
                </c:pt>
                <c:pt idx="9698">
                  <c:v>1.0236350000000001</c:v>
                </c:pt>
                <c:pt idx="9699">
                  <c:v>1.0227269999999999</c:v>
                </c:pt>
                <c:pt idx="9700">
                  <c:v>1.020713</c:v>
                </c:pt>
                <c:pt idx="9701">
                  <c:v>1.0164299999999999</c:v>
                </c:pt>
                <c:pt idx="9702">
                  <c:v>1.0099830000000001</c:v>
                </c:pt>
                <c:pt idx="9703">
                  <c:v>1.002146</c:v>
                </c:pt>
                <c:pt idx="9704">
                  <c:v>0.99390400000000001</c:v>
                </c:pt>
                <c:pt idx="9705">
                  <c:v>0.98608499999999999</c:v>
                </c:pt>
                <c:pt idx="9706">
                  <c:v>0.97880400000000001</c:v>
                </c:pt>
                <c:pt idx="9707">
                  <c:v>0.97162800000000005</c:v>
                </c:pt>
                <c:pt idx="9708">
                  <c:v>0.96420399999999995</c:v>
                </c:pt>
                <c:pt idx="9709">
                  <c:v>0.95607600000000004</c:v>
                </c:pt>
                <c:pt idx="9710">
                  <c:v>0.94706199999999996</c:v>
                </c:pt>
                <c:pt idx="9711">
                  <c:v>0.93887399999999999</c:v>
                </c:pt>
                <c:pt idx="9712">
                  <c:v>0.93432800000000005</c:v>
                </c:pt>
                <c:pt idx="9713">
                  <c:v>0.93457100000000004</c:v>
                </c:pt>
                <c:pt idx="9714">
                  <c:v>0.93861300000000003</c:v>
                </c:pt>
                <c:pt idx="9715">
                  <c:v>0.94499200000000005</c:v>
                </c:pt>
                <c:pt idx="9716">
                  <c:v>0.95242199999999999</c:v>
                </c:pt>
                <c:pt idx="9717">
                  <c:v>0.95948299999999997</c:v>
                </c:pt>
                <c:pt idx="9718">
                  <c:v>0.96550199999999997</c:v>
                </c:pt>
                <c:pt idx="9719">
                  <c:v>0.97077000000000002</c:v>
                </c:pt>
                <c:pt idx="9720">
                  <c:v>0.97527200000000003</c:v>
                </c:pt>
                <c:pt idx="9721">
                  <c:v>0.978626</c:v>
                </c:pt>
                <c:pt idx="9722">
                  <c:v>0.98101700000000003</c:v>
                </c:pt>
                <c:pt idx="9723">
                  <c:v>0.98333300000000001</c:v>
                </c:pt>
                <c:pt idx="9724">
                  <c:v>0.98609400000000003</c:v>
                </c:pt>
                <c:pt idx="9725">
                  <c:v>0.98914800000000003</c:v>
                </c:pt>
                <c:pt idx="9726">
                  <c:v>0.99236500000000005</c:v>
                </c:pt>
                <c:pt idx="9727">
                  <c:v>0.99556299999999998</c:v>
                </c:pt>
                <c:pt idx="9728">
                  <c:v>0.99878599999999995</c:v>
                </c:pt>
                <c:pt idx="9729">
                  <c:v>1.002213</c:v>
                </c:pt>
                <c:pt idx="9730">
                  <c:v>1.005271</c:v>
                </c:pt>
                <c:pt idx="9731">
                  <c:v>1.0072319999999999</c:v>
                </c:pt>
                <c:pt idx="9732">
                  <c:v>1.0079320000000001</c:v>
                </c:pt>
                <c:pt idx="9733">
                  <c:v>1.00752</c:v>
                </c:pt>
                <c:pt idx="9734">
                  <c:v>1.0064519999999999</c:v>
                </c:pt>
                <c:pt idx="9735">
                  <c:v>1.0052540000000001</c:v>
                </c:pt>
                <c:pt idx="9736">
                  <c:v>1.004392</c:v>
                </c:pt>
                <c:pt idx="9737">
                  <c:v>1.0038609999999999</c:v>
                </c:pt>
                <c:pt idx="9738">
                  <c:v>1.0026170000000001</c:v>
                </c:pt>
                <c:pt idx="9739">
                  <c:v>0.99983599999999995</c:v>
                </c:pt>
                <c:pt idx="9740">
                  <c:v>0.995784</c:v>
                </c:pt>
                <c:pt idx="9741">
                  <c:v>0.99095</c:v>
                </c:pt>
                <c:pt idx="9742">
                  <c:v>0.98543000000000003</c:v>
                </c:pt>
                <c:pt idx="9743">
                  <c:v>0.97843800000000003</c:v>
                </c:pt>
                <c:pt idx="9744">
                  <c:v>0.969252</c:v>
                </c:pt>
                <c:pt idx="9745">
                  <c:v>0.95909800000000001</c:v>
                </c:pt>
                <c:pt idx="9746">
                  <c:v>0.95001999999999998</c:v>
                </c:pt>
                <c:pt idx="9747">
                  <c:v>0.94314399999999998</c:v>
                </c:pt>
                <c:pt idx="9748">
                  <c:v>0.93930599999999997</c:v>
                </c:pt>
                <c:pt idx="9749">
                  <c:v>0.93863700000000005</c:v>
                </c:pt>
                <c:pt idx="9750">
                  <c:v>0.93979199999999996</c:v>
                </c:pt>
                <c:pt idx="9751">
                  <c:v>0.94132899999999997</c:v>
                </c:pt>
                <c:pt idx="9752">
                  <c:v>0.94259499999999996</c:v>
                </c:pt>
                <c:pt idx="9753">
                  <c:v>0.94357500000000005</c:v>
                </c:pt>
                <c:pt idx="9754">
                  <c:v>0.94445900000000005</c:v>
                </c:pt>
                <c:pt idx="9755">
                  <c:v>0.94508000000000003</c:v>
                </c:pt>
                <c:pt idx="9756">
                  <c:v>0.94560900000000003</c:v>
                </c:pt>
                <c:pt idx="9757">
                  <c:v>0.94714100000000001</c:v>
                </c:pt>
                <c:pt idx="9758">
                  <c:v>0.95048100000000002</c:v>
                </c:pt>
                <c:pt idx="9759">
                  <c:v>0.95495300000000005</c:v>
                </c:pt>
                <c:pt idx="9760">
                  <c:v>0.95908199999999999</c:v>
                </c:pt>
                <c:pt idx="9761">
                  <c:v>0.96188200000000001</c:v>
                </c:pt>
                <c:pt idx="9762">
                  <c:v>0.963306</c:v>
                </c:pt>
                <c:pt idx="9763">
                  <c:v>0.96413300000000002</c:v>
                </c:pt>
                <c:pt idx="9764">
                  <c:v>0.96559899999999999</c:v>
                </c:pt>
                <c:pt idx="9765">
                  <c:v>0.96840899999999996</c:v>
                </c:pt>
                <c:pt idx="9766">
                  <c:v>0.97188600000000003</c:v>
                </c:pt>
                <c:pt idx="9767">
                  <c:v>0.974885</c:v>
                </c:pt>
                <c:pt idx="9768">
                  <c:v>0.97709400000000002</c:v>
                </c:pt>
                <c:pt idx="9769">
                  <c:v>0.97851399999999999</c:v>
                </c:pt>
                <c:pt idx="9770">
                  <c:v>0.97929600000000006</c:v>
                </c:pt>
                <c:pt idx="9771">
                  <c:v>0.98034399999999999</c:v>
                </c:pt>
                <c:pt idx="9772">
                  <c:v>0.98261100000000001</c:v>
                </c:pt>
                <c:pt idx="9773">
                  <c:v>0.98628499999999997</c:v>
                </c:pt>
                <c:pt idx="9774">
                  <c:v>0.99036500000000005</c:v>
                </c:pt>
                <c:pt idx="9775">
                  <c:v>0.99347799999999997</c:v>
                </c:pt>
                <c:pt idx="9776">
                  <c:v>0.99532100000000001</c:v>
                </c:pt>
                <c:pt idx="9777">
                  <c:v>0.99600100000000003</c:v>
                </c:pt>
                <c:pt idx="9778">
                  <c:v>0.99526800000000004</c:v>
                </c:pt>
                <c:pt idx="9779">
                  <c:v>0.992448</c:v>
                </c:pt>
                <c:pt idx="9780">
                  <c:v>0.98679700000000004</c:v>
                </c:pt>
                <c:pt idx="9781">
                  <c:v>0.97901899999999997</c:v>
                </c:pt>
                <c:pt idx="9782">
                  <c:v>0.97121100000000005</c:v>
                </c:pt>
                <c:pt idx="9783">
                  <c:v>0.96452000000000004</c:v>
                </c:pt>
                <c:pt idx="9784">
                  <c:v>0.95863900000000002</c:v>
                </c:pt>
                <c:pt idx="9785">
                  <c:v>0.95360699999999998</c:v>
                </c:pt>
                <c:pt idx="9786">
                  <c:v>0.949654</c:v>
                </c:pt>
                <c:pt idx="9787">
                  <c:v>0.94653699999999996</c:v>
                </c:pt>
                <c:pt idx="9788">
                  <c:v>0.94442899999999996</c:v>
                </c:pt>
                <c:pt idx="9789">
                  <c:v>0.94374000000000002</c:v>
                </c:pt>
                <c:pt idx="9790">
                  <c:v>0.94442000000000004</c:v>
                </c:pt>
                <c:pt idx="9791">
                  <c:v>0.94628599999999996</c:v>
                </c:pt>
                <c:pt idx="9792">
                  <c:v>0.94916999999999996</c:v>
                </c:pt>
                <c:pt idx="9793">
                  <c:v>0.95279199999999997</c:v>
                </c:pt>
                <c:pt idx="9794">
                  <c:v>0.95696400000000004</c:v>
                </c:pt>
                <c:pt idx="9795">
                  <c:v>0.96136500000000003</c:v>
                </c:pt>
                <c:pt idx="9796">
                  <c:v>0.96555199999999997</c:v>
                </c:pt>
                <c:pt idx="9797">
                  <c:v>0.96939299999999995</c:v>
                </c:pt>
                <c:pt idx="9798">
                  <c:v>0.97265000000000001</c:v>
                </c:pt>
                <c:pt idx="9799">
                  <c:v>0.97483200000000003</c:v>
                </c:pt>
                <c:pt idx="9800">
                  <c:v>0.97590200000000005</c:v>
                </c:pt>
                <c:pt idx="9801">
                  <c:v>0.976051</c:v>
                </c:pt>
                <c:pt idx="9802">
                  <c:v>0.97510300000000005</c:v>
                </c:pt>
                <c:pt idx="9803">
                  <c:v>0.97311000000000003</c:v>
                </c:pt>
                <c:pt idx="9804">
                  <c:v>0.970696</c:v>
                </c:pt>
                <c:pt idx="9805">
                  <c:v>0.96864399999999995</c:v>
                </c:pt>
                <c:pt idx="9806">
                  <c:v>0.96756799999999998</c:v>
                </c:pt>
                <c:pt idx="9807">
                  <c:v>0.96748299999999998</c:v>
                </c:pt>
                <c:pt idx="9808">
                  <c:v>0.96752800000000005</c:v>
                </c:pt>
                <c:pt idx="9809">
                  <c:v>0.96689000000000003</c:v>
                </c:pt>
                <c:pt idx="9810">
                  <c:v>0.96607399999999999</c:v>
                </c:pt>
                <c:pt idx="9811">
                  <c:v>0.96587999999999996</c:v>
                </c:pt>
                <c:pt idx="9812">
                  <c:v>0.96623999999999999</c:v>
                </c:pt>
                <c:pt idx="9813">
                  <c:v>0.96709500000000004</c:v>
                </c:pt>
                <c:pt idx="9814">
                  <c:v>0.96854200000000001</c:v>
                </c:pt>
                <c:pt idx="9815">
                  <c:v>0.97081600000000001</c:v>
                </c:pt>
                <c:pt idx="9816">
                  <c:v>0.97430700000000003</c:v>
                </c:pt>
              </c:numCache>
            </c:numRef>
          </c:yVal>
          <c:smooth val="1"/>
          <c:extLst>
            <c:ext xmlns:c16="http://schemas.microsoft.com/office/drawing/2014/chart" uri="{C3380CC4-5D6E-409C-BE32-E72D297353CC}">
              <c16:uniqueId val="{00000000-5E4A-4E0E-82EA-6CE0185FE1CA}"/>
            </c:ext>
          </c:extLst>
        </c:ser>
        <c:ser>
          <c:idx val="1"/>
          <c:order val="1"/>
          <c:tx>
            <c:v>28</c:v>
          </c:tx>
          <c:spPr>
            <a:ln w="9525" cap="rnd">
              <a:solidFill>
                <a:schemeClr val="accent2"/>
              </a:solidFill>
              <a:round/>
            </a:ln>
            <a:effectLst/>
          </c:spPr>
          <c:marker>
            <c:symbol val="none"/>
          </c:marker>
          <c:xVal>
            <c:numRef>
              <c:f>'28'!$C$1:$C$9876</c:f>
              <c:numCache>
                <c:formatCode>General</c:formatCode>
                <c:ptCount val="9876"/>
                <c:pt idx="0">
                  <c:v>0.4</c:v>
                </c:pt>
                <c:pt idx="1">
                  <c:v>0.8</c:v>
                </c:pt>
                <c:pt idx="2">
                  <c:v>1.2</c:v>
                </c:pt>
                <c:pt idx="3">
                  <c:v>1.6</c:v>
                </c:pt>
                <c:pt idx="4">
                  <c:v>2</c:v>
                </c:pt>
                <c:pt idx="5">
                  <c:v>2.4</c:v>
                </c:pt>
                <c:pt idx="6">
                  <c:v>2.8</c:v>
                </c:pt>
                <c:pt idx="7">
                  <c:v>3.2</c:v>
                </c:pt>
                <c:pt idx="8">
                  <c:v>3.6</c:v>
                </c:pt>
                <c:pt idx="9">
                  <c:v>4</c:v>
                </c:pt>
                <c:pt idx="10">
                  <c:v>4.4000000000000004</c:v>
                </c:pt>
                <c:pt idx="11">
                  <c:v>4.8</c:v>
                </c:pt>
                <c:pt idx="12">
                  <c:v>5.2</c:v>
                </c:pt>
                <c:pt idx="13">
                  <c:v>5.6</c:v>
                </c:pt>
                <c:pt idx="14">
                  <c:v>6</c:v>
                </c:pt>
                <c:pt idx="15">
                  <c:v>6.4</c:v>
                </c:pt>
                <c:pt idx="16">
                  <c:v>6.8</c:v>
                </c:pt>
                <c:pt idx="17">
                  <c:v>7.2</c:v>
                </c:pt>
                <c:pt idx="18">
                  <c:v>7.6</c:v>
                </c:pt>
                <c:pt idx="19">
                  <c:v>8</c:v>
                </c:pt>
                <c:pt idx="20">
                  <c:v>8.4</c:v>
                </c:pt>
                <c:pt idx="21">
                  <c:v>8.8000000000000007</c:v>
                </c:pt>
                <c:pt idx="22">
                  <c:v>9.1999999999999993</c:v>
                </c:pt>
                <c:pt idx="23">
                  <c:v>9.6</c:v>
                </c:pt>
                <c:pt idx="24">
                  <c:v>10</c:v>
                </c:pt>
                <c:pt idx="25">
                  <c:v>10.4</c:v>
                </c:pt>
                <c:pt idx="26">
                  <c:v>10.8</c:v>
                </c:pt>
                <c:pt idx="27">
                  <c:v>11.2</c:v>
                </c:pt>
                <c:pt idx="28">
                  <c:v>11.6</c:v>
                </c:pt>
                <c:pt idx="29">
                  <c:v>12</c:v>
                </c:pt>
                <c:pt idx="30">
                  <c:v>12.4</c:v>
                </c:pt>
                <c:pt idx="31">
                  <c:v>12.8</c:v>
                </c:pt>
                <c:pt idx="32">
                  <c:v>13.2</c:v>
                </c:pt>
                <c:pt idx="33">
                  <c:v>13.6</c:v>
                </c:pt>
                <c:pt idx="34">
                  <c:v>14</c:v>
                </c:pt>
                <c:pt idx="35">
                  <c:v>14.4</c:v>
                </c:pt>
                <c:pt idx="36">
                  <c:v>14.8</c:v>
                </c:pt>
                <c:pt idx="37">
                  <c:v>15.2</c:v>
                </c:pt>
                <c:pt idx="38">
                  <c:v>15.6</c:v>
                </c:pt>
                <c:pt idx="39">
                  <c:v>16</c:v>
                </c:pt>
                <c:pt idx="40">
                  <c:v>16.399999999999999</c:v>
                </c:pt>
                <c:pt idx="41">
                  <c:v>16.8</c:v>
                </c:pt>
                <c:pt idx="42">
                  <c:v>17.2</c:v>
                </c:pt>
                <c:pt idx="43">
                  <c:v>17.600000000000001</c:v>
                </c:pt>
                <c:pt idx="44">
                  <c:v>18</c:v>
                </c:pt>
                <c:pt idx="45">
                  <c:v>18.399999999999999</c:v>
                </c:pt>
                <c:pt idx="46">
                  <c:v>18.8</c:v>
                </c:pt>
                <c:pt idx="47">
                  <c:v>19.2</c:v>
                </c:pt>
                <c:pt idx="48">
                  <c:v>19.600000000000001</c:v>
                </c:pt>
                <c:pt idx="49">
                  <c:v>20</c:v>
                </c:pt>
                <c:pt idx="50">
                  <c:v>20.399999999999999</c:v>
                </c:pt>
                <c:pt idx="51">
                  <c:v>20.8</c:v>
                </c:pt>
                <c:pt idx="52">
                  <c:v>21.2</c:v>
                </c:pt>
                <c:pt idx="53">
                  <c:v>21.6</c:v>
                </c:pt>
                <c:pt idx="54">
                  <c:v>22</c:v>
                </c:pt>
                <c:pt idx="55">
                  <c:v>22.4</c:v>
                </c:pt>
                <c:pt idx="56">
                  <c:v>22.8</c:v>
                </c:pt>
                <c:pt idx="57">
                  <c:v>23.2</c:v>
                </c:pt>
                <c:pt idx="58">
                  <c:v>23.6</c:v>
                </c:pt>
                <c:pt idx="59">
                  <c:v>24</c:v>
                </c:pt>
                <c:pt idx="60">
                  <c:v>24.4</c:v>
                </c:pt>
                <c:pt idx="61">
                  <c:v>24.8</c:v>
                </c:pt>
                <c:pt idx="62">
                  <c:v>25.2</c:v>
                </c:pt>
                <c:pt idx="63">
                  <c:v>25.6</c:v>
                </c:pt>
                <c:pt idx="64">
                  <c:v>26</c:v>
                </c:pt>
                <c:pt idx="65">
                  <c:v>26.4</c:v>
                </c:pt>
                <c:pt idx="66">
                  <c:v>26.8</c:v>
                </c:pt>
                <c:pt idx="67">
                  <c:v>27.2</c:v>
                </c:pt>
                <c:pt idx="68">
                  <c:v>27.6</c:v>
                </c:pt>
                <c:pt idx="69">
                  <c:v>28</c:v>
                </c:pt>
                <c:pt idx="70">
                  <c:v>28.4</c:v>
                </c:pt>
                <c:pt idx="71">
                  <c:v>28.8</c:v>
                </c:pt>
                <c:pt idx="72">
                  <c:v>29.2</c:v>
                </c:pt>
                <c:pt idx="73">
                  <c:v>29.6</c:v>
                </c:pt>
                <c:pt idx="74">
                  <c:v>30</c:v>
                </c:pt>
                <c:pt idx="75">
                  <c:v>30.4</c:v>
                </c:pt>
                <c:pt idx="76">
                  <c:v>30.8</c:v>
                </c:pt>
                <c:pt idx="77">
                  <c:v>31.2</c:v>
                </c:pt>
                <c:pt idx="78">
                  <c:v>31.6</c:v>
                </c:pt>
                <c:pt idx="79">
                  <c:v>32</c:v>
                </c:pt>
                <c:pt idx="80">
                  <c:v>32.4</c:v>
                </c:pt>
                <c:pt idx="81">
                  <c:v>32.799999999999997</c:v>
                </c:pt>
                <c:pt idx="82">
                  <c:v>33.200000000000003</c:v>
                </c:pt>
                <c:pt idx="83">
                  <c:v>33.6</c:v>
                </c:pt>
                <c:pt idx="84">
                  <c:v>34</c:v>
                </c:pt>
                <c:pt idx="85">
                  <c:v>34.4</c:v>
                </c:pt>
                <c:pt idx="86">
                  <c:v>34.799999999999997</c:v>
                </c:pt>
                <c:pt idx="87">
                  <c:v>35.200000000000003</c:v>
                </c:pt>
                <c:pt idx="88">
                  <c:v>35.6</c:v>
                </c:pt>
                <c:pt idx="89">
                  <c:v>36</c:v>
                </c:pt>
                <c:pt idx="90">
                  <c:v>36.4</c:v>
                </c:pt>
                <c:pt idx="91">
                  <c:v>36.799999999999997</c:v>
                </c:pt>
                <c:pt idx="92">
                  <c:v>37.200000000000003</c:v>
                </c:pt>
                <c:pt idx="93">
                  <c:v>37.6</c:v>
                </c:pt>
                <c:pt idx="94">
                  <c:v>38</c:v>
                </c:pt>
                <c:pt idx="95">
                  <c:v>38.4</c:v>
                </c:pt>
                <c:pt idx="96">
                  <c:v>38.799999999999997</c:v>
                </c:pt>
                <c:pt idx="97">
                  <c:v>39.200000000000003</c:v>
                </c:pt>
                <c:pt idx="98">
                  <c:v>39.6</c:v>
                </c:pt>
                <c:pt idx="99">
                  <c:v>40</c:v>
                </c:pt>
                <c:pt idx="100">
                  <c:v>40.4</c:v>
                </c:pt>
                <c:pt idx="101">
                  <c:v>40.799999999999997</c:v>
                </c:pt>
                <c:pt idx="102">
                  <c:v>41.2</c:v>
                </c:pt>
                <c:pt idx="103">
                  <c:v>41.6</c:v>
                </c:pt>
                <c:pt idx="104">
                  <c:v>42</c:v>
                </c:pt>
                <c:pt idx="105">
                  <c:v>42.4</c:v>
                </c:pt>
                <c:pt idx="106">
                  <c:v>42.8</c:v>
                </c:pt>
                <c:pt idx="107">
                  <c:v>43.2</c:v>
                </c:pt>
                <c:pt idx="108">
                  <c:v>43.6</c:v>
                </c:pt>
                <c:pt idx="109">
                  <c:v>44</c:v>
                </c:pt>
                <c:pt idx="110">
                  <c:v>44.4</c:v>
                </c:pt>
                <c:pt idx="111">
                  <c:v>44.8</c:v>
                </c:pt>
                <c:pt idx="112">
                  <c:v>45.2</c:v>
                </c:pt>
                <c:pt idx="113">
                  <c:v>45.6</c:v>
                </c:pt>
                <c:pt idx="114">
                  <c:v>46</c:v>
                </c:pt>
                <c:pt idx="115">
                  <c:v>46.4</c:v>
                </c:pt>
                <c:pt idx="116">
                  <c:v>46.8</c:v>
                </c:pt>
                <c:pt idx="117">
                  <c:v>47.2</c:v>
                </c:pt>
                <c:pt idx="118">
                  <c:v>47.6</c:v>
                </c:pt>
                <c:pt idx="119">
                  <c:v>48</c:v>
                </c:pt>
                <c:pt idx="120">
                  <c:v>48.4</c:v>
                </c:pt>
                <c:pt idx="121">
                  <c:v>48.8</c:v>
                </c:pt>
                <c:pt idx="122">
                  <c:v>49.2</c:v>
                </c:pt>
                <c:pt idx="123">
                  <c:v>49.6</c:v>
                </c:pt>
                <c:pt idx="124">
                  <c:v>50</c:v>
                </c:pt>
                <c:pt idx="125">
                  <c:v>50.4</c:v>
                </c:pt>
                <c:pt idx="126">
                  <c:v>50.8</c:v>
                </c:pt>
                <c:pt idx="127">
                  <c:v>51.2</c:v>
                </c:pt>
                <c:pt idx="128">
                  <c:v>51.6</c:v>
                </c:pt>
                <c:pt idx="129">
                  <c:v>52</c:v>
                </c:pt>
                <c:pt idx="130">
                  <c:v>52.4</c:v>
                </c:pt>
                <c:pt idx="131">
                  <c:v>52.8</c:v>
                </c:pt>
                <c:pt idx="132">
                  <c:v>53.2</c:v>
                </c:pt>
                <c:pt idx="133">
                  <c:v>53.6</c:v>
                </c:pt>
                <c:pt idx="134">
                  <c:v>54</c:v>
                </c:pt>
                <c:pt idx="135">
                  <c:v>54.4</c:v>
                </c:pt>
                <c:pt idx="136">
                  <c:v>54.8</c:v>
                </c:pt>
                <c:pt idx="137">
                  <c:v>55.2</c:v>
                </c:pt>
                <c:pt idx="138">
                  <c:v>55.6</c:v>
                </c:pt>
                <c:pt idx="139">
                  <c:v>56</c:v>
                </c:pt>
                <c:pt idx="140">
                  <c:v>56.4</c:v>
                </c:pt>
                <c:pt idx="141">
                  <c:v>56.8</c:v>
                </c:pt>
                <c:pt idx="142">
                  <c:v>57.2</c:v>
                </c:pt>
                <c:pt idx="143">
                  <c:v>57.6</c:v>
                </c:pt>
                <c:pt idx="144">
                  <c:v>58</c:v>
                </c:pt>
                <c:pt idx="145">
                  <c:v>58.4</c:v>
                </c:pt>
                <c:pt idx="146">
                  <c:v>58.8</c:v>
                </c:pt>
                <c:pt idx="147">
                  <c:v>59.2</c:v>
                </c:pt>
                <c:pt idx="148">
                  <c:v>59.6</c:v>
                </c:pt>
                <c:pt idx="149">
                  <c:v>60</c:v>
                </c:pt>
                <c:pt idx="150">
                  <c:v>60.4</c:v>
                </c:pt>
                <c:pt idx="151">
                  <c:v>60.8</c:v>
                </c:pt>
                <c:pt idx="152">
                  <c:v>61.2</c:v>
                </c:pt>
                <c:pt idx="153">
                  <c:v>61.6</c:v>
                </c:pt>
                <c:pt idx="154">
                  <c:v>62</c:v>
                </c:pt>
                <c:pt idx="155">
                  <c:v>62.4</c:v>
                </c:pt>
                <c:pt idx="156">
                  <c:v>62.8</c:v>
                </c:pt>
                <c:pt idx="157">
                  <c:v>63.2</c:v>
                </c:pt>
                <c:pt idx="158">
                  <c:v>63.6</c:v>
                </c:pt>
                <c:pt idx="159">
                  <c:v>64</c:v>
                </c:pt>
                <c:pt idx="160">
                  <c:v>64.400000000000006</c:v>
                </c:pt>
                <c:pt idx="161">
                  <c:v>64.8</c:v>
                </c:pt>
                <c:pt idx="162">
                  <c:v>65.2</c:v>
                </c:pt>
                <c:pt idx="163">
                  <c:v>65.599999999999994</c:v>
                </c:pt>
                <c:pt idx="164">
                  <c:v>66</c:v>
                </c:pt>
                <c:pt idx="165">
                  <c:v>66.400000000000006</c:v>
                </c:pt>
                <c:pt idx="166">
                  <c:v>66.8</c:v>
                </c:pt>
                <c:pt idx="167">
                  <c:v>67.2</c:v>
                </c:pt>
                <c:pt idx="168">
                  <c:v>67.599999999999994</c:v>
                </c:pt>
                <c:pt idx="169">
                  <c:v>68</c:v>
                </c:pt>
                <c:pt idx="170">
                  <c:v>68.400000000000006</c:v>
                </c:pt>
                <c:pt idx="171">
                  <c:v>68.8</c:v>
                </c:pt>
                <c:pt idx="172">
                  <c:v>69.2</c:v>
                </c:pt>
                <c:pt idx="173">
                  <c:v>69.599999999999994</c:v>
                </c:pt>
                <c:pt idx="174">
                  <c:v>70</c:v>
                </c:pt>
                <c:pt idx="175">
                  <c:v>70.400000000000006</c:v>
                </c:pt>
                <c:pt idx="176">
                  <c:v>70.8</c:v>
                </c:pt>
                <c:pt idx="177">
                  <c:v>71.2</c:v>
                </c:pt>
                <c:pt idx="178">
                  <c:v>71.599999999999994</c:v>
                </c:pt>
                <c:pt idx="179">
                  <c:v>72</c:v>
                </c:pt>
                <c:pt idx="180">
                  <c:v>72.400000000000006</c:v>
                </c:pt>
                <c:pt idx="181">
                  <c:v>72.8</c:v>
                </c:pt>
                <c:pt idx="182">
                  <c:v>73.2</c:v>
                </c:pt>
                <c:pt idx="183">
                  <c:v>73.599999999999994</c:v>
                </c:pt>
                <c:pt idx="184">
                  <c:v>74</c:v>
                </c:pt>
                <c:pt idx="185">
                  <c:v>74.400000000000006</c:v>
                </c:pt>
                <c:pt idx="186">
                  <c:v>74.8</c:v>
                </c:pt>
                <c:pt idx="187">
                  <c:v>75.2</c:v>
                </c:pt>
                <c:pt idx="188">
                  <c:v>75.599999999999994</c:v>
                </c:pt>
                <c:pt idx="189">
                  <c:v>76</c:v>
                </c:pt>
                <c:pt idx="190">
                  <c:v>76.400000000000006</c:v>
                </c:pt>
                <c:pt idx="191">
                  <c:v>76.8</c:v>
                </c:pt>
                <c:pt idx="192">
                  <c:v>77.2</c:v>
                </c:pt>
                <c:pt idx="193">
                  <c:v>77.599999999999994</c:v>
                </c:pt>
                <c:pt idx="194">
                  <c:v>78</c:v>
                </c:pt>
                <c:pt idx="195">
                  <c:v>78.400000000000006</c:v>
                </c:pt>
                <c:pt idx="196">
                  <c:v>78.8</c:v>
                </c:pt>
                <c:pt idx="197">
                  <c:v>79.2</c:v>
                </c:pt>
                <c:pt idx="198">
                  <c:v>79.599999999999994</c:v>
                </c:pt>
                <c:pt idx="199">
                  <c:v>80</c:v>
                </c:pt>
                <c:pt idx="200">
                  <c:v>80.400000000000006</c:v>
                </c:pt>
                <c:pt idx="201">
                  <c:v>80.8</c:v>
                </c:pt>
                <c:pt idx="202">
                  <c:v>81.2</c:v>
                </c:pt>
                <c:pt idx="203">
                  <c:v>81.599999999999994</c:v>
                </c:pt>
                <c:pt idx="204">
                  <c:v>82</c:v>
                </c:pt>
                <c:pt idx="205">
                  <c:v>82.4</c:v>
                </c:pt>
                <c:pt idx="206">
                  <c:v>82.8</c:v>
                </c:pt>
                <c:pt idx="207">
                  <c:v>83.2</c:v>
                </c:pt>
                <c:pt idx="208">
                  <c:v>83.6</c:v>
                </c:pt>
                <c:pt idx="209">
                  <c:v>84</c:v>
                </c:pt>
                <c:pt idx="210">
                  <c:v>84.4</c:v>
                </c:pt>
                <c:pt idx="211">
                  <c:v>84.8</c:v>
                </c:pt>
                <c:pt idx="212">
                  <c:v>85.2</c:v>
                </c:pt>
                <c:pt idx="213">
                  <c:v>85.6</c:v>
                </c:pt>
                <c:pt idx="214">
                  <c:v>86</c:v>
                </c:pt>
                <c:pt idx="215">
                  <c:v>86.4</c:v>
                </c:pt>
                <c:pt idx="216">
                  <c:v>86.8</c:v>
                </c:pt>
                <c:pt idx="217">
                  <c:v>87.2</c:v>
                </c:pt>
                <c:pt idx="218">
                  <c:v>87.6</c:v>
                </c:pt>
                <c:pt idx="219">
                  <c:v>88</c:v>
                </c:pt>
                <c:pt idx="220">
                  <c:v>88.4</c:v>
                </c:pt>
                <c:pt idx="221">
                  <c:v>88.8</c:v>
                </c:pt>
                <c:pt idx="222">
                  <c:v>89.2</c:v>
                </c:pt>
                <c:pt idx="223">
                  <c:v>89.6</c:v>
                </c:pt>
                <c:pt idx="224">
                  <c:v>90</c:v>
                </c:pt>
                <c:pt idx="225">
                  <c:v>90.4</c:v>
                </c:pt>
                <c:pt idx="226">
                  <c:v>90.8</c:v>
                </c:pt>
                <c:pt idx="227">
                  <c:v>91.2</c:v>
                </c:pt>
                <c:pt idx="228">
                  <c:v>91.6</c:v>
                </c:pt>
                <c:pt idx="229">
                  <c:v>92</c:v>
                </c:pt>
                <c:pt idx="230">
                  <c:v>92.4</c:v>
                </c:pt>
                <c:pt idx="231">
                  <c:v>92.8</c:v>
                </c:pt>
                <c:pt idx="232">
                  <c:v>93.2</c:v>
                </c:pt>
                <c:pt idx="233">
                  <c:v>93.6</c:v>
                </c:pt>
                <c:pt idx="234">
                  <c:v>94</c:v>
                </c:pt>
                <c:pt idx="235">
                  <c:v>94.4</c:v>
                </c:pt>
                <c:pt idx="236">
                  <c:v>94.8</c:v>
                </c:pt>
                <c:pt idx="237">
                  <c:v>95.2</c:v>
                </c:pt>
                <c:pt idx="238">
                  <c:v>95.6</c:v>
                </c:pt>
                <c:pt idx="239">
                  <c:v>96</c:v>
                </c:pt>
                <c:pt idx="240">
                  <c:v>96.4</c:v>
                </c:pt>
                <c:pt idx="241">
                  <c:v>96.8</c:v>
                </c:pt>
                <c:pt idx="242">
                  <c:v>97.2</c:v>
                </c:pt>
                <c:pt idx="243">
                  <c:v>97.6</c:v>
                </c:pt>
                <c:pt idx="244">
                  <c:v>98</c:v>
                </c:pt>
                <c:pt idx="245">
                  <c:v>98.4</c:v>
                </c:pt>
                <c:pt idx="246">
                  <c:v>98.8</c:v>
                </c:pt>
                <c:pt idx="247">
                  <c:v>99.2</c:v>
                </c:pt>
                <c:pt idx="248">
                  <c:v>99.6</c:v>
                </c:pt>
                <c:pt idx="249">
                  <c:v>100</c:v>
                </c:pt>
                <c:pt idx="250">
                  <c:v>100.4</c:v>
                </c:pt>
                <c:pt idx="251">
                  <c:v>100.8</c:v>
                </c:pt>
                <c:pt idx="252">
                  <c:v>101.2</c:v>
                </c:pt>
                <c:pt idx="253">
                  <c:v>101.6</c:v>
                </c:pt>
                <c:pt idx="254">
                  <c:v>102</c:v>
                </c:pt>
                <c:pt idx="255">
                  <c:v>102.4</c:v>
                </c:pt>
                <c:pt idx="256">
                  <c:v>102.8</c:v>
                </c:pt>
                <c:pt idx="257">
                  <c:v>103.2</c:v>
                </c:pt>
                <c:pt idx="258">
                  <c:v>103.6</c:v>
                </c:pt>
                <c:pt idx="259">
                  <c:v>104</c:v>
                </c:pt>
                <c:pt idx="260">
                  <c:v>104.4</c:v>
                </c:pt>
                <c:pt idx="261">
                  <c:v>104.8</c:v>
                </c:pt>
                <c:pt idx="262">
                  <c:v>105.2</c:v>
                </c:pt>
                <c:pt idx="263">
                  <c:v>105.6</c:v>
                </c:pt>
                <c:pt idx="264">
                  <c:v>106</c:v>
                </c:pt>
                <c:pt idx="265">
                  <c:v>106.4</c:v>
                </c:pt>
                <c:pt idx="266">
                  <c:v>106.8</c:v>
                </c:pt>
                <c:pt idx="267">
                  <c:v>107.2</c:v>
                </c:pt>
                <c:pt idx="268">
                  <c:v>107.6</c:v>
                </c:pt>
                <c:pt idx="269">
                  <c:v>108</c:v>
                </c:pt>
                <c:pt idx="270">
                  <c:v>108.4</c:v>
                </c:pt>
                <c:pt idx="271">
                  <c:v>108.8</c:v>
                </c:pt>
                <c:pt idx="272">
                  <c:v>109.2</c:v>
                </c:pt>
                <c:pt idx="273">
                  <c:v>109.6</c:v>
                </c:pt>
                <c:pt idx="274">
                  <c:v>110</c:v>
                </c:pt>
                <c:pt idx="275">
                  <c:v>110.4</c:v>
                </c:pt>
                <c:pt idx="276">
                  <c:v>110.8</c:v>
                </c:pt>
                <c:pt idx="277">
                  <c:v>111.2</c:v>
                </c:pt>
                <c:pt idx="278">
                  <c:v>111.6</c:v>
                </c:pt>
                <c:pt idx="279">
                  <c:v>112</c:v>
                </c:pt>
                <c:pt idx="280">
                  <c:v>112.4</c:v>
                </c:pt>
                <c:pt idx="281">
                  <c:v>112.8</c:v>
                </c:pt>
                <c:pt idx="282">
                  <c:v>113.2</c:v>
                </c:pt>
                <c:pt idx="283">
                  <c:v>113.6</c:v>
                </c:pt>
                <c:pt idx="284">
                  <c:v>114</c:v>
                </c:pt>
                <c:pt idx="285">
                  <c:v>114.4</c:v>
                </c:pt>
                <c:pt idx="286">
                  <c:v>114.8</c:v>
                </c:pt>
                <c:pt idx="287">
                  <c:v>115.2</c:v>
                </c:pt>
                <c:pt idx="288">
                  <c:v>115.6</c:v>
                </c:pt>
                <c:pt idx="289">
                  <c:v>116</c:v>
                </c:pt>
                <c:pt idx="290">
                  <c:v>116.4</c:v>
                </c:pt>
                <c:pt idx="291">
                  <c:v>116.8</c:v>
                </c:pt>
                <c:pt idx="292">
                  <c:v>117.2</c:v>
                </c:pt>
                <c:pt idx="293">
                  <c:v>117.6</c:v>
                </c:pt>
                <c:pt idx="294">
                  <c:v>118</c:v>
                </c:pt>
                <c:pt idx="295">
                  <c:v>118.4</c:v>
                </c:pt>
                <c:pt idx="296">
                  <c:v>118.8</c:v>
                </c:pt>
                <c:pt idx="297">
                  <c:v>119.2</c:v>
                </c:pt>
                <c:pt idx="298">
                  <c:v>119.6</c:v>
                </c:pt>
                <c:pt idx="299">
                  <c:v>120</c:v>
                </c:pt>
                <c:pt idx="300">
                  <c:v>120.4</c:v>
                </c:pt>
                <c:pt idx="301">
                  <c:v>120.8</c:v>
                </c:pt>
                <c:pt idx="302">
                  <c:v>121.2</c:v>
                </c:pt>
                <c:pt idx="303">
                  <c:v>121.6</c:v>
                </c:pt>
                <c:pt idx="304">
                  <c:v>122</c:v>
                </c:pt>
                <c:pt idx="305">
                  <c:v>122.4</c:v>
                </c:pt>
                <c:pt idx="306">
                  <c:v>122.8</c:v>
                </c:pt>
                <c:pt idx="307">
                  <c:v>123.2</c:v>
                </c:pt>
                <c:pt idx="308">
                  <c:v>123.6</c:v>
                </c:pt>
                <c:pt idx="309">
                  <c:v>124</c:v>
                </c:pt>
                <c:pt idx="310">
                  <c:v>124.4</c:v>
                </c:pt>
                <c:pt idx="311">
                  <c:v>124.8</c:v>
                </c:pt>
                <c:pt idx="312">
                  <c:v>125.2</c:v>
                </c:pt>
                <c:pt idx="313">
                  <c:v>125.6</c:v>
                </c:pt>
                <c:pt idx="314">
                  <c:v>126</c:v>
                </c:pt>
                <c:pt idx="315">
                  <c:v>126.4</c:v>
                </c:pt>
                <c:pt idx="316">
                  <c:v>126.8</c:v>
                </c:pt>
                <c:pt idx="317">
                  <c:v>127.2</c:v>
                </c:pt>
                <c:pt idx="318">
                  <c:v>127.6</c:v>
                </c:pt>
                <c:pt idx="319">
                  <c:v>128</c:v>
                </c:pt>
                <c:pt idx="320">
                  <c:v>128.4</c:v>
                </c:pt>
                <c:pt idx="321">
                  <c:v>128.80000000000001</c:v>
                </c:pt>
                <c:pt idx="322">
                  <c:v>129.19999999999999</c:v>
                </c:pt>
                <c:pt idx="323">
                  <c:v>129.6</c:v>
                </c:pt>
                <c:pt idx="324">
                  <c:v>130</c:v>
                </c:pt>
                <c:pt idx="325">
                  <c:v>130.4</c:v>
                </c:pt>
                <c:pt idx="326">
                  <c:v>130.80000000000001</c:v>
                </c:pt>
                <c:pt idx="327">
                  <c:v>131.19999999999999</c:v>
                </c:pt>
                <c:pt idx="328">
                  <c:v>131.6</c:v>
                </c:pt>
                <c:pt idx="329">
                  <c:v>132</c:v>
                </c:pt>
                <c:pt idx="330">
                  <c:v>132.4</c:v>
                </c:pt>
                <c:pt idx="331">
                  <c:v>132.80000000000001</c:v>
                </c:pt>
                <c:pt idx="332">
                  <c:v>133.19999999999999</c:v>
                </c:pt>
                <c:pt idx="333">
                  <c:v>133.6</c:v>
                </c:pt>
                <c:pt idx="334">
                  <c:v>134</c:v>
                </c:pt>
                <c:pt idx="335">
                  <c:v>134.4</c:v>
                </c:pt>
                <c:pt idx="336">
                  <c:v>134.80000000000001</c:v>
                </c:pt>
                <c:pt idx="337">
                  <c:v>135.19999999999999</c:v>
                </c:pt>
                <c:pt idx="338">
                  <c:v>135.6</c:v>
                </c:pt>
                <c:pt idx="339">
                  <c:v>136</c:v>
                </c:pt>
                <c:pt idx="340">
                  <c:v>136.4</c:v>
                </c:pt>
                <c:pt idx="341">
                  <c:v>136.80000000000001</c:v>
                </c:pt>
                <c:pt idx="342">
                  <c:v>137.19999999999999</c:v>
                </c:pt>
                <c:pt idx="343">
                  <c:v>137.6</c:v>
                </c:pt>
                <c:pt idx="344">
                  <c:v>138</c:v>
                </c:pt>
                <c:pt idx="345">
                  <c:v>138.4</c:v>
                </c:pt>
                <c:pt idx="346">
                  <c:v>138.80000000000001</c:v>
                </c:pt>
                <c:pt idx="347">
                  <c:v>139.19999999999999</c:v>
                </c:pt>
                <c:pt idx="348">
                  <c:v>139.6</c:v>
                </c:pt>
                <c:pt idx="349">
                  <c:v>140</c:v>
                </c:pt>
                <c:pt idx="350">
                  <c:v>140.4</c:v>
                </c:pt>
                <c:pt idx="351">
                  <c:v>140.80000000000001</c:v>
                </c:pt>
                <c:pt idx="352">
                  <c:v>141.19999999999999</c:v>
                </c:pt>
                <c:pt idx="353">
                  <c:v>141.6</c:v>
                </c:pt>
                <c:pt idx="354">
                  <c:v>142</c:v>
                </c:pt>
                <c:pt idx="355">
                  <c:v>142.4</c:v>
                </c:pt>
                <c:pt idx="356">
                  <c:v>142.80000000000001</c:v>
                </c:pt>
                <c:pt idx="357">
                  <c:v>143.19999999999999</c:v>
                </c:pt>
                <c:pt idx="358">
                  <c:v>143.6</c:v>
                </c:pt>
                <c:pt idx="359">
                  <c:v>144</c:v>
                </c:pt>
                <c:pt idx="360">
                  <c:v>144.4</c:v>
                </c:pt>
                <c:pt idx="361">
                  <c:v>144.80000000000001</c:v>
                </c:pt>
                <c:pt idx="362">
                  <c:v>145.19999999999999</c:v>
                </c:pt>
                <c:pt idx="363">
                  <c:v>145.6</c:v>
                </c:pt>
                <c:pt idx="364">
                  <c:v>146</c:v>
                </c:pt>
                <c:pt idx="365">
                  <c:v>146.4</c:v>
                </c:pt>
                <c:pt idx="366">
                  <c:v>146.80000000000001</c:v>
                </c:pt>
                <c:pt idx="367">
                  <c:v>147.19999999999999</c:v>
                </c:pt>
                <c:pt idx="368">
                  <c:v>147.6</c:v>
                </c:pt>
                <c:pt idx="369">
                  <c:v>148</c:v>
                </c:pt>
                <c:pt idx="370">
                  <c:v>148.4</c:v>
                </c:pt>
                <c:pt idx="371">
                  <c:v>148.80000000000001</c:v>
                </c:pt>
                <c:pt idx="372">
                  <c:v>149.19999999999999</c:v>
                </c:pt>
                <c:pt idx="373">
                  <c:v>149.6</c:v>
                </c:pt>
                <c:pt idx="374">
                  <c:v>150</c:v>
                </c:pt>
                <c:pt idx="375">
                  <c:v>150.4</c:v>
                </c:pt>
                <c:pt idx="376">
                  <c:v>150.80000000000001</c:v>
                </c:pt>
                <c:pt idx="377">
                  <c:v>151.19999999999999</c:v>
                </c:pt>
                <c:pt idx="378">
                  <c:v>151.6</c:v>
                </c:pt>
                <c:pt idx="379">
                  <c:v>152</c:v>
                </c:pt>
                <c:pt idx="380">
                  <c:v>152.4</c:v>
                </c:pt>
                <c:pt idx="381">
                  <c:v>152.80000000000001</c:v>
                </c:pt>
                <c:pt idx="382">
                  <c:v>153.19999999999999</c:v>
                </c:pt>
                <c:pt idx="383">
                  <c:v>153.6</c:v>
                </c:pt>
                <c:pt idx="384">
                  <c:v>154</c:v>
                </c:pt>
                <c:pt idx="385">
                  <c:v>154.4</c:v>
                </c:pt>
                <c:pt idx="386">
                  <c:v>154.80000000000001</c:v>
                </c:pt>
                <c:pt idx="387">
                  <c:v>155.19999999999999</c:v>
                </c:pt>
                <c:pt idx="388">
                  <c:v>155.6</c:v>
                </c:pt>
                <c:pt idx="389">
                  <c:v>156</c:v>
                </c:pt>
                <c:pt idx="390">
                  <c:v>156.4</c:v>
                </c:pt>
                <c:pt idx="391">
                  <c:v>156.80000000000001</c:v>
                </c:pt>
                <c:pt idx="392">
                  <c:v>157.19999999999999</c:v>
                </c:pt>
                <c:pt idx="393">
                  <c:v>157.6</c:v>
                </c:pt>
                <c:pt idx="394">
                  <c:v>158</c:v>
                </c:pt>
                <c:pt idx="395">
                  <c:v>158.4</c:v>
                </c:pt>
                <c:pt idx="396">
                  <c:v>158.80000000000001</c:v>
                </c:pt>
                <c:pt idx="397">
                  <c:v>159.19999999999999</c:v>
                </c:pt>
                <c:pt idx="398">
                  <c:v>159.6</c:v>
                </c:pt>
                <c:pt idx="399">
                  <c:v>160</c:v>
                </c:pt>
                <c:pt idx="400">
                  <c:v>160.4</c:v>
                </c:pt>
                <c:pt idx="401">
                  <c:v>160.80000000000001</c:v>
                </c:pt>
                <c:pt idx="402">
                  <c:v>161.19999999999999</c:v>
                </c:pt>
                <c:pt idx="403">
                  <c:v>161.6</c:v>
                </c:pt>
                <c:pt idx="404">
                  <c:v>162</c:v>
                </c:pt>
                <c:pt idx="405">
                  <c:v>162.4</c:v>
                </c:pt>
                <c:pt idx="406">
                  <c:v>162.80000000000001</c:v>
                </c:pt>
                <c:pt idx="407">
                  <c:v>163.19999999999999</c:v>
                </c:pt>
                <c:pt idx="408">
                  <c:v>163.6</c:v>
                </c:pt>
                <c:pt idx="409">
                  <c:v>164</c:v>
                </c:pt>
                <c:pt idx="410">
                  <c:v>164.4</c:v>
                </c:pt>
                <c:pt idx="411">
                  <c:v>164.8</c:v>
                </c:pt>
                <c:pt idx="412">
                  <c:v>165.2</c:v>
                </c:pt>
                <c:pt idx="413">
                  <c:v>165.6</c:v>
                </c:pt>
                <c:pt idx="414">
                  <c:v>166</c:v>
                </c:pt>
                <c:pt idx="415">
                  <c:v>166.4</c:v>
                </c:pt>
                <c:pt idx="416">
                  <c:v>166.8</c:v>
                </c:pt>
                <c:pt idx="417">
                  <c:v>167.2</c:v>
                </c:pt>
                <c:pt idx="418">
                  <c:v>167.6</c:v>
                </c:pt>
                <c:pt idx="419">
                  <c:v>168</c:v>
                </c:pt>
                <c:pt idx="420">
                  <c:v>168.4</c:v>
                </c:pt>
                <c:pt idx="421">
                  <c:v>168.8</c:v>
                </c:pt>
                <c:pt idx="422">
                  <c:v>169.2</c:v>
                </c:pt>
                <c:pt idx="423">
                  <c:v>169.6</c:v>
                </c:pt>
                <c:pt idx="424">
                  <c:v>170</c:v>
                </c:pt>
                <c:pt idx="425">
                  <c:v>170.4</c:v>
                </c:pt>
                <c:pt idx="426">
                  <c:v>170.8</c:v>
                </c:pt>
                <c:pt idx="427">
                  <c:v>171.2</c:v>
                </c:pt>
                <c:pt idx="428">
                  <c:v>171.6</c:v>
                </c:pt>
                <c:pt idx="429">
                  <c:v>172</c:v>
                </c:pt>
                <c:pt idx="430">
                  <c:v>172.4</c:v>
                </c:pt>
                <c:pt idx="431">
                  <c:v>172.8</c:v>
                </c:pt>
                <c:pt idx="432">
                  <c:v>173.2</c:v>
                </c:pt>
                <c:pt idx="433">
                  <c:v>173.6</c:v>
                </c:pt>
                <c:pt idx="434">
                  <c:v>174</c:v>
                </c:pt>
                <c:pt idx="435">
                  <c:v>174.4</c:v>
                </c:pt>
                <c:pt idx="436">
                  <c:v>174.8</c:v>
                </c:pt>
                <c:pt idx="437">
                  <c:v>175.2</c:v>
                </c:pt>
                <c:pt idx="438">
                  <c:v>175.6</c:v>
                </c:pt>
                <c:pt idx="439">
                  <c:v>176</c:v>
                </c:pt>
                <c:pt idx="440">
                  <c:v>176.4</c:v>
                </c:pt>
                <c:pt idx="441">
                  <c:v>176.8</c:v>
                </c:pt>
                <c:pt idx="442">
                  <c:v>177.2</c:v>
                </c:pt>
                <c:pt idx="443">
                  <c:v>177.6</c:v>
                </c:pt>
                <c:pt idx="444">
                  <c:v>178</c:v>
                </c:pt>
                <c:pt idx="445">
                  <c:v>178.4</c:v>
                </c:pt>
                <c:pt idx="446">
                  <c:v>178.8</c:v>
                </c:pt>
                <c:pt idx="447">
                  <c:v>179.2</c:v>
                </c:pt>
                <c:pt idx="448">
                  <c:v>179.6</c:v>
                </c:pt>
                <c:pt idx="449">
                  <c:v>180</c:v>
                </c:pt>
                <c:pt idx="450">
                  <c:v>180.4</c:v>
                </c:pt>
                <c:pt idx="451">
                  <c:v>180.8</c:v>
                </c:pt>
                <c:pt idx="452">
                  <c:v>181.2</c:v>
                </c:pt>
                <c:pt idx="453">
                  <c:v>181.6</c:v>
                </c:pt>
                <c:pt idx="454">
                  <c:v>182</c:v>
                </c:pt>
                <c:pt idx="455">
                  <c:v>182.4</c:v>
                </c:pt>
                <c:pt idx="456">
                  <c:v>182.8</c:v>
                </c:pt>
                <c:pt idx="457">
                  <c:v>183.2</c:v>
                </c:pt>
                <c:pt idx="458">
                  <c:v>183.6</c:v>
                </c:pt>
                <c:pt idx="459">
                  <c:v>184</c:v>
                </c:pt>
                <c:pt idx="460">
                  <c:v>184.4</c:v>
                </c:pt>
                <c:pt idx="461">
                  <c:v>184.8</c:v>
                </c:pt>
                <c:pt idx="462">
                  <c:v>185.2</c:v>
                </c:pt>
                <c:pt idx="463">
                  <c:v>185.6</c:v>
                </c:pt>
                <c:pt idx="464">
                  <c:v>186</c:v>
                </c:pt>
                <c:pt idx="465">
                  <c:v>186.4</c:v>
                </c:pt>
                <c:pt idx="466">
                  <c:v>186.8</c:v>
                </c:pt>
                <c:pt idx="467">
                  <c:v>187.2</c:v>
                </c:pt>
                <c:pt idx="468">
                  <c:v>187.6</c:v>
                </c:pt>
                <c:pt idx="469">
                  <c:v>188</c:v>
                </c:pt>
                <c:pt idx="470">
                  <c:v>188.4</c:v>
                </c:pt>
                <c:pt idx="471">
                  <c:v>188.8</c:v>
                </c:pt>
                <c:pt idx="472">
                  <c:v>189.2</c:v>
                </c:pt>
                <c:pt idx="473">
                  <c:v>189.6</c:v>
                </c:pt>
                <c:pt idx="474">
                  <c:v>190</c:v>
                </c:pt>
                <c:pt idx="475">
                  <c:v>190.4</c:v>
                </c:pt>
                <c:pt idx="476">
                  <c:v>190.8</c:v>
                </c:pt>
                <c:pt idx="477">
                  <c:v>191.2</c:v>
                </c:pt>
                <c:pt idx="478">
                  <c:v>191.6</c:v>
                </c:pt>
                <c:pt idx="479">
                  <c:v>192</c:v>
                </c:pt>
                <c:pt idx="480">
                  <c:v>192.4</c:v>
                </c:pt>
                <c:pt idx="481">
                  <c:v>192.8</c:v>
                </c:pt>
                <c:pt idx="482">
                  <c:v>193.2</c:v>
                </c:pt>
                <c:pt idx="483">
                  <c:v>193.6</c:v>
                </c:pt>
                <c:pt idx="484">
                  <c:v>194</c:v>
                </c:pt>
                <c:pt idx="485">
                  <c:v>194.4</c:v>
                </c:pt>
                <c:pt idx="486">
                  <c:v>194.8</c:v>
                </c:pt>
                <c:pt idx="487">
                  <c:v>195.2</c:v>
                </c:pt>
                <c:pt idx="488">
                  <c:v>195.6</c:v>
                </c:pt>
                <c:pt idx="489">
                  <c:v>196</c:v>
                </c:pt>
                <c:pt idx="490">
                  <c:v>196.4</c:v>
                </c:pt>
                <c:pt idx="491">
                  <c:v>196.8</c:v>
                </c:pt>
                <c:pt idx="492">
                  <c:v>197.2</c:v>
                </c:pt>
                <c:pt idx="493">
                  <c:v>197.6</c:v>
                </c:pt>
                <c:pt idx="494">
                  <c:v>198</c:v>
                </c:pt>
                <c:pt idx="495">
                  <c:v>198.4</c:v>
                </c:pt>
                <c:pt idx="496">
                  <c:v>198.8</c:v>
                </c:pt>
                <c:pt idx="497">
                  <c:v>199.2</c:v>
                </c:pt>
                <c:pt idx="498">
                  <c:v>199.6</c:v>
                </c:pt>
                <c:pt idx="499">
                  <c:v>200</c:v>
                </c:pt>
                <c:pt idx="500">
                  <c:v>200.4</c:v>
                </c:pt>
                <c:pt idx="501">
                  <c:v>200.8</c:v>
                </c:pt>
                <c:pt idx="502">
                  <c:v>201.2</c:v>
                </c:pt>
                <c:pt idx="503">
                  <c:v>201.6</c:v>
                </c:pt>
                <c:pt idx="504">
                  <c:v>202</c:v>
                </c:pt>
                <c:pt idx="505">
                  <c:v>202.4</c:v>
                </c:pt>
                <c:pt idx="506">
                  <c:v>202.8</c:v>
                </c:pt>
                <c:pt idx="507">
                  <c:v>203.2</c:v>
                </c:pt>
                <c:pt idx="508">
                  <c:v>203.6</c:v>
                </c:pt>
                <c:pt idx="509">
                  <c:v>204</c:v>
                </c:pt>
                <c:pt idx="510">
                  <c:v>204.4</c:v>
                </c:pt>
                <c:pt idx="511">
                  <c:v>204.8</c:v>
                </c:pt>
                <c:pt idx="512">
                  <c:v>205.2</c:v>
                </c:pt>
                <c:pt idx="513">
                  <c:v>205.6</c:v>
                </c:pt>
                <c:pt idx="514">
                  <c:v>206</c:v>
                </c:pt>
                <c:pt idx="515">
                  <c:v>206.4</c:v>
                </c:pt>
                <c:pt idx="516">
                  <c:v>206.8</c:v>
                </c:pt>
                <c:pt idx="517">
                  <c:v>207.2</c:v>
                </c:pt>
                <c:pt idx="518">
                  <c:v>207.6</c:v>
                </c:pt>
                <c:pt idx="519">
                  <c:v>208</c:v>
                </c:pt>
                <c:pt idx="520">
                  <c:v>208.4</c:v>
                </c:pt>
                <c:pt idx="521">
                  <c:v>208.8</c:v>
                </c:pt>
                <c:pt idx="522">
                  <c:v>209.2</c:v>
                </c:pt>
                <c:pt idx="523">
                  <c:v>209.6</c:v>
                </c:pt>
                <c:pt idx="524">
                  <c:v>210</c:v>
                </c:pt>
                <c:pt idx="525">
                  <c:v>210.4</c:v>
                </c:pt>
                <c:pt idx="526">
                  <c:v>210.8</c:v>
                </c:pt>
                <c:pt idx="527">
                  <c:v>211.2</c:v>
                </c:pt>
                <c:pt idx="528">
                  <c:v>211.6</c:v>
                </c:pt>
                <c:pt idx="529">
                  <c:v>212</c:v>
                </c:pt>
                <c:pt idx="530">
                  <c:v>212.4</c:v>
                </c:pt>
                <c:pt idx="531">
                  <c:v>212.8</c:v>
                </c:pt>
                <c:pt idx="532">
                  <c:v>213.2</c:v>
                </c:pt>
                <c:pt idx="533">
                  <c:v>213.6</c:v>
                </c:pt>
                <c:pt idx="534">
                  <c:v>214</c:v>
                </c:pt>
                <c:pt idx="535">
                  <c:v>214.4</c:v>
                </c:pt>
                <c:pt idx="536">
                  <c:v>214.8</c:v>
                </c:pt>
                <c:pt idx="537">
                  <c:v>215.2</c:v>
                </c:pt>
                <c:pt idx="538">
                  <c:v>215.6</c:v>
                </c:pt>
                <c:pt idx="539">
                  <c:v>216</c:v>
                </c:pt>
                <c:pt idx="540">
                  <c:v>216.4</c:v>
                </c:pt>
                <c:pt idx="541">
                  <c:v>216.8</c:v>
                </c:pt>
                <c:pt idx="542">
                  <c:v>217.2</c:v>
                </c:pt>
                <c:pt idx="543">
                  <c:v>217.6</c:v>
                </c:pt>
                <c:pt idx="544">
                  <c:v>218</c:v>
                </c:pt>
                <c:pt idx="545">
                  <c:v>218.4</c:v>
                </c:pt>
                <c:pt idx="546">
                  <c:v>218.8</c:v>
                </c:pt>
                <c:pt idx="547">
                  <c:v>219.2</c:v>
                </c:pt>
                <c:pt idx="548">
                  <c:v>219.6</c:v>
                </c:pt>
                <c:pt idx="549">
                  <c:v>220</c:v>
                </c:pt>
                <c:pt idx="550">
                  <c:v>220.4</c:v>
                </c:pt>
                <c:pt idx="551">
                  <c:v>220.8</c:v>
                </c:pt>
                <c:pt idx="552">
                  <c:v>221.2</c:v>
                </c:pt>
                <c:pt idx="553">
                  <c:v>221.6</c:v>
                </c:pt>
                <c:pt idx="554">
                  <c:v>222</c:v>
                </c:pt>
                <c:pt idx="555">
                  <c:v>222.4</c:v>
                </c:pt>
                <c:pt idx="556">
                  <c:v>222.8</c:v>
                </c:pt>
                <c:pt idx="557">
                  <c:v>223.2</c:v>
                </c:pt>
                <c:pt idx="558">
                  <c:v>223.6</c:v>
                </c:pt>
                <c:pt idx="559">
                  <c:v>224</c:v>
                </c:pt>
                <c:pt idx="560">
                  <c:v>224.4</c:v>
                </c:pt>
                <c:pt idx="561">
                  <c:v>224.8</c:v>
                </c:pt>
                <c:pt idx="562">
                  <c:v>225.2</c:v>
                </c:pt>
                <c:pt idx="563">
                  <c:v>225.6</c:v>
                </c:pt>
                <c:pt idx="564">
                  <c:v>226</c:v>
                </c:pt>
                <c:pt idx="565">
                  <c:v>226.4</c:v>
                </c:pt>
                <c:pt idx="566">
                  <c:v>226.8</c:v>
                </c:pt>
                <c:pt idx="567">
                  <c:v>227.2</c:v>
                </c:pt>
                <c:pt idx="568">
                  <c:v>227.6</c:v>
                </c:pt>
                <c:pt idx="569">
                  <c:v>228</c:v>
                </c:pt>
                <c:pt idx="570">
                  <c:v>228.4</c:v>
                </c:pt>
                <c:pt idx="571">
                  <c:v>228.8</c:v>
                </c:pt>
                <c:pt idx="572">
                  <c:v>229.2</c:v>
                </c:pt>
                <c:pt idx="573">
                  <c:v>229.6</c:v>
                </c:pt>
                <c:pt idx="574">
                  <c:v>230</c:v>
                </c:pt>
                <c:pt idx="575">
                  <c:v>230.4</c:v>
                </c:pt>
                <c:pt idx="576">
                  <c:v>230.8</c:v>
                </c:pt>
                <c:pt idx="577">
                  <c:v>231.2</c:v>
                </c:pt>
                <c:pt idx="578">
                  <c:v>231.6</c:v>
                </c:pt>
                <c:pt idx="579">
                  <c:v>232</c:v>
                </c:pt>
                <c:pt idx="580">
                  <c:v>232.4</c:v>
                </c:pt>
                <c:pt idx="581">
                  <c:v>232.8</c:v>
                </c:pt>
                <c:pt idx="582">
                  <c:v>233.2</c:v>
                </c:pt>
                <c:pt idx="583">
                  <c:v>233.6</c:v>
                </c:pt>
                <c:pt idx="584">
                  <c:v>234</c:v>
                </c:pt>
                <c:pt idx="585">
                  <c:v>234.4</c:v>
                </c:pt>
                <c:pt idx="586">
                  <c:v>234.8</c:v>
                </c:pt>
                <c:pt idx="587">
                  <c:v>235.2</c:v>
                </c:pt>
                <c:pt idx="588">
                  <c:v>235.6</c:v>
                </c:pt>
                <c:pt idx="589">
                  <c:v>236</c:v>
                </c:pt>
                <c:pt idx="590">
                  <c:v>236.4</c:v>
                </c:pt>
                <c:pt idx="591">
                  <c:v>236.8</c:v>
                </c:pt>
                <c:pt idx="592">
                  <c:v>237.2</c:v>
                </c:pt>
                <c:pt idx="593">
                  <c:v>237.6</c:v>
                </c:pt>
                <c:pt idx="594">
                  <c:v>238</c:v>
                </c:pt>
                <c:pt idx="595">
                  <c:v>238.4</c:v>
                </c:pt>
                <c:pt idx="596">
                  <c:v>238.8</c:v>
                </c:pt>
                <c:pt idx="597">
                  <c:v>239.2</c:v>
                </c:pt>
                <c:pt idx="598">
                  <c:v>239.6</c:v>
                </c:pt>
                <c:pt idx="599">
                  <c:v>240</c:v>
                </c:pt>
                <c:pt idx="600">
                  <c:v>240.4</c:v>
                </c:pt>
                <c:pt idx="601">
                  <c:v>240.8</c:v>
                </c:pt>
                <c:pt idx="602">
                  <c:v>241.2</c:v>
                </c:pt>
                <c:pt idx="603">
                  <c:v>241.6</c:v>
                </c:pt>
                <c:pt idx="604">
                  <c:v>242</c:v>
                </c:pt>
                <c:pt idx="605">
                  <c:v>242.4</c:v>
                </c:pt>
                <c:pt idx="606">
                  <c:v>242.8</c:v>
                </c:pt>
                <c:pt idx="607">
                  <c:v>243.2</c:v>
                </c:pt>
                <c:pt idx="608">
                  <c:v>243.6</c:v>
                </c:pt>
                <c:pt idx="609">
                  <c:v>244</c:v>
                </c:pt>
                <c:pt idx="610">
                  <c:v>244.4</c:v>
                </c:pt>
                <c:pt idx="611">
                  <c:v>244.8</c:v>
                </c:pt>
                <c:pt idx="612">
                  <c:v>245.2</c:v>
                </c:pt>
                <c:pt idx="613">
                  <c:v>245.6</c:v>
                </c:pt>
                <c:pt idx="614">
                  <c:v>246</c:v>
                </c:pt>
                <c:pt idx="615">
                  <c:v>246.4</c:v>
                </c:pt>
                <c:pt idx="616">
                  <c:v>246.8</c:v>
                </c:pt>
                <c:pt idx="617">
                  <c:v>247.2</c:v>
                </c:pt>
                <c:pt idx="618">
                  <c:v>247.6</c:v>
                </c:pt>
                <c:pt idx="619">
                  <c:v>248</c:v>
                </c:pt>
                <c:pt idx="620">
                  <c:v>248.4</c:v>
                </c:pt>
                <c:pt idx="621">
                  <c:v>248.8</c:v>
                </c:pt>
                <c:pt idx="622">
                  <c:v>249.2</c:v>
                </c:pt>
                <c:pt idx="623">
                  <c:v>249.6</c:v>
                </c:pt>
                <c:pt idx="624">
                  <c:v>250</c:v>
                </c:pt>
                <c:pt idx="625">
                  <c:v>250.4</c:v>
                </c:pt>
                <c:pt idx="626">
                  <c:v>250.8</c:v>
                </c:pt>
                <c:pt idx="627">
                  <c:v>251.2</c:v>
                </c:pt>
                <c:pt idx="628">
                  <c:v>251.6</c:v>
                </c:pt>
                <c:pt idx="629">
                  <c:v>252</c:v>
                </c:pt>
                <c:pt idx="630">
                  <c:v>252.4</c:v>
                </c:pt>
                <c:pt idx="631">
                  <c:v>252.8</c:v>
                </c:pt>
                <c:pt idx="632">
                  <c:v>253.2</c:v>
                </c:pt>
                <c:pt idx="633">
                  <c:v>253.6</c:v>
                </c:pt>
                <c:pt idx="634">
                  <c:v>254</c:v>
                </c:pt>
                <c:pt idx="635">
                  <c:v>254.4</c:v>
                </c:pt>
                <c:pt idx="636">
                  <c:v>254.8</c:v>
                </c:pt>
                <c:pt idx="637">
                  <c:v>255.2</c:v>
                </c:pt>
                <c:pt idx="638">
                  <c:v>255.6</c:v>
                </c:pt>
                <c:pt idx="639">
                  <c:v>256</c:v>
                </c:pt>
                <c:pt idx="640">
                  <c:v>256.39999999999998</c:v>
                </c:pt>
                <c:pt idx="641">
                  <c:v>256.8</c:v>
                </c:pt>
                <c:pt idx="642">
                  <c:v>257.2</c:v>
                </c:pt>
                <c:pt idx="643">
                  <c:v>257.60000000000002</c:v>
                </c:pt>
                <c:pt idx="644">
                  <c:v>258</c:v>
                </c:pt>
                <c:pt idx="645">
                  <c:v>258.39999999999998</c:v>
                </c:pt>
                <c:pt idx="646">
                  <c:v>258.8</c:v>
                </c:pt>
                <c:pt idx="647">
                  <c:v>259.2</c:v>
                </c:pt>
                <c:pt idx="648">
                  <c:v>259.60000000000002</c:v>
                </c:pt>
                <c:pt idx="649">
                  <c:v>260</c:v>
                </c:pt>
                <c:pt idx="650">
                  <c:v>260.39999999999998</c:v>
                </c:pt>
                <c:pt idx="651">
                  <c:v>260.8</c:v>
                </c:pt>
                <c:pt idx="652">
                  <c:v>261.2</c:v>
                </c:pt>
                <c:pt idx="653">
                  <c:v>261.60000000000002</c:v>
                </c:pt>
                <c:pt idx="654">
                  <c:v>262</c:v>
                </c:pt>
                <c:pt idx="655">
                  <c:v>262.39999999999998</c:v>
                </c:pt>
                <c:pt idx="656">
                  <c:v>262.8</c:v>
                </c:pt>
                <c:pt idx="657">
                  <c:v>263.2</c:v>
                </c:pt>
                <c:pt idx="658">
                  <c:v>263.60000000000002</c:v>
                </c:pt>
                <c:pt idx="659">
                  <c:v>264</c:v>
                </c:pt>
                <c:pt idx="660">
                  <c:v>264.39999999999998</c:v>
                </c:pt>
                <c:pt idx="661">
                  <c:v>264.8</c:v>
                </c:pt>
                <c:pt idx="662">
                  <c:v>265.2</c:v>
                </c:pt>
                <c:pt idx="663">
                  <c:v>265.60000000000002</c:v>
                </c:pt>
                <c:pt idx="664">
                  <c:v>266</c:v>
                </c:pt>
                <c:pt idx="665">
                  <c:v>266.39999999999998</c:v>
                </c:pt>
                <c:pt idx="666">
                  <c:v>266.8</c:v>
                </c:pt>
                <c:pt idx="667">
                  <c:v>267.2</c:v>
                </c:pt>
                <c:pt idx="668">
                  <c:v>267.60000000000002</c:v>
                </c:pt>
                <c:pt idx="669">
                  <c:v>268</c:v>
                </c:pt>
                <c:pt idx="670">
                  <c:v>268.39999999999998</c:v>
                </c:pt>
                <c:pt idx="671">
                  <c:v>268.8</c:v>
                </c:pt>
                <c:pt idx="672">
                  <c:v>269.2</c:v>
                </c:pt>
                <c:pt idx="673">
                  <c:v>269.60000000000002</c:v>
                </c:pt>
                <c:pt idx="674">
                  <c:v>270</c:v>
                </c:pt>
                <c:pt idx="675">
                  <c:v>270.39999999999998</c:v>
                </c:pt>
                <c:pt idx="676">
                  <c:v>270.8</c:v>
                </c:pt>
                <c:pt idx="677">
                  <c:v>271.2</c:v>
                </c:pt>
                <c:pt idx="678">
                  <c:v>271.60000000000002</c:v>
                </c:pt>
                <c:pt idx="679">
                  <c:v>272</c:v>
                </c:pt>
                <c:pt idx="680">
                  <c:v>272.39999999999998</c:v>
                </c:pt>
                <c:pt idx="681">
                  <c:v>272.8</c:v>
                </c:pt>
                <c:pt idx="682">
                  <c:v>273.2</c:v>
                </c:pt>
                <c:pt idx="683">
                  <c:v>273.60000000000002</c:v>
                </c:pt>
                <c:pt idx="684">
                  <c:v>274</c:v>
                </c:pt>
                <c:pt idx="685">
                  <c:v>274.39999999999998</c:v>
                </c:pt>
                <c:pt idx="686">
                  <c:v>274.8</c:v>
                </c:pt>
                <c:pt idx="687">
                  <c:v>275.2</c:v>
                </c:pt>
                <c:pt idx="688">
                  <c:v>275.60000000000002</c:v>
                </c:pt>
                <c:pt idx="689">
                  <c:v>276</c:v>
                </c:pt>
                <c:pt idx="690">
                  <c:v>276.39999999999998</c:v>
                </c:pt>
                <c:pt idx="691">
                  <c:v>276.8</c:v>
                </c:pt>
                <c:pt idx="692">
                  <c:v>277.2</c:v>
                </c:pt>
                <c:pt idx="693">
                  <c:v>277.60000000000002</c:v>
                </c:pt>
                <c:pt idx="694">
                  <c:v>278</c:v>
                </c:pt>
                <c:pt idx="695">
                  <c:v>278.39999999999998</c:v>
                </c:pt>
                <c:pt idx="696">
                  <c:v>278.8</c:v>
                </c:pt>
                <c:pt idx="697">
                  <c:v>279.2</c:v>
                </c:pt>
                <c:pt idx="698">
                  <c:v>279.60000000000002</c:v>
                </c:pt>
                <c:pt idx="699">
                  <c:v>280</c:v>
                </c:pt>
                <c:pt idx="700">
                  <c:v>280.39999999999998</c:v>
                </c:pt>
                <c:pt idx="701">
                  <c:v>280.8</c:v>
                </c:pt>
                <c:pt idx="702">
                  <c:v>281.2</c:v>
                </c:pt>
                <c:pt idx="703">
                  <c:v>281.60000000000002</c:v>
                </c:pt>
                <c:pt idx="704">
                  <c:v>282</c:v>
                </c:pt>
                <c:pt idx="705">
                  <c:v>282.39999999999998</c:v>
                </c:pt>
                <c:pt idx="706">
                  <c:v>282.8</c:v>
                </c:pt>
                <c:pt idx="707">
                  <c:v>283.2</c:v>
                </c:pt>
                <c:pt idx="708">
                  <c:v>283.60000000000002</c:v>
                </c:pt>
                <c:pt idx="709">
                  <c:v>284</c:v>
                </c:pt>
                <c:pt idx="710">
                  <c:v>284.39999999999998</c:v>
                </c:pt>
                <c:pt idx="711">
                  <c:v>284.8</c:v>
                </c:pt>
                <c:pt idx="712">
                  <c:v>285.2</c:v>
                </c:pt>
                <c:pt idx="713">
                  <c:v>285.60000000000002</c:v>
                </c:pt>
                <c:pt idx="714">
                  <c:v>286</c:v>
                </c:pt>
                <c:pt idx="715">
                  <c:v>286.39999999999998</c:v>
                </c:pt>
                <c:pt idx="716">
                  <c:v>286.8</c:v>
                </c:pt>
                <c:pt idx="717">
                  <c:v>287.2</c:v>
                </c:pt>
                <c:pt idx="718">
                  <c:v>287.60000000000002</c:v>
                </c:pt>
                <c:pt idx="719">
                  <c:v>288</c:v>
                </c:pt>
                <c:pt idx="720">
                  <c:v>288.39999999999998</c:v>
                </c:pt>
                <c:pt idx="721">
                  <c:v>288.8</c:v>
                </c:pt>
                <c:pt idx="722">
                  <c:v>289.2</c:v>
                </c:pt>
                <c:pt idx="723">
                  <c:v>289.60000000000002</c:v>
                </c:pt>
                <c:pt idx="724">
                  <c:v>290</c:v>
                </c:pt>
                <c:pt idx="725">
                  <c:v>290.39999999999998</c:v>
                </c:pt>
                <c:pt idx="726">
                  <c:v>290.8</c:v>
                </c:pt>
                <c:pt idx="727">
                  <c:v>291.2</c:v>
                </c:pt>
                <c:pt idx="728">
                  <c:v>291.60000000000002</c:v>
                </c:pt>
                <c:pt idx="729">
                  <c:v>292</c:v>
                </c:pt>
                <c:pt idx="730">
                  <c:v>292.39999999999998</c:v>
                </c:pt>
                <c:pt idx="731">
                  <c:v>292.8</c:v>
                </c:pt>
                <c:pt idx="732">
                  <c:v>293.2</c:v>
                </c:pt>
                <c:pt idx="733">
                  <c:v>293.60000000000002</c:v>
                </c:pt>
                <c:pt idx="734">
                  <c:v>294</c:v>
                </c:pt>
                <c:pt idx="735">
                  <c:v>294.39999999999998</c:v>
                </c:pt>
                <c:pt idx="736">
                  <c:v>294.8</c:v>
                </c:pt>
                <c:pt idx="737">
                  <c:v>295.2</c:v>
                </c:pt>
                <c:pt idx="738">
                  <c:v>295.60000000000002</c:v>
                </c:pt>
                <c:pt idx="739">
                  <c:v>296</c:v>
                </c:pt>
                <c:pt idx="740">
                  <c:v>296.39999999999998</c:v>
                </c:pt>
                <c:pt idx="741">
                  <c:v>296.8</c:v>
                </c:pt>
                <c:pt idx="742">
                  <c:v>297.2</c:v>
                </c:pt>
                <c:pt idx="743">
                  <c:v>297.60000000000002</c:v>
                </c:pt>
                <c:pt idx="744">
                  <c:v>298</c:v>
                </c:pt>
                <c:pt idx="745">
                  <c:v>298.39999999999998</c:v>
                </c:pt>
                <c:pt idx="746">
                  <c:v>298.8</c:v>
                </c:pt>
                <c:pt idx="747">
                  <c:v>299.2</c:v>
                </c:pt>
                <c:pt idx="748">
                  <c:v>299.60000000000002</c:v>
                </c:pt>
                <c:pt idx="749">
                  <c:v>300</c:v>
                </c:pt>
                <c:pt idx="750">
                  <c:v>300.39999999999998</c:v>
                </c:pt>
                <c:pt idx="751">
                  <c:v>300.8</c:v>
                </c:pt>
                <c:pt idx="752">
                  <c:v>301.2</c:v>
                </c:pt>
                <c:pt idx="753">
                  <c:v>301.60000000000002</c:v>
                </c:pt>
                <c:pt idx="754">
                  <c:v>302</c:v>
                </c:pt>
                <c:pt idx="755">
                  <c:v>302.39999999999998</c:v>
                </c:pt>
                <c:pt idx="756">
                  <c:v>302.8</c:v>
                </c:pt>
                <c:pt idx="757">
                  <c:v>303.2</c:v>
                </c:pt>
                <c:pt idx="758">
                  <c:v>303.60000000000002</c:v>
                </c:pt>
                <c:pt idx="759">
                  <c:v>304</c:v>
                </c:pt>
                <c:pt idx="760">
                  <c:v>304.39999999999998</c:v>
                </c:pt>
                <c:pt idx="761">
                  <c:v>304.8</c:v>
                </c:pt>
                <c:pt idx="762">
                  <c:v>305.2</c:v>
                </c:pt>
                <c:pt idx="763">
                  <c:v>305.60000000000002</c:v>
                </c:pt>
                <c:pt idx="764">
                  <c:v>306</c:v>
                </c:pt>
                <c:pt idx="765">
                  <c:v>306.39999999999998</c:v>
                </c:pt>
                <c:pt idx="766">
                  <c:v>306.8</c:v>
                </c:pt>
                <c:pt idx="767">
                  <c:v>307.2</c:v>
                </c:pt>
                <c:pt idx="768">
                  <c:v>307.60000000000002</c:v>
                </c:pt>
                <c:pt idx="769">
                  <c:v>308</c:v>
                </c:pt>
                <c:pt idx="770">
                  <c:v>308.39999999999998</c:v>
                </c:pt>
                <c:pt idx="771">
                  <c:v>308.8</c:v>
                </c:pt>
                <c:pt idx="772">
                  <c:v>309.2</c:v>
                </c:pt>
                <c:pt idx="773">
                  <c:v>309.60000000000002</c:v>
                </c:pt>
                <c:pt idx="774">
                  <c:v>310</c:v>
                </c:pt>
                <c:pt idx="775">
                  <c:v>310.39999999999998</c:v>
                </c:pt>
                <c:pt idx="776">
                  <c:v>310.8</c:v>
                </c:pt>
                <c:pt idx="777">
                  <c:v>311.2</c:v>
                </c:pt>
                <c:pt idx="778">
                  <c:v>311.60000000000002</c:v>
                </c:pt>
                <c:pt idx="779">
                  <c:v>312</c:v>
                </c:pt>
                <c:pt idx="780">
                  <c:v>312.39999999999998</c:v>
                </c:pt>
                <c:pt idx="781">
                  <c:v>312.8</c:v>
                </c:pt>
                <c:pt idx="782">
                  <c:v>313.2</c:v>
                </c:pt>
                <c:pt idx="783">
                  <c:v>313.60000000000002</c:v>
                </c:pt>
                <c:pt idx="784">
                  <c:v>314</c:v>
                </c:pt>
                <c:pt idx="785">
                  <c:v>314.39999999999998</c:v>
                </c:pt>
                <c:pt idx="786">
                  <c:v>314.8</c:v>
                </c:pt>
                <c:pt idx="787">
                  <c:v>315.2</c:v>
                </c:pt>
                <c:pt idx="788">
                  <c:v>315.60000000000002</c:v>
                </c:pt>
                <c:pt idx="789">
                  <c:v>316</c:v>
                </c:pt>
                <c:pt idx="790">
                  <c:v>316.39999999999998</c:v>
                </c:pt>
                <c:pt idx="791">
                  <c:v>316.8</c:v>
                </c:pt>
                <c:pt idx="792">
                  <c:v>317.2</c:v>
                </c:pt>
                <c:pt idx="793">
                  <c:v>317.60000000000002</c:v>
                </c:pt>
                <c:pt idx="794">
                  <c:v>318</c:v>
                </c:pt>
                <c:pt idx="795">
                  <c:v>318.39999999999998</c:v>
                </c:pt>
                <c:pt idx="796">
                  <c:v>318.8</c:v>
                </c:pt>
                <c:pt idx="797">
                  <c:v>319.2</c:v>
                </c:pt>
                <c:pt idx="798">
                  <c:v>319.60000000000002</c:v>
                </c:pt>
                <c:pt idx="799">
                  <c:v>320</c:v>
                </c:pt>
                <c:pt idx="800">
                  <c:v>320.39999999999998</c:v>
                </c:pt>
                <c:pt idx="801">
                  <c:v>320.8</c:v>
                </c:pt>
                <c:pt idx="802">
                  <c:v>321.2</c:v>
                </c:pt>
                <c:pt idx="803">
                  <c:v>321.60000000000002</c:v>
                </c:pt>
                <c:pt idx="804">
                  <c:v>322</c:v>
                </c:pt>
                <c:pt idx="805">
                  <c:v>322.39999999999998</c:v>
                </c:pt>
                <c:pt idx="806">
                  <c:v>322.8</c:v>
                </c:pt>
                <c:pt idx="807">
                  <c:v>323.2</c:v>
                </c:pt>
                <c:pt idx="808">
                  <c:v>323.60000000000002</c:v>
                </c:pt>
                <c:pt idx="809">
                  <c:v>324</c:v>
                </c:pt>
                <c:pt idx="810">
                  <c:v>324.39999999999998</c:v>
                </c:pt>
                <c:pt idx="811">
                  <c:v>324.8</c:v>
                </c:pt>
                <c:pt idx="812">
                  <c:v>325.2</c:v>
                </c:pt>
                <c:pt idx="813">
                  <c:v>325.60000000000002</c:v>
                </c:pt>
                <c:pt idx="814">
                  <c:v>326</c:v>
                </c:pt>
                <c:pt idx="815">
                  <c:v>326.39999999999998</c:v>
                </c:pt>
                <c:pt idx="816">
                  <c:v>326.8</c:v>
                </c:pt>
                <c:pt idx="817">
                  <c:v>327.2</c:v>
                </c:pt>
                <c:pt idx="818">
                  <c:v>327.60000000000002</c:v>
                </c:pt>
                <c:pt idx="819">
                  <c:v>328</c:v>
                </c:pt>
                <c:pt idx="820">
                  <c:v>328.4</c:v>
                </c:pt>
                <c:pt idx="821">
                  <c:v>328.8</c:v>
                </c:pt>
                <c:pt idx="822">
                  <c:v>329.2</c:v>
                </c:pt>
                <c:pt idx="823">
                  <c:v>329.6</c:v>
                </c:pt>
                <c:pt idx="824">
                  <c:v>330</c:v>
                </c:pt>
                <c:pt idx="825">
                  <c:v>330.4</c:v>
                </c:pt>
                <c:pt idx="826">
                  <c:v>330.8</c:v>
                </c:pt>
                <c:pt idx="827">
                  <c:v>331.2</c:v>
                </c:pt>
                <c:pt idx="828">
                  <c:v>331.6</c:v>
                </c:pt>
                <c:pt idx="829">
                  <c:v>332</c:v>
                </c:pt>
                <c:pt idx="830">
                  <c:v>332.4</c:v>
                </c:pt>
                <c:pt idx="831">
                  <c:v>332.8</c:v>
                </c:pt>
                <c:pt idx="832">
                  <c:v>333.2</c:v>
                </c:pt>
                <c:pt idx="833">
                  <c:v>333.6</c:v>
                </c:pt>
                <c:pt idx="834">
                  <c:v>334</c:v>
                </c:pt>
                <c:pt idx="835">
                  <c:v>334.4</c:v>
                </c:pt>
                <c:pt idx="836">
                  <c:v>334.8</c:v>
                </c:pt>
                <c:pt idx="837">
                  <c:v>335.2</c:v>
                </c:pt>
                <c:pt idx="838">
                  <c:v>335.6</c:v>
                </c:pt>
                <c:pt idx="839">
                  <c:v>336</c:v>
                </c:pt>
                <c:pt idx="840">
                  <c:v>336.4</c:v>
                </c:pt>
                <c:pt idx="841">
                  <c:v>336.8</c:v>
                </c:pt>
                <c:pt idx="842">
                  <c:v>337.2</c:v>
                </c:pt>
                <c:pt idx="843">
                  <c:v>337.6</c:v>
                </c:pt>
                <c:pt idx="844">
                  <c:v>338</c:v>
                </c:pt>
                <c:pt idx="845">
                  <c:v>338.4</c:v>
                </c:pt>
                <c:pt idx="846">
                  <c:v>338.8</c:v>
                </c:pt>
                <c:pt idx="847">
                  <c:v>339.2</c:v>
                </c:pt>
                <c:pt idx="848">
                  <c:v>339.6</c:v>
                </c:pt>
                <c:pt idx="849">
                  <c:v>340</c:v>
                </c:pt>
                <c:pt idx="850">
                  <c:v>340.4</c:v>
                </c:pt>
                <c:pt idx="851">
                  <c:v>340.8</c:v>
                </c:pt>
                <c:pt idx="852">
                  <c:v>341.2</c:v>
                </c:pt>
                <c:pt idx="853">
                  <c:v>341.6</c:v>
                </c:pt>
                <c:pt idx="854">
                  <c:v>342</c:v>
                </c:pt>
                <c:pt idx="855">
                  <c:v>342.4</c:v>
                </c:pt>
                <c:pt idx="856">
                  <c:v>342.8</c:v>
                </c:pt>
                <c:pt idx="857">
                  <c:v>343.2</c:v>
                </c:pt>
                <c:pt idx="858">
                  <c:v>343.6</c:v>
                </c:pt>
                <c:pt idx="859">
                  <c:v>344</c:v>
                </c:pt>
                <c:pt idx="860">
                  <c:v>344.4</c:v>
                </c:pt>
                <c:pt idx="861">
                  <c:v>344.8</c:v>
                </c:pt>
                <c:pt idx="862">
                  <c:v>345.2</c:v>
                </c:pt>
                <c:pt idx="863">
                  <c:v>345.6</c:v>
                </c:pt>
                <c:pt idx="864">
                  <c:v>346</c:v>
                </c:pt>
                <c:pt idx="865">
                  <c:v>346.4</c:v>
                </c:pt>
                <c:pt idx="866">
                  <c:v>346.8</c:v>
                </c:pt>
                <c:pt idx="867">
                  <c:v>347.2</c:v>
                </c:pt>
                <c:pt idx="868">
                  <c:v>347.6</c:v>
                </c:pt>
                <c:pt idx="869">
                  <c:v>348</c:v>
                </c:pt>
                <c:pt idx="870">
                  <c:v>348.4</c:v>
                </c:pt>
                <c:pt idx="871">
                  <c:v>348.8</c:v>
                </c:pt>
                <c:pt idx="872">
                  <c:v>349.2</c:v>
                </c:pt>
                <c:pt idx="873">
                  <c:v>349.6</c:v>
                </c:pt>
                <c:pt idx="874">
                  <c:v>350</c:v>
                </c:pt>
                <c:pt idx="875">
                  <c:v>350.4</c:v>
                </c:pt>
                <c:pt idx="876">
                  <c:v>350.8</c:v>
                </c:pt>
                <c:pt idx="877">
                  <c:v>351.2</c:v>
                </c:pt>
                <c:pt idx="878">
                  <c:v>351.6</c:v>
                </c:pt>
                <c:pt idx="879">
                  <c:v>352</c:v>
                </c:pt>
                <c:pt idx="880">
                  <c:v>352.4</c:v>
                </c:pt>
                <c:pt idx="881">
                  <c:v>352.8</c:v>
                </c:pt>
                <c:pt idx="882">
                  <c:v>353.2</c:v>
                </c:pt>
                <c:pt idx="883">
                  <c:v>353.6</c:v>
                </c:pt>
                <c:pt idx="884">
                  <c:v>354</c:v>
                </c:pt>
                <c:pt idx="885">
                  <c:v>354.4</c:v>
                </c:pt>
                <c:pt idx="886">
                  <c:v>354.8</c:v>
                </c:pt>
                <c:pt idx="887">
                  <c:v>355.2</c:v>
                </c:pt>
                <c:pt idx="888">
                  <c:v>355.6</c:v>
                </c:pt>
                <c:pt idx="889">
                  <c:v>356</c:v>
                </c:pt>
                <c:pt idx="890">
                  <c:v>356.4</c:v>
                </c:pt>
                <c:pt idx="891">
                  <c:v>356.8</c:v>
                </c:pt>
                <c:pt idx="892">
                  <c:v>357.2</c:v>
                </c:pt>
                <c:pt idx="893">
                  <c:v>357.6</c:v>
                </c:pt>
                <c:pt idx="894">
                  <c:v>358</c:v>
                </c:pt>
                <c:pt idx="895">
                  <c:v>358.4</c:v>
                </c:pt>
                <c:pt idx="896">
                  <c:v>358.8</c:v>
                </c:pt>
                <c:pt idx="897">
                  <c:v>359.2</c:v>
                </c:pt>
                <c:pt idx="898">
                  <c:v>359.6</c:v>
                </c:pt>
                <c:pt idx="899">
                  <c:v>360</c:v>
                </c:pt>
                <c:pt idx="900">
                  <c:v>360.4</c:v>
                </c:pt>
                <c:pt idx="901">
                  <c:v>360.8</c:v>
                </c:pt>
                <c:pt idx="902">
                  <c:v>361.2</c:v>
                </c:pt>
                <c:pt idx="903">
                  <c:v>361.6</c:v>
                </c:pt>
                <c:pt idx="904">
                  <c:v>362</c:v>
                </c:pt>
                <c:pt idx="905">
                  <c:v>362.4</c:v>
                </c:pt>
                <c:pt idx="906">
                  <c:v>362.8</c:v>
                </c:pt>
                <c:pt idx="907">
                  <c:v>363.2</c:v>
                </c:pt>
                <c:pt idx="908">
                  <c:v>363.6</c:v>
                </c:pt>
                <c:pt idx="909">
                  <c:v>364</c:v>
                </c:pt>
                <c:pt idx="910">
                  <c:v>364.4</c:v>
                </c:pt>
                <c:pt idx="911">
                  <c:v>364.8</c:v>
                </c:pt>
                <c:pt idx="912">
                  <c:v>365.2</c:v>
                </c:pt>
                <c:pt idx="913">
                  <c:v>365.6</c:v>
                </c:pt>
                <c:pt idx="914">
                  <c:v>366</c:v>
                </c:pt>
                <c:pt idx="915">
                  <c:v>366.4</c:v>
                </c:pt>
                <c:pt idx="916">
                  <c:v>366.8</c:v>
                </c:pt>
                <c:pt idx="917">
                  <c:v>367.2</c:v>
                </c:pt>
                <c:pt idx="918">
                  <c:v>367.6</c:v>
                </c:pt>
                <c:pt idx="919">
                  <c:v>368</c:v>
                </c:pt>
                <c:pt idx="920">
                  <c:v>368.4</c:v>
                </c:pt>
                <c:pt idx="921">
                  <c:v>368.8</c:v>
                </c:pt>
                <c:pt idx="922">
                  <c:v>369.2</c:v>
                </c:pt>
                <c:pt idx="923">
                  <c:v>369.6</c:v>
                </c:pt>
                <c:pt idx="924">
                  <c:v>370</c:v>
                </c:pt>
                <c:pt idx="925">
                  <c:v>370.4</c:v>
                </c:pt>
                <c:pt idx="926">
                  <c:v>370.8</c:v>
                </c:pt>
                <c:pt idx="927">
                  <c:v>371.2</c:v>
                </c:pt>
                <c:pt idx="928">
                  <c:v>371.6</c:v>
                </c:pt>
                <c:pt idx="929">
                  <c:v>372</c:v>
                </c:pt>
                <c:pt idx="930">
                  <c:v>372.4</c:v>
                </c:pt>
                <c:pt idx="931">
                  <c:v>372.8</c:v>
                </c:pt>
                <c:pt idx="932">
                  <c:v>373.2</c:v>
                </c:pt>
                <c:pt idx="933">
                  <c:v>373.6</c:v>
                </c:pt>
                <c:pt idx="934">
                  <c:v>374</c:v>
                </c:pt>
                <c:pt idx="935">
                  <c:v>374.4</c:v>
                </c:pt>
                <c:pt idx="936">
                  <c:v>374.8</c:v>
                </c:pt>
                <c:pt idx="937">
                  <c:v>375.2</c:v>
                </c:pt>
                <c:pt idx="938">
                  <c:v>375.6</c:v>
                </c:pt>
                <c:pt idx="939">
                  <c:v>376</c:v>
                </c:pt>
                <c:pt idx="940">
                  <c:v>376.4</c:v>
                </c:pt>
                <c:pt idx="941">
                  <c:v>376.8</c:v>
                </c:pt>
                <c:pt idx="942">
                  <c:v>377.2</c:v>
                </c:pt>
                <c:pt idx="943">
                  <c:v>377.6</c:v>
                </c:pt>
                <c:pt idx="944">
                  <c:v>378</c:v>
                </c:pt>
                <c:pt idx="945">
                  <c:v>378.4</c:v>
                </c:pt>
                <c:pt idx="946">
                  <c:v>378.8</c:v>
                </c:pt>
                <c:pt idx="947">
                  <c:v>379.2</c:v>
                </c:pt>
                <c:pt idx="948">
                  <c:v>379.6</c:v>
                </c:pt>
                <c:pt idx="949">
                  <c:v>380</c:v>
                </c:pt>
                <c:pt idx="950">
                  <c:v>380.4</c:v>
                </c:pt>
                <c:pt idx="951">
                  <c:v>380.8</c:v>
                </c:pt>
                <c:pt idx="952">
                  <c:v>381.2</c:v>
                </c:pt>
                <c:pt idx="953">
                  <c:v>381.6</c:v>
                </c:pt>
                <c:pt idx="954">
                  <c:v>382</c:v>
                </c:pt>
                <c:pt idx="955">
                  <c:v>382.4</c:v>
                </c:pt>
                <c:pt idx="956">
                  <c:v>382.8</c:v>
                </c:pt>
                <c:pt idx="957">
                  <c:v>383.2</c:v>
                </c:pt>
                <c:pt idx="958">
                  <c:v>383.6</c:v>
                </c:pt>
                <c:pt idx="959">
                  <c:v>384</c:v>
                </c:pt>
                <c:pt idx="960">
                  <c:v>384.4</c:v>
                </c:pt>
                <c:pt idx="961">
                  <c:v>384.8</c:v>
                </c:pt>
                <c:pt idx="962">
                  <c:v>385.2</c:v>
                </c:pt>
                <c:pt idx="963">
                  <c:v>385.6</c:v>
                </c:pt>
                <c:pt idx="964">
                  <c:v>386</c:v>
                </c:pt>
                <c:pt idx="965">
                  <c:v>386.4</c:v>
                </c:pt>
                <c:pt idx="966">
                  <c:v>386.8</c:v>
                </c:pt>
                <c:pt idx="967">
                  <c:v>387.2</c:v>
                </c:pt>
                <c:pt idx="968">
                  <c:v>387.6</c:v>
                </c:pt>
                <c:pt idx="969">
                  <c:v>388</c:v>
                </c:pt>
                <c:pt idx="970">
                  <c:v>388.4</c:v>
                </c:pt>
                <c:pt idx="971">
                  <c:v>388.8</c:v>
                </c:pt>
                <c:pt idx="972">
                  <c:v>389.2</c:v>
                </c:pt>
                <c:pt idx="973">
                  <c:v>389.6</c:v>
                </c:pt>
                <c:pt idx="974">
                  <c:v>390</c:v>
                </c:pt>
                <c:pt idx="975">
                  <c:v>390.4</c:v>
                </c:pt>
                <c:pt idx="976">
                  <c:v>390.8</c:v>
                </c:pt>
                <c:pt idx="977">
                  <c:v>391.2</c:v>
                </c:pt>
                <c:pt idx="978">
                  <c:v>391.6</c:v>
                </c:pt>
                <c:pt idx="979">
                  <c:v>392</c:v>
                </c:pt>
                <c:pt idx="980">
                  <c:v>392.4</c:v>
                </c:pt>
                <c:pt idx="981">
                  <c:v>392.8</c:v>
                </c:pt>
                <c:pt idx="982">
                  <c:v>393.2</c:v>
                </c:pt>
                <c:pt idx="983">
                  <c:v>393.6</c:v>
                </c:pt>
                <c:pt idx="984">
                  <c:v>394</c:v>
                </c:pt>
                <c:pt idx="985">
                  <c:v>394.4</c:v>
                </c:pt>
                <c:pt idx="986">
                  <c:v>394.8</c:v>
                </c:pt>
                <c:pt idx="987">
                  <c:v>395.2</c:v>
                </c:pt>
                <c:pt idx="988">
                  <c:v>395.6</c:v>
                </c:pt>
                <c:pt idx="989">
                  <c:v>396</c:v>
                </c:pt>
                <c:pt idx="990">
                  <c:v>396.4</c:v>
                </c:pt>
                <c:pt idx="991">
                  <c:v>396.8</c:v>
                </c:pt>
                <c:pt idx="992">
                  <c:v>397.2</c:v>
                </c:pt>
                <c:pt idx="993">
                  <c:v>397.6</c:v>
                </c:pt>
                <c:pt idx="994">
                  <c:v>398</c:v>
                </c:pt>
                <c:pt idx="995">
                  <c:v>398.4</c:v>
                </c:pt>
                <c:pt idx="996">
                  <c:v>398.8</c:v>
                </c:pt>
                <c:pt idx="997">
                  <c:v>399.2</c:v>
                </c:pt>
                <c:pt idx="998">
                  <c:v>399.6</c:v>
                </c:pt>
                <c:pt idx="999">
                  <c:v>400</c:v>
                </c:pt>
                <c:pt idx="1000">
                  <c:v>400.4</c:v>
                </c:pt>
                <c:pt idx="1001">
                  <c:v>400.8</c:v>
                </c:pt>
                <c:pt idx="1002">
                  <c:v>401.2</c:v>
                </c:pt>
                <c:pt idx="1003">
                  <c:v>401.6</c:v>
                </c:pt>
                <c:pt idx="1004">
                  <c:v>402</c:v>
                </c:pt>
                <c:pt idx="1005">
                  <c:v>402.4</c:v>
                </c:pt>
                <c:pt idx="1006">
                  <c:v>402.8</c:v>
                </c:pt>
                <c:pt idx="1007">
                  <c:v>403.2</c:v>
                </c:pt>
                <c:pt idx="1008">
                  <c:v>403.6</c:v>
                </c:pt>
                <c:pt idx="1009">
                  <c:v>404</c:v>
                </c:pt>
                <c:pt idx="1010">
                  <c:v>404.4</c:v>
                </c:pt>
                <c:pt idx="1011">
                  <c:v>404.8</c:v>
                </c:pt>
                <c:pt idx="1012">
                  <c:v>405.2</c:v>
                </c:pt>
                <c:pt idx="1013">
                  <c:v>405.6</c:v>
                </c:pt>
                <c:pt idx="1014">
                  <c:v>406</c:v>
                </c:pt>
                <c:pt idx="1015">
                  <c:v>406.4</c:v>
                </c:pt>
                <c:pt idx="1016">
                  <c:v>406.8</c:v>
                </c:pt>
                <c:pt idx="1017">
                  <c:v>407.2</c:v>
                </c:pt>
                <c:pt idx="1018">
                  <c:v>407.6</c:v>
                </c:pt>
                <c:pt idx="1019">
                  <c:v>408</c:v>
                </c:pt>
                <c:pt idx="1020">
                  <c:v>408.4</c:v>
                </c:pt>
                <c:pt idx="1021">
                  <c:v>408.8</c:v>
                </c:pt>
                <c:pt idx="1022">
                  <c:v>409.2</c:v>
                </c:pt>
                <c:pt idx="1023">
                  <c:v>409.6</c:v>
                </c:pt>
                <c:pt idx="1024">
                  <c:v>410</c:v>
                </c:pt>
                <c:pt idx="1025">
                  <c:v>410.4</c:v>
                </c:pt>
                <c:pt idx="1026">
                  <c:v>410.8</c:v>
                </c:pt>
                <c:pt idx="1027">
                  <c:v>411.2</c:v>
                </c:pt>
                <c:pt idx="1028">
                  <c:v>411.6</c:v>
                </c:pt>
                <c:pt idx="1029">
                  <c:v>412</c:v>
                </c:pt>
                <c:pt idx="1030">
                  <c:v>412.4</c:v>
                </c:pt>
                <c:pt idx="1031">
                  <c:v>412.8</c:v>
                </c:pt>
                <c:pt idx="1032">
                  <c:v>413.2</c:v>
                </c:pt>
                <c:pt idx="1033">
                  <c:v>413.6</c:v>
                </c:pt>
                <c:pt idx="1034">
                  <c:v>414</c:v>
                </c:pt>
                <c:pt idx="1035">
                  <c:v>414.4</c:v>
                </c:pt>
                <c:pt idx="1036">
                  <c:v>414.8</c:v>
                </c:pt>
                <c:pt idx="1037">
                  <c:v>415.2</c:v>
                </c:pt>
                <c:pt idx="1038">
                  <c:v>415.6</c:v>
                </c:pt>
                <c:pt idx="1039">
                  <c:v>416</c:v>
                </c:pt>
                <c:pt idx="1040">
                  <c:v>416.4</c:v>
                </c:pt>
                <c:pt idx="1041">
                  <c:v>416.8</c:v>
                </c:pt>
                <c:pt idx="1042">
                  <c:v>417.2</c:v>
                </c:pt>
                <c:pt idx="1043">
                  <c:v>417.6</c:v>
                </c:pt>
                <c:pt idx="1044">
                  <c:v>418</c:v>
                </c:pt>
                <c:pt idx="1045">
                  <c:v>418.4</c:v>
                </c:pt>
                <c:pt idx="1046">
                  <c:v>418.8</c:v>
                </c:pt>
                <c:pt idx="1047">
                  <c:v>419.2</c:v>
                </c:pt>
                <c:pt idx="1048">
                  <c:v>419.6</c:v>
                </c:pt>
                <c:pt idx="1049">
                  <c:v>420</c:v>
                </c:pt>
                <c:pt idx="1050">
                  <c:v>420.4</c:v>
                </c:pt>
                <c:pt idx="1051">
                  <c:v>420.8</c:v>
                </c:pt>
                <c:pt idx="1052">
                  <c:v>421.2</c:v>
                </c:pt>
                <c:pt idx="1053">
                  <c:v>421.6</c:v>
                </c:pt>
                <c:pt idx="1054">
                  <c:v>422</c:v>
                </c:pt>
                <c:pt idx="1055">
                  <c:v>422.4</c:v>
                </c:pt>
                <c:pt idx="1056">
                  <c:v>422.8</c:v>
                </c:pt>
                <c:pt idx="1057">
                  <c:v>423.2</c:v>
                </c:pt>
                <c:pt idx="1058">
                  <c:v>423.6</c:v>
                </c:pt>
                <c:pt idx="1059">
                  <c:v>424</c:v>
                </c:pt>
                <c:pt idx="1060">
                  <c:v>424.4</c:v>
                </c:pt>
                <c:pt idx="1061">
                  <c:v>424.8</c:v>
                </c:pt>
                <c:pt idx="1062">
                  <c:v>425.2</c:v>
                </c:pt>
                <c:pt idx="1063">
                  <c:v>425.6</c:v>
                </c:pt>
                <c:pt idx="1064">
                  <c:v>426</c:v>
                </c:pt>
                <c:pt idx="1065">
                  <c:v>426.4</c:v>
                </c:pt>
                <c:pt idx="1066">
                  <c:v>426.8</c:v>
                </c:pt>
                <c:pt idx="1067">
                  <c:v>427.2</c:v>
                </c:pt>
                <c:pt idx="1068">
                  <c:v>427.6</c:v>
                </c:pt>
                <c:pt idx="1069">
                  <c:v>428</c:v>
                </c:pt>
                <c:pt idx="1070">
                  <c:v>428.4</c:v>
                </c:pt>
                <c:pt idx="1071">
                  <c:v>428.8</c:v>
                </c:pt>
                <c:pt idx="1072">
                  <c:v>429.2</c:v>
                </c:pt>
                <c:pt idx="1073">
                  <c:v>429.6</c:v>
                </c:pt>
                <c:pt idx="1074">
                  <c:v>430</c:v>
                </c:pt>
                <c:pt idx="1075">
                  <c:v>430.4</c:v>
                </c:pt>
                <c:pt idx="1076">
                  <c:v>430.8</c:v>
                </c:pt>
                <c:pt idx="1077">
                  <c:v>431.2</c:v>
                </c:pt>
                <c:pt idx="1078">
                  <c:v>431.6</c:v>
                </c:pt>
                <c:pt idx="1079">
                  <c:v>432</c:v>
                </c:pt>
                <c:pt idx="1080">
                  <c:v>432.4</c:v>
                </c:pt>
                <c:pt idx="1081">
                  <c:v>432.8</c:v>
                </c:pt>
                <c:pt idx="1082">
                  <c:v>433.2</c:v>
                </c:pt>
                <c:pt idx="1083">
                  <c:v>433.6</c:v>
                </c:pt>
                <c:pt idx="1084">
                  <c:v>434</c:v>
                </c:pt>
                <c:pt idx="1085">
                  <c:v>434.4</c:v>
                </c:pt>
                <c:pt idx="1086">
                  <c:v>434.8</c:v>
                </c:pt>
                <c:pt idx="1087">
                  <c:v>435.2</c:v>
                </c:pt>
                <c:pt idx="1088">
                  <c:v>435.6</c:v>
                </c:pt>
                <c:pt idx="1089">
                  <c:v>436</c:v>
                </c:pt>
                <c:pt idx="1090">
                  <c:v>436.4</c:v>
                </c:pt>
                <c:pt idx="1091">
                  <c:v>436.8</c:v>
                </c:pt>
                <c:pt idx="1092">
                  <c:v>437.2</c:v>
                </c:pt>
                <c:pt idx="1093">
                  <c:v>437.6</c:v>
                </c:pt>
                <c:pt idx="1094">
                  <c:v>438</c:v>
                </c:pt>
                <c:pt idx="1095">
                  <c:v>438.4</c:v>
                </c:pt>
                <c:pt idx="1096">
                  <c:v>438.8</c:v>
                </c:pt>
                <c:pt idx="1097">
                  <c:v>439.2</c:v>
                </c:pt>
                <c:pt idx="1098">
                  <c:v>439.6</c:v>
                </c:pt>
                <c:pt idx="1099">
                  <c:v>440</c:v>
                </c:pt>
                <c:pt idx="1100">
                  <c:v>440.4</c:v>
                </c:pt>
                <c:pt idx="1101">
                  <c:v>440.8</c:v>
                </c:pt>
                <c:pt idx="1102">
                  <c:v>441.2</c:v>
                </c:pt>
                <c:pt idx="1103">
                  <c:v>441.6</c:v>
                </c:pt>
                <c:pt idx="1104">
                  <c:v>442</c:v>
                </c:pt>
                <c:pt idx="1105">
                  <c:v>442.4</c:v>
                </c:pt>
                <c:pt idx="1106">
                  <c:v>442.8</c:v>
                </c:pt>
                <c:pt idx="1107">
                  <c:v>443.2</c:v>
                </c:pt>
                <c:pt idx="1108">
                  <c:v>443.6</c:v>
                </c:pt>
                <c:pt idx="1109">
                  <c:v>444</c:v>
                </c:pt>
                <c:pt idx="1110">
                  <c:v>444.4</c:v>
                </c:pt>
                <c:pt idx="1111">
                  <c:v>444.8</c:v>
                </c:pt>
                <c:pt idx="1112">
                  <c:v>445.2</c:v>
                </c:pt>
                <c:pt idx="1113">
                  <c:v>445.6</c:v>
                </c:pt>
                <c:pt idx="1114">
                  <c:v>446</c:v>
                </c:pt>
                <c:pt idx="1115">
                  <c:v>446.4</c:v>
                </c:pt>
                <c:pt idx="1116">
                  <c:v>446.8</c:v>
                </c:pt>
                <c:pt idx="1117">
                  <c:v>447.2</c:v>
                </c:pt>
                <c:pt idx="1118">
                  <c:v>447.6</c:v>
                </c:pt>
                <c:pt idx="1119">
                  <c:v>448</c:v>
                </c:pt>
                <c:pt idx="1120">
                  <c:v>448.4</c:v>
                </c:pt>
                <c:pt idx="1121">
                  <c:v>448.8</c:v>
                </c:pt>
                <c:pt idx="1122">
                  <c:v>449.2</c:v>
                </c:pt>
                <c:pt idx="1123">
                  <c:v>449.6</c:v>
                </c:pt>
                <c:pt idx="1124">
                  <c:v>450</c:v>
                </c:pt>
                <c:pt idx="1125">
                  <c:v>450.4</c:v>
                </c:pt>
                <c:pt idx="1126">
                  <c:v>450.8</c:v>
                </c:pt>
                <c:pt idx="1127">
                  <c:v>451.2</c:v>
                </c:pt>
                <c:pt idx="1128">
                  <c:v>451.6</c:v>
                </c:pt>
                <c:pt idx="1129">
                  <c:v>452</c:v>
                </c:pt>
                <c:pt idx="1130">
                  <c:v>452.4</c:v>
                </c:pt>
                <c:pt idx="1131">
                  <c:v>452.8</c:v>
                </c:pt>
                <c:pt idx="1132">
                  <c:v>453.2</c:v>
                </c:pt>
                <c:pt idx="1133">
                  <c:v>453.6</c:v>
                </c:pt>
                <c:pt idx="1134">
                  <c:v>454</c:v>
                </c:pt>
                <c:pt idx="1135">
                  <c:v>454.4</c:v>
                </c:pt>
                <c:pt idx="1136">
                  <c:v>454.8</c:v>
                </c:pt>
                <c:pt idx="1137">
                  <c:v>455.2</c:v>
                </c:pt>
                <c:pt idx="1138">
                  <c:v>455.6</c:v>
                </c:pt>
                <c:pt idx="1139">
                  <c:v>456</c:v>
                </c:pt>
                <c:pt idx="1140">
                  <c:v>456.4</c:v>
                </c:pt>
                <c:pt idx="1141">
                  <c:v>456.8</c:v>
                </c:pt>
                <c:pt idx="1142">
                  <c:v>457.2</c:v>
                </c:pt>
                <c:pt idx="1143">
                  <c:v>457.6</c:v>
                </c:pt>
                <c:pt idx="1144">
                  <c:v>458</c:v>
                </c:pt>
                <c:pt idx="1145">
                  <c:v>458.4</c:v>
                </c:pt>
                <c:pt idx="1146">
                  <c:v>458.8</c:v>
                </c:pt>
                <c:pt idx="1147">
                  <c:v>459.2</c:v>
                </c:pt>
                <c:pt idx="1148">
                  <c:v>459.6</c:v>
                </c:pt>
                <c:pt idx="1149">
                  <c:v>460</c:v>
                </c:pt>
                <c:pt idx="1150">
                  <c:v>460.4</c:v>
                </c:pt>
                <c:pt idx="1151">
                  <c:v>460.8</c:v>
                </c:pt>
                <c:pt idx="1152">
                  <c:v>461.2</c:v>
                </c:pt>
                <c:pt idx="1153">
                  <c:v>461.6</c:v>
                </c:pt>
                <c:pt idx="1154">
                  <c:v>462</c:v>
                </c:pt>
                <c:pt idx="1155">
                  <c:v>462.4</c:v>
                </c:pt>
                <c:pt idx="1156">
                  <c:v>462.8</c:v>
                </c:pt>
                <c:pt idx="1157">
                  <c:v>463.2</c:v>
                </c:pt>
                <c:pt idx="1158">
                  <c:v>463.6</c:v>
                </c:pt>
                <c:pt idx="1159">
                  <c:v>464</c:v>
                </c:pt>
                <c:pt idx="1160">
                  <c:v>464.4</c:v>
                </c:pt>
                <c:pt idx="1161">
                  <c:v>464.8</c:v>
                </c:pt>
                <c:pt idx="1162">
                  <c:v>465.2</c:v>
                </c:pt>
                <c:pt idx="1163">
                  <c:v>465.6</c:v>
                </c:pt>
                <c:pt idx="1164">
                  <c:v>466</c:v>
                </c:pt>
                <c:pt idx="1165">
                  <c:v>466.4</c:v>
                </c:pt>
                <c:pt idx="1166">
                  <c:v>466.8</c:v>
                </c:pt>
                <c:pt idx="1167">
                  <c:v>467.2</c:v>
                </c:pt>
                <c:pt idx="1168">
                  <c:v>467.6</c:v>
                </c:pt>
                <c:pt idx="1169">
                  <c:v>468</c:v>
                </c:pt>
                <c:pt idx="1170">
                  <c:v>468.4</c:v>
                </c:pt>
                <c:pt idx="1171">
                  <c:v>468.8</c:v>
                </c:pt>
                <c:pt idx="1172">
                  <c:v>469.2</c:v>
                </c:pt>
                <c:pt idx="1173">
                  <c:v>469.6</c:v>
                </c:pt>
                <c:pt idx="1174">
                  <c:v>470</c:v>
                </c:pt>
                <c:pt idx="1175">
                  <c:v>470.4</c:v>
                </c:pt>
                <c:pt idx="1176">
                  <c:v>470.8</c:v>
                </c:pt>
                <c:pt idx="1177">
                  <c:v>471.2</c:v>
                </c:pt>
                <c:pt idx="1178">
                  <c:v>471.6</c:v>
                </c:pt>
                <c:pt idx="1179">
                  <c:v>472</c:v>
                </c:pt>
                <c:pt idx="1180">
                  <c:v>472.4</c:v>
                </c:pt>
                <c:pt idx="1181">
                  <c:v>472.8</c:v>
                </c:pt>
                <c:pt idx="1182">
                  <c:v>473.2</c:v>
                </c:pt>
                <c:pt idx="1183">
                  <c:v>473.6</c:v>
                </c:pt>
                <c:pt idx="1184">
                  <c:v>474</c:v>
                </c:pt>
                <c:pt idx="1185">
                  <c:v>474.4</c:v>
                </c:pt>
                <c:pt idx="1186">
                  <c:v>474.8</c:v>
                </c:pt>
                <c:pt idx="1187">
                  <c:v>475.2</c:v>
                </c:pt>
                <c:pt idx="1188">
                  <c:v>475.6</c:v>
                </c:pt>
                <c:pt idx="1189">
                  <c:v>476</c:v>
                </c:pt>
                <c:pt idx="1190">
                  <c:v>476.4</c:v>
                </c:pt>
                <c:pt idx="1191">
                  <c:v>476.8</c:v>
                </c:pt>
                <c:pt idx="1192">
                  <c:v>477.2</c:v>
                </c:pt>
                <c:pt idx="1193">
                  <c:v>477.6</c:v>
                </c:pt>
                <c:pt idx="1194">
                  <c:v>478</c:v>
                </c:pt>
                <c:pt idx="1195">
                  <c:v>478.4</c:v>
                </c:pt>
                <c:pt idx="1196">
                  <c:v>478.8</c:v>
                </c:pt>
                <c:pt idx="1197">
                  <c:v>479.2</c:v>
                </c:pt>
                <c:pt idx="1198">
                  <c:v>479.6</c:v>
                </c:pt>
                <c:pt idx="1199">
                  <c:v>480</c:v>
                </c:pt>
                <c:pt idx="1200">
                  <c:v>480.4</c:v>
                </c:pt>
                <c:pt idx="1201">
                  <c:v>480.8</c:v>
                </c:pt>
                <c:pt idx="1202">
                  <c:v>481.2</c:v>
                </c:pt>
                <c:pt idx="1203">
                  <c:v>481.6</c:v>
                </c:pt>
                <c:pt idx="1204">
                  <c:v>482</c:v>
                </c:pt>
                <c:pt idx="1205">
                  <c:v>482.4</c:v>
                </c:pt>
                <c:pt idx="1206">
                  <c:v>482.8</c:v>
                </c:pt>
                <c:pt idx="1207">
                  <c:v>483.2</c:v>
                </c:pt>
                <c:pt idx="1208">
                  <c:v>483.6</c:v>
                </c:pt>
                <c:pt idx="1209">
                  <c:v>484</c:v>
                </c:pt>
                <c:pt idx="1210">
                  <c:v>484.4</c:v>
                </c:pt>
                <c:pt idx="1211">
                  <c:v>484.8</c:v>
                </c:pt>
                <c:pt idx="1212">
                  <c:v>485.2</c:v>
                </c:pt>
                <c:pt idx="1213">
                  <c:v>485.6</c:v>
                </c:pt>
                <c:pt idx="1214">
                  <c:v>486</c:v>
                </c:pt>
                <c:pt idx="1215">
                  <c:v>486.4</c:v>
                </c:pt>
                <c:pt idx="1216">
                  <c:v>486.8</c:v>
                </c:pt>
                <c:pt idx="1217">
                  <c:v>487.2</c:v>
                </c:pt>
                <c:pt idx="1218">
                  <c:v>487.6</c:v>
                </c:pt>
                <c:pt idx="1219">
                  <c:v>488</c:v>
                </c:pt>
                <c:pt idx="1220">
                  <c:v>488.4</c:v>
                </c:pt>
                <c:pt idx="1221">
                  <c:v>488.8</c:v>
                </c:pt>
                <c:pt idx="1222">
                  <c:v>489.2</c:v>
                </c:pt>
                <c:pt idx="1223">
                  <c:v>489.6</c:v>
                </c:pt>
                <c:pt idx="1224">
                  <c:v>490</c:v>
                </c:pt>
                <c:pt idx="1225">
                  <c:v>490.4</c:v>
                </c:pt>
                <c:pt idx="1226">
                  <c:v>490.8</c:v>
                </c:pt>
                <c:pt idx="1227">
                  <c:v>491.2</c:v>
                </c:pt>
                <c:pt idx="1228">
                  <c:v>491.6</c:v>
                </c:pt>
                <c:pt idx="1229">
                  <c:v>492</c:v>
                </c:pt>
                <c:pt idx="1230">
                  <c:v>492.4</c:v>
                </c:pt>
                <c:pt idx="1231">
                  <c:v>492.8</c:v>
                </c:pt>
                <c:pt idx="1232">
                  <c:v>493.2</c:v>
                </c:pt>
                <c:pt idx="1233">
                  <c:v>493.6</c:v>
                </c:pt>
                <c:pt idx="1234">
                  <c:v>494</c:v>
                </c:pt>
                <c:pt idx="1235">
                  <c:v>494.4</c:v>
                </c:pt>
                <c:pt idx="1236">
                  <c:v>494.8</c:v>
                </c:pt>
                <c:pt idx="1237">
                  <c:v>495.2</c:v>
                </c:pt>
                <c:pt idx="1238">
                  <c:v>495.6</c:v>
                </c:pt>
                <c:pt idx="1239">
                  <c:v>496</c:v>
                </c:pt>
                <c:pt idx="1240">
                  <c:v>496.4</c:v>
                </c:pt>
                <c:pt idx="1241">
                  <c:v>496.8</c:v>
                </c:pt>
                <c:pt idx="1242">
                  <c:v>497.2</c:v>
                </c:pt>
                <c:pt idx="1243">
                  <c:v>497.6</c:v>
                </c:pt>
                <c:pt idx="1244">
                  <c:v>498</c:v>
                </c:pt>
                <c:pt idx="1245">
                  <c:v>498.4</c:v>
                </c:pt>
                <c:pt idx="1246">
                  <c:v>498.8</c:v>
                </c:pt>
                <c:pt idx="1247">
                  <c:v>499.2</c:v>
                </c:pt>
                <c:pt idx="1248">
                  <c:v>499.6</c:v>
                </c:pt>
                <c:pt idx="1249">
                  <c:v>500</c:v>
                </c:pt>
                <c:pt idx="1250">
                  <c:v>500.4</c:v>
                </c:pt>
                <c:pt idx="1251">
                  <c:v>500.8</c:v>
                </c:pt>
                <c:pt idx="1252">
                  <c:v>501.2</c:v>
                </c:pt>
                <c:pt idx="1253">
                  <c:v>501.6</c:v>
                </c:pt>
                <c:pt idx="1254">
                  <c:v>502</c:v>
                </c:pt>
                <c:pt idx="1255">
                  <c:v>502.4</c:v>
                </c:pt>
                <c:pt idx="1256">
                  <c:v>502.8</c:v>
                </c:pt>
                <c:pt idx="1257">
                  <c:v>503.2</c:v>
                </c:pt>
                <c:pt idx="1258">
                  <c:v>503.6</c:v>
                </c:pt>
                <c:pt idx="1259">
                  <c:v>504</c:v>
                </c:pt>
                <c:pt idx="1260">
                  <c:v>504.4</c:v>
                </c:pt>
                <c:pt idx="1261">
                  <c:v>504.8</c:v>
                </c:pt>
                <c:pt idx="1262">
                  <c:v>505.2</c:v>
                </c:pt>
                <c:pt idx="1263">
                  <c:v>505.6</c:v>
                </c:pt>
                <c:pt idx="1264">
                  <c:v>506</c:v>
                </c:pt>
                <c:pt idx="1265">
                  <c:v>506.4</c:v>
                </c:pt>
                <c:pt idx="1266">
                  <c:v>506.8</c:v>
                </c:pt>
                <c:pt idx="1267">
                  <c:v>507.2</c:v>
                </c:pt>
                <c:pt idx="1268">
                  <c:v>507.6</c:v>
                </c:pt>
                <c:pt idx="1269">
                  <c:v>508</c:v>
                </c:pt>
                <c:pt idx="1270">
                  <c:v>508.4</c:v>
                </c:pt>
                <c:pt idx="1271">
                  <c:v>508.8</c:v>
                </c:pt>
                <c:pt idx="1272">
                  <c:v>509.2</c:v>
                </c:pt>
                <c:pt idx="1273">
                  <c:v>509.6</c:v>
                </c:pt>
                <c:pt idx="1274">
                  <c:v>510</c:v>
                </c:pt>
                <c:pt idx="1275">
                  <c:v>510.4</c:v>
                </c:pt>
                <c:pt idx="1276">
                  <c:v>510.8</c:v>
                </c:pt>
                <c:pt idx="1277">
                  <c:v>511.2</c:v>
                </c:pt>
                <c:pt idx="1278">
                  <c:v>511.6</c:v>
                </c:pt>
                <c:pt idx="1279">
                  <c:v>512</c:v>
                </c:pt>
                <c:pt idx="1280">
                  <c:v>512.4</c:v>
                </c:pt>
                <c:pt idx="1281">
                  <c:v>512.79999999999995</c:v>
                </c:pt>
                <c:pt idx="1282">
                  <c:v>513.20000000000005</c:v>
                </c:pt>
                <c:pt idx="1283">
                  <c:v>513.6</c:v>
                </c:pt>
                <c:pt idx="1284">
                  <c:v>514</c:v>
                </c:pt>
                <c:pt idx="1285">
                  <c:v>514.4</c:v>
                </c:pt>
                <c:pt idx="1286">
                  <c:v>514.79999999999995</c:v>
                </c:pt>
                <c:pt idx="1287">
                  <c:v>515.20000000000005</c:v>
                </c:pt>
                <c:pt idx="1288">
                  <c:v>515.6</c:v>
                </c:pt>
                <c:pt idx="1289">
                  <c:v>516</c:v>
                </c:pt>
                <c:pt idx="1290">
                  <c:v>516.4</c:v>
                </c:pt>
                <c:pt idx="1291">
                  <c:v>516.79999999999995</c:v>
                </c:pt>
                <c:pt idx="1292">
                  <c:v>517.20000000000005</c:v>
                </c:pt>
                <c:pt idx="1293">
                  <c:v>517.6</c:v>
                </c:pt>
                <c:pt idx="1294">
                  <c:v>518</c:v>
                </c:pt>
                <c:pt idx="1295">
                  <c:v>518.4</c:v>
                </c:pt>
                <c:pt idx="1296">
                  <c:v>518.79999999999995</c:v>
                </c:pt>
                <c:pt idx="1297">
                  <c:v>519.20000000000005</c:v>
                </c:pt>
                <c:pt idx="1298">
                  <c:v>519.6</c:v>
                </c:pt>
                <c:pt idx="1299">
                  <c:v>520</c:v>
                </c:pt>
                <c:pt idx="1300">
                  <c:v>520.4</c:v>
                </c:pt>
                <c:pt idx="1301">
                  <c:v>520.79999999999995</c:v>
                </c:pt>
                <c:pt idx="1302">
                  <c:v>521.20000000000005</c:v>
                </c:pt>
                <c:pt idx="1303">
                  <c:v>521.6</c:v>
                </c:pt>
                <c:pt idx="1304">
                  <c:v>522</c:v>
                </c:pt>
                <c:pt idx="1305">
                  <c:v>522.4</c:v>
                </c:pt>
                <c:pt idx="1306">
                  <c:v>522.79999999999995</c:v>
                </c:pt>
                <c:pt idx="1307">
                  <c:v>523.20000000000005</c:v>
                </c:pt>
                <c:pt idx="1308">
                  <c:v>523.6</c:v>
                </c:pt>
                <c:pt idx="1309">
                  <c:v>524</c:v>
                </c:pt>
                <c:pt idx="1310">
                  <c:v>524.4</c:v>
                </c:pt>
                <c:pt idx="1311">
                  <c:v>524.79999999999995</c:v>
                </c:pt>
                <c:pt idx="1312">
                  <c:v>525.20000000000005</c:v>
                </c:pt>
                <c:pt idx="1313">
                  <c:v>525.6</c:v>
                </c:pt>
                <c:pt idx="1314">
                  <c:v>526</c:v>
                </c:pt>
                <c:pt idx="1315">
                  <c:v>526.4</c:v>
                </c:pt>
                <c:pt idx="1316">
                  <c:v>526.79999999999995</c:v>
                </c:pt>
                <c:pt idx="1317">
                  <c:v>527.20000000000005</c:v>
                </c:pt>
                <c:pt idx="1318">
                  <c:v>527.6</c:v>
                </c:pt>
                <c:pt idx="1319">
                  <c:v>528</c:v>
                </c:pt>
                <c:pt idx="1320">
                  <c:v>528.4</c:v>
                </c:pt>
                <c:pt idx="1321">
                  <c:v>528.79999999999995</c:v>
                </c:pt>
                <c:pt idx="1322">
                  <c:v>529.20000000000005</c:v>
                </c:pt>
                <c:pt idx="1323">
                  <c:v>529.6</c:v>
                </c:pt>
                <c:pt idx="1324">
                  <c:v>530</c:v>
                </c:pt>
                <c:pt idx="1325">
                  <c:v>530.4</c:v>
                </c:pt>
                <c:pt idx="1326">
                  <c:v>530.79999999999995</c:v>
                </c:pt>
                <c:pt idx="1327">
                  <c:v>531.20000000000005</c:v>
                </c:pt>
                <c:pt idx="1328">
                  <c:v>531.6</c:v>
                </c:pt>
                <c:pt idx="1329">
                  <c:v>532</c:v>
                </c:pt>
                <c:pt idx="1330">
                  <c:v>532.4</c:v>
                </c:pt>
                <c:pt idx="1331">
                  <c:v>532.79999999999995</c:v>
                </c:pt>
                <c:pt idx="1332">
                  <c:v>533.20000000000005</c:v>
                </c:pt>
                <c:pt idx="1333">
                  <c:v>533.6</c:v>
                </c:pt>
                <c:pt idx="1334">
                  <c:v>534</c:v>
                </c:pt>
                <c:pt idx="1335">
                  <c:v>534.4</c:v>
                </c:pt>
                <c:pt idx="1336">
                  <c:v>534.79999999999995</c:v>
                </c:pt>
                <c:pt idx="1337">
                  <c:v>535.20000000000005</c:v>
                </c:pt>
                <c:pt idx="1338">
                  <c:v>535.6</c:v>
                </c:pt>
                <c:pt idx="1339">
                  <c:v>536</c:v>
                </c:pt>
                <c:pt idx="1340">
                  <c:v>536.4</c:v>
                </c:pt>
                <c:pt idx="1341">
                  <c:v>536.79999999999995</c:v>
                </c:pt>
                <c:pt idx="1342">
                  <c:v>537.20000000000005</c:v>
                </c:pt>
                <c:pt idx="1343">
                  <c:v>537.6</c:v>
                </c:pt>
                <c:pt idx="1344">
                  <c:v>538</c:v>
                </c:pt>
                <c:pt idx="1345">
                  <c:v>538.4</c:v>
                </c:pt>
                <c:pt idx="1346">
                  <c:v>538.79999999999995</c:v>
                </c:pt>
                <c:pt idx="1347">
                  <c:v>539.20000000000005</c:v>
                </c:pt>
                <c:pt idx="1348">
                  <c:v>539.6</c:v>
                </c:pt>
                <c:pt idx="1349">
                  <c:v>540</c:v>
                </c:pt>
                <c:pt idx="1350">
                  <c:v>540.4</c:v>
                </c:pt>
                <c:pt idx="1351">
                  <c:v>540.79999999999995</c:v>
                </c:pt>
                <c:pt idx="1352">
                  <c:v>541.20000000000005</c:v>
                </c:pt>
                <c:pt idx="1353">
                  <c:v>541.6</c:v>
                </c:pt>
                <c:pt idx="1354">
                  <c:v>542</c:v>
                </c:pt>
                <c:pt idx="1355">
                  <c:v>542.4</c:v>
                </c:pt>
                <c:pt idx="1356">
                  <c:v>542.79999999999995</c:v>
                </c:pt>
                <c:pt idx="1357">
                  <c:v>543.20000000000005</c:v>
                </c:pt>
                <c:pt idx="1358">
                  <c:v>543.6</c:v>
                </c:pt>
                <c:pt idx="1359">
                  <c:v>544</c:v>
                </c:pt>
                <c:pt idx="1360">
                  <c:v>544.4</c:v>
                </c:pt>
                <c:pt idx="1361">
                  <c:v>544.79999999999995</c:v>
                </c:pt>
                <c:pt idx="1362">
                  <c:v>545.20000000000005</c:v>
                </c:pt>
                <c:pt idx="1363">
                  <c:v>545.6</c:v>
                </c:pt>
                <c:pt idx="1364">
                  <c:v>546</c:v>
                </c:pt>
                <c:pt idx="1365">
                  <c:v>546.4</c:v>
                </c:pt>
                <c:pt idx="1366">
                  <c:v>546.79999999999995</c:v>
                </c:pt>
                <c:pt idx="1367">
                  <c:v>547.20000000000005</c:v>
                </c:pt>
                <c:pt idx="1368">
                  <c:v>547.6</c:v>
                </c:pt>
                <c:pt idx="1369">
                  <c:v>548</c:v>
                </c:pt>
                <c:pt idx="1370">
                  <c:v>548.4</c:v>
                </c:pt>
                <c:pt idx="1371">
                  <c:v>548.79999999999995</c:v>
                </c:pt>
                <c:pt idx="1372">
                  <c:v>549.20000000000005</c:v>
                </c:pt>
                <c:pt idx="1373">
                  <c:v>549.6</c:v>
                </c:pt>
                <c:pt idx="1374">
                  <c:v>550</c:v>
                </c:pt>
                <c:pt idx="1375">
                  <c:v>550.4</c:v>
                </c:pt>
                <c:pt idx="1376">
                  <c:v>550.79999999999995</c:v>
                </c:pt>
                <c:pt idx="1377">
                  <c:v>551.20000000000005</c:v>
                </c:pt>
                <c:pt idx="1378">
                  <c:v>551.6</c:v>
                </c:pt>
                <c:pt idx="1379">
                  <c:v>552</c:v>
                </c:pt>
                <c:pt idx="1380">
                  <c:v>552.4</c:v>
                </c:pt>
                <c:pt idx="1381">
                  <c:v>552.79999999999995</c:v>
                </c:pt>
                <c:pt idx="1382">
                  <c:v>553.20000000000005</c:v>
                </c:pt>
                <c:pt idx="1383">
                  <c:v>553.6</c:v>
                </c:pt>
                <c:pt idx="1384">
                  <c:v>554</c:v>
                </c:pt>
                <c:pt idx="1385">
                  <c:v>554.4</c:v>
                </c:pt>
                <c:pt idx="1386">
                  <c:v>554.79999999999995</c:v>
                </c:pt>
                <c:pt idx="1387">
                  <c:v>555.20000000000005</c:v>
                </c:pt>
                <c:pt idx="1388">
                  <c:v>555.6</c:v>
                </c:pt>
                <c:pt idx="1389">
                  <c:v>556</c:v>
                </c:pt>
                <c:pt idx="1390">
                  <c:v>556.4</c:v>
                </c:pt>
                <c:pt idx="1391">
                  <c:v>556.79999999999995</c:v>
                </c:pt>
                <c:pt idx="1392">
                  <c:v>557.20000000000005</c:v>
                </c:pt>
                <c:pt idx="1393">
                  <c:v>557.6</c:v>
                </c:pt>
                <c:pt idx="1394">
                  <c:v>558</c:v>
                </c:pt>
                <c:pt idx="1395">
                  <c:v>558.4</c:v>
                </c:pt>
                <c:pt idx="1396">
                  <c:v>558.79999999999995</c:v>
                </c:pt>
                <c:pt idx="1397">
                  <c:v>559.20000000000005</c:v>
                </c:pt>
                <c:pt idx="1398">
                  <c:v>559.6</c:v>
                </c:pt>
                <c:pt idx="1399">
                  <c:v>560</c:v>
                </c:pt>
                <c:pt idx="1400">
                  <c:v>560.4</c:v>
                </c:pt>
                <c:pt idx="1401">
                  <c:v>560.79999999999995</c:v>
                </c:pt>
                <c:pt idx="1402">
                  <c:v>561.20000000000005</c:v>
                </c:pt>
                <c:pt idx="1403">
                  <c:v>561.6</c:v>
                </c:pt>
                <c:pt idx="1404">
                  <c:v>562</c:v>
                </c:pt>
                <c:pt idx="1405">
                  <c:v>562.4</c:v>
                </c:pt>
                <c:pt idx="1406">
                  <c:v>562.79999999999995</c:v>
                </c:pt>
                <c:pt idx="1407">
                  <c:v>563.20000000000005</c:v>
                </c:pt>
                <c:pt idx="1408">
                  <c:v>563.6</c:v>
                </c:pt>
                <c:pt idx="1409">
                  <c:v>564</c:v>
                </c:pt>
                <c:pt idx="1410">
                  <c:v>564.4</c:v>
                </c:pt>
                <c:pt idx="1411">
                  <c:v>564.79999999999995</c:v>
                </c:pt>
                <c:pt idx="1412">
                  <c:v>565.20000000000005</c:v>
                </c:pt>
                <c:pt idx="1413">
                  <c:v>565.6</c:v>
                </c:pt>
                <c:pt idx="1414">
                  <c:v>566</c:v>
                </c:pt>
                <c:pt idx="1415">
                  <c:v>566.4</c:v>
                </c:pt>
                <c:pt idx="1416">
                  <c:v>566.79999999999995</c:v>
                </c:pt>
                <c:pt idx="1417">
                  <c:v>567.20000000000005</c:v>
                </c:pt>
                <c:pt idx="1418">
                  <c:v>567.6</c:v>
                </c:pt>
                <c:pt idx="1419">
                  <c:v>568</c:v>
                </c:pt>
                <c:pt idx="1420">
                  <c:v>568.4</c:v>
                </c:pt>
                <c:pt idx="1421">
                  <c:v>568.79999999999995</c:v>
                </c:pt>
                <c:pt idx="1422">
                  <c:v>569.20000000000005</c:v>
                </c:pt>
                <c:pt idx="1423">
                  <c:v>569.6</c:v>
                </c:pt>
                <c:pt idx="1424">
                  <c:v>570</c:v>
                </c:pt>
                <c:pt idx="1425">
                  <c:v>570.4</c:v>
                </c:pt>
                <c:pt idx="1426">
                  <c:v>570.79999999999995</c:v>
                </c:pt>
                <c:pt idx="1427">
                  <c:v>571.20000000000005</c:v>
                </c:pt>
                <c:pt idx="1428">
                  <c:v>571.6</c:v>
                </c:pt>
                <c:pt idx="1429">
                  <c:v>572</c:v>
                </c:pt>
                <c:pt idx="1430">
                  <c:v>572.4</c:v>
                </c:pt>
                <c:pt idx="1431">
                  <c:v>572.79999999999995</c:v>
                </c:pt>
                <c:pt idx="1432">
                  <c:v>573.20000000000005</c:v>
                </c:pt>
                <c:pt idx="1433">
                  <c:v>573.6</c:v>
                </c:pt>
                <c:pt idx="1434">
                  <c:v>574</c:v>
                </c:pt>
                <c:pt idx="1435">
                  <c:v>574.4</c:v>
                </c:pt>
                <c:pt idx="1436">
                  <c:v>574.79999999999995</c:v>
                </c:pt>
                <c:pt idx="1437">
                  <c:v>575.20000000000005</c:v>
                </c:pt>
                <c:pt idx="1438">
                  <c:v>575.6</c:v>
                </c:pt>
                <c:pt idx="1439">
                  <c:v>576</c:v>
                </c:pt>
                <c:pt idx="1440">
                  <c:v>576.4</c:v>
                </c:pt>
                <c:pt idx="1441">
                  <c:v>576.79999999999995</c:v>
                </c:pt>
                <c:pt idx="1442">
                  <c:v>577.20000000000005</c:v>
                </c:pt>
                <c:pt idx="1443">
                  <c:v>577.6</c:v>
                </c:pt>
                <c:pt idx="1444">
                  <c:v>578</c:v>
                </c:pt>
                <c:pt idx="1445">
                  <c:v>578.4</c:v>
                </c:pt>
                <c:pt idx="1446">
                  <c:v>578.79999999999995</c:v>
                </c:pt>
                <c:pt idx="1447">
                  <c:v>579.20000000000005</c:v>
                </c:pt>
                <c:pt idx="1448">
                  <c:v>579.6</c:v>
                </c:pt>
                <c:pt idx="1449">
                  <c:v>580</c:v>
                </c:pt>
                <c:pt idx="1450">
                  <c:v>580.4</c:v>
                </c:pt>
                <c:pt idx="1451">
                  <c:v>580.79999999999995</c:v>
                </c:pt>
                <c:pt idx="1452">
                  <c:v>581.20000000000005</c:v>
                </c:pt>
                <c:pt idx="1453">
                  <c:v>581.6</c:v>
                </c:pt>
                <c:pt idx="1454">
                  <c:v>582</c:v>
                </c:pt>
                <c:pt idx="1455">
                  <c:v>582.4</c:v>
                </c:pt>
                <c:pt idx="1456">
                  <c:v>582.79999999999995</c:v>
                </c:pt>
                <c:pt idx="1457">
                  <c:v>583.20000000000005</c:v>
                </c:pt>
                <c:pt idx="1458">
                  <c:v>583.6</c:v>
                </c:pt>
                <c:pt idx="1459">
                  <c:v>584</c:v>
                </c:pt>
                <c:pt idx="1460">
                  <c:v>584.4</c:v>
                </c:pt>
                <c:pt idx="1461">
                  <c:v>584.79999999999995</c:v>
                </c:pt>
                <c:pt idx="1462">
                  <c:v>585.20000000000005</c:v>
                </c:pt>
                <c:pt idx="1463">
                  <c:v>585.6</c:v>
                </c:pt>
                <c:pt idx="1464">
                  <c:v>586</c:v>
                </c:pt>
                <c:pt idx="1465">
                  <c:v>586.4</c:v>
                </c:pt>
                <c:pt idx="1466">
                  <c:v>586.79999999999995</c:v>
                </c:pt>
                <c:pt idx="1467">
                  <c:v>587.20000000000005</c:v>
                </c:pt>
                <c:pt idx="1468">
                  <c:v>587.6</c:v>
                </c:pt>
                <c:pt idx="1469">
                  <c:v>588</c:v>
                </c:pt>
                <c:pt idx="1470">
                  <c:v>588.4</c:v>
                </c:pt>
                <c:pt idx="1471">
                  <c:v>588.79999999999995</c:v>
                </c:pt>
                <c:pt idx="1472">
                  <c:v>589.20000000000005</c:v>
                </c:pt>
                <c:pt idx="1473">
                  <c:v>589.6</c:v>
                </c:pt>
                <c:pt idx="1474">
                  <c:v>590</c:v>
                </c:pt>
                <c:pt idx="1475">
                  <c:v>590.4</c:v>
                </c:pt>
                <c:pt idx="1476">
                  <c:v>590.79999999999995</c:v>
                </c:pt>
                <c:pt idx="1477">
                  <c:v>591.20000000000005</c:v>
                </c:pt>
                <c:pt idx="1478">
                  <c:v>591.6</c:v>
                </c:pt>
                <c:pt idx="1479">
                  <c:v>592</c:v>
                </c:pt>
                <c:pt idx="1480">
                  <c:v>592.4</c:v>
                </c:pt>
                <c:pt idx="1481">
                  <c:v>592.79999999999995</c:v>
                </c:pt>
                <c:pt idx="1482">
                  <c:v>593.20000000000005</c:v>
                </c:pt>
                <c:pt idx="1483">
                  <c:v>593.6</c:v>
                </c:pt>
                <c:pt idx="1484">
                  <c:v>594</c:v>
                </c:pt>
                <c:pt idx="1485">
                  <c:v>594.4</c:v>
                </c:pt>
                <c:pt idx="1486">
                  <c:v>594.79999999999995</c:v>
                </c:pt>
                <c:pt idx="1487">
                  <c:v>595.20000000000005</c:v>
                </c:pt>
                <c:pt idx="1488">
                  <c:v>595.6</c:v>
                </c:pt>
                <c:pt idx="1489">
                  <c:v>596</c:v>
                </c:pt>
                <c:pt idx="1490">
                  <c:v>596.4</c:v>
                </c:pt>
                <c:pt idx="1491">
                  <c:v>596.79999999999995</c:v>
                </c:pt>
                <c:pt idx="1492">
                  <c:v>597.20000000000005</c:v>
                </c:pt>
                <c:pt idx="1493">
                  <c:v>597.6</c:v>
                </c:pt>
                <c:pt idx="1494">
                  <c:v>598</c:v>
                </c:pt>
                <c:pt idx="1495">
                  <c:v>598.4</c:v>
                </c:pt>
                <c:pt idx="1496">
                  <c:v>598.79999999999995</c:v>
                </c:pt>
                <c:pt idx="1497">
                  <c:v>599.20000000000005</c:v>
                </c:pt>
                <c:pt idx="1498">
                  <c:v>599.6</c:v>
                </c:pt>
                <c:pt idx="1499">
                  <c:v>600</c:v>
                </c:pt>
                <c:pt idx="1500">
                  <c:v>600.4</c:v>
                </c:pt>
                <c:pt idx="1501">
                  <c:v>600.79999999999995</c:v>
                </c:pt>
                <c:pt idx="1502">
                  <c:v>601.20000000000005</c:v>
                </c:pt>
                <c:pt idx="1503">
                  <c:v>601.6</c:v>
                </c:pt>
                <c:pt idx="1504">
                  <c:v>602</c:v>
                </c:pt>
                <c:pt idx="1505">
                  <c:v>602.4</c:v>
                </c:pt>
                <c:pt idx="1506">
                  <c:v>602.79999999999995</c:v>
                </c:pt>
                <c:pt idx="1507">
                  <c:v>603.20000000000005</c:v>
                </c:pt>
                <c:pt idx="1508">
                  <c:v>603.6</c:v>
                </c:pt>
                <c:pt idx="1509">
                  <c:v>604</c:v>
                </c:pt>
                <c:pt idx="1510">
                  <c:v>604.4</c:v>
                </c:pt>
                <c:pt idx="1511">
                  <c:v>604.79999999999995</c:v>
                </c:pt>
                <c:pt idx="1512">
                  <c:v>605.20000000000005</c:v>
                </c:pt>
                <c:pt idx="1513">
                  <c:v>605.6</c:v>
                </c:pt>
                <c:pt idx="1514">
                  <c:v>606</c:v>
                </c:pt>
                <c:pt idx="1515">
                  <c:v>606.4</c:v>
                </c:pt>
                <c:pt idx="1516">
                  <c:v>606.79999999999995</c:v>
                </c:pt>
                <c:pt idx="1517">
                  <c:v>607.20000000000005</c:v>
                </c:pt>
                <c:pt idx="1518">
                  <c:v>607.6</c:v>
                </c:pt>
                <c:pt idx="1519">
                  <c:v>608</c:v>
                </c:pt>
                <c:pt idx="1520">
                  <c:v>608.4</c:v>
                </c:pt>
                <c:pt idx="1521">
                  <c:v>608.79999999999995</c:v>
                </c:pt>
                <c:pt idx="1522">
                  <c:v>609.20000000000005</c:v>
                </c:pt>
                <c:pt idx="1523">
                  <c:v>609.6</c:v>
                </c:pt>
                <c:pt idx="1524">
                  <c:v>610</c:v>
                </c:pt>
                <c:pt idx="1525">
                  <c:v>610.4</c:v>
                </c:pt>
                <c:pt idx="1526">
                  <c:v>610.79999999999995</c:v>
                </c:pt>
                <c:pt idx="1527">
                  <c:v>611.20000000000005</c:v>
                </c:pt>
                <c:pt idx="1528">
                  <c:v>611.6</c:v>
                </c:pt>
                <c:pt idx="1529">
                  <c:v>612</c:v>
                </c:pt>
                <c:pt idx="1530">
                  <c:v>612.4</c:v>
                </c:pt>
                <c:pt idx="1531">
                  <c:v>612.79999999999995</c:v>
                </c:pt>
                <c:pt idx="1532">
                  <c:v>613.20000000000005</c:v>
                </c:pt>
                <c:pt idx="1533">
                  <c:v>613.6</c:v>
                </c:pt>
                <c:pt idx="1534">
                  <c:v>614</c:v>
                </c:pt>
                <c:pt idx="1535">
                  <c:v>614.4</c:v>
                </c:pt>
                <c:pt idx="1536">
                  <c:v>614.79999999999995</c:v>
                </c:pt>
                <c:pt idx="1537">
                  <c:v>615.20000000000005</c:v>
                </c:pt>
                <c:pt idx="1538">
                  <c:v>615.6</c:v>
                </c:pt>
                <c:pt idx="1539">
                  <c:v>616</c:v>
                </c:pt>
                <c:pt idx="1540">
                  <c:v>616.4</c:v>
                </c:pt>
                <c:pt idx="1541">
                  <c:v>616.79999999999995</c:v>
                </c:pt>
                <c:pt idx="1542">
                  <c:v>617.20000000000005</c:v>
                </c:pt>
                <c:pt idx="1543">
                  <c:v>617.6</c:v>
                </c:pt>
                <c:pt idx="1544">
                  <c:v>618</c:v>
                </c:pt>
                <c:pt idx="1545">
                  <c:v>618.4</c:v>
                </c:pt>
                <c:pt idx="1546">
                  <c:v>618.79999999999995</c:v>
                </c:pt>
                <c:pt idx="1547">
                  <c:v>619.20000000000005</c:v>
                </c:pt>
                <c:pt idx="1548">
                  <c:v>619.6</c:v>
                </c:pt>
                <c:pt idx="1549">
                  <c:v>620</c:v>
                </c:pt>
                <c:pt idx="1550">
                  <c:v>620.4</c:v>
                </c:pt>
                <c:pt idx="1551">
                  <c:v>620.79999999999995</c:v>
                </c:pt>
                <c:pt idx="1552">
                  <c:v>621.20000000000005</c:v>
                </c:pt>
                <c:pt idx="1553">
                  <c:v>621.6</c:v>
                </c:pt>
                <c:pt idx="1554">
                  <c:v>622</c:v>
                </c:pt>
                <c:pt idx="1555">
                  <c:v>622.4</c:v>
                </c:pt>
                <c:pt idx="1556">
                  <c:v>622.79999999999995</c:v>
                </c:pt>
                <c:pt idx="1557">
                  <c:v>623.20000000000005</c:v>
                </c:pt>
                <c:pt idx="1558">
                  <c:v>623.6</c:v>
                </c:pt>
                <c:pt idx="1559">
                  <c:v>624</c:v>
                </c:pt>
                <c:pt idx="1560">
                  <c:v>624.4</c:v>
                </c:pt>
                <c:pt idx="1561">
                  <c:v>624.79999999999995</c:v>
                </c:pt>
                <c:pt idx="1562">
                  <c:v>625.20000000000005</c:v>
                </c:pt>
                <c:pt idx="1563">
                  <c:v>625.6</c:v>
                </c:pt>
                <c:pt idx="1564">
                  <c:v>626</c:v>
                </c:pt>
                <c:pt idx="1565">
                  <c:v>626.4</c:v>
                </c:pt>
                <c:pt idx="1566">
                  <c:v>626.79999999999995</c:v>
                </c:pt>
                <c:pt idx="1567">
                  <c:v>627.20000000000005</c:v>
                </c:pt>
                <c:pt idx="1568">
                  <c:v>627.6</c:v>
                </c:pt>
                <c:pt idx="1569">
                  <c:v>628</c:v>
                </c:pt>
                <c:pt idx="1570">
                  <c:v>628.4</c:v>
                </c:pt>
                <c:pt idx="1571">
                  <c:v>628.79999999999995</c:v>
                </c:pt>
                <c:pt idx="1572">
                  <c:v>629.20000000000005</c:v>
                </c:pt>
                <c:pt idx="1573">
                  <c:v>629.6</c:v>
                </c:pt>
                <c:pt idx="1574">
                  <c:v>630</c:v>
                </c:pt>
                <c:pt idx="1575">
                  <c:v>630.4</c:v>
                </c:pt>
                <c:pt idx="1576">
                  <c:v>630.79999999999995</c:v>
                </c:pt>
                <c:pt idx="1577">
                  <c:v>631.20000000000005</c:v>
                </c:pt>
                <c:pt idx="1578">
                  <c:v>631.6</c:v>
                </c:pt>
                <c:pt idx="1579">
                  <c:v>632</c:v>
                </c:pt>
                <c:pt idx="1580">
                  <c:v>632.4</c:v>
                </c:pt>
                <c:pt idx="1581">
                  <c:v>632.79999999999995</c:v>
                </c:pt>
                <c:pt idx="1582">
                  <c:v>633.20000000000005</c:v>
                </c:pt>
                <c:pt idx="1583">
                  <c:v>633.6</c:v>
                </c:pt>
                <c:pt idx="1584">
                  <c:v>634</c:v>
                </c:pt>
                <c:pt idx="1585">
                  <c:v>634.4</c:v>
                </c:pt>
                <c:pt idx="1586">
                  <c:v>634.79999999999995</c:v>
                </c:pt>
                <c:pt idx="1587">
                  <c:v>635.20000000000005</c:v>
                </c:pt>
                <c:pt idx="1588">
                  <c:v>635.6</c:v>
                </c:pt>
                <c:pt idx="1589">
                  <c:v>636</c:v>
                </c:pt>
                <c:pt idx="1590">
                  <c:v>636.4</c:v>
                </c:pt>
                <c:pt idx="1591">
                  <c:v>636.79999999999995</c:v>
                </c:pt>
                <c:pt idx="1592">
                  <c:v>637.20000000000005</c:v>
                </c:pt>
                <c:pt idx="1593">
                  <c:v>637.6</c:v>
                </c:pt>
                <c:pt idx="1594">
                  <c:v>638</c:v>
                </c:pt>
                <c:pt idx="1595">
                  <c:v>638.4</c:v>
                </c:pt>
                <c:pt idx="1596">
                  <c:v>638.79999999999995</c:v>
                </c:pt>
                <c:pt idx="1597">
                  <c:v>639.20000000000005</c:v>
                </c:pt>
                <c:pt idx="1598">
                  <c:v>639.6</c:v>
                </c:pt>
                <c:pt idx="1599">
                  <c:v>640</c:v>
                </c:pt>
                <c:pt idx="1600">
                  <c:v>640.4</c:v>
                </c:pt>
                <c:pt idx="1601">
                  <c:v>640.79999999999995</c:v>
                </c:pt>
                <c:pt idx="1602">
                  <c:v>641.20000000000005</c:v>
                </c:pt>
                <c:pt idx="1603">
                  <c:v>641.6</c:v>
                </c:pt>
                <c:pt idx="1604">
                  <c:v>642</c:v>
                </c:pt>
                <c:pt idx="1605">
                  <c:v>642.4</c:v>
                </c:pt>
                <c:pt idx="1606">
                  <c:v>642.79999999999995</c:v>
                </c:pt>
                <c:pt idx="1607">
                  <c:v>643.20000000000005</c:v>
                </c:pt>
                <c:pt idx="1608">
                  <c:v>643.6</c:v>
                </c:pt>
                <c:pt idx="1609">
                  <c:v>644</c:v>
                </c:pt>
                <c:pt idx="1610">
                  <c:v>644.4</c:v>
                </c:pt>
                <c:pt idx="1611">
                  <c:v>644.79999999999995</c:v>
                </c:pt>
                <c:pt idx="1612">
                  <c:v>645.20000000000005</c:v>
                </c:pt>
                <c:pt idx="1613">
                  <c:v>645.6</c:v>
                </c:pt>
                <c:pt idx="1614">
                  <c:v>646</c:v>
                </c:pt>
                <c:pt idx="1615">
                  <c:v>646.4</c:v>
                </c:pt>
                <c:pt idx="1616">
                  <c:v>646.79999999999995</c:v>
                </c:pt>
                <c:pt idx="1617">
                  <c:v>647.20000000000005</c:v>
                </c:pt>
                <c:pt idx="1618">
                  <c:v>647.6</c:v>
                </c:pt>
                <c:pt idx="1619">
                  <c:v>648</c:v>
                </c:pt>
                <c:pt idx="1620">
                  <c:v>648.4</c:v>
                </c:pt>
                <c:pt idx="1621">
                  <c:v>648.79999999999995</c:v>
                </c:pt>
                <c:pt idx="1622">
                  <c:v>649.20000000000005</c:v>
                </c:pt>
                <c:pt idx="1623">
                  <c:v>649.6</c:v>
                </c:pt>
                <c:pt idx="1624">
                  <c:v>650</c:v>
                </c:pt>
                <c:pt idx="1625">
                  <c:v>650.4</c:v>
                </c:pt>
                <c:pt idx="1626">
                  <c:v>650.79999999999995</c:v>
                </c:pt>
                <c:pt idx="1627">
                  <c:v>651.20000000000005</c:v>
                </c:pt>
                <c:pt idx="1628">
                  <c:v>651.6</c:v>
                </c:pt>
                <c:pt idx="1629">
                  <c:v>652</c:v>
                </c:pt>
                <c:pt idx="1630">
                  <c:v>652.4</c:v>
                </c:pt>
                <c:pt idx="1631">
                  <c:v>652.79999999999995</c:v>
                </c:pt>
                <c:pt idx="1632">
                  <c:v>653.20000000000005</c:v>
                </c:pt>
                <c:pt idx="1633">
                  <c:v>653.6</c:v>
                </c:pt>
                <c:pt idx="1634">
                  <c:v>654</c:v>
                </c:pt>
                <c:pt idx="1635">
                  <c:v>654.4</c:v>
                </c:pt>
                <c:pt idx="1636">
                  <c:v>654.79999999999995</c:v>
                </c:pt>
                <c:pt idx="1637">
                  <c:v>655.20000000000005</c:v>
                </c:pt>
                <c:pt idx="1638">
                  <c:v>655.6</c:v>
                </c:pt>
                <c:pt idx="1639">
                  <c:v>656</c:v>
                </c:pt>
                <c:pt idx="1640">
                  <c:v>656.4</c:v>
                </c:pt>
                <c:pt idx="1641">
                  <c:v>656.8</c:v>
                </c:pt>
                <c:pt idx="1642">
                  <c:v>657.2</c:v>
                </c:pt>
                <c:pt idx="1643">
                  <c:v>657.6</c:v>
                </c:pt>
                <c:pt idx="1644">
                  <c:v>658</c:v>
                </c:pt>
                <c:pt idx="1645">
                  <c:v>658.4</c:v>
                </c:pt>
                <c:pt idx="1646">
                  <c:v>658.8</c:v>
                </c:pt>
                <c:pt idx="1647">
                  <c:v>659.2</c:v>
                </c:pt>
                <c:pt idx="1648">
                  <c:v>659.6</c:v>
                </c:pt>
                <c:pt idx="1649">
                  <c:v>660</c:v>
                </c:pt>
                <c:pt idx="1650">
                  <c:v>660.4</c:v>
                </c:pt>
                <c:pt idx="1651">
                  <c:v>660.8</c:v>
                </c:pt>
                <c:pt idx="1652">
                  <c:v>661.2</c:v>
                </c:pt>
                <c:pt idx="1653">
                  <c:v>661.6</c:v>
                </c:pt>
                <c:pt idx="1654">
                  <c:v>662</c:v>
                </c:pt>
                <c:pt idx="1655">
                  <c:v>662.4</c:v>
                </c:pt>
                <c:pt idx="1656">
                  <c:v>662.8</c:v>
                </c:pt>
                <c:pt idx="1657">
                  <c:v>663.2</c:v>
                </c:pt>
                <c:pt idx="1658">
                  <c:v>663.6</c:v>
                </c:pt>
                <c:pt idx="1659">
                  <c:v>664</c:v>
                </c:pt>
                <c:pt idx="1660">
                  <c:v>664.4</c:v>
                </c:pt>
                <c:pt idx="1661">
                  <c:v>664.8</c:v>
                </c:pt>
                <c:pt idx="1662">
                  <c:v>665.2</c:v>
                </c:pt>
                <c:pt idx="1663">
                  <c:v>665.6</c:v>
                </c:pt>
                <c:pt idx="1664">
                  <c:v>666</c:v>
                </c:pt>
                <c:pt idx="1665">
                  <c:v>666.4</c:v>
                </c:pt>
                <c:pt idx="1666">
                  <c:v>666.8</c:v>
                </c:pt>
                <c:pt idx="1667">
                  <c:v>667.2</c:v>
                </c:pt>
                <c:pt idx="1668">
                  <c:v>667.6</c:v>
                </c:pt>
                <c:pt idx="1669">
                  <c:v>668</c:v>
                </c:pt>
                <c:pt idx="1670">
                  <c:v>668.4</c:v>
                </c:pt>
                <c:pt idx="1671">
                  <c:v>668.8</c:v>
                </c:pt>
                <c:pt idx="1672">
                  <c:v>669.2</c:v>
                </c:pt>
                <c:pt idx="1673">
                  <c:v>669.6</c:v>
                </c:pt>
                <c:pt idx="1674">
                  <c:v>670</c:v>
                </c:pt>
                <c:pt idx="1675">
                  <c:v>670.4</c:v>
                </c:pt>
                <c:pt idx="1676">
                  <c:v>670.8</c:v>
                </c:pt>
                <c:pt idx="1677">
                  <c:v>671.2</c:v>
                </c:pt>
                <c:pt idx="1678">
                  <c:v>671.6</c:v>
                </c:pt>
                <c:pt idx="1679">
                  <c:v>672</c:v>
                </c:pt>
                <c:pt idx="1680">
                  <c:v>672.4</c:v>
                </c:pt>
                <c:pt idx="1681">
                  <c:v>672.8</c:v>
                </c:pt>
                <c:pt idx="1682">
                  <c:v>673.2</c:v>
                </c:pt>
                <c:pt idx="1683">
                  <c:v>673.6</c:v>
                </c:pt>
                <c:pt idx="1684">
                  <c:v>674</c:v>
                </c:pt>
                <c:pt idx="1685">
                  <c:v>674.4</c:v>
                </c:pt>
                <c:pt idx="1686">
                  <c:v>674.8</c:v>
                </c:pt>
                <c:pt idx="1687">
                  <c:v>675.2</c:v>
                </c:pt>
                <c:pt idx="1688">
                  <c:v>675.6</c:v>
                </c:pt>
                <c:pt idx="1689">
                  <c:v>676</c:v>
                </c:pt>
                <c:pt idx="1690">
                  <c:v>676.4</c:v>
                </c:pt>
                <c:pt idx="1691">
                  <c:v>676.8</c:v>
                </c:pt>
                <c:pt idx="1692">
                  <c:v>677.2</c:v>
                </c:pt>
                <c:pt idx="1693">
                  <c:v>677.6</c:v>
                </c:pt>
                <c:pt idx="1694">
                  <c:v>678</c:v>
                </c:pt>
                <c:pt idx="1695">
                  <c:v>678.4</c:v>
                </c:pt>
                <c:pt idx="1696">
                  <c:v>678.8</c:v>
                </c:pt>
                <c:pt idx="1697">
                  <c:v>679.2</c:v>
                </c:pt>
                <c:pt idx="1698">
                  <c:v>679.6</c:v>
                </c:pt>
                <c:pt idx="1699">
                  <c:v>680</c:v>
                </c:pt>
                <c:pt idx="1700">
                  <c:v>680.4</c:v>
                </c:pt>
                <c:pt idx="1701">
                  <c:v>680.8</c:v>
                </c:pt>
                <c:pt idx="1702">
                  <c:v>681.2</c:v>
                </c:pt>
                <c:pt idx="1703">
                  <c:v>681.6</c:v>
                </c:pt>
                <c:pt idx="1704">
                  <c:v>682</c:v>
                </c:pt>
                <c:pt idx="1705">
                  <c:v>682.4</c:v>
                </c:pt>
                <c:pt idx="1706">
                  <c:v>682.8</c:v>
                </c:pt>
                <c:pt idx="1707">
                  <c:v>683.2</c:v>
                </c:pt>
                <c:pt idx="1708">
                  <c:v>683.6</c:v>
                </c:pt>
                <c:pt idx="1709">
                  <c:v>684</c:v>
                </c:pt>
                <c:pt idx="1710">
                  <c:v>684.4</c:v>
                </c:pt>
                <c:pt idx="1711">
                  <c:v>684.8</c:v>
                </c:pt>
                <c:pt idx="1712">
                  <c:v>685.2</c:v>
                </c:pt>
                <c:pt idx="1713">
                  <c:v>685.6</c:v>
                </c:pt>
                <c:pt idx="1714">
                  <c:v>686</c:v>
                </c:pt>
                <c:pt idx="1715">
                  <c:v>686.4</c:v>
                </c:pt>
                <c:pt idx="1716">
                  <c:v>686.8</c:v>
                </c:pt>
                <c:pt idx="1717">
                  <c:v>687.2</c:v>
                </c:pt>
                <c:pt idx="1718">
                  <c:v>687.6</c:v>
                </c:pt>
                <c:pt idx="1719">
                  <c:v>688</c:v>
                </c:pt>
                <c:pt idx="1720">
                  <c:v>688.4</c:v>
                </c:pt>
                <c:pt idx="1721">
                  <c:v>688.8</c:v>
                </c:pt>
                <c:pt idx="1722">
                  <c:v>689.2</c:v>
                </c:pt>
                <c:pt idx="1723">
                  <c:v>689.6</c:v>
                </c:pt>
                <c:pt idx="1724">
                  <c:v>690</c:v>
                </c:pt>
                <c:pt idx="1725">
                  <c:v>690.4</c:v>
                </c:pt>
                <c:pt idx="1726">
                  <c:v>690.8</c:v>
                </c:pt>
                <c:pt idx="1727">
                  <c:v>691.2</c:v>
                </c:pt>
                <c:pt idx="1728">
                  <c:v>691.6</c:v>
                </c:pt>
                <c:pt idx="1729">
                  <c:v>692</c:v>
                </c:pt>
                <c:pt idx="1730">
                  <c:v>692.4</c:v>
                </c:pt>
                <c:pt idx="1731">
                  <c:v>692.8</c:v>
                </c:pt>
                <c:pt idx="1732">
                  <c:v>693.2</c:v>
                </c:pt>
                <c:pt idx="1733">
                  <c:v>693.6</c:v>
                </c:pt>
                <c:pt idx="1734">
                  <c:v>694</c:v>
                </c:pt>
                <c:pt idx="1735">
                  <c:v>694.4</c:v>
                </c:pt>
                <c:pt idx="1736">
                  <c:v>694.8</c:v>
                </c:pt>
                <c:pt idx="1737">
                  <c:v>695.2</c:v>
                </c:pt>
                <c:pt idx="1738">
                  <c:v>695.6</c:v>
                </c:pt>
                <c:pt idx="1739">
                  <c:v>696</c:v>
                </c:pt>
                <c:pt idx="1740">
                  <c:v>696.4</c:v>
                </c:pt>
                <c:pt idx="1741">
                  <c:v>696.8</c:v>
                </c:pt>
                <c:pt idx="1742">
                  <c:v>697.2</c:v>
                </c:pt>
                <c:pt idx="1743">
                  <c:v>697.6</c:v>
                </c:pt>
                <c:pt idx="1744">
                  <c:v>698</c:v>
                </c:pt>
                <c:pt idx="1745">
                  <c:v>698.4</c:v>
                </c:pt>
                <c:pt idx="1746">
                  <c:v>698.8</c:v>
                </c:pt>
                <c:pt idx="1747">
                  <c:v>699.2</c:v>
                </c:pt>
                <c:pt idx="1748">
                  <c:v>699.6</c:v>
                </c:pt>
                <c:pt idx="1749">
                  <c:v>700</c:v>
                </c:pt>
                <c:pt idx="1750">
                  <c:v>700.4</c:v>
                </c:pt>
                <c:pt idx="1751">
                  <c:v>700.8</c:v>
                </c:pt>
                <c:pt idx="1752">
                  <c:v>701.2</c:v>
                </c:pt>
                <c:pt idx="1753">
                  <c:v>701.6</c:v>
                </c:pt>
                <c:pt idx="1754">
                  <c:v>702</c:v>
                </c:pt>
                <c:pt idx="1755">
                  <c:v>702.4</c:v>
                </c:pt>
                <c:pt idx="1756">
                  <c:v>702.8</c:v>
                </c:pt>
                <c:pt idx="1757">
                  <c:v>703.2</c:v>
                </c:pt>
                <c:pt idx="1758">
                  <c:v>703.6</c:v>
                </c:pt>
                <c:pt idx="1759">
                  <c:v>704</c:v>
                </c:pt>
                <c:pt idx="1760">
                  <c:v>704.4</c:v>
                </c:pt>
                <c:pt idx="1761">
                  <c:v>704.8</c:v>
                </c:pt>
                <c:pt idx="1762">
                  <c:v>705.2</c:v>
                </c:pt>
                <c:pt idx="1763">
                  <c:v>705.6</c:v>
                </c:pt>
                <c:pt idx="1764">
                  <c:v>706</c:v>
                </c:pt>
                <c:pt idx="1765">
                  <c:v>706.4</c:v>
                </c:pt>
                <c:pt idx="1766">
                  <c:v>706.8</c:v>
                </c:pt>
                <c:pt idx="1767">
                  <c:v>707.2</c:v>
                </c:pt>
                <c:pt idx="1768">
                  <c:v>707.6</c:v>
                </c:pt>
                <c:pt idx="1769">
                  <c:v>708</c:v>
                </c:pt>
                <c:pt idx="1770">
                  <c:v>708.4</c:v>
                </c:pt>
                <c:pt idx="1771">
                  <c:v>708.8</c:v>
                </c:pt>
                <c:pt idx="1772">
                  <c:v>709.2</c:v>
                </c:pt>
                <c:pt idx="1773">
                  <c:v>709.6</c:v>
                </c:pt>
                <c:pt idx="1774">
                  <c:v>710</c:v>
                </c:pt>
                <c:pt idx="1775">
                  <c:v>710.4</c:v>
                </c:pt>
                <c:pt idx="1776">
                  <c:v>710.8</c:v>
                </c:pt>
                <c:pt idx="1777">
                  <c:v>711.2</c:v>
                </c:pt>
                <c:pt idx="1778">
                  <c:v>711.6</c:v>
                </c:pt>
                <c:pt idx="1779">
                  <c:v>712</c:v>
                </c:pt>
                <c:pt idx="1780">
                  <c:v>712.4</c:v>
                </c:pt>
                <c:pt idx="1781">
                  <c:v>712.8</c:v>
                </c:pt>
                <c:pt idx="1782">
                  <c:v>713.2</c:v>
                </c:pt>
                <c:pt idx="1783">
                  <c:v>713.6</c:v>
                </c:pt>
                <c:pt idx="1784">
                  <c:v>714</c:v>
                </c:pt>
                <c:pt idx="1785">
                  <c:v>714.4</c:v>
                </c:pt>
                <c:pt idx="1786">
                  <c:v>714.8</c:v>
                </c:pt>
                <c:pt idx="1787">
                  <c:v>715.2</c:v>
                </c:pt>
                <c:pt idx="1788">
                  <c:v>715.6</c:v>
                </c:pt>
                <c:pt idx="1789">
                  <c:v>716</c:v>
                </c:pt>
                <c:pt idx="1790">
                  <c:v>716.4</c:v>
                </c:pt>
                <c:pt idx="1791">
                  <c:v>716.8</c:v>
                </c:pt>
                <c:pt idx="1792">
                  <c:v>717.2</c:v>
                </c:pt>
                <c:pt idx="1793">
                  <c:v>717.6</c:v>
                </c:pt>
                <c:pt idx="1794">
                  <c:v>718</c:v>
                </c:pt>
                <c:pt idx="1795">
                  <c:v>718.4</c:v>
                </c:pt>
                <c:pt idx="1796">
                  <c:v>718.8</c:v>
                </c:pt>
                <c:pt idx="1797">
                  <c:v>719.2</c:v>
                </c:pt>
                <c:pt idx="1798">
                  <c:v>719.6</c:v>
                </c:pt>
                <c:pt idx="1799">
                  <c:v>720</c:v>
                </c:pt>
                <c:pt idx="1800">
                  <c:v>720.4</c:v>
                </c:pt>
                <c:pt idx="1801">
                  <c:v>720.8</c:v>
                </c:pt>
                <c:pt idx="1802">
                  <c:v>721.2</c:v>
                </c:pt>
                <c:pt idx="1803">
                  <c:v>721.6</c:v>
                </c:pt>
                <c:pt idx="1804">
                  <c:v>722</c:v>
                </c:pt>
                <c:pt idx="1805">
                  <c:v>722.4</c:v>
                </c:pt>
                <c:pt idx="1806">
                  <c:v>722.8</c:v>
                </c:pt>
                <c:pt idx="1807">
                  <c:v>723.2</c:v>
                </c:pt>
                <c:pt idx="1808">
                  <c:v>723.6</c:v>
                </c:pt>
                <c:pt idx="1809">
                  <c:v>724</c:v>
                </c:pt>
                <c:pt idx="1810">
                  <c:v>724.4</c:v>
                </c:pt>
                <c:pt idx="1811">
                  <c:v>724.8</c:v>
                </c:pt>
                <c:pt idx="1812">
                  <c:v>725.2</c:v>
                </c:pt>
                <c:pt idx="1813">
                  <c:v>725.6</c:v>
                </c:pt>
                <c:pt idx="1814">
                  <c:v>726</c:v>
                </c:pt>
                <c:pt idx="1815">
                  <c:v>726.4</c:v>
                </c:pt>
                <c:pt idx="1816">
                  <c:v>726.8</c:v>
                </c:pt>
                <c:pt idx="1817">
                  <c:v>727.2</c:v>
                </c:pt>
                <c:pt idx="1818">
                  <c:v>727.6</c:v>
                </c:pt>
                <c:pt idx="1819">
                  <c:v>728</c:v>
                </c:pt>
                <c:pt idx="1820">
                  <c:v>728.4</c:v>
                </c:pt>
                <c:pt idx="1821">
                  <c:v>728.8</c:v>
                </c:pt>
                <c:pt idx="1822">
                  <c:v>729.2</c:v>
                </c:pt>
                <c:pt idx="1823">
                  <c:v>729.6</c:v>
                </c:pt>
                <c:pt idx="1824">
                  <c:v>730</c:v>
                </c:pt>
                <c:pt idx="1825">
                  <c:v>730.4</c:v>
                </c:pt>
                <c:pt idx="1826">
                  <c:v>730.8</c:v>
                </c:pt>
                <c:pt idx="1827">
                  <c:v>731.2</c:v>
                </c:pt>
                <c:pt idx="1828">
                  <c:v>731.6</c:v>
                </c:pt>
                <c:pt idx="1829">
                  <c:v>732</c:v>
                </c:pt>
                <c:pt idx="1830">
                  <c:v>732.4</c:v>
                </c:pt>
                <c:pt idx="1831">
                  <c:v>732.8</c:v>
                </c:pt>
                <c:pt idx="1832">
                  <c:v>733.2</c:v>
                </c:pt>
                <c:pt idx="1833">
                  <c:v>733.6</c:v>
                </c:pt>
                <c:pt idx="1834">
                  <c:v>734</c:v>
                </c:pt>
                <c:pt idx="1835">
                  <c:v>734.4</c:v>
                </c:pt>
                <c:pt idx="1836">
                  <c:v>734.8</c:v>
                </c:pt>
                <c:pt idx="1837">
                  <c:v>735.2</c:v>
                </c:pt>
                <c:pt idx="1838">
                  <c:v>735.6</c:v>
                </c:pt>
                <c:pt idx="1839">
                  <c:v>736</c:v>
                </c:pt>
                <c:pt idx="1840">
                  <c:v>736.4</c:v>
                </c:pt>
                <c:pt idx="1841">
                  <c:v>736.8</c:v>
                </c:pt>
                <c:pt idx="1842">
                  <c:v>737.2</c:v>
                </c:pt>
                <c:pt idx="1843">
                  <c:v>737.6</c:v>
                </c:pt>
                <c:pt idx="1844">
                  <c:v>738</c:v>
                </c:pt>
                <c:pt idx="1845">
                  <c:v>738.4</c:v>
                </c:pt>
                <c:pt idx="1846">
                  <c:v>738.8</c:v>
                </c:pt>
                <c:pt idx="1847">
                  <c:v>739.2</c:v>
                </c:pt>
                <c:pt idx="1848">
                  <c:v>739.6</c:v>
                </c:pt>
                <c:pt idx="1849">
                  <c:v>740</c:v>
                </c:pt>
                <c:pt idx="1850">
                  <c:v>740.4</c:v>
                </c:pt>
                <c:pt idx="1851">
                  <c:v>740.8</c:v>
                </c:pt>
                <c:pt idx="1852">
                  <c:v>741.2</c:v>
                </c:pt>
                <c:pt idx="1853">
                  <c:v>741.6</c:v>
                </c:pt>
                <c:pt idx="1854">
                  <c:v>742</c:v>
                </c:pt>
                <c:pt idx="1855">
                  <c:v>742.4</c:v>
                </c:pt>
                <c:pt idx="1856">
                  <c:v>742.8</c:v>
                </c:pt>
                <c:pt idx="1857">
                  <c:v>743.2</c:v>
                </c:pt>
                <c:pt idx="1858">
                  <c:v>743.6</c:v>
                </c:pt>
                <c:pt idx="1859">
                  <c:v>744</c:v>
                </c:pt>
                <c:pt idx="1860">
                  <c:v>744.4</c:v>
                </c:pt>
                <c:pt idx="1861">
                  <c:v>744.8</c:v>
                </c:pt>
                <c:pt idx="1862">
                  <c:v>745.2</c:v>
                </c:pt>
                <c:pt idx="1863">
                  <c:v>745.6</c:v>
                </c:pt>
                <c:pt idx="1864">
                  <c:v>746</c:v>
                </c:pt>
                <c:pt idx="1865">
                  <c:v>746.4</c:v>
                </c:pt>
                <c:pt idx="1866">
                  <c:v>746.8</c:v>
                </c:pt>
                <c:pt idx="1867">
                  <c:v>747.2</c:v>
                </c:pt>
                <c:pt idx="1868">
                  <c:v>747.6</c:v>
                </c:pt>
                <c:pt idx="1869">
                  <c:v>748</c:v>
                </c:pt>
                <c:pt idx="1870">
                  <c:v>748.4</c:v>
                </c:pt>
                <c:pt idx="1871">
                  <c:v>748.8</c:v>
                </c:pt>
                <c:pt idx="1872">
                  <c:v>749.2</c:v>
                </c:pt>
                <c:pt idx="1873">
                  <c:v>749.6</c:v>
                </c:pt>
                <c:pt idx="1874">
                  <c:v>750</c:v>
                </c:pt>
                <c:pt idx="1875">
                  <c:v>750.4</c:v>
                </c:pt>
                <c:pt idx="1876">
                  <c:v>750.8</c:v>
                </c:pt>
                <c:pt idx="1877">
                  <c:v>751.2</c:v>
                </c:pt>
                <c:pt idx="1878">
                  <c:v>751.6</c:v>
                </c:pt>
                <c:pt idx="1879">
                  <c:v>752</c:v>
                </c:pt>
                <c:pt idx="1880">
                  <c:v>752.4</c:v>
                </c:pt>
                <c:pt idx="1881">
                  <c:v>752.8</c:v>
                </c:pt>
                <c:pt idx="1882">
                  <c:v>753.2</c:v>
                </c:pt>
                <c:pt idx="1883">
                  <c:v>753.6</c:v>
                </c:pt>
                <c:pt idx="1884">
                  <c:v>754</c:v>
                </c:pt>
                <c:pt idx="1885">
                  <c:v>754.4</c:v>
                </c:pt>
                <c:pt idx="1886">
                  <c:v>754.8</c:v>
                </c:pt>
                <c:pt idx="1887">
                  <c:v>755.2</c:v>
                </c:pt>
                <c:pt idx="1888">
                  <c:v>755.6</c:v>
                </c:pt>
                <c:pt idx="1889">
                  <c:v>756</c:v>
                </c:pt>
                <c:pt idx="1890">
                  <c:v>756.4</c:v>
                </c:pt>
                <c:pt idx="1891">
                  <c:v>756.8</c:v>
                </c:pt>
                <c:pt idx="1892">
                  <c:v>757.2</c:v>
                </c:pt>
                <c:pt idx="1893">
                  <c:v>757.6</c:v>
                </c:pt>
                <c:pt idx="1894">
                  <c:v>758</c:v>
                </c:pt>
                <c:pt idx="1895">
                  <c:v>758.4</c:v>
                </c:pt>
                <c:pt idx="1896">
                  <c:v>758.8</c:v>
                </c:pt>
                <c:pt idx="1897">
                  <c:v>759.2</c:v>
                </c:pt>
                <c:pt idx="1898">
                  <c:v>759.6</c:v>
                </c:pt>
                <c:pt idx="1899">
                  <c:v>760</c:v>
                </c:pt>
                <c:pt idx="1900">
                  <c:v>760.4</c:v>
                </c:pt>
                <c:pt idx="1901">
                  <c:v>760.8</c:v>
                </c:pt>
                <c:pt idx="1902">
                  <c:v>761.2</c:v>
                </c:pt>
                <c:pt idx="1903">
                  <c:v>761.6</c:v>
                </c:pt>
                <c:pt idx="1904">
                  <c:v>762</c:v>
                </c:pt>
                <c:pt idx="1905">
                  <c:v>762.4</c:v>
                </c:pt>
                <c:pt idx="1906">
                  <c:v>762.8</c:v>
                </c:pt>
                <c:pt idx="1907">
                  <c:v>763.2</c:v>
                </c:pt>
                <c:pt idx="1908">
                  <c:v>763.6</c:v>
                </c:pt>
                <c:pt idx="1909">
                  <c:v>764</c:v>
                </c:pt>
                <c:pt idx="1910">
                  <c:v>764.4</c:v>
                </c:pt>
                <c:pt idx="1911">
                  <c:v>764.8</c:v>
                </c:pt>
                <c:pt idx="1912">
                  <c:v>765.2</c:v>
                </c:pt>
                <c:pt idx="1913">
                  <c:v>765.6</c:v>
                </c:pt>
                <c:pt idx="1914">
                  <c:v>766</c:v>
                </c:pt>
                <c:pt idx="1915">
                  <c:v>766.4</c:v>
                </c:pt>
                <c:pt idx="1916">
                  <c:v>766.8</c:v>
                </c:pt>
                <c:pt idx="1917">
                  <c:v>767.2</c:v>
                </c:pt>
                <c:pt idx="1918">
                  <c:v>767.6</c:v>
                </c:pt>
                <c:pt idx="1919">
                  <c:v>768</c:v>
                </c:pt>
                <c:pt idx="1920">
                  <c:v>768.4</c:v>
                </c:pt>
                <c:pt idx="1921">
                  <c:v>768.8</c:v>
                </c:pt>
                <c:pt idx="1922">
                  <c:v>769.2</c:v>
                </c:pt>
                <c:pt idx="1923">
                  <c:v>769.6</c:v>
                </c:pt>
                <c:pt idx="1924">
                  <c:v>770</c:v>
                </c:pt>
                <c:pt idx="1925">
                  <c:v>770.4</c:v>
                </c:pt>
                <c:pt idx="1926">
                  <c:v>770.8</c:v>
                </c:pt>
                <c:pt idx="1927">
                  <c:v>771.2</c:v>
                </c:pt>
                <c:pt idx="1928">
                  <c:v>771.6</c:v>
                </c:pt>
                <c:pt idx="1929">
                  <c:v>772</c:v>
                </c:pt>
                <c:pt idx="1930">
                  <c:v>772.4</c:v>
                </c:pt>
                <c:pt idx="1931">
                  <c:v>772.8</c:v>
                </c:pt>
                <c:pt idx="1932">
                  <c:v>773.2</c:v>
                </c:pt>
                <c:pt idx="1933">
                  <c:v>773.6</c:v>
                </c:pt>
                <c:pt idx="1934">
                  <c:v>774</c:v>
                </c:pt>
                <c:pt idx="1935">
                  <c:v>774.4</c:v>
                </c:pt>
                <c:pt idx="1936">
                  <c:v>774.8</c:v>
                </c:pt>
                <c:pt idx="1937">
                  <c:v>775.2</c:v>
                </c:pt>
                <c:pt idx="1938">
                  <c:v>775.6</c:v>
                </c:pt>
                <c:pt idx="1939">
                  <c:v>776</c:v>
                </c:pt>
                <c:pt idx="1940">
                  <c:v>776.4</c:v>
                </c:pt>
                <c:pt idx="1941">
                  <c:v>776.8</c:v>
                </c:pt>
                <c:pt idx="1942">
                  <c:v>777.2</c:v>
                </c:pt>
                <c:pt idx="1943">
                  <c:v>777.6</c:v>
                </c:pt>
                <c:pt idx="1944">
                  <c:v>778</c:v>
                </c:pt>
                <c:pt idx="1945">
                  <c:v>778.4</c:v>
                </c:pt>
                <c:pt idx="1946">
                  <c:v>778.8</c:v>
                </c:pt>
                <c:pt idx="1947">
                  <c:v>779.2</c:v>
                </c:pt>
                <c:pt idx="1948">
                  <c:v>779.6</c:v>
                </c:pt>
                <c:pt idx="1949">
                  <c:v>780</c:v>
                </c:pt>
                <c:pt idx="1950">
                  <c:v>780.4</c:v>
                </c:pt>
                <c:pt idx="1951">
                  <c:v>780.8</c:v>
                </c:pt>
                <c:pt idx="1952">
                  <c:v>781.2</c:v>
                </c:pt>
                <c:pt idx="1953">
                  <c:v>781.6</c:v>
                </c:pt>
                <c:pt idx="1954">
                  <c:v>782</c:v>
                </c:pt>
                <c:pt idx="1955">
                  <c:v>782.4</c:v>
                </c:pt>
                <c:pt idx="1956">
                  <c:v>782.8</c:v>
                </c:pt>
                <c:pt idx="1957">
                  <c:v>783.2</c:v>
                </c:pt>
                <c:pt idx="1958">
                  <c:v>783.6</c:v>
                </c:pt>
                <c:pt idx="1959">
                  <c:v>784</c:v>
                </c:pt>
                <c:pt idx="1960">
                  <c:v>784.4</c:v>
                </c:pt>
                <c:pt idx="1961">
                  <c:v>784.8</c:v>
                </c:pt>
                <c:pt idx="1962">
                  <c:v>785.2</c:v>
                </c:pt>
                <c:pt idx="1963">
                  <c:v>785.6</c:v>
                </c:pt>
                <c:pt idx="1964">
                  <c:v>786</c:v>
                </c:pt>
                <c:pt idx="1965">
                  <c:v>786.4</c:v>
                </c:pt>
                <c:pt idx="1966">
                  <c:v>786.8</c:v>
                </c:pt>
                <c:pt idx="1967">
                  <c:v>787.2</c:v>
                </c:pt>
                <c:pt idx="1968">
                  <c:v>787.6</c:v>
                </c:pt>
                <c:pt idx="1969">
                  <c:v>788</c:v>
                </c:pt>
                <c:pt idx="1970">
                  <c:v>788.4</c:v>
                </c:pt>
                <c:pt idx="1971">
                  <c:v>788.8</c:v>
                </c:pt>
                <c:pt idx="1972">
                  <c:v>789.2</c:v>
                </c:pt>
                <c:pt idx="1973">
                  <c:v>789.6</c:v>
                </c:pt>
                <c:pt idx="1974">
                  <c:v>790</c:v>
                </c:pt>
                <c:pt idx="1975">
                  <c:v>790.4</c:v>
                </c:pt>
                <c:pt idx="1976">
                  <c:v>790.8</c:v>
                </c:pt>
                <c:pt idx="1977">
                  <c:v>791.2</c:v>
                </c:pt>
                <c:pt idx="1978">
                  <c:v>791.6</c:v>
                </c:pt>
                <c:pt idx="1979">
                  <c:v>792</c:v>
                </c:pt>
                <c:pt idx="1980">
                  <c:v>792.4</c:v>
                </c:pt>
                <c:pt idx="1981">
                  <c:v>792.8</c:v>
                </c:pt>
                <c:pt idx="1982">
                  <c:v>793.2</c:v>
                </c:pt>
                <c:pt idx="1983">
                  <c:v>793.6</c:v>
                </c:pt>
                <c:pt idx="1984">
                  <c:v>794</c:v>
                </c:pt>
                <c:pt idx="1985">
                  <c:v>794.4</c:v>
                </c:pt>
                <c:pt idx="1986">
                  <c:v>794.8</c:v>
                </c:pt>
                <c:pt idx="1987">
                  <c:v>795.2</c:v>
                </c:pt>
                <c:pt idx="1988">
                  <c:v>795.6</c:v>
                </c:pt>
                <c:pt idx="1989">
                  <c:v>796</c:v>
                </c:pt>
                <c:pt idx="1990">
                  <c:v>796.4</c:v>
                </c:pt>
                <c:pt idx="1991">
                  <c:v>796.8</c:v>
                </c:pt>
                <c:pt idx="1992">
                  <c:v>797.2</c:v>
                </c:pt>
                <c:pt idx="1993">
                  <c:v>797.6</c:v>
                </c:pt>
                <c:pt idx="1994">
                  <c:v>798</c:v>
                </c:pt>
                <c:pt idx="1995">
                  <c:v>798.4</c:v>
                </c:pt>
                <c:pt idx="1996">
                  <c:v>798.8</c:v>
                </c:pt>
                <c:pt idx="1997">
                  <c:v>799.2</c:v>
                </c:pt>
                <c:pt idx="1998">
                  <c:v>799.6</c:v>
                </c:pt>
                <c:pt idx="1999">
                  <c:v>800</c:v>
                </c:pt>
                <c:pt idx="2000">
                  <c:v>800.4</c:v>
                </c:pt>
                <c:pt idx="2001">
                  <c:v>800.8</c:v>
                </c:pt>
                <c:pt idx="2002">
                  <c:v>801.2</c:v>
                </c:pt>
                <c:pt idx="2003">
                  <c:v>801.6</c:v>
                </c:pt>
                <c:pt idx="2004">
                  <c:v>802</c:v>
                </c:pt>
                <c:pt idx="2005">
                  <c:v>802.4</c:v>
                </c:pt>
                <c:pt idx="2006">
                  <c:v>802.8</c:v>
                </c:pt>
                <c:pt idx="2007">
                  <c:v>803.2</c:v>
                </c:pt>
                <c:pt idx="2008">
                  <c:v>803.6</c:v>
                </c:pt>
                <c:pt idx="2009">
                  <c:v>804</c:v>
                </c:pt>
                <c:pt idx="2010">
                  <c:v>804.4</c:v>
                </c:pt>
                <c:pt idx="2011">
                  <c:v>804.8</c:v>
                </c:pt>
                <c:pt idx="2012">
                  <c:v>805.2</c:v>
                </c:pt>
                <c:pt idx="2013">
                  <c:v>805.6</c:v>
                </c:pt>
                <c:pt idx="2014">
                  <c:v>806</c:v>
                </c:pt>
                <c:pt idx="2015">
                  <c:v>806.4</c:v>
                </c:pt>
                <c:pt idx="2016">
                  <c:v>806.8</c:v>
                </c:pt>
                <c:pt idx="2017">
                  <c:v>807.2</c:v>
                </c:pt>
                <c:pt idx="2018">
                  <c:v>807.6</c:v>
                </c:pt>
                <c:pt idx="2019">
                  <c:v>808</c:v>
                </c:pt>
                <c:pt idx="2020">
                  <c:v>808.4</c:v>
                </c:pt>
                <c:pt idx="2021">
                  <c:v>808.8</c:v>
                </c:pt>
                <c:pt idx="2022">
                  <c:v>809.2</c:v>
                </c:pt>
                <c:pt idx="2023">
                  <c:v>809.6</c:v>
                </c:pt>
                <c:pt idx="2024">
                  <c:v>810</c:v>
                </c:pt>
                <c:pt idx="2025">
                  <c:v>810.4</c:v>
                </c:pt>
                <c:pt idx="2026">
                  <c:v>810.8</c:v>
                </c:pt>
                <c:pt idx="2027">
                  <c:v>811.2</c:v>
                </c:pt>
                <c:pt idx="2028">
                  <c:v>811.6</c:v>
                </c:pt>
                <c:pt idx="2029">
                  <c:v>812</c:v>
                </c:pt>
                <c:pt idx="2030">
                  <c:v>812.4</c:v>
                </c:pt>
                <c:pt idx="2031">
                  <c:v>812.8</c:v>
                </c:pt>
                <c:pt idx="2032">
                  <c:v>813.2</c:v>
                </c:pt>
                <c:pt idx="2033">
                  <c:v>813.6</c:v>
                </c:pt>
                <c:pt idx="2034">
                  <c:v>814</c:v>
                </c:pt>
                <c:pt idx="2035">
                  <c:v>814.4</c:v>
                </c:pt>
                <c:pt idx="2036">
                  <c:v>814.8</c:v>
                </c:pt>
                <c:pt idx="2037">
                  <c:v>815.2</c:v>
                </c:pt>
                <c:pt idx="2038">
                  <c:v>815.6</c:v>
                </c:pt>
                <c:pt idx="2039">
                  <c:v>816</c:v>
                </c:pt>
                <c:pt idx="2040">
                  <c:v>816.4</c:v>
                </c:pt>
                <c:pt idx="2041">
                  <c:v>816.8</c:v>
                </c:pt>
                <c:pt idx="2042">
                  <c:v>817.2</c:v>
                </c:pt>
                <c:pt idx="2043">
                  <c:v>817.6</c:v>
                </c:pt>
                <c:pt idx="2044">
                  <c:v>818</c:v>
                </c:pt>
                <c:pt idx="2045">
                  <c:v>818.4</c:v>
                </c:pt>
                <c:pt idx="2046">
                  <c:v>818.8</c:v>
                </c:pt>
                <c:pt idx="2047">
                  <c:v>819.2</c:v>
                </c:pt>
                <c:pt idx="2048">
                  <c:v>819.6</c:v>
                </c:pt>
                <c:pt idx="2049">
                  <c:v>820</c:v>
                </c:pt>
                <c:pt idx="2050">
                  <c:v>820.4</c:v>
                </c:pt>
                <c:pt idx="2051">
                  <c:v>820.8</c:v>
                </c:pt>
                <c:pt idx="2052">
                  <c:v>821.2</c:v>
                </c:pt>
                <c:pt idx="2053">
                  <c:v>821.6</c:v>
                </c:pt>
                <c:pt idx="2054">
                  <c:v>822</c:v>
                </c:pt>
                <c:pt idx="2055">
                  <c:v>822.4</c:v>
                </c:pt>
                <c:pt idx="2056">
                  <c:v>822.8</c:v>
                </c:pt>
                <c:pt idx="2057">
                  <c:v>823.2</c:v>
                </c:pt>
                <c:pt idx="2058">
                  <c:v>823.6</c:v>
                </c:pt>
                <c:pt idx="2059">
                  <c:v>824</c:v>
                </c:pt>
                <c:pt idx="2060">
                  <c:v>824.4</c:v>
                </c:pt>
                <c:pt idx="2061">
                  <c:v>824.8</c:v>
                </c:pt>
                <c:pt idx="2062">
                  <c:v>825.2</c:v>
                </c:pt>
                <c:pt idx="2063">
                  <c:v>825.6</c:v>
                </c:pt>
                <c:pt idx="2064">
                  <c:v>826</c:v>
                </c:pt>
                <c:pt idx="2065">
                  <c:v>826.4</c:v>
                </c:pt>
                <c:pt idx="2066">
                  <c:v>826.8</c:v>
                </c:pt>
                <c:pt idx="2067">
                  <c:v>827.2</c:v>
                </c:pt>
                <c:pt idx="2068">
                  <c:v>827.6</c:v>
                </c:pt>
                <c:pt idx="2069">
                  <c:v>828</c:v>
                </c:pt>
                <c:pt idx="2070">
                  <c:v>828.4</c:v>
                </c:pt>
                <c:pt idx="2071">
                  <c:v>828.8</c:v>
                </c:pt>
                <c:pt idx="2072">
                  <c:v>829.2</c:v>
                </c:pt>
                <c:pt idx="2073">
                  <c:v>829.6</c:v>
                </c:pt>
                <c:pt idx="2074">
                  <c:v>830</c:v>
                </c:pt>
                <c:pt idx="2075">
                  <c:v>830.4</c:v>
                </c:pt>
                <c:pt idx="2076">
                  <c:v>830.8</c:v>
                </c:pt>
                <c:pt idx="2077">
                  <c:v>831.2</c:v>
                </c:pt>
                <c:pt idx="2078">
                  <c:v>831.6</c:v>
                </c:pt>
                <c:pt idx="2079">
                  <c:v>832</c:v>
                </c:pt>
                <c:pt idx="2080">
                  <c:v>832.4</c:v>
                </c:pt>
                <c:pt idx="2081">
                  <c:v>832.8</c:v>
                </c:pt>
                <c:pt idx="2082">
                  <c:v>833.2</c:v>
                </c:pt>
                <c:pt idx="2083">
                  <c:v>833.6</c:v>
                </c:pt>
                <c:pt idx="2084">
                  <c:v>834</c:v>
                </c:pt>
                <c:pt idx="2085">
                  <c:v>834.4</c:v>
                </c:pt>
                <c:pt idx="2086">
                  <c:v>834.8</c:v>
                </c:pt>
                <c:pt idx="2087">
                  <c:v>835.2</c:v>
                </c:pt>
                <c:pt idx="2088">
                  <c:v>835.6</c:v>
                </c:pt>
                <c:pt idx="2089">
                  <c:v>836</c:v>
                </c:pt>
                <c:pt idx="2090">
                  <c:v>836.4</c:v>
                </c:pt>
                <c:pt idx="2091">
                  <c:v>836.8</c:v>
                </c:pt>
                <c:pt idx="2092">
                  <c:v>837.2</c:v>
                </c:pt>
                <c:pt idx="2093">
                  <c:v>837.6</c:v>
                </c:pt>
                <c:pt idx="2094">
                  <c:v>838</c:v>
                </c:pt>
                <c:pt idx="2095">
                  <c:v>838.4</c:v>
                </c:pt>
                <c:pt idx="2096">
                  <c:v>838.8</c:v>
                </c:pt>
                <c:pt idx="2097">
                  <c:v>839.2</c:v>
                </c:pt>
                <c:pt idx="2098">
                  <c:v>839.6</c:v>
                </c:pt>
                <c:pt idx="2099">
                  <c:v>840</c:v>
                </c:pt>
                <c:pt idx="2100">
                  <c:v>840.4</c:v>
                </c:pt>
                <c:pt idx="2101">
                  <c:v>840.8</c:v>
                </c:pt>
                <c:pt idx="2102">
                  <c:v>841.2</c:v>
                </c:pt>
                <c:pt idx="2103">
                  <c:v>841.6</c:v>
                </c:pt>
                <c:pt idx="2104">
                  <c:v>842</c:v>
                </c:pt>
                <c:pt idx="2105">
                  <c:v>842.4</c:v>
                </c:pt>
                <c:pt idx="2106">
                  <c:v>842.8</c:v>
                </c:pt>
                <c:pt idx="2107">
                  <c:v>843.2</c:v>
                </c:pt>
                <c:pt idx="2108">
                  <c:v>843.6</c:v>
                </c:pt>
                <c:pt idx="2109">
                  <c:v>844</c:v>
                </c:pt>
                <c:pt idx="2110">
                  <c:v>844.4</c:v>
                </c:pt>
                <c:pt idx="2111">
                  <c:v>844.8</c:v>
                </c:pt>
                <c:pt idx="2112">
                  <c:v>845.2</c:v>
                </c:pt>
                <c:pt idx="2113">
                  <c:v>845.6</c:v>
                </c:pt>
                <c:pt idx="2114">
                  <c:v>846</c:v>
                </c:pt>
                <c:pt idx="2115">
                  <c:v>846.4</c:v>
                </c:pt>
                <c:pt idx="2116">
                  <c:v>846.8</c:v>
                </c:pt>
                <c:pt idx="2117">
                  <c:v>847.2</c:v>
                </c:pt>
                <c:pt idx="2118">
                  <c:v>847.6</c:v>
                </c:pt>
                <c:pt idx="2119">
                  <c:v>848</c:v>
                </c:pt>
                <c:pt idx="2120">
                  <c:v>848.4</c:v>
                </c:pt>
                <c:pt idx="2121">
                  <c:v>848.8</c:v>
                </c:pt>
                <c:pt idx="2122">
                  <c:v>849.2</c:v>
                </c:pt>
                <c:pt idx="2123">
                  <c:v>849.6</c:v>
                </c:pt>
                <c:pt idx="2124">
                  <c:v>850</c:v>
                </c:pt>
                <c:pt idx="2125">
                  <c:v>850.4</c:v>
                </c:pt>
                <c:pt idx="2126">
                  <c:v>850.8</c:v>
                </c:pt>
                <c:pt idx="2127">
                  <c:v>851.2</c:v>
                </c:pt>
                <c:pt idx="2128">
                  <c:v>851.6</c:v>
                </c:pt>
                <c:pt idx="2129">
                  <c:v>852</c:v>
                </c:pt>
                <c:pt idx="2130">
                  <c:v>852.4</c:v>
                </c:pt>
                <c:pt idx="2131">
                  <c:v>852.8</c:v>
                </c:pt>
                <c:pt idx="2132">
                  <c:v>853.2</c:v>
                </c:pt>
                <c:pt idx="2133">
                  <c:v>853.6</c:v>
                </c:pt>
                <c:pt idx="2134">
                  <c:v>854</c:v>
                </c:pt>
                <c:pt idx="2135">
                  <c:v>854.4</c:v>
                </c:pt>
                <c:pt idx="2136">
                  <c:v>854.8</c:v>
                </c:pt>
                <c:pt idx="2137">
                  <c:v>855.2</c:v>
                </c:pt>
                <c:pt idx="2138">
                  <c:v>855.6</c:v>
                </c:pt>
                <c:pt idx="2139">
                  <c:v>856</c:v>
                </c:pt>
                <c:pt idx="2140">
                  <c:v>856.4</c:v>
                </c:pt>
                <c:pt idx="2141">
                  <c:v>856.8</c:v>
                </c:pt>
                <c:pt idx="2142">
                  <c:v>857.2</c:v>
                </c:pt>
                <c:pt idx="2143">
                  <c:v>857.6</c:v>
                </c:pt>
                <c:pt idx="2144">
                  <c:v>858</c:v>
                </c:pt>
                <c:pt idx="2145">
                  <c:v>858.4</c:v>
                </c:pt>
                <c:pt idx="2146">
                  <c:v>858.8</c:v>
                </c:pt>
                <c:pt idx="2147">
                  <c:v>859.2</c:v>
                </c:pt>
                <c:pt idx="2148">
                  <c:v>859.6</c:v>
                </c:pt>
                <c:pt idx="2149">
                  <c:v>860</c:v>
                </c:pt>
                <c:pt idx="2150">
                  <c:v>860.4</c:v>
                </c:pt>
                <c:pt idx="2151">
                  <c:v>860.8</c:v>
                </c:pt>
                <c:pt idx="2152">
                  <c:v>861.2</c:v>
                </c:pt>
                <c:pt idx="2153">
                  <c:v>861.6</c:v>
                </c:pt>
                <c:pt idx="2154">
                  <c:v>862</c:v>
                </c:pt>
                <c:pt idx="2155">
                  <c:v>862.4</c:v>
                </c:pt>
                <c:pt idx="2156">
                  <c:v>862.8</c:v>
                </c:pt>
                <c:pt idx="2157">
                  <c:v>863.2</c:v>
                </c:pt>
                <c:pt idx="2158">
                  <c:v>863.6</c:v>
                </c:pt>
                <c:pt idx="2159">
                  <c:v>864</c:v>
                </c:pt>
                <c:pt idx="2160">
                  <c:v>864.4</c:v>
                </c:pt>
                <c:pt idx="2161">
                  <c:v>864.8</c:v>
                </c:pt>
                <c:pt idx="2162">
                  <c:v>865.2</c:v>
                </c:pt>
                <c:pt idx="2163">
                  <c:v>865.6</c:v>
                </c:pt>
                <c:pt idx="2164">
                  <c:v>866</c:v>
                </c:pt>
                <c:pt idx="2165">
                  <c:v>866.4</c:v>
                </c:pt>
                <c:pt idx="2166">
                  <c:v>866.8</c:v>
                </c:pt>
                <c:pt idx="2167">
                  <c:v>867.2</c:v>
                </c:pt>
                <c:pt idx="2168">
                  <c:v>867.6</c:v>
                </c:pt>
                <c:pt idx="2169">
                  <c:v>868</c:v>
                </c:pt>
                <c:pt idx="2170">
                  <c:v>868.4</c:v>
                </c:pt>
                <c:pt idx="2171">
                  <c:v>868.8</c:v>
                </c:pt>
                <c:pt idx="2172">
                  <c:v>869.2</c:v>
                </c:pt>
                <c:pt idx="2173">
                  <c:v>869.6</c:v>
                </c:pt>
                <c:pt idx="2174">
                  <c:v>870</c:v>
                </c:pt>
                <c:pt idx="2175">
                  <c:v>870.4</c:v>
                </c:pt>
                <c:pt idx="2176">
                  <c:v>870.8</c:v>
                </c:pt>
                <c:pt idx="2177">
                  <c:v>871.2</c:v>
                </c:pt>
                <c:pt idx="2178">
                  <c:v>871.6</c:v>
                </c:pt>
                <c:pt idx="2179">
                  <c:v>872</c:v>
                </c:pt>
                <c:pt idx="2180">
                  <c:v>872.4</c:v>
                </c:pt>
                <c:pt idx="2181">
                  <c:v>872.8</c:v>
                </c:pt>
                <c:pt idx="2182">
                  <c:v>873.2</c:v>
                </c:pt>
                <c:pt idx="2183">
                  <c:v>873.6</c:v>
                </c:pt>
                <c:pt idx="2184">
                  <c:v>874</c:v>
                </c:pt>
                <c:pt idx="2185">
                  <c:v>874.4</c:v>
                </c:pt>
                <c:pt idx="2186">
                  <c:v>874.8</c:v>
                </c:pt>
                <c:pt idx="2187">
                  <c:v>875.2</c:v>
                </c:pt>
                <c:pt idx="2188">
                  <c:v>875.6</c:v>
                </c:pt>
                <c:pt idx="2189">
                  <c:v>876</c:v>
                </c:pt>
                <c:pt idx="2190">
                  <c:v>876.4</c:v>
                </c:pt>
                <c:pt idx="2191">
                  <c:v>876.8</c:v>
                </c:pt>
                <c:pt idx="2192">
                  <c:v>877.2</c:v>
                </c:pt>
                <c:pt idx="2193">
                  <c:v>877.6</c:v>
                </c:pt>
                <c:pt idx="2194">
                  <c:v>878</c:v>
                </c:pt>
                <c:pt idx="2195">
                  <c:v>878.4</c:v>
                </c:pt>
                <c:pt idx="2196">
                  <c:v>878.8</c:v>
                </c:pt>
                <c:pt idx="2197">
                  <c:v>879.2</c:v>
                </c:pt>
                <c:pt idx="2198">
                  <c:v>879.6</c:v>
                </c:pt>
                <c:pt idx="2199">
                  <c:v>880</c:v>
                </c:pt>
                <c:pt idx="2200">
                  <c:v>880.4</c:v>
                </c:pt>
                <c:pt idx="2201">
                  <c:v>880.8</c:v>
                </c:pt>
                <c:pt idx="2202">
                  <c:v>881.2</c:v>
                </c:pt>
                <c:pt idx="2203">
                  <c:v>881.6</c:v>
                </c:pt>
                <c:pt idx="2204">
                  <c:v>882</c:v>
                </c:pt>
                <c:pt idx="2205">
                  <c:v>882.4</c:v>
                </c:pt>
                <c:pt idx="2206">
                  <c:v>882.8</c:v>
                </c:pt>
                <c:pt idx="2207">
                  <c:v>883.2</c:v>
                </c:pt>
                <c:pt idx="2208">
                  <c:v>883.6</c:v>
                </c:pt>
                <c:pt idx="2209">
                  <c:v>884</c:v>
                </c:pt>
                <c:pt idx="2210">
                  <c:v>884.4</c:v>
                </c:pt>
                <c:pt idx="2211">
                  <c:v>884.8</c:v>
                </c:pt>
                <c:pt idx="2212">
                  <c:v>885.2</c:v>
                </c:pt>
                <c:pt idx="2213">
                  <c:v>885.6</c:v>
                </c:pt>
                <c:pt idx="2214">
                  <c:v>886</c:v>
                </c:pt>
                <c:pt idx="2215">
                  <c:v>886.4</c:v>
                </c:pt>
                <c:pt idx="2216">
                  <c:v>886.8</c:v>
                </c:pt>
                <c:pt idx="2217">
                  <c:v>887.2</c:v>
                </c:pt>
                <c:pt idx="2218">
                  <c:v>887.6</c:v>
                </c:pt>
                <c:pt idx="2219">
                  <c:v>888</c:v>
                </c:pt>
                <c:pt idx="2220">
                  <c:v>888.4</c:v>
                </c:pt>
                <c:pt idx="2221">
                  <c:v>888.8</c:v>
                </c:pt>
                <c:pt idx="2222">
                  <c:v>889.2</c:v>
                </c:pt>
                <c:pt idx="2223">
                  <c:v>889.6</c:v>
                </c:pt>
                <c:pt idx="2224">
                  <c:v>890</c:v>
                </c:pt>
                <c:pt idx="2225">
                  <c:v>890.4</c:v>
                </c:pt>
                <c:pt idx="2226">
                  <c:v>890.8</c:v>
                </c:pt>
                <c:pt idx="2227">
                  <c:v>891.2</c:v>
                </c:pt>
                <c:pt idx="2228">
                  <c:v>891.6</c:v>
                </c:pt>
                <c:pt idx="2229">
                  <c:v>892</c:v>
                </c:pt>
                <c:pt idx="2230">
                  <c:v>892.4</c:v>
                </c:pt>
                <c:pt idx="2231">
                  <c:v>892.8</c:v>
                </c:pt>
                <c:pt idx="2232">
                  <c:v>893.2</c:v>
                </c:pt>
                <c:pt idx="2233">
                  <c:v>893.6</c:v>
                </c:pt>
                <c:pt idx="2234">
                  <c:v>894</c:v>
                </c:pt>
                <c:pt idx="2235">
                  <c:v>894.4</c:v>
                </c:pt>
                <c:pt idx="2236">
                  <c:v>894.8</c:v>
                </c:pt>
                <c:pt idx="2237">
                  <c:v>895.2</c:v>
                </c:pt>
                <c:pt idx="2238">
                  <c:v>895.6</c:v>
                </c:pt>
                <c:pt idx="2239">
                  <c:v>896</c:v>
                </c:pt>
                <c:pt idx="2240">
                  <c:v>896.4</c:v>
                </c:pt>
                <c:pt idx="2241">
                  <c:v>896.8</c:v>
                </c:pt>
                <c:pt idx="2242">
                  <c:v>897.2</c:v>
                </c:pt>
                <c:pt idx="2243">
                  <c:v>897.6</c:v>
                </c:pt>
                <c:pt idx="2244">
                  <c:v>898</c:v>
                </c:pt>
                <c:pt idx="2245">
                  <c:v>898.4</c:v>
                </c:pt>
                <c:pt idx="2246">
                  <c:v>898.8</c:v>
                </c:pt>
                <c:pt idx="2247">
                  <c:v>899.2</c:v>
                </c:pt>
                <c:pt idx="2248">
                  <c:v>899.6</c:v>
                </c:pt>
                <c:pt idx="2249">
                  <c:v>900</c:v>
                </c:pt>
                <c:pt idx="2250">
                  <c:v>900.4</c:v>
                </c:pt>
                <c:pt idx="2251">
                  <c:v>900.8</c:v>
                </c:pt>
                <c:pt idx="2252">
                  <c:v>901.2</c:v>
                </c:pt>
                <c:pt idx="2253">
                  <c:v>901.6</c:v>
                </c:pt>
                <c:pt idx="2254">
                  <c:v>902</c:v>
                </c:pt>
                <c:pt idx="2255">
                  <c:v>902.4</c:v>
                </c:pt>
                <c:pt idx="2256">
                  <c:v>902.8</c:v>
                </c:pt>
                <c:pt idx="2257">
                  <c:v>903.2</c:v>
                </c:pt>
                <c:pt idx="2258">
                  <c:v>903.6</c:v>
                </c:pt>
                <c:pt idx="2259">
                  <c:v>904</c:v>
                </c:pt>
                <c:pt idx="2260">
                  <c:v>904.4</c:v>
                </c:pt>
                <c:pt idx="2261">
                  <c:v>904.8</c:v>
                </c:pt>
                <c:pt idx="2262">
                  <c:v>905.2</c:v>
                </c:pt>
                <c:pt idx="2263">
                  <c:v>905.6</c:v>
                </c:pt>
                <c:pt idx="2264">
                  <c:v>906</c:v>
                </c:pt>
                <c:pt idx="2265">
                  <c:v>906.4</c:v>
                </c:pt>
                <c:pt idx="2266">
                  <c:v>906.8</c:v>
                </c:pt>
                <c:pt idx="2267">
                  <c:v>907.2</c:v>
                </c:pt>
                <c:pt idx="2268">
                  <c:v>907.6</c:v>
                </c:pt>
                <c:pt idx="2269">
                  <c:v>908</c:v>
                </c:pt>
                <c:pt idx="2270">
                  <c:v>908.4</c:v>
                </c:pt>
                <c:pt idx="2271">
                  <c:v>908.8</c:v>
                </c:pt>
                <c:pt idx="2272">
                  <c:v>909.2</c:v>
                </c:pt>
                <c:pt idx="2273">
                  <c:v>909.6</c:v>
                </c:pt>
                <c:pt idx="2274">
                  <c:v>910</c:v>
                </c:pt>
                <c:pt idx="2275">
                  <c:v>910.4</c:v>
                </c:pt>
                <c:pt idx="2276">
                  <c:v>910.8</c:v>
                </c:pt>
                <c:pt idx="2277">
                  <c:v>911.2</c:v>
                </c:pt>
                <c:pt idx="2278">
                  <c:v>911.6</c:v>
                </c:pt>
                <c:pt idx="2279">
                  <c:v>912</c:v>
                </c:pt>
                <c:pt idx="2280">
                  <c:v>912.4</c:v>
                </c:pt>
                <c:pt idx="2281">
                  <c:v>912.8</c:v>
                </c:pt>
                <c:pt idx="2282">
                  <c:v>913.2</c:v>
                </c:pt>
                <c:pt idx="2283">
                  <c:v>913.6</c:v>
                </c:pt>
                <c:pt idx="2284">
                  <c:v>914</c:v>
                </c:pt>
                <c:pt idx="2285">
                  <c:v>914.4</c:v>
                </c:pt>
                <c:pt idx="2286">
                  <c:v>914.8</c:v>
                </c:pt>
                <c:pt idx="2287">
                  <c:v>915.2</c:v>
                </c:pt>
                <c:pt idx="2288">
                  <c:v>915.6</c:v>
                </c:pt>
                <c:pt idx="2289">
                  <c:v>916</c:v>
                </c:pt>
                <c:pt idx="2290">
                  <c:v>916.4</c:v>
                </c:pt>
                <c:pt idx="2291">
                  <c:v>916.8</c:v>
                </c:pt>
                <c:pt idx="2292">
                  <c:v>917.2</c:v>
                </c:pt>
                <c:pt idx="2293">
                  <c:v>917.6</c:v>
                </c:pt>
                <c:pt idx="2294">
                  <c:v>918</c:v>
                </c:pt>
                <c:pt idx="2295">
                  <c:v>918.4</c:v>
                </c:pt>
                <c:pt idx="2296">
                  <c:v>918.8</c:v>
                </c:pt>
                <c:pt idx="2297">
                  <c:v>919.2</c:v>
                </c:pt>
                <c:pt idx="2298">
                  <c:v>919.6</c:v>
                </c:pt>
                <c:pt idx="2299">
                  <c:v>920</c:v>
                </c:pt>
                <c:pt idx="2300">
                  <c:v>920.4</c:v>
                </c:pt>
                <c:pt idx="2301">
                  <c:v>920.8</c:v>
                </c:pt>
                <c:pt idx="2302">
                  <c:v>921.2</c:v>
                </c:pt>
                <c:pt idx="2303">
                  <c:v>921.6</c:v>
                </c:pt>
                <c:pt idx="2304">
                  <c:v>922</c:v>
                </c:pt>
                <c:pt idx="2305">
                  <c:v>922.4</c:v>
                </c:pt>
                <c:pt idx="2306">
                  <c:v>922.8</c:v>
                </c:pt>
                <c:pt idx="2307">
                  <c:v>923.2</c:v>
                </c:pt>
                <c:pt idx="2308">
                  <c:v>923.6</c:v>
                </c:pt>
                <c:pt idx="2309">
                  <c:v>924</c:v>
                </c:pt>
                <c:pt idx="2310">
                  <c:v>924.4</c:v>
                </c:pt>
                <c:pt idx="2311">
                  <c:v>924.8</c:v>
                </c:pt>
                <c:pt idx="2312">
                  <c:v>925.2</c:v>
                </c:pt>
                <c:pt idx="2313">
                  <c:v>925.6</c:v>
                </c:pt>
                <c:pt idx="2314">
                  <c:v>926</c:v>
                </c:pt>
                <c:pt idx="2315">
                  <c:v>926.4</c:v>
                </c:pt>
                <c:pt idx="2316">
                  <c:v>926.8</c:v>
                </c:pt>
                <c:pt idx="2317">
                  <c:v>927.2</c:v>
                </c:pt>
                <c:pt idx="2318">
                  <c:v>927.6</c:v>
                </c:pt>
                <c:pt idx="2319">
                  <c:v>928</c:v>
                </c:pt>
                <c:pt idx="2320">
                  <c:v>928.4</c:v>
                </c:pt>
                <c:pt idx="2321">
                  <c:v>928.8</c:v>
                </c:pt>
                <c:pt idx="2322">
                  <c:v>929.2</c:v>
                </c:pt>
                <c:pt idx="2323">
                  <c:v>929.6</c:v>
                </c:pt>
                <c:pt idx="2324">
                  <c:v>930</c:v>
                </c:pt>
                <c:pt idx="2325">
                  <c:v>930.4</c:v>
                </c:pt>
                <c:pt idx="2326">
                  <c:v>930.8</c:v>
                </c:pt>
                <c:pt idx="2327">
                  <c:v>931.2</c:v>
                </c:pt>
                <c:pt idx="2328">
                  <c:v>931.6</c:v>
                </c:pt>
                <c:pt idx="2329">
                  <c:v>932</c:v>
                </c:pt>
                <c:pt idx="2330">
                  <c:v>932.4</c:v>
                </c:pt>
                <c:pt idx="2331">
                  <c:v>932.8</c:v>
                </c:pt>
                <c:pt idx="2332">
                  <c:v>933.2</c:v>
                </c:pt>
                <c:pt idx="2333">
                  <c:v>933.6</c:v>
                </c:pt>
                <c:pt idx="2334">
                  <c:v>934</c:v>
                </c:pt>
                <c:pt idx="2335">
                  <c:v>934.4</c:v>
                </c:pt>
                <c:pt idx="2336">
                  <c:v>934.8</c:v>
                </c:pt>
                <c:pt idx="2337">
                  <c:v>935.2</c:v>
                </c:pt>
                <c:pt idx="2338">
                  <c:v>935.6</c:v>
                </c:pt>
                <c:pt idx="2339">
                  <c:v>936</c:v>
                </c:pt>
                <c:pt idx="2340">
                  <c:v>936.4</c:v>
                </c:pt>
                <c:pt idx="2341">
                  <c:v>936.8</c:v>
                </c:pt>
                <c:pt idx="2342">
                  <c:v>937.2</c:v>
                </c:pt>
                <c:pt idx="2343">
                  <c:v>937.6</c:v>
                </c:pt>
                <c:pt idx="2344">
                  <c:v>938</c:v>
                </c:pt>
                <c:pt idx="2345">
                  <c:v>938.4</c:v>
                </c:pt>
                <c:pt idx="2346">
                  <c:v>938.8</c:v>
                </c:pt>
                <c:pt idx="2347">
                  <c:v>939.2</c:v>
                </c:pt>
                <c:pt idx="2348">
                  <c:v>939.6</c:v>
                </c:pt>
                <c:pt idx="2349">
                  <c:v>940</c:v>
                </c:pt>
                <c:pt idx="2350">
                  <c:v>940.4</c:v>
                </c:pt>
                <c:pt idx="2351">
                  <c:v>940.8</c:v>
                </c:pt>
                <c:pt idx="2352">
                  <c:v>941.2</c:v>
                </c:pt>
                <c:pt idx="2353">
                  <c:v>941.6</c:v>
                </c:pt>
                <c:pt idx="2354">
                  <c:v>942</c:v>
                </c:pt>
                <c:pt idx="2355">
                  <c:v>942.4</c:v>
                </c:pt>
                <c:pt idx="2356">
                  <c:v>942.8</c:v>
                </c:pt>
                <c:pt idx="2357">
                  <c:v>943.2</c:v>
                </c:pt>
                <c:pt idx="2358">
                  <c:v>943.6</c:v>
                </c:pt>
                <c:pt idx="2359">
                  <c:v>944</c:v>
                </c:pt>
                <c:pt idx="2360">
                  <c:v>944.4</c:v>
                </c:pt>
                <c:pt idx="2361">
                  <c:v>944.8</c:v>
                </c:pt>
                <c:pt idx="2362">
                  <c:v>945.2</c:v>
                </c:pt>
                <c:pt idx="2363">
                  <c:v>945.6</c:v>
                </c:pt>
                <c:pt idx="2364">
                  <c:v>946</c:v>
                </c:pt>
                <c:pt idx="2365">
                  <c:v>946.4</c:v>
                </c:pt>
                <c:pt idx="2366">
                  <c:v>946.8</c:v>
                </c:pt>
                <c:pt idx="2367">
                  <c:v>947.2</c:v>
                </c:pt>
                <c:pt idx="2368">
                  <c:v>947.6</c:v>
                </c:pt>
                <c:pt idx="2369">
                  <c:v>948</c:v>
                </c:pt>
                <c:pt idx="2370">
                  <c:v>948.4</c:v>
                </c:pt>
                <c:pt idx="2371">
                  <c:v>948.8</c:v>
                </c:pt>
                <c:pt idx="2372">
                  <c:v>949.2</c:v>
                </c:pt>
                <c:pt idx="2373">
                  <c:v>949.6</c:v>
                </c:pt>
                <c:pt idx="2374">
                  <c:v>950</c:v>
                </c:pt>
                <c:pt idx="2375">
                  <c:v>950.4</c:v>
                </c:pt>
                <c:pt idx="2376">
                  <c:v>950.8</c:v>
                </c:pt>
                <c:pt idx="2377">
                  <c:v>951.2</c:v>
                </c:pt>
                <c:pt idx="2378">
                  <c:v>951.6</c:v>
                </c:pt>
                <c:pt idx="2379">
                  <c:v>952</c:v>
                </c:pt>
                <c:pt idx="2380">
                  <c:v>952.4</c:v>
                </c:pt>
                <c:pt idx="2381">
                  <c:v>952.8</c:v>
                </c:pt>
                <c:pt idx="2382">
                  <c:v>953.2</c:v>
                </c:pt>
                <c:pt idx="2383">
                  <c:v>953.6</c:v>
                </c:pt>
                <c:pt idx="2384">
                  <c:v>954</c:v>
                </c:pt>
                <c:pt idx="2385">
                  <c:v>954.4</c:v>
                </c:pt>
                <c:pt idx="2386">
                  <c:v>954.8</c:v>
                </c:pt>
                <c:pt idx="2387">
                  <c:v>955.2</c:v>
                </c:pt>
                <c:pt idx="2388">
                  <c:v>955.6</c:v>
                </c:pt>
                <c:pt idx="2389">
                  <c:v>956</c:v>
                </c:pt>
                <c:pt idx="2390">
                  <c:v>956.4</c:v>
                </c:pt>
                <c:pt idx="2391">
                  <c:v>956.8</c:v>
                </c:pt>
                <c:pt idx="2392">
                  <c:v>957.2</c:v>
                </c:pt>
                <c:pt idx="2393">
                  <c:v>957.6</c:v>
                </c:pt>
                <c:pt idx="2394">
                  <c:v>958</c:v>
                </c:pt>
                <c:pt idx="2395">
                  <c:v>958.4</c:v>
                </c:pt>
                <c:pt idx="2396">
                  <c:v>958.8</c:v>
                </c:pt>
                <c:pt idx="2397">
                  <c:v>959.2</c:v>
                </c:pt>
                <c:pt idx="2398">
                  <c:v>959.6</c:v>
                </c:pt>
                <c:pt idx="2399">
                  <c:v>960</c:v>
                </c:pt>
                <c:pt idx="2400">
                  <c:v>960.4</c:v>
                </c:pt>
                <c:pt idx="2401">
                  <c:v>960.8</c:v>
                </c:pt>
                <c:pt idx="2402">
                  <c:v>961.2</c:v>
                </c:pt>
                <c:pt idx="2403">
                  <c:v>961.6</c:v>
                </c:pt>
                <c:pt idx="2404">
                  <c:v>962</c:v>
                </c:pt>
                <c:pt idx="2405">
                  <c:v>962.4</c:v>
                </c:pt>
                <c:pt idx="2406">
                  <c:v>962.8</c:v>
                </c:pt>
                <c:pt idx="2407">
                  <c:v>963.2</c:v>
                </c:pt>
                <c:pt idx="2408">
                  <c:v>963.6</c:v>
                </c:pt>
                <c:pt idx="2409">
                  <c:v>964</c:v>
                </c:pt>
                <c:pt idx="2410">
                  <c:v>964.4</c:v>
                </c:pt>
                <c:pt idx="2411">
                  <c:v>964.8</c:v>
                </c:pt>
                <c:pt idx="2412">
                  <c:v>965.2</c:v>
                </c:pt>
                <c:pt idx="2413">
                  <c:v>965.6</c:v>
                </c:pt>
                <c:pt idx="2414">
                  <c:v>966</c:v>
                </c:pt>
                <c:pt idx="2415">
                  <c:v>966.4</c:v>
                </c:pt>
                <c:pt idx="2416">
                  <c:v>966.8</c:v>
                </c:pt>
                <c:pt idx="2417">
                  <c:v>967.2</c:v>
                </c:pt>
                <c:pt idx="2418">
                  <c:v>967.6</c:v>
                </c:pt>
                <c:pt idx="2419">
                  <c:v>968</c:v>
                </c:pt>
                <c:pt idx="2420">
                  <c:v>968.4</c:v>
                </c:pt>
                <c:pt idx="2421">
                  <c:v>968.8</c:v>
                </c:pt>
                <c:pt idx="2422">
                  <c:v>969.2</c:v>
                </c:pt>
                <c:pt idx="2423">
                  <c:v>969.6</c:v>
                </c:pt>
                <c:pt idx="2424">
                  <c:v>970</c:v>
                </c:pt>
                <c:pt idx="2425">
                  <c:v>970.4</c:v>
                </c:pt>
                <c:pt idx="2426">
                  <c:v>970.8</c:v>
                </c:pt>
                <c:pt idx="2427">
                  <c:v>971.2</c:v>
                </c:pt>
                <c:pt idx="2428">
                  <c:v>971.6</c:v>
                </c:pt>
                <c:pt idx="2429">
                  <c:v>972</c:v>
                </c:pt>
                <c:pt idx="2430">
                  <c:v>972.4</c:v>
                </c:pt>
                <c:pt idx="2431">
                  <c:v>972.8</c:v>
                </c:pt>
                <c:pt idx="2432">
                  <c:v>973.2</c:v>
                </c:pt>
                <c:pt idx="2433">
                  <c:v>973.6</c:v>
                </c:pt>
                <c:pt idx="2434">
                  <c:v>974</c:v>
                </c:pt>
                <c:pt idx="2435">
                  <c:v>974.4</c:v>
                </c:pt>
                <c:pt idx="2436">
                  <c:v>974.8</c:v>
                </c:pt>
                <c:pt idx="2437">
                  <c:v>975.2</c:v>
                </c:pt>
                <c:pt idx="2438">
                  <c:v>975.6</c:v>
                </c:pt>
                <c:pt idx="2439">
                  <c:v>976</c:v>
                </c:pt>
                <c:pt idx="2440">
                  <c:v>976.4</c:v>
                </c:pt>
                <c:pt idx="2441">
                  <c:v>976.8</c:v>
                </c:pt>
                <c:pt idx="2442">
                  <c:v>977.2</c:v>
                </c:pt>
                <c:pt idx="2443">
                  <c:v>977.6</c:v>
                </c:pt>
                <c:pt idx="2444">
                  <c:v>978</c:v>
                </c:pt>
                <c:pt idx="2445">
                  <c:v>978.4</c:v>
                </c:pt>
                <c:pt idx="2446">
                  <c:v>978.8</c:v>
                </c:pt>
                <c:pt idx="2447">
                  <c:v>979.2</c:v>
                </c:pt>
                <c:pt idx="2448">
                  <c:v>979.6</c:v>
                </c:pt>
                <c:pt idx="2449">
                  <c:v>980</c:v>
                </c:pt>
                <c:pt idx="2450">
                  <c:v>980.4</c:v>
                </c:pt>
                <c:pt idx="2451">
                  <c:v>980.8</c:v>
                </c:pt>
                <c:pt idx="2452">
                  <c:v>981.2</c:v>
                </c:pt>
                <c:pt idx="2453">
                  <c:v>981.6</c:v>
                </c:pt>
                <c:pt idx="2454">
                  <c:v>982</c:v>
                </c:pt>
                <c:pt idx="2455">
                  <c:v>982.4</c:v>
                </c:pt>
                <c:pt idx="2456">
                  <c:v>982.8</c:v>
                </c:pt>
                <c:pt idx="2457">
                  <c:v>983.2</c:v>
                </c:pt>
                <c:pt idx="2458">
                  <c:v>983.6</c:v>
                </c:pt>
                <c:pt idx="2459">
                  <c:v>984</c:v>
                </c:pt>
                <c:pt idx="2460">
                  <c:v>984.4</c:v>
                </c:pt>
                <c:pt idx="2461">
                  <c:v>984.8</c:v>
                </c:pt>
                <c:pt idx="2462">
                  <c:v>985.2</c:v>
                </c:pt>
                <c:pt idx="2463">
                  <c:v>985.6</c:v>
                </c:pt>
                <c:pt idx="2464">
                  <c:v>986</c:v>
                </c:pt>
                <c:pt idx="2465">
                  <c:v>986.4</c:v>
                </c:pt>
                <c:pt idx="2466">
                  <c:v>986.8</c:v>
                </c:pt>
                <c:pt idx="2467">
                  <c:v>987.2</c:v>
                </c:pt>
                <c:pt idx="2468">
                  <c:v>987.6</c:v>
                </c:pt>
                <c:pt idx="2469">
                  <c:v>988</c:v>
                </c:pt>
                <c:pt idx="2470">
                  <c:v>988.4</c:v>
                </c:pt>
                <c:pt idx="2471">
                  <c:v>988.8</c:v>
                </c:pt>
                <c:pt idx="2472">
                  <c:v>989.2</c:v>
                </c:pt>
                <c:pt idx="2473">
                  <c:v>989.6</c:v>
                </c:pt>
                <c:pt idx="2474">
                  <c:v>990</c:v>
                </c:pt>
                <c:pt idx="2475">
                  <c:v>990.4</c:v>
                </c:pt>
                <c:pt idx="2476">
                  <c:v>990.8</c:v>
                </c:pt>
                <c:pt idx="2477">
                  <c:v>991.2</c:v>
                </c:pt>
                <c:pt idx="2478">
                  <c:v>991.6</c:v>
                </c:pt>
                <c:pt idx="2479">
                  <c:v>992</c:v>
                </c:pt>
                <c:pt idx="2480">
                  <c:v>992.4</c:v>
                </c:pt>
                <c:pt idx="2481">
                  <c:v>992.8</c:v>
                </c:pt>
                <c:pt idx="2482">
                  <c:v>993.2</c:v>
                </c:pt>
                <c:pt idx="2483">
                  <c:v>993.6</c:v>
                </c:pt>
                <c:pt idx="2484">
                  <c:v>994</c:v>
                </c:pt>
                <c:pt idx="2485">
                  <c:v>994.4</c:v>
                </c:pt>
                <c:pt idx="2486">
                  <c:v>994.8</c:v>
                </c:pt>
                <c:pt idx="2487">
                  <c:v>995.2</c:v>
                </c:pt>
                <c:pt idx="2488">
                  <c:v>995.6</c:v>
                </c:pt>
                <c:pt idx="2489">
                  <c:v>996</c:v>
                </c:pt>
                <c:pt idx="2490">
                  <c:v>996.4</c:v>
                </c:pt>
                <c:pt idx="2491">
                  <c:v>996.8</c:v>
                </c:pt>
                <c:pt idx="2492">
                  <c:v>997.2</c:v>
                </c:pt>
                <c:pt idx="2493">
                  <c:v>997.6</c:v>
                </c:pt>
                <c:pt idx="2494">
                  <c:v>998</c:v>
                </c:pt>
                <c:pt idx="2495">
                  <c:v>998.4</c:v>
                </c:pt>
                <c:pt idx="2496">
                  <c:v>998.8</c:v>
                </c:pt>
                <c:pt idx="2497">
                  <c:v>999.2</c:v>
                </c:pt>
                <c:pt idx="2498">
                  <c:v>999.6</c:v>
                </c:pt>
                <c:pt idx="2499">
                  <c:v>1000</c:v>
                </c:pt>
                <c:pt idx="2500">
                  <c:v>1000.4</c:v>
                </c:pt>
                <c:pt idx="2501">
                  <c:v>1000.8</c:v>
                </c:pt>
                <c:pt idx="2502">
                  <c:v>1001.2</c:v>
                </c:pt>
                <c:pt idx="2503">
                  <c:v>1001.6</c:v>
                </c:pt>
                <c:pt idx="2504">
                  <c:v>1002</c:v>
                </c:pt>
                <c:pt idx="2505">
                  <c:v>1002.4</c:v>
                </c:pt>
                <c:pt idx="2506">
                  <c:v>1002.8</c:v>
                </c:pt>
                <c:pt idx="2507">
                  <c:v>1003.2</c:v>
                </c:pt>
                <c:pt idx="2508">
                  <c:v>1003.6</c:v>
                </c:pt>
                <c:pt idx="2509">
                  <c:v>1004</c:v>
                </c:pt>
                <c:pt idx="2510">
                  <c:v>1004.4</c:v>
                </c:pt>
                <c:pt idx="2511">
                  <c:v>1004.8</c:v>
                </c:pt>
                <c:pt idx="2512">
                  <c:v>1005.2</c:v>
                </c:pt>
                <c:pt idx="2513">
                  <c:v>1005.6</c:v>
                </c:pt>
                <c:pt idx="2514">
                  <c:v>1006</c:v>
                </c:pt>
                <c:pt idx="2515">
                  <c:v>1006.4</c:v>
                </c:pt>
                <c:pt idx="2516">
                  <c:v>1006.8</c:v>
                </c:pt>
                <c:pt idx="2517">
                  <c:v>1007.2</c:v>
                </c:pt>
                <c:pt idx="2518">
                  <c:v>1007.6</c:v>
                </c:pt>
                <c:pt idx="2519">
                  <c:v>1008</c:v>
                </c:pt>
                <c:pt idx="2520">
                  <c:v>1008.4</c:v>
                </c:pt>
                <c:pt idx="2521">
                  <c:v>1008.8</c:v>
                </c:pt>
                <c:pt idx="2522">
                  <c:v>1009.2</c:v>
                </c:pt>
                <c:pt idx="2523">
                  <c:v>1009.6</c:v>
                </c:pt>
                <c:pt idx="2524">
                  <c:v>1010</c:v>
                </c:pt>
                <c:pt idx="2525">
                  <c:v>1010.4</c:v>
                </c:pt>
                <c:pt idx="2526">
                  <c:v>1010.8</c:v>
                </c:pt>
                <c:pt idx="2527">
                  <c:v>1011.2</c:v>
                </c:pt>
                <c:pt idx="2528">
                  <c:v>1011.6</c:v>
                </c:pt>
                <c:pt idx="2529">
                  <c:v>1012</c:v>
                </c:pt>
                <c:pt idx="2530">
                  <c:v>1012.4</c:v>
                </c:pt>
                <c:pt idx="2531">
                  <c:v>1012.8</c:v>
                </c:pt>
                <c:pt idx="2532">
                  <c:v>1013.2</c:v>
                </c:pt>
                <c:pt idx="2533">
                  <c:v>1013.6</c:v>
                </c:pt>
                <c:pt idx="2534">
                  <c:v>1014</c:v>
                </c:pt>
                <c:pt idx="2535">
                  <c:v>1014.4</c:v>
                </c:pt>
                <c:pt idx="2536">
                  <c:v>1014.8</c:v>
                </c:pt>
                <c:pt idx="2537">
                  <c:v>1015.2</c:v>
                </c:pt>
                <c:pt idx="2538">
                  <c:v>1015.6</c:v>
                </c:pt>
                <c:pt idx="2539">
                  <c:v>1016</c:v>
                </c:pt>
                <c:pt idx="2540">
                  <c:v>1016.4</c:v>
                </c:pt>
                <c:pt idx="2541">
                  <c:v>1016.8</c:v>
                </c:pt>
                <c:pt idx="2542">
                  <c:v>1017.2</c:v>
                </c:pt>
                <c:pt idx="2543">
                  <c:v>1017.6</c:v>
                </c:pt>
                <c:pt idx="2544">
                  <c:v>1018</c:v>
                </c:pt>
                <c:pt idx="2545">
                  <c:v>1018.4</c:v>
                </c:pt>
                <c:pt idx="2546">
                  <c:v>1018.8</c:v>
                </c:pt>
                <c:pt idx="2547">
                  <c:v>1019.2</c:v>
                </c:pt>
                <c:pt idx="2548">
                  <c:v>1019.6</c:v>
                </c:pt>
                <c:pt idx="2549">
                  <c:v>1020</c:v>
                </c:pt>
                <c:pt idx="2550">
                  <c:v>1020.4</c:v>
                </c:pt>
                <c:pt idx="2551">
                  <c:v>1020.8</c:v>
                </c:pt>
                <c:pt idx="2552">
                  <c:v>1021.2</c:v>
                </c:pt>
                <c:pt idx="2553">
                  <c:v>1021.6</c:v>
                </c:pt>
                <c:pt idx="2554">
                  <c:v>1022</c:v>
                </c:pt>
                <c:pt idx="2555">
                  <c:v>1022.4</c:v>
                </c:pt>
                <c:pt idx="2556">
                  <c:v>1022.8</c:v>
                </c:pt>
                <c:pt idx="2557">
                  <c:v>1023.2</c:v>
                </c:pt>
                <c:pt idx="2558">
                  <c:v>1023.6</c:v>
                </c:pt>
                <c:pt idx="2559">
                  <c:v>1024</c:v>
                </c:pt>
                <c:pt idx="2560">
                  <c:v>1024.4000000000001</c:v>
                </c:pt>
                <c:pt idx="2561">
                  <c:v>1024.8</c:v>
                </c:pt>
                <c:pt idx="2562">
                  <c:v>1025.2</c:v>
                </c:pt>
                <c:pt idx="2563">
                  <c:v>1025.5999999999999</c:v>
                </c:pt>
                <c:pt idx="2564">
                  <c:v>1026</c:v>
                </c:pt>
                <c:pt idx="2565">
                  <c:v>1026.4000000000001</c:v>
                </c:pt>
                <c:pt idx="2566">
                  <c:v>1026.8</c:v>
                </c:pt>
                <c:pt idx="2567">
                  <c:v>1027.2</c:v>
                </c:pt>
                <c:pt idx="2568">
                  <c:v>1027.5999999999999</c:v>
                </c:pt>
                <c:pt idx="2569">
                  <c:v>1028</c:v>
                </c:pt>
                <c:pt idx="2570">
                  <c:v>1028.4000000000001</c:v>
                </c:pt>
                <c:pt idx="2571">
                  <c:v>1028.8</c:v>
                </c:pt>
                <c:pt idx="2572">
                  <c:v>1029.2</c:v>
                </c:pt>
                <c:pt idx="2573">
                  <c:v>1029.5999999999999</c:v>
                </c:pt>
                <c:pt idx="2574">
                  <c:v>1030</c:v>
                </c:pt>
                <c:pt idx="2575">
                  <c:v>1030.4000000000001</c:v>
                </c:pt>
                <c:pt idx="2576">
                  <c:v>1030.8</c:v>
                </c:pt>
                <c:pt idx="2577">
                  <c:v>1031.2</c:v>
                </c:pt>
                <c:pt idx="2578">
                  <c:v>1031.5999999999999</c:v>
                </c:pt>
                <c:pt idx="2579">
                  <c:v>1032</c:v>
                </c:pt>
                <c:pt idx="2580">
                  <c:v>1032.4000000000001</c:v>
                </c:pt>
                <c:pt idx="2581">
                  <c:v>1032.8</c:v>
                </c:pt>
                <c:pt idx="2582">
                  <c:v>1033.2</c:v>
                </c:pt>
                <c:pt idx="2583">
                  <c:v>1033.5999999999999</c:v>
                </c:pt>
                <c:pt idx="2584">
                  <c:v>1034</c:v>
                </c:pt>
                <c:pt idx="2585">
                  <c:v>1034.4000000000001</c:v>
                </c:pt>
                <c:pt idx="2586">
                  <c:v>1034.8</c:v>
                </c:pt>
                <c:pt idx="2587">
                  <c:v>1035.2</c:v>
                </c:pt>
                <c:pt idx="2588">
                  <c:v>1035.5999999999999</c:v>
                </c:pt>
                <c:pt idx="2589">
                  <c:v>1036</c:v>
                </c:pt>
                <c:pt idx="2590">
                  <c:v>1036.4000000000001</c:v>
                </c:pt>
                <c:pt idx="2591">
                  <c:v>1036.8</c:v>
                </c:pt>
                <c:pt idx="2592">
                  <c:v>1037.2</c:v>
                </c:pt>
                <c:pt idx="2593">
                  <c:v>1037.5999999999999</c:v>
                </c:pt>
                <c:pt idx="2594">
                  <c:v>1038</c:v>
                </c:pt>
                <c:pt idx="2595">
                  <c:v>1038.4000000000001</c:v>
                </c:pt>
                <c:pt idx="2596">
                  <c:v>1038.8</c:v>
                </c:pt>
                <c:pt idx="2597">
                  <c:v>1039.2</c:v>
                </c:pt>
                <c:pt idx="2598">
                  <c:v>1039.5999999999999</c:v>
                </c:pt>
                <c:pt idx="2599">
                  <c:v>1040</c:v>
                </c:pt>
                <c:pt idx="2600">
                  <c:v>1040.4000000000001</c:v>
                </c:pt>
                <c:pt idx="2601">
                  <c:v>1040.8</c:v>
                </c:pt>
                <c:pt idx="2602">
                  <c:v>1041.2</c:v>
                </c:pt>
                <c:pt idx="2603">
                  <c:v>1041.5999999999999</c:v>
                </c:pt>
                <c:pt idx="2604">
                  <c:v>1042</c:v>
                </c:pt>
                <c:pt idx="2605">
                  <c:v>1042.4000000000001</c:v>
                </c:pt>
                <c:pt idx="2606">
                  <c:v>1042.8</c:v>
                </c:pt>
                <c:pt idx="2607">
                  <c:v>1043.2</c:v>
                </c:pt>
                <c:pt idx="2608">
                  <c:v>1043.5999999999999</c:v>
                </c:pt>
                <c:pt idx="2609">
                  <c:v>1044</c:v>
                </c:pt>
                <c:pt idx="2610">
                  <c:v>1044.4000000000001</c:v>
                </c:pt>
                <c:pt idx="2611">
                  <c:v>1044.8</c:v>
                </c:pt>
                <c:pt idx="2612">
                  <c:v>1045.2</c:v>
                </c:pt>
                <c:pt idx="2613">
                  <c:v>1045.5999999999999</c:v>
                </c:pt>
                <c:pt idx="2614">
                  <c:v>1046</c:v>
                </c:pt>
                <c:pt idx="2615">
                  <c:v>1046.4000000000001</c:v>
                </c:pt>
                <c:pt idx="2616">
                  <c:v>1046.8</c:v>
                </c:pt>
                <c:pt idx="2617">
                  <c:v>1047.2</c:v>
                </c:pt>
                <c:pt idx="2618">
                  <c:v>1047.5999999999999</c:v>
                </c:pt>
                <c:pt idx="2619">
                  <c:v>1048</c:v>
                </c:pt>
                <c:pt idx="2620">
                  <c:v>1048.4000000000001</c:v>
                </c:pt>
                <c:pt idx="2621">
                  <c:v>1048.8</c:v>
                </c:pt>
                <c:pt idx="2622">
                  <c:v>1049.2</c:v>
                </c:pt>
                <c:pt idx="2623">
                  <c:v>1049.5999999999999</c:v>
                </c:pt>
                <c:pt idx="2624">
                  <c:v>1050</c:v>
                </c:pt>
                <c:pt idx="2625">
                  <c:v>1050.4000000000001</c:v>
                </c:pt>
                <c:pt idx="2626">
                  <c:v>1050.8</c:v>
                </c:pt>
                <c:pt idx="2627">
                  <c:v>1051.2</c:v>
                </c:pt>
                <c:pt idx="2628">
                  <c:v>1051.5999999999999</c:v>
                </c:pt>
                <c:pt idx="2629">
                  <c:v>1052</c:v>
                </c:pt>
                <c:pt idx="2630">
                  <c:v>1052.4000000000001</c:v>
                </c:pt>
                <c:pt idx="2631">
                  <c:v>1052.8</c:v>
                </c:pt>
                <c:pt idx="2632">
                  <c:v>1053.2</c:v>
                </c:pt>
                <c:pt idx="2633">
                  <c:v>1053.5999999999999</c:v>
                </c:pt>
                <c:pt idx="2634">
                  <c:v>1054</c:v>
                </c:pt>
                <c:pt idx="2635">
                  <c:v>1054.4000000000001</c:v>
                </c:pt>
                <c:pt idx="2636">
                  <c:v>1054.8</c:v>
                </c:pt>
                <c:pt idx="2637">
                  <c:v>1055.2</c:v>
                </c:pt>
                <c:pt idx="2638">
                  <c:v>1055.5999999999999</c:v>
                </c:pt>
                <c:pt idx="2639">
                  <c:v>1056</c:v>
                </c:pt>
                <c:pt idx="2640">
                  <c:v>1056.4000000000001</c:v>
                </c:pt>
                <c:pt idx="2641">
                  <c:v>1056.8</c:v>
                </c:pt>
                <c:pt idx="2642">
                  <c:v>1057.2</c:v>
                </c:pt>
                <c:pt idx="2643">
                  <c:v>1057.5999999999999</c:v>
                </c:pt>
                <c:pt idx="2644">
                  <c:v>1058</c:v>
                </c:pt>
                <c:pt idx="2645">
                  <c:v>1058.4000000000001</c:v>
                </c:pt>
                <c:pt idx="2646">
                  <c:v>1058.8</c:v>
                </c:pt>
                <c:pt idx="2647">
                  <c:v>1059.2</c:v>
                </c:pt>
                <c:pt idx="2648">
                  <c:v>1059.5999999999999</c:v>
                </c:pt>
                <c:pt idx="2649">
                  <c:v>1060</c:v>
                </c:pt>
                <c:pt idx="2650">
                  <c:v>1060.4000000000001</c:v>
                </c:pt>
                <c:pt idx="2651">
                  <c:v>1060.8</c:v>
                </c:pt>
                <c:pt idx="2652">
                  <c:v>1061.2</c:v>
                </c:pt>
                <c:pt idx="2653">
                  <c:v>1061.5999999999999</c:v>
                </c:pt>
                <c:pt idx="2654">
                  <c:v>1062</c:v>
                </c:pt>
                <c:pt idx="2655">
                  <c:v>1062.4000000000001</c:v>
                </c:pt>
                <c:pt idx="2656">
                  <c:v>1062.8</c:v>
                </c:pt>
                <c:pt idx="2657">
                  <c:v>1063.2</c:v>
                </c:pt>
                <c:pt idx="2658">
                  <c:v>1063.5999999999999</c:v>
                </c:pt>
                <c:pt idx="2659">
                  <c:v>1064</c:v>
                </c:pt>
                <c:pt idx="2660">
                  <c:v>1064.4000000000001</c:v>
                </c:pt>
                <c:pt idx="2661">
                  <c:v>1064.8</c:v>
                </c:pt>
                <c:pt idx="2662">
                  <c:v>1065.2</c:v>
                </c:pt>
                <c:pt idx="2663">
                  <c:v>1065.5999999999999</c:v>
                </c:pt>
                <c:pt idx="2664">
                  <c:v>1066</c:v>
                </c:pt>
                <c:pt idx="2665">
                  <c:v>1066.4000000000001</c:v>
                </c:pt>
                <c:pt idx="2666">
                  <c:v>1066.8</c:v>
                </c:pt>
                <c:pt idx="2667">
                  <c:v>1067.2</c:v>
                </c:pt>
                <c:pt idx="2668">
                  <c:v>1067.5999999999999</c:v>
                </c:pt>
                <c:pt idx="2669">
                  <c:v>1068</c:v>
                </c:pt>
                <c:pt idx="2670">
                  <c:v>1068.4000000000001</c:v>
                </c:pt>
                <c:pt idx="2671">
                  <c:v>1068.8</c:v>
                </c:pt>
                <c:pt idx="2672">
                  <c:v>1069.2</c:v>
                </c:pt>
                <c:pt idx="2673">
                  <c:v>1069.5999999999999</c:v>
                </c:pt>
                <c:pt idx="2674">
                  <c:v>1070</c:v>
                </c:pt>
                <c:pt idx="2675">
                  <c:v>1070.4000000000001</c:v>
                </c:pt>
                <c:pt idx="2676">
                  <c:v>1070.8</c:v>
                </c:pt>
                <c:pt idx="2677">
                  <c:v>1071.2</c:v>
                </c:pt>
                <c:pt idx="2678">
                  <c:v>1071.5999999999999</c:v>
                </c:pt>
                <c:pt idx="2679">
                  <c:v>1072</c:v>
                </c:pt>
                <c:pt idx="2680">
                  <c:v>1072.4000000000001</c:v>
                </c:pt>
                <c:pt idx="2681">
                  <c:v>1072.8</c:v>
                </c:pt>
                <c:pt idx="2682">
                  <c:v>1073.2</c:v>
                </c:pt>
                <c:pt idx="2683">
                  <c:v>1073.5999999999999</c:v>
                </c:pt>
                <c:pt idx="2684">
                  <c:v>1074</c:v>
                </c:pt>
                <c:pt idx="2685">
                  <c:v>1074.4000000000001</c:v>
                </c:pt>
                <c:pt idx="2686">
                  <c:v>1074.8</c:v>
                </c:pt>
                <c:pt idx="2687">
                  <c:v>1075.2</c:v>
                </c:pt>
                <c:pt idx="2688">
                  <c:v>1075.5999999999999</c:v>
                </c:pt>
                <c:pt idx="2689">
                  <c:v>1076</c:v>
                </c:pt>
                <c:pt idx="2690">
                  <c:v>1076.4000000000001</c:v>
                </c:pt>
                <c:pt idx="2691">
                  <c:v>1076.8</c:v>
                </c:pt>
                <c:pt idx="2692">
                  <c:v>1077.2</c:v>
                </c:pt>
                <c:pt idx="2693">
                  <c:v>1077.5999999999999</c:v>
                </c:pt>
                <c:pt idx="2694">
                  <c:v>1078</c:v>
                </c:pt>
                <c:pt idx="2695">
                  <c:v>1078.4000000000001</c:v>
                </c:pt>
                <c:pt idx="2696">
                  <c:v>1078.8</c:v>
                </c:pt>
                <c:pt idx="2697">
                  <c:v>1079.2</c:v>
                </c:pt>
                <c:pt idx="2698">
                  <c:v>1079.5999999999999</c:v>
                </c:pt>
                <c:pt idx="2699">
                  <c:v>1080</c:v>
                </c:pt>
                <c:pt idx="2700">
                  <c:v>1080.4000000000001</c:v>
                </c:pt>
                <c:pt idx="2701">
                  <c:v>1080.8</c:v>
                </c:pt>
                <c:pt idx="2702">
                  <c:v>1081.2</c:v>
                </c:pt>
                <c:pt idx="2703">
                  <c:v>1081.5999999999999</c:v>
                </c:pt>
                <c:pt idx="2704">
                  <c:v>1082</c:v>
                </c:pt>
                <c:pt idx="2705">
                  <c:v>1082.4000000000001</c:v>
                </c:pt>
                <c:pt idx="2706">
                  <c:v>1082.8</c:v>
                </c:pt>
                <c:pt idx="2707">
                  <c:v>1083.2</c:v>
                </c:pt>
                <c:pt idx="2708">
                  <c:v>1083.5999999999999</c:v>
                </c:pt>
                <c:pt idx="2709">
                  <c:v>1084</c:v>
                </c:pt>
                <c:pt idx="2710">
                  <c:v>1084.4000000000001</c:v>
                </c:pt>
                <c:pt idx="2711">
                  <c:v>1084.8</c:v>
                </c:pt>
                <c:pt idx="2712">
                  <c:v>1085.2</c:v>
                </c:pt>
                <c:pt idx="2713">
                  <c:v>1085.5999999999999</c:v>
                </c:pt>
                <c:pt idx="2714">
                  <c:v>1086</c:v>
                </c:pt>
                <c:pt idx="2715">
                  <c:v>1086.4000000000001</c:v>
                </c:pt>
                <c:pt idx="2716">
                  <c:v>1086.8</c:v>
                </c:pt>
                <c:pt idx="2717">
                  <c:v>1087.2</c:v>
                </c:pt>
                <c:pt idx="2718">
                  <c:v>1087.5999999999999</c:v>
                </c:pt>
                <c:pt idx="2719">
                  <c:v>1088</c:v>
                </c:pt>
                <c:pt idx="2720">
                  <c:v>1088.4000000000001</c:v>
                </c:pt>
                <c:pt idx="2721">
                  <c:v>1088.8</c:v>
                </c:pt>
                <c:pt idx="2722">
                  <c:v>1089.2</c:v>
                </c:pt>
                <c:pt idx="2723">
                  <c:v>1089.5999999999999</c:v>
                </c:pt>
                <c:pt idx="2724">
                  <c:v>1090</c:v>
                </c:pt>
                <c:pt idx="2725">
                  <c:v>1090.4000000000001</c:v>
                </c:pt>
                <c:pt idx="2726">
                  <c:v>1090.8</c:v>
                </c:pt>
                <c:pt idx="2727">
                  <c:v>1091.2</c:v>
                </c:pt>
                <c:pt idx="2728">
                  <c:v>1091.5999999999999</c:v>
                </c:pt>
                <c:pt idx="2729">
                  <c:v>1092</c:v>
                </c:pt>
                <c:pt idx="2730">
                  <c:v>1092.4000000000001</c:v>
                </c:pt>
                <c:pt idx="2731">
                  <c:v>1092.8</c:v>
                </c:pt>
                <c:pt idx="2732">
                  <c:v>1093.2</c:v>
                </c:pt>
                <c:pt idx="2733">
                  <c:v>1093.5999999999999</c:v>
                </c:pt>
                <c:pt idx="2734">
                  <c:v>1094</c:v>
                </c:pt>
                <c:pt idx="2735">
                  <c:v>1094.4000000000001</c:v>
                </c:pt>
                <c:pt idx="2736">
                  <c:v>1094.8</c:v>
                </c:pt>
                <c:pt idx="2737">
                  <c:v>1095.2</c:v>
                </c:pt>
                <c:pt idx="2738">
                  <c:v>1095.5999999999999</c:v>
                </c:pt>
                <c:pt idx="2739">
                  <c:v>1096</c:v>
                </c:pt>
                <c:pt idx="2740">
                  <c:v>1096.4000000000001</c:v>
                </c:pt>
                <c:pt idx="2741">
                  <c:v>1096.8</c:v>
                </c:pt>
                <c:pt idx="2742">
                  <c:v>1097.2</c:v>
                </c:pt>
                <c:pt idx="2743">
                  <c:v>1097.5999999999999</c:v>
                </c:pt>
                <c:pt idx="2744">
                  <c:v>1098</c:v>
                </c:pt>
                <c:pt idx="2745">
                  <c:v>1098.4000000000001</c:v>
                </c:pt>
                <c:pt idx="2746">
                  <c:v>1098.8</c:v>
                </c:pt>
                <c:pt idx="2747">
                  <c:v>1099.2</c:v>
                </c:pt>
                <c:pt idx="2748">
                  <c:v>1099.5999999999999</c:v>
                </c:pt>
                <c:pt idx="2749">
                  <c:v>1100</c:v>
                </c:pt>
                <c:pt idx="2750">
                  <c:v>1100.4000000000001</c:v>
                </c:pt>
                <c:pt idx="2751">
                  <c:v>1100.8</c:v>
                </c:pt>
                <c:pt idx="2752">
                  <c:v>1101.2</c:v>
                </c:pt>
                <c:pt idx="2753">
                  <c:v>1101.5999999999999</c:v>
                </c:pt>
                <c:pt idx="2754">
                  <c:v>1102</c:v>
                </c:pt>
                <c:pt idx="2755">
                  <c:v>1102.4000000000001</c:v>
                </c:pt>
                <c:pt idx="2756">
                  <c:v>1102.8</c:v>
                </c:pt>
                <c:pt idx="2757">
                  <c:v>1103.2</c:v>
                </c:pt>
                <c:pt idx="2758">
                  <c:v>1103.5999999999999</c:v>
                </c:pt>
                <c:pt idx="2759">
                  <c:v>1104</c:v>
                </c:pt>
                <c:pt idx="2760">
                  <c:v>1104.4000000000001</c:v>
                </c:pt>
                <c:pt idx="2761">
                  <c:v>1104.8</c:v>
                </c:pt>
                <c:pt idx="2762">
                  <c:v>1105.2</c:v>
                </c:pt>
                <c:pt idx="2763">
                  <c:v>1105.5999999999999</c:v>
                </c:pt>
                <c:pt idx="2764">
                  <c:v>1106</c:v>
                </c:pt>
                <c:pt idx="2765">
                  <c:v>1106.4000000000001</c:v>
                </c:pt>
                <c:pt idx="2766">
                  <c:v>1106.8</c:v>
                </c:pt>
                <c:pt idx="2767">
                  <c:v>1107.2</c:v>
                </c:pt>
                <c:pt idx="2768">
                  <c:v>1107.5999999999999</c:v>
                </c:pt>
                <c:pt idx="2769">
                  <c:v>1108</c:v>
                </c:pt>
                <c:pt idx="2770">
                  <c:v>1108.4000000000001</c:v>
                </c:pt>
                <c:pt idx="2771">
                  <c:v>1108.8</c:v>
                </c:pt>
                <c:pt idx="2772">
                  <c:v>1109.2</c:v>
                </c:pt>
                <c:pt idx="2773">
                  <c:v>1109.5999999999999</c:v>
                </c:pt>
                <c:pt idx="2774">
                  <c:v>1110</c:v>
                </c:pt>
                <c:pt idx="2775">
                  <c:v>1110.4000000000001</c:v>
                </c:pt>
                <c:pt idx="2776">
                  <c:v>1110.8</c:v>
                </c:pt>
                <c:pt idx="2777">
                  <c:v>1111.2</c:v>
                </c:pt>
                <c:pt idx="2778">
                  <c:v>1111.5999999999999</c:v>
                </c:pt>
                <c:pt idx="2779">
                  <c:v>1112</c:v>
                </c:pt>
                <c:pt idx="2780">
                  <c:v>1112.4000000000001</c:v>
                </c:pt>
                <c:pt idx="2781">
                  <c:v>1112.8</c:v>
                </c:pt>
                <c:pt idx="2782">
                  <c:v>1113.2</c:v>
                </c:pt>
                <c:pt idx="2783">
                  <c:v>1113.5999999999999</c:v>
                </c:pt>
                <c:pt idx="2784">
                  <c:v>1114</c:v>
                </c:pt>
                <c:pt idx="2785">
                  <c:v>1114.4000000000001</c:v>
                </c:pt>
                <c:pt idx="2786">
                  <c:v>1114.8</c:v>
                </c:pt>
                <c:pt idx="2787">
                  <c:v>1115.2</c:v>
                </c:pt>
                <c:pt idx="2788">
                  <c:v>1115.5999999999999</c:v>
                </c:pt>
                <c:pt idx="2789">
                  <c:v>1116</c:v>
                </c:pt>
                <c:pt idx="2790">
                  <c:v>1116.4000000000001</c:v>
                </c:pt>
                <c:pt idx="2791">
                  <c:v>1116.8</c:v>
                </c:pt>
                <c:pt idx="2792">
                  <c:v>1117.2</c:v>
                </c:pt>
                <c:pt idx="2793">
                  <c:v>1117.5999999999999</c:v>
                </c:pt>
                <c:pt idx="2794">
                  <c:v>1118</c:v>
                </c:pt>
                <c:pt idx="2795">
                  <c:v>1118.4000000000001</c:v>
                </c:pt>
                <c:pt idx="2796">
                  <c:v>1118.8</c:v>
                </c:pt>
                <c:pt idx="2797">
                  <c:v>1119.2</c:v>
                </c:pt>
                <c:pt idx="2798">
                  <c:v>1119.5999999999999</c:v>
                </c:pt>
                <c:pt idx="2799">
                  <c:v>1120</c:v>
                </c:pt>
                <c:pt idx="2800">
                  <c:v>1120.4000000000001</c:v>
                </c:pt>
                <c:pt idx="2801">
                  <c:v>1120.8</c:v>
                </c:pt>
                <c:pt idx="2802">
                  <c:v>1121.2</c:v>
                </c:pt>
                <c:pt idx="2803">
                  <c:v>1121.5999999999999</c:v>
                </c:pt>
                <c:pt idx="2804">
                  <c:v>1122</c:v>
                </c:pt>
                <c:pt idx="2805">
                  <c:v>1122.4000000000001</c:v>
                </c:pt>
                <c:pt idx="2806">
                  <c:v>1122.8</c:v>
                </c:pt>
                <c:pt idx="2807">
                  <c:v>1123.2</c:v>
                </c:pt>
                <c:pt idx="2808">
                  <c:v>1123.5999999999999</c:v>
                </c:pt>
                <c:pt idx="2809">
                  <c:v>1124</c:v>
                </c:pt>
                <c:pt idx="2810">
                  <c:v>1124.4000000000001</c:v>
                </c:pt>
                <c:pt idx="2811">
                  <c:v>1124.8</c:v>
                </c:pt>
                <c:pt idx="2812">
                  <c:v>1125.2</c:v>
                </c:pt>
                <c:pt idx="2813">
                  <c:v>1125.5999999999999</c:v>
                </c:pt>
                <c:pt idx="2814">
                  <c:v>1126</c:v>
                </c:pt>
                <c:pt idx="2815">
                  <c:v>1126.4000000000001</c:v>
                </c:pt>
                <c:pt idx="2816">
                  <c:v>1126.8</c:v>
                </c:pt>
                <c:pt idx="2817">
                  <c:v>1127.2</c:v>
                </c:pt>
                <c:pt idx="2818">
                  <c:v>1127.5999999999999</c:v>
                </c:pt>
                <c:pt idx="2819">
                  <c:v>1128</c:v>
                </c:pt>
                <c:pt idx="2820">
                  <c:v>1128.4000000000001</c:v>
                </c:pt>
                <c:pt idx="2821">
                  <c:v>1128.8</c:v>
                </c:pt>
                <c:pt idx="2822">
                  <c:v>1129.2</c:v>
                </c:pt>
                <c:pt idx="2823">
                  <c:v>1129.5999999999999</c:v>
                </c:pt>
                <c:pt idx="2824">
                  <c:v>1130</c:v>
                </c:pt>
                <c:pt idx="2825">
                  <c:v>1130.4000000000001</c:v>
                </c:pt>
                <c:pt idx="2826">
                  <c:v>1130.8</c:v>
                </c:pt>
                <c:pt idx="2827">
                  <c:v>1131.2</c:v>
                </c:pt>
                <c:pt idx="2828">
                  <c:v>1131.5999999999999</c:v>
                </c:pt>
                <c:pt idx="2829">
                  <c:v>1132</c:v>
                </c:pt>
                <c:pt idx="2830">
                  <c:v>1132.4000000000001</c:v>
                </c:pt>
                <c:pt idx="2831">
                  <c:v>1132.8</c:v>
                </c:pt>
                <c:pt idx="2832">
                  <c:v>1133.2</c:v>
                </c:pt>
                <c:pt idx="2833">
                  <c:v>1133.5999999999999</c:v>
                </c:pt>
                <c:pt idx="2834">
                  <c:v>1134</c:v>
                </c:pt>
                <c:pt idx="2835">
                  <c:v>1134.4000000000001</c:v>
                </c:pt>
                <c:pt idx="2836">
                  <c:v>1134.8</c:v>
                </c:pt>
                <c:pt idx="2837">
                  <c:v>1135.2</c:v>
                </c:pt>
                <c:pt idx="2838">
                  <c:v>1135.5999999999999</c:v>
                </c:pt>
                <c:pt idx="2839">
                  <c:v>1136</c:v>
                </c:pt>
                <c:pt idx="2840">
                  <c:v>1136.4000000000001</c:v>
                </c:pt>
                <c:pt idx="2841">
                  <c:v>1136.8</c:v>
                </c:pt>
                <c:pt idx="2842">
                  <c:v>1137.2</c:v>
                </c:pt>
                <c:pt idx="2843">
                  <c:v>1137.5999999999999</c:v>
                </c:pt>
                <c:pt idx="2844">
                  <c:v>1138</c:v>
                </c:pt>
                <c:pt idx="2845">
                  <c:v>1138.4000000000001</c:v>
                </c:pt>
                <c:pt idx="2846">
                  <c:v>1138.8</c:v>
                </c:pt>
                <c:pt idx="2847">
                  <c:v>1139.2</c:v>
                </c:pt>
                <c:pt idx="2848">
                  <c:v>1139.5999999999999</c:v>
                </c:pt>
                <c:pt idx="2849">
                  <c:v>1140</c:v>
                </c:pt>
                <c:pt idx="2850">
                  <c:v>1140.4000000000001</c:v>
                </c:pt>
                <c:pt idx="2851">
                  <c:v>1140.8</c:v>
                </c:pt>
                <c:pt idx="2852">
                  <c:v>1141.2</c:v>
                </c:pt>
                <c:pt idx="2853">
                  <c:v>1141.5999999999999</c:v>
                </c:pt>
                <c:pt idx="2854">
                  <c:v>1142</c:v>
                </c:pt>
                <c:pt idx="2855">
                  <c:v>1142.4000000000001</c:v>
                </c:pt>
                <c:pt idx="2856">
                  <c:v>1142.8</c:v>
                </c:pt>
                <c:pt idx="2857">
                  <c:v>1143.2</c:v>
                </c:pt>
                <c:pt idx="2858">
                  <c:v>1143.5999999999999</c:v>
                </c:pt>
                <c:pt idx="2859">
                  <c:v>1144</c:v>
                </c:pt>
                <c:pt idx="2860">
                  <c:v>1144.4000000000001</c:v>
                </c:pt>
                <c:pt idx="2861">
                  <c:v>1144.8</c:v>
                </c:pt>
                <c:pt idx="2862">
                  <c:v>1145.2</c:v>
                </c:pt>
                <c:pt idx="2863">
                  <c:v>1145.5999999999999</c:v>
                </c:pt>
                <c:pt idx="2864">
                  <c:v>1146</c:v>
                </c:pt>
                <c:pt idx="2865">
                  <c:v>1146.4000000000001</c:v>
                </c:pt>
                <c:pt idx="2866">
                  <c:v>1146.8</c:v>
                </c:pt>
                <c:pt idx="2867">
                  <c:v>1147.2</c:v>
                </c:pt>
                <c:pt idx="2868">
                  <c:v>1147.5999999999999</c:v>
                </c:pt>
                <c:pt idx="2869">
                  <c:v>1148</c:v>
                </c:pt>
                <c:pt idx="2870">
                  <c:v>1148.4000000000001</c:v>
                </c:pt>
                <c:pt idx="2871">
                  <c:v>1148.8</c:v>
                </c:pt>
                <c:pt idx="2872">
                  <c:v>1149.2</c:v>
                </c:pt>
                <c:pt idx="2873">
                  <c:v>1149.5999999999999</c:v>
                </c:pt>
                <c:pt idx="2874">
                  <c:v>1150</c:v>
                </c:pt>
                <c:pt idx="2875">
                  <c:v>1150.4000000000001</c:v>
                </c:pt>
                <c:pt idx="2876">
                  <c:v>1150.8</c:v>
                </c:pt>
                <c:pt idx="2877">
                  <c:v>1151.2</c:v>
                </c:pt>
                <c:pt idx="2878">
                  <c:v>1151.5999999999999</c:v>
                </c:pt>
                <c:pt idx="2879">
                  <c:v>1152</c:v>
                </c:pt>
                <c:pt idx="2880">
                  <c:v>1152.4000000000001</c:v>
                </c:pt>
                <c:pt idx="2881">
                  <c:v>1152.8</c:v>
                </c:pt>
                <c:pt idx="2882">
                  <c:v>1153.2</c:v>
                </c:pt>
                <c:pt idx="2883">
                  <c:v>1153.5999999999999</c:v>
                </c:pt>
                <c:pt idx="2884">
                  <c:v>1154</c:v>
                </c:pt>
                <c:pt idx="2885">
                  <c:v>1154.4000000000001</c:v>
                </c:pt>
                <c:pt idx="2886">
                  <c:v>1154.8</c:v>
                </c:pt>
                <c:pt idx="2887">
                  <c:v>1155.2</c:v>
                </c:pt>
                <c:pt idx="2888">
                  <c:v>1155.5999999999999</c:v>
                </c:pt>
                <c:pt idx="2889">
                  <c:v>1156</c:v>
                </c:pt>
                <c:pt idx="2890">
                  <c:v>1156.4000000000001</c:v>
                </c:pt>
                <c:pt idx="2891">
                  <c:v>1156.8</c:v>
                </c:pt>
                <c:pt idx="2892">
                  <c:v>1157.2</c:v>
                </c:pt>
                <c:pt idx="2893">
                  <c:v>1157.5999999999999</c:v>
                </c:pt>
                <c:pt idx="2894">
                  <c:v>1158</c:v>
                </c:pt>
                <c:pt idx="2895">
                  <c:v>1158.4000000000001</c:v>
                </c:pt>
                <c:pt idx="2896">
                  <c:v>1158.8</c:v>
                </c:pt>
                <c:pt idx="2897">
                  <c:v>1159.2</c:v>
                </c:pt>
                <c:pt idx="2898">
                  <c:v>1159.5999999999999</c:v>
                </c:pt>
                <c:pt idx="2899">
                  <c:v>1160</c:v>
                </c:pt>
                <c:pt idx="2900">
                  <c:v>1160.4000000000001</c:v>
                </c:pt>
                <c:pt idx="2901">
                  <c:v>1160.8</c:v>
                </c:pt>
                <c:pt idx="2902">
                  <c:v>1161.2</c:v>
                </c:pt>
                <c:pt idx="2903">
                  <c:v>1161.5999999999999</c:v>
                </c:pt>
                <c:pt idx="2904">
                  <c:v>1162</c:v>
                </c:pt>
                <c:pt idx="2905">
                  <c:v>1162.4000000000001</c:v>
                </c:pt>
                <c:pt idx="2906">
                  <c:v>1162.8</c:v>
                </c:pt>
                <c:pt idx="2907">
                  <c:v>1163.2</c:v>
                </c:pt>
                <c:pt idx="2908">
                  <c:v>1163.5999999999999</c:v>
                </c:pt>
                <c:pt idx="2909">
                  <c:v>1164</c:v>
                </c:pt>
                <c:pt idx="2910">
                  <c:v>1164.4000000000001</c:v>
                </c:pt>
                <c:pt idx="2911">
                  <c:v>1164.8</c:v>
                </c:pt>
                <c:pt idx="2912">
                  <c:v>1165.2</c:v>
                </c:pt>
                <c:pt idx="2913">
                  <c:v>1165.5999999999999</c:v>
                </c:pt>
                <c:pt idx="2914">
                  <c:v>1166</c:v>
                </c:pt>
                <c:pt idx="2915">
                  <c:v>1166.4000000000001</c:v>
                </c:pt>
                <c:pt idx="2916">
                  <c:v>1166.8</c:v>
                </c:pt>
                <c:pt idx="2917">
                  <c:v>1167.2</c:v>
                </c:pt>
                <c:pt idx="2918">
                  <c:v>1167.5999999999999</c:v>
                </c:pt>
                <c:pt idx="2919">
                  <c:v>1168</c:v>
                </c:pt>
                <c:pt idx="2920">
                  <c:v>1168.4000000000001</c:v>
                </c:pt>
                <c:pt idx="2921">
                  <c:v>1168.8</c:v>
                </c:pt>
                <c:pt idx="2922">
                  <c:v>1169.2</c:v>
                </c:pt>
                <c:pt idx="2923">
                  <c:v>1169.5999999999999</c:v>
                </c:pt>
                <c:pt idx="2924">
                  <c:v>1170</c:v>
                </c:pt>
                <c:pt idx="2925">
                  <c:v>1170.4000000000001</c:v>
                </c:pt>
                <c:pt idx="2926">
                  <c:v>1170.8</c:v>
                </c:pt>
                <c:pt idx="2927">
                  <c:v>1171.2</c:v>
                </c:pt>
                <c:pt idx="2928">
                  <c:v>1171.5999999999999</c:v>
                </c:pt>
                <c:pt idx="2929">
                  <c:v>1172</c:v>
                </c:pt>
                <c:pt idx="2930">
                  <c:v>1172.4000000000001</c:v>
                </c:pt>
                <c:pt idx="2931">
                  <c:v>1172.8</c:v>
                </c:pt>
                <c:pt idx="2932">
                  <c:v>1173.2</c:v>
                </c:pt>
                <c:pt idx="2933">
                  <c:v>1173.5999999999999</c:v>
                </c:pt>
                <c:pt idx="2934">
                  <c:v>1174</c:v>
                </c:pt>
                <c:pt idx="2935">
                  <c:v>1174.4000000000001</c:v>
                </c:pt>
                <c:pt idx="2936">
                  <c:v>1174.8</c:v>
                </c:pt>
                <c:pt idx="2937">
                  <c:v>1175.2</c:v>
                </c:pt>
                <c:pt idx="2938">
                  <c:v>1175.5999999999999</c:v>
                </c:pt>
                <c:pt idx="2939">
                  <c:v>1176</c:v>
                </c:pt>
                <c:pt idx="2940">
                  <c:v>1176.4000000000001</c:v>
                </c:pt>
                <c:pt idx="2941">
                  <c:v>1176.8</c:v>
                </c:pt>
                <c:pt idx="2942">
                  <c:v>1177.2</c:v>
                </c:pt>
                <c:pt idx="2943">
                  <c:v>1177.5999999999999</c:v>
                </c:pt>
                <c:pt idx="2944">
                  <c:v>1178</c:v>
                </c:pt>
                <c:pt idx="2945">
                  <c:v>1178.4000000000001</c:v>
                </c:pt>
                <c:pt idx="2946">
                  <c:v>1178.8</c:v>
                </c:pt>
                <c:pt idx="2947">
                  <c:v>1179.2</c:v>
                </c:pt>
                <c:pt idx="2948">
                  <c:v>1179.5999999999999</c:v>
                </c:pt>
                <c:pt idx="2949">
                  <c:v>1180</c:v>
                </c:pt>
                <c:pt idx="2950">
                  <c:v>1180.4000000000001</c:v>
                </c:pt>
                <c:pt idx="2951">
                  <c:v>1180.8</c:v>
                </c:pt>
                <c:pt idx="2952">
                  <c:v>1181.2</c:v>
                </c:pt>
                <c:pt idx="2953">
                  <c:v>1181.5999999999999</c:v>
                </c:pt>
                <c:pt idx="2954">
                  <c:v>1182</c:v>
                </c:pt>
                <c:pt idx="2955">
                  <c:v>1182.4000000000001</c:v>
                </c:pt>
                <c:pt idx="2956">
                  <c:v>1182.8</c:v>
                </c:pt>
                <c:pt idx="2957">
                  <c:v>1183.2</c:v>
                </c:pt>
                <c:pt idx="2958">
                  <c:v>1183.5999999999999</c:v>
                </c:pt>
                <c:pt idx="2959">
                  <c:v>1184</c:v>
                </c:pt>
                <c:pt idx="2960">
                  <c:v>1184.4000000000001</c:v>
                </c:pt>
                <c:pt idx="2961">
                  <c:v>1184.8</c:v>
                </c:pt>
                <c:pt idx="2962">
                  <c:v>1185.2</c:v>
                </c:pt>
                <c:pt idx="2963">
                  <c:v>1185.5999999999999</c:v>
                </c:pt>
                <c:pt idx="2964">
                  <c:v>1186</c:v>
                </c:pt>
                <c:pt idx="2965">
                  <c:v>1186.4000000000001</c:v>
                </c:pt>
                <c:pt idx="2966">
                  <c:v>1186.8</c:v>
                </c:pt>
                <c:pt idx="2967">
                  <c:v>1187.2</c:v>
                </c:pt>
                <c:pt idx="2968">
                  <c:v>1187.5999999999999</c:v>
                </c:pt>
                <c:pt idx="2969">
                  <c:v>1188</c:v>
                </c:pt>
                <c:pt idx="2970">
                  <c:v>1188.4000000000001</c:v>
                </c:pt>
                <c:pt idx="2971">
                  <c:v>1188.8</c:v>
                </c:pt>
                <c:pt idx="2972">
                  <c:v>1189.2</c:v>
                </c:pt>
                <c:pt idx="2973">
                  <c:v>1189.5999999999999</c:v>
                </c:pt>
                <c:pt idx="2974">
                  <c:v>1190</c:v>
                </c:pt>
                <c:pt idx="2975">
                  <c:v>1190.4000000000001</c:v>
                </c:pt>
                <c:pt idx="2976">
                  <c:v>1190.8</c:v>
                </c:pt>
                <c:pt idx="2977">
                  <c:v>1191.2</c:v>
                </c:pt>
                <c:pt idx="2978">
                  <c:v>1191.5999999999999</c:v>
                </c:pt>
                <c:pt idx="2979">
                  <c:v>1192</c:v>
                </c:pt>
                <c:pt idx="2980">
                  <c:v>1192.4000000000001</c:v>
                </c:pt>
                <c:pt idx="2981">
                  <c:v>1192.8</c:v>
                </c:pt>
                <c:pt idx="2982">
                  <c:v>1193.2</c:v>
                </c:pt>
                <c:pt idx="2983">
                  <c:v>1193.5999999999999</c:v>
                </c:pt>
                <c:pt idx="2984">
                  <c:v>1194</c:v>
                </c:pt>
                <c:pt idx="2985">
                  <c:v>1194.4000000000001</c:v>
                </c:pt>
                <c:pt idx="2986">
                  <c:v>1194.8</c:v>
                </c:pt>
                <c:pt idx="2987">
                  <c:v>1195.2</c:v>
                </c:pt>
                <c:pt idx="2988">
                  <c:v>1195.5999999999999</c:v>
                </c:pt>
                <c:pt idx="2989">
                  <c:v>1196</c:v>
                </c:pt>
                <c:pt idx="2990">
                  <c:v>1196.4000000000001</c:v>
                </c:pt>
                <c:pt idx="2991">
                  <c:v>1196.8</c:v>
                </c:pt>
                <c:pt idx="2992">
                  <c:v>1197.2</c:v>
                </c:pt>
                <c:pt idx="2993">
                  <c:v>1197.5999999999999</c:v>
                </c:pt>
                <c:pt idx="2994">
                  <c:v>1198</c:v>
                </c:pt>
                <c:pt idx="2995">
                  <c:v>1198.4000000000001</c:v>
                </c:pt>
                <c:pt idx="2996">
                  <c:v>1198.8</c:v>
                </c:pt>
                <c:pt idx="2997">
                  <c:v>1199.2</c:v>
                </c:pt>
                <c:pt idx="2998">
                  <c:v>1199.5999999999999</c:v>
                </c:pt>
                <c:pt idx="2999">
                  <c:v>1200</c:v>
                </c:pt>
                <c:pt idx="3000">
                  <c:v>1200.4000000000001</c:v>
                </c:pt>
                <c:pt idx="3001">
                  <c:v>1200.8</c:v>
                </c:pt>
                <c:pt idx="3002">
                  <c:v>1201.2</c:v>
                </c:pt>
                <c:pt idx="3003">
                  <c:v>1201.5999999999999</c:v>
                </c:pt>
                <c:pt idx="3004">
                  <c:v>1202</c:v>
                </c:pt>
                <c:pt idx="3005">
                  <c:v>1202.4000000000001</c:v>
                </c:pt>
                <c:pt idx="3006">
                  <c:v>1202.8</c:v>
                </c:pt>
                <c:pt idx="3007">
                  <c:v>1203.2</c:v>
                </c:pt>
                <c:pt idx="3008">
                  <c:v>1203.5999999999999</c:v>
                </c:pt>
                <c:pt idx="3009">
                  <c:v>1204</c:v>
                </c:pt>
                <c:pt idx="3010">
                  <c:v>1204.4000000000001</c:v>
                </c:pt>
                <c:pt idx="3011">
                  <c:v>1204.8</c:v>
                </c:pt>
                <c:pt idx="3012">
                  <c:v>1205.2</c:v>
                </c:pt>
                <c:pt idx="3013">
                  <c:v>1205.5999999999999</c:v>
                </c:pt>
                <c:pt idx="3014">
                  <c:v>1206</c:v>
                </c:pt>
                <c:pt idx="3015">
                  <c:v>1206.4000000000001</c:v>
                </c:pt>
                <c:pt idx="3016">
                  <c:v>1206.8</c:v>
                </c:pt>
                <c:pt idx="3017">
                  <c:v>1207.2</c:v>
                </c:pt>
                <c:pt idx="3018">
                  <c:v>1207.5999999999999</c:v>
                </c:pt>
                <c:pt idx="3019">
                  <c:v>1208</c:v>
                </c:pt>
                <c:pt idx="3020">
                  <c:v>1208.4000000000001</c:v>
                </c:pt>
                <c:pt idx="3021">
                  <c:v>1208.8</c:v>
                </c:pt>
                <c:pt idx="3022">
                  <c:v>1209.2</c:v>
                </c:pt>
                <c:pt idx="3023">
                  <c:v>1209.5999999999999</c:v>
                </c:pt>
                <c:pt idx="3024">
                  <c:v>1210</c:v>
                </c:pt>
                <c:pt idx="3025">
                  <c:v>1210.4000000000001</c:v>
                </c:pt>
                <c:pt idx="3026">
                  <c:v>1210.8</c:v>
                </c:pt>
                <c:pt idx="3027">
                  <c:v>1211.2</c:v>
                </c:pt>
                <c:pt idx="3028">
                  <c:v>1211.5999999999999</c:v>
                </c:pt>
                <c:pt idx="3029">
                  <c:v>1212</c:v>
                </c:pt>
                <c:pt idx="3030">
                  <c:v>1212.4000000000001</c:v>
                </c:pt>
                <c:pt idx="3031">
                  <c:v>1212.8</c:v>
                </c:pt>
                <c:pt idx="3032">
                  <c:v>1213.2</c:v>
                </c:pt>
                <c:pt idx="3033">
                  <c:v>1213.5999999999999</c:v>
                </c:pt>
                <c:pt idx="3034">
                  <c:v>1214</c:v>
                </c:pt>
                <c:pt idx="3035">
                  <c:v>1214.4000000000001</c:v>
                </c:pt>
                <c:pt idx="3036">
                  <c:v>1214.8</c:v>
                </c:pt>
                <c:pt idx="3037">
                  <c:v>1215.2</c:v>
                </c:pt>
                <c:pt idx="3038">
                  <c:v>1215.5999999999999</c:v>
                </c:pt>
                <c:pt idx="3039">
                  <c:v>1216</c:v>
                </c:pt>
                <c:pt idx="3040">
                  <c:v>1216.4000000000001</c:v>
                </c:pt>
                <c:pt idx="3041">
                  <c:v>1216.8</c:v>
                </c:pt>
                <c:pt idx="3042">
                  <c:v>1217.2</c:v>
                </c:pt>
                <c:pt idx="3043">
                  <c:v>1217.5999999999999</c:v>
                </c:pt>
                <c:pt idx="3044">
                  <c:v>1218</c:v>
                </c:pt>
                <c:pt idx="3045">
                  <c:v>1218.4000000000001</c:v>
                </c:pt>
                <c:pt idx="3046">
                  <c:v>1218.8</c:v>
                </c:pt>
                <c:pt idx="3047">
                  <c:v>1219.2</c:v>
                </c:pt>
                <c:pt idx="3048">
                  <c:v>1219.5999999999999</c:v>
                </c:pt>
                <c:pt idx="3049">
                  <c:v>1220</c:v>
                </c:pt>
                <c:pt idx="3050">
                  <c:v>1220.4000000000001</c:v>
                </c:pt>
                <c:pt idx="3051">
                  <c:v>1220.8</c:v>
                </c:pt>
                <c:pt idx="3052">
                  <c:v>1221.2</c:v>
                </c:pt>
                <c:pt idx="3053">
                  <c:v>1221.5999999999999</c:v>
                </c:pt>
                <c:pt idx="3054">
                  <c:v>1222</c:v>
                </c:pt>
                <c:pt idx="3055">
                  <c:v>1222.4000000000001</c:v>
                </c:pt>
                <c:pt idx="3056">
                  <c:v>1222.8</c:v>
                </c:pt>
                <c:pt idx="3057">
                  <c:v>1223.2</c:v>
                </c:pt>
                <c:pt idx="3058">
                  <c:v>1223.5999999999999</c:v>
                </c:pt>
                <c:pt idx="3059">
                  <c:v>1224</c:v>
                </c:pt>
                <c:pt idx="3060">
                  <c:v>1224.4000000000001</c:v>
                </c:pt>
                <c:pt idx="3061">
                  <c:v>1224.8</c:v>
                </c:pt>
                <c:pt idx="3062">
                  <c:v>1225.2</c:v>
                </c:pt>
                <c:pt idx="3063">
                  <c:v>1225.5999999999999</c:v>
                </c:pt>
                <c:pt idx="3064">
                  <c:v>1226</c:v>
                </c:pt>
                <c:pt idx="3065">
                  <c:v>1226.4000000000001</c:v>
                </c:pt>
                <c:pt idx="3066">
                  <c:v>1226.8</c:v>
                </c:pt>
                <c:pt idx="3067">
                  <c:v>1227.2</c:v>
                </c:pt>
                <c:pt idx="3068">
                  <c:v>1227.5999999999999</c:v>
                </c:pt>
                <c:pt idx="3069">
                  <c:v>1228</c:v>
                </c:pt>
                <c:pt idx="3070">
                  <c:v>1228.4000000000001</c:v>
                </c:pt>
                <c:pt idx="3071">
                  <c:v>1228.8</c:v>
                </c:pt>
                <c:pt idx="3072">
                  <c:v>1229.2</c:v>
                </c:pt>
                <c:pt idx="3073">
                  <c:v>1229.5999999999999</c:v>
                </c:pt>
                <c:pt idx="3074">
                  <c:v>1230</c:v>
                </c:pt>
                <c:pt idx="3075">
                  <c:v>1230.4000000000001</c:v>
                </c:pt>
                <c:pt idx="3076">
                  <c:v>1230.8</c:v>
                </c:pt>
                <c:pt idx="3077">
                  <c:v>1231.2</c:v>
                </c:pt>
                <c:pt idx="3078">
                  <c:v>1231.5999999999999</c:v>
                </c:pt>
                <c:pt idx="3079">
                  <c:v>1232</c:v>
                </c:pt>
                <c:pt idx="3080">
                  <c:v>1232.4000000000001</c:v>
                </c:pt>
                <c:pt idx="3081">
                  <c:v>1232.8</c:v>
                </c:pt>
                <c:pt idx="3082">
                  <c:v>1233.2</c:v>
                </c:pt>
                <c:pt idx="3083">
                  <c:v>1233.5999999999999</c:v>
                </c:pt>
                <c:pt idx="3084">
                  <c:v>1234</c:v>
                </c:pt>
                <c:pt idx="3085">
                  <c:v>1234.4000000000001</c:v>
                </c:pt>
                <c:pt idx="3086">
                  <c:v>1234.8</c:v>
                </c:pt>
                <c:pt idx="3087">
                  <c:v>1235.2</c:v>
                </c:pt>
                <c:pt idx="3088">
                  <c:v>1235.5999999999999</c:v>
                </c:pt>
                <c:pt idx="3089">
                  <c:v>1236</c:v>
                </c:pt>
                <c:pt idx="3090">
                  <c:v>1236.4000000000001</c:v>
                </c:pt>
                <c:pt idx="3091">
                  <c:v>1236.8</c:v>
                </c:pt>
                <c:pt idx="3092">
                  <c:v>1237.2</c:v>
                </c:pt>
                <c:pt idx="3093">
                  <c:v>1237.5999999999999</c:v>
                </c:pt>
                <c:pt idx="3094">
                  <c:v>1238</c:v>
                </c:pt>
                <c:pt idx="3095">
                  <c:v>1238.4000000000001</c:v>
                </c:pt>
                <c:pt idx="3096">
                  <c:v>1238.8</c:v>
                </c:pt>
                <c:pt idx="3097">
                  <c:v>1239.2</c:v>
                </c:pt>
                <c:pt idx="3098">
                  <c:v>1239.5999999999999</c:v>
                </c:pt>
                <c:pt idx="3099">
                  <c:v>1240</c:v>
                </c:pt>
                <c:pt idx="3100">
                  <c:v>1240.4000000000001</c:v>
                </c:pt>
                <c:pt idx="3101">
                  <c:v>1240.8</c:v>
                </c:pt>
                <c:pt idx="3102">
                  <c:v>1241.2</c:v>
                </c:pt>
                <c:pt idx="3103">
                  <c:v>1241.5999999999999</c:v>
                </c:pt>
                <c:pt idx="3104">
                  <c:v>1242</c:v>
                </c:pt>
                <c:pt idx="3105">
                  <c:v>1242.4000000000001</c:v>
                </c:pt>
                <c:pt idx="3106">
                  <c:v>1242.8</c:v>
                </c:pt>
                <c:pt idx="3107">
                  <c:v>1243.2</c:v>
                </c:pt>
                <c:pt idx="3108">
                  <c:v>1243.5999999999999</c:v>
                </c:pt>
                <c:pt idx="3109">
                  <c:v>1244</c:v>
                </c:pt>
                <c:pt idx="3110">
                  <c:v>1244.4000000000001</c:v>
                </c:pt>
                <c:pt idx="3111">
                  <c:v>1244.8</c:v>
                </c:pt>
                <c:pt idx="3112">
                  <c:v>1245.2</c:v>
                </c:pt>
                <c:pt idx="3113">
                  <c:v>1245.5999999999999</c:v>
                </c:pt>
                <c:pt idx="3114">
                  <c:v>1246</c:v>
                </c:pt>
                <c:pt idx="3115">
                  <c:v>1246.4000000000001</c:v>
                </c:pt>
                <c:pt idx="3116">
                  <c:v>1246.8</c:v>
                </c:pt>
                <c:pt idx="3117">
                  <c:v>1247.2</c:v>
                </c:pt>
                <c:pt idx="3118">
                  <c:v>1247.5999999999999</c:v>
                </c:pt>
                <c:pt idx="3119">
                  <c:v>1248</c:v>
                </c:pt>
                <c:pt idx="3120">
                  <c:v>1248.4000000000001</c:v>
                </c:pt>
                <c:pt idx="3121">
                  <c:v>1248.8</c:v>
                </c:pt>
                <c:pt idx="3122">
                  <c:v>1249.2</c:v>
                </c:pt>
                <c:pt idx="3123">
                  <c:v>1249.5999999999999</c:v>
                </c:pt>
                <c:pt idx="3124">
                  <c:v>1250</c:v>
                </c:pt>
                <c:pt idx="3125">
                  <c:v>1250.4000000000001</c:v>
                </c:pt>
                <c:pt idx="3126">
                  <c:v>1250.8</c:v>
                </c:pt>
                <c:pt idx="3127">
                  <c:v>1251.2</c:v>
                </c:pt>
                <c:pt idx="3128">
                  <c:v>1251.5999999999999</c:v>
                </c:pt>
                <c:pt idx="3129">
                  <c:v>1252</c:v>
                </c:pt>
                <c:pt idx="3130">
                  <c:v>1252.4000000000001</c:v>
                </c:pt>
                <c:pt idx="3131">
                  <c:v>1252.8</c:v>
                </c:pt>
                <c:pt idx="3132">
                  <c:v>1253.2</c:v>
                </c:pt>
                <c:pt idx="3133">
                  <c:v>1253.5999999999999</c:v>
                </c:pt>
                <c:pt idx="3134">
                  <c:v>1254</c:v>
                </c:pt>
                <c:pt idx="3135">
                  <c:v>1254.4000000000001</c:v>
                </c:pt>
                <c:pt idx="3136">
                  <c:v>1254.8</c:v>
                </c:pt>
                <c:pt idx="3137">
                  <c:v>1255.2</c:v>
                </c:pt>
                <c:pt idx="3138">
                  <c:v>1255.5999999999999</c:v>
                </c:pt>
                <c:pt idx="3139">
                  <c:v>1256</c:v>
                </c:pt>
                <c:pt idx="3140">
                  <c:v>1256.4000000000001</c:v>
                </c:pt>
                <c:pt idx="3141">
                  <c:v>1256.8</c:v>
                </c:pt>
                <c:pt idx="3142">
                  <c:v>1257.2</c:v>
                </c:pt>
                <c:pt idx="3143">
                  <c:v>1257.5999999999999</c:v>
                </c:pt>
                <c:pt idx="3144">
                  <c:v>1258</c:v>
                </c:pt>
                <c:pt idx="3145">
                  <c:v>1258.4000000000001</c:v>
                </c:pt>
                <c:pt idx="3146">
                  <c:v>1258.8</c:v>
                </c:pt>
                <c:pt idx="3147">
                  <c:v>1259.2</c:v>
                </c:pt>
                <c:pt idx="3148">
                  <c:v>1259.5999999999999</c:v>
                </c:pt>
                <c:pt idx="3149">
                  <c:v>1260</c:v>
                </c:pt>
                <c:pt idx="3150">
                  <c:v>1260.4000000000001</c:v>
                </c:pt>
                <c:pt idx="3151">
                  <c:v>1260.8</c:v>
                </c:pt>
                <c:pt idx="3152">
                  <c:v>1261.2</c:v>
                </c:pt>
                <c:pt idx="3153">
                  <c:v>1261.5999999999999</c:v>
                </c:pt>
                <c:pt idx="3154">
                  <c:v>1262</c:v>
                </c:pt>
                <c:pt idx="3155">
                  <c:v>1262.4000000000001</c:v>
                </c:pt>
                <c:pt idx="3156">
                  <c:v>1262.8</c:v>
                </c:pt>
                <c:pt idx="3157">
                  <c:v>1263.2</c:v>
                </c:pt>
                <c:pt idx="3158">
                  <c:v>1263.5999999999999</c:v>
                </c:pt>
                <c:pt idx="3159">
                  <c:v>1264</c:v>
                </c:pt>
                <c:pt idx="3160">
                  <c:v>1264.4000000000001</c:v>
                </c:pt>
                <c:pt idx="3161">
                  <c:v>1264.8</c:v>
                </c:pt>
                <c:pt idx="3162">
                  <c:v>1265.2</c:v>
                </c:pt>
                <c:pt idx="3163">
                  <c:v>1265.5999999999999</c:v>
                </c:pt>
                <c:pt idx="3164">
                  <c:v>1266</c:v>
                </c:pt>
                <c:pt idx="3165">
                  <c:v>1266.4000000000001</c:v>
                </c:pt>
                <c:pt idx="3166">
                  <c:v>1266.8</c:v>
                </c:pt>
                <c:pt idx="3167">
                  <c:v>1267.2</c:v>
                </c:pt>
                <c:pt idx="3168">
                  <c:v>1267.5999999999999</c:v>
                </c:pt>
                <c:pt idx="3169">
                  <c:v>1268</c:v>
                </c:pt>
                <c:pt idx="3170">
                  <c:v>1268.4000000000001</c:v>
                </c:pt>
                <c:pt idx="3171">
                  <c:v>1268.8</c:v>
                </c:pt>
                <c:pt idx="3172">
                  <c:v>1269.2</c:v>
                </c:pt>
                <c:pt idx="3173">
                  <c:v>1269.5999999999999</c:v>
                </c:pt>
                <c:pt idx="3174">
                  <c:v>1270</c:v>
                </c:pt>
                <c:pt idx="3175">
                  <c:v>1270.4000000000001</c:v>
                </c:pt>
                <c:pt idx="3176">
                  <c:v>1270.8</c:v>
                </c:pt>
                <c:pt idx="3177">
                  <c:v>1271.2</c:v>
                </c:pt>
                <c:pt idx="3178">
                  <c:v>1271.5999999999999</c:v>
                </c:pt>
                <c:pt idx="3179">
                  <c:v>1272</c:v>
                </c:pt>
                <c:pt idx="3180">
                  <c:v>1272.4000000000001</c:v>
                </c:pt>
                <c:pt idx="3181">
                  <c:v>1272.8</c:v>
                </c:pt>
                <c:pt idx="3182">
                  <c:v>1273.2</c:v>
                </c:pt>
                <c:pt idx="3183">
                  <c:v>1273.5999999999999</c:v>
                </c:pt>
                <c:pt idx="3184">
                  <c:v>1274</c:v>
                </c:pt>
                <c:pt idx="3185">
                  <c:v>1274.4000000000001</c:v>
                </c:pt>
                <c:pt idx="3186">
                  <c:v>1274.8</c:v>
                </c:pt>
                <c:pt idx="3187">
                  <c:v>1275.2</c:v>
                </c:pt>
                <c:pt idx="3188">
                  <c:v>1275.5999999999999</c:v>
                </c:pt>
                <c:pt idx="3189">
                  <c:v>1276</c:v>
                </c:pt>
                <c:pt idx="3190">
                  <c:v>1276.4000000000001</c:v>
                </c:pt>
                <c:pt idx="3191">
                  <c:v>1276.8</c:v>
                </c:pt>
                <c:pt idx="3192">
                  <c:v>1277.2</c:v>
                </c:pt>
                <c:pt idx="3193">
                  <c:v>1277.5999999999999</c:v>
                </c:pt>
                <c:pt idx="3194">
                  <c:v>1278</c:v>
                </c:pt>
                <c:pt idx="3195">
                  <c:v>1278.4000000000001</c:v>
                </c:pt>
                <c:pt idx="3196">
                  <c:v>1278.8</c:v>
                </c:pt>
                <c:pt idx="3197">
                  <c:v>1279.2</c:v>
                </c:pt>
                <c:pt idx="3198">
                  <c:v>1279.5999999999999</c:v>
                </c:pt>
                <c:pt idx="3199">
                  <c:v>1280</c:v>
                </c:pt>
                <c:pt idx="3200">
                  <c:v>1280.4000000000001</c:v>
                </c:pt>
                <c:pt idx="3201">
                  <c:v>1280.8</c:v>
                </c:pt>
                <c:pt idx="3202">
                  <c:v>1281.2</c:v>
                </c:pt>
                <c:pt idx="3203">
                  <c:v>1281.5999999999999</c:v>
                </c:pt>
                <c:pt idx="3204">
                  <c:v>1282</c:v>
                </c:pt>
                <c:pt idx="3205">
                  <c:v>1282.4000000000001</c:v>
                </c:pt>
                <c:pt idx="3206">
                  <c:v>1282.8</c:v>
                </c:pt>
                <c:pt idx="3207">
                  <c:v>1283.2</c:v>
                </c:pt>
                <c:pt idx="3208">
                  <c:v>1283.5999999999999</c:v>
                </c:pt>
                <c:pt idx="3209">
                  <c:v>1284</c:v>
                </c:pt>
                <c:pt idx="3210">
                  <c:v>1284.4000000000001</c:v>
                </c:pt>
                <c:pt idx="3211">
                  <c:v>1284.8</c:v>
                </c:pt>
                <c:pt idx="3212">
                  <c:v>1285.2</c:v>
                </c:pt>
                <c:pt idx="3213">
                  <c:v>1285.5999999999999</c:v>
                </c:pt>
                <c:pt idx="3214">
                  <c:v>1286</c:v>
                </c:pt>
                <c:pt idx="3215">
                  <c:v>1286.4000000000001</c:v>
                </c:pt>
                <c:pt idx="3216">
                  <c:v>1286.8</c:v>
                </c:pt>
                <c:pt idx="3217">
                  <c:v>1287.2</c:v>
                </c:pt>
                <c:pt idx="3218">
                  <c:v>1287.5999999999999</c:v>
                </c:pt>
                <c:pt idx="3219">
                  <c:v>1288</c:v>
                </c:pt>
                <c:pt idx="3220">
                  <c:v>1288.4000000000001</c:v>
                </c:pt>
                <c:pt idx="3221">
                  <c:v>1288.8</c:v>
                </c:pt>
                <c:pt idx="3222">
                  <c:v>1289.2</c:v>
                </c:pt>
                <c:pt idx="3223">
                  <c:v>1289.5999999999999</c:v>
                </c:pt>
                <c:pt idx="3224">
                  <c:v>1290</c:v>
                </c:pt>
                <c:pt idx="3225">
                  <c:v>1290.4000000000001</c:v>
                </c:pt>
                <c:pt idx="3226">
                  <c:v>1290.8</c:v>
                </c:pt>
                <c:pt idx="3227">
                  <c:v>1291.2</c:v>
                </c:pt>
                <c:pt idx="3228">
                  <c:v>1291.5999999999999</c:v>
                </c:pt>
                <c:pt idx="3229">
                  <c:v>1292</c:v>
                </c:pt>
                <c:pt idx="3230">
                  <c:v>1292.4000000000001</c:v>
                </c:pt>
                <c:pt idx="3231">
                  <c:v>1292.8</c:v>
                </c:pt>
                <c:pt idx="3232">
                  <c:v>1293.2</c:v>
                </c:pt>
                <c:pt idx="3233">
                  <c:v>1293.5999999999999</c:v>
                </c:pt>
                <c:pt idx="3234">
                  <c:v>1294</c:v>
                </c:pt>
                <c:pt idx="3235">
                  <c:v>1294.4000000000001</c:v>
                </c:pt>
                <c:pt idx="3236">
                  <c:v>1294.8</c:v>
                </c:pt>
                <c:pt idx="3237">
                  <c:v>1295.2</c:v>
                </c:pt>
                <c:pt idx="3238">
                  <c:v>1295.5999999999999</c:v>
                </c:pt>
                <c:pt idx="3239">
                  <c:v>1296</c:v>
                </c:pt>
                <c:pt idx="3240">
                  <c:v>1296.4000000000001</c:v>
                </c:pt>
                <c:pt idx="3241">
                  <c:v>1296.8</c:v>
                </c:pt>
                <c:pt idx="3242">
                  <c:v>1297.2</c:v>
                </c:pt>
                <c:pt idx="3243">
                  <c:v>1297.5999999999999</c:v>
                </c:pt>
                <c:pt idx="3244">
                  <c:v>1298</c:v>
                </c:pt>
                <c:pt idx="3245">
                  <c:v>1298.4000000000001</c:v>
                </c:pt>
                <c:pt idx="3246">
                  <c:v>1298.8</c:v>
                </c:pt>
                <c:pt idx="3247">
                  <c:v>1299.2</c:v>
                </c:pt>
                <c:pt idx="3248">
                  <c:v>1299.5999999999999</c:v>
                </c:pt>
                <c:pt idx="3249">
                  <c:v>1300</c:v>
                </c:pt>
                <c:pt idx="3250">
                  <c:v>1300.4000000000001</c:v>
                </c:pt>
                <c:pt idx="3251">
                  <c:v>1300.8</c:v>
                </c:pt>
                <c:pt idx="3252">
                  <c:v>1301.2</c:v>
                </c:pt>
                <c:pt idx="3253">
                  <c:v>1301.5999999999999</c:v>
                </c:pt>
                <c:pt idx="3254">
                  <c:v>1302</c:v>
                </c:pt>
                <c:pt idx="3255">
                  <c:v>1302.4000000000001</c:v>
                </c:pt>
                <c:pt idx="3256">
                  <c:v>1302.8</c:v>
                </c:pt>
                <c:pt idx="3257">
                  <c:v>1303.2</c:v>
                </c:pt>
                <c:pt idx="3258">
                  <c:v>1303.5999999999999</c:v>
                </c:pt>
                <c:pt idx="3259">
                  <c:v>1304</c:v>
                </c:pt>
                <c:pt idx="3260">
                  <c:v>1304.4000000000001</c:v>
                </c:pt>
                <c:pt idx="3261">
                  <c:v>1304.8</c:v>
                </c:pt>
                <c:pt idx="3262">
                  <c:v>1305.2</c:v>
                </c:pt>
                <c:pt idx="3263">
                  <c:v>1305.5999999999999</c:v>
                </c:pt>
                <c:pt idx="3264">
                  <c:v>1306</c:v>
                </c:pt>
                <c:pt idx="3265">
                  <c:v>1306.4000000000001</c:v>
                </c:pt>
                <c:pt idx="3266">
                  <c:v>1306.8</c:v>
                </c:pt>
                <c:pt idx="3267">
                  <c:v>1307.2</c:v>
                </c:pt>
                <c:pt idx="3268">
                  <c:v>1307.5999999999999</c:v>
                </c:pt>
                <c:pt idx="3269">
                  <c:v>1308</c:v>
                </c:pt>
                <c:pt idx="3270">
                  <c:v>1308.4000000000001</c:v>
                </c:pt>
                <c:pt idx="3271">
                  <c:v>1308.8</c:v>
                </c:pt>
                <c:pt idx="3272">
                  <c:v>1309.2</c:v>
                </c:pt>
                <c:pt idx="3273">
                  <c:v>1309.5999999999999</c:v>
                </c:pt>
                <c:pt idx="3274">
                  <c:v>1310</c:v>
                </c:pt>
                <c:pt idx="3275">
                  <c:v>1310.4000000000001</c:v>
                </c:pt>
                <c:pt idx="3276">
                  <c:v>1310.8</c:v>
                </c:pt>
                <c:pt idx="3277">
                  <c:v>1311.2</c:v>
                </c:pt>
                <c:pt idx="3278">
                  <c:v>1311.6</c:v>
                </c:pt>
                <c:pt idx="3279">
                  <c:v>1312</c:v>
                </c:pt>
                <c:pt idx="3280">
                  <c:v>1312.4</c:v>
                </c:pt>
                <c:pt idx="3281">
                  <c:v>1312.8</c:v>
                </c:pt>
                <c:pt idx="3282">
                  <c:v>1313.2</c:v>
                </c:pt>
                <c:pt idx="3283">
                  <c:v>1313.6</c:v>
                </c:pt>
                <c:pt idx="3284">
                  <c:v>1314</c:v>
                </c:pt>
                <c:pt idx="3285">
                  <c:v>1314.4</c:v>
                </c:pt>
                <c:pt idx="3286">
                  <c:v>1314.8</c:v>
                </c:pt>
                <c:pt idx="3287">
                  <c:v>1315.2</c:v>
                </c:pt>
                <c:pt idx="3288">
                  <c:v>1315.6</c:v>
                </c:pt>
                <c:pt idx="3289">
                  <c:v>1316</c:v>
                </c:pt>
                <c:pt idx="3290">
                  <c:v>1316.4</c:v>
                </c:pt>
                <c:pt idx="3291">
                  <c:v>1316.8</c:v>
                </c:pt>
                <c:pt idx="3292">
                  <c:v>1317.2</c:v>
                </c:pt>
                <c:pt idx="3293">
                  <c:v>1317.6</c:v>
                </c:pt>
                <c:pt idx="3294">
                  <c:v>1318</c:v>
                </c:pt>
                <c:pt idx="3295">
                  <c:v>1318.4</c:v>
                </c:pt>
                <c:pt idx="3296">
                  <c:v>1318.8</c:v>
                </c:pt>
                <c:pt idx="3297">
                  <c:v>1319.2</c:v>
                </c:pt>
                <c:pt idx="3298">
                  <c:v>1319.6</c:v>
                </c:pt>
                <c:pt idx="3299">
                  <c:v>1320</c:v>
                </c:pt>
                <c:pt idx="3300">
                  <c:v>1320.4</c:v>
                </c:pt>
                <c:pt idx="3301">
                  <c:v>1320.8</c:v>
                </c:pt>
                <c:pt idx="3302">
                  <c:v>1321.2</c:v>
                </c:pt>
                <c:pt idx="3303">
                  <c:v>1321.6</c:v>
                </c:pt>
                <c:pt idx="3304">
                  <c:v>1322</c:v>
                </c:pt>
                <c:pt idx="3305">
                  <c:v>1322.4</c:v>
                </c:pt>
                <c:pt idx="3306">
                  <c:v>1322.8</c:v>
                </c:pt>
                <c:pt idx="3307">
                  <c:v>1323.2</c:v>
                </c:pt>
                <c:pt idx="3308">
                  <c:v>1323.6</c:v>
                </c:pt>
                <c:pt idx="3309">
                  <c:v>1324</c:v>
                </c:pt>
                <c:pt idx="3310">
                  <c:v>1324.4</c:v>
                </c:pt>
                <c:pt idx="3311">
                  <c:v>1324.8</c:v>
                </c:pt>
                <c:pt idx="3312">
                  <c:v>1325.2</c:v>
                </c:pt>
                <c:pt idx="3313">
                  <c:v>1325.6</c:v>
                </c:pt>
                <c:pt idx="3314">
                  <c:v>1326</c:v>
                </c:pt>
                <c:pt idx="3315">
                  <c:v>1326.4</c:v>
                </c:pt>
                <c:pt idx="3316">
                  <c:v>1326.8</c:v>
                </c:pt>
                <c:pt idx="3317">
                  <c:v>1327.2</c:v>
                </c:pt>
                <c:pt idx="3318">
                  <c:v>1327.6</c:v>
                </c:pt>
                <c:pt idx="3319">
                  <c:v>1328</c:v>
                </c:pt>
                <c:pt idx="3320">
                  <c:v>1328.4</c:v>
                </c:pt>
                <c:pt idx="3321">
                  <c:v>1328.8</c:v>
                </c:pt>
                <c:pt idx="3322">
                  <c:v>1329.2</c:v>
                </c:pt>
                <c:pt idx="3323">
                  <c:v>1329.6</c:v>
                </c:pt>
                <c:pt idx="3324">
                  <c:v>1330</c:v>
                </c:pt>
                <c:pt idx="3325">
                  <c:v>1330.4</c:v>
                </c:pt>
                <c:pt idx="3326">
                  <c:v>1330.8</c:v>
                </c:pt>
                <c:pt idx="3327">
                  <c:v>1331.2</c:v>
                </c:pt>
                <c:pt idx="3328">
                  <c:v>1331.6</c:v>
                </c:pt>
                <c:pt idx="3329">
                  <c:v>1332</c:v>
                </c:pt>
                <c:pt idx="3330">
                  <c:v>1332.4</c:v>
                </c:pt>
                <c:pt idx="3331">
                  <c:v>1332.8</c:v>
                </c:pt>
                <c:pt idx="3332">
                  <c:v>1333.2</c:v>
                </c:pt>
                <c:pt idx="3333">
                  <c:v>1333.6</c:v>
                </c:pt>
                <c:pt idx="3334">
                  <c:v>1334</c:v>
                </c:pt>
                <c:pt idx="3335">
                  <c:v>1334.4</c:v>
                </c:pt>
                <c:pt idx="3336">
                  <c:v>1334.8</c:v>
                </c:pt>
                <c:pt idx="3337">
                  <c:v>1335.2</c:v>
                </c:pt>
                <c:pt idx="3338">
                  <c:v>1335.6</c:v>
                </c:pt>
                <c:pt idx="3339">
                  <c:v>1336</c:v>
                </c:pt>
                <c:pt idx="3340">
                  <c:v>1336.4</c:v>
                </c:pt>
                <c:pt idx="3341">
                  <c:v>1336.8</c:v>
                </c:pt>
                <c:pt idx="3342">
                  <c:v>1337.2</c:v>
                </c:pt>
                <c:pt idx="3343">
                  <c:v>1337.6</c:v>
                </c:pt>
                <c:pt idx="3344">
                  <c:v>1338</c:v>
                </c:pt>
                <c:pt idx="3345">
                  <c:v>1338.4</c:v>
                </c:pt>
                <c:pt idx="3346">
                  <c:v>1338.8</c:v>
                </c:pt>
                <c:pt idx="3347">
                  <c:v>1339.2</c:v>
                </c:pt>
                <c:pt idx="3348">
                  <c:v>1339.6</c:v>
                </c:pt>
                <c:pt idx="3349">
                  <c:v>1340</c:v>
                </c:pt>
                <c:pt idx="3350">
                  <c:v>1340.4</c:v>
                </c:pt>
                <c:pt idx="3351">
                  <c:v>1340.8</c:v>
                </c:pt>
                <c:pt idx="3352">
                  <c:v>1341.2</c:v>
                </c:pt>
                <c:pt idx="3353">
                  <c:v>1341.6</c:v>
                </c:pt>
                <c:pt idx="3354">
                  <c:v>1342</c:v>
                </c:pt>
                <c:pt idx="3355">
                  <c:v>1342.4</c:v>
                </c:pt>
                <c:pt idx="3356">
                  <c:v>1342.8</c:v>
                </c:pt>
                <c:pt idx="3357">
                  <c:v>1343.2</c:v>
                </c:pt>
                <c:pt idx="3358">
                  <c:v>1343.6</c:v>
                </c:pt>
                <c:pt idx="3359">
                  <c:v>1344</c:v>
                </c:pt>
                <c:pt idx="3360">
                  <c:v>1344.4</c:v>
                </c:pt>
                <c:pt idx="3361">
                  <c:v>1344.8</c:v>
                </c:pt>
                <c:pt idx="3362">
                  <c:v>1345.2</c:v>
                </c:pt>
                <c:pt idx="3363">
                  <c:v>1345.6</c:v>
                </c:pt>
                <c:pt idx="3364">
                  <c:v>1346</c:v>
                </c:pt>
                <c:pt idx="3365">
                  <c:v>1346.4</c:v>
                </c:pt>
                <c:pt idx="3366">
                  <c:v>1346.8</c:v>
                </c:pt>
                <c:pt idx="3367">
                  <c:v>1347.2</c:v>
                </c:pt>
                <c:pt idx="3368">
                  <c:v>1347.6</c:v>
                </c:pt>
                <c:pt idx="3369">
                  <c:v>1348</c:v>
                </c:pt>
                <c:pt idx="3370">
                  <c:v>1348.4</c:v>
                </c:pt>
                <c:pt idx="3371">
                  <c:v>1348.8</c:v>
                </c:pt>
                <c:pt idx="3372">
                  <c:v>1349.2</c:v>
                </c:pt>
                <c:pt idx="3373">
                  <c:v>1349.6</c:v>
                </c:pt>
                <c:pt idx="3374">
                  <c:v>1350</c:v>
                </c:pt>
                <c:pt idx="3375">
                  <c:v>1350.4</c:v>
                </c:pt>
                <c:pt idx="3376">
                  <c:v>1350.8</c:v>
                </c:pt>
                <c:pt idx="3377">
                  <c:v>1351.2</c:v>
                </c:pt>
                <c:pt idx="3378">
                  <c:v>1351.6</c:v>
                </c:pt>
                <c:pt idx="3379">
                  <c:v>1352</c:v>
                </c:pt>
                <c:pt idx="3380">
                  <c:v>1352.4</c:v>
                </c:pt>
                <c:pt idx="3381">
                  <c:v>1352.8</c:v>
                </c:pt>
                <c:pt idx="3382">
                  <c:v>1353.2</c:v>
                </c:pt>
                <c:pt idx="3383">
                  <c:v>1353.6</c:v>
                </c:pt>
                <c:pt idx="3384">
                  <c:v>1354</c:v>
                </c:pt>
                <c:pt idx="3385">
                  <c:v>1354.4</c:v>
                </c:pt>
                <c:pt idx="3386">
                  <c:v>1354.8</c:v>
                </c:pt>
                <c:pt idx="3387">
                  <c:v>1355.2</c:v>
                </c:pt>
                <c:pt idx="3388">
                  <c:v>1355.6</c:v>
                </c:pt>
                <c:pt idx="3389">
                  <c:v>1356</c:v>
                </c:pt>
                <c:pt idx="3390">
                  <c:v>1356.4</c:v>
                </c:pt>
                <c:pt idx="3391">
                  <c:v>1356.8</c:v>
                </c:pt>
                <c:pt idx="3392">
                  <c:v>1357.2</c:v>
                </c:pt>
                <c:pt idx="3393">
                  <c:v>1357.6</c:v>
                </c:pt>
                <c:pt idx="3394">
                  <c:v>1358</c:v>
                </c:pt>
                <c:pt idx="3395">
                  <c:v>1358.4</c:v>
                </c:pt>
                <c:pt idx="3396">
                  <c:v>1358.8</c:v>
                </c:pt>
                <c:pt idx="3397">
                  <c:v>1359.2</c:v>
                </c:pt>
                <c:pt idx="3398">
                  <c:v>1359.6</c:v>
                </c:pt>
                <c:pt idx="3399">
                  <c:v>1360</c:v>
                </c:pt>
                <c:pt idx="3400">
                  <c:v>1360.4</c:v>
                </c:pt>
                <c:pt idx="3401">
                  <c:v>1360.8</c:v>
                </c:pt>
                <c:pt idx="3402">
                  <c:v>1361.2</c:v>
                </c:pt>
                <c:pt idx="3403">
                  <c:v>1361.6</c:v>
                </c:pt>
                <c:pt idx="3404">
                  <c:v>1362</c:v>
                </c:pt>
                <c:pt idx="3405">
                  <c:v>1362.4</c:v>
                </c:pt>
                <c:pt idx="3406">
                  <c:v>1362.8</c:v>
                </c:pt>
                <c:pt idx="3407">
                  <c:v>1363.2</c:v>
                </c:pt>
                <c:pt idx="3408">
                  <c:v>1363.6</c:v>
                </c:pt>
                <c:pt idx="3409">
                  <c:v>1364</c:v>
                </c:pt>
                <c:pt idx="3410">
                  <c:v>1364.4</c:v>
                </c:pt>
                <c:pt idx="3411">
                  <c:v>1364.8</c:v>
                </c:pt>
                <c:pt idx="3412">
                  <c:v>1365.2</c:v>
                </c:pt>
                <c:pt idx="3413">
                  <c:v>1365.6</c:v>
                </c:pt>
                <c:pt idx="3414">
                  <c:v>1366</c:v>
                </c:pt>
                <c:pt idx="3415">
                  <c:v>1366.4</c:v>
                </c:pt>
                <c:pt idx="3416">
                  <c:v>1366.8</c:v>
                </c:pt>
                <c:pt idx="3417">
                  <c:v>1367.2</c:v>
                </c:pt>
                <c:pt idx="3418">
                  <c:v>1367.6</c:v>
                </c:pt>
                <c:pt idx="3419">
                  <c:v>1368</c:v>
                </c:pt>
                <c:pt idx="3420">
                  <c:v>1368.4</c:v>
                </c:pt>
                <c:pt idx="3421">
                  <c:v>1368.8</c:v>
                </c:pt>
                <c:pt idx="3422">
                  <c:v>1369.2</c:v>
                </c:pt>
                <c:pt idx="3423">
                  <c:v>1369.6</c:v>
                </c:pt>
                <c:pt idx="3424">
                  <c:v>1370</c:v>
                </c:pt>
                <c:pt idx="3425">
                  <c:v>1370.4</c:v>
                </c:pt>
                <c:pt idx="3426">
                  <c:v>1370.8</c:v>
                </c:pt>
                <c:pt idx="3427">
                  <c:v>1371.2</c:v>
                </c:pt>
                <c:pt idx="3428">
                  <c:v>1371.6</c:v>
                </c:pt>
                <c:pt idx="3429">
                  <c:v>1372</c:v>
                </c:pt>
                <c:pt idx="3430">
                  <c:v>1372.4</c:v>
                </c:pt>
                <c:pt idx="3431">
                  <c:v>1372.8</c:v>
                </c:pt>
                <c:pt idx="3432">
                  <c:v>1373.2</c:v>
                </c:pt>
                <c:pt idx="3433">
                  <c:v>1373.6</c:v>
                </c:pt>
                <c:pt idx="3434">
                  <c:v>1374</c:v>
                </c:pt>
                <c:pt idx="3435">
                  <c:v>1374.4</c:v>
                </c:pt>
                <c:pt idx="3436">
                  <c:v>1374.8</c:v>
                </c:pt>
                <c:pt idx="3437">
                  <c:v>1375.2</c:v>
                </c:pt>
                <c:pt idx="3438">
                  <c:v>1375.6</c:v>
                </c:pt>
                <c:pt idx="3439">
                  <c:v>1376</c:v>
                </c:pt>
                <c:pt idx="3440">
                  <c:v>1376.4</c:v>
                </c:pt>
                <c:pt idx="3441">
                  <c:v>1376.8</c:v>
                </c:pt>
                <c:pt idx="3442">
                  <c:v>1377.2</c:v>
                </c:pt>
                <c:pt idx="3443">
                  <c:v>1377.6</c:v>
                </c:pt>
                <c:pt idx="3444">
                  <c:v>1378</c:v>
                </c:pt>
                <c:pt idx="3445">
                  <c:v>1378.4</c:v>
                </c:pt>
                <c:pt idx="3446">
                  <c:v>1378.8</c:v>
                </c:pt>
                <c:pt idx="3447">
                  <c:v>1379.2</c:v>
                </c:pt>
                <c:pt idx="3448">
                  <c:v>1379.6</c:v>
                </c:pt>
                <c:pt idx="3449">
                  <c:v>1380</c:v>
                </c:pt>
                <c:pt idx="3450">
                  <c:v>1380.4</c:v>
                </c:pt>
                <c:pt idx="3451">
                  <c:v>1380.8</c:v>
                </c:pt>
                <c:pt idx="3452">
                  <c:v>1381.2</c:v>
                </c:pt>
                <c:pt idx="3453">
                  <c:v>1381.6</c:v>
                </c:pt>
                <c:pt idx="3454">
                  <c:v>1382</c:v>
                </c:pt>
                <c:pt idx="3455">
                  <c:v>1382.4</c:v>
                </c:pt>
                <c:pt idx="3456">
                  <c:v>1382.8</c:v>
                </c:pt>
                <c:pt idx="3457">
                  <c:v>1383.2</c:v>
                </c:pt>
                <c:pt idx="3458">
                  <c:v>1383.6</c:v>
                </c:pt>
                <c:pt idx="3459">
                  <c:v>1384</c:v>
                </c:pt>
                <c:pt idx="3460">
                  <c:v>1384.4</c:v>
                </c:pt>
                <c:pt idx="3461">
                  <c:v>1384.8</c:v>
                </c:pt>
                <c:pt idx="3462">
                  <c:v>1385.2</c:v>
                </c:pt>
                <c:pt idx="3463">
                  <c:v>1385.6</c:v>
                </c:pt>
                <c:pt idx="3464">
                  <c:v>1386</c:v>
                </c:pt>
                <c:pt idx="3465">
                  <c:v>1386.4</c:v>
                </c:pt>
                <c:pt idx="3466">
                  <c:v>1386.8</c:v>
                </c:pt>
                <c:pt idx="3467">
                  <c:v>1387.2</c:v>
                </c:pt>
                <c:pt idx="3468">
                  <c:v>1387.6</c:v>
                </c:pt>
                <c:pt idx="3469">
                  <c:v>1388</c:v>
                </c:pt>
                <c:pt idx="3470">
                  <c:v>1388.4</c:v>
                </c:pt>
                <c:pt idx="3471">
                  <c:v>1388.8</c:v>
                </c:pt>
                <c:pt idx="3472">
                  <c:v>1389.2</c:v>
                </c:pt>
                <c:pt idx="3473">
                  <c:v>1389.6</c:v>
                </c:pt>
                <c:pt idx="3474">
                  <c:v>1390</c:v>
                </c:pt>
                <c:pt idx="3475">
                  <c:v>1390.4</c:v>
                </c:pt>
                <c:pt idx="3476">
                  <c:v>1390.8</c:v>
                </c:pt>
                <c:pt idx="3477">
                  <c:v>1391.2</c:v>
                </c:pt>
                <c:pt idx="3478">
                  <c:v>1391.6</c:v>
                </c:pt>
                <c:pt idx="3479">
                  <c:v>1392</c:v>
                </c:pt>
                <c:pt idx="3480">
                  <c:v>1392.4</c:v>
                </c:pt>
                <c:pt idx="3481">
                  <c:v>1392.8</c:v>
                </c:pt>
                <c:pt idx="3482">
                  <c:v>1393.2</c:v>
                </c:pt>
                <c:pt idx="3483">
                  <c:v>1393.6</c:v>
                </c:pt>
                <c:pt idx="3484">
                  <c:v>1394</c:v>
                </c:pt>
                <c:pt idx="3485">
                  <c:v>1394.4</c:v>
                </c:pt>
                <c:pt idx="3486">
                  <c:v>1394.8</c:v>
                </c:pt>
                <c:pt idx="3487">
                  <c:v>1395.2</c:v>
                </c:pt>
                <c:pt idx="3488">
                  <c:v>1395.6</c:v>
                </c:pt>
                <c:pt idx="3489">
                  <c:v>1396</c:v>
                </c:pt>
                <c:pt idx="3490">
                  <c:v>1396.4</c:v>
                </c:pt>
                <c:pt idx="3491">
                  <c:v>1396.8</c:v>
                </c:pt>
                <c:pt idx="3492">
                  <c:v>1397.2</c:v>
                </c:pt>
                <c:pt idx="3493">
                  <c:v>1397.6</c:v>
                </c:pt>
                <c:pt idx="3494">
                  <c:v>1398</c:v>
                </c:pt>
                <c:pt idx="3495">
                  <c:v>1398.4</c:v>
                </c:pt>
                <c:pt idx="3496">
                  <c:v>1398.8</c:v>
                </c:pt>
                <c:pt idx="3497">
                  <c:v>1399.2</c:v>
                </c:pt>
                <c:pt idx="3498">
                  <c:v>1399.6</c:v>
                </c:pt>
                <c:pt idx="3499">
                  <c:v>1400</c:v>
                </c:pt>
                <c:pt idx="3500">
                  <c:v>1400.4</c:v>
                </c:pt>
                <c:pt idx="3501">
                  <c:v>1400.8</c:v>
                </c:pt>
                <c:pt idx="3502">
                  <c:v>1401.2</c:v>
                </c:pt>
                <c:pt idx="3503">
                  <c:v>1401.6</c:v>
                </c:pt>
                <c:pt idx="3504">
                  <c:v>1402</c:v>
                </c:pt>
                <c:pt idx="3505">
                  <c:v>1402.4</c:v>
                </c:pt>
                <c:pt idx="3506">
                  <c:v>1402.8</c:v>
                </c:pt>
                <c:pt idx="3507">
                  <c:v>1403.2</c:v>
                </c:pt>
                <c:pt idx="3508">
                  <c:v>1403.6</c:v>
                </c:pt>
                <c:pt idx="3509">
                  <c:v>1404</c:v>
                </c:pt>
                <c:pt idx="3510">
                  <c:v>1404.4</c:v>
                </c:pt>
                <c:pt idx="3511">
                  <c:v>1404.8</c:v>
                </c:pt>
                <c:pt idx="3512">
                  <c:v>1405.2</c:v>
                </c:pt>
                <c:pt idx="3513">
                  <c:v>1405.6</c:v>
                </c:pt>
                <c:pt idx="3514">
                  <c:v>1406</c:v>
                </c:pt>
                <c:pt idx="3515">
                  <c:v>1406.4</c:v>
                </c:pt>
                <c:pt idx="3516">
                  <c:v>1406.8</c:v>
                </c:pt>
                <c:pt idx="3517">
                  <c:v>1407.2</c:v>
                </c:pt>
                <c:pt idx="3518">
                  <c:v>1407.6</c:v>
                </c:pt>
                <c:pt idx="3519">
                  <c:v>1408</c:v>
                </c:pt>
                <c:pt idx="3520">
                  <c:v>1408.4</c:v>
                </c:pt>
                <c:pt idx="3521">
                  <c:v>1408.8</c:v>
                </c:pt>
                <c:pt idx="3522">
                  <c:v>1409.2</c:v>
                </c:pt>
                <c:pt idx="3523">
                  <c:v>1409.6</c:v>
                </c:pt>
                <c:pt idx="3524">
                  <c:v>1410</c:v>
                </c:pt>
                <c:pt idx="3525">
                  <c:v>1410.4</c:v>
                </c:pt>
                <c:pt idx="3526">
                  <c:v>1410.8</c:v>
                </c:pt>
                <c:pt idx="3527">
                  <c:v>1411.2</c:v>
                </c:pt>
                <c:pt idx="3528">
                  <c:v>1411.6</c:v>
                </c:pt>
                <c:pt idx="3529">
                  <c:v>1412</c:v>
                </c:pt>
                <c:pt idx="3530">
                  <c:v>1412.4</c:v>
                </c:pt>
                <c:pt idx="3531">
                  <c:v>1412.8</c:v>
                </c:pt>
                <c:pt idx="3532">
                  <c:v>1413.2</c:v>
                </c:pt>
                <c:pt idx="3533">
                  <c:v>1413.6</c:v>
                </c:pt>
                <c:pt idx="3534">
                  <c:v>1414</c:v>
                </c:pt>
                <c:pt idx="3535">
                  <c:v>1414.4</c:v>
                </c:pt>
                <c:pt idx="3536">
                  <c:v>1414.8</c:v>
                </c:pt>
                <c:pt idx="3537">
                  <c:v>1415.2</c:v>
                </c:pt>
                <c:pt idx="3538">
                  <c:v>1415.6</c:v>
                </c:pt>
                <c:pt idx="3539">
                  <c:v>1416</c:v>
                </c:pt>
                <c:pt idx="3540">
                  <c:v>1416.4</c:v>
                </c:pt>
                <c:pt idx="3541">
                  <c:v>1416.8</c:v>
                </c:pt>
                <c:pt idx="3542">
                  <c:v>1417.2</c:v>
                </c:pt>
                <c:pt idx="3543">
                  <c:v>1417.6</c:v>
                </c:pt>
                <c:pt idx="3544">
                  <c:v>1418</c:v>
                </c:pt>
                <c:pt idx="3545">
                  <c:v>1418.4</c:v>
                </c:pt>
                <c:pt idx="3546">
                  <c:v>1418.8</c:v>
                </c:pt>
                <c:pt idx="3547">
                  <c:v>1419.2</c:v>
                </c:pt>
                <c:pt idx="3548">
                  <c:v>1419.6</c:v>
                </c:pt>
                <c:pt idx="3549">
                  <c:v>1420</c:v>
                </c:pt>
                <c:pt idx="3550">
                  <c:v>1420.4</c:v>
                </c:pt>
                <c:pt idx="3551">
                  <c:v>1420.8</c:v>
                </c:pt>
                <c:pt idx="3552">
                  <c:v>1421.2</c:v>
                </c:pt>
                <c:pt idx="3553">
                  <c:v>1421.6</c:v>
                </c:pt>
                <c:pt idx="3554">
                  <c:v>1422</c:v>
                </c:pt>
                <c:pt idx="3555">
                  <c:v>1422.4</c:v>
                </c:pt>
                <c:pt idx="3556">
                  <c:v>1422.8</c:v>
                </c:pt>
                <c:pt idx="3557">
                  <c:v>1423.2</c:v>
                </c:pt>
                <c:pt idx="3558">
                  <c:v>1423.6</c:v>
                </c:pt>
                <c:pt idx="3559">
                  <c:v>1424</c:v>
                </c:pt>
                <c:pt idx="3560">
                  <c:v>1424.4</c:v>
                </c:pt>
                <c:pt idx="3561">
                  <c:v>1424.8</c:v>
                </c:pt>
                <c:pt idx="3562">
                  <c:v>1425.2</c:v>
                </c:pt>
                <c:pt idx="3563">
                  <c:v>1425.6</c:v>
                </c:pt>
                <c:pt idx="3564">
                  <c:v>1426</c:v>
                </c:pt>
                <c:pt idx="3565">
                  <c:v>1426.4</c:v>
                </c:pt>
                <c:pt idx="3566">
                  <c:v>1426.8</c:v>
                </c:pt>
                <c:pt idx="3567">
                  <c:v>1427.2</c:v>
                </c:pt>
                <c:pt idx="3568">
                  <c:v>1427.6</c:v>
                </c:pt>
                <c:pt idx="3569">
                  <c:v>1428</c:v>
                </c:pt>
                <c:pt idx="3570">
                  <c:v>1428.4</c:v>
                </c:pt>
                <c:pt idx="3571">
                  <c:v>1428.8</c:v>
                </c:pt>
                <c:pt idx="3572">
                  <c:v>1429.2</c:v>
                </c:pt>
                <c:pt idx="3573">
                  <c:v>1429.6</c:v>
                </c:pt>
                <c:pt idx="3574">
                  <c:v>1430</c:v>
                </c:pt>
                <c:pt idx="3575">
                  <c:v>1430.4</c:v>
                </c:pt>
                <c:pt idx="3576">
                  <c:v>1430.8</c:v>
                </c:pt>
                <c:pt idx="3577">
                  <c:v>1431.2</c:v>
                </c:pt>
                <c:pt idx="3578">
                  <c:v>1431.6</c:v>
                </c:pt>
                <c:pt idx="3579">
                  <c:v>1432</c:v>
                </c:pt>
                <c:pt idx="3580">
                  <c:v>1432.4</c:v>
                </c:pt>
                <c:pt idx="3581">
                  <c:v>1432.8</c:v>
                </c:pt>
                <c:pt idx="3582">
                  <c:v>1433.2</c:v>
                </c:pt>
                <c:pt idx="3583">
                  <c:v>1433.6</c:v>
                </c:pt>
                <c:pt idx="3584">
                  <c:v>1434</c:v>
                </c:pt>
                <c:pt idx="3585">
                  <c:v>1434.4</c:v>
                </c:pt>
                <c:pt idx="3586">
                  <c:v>1434.8</c:v>
                </c:pt>
                <c:pt idx="3587">
                  <c:v>1435.2</c:v>
                </c:pt>
                <c:pt idx="3588">
                  <c:v>1435.6</c:v>
                </c:pt>
                <c:pt idx="3589">
                  <c:v>1436</c:v>
                </c:pt>
                <c:pt idx="3590">
                  <c:v>1436.4</c:v>
                </c:pt>
                <c:pt idx="3591">
                  <c:v>1436.8</c:v>
                </c:pt>
                <c:pt idx="3592">
                  <c:v>1437.2</c:v>
                </c:pt>
                <c:pt idx="3593">
                  <c:v>1437.6</c:v>
                </c:pt>
                <c:pt idx="3594">
                  <c:v>1438</c:v>
                </c:pt>
                <c:pt idx="3595">
                  <c:v>1438.4</c:v>
                </c:pt>
                <c:pt idx="3596">
                  <c:v>1438.8</c:v>
                </c:pt>
                <c:pt idx="3597">
                  <c:v>1439.2</c:v>
                </c:pt>
                <c:pt idx="3598">
                  <c:v>1439.6</c:v>
                </c:pt>
                <c:pt idx="3599">
                  <c:v>1440</c:v>
                </c:pt>
                <c:pt idx="3600">
                  <c:v>1440.4</c:v>
                </c:pt>
                <c:pt idx="3601">
                  <c:v>1440.8</c:v>
                </c:pt>
                <c:pt idx="3602">
                  <c:v>1441.2</c:v>
                </c:pt>
                <c:pt idx="3603">
                  <c:v>1441.6</c:v>
                </c:pt>
                <c:pt idx="3604">
                  <c:v>1442</c:v>
                </c:pt>
                <c:pt idx="3605">
                  <c:v>1442.4</c:v>
                </c:pt>
                <c:pt idx="3606">
                  <c:v>1442.8</c:v>
                </c:pt>
                <c:pt idx="3607">
                  <c:v>1443.2</c:v>
                </c:pt>
                <c:pt idx="3608">
                  <c:v>1443.6</c:v>
                </c:pt>
                <c:pt idx="3609">
                  <c:v>1444</c:v>
                </c:pt>
                <c:pt idx="3610">
                  <c:v>1444.4</c:v>
                </c:pt>
                <c:pt idx="3611">
                  <c:v>1444.8</c:v>
                </c:pt>
                <c:pt idx="3612">
                  <c:v>1445.2</c:v>
                </c:pt>
                <c:pt idx="3613">
                  <c:v>1445.6</c:v>
                </c:pt>
                <c:pt idx="3614">
                  <c:v>1446</c:v>
                </c:pt>
                <c:pt idx="3615">
                  <c:v>1446.4</c:v>
                </c:pt>
                <c:pt idx="3616">
                  <c:v>1446.8</c:v>
                </c:pt>
                <c:pt idx="3617">
                  <c:v>1447.2</c:v>
                </c:pt>
                <c:pt idx="3618">
                  <c:v>1447.6</c:v>
                </c:pt>
                <c:pt idx="3619">
                  <c:v>1448</c:v>
                </c:pt>
                <c:pt idx="3620">
                  <c:v>1448.4</c:v>
                </c:pt>
                <c:pt idx="3621">
                  <c:v>1448.8</c:v>
                </c:pt>
                <c:pt idx="3622">
                  <c:v>1449.2</c:v>
                </c:pt>
                <c:pt idx="3623">
                  <c:v>1449.6</c:v>
                </c:pt>
                <c:pt idx="3624">
                  <c:v>1450</c:v>
                </c:pt>
                <c:pt idx="3625">
                  <c:v>1450.4</c:v>
                </c:pt>
                <c:pt idx="3626">
                  <c:v>1450.8</c:v>
                </c:pt>
                <c:pt idx="3627">
                  <c:v>1451.2</c:v>
                </c:pt>
                <c:pt idx="3628">
                  <c:v>1451.6</c:v>
                </c:pt>
                <c:pt idx="3629">
                  <c:v>1452</c:v>
                </c:pt>
                <c:pt idx="3630">
                  <c:v>1452.4</c:v>
                </c:pt>
                <c:pt idx="3631">
                  <c:v>1452.8</c:v>
                </c:pt>
                <c:pt idx="3632">
                  <c:v>1453.2</c:v>
                </c:pt>
                <c:pt idx="3633">
                  <c:v>1453.6</c:v>
                </c:pt>
                <c:pt idx="3634">
                  <c:v>1454</c:v>
                </c:pt>
                <c:pt idx="3635">
                  <c:v>1454.4</c:v>
                </c:pt>
                <c:pt idx="3636">
                  <c:v>1454.8</c:v>
                </c:pt>
                <c:pt idx="3637">
                  <c:v>1455.2</c:v>
                </c:pt>
                <c:pt idx="3638">
                  <c:v>1455.6</c:v>
                </c:pt>
                <c:pt idx="3639">
                  <c:v>1456</c:v>
                </c:pt>
                <c:pt idx="3640">
                  <c:v>1456.4</c:v>
                </c:pt>
                <c:pt idx="3641">
                  <c:v>1456.8</c:v>
                </c:pt>
                <c:pt idx="3642">
                  <c:v>1457.2</c:v>
                </c:pt>
                <c:pt idx="3643">
                  <c:v>1457.6</c:v>
                </c:pt>
                <c:pt idx="3644">
                  <c:v>1458</c:v>
                </c:pt>
                <c:pt idx="3645">
                  <c:v>1458.4</c:v>
                </c:pt>
                <c:pt idx="3646">
                  <c:v>1458.8</c:v>
                </c:pt>
                <c:pt idx="3647">
                  <c:v>1459.2</c:v>
                </c:pt>
                <c:pt idx="3648">
                  <c:v>1459.6</c:v>
                </c:pt>
                <c:pt idx="3649">
                  <c:v>1460</c:v>
                </c:pt>
                <c:pt idx="3650">
                  <c:v>1460.4</c:v>
                </c:pt>
                <c:pt idx="3651">
                  <c:v>1460.8</c:v>
                </c:pt>
                <c:pt idx="3652">
                  <c:v>1461.2</c:v>
                </c:pt>
                <c:pt idx="3653">
                  <c:v>1461.6</c:v>
                </c:pt>
                <c:pt idx="3654">
                  <c:v>1462</c:v>
                </c:pt>
                <c:pt idx="3655">
                  <c:v>1462.4</c:v>
                </c:pt>
                <c:pt idx="3656">
                  <c:v>1462.8</c:v>
                </c:pt>
                <c:pt idx="3657">
                  <c:v>1463.2</c:v>
                </c:pt>
                <c:pt idx="3658">
                  <c:v>1463.6</c:v>
                </c:pt>
                <c:pt idx="3659">
                  <c:v>1464</c:v>
                </c:pt>
                <c:pt idx="3660">
                  <c:v>1464.4</c:v>
                </c:pt>
                <c:pt idx="3661">
                  <c:v>1464.8</c:v>
                </c:pt>
                <c:pt idx="3662">
                  <c:v>1465.2</c:v>
                </c:pt>
                <c:pt idx="3663">
                  <c:v>1465.6</c:v>
                </c:pt>
                <c:pt idx="3664">
                  <c:v>1466</c:v>
                </c:pt>
                <c:pt idx="3665">
                  <c:v>1466.4</c:v>
                </c:pt>
                <c:pt idx="3666">
                  <c:v>1466.8</c:v>
                </c:pt>
                <c:pt idx="3667">
                  <c:v>1467.2</c:v>
                </c:pt>
                <c:pt idx="3668">
                  <c:v>1467.6</c:v>
                </c:pt>
                <c:pt idx="3669">
                  <c:v>1468</c:v>
                </c:pt>
                <c:pt idx="3670">
                  <c:v>1468.4</c:v>
                </c:pt>
                <c:pt idx="3671">
                  <c:v>1468.8</c:v>
                </c:pt>
                <c:pt idx="3672">
                  <c:v>1469.2</c:v>
                </c:pt>
                <c:pt idx="3673">
                  <c:v>1469.6</c:v>
                </c:pt>
                <c:pt idx="3674">
                  <c:v>1470</c:v>
                </c:pt>
                <c:pt idx="3675">
                  <c:v>1470.4</c:v>
                </c:pt>
                <c:pt idx="3676">
                  <c:v>1470.8</c:v>
                </c:pt>
                <c:pt idx="3677">
                  <c:v>1471.2</c:v>
                </c:pt>
                <c:pt idx="3678">
                  <c:v>1471.6</c:v>
                </c:pt>
                <c:pt idx="3679">
                  <c:v>1472</c:v>
                </c:pt>
                <c:pt idx="3680">
                  <c:v>1472.4</c:v>
                </c:pt>
                <c:pt idx="3681">
                  <c:v>1472.8</c:v>
                </c:pt>
                <c:pt idx="3682">
                  <c:v>1473.2</c:v>
                </c:pt>
                <c:pt idx="3683">
                  <c:v>1473.6</c:v>
                </c:pt>
                <c:pt idx="3684">
                  <c:v>1474</c:v>
                </c:pt>
                <c:pt idx="3685">
                  <c:v>1474.4</c:v>
                </c:pt>
                <c:pt idx="3686">
                  <c:v>1474.8</c:v>
                </c:pt>
                <c:pt idx="3687">
                  <c:v>1475.2</c:v>
                </c:pt>
                <c:pt idx="3688">
                  <c:v>1475.6</c:v>
                </c:pt>
                <c:pt idx="3689">
                  <c:v>1476</c:v>
                </c:pt>
                <c:pt idx="3690">
                  <c:v>1476.4</c:v>
                </c:pt>
                <c:pt idx="3691">
                  <c:v>1476.8</c:v>
                </c:pt>
                <c:pt idx="3692">
                  <c:v>1477.2</c:v>
                </c:pt>
                <c:pt idx="3693">
                  <c:v>1477.6</c:v>
                </c:pt>
                <c:pt idx="3694">
                  <c:v>1478</c:v>
                </c:pt>
                <c:pt idx="3695">
                  <c:v>1478.4</c:v>
                </c:pt>
                <c:pt idx="3696">
                  <c:v>1478.8</c:v>
                </c:pt>
                <c:pt idx="3697">
                  <c:v>1479.2</c:v>
                </c:pt>
                <c:pt idx="3698">
                  <c:v>1479.6</c:v>
                </c:pt>
                <c:pt idx="3699">
                  <c:v>1480</c:v>
                </c:pt>
                <c:pt idx="3700">
                  <c:v>1480.4</c:v>
                </c:pt>
                <c:pt idx="3701">
                  <c:v>1480.8</c:v>
                </c:pt>
                <c:pt idx="3702">
                  <c:v>1481.2</c:v>
                </c:pt>
                <c:pt idx="3703">
                  <c:v>1481.6</c:v>
                </c:pt>
                <c:pt idx="3704">
                  <c:v>1482</c:v>
                </c:pt>
                <c:pt idx="3705">
                  <c:v>1482.4</c:v>
                </c:pt>
                <c:pt idx="3706">
                  <c:v>1482.8</c:v>
                </c:pt>
                <c:pt idx="3707">
                  <c:v>1483.2</c:v>
                </c:pt>
                <c:pt idx="3708">
                  <c:v>1483.6</c:v>
                </c:pt>
                <c:pt idx="3709">
                  <c:v>1484</c:v>
                </c:pt>
                <c:pt idx="3710">
                  <c:v>1484.4</c:v>
                </c:pt>
                <c:pt idx="3711">
                  <c:v>1484.8</c:v>
                </c:pt>
                <c:pt idx="3712">
                  <c:v>1485.2</c:v>
                </c:pt>
                <c:pt idx="3713">
                  <c:v>1485.6</c:v>
                </c:pt>
                <c:pt idx="3714">
                  <c:v>1486</c:v>
                </c:pt>
                <c:pt idx="3715">
                  <c:v>1486.4</c:v>
                </c:pt>
                <c:pt idx="3716">
                  <c:v>1486.8</c:v>
                </c:pt>
                <c:pt idx="3717">
                  <c:v>1487.2</c:v>
                </c:pt>
                <c:pt idx="3718">
                  <c:v>1487.6</c:v>
                </c:pt>
                <c:pt idx="3719">
                  <c:v>1488</c:v>
                </c:pt>
                <c:pt idx="3720">
                  <c:v>1488.4</c:v>
                </c:pt>
                <c:pt idx="3721">
                  <c:v>1488.8</c:v>
                </c:pt>
                <c:pt idx="3722">
                  <c:v>1489.2</c:v>
                </c:pt>
                <c:pt idx="3723">
                  <c:v>1489.6</c:v>
                </c:pt>
                <c:pt idx="3724">
                  <c:v>1490</c:v>
                </c:pt>
                <c:pt idx="3725">
                  <c:v>1490.4</c:v>
                </c:pt>
                <c:pt idx="3726">
                  <c:v>1490.8</c:v>
                </c:pt>
                <c:pt idx="3727">
                  <c:v>1491.2</c:v>
                </c:pt>
                <c:pt idx="3728">
                  <c:v>1491.6</c:v>
                </c:pt>
                <c:pt idx="3729">
                  <c:v>1492</c:v>
                </c:pt>
                <c:pt idx="3730">
                  <c:v>1492.4</c:v>
                </c:pt>
                <c:pt idx="3731">
                  <c:v>1492.8</c:v>
                </c:pt>
                <c:pt idx="3732">
                  <c:v>1493.2</c:v>
                </c:pt>
                <c:pt idx="3733">
                  <c:v>1493.6</c:v>
                </c:pt>
                <c:pt idx="3734">
                  <c:v>1494</c:v>
                </c:pt>
                <c:pt idx="3735">
                  <c:v>1494.4</c:v>
                </c:pt>
                <c:pt idx="3736">
                  <c:v>1494.8</c:v>
                </c:pt>
                <c:pt idx="3737">
                  <c:v>1495.2</c:v>
                </c:pt>
                <c:pt idx="3738">
                  <c:v>1495.6</c:v>
                </c:pt>
                <c:pt idx="3739">
                  <c:v>1496</c:v>
                </c:pt>
                <c:pt idx="3740">
                  <c:v>1496.4</c:v>
                </c:pt>
                <c:pt idx="3741">
                  <c:v>1496.8</c:v>
                </c:pt>
                <c:pt idx="3742">
                  <c:v>1497.2</c:v>
                </c:pt>
                <c:pt idx="3743">
                  <c:v>1497.6</c:v>
                </c:pt>
                <c:pt idx="3744">
                  <c:v>1498</c:v>
                </c:pt>
                <c:pt idx="3745">
                  <c:v>1498.4</c:v>
                </c:pt>
                <c:pt idx="3746">
                  <c:v>1498.8</c:v>
                </c:pt>
                <c:pt idx="3747">
                  <c:v>1499.2</c:v>
                </c:pt>
                <c:pt idx="3748">
                  <c:v>1499.6</c:v>
                </c:pt>
                <c:pt idx="3749">
                  <c:v>1500</c:v>
                </c:pt>
                <c:pt idx="3750">
                  <c:v>1500.4</c:v>
                </c:pt>
                <c:pt idx="3751">
                  <c:v>1500.8</c:v>
                </c:pt>
                <c:pt idx="3752">
                  <c:v>1501.2</c:v>
                </c:pt>
                <c:pt idx="3753">
                  <c:v>1501.6</c:v>
                </c:pt>
                <c:pt idx="3754">
                  <c:v>1502</c:v>
                </c:pt>
                <c:pt idx="3755">
                  <c:v>1502.4</c:v>
                </c:pt>
                <c:pt idx="3756">
                  <c:v>1502.8</c:v>
                </c:pt>
                <c:pt idx="3757">
                  <c:v>1503.2</c:v>
                </c:pt>
                <c:pt idx="3758">
                  <c:v>1503.6</c:v>
                </c:pt>
                <c:pt idx="3759">
                  <c:v>1504</c:v>
                </c:pt>
                <c:pt idx="3760">
                  <c:v>1504.4</c:v>
                </c:pt>
                <c:pt idx="3761">
                  <c:v>1504.8</c:v>
                </c:pt>
                <c:pt idx="3762">
                  <c:v>1505.2</c:v>
                </c:pt>
                <c:pt idx="3763">
                  <c:v>1505.6</c:v>
                </c:pt>
                <c:pt idx="3764">
                  <c:v>1506</c:v>
                </c:pt>
                <c:pt idx="3765">
                  <c:v>1506.4</c:v>
                </c:pt>
                <c:pt idx="3766">
                  <c:v>1506.8</c:v>
                </c:pt>
                <c:pt idx="3767">
                  <c:v>1507.2</c:v>
                </c:pt>
                <c:pt idx="3768">
                  <c:v>1507.6</c:v>
                </c:pt>
                <c:pt idx="3769">
                  <c:v>1508</c:v>
                </c:pt>
                <c:pt idx="3770">
                  <c:v>1508.4</c:v>
                </c:pt>
                <c:pt idx="3771">
                  <c:v>1508.8</c:v>
                </c:pt>
                <c:pt idx="3772">
                  <c:v>1509.2</c:v>
                </c:pt>
                <c:pt idx="3773">
                  <c:v>1509.6</c:v>
                </c:pt>
                <c:pt idx="3774">
                  <c:v>1510</c:v>
                </c:pt>
                <c:pt idx="3775">
                  <c:v>1510.4</c:v>
                </c:pt>
                <c:pt idx="3776">
                  <c:v>1510.8</c:v>
                </c:pt>
                <c:pt idx="3777">
                  <c:v>1511.2</c:v>
                </c:pt>
                <c:pt idx="3778">
                  <c:v>1511.6</c:v>
                </c:pt>
                <c:pt idx="3779">
                  <c:v>1512</c:v>
                </c:pt>
                <c:pt idx="3780">
                  <c:v>1512.4</c:v>
                </c:pt>
                <c:pt idx="3781">
                  <c:v>1512.8</c:v>
                </c:pt>
                <c:pt idx="3782">
                  <c:v>1513.2</c:v>
                </c:pt>
                <c:pt idx="3783">
                  <c:v>1513.6</c:v>
                </c:pt>
                <c:pt idx="3784">
                  <c:v>1514</c:v>
                </c:pt>
                <c:pt idx="3785">
                  <c:v>1514.4</c:v>
                </c:pt>
                <c:pt idx="3786">
                  <c:v>1514.8</c:v>
                </c:pt>
                <c:pt idx="3787">
                  <c:v>1515.2</c:v>
                </c:pt>
                <c:pt idx="3788">
                  <c:v>1515.6</c:v>
                </c:pt>
                <c:pt idx="3789">
                  <c:v>1516</c:v>
                </c:pt>
                <c:pt idx="3790">
                  <c:v>1516.4</c:v>
                </c:pt>
                <c:pt idx="3791">
                  <c:v>1516.8</c:v>
                </c:pt>
                <c:pt idx="3792">
                  <c:v>1517.2</c:v>
                </c:pt>
                <c:pt idx="3793">
                  <c:v>1517.6</c:v>
                </c:pt>
                <c:pt idx="3794">
                  <c:v>1518</c:v>
                </c:pt>
                <c:pt idx="3795">
                  <c:v>1518.4</c:v>
                </c:pt>
                <c:pt idx="3796">
                  <c:v>1518.8</c:v>
                </c:pt>
                <c:pt idx="3797">
                  <c:v>1519.2</c:v>
                </c:pt>
                <c:pt idx="3798">
                  <c:v>1519.6</c:v>
                </c:pt>
                <c:pt idx="3799">
                  <c:v>1520</c:v>
                </c:pt>
                <c:pt idx="3800">
                  <c:v>1520.4</c:v>
                </c:pt>
                <c:pt idx="3801">
                  <c:v>1520.8</c:v>
                </c:pt>
                <c:pt idx="3802">
                  <c:v>1521.2</c:v>
                </c:pt>
                <c:pt idx="3803">
                  <c:v>1521.6</c:v>
                </c:pt>
                <c:pt idx="3804">
                  <c:v>1522</c:v>
                </c:pt>
                <c:pt idx="3805">
                  <c:v>1522.4</c:v>
                </c:pt>
                <c:pt idx="3806">
                  <c:v>1522.8</c:v>
                </c:pt>
                <c:pt idx="3807">
                  <c:v>1523.2</c:v>
                </c:pt>
                <c:pt idx="3808">
                  <c:v>1523.6</c:v>
                </c:pt>
                <c:pt idx="3809">
                  <c:v>1524</c:v>
                </c:pt>
                <c:pt idx="3810">
                  <c:v>1524.4</c:v>
                </c:pt>
                <c:pt idx="3811">
                  <c:v>1524.8</c:v>
                </c:pt>
                <c:pt idx="3812">
                  <c:v>1525.2</c:v>
                </c:pt>
                <c:pt idx="3813">
                  <c:v>1525.6</c:v>
                </c:pt>
                <c:pt idx="3814">
                  <c:v>1526</c:v>
                </c:pt>
                <c:pt idx="3815">
                  <c:v>1526.4</c:v>
                </c:pt>
                <c:pt idx="3816">
                  <c:v>1526.8</c:v>
                </c:pt>
                <c:pt idx="3817">
                  <c:v>1527.2</c:v>
                </c:pt>
                <c:pt idx="3818">
                  <c:v>1527.6</c:v>
                </c:pt>
                <c:pt idx="3819">
                  <c:v>1528</c:v>
                </c:pt>
                <c:pt idx="3820">
                  <c:v>1528.4</c:v>
                </c:pt>
                <c:pt idx="3821">
                  <c:v>1528.8</c:v>
                </c:pt>
                <c:pt idx="3822">
                  <c:v>1529.2</c:v>
                </c:pt>
                <c:pt idx="3823">
                  <c:v>1529.6</c:v>
                </c:pt>
                <c:pt idx="3824">
                  <c:v>1530</c:v>
                </c:pt>
                <c:pt idx="3825">
                  <c:v>1530.4</c:v>
                </c:pt>
                <c:pt idx="3826">
                  <c:v>1530.8</c:v>
                </c:pt>
                <c:pt idx="3827">
                  <c:v>1531.2</c:v>
                </c:pt>
                <c:pt idx="3828">
                  <c:v>1531.6</c:v>
                </c:pt>
                <c:pt idx="3829">
                  <c:v>1532</c:v>
                </c:pt>
                <c:pt idx="3830">
                  <c:v>1532.4</c:v>
                </c:pt>
                <c:pt idx="3831">
                  <c:v>1532.8</c:v>
                </c:pt>
                <c:pt idx="3832">
                  <c:v>1533.2</c:v>
                </c:pt>
                <c:pt idx="3833">
                  <c:v>1533.6</c:v>
                </c:pt>
                <c:pt idx="3834">
                  <c:v>1534</c:v>
                </c:pt>
                <c:pt idx="3835">
                  <c:v>1534.4</c:v>
                </c:pt>
                <c:pt idx="3836">
                  <c:v>1534.8</c:v>
                </c:pt>
                <c:pt idx="3837">
                  <c:v>1535.2</c:v>
                </c:pt>
                <c:pt idx="3838">
                  <c:v>1535.6</c:v>
                </c:pt>
                <c:pt idx="3839">
                  <c:v>1536</c:v>
                </c:pt>
                <c:pt idx="3840">
                  <c:v>1536.4</c:v>
                </c:pt>
                <c:pt idx="3841">
                  <c:v>1536.8</c:v>
                </c:pt>
                <c:pt idx="3842">
                  <c:v>1537.2</c:v>
                </c:pt>
                <c:pt idx="3843">
                  <c:v>1537.6</c:v>
                </c:pt>
                <c:pt idx="3844">
                  <c:v>1538</c:v>
                </c:pt>
                <c:pt idx="3845">
                  <c:v>1538.4</c:v>
                </c:pt>
                <c:pt idx="3846">
                  <c:v>1538.8</c:v>
                </c:pt>
                <c:pt idx="3847">
                  <c:v>1539.2</c:v>
                </c:pt>
                <c:pt idx="3848">
                  <c:v>1539.6</c:v>
                </c:pt>
                <c:pt idx="3849">
                  <c:v>1540</c:v>
                </c:pt>
                <c:pt idx="3850">
                  <c:v>1540.4</c:v>
                </c:pt>
                <c:pt idx="3851">
                  <c:v>1540.8</c:v>
                </c:pt>
                <c:pt idx="3852">
                  <c:v>1541.2</c:v>
                </c:pt>
                <c:pt idx="3853">
                  <c:v>1541.6</c:v>
                </c:pt>
                <c:pt idx="3854">
                  <c:v>1542</c:v>
                </c:pt>
                <c:pt idx="3855">
                  <c:v>1542.4</c:v>
                </c:pt>
                <c:pt idx="3856">
                  <c:v>1542.8</c:v>
                </c:pt>
                <c:pt idx="3857">
                  <c:v>1543.2</c:v>
                </c:pt>
                <c:pt idx="3858">
                  <c:v>1543.6</c:v>
                </c:pt>
                <c:pt idx="3859">
                  <c:v>1544</c:v>
                </c:pt>
                <c:pt idx="3860">
                  <c:v>1544.4</c:v>
                </c:pt>
                <c:pt idx="3861">
                  <c:v>1544.8</c:v>
                </c:pt>
                <c:pt idx="3862">
                  <c:v>1545.2</c:v>
                </c:pt>
                <c:pt idx="3863">
                  <c:v>1545.6</c:v>
                </c:pt>
                <c:pt idx="3864">
                  <c:v>1546</c:v>
                </c:pt>
                <c:pt idx="3865">
                  <c:v>1546.4</c:v>
                </c:pt>
                <c:pt idx="3866">
                  <c:v>1546.8</c:v>
                </c:pt>
                <c:pt idx="3867">
                  <c:v>1547.2</c:v>
                </c:pt>
                <c:pt idx="3868">
                  <c:v>1547.6</c:v>
                </c:pt>
                <c:pt idx="3869">
                  <c:v>1548</c:v>
                </c:pt>
                <c:pt idx="3870">
                  <c:v>1548.4</c:v>
                </c:pt>
                <c:pt idx="3871">
                  <c:v>1548.8</c:v>
                </c:pt>
                <c:pt idx="3872">
                  <c:v>1549.2</c:v>
                </c:pt>
                <c:pt idx="3873">
                  <c:v>1549.6</c:v>
                </c:pt>
                <c:pt idx="3874">
                  <c:v>1550</c:v>
                </c:pt>
                <c:pt idx="3875">
                  <c:v>1550.4</c:v>
                </c:pt>
                <c:pt idx="3876">
                  <c:v>1550.8</c:v>
                </c:pt>
                <c:pt idx="3877">
                  <c:v>1551.2</c:v>
                </c:pt>
                <c:pt idx="3878">
                  <c:v>1551.6</c:v>
                </c:pt>
                <c:pt idx="3879">
                  <c:v>1552</c:v>
                </c:pt>
                <c:pt idx="3880">
                  <c:v>1552.4</c:v>
                </c:pt>
                <c:pt idx="3881">
                  <c:v>1552.8</c:v>
                </c:pt>
                <c:pt idx="3882">
                  <c:v>1553.2</c:v>
                </c:pt>
                <c:pt idx="3883">
                  <c:v>1553.6</c:v>
                </c:pt>
                <c:pt idx="3884">
                  <c:v>1554</c:v>
                </c:pt>
                <c:pt idx="3885">
                  <c:v>1554.4</c:v>
                </c:pt>
                <c:pt idx="3886">
                  <c:v>1554.8</c:v>
                </c:pt>
                <c:pt idx="3887">
                  <c:v>1555.2</c:v>
                </c:pt>
                <c:pt idx="3888">
                  <c:v>1555.6</c:v>
                </c:pt>
                <c:pt idx="3889">
                  <c:v>1556</c:v>
                </c:pt>
                <c:pt idx="3890">
                  <c:v>1556.4</c:v>
                </c:pt>
                <c:pt idx="3891">
                  <c:v>1556.8</c:v>
                </c:pt>
                <c:pt idx="3892">
                  <c:v>1557.2</c:v>
                </c:pt>
                <c:pt idx="3893">
                  <c:v>1557.6</c:v>
                </c:pt>
                <c:pt idx="3894">
                  <c:v>1558</c:v>
                </c:pt>
                <c:pt idx="3895">
                  <c:v>1558.4</c:v>
                </c:pt>
                <c:pt idx="3896">
                  <c:v>1558.8</c:v>
                </c:pt>
                <c:pt idx="3897">
                  <c:v>1559.2</c:v>
                </c:pt>
                <c:pt idx="3898">
                  <c:v>1559.6</c:v>
                </c:pt>
                <c:pt idx="3899">
                  <c:v>1560</c:v>
                </c:pt>
                <c:pt idx="3900">
                  <c:v>1560.4</c:v>
                </c:pt>
                <c:pt idx="3901">
                  <c:v>1560.8</c:v>
                </c:pt>
                <c:pt idx="3902">
                  <c:v>1561.2</c:v>
                </c:pt>
                <c:pt idx="3903">
                  <c:v>1561.6</c:v>
                </c:pt>
                <c:pt idx="3904">
                  <c:v>1562</c:v>
                </c:pt>
                <c:pt idx="3905">
                  <c:v>1562.4</c:v>
                </c:pt>
                <c:pt idx="3906">
                  <c:v>1562.8</c:v>
                </c:pt>
                <c:pt idx="3907">
                  <c:v>1563.2</c:v>
                </c:pt>
                <c:pt idx="3908">
                  <c:v>1563.6</c:v>
                </c:pt>
                <c:pt idx="3909">
                  <c:v>1564</c:v>
                </c:pt>
                <c:pt idx="3910">
                  <c:v>1564.4</c:v>
                </c:pt>
                <c:pt idx="3911">
                  <c:v>1564.8</c:v>
                </c:pt>
                <c:pt idx="3912">
                  <c:v>1565.2</c:v>
                </c:pt>
                <c:pt idx="3913">
                  <c:v>1565.6</c:v>
                </c:pt>
                <c:pt idx="3914">
                  <c:v>1566</c:v>
                </c:pt>
                <c:pt idx="3915">
                  <c:v>1566.4</c:v>
                </c:pt>
                <c:pt idx="3916">
                  <c:v>1566.8</c:v>
                </c:pt>
                <c:pt idx="3917">
                  <c:v>1567.2</c:v>
                </c:pt>
                <c:pt idx="3918">
                  <c:v>1567.6</c:v>
                </c:pt>
                <c:pt idx="3919">
                  <c:v>1568</c:v>
                </c:pt>
                <c:pt idx="3920">
                  <c:v>1568.4</c:v>
                </c:pt>
                <c:pt idx="3921">
                  <c:v>1568.8</c:v>
                </c:pt>
                <c:pt idx="3922">
                  <c:v>1569.2</c:v>
                </c:pt>
                <c:pt idx="3923">
                  <c:v>1569.6</c:v>
                </c:pt>
                <c:pt idx="3924">
                  <c:v>1570</c:v>
                </c:pt>
                <c:pt idx="3925">
                  <c:v>1570.4</c:v>
                </c:pt>
                <c:pt idx="3926">
                  <c:v>1570.8</c:v>
                </c:pt>
                <c:pt idx="3927">
                  <c:v>1571.2</c:v>
                </c:pt>
                <c:pt idx="3928">
                  <c:v>1571.6</c:v>
                </c:pt>
                <c:pt idx="3929">
                  <c:v>1572</c:v>
                </c:pt>
                <c:pt idx="3930">
                  <c:v>1572.4</c:v>
                </c:pt>
                <c:pt idx="3931">
                  <c:v>1572.8</c:v>
                </c:pt>
                <c:pt idx="3932">
                  <c:v>1573.2</c:v>
                </c:pt>
                <c:pt idx="3933">
                  <c:v>1573.6</c:v>
                </c:pt>
                <c:pt idx="3934">
                  <c:v>1574</c:v>
                </c:pt>
                <c:pt idx="3935">
                  <c:v>1574.4</c:v>
                </c:pt>
                <c:pt idx="3936">
                  <c:v>1574.8</c:v>
                </c:pt>
                <c:pt idx="3937">
                  <c:v>1575.2</c:v>
                </c:pt>
                <c:pt idx="3938">
                  <c:v>1575.6</c:v>
                </c:pt>
                <c:pt idx="3939">
                  <c:v>1576</c:v>
                </c:pt>
                <c:pt idx="3940">
                  <c:v>1576.4</c:v>
                </c:pt>
                <c:pt idx="3941">
                  <c:v>1576.8</c:v>
                </c:pt>
                <c:pt idx="3942">
                  <c:v>1577.2</c:v>
                </c:pt>
                <c:pt idx="3943">
                  <c:v>1577.6</c:v>
                </c:pt>
                <c:pt idx="3944">
                  <c:v>1578</c:v>
                </c:pt>
                <c:pt idx="3945">
                  <c:v>1578.4</c:v>
                </c:pt>
                <c:pt idx="3946">
                  <c:v>1578.8</c:v>
                </c:pt>
                <c:pt idx="3947">
                  <c:v>1579.2</c:v>
                </c:pt>
                <c:pt idx="3948">
                  <c:v>1579.6</c:v>
                </c:pt>
                <c:pt idx="3949">
                  <c:v>1580</c:v>
                </c:pt>
                <c:pt idx="3950">
                  <c:v>1580.4</c:v>
                </c:pt>
                <c:pt idx="3951">
                  <c:v>1580.8</c:v>
                </c:pt>
                <c:pt idx="3952">
                  <c:v>1581.2</c:v>
                </c:pt>
                <c:pt idx="3953">
                  <c:v>1581.6</c:v>
                </c:pt>
                <c:pt idx="3954">
                  <c:v>1582</c:v>
                </c:pt>
                <c:pt idx="3955">
                  <c:v>1582.4</c:v>
                </c:pt>
                <c:pt idx="3956">
                  <c:v>1582.8</c:v>
                </c:pt>
                <c:pt idx="3957">
                  <c:v>1583.2</c:v>
                </c:pt>
                <c:pt idx="3958">
                  <c:v>1583.6</c:v>
                </c:pt>
                <c:pt idx="3959">
                  <c:v>1584</c:v>
                </c:pt>
                <c:pt idx="3960">
                  <c:v>1584.4</c:v>
                </c:pt>
                <c:pt idx="3961">
                  <c:v>1584.8</c:v>
                </c:pt>
                <c:pt idx="3962">
                  <c:v>1585.2</c:v>
                </c:pt>
                <c:pt idx="3963">
                  <c:v>1585.6</c:v>
                </c:pt>
                <c:pt idx="3964">
                  <c:v>1586</c:v>
                </c:pt>
                <c:pt idx="3965">
                  <c:v>1586.4</c:v>
                </c:pt>
                <c:pt idx="3966">
                  <c:v>1586.8</c:v>
                </c:pt>
                <c:pt idx="3967">
                  <c:v>1587.2</c:v>
                </c:pt>
                <c:pt idx="3968">
                  <c:v>1587.6</c:v>
                </c:pt>
                <c:pt idx="3969">
                  <c:v>1588</c:v>
                </c:pt>
                <c:pt idx="3970">
                  <c:v>1588.4</c:v>
                </c:pt>
                <c:pt idx="3971">
                  <c:v>1588.8</c:v>
                </c:pt>
                <c:pt idx="3972">
                  <c:v>1589.2</c:v>
                </c:pt>
                <c:pt idx="3973">
                  <c:v>1589.6</c:v>
                </c:pt>
                <c:pt idx="3974">
                  <c:v>1590</c:v>
                </c:pt>
                <c:pt idx="3975">
                  <c:v>1590.4</c:v>
                </c:pt>
                <c:pt idx="3976">
                  <c:v>1590.8</c:v>
                </c:pt>
                <c:pt idx="3977">
                  <c:v>1591.2</c:v>
                </c:pt>
                <c:pt idx="3978">
                  <c:v>1591.6</c:v>
                </c:pt>
                <c:pt idx="3979">
                  <c:v>1592</c:v>
                </c:pt>
                <c:pt idx="3980">
                  <c:v>1592.4</c:v>
                </c:pt>
                <c:pt idx="3981">
                  <c:v>1592.8</c:v>
                </c:pt>
                <c:pt idx="3982">
                  <c:v>1593.2</c:v>
                </c:pt>
                <c:pt idx="3983">
                  <c:v>1593.6</c:v>
                </c:pt>
                <c:pt idx="3984">
                  <c:v>1594</c:v>
                </c:pt>
                <c:pt idx="3985">
                  <c:v>1594.4</c:v>
                </c:pt>
                <c:pt idx="3986">
                  <c:v>1594.8</c:v>
                </c:pt>
                <c:pt idx="3987">
                  <c:v>1595.2</c:v>
                </c:pt>
                <c:pt idx="3988">
                  <c:v>1595.6</c:v>
                </c:pt>
                <c:pt idx="3989">
                  <c:v>1596</c:v>
                </c:pt>
                <c:pt idx="3990">
                  <c:v>1596.4</c:v>
                </c:pt>
                <c:pt idx="3991">
                  <c:v>1596.8</c:v>
                </c:pt>
                <c:pt idx="3992">
                  <c:v>1597.2</c:v>
                </c:pt>
                <c:pt idx="3993">
                  <c:v>1597.6</c:v>
                </c:pt>
                <c:pt idx="3994">
                  <c:v>1598</c:v>
                </c:pt>
                <c:pt idx="3995">
                  <c:v>1598.4</c:v>
                </c:pt>
                <c:pt idx="3996">
                  <c:v>1598.8</c:v>
                </c:pt>
                <c:pt idx="3997">
                  <c:v>1599.2</c:v>
                </c:pt>
                <c:pt idx="3998">
                  <c:v>1599.6</c:v>
                </c:pt>
                <c:pt idx="3999">
                  <c:v>1600</c:v>
                </c:pt>
                <c:pt idx="4000">
                  <c:v>1600.4</c:v>
                </c:pt>
                <c:pt idx="4001">
                  <c:v>1600.8</c:v>
                </c:pt>
                <c:pt idx="4002">
                  <c:v>1601.2</c:v>
                </c:pt>
                <c:pt idx="4003">
                  <c:v>1601.6</c:v>
                </c:pt>
                <c:pt idx="4004">
                  <c:v>1602</c:v>
                </c:pt>
                <c:pt idx="4005">
                  <c:v>1602.4</c:v>
                </c:pt>
                <c:pt idx="4006">
                  <c:v>1602.8</c:v>
                </c:pt>
                <c:pt idx="4007">
                  <c:v>1603.2</c:v>
                </c:pt>
                <c:pt idx="4008">
                  <c:v>1603.6</c:v>
                </c:pt>
                <c:pt idx="4009">
                  <c:v>1604</c:v>
                </c:pt>
                <c:pt idx="4010">
                  <c:v>1604.4</c:v>
                </c:pt>
                <c:pt idx="4011">
                  <c:v>1604.8</c:v>
                </c:pt>
                <c:pt idx="4012">
                  <c:v>1605.2</c:v>
                </c:pt>
                <c:pt idx="4013">
                  <c:v>1605.6</c:v>
                </c:pt>
                <c:pt idx="4014">
                  <c:v>1606</c:v>
                </c:pt>
                <c:pt idx="4015">
                  <c:v>1606.4</c:v>
                </c:pt>
                <c:pt idx="4016">
                  <c:v>1606.8</c:v>
                </c:pt>
                <c:pt idx="4017">
                  <c:v>1607.2</c:v>
                </c:pt>
                <c:pt idx="4018">
                  <c:v>1607.6</c:v>
                </c:pt>
                <c:pt idx="4019">
                  <c:v>1608</c:v>
                </c:pt>
                <c:pt idx="4020">
                  <c:v>1608.4</c:v>
                </c:pt>
                <c:pt idx="4021">
                  <c:v>1608.8</c:v>
                </c:pt>
                <c:pt idx="4022">
                  <c:v>1609.2</c:v>
                </c:pt>
                <c:pt idx="4023">
                  <c:v>1609.6</c:v>
                </c:pt>
                <c:pt idx="4024">
                  <c:v>1610</c:v>
                </c:pt>
                <c:pt idx="4025">
                  <c:v>1610.4</c:v>
                </c:pt>
                <c:pt idx="4026">
                  <c:v>1610.8</c:v>
                </c:pt>
                <c:pt idx="4027">
                  <c:v>1611.2</c:v>
                </c:pt>
                <c:pt idx="4028">
                  <c:v>1611.6</c:v>
                </c:pt>
                <c:pt idx="4029">
                  <c:v>1612</c:v>
                </c:pt>
                <c:pt idx="4030">
                  <c:v>1612.4</c:v>
                </c:pt>
                <c:pt idx="4031">
                  <c:v>1612.8</c:v>
                </c:pt>
                <c:pt idx="4032">
                  <c:v>1613.2</c:v>
                </c:pt>
                <c:pt idx="4033">
                  <c:v>1613.6</c:v>
                </c:pt>
                <c:pt idx="4034">
                  <c:v>1614</c:v>
                </c:pt>
                <c:pt idx="4035">
                  <c:v>1614.4</c:v>
                </c:pt>
                <c:pt idx="4036">
                  <c:v>1614.8</c:v>
                </c:pt>
                <c:pt idx="4037">
                  <c:v>1615.2</c:v>
                </c:pt>
                <c:pt idx="4038">
                  <c:v>1615.6</c:v>
                </c:pt>
                <c:pt idx="4039">
                  <c:v>1616</c:v>
                </c:pt>
                <c:pt idx="4040">
                  <c:v>1616.4</c:v>
                </c:pt>
                <c:pt idx="4041">
                  <c:v>1616.8</c:v>
                </c:pt>
                <c:pt idx="4042">
                  <c:v>1617.2</c:v>
                </c:pt>
                <c:pt idx="4043">
                  <c:v>1617.6</c:v>
                </c:pt>
                <c:pt idx="4044">
                  <c:v>1618</c:v>
                </c:pt>
                <c:pt idx="4045">
                  <c:v>1618.4</c:v>
                </c:pt>
                <c:pt idx="4046">
                  <c:v>1618.8</c:v>
                </c:pt>
                <c:pt idx="4047">
                  <c:v>1619.2</c:v>
                </c:pt>
                <c:pt idx="4048">
                  <c:v>1619.6</c:v>
                </c:pt>
                <c:pt idx="4049">
                  <c:v>1620</c:v>
                </c:pt>
                <c:pt idx="4050">
                  <c:v>1620.4</c:v>
                </c:pt>
                <c:pt idx="4051">
                  <c:v>1620.8</c:v>
                </c:pt>
                <c:pt idx="4052">
                  <c:v>1621.2</c:v>
                </c:pt>
                <c:pt idx="4053">
                  <c:v>1621.6</c:v>
                </c:pt>
                <c:pt idx="4054">
                  <c:v>1622</c:v>
                </c:pt>
                <c:pt idx="4055">
                  <c:v>1622.4</c:v>
                </c:pt>
                <c:pt idx="4056">
                  <c:v>1622.8</c:v>
                </c:pt>
                <c:pt idx="4057">
                  <c:v>1623.2</c:v>
                </c:pt>
                <c:pt idx="4058">
                  <c:v>1623.6</c:v>
                </c:pt>
                <c:pt idx="4059">
                  <c:v>1624</c:v>
                </c:pt>
                <c:pt idx="4060">
                  <c:v>1624.4</c:v>
                </c:pt>
                <c:pt idx="4061">
                  <c:v>1624.8</c:v>
                </c:pt>
                <c:pt idx="4062">
                  <c:v>1625.2</c:v>
                </c:pt>
                <c:pt idx="4063">
                  <c:v>1625.6</c:v>
                </c:pt>
                <c:pt idx="4064">
                  <c:v>1626</c:v>
                </c:pt>
                <c:pt idx="4065">
                  <c:v>1626.4</c:v>
                </c:pt>
                <c:pt idx="4066">
                  <c:v>1626.8</c:v>
                </c:pt>
                <c:pt idx="4067">
                  <c:v>1627.2</c:v>
                </c:pt>
                <c:pt idx="4068">
                  <c:v>1627.6</c:v>
                </c:pt>
                <c:pt idx="4069">
                  <c:v>1628</c:v>
                </c:pt>
                <c:pt idx="4070">
                  <c:v>1628.4</c:v>
                </c:pt>
                <c:pt idx="4071">
                  <c:v>1628.8</c:v>
                </c:pt>
                <c:pt idx="4072">
                  <c:v>1629.2</c:v>
                </c:pt>
                <c:pt idx="4073">
                  <c:v>1629.6</c:v>
                </c:pt>
                <c:pt idx="4074">
                  <c:v>1630</c:v>
                </c:pt>
                <c:pt idx="4075">
                  <c:v>1630.4</c:v>
                </c:pt>
                <c:pt idx="4076">
                  <c:v>1630.8</c:v>
                </c:pt>
                <c:pt idx="4077">
                  <c:v>1631.2</c:v>
                </c:pt>
                <c:pt idx="4078">
                  <c:v>1631.6</c:v>
                </c:pt>
                <c:pt idx="4079">
                  <c:v>1632</c:v>
                </c:pt>
                <c:pt idx="4080">
                  <c:v>1632.4</c:v>
                </c:pt>
                <c:pt idx="4081">
                  <c:v>1632.8</c:v>
                </c:pt>
                <c:pt idx="4082">
                  <c:v>1633.2</c:v>
                </c:pt>
                <c:pt idx="4083">
                  <c:v>1633.6</c:v>
                </c:pt>
                <c:pt idx="4084">
                  <c:v>1634</c:v>
                </c:pt>
                <c:pt idx="4085">
                  <c:v>1634.4</c:v>
                </c:pt>
                <c:pt idx="4086">
                  <c:v>1634.8</c:v>
                </c:pt>
                <c:pt idx="4087">
                  <c:v>1635.2</c:v>
                </c:pt>
                <c:pt idx="4088">
                  <c:v>1635.6</c:v>
                </c:pt>
                <c:pt idx="4089">
                  <c:v>1636</c:v>
                </c:pt>
                <c:pt idx="4090">
                  <c:v>1636.4</c:v>
                </c:pt>
                <c:pt idx="4091">
                  <c:v>1636.8</c:v>
                </c:pt>
                <c:pt idx="4092">
                  <c:v>1637.2</c:v>
                </c:pt>
                <c:pt idx="4093">
                  <c:v>1637.6</c:v>
                </c:pt>
                <c:pt idx="4094">
                  <c:v>1638</c:v>
                </c:pt>
                <c:pt idx="4095">
                  <c:v>1638.4</c:v>
                </c:pt>
                <c:pt idx="4096">
                  <c:v>1638.8</c:v>
                </c:pt>
                <c:pt idx="4097">
                  <c:v>1639.2</c:v>
                </c:pt>
                <c:pt idx="4098">
                  <c:v>1639.6</c:v>
                </c:pt>
                <c:pt idx="4099">
                  <c:v>1640</c:v>
                </c:pt>
                <c:pt idx="4100">
                  <c:v>1640.4</c:v>
                </c:pt>
                <c:pt idx="4101">
                  <c:v>1640.8</c:v>
                </c:pt>
                <c:pt idx="4102">
                  <c:v>1641.2</c:v>
                </c:pt>
                <c:pt idx="4103">
                  <c:v>1641.6</c:v>
                </c:pt>
                <c:pt idx="4104">
                  <c:v>1642</c:v>
                </c:pt>
                <c:pt idx="4105">
                  <c:v>1642.4</c:v>
                </c:pt>
                <c:pt idx="4106">
                  <c:v>1642.8</c:v>
                </c:pt>
                <c:pt idx="4107">
                  <c:v>1643.2</c:v>
                </c:pt>
                <c:pt idx="4108">
                  <c:v>1643.6</c:v>
                </c:pt>
                <c:pt idx="4109">
                  <c:v>1644</c:v>
                </c:pt>
                <c:pt idx="4110">
                  <c:v>1644.4</c:v>
                </c:pt>
                <c:pt idx="4111">
                  <c:v>1644.8</c:v>
                </c:pt>
                <c:pt idx="4112">
                  <c:v>1645.2</c:v>
                </c:pt>
                <c:pt idx="4113">
                  <c:v>1645.6</c:v>
                </c:pt>
                <c:pt idx="4114">
                  <c:v>1646</c:v>
                </c:pt>
                <c:pt idx="4115">
                  <c:v>1646.4</c:v>
                </c:pt>
                <c:pt idx="4116">
                  <c:v>1646.8</c:v>
                </c:pt>
                <c:pt idx="4117">
                  <c:v>1647.2</c:v>
                </c:pt>
                <c:pt idx="4118">
                  <c:v>1647.6</c:v>
                </c:pt>
                <c:pt idx="4119">
                  <c:v>1648</c:v>
                </c:pt>
                <c:pt idx="4120">
                  <c:v>1648.4</c:v>
                </c:pt>
                <c:pt idx="4121">
                  <c:v>1648.8</c:v>
                </c:pt>
                <c:pt idx="4122">
                  <c:v>1649.2</c:v>
                </c:pt>
                <c:pt idx="4123">
                  <c:v>1649.6</c:v>
                </c:pt>
                <c:pt idx="4124">
                  <c:v>1650</c:v>
                </c:pt>
                <c:pt idx="4125">
                  <c:v>1650.4</c:v>
                </c:pt>
                <c:pt idx="4126">
                  <c:v>1650.8</c:v>
                </c:pt>
                <c:pt idx="4127">
                  <c:v>1651.2</c:v>
                </c:pt>
                <c:pt idx="4128">
                  <c:v>1651.6</c:v>
                </c:pt>
                <c:pt idx="4129">
                  <c:v>1652</c:v>
                </c:pt>
                <c:pt idx="4130">
                  <c:v>1652.4</c:v>
                </c:pt>
                <c:pt idx="4131">
                  <c:v>1652.8</c:v>
                </c:pt>
                <c:pt idx="4132">
                  <c:v>1653.2</c:v>
                </c:pt>
                <c:pt idx="4133">
                  <c:v>1653.6</c:v>
                </c:pt>
                <c:pt idx="4134">
                  <c:v>1654</c:v>
                </c:pt>
                <c:pt idx="4135">
                  <c:v>1654.4</c:v>
                </c:pt>
                <c:pt idx="4136">
                  <c:v>1654.8</c:v>
                </c:pt>
                <c:pt idx="4137">
                  <c:v>1655.2</c:v>
                </c:pt>
                <c:pt idx="4138">
                  <c:v>1655.6</c:v>
                </c:pt>
                <c:pt idx="4139">
                  <c:v>1656</c:v>
                </c:pt>
                <c:pt idx="4140">
                  <c:v>1656.4</c:v>
                </c:pt>
                <c:pt idx="4141">
                  <c:v>1656.8</c:v>
                </c:pt>
                <c:pt idx="4142">
                  <c:v>1657.2</c:v>
                </c:pt>
                <c:pt idx="4143">
                  <c:v>1657.6</c:v>
                </c:pt>
                <c:pt idx="4144">
                  <c:v>1658</c:v>
                </c:pt>
                <c:pt idx="4145">
                  <c:v>1658.4</c:v>
                </c:pt>
                <c:pt idx="4146">
                  <c:v>1658.8</c:v>
                </c:pt>
                <c:pt idx="4147">
                  <c:v>1659.2</c:v>
                </c:pt>
                <c:pt idx="4148">
                  <c:v>1659.6</c:v>
                </c:pt>
                <c:pt idx="4149">
                  <c:v>1660</c:v>
                </c:pt>
                <c:pt idx="4150">
                  <c:v>1660.4</c:v>
                </c:pt>
                <c:pt idx="4151">
                  <c:v>1660.8</c:v>
                </c:pt>
                <c:pt idx="4152">
                  <c:v>1661.2</c:v>
                </c:pt>
                <c:pt idx="4153">
                  <c:v>1661.6</c:v>
                </c:pt>
                <c:pt idx="4154">
                  <c:v>1662</c:v>
                </c:pt>
                <c:pt idx="4155">
                  <c:v>1662.4</c:v>
                </c:pt>
                <c:pt idx="4156">
                  <c:v>1662.8</c:v>
                </c:pt>
                <c:pt idx="4157">
                  <c:v>1663.2</c:v>
                </c:pt>
                <c:pt idx="4158">
                  <c:v>1663.6</c:v>
                </c:pt>
                <c:pt idx="4159">
                  <c:v>1664</c:v>
                </c:pt>
                <c:pt idx="4160">
                  <c:v>1664.4</c:v>
                </c:pt>
                <c:pt idx="4161">
                  <c:v>1664.8</c:v>
                </c:pt>
                <c:pt idx="4162">
                  <c:v>1665.2</c:v>
                </c:pt>
                <c:pt idx="4163">
                  <c:v>1665.6</c:v>
                </c:pt>
                <c:pt idx="4164">
                  <c:v>1666</c:v>
                </c:pt>
                <c:pt idx="4165">
                  <c:v>1666.4</c:v>
                </c:pt>
                <c:pt idx="4166">
                  <c:v>1666.8</c:v>
                </c:pt>
                <c:pt idx="4167">
                  <c:v>1667.2</c:v>
                </c:pt>
                <c:pt idx="4168">
                  <c:v>1667.6</c:v>
                </c:pt>
                <c:pt idx="4169">
                  <c:v>1668</c:v>
                </c:pt>
                <c:pt idx="4170">
                  <c:v>1668.4</c:v>
                </c:pt>
                <c:pt idx="4171">
                  <c:v>1668.8</c:v>
                </c:pt>
                <c:pt idx="4172">
                  <c:v>1669.2</c:v>
                </c:pt>
                <c:pt idx="4173">
                  <c:v>1669.6</c:v>
                </c:pt>
                <c:pt idx="4174">
                  <c:v>1670</c:v>
                </c:pt>
                <c:pt idx="4175">
                  <c:v>1670.4</c:v>
                </c:pt>
                <c:pt idx="4176">
                  <c:v>1670.8</c:v>
                </c:pt>
                <c:pt idx="4177">
                  <c:v>1671.2</c:v>
                </c:pt>
                <c:pt idx="4178">
                  <c:v>1671.6</c:v>
                </c:pt>
                <c:pt idx="4179">
                  <c:v>1672</c:v>
                </c:pt>
                <c:pt idx="4180">
                  <c:v>1672.4</c:v>
                </c:pt>
                <c:pt idx="4181">
                  <c:v>1672.8</c:v>
                </c:pt>
                <c:pt idx="4182">
                  <c:v>1673.2</c:v>
                </c:pt>
                <c:pt idx="4183">
                  <c:v>1673.6</c:v>
                </c:pt>
                <c:pt idx="4184">
                  <c:v>1674</c:v>
                </c:pt>
                <c:pt idx="4185">
                  <c:v>1674.4</c:v>
                </c:pt>
                <c:pt idx="4186">
                  <c:v>1674.8</c:v>
                </c:pt>
                <c:pt idx="4187">
                  <c:v>1675.2</c:v>
                </c:pt>
                <c:pt idx="4188">
                  <c:v>1675.6</c:v>
                </c:pt>
                <c:pt idx="4189">
                  <c:v>1676</c:v>
                </c:pt>
                <c:pt idx="4190">
                  <c:v>1676.4</c:v>
                </c:pt>
                <c:pt idx="4191">
                  <c:v>1676.8</c:v>
                </c:pt>
                <c:pt idx="4192">
                  <c:v>1677.2</c:v>
                </c:pt>
                <c:pt idx="4193">
                  <c:v>1677.6</c:v>
                </c:pt>
                <c:pt idx="4194">
                  <c:v>1678</c:v>
                </c:pt>
                <c:pt idx="4195">
                  <c:v>1678.4</c:v>
                </c:pt>
                <c:pt idx="4196">
                  <c:v>1678.8</c:v>
                </c:pt>
                <c:pt idx="4197">
                  <c:v>1679.2</c:v>
                </c:pt>
                <c:pt idx="4198">
                  <c:v>1679.6</c:v>
                </c:pt>
                <c:pt idx="4199">
                  <c:v>1680</c:v>
                </c:pt>
                <c:pt idx="4200">
                  <c:v>1680.4</c:v>
                </c:pt>
                <c:pt idx="4201">
                  <c:v>1680.8</c:v>
                </c:pt>
                <c:pt idx="4202">
                  <c:v>1681.2</c:v>
                </c:pt>
                <c:pt idx="4203">
                  <c:v>1681.6</c:v>
                </c:pt>
                <c:pt idx="4204">
                  <c:v>1682</c:v>
                </c:pt>
                <c:pt idx="4205">
                  <c:v>1682.4</c:v>
                </c:pt>
                <c:pt idx="4206">
                  <c:v>1682.8</c:v>
                </c:pt>
                <c:pt idx="4207">
                  <c:v>1683.2</c:v>
                </c:pt>
                <c:pt idx="4208">
                  <c:v>1683.6</c:v>
                </c:pt>
                <c:pt idx="4209">
                  <c:v>1684</c:v>
                </c:pt>
                <c:pt idx="4210">
                  <c:v>1684.4</c:v>
                </c:pt>
                <c:pt idx="4211">
                  <c:v>1684.8</c:v>
                </c:pt>
                <c:pt idx="4212">
                  <c:v>1685.2</c:v>
                </c:pt>
                <c:pt idx="4213">
                  <c:v>1685.6</c:v>
                </c:pt>
                <c:pt idx="4214">
                  <c:v>1686</c:v>
                </c:pt>
                <c:pt idx="4215">
                  <c:v>1686.4</c:v>
                </c:pt>
                <c:pt idx="4216">
                  <c:v>1686.8</c:v>
                </c:pt>
                <c:pt idx="4217">
                  <c:v>1687.2</c:v>
                </c:pt>
                <c:pt idx="4218">
                  <c:v>1687.6</c:v>
                </c:pt>
                <c:pt idx="4219">
                  <c:v>1688</c:v>
                </c:pt>
                <c:pt idx="4220">
                  <c:v>1688.4</c:v>
                </c:pt>
                <c:pt idx="4221">
                  <c:v>1688.8</c:v>
                </c:pt>
                <c:pt idx="4222">
                  <c:v>1689.2</c:v>
                </c:pt>
                <c:pt idx="4223">
                  <c:v>1689.6</c:v>
                </c:pt>
                <c:pt idx="4224">
                  <c:v>1690</c:v>
                </c:pt>
                <c:pt idx="4225">
                  <c:v>1690.4</c:v>
                </c:pt>
                <c:pt idx="4226">
                  <c:v>1690.8</c:v>
                </c:pt>
                <c:pt idx="4227">
                  <c:v>1691.2</c:v>
                </c:pt>
                <c:pt idx="4228">
                  <c:v>1691.6</c:v>
                </c:pt>
                <c:pt idx="4229">
                  <c:v>1692</c:v>
                </c:pt>
                <c:pt idx="4230">
                  <c:v>1692.4</c:v>
                </c:pt>
                <c:pt idx="4231">
                  <c:v>1692.8</c:v>
                </c:pt>
                <c:pt idx="4232">
                  <c:v>1693.2</c:v>
                </c:pt>
                <c:pt idx="4233">
                  <c:v>1693.6</c:v>
                </c:pt>
                <c:pt idx="4234">
                  <c:v>1694</c:v>
                </c:pt>
                <c:pt idx="4235">
                  <c:v>1694.4</c:v>
                </c:pt>
                <c:pt idx="4236">
                  <c:v>1694.8</c:v>
                </c:pt>
                <c:pt idx="4237">
                  <c:v>1695.2</c:v>
                </c:pt>
                <c:pt idx="4238">
                  <c:v>1695.6</c:v>
                </c:pt>
                <c:pt idx="4239">
                  <c:v>1696</c:v>
                </c:pt>
                <c:pt idx="4240">
                  <c:v>1696.4</c:v>
                </c:pt>
                <c:pt idx="4241">
                  <c:v>1696.8</c:v>
                </c:pt>
                <c:pt idx="4242">
                  <c:v>1697.2</c:v>
                </c:pt>
                <c:pt idx="4243">
                  <c:v>1697.6</c:v>
                </c:pt>
                <c:pt idx="4244">
                  <c:v>1698</c:v>
                </c:pt>
                <c:pt idx="4245">
                  <c:v>1698.4</c:v>
                </c:pt>
                <c:pt idx="4246">
                  <c:v>1698.8</c:v>
                </c:pt>
                <c:pt idx="4247">
                  <c:v>1699.2</c:v>
                </c:pt>
                <c:pt idx="4248">
                  <c:v>1699.6</c:v>
                </c:pt>
                <c:pt idx="4249">
                  <c:v>1700</c:v>
                </c:pt>
                <c:pt idx="4250">
                  <c:v>1700.4</c:v>
                </c:pt>
                <c:pt idx="4251">
                  <c:v>1700.8</c:v>
                </c:pt>
                <c:pt idx="4252">
                  <c:v>1701.2</c:v>
                </c:pt>
                <c:pt idx="4253">
                  <c:v>1701.6</c:v>
                </c:pt>
                <c:pt idx="4254">
                  <c:v>1702</c:v>
                </c:pt>
                <c:pt idx="4255">
                  <c:v>1702.4</c:v>
                </c:pt>
                <c:pt idx="4256">
                  <c:v>1702.8</c:v>
                </c:pt>
                <c:pt idx="4257">
                  <c:v>1703.2</c:v>
                </c:pt>
                <c:pt idx="4258">
                  <c:v>1703.6</c:v>
                </c:pt>
                <c:pt idx="4259">
                  <c:v>1704</c:v>
                </c:pt>
                <c:pt idx="4260">
                  <c:v>1704.4</c:v>
                </c:pt>
                <c:pt idx="4261">
                  <c:v>1704.8</c:v>
                </c:pt>
                <c:pt idx="4262">
                  <c:v>1705.2</c:v>
                </c:pt>
                <c:pt idx="4263">
                  <c:v>1705.6</c:v>
                </c:pt>
                <c:pt idx="4264">
                  <c:v>1706</c:v>
                </c:pt>
                <c:pt idx="4265">
                  <c:v>1706.4</c:v>
                </c:pt>
                <c:pt idx="4266">
                  <c:v>1706.8</c:v>
                </c:pt>
                <c:pt idx="4267">
                  <c:v>1707.2</c:v>
                </c:pt>
                <c:pt idx="4268">
                  <c:v>1707.6</c:v>
                </c:pt>
                <c:pt idx="4269">
                  <c:v>1708</c:v>
                </c:pt>
                <c:pt idx="4270">
                  <c:v>1708.4</c:v>
                </c:pt>
                <c:pt idx="4271">
                  <c:v>1708.8</c:v>
                </c:pt>
                <c:pt idx="4272">
                  <c:v>1709.2</c:v>
                </c:pt>
                <c:pt idx="4273">
                  <c:v>1709.6</c:v>
                </c:pt>
                <c:pt idx="4274">
                  <c:v>1710</c:v>
                </c:pt>
                <c:pt idx="4275">
                  <c:v>1710.4</c:v>
                </c:pt>
                <c:pt idx="4276">
                  <c:v>1710.8</c:v>
                </c:pt>
                <c:pt idx="4277">
                  <c:v>1711.2</c:v>
                </c:pt>
                <c:pt idx="4278">
                  <c:v>1711.6</c:v>
                </c:pt>
                <c:pt idx="4279">
                  <c:v>1712</c:v>
                </c:pt>
                <c:pt idx="4280">
                  <c:v>1712.4</c:v>
                </c:pt>
                <c:pt idx="4281">
                  <c:v>1712.8</c:v>
                </c:pt>
                <c:pt idx="4282">
                  <c:v>1713.2</c:v>
                </c:pt>
                <c:pt idx="4283">
                  <c:v>1713.6</c:v>
                </c:pt>
                <c:pt idx="4284">
                  <c:v>1714</c:v>
                </c:pt>
                <c:pt idx="4285">
                  <c:v>1714.4</c:v>
                </c:pt>
                <c:pt idx="4286">
                  <c:v>1714.8</c:v>
                </c:pt>
                <c:pt idx="4287">
                  <c:v>1715.2</c:v>
                </c:pt>
                <c:pt idx="4288">
                  <c:v>1715.6</c:v>
                </c:pt>
                <c:pt idx="4289">
                  <c:v>1716</c:v>
                </c:pt>
                <c:pt idx="4290">
                  <c:v>1716.4</c:v>
                </c:pt>
                <c:pt idx="4291">
                  <c:v>1716.8</c:v>
                </c:pt>
                <c:pt idx="4292">
                  <c:v>1717.2</c:v>
                </c:pt>
                <c:pt idx="4293">
                  <c:v>1717.6</c:v>
                </c:pt>
                <c:pt idx="4294">
                  <c:v>1718</c:v>
                </c:pt>
                <c:pt idx="4295">
                  <c:v>1718.4</c:v>
                </c:pt>
                <c:pt idx="4296">
                  <c:v>1718.8</c:v>
                </c:pt>
                <c:pt idx="4297">
                  <c:v>1719.2</c:v>
                </c:pt>
                <c:pt idx="4298">
                  <c:v>1719.6</c:v>
                </c:pt>
                <c:pt idx="4299">
                  <c:v>1720</c:v>
                </c:pt>
                <c:pt idx="4300">
                  <c:v>1720.4</c:v>
                </c:pt>
                <c:pt idx="4301">
                  <c:v>1720.8</c:v>
                </c:pt>
                <c:pt idx="4302">
                  <c:v>1721.2</c:v>
                </c:pt>
                <c:pt idx="4303">
                  <c:v>1721.6</c:v>
                </c:pt>
                <c:pt idx="4304">
                  <c:v>1722</c:v>
                </c:pt>
                <c:pt idx="4305">
                  <c:v>1722.4</c:v>
                </c:pt>
                <c:pt idx="4306">
                  <c:v>1722.8</c:v>
                </c:pt>
                <c:pt idx="4307">
                  <c:v>1723.2</c:v>
                </c:pt>
                <c:pt idx="4308">
                  <c:v>1723.6</c:v>
                </c:pt>
                <c:pt idx="4309">
                  <c:v>1724</c:v>
                </c:pt>
                <c:pt idx="4310">
                  <c:v>1724.4</c:v>
                </c:pt>
                <c:pt idx="4311">
                  <c:v>1724.8</c:v>
                </c:pt>
                <c:pt idx="4312">
                  <c:v>1725.2</c:v>
                </c:pt>
                <c:pt idx="4313">
                  <c:v>1725.6</c:v>
                </c:pt>
                <c:pt idx="4314">
                  <c:v>1726</c:v>
                </c:pt>
                <c:pt idx="4315">
                  <c:v>1726.4</c:v>
                </c:pt>
                <c:pt idx="4316">
                  <c:v>1726.8</c:v>
                </c:pt>
                <c:pt idx="4317">
                  <c:v>1727.2</c:v>
                </c:pt>
                <c:pt idx="4318">
                  <c:v>1727.6</c:v>
                </c:pt>
                <c:pt idx="4319">
                  <c:v>1728</c:v>
                </c:pt>
                <c:pt idx="4320">
                  <c:v>1728.4</c:v>
                </c:pt>
                <c:pt idx="4321">
                  <c:v>1728.8</c:v>
                </c:pt>
                <c:pt idx="4322">
                  <c:v>1729.2</c:v>
                </c:pt>
                <c:pt idx="4323">
                  <c:v>1729.6</c:v>
                </c:pt>
                <c:pt idx="4324">
                  <c:v>1730</c:v>
                </c:pt>
                <c:pt idx="4325">
                  <c:v>1730.4</c:v>
                </c:pt>
                <c:pt idx="4326">
                  <c:v>1730.8</c:v>
                </c:pt>
                <c:pt idx="4327">
                  <c:v>1731.2</c:v>
                </c:pt>
                <c:pt idx="4328">
                  <c:v>1731.6</c:v>
                </c:pt>
                <c:pt idx="4329">
                  <c:v>1732</c:v>
                </c:pt>
                <c:pt idx="4330">
                  <c:v>1732.4</c:v>
                </c:pt>
                <c:pt idx="4331">
                  <c:v>1732.8</c:v>
                </c:pt>
                <c:pt idx="4332">
                  <c:v>1733.2</c:v>
                </c:pt>
                <c:pt idx="4333">
                  <c:v>1733.6</c:v>
                </c:pt>
                <c:pt idx="4334">
                  <c:v>1734</c:v>
                </c:pt>
                <c:pt idx="4335">
                  <c:v>1734.4</c:v>
                </c:pt>
                <c:pt idx="4336">
                  <c:v>1734.8</c:v>
                </c:pt>
                <c:pt idx="4337">
                  <c:v>1735.2</c:v>
                </c:pt>
                <c:pt idx="4338">
                  <c:v>1735.6</c:v>
                </c:pt>
                <c:pt idx="4339">
                  <c:v>1736</c:v>
                </c:pt>
                <c:pt idx="4340">
                  <c:v>1736.4</c:v>
                </c:pt>
                <c:pt idx="4341">
                  <c:v>1736.8</c:v>
                </c:pt>
                <c:pt idx="4342">
                  <c:v>1737.2</c:v>
                </c:pt>
                <c:pt idx="4343">
                  <c:v>1737.6</c:v>
                </c:pt>
                <c:pt idx="4344">
                  <c:v>1738</c:v>
                </c:pt>
                <c:pt idx="4345">
                  <c:v>1738.4</c:v>
                </c:pt>
                <c:pt idx="4346">
                  <c:v>1738.8</c:v>
                </c:pt>
                <c:pt idx="4347">
                  <c:v>1739.2</c:v>
                </c:pt>
                <c:pt idx="4348">
                  <c:v>1739.6</c:v>
                </c:pt>
                <c:pt idx="4349">
                  <c:v>1740</c:v>
                </c:pt>
                <c:pt idx="4350">
                  <c:v>1740.4</c:v>
                </c:pt>
                <c:pt idx="4351">
                  <c:v>1740.8</c:v>
                </c:pt>
                <c:pt idx="4352">
                  <c:v>1741.2</c:v>
                </c:pt>
                <c:pt idx="4353">
                  <c:v>1741.6</c:v>
                </c:pt>
                <c:pt idx="4354">
                  <c:v>1742</c:v>
                </c:pt>
                <c:pt idx="4355">
                  <c:v>1742.4</c:v>
                </c:pt>
                <c:pt idx="4356">
                  <c:v>1742.8</c:v>
                </c:pt>
                <c:pt idx="4357">
                  <c:v>1743.2</c:v>
                </c:pt>
                <c:pt idx="4358">
                  <c:v>1743.6</c:v>
                </c:pt>
                <c:pt idx="4359">
                  <c:v>1744</c:v>
                </c:pt>
                <c:pt idx="4360">
                  <c:v>1744.4</c:v>
                </c:pt>
                <c:pt idx="4361">
                  <c:v>1744.8</c:v>
                </c:pt>
                <c:pt idx="4362">
                  <c:v>1745.2</c:v>
                </c:pt>
                <c:pt idx="4363">
                  <c:v>1745.6</c:v>
                </c:pt>
                <c:pt idx="4364">
                  <c:v>1746</c:v>
                </c:pt>
                <c:pt idx="4365">
                  <c:v>1746.4</c:v>
                </c:pt>
                <c:pt idx="4366">
                  <c:v>1746.8</c:v>
                </c:pt>
                <c:pt idx="4367">
                  <c:v>1747.2</c:v>
                </c:pt>
                <c:pt idx="4368">
                  <c:v>1747.6</c:v>
                </c:pt>
                <c:pt idx="4369">
                  <c:v>1748</c:v>
                </c:pt>
                <c:pt idx="4370">
                  <c:v>1748.4</c:v>
                </c:pt>
                <c:pt idx="4371">
                  <c:v>1748.8</c:v>
                </c:pt>
                <c:pt idx="4372">
                  <c:v>1749.2</c:v>
                </c:pt>
                <c:pt idx="4373">
                  <c:v>1749.6</c:v>
                </c:pt>
                <c:pt idx="4374">
                  <c:v>1750</c:v>
                </c:pt>
                <c:pt idx="4375">
                  <c:v>1750.4</c:v>
                </c:pt>
                <c:pt idx="4376">
                  <c:v>1750.8</c:v>
                </c:pt>
                <c:pt idx="4377">
                  <c:v>1751.2</c:v>
                </c:pt>
                <c:pt idx="4378">
                  <c:v>1751.6</c:v>
                </c:pt>
                <c:pt idx="4379">
                  <c:v>1752</c:v>
                </c:pt>
                <c:pt idx="4380">
                  <c:v>1752.4</c:v>
                </c:pt>
                <c:pt idx="4381">
                  <c:v>1752.8</c:v>
                </c:pt>
                <c:pt idx="4382">
                  <c:v>1753.2</c:v>
                </c:pt>
                <c:pt idx="4383">
                  <c:v>1753.6</c:v>
                </c:pt>
                <c:pt idx="4384">
                  <c:v>1754</c:v>
                </c:pt>
                <c:pt idx="4385">
                  <c:v>1754.4</c:v>
                </c:pt>
                <c:pt idx="4386">
                  <c:v>1754.8</c:v>
                </c:pt>
                <c:pt idx="4387">
                  <c:v>1755.2</c:v>
                </c:pt>
                <c:pt idx="4388">
                  <c:v>1755.6</c:v>
                </c:pt>
                <c:pt idx="4389">
                  <c:v>1756</c:v>
                </c:pt>
                <c:pt idx="4390">
                  <c:v>1756.4</c:v>
                </c:pt>
                <c:pt idx="4391">
                  <c:v>1756.8</c:v>
                </c:pt>
                <c:pt idx="4392">
                  <c:v>1757.2</c:v>
                </c:pt>
                <c:pt idx="4393">
                  <c:v>1757.6</c:v>
                </c:pt>
                <c:pt idx="4394">
                  <c:v>1758</c:v>
                </c:pt>
                <c:pt idx="4395">
                  <c:v>1758.4</c:v>
                </c:pt>
                <c:pt idx="4396">
                  <c:v>1758.8</c:v>
                </c:pt>
                <c:pt idx="4397">
                  <c:v>1759.2</c:v>
                </c:pt>
                <c:pt idx="4398">
                  <c:v>1759.6</c:v>
                </c:pt>
                <c:pt idx="4399">
                  <c:v>1760</c:v>
                </c:pt>
                <c:pt idx="4400">
                  <c:v>1760.4</c:v>
                </c:pt>
                <c:pt idx="4401">
                  <c:v>1760.8</c:v>
                </c:pt>
                <c:pt idx="4402">
                  <c:v>1761.2</c:v>
                </c:pt>
                <c:pt idx="4403">
                  <c:v>1761.6</c:v>
                </c:pt>
                <c:pt idx="4404">
                  <c:v>1762</c:v>
                </c:pt>
                <c:pt idx="4405">
                  <c:v>1762.4</c:v>
                </c:pt>
                <c:pt idx="4406">
                  <c:v>1762.8</c:v>
                </c:pt>
                <c:pt idx="4407">
                  <c:v>1763.2</c:v>
                </c:pt>
                <c:pt idx="4408">
                  <c:v>1763.6</c:v>
                </c:pt>
                <c:pt idx="4409">
                  <c:v>1764</c:v>
                </c:pt>
                <c:pt idx="4410">
                  <c:v>1764.4</c:v>
                </c:pt>
                <c:pt idx="4411">
                  <c:v>1764.8</c:v>
                </c:pt>
                <c:pt idx="4412">
                  <c:v>1765.2</c:v>
                </c:pt>
                <c:pt idx="4413">
                  <c:v>1765.6</c:v>
                </c:pt>
                <c:pt idx="4414">
                  <c:v>1766</c:v>
                </c:pt>
                <c:pt idx="4415">
                  <c:v>1766.4</c:v>
                </c:pt>
                <c:pt idx="4416">
                  <c:v>1766.8</c:v>
                </c:pt>
                <c:pt idx="4417">
                  <c:v>1767.2</c:v>
                </c:pt>
                <c:pt idx="4418">
                  <c:v>1767.6</c:v>
                </c:pt>
                <c:pt idx="4419">
                  <c:v>1768</c:v>
                </c:pt>
                <c:pt idx="4420">
                  <c:v>1768.4</c:v>
                </c:pt>
                <c:pt idx="4421">
                  <c:v>1768.8</c:v>
                </c:pt>
                <c:pt idx="4422">
                  <c:v>1769.2</c:v>
                </c:pt>
                <c:pt idx="4423">
                  <c:v>1769.6</c:v>
                </c:pt>
                <c:pt idx="4424">
                  <c:v>1770</c:v>
                </c:pt>
                <c:pt idx="4425">
                  <c:v>1770.4</c:v>
                </c:pt>
                <c:pt idx="4426">
                  <c:v>1770.8</c:v>
                </c:pt>
                <c:pt idx="4427">
                  <c:v>1771.2</c:v>
                </c:pt>
                <c:pt idx="4428">
                  <c:v>1771.6</c:v>
                </c:pt>
                <c:pt idx="4429">
                  <c:v>1772</c:v>
                </c:pt>
                <c:pt idx="4430">
                  <c:v>1772.4</c:v>
                </c:pt>
                <c:pt idx="4431">
                  <c:v>1772.8</c:v>
                </c:pt>
                <c:pt idx="4432">
                  <c:v>1773.2</c:v>
                </c:pt>
                <c:pt idx="4433">
                  <c:v>1773.6</c:v>
                </c:pt>
                <c:pt idx="4434">
                  <c:v>1774</c:v>
                </c:pt>
                <c:pt idx="4435">
                  <c:v>1774.4</c:v>
                </c:pt>
                <c:pt idx="4436">
                  <c:v>1774.8</c:v>
                </c:pt>
                <c:pt idx="4437">
                  <c:v>1775.2</c:v>
                </c:pt>
                <c:pt idx="4438">
                  <c:v>1775.6</c:v>
                </c:pt>
                <c:pt idx="4439">
                  <c:v>1776</c:v>
                </c:pt>
                <c:pt idx="4440">
                  <c:v>1776.4</c:v>
                </c:pt>
                <c:pt idx="4441">
                  <c:v>1776.8</c:v>
                </c:pt>
                <c:pt idx="4442">
                  <c:v>1777.2</c:v>
                </c:pt>
                <c:pt idx="4443">
                  <c:v>1777.6</c:v>
                </c:pt>
                <c:pt idx="4444">
                  <c:v>1778</c:v>
                </c:pt>
                <c:pt idx="4445">
                  <c:v>1778.4</c:v>
                </c:pt>
                <c:pt idx="4446">
                  <c:v>1778.8</c:v>
                </c:pt>
                <c:pt idx="4447">
                  <c:v>1779.2</c:v>
                </c:pt>
                <c:pt idx="4448">
                  <c:v>1779.6</c:v>
                </c:pt>
                <c:pt idx="4449">
                  <c:v>1780</c:v>
                </c:pt>
                <c:pt idx="4450">
                  <c:v>1780.4</c:v>
                </c:pt>
                <c:pt idx="4451">
                  <c:v>1780.8</c:v>
                </c:pt>
                <c:pt idx="4452">
                  <c:v>1781.2</c:v>
                </c:pt>
                <c:pt idx="4453">
                  <c:v>1781.6</c:v>
                </c:pt>
                <c:pt idx="4454">
                  <c:v>1782</c:v>
                </c:pt>
                <c:pt idx="4455">
                  <c:v>1782.4</c:v>
                </c:pt>
                <c:pt idx="4456">
                  <c:v>1782.8</c:v>
                </c:pt>
                <c:pt idx="4457">
                  <c:v>1783.2</c:v>
                </c:pt>
                <c:pt idx="4458">
                  <c:v>1783.6</c:v>
                </c:pt>
                <c:pt idx="4459">
                  <c:v>1784</c:v>
                </c:pt>
                <c:pt idx="4460">
                  <c:v>1784.4</c:v>
                </c:pt>
                <c:pt idx="4461">
                  <c:v>1784.8</c:v>
                </c:pt>
                <c:pt idx="4462">
                  <c:v>1785.2</c:v>
                </c:pt>
                <c:pt idx="4463">
                  <c:v>1785.6</c:v>
                </c:pt>
                <c:pt idx="4464">
                  <c:v>1786</c:v>
                </c:pt>
                <c:pt idx="4465">
                  <c:v>1786.4</c:v>
                </c:pt>
                <c:pt idx="4466">
                  <c:v>1786.8</c:v>
                </c:pt>
                <c:pt idx="4467">
                  <c:v>1787.2</c:v>
                </c:pt>
                <c:pt idx="4468">
                  <c:v>1787.6</c:v>
                </c:pt>
                <c:pt idx="4469">
                  <c:v>1788</c:v>
                </c:pt>
                <c:pt idx="4470">
                  <c:v>1788.4</c:v>
                </c:pt>
                <c:pt idx="4471">
                  <c:v>1788.8</c:v>
                </c:pt>
                <c:pt idx="4472">
                  <c:v>1789.2</c:v>
                </c:pt>
                <c:pt idx="4473">
                  <c:v>1789.6</c:v>
                </c:pt>
                <c:pt idx="4474">
                  <c:v>1790</c:v>
                </c:pt>
                <c:pt idx="4475">
                  <c:v>1790.4</c:v>
                </c:pt>
                <c:pt idx="4476">
                  <c:v>1790.8</c:v>
                </c:pt>
                <c:pt idx="4477">
                  <c:v>1791.2</c:v>
                </c:pt>
                <c:pt idx="4478">
                  <c:v>1791.6</c:v>
                </c:pt>
                <c:pt idx="4479">
                  <c:v>1792</c:v>
                </c:pt>
                <c:pt idx="4480">
                  <c:v>1792.4</c:v>
                </c:pt>
                <c:pt idx="4481">
                  <c:v>1792.8</c:v>
                </c:pt>
                <c:pt idx="4482">
                  <c:v>1793.2</c:v>
                </c:pt>
                <c:pt idx="4483">
                  <c:v>1793.6</c:v>
                </c:pt>
                <c:pt idx="4484">
                  <c:v>1794</c:v>
                </c:pt>
                <c:pt idx="4485">
                  <c:v>1794.4</c:v>
                </c:pt>
                <c:pt idx="4486">
                  <c:v>1794.8</c:v>
                </c:pt>
                <c:pt idx="4487">
                  <c:v>1795.2</c:v>
                </c:pt>
                <c:pt idx="4488">
                  <c:v>1795.6</c:v>
                </c:pt>
                <c:pt idx="4489">
                  <c:v>1796</c:v>
                </c:pt>
                <c:pt idx="4490">
                  <c:v>1796.4</c:v>
                </c:pt>
                <c:pt idx="4491">
                  <c:v>1796.8</c:v>
                </c:pt>
                <c:pt idx="4492">
                  <c:v>1797.2</c:v>
                </c:pt>
                <c:pt idx="4493">
                  <c:v>1797.6</c:v>
                </c:pt>
                <c:pt idx="4494">
                  <c:v>1798</c:v>
                </c:pt>
                <c:pt idx="4495">
                  <c:v>1798.4</c:v>
                </c:pt>
                <c:pt idx="4496">
                  <c:v>1798.8</c:v>
                </c:pt>
                <c:pt idx="4497">
                  <c:v>1799.2</c:v>
                </c:pt>
                <c:pt idx="4498">
                  <c:v>1799.6</c:v>
                </c:pt>
                <c:pt idx="4499">
                  <c:v>1800</c:v>
                </c:pt>
                <c:pt idx="4500">
                  <c:v>1800.4</c:v>
                </c:pt>
                <c:pt idx="4501">
                  <c:v>1800.8</c:v>
                </c:pt>
                <c:pt idx="4502">
                  <c:v>1801.2</c:v>
                </c:pt>
                <c:pt idx="4503">
                  <c:v>1801.6</c:v>
                </c:pt>
                <c:pt idx="4504">
                  <c:v>1802</c:v>
                </c:pt>
                <c:pt idx="4505">
                  <c:v>1802.4</c:v>
                </c:pt>
                <c:pt idx="4506">
                  <c:v>1802.8</c:v>
                </c:pt>
                <c:pt idx="4507">
                  <c:v>1803.2</c:v>
                </c:pt>
                <c:pt idx="4508">
                  <c:v>1803.6</c:v>
                </c:pt>
                <c:pt idx="4509">
                  <c:v>1804</c:v>
                </c:pt>
                <c:pt idx="4510">
                  <c:v>1804.4</c:v>
                </c:pt>
                <c:pt idx="4511">
                  <c:v>1804.8</c:v>
                </c:pt>
                <c:pt idx="4512">
                  <c:v>1805.2</c:v>
                </c:pt>
                <c:pt idx="4513">
                  <c:v>1805.6</c:v>
                </c:pt>
                <c:pt idx="4514">
                  <c:v>1806</c:v>
                </c:pt>
                <c:pt idx="4515">
                  <c:v>1806.4</c:v>
                </c:pt>
                <c:pt idx="4516">
                  <c:v>1806.8</c:v>
                </c:pt>
                <c:pt idx="4517">
                  <c:v>1807.2</c:v>
                </c:pt>
                <c:pt idx="4518">
                  <c:v>1807.6</c:v>
                </c:pt>
                <c:pt idx="4519">
                  <c:v>1808</c:v>
                </c:pt>
                <c:pt idx="4520">
                  <c:v>1808.4</c:v>
                </c:pt>
                <c:pt idx="4521">
                  <c:v>1808.8</c:v>
                </c:pt>
                <c:pt idx="4522">
                  <c:v>1809.2</c:v>
                </c:pt>
                <c:pt idx="4523">
                  <c:v>1809.6</c:v>
                </c:pt>
                <c:pt idx="4524">
                  <c:v>1810</c:v>
                </c:pt>
                <c:pt idx="4525">
                  <c:v>1810.4</c:v>
                </c:pt>
                <c:pt idx="4526">
                  <c:v>1810.8</c:v>
                </c:pt>
                <c:pt idx="4527">
                  <c:v>1811.2</c:v>
                </c:pt>
                <c:pt idx="4528">
                  <c:v>1811.6</c:v>
                </c:pt>
                <c:pt idx="4529">
                  <c:v>1812</c:v>
                </c:pt>
                <c:pt idx="4530">
                  <c:v>1812.4</c:v>
                </c:pt>
                <c:pt idx="4531">
                  <c:v>1812.8</c:v>
                </c:pt>
                <c:pt idx="4532">
                  <c:v>1813.2</c:v>
                </c:pt>
                <c:pt idx="4533">
                  <c:v>1813.6</c:v>
                </c:pt>
                <c:pt idx="4534">
                  <c:v>1814</c:v>
                </c:pt>
                <c:pt idx="4535">
                  <c:v>1814.4</c:v>
                </c:pt>
                <c:pt idx="4536">
                  <c:v>1814.8</c:v>
                </c:pt>
                <c:pt idx="4537">
                  <c:v>1815.2</c:v>
                </c:pt>
                <c:pt idx="4538">
                  <c:v>1815.6</c:v>
                </c:pt>
                <c:pt idx="4539">
                  <c:v>1816</c:v>
                </c:pt>
                <c:pt idx="4540">
                  <c:v>1816.4</c:v>
                </c:pt>
                <c:pt idx="4541">
                  <c:v>1816.8</c:v>
                </c:pt>
                <c:pt idx="4542">
                  <c:v>1817.2</c:v>
                </c:pt>
                <c:pt idx="4543">
                  <c:v>1817.6</c:v>
                </c:pt>
                <c:pt idx="4544">
                  <c:v>1818</c:v>
                </c:pt>
                <c:pt idx="4545">
                  <c:v>1818.4</c:v>
                </c:pt>
                <c:pt idx="4546">
                  <c:v>1818.8</c:v>
                </c:pt>
                <c:pt idx="4547">
                  <c:v>1819.2</c:v>
                </c:pt>
                <c:pt idx="4548">
                  <c:v>1819.6</c:v>
                </c:pt>
                <c:pt idx="4549">
                  <c:v>1820</c:v>
                </c:pt>
                <c:pt idx="4550">
                  <c:v>1820.4</c:v>
                </c:pt>
                <c:pt idx="4551">
                  <c:v>1820.8</c:v>
                </c:pt>
                <c:pt idx="4552">
                  <c:v>1821.2</c:v>
                </c:pt>
                <c:pt idx="4553">
                  <c:v>1821.6</c:v>
                </c:pt>
                <c:pt idx="4554">
                  <c:v>1822</c:v>
                </c:pt>
                <c:pt idx="4555">
                  <c:v>1822.4</c:v>
                </c:pt>
                <c:pt idx="4556">
                  <c:v>1822.8</c:v>
                </c:pt>
                <c:pt idx="4557">
                  <c:v>1823.2</c:v>
                </c:pt>
                <c:pt idx="4558">
                  <c:v>1823.6</c:v>
                </c:pt>
                <c:pt idx="4559">
                  <c:v>1824</c:v>
                </c:pt>
                <c:pt idx="4560">
                  <c:v>1824.4</c:v>
                </c:pt>
                <c:pt idx="4561">
                  <c:v>1824.8</c:v>
                </c:pt>
                <c:pt idx="4562">
                  <c:v>1825.2</c:v>
                </c:pt>
                <c:pt idx="4563">
                  <c:v>1825.6</c:v>
                </c:pt>
                <c:pt idx="4564">
                  <c:v>1826</c:v>
                </c:pt>
                <c:pt idx="4565">
                  <c:v>1826.4</c:v>
                </c:pt>
                <c:pt idx="4566">
                  <c:v>1826.8</c:v>
                </c:pt>
                <c:pt idx="4567">
                  <c:v>1827.2</c:v>
                </c:pt>
                <c:pt idx="4568">
                  <c:v>1827.6</c:v>
                </c:pt>
                <c:pt idx="4569">
                  <c:v>1828</c:v>
                </c:pt>
                <c:pt idx="4570">
                  <c:v>1828.4</c:v>
                </c:pt>
                <c:pt idx="4571">
                  <c:v>1828.8</c:v>
                </c:pt>
                <c:pt idx="4572">
                  <c:v>1829.2</c:v>
                </c:pt>
                <c:pt idx="4573">
                  <c:v>1829.6</c:v>
                </c:pt>
                <c:pt idx="4574">
                  <c:v>1830</c:v>
                </c:pt>
                <c:pt idx="4575">
                  <c:v>1830.4</c:v>
                </c:pt>
                <c:pt idx="4576">
                  <c:v>1830.8</c:v>
                </c:pt>
                <c:pt idx="4577">
                  <c:v>1831.2</c:v>
                </c:pt>
                <c:pt idx="4578">
                  <c:v>1831.6</c:v>
                </c:pt>
                <c:pt idx="4579">
                  <c:v>1832</c:v>
                </c:pt>
                <c:pt idx="4580">
                  <c:v>1832.4</c:v>
                </c:pt>
                <c:pt idx="4581">
                  <c:v>1832.8</c:v>
                </c:pt>
                <c:pt idx="4582">
                  <c:v>1833.2</c:v>
                </c:pt>
                <c:pt idx="4583">
                  <c:v>1833.6</c:v>
                </c:pt>
                <c:pt idx="4584">
                  <c:v>1834</c:v>
                </c:pt>
                <c:pt idx="4585">
                  <c:v>1834.4</c:v>
                </c:pt>
                <c:pt idx="4586">
                  <c:v>1834.8</c:v>
                </c:pt>
                <c:pt idx="4587">
                  <c:v>1835.2</c:v>
                </c:pt>
                <c:pt idx="4588">
                  <c:v>1835.6</c:v>
                </c:pt>
                <c:pt idx="4589">
                  <c:v>1836</c:v>
                </c:pt>
                <c:pt idx="4590">
                  <c:v>1836.4</c:v>
                </c:pt>
                <c:pt idx="4591">
                  <c:v>1836.8</c:v>
                </c:pt>
                <c:pt idx="4592">
                  <c:v>1837.2</c:v>
                </c:pt>
                <c:pt idx="4593">
                  <c:v>1837.6</c:v>
                </c:pt>
                <c:pt idx="4594">
                  <c:v>1838</c:v>
                </c:pt>
                <c:pt idx="4595">
                  <c:v>1838.4</c:v>
                </c:pt>
                <c:pt idx="4596">
                  <c:v>1838.8</c:v>
                </c:pt>
                <c:pt idx="4597">
                  <c:v>1839.2</c:v>
                </c:pt>
                <c:pt idx="4598">
                  <c:v>1839.6</c:v>
                </c:pt>
                <c:pt idx="4599">
                  <c:v>1840</c:v>
                </c:pt>
                <c:pt idx="4600">
                  <c:v>1840.4</c:v>
                </c:pt>
                <c:pt idx="4601">
                  <c:v>1840.8</c:v>
                </c:pt>
                <c:pt idx="4602">
                  <c:v>1841.2</c:v>
                </c:pt>
                <c:pt idx="4603">
                  <c:v>1841.6</c:v>
                </c:pt>
                <c:pt idx="4604">
                  <c:v>1842</c:v>
                </c:pt>
                <c:pt idx="4605">
                  <c:v>1842.4</c:v>
                </c:pt>
                <c:pt idx="4606">
                  <c:v>1842.8</c:v>
                </c:pt>
                <c:pt idx="4607">
                  <c:v>1843.2</c:v>
                </c:pt>
                <c:pt idx="4608">
                  <c:v>1843.6</c:v>
                </c:pt>
                <c:pt idx="4609">
                  <c:v>1844</c:v>
                </c:pt>
                <c:pt idx="4610">
                  <c:v>1844.4</c:v>
                </c:pt>
                <c:pt idx="4611">
                  <c:v>1844.8</c:v>
                </c:pt>
                <c:pt idx="4612">
                  <c:v>1845.2</c:v>
                </c:pt>
                <c:pt idx="4613">
                  <c:v>1845.6</c:v>
                </c:pt>
                <c:pt idx="4614">
                  <c:v>1846</c:v>
                </c:pt>
                <c:pt idx="4615">
                  <c:v>1846.4</c:v>
                </c:pt>
                <c:pt idx="4616">
                  <c:v>1846.8</c:v>
                </c:pt>
                <c:pt idx="4617">
                  <c:v>1847.2</c:v>
                </c:pt>
                <c:pt idx="4618">
                  <c:v>1847.6</c:v>
                </c:pt>
                <c:pt idx="4619">
                  <c:v>1848</c:v>
                </c:pt>
                <c:pt idx="4620">
                  <c:v>1848.4</c:v>
                </c:pt>
                <c:pt idx="4621">
                  <c:v>1848.8</c:v>
                </c:pt>
                <c:pt idx="4622">
                  <c:v>1849.2</c:v>
                </c:pt>
                <c:pt idx="4623">
                  <c:v>1849.6</c:v>
                </c:pt>
                <c:pt idx="4624">
                  <c:v>1850</c:v>
                </c:pt>
                <c:pt idx="4625">
                  <c:v>1850.4</c:v>
                </c:pt>
                <c:pt idx="4626">
                  <c:v>1850.8</c:v>
                </c:pt>
                <c:pt idx="4627">
                  <c:v>1851.2</c:v>
                </c:pt>
                <c:pt idx="4628">
                  <c:v>1851.6</c:v>
                </c:pt>
                <c:pt idx="4629">
                  <c:v>1852</c:v>
                </c:pt>
                <c:pt idx="4630">
                  <c:v>1852.4</c:v>
                </c:pt>
                <c:pt idx="4631">
                  <c:v>1852.8</c:v>
                </c:pt>
                <c:pt idx="4632">
                  <c:v>1853.2</c:v>
                </c:pt>
                <c:pt idx="4633">
                  <c:v>1853.6</c:v>
                </c:pt>
                <c:pt idx="4634">
                  <c:v>1854</c:v>
                </c:pt>
                <c:pt idx="4635">
                  <c:v>1854.4</c:v>
                </c:pt>
                <c:pt idx="4636">
                  <c:v>1854.8</c:v>
                </c:pt>
                <c:pt idx="4637">
                  <c:v>1855.2</c:v>
                </c:pt>
                <c:pt idx="4638">
                  <c:v>1855.6</c:v>
                </c:pt>
                <c:pt idx="4639">
                  <c:v>1856</c:v>
                </c:pt>
                <c:pt idx="4640">
                  <c:v>1856.4</c:v>
                </c:pt>
                <c:pt idx="4641">
                  <c:v>1856.8</c:v>
                </c:pt>
                <c:pt idx="4642">
                  <c:v>1857.2</c:v>
                </c:pt>
                <c:pt idx="4643">
                  <c:v>1857.6</c:v>
                </c:pt>
                <c:pt idx="4644">
                  <c:v>1858</c:v>
                </c:pt>
                <c:pt idx="4645">
                  <c:v>1858.4</c:v>
                </c:pt>
                <c:pt idx="4646">
                  <c:v>1858.8</c:v>
                </c:pt>
                <c:pt idx="4647">
                  <c:v>1859.2</c:v>
                </c:pt>
                <c:pt idx="4648">
                  <c:v>1859.6</c:v>
                </c:pt>
                <c:pt idx="4649">
                  <c:v>1860</c:v>
                </c:pt>
                <c:pt idx="4650">
                  <c:v>1860.4</c:v>
                </c:pt>
                <c:pt idx="4651">
                  <c:v>1860.8</c:v>
                </c:pt>
                <c:pt idx="4652">
                  <c:v>1861.2</c:v>
                </c:pt>
                <c:pt idx="4653">
                  <c:v>1861.6</c:v>
                </c:pt>
                <c:pt idx="4654">
                  <c:v>1862</c:v>
                </c:pt>
                <c:pt idx="4655">
                  <c:v>1862.4</c:v>
                </c:pt>
                <c:pt idx="4656">
                  <c:v>1862.8</c:v>
                </c:pt>
                <c:pt idx="4657">
                  <c:v>1863.2</c:v>
                </c:pt>
                <c:pt idx="4658">
                  <c:v>1863.6</c:v>
                </c:pt>
                <c:pt idx="4659">
                  <c:v>1864</c:v>
                </c:pt>
                <c:pt idx="4660">
                  <c:v>1864.4</c:v>
                </c:pt>
                <c:pt idx="4661">
                  <c:v>1864.8</c:v>
                </c:pt>
                <c:pt idx="4662">
                  <c:v>1865.2</c:v>
                </c:pt>
                <c:pt idx="4663">
                  <c:v>1865.6</c:v>
                </c:pt>
                <c:pt idx="4664">
                  <c:v>1866</c:v>
                </c:pt>
                <c:pt idx="4665">
                  <c:v>1866.4</c:v>
                </c:pt>
                <c:pt idx="4666">
                  <c:v>1866.8</c:v>
                </c:pt>
                <c:pt idx="4667">
                  <c:v>1867.2</c:v>
                </c:pt>
                <c:pt idx="4668">
                  <c:v>1867.6</c:v>
                </c:pt>
                <c:pt idx="4669">
                  <c:v>1868</c:v>
                </c:pt>
                <c:pt idx="4670">
                  <c:v>1868.4</c:v>
                </c:pt>
                <c:pt idx="4671">
                  <c:v>1868.8</c:v>
                </c:pt>
                <c:pt idx="4672">
                  <c:v>1869.2</c:v>
                </c:pt>
                <c:pt idx="4673">
                  <c:v>1869.6</c:v>
                </c:pt>
                <c:pt idx="4674">
                  <c:v>1870</c:v>
                </c:pt>
                <c:pt idx="4675">
                  <c:v>1870.4</c:v>
                </c:pt>
                <c:pt idx="4676">
                  <c:v>1870.8</c:v>
                </c:pt>
                <c:pt idx="4677">
                  <c:v>1871.2</c:v>
                </c:pt>
                <c:pt idx="4678">
                  <c:v>1871.6</c:v>
                </c:pt>
                <c:pt idx="4679">
                  <c:v>1872</c:v>
                </c:pt>
                <c:pt idx="4680">
                  <c:v>1872.4</c:v>
                </c:pt>
                <c:pt idx="4681">
                  <c:v>1872.8</c:v>
                </c:pt>
                <c:pt idx="4682">
                  <c:v>1873.2</c:v>
                </c:pt>
                <c:pt idx="4683">
                  <c:v>1873.6</c:v>
                </c:pt>
                <c:pt idx="4684">
                  <c:v>1874</c:v>
                </c:pt>
                <c:pt idx="4685">
                  <c:v>1874.4</c:v>
                </c:pt>
                <c:pt idx="4686">
                  <c:v>1874.8</c:v>
                </c:pt>
                <c:pt idx="4687">
                  <c:v>1875.2</c:v>
                </c:pt>
                <c:pt idx="4688">
                  <c:v>1875.6</c:v>
                </c:pt>
                <c:pt idx="4689">
                  <c:v>1876</c:v>
                </c:pt>
                <c:pt idx="4690">
                  <c:v>1876.4</c:v>
                </c:pt>
                <c:pt idx="4691">
                  <c:v>1876.8</c:v>
                </c:pt>
                <c:pt idx="4692">
                  <c:v>1877.2</c:v>
                </c:pt>
                <c:pt idx="4693">
                  <c:v>1877.6</c:v>
                </c:pt>
                <c:pt idx="4694">
                  <c:v>1878</c:v>
                </c:pt>
                <c:pt idx="4695">
                  <c:v>1878.4</c:v>
                </c:pt>
                <c:pt idx="4696">
                  <c:v>1878.8</c:v>
                </c:pt>
                <c:pt idx="4697">
                  <c:v>1879.2</c:v>
                </c:pt>
                <c:pt idx="4698">
                  <c:v>1879.6</c:v>
                </c:pt>
                <c:pt idx="4699">
                  <c:v>1880</c:v>
                </c:pt>
                <c:pt idx="4700">
                  <c:v>1880.4</c:v>
                </c:pt>
                <c:pt idx="4701">
                  <c:v>1880.8</c:v>
                </c:pt>
                <c:pt idx="4702">
                  <c:v>1881.2</c:v>
                </c:pt>
                <c:pt idx="4703">
                  <c:v>1881.6</c:v>
                </c:pt>
                <c:pt idx="4704">
                  <c:v>1882</c:v>
                </c:pt>
                <c:pt idx="4705">
                  <c:v>1882.4</c:v>
                </c:pt>
                <c:pt idx="4706">
                  <c:v>1882.8</c:v>
                </c:pt>
                <c:pt idx="4707">
                  <c:v>1883.2</c:v>
                </c:pt>
                <c:pt idx="4708">
                  <c:v>1883.6</c:v>
                </c:pt>
                <c:pt idx="4709">
                  <c:v>1884</c:v>
                </c:pt>
                <c:pt idx="4710">
                  <c:v>1884.4</c:v>
                </c:pt>
                <c:pt idx="4711">
                  <c:v>1884.8</c:v>
                </c:pt>
                <c:pt idx="4712">
                  <c:v>1885.2</c:v>
                </c:pt>
                <c:pt idx="4713">
                  <c:v>1885.6</c:v>
                </c:pt>
                <c:pt idx="4714">
                  <c:v>1886</c:v>
                </c:pt>
                <c:pt idx="4715">
                  <c:v>1886.4</c:v>
                </c:pt>
                <c:pt idx="4716">
                  <c:v>1886.8</c:v>
                </c:pt>
                <c:pt idx="4717">
                  <c:v>1887.2</c:v>
                </c:pt>
                <c:pt idx="4718">
                  <c:v>1887.6</c:v>
                </c:pt>
                <c:pt idx="4719">
                  <c:v>1888</c:v>
                </c:pt>
                <c:pt idx="4720">
                  <c:v>1888.4</c:v>
                </c:pt>
                <c:pt idx="4721">
                  <c:v>1888.8</c:v>
                </c:pt>
                <c:pt idx="4722">
                  <c:v>1889.2</c:v>
                </c:pt>
                <c:pt idx="4723">
                  <c:v>1889.6</c:v>
                </c:pt>
                <c:pt idx="4724">
                  <c:v>1890</c:v>
                </c:pt>
                <c:pt idx="4725">
                  <c:v>1890.4</c:v>
                </c:pt>
                <c:pt idx="4726">
                  <c:v>1890.8</c:v>
                </c:pt>
                <c:pt idx="4727">
                  <c:v>1891.2</c:v>
                </c:pt>
                <c:pt idx="4728">
                  <c:v>1891.6</c:v>
                </c:pt>
                <c:pt idx="4729">
                  <c:v>1892</c:v>
                </c:pt>
                <c:pt idx="4730">
                  <c:v>1892.4</c:v>
                </c:pt>
                <c:pt idx="4731">
                  <c:v>1892.8</c:v>
                </c:pt>
                <c:pt idx="4732">
                  <c:v>1893.2</c:v>
                </c:pt>
                <c:pt idx="4733">
                  <c:v>1893.6</c:v>
                </c:pt>
                <c:pt idx="4734">
                  <c:v>1894</c:v>
                </c:pt>
                <c:pt idx="4735">
                  <c:v>1894.4</c:v>
                </c:pt>
                <c:pt idx="4736">
                  <c:v>1894.8</c:v>
                </c:pt>
                <c:pt idx="4737">
                  <c:v>1895.2</c:v>
                </c:pt>
                <c:pt idx="4738">
                  <c:v>1895.6</c:v>
                </c:pt>
                <c:pt idx="4739">
                  <c:v>1896</c:v>
                </c:pt>
                <c:pt idx="4740">
                  <c:v>1896.4</c:v>
                </c:pt>
                <c:pt idx="4741">
                  <c:v>1896.8</c:v>
                </c:pt>
                <c:pt idx="4742">
                  <c:v>1897.2</c:v>
                </c:pt>
                <c:pt idx="4743">
                  <c:v>1897.6</c:v>
                </c:pt>
                <c:pt idx="4744">
                  <c:v>1898</c:v>
                </c:pt>
                <c:pt idx="4745">
                  <c:v>1898.4</c:v>
                </c:pt>
                <c:pt idx="4746">
                  <c:v>1898.8</c:v>
                </c:pt>
                <c:pt idx="4747">
                  <c:v>1899.2</c:v>
                </c:pt>
                <c:pt idx="4748">
                  <c:v>1899.6</c:v>
                </c:pt>
                <c:pt idx="4749">
                  <c:v>1900</c:v>
                </c:pt>
                <c:pt idx="4750">
                  <c:v>1900.4</c:v>
                </c:pt>
                <c:pt idx="4751">
                  <c:v>1900.8</c:v>
                </c:pt>
                <c:pt idx="4752">
                  <c:v>1901.2</c:v>
                </c:pt>
                <c:pt idx="4753">
                  <c:v>1901.6</c:v>
                </c:pt>
                <c:pt idx="4754">
                  <c:v>1902</c:v>
                </c:pt>
                <c:pt idx="4755">
                  <c:v>1902.4</c:v>
                </c:pt>
                <c:pt idx="4756">
                  <c:v>1902.8</c:v>
                </c:pt>
                <c:pt idx="4757">
                  <c:v>1903.2</c:v>
                </c:pt>
                <c:pt idx="4758">
                  <c:v>1903.6</c:v>
                </c:pt>
                <c:pt idx="4759">
                  <c:v>1904</c:v>
                </c:pt>
                <c:pt idx="4760">
                  <c:v>1904.4</c:v>
                </c:pt>
                <c:pt idx="4761">
                  <c:v>1904.8</c:v>
                </c:pt>
                <c:pt idx="4762">
                  <c:v>1905.2</c:v>
                </c:pt>
                <c:pt idx="4763">
                  <c:v>1905.6</c:v>
                </c:pt>
                <c:pt idx="4764">
                  <c:v>1906</c:v>
                </c:pt>
                <c:pt idx="4765">
                  <c:v>1906.4</c:v>
                </c:pt>
                <c:pt idx="4766">
                  <c:v>1906.8</c:v>
                </c:pt>
                <c:pt idx="4767">
                  <c:v>1907.2</c:v>
                </c:pt>
                <c:pt idx="4768">
                  <c:v>1907.6</c:v>
                </c:pt>
                <c:pt idx="4769">
                  <c:v>1908</c:v>
                </c:pt>
                <c:pt idx="4770">
                  <c:v>1908.4</c:v>
                </c:pt>
                <c:pt idx="4771">
                  <c:v>1908.8</c:v>
                </c:pt>
                <c:pt idx="4772">
                  <c:v>1909.2</c:v>
                </c:pt>
                <c:pt idx="4773">
                  <c:v>1909.6</c:v>
                </c:pt>
                <c:pt idx="4774">
                  <c:v>1910</c:v>
                </c:pt>
                <c:pt idx="4775">
                  <c:v>1910.4</c:v>
                </c:pt>
                <c:pt idx="4776">
                  <c:v>1910.8</c:v>
                </c:pt>
                <c:pt idx="4777">
                  <c:v>1911.2</c:v>
                </c:pt>
                <c:pt idx="4778">
                  <c:v>1911.6</c:v>
                </c:pt>
                <c:pt idx="4779">
                  <c:v>1912</c:v>
                </c:pt>
                <c:pt idx="4780">
                  <c:v>1912.4</c:v>
                </c:pt>
                <c:pt idx="4781">
                  <c:v>1912.8</c:v>
                </c:pt>
                <c:pt idx="4782">
                  <c:v>1913.2</c:v>
                </c:pt>
                <c:pt idx="4783">
                  <c:v>1913.6</c:v>
                </c:pt>
                <c:pt idx="4784">
                  <c:v>1914</c:v>
                </c:pt>
                <c:pt idx="4785">
                  <c:v>1914.4</c:v>
                </c:pt>
                <c:pt idx="4786">
                  <c:v>1914.8</c:v>
                </c:pt>
                <c:pt idx="4787">
                  <c:v>1915.2</c:v>
                </c:pt>
                <c:pt idx="4788">
                  <c:v>1915.6</c:v>
                </c:pt>
                <c:pt idx="4789">
                  <c:v>1916</c:v>
                </c:pt>
                <c:pt idx="4790">
                  <c:v>1916.4</c:v>
                </c:pt>
                <c:pt idx="4791">
                  <c:v>1916.8</c:v>
                </c:pt>
                <c:pt idx="4792">
                  <c:v>1917.2</c:v>
                </c:pt>
                <c:pt idx="4793">
                  <c:v>1917.6</c:v>
                </c:pt>
                <c:pt idx="4794">
                  <c:v>1918</c:v>
                </c:pt>
                <c:pt idx="4795">
                  <c:v>1918.4</c:v>
                </c:pt>
                <c:pt idx="4796">
                  <c:v>1918.8</c:v>
                </c:pt>
                <c:pt idx="4797">
                  <c:v>1919.2</c:v>
                </c:pt>
                <c:pt idx="4798">
                  <c:v>1919.6</c:v>
                </c:pt>
                <c:pt idx="4799">
                  <c:v>1920</c:v>
                </c:pt>
                <c:pt idx="4800">
                  <c:v>1920.4</c:v>
                </c:pt>
                <c:pt idx="4801">
                  <c:v>1920.8</c:v>
                </c:pt>
                <c:pt idx="4802">
                  <c:v>1921.2</c:v>
                </c:pt>
                <c:pt idx="4803">
                  <c:v>1921.6</c:v>
                </c:pt>
                <c:pt idx="4804">
                  <c:v>1922</c:v>
                </c:pt>
                <c:pt idx="4805">
                  <c:v>1922.4</c:v>
                </c:pt>
                <c:pt idx="4806">
                  <c:v>1922.8</c:v>
                </c:pt>
                <c:pt idx="4807">
                  <c:v>1923.2</c:v>
                </c:pt>
                <c:pt idx="4808">
                  <c:v>1923.6</c:v>
                </c:pt>
                <c:pt idx="4809">
                  <c:v>1924</c:v>
                </c:pt>
                <c:pt idx="4810">
                  <c:v>1924.4</c:v>
                </c:pt>
                <c:pt idx="4811">
                  <c:v>1924.8</c:v>
                </c:pt>
                <c:pt idx="4812">
                  <c:v>1925.2</c:v>
                </c:pt>
                <c:pt idx="4813">
                  <c:v>1925.6</c:v>
                </c:pt>
                <c:pt idx="4814">
                  <c:v>1926</c:v>
                </c:pt>
                <c:pt idx="4815">
                  <c:v>1926.4</c:v>
                </c:pt>
                <c:pt idx="4816">
                  <c:v>1926.8</c:v>
                </c:pt>
                <c:pt idx="4817">
                  <c:v>1927.2</c:v>
                </c:pt>
                <c:pt idx="4818">
                  <c:v>1927.6</c:v>
                </c:pt>
                <c:pt idx="4819">
                  <c:v>1928</c:v>
                </c:pt>
                <c:pt idx="4820">
                  <c:v>1928.4</c:v>
                </c:pt>
                <c:pt idx="4821">
                  <c:v>1928.8</c:v>
                </c:pt>
                <c:pt idx="4822">
                  <c:v>1929.2</c:v>
                </c:pt>
                <c:pt idx="4823">
                  <c:v>1929.6</c:v>
                </c:pt>
                <c:pt idx="4824">
                  <c:v>1930</c:v>
                </c:pt>
                <c:pt idx="4825">
                  <c:v>1930.4</c:v>
                </c:pt>
                <c:pt idx="4826">
                  <c:v>1930.8</c:v>
                </c:pt>
                <c:pt idx="4827">
                  <c:v>1931.2</c:v>
                </c:pt>
                <c:pt idx="4828">
                  <c:v>1931.6</c:v>
                </c:pt>
                <c:pt idx="4829">
                  <c:v>1932</c:v>
                </c:pt>
                <c:pt idx="4830">
                  <c:v>1932.4</c:v>
                </c:pt>
                <c:pt idx="4831">
                  <c:v>1932.8</c:v>
                </c:pt>
                <c:pt idx="4832">
                  <c:v>1933.2</c:v>
                </c:pt>
                <c:pt idx="4833">
                  <c:v>1933.6</c:v>
                </c:pt>
                <c:pt idx="4834">
                  <c:v>1934</c:v>
                </c:pt>
                <c:pt idx="4835">
                  <c:v>1934.4</c:v>
                </c:pt>
                <c:pt idx="4836">
                  <c:v>1934.8</c:v>
                </c:pt>
                <c:pt idx="4837">
                  <c:v>1935.2</c:v>
                </c:pt>
                <c:pt idx="4838">
                  <c:v>1935.6</c:v>
                </c:pt>
                <c:pt idx="4839">
                  <c:v>1936</c:v>
                </c:pt>
                <c:pt idx="4840">
                  <c:v>1936.4</c:v>
                </c:pt>
                <c:pt idx="4841">
                  <c:v>1936.8</c:v>
                </c:pt>
                <c:pt idx="4842">
                  <c:v>1937.2</c:v>
                </c:pt>
                <c:pt idx="4843">
                  <c:v>1937.6</c:v>
                </c:pt>
                <c:pt idx="4844">
                  <c:v>1938</c:v>
                </c:pt>
                <c:pt idx="4845">
                  <c:v>1938.4</c:v>
                </c:pt>
                <c:pt idx="4846">
                  <c:v>1938.8</c:v>
                </c:pt>
                <c:pt idx="4847">
                  <c:v>1939.2</c:v>
                </c:pt>
                <c:pt idx="4848">
                  <c:v>1939.6</c:v>
                </c:pt>
                <c:pt idx="4849">
                  <c:v>1940</c:v>
                </c:pt>
                <c:pt idx="4850">
                  <c:v>1940.4</c:v>
                </c:pt>
                <c:pt idx="4851">
                  <c:v>1940.8</c:v>
                </c:pt>
                <c:pt idx="4852">
                  <c:v>1941.2</c:v>
                </c:pt>
                <c:pt idx="4853">
                  <c:v>1941.6</c:v>
                </c:pt>
                <c:pt idx="4854">
                  <c:v>1942</c:v>
                </c:pt>
                <c:pt idx="4855">
                  <c:v>1942.4</c:v>
                </c:pt>
                <c:pt idx="4856">
                  <c:v>1942.8</c:v>
                </c:pt>
                <c:pt idx="4857">
                  <c:v>1943.2</c:v>
                </c:pt>
                <c:pt idx="4858">
                  <c:v>1943.6</c:v>
                </c:pt>
                <c:pt idx="4859">
                  <c:v>1944</c:v>
                </c:pt>
                <c:pt idx="4860">
                  <c:v>1944.4</c:v>
                </c:pt>
                <c:pt idx="4861">
                  <c:v>1944.8</c:v>
                </c:pt>
                <c:pt idx="4862">
                  <c:v>1945.2</c:v>
                </c:pt>
                <c:pt idx="4863">
                  <c:v>1945.6</c:v>
                </c:pt>
                <c:pt idx="4864">
                  <c:v>1946</c:v>
                </c:pt>
                <c:pt idx="4865">
                  <c:v>1946.4</c:v>
                </c:pt>
                <c:pt idx="4866">
                  <c:v>1946.8</c:v>
                </c:pt>
                <c:pt idx="4867">
                  <c:v>1947.2</c:v>
                </c:pt>
                <c:pt idx="4868">
                  <c:v>1947.6</c:v>
                </c:pt>
                <c:pt idx="4869">
                  <c:v>1948</c:v>
                </c:pt>
                <c:pt idx="4870">
                  <c:v>1948.4</c:v>
                </c:pt>
                <c:pt idx="4871">
                  <c:v>1948.8</c:v>
                </c:pt>
                <c:pt idx="4872">
                  <c:v>1949.2</c:v>
                </c:pt>
                <c:pt idx="4873">
                  <c:v>1949.6</c:v>
                </c:pt>
                <c:pt idx="4874">
                  <c:v>1950</c:v>
                </c:pt>
                <c:pt idx="4875">
                  <c:v>1950.4</c:v>
                </c:pt>
                <c:pt idx="4876">
                  <c:v>1950.8</c:v>
                </c:pt>
                <c:pt idx="4877">
                  <c:v>1951.2</c:v>
                </c:pt>
                <c:pt idx="4878">
                  <c:v>1951.6</c:v>
                </c:pt>
                <c:pt idx="4879">
                  <c:v>1952</c:v>
                </c:pt>
                <c:pt idx="4880">
                  <c:v>1952.4</c:v>
                </c:pt>
                <c:pt idx="4881">
                  <c:v>1952.8</c:v>
                </c:pt>
                <c:pt idx="4882">
                  <c:v>1953.2</c:v>
                </c:pt>
                <c:pt idx="4883">
                  <c:v>1953.6</c:v>
                </c:pt>
                <c:pt idx="4884">
                  <c:v>1954</c:v>
                </c:pt>
                <c:pt idx="4885">
                  <c:v>1954.4</c:v>
                </c:pt>
                <c:pt idx="4886">
                  <c:v>1954.8</c:v>
                </c:pt>
                <c:pt idx="4887">
                  <c:v>1955.2</c:v>
                </c:pt>
                <c:pt idx="4888">
                  <c:v>1955.6</c:v>
                </c:pt>
                <c:pt idx="4889">
                  <c:v>1956</c:v>
                </c:pt>
                <c:pt idx="4890">
                  <c:v>1956.4</c:v>
                </c:pt>
                <c:pt idx="4891">
                  <c:v>1956.8</c:v>
                </c:pt>
                <c:pt idx="4892">
                  <c:v>1957.2</c:v>
                </c:pt>
                <c:pt idx="4893">
                  <c:v>1957.6</c:v>
                </c:pt>
                <c:pt idx="4894">
                  <c:v>1958</c:v>
                </c:pt>
                <c:pt idx="4895">
                  <c:v>1958.4</c:v>
                </c:pt>
                <c:pt idx="4896">
                  <c:v>1958.8</c:v>
                </c:pt>
                <c:pt idx="4897">
                  <c:v>1959.2</c:v>
                </c:pt>
                <c:pt idx="4898">
                  <c:v>1959.6</c:v>
                </c:pt>
                <c:pt idx="4899">
                  <c:v>1960</c:v>
                </c:pt>
                <c:pt idx="4900">
                  <c:v>1960.4</c:v>
                </c:pt>
                <c:pt idx="4901">
                  <c:v>1960.8</c:v>
                </c:pt>
                <c:pt idx="4902">
                  <c:v>1961.2</c:v>
                </c:pt>
                <c:pt idx="4903">
                  <c:v>1961.6</c:v>
                </c:pt>
                <c:pt idx="4904">
                  <c:v>1962</c:v>
                </c:pt>
                <c:pt idx="4905">
                  <c:v>1962.4</c:v>
                </c:pt>
                <c:pt idx="4906">
                  <c:v>1962.8</c:v>
                </c:pt>
                <c:pt idx="4907">
                  <c:v>1963.2</c:v>
                </c:pt>
                <c:pt idx="4908">
                  <c:v>1963.6</c:v>
                </c:pt>
                <c:pt idx="4909">
                  <c:v>1964</c:v>
                </c:pt>
                <c:pt idx="4910">
                  <c:v>1964.4</c:v>
                </c:pt>
                <c:pt idx="4911">
                  <c:v>1964.8</c:v>
                </c:pt>
                <c:pt idx="4912">
                  <c:v>1965.2</c:v>
                </c:pt>
                <c:pt idx="4913">
                  <c:v>1965.6</c:v>
                </c:pt>
                <c:pt idx="4914">
                  <c:v>1966</c:v>
                </c:pt>
                <c:pt idx="4915">
                  <c:v>1966.4</c:v>
                </c:pt>
                <c:pt idx="4916">
                  <c:v>1966.8</c:v>
                </c:pt>
                <c:pt idx="4917">
                  <c:v>1967.2</c:v>
                </c:pt>
                <c:pt idx="4918">
                  <c:v>1967.6</c:v>
                </c:pt>
                <c:pt idx="4919">
                  <c:v>1968</c:v>
                </c:pt>
                <c:pt idx="4920">
                  <c:v>1968.4</c:v>
                </c:pt>
                <c:pt idx="4921">
                  <c:v>1968.8</c:v>
                </c:pt>
                <c:pt idx="4922">
                  <c:v>1969.2</c:v>
                </c:pt>
                <c:pt idx="4923">
                  <c:v>1969.6</c:v>
                </c:pt>
                <c:pt idx="4924">
                  <c:v>1970</c:v>
                </c:pt>
                <c:pt idx="4925">
                  <c:v>1970.4</c:v>
                </c:pt>
                <c:pt idx="4926">
                  <c:v>1970.8</c:v>
                </c:pt>
                <c:pt idx="4927">
                  <c:v>1971.2</c:v>
                </c:pt>
                <c:pt idx="4928">
                  <c:v>1971.6</c:v>
                </c:pt>
                <c:pt idx="4929">
                  <c:v>1972</c:v>
                </c:pt>
                <c:pt idx="4930">
                  <c:v>1972.4</c:v>
                </c:pt>
                <c:pt idx="4931">
                  <c:v>1972.8</c:v>
                </c:pt>
                <c:pt idx="4932">
                  <c:v>1973.2</c:v>
                </c:pt>
                <c:pt idx="4933">
                  <c:v>1973.6</c:v>
                </c:pt>
                <c:pt idx="4934">
                  <c:v>1974</c:v>
                </c:pt>
                <c:pt idx="4935">
                  <c:v>1974.4</c:v>
                </c:pt>
                <c:pt idx="4936">
                  <c:v>1974.8</c:v>
                </c:pt>
                <c:pt idx="4937">
                  <c:v>1975.2</c:v>
                </c:pt>
                <c:pt idx="4938">
                  <c:v>1975.6</c:v>
                </c:pt>
                <c:pt idx="4939">
                  <c:v>1976</c:v>
                </c:pt>
                <c:pt idx="4940">
                  <c:v>1976.4</c:v>
                </c:pt>
                <c:pt idx="4941">
                  <c:v>1976.8</c:v>
                </c:pt>
                <c:pt idx="4942">
                  <c:v>1977.2</c:v>
                </c:pt>
                <c:pt idx="4943">
                  <c:v>1977.6</c:v>
                </c:pt>
                <c:pt idx="4944">
                  <c:v>1978</c:v>
                </c:pt>
                <c:pt idx="4945">
                  <c:v>1978.4</c:v>
                </c:pt>
                <c:pt idx="4946">
                  <c:v>1978.8</c:v>
                </c:pt>
                <c:pt idx="4947">
                  <c:v>1979.2</c:v>
                </c:pt>
                <c:pt idx="4948">
                  <c:v>1979.6</c:v>
                </c:pt>
                <c:pt idx="4949">
                  <c:v>1980</c:v>
                </c:pt>
                <c:pt idx="4950">
                  <c:v>1980.4</c:v>
                </c:pt>
                <c:pt idx="4951">
                  <c:v>1980.8</c:v>
                </c:pt>
                <c:pt idx="4952">
                  <c:v>1981.2</c:v>
                </c:pt>
                <c:pt idx="4953">
                  <c:v>1981.6</c:v>
                </c:pt>
                <c:pt idx="4954">
                  <c:v>1982</c:v>
                </c:pt>
                <c:pt idx="4955">
                  <c:v>1982.4</c:v>
                </c:pt>
                <c:pt idx="4956">
                  <c:v>1982.8</c:v>
                </c:pt>
                <c:pt idx="4957">
                  <c:v>1983.2</c:v>
                </c:pt>
                <c:pt idx="4958">
                  <c:v>1983.6</c:v>
                </c:pt>
                <c:pt idx="4959">
                  <c:v>1984</c:v>
                </c:pt>
                <c:pt idx="4960">
                  <c:v>1984.4</c:v>
                </c:pt>
                <c:pt idx="4961">
                  <c:v>1984.8</c:v>
                </c:pt>
                <c:pt idx="4962">
                  <c:v>1985.2</c:v>
                </c:pt>
                <c:pt idx="4963">
                  <c:v>1985.6</c:v>
                </c:pt>
                <c:pt idx="4964">
                  <c:v>1986</c:v>
                </c:pt>
                <c:pt idx="4965">
                  <c:v>1986.4</c:v>
                </c:pt>
                <c:pt idx="4966">
                  <c:v>1986.8</c:v>
                </c:pt>
                <c:pt idx="4967">
                  <c:v>1987.2</c:v>
                </c:pt>
                <c:pt idx="4968">
                  <c:v>1987.6</c:v>
                </c:pt>
                <c:pt idx="4969">
                  <c:v>1988</c:v>
                </c:pt>
                <c:pt idx="4970">
                  <c:v>1988.4</c:v>
                </c:pt>
                <c:pt idx="4971">
                  <c:v>1988.8</c:v>
                </c:pt>
                <c:pt idx="4972">
                  <c:v>1989.2</c:v>
                </c:pt>
                <c:pt idx="4973">
                  <c:v>1989.6</c:v>
                </c:pt>
                <c:pt idx="4974">
                  <c:v>1990</c:v>
                </c:pt>
                <c:pt idx="4975">
                  <c:v>1990.4</c:v>
                </c:pt>
                <c:pt idx="4976">
                  <c:v>1990.8</c:v>
                </c:pt>
                <c:pt idx="4977">
                  <c:v>1991.2</c:v>
                </c:pt>
                <c:pt idx="4978">
                  <c:v>1991.6</c:v>
                </c:pt>
                <c:pt idx="4979">
                  <c:v>1992</c:v>
                </c:pt>
                <c:pt idx="4980">
                  <c:v>1992.4</c:v>
                </c:pt>
                <c:pt idx="4981">
                  <c:v>1992.8</c:v>
                </c:pt>
                <c:pt idx="4982">
                  <c:v>1993.2</c:v>
                </c:pt>
                <c:pt idx="4983">
                  <c:v>1993.6</c:v>
                </c:pt>
                <c:pt idx="4984">
                  <c:v>1994</c:v>
                </c:pt>
                <c:pt idx="4985">
                  <c:v>1994.4</c:v>
                </c:pt>
                <c:pt idx="4986">
                  <c:v>1994.8</c:v>
                </c:pt>
                <c:pt idx="4987">
                  <c:v>1995.2</c:v>
                </c:pt>
                <c:pt idx="4988">
                  <c:v>1995.6</c:v>
                </c:pt>
                <c:pt idx="4989">
                  <c:v>1996</c:v>
                </c:pt>
                <c:pt idx="4990">
                  <c:v>1996.4</c:v>
                </c:pt>
                <c:pt idx="4991">
                  <c:v>1996.8</c:v>
                </c:pt>
                <c:pt idx="4992">
                  <c:v>1997.2</c:v>
                </c:pt>
                <c:pt idx="4993">
                  <c:v>1997.6</c:v>
                </c:pt>
                <c:pt idx="4994">
                  <c:v>1998</c:v>
                </c:pt>
                <c:pt idx="4995">
                  <c:v>1998.4</c:v>
                </c:pt>
                <c:pt idx="4996">
                  <c:v>1998.8</c:v>
                </c:pt>
                <c:pt idx="4997">
                  <c:v>1999.2</c:v>
                </c:pt>
                <c:pt idx="4998">
                  <c:v>1999.6</c:v>
                </c:pt>
                <c:pt idx="4999">
                  <c:v>2000</c:v>
                </c:pt>
                <c:pt idx="5000">
                  <c:v>2000.4</c:v>
                </c:pt>
                <c:pt idx="5001">
                  <c:v>2000.8</c:v>
                </c:pt>
                <c:pt idx="5002">
                  <c:v>2001.2</c:v>
                </c:pt>
                <c:pt idx="5003">
                  <c:v>2001.6</c:v>
                </c:pt>
                <c:pt idx="5004">
                  <c:v>2002</c:v>
                </c:pt>
                <c:pt idx="5005">
                  <c:v>2002.4</c:v>
                </c:pt>
                <c:pt idx="5006">
                  <c:v>2002.8</c:v>
                </c:pt>
                <c:pt idx="5007">
                  <c:v>2003.2</c:v>
                </c:pt>
                <c:pt idx="5008">
                  <c:v>2003.6</c:v>
                </c:pt>
                <c:pt idx="5009">
                  <c:v>2004</c:v>
                </c:pt>
                <c:pt idx="5010">
                  <c:v>2004.4</c:v>
                </c:pt>
                <c:pt idx="5011">
                  <c:v>2004.8</c:v>
                </c:pt>
                <c:pt idx="5012">
                  <c:v>2005.2</c:v>
                </c:pt>
                <c:pt idx="5013">
                  <c:v>2005.6</c:v>
                </c:pt>
                <c:pt idx="5014">
                  <c:v>2006</c:v>
                </c:pt>
                <c:pt idx="5015">
                  <c:v>2006.4</c:v>
                </c:pt>
                <c:pt idx="5016">
                  <c:v>2006.8</c:v>
                </c:pt>
                <c:pt idx="5017">
                  <c:v>2007.2</c:v>
                </c:pt>
                <c:pt idx="5018">
                  <c:v>2007.6</c:v>
                </c:pt>
                <c:pt idx="5019">
                  <c:v>2008</c:v>
                </c:pt>
                <c:pt idx="5020">
                  <c:v>2008.4</c:v>
                </c:pt>
                <c:pt idx="5021">
                  <c:v>2008.8</c:v>
                </c:pt>
                <c:pt idx="5022">
                  <c:v>2009.2</c:v>
                </c:pt>
                <c:pt idx="5023">
                  <c:v>2009.6</c:v>
                </c:pt>
                <c:pt idx="5024">
                  <c:v>2010</c:v>
                </c:pt>
                <c:pt idx="5025">
                  <c:v>2010.4</c:v>
                </c:pt>
                <c:pt idx="5026">
                  <c:v>2010.8</c:v>
                </c:pt>
                <c:pt idx="5027">
                  <c:v>2011.2</c:v>
                </c:pt>
                <c:pt idx="5028">
                  <c:v>2011.6</c:v>
                </c:pt>
                <c:pt idx="5029">
                  <c:v>2012</c:v>
                </c:pt>
                <c:pt idx="5030">
                  <c:v>2012.4</c:v>
                </c:pt>
                <c:pt idx="5031">
                  <c:v>2012.8</c:v>
                </c:pt>
                <c:pt idx="5032">
                  <c:v>2013.2</c:v>
                </c:pt>
                <c:pt idx="5033">
                  <c:v>2013.6</c:v>
                </c:pt>
                <c:pt idx="5034">
                  <c:v>2014</c:v>
                </c:pt>
                <c:pt idx="5035">
                  <c:v>2014.4</c:v>
                </c:pt>
                <c:pt idx="5036">
                  <c:v>2014.8</c:v>
                </c:pt>
                <c:pt idx="5037">
                  <c:v>2015.2</c:v>
                </c:pt>
                <c:pt idx="5038">
                  <c:v>2015.6</c:v>
                </c:pt>
                <c:pt idx="5039">
                  <c:v>2016</c:v>
                </c:pt>
                <c:pt idx="5040">
                  <c:v>2016.4</c:v>
                </c:pt>
                <c:pt idx="5041">
                  <c:v>2016.8</c:v>
                </c:pt>
                <c:pt idx="5042">
                  <c:v>2017.2</c:v>
                </c:pt>
                <c:pt idx="5043">
                  <c:v>2017.6</c:v>
                </c:pt>
                <c:pt idx="5044">
                  <c:v>2018</c:v>
                </c:pt>
                <c:pt idx="5045">
                  <c:v>2018.4</c:v>
                </c:pt>
                <c:pt idx="5046">
                  <c:v>2018.8</c:v>
                </c:pt>
                <c:pt idx="5047">
                  <c:v>2019.2</c:v>
                </c:pt>
                <c:pt idx="5048">
                  <c:v>2019.6</c:v>
                </c:pt>
                <c:pt idx="5049">
                  <c:v>2020</c:v>
                </c:pt>
                <c:pt idx="5050">
                  <c:v>2020.4</c:v>
                </c:pt>
                <c:pt idx="5051">
                  <c:v>2020.8</c:v>
                </c:pt>
                <c:pt idx="5052">
                  <c:v>2021.2</c:v>
                </c:pt>
                <c:pt idx="5053">
                  <c:v>2021.6</c:v>
                </c:pt>
                <c:pt idx="5054">
                  <c:v>2022</c:v>
                </c:pt>
                <c:pt idx="5055">
                  <c:v>2022.4</c:v>
                </c:pt>
                <c:pt idx="5056">
                  <c:v>2022.8</c:v>
                </c:pt>
                <c:pt idx="5057">
                  <c:v>2023.2</c:v>
                </c:pt>
                <c:pt idx="5058">
                  <c:v>2023.6</c:v>
                </c:pt>
                <c:pt idx="5059">
                  <c:v>2024</c:v>
                </c:pt>
                <c:pt idx="5060">
                  <c:v>2024.4</c:v>
                </c:pt>
                <c:pt idx="5061">
                  <c:v>2024.8</c:v>
                </c:pt>
                <c:pt idx="5062">
                  <c:v>2025.2</c:v>
                </c:pt>
                <c:pt idx="5063">
                  <c:v>2025.6</c:v>
                </c:pt>
                <c:pt idx="5064">
                  <c:v>2026</c:v>
                </c:pt>
                <c:pt idx="5065">
                  <c:v>2026.4</c:v>
                </c:pt>
                <c:pt idx="5066">
                  <c:v>2026.8</c:v>
                </c:pt>
                <c:pt idx="5067">
                  <c:v>2027.2</c:v>
                </c:pt>
                <c:pt idx="5068">
                  <c:v>2027.6</c:v>
                </c:pt>
                <c:pt idx="5069">
                  <c:v>2028</c:v>
                </c:pt>
                <c:pt idx="5070">
                  <c:v>2028.4</c:v>
                </c:pt>
                <c:pt idx="5071">
                  <c:v>2028.8</c:v>
                </c:pt>
                <c:pt idx="5072">
                  <c:v>2029.2</c:v>
                </c:pt>
                <c:pt idx="5073">
                  <c:v>2029.6</c:v>
                </c:pt>
                <c:pt idx="5074">
                  <c:v>2030</c:v>
                </c:pt>
                <c:pt idx="5075">
                  <c:v>2030.4</c:v>
                </c:pt>
                <c:pt idx="5076">
                  <c:v>2030.8</c:v>
                </c:pt>
                <c:pt idx="5077">
                  <c:v>2031.2</c:v>
                </c:pt>
                <c:pt idx="5078">
                  <c:v>2031.6</c:v>
                </c:pt>
                <c:pt idx="5079">
                  <c:v>2032</c:v>
                </c:pt>
                <c:pt idx="5080">
                  <c:v>2032.4</c:v>
                </c:pt>
                <c:pt idx="5081">
                  <c:v>2032.8</c:v>
                </c:pt>
                <c:pt idx="5082">
                  <c:v>2033.2</c:v>
                </c:pt>
                <c:pt idx="5083">
                  <c:v>2033.6</c:v>
                </c:pt>
                <c:pt idx="5084">
                  <c:v>2034</c:v>
                </c:pt>
                <c:pt idx="5085">
                  <c:v>2034.4</c:v>
                </c:pt>
                <c:pt idx="5086">
                  <c:v>2034.8</c:v>
                </c:pt>
                <c:pt idx="5087">
                  <c:v>2035.2</c:v>
                </c:pt>
                <c:pt idx="5088">
                  <c:v>2035.6</c:v>
                </c:pt>
                <c:pt idx="5089">
                  <c:v>2036</c:v>
                </c:pt>
                <c:pt idx="5090">
                  <c:v>2036.4</c:v>
                </c:pt>
                <c:pt idx="5091">
                  <c:v>2036.8</c:v>
                </c:pt>
                <c:pt idx="5092">
                  <c:v>2037.2</c:v>
                </c:pt>
                <c:pt idx="5093">
                  <c:v>2037.6</c:v>
                </c:pt>
                <c:pt idx="5094">
                  <c:v>2038</c:v>
                </c:pt>
                <c:pt idx="5095">
                  <c:v>2038.4</c:v>
                </c:pt>
                <c:pt idx="5096">
                  <c:v>2038.8</c:v>
                </c:pt>
                <c:pt idx="5097">
                  <c:v>2039.2</c:v>
                </c:pt>
                <c:pt idx="5098">
                  <c:v>2039.6</c:v>
                </c:pt>
                <c:pt idx="5099">
                  <c:v>2040</c:v>
                </c:pt>
                <c:pt idx="5100">
                  <c:v>2040.4</c:v>
                </c:pt>
                <c:pt idx="5101">
                  <c:v>2040.8</c:v>
                </c:pt>
                <c:pt idx="5102">
                  <c:v>2041.2</c:v>
                </c:pt>
                <c:pt idx="5103">
                  <c:v>2041.6</c:v>
                </c:pt>
                <c:pt idx="5104">
                  <c:v>2042</c:v>
                </c:pt>
                <c:pt idx="5105">
                  <c:v>2042.4</c:v>
                </c:pt>
                <c:pt idx="5106">
                  <c:v>2042.8</c:v>
                </c:pt>
                <c:pt idx="5107">
                  <c:v>2043.2</c:v>
                </c:pt>
                <c:pt idx="5108">
                  <c:v>2043.6</c:v>
                </c:pt>
                <c:pt idx="5109">
                  <c:v>2044</c:v>
                </c:pt>
                <c:pt idx="5110">
                  <c:v>2044.4</c:v>
                </c:pt>
                <c:pt idx="5111">
                  <c:v>2044.8</c:v>
                </c:pt>
                <c:pt idx="5112">
                  <c:v>2045.2</c:v>
                </c:pt>
                <c:pt idx="5113">
                  <c:v>2045.6</c:v>
                </c:pt>
                <c:pt idx="5114">
                  <c:v>2046</c:v>
                </c:pt>
                <c:pt idx="5115">
                  <c:v>2046.4</c:v>
                </c:pt>
                <c:pt idx="5116">
                  <c:v>2046.8</c:v>
                </c:pt>
                <c:pt idx="5117">
                  <c:v>2047.2</c:v>
                </c:pt>
                <c:pt idx="5118">
                  <c:v>2047.6</c:v>
                </c:pt>
                <c:pt idx="5119">
                  <c:v>2048</c:v>
                </c:pt>
                <c:pt idx="5120">
                  <c:v>2048.4</c:v>
                </c:pt>
                <c:pt idx="5121">
                  <c:v>2048.8000000000002</c:v>
                </c:pt>
                <c:pt idx="5122">
                  <c:v>2049.1999999999998</c:v>
                </c:pt>
                <c:pt idx="5123">
                  <c:v>2049.6</c:v>
                </c:pt>
                <c:pt idx="5124">
                  <c:v>2050</c:v>
                </c:pt>
                <c:pt idx="5125">
                  <c:v>2050.4</c:v>
                </c:pt>
                <c:pt idx="5126">
                  <c:v>2050.8000000000002</c:v>
                </c:pt>
                <c:pt idx="5127">
                  <c:v>2051.1999999999998</c:v>
                </c:pt>
                <c:pt idx="5128">
                  <c:v>2051.6</c:v>
                </c:pt>
                <c:pt idx="5129">
                  <c:v>2052</c:v>
                </c:pt>
                <c:pt idx="5130">
                  <c:v>2052.4</c:v>
                </c:pt>
                <c:pt idx="5131">
                  <c:v>2052.8000000000002</c:v>
                </c:pt>
                <c:pt idx="5132">
                  <c:v>2053.1999999999998</c:v>
                </c:pt>
                <c:pt idx="5133">
                  <c:v>2053.6</c:v>
                </c:pt>
                <c:pt idx="5134">
                  <c:v>2054</c:v>
                </c:pt>
                <c:pt idx="5135">
                  <c:v>2054.4</c:v>
                </c:pt>
                <c:pt idx="5136">
                  <c:v>2054.8000000000002</c:v>
                </c:pt>
                <c:pt idx="5137">
                  <c:v>2055.1999999999998</c:v>
                </c:pt>
                <c:pt idx="5138">
                  <c:v>2055.6</c:v>
                </c:pt>
                <c:pt idx="5139">
                  <c:v>2056</c:v>
                </c:pt>
                <c:pt idx="5140">
                  <c:v>2056.4</c:v>
                </c:pt>
                <c:pt idx="5141">
                  <c:v>2056.8000000000002</c:v>
                </c:pt>
                <c:pt idx="5142">
                  <c:v>2057.1999999999998</c:v>
                </c:pt>
                <c:pt idx="5143">
                  <c:v>2057.6</c:v>
                </c:pt>
                <c:pt idx="5144">
                  <c:v>2058</c:v>
                </c:pt>
                <c:pt idx="5145">
                  <c:v>2058.4</c:v>
                </c:pt>
                <c:pt idx="5146">
                  <c:v>2058.8000000000002</c:v>
                </c:pt>
                <c:pt idx="5147">
                  <c:v>2059.1999999999998</c:v>
                </c:pt>
                <c:pt idx="5148">
                  <c:v>2059.6</c:v>
                </c:pt>
                <c:pt idx="5149">
                  <c:v>2060</c:v>
                </c:pt>
                <c:pt idx="5150">
                  <c:v>2060.4</c:v>
                </c:pt>
                <c:pt idx="5151">
                  <c:v>2060.8000000000002</c:v>
                </c:pt>
                <c:pt idx="5152">
                  <c:v>2061.1999999999998</c:v>
                </c:pt>
                <c:pt idx="5153">
                  <c:v>2061.6</c:v>
                </c:pt>
                <c:pt idx="5154">
                  <c:v>2062</c:v>
                </c:pt>
                <c:pt idx="5155">
                  <c:v>2062.4</c:v>
                </c:pt>
                <c:pt idx="5156">
                  <c:v>2062.8000000000002</c:v>
                </c:pt>
                <c:pt idx="5157">
                  <c:v>2063.1999999999998</c:v>
                </c:pt>
                <c:pt idx="5158">
                  <c:v>2063.6</c:v>
                </c:pt>
                <c:pt idx="5159">
                  <c:v>2064</c:v>
                </c:pt>
                <c:pt idx="5160">
                  <c:v>2064.4</c:v>
                </c:pt>
                <c:pt idx="5161">
                  <c:v>2064.8000000000002</c:v>
                </c:pt>
                <c:pt idx="5162">
                  <c:v>2065.1999999999998</c:v>
                </c:pt>
                <c:pt idx="5163">
                  <c:v>2065.6</c:v>
                </c:pt>
                <c:pt idx="5164">
                  <c:v>2066</c:v>
                </c:pt>
                <c:pt idx="5165">
                  <c:v>2066.4</c:v>
                </c:pt>
                <c:pt idx="5166">
                  <c:v>2066.8000000000002</c:v>
                </c:pt>
                <c:pt idx="5167">
                  <c:v>2067.1999999999998</c:v>
                </c:pt>
                <c:pt idx="5168">
                  <c:v>2067.6</c:v>
                </c:pt>
                <c:pt idx="5169">
                  <c:v>2068</c:v>
                </c:pt>
                <c:pt idx="5170">
                  <c:v>2068.4</c:v>
                </c:pt>
                <c:pt idx="5171">
                  <c:v>2068.8000000000002</c:v>
                </c:pt>
                <c:pt idx="5172">
                  <c:v>2069.1999999999998</c:v>
                </c:pt>
                <c:pt idx="5173">
                  <c:v>2069.6</c:v>
                </c:pt>
                <c:pt idx="5174">
                  <c:v>2070</c:v>
                </c:pt>
                <c:pt idx="5175">
                  <c:v>2070.4</c:v>
                </c:pt>
                <c:pt idx="5176">
                  <c:v>2070.8000000000002</c:v>
                </c:pt>
                <c:pt idx="5177">
                  <c:v>2071.1999999999998</c:v>
                </c:pt>
                <c:pt idx="5178">
                  <c:v>2071.6</c:v>
                </c:pt>
                <c:pt idx="5179">
                  <c:v>2072</c:v>
                </c:pt>
                <c:pt idx="5180">
                  <c:v>2072.4</c:v>
                </c:pt>
                <c:pt idx="5181">
                  <c:v>2072.8000000000002</c:v>
                </c:pt>
                <c:pt idx="5182">
                  <c:v>2073.1999999999998</c:v>
                </c:pt>
                <c:pt idx="5183">
                  <c:v>2073.6</c:v>
                </c:pt>
                <c:pt idx="5184">
                  <c:v>2074</c:v>
                </c:pt>
                <c:pt idx="5185">
                  <c:v>2074.4</c:v>
                </c:pt>
                <c:pt idx="5186">
                  <c:v>2074.8000000000002</c:v>
                </c:pt>
                <c:pt idx="5187">
                  <c:v>2075.1999999999998</c:v>
                </c:pt>
                <c:pt idx="5188">
                  <c:v>2075.6</c:v>
                </c:pt>
                <c:pt idx="5189">
                  <c:v>2076</c:v>
                </c:pt>
                <c:pt idx="5190">
                  <c:v>2076.4</c:v>
                </c:pt>
                <c:pt idx="5191">
                  <c:v>2076.8000000000002</c:v>
                </c:pt>
                <c:pt idx="5192">
                  <c:v>2077.1999999999998</c:v>
                </c:pt>
                <c:pt idx="5193">
                  <c:v>2077.6</c:v>
                </c:pt>
                <c:pt idx="5194">
                  <c:v>2078</c:v>
                </c:pt>
                <c:pt idx="5195">
                  <c:v>2078.4</c:v>
                </c:pt>
                <c:pt idx="5196">
                  <c:v>2078.8000000000002</c:v>
                </c:pt>
                <c:pt idx="5197">
                  <c:v>2079.1999999999998</c:v>
                </c:pt>
                <c:pt idx="5198">
                  <c:v>2079.6</c:v>
                </c:pt>
                <c:pt idx="5199">
                  <c:v>2080</c:v>
                </c:pt>
                <c:pt idx="5200">
                  <c:v>2080.4</c:v>
                </c:pt>
                <c:pt idx="5201">
                  <c:v>2080.8000000000002</c:v>
                </c:pt>
                <c:pt idx="5202">
                  <c:v>2081.1999999999998</c:v>
                </c:pt>
                <c:pt idx="5203">
                  <c:v>2081.6</c:v>
                </c:pt>
                <c:pt idx="5204">
                  <c:v>2082</c:v>
                </c:pt>
                <c:pt idx="5205">
                  <c:v>2082.4</c:v>
                </c:pt>
                <c:pt idx="5206">
                  <c:v>2082.8000000000002</c:v>
                </c:pt>
                <c:pt idx="5207">
                  <c:v>2083.1999999999998</c:v>
                </c:pt>
                <c:pt idx="5208">
                  <c:v>2083.6</c:v>
                </c:pt>
                <c:pt idx="5209">
                  <c:v>2084</c:v>
                </c:pt>
                <c:pt idx="5210">
                  <c:v>2084.4</c:v>
                </c:pt>
                <c:pt idx="5211">
                  <c:v>2084.8000000000002</c:v>
                </c:pt>
                <c:pt idx="5212">
                  <c:v>2085.1999999999998</c:v>
                </c:pt>
                <c:pt idx="5213">
                  <c:v>2085.6</c:v>
                </c:pt>
                <c:pt idx="5214">
                  <c:v>2086</c:v>
                </c:pt>
                <c:pt idx="5215">
                  <c:v>2086.4</c:v>
                </c:pt>
                <c:pt idx="5216">
                  <c:v>2086.8000000000002</c:v>
                </c:pt>
                <c:pt idx="5217">
                  <c:v>2087.1999999999998</c:v>
                </c:pt>
                <c:pt idx="5218">
                  <c:v>2087.6</c:v>
                </c:pt>
                <c:pt idx="5219">
                  <c:v>2088</c:v>
                </c:pt>
                <c:pt idx="5220">
                  <c:v>2088.4</c:v>
                </c:pt>
                <c:pt idx="5221">
                  <c:v>2088.8000000000002</c:v>
                </c:pt>
                <c:pt idx="5222">
                  <c:v>2089.1999999999998</c:v>
                </c:pt>
                <c:pt idx="5223">
                  <c:v>2089.6</c:v>
                </c:pt>
                <c:pt idx="5224">
                  <c:v>2090</c:v>
                </c:pt>
                <c:pt idx="5225">
                  <c:v>2090.4</c:v>
                </c:pt>
                <c:pt idx="5226">
                  <c:v>2090.8000000000002</c:v>
                </c:pt>
                <c:pt idx="5227">
                  <c:v>2091.1999999999998</c:v>
                </c:pt>
                <c:pt idx="5228">
                  <c:v>2091.6</c:v>
                </c:pt>
                <c:pt idx="5229">
                  <c:v>2092</c:v>
                </c:pt>
                <c:pt idx="5230">
                  <c:v>2092.4</c:v>
                </c:pt>
                <c:pt idx="5231">
                  <c:v>2092.8000000000002</c:v>
                </c:pt>
                <c:pt idx="5232">
                  <c:v>2093.1999999999998</c:v>
                </c:pt>
                <c:pt idx="5233">
                  <c:v>2093.6</c:v>
                </c:pt>
                <c:pt idx="5234">
                  <c:v>2094</c:v>
                </c:pt>
                <c:pt idx="5235">
                  <c:v>2094.4</c:v>
                </c:pt>
                <c:pt idx="5236">
                  <c:v>2094.8000000000002</c:v>
                </c:pt>
                <c:pt idx="5237">
                  <c:v>2095.1999999999998</c:v>
                </c:pt>
                <c:pt idx="5238">
                  <c:v>2095.6</c:v>
                </c:pt>
                <c:pt idx="5239">
                  <c:v>2096</c:v>
                </c:pt>
                <c:pt idx="5240">
                  <c:v>2096.4</c:v>
                </c:pt>
                <c:pt idx="5241">
                  <c:v>2096.8000000000002</c:v>
                </c:pt>
                <c:pt idx="5242">
                  <c:v>2097.1999999999998</c:v>
                </c:pt>
                <c:pt idx="5243">
                  <c:v>2097.6</c:v>
                </c:pt>
                <c:pt idx="5244">
                  <c:v>2098</c:v>
                </c:pt>
                <c:pt idx="5245">
                  <c:v>2098.4</c:v>
                </c:pt>
                <c:pt idx="5246">
                  <c:v>2098.8000000000002</c:v>
                </c:pt>
                <c:pt idx="5247">
                  <c:v>2099.1999999999998</c:v>
                </c:pt>
                <c:pt idx="5248">
                  <c:v>2099.6</c:v>
                </c:pt>
                <c:pt idx="5249">
                  <c:v>2100</c:v>
                </c:pt>
                <c:pt idx="5250">
                  <c:v>2100.4</c:v>
                </c:pt>
                <c:pt idx="5251">
                  <c:v>2100.8000000000002</c:v>
                </c:pt>
                <c:pt idx="5252">
                  <c:v>2101.1999999999998</c:v>
                </c:pt>
                <c:pt idx="5253">
                  <c:v>2101.6</c:v>
                </c:pt>
                <c:pt idx="5254">
                  <c:v>2102</c:v>
                </c:pt>
                <c:pt idx="5255">
                  <c:v>2102.4</c:v>
                </c:pt>
                <c:pt idx="5256">
                  <c:v>2102.8000000000002</c:v>
                </c:pt>
                <c:pt idx="5257">
                  <c:v>2103.1999999999998</c:v>
                </c:pt>
                <c:pt idx="5258">
                  <c:v>2103.6</c:v>
                </c:pt>
                <c:pt idx="5259">
                  <c:v>2104</c:v>
                </c:pt>
                <c:pt idx="5260">
                  <c:v>2104.4</c:v>
                </c:pt>
                <c:pt idx="5261">
                  <c:v>2104.8000000000002</c:v>
                </c:pt>
                <c:pt idx="5262">
                  <c:v>2105.1999999999998</c:v>
                </c:pt>
                <c:pt idx="5263">
                  <c:v>2105.6</c:v>
                </c:pt>
                <c:pt idx="5264">
                  <c:v>2106</c:v>
                </c:pt>
                <c:pt idx="5265">
                  <c:v>2106.4</c:v>
                </c:pt>
                <c:pt idx="5266">
                  <c:v>2106.8000000000002</c:v>
                </c:pt>
                <c:pt idx="5267">
                  <c:v>2107.1999999999998</c:v>
                </c:pt>
                <c:pt idx="5268">
                  <c:v>2107.6</c:v>
                </c:pt>
                <c:pt idx="5269">
                  <c:v>2108</c:v>
                </c:pt>
                <c:pt idx="5270">
                  <c:v>2108.4</c:v>
                </c:pt>
                <c:pt idx="5271">
                  <c:v>2108.8000000000002</c:v>
                </c:pt>
                <c:pt idx="5272">
                  <c:v>2109.1999999999998</c:v>
                </c:pt>
                <c:pt idx="5273">
                  <c:v>2109.6</c:v>
                </c:pt>
                <c:pt idx="5274">
                  <c:v>2110</c:v>
                </c:pt>
                <c:pt idx="5275">
                  <c:v>2110.4</c:v>
                </c:pt>
                <c:pt idx="5276">
                  <c:v>2110.8000000000002</c:v>
                </c:pt>
                <c:pt idx="5277">
                  <c:v>2111.1999999999998</c:v>
                </c:pt>
                <c:pt idx="5278">
                  <c:v>2111.6</c:v>
                </c:pt>
                <c:pt idx="5279">
                  <c:v>2112</c:v>
                </c:pt>
                <c:pt idx="5280">
                  <c:v>2112.4</c:v>
                </c:pt>
                <c:pt idx="5281">
                  <c:v>2112.8000000000002</c:v>
                </c:pt>
                <c:pt idx="5282">
                  <c:v>2113.1999999999998</c:v>
                </c:pt>
                <c:pt idx="5283">
                  <c:v>2113.6</c:v>
                </c:pt>
                <c:pt idx="5284">
                  <c:v>2114</c:v>
                </c:pt>
                <c:pt idx="5285">
                  <c:v>2114.4</c:v>
                </c:pt>
                <c:pt idx="5286">
                  <c:v>2114.8000000000002</c:v>
                </c:pt>
                <c:pt idx="5287">
                  <c:v>2115.1999999999998</c:v>
                </c:pt>
                <c:pt idx="5288">
                  <c:v>2115.6</c:v>
                </c:pt>
                <c:pt idx="5289">
                  <c:v>2116</c:v>
                </c:pt>
                <c:pt idx="5290">
                  <c:v>2116.4</c:v>
                </c:pt>
                <c:pt idx="5291">
                  <c:v>2116.8000000000002</c:v>
                </c:pt>
                <c:pt idx="5292">
                  <c:v>2117.1999999999998</c:v>
                </c:pt>
                <c:pt idx="5293">
                  <c:v>2117.6</c:v>
                </c:pt>
                <c:pt idx="5294">
                  <c:v>2118</c:v>
                </c:pt>
                <c:pt idx="5295">
                  <c:v>2118.4</c:v>
                </c:pt>
                <c:pt idx="5296">
                  <c:v>2118.8000000000002</c:v>
                </c:pt>
                <c:pt idx="5297">
                  <c:v>2119.1999999999998</c:v>
                </c:pt>
                <c:pt idx="5298">
                  <c:v>2119.6</c:v>
                </c:pt>
                <c:pt idx="5299">
                  <c:v>2120</c:v>
                </c:pt>
                <c:pt idx="5300">
                  <c:v>2120.4</c:v>
                </c:pt>
                <c:pt idx="5301">
                  <c:v>2120.8000000000002</c:v>
                </c:pt>
                <c:pt idx="5302">
                  <c:v>2121.1999999999998</c:v>
                </c:pt>
                <c:pt idx="5303">
                  <c:v>2121.6</c:v>
                </c:pt>
                <c:pt idx="5304">
                  <c:v>2122</c:v>
                </c:pt>
                <c:pt idx="5305">
                  <c:v>2122.4</c:v>
                </c:pt>
                <c:pt idx="5306">
                  <c:v>2122.8000000000002</c:v>
                </c:pt>
                <c:pt idx="5307">
                  <c:v>2123.1999999999998</c:v>
                </c:pt>
                <c:pt idx="5308">
                  <c:v>2123.6</c:v>
                </c:pt>
                <c:pt idx="5309">
                  <c:v>2124</c:v>
                </c:pt>
                <c:pt idx="5310">
                  <c:v>2124.4</c:v>
                </c:pt>
                <c:pt idx="5311">
                  <c:v>2124.8000000000002</c:v>
                </c:pt>
                <c:pt idx="5312">
                  <c:v>2125.1999999999998</c:v>
                </c:pt>
                <c:pt idx="5313">
                  <c:v>2125.6</c:v>
                </c:pt>
                <c:pt idx="5314">
                  <c:v>2126</c:v>
                </c:pt>
                <c:pt idx="5315">
                  <c:v>2126.4</c:v>
                </c:pt>
                <c:pt idx="5316">
                  <c:v>2126.8000000000002</c:v>
                </c:pt>
                <c:pt idx="5317">
                  <c:v>2127.1999999999998</c:v>
                </c:pt>
                <c:pt idx="5318">
                  <c:v>2127.6</c:v>
                </c:pt>
                <c:pt idx="5319">
                  <c:v>2128</c:v>
                </c:pt>
                <c:pt idx="5320">
                  <c:v>2128.4</c:v>
                </c:pt>
                <c:pt idx="5321">
                  <c:v>2128.8000000000002</c:v>
                </c:pt>
                <c:pt idx="5322">
                  <c:v>2129.1999999999998</c:v>
                </c:pt>
                <c:pt idx="5323">
                  <c:v>2129.6</c:v>
                </c:pt>
                <c:pt idx="5324">
                  <c:v>2130</c:v>
                </c:pt>
                <c:pt idx="5325">
                  <c:v>2130.4</c:v>
                </c:pt>
                <c:pt idx="5326">
                  <c:v>2130.8000000000002</c:v>
                </c:pt>
                <c:pt idx="5327">
                  <c:v>2131.1999999999998</c:v>
                </c:pt>
                <c:pt idx="5328">
                  <c:v>2131.6</c:v>
                </c:pt>
                <c:pt idx="5329">
                  <c:v>2132</c:v>
                </c:pt>
                <c:pt idx="5330">
                  <c:v>2132.4</c:v>
                </c:pt>
                <c:pt idx="5331">
                  <c:v>2132.8000000000002</c:v>
                </c:pt>
                <c:pt idx="5332">
                  <c:v>2133.1999999999998</c:v>
                </c:pt>
                <c:pt idx="5333">
                  <c:v>2133.6</c:v>
                </c:pt>
                <c:pt idx="5334">
                  <c:v>2134</c:v>
                </c:pt>
                <c:pt idx="5335">
                  <c:v>2134.4</c:v>
                </c:pt>
                <c:pt idx="5336">
                  <c:v>2134.8000000000002</c:v>
                </c:pt>
                <c:pt idx="5337">
                  <c:v>2135.1999999999998</c:v>
                </c:pt>
                <c:pt idx="5338">
                  <c:v>2135.6</c:v>
                </c:pt>
                <c:pt idx="5339">
                  <c:v>2136</c:v>
                </c:pt>
                <c:pt idx="5340">
                  <c:v>2136.4</c:v>
                </c:pt>
                <c:pt idx="5341">
                  <c:v>2136.8000000000002</c:v>
                </c:pt>
                <c:pt idx="5342">
                  <c:v>2137.1999999999998</c:v>
                </c:pt>
                <c:pt idx="5343">
                  <c:v>2137.6</c:v>
                </c:pt>
                <c:pt idx="5344">
                  <c:v>2138</c:v>
                </c:pt>
                <c:pt idx="5345">
                  <c:v>2138.4</c:v>
                </c:pt>
                <c:pt idx="5346">
                  <c:v>2138.8000000000002</c:v>
                </c:pt>
                <c:pt idx="5347">
                  <c:v>2139.1999999999998</c:v>
                </c:pt>
                <c:pt idx="5348">
                  <c:v>2139.6</c:v>
                </c:pt>
                <c:pt idx="5349">
                  <c:v>2140</c:v>
                </c:pt>
                <c:pt idx="5350">
                  <c:v>2140.4</c:v>
                </c:pt>
                <c:pt idx="5351">
                  <c:v>2140.8000000000002</c:v>
                </c:pt>
                <c:pt idx="5352">
                  <c:v>2141.1999999999998</c:v>
                </c:pt>
                <c:pt idx="5353">
                  <c:v>2141.6</c:v>
                </c:pt>
                <c:pt idx="5354">
                  <c:v>2142</c:v>
                </c:pt>
                <c:pt idx="5355">
                  <c:v>2142.4</c:v>
                </c:pt>
                <c:pt idx="5356">
                  <c:v>2142.8000000000002</c:v>
                </c:pt>
                <c:pt idx="5357">
                  <c:v>2143.1999999999998</c:v>
                </c:pt>
                <c:pt idx="5358">
                  <c:v>2143.6</c:v>
                </c:pt>
                <c:pt idx="5359">
                  <c:v>2144</c:v>
                </c:pt>
                <c:pt idx="5360">
                  <c:v>2144.4</c:v>
                </c:pt>
                <c:pt idx="5361">
                  <c:v>2144.8000000000002</c:v>
                </c:pt>
                <c:pt idx="5362">
                  <c:v>2145.1999999999998</c:v>
                </c:pt>
                <c:pt idx="5363">
                  <c:v>2145.6</c:v>
                </c:pt>
                <c:pt idx="5364">
                  <c:v>2146</c:v>
                </c:pt>
                <c:pt idx="5365">
                  <c:v>2146.4</c:v>
                </c:pt>
                <c:pt idx="5366">
                  <c:v>2146.8000000000002</c:v>
                </c:pt>
                <c:pt idx="5367">
                  <c:v>2147.1999999999998</c:v>
                </c:pt>
                <c:pt idx="5368">
                  <c:v>2147.6</c:v>
                </c:pt>
                <c:pt idx="5369">
                  <c:v>2148</c:v>
                </c:pt>
                <c:pt idx="5370">
                  <c:v>2148.4</c:v>
                </c:pt>
                <c:pt idx="5371">
                  <c:v>2148.8000000000002</c:v>
                </c:pt>
                <c:pt idx="5372">
                  <c:v>2149.1999999999998</c:v>
                </c:pt>
                <c:pt idx="5373">
                  <c:v>2149.6</c:v>
                </c:pt>
                <c:pt idx="5374">
                  <c:v>2150</c:v>
                </c:pt>
                <c:pt idx="5375">
                  <c:v>2150.4</c:v>
                </c:pt>
                <c:pt idx="5376">
                  <c:v>2150.8000000000002</c:v>
                </c:pt>
                <c:pt idx="5377">
                  <c:v>2151.1999999999998</c:v>
                </c:pt>
                <c:pt idx="5378">
                  <c:v>2151.6</c:v>
                </c:pt>
                <c:pt idx="5379">
                  <c:v>2152</c:v>
                </c:pt>
                <c:pt idx="5380">
                  <c:v>2152.4</c:v>
                </c:pt>
                <c:pt idx="5381">
                  <c:v>2152.8000000000002</c:v>
                </c:pt>
                <c:pt idx="5382">
                  <c:v>2153.1999999999998</c:v>
                </c:pt>
                <c:pt idx="5383">
                  <c:v>2153.6</c:v>
                </c:pt>
                <c:pt idx="5384">
                  <c:v>2154</c:v>
                </c:pt>
                <c:pt idx="5385">
                  <c:v>2154.4</c:v>
                </c:pt>
                <c:pt idx="5386">
                  <c:v>2154.8000000000002</c:v>
                </c:pt>
                <c:pt idx="5387">
                  <c:v>2155.1999999999998</c:v>
                </c:pt>
                <c:pt idx="5388">
                  <c:v>2155.6</c:v>
                </c:pt>
                <c:pt idx="5389">
                  <c:v>2156</c:v>
                </c:pt>
                <c:pt idx="5390">
                  <c:v>2156.4</c:v>
                </c:pt>
                <c:pt idx="5391">
                  <c:v>2156.8000000000002</c:v>
                </c:pt>
                <c:pt idx="5392">
                  <c:v>2157.1999999999998</c:v>
                </c:pt>
                <c:pt idx="5393">
                  <c:v>2157.6</c:v>
                </c:pt>
                <c:pt idx="5394">
                  <c:v>2158</c:v>
                </c:pt>
                <c:pt idx="5395">
                  <c:v>2158.4</c:v>
                </c:pt>
                <c:pt idx="5396">
                  <c:v>2158.8000000000002</c:v>
                </c:pt>
                <c:pt idx="5397">
                  <c:v>2159.1999999999998</c:v>
                </c:pt>
                <c:pt idx="5398">
                  <c:v>2159.6</c:v>
                </c:pt>
                <c:pt idx="5399">
                  <c:v>2160</c:v>
                </c:pt>
                <c:pt idx="5400">
                  <c:v>2160.4</c:v>
                </c:pt>
                <c:pt idx="5401">
                  <c:v>2160.8000000000002</c:v>
                </c:pt>
                <c:pt idx="5402">
                  <c:v>2161.1999999999998</c:v>
                </c:pt>
                <c:pt idx="5403">
                  <c:v>2161.6</c:v>
                </c:pt>
                <c:pt idx="5404">
                  <c:v>2162</c:v>
                </c:pt>
                <c:pt idx="5405">
                  <c:v>2162.4</c:v>
                </c:pt>
                <c:pt idx="5406">
                  <c:v>2162.8000000000002</c:v>
                </c:pt>
                <c:pt idx="5407">
                  <c:v>2163.1999999999998</c:v>
                </c:pt>
                <c:pt idx="5408">
                  <c:v>2163.6</c:v>
                </c:pt>
                <c:pt idx="5409">
                  <c:v>2164</c:v>
                </c:pt>
                <c:pt idx="5410">
                  <c:v>2164.4</c:v>
                </c:pt>
                <c:pt idx="5411">
                  <c:v>2164.8000000000002</c:v>
                </c:pt>
                <c:pt idx="5412">
                  <c:v>2165.1999999999998</c:v>
                </c:pt>
                <c:pt idx="5413">
                  <c:v>2165.6</c:v>
                </c:pt>
                <c:pt idx="5414">
                  <c:v>2166</c:v>
                </c:pt>
                <c:pt idx="5415">
                  <c:v>2166.4</c:v>
                </c:pt>
                <c:pt idx="5416">
                  <c:v>2166.8000000000002</c:v>
                </c:pt>
                <c:pt idx="5417">
                  <c:v>2167.1999999999998</c:v>
                </c:pt>
                <c:pt idx="5418">
                  <c:v>2167.6</c:v>
                </c:pt>
                <c:pt idx="5419">
                  <c:v>2168</c:v>
                </c:pt>
                <c:pt idx="5420">
                  <c:v>2168.4</c:v>
                </c:pt>
                <c:pt idx="5421">
                  <c:v>2168.8000000000002</c:v>
                </c:pt>
                <c:pt idx="5422">
                  <c:v>2169.1999999999998</c:v>
                </c:pt>
                <c:pt idx="5423">
                  <c:v>2169.6</c:v>
                </c:pt>
                <c:pt idx="5424">
                  <c:v>2170</c:v>
                </c:pt>
                <c:pt idx="5425">
                  <c:v>2170.4</c:v>
                </c:pt>
                <c:pt idx="5426">
                  <c:v>2170.8000000000002</c:v>
                </c:pt>
                <c:pt idx="5427">
                  <c:v>2171.1999999999998</c:v>
                </c:pt>
                <c:pt idx="5428">
                  <c:v>2171.6</c:v>
                </c:pt>
                <c:pt idx="5429">
                  <c:v>2172</c:v>
                </c:pt>
                <c:pt idx="5430">
                  <c:v>2172.4</c:v>
                </c:pt>
                <c:pt idx="5431">
                  <c:v>2172.8000000000002</c:v>
                </c:pt>
                <c:pt idx="5432">
                  <c:v>2173.1999999999998</c:v>
                </c:pt>
                <c:pt idx="5433">
                  <c:v>2173.6</c:v>
                </c:pt>
                <c:pt idx="5434">
                  <c:v>2174</c:v>
                </c:pt>
                <c:pt idx="5435">
                  <c:v>2174.4</c:v>
                </c:pt>
                <c:pt idx="5436">
                  <c:v>2174.8000000000002</c:v>
                </c:pt>
                <c:pt idx="5437">
                  <c:v>2175.1999999999998</c:v>
                </c:pt>
                <c:pt idx="5438">
                  <c:v>2175.6</c:v>
                </c:pt>
                <c:pt idx="5439">
                  <c:v>2176</c:v>
                </c:pt>
                <c:pt idx="5440">
                  <c:v>2176.4</c:v>
                </c:pt>
                <c:pt idx="5441">
                  <c:v>2176.8000000000002</c:v>
                </c:pt>
                <c:pt idx="5442">
                  <c:v>2177.1999999999998</c:v>
                </c:pt>
                <c:pt idx="5443">
                  <c:v>2177.6</c:v>
                </c:pt>
                <c:pt idx="5444">
                  <c:v>2178</c:v>
                </c:pt>
                <c:pt idx="5445">
                  <c:v>2178.4</c:v>
                </c:pt>
                <c:pt idx="5446">
                  <c:v>2178.8000000000002</c:v>
                </c:pt>
                <c:pt idx="5447">
                  <c:v>2179.1999999999998</c:v>
                </c:pt>
                <c:pt idx="5448">
                  <c:v>2179.6</c:v>
                </c:pt>
                <c:pt idx="5449">
                  <c:v>2180</c:v>
                </c:pt>
                <c:pt idx="5450">
                  <c:v>2180.4</c:v>
                </c:pt>
                <c:pt idx="5451">
                  <c:v>2180.8000000000002</c:v>
                </c:pt>
                <c:pt idx="5452">
                  <c:v>2181.1999999999998</c:v>
                </c:pt>
                <c:pt idx="5453">
                  <c:v>2181.6</c:v>
                </c:pt>
                <c:pt idx="5454">
                  <c:v>2182</c:v>
                </c:pt>
                <c:pt idx="5455">
                  <c:v>2182.4</c:v>
                </c:pt>
                <c:pt idx="5456">
                  <c:v>2182.8000000000002</c:v>
                </c:pt>
                <c:pt idx="5457">
                  <c:v>2183.1999999999998</c:v>
                </c:pt>
                <c:pt idx="5458">
                  <c:v>2183.6</c:v>
                </c:pt>
                <c:pt idx="5459">
                  <c:v>2184</c:v>
                </c:pt>
                <c:pt idx="5460">
                  <c:v>2184.4</c:v>
                </c:pt>
                <c:pt idx="5461">
                  <c:v>2184.8000000000002</c:v>
                </c:pt>
                <c:pt idx="5462">
                  <c:v>2185.1999999999998</c:v>
                </c:pt>
                <c:pt idx="5463">
                  <c:v>2185.6</c:v>
                </c:pt>
                <c:pt idx="5464">
                  <c:v>2186</c:v>
                </c:pt>
                <c:pt idx="5465">
                  <c:v>2186.4</c:v>
                </c:pt>
                <c:pt idx="5466">
                  <c:v>2186.8000000000002</c:v>
                </c:pt>
                <c:pt idx="5467">
                  <c:v>2187.1999999999998</c:v>
                </c:pt>
                <c:pt idx="5468">
                  <c:v>2187.6</c:v>
                </c:pt>
                <c:pt idx="5469">
                  <c:v>2188</c:v>
                </c:pt>
                <c:pt idx="5470">
                  <c:v>2188.4</c:v>
                </c:pt>
                <c:pt idx="5471">
                  <c:v>2188.8000000000002</c:v>
                </c:pt>
                <c:pt idx="5472">
                  <c:v>2189.1999999999998</c:v>
                </c:pt>
                <c:pt idx="5473">
                  <c:v>2189.6</c:v>
                </c:pt>
                <c:pt idx="5474">
                  <c:v>2190</c:v>
                </c:pt>
                <c:pt idx="5475">
                  <c:v>2190.4</c:v>
                </c:pt>
                <c:pt idx="5476">
                  <c:v>2190.8000000000002</c:v>
                </c:pt>
                <c:pt idx="5477">
                  <c:v>2191.1999999999998</c:v>
                </c:pt>
                <c:pt idx="5478">
                  <c:v>2191.6</c:v>
                </c:pt>
                <c:pt idx="5479">
                  <c:v>2192</c:v>
                </c:pt>
                <c:pt idx="5480">
                  <c:v>2192.4</c:v>
                </c:pt>
                <c:pt idx="5481">
                  <c:v>2192.8000000000002</c:v>
                </c:pt>
                <c:pt idx="5482">
                  <c:v>2193.1999999999998</c:v>
                </c:pt>
                <c:pt idx="5483">
                  <c:v>2193.6</c:v>
                </c:pt>
                <c:pt idx="5484">
                  <c:v>2194</c:v>
                </c:pt>
                <c:pt idx="5485">
                  <c:v>2194.4</c:v>
                </c:pt>
                <c:pt idx="5486">
                  <c:v>2194.8000000000002</c:v>
                </c:pt>
                <c:pt idx="5487">
                  <c:v>2195.1999999999998</c:v>
                </c:pt>
                <c:pt idx="5488">
                  <c:v>2195.6</c:v>
                </c:pt>
                <c:pt idx="5489">
                  <c:v>2196</c:v>
                </c:pt>
                <c:pt idx="5490">
                  <c:v>2196.4</c:v>
                </c:pt>
                <c:pt idx="5491">
                  <c:v>2196.8000000000002</c:v>
                </c:pt>
                <c:pt idx="5492">
                  <c:v>2197.1999999999998</c:v>
                </c:pt>
                <c:pt idx="5493">
                  <c:v>2197.6</c:v>
                </c:pt>
                <c:pt idx="5494">
                  <c:v>2198</c:v>
                </c:pt>
                <c:pt idx="5495">
                  <c:v>2198.4</c:v>
                </c:pt>
                <c:pt idx="5496">
                  <c:v>2198.8000000000002</c:v>
                </c:pt>
                <c:pt idx="5497">
                  <c:v>2199.1999999999998</c:v>
                </c:pt>
                <c:pt idx="5498">
                  <c:v>2199.6</c:v>
                </c:pt>
                <c:pt idx="5499">
                  <c:v>2200</c:v>
                </c:pt>
                <c:pt idx="5500">
                  <c:v>2200.4</c:v>
                </c:pt>
                <c:pt idx="5501">
                  <c:v>2200.8000000000002</c:v>
                </c:pt>
                <c:pt idx="5502">
                  <c:v>2201.1999999999998</c:v>
                </c:pt>
                <c:pt idx="5503">
                  <c:v>2201.6</c:v>
                </c:pt>
                <c:pt idx="5504">
                  <c:v>2202</c:v>
                </c:pt>
                <c:pt idx="5505">
                  <c:v>2202.4</c:v>
                </c:pt>
                <c:pt idx="5506">
                  <c:v>2202.8000000000002</c:v>
                </c:pt>
                <c:pt idx="5507">
                  <c:v>2203.1999999999998</c:v>
                </c:pt>
                <c:pt idx="5508">
                  <c:v>2203.6</c:v>
                </c:pt>
                <c:pt idx="5509">
                  <c:v>2204</c:v>
                </c:pt>
                <c:pt idx="5510">
                  <c:v>2204.4</c:v>
                </c:pt>
                <c:pt idx="5511">
                  <c:v>2204.8000000000002</c:v>
                </c:pt>
                <c:pt idx="5512">
                  <c:v>2205.1999999999998</c:v>
                </c:pt>
                <c:pt idx="5513">
                  <c:v>2205.6</c:v>
                </c:pt>
                <c:pt idx="5514">
                  <c:v>2206</c:v>
                </c:pt>
                <c:pt idx="5515">
                  <c:v>2206.4</c:v>
                </c:pt>
                <c:pt idx="5516">
                  <c:v>2206.8000000000002</c:v>
                </c:pt>
                <c:pt idx="5517">
                  <c:v>2207.1999999999998</c:v>
                </c:pt>
                <c:pt idx="5518">
                  <c:v>2207.6</c:v>
                </c:pt>
                <c:pt idx="5519">
                  <c:v>2208</c:v>
                </c:pt>
                <c:pt idx="5520">
                  <c:v>2208.4</c:v>
                </c:pt>
                <c:pt idx="5521">
                  <c:v>2208.8000000000002</c:v>
                </c:pt>
                <c:pt idx="5522">
                  <c:v>2209.1999999999998</c:v>
                </c:pt>
                <c:pt idx="5523">
                  <c:v>2209.6</c:v>
                </c:pt>
                <c:pt idx="5524">
                  <c:v>2210</c:v>
                </c:pt>
                <c:pt idx="5525">
                  <c:v>2210.4</c:v>
                </c:pt>
                <c:pt idx="5526">
                  <c:v>2210.8000000000002</c:v>
                </c:pt>
                <c:pt idx="5527">
                  <c:v>2211.1999999999998</c:v>
                </c:pt>
                <c:pt idx="5528">
                  <c:v>2211.6</c:v>
                </c:pt>
                <c:pt idx="5529">
                  <c:v>2212</c:v>
                </c:pt>
                <c:pt idx="5530">
                  <c:v>2212.4</c:v>
                </c:pt>
                <c:pt idx="5531">
                  <c:v>2212.8000000000002</c:v>
                </c:pt>
                <c:pt idx="5532">
                  <c:v>2213.1999999999998</c:v>
                </c:pt>
                <c:pt idx="5533">
                  <c:v>2213.6</c:v>
                </c:pt>
                <c:pt idx="5534">
                  <c:v>2214</c:v>
                </c:pt>
                <c:pt idx="5535">
                  <c:v>2214.4</c:v>
                </c:pt>
                <c:pt idx="5536">
                  <c:v>2214.8000000000002</c:v>
                </c:pt>
                <c:pt idx="5537">
                  <c:v>2215.1999999999998</c:v>
                </c:pt>
                <c:pt idx="5538">
                  <c:v>2215.6</c:v>
                </c:pt>
                <c:pt idx="5539">
                  <c:v>2216</c:v>
                </c:pt>
                <c:pt idx="5540">
                  <c:v>2216.4</c:v>
                </c:pt>
                <c:pt idx="5541">
                  <c:v>2216.8000000000002</c:v>
                </c:pt>
                <c:pt idx="5542">
                  <c:v>2217.1999999999998</c:v>
                </c:pt>
                <c:pt idx="5543">
                  <c:v>2217.6</c:v>
                </c:pt>
                <c:pt idx="5544">
                  <c:v>2218</c:v>
                </c:pt>
                <c:pt idx="5545">
                  <c:v>2218.4</c:v>
                </c:pt>
                <c:pt idx="5546">
                  <c:v>2218.8000000000002</c:v>
                </c:pt>
                <c:pt idx="5547">
                  <c:v>2219.1999999999998</c:v>
                </c:pt>
                <c:pt idx="5548">
                  <c:v>2219.6</c:v>
                </c:pt>
                <c:pt idx="5549">
                  <c:v>2220</c:v>
                </c:pt>
                <c:pt idx="5550">
                  <c:v>2220.4</c:v>
                </c:pt>
                <c:pt idx="5551">
                  <c:v>2220.8000000000002</c:v>
                </c:pt>
                <c:pt idx="5552">
                  <c:v>2221.1999999999998</c:v>
                </c:pt>
                <c:pt idx="5553">
                  <c:v>2221.6</c:v>
                </c:pt>
                <c:pt idx="5554">
                  <c:v>2222</c:v>
                </c:pt>
                <c:pt idx="5555">
                  <c:v>2222.4</c:v>
                </c:pt>
                <c:pt idx="5556">
                  <c:v>2222.8000000000002</c:v>
                </c:pt>
                <c:pt idx="5557">
                  <c:v>2223.1999999999998</c:v>
                </c:pt>
                <c:pt idx="5558">
                  <c:v>2223.6</c:v>
                </c:pt>
                <c:pt idx="5559">
                  <c:v>2224</c:v>
                </c:pt>
                <c:pt idx="5560">
                  <c:v>2224.4</c:v>
                </c:pt>
                <c:pt idx="5561">
                  <c:v>2224.8000000000002</c:v>
                </c:pt>
                <c:pt idx="5562">
                  <c:v>2225.1999999999998</c:v>
                </c:pt>
                <c:pt idx="5563">
                  <c:v>2225.6</c:v>
                </c:pt>
                <c:pt idx="5564">
                  <c:v>2226</c:v>
                </c:pt>
                <c:pt idx="5565">
                  <c:v>2226.4</c:v>
                </c:pt>
                <c:pt idx="5566">
                  <c:v>2226.8000000000002</c:v>
                </c:pt>
                <c:pt idx="5567">
                  <c:v>2227.1999999999998</c:v>
                </c:pt>
                <c:pt idx="5568">
                  <c:v>2227.6</c:v>
                </c:pt>
                <c:pt idx="5569">
                  <c:v>2228</c:v>
                </c:pt>
                <c:pt idx="5570">
                  <c:v>2228.4</c:v>
                </c:pt>
                <c:pt idx="5571">
                  <c:v>2228.8000000000002</c:v>
                </c:pt>
                <c:pt idx="5572">
                  <c:v>2229.1999999999998</c:v>
                </c:pt>
                <c:pt idx="5573">
                  <c:v>2229.6</c:v>
                </c:pt>
                <c:pt idx="5574">
                  <c:v>2230</c:v>
                </c:pt>
                <c:pt idx="5575">
                  <c:v>2230.4</c:v>
                </c:pt>
                <c:pt idx="5576">
                  <c:v>2230.8000000000002</c:v>
                </c:pt>
                <c:pt idx="5577">
                  <c:v>2231.1999999999998</c:v>
                </c:pt>
                <c:pt idx="5578">
                  <c:v>2231.6</c:v>
                </c:pt>
                <c:pt idx="5579">
                  <c:v>2232</c:v>
                </c:pt>
                <c:pt idx="5580">
                  <c:v>2232.4</c:v>
                </c:pt>
                <c:pt idx="5581">
                  <c:v>2232.8000000000002</c:v>
                </c:pt>
                <c:pt idx="5582">
                  <c:v>2233.1999999999998</c:v>
                </c:pt>
                <c:pt idx="5583">
                  <c:v>2233.6</c:v>
                </c:pt>
                <c:pt idx="5584">
                  <c:v>2234</c:v>
                </c:pt>
                <c:pt idx="5585">
                  <c:v>2234.4</c:v>
                </c:pt>
                <c:pt idx="5586">
                  <c:v>2234.8000000000002</c:v>
                </c:pt>
                <c:pt idx="5587">
                  <c:v>2235.1999999999998</c:v>
                </c:pt>
                <c:pt idx="5588">
                  <c:v>2235.6</c:v>
                </c:pt>
                <c:pt idx="5589">
                  <c:v>2236</c:v>
                </c:pt>
                <c:pt idx="5590">
                  <c:v>2236.4</c:v>
                </c:pt>
                <c:pt idx="5591">
                  <c:v>2236.8000000000002</c:v>
                </c:pt>
                <c:pt idx="5592">
                  <c:v>2237.1999999999998</c:v>
                </c:pt>
                <c:pt idx="5593">
                  <c:v>2237.6</c:v>
                </c:pt>
                <c:pt idx="5594">
                  <c:v>2238</c:v>
                </c:pt>
                <c:pt idx="5595">
                  <c:v>2238.4</c:v>
                </c:pt>
                <c:pt idx="5596">
                  <c:v>2238.8000000000002</c:v>
                </c:pt>
                <c:pt idx="5597">
                  <c:v>2239.1999999999998</c:v>
                </c:pt>
                <c:pt idx="5598">
                  <c:v>2239.6</c:v>
                </c:pt>
                <c:pt idx="5599">
                  <c:v>2240</c:v>
                </c:pt>
                <c:pt idx="5600">
                  <c:v>2240.4</c:v>
                </c:pt>
                <c:pt idx="5601">
                  <c:v>2240.8000000000002</c:v>
                </c:pt>
                <c:pt idx="5602">
                  <c:v>2241.1999999999998</c:v>
                </c:pt>
                <c:pt idx="5603">
                  <c:v>2241.6</c:v>
                </c:pt>
                <c:pt idx="5604">
                  <c:v>2242</c:v>
                </c:pt>
                <c:pt idx="5605">
                  <c:v>2242.4</c:v>
                </c:pt>
                <c:pt idx="5606">
                  <c:v>2242.8000000000002</c:v>
                </c:pt>
                <c:pt idx="5607">
                  <c:v>2243.1999999999998</c:v>
                </c:pt>
                <c:pt idx="5608">
                  <c:v>2243.6</c:v>
                </c:pt>
                <c:pt idx="5609">
                  <c:v>2244</c:v>
                </c:pt>
                <c:pt idx="5610">
                  <c:v>2244.4</c:v>
                </c:pt>
                <c:pt idx="5611">
                  <c:v>2244.8000000000002</c:v>
                </c:pt>
                <c:pt idx="5612">
                  <c:v>2245.1999999999998</c:v>
                </c:pt>
                <c:pt idx="5613">
                  <c:v>2245.6</c:v>
                </c:pt>
                <c:pt idx="5614">
                  <c:v>2246</c:v>
                </c:pt>
                <c:pt idx="5615">
                  <c:v>2246.4</c:v>
                </c:pt>
                <c:pt idx="5616">
                  <c:v>2246.8000000000002</c:v>
                </c:pt>
                <c:pt idx="5617">
                  <c:v>2247.1999999999998</c:v>
                </c:pt>
                <c:pt idx="5618">
                  <c:v>2247.6</c:v>
                </c:pt>
                <c:pt idx="5619">
                  <c:v>2248</c:v>
                </c:pt>
                <c:pt idx="5620">
                  <c:v>2248.4</c:v>
                </c:pt>
                <c:pt idx="5621">
                  <c:v>2248.8000000000002</c:v>
                </c:pt>
                <c:pt idx="5622">
                  <c:v>2249.1999999999998</c:v>
                </c:pt>
                <c:pt idx="5623">
                  <c:v>2249.6</c:v>
                </c:pt>
                <c:pt idx="5624">
                  <c:v>2250</c:v>
                </c:pt>
                <c:pt idx="5625">
                  <c:v>2250.4</c:v>
                </c:pt>
                <c:pt idx="5626">
                  <c:v>2250.8000000000002</c:v>
                </c:pt>
                <c:pt idx="5627">
                  <c:v>2251.1999999999998</c:v>
                </c:pt>
                <c:pt idx="5628">
                  <c:v>2251.6</c:v>
                </c:pt>
                <c:pt idx="5629">
                  <c:v>2252</c:v>
                </c:pt>
                <c:pt idx="5630">
                  <c:v>2252.4</c:v>
                </c:pt>
                <c:pt idx="5631">
                  <c:v>2252.8000000000002</c:v>
                </c:pt>
                <c:pt idx="5632">
                  <c:v>2253.1999999999998</c:v>
                </c:pt>
                <c:pt idx="5633">
                  <c:v>2253.6</c:v>
                </c:pt>
                <c:pt idx="5634">
                  <c:v>2254</c:v>
                </c:pt>
                <c:pt idx="5635">
                  <c:v>2254.4</c:v>
                </c:pt>
                <c:pt idx="5636">
                  <c:v>2254.8000000000002</c:v>
                </c:pt>
                <c:pt idx="5637">
                  <c:v>2255.1999999999998</c:v>
                </c:pt>
                <c:pt idx="5638">
                  <c:v>2255.6</c:v>
                </c:pt>
                <c:pt idx="5639">
                  <c:v>2256</c:v>
                </c:pt>
                <c:pt idx="5640">
                  <c:v>2256.4</c:v>
                </c:pt>
                <c:pt idx="5641">
                  <c:v>2256.8000000000002</c:v>
                </c:pt>
                <c:pt idx="5642">
                  <c:v>2257.1999999999998</c:v>
                </c:pt>
                <c:pt idx="5643">
                  <c:v>2257.6</c:v>
                </c:pt>
                <c:pt idx="5644">
                  <c:v>2258</c:v>
                </c:pt>
                <c:pt idx="5645">
                  <c:v>2258.4</c:v>
                </c:pt>
                <c:pt idx="5646">
                  <c:v>2258.8000000000002</c:v>
                </c:pt>
                <c:pt idx="5647">
                  <c:v>2259.1999999999998</c:v>
                </c:pt>
                <c:pt idx="5648">
                  <c:v>2259.6</c:v>
                </c:pt>
                <c:pt idx="5649">
                  <c:v>2260</c:v>
                </c:pt>
                <c:pt idx="5650">
                  <c:v>2260.4</c:v>
                </c:pt>
                <c:pt idx="5651">
                  <c:v>2260.8000000000002</c:v>
                </c:pt>
                <c:pt idx="5652">
                  <c:v>2261.1999999999998</c:v>
                </c:pt>
                <c:pt idx="5653">
                  <c:v>2261.6</c:v>
                </c:pt>
                <c:pt idx="5654">
                  <c:v>2262</c:v>
                </c:pt>
                <c:pt idx="5655">
                  <c:v>2262.4</c:v>
                </c:pt>
                <c:pt idx="5656">
                  <c:v>2262.8000000000002</c:v>
                </c:pt>
                <c:pt idx="5657">
                  <c:v>2263.1999999999998</c:v>
                </c:pt>
                <c:pt idx="5658">
                  <c:v>2263.6</c:v>
                </c:pt>
                <c:pt idx="5659">
                  <c:v>2264</c:v>
                </c:pt>
                <c:pt idx="5660">
                  <c:v>2264.4</c:v>
                </c:pt>
                <c:pt idx="5661">
                  <c:v>2264.8000000000002</c:v>
                </c:pt>
                <c:pt idx="5662">
                  <c:v>2265.1999999999998</c:v>
                </c:pt>
                <c:pt idx="5663">
                  <c:v>2265.6</c:v>
                </c:pt>
                <c:pt idx="5664">
                  <c:v>2266</c:v>
                </c:pt>
                <c:pt idx="5665">
                  <c:v>2266.4</c:v>
                </c:pt>
                <c:pt idx="5666">
                  <c:v>2266.8000000000002</c:v>
                </c:pt>
                <c:pt idx="5667">
                  <c:v>2267.1999999999998</c:v>
                </c:pt>
                <c:pt idx="5668">
                  <c:v>2267.6</c:v>
                </c:pt>
                <c:pt idx="5669">
                  <c:v>2268</c:v>
                </c:pt>
                <c:pt idx="5670">
                  <c:v>2268.4</c:v>
                </c:pt>
                <c:pt idx="5671">
                  <c:v>2268.8000000000002</c:v>
                </c:pt>
                <c:pt idx="5672">
                  <c:v>2269.1999999999998</c:v>
                </c:pt>
                <c:pt idx="5673">
                  <c:v>2269.6</c:v>
                </c:pt>
                <c:pt idx="5674">
                  <c:v>2270</c:v>
                </c:pt>
                <c:pt idx="5675">
                  <c:v>2270.4</c:v>
                </c:pt>
                <c:pt idx="5676">
                  <c:v>2270.8000000000002</c:v>
                </c:pt>
                <c:pt idx="5677">
                  <c:v>2271.1999999999998</c:v>
                </c:pt>
                <c:pt idx="5678">
                  <c:v>2271.6</c:v>
                </c:pt>
                <c:pt idx="5679">
                  <c:v>2272</c:v>
                </c:pt>
                <c:pt idx="5680">
                  <c:v>2272.4</c:v>
                </c:pt>
                <c:pt idx="5681">
                  <c:v>2272.8000000000002</c:v>
                </c:pt>
                <c:pt idx="5682">
                  <c:v>2273.1999999999998</c:v>
                </c:pt>
                <c:pt idx="5683">
                  <c:v>2273.6</c:v>
                </c:pt>
                <c:pt idx="5684">
                  <c:v>2274</c:v>
                </c:pt>
                <c:pt idx="5685">
                  <c:v>2274.4</c:v>
                </c:pt>
                <c:pt idx="5686">
                  <c:v>2274.8000000000002</c:v>
                </c:pt>
                <c:pt idx="5687">
                  <c:v>2275.1999999999998</c:v>
                </c:pt>
                <c:pt idx="5688">
                  <c:v>2275.6</c:v>
                </c:pt>
                <c:pt idx="5689">
                  <c:v>2276</c:v>
                </c:pt>
                <c:pt idx="5690">
                  <c:v>2276.4</c:v>
                </c:pt>
                <c:pt idx="5691">
                  <c:v>2276.8000000000002</c:v>
                </c:pt>
                <c:pt idx="5692">
                  <c:v>2277.1999999999998</c:v>
                </c:pt>
                <c:pt idx="5693">
                  <c:v>2277.6</c:v>
                </c:pt>
                <c:pt idx="5694">
                  <c:v>2278</c:v>
                </c:pt>
                <c:pt idx="5695">
                  <c:v>2278.4</c:v>
                </c:pt>
                <c:pt idx="5696">
                  <c:v>2278.8000000000002</c:v>
                </c:pt>
                <c:pt idx="5697">
                  <c:v>2279.1999999999998</c:v>
                </c:pt>
                <c:pt idx="5698">
                  <c:v>2279.6</c:v>
                </c:pt>
                <c:pt idx="5699">
                  <c:v>2280</c:v>
                </c:pt>
                <c:pt idx="5700">
                  <c:v>2280.4</c:v>
                </c:pt>
                <c:pt idx="5701">
                  <c:v>2280.8000000000002</c:v>
                </c:pt>
                <c:pt idx="5702">
                  <c:v>2281.1999999999998</c:v>
                </c:pt>
                <c:pt idx="5703">
                  <c:v>2281.6</c:v>
                </c:pt>
                <c:pt idx="5704">
                  <c:v>2282</c:v>
                </c:pt>
                <c:pt idx="5705">
                  <c:v>2282.4</c:v>
                </c:pt>
                <c:pt idx="5706">
                  <c:v>2282.8000000000002</c:v>
                </c:pt>
                <c:pt idx="5707">
                  <c:v>2283.1999999999998</c:v>
                </c:pt>
                <c:pt idx="5708">
                  <c:v>2283.6</c:v>
                </c:pt>
                <c:pt idx="5709">
                  <c:v>2284</c:v>
                </c:pt>
                <c:pt idx="5710">
                  <c:v>2284.4</c:v>
                </c:pt>
                <c:pt idx="5711">
                  <c:v>2284.8000000000002</c:v>
                </c:pt>
                <c:pt idx="5712">
                  <c:v>2285.1999999999998</c:v>
                </c:pt>
                <c:pt idx="5713">
                  <c:v>2285.6</c:v>
                </c:pt>
                <c:pt idx="5714">
                  <c:v>2286</c:v>
                </c:pt>
                <c:pt idx="5715">
                  <c:v>2286.4</c:v>
                </c:pt>
                <c:pt idx="5716">
                  <c:v>2286.8000000000002</c:v>
                </c:pt>
                <c:pt idx="5717">
                  <c:v>2287.1999999999998</c:v>
                </c:pt>
                <c:pt idx="5718">
                  <c:v>2287.6</c:v>
                </c:pt>
                <c:pt idx="5719">
                  <c:v>2288</c:v>
                </c:pt>
                <c:pt idx="5720">
                  <c:v>2288.4</c:v>
                </c:pt>
                <c:pt idx="5721">
                  <c:v>2288.8000000000002</c:v>
                </c:pt>
                <c:pt idx="5722">
                  <c:v>2289.1999999999998</c:v>
                </c:pt>
                <c:pt idx="5723">
                  <c:v>2289.6</c:v>
                </c:pt>
                <c:pt idx="5724">
                  <c:v>2290</c:v>
                </c:pt>
                <c:pt idx="5725">
                  <c:v>2290.4</c:v>
                </c:pt>
                <c:pt idx="5726">
                  <c:v>2290.8000000000002</c:v>
                </c:pt>
                <c:pt idx="5727">
                  <c:v>2291.1999999999998</c:v>
                </c:pt>
                <c:pt idx="5728">
                  <c:v>2291.6</c:v>
                </c:pt>
                <c:pt idx="5729">
                  <c:v>2292</c:v>
                </c:pt>
                <c:pt idx="5730">
                  <c:v>2292.4</c:v>
                </c:pt>
                <c:pt idx="5731">
                  <c:v>2292.8000000000002</c:v>
                </c:pt>
                <c:pt idx="5732">
                  <c:v>2293.1999999999998</c:v>
                </c:pt>
                <c:pt idx="5733">
                  <c:v>2293.6</c:v>
                </c:pt>
                <c:pt idx="5734">
                  <c:v>2294</c:v>
                </c:pt>
                <c:pt idx="5735">
                  <c:v>2294.4</c:v>
                </c:pt>
                <c:pt idx="5736">
                  <c:v>2294.8000000000002</c:v>
                </c:pt>
                <c:pt idx="5737">
                  <c:v>2295.1999999999998</c:v>
                </c:pt>
                <c:pt idx="5738">
                  <c:v>2295.6</c:v>
                </c:pt>
                <c:pt idx="5739">
                  <c:v>2296</c:v>
                </c:pt>
                <c:pt idx="5740">
                  <c:v>2296.4</c:v>
                </c:pt>
                <c:pt idx="5741">
                  <c:v>2296.8000000000002</c:v>
                </c:pt>
                <c:pt idx="5742">
                  <c:v>2297.1999999999998</c:v>
                </c:pt>
                <c:pt idx="5743">
                  <c:v>2297.6</c:v>
                </c:pt>
                <c:pt idx="5744">
                  <c:v>2298</c:v>
                </c:pt>
                <c:pt idx="5745">
                  <c:v>2298.4</c:v>
                </c:pt>
                <c:pt idx="5746">
                  <c:v>2298.8000000000002</c:v>
                </c:pt>
                <c:pt idx="5747">
                  <c:v>2299.1999999999998</c:v>
                </c:pt>
                <c:pt idx="5748">
                  <c:v>2299.6</c:v>
                </c:pt>
                <c:pt idx="5749">
                  <c:v>2300</c:v>
                </c:pt>
                <c:pt idx="5750">
                  <c:v>2300.4</c:v>
                </c:pt>
                <c:pt idx="5751">
                  <c:v>2300.8000000000002</c:v>
                </c:pt>
                <c:pt idx="5752">
                  <c:v>2301.1999999999998</c:v>
                </c:pt>
                <c:pt idx="5753">
                  <c:v>2301.6</c:v>
                </c:pt>
                <c:pt idx="5754">
                  <c:v>2302</c:v>
                </c:pt>
                <c:pt idx="5755">
                  <c:v>2302.4</c:v>
                </c:pt>
                <c:pt idx="5756">
                  <c:v>2302.8000000000002</c:v>
                </c:pt>
                <c:pt idx="5757">
                  <c:v>2303.1999999999998</c:v>
                </c:pt>
                <c:pt idx="5758">
                  <c:v>2303.6</c:v>
                </c:pt>
                <c:pt idx="5759">
                  <c:v>2304</c:v>
                </c:pt>
                <c:pt idx="5760">
                  <c:v>2304.4</c:v>
                </c:pt>
                <c:pt idx="5761">
                  <c:v>2304.8000000000002</c:v>
                </c:pt>
                <c:pt idx="5762">
                  <c:v>2305.1999999999998</c:v>
                </c:pt>
                <c:pt idx="5763">
                  <c:v>2305.6</c:v>
                </c:pt>
                <c:pt idx="5764">
                  <c:v>2306</c:v>
                </c:pt>
                <c:pt idx="5765">
                  <c:v>2306.4</c:v>
                </c:pt>
                <c:pt idx="5766">
                  <c:v>2306.8000000000002</c:v>
                </c:pt>
                <c:pt idx="5767">
                  <c:v>2307.1999999999998</c:v>
                </c:pt>
                <c:pt idx="5768">
                  <c:v>2307.6</c:v>
                </c:pt>
                <c:pt idx="5769">
                  <c:v>2308</c:v>
                </c:pt>
                <c:pt idx="5770">
                  <c:v>2308.4</c:v>
                </c:pt>
                <c:pt idx="5771">
                  <c:v>2308.8000000000002</c:v>
                </c:pt>
                <c:pt idx="5772">
                  <c:v>2309.1999999999998</c:v>
                </c:pt>
                <c:pt idx="5773">
                  <c:v>2309.6</c:v>
                </c:pt>
                <c:pt idx="5774">
                  <c:v>2310</c:v>
                </c:pt>
                <c:pt idx="5775">
                  <c:v>2310.4</c:v>
                </c:pt>
                <c:pt idx="5776">
                  <c:v>2310.8000000000002</c:v>
                </c:pt>
                <c:pt idx="5777">
                  <c:v>2311.1999999999998</c:v>
                </c:pt>
                <c:pt idx="5778">
                  <c:v>2311.6</c:v>
                </c:pt>
                <c:pt idx="5779">
                  <c:v>2312</c:v>
                </c:pt>
                <c:pt idx="5780">
                  <c:v>2312.4</c:v>
                </c:pt>
                <c:pt idx="5781">
                  <c:v>2312.8000000000002</c:v>
                </c:pt>
                <c:pt idx="5782">
                  <c:v>2313.1999999999998</c:v>
                </c:pt>
                <c:pt idx="5783">
                  <c:v>2313.6</c:v>
                </c:pt>
                <c:pt idx="5784">
                  <c:v>2314</c:v>
                </c:pt>
                <c:pt idx="5785">
                  <c:v>2314.4</c:v>
                </c:pt>
                <c:pt idx="5786">
                  <c:v>2314.8000000000002</c:v>
                </c:pt>
                <c:pt idx="5787">
                  <c:v>2315.1999999999998</c:v>
                </c:pt>
                <c:pt idx="5788">
                  <c:v>2315.6</c:v>
                </c:pt>
                <c:pt idx="5789">
                  <c:v>2316</c:v>
                </c:pt>
                <c:pt idx="5790">
                  <c:v>2316.4</c:v>
                </c:pt>
                <c:pt idx="5791">
                  <c:v>2316.8000000000002</c:v>
                </c:pt>
                <c:pt idx="5792">
                  <c:v>2317.1999999999998</c:v>
                </c:pt>
                <c:pt idx="5793">
                  <c:v>2317.6</c:v>
                </c:pt>
                <c:pt idx="5794">
                  <c:v>2318</c:v>
                </c:pt>
                <c:pt idx="5795">
                  <c:v>2318.4</c:v>
                </c:pt>
                <c:pt idx="5796">
                  <c:v>2318.8000000000002</c:v>
                </c:pt>
                <c:pt idx="5797">
                  <c:v>2319.1999999999998</c:v>
                </c:pt>
                <c:pt idx="5798">
                  <c:v>2319.6</c:v>
                </c:pt>
                <c:pt idx="5799">
                  <c:v>2320</c:v>
                </c:pt>
                <c:pt idx="5800">
                  <c:v>2320.4</c:v>
                </c:pt>
                <c:pt idx="5801">
                  <c:v>2320.8000000000002</c:v>
                </c:pt>
                <c:pt idx="5802">
                  <c:v>2321.1999999999998</c:v>
                </c:pt>
                <c:pt idx="5803">
                  <c:v>2321.6</c:v>
                </c:pt>
                <c:pt idx="5804">
                  <c:v>2322</c:v>
                </c:pt>
                <c:pt idx="5805">
                  <c:v>2322.4</c:v>
                </c:pt>
                <c:pt idx="5806">
                  <c:v>2322.8000000000002</c:v>
                </c:pt>
                <c:pt idx="5807">
                  <c:v>2323.1999999999998</c:v>
                </c:pt>
                <c:pt idx="5808">
                  <c:v>2323.6</c:v>
                </c:pt>
                <c:pt idx="5809">
                  <c:v>2324</c:v>
                </c:pt>
                <c:pt idx="5810">
                  <c:v>2324.4</c:v>
                </c:pt>
                <c:pt idx="5811">
                  <c:v>2324.8000000000002</c:v>
                </c:pt>
                <c:pt idx="5812">
                  <c:v>2325.1999999999998</c:v>
                </c:pt>
                <c:pt idx="5813">
                  <c:v>2325.6</c:v>
                </c:pt>
                <c:pt idx="5814">
                  <c:v>2326</c:v>
                </c:pt>
                <c:pt idx="5815">
                  <c:v>2326.4</c:v>
                </c:pt>
                <c:pt idx="5816">
                  <c:v>2326.8000000000002</c:v>
                </c:pt>
                <c:pt idx="5817">
                  <c:v>2327.1999999999998</c:v>
                </c:pt>
                <c:pt idx="5818">
                  <c:v>2327.6</c:v>
                </c:pt>
                <c:pt idx="5819">
                  <c:v>2328</c:v>
                </c:pt>
                <c:pt idx="5820">
                  <c:v>2328.4</c:v>
                </c:pt>
                <c:pt idx="5821">
                  <c:v>2328.8000000000002</c:v>
                </c:pt>
                <c:pt idx="5822">
                  <c:v>2329.1999999999998</c:v>
                </c:pt>
                <c:pt idx="5823">
                  <c:v>2329.6</c:v>
                </c:pt>
                <c:pt idx="5824">
                  <c:v>2330</c:v>
                </c:pt>
                <c:pt idx="5825">
                  <c:v>2330.4</c:v>
                </c:pt>
                <c:pt idx="5826">
                  <c:v>2330.8000000000002</c:v>
                </c:pt>
                <c:pt idx="5827">
                  <c:v>2331.1999999999998</c:v>
                </c:pt>
                <c:pt idx="5828">
                  <c:v>2331.6</c:v>
                </c:pt>
                <c:pt idx="5829">
                  <c:v>2332</c:v>
                </c:pt>
                <c:pt idx="5830">
                  <c:v>2332.4</c:v>
                </c:pt>
                <c:pt idx="5831">
                  <c:v>2332.8000000000002</c:v>
                </c:pt>
                <c:pt idx="5832">
                  <c:v>2333.1999999999998</c:v>
                </c:pt>
                <c:pt idx="5833">
                  <c:v>2333.6</c:v>
                </c:pt>
                <c:pt idx="5834">
                  <c:v>2334</c:v>
                </c:pt>
                <c:pt idx="5835">
                  <c:v>2334.4</c:v>
                </c:pt>
                <c:pt idx="5836">
                  <c:v>2334.8000000000002</c:v>
                </c:pt>
                <c:pt idx="5837">
                  <c:v>2335.1999999999998</c:v>
                </c:pt>
                <c:pt idx="5838">
                  <c:v>2335.6</c:v>
                </c:pt>
                <c:pt idx="5839">
                  <c:v>2336</c:v>
                </c:pt>
                <c:pt idx="5840">
                  <c:v>2336.4</c:v>
                </c:pt>
                <c:pt idx="5841">
                  <c:v>2336.8000000000002</c:v>
                </c:pt>
                <c:pt idx="5842">
                  <c:v>2337.1999999999998</c:v>
                </c:pt>
                <c:pt idx="5843">
                  <c:v>2337.6</c:v>
                </c:pt>
                <c:pt idx="5844">
                  <c:v>2338</c:v>
                </c:pt>
                <c:pt idx="5845">
                  <c:v>2338.4</c:v>
                </c:pt>
                <c:pt idx="5846">
                  <c:v>2338.8000000000002</c:v>
                </c:pt>
                <c:pt idx="5847">
                  <c:v>2339.1999999999998</c:v>
                </c:pt>
                <c:pt idx="5848">
                  <c:v>2339.6</c:v>
                </c:pt>
                <c:pt idx="5849">
                  <c:v>2340</c:v>
                </c:pt>
                <c:pt idx="5850">
                  <c:v>2340.4</c:v>
                </c:pt>
                <c:pt idx="5851">
                  <c:v>2340.8000000000002</c:v>
                </c:pt>
                <c:pt idx="5852">
                  <c:v>2341.1999999999998</c:v>
                </c:pt>
                <c:pt idx="5853">
                  <c:v>2341.6</c:v>
                </c:pt>
                <c:pt idx="5854">
                  <c:v>2342</c:v>
                </c:pt>
                <c:pt idx="5855">
                  <c:v>2342.4</c:v>
                </c:pt>
                <c:pt idx="5856">
                  <c:v>2342.8000000000002</c:v>
                </c:pt>
                <c:pt idx="5857">
                  <c:v>2343.1999999999998</c:v>
                </c:pt>
                <c:pt idx="5858">
                  <c:v>2343.6</c:v>
                </c:pt>
                <c:pt idx="5859">
                  <c:v>2344</c:v>
                </c:pt>
                <c:pt idx="5860">
                  <c:v>2344.4</c:v>
                </c:pt>
                <c:pt idx="5861">
                  <c:v>2344.8000000000002</c:v>
                </c:pt>
                <c:pt idx="5862">
                  <c:v>2345.1999999999998</c:v>
                </c:pt>
                <c:pt idx="5863">
                  <c:v>2345.6</c:v>
                </c:pt>
                <c:pt idx="5864">
                  <c:v>2346</c:v>
                </c:pt>
                <c:pt idx="5865">
                  <c:v>2346.4</c:v>
                </c:pt>
                <c:pt idx="5866">
                  <c:v>2346.8000000000002</c:v>
                </c:pt>
                <c:pt idx="5867">
                  <c:v>2347.1999999999998</c:v>
                </c:pt>
                <c:pt idx="5868">
                  <c:v>2347.6</c:v>
                </c:pt>
                <c:pt idx="5869">
                  <c:v>2348</c:v>
                </c:pt>
                <c:pt idx="5870">
                  <c:v>2348.4</c:v>
                </c:pt>
                <c:pt idx="5871">
                  <c:v>2348.8000000000002</c:v>
                </c:pt>
                <c:pt idx="5872">
                  <c:v>2349.1999999999998</c:v>
                </c:pt>
                <c:pt idx="5873">
                  <c:v>2349.6</c:v>
                </c:pt>
                <c:pt idx="5874">
                  <c:v>2350</c:v>
                </c:pt>
                <c:pt idx="5875">
                  <c:v>2350.4</c:v>
                </c:pt>
                <c:pt idx="5876">
                  <c:v>2350.8000000000002</c:v>
                </c:pt>
                <c:pt idx="5877">
                  <c:v>2351.1999999999998</c:v>
                </c:pt>
                <c:pt idx="5878">
                  <c:v>2351.6</c:v>
                </c:pt>
                <c:pt idx="5879">
                  <c:v>2352</c:v>
                </c:pt>
                <c:pt idx="5880">
                  <c:v>2352.4</c:v>
                </c:pt>
                <c:pt idx="5881">
                  <c:v>2352.8000000000002</c:v>
                </c:pt>
                <c:pt idx="5882">
                  <c:v>2353.1999999999998</c:v>
                </c:pt>
                <c:pt idx="5883">
                  <c:v>2353.6</c:v>
                </c:pt>
                <c:pt idx="5884">
                  <c:v>2354</c:v>
                </c:pt>
                <c:pt idx="5885">
                  <c:v>2354.4</c:v>
                </c:pt>
                <c:pt idx="5886">
                  <c:v>2354.8000000000002</c:v>
                </c:pt>
                <c:pt idx="5887">
                  <c:v>2355.1999999999998</c:v>
                </c:pt>
                <c:pt idx="5888">
                  <c:v>2355.6</c:v>
                </c:pt>
                <c:pt idx="5889">
                  <c:v>2356</c:v>
                </c:pt>
                <c:pt idx="5890">
                  <c:v>2356.4</c:v>
                </c:pt>
                <c:pt idx="5891">
                  <c:v>2356.8000000000002</c:v>
                </c:pt>
                <c:pt idx="5892">
                  <c:v>2357.1999999999998</c:v>
                </c:pt>
                <c:pt idx="5893">
                  <c:v>2357.6</c:v>
                </c:pt>
                <c:pt idx="5894">
                  <c:v>2358</c:v>
                </c:pt>
                <c:pt idx="5895">
                  <c:v>2358.4</c:v>
                </c:pt>
                <c:pt idx="5896">
                  <c:v>2358.8000000000002</c:v>
                </c:pt>
                <c:pt idx="5897">
                  <c:v>2359.1999999999998</c:v>
                </c:pt>
                <c:pt idx="5898">
                  <c:v>2359.6</c:v>
                </c:pt>
                <c:pt idx="5899">
                  <c:v>2360</c:v>
                </c:pt>
                <c:pt idx="5900">
                  <c:v>2360.4</c:v>
                </c:pt>
                <c:pt idx="5901">
                  <c:v>2360.8000000000002</c:v>
                </c:pt>
                <c:pt idx="5902">
                  <c:v>2361.1999999999998</c:v>
                </c:pt>
                <c:pt idx="5903">
                  <c:v>2361.6</c:v>
                </c:pt>
                <c:pt idx="5904">
                  <c:v>2362</c:v>
                </c:pt>
                <c:pt idx="5905">
                  <c:v>2362.4</c:v>
                </c:pt>
                <c:pt idx="5906">
                  <c:v>2362.8000000000002</c:v>
                </c:pt>
                <c:pt idx="5907">
                  <c:v>2363.1999999999998</c:v>
                </c:pt>
                <c:pt idx="5908">
                  <c:v>2363.6</c:v>
                </c:pt>
                <c:pt idx="5909">
                  <c:v>2364</c:v>
                </c:pt>
                <c:pt idx="5910">
                  <c:v>2364.4</c:v>
                </c:pt>
                <c:pt idx="5911">
                  <c:v>2364.8000000000002</c:v>
                </c:pt>
                <c:pt idx="5912">
                  <c:v>2365.1999999999998</c:v>
                </c:pt>
                <c:pt idx="5913">
                  <c:v>2365.6</c:v>
                </c:pt>
                <c:pt idx="5914">
                  <c:v>2366</c:v>
                </c:pt>
                <c:pt idx="5915">
                  <c:v>2366.4</c:v>
                </c:pt>
                <c:pt idx="5916">
                  <c:v>2366.8000000000002</c:v>
                </c:pt>
                <c:pt idx="5917">
                  <c:v>2367.1999999999998</c:v>
                </c:pt>
                <c:pt idx="5918">
                  <c:v>2367.6</c:v>
                </c:pt>
                <c:pt idx="5919">
                  <c:v>2368</c:v>
                </c:pt>
                <c:pt idx="5920">
                  <c:v>2368.4</c:v>
                </c:pt>
                <c:pt idx="5921">
                  <c:v>2368.8000000000002</c:v>
                </c:pt>
                <c:pt idx="5922">
                  <c:v>2369.1999999999998</c:v>
                </c:pt>
                <c:pt idx="5923">
                  <c:v>2369.6</c:v>
                </c:pt>
                <c:pt idx="5924">
                  <c:v>2370</c:v>
                </c:pt>
                <c:pt idx="5925">
                  <c:v>2370.4</c:v>
                </c:pt>
                <c:pt idx="5926">
                  <c:v>2370.8000000000002</c:v>
                </c:pt>
                <c:pt idx="5927">
                  <c:v>2371.1999999999998</c:v>
                </c:pt>
                <c:pt idx="5928">
                  <c:v>2371.6</c:v>
                </c:pt>
                <c:pt idx="5929">
                  <c:v>2372</c:v>
                </c:pt>
                <c:pt idx="5930">
                  <c:v>2372.4</c:v>
                </c:pt>
                <c:pt idx="5931">
                  <c:v>2372.8000000000002</c:v>
                </c:pt>
                <c:pt idx="5932">
                  <c:v>2373.1999999999998</c:v>
                </c:pt>
                <c:pt idx="5933">
                  <c:v>2373.6</c:v>
                </c:pt>
                <c:pt idx="5934">
                  <c:v>2374</c:v>
                </c:pt>
                <c:pt idx="5935">
                  <c:v>2374.4</c:v>
                </c:pt>
                <c:pt idx="5936">
                  <c:v>2374.8000000000002</c:v>
                </c:pt>
                <c:pt idx="5937">
                  <c:v>2375.1999999999998</c:v>
                </c:pt>
                <c:pt idx="5938">
                  <c:v>2375.6</c:v>
                </c:pt>
                <c:pt idx="5939">
                  <c:v>2376</c:v>
                </c:pt>
                <c:pt idx="5940">
                  <c:v>2376.4</c:v>
                </c:pt>
                <c:pt idx="5941">
                  <c:v>2376.8000000000002</c:v>
                </c:pt>
                <c:pt idx="5942">
                  <c:v>2377.1999999999998</c:v>
                </c:pt>
                <c:pt idx="5943">
                  <c:v>2377.6</c:v>
                </c:pt>
                <c:pt idx="5944">
                  <c:v>2378</c:v>
                </c:pt>
                <c:pt idx="5945">
                  <c:v>2378.4</c:v>
                </c:pt>
                <c:pt idx="5946">
                  <c:v>2378.8000000000002</c:v>
                </c:pt>
                <c:pt idx="5947">
                  <c:v>2379.1999999999998</c:v>
                </c:pt>
                <c:pt idx="5948">
                  <c:v>2379.6</c:v>
                </c:pt>
                <c:pt idx="5949">
                  <c:v>2380</c:v>
                </c:pt>
                <c:pt idx="5950">
                  <c:v>2380.4</c:v>
                </c:pt>
                <c:pt idx="5951">
                  <c:v>2380.8000000000002</c:v>
                </c:pt>
                <c:pt idx="5952">
                  <c:v>2381.1999999999998</c:v>
                </c:pt>
                <c:pt idx="5953">
                  <c:v>2381.6</c:v>
                </c:pt>
                <c:pt idx="5954">
                  <c:v>2382</c:v>
                </c:pt>
                <c:pt idx="5955">
                  <c:v>2382.4</c:v>
                </c:pt>
                <c:pt idx="5956">
                  <c:v>2382.8000000000002</c:v>
                </c:pt>
                <c:pt idx="5957">
                  <c:v>2383.1999999999998</c:v>
                </c:pt>
                <c:pt idx="5958">
                  <c:v>2383.6</c:v>
                </c:pt>
                <c:pt idx="5959">
                  <c:v>2384</c:v>
                </c:pt>
                <c:pt idx="5960">
                  <c:v>2384.4</c:v>
                </c:pt>
                <c:pt idx="5961">
                  <c:v>2384.8000000000002</c:v>
                </c:pt>
                <c:pt idx="5962">
                  <c:v>2385.1999999999998</c:v>
                </c:pt>
                <c:pt idx="5963">
                  <c:v>2385.6</c:v>
                </c:pt>
                <c:pt idx="5964">
                  <c:v>2386</c:v>
                </c:pt>
                <c:pt idx="5965">
                  <c:v>2386.4</c:v>
                </c:pt>
                <c:pt idx="5966">
                  <c:v>2386.8000000000002</c:v>
                </c:pt>
                <c:pt idx="5967">
                  <c:v>2387.1999999999998</c:v>
                </c:pt>
                <c:pt idx="5968">
                  <c:v>2387.6</c:v>
                </c:pt>
                <c:pt idx="5969">
                  <c:v>2388</c:v>
                </c:pt>
                <c:pt idx="5970">
                  <c:v>2388.4</c:v>
                </c:pt>
                <c:pt idx="5971">
                  <c:v>2388.8000000000002</c:v>
                </c:pt>
                <c:pt idx="5972">
                  <c:v>2389.1999999999998</c:v>
                </c:pt>
                <c:pt idx="5973">
                  <c:v>2389.6</c:v>
                </c:pt>
                <c:pt idx="5974">
                  <c:v>2390</c:v>
                </c:pt>
                <c:pt idx="5975">
                  <c:v>2390.4</c:v>
                </c:pt>
                <c:pt idx="5976">
                  <c:v>2390.8000000000002</c:v>
                </c:pt>
                <c:pt idx="5977">
                  <c:v>2391.1999999999998</c:v>
                </c:pt>
                <c:pt idx="5978">
                  <c:v>2391.6</c:v>
                </c:pt>
                <c:pt idx="5979">
                  <c:v>2392</c:v>
                </c:pt>
                <c:pt idx="5980">
                  <c:v>2392.4</c:v>
                </c:pt>
                <c:pt idx="5981">
                  <c:v>2392.8000000000002</c:v>
                </c:pt>
                <c:pt idx="5982">
                  <c:v>2393.1999999999998</c:v>
                </c:pt>
                <c:pt idx="5983">
                  <c:v>2393.6</c:v>
                </c:pt>
                <c:pt idx="5984">
                  <c:v>2394</c:v>
                </c:pt>
                <c:pt idx="5985">
                  <c:v>2394.4</c:v>
                </c:pt>
                <c:pt idx="5986">
                  <c:v>2394.8000000000002</c:v>
                </c:pt>
                <c:pt idx="5987">
                  <c:v>2395.1999999999998</c:v>
                </c:pt>
                <c:pt idx="5988">
                  <c:v>2395.6</c:v>
                </c:pt>
                <c:pt idx="5989">
                  <c:v>2396</c:v>
                </c:pt>
                <c:pt idx="5990">
                  <c:v>2396.4</c:v>
                </c:pt>
                <c:pt idx="5991">
                  <c:v>2396.8000000000002</c:v>
                </c:pt>
                <c:pt idx="5992">
                  <c:v>2397.1999999999998</c:v>
                </c:pt>
                <c:pt idx="5993">
                  <c:v>2397.6</c:v>
                </c:pt>
                <c:pt idx="5994">
                  <c:v>2398</c:v>
                </c:pt>
                <c:pt idx="5995">
                  <c:v>2398.4</c:v>
                </c:pt>
                <c:pt idx="5996">
                  <c:v>2398.8000000000002</c:v>
                </c:pt>
                <c:pt idx="5997">
                  <c:v>2399.1999999999998</c:v>
                </c:pt>
                <c:pt idx="5998">
                  <c:v>2399.6</c:v>
                </c:pt>
                <c:pt idx="5999">
                  <c:v>2400</c:v>
                </c:pt>
                <c:pt idx="6000">
                  <c:v>2400.4</c:v>
                </c:pt>
                <c:pt idx="6001">
                  <c:v>2400.8000000000002</c:v>
                </c:pt>
                <c:pt idx="6002">
                  <c:v>2401.1999999999998</c:v>
                </c:pt>
                <c:pt idx="6003">
                  <c:v>2401.6</c:v>
                </c:pt>
                <c:pt idx="6004">
                  <c:v>2402</c:v>
                </c:pt>
                <c:pt idx="6005">
                  <c:v>2402.4</c:v>
                </c:pt>
                <c:pt idx="6006">
                  <c:v>2402.8000000000002</c:v>
                </c:pt>
                <c:pt idx="6007">
                  <c:v>2403.1999999999998</c:v>
                </c:pt>
                <c:pt idx="6008">
                  <c:v>2403.6</c:v>
                </c:pt>
                <c:pt idx="6009">
                  <c:v>2404</c:v>
                </c:pt>
                <c:pt idx="6010">
                  <c:v>2404.4</c:v>
                </c:pt>
                <c:pt idx="6011">
                  <c:v>2404.8000000000002</c:v>
                </c:pt>
                <c:pt idx="6012">
                  <c:v>2405.1999999999998</c:v>
                </c:pt>
                <c:pt idx="6013">
                  <c:v>2405.6</c:v>
                </c:pt>
                <c:pt idx="6014">
                  <c:v>2406</c:v>
                </c:pt>
                <c:pt idx="6015">
                  <c:v>2406.4</c:v>
                </c:pt>
                <c:pt idx="6016">
                  <c:v>2406.8000000000002</c:v>
                </c:pt>
                <c:pt idx="6017">
                  <c:v>2407.1999999999998</c:v>
                </c:pt>
                <c:pt idx="6018">
                  <c:v>2407.6</c:v>
                </c:pt>
                <c:pt idx="6019">
                  <c:v>2408</c:v>
                </c:pt>
                <c:pt idx="6020">
                  <c:v>2408.4</c:v>
                </c:pt>
                <c:pt idx="6021">
                  <c:v>2408.8000000000002</c:v>
                </c:pt>
                <c:pt idx="6022">
                  <c:v>2409.1999999999998</c:v>
                </c:pt>
                <c:pt idx="6023">
                  <c:v>2409.6</c:v>
                </c:pt>
                <c:pt idx="6024">
                  <c:v>2410</c:v>
                </c:pt>
                <c:pt idx="6025">
                  <c:v>2410.4</c:v>
                </c:pt>
                <c:pt idx="6026">
                  <c:v>2410.8000000000002</c:v>
                </c:pt>
                <c:pt idx="6027">
                  <c:v>2411.1999999999998</c:v>
                </c:pt>
                <c:pt idx="6028">
                  <c:v>2411.6</c:v>
                </c:pt>
                <c:pt idx="6029">
                  <c:v>2412</c:v>
                </c:pt>
                <c:pt idx="6030">
                  <c:v>2412.4</c:v>
                </c:pt>
                <c:pt idx="6031">
                  <c:v>2412.8000000000002</c:v>
                </c:pt>
                <c:pt idx="6032">
                  <c:v>2413.1999999999998</c:v>
                </c:pt>
                <c:pt idx="6033">
                  <c:v>2413.6</c:v>
                </c:pt>
                <c:pt idx="6034">
                  <c:v>2414</c:v>
                </c:pt>
                <c:pt idx="6035">
                  <c:v>2414.4</c:v>
                </c:pt>
                <c:pt idx="6036">
                  <c:v>2414.8000000000002</c:v>
                </c:pt>
                <c:pt idx="6037">
                  <c:v>2415.1999999999998</c:v>
                </c:pt>
                <c:pt idx="6038">
                  <c:v>2415.6</c:v>
                </c:pt>
                <c:pt idx="6039">
                  <c:v>2416</c:v>
                </c:pt>
                <c:pt idx="6040">
                  <c:v>2416.4</c:v>
                </c:pt>
                <c:pt idx="6041">
                  <c:v>2416.8000000000002</c:v>
                </c:pt>
                <c:pt idx="6042">
                  <c:v>2417.1999999999998</c:v>
                </c:pt>
                <c:pt idx="6043">
                  <c:v>2417.6</c:v>
                </c:pt>
                <c:pt idx="6044">
                  <c:v>2418</c:v>
                </c:pt>
                <c:pt idx="6045">
                  <c:v>2418.4</c:v>
                </c:pt>
                <c:pt idx="6046">
                  <c:v>2418.8000000000002</c:v>
                </c:pt>
                <c:pt idx="6047">
                  <c:v>2419.1999999999998</c:v>
                </c:pt>
                <c:pt idx="6048">
                  <c:v>2419.6</c:v>
                </c:pt>
                <c:pt idx="6049">
                  <c:v>2420</c:v>
                </c:pt>
                <c:pt idx="6050">
                  <c:v>2420.4</c:v>
                </c:pt>
                <c:pt idx="6051">
                  <c:v>2420.8000000000002</c:v>
                </c:pt>
                <c:pt idx="6052">
                  <c:v>2421.1999999999998</c:v>
                </c:pt>
                <c:pt idx="6053">
                  <c:v>2421.6</c:v>
                </c:pt>
                <c:pt idx="6054">
                  <c:v>2422</c:v>
                </c:pt>
                <c:pt idx="6055">
                  <c:v>2422.4</c:v>
                </c:pt>
                <c:pt idx="6056">
                  <c:v>2422.8000000000002</c:v>
                </c:pt>
                <c:pt idx="6057">
                  <c:v>2423.1999999999998</c:v>
                </c:pt>
                <c:pt idx="6058">
                  <c:v>2423.6</c:v>
                </c:pt>
                <c:pt idx="6059">
                  <c:v>2424</c:v>
                </c:pt>
                <c:pt idx="6060">
                  <c:v>2424.4</c:v>
                </c:pt>
                <c:pt idx="6061">
                  <c:v>2424.8000000000002</c:v>
                </c:pt>
                <c:pt idx="6062">
                  <c:v>2425.1999999999998</c:v>
                </c:pt>
                <c:pt idx="6063">
                  <c:v>2425.6</c:v>
                </c:pt>
                <c:pt idx="6064">
                  <c:v>2426</c:v>
                </c:pt>
                <c:pt idx="6065">
                  <c:v>2426.4</c:v>
                </c:pt>
                <c:pt idx="6066">
                  <c:v>2426.8000000000002</c:v>
                </c:pt>
                <c:pt idx="6067">
                  <c:v>2427.1999999999998</c:v>
                </c:pt>
                <c:pt idx="6068">
                  <c:v>2427.6</c:v>
                </c:pt>
                <c:pt idx="6069">
                  <c:v>2428</c:v>
                </c:pt>
                <c:pt idx="6070">
                  <c:v>2428.4</c:v>
                </c:pt>
                <c:pt idx="6071">
                  <c:v>2428.8000000000002</c:v>
                </c:pt>
                <c:pt idx="6072">
                  <c:v>2429.1999999999998</c:v>
                </c:pt>
                <c:pt idx="6073">
                  <c:v>2429.6</c:v>
                </c:pt>
                <c:pt idx="6074">
                  <c:v>2430</c:v>
                </c:pt>
                <c:pt idx="6075">
                  <c:v>2430.4</c:v>
                </c:pt>
                <c:pt idx="6076">
                  <c:v>2430.8000000000002</c:v>
                </c:pt>
                <c:pt idx="6077">
                  <c:v>2431.1999999999998</c:v>
                </c:pt>
                <c:pt idx="6078">
                  <c:v>2431.6</c:v>
                </c:pt>
                <c:pt idx="6079">
                  <c:v>2432</c:v>
                </c:pt>
                <c:pt idx="6080">
                  <c:v>2432.4</c:v>
                </c:pt>
                <c:pt idx="6081">
                  <c:v>2432.8000000000002</c:v>
                </c:pt>
                <c:pt idx="6082">
                  <c:v>2433.1999999999998</c:v>
                </c:pt>
                <c:pt idx="6083">
                  <c:v>2433.6</c:v>
                </c:pt>
                <c:pt idx="6084">
                  <c:v>2434</c:v>
                </c:pt>
                <c:pt idx="6085">
                  <c:v>2434.4</c:v>
                </c:pt>
                <c:pt idx="6086">
                  <c:v>2434.8000000000002</c:v>
                </c:pt>
                <c:pt idx="6087">
                  <c:v>2435.1999999999998</c:v>
                </c:pt>
                <c:pt idx="6088">
                  <c:v>2435.6</c:v>
                </c:pt>
                <c:pt idx="6089">
                  <c:v>2436</c:v>
                </c:pt>
                <c:pt idx="6090">
                  <c:v>2436.4</c:v>
                </c:pt>
                <c:pt idx="6091">
                  <c:v>2436.8000000000002</c:v>
                </c:pt>
                <c:pt idx="6092">
                  <c:v>2437.1999999999998</c:v>
                </c:pt>
                <c:pt idx="6093">
                  <c:v>2437.6</c:v>
                </c:pt>
                <c:pt idx="6094">
                  <c:v>2438</c:v>
                </c:pt>
                <c:pt idx="6095">
                  <c:v>2438.4</c:v>
                </c:pt>
                <c:pt idx="6096">
                  <c:v>2438.8000000000002</c:v>
                </c:pt>
                <c:pt idx="6097">
                  <c:v>2439.1999999999998</c:v>
                </c:pt>
                <c:pt idx="6098">
                  <c:v>2439.6</c:v>
                </c:pt>
                <c:pt idx="6099">
                  <c:v>2440</c:v>
                </c:pt>
                <c:pt idx="6100">
                  <c:v>2440.4</c:v>
                </c:pt>
                <c:pt idx="6101">
                  <c:v>2440.8000000000002</c:v>
                </c:pt>
                <c:pt idx="6102">
                  <c:v>2441.1999999999998</c:v>
                </c:pt>
                <c:pt idx="6103">
                  <c:v>2441.6</c:v>
                </c:pt>
                <c:pt idx="6104">
                  <c:v>2442</c:v>
                </c:pt>
                <c:pt idx="6105">
                  <c:v>2442.4</c:v>
                </c:pt>
                <c:pt idx="6106">
                  <c:v>2442.8000000000002</c:v>
                </c:pt>
                <c:pt idx="6107">
                  <c:v>2443.1999999999998</c:v>
                </c:pt>
                <c:pt idx="6108">
                  <c:v>2443.6</c:v>
                </c:pt>
                <c:pt idx="6109">
                  <c:v>2444</c:v>
                </c:pt>
                <c:pt idx="6110">
                  <c:v>2444.4</c:v>
                </c:pt>
                <c:pt idx="6111">
                  <c:v>2444.8000000000002</c:v>
                </c:pt>
                <c:pt idx="6112">
                  <c:v>2445.1999999999998</c:v>
                </c:pt>
                <c:pt idx="6113">
                  <c:v>2445.6</c:v>
                </c:pt>
                <c:pt idx="6114">
                  <c:v>2446</c:v>
                </c:pt>
                <c:pt idx="6115">
                  <c:v>2446.4</c:v>
                </c:pt>
                <c:pt idx="6116">
                  <c:v>2446.8000000000002</c:v>
                </c:pt>
                <c:pt idx="6117">
                  <c:v>2447.1999999999998</c:v>
                </c:pt>
                <c:pt idx="6118">
                  <c:v>2447.6</c:v>
                </c:pt>
                <c:pt idx="6119">
                  <c:v>2448</c:v>
                </c:pt>
                <c:pt idx="6120">
                  <c:v>2448.4</c:v>
                </c:pt>
                <c:pt idx="6121">
                  <c:v>2448.8000000000002</c:v>
                </c:pt>
                <c:pt idx="6122">
                  <c:v>2449.1999999999998</c:v>
                </c:pt>
                <c:pt idx="6123">
                  <c:v>2449.6</c:v>
                </c:pt>
                <c:pt idx="6124">
                  <c:v>2450</c:v>
                </c:pt>
                <c:pt idx="6125">
                  <c:v>2450.4</c:v>
                </c:pt>
                <c:pt idx="6126">
                  <c:v>2450.8000000000002</c:v>
                </c:pt>
                <c:pt idx="6127">
                  <c:v>2451.1999999999998</c:v>
                </c:pt>
                <c:pt idx="6128">
                  <c:v>2451.6</c:v>
                </c:pt>
                <c:pt idx="6129">
                  <c:v>2452</c:v>
                </c:pt>
                <c:pt idx="6130">
                  <c:v>2452.4</c:v>
                </c:pt>
                <c:pt idx="6131">
                  <c:v>2452.8000000000002</c:v>
                </c:pt>
                <c:pt idx="6132">
                  <c:v>2453.1999999999998</c:v>
                </c:pt>
                <c:pt idx="6133">
                  <c:v>2453.6</c:v>
                </c:pt>
                <c:pt idx="6134">
                  <c:v>2454</c:v>
                </c:pt>
                <c:pt idx="6135">
                  <c:v>2454.4</c:v>
                </c:pt>
                <c:pt idx="6136">
                  <c:v>2454.8000000000002</c:v>
                </c:pt>
                <c:pt idx="6137">
                  <c:v>2455.1999999999998</c:v>
                </c:pt>
                <c:pt idx="6138">
                  <c:v>2455.6</c:v>
                </c:pt>
                <c:pt idx="6139">
                  <c:v>2456</c:v>
                </c:pt>
                <c:pt idx="6140">
                  <c:v>2456.4</c:v>
                </c:pt>
                <c:pt idx="6141">
                  <c:v>2456.8000000000002</c:v>
                </c:pt>
                <c:pt idx="6142">
                  <c:v>2457.1999999999998</c:v>
                </c:pt>
                <c:pt idx="6143">
                  <c:v>2457.6</c:v>
                </c:pt>
                <c:pt idx="6144">
                  <c:v>2458</c:v>
                </c:pt>
                <c:pt idx="6145">
                  <c:v>2458.4</c:v>
                </c:pt>
                <c:pt idx="6146">
                  <c:v>2458.8000000000002</c:v>
                </c:pt>
                <c:pt idx="6147">
                  <c:v>2459.1999999999998</c:v>
                </c:pt>
                <c:pt idx="6148">
                  <c:v>2459.6</c:v>
                </c:pt>
                <c:pt idx="6149">
                  <c:v>2460</c:v>
                </c:pt>
                <c:pt idx="6150">
                  <c:v>2460.4</c:v>
                </c:pt>
                <c:pt idx="6151">
                  <c:v>2460.8000000000002</c:v>
                </c:pt>
                <c:pt idx="6152">
                  <c:v>2461.1999999999998</c:v>
                </c:pt>
                <c:pt idx="6153">
                  <c:v>2461.6</c:v>
                </c:pt>
                <c:pt idx="6154">
                  <c:v>2462</c:v>
                </c:pt>
                <c:pt idx="6155">
                  <c:v>2462.4</c:v>
                </c:pt>
                <c:pt idx="6156">
                  <c:v>2462.8000000000002</c:v>
                </c:pt>
                <c:pt idx="6157">
                  <c:v>2463.1999999999998</c:v>
                </c:pt>
                <c:pt idx="6158">
                  <c:v>2463.6</c:v>
                </c:pt>
                <c:pt idx="6159">
                  <c:v>2464</c:v>
                </c:pt>
                <c:pt idx="6160">
                  <c:v>2464.4</c:v>
                </c:pt>
                <c:pt idx="6161">
                  <c:v>2464.8000000000002</c:v>
                </c:pt>
                <c:pt idx="6162">
                  <c:v>2465.1999999999998</c:v>
                </c:pt>
                <c:pt idx="6163">
                  <c:v>2465.6</c:v>
                </c:pt>
                <c:pt idx="6164">
                  <c:v>2466</c:v>
                </c:pt>
                <c:pt idx="6165">
                  <c:v>2466.4</c:v>
                </c:pt>
                <c:pt idx="6166">
                  <c:v>2466.8000000000002</c:v>
                </c:pt>
                <c:pt idx="6167">
                  <c:v>2467.1999999999998</c:v>
                </c:pt>
                <c:pt idx="6168">
                  <c:v>2467.6</c:v>
                </c:pt>
                <c:pt idx="6169">
                  <c:v>2468</c:v>
                </c:pt>
                <c:pt idx="6170">
                  <c:v>2468.4</c:v>
                </c:pt>
                <c:pt idx="6171">
                  <c:v>2468.8000000000002</c:v>
                </c:pt>
                <c:pt idx="6172">
                  <c:v>2469.1999999999998</c:v>
                </c:pt>
                <c:pt idx="6173">
                  <c:v>2469.6</c:v>
                </c:pt>
                <c:pt idx="6174">
                  <c:v>2470</c:v>
                </c:pt>
                <c:pt idx="6175">
                  <c:v>2470.4</c:v>
                </c:pt>
                <c:pt idx="6176">
                  <c:v>2470.8000000000002</c:v>
                </c:pt>
                <c:pt idx="6177">
                  <c:v>2471.1999999999998</c:v>
                </c:pt>
                <c:pt idx="6178">
                  <c:v>2471.6</c:v>
                </c:pt>
                <c:pt idx="6179">
                  <c:v>2472</c:v>
                </c:pt>
                <c:pt idx="6180">
                  <c:v>2472.4</c:v>
                </c:pt>
                <c:pt idx="6181">
                  <c:v>2472.8000000000002</c:v>
                </c:pt>
                <c:pt idx="6182">
                  <c:v>2473.1999999999998</c:v>
                </c:pt>
                <c:pt idx="6183">
                  <c:v>2473.6</c:v>
                </c:pt>
                <c:pt idx="6184">
                  <c:v>2474</c:v>
                </c:pt>
                <c:pt idx="6185">
                  <c:v>2474.4</c:v>
                </c:pt>
                <c:pt idx="6186">
                  <c:v>2474.8000000000002</c:v>
                </c:pt>
                <c:pt idx="6187">
                  <c:v>2475.1999999999998</c:v>
                </c:pt>
                <c:pt idx="6188">
                  <c:v>2475.6</c:v>
                </c:pt>
                <c:pt idx="6189">
                  <c:v>2476</c:v>
                </c:pt>
                <c:pt idx="6190">
                  <c:v>2476.4</c:v>
                </c:pt>
                <c:pt idx="6191">
                  <c:v>2476.8000000000002</c:v>
                </c:pt>
                <c:pt idx="6192">
                  <c:v>2477.1999999999998</c:v>
                </c:pt>
                <c:pt idx="6193">
                  <c:v>2477.6</c:v>
                </c:pt>
                <c:pt idx="6194">
                  <c:v>2478</c:v>
                </c:pt>
                <c:pt idx="6195">
                  <c:v>2478.4</c:v>
                </c:pt>
                <c:pt idx="6196">
                  <c:v>2478.8000000000002</c:v>
                </c:pt>
                <c:pt idx="6197">
                  <c:v>2479.1999999999998</c:v>
                </c:pt>
                <c:pt idx="6198">
                  <c:v>2479.6</c:v>
                </c:pt>
                <c:pt idx="6199">
                  <c:v>2480</c:v>
                </c:pt>
                <c:pt idx="6200">
                  <c:v>2480.4</c:v>
                </c:pt>
                <c:pt idx="6201">
                  <c:v>2480.8000000000002</c:v>
                </c:pt>
                <c:pt idx="6202">
                  <c:v>2481.1999999999998</c:v>
                </c:pt>
                <c:pt idx="6203">
                  <c:v>2481.6</c:v>
                </c:pt>
                <c:pt idx="6204">
                  <c:v>2482</c:v>
                </c:pt>
                <c:pt idx="6205">
                  <c:v>2482.4</c:v>
                </c:pt>
                <c:pt idx="6206">
                  <c:v>2482.8000000000002</c:v>
                </c:pt>
                <c:pt idx="6207">
                  <c:v>2483.1999999999998</c:v>
                </c:pt>
                <c:pt idx="6208">
                  <c:v>2483.6</c:v>
                </c:pt>
                <c:pt idx="6209">
                  <c:v>2484</c:v>
                </c:pt>
                <c:pt idx="6210">
                  <c:v>2484.4</c:v>
                </c:pt>
                <c:pt idx="6211">
                  <c:v>2484.8000000000002</c:v>
                </c:pt>
                <c:pt idx="6212">
                  <c:v>2485.1999999999998</c:v>
                </c:pt>
                <c:pt idx="6213">
                  <c:v>2485.6</c:v>
                </c:pt>
                <c:pt idx="6214">
                  <c:v>2486</c:v>
                </c:pt>
                <c:pt idx="6215">
                  <c:v>2486.4</c:v>
                </c:pt>
                <c:pt idx="6216">
                  <c:v>2486.8000000000002</c:v>
                </c:pt>
                <c:pt idx="6217">
                  <c:v>2487.1999999999998</c:v>
                </c:pt>
                <c:pt idx="6218">
                  <c:v>2487.6</c:v>
                </c:pt>
                <c:pt idx="6219">
                  <c:v>2488</c:v>
                </c:pt>
                <c:pt idx="6220">
                  <c:v>2488.4</c:v>
                </c:pt>
                <c:pt idx="6221">
                  <c:v>2488.8000000000002</c:v>
                </c:pt>
                <c:pt idx="6222">
                  <c:v>2489.1999999999998</c:v>
                </c:pt>
                <c:pt idx="6223">
                  <c:v>2489.6</c:v>
                </c:pt>
                <c:pt idx="6224">
                  <c:v>2490</c:v>
                </c:pt>
                <c:pt idx="6225">
                  <c:v>2490.4</c:v>
                </c:pt>
                <c:pt idx="6226">
                  <c:v>2490.8000000000002</c:v>
                </c:pt>
                <c:pt idx="6227">
                  <c:v>2491.1999999999998</c:v>
                </c:pt>
                <c:pt idx="6228">
                  <c:v>2491.6</c:v>
                </c:pt>
                <c:pt idx="6229">
                  <c:v>2492</c:v>
                </c:pt>
                <c:pt idx="6230">
                  <c:v>2492.4</c:v>
                </c:pt>
                <c:pt idx="6231">
                  <c:v>2492.8000000000002</c:v>
                </c:pt>
                <c:pt idx="6232">
                  <c:v>2493.1999999999998</c:v>
                </c:pt>
                <c:pt idx="6233">
                  <c:v>2493.6</c:v>
                </c:pt>
                <c:pt idx="6234">
                  <c:v>2494</c:v>
                </c:pt>
                <c:pt idx="6235">
                  <c:v>2494.4</c:v>
                </c:pt>
                <c:pt idx="6236">
                  <c:v>2494.8000000000002</c:v>
                </c:pt>
                <c:pt idx="6237">
                  <c:v>2495.1999999999998</c:v>
                </c:pt>
                <c:pt idx="6238">
                  <c:v>2495.6</c:v>
                </c:pt>
                <c:pt idx="6239">
                  <c:v>2496</c:v>
                </c:pt>
                <c:pt idx="6240">
                  <c:v>2496.4</c:v>
                </c:pt>
                <c:pt idx="6241">
                  <c:v>2496.8000000000002</c:v>
                </c:pt>
                <c:pt idx="6242">
                  <c:v>2497.1999999999998</c:v>
                </c:pt>
                <c:pt idx="6243">
                  <c:v>2497.6</c:v>
                </c:pt>
                <c:pt idx="6244">
                  <c:v>2498</c:v>
                </c:pt>
                <c:pt idx="6245">
                  <c:v>2498.4</c:v>
                </c:pt>
                <c:pt idx="6246">
                  <c:v>2498.8000000000002</c:v>
                </c:pt>
                <c:pt idx="6247">
                  <c:v>2499.1999999999998</c:v>
                </c:pt>
                <c:pt idx="6248">
                  <c:v>2499.6</c:v>
                </c:pt>
                <c:pt idx="6249">
                  <c:v>2500</c:v>
                </c:pt>
                <c:pt idx="6250">
                  <c:v>2500.4</c:v>
                </c:pt>
                <c:pt idx="6251">
                  <c:v>2500.8000000000002</c:v>
                </c:pt>
                <c:pt idx="6252">
                  <c:v>2501.1999999999998</c:v>
                </c:pt>
                <c:pt idx="6253">
                  <c:v>2501.6</c:v>
                </c:pt>
                <c:pt idx="6254">
                  <c:v>2502</c:v>
                </c:pt>
                <c:pt idx="6255">
                  <c:v>2502.4</c:v>
                </c:pt>
                <c:pt idx="6256">
                  <c:v>2502.8000000000002</c:v>
                </c:pt>
                <c:pt idx="6257">
                  <c:v>2503.1999999999998</c:v>
                </c:pt>
                <c:pt idx="6258">
                  <c:v>2503.6</c:v>
                </c:pt>
                <c:pt idx="6259">
                  <c:v>2504</c:v>
                </c:pt>
                <c:pt idx="6260">
                  <c:v>2504.4</c:v>
                </c:pt>
                <c:pt idx="6261">
                  <c:v>2504.8000000000002</c:v>
                </c:pt>
                <c:pt idx="6262">
                  <c:v>2505.1999999999998</c:v>
                </c:pt>
                <c:pt idx="6263">
                  <c:v>2505.6</c:v>
                </c:pt>
                <c:pt idx="6264">
                  <c:v>2506</c:v>
                </c:pt>
                <c:pt idx="6265">
                  <c:v>2506.4</c:v>
                </c:pt>
                <c:pt idx="6266">
                  <c:v>2506.8000000000002</c:v>
                </c:pt>
                <c:pt idx="6267">
                  <c:v>2507.1999999999998</c:v>
                </c:pt>
                <c:pt idx="6268">
                  <c:v>2507.6</c:v>
                </c:pt>
                <c:pt idx="6269">
                  <c:v>2508</c:v>
                </c:pt>
                <c:pt idx="6270">
                  <c:v>2508.4</c:v>
                </c:pt>
                <c:pt idx="6271">
                  <c:v>2508.8000000000002</c:v>
                </c:pt>
                <c:pt idx="6272">
                  <c:v>2509.1999999999998</c:v>
                </c:pt>
                <c:pt idx="6273">
                  <c:v>2509.6</c:v>
                </c:pt>
                <c:pt idx="6274">
                  <c:v>2510</c:v>
                </c:pt>
                <c:pt idx="6275">
                  <c:v>2510.4</c:v>
                </c:pt>
                <c:pt idx="6276">
                  <c:v>2510.8000000000002</c:v>
                </c:pt>
                <c:pt idx="6277">
                  <c:v>2511.1999999999998</c:v>
                </c:pt>
                <c:pt idx="6278">
                  <c:v>2511.6</c:v>
                </c:pt>
                <c:pt idx="6279">
                  <c:v>2512</c:v>
                </c:pt>
                <c:pt idx="6280">
                  <c:v>2512.4</c:v>
                </c:pt>
                <c:pt idx="6281">
                  <c:v>2512.8000000000002</c:v>
                </c:pt>
                <c:pt idx="6282">
                  <c:v>2513.1999999999998</c:v>
                </c:pt>
                <c:pt idx="6283">
                  <c:v>2513.6</c:v>
                </c:pt>
                <c:pt idx="6284">
                  <c:v>2514</c:v>
                </c:pt>
                <c:pt idx="6285">
                  <c:v>2514.4</c:v>
                </c:pt>
                <c:pt idx="6286">
                  <c:v>2514.8000000000002</c:v>
                </c:pt>
                <c:pt idx="6287">
                  <c:v>2515.1999999999998</c:v>
                </c:pt>
                <c:pt idx="6288">
                  <c:v>2515.6</c:v>
                </c:pt>
                <c:pt idx="6289">
                  <c:v>2516</c:v>
                </c:pt>
                <c:pt idx="6290">
                  <c:v>2516.4</c:v>
                </c:pt>
                <c:pt idx="6291">
                  <c:v>2516.8000000000002</c:v>
                </c:pt>
                <c:pt idx="6292">
                  <c:v>2517.1999999999998</c:v>
                </c:pt>
                <c:pt idx="6293">
                  <c:v>2517.6</c:v>
                </c:pt>
                <c:pt idx="6294">
                  <c:v>2518</c:v>
                </c:pt>
                <c:pt idx="6295">
                  <c:v>2518.4</c:v>
                </c:pt>
                <c:pt idx="6296">
                  <c:v>2518.8000000000002</c:v>
                </c:pt>
                <c:pt idx="6297">
                  <c:v>2519.1999999999998</c:v>
                </c:pt>
                <c:pt idx="6298">
                  <c:v>2519.6</c:v>
                </c:pt>
                <c:pt idx="6299">
                  <c:v>2520</c:v>
                </c:pt>
                <c:pt idx="6300">
                  <c:v>2520.4</c:v>
                </c:pt>
                <c:pt idx="6301">
                  <c:v>2520.8000000000002</c:v>
                </c:pt>
                <c:pt idx="6302">
                  <c:v>2521.1999999999998</c:v>
                </c:pt>
                <c:pt idx="6303">
                  <c:v>2521.6</c:v>
                </c:pt>
                <c:pt idx="6304">
                  <c:v>2522</c:v>
                </c:pt>
                <c:pt idx="6305">
                  <c:v>2522.4</c:v>
                </c:pt>
                <c:pt idx="6306">
                  <c:v>2522.8000000000002</c:v>
                </c:pt>
                <c:pt idx="6307">
                  <c:v>2523.1999999999998</c:v>
                </c:pt>
                <c:pt idx="6308">
                  <c:v>2523.6</c:v>
                </c:pt>
                <c:pt idx="6309">
                  <c:v>2524</c:v>
                </c:pt>
                <c:pt idx="6310">
                  <c:v>2524.4</c:v>
                </c:pt>
                <c:pt idx="6311">
                  <c:v>2524.8000000000002</c:v>
                </c:pt>
                <c:pt idx="6312">
                  <c:v>2525.1999999999998</c:v>
                </c:pt>
                <c:pt idx="6313">
                  <c:v>2525.6</c:v>
                </c:pt>
                <c:pt idx="6314">
                  <c:v>2526</c:v>
                </c:pt>
                <c:pt idx="6315">
                  <c:v>2526.4</c:v>
                </c:pt>
                <c:pt idx="6316">
                  <c:v>2526.8000000000002</c:v>
                </c:pt>
                <c:pt idx="6317">
                  <c:v>2527.1999999999998</c:v>
                </c:pt>
                <c:pt idx="6318">
                  <c:v>2527.6</c:v>
                </c:pt>
                <c:pt idx="6319">
                  <c:v>2528</c:v>
                </c:pt>
                <c:pt idx="6320">
                  <c:v>2528.4</c:v>
                </c:pt>
                <c:pt idx="6321">
                  <c:v>2528.8000000000002</c:v>
                </c:pt>
                <c:pt idx="6322">
                  <c:v>2529.1999999999998</c:v>
                </c:pt>
                <c:pt idx="6323">
                  <c:v>2529.6</c:v>
                </c:pt>
                <c:pt idx="6324">
                  <c:v>2530</c:v>
                </c:pt>
                <c:pt idx="6325">
                  <c:v>2530.4</c:v>
                </c:pt>
                <c:pt idx="6326">
                  <c:v>2530.8000000000002</c:v>
                </c:pt>
                <c:pt idx="6327">
                  <c:v>2531.1999999999998</c:v>
                </c:pt>
                <c:pt idx="6328">
                  <c:v>2531.6</c:v>
                </c:pt>
                <c:pt idx="6329">
                  <c:v>2532</c:v>
                </c:pt>
                <c:pt idx="6330">
                  <c:v>2532.4</c:v>
                </c:pt>
                <c:pt idx="6331">
                  <c:v>2532.8000000000002</c:v>
                </c:pt>
                <c:pt idx="6332">
                  <c:v>2533.1999999999998</c:v>
                </c:pt>
                <c:pt idx="6333">
                  <c:v>2533.6</c:v>
                </c:pt>
                <c:pt idx="6334">
                  <c:v>2534</c:v>
                </c:pt>
                <c:pt idx="6335">
                  <c:v>2534.4</c:v>
                </c:pt>
                <c:pt idx="6336">
                  <c:v>2534.8000000000002</c:v>
                </c:pt>
                <c:pt idx="6337">
                  <c:v>2535.1999999999998</c:v>
                </c:pt>
                <c:pt idx="6338">
                  <c:v>2535.6</c:v>
                </c:pt>
                <c:pt idx="6339">
                  <c:v>2536</c:v>
                </c:pt>
                <c:pt idx="6340">
                  <c:v>2536.4</c:v>
                </c:pt>
                <c:pt idx="6341">
                  <c:v>2536.8000000000002</c:v>
                </c:pt>
                <c:pt idx="6342">
                  <c:v>2537.1999999999998</c:v>
                </c:pt>
                <c:pt idx="6343">
                  <c:v>2537.6</c:v>
                </c:pt>
                <c:pt idx="6344">
                  <c:v>2538</c:v>
                </c:pt>
                <c:pt idx="6345">
                  <c:v>2538.4</c:v>
                </c:pt>
                <c:pt idx="6346">
                  <c:v>2538.8000000000002</c:v>
                </c:pt>
                <c:pt idx="6347">
                  <c:v>2539.1999999999998</c:v>
                </c:pt>
                <c:pt idx="6348">
                  <c:v>2539.6</c:v>
                </c:pt>
                <c:pt idx="6349">
                  <c:v>2540</c:v>
                </c:pt>
                <c:pt idx="6350">
                  <c:v>2540.4</c:v>
                </c:pt>
                <c:pt idx="6351">
                  <c:v>2540.8000000000002</c:v>
                </c:pt>
                <c:pt idx="6352">
                  <c:v>2541.1999999999998</c:v>
                </c:pt>
                <c:pt idx="6353">
                  <c:v>2541.6</c:v>
                </c:pt>
                <c:pt idx="6354">
                  <c:v>2542</c:v>
                </c:pt>
                <c:pt idx="6355">
                  <c:v>2542.4</c:v>
                </c:pt>
                <c:pt idx="6356">
                  <c:v>2542.8000000000002</c:v>
                </c:pt>
                <c:pt idx="6357">
                  <c:v>2543.1999999999998</c:v>
                </c:pt>
                <c:pt idx="6358">
                  <c:v>2543.6</c:v>
                </c:pt>
                <c:pt idx="6359">
                  <c:v>2544</c:v>
                </c:pt>
                <c:pt idx="6360">
                  <c:v>2544.4</c:v>
                </c:pt>
                <c:pt idx="6361">
                  <c:v>2544.8000000000002</c:v>
                </c:pt>
                <c:pt idx="6362">
                  <c:v>2545.1999999999998</c:v>
                </c:pt>
                <c:pt idx="6363">
                  <c:v>2545.6</c:v>
                </c:pt>
                <c:pt idx="6364">
                  <c:v>2546</c:v>
                </c:pt>
                <c:pt idx="6365">
                  <c:v>2546.4</c:v>
                </c:pt>
                <c:pt idx="6366">
                  <c:v>2546.8000000000002</c:v>
                </c:pt>
                <c:pt idx="6367">
                  <c:v>2547.1999999999998</c:v>
                </c:pt>
                <c:pt idx="6368">
                  <c:v>2547.6</c:v>
                </c:pt>
                <c:pt idx="6369">
                  <c:v>2548</c:v>
                </c:pt>
                <c:pt idx="6370">
                  <c:v>2548.4</c:v>
                </c:pt>
                <c:pt idx="6371">
                  <c:v>2548.8000000000002</c:v>
                </c:pt>
                <c:pt idx="6372">
                  <c:v>2549.1999999999998</c:v>
                </c:pt>
                <c:pt idx="6373">
                  <c:v>2549.6</c:v>
                </c:pt>
                <c:pt idx="6374">
                  <c:v>2550</c:v>
                </c:pt>
                <c:pt idx="6375">
                  <c:v>2550.4</c:v>
                </c:pt>
                <c:pt idx="6376">
                  <c:v>2550.8000000000002</c:v>
                </c:pt>
                <c:pt idx="6377">
                  <c:v>2551.1999999999998</c:v>
                </c:pt>
                <c:pt idx="6378">
                  <c:v>2551.6</c:v>
                </c:pt>
                <c:pt idx="6379">
                  <c:v>2552</c:v>
                </c:pt>
                <c:pt idx="6380">
                  <c:v>2552.4</c:v>
                </c:pt>
                <c:pt idx="6381">
                  <c:v>2552.8000000000002</c:v>
                </c:pt>
                <c:pt idx="6382">
                  <c:v>2553.1999999999998</c:v>
                </c:pt>
                <c:pt idx="6383">
                  <c:v>2553.6</c:v>
                </c:pt>
                <c:pt idx="6384">
                  <c:v>2554</c:v>
                </c:pt>
                <c:pt idx="6385">
                  <c:v>2554.4</c:v>
                </c:pt>
                <c:pt idx="6386">
                  <c:v>2554.8000000000002</c:v>
                </c:pt>
                <c:pt idx="6387">
                  <c:v>2555.1999999999998</c:v>
                </c:pt>
                <c:pt idx="6388">
                  <c:v>2555.6</c:v>
                </c:pt>
                <c:pt idx="6389">
                  <c:v>2556</c:v>
                </c:pt>
                <c:pt idx="6390">
                  <c:v>2556.4</c:v>
                </c:pt>
                <c:pt idx="6391">
                  <c:v>2556.8000000000002</c:v>
                </c:pt>
                <c:pt idx="6392">
                  <c:v>2557.1999999999998</c:v>
                </c:pt>
                <c:pt idx="6393">
                  <c:v>2557.6</c:v>
                </c:pt>
                <c:pt idx="6394">
                  <c:v>2558</c:v>
                </c:pt>
                <c:pt idx="6395">
                  <c:v>2558.4</c:v>
                </c:pt>
                <c:pt idx="6396">
                  <c:v>2558.8000000000002</c:v>
                </c:pt>
                <c:pt idx="6397">
                  <c:v>2559.1999999999998</c:v>
                </c:pt>
                <c:pt idx="6398">
                  <c:v>2559.6</c:v>
                </c:pt>
                <c:pt idx="6399">
                  <c:v>2560</c:v>
                </c:pt>
                <c:pt idx="6400">
                  <c:v>2560.4</c:v>
                </c:pt>
                <c:pt idx="6401">
                  <c:v>2560.8000000000002</c:v>
                </c:pt>
                <c:pt idx="6402">
                  <c:v>2561.1999999999998</c:v>
                </c:pt>
                <c:pt idx="6403">
                  <c:v>2561.6</c:v>
                </c:pt>
                <c:pt idx="6404">
                  <c:v>2562</c:v>
                </c:pt>
                <c:pt idx="6405">
                  <c:v>2562.4</c:v>
                </c:pt>
                <c:pt idx="6406">
                  <c:v>2562.8000000000002</c:v>
                </c:pt>
                <c:pt idx="6407">
                  <c:v>2563.1999999999998</c:v>
                </c:pt>
                <c:pt idx="6408">
                  <c:v>2563.6</c:v>
                </c:pt>
                <c:pt idx="6409">
                  <c:v>2564</c:v>
                </c:pt>
                <c:pt idx="6410">
                  <c:v>2564.4</c:v>
                </c:pt>
                <c:pt idx="6411">
                  <c:v>2564.8000000000002</c:v>
                </c:pt>
                <c:pt idx="6412">
                  <c:v>2565.1999999999998</c:v>
                </c:pt>
                <c:pt idx="6413">
                  <c:v>2565.6</c:v>
                </c:pt>
                <c:pt idx="6414">
                  <c:v>2566</c:v>
                </c:pt>
                <c:pt idx="6415">
                  <c:v>2566.4</c:v>
                </c:pt>
                <c:pt idx="6416">
                  <c:v>2566.8000000000002</c:v>
                </c:pt>
                <c:pt idx="6417">
                  <c:v>2567.1999999999998</c:v>
                </c:pt>
                <c:pt idx="6418">
                  <c:v>2567.6</c:v>
                </c:pt>
                <c:pt idx="6419">
                  <c:v>2568</c:v>
                </c:pt>
                <c:pt idx="6420">
                  <c:v>2568.4</c:v>
                </c:pt>
                <c:pt idx="6421">
                  <c:v>2568.8000000000002</c:v>
                </c:pt>
                <c:pt idx="6422">
                  <c:v>2569.1999999999998</c:v>
                </c:pt>
                <c:pt idx="6423">
                  <c:v>2569.6</c:v>
                </c:pt>
                <c:pt idx="6424">
                  <c:v>2570</c:v>
                </c:pt>
                <c:pt idx="6425">
                  <c:v>2570.4</c:v>
                </c:pt>
                <c:pt idx="6426">
                  <c:v>2570.8000000000002</c:v>
                </c:pt>
                <c:pt idx="6427">
                  <c:v>2571.1999999999998</c:v>
                </c:pt>
                <c:pt idx="6428">
                  <c:v>2571.6</c:v>
                </c:pt>
                <c:pt idx="6429">
                  <c:v>2572</c:v>
                </c:pt>
                <c:pt idx="6430">
                  <c:v>2572.4</c:v>
                </c:pt>
                <c:pt idx="6431">
                  <c:v>2572.8000000000002</c:v>
                </c:pt>
                <c:pt idx="6432">
                  <c:v>2573.1999999999998</c:v>
                </c:pt>
                <c:pt idx="6433">
                  <c:v>2573.6</c:v>
                </c:pt>
                <c:pt idx="6434">
                  <c:v>2574</c:v>
                </c:pt>
                <c:pt idx="6435">
                  <c:v>2574.4</c:v>
                </c:pt>
                <c:pt idx="6436">
                  <c:v>2574.8000000000002</c:v>
                </c:pt>
                <c:pt idx="6437">
                  <c:v>2575.1999999999998</c:v>
                </c:pt>
                <c:pt idx="6438">
                  <c:v>2575.6</c:v>
                </c:pt>
                <c:pt idx="6439">
                  <c:v>2576</c:v>
                </c:pt>
                <c:pt idx="6440">
                  <c:v>2576.4</c:v>
                </c:pt>
                <c:pt idx="6441">
                  <c:v>2576.8000000000002</c:v>
                </c:pt>
                <c:pt idx="6442">
                  <c:v>2577.1999999999998</c:v>
                </c:pt>
                <c:pt idx="6443">
                  <c:v>2577.6</c:v>
                </c:pt>
                <c:pt idx="6444">
                  <c:v>2578</c:v>
                </c:pt>
                <c:pt idx="6445">
                  <c:v>2578.4</c:v>
                </c:pt>
                <c:pt idx="6446">
                  <c:v>2578.8000000000002</c:v>
                </c:pt>
                <c:pt idx="6447">
                  <c:v>2579.1999999999998</c:v>
                </c:pt>
                <c:pt idx="6448">
                  <c:v>2579.6</c:v>
                </c:pt>
                <c:pt idx="6449">
                  <c:v>2580</c:v>
                </c:pt>
                <c:pt idx="6450">
                  <c:v>2580.4</c:v>
                </c:pt>
                <c:pt idx="6451">
                  <c:v>2580.8000000000002</c:v>
                </c:pt>
                <c:pt idx="6452">
                  <c:v>2581.1999999999998</c:v>
                </c:pt>
                <c:pt idx="6453">
                  <c:v>2581.6</c:v>
                </c:pt>
                <c:pt idx="6454">
                  <c:v>2582</c:v>
                </c:pt>
                <c:pt idx="6455">
                  <c:v>2582.4</c:v>
                </c:pt>
                <c:pt idx="6456">
                  <c:v>2582.8000000000002</c:v>
                </c:pt>
                <c:pt idx="6457">
                  <c:v>2583.1999999999998</c:v>
                </c:pt>
                <c:pt idx="6458">
                  <c:v>2583.6</c:v>
                </c:pt>
                <c:pt idx="6459">
                  <c:v>2584</c:v>
                </c:pt>
                <c:pt idx="6460">
                  <c:v>2584.4</c:v>
                </c:pt>
                <c:pt idx="6461">
                  <c:v>2584.8000000000002</c:v>
                </c:pt>
                <c:pt idx="6462">
                  <c:v>2585.1999999999998</c:v>
                </c:pt>
                <c:pt idx="6463">
                  <c:v>2585.6</c:v>
                </c:pt>
                <c:pt idx="6464">
                  <c:v>2586</c:v>
                </c:pt>
                <c:pt idx="6465">
                  <c:v>2586.4</c:v>
                </c:pt>
                <c:pt idx="6466">
                  <c:v>2586.8000000000002</c:v>
                </c:pt>
                <c:pt idx="6467">
                  <c:v>2587.1999999999998</c:v>
                </c:pt>
                <c:pt idx="6468">
                  <c:v>2587.6</c:v>
                </c:pt>
                <c:pt idx="6469">
                  <c:v>2588</c:v>
                </c:pt>
                <c:pt idx="6470">
                  <c:v>2588.4</c:v>
                </c:pt>
                <c:pt idx="6471">
                  <c:v>2588.8000000000002</c:v>
                </c:pt>
                <c:pt idx="6472">
                  <c:v>2589.1999999999998</c:v>
                </c:pt>
                <c:pt idx="6473">
                  <c:v>2589.6</c:v>
                </c:pt>
                <c:pt idx="6474">
                  <c:v>2590</c:v>
                </c:pt>
                <c:pt idx="6475">
                  <c:v>2590.4</c:v>
                </c:pt>
                <c:pt idx="6476">
                  <c:v>2590.8000000000002</c:v>
                </c:pt>
                <c:pt idx="6477">
                  <c:v>2591.1999999999998</c:v>
                </c:pt>
                <c:pt idx="6478">
                  <c:v>2591.6</c:v>
                </c:pt>
                <c:pt idx="6479">
                  <c:v>2592</c:v>
                </c:pt>
                <c:pt idx="6480">
                  <c:v>2592.4</c:v>
                </c:pt>
                <c:pt idx="6481">
                  <c:v>2592.8000000000002</c:v>
                </c:pt>
                <c:pt idx="6482">
                  <c:v>2593.1999999999998</c:v>
                </c:pt>
                <c:pt idx="6483">
                  <c:v>2593.6</c:v>
                </c:pt>
                <c:pt idx="6484">
                  <c:v>2594</c:v>
                </c:pt>
                <c:pt idx="6485">
                  <c:v>2594.4</c:v>
                </c:pt>
                <c:pt idx="6486">
                  <c:v>2594.8000000000002</c:v>
                </c:pt>
                <c:pt idx="6487">
                  <c:v>2595.1999999999998</c:v>
                </c:pt>
                <c:pt idx="6488">
                  <c:v>2595.6</c:v>
                </c:pt>
                <c:pt idx="6489">
                  <c:v>2596</c:v>
                </c:pt>
                <c:pt idx="6490">
                  <c:v>2596.4</c:v>
                </c:pt>
                <c:pt idx="6491">
                  <c:v>2596.8000000000002</c:v>
                </c:pt>
                <c:pt idx="6492">
                  <c:v>2597.1999999999998</c:v>
                </c:pt>
                <c:pt idx="6493">
                  <c:v>2597.6</c:v>
                </c:pt>
                <c:pt idx="6494">
                  <c:v>2598</c:v>
                </c:pt>
                <c:pt idx="6495">
                  <c:v>2598.4</c:v>
                </c:pt>
                <c:pt idx="6496">
                  <c:v>2598.8000000000002</c:v>
                </c:pt>
                <c:pt idx="6497">
                  <c:v>2599.1999999999998</c:v>
                </c:pt>
                <c:pt idx="6498">
                  <c:v>2599.6</c:v>
                </c:pt>
                <c:pt idx="6499">
                  <c:v>2600</c:v>
                </c:pt>
                <c:pt idx="6500">
                  <c:v>2600.4</c:v>
                </c:pt>
                <c:pt idx="6501">
                  <c:v>2600.8000000000002</c:v>
                </c:pt>
                <c:pt idx="6502">
                  <c:v>2601.1999999999998</c:v>
                </c:pt>
                <c:pt idx="6503">
                  <c:v>2601.6</c:v>
                </c:pt>
                <c:pt idx="6504">
                  <c:v>2602</c:v>
                </c:pt>
                <c:pt idx="6505">
                  <c:v>2602.4</c:v>
                </c:pt>
                <c:pt idx="6506">
                  <c:v>2602.8000000000002</c:v>
                </c:pt>
                <c:pt idx="6507">
                  <c:v>2603.1999999999998</c:v>
                </c:pt>
                <c:pt idx="6508">
                  <c:v>2603.6</c:v>
                </c:pt>
                <c:pt idx="6509">
                  <c:v>2604</c:v>
                </c:pt>
                <c:pt idx="6510">
                  <c:v>2604.4</c:v>
                </c:pt>
                <c:pt idx="6511">
                  <c:v>2604.8000000000002</c:v>
                </c:pt>
                <c:pt idx="6512">
                  <c:v>2605.1999999999998</c:v>
                </c:pt>
                <c:pt idx="6513">
                  <c:v>2605.6</c:v>
                </c:pt>
                <c:pt idx="6514">
                  <c:v>2606</c:v>
                </c:pt>
                <c:pt idx="6515">
                  <c:v>2606.4</c:v>
                </c:pt>
                <c:pt idx="6516">
                  <c:v>2606.8000000000002</c:v>
                </c:pt>
                <c:pt idx="6517">
                  <c:v>2607.1999999999998</c:v>
                </c:pt>
                <c:pt idx="6518">
                  <c:v>2607.6</c:v>
                </c:pt>
                <c:pt idx="6519">
                  <c:v>2608</c:v>
                </c:pt>
                <c:pt idx="6520">
                  <c:v>2608.4</c:v>
                </c:pt>
                <c:pt idx="6521">
                  <c:v>2608.8000000000002</c:v>
                </c:pt>
                <c:pt idx="6522">
                  <c:v>2609.1999999999998</c:v>
                </c:pt>
                <c:pt idx="6523">
                  <c:v>2609.6</c:v>
                </c:pt>
                <c:pt idx="6524">
                  <c:v>2610</c:v>
                </c:pt>
                <c:pt idx="6525">
                  <c:v>2610.4</c:v>
                </c:pt>
                <c:pt idx="6526">
                  <c:v>2610.8000000000002</c:v>
                </c:pt>
                <c:pt idx="6527">
                  <c:v>2611.1999999999998</c:v>
                </c:pt>
                <c:pt idx="6528">
                  <c:v>2611.6</c:v>
                </c:pt>
                <c:pt idx="6529">
                  <c:v>2612</c:v>
                </c:pt>
                <c:pt idx="6530">
                  <c:v>2612.4</c:v>
                </c:pt>
                <c:pt idx="6531">
                  <c:v>2612.8000000000002</c:v>
                </c:pt>
                <c:pt idx="6532">
                  <c:v>2613.1999999999998</c:v>
                </c:pt>
                <c:pt idx="6533">
                  <c:v>2613.6</c:v>
                </c:pt>
                <c:pt idx="6534">
                  <c:v>2614</c:v>
                </c:pt>
                <c:pt idx="6535">
                  <c:v>2614.4</c:v>
                </c:pt>
                <c:pt idx="6536">
                  <c:v>2614.8000000000002</c:v>
                </c:pt>
                <c:pt idx="6537">
                  <c:v>2615.1999999999998</c:v>
                </c:pt>
                <c:pt idx="6538">
                  <c:v>2615.6</c:v>
                </c:pt>
                <c:pt idx="6539">
                  <c:v>2616</c:v>
                </c:pt>
                <c:pt idx="6540">
                  <c:v>2616.4</c:v>
                </c:pt>
                <c:pt idx="6541">
                  <c:v>2616.8000000000002</c:v>
                </c:pt>
                <c:pt idx="6542">
                  <c:v>2617.1999999999998</c:v>
                </c:pt>
                <c:pt idx="6543">
                  <c:v>2617.6</c:v>
                </c:pt>
                <c:pt idx="6544">
                  <c:v>2618</c:v>
                </c:pt>
                <c:pt idx="6545">
                  <c:v>2618.4</c:v>
                </c:pt>
                <c:pt idx="6546">
                  <c:v>2618.8000000000002</c:v>
                </c:pt>
                <c:pt idx="6547">
                  <c:v>2619.1999999999998</c:v>
                </c:pt>
                <c:pt idx="6548">
                  <c:v>2619.6</c:v>
                </c:pt>
                <c:pt idx="6549">
                  <c:v>2620</c:v>
                </c:pt>
                <c:pt idx="6550">
                  <c:v>2620.4</c:v>
                </c:pt>
                <c:pt idx="6551">
                  <c:v>2620.8000000000002</c:v>
                </c:pt>
                <c:pt idx="6552">
                  <c:v>2621.1999999999998</c:v>
                </c:pt>
                <c:pt idx="6553">
                  <c:v>2621.6</c:v>
                </c:pt>
                <c:pt idx="6554">
                  <c:v>2622</c:v>
                </c:pt>
                <c:pt idx="6555">
                  <c:v>2622.4</c:v>
                </c:pt>
                <c:pt idx="6556">
                  <c:v>2622.8</c:v>
                </c:pt>
                <c:pt idx="6557">
                  <c:v>2623.2</c:v>
                </c:pt>
                <c:pt idx="6558">
                  <c:v>2623.6</c:v>
                </c:pt>
                <c:pt idx="6559">
                  <c:v>2624</c:v>
                </c:pt>
                <c:pt idx="6560">
                  <c:v>2624.4</c:v>
                </c:pt>
                <c:pt idx="6561">
                  <c:v>2624.8</c:v>
                </c:pt>
                <c:pt idx="6562">
                  <c:v>2625.2</c:v>
                </c:pt>
                <c:pt idx="6563">
                  <c:v>2625.6</c:v>
                </c:pt>
                <c:pt idx="6564">
                  <c:v>2626</c:v>
                </c:pt>
                <c:pt idx="6565">
                  <c:v>2626.4</c:v>
                </c:pt>
                <c:pt idx="6566">
                  <c:v>2626.8</c:v>
                </c:pt>
                <c:pt idx="6567">
                  <c:v>2627.2</c:v>
                </c:pt>
                <c:pt idx="6568">
                  <c:v>2627.6</c:v>
                </c:pt>
                <c:pt idx="6569">
                  <c:v>2628</c:v>
                </c:pt>
                <c:pt idx="6570">
                  <c:v>2628.4</c:v>
                </c:pt>
                <c:pt idx="6571">
                  <c:v>2628.8</c:v>
                </c:pt>
                <c:pt idx="6572">
                  <c:v>2629.2</c:v>
                </c:pt>
                <c:pt idx="6573">
                  <c:v>2629.6</c:v>
                </c:pt>
                <c:pt idx="6574">
                  <c:v>2630</c:v>
                </c:pt>
                <c:pt idx="6575">
                  <c:v>2630.4</c:v>
                </c:pt>
                <c:pt idx="6576">
                  <c:v>2630.8</c:v>
                </c:pt>
                <c:pt idx="6577">
                  <c:v>2631.2</c:v>
                </c:pt>
                <c:pt idx="6578">
                  <c:v>2631.6</c:v>
                </c:pt>
                <c:pt idx="6579">
                  <c:v>2632</c:v>
                </c:pt>
                <c:pt idx="6580">
                  <c:v>2632.4</c:v>
                </c:pt>
                <c:pt idx="6581">
                  <c:v>2632.8</c:v>
                </c:pt>
                <c:pt idx="6582">
                  <c:v>2633.2</c:v>
                </c:pt>
                <c:pt idx="6583">
                  <c:v>2633.6</c:v>
                </c:pt>
                <c:pt idx="6584">
                  <c:v>2634</c:v>
                </c:pt>
                <c:pt idx="6585">
                  <c:v>2634.4</c:v>
                </c:pt>
                <c:pt idx="6586">
                  <c:v>2634.8</c:v>
                </c:pt>
                <c:pt idx="6587">
                  <c:v>2635.2</c:v>
                </c:pt>
                <c:pt idx="6588">
                  <c:v>2635.6</c:v>
                </c:pt>
                <c:pt idx="6589">
                  <c:v>2636</c:v>
                </c:pt>
                <c:pt idx="6590">
                  <c:v>2636.4</c:v>
                </c:pt>
                <c:pt idx="6591">
                  <c:v>2636.8</c:v>
                </c:pt>
                <c:pt idx="6592">
                  <c:v>2637.2</c:v>
                </c:pt>
                <c:pt idx="6593">
                  <c:v>2637.6</c:v>
                </c:pt>
                <c:pt idx="6594">
                  <c:v>2638</c:v>
                </c:pt>
                <c:pt idx="6595">
                  <c:v>2638.4</c:v>
                </c:pt>
                <c:pt idx="6596">
                  <c:v>2638.8</c:v>
                </c:pt>
                <c:pt idx="6597">
                  <c:v>2639.2</c:v>
                </c:pt>
                <c:pt idx="6598">
                  <c:v>2639.6</c:v>
                </c:pt>
                <c:pt idx="6599">
                  <c:v>2640</c:v>
                </c:pt>
                <c:pt idx="6600">
                  <c:v>2640.4</c:v>
                </c:pt>
                <c:pt idx="6601">
                  <c:v>2640.8</c:v>
                </c:pt>
                <c:pt idx="6602">
                  <c:v>2641.2</c:v>
                </c:pt>
                <c:pt idx="6603">
                  <c:v>2641.6</c:v>
                </c:pt>
                <c:pt idx="6604">
                  <c:v>2642</c:v>
                </c:pt>
                <c:pt idx="6605">
                  <c:v>2642.4</c:v>
                </c:pt>
                <c:pt idx="6606">
                  <c:v>2642.8</c:v>
                </c:pt>
                <c:pt idx="6607">
                  <c:v>2643.2</c:v>
                </c:pt>
                <c:pt idx="6608">
                  <c:v>2643.6</c:v>
                </c:pt>
                <c:pt idx="6609">
                  <c:v>2644</c:v>
                </c:pt>
                <c:pt idx="6610">
                  <c:v>2644.4</c:v>
                </c:pt>
                <c:pt idx="6611">
                  <c:v>2644.8</c:v>
                </c:pt>
                <c:pt idx="6612">
                  <c:v>2645.2</c:v>
                </c:pt>
                <c:pt idx="6613">
                  <c:v>2645.6</c:v>
                </c:pt>
                <c:pt idx="6614">
                  <c:v>2646</c:v>
                </c:pt>
                <c:pt idx="6615">
                  <c:v>2646.4</c:v>
                </c:pt>
                <c:pt idx="6616">
                  <c:v>2646.8</c:v>
                </c:pt>
                <c:pt idx="6617">
                  <c:v>2647.2</c:v>
                </c:pt>
                <c:pt idx="6618">
                  <c:v>2647.6</c:v>
                </c:pt>
                <c:pt idx="6619">
                  <c:v>2648</c:v>
                </c:pt>
                <c:pt idx="6620">
                  <c:v>2648.4</c:v>
                </c:pt>
                <c:pt idx="6621">
                  <c:v>2648.8</c:v>
                </c:pt>
                <c:pt idx="6622">
                  <c:v>2649.2</c:v>
                </c:pt>
                <c:pt idx="6623">
                  <c:v>2649.6</c:v>
                </c:pt>
                <c:pt idx="6624">
                  <c:v>2650</c:v>
                </c:pt>
                <c:pt idx="6625">
                  <c:v>2650.4</c:v>
                </c:pt>
                <c:pt idx="6626">
                  <c:v>2650.8</c:v>
                </c:pt>
                <c:pt idx="6627">
                  <c:v>2651.2</c:v>
                </c:pt>
                <c:pt idx="6628">
                  <c:v>2651.6</c:v>
                </c:pt>
                <c:pt idx="6629">
                  <c:v>2652</c:v>
                </c:pt>
                <c:pt idx="6630">
                  <c:v>2652.4</c:v>
                </c:pt>
                <c:pt idx="6631">
                  <c:v>2652.8</c:v>
                </c:pt>
                <c:pt idx="6632">
                  <c:v>2653.2</c:v>
                </c:pt>
                <c:pt idx="6633">
                  <c:v>2653.6</c:v>
                </c:pt>
                <c:pt idx="6634">
                  <c:v>2654</c:v>
                </c:pt>
                <c:pt idx="6635">
                  <c:v>2654.4</c:v>
                </c:pt>
                <c:pt idx="6636">
                  <c:v>2654.8</c:v>
                </c:pt>
                <c:pt idx="6637">
                  <c:v>2655.2</c:v>
                </c:pt>
                <c:pt idx="6638">
                  <c:v>2655.6</c:v>
                </c:pt>
                <c:pt idx="6639">
                  <c:v>2656</c:v>
                </c:pt>
                <c:pt idx="6640">
                  <c:v>2656.4</c:v>
                </c:pt>
                <c:pt idx="6641">
                  <c:v>2656.8</c:v>
                </c:pt>
                <c:pt idx="6642">
                  <c:v>2657.2</c:v>
                </c:pt>
                <c:pt idx="6643">
                  <c:v>2657.6</c:v>
                </c:pt>
                <c:pt idx="6644">
                  <c:v>2658</c:v>
                </c:pt>
                <c:pt idx="6645">
                  <c:v>2658.4</c:v>
                </c:pt>
                <c:pt idx="6646">
                  <c:v>2658.8</c:v>
                </c:pt>
                <c:pt idx="6647">
                  <c:v>2659.2</c:v>
                </c:pt>
                <c:pt idx="6648">
                  <c:v>2659.6</c:v>
                </c:pt>
                <c:pt idx="6649">
                  <c:v>2660</c:v>
                </c:pt>
                <c:pt idx="6650">
                  <c:v>2660.4</c:v>
                </c:pt>
                <c:pt idx="6651">
                  <c:v>2660.8</c:v>
                </c:pt>
                <c:pt idx="6652">
                  <c:v>2661.2</c:v>
                </c:pt>
                <c:pt idx="6653">
                  <c:v>2661.6</c:v>
                </c:pt>
                <c:pt idx="6654">
                  <c:v>2662</c:v>
                </c:pt>
                <c:pt idx="6655">
                  <c:v>2662.4</c:v>
                </c:pt>
                <c:pt idx="6656">
                  <c:v>2662.8</c:v>
                </c:pt>
                <c:pt idx="6657">
                  <c:v>2663.2</c:v>
                </c:pt>
                <c:pt idx="6658">
                  <c:v>2663.6</c:v>
                </c:pt>
                <c:pt idx="6659">
                  <c:v>2664</c:v>
                </c:pt>
                <c:pt idx="6660">
                  <c:v>2664.4</c:v>
                </c:pt>
                <c:pt idx="6661">
                  <c:v>2664.8</c:v>
                </c:pt>
                <c:pt idx="6662">
                  <c:v>2665.2</c:v>
                </c:pt>
                <c:pt idx="6663">
                  <c:v>2665.6</c:v>
                </c:pt>
                <c:pt idx="6664">
                  <c:v>2666</c:v>
                </c:pt>
                <c:pt idx="6665">
                  <c:v>2666.4</c:v>
                </c:pt>
                <c:pt idx="6666">
                  <c:v>2666.8</c:v>
                </c:pt>
                <c:pt idx="6667">
                  <c:v>2667.2</c:v>
                </c:pt>
                <c:pt idx="6668">
                  <c:v>2667.6</c:v>
                </c:pt>
                <c:pt idx="6669">
                  <c:v>2668</c:v>
                </c:pt>
                <c:pt idx="6670">
                  <c:v>2668.4</c:v>
                </c:pt>
                <c:pt idx="6671">
                  <c:v>2668.8</c:v>
                </c:pt>
                <c:pt idx="6672">
                  <c:v>2669.2</c:v>
                </c:pt>
                <c:pt idx="6673">
                  <c:v>2669.6</c:v>
                </c:pt>
                <c:pt idx="6674">
                  <c:v>2670</c:v>
                </c:pt>
                <c:pt idx="6675">
                  <c:v>2670.4</c:v>
                </c:pt>
                <c:pt idx="6676">
                  <c:v>2670.8</c:v>
                </c:pt>
                <c:pt idx="6677">
                  <c:v>2671.2</c:v>
                </c:pt>
                <c:pt idx="6678">
                  <c:v>2671.6</c:v>
                </c:pt>
                <c:pt idx="6679">
                  <c:v>2672</c:v>
                </c:pt>
                <c:pt idx="6680">
                  <c:v>2672.4</c:v>
                </c:pt>
                <c:pt idx="6681">
                  <c:v>2672.8</c:v>
                </c:pt>
                <c:pt idx="6682">
                  <c:v>2673.2</c:v>
                </c:pt>
                <c:pt idx="6683">
                  <c:v>2673.6</c:v>
                </c:pt>
                <c:pt idx="6684">
                  <c:v>2674</c:v>
                </c:pt>
                <c:pt idx="6685">
                  <c:v>2674.4</c:v>
                </c:pt>
                <c:pt idx="6686">
                  <c:v>2674.8</c:v>
                </c:pt>
                <c:pt idx="6687">
                  <c:v>2675.2</c:v>
                </c:pt>
                <c:pt idx="6688">
                  <c:v>2675.6</c:v>
                </c:pt>
                <c:pt idx="6689">
                  <c:v>2676</c:v>
                </c:pt>
                <c:pt idx="6690">
                  <c:v>2676.4</c:v>
                </c:pt>
                <c:pt idx="6691">
                  <c:v>2676.8</c:v>
                </c:pt>
                <c:pt idx="6692">
                  <c:v>2677.2</c:v>
                </c:pt>
                <c:pt idx="6693">
                  <c:v>2677.6</c:v>
                </c:pt>
                <c:pt idx="6694">
                  <c:v>2678</c:v>
                </c:pt>
                <c:pt idx="6695">
                  <c:v>2678.4</c:v>
                </c:pt>
                <c:pt idx="6696">
                  <c:v>2678.8</c:v>
                </c:pt>
                <c:pt idx="6697">
                  <c:v>2679.2</c:v>
                </c:pt>
                <c:pt idx="6698">
                  <c:v>2679.6</c:v>
                </c:pt>
                <c:pt idx="6699">
                  <c:v>2680</c:v>
                </c:pt>
                <c:pt idx="6700">
                  <c:v>2680.4</c:v>
                </c:pt>
                <c:pt idx="6701">
                  <c:v>2680.8</c:v>
                </c:pt>
                <c:pt idx="6702">
                  <c:v>2681.2</c:v>
                </c:pt>
                <c:pt idx="6703">
                  <c:v>2681.6</c:v>
                </c:pt>
                <c:pt idx="6704">
                  <c:v>2682</c:v>
                </c:pt>
                <c:pt idx="6705">
                  <c:v>2682.4</c:v>
                </c:pt>
                <c:pt idx="6706">
                  <c:v>2682.8</c:v>
                </c:pt>
                <c:pt idx="6707">
                  <c:v>2683.2</c:v>
                </c:pt>
                <c:pt idx="6708">
                  <c:v>2683.6</c:v>
                </c:pt>
                <c:pt idx="6709">
                  <c:v>2684</c:v>
                </c:pt>
                <c:pt idx="6710">
                  <c:v>2684.4</c:v>
                </c:pt>
                <c:pt idx="6711">
                  <c:v>2684.8</c:v>
                </c:pt>
                <c:pt idx="6712">
                  <c:v>2685.2</c:v>
                </c:pt>
                <c:pt idx="6713">
                  <c:v>2685.6</c:v>
                </c:pt>
                <c:pt idx="6714">
                  <c:v>2686</c:v>
                </c:pt>
                <c:pt idx="6715">
                  <c:v>2686.4</c:v>
                </c:pt>
                <c:pt idx="6716">
                  <c:v>2686.8</c:v>
                </c:pt>
                <c:pt idx="6717">
                  <c:v>2687.2</c:v>
                </c:pt>
                <c:pt idx="6718">
                  <c:v>2687.6</c:v>
                </c:pt>
                <c:pt idx="6719">
                  <c:v>2688</c:v>
                </c:pt>
                <c:pt idx="6720">
                  <c:v>2688.4</c:v>
                </c:pt>
                <c:pt idx="6721">
                  <c:v>2688.8</c:v>
                </c:pt>
                <c:pt idx="6722">
                  <c:v>2689.2</c:v>
                </c:pt>
                <c:pt idx="6723">
                  <c:v>2689.6</c:v>
                </c:pt>
                <c:pt idx="6724">
                  <c:v>2690</c:v>
                </c:pt>
                <c:pt idx="6725">
                  <c:v>2690.4</c:v>
                </c:pt>
                <c:pt idx="6726">
                  <c:v>2690.8</c:v>
                </c:pt>
                <c:pt idx="6727">
                  <c:v>2691.2</c:v>
                </c:pt>
                <c:pt idx="6728">
                  <c:v>2691.6</c:v>
                </c:pt>
                <c:pt idx="6729">
                  <c:v>2692</c:v>
                </c:pt>
                <c:pt idx="6730">
                  <c:v>2692.4</c:v>
                </c:pt>
                <c:pt idx="6731">
                  <c:v>2692.8</c:v>
                </c:pt>
                <c:pt idx="6732">
                  <c:v>2693.2</c:v>
                </c:pt>
                <c:pt idx="6733">
                  <c:v>2693.6</c:v>
                </c:pt>
                <c:pt idx="6734">
                  <c:v>2694</c:v>
                </c:pt>
                <c:pt idx="6735">
                  <c:v>2694.4</c:v>
                </c:pt>
                <c:pt idx="6736">
                  <c:v>2694.8</c:v>
                </c:pt>
                <c:pt idx="6737">
                  <c:v>2695.2</c:v>
                </c:pt>
                <c:pt idx="6738">
                  <c:v>2695.6</c:v>
                </c:pt>
                <c:pt idx="6739">
                  <c:v>2696</c:v>
                </c:pt>
                <c:pt idx="6740">
                  <c:v>2696.4</c:v>
                </c:pt>
                <c:pt idx="6741">
                  <c:v>2696.8</c:v>
                </c:pt>
                <c:pt idx="6742">
                  <c:v>2697.2</c:v>
                </c:pt>
                <c:pt idx="6743">
                  <c:v>2697.6</c:v>
                </c:pt>
                <c:pt idx="6744">
                  <c:v>2698</c:v>
                </c:pt>
                <c:pt idx="6745">
                  <c:v>2698.4</c:v>
                </c:pt>
                <c:pt idx="6746">
                  <c:v>2698.8</c:v>
                </c:pt>
                <c:pt idx="6747">
                  <c:v>2699.2</c:v>
                </c:pt>
                <c:pt idx="6748">
                  <c:v>2699.6</c:v>
                </c:pt>
                <c:pt idx="6749">
                  <c:v>2700</c:v>
                </c:pt>
                <c:pt idx="6750">
                  <c:v>2700.4</c:v>
                </c:pt>
                <c:pt idx="6751">
                  <c:v>2700.8</c:v>
                </c:pt>
                <c:pt idx="6752">
                  <c:v>2701.2</c:v>
                </c:pt>
                <c:pt idx="6753">
                  <c:v>2701.6</c:v>
                </c:pt>
                <c:pt idx="6754">
                  <c:v>2702</c:v>
                </c:pt>
                <c:pt idx="6755">
                  <c:v>2702.4</c:v>
                </c:pt>
                <c:pt idx="6756">
                  <c:v>2702.8</c:v>
                </c:pt>
                <c:pt idx="6757">
                  <c:v>2703.2</c:v>
                </c:pt>
                <c:pt idx="6758">
                  <c:v>2703.6</c:v>
                </c:pt>
                <c:pt idx="6759">
                  <c:v>2704</c:v>
                </c:pt>
                <c:pt idx="6760">
                  <c:v>2704.4</c:v>
                </c:pt>
                <c:pt idx="6761">
                  <c:v>2704.8</c:v>
                </c:pt>
                <c:pt idx="6762">
                  <c:v>2705.2</c:v>
                </c:pt>
                <c:pt idx="6763">
                  <c:v>2705.6</c:v>
                </c:pt>
                <c:pt idx="6764">
                  <c:v>2706</c:v>
                </c:pt>
                <c:pt idx="6765">
                  <c:v>2706.4</c:v>
                </c:pt>
                <c:pt idx="6766">
                  <c:v>2706.8</c:v>
                </c:pt>
                <c:pt idx="6767">
                  <c:v>2707.2</c:v>
                </c:pt>
                <c:pt idx="6768">
                  <c:v>2707.6</c:v>
                </c:pt>
                <c:pt idx="6769">
                  <c:v>2708</c:v>
                </c:pt>
                <c:pt idx="6770">
                  <c:v>2708.4</c:v>
                </c:pt>
                <c:pt idx="6771">
                  <c:v>2708.8</c:v>
                </c:pt>
                <c:pt idx="6772">
                  <c:v>2709.2</c:v>
                </c:pt>
                <c:pt idx="6773">
                  <c:v>2709.6</c:v>
                </c:pt>
                <c:pt idx="6774">
                  <c:v>2710</c:v>
                </c:pt>
                <c:pt idx="6775">
                  <c:v>2710.4</c:v>
                </c:pt>
                <c:pt idx="6776">
                  <c:v>2710.8</c:v>
                </c:pt>
                <c:pt idx="6777">
                  <c:v>2711.2</c:v>
                </c:pt>
                <c:pt idx="6778">
                  <c:v>2711.6</c:v>
                </c:pt>
                <c:pt idx="6779">
                  <c:v>2712</c:v>
                </c:pt>
                <c:pt idx="6780">
                  <c:v>2712.4</c:v>
                </c:pt>
                <c:pt idx="6781">
                  <c:v>2712.8</c:v>
                </c:pt>
                <c:pt idx="6782">
                  <c:v>2713.2</c:v>
                </c:pt>
                <c:pt idx="6783">
                  <c:v>2713.6</c:v>
                </c:pt>
                <c:pt idx="6784">
                  <c:v>2714</c:v>
                </c:pt>
                <c:pt idx="6785">
                  <c:v>2714.4</c:v>
                </c:pt>
                <c:pt idx="6786">
                  <c:v>2714.8</c:v>
                </c:pt>
                <c:pt idx="6787">
                  <c:v>2715.2</c:v>
                </c:pt>
                <c:pt idx="6788">
                  <c:v>2715.6</c:v>
                </c:pt>
                <c:pt idx="6789">
                  <c:v>2716</c:v>
                </c:pt>
                <c:pt idx="6790">
                  <c:v>2716.4</c:v>
                </c:pt>
                <c:pt idx="6791">
                  <c:v>2716.8</c:v>
                </c:pt>
                <c:pt idx="6792">
                  <c:v>2717.2</c:v>
                </c:pt>
                <c:pt idx="6793">
                  <c:v>2717.6</c:v>
                </c:pt>
                <c:pt idx="6794">
                  <c:v>2718</c:v>
                </c:pt>
                <c:pt idx="6795">
                  <c:v>2718.4</c:v>
                </c:pt>
                <c:pt idx="6796">
                  <c:v>2718.8</c:v>
                </c:pt>
                <c:pt idx="6797">
                  <c:v>2719.2</c:v>
                </c:pt>
                <c:pt idx="6798">
                  <c:v>2719.6</c:v>
                </c:pt>
                <c:pt idx="6799">
                  <c:v>2720</c:v>
                </c:pt>
                <c:pt idx="6800">
                  <c:v>2720.4</c:v>
                </c:pt>
                <c:pt idx="6801">
                  <c:v>2720.8</c:v>
                </c:pt>
                <c:pt idx="6802">
                  <c:v>2721.2</c:v>
                </c:pt>
                <c:pt idx="6803">
                  <c:v>2721.6</c:v>
                </c:pt>
                <c:pt idx="6804">
                  <c:v>2722</c:v>
                </c:pt>
                <c:pt idx="6805">
                  <c:v>2722.4</c:v>
                </c:pt>
                <c:pt idx="6806">
                  <c:v>2722.8</c:v>
                </c:pt>
                <c:pt idx="6807">
                  <c:v>2723.2</c:v>
                </c:pt>
                <c:pt idx="6808">
                  <c:v>2723.6</c:v>
                </c:pt>
                <c:pt idx="6809">
                  <c:v>2724</c:v>
                </c:pt>
                <c:pt idx="6810">
                  <c:v>2724.4</c:v>
                </c:pt>
                <c:pt idx="6811">
                  <c:v>2724.8</c:v>
                </c:pt>
                <c:pt idx="6812">
                  <c:v>2725.2</c:v>
                </c:pt>
                <c:pt idx="6813">
                  <c:v>2725.6</c:v>
                </c:pt>
                <c:pt idx="6814">
                  <c:v>2726</c:v>
                </c:pt>
                <c:pt idx="6815">
                  <c:v>2726.4</c:v>
                </c:pt>
                <c:pt idx="6816">
                  <c:v>2726.8</c:v>
                </c:pt>
                <c:pt idx="6817">
                  <c:v>2727.2</c:v>
                </c:pt>
                <c:pt idx="6818">
                  <c:v>2727.6</c:v>
                </c:pt>
                <c:pt idx="6819">
                  <c:v>2728</c:v>
                </c:pt>
                <c:pt idx="6820">
                  <c:v>2728.4</c:v>
                </c:pt>
                <c:pt idx="6821">
                  <c:v>2728.8</c:v>
                </c:pt>
                <c:pt idx="6822">
                  <c:v>2729.2</c:v>
                </c:pt>
                <c:pt idx="6823">
                  <c:v>2729.6</c:v>
                </c:pt>
                <c:pt idx="6824">
                  <c:v>2730</c:v>
                </c:pt>
                <c:pt idx="6825">
                  <c:v>2730.4</c:v>
                </c:pt>
                <c:pt idx="6826">
                  <c:v>2730.8</c:v>
                </c:pt>
                <c:pt idx="6827">
                  <c:v>2731.2</c:v>
                </c:pt>
                <c:pt idx="6828">
                  <c:v>2731.6</c:v>
                </c:pt>
                <c:pt idx="6829">
                  <c:v>2732</c:v>
                </c:pt>
                <c:pt idx="6830">
                  <c:v>2732.4</c:v>
                </c:pt>
                <c:pt idx="6831">
                  <c:v>2732.8</c:v>
                </c:pt>
                <c:pt idx="6832">
                  <c:v>2733.2</c:v>
                </c:pt>
                <c:pt idx="6833">
                  <c:v>2733.6</c:v>
                </c:pt>
                <c:pt idx="6834">
                  <c:v>2734</c:v>
                </c:pt>
                <c:pt idx="6835">
                  <c:v>2734.4</c:v>
                </c:pt>
                <c:pt idx="6836">
                  <c:v>2734.8</c:v>
                </c:pt>
                <c:pt idx="6837">
                  <c:v>2735.2</c:v>
                </c:pt>
                <c:pt idx="6838">
                  <c:v>2735.6</c:v>
                </c:pt>
                <c:pt idx="6839">
                  <c:v>2736</c:v>
                </c:pt>
                <c:pt idx="6840">
                  <c:v>2736.4</c:v>
                </c:pt>
                <c:pt idx="6841">
                  <c:v>2736.8</c:v>
                </c:pt>
                <c:pt idx="6842">
                  <c:v>2737.2</c:v>
                </c:pt>
                <c:pt idx="6843">
                  <c:v>2737.6</c:v>
                </c:pt>
                <c:pt idx="6844">
                  <c:v>2738</c:v>
                </c:pt>
                <c:pt idx="6845">
                  <c:v>2738.4</c:v>
                </c:pt>
                <c:pt idx="6846">
                  <c:v>2738.8</c:v>
                </c:pt>
                <c:pt idx="6847">
                  <c:v>2739.2</c:v>
                </c:pt>
                <c:pt idx="6848">
                  <c:v>2739.6</c:v>
                </c:pt>
                <c:pt idx="6849">
                  <c:v>2740</c:v>
                </c:pt>
                <c:pt idx="6850">
                  <c:v>2740.4</c:v>
                </c:pt>
                <c:pt idx="6851">
                  <c:v>2740.8</c:v>
                </c:pt>
                <c:pt idx="6852">
                  <c:v>2741.2</c:v>
                </c:pt>
                <c:pt idx="6853">
                  <c:v>2741.6</c:v>
                </c:pt>
                <c:pt idx="6854">
                  <c:v>2742</c:v>
                </c:pt>
                <c:pt idx="6855">
                  <c:v>2742.4</c:v>
                </c:pt>
                <c:pt idx="6856">
                  <c:v>2742.8</c:v>
                </c:pt>
                <c:pt idx="6857">
                  <c:v>2743.2</c:v>
                </c:pt>
                <c:pt idx="6858">
                  <c:v>2743.6</c:v>
                </c:pt>
                <c:pt idx="6859">
                  <c:v>2744</c:v>
                </c:pt>
                <c:pt idx="6860">
                  <c:v>2744.4</c:v>
                </c:pt>
                <c:pt idx="6861">
                  <c:v>2744.8</c:v>
                </c:pt>
                <c:pt idx="6862">
                  <c:v>2745.2</c:v>
                </c:pt>
                <c:pt idx="6863">
                  <c:v>2745.6</c:v>
                </c:pt>
                <c:pt idx="6864">
                  <c:v>2746</c:v>
                </c:pt>
                <c:pt idx="6865">
                  <c:v>2746.4</c:v>
                </c:pt>
                <c:pt idx="6866">
                  <c:v>2746.8</c:v>
                </c:pt>
                <c:pt idx="6867">
                  <c:v>2747.2</c:v>
                </c:pt>
                <c:pt idx="6868">
                  <c:v>2747.6</c:v>
                </c:pt>
                <c:pt idx="6869">
                  <c:v>2748</c:v>
                </c:pt>
                <c:pt idx="6870">
                  <c:v>2748.4</c:v>
                </c:pt>
                <c:pt idx="6871">
                  <c:v>2748.8</c:v>
                </c:pt>
                <c:pt idx="6872">
                  <c:v>2749.2</c:v>
                </c:pt>
                <c:pt idx="6873">
                  <c:v>2749.6</c:v>
                </c:pt>
                <c:pt idx="6874">
                  <c:v>2750</c:v>
                </c:pt>
                <c:pt idx="6875">
                  <c:v>2750.4</c:v>
                </c:pt>
                <c:pt idx="6876">
                  <c:v>2750.8</c:v>
                </c:pt>
                <c:pt idx="6877">
                  <c:v>2751.2</c:v>
                </c:pt>
                <c:pt idx="6878">
                  <c:v>2751.6</c:v>
                </c:pt>
                <c:pt idx="6879">
                  <c:v>2752</c:v>
                </c:pt>
                <c:pt idx="6880">
                  <c:v>2752.4</c:v>
                </c:pt>
                <c:pt idx="6881">
                  <c:v>2752.8</c:v>
                </c:pt>
                <c:pt idx="6882">
                  <c:v>2753.2</c:v>
                </c:pt>
                <c:pt idx="6883">
                  <c:v>2753.6</c:v>
                </c:pt>
                <c:pt idx="6884">
                  <c:v>2754</c:v>
                </c:pt>
                <c:pt idx="6885">
                  <c:v>2754.4</c:v>
                </c:pt>
                <c:pt idx="6886">
                  <c:v>2754.8</c:v>
                </c:pt>
                <c:pt idx="6887">
                  <c:v>2755.2</c:v>
                </c:pt>
                <c:pt idx="6888">
                  <c:v>2755.6</c:v>
                </c:pt>
                <c:pt idx="6889">
                  <c:v>2756</c:v>
                </c:pt>
                <c:pt idx="6890">
                  <c:v>2756.4</c:v>
                </c:pt>
                <c:pt idx="6891">
                  <c:v>2756.8</c:v>
                </c:pt>
                <c:pt idx="6892">
                  <c:v>2757.2</c:v>
                </c:pt>
                <c:pt idx="6893">
                  <c:v>2757.6</c:v>
                </c:pt>
                <c:pt idx="6894">
                  <c:v>2758</c:v>
                </c:pt>
                <c:pt idx="6895">
                  <c:v>2758.4</c:v>
                </c:pt>
                <c:pt idx="6896">
                  <c:v>2758.8</c:v>
                </c:pt>
                <c:pt idx="6897">
                  <c:v>2759.2</c:v>
                </c:pt>
                <c:pt idx="6898">
                  <c:v>2759.6</c:v>
                </c:pt>
                <c:pt idx="6899">
                  <c:v>2760</c:v>
                </c:pt>
                <c:pt idx="6900">
                  <c:v>2760.4</c:v>
                </c:pt>
                <c:pt idx="6901">
                  <c:v>2760.8</c:v>
                </c:pt>
                <c:pt idx="6902">
                  <c:v>2761.2</c:v>
                </c:pt>
                <c:pt idx="6903">
                  <c:v>2761.6</c:v>
                </c:pt>
                <c:pt idx="6904">
                  <c:v>2762</c:v>
                </c:pt>
                <c:pt idx="6905">
                  <c:v>2762.4</c:v>
                </c:pt>
                <c:pt idx="6906">
                  <c:v>2762.8</c:v>
                </c:pt>
                <c:pt idx="6907">
                  <c:v>2763.2</c:v>
                </c:pt>
                <c:pt idx="6908">
                  <c:v>2763.6</c:v>
                </c:pt>
                <c:pt idx="6909">
                  <c:v>2764</c:v>
                </c:pt>
                <c:pt idx="6910">
                  <c:v>2764.4</c:v>
                </c:pt>
                <c:pt idx="6911">
                  <c:v>2764.8</c:v>
                </c:pt>
                <c:pt idx="6912">
                  <c:v>2765.2</c:v>
                </c:pt>
                <c:pt idx="6913">
                  <c:v>2765.6</c:v>
                </c:pt>
                <c:pt idx="6914">
                  <c:v>2766</c:v>
                </c:pt>
                <c:pt idx="6915">
                  <c:v>2766.4</c:v>
                </c:pt>
                <c:pt idx="6916">
                  <c:v>2766.8</c:v>
                </c:pt>
                <c:pt idx="6917">
                  <c:v>2767.2</c:v>
                </c:pt>
                <c:pt idx="6918">
                  <c:v>2767.6</c:v>
                </c:pt>
                <c:pt idx="6919">
                  <c:v>2768</c:v>
                </c:pt>
                <c:pt idx="6920">
                  <c:v>2768.4</c:v>
                </c:pt>
                <c:pt idx="6921">
                  <c:v>2768.8</c:v>
                </c:pt>
                <c:pt idx="6922">
                  <c:v>2769.2</c:v>
                </c:pt>
                <c:pt idx="6923">
                  <c:v>2769.6</c:v>
                </c:pt>
                <c:pt idx="6924">
                  <c:v>2770</c:v>
                </c:pt>
                <c:pt idx="6925">
                  <c:v>2770.4</c:v>
                </c:pt>
                <c:pt idx="6926">
                  <c:v>2770.8</c:v>
                </c:pt>
                <c:pt idx="6927">
                  <c:v>2771.2</c:v>
                </c:pt>
                <c:pt idx="6928">
                  <c:v>2771.6</c:v>
                </c:pt>
                <c:pt idx="6929">
                  <c:v>2772</c:v>
                </c:pt>
                <c:pt idx="6930">
                  <c:v>2772.4</c:v>
                </c:pt>
                <c:pt idx="6931">
                  <c:v>2772.8</c:v>
                </c:pt>
                <c:pt idx="6932">
                  <c:v>2773.2</c:v>
                </c:pt>
                <c:pt idx="6933">
                  <c:v>2773.6</c:v>
                </c:pt>
                <c:pt idx="6934">
                  <c:v>2774</c:v>
                </c:pt>
                <c:pt idx="6935">
                  <c:v>2774.4</c:v>
                </c:pt>
                <c:pt idx="6936">
                  <c:v>2774.8</c:v>
                </c:pt>
                <c:pt idx="6937">
                  <c:v>2775.2</c:v>
                </c:pt>
                <c:pt idx="6938">
                  <c:v>2775.6</c:v>
                </c:pt>
                <c:pt idx="6939">
                  <c:v>2776</c:v>
                </c:pt>
                <c:pt idx="6940">
                  <c:v>2776.4</c:v>
                </c:pt>
                <c:pt idx="6941">
                  <c:v>2776.8</c:v>
                </c:pt>
                <c:pt idx="6942">
                  <c:v>2777.2</c:v>
                </c:pt>
                <c:pt idx="6943">
                  <c:v>2777.6</c:v>
                </c:pt>
                <c:pt idx="6944">
                  <c:v>2778</c:v>
                </c:pt>
                <c:pt idx="6945">
                  <c:v>2778.4</c:v>
                </c:pt>
                <c:pt idx="6946">
                  <c:v>2778.8</c:v>
                </c:pt>
                <c:pt idx="6947">
                  <c:v>2779.2</c:v>
                </c:pt>
                <c:pt idx="6948">
                  <c:v>2779.6</c:v>
                </c:pt>
                <c:pt idx="6949">
                  <c:v>2780</c:v>
                </c:pt>
                <c:pt idx="6950">
                  <c:v>2780.4</c:v>
                </c:pt>
                <c:pt idx="6951">
                  <c:v>2780.8</c:v>
                </c:pt>
                <c:pt idx="6952">
                  <c:v>2781.2</c:v>
                </c:pt>
                <c:pt idx="6953">
                  <c:v>2781.6</c:v>
                </c:pt>
                <c:pt idx="6954">
                  <c:v>2782</c:v>
                </c:pt>
                <c:pt idx="6955">
                  <c:v>2782.4</c:v>
                </c:pt>
                <c:pt idx="6956">
                  <c:v>2782.8</c:v>
                </c:pt>
                <c:pt idx="6957">
                  <c:v>2783.2</c:v>
                </c:pt>
                <c:pt idx="6958">
                  <c:v>2783.6</c:v>
                </c:pt>
                <c:pt idx="6959">
                  <c:v>2784</c:v>
                </c:pt>
                <c:pt idx="6960">
                  <c:v>2784.4</c:v>
                </c:pt>
                <c:pt idx="6961">
                  <c:v>2784.8</c:v>
                </c:pt>
                <c:pt idx="6962">
                  <c:v>2785.2</c:v>
                </c:pt>
                <c:pt idx="6963">
                  <c:v>2785.6</c:v>
                </c:pt>
                <c:pt idx="6964">
                  <c:v>2786</c:v>
                </c:pt>
                <c:pt idx="6965">
                  <c:v>2786.4</c:v>
                </c:pt>
                <c:pt idx="6966">
                  <c:v>2786.8</c:v>
                </c:pt>
                <c:pt idx="6967">
                  <c:v>2787.2</c:v>
                </c:pt>
                <c:pt idx="6968">
                  <c:v>2787.6</c:v>
                </c:pt>
                <c:pt idx="6969">
                  <c:v>2788</c:v>
                </c:pt>
                <c:pt idx="6970">
                  <c:v>2788.4</c:v>
                </c:pt>
                <c:pt idx="6971">
                  <c:v>2788.8</c:v>
                </c:pt>
                <c:pt idx="6972">
                  <c:v>2789.2</c:v>
                </c:pt>
                <c:pt idx="6973">
                  <c:v>2789.6</c:v>
                </c:pt>
                <c:pt idx="6974">
                  <c:v>2790</c:v>
                </c:pt>
                <c:pt idx="6975">
                  <c:v>2790.4</c:v>
                </c:pt>
                <c:pt idx="6976">
                  <c:v>2790.8</c:v>
                </c:pt>
                <c:pt idx="6977">
                  <c:v>2791.2</c:v>
                </c:pt>
                <c:pt idx="6978">
                  <c:v>2791.6</c:v>
                </c:pt>
                <c:pt idx="6979">
                  <c:v>2792</c:v>
                </c:pt>
                <c:pt idx="6980">
                  <c:v>2792.4</c:v>
                </c:pt>
                <c:pt idx="6981">
                  <c:v>2792.8</c:v>
                </c:pt>
                <c:pt idx="6982">
                  <c:v>2793.2</c:v>
                </c:pt>
                <c:pt idx="6983">
                  <c:v>2793.6</c:v>
                </c:pt>
                <c:pt idx="6984">
                  <c:v>2794</c:v>
                </c:pt>
                <c:pt idx="6985">
                  <c:v>2794.4</c:v>
                </c:pt>
                <c:pt idx="6986">
                  <c:v>2794.8</c:v>
                </c:pt>
                <c:pt idx="6987">
                  <c:v>2795.2</c:v>
                </c:pt>
                <c:pt idx="6988">
                  <c:v>2795.6</c:v>
                </c:pt>
                <c:pt idx="6989">
                  <c:v>2796</c:v>
                </c:pt>
                <c:pt idx="6990">
                  <c:v>2796.4</c:v>
                </c:pt>
                <c:pt idx="6991">
                  <c:v>2796.8</c:v>
                </c:pt>
                <c:pt idx="6992">
                  <c:v>2797.2</c:v>
                </c:pt>
                <c:pt idx="6993">
                  <c:v>2797.6</c:v>
                </c:pt>
                <c:pt idx="6994">
                  <c:v>2798</c:v>
                </c:pt>
                <c:pt idx="6995">
                  <c:v>2798.4</c:v>
                </c:pt>
                <c:pt idx="6996">
                  <c:v>2798.8</c:v>
                </c:pt>
                <c:pt idx="6997">
                  <c:v>2799.2</c:v>
                </c:pt>
                <c:pt idx="6998">
                  <c:v>2799.6</c:v>
                </c:pt>
                <c:pt idx="6999">
                  <c:v>2800</c:v>
                </c:pt>
                <c:pt idx="7000">
                  <c:v>2800.4</c:v>
                </c:pt>
                <c:pt idx="7001">
                  <c:v>2800.8</c:v>
                </c:pt>
                <c:pt idx="7002">
                  <c:v>2801.2</c:v>
                </c:pt>
                <c:pt idx="7003">
                  <c:v>2801.6</c:v>
                </c:pt>
                <c:pt idx="7004">
                  <c:v>2802</c:v>
                </c:pt>
                <c:pt idx="7005">
                  <c:v>2802.4</c:v>
                </c:pt>
                <c:pt idx="7006">
                  <c:v>2802.8</c:v>
                </c:pt>
                <c:pt idx="7007">
                  <c:v>2803.2</c:v>
                </c:pt>
                <c:pt idx="7008">
                  <c:v>2803.6</c:v>
                </c:pt>
                <c:pt idx="7009">
                  <c:v>2804</c:v>
                </c:pt>
                <c:pt idx="7010">
                  <c:v>2804.4</c:v>
                </c:pt>
                <c:pt idx="7011">
                  <c:v>2804.8</c:v>
                </c:pt>
                <c:pt idx="7012">
                  <c:v>2805.2</c:v>
                </c:pt>
                <c:pt idx="7013">
                  <c:v>2805.6</c:v>
                </c:pt>
                <c:pt idx="7014">
                  <c:v>2806</c:v>
                </c:pt>
                <c:pt idx="7015">
                  <c:v>2806.4</c:v>
                </c:pt>
                <c:pt idx="7016">
                  <c:v>2806.8</c:v>
                </c:pt>
                <c:pt idx="7017">
                  <c:v>2807.2</c:v>
                </c:pt>
                <c:pt idx="7018">
                  <c:v>2807.6</c:v>
                </c:pt>
                <c:pt idx="7019">
                  <c:v>2808</c:v>
                </c:pt>
                <c:pt idx="7020">
                  <c:v>2808.4</c:v>
                </c:pt>
                <c:pt idx="7021">
                  <c:v>2808.8</c:v>
                </c:pt>
                <c:pt idx="7022">
                  <c:v>2809.2</c:v>
                </c:pt>
                <c:pt idx="7023">
                  <c:v>2809.6</c:v>
                </c:pt>
                <c:pt idx="7024">
                  <c:v>2810</c:v>
                </c:pt>
                <c:pt idx="7025">
                  <c:v>2810.4</c:v>
                </c:pt>
                <c:pt idx="7026">
                  <c:v>2810.8</c:v>
                </c:pt>
                <c:pt idx="7027">
                  <c:v>2811.2</c:v>
                </c:pt>
                <c:pt idx="7028">
                  <c:v>2811.6</c:v>
                </c:pt>
                <c:pt idx="7029">
                  <c:v>2812</c:v>
                </c:pt>
                <c:pt idx="7030">
                  <c:v>2812.4</c:v>
                </c:pt>
                <c:pt idx="7031">
                  <c:v>2812.8</c:v>
                </c:pt>
                <c:pt idx="7032">
                  <c:v>2813.2</c:v>
                </c:pt>
                <c:pt idx="7033">
                  <c:v>2813.6</c:v>
                </c:pt>
                <c:pt idx="7034">
                  <c:v>2814</c:v>
                </c:pt>
                <c:pt idx="7035">
                  <c:v>2814.4</c:v>
                </c:pt>
                <c:pt idx="7036">
                  <c:v>2814.8</c:v>
                </c:pt>
                <c:pt idx="7037">
                  <c:v>2815.2</c:v>
                </c:pt>
                <c:pt idx="7038">
                  <c:v>2815.6</c:v>
                </c:pt>
                <c:pt idx="7039">
                  <c:v>2816</c:v>
                </c:pt>
                <c:pt idx="7040">
                  <c:v>2816.4</c:v>
                </c:pt>
                <c:pt idx="7041">
                  <c:v>2816.8</c:v>
                </c:pt>
                <c:pt idx="7042">
                  <c:v>2817.2</c:v>
                </c:pt>
                <c:pt idx="7043">
                  <c:v>2817.6</c:v>
                </c:pt>
                <c:pt idx="7044">
                  <c:v>2818</c:v>
                </c:pt>
                <c:pt idx="7045">
                  <c:v>2818.4</c:v>
                </c:pt>
                <c:pt idx="7046">
                  <c:v>2818.8</c:v>
                </c:pt>
                <c:pt idx="7047">
                  <c:v>2819.2</c:v>
                </c:pt>
                <c:pt idx="7048">
                  <c:v>2819.6</c:v>
                </c:pt>
                <c:pt idx="7049">
                  <c:v>2820</c:v>
                </c:pt>
                <c:pt idx="7050">
                  <c:v>2820.4</c:v>
                </c:pt>
                <c:pt idx="7051">
                  <c:v>2820.8</c:v>
                </c:pt>
                <c:pt idx="7052">
                  <c:v>2821.2</c:v>
                </c:pt>
                <c:pt idx="7053">
                  <c:v>2821.6</c:v>
                </c:pt>
                <c:pt idx="7054">
                  <c:v>2822</c:v>
                </c:pt>
                <c:pt idx="7055">
                  <c:v>2822.4</c:v>
                </c:pt>
                <c:pt idx="7056">
                  <c:v>2822.8</c:v>
                </c:pt>
                <c:pt idx="7057">
                  <c:v>2823.2</c:v>
                </c:pt>
                <c:pt idx="7058">
                  <c:v>2823.6</c:v>
                </c:pt>
                <c:pt idx="7059">
                  <c:v>2824</c:v>
                </c:pt>
                <c:pt idx="7060">
                  <c:v>2824.4</c:v>
                </c:pt>
                <c:pt idx="7061">
                  <c:v>2824.8</c:v>
                </c:pt>
                <c:pt idx="7062">
                  <c:v>2825.2</c:v>
                </c:pt>
                <c:pt idx="7063">
                  <c:v>2825.6</c:v>
                </c:pt>
                <c:pt idx="7064">
                  <c:v>2826</c:v>
                </c:pt>
                <c:pt idx="7065">
                  <c:v>2826.4</c:v>
                </c:pt>
                <c:pt idx="7066">
                  <c:v>2826.8</c:v>
                </c:pt>
                <c:pt idx="7067">
                  <c:v>2827.2</c:v>
                </c:pt>
                <c:pt idx="7068">
                  <c:v>2827.6</c:v>
                </c:pt>
                <c:pt idx="7069">
                  <c:v>2828</c:v>
                </c:pt>
                <c:pt idx="7070">
                  <c:v>2828.4</c:v>
                </c:pt>
                <c:pt idx="7071">
                  <c:v>2828.8</c:v>
                </c:pt>
                <c:pt idx="7072">
                  <c:v>2829.2</c:v>
                </c:pt>
                <c:pt idx="7073">
                  <c:v>2829.6</c:v>
                </c:pt>
                <c:pt idx="7074">
                  <c:v>2830</c:v>
                </c:pt>
                <c:pt idx="7075">
                  <c:v>2830.4</c:v>
                </c:pt>
                <c:pt idx="7076">
                  <c:v>2830.8</c:v>
                </c:pt>
                <c:pt idx="7077">
                  <c:v>2831.2</c:v>
                </c:pt>
                <c:pt idx="7078">
                  <c:v>2831.6</c:v>
                </c:pt>
                <c:pt idx="7079">
                  <c:v>2832</c:v>
                </c:pt>
                <c:pt idx="7080">
                  <c:v>2832.4</c:v>
                </c:pt>
                <c:pt idx="7081">
                  <c:v>2832.8</c:v>
                </c:pt>
                <c:pt idx="7082">
                  <c:v>2833.2</c:v>
                </c:pt>
                <c:pt idx="7083">
                  <c:v>2833.6</c:v>
                </c:pt>
                <c:pt idx="7084">
                  <c:v>2834</c:v>
                </c:pt>
                <c:pt idx="7085">
                  <c:v>2834.4</c:v>
                </c:pt>
                <c:pt idx="7086">
                  <c:v>2834.8</c:v>
                </c:pt>
                <c:pt idx="7087">
                  <c:v>2835.2</c:v>
                </c:pt>
                <c:pt idx="7088">
                  <c:v>2835.6</c:v>
                </c:pt>
                <c:pt idx="7089">
                  <c:v>2836</c:v>
                </c:pt>
                <c:pt idx="7090">
                  <c:v>2836.4</c:v>
                </c:pt>
                <c:pt idx="7091">
                  <c:v>2836.8</c:v>
                </c:pt>
                <c:pt idx="7092">
                  <c:v>2837.2</c:v>
                </c:pt>
                <c:pt idx="7093">
                  <c:v>2837.6</c:v>
                </c:pt>
                <c:pt idx="7094">
                  <c:v>2838</c:v>
                </c:pt>
                <c:pt idx="7095">
                  <c:v>2838.4</c:v>
                </c:pt>
                <c:pt idx="7096">
                  <c:v>2838.8</c:v>
                </c:pt>
                <c:pt idx="7097">
                  <c:v>2839.2</c:v>
                </c:pt>
                <c:pt idx="7098">
                  <c:v>2839.6</c:v>
                </c:pt>
                <c:pt idx="7099">
                  <c:v>2840</c:v>
                </c:pt>
                <c:pt idx="7100">
                  <c:v>2840.4</c:v>
                </c:pt>
                <c:pt idx="7101">
                  <c:v>2840.8</c:v>
                </c:pt>
                <c:pt idx="7102">
                  <c:v>2841.2</c:v>
                </c:pt>
                <c:pt idx="7103">
                  <c:v>2841.6</c:v>
                </c:pt>
                <c:pt idx="7104">
                  <c:v>2842</c:v>
                </c:pt>
                <c:pt idx="7105">
                  <c:v>2842.4</c:v>
                </c:pt>
                <c:pt idx="7106">
                  <c:v>2842.8</c:v>
                </c:pt>
                <c:pt idx="7107">
                  <c:v>2843.2</c:v>
                </c:pt>
                <c:pt idx="7108">
                  <c:v>2843.6</c:v>
                </c:pt>
                <c:pt idx="7109">
                  <c:v>2844</c:v>
                </c:pt>
                <c:pt idx="7110">
                  <c:v>2844.4</c:v>
                </c:pt>
                <c:pt idx="7111">
                  <c:v>2844.8</c:v>
                </c:pt>
                <c:pt idx="7112">
                  <c:v>2845.2</c:v>
                </c:pt>
                <c:pt idx="7113">
                  <c:v>2845.6</c:v>
                </c:pt>
                <c:pt idx="7114">
                  <c:v>2846</c:v>
                </c:pt>
                <c:pt idx="7115">
                  <c:v>2846.4</c:v>
                </c:pt>
                <c:pt idx="7116">
                  <c:v>2846.8</c:v>
                </c:pt>
                <c:pt idx="7117">
                  <c:v>2847.2</c:v>
                </c:pt>
                <c:pt idx="7118">
                  <c:v>2847.6</c:v>
                </c:pt>
                <c:pt idx="7119">
                  <c:v>2848</c:v>
                </c:pt>
                <c:pt idx="7120">
                  <c:v>2848.4</c:v>
                </c:pt>
                <c:pt idx="7121">
                  <c:v>2848.8</c:v>
                </c:pt>
                <c:pt idx="7122">
                  <c:v>2849.2</c:v>
                </c:pt>
                <c:pt idx="7123">
                  <c:v>2849.6</c:v>
                </c:pt>
                <c:pt idx="7124">
                  <c:v>2850</c:v>
                </c:pt>
                <c:pt idx="7125">
                  <c:v>2850.4</c:v>
                </c:pt>
                <c:pt idx="7126">
                  <c:v>2850.8</c:v>
                </c:pt>
                <c:pt idx="7127">
                  <c:v>2851.2</c:v>
                </c:pt>
                <c:pt idx="7128">
                  <c:v>2851.6</c:v>
                </c:pt>
                <c:pt idx="7129">
                  <c:v>2852</c:v>
                </c:pt>
                <c:pt idx="7130">
                  <c:v>2852.4</c:v>
                </c:pt>
                <c:pt idx="7131">
                  <c:v>2852.8</c:v>
                </c:pt>
                <c:pt idx="7132">
                  <c:v>2853.2</c:v>
                </c:pt>
                <c:pt idx="7133">
                  <c:v>2853.6</c:v>
                </c:pt>
                <c:pt idx="7134">
                  <c:v>2854</c:v>
                </c:pt>
                <c:pt idx="7135">
                  <c:v>2854.4</c:v>
                </c:pt>
                <c:pt idx="7136">
                  <c:v>2854.8</c:v>
                </c:pt>
                <c:pt idx="7137">
                  <c:v>2855.2</c:v>
                </c:pt>
                <c:pt idx="7138">
                  <c:v>2855.6</c:v>
                </c:pt>
                <c:pt idx="7139">
                  <c:v>2856</c:v>
                </c:pt>
                <c:pt idx="7140">
                  <c:v>2856.4</c:v>
                </c:pt>
                <c:pt idx="7141">
                  <c:v>2856.8</c:v>
                </c:pt>
                <c:pt idx="7142">
                  <c:v>2857.2</c:v>
                </c:pt>
                <c:pt idx="7143">
                  <c:v>2857.6</c:v>
                </c:pt>
                <c:pt idx="7144">
                  <c:v>2858</c:v>
                </c:pt>
                <c:pt idx="7145">
                  <c:v>2858.4</c:v>
                </c:pt>
                <c:pt idx="7146">
                  <c:v>2858.8</c:v>
                </c:pt>
                <c:pt idx="7147">
                  <c:v>2859.2</c:v>
                </c:pt>
                <c:pt idx="7148">
                  <c:v>2859.6</c:v>
                </c:pt>
                <c:pt idx="7149">
                  <c:v>2860</c:v>
                </c:pt>
                <c:pt idx="7150">
                  <c:v>2860.4</c:v>
                </c:pt>
                <c:pt idx="7151">
                  <c:v>2860.8</c:v>
                </c:pt>
                <c:pt idx="7152">
                  <c:v>2861.2</c:v>
                </c:pt>
                <c:pt idx="7153">
                  <c:v>2861.6</c:v>
                </c:pt>
                <c:pt idx="7154">
                  <c:v>2862</c:v>
                </c:pt>
                <c:pt idx="7155">
                  <c:v>2862.4</c:v>
                </c:pt>
                <c:pt idx="7156">
                  <c:v>2862.8</c:v>
                </c:pt>
                <c:pt idx="7157">
                  <c:v>2863.2</c:v>
                </c:pt>
                <c:pt idx="7158">
                  <c:v>2863.6</c:v>
                </c:pt>
                <c:pt idx="7159">
                  <c:v>2864</c:v>
                </c:pt>
                <c:pt idx="7160">
                  <c:v>2864.4</c:v>
                </c:pt>
                <c:pt idx="7161">
                  <c:v>2864.8</c:v>
                </c:pt>
                <c:pt idx="7162">
                  <c:v>2865.2</c:v>
                </c:pt>
                <c:pt idx="7163">
                  <c:v>2865.6</c:v>
                </c:pt>
                <c:pt idx="7164">
                  <c:v>2866</c:v>
                </c:pt>
                <c:pt idx="7165">
                  <c:v>2866.4</c:v>
                </c:pt>
                <c:pt idx="7166">
                  <c:v>2866.8</c:v>
                </c:pt>
                <c:pt idx="7167">
                  <c:v>2867.2</c:v>
                </c:pt>
                <c:pt idx="7168">
                  <c:v>2867.6</c:v>
                </c:pt>
                <c:pt idx="7169">
                  <c:v>2868</c:v>
                </c:pt>
                <c:pt idx="7170">
                  <c:v>2868.4</c:v>
                </c:pt>
                <c:pt idx="7171">
                  <c:v>2868.8</c:v>
                </c:pt>
                <c:pt idx="7172">
                  <c:v>2869.2</c:v>
                </c:pt>
                <c:pt idx="7173">
                  <c:v>2869.6</c:v>
                </c:pt>
                <c:pt idx="7174">
                  <c:v>2870</c:v>
                </c:pt>
                <c:pt idx="7175">
                  <c:v>2870.4</c:v>
                </c:pt>
                <c:pt idx="7176">
                  <c:v>2870.8</c:v>
                </c:pt>
                <c:pt idx="7177">
                  <c:v>2871.2</c:v>
                </c:pt>
                <c:pt idx="7178">
                  <c:v>2871.6</c:v>
                </c:pt>
                <c:pt idx="7179">
                  <c:v>2872</c:v>
                </c:pt>
                <c:pt idx="7180">
                  <c:v>2872.4</c:v>
                </c:pt>
                <c:pt idx="7181">
                  <c:v>2872.8</c:v>
                </c:pt>
                <c:pt idx="7182">
                  <c:v>2873.2</c:v>
                </c:pt>
                <c:pt idx="7183">
                  <c:v>2873.6</c:v>
                </c:pt>
                <c:pt idx="7184">
                  <c:v>2874</c:v>
                </c:pt>
                <c:pt idx="7185">
                  <c:v>2874.4</c:v>
                </c:pt>
                <c:pt idx="7186">
                  <c:v>2874.8</c:v>
                </c:pt>
                <c:pt idx="7187">
                  <c:v>2875.2</c:v>
                </c:pt>
                <c:pt idx="7188">
                  <c:v>2875.6</c:v>
                </c:pt>
                <c:pt idx="7189">
                  <c:v>2876</c:v>
                </c:pt>
                <c:pt idx="7190">
                  <c:v>2876.4</c:v>
                </c:pt>
                <c:pt idx="7191">
                  <c:v>2876.8</c:v>
                </c:pt>
                <c:pt idx="7192">
                  <c:v>2877.2</c:v>
                </c:pt>
                <c:pt idx="7193">
                  <c:v>2877.6</c:v>
                </c:pt>
                <c:pt idx="7194">
                  <c:v>2878</c:v>
                </c:pt>
                <c:pt idx="7195">
                  <c:v>2878.4</c:v>
                </c:pt>
                <c:pt idx="7196">
                  <c:v>2878.8</c:v>
                </c:pt>
                <c:pt idx="7197">
                  <c:v>2879.2</c:v>
                </c:pt>
                <c:pt idx="7198">
                  <c:v>2879.6</c:v>
                </c:pt>
                <c:pt idx="7199">
                  <c:v>2880</c:v>
                </c:pt>
                <c:pt idx="7200">
                  <c:v>2880.4</c:v>
                </c:pt>
                <c:pt idx="7201">
                  <c:v>2880.8</c:v>
                </c:pt>
                <c:pt idx="7202">
                  <c:v>2881.2</c:v>
                </c:pt>
                <c:pt idx="7203">
                  <c:v>2881.6</c:v>
                </c:pt>
                <c:pt idx="7204">
                  <c:v>2882</c:v>
                </c:pt>
                <c:pt idx="7205">
                  <c:v>2882.4</c:v>
                </c:pt>
                <c:pt idx="7206">
                  <c:v>2882.8</c:v>
                </c:pt>
                <c:pt idx="7207">
                  <c:v>2883.2</c:v>
                </c:pt>
                <c:pt idx="7208">
                  <c:v>2883.6</c:v>
                </c:pt>
                <c:pt idx="7209">
                  <c:v>2884</c:v>
                </c:pt>
                <c:pt idx="7210">
                  <c:v>2884.4</c:v>
                </c:pt>
                <c:pt idx="7211">
                  <c:v>2884.8</c:v>
                </c:pt>
                <c:pt idx="7212">
                  <c:v>2885.2</c:v>
                </c:pt>
                <c:pt idx="7213">
                  <c:v>2885.6</c:v>
                </c:pt>
                <c:pt idx="7214">
                  <c:v>2886</c:v>
                </c:pt>
                <c:pt idx="7215">
                  <c:v>2886.4</c:v>
                </c:pt>
                <c:pt idx="7216">
                  <c:v>2886.8</c:v>
                </c:pt>
                <c:pt idx="7217">
                  <c:v>2887.2</c:v>
                </c:pt>
                <c:pt idx="7218">
                  <c:v>2887.6</c:v>
                </c:pt>
                <c:pt idx="7219">
                  <c:v>2888</c:v>
                </c:pt>
                <c:pt idx="7220">
                  <c:v>2888.4</c:v>
                </c:pt>
                <c:pt idx="7221">
                  <c:v>2888.8</c:v>
                </c:pt>
                <c:pt idx="7222">
                  <c:v>2889.2</c:v>
                </c:pt>
                <c:pt idx="7223">
                  <c:v>2889.6</c:v>
                </c:pt>
                <c:pt idx="7224">
                  <c:v>2890</c:v>
                </c:pt>
                <c:pt idx="7225">
                  <c:v>2890.4</c:v>
                </c:pt>
                <c:pt idx="7226">
                  <c:v>2890.8</c:v>
                </c:pt>
                <c:pt idx="7227">
                  <c:v>2891.2</c:v>
                </c:pt>
                <c:pt idx="7228">
                  <c:v>2891.6</c:v>
                </c:pt>
                <c:pt idx="7229">
                  <c:v>2892</c:v>
                </c:pt>
                <c:pt idx="7230">
                  <c:v>2892.4</c:v>
                </c:pt>
                <c:pt idx="7231">
                  <c:v>2892.8</c:v>
                </c:pt>
                <c:pt idx="7232">
                  <c:v>2893.2</c:v>
                </c:pt>
                <c:pt idx="7233">
                  <c:v>2893.6</c:v>
                </c:pt>
                <c:pt idx="7234">
                  <c:v>2894</c:v>
                </c:pt>
                <c:pt idx="7235">
                  <c:v>2894.4</c:v>
                </c:pt>
                <c:pt idx="7236">
                  <c:v>2894.8</c:v>
                </c:pt>
                <c:pt idx="7237">
                  <c:v>2895.2</c:v>
                </c:pt>
                <c:pt idx="7238">
                  <c:v>2895.6</c:v>
                </c:pt>
                <c:pt idx="7239">
                  <c:v>2896</c:v>
                </c:pt>
                <c:pt idx="7240">
                  <c:v>2896.4</c:v>
                </c:pt>
                <c:pt idx="7241">
                  <c:v>2896.8</c:v>
                </c:pt>
                <c:pt idx="7242">
                  <c:v>2897.2</c:v>
                </c:pt>
                <c:pt idx="7243">
                  <c:v>2897.6</c:v>
                </c:pt>
                <c:pt idx="7244">
                  <c:v>2898</c:v>
                </c:pt>
                <c:pt idx="7245">
                  <c:v>2898.4</c:v>
                </c:pt>
                <c:pt idx="7246">
                  <c:v>2898.8</c:v>
                </c:pt>
                <c:pt idx="7247">
                  <c:v>2899.2</c:v>
                </c:pt>
                <c:pt idx="7248">
                  <c:v>2899.6</c:v>
                </c:pt>
                <c:pt idx="7249">
                  <c:v>2900</c:v>
                </c:pt>
                <c:pt idx="7250">
                  <c:v>2900.4</c:v>
                </c:pt>
                <c:pt idx="7251">
                  <c:v>2900.8</c:v>
                </c:pt>
                <c:pt idx="7252">
                  <c:v>2901.2</c:v>
                </c:pt>
                <c:pt idx="7253">
                  <c:v>2901.6</c:v>
                </c:pt>
                <c:pt idx="7254">
                  <c:v>2902</c:v>
                </c:pt>
                <c:pt idx="7255">
                  <c:v>2902.4</c:v>
                </c:pt>
                <c:pt idx="7256">
                  <c:v>2902.8</c:v>
                </c:pt>
                <c:pt idx="7257">
                  <c:v>2903.2</c:v>
                </c:pt>
                <c:pt idx="7258">
                  <c:v>2903.6</c:v>
                </c:pt>
                <c:pt idx="7259">
                  <c:v>2904</c:v>
                </c:pt>
                <c:pt idx="7260">
                  <c:v>2904.4</c:v>
                </c:pt>
                <c:pt idx="7261">
                  <c:v>2904.8</c:v>
                </c:pt>
                <c:pt idx="7262">
                  <c:v>2905.2</c:v>
                </c:pt>
                <c:pt idx="7263">
                  <c:v>2905.6</c:v>
                </c:pt>
                <c:pt idx="7264">
                  <c:v>2906</c:v>
                </c:pt>
                <c:pt idx="7265">
                  <c:v>2906.4</c:v>
                </c:pt>
                <c:pt idx="7266">
                  <c:v>2906.8</c:v>
                </c:pt>
                <c:pt idx="7267">
                  <c:v>2907.2</c:v>
                </c:pt>
                <c:pt idx="7268">
                  <c:v>2907.6</c:v>
                </c:pt>
                <c:pt idx="7269">
                  <c:v>2908</c:v>
                </c:pt>
                <c:pt idx="7270">
                  <c:v>2908.4</c:v>
                </c:pt>
                <c:pt idx="7271">
                  <c:v>2908.8</c:v>
                </c:pt>
                <c:pt idx="7272">
                  <c:v>2909.2</c:v>
                </c:pt>
                <c:pt idx="7273">
                  <c:v>2909.6</c:v>
                </c:pt>
                <c:pt idx="7274">
                  <c:v>2910</c:v>
                </c:pt>
                <c:pt idx="7275">
                  <c:v>2910.4</c:v>
                </c:pt>
                <c:pt idx="7276">
                  <c:v>2910.8</c:v>
                </c:pt>
                <c:pt idx="7277">
                  <c:v>2911.2</c:v>
                </c:pt>
                <c:pt idx="7278">
                  <c:v>2911.6</c:v>
                </c:pt>
                <c:pt idx="7279">
                  <c:v>2912</c:v>
                </c:pt>
                <c:pt idx="7280">
                  <c:v>2912.4</c:v>
                </c:pt>
                <c:pt idx="7281">
                  <c:v>2912.8</c:v>
                </c:pt>
                <c:pt idx="7282">
                  <c:v>2913.2</c:v>
                </c:pt>
                <c:pt idx="7283">
                  <c:v>2913.6</c:v>
                </c:pt>
                <c:pt idx="7284">
                  <c:v>2914</c:v>
                </c:pt>
                <c:pt idx="7285">
                  <c:v>2914.4</c:v>
                </c:pt>
                <c:pt idx="7286">
                  <c:v>2914.8</c:v>
                </c:pt>
                <c:pt idx="7287">
                  <c:v>2915.2</c:v>
                </c:pt>
                <c:pt idx="7288">
                  <c:v>2915.6</c:v>
                </c:pt>
                <c:pt idx="7289">
                  <c:v>2916</c:v>
                </c:pt>
                <c:pt idx="7290">
                  <c:v>2916.4</c:v>
                </c:pt>
                <c:pt idx="7291">
                  <c:v>2916.8</c:v>
                </c:pt>
                <c:pt idx="7292">
                  <c:v>2917.2</c:v>
                </c:pt>
                <c:pt idx="7293">
                  <c:v>2917.6</c:v>
                </c:pt>
                <c:pt idx="7294">
                  <c:v>2918</c:v>
                </c:pt>
                <c:pt idx="7295">
                  <c:v>2918.4</c:v>
                </c:pt>
                <c:pt idx="7296">
                  <c:v>2918.8</c:v>
                </c:pt>
                <c:pt idx="7297">
                  <c:v>2919.2</c:v>
                </c:pt>
                <c:pt idx="7298">
                  <c:v>2919.6</c:v>
                </c:pt>
                <c:pt idx="7299">
                  <c:v>2920</c:v>
                </c:pt>
                <c:pt idx="7300">
                  <c:v>2920.4</c:v>
                </c:pt>
                <c:pt idx="7301">
                  <c:v>2920.8</c:v>
                </c:pt>
                <c:pt idx="7302">
                  <c:v>2921.2</c:v>
                </c:pt>
                <c:pt idx="7303">
                  <c:v>2921.6</c:v>
                </c:pt>
                <c:pt idx="7304">
                  <c:v>2922</c:v>
                </c:pt>
                <c:pt idx="7305">
                  <c:v>2922.4</c:v>
                </c:pt>
                <c:pt idx="7306">
                  <c:v>2922.8</c:v>
                </c:pt>
                <c:pt idx="7307">
                  <c:v>2923.2</c:v>
                </c:pt>
                <c:pt idx="7308">
                  <c:v>2923.6</c:v>
                </c:pt>
                <c:pt idx="7309">
                  <c:v>2924</c:v>
                </c:pt>
                <c:pt idx="7310">
                  <c:v>2924.4</c:v>
                </c:pt>
                <c:pt idx="7311">
                  <c:v>2924.8</c:v>
                </c:pt>
                <c:pt idx="7312">
                  <c:v>2925.2</c:v>
                </c:pt>
                <c:pt idx="7313">
                  <c:v>2925.6</c:v>
                </c:pt>
                <c:pt idx="7314">
                  <c:v>2926</c:v>
                </c:pt>
                <c:pt idx="7315">
                  <c:v>2926.4</c:v>
                </c:pt>
                <c:pt idx="7316">
                  <c:v>2926.8</c:v>
                </c:pt>
                <c:pt idx="7317">
                  <c:v>2927.2</c:v>
                </c:pt>
                <c:pt idx="7318">
                  <c:v>2927.6</c:v>
                </c:pt>
                <c:pt idx="7319">
                  <c:v>2928</c:v>
                </c:pt>
                <c:pt idx="7320">
                  <c:v>2928.4</c:v>
                </c:pt>
                <c:pt idx="7321">
                  <c:v>2928.8</c:v>
                </c:pt>
                <c:pt idx="7322">
                  <c:v>2929.2</c:v>
                </c:pt>
                <c:pt idx="7323">
                  <c:v>2929.6</c:v>
                </c:pt>
                <c:pt idx="7324">
                  <c:v>2930</c:v>
                </c:pt>
                <c:pt idx="7325">
                  <c:v>2930.4</c:v>
                </c:pt>
                <c:pt idx="7326">
                  <c:v>2930.8</c:v>
                </c:pt>
                <c:pt idx="7327">
                  <c:v>2931.2</c:v>
                </c:pt>
                <c:pt idx="7328">
                  <c:v>2931.6</c:v>
                </c:pt>
                <c:pt idx="7329">
                  <c:v>2932</c:v>
                </c:pt>
                <c:pt idx="7330">
                  <c:v>2932.4</c:v>
                </c:pt>
                <c:pt idx="7331">
                  <c:v>2932.8</c:v>
                </c:pt>
                <c:pt idx="7332">
                  <c:v>2933.2</c:v>
                </c:pt>
                <c:pt idx="7333">
                  <c:v>2933.6</c:v>
                </c:pt>
                <c:pt idx="7334">
                  <c:v>2934</c:v>
                </c:pt>
                <c:pt idx="7335">
                  <c:v>2934.4</c:v>
                </c:pt>
                <c:pt idx="7336">
                  <c:v>2934.8</c:v>
                </c:pt>
                <c:pt idx="7337">
                  <c:v>2935.2</c:v>
                </c:pt>
                <c:pt idx="7338">
                  <c:v>2935.6</c:v>
                </c:pt>
                <c:pt idx="7339">
                  <c:v>2936</c:v>
                </c:pt>
                <c:pt idx="7340">
                  <c:v>2936.4</c:v>
                </c:pt>
                <c:pt idx="7341">
                  <c:v>2936.8</c:v>
                </c:pt>
                <c:pt idx="7342">
                  <c:v>2937.2</c:v>
                </c:pt>
                <c:pt idx="7343">
                  <c:v>2937.6</c:v>
                </c:pt>
                <c:pt idx="7344">
                  <c:v>2938</c:v>
                </c:pt>
                <c:pt idx="7345">
                  <c:v>2938.4</c:v>
                </c:pt>
                <c:pt idx="7346">
                  <c:v>2938.8</c:v>
                </c:pt>
                <c:pt idx="7347">
                  <c:v>2939.2</c:v>
                </c:pt>
                <c:pt idx="7348">
                  <c:v>2939.6</c:v>
                </c:pt>
                <c:pt idx="7349">
                  <c:v>2940</c:v>
                </c:pt>
                <c:pt idx="7350">
                  <c:v>2940.4</c:v>
                </c:pt>
                <c:pt idx="7351">
                  <c:v>2940.8</c:v>
                </c:pt>
                <c:pt idx="7352">
                  <c:v>2941.2</c:v>
                </c:pt>
                <c:pt idx="7353">
                  <c:v>2941.6</c:v>
                </c:pt>
                <c:pt idx="7354">
                  <c:v>2942</c:v>
                </c:pt>
                <c:pt idx="7355">
                  <c:v>2942.4</c:v>
                </c:pt>
                <c:pt idx="7356">
                  <c:v>2942.8</c:v>
                </c:pt>
                <c:pt idx="7357">
                  <c:v>2943.2</c:v>
                </c:pt>
                <c:pt idx="7358">
                  <c:v>2943.6</c:v>
                </c:pt>
                <c:pt idx="7359">
                  <c:v>2944</c:v>
                </c:pt>
                <c:pt idx="7360">
                  <c:v>2944.4</c:v>
                </c:pt>
                <c:pt idx="7361">
                  <c:v>2944.8</c:v>
                </c:pt>
                <c:pt idx="7362">
                  <c:v>2945.2</c:v>
                </c:pt>
                <c:pt idx="7363">
                  <c:v>2945.6</c:v>
                </c:pt>
                <c:pt idx="7364">
                  <c:v>2946</c:v>
                </c:pt>
                <c:pt idx="7365">
                  <c:v>2946.4</c:v>
                </c:pt>
                <c:pt idx="7366">
                  <c:v>2946.8</c:v>
                </c:pt>
                <c:pt idx="7367">
                  <c:v>2947.2</c:v>
                </c:pt>
                <c:pt idx="7368">
                  <c:v>2947.6</c:v>
                </c:pt>
                <c:pt idx="7369">
                  <c:v>2948</c:v>
                </c:pt>
                <c:pt idx="7370">
                  <c:v>2948.4</c:v>
                </c:pt>
                <c:pt idx="7371">
                  <c:v>2948.8</c:v>
                </c:pt>
                <c:pt idx="7372">
                  <c:v>2949.2</c:v>
                </c:pt>
                <c:pt idx="7373">
                  <c:v>2949.6</c:v>
                </c:pt>
                <c:pt idx="7374">
                  <c:v>2950</c:v>
                </c:pt>
                <c:pt idx="7375">
                  <c:v>2950.4</c:v>
                </c:pt>
                <c:pt idx="7376">
                  <c:v>2950.8</c:v>
                </c:pt>
                <c:pt idx="7377">
                  <c:v>2951.2</c:v>
                </c:pt>
                <c:pt idx="7378">
                  <c:v>2951.6</c:v>
                </c:pt>
                <c:pt idx="7379">
                  <c:v>2952</c:v>
                </c:pt>
                <c:pt idx="7380">
                  <c:v>2952.4</c:v>
                </c:pt>
                <c:pt idx="7381">
                  <c:v>2952.8</c:v>
                </c:pt>
                <c:pt idx="7382">
                  <c:v>2953.2</c:v>
                </c:pt>
                <c:pt idx="7383">
                  <c:v>2953.6</c:v>
                </c:pt>
                <c:pt idx="7384">
                  <c:v>2954</c:v>
                </c:pt>
                <c:pt idx="7385">
                  <c:v>2954.4</c:v>
                </c:pt>
                <c:pt idx="7386">
                  <c:v>2954.8</c:v>
                </c:pt>
                <c:pt idx="7387">
                  <c:v>2955.2</c:v>
                </c:pt>
                <c:pt idx="7388">
                  <c:v>2955.6</c:v>
                </c:pt>
                <c:pt idx="7389">
                  <c:v>2956</c:v>
                </c:pt>
                <c:pt idx="7390">
                  <c:v>2956.4</c:v>
                </c:pt>
                <c:pt idx="7391">
                  <c:v>2956.8</c:v>
                </c:pt>
                <c:pt idx="7392">
                  <c:v>2957.2</c:v>
                </c:pt>
                <c:pt idx="7393">
                  <c:v>2957.6</c:v>
                </c:pt>
                <c:pt idx="7394">
                  <c:v>2958</c:v>
                </c:pt>
                <c:pt idx="7395">
                  <c:v>2958.4</c:v>
                </c:pt>
                <c:pt idx="7396">
                  <c:v>2958.8</c:v>
                </c:pt>
                <c:pt idx="7397">
                  <c:v>2959.2</c:v>
                </c:pt>
                <c:pt idx="7398">
                  <c:v>2959.6</c:v>
                </c:pt>
                <c:pt idx="7399">
                  <c:v>2960</c:v>
                </c:pt>
                <c:pt idx="7400">
                  <c:v>2960.4</c:v>
                </c:pt>
                <c:pt idx="7401">
                  <c:v>2960.8</c:v>
                </c:pt>
                <c:pt idx="7402">
                  <c:v>2961.2</c:v>
                </c:pt>
                <c:pt idx="7403">
                  <c:v>2961.6</c:v>
                </c:pt>
                <c:pt idx="7404">
                  <c:v>2962</c:v>
                </c:pt>
                <c:pt idx="7405">
                  <c:v>2962.4</c:v>
                </c:pt>
                <c:pt idx="7406">
                  <c:v>2962.8</c:v>
                </c:pt>
                <c:pt idx="7407">
                  <c:v>2963.2</c:v>
                </c:pt>
                <c:pt idx="7408">
                  <c:v>2963.6</c:v>
                </c:pt>
                <c:pt idx="7409">
                  <c:v>2964</c:v>
                </c:pt>
                <c:pt idx="7410">
                  <c:v>2964.4</c:v>
                </c:pt>
                <c:pt idx="7411">
                  <c:v>2964.8</c:v>
                </c:pt>
                <c:pt idx="7412">
                  <c:v>2965.2</c:v>
                </c:pt>
                <c:pt idx="7413">
                  <c:v>2965.6</c:v>
                </c:pt>
                <c:pt idx="7414">
                  <c:v>2966</c:v>
                </c:pt>
                <c:pt idx="7415">
                  <c:v>2966.4</c:v>
                </c:pt>
                <c:pt idx="7416">
                  <c:v>2966.8</c:v>
                </c:pt>
                <c:pt idx="7417">
                  <c:v>2967.2</c:v>
                </c:pt>
                <c:pt idx="7418">
                  <c:v>2967.6</c:v>
                </c:pt>
                <c:pt idx="7419">
                  <c:v>2968</c:v>
                </c:pt>
                <c:pt idx="7420">
                  <c:v>2968.4</c:v>
                </c:pt>
                <c:pt idx="7421">
                  <c:v>2968.8</c:v>
                </c:pt>
                <c:pt idx="7422">
                  <c:v>2969.2</c:v>
                </c:pt>
                <c:pt idx="7423">
                  <c:v>2969.6</c:v>
                </c:pt>
                <c:pt idx="7424">
                  <c:v>2970</c:v>
                </c:pt>
                <c:pt idx="7425">
                  <c:v>2970.4</c:v>
                </c:pt>
                <c:pt idx="7426">
                  <c:v>2970.8</c:v>
                </c:pt>
                <c:pt idx="7427">
                  <c:v>2971.2</c:v>
                </c:pt>
                <c:pt idx="7428">
                  <c:v>2971.6</c:v>
                </c:pt>
                <c:pt idx="7429">
                  <c:v>2972</c:v>
                </c:pt>
                <c:pt idx="7430">
                  <c:v>2972.4</c:v>
                </c:pt>
                <c:pt idx="7431">
                  <c:v>2972.8</c:v>
                </c:pt>
                <c:pt idx="7432">
                  <c:v>2973.2</c:v>
                </c:pt>
                <c:pt idx="7433">
                  <c:v>2973.6</c:v>
                </c:pt>
                <c:pt idx="7434">
                  <c:v>2974</c:v>
                </c:pt>
                <c:pt idx="7435">
                  <c:v>2974.4</c:v>
                </c:pt>
                <c:pt idx="7436">
                  <c:v>2974.8</c:v>
                </c:pt>
                <c:pt idx="7437">
                  <c:v>2975.2</c:v>
                </c:pt>
                <c:pt idx="7438">
                  <c:v>2975.6</c:v>
                </c:pt>
                <c:pt idx="7439">
                  <c:v>2976</c:v>
                </c:pt>
                <c:pt idx="7440">
                  <c:v>2976.4</c:v>
                </c:pt>
                <c:pt idx="7441">
                  <c:v>2976.8</c:v>
                </c:pt>
                <c:pt idx="7442">
                  <c:v>2977.2</c:v>
                </c:pt>
                <c:pt idx="7443">
                  <c:v>2977.6</c:v>
                </c:pt>
                <c:pt idx="7444">
                  <c:v>2978</c:v>
                </c:pt>
                <c:pt idx="7445">
                  <c:v>2978.4</c:v>
                </c:pt>
                <c:pt idx="7446">
                  <c:v>2978.8</c:v>
                </c:pt>
                <c:pt idx="7447">
                  <c:v>2979.2</c:v>
                </c:pt>
                <c:pt idx="7448">
                  <c:v>2979.6</c:v>
                </c:pt>
                <c:pt idx="7449">
                  <c:v>2980</c:v>
                </c:pt>
                <c:pt idx="7450">
                  <c:v>2980.4</c:v>
                </c:pt>
                <c:pt idx="7451">
                  <c:v>2980.8</c:v>
                </c:pt>
                <c:pt idx="7452">
                  <c:v>2981.2</c:v>
                </c:pt>
                <c:pt idx="7453">
                  <c:v>2981.6</c:v>
                </c:pt>
                <c:pt idx="7454">
                  <c:v>2982</c:v>
                </c:pt>
                <c:pt idx="7455">
                  <c:v>2982.4</c:v>
                </c:pt>
                <c:pt idx="7456">
                  <c:v>2982.8</c:v>
                </c:pt>
                <c:pt idx="7457">
                  <c:v>2983.2</c:v>
                </c:pt>
                <c:pt idx="7458">
                  <c:v>2983.6</c:v>
                </c:pt>
                <c:pt idx="7459">
                  <c:v>2984</c:v>
                </c:pt>
                <c:pt idx="7460">
                  <c:v>2984.4</c:v>
                </c:pt>
                <c:pt idx="7461">
                  <c:v>2984.8</c:v>
                </c:pt>
                <c:pt idx="7462">
                  <c:v>2985.2</c:v>
                </c:pt>
                <c:pt idx="7463">
                  <c:v>2985.6</c:v>
                </c:pt>
                <c:pt idx="7464">
                  <c:v>2986</c:v>
                </c:pt>
                <c:pt idx="7465">
                  <c:v>2986.4</c:v>
                </c:pt>
                <c:pt idx="7466">
                  <c:v>2986.8</c:v>
                </c:pt>
                <c:pt idx="7467">
                  <c:v>2987.2</c:v>
                </c:pt>
                <c:pt idx="7468">
                  <c:v>2987.6</c:v>
                </c:pt>
                <c:pt idx="7469">
                  <c:v>2988</c:v>
                </c:pt>
                <c:pt idx="7470">
                  <c:v>2988.4</c:v>
                </c:pt>
                <c:pt idx="7471">
                  <c:v>2988.8</c:v>
                </c:pt>
                <c:pt idx="7472">
                  <c:v>2989.2</c:v>
                </c:pt>
                <c:pt idx="7473">
                  <c:v>2989.6</c:v>
                </c:pt>
                <c:pt idx="7474">
                  <c:v>2990</c:v>
                </c:pt>
                <c:pt idx="7475">
                  <c:v>2990.4</c:v>
                </c:pt>
                <c:pt idx="7476">
                  <c:v>2990.8</c:v>
                </c:pt>
                <c:pt idx="7477">
                  <c:v>2991.2</c:v>
                </c:pt>
                <c:pt idx="7478">
                  <c:v>2991.6</c:v>
                </c:pt>
                <c:pt idx="7479">
                  <c:v>2992</c:v>
                </c:pt>
                <c:pt idx="7480">
                  <c:v>2992.4</c:v>
                </c:pt>
                <c:pt idx="7481">
                  <c:v>2992.8</c:v>
                </c:pt>
                <c:pt idx="7482">
                  <c:v>2993.2</c:v>
                </c:pt>
                <c:pt idx="7483">
                  <c:v>2993.6</c:v>
                </c:pt>
                <c:pt idx="7484">
                  <c:v>2994</c:v>
                </c:pt>
                <c:pt idx="7485">
                  <c:v>2994.4</c:v>
                </c:pt>
                <c:pt idx="7486">
                  <c:v>2994.8</c:v>
                </c:pt>
                <c:pt idx="7487">
                  <c:v>2995.2</c:v>
                </c:pt>
                <c:pt idx="7488">
                  <c:v>2995.6</c:v>
                </c:pt>
                <c:pt idx="7489">
                  <c:v>2996</c:v>
                </c:pt>
                <c:pt idx="7490">
                  <c:v>2996.4</c:v>
                </c:pt>
                <c:pt idx="7491">
                  <c:v>2996.8</c:v>
                </c:pt>
                <c:pt idx="7492">
                  <c:v>2997.2</c:v>
                </c:pt>
                <c:pt idx="7493">
                  <c:v>2997.6</c:v>
                </c:pt>
                <c:pt idx="7494">
                  <c:v>2998</c:v>
                </c:pt>
                <c:pt idx="7495">
                  <c:v>2998.4</c:v>
                </c:pt>
                <c:pt idx="7496">
                  <c:v>2998.8</c:v>
                </c:pt>
                <c:pt idx="7497">
                  <c:v>2999.2</c:v>
                </c:pt>
                <c:pt idx="7498">
                  <c:v>2999.6</c:v>
                </c:pt>
                <c:pt idx="7499">
                  <c:v>3000</c:v>
                </c:pt>
                <c:pt idx="7500">
                  <c:v>3000.4</c:v>
                </c:pt>
                <c:pt idx="7501">
                  <c:v>3000.8</c:v>
                </c:pt>
                <c:pt idx="7502">
                  <c:v>3001.2</c:v>
                </c:pt>
                <c:pt idx="7503">
                  <c:v>3001.6</c:v>
                </c:pt>
                <c:pt idx="7504">
                  <c:v>3002</c:v>
                </c:pt>
                <c:pt idx="7505">
                  <c:v>3002.4</c:v>
                </c:pt>
                <c:pt idx="7506">
                  <c:v>3002.8</c:v>
                </c:pt>
                <c:pt idx="7507">
                  <c:v>3003.2</c:v>
                </c:pt>
                <c:pt idx="7508">
                  <c:v>3003.6</c:v>
                </c:pt>
                <c:pt idx="7509">
                  <c:v>3004</c:v>
                </c:pt>
                <c:pt idx="7510">
                  <c:v>3004.4</c:v>
                </c:pt>
                <c:pt idx="7511">
                  <c:v>3004.8</c:v>
                </c:pt>
                <c:pt idx="7512">
                  <c:v>3005.2</c:v>
                </c:pt>
                <c:pt idx="7513">
                  <c:v>3005.6</c:v>
                </c:pt>
                <c:pt idx="7514">
                  <c:v>3006</c:v>
                </c:pt>
                <c:pt idx="7515">
                  <c:v>3006.4</c:v>
                </c:pt>
                <c:pt idx="7516">
                  <c:v>3006.8</c:v>
                </c:pt>
                <c:pt idx="7517">
                  <c:v>3007.2</c:v>
                </c:pt>
                <c:pt idx="7518">
                  <c:v>3007.6</c:v>
                </c:pt>
                <c:pt idx="7519">
                  <c:v>3008</c:v>
                </c:pt>
                <c:pt idx="7520">
                  <c:v>3008.4</c:v>
                </c:pt>
                <c:pt idx="7521">
                  <c:v>3008.8</c:v>
                </c:pt>
                <c:pt idx="7522">
                  <c:v>3009.2</c:v>
                </c:pt>
                <c:pt idx="7523">
                  <c:v>3009.6</c:v>
                </c:pt>
                <c:pt idx="7524">
                  <c:v>3010</c:v>
                </c:pt>
                <c:pt idx="7525">
                  <c:v>3010.4</c:v>
                </c:pt>
                <c:pt idx="7526">
                  <c:v>3010.8</c:v>
                </c:pt>
                <c:pt idx="7527">
                  <c:v>3011.2</c:v>
                </c:pt>
                <c:pt idx="7528">
                  <c:v>3011.6</c:v>
                </c:pt>
                <c:pt idx="7529">
                  <c:v>3012</c:v>
                </c:pt>
                <c:pt idx="7530">
                  <c:v>3012.4</c:v>
                </c:pt>
                <c:pt idx="7531">
                  <c:v>3012.8</c:v>
                </c:pt>
                <c:pt idx="7532">
                  <c:v>3013.2</c:v>
                </c:pt>
                <c:pt idx="7533">
                  <c:v>3013.6</c:v>
                </c:pt>
                <c:pt idx="7534">
                  <c:v>3014</c:v>
                </c:pt>
                <c:pt idx="7535">
                  <c:v>3014.4</c:v>
                </c:pt>
                <c:pt idx="7536">
                  <c:v>3014.8</c:v>
                </c:pt>
                <c:pt idx="7537">
                  <c:v>3015.2</c:v>
                </c:pt>
                <c:pt idx="7538">
                  <c:v>3015.6</c:v>
                </c:pt>
                <c:pt idx="7539">
                  <c:v>3016</c:v>
                </c:pt>
                <c:pt idx="7540">
                  <c:v>3016.4</c:v>
                </c:pt>
                <c:pt idx="7541">
                  <c:v>3016.8</c:v>
                </c:pt>
                <c:pt idx="7542">
                  <c:v>3017.2</c:v>
                </c:pt>
                <c:pt idx="7543">
                  <c:v>3017.6</c:v>
                </c:pt>
                <c:pt idx="7544">
                  <c:v>3018</c:v>
                </c:pt>
                <c:pt idx="7545">
                  <c:v>3018.4</c:v>
                </c:pt>
                <c:pt idx="7546">
                  <c:v>3018.8</c:v>
                </c:pt>
                <c:pt idx="7547">
                  <c:v>3019.2</c:v>
                </c:pt>
                <c:pt idx="7548">
                  <c:v>3019.6</c:v>
                </c:pt>
                <c:pt idx="7549">
                  <c:v>3020</c:v>
                </c:pt>
                <c:pt idx="7550">
                  <c:v>3020.4</c:v>
                </c:pt>
                <c:pt idx="7551">
                  <c:v>3020.8</c:v>
                </c:pt>
                <c:pt idx="7552">
                  <c:v>3021.2</c:v>
                </c:pt>
                <c:pt idx="7553">
                  <c:v>3021.6</c:v>
                </c:pt>
                <c:pt idx="7554">
                  <c:v>3022</c:v>
                </c:pt>
                <c:pt idx="7555">
                  <c:v>3022.4</c:v>
                </c:pt>
                <c:pt idx="7556">
                  <c:v>3022.8</c:v>
                </c:pt>
                <c:pt idx="7557">
                  <c:v>3023.2</c:v>
                </c:pt>
                <c:pt idx="7558">
                  <c:v>3023.6</c:v>
                </c:pt>
                <c:pt idx="7559">
                  <c:v>3024</c:v>
                </c:pt>
                <c:pt idx="7560">
                  <c:v>3024.4</c:v>
                </c:pt>
                <c:pt idx="7561">
                  <c:v>3024.8</c:v>
                </c:pt>
                <c:pt idx="7562">
                  <c:v>3025.2</c:v>
                </c:pt>
                <c:pt idx="7563">
                  <c:v>3025.6</c:v>
                </c:pt>
                <c:pt idx="7564">
                  <c:v>3026</c:v>
                </c:pt>
                <c:pt idx="7565">
                  <c:v>3026.4</c:v>
                </c:pt>
                <c:pt idx="7566">
                  <c:v>3026.8</c:v>
                </c:pt>
                <c:pt idx="7567">
                  <c:v>3027.2</c:v>
                </c:pt>
                <c:pt idx="7568">
                  <c:v>3027.6</c:v>
                </c:pt>
                <c:pt idx="7569">
                  <c:v>3028</c:v>
                </c:pt>
                <c:pt idx="7570">
                  <c:v>3028.4</c:v>
                </c:pt>
                <c:pt idx="7571">
                  <c:v>3028.8</c:v>
                </c:pt>
                <c:pt idx="7572">
                  <c:v>3029.2</c:v>
                </c:pt>
                <c:pt idx="7573">
                  <c:v>3029.6</c:v>
                </c:pt>
                <c:pt idx="7574">
                  <c:v>3030</c:v>
                </c:pt>
                <c:pt idx="7575">
                  <c:v>3030.4</c:v>
                </c:pt>
                <c:pt idx="7576">
                  <c:v>3030.8</c:v>
                </c:pt>
                <c:pt idx="7577">
                  <c:v>3031.2</c:v>
                </c:pt>
                <c:pt idx="7578">
                  <c:v>3031.6</c:v>
                </c:pt>
                <c:pt idx="7579">
                  <c:v>3032</c:v>
                </c:pt>
                <c:pt idx="7580">
                  <c:v>3032.4</c:v>
                </c:pt>
                <c:pt idx="7581">
                  <c:v>3032.8</c:v>
                </c:pt>
                <c:pt idx="7582">
                  <c:v>3033.2</c:v>
                </c:pt>
                <c:pt idx="7583">
                  <c:v>3033.6</c:v>
                </c:pt>
                <c:pt idx="7584">
                  <c:v>3034</c:v>
                </c:pt>
                <c:pt idx="7585">
                  <c:v>3034.4</c:v>
                </c:pt>
                <c:pt idx="7586">
                  <c:v>3034.8</c:v>
                </c:pt>
                <c:pt idx="7587">
                  <c:v>3035.2</c:v>
                </c:pt>
                <c:pt idx="7588">
                  <c:v>3035.6</c:v>
                </c:pt>
                <c:pt idx="7589">
                  <c:v>3036</c:v>
                </c:pt>
                <c:pt idx="7590">
                  <c:v>3036.4</c:v>
                </c:pt>
                <c:pt idx="7591">
                  <c:v>3036.8</c:v>
                </c:pt>
                <c:pt idx="7592">
                  <c:v>3037.2</c:v>
                </c:pt>
                <c:pt idx="7593">
                  <c:v>3037.6</c:v>
                </c:pt>
                <c:pt idx="7594">
                  <c:v>3038</c:v>
                </c:pt>
                <c:pt idx="7595">
                  <c:v>3038.4</c:v>
                </c:pt>
                <c:pt idx="7596">
                  <c:v>3038.8</c:v>
                </c:pt>
                <c:pt idx="7597">
                  <c:v>3039.2</c:v>
                </c:pt>
                <c:pt idx="7598">
                  <c:v>3039.6</c:v>
                </c:pt>
                <c:pt idx="7599">
                  <c:v>3040</c:v>
                </c:pt>
                <c:pt idx="7600">
                  <c:v>3040.4</c:v>
                </c:pt>
                <c:pt idx="7601">
                  <c:v>3040.8</c:v>
                </c:pt>
                <c:pt idx="7602">
                  <c:v>3041.2</c:v>
                </c:pt>
                <c:pt idx="7603">
                  <c:v>3041.6</c:v>
                </c:pt>
                <c:pt idx="7604">
                  <c:v>3042</c:v>
                </c:pt>
                <c:pt idx="7605">
                  <c:v>3042.4</c:v>
                </c:pt>
                <c:pt idx="7606">
                  <c:v>3042.8</c:v>
                </c:pt>
                <c:pt idx="7607">
                  <c:v>3043.2</c:v>
                </c:pt>
                <c:pt idx="7608">
                  <c:v>3043.6</c:v>
                </c:pt>
                <c:pt idx="7609">
                  <c:v>3044</c:v>
                </c:pt>
                <c:pt idx="7610">
                  <c:v>3044.4</c:v>
                </c:pt>
                <c:pt idx="7611">
                  <c:v>3044.8</c:v>
                </c:pt>
                <c:pt idx="7612">
                  <c:v>3045.2</c:v>
                </c:pt>
                <c:pt idx="7613">
                  <c:v>3045.6</c:v>
                </c:pt>
                <c:pt idx="7614">
                  <c:v>3046</c:v>
                </c:pt>
                <c:pt idx="7615">
                  <c:v>3046.4</c:v>
                </c:pt>
                <c:pt idx="7616">
                  <c:v>3046.8</c:v>
                </c:pt>
                <c:pt idx="7617">
                  <c:v>3047.2</c:v>
                </c:pt>
                <c:pt idx="7618">
                  <c:v>3047.6</c:v>
                </c:pt>
                <c:pt idx="7619">
                  <c:v>3048</c:v>
                </c:pt>
                <c:pt idx="7620">
                  <c:v>3048.4</c:v>
                </c:pt>
                <c:pt idx="7621">
                  <c:v>3048.8</c:v>
                </c:pt>
                <c:pt idx="7622">
                  <c:v>3049.2</c:v>
                </c:pt>
                <c:pt idx="7623">
                  <c:v>3049.6</c:v>
                </c:pt>
                <c:pt idx="7624">
                  <c:v>3050</c:v>
                </c:pt>
                <c:pt idx="7625">
                  <c:v>3050.4</c:v>
                </c:pt>
                <c:pt idx="7626">
                  <c:v>3050.8</c:v>
                </c:pt>
                <c:pt idx="7627">
                  <c:v>3051.2</c:v>
                </c:pt>
                <c:pt idx="7628">
                  <c:v>3051.6</c:v>
                </c:pt>
                <c:pt idx="7629">
                  <c:v>3052</c:v>
                </c:pt>
                <c:pt idx="7630">
                  <c:v>3052.4</c:v>
                </c:pt>
                <c:pt idx="7631">
                  <c:v>3052.8</c:v>
                </c:pt>
                <c:pt idx="7632">
                  <c:v>3053.2</c:v>
                </c:pt>
                <c:pt idx="7633">
                  <c:v>3053.6</c:v>
                </c:pt>
                <c:pt idx="7634">
                  <c:v>3054</c:v>
                </c:pt>
                <c:pt idx="7635">
                  <c:v>3054.4</c:v>
                </c:pt>
                <c:pt idx="7636">
                  <c:v>3054.8</c:v>
                </c:pt>
                <c:pt idx="7637">
                  <c:v>3055.2</c:v>
                </c:pt>
                <c:pt idx="7638">
                  <c:v>3055.6</c:v>
                </c:pt>
                <c:pt idx="7639">
                  <c:v>3056</c:v>
                </c:pt>
                <c:pt idx="7640">
                  <c:v>3056.4</c:v>
                </c:pt>
                <c:pt idx="7641">
                  <c:v>3056.8</c:v>
                </c:pt>
                <c:pt idx="7642">
                  <c:v>3057.2</c:v>
                </c:pt>
                <c:pt idx="7643">
                  <c:v>3057.6</c:v>
                </c:pt>
                <c:pt idx="7644">
                  <c:v>3058</c:v>
                </c:pt>
                <c:pt idx="7645">
                  <c:v>3058.4</c:v>
                </c:pt>
                <c:pt idx="7646">
                  <c:v>3058.8</c:v>
                </c:pt>
                <c:pt idx="7647">
                  <c:v>3059.2</c:v>
                </c:pt>
                <c:pt idx="7648">
                  <c:v>3059.6</c:v>
                </c:pt>
                <c:pt idx="7649">
                  <c:v>3060</c:v>
                </c:pt>
                <c:pt idx="7650">
                  <c:v>3060.4</c:v>
                </c:pt>
                <c:pt idx="7651">
                  <c:v>3060.8</c:v>
                </c:pt>
                <c:pt idx="7652">
                  <c:v>3061.2</c:v>
                </c:pt>
                <c:pt idx="7653">
                  <c:v>3061.6</c:v>
                </c:pt>
                <c:pt idx="7654">
                  <c:v>3062</c:v>
                </c:pt>
                <c:pt idx="7655">
                  <c:v>3062.4</c:v>
                </c:pt>
                <c:pt idx="7656">
                  <c:v>3062.8</c:v>
                </c:pt>
                <c:pt idx="7657">
                  <c:v>3063.2</c:v>
                </c:pt>
                <c:pt idx="7658">
                  <c:v>3063.6</c:v>
                </c:pt>
                <c:pt idx="7659">
                  <c:v>3064</c:v>
                </c:pt>
                <c:pt idx="7660">
                  <c:v>3064.4</c:v>
                </c:pt>
                <c:pt idx="7661">
                  <c:v>3064.8</c:v>
                </c:pt>
                <c:pt idx="7662">
                  <c:v>3065.2</c:v>
                </c:pt>
                <c:pt idx="7663">
                  <c:v>3065.6</c:v>
                </c:pt>
                <c:pt idx="7664">
                  <c:v>3066</c:v>
                </c:pt>
                <c:pt idx="7665">
                  <c:v>3066.4</c:v>
                </c:pt>
                <c:pt idx="7666">
                  <c:v>3066.8</c:v>
                </c:pt>
                <c:pt idx="7667">
                  <c:v>3067.2</c:v>
                </c:pt>
                <c:pt idx="7668">
                  <c:v>3067.6</c:v>
                </c:pt>
                <c:pt idx="7669">
                  <c:v>3068</c:v>
                </c:pt>
                <c:pt idx="7670">
                  <c:v>3068.4</c:v>
                </c:pt>
                <c:pt idx="7671">
                  <c:v>3068.8</c:v>
                </c:pt>
                <c:pt idx="7672">
                  <c:v>3069.2</c:v>
                </c:pt>
                <c:pt idx="7673">
                  <c:v>3069.6</c:v>
                </c:pt>
                <c:pt idx="7674">
                  <c:v>3070</c:v>
                </c:pt>
                <c:pt idx="7675">
                  <c:v>3070.4</c:v>
                </c:pt>
                <c:pt idx="7676">
                  <c:v>3070.8</c:v>
                </c:pt>
                <c:pt idx="7677">
                  <c:v>3071.2</c:v>
                </c:pt>
                <c:pt idx="7678">
                  <c:v>3071.6</c:v>
                </c:pt>
                <c:pt idx="7679">
                  <c:v>3072</c:v>
                </c:pt>
                <c:pt idx="7680">
                  <c:v>3072.4</c:v>
                </c:pt>
                <c:pt idx="7681">
                  <c:v>3072.8</c:v>
                </c:pt>
                <c:pt idx="7682">
                  <c:v>3073.2</c:v>
                </c:pt>
                <c:pt idx="7683">
                  <c:v>3073.6</c:v>
                </c:pt>
                <c:pt idx="7684">
                  <c:v>3074</c:v>
                </c:pt>
                <c:pt idx="7685">
                  <c:v>3074.4</c:v>
                </c:pt>
                <c:pt idx="7686">
                  <c:v>3074.8</c:v>
                </c:pt>
                <c:pt idx="7687">
                  <c:v>3075.2</c:v>
                </c:pt>
                <c:pt idx="7688">
                  <c:v>3075.6</c:v>
                </c:pt>
                <c:pt idx="7689">
                  <c:v>3076</c:v>
                </c:pt>
                <c:pt idx="7690">
                  <c:v>3076.4</c:v>
                </c:pt>
                <c:pt idx="7691">
                  <c:v>3076.8</c:v>
                </c:pt>
                <c:pt idx="7692">
                  <c:v>3077.2</c:v>
                </c:pt>
                <c:pt idx="7693">
                  <c:v>3077.6</c:v>
                </c:pt>
                <c:pt idx="7694">
                  <c:v>3078</c:v>
                </c:pt>
                <c:pt idx="7695">
                  <c:v>3078.4</c:v>
                </c:pt>
                <c:pt idx="7696">
                  <c:v>3078.8</c:v>
                </c:pt>
                <c:pt idx="7697">
                  <c:v>3079.2</c:v>
                </c:pt>
                <c:pt idx="7698">
                  <c:v>3079.6</c:v>
                </c:pt>
                <c:pt idx="7699">
                  <c:v>3080</c:v>
                </c:pt>
                <c:pt idx="7700">
                  <c:v>3080.4</c:v>
                </c:pt>
                <c:pt idx="7701">
                  <c:v>3080.8</c:v>
                </c:pt>
                <c:pt idx="7702">
                  <c:v>3081.2</c:v>
                </c:pt>
                <c:pt idx="7703">
                  <c:v>3081.6</c:v>
                </c:pt>
                <c:pt idx="7704">
                  <c:v>3082</c:v>
                </c:pt>
                <c:pt idx="7705">
                  <c:v>3082.4</c:v>
                </c:pt>
                <c:pt idx="7706">
                  <c:v>3082.8</c:v>
                </c:pt>
                <c:pt idx="7707">
                  <c:v>3083.2</c:v>
                </c:pt>
                <c:pt idx="7708">
                  <c:v>3083.6</c:v>
                </c:pt>
                <c:pt idx="7709">
                  <c:v>3084</c:v>
                </c:pt>
                <c:pt idx="7710">
                  <c:v>3084.4</c:v>
                </c:pt>
                <c:pt idx="7711">
                  <c:v>3084.8</c:v>
                </c:pt>
                <c:pt idx="7712">
                  <c:v>3085.2</c:v>
                </c:pt>
                <c:pt idx="7713">
                  <c:v>3085.6</c:v>
                </c:pt>
                <c:pt idx="7714">
                  <c:v>3086</c:v>
                </c:pt>
                <c:pt idx="7715">
                  <c:v>3086.4</c:v>
                </c:pt>
                <c:pt idx="7716">
                  <c:v>3086.8</c:v>
                </c:pt>
                <c:pt idx="7717">
                  <c:v>3087.2</c:v>
                </c:pt>
                <c:pt idx="7718">
                  <c:v>3087.6</c:v>
                </c:pt>
                <c:pt idx="7719">
                  <c:v>3088</c:v>
                </c:pt>
                <c:pt idx="7720">
                  <c:v>3088.4</c:v>
                </c:pt>
                <c:pt idx="7721">
                  <c:v>3088.8</c:v>
                </c:pt>
                <c:pt idx="7722">
                  <c:v>3089.2</c:v>
                </c:pt>
                <c:pt idx="7723">
                  <c:v>3089.6</c:v>
                </c:pt>
                <c:pt idx="7724">
                  <c:v>3090</c:v>
                </c:pt>
                <c:pt idx="7725">
                  <c:v>3090.4</c:v>
                </c:pt>
                <c:pt idx="7726">
                  <c:v>3090.8</c:v>
                </c:pt>
                <c:pt idx="7727">
                  <c:v>3091.2</c:v>
                </c:pt>
                <c:pt idx="7728">
                  <c:v>3091.6</c:v>
                </c:pt>
                <c:pt idx="7729">
                  <c:v>3092</c:v>
                </c:pt>
                <c:pt idx="7730">
                  <c:v>3092.4</c:v>
                </c:pt>
                <c:pt idx="7731">
                  <c:v>3092.8</c:v>
                </c:pt>
                <c:pt idx="7732">
                  <c:v>3093.2</c:v>
                </c:pt>
                <c:pt idx="7733">
                  <c:v>3093.6</c:v>
                </c:pt>
                <c:pt idx="7734">
                  <c:v>3094</c:v>
                </c:pt>
                <c:pt idx="7735">
                  <c:v>3094.4</c:v>
                </c:pt>
                <c:pt idx="7736">
                  <c:v>3094.8</c:v>
                </c:pt>
                <c:pt idx="7737">
                  <c:v>3095.2</c:v>
                </c:pt>
                <c:pt idx="7738">
                  <c:v>3095.6</c:v>
                </c:pt>
                <c:pt idx="7739">
                  <c:v>3096</c:v>
                </c:pt>
                <c:pt idx="7740">
                  <c:v>3096.4</c:v>
                </c:pt>
                <c:pt idx="7741">
                  <c:v>3096.8</c:v>
                </c:pt>
                <c:pt idx="7742">
                  <c:v>3097.2</c:v>
                </c:pt>
                <c:pt idx="7743">
                  <c:v>3097.6</c:v>
                </c:pt>
                <c:pt idx="7744">
                  <c:v>3098</c:v>
                </c:pt>
                <c:pt idx="7745">
                  <c:v>3098.4</c:v>
                </c:pt>
                <c:pt idx="7746">
                  <c:v>3098.8</c:v>
                </c:pt>
                <c:pt idx="7747">
                  <c:v>3099.2</c:v>
                </c:pt>
                <c:pt idx="7748">
                  <c:v>3099.6</c:v>
                </c:pt>
                <c:pt idx="7749">
                  <c:v>3100</c:v>
                </c:pt>
                <c:pt idx="7750">
                  <c:v>3100.4</c:v>
                </c:pt>
                <c:pt idx="7751">
                  <c:v>3100.8</c:v>
                </c:pt>
                <c:pt idx="7752">
                  <c:v>3101.2</c:v>
                </c:pt>
                <c:pt idx="7753">
                  <c:v>3101.6</c:v>
                </c:pt>
                <c:pt idx="7754">
                  <c:v>3102</c:v>
                </c:pt>
                <c:pt idx="7755">
                  <c:v>3102.4</c:v>
                </c:pt>
                <c:pt idx="7756">
                  <c:v>3102.8</c:v>
                </c:pt>
                <c:pt idx="7757">
                  <c:v>3103.2</c:v>
                </c:pt>
                <c:pt idx="7758">
                  <c:v>3103.6</c:v>
                </c:pt>
                <c:pt idx="7759">
                  <c:v>3104</c:v>
                </c:pt>
                <c:pt idx="7760">
                  <c:v>3104.4</c:v>
                </c:pt>
                <c:pt idx="7761">
                  <c:v>3104.8</c:v>
                </c:pt>
                <c:pt idx="7762">
                  <c:v>3105.2</c:v>
                </c:pt>
                <c:pt idx="7763">
                  <c:v>3105.6</c:v>
                </c:pt>
                <c:pt idx="7764">
                  <c:v>3106</c:v>
                </c:pt>
                <c:pt idx="7765">
                  <c:v>3106.4</c:v>
                </c:pt>
                <c:pt idx="7766">
                  <c:v>3106.8</c:v>
                </c:pt>
                <c:pt idx="7767">
                  <c:v>3107.2</c:v>
                </c:pt>
                <c:pt idx="7768">
                  <c:v>3107.6</c:v>
                </c:pt>
                <c:pt idx="7769">
                  <c:v>3108</c:v>
                </c:pt>
                <c:pt idx="7770">
                  <c:v>3108.4</c:v>
                </c:pt>
                <c:pt idx="7771">
                  <c:v>3108.8</c:v>
                </c:pt>
                <c:pt idx="7772">
                  <c:v>3109.2</c:v>
                </c:pt>
                <c:pt idx="7773">
                  <c:v>3109.6</c:v>
                </c:pt>
                <c:pt idx="7774">
                  <c:v>3110</c:v>
                </c:pt>
                <c:pt idx="7775">
                  <c:v>3110.4</c:v>
                </c:pt>
                <c:pt idx="7776">
                  <c:v>3110.8</c:v>
                </c:pt>
                <c:pt idx="7777">
                  <c:v>3111.2</c:v>
                </c:pt>
                <c:pt idx="7778">
                  <c:v>3111.6</c:v>
                </c:pt>
                <c:pt idx="7779">
                  <c:v>3112</c:v>
                </c:pt>
                <c:pt idx="7780">
                  <c:v>3112.4</c:v>
                </c:pt>
                <c:pt idx="7781">
                  <c:v>3112.8</c:v>
                </c:pt>
                <c:pt idx="7782">
                  <c:v>3113.2</c:v>
                </c:pt>
                <c:pt idx="7783">
                  <c:v>3113.6</c:v>
                </c:pt>
                <c:pt idx="7784">
                  <c:v>3114</c:v>
                </c:pt>
                <c:pt idx="7785">
                  <c:v>3114.4</c:v>
                </c:pt>
                <c:pt idx="7786">
                  <c:v>3114.8</c:v>
                </c:pt>
                <c:pt idx="7787">
                  <c:v>3115.2</c:v>
                </c:pt>
                <c:pt idx="7788">
                  <c:v>3115.6</c:v>
                </c:pt>
                <c:pt idx="7789">
                  <c:v>3116</c:v>
                </c:pt>
                <c:pt idx="7790">
                  <c:v>3116.4</c:v>
                </c:pt>
                <c:pt idx="7791">
                  <c:v>3116.8</c:v>
                </c:pt>
                <c:pt idx="7792">
                  <c:v>3117.2</c:v>
                </c:pt>
                <c:pt idx="7793">
                  <c:v>3117.6</c:v>
                </c:pt>
                <c:pt idx="7794">
                  <c:v>3118</c:v>
                </c:pt>
                <c:pt idx="7795">
                  <c:v>3118.4</c:v>
                </c:pt>
                <c:pt idx="7796">
                  <c:v>3118.8</c:v>
                </c:pt>
                <c:pt idx="7797">
                  <c:v>3119.2</c:v>
                </c:pt>
                <c:pt idx="7798">
                  <c:v>3119.6</c:v>
                </c:pt>
                <c:pt idx="7799">
                  <c:v>3120</c:v>
                </c:pt>
                <c:pt idx="7800">
                  <c:v>3120.4</c:v>
                </c:pt>
                <c:pt idx="7801">
                  <c:v>3120.8</c:v>
                </c:pt>
                <c:pt idx="7802">
                  <c:v>3121.2</c:v>
                </c:pt>
                <c:pt idx="7803">
                  <c:v>3121.6</c:v>
                </c:pt>
                <c:pt idx="7804">
                  <c:v>3122</c:v>
                </c:pt>
                <c:pt idx="7805">
                  <c:v>3122.4</c:v>
                </c:pt>
                <c:pt idx="7806">
                  <c:v>3122.8</c:v>
                </c:pt>
                <c:pt idx="7807">
                  <c:v>3123.2</c:v>
                </c:pt>
                <c:pt idx="7808">
                  <c:v>3123.6</c:v>
                </c:pt>
                <c:pt idx="7809">
                  <c:v>3124</c:v>
                </c:pt>
                <c:pt idx="7810">
                  <c:v>3124.4</c:v>
                </c:pt>
                <c:pt idx="7811">
                  <c:v>3124.8</c:v>
                </c:pt>
                <c:pt idx="7812">
                  <c:v>3125.2</c:v>
                </c:pt>
                <c:pt idx="7813">
                  <c:v>3125.6</c:v>
                </c:pt>
                <c:pt idx="7814">
                  <c:v>3126</c:v>
                </c:pt>
                <c:pt idx="7815">
                  <c:v>3126.4</c:v>
                </c:pt>
                <c:pt idx="7816">
                  <c:v>3126.8</c:v>
                </c:pt>
                <c:pt idx="7817">
                  <c:v>3127.2</c:v>
                </c:pt>
                <c:pt idx="7818">
                  <c:v>3127.6</c:v>
                </c:pt>
                <c:pt idx="7819">
                  <c:v>3128</c:v>
                </c:pt>
                <c:pt idx="7820">
                  <c:v>3128.4</c:v>
                </c:pt>
                <c:pt idx="7821">
                  <c:v>3128.8</c:v>
                </c:pt>
                <c:pt idx="7822">
                  <c:v>3129.2</c:v>
                </c:pt>
                <c:pt idx="7823">
                  <c:v>3129.6</c:v>
                </c:pt>
                <c:pt idx="7824">
                  <c:v>3130</c:v>
                </c:pt>
                <c:pt idx="7825">
                  <c:v>3130.4</c:v>
                </c:pt>
                <c:pt idx="7826">
                  <c:v>3130.8</c:v>
                </c:pt>
                <c:pt idx="7827">
                  <c:v>3131.2</c:v>
                </c:pt>
                <c:pt idx="7828">
                  <c:v>3131.6</c:v>
                </c:pt>
                <c:pt idx="7829">
                  <c:v>3132</c:v>
                </c:pt>
                <c:pt idx="7830">
                  <c:v>3132.4</c:v>
                </c:pt>
                <c:pt idx="7831">
                  <c:v>3132.8</c:v>
                </c:pt>
                <c:pt idx="7832">
                  <c:v>3133.2</c:v>
                </c:pt>
                <c:pt idx="7833">
                  <c:v>3133.6</c:v>
                </c:pt>
                <c:pt idx="7834">
                  <c:v>3134</c:v>
                </c:pt>
                <c:pt idx="7835">
                  <c:v>3134.4</c:v>
                </c:pt>
                <c:pt idx="7836">
                  <c:v>3134.8</c:v>
                </c:pt>
                <c:pt idx="7837">
                  <c:v>3135.2</c:v>
                </c:pt>
                <c:pt idx="7838">
                  <c:v>3135.6</c:v>
                </c:pt>
                <c:pt idx="7839">
                  <c:v>3136</c:v>
                </c:pt>
                <c:pt idx="7840">
                  <c:v>3136.4</c:v>
                </c:pt>
                <c:pt idx="7841">
                  <c:v>3136.8</c:v>
                </c:pt>
                <c:pt idx="7842">
                  <c:v>3137.2</c:v>
                </c:pt>
                <c:pt idx="7843">
                  <c:v>3137.6</c:v>
                </c:pt>
                <c:pt idx="7844">
                  <c:v>3138</c:v>
                </c:pt>
                <c:pt idx="7845">
                  <c:v>3138.4</c:v>
                </c:pt>
                <c:pt idx="7846">
                  <c:v>3138.8</c:v>
                </c:pt>
                <c:pt idx="7847">
                  <c:v>3139.2</c:v>
                </c:pt>
                <c:pt idx="7848">
                  <c:v>3139.6</c:v>
                </c:pt>
                <c:pt idx="7849">
                  <c:v>3140</c:v>
                </c:pt>
                <c:pt idx="7850">
                  <c:v>3140.4</c:v>
                </c:pt>
                <c:pt idx="7851">
                  <c:v>3140.8</c:v>
                </c:pt>
                <c:pt idx="7852">
                  <c:v>3141.2</c:v>
                </c:pt>
                <c:pt idx="7853">
                  <c:v>3141.6</c:v>
                </c:pt>
                <c:pt idx="7854">
                  <c:v>3142</c:v>
                </c:pt>
                <c:pt idx="7855">
                  <c:v>3142.4</c:v>
                </c:pt>
                <c:pt idx="7856">
                  <c:v>3142.8</c:v>
                </c:pt>
                <c:pt idx="7857">
                  <c:v>3143.2</c:v>
                </c:pt>
                <c:pt idx="7858">
                  <c:v>3143.6</c:v>
                </c:pt>
                <c:pt idx="7859">
                  <c:v>3144</c:v>
                </c:pt>
                <c:pt idx="7860">
                  <c:v>3144.4</c:v>
                </c:pt>
                <c:pt idx="7861">
                  <c:v>3144.8</c:v>
                </c:pt>
                <c:pt idx="7862">
                  <c:v>3145.2</c:v>
                </c:pt>
                <c:pt idx="7863">
                  <c:v>3145.6</c:v>
                </c:pt>
                <c:pt idx="7864">
                  <c:v>3146</c:v>
                </c:pt>
                <c:pt idx="7865">
                  <c:v>3146.4</c:v>
                </c:pt>
                <c:pt idx="7866">
                  <c:v>3146.8</c:v>
                </c:pt>
                <c:pt idx="7867">
                  <c:v>3147.2</c:v>
                </c:pt>
                <c:pt idx="7868">
                  <c:v>3147.6</c:v>
                </c:pt>
                <c:pt idx="7869">
                  <c:v>3148</c:v>
                </c:pt>
                <c:pt idx="7870">
                  <c:v>3148.4</c:v>
                </c:pt>
                <c:pt idx="7871">
                  <c:v>3148.8</c:v>
                </c:pt>
                <c:pt idx="7872">
                  <c:v>3149.2</c:v>
                </c:pt>
                <c:pt idx="7873">
                  <c:v>3149.6</c:v>
                </c:pt>
                <c:pt idx="7874">
                  <c:v>3150</c:v>
                </c:pt>
                <c:pt idx="7875">
                  <c:v>3150.4</c:v>
                </c:pt>
                <c:pt idx="7876">
                  <c:v>3150.8</c:v>
                </c:pt>
                <c:pt idx="7877">
                  <c:v>3151.2</c:v>
                </c:pt>
                <c:pt idx="7878">
                  <c:v>3151.6</c:v>
                </c:pt>
                <c:pt idx="7879">
                  <c:v>3152</c:v>
                </c:pt>
                <c:pt idx="7880">
                  <c:v>3152.4</c:v>
                </c:pt>
                <c:pt idx="7881">
                  <c:v>3152.8</c:v>
                </c:pt>
                <c:pt idx="7882">
                  <c:v>3153.2</c:v>
                </c:pt>
                <c:pt idx="7883">
                  <c:v>3153.6</c:v>
                </c:pt>
                <c:pt idx="7884">
                  <c:v>3154</c:v>
                </c:pt>
                <c:pt idx="7885">
                  <c:v>3154.4</c:v>
                </c:pt>
                <c:pt idx="7886">
                  <c:v>3154.8</c:v>
                </c:pt>
                <c:pt idx="7887">
                  <c:v>3155.2</c:v>
                </c:pt>
                <c:pt idx="7888">
                  <c:v>3155.6</c:v>
                </c:pt>
                <c:pt idx="7889">
                  <c:v>3156</c:v>
                </c:pt>
                <c:pt idx="7890">
                  <c:v>3156.4</c:v>
                </c:pt>
                <c:pt idx="7891">
                  <c:v>3156.8</c:v>
                </c:pt>
                <c:pt idx="7892">
                  <c:v>3157.2</c:v>
                </c:pt>
                <c:pt idx="7893">
                  <c:v>3157.6</c:v>
                </c:pt>
                <c:pt idx="7894">
                  <c:v>3158</c:v>
                </c:pt>
                <c:pt idx="7895">
                  <c:v>3158.4</c:v>
                </c:pt>
                <c:pt idx="7896">
                  <c:v>3158.8</c:v>
                </c:pt>
                <c:pt idx="7897">
                  <c:v>3159.2</c:v>
                </c:pt>
                <c:pt idx="7898">
                  <c:v>3159.6</c:v>
                </c:pt>
                <c:pt idx="7899">
                  <c:v>3160</c:v>
                </c:pt>
                <c:pt idx="7900">
                  <c:v>3160.4</c:v>
                </c:pt>
                <c:pt idx="7901">
                  <c:v>3160.8</c:v>
                </c:pt>
                <c:pt idx="7902">
                  <c:v>3161.2</c:v>
                </c:pt>
                <c:pt idx="7903">
                  <c:v>3161.6</c:v>
                </c:pt>
                <c:pt idx="7904">
                  <c:v>3162</c:v>
                </c:pt>
                <c:pt idx="7905">
                  <c:v>3162.4</c:v>
                </c:pt>
                <c:pt idx="7906">
                  <c:v>3162.8</c:v>
                </c:pt>
                <c:pt idx="7907">
                  <c:v>3163.2</c:v>
                </c:pt>
                <c:pt idx="7908">
                  <c:v>3163.6</c:v>
                </c:pt>
                <c:pt idx="7909">
                  <c:v>3164</c:v>
                </c:pt>
                <c:pt idx="7910">
                  <c:v>3164.4</c:v>
                </c:pt>
                <c:pt idx="7911">
                  <c:v>3164.8</c:v>
                </c:pt>
                <c:pt idx="7912">
                  <c:v>3165.2</c:v>
                </c:pt>
                <c:pt idx="7913">
                  <c:v>3165.6</c:v>
                </c:pt>
                <c:pt idx="7914">
                  <c:v>3166</c:v>
                </c:pt>
                <c:pt idx="7915">
                  <c:v>3166.4</c:v>
                </c:pt>
                <c:pt idx="7916">
                  <c:v>3166.8</c:v>
                </c:pt>
                <c:pt idx="7917">
                  <c:v>3167.2</c:v>
                </c:pt>
                <c:pt idx="7918">
                  <c:v>3167.6</c:v>
                </c:pt>
                <c:pt idx="7919">
                  <c:v>3168</c:v>
                </c:pt>
                <c:pt idx="7920">
                  <c:v>3168.4</c:v>
                </c:pt>
                <c:pt idx="7921">
                  <c:v>3168.8</c:v>
                </c:pt>
                <c:pt idx="7922">
                  <c:v>3169.2</c:v>
                </c:pt>
                <c:pt idx="7923">
                  <c:v>3169.6</c:v>
                </c:pt>
                <c:pt idx="7924">
                  <c:v>3170</c:v>
                </c:pt>
                <c:pt idx="7925">
                  <c:v>3170.4</c:v>
                </c:pt>
                <c:pt idx="7926">
                  <c:v>3170.8</c:v>
                </c:pt>
                <c:pt idx="7927">
                  <c:v>3171.2</c:v>
                </c:pt>
                <c:pt idx="7928">
                  <c:v>3171.6</c:v>
                </c:pt>
                <c:pt idx="7929">
                  <c:v>3172</c:v>
                </c:pt>
                <c:pt idx="7930">
                  <c:v>3172.4</c:v>
                </c:pt>
                <c:pt idx="7931">
                  <c:v>3172.8</c:v>
                </c:pt>
                <c:pt idx="7932">
                  <c:v>3173.2</c:v>
                </c:pt>
                <c:pt idx="7933">
                  <c:v>3173.6</c:v>
                </c:pt>
                <c:pt idx="7934">
                  <c:v>3174</c:v>
                </c:pt>
                <c:pt idx="7935">
                  <c:v>3174.4</c:v>
                </c:pt>
                <c:pt idx="7936">
                  <c:v>3174.8</c:v>
                </c:pt>
                <c:pt idx="7937">
                  <c:v>3175.2</c:v>
                </c:pt>
                <c:pt idx="7938">
                  <c:v>3175.6</c:v>
                </c:pt>
                <c:pt idx="7939">
                  <c:v>3176</c:v>
                </c:pt>
                <c:pt idx="7940">
                  <c:v>3176.4</c:v>
                </c:pt>
                <c:pt idx="7941">
                  <c:v>3176.8</c:v>
                </c:pt>
                <c:pt idx="7942">
                  <c:v>3177.2</c:v>
                </c:pt>
                <c:pt idx="7943">
                  <c:v>3177.6</c:v>
                </c:pt>
                <c:pt idx="7944">
                  <c:v>3178</c:v>
                </c:pt>
                <c:pt idx="7945">
                  <c:v>3178.4</c:v>
                </c:pt>
                <c:pt idx="7946">
                  <c:v>3178.8</c:v>
                </c:pt>
                <c:pt idx="7947">
                  <c:v>3179.2</c:v>
                </c:pt>
                <c:pt idx="7948">
                  <c:v>3179.6</c:v>
                </c:pt>
                <c:pt idx="7949">
                  <c:v>3180</c:v>
                </c:pt>
                <c:pt idx="7950">
                  <c:v>3180.4</c:v>
                </c:pt>
                <c:pt idx="7951">
                  <c:v>3180.8</c:v>
                </c:pt>
                <c:pt idx="7952">
                  <c:v>3181.2</c:v>
                </c:pt>
                <c:pt idx="7953">
                  <c:v>3181.6</c:v>
                </c:pt>
                <c:pt idx="7954">
                  <c:v>3182</c:v>
                </c:pt>
                <c:pt idx="7955">
                  <c:v>3182.4</c:v>
                </c:pt>
                <c:pt idx="7956">
                  <c:v>3182.8</c:v>
                </c:pt>
                <c:pt idx="7957">
                  <c:v>3183.2</c:v>
                </c:pt>
                <c:pt idx="7958">
                  <c:v>3183.6</c:v>
                </c:pt>
                <c:pt idx="7959">
                  <c:v>3184</c:v>
                </c:pt>
                <c:pt idx="7960">
                  <c:v>3184.4</c:v>
                </c:pt>
                <c:pt idx="7961">
                  <c:v>3184.8</c:v>
                </c:pt>
                <c:pt idx="7962">
                  <c:v>3185.2</c:v>
                </c:pt>
                <c:pt idx="7963">
                  <c:v>3185.6</c:v>
                </c:pt>
                <c:pt idx="7964">
                  <c:v>3186</c:v>
                </c:pt>
                <c:pt idx="7965">
                  <c:v>3186.4</c:v>
                </c:pt>
                <c:pt idx="7966">
                  <c:v>3186.8</c:v>
                </c:pt>
                <c:pt idx="7967">
                  <c:v>3187.2</c:v>
                </c:pt>
                <c:pt idx="7968">
                  <c:v>3187.6</c:v>
                </c:pt>
                <c:pt idx="7969">
                  <c:v>3188</c:v>
                </c:pt>
                <c:pt idx="7970">
                  <c:v>3188.4</c:v>
                </c:pt>
                <c:pt idx="7971">
                  <c:v>3188.8</c:v>
                </c:pt>
                <c:pt idx="7972">
                  <c:v>3189.2</c:v>
                </c:pt>
                <c:pt idx="7973">
                  <c:v>3189.6</c:v>
                </c:pt>
                <c:pt idx="7974">
                  <c:v>3190</c:v>
                </c:pt>
                <c:pt idx="7975">
                  <c:v>3190.4</c:v>
                </c:pt>
                <c:pt idx="7976">
                  <c:v>3190.8</c:v>
                </c:pt>
                <c:pt idx="7977">
                  <c:v>3191.2</c:v>
                </c:pt>
                <c:pt idx="7978">
                  <c:v>3191.6</c:v>
                </c:pt>
                <c:pt idx="7979">
                  <c:v>3192</c:v>
                </c:pt>
                <c:pt idx="7980">
                  <c:v>3192.4</c:v>
                </c:pt>
                <c:pt idx="7981">
                  <c:v>3192.8</c:v>
                </c:pt>
                <c:pt idx="7982">
                  <c:v>3193.2</c:v>
                </c:pt>
                <c:pt idx="7983">
                  <c:v>3193.6</c:v>
                </c:pt>
                <c:pt idx="7984">
                  <c:v>3194</c:v>
                </c:pt>
                <c:pt idx="7985">
                  <c:v>3194.4</c:v>
                </c:pt>
                <c:pt idx="7986">
                  <c:v>3194.8</c:v>
                </c:pt>
                <c:pt idx="7987">
                  <c:v>3195.2</c:v>
                </c:pt>
                <c:pt idx="7988">
                  <c:v>3195.6</c:v>
                </c:pt>
                <c:pt idx="7989">
                  <c:v>3196</c:v>
                </c:pt>
                <c:pt idx="7990">
                  <c:v>3196.4</c:v>
                </c:pt>
                <c:pt idx="7991">
                  <c:v>3196.8</c:v>
                </c:pt>
                <c:pt idx="7992">
                  <c:v>3197.2</c:v>
                </c:pt>
                <c:pt idx="7993">
                  <c:v>3197.6</c:v>
                </c:pt>
                <c:pt idx="7994">
                  <c:v>3198</c:v>
                </c:pt>
                <c:pt idx="7995">
                  <c:v>3198.4</c:v>
                </c:pt>
                <c:pt idx="7996">
                  <c:v>3198.8</c:v>
                </c:pt>
                <c:pt idx="7997">
                  <c:v>3199.2</c:v>
                </c:pt>
                <c:pt idx="7998">
                  <c:v>3199.6</c:v>
                </c:pt>
                <c:pt idx="7999">
                  <c:v>3200</c:v>
                </c:pt>
                <c:pt idx="8000">
                  <c:v>3200.4</c:v>
                </c:pt>
                <c:pt idx="8001">
                  <c:v>3200.8</c:v>
                </c:pt>
                <c:pt idx="8002">
                  <c:v>3201.2</c:v>
                </c:pt>
                <c:pt idx="8003">
                  <c:v>3201.6</c:v>
                </c:pt>
                <c:pt idx="8004">
                  <c:v>3202</c:v>
                </c:pt>
                <c:pt idx="8005">
                  <c:v>3202.4</c:v>
                </c:pt>
                <c:pt idx="8006">
                  <c:v>3202.8</c:v>
                </c:pt>
                <c:pt idx="8007">
                  <c:v>3203.2</c:v>
                </c:pt>
                <c:pt idx="8008">
                  <c:v>3203.6</c:v>
                </c:pt>
                <c:pt idx="8009">
                  <c:v>3204</c:v>
                </c:pt>
                <c:pt idx="8010">
                  <c:v>3204.4</c:v>
                </c:pt>
                <c:pt idx="8011">
                  <c:v>3204.8</c:v>
                </c:pt>
                <c:pt idx="8012">
                  <c:v>3205.2</c:v>
                </c:pt>
                <c:pt idx="8013">
                  <c:v>3205.6</c:v>
                </c:pt>
                <c:pt idx="8014">
                  <c:v>3206</c:v>
                </c:pt>
                <c:pt idx="8015">
                  <c:v>3206.4</c:v>
                </c:pt>
                <c:pt idx="8016">
                  <c:v>3206.8</c:v>
                </c:pt>
                <c:pt idx="8017">
                  <c:v>3207.2</c:v>
                </c:pt>
                <c:pt idx="8018">
                  <c:v>3207.6</c:v>
                </c:pt>
                <c:pt idx="8019">
                  <c:v>3208</c:v>
                </c:pt>
                <c:pt idx="8020">
                  <c:v>3208.4</c:v>
                </c:pt>
                <c:pt idx="8021">
                  <c:v>3208.8</c:v>
                </c:pt>
                <c:pt idx="8022">
                  <c:v>3209.2</c:v>
                </c:pt>
                <c:pt idx="8023">
                  <c:v>3209.6</c:v>
                </c:pt>
                <c:pt idx="8024">
                  <c:v>3210</c:v>
                </c:pt>
                <c:pt idx="8025">
                  <c:v>3210.4</c:v>
                </c:pt>
                <c:pt idx="8026">
                  <c:v>3210.8</c:v>
                </c:pt>
                <c:pt idx="8027">
                  <c:v>3211.2</c:v>
                </c:pt>
                <c:pt idx="8028">
                  <c:v>3211.6</c:v>
                </c:pt>
                <c:pt idx="8029">
                  <c:v>3212</c:v>
                </c:pt>
                <c:pt idx="8030">
                  <c:v>3212.4</c:v>
                </c:pt>
                <c:pt idx="8031">
                  <c:v>3212.8</c:v>
                </c:pt>
                <c:pt idx="8032">
                  <c:v>3213.2</c:v>
                </c:pt>
                <c:pt idx="8033">
                  <c:v>3213.6</c:v>
                </c:pt>
                <c:pt idx="8034">
                  <c:v>3214</c:v>
                </c:pt>
                <c:pt idx="8035">
                  <c:v>3214.4</c:v>
                </c:pt>
                <c:pt idx="8036">
                  <c:v>3214.8</c:v>
                </c:pt>
                <c:pt idx="8037">
                  <c:v>3215.2</c:v>
                </c:pt>
                <c:pt idx="8038">
                  <c:v>3215.6</c:v>
                </c:pt>
                <c:pt idx="8039">
                  <c:v>3216</c:v>
                </c:pt>
                <c:pt idx="8040">
                  <c:v>3216.4</c:v>
                </c:pt>
                <c:pt idx="8041">
                  <c:v>3216.8</c:v>
                </c:pt>
                <c:pt idx="8042">
                  <c:v>3217.2</c:v>
                </c:pt>
                <c:pt idx="8043">
                  <c:v>3217.6</c:v>
                </c:pt>
                <c:pt idx="8044">
                  <c:v>3218</c:v>
                </c:pt>
                <c:pt idx="8045">
                  <c:v>3218.4</c:v>
                </c:pt>
                <c:pt idx="8046">
                  <c:v>3218.8</c:v>
                </c:pt>
                <c:pt idx="8047">
                  <c:v>3219.2</c:v>
                </c:pt>
                <c:pt idx="8048">
                  <c:v>3219.6</c:v>
                </c:pt>
                <c:pt idx="8049">
                  <c:v>3220</c:v>
                </c:pt>
                <c:pt idx="8050">
                  <c:v>3220.4</c:v>
                </c:pt>
                <c:pt idx="8051">
                  <c:v>3220.8</c:v>
                </c:pt>
                <c:pt idx="8052">
                  <c:v>3221.2</c:v>
                </c:pt>
                <c:pt idx="8053">
                  <c:v>3221.6</c:v>
                </c:pt>
                <c:pt idx="8054">
                  <c:v>3222</c:v>
                </c:pt>
                <c:pt idx="8055">
                  <c:v>3222.4</c:v>
                </c:pt>
                <c:pt idx="8056">
                  <c:v>3222.8</c:v>
                </c:pt>
                <c:pt idx="8057">
                  <c:v>3223.2</c:v>
                </c:pt>
                <c:pt idx="8058">
                  <c:v>3223.6</c:v>
                </c:pt>
                <c:pt idx="8059">
                  <c:v>3224</c:v>
                </c:pt>
                <c:pt idx="8060">
                  <c:v>3224.4</c:v>
                </c:pt>
                <c:pt idx="8061">
                  <c:v>3224.8</c:v>
                </c:pt>
                <c:pt idx="8062">
                  <c:v>3225.2</c:v>
                </c:pt>
                <c:pt idx="8063">
                  <c:v>3225.6</c:v>
                </c:pt>
                <c:pt idx="8064">
                  <c:v>3226</c:v>
                </c:pt>
                <c:pt idx="8065">
                  <c:v>3226.4</c:v>
                </c:pt>
                <c:pt idx="8066">
                  <c:v>3226.8</c:v>
                </c:pt>
                <c:pt idx="8067">
                  <c:v>3227.2</c:v>
                </c:pt>
                <c:pt idx="8068">
                  <c:v>3227.6</c:v>
                </c:pt>
                <c:pt idx="8069">
                  <c:v>3228</c:v>
                </c:pt>
                <c:pt idx="8070">
                  <c:v>3228.4</c:v>
                </c:pt>
                <c:pt idx="8071">
                  <c:v>3228.8</c:v>
                </c:pt>
                <c:pt idx="8072">
                  <c:v>3229.2</c:v>
                </c:pt>
                <c:pt idx="8073">
                  <c:v>3229.6</c:v>
                </c:pt>
                <c:pt idx="8074">
                  <c:v>3230</c:v>
                </c:pt>
                <c:pt idx="8075">
                  <c:v>3230.4</c:v>
                </c:pt>
                <c:pt idx="8076">
                  <c:v>3230.8</c:v>
                </c:pt>
                <c:pt idx="8077">
                  <c:v>3231.2</c:v>
                </c:pt>
                <c:pt idx="8078">
                  <c:v>3231.6</c:v>
                </c:pt>
                <c:pt idx="8079">
                  <c:v>3232</c:v>
                </c:pt>
                <c:pt idx="8080">
                  <c:v>3232.4</c:v>
                </c:pt>
                <c:pt idx="8081">
                  <c:v>3232.8</c:v>
                </c:pt>
                <c:pt idx="8082">
                  <c:v>3233.2</c:v>
                </c:pt>
                <c:pt idx="8083">
                  <c:v>3233.6</c:v>
                </c:pt>
                <c:pt idx="8084">
                  <c:v>3234</c:v>
                </c:pt>
                <c:pt idx="8085">
                  <c:v>3234.4</c:v>
                </c:pt>
                <c:pt idx="8086">
                  <c:v>3234.8</c:v>
                </c:pt>
                <c:pt idx="8087">
                  <c:v>3235.2</c:v>
                </c:pt>
                <c:pt idx="8088">
                  <c:v>3235.6</c:v>
                </c:pt>
                <c:pt idx="8089">
                  <c:v>3236</c:v>
                </c:pt>
                <c:pt idx="8090">
                  <c:v>3236.4</c:v>
                </c:pt>
                <c:pt idx="8091">
                  <c:v>3236.8</c:v>
                </c:pt>
                <c:pt idx="8092">
                  <c:v>3237.2</c:v>
                </c:pt>
                <c:pt idx="8093">
                  <c:v>3237.6</c:v>
                </c:pt>
                <c:pt idx="8094">
                  <c:v>3238</c:v>
                </c:pt>
                <c:pt idx="8095">
                  <c:v>3238.4</c:v>
                </c:pt>
                <c:pt idx="8096">
                  <c:v>3238.8</c:v>
                </c:pt>
                <c:pt idx="8097">
                  <c:v>3239.2</c:v>
                </c:pt>
                <c:pt idx="8098">
                  <c:v>3239.6</c:v>
                </c:pt>
                <c:pt idx="8099">
                  <c:v>3240</c:v>
                </c:pt>
                <c:pt idx="8100">
                  <c:v>3240.4</c:v>
                </c:pt>
                <c:pt idx="8101">
                  <c:v>3240.8</c:v>
                </c:pt>
                <c:pt idx="8102">
                  <c:v>3241.2</c:v>
                </c:pt>
                <c:pt idx="8103">
                  <c:v>3241.6</c:v>
                </c:pt>
                <c:pt idx="8104">
                  <c:v>3242</c:v>
                </c:pt>
                <c:pt idx="8105">
                  <c:v>3242.4</c:v>
                </c:pt>
                <c:pt idx="8106">
                  <c:v>3242.8</c:v>
                </c:pt>
                <c:pt idx="8107">
                  <c:v>3243.2</c:v>
                </c:pt>
                <c:pt idx="8108">
                  <c:v>3243.6</c:v>
                </c:pt>
                <c:pt idx="8109">
                  <c:v>3244</c:v>
                </c:pt>
                <c:pt idx="8110">
                  <c:v>3244.4</c:v>
                </c:pt>
                <c:pt idx="8111">
                  <c:v>3244.8</c:v>
                </c:pt>
                <c:pt idx="8112">
                  <c:v>3245.2</c:v>
                </c:pt>
                <c:pt idx="8113">
                  <c:v>3245.6</c:v>
                </c:pt>
                <c:pt idx="8114">
                  <c:v>3246</c:v>
                </c:pt>
                <c:pt idx="8115">
                  <c:v>3246.4</c:v>
                </c:pt>
                <c:pt idx="8116">
                  <c:v>3246.8</c:v>
                </c:pt>
                <c:pt idx="8117">
                  <c:v>3247.2</c:v>
                </c:pt>
                <c:pt idx="8118">
                  <c:v>3247.6</c:v>
                </c:pt>
                <c:pt idx="8119">
                  <c:v>3248</c:v>
                </c:pt>
                <c:pt idx="8120">
                  <c:v>3248.4</c:v>
                </c:pt>
                <c:pt idx="8121">
                  <c:v>3248.8</c:v>
                </c:pt>
                <c:pt idx="8122">
                  <c:v>3249.2</c:v>
                </c:pt>
                <c:pt idx="8123">
                  <c:v>3249.6</c:v>
                </c:pt>
                <c:pt idx="8124">
                  <c:v>3250</c:v>
                </c:pt>
                <c:pt idx="8125">
                  <c:v>3250.4</c:v>
                </c:pt>
                <c:pt idx="8126">
                  <c:v>3250.8</c:v>
                </c:pt>
                <c:pt idx="8127">
                  <c:v>3251.2</c:v>
                </c:pt>
                <c:pt idx="8128">
                  <c:v>3251.6</c:v>
                </c:pt>
                <c:pt idx="8129">
                  <c:v>3252</c:v>
                </c:pt>
                <c:pt idx="8130">
                  <c:v>3252.4</c:v>
                </c:pt>
                <c:pt idx="8131">
                  <c:v>3252.8</c:v>
                </c:pt>
                <c:pt idx="8132">
                  <c:v>3253.2</c:v>
                </c:pt>
                <c:pt idx="8133">
                  <c:v>3253.6</c:v>
                </c:pt>
                <c:pt idx="8134">
                  <c:v>3254</c:v>
                </c:pt>
                <c:pt idx="8135">
                  <c:v>3254.4</c:v>
                </c:pt>
                <c:pt idx="8136">
                  <c:v>3254.8</c:v>
                </c:pt>
                <c:pt idx="8137">
                  <c:v>3255.2</c:v>
                </c:pt>
                <c:pt idx="8138">
                  <c:v>3255.6</c:v>
                </c:pt>
                <c:pt idx="8139">
                  <c:v>3256</c:v>
                </c:pt>
                <c:pt idx="8140">
                  <c:v>3256.4</c:v>
                </c:pt>
                <c:pt idx="8141">
                  <c:v>3256.8</c:v>
                </c:pt>
                <c:pt idx="8142">
                  <c:v>3257.2</c:v>
                </c:pt>
                <c:pt idx="8143">
                  <c:v>3257.6</c:v>
                </c:pt>
                <c:pt idx="8144">
                  <c:v>3258</c:v>
                </c:pt>
                <c:pt idx="8145">
                  <c:v>3258.4</c:v>
                </c:pt>
                <c:pt idx="8146">
                  <c:v>3258.8</c:v>
                </c:pt>
                <c:pt idx="8147">
                  <c:v>3259.2</c:v>
                </c:pt>
                <c:pt idx="8148">
                  <c:v>3259.6</c:v>
                </c:pt>
                <c:pt idx="8149">
                  <c:v>3260</c:v>
                </c:pt>
                <c:pt idx="8150">
                  <c:v>3260.4</c:v>
                </c:pt>
                <c:pt idx="8151">
                  <c:v>3260.8</c:v>
                </c:pt>
                <c:pt idx="8152">
                  <c:v>3261.2</c:v>
                </c:pt>
                <c:pt idx="8153">
                  <c:v>3261.6</c:v>
                </c:pt>
                <c:pt idx="8154">
                  <c:v>3262</c:v>
                </c:pt>
                <c:pt idx="8155">
                  <c:v>3262.4</c:v>
                </c:pt>
                <c:pt idx="8156">
                  <c:v>3262.8</c:v>
                </c:pt>
                <c:pt idx="8157">
                  <c:v>3263.2</c:v>
                </c:pt>
                <c:pt idx="8158">
                  <c:v>3263.6</c:v>
                </c:pt>
                <c:pt idx="8159">
                  <c:v>3264</c:v>
                </c:pt>
                <c:pt idx="8160">
                  <c:v>3264.4</c:v>
                </c:pt>
                <c:pt idx="8161">
                  <c:v>3264.8</c:v>
                </c:pt>
                <c:pt idx="8162">
                  <c:v>3265.2</c:v>
                </c:pt>
                <c:pt idx="8163">
                  <c:v>3265.6</c:v>
                </c:pt>
                <c:pt idx="8164">
                  <c:v>3266</c:v>
                </c:pt>
                <c:pt idx="8165">
                  <c:v>3266.4</c:v>
                </c:pt>
                <c:pt idx="8166">
                  <c:v>3266.8</c:v>
                </c:pt>
                <c:pt idx="8167">
                  <c:v>3267.2</c:v>
                </c:pt>
                <c:pt idx="8168">
                  <c:v>3267.6</c:v>
                </c:pt>
                <c:pt idx="8169">
                  <c:v>3268</c:v>
                </c:pt>
                <c:pt idx="8170">
                  <c:v>3268.4</c:v>
                </c:pt>
                <c:pt idx="8171">
                  <c:v>3268.8</c:v>
                </c:pt>
                <c:pt idx="8172">
                  <c:v>3269.2</c:v>
                </c:pt>
                <c:pt idx="8173">
                  <c:v>3269.6</c:v>
                </c:pt>
                <c:pt idx="8174">
                  <c:v>3270</c:v>
                </c:pt>
                <c:pt idx="8175">
                  <c:v>3270.4</c:v>
                </c:pt>
                <c:pt idx="8176">
                  <c:v>3270.8</c:v>
                </c:pt>
                <c:pt idx="8177">
                  <c:v>3271.2</c:v>
                </c:pt>
                <c:pt idx="8178">
                  <c:v>3271.6</c:v>
                </c:pt>
                <c:pt idx="8179">
                  <c:v>3272</c:v>
                </c:pt>
                <c:pt idx="8180">
                  <c:v>3272.4</c:v>
                </c:pt>
                <c:pt idx="8181">
                  <c:v>3272.8</c:v>
                </c:pt>
                <c:pt idx="8182">
                  <c:v>3273.2</c:v>
                </c:pt>
                <c:pt idx="8183">
                  <c:v>3273.6</c:v>
                </c:pt>
                <c:pt idx="8184">
                  <c:v>3274</c:v>
                </c:pt>
                <c:pt idx="8185">
                  <c:v>3274.4</c:v>
                </c:pt>
                <c:pt idx="8186">
                  <c:v>3274.8</c:v>
                </c:pt>
                <c:pt idx="8187">
                  <c:v>3275.2</c:v>
                </c:pt>
                <c:pt idx="8188">
                  <c:v>3275.6</c:v>
                </c:pt>
                <c:pt idx="8189">
                  <c:v>3276</c:v>
                </c:pt>
                <c:pt idx="8190">
                  <c:v>3276.4</c:v>
                </c:pt>
                <c:pt idx="8191">
                  <c:v>3276.8</c:v>
                </c:pt>
                <c:pt idx="8192">
                  <c:v>3277.2</c:v>
                </c:pt>
                <c:pt idx="8193">
                  <c:v>3277.6</c:v>
                </c:pt>
                <c:pt idx="8194">
                  <c:v>3278</c:v>
                </c:pt>
                <c:pt idx="8195">
                  <c:v>3278.4</c:v>
                </c:pt>
                <c:pt idx="8196">
                  <c:v>3278.8</c:v>
                </c:pt>
                <c:pt idx="8197">
                  <c:v>3279.2</c:v>
                </c:pt>
                <c:pt idx="8198">
                  <c:v>3279.6</c:v>
                </c:pt>
                <c:pt idx="8199">
                  <c:v>3280</c:v>
                </c:pt>
                <c:pt idx="8200">
                  <c:v>3280.4</c:v>
                </c:pt>
                <c:pt idx="8201">
                  <c:v>3280.8</c:v>
                </c:pt>
                <c:pt idx="8202">
                  <c:v>3281.2</c:v>
                </c:pt>
                <c:pt idx="8203">
                  <c:v>3281.6</c:v>
                </c:pt>
                <c:pt idx="8204">
                  <c:v>3282</c:v>
                </c:pt>
                <c:pt idx="8205">
                  <c:v>3282.4</c:v>
                </c:pt>
                <c:pt idx="8206">
                  <c:v>3282.8</c:v>
                </c:pt>
                <c:pt idx="8207">
                  <c:v>3283.2</c:v>
                </c:pt>
                <c:pt idx="8208">
                  <c:v>3283.6</c:v>
                </c:pt>
                <c:pt idx="8209">
                  <c:v>3284</c:v>
                </c:pt>
                <c:pt idx="8210">
                  <c:v>3284.4</c:v>
                </c:pt>
                <c:pt idx="8211">
                  <c:v>3284.8</c:v>
                </c:pt>
                <c:pt idx="8212">
                  <c:v>3285.2</c:v>
                </c:pt>
                <c:pt idx="8213">
                  <c:v>3285.6</c:v>
                </c:pt>
                <c:pt idx="8214">
                  <c:v>3286</c:v>
                </c:pt>
                <c:pt idx="8215">
                  <c:v>3286.4</c:v>
                </c:pt>
                <c:pt idx="8216">
                  <c:v>3286.8</c:v>
                </c:pt>
                <c:pt idx="8217">
                  <c:v>3287.2</c:v>
                </c:pt>
                <c:pt idx="8218">
                  <c:v>3287.6</c:v>
                </c:pt>
                <c:pt idx="8219">
                  <c:v>3288</c:v>
                </c:pt>
                <c:pt idx="8220">
                  <c:v>3288.4</c:v>
                </c:pt>
                <c:pt idx="8221">
                  <c:v>3288.8</c:v>
                </c:pt>
                <c:pt idx="8222">
                  <c:v>3289.2</c:v>
                </c:pt>
                <c:pt idx="8223">
                  <c:v>3289.6</c:v>
                </c:pt>
                <c:pt idx="8224">
                  <c:v>3290</c:v>
                </c:pt>
                <c:pt idx="8225">
                  <c:v>3290.4</c:v>
                </c:pt>
                <c:pt idx="8226">
                  <c:v>3290.8</c:v>
                </c:pt>
                <c:pt idx="8227">
                  <c:v>3291.2</c:v>
                </c:pt>
                <c:pt idx="8228">
                  <c:v>3291.6</c:v>
                </c:pt>
                <c:pt idx="8229">
                  <c:v>3292</c:v>
                </c:pt>
                <c:pt idx="8230">
                  <c:v>3292.4</c:v>
                </c:pt>
                <c:pt idx="8231">
                  <c:v>3292.8</c:v>
                </c:pt>
                <c:pt idx="8232">
                  <c:v>3293.2</c:v>
                </c:pt>
                <c:pt idx="8233">
                  <c:v>3293.6</c:v>
                </c:pt>
                <c:pt idx="8234">
                  <c:v>3294</c:v>
                </c:pt>
                <c:pt idx="8235">
                  <c:v>3294.4</c:v>
                </c:pt>
                <c:pt idx="8236">
                  <c:v>3294.8</c:v>
                </c:pt>
                <c:pt idx="8237">
                  <c:v>3295.2</c:v>
                </c:pt>
                <c:pt idx="8238">
                  <c:v>3295.6</c:v>
                </c:pt>
                <c:pt idx="8239">
                  <c:v>3296</c:v>
                </c:pt>
                <c:pt idx="8240">
                  <c:v>3296.4</c:v>
                </c:pt>
                <c:pt idx="8241">
                  <c:v>3296.8</c:v>
                </c:pt>
                <c:pt idx="8242">
                  <c:v>3297.2</c:v>
                </c:pt>
                <c:pt idx="8243">
                  <c:v>3297.6</c:v>
                </c:pt>
                <c:pt idx="8244">
                  <c:v>3298</c:v>
                </c:pt>
                <c:pt idx="8245">
                  <c:v>3298.4</c:v>
                </c:pt>
                <c:pt idx="8246">
                  <c:v>3298.8</c:v>
                </c:pt>
                <c:pt idx="8247">
                  <c:v>3299.2</c:v>
                </c:pt>
                <c:pt idx="8248">
                  <c:v>3299.6</c:v>
                </c:pt>
                <c:pt idx="8249">
                  <c:v>3300</c:v>
                </c:pt>
                <c:pt idx="8250">
                  <c:v>3300.4</c:v>
                </c:pt>
                <c:pt idx="8251">
                  <c:v>3300.8</c:v>
                </c:pt>
                <c:pt idx="8252">
                  <c:v>3301.2</c:v>
                </c:pt>
                <c:pt idx="8253">
                  <c:v>3301.6</c:v>
                </c:pt>
                <c:pt idx="8254">
                  <c:v>3302</c:v>
                </c:pt>
                <c:pt idx="8255">
                  <c:v>3302.4</c:v>
                </c:pt>
                <c:pt idx="8256">
                  <c:v>3302.8</c:v>
                </c:pt>
                <c:pt idx="8257">
                  <c:v>3303.2</c:v>
                </c:pt>
                <c:pt idx="8258">
                  <c:v>3303.6</c:v>
                </c:pt>
                <c:pt idx="8259">
                  <c:v>3304</c:v>
                </c:pt>
                <c:pt idx="8260">
                  <c:v>3304.4</c:v>
                </c:pt>
                <c:pt idx="8261">
                  <c:v>3304.8</c:v>
                </c:pt>
                <c:pt idx="8262">
                  <c:v>3305.2</c:v>
                </c:pt>
                <c:pt idx="8263">
                  <c:v>3305.6</c:v>
                </c:pt>
                <c:pt idx="8264">
                  <c:v>3306</c:v>
                </c:pt>
                <c:pt idx="8265">
                  <c:v>3306.4</c:v>
                </c:pt>
                <c:pt idx="8266">
                  <c:v>3306.8</c:v>
                </c:pt>
                <c:pt idx="8267">
                  <c:v>3307.2</c:v>
                </c:pt>
                <c:pt idx="8268">
                  <c:v>3307.6</c:v>
                </c:pt>
                <c:pt idx="8269">
                  <c:v>3308</c:v>
                </c:pt>
                <c:pt idx="8270">
                  <c:v>3308.4</c:v>
                </c:pt>
                <c:pt idx="8271">
                  <c:v>3308.8</c:v>
                </c:pt>
                <c:pt idx="8272">
                  <c:v>3309.2</c:v>
                </c:pt>
                <c:pt idx="8273">
                  <c:v>3309.6</c:v>
                </c:pt>
                <c:pt idx="8274">
                  <c:v>3310</c:v>
                </c:pt>
                <c:pt idx="8275">
                  <c:v>3310.4</c:v>
                </c:pt>
                <c:pt idx="8276">
                  <c:v>3310.8</c:v>
                </c:pt>
                <c:pt idx="8277">
                  <c:v>3311.2</c:v>
                </c:pt>
                <c:pt idx="8278">
                  <c:v>3311.6</c:v>
                </c:pt>
                <c:pt idx="8279">
                  <c:v>3312</c:v>
                </c:pt>
                <c:pt idx="8280">
                  <c:v>3312.4</c:v>
                </c:pt>
                <c:pt idx="8281">
                  <c:v>3312.8</c:v>
                </c:pt>
                <c:pt idx="8282">
                  <c:v>3313.2</c:v>
                </c:pt>
                <c:pt idx="8283">
                  <c:v>3313.6</c:v>
                </c:pt>
                <c:pt idx="8284">
                  <c:v>3314</c:v>
                </c:pt>
                <c:pt idx="8285">
                  <c:v>3314.4</c:v>
                </c:pt>
                <c:pt idx="8286">
                  <c:v>3314.8</c:v>
                </c:pt>
                <c:pt idx="8287">
                  <c:v>3315.2</c:v>
                </c:pt>
                <c:pt idx="8288">
                  <c:v>3315.6</c:v>
                </c:pt>
                <c:pt idx="8289">
                  <c:v>3316</c:v>
                </c:pt>
                <c:pt idx="8290">
                  <c:v>3316.4</c:v>
                </c:pt>
                <c:pt idx="8291">
                  <c:v>3316.8</c:v>
                </c:pt>
                <c:pt idx="8292">
                  <c:v>3317.2</c:v>
                </c:pt>
                <c:pt idx="8293">
                  <c:v>3317.6</c:v>
                </c:pt>
                <c:pt idx="8294">
                  <c:v>3318</c:v>
                </c:pt>
                <c:pt idx="8295">
                  <c:v>3318.4</c:v>
                </c:pt>
                <c:pt idx="8296">
                  <c:v>3318.8</c:v>
                </c:pt>
                <c:pt idx="8297">
                  <c:v>3319.2</c:v>
                </c:pt>
                <c:pt idx="8298">
                  <c:v>3319.6</c:v>
                </c:pt>
                <c:pt idx="8299">
                  <c:v>3320</c:v>
                </c:pt>
                <c:pt idx="8300">
                  <c:v>3320.4</c:v>
                </c:pt>
                <c:pt idx="8301">
                  <c:v>3320.8</c:v>
                </c:pt>
                <c:pt idx="8302">
                  <c:v>3321.2</c:v>
                </c:pt>
                <c:pt idx="8303">
                  <c:v>3321.6</c:v>
                </c:pt>
                <c:pt idx="8304">
                  <c:v>3322</c:v>
                </c:pt>
                <c:pt idx="8305">
                  <c:v>3322.4</c:v>
                </c:pt>
                <c:pt idx="8306">
                  <c:v>3322.8</c:v>
                </c:pt>
                <c:pt idx="8307">
                  <c:v>3323.2</c:v>
                </c:pt>
                <c:pt idx="8308">
                  <c:v>3323.6</c:v>
                </c:pt>
                <c:pt idx="8309">
                  <c:v>3324</c:v>
                </c:pt>
                <c:pt idx="8310">
                  <c:v>3324.4</c:v>
                </c:pt>
                <c:pt idx="8311">
                  <c:v>3324.8</c:v>
                </c:pt>
                <c:pt idx="8312">
                  <c:v>3325.2</c:v>
                </c:pt>
                <c:pt idx="8313">
                  <c:v>3325.6</c:v>
                </c:pt>
                <c:pt idx="8314">
                  <c:v>3326</c:v>
                </c:pt>
                <c:pt idx="8315">
                  <c:v>3326.4</c:v>
                </c:pt>
                <c:pt idx="8316">
                  <c:v>3326.8</c:v>
                </c:pt>
                <c:pt idx="8317">
                  <c:v>3327.2</c:v>
                </c:pt>
                <c:pt idx="8318">
                  <c:v>3327.6</c:v>
                </c:pt>
                <c:pt idx="8319">
                  <c:v>3328</c:v>
                </c:pt>
                <c:pt idx="8320">
                  <c:v>3328.4</c:v>
                </c:pt>
                <c:pt idx="8321">
                  <c:v>3328.8</c:v>
                </c:pt>
                <c:pt idx="8322">
                  <c:v>3329.2</c:v>
                </c:pt>
                <c:pt idx="8323">
                  <c:v>3329.6</c:v>
                </c:pt>
                <c:pt idx="8324">
                  <c:v>3330</c:v>
                </c:pt>
                <c:pt idx="8325">
                  <c:v>3330.4</c:v>
                </c:pt>
                <c:pt idx="8326">
                  <c:v>3330.8</c:v>
                </c:pt>
                <c:pt idx="8327">
                  <c:v>3331.2</c:v>
                </c:pt>
                <c:pt idx="8328">
                  <c:v>3331.6</c:v>
                </c:pt>
                <c:pt idx="8329">
                  <c:v>3332</c:v>
                </c:pt>
                <c:pt idx="8330">
                  <c:v>3332.4</c:v>
                </c:pt>
                <c:pt idx="8331">
                  <c:v>3332.8</c:v>
                </c:pt>
                <c:pt idx="8332">
                  <c:v>3333.2</c:v>
                </c:pt>
                <c:pt idx="8333">
                  <c:v>3333.6</c:v>
                </c:pt>
                <c:pt idx="8334">
                  <c:v>3334</c:v>
                </c:pt>
                <c:pt idx="8335">
                  <c:v>3334.4</c:v>
                </c:pt>
                <c:pt idx="8336">
                  <c:v>3334.8</c:v>
                </c:pt>
                <c:pt idx="8337">
                  <c:v>3335.2</c:v>
                </c:pt>
                <c:pt idx="8338">
                  <c:v>3335.6</c:v>
                </c:pt>
                <c:pt idx="8339">
                  <c:v>3336</c:v>
                </c:pt>
                <c:pt idx="8340">
                  <c:v>3336.4</c:v>
                </c:pt>
                <c:pt idx="8341">
                  <c:v>3336.8</c:v>
                </c:pt>
                <c:pt idx="8342">
                  <c:v>3337.2</c:v>
                </c:pt>
                <c:pt idx="8343">
                  <c:v>3337.6</c:v>
                </c:pt>
                <c:pt idx="8344">
                  <c:v>3338</c:v>
                </c:pt>
                <c:pt idx="8345">
                  <c:v>3338.4</c:v>
                </c:pt>
                <c:pt idx="8346">
                  <c:v>3338.8</c:v>
                </c:pt>
                <c:pt idx="8347">
                  <c:v>3339.2</c:v>
                </c:pt>
                <c:pt idx="8348">
                  <c:v>3339.6</c:v>
                </c:pt>
                <c:pt idx="8349">
                  <c:v>3340</c:v>
                </c:pt>
                <c:pt idx="8350">
                  <c:v>3340.4</c:v>
                </c:pt>
                <c:pt idx="8351">
                  <c:v>3340.8</c:v>
                </c:pt>
                <c:pt idx="8352">
                  <c:v>3341.2</c:v>
                </c:pt>
                <c:pt idx="8353">
                  <c:v>3341.6</c:v>
                </c:pt>
                <c:pt idx="8354">
                  <c:v>3342</c:v>
                </c:pt>
                <c:pt idx="8355">
                  <c:v>3342.4</c:v>
                </c:pt>
                <c:pt idx="8356">
                  <c:v>3342.8</c:v>
                </c:pt>
                <c:pt idx="8357">
                  <c:v>3343.2</c:v>
                </c:pt>
                <c:pt idx="8358">
                  <c:v>3343.6</c:v>
                </c:pt>
                <c:pt idx="8359">
                  <c:v>3344</c:v>
                </c:pt>
                <c:pt idx="8360">
                  <c:v>3344.4</c:v>
                </c:pt>
                <c:pt idx="8361">
                  <c:v>3344.8</c:v>
                </c:pt>
                <c:pt idx="8362">
                  <c:v>3345.2</c:v>
                </c:pt>
                <c:pt idx="8363">
                  <c:v>3345.6</c:v>
                </c:pt>
                <c:pt idx="8364">
                  <c:v>3346</c:v>
                </c:pt>
                <c:pt idx="8365">
                  <c:v>3346.4</c:v>
                </c:pt>
                <c:pt idx="8366">
                  <c:v>3346.8</c:v>
                </c:pt>
                <c:pt idx="8367">
                  <c:v>3347.2</c:v>
                </c:pt>
                <c:pt idx="8368">
                  <c:v>3347.6</c:v>
                </c:pt>
                <c:pt idx="8369">
                  <c:v>3348</c:v>
                </c:pt>
                <c:pt idx="8370">
                  <c:v>3348.4</c:v>
                </c:pt>
                <c:pt idx="8371">
                  <c:v>3348.8</c:v>
                </c:pt>
                <c:pt idx="8372">
                  <c:v>3349.2</c:v>
                </c:pt>
                <c:pt idx="8373">
                  <c:v>3349.6</c:v>
                </c:pt>
                <c:pt idx="8374">
                  <c:v>3350</c:v>
                </c:pt>
                <c:pt idx="8375">
                  <c:v>3350.4</c:v>
                </c:pt>
                <c:pt idx="8376">
                  <c:v>3350.8</c:v>
                </c:pt>
                <c:pt idx="8377">
                  <c:v>3351.2</c:v>
                </c:pt>
                <c:pt idx="8378">
                  <c:v>3351.6</c:v>
                </c:pt>
                <c:pt idx="8379">
                  <c:v>3352</c:v>
                </c:pt>
                <c:pt idx="8380">
                  <c:v>3352.4</c:v>
                </c:pt>
                <c:pt idx="8381">
                  <c:v>3352.8</c:v>
                </c:pt>
                <c:pt idx="8382">
                  <c:v>3353.2</c:v>
                </c:pt>
                <c:pt idx="8383">
                  <c:v>3353.6</c:v>
                </c:pt>
                <c:pt idx="8384">
                  <c:v>3354</c:v>
                </c:pt>
                <c:pt idx="8385">
                  <c:v>3354.4</c:v>
                </c:pt>
                <c:pt idx="8386">
                  <c:v>3354.8</c:v>
                </c:pt>
                <c:pt idx="8387">
                  <c:v>3355.2</c:v>
                </c:pt>
                <c:pt idx="8388">
                  <c:v>3355.6</c:v>
                </c:pt>
                <c:pt idx="8389">
                  <c:v>3356</c:v>
                </c:pt>
                <c:pt idx="8390">
                  <c:v>3356.4</c:v>
                </c:pt>
                <c:pt idx="8391">
                  <c:v>3356.8</c:v>
                </c:pt>
                <c:pt idx="8392">
                  <c:v>3357.2</c:v>
                </c:pt>
                <c:pt idx="8393">
                  <c:v>3357.6</c:v>
                </c:pt>
                <c:pt idx="8394">
                  <c:v>3358</c:v>
                </c:pt>
                <c:pt idx="8395">
                  <c:v>3358.4</c:v>
                </c:pt>
                <c:pt idx="8396">
                  <c:v>3358.8</c:v>
                </c:pt>
                <c:pt idx="8397">
                  <c:v>3359.2</c:v>
                </c:pt>
                <c:pt idx="8398">
                  <c:v>3359.6</c:v>
                </c:pt>
                <c:pt idx="8399">
                  <c:v>3360</c:v>
                </c:pt>
                <c:pt idx="8400">
                  <c:v>3360.4</c:v>
                </c:pt>
                <c:pt idx="8401">
                  <c:v>3360.8</c:v>
                </c:pt>
                <c:pt idx="8402">
                  <c:v>3361.2</c:v>
                </c:pt>
                <c:pt idx="8403">
                  <c:v>3361.6</c:v>
                </c:pt>
                <c:pt idx="8404">
                  <c:v>3362</c:v>
                </c:pt>
                <c:pt idx="8405">
                  <c:v>3362.4</c:v>
                </c:pt>
                <c:pt idx="8406">
                  <c:v>3362.8</c:v>
                </c:pt>
                <c:pt idx="8407">
                  <c:v>3363.2</c:v>
                </c:pt>
                <c:pt idx="8408">
                  <c:v>3363.6</c:v>
                </c:pt>
                <c:pt idx="8409">
                  <c:v>3364</c:v>
                </c:pt>
                <c:pt idx="8410">
                  <c:v>3364.4</c:v>
                </c:pt>
                <c:pt idx="8411">
                  <c:v>3364.8</c:v>
                </c:pt>
                <c:pt idx="8412">
                  <c:v>3365.2</c:v>
                </c:pt>
                <c:pt idx="8413">
                  <c:v>3365.6</c:v>
                </c:pt>
                <c:pt idx="8414">
                  <c:v>3366</c:v>
                </c:pt>
                <c:pt idx="8415">
                  <c:v>3366.4</c:v>
                </c:pt>
                <c:pt idx="8416">
                  <c:v>3366.8</c:v>
                </c:pt>
                <c:pt idx="8417">
                  <c:v>3367.2</c:v>
                </c:pt>
                <c:pt idx="8418">
                  <c:v>3367.6</c:v>
                </c:pt>
                <c:pt idx="8419">
                  <c:v>3368</c:v>
                </c:pt>
                <c:pt idx="8420">
                  <c:v>3368.4</c:v>
                </c:pt>
                <c:pt idx="8421">
                  <c:v>3368.8</c:v>
                </c:pt>
                <c:pt idx="8422">
                  <c:v>3369.2</c:v>
                </c:pt>
                <c:pt idx="8423">
                  <c:v>3369.6</c:v>
                </c:pt>
                <c:pt idx="8424">
                  <c:v>3370</c:v>
                </c:pt>
                <c:pt idx="8425">
                  <c:v>3370.4</c:v>
                </c:pt>
                <c:pt idx="8426">
                  <c:v>3370.8</c:v>
                </c:pt>
                <c:pt idx="8427">
                  <c:v>3371.2</c:v>
                </c:pt>
                <c:pt idx="8428">
                  <c:v>3371.6</c:v>
                </c:pt>
                <c:pt idx="8429">
                  <c:v>3372</c:v>
                </c:pt>
                <c:pt idx="8430">
                  <c:v>3372.4</c:v>
                </c:pt>
                <c:pt idx="8431">
                  <c:v>3372.8</c:v>
                </c:pt>
                <c:pt idx="8432">
                  <c:v>3373.2</c:v>
                </c:pt>
                <c:pt idx="8433">
                  <c:v>3373.6</c:v>
                </c:pt>
                <c:pt idx="8434">
                  <c:v>3374</c:v>
                </c:pt>
                <c:pt idx="8435">
                  <c:v>3374.4</c:v>
                </c:pt>
                <c:pt idx="8436">
                  <c:v>3374.8</c:v>
                </c:pt>
                <c:pt idx="8437">
                  <c:v>3375.2</c:v>
                </c:pt>
                <c:pt idx="8438">
                  <c:v>3375.6</c:v>
                </c:pt>
                <c:pt idx="8439">
                  <c:v>3376</c:v>
                </c:pt>
                <c:pt idx="8440">
                  <c:v>3376.4</c:v>
                </c:pt>
                <c:pt idx="8441">
                  <c:v>3376.8</c:v>
                </c:pt>
                <c:pt idx="8442">
                  <c:v>3377.2</c:v>
                </c:pt>
                <c:pt idx="8443">
                  <c:v>3377.6</c:v>
                </c:pt>
                <c:pt idx="8444">
                  <c:v>3378</c:v>
                </c:pt>
                <c:pt idx="8445">
                  <c:v>3378.4</c:v>
                </c:pt>
                <c:pt idx="8446">
                  <c:v>3378.8</c:v>
                </c:pt>
                <c:pt idx="8447">
                  <c:v>3379.2</c:v>
                </c:pt>
                <c:pt idx="8448">
                  <c:v>3379.6</c:v>
                </c:pt>
                <c:pt idx="8449">
                  <c:v>3380</c:v>
                </c:pt>
                <c:pt idx="8450">
                  <c:v>3380.4</c:v>
                </c:pt>
                <c:pt idx="8451">
                  <c:v>3380.8</c:v>
                </c:pt>
                <c:pt idx="8452">
                  <c:v>3381.2</c:v>
                </c:pt>
                <c:pt idx="8453">
                  <c:v>3381.6</c:v>
                </c:pt>
                <c:pt idx="8454">
                  <c:v>3382</c:v>
                </c:pt>
                <c:pt idx="8455">
                  <c:v>3382.4</c:v>
                </c:pt>
                <c:pt idx="8456">
                  <c:v>3382.8</c:v>
                </c:pt>
                <c:pt idx="8457">
                  <c:v>3383.2</c:v>
                </c:pt>
                <c:pt idx="8458">
                  <c:v>3383.6</c:v>
                </c:pt>
                <c:pt idx="8459">
                  <c:v>3384</c:v>
                </c:pt>
                <c:pt idx="8460">
                  <c:v>3384.4</c:v>
                </c:pt>
                <c:pt idx="8461">
                  <c:v>3384.8</c:v>
                </c:pt>
                <c:pt idx="8462">
                  <c:v>3385.2</c:v>
                </c:pt>
                <c:pt idx="8463">
                  <c:v>3385.6</c:v>
                </c:pt>
                <c:pt idx="8464">
                  <c:v>3386</c:v>
                </c:pt>
                <c:pt idx="8465">
                  <c:v>3386.4</c:v>
                </c:pt>
                <c:pt idx="8466">
                  <c:v>3386.8</c:v>
                </c:pt>
                <c:pt idx="8467">
                  <c:v>3387.2</c:v>
                </c:pt>
                <c:pt idx="8468">
                  <c:v>3387.6</c:v>
                </c:pt>
                <c:pt idx="8469">
                  <c:v>3388</c:v>
                </c:pt>
                <c:pt idx="8470">
                  <c:v>3388.4</c:v>
                </c:pt>
                <c:pt idx="8471">
                  <c:v>3388.8</c:v>
                </c:pt>
                <c:pt idx="8472">
                  <c:v>3389.2</c:v>
                </c:pt>
                <c:pt idx="8473">
                  <c:v>3389.6</c:v>
                </c:pt>
                <c:pt idx="8474">
                  <c:v>3390</c:v>
                </c:pt>
                <c:pt idx="8475">
                  <c:v>3390.4</c:v>
                </c:pt>
                <c:pt idx="8476">
                  <c:v>3390.8</c:v>
                </c:pt>
                <c:pt idx="8477">
                  <c:v>3391.2</c:v>
                </c:pt>
                <c:pt idx="8478">
                  <c:v>3391.6</c:v>
                </c:pt>
                <c:pt idx="8479">
                  <c:v>3392</c:v>
                </c:pt>
                <c:pt idx="8480">
                  <c:v>3392.4</c:v>
                </c:pt>
                <c:pt idx="8481">
                  <c:v>3392.8</c:v>
                </c:pt>
                <c:pt idx="8482">
                  <c:v>3393.2</c:v>
                </c:pt>
                <c:pt idx="8483">
                  <c:v>3393.6</c:v>
                </c:pt>
                <c:pt idx="8484">
                  <c:v>3394</c:v>
                </c:pt>
                <c:pt idx="8485">
                  <c:v>3394.4</c:v>
                </c:pt>
                <c:pt idx="8486">
                  <c:v>3394.8</c:v>
                </c:pt>
                <c:pt idx="8487">
                  <c:v>3395.2</c:v>
                </c:pt>
                <c:pt idx="8488">
                  <c:v>3395.6</c:v>
                </c:pt>
                <c:pt idx="8489">
                  <c:v>3396</c:v>
                </c:pt>
                <c:pt idx="8490">
                  <c:v>3396.4</c:v>
                </c:pt>
                <c:pt idx="8491">
                  <c:v>3396.8</c:v>
                </c:pt>
                <c:pt idx="8492">
                  <c:v>3397.2</c:v>
                </c:pt>
                <c:pt idx="8493">
                  <c:v>3397.6</c:v>
                </c:pt>
                <c:pt idx="8494">
                  <c:v>3398</c:v>
                </c:pt>
                <c:pt idx="8495">
                  <c:v>3398.4</c:v>
                </c:pt>
                <c:pt idx="8496">
                  <c:v>3398.8</c:v>
                </c:pt>
                <c:pt idx="8497">
                  <c:v>3399.2</c:v>
                </c:pt>
                <c:pt idx="8498">
                  <c:v>3399.6</c:v>
                </c:pt>
                <c:pt idx="8499">
                  <c:v>3400</c:v>
                </c:pt>
                <c:pt idx="8500">
                  <c:v>3400.4</c:v>
                </c:pt>
                <c:pt idx="8501">
                  <c:v>3400.8</c:v>
                </c:pt>
                <c:pt idx="8502">
                  <c:v>3401.2</c:v>
                </c:pt>
                <c:pt idx="8503">
                  <c:v>3401.6</c:v>
                </c:pt>
                <c:pt idx="8504">
                  <c:v>3402</c:v>
                </c:pt>
                <c:pt idx="8505">
                  <c:v>3402.4</c:v>
                </c:pt>
                <c:pt idx="8506">
                  <c:v>3402.8</c:v>
                </c:pt>
                <c:pt idx="8507">
                  <c:v>3403.2</c:v>
                </c:pt>
                <c:pt idx="8508">
                  <c:v>3403.6</c:v>
                </c:pt>
                <c:pt idx="8509">
                  <c:v>3404</c:v>
                </c:pt>
                <c:pt idx="8510">
                  <c:v>3404.4</c:v>
                </c:pt>
                <c:pt idx="8511">
                  <c:v>3404.8</c:v>
                </c:pt>
                <c:pt idx="8512">
                  <c:v>3405.2</c:v>
                </c:pt>
                <c:pt idx="8513">
                  <c:v>3405.6</c:v>
                </c:pt>
                <c:pt idx="8514">
                  <c:v>3406</c:v>
                </c:pt>
                <c:pt idx="8515">
                  <c:v>3406.4</c:v>
                </c:pt>
                <c:pt idx="8516">
                  <c:v>3406.8</c:v>
                </c:pt>
                <c:pt idx="8517">
                  <c:v>3407.2</c:v>
                </c:pt>
                <c:pt idx="8518">
                  <c:v>3407.6</c:v>
                </c:pt>
                <c:pt idx="8519">
                  <c:v>3408</c:v>
                </c:pt>
                <c:pt idx="8520">
                  <c:v>3408.4</c:v>
                </c:pt>
                <c:pt idx="8521">
                  <c:v>3408.8</c:v>
                </c:pt>
                <c:pt idx="8522">
                  <c:v>3409.2</c:v>
                </c:pt>
                <c:pt idx="8523">
                  <c:v>3409.6</c:v>
                </c:pt>
                <c:pt idx="8524">
                  <c:v>3410</c:v>
                </c:pt>
                <c:pt idx="8525">
                  <c:v>3410.4</c:v>
                </c:pt>
                <c:pt idx="8526">
                  <c:v>3410.8</c:v>
                </c:pt>
                <c:pt idx="8527">
                  <c:v>3411.2</c:v>
                </c:pt>
                <c:pt idx="8528">
                  <c:v>3411.6</c:v>
                </c:pt>
                <c:pt idx="8529">
                  <c:v>3412</c:v>
                </c:pt>
                <c:pt idx="8530">
                  <c:v>3412.4</c:v>
                </c:pt>
                <c:pt idx="8531">
                  <c:v>3412.8</c:v>
                </c:pt>
                <c:pt idx="8532">
                  <c:v>3413.2</c:v>
                </c:pt>
                <c:pt idx="8533">
                  <c:v>3413.6</c:v>
                </c:pt>
                <c:pt idx="8534">
                  <c:v>3414</c:v>
                </c:pt>
                <c:pt idx="8535">
                  <c:v>3414.4</c:v>
                </c:pt>
                <c:pt idx="8536">
                  <c:v>3414.8</c:v>
                </c:pt>
                <c:pt idx="8537">
                  <c:v>3415.2</c:v>
                </c:pt>
                <c:pt idx="8538">
                  <c:v>3415.6</c:v>
                </c:pt>
                <c:pt idx="8539">
                  <c:v>3416</c:v>
                </c:pt>
                <c:pt idx="8540">
                  <c:v>3416.4</c:v>
                </c:pt>
                <c:pt idx="8541">
                  <c:v>3416.8</c:v>
                </c:pt>
                <c:pt idx="8542">
                  <c:v>3417.2</c:v>
                </c:pt>
                <c:pt idx="8543">
                  <c:v>3417.6</c:v>
                </c:pt>
                <c:pt idx="8544">
                  <c:v>3418</c:v>
                </c:pt>
                <c:pt idx="8545">
                  <c:v>3418.4</c:v>
                </c:pt>
                <c:pt idx="8546">
                  <c:v>3418.8</c:v>
                </c:pt>
                <c:pt idx="8547">
                  <c:v>3419.2</c:v>
                </c:pt>
                <c:pt idx="8548">
                  <c:v>3419.6</c:v>
                </c:pt>
                <c:pt idx="8549">
                  <c:v>3420</c:v>
                </c:pt>
                <c:pt idx="8550">
                  <c:v>3420.4</c:v>
                </c:pt>
                <c:pt idx="8551">
                  <c:v>3420.8</c:v>
                </c:pt>
                <c:pt idx="8552">
                  <c:v>3421.2</c:v>
                </c:pt>
                <c:pt idx="8553">
                  <c:v>3421.6</c:v>
                </c:pt>
                <c:pt idx="8554">
                  <c:v>3422</c:v>
                </c:pt>
                <c:pt idx="8555">
                  <c:v>3422.4</c:v>
                </c:pt>
                <c:pt idx="8556">
                  <c:v>3422.8</c:v>
                </c:pt>
                <c:pt idx="8557">
                  <c:v>3423.2</c:v>
                </c:pt>
                <c:pt idx="8558">
                  <c:v>3423.6</c:v>
                </c:pt>
                <c:pt idx="8559">
                  <c:v>3424</c:v>
                </c:pt>
                <c:pt idx="8560">
                  <c:v>3424.4</c:v>
                </c:pt>
                <c:pt idx="8561">
                  <c:v>3424.8</c:v>
                </c:pt>
                <c:pt idx="8562">
                  <c:v>3425.2</c:v>
                </c:pt>
                <c:pt idx="8563">
                  <c:v>3425.6</c:v>
                </c:pt>
                <c:pt idx="8564">
                  <c:v>3426</c:v>
                </c:pt>
                <c:pt idx="8565">
                  <c:v>3426.4</c:v>
                </c:pt>
                <c:pt idx="8566">
                  <c:v>3426.8</c:v>
                </c:pt>
                <c:pt idx="8567">
                  <c:v>3427.2</c:v>
                </c:pt>
                <c:pt idx="8568">
                  <c:v>3427.6</c:v>
                </c:pt>
                <c:pt idx="8569">
                  <c:v>3428</c:v>
                </c:pt>
                <c:pt idx="8570">
                  <c:v>3428.4</c:v>
                </c:pt>
                <c:pt idx="8571">
                  <c:v>3428.8</c:v>
                </c:pt>
                <c:pt idx="8572">
                  <c:v>3429.2</c:v>
                </c:pt>
                <c:pt idx="8573">
                  <c:v>3429.6</c:v>
                </c:pt>
                <c:pt idx="8574">
                  <c:v>3430</c:v>
                </c:pt>
                <c:pt idx="8575">
                  <c:v>3430.4</c:v>
                </c:pt>
                <c:pt idx="8576">
                  <c:v>3430.8</c:v>
                </c:pt>
                <c:pt idx="8577">
                  <c:v>3431.2</c:v>
                </c:pt>
                <c:pt idx="8578">
                  <c:v>3431.6</c:v>
                </c:pt>
                <c:pt idx="8579">
                  <c:v>3432</c:v>
                </c:pt>
                <c:pt idx="8580">
                  <c:v>3432.4</c:v>
                </c:pt>
                <c:pt idx="8581">
                  <c:v>3432.8</c:v>
                </c:pt>
                <c:pt idx="8582">
                  <c:v>3433.2</c:v>
                </c:pt>
                <c:pt idx="8583">
                  <c:v>3433.6</c:v>
                </c:pt>
                <c:pt idx="8584">
                  <c:v>3434</c:v>
                </c:pt>
                <c:pt idx="8585">
                  <c:v>3434.4</c:v>
                </c:pt>
                <c:pt idx="8586">
                  <c:v>3434.8</c:v>
                </c:pt>
                <c:pt idx="8587">
                  <c:v>3435.2</c:v>
                </c:pt>
                <c:pt idx="8588">
                  <c:v>3435.6</c:v>
                </c:pt>
                <c:pt idx="8589">
                  <c:v>3436</c:v>
                </c:pt>
                <c:pt idx="8590">
                  <c:v>3436.4</c:v>
                </c:pt>
                <c:pt idx="8591">
                  <c:v>3436.8</c:v>
                </c:pt>
                <c:pt idx="8592">
                  <c:v>3437.2</c:v>
                </c:pt>
                <c:pt idx="8593">
                  <c:v>3437.6</c:v>
                </c:pt>
                <c:pt idx="8594">
                  <c:v>3438</c:v>
                </c:pt>
                <c:pt idx="8595">
                  <c:v>3438.4</c:v>
                </c:pt>
                <c:pt idx="8596">
                  <c:v>3438.8</c:v>
                </c:pt>
                <c:pt idx="8597">
                  <c:v>3439.2</c:v>
                </c:pt>
                <c:pt idx="8598">
                  <c:v>3439.6</c:v>
                </c:pt>
                <c:pt idx="8599">
                  <c:v>3440</c:v>
                </c:pt>
                <c:pt idx="8600">
                  <c:v>3440.4</c:v>
                </c:pt>
                <c:pt idx="8601">
                  <c:v>3440.8</c:v>
                </c:pt>
                <c:pt idx="8602">
                  <c:v>3441.2</c:v>
                </c:pt>
                <c:pt idx="8603">
                  <c:v>3441.6</c:v>
                </c:pt>
                <c:pt idx="8604">
                  <c:v>3442</c:v>
                </c:pt>
                <c:pt idx="8605">
                  <c:v>3442.4</c:v>
                </c:pt>
                <c:pt idx="8606">
                  <c:v>3442.8</c:v>
                </c:pt>
                <c:pt idx="8607">
                  <c:v>3443.2</c:v>
                </c:pt>
                <c:pt idx="8608">
                  <c:v>3443.6</c:v>
                </c:pt>
                <c:pt idx="8609">
                  <c:v>3444</c:v>
                </c:pt>
                <c:pt idx="8610">
                  <c:v>3444.4</c:v>
                </c:pt>
                <c:pt idx="8611">
                  <c:v>3444.8</c:v>
                </c:pt>
                <c:pt idx="8612">
                  <c:v>3445.2</c:v>
                </c:pt>
                <c:pt idx="8613">
                  <c:v>3445.6</c:v>
                </c:pt>
                <c:pt idx="8614">
                  <c:v>3446</c:v>
                </c:pt>
                <c:pt idx="8615">
                  <c:v>3446.4</c:v>
                </c:pt>
                <c:pt idx="8616">
                  <c:v>3446.8</c:v>
                </c:pt>
                <c:pt idx="8617">
                  <c:v>3447.2</c:v>
                </c:pt>
                <c:pt idx="8618">
                  <c:v>3447.6</c:v>
                </c:pt>
                <c:pt idx="8619">
                  <c:v>3448</c:v>
                </c:pt>
                <c:pt idx="8620">
                  <c:v>3448.4</c:v>
                </c:pt>
                <c:pt idx="8621">
                  <c:v>3448.8</c:v>
                </c:pt>
                <c:pt idx="8622">
                  <c:v>3449.2</c:v>
                </c:pt>
                <c:pt idx="8623">
                  <c:v>3449.6</c:v>
                </c:pt>
                <c:pt idx="8624">
                  <c:v>3450</c:v>
                </c:pt>
                <c:pt idx="8625">
                  <c:v>3450.4</c:v>
                </c:pt>
                <c:pt idx="8626">
                  <c:v>3450.8</c:v>
                </c:pt>
                <c:pt idx="8627">
                  <c:v>3451.2</c:v>
                </c:pt>
                <c:pt idx="8628">
                  <c:v>3451.6</c:v>
                </c:pt>
                <c:pt idx="8629">
                  <c:v>3452</c:v>
                </c:pt>
                <c:pt idx="8630">
                  <c:v>3452.4</c:v>
                </c:pt>
                <c:pt idx="8631">
                  <c:v>3452.8</c:v>
                </c:pt>
                <c:pt idx="8632">
                  <c:v>3453.2</c:v>
                </c:pt>
                <c:pt idx="8633">
                  <c:v>3453.6</c:v>
                </c:pt>
                <c:pt idx="8634">
                  <c:v>3454</c:v>
                </c:pt>
                <c:pt idx="8635">
                  <c:v>3454.4</c:v>
                </c:pt>
                <c:pt idx="8636">
                  <c:v>3454.8</c:v>
                </c:pt>
                <c:pt idx="8637">
                  <c:v>3455.2</c:v>
                </c:pt>
                <c:pt idx="8638">
                  <c:v>3455.6</c:v>
                </c:pt>
                <c:pt idx="8639">
                  <c:v>3456</c:v>
                </c:pt>
                <c:pt idx="8640">
                  <c:v>3456.4</c:v>
                </c:pt>
                <c:pt idx="8641">
                  <c:v>3456.8</c:v>
                </c:pt>
                <c:pt idx="8642">
                  <c:v>3457.2</c:v>
                </c:pt>
                <c:pt idx="8643">
                  <c:v>3457.6</c:v>
                </c:pt>
                <c:pt idx="8644">
                  <c:v>3458</c:v>
                </c:pt>
                <c:pt idx="8645">
                  <c:v>3458.4</c:v>
                </c:pt>
                <c:pt idx="8646">
                  <c:v>3458.8</c:v>
                </c:pt>
                <c:pt idx="8647">
                  <c:v>3459.2</c:v>
                </c:pt>
                <c:pt idx="8648">
                  <c:v>3459.6</c:v>
                </c:pt>
                <c:pt idx="8649">
                  <c:v>3460</c:v>
                </c:pt>
                <c:pt idx="8650">
                  <c:v>3460.4</c:v>
                </c:pt>
                <c:pt idx="8651">
                  <c:v>3460.8</c:v>
                </c:pt>
                <c:pt idx="8652">
                  <c:v>3461.2</c:v>
                </c:pt>
                <c:pt idx="8653">
                  <c:v>3461.6</c:v>
                </c:pt>
                <c:pt idx="8654">
                  <c:v>3462</c:v>
                </c:pt>
                <c:pt idx="8655">
                  <c:v>3462.4</c:v>
                </c:pt>
                <c:pt idx="8656">
                  <c:v>3462.8</c:v>
                </c:pt>
                <c:pt idx="8657">
                  <c:v>3463.2</c:v>
                </c:pt>
                <c:pt idx="8658">
                  <c:v>3463.6</c:v>
                </c:pt>
                <c:pt idx="8659">
                  <c:v>3464</c:v>
                </c:pt>
                <c:pt idx="8660">
                  <c:v>3464.4</c:v>
                </c:pt>
                <c:pt idx="8661">
                  <c:v>3464.8</c:v>
                </c:pt>
                <c:pt idx="8662">
                  <c:v>3465.2</c:v>
                </c:pt>
                <c:pt idx="8663">
                  <c:v>3465.6</c:v>
                </c:pt>
                <c:pt idx="8664">
                  <c:v>3466</c:v>
                </c:pt>
                <c:pt idx="8665">
                  <c:v>3466.4</c:v>
                </c:pt>
                <c:pt idx="8666">
                  <c:v>3466.8</c:v>
                </c:pt>
                <c:pt idx="8667">
                  <c:v>3467.2</c:v>
                </c:pt>
                <c:pt idx="8668">
                  <c:v>3467.6</c:v>
                </c:pt>
                <c:pt idx="8669">
                  <c:v>3468</c:v>
                </c:pt>
                <c:pt idx="8670">
                  <c:v>3468.4</c:v>
                </c:pt>
                <c:pt idx="8671">
                  <c:v>3468.8</c:v>
                </c:pt>
                <c:pt idx="8672">
                  <c:v>3469.2</c:v>
                </c:pt>
                <c:pt idx="8673">
                  <c:v>3469.6</c:v>
                </c:pt>
                <c:pt idx="8674">
                  <c:v>3470</c:v>
                </c:pt>
                <c:pt idx="8675">
                  <c:v>3470.4</c:v>
                </c:pt>
                <c:pt idx="8676">
                  <c:v>3470.8</c:v>
                </c:pt>
                <c:pt idx="8677">
                  <c:v>3471.2</c:v>
                </c:pt>
                <c:pt idx="8678">
                  <c:v>3471.6</c:v>
                </c:pt>
                <c:pt idx="8679">
                  <c:v>3472</c:v>
                </c:pt>
                <c:pt idx="8680">
                  <c:v>3472.4</c:v>
                </c:pt>
                <c:pt idx="8681">
                  <c:v>3472.8</c:v>
                </c:pt>
                <c:pt idx="8682">
                  <c:v>3473.2</c:v>
                </c:pt>
                <c:pt idx="8683">
                  <c:v>3473.6</c:v>
                </c:pt>
                <c:pt idx="8684">
                  <c:v>3474</c:v>
                </c:pt>
                <c:pt idx="8685">
                  <c:v>3474.4</c:v>
                </c:pt>
                <c:pt idx="8686">
                  <c:v>3474.8</c:v>
                </c:pt>
                <c:pt idx="8687">
                  <c:v>3475.2</c:v>
                </c:pt>
                <c:pt idx="8688">
                  <c:v>3475.6</c:v>
                </c:pt>
                <c:pt idx="8689">
                  <c:v>3476</c:v>
                </c:pt>
                <c:pt idx="8690">
                  <c:v>3476.4</c:v>
                </c:pt>
                <c:pt idx="8691">
                  <c:v>3476.8</c:v>
                </c:pt>
                <c:pt idx="8692">
                  <c:v>3477.2</c:v>
                </c:pt>
                <c:pt idx="8693">
                  <c:v>3477.6</c:v>
                </c:pt>
                <c:pt idx="8694">
                  <c:v>3478</c:v>
                </c:pt>
                <c:pt idx="8695">
                  <c:v>3478.4</c:v>
                </c:pt>
                <c:pt idx="8696">
                  <c:v>3478.8</c:v>
                </c:pt>
                <c:pt idx="8697">
                  <c:v>3479.2</c:v>
                </c:pt>
                <c:pt idx="8698">
                  <c:v>3479.6</c:v>
                </c:pt>
                <c:pt idx="8699">
                  <c:v>3480</c:v>
                </c:pt>
                <c:pt idx="8700">
                  <c:v>3480.4</c:v>
                </c:pt>
                <c:pt idx="8701">
                  <c:v>3480.8</c:v>
                </c:pt>
                <c:pt idx="8702">
                  <c:v>3481.2</c:v>
                </c:pt>
                <c:pt idx="8703">
                  <c:v>3481.6</c:v>
                </c:pt>
                <c:pt idx="8704">
                  <c:v>3482</c:v>
                </c:pt>
                <c:pt idx="8705">
                  <c:v>3482.4</c:v>
                </c:pt>
                <c:pt idx="8706">
                  <c:v>3482.8</c:v>
                </c:pt>
                <c:pt idx="8707">
                  <c:v>3483.2</c:v>
                </c:pt>
                <c:pt idx="8708">
                  <c:v>3483.6</c:v>
                </c:pt>
                <c:pt idx="8709">
                  <c:v>3484</c:v>
                </c:pt>
                <c:pt idx="8710">
                  <c:v>3484.4</c:v>
                </c:pt>
                <c:pt idx="8711">
                  <c:v>3484.8</c:v>
                </c:pt>
                <c:pt idx="8712">
                  <c:v>3485.2</c:v>
                </c:pt>
                <c:pt idx="8713">
                  <c:v>3485.6</c:v>
                </c:pt>
                <c:pt idx="8714">
                  <c:v>3486</c:v>
                </c:pt>
                <c:pt idx="8715">
                  <c:v>3486.4</c:v>
                </c:pt>
                <c:pt idx="8716">
                  <c:v>3486.8</c:v>
                </c:pt>
                <c:pt idx="8717">
                  <c:v>3487.2</c:v>
                </c:pt>
                <c:pt idx="8718">
                  <c:v>3487.6</c:v>
                </c:pt>
                <c:pt idx="8719">
                  <c:v>3488</c:v>
                </c:pt>
                <c:pt idx="8720">
                  <c:v>3488.4</c:v>
                </c:pt>
                <c:pt idx="8721">
                  <c:v>3488.8</c:v>
                </c:pt>
                <c:pt idx="8722">
                  <c:v>3489.2</c:v>
                </c:pt>
                <c:pt idx="8723">
                  <c:v>3489.6</c:v>
                </c:pt>
                <c:pt idx="8724">
                  <c:v>3490</c:v>
                </c:pt>
                <c:pt idx="8725">
                  <c:v>3490.4</c:v>
                </c:pt>
                <c:pt idx="8726">
                  <c:v>3490.8</c:v>
                </c:pt>
                <c:pt idx="8727">
                  <c:v>3491.2</c:v>
                </c:pt>
                <c:pt idx="8728">
                  <c:v>3491.6</c:v>
                </c:pt>
                <c:pt idx="8729">
                  <c:v>3492</c:v>
                </c:pt>
                <c:pt idx="8730">
                  <c:v>3492.4</c:v>
                </c:pt>
                <c:pt idx="8731">
                  <c:v>3492.8</c:v>
                </c:pt>
                <c:pt idx="8732">
                  <c:v>3493.2</c:v>
                </c:pt>
                <c:pt idx="8733">
                  <c:v>3493.6</c:v>
                </c:pt>
                <c:pt idx="8734">
                  <c:v>3494</c:v>
                </c:pt>
                <c:pt idx="8735">
                  <c:v>3494.4</c:v>
                </c:pt>
                <c:pt idx="8736">
                  <c:v>3494.8</c:v>
                </c:pt>
                <c:pt idx="8737">
                  <c:v>3495.2</c:v>
                </c:pt>
                <c:pt idx="8738">
                  <c:v>3495.6</c:v>
                </c:pt>
                <c:pt idx="8739">
                  <c:v>3496</c:v>
                </c:pt>
                <c:pt idx="8740">
                  <c:v>3496.4</c:v>
                </c:pt>
                <c:pt idx="8741">
                  <c:v>3496.8</c:v>
                </c:pt>
                <c:pt idx="8742">
                  <c:v>3497.2</c:v>
                </c:pt>
                <c:pt idx="8743">
                  <c:v>3497.6</c:v>
                </c:pt>
                <c:pt idx="8744">
                  <c:v>3498</c:v>
                </c:pt>
                <c:pt idx="8745">
                  <c:v>3498.4</c:v>
                </c:pt>
                <c:pt idx="8746">
                  <c:v>3498.8</c:v>
                </c:pt>
                <c:pt idx="8747">
                  <c:v>3499.2</c:v>
                </c:pt>
                <c:pt idx="8748">
                  <c:v>3499.6</c:v>
                </c:pt>
                <c:pt idx="8749">
                  <c:v>3500</c:v>
                </c:pt>
                <c:pt idx="8750">
                  <c:v>3500.4</c:v>
                </c:pt>
                <c:pt idx="8751">
                  <c:v>3500.8</c:v>
                </c:pt>
                <c:pt idx="8752">
                  <c:v>3501.2</c:v>
                </c:pt>
                <c:pt idx="8753">
                  <c:v>3501.6</c:v>
                </c:pt>
                <c:pt idx="8754">
                  <c:v>3502</c:v>
                </c:pt>
                <c:pt idx="8755">
                  <c:v>3502.4</c:v>
                </c:pt>
                <c:pt idx="8756">
                  <c:v>3502.8</c:v>
                </c:pt>
                <c:pt idx="8757">
                  <c:v>3503.2</c:v>
                </c:pt>
                <c:pt idx="8758">
                  <c:v>3503.6</c:v>
                </c:pt>
                <c:pt idx="8759">
                  <c:v>3504</c:v>
                </c:pt>
                <c:pt idx="8760">
                  <c:v>3504.4</c:v>
                </c:pt>
                <c:pt idx="8761">
                  <c:v>3504.8</c:v>
                </c:pt>
                <c:pt idx="8762">
                  <c:v>3505.2</c:v>
                </c:pt>
                <c:pt idx="8763">
                  <c:v>3505.6</c:v>
                </c:pt>
                <c:pt idx="8764">
                  <c:v>3506</c:v>
                </c:pt>
                <c:pt idx="8765">
                  <c:v>3506.4</c:v>
                </c:pt>
                <c:pt idx="8766">
                  <c:v>3506.8</c:v>
                </c:pt>
                <c:pt idx="8767">
                  <c:v>3507.2</c:v>
                </c:pt>
                <c:pt idx="8768">
                  <c:v>3507.6</c:v>
                </c:pt>
                <c:pt idx="8769">
                  <c:v>3508</c:v>
                </c:pt>
                <c:pt idx="8770">
                  <c:v>3508.4</c:v>
                </c:pt>
                <c:pt idx="8771">
                  <c:v>3508.8</c:v>
                </c:pt>
                <c:pt idx="8772">
                  <c:v>3509.2</c:v>
                </c:pt>
                <c:pt idx="8773">
                  <c:v>3509.6</c:v>
                </c:pt>
                <c:pt idx="8774">
                  <c:v>3510</c:v>
                </c:pt>
                <c:pt idx="8775">
                  <c:v>3510.4</c:v>
                </c:pt>
                <c:pt idx="8776">
                  <c:v>3510.8</c:v>
                </c:pt>
                <c:pt idx="8777">
                  <c:v>3511.2</c:v>
                </c:pt>
                <c:pt idx="8778">
                  <c:v>3511.6</c:v>
                </c:pt>
                <c:pt idx="8779">
                  <c:v>3512</c:v>
                </c:pt>
                <c:pt idx="8780">
                  <c:v>3512.4</c:v>
                </c:pt>
                <c:pt idx="8781">
                  <c:v>3512.8</c:v>
                </c:pt>
                <c:pt idx="8782">
                  <c:v>3513.2</c:v>
                </c:pt>
                <c:pt idx="8783">
                  <c:v>3513.6</c:v>
                </c:pt>
                <c:pt idx="8784">
                  <c:v>3514</c:v>
                </c:pt>
                <c:pt idx="8785">
                  <c:v>3514.4</c:v>
                </c:pt>
                <c:pt idx="8786">
                  <c:v>3514.8</c:v>
                </c:pt>
                <c:pt idx="8787">
                  <c:v>3515.2</c:v>
                </c:pt>
                <c:pt idx="8788">
                  <c:v>3515.6</c:v>
                </c:pt>
                <c:pt idx="8789">
                  <c:v>3516</c:v>
                </c:pt>
                <c:pt idx="8790">
                  <c:v>3516.4</c:v>
                </c:pt>
                <c:pt idx="8791">
                  <c:v>3516.8</c:v>
                </c:pt>
                <c:pt idx="8792">
                  <c:v>3517.2</c:v>
                </c:pt>
                <c:pt idx="8793">
                  <c:v>3517.6</c:v>
                </c:pt>
                <c:pt idx="8794">
                  <c:v>3518</c:v>
                </c:pt>
                <c:pt idx="8795">
                  <c:v>3518.4</c:v>
                </c:pt>
                <c:pt idx="8796">
                  <c:v>3518.8</c:v>
                </c:pt>
                <c:pt idx="8797">
                  <c:v>3519.2</c:v>
                </c:pt>
                <c:pt idx="8798">
                  <c:v>3519.6</c:v>
                </c:pt>
                <c:pt idx="8799">
                  <c:v>3520</c:v>
                </c:pt>
                <c:pt idx="8800">
                  <c:v>3520.4</c:v>
                </c:pt>
                <c:pt idx="8801">
                  <c:v>3520.8</c:v>
                </c:pt>
                <c:pt idx="8802">
                  <c:v>3521.2</c:v>
                </c:pt>
                <c:pt idx="8803">
                  <c:v>3521.6</c:v>
                </c:pt>
                <c:pt idx="8804">
                  <c:v>3522</c:v>
                </c:pt>
                <c:pt idx="8805">
                  <c:v>3522.4</c:v>
                </c:pt>
                <c:pt idx="8806">
                  <c:v>3522.8</c:v>
                </c:pt>
                <c:pt idx="8807">
                  <c:v>3523.2</c:v>
                </c:pt>
                <c:pt idx="8808">
                  <c:v>3523.6</c:v>
                </c:pt>
                <c:pt idx="8809">
                  <c:v>3524</c:v>
                </c:pt>
                <c:pt idx="8810">
                  <c:v>3524.4</c:v>
                </c:pt>
                <c:pt idx="8811">
                  <c:v>3524.8</c:v>
                </c:pt>
                <c:pt idx="8812">
                  <c:v>3525.2</c:v>
                </c:pt>
                <c:pt idx="8813">
                  <c:v>3525.6</c:v>
                </c:pt>
                <c:pt idx="8814">
                  <c:v>3526</c:v>
                </c:pt>
                <c:pt idx="8815">
                  <c:v>3526.4</c:v>
                </c:pt>
                <c:pt idx="8816">
                  <c:v>3526.8</c:v>
                </c:pt>
                <c:pt idx="8817">
                  <c:v>3527.2</c:v>
                </c:pt>
                <c:pt idx="8818">
                  <c:v>3527.6</c:v>
                </c:pt>
                <c:pt idx="8819">
                  <c:v>3528</c:v>
                </c:pt>
                <c:pt idx="8820">
                  <c:v>3528.4</c:v>
                </c:pt>
                <c:pt idx="8821">
                  <c:v>3528.8</c:v>
                </c:pt>
                <c:pt idx="8822">
                  <c:v>3529.2</c:v>
                </c:pt>
                <c:pt idx="8823">
                  <c:v>3529.6</c:v>
                </c:pt>
                <c:pt idx="8824">
                  <c:v>3530</c:v>
                </c:pt>
                <c:pt idx="8825">
                  <c:v>3530.4</c:v>
                </c:pt>
                <c:pt idx="8826">
                  <c:v>3530.8</c:v>
                </c:pt>
                <c:pt idx="8827">
                  <c:v>3531.2</c:v>
                </c:pt>
                <c:pt idx="8828">
                  <c:v>3531.6</c:v>
                </c:pt>
                <c:pt idx="8829">
                  <c:v>3532</c:v>
                </c:pt>
                <c:pt idx="8830">
                  <c:v>3532.4</c:v>
                </c:pt>
                <c:pt idx="8831">
                  <c:v>3532.8</c:v>
                </c:pt>
                <c:pt idx="8832">
                  <c:v>3533.2</c:v>
                </c:pt>
                <c:pt idx="8833">
                  <c:v>3533.6</c:v>
                </c:pt>
                <c:pt idx="8834">
                  <c:v>3534</c:v>
                </c:pt>
                <c:pt idx="8835">
                  <c:v>3534.4</c:v>
                </c:pt>
                <c:pt idx="8836">
                  <c:v>3534.8</c:v>
                </c:pt>
                <c:pt idx="8837">
                  <c:v>3535.2</c:v>
                </c:pt>
                <c:pt idx="8838">
                  <c:v>3535.6</c:v>
                </c:pt>
                <c:pt idx="8839">
                  <c:v>3536</c:v>
                </c:pt>
                <c:pt idx="8840">
                  <c:v>3536.4</c:v>
                </c:pt>
                <c:pt idx="8841">
                  <c:v>3536.8</c:v>
                </c:pt>
                <c:pt idx="8842">
                  <c:v>3537.2</c:v>
                </c:pt>
                <c:pt idx="8843">
                  <c:v>3537.6</c:v>
                </c:pt>
                <c:pt idx="8844">
                  <c:v>3538</c:v>
                </c:pt>
                <c:pt idx="8845">
                  <c:v>3538.4</c:v>
                </c:pt>
                <c:pt idx="8846">
                  <c:v>3538.8</c:v>
                </c:pt>
                <c:pt idx="8847">
                  <c:v>3539.2</c:v>
                </c:pt>
                <c:pt idx="8848">
                  <c:v>3539.6</c:v>
                </c:pt>
                <c:pt idx="8849">
                  <c:v>3540</c:v>
                </c:pt>
                <c:pt idx="8850">
                  <c:v>3540.4</c:v>
                </c:pt>
                <c:pt idx="8851">
                  <c:v>3540.8</c:v>
                </c:pt>
                <c:pt idx="8852">
                  <c:v>3541.2</c:v>
                </c:pt>
                <c:pt idx="8853">
                  <c:v>3541.6</c:v>
                </c:pt>
                <c:pt idx="8854">
                  <c:v>3542</c:v>
                </c:pt>
                <c:pt idx="8855">
                  <c:v>3542.4</c:v>
                </c:pt>
                <c:pt idx="8856">
                  <c:v>3542.8</c:v>
                </c:pt>
                <c:pt idx="8857">
                  <c:v>3543.2</c:v>
                </c:pt>
                <c:pt idx="8858">
                  <c:v>3543.6</c:v>
                </c:pt>
                <c:pt idx="8859">
                  <c:v>3544</c:v>
                </c:pt>
                <c:pt idx="8860">
                  <c:v>3544.4</c:v>
                </c:pt>
                <c:pt idx="8861">
                  <c:v>3544.8</c:v>
                </c:pt>
                <c:pt idx="8862">
                  <c:v>3545.2</c:v>
                </c:pt>
                <c:pt idx="8863">
                  <c:v>3545.6</c:v>
                </c:pt>
                <c:pt idx="8864">
                  <c:v>3546</c:v>
                </c:pt>
                <c:pt idx="8865">
                  <c:v>3546.4</c:v>
                </c:pt>
                <c:pt idx="8866">
                  <c:v>3546.8</c:v>
                </c:pt>
                <c:pt idx="8867">
                  <c:v>3547.2</c:v>
                </c:pt>
                <c:pt idx="8868">
                  <c:v>3547.6</c:v>
                </c:pt>
                <c:pt idx="8869">
                  <c:v>3548</c:v>
                </c:pt>
                <c:pt idx="8870">
                  <c:v>3548.4</c:v>
                </c:pt>
                <c:pt idx="8871">
                  <c:v>3548.8</c:v>
                </c:pt>
                <c:pt idx="8872">
                  <c:v>3549.2</c:v>
                </c:pt>
                <c:pt idx="8873">
                  <c:v>3549.6</c:v>
                </c:pt>
                <c:pt idx="8874">
                  <c:v>3550</c:v>
                </c:pt>
                <c:pt idx="8875">
                  <c:v>3550.4</c:v>
                </c:pt>
                <c:pt idx="8876">
                  <c:v>3550.8</c:v>
                </c:pt>
                <c:pt idx="8877">
                  <c:v>3551.2</c:v>
                </c:pt>
                <c:pt idx="8878">
                  <c:v>3551.6</c:v>
                </c:pt>
                <c:pt idx="8879">
                  <c:v>3552</c:v>
                </c:pt>
                <c:pt idx="8880">
                  <c:v>3552.4</c:v>
                </c:pt>
                <c:pt idx="8881">
                  <c:v>3552.8</c:v>
                </c:pt>
                <c:pt idx="8882">
                  <c:v>3553.2</c:v>
                </c:pt>
                <c:pt idx="8883">
                  <c:v>3553.6</c:v>
                </c:pt>
                <c:pt idx="8884">
                  <c:v>3554</c:v>
                </c:pt>
                <c:pt idx="8885">
                  <c:v>3554.4</c:v>
                </c:pt>
                <c:pt idx="8886">
                  <c:v>3554.8</c:v>
                </c:pt>
                <c:pt idx="8887">
                  <c:v>3555.2</c:v>
                </c:pt>
                <c:pt idx="8888">
                  <c:v>3555.6</c:v>
                </c:pt>
                <c:pt idx="8889">
                  <c:v>3556</c:v>
                </c:pt>
                <c:pt idx="8890">
                  <c:v>3556.4</c:v>
                </c:pt>
                <c:pt idx="8891">
                  <c:v>3556.8</c:v>
                </c:pt>
                <c:pt idx="8892">
                  <c:v>3557.2</c:v>
                </c:pt>
                <c:pt idx="8893">
                  <c:v>3557.6</c:v>
                </c:pt>
                <c:pt idx="8894">
                  <c:v>3558</c:v>
                </c:pt>
                <c:pt idx="8895">
                  <c:v>3558.4</c:v>
                </c:pt>
                <c:pt idx="8896">
                  <c:v>3558.8</c:v>
                </c:pt>
                <c:pt idx="8897">
                  <c:v>3559.2</c:v>
                </c:pt>
                <c:pt idx="8898">
                  <c:v>3559.6</c:v>
                </c:pt>
                <c:pt idx="8899">
                  <c:v>3560</c:v>
                </c:pt>
                <c:pt idx="8900">
                  <c:v>3560.4</c:v>
                </c:pt>
                <c:pt idx="8901">
                  <c:v>3560.8</c:v>
                </c:pt>
                <c:pt idx="8902">
                  <c:v>3561.2</c:v>
                </c:pt>
                <c:pt idx="8903">
                  <c:v>3561.6</c:v>
                </c:pt>
                <c:pt idx="8904">
                  <c:v>3562</c:v>
                </c:pt>
                <c:pt idx="8905">
                  <c:v>3562.4</c:v>
                </c:pt>
                <c:pt idx="8906">
                  <c:v>3562.8</c:v>
                </c:pt>
                <c:pt idx="8907">
                  <c:v>3563.2</c:v>
                </c:pt>
                <c:pt idx="8908">
                  <c:v>3563.6</c:v>
                </c:pt>
                <c:pt idx="8909">
                  <c:v>3564</c:v>
                </c:pt>
                <c:pt idx="8910">
                  <c:v>3564.4</c:v>
                </c:pt>
                <c:pt idx="8911">
                  <c:v>3564.8</c:v>
                </c:pt>
                <c:pt idx="8912">
                  <c:v>3565.2</c:v>
                </c:pt>
                <c:pt idx="8913">
                  <c:v>3565.6</c:v>
                </c:pt>
                <c:pt idx="8914">
                  <c:v>3566</c:v>
                </c:pt>
                <c:pt idx="8915">
                  <c:v>3566.4</c:v>
                </c:pt>
                <c:pt idx="8916">
                  <c:v>3566.8</c:v>
                </c:pt>
                <c:pt idx="8917">
                  <c:v>3567.2</c:v>
                </c:pt>
                <c:pt idx="8918">
                  <c:v>3567.6</c:v>
                </c:pt>
                <c:pt idx="8919">
                  <c:v>3568</c:v>
                </c:pt>
                <c:pt idx="8920">
                  <c:v>3568.4</c:v>
                </c:pt>
                <c:pt idx="8921">
                  <c:v>3568.8</c:v>
                </c:pt>
                <c:pt idx="8922">
                  <c:v>3569.2</c:v>
                </c:pt>
                <c:pt idx="8923">
                  <c:v>3569.6</c:v>
                </c:pt>
                <c:pt idx="8924">
                  <c:v>3570</c:v>
                </c:pt>
                <c:pt idx="8925">
                  <c:v>3570.4</c:v>
                </c:pt>
                <c:pt idx="8926">
                  <c:v>3570.8</c:v>
                </c:pt>
                <c:pt idx="8927">
                  <c:v>3571.2</c:v>
                </c:pt>
                <c:pt idx="8928">
                  <c:v>3571.6</c:v>
                </c:pt>
                <c:pt idx="8929">
                  <c:v>3572</c:v>
                </c:pt>
                <c:pt idx="8930">
                  <c:v>3572.4</c:v>
                </c:pt>
                <c:pt idx="8931">
                  <c:v>3572.8</c:v>
                </c:pt>
                <c:pt idx="8932">
                  <c:v>3573.2</c:v>
                </c:pt>
                <c:pt idx="8933">
                  <c:v>3573.6</c:v>
                </c:pt>
                <c:pt idx="8934">
                  <c:v>3574</c:v>
                </c:pt>
                <c:pt idx="8935">
                  <c:v>3574.4</c:v>
                </c:pt>
                <c:pt idx="8936">
                  <c:v>3574.8</c:v>
                </c:pt>
                <c:pt idx="8937">
                  <c:v>3575.2</c:v>
                </c:pt>
                <c:pt idx="8938">
                  <c:v>3575.6</c:v>
                </c:pt>
                <c:pt idx="8939">
                  <c:v>3576</c:v>
                </c:pt>
                <c:pt idx="8940">
                  <c:v>3576.4</c:v>
                </c:pt>
                <c:pt idx="8941">
                  <c:v>3576.8</c:v>
                </c:pt>
                <c:pt idx="8942">
                  <c:v>3577.2</c:v>
                </c:pt>
                <c:pt idx="8943">
                  <c:v>3577.6</c:v>
                </c:pt>
                <c:pt idx="8944">
                  <c:v>3578</c:v>
                </c:pt>
                <c:pt idx="8945">
                  <c:v>3578.4</c:v>
                </c:pt>
                <c:pt idx="8946">
                  <c:v>3578.8</c:v>
                </c:pt>
                <c:pt idx="8947">
                  <c:v>3579.2</c:v>
                </c:pt>
                <c:pt idx="8948">
                  <c:v>3579.6</c:v>
                </c:pt>
                <c:pt idx="8949">
                  <c:v>3580</c:v>
                </c:pt>
                <c:pt idx="8950">
                  <c:v>3580.4</c:v>
                </c:pt>
                <c:pt idx="8951">
                  <c:v>3580.8</c:v>
                </c:pt>
                <c:pt idx="8952">
                  <c:v>3581.2</c:v>
                </c:pt>
                <c:pt idx="8953">
                  <c:v>3581.6</c:v>
                </c:pt>
                <c:pt idx="8954">
                  <c:v>3582</c:v>
                </c:pt>
                <c:pt idx="8955">
                  <c:v>3582.4</c:v>
                </c:pt>
                <c:pt idx="8956">
                  <c:v>3582.8</c:v>
                </c:pt>
                <c:pt idx="8957">
                  <c:v>3583.2</c:v>
                </c:pt>
                <c:pt idx="8958">
                  <c:v>3583.6</c:v>
                </c:pt>
                <c:pt idx="8959">
                  <c:v>3584</c:v>
                </c:pt>
                <c:pt idx="8960">
                  <c:v>3584.4</c:v>
                </c:pt>
                <c:pt idx="8961">
                  <c:v>3584.8</c:v>
                </c:pt>
                <c:pt idx="8962">
                  <c:v>3585.2</c:v>
                </c:pt>
                <c:pt idx="8963">
                  <c:v>3585.6</c:v>
                </c:pt>
                <c:pt idx="8964">
                  <c:v>3586</c:v>
                </c:pt>
                <c:pt idx="8965">
                  <c:v>3586.4</c:v>
                </c:pt>
                <c:pt idx="8966">
                  <c:v>3586.8</c:v>
                </c:pt>
                <c:pt idx="8967">
                  <c:v>3587.2</c:v>
                </c:pt>
                <c:pt idx="8968">
                  <c:v>3587.6</c:v>
                </c:pt>
                <c:pt idx="8969">
                  <c:v>3588</c:v>
                </c:pt>
                <c:pt idx="8970">
                  <c:v>3588.4</c:v>
                </c:pt>
                <c:pt idx="8971">
                  <c:v>3588.8</c:v>
                </c:pt>
                <c:pt idx="8972">
                  <c:v>3589.2</c:v>
                </c:pt>
                <c:pt idx="8973">
                  <c:v>3589.6</c:v>
                </c:pt>
                <c:pt idx="8974">
                  <c:v>3590</c:v>
                </c:pt>
                <c:pt idx="8975">
                  <c:v>3590.4</c:v>
                </c:pt>
                <c:pt idx="8976">
                  <c:v>3590.8</c:v>
                </c:pt>
                <c:pt idx="8977">
                  <c:v>3591.2</c:v>
                </c:pt>
                <c:pt idx="8978">
                  <c:v>3591.6</c:v>
                </c:pt>
                <c:pt idx="8979">
                  <c:v>3592</c:v>
                </c:pt>
                <c:pt idx="8980">
                  <c:v>3592.4</c:v>
                </c:pt>
                <c:pt idx="8981">
                  <c:v>3592.8</c:v>
                </c:pt>
                <c:pt idx="8982">
                  <c:v>3593.2</c:v>
                </c:pt>
                <c:pt idx="8983">
                  <c:v>3593.6</c:v>
                </c:pt>
                <c:pt idx="8984">
                  <c:v>3594</c:v>
                </c:pt>
                <c:pt idx="8985">
                  <c:v>3594.4</c:v>
                </c:pt>
                <c:pt idx="8986">
                  <c:v>3594.8</c:v>
                </c:pt>
                <c:pt idx="8987">
                  <c:v>3595.2</c:v>
                </c:pt>
                <c:pt idx="8988">
                  <c:v>3595.6</c:v>
                </c:pt>
                <c:pt idx="8989">
                  <c:v>3596</c:v>
                </c:pt>
                <c:pt idx="8990">
                  <c:v>3596.4</c:v>
                </c:pt>
                <c:pt idx="8991">
                  <c:v>3596.8</c:v>
                </c:pt>
                <c:pt idx="8992">
                  <c:v>3597.2</c:v>
                </c:pt>
                <c:pt idx="8993">
                  <c:v>3597.6</c:v>
                </c:pt>
                <c:pt idx="8994">
                  <c:v>3598</c:v>
                </c:pt>
                <c:pt idx="8995">
                  <c:v>3598.4</c:v>
                </c:pt>
                <c:pt idx="8996">
                  <c:v>3598.8</c:v>
                </c:pt>
                <c:pt idx="8997">
                  <c:v>3599.2</c:v>
                </c:pt>
                <c:pt idx="8998">
                  <c:v>3599.6</c:v>
                </c:pt>
                <c:pt idx="8999">
                  <c:v>3600</c:v>
                </c:pt>
                <c:pt idx="9000">
                  <c:v>3600.4</c:v>
                </c:pt>
                <c:pt idx="9001">
                  <c:v>3600.8</c:v>
                </c:pt>
                <c:pt idx="9002">
                  <c:v>3601.2</c:v>
                </c:pt>
                <c:pt idx="9003">
                  <c:v>3601.6</c:v>
                </c:pt>
                <c:pt idx="9004">
                  <c:v>3602</c:v>
                </c:pt>
                <c:pt idx="9005">
                  <c:v>3602.4</c:v>
                </c:pt>
                <c:pt idx="9006">
                  <c:v>3602.8</c:v>
                </c:pt>
                <c:pt idx="9007">
                  <c:v>3603.2</c:v>
                </c:pt>
                <c:pt idx="9008">
                  <c:v>3603.6</c:v>
                </c:pt>
                <c:pt idx="9009">
                  <c:v>3604</c:v>
                </c:pt>
                <c:pt idx="9010">
                  <c:v>3604.4</c:v>
                </c:pt>
                <c:pt idx="9011">
                  <c:v>3604.8</c:v>
                </c:pt>
                <c:pt idx="9012">
                  <c:v>3605.2</c:v>
                </c:pt>
                <c:pt idx="9013">
                  <c:v>3605.6</c:v>
                </c:pt>
                <c:pt idx="9014">
                  <c:v>3606</c:v>
                </c:pt>
                <c:pt idx="9015">
                  <c:v>3606.4</c:v>
                </c:pt>
                <c:pt idx="9016">
                  <c:v>3606.8</c:v>
                </c:pt>
                <c:pt idx="9017">
                  <c:v>3607.2</c:v>
                </c:pt>
                <c:pt idx="9018">
                  <c:v>3607.6</c:v>
                </c:pt>
                <c:pt idx="9019">
                  <c:v>3608</c:v>
                </c:pt>
                <c:pt idx="9020">
                  <c:v>3608.4</c:v>
                </c:pt>
                <c:pt idx="9021">
                  <c:v>3608.8</c:v>
                </c:pt>
                <c:pt idx="9022">
                  <c:v>3609.2</c:v>
                </c:pt>
                <c:pt idx="9023">
                  <c:v>3609.6</c:v>
                </c:pt>
                <c:pt idx="9024">
                  <c:v>3610</c:v>
                </c:pt>
                <c:pt idx="9025">
                  <c:v>3610.4</c:v>
                </c:pt>
                <c:pt idx="9026">
                  <c:v>3610.8</c:v>
                </c:pt>
                <c:pt idx="9027">
                  <c:v>3611.2</c:v>
                </c:pt>
                <c:pt idx="9028">
                  <c:v>3611.6</c:v>
                </c:pt>
                <c:pt idx="9029">
                  <c:v>3612</c:v>
                </c:pt>
                <c:pt idx="9030">
                  <c:v>3612.4</c:v>
                </c:pt>
                <c:pt idx="9031">
                  <c:v>3612.8</c:v>
                </c:pt>
                <c:pt idx="9032">
                  <c:v>3613.2</c:v>
                </c:pt>
                <c:pt idx="9033">
                  <c:v>3613.6</c:v>
                </c:pt>
                <c:pt idx="9034">
                  <c:v>3614</c:v>
                </c:pt>
                <c:pt idx="9035">
                  <c:v>3614.4</c:v>
                </c:pt>
                <c:pt idx="9036">
                  <c:v>3614.8</c:v>
                </c:pt>
                <c:pt idx="9037">
                  <c:v>3615.2</c:v>
                </c:pt>
                <c:pt idx="9038">
                  <c:v>3615.6</c:v>
                </c:pt>
                <c:pt idx="9039">
                  <c:v>3616</c:v>
                </c:pt>
                <c:pt idx="9040">
                  <c:v>3616.4</c:v>
                </c:pt>
                <c:pt idx="9041">
                  <c:v>3616.8</c:v>
                </c:pt>
                <c:pt idx="9042">
                  <c:v>3617.2</c:v>
                </c:pt>
                <c:pt idx="9043">
                  <c:v>3617.6</c:v>
                </c:pt>
                <c:pt idx="9044">
                  <c:v>3618</c:v>
                </c:pt>
                <c:pt idx="9045">
                  <c:v>3618.4</c:v>
                </c:pt>
                <c:pt idx="9046">
                  <c:v>3618.8</c:v>
                </c:pt>
                <c:pt idx="9047">
                  <c:v>3619.2</c:v>
                </c:pt>
                <c:pt idx="9048">
                  <c:v>3619.6</c:v>
                </c:pt>
                <c:pt idx="9049">
                  <c:v>3620</c:v>
                </c:pt>
                <c:pt idx="9050">
                  <c:v>3620.4</c:v>
                </c:pt>
                <c:pt idx="9051">
                  <c:v>3620.8</c:v>
                </c:pt>
                <c:pt idx="9052">
                  <c:v>3621.2</c:v>
                </c:pt>
                <c:pt idx="9053">
                  <c:v>3621.6</c:v>
                </c:pt>
                <c:pt idx="9054">
                  <c:v>3622</c:v>
                </c:pt>
                <c:pt idx="9055">
                  <c:v>3622.4</c:v>
                </c:pt>
                <c:pt idx="9056">
                  <c:v>3622.8</c:v>
                </c:pt>
                <c:pt idx="9057">
                  <c:v>3623.2</c:v>
                </c:pt>
                <c:pt idx="9058">
                  <c:v>3623.6</c:v>
                </c:pt>
                <c:pt idx="9059">
                  <c:v>3624</c:v>
                </c:pt>
                <c:pt idx="9060">
                  <c:v>3624.4</c:v>
                </c:pt>
                <c:pt idx="9061">
                  <c:v>3624.8</c:v>
                </c:pt>
                <c:pt idx="9062">
                  <c:v>3625.2</c:v>
                </c:pt>
                <c:pt idx="9063">
                  <c:v>3625.6</c:v>
                </c:pt>
                <c:pt idx="9064">
                  <c:v>3626</c:v>
                </c:pt>
                <c:pt idx="9065">
                  <c:v>3626.4</c:v>
                </c:pt>
                <c:pt idx="9066">
                  <c:v>3626.8</c:v>
                </c:pt>
                <c:pt idx="9067">
                  <c:v>3627.2</c:v>
                </c:pt>
                <c:pt idx="9068">
                  <c:v>3627.6</c:v>
                </c:pt>
                <c:pt idx="9069">
                  <c:v>3628</c:v>
                </c:pt>
                <c:pt idx="9070">
                  <c:v>3628.4</c:v>
                </c:pt>
                <c:pt idx="9071">
                  <c:v>3628.8</c:v>
                </c:pt>
                <c:pt idx="9072">
                  <c:v>3629.2</c:v>
                </c:pt>
                <c:pt idx="9073">
                  <c:v>3629.6</c:v>
                </c:pt>
                <c:pt idx="9074">
                  <c:v>3630</c:v>
                </c:pt>
                <c:pt idx="9075">
                  <c:v>3630.4</c:v>
                </c:pt>
                <c:pt idx="9076">
                  <c:v>3630.8</c:v>
                </c:pt>
                <c:pt idx="9077">
                  <c:v>3631.2</c:v>
                </c:pt>
                <c:pt idx="9078">
                  <c:v>3631.6</c:v>
                </c:pt>
                <c:pt idx="9079">
                  <c:v>3632</c:v>
                </c:pt>
                <c:pt idx="9080">
                  <c:v>3632.4</c:v>
                </c:pt>
                <c:pt idx="9081">
                  <c:v>3632.8</c:v>
                </c:pt>
                <c:pt idx="9082">
                  <c:v>3633.2</c:v>
                </c:pt>
                <c:pt idx="9083">
                  <c:v>3633.6</c:v>
                </c:pt>
                <c:pt idx="9084">
                  <c:v>3634</c:v>
                </c:pt>
                <c:pt idx="9085">
                  <c:v>3634.4</c:v>
                </c:pt>
                <c:pt idx="9086">
                  <c:v>3634.8</c:v>
                </c:pt>
                <c:pt idx="9087">
                  <c:v>3635.2</c:v>
                </c:pt>
                <c:pt idx="9088">
                  <c:v>3635.6</c:v>
                </c:pt>
                <c:pt idx="9089">
                  <c:v>3636</c:v>
                </c:pt>
                <c:pt idx="9090">
                  <c:v>3636.4</c:v>
                </c:pt>
                <c:pt idx="9091">
                  <c:v>3636.8</c:v>
                </c:pt>
                <c:pt idx="9092">
                  <c:v>3637.2</c:v>
                </c:pt>
                <c:pt idx="9093">
                  <c:v>3637.6</c:v>
                </c:pt>
                <c:pt idx="9094">
                  <c:v>3638</c:v>
                </c:pt>
                <c:pt idx="9095">
                  <c:v>3638.4</c:v>
                </c:pt>
                <c:pt idx="9096">
                  <c:v>3638.8</c:v>
                </c:pt>
                <c:pt idx="9097">
                  <c:v>3639.2</c:v>
                </c:pt>
                <c:pt idx="9098">
                  <c:v>3639.6</c:v>
                </c:pt>
                <c:pt idx="9099">
                  <c:v>3640</c:v>
                </c:pt>
                <c:pt idx="9100">
                  <c:v>3640.4</c:v>
                </c:pt>
                <c:pt idx="9101">
                  <c:v>3640.8</c:v>
                </c:pt>
                <c:pt idx="9102">
                  <c:v>3641.2</c:v>
                </c:pt>
                <c:pt idx="9103">
                  <c:v>3641.6</c:v>
                </c:pt>
                <c:pt idx="9104">
                  <c:v>3642</c:v>
                </c:pt>
                <c:pt idx="9105">
                  <c:v>3642.4</c:v>
                </c:pt>
                <c:pt idx="9106">
                  <c:v>3642.8</c:v>
                </c:pt>
                <c:pt idx="9107">
                  <c:v>3643.2</c:v>
                </c:pt>
                <c:pt idx="9108">
                  <c:v>3643.6</c:v>
                </c:pt>
                <c:pt idx="9109">
                  <c:v>3644</c:v>
                </c:pt>
                <c:pt idx="9110">
                  <c:v>3644.4</c:v>
                </c:pt>
                <c:pt idx="9111">
                  <c:v>3644.8</c:v>
                </c:pt>
                <c:pt idx="9112">
                  <c:v>3645.2</c:v>
                </c:pt>
                <c:pt idx="9113">
                  <c:v>3645.6</c:v>
                </c:pt>
                <c:pt idx="9114">
                  <c:v>3646</c:v>
                </c:pt>
                <c:pt idx="9115">
                  <c:v>3646.4</c:v>
                </c:pt>
                <c:pt idx="9116">
                  <c:v>3646.8</c:v>
                </c:pt>
                <c:pt idx="9117">
                  <c:v>3647.2</c:v>
                </c:pt>
                <c:pt idx="9118">
                  <c:v>3647.6</c:v>
                </c:pt>
                <c:pt idx="9119">
                  <c:v>3648</c:v>
                </c:pt>
                <c:pt idx="9120">
                  <c:v>3648.4</c:v>
                </c:pt>
                <c:pt idx="9121">
                  <c:v>3648.8</c:v>
                </c:pt>
                <c:pt idx="9122">
                  <c:v>3649.2</c:v>
                </c:pt>
                <c:pt idx="9123">
                  <c:v>3649.6</c:v>
                </c:pt>
                <c:pt idx="9124">
                  <c:v>3650</c:v>
                </c:pt>
                <c:pt idx="9125">
                  <c:v>3650.4</c:v>
                </c:pt>
                <c:pt idx="9126">
                  <c:v>3650.8</c:v>
                </c:pt>
                <c:pt idx="9127">
                  <c:v>3651.2</c:v>
                </c:pt>
                <c:pt idx="9128">
                  <c:v>3651.6</c:v>
                </c:pt>
                <c:pt idx="9129">
                  <c:v>3652</c:v>
                </c:pt>
                <c:pt idx="9130">
                  <c:v>3652.4</c:v>
                </c:pt>
                <c:pt idx="9131">
                  <c:v>3652.8</c:v>
                </c:pt>
                <c:pt idx="9132">
                  <c:v>3653.2</c:v>
                </c:pt>
                <c:pt idx="9133">
                  <c:v>3653.6</c:v>
                </c:pt>
                <c:pt idx="9134">
                  <c:v>3654</c:v>
                </c:pt>
                <c:pt idx="9135">
                  <c:v>3654.4</c:v>
                </c:pt>
                <c:pt idx="9136">
                  <c:v>3654.8</c:v>
                </c:pt>
                <c:pt idx="9137">
                  <c:v>3655.2</c:v>
                </c:pt>
                <c:pt idx="9138">
                  <c:v>3655.6</c:v>
                </c:pt>
                <c:pt idx="9139">
                  <c:v>3656</c:v>
                </c:pt>
                <c:pt idx="9140">
                  <c:v>3656.4</c:v>
                </c:pt>
                <c:pt idx="9141">
                  <c:v>3656.8</c:v>
                </c:pt>
                <c:pt idx="9142">
                  <c:v>3657.2</c:v>
                </c:pt>
                <c:pt idx="9143">
                  <c:v>3657.6</c:v>
                </c:pt>
                <c:pt idx="9144">
                  <c:v>3658</c:v>
                </c:pt>
                <c:pt idx="9145">
                  <c:v>3658.4</c:v>
                </c:pt>
                <c:pt idx="9146">
                  <c:v>3658.8</c:v>
                </c:pt>
                <c:pt idx="9147">
                  <c:v>3659.2</c:v>
                </c:pt>
                <c:pt idx="9148">
                  <c:v>3659.6</c:v>
                </c:pt>
                <c:pt idx="9149">
                  <c:v>3660</c:v>
                </c:pt>
                <c:pt idx="9150">
                  <c:v>3660.4</c:v>
                </c:pt>
                <c:pt idx="9151">
                  <c:v>3660.8</c:v>
                </c:pt>
                <c:pt idx="9152">
                  <c:v>3661.2</c:v>
                </c:pt>
                <c:pt idx="9153">
                  <c:v>3661.6</c:v>
                </c:pt>
                <c:pt idx="9154">
                  <c:v>3662</c:v>
                </c:pt>
                <c:pt idx="9155">
                  <c:v>3662.4</c:v>
                </c:pt>
                <c:pt idx="9156">
                  <c:v>3662.8</c:v>
                </c:pt>
                <c:pt idx="9157">
                  <c:v>3663.2</c:v>
                </c:pt>
                <c:pt idx="9158">
                  <c:v>3663.6</c:v>
                </c:pt>
                <c:pt idx="9159">
                  <c:v>3664</c:v>
                </c:pt>
                <c:pt idx="9160">
                  <c:v>3664.4</c:v>
                </c:pt>
                <c:pt idx="9161">
                  <c:v>3664.8</c:v>
                </c:pt>
                <c:pt idx="9162">
                  <c:v>3665.2</c:v>
                </c:pt>
                <c:pt idx="9163">
                  <c:v>3665.6</c:v>
                </c:pt>
                <c:pt idx="9164">
                  <c:v>3666</c:v>
                </c:pt>
                <c:pt idx="9165">
                  <c:v>3666.4</c:v>
                </c:pt>
                <c:pt idx="9166">
                  <c:v>3666.8</c:v>
                </c:pt>
                <c:pt idx="9167">
                  <c:v>3667.2</c:v>
                </c:pt>
                <c:pt idx="9168">
                  <c:v>3667.6</c:v>
                </c:pt>
                <c:pt idx="9169">
                  <c:v>3668</c:v>
                </c:pt>
                <c:pt idx="9170">
                  <c:v>3668.4</c:v>
                </c:pt>
                <c:pt idx="9171">
                  <c:v>3668.8</c:v>
                </c:pt>
                <c:pt idx="9172">
                  <c:v>3669.2</c:v>
                </c:pt>
                <c:pt idx="9173">
                  <c:v>3669.6</c:v>
                </c:pt>
                <c:pt idx="9174">
                  <c:v>3670</c:v>
                </c:pt>
                <c:pt idx="9175">
                  <c:v>3670.4</c:v>
                </c:pt>
                <c:pt idx="9176">
                  <c:v>3670.8</c:v>
                </c:pt>
                <c:pt idx="9177">
                  <c:v>3671.2</c:v>
                </c:pt>
                <c:pt idx="9178">
                  <c:v>3671.6</c:v>
                </c:pt>
                <c:pt idx="9179">
                  <c:v>3672</c:v>
                </c:pt>
                <c:pt idx="9180">
                  <c:v>3672.4</c:v>
                </c:pt>
                <c:pt idx="9181">
                  <c:v>3672.8</c:v>
                </c:pt>
                <c:pt idx="9182">
                  <c:v>3673.2</c:v>
                </c:pt>
                <c:pt idx="9183">
                  <c:v>3673.6</c:v>
                </c:pt>
                <c:pt idx="9184">
                  <c:v>3674</c:v>
                </c:pt>
                <c:pt idx="9185">
                  <c:v>3674.4</c:v>
                </c:pt>
                <c:pt idx="9186">
                  <c:v>3674.8</c:v>
                </c:pt>
                <c:pt idx="9187">
                  <c:v>3675.2</c:v>
                </c:pt>
                <c:pt idx="9188">
                  <c:v>3675.6</c:v>
                </c:pt>
                <c:pt idx="9189">
                  <c:v>3676</c:v>
                </c:pt>
                <c:pt idx="9190">
                  <c:v>3676.4</c:v>
                </c:pt>
                <c:pt idx="9191">
                  <c:v>3676.8</c:v>
                </c:pt>
                <c:pt idx="9192">
                  <c:v>3677.2</c:v>
                </c:pt>
                <c:pt idx="9193">
                  <c:v>3677.6</c:v>
                </c:pt>
                <c:pt idx="9194">
                  <c:v>3678</c:v>
                </c:pt>
                <c:pt idx="9195">
                  <c:v>3678.4</c:v>
                </c:pt>
                <c:pt idx="9196">
                  <c:v>3678.8</c:v>
                </c:pt>
                <c:pt idx="9197">
                  <c:v>3679.2</c:v>
                </c:pt>
                <c:pt idx="9198">
                  <c:v>3679.6</c:v>
                </c:pt>
                <c:pt idx="9199">
                  <c:v>3680</c:v>
                </c:pt>
                <c:pt idx="9200">
                  <c:v>3680.4</c:v>
                </c:pt>
                <c:pt idx="9201">
                  <c:v>3680.8</c:v>
                </c:pt>
                <c:pt idx="9202">
                  <c:v>3681.2</c:v>
                </c:pt>
                <c:pt idx="9203">
                  <c:v>3681.6</c:v>
                </c:pt>
                <c:pt idx="9204">
                  <c:v>3682</c:v>
                </c:pt>
                <c:pt idx="9205">
                  <c:v>3682.4</c:v>
                </c:pt>
                <c:pt idx="9206">
                  <c:v>3682.8</c:v>
                </c:pt>
                <c:pt idx="9207">
                  <c:v>3683.2</c:v>
                </c:pt>
                <c:pt idx="9208">
                  <c:v>3683.6</c:v>
                </c:pt>
                <c:pt idx="9209">
                  <c:v>3684</c:v>
                </c:pt>
                <c:pt idx="9210">
                  <c:v>3684.4</c:v>
                </c:pt>
                <c:pt idx="9211">
                  <c:v>3684.8</c:v>
                </c:pt>
                <c:pt idx="9212">
                  <c:v>3685.2</c:v>
                </c:pt>
                <c:pt idx="9213">
                  <c:v>3685.6</c:v>
                </c:pt>
                <c:pt idx="9214">
                  <c:v>3686</c:v>
                </c:pt>
                <c:pt idx="9215">
                  <c:v>3686.4</c:v>
                </c:pt>
                <c:pt idx="9216">
                  <c:v>3686.8</c:v>
                </c:pt>
                <c:pt idx="9217">
                  <c:v>3687.2</c:v>
                </c:pt>
                <c:pt idx="9218">
                  <c:v>3687.6</c:v>
                </c:pt>
                <c:pt idx="9219">
                  <c:v>3688</c:v>
                </c:pt>
                <c:pt idx="9220">
                  <c:v>3688.4</c:v>
                </c:pt>
                <c:pt idx="9221">
                  <c:v>3688.8</c:v>
                </c:pt>
                <c:pt idx="9222">
                  <c:v>3689.2</c:v>
                </c:pt>
                <c:pt idx="9223">
                  <c:v>3689.6</c:v>
                </c:pt>
                <c:pt idx="9224">
                  <c:v>3690</c:v>
                </c:pt>
                <c:pt idx="9225">
                  <c:v>3690.4</c:v>
                </c:pt>
                <c:pt idx="9226">
                  <c:v>3690.8</c:v>
                </c:pt>
                <c:pt idx="9227">
                  <c:v>3691.2</c:v>
                </c:pt>
                <c:pt idx="9228">
                  <c:v>3691.6</c:v>
                </c:pt>
                <c:pt idx="9229">
                  <c:v>3692</c:v>
                </c:pt>
                <c:pt idx="9230">
                  <c:v>3692.4</c:v>
                </c:pt>
                <c:pt idx="9231">
                  <c:v>3692.8</c:v>
                </c:pt>
                <c:pt idx="9232">
                  <c:v>3693.2</c:v>
                </c:pt>
                <c:pt idx="9233">
                  <c:v>3693.6</c:v>
                </c:pt>
                <c:pt idx="9234">
                  <c:v>3694</c:v>
                </c:pt>
                <c:pt idx="9235">
                  <c:v>3694.4</c:v>
                </c:pt>
                <c:pt idx="9236">
                  <c:v>3694.8</c:v>
                </c:pt>
                <c:pt idx="9237">
                  <c:v>3695.2</c:v>
                </c:pt>
                <c:pt idx="9238">
                  <c:v>3695.6</c:v>
                </c:pt>
                <c:pt idx="9239">
                  <c:v>3696</c:v>
                </c:pt>
                <c:pt idx="9240">
                  <c:v>3696.4</c:v>
                </c:pt>
                <c:pt idx="9241">
                  <c:v>3696.8</c:v>
                </c:pt>
                <c:pt idx="9242">
                  <c:v>3697.2</c:v>
                </c:pt>
                <c:pt idx="9243">
                  <c:v>3697.6</c:v>
                </c:pt>
                <c:pt idx="9244">
                  <c:v>3698</c:v>
                </c:pt>
                <c:pt idx="9245">
                  <c:v>3698.4</c:v>
                </c:pt>
                <c:pt idx="9246">
                  <c:v>3698.8</c:v>
                </c:pt>
                <c:pt idx="9247">
                  <c:v>3699.2</c:v>
                </c:pt>
                <c:pt idx="9248">
                  <c:v>3699.6</c:v>
                </c:pt>
                <c:pt idx="9249">
                  <c:v>3700</c:v>
                </c:pt>
                <c:pt idx="9250">
                  <c:v>3700.4</c:v>
                </c:pt>
                <c:pt idx="9251">
                  <c:v>3700.8</c:v>
                </c:pt>
                <c:pt idx="9252">
                  <c:v>3701.2</c:v>
                </c:pt>
                <c:pt idx="9253">
                  <c:v>3701.6</c:v>
                </c:pt>
                <c:pt idx="9254">
                  <c:v>3702</c:v>
                </c:pt>
                <c:pt idx="9255">
                  <c:v>3702.4</c:v>
                </c:pt>
                <c:pt idx="9256">
                  <c:v>3702.8</c:v>
                </c:pt>
                <c:pt idx="9257">
                  <c:v>3703.2</c:v>
                </c:pt>
                <c:pt idx="9258">
                  <c:v>3703.6</c:v>
                </c:pt>
                <c:pt idx="9259">
                  <c:v>3704</c:v>
                </c:pt>
                <c:pt idx="9260">
                  <c:v>3704.4</c:v>
                </c:pt>
                <c:pt idx="9261">
                  <c:v>3704.8</c:v>
                </c:pt>
                <c:pt idx="9262">
                  <c:v>3705.2</c:v>
                </c:pt>
                <c:pt idx="9263">
                  <c:v>3705.6</c:v>
                </c:pt>
                <c:pt idx="9264">
                  <c:v>3706</c:v>
                </c:pt>
                <c:pt idx="9265">
                  <c:v>3706.4</c:v>
                </c:pt>
                <c:pt idx="9266">
                  <c:v>3706.8</c:v>
                </c:pt>
                <c:pt idx="9267">
                  <c:v>3707.2</c:v>
                </c:pt>
                <c:pt idx="9268">
                  <c:v>3707.6</c:v>
                </c:pt>
                <c:pt idx="9269">
                  <c:v>3708</c:v>
                </c:pt>
                <c:pt idx="9270">
                  <c:v>3708.4</c:v>
                </c:pt>
                <c:pt idx="9271">
                  <c:v>3708.8</c:v>
                </c:pt>
                <c:pt idx="9272">
                  <c:v>3709.2</c:v>
                </c:pt>
                <c:pt idx="9273">
                  <c:v>3709.6</c:v>
                </c:pt>
                <c:pt idx="9274">
                  <c:v>3710</c:v>
                </c:pt>
                <c:pt idx="9275">
                  <c:v>3710.4</c:v>
                </c:pt>
                <c:pt idx="9276">
                  <c:v>3710.8</c:v>
                </c:pt>
                <c:pt idx="9277">
                  <c:v>3711.2</c:v>
                </c:pt>
                <c:pt idx="9278">
                  <c:v>3711.6</c:v>
                </c:pt>
                <c:pt idx="9279">
                  <c:v>3712</c:v>
                </c:pt>
                <c:pt idx="9280">
                  <c:v>3712.4</c:v>
                </c:pt>
                <c:pt idx="9281">
                  <c:v>3712.8</c:v>
                </c:pt>
                <c:pt idx="9282">
                  <c:v>3713.2</c:v>
                </c:pt>
                <c:pt idx="9283">
                  <c:v>3713.6</c:v>
                </c:pt>
                <c:pt idx="9284">
                  <c:v>3714</c:v>
                </c:pt>
                <c:pt idx="9285">
                  <c:v>3714.4</c:v>
                </c:pt>
                <c:pt idx="9286">
                  <c:v>3714.8</c:v>
                </c:pt>
                <c:pt idx="9287">
                  <c:v>3715.2</c:v>
                </c:pt>
                <c:pt idx="9288">
                  <c:v>3715.6</c:v>
                </c:pt>
                <c:pt idx="9289">
                  <c:v>3716</c:v>
                </c:pt>
                <c:pt idx="9290">
                  <c:v>3716.4</c:v>
                </c:pt>
                <c:pt idx="9291">
                  <c:v>3716.8</c:v>
                </c:pt>
                <c:pt idx="9292">
                  <c:v>3717.2</c:v>
                </c:pt>
                <c:pt idx="9293">
                  <c:v>3717.6</c:v>
                </c:pt>
                <c:pt idx="9294">
                  <c:v>3718</c:v>
                </c:pt>
                <c:pt idx="9295">
                  <c:v>3718.4</c:v>
                </c:pt>
                <c:pt idx="9296">
                  <c:v>3718.8</c:v>
                </c:pt>
                <c:pt idx="9297">
                  <c:v>3719.2</c:v>
                </c:pt>
                <c:pt idx="9298">
                  <c:v>3719.6</c:v>
                </c:pt>
                <c:pt idx="9299">
                  <c:v>3720</c:v>
                </c:pt>
                <c:pt idx="9300">
                  <c:v>3720.4</c:v>
                </c:pt>
                <c:pt idx="9301">
                  <c:v>3720.8</c:v>
                </c:pt>
                <c:pt idx="9302">
                  <c:v>3721.2</c:v>
                </c:pt>
                <c:pt idx="9303">
                  <c:v>3721.6</c:v>
                </c:pt>
                <c:pt idx="9304">
                  <c:v>3722</c:v>
                </c:pt>
                <c:pt idx="9305">
                  <c:v>3722.4</c:v>
                </c:pt>
                <c:pt idx="9306">
                  <c:v>3722.8</c:v>
                </c:pt>
                <c:pt idx="9307">
                  <c:v>3723.2</c:v>
                </c:pt>
                <c:pt idx="9308">
                  <c:v>3723.6</c:v>
                </c:pt>
                <c:pt idx="9309">
                  <c:v>3724</c:v>
                </c:pt>
                <c:pt idx="9310">
                  <c:v>3724.4</c:v>
                </c:pt>
                <c:pt idx="9311">
                  <c:v>3724.8</c:v>
                </c:pt>
                <c:pt idx="9312">
                  <c:v>3725.2</c:v>
                </c:pt>
                <c:pt idx="9313">
                  <c:v>3725.6</c:v>
                </c:pt>
                <c:pt idx="9314">
                  <c:v>3726</c:v>
                </c:pt>
                <c:pt idx="9315">
                  <c:v>3726.4</c:v>
                </c:pt>
                <c:pt idx="9316">
                  <c:v>3726.8</c:v>
                </c:pt>
                <c:pt idx="9317">
                  <c:v>3727.2</c:v>
                </c:pt>
                <c:pt idx="9318">
                  <c:v>3727.6</c:v>
                </c:pt>
                <c:pt idx="9319">
                  <c:v>3728</c:v>
                </c:pt>
                <c:pt idx="9320">
                  <c:v>3728.4</c:v>
                </c:pt>
                <c:pt idx="9321">
                  <c:v>3728.8</c:v>
                </c:pt>
                <c:pt idx="9322">
                  <c:v>3729.2</c:v>
                </c:pt>
                <c:pt idx="9323">
                  <c:v>3729.6</c:v>
                </c:pt>
                <c:pt idx="9324">
                  <c:v>3730</c:v>
                </c:pt>
                <c:pt idx="9325">
                  <c:v>3730.4</c:v>
                </c:pt>
                <c:pt idx="9326">
                  <c:v>3730.8</c:v>
                </c:pt>
                <c:pt idx="9327">
                  <c:v>3731.2</c:v>
                </c:pt>
                <c:pt idx="9328">
                  <c:v>3731.6</c:v>
                </c:pt>
                <c:pt idx="9329">
                  <c:v>3732</c:v>
                </c:pt>
                <c:pt idx="9330">
                  <c:v>3732.4</c:v>
                </c:pt>
                <c:pt idx="9331">
                  <c:v>3732.8</c:v>
                </c:pt>
                <c:pt idx="9332">
                  <c:v>3733.2</c:v>
                </c:pt>
                <c:pt idx="9333">
                  <c:v>3733.6</c:v>
                </c:pt>
                <c:pt idx="9334">
                  <c:v>3734</c:v>
                </c:pt>
                <c:pt idx="9335">
                  <c:v>3734.4</c:v>
                </c:pt>
                <c:pt idx="9336">
                  <c:v>3734.8</c:v>
                </c:pt>
                <c:pt idx="9337">
                  <c:v>3735.2</c:v>
                </c:pt>
                <c:pt idx="9338">
                  <c:v>3735.6</c:v>
                </c:pt>
                <c:pt idx="9339">
                  <c:v>3736</c:v>
                </c:pt>
                <c:pt idx="9340">
                  <c:v>3736.4</c:v>
                </c:pt>
                <c:pt idx="9341">
                  <c:v>3736.8</c:v>
                </c:pt>
                <c:pt idx="9342">
                  <c:v>3737.2</c:v>
                </c:pt>
                <c:pt idx="9343">
                  <c:v>3737.6</c:v>
                </c:pt>
                <c:pt idx="9344">
                  <c:v>3738</c:v>
                </c:pt>
                <c:pt idx="9345">
                  <c:v>3738.4</c:v>
                </c:pt>
                <c:pt idx="9346">
                  <c:v>3738.8</c:v>
                </c:pt>
                <c:pt idx="9347">
                  <c:v>3739.2</c:v>
                </c:pt>
                <c:pt idx="9348">
                  <c:v>3739.6</c:v>
                </c:pt>
                <c:pt idx="9349">
                  <c:v>3740</c:v>
                </c:pt>
                <c:pt idx="9350">
                  <c:v>3740.4</c:v>
                </c:pt>
                <c:pt idx="9351">
                  <c:v>3740.8</c:v>
                </c:pt>
                <c:pt idx="9352">
                  <c:v>3741.2</c:v>
                </c:pt>
                <c:pt idx="9353">
                  <c:v>3741.6</c:v>
                </c:pt>
                <c:pt idx="9354">
                  <c:v>3742</c:v>
                </c:pt>
                <c:pt idx="9355">
                  <c:v>3742.4</c:v>
                </c:pt>
                <c:pt idx="9356">
                  <c:v>3742.8</c:v>
                </c:pt>
                <c:pt idx="9357">
                  <c:v>3743.2</c:v>
                </c:pt>
                <c:pt idx="9358">
                  <c:v>3743.6</c:v>
                </c:pt>
                <c:pt idx="9359">
                  <c:v>3744</c:v>
                </c:pt>
                <c:pt idx="9360">
                  <c:v>3744.4</c:v>
                </c:pt>
                <c:pt idx="9361">
                  <c:v>3744.8</c:v>
                </c:pt>
                <c:pt idx="9362">
                  <c:v>3745.2</c:v>
                </c:pt>
                <c:pt idx="9363">
                  <c:v>3745.6</c:v>
                </c:pt>
                <c:pt idx="9364">
                  <c:v>3746</c:v>
                </c:pt>
                <c:pt idx="9365">
                  <c:v>3746.4</c:v>
                </c:pt>
                <c:pt idx="9366">
                  <c:v>3746.8</c:v>
                </c:pt>
                <c:pt idx="9367">
                  <c:v>3747.2</c:v>
                </c:pt>
                <c:pt idx="9368">
                  <c:v>3747.6</c:v>
                </c:pt>
                <c:pt idx="9369">
                  <c:v>3748</c:v>
                </c:pt>
                <c:pt idx="9370">
                  <c:v>3748.4</c:v>
                </c:pt>
                <c:pt idx="9371">
                  <c:v>3748.8</c:v>
                </c:pt>
                <c:pt idx="9372">
                  <c:v>3749.2</c:v>
                </c:pt>
                <c:pt idx="9373">
                  <c:v>3749.6</c:v>
                </c:pt>
                <c:pt idx="9374">
                  <c:v>3750</c:v>
                </c:pt>
                <c:pt idx="9375">
                  <c:v>3750.4</c:v>
                </c:pt>
                <c:pt idx="9376">
                  <c:v>3750.8</c:v>
                </c:pt>
                <c:pt idx="9377">
                  <c:v>3751.2</c:v>
                </c:pt>
                <c:pt idx="9378">
                  <c:v>3751.6</c:v>
                </c:pt>
                <c:pt idx="9379">
                  <c:v>3752</c:v>
                </c:pt>
                <c:pt idx="9380">
                  <c:v>3752.4</c:v>
                </c:pt>
                <c:pt idx="9381">
                  <c:v>3752.8</c:v>
                </c:pt>
                <c:pt idx="9382">
                  <c:v>3753.2</c:v>
                </c:pt>
                <c:pt idx="9383">
                  <c:v>3753.6</c:v>
                </c:pt>
                <c:pt idx="9384">
                  <c:v>3754</c:v>
                </c:pt>
                <c:pt idx="9385">
                  <c:v>3754.4</c:v>
                </c:pt>
                <c:pt idx="9386">
                  <c:v>3754.8</c:v>
                </c:pt>
                <c:pt idx="9387">
                  <c:v>3755.2</c:v>
                </c:pt>
                <c:pt idx="9388">
                  <c:v>3755.6</c:v>
                </c:pt>
                <c:pt idx="9389">
                  <c:v>3756</c:v>
                </c:pt>
                <c:pt idx="9390">
                  <c:v>3756.4</c:v>
                </c:pt>
                <c:pt idx="9391">
                  <c:v>3756.8</c:v>
                </c:pt>
                <c:pt idx="9392">
                  <c:v>3757.2</c:v>
                </c:pt>
                <c:pt idx="9393">
                  <c:v>3757.6</c:v>
                </c:pt>
                <c:pt idx="9394">
                  <c:v>3758</c:v>
                </c:pt>
                <c:pt idx="9395">
                  <c:v>3758.4</c:v>
                </c:pt>
                <c:pt idx="9396">
                  <c:v>3758.8</c:v>
                </c:pt>
                <c:pt idx="9397">
                  <c:v>3759.2</c:v>
                </c:pt>
                <c:pt idx="9398">
                  <c:v>3759.6</c:v>
                </c:pt>
                <c:pt idx="9399">
                  <c:v>3760</c:v>
                </c:pt>
                <c:pt idx="9400">
                  <c:v>3760.4</c:v>
                </c:pt>
                <c:pt idx="9401">
                  <c:v>3760.8</c:v>
                </c:pt>
                <c:pt idx="9402">
                  <c:v>3761.2</c:v>
                </c:pt>
                <c:pt idx="9403">
                  <c:v>3761.6</c:v>
                </c:pt>
                <c:pt idx="9404">
                  <c:v>3762</c:v>
                </c:pt>
                <c:pt idx="9405">
                  <c:v>3762.4</c:v>
                </c:pt>
                <c:pt idx="9406">
                  <c:v>3762.8</c:v>
                </c:pt>
                <c:pt idx="9407">
                  <c:v>3763.2</c:v>
                </c:pt>
                <c:pt idx="9408">
                  <c:v>3763.6</c:v>
                </c:pt>
                <c:pt idx="9409">
                  <c:v>3764</c:v>
                </c:pt>
                <c:pt idx="9410">
                  <c:v>3764.4</c:v>
                </c:pt>
                <c:pt idx="9411">
                  <c:v>3764.8</c:v>
                </c:pt>
                <c:pt idx="9412">
                  <c:v>3765.2</c:v>
                </c:pt>
                <c:pt idx="9413">
                  <c:v>3765.6</c:v>
                </c:pt>
                <c:pt idx="9414">
                  <c:v>3766</c:v>
                </c:pt>
                <c:pt idx="9415">
                  <c:v>3766.4</c:v>
                </c:pt>
                <c:pt idx="9416">
                  <c:v>3766.8</c:v>
                </c:pt>
                <c:pt idx="9417">
                  <c:v>3767.2</c:v>
                </c:pt>
                <c:pt idx="9418">
                  <c:v>3767.6</c:v>
                </c:pt>
                <c:pt idx="9419">
                  <c:v>3768</c:v>
                </c:pt>
                <c:pt idx="9420">
                  <c:v>3768.4</c:v>
                </c:pt>
                <c:pt idx="9421">
                  <c:v>3768.8</c:v>
                </c:pt>
                <c:pt idx="9422">
                  <c:v>3769.2</c:v>
                </c:pt>
                <c:pt idx="9423">
                  <c:v>3769.6</c:v>
                </c:pt>
                <c:pt idx="9424">
                  <c:v>3770</c:v>
                </c:pt>
                <c:pt idx="9425">
                  <c:v>3770.4</c:v>
                </c:pt>
                <c:pt idx="9426">
                  <c:v>3770.8</c:v>
                </c:pt>
                <c:pt idx="9427">
                  <c:v>3771.2</c:v>
                </c:pt>
                <c:pt idx="9428">
                  <c:v>3771.6</c:v>
                </c:pt>
                <c:pt idx="9429">
                  <c:v>3772</c:v>
                </c:pt>
                <c:pt idx="9430">
                  <c:v>3772.4</c:v>
                </c:pt>
                <c:pt idx="9431">
                  <c:v>3772.8</c:v>
                </c:pt>
                <c:pt idx="9432">
                  <c:v>3773.2</c:v>
                </c:pt>
                <c:pt idx="9433">
                  <c:v>3773.6</c:v>
                </c:pt>
                <c:pt idx="9434">
                  <c:v>3774</c:v>
                </c:pt>
                <c:pt idx="9435">
                  <c:v>3774.4</c:v>
                </c:pt>
                <c:pt idx="9436">
                  <c:v>3774.8</c:v>
                </c:pt>
                <c:pt idx="9437">
                  <c:v>3775.2</c:v>
                </c:pt>
                <c:pt idx="9438">
                  <c:v>3775.6</c:v>
                </c:pt>
                <c:pt idx="9439">
                  <c:v>3776</c:v>
                </c:pt>
                <c:pt idx="9440">
                  <c:v>3776.4</c:v>
                </c:pt>
                <c:pt idx="9441">
                  <c:v>3776.8</c:v>
                </c:pt>
                <c:pt idx="9442">
                  <c:v>3777.2</c:v>
                </c:pt>
                <c:pt idx="9443">
                  <c:v>3777.6</c:v>
                </c:pt>
                <c:pt idx="9444">
                  <c:v>3778</c:v>
                </c:pt>
                <c:pt idx="9445">
                  <c:v>3778.4</c:v>
                </c:pt>
                <c:pt idx="9446">
                  <c:v>3778.8</c:v>
                </c:pt>
                <c:pt idx="9447">
                  <c:v>3779.2</c:v>
                </c:pt>
                <c:pt idx="9448">
                  <c:v>3779.6</c:v>
                </c:pt>
                <c:pt idx="9449">
                  <c:v>3780</c:v>
                </c:pt>
                <c:pt idx="9450">
                  <c:v>3780.4</c:v>
                </c:pt>
                <c:pt idx="9451">
                  <c:v>3780.8</c:v>
                </c:pt>
                <c:pt idx="9452">
                  <c:v>3781.2</c:v>
                </c:pt>
                <c:pt idx="9453">
                  <c:v>3781.6</c:v>
                </c:pt>
                <c:pt idx="9454">
                  <c:v>3782</c:v>
                </c:pt>
                <c:pt idx="9455">
                  <c:v>3782.4</c:v>
                </c:pt>
                <c:pt idx="9456">
                  <c:v>3782.8</c:v>
                </c:pt>
                <c:pt idx="9457">
                  <c:v>3783.2</c:v>
                </c:pt>
                <c:pt idx="9458">
                  <c:v>3783.6</c:v>
                </c:pt>
                <c:pt idx="9459">
                  <c:v>3784</c:v>
                </c:pt>
                <c:pt idx="9460">
                  <c:v>3784.4</c:v>
                </c:pt>
                <c:pt idx="9461">
                  <c:v>3784.8</c:v>
                </c:pt>
                <c:pt idx="9462">
                  <c:v>3785.2</c:v>
                </c:pt>
                <c:pt idx="9463">
                  <c:v>3785.6</c:v>
                </c:pt>
                <c:pt idx="9464">
                  <c:v>3786</c:v>
                </c:pt>
                <c:pt idx="9465">
                  <c:v>3786.4</c:v>
                </c:pt>
                <c:pt idx="9466">
                  <c:v>3786.8</c:v>
                </c:pt>
                <c:pt idx="9467">
                  <c:v>3787.2</c:v>
                </c:pt>
                <c:pt idx="9468">
                  <c:v>3787.6</c:v>
                </c:pt>
                <c:pt idx="9469">
                  <c:v>3788</c:v>
                </c:pt>
                <c:pt idx="9470">
                  <c:v>3788.4</c:v>
                </c:pt>
                <c:pt idx="9471">
                  <c:v>3788.8</c:v>
                </c:pt>
                <c:pt idx="9472">
                  <c:v>3789.2</c:v>
                </c:pt>
                <c:pt idx="9473">
                  <c:v>3789.6</c:v>
                </c:pt>
                <c:pt idx="9474">
                  <c:v>3790</c:v>
                </c:pt>
                <c:pt idx="9475">
                  <c:v>3790.4</c:v>
                </c:pt>
                <c:pt idx="9476">
                  <c:v>3790.8</c:v>
                </c:pt>
                <c:pt idx="9477">
                  <c:v>3791.2</c:v>
                </c:pt>
                <c:pt idx="9478">
                  <c:v>3791.6</c:v>
                </c:pt>
                <c:pt idx="9479">
                  <c:v>3792</c:v>
                </c:pt>
                <c:pt idx="9480">
                  <c:v>3792.4</c:v>
                </c:pt>
                <c:pt idx="9481">
                  <c:v>3792.8</c:v>
                </c:pt>
                <c:pt idx="9482">
                  <c:v>3793.2</c:v>
                </c:pt>
                <c:pt idx="9483">
                  <c:v>3793.6</c:v>
                </c:pt>
                <c:pt idx="9484">
                  <c:v>3794</c:v>
                </c:pt>
                <c:pt idx="9485">
                  <c:v>3794.4</c:v>
                </c:pt>
                <c:pt idx="9486">
                  <c:v>3794.8</c:v>
                </c:pt>
                <c:pt idx="9487">
                  <c:v>3795.2</c:v>
                </c:pt>
                <c:pt idx="9488">
                  <c:v>3795.6</c:v>
                </c:pt>
                <c:pt idx="9489">
                  <c:v>3796</c:v>
                </c:pt>
                <c:pt idx="9490">
                  <c:v>3796.4</c:v>
                </c:pt>
                <c:pt idx="9491">
                  <c:v>3796.8</c:v>
                </c:pt>
                <c:pt idx="9492">
                  <c:v>3797.2</c:v>
                </c:pt>
                <c:pt idx="9493">
                  <c:v>3797.6</c:v>
                </c:pt>
                <c:pt idx="9494">
                  <c:v>3798</c:v>
                </c:pt>
                <c:pt idx="9495">
                  <c:v>3798.4</c:v>
                </c:pt>
                <c:pt idx="9496">
                  <c:v>3798.8</c:v>
                </c:pt>
                <c:pt idx="9497">
                  <c:v>3799.2</c:v>
                </c:pt>
                <c:pt idx="9498">
                  <c:v>3799.6</c:v>
                </c:pt>
                <c:pt idx="9499">
                  <c:v>3800</c:v>
                </c:pt>
                <c:pt idx="9500">
                  <c:v>3800.4</c:v>
                </c:pt>
                <c:pt idx="9501">
                  <c:v>3800.8</c:v>
                </c:pt>
                <c:pt idx="9502">
                  <c:v>3801.2</c:v>
                </c:pt>
                <c:pt idx="9503">
                  <c:v>3801.6</c:v>
                </c:pt>
                <c:pt idx="9504">
                  <c:v>3802</c:v>
                </c:pt>
                <c:pt idx="9505">
                  <c:v>3802.4</c:v>
                </c:pt>
                <c:pt idx="9506">
                  <c:v>3802.8</c:v>
                </c:pt>
                <c:pt idx="9507">
                  <c:v>3803.2</c:v>
                </c:pt>
                <c:pt idx="9508">
                  <c:v>3803.6</c:v>
                </c:pt>
                <c:pt idx="9509">
                  <c:v>3804</c:v>
                </c:pt>
                <c:pt idx="9510">
                  <c:v>3804.4</c:v>
                </c:pt>
                <c:pt idx="9511">
                  <c:v>3804.8</c:v>
                </c:pt>
                <c:pt idx="9512">
                  <c:v>3805.2</c:v>
                </c:pt>
                <c:pt idx="9513">
                  <c:v>3805.6</c:v>
                </c:pt>
                <c:pt idx="9514">
                  <c:v>3806</c:v>
                </c:pt>
                <c:pt idx="9515">
                  <c:v>3806.4</c:v>
                </c:pt>
                <c:pt idx="9516">
                  <c:v>3806.8</c:v>
                </c:pt>
                <c:pt idx="9517">
                  <c:v>3807.2</c:v>
                </c:pt>
                <c:pt idx="9518">
                  <c:v>3807.6</c:v>
                </c:pt>
                <c:pt idx="9519">
                  <c:v>3808</c:v>
                </c:pt>
                <c:pt idx="9520">
                  <c:v>3808.4</c:v>
                </c:pt>
                <c:pt idx="9521">
                  <c:v>3808.8</c:v>
                </c:pt>
                <c:pt idx="9522">
                  <c:v>3809.2</c:v>
                </c:pt>
                <c:pt idx="9523">
                  <c:v>3809.6</c:v>
                </c:pt>
                <c:pt idx="9524">
                  <c:v>3810</c:v>
                </c:pt>
                <c:pt idx="9525">
                  <c:v>3810.4</c:v>
                </c:pt>
                <c:pt idx="9526">
                  <c:v>3810.8</c:v>
                </c:pt>
                <c:pt idx="9527">
                  <c:v>3811.2</c:v>
                </c:pt>
                <c:pt idx="9528">
                  <c:v>3811.6</c:v>
                </c:pt>
                <c:pt idx="9529">
                  <c:v>3812</c:v>
                </c:pt>
                <c:pt idx="9530">
                  <c:v>3812.4</c:v>
                </c:pt>
                <c:pt idx="9531">
                  <c:v>3812.8</c:v>
                </c:pt>
                <c:pt idx="9532">
                  <c:v>3813.2</c:v>
                </c:pt>
                <c:pt idx="9533">
                  <c:v>3813.6</c:v>
                </c:pt>
                <c:pt idx="9534">
                  <c:v>3814</c:v>
                </c:pt>
                <c:pt idx="9535">
                  <c:v>3814.4</c:v>
                </c:pt>
                <c:pt idx="9536">
                  <c:v>3814.8</c:v>
                </c:pt>
                <c:pt idx="9537">
                  <c:v>3815.2</c:v>
                </c:pt>
                <c:pt idx="9538">
                  <c:v>3815.6</c:v>
                </c:pt>
                <c:pt idx="9539">
                  <c:v>3816</c:v>
                </c:pt>
                <c:pt idx="9540">
                  <c:v>3816.4</c:v>
                </c:pt>
                <c:pt idx="9541">
                  <c:v>3816.8</c:v>
                </c:pt>
                <c:pt idx="9542">
                  <c:v>3817.2</c:v>
                </c:pt>
                <c:pt idx="9543">
                  <c:v>3817.6</c:v>
                </c:pt>
                <c:pt idx="9544">
                  <c:v>3818</c:v>
                </c:pt>
                <c:pt idx="9545">
                  <c:v>3818.4</c:v>
                </c:pt>
                <c:pt idx="9546">
                  <c:v>3818.8</c:v>
                </c:pt>
                <c:pt idx="9547">
                  <c:v>3819.2</c:v>
                </c:pt>
                <c:pt idx="9548">
                  <c:v>3819.6</c:v>
                </c:pt>
                <c:pt idx="9549">
                  <c:v>3820</c:v>
                </c:pt>
                <c:pt idx="9550">
                  <c:v>3820.4</c:v>
                </c:pt>
                <c:pt idx="9551">
                  <c:v>3820.8</c:v>
                </c:pt>
                <c:pt idx="9552">
                  <c:v>3821.2</c:v>
                </c:pt>
                <c:pt idx="9553">
                  <c:v>3821.6</c:v>
                </c:pt>
                <c:pt idx="9554">
                  <c:v>3822</c:v>
                </c:pt>
                <c:pt idx="9555">
                  <c:v>3822.4</c:v>
                </c:pt>
                <c:pt idx="9556">
                  <c:v>3822.8</c:v>
                </c:pt>
                <c:pt idx="9557">
                  <c:v>3823.2</c:v>
                </c:pt>
                <c:pt idx="9558">
                  <c:v>3823.6</c:v>
                </c:pt>
                <c:pt idx="9559">
                  <c:v>3824</c:v>
                </c:pt>
                <c:pt idx="9560">
                  <c:v>3824.4</c:v>
                </c:pt>
                <c:pt idx="9561">
                  <c:v>3824.8</c:v>
                </c:pt>
                <c:pt idx="9562">
                  <c:v>3825.2</c:v>
                </c:pt>
                <c:pt idx="9563">
                  <c:v>3825.6</c:v>
                </c:pt>
                <c:pt idx="9564">
                  <c:v>3826</c:v>
                </c:pt>
                <c:pt idx="9565">
                  <c:v>3826.4</c:v>
                </c:pt>
                <c:pt idx="9566">
                  <c:v>3826.8</c:v>
                </c:pt>
                <c:pt idx="9567">
                  <c:v>3827.2</c:v>
                </c:pt>
                <c:pt idx="9568">
                  <c:v>3827.6</c:v>
                </c:pt>
                <c:pt idx="9569">
                  <c:v>3828</c:v>
                </c:pt>
                <c:pt idx="9570">
                  <c:v>3828.4</c:v>
                </c:pt>
                <c:pt idx="9571">
                  <c:v>3828.8</c:v>
                </c:pt>
                <c:pt idx="9572">
                  <c:v>3829.2</c:v>
                </c:pt>
                <c:pt idx="9573">
                  <c:v>3829.6</c:v>
                </c:pt>
                <c:pt idx="9574">
                  <c:v>3830</c:v>
                </c:pt>
                <c:pt idx="9575">
                  <c:v>3830.4</c:v>
                </c:pt>
                <c:pt idx="9576">
                  <c:v>3830.8</c:v>
                </c:pt>
                <c:pt idx="9577">
                  <c:v>3831.2</c:v>
                </c:pt>
                <c:pt idx="9578">
                  <c:v>3831.6</c:v>
                </c:pt>
                <c:pt idx="9579">
                  <c:v>3832</c:v>
                </c:pt>
                <c:pt idx="9580">
                  <c:v>3832.4</c:v>
                </c:pt>
                <c:pt idx="9581">
                  <c:v>3832.8</c:v>
                </c:pt>
                <c:pt idx="9582">
                  <c:v>3833.2</c:v>
                </c:pt>
                <c:pt idx="9583">
                  <c:v>3833.6</c:v>
                </c:pt>
                <c:pt idx="9584">
                  <c:v>3834</c:v>
                </c:pt>
                <c:pt idx="9585">
                  <c:v>3834.4</c:v>
                </c:pt>
                <c:pt idx="9586">
                  <c:v>3834.8</c:v>
                </c:pt>
                <c:pt idx="9587">
                  <c:v>3835.2</c:v>
                </c:pt>
                <c:pt idx="9588">
                  <c:v>3835.6</c:v>
                </c:pt>
                <c:pt idx="9589">
                  <c:v>3836</c:v>
                </c:pt>
                <c:pt idx="9590">
                  <c:v>3836.4</c:v>
                </c:pt>
                <c:pt idx="9591">
                  <c:v>3836.8</c:v>
                </c:pt>
                <c:pt idx="9592">
                  <c:v>3837.2</c:v>
                </c:pt>
                <c:pt idx="9593">
                  <c:v>3837.6</c:v>
                </c:pt>
                <c:pt idx="9594">
                  <c:v>3838</c:v>
                </c:pt>
                <c:pt idx="9595">
                  <c:v>3838.4</c:v>
                </c:pt>
                <c:pt idx="9596">
                  <c:v>3838.8</c:v>
                </c:pt>
                <c:pt idx="9597">
                  <c:v>3839.2</c:v>
                </c:pt>
                <c:pt idx="9598">
                  <c:v>3839.6</c:v>
                </c:pt>
                <c:pt idx="9599">
                  <c:v>3840</c:v>
                </c:pt>
                <c:pt idx="9600">
                  <c:v>3840.4</c:v>
                </c:pt>
                <c:pt idx="9601">
                  <c:v>3840.8</c:v>
                </c:pt>
                <c:pt idx="9602">
                  <c:v>3841.2</c:v>
                </c:pt>
                <c:pt idx="9603">
                  <c:v>3841.6</c:v>
                </c:pt>
                <c:pt idx="9604">
                  <c:v>3842</c:v>
                </c:pt>
                <c:pt idx="9605">
                  <c:v>3842.4</c:v>
                </c:pt>
                <c:pt idx="9606">
                  <c:v>3842.8</c:v>
                </c:pt>
                <c:pt idx="9607">
                  <c:v>3843.2</c:v>
                </c:pt>
                <c:pt idx="9608">
                  <c:v>3843.6</c:v>
                </c:pt>
                <c:pt idx="9609">
                  <c:v>3844</c:v>
                </c:pt>
                <c:pt idx="9610">
                  <c:v>3844.4</c:v>
                </c:pt>
                <c:pt idx="9611">
                  <c:v>3844.8</c:v>
                </c:pt>
                <c:pt idx="9612">
                  <c:v>3845.2</c:v>
                </c:pt>
                <c:pt idx="9613">
                  <c:v>3845.6</c:v>
                </c:pt>
                <c:pt idx="9614">
                  <c:v>3846</c:v>
                </c:pt>
                <c:pt idx="9615">
                  <c:v>3846.4</c:v>
                </c:pt>
                <c:pt idx="9616">
                  <c:v>3846.8</c:v>
                </c:pt>
                <c:pt idx="9617">
                  <c:v>3847.2</c:v>
                </c:pt>
                <c:pt idx="9618">
                  <c:v>3847.6</c:v>
                </c:pt>
                <c:pt idx="9619">
                  <c:v>3848</c:v>
                </c:pt>
                <c:pt idx="9620">
                  <c:v>3848.4</c:v>
                </c:pt>
                <c:pt idx="9621">
                  <c:v>3848.8</c:v>
                </c:pt>
                <c:pt idx="9622">
                  <c:v>3849.2</c:v>
                </c:pt>
                <c:pt idx="9623">
                  <c:v>3849.6</c:v>
                </c:pt>
                <c:pt idx="9624">
                  <c:v>3850</c:v>
                </c:pt>
                <c:pt idx="9625">
                  <c:v>3850.4</c:v>
                </c:pt>
                <c:pt idx="9626">
                  <c:v>3850.8</c:v>
                </c:pt>
                <c:pt idx="9627">
                  <c:v>3851.2</c:v>
                </c:pt>
                <c:pt idx="9628">
                  <c:v>3851.6</c:v>
                </c:pt>
                <c:pt idx="9629">
                  <c:v>3852</c:v>
                </c:pt>
                <c:pt idx="9630">
                  <c:v>3852.4</c:v>
                </c:pt>
                <c:pt idx="9631">
                  <c:v>3852.8</c:v>
                </c:pt>
                <c:pt idx="9632">
                  <c:v>3853.2</c:v>
                </c:pt>
                <c:pt idx="9633">
                  <c:v>3853.6</c:v>
                </c:pt>
                <c:pt idx="9634">
                  <c:v>3854</c:v>
                </c:pt>
                <c:pt idx="9635">
                  <c:v>3854.4</c:v>
                </c:pt>
                <c:pt idx="9636">
                  <c:v>3854.8</c:v>
                </c:pt>
                <c:pt idx="9637">
                  <c:v>3855.2</c:v>
                </c:pt>
                <c:pt idx="9638">
                  <c:v>3855.6</c:v>
                </c:pt>
                <c:pt idx="9639">
                  <c:v>3856</c:v>
                </c:pt>
                <c:pt idx="9640">
                  <c:v>3856.4</c:v>
                </c:pt>
                <c:pt idx="9641">
                  <c:v>3856.8</c:v>
                </c:pt>
                <c:pt idx="9642">
                  <c:v>3857.2</c:v>
                </c:pt>
                <c:pt idx="9643">
                  <c:v>3857.6</c:v>
                </c:pt>
                <c:pt idx="9644">
                  <c:v>3858</c:v>
                </c:pt>
                <c:pt idx="9645">
                  <c:v>3858.4</c:v>
                </c:pt>
                <c:pt idx="9646">
                  <c:v>3858.8</c:v>
                </c:pt>
                <c:pt idx="9647">
                  <c:v>3859.2</c:v>
                </c:pt>
                <c:pt idx="9648">
                  <c:v>3859.6</c:v>
                </c:pt>
                <c:pt idx="9649">
                  <c:v>3860</c:v>
                </c:pt>
                <c:pt idx="9650">
                  <c:v>3860.4</c:v>
                </c:pt>
                <c:pt idx="9651">
                  <c:v>3860.8</c:v>
                </c:pt>
                <c:pt idx="9652">
                  <c:v>3861.2</c:v>
                </c:pt>
                <c:pt idx="9653">
                  <c:v>3861.6</c:v>
                </c:pt>
                <c:pt idx="9654">
                  <c:v>3862</c:v>
                </c:pt>
                <c:pt idx="9655">
                  <c:v>3862.4</c:v>
                </c:pt>
                <c:pt idx="9656">
                  <c:v>3862.8</c:v>
                </c:pt>
                <c:pt idx="9657">
                  <c:v>3863.2</c:v>
                </c:pt>
                <c:pt idx="9658">
                  <c:v>3863.6</c:v>
                </c:pt>
                <c:pt idx="9659">
                  <c:v>3864</c:v>
                </c:pt>
                <c:pt idx="9660">
                  <c:v>3864.4</c:v>
                </c:pt>
                <c:pt idx="9661">
                  <c:v>3864.8</c:v>
                </c:pt>
                <c:pt idx="9662">
                  <c:v>3865.2</c:v>
                </c:pt>
                <c:pt idx="9663">
                  <c:v>3865.6</c:v>
                </c:pt>
                <c:pt idx="9664">
                  <c:v>3866</c:v>
                </c:pt>
                <c:pt idx="9665">
                  <c:v>3866.4</c:v>
                </c:pt>
                <c:pt idx="9666">
                  <c:v>3866.8</c:v>
                </c:pt>
                <c:pt idx="9667">
                  <c:v>3867.2</c:v>
                </c:pt>
                <c:pt idx="9668">
                  <c:v>3867.6</c:v>
                </c:pt>
                <c:pt idx="9669">
                  <c:v>3868</c:v>
                </c:pt>
                <c:pt idx="9670">
                  <c:v>3868.4</c:v>
                </c:pt>
                <c:pt idx="9671">
                  <c:v>3868.8</c:v>
                </c:pt>
                <c:pt idx="9672">
                  <c:v>3869.2</c:v>
                </c:pt>
                <c:pt idx="9673">
                  <c:v>3869.6</c:v>
                </c:pt>
                <c:pt idx="9674">
                  <c:v>3870</c:v>
                </c:pt>
                <c:pt idx="9675">
                  <c:v>3870.4</c:v>
                </c:pt>
                <c:pt idx="9676">
                  <c:v>3870.8</c:v>
                </c:pt>
                <c:pt idx="9677">
                  <c:v>3871.2</c:v>
                </c:pt>
                <c:pt idx="9678">
                  <c:v>3871.6</c:v>
                </c:pt>
                <c:pt idx="9679">
                  <c:v>3872</c:v>
                </c:pt>
                <c:pt idx="9680">
                  <c:v>3872.4</c:v>
                </c:pt>
                <c:pt idx="9681">
                  <c:v>3872.8</c:v>
                </c:pt>
                <c:pt idx="9682">
                  <c:v>3873.2</c:v>
                </c:pt>
                <c:pt idx="9683">
                  <c:v>3873.6</c:v>
                </c:pt>
                <c:pt idx="9684">
                  <c:v>3874</c:v>
                </c:pt>
                <c:pt idx="9685">
                  <c:v>3874.4</c:v>
                </c:pt>
                <c:pt idx="9686">
                  <c:v>3874.8</c:v>
                </c:pt>
                <c:pt idx="9687">
                  <c:v>3875.2</c:v>
                </c:pt>
                <c:pt idx="9688">
                  <c:v>3875.6</c:v>
                </c:pt>
                <c:pt idx="9689">
                  <c:v>3876</c:v>
                </c:pt>
                <c:pt idx="9690">
                  <c:v>3876.4</c:v>
                </c:pt>
                <c:pt idx="9691">
                  <c:v>3876.8</c:v>
                </c:pt>
                <c:pt idx="9692">
                  <c:v>3877.2</c:v>
                </c:pt>
                <c:pt idx="9693">
                  <c:v>3877.6</c:v>
                </c:pt>
                <c:pt idx="9694">
                  <c:v>3878</c:v>
                </c:pt>
                <c:pt idx="9695">
                  <c:v>3878.4</c:v>
                </c:pt>
                <c:pt idx="9696">
                  <c:v>3878.8</c:v>
                </c:pt>
                <c:pt idx="9697">
                  <c:v>3879.2</c:v>
                </c:pt>
                <c:pt idx="9698">
                  <c:v>3879.6</c:v>
                </c:pt>
                <c:pt idx="9699">
                  <c:v>3880</c:v>
                </c:pt>
                <c:pt idx="9700">
                  <c:v>3880.4</c:v>
                </c:pt>
                <c:pt idx="9701">
                  <c:v>3880.8</c:v>
                </c:pt>
                <c:pt idx="9702">
                  <c:v>3881.2</c:v>
                </c:pt>
                <c:pt idx="9703">
                  <c:v>3881.6</c:v>
                </c:pt>
                <c:pt idx="9704">
                  <c:v>3882</c:v>
                </c:pt>
                <c:pt idx="9705">
                  <c:v>3882.4</c:v>
                </c:pt>
                <c:pt idx="9706">
                  <c:v>3882.8</c:v>
                </c:pt>
                <c:pt idx="9707">
                  <c:v>3883.2</c:v>
                </c:pt>
                <c:pt idx="9708">
                  <c:v>3883.6</c:v>
                </c:pt>
                <c:pt idx="9709">
                  <c:v>3884</c:v>
                </c:pt>
                <c:pt idx="9710">
                  <c:v>3884.4</c:v>
                </c:pt>
                <c:pt idx="9711">
                  <c:v>3884.8</c:v>
                </c:pt>
                <c:pt idx="9712">
                  <c:v>3885.2</c:v>
                </c:pt>
                <c:pt idx="9713">
                  <c:v>3885.6</c:v>
                </c:pt>
                <c:pt idx="9714">
                  <c:v>3886</c:v>
                </c:pt>
                <c:pt idx="9715">
                  <c:v>3886.4</c:v>
                </c:pt>
                <c:pt idx="9716">
                  <c:v>3886.8</c:v>
                </c:pt>
                <c:pt idx="9717">
                  <c:v>3887.2</c:v>
                </c:pt>
                <c:pt idx="9718">
                  <c:v>3887.6</c:v>
                </c:pt>
                <c:pt idx="9719">
                  <c:v>3888</c:v>
                </c:pt>
                <c:pt idx="9720">
                  <c:v>3888.4</c:v>
                </c:pt>
                <c:pt idx="9721">
                  <c:v>3888.8</c:v>
                </c:pt>
                <c:pt idx="9722">
                  <c:v>3889.2</c:v>
                </c:pt>
                <c:pt idx="9723">
                  <c:v>3889.6</c:v>
                </c:pt>
                <c:pt idx="9724">
                  <c:v>3890</c:v>
                </c:pt>
                <c:pt idx="9725">
                  <c:v>3890.4</c:v>
                </c:pt>
                <c:pt idx="9726">
                  <c:v>3890.8</c:v>
                </c:pt>
                <c:pt idx="9727">
                  <c:v>3891.2</c:v>
                </c:pt>
                <c:pt idx="9728">
                  <c:v>3891.6</c:v>
                </c:pt>
                <c:pt idx="9729">
                  <c:v>3892</c:v>
                </c:pt>
                <c:pt idx="9730">
                  <c:v>3892.4</c:v>
                </c:pt>
                <c:pt idx="9731">
                  <c:v>3892.8</c:v>
                </c:pt>
                <c:pt idx="9732">
                  <c:v>3893.2</c:v>
                </c:pt>
                <c:pt idx="9733">
                  <c:v>3893.6</c:v>
                </c:pt>
                <c:pt idx="9734">
                  <c:v>3894</c:v>
                </c:pt>
                <c:pt idx="9735">
                  <c:v>3894.4</c:v>
                </c:pt>
                <c:pt idx="9736">
                  <c:v>3894.8</c:v>
                </c:pt>
                <c:pt idx="9737">
                  <c:v>3895.2</c:v>
                </c:pt>
                <c:pt idx="9738">
                  <c:v>3895.6</c:v>
                </c:pt>
                <c:pt idx="9739">
                  <c:v>3896</c:v>
                </c:pt>
                <c:pt idx="9740">
                  <c:v>3896.4</c:v>
                </c:pt>
                <c:pt idx="9741">
                  <c:v>3896.8</c:v>
                </c:pt>
                <c:pt idx="9742">
                  <c:v>3897.2</c:v>
                </c:pt>
                <c:pt idx="9743">
                  <c:v>3897.6</c:v>
                </c:pt>
                <c:pt idx="9744">
                  <c:v>3898</c:v>
                </c:pt>
                <c:pt idx="9745">
                  <c:v>3898.4</c:v>
                </c:pt>
                <c:pt idx="9746">
                  <c:v>3898.8</c:v>
                </c:pt>
                <c:pt idx="9747">
                  <c:v>3899.2</c:v>
                </c:pt>
                <c:pt idx="9748">
                  <c:v>3899.6</c:v>
                </c:pt>
                <c:pt idx="9749">
                  <c:v>3900</c:v>
                </c:pt>
                <c:pt idx="9750">
                  <c:v>3900.4</c:v>
                </c:pt>
                <c:pt idx="9751">
                  <c:v>3900.8</c:v>
                </c:pt>
                <c:pt idx="9752">
                  <c:v>3901.2</c:v>
                </c:pt>
                <c:pt idx="9753">
                  <c:v>3901.6</c:v>
                </c:pt>
                <c:pt idx="9754">
                  <c:v>3902</c:v>
                </c:pt>
                <c:pt idx="9755">
                  <c:v>3902.4</c:v>
                </c:pt>
                <c:pt idx="9756">
                  <c:v>3902.8</c:v>
                </c:pt>
                <c:pt idx="9757">
                  <c:v>3903.2</c:v>
                </c:pt>
                <c:pt idx="9758">
                  <c:v>3903.6</c:v>
                </c:pt>
                <c:pt idx="9759">
                  <c:v>3904</c:v>
                </c:pt>
                <c:pt idx="9760">
                  <c:v>3904.4</c:v>
                </c:pt>
                <c:pt idx="9761">
                  <c:v>3904.8</c:v>
                </c:pt>
                <c:pt idx="9762">
                  <c:v>3905.2</c:v>
                </c:pt>
                <c:pt idx="9763">
                  <c:v>3905.6</c:v>
                </c:pt>
                <c:pt idx="9764">
                  <c:v>3906</c:v>
                </c:pt>
                <c:pt idx="9765">
                  <c:v>3906.4</c:v>
                </c:pt>
                <c:pt idx="9766">
                  <c:v>3906.8</c:v>
                </c:pt>
                <c:pt idx="9767">
                  <c:v>3907.2</c:v>
                </c:pt>
                <c:pt idx="9768">
                  <c:v>3907.6</c:v>
                </c:pt>
                <c:pt idx="9769">
                  <c:v>3908</c:v>
                </c:pt>
                <c:pt idx="9770">
                  <c:v>3908.4</c:v>
                </c:pt>
                <c:pt idx="9771">
                  <c:v>3908.8</c:v>
                </c:pt>
                <c:pt idx="9772">
                  <c:v>3909.2</c:v>
                </c:pt>
                <c:pt idx="9773">
                  <c:v>3909.6</c:v>
                </c:pt>
                <c:pt idx="9774">
                  <c:v>3910</c:v>
                </c:pt>
                <c:pt idx="9775">
                  <c:v>3910.4</c:v>
                </c:pt>
                <c:pt idx="9776">
                  <c:v>3910.8</c:v>
                </c:pt>
                <c:pt idx="9777">
                  <c:v>3911.2</c:v>
                </c:pt>
                <c:pt idx="9778">
                  <c:v>3911.6</c:v>
                </c:pt>
                <c:pt idx="9779">
                  <c:v>3912</c:v>
                </c:pt>
                <c:pt idx="9780">
                  <c:v>3912.4</c:v>
                </c:pt>
                <c:pt idx="9781">
                  <c:v>3912.8</c:v>
                </c:pt>
                <c:pt idx="9782">
                  <c:v>3913.2</c:v>
                </c:pt>
                <c:pt idx="9783">
                  <c:v>3913.6</c:v>
                </c:pt>
                <c:pt idx="9784">
                  <c:v>3914</c:v>
                </c:pt>
                <c:pt idx="9785">
                  <c:v>3914.4</c:v>
                </c:pt>
                <c:pt idx="9786">
                  <c:v>3914.8</c:v>
                </c:pt>
                <c:pt idx="9787">
                  <c:v>3915.2</c:v>
                </c:pt>
                <c:pt idx="9788">
                  <c:v>3915.6</c:v>
                </c:pt>
                <c:pt idx="9789">
                  <c:v>3916</c:v>
                </c:pt>
                <c:pt idx="9790">
                  <c:v>3916.4</c:v>
                </c:pt>
                <c:pt idx="9791">
                  <c:v>3916.8</c:v>
                </c:pt>
                <c:pt idx="9792">
                  <c:v>3917.2</c:v>
                </c:pt>
                <c:pt idx="9793">
                  <c:v>3917.6</c:v>
                </c:pt>
                <c:pt idx="9794">
                  <c:v>3918</c:v>
                </c:pt>
                <c:pt idx="9795">
                  <c:v>3918.4</c:v>
                </c:pt>
                <c:pt idx="9796">
                  <c:v>3918.8</c:v>
                </c:pt>
                <c:pt idx="9797">
                  <c:v>3919.2</c:v>
                </c:pt>
                <c:pt idx="9798">
                  <c:v>3919.6</c:v>
                </c:pt>
                <c:pt idx="9799">
                  <c:v>3920</c:v>
                </c:pt>
                <c:pt idx="9800">
                  <c:v>3920.4</c:v>
                </c:pt>
                <c:pt idx="9801">
                  <c:v>3920.8</c:v>
                </c:pt>
                <c:pt idx="9802">
                  <c:v>3921.2</c:v>
                </c:pt>
                <c:pt idx="9803">
                  <c:v>3921.6</c:v>
                </c:pt>
                <c:pt idx="9804">
                  <c:v>3922</c:v>
                </c:pt>
                <c:pt idx="9805">
                  <c:v>3922.4</c:v>
                </c:pt>
                <c:pt idx="9806">
                  <c:v>3922.8</c:v>
                </c:pt>
                <c:pt idx="9807">
                  <c:v>3923.2</c:v>
                </c:pt>
                <c:pt idx="9808">
                  <c:v>3923.6</c:v>
                </c:pt>
                <c:pt idx="9809">
                  <c:v>3924</c:v>
                </c:pt>
                <c:pt idx="9810">
                  <c:v>3924.4</c:v>
                </c:pt>
                <c:pt idx="9811">
                  <c:v>3924.8</c:v>
                </c:pt>
                <c:pt idx="9812">
                  <c:v>3925.2</c:v>
                </c:pt>
                <c:pt idx="9813">
                  <c:v>3925.6</c:v>
                </c:pt>
                <c:pt idx="9814">
                  <c:v>3926</c:v>
                </c:pt>
                <c:pt idx="9815">
                  <c:v>3926.4</c:v>
                </c:pt>
                <c:pt idx="9816">
                  <c:v>3926.8</c:v>
                </c:pt>
                <c:pt idx="9817">
                  <c:v>3927.2</c:v>
                </c:pt>
                <c:pt idx="9818">
                  <c:v>3927.6</c:v>
                </c:pt>
                <c:pt idx="9819">
                  <c:v>3928</c:v>
                </c:pt>
                <c:pt idx="9820">
                  <c:v>3928.4</c:v>
                </c:pt>
                <c:pt idx="9821">
                  <c:v>3928.8</c:v>
                </c:pt>
                <c:pt idx="9822">
                  <c:v>3929.2</c:v>
                </c:pt>
                <c:pt idx="9823">
                  <c:v>3929.6</c:v>
                </c:pt>
                <c:pt idx="9824">
                  <c:v>3930</c:v>
                </c:pt>
                <c:pt idx="9825">
                  <c:v>3930.4</c:v>
                </c:pt>
                <c:pt idx="9826">
                  <c:v>3930.8</c:v>
                </c:pt>
                <c:pt idx="9827">
                  <c:v>3931.2</c:v>
                </c:pt>
                <c:pt idx="9828">
                  <c:v>3931.6</c:v>
                </c:pt>
                <c:pt idx="9829">
                  <c:v>3932</c:v>
                </c:pt>
                <c:pt idx="9830">
                  <c:v>3932.4</c:v>
                </c:pt>
                <c:pt idx="9831">
                  <c:v>3932.8</c:v>
                </c:pt>
                <c:pt idx="9832">
                  <c:v>3933.2</c:v>
                </c:pt>
                <c:pt idx="9833">
                  <c:v>3933.6</c:v>
                </c:pt>
                <c:pt idx="9834">
                  <c:v>3934</c:v>
                </c:pt>
                <c:pt idx="9835">
                  <c:v>3934.4</c:v>
                </c:pt>
                <c:pt idx="9836">
                  <c:v>3934.8</c:v>
                </c:pt>
                <c:pt idx="9837">
                  <c:v>3935.2</c:v>
                </c:pt>
                <c:pt idx="9838">
                  <c:v>3935.6</c:v>
                </c:pt>
                <c:pt idx="9839">
                  <c:v>3936</c:v>
                </c:pt>
                <c:pt idx="9840">
                  <c:v>3936.4</c:v>
                </c:pt>
                <c:pt idx="9841">
                  <c:v>3936.8</c:v>
                </c:pt>
                <c:pt idx="9842">
                  <c:v>3937.2</c:v>
                </c:pt>
                <c:pt idx="9843">
                  <c:v>3937.6</c:v>
                </c:pt>
                <c:pt idx="9844">
                  <c:v>3938</c:v>
                </c:pt>
                <c:pt idx="9845">
                  <c:v>3938.4</c:v>
                </c:pt>
                <c:pt idx="9846">
                  <c:v>3938.8</c:v>
                </c:pt>
                <c:pt idx="9847">
                  <c:v>3939.2</c:v>
                </c:pt>
                <c:pt idx="9848">
                  <c:v>3939.6</c:v>
                </c:pt>
                <c:pt idx="9849">
                  <c:v>3940</c:v>
                </c:pt>
                <c:pt idx="9850">
                  <c:v>3940.4</c:v>
                </c:pt>
                <c:pt idx="9851">
                  <c:v>3940.8</c:v>
                </c:pt>
                <c:pt idx="9852">
                  <c:v>3941.2</c:v>
                </c:pt>
                <c:pt idx="9853">
                  <c:v>3941.6</c:v>
                </c:pt>
                <c:pt idx="9854">
                  <c:v>3942</c:v>
                </c:pt>
                <c:pt idx="9855">
                  <c:v>3942.4</c:v>
                </c:pt>
                <c:pt idx="9856">
                  <c:v>3942.8</c:v>
                </c:pt>
                <c:pt idx="9857">
                  <c:v>3943.2</c:v>
                </c:pt>
                <c:pt idx="9858">
                  <c:v>3943.6</c:v>
                </c:pt>
                <c:pt idx="9859">
                  <c:v>3944</c:v>
                </c:pt>
                <c:pt idx="9860">
                  <c:v>3944.4</c:v>
                </c:pt>
                <c:pt idx="9861">
                  <c:v>3944.8</c:v>
                </c:pt>
                <c:pt idx="9862">
                  <c:v>3945.2</c:v>
                </c:pt>
                <c:pt idx="9863">
                  <c:v>3945.6</c:v>
                </c:pt>
                <c:pt idx="9864">
                  <c:v>3946</c:v>
                </c:pt>
                <c:pt idx="9865">
                  <c:v>3946.4</c:v>
                </c:pt>
                <c:pt idx="9866">
                  <c:v>3946.8</c:v>
                </c:pt>
                <c:pt idx="9867">
                  <c:v>3947.2</c:v>
                </c:pt>
                <c:pt idx="9868">
                  <c:v>3947.6</c:v>
                </c:pt>
                <c:pt idx="9869">
                  <c:v>3948</c:v>
                </c:pt>
                <c:pt idx="9870">
                  <c:v>3948.4</c:v>
                </c:pt>
                <c:pt idx="9871">
                  <c:v>3948.8</c:v>
                </c:pt>
                <c:pt idx="9872">
                  <c:v>3949.2</c:v>
                </c:pt>
                <c:pt idx="9873">
                  <c:v>3949.6</c:v>
                </c:pt>
                <c:pt idx="9874">
                  <c:v>3950</c:v>
                </c:pt>
                <c:pt idx="9875">
                  <c:v>3950.4</c:v>
                </c:pt>
              </c:numCache>
            </c:numRef>
          </c:xVal>
          <c:yVal>
            <c:numRef>
              <c:f>'28'!$D$1:$D$9876</c:f>
              <c:numCache>
                <c:formatCode>General</c:formatCode>
                <c:ptCount val="9876"/>
                <c:pt idx="0">
                  <c:v>1.011093</c:v>
                </c:pt>
                <c:pt idx="1">
                  <c:v>1.004594</c:v>
                </c:pt>
                <c:pt idx="2">
                  <c:v>0.96095799999999998</c:v>
                </c:pt>
                <c:pt idx="3">
                  <c:v>0.83954899999999999</c:v>
                </c:pt>
                <c:pt idx="4">
                  <c:v>0.63103200000000004</c:v>
                </c:pt>
                <c:pt idx="5">
                  <c:v>0.38519999999999999</c:v>
                </c:pt>
                <c:pt idx="6">
                  <c:v>0.18184400000000001</c:v>
                </c:pt>
                <c:pt idx="7">
                  <c:v>6.7638000000000004E-2</c:v>
                </c:pt>
                <c:pt idx="8">
                  <c:v>2.7595000000000001E-2</c:v>
                </c:pt>
                <c:pt idx="9">
                  <c:v>2.3215E-2</c:v>
                </c:pt>
                <c:pt idx="10">
                  <c:v>4.2326999999999997E-2</c:v>
                </c:pt>
                <c:pt idx="11">
                  <c:v>8.7035000000000001E-2</c:v>
                </c:pt>
                <c:pt idx="12">
                  <c:v>0.12853500000000001</c:v>
                </c:pt>
                <c:pt idx="13">
                  <c:v>0.109559</c:v>
                </c:pt>
                <c:pt idx="14">
                  <c:v>-1.4515E-2</c:v>
                </c:pt>
                <c:pt idx="15">
                  <c:v>-0.25128699999999998</c:v>
                </c:pt>
                <c:pt idx="16">
                  <c:v>-0.57065399999999999</c:v>
                </c:pt>
                <c:pt idx="17">
                  <c:v>-0.92090000000000005</c:v>
                </c:pt>
                <c:pt idx="18">
                  <c:v>-1.25922</c:v>
                </c:pt>
                <c:pt idx="19">
                  <c:v>-1.5594460000000001</c:v>
                </c:pt>
                <c:pt idx="20">
                  <c:v>-1.78321</c:v>
                </c:pt>
                <c:pt idx="21">
                  <c:v>-1.8802920000000001</c:v>
                </c:pt>
                <c:pt idx="22">
                  <c:v>-1.8300730000000001</c:v>
                </c:pt>
                <c:pt idx="23">
                  <c:v>-1.6515660000000001</c:v>
                </c:pt>
                <c:pt idx="24">
                  <c:v>-1.3812150000000001</c:v>
                </c:pt>
                <c:pt idx="25">
                  <c:v>-1.0579130000000001</c:v>
                </c:pt>
                <c:pt idx="26">
                  <c:v>-0.70995600000000003</c:v>
                </c:pt>
                <c:pt idx="27">
                  <c:v>-0.36132599999999998</c:v>
                </c:pt>
                <c:pt idx="28">
                  <c:v>-6.1667E-2</c:v>
                </c:pt>
                <c:pt idx="29">
                  <c:v>0.122307</c:v>
                </c:pt>
                <c:pt idx="30">
                  <c:v>0.155973</c:v>
                </c:pt>
                <c:pt idx="31">
                  <c:v>5.2005999999999997E-2</c:v>
                </c:pt>
                <c:pt idx="32">
                  <c:v>-0.15798999999999999</c:v>
                </c:pt>
                <c:pt idx="33">
                  <c:v>-0.44202900000000001</c:v>
                </c:pt>
                <c:pt idx="34">
                  <c:v>-0.76782099999999998</c:v>
                </c:pt>
                <c:pt idx="35">
                  <c:v>-1.1065640000000001</c:v>
                </c:pt>
                <c:pt idx="36">
                  <c:v>-1.4237580000000001</c:v>
                </c:pt>
                <c:pt idx="37">
                  <c:v>-1.665667</c:v>
                </c:pt>
                <c:pt idx="38">
                  <c:v>-1.7823279999999999</c:v>
                </c:pt>
                <c:pt idx="39">
                  <c:v>-1.753107</c:v>
                </c:pt>
                <c:pt idx="40">
                  <c:v>-1.5849519999999999</c:v>
                </c:pt>
                <c:pt idx="41">
                  <c:v>-1.308022</c:v>
                </c:pt>
                <c:pt idx="42">
                  <c:v>-0.96121500000000004</c:v>
                </c:pt>
                <c:pt idx="43">
                  <c:v>-0.57375100000000001</c:v>
                </c:pt>
                <c:pt idx="44">
                  <c:v>-0.17428199999999999</c:v>
                </c:pt>
                <c:pt idx="45">
                  <c:v>0.18711</c:v>
                </c:pt>
                <c:pt idx="46">
                  <c:v>0.45571400000000001</c:v>
                </c:pt>
                <c:pt idx="47">
                  <c:v>0.61047300000000004</c:v>
                </c:pt>
                <c:pt idx="48">
                  <c:v>0.65134499999999995</c:v>
                </c:pt>
                <c:pt idx="49">
                  <c:v>0.57299599999999995</c:v>
                </c:pt>
                <c:pt idx="50">
                  <c:v>0.37871100000000002</c:v>
                </c:pt>
                <c:pt idx="51">
                  <c:v>9.0193999999999996E-2</c:v>
                </c:pt>
                <c:pt idx="52">
                  <c:v>-0.25696099999999999</c:v>
                </c:pt>
                <c:pt idx="53">
                  <c:v>-0.60619299999999998</c:v>
                </c:pt>
                <c:pt idx="54">
                  <c:v>-0.89424899999999996</c:v>
                </c:pt>
                <c:pt idx="55">
                  <c:v>-1.088856</c:v>
                </c:pt>
                <c:pt idx="56">
                  <c:v>-1.1819299999999999</c:v>
                </c:pt>
                <c:pt idx="57">
                  <c:v>-1.1596679999999999</c:v>
                </c:pt>
                <c:pt idx="58">
                  <c:v>-1.0110189999999999</c:v>
                </c:pt>
                <c:pt idx="59">
                  <c:v>-0.74476500000000001</c:v>
                </c:pt>
                <c:pt idx="60">
                  <c:v>-0.38997100000000001</c:v>
                </c:pt>
                <c:pt idx="61">
                  <c:v>1.8190000000000001E-3</c:v>
                </c:pt>
                <c:pt idx="62">
                  <c:v>0.364674</c:v>
                </c:pt>
                <c:pt idx="63">
                  <c:v>0.65587300000000004</c:v>
                </c:pt>
                <c:pt idx="64">
                  <c:v>0.87032500000000002</c:v>
                </c:pt>
                <c:pt idx="65">
                  <c:v>1.0068459999999999</c:v>
                </c:pt>
                <c:pt idx="66">
                  <c:v>1.060173</c:v>
                </c:pt>
                <c:pt idx="67">
                  <c:v>1.0363720000000001</c:v>
                </c:pt>
                <c:pt idx="68">
                  <c:v>0.94285300000000005</c:v>
                </c:pt>
                <c:pt idx="69">
                  <c:v>0.79412000000000005</c:v>
                </c:pt>
                <c:pt idx="70">
                  <c:v>0.62521400000000005</c:v>
                </c:pt>
                <c:pt idx="71">
                  <c:v>0.46943200000000002</c:v>
                </c:pt>
                <c:pt idx="72">
                  <c:v>0.34871600000000003</c:v>
                </c:pt>
                <c:pt idx="73">
                  <c:v>0.28884399999999999</c:v>
                </c:pt>
                <c:pt idx="74">
                  <c:v>0.309589</c:v>
                </c:pt>
                <c:pt idx="75">
                  <c:v>0.40516200000000002</c:v>
                </c:pt>
                <c:pt idx="76">
                  <c:v>0.55364999999999998</c:v>
                </c:pt>
                <c:pt idx="77">
                  <c:v>0.731101</c:v>
                </c:pt>
                <c:pt idx="78">
                  <c:v>0.91177399999999997</c:v>
                </c:pt>
                <c:pt idx="79">
                  <c:v>1.078765</c:v>
                </c:pt>
                <c:pt idx="80">
                  <c:v>1.2233480000000001</c:v>
                </c:pt>
                <c:pt idx="81">
                  <c:v>1.3228089999999999</c:v>
                </c:pt>
                <c:pt idx="82">
                  <c:v>1.351405</c:v>
                </c:pt>
                <c:pt idx="83">
                  <c:v>1.3085070000000001</c:v>
                </c:pt>
                <c:pt idx="84">
                  <c:v>1.2112240000000001</c:v>
                </c:pt>
                <c:pt idx="85">
                  <c:v>1.0830379999999999</c:v>
                </c:pt>
                <c:pt idx="86">
                  <c:v>0.95638999999999996</c:v>
                </c:pt>
                <c:pt idx="87">
                  <c:v>0.85319500000000004</c:v>
                </c:pt>
                <c:pt idx="88">
                  <c:v>0.76674900000000001</c:v>
                </c:pt>
                <c:pt idx="89">
                  <c:v>0.68854899999999997</c:v>
                </c:pt>
                <c:pt idx="90">
                  <c:v>0.63342399999999999</c:v>
                </c:pt>
                <c:pt idx="91">
                  <c:v>0.623394</c:v>
                </c:pt>
                <c:pt idx="92">
                  <c:v>0.671879</c:v>
                </c:pt>
                <c:pt idx="93">
                  <c:v>0.77667900000000001</c:v>
                </c:pt>
                <c:pt idx="94">
                  <c:v>0.91268099999999996</c:v>
                </c:pt>
                <c:pt idx="95">
                  <c:v>1.050935</c:v>
                </c:pt>
                <c:pt idx="96">
                  <c:v>1.182747</c:v>
                </c:pt>
                <c:pt idx="97">
                  <c:v>1.3140510000000001</c:v>
                </c:pt>
                <c:pt idx="98">
                  <c:v>1.451028</c:v>
                </c:pt>
                <c:pt idx="99">
                  <c:v>1.595753</c:v>
                </c:pt>
                <c:pt idx="100">
                  <c:v>1.736837</c:v>
                </c:pt>
                <c:pt idx="101">
                  <c:v>1.846311</c:v>
                </c:pt>
                <c:pt idx="102">
                  <c:v>1.9006670000000001</c:v>
                </c:pt>
                <c:pt idx="103">
                  <c:v>1.888112</c:v>
                </c:pt>
                <c:pt idx="104">
                  <c:v>1.8028420000000001</c:v>
                </c:pt>
                <c:pt idx="105">
                  <c:v>1.6563490000000001</c:v>
                </c:pt>
                <c:pt idx="106">
                  <c:v>1.479047</c:v>
                </c:pt>
                <c:pt idx="107">
                  <c:v>1.3031360000000001</c:v>
                </c:pt>
                <c:pt idx="108">
                  <c:v>1.1522250000000001</c:v>
                </c:pt>
                <c:pt idx="109">
                  <c:v>1.044597</c:v>
                </c:pt>
                <c:pt idx="110">
                  <c:v>0.992452</c:v>
                </c:pt>
                <c:pt idx="111">
                  <c:v>0.99762600000000001</c:v>
                </c:pt>
                <c:pt idx="112">
                  <c:v>1.0550440000000001</c:v>
                </c:pt>
                <c:pt idx="113">
                  <c:v>1.150606</c:v>
                </c:pt>
                <c:pt idx="114">
                  <c:v>1.259199</c:v>
                </c:pt>
                <c:pt idx="115">
                  <c:v>1.352393</c:v>
                </c:pt>
                <c:pt idx="116">
                  <c:v>1.405826</c:v>
                </c:pt>
                <c:pt idx="117">
                  <c:v>1.407438</c:v>
                </c:pt>
                <c:pt idx="118">
                  <c:v>1.3650329999999999</c:v>
                </c:pt>
                <c:pt idx="119">
                  <c:v>1.3015270000000001</c:v>
                </c:pt>
                <c:pt idx="120">
                  <c:v>1.235603</c:v>
                </c:pt>
                <c:pt idx="121">
                  <c:v>1.168329</c:v>
                </c:pt>
                <c:pt idx="122">
                  <c:v>1.0889720000000001</c:v>
                </c:pt>
                <c:pt idx="123">
                  <c:v>0.98469600000000002</c:v>
                </c:pt>
                <c:pt idx="124">
                  <c:v>0.849437</c:v>
                </c:pt>
                <c:pt idx="125">
                  <c:v>0.69080799999999998</c:v>
                </c:pt>
                <c:pt idx="126">
                  <c:v>0.52633300000000005</c:v>
                </c:pt>
                <c:pt idx="127">
                  <c:v>0.37295899999999998</c:v>
                </c:pt>
                <c:pt idx="128">
                  <c:v>0.23988100000000001</c:v>
                </c:pt>
                <c:pt idx="129">
                  <c:v>0.132436</c:v>
                </c:pt>
                <c:pt idx="130">
                  <c:v>5.8476E-2</c:v>
                </c:pt>
                <c:pt idx="131">
                  <c:v>2.6648999999999999E-2</c:v>
                </c:pt>
                <c:pt idx="132">
                  <c:v>4.2457000000000002E-2</c:v>
                </c:pt>
                <c:pt idx="133">
                  <c:v>0.101241</c:v>
                </c:pt>
                <c:pt idx="134">
                  <c:v>0.17949300000000001</c:v>
                </c:pt>
                <c:pt idx="135">
                  <c:v>0.24096100000000001</c:v>
                </c:pt>
                <c:pt idx="136">
                  <c:v>0.25720900000000002</c:v>
                </c:pt>
                <c:pt idx="137">
                  <c:v>0.21967100000000001</c:v>
                </c:pt>
                <c:pt idx="138">
                  <c:v>0.13758200000000001</c:v>
                </c:pt>
                <c:pt idx="139">
                  <c:v>3.3313000000000002E-2</c:v>
                </c:pt>
                <c:pt idx="140">
                  <c:v>-6.8892999999999996E-2</c:v>
                </c:pt>
                <c:pt idx="141">
                  <c:v>-0.15760299999999999</c:v>
                </c:pt>
                <c:pt idx="142">
                  <c:v>-0.23310900000000001</c:v>
                </c:pt>
                <c:pt idx="143">
                  <c:v>-0.29796299999999998</c:v>
                </c:pt>
                <c:pt idx="144">
                  <c:v>-0.35464499999999999</c:v>
                </c:pt>
                <c:pt idx="145">
                  <c:v>-0.40287699999999999</c:v>
                </c:pt>
                <c:pt idx="146">
                  <c:v>-0.43879800000000002</c:v>
                </c:pt>
                <c:pt idx="147">
                  <c:v>-0.46300599999999997</c:v>
                </c:pt>
                <c:pt idx="148">
                  <c:v>-0.48128100000000001</c:v>
                </c:pt>
                <c:pt idx="149">
                  <c:v>-0.49331999999999998</c:v>
                </c:pt>
                <c:pt idx="150">
                  <c:v>-0.49166500000000002</c:v>
                </c:pt>
                <c:pt idx="151">
                  <c:v>-0.47121000000000002</c:v>
                </c:pt>
                <c:pt idx="152">
                  <c:v>-0.43080099999999999</c:v>
                </c:pt>
                <c:pt idx="153">
                  <c:v>-0.37472499999999997</c:v>
                </c:pt>
                <c:pt idx="154">
                  <c:v>-0.31834000000000001</c:v>
                </c:pt>
                <c:pt idx="155">
                  <c:v>-0.28313700000000003</c:v>
                </c:pt>
                <c:pt idx="156">
                  <c:v>-0.28778700000000002</c:v>
                </c:pt>
                <c:pt idx="157">
                  <c:v>-0.344474</c:v>
                </c:pt>
                <c:pt idx="158">
                  <c:v>-0.45192599999999999</c:v>
                </c:pt>
                <c:pt idx="159">
                  <c:v>-0.58943599999999996</c:v>
                </c:pt>
                <c:pt idx="160">
                  <c:v>-0.72660499999999995</c:v>
                </c:pt>
                <c:pt idx="161">
                  <c:v>-0.83822700000000006</c:v>
                </c:pt>
                <c:pt idx="162">
                  <c:v>-0.90832999999999997</c:v>
                </c:pt>
                <c:pt idx="163">
                  <c:v>-0.93229700000000004</c:v>
                </c:pt>
                <c:pt idx="164">
                  <c:v>-0.91634300000000002</c:v>
                </c:pt>
                <c:pt idx="165">
                  <c:v>-0.86818899999999999</c:v>
                </c:pt>
                <c:pt idx="166">
                  <c:v>-0.79539599999999999</c:v>
                </c:pt>
                <c:pt idx="167">
                  <c:v>-0.71061600000000003</c:v>
                </c:pt>
                <c:pt idx="168">
                  <c:v>-0.62766999999999995</c:v>
                </c:pt>
                <c:pt idx="169">
                  <c:v>-0.55680200000000002</c:v>
                </c:pt>
                <c:pt idx="170">
                  <c:v>-0.50560000000000005</c:v>
                </c:pt>
                <c:pt idx="171">
                  <c:v>-0.47475299999999998</c:v>
                </c:pt>
                <c:pt idx="172">
                  <c:v>-0.45421800000000001</c:v>
                </c:pt>
                <c:pt idx="173">
                  <c:v>-0.43297099999999999</c:v>
                </c:pt>
                <c:pt idx="174">
                  <c:v>-0.40929700000000002</c:v>
                </c:pt>
                <c:pt idx="175">
                  <c:v>-0.39075399999999999</c:v>
                </c:pt>
                <c:pt idx="176">
                  <c:v>-0.39239499999999999</c:v>
                </c:pt>
                <c:pt idx="177">
                  <c:v>-0.42866700000000002</c:v>
                </c:pt>
                <c:pt idx="178">
                  <c:v>-0.49894500000000003</c:v>
                </c:pt>
                <c:pt idx="179">
                  <c:v>-0.58621000000000001</c:v>
                </c:pt>
                <c:pt idx="180">
                  <c:v>-0.66874500000000003</c:v>
                </c:pt>
                <c:pt idx="181">
                  <c:v>-0.72773500000000002</c:v>
                </c:pt>
                <c:pt idx="182">
                  <c:v>-0.75017699999999998</c:v>
                </c:pt>
                <c:pt idx="183">
                  <c:v>-0.73250099999999996</c:v>
                </c:pt>
                <c:pt idx="184">
                  <c:v>-0.67757299999999998</c:v>
                </c:pt>
                <c:pt idx="185">
                  <c:v>-0.58992699999999998</c:v>
                </c:pt>
                <c:pt idx="186">
                  <c:v>-0.479717</c:v>
                </c:pt>
                <c:pt idx="187">
                  <c:v>-0.36439500000000002</c:v>
                </c:pt>
                <c:pt idx="188">
                  <c:v>-0.26301099999999999</c:v>
                </c:pt>
                <c:pt idx="189">
                  <c:v>-0.191635</c:v>
                </c:pt>
                <c:pt idx="190">
                  <c:v>-0.15956799999999999</c:v>
                </c:pt>
                <c:pt idx="191">
                  <c:v>-0.163825</c:v>
                </c:pt>
                <c:pt idx="192">
                  <c:v>-0.18976199999999999</c:v>
                </c:pt>
                <c:pt idx="193">
                  <c:v>-0.22079299999999999</c:v>
                </c:pt>
                <c:pt idx="194">
                  <c:v>-0.24557499999999999</c:v>
                </c:pt>
                <c:pt idx="195">
                  <c:v>-0.259214</c:v>
                </c:pt>
                <c:pt idx="196">
                  <c:v>-0.26277400000000001</c:v>
                </c:pt>
                <c:pt idx="197">
                  <c:v>-0.25978400000000001</c:v>
                </c:pt>
                <c:pt idx="198">
                  <c:v>-0.25254199999999999</c:v>
                </c:pt>
                <c:pt idx="199">
                  <c:v>-0.24152199999999999</c:v>
                </c:pt>
                <c:pt idx="200">
                  <c:v>-0.22445499999999999</c:v>
                </c:pt>
                <c:pt idx="201">
                  <c:v>-0.19552900000000001</c:v>
                </c:pt>
                <c:pt idx="202">
                  <c:v>-0.14863399999999999</c:v>
                </c:pt>
                <c:pt idx="203">
                  <c:v>-8.1865999999999994E-2</c:v>
                </c:pt>
                <c:pt idx="204">
                  <c:v>1.3569999999999999E-3</c:v>
                </c:pt>
                <c:pt idx="205">
                  <c:v>9.3480999999999995E-2</c:v>
                </c:pt>
                <c:pt idx="206">
                  <c:v>0.184118</c:v>
                </c:pt>
                <c:pt idx="207">
                  <c:v>0.261876</c:v>
                </c:pt>
                <c:pt idx="208">
                  <c:v>0.31695699999999999</c:v>
                </c:pt>
                <c:pt idx="209">
                  <c:v>0.34346199999999999</c:v>
                </c:pt>
                <c:pt idx="210">
                  <c:v>0.34060000000000001</c:v>
                </c:pt>
                <c:pt idx="211">
                  <c:v>0.31355499999999997</c:v>
                </c:pt>
                <c:pt idx="212">
                  <c:v>0.274613</c:v>
                </c:pt>
                <c:pt idx="213">
                  <c:v>0.24188399999999999</c:v>
                </c:pt>
                <c:pt idx="214">
                  <c:v>0.23350199999999999</c:v>
                </c:pt>
                <c:pt idx="215">
                  <c:v>0.26089299999999999</c:v>
                </c:pt>
                <c:pt idx="216">
                  <c:v>0.32517000000000001</c:v>
                </c:pt>
                <c:pt idx="217">
                  <c:v>0.41691800000000001</c:v>
                </c:pt>
                <c:pt idx="218">
                  <c:v>0.52069799999999999</c:v>
                </c:pt>
                <c:pt idx="219">
                  <c:v>0.62324999999999997</c:v>
                </c:pt>
                <c:pt idx="220">
                  <c:v>0.71769300000000003</c:v>
                </c:pt>
                <c:pt idx="221">
                  <c:v>0.80156400000000005</c:v>
                </c:pt>
                <c:pt idx="222">
                  <c:v>0.87435799999999997</c:v>
                </c:pt>
                <c:pt idx="223">
                  <c:v>0.93569599999999997</c:v>
                </c:pt>
                <c:pt idx="224">
                  <c:v>0.98463199999999995</c:v>
                </c:pt>
                <c:pt idx="225">
                  <c:v>1.022043</c:v>
                </c:pt>
                <c:pt idx="226">
                  <c:v>1.0517350000000001</c:v>
                </c:pt>
                <c:pt idx="227">
                  <c:v>1.0768629999999999</c:v>
                </c:pt>
                <c:pt idx="228">
                  <c:v>1.096163</c:v>
                </c:pt>
                <c:pt idx="229">
                  <c:v>1.105775</c:v>
                </c:pt>
                <c:pt idx="230">
                  <c:v>1.10423</c:v>
                </c:pt>
                <c:pt idx="231">
                  <c:v>1.0954189999999999</c:v>
                </c:pt>
                <c:pt idx="232">
                  <c:v>1.0892040000000001</c:v>
                </c:pt>
                <c:pt idx="233">
                  <c:v>1.0986279999999999</c:v>
                </c:pt>
                <c:pt idx="234">
                  <c:v>1.1346849999999999</c:v>
                </c:pt>
                <c:pt idx="235">
                  <c:v>1.2022740000000001</c:v>
                </c:pt>
                <c:pt idx="236">
                  <c:v>1.2975829999999999</c:v>
                </c:pt>
                <c:pt idx="237">
                  <c:v>1.4088020000000001</c:v>
                </c:pt>
                <c:pt idx="238">
                  <c:v>1.5218100000000001</c:v>
                </c:pt>
                <c:pt idx="239">
                  <c:v>1.6245780000000001</c:v>
                </c:pt>
                <c:pt idx="240">
                  <c:v>1.708043</c:v>
                </c:pt>
                <c:pt idx="241">
                  <c:v>1.767598</c:v>
                </c:pt>
                <c:pt idx="242">
                  <c:v>1.8041259999999999</c:v>
                </c:pt>
                <c:pt idx="243">
                  <c:v>1.823224</c:v>
                </c:pt>
                <c:pt idx="244">
                  <c:v>1.833887</c:v>
                </c:pt>
                <c:pt idx="245">
                  <c:v>1.845353</c:v>
                </c:pt>
                <c:pt idx="246">
                  <c:v>1.8629070000000001</c:v>
                </c:pt>
                <c:pt idx="247">
                  <c:v>1.8871979999999999</c:v>
                </c:pt>
                <c:pt idx="248">
                  <c:v>1.9162060000000001</c:v>
                </c:pt>
                <c:pt idx="249">
                  <c:v>1.9460580000000001</c:v>
                </c:pt>
                <c:pt idx="250">
                  <c:v>1.972477</c:v>
                </c:pt>
                <c:pt idx="251">
                  <c:v>1.9935309999999999</c:v>
                </c:pt>
                <c:pt idx="252">
                  <c:v>2.0100099999999999</c:v>
                </c:pt>
                <c:pt idx="253">
                  <c:v>2.024356</c:v>
                </c:pt>
                <c:pt idx="254">
                  <c:v>2.0413790000000001</c:v>
                </c:pt>
                <c:pt idx="255">
                  <c:v>2.067145</c:v>
                </c:pt>
                <c:pt idx="256">
                  <c:v>2.1046490000000002</c:v>
                </c:pt>
                <c:pt idx="257">
                  <c:v>2.1518259999999998</c:v>
                </c:pt>
                <c:pt idx="258">
                  <c:v>2.2019410000000001</c:v>
                </c:pt>
                <c:pt idx="259">
                  <c:v>2.2450519999999998</c:v>
                </c:pt>
                <c:pt idx="260">
                  <c:v>2.2728100000000002</c:v>
                </c:pt>
                <c:pt idx="261">
                  <c:v>2.283118</c:v>
                </c:pt>
                <c:pt idx="262">
                  <c:v>2.280062</c:v>
                </c:pt>
                <c:pt idx="263">
                  <c:v>2.2706430000000002</c:v>
                </c:pt>
                <c:pt idx="264">
                  <c:v>2.2618610000000001</c:v>
                </c:pt>
                <c:pt idx="265">
                  <c:v>2.2588010000000001</c:v>
                </c:pt>
                <c:pt idx="266">
                  <c:v>2.2643450000000001</c:v>
                </c:pt>
                <c:pt idx="267">
                  <c:v>2.2815479999999999</c:v>
                </c:pt>
                <c:pt idx="268">
                  <c:v>2.313269</c:v>
                </c:pt>
                <c:pt idx="269">
                  <c:v>2.3570280000000001</c:v>
                </c:pt>
                <c:pt idx="270">
                  <c:v>2.4039489999999999</c:v>
                </c:pt>
                <c:pt idx="271">
                  <c:v>2.4436010000000001</c:v>
                </c:pt>
                <c:pt idx="272">
                  <c:v>2.46868</c:v>
                </c:pt>
                <c:pt idx="273">
                  <c:v>2.4783940000000002</c:v>
                </c:pt>
                <c:pt idx="274">
                  <c:v>2.4788250000000001</c:v>
                </c:pt>
                <c:pt idx="275">
                  <c:v>2.4783149999999998</c:v>
                </c:pt>
                <c:pt idx="276">
                  <c:v>2.4828779999999999</c:v>
                </c:pt>
                <c:pt idx="277">
                  <c:v>2.4952329999999998</c:v>
                </c:pt>
                <c:pt idx="278">
                  <c:v>2.5147379999999999</c:v>
                </c:pt>
                <c:pt idx="279">
                  <c:v>2.5375920000000001</c:v>
                </c:pt>
                <c:pt idx="280">
                  <c:v>2.5582020000000001</c:v>
                </c:pt>
                <c:pt idx="281">
                  <c:v>2.5702799999999999</c:v>
                </c:pt>
                <c:pt idx="282">
                  <c:v>2.5685210000000001</c:v>
                </c:pt>
                <c:pt idx="283">
                  <c:v>2.5518320000000001</c:v>
                </c:pt>
                <c:pt idx="284">
                  <c:v>2.525163</c:v>
                </c:pt>
                <c:pt idx="285">
                  <c:v>2.4977140000000002</c:v>
                </c:pt>
                <c:pt idx="286">
                  <c:v>2.479425</c:v>
                </c:pt>
                <c:pt idx="287">
                  <c:v>2.4771679999999998</c:v>
                </c:pt>
                <c:pt idx="288">
                  <c:v>2.4919639999999998</c:v>
                </c:pt>
                <c:pt idx="289">
                  <c:v>2.5198659999999999</c:v>
                </c:pt>
                <c:pt idx="290">
                  <c:v>2.5536150000000002</c:v>
                </c:pt>
                <c:pt idx="291">
                  <c:v>2.5836700000000001</c:v>
                </c:pt>
                <c:pt idx="292">
                  <c:v>2.60175</c:v>
                </c:pt>
                <c:pt idx="293">
                  <c:v>2.6042770000000002</c:v>
                </c:pt>
                <c:pt idx="294">
                  <c:v>2.5927180000000001</c:v>
                </c:pt>
                <c:pt idx="295">
                  <c:v>2.57192</c:v>
                </c:pt>
                <c:pt idx="296">
                  <c:v>2.5475669999999999</c:v>
                </c:pt>
                <c:pt idx="297">
                  <c:v>2.5241920000000002</c:v>
                </c:pt>
                <c:pt idx="298">
                  <c:v>2.5042049999999998</c:v>
                </c:pt>
                <c:pt idx="299">
                  <c:v>2.4870920000000001</c:v>
                </c:pt>
                <c:pt idx="300">
                  <c:v>2.4688140000000001</c:v>
                </c:pt>
                <c:pt idx="301">
                  <c:v>2.4425720000000002</c:v>
                </c:pt>
                <c:pt idx="302">
                  <c:v>2.4022000000000001</c:v>
                </c:pt>
                <c:pt idx="303">
                  <c:v>2.3463189999999998</c:v>
                </c:pt>
                <c:pt idx="304">
                  <c:v>2.2795429999999999</c:v>
                </c:pt>
                <c:pt idx="305">
                  <c:v>2.2102050000000002</c:v>
                </c:pt>
                <c:pt idx="306">
                  <c:v>2.1467049999999999</c:v>
                </c:pt>
                <c:pt idx="307">
                  <c:v>2.0952549999999999</c:v>
                </c:pt>
                <c:pt idx="308">
                  <c:v>2.0601159999999998</c:v>
                </c:pt>
                <c:pt idx="309">
                  <c:v>2.043085</c:v>
                </c:pt>
                <c:pt idx="310">
                  <c:v>2.0405069999999998</c:v>
                </c:pt>
                <c:pt idx="311">
                  <c:v>2.0432039999999998</c:v>
                </c:pt>
                <c:pt idx="312">
                  <c:v>2.0406170000000001</c:v>
                </c:pt>
                <c:pt idx="313">
                  <c:v>2.0243470000000001</c:v>
                </c:pt>
                <c:pt idx="314">
                  <c:v>1.9912190000000001</c:v>
                </c:pt>
                <c:pt idx="315">
                  <c:v>1.9447179999999999</c:v>
                </c:pt>
                <c:pt idx="316">
                  <c:v>1.891494</c:v>
                </c:pt>
                <c:pt idx="317">
                  <c:v>1.8369979999999999</c:v>
                </c:pt>
                <c:pt idx="318">
                  <c:v>1.7843290000000001</c:v>
                </c:pt>
                <c:pt idx="319">
                  <c:v>1.7340249999999999</c:v>
                </c:pt>
                <c:pt idx="320">
                  <c:v>1.684301</c:v>
                </c:pt>
                <c:pt idx="321">
                  <c:v>1.632944</c:v>
                </c:pt>
                <c:pt idx="322">
                  <c:v>1.578427</c:v>
                </c:pt>
                <c:pt idx="323">
                  <c:v>1.519398</c:v>
                </c:pt>
                <c:pt idx="324">
                  <c:v>1.454596</c:v>
                </c:pt>
                <c:pt idx="325">
                  <c:v>1.384225</c:v>
                </c:pt>
                <c:pt idx="326">
                  <c:v>1.3121179999999999</c:v>
                </c:pt>
                <c:pt idx="327">
                  <c:v>1.245482</c:v>
                </c:pt>
                <c:pt idx="328">
                  <c:v>1.1909419999999999</c:v>
                </c:pt>
                <c:pt idx="329">
                  <c:v>1.150547</c:v>
                </c:pt>
                <c:pt idx="330">
                  <c:v>1.120997</c:v>
                </c:pt>
                <c:pt idx="331">
                  <c:v>1.0950979999999999</c:v>
                </c:pt>
                <c:pt idx="332">
                  <c:v>1.0642640000000001</c:v>
                </c:pt>
                <c:pt idx="333">
                  <c:v>1.022251</c:v>
                </c:pt>
                <c:pt idx="334">
                  <c:v>0.96687400000000001</c:v>
                </c:pt>
                <c:pt idx="335">
                  <c:v>0.89900899999999995</c:v>
                </c:pt>
                <c:pt idx="336">
                  <c:v>0.82252499999999995</c:v>
                </c:pt>
                <c:pt idx="337">
                  <c:v>0.74416499999999997</c:v>
                </c:pt>
                <c:pt idx="338">
                  <c:v>0.67152500000000004</c:v>
                </c:pt>
                <c:pt idx="339">
                  <c:v>0.61077999999999999</c:v>
                </c:pt>
                <c:pt idx="340">
                  <c:v>0.56461499999999998</c:v>
                </c:pt>
                <c:pt idx="341">
                  <c:v>0.53130200000000005</c:v>
                </c:pt>
                <c:pt idx="342">
                  <c:v>0.50627100000000003</c:v>
                </c:pt>
                <c:pt idx="343">
                  <c:v>0.484429</c:v>
                </c:pt>
                <c:pt idx="344">
                  <c:v>0.461036</c:v>
                </c:pt>
                <c:pt idx="345">
                  <c:v>0.43213800000000002</c:v>
                </c:pt>
                <c:pt idx="346">
                  <c:v>0.39624500000000001</c:v>
                </c:pt>
                <c:pt idx="347">
                  <c:v>0.35460999999999998</c:v>
                </c:pt>
                <c:pt idx="348">
                  <c:v>0.309639</c:v>
                </c:pt>
                <c:pt idx="349">
                  <c:v>0.26430799999999999</c:v>
                </c:pt>
                <c:pt idx="350">
                  <c:v>0.22129199999999999</c:v>
                </c:pt>
                <c:pt idx="351">
                  <c:v>0.18146000000000001</c:v>
                </c:pt>
                <c:pt idx="352">
                  <c:v>0.14338100000000001</c:v>
                </c:pt>
                <c:pt idx="353">
                  <c:v>0.104367</c:v>
                </c:pt>
                <c:pt idx="354">
                  <c:v>6.2114000000000003E-2</c:v>
                </c:pt>
                <c:pt idx="355">
                  <c:v>1.6011000000000001E-2</c:v>
                </c:pt>
                <c:pt idx="356">
                  <c:v>-3.1875000000000001E-2</c:v>
                </c:pt>
                <c:pt idx="357">
                  <c:v>-7.7269000000000004E-2</c:v>
                </c:pt>
                <c:pt idx="358">
                  <c:v>-0.11518399999999999</c:v>
                </c:pt>
                <c:pt idx="359">
                  <c:v>-0.14135</c:v>
                </c:pt>
                <c:pt idx="360">
                  <c:v>-0.15359999999999999</c:v>
                </c:pt>
                <c:pt idx="361">
                  <c:v>-0.152505</c:v>
                </c:pt>
                <c:pt idx="362">
                  <c:v>-0.14092299999999999</c:v>
                </c:pt>
                <c:pt idx="363">
                  <c:v>-0.123476</c:v>
                </c:pt>
                <c:pt idx="364">
                  <c:v>-0.106922</c:v>
                </c:pt>
                <c:pt idx="365">
                  <c:v>-9.8788000000000001E-2</c:v>
                </c:pt>
                <c:pt idx="366">
                  <c:v>-0.103631</c:v>
                </c:pt>
                <c:pt idx="367">
                  <c:v>-0.12131500000000001</c:v>
                </c:pt>
                <c:pt idx="368">
                  <c:v>-0.14780199999999999</c:v>
                </c:pt>
                <c:pt idx="369">
                  <c:v>-0.177041</c:v>
                </c:pt>
                <c:pt idx="370">
                  <c:v>-0.20391100000000001</c:v>
                </c:pt>
                <c:pt idx="371">
                  <c:v>-0.22584699999999999</c:v>
                </c:pt>
                <c:pt idx="372">
                  <c:v>-0.24218300000000001</c:v>
                </c:pt>
                <c:pt idx="373">
                  <c:v>-0.25364399999999998</c:v>
                </c:pt>
                <c:pt idx="374">
                  <c:v>-0.26193499999999997</c:v>
                </c:pt>
                <c:pt idx="375">
                  <c:v>-0.26871299999999998</c:v>
                </c:pt>
                <c:pt idx="376">
                  <c:v>-0.275447</c:v>
                </c:pt>
                <c:pt idx="377">
                  <c:v>-0.28332000000000002</c:v>
                </c:pt>
                <c:pt idx="378">
                  <c:v>-0.29258699999999999</c:v>
                </c:pt>
                <c:pt idx="379">
                  <c:v>-0.302423</c:v>
                </c:pt>
                <c:pt idx="380">
                  <c:v>-0.31105699999999997</c:v>
                </c:pt>
                <c:pt idx="381">
                  <c:v>-0.31672299999999998</c:v>
                </c:pt>
                <c:pt idx="382">
                  <c:v>-0.31912400000000002</c:v>
                </c:pt>
                <c:pt idx="383">
                  <c:v>-0.31953799999999999</c:v>
                </c:pt>
                <c:pt idx="384">
                  <c:v>-0.32019799999999998</c:v>
                </c:pt>
                <c:pt idx="385">
                  <c:v>-0.32387899999999997</c:v>
                </c:pt>
                <c:pt idx="386">
                  <c:v>-0.33203899999999997</c:v>
                </c:pt>
                <c:pt idx="387">
                  <c:v>-0.34366400000000003</c:v>
                </c:pt>
                <c:pt idx="388">
                  <c:v>-0.35685699999999998</c:v>
                </c:pt>
                <c:pt idx="389">
                  <c:v>-0.36937399999999998</c:v>
                </c:pt>
                <c:pt idx="390">
                  <c:v>-0.37775399999999998</c:v>
                </c:pt>
                <c:pt idx="391">
                  <c:v>-0.37813400000000003</c:v>
                </c:pt>
                <c:pt idx="392">
                  <c:v>-0.36887999999999999</c:v>
                </c:pt>
                <c:pt idx="393">
                  <c:v>-0.35192600000000002</c:v>
                </c:pt>
                <c:pt idx="394">
                  <c:v>-0.33113300000000001</c:v>
                </c:pt>
                <c:pt idx="395">
                  <c:v>-0.31033699999999997</c:v>
                </c:pt>
                <c:pt idx="396">
                  <c:v>-0.29240899999999997</c:v>
                </c:pt>
                <c:pt idx="397">
                  <c:v>-0.278914</c:v>
                </c:pt>
                <c:pt idx="398">
                  <c:v>-0.27033200000000002</c:v>
                </c:pt>
                <c:pt idx="399">
                  <c:v>-0.266009</c:v>
                </c:pt>
                <c:pt idx="400">
                  <c:v>-0.26449299999999998</c:v>
                </c:pt>
                <c:pt idx="401">
                  <c:v>-0.26473200000000002</c:v>
                </c:pt>
                <c:pt idx="402">
                  <c:v>-0.26599499999999998</c:v>
                </c:pt>
                <c:pt idx="403">
                  <c:v>-0.26683099999999998</c:v>
                </c:pt>
                <c:pt idx="404">
                  <c:v>-0.26558900000000002</c:v>
                </c:pt>
                <c:pt idx="405">
                  <c:v>-0.26165699999999997</c:v>
                </c:pt>
                <c:pt idx="406">
                  <c:v>-0.25540600000000002</c:v>
                </c:pt>
                <c:pt idx="407">
                  <c:v>-0.247276</c:v>
                </c:pt>
                <c:pt idx="408">
                  <c:v>-0.23649200000000001</c:v>
                </c:pt>
                <c:pt idx="409">
                  <c:v>-0.220662</c:v>
                </c:pt>
                <c:pt idx="410">
                  <c:v>-0.19756899999999999</c:v>
                </c:pt>
                <c:pt idx="411">
                  <c:v>-0.166935</c:v>
                </c:pt>
                <c:pt idx="412">
                  <c:v>-0.13036</c:v>
                </c:pt>
                <c:pt idx="413">
                  <c:v>-9.0523000000000006E-2</c:v>
                </c:pt>
                <c:pt idx="414">
                  <c:v>-5.0463000000000001E-2</c:v>
                </c:pt>
                <c:pt idx="415">
                  <c:v>-1.2831E-2</c:v>
                </c:pt>
                <c:pt idx="416">
                  <c:v>2.1024999999999999E-2</c:v>
                </c:pt>
                <c:pt idx="417">
                  <c:v>5.1332000000000003E-2</c:v>
                </c:pt>
                <c:pt idx="418">
                  <c:v>7.8611E-2</c:v>
                </c:pt>
                <c:pt idx="419">
                  <c:v>0.10283</c:v>
                </c:pt>
                <c:pt idx="420">
                  <c:v>0.124957</c:v>
                </c:pt>
                <c:pt idx="421">
                  <c:v>0.148114</c:v>
                </c:pt>
                <c:pt idx="422">
                  <c:v>0.17530299999999999</c:v>
                </c:pt>
                <c:pt idx="423">
                  <c:v>0.206536</c:v>
                </c:pt>
                <c:pt idx="424">
                  <c:v>0.23951900000000001</c:v>
                </c:pt>
                <c:pt idx="425">
                  <c:v>0.27249099999999998</c:v>
                </c:pt>
                <c:pt idx="426">
                  <c:v>0.30515199999999998</c:v>
                </c:pt>
                <c:pt idx="427">
                  <c:v>0.33754899999999999</c:v>
                </c:pt>
                <c:pt idx="428">
                  <c:v>0.37001099999999998</c:v>
                </c:pt>
                <c:pt idx="429">
                  <c:v>0.403532</c:v>
                </c:pt>
                <c:pt idx="430">
                  <c:v>0.438863</c:v>
                </c:pt>
                <c:pt idx="431">
                  <c:v>0.47618899999999997</c:v>
                </c:pt>
                <c:pt idx="432">
                  <c:v>0.51602199999999998</c:v>
                </c:pt>
                <c:pt idx="433">
                  <c:v>0.55946499999999999</c:v>
                </c:pt>
                <c:pt idx="434">
                  <c:v>0.60728199999999999</c:v>
                </c:pt>
                <c:pt idx="435">
                  <c:v>0.65898699999999999</c:v>
                </c:pt>
                <c:pt idx="436">
                  <c:v>0.71323999999999999</c:v>
                </c:pt>
                <c:pt idx="437">
                  <c:v>0.76889200000000002</c:v>
                </c:pt>
                <c:pt idx="438">
                  <c:v>0.82529699999999995</c:v>
                </c:pt>
                <c:pt idx="439">
                  <c:v>0.88175000000000003</c:v>
                </c:pt>
                <c:pt idx="440">
                  <c:v>0.93723800000000002</c:v>
                </c:pt>
                <c:pt idx="441">
                  <c:v>0.99108799999999997</c:v>
                </c:pt>
                <c:pt idx="442">
                  <c:v>1.0436179999999999</c:v>
                </c:pt>
                <c:pt idx="443">
                  <c:v>1.0959509999999999</c:v>
                </c:pt>
                <c:pt idx="444">
                  <c:v>1.1487959999999999</c:v>
                </c:pt>
                <c:pt idx="445">
                  <c:v>1.2018450000000001</c:v>
                </c:pt>
                <c:pt idx="446">
                  <c:v>1.2545109999999999</c:v>
                </c:pt>
                <c:pt idx="447">
                  <c:v>1.3058320000000001</c:v>
                </c:pt>
                <c:pt idx="448">
                  <c:v>1.3539429999999999</c:v>
                </c:pt>
                <c:pt idx="449">
                  <c:v>1.397106</c:v>
                </c:pt>
                <c:pt idx="450">
                  <c:v>1.4353320000000001</c:v>
                </c:pt>
                <c:pt idx="451">
                  <c:v>1.47129</c:v>
                </c:pt>
                <c:pt idx="452">
                  <c:v>1.509333</c:v>
                </c:pt>
                <c:pt idx="453">
                  <c:v>1.5524420000000001</c:v>
                </c:pt>
                <c:pt idx="454">
                  <c:v>1.600627</c:v>
                </c:pt>
                <c:pt idx="455">
                  <c:v>1.6523950000000001</c:v>
                </c:pt>
                <c:pt idx="456">
                  <c:v>1.705875</c:v>
                </c:pt>
                <c:pt idx="457">
                  <c:v>1.758262</c:v>
                </c:pt>
                <c:pt idx="458">
                  <c:v>1.8062149999999999</c:v>
                </c:pt>
                <c:pt idx="459">
                  <c:v>1.847404</c:v>
                </c:pt>
                <c:pt idx="460">
                  <c:v>1.8810439999999999</c:v>
                </c:pt>
                <c:pt idx="461">
                  <c:v>1.908293</c:v>
                </c:pt>
                <c:pt idx="462">
                  <c:v>1.932126</c:v>
                </c:pt>
                <c:pt idx="463">
                  <c:v>1.955905</c:v>
                </c:pt>
                <c:pt idx="464">
                  <c:v>1.9824839999999999</c:v>
                </c:pt>
                <c:pt idx="465">
                  <c:v>2.0128409999999999</c:v>
                </c:pt>
                <c:pt idx="466">
                  <c:v>2.0449280000000001</c:v>
                </c:pt>
                <c:pt idx="467">
                  <c:v>2.0752769999999998</c:v>
                </c:pt>
                <c:pt idx="468">
                  <c:v>2.1008279999999999</c:v>
                </c:pt>
                <c:pt idx="469">
                  <c:v>2.1195439999999999</c:v>
                </c:pt>
                <c:pt idx="470">
                  <c:v>2.1314690000000001</c:v>
                </c:pt>
                <c:pt idx="471">
                  <c:v>2.1390910000000001</c:v>
                </c:pt>
                <c:pt idx="472">
                  <c:v>2.14561</c:v>
                </c:pt>
                <c:pt idx="473">
                  <c:v>2.1532399999999998</c:v>
                </c:pt>
                <c:pt idx="474">
                  <c:v>2.1629909999999999</c:v>
                </c:pt>
                <c:pt idx="475">
                  <c:v>2.1752829999999999</c:v>
                </c:pt>
                <c:pt idx="476">
                  <c:v>2.189581</c:v>
                </c:pt>
                <c:pt idx="477">
                  <c:v>2.2030639999999999</c:v>
                </c:pt>
                <c:pt idx="478">
                  <c:v>2.2121680000000001</c:v>
                </c:pt>
                <c:pt idx="479">
                  <c:v>2.2154150000000001</c:v>
                </c:pt>
                <c:pt idx="480">
                  <c:v>2.2137769999999999</c:v>
                </c:pt>
                <c:pt idx="481">
                  <c:v>2.2100330000000001</c:v>
                </c:pt>
                <c:pt idx="482">
                  <c:v>2.2078350000000002</c:v>
                </c:pt>
                <c:pt idx="483">
                  <c:v>2.2104050000000002</c:v>
                </c:pt>
                <c:pt idx="484">
                  <c:v>2.2193520000000002</c:v>
                </c:pt>
                <c:pt idx="485">
                  <c:v>2.2341389999999999</c:v>
                </c:pt>
                <c:pt idx="486">
                  <c:v>2.2531650000000001</c:v>
                </c:pt>
                <c:pt idx="487">
                  <c:v>2.2743760000000002</c:v>
                </c:pt>
                <c:pt idx="488">
                  <c:v>2.2946070000000001</c:v>
                </c:pt>
                <c:pt idx="489">
                  <c:v>2.3102260000000001</c:v>
                </c:pt>
                <c:pt idx="490">
                  <c:v>2.3190080000000002</c:v>
                </c:pt>
                <c:pt idx="491">
                  <c:v>2.321062</c:v>
                </c:pt>
                <c:pt idx="492">
                  <c:v>2.318368</c:v>
                </c:pt>
                <c:pt idx="493">
                  <c:v>2.3140230000000002</c:v>
                </c:pt>
                <c:pt idx="494">
                  <c:v>2.3105980000000002</c:v>
                </c:pt>
                <c:pt idx="495">
                  <c:v>2.3081469999999999</c:v>
                </c:pt>
                <c:pt idx="496">
                  <c:v>2.3047849999999999</c:v>
                </c:pt>
                <c:pt idx="497">
                  <c:v>2.2988170000000001</c:v>
                </c:pt>
                <c:pt idx="498">
                  <c:v>2.2899259999999999</c:v>
                </c:pt>
                <c:pt idx="499">
                  <c:v>2.2791450000000002</c:v>
                </c:pt>
                <c:pt idx="500">
                  <c:v>2.2681209999999998</c:v>
                </c:pt>
                <c:pt idx="501">
                  <c:v>2.2581319999999998</c:v>
                </c:pt>
                <c:pt idx="502">
                  <c:v>2.2495609999999999</c:v>
                </c:pt>
                <c:pt idx="503">
                  <c:v>2.2428319999999999</c:v>
                </c:pt>
                <c:pt idx="504">
                  <c:v>2.2384339999999998</c:v>
                </c:pt>
                <c:pt idx="505">
                  <c:v>2.235541</c:v>
                </c:pt>
                <c:pt idx="506">
                  <c:v>2.2322350000000002</c:v>
                </c:pt>
                <c:pt idx="507">
                  <c:v>2.226461</c:v>
                </c:pt>
                <c:pt idx="508">
                  <c:v>2.2164990000000002</c:v>
                </c:pt>
                <c:pt idx="509">
                  <c:v>2.201749</c:v>
                </c:pt>
                <c:pt idx="510">
                  <c:v>2.1833170000000002</c:v>
                </c:pt>
                <c:pt idx="511">
                  <c:v>2.1632340000000001</c:v>
                </c:pt>
                <c:pt idx="512">
                  <c:v>2.1426120000000002</c:v>
                </c:pt>
                <c:pt idx="513">
                  <c:v>2.1215310000000001</c:v>
                </c:pt>
                <c:pt idx="514">
                  <c:v>2.1003310000000002</c:v>
                </c:pt>
                <c:pt idx="515">
                  <c:v>2.079583</c:v>
                </c:pt>
                <c:pt idx="516">
                  <c:v>2.059866</c:v>
                </c:pt>
                <c:pt idx="517">
                  <c:v>2.0417429999999999</c:v>
                </c:pt>
                <c:pt idx="518">
                  <c:v>2.024915</c:v>
                </c:pt>
                <c:pt idx="519">
                  <c:v>2.0079579999999999</c:v>
                </c:pt>
                <c:pt idx="520">
                  <c:v>1.989193</c:v>
                </c:pt>
                <c:pt idx="521">
                  <c:v>1.9674179999999999</c:v>
                </c:pt>
                <c:pt idx="522">
                  <c:v>1.9419580000000001</c:v>
                </c:pt>
                <c:pt idx="523">
                  <c:v>1.912642</c:v>
                </c:pt>
                <c:pt idx="524">
                  <c:v>1.8799060000000001</c:v>
                </c:pt>
                <c:pt idx="525">
                  <c:v>1.8446640000000001</c:v>
                </c:pt>
                <c:pt idx="526">
                  <c:v>1.808036</c:v>
                </c:pt>
                <c:pt idx="527">
                  <c:v>1.7709280000000001</c:v>
                </c:pt>
                <c:pt idx="528">
                  <c:v>1.734011</c:v>
                </c:pt>
                <c:pt idx="529">
                  <c:v>1.698175</c:v>
                </c:pt>
                <c:pt idx="530">
                  <c:v>1.664064</c:v>
                </c:pt>
                <c:pt idx="531">
                  <c:v>1.6314500000000001</c:v>
                </c:pt>
                <c:pt idx="532">
                  <c:v>1.599464</c:v>
                </c:pt>
                <c:pt idx="533">
                  <c:v>1.5670409999999999</c:v>
                </c:pt>
                <c:pt idx="534">
                  <c:v>1.5341720000000001</c:v>
                </c:pt>
                <c:pt idx="535">
                  <c:v>1.5018830000000001</c:v>
                </c:pt>
                <c:pt idx="536">
                  <c:v>1.4706440000000001</c:v>
                </c:pt>
                <c:pt idx="537">
                  <c:v>1.4405250000000001</c:v>
                </c:pt>
                <c:pt idx="538">
                  <c:v>1.4116329999999999</c:v>
                </c:pt>
                <c:pt idx="539">
                  <c:v>1.3835059999999999</c:v>
                </c:pt>
                <c:pt idx="540">
                  <c:v>1.3544659999999999</c:v>
                </c:pt>
                <c:pt idx="541">
                  <c:v>1.3218270000000001</c:v>
                </c:pt>
                <c:pt idx="542">
                  <c:v>1.28331</c:v>
                </c:pt>
                <c:pt idx="543">
                  <c:v>1.2378400000000001</c:v>
                </c:pt>
                <c:pt idx="544">
                  <c:v>1.186059</c:v>
                </c:pt>
                <c:pt idx="545">
                  <c:v>1.1308929999999999</c:v>
                </c:pt>
                <c:pt idx="546">
                  <c:v>1.076325</c:v>
                </c:pt>
                <c:pt idx="547">
                  <c:v>1.0253060000000001</c:v>
                </c:pt>
                <c:pt idx="548">
                  <c:v>0.97831500000000005</c:v>
                </c:pt>
                <c:pt idx="549">
                  <c:v>0.933504</c:v>
                </c:pt>
                <c:pt idx="550">
                  <c:v>0.88822000000000001</c:v>
                </c:pt>
                <c:pt idx="551">
                  <c:v>0.84035400000000005</c:v>
                </c:pt>
                <c:pt idx="552">
                  <c:v>0.78932899999999995</c:v>
                </c:pt>
                <c:pt idx="553">
                  <c:v>0.73650599999999999</c:v>
                </c:pt>
                <c:pt idx="554">
                  <c:v>0.68452599999999997</c:v>
                </c:pt>
                <c:pt idx="555">
                  <c:v>0.63593999999999995</c:v>
                </c:pt>
                <c:pt idx="556">
                  <c:v>0.59220700000000004</c:v>
                </c:pt>
                <c:pt idx="557">
                  <c:v>0.55358600000000002</c:v>
                </c:pt>
                <c:pt idx="558">
                  <c:v>0.51940399999999998</c:v>
                </c:pt>
                <c:pt idx="559">
                  <c:v>0.488062</c:v>
                </c:pt>
                <c:pt idx="560">
                  <c:v>0.457486</c:v>
                </c:pt>
                <c:pt idx="561">
                  <c:v>0.42629299999999998</c:v>
                </c:pt>
                <c:pt idx="562">
                  <c:v>0.39399099999999998</c:v>
                </c:pt>
                <c:pt idx="563">
                  <c:v>0.360593</c:v>
                </c:pt>
                <c:pt idx="564">
                  <c:v>0.3266</c:v>
                </c:pt>
                <c:pt idx="565">
                  <c:v>0.293236</c:v>
                </c:pt>
                <c:pt idx="566">
                  <c:v>0.26224999999999998</c:v>
                </c:pt>
                <c:pt idx="567">
                  <c:v>0.23455799999999999</c:v>
                </c:pt>
                <c:pt idx="568">
                  <c:v>0.210088</c:v>
                </c:pt>
                <c:pt idx="569">
                  <c:v>0.18807499999999999</c:v>
                </c:pt>
                <c:pt idx="570">
                  <c:v>0.16602700000000001</c:v>
                </c:pt>
                <c:pt idx="571">
                  <c:v>0.14094699999999999</c:v>
                </c:pt>
                <c:pt idx="572">
                  <c:v>0.11186400000000001</c:v>
                </c:pt>
                <c:pt idx="573">
                  <c:v>7.9998E-2</c:v>
                </c:pt>
                <c:pt idx="574">
                  <c:v>4.7605000000000001E-2</c:v>
                </c:pt>
                <c:pt idx="575">
                  <c:v>1.7118999999999999E-2</c:v>
                </c:pt>
                <c:pt idx="576">
                  <c:v>-9.2610000000000001E-3</c:v>
                </c:pt>
                <c:pt idx="577">
                  <c:v>-3.0582999999999999E-2</c:v>
                </c:pt>
                <c:pt idx="578">
                  <c:v>-4.7775999999999999E-2</c:v>
                </c:pt>
                <c:pt idx="579">
                  <c:v>-6.2403E-2</c:v>
                </c:pt>
                <c:pt idx="580">
                  <c:v>-7.5523000000000007E-2</c:v>
                </c:pt>
                <c:pt idx="581">
                  <c:v>-8.7822999999999998E-2</c:v>
                </c:pt>
                <c:pt idx="582">
                  <c:v>-9.9278000000000005E-2</c:v>
                </c:pt>
                <c:pt idx="583">
                  <c:v>-0.10895000000000001</c:v>
                </c:pt>
                <c:pt idx="584">
                  <c:v>-0.11620800000000001</c:v>
                </c:pt>
                <c:pt idx="585">
                  <c:v>-0.121367</c:v>
                </c:pt>
                <c:pt idx="586">
                  <c:v>-0.12559600000000001</c:v>
                </c:pt>
                <c:pt idx="587">
                  <c:v>-0.130686</c:v>
                </c:pt>
                <c:pt idx="588">
                  <c:v>-0.13782700000000001</c:v>
                </c:pt>
                <c:pt idx="589">
                  <c:v>-0.14702200000000001</c:v>
                </c:pt>
                <c:pt idx="590">
                  <c:v>-0.157692</c:v>
                </c:pt>
                <c:pt idx="591">
                  <c:v>-0.16925799999999999</c:v>
                </c:pt>
                <c:pt idx="592">
                  <c:v>-0.18126800000000001</c:v>
                </c:pt>
                <c:pt idx="593">
                  <c:v>-0.19262299999999999</c:v>
                </c:pt>
                <c:pt idx="594">
                  <c:v>-0.20194500000000001</c:v>
                </c:pt>
                <c:pt idx="595">
                  <c:v>-0.209485</c:v>
                </c:pt>
                <c:pt idx="596">
                  <c:v>-0.21670800000000001</c:v>
                </c:pt>
                <c:pt idx="597">
                  <c:v>-0.224054</c:v>
                </c:pt>
                <c:pt idx="598">
                  <c:v>-0.23063500000000001</c:v>
                </c:pt>
                <c:pt idx="599">
                  <c:v>-0.235655</c:v>
                </c:pt>
                <c:pt idx="600">
                  <c:v>-0.23874699999999999</c:v>
                </c:pt>
                <c:pt idx="601">
                  <c:v>-0.23941299999999999</c:v>
                </c:pt>
                <c:pt idx="602">
                  <c:v>-0.23740600000000001</c:v>
                </c:pt>
                <c:pt idx="603">
                  <c:v>-0.232852</c:v>
                </c:pt>
                <c:pt idx="604">
                  <c:v>-0.226327</c:v>
                </c:pt>
                <c:pt idx="605">
                  <c:v>-0.21911600000000001</c:v>
                </c:pt>
                <c:pt idx="606">
                  <c:v>-0.21240700000000001</c:v>
                </c:pt>
                <c:pt idx="607">
                  <c:v>-0.20655699999999999</c:v>
                </c:pt>
                <c:pt idx="608">
                  <c:v>-0.20061799999999999</c:v>
                </c:pt>
                <c:pt idx="609">
                  <c:v>-0.19281899999999999</c:v>
                </c:pt>
                <c:pt idx="610">
                  <c:v>-0.18210000000000001</c:v>
                </c:pt>
                <c:pt idx="611">
                  <c:v>-0.16820299999999999</c:v>
                </c:pt>
                <c:pt idx="612">
                  <c:v>-0.15090700000000001</c:v>
                </c:pt>
                <c:pt idx="613">
                  <c:v>-0.130275</c:v>
                </c:pt>
                <c:pt idx="614">
                  <c:v>-0.10741100000000001</c:v>
                </c:pt>
                <c:pt idx="615">
                  <c:v>-8.4397E-2</c:v>
                </c:pt>
                <c:pt idx="616">
                  <c:v>-6.3153000000000001E-2</c:v>
                </c:pt>
                <c:pt idx="617">
                  <c:v>-4.4393000000000002E-2</c:v>
                </c:pt>
                <c:pt idx="618">
                  <c:v>-2.8053999999999999E-2</c:v>
                </c:pt>
                <c:pt idx="619">
                  <c:v>-1.3854E-2</c:v>
                </c:pt>
                <c:pt idx="620">
                  <c:v>-3.97E-4</c:v>
                </c:pt>
                <c:pt idx="621">
                  <c:v>1.4487999999999999E-2</c:v>
                </c:pt>
                <c:pt idx="622">
                  <c:v>3.1440000000000003E-2</c:v>
                </c:pt>
                <c:pt idx="623">
                  <c:v>4.9577999999999997E-2</c:v>
                </c:pt>
                <c:pt idx="624">
                  <c:v>6.9047999999999998E-2</c:v>
                </c:pt>
                <c:pt idx="625">
                  <c:v>9.0824000000000002E-2</c:v>
                </c:pt>
                <c:pt idx="626">
                  <c:v>0.114165</c:v>
                </c:pt>
                <c:pt idx="627">
                  <c:v>0.137188</c:v>
                </c:pt>
                <c:pt idx="628">
                  <c:v>0.159249</c:v>
                </c:pt>
                <c:pt idx="629">
                  <c:v>0.18096799999999999</c:v>
                </c:pt>
                <c:pt idx="630">
                  <c:v>0.203212</c:v>
                </c:pt>
                <c:pt idx="631">
                  <c:v>0.226933</c:v>
                </c:pt>
                <c:pt idx="632">
                  <c:v>0.25265500000000002</c:v>
                </c:pt>
                <c:pt idx="633">
                  <c:v>0.28026499999999999</c:v>
                </c:pt>
                <c:pt idx="634">
                  <c:v>0.30979899999999999</c:v>
                </c:pt>
                <c:pt idx="635">
                  <c:v>0.34071699999999999</c:v>
                </c:pt>
                <c:pt idx="636">
                  <c:v>0.37132900000000002</c:v>
                </c:pt>
                <c:pt idx="637">
                  <c:v>0.40040999999999999</c:v>
                </c:pt>
                <c:pt idx="638">
                  <c:v>0.42794100000000002</c:v>
                </c:pt>
                <c:pt idx="639">
                  <c:v>0.45480799999999999</c:v>
                </c:pt>
                <c:pt idx="640">
                  <c:v>0.48207800000000001</c:v>
                </c:pt>
                <c:pt idx="641">
                  <c:v>0.51029100000000005</c:v>
                </c:pt>
                <c:pt idx="642">
                  <c:v>0.54019799999999996</c:v>
                </c:pt>
                <c:pt idx="643">
                  <c:v>0.57265699999999997</c:v>
                </c:pt>
                <c:pt idx="644">
                  <c:v>0.60768999999999995</c:v>
                </c:pt>
                <c:pt idx="645">
                  <c:v>0.64469699999999996</c:v>
                </c:pt>
                <c:pt idx="646">
                  <c:v>0.68241200000000002</c:v>
                </c:pt>
                <c:pt idx="647">
                  <c:v>0.71887699999999999</c:v>
                </c:pt>
                <c:pt idx="648">
                  <c:v>0.75263000000000002</c:v>
                </c:pt>
                <c:pt idx="649">
                  <c:v>0.78395199999999998</c:v>
                </c:pt>
                <c:pt idx="650">
                  <c:v>0.81512899999999999</c:v>
                </c:pt>
                <c:pt idx="651">
                  <c:v>0.84911000000000003</c:v>
                </c:pt>
                <c:pt idx="652">
                  <c:v>0.88689799999999996</c:v>
                </c:pt>
                <c:pt idx="653">
                  <c:v>0.92679999999999996</c:v>
                </c:pt>
                <c:pt idx="654">
                  <c:v>0.966611</c:v>
                </c:pt>
                <c:pt idx="655">
                  <c:v>1.0052749999999999</c:v>
                </c:pt>
                <c:pt idx="656">
                  <c:v>1.042864</c:v>
                </c:pt>
                <c:pt idx="657">
                  <c:v>1.080441</c:v>
                </c:pt>
                <c:pt idx="658">
                  <c:v>1.119424</c:v>
                </c:pt>
                <c:pt idx="659">
                  <c:v>1.1607229999999999</c:v>
                </c:pt>
                <c:pt idx="660">
                  <c:v>1.204874</c:v>
                </c:pt>
                <c:pt idx="661">
                  <c:v>1.251711</c:v>
                </c:pt>
                <c:pt idx="662">
                  <c:v>1.299736</c:v>
                </c:pt>
                <c:pt idx="663">
                  <c:v>1.3468789999999999</c:v>
                </c:pt>
                <c:pt idx="664">
                  <c:v>1.3911610000000001</c:v>
                </c:pt>
                <c:pt idx="665">
                  <c:v>1.4310130000000001</c:v>
                </c:pt>
                <c:pt idx="666">
                  <c:v>1.466237</c:v>
                </c:pt>
                <c:pt idx="667">
                  <c:v>1.4981709999999999</c:v>
                </c:pt>
                <c:pt idx="668">
                  <c:v>1.5284800000000001</c:v>
                </c:pt>
                <c:pt idx="669">
                  <c:v>1.5577749999999999</c:v>
                </c:pt>
                <c:pt idx="670">
                  <c:v>1.5856349999999999</c:v>
                </c:pt>
                <c:pt idx="671">
                  <c:v>1.611534</c:v>
                </c:pt>
                <c:pt idx="672">
                  <c:v>1.6349009999999999</c:v>
                </c:pt>
                <c:pt idx="673">
                  <c:v>1.6557390000000001</c:v>
                </c:pt>
                <c:pt idx="674">
                  <c:v>1.675481</c:v>
                </c:pt>
                <c:pt idx="675">
                  <c:v>1.695551</c:v>
                </c:pt>
                <c:pt idx="676">
                  <c:v>1.716591</c:v>
                </c:pt>
                <c:pt idx="677">
                  <c:v>1.739795</c:v>
                </c:pt>
                <c:pt idx="678">
                  <c:v>1.766092</c:v>
                </c:pt>
                <c:pt idx="679">
                  <c:v>1.7943519999999999</c:v>
                </c:pt>
                <c:pt idx="680">
                  <c:v>1.8226560000000001</c:v>
                </c:pt>
                <c:pt idx="681">
                  <c:v>1.8498790000000001</c:v>
                </c:pt>
                <c:pt idx="682">
                  <c:v>1.8753200000000001</c:v>
                </c:pt>
                <c:pt idx="683">
                  <c:v>1.898782</c:v>
                </c:pt>
                <c:pt idx="684">
                  <c:v>1.9208829999999999</c:v>
                </c:pt>
                <c:pt idx="685">
                  <c:v>1.9423630000000001</c:v>
                </c:pt>
                <c:pt idx="686">
                  <c:v>1.963708</c:v>
                </c:pt>
                <c:pt idx="687">
                  <c:v>1.9858880000000001</c:v>
                </c:pt>
                <c:pt idx="688">
                  <c:v>2.0097809999999998</c:v>
                </c:pt>
                <c:pt idx="689">
                  <c:v>2.0342030000000002</c:v>
                </c:pt>
                <c:pt idx="690">
                  <c:v>2.0565280000000001</c:v>
                </c:pt>
                <c:pt idx="691">
                  <c:v>2.0748929999999999</c:v>
                </c:pt>
                <c:pt idx="692">
                  <c:v>2.0890550000000001</c:v>
                </c:pt>
                <c:pt idx="693">
                  <c:v>2.1002649999999998</c:v>
                </c:pt>
                <c:pt idx="694">
                  <c:v>2.1103589999999999</c:v>
                </c:pt>
                <c:pt idx="695">
                  <c:v>2.1205310000000002</c:v>
                </c:pt>
                <c:pt idx="696">
                  <c:v>2.1307640000000001</c:v>
                </c:pt>
                <c:pt idx="697">
                  <c:v>2.1407129999999999</c:v>
                </c:pt>
                <c:pt idx="698">
                  <c:v>2.150614</c:v>
                </c:pt>
                <c:pt idx="699">
                  <c:v>2.160698</c:v>
                </c:pt>
                <c:pt idx="700">
                  <c:v>2.170391</c:v>
                </c:pt>
                <c:pt idx="701">
                  <c:v>2.17842</c:v>
                </c:pt>
                <c:pt idx="702">
                  <c:v>2.1843360000000001</c:v>
                </c:pt>
                <c:pt idx="703">
                  <c:v>2.18913</c:v>
                </c:pt>
                <c:pt idx="704">
                  <c:v>2.1936789999999999</c:v>
                </c:pt>
                <c:pt idx="705">
                  <c:v>2.1981920000000001</c:v>
                </c:pt>
                <c:pt idx="706">
                  <c:v>2.203249</c:v>
                </c:pt>
                <c:pt idx="707">
                  <c:v>2.2097289999999998</c:v>
                </c:pt>
                <c:pt idx="708">
                  <c:v>2.2169370000000002</c:v>
                </c:pt>
                <c:pt idx="709">
                  <c:v>2.2225929999999998</c:v>
                </c:pt>
                <c:pt idx="710">
                  <c:v>2.225069</c:v>
                </c:pt>
                <c:pt idx="711">
                  <c:v>2.2234729999999998</c:v>
                </c:pt>
                <c:pt idx="712">
                  <c:v>2.217311</c:v>
                </c:pt>
                <c:pt idx="713">
                  <c:v>2.2075490000000002</c:v>
                </c:pt>
                <c:pt idx="714">
                  <c:v>2.1960500000000001</c:v>
                </c:pt>
                <c:pt idx="715">
                  <c:v>2.1839010000000001</c:v>
                </c:pt>
                <c:pt idx="716">
                  <c:v>2.170509</c:v>
                </c:pt>
                <c:pt idx="717">
                  <c:v>2.154328</c:v>
                </c:pt>
                <c:pt idx="718">
                  <c:v>2.1343139999999998</c:v>
                </c:pt>
                <c:pt idx="719">
                  <c:v>2.1102340000000002</c:v>
                </c:pt>
                <c:pt idx="720">
                  <c:v>2.0828519999999999</c:v>
                </c:pt>
                <c:pt idx="721">
                  <c:v>2.0540129999999999</c:v>
                </c:pt>
                <c:pt idx="722">
                  <c:v>2.0257939999999999</c:v>
                </c:pt>
                <c:pt idx="723">
                  <c:v>1.9998389999999999</c:v>
                </c:pt>
                <c:pt idx="724">
                  <c:v>1.977454</c:v>
                </c:pt>
                <c:pt idx="725">
                  <c:v>1.9593780000000001</c:v>
                </c:pt>
                <c:pt idx="726">
                  <c:v>1.9445159999999999</c:v>
                </c:pt>
                <c:pt idx="727">
                  <c:v>1.930229</c:v>
                </c:pt>
                <c:pt idx="728">
                  <c:v>1.9146639999999999</c:v>
                </c:pt>
                <c:pt idx="729">
                  <c:v>1.8972739999999999</c:v>
                </c:pt>
                <c:pt idx="730">
                  <c:v>1.8781220000000001</c:v>
                </c:pt>
                <c:pt idx="731">
                  <c:v>1.858006</c:v>
                </c:pt>
                <c:pt idx="732">
                  <c:v>1.837642</c:v>
                </c:pt>
                <c:pt idx="733">
                  <c:v>1.816883</c:v>
                </c:pt>
                <c:pt idx="734">
                  <c:v>1.7956030000000001</c:v>
                </c:pt>
                <c:pt idx="735">
                  <c:v>1.7739469999999999</c:v>
                </c:pt>
                <c:pt idx="736">
                  <c:v>1.75132</c:v>
                </c:pt>
                <c:pt idx="737">
                  <c:v>1.7262310000000001</c:v>
                </c:pt>
                <c:pt idx="738">
                  <c:v>1.6976610000000001</c:v>
                </c:pt>
                <c:pt idx="739">
                  <c:v>1.666066</c:v>
                </c:pt>
                <c:pt idx="740">
                  <c:v>1.6331990000000001</c:v>
                </c:pt>
                <c:pt idx="741">
                  <c:v>1.6012930000000001</c:v>
                </c:pt>
                <c:pt idx="742">
                  <c:v>1.5713429999999999</c:v>
                </c:pt>
                <c:pt idx="743">
                  <c:v>1.542788</c:v>
                </c:pt>
                <c:pt idx="744">
                  <c:v>1.5148090000000001</c:v>
                </c:pt>
                <c:pt idx="745">
                  <c:v>1.4864820000000001</c:v>
                </c:pt>
                <c:pt idx="746">
                  <c:v>1.457463</c:v>
                </c:pt>
                <c:pt idx="747">
                  <c:v>1.4284520000000001</c:v>
                </c:pt>
                <c:pt idx="748">
                  <c:v>1.399043</c:v>
                </c:pt>
                <c:pt idx="749">
                  <c:v>1.3669279999999999</c:v>
                </c:pt>
                <c:pt idx="750">
                  <c:v>1.3309120000000001</c:v>
                </c:pt>
                <c:pt idx="751">
                  <c:v>1.29314</c:v>
                </c:pt>
                <c:pt idx="752">
                  <c:v>1.2572369999999999</c:v>
                </c:pt>
                <c:pt idx="753">
                  <c:v>1.2252190000000001</c:v>
                </c:pt>
                <c:pt idx="754">
                  <c:v>1.196142</c:v>
                </c:pt>
                <c:pt idx="755">
                  <c:v>1.1673579999999999</c:v>
                </c:pt>
                <c:pt idx="756">
                  <c:v>1.1368959999999999</c:v>
                </c:pt>
                <c:pt idx="757">
                  <c:v>1.1040509999999999</c:v>
                </c:pt>
                <c:pt idx="758">
                  <c:v>1.0689029999999999</c:v>
                </c:pt>
                <c:pt idx="759">
                  <c:v>1.032176</c:v>
                </c:pt>
                <c:pt idx="760">
                  <c:v>0.99483299999999997</c:v>
                </c:pt>
                <c:pt idx="761">
                  <c:v>0.95771300000000004</c:v>
                </c:pt>
                <c:pt idx="762">
                  <c:v>0.92158099999999998</c:v>
                </c:pt>
                <c:pt idx="763">
                  <c:v>0.88666199999999995</c:v>
                </c:pt>
                <c:pt idx="764">
                  <c:v>0.85179199999999999</c:v>
                </c:pt>
                <c:pt idx="765">
                  <c:v>0.81511100000000003</c:v>
                </c:pt>
                <c:pt idx="766">
                  <c:v>0.77580000000000005</c:v>
                </c:pt>
                <c:pt idx="767">
                  <c:v>0.73479399999999995</c:v>
                </c:pt>
                <c:pt idx="768">
                  <c:v>0.69421999999999995</c:v>
                </c:pt>
                <c:pt idx="769">
                  <c:v>0.65620800000000001</c:v>
                </c:pt>
                <c:pt idx="770">
                  <c:v>0.62212699999999999</c:v>
                </c:pt>
                <c:pt idx="771">
                  <c:v>0.592252</c:v>
                </c:pt>
                <c:pt idx="772">
                  <c:v>0.56576199999999999</c:v>
                </c:pt>
                <c:pt idx="773">
                  <c:v>0.54126799999999997</c:v>
                </c:pt>
                <c:pt idx="774">
                  <c:v>0.51700400000000002</c:v>
                </c:pt>
                <c:pt idx="775">
                  <c:v>0.49114999999999998</c:v>
                </c:pt>
                <c:pt idx="776">
                  <c:v>0.46307199999999998</c:v>
                </c:pt>
                <c:pt idx="777">
                  <c:v>0.433834</c:v>
                </c:pt>
                <c:pt idx="778">
                  <c:v>0.40540799999999999</c:v>
                </c:pt>
                <c:pt idx="779">
                  <c:v>0.37962600000000002</c:v>
                </c:pt>
                <c:pt idx="780">
                  <c:v>0.35752600000000001</c:v>
                </c:pt>
                <c:pt idx="781">
                  <c:v>0.33882299999999999</c:v>
                </c:pt>
                <c:pt idx="782">
                  <c:v>0.32188800000000001</c:v>
                </c:pt>
                <c:pt idx="783">
                  <c:v>0.30504500000000001</c:v>
                </c:pt>
                <c:pt idx="784">
                  <c:v>0.287524</c:v>
                </c:pt>
                <c:pt idx="785">
                  <c:v>0.26938800000000002</c:v>
                </c:pt>
                <c:pt idx="786">
                  <c:v>0.25131199999999998</c:v>
                </c:pt>
                <c:pt idx="787">
                  <c:v>0.23372599999999999</c:v>
                </c:pt>
                <c:pt idx="788">
                  <c:v>0.21627399999999999</c:v>
                </c:pt>
                <c:pt idx="789">
                  <c:v>0.19867199999999999</c:v>
                </c:pt>
                <c:pt idx="790">
                  <c:v>0.18138499999999999</c:v>
                </c:pt>
                <c:pt idx="791">
                  <c:v>0.164634</c:v>
                </c:pt>
                <c:pt idx="792">
                  <c:v>0.14729800000000001</c:v>
                </c:pt>
                <c:pt idx="793">
                  <c:v>0.12779399999999999</c:v>
                </c:pt>
                <c:pt idx="794">
                  <c:v>0.105661</c:v>
                </c:pt>
                <c:pt idx="795">
                  <c:v>8.201E-2</c:v>
                </c:pt>
                <c:pt idx="796">
                  <c:v>5.8834999999999998E-2</c:v>
                </c:pt>
                <c:pt idx="797">
                  <c:v>3.7919000000000001E-2</c:v>
                </c:pt>
                <c:pt idx="798">
                  <c:v>1.9923E-2</c:v>
                </c:pt>
                <c:pt idx="799">
                  <c:v>3.846E-3</c:v>
                </c:pt>
                <c:pt idx="800">
                  <c:v>-1.2292000000000001E-2</c:v>
                </c:pt>
                <c:pt idx="801">
                  <c:v>-2.9530000000000001E-2</c:v>
                </c:pt>
                <c:pt idx="802">
                  <c:v>-4.7400999999999999E-2</c:v>
                </c:pt>
                <c:pt idx="803">
                  <c:v>-6.4695000000000003E-2</c:v>
                </c:pt>
                <c:pt idx="804">
                  <c:v>-7.9836000000000004E-2</c:v>
                </c:pt>
                <c:pt idx="805">
                  <c:v>-9.1513999999999998E-2</c:v>
                </c:pt>
                <c:pt idx="806">
                  <c:v>-9.9137000000000003E-2</c:v>
                </c:pt>
                <c:pt idx="807">
                  <c:v>-0.10302799999999999</c:v>
                </c:pt>
                <c:pt idx="808">
                  <c:v>-0.10467</c:v>
                </c:pt>
                <c:pt idx="809">
                  <c:v>-0.10598399999999999</c:v>
                </c:pt>
                <c:pt idx="810">
                  <c:v>-0.10856300000000001</c:v>
                </c:pt>
                <c:pt idx="811">
                  <c:v>-0.112992</c:v>
                </c:pt>
                <c:pt idx="812">
                  <c:v>-0.11772299999999999</c:v>
                </c:pt>
                <c:pt idx="813">
                  <c:v>-0.120417</c:v>
                </c:pt>
                <c:pt idx="814">
                  <c:v>-0.12081699999999999</c:v>
                </c:pt>
                <c:pt idx="815">
                  <c:v>-0.11995699999999999</c:v>
                </c:pt>
                <c:pt idx="816">
                  <c:v>-0.117738</c:v>
                </c:pt>
                <c:pt idx="817">
                  <c:v>-0.113983</c:v>
                </c:pt>
                <c:pt idx="818">
                  <c:v>-0.10992499999999999</c:v>
                </c:pt>
                <c:pt idx="819">
                  <c:v>-0.106785</c:v>
                </c:pt>
                <c:pt idx="820">
                  <c:v>-0.104669</c:v>
                </c:pt>
                <c:pt idx="821">
                  <c:v>-0.102368</c:v>
                </c:pt>
                <c:pt idx="822">
                  <c:v>-9.7417000000000004E-2</c:v>
                </c:pt>
                <c:pt idx="823">
                  <c:v>-8.7801000000000004E-2</c:v>
                </c:pt>
                <c:pt idx="824">
                  <c:v>-7.3149000000000006E-2</c:v>
                </c:pt>
                <c:pt idx="825">
                  <c:v>-5.4441000000000003E-2</c:v>
                </c:pt>
                <c:pt idx="826">
                  <c:v>-3.3737000000000003E-2</c:v>
                </c:pt>
                <c:pt idx="827">
                  <c:v>-1.3476E-2</c:v>
                </c:pt>
                <c:pt idx="828">
                  <c:v>4.3160000000000004E-3</c:v>
                </c:pt>
                <c:pt idx="829">
                  <c:v>1.8976E-2</c:v>
                </c:pt>
                <c:pt idx="830">
                  <c:v>3.1944E-2</c:v>
                </c:pt>
                <c:pt idx="831">
                  <c:v>4.5946000000000001E-2</c:v>
                </c:pt>
                <c:pt idx="832">
                  <c:v>6.3483999999999999E-2</c:v>
                </c:pt>
                <c:pt idx="833">
                  <c:v>8.5498000000000005E-2</c:v>
                </c:pt>
                <c:pt idx="834">
                  <c:v>0.111008</c:v>
                </c:pt>
                <c:pt idx="835">
                  <c:v>0.13810900000000001</c:v>
                </c:pt>
                <c:pt idx="836">
                  <c:v>0.16436500000000001</c:v>
                </c:pt>
                <c:pt idx="837">
                  <c:v>0.186945</c:v>
                </c:pt>
                <c:pt idx="838">
                  <c:v>0.204538</c:v>
                </c:pt>
                <c:pt idx="839">
                  <c:v>0.21853</c:v>
                </c:pt>
                <c:pt idx="840">
                  <c:v>0.231401</c:v>
                </c:pt>
                <c:pt idx="841">
                  <c:v>0.24517700000000001</c:v>
                </c:pt>
                <c:pt idx="842">
                  <c:v>0.261349</c:v>
                </c:pt>
                <c:pt idx="843">
                  <c:v>0.28081499999999998</c:v>
                </c:pt>
                <c:pt idx="844">
                  <c:v>0.303288</c:v>
                </c:pt>
                <c:pt idx="845">
                  <c:v>0.32729799999999998</c:v>
                </c:pt>
                <c:pt idx="846">
                  <c:v>0.35159800000000002</c:v>
                </c:pt>
                <c:pt idx="847">
                  <c:v>0.37594</c:v>
                </c:pt>
                <c:pt idx="848">
                  <c:v>0.400426</c:v>
                </c:pt>
                <c:pt idx="849">
                  <c:v>0.42565500000000001</c:v>
                </c:pt>
                <c:pt idx="850">
                  <c:v>0.453152</c:v>
                </c:pt>
                <c:pt idx="851">
                  <c:v>0.48461199999999999</c:v>
                </c:pt>
                <c:pt idx="852">
                  <c:v>0.52059699999999998</c:v>
                </c:pt>
                <c:pt idx="853">
                  <c:v>0.55981800000000004</c:v>
                </c:pt>
                <c:pt idx="854">
                  <c:v>0.59967499999999996</c:v>
                </c:pt>
                <c:pt idx="855">
                  <c:v>0.637957</c:v>
                </c:pt>
                <c:pt idx="856">
                  <c:v>0.67388899999999996</c:v>
                </c:pt>
                <c:pt idx="857">
                  <c:v>0.707901</c:v>
                </c:pt>
                <c:pt idx="858">
                  <c:v>0.74129999999999996</c:v>
                </c:pt>
                <c:pt idx="859">
                  <c:v>0.77559199999999995</c:v>
                </c:pt>
                <c:pt idx="860">
                  <c:v>0.81121399999999999</c:v>
                </c:pt>
                <c:pt idx="861">
                  <c:v>0.84699199999999997</c:v>
                </c:pt>
                <c:pt idx="862">
                  <c:v>0.88143000000000005</c:v>
                </c:pt>
                <c:pt idx="863">
                  <c:v>0.91401100000000002</c:v>
                </c:pt>
                <c:pt idx="864">
                  <c:v>0.94525999999999999</c:v>
                </c:pt>
                <c:pt idx="865">
                  <c:v>0.97662700000000002</c:v>
                </c:pt>
                <c:pt idx="866">
                  <c:v>1.00922</c:v>
                </c:pt>
                <c:pt idx="867">
                  <c:v>1.042602</c:v>
                </c:pt>
                <c:pt idx="868">
                  <c:v>1.0758160000000001</c:v>
                </c:pt>
                <c:pt idx="869">
                  <c:v>1.1088150000000001</c:v>
                </c:pt>
                <c:pt idx="870">
                  <c:v>1.1425399999999999</c:v>
                </c:pt>
                <c:pt idx="871">
                  <c:v>1.1775599999999999</c:v>
                </c:pt>
                <c:pt idx="872">
                  <c:v>1.212971</c:v>
                </c:pt>
                <c:pt idx="873">
                  <c:v>1.247482</c:v>
                </c:pt>
                <c:pt idx="874">
                  <c:v>1.2806519999999999</c:v>
                </c:pt>
                <c:pt idx="875">
                  <c:v>1.3126230000000001</c:v>
                </c:pt>
                <c:pt idx="876">
                  <c:v>1.3438380000000001</c:v>
                </c:pt>
                <c:pt idx="877">
                  <c:v>1.375</c:v>
                </c:pt>
                <c:pt idx="878">
                  <c:v>1.406291</c:v>
                </c:pt>
                <c:pt idx="879">
                  <c:v>1.4373260000000001</c:v>
                </c:pt>
                <c:pt idx="880">
                  <c:v>1.468424</c:v>
                </c:pt>
                <c:pt idx="881">
                  <c:v>1.500426</c:v>
                </c:pt>
                <c:pt idx="882">
                  <c:v>1.532802</c:v>
                </c:pt>
                <c:pt idx="883">
                  <c:v>1.562937</c:v>
                </c:pt>
                <c:pt idx="884">
                  <c:v>1.5881940000000001</c:v>
                </c:pt>
                <c:pt idx="885">
                  <c:v>1.6083000000000001</c:v>
                </c:pt>
                <c:pt idx="886">
                  <c:v>1.6249480000000001</c:v>
                </c:pt>
                <c:pt idx="887">
                  <c:v>1.640166</c:v>
                </c:pt>
                <c:pt idx="888">
                  <c:v>1.65568</c:v>
                </c:pt>
                <c:pt idx="889">
                  <c:v>1.6726939999999999</c:v>
                </c:pt>
                <c:pt idx="890">
                  <c:v>1.691468</c:v>
                </c:pt>
                <c:pt idx="891">
                  <c:v>1.7115899999999999</c:v>
                </c:pt>
                <c:pt idx="892">
                  <c:v>1.732318</c:v>
                </c:pt>
                <c:pt idx="893">
                  <c:v>1.7522230000000001</c:v>
                </c:pt>
                <c:pt idx="894">
                  <c:v>1.7696259999999999</c:v>
                </c:pt>
                <c:pt idx="895">
                  <c:v>1.783738</c:v>
                </c:pt>
                <c:pt idx="896">
                  <c:v>1.7952669999999999</c:v>
                </c:pt>
                <c:pt idx="897">
                  <c:v>1.8058339999999999</c:v>
                </c:pt>
                <c:pt idx="898">
                  <c:v>1.8172790000000001</c:v>
                </c:pt>
                <c:pt idx="899">
                  <c:v>1.8313330000000001</c:v>
                </c:pt>
                <c:pt idx="900">
                  <c:v>1.8487100000000001</c:v>
                </c:pt>
                <c:pt idx="901">
                  <c:v>1.8688830000000001</c:v>
                </c:pt>
                <c:pt idx="902">
                  <c:v>1.890666</c:v>
                </c:pt>
                <c:pt idx="903">
                  <c:v>1.9125220000000001</c:v>
                </c:pt>
                <c:pt idx="904">
                  <c:v>1.932628</c:v>
                </c:pt>
                <c:pt idx="905">
                  <c:v>1.949497</c:v>
                </c:pt>
                <c:pt idx="906">
                  <c:v>1.9627760000000001</c:v>
                </c:pt>
                <c:pt idx="907">
                  <c:v>1.9726669999999999</c:v>
                </c:pt>
                <c:pt idx="908">
                  <c:v>1.9797359999999999</c:v>
                </c:pt>
                <c:pt idx="909">
                  <c:v>1.9852209999999999</c:v>
                </c:pt>
                <c:pt idx="910">
                  <c:v>1.990254</c:v>
                </c:pt>
                <c:pt idx="911">
                  <c:v>1.9956769999999999</c:v>
                </c:pt>
                <c:pt idx="912">
                  <c:v>2.0021100000000001</c:v>
                </c:pt>
                <c:pt idx="913">
                  <c:v>2.0093730000000001</c:v>
                </c:pt>
                <c:pt idx="914">
                  <c:v>2.0164399999999998</c:v>
                </c:pt>
                <c:pt idx="915">
                  <c:v>2.0217999999999998</c:v>
                </c:pt>
                <c:pt idx="916">
                  <c:v>2.0241129999999998</c:v>
                </c:pt>
                <c:pt idx="917">
                  <c:v>2.0228869999999999</c:v>
                </c:pt>
                <c:pt idx="918">
                  <c:v>2.018589</c:v>
                </c:pt>
                <c:pt idx="919">
                  <c:v>2.012667</c:v>
                </c:pt>
                <c:pt idx="920">
                  <c:v>2.0070070000000002</c:v>
                </c:pt>
                <c:pt idx="921">
                  <c:v>2.0025080000000002</c:v>
                </c:pt>
                <c:pt idx="922">
                  <c:v>1.9984189999999999</c:v>
                </c:pt>
                <c:pt idx="923">
                  <c:v>1.9934959999999999</c:v>
                </c:pt>
                <c:pt idx="924">
                  <c:v>1.987031</c:v>
                </c:pt>
                <c:pt idx="925">
                  <c:v>1.9786539999999999</c:v>
                </c:pt>
                <c:pt idx="926">
                  <c:v>1.968199</c:v>
                </c:pt>
                <c:pt idx="927">
                  <c:v>1.955962</c:v>
                </c:pt>
                <c:pt idx="928">
                  <c:v>1.9431179999999999</c:v>
                </c:pt>
                <c:pt idx="929">
                  <c:v>1.931357</c:v>
                </c:pt>
                <c:pt idx="930">
                  <c:v>1.9216610000000001</c:v>
                </c:pt>
                <c:pt idx="931">
                  <c:v>1.9142239999999999</c:v>
                </c:pt>
                <c:pt idx="932">
                  <c:v>1.908328</c:v>
                </c:pt>
                <c:pt idx="933">
                  <c:v>1.901791</c:v>
                </c:pt>
                <c:pt idx="934">
                  <c:v>1.892301</c:v>
                </c:pt>
                <c:pt idx="935">
                  <c:v>1.8787210000000001</c:v>
                </c:pt>
                <c:pt idx="936">
                  <c:v>1.8613200000000001</c:v>
                </c:pt>
                <c:pt idx="937">
                  <c:v>1.84151</c:v>
                </c:pt>
                <c:pt idx="938">
                  <c:v>1.8209090000000001</c:v>
                </c:pt>
                <c:pt idx="939">
                  <c:v>1.801061</c:v>
                </c:pt>
                <c:pt idx="940">
                  <c:v>1.7831649999999999</c:v>
                </c:pt>
                <c:pt idx="941">
                  <c:v>1.7674859999999999</c:v>
                </c:pt>
                <c:pt idx="942">
                  <c:v>1.7531410000000001</c:v>
                </c:pt>
                <c:pt idx="943">
                  <c:v>1.738324</c:v>
                </c:pt>
                <c:pt idx="944">
                  <c:v>1.7215450000000001</c:v>
                </c:pt>
                <c:pt idx="945">
                  <c:v>1.702604</c:v>
                </c:pt>
                <c:pt idx="946">
                  <c:v>1.682169</c:v>
                </c:pt>
                <c:pt idx="947">
                  <c:v>1.660863</c:v>
                </c:pt>
                <c:pt idx="948">
                  <c:v>1.639246</c:v>
                </c:pt>
                <c:pt idx="949">
                  <c:v>1.618228</c:v>
                </c:pt>
                <c:pt idx="950">
                  <c:v>1.5988929999999999</c:v>
                </c:pt>
                <c:pt idx="951">
                  <c:v>1.582222</c:v>
                </c:pt>
                <c:pt idx="952">
                  <c:v>1.5678080000000001</c:v>
                </c:pt>
                <c:pt idx="953">
                  <c:v>1.5532250000000001</c:v>
                </c:pt>
                <c:pt idx="954">
                  <c:v>1.5361579999999999</c:v>
                </c:pt>
                <c:pt idx="955">
                  <c:v>1.515854</c:v>
                </c:pt>
                <c:pt idx="956">
                  <c:v>1.4927760000000001</c:v>
                </c:pt>
                <c:pt idx="957">
                  <c:v>1.467797</c:v>
                </c:pt>
                <c:pt idx="958">
                  <c:v>1.441405</c:v>
                </c:pt>
                <c:pt idx="959">
                  <c:v>1.414466</c:v>
                </c:pt>
                <c:pt idx="960">
                  <c:v>1.388055</c:v>
                </c:pt>
                <c:pt idx="961">
                  <c:v>1.3617379999999999</c:v>
                </c:pt>
                <c:pt idx="962">
                  <c:v>1.334192</c:v>
                </c:pt>
                <c:pt idx="963">
                  <c:v>1.304492</c:v>
                </c:pt>
                <c:pt idx="964">
                  <c:v>1.272141</c:v>
                </c:pt>
                <c:pt idx="965">
                  <c:v>1.237325</c:v>
                </c:pt>
                <c:pt idx="966">
                  <c:v>1.201004</c:v>
                </c:pt>
                <c:pt idx="967">
                  <c:v>1.164323</c:v>
                </c:pt>
                <c:pt idx="968">
                  <c:v>1.1281159999999999</c:v>
                </c:pt>
                <c:pt idx="969">
                  <c:v>1.093251</c:v>
                </c:pt>
                <c:pt idx="970">
                  <c:v>1.0605519999999999</c:v>
                </c:pt>
                <c:pt idx="971">
                  <c:v>1.0296590000000001</c:v>
                </c:pt>
                <c:pt idx="972">
                  <c:v>0.99897499999999995</c:v>
                </c:pt>
                <c:pt idx="973">
                  <c:v>0.96682999999999997</c:v>
                </c:pt>
                <c:pt idx="974">
                  <c:v>0.93275200000000003</c:v>
                </c:pt>
                <c:pt idx="975">
                  <c:v>0.89798699999999998</c:v>
                </c:pt>
                <c:pt idx="976">
                  <c:v>0.86467799999999995</c:v>
                </c:pt>
                <c:pt idx="977">
                  <c:v>0.83480100000000002</c:v>
                </c:pt>
                <c:pt idx="978">
                  <c:v>0.80888499999999997</c:v>
                </c:pt>
                <c:pt idx="979">
                  <c:v>0.78513599999999995</c:v>
                </c:pt>
                <c:pt idx="980">
                  <c:v>0.76111099999999998</c:v>
                </c:pt>
                <c:pt idx="981">
                  <c:v>0.73584700000000003</c:v>
                </c:pt>
                <c:pt idx="982">
                  <c:v>0.70948100000000003</c:v>
                </c:pt>
                <c:pt idx="983">
                  <c:v>0.68267500000000003</c:v>
                </c:pt>
                <c:pt idx="984">
                  <c:v>0.65648799999999996</c:v>
                </c:pt>
                <c:pt idx="985">
                  <c:v>0.63122999999999996</c:v>
                </c:pt>
                <c:pt idx="986">
                  <c:v>0.60647099999999998</c:v>
                </c:pt>
                <c:pt idx="987">
                  <c:v>0.58185900000000002</c:v>
                </c:pt>
                <c:pt idx="988">
                  <c:v>0.55681700000000001</c:v>
                </c:pt>
                <c:pt idx="989">
                  <c:v>0.530586</c:v>
                </c:pt>
                <c:pt idx="990">
                  <c:v>0.50289300000000003</c:v>
                </c:pt>
                <c:pt idx="991">
                  <c:v>0.47443200000000002</c:v>
                </c:pt>
                <c:pt idx="992">
                  <c:v>0.44643100000000002</c:v>
                </c:pt>
                <c:pt idx="993">
                  <c:v>0.41989599999999999</c:v>
                </c:pt>
                <c:pt idx="994">
                  <c:v>0.39583800000000002</c:v>
                </c:pt>
                <c:pt idx="995">
                  <c:v>0.37515900000000002</c:v>
                </c:pt>
                <c:pt idx="996">
                  <c:v>0.35805399999999998</c:v>
                </c:pt>
                <c:pt idx="997">
                  <c:v>0.34389500000000001</c:v>
                </c:pt>
                <c:pt idx="998">
                  <c:v>0.33126499999999998</c:v>
                </c:pt>
                <c:pt idx="999">
                  <c:v>0.31800499999999998</c:v>
                </c:pt>
                <c:pt idx="1000">
                  <c:v>0.30191899999999999</c:v>
                </c:pt>
                <c:pt idx="1001">
                  <c:v>0.282499</c:v>
                </c:pt>
                <c:pt idx="1002">
                  <c:v>0.26147500000000001</c:v>
                </c:pt>
                <c:pt idx="1003">
                  <c:v>0.241179</c:v>
                </c:pt>
                <c:pt idx="1004">
                  <c:v>0.222802</c:v>
                </c:pt>
                <c:pt idx="1005">
                  <c:v>0.20621999999999999</c:v>
                </c:pt>
                <c:pt idx="1006">
                  <c:v>0.19110199999999999</c:v>
                </c:pt>
                <c:pt idx="1007">
                  <c:v>0.17732000000000001</c:v>
                </c:pt>
                <c:pt idx="1008">
                  <c:v>0.16429099999999999</c:v>
                </c:pt>
                <c:pt idx="1009">
                  <c:v>0.15091199999999999</c:v>
                </c:pt>
                <c:pt idx="1010">
                  <c:v>0.13581199999999999</c:v>
                </c:pt>
                <c:pt idx="1011">
                  <c:v>0.11780500000000001</c:v>
                </c:pt>
                <c:pt idx="1012">
                  <c:v>9.7464999999999996E-2</c:v>
                </c:pt>
                <c:pt idx="1013">
                  <c:v>7.7617000000000005E-2</c:v>
                </c:pt>
                <c:pt idx="1014">
                  <c:v>6.0962000000000002E-2</c:v>
                </c:pt>
                <c:pt idx="1015">
                  <c:v>4.827E-2</c:v>
                </c:pt>
                <c:pt idx="1016">
                  <c:v>3.8924E-2</c:v>
                </c:pt>
                <c:pt idx="1017">
                  <c:v>3.1593000000000003E-2</c:v>
                </c:pt>
                <c:pt idx="1018">
                  <c:v>2.4948999999999999E-2</c:v>
                </c:pt>
                <c:pt idx="1019">
                  <c:v>1.8416999999999999E-2</c:v>
                </c:pt>
                <c:pt idx="1020">
                  <c:v>1.1547E-2</c:v>
                </c:pt>
                <c:pt idx="1021">
                  <c:v>4.1960000000000001E-3</c:v>
                </c:pt>
                <c:pt idx="1022">
                  <c:v>-2.013E-3</c:v>
                </c:pt>
                <c:pt idx="1023">
                  <c:v>-4.6499999999999996E-3</c:v>
                </c:pt>
                <c:pt idx="1024">
                  <c:v>-2.545E-3</c:v>
                </c:pt>
                <c:pt idx="1025">
                  <c:v>3.8909999999999999E-3</c:v>
                </c:pt>
                <c:pt idx="1026">
                  <c:v>1.2795000000000001E-2</c:v>
                </c:pt>
                <c:pt idx="1027">
                  <c:v>2.154E-2</c:v>
                </c:pt>
                <c:pt idx="1028">
                  <c:v>2.8558E-2</c:v>
                </c:pt>
                <c:pt idx="1029">
                  <c:v>3.4131000000000002E-2</c:v>
                </c:pt>
                <c:pt idx="1030">
                  <c:v>3.9342000000000002E-2</c:v>
                </c:pt>
                <c:pt idx="1031">
                  <c:v>4.5150999999999997E-2</c:v>
                </c:pt>
                <c:pt idx="1032">
                  <c:v>5.2547999999999997E-2</c:v>
                </c:pt>
                <c:pt idx="1033">
                  <c:v>6.2506999999999993E-2</c:v>
                </c:pt>
                <c:pt idx="1034">
                  <c:v>7.5006000000000003E-2</c:v>
                </c:pt>
                <c:pt idx="1035">
                  <c:v>8.8572999999999999E-2</c:v>
                </c:pt>
                <c:pt idx="1036">
                  <c:v>0.101399</c:v>
                </c:pt>
                <c:pt idx="1037">
                  <c:v>0.11235199999999999</c:v>
                </c:pt>
                <c:pt idx="1038">
                  <c:v>0.121379</c:v>
                </c:pt>
                <c:pt idx="1039">
                  <c:v>0.12987899999999999</c:v>
                </c:pt>
                <c:pt idx="1040">
                  <c:v>0.14000799999999999</c:v>
                </c:pt>
                <c:pt idx="1041">
                  <c:v>0.15334800000000001</c:v>
                </c:pt>
                <c:pt idx="1042">
                  <c:v>0.16989599999999999</c:v>
                </c:pt>
                <c:pt idx="1043">
                  <c:v>0.18788299999999999</c:v>
                </c:pt>
                <c:pt idx="1044">
                  <c:v>0.20510400000000001</c:v>
                </c:pt>
                <c:pt idx="1045">
                  <c:v>0.22048899999999999</c:v>
                </c:pt>
                <c:pt idx="1046">
                  <c:v>0.234509</c:v>
                </c:pt>
                <c:pt idx="1047">
                  <c:v>0.24862799999999999</c:v>
                </c:pt>
                <c:pt idx="1048">
                  <c:v>0.26407399999999998</c:v>
                </c:pt>
                <c:pt idx="1049">
                  <c:v>0.280949</c:v>
                </c:pt>
                <c:pt idx="1050">
                  <c:v>0.298981</c:v>
                </c:pt>
                <c:pt idx="1051">
                  <c:v>0.318324</c:v>
                </c:pt>
                <c:pt idx="1052">
                  <c:v>0.33890999999999999</c:v>
                </c:pt>
                <c:pt idx="1053">
                  <c:v>0.35981999999999997</c:v>
                </c:pt>
                <c:pt idx="1054">
                  <c:v>0.379749</c:v>
                </c:pt>
                <c:pt idx="1055">
                  <c:v>0.39781100000000003</c:v>
                </c:pt>
                <c:pt idx="1056">
                  <c:v>0.41431400000000002</c:v>
                </c:pt>
                <c:pt idx="1057">
                  <c:v>0.43080299999999999</c:v>
                </c:pt>
                <c:pt idx="1058">
                  <c:v>0.44890099999999999</c:v>
                </c:pt>
                <c:pt idx="1059">
                  <c:v>0.46973900000000002</c:v>
                </c:pt>
                <c:pt idx="1060">
                  <c:v>0.49405700000000002</c:v>
                </c:pt>
                <c:pt idx="1061">
                  <c:v>0.52149800000000002</c:v>
                </c:pt>
                <c:pt idx="1062">
                  <c:v>0.55029600000000001</c:v>
                </c:pt>
                <c:pt idx="1063">
                  <c:v>0.578434</c:v>
                </c:pt>
                <c:pt idx="1064">
                  <c:v>0.60474600000000001</c:v>
                </c:pt>
                <c:pt idx="1065">
                  <c:v>0.62885199999999997</c:v>
                </c:pt>
                <c:pt idx="1066">
                  <c:v>0.65125299999999997</c:v>
                </c:pt>
                <c:pt idx="1067">
                  <c:v>0.67363799999999996</c:v>
                </c:pt>
                <c:pt idx="1068">
                  <c:v>0.69797299999999995</c:v>
                </c:pt>
                <c:pt idx="1069">
                  <c:v>0.72529399999999999</c:v>
                </c:pt>
                <c:pt idx="1070">
                  <c:v>0.75533300000000003</c:v>
                </c:pt>
                <c:pt idx="1071">
                  <c:v>0.78680099999999997</c:v>
                </c:pt>
                <c:pt idx="1072">
                  <c:v>0.81800700000000004</c:v>
                </c:pt>
                <c:pt idx="1073">
                  <c:v>0.84801499999999996</c:v>
                </c:pt>
                <c:pt idx="1074">
                  <c:v>0.877668</c:v>
                </c:pt>
                <c:pt idx="1075">
                  <c:v>0.90847800000000001</c:v>
                </c:pt>
                <c:pt idx="1076">
                  <c:v>0.94108700000000001</c:v>
                </c:pt>
                <c:pt idx="1077">
                  <c:v>0.975881</c:v>
                </c:pt>
                <c:pt idx="1078">
                  <c:v>1.012866</c:v>
                </c:pt>
                <c:pt idx="1079">
                  <c:v>1.0500719999999999</c:v>
                </c:pt>
                <c:pt idx="1080">
                  <c:v>1.0844959999999999</c:v>
                </c:pt>
                <c:pt idx="1081">
                  <c:v>1.1146389999999999</c:v>
                </c:pt>
                <c:pt idx="1082">
                  <c:v>1.141167</c:v>
                </c:pt>
                <c:pt idx="1083">
                  <c:v>1.165503</c:v>
                </c:pt>
                <c:pt idx="1084">
                  <c:v>1.1887049999999999</c:v>
                </c:pt>
                <c:pt idx="1085">
                  <c:v>1.2120880000000001</c:v>
                </c:pt>
                <c:pt idx="1086">
                  <c:v>1.236658</c:v>
                </c:pt>
                <c:pt idx="1087">
                  <c:v>1.2617449999999999</c:v>
                </c:pt>
                <c:pt idx="1088">
                  <c:v>1.2859609999999999</c:v>
                </c:pt>
                <c:pt idx="1089">
                  <c:v>1.3084480000000001</c:v>
                </c:pt>
                <c:pt idx="1090">
                  <c:v>1.328927</c:v>
                </c:pt>
                <c:pt idx="1091">
                  <c:v>1.3476330000000001</c:v>
                </c:pt>
                <c:pt idx="1092">
                  <c:v>1.365181</c:v>
                </c:pt>
                <c:pt idx="1093">
                  <c:v>1.3823570000000001</c:v>
                </c:pt>
                <c:pt idx="1094">
                  <c:v>1.40011</c:v>
                </c:pt>
                <c:pt idx="1095">
                  <c:v>1.4197690000000001</c:v>
                </c:pt>
                <c:pt idx="1096">
                  <c:v>1.4422429999999999</c:v>
                </c:pt>
                <c:pt idx="1097">
                  <c:v>1.4667190000000001</c:v>
                </c:pt>
                <c:pt idx="1098">
                  <c:v>1.4911369999999999</c:v>
                </c:pt>
                <c:pt idx="1099">
                  <c:v>1.513895</c:v>
                </c:pt>
                <c:pt idx="1100">
                  <c:v>1.5349950000000001</c:v>
                </c:pt>
                <c:pt idx="1101">
                  <c:v>1.5559940000000001</c:v>
                </c:pt>
                <c:pt idx="1102">
                  <c:v>1.578614</c:v>
                </c:pt>
                <c:pt idx="1103">
                  <c:v>1.603102</c:v>
                </c:pt>
                <c:pt idx="1104">
                  <c:v>1.6279999999999999</c:v>
                </c:pt>
                <c:pt idx="1105">
                  <c:v>1.6509609999999999</c:v>
                </c:pt>
                <c:pt idx="1106">
                  <c:v>1.669826</c:v>
                </c:pt>
                <c:pt idx="1107">
                  <c:v>1.684097</c:v>
                </c:pt>
                <c:pt idx="1108">
                  <c:v>1.6956150000000001</c:v>
                </c:pt>
                <c:pt idx="1109">
                  <c:v>1.7071639999999999</c:v>
                </c:pt>
                <c:pt idx="1110">
                  <c:v>1.720397</c:v>
                </c:pt>
                <c:pt idx="1111">
                  <c:v>1.7352369999999999</c:v>
                </c:pt>
                <c:pt idx="1112">
                  <c:v>1.750589</c:v>
                </c:pt>
                <c:pt idx="1113">
                  <c:v>1.765053</c:v>
                </c:pt>
                <c:pt idx="1114">
                  <c:v>1.777344</c:v>
                </c:pt>
                <c:pt idx="1115">
                  <c:v>1.7869189999999999</c:v>
                </c:pt>
                <c:pt idx="1116">
                  <c:v>1.79491</c:v>
                </c:pt>
                <c:pt idx="1117">
                  <c:v>1.80345</c:v>
                </c:pt>
                <c:pt idx="1118">
                  <c:v>1.8134650000000001</c:v>
                </c:pt>
                <c:pt idx="1119">
                  <c:v>1.8250219999999999</c:v>
                </c:pt>
                <c:pt idx="1120">
                  <c:v>1.8390390000000001</c:v>
                </c:pt>
                <c:pt idx="1121">
                  <c:v>1.855445</c:v>
                </c:pt>
                <c:pt idx="1122">
                  <c:v>1.8715930000000001</c:v>
                </c:pt>
                <c:pt idx="1123">
                  <c:v>1.884795</c:v>
                </c:pt>
                <c:pt idx="1124">
                  <c:v>1.8940429999999999</c:v>
                </c:pt>
                <c:pt idx="1125">
                  <c:v>1.8992899999999999</c:v>
                </c:pt>
                <c:pt idx="1126">
                  <c:v>1.901273</c:v>
                </c:pt>
                <c:pt idx="1127">
                  <c:v>1.901589</c:v>
                </c:pt>
                <c:pt idx="1128">
                  <c:v>1.901659</c:v>
                </c:pt>
                <c:pt idx="1129">
                  <c:v>1.9016850000000001</c:v>
                </c:pt>
                <c:pt idx="1130">
                  <c:v>1.9009389999999999</c:v>
                </c:pt>
                <c:pt idx="1131">
                  <c:v>1.8991039999999999</c:v>
                </c:pt>
                <c:pt idx="1132">
                  <c:v>1.896884</c:v>
                </c:pt>
                <c:pt idx="1133">
                  <c:v>1.8947879999999999</c:v>
                </c:pt>
                <c:pt idx="1134">
                  <c:v>1.8917600000000001</c:v>
                </c:pt>
                <c:pt idx="1135">
                  <c:v>1.885777</c:v>
                </c:pt>
                <c:pt idx="1136">
                  <c:v>1.875936</c:v>
                </c:pt>
                <c:pt idx="1137">
                  <c:v>1.8630629999999999</c:v>
                </c:pt>
                <c:pt idx="1138">
                  <c:v>1.8483400000000001</c:v>
                </c:pt>
                <c:pt idx="1139">
                  <c:v>1.8328880000000001</c:v>
                </c:pt>
                <c:pt idx="1140">
                  <c:v>1.81846</c:v>
                </c:pt>
                <c:pt idx="1141">
                  <c:v>1.8070079999999999</c:v>
                </c:pt>
                <c:pt idx="1142">
                  <c:v>1.7990919999999999</c:v>
                </c:pt>
                <c:pt idx="1143">
                  <c:v>1.7934300000000001</c:v>
                </c:pt>
                <c:pt idx="1144">
                  <c:v>1.7886660000000001</c:v>
                </c:pt>
                <c:pt idx="1145">
                  <c:v>1.7849600000000001</c:v>
                </c:pt>
                <c:pt idx="1146">
                  <c:v>1.7827470000000001</c:v>
                </c:pt>
                <c:pt idx="1147">
                  <c:v>1.7808459999999999</c:v>
                </c:pt>
                <c:pt idx="1148">
                  <c:v>1.7773909999999999</c:v>
                </c:pt>
                <c:pt idx="1149">
                  <c:v>1.771096</c:v>
                </c:pt>
                <c:pt idx="1150">
                  <c:v>1.7609779999999999</c:v>
                </c:pt>
                <c:pt idx="1151">
                  <c:v>1.7467029999999999</c:v>
                </c:pt>
                <c:pt idx="1152">
                  <c:v>1.7292829999999999</c:v>
                </c:pt>
                <c:pt idx="1153">
                  <c:v>1.71028</c:v>
                </c:pt>
                <c:pt idx="1154">
                  <c:v>1.690828</c:v>
                </c:pt>
                <c:pt idx="1155">
                  <c:v>1.672037</c:v>
                </c:pt>
                <c:pt idx="1156">
                  <c:v>1.6547529999999999</c:v>
                </c:pt>
                <c:pt idx="1157">
                  <c:v>1.6387160000000001</c:v>
                </c:pt>
                <c:pt idx="1158">
                  <c:v>1.6230800000000001</c:v>
                </c:pt>
                <c:pt idx="1159">
                  <c:v>1.6070979999999999</c:v>
                </c:pt>
                <c:pt idx="1160">
                  <c:v>1.5902430000000001</c:v>
                </c:pt>
                <c:pt idx="1161">
                  <c:v>1.57239</c:v>
                </c:pt>
                <c:pt idx="1162">
                  <c:v>1.5538270000000001</c:v>
                </c:pt>
                <c:pt idx="1163">
                  <c:v>1.5349159999999999</c:v>
                </c:pt>
                <c:pt idx="1164">
                  <c:v>1.5155019999999999</c:v>
                </c:pt>
                <c:pt idx="1165">
                  <c:v>1.4948520000000001</c:v>
                </c:pt>
                <c:pt idx="1166">
                  <c:v>1.4721610000000001</c:v>
                </c:pt>
                <c:pt idx="1167">
                  <c:v>1.4474940000000001</c:v>
                </c:pt>
                <c:pt idx="1168">
                  <c:v>1.421915</c:v>
                </c:pt>
                <c:pt idx="1169">
                  <c:v>1.396299</c:v>
                </c:pt>
                <c:pt idx="1170">
                  <c:v>1.37117</c:v>
                </c:pt>
                <c:pt idx="1171">
                  <c:v>1.346827</c:v>
                </c:pt>
                <c:pt idx="1172">
                  <c:v>1.32281</c:v>
                </c:pt>
                <c:pt idx="1173">
                  <c:v>1.298311</c:v>
                </c:pt>
                <c:pt idx="1174">
                  <c:v>1.2731030000000001</c:v>
                </c:pt>
                <c:pt idx="1175">
                  <c:v>1.2477799999999999</c:v>
                </c:pt>
                <c:pt idx="1176">
                  <c:v>1.223061</c:v>
                </c:pt>
                <c:pt idx="1177">
                  <c:v>1.198426</c:v>
                </c:pt>
                <c:pt idx="1178">
                  <c:v>1.1722140000000001</c:v>
                </c:pt>
                <c:pt idx="1179">
                  <c:v>1.1434150000000001</c:v>
                </c:pt>
                <c:pt idx="1180">
                  <c:v>1.112112</c:v>
                </c:pt>
                <c:pt idx="1181">
                  <c:v>1.0785149999999999</c:v>
                </c:pt>
                <c:pt idx="1182">
                  <c:v>1.0432509999999999</c:v>
                </c:pt>
                <c:pt idx="1183">
                  <c:v>1.0080499999999999</c:v>
                </c:pt>
                <c:pt idx="1184">
                  <c:v>0.97461399999999998</c:v>
                </c:pt>
                <c:pt idx="1185">
                  <c:v>0.94328699999999999</c:v>
                </c:pt>
                <c:pt idx="1186">
                  <c:v>0.91374900000000003</c:v>
                </c:pt>
                <c:pt idx="1187">
                  <c:v>0.88625799999999999</c:v>
                </c:pt>
                <c:pt idx="1188">
                  <c:v>0.861232</c:v>
                </c:pt>
                <c:pt idx="1189">
                  <c:v>0.83870199999999995</c:v>
                </c:pt>
                <c:pt idx="1190">
                  <c:v>0.81792799999999999</c:v>
                </c:pt>
                <c:pt idx="1191">
                  <c:v>0.79682600000000003</c:v>
                </c:pt>
                <c:pt idx="1192">
                  <c:v>0.77368599999999998</c:v>
                </c:pt>
                <c:pt idx="1193">
                  <c:v>0.74871299999999996</c:v>
                </c:pt>
                <c:pt idx="1194">
                  <c:v>0.72289999999999999</c:v>
                </c:pt>
                <c:pt idx="1195">
                  <c:v>0.69691700000000001</c:v>
                </c:pt>
                <c:pt idx="1196">
                  <c:v>0.67122199999999999</c:v>
                </c:pt>
                <c:pt idx="1197">
                  <c:v>0.64691900000000002</c:v>
                </c:pt>
                <c:pt idx="1198">
                  <c:v>0.62524000000000002</c:v>
                </c:pt>
                <c:pt idx="1199">
                  <c:v>0.60583500000000001</c:v>
                </c:pt>
                <c:pt idx="1200">
                  <c:v>0.58750199999999997</c:v>
                </c:pt>
                <c:pt idx="1201">
                  <c:v>0.56991899999999995</c:v>
                </c:pt>
                <c:pt idx="1202">
                  <c:v>0.553145</c:v>
                </c:pt>
                <c:pt idx="1203">
                  <c:v>0.53654400000000002</c:v>
                </c:pt>
                <c:pt idx="1204">
                  <c:v>0.51931899999999998</c:v>
                </c:pt>
                <c:pt idx="1205">
                  <c:v>0.50139299999999998</c:v>
                </c:pt>
                <c:pt idx="1206">
                  <c:v>0.483149</c:v>
                </c:pt>
                <c:pt idx="1207">
                  <c:v>0.46446100000000001</c:v>
                </c:pt>
                <c:pt idx="1208">
                  <c:v>0.44487599999999999</c:v>
                </c:pt>
                <c:pt idx="1209">
                  <c:v>0.42452600000000001</c:v>
                </c:pt>
                <c:pt idx="1210">
                  <c:v>0.403721</c:v>
                </c:pt>
                <c:pt idx="1211">
                  <c:v>0.38274999999999998</c:v>
                </c:pt>
                <c:pt idx="1212">
                  <c:v>0.36261100000000002</c:v>
                </c:pt>
                <c:pt idx="1213">
                  <c:v>0.34443800000000002</c:v>
                </c:pt>
                <c:pt idx="1214">
                  <c:v>0.328233</c:v>
                </c:pt>
                <c:pt idx="1215">
                  <c:v>0.31325599999999998</c:v>
                </c:pt>
                <c:pt idx="1216">
                  <c:v>0.29898200000000003</c:v>
                </c:pt>
                <c:pt idx="1217">
                  <c:v>0.28524100000000002</c:v>
                </c:pt>
                <c:pt idx="1218">
                  <c:v>0.27206399999999997</c:v>
                </c:pt>
                <c:pt idx="1219">
                  <c:v>0.25912400000000002</c:v>
                </c:pt>
                <c:pt idx="1220">
                  <c:v>0.245999</c:v>
                </c:pt>
                <c:pt idx="1221">
                  <c:v>0.23320099999999999</c:v>
                </c:pt>
                <c:pt idx="1222">
                  <c:v>0.221556</c:v>
                </c:pt>
                <c:pt idx="1223">
                  <c:v>0.21071599999999999</c:v>
                </c:pt>
                <c:pt idx="1224">
                  <c:v>0.19988500000000001</c:v>
                </c:pt>
                <c:pt idx="1225">
                  <c:v>0.18947800000000001</c:v>
                </c:pt>
                <c:pt idx="1226">
                  <c:v>0.180509</c:v>
                </c:pt>
                <c:pt idx="1227">
                  <c:v>0.17342099999999999</c:v>
                </c:pt>
                <c:pt idx="1228">
                  <c:v>0.16837199999999999</c:v>
                </c:pt>
                <c:pt idx="1229">
                  <c:v>0.16548499999999999</c:v>
                </c:pt>
                <c:pt idx="1230">
                  <c:v>0.16411600000000001</c:v>
                </c:pt>
                <c:pt idx="1231">
                  <c:v>0.16297700000000001</c:v>
                </c:pt>
                <c:pt idx="1232">
                  <c:v>0.16137799999999999</c:v>
                </c:pt>
                <c:pt idx="1233">
                  <c:v>0.15915399999999999</c:v>
                </c:pt>
                <c:pt idx="1234">
                  <c:v>0.15595000000000001</c:v>
                </c:pt>
                <c:pt idx="1235">
                  <c:v>0.151563</c:v>
                </c:pt>
                <c:pt idx="1236">
                  <c:v>0.146705</c:v>
                </c:pt>
                <c:pt idx="1237">
                  <c:v>0.14302400000000001</c:v>
                </c:pt>
                <c:pt idx="1238">
                  <c:v>0.14176</c:v>
                </c:pt>
                <c:pt idx="1239">
                  <c:v>0.143064</c:v>
                </c:pt>
                <c:pt idx="1240">
                  <c:v>0.147142</c:v>
                </c:pt>
                <c:pt idx="1241">
                  <c:v>0.15479999999999999</c:v>
                </c:pt>
                <c:pt idx="1242">
                  <c:v>0.16625899999999999</c:v>
                </c:pt>
                <c:pt idx="1243">
                  <c:v>0.18038699999999999</c:v>
                </c:pt>
                <c:pt idx="1244">
                  <c:v>0.19522999999999999</c:v>
                </c:pt>
                <c:pt idx="1245">
                  <c:v>0.20868400000000001</c:v>
                </c:pt>
                <c:pt idx="1246">
                  <c:v>0.21970500000000001</c:v>
                </c:pt>
                <c:pt idx="1247">
                  <c:v>0.22933500000000001</c:v>
                </c:pt>
                <c:pt idx="1248">
                  <c:v>0.23930599999999999</c:v>
                </c:pt>
                <c:pt idx="1249">
                  <c:v>0.249941</c:v>
                </c:pt>
                <c:pt idx="1250">
                  <c:v>0.26065899999999997</c:v>
                </c:pt>
                <c:pt idx="1251">
                  <c:v>0.27126499999999998</c:v>
                </c:pt>
                <c:pt idx="1252">
                  <c:v>0.28210099999999999</c:v>
                </c:pt>
                <c:pt idx="1253">
                  <c:v>0.29378500000000002</c:v>
                </c:pt>
                <c:pt idx="1254">
                  <c:v>0.306197</c:v>
                </c:pt>
                <c:pt idx="1255">
                  <c:v>0.31828800000000002</c:v>
                </c:pt>
                <c:pt idx="1256">
                  <c:v>0.32905000000000001</c:v>
                </c:pt>
                <c:pt idx="1257">
                  <c:v>0.33794299999999999</c:v>
                </c:pt>
                <c:pt idx="1258">
                  <c:v>0.34515800000000002</c:v>
                </c:pt>
                <c:pt idx="1259">
                  <c:v>0.35125299999999998</c:v>
                </c:pt>
                <c:pt idx="1260">
                  <c:v>0.35660900000000001</c:v>
                </c:pt>
                <c:pt idx="1261">
                  <c:v>0.361933</c:v>
                </c:pt>
                <c:pt idx="1262">
                  <c:v>0.36875799999999997</c:v>
                </c:pt>
                <c:pt idx="1263">
                  <c:v>0.37881399999999998</c:v>
                </c:pt>
                <c:pt idx="1264">
                  <c:v>0.39293400000000001</c:v>
                </c:pt>
                <c:pt idx="1265">
                  <c:v>0.41082000000000002</c:v>
                </c:pt>
                <c:pt idx="1266">
                  <c:v>0.43174000000000001</c:v>
                </c:pt>
                <c:pt idx="1267">
                  <c:v>0.45528099999999999</c:v>
                </c:pt>
                <c:pt idx="1268">
                  <c:v>0.48069000000000001</c:v>
                </c:pt>
                <c:pt idx="1269">
                  <c:v>0.50615699999999997</c:v>
                </c:pt>
                <c:pt idx="1270">
                  <c:v>0.53002000000000005</c:v>
                </c:pt>
                <c:pt idx="1271">
                  <c:v>0.55180200000000001</c:v>
                </c:pt>
                <c:pt idx="1272">
                  <c:v>0.57203899999999996</c:v>
                </c:pt>
                <c:pt idx="1273">
                  <c:v>0.59175800000000001</c:v>
                </c:pt>
                <c:pt idx="1274">
                  <c:v>0.61216599999999999</c:v>
                </c:pt>
                <c:pt idx="1275">
                  <c:v>0.63422599999999996</c:v>
                </c:pt>
                <c:pt idx="1276">
                  <c:v>0.65783599999999998</c:v>
                </c:pt>
                <c:pt idx="1277">
                  <c:v>0.68206800000000001</c:v>
                </c:pt>
                <c:pt idx="1278">
                  <c:v>0.70647300000000002</c:v>
                </c:pt>
                <c:pt idx="1279">
                  <c:v>0.73167099999999996</c:v>
                </c:pt>
                <c:pt idx="1280">
                  <c:v>0.75829500000000005</c:v>
                </c:pt>
                <c:pt idx="1281">
                  <c:v>0.78593999999999997</c:v>
                </c:pt>
                <c:pt idx="1282">
                  <c:v>0.81370399999999998</c:v>
                </c:pt>
                <c:pt idx="1283">
                  <c:v>0.84119999999999995</c:v>
                </c:pt>
                <c:pt idx="1284">
                  <c:v>0.86851500000000004</c:v>
                </c:pt>
                <c:pt idx="1285">
                  <c:v>0.89514300000000002</c:v>
                </c:pt>
                <c:pt idx="1286">
                  <c:v>0.91993599999999998</c:v>
                </c:pt>
                <c:pt idx="1287">
                  <c:v>0.94255900000000004</c:v>
                </c:pt>
                <c:pt idx="1288">
                  <c:v>0.96381399999999995</c:v>
                </c:pt>
                <c:pt idx="1289">
                  <c:v>0.98500900000000002</c:v>
                </c:pt>
                <c:pt idx="1290">
                  <c:v>1.0078560000000001</c:v>
                </c:pt>
                <c:pt idx="1291">
                  <c:v>1.0335460000000001</c:v>
                </c:pt>
                <c:pt idx="1292">
                  <c:v>1.0617719999999999</c:v>
                </c:pt>
                <c:pt idx="1293">
                  <c:v>1.0913600000000001</c:v>
                </c:pt>
                <c:pt idx="1294">
                  <c:v>1.121272</c:v>
                </c:pt>
                <c:pt idx="1295">
                  <c:v>1.1511020000000001</c:v>
                </c:pt>
                <c:pt idx="1296">
                  <c:v>1.1805840000000001</c:v>
                </c:pt>
                <c:pt idx="1297">
                  <c:v>1.208639</c:v>
                </c:pt>
                <c:pt idx="1298">
                  <c:v>1.2339180000000001</c:v>
                </c:pt>
                <c:pt idx="1299">
                  <c:v>1.255781</c:v>
                </c:pt>
                <c:pt idx="1300">
                  <c:v>1.274019</c:v>
                </c:pt>
                <c:pt idx="1301">
                  <c:v>1.289002</c:v>
                </c:pt>
                <c:pt idx="1302">
                  <c:v>1.3019350000000001</c:v>
                </c:pt>
                <c:pt idx="1303">
                  <c:v>1.314012</c:v>
                </c:pt>
                <c:pt idx="1304">
                  <c:v>1.3259080000000001</c:v>
                </c:pt>
                <c:pt idx="1305">
                  <c:v>1.338031</c:v>
                </c:pt>
                <c:pt idx="1306">
                  <c:v>1.3509100000000001</c:v>
                </c:pt>
                <c:pt idx="1307">
                  <c:v>1.3653960000000001</c:v>
                </c:pt>
                <c:pt idx="1308">
                  <c:v>1.382447</c:v>
                </c:pt>
                <c:pt idx="1309">
                  <c:v>1.4022410000000001</c:v>
                </c:pt>
                <c:pt idx="1310">
                  <c:v>1.4236599999999999</c:v>
                </c:pt>
                <c:pt idx="1311">
                  <c:v>1.4456519999999999</c:v>
                </c:pt>
                <c:pt idx="1312">
                  <c:v>1.468027</c:v>
                </c:pt>
                <c:pt idx="1313">
                  <c:v>1.490245</c:v>
                </c:pt>
                <c:pt idx="1314">
                  <c:v>1.5108919999999999</c:v>
                </c:pt>
                <c:pt idx="1315">
                  <c:v>1.5284869999999999</c:v>
                </c:pt>
                <c:pt idx="1316">
                  <c:v>1.5425549999999999</c:v>
                </c:pt>
                <c:pt idx="1317">
                  <c:v>1.554241</c:v>
                </c:pt>
                <c:pt idx="1318">
                  <c:v>1.5656460000000001</c:v>
                </c:pt>
                <c:pt idx="1319">
                  <c:v>1.578616</c:v>
                </c:pt>
                <c:pt idx="1320">
                  <c:v>1.5941669999999999</c:v>
                </c:pt>
                <c:pt idx="1321">
                  <c:v>1.612439</c:v>
                </c:pt>
                <c:pt idx="1322">
                  <c:v>1.632787</c:v>
                </c:pt>
                <c:pt idx="1323">
                  <c:v>1.65405</c:v>
                </c:pt>
                <c:pt idx="1324">
                  <c:v>1.674623</c:v>
                </c:pt>
                <c:pt idx="1325">
                  <c:v>1.6930320000000001</c:v>
                </c:pt>
                <c:pt idx="1326">
                  <c:v>1.7087870000000001</c:v>
                </c:pt>
                <c:pt idx="1327">
                  <c:v>1.721881</c:v>
                </c:pt>
                <c:pt idx="1328">
                  <c:v>1.7324839999999999</c:v>
                </c:pt>
                <c:pt idx="1329">
                  <c:v>1.7414080000000001</c:v>
                </c:pt>
                <c:pt idx="1330">
                  <c:v>1.749414</c:v>
                </c:pt>
                <c:pt idx="1331">
                  <c:v>1.7562679999999999</c:v>
                </c:pt>
                <c:pt idx="1332">
                  <c:v>1.761641</c:v>
                </c:pt>
                <c:pt idx="1333">
                  <c:v>1.766032</c:v>
                </c:pt>
                <c:pt idx="1334">
                  <c:v>1.7699020000000001</c:v>
                </c:pt>
                <c:pt idx="1335">
                  <c:v>1.773409</c:v>
                </c:pt>
                <c:pt idx="1336">
                  <c:v>1.776961</c:v>
                </c:pt>
                <c:pt idx="1337">
                  <c:v>1.781155</c:v>
                </c:pt>
                <c:pt idx="1338">
                  <c:v>1.7862929999999999</c:v>
                </c:pt>
                <c:pt idx="1339">
                  <c:v>1.7916209999999999</c:v>
                </c:pt>
                <c:pt idx="1340">
                  <c:v>1.7952710000000001</c:v>
                </c:pt>
                <c:pt idx="1341">
                  <c:v>1.7955840000000001</c:v>
                </c:pt>
                <c:pt idx="1342">
                  <c:v>1.7922469999999999</c:v>
                </c:pt>
                <c:pt idx="1343">
                  <c:v>1.7860780000000001</c:v>
                </c:pt>
                <c:pt idx="1344">
                  <c:v>1.77834</c:v>
                </c:pt>
                <c:pt idx="1345">
                  <c:v>1.770027</c:v>
                </c:pt>
                <c:pt idx="1346">
                  <c:v>1.7617700000000001</c:v>
                </c:pt>
                <c:pt idx="1347">
                  <c:v>1.754497</c:v>
                </c:pt>
                <c:pt idx="1348">
                  <c:v>1.7490870000000001</c:v>
                </c:pt>
                <c:pt idx="1349">
                  <c:v>1.7453289999999999</c:v>
                </c:pt>
                <c:pt idx="1350">
                  <c:v>1.7422930000000001</c:v>
                </c:pt>
                <c:pt idx="1351">
                  <c:v>1.739555</c:v>
                </c:pt>
                <c:pt idx="1352">
                  <c:v>1.7371239999999999</c:v>
                </c:pt>
                <c:pt idx="1353">
                  <c:v>1.7345699999999999</c:v>
                </c:pt>
                <c:pt idx="1354">
                  <c:v>1.730877</c:v>
                </c:pt>
                <c:pt idx="1355">
                  <c:v>1.7251369999999999</c:v>
                </c:pt>
                <c:pt idx="1356">
                  <c:v>1.7172149999999999</c:v>
                </c:pt>
                <c:pt idx="1357">
                  <c:v>1.7075050000000001</c:v>
                </c:pt>
                <c:pt idx="1358">
                  <c:v>1.6963839999999999</c:v>
                </c:pt>
                <c:pt idx="1359">
                  <c:v>1.683592</c:v>
                </c:pt>
                <c:pt idx="1360">
                  <c:v>1.668479</c:v>
                </c:pt>
                <c:pt idx="1361">
                  <c:v>1.6515029999999999</c:v>
                </c:pt>
                <c:pt idx="1362">
                  <c:v>1.634485</c:v>
                </c:pt>
                <c:pt idx="1363">
                  <c:v>1.6194440000000001</c:v>
                </c:pt>
                <c:pt idx="1364">
                  <c:v>1.607243</c:v>
                </c:pt>
                <c:pt idx="1365">
                  <c:v>1.59728</c:v>
                </c:pt>
                <c:pt idx="1366">
                  <c:v>1.588924</c:v>
                </c:pt>
                <c:pt idx="1367">
                  <c:v>1.5822369999999999</c:v>
                </c:pt>
                <c:pt idx="1368">
                  <c:v>1.5764260000000001</c:v>
                </c:pt>
                <c:pt idx="1369">
                  <c:v>1.569423</c:v>
                </c:pt>
                <c:pt idx="1370">
                  <c:v>1.559879</c:v>
                </c:pt>
                <c:pt idx="1371">
                  <c:v>1.547496</c:v>
                </c:pt>
                <c:pt idx="1372">
                  <c:v>1.531801</c:v>
                </c:pt>
                <c:pt idx="1373">
                  <c:v>1.5128900000000001</c:v>
                </c:pt>
                <c:pt idx="1374">
                  <c:v>1.4922219999999999</c:v>
                </c:pt>
                <c:pt idx="1375">
                  <c:v>1.470837</c:v>
                </c:pt>
                <c:pt idx="1376">
                  <c:v>1.4488300000000001</c:v>
                </c:pt>
                <c:pt idx="1377">
                  <c:v>1.426768</c:v>
                </c:pt>
                <c:pt idx="1378">
                  <c:v>1.4048020000000001</c:v>
                </c:pt>
                <c:pt idx="1379">
                  <c:v>1.3822909999999999</c:v>
                </c:pt>
                <c:pt idx="1380">
                  <c:v>1.359348</c:v>
                </c:pt>
                <c:pt idx="1381">
                  <c:v>1.3366480000000001</c:v>
                </c:pt>
                <c:pt idx="1382">
                  <c:v>1.3144979999999999</c:v>
                </c:pt>
                <c:pt idx="1383">
                  <c:v>1.292249</c:v>
                </c:pt>
                <c:pt idx="1384">
                  <c:v>1.2684230000000001</c:v>
                </c:pt>
                <c:pt idx="1385">
                  <c:v>1.2421260000000001</c:v>
                </c:pt>
                <c:pt idx="1386">
                  <c:v>1.2131369999999999</c:v>
                </c:pt>
                <c:pt idx="1387">
                  <c:v>1.1816310000000001</c:v>
                </c:pt>
                <c:pt idx="1388">
                  <c:v>1.1489240000000001</c:v>
                </c:pt>
                <c:pt idx="1389">
                  <c:v>1.1170949999999999</c:v>
                </c:pt>
                <c:pt idx="1390">
                  <c:v>1.0877349999999999</c:v>
                </c:pt>
                <c:pt idx="1391">
                  <c:v>1.061199</c:v>
                </c:pt>
                <c:pt idx="1392">
                  <c:v>1.0369699999999999</c:v>
                </c:pt>
                <c:pt idx="1393">
                  <c:v>1.014807</c:v>
                </c:pt>
                <c:pt idx="1394">
                  <c:v>0.99507599999999996</c:v>
                </c:pt>
                <c:pt idx="1395">
                  <c:v>0.97780500000000004</c:v>
                </c:pt>
                <c:pt idx="1396">
                  <c:v>0.96244700000000005</c:v>
                </c:pt>
                <c:pt idx="1397">
                  <c:v>0.94815099999999997</c:v>
                </c:pt>
                <c:pt idx="1398">
                  <c:v>0.93303100000000005</c:v>
                </c:pt>
                <c:pt idx="1399">
                  <c:v>0.91492399999999996</c:v>
                </c:pt>
                <c:pt idx="1400">
                  <c:v>0.89319800000000005</c:v>
                </c:pt>
                <c:pt idx="1401">
                  <c:v>0.86851299999999998</c:v>
                </c:pt>
                <c:pt idx="1402">
                  <c:v>0.841723</c:v>
                </c:pt>
                <c:pt idx="1403">
                  <c:v>0.81388899999999997</c:v>
                </c:pt>
                <c:pt idx="1404">
                  <c:v>0.78629199999999999</c:v>
                </c:pt>
                <c:pt idx="1405">
                  <c:v>0.759907</c:v>
                </c:pt>
                <c:pt idx="1406">
                  <c:v>0.73554399999999998</c:v>
                </c:pt>
                <c:pt idx="1407">
                  <c:v>0.71378900000000001</c:v>
                </c:pt>
                <c:pt idx="1408">
                  <c:v>0.69474899999999995</c:v>
                </c:pt>
                <c:pt idx="1409">
                  <c:v>0.67849199999999998</c:v>
                </c:pt>
                <c:pt idx="1410">
                  <c:v>0.66535100000000003</c:v>
                </c:pt>
                <c:pt idx="1411">
                  <c:v>0.65518200000000004</c:v>
                </c:pt>
                <c:pt idx="1412">
                  <c:v>0.64636000000000005</c:v>
                </c:pt>
                <c:pt idx="1413">
                  <c:v>0.63676600000000005</c:v>
                </c:pt>
                <c:pt idx="1414">
                  <c:v>0.625112</c:v>
                </c:pt>
                <c:pt idx="1415">
                  <c:v>0.61103799999999997</c:v>
                </c:pt>
                <c:pt idx="1416">
                  <c:v>0.59493700000000005</c:v>
                </c:pt>
                <c:pt idx="1417">
                  <c:v>0.57726900000000003</c:v>
                </c:pt>
                <c:pt idx="1418">
                  <c:v>0.55813000000000001</c:v>
                </c:pt>
                <c:pt idx="1419">
                  <c:v>0.53786999999999996</c:v>
                </c:pt>
                <c:pt idx="1420">
                  <c:v>0.51732800000000001</c:v>
                </c:pt>
                <c:pt idx="1421">
                  <c:v>0.497035</c:v>
                </c:pt>
                <c:pt idx="1422">
                  <c:v>0.47741299999999998</c:v>
                </c:pt>
                <c:pt idx="1423">
                  <c:v>0.45954</c:v>
                </c:pt>
                <c:pt idx="1424">
                  <c:v>0.44433600000000001</c:v>
                </c:pt>
                <c:pt idx="1425">
                  <c:v>0.431168</c:v>
                </c:pt>
                <c:pt idx="1426">
                  <c:v>0.41831499999999999</c:v>
                </c:pt>
                <c:pt idx="1427">
                  <c:v>0.40476400000000001</c:v>
                </c:pt>
                <c:pt idx="1428">
                  <c:v>0.39027600000000001</c:v>
                </c:pt>
                <c:pt idx="1429">
                  <c:v>0.37445200000000001</c:v>
                </c:pt>
                <c:pt idx="1430">
                  <c:v>0.35701100000000002</c:v>
                </c:pt>
                <c:pt idx="1431">
                  <c:v>0.33846100000000001</c:v>
                </c:pt>
                <c:pt idx="1432">
                  <c:v>0.31989299999999998</c:v>
                </c:pt>
                <c:pt idx="1433">
                  <c:v>0.30271500000000001</c:v>
                </c:pt>
                <c:pt idx="1434">
                  <c:v>0.288798</c:v>
                </c:pt>
                <c:pt idx="1435">
                  <c:v>0.27940999999999999</c:v>
                </c:pt>
                <c:pt idx="1436">
                  <c:v>0.27413100000000001</c:v>
                </c:pt>
                <c:pt idx="1437">
                  <c:v>0.27179500000000001</c:v>
                </c:pt>
                <c:pt idx="1438">
                  <c:v>0.271536</c:v>
                </c:pt>
                <c:pt idx="1439">
                  <c:v>0.27251900000000001</c:v>
                </c:pt>
                <c:pt idx="1440">
                  <c:v>0.27383099999999999</c:v>
                </c:pt>
                <c:pt idx="1441">
                  <c:v>0.27473599999999998</c:v>
                </c:pt>
                <c:pt idx="1442">
                  <c:v>0.27456399999999997</c:v>
                </c:pt>
                <c:pt idx="1443">
                  <c:v>0.272982</c:v>
                </c:pt>
                <c:pt idx="1444">
                  <c:v>0.27042500000000003</c:v>
                </c:pt>
                <c:pt idx="1445">
                  <c:v>0.267735</c:v>
                </c:pt>
                <c:pt idx="1446">
                  <c:v>0.26549899999999999</c:v>
                </c:pt>
                <c:pt idx="1447">
                  <c:v>0.26426500000000003</c:v>
                </c:pt>
                <c:pt idx="1448">
                  <c:v>0.26482800000000001</c:v>
                </c:pt>
                <c:pt idx="1449">
                  <c:v>0.26736500000000002</c:v>
                </c:pt>
                <c:pt idx="1450">
                  <c:v>0.27112700000000001</c:v>
                </c:pt>
                <c:pt idx="1451">
                  <c:v>0.27570899999999998</c:v>
                </c:pt>
                <c:pt idx="1452">
                  <c:v>0.28149000000000002</c:v>
                </c:pt>
                <c:pt idx="1453">
                  <c:v>0.28838999999999998</c:v>
                </c:pt>
                <c:pt idx="1454">
                  <c:v>0.29552</c:v>
                </c:pt>
                <c:pt idx="1455">
                  <c:v>0.30214000000000002</c:v>
                </c:pt>
                <c:pt idx="1456">
                  <c:v>0.30829200000000001</c:v>
                </c:pt>
                <c:pt idx="1457">
                  <c:v>0.31469599999999998</c:v>
                </c:pt>
                <c:pt idx="1458">
                  <c:v>0.32172699999999999</c:v>
                </c:pt>
                <c:pt idx="1459">
                  <c:v>0.32868900000000001</c:v>
                </c:pt>
                <c:pt idx="1460">
                  <c:v>0.33465699999999998</c:v>
                </c:pt>
                <c:pt idx="1461">
                  <c:v>0.33948600000000001</c:v>
                </c:pt>
                <c:pt idx="1462">
                  <c:v>0.34365600000000002</c:v>
                </c:pt>
                <c:pt idx="1463">
                  <c:v>0.34779399999999999</c:v>
                </c:pt>
                <c:pt idx="1464">
                  <c:v>0.352713</c:v>
                </c:pt>
                <c:pt idx="1465">
                  <c:v>0.35911100000000001</c:v>
                </c:pt>
                <c:pt idx="1466">
                  <c:v>0.36737999999999998</c:v>
                </c:pt>
                <c:pt idx="1467">
                  <c:v>0.37789299999999998</c:v>
                </c:pt>
                <c:pt idx="1468">
                  <c:v>0.39052799999999999</c:v>
                </c:pt>
                <c:pt idx="1469">
                  <c:v>0.40453699999999998</c:v>
                </c:pt>
                <c:pt idx="1470">
                  <c:v>0.41905199999999998</c:v>
                </c:pt>
                <c:pt idx="1471">
                  <c:v>0.43298599999999998</c:v>
                </c:pt>
                <c:pt idx="1472">
                  <c:v>0.445434</c:v>
                </c:pt>
                <c:pt idx="1473">
                  <c:v>0.45650400000000002</c:v>
                </c:pt>
                <c:pt idx="1474">
                  <c:v>0.46683799999999998</c:v>
                </c:pt>
                <c:pt idx="1475">
                  <c:v>0.47671000000000002</c:v>
                </c:pt>
                <c:pt idx="1476">
                  <c:v>0.486682</c:v>
                </c:pt>
                <c:pt idx="1477">
                  <c:v>0.49834600000000001</c:v>
                </c:pt>
                <c:pt idx="1478">
                  <c:v>0.51306799999999997</c:v>
                </c:pt>
                <c:pt idx="1479">
                  <c:v>0.53063300000000002</c:v>
                </c:pt>
                <c:pt idx="1480">
                  <c:v>0.54996599999999995</c:v>
                </c:pt>
                <c:pt idx="1481">
                  <c:v>0.57050599999999996</c:v>
                </c:pt>
                <c:pt idx="1482">
                  <c:v>0.59201400000000004</c:v>
                </c:pt>
                <c:pt idx="1483">
                  <c:v>0.613896</c:v>
                </c:pt>
                <c:pt idx="1484">
                  <c:v>0.63563400000000003</c:v>
                </c:pt>
                <c:pt idx="1485">
                  <c:v>0.65700700000000001</c:v>
                </c:pt>
                <c:pt idx="1486">
                  <c:v>0.67789299999999997</c:v>
                </c:pt>
                <c:pt idx="1487">
                  <c:v>0.69845699999999999</c:v>
                </c:pt>
                <c:pt idx="1488">
                  <c:v>0.71917900000000001</c:v>
                </c:pt>
                <c:pt idx="1489">
                  <c:v>0.74044600000000005</c:v>
                </c:pt>
                <c:pt idx="1490">
                  <c:v>0.762355</c:v>
                </c:pt>
                <c:pt idx="1491">
                  <c:v>0.78501500000000002</c:v>
                </c:pt>
                <c:pt idx="1492">
                  <c:v>0.80879100000000004</c:v>
                </c:pt>
                <c:pt idx="1493">
                  <c:v>0.83399000000000001</c:v>
                </c:pt>
                <c:pt idx="1494">
                  <c:v>0.86050099999999996</c:v>
                </c:pt>
                <c:pt idx="1495">
                  <c:v>0.88811899999999999</c:v>
                </c:pt>
                <c:pt idx="1496">
                  <c:v>0.91641099999999998</c:v>
                </c:pt>
                <c:pt idx="1497">
                  <c:v>0.94399999999999995</c:v>
                </c:pt>
                <c:pt idx="1498">
                  <c:v>0.96942700000000004</c:v>
                </c:pt>
                <c:pt idx="1499">
                  <c:v>0.992506</c:v>
                </c:pt>
                <c:pt idx="1500">
                  <c:v>1.013838</c:v>
                </c:pt>
                <c:pt idx="1501">
                  <c:v>1.033825</c:v>
                </c:pt>
                <c:pt idx="1502">
                  <c:v>1.0523450000000001</c:v>
                </c:pt>
                <c:pt idx="1503">
                  <c:v>1.069032</c:v>
                </c:pt>
                <c:pt idx="1504">
                  <c:v>1.084263</c:v>
                </c:pt>
                <c:pt idx="1505">
                  <c:v>1.099494</c:v>
                </c:pt>
                <c:pt idx="1506">
                  <c:v>1.1161589999999999</c:v>
                </c:pt>
                <c:pt idx="1507">
                  <c:v>1.1345430000000001</c:v>
                </c:pt>
                <c:pt idx="1508">
                  <c:v>1.153934</c:v>
                </c:pt>
                <c:pt idx="1509">
                  <c:v>1.173772</c:v>
                </c:pt>
                <c:pt idx="1510">
                  <c:v>1.194048</c:v>
                </c:pt>
                <c:pt idx="1511">
                  <c:v>1.2142489999999999</c:v>
                </c:pt>
                <c:pt idx="1512">
                  <c:v>1.2331970000000001</c:v>
                </c:pt>
                <c:pt idx="1513">
                  <c:v>1.2504839999999999</c:v>
                </c:pt>
                <c:pt idx="1514">
                  <c:v>1.2666299999999999</c:v>
                </c:pt>
                <c:pt idx="1515">
                  <c:v>1.2819739999999999</c:v>
                </c:pt>
                <c:pt idx="1516">
                  <c:v>1.2970219999999999</c:v>
                </c:pt>
                <c:pt idx="1517">
                  <c:v>1.3129740000000001</c:v>
                </c:pt>
                <c:pt idx="1518">
                  <c:v>1.3305579999999999</c:v>
                </c:pt>
                <c:pt idx="1519">
                  <c:v>1.3493679999999999</c:v>
                </c:pt>
                <c:pt idx="1520">
                  <c:v>1.3688130000000001</c:v>
                </c:pt>
                <c:pt idx="1521">
                  <c:v>1.388755</c:v>
                </c:pt>
                <c:pt idx="1522">
                  <c:v>1.409008</c:v>
                </c:pt>
                <c:pt idx="1523">
                  <c:v>1.4287019999999999</c:v>
                </c:pt>
                <c:pt idx="1524">
                  <c:v>1.4465920000000001</c:v>
                </c:pt>
                <c:pt idx="1525">
                  <c:v>1.462262</c:v>
                </c:pt>
                <c:pt idx="1526">
                  <c:v>1.476113</c:v>
                </c:pt>
                <c:pt idx="1527">
                  <c:v>1.488165</c:v>
                </c:pt>
                <c:pt idx="1528">
                  <c:v>1.4982120000000001</c:v>
                </c:pt>
                <c:pt idx="1529">
                  <c:v>1.5066660000000001</c:v>
                </c:pt>
                <c:pt idx="1530">
                  <c:v>1.5147189999999999</c:v>
                </c:pt>
                <c:pt idx="1531">
                  <c:v>1.524024</c:v>
                </c:pt>
                <c:pt idx="1532">
                  <c:v>1.536044</c:v>
                </c:pt>
                <c:pt idx="1533">
                  <c:v>1.5515540000000001</c:v>
                </c:pt>
                <c:pt idx="1534">
                  <c:v>1.5700529999999999</c:v>
                </c:pt>
                <c:pt idx="1535">
                  <c:v>1.5897269999999999</c:v>
                </c:pt>
                <c:pt idx="1536">
                  <c:v>1.6087499999999999</c:v>
                </c:pt>
                <c:pt idx="1537">
                  <c:v>1.6263209999999999</c:v>
                </c:pt>
                <c:pt idx="1538">
                  <c:v>1.642228</c:v>
                </c:pt>
                <c:pt idx="1539">
                  <c:v>1.655834</c:v>
                </c:pt>
                <c:pt idx="1540">
                  <c:v>1.6664410000000001</c:v>
                </c:pt>
                <c:pt idx="1541">
                  <c:v>1.674175</c:v>
                </c:pt>
                <c:pt idx="1542">
                  <c:v>1.679319</c:v>
                </c:pt>
                <c:pt idx="1543">
                  <c:v>1.6820550000000001</c:v>
                </c:pt>
                <c:pt idx="1544">
                  <c:v>1.6832020000000001</c:v>
                </c:pt>
                <c:pt idx="1545">
                  <c:v>1.6837869999999999</c:v>
                </c:pt>
                <c:pt idx="1546">
                  <c:v>1.6843220000000001</c:v>
                </c:pt>
                <c:pt idx="1547">
                  <c:v>1.6849209999999999</c:v>
                </c:pt>
                <c:pt idx="1548">
                  <c:v>1.6857200000000001</c:v>
                </c:pt>
                <c:pt idx="1549">
                  <c:v>1.6868860000000001</c:v>
                </c:pt>
                <c:pt idx="1550">
                  <c:v>1.687978</c:v>
                </c:pt>
                <c:pt idx="1551">
                  <c:v>1.6881010000000001</c:v>
                </c:pt>
                <c:pt idx="1552">
                  <c:v>1.6867989999999999</c:v>
                </c:pt>
                <c:pt idx="1553">
                  <c:v>1.683656</c:v>
                </c:pt>
                <c:pt idx="1554">
                  <c:v>1.6777679999999999</c:v>
                </c:pt>
                <c:pt idx="1555">
                  <c:v>1.668809</c:v>
                </c:pt>
                <c:pt idx="1556">
                  <c:v>1.6579550000000001</c:v>
                </c:pt>
                <c:pt idx="1557">
                  <c:v>1.6475200000000001</c:v>
                </c:pt>
                <c:pt idx="1558">
                  <c:v>1.6393960000000001</c:v>
                </c:pt>
                <c:pt idx="1559">
                  <c:v>1.633899</c:v>
                </c:pt>
                <c:pt idx="1560">
                  <c:v>1.630587</c:v>
                </c:pt>
                <c:pt idx="1561">
                  <c:v>1.6291359999999999</c:v>
                </c:pt>
                <c:pt idx="1562">
                  <c:v>1.6293820000000001</c:v>
                </c:pt>
                <c:pt idx="1563">
                  <c:v>1.631391</c:v>
                </c:pt>
                <c:pt idx="1564">
                  <c:v>1.6349419999999999</c:v>
                </c:pt>
                <c:pt idx="1565">
                  <c:v>1.6385320000000001</c:v>
                </c:pt>
                <c:pt idx="1566">
                  <c:v>1.6397550000000001</c:v>
                </c:pt>
                <c:pt idx="1567">
                  <c:v>1.6367100000000001</c:v>
                </c:pt>
                <c:pt idx="1568">
                  <c:v>1.628819</c:v>
                </c:pt>
                <c:pt idx="1569">
                  <c:v>1.616906</c:v>
                </c:pt>
                <c:pt idx="1570">
                  <c:v>1.602678</c:v>
                </c:pt>
                <c:pt idx="1571">
                  <c:v>1.588401</c:v>
                </c:pt>
                <c:pt idx="1572">
                  <c:v>1.57599</c:v>
                </c:pt>
                <c:pt idx="1573">
                  <c:v>1.5653900000000001</c:v>
                </c:pt>
                <c:pt idx="1574">
                  <c:v>1.555434</c:v>
                </c:pt>
                <c:pt idx="1575">
                  <c:v>1.5457920000000001</c:v>
                </c:pt>
                <c:pt idx="1576">
                  <c:v>1.5368040000000001</c:v>
                </c:pt>
                <c:pt idx="1577">
                  <c:v>1.5283789999999999</c:v>
                </c:pt>
                <c:pt idx="1578">
                  <c:v>1.519584</c:v>
                </c:pt>
                <c:pt idx="1579">
                  <c:v>1.5095190000000001</c:v>
                </c:pt>
                <c:pt idx="1580">
                  <c:v>1.497968</c:v>
                </c:pt>
                <c:pt idx="1581">
                  <c:v>1.484837</c:v>
                </c:pt>
                <c:pt idx="1582">
                  <c:v>1.470051</c:v>
                </c:pt>
                <c:pt idx="1583">
                  <c:v>1.453881</c:v>
                </c:pt>
                <c:pt idx="1584">
                  <c:v>1.436715</c:v>
                </c:pt>
                <c:pt idx="1585">
                  <c:v>1.419011</c:v>
                </c:pt>
                <c:pt idx="1586">
                  <c:v>1.401581</c:v>
                </c:pt>
                <c:pt idx="1587">
                  <c:v>1.3851169999999999</c:v>
                </c:pt>
                <c:pt idx="1588">
                  <c:v>1.3692580000000001</c:v>
                </c:pt>
                <c:pt idx="1589">
                  <c:v>1.352538</c:v>
                </c:pt>
                <c:pt idx="1590">
                  <c:v>1.3335870000000001</c:v>
                </c:pt>
                <c:pt idx="1591">
                  <c:v>1.3123320000000001</c:v>
                </c:pt>
                <c:pt idx="1592">
                  <c:v>1.2900720000000001</c:v>
                </c:pt>
                <c:pt idx="1593">
                  <c:v>1.268208</c:v>
                </c:pt>
                <c:pt idx="1594">
                  <c:v>1.2469490000000001</c:v>
                </c:pt>
                <c:pt idx="1595">
                  <c:v>1.225349</c:v>
                </c:pt>
                <c:pt idx="1596">
                  <c:v>1.2024950000000001</c:v>
                </c:pt>
                <c:pt idx="1597">
                  <c:v>1.1786099999999999</c:v>
                </c:pt>
                <c:pt idx="1598">
                  <c:v>1.154325</c:v>
                </c:pt>
                <c:pt idx="1599">
                  <c:v>1.129847</c:v>
                </c:pt>
                <c:pt idx="1600">
                  <c:v>1.105477</c:v>
                </c:pt>
                <c:pt idx="1601">
                  <c:v>1.081431</c:v>
                </c:pt>
                <c:pt idx="1602">
                  <c:v>1.0574460000000001</c:v>
                </c:pt>
                <c:pt idx="1603">
                  <c:v>1.0333889999999999</c:v>
                </c:pt>
                <c:pt idx="1604">
                  <c:v>1.009836</c:v>
                </c:pt>
                <c:pt idx="1605">
                  <c:v>0.98784799999999995</c:v>
                </c:pt>
                <c:pt idx="1606">
                  <c:v>0.96839299999999995</c:v>
                </c:pt>
                <c:pt idx="1607">
                  <c:v>0.95195799999999997</c:v>
                </c:pt>
                <c:pt idx="1608">
                  <c:v>0.93839499999999998</c:v>
                </c:pt>
                <c:pt idx="1609">
                  <c:v>0.92683700000000002</c:v>
                </c:pt>
                <c:pt idx="1610">
                  <c:v>0.91555299999999995</c:v>
                </c:pt>
                <c:pt idx="1611">
                  <c:v>0.90252500000000002</c:v>
                </c:pt>
                <c:pt idx="1612">
                  <c:v>0.88675599999999999</c:v>
                </c:pt>
                <c:pt idx="1613">
                  <c:v>0.86871699999999996</c:v>
                </c:pt>
                <c:pt idx="1614">
                  <c:v>0.84948699999999999</c:v>
                </c:pt>
                <c:pt idx="1615">
                  <c:v>0.82968600000000003</c:v>
                </c:pt>
                <c:pt idx="1616">
                  <c:v>0.80938100000000002</c:v>
                </c:pt>
                <c:pt idx="1617">
                  <c:v>0.78885799999999995</c:v>
                </c:pt>
                <c:pt idx="1618">
                  <c:v>0.76927199999999996</c:v>
                </c:pt>
                <c:pt idx="1619">
                  <c:v>0.75207199999999996</c:v>
                </c:pt>
                <c:pt idx="1620">
                  <c:v>0.73738800000000004</c:v>
                </c:pt>
                <c:pt idx="1621">
                  <c:v>0.72393399999999997</c:v>
                </c:pt>
                <c:pt idx="1622">
                  <c:v>0.71091000000000004</c:v>
                </c:pt>
                <c:pt idx="1623">
                  <c:v>0.69841299999999995</c:v>
                </c:pt>
                <c:pt idx="1624">
                  <c:v>0.68582500000000002</c:v>
                </c:pt>
                <c:pt idx="1625">
                  <c:v>0.67201999999999995</c:v>
                </c:pt>
                <c:pt idx="1626">
                  <c:v>0.65710400000000002</c:v>
                </c:pt>
                <c:pt idx="1627">
                  <c:v>0.64139900000000005</c:v>
                </c:pt>
                <c:pt idx="1628">
                  <c:v>0.62426899999999996</c:v>
                </c:pt>
                <c:pt idx="1629">
                  <c:v>0.60550400000000004</c:v>
                </c:pt>
                <c:pt idx="1630">
                  <c:v>0.58575200000000005</c:v>
                </c:pt>
                <c:pt idx="1631">
                  <c:v>0.56575500000000001</c:v>
                </c:pt>
                <c:pt idx="1632">
                  <c:v>0.54604799999999998</c:v>
                </c:pt>
                <c:pt idx="1633">
                  <c:v>0.527258</c:v>
                </c:pt>
                <c:pt idx="1634">
                  <c:v>0.51054200000000005</c:v>
                </c:pt>
                <c:pt idx="1635">
                  <c:v>0.49663499999999999</c:v>
                </c:pt>
                <c:pt idx="1636">
                  <c:v>0.484873</c:v>
                </c:pt>
                <c:pt idx="1637">
                  <c:v>0.47443800000000003</c:v>
                </c:pt>
                <c:pt idx="1638">
                  <c:v>0.46498800000000001</c:v>
                </c:pt>
                <c:pt idx="1639">
                  <c:v>0.45555200000000001</c:v>
                </c:pt>
                <c:pt idx="1640">
                  <c:v>0.44487599999999999</c:v>
                </c:pt>
                <c:pt idx="1641">
                  <c:v>0.43286400000000003</c:v>
                </c:pt>
                <c:pt idx="1642">
                  <c:v>0.42050700000000002</c:v>
                </c:pt>
                <c:pt idx="1643">
                  <c:v>0.40868900000000002</c:v>
                </c:pt>
                <c:pt idx="1644">
                  <c:v>0.39783299999999999</c:v>
                </c:pt>
                <c:pt idx="1645">
                  <c:v>0.3881</c:v>
                </c:pt>
                <c:pt idx="1646">
                  <c:v>0.37951699999999999</c:v>
                </c:pt>
                <c:pt idx="1647">
                  <c:v>0.37223699999999998</c:v>
                </c:pt>
                <c:pt idx="1648">
                  <c:v>0.366286</c:v>
                </c:pt>
                <c:pt idx="1649">
                  <c:v>0.36118099999999997</c:v>
                </c:pt>
                <c:pt idx="1650">
                  <c:v>0.35665999999999998</c:v>
                </c:pt>
                <c:pt idx="1651">
                  <c:v>0.35327199999999997</c:v>
                </c:pt>
                <c:pt idx="1652">
                  <c:v>0.35141600000000001</c:v>
                </c:pt>
                <c:pt idx="1653">
                  <c:v>0.35100999999999999</c:v>
                </c:pt>
                <c:pt idx="1654">
                  <c:v>0.35183500000000001</c:v>
                </c:pt>
                <c:pt idx="1655">
                  <c:v>0.353076</c:v>
                </c:pt>
                <c:pt idx="1656">
                  <c:v>0.35399999999999998</c:v>
                </c:pt>
                <c:pt idx="1657">
                  <c:v>0.35496899999999998</c:v>
                </c:pt>
                <c:pt idx="1658">
                  <c:v>0.35651500000000003</c:v>
                </c:pt>
                <c:pt idx="1659">
                  <c:v>0.35828399999999999</c:v>
                </c:pt>
                <c:pt idx="1660">
                  <c:v>0.359599</c:v>
                </c:pt>
                <c:pt idx="1661">
                  <c:v>0.36076399999999997</c:v>
                </c:pt>
                <c:pt idx="1662">
                  <c:v>0.36314400000000002</c:v>
                </c:pt>
                <c:pt idx="1663">
                  <c:v>0.368006</c:v>
                </c:pt>
                <c:pt idx="1664">
                  <c:v>0.37559399999999998</c:v>
                </c:pt>
                <c:pt idx="1665">
                  <c:v>0.38494400000000001</c:v>
                </c:pt>
                <c:pt idx="1666">
                  <c:v>0.39476499999999998</c:v>
                </c:pt>
                <c:pt idx="1667">
                  <c:v>0.40416800000000003</c:v>
                </c:pt>
                <c:pt idx="1668">
                  <c:v>0.412269</c:v>
                </c:pt>
                <c:pt idx="1669">
                  <c:v>0.41842000000000001</c:v>
                </c:pt>
                <c:pt idx="1670">
                  <c:v>0.422684</c:v>
                </c:pt>
                <c:pt idx="1671">
                  <c:v>0.42537000000000003</c:v>
                </c:pt>
                <c:pt idx="1672">
                  <c:v>0.426788</c:v>
                </c:pt>
                <c:pt idx="1673">
                  <c:v>0.427427</c:v>
                </c:pt>
                <c:pt idx="1674">
                  <c:v>0.42772199999999999</c:v>
                </c:pt>
                <c:pt idx="1675">
                  <c:v>0.42841699999999999</c:v>
                </c:pt>
                <c:pt idx="1676">
                  <c:v>0.43093700000000001</c:v>
                </c:pt>
                <c:pt idx="1677">
                  <c:v>0.43599100000000002</c:v>
                </c:pt>
                <c:pt idx="1678">
                  <c:v>0.44301699999999999</c:v>
                </c:pt>
                <c:pt idx="1679">
                  <c:v>0.45166499999999998</c:v>
                </c:pt>
                <c:pt idx="1680">
                  <c:v>0.46198299999999998</c:v>
                </c:pt>
                <c:pt idx="1681">
                  <c:v>0.47352699999999998</c:v>
                </c:pt>
                <c:pt idx="1682">
                  <c:v>0.48603600000000002</c:v>
                </c:pt>
                <c:pt idx="1683">
                  <c:v>0.50019199999999997</c:v>
                </c:pt>
                <c:pt idx="1684">
                  <c:v>0.51621099999999998</c:v>
                </c:pt>
                <c:pt idx="1685">
                  <c:v>0.53271400000000002</c:v>
                </c:pt>
                <c:pt idx="1686">
                  <c:v>0.54804799999999998</c:v>
                </c:pt>
                <c:pt idx="1687">
                  <c:v>0.56176899999999996</c:v>
                </c:pt>
                <c:pt idx="1688">
                  <c:v>0.57431600000000005</c:v>
                </c:pt>
                <c:pt idx="1689">
                  <c:v>0.58649099999999998</c:v>
                </c:pt>
                <c:pt idx="1690">
                  <c:v>0.59966699999999995</c:v>
                </c:pt>
                <c:pt idx="1691">
                  <c:v>0.61490199999999995</c:v>
                </c:pt>
                <c:pt idx="1692">
                  <c:v>0.631934</c:v>
                </c:pt>
                <c:pt idx="1693">
                  <c:v>0.64989600000000003</c:v>
                </c:pt>
                <c:pt idx="1694">
                  <c:v>0.66850900000000002</c:v>
                </c:pt>
                <c:pt idx="1695">
                  <c:v>0.68769599999999997</c:v>
                </c:pt>
                <c:pt idx="1696">
                  <c:v>0.70696899999999996</c:v>
                </c:pt>
                <c:pt idx="1697">
                  <c:v>0.72659700000000005</c:v>
                </c:pt>
                <c:pt idx="1698">
                  <c:v>0.74737799999999999</c:v>
                </c:pt>
                <c:pt idx="1699">
                  <c:v>0.76891100000000001</c:v>
                </c:pt>
                <c:pt idx="1700">
                  <c:v>0.78983199999999998</c:v>
                </c:pt>
                <c:pt idx="1701">
                  <c:v>0.80894500000000003</c:v>
                </c:pt>
                <c:pt idx="1702">
                  <c:v>0.82600799999999996</c:v>
                </c:pt>
                <c:pt idx="1703">
                  <c:v>0.84174300000000002</c:v>
                </c:pt>
                <c:pt idx="1704">
                  <c:v>0.85743599999999998</c:v>
                </c:pt>
                <c:pt idx="1705">
                  <c:v>0.87489300000000003</c:v>
                </c:pt>
                <c:pt idx="1706">
                  <c:v>0.895652</c:v>
                </c:pt>
                <c:pt idx="1707">
                  <c:v>0.91975499999999999</c:v>
                </c:pt>
                <c:pt idx="1708">
                  <c:v>0.94601299999999999</c:v>
                </c:pt>
                <c:pt idx="1709">
                  <c:v>0.97348100000000004</c:v>
                </c:pt>
                <c:pt idx="1710">
                  <c:v>1.0010570000000001</c:v>
                </c:pt>
                <c:pt idx="1711">
                  <c:v>1.026904</c:v>
                </c:pt>
                <c:pt idx="1712">
                  <c:v>1.0497540000000001</c:v>
                </c:pt>
                <c:pt idx="1713">
                  <c:v>1.069266</c:v>
                </c:pt>
                <c:pt idx="1714">
                  <c:v>1.0857479999999999</c:v>
                </c:pt>
                <c:pt idx="1715">
                  <c:v>1.0997440000000001</c:v>
                </c:pt>
                <c:pt idx="1716">
                  <c:v>1.111351</c:v>
                </c:pt>
                <c:pt idx="1717">
                  <c:v>1.1208880000000001</c:v>
                </c:pt>
                <c:pt idx="1718">
                  <c:v>1.129596</c:v>
                </c:pt>
                <c:pt idx="1719">
                  <c:v>1.1387890000000001</c:v>
                </c:pt>
                <c:pt idx="1720">
                  <c:v>1.1487799999999999</c:v>
                </c:pt>
                <c:pt idx="1721">
                  <c:v>1.15926</c:v>
                </c:pt>
                <c:pt idx="1722">
                  <c:v>1.1699889999999999</c:v>
                </c:pt>
                <c:pt idx="1723">
                  <c:v>1.1809860000000001</c:v>
                </c:pt>
                <c:pt idx="1724">
                  <c:v>1.19302</c:v>
                </c:pt>
                <c:pt idx="1725">
                  <c:v>1.2070689999999999</c:v>
                </c:pt>
                <c:pt idx="1726">
                  <c:v>1.2234039999999999</c:v>
                </c:pt>
                <c:pt idx="1727">
                  <c:v>1.2419929999999999</c:v>
                </c:pt>
                <c:pt idx="1728">
                  <c:v>1.2626360000000001</c:v>
                </c:pt>
                <c:pt idx="1729">
                  <c:v>1.284538</c:v>
                </c:pt>
                <c:pt idx="1730">
                  <c:v>1.306646</c:v>
                </c:pt>
                <c:pt idx="1731">
                  <c:v>1.328087</c:v>
                </c:pt>
                <c:pt idx="1732">
                  <c:v>1.348128</c:v>
                </c:pt>
                <c:pt idx="1733">
                  <c:v>1.3663510000000001</c:v>
                </c:pt>
                <c:pt idx="1734">
                  <c:v>1.3829849999999999</c:v>
                </c:pt>
                <c:pt idx="1735">
                  <c:v>1.398136</c:v>
                </c:pt>
                <c:pt idx="1736">
                  <c:v>1.411254</c:v>
                </c:pt>
                <c:pt idx="1737">
                  <c:v>1.4224110000000001</c:v>
                </c:pt>
                <c:pt idx="1738">
                  <c:v>1.4325190000000001</c:v>
                </c:pt>
                <c:pt idx="1739">
                  <c:v>1.442318</c:v>
                </c:pt>
                <c:pt idx="1740">
                  <c:v>1.4523619999999999</c:v>
                </c:pt>
                <c:pt idx="1741">
                  <c:v>1.4630339999999999</c:v>
                </c:pt>
                <c:pt idx="1742">
                  <c:v>1.474399</c:v>
                </c:pt>
                <c:pt idx="1743">
                  <c:v>1.4865299999999999</c:v>
                </c:pt>
                <c:pt idx="1744">
                  <c:v>1.4995050000000001</c:v>
                </c:pt>
                <c:pt idx="1745">
                  <c:v>1.512683</c:v>
                </c:pt>
                <c:pt idx="1746">
                  <c:v>1.525255</c:v>
                </c:pt>
                <c:pt idx="1747">
                  <c:v>1.5374859999999999</c:v>
                </c:pt>
                <c:pt idx="1748">
                  <c:v>1.549787</c:v>
                </c:pt>
                <c:pt idx="1749">
                  <c:v>1.5613999999999999</c:v>
                </c:pt>
                <c:pt idx="1750">
                  <c:v>1.5710299999999999</c:v>
                </c:pt>
                <c:pt idx="1751">
                  <c:v>1.5780209999999999</c:v>
                </c:pt>
                <c:pt idx="1752">
                  <c:v>1.5826020000000001</c:v>
                </c:pt>
                <c:pt idx="1753">
                  <c:v>1.5853649999999999</c:v>
                </c:pt>
                <c:pt idx="1754">
                  <c:v>1.586686</c:v>
                </c:pt>
                <c:pt idx="1755">
                  <c:v>1.5869629999999999</c:v>
                </c:pt>
                <c:pt idx="1756">
                  <c:v>1.586638</c:v>
                </c:pt>
                <c:pt idx="1757">
                  <c:v>1.585709</c:v>
                </c:pt>
                <c:pt idx="1758">
                  <c:v>1.5841959999999999</c:v>
                </c:pt>
                <c:pt idx="1759">
                  <c:v>1.5824279999999999</c:v>
                </c:pt>
                <c:pt idx="1760">
                  <c:v>1.5809960000000001</c:v>
                </c:pt>
                <c:pt idx="1761">
                  <c:v>1.580686</c:v>
                </c:pt>
                <c:pt idx="1762">
                  <c:v>1.581887</c:v>
                </c:pt>
                <c:pt idx="1763">
                  <c:v>1.584266</c:v>
                </c:pt>
                <c:pt idx="1764">
                  <c:v>1.586778</c:v>
                </c:pt>
                <c:pt idx="1765">
                  <c:v>1.5881730000000001</c:v>
                </c:pt>
                <c:pt idx="1766">
                  <c:v>1.588109</c:v>
                </c:pt>
                <c:pt idx="1767">
                  <c:v>1.5870850000000001</c:v>
                </c:pt>
                <c:pt idx="1768">
                  <c:v>1.5853839999999999</c:v>
                </c:pt>
                <c:pt idx="1769">
                  <c:v>1.5831029999999999</c:v>
                </c:pt>
                <c:pt idx="1770">
                  <c:v>1.580303</c:v>
                </c:pt>
                <c:pt idx="1771">
                  <c:v>1.5767899999999999</c:v>
                </c:pt>
                <c:pt idx="1772">
                  <c:v>1.572694</c:v>
                </c:pt>
                <c:pt idx="1773">
                  <c:v>1.5684130000000001</c:v>
                </c:pt>
                <c:pt idx="1774">
                  <c:v>1.563501</c:v>
                </c:pt>
                <c:pt idx="1775">
                  <c:v>1.557045</c:v>
                </c:pt>
                <c:pt idx="1776">
                  <c:v>1.5490630000000001</c:v>
                </c:pt>
                <c:pt idx="1777">
                  <c:v>1.5403910000000001</c:v>
                </c:pt>
                <c:pt idx="1778">
                  <c:v>1.5319499999999999</c:v>
                </c:pt>
                <c:pt idx="1779">
                  <c:v>1.524618</c:v>
                </c:pt>
                <c:pt idx="1780">
                  <c:v>1.5192190000000001</c:v>
                </c:pt>
                <c:pt idx="1781">
                  <c:v>1.5161230000000001</c:v>
                </c:pt>
                <c:pt idx="1782">
                  <c:v>1.514726</c:v>
                </c:pt>
                <c:pt idx="1783">
                  <c:v>1.5134240000000001</c:v>
                </c:pt>
                <c:pt idx="1784">
                  <c:v>1.5101709999999999</c:v>
                </c:pt>
                <c:pt idx="1785">
                  <c:v>1.5036620000000001</c:v>
                </c:pt>
                <c:pt idx="1786">
                  <c:v>1.4942200000000001</c:v>
                </c:pt>
                <c:pt idx="1787">
                  <c:v>1.483279</c:v>
                </c:pt>
                <c:pt idx="1788">
                  <c:v>1.471681</c:v>
                </c:pt>
                <c:pt idx="1789">
                  <c:v>1.45943</c:v>
                </c:pt>
                <c:pt idx="1790">
                  <c:v>1.447149</c:v>
                </c:pt>
                <c:pt idx="1791">
                  <c:v>1.4356009999999999</c:v>
                </c:pt>
                <c:pt idx="1792">
                  <c:v>1.424377</c:v>
                </c:pt>
                <c:pt idx="1793">
                  <c:v>1.4125939999999999</c:v>
                </c:pt>
                <c:pt idx="1794">
                  <c:v>1.399856</c:v>
                </c:pt>
                <c:pt idx="1795">
                  <c:v>1.3860239999999999</c:v>
                </c:pt>
                <c:pt idx="1796">
                  <c:v>1.3710800000000001</c:v>
                </c:pt>
                <c:pt idx="1797">
                  <c:v>1.3551390000000001</c:v>
                </c:pt>
                <c:pt idx="1798">
                  <c:v>1.3379509999999999</c:v>
                </c:pt>
                <c:pt idx="1799">
                  <c:v>1.3190919999999999</c:v>
                </c:pt>
                <c:pt idx="1800">
                  <c:v>1.2988170000000001</c:v>
                </c:pt>
                <c:pt idx="1801">
                  <c:v>1.2777719999999999</c:v>
                </c:pt>
                <c:pt idx="1802">
                  <c:v>1.2562040000000001</c:v>
                </c:pt>
                <c:pt idx="1803">
                  <c:v>1.234294</c:v>
                </c:pt>
                <c:pt idx="1804">
                  <c:v>1.212262</c:v>
                </c:pt>
                <c:pt idx="1805">
                  <c:v>1.190097</c:v>
                </c:pt>
                <c:pt idx="1806">
                  <c:v>1.1679170000000001</c:v>
                </c:pt>
                <c:pt idx="1807">
                  <c:v>1.146277</c:v>
                </c:pt>
                <c:pt idx="1808">
                  <c:v>1.1260619999999999</c:v>
                </c:pt>
                <c:pt idx="1809">
                  <c:v>1.1077360000000001</c:v>
                </c:pt>
                <c:pt idx="1810">
                  <c:v>1.0912459999999999</c:v>
                </c:pt>
                <c:pt idx="1811">
                  <c:v>1.076525</c:v>
                </c:pt>
                <c:pt idx="1812">
                  <c:v>1.063291</c:v>
                </c:pt>
                <c:pt idx="1813">
                  <c:v>1.0511760000000001</c:v>
                </c:pt>
                <c:pt idx="1814">
                  <c:v>1.0400860000000001</c:v>
                </c:pt>
                <c:pt idx="1815">
                  <c:v>1.029595</c:v>
                </c:pt>
                <c:pt idx="1816">
                  <c:v>1.018483</c:v>
                </c:pt>
                <c:pt idx="1817">
                  <c:v>1.005341</c:v>
                </c:pt>
                <c:pt idx="1818">
                  <c:v>0.98935700000000004</c:v>
                </c:pt>
                <c:pt idx="1819">
                  <c:v>0.97075100000000003</c:v>
                </c:pt>
                <c:pt idx="1820">
                  <c:v>0.95034600000000002</c:v>
                </c:pt>
                <c:pt idx="1821">
                  <c:v>0.92891100000000004</c:v>
                </c:pt>
                <c:pt idx="1822">
                  <c:v>0.90728600000000004</c:v>
                </c:pt>
                <c:pt idx="1823">
                  <c:v>0.88632900000000003</c:v>
                </c:pt>
                <c:pt idx="1824">
                  <c:v>0.86637399999999998</c:v>
                </c:pt>
                <c:pt idx="1825">
                  <c:v>0.84723899999999996</c:v>
                </c:pt>
                <c:pt idx="1826">
                  <c:v>0.82885799999999998</c:v>
                </c:pt>
                <c:pt idx="1827">
                  <c:v>0.81186800000000003</c:v>
                </c:pt>
                <c:pt idx="1828">
                  <c:v>0.79729300000000003</c:v>
                </c:pt>
                <c:pt idx="1829">
                  <c:v>0.78535999999999995</c:v>
                </c:pt>
                <c:pt idx="1830">
                  <c:v>0.77507199999999998</c:v>
                </c:pt>
                <c:pt idx="1831">
                  <c:v>0.76538700000000004</c:v>
                </c:pt>
                <c:pt idx="1832">
                  <c:v>0.75609000000000004</c:v>
                </c:pt>
                <c:pt idx="1833">
                  <c:v>0.74696600000000002</c:v>
                </c:pt>
                <c:pt idx="1834">
                  <c:v>0.73733000000000004</c:v>
                </c:pt>
                <c:pt idx="1835">
                  <c:v>0.72681899999999999</c:v>
                </c:pt>
                <c:pt idx="1836">
                  <c:v>0.71571200000000001</c:v>
                </c:pt>
                <c:pt idx="1837">
                  <c:v>0.70406199999999997</c:v>
                </c:pt>
                <c:pt idx="1838">
                  <c:v>0.69100399999999995</c:v>
                </c:pt>
                <c:pt idx="1839">
                  <c:v>0.67556499999999997</c:v>
                </c:pt>
                <c:pt idx="1840">
                  <c:v>0.65754299999999999</c:v>
                </c:pt>
                <c:pt idx="1841">
                  <c:v>0.63722800000000002</c:v>
                </c:pt>
                <c:pt idx="1842">
                  <c:v>0.61567000000000005</c:v>
                </c:pt>
                <c:pt idx="1843">
                  <c:v>0.59484499999999996</c:v>
                </c:pt>
                <c:pt idx="1844">
                  <c:v>0.57580299999999995</c:v>
                </c:pt>
                <c:pt idx="1845">
                  <c:v>0.55794900000000003</c:v>
                </c:pt>
                <c:pt idx="1846">
                  <c:v>0.54105000000000003</c:v>
                </c:pt>
                <c:pt idx="1847">
                  <c:v>0.52612400000000004</c:v>
                </c:pt>
                <c:pt idx="1848">
                  <c:v>0.51410599999999995</c:v>
                </c:pt>
                <c:pt idx="1849">
                  <c:v>0.50517199999999995</c:v>
                </c:pt>
                <c:pt idx="1850">
                  <c:v>0.49941400000000002</c:v>
                </c:pt>
                <c:pt idx="1851">
                  <c:v>0.496784</c:v>
                </c:pt>
                <c:pt idx="1852">
                  <c:v>0.49659599999999998</c:v>
                </c:pt>
                <c:pt idx="1853">
                  <c:v>0.49757800000000002</c:v>
                </c:pt>
                <c:pt idx="1854">
                  <c:v>0.497838</c:v>
                </c:pt>
                <c:pt idx="1855">
                  <c:v>0.49557699999999999</c:v>
                </c:pt>
                <c:pt idx="1856">
                  <c:v>0.49037900000000001</c:v>
                </c:pt>
                <c:pt idx="1857">
                  <c:v>0.483122</c:v>
                </c:pt>
                <c:pt idx="1858">
                  <c:v>0.474825</c:v>
                </c:pt>
                <c:pt idx="1859">
                  <c:v>0.465748</c:v>
                </c:pt>
                <c:pt idx="1860">
                  <c:v>0.45583499999999999</c:v>
                </c:pt>
                <c:pt idx="1861">
                  <c:v>0.44582699999999997</c:v>
                </c:pt>
                <c:pt idx="1862">
                  <c:v>0.43732500000000002</c:v>
                </c:pt>
                <c:pt idx="1863">
                  <c:v>0.43157899999999999</c:v>
                </c:pt>
                <c:pt idx="1864">
                  <c:v>0.42847000000000002</c:v>
                </c:pt>
                <c:pt idx="1865">
                  <c:v>0.42749999999999999</c:v>
                </c:pt>
                <c:pt idx="1866">
                  <c:v>0.42850199999999999</c:v>
                </c:pt>
                <c:pt idx="1867">
                  <c:v>0.431205</c:v>
                </c:pt>
                <c:pt idx="1868">
                  <c:v>0.43561499999999997</c:v>
                </c:pt>
                <c:pt idx="1869">
                  <c:v>0.44166800000000001</c:v>
                </c:pt>
                <c:pt idx="1870">
                  <c:v>0.448546</c:v>
                </c:pt>
                <c:pt idx="1871">
                  <c:v>0.45490700000000001</c:v>
                </c:pt>
                <c:pt idx="1872">
                  <c:v>0.45931899999999998</c:v>
                </c:pt>
                <c:pt idx="1873">
                  <c:v>0.46124900000000002</c:v>
                </c:pt>
                <c:pt idx="1874">
                  <c:v>0.46159</c:v>
                </c:pt>
                <c:pt idx="1875">
                  <c:v>0.46189799999999998</c:v>
                </c:pt>
                <c:pt idx="1876">
                  <c:v>0.46338299999999999</c:v>
                </c:pt>
                <c:pt idx="1877">
                  <c:v>0.46620400000000001</c:v>
                </c:pt>
                <c:pt idx="1878">
                  <c:v>0.46962399999999999</c:v>
                </c:pt>
                <c:pt idx="1879">
                  <c:v>0.472775</c:v>
                </c:pt>
                <c:pt idx="1880">
                  <c:v>0.47542699999999999</c:v>
                </c:pt>
                <c:pt idx="1881">
                  <c:v>0.47817300000000001</c:v>
                </c:pt>
                <c:pt idx="1882">
                  <c:v>0.48153699999999999</c:v>
                </c:pt>
                <c:pt idx="1883">
                  <c:v>0.48570000000000002</c:v>
                </c:pt>
                <c:pt idx="1884">
                  <c:v>0.490979</c:v>
                </c:pt>
                <c:pt idx="1885">
                  <c:v>0.49770199999999998</c:v>
                </c:pt>
                <c:pt idx="1886">
                  <c:v>0.50561500000000004</c:v>
                </c:pt>
                <c:pt idx="1887">
                  <c:v>0.51384700000000005</c:v>
                </c:pt>
                <c:pt idx="1888">
                  <c:v>0.52163099999999996</c:v>
                </c:pt>
                <c:pt idx="1889">
                  <c:v>0.52826300000000004</c:v>
                </c:pt>
                <c:pt idx="1890">
                  <c:v>0.53303699999999998</c:v>
                </c:pt>
                <c:pt idx="1891">
                  <c:v>0.536084</c:v>
                </c:pt>
                <c:pt idx="1892">
                  <c:v>0.538663</c:v>
                </c:pt>
                <c:pt idx="1893">
                  <c:v>0.54230299999999998</c:v>
                </c:pt>
                <c:pt idx="1894">
                  <c:v>0.54808599999999996</c:v>
                </c:pt>
                <c:pt idx="1895">
                  <c:v>0.55650999999999995</c:v>
                </c:pt>
                <c:pt idx="1896">
                  <c:v>0.56743699999999997</c:v>
                </c:pt>
                <c:pt idx="1897">
                  <c:v>0.58039200000000002</c:v>
                </c:pt>
                <c:pt idx="1898">
                  <c:v>0.59506700000000001</c:v>
                </c:pt>
                <c:pt idx="1899">
                  <c:v>0.61160599999999998</c:v>
                </c:pt>
                <c:pt idx="1900">
                  <c:v>0.630158</c:v>
                </c:pt>
                <c:pt idx="1901">
                  <c:v>0.65021399999999996</c:v>
                </c:pt>
                <c:pt idx="1902">
                  <c:v>0.67069100000000004</c:v>
                </c:pt>
                <c:pt idx="1903">
                  <c:v>0.69050599999999995</c:v>
                </c:pt>
                <c:pt idx="1904">
                  <c:v>0.70917799999999998</c:v>
                </c:pt>
                <c:pt idx="1905">
                  <c:v>0.72691499999999998</c:v>
                </c:pt>
                <c:pt idx="1906">
                  <c:v>0.74412400000000001</c:v>
                </c:pt>
                <c:pt idx="1907">
                  <c:v>0.76081299999999996</c:v>
                </c:pt>
                <c:pt idx="1908">
                  <c:v>0.77665799999999996</c:v>
                </c:pt>
                <c:pt idx="1909">
                  <c:v>0.79142400000000002</c:v>
                </c:pt>
                <c:pt idx="1910">
                  <c:v>0.80569199999999996</c:v>
                </c:pt>
                <c:pt idx="1911">
                  <c:v>0.82116999999999996</c:v>
                </c:pt>
                <c:pt idx="1912">
                  <c:v>0.83883799999999997</c:v>
                </c:pt>
                <c:pt idx="1913">
                  <c:v>0.85789499999999996</c:v>
                </c:pt>
                <c:pt idx="1914">
                  <c:v>0.87747799999999998</c:v>
                </c:pt>
                <c:pt idx="1915">
                  <c:v>0.89775300000000002</c:v>
                </c:pt>
                <c:pt idx="1916">
                  <c:v>0.91878899999999997</c:v>
                </c:pt>
                <c:pt idx="1917">
                  <c:v>0.93965600000000005</c:v>
                </c:pt>
                <c:pt idx="1918">
                  <c:v>0.95957099999999995</c:v>
                </c:pt>
                <c:pt idx="1919">
                  <c:v>0.97848999999999997</c:v>
                </c:pt>
                <c:pt idx="1920">
                  <c:v>0.99596399999999996</c:v>
                </c:pt>
                <c:pt idx="1921">
                  <c:v>1.0108200000000001</c:v>
                </c:pt>
                <c:pt idx="1922">
                  <c:v>1.022216</c:v>
                </c:pt>
                <c:pt idx="1923">
                  <c:v>1.030686</c:v>
                </c:pt>
                <c:pt idx="1924">
                  <c:v>1.0381769999999999</c:v>
                </c:pt>
                <c:pt idx="1925">
                  <c:v>1.046878</c:v>
                </c:pt>
                <c:pt idx="1926">
                  <c:v>1.0580240000000001</c:v>
                </c:pt>
                <c:pt idx="1927">
                  <c:v>1.0716049999999999</c:v>
                </c:pt>
                <c:pt idx="1928">
                  <c:v>1.087073</c:v>
                </c:pt>
                <c:pt idx="1929">
                  <c:v>1.103939</c:v>
                </c:pt>
                <c:pt idx="1930">
                  <c:v>1.1216919999999999</c:v>
                </c:pt>
                <c:pt idx="1931">
                  <c:v>1.140182</c:v>
                </c:pt>
                <c:pt idx="1932">
                  <c:v>1.15917</c:v>
                </c:pt>
                <c:pt idx="1933">
                  <c:v>1.1771940000000001</c:v>
                </c:pt>
                <c:pt idx="1934">
                  <c:v>1.1927700000000001</c:v>
                </c:pt>
                <c:pt idx="1935">
                  <c:v>1.205916</c:v>
                </c:pt>
                <c:pt idx="1936">
                  <c:v>1.2175240000000001</c:v>
                </c:pt>
                <c:pt idx="1937">
                  <c:v>1.2283710000000001</c:v>
                </c:pt>
                <c:pt idx="1938">
                  <c:v>1.2386459999999999</c:v>
                </c:pt>
                <c:pt idx="1939">
                  <c:v>1.2484489999999999</c:v>
                </c:pt>
                <c:pt idx="1940">
                  <c:v>1.2587459999999999</c:v>
                </c:pt>
                <c:pt idx="1941">
                  <c:v>1.270723</c:v>
                </c:pt>
                <c:pt idx="1942">
                  <c:v>1.28464</c:v>
                </c:pt>
                <c:pt idx="1943">
                  <c:v>1.299984</c:v>
                </c:pt>
                <c:pt idx="1944">
                  <c:v>1.316268</c:v>
                </c:pt>
                <c:pt idx="1945">
                  <c:v>1.333364</c:v>
                </c:pt>
                <c:pt idx="1946">
                  <c:v>1.351394</c:v>
                </c:pt>
                <c:pt idx="1947">
                  <c:v>1.3703430000000001</c:v>
                </c:pt>
                <c:pt idx="1948">
                  <c:v>1.389111</c:v>
                </c:pt>
                <c:pt idx="1949">
                  <c:v>1.4056310000000001</c:v>
                </c:pt>
                <c:pt idx="1950">
                  <c:v>1.4186399999999999</c:v>
                </c:pt>
                <c:pt idx="1951">
                  <c:v>1.4282630000000001</c:v>
                </c:pt>
                <c:pt idx="1952">
                  <c:v>1.435243</c:v>
                </c:pt>
                <c:pt idx="1953">
                  <c:v>1.4405479999999999</c:v>
                </c:pt>
                <c:pt idx="1954">
                  <c:v>1.445282</c:v>
                </c:pt>
                <c:pt idx="1955">
                  <c:v>1.450434</c:v>
                </c:pt>
                <c:pt idx="1956">
                  <c:v>1.4564980000000001</c:v>
                </c:pt>
                <c:pt idx="1957">
                  <c:v>1.463592</c:v>
                </c:pt>
                <c:pt idx="1958">
                  <c:v>1.471247</c:v>
                </c:pt>
                <c:pt idx="1959">
                  <c:v>1.478683</c:v>
                </c:pt>
                <c:pt idx="1960">
                  <c:v>1.4862930000000001</c:v>
                </c:pt>
                <c:pt idx="1961">
                  <c:v>1.4950859999999999</c:v>
                </c:pt>
                <c:pt idx="1962">
                  <c:v>1.5045550000000001</c:v>
                </c:pt>
                <c:pt idx="1963">
                  <c:v>1.5130110000000001</c:v>
                </c:pt>
                <c:pt idx="1964">
                  <c:v>1.519102</c:v>
                </c:pt>
                <c:pt idx="1965">
                  <c:v>1.5220499999999999</c:v>
                </c:pt>
                <c:pt idx="1966">
                  <c:v>1.5220279999999999</c:v>
                </c:pt>
                <c:pt idx="1967">
                  <c:v>1.520276</c:v>
                </c:pt>
                <c:pt idx="1968">
                  <c:v>1.5179590000000001</c:v>
                </c:pt>
                <c:pt idx="1969">
                  <c:v>1.5156050000000001</c:v>
                </c:pt>
                <c:pt idx="1970">
                  <c:v>1.513036</c:v>
                </c:pt>
                <c:pt idx="1971">
                  <c:v>1.5093399999999999</c:v>
                </c:pt>
                <c:pt idx="1972">
                  <c:v>1.504073</c:v>
                </c:pt>
                <c:pt idx="1973">
                  <c:v>1.4980899999999999</c:v>
                </c:pt>
                <c:pt idx="1974">
                  <c:v>1.492634</c:v>
                </c:pt>
                <c:pt idx="1975">
                  <c:v>1.488229</c:v>
                </c:pt>
                <c:pt idx="1976">
                  <c:v>1.4848520000000001</c:v>
                </c:pt>
                <c:pt idx="1977">
                  <c:v>1.482955</c:v>
                </c:pt>
                <c:pt idx="1978">
                  <c:v>1.483114</c:v>
                </c:pt>
                <c:pt idx="1979">
                  <c:v>1.484947</c:v>
                </c:pt>
                <c:pt idx="1980">
                  <c:v>1.4878009999999999</c:v>
                </c:pt>
                <c:pt idx="1981">
                  <c:v>1.491444</c:v>
                </c:pt>
                <c:pt idx="1982">
                  <c:v>1.4953270000000001</c:v>
                </c:pt>
                <c:pt idx="1983">
                  <c:v>1.498451</c:v>
                </c:pt>
                <c:pt idx="1984">
                  <c:v>1.499924</c:v>
                </c:pt>
                <c:pt idx="1985">
                  <c:v>1.4987889999999999</c:v>
                </c:pt>
                <c:pt idx="1986">
                  <c:v>1.494621</c:v>
                </c:pt>
                <c:pt idx="1987">
                  <c:v>1.4885079999999999</c:v>
                </c:pt>
                <c:pt idx="1988">
                  <c:v>1.4816560000000001</c:v>
                </c:pt>
                <c:pt idx="1989">
                  <c:v>1.474245</c:v>
                </c:pt>
                <c:pt idx="1990">
                  <c:v>1.466334</c:v>
                </c:pt>
                <c:pt idx="1991">
                  <c:v>1.4580610000000001</c:v>
                </c:pt>
                <c:pt idx="1992">
                  <c:v>1.449303</c:v>
                </c:pt>
                <c:pt idx="1993">
                  <c:v>1.4398580000000001</c:v>
                </c:pt>
                <c:pt idx="1994">
                  <c:v>1.4298070000000001</c:v>
                </c:pt>
                <c:pt idx="1995">
                  <c:v>1.4196839999999999</c:v>
                </c:pt>
                <c:pt idx="1996">
                  <c:v>1.410061</c:v>
                </c:pt>
                <c:pt idx="1997">
                  <c:v>1.4016360000000001</c:v>
                </c:pt>
                <c:pt idx="1998">
                  <c:v>1.395424</c:v>
                </c:pt>
                <c:pt idx="1999">
                  <c:v>1.3912869999999999</c:v>
                </c:pt>
                <c:pt idx="2000">
                  <c:v>1.3874949999999999</c:v>
                </c:pt>
                <c:pt idx="2001">
                  <c:v>1.382355</c:v>
                </c:pt>
                <c:pt idx="2002">
                  <c:v>1.3749640000000001</c:v>
                </c:pt>
                <c:pt idx="2003">
                  <c:v>1.365132</c:v>
                </c:pt>
                <c:pt idx="2004">
                  <c:v>1.3533059999999999</c:v>
                </c:pt>
                <c:pt idx="2005">
                  <c:v>1.340214</c:v>
                </c:pt>
                <c:pt idx="2006">
                  <c:v>1.3261609999999999</c:v>
                </c:pt>
                <c:pt idx="2007">
                  <c:v>1.3108679999999999</c:v>
                </c:pt>
                <c:pt idx="2008">
                  <c:v>1.2941860000000001</c:v>
                </c:pt>
                <c:pt idx="2009">
                  <c:v>1.276078</c:v>
                </c:pt>
                <c:pt idx="2010">
                  <c:v>1.2564040000000001</c:v>
                </c:pt>
                <c:pt idx="2011">
                  <c:v>1.235528</c:v>
                </c:pt>
                <c:pt idx="2012">
                  <c:v>1.2143699999999999</c:v>
                </c:pt>
                <c:pt idx="2013">
                  <c:v>1.1933579999999999</c:v>
                </c:pt>
                <c:pt idx="2014">
                  <c:v>1.172185</c:v>
                </c:pt>
                <c:pt idx="2015">
                  <c:v>1.1509</c:v>
                </c:pt>
                <c:pt idx="2016">
                  <c:v>1.1302680000000001</c:v>
                </c:pt>
                <c:pt idx="2017">
                  <c:v>1.111283</c:v>
                </c:pt>
                <c:pt idx="2018">
                  <c:v>1.0948819999999999</c:v>
                </c:pt>
                <c:pt idx="2019">
                  <c:v>1.0813619999999999</c:v>
                </c:pt>
                <c:pt idx="2020">
                  <c:v>1.0698829999999999</c:v>
                </c:pt>
                <c:pt idx="2021">
                  <c:v>1.0592349999999999</c:v>
                </c:pt>
                <c:pt idx="2022">
                  <c:v>1.0487139999999999</c:v>
                </c:pt>
                <c:pt idx="2023">
                  <c:v>1.0378989999999999</c:v>
                </c:pt>
                <c:pt idx="2024">
                  <c:v>1.0263469999999999</c:v>
                </c:pt>
                <c:pt idx="2025">
                  <c:v>1.0139990000000001</c:v>
                </c:pt>
                <c:pt idx="2026">
                  <c:v>1.0013430000000001</c:v>
                </c:pt>
                <c:pt idx="2027">
                  <c:v>0.98878600000000005</c:v>
                </c:pt>
                <c:pt idx="2028">
                  <c:v>0.97621000000000002</c:v>
                </c:pt>
                <c:pt idx="2029">
                  <c:v>0.96331100000000003</c:v>
                </c:pt>
                <c:pt idx="2030">
                  <c:v>0.950214</c:v>
                </c:pt>
                <c:pt idx="2031">
                  <c:v>0.93713900000000006</c:v>
                </c:pt>
                <c:pt idx="2032">
                  <c:v>0.92407499999999998</c:v>
                </c:pt>
                <c:pt idx="2033">
                  <c:v>0.91104200000000002</c:v>
                </c:pt>
                <c:pt idx="2034">
                  <c:v>0.89770300000000003</c:v>
                </c:pt>
                <c:pt idx="2035">
                  <c:v>0.88349800000000001</c:v>
                </c:pt>
                <c:pt idx="2036">
                  <c:v>0.86807000000000001</c:v>
                </c:pt>
                <c:pt idx="2037">
                  <c:v>0.85152000000000005</c:v>
                </c:pt>
                <c:pt idx="2038">
                  <c:v>0.83483799999999997</c:v>
                </c:pt>
                <c:pt idx="2039">
                  <c:v>0.81920000000000004</c:v>
                </c:pt>
                <c:pt idx="2040">
                  <c:v>0.80507600000000001</c:v>
                </c:pt>
                <c:pt idx="2041">
                  <c:v>0.79236799999999996</c:v>
                </c:pt>
                <c:pt idx="2042">
                  <c:v>0.78073800000000004</c:v>
                </c:pt>
                <c:pt idx="2043">
                  <c:v>0.77007400000000004</c:v>
                </c:pt>
                <c:pt idx="2044">
                  <c:v>0.76046199999999997</c:v>
                </c:pt>
                <c:pt idx="2045">
                  <c:v>0.75147900000000001</c:v>
                </c:pt>
                <c:pt idx="2046">
                  <c:v>0.74248199999999998</c:v>
                </c:pt>
                <c:pt idx="2047">
                  <c:v>0.73307299999999997</c:v>
                </c:pt>
                <c:pt idx="2048">
                  <c:v>0.72282900000000005</c:v>
                </c:pt>
                <c:pt idx="2049">
                  <c:v>0.71162000000000003</c:v>
                </c:pt>
                <c:pt idx="2050">
                  <c:v>0.69943599999999995</c:v>
                </c:pt>
                <c:pt idx="2051">
                  <c:v>0.68558300000000005</c:v>
                </c:pt>
                <c:pt idx="2052">
                  <c:v>0.66929400000000006</c:v>
                </c:pt>
                <c:pt idx="2053">
                  <c:v>0.65077499999999999</c:v>
                </c:pt>
                <c:pt idx="2054">
                  <c:v>0.63132600000000005</c:v>
                </c:pt>
                <c:pt idx="2055">
                  <c:v>0.61253000000000002</c:v>
                </c:pt>
                <c:pt idx="2056">
                  <c:v>0.59510099999999999</c:v>
                </c:pt>
                <c:pt idx="2057">
                  <c:v>0.57933299999999999</c:v>
                </c:pt>
                <c:pt idx="2058">
                  <c:v>0.56614100000000001</c:v>
                </c:pt>
                <c:pt idx="2059">
                  <c:v>0.55599500000000002</c:v>
                </c:pt>
                <c:pt idx="2060">
                  <c:v>0.54847199999999996</c:v>
                </c:pt>
                <c:pt idx="2061">
                  <c:v>0.543099</c:v>
                </c:pt>
                <c:pt idx="2062">
                  <c:v>0.53892899999999999</c:v>
                </c:pt>
                <c:pt idx="2063">
                  <c:v>0.53501900000000002</c:v>
                </c:pt>
                <c:pt idx="2064">
                  <c:v>0.53178899999999996</c:v>
                </c:pt>
                <c:pt idx="2065">
                  <c:v>0.52992399999999995</c:v>
                </c:pt>
                <c:pt idx="2066">
                  <c:v>0.52885599999999999</c:v>
                </c:pt>
                <c:pt idx="2067">
                  <c:v>0.527451</c:v>
                </c:pt>
                <c:pt idx="2068">
                  <c:v>0.52492099999999997</c:v>
                </c:pt>
                <c:pt idx="2069">
                  <c:v>0.52111399999999997</c:v>
                </c:pt>
                <c:pt idx="2070">
                  <c:v>0.51665399999999995</c:v>
                </c:pt>
                <c:pt idx="2071">
                  <c:v>0.512571</c:v>
                </c:pt>
                <c:pt idx="2072">
                  <c:v>0.50953599999999999</c:v>
                </c:pt>
                <c:pt idx="2073">
                  <c:v>0.50744999999999996</c:v>
                </c:pt>
                <c:pt idx="2074">
                  <c:v>0.50578100000000004</c:v>
                </c:pt>
                <c:pt idx="2075">
                  <c:v>0.50402599999999997</c:v>
                </c:pt>
                <c:pt idx="2076">
                  <c:v>0.50204599999999999</c:v>
                </c:pt>
                <c:pt idx="2077">
                  <c:v>0.50057600000000002</c:v>
                </c:pt>
                <c:pt idx="2078">
                  <c:v>0.50109300000000001</c:v>
                </c:pt>
                <c:pt idx="2079">
                  <c:v>0.50460799999999995</c:v>
                </c:pt>
                <c:pt idx="2080">
                  <c:v>0.51061299999999998</c:v>
                </c:pt>
                <c:pt idx="2081">
                  <c:v>0.51744100000000004</c:v>
                </c:pt>
                <c:pt idx="2082">
                  <c:v>0.52369600000000005</c:v>
                </c:pt>
                <c:pt idx="2083">
                  <c:v>0.52893800000000002</c:v>
                </c:pt>
                <c:pt idx="2084">
                  <c:v>0.53357500000000002</c:v>
                </c:pt>
                <c:pt idx="2085">
                  <c:v>0.53807099999999997</c:v>
                </c:pt>
                <c:pt idx="2086">
                  <c:v>0.542049</c:v>
                </c:pt>
                <c:pt idx="2087">
                  <c:v>0.54507499999999998</c:v>
                </c:pt>
                <c:pt idx="2088">
                  <c:v>0.54710300000000001</c:v>
                </c:pt>
                <c:pt idx="2089">
                  <c:v>0.54802700000000004</c:v>
                </c:pt>
                <c:pt idx="2090">
                  <c:v>0.54802899999999999</c:v>
                </c:pt>
                <c:pt idx="2091">
                  <c:v>0.54729799999999995</c:v>
                </c:pt>
                <c:pt idx="2092">
                  <c:v>0.54530900000000004</c:v>
                </c:pt>
                <c:pt idx="2093">
                  <c:v>0.54180799999999996</c:v>
                </c:pt>
                <c:pt idx="2094">
                  <c:v>0.53761999999999999</c:v>
                </c:pt>
                <c:pt idx="2095">
                  <c:v>0.53391</c:v>
                </c:pt>
                <c:pt idx="2096">
                  <c:v>0.532115</c:v>
                </c:pt>
                <c:pt idx="2097">
                  <c:v>0.53398500000000004</c:v>
                </c:pt>
                <c:pt idx="2098">
                  <c:v>0.540273</c:v>
                </c:pt>
                <c:pt idx="2099">
                  <c:v>0.55021500000000001</c:v>
                </c:pt>
                <c:pt idx="2100">
                  <c:v>0.56285399999999997</c:v>
                </c:pt>
                <c:pt idx="2101">
                  <c:v>0.57808000000000004</c:v>
                </c:pt>
                <c:pt idx="2102">
                  <c:v>0.59548100000000004</c:v>
                </c:pt>
                <c:pt idx="2103">
                  <c:v>0.61301899999999998</c:v>
                </c:pt>
                <c:pt idx="2104">
                  <c:v>0.628274</c:v>
                </c:pt>
                <c:pt idx="2105">
                  <c:v>0.64026899999999998</c:v>
                </c:pt>
                <c:pt idx="2106">
                  <c:v>0.64964999999999995</c:v>
                </c:pt>
                <c:pt idx="2107">
                  <c:v>0.657945</c:v>
                </c:pt>
                <c:pt idx="2108">
                  <c:v>0.66622499999999996</c:v>
                </c:pt>
                <c:pt idx="2109">
                  <c:v>0.67410000000000003</c:v>
                </c:pt>
                <c:pt idx="2110">
                  <c:v>0.68094600000000005</c:v>
                </c:pt>
                <c:pt idx="2111">
                  <c:v>0.687967</c:v>
                </c:pt>
                <c:pt idx="2112">
                  <c:v>0.69750400000000001</c:v>
                </c:pt>
                <c:pt idx="2113">
                  <c:v>0.71040499999999995</c:v>
                </c:pt>
                <c:pt idx="2114">
                  <c:v>0.72547499999999998</c:v>
                </c:pt>
                <c:pt idx="2115">
                  <c:v>0.74145399999999995</c:v>
                </c:pt>
                <c:pt idx="2116">
                  <c:v>0.75821400000000005</c:v>
                </c:pt>
                <c:pt idx="2117">
                  <c:v>0.77591900000000003</c:v>
                </c:pt>
                <c:pt idx="2118">
                  <c:v>0.79458600000000001</c:v>
                </c:pt>
                <c:pt idx="2119">
                  <c:v>0.81419699999999995</c:v>
                </c:pt>
                <c:pt idx="2120">
                  <c:v>0.83420799999999995</c:v>
                </c:pt>
                <c:pt idx="2121">
                  <c:v>0.85381799999999997</c:v>
                </c:pt>
                <c:pt idx="2122">
                  <c:v>0.87255199999999999</c:v>
                </c:pt>
                <c:pt idx="2123">
                  <c:v>0.88981500000000002</c:v>
                </c:pt>
                <c:pt idx="2124">
                  <c:v>0.90468599999999999</c:v>
                </c:pt>
                <c:pt idx="2125">
                  <c:v>0.91711299999999996</c:v>
                </c:pt>
                <c:pt idx="2126">
                  <c:v>0.928562</c:v>
                </c:pt>
                <c:pt idx="2127">
                  <c:v>0.94049899999999997</c:v>
                </c:pt>
                <c:pt idx="2128">
                  <c:v>0.95287299999999997</c:v>
                </c:pt>
                <c:pt idx="2129">
                  <c:v>0.96493099999999998</c:v>
                </c:pt>
                <c:pt idx="2130">
                  <c:v>0.97645899999999997</c:v>
                </c:pt>
                <c:pt idx="2131">
                  <c:v>0.98750300000000002</c:v>
                </c:pt>
                <c:pt idx="2132">
                  <c:v>0.99856100000000003</c:v>
                </c:pt>
                <c:pt idx="2133">
                  <c:v>1.010616</c:v>
                </c:pt>
                <c:pt idx="2134">
                  <c:v>1.0235650000000001</c:v>
                </c:pt>
                <c:pt idx="2135">
                  <c:v>1.036529</c:v>
                </c:pt>
                <c:pt idx="2136">
                  <c:v>1.0494209999999999</c:v>
                </c:pt>
                <c:pt idx="2137">
                  <c:v>1.0625849999999999</c:v>
                </c:pt>
                <c:pt idx="2138">
                  <c:v>1.075901</c:v>
                </c:pt>
                <c:pt idx="2139">
                  <c:v>1.088352</c:v>
                </c:pt>
                <c:pt idx="2140">
                  <c:v>1.0989180000000001</c:v>
                </c:pt>
                <c:pt idx="2141">
                  <c:v>1.107969</c:v>
                </c:pt>
                <c:pt idx="2142">
                  <c:v>1.1166990000000001</c:v>
                </c:pt>
                <c:pt idx="2143">
                  <c:v>1.1260559999999999</c:v>
                </c:pt>
                <c:pt idx="2144">
                  <c:v>1.1364590000000001</c:v>
                </c:pt>
                <c:pt idx="2145">
                  <c:v>1.147861</c:v>
                </c:pt>
                <c:pt idx="2146">
                  <c:v>1.1601079999999999</c:v>
                </c:pt>
                <c:pt idx="2147">
                  <c:v>1.1728259999999999</c:v>
                </c:pt>
                <c:pt idx="2148">
                  <c:v>1.1856640000000001</c:v>
                </c:pt>
                <c:pt idx="2149">
                  <c:v>1.1988350000000001</c:v>
                </c:pt>
                <c:pt idx="2150">
                  <c:v>1.212602</c:v>
                </c:pt>
                <c:pt idx="2151">
                  <c:v>1.2272810000000001</c:v>
                </c:pt>
                <c:pt idx="2152">
                  <c:v>1.243285</c:v>
                </c:pt>
                <c:pt idx="2153">
                  <c:v>1.2602679999999999</c:v>
                </c:pt>
                <c:pt idx="2154">
                  <c:v>1.277452</c:v>
                </c:pt>
                <c:pt idx="2155">
                  <c:v>1.2944500000000001</c:v>
                </c:pt>
                <c:pt idx="2156">
                  <c:v>1.310956</c:v>
                </c:pt>
                <c:pt idx="2157">
                  <c:v>1.3266549999999999</c:v>
                </c:pt>
                <c:pt idx="2158">
                  <c:v>1.341135</c:v>
                </c:pt>
                <c:pt idx="2159">
                  <c:v>1.353496</c:v>
                </c:pt>
                <c:pt idx="2160">
                  <c:v>1.363273</c:v>
                </c:pt>
                <c:pt idx="2161">
                  <c:v>1.3710279999999999</c:v>
                </c:pt>
                <c:pt idx="2162">
                  <c:v>1.377491</c:v>
                </c:pt>
                <c:pt idx="2163">
                  <c:v>1.3832070000000001</c:v>
                </c:pt>
                <c:pt idx="2164">
                  <c:v>1.3885479999999999</c:v>
                </c:pt>
                <c:pt idx="2165">
                  <c:v>1.393564</c:v>
                </c:pt>
                <c:pt idx="2166">
                  <c:v>1.398582</c:v>
                </c:pt>
                <c:pt idx="2167">
                  <c:v>1.404514</c:v>
                </c:pt>
                <c:pt idx="2168">
                  <c:v>1.4120410000000001</c:v>
                </c:pt>
                <c:pt idx="2169">
                  <c:v>1.4211530000000001</c:v>
                </c:pt>
                <c:pt idx="2170">
                  <c:v>1.4311670000000001</c:v>
                </c:pt>
                <c:pt idx="2171">
                  <c:v>1.440842</c:v>
                </c:pt>
                <c:pt idx="2172">
                  <c:v>1.4487939999999999</c:v>
                </c:pt>
                <c:pt idx="2173">
                  <c:v>1.4538629999999999</c:v>
                </c:pt>
                <c:pt idx="2174">
                  <c:v>1.4554069999999999</c:v>
                </c:pt>
                <c:pt idx="2175">
                  <c:v>1.4533529999999999</c:v>
                </c:pt>
                <c:pt idx="2176">
                  <c:v>1.4480189999999999</c:v>
                </c:pt>
                <c:pt idx="2177">
                  <c:v>1.4403459999999999</c:v>
                </c:pt>
                <c:pt idx="2178">
                  <c:v>1.431767</c:v>
                </c:pt>
                <c:pt idx="2179">
                  <c:v>1.4237839999999999</c:v>
                </c:pt>
                <c:pt idx="2180">
                  <c:v>1.41798</c:v>
                </c:pt>
                <c:pt idx="2181">
                  <c:v>1.4156770000000001</c:v>
                </c:pt>
                <c:pt idx="2182">
                  <c:v>1.4172959999999999</c:v>
                </c:pt>
                <c:pt idx="2183">
                  <c:v>1.421832</c:v>
                </c:pt>
                <c:pt idx="2184">
                  <c:v>1.4274579999999999</c:v>
                </c:pt>
                <c:pt idx="2185">
                  <c:v>1.4331</c:v>
                </c:pt>
                <c:pt idx="2186">
                  <c:v>1.438429</c:v>
                </c:pt>
                <c:pt idx="2187">
                  <c:v>1.4424889999999999</c:v>
                </c:pt>
                <c:pt idx="2188">
                  <c:v>1.443962</c:v>
                </c:pt>
                <c:pt idx="2189">
                  <c:v>1.4423619999999999</c:v>
                </c:pt>
                <c:pt idx="2190">
                  <c:v>1.438385</c:v>
                </c:pt>
                <c:pt idx="2191">
                  <c:v>1.433719</c:v>
                </c:pt>
                <c:pt idx="2192">
                  <c:v>1.429716</c:v>
                </c:pt>
                <c:pt idx="2193">
                  <c:v>1.4266760000000001</c:v>
                </c:pt>
                <c:pt idx="2194">
                  <c:v>1.4244270000000001</c:v>
                </c:pt>
                <c:pt idx="2195">
                  <c:v>1.4226639999999999</c:v>
                </c:pt>
                <c:pt idx="2196">
                  <c:v>1.4216359999999999</c:v>
                </c:pt>
                <c:pt idx="2197">
                  <c:v>1.4223110000000001</c:v>
                </c:pt>
                <c:pt idx="2198">
                  <c:v>1.4248449999999999</c:v>
                </c:pt>
                <c:pt idx="2199">
                  <c:v>1.427462</c:v>
                </c:pt>
                <c:pt idx="2200">
                  <c:v>1.428366</c:v>
                </c:pt>
                <c:pt idx="2201">
                  <c:v>1.4273990000000001</c:v>
                </c:pt>
                <c:pt idx="2202">
                  <c:v>1.4243509999999999</c:v>
                </c:pt>
                <c:pt idx="2203">
                  <c:v>1.418625</c:v>
                </c:pt>
                <c:pt idx="2204">
                  <c:v>1.4105620000000001</c:v>
                </c:pt>
                <c:pt idx="2205">
                  <c:v>1.4015500000000001</c:v>
                </c:pt>
                <c:pt idx="2206">
                  <c:v>1.393219</c:v>
                </c:pt>
                <c:pt idx="2207">
                  <c:v>1.3859459999999999</c:v>
                </c:pt>
                <c:pt idx="2208">
                  <c:v>1.3787499999999999</c:v>
                </c:pt>
                <c:pt idx="2209">
                  <c:v>1.3710500000000001</c:v>
                </c:pt>
                <c:pt idx="2210">
                  <c:v>1.363235</c:v>
                </c:pt>
                <c:pt idx="2211">
                  <c:v>1.355127</c:v>
                </c:pt>
                <c:pt idx="2212">
                  <c:v>1.3453269999999999</c:v>
                </c:pt>
                <c:pt idx="2213">
                  <c:v>1.332722</c:v>
                </c:pt>
                <c:pt idx="2214">
                  <c:v>1.3175969999999999</c:v>
                </c:pt>
                <c:pt idx="2215">
                  <c:v>1.3009120000000001</c:v>
                </c:pt>
                <c:pt idx="2216">
                  <c:v>1.2829919999999999</c:v>
                </c:pt>
                <c:pt idx="2217">
                  <c:v>1.263981</c:v>
                </c:pt>
                <c:pt idx="2218">
                  <c:v>1.244723</c:v>
                </c:pt>
                <c:pt idx="2219">
                  <c:v>1.225897</c:v>
                </c:pt>
                <c:pt idx="2220">
                  <c:v>1.207516</c:v>
                </c:pt>
                <c:pt idx="2221">
                  <c:v>1.189899</c:v>
                </c:pt>
                <c:pt idx="2222">
                  <c:v>1.174428</c:v>
                </c:pt>
                <c:pt idx="2223">
                  <c:v>1.1623920000000001</c:v>
                </c:pt>
                <c:pt idx="2224">
                  <c:v>1.1533519999999999</c:v>
                </c:pt>
                <c:pt idx="2225">
                  <c:v>1.1453230000000001</c:v>
                </c:pt>
                <c:pt idx="2226">
                  <c:v>1.136137</c:v>
                </c:pt>
                <c:pt idx="2227">
                  <c:v>1.1245909999999999</c:v>
                </c:pt>
                <c:pt idx="2228">
                  <c:v>1.110527</c:v>
                </c:pt>
                <c:pt idx="2229">
                  <c:v>1.094873</c:v>
                </c:pt>
                <c:pt idx="2230">
                  <c:v>1.079285</c:v>
                </c:pt>
                <c:pt idx="2231">
                  <c:v>1.0645199999999999</c:v>
                </c:pt>
                <c:pt idx="2232">
                  <c:v>1.04996</c:v>
                </c:pt>
                <c:pt idx="2233">
                  <c:v>1.035164</c:v>
                </c:pt>
                <c:pt idx="2234">
                  <c:v>1.020526</c:v>
                </c:pt>
                <c:pt idx="2235">
                  <c:v>1.006256</c:v>
                </c:pt>
                <c:pt idx="2236">
                  <c:v>0.99258999999999997</c:v>
                </c:pt>
                <c:pt idx="2237">
                  <c:v>0.98043400000000003</c:v>
                </c:pt>
                <c:pt idx="2238">
                  <c:v>0.97044600000000003</c:v>
                </c:pt>
                <c:pt idx="2239">
                  <c:v>0.962364</c:v>
                </c:pt>
                <c:pt idx="2240">
                  <c:v>0.95507699999999995</c:v>
                </c:pt>
                <c:pt idx="2241">
                  <c:v>0.94702200000000003</c:v>
                </c:pt>
                <c:pt idx="2242">
                  <c:v>0.93702099999999999</c:v>
                </c:pt>
                <c:pt idx="2243">
                  <c:v>0.925099</c:v>
                </c:pt>
                <c:pt idx="2244">
                  <c:v>0.91264599999999996</c:v>
                </c:pt>
                <c:pt idx="2245">
                  <c:v>0.90134899999999996</c:v>
                </c:pt>
                <c:pt idx="2246">
                  <c:v>0.89168499999999995</c:v>
                </c:pt>
                <c:pt idx="2247">
                  <c:v>0.88288</c:v>
                </c:pt>
                <c:pt idx="2248">
                  <c:v>0.87427699999999997</c:v>
                </c:pt>
                <c:pt idx="2249">
                  <c:v>0.86563500000000004</c:v>
                </c:pt>
                <c:pt idx="2250">
                  <c:v>0.856823</c:v>
                </c:pt>
                <c:pt idx="2251">
                  <c:v>0.84789000000000003</c:v>
                </c:pt>
                <c:pt idx="2252">
                  <c:v>0.83812900000000001</c:v>
                </c:pt>
                <c:pt idx="2253">
                  <c:v>0.82605099999999998</c:v>
                </c:pt>
                <c:pt idx="2254">
                  <c:v>0.810832</c:v>
                </c:pt>
                <c:pt idx="2255">
                  <c:v>0.79281599999999997</c:v>
                </c:pt>
                <c:pt idx="2256">
                  <c:v>0.77304700000000004</c:v>
                </c:pt>
                <c:pt idx="2257">
                  <c:v>0.75255099999999997</c:v>
                </c:pt>
                <c:pt idx="2258">
                  <c:v>0.73258999999999996</c:v>
                </c:pt>
                <c:pt idx="2259">
                  <c:v>0.71490100000000001</c:v>
                </c:pt>
                <c:pt idx="2260">
                  <c:v>0.70056700000000005</c:v>
                </c:pt>
                <c:pt idx="2261">
                  <c:v>0.68940199999999996</c:v>
                </c:pt>
                <c:pt idx="2262">
                  <c:v>0.68022700000000003</c:v>
                </c:pt>
                <c:pt idx="2263">
                  <c:v>0.67156499999999997</c:v>
                </c:pt>
                <c:pt idx="2264">
                  <c:v>0.66240500000000002</c:v>
                </c:pt>
                <c:pt idx="2265">
                  <c:v>0.65243099999999998</c:v>
                </c:pt>
                <c:pt idx="2266">
                  <c:v>0.64177899999999999</c:v>
                </c:pt>
                <c:pt idx="2267">
                  <c:v>0.63071900000000003</c:v>
                </c:pt>
                <c:pt idx="2268">
                  <c:v>0.61967700000000003</c:v>
                </c:pt>
                <c:pt idx="2269">
                  <c:v>0.60941800000000002</c:v>
                </c:pt>
                <c:pt idx="2270">
                  <c:v>0.60091499999999998</c:v>
                </c:pt>
                <c:pt idx="2271">
                  <c:v>0.594808</c:v>
                </c:pt>
                <c:pt idx="2272">
                  <c:v>0.59131699999999998</c:v>
                </c:pt>
                <c:pt idx="2273">
                  <c:v>0.59025399999999995</c:v>
                </c:pt>
                <c:pt idx="2274">
                  <c:v>0.59029399999999999</c:v>
                </c:pt>
                <c:pt idx="2275">
                  <c:v>0.58954399999999996</c:v>
                </c:pt>
                <c:pt idx="2276">
                  <c:v>0.587198</c:v>
                </c:pt>
                <c:pt idx="2277">
                  <c:v>0.583422</c:v>
                </c:pt>
                <c:pt idx="2278">
                  <c:v>0.57835499999999995</c:v>
                </c:pt>
                <c:pt idx="2279">
                  <c:v>0.57236799999999999</c:v>
                </c:pt>
                <c:pt idx="2280">
                  <c:v>0.56646300000000005</c:v>
                </c:pt>
                <c:pt idx="2281">
                  <c:v>0.56191000000000002</c:v>
                </c:pt>
                <c:pt idx="2282">
                  <c:v>0.55968200000000001</c:v>
                </c:pt>
                <c:pt idx="2283">
                  <c:v>0.56014600000000003</c:v>
                </c:pt>
                <c:pt idx="2284">
                  <c:v>0.56323999999999996</c:v>
                </c:pt>
                <c:pt idx="2285">
                  <c:v>0.56805700000000003</c:v>
                </c:pt>
                <c:pt idx="2286">
                  <c:v>0.572739</c:v>
                </c:pt>
                <c:pt idx="2287">
                  <c:v>0.57608000000000004</c:v>
                </c:pt>
                <c:pt idx="2288">
                  <c:v>0.57819500000000001</c:v>
                </c:pt>
                <c:pt idx="2289">
                  <c:v>0.57926900000000003</c:v>
                </c:pt>
                <c:pt idx="2290">
                  <c:v>0.57908899999999996</c:v>
                </c:pt>
                <c:pt idx="2291">
                  <c:v>0.57803800000000005</c:v>
                </c:pt>
                <c:pt idx="2292">
                  <c:v>0.57749300000000003</c:v>
                </c:pt>
                <c:pt idx="2293">
                  <c:v>0.57894299999999999</c:v>
                </c:pt>
                <c:pt idx="2294">
                  <c:v>0.58243599999999995</c:v>
                </c:pt>
                <c:pt idx="2295">
                  <c:v>0.586198</c:v>
                </c:pt>
                <c:pt idx="2296">
                  <c:v>0.58880999999999994</c:v>
                </c:pt>
                <c:pt idx="2297">
                  <c:v>0.59023199999999998</c:v>
                </c:pt>
                <c:pt idx="2298">
                  <c:v>0.59030199999999999</c:v>
                </c:pt>
                <c:pt idx="2299">
                  <c:v>0.58845499999999995</c:v>
                </c:pt>
                <c:pt idx="2300">
                  <c:v>0.58499299999999999</c:v>
                </c:pt>
                <c:pt idx="2301">
                  <c:v>0.58118999999999998</c:v>
                </c:pt>
                <c:pt idx="2302">
                  <c:v>0.57836299999999996</c:v>
                </c:pt>
                <c:pt idx="2303">
                  <c:v>0.57756799999999997</c:v>
                </c:pt>
                <c:pt idx="2304">
                  <c:v>0.57953100000000002</c:v>
                </c:pt>
                <c:pt idx="2305">
                  <c:v>0.584318</c:v>
                </c:pt>
                <c:pt idx="2306">
                  <c:v>0.59147000000000005</c:v>
                </c:pt>
                <c:pt idx="2307">
                  <c:v>0.60016599999999998</c:v>
                </c:pt>
                <c:pt idx="2308">
                  <c:v>0.60937300000000005</c:v>
                </c:pt>
                <c:pt idx="2309">
                  <c:v>0.617954</c:v>
                </c:pt>
                <c:pt idx="2310">
                  <c:v>0.62500999999999995</c:v>
                </c:pt>
                <c:pt idx="2311">
                  <c:v>0.63058099999999995</c:v>
                </c:pt>
                <c:pt idx="2312">
                  <c:v>0.63543099999999997</c:v>
                </c:pt>
                <c:pt idx="2313">
                  <c:v>0.64049599999999995</c:v>
                </c:pt>
                <c:pt idx="2314">
                  <c:v>0.64704300000000003</c:v>
                </c:pt>
                <c:pt idx="2315">
                  <c:v>0.65640399999999999</c:v>
                </c:pt>
                <c:pt idx="2316">
                  <c:v>0.66888499999999995</c:v>
                </c:pt>
                <c:pt idx="2317">
                  <c:v>0.68370500000000001</c:v>
                </c:pt>
                <c:pt idx="2318">
                  <c:v>0.70003300000000002</c:v>
                </c:pt>
                <c:pt idx="2319">
                  <c:v>0.71682900000000005</c:v>
                </c:pt>
                <c:pt idx="2320">
                  <c:v>0.73242799999999997</c:v>
                </c:pt>
                <c:pt idx="2321">
                  <c:v>0.745749</c:v>
                </c:pt>
                <c:pt idx="2322">
                  <c:v>0.75740399999999997</c:v>
                </c:pt>
                <c:pt idx="2323">
                  <c:v>0.76884300000000005</c:v>
                </c:pt>
                <c:pt idx="2324">
                  <c:v>0.78055600000000003</c:v>
                </c:pt>
                <c:pt idx="2325">
                  <c:v>0.79205300000000001</c:v>
                </c:pt>
                <c:pt idx="2326">
                  <c:v>0.80346700000000004</c:v>
                </c:pt>
                <c:pt idx="2327">
                  <c:v>0.81594699999999998</c:v>
                </c:pt>
                <c:pt idx="2328">
                  <c:v>0.83053200000000005</c:v>
                </c:pt>
                <c:pt idx="2329">
                  <c:v>0.84734200000000004</c:v>
                </c:pt>
                <c:pt idx="2330">
                  <c:v>0.86584399999999995</c:v>
                </c:pt>
                <c:pt idx="2331">
                  <c:v>0.88492499999999996</c:v>
                </c:pt>
                <c:pt idx="2332">
                  <c:v>0.90293599999999996</c:v>
                </c:pt>
                <c:pt idx="2333">
                  <c:v>0.91855699999999996</c:v>
                </c:pt>
                <c:pt idx="2334">
                  <c:v>0.93138399999999999</c:v>
                </c:pt>
                <c:pt idx="2335">
                  <c:v>0.94163600000000003</c:v>
                </c:pt>
                <c:pt idx="2336">
                  <c:v>0.949488</c:v>
                </c:pt>
                <c:pt idx="2337">
                  <c:v>0.955507</c:v>
                </c:pt>
                <c:pt idx="2338">
                  <c:v>0.96156799999999998</c:v>
                </c:pt>
                <c:pt idx="2339">
                  <c:v>0.96952300000000002</c:v>
                </c:pt>
                <c:pt idx="2340">
                  <c:v>0.97945800000000005</c:v>
                </c:pt>
                <c:pt idx="2341">
                  <c:v>0.99051</c:v>
                </c:pt>
                <c:pt idx="2342">
                  <c:v>1.002381</c:v>
                </c:pt>
                <c:pt idx="2343">
                  <c:v>1.015139</c:v>
                </c:pt>
                <c:pt idx="2344">
                  <c:v>1.02841</c:v>
                </c:pt>
                <c:pt idx="2345">
                  <c:v>1.041344</c:v>
                </c:pt>
                <c:pt idx="2346">
                  <c:v>1.052921</c:v>
                </c:pt>
                <c:pt idx="2347">
                  <c:v>1.062452</c:v>
                </c:pt>
                <c:pt idx="2348">
                  <c:v>1.0697410000000001</c:v>
                </c:pt>
                <c:pt idx="2349">
                  <c:v>1.0749820000000001</c:v>
                </c:pt>
                <c:pt idx="2350">
                  <c:v>1.079288</c:v>
                </c:pt>
                <c:pt idx="2351">
                  <c:v>1.0846960000000001</c:v>
                </c:pt>
                <c:pt idx="2352">
                  <c:v>1.0928850000000001</c:v>
                </c:pt>
                <c:pt idx="2353">
                  <c:v>1.1044529999999999</c:v>
                </c:pt>
                <c:pt idx="2354">
                  <c:v>1.119218</c:v>
                </c:pt>
                <c:pt idx="2355">
                  <c:v>1.135958</c:v>
                </c:pt>
                <c:pt idx="2356">
                  <c:v>1.1526259999999999</c:v>
                </c:pt>
                <c:pt idx="2357">
                  <c:v>1.1679170000000001</c:v>
                </c:pt>
                <c:pt idx="2358">
                  <c:v>1.1816450000000001</c:v>
                </c:pt>
                <c:pt idx="2359">
                  <c:v>1.1938569999999999</c:v>
                </c:pt>
                <c:pt idx="2360">
                  <c:v>1.2045999999999999</c:v>
                </c:pt>
                <c:pt idx="2361">
                  <c:v>1.214378</c:v>
                </c:pt>
                <c:pt idx="2362">
                  <c:v>1.2241740000000001</c:v>
                </c:pt>
                <c:pt idx="2363">
                  <c:v>1.2343189999999999</c:v>
                </c:pt>
                <c:pt idx="2364">
                  <c:v>1.244826</c:v>
                </c:pt>
                <c:pt idx="2365">
                  <c:v>1.256737</c:v>
                </c:pt>
                <c:pt idx="2366">
                  <c:v>1.2710779999999999</c:v>
                </c:pt>
                <c:pt idx="2367">
                  <c:v>1.2871699999999999</c:v>
                </c:pt>
                <c:pt idx="2368">
                  <c:v>1.303153</c:v>
                </c:pt>
                <c:pt idx="2369">
                  <c:v>1.317844</c:v>
                </c:pt>
                <c:pt idx="2370">
                  <c:v>1.3312889999999999</c:v>
                </c:pt>
                <c:pt idx="2371">
                  <c:v>1.343869</c:v>
                </c:pt>
                <c:pt idx="2372">
                  <c:v>1.355378</c:v>
                </c:pt>
                <c:pt idx="2373">
                  <c:v>1.364814</c:v>
                </c:pt>
                <c:pt idx="2374">
                  <c:v>1.371116</c:v>
                </c:pt>
                <c:pt idx="2375">
                  <c:v>1.374185</c:v>
                </c:pt>
                <c:pt idx="2376">
                  <c:v>1.375462</c:v>
                </c:pt>
                <c:pt idx="2377">
                  <c:v>1.376557</c:v>
                </c:pt>
                <c:pt idx="2378">
                  <c:v>1.377704</c:v>
                </c:pt>
                <c:pt idx="2379">
                  <c:v>1.378765</c:v>
                </c:pt>
                <c:pt idx="2380">
                  <c:v>1.379821</c:v>
                </c:pt>
                <c:pt idx="2381">
                  <c:v>1.380895</c:v>
                </c:pt>
                <c:pt idx="2382">
                  <c:v>1.382342</c:v>
                </c:pt>
                <c:pt idx="2383">
                  <c:v>1.3846309999999999</c:v>
                </c:pt>
                <c:pt idx="2384">
                  <c:v>1.3873230000000001</c:v>
                </c:pt>
                <c:pt idx="2385">
                  <c:v>1.388873</c:v>
                </c:pt>
                <c:pt idx="2386">
                  <c:v>1.3880570000000001</c:v>
                </c:pt>
                <c:pt idx="2387">
                  <c:v>1.3848849999999999</c:v>
                </c:pt>
                <c:pt idx="2388">
                  <c:v>1.380163</c:v>
                </c:pt>
                <c:pt idx="2389">
                  <c:v>1.3750340000000001</c:v>
                </c:pt>
                <c:pt idx="2390">
                  <c:v>1.370908</c:v>
                </c:pt>
                <c:pt idx="2391">
                  <c:v>1.369059</c:v>
                </c:pt>
                <c:pt idx="2392">
                  <c:v>1.3695649999999999</c:v>
                </c:pt>
                <c:pt idx="2393">
                  <c:v>1.371246</c:v>
                </c:pt>
                <c:pt idx="2394">
                  <c:v>1.373151</c:v>
                </c:pt>
                <c:pt idx="2395">
                  <c:v>1.3756679999999999</c:v>
                </c:pt>
                <c:pt idx="2396">
                  <c:v>1.379459</c:v>
                </c:pt>
                <c:pt idx="2397">
                  <c:v>1.3836900000000001</c:v>
                </c:pt>
                <c:pt idx="2398">
                  <c:v>1.386655</c:v>
                </c:pt>
                <c:pt idx="2399">
                  <c:v>1.3875409999999999</c:v>
                </c:pt>
                <c:pt idx="2400">
                  <c:v>1.386496</c:v>
                </c:pt>
                <c:pt idx="2401">
                  <c:v>1.383688</c:v>
                </c:pt>
                <c:pt idx="2402">
                  <c:v>1.379291</c:v>
                </c:pt>
                <c:pt idx="2403">
                  <c:v>1.3740829999999999</c:v>
                </c:pt>
                <c:pt idx="2404">
                  <c:v>1.369078</c:v>
                </c:pt>
                <c:pt idx="2405">
                  <c:v>1.364811</c:v>
                </c:pt>
                <c:pt idx="2406">
                  <c:v>1.3618870000000001</c:v>
                </c:pt>
                <c:pt idx="2407">
                  <c:v>1.361407</c:v>
                </c:pt>
                <c:pt idx="2408">
                  <c:v>1.3634980000000001</c:v>
                </c:pt>
                <c:pt idx="2409">
                  <c:v>1.3665210000000001</c:v>
                </c:pt>
                <c:pt idx="2410">
                  <c:v>1.368574</c:v>
                </c:pt>
                <c:pt idx="2411">
                  <c:v>1.3684970000000001</c:v>
                </c:pt>
                <c:pt idx="2412">
                  <c:v>1.3661779999999999</c:v>
                </c:pt>
                <c:pt idx="2413">
                  <c:v>1.3624540000000001</c:v>
                </c:pt>
                <c:pt idx="2414">
                  <c:v>1.35755</c:v>
                </c:pt>
                <c:pt idx="2415">
                  <c:v>1.3508309999999999</c:v>
                </c:pt>
                <c:pt idx="2416">
                  <c:v>1.342508</c:v>
                </c:pt>
                <c:pt idx="2417">
                  <c:v>1.3334349999999999</c:v>
                </c:pt>
                <c:pt idx="2418">
                  <c:v>1.323709</c:v>
                </c:pt>
                <c:pt idx="2419">
                  <c:v>1.312881</c:v>
                </c:pt>
                <c:pt idx="2420">
                  <c:v>1.3011349999999999</c:v>
                </c:pt>
                <c:pt idx="2421">
                  <c:v>1.289369</c:v>
                </c:pt>
                <c:pt idx="2422">
                  <c:v>1.27793</c:v>
                </c:pt>
                <c:pt idx="2423">
                  <c:v>1.266249</c:v>
                </c:pt>
                <c:pt idx="2424">
                  <c:v>1.2541629999999999</c:v>
                </c:pt>
                <c:pt idx="2425">
                  <c:v>1.242418</c:v>
                </c:pt>
                <c:pt idx="2426">
                  <c:v>1.231903</c:v>
                </c:pt>
                <c:pt idx="2427">
                  <c:v>1.2228730000000001</c:v>
                </c:pt>
                <c:pt idx="2428">
                  <c:v>1.2141390000000001</c:v>
                </c:pt>
                <c:pt idx="2429">
                  <c:v>1.203697</c:v>
                </c:pt>
                <c:pt idx="2430">
                  <c:v>1.19086</c:v>
                </c:pt>
                <c:pt idx="2431">
                  <c:v>1.1764399999999999</c:v>
                </c:pt>
                <c:pt idx="2432">
                  <c:v>1.161162</c:v>
                </c:pt>
                <c:pt idx="2433">
                  <c:v>1.1451070000000001</c:v>
                </c:pt>
                <c:pt idx="2434">
                  <c:v>1.128482</c:v>
                </c:pt>
                <c:pt idx="2435">
                  <c:v>1.1120399999999999</c:v>
                </c:pt>
                <c:pt idx="2436">
                  <c:v>1.0964940000000001</c:v>
                </c:pt>
                <c:pt idx="2437">
                  <c:v>1.0827640000000001</c:v>
                </c:pt>
                <c:pt idx="2438">
                  <c:v>1.0720670000000001</c:v>
                </c:pt>
                <c:pt idx="2439">
                  <c:v>1.0645020000000001</c:v>
                </c:pt>
                <c:pt idx="2440">
                  <c:v>1.0588599999999999</c:v>
                </c:pt>
                <c:pt idx="2441">
                  <c:v>1.0537369999999999</c:v>
                </c:pt>
                <c:pt idx="2442">
                  <c:v>1.047936</c:v>
                </c:pt>
                <c:pt idx="2443">
                  <c:v>1.0405150000000001</c:v>
                </c:pt>
                <c:pt idx="2444">
                  <c:v>1.0310589999999999</c:v>
                </c:pt>
                <c:pt idx="2445">
                  <c:v>1.0199640000000001</c:v>
                </c:pt>
                <c:pt idx="2446">
                  <c:v>1.008113</c:v>
                </c:pt>
                <c:pt idx="2447">
                  <c:v>0.996286</c:v>
                </c:pt>
                <c:pt idx="2448">
                  <c:v>0.98505100000000001</c:v>
                </c:pt>
                <c:pt idx="2449">
                  <c:v>0.97414800000000001</c:v>
                </c:pt>
                <c:pt idx="2450">
                  <c:v>0.96252700000000002</c:v>
                </c:pt>
                <c:pt idx="2451">
                  <c:v>0.95005399999999995</c:v>
                </c:pt>
                <c:pt idx="2452">
                  <c:v>0.93793099999999996</c:v>
                </c:pt>
                <c:pt idx="2453">
                  <c:v>0.92755500000000002</c:v>
                </c:pt>
                <c:pt idx="2454">
                  <c:v>0.91939899999999997</c:v>
                </c:pt>
                <c:pt idx="2455">
                  <c:v>0.91289399999999998</c:v>
                </c:pt>
                <c:pt idx="2456">
                  <c:v>0.90732900000000005</c:v>
                </c:pt>
                <c:pt idx="2457">
                  <c:v>0.90229899999999996</c:v>
                </c:pt>
                <c:pt idx="2458">
                  <c:v>0.89730900000000002</c:v>
                </c:pt>
                <c:pt idx="2459">
                  <c:v>0.89129599999999998</c:v>
                </c:pt>
                <c:pt idx="2460">
                  <c:v>0.88278500000000004</c:v>
                </c:pt>
                <c:pt idx="2461">
                  <c:v>0.87053999999999998</c:v>
                </c:pt>
                <c:pt idx="2462">
                  <c:v>0.85457300000000003</c:v>
                </c:pt>
                <c:pt idx="2463">
                  <c:v>0.83642399999999995</c:v>
                </c:pt>
                <c:pt idx="2464">
                  <c:v>0.81762100000000004</c:v>
                </c:pt>
                <c:pt idx="2465">
                  <c:v>0.79904299999999995</c:v>
                </c:pt>
                <c:pt idx="2466">
                  <c:v>0.78160399999999997</c:v>
                </c:pt>
                <c:pt idx="2467">
                  <c:v>0.76573199999999997</c:v>
                </c:pt>
                <c:pt idx="2468">
                  <c:v>0.75144500000000003</c:v>
                </c:pt>
                <c:pt idx="2469">
                  <c:v>0.73912999999999995</c:v>
                </c:pt>
                <c:pt idx="2470">
                  <c:v>0.72880400000000001</c:v>
                </c:pt>
                <c:pt idx="2471">
                  <c:v>0.71967599999999998</c:v>
                </c:pt>
                <c:pt idx="2472">
                  <c:v>0.71117399999999997</c:v>
                </c:pt>
                <c:pt idx="2473">
                  <c:v>0.70327899999999999</c:v>
                </c:pt>
                <c:pt idx="2474">
                  <c:v>0.69581899999999997</c:v>
                </c:pt>
                <c:pt idx="2475">
                  <c:v>0.68824300000000005</c:v>
                </c:pt>
                <c:pt idx="2476">
                  <c:v>0.68009799999999998</c:v>
                </c:pt>
                <c:pt idx="2477">
                  <c:v>0.67115800000000003</c:v>
                </c:pt>
                <c:pt idx="2478">
                  <c:v>0.66122599999999998</c:v>
                </c:pt>
                <c:pt idx="2479">
                  <c:v>0.65070600000000001</c:v>
                </c:pt>
                <c:pt idx="2480">
                  <c:v>0.64087400000000005</c:v>
                </c:pt>
                <c:pt idx="2481">
                  <c:v>0.63301799999999997</c:v>
                </c:pt>
                <c:pt idx="2482">
                  <c:v>0.627911</c:v>
                </c:pt>
                <c:pt idx="2483">
                  <c:v>0.62551800000000002</c:v>
                </c:pt>
                <c:pt idx="2484">
                  <c:v>0.625278</c:v>
                </c:pt>
                <c:pt idx="2485">
                  <c:v>0.626942</c:v>
                </c:pt>
                <c:pt idx="2486">
                  <c:v>0.63018399999999997</c:v>
                </c:pt>
                <c:pt idx="2487">
                  <c:v>0.63401799999999997</c:v>
                </c:pt>
                <c:pt idx="2488">
                  <c:v>0.63738499999999998</c:v>
                </c:pt>
                <c:pt idx="2489">
                  <c:v>0.63961100000000004</c:v>
                </c:pt>
                <c:pt idx="2490">
                  <c:v>0.64018200000000003</c:v>
                </c:pt>
                <c:pt idx="2491">
                  <c:v>0.63868100000000005</c:v>
                </c:pt>
                <c:pt idx="2492">
                  <c:v>0.63511499999999999</c:v>
                </c:pt>
                <c:pt idx="2493">
                  <c:v>0.63022599999999995</c:v>
                </c:pt>
                <c:pt idx="2494">
                  <c:v>0.62498500000000001</c:v>
                </c:pt>
                <c:pt idx="2495">
                  <c:v>0.62012699999999998</c:v>
                </c:pt>
                <c:pt idx="2496">
                  <c:v>0.61648099999999995</c:v>
                </c:pt>
                <c:pt idx="2497">
                  <c:v>0.61504999999999999</c:v>
                </c:pt>
                <c:pt idx="2498">
                  <c:v>0.61635499999999999</c:v>
                </c:pt>
                <c:pt idx="2499">
                  <c:v>0.61993900000000002</c:v>
                </c:pt>
                <c:pt idx="2500">
                  <c:v>0.62468900000000005</c:v>
                </c:pt>
                <c:pt idx="2501">
                  <c:v>0.62985899999999995</c:v>
                </c:pt>
                <c:pt idx="2502">
                  <c:v>0.63520399999999999</c:v>
                </c:pt>
                <c:pt idx="2503">
                  <c:v>0.63988500000000004</c:v>
                </c:pt>
                <c:pt idx="2504">
                  <c:v>0.64288999999999996</c:v>
                </c:pt>
                <c:pt idx="2505">
                  <c:v>0.64390999999999998</c:v>
                </c:pt>
                <c:pt idx="2506">
                  <c:v>0.64274500000000001</c:v>
                </c:pt>
                <c:pt idx="2507">
                  <c:v>0.63929800000000003</c:v>
                </c:pt>
                <c:pt idx="2508">
                  <c:v>0.63407800000000003</c:v>
                </c:pt>
                <c:pt idx="2509">
                  <c:v>0.62799899999999997</c:v>
                </c:pt>
                <c:pt idx="2510">
                  <c:v>0.62211099999999997</c:v>
                </c:pt>
                <c:pt idx="2511">
                  <c:v>0.61730300000000005</c:v>
                </c:pt>
                <c:pt idx="2512">
                  <c:v>0.614205</c:v>
                </c:pt>
                <c:pt idx="2513">
                  <c:v>0.61363699999999999</c:v>
                </c:pt>
                <c:pt idx="2514">
                  <c:v>0.61651199999999995</c:v>
                </c:pt>
                <c:pt idx="2515">
                  <c:v>0.62281500000000001</c:v>
                </c:pt>
                <c:pt idx="2516">
                  <c:v>0.631467</c:v>
                </c:pt>
                <c:pt idx="2517">
                  <c:v>0.64153400000000005</c:v>
                </c:pt>
                <c:pt idx="2518">
                  <c:v>0.65250200000000003</c:v>
                </c:pt>
                <c:pt idx="2519">
                  <c:v>0.66362900000000002</c:v>
                </c:pt>
                <c:pt idx="2520">
                  <c:v>0.67408400000000002</c:v>
                </c:pt>
                <c:pt idx="2521">
                  <c:v>0.68388499999999997</c:v>
                </c:pt>
                <c:pt idx="2522">
                  <c:v>0.69412700000000005</c:v>
                </c:pt>
                <c:pt idx="2523">
                  <c:v>0.70516699999999999</c:v>
                </c:pt>
                <c:pt idx="2524">
                  <c:v>0.71573600000000004</c:v>
                </c:pt>
                <c:pt idx="2525">
                  <c:v>0.72432200000000002</c:v>
                </c:pt>
                <c:pt idx="2526">
                  <c:v>0.73021000000000003</c:v>
                </c:pt>
                <c:pt idx="2527">
                  <c:v>0.73398799999999997</c:v>
                </c:pt>
                <c:pt idx="2528">
                  <c:v>0.73711000000000004</c:v>
                </c:pt>
                <c:pt idx="2529">
                  <c:v>0.74099999999999999</c:v>
                </c:pt>
                <c:pt idx="2530">
                  <c:v>0.74705600000000005</c:v>
                </c:pt>
                <c:pt idx="2531">
                  <c:v>0.75627599999999995</c:v>
                </c:pt>
                <c:pt idx="2532">
                  <c:v>0.76885499999999996</c:v>
                </c:pt>
                <c:pt idx="2533">
                  <c:v>0.78424499999999997</c:v>
                </c:pt>
                <c:pt idx="2534">
                  <c:v>0.80138399999999999</c:v>
                </c:pt>
                <c:pt idx="2535">
                  <c:v>0.819106</c:v>
                </c:pt>
                <c:pt idx="2536">
                  <c:v>0.83648100000000003</c:v>
                </c:pt>
                <c:pt idx="2537">
                  <c:v>0.85307500000000003</c:v>
                </c:pt>
                <c:pt idx="2538">
                  <c:v>0.86854200000000004</c:v>
                </c:pt>
                <c:pt idx="2539">
                  <c:v>0.88232500000000003</c:v>
                </c:pt>
                <c:pt idx="2540">
                  <c:v>0.894231</c:v>
                </c:pt>
                <c:pt idx="2541">
                  <c:v>0.90447699999999998</c:v>
                </c:pt>
                <c:pt idx="2542">
                  <c:v>0.91327800000000003</c:v>
                </c:pt>
                <c:pt idx="2543">
                  <c:v>0.92107399999999995</c:v>
                </c:pt>
                <c:pt idx="2544">
                  <c:v>0.92883099999999996</c:v>
                </c:pt>
                <c:pt idx="2545">
                  <c:v>0.93733200000000005</c:v>
                </c:pt>
                <c:pt idx="2546">
                  <c:v>0.94653600000000004</c:v>
                </c:pt>
                <c:pt idx="2547">
                  <c:v>0.95622499999999999</c:v>
                </c:pt>
                <c:pt idx="2548">
                  <c:v>0.96642600000000001</c:v>
                </c:pt>
                <c:pt idx="2549">
                  <c:v>0.97692199999999996</c:v>
                </c:pt>
                <c:pt idx="2550">
                  <c:v>0.98711899999999997</c:v>
                </c:pt>
                <c:pt idx="2551">
                  <c:v>0.99655199999999999</c:v>
                </c:pt>
                <c:pt idx="2552">
                  <c:v>1.0050110000000001</c:v>
                </c:pt>
                <c:pt idx="2553">
                  <c:v>1.0121549999999999</c:v>
                </c:pt>
                <c:pt idx="2554">
                  <c:v>1.018011</c:v>
                </c:pt>
                <c:pt idx="2555">
                  <c:v>1.023425</c:v>
                </c:pt>
                <c:pt idx="2556">
                  <c:v>1.0290349999999999</c:v>
                </c:pt>
                <c:pt idx="2557">
                  <c:v>1.0352809999999999</c:v>
                </c:pt>
                <c:pt idx="2558">
                  <c:v>1.0427839999999999</c:v>
                </c:pt>
                <c:pt idx="2559">
                  <c:v>1.051634</c:v>
                </c:pt>
                <c:pt idx="2560">
                  <c:v>1.061634</c:v>
                </c:pt>
                <c:pt idx="2561">
                  <c:v>1.0727420000000001</c:v>
                </c:pt>
                <c:pt idx="2562">
                  <c:v>1.0847070000000001</c:v>
                </c:pt>
                <c:pt idx="2563">
                  <c:v>1.0969679999999999</c:v>
                </c:pt>
                <c:pt idx="2564">
                  <c:v>1.1093999999999999</c:v>
                </c:pt>
                <c:pt idx="2565">
                  <c:v>1.122646</c:v>
                </c:pt>
                <c:pt idx="2566">
                  <c:v>1.137095</c:v>
                </c:pt>
                <c:pt idx="2567">
                  <c:v>1.152479</c:v>
                </c:pt>
                <c:pt idx="2568">
                  <c:v>1.16801</c:v>
                </c:pt>
                <c:pt idx="2569">
                  <c:v>1.1823049999999999</c:v>
                </c:pt>
                <c:pt idx="2570">
                  <c:v>1.1943060000000001</c:v>
                </c:pt>
                <c:pt idx="2571">
                  <c:v>1.2040390000000001</c:v>
                </c:pt>
                <c:pt idx="2572">
                  <c:v>1.2119169999999999</c:v>
                </c:pt>
                <c:pt idx="2573">
                  <c:v>1.2180329999999999</c:v>
                </c:pt>
                <c:pt idx="2574">
                  <c:v>1.2228570000000001</c:v>
                </c:pt>
                <c:pt idx="2575">
                  <c:v>1.227886</c:v>
                </c:pt>
                <c:pt idx="2576">
                  <c:v>1.23499</c:v>
                </c:pt>
                <c:pt idx="2577">
                  <c:v>1.2451509999999999</c:v>
                </c:pt>
                <c:pt idx="2578">
                  <c:v>1.257633</c:v>
                </c:pt>
                <c:pt idx="2579">
                  <c:v>1.2710220000000001</c:v>
                </c:pt>
                <c:pt idx="2580">
                  <c:v>1.2845679999999999</c:v>
                </c:pt>
                <c:pt idx="2581">
                  <c:v>1.297947</c:v>
                </c:pt>
                <c:pt idx="2582">
                  <c:v>1.310368</c:v>
                </c:pt>
                <c:pt idx="2583">
                  <c:v>1.320376</c:v>
                </c:pt>
                <c:pt idx="2584">
                  <c:v>1.3270310000000001</c:v>
                </c:pt>
                <c:pt idx="2585">
                  <c:v>1.3309329999999999</c:v>
                </c:pt>
                <c:pt idx="2586">
                  <c:v>1.333394</c:v>
                </c:pt>
                <c:pt idx="2587">
                  <c:v>1.334705</c:v>
                </c:pt>
                <c:pt idx="2588">
                  <c:v>1.334344</c:v>
                </c:pt>
                <c:pt idx="2589">
                  <c:v>1.33277</c:v>
                </c:pt>
                <c:pt idx="2590">
                  <c:v>1.3311839999999999</c:v>
                </c:pt>
                <c:pt idx="2591">
                  <c:v>1.3300529999999999</c:v>
                </c:pt>
                <c:pt idx="2592">
                  <c:v>1.329442</c:v>
                </c:pt>
                <c:pt idx="2593">
                  <c:v>1.330128</c:v>
                </c:pt>
                <c:pt idx="2594">
                  <c:v>1.3327089999999999</c:v>
                </c:pt>
                <c:pt idx="2595">
                  <c:v>1.336133</c:v>
                </c:pt>
                <c:pt idx="2596">
                  <c:v>1.338829</c:v>
                </c:pt>
                <c:pt idx="2597">
                  <c:v>1.3401270000000001</c:v>
                </c:pt>
                <c:pt idx="2598">
                  <c:v>1.3399460000000001</c:v>
                </c:pt>
                <c:pt idx="2599">
                  <c:v>1.338608</c:v>
                </c:pt>
                <c:pt idx="2600">
                  <c:v>1.3364419999999999</c:v>
                </c:pt>
                <c:pt idx="2601">
                  <c:v>1.333469</c:v>
                </c:pt>
                <c:pt idx="2602">
                  <c:v>1.3299540000000001</c:v>
                </c:pt>
                <c:pt idx="2603">
                  <c:v>1.3263579999999999</c:v>
                </c:pt>
                <c:pt idx="2604">
                  <c:v>1.323399</c:v>
                </c:pt>
                <c:pt idx="2605">
                  <c:v>1.322279</c:v>
                </c:pt>
                <c:pt idx="2606">
                  <c:v>1.323763</c:v>
                </c:pt>
                <c:pt idx="2607">
                  <c:v>1.3277589999999999</c:v>
                </c:pt>
                <c:pt idx="2608">
                  <c:v>1.333491</c:v>
                </c:pt>
                <c:pt idx="2609">
                  <c:v>1.339766</c:v>
                </c:pt>
                <c:pt idx="2610">
                  <c:v>1.345372</c:v>
                </c:pt>
                <c:pt idx="2611">
                  <c:v>1.3493850000000001</c:v>
                </c:pt>
                <c:pt idx="2612">
                  <c:v>1.3517619999999999</c:v>
                </c:pt>
                <c:pt idx="2613">
                  <c:v>1.3530279999999999</c:v>
                </c:pt>
                <c:pt idx="2614">
                  <c:v>1.3532489999999999</c:v>
                </c:pt>
                <c:pt idx="2615">
                  <c:v>1.3518049999999999</c:v>
                </c:pt>
                <c:pt idx="2616">
                  <c:v>1.3482430000000001</c:v>
                </c:pt>
                <c:pt idx="2617">
                  <c:v>1.342927</c:v>
                </c:pt>
                <c:pt idx="2618">
                  <c:v>1.336821</c:v>
                </c:pt>
                <c:pt idx="2619">
                  <c:v>1.331323</c:v>
                </c:pt>
                <c:pt idx="2620">
                  <c:v>1.3274189999999999</c:v>
                </c:pt>
                <c:pt idx="2621">
                  <c:v>1.3249820000000001</c:v>
                </c:pt>
                <c:pt idx="2622">
                  <c:v>1.323326</c:v>
                </c:pt>
                <c:pt idx="2623">
                  <c:v>1.3216019999999999</c:v>
                </c:pt>
                <c:pt idx="2624">
                  <c:v>1.3193029999999999</c:v>
                </c:pt>
                <c:pt idx="2625">
                  <c:v>1.316587</c:v>
                </c:pt>
                <c:pt idx="2626">
                  <c:v>1.313515</c:v>
                </c:pt>
                <c:pt idx="2627">
                  <c:v>1.3094159999999999</c:v>
                </c:pt>
                <c:pt idx="2628">
                  <c:v>1.3032049999999999</c:v>
                </c:pt>
                <c:pt idx="2629">
                  <c:v>1.2941419999999999</c:v>
                </c:pt>
                <c:pt idx="2630">
                  <c:v>1.2822469999999999</c:v>
                </c:pt>
                <c:pt idx="2631">
                  <c:v>1.267979</c:v>
                </c:pt>
                <c:pt idx="2632">
                  <c:v>1.251957</c:v>
                </c:pt>
                <c:pt idx="2633">
                  <c:v>1.2352209999999999</c:v>
                </c:pt>
                <c:pt idx="2634">
                  <c:v>1.2192499999999999</c:v>
                </c:pt>
                <c:pt idx="2635">
                  <c:v>1.2053419999999999</c:v>
                </c:pt>
                <c:pt idx="2636">
                  <c:v>1.193951</c:v>
                </c:pt>
                <c:pt idx="2637">
                  <c:v>1.1845810000000001</c:v>
                </c:pt>
                <c:pt idx="2638">
                  <c:v>1.176301</c:v>
                </c:pt>
                <c:pt idx="2639">
                  <c:v>1.168377</c:v>
                </c:pt>
                <c:pt idx="2640">
                  <c:v>1.1604380000000001</c:v>
                </c:pt>
                <c:pt idx="2641">
                  <c:v>1.15225</c:v>
                </c:pt>
                <c:pt idx="2642">
                  <c:v>1.143367</c:v>
                </c:pt>
                <c:pt idx="2643">
                  <c:v>1.133138</c:v>
                </c:pt>
                <c:pt idx="2644">
                  <c:v>1.1214550000000001</c:v>
                </c:pt>
                <c:pt idx="2645">
                  <c:v>1.1088750000000001</c:v>
                </c:pt>
                <c:pt idx="2646">
                  <c:v>1.095664</c:v>
                </c:pt>
                <c:pt idx="2647">
                  <c:v>1.082147</c:v>
                </c:pt>
                <c:pt idx="2648">
                  <c:v>1.069556</c:v>
                </c:pt>
                <c:pt idx="2649">
                  <c:v>1.059048</c:v>
                </c:pt>
                <c:pt idx="2650">
                  <c:v>1.050484</c:v>
                </c:pt>
                <c:pt idx="2651">
                  <c:v>1.042724</c:v>
                </c:pt>
                <c:pt idx="2652">
                  <c:v>1.034942</c:v>
                </c:pt>
                <c:pt idx="2653">
                  <c:v>1.0269470000000001</c:v>
                </c:pt>
                <c:pt idx="2654">
                  <c:v>1.0188060000000001</c:v>
                </c:pt>
                <c:pt idx="2655">
                  <c:v>1.010556</c:v>
                </c:pt>
                <c:pt idx="2656">
                  <c:v>1.001959</c:v>
                </c:pt>
                <c:pt idx="2657">
                  <c:v>0.99307400000000001</c:v>
                </c:pt>
                <c:pt idx="2658">
                  <c:v>0.98413700000000004</c:v>
                </c:pt>
                <c:pt idx="2659">
                  <c:v>0.97491099999999997</c:v>
                </c:pt>
                <c:pt idx="2660">
                  <c:v>0.96513700000000002</c:v>
                </c:pt>
                <c:pt idx="2661">
                  <c:v>0.95512300000000006</c:v>
                </c:pt>
                <c:pt idx="2662">
                  <c:v>0.94551799999999997</c:v>
                </c:pt>
                <c:pt idx="2663">
                  <c:v>0.93662599999999996</c:v>
                </c:pt>
                <c:pt idx="2664">
                  <c:v>0.92849700000000002</c:v>
                </c:pt>
                <c:pt idx="2665">
                  <c:v>0.921296</c:v>
                </c:pt>
                <c:pt idx="2666">
                  <c:v>0.91481800000000002</c:v>
                </c:pt>
                <c:pt idx="2667">
                  <c:v>0.90806100000000001</c:v>
                </c:pt>
                <c:pt idx="2668">
                  <c:v>0.90007999999999999</c:v>
                </c:pt>
                <c:pt idx="2669">
                  <c:v>0.89116700000000004</c:v>
                </c:pt>
                <c:pt idx="2670">
                  <c:v>0.88219800000000004</c:v>
                </c:pt>
                <c:pt idx="2671">
                  <c:v>0.87276200000000004</c:v>
                </c:pt>
                <c:pt idx="2672">
                  <c:v>0.86121199999999998</c:v>
                </c:pt>
                <c:pt idx="2673">
                  <c:v>0.84700900000000001</c:v>
                </c:pt>
                <c:pt idx="2674">
                  <c:v>0.83138900000000004</c:v>
                </c:pt>
                <c:pt idx="2675">
                  <c:v>0.81549799999999995</c:v>
                </c:pt>
                <c:pt idx="2676">
                  <c:v>0.79973899999999998</c:v>
                </c:pt>
                <c:pt idx="2677">
                  <c:v>0.78451599999999999</c:v>
                </c:pt>
                <c:pt idx="2678">
                  <c:v>0.77040299999999995</c:v>
                </c:pt>
                <c:pt idx="2679">
                  <c:v>0.75755799999999995</c:v>
                </c:pt>
                <c:pt idx="2680">
                  <c:v>0.74586200000000002</c:v>
                </c:pt>
                <c:pt idx="2681">
                  <c:v>0.73586499999999999</c:v>
                </c:pt>
                <c:pt idx="2682">
                  <c:v>0.72858999999999996</c:v>
                </c:pt>
                <c:pt idx="2683">
                  <c:v>0.72452399999999995</c:v>
                </c:pt>
                <c:pt idx="2684">
                  <c:v>0.72286499999999998</c:v>
                </c:pt>
                <c:pt idx="2685">
                  <c:v>0.72173600000000004</c:v>
                </c:pt>
                <c:pt idx="2686">
                  <c:v>0.71973900000000002</c:v>
                </c:pt>
                <c:pt idx="2687">
                  <c:v>0.71660000000000001</c:v>
                </c:pt>
                <c:pt idx="2688">
                  <c:v>0.71209900000000004</c:v>
                </c:pt>
                <c:pt idx="2689">
                  <c:v>0.70586300000000002</c:v>
                </c:pt>
                <c:pt idx="2690">
                  <c:v>0.69810700000000003</c:v>
                </c:pt>
                <c:pt idx="2691">
                  <c:v>0.689523</c:v>
                </c:pt>
                <c:pt idx="2692">
                  <c:v>0.68067699999999998</c:v>
                </c:pt>
                <c:pt idx="2693">
                  <c:v>0.67237499999999994</c:v>
                </c:pt>
                <c:pt idx="2694">
                  <c:v>0.66622800000000004</c:v>
                </c:pt>
                <c:pt idx="2695">
                  <c:v>0.66351499999999997</c:v>
                </c:pt>
                <c:pt idx="2696">
                  <c:v>0.66381599999999996</c:v>
                </c:pt>
                <c:pt idx="2697">
                  <c:v>0.66569699999999998</c:v>
                </c:pt>
                <c:pt idx="2698">
                  <c:v>0.66824399999999995</c:v>
                </c:pt>
                <c:pt idx="2699">
                  <c:v>0.67103500000000005</c:v>
                </c:pt>
                <c:pt idx="2700">
                  <c:v>0.67337199999999997</c:v>
                </c:pt>
                <c:pt idx="2701">
                  <c:v>0.67466999999999999</c:v>
                </c:pt>
                <c:pt idx="2702">
                  <c:v>0.67501599999999995</c:v>
                </c:pt>
                <c:pt idx="2703">
                  <c:v>0.67517400000000005</c:v>
                </c:pt>
                <c:pt idx="2704">
                  <c:v>0.67619899999999999</c:v>
                </c:pt>
                <c:pt idx="2705">
                  <c:v>0.67826600000000004</c:v>
                </c:pt>
                <c:pt idx="2706">
                  <c:v>0.68036200000000002</c:v>
                </c:pt>
                <c:pt idx="2707">
                  <c:v>0.68149499999999996</c:v>
                </c:pt>
                <c:pt idx="2708">
                  <c:v>0.68083000000000005</c:v>
                </c:pt>
                <c:pt idx="2709">
                  <c:v>0.67810000000000004</c:v>
                </c:pt>
                <c:pt idx="2710">
                  <c:v>0.67452000000000001</c:v>
                </c:pt>
                <c:pt idx="2711">
                  <c:v>0.67145200000000005</c:v>
                </c:pt>
                <c:pt idx="2712">
                  <c:v>0.66943900000000001</c:v>
                </c:pt>
                <c:pt idx="2713">
                  <c:v>0.66879200000000005</c:v>
                </c:pt>
                <c:pt idx="2714">
                  <c:v>0.66918100000000003</c:v>
                </c:pt>
                <c:pt idx="2715">
                  <c:v>0.669512</c:v>
                </c:pt>
                <c:pt idx="2716">
                  <c:v>0.66929899999999998</c:v>
                </c:pt>
                <c:pt idx="2717">
                  <c:v>0.66896699999999998</c:v>
                </c:pt>
                <c:pt idx="2718">
                  <c:v>0.66879</c:v>
                </c:pt>
                <c:pt idx="2719">
                  <c:v>0.66871599999999998</c:v>
                </c:pt>
                <c:pt idx="2720">
                  <c:v>0.66896699999999998</c:v>
                </c:pt>
                <c:pt idx="2721">
                  <c:v>0.66982600000000003</c:v>
                </c:pt>
                <c:pt idx="2722">
                  <c:v>0.67082600000000003</c:v>
                </c:pt>
                <c:pt idx="2723">
                  <c:v>0.67064500000000005</c:v>
                </c:pt>
                <c:pt idx="2724">
                  <c:v>0.66854199999999997</c:v>
                </c:pt>
                <c:pt idx="2725">
                  <c:v>0.66594399999999998</c:v>
                </c:pt>
                <c:pt idx="2726">
                  <c:v>0.66548499999999999</c:v>
                </c:pt>
                <c:pt idx="2727">
                  <c:v>0.66905499999999996</c:v>
                </c:pt>
                <c:pt idx="2728">
                  <c:v>0.677091</c:v>
                </c:pt>
                <c:pt idx="2729">
                  <c:v>0.68857999999999997</c:v>
                </c:pt>
                <c:pt idx="2730">
                  <c:v>0.70190600000000003</c:v>
                </c:pt>
                <c:pt idx="2731">
                  <c:v>0.71612900000000002</c:v>
                </c:pt>
                <c:pt idx="2732">
                  <c:v>0.73038599999999998</c:v>
                </c:pt>
                <c:pt idx="2733">
                  <c:v>0.74288699999999996</c:v>
                </c:pt>
                <c:pt idx="2734">
                  <c:v>0.75225900000000001</c:v>
                </c:pt>
                <c:pt idx="2735">
                  <c:v>0.75850300000000004</c:v>
                </c:pt>
                <c:pt idx="2736">
                  <c:v>0.76252200000000003</c:v>
                </c:pt>
                <c:pt idx="2737">
                  <c:v>0.76587300000000003</c:v>
                </c:pt>
                <c:pt idx="2738">
                  <c:v>0.77043799999999996</c:v>
                </c:pt>
                <c:pt idx="2739">
                  <c:v>0.77744199999999997</c:v>
                </c:pt>
                <c:pt idx="2740">
                  <c:v>0.78686699999999998</c:v>
                </c:pt>
                <c:pt idx="2741">
                  <c:v>0.79851300000000003</c:v>
                </c:pt>
                <c:pt idx="2742">
                  <c:v>0.81254400000000004</c:v>
                </c:pt>
                <c:pt idx="2743">
                  <c:v>0.82852899999999996</c:v>
                </c:pt>
                <c:pt idx="2744">
                  <c:v>0.84532300000000005</c:v>
                </c:pt>
                <c:pt idx="2745">
                  <c:v>0.862178</c:v>
                </c:pt>
                <c:pt idx="2746">
                  <c:v>0.87932600000000005</c:v>
                </c:pt>
                <c:pt idx="2747">
                  <c:v>0.89733700000000005</c:v>
                </c:pt>
                <c:pt idx="2748">
                  <c:v>0.91563600000000001</c:v>
                </c:pt>
                <c:pt idx="2749">
                  <c:v>0.93164599999999997</c:v>
                </c:pt>
                <c:pt idx="2750">
                  <c:v>0.94278099999999998</c:v>
                </c:pt>
                <c:pt idx="2751">
                  <c:v>0.94898400000000005</c:v>
                </c:pt>
                <c:pt idx="2752">
                  <c:v>0.95202699999999996</c:v>
                </c:pt>
                <c:pt idx="2753">
                  <c:v>0.95357499999999995</c:v>
                </c:pt>
                <c:pt idx="2754">
                  <c:v>0.954731</c:v>
                </c:pt>
                <c:pt idx="2755">
                  <c:v>0.95618999999999998</c:v>
                </c:pt>
                <c:pt idx="2756">
                  <c:v>0.95880100000000001</c:v>
                </c:pt>
                <c:pt idx="2757">
                  <c:v>0.96360400000000002</c:v>
                </c:pt>
                <c:pt idx="2758">
                  <c:v>0.97053</c:v>
                </c:pt>
                <c:pt idx="2759">
                  <c:v>0.97887999999999997</c:v>
                </c:pt>
                <c:pt idx="2760">
                  <c:v>0.98851900000000004</c:v>
                </c:pt>
                <c:pt idx="2761">
                  <c:v>0.99923099999999998</c:v>
                </c:pt>
                <c:pt idx="2762">
                  <c:v>1.010494</c:v>
                </c:pt>
                <c:pt idx="2763">
                  <c:v>1.021836</c:v>
                </c:pt>
                <c:pt idx="2764">
                  <c:v>1.032511</c:v>
                </c:pt>
                <c:pt idx="2765">
                  <c:v>1.0415650000000001</c:v>
                </c:pt>
                <c:pt idx="2766">
                  <c:v>1.048713</c:v>
                </c:pt>
                <c:pt idx="2767">
                  <c:v>1.0547310000000001</c:v>
                </c:pt>
                <c:pt idx="2768">
                  <c:v>1.060689</c:v>
                </c:pt>
                <c:pt idx="2769">
                  <c:v>1.067202</c:v>
                </c:pt>
                <c:pt idx="2770">
                  <c:v>1.0743259999999999</c:v>
                </c:pt>
                <c:pt idx="2771">
                  <c:v>1.081806</c:v>
                </c:pt>
                <c:pt idx="2772">
                  <c:v>1.089358</c:v>
                </c:pt>
                <c:pt idx="2773">
                  <c:v>1.096606</c:v>
                </c:pt>
                <c:pt idx="2774">
                  <c:v>1.103478</c:v>
                </c:pt>
                <c:pt idx="2775">
                  <c:v>1.1109279999999999</c:v>
                </c:pt>
                <c:pt idx="2776">
                  <c:v>1.1203460000000001</c:v>
                </c:pt>
                <c:pt idx="2777">
                  <c:v>1.132252</c:v>
                </c:pt>
                <c:pt idx="2778">
                  <c:v>1.146007</c:v>
                </c:pt>
                <c:pt idx="2779">
                  <c:v>1.1606350000000001</c:v>
                </c:pt>
                <c:pt idx="2780">
                  <c:v>1.1752370000000001</c:v>
                </c:pt>
                <c:pt idx="2781">
                  <c:v>1.1890689999999999</c:v>
                </c:pt>
                <c:pt idx="2782">
                  <c:v>1.2019230000000001</c:v>
                </c:pt>
                <c:pt idx="2783">
                  <c:v>1.2138910000000001</c:v>
                </c:pt>
                <c:pt idx="2784">
                  <c:v>1.224837</c:v>
                </c:pt>
                <c:pt idx="2785">
                  <c:v>1.2345139999999999</c:v>
                </c:pt>
                <c:pt idx="2786">
                  <c:v>1.242748</c:v>
                </c:pt>
                <c:pt idx="2787">
                  <c:v>1.2492989999999999</c:v>
                </c:pt>
                <c:pt idx="2788">
                  <c:v>1.253776</c:v>
                </c:pt>
                <c:pt idx="2789">
                  <c:v>1.2561420000000001</c:v>
                </c:pt>
                <c:pt idx="2790">
                  <c:v>1.257531</c:v>
                </c:pt>
                <c:pt idx="2791">
                  <c:v>1.2598</c:v>
                </c:pt>
                <c:pt idx="2792">
                  <c:v>1.263852</c:v>
                </c:pt>
                <c:pt idx="2793">
                  <c:v>1.2690779999999999</c:v>
                </c:pt>
                <c:pt idx="2794">
                  <c:v>1.274651</c:v>
                </c:pt>
                <c:pt idx="2795">
                  <c:v>1.2805599999999999</c:v>
                </c:pt>
                <c:pt idx="2796">
                  <c:v>1.2871680000000001</c:v>
                </c:pt>
                <c:pt idx="2797">
                  <c:v>1.2942279999999999</c:v>
                </c:pt>
                <c:pt idx="2798">
                  <c:v>1.3004880000000001</c:v>
                </c:pt>
                <c:pt idx="2799">
                  <c:v>1.304738</c:v>
                </c:pt>
                <c:pt idx="2800">
                  <c:v>1.306535</c:v>
                </c:pt>
                <c:pt idx="2801">
                  <c:v>1.305472</c:v>
                </c:pt>
                <c:pt idx="2802">
                  <c:v>1.30162</c:v>
                </c:pt>
                <c:pt idx="2803">
                  <c:v>1.2962689999999999</c:v>
                </c:pt>
                <c:pt idx="2804">
                  <c:v>1.2909079999999999</c:v>
                </c:pt>
                <c:pt idx="2805">
                  <c:v>1.286573</c:v>
                </c:pt>
                <c:pt idx="2806">
                  <c:v>1.283998</c:v>
                </c:pt>
                <c:pt idx="2807">
                  <c:v>1.283709</c:v>
                </c:pt>
                <c:pt idx="2808">
                  <c:v>1.2861530000000001</c:v>
                </c:pt>
                <c:pt idx="2809">
                  <c:v>1.291202</c:v>
                </c:pt>
                <c:pt idx="2810">
                  <c:v>1.2979529999999999</c:v>
                </c:pt>
                <c:pt idx="2811">
                  <c:v>1.305458</c:v>
                </c:pt>
                <c:pt idx="2812">
                  <c:v>1.312487</c:v>
                </c:pt>
                <c:pt idx="2813">
                  <c:v>1.31704</c:v>
                </c:pt>
                <c:pt idx="2814">
                  <c:v>1.317796</c:v>
                </c:pt>
                <c:pt idx="2815">
                  <c:v>1.3153630000000001</c:v>
                </c:pt>
                <c:pt idx="2816">
                  <c:v>1.3109329999999999</c:v>
                </c:pt>
                <c:pt idx="2817">
                  <c:v>1.3051759999999999</c:v>
                </c:pt>
                <c:pt idx="2818">
                  <c:v>1.299118</c:v>
                </c:pt>
                <c:pt idx="2819">
                  <c:v>1.2940910000000001</c:v>
                </c:pt>
                <c:pt idx="2820">
                  <c:v>1.290791</c:v>
                </c:pt>
                <c:pt idx="2821">
                  <c:v>1.2894490000000001</c:v>
                </c:pt>
                <c:pt idx="2822">
                  <c:v>1.289836</c:v>
                </c:pt>
                <c:pt idx="2823">
                  <c:v>1.2913539999999999</c:v>
                </c:pt>
                <c:pt idx="2824">
                  <c:v>1.2935939999999999</c:v>
                </c:pt>
                <c:pt idx="2825">
                  <c:v>1.296098</c:v>
                </c:pt>
                <c:pt idx="2826">
                  <c:v>1.2982659999999999</c:v>
                </c:pt>
                <c:pt idx="2827">
                  <c:v>1.2998670000000001</c:v>
                </c:pt>
                <c:pt idx="2828">
                  <c:v>1.301075</c:v>
                </c:pt>
                <c:pt idx="2829">
                  <c:v>1.301796</c:v>
                </c:pt>
                <c:pt idx="2830">
                  <c:v>1.3016650000000001</c:v>
                </c:pt>
                <c:pt idx="2831">
                  <c:v>1.300621</c:v>
                </c:pt>
                <c:pt idx="2832">
                  <c:v>1.2982480000000001</c:v>
                </c:pt>
                <c:pt idx="2833">
                  <c:v>1.293666</c:v>
                </c:pt>
                <c:pt idx="2834">
                  <c:v>1.28671</c:v>
                </c:pt>
                <c:pt idx="2835">
                  <c:v>1.2778369999999999</c:v>
                </c:pt>
                <c:pt idx="2836">
                  <c:v>1.267328</c:v>
                </c:pt>
                <c:pt idx="2837">
                  <c:v>1.2555419999999999</c:v>
                </c:pt>
                <c:pt idx="2838">
                  <c:v>1.2433749999999999</c:v>
                </c:pt>
                <c:pt idx="2839">
                  <c:v>1.231862</c:v>
                </c:pt>
                <c:pt idx="2840">
                  <c:v>1.22149</c:v>
                </c:pt>
                <c:pt idx="2841">
                  <c:v>1.211981</c:v>
                </c:pt>
                <c:pt idx="2842">
                  <c:v>1.2029589999999999</c:v>
                </c:pt>
                <c:pt idx="2843">
                  <c:v>1.1944630000000001</c:v>
                </c:pt>
                <c:pt idx="2844">
                  <c:v>1.186501</c:v>
                </c:pt>
                <c:pt idx="2845">
                  <c:v>1.1786700000000001</c:v>
                </c:pt>
                <c:pt idx="2846">
                  <c:v>1.1700489999999999</c:v>
                </c:pt>
                <c:pt idx="2847">
                  <c:v>1.1597820000000001</c:v>
                </c:pt>
                <c:pt idx="2848">
                  <c:v>1.148342</c:v>
                </c:pt>
                <c:pt idx="2849">
                  <c:v>1.1371230000000001</c:v>
                </c:pt>
                <c:pt idx="2850">
                  <c:v>1.126393</c:v>
                </c:pt>
                <c:pt idx="2851">
                  <c:v>1.1152679999999999</c:v>
                </c:pt>
                <c:pt idx="2852">
                  <c:v>1.1034170000000001</c:v>
                </c:pt>
                <c:pt idx="2853">
                  <c:v>1.0916300000000001</c:v>
                </c:pt>
                <c:pt idx="2854">
                  <c:v>1.081348</c:v>
                </c:pt>
                <c:pt idx="2855">
                  <c:v>1.073043</c:v>
                </c:pt>
                <c:pt idx="2856">
                  <c:v>1.0654429999999999</c:v>
                </c:pt>
                <c:pt idx="2857">
                  <c:v>1.057796</c:v>
                </c:pt>
                <c:pt idx="2858">
                  <c:v>1.0509010000000001</c:v>
                </c:pt>
                <c:pt idx="2859">
                  <c:v>1.0451189999999999</c:v>
                </c:pt>
                <c:pt idx="2860">
                  <c:v>1.0397639999999999</c:v>
                </c:pt>
                <c:pt idx="2861">
                  <c:v>1.0345059999999999</c:v>
                </c:pt>
                <c:pt idx="2862">
                  <c:v>1.0295700000000001</c:v>
                </c:pt>
                <c:pt idx="2863">
                  <c:v>1.02461</c:v>
                </c:pt>
                <c:pt idx="2864">
                  <c:v>1.018537</c:v>
                </c:pt>
                <c:pt idx="2865">
                  <c:v>1.0107870000000001</c:v>
                </c:pt>
                <c:pt idx="2866">
                  <c:v>1.001981</c:v>
                </c:pt>
                <c:pt idx="2867">
                  <c:v>0.99276299999999995</c:v>
                </c:pt>
                <c:pt idx="2868">
                  <c:v>0.98289000000000004</c:v>
                </c:pt>
                <c:pt idx="2869">
                  <c:v>0.97219</c:v>
                </c:pt>
                <c:pt idx="2870">
                  <c:v>0.96143599999999996</c:v>
                </c:pt>
                <c:pt idx="2871">
                  <c:v>0.95184100000000005</c:v>
                </c:pt>
                <c:pt idx="2872">
                  <c:v>0.94440599999999997</c:v>
                </c:pt>
                <c:pt idx="2873">
                  <c:v>0.93946499999999999</c:v>
                </c:pt>
                <c:pt idx="2874">
                  <c:v>0.93657800000000002</c:v>
                </c:pt>
                <c:pt idx="2875">
                  <c:v>0.93481099999999995</c:v>
                </c:pt>
                <c:pt idx="2876">
                  <c:v>0.93296400000000002</c:v>
                </c:pt>
                <c:pt idx="2877">
                  <c:v>0.92991500000000005</c:v>
                </c:pt>
                <c:pt idx="2878">
                  <c:v>0.92451700000000003</c:v>
                </c:pt>
                <c:pt idx="2879">
                  <c:v>0.91558200000000001</c:v>
                </c:pt>
                <c:pt idx="2880">
                  <c:v>0.90296600000000005</c:v>
                </c:pt>
                <c:pt idx="2881">
                  <c:v>0.88796399999999998</c:v>
                </c:pt>
                <c:pt idx="2882">
                  <c:v>0.87175499999999995</c:v>
                </c:pt>
                <c:pt idx="2883">
                  <c:v>0.85500699999999996</c:v>
                </c:pt>
                <c:pt idx="2884">
                  <c:v>0.83877299999999999</c:v>
                </c:pt>
                <c:pt idx="2885">
                  <c:v>0.82372199999999995</c:v>
                </c:pt>
                <c:pt idx="2886">
                  <c:v>0.81008800000000003</c:v>
                </c:pt>
                <c:pt idx="2887">
                  <c:v>0.79840999999999995</c:v>
                </c:pt>
                <c:pt idx="2888">
                  <c:v>0.78852</c:v>
                </c:pt>
                <c:pt idx="2889">
                  <c:v>0.77943399999999996</c:v>
                </c:pt>
                <c:pt idx="2890">
                  <c:v>0.77100999999999997</c:v>
                </c:pt>
                <c:pt idx="2891">
                  <c:v>0.76395000000000002</c:v>
                </c:pt>
                <c:pt idx="2892">
                  <c:v>0.75803799999999999</c:v>
                </c:pt>
                <c:pt idx="2893">
                  <c:v>0.75198500000000001</c:v>
                </c:pt>
                <c:pt idx="2894">
                  <c:v>0.74519500000000005</c:v>
                </c:pt>
                <c:pt idx="2895">
                  <c:v>0.73841000000000001</c:v>
                </c:pt>
                <c:pt idx="2896">
                  <c:v>0.73230799999999996</c:v>
                </c:pt>
                <c:pt idx="2897">
                  <c:v>0.72690699999999997</c:v>
                </c:pt>
                <c:pt idx="2898">
                  <c:v>0.72242099999999998</c:v>
                </c:pt>
                <c:pt idx="2899">
                  <c:v>0.71932600000000002</c:v>
                </c:pt>
                <c:pt idx="2900">
                  <c:v>0.71770999999999996</c:v>
                </c:pt>
                <c:pt idx="2901">
                  <c:v>0.71713899999999997</c:v>
                </c:pt>
                <c:pt idx="2902">
                  <c:v>0.71736100000000003</c:v>
                </c:pt>
                <c:pt idx="2903">
                  <c:v>0.71837300000000004</c:v>
                </c:pt>
                <c:pt idx="2904">
                  <c:v>0.71973100000000001</c:v>
                </c:pt>
                <c:pt idx="2905">
                  <c:v>0.72108099999999997</c:v>
                </c:pt>
                <c:pt idx="2906">
                  <c:v>0.722661</c:v>
                </c:pt>
                <c:pt idx="2907">
                  <c:v>0.724325</c:v>
                </c:pt>
                <c:pt idx="2908">
                  <c:v>0.724804</c:v>
                </c:pt>
                <c:pt idx="2909">
                  <c:v>0.72296300000000002</c:v>
                </c:pt>
                <c:pt idx="2910">
                  <c:v>0.71926000000000001</c:v>
                </c:pt>
                <c:pt idx="2911">
                  <c:v>0.71512100000000001</c:v>
                </c:pt>
                <c:pt idx="2912">
                  <c:v>0.71169400000000005</c:v>
                </c:pt>
                <c:pt idx="2913">
                  <c:v>0.70977800000000002</c:v>
                </c:pt>
                <c:pt idx="2914">
                  <c:v>0.71021100000000004</c:v>
                </c:pt>
                <c:pt idx="2915">
                  <c:v>0.71300200000000002</c:v>
                </c:pt>
                <c:pt idx="2916">
                  <c:v>0.71702699999999997</c:v>
                </c:pt>
                <c:pt idx="2917">
                  <c:v>0.72113400000000005</c:v>
                </c:pt>
                <c:pt idx="2918">
                  <c:v>0.72419500000000003</c:v>
                </c:pt>
                <c:pt idx="2919">
                  <c:v>0.72538199999999997</c:v>
                </c:pt>
                <c:pt idx="2920">
                  <c:v>0.72448000000000001</c:v>
                </c:pt>
                <c:pt idx="2921">
                  <c:v>0.72115600000000002</c:v>
                </c:pt>
                <c:pt idx="2922">
                  <c:v>0.71536</c:v>
                </c:pt>
                <c:pt idx="2923">
                  <c:v>0.707874</c:v>
                </c:pt>
                <c:pt idx="2924">
                  <c:v>0.70002500000000001</c:v>
                </c:pt>
                <c:pt idx="2925">
                  <c:v>0.693573</c:v>
                </c:pt>
                <c:pt idx="2926">
                  <c:v>0.69030000000000002</c:v>
                </c:pt>
                <c:pt idx="2927">
                  <c:v>0.69067699999999999</c:v>
                </c:pt>
                <c:pt idx="2928">
                  <c:v>0.69328999999999996</c:v>
                </c:pt>
                <c:pt idx="2929">
                  <c:v>0.69668099999999999</c:v>
                </c:pt>
                <c:pt idx="2930">
                  <c:v>0.70052300000000001</c:v>
                </c:pt>
                <c:pt idx="2931">
                  <c:v>0.70451799999999998</c:v>
                </c:pt>
                <c:pt idx="2932">
                  <c:v>0.70811100000000005</c:v>
                </c:pt>
                <c:pt idx="2933">
                  <c:v>0.71107699999999996</c:v>
                </c:pt>
                <c:pt idx="2934">
                  <c:v>0.71349799999999997</c:v>
                </c:pt>
                <c:pt idx="2935">
                  <c:v>0.71591199999999999</c:v>
                </c:pt>
                <c:pt idx="2936">
                  <c:v>0.71897800000000001</c:v>
                </c:pt>
                <c:pt idx="2937">
                  <c:v>0.72275100000000003</c:v>
                </c:pt>
                <c:pt idx="2938">
                  <c:v>0.72722100000000001</c:v>
                </c:pt>
                <c:pt idx="2939">
                  <c:v>0.73213099999999998</c:v>
                </c:pt>
                <c:pt idx="2940">
                  <c:v>0.73640700000000003</c:v>
                </c:pt>
                <c:pt idx="2941">
                  <c:v>0.73961699999999997</c:v>
                </c:pt>
                <c:pt idx="2942">
                  <c:v>0.74280100000000004</c:v>
                </c:pt>
                <c:pt idx="2943">
                  <c:v>0.74731599999999998</c:v>
                </c:pt>
                <c:pt idx="2944">
                  <c:v>0.75385400000000002</c:v>
                </c:pt>
                <c:pt idx="2945">
                  <c:v>0.76251999999999998</c:v>
                </c:pt>
                <c:pt idx="2946">
                  <c:v>0.77313500000000002</c:v>
                </c:pt>
                <c:pt idx="2947">
                  <c:v>0.78524899999999997</c:v>
                </c:pt>
                <c:pt idx="2948">
                  <c:v>0.79854899999999995</c:v>
                </c:pt>
                <c:pt idx="2949">
                  <c:v>0.81329399999999996</c:v>
                </c:pt>
                <c:pt idx="2950">
                  <c:v>0.82960500000000004</c:v>
                </c:pt>
                <c:pt idx="2951">
                  <c:v>0.84659600000000002</c:v>
                </c:pt>
                <c:pt idx="2952">
                  <c:v>0.86299700000000001</c:v>
                </c:pt>
                <c:pt idx="2953">
                  <c:v>0.87844800000000001</c:v>
                </c:pt>
                <c:pt idx="2954">
                  <c:v>0.89321499999999998</c:v>
                </c:pt>
                <c:pt idx="2955">
                  <c:v>0.90690700000000002</c:v>
                </c:pt>
                <c:pt idx="2956">
                  <c:v>0.91881999999999997</c:v>
                </c:pt>
                <c:pt idx="2957">
                  <c:v>0.92864400000000002</c:v>
                </c:pt>
                <c:pt idx="2958">
                  <c:v>0.93654300000000001</c:v>
                </c:pt>
                <c:pt idx="2959">
                  <c:v>0.94318100000000005</c:v>
                </c:pt>
                <c:pt idx="2960">
                  <c:v>0.94844200000000001</c:v>
                </c:pt>
                <c:pt idx="2961">
                  <c:v>0.95135099999999995</c:v>
                </c:pt>
                <c:pt idx="2962">
                  <c:v>0.952291</c:v>
                </c:pt>
                <c:pt idx="2963">
                  <c:v>0.95311400000000002</c:v>
                </c:pt>
                <c:pt idx="2964">
                  <c:v>0.95526999999999995</c:v>
                </c:pt>
                <c:pt idx="2965">
                  <c:v>0.95914299999999997</c:v>
                </c:pt>
                <c:pt idx="2966">
                  <c:v>0.96428199999999997</c:v>
                </c:pt>
                <c:pt idx="2967">
                  <c:v>0.97014599999999995</c:v>
                </c:pt>
                <c:pt idx="2968">
                  <c:v>0.97664899999999999</c:v>
                </c:pt>
                <c:pt idx="2969">
                  <c:v>0.983626</c:v>
                </c:pt>
                <c:pt idx="2970">
                  <c:v>0.99099800000000005</c:v>
                </c:pt>
                <c:pt idx="2971">
                  <c:v>0.99914599999999998</c:v>
                </c:pt>
                <c:pt idx="2972">
                  <c:v>1.0082040000000001</c:v>
                </c:pt>
                <c:pt idx="2973">
                  <c:v>1.0180290000000001</c:v>
                </c:pt>
                <c:pt idx="2974">
                  <c:v>1.0284770000000001</c:v>
                </c:pt>
                <c:pt idx="2975">
                  <c:v>1.0391319999999999</c:v>
                </c:pt>
                <c:pt idx="2976">
                  <c:v>1.0496319999999999</c:v>
                </c:pt>
                <c:pt idx="2977">
                  <c:v>1.0596760000000001</c:v>
                </c:pt>
                <c:pt idx="2978">
                  <c:v>1.0684119999999999</c:v>
                </c:pt>
                <c:pt idx="2979">
                  <c:v>1.074972</c:v>
                </c:pt>
                <c:pt idx="2980">
                  <c:v>1.0796699999999999</c:v>
                </c:pt>
                <c:pt idx="2981">
                  <c:v>1.0837220000000001</c:v>
                </c:pt>
                <c:pt idx="2982">
                  <c:v>1.0878749999999999</c:v>
                </c:pt>
                <c:pt idx="2983">
                  <c:v>1.0923080000000001</c:v>
                </c:pt>
                <c:pt idx="2984">
                  <c:v>1.0974900000000001</c:v>
                </c:pt>
                <c:pt idx="2985">
                  <c:v>1.1042799999999999</c:v>
                </c:pt>
                <c:pt idx="2986">
                  <c:v>1.113302</c:v>
                </c:pt>
                <c:pt idx="2987">
                  <c:v>1.124012</c:v>
                </c:pt>
                <c:pt idx="2988">
                  <c:v>1.134968</c:v>
                </c:pt>
                <c:pt idx="2989">
                  <c:v>1.1454880000000001</c:v>
                </c:pt>
                <c:pt idx="2990">
                  <c:v>1.155986</c:v>
                </c:pt>
                <c:pt idx="2991">
                  <c:v>1.1672149999999999</c:v>
                </c:pt>
                <c:pt idx="2992">
                  <c:v>1.1794340000000001</c:v>
                </c:pt>
                <c:pt idx="2993">
                  <c:v>1.191981</c:v>
                </c:pt>
                <c:pt idx="2994">
                  <c:v>1.204134</c:v>
                </c:pt>
                <c:pt idx="2995">
                  <c:v>1.2157070000000001</c:v>
                </c:pt>
                <c:pt idx="2996">
                  <c:v>1.226146</c:v>
                </c:pt>
                <c:pt idx="2997">
                  <c:v>1.2342</c:v>
                </c:pt>
                <c:pt idx="2998">
                  <c:v>1.239403</c:v>
                </c:pt>
                <c:pt idx="2999">
                  <c:v>1.2426109999999999</c:v>
                </c:pt>
                <c:pt idx="3000">
                  <c:v>1.2449170000000001</c:v>
                </c:pt>
                <c:pt idx="3001">
                  <c:v>1.2470000000000001</c:v>
                </c:pt>
                <c:pt idx="3002">
                  <c:v>1.24895</c:v>
                </c:pt>
                <c:pt idx="3003">
                  <c:v>1.2506740000000001</c:v>
                </c:pt>
                <c:pt idx="3004">
                  <c:v>1.252434</c:v>
                </c:pt>
                <c:pt idx="3005">
                  <c:v>1.254675</c:v>
                </c:pt>
                <c:pt idx="3006">
                  <c:v>1.257522</c:v>
                </c:pt>
                <c:pt idx="3007">
                  <c:v>1.260653</c:v>
                </c:pt>
                <c:pt idx="3008">
                  <c:v>1.2635339999999999</c:v>
                </c:pt>
                <c:pt idx="3009">
                  <c:v>1.2655989999999999</c:v>
                </c:pt>
                <c:pt idx="3010">
                  <c:v>1.2665329999999999</c:v>
                </c:pt>
                <c:pt idx="3011">
                  <c:v>1.2664709999999999</c:v>
                </c:pt>
                <c:pt idx="3012">
                  <c:v>1.265795</c:v>
                </c:pt>
                <c:pt idx="3013">
                  <c:v>1.2650520000000001</c:v>
                </c:pt>
                <c:pt idx="3014">
                  <c:v>1.264743</c:v>
                </c:pt>
                <c:pt idx="3015">
                  <c:v>1.2647060000000001</c:v>
                </c:pt>
                <c:pt idx="3016">
                  <c:v>1.2642739999999999</c:v>
                </c:pt>
                <c:pt idx="3017">
                  <c:v>1.263082</c:v>
                </c:pt>
                <c:pt idx="3018">
                  <c:v>1.261477</c:v>
                </c:pt>
                <c:pt idx="3019">
                  <c:v>1.260273</c:v>
                </c:pt>
                <c:pt idx="3020">
                  <c:v>1.2598309999999999</c:v>
                </c:pt>
                <c:pt idx="3021">
                  <c:v>1.259585</c:v>
                </c:pt>
                <c:pt idx="3022">
                  <c:v>1.258802</c:v>
                </c:pt>
                <c:pt idx="3023">
                  <c:v>1.2574419999999999</c:v>
                </c:pt>
                <c:pt idx="3024">
                  <c:v>1.256246</c:v>
                </c:pt>
                <c:pt idx="3025">
                  <c:v>1.256435</c:v>
                </c:pt>
                <c:pt idx="3026">
                  <c:v>1.25874</c:v>
                </c:pt>
                <c:pt idx="3027">
                  <c:v>1.2627120000000001</c:v>
                </c:pt>
                <c:pt idx="3028">
                  <c:v>1.2675940000000001</c:v>
                </c:pt>
                <c:pt idx="3029">
                  <c:v>1.2729029999999999</c:v>
                </c:pt>
                <c:pt idx="3030">
                  <c:v>1.2779199999999999</c:v>
                </c:pt>
                <c:pt idx="3031">
                  <c:v>1.28142</c:v>
                </c:pt>
                <c:pt idx="3032">
                  <c:v>1.2825880000000001</c:v>
                </c:pt>
                <c:pt idx="3033">
                  <c:v>1.2818099999999999</c:v>
                </c:pt>
                <c:pt idx="3034">
                  <c:v>1.2797460000000001</c:v>
                </c:pt>
                <c:pt idx="3035">
                  <c:v>1.2769200000000001</c:v>
                </c:pt>
                <c:pt idx="3036">
                  <c:v>1.274238</c:v>
                </c:pt>
                <c:pt idx="3037">
                  <c:v>1.272122</c:v>
                </c:pt>
                <c:pt idx="3038">
                  <c:v>1.269873</c:v>
                </c:pt>
                <c:pt idx="3039">
                  <c:v>1.266737</c:v>
                </c:pt>
                <c:pt idx="3040">
                  <c:v>1.2623610000000001</c:v>
                </c:pt>
                <c:pt idx="3041">
                  <c:v>1.2565519999999999</c:v>
                </c:pt>
                <c:pt idx="3042">
                  <c:v>1.249522</c:v>
                </c:pt>
                <c:pt idx="3043">
                  <c:v>1.241978</c:v>
                </c:pt>
                <c:pt idx="3044">
                  <c:v>1.234828</c:v>
                </c:pt>
                <c:pt idx="3045">
                  <c:v>1.2284269999999999</c:v>
                </c:pt>
                <c:pt idx="3046">
                  <c:v>1.222707</c:v>
                </c:pt>
                <c:pt idx="3047">
                  <c:v>1.2175400000000001</c:v>
                </c:pt>
                <c:pt idx="3048">
                  <c:v>1.2119789999999999</c:v>
                </c:pt>
                <c:pt idx="3049">
                  <c:v>1.2052130000000001</c:v>
                </c:pt>
                <c:pt idx="3050">
                  <c:v>1.197729</c:v>
                </c:pt>
                <c:pt idx="3051">
                  <c:v>1.1898200000000001</c:v>
                </c:pt>
                <c:pt idx="3052">
                  <c:v>1.180776</c:v>
                </c:pt>
                <c:pt idx="3053">
                  <c:v>1.1702159999999999</c:v>
                </c:pt>
                <c:pt idx="3054">
                  <c:v>1.1588130000000001</c:v>
                </c:pt>
                <c:pt idx="3055">
                  <c:v>1.147634</c:v>
                </c:pt>
                <c:pt idx="3056">
                  <c:v>1.1372059999999999</c:v>
                </c:pt>
                <c:pt idx="3057">
                  <c:v>1.126957</c:v>
                </c:pt>
                <c:pt idx="3058">
                  <c:v>1.1159289999999999</c:v>
                </c:pt>
                <c:pt idx="3059">
                  <c:v>1.104336</c:v>
                </c:pt>
                <c:pt idx="3060">
                  <c:v>1.093394</c:v>
                </c:pt>
                <c:pt idx="3061">
                  <c:v>1.0835060000000001</c:v>
                </c:pt>
                <c:pt idx="3062">
                  <c:v>1.0744480000000001</c:v>
                </c:pt>
                <c:pt idx="3063">
                  <c:v>1.0668960000000001</c:v>
                </c:pt>
                <c:pt idx="3064">
                  <c:v>1.0615920000000001</c:v>
                </c:pt>
                <c:pt idx="3065">
                  <c:v>1.058235</c:v>
                </c:pt>
                <c:pt idx="3066">
                  <c:v>1.05565</c:v>
                </c:pt>
                <c:pt idx="3067">
                  <c:v>1.0517829999999999</c:v>
                </c:pt>
                <c:pt idx="3068">
                  <c:v>1.0448850000000001</c:v>
                </c:pt>
                <c:pt idx="3069">
                  <c:v>1.035112</c:v>
                </c:pt>
                <c:pt idx="3070">
                  <c:v>1.024125</c:v>
                </c:pt>
                <c:pt idx="3071">
                  <c:v>1.0134449999999999</c:v>
                </c:pt>
                <c:pt idx="3072">
                  <c:v>1.003474</c:v>
                </c:pt>
                <c:pt idx="3073">
                  <c:v>0.99384799999999995</c:v>
                </c:pt>
                <c:pt idx="3074">
                  <c:v>0.98462000000000005</c:v>
                </c:pt>
                <c:pt idx="3075">
                  <c:v>0.97679099999999996</c:v>
                </c:pt>
                <c:pt idx="3076">
                  <c:v>0.97080999999999995</c:v>
                </c:pt>
                <c:pt idx="3077">
                  <c:v>0.96586899999999998</c:v>
                </c:pt>
                <c:pt idx="3078">
                  <c:v>0.96162599999999998</c:v>
                </c:pt>
                <c:pt idx="3079">
                  <c:v>0.95854499999999998</c:v>
                </c:pt>
                <c:pt idx="3080">
                  <c:v>0.95643599999999995</c:v>
                </c:pt>
                <c:pt idx="3081">
                  <c:v>0.95447000000000004</c:v>
                </c:pt>
                <c:pt idx="3082">
                  <c:v>0.95191599999999998</c:v>
                </c:pt>
                <c:pt idx="3083">
                  <c:v>0.947658</c:v>
                </c:pt>
                <c:pt idx="3084">
                  <c:v>0.94055699999999998</c:v>
                </c:pt>
                <c:pt idx="3085">
                  <c:v>0.93089</c:v>
                </c:pt>
                <c:pt idx="3086">
                  <c:v>0.91988199999999998</c:v>
                </c:pt>
                <c:pt idx="3087">
                  <c:v>0.908447</c:v>
                </c:pt>
                <c:pt idx="3088">
                  <c:v>0.89722500000000005</c:v>
                </c:pt>
                <c:pt idx="3089">
                  <c:v>0.88610100000000003</c:v>
                </c:pt>
                <c:pt idx="3090">
                  <c:v>0.87434299999999998</c:v>
                </c:pt>
                <c:pt idx="3091">
                  <c:v>0.86241599999999996</c:v>
                </c:pt>
                <c:pt idx="3092">
                  <c:v>0.85167400000000004</c:v>
                </c:pt>
                <c:pt idx="3093">
                  <c:v>0.84244600000000003</c:v>
                </c:pt>
                <c:pt idx="3094">
                  <c:v>0.834013</c:v>
                </c:pt>
                <c:pt idx="3095">
                  <c:v>0.82589699999999999</c:v>
                </c:pt>
                <c:pt idx="3096">
                  <c:v>0.81845000000000001</c:v>
                </c:pt>
                <c:pt idx="3097">
                  <c:v>0.812334</c:v>
                </c:pt>
                <c:pt idx="3098">
                  <c:v>0.80761000000000005</c:v>
                </c:pt>
                <c:pt idx="3099">
                  <c:v>0.80385700000000004</c:v>
                </c:pt>
                <c:pt idx="3100">
                  <c:v>0.801118</c:v>
                </c:pt>
                <c:pt idx="3101">
                  <c:v>0.79919799999999996</c:v>
                </c:pt>
                <c:pt idx="3102">
                  <c:v>0.79650699999999997</c:v>
                </c:pt>
                <c:pt idx="3103">
                  <c:v>0.79115000000000002</c:v>
                </c:pt>
                <c:pt idx="3104">
                  <c:v>0.78281199999999995</c:v>
                </c:pt>
                <c:pt idx="3105">
                  <c:v>0.77267799999999998</c:v>
                </c:pt>
                <c:pt idx="3106">
                  <c:v>0.76226400000000005</c:v>
                </c:pt>
                <c:pt idx="3107">
                  <c:v>0.75321300000000002</c:v>
                </c:pt>
                <c:pt idx="3108">
                  <c:v>0.74697199999999997</c:v>
                </c:pt>
                <c:pt idx="3109">
                  <c:v>0.74376299999999995</c:v>
                </c:pt>
                <c:pt idx="3110">
                  <c:v>0.74252300000000004</c:v>
                </c:pt>
                <c:pt idx="3111">
                  <c:v>0.74239200000000005</c:v>
                </c:pt>
                <c:pt idx="3112">
                  <c:v>0.74374099999999999</c:v>
                </c:pt>
                <c:pt idx="3113">
                  <c:v>0.74720500000000001</c:v>
                </c:pt>
                <c:pt idx="3114">
                  <c:v>0.75212400000000001</c:v>
                </c:pt>
                <c:pt idx="3115">
                  <c:v>0.75687899999999997</c:v>
                </c:pt>
                <c:pt idx="3116">
                  <c:v>0.76050899999999999</c:v>
                </c:pt>
                <c:pt idx="3117">
                  <c:v>0.76256900000000005</c:v>
                </c:pt>
                <c:pt idx="3118">
                  <c:v>0.76276900000000003</c:v>
                </c:pt>
                <c:pt idx="3119">
                  <c:v>0.76164900000000002</c:v>
                </c:pt>
                <c:pt idx="3120">
                  <c:v>0.75981299999999996</c:v>
                </c:pt>
                <c:pt idx="3121">
                  <c:v>0.75729199999999997</c:v>
                </c:pt>
                <c:pt idx="3122">
                  <c:v>0.75453800000000004</c:v>
                </c:pt>
                <c:pt idx="3123">
                  <c:v>0.75260400000000005</c:v>
                </c:pt>
                <c:pt idx="3124">
                  <c:v>0.75201300000000004</c:v>
                </c:pt>
                <c:pt idx="3125">
                  <c:v>0.75258800000000003</c:v>
                </c:pt>
                <c:pt idx="3126">
                  <c:v>0.75445399999999996</c:v>
                </c:pt>
                <c:pt idx="3127">
                  <c:v>0.75758000000000003</c:v>
                </c:pt>
                <c:pt idx="3128">
                  <c:v>0.76064600000000004</c:v>
                </c:pt>
                <c:pt idx="3129">
                  <c:v>0.76252600000000004</c:v>
                </c:pt>
                <c:pt idx="3130">
                  <c:v>0.76342500000000002</c:v>
                </c:pt>
                <c:pt idx="3131">
                  <c:v>0.76339400000000002</c:v>
                </c:pt>
                <c:pt idx="3132">
                  <c:v>0.76179300000000005</c:v>
                </c:pt>
                <c:pt idx="3133">
                  <c:v>0.75814300000000001</c:v>
                </c:pt>
                <c:pt idx="3134">
                  <c:v>0.75243000000000004</c:v>
                </c:pt>
                <c:pt idx="3135">
                  <c:v>0.74485800000000002</c:v>
                </c:pt>
                <c:pt idx="3136">
                  <c:v>0.73612699999999998</c:v>
                </c:pt>
                <c:pt idx="3137">
                  <c:v>0.72773100000000002</c:v>
                </c:pt>
                <c:pt idx="3138">
                  <c:v>0.72119299999999997</c:v>
                </c:pt>
                <c:pt idx="3139">
                  <c:v>0.71754899999999999</c:v>
                </c:pt>
                <c:pt idx="3140">
                  <c:v>0.71710600000000002</c:v>
                </c:pt>
                <c:pt idx="3141">
                  <c:v>0.71915700000000005</c:v>
                </c:pt>
                <c:pt idx="3142">
                  <c:v>0.72301700000000002</c:v>
                </c:pt>
                <c:pt idx="3143">
                  <c:v>0.72906400000000005</c:v>
                </c:pt>
                <c:pt idx="3144">
                  <c:v>0.73748000000000002</c:v>
                </c:pt>
                <c:pt idx="3145">
                  <c:v>0.74707000000000001</c:v>
                </c:pt>
                <c:pt idx="3146">
                  <c:v>0.75657200000000002</c:v>
                </c:pt>
                <c:pt idx="3147">
                  <c:v>0.76594300000000004</c:v>
                </c:pt>
                <c:pt idx="3148">
                  <c:v>0.77523299999999995</c:v>
                </c:pt>
                <c:pt idx="3149">
                  <c:v>0.78335299999999997</c:v>
                </c:pt>
                <c:pt idx="3150">
                  <c:v>0.78928900000000002</c:v>
                </c:pt>
                <c:pt idx="3151">
                  <c:v>0.79336600000000002</c:v>
                </c:pt>
                <c:pt idx="3152">
                  <c:v>0.79676800000000003</c:v>
                </c:pt>
                <c:pt idx="3153">
                  <c:v>0.80038500000000001</c:v>
                </c:pt>
                <c:pt idx="3154">
                  <c:v>0.80426299999999995</c:v>
                </c:pt>
                <c:pt idx="3155">
                  <c:v>0.80835699999999999</c:v>
                </c:pt>
                <c:pt idx="3156">
                  <c:v>0.81321399999999999</c:v>
                </c:pt>
                <c:pt idx="3157">
                  <c:v>0.81964700000000001</c:v>
                </c:pt>
                <c:pt idx="3158">
                  <c:v>0.82795600000000003</c:v>
                </c:pt>
                <c:pt idx="3159">
                  <c:v>0.83777500000000005</c:v>
                </c:pt>
                <c:pt idx="3160">
                  <c:v>0.84908700000000004</c:v>
                </c:pt>
                <c:pt idx="3161">
                  <c:v>0.86247300000000005</c:v>
                </c:pt>
                <c:pt idx="3162">
                  <c:v>0.87804000000000004</c:v>
                </c:pt>
                <c:pt idx="3163">
                  <c:v>0.89501399999999998</c:v>
                </c:pt>
                <c:pt idx="3164">
                  <c:v>0.91199799999999998</c:v>
                </c:pt>
                <c:pt idx="3165">
                  <c:v>0.92719300000000004</c:v>
                </c:pt>
                <c:pt idx="3166">
                  <c:v>0.93900799999999995</c:v>
                </c:pt>
                <c:pt idx="3167">
                  <c:v>0.946824</c:v>
                </c:pt>
                <c:pt idx="3168">
                  <c:v>0.95127499999999998</c:v>
                </c:pt>
                <c:pt idx="3169">
                  <c:v>0.95331500000000002</c:v>
                </c:pt>
                <c:pt idx="3170">
                  <c:v>0.95385699999999995</c:v>
                </c:pt>
                <c:pt idx="3171">
                  <c:v>0.95459300000000002</c:v>
                </c:pt>
                <c:pt idx="3172">
                  <c:v>0.957009</c:v>
                </c:pt>
                <c:pt idx="3173">
                  <c:v>0.96109100000000003</c:v>
                </c:pt>
                <c:pt idx="3174">
                  <c:v>0.96610300000000005</c:v>
                </c:pt>
                <c:pt idx="3175">
                  <c:v>0.97172899999999995</c:v>
                </c:pt>
                <c:pt idx="3176">
                  <c:v>0.97808899999999999</c:v>
                </c:pt>
                <c:pt idx="3177">
                  <c:v>0.98523300000000003</c:v>
                </c:pt>
                <c:pt idx="3178">
                  <c:v>0.99266600000000005</c:v>
                </c:pt>
                <c:pt idx="3179">
                  <c:v>0.99926800000000005</c:v>
                </c:pt>
                <c:pt idx="3180">
                  <c:v>1.004203</c:v>
                </c:pt>
                <c:pt idx="3181">
                  <c:v>1.0076639999999999</c:v>
                </c:pt>
                <c:pt idx="3182">
                  <c:v>1.0104519999999999</c:v>
                </c:pt>
                <c:pt idx="3183">
                  <c:v>1.0131380000000001</c:v>
                </c:pt>
                <c:pt idx="3184">
                  <c:v>1.0161309999999999</c:v>
                </c:pt>
                <c:pt idx="3185">
                  <c:v>1.019987</c:v>
                </c:pt>
                <c:pt idx="3186">
                  <c:v>1.02504</c:v>
                </c:pt>
                <c:pt idx="3187">
                  <c:v>1.0314350000000001</c:v>
                </c:pt>
                <c:pt idx="3188">
                  <c:v>1.0394620000000001</c:v>
                </c:pt>
                <c:pt idx="3189">
                  <c:v>1.0497449999999999</c:v>
                </c:pt>
                <c:pt idx="3190">
                  <c:v>1.062511</c:v>
                </c:pt>
                <c:pt idx="3191">
                  <c:v>1.0767070000000001</c:v>
                </c:pt>
                <c:pt idx="3192">
                  <c:v>1.0907279999999999</c:v>
                </c:pt>
                <c:pt idx="3193">
                  <c:v>1.103116</c:v>
                </c:pt>
                <c:pt idx="3194">
                  <c:v>1.112643</c:v>
                </c:pt>
                <c:pt idx="3195">
                  <c:v>1.118981</c:v>
                </c:pt>
                <c:pt idx="3196">
                  <c:v>1.1233089999999999</c:v>
                </c:pt>
                <c:pt idx="3197">
                  <c:v>1.127073</c:v>
                </c:pt>
                <c:pt idx="3198">
                  <c:v>1.1309910000000001</c:v>
                </c:pt>
                <c:pt idx="3199">
                  <c:v>1.1361209999999999</c:v>
                </c:pt>
                <c:pt idx="3200">
                  <c:v>1.143416</c:v>
                </c:pt>
                <c:pt idx="3201">
                  <c:v>1.152498</c:v>
                </c:pt>
                <c:pt idx="3202">
                  <c:v>1.1626939999999999</c:v>
                </c:pt>
                <c:pt idx="3203">
                  <c:v>1.1739189999999999</c:v>
                </c:pt>
                <c:pt idx="3204">
                  <c:v>1.185837</c:v>
                </c:pt>
                <c:pt idx="3205">
                  <c:v>1.197392</c:v>
                </c:pt>
                <c:pt idx="3206">
                  <c:v>1.207457</c:v>
                </c:pt>
                <c:pt idx="3207">
                  <c:v>1.215395</c:v>
                </c:pt>
                <c:pt idx="3208">
                  <c:v>1.2208300000000001</c:v>
                </c:pt>
                <c:pt idx="3209">
                  <c:v>1.2234419999999999</c:v>
                </c:pt>
                <c:pt idx="3210">
                  <c:v>1.223449</c:v>
                </c:pt>
                <c:pt idx="3211">
                  <c:v>1.2214430000000001</c:v>
                </c:pt>
                <c:pt idx="3212">
                  <c:v>1.2184440000000001</c:v>
                </c:pt>
                <c:pt idx="3213">
                  <c:v>1.2164680000000001</c:v>
                </c:pt>
                <c:pt idx="3214">
                  <c:v>1.2167699999999999</c:v>
                </c:pt>
                <c:pt idx="3215">
                  <c:v>1.2183580000000001</c:v>
                </c:pt>
                <c:pt idx="3216">
                  <c:v>1.220035</c:v>
                </c:pt>
                <c:pt idx="3217">
                  <c:v>1.2221</c:v>
                </c:pt>
                <c:pt idx="3218">
                  <c:v>1.224861</c:v>
                </c:pt>
                <c:pt idx="3219">
                  <c:v>1.22767</c:v>
                </c:pt>
                <c:pt idx="3220">
                  <c:v>1.2301880000000001</c:v>
                </c:pt>
                <c:pt idx="3221">
                  <c:v>1.2321219999999999</c:v>
                </c:pt>
                <c:pt idx="3222">
                  <c:v>1.2325459999999999</c:v>
                </c:pt>
                <c:pt idx="3223">
                  <c:v>1.231066</c:v>
                </c:pt>
                <c:pt idx="3224">
                  <c:v>1.228172</c:v>
                </c:pt>
                <c:pt idx="3225">
                  <c:v>1.2247209999999999</c:v>
                </c:pt>
                <c:pt idx="3226">
                  <c:v>1.222135</c:v>
                </c:pt>
                <c:pt idx="3227">
                  <c:v>1.221519</c:v>
                </c:pt>
                <c:pt idx="3228">
                  <c:v>1.222288</c:v>
                </c:pt>
                <c:pt idx="3229">
                  <c:v>1.2235689999999999</c:v>
                </c:pt>
                <c:pt idx="3230">
                  <c:v>1.225725</c:v>
                </c:pt>
                <c:pt idx="3231">
                  <c:v>1.229087</c:v>
                </c:pt>
                <c:pt idx="3232">
                  <c:v>1.2329650000000001</c:v>
                </c:pt>
                <c:pt idx="3233">
                  <c:v>1.2364930000000001</c:v>
                </c:pt>
                <c:pt idx="3234">
                  <c:v>1.239082</c:v>
                </c:pt>
                <c:pt idx="3235">
                  <c:v>1.240324</c:v>
                </c:pt>
                <c:pt idx="3236">
                  <c:v>1.240462</c:v>
                </c:pt>
                <c:pt idx="3237">
                  <c:v>1.240105</c:v>
                </c:pt>
                <c:pt idx="3238">
                  <c:v>1.239444</c:v>
                </c:pt>
                <c:pt idx="3239">
                  <c:v>1.238067</c:v>
                </c:pt>
                <c:pt idx="3240">
                  <c:v>1.235692</c:v>
                </c:pt>
                <c:pt idx="3241">
                  <c:v>1.233044</c:v>
                </c:pt>
                <c:pt idx="3242">
                  <c:v>1.231079</c:v>
                </c:pt>
                <c:pt idx="3243">
                  <c:v>1.230432</c:v>
                </c:pt>
                <c:pt idx="3244">
                  <c:v>1.2317659999999999</c:v>
                </c:pt>
                <c:pt idx="3245">
                  <c:v>1.234917</c:v>
                </c:pt>
                <c:pt idx="3246">
                  <c:v>1.238691</c:v>
                </c:pt>
                <c:pt idx="3247">
                  <c:v>1.2425010000000001</c:v>
                </c:pt>
                <c:pt idx="3248">
                  <c:v>1.24621</c:v>
                </c:pt>
                <c:pt idx="3249">
                  <c:v>1.2483550000000001</c:v>
                </c:pt>
                <c:pt idx="3250">
                  <c:v>1.2469429999999999</c:v>
                </c:pt>
                <c:pt idx="3251">
                  <c:v>1.241433</c:v>
                </c:pt>
                <c:pt idx="3252">
                  <c:v>1.232561</c:v>
                </c:pt>
                <c:pt idx="3253">
                  <c:v>1.2213540000000001</c:v>
                </c:pt>
                <c:pt idx="3254">
                  <c:v>1.2088490000000001</c:v>
                </c:pt>
                <c:pt idx="3255">
                  <c:v>1.195576</c:v>
                </c:pt>
                <c:pt idx="3256">
                  <c:v>1.1815420000000001</c:v>
                </c:pt>
                <c:pt idx="3257">
                  <c:v>1.167203</c:v>
                </c:pt>
                <c:pt idx="3258">
                  <c:v>1.153629</c:v>
                </c:pt>
                <c:pt idx="3259">
                  <c:v>1.1420699999999999</c:v>
                </c:pt>
                <c:pt idx="3260">
                  <c:v>1.1335850000000001</c:v>
                </c:pt>
                <c:pt idx="3261">
                  <c:v>1.128298</c:v>
                </c:pt>
                <c:pt idx="3262">
                  <c:v>1.125059</c:v>
                </c:pt>
                <c:pt idx="3263">
                  <c:v>1.1223270000000001</c:v>
                </c:pt>
                <c:pt idx="3264">
                  <c:v>1.1191150000000001</c:v>
                </c:pt>
                <c:pt idx="3265">
                  <c:v>1.115051</c:v>
                </c:pt>
                <c:pt idx="3266">
                  <c:v>1.110222</c:v>
                </c:pt>
                <c:pt idx="3267">
                  <c:v>1.1048709999999999</c:v>
                </c:pt>
                <c:pt idx="3268">
                  <c:v>1.0989819999999999</c:v>
                </c:pt>
                <c:pt idx="3269">
                  <c:v>1.092071</c:v>
                </c:pt>
                <c:pt idx="3270">
                  <c:v>1.0835159999999999</c:v>
                </c:pt>
                <c:pt idx="3271">
                  <c:v>1.073267</c:v>
                </c:pt>
                <c:pt idx="3272">
                  <c:v>1.0620369999999999</c:v>
                </c:pt>
                <c:pt idx="3273">
                  <c:v>1.051112</c:v>
                </c:pt>
                <c:pt idx="3274">
                  <c:v>1.041739</c:v>
                </c:pt>
                <c:pt idx="3275">
                  <c:v>1.0341560000000001</c:v>
                </c:pt>
                <c:pt idx="3276">
                  <c:v>1.0279160000000001</c:v>
                </c:pt>
                <c:pt idx="3277">
                  <c:v>1.0227820000000001</c:v>
                </c:pt>
                <c:pt idx="3278">
                  <c:v>1.018737</c:v>
                </c:pt>
                <c:pt idx="3279">
                  <c:v>1.0157419999999999</c:v>
                </c:pt>
                <c:pt idx="3280">
                  <c:v>1.013855</c:v>
                </c:pt>
                <c:pt idx="3281">
                  <c:v>1.013223</c:v>
                </c:pt>
                <c:pt idx="3282">
                  <c:v>1.013512</c:v>
                </c:pt>
                <c:pt idx="3283">
                  <c:v>1.0134049999999999</c:v>
                </c:pt>
                <c:pt idx="3284">
                  <c:v>1.011093</c:v>
                </c:pt>
                <c:pt idx="3285">
                  <c:v>1.0056080000000001</c:v>
                </c:pt>
                <c:pt idx="3286">
                  <c:v>0.99725299999999995</c:v>
                </c:pt>
                <c:pt idx="3287">
                  <c:v>0.98699000000000003</c:v>
                </c:pt>
                <c:pt idx="3288">
                  <c:v>0.97623400000000005</c:v>
                </c:pt>
                <c:pt idx="3289">
                  <c:v>0.96652499999999997</c:v>
                </c:pt>
                <c:pt idx="3290">
                  <c:v>0.95864799999999994</c:v>
                </c:pt>
                <c:pt idx="3291">
                  <c:v>0.95249300000000003</c:v>
                </c:pt>
                <c:pt idx="3292">
                  <c:v>0.94742300000000002</c:v>
                </c:pt>
                <c:pt idx="3293">
                  <c:v>0.94225300000000001</c:v>
                </c:pt>
                <c:pt idx="3294">
                  <c:v>0.93623699999999999</c:v>
                </c:pt>
                <c:pt idx="3295">
                  <c:v>0.92987299999999995</c:v>
                </c:pt>
                <c:pt idx="3296">
                  <c:v>0.92341499999999999</c:v>
                </c:pt>
                <c:pt idx="3297">
                  <c:v>0.91617300000000002</c:v>
                </c:pt>
                <c:pt idx="3298">
                  <c:v>0.90776800000000002</c:v>
                </c:pt>
                <c:pt idx="3299">
                  <c:v>0.89821799999999996</c:v>
                </c:pt>
                <c:pt idx="3300">
                  <c:v>0.88747600000000004</c:v>
                </c:pt>
                <c:pt idx="3301">
                  <c:v>0.87576699999999996</c:v>
                </c:pt>
                <c:pt idx="3302">
                  <c:v>0.86357300000000004</c:v>
                </c:pt>
                <c:pt idx="3303">
                  <c:v>0.85158800000000001</c:v>
                </c:pt>
                <c:pt idx="3304">
                  <c:v>0.84039600000000003</c:v>
                </c:pt>
                <c:pt idx="3305">
                  <c:v>0.82993399999999995</c:v>
                </c:pt>
                <c:pt idx="3306">
                  <c:v>0.82000799999999996</c:v>
                </c:pt>
                <c:pt idx="3307">
                  <c:v>0.81067900000000004</c:v>
                </c:pt>
                <c:pt idx="3308">
                  <c:v>0.80218100000000003</c:v>
                </c:pt>
                <c:pt idx="3309">
                  <c:v>0.79500300000000002</c:v>
                </c:pt>
                <c:pt idx="3310">
                  <c:v>0.78951300000000002</c:v>
                </c:pt>
                <c:pt idx="3311">
                  <c:v>0.78595899999999996</c:v>
                </c:pt>
                <c:pt idx="3312">
                  <c:v>0.78448600000000002</c:v>
                </c:pt>
                <c:pt idx="3313">
                  <c:v>0.78445699999999996</c:v>
                </c:pt>
                <c:pt idx="3314">
                  <c:v>0.78485300000000002</c:v>
                </c:pt>
                <c:pt idx="3315">
                  <c:v>0.78495000000000004</c:v>
                </c:pt>
                <c:pt idx="3316">
                  <c:v>0.78420199999999995</c:v>
                </c:pt>
                <c:pt idx="3317">
                  <c:v>0.78263400000000005</c:v>
                </c:pt>
                <c:pt idx="3318">
                  <c:v>0.78075000000000006</c:v>
                </c:pt>
                <c:pt idx="3319">
                  <c:v>0.77860099999999999</c:v>
                </c:pt>
                <c:pt idx="3320">
                  <c:v>0.77549500000000005</c:v>
                </c:pt>
                <c:pt idx="3321">
                  <c:v>0.77085400000000004</c:v>
                </c:pt>
                <c:pt idx="3322">
                  <c:v>0.76507700000000001</c:v>
                </c:pt>
                <c:pt idx="3323">
                  <c:v>0.75949699999999998</c:v>
                </c:pt>
                <c:pt idx="3324">
                  <c:v>0.75611499999999998</c:v>
                </c:pt>
                <c:pt idx="3325">
                  <c:v>0.75651500000000005</c:v>
                </c:pt>
                <c:pt idx="3326">
                  <c:v>0.76042699999999996</c:v>
                </c:pt>
                <c:pt idx="3327">
                  <c:v>0.76633799999999996</c:v>
                </c:pt>
                <c:pt idx="3328">
                  <c:v>0.77301399999999998</c:v>
                </c:pt>
                <c:pt idx="3329">
                  <c:v>0.77929899999999996</c:v>
                </c:pt>
                <c:pt idx="3330">
                  <c:v>0.78404499999999999</c:v>
                </c:pt>
                <c:pt idx="3331">
                  <c:v>0.78706799999999999</c:v>
                </c:pt>
                <c:pt idx="3332">
                  <c:v>0.78847699999999998</c:v>
                </c:pt>
                <c:pt idx="3333">
                  <c:v>0.78776199999999996</c:v>
                </c:pt>
                <c:pt idx="3334">
                  <c:v>0.78468199999999999</c:v>
                </c:pt>
                <c:pt idx="3335">
                  <c:v>0.779972</c:v>
                </c:pt>
                <c:pt idx="3336">
                  <c:v>0.77451400000000004</c:v>
                </c:pt>
                <c:pt idx="3337">
                  <c:v>0.76899600000000001</c:v>
                </c:pt>
                <c:pt idx="3338">
                  <c:v>0.764262</c:v>
                </c:pt>
                <c:pt idx="3339">
                  <c:v>0.76066999999999996</c:v>
                </c:pt>
                <c:pt idx="3340">
                  <c:v>0.75822699999999998</c:v>
                </c:pt>
                <c:pt idx="3341">
                  <c:v>0.75745499999999999</c:v>
                </c:pt>
                <c:pt idx="3342">
                  <c:v>0.75896300000000005</c:v>
                </c:pt>
                <c:pt idx="3343">
                  <c:v>0.76227999999999996</c:v>
                </c:pt>
                <c:pt idx="3344">
                  <c:v>0.76585099999999995</c:v>
                </c:pt>
                <c:pt idx="3345">
                  <c:v>0.768424</c:v>
                </c:pt>
                <c:pt idx="3346">
                  <c:v>0.769428</c:v>
                </c:pt>
                <c:pt idx="3347">
                  <c:v>0.76862900000000001</c:v>
                </c:pt>
                <c:pt idx="3348">
                  <c:v>0.766289</c:v>
                </c:pt>
                <c:pt idx="3349">
                  <c:v>0.76337999999999995</c:v>
                </c:pt>
                <c:pt idx="3350">
                  <c:v>0.76095900000000005</c:v>
                </c:pt>
                <c:pt idx="3351">
                  <c:v>0.75943700000000003</c:v>
                </c:pt>
                <c:pt idx="3352">
                  <c:v>0.75927900000000004</c:v>
                </c:pt>
                <c:pt idx="3353">
                  <c:v>0.76104499999999997</c:v>
                </c:pt>
                <c:pt idx="3354">
                  <c:v>0.76443799999999995</c:v>
                </c:pt>
                <c:pt idx="3355">
                  <c:v>0.76889200000000002</c:v>
                </c:pt>
                <c:pt idx="3356">
                  <c:v>0.77466999999999997</c:v>
                </c:pt>
                <c:pt idx="3357">
                  <c:v>0.78224000000000005</c:v>
                </c:pt>
                <c:pt idx="3358">
                  <c:v>0.79110599999999998</c:v>
                </c:pt>
                <c:pt idx="3359">
                  <c:v>0.799952</c:v>
                </c:pt>
                <c:pt idx="3360">
                  <c:v>0.80750999999999995</c:v>
                </c:pt>
                <c:pt idx="3361">
                  <c:v>0.81324399999999997</c:v>
                </c:pt>
                <c:pt idx="3362">
                  <c:v>0.81750699999999998</c:v>
                </c:pt>
                <c:pt idx="3363">
                  <c:v>0.82133999999999996</c:v>
                </c:pt>
                <c:pt idx="3364">
                  <c:v>0.82600700000000005</c:v>
                </c:pt>
                <c:pt idx="3365">
                  <c:v>0.83224299999999996</c:v>
                </c:pt>
                <c:pt idx="3366">
                  <c:v>0.84007900000000002</c:v>
                </c:pt>
                <c:pt idx="3367">
                  <c:v>0.84929900000000003</c:v>
                </c:pt>
                <c:pt idx="3368">
                  <c:v>0.85957700000000004</c:v>
                </c:pt>
                <c:pt idx="3369">
                  <c:v>0.87040399999999996</c:v>
                </c:pt>
                <c:pt idx="3370">
                  <c:v>0.88161299999999998</c:v>
                </c:pt>
                <c:pt idx="3371">
                  <c:v>0.89359999999999995</c:v>
                </c:pt>
                <c:pt idx="3372">
                  <c:v>0.90644999999999998</c:v>
                </c:pt>
                <c:pt idx="3373">
                  <c:v>0.91952900000000004</c:v>
                </c:pt>
                <c:pt idx="3374">
                  <c:v>0.931585</c:v>
                </c:pt>
                <c:pt idx="3375">
                  <c:v>0.94135400000000002</c:v>
                </c:pt>
                <c:pt idx="3376">
                  <c:v>0.94872400000000001</c:v>
                </c:pt>
                <c:pt idx="3377">
                  <c:v>0.95422499999999999</c:v>
                </c:pt>
                <c:pt idx="3378">
                  <c:v>0.95773799999999998</c:v>
                </c:pt>
                <c:pt idx="3379">
                  <c:v>0.95891000000000004</c:v>
                </c:pt>
                <c:pt idx="3380">
                  <c:v>0.95843500000000004</c:v>
                </c:pt>
                <c:pt idx="3381">
                  <c:v>0.957901</c:v>
                </c:pt>
                <c:pt idx="3382">
                  <c:v>0.95825000000000005</c:v>
                </c:pt>
                <c:pt idx="3383">
                  <c:v>0.95950000000000002</c:v>
                </c:pt>
                <c:pt idx="3384">
                  <c:v>0.96203799999999995</c:v>
                </c:pt>
                <c:pt idx="3385">
                  <c:v>0.96700399999999997</c:v>
                </c:pt>
                <c:pt idx="3386">
                  <c:v>0.97505799999999998</c:v>
                </c:pt>
                <c:pt idx="3387">
                  <c:v>0.98580900000000005</c:v>
                </c:pt>
                <c:pt idx="3388">
                  <c:v>0.99804000000000004</c:v>
                </c:pt>
                <c:pt idx="3389">
                  <c:v>1.009806</c:v>
                </c:pt>
                <c:pt idx="3390">
                  <c:v>1.019665</c:v>
                </c:pt>
                <c:pt idx="3391">
                  <c:v>1.027406</c:v>
                </c:pt>
                <c:pt idx="3392">
                  <c:v>1.033139</c:v>
                </c:pt>
                <c:pt idx="3393">
                  <c:v>1.036926</c:v>
                </c:pt>
                <c:pt idx="3394">
                  <c:v>1.0387789999999999</c:v>
                </c:pt>
                <c:pt idx="3395">
                  <c:v>1.038853</c:v>
                </c:pt>
                <c:pt idx="3396">
                  <c:v>1.0383230000000001</c:v>
                </c:pt>
                <c:pt idx="3397">
                  <c:v>1.0391790000000001</c:v>
                </c:pt>
                <c:pt idx="3398">
                  <c:v>1.042483</c:v>
                </c:pt>
                <c:pt idx="3399">
                  <c:v>1.047946</c:v>
                </c:pt>
                <c:pt idx="3400">
                  <c:v>1.0550930000000001</c:v>
                </c:pt>
                <c:pt idx="3401">
                  <c:v>1.06342</c:v>
                </c:pt>
                <c:pt idx="3402">
                  <c:v>1.072403</c:v>
                </c:pt>
                <c:pt idx="3403">
                  <c:v>1.082517</c:v>
                </c:pt>
                <c:pt idx="3404">
                  <c:v>1.0942609999999999</c:v>
                </c:pt>
                <c:pt idx="3405">
                  <c:v>1.1061449999999999</c:v>
                </c:pt>
                <c:pt idx="3406">
                  <c:v>1.1161939999999999</c:v>
                </c:pt>
                <c:pt idx="3407">
                  <c:v>1.123923</c:v>
                </c:pt>
                <c:pt idx="3408">
                  <c:v>1.1297900000000001</c:v>
                </c:pt>
                <c:pt idx="3409">
                  <c:v>1.1346879999999999</c:v>
                </c:pt>
                <c:pt idx="3410">
                  <c:v>1.1395820000000001</c:v>
                </c:pt>
                <c:pt idx="3411">
                  <c:v>1.145038</c:v>
                </c:pt>
                <c:pt idx="3412">
                  <c:v>1.1514500000000001</c:v>
                </c:pt>
                <c:pt idx="3413">
                  <c:v>1.1589510000000001</c:v>
                </c:pt>
                <c:pt idx="3414">
                  <c:v>1.1672899999999999</c:v>
                </c:pt>
                <c:pt idx="3415">
                  <c:v>1.176301</c:v>
                </c:pt>
                <c:pt idx="3416">
                  <c:v>1.185492</c:v>
                </c:pt>
                <c:pt idx="3417">
                  <c:v>1.1939</c:v>
                </c:pt>
                <c:pt idx="3418">
                  <c:v>1.201538</c:v>
                </c:pt>
                <c:pt idx="3419">
                  <c:v>1.2089209999999999</c:v>
                </c:pt>
                <c:pt idx="3420">
                  <c:v>1.2150430000000001</c:v>
                </c:pt>
                <c:pt idx="3421">
                  <c:v>1.2182219999999999</c:v>
                </c:pt>
                <c:pt idx="3422">
                  <c:v>1.218205</c:v>
                </c:pt>
                <c:pt idx="3423">
                  <c:v>1.215929</c:v>
                </c:pt>
                <c:pt idx="3424">
                  <c:v>1.2120789999999999</c:v>
                </c:pt>
                <c:pt idx="3425">
                  <c:v>1.2063740000000001</c:v>
                </c:pt>
                <c:pt idx="3426">
                  <c:v>1.198428</c:v>
                </c:pt>
                <c:pt idx="3427">
                  <c:v>1.18912</c:v>
                </c:pt>
                <c:pt idx="3428">
                  <c:v>1.180463</c:v>
                </c:pt>
                <c:pt idx="3429">
                  <c:v>1.1745680000000001</c:v>
                </c:pt>
                <c:pt idx="3430">
                  <c:v>1.1723589999999999</c:v>
                </c:pt>
                <c:pt idx="3431">
                  <c:v>1.1731009999999999</c:v>
                </c:pt>
                <c:pt idx="3432">
                  <c:v>1.1755230000000001</c:v>
                </c:pt>
                <c:pt idx="3433">
                  <c:v>1.179033</c:v>
                </c:pt>
                <c:pt idx="3434">
                  <c:v>1.1837800000000001</c:v>
                </c:pt>
                <c:pt idx="3435">
                  <c:v>1.189605</c:v>
                </c:pt>
                <c:pt idx="3436">
                  <c:v>1.195613</c:v>
                </c:pt>
                <c:pt idx="3437">
                  <c:v>1.200906</c:v>
                </c:pt>
                <c:pt idx="3438">
                  <c:v>1.2050419999999999</c:v>
                </c:pt>
                <c:pt idx="3439">
                  <c:v>1.2078629999999999</c:v>
                </c:pt>
                <c:pt idx="3440">
                  <c:v>1.2094510000000001</c:v>
                </c:pt>
                <c:pt idx="3441">
                  <c:v>1.2102059999999999</c:v>
                </c:pt>
                <c:pt idx="3442">
                  <c:v>1.210547</c:v>
                </c:pt>
                <c:pt idx="3443">
                  <c:v>1.2107030000000001</c:v>
                </c:pt>
                <c:pt idx="3444">
                  <c:v>1.2103429999999999</c:v>
                </c:pt>
                <c:pt idx="3445">
                  <c:v>1.208521</c:v>
                </c:pt>
                <c:pt idx="3446">
                  <c:v>1.205362</c:v>
                </c:pt>
                <c:pt idx="3447">
                  <c:v>1.2028620000000001</c:v>
                </c:pt>
                <c:pt idx="3448">
                  <c:v>1.2027000000000001</c:v>
                </c:pt>
                <c:pt idx="3449">
                  <c:v>1.2044619999999999</c:v>
                </c:pt>
                <c:pt idx="3450">
                  <c:v>1.206612</c:v>
                </c:pt>
                <c:pt idx="3451">
                  <c:v>1.2083280000000001</c:v>
                </c:pt>
                <c:pt idx="3452">
                  <c:v>1.2097450000000001</c:v>
                </c:pt>
                <c:pt idx="3453">
                  <c:v>1.2108840000000001</c:v>
                </c:pt>
                <c:pt idx="3454">
                  <c:v>1.2113970000000001</c:v>
                </c:pt>
                <c:pt idx="3455">
                  <c:v>1.21136</c:v>
                </c:pt>
                <c:pt idx="3456">
                  <c:v>1.2110730000000001</c:v>
                </c:pt>
                <c:pt idx="3457">
                  <c:v>1.2099299999999999</c:v>
                </c:pt>
                <c:pt idx="3458">
                  <c:v>1.206736</c:v>
                </c:pt>
                <c:pt idx="3459">
                  <c:v>1.2009799999999999</c:v>
                </c:pt>
                <c:pt idx="3460">
                  <c:v>1.193168</c:v>
                </c:pt>
                <c:pt idx="3461">
                  <c:v>1.184437</c:v>
                </c:pt>
                <c:pt idx="3462">
                  <c:v>1.17605</c:v>
                </c:pt>
                <c:pt idx="3463">
                  <c:v>1.1686700000000001</c:v>
                </c:pt>
                <c:pt idx="3464">
                  <c:v>1.16195</c:v>
                </c:pt>
                <c:pt idx="3465">
                  <c:v>1.1553340000000001</c:v>
                </c:pt>
                <c:pt idx="3466">
                  <c:v>1.1489180000000001</c:v>
                </c:pt>
                <c:pt idx="3467">
                  <c:v>1.1431070000000001</c:v>
                </c:pt>
                <c:pt idx="3468">
                  <c:v>1.1378459999999999</c:v>
                </c:pt>
                <c:pt idx="3469">
                  <c:v>1.1321300000000001</c:v>
                </c:pt>
                <c:pt idx="3470">
                  <c:v>1.124633</c:v>
                </c:pt>
                <c:pt idx="3471">
                  <c:v>1.1151629999999999</c:v>
                </c:pt>
                <c:pt idx="3472">
                  <c:v>1.10442</c:v>
                </c:pt>
                <c:pt idx="3473">
                  <c:v>1.0929530000000001</c:v>
                </c:pt>
                <c:pt idx="3474">
                  <c:v>1.0811390000000001</c:v>
                </c:pt>
                <c:pt idx="3475">
                  <c:v>1.069653</c:v>
                </c:pt>
                <c:pt idx="3476">
                  <c:v>1.059701</c:v>
                </c:pt>
                <c:pt idx="3477">
                  <c:v>1.0520959999999999</c:v>
                </c:pt>
                <c:pt idx="3478">
                  <c:v>1.046713</c:v>
                </c:pt>
                <c:pt idx="3479">
                  <c:v>1.0430330000000001</c:v>
                </c:pt>
                <c:pt idx="3480">
                  <c:v>1.0404580000000001</c:v>
                </c:pt>
                <c:pt idx="3481">
                  <c:v>1.0388409999999999</c:v>
                </c:pt>
                <c:pt idx="3482">
                  <c:v>1.037949</c:v>
                </c:pt>
                <c:pt idx="3483">
                  <c:v>1.036835</c:v>
                </c:pt>
                <c:pt idx="3484">
                  <c:v>1.034878</c:v>
                </c:pt>
                <c:pt idx="3485">
                  <c:v>1.0319160000000001</c:v>
                </c:pt>
                <c:pt idx="3486">
                  <c:v>1.0277860000000001</c:v>
                </c:pt>
                <c:pt idx="3487">
                  <c:v>1.022567</c:v>
                </c:pt>
                <c:pt idx="3488">
                  <c:v>1.0163789999999999</c:v>
                </c:pt>
                <c:pt idx="3489">
                  <c:v>1.0092140000000001</c:v>
                </c:pt>
                <c:pt idx="3490">
                  <c:v>1.001471</c:v>
                </c:pt>
                <c:pt idx="3491">
                  <c:v>0.994278</c:v>
                </c:pt>
                <c:pt idx="3492">
                  <c:v>0.98888500000000001</c:v>
                </c:pt>
                <c:pt idx="3493">
                  <c:v>0.98555899999999996</c:v>
                </c:pt>
                <c:pt idx="3494">
                  <c:v>0.98358800000000002</c:v>
                </c:pt>
                <c:pt idx="3495">
                  <c:v>0.982568</c:v>
                </c:pt>
                <c:pt idx="3496">
                  <c:v>0.98250300000000002</c:v>
                </c:pt>
                <c:pt idx="3497">
                  <c:v>0.98307199999999995</c:v>
                </c:pt>
                <c:pt idx="3498">
                  <c:v>0.98348100000000005</c:v>
                </c:pt>
                <c:pt idx="3499">
                  <c:v>0.98273699999999997</c:v>
                </c:pt>
                <c:pt idx="3500">
                  <c:v>0.98022600000000004</c:v>
                </c:pt>
                <c:pt idx="3501">
                  <c:v>0.97535300000000003</c:v>
                </c:pt>
                <c:pt idx="3502">
                  <c:v>0.96721999999999997</c:v>
                </c:pt>
                <c:pt idx="3503">
                  <c:v>0.95542400000000005</c:v>
                </c:pt>
                <c:pt idx="3504">
                  <c:v>0.94058299999999995</c:v>
                </c:pt>
                <c:pt idx="3505">
                  <c:v>0.92425599999999997</c:v>
                </c:pt>
                <c:pt idx="3506">
                  <c:v>0.90803</c:v>
                </c:pt>
                <c:pt idx="3507">
                  <c:v>0.89285800000000004</c:v>
                </c:pt>
                <c:pt idx="3508">
                  <c:v>0.87972799999999995</c:v>
                </c:pt>
                <c:pt idx="3509">
                  <c:v>0.86965999999999999</c:v>
                </c:pt>
                <c:pt idx="3510">
                  <c:v>0.862904</c:v>
                </c:pt>
                <c:pt idx="3511">
                  <c:v>0.85913499999999998</c:v>
                </c:pt>
                <c:pt idx="3512">
                  <c:v>0.85791399999999995</c:v>
                </c:pt>
                <c:pt idx="3513">
                  <c:v>0.85799499999999995</c:v>
                </c:pt>
                <c:pt idx="3514">
                  <c:v>0.857437</c:v>
                </c:pt>
                <c:pt idx="3515">
                  <c:v>0.855352</c:v>
                </c:pt>
                <c:pt idx="3516">
                  <c:v>0.85183900000000001</c:v>
                </c:pt>
                <c:pt idx="3517">
                  <c:v>0.84619900000000003</c:v>
                </c:pt>
                <c:pt idx="3518">
                  <c:v>0.83748900000000004</c:v>
                </c:pt>
                <c:pt idx="3519">
                  <c:v>0.82642800000000005</c:v>
                </c:pt>
                <c:pt idx="3520">
                  <c:v>0.81493800000000005</c:v>
                </c:pt>
                <c:pt idx="3521">
                  <c:v>0.80482500000000001</c:v>
                </c:pt>
                <c:pt idx="3522">
                  <c:v>0.79748600000000003</c:v>
                </c:pt>
                <c:pt idx="3523">
                  <c:v>0.79376500000000005</c:v>
                </c:pt>
                <c:pt idx="3524">
                  <c:v>0.79367399999999999</c:v>
                </c:pt>
                <c:pt idx="3525">
                  <c:v>0.79580899999999999</c:v>
                </c:pt>
                <c:pt idx="3526">
                  <c:v>0.79849099999999995</c:v>
                </c:pt>
                <c:pt idx="3527">
                  <c:v>0.80147100000000004</c:v>
                </c:pt>
                <c:pt idx="3528">
                  <c:v>0.80468600000000001</c:v>
                </c:pt>
                <c:pt idx="3529">
                  <c:v>0.80697200000000002</c:v>
                </c:pt>
                <c:pt idx="3530">
                  <c:v>0.80716399999999999</c:v>
                </c:pt>
                <c:pt idx="3531">
                  <c:v>0.805288</c:v>
                </c:pt>
                <c:pt idx="3532">
                  <c:v>0.80203800000000003</c:v>
                </c:pt>
                <c:pt idx="3533">
                  <c:v>0.79807600000000001</c:v>
                </c:pt>
                <c:pt idx="3534">
                  <c:v>0.79398100000000005</c:v>
                </c:pt>
                <c:pt idx="3535">
                  <c:v>0.79003199999999996</c:v>
                </c:pt>
                <c:pt idx="3536">
                  <c:v>0.78676100000000004</c:v>
                </c:pt>
                <c:pt idx="3537">
                  <c:v>0.78541799999999995</c:v>
                </c:pt>
                <c:pt idx="3538">
                  <c:v>0.78703699999999999</c:v>
                </c:pt>
                <c:pt idx="3539">
                  <c:v>0.79137500000000005</c:v>
                </c:pt>
                <c:pt idx="3540">
                  <c:v>0.79707600000000001</c:v>
                </c:pt>
                <c:pt idx="3541">
                  <c:v>0.80264899999999995</c:v>
                </c:pt>
                <c:pt idx="3542">
                  <c:v>0.80682600000000004</c:v>
                </c:pt>
                <c:pt idx="3543">
                  <c:v>0.808589</c:v>
                </c:pt>
                <c:pt idx="3544">
                  <c:v>0.80762999999999996</c:v>
                </c:pt>
                <c:pt idx="3545">
                  <c:v>0.80434300000000003</c:v>
                </c:pt>
                <c:pt idx="3546">
                  <c:v>0.79928500000000002</c:v>
                </c:pt>
                <c:pt idx="3547">
                  <c:v>0.79319200000000001</c:v>
                </c:pt>
                <c:pt idx="3548">
                  <c:v>0.78730299999999998</c:v>
                </c:pt>
                <c:pt idx="3549">
                  <c:v>0.78246700000000002</c:v>
                </c:pt>
                <c:pt idx="3550">
                  <c:v>0.77834000000000003</c:v>
                </c:pt>
                <c:pt idx="3551">
                  <c:v>0.77466199999999996</c:v>
                </c:pt>
                <c:pt idx="3552">
                  <c:v>0.77240200000000003</c:v>
                </c:pt>
                <c:pt idx="3553">
                  <c:v>0.77294600000000002</c:v>
                </c:pt>
                <c:pt idx="3554">
                  <c:v>0.77646599999999999</c:v>
                </c:pt>
                <c:pt idx="3555">
                  <c:v>0.78169999999999995</c:v>
                </c:pt>
                <c:pt idx="3556">
                  <c:v>0.78710400000000003</c:v>
                </c:pt>
                <c:pt idx="3557">
                  <c:v>0.79130400000000001</c:v>
                </c:pt>
                <c:pt idx="3558">
                  <c:v>0.79345500000000002</c:v>
                </c:pt>
                <c:pt idx="3559">
                  <c:v>0.79393400000000003</c:v>
                </c:pt>
                <c:pt idx="3560">
                  <c:v>0.79390799999999995</c:v>
                </c:pt>
                <c:pt idx="3561">
                  <c:v>0.79378099999999996</c:v>
                </c:pt>
                <c:pt idx="3562">
                  <c:v>0.79335599999999995</c:v>
                </c:pt>
                <c:pt idx="3563">
                  <c:v>0.79333500000000001</c:v>
                </c:pt>
                <c:pt idx="3564">
                  <c:v>0.79483800000000004</c:v>
                </c:pt>
                <c:pt idx="3565">
                  <c:v>0.79832099999999995</c:v>
                </c:pt>
                <c:pt idx="3566">
                  <c:v>0.80365200000000003</c:v>
                </c:pt>
                <c:pt idx="3567">
                  <c:v>0.81042700000000001</c:v>
                </c:pt>
                <c:pt idx="3568">
                  <c:v>0.81827700000000003</c:v>
                </c:pt>
                <c:pt idx="3569">
                  <c:v>0.82740599999999997</c:v>
                </c:pt>
                <c:pt idx="3570">
                  <c:v>0.83817900000000001</c:v>
                </c:pt>
                <c:pt idx="3571">
                  <c:v>0.84967999999999999</c:v>
                </c:pt>
                <c:pt idx="3572">
                  <c:v>0.86018600000000001</c:v>
                </c:pt>
                <c:pt idx="3573">
                  <c:v>0.86886699999999994</c:v>
                </c:pt>
                <c:pt idx="3574">
                  <c:v>0.87583999999999995</c:v>
                </c:pt>
                <c:pt idx="3575">
                  <c:v>0.88131599999999999</c:v>
                </c:pt>
                <c:pt idx="3576">
                  <c:v>0.88549699999999998</c:v>
                </c:pt>
                <c:pt idx="3577">
                  <c:v>0.88870899999999997</c:v>
                </c:pt>
                <c:pt idx="3578">
                  <c:v>0.89146000000000003</c:v>
                </c:pt>
                <c:pt idx="3579">
                  <c:v>0.894702</c:v>
                </c:pt>
                <c:pt idx="3580">
                  <c:v>0.89958700000000003</c:v>
                </c:pt>
                <c:pt idx="3581">
                  <c:v>0.90696699999999997</c:v>
                </c:pt>
                <c:pt idx="3582">
                  <c:v>0.916937</c:v>
                </c:pt>
                <c:pt idx="3583">
                  <c:v>0.92860500000000001</c:v>
                </c:pt>
                <c:pt idx="3584">
                  <c:v>0.94088300000000002</c:v>
                </c:pt>
                <c:pt idx="3585">
                  <c:v>0.95286300000000002</c:v>
                </c:pt>
                <c:pt idx="3586">
                  <c:v>0.96357700000000002</c:v>
                </c:pt>
                <c:pt idx="3587">
                  <c:v>0.97221100000000005</c:v>
                </c:pt>
                <c:pt idx="3588">
                  <c:v>0.97809299999999999</c:v>
                </c:pt>
                <c:pt idx="3589">
                  <c:v>0.98104400000000003</c:v>
                </c:pt>
                <c:pt idx="3590">
                  <c:v>0.98203799999999997</c:v>
                </c:pt>
                <c:pt idx="3591">
                  <c:v>0.98236900000000005</c:v>
                </c:pt>
                <c:pt idx="3592">
                  <c:v>0.98214800000000002</c:v>
                </c:pt>
                <c:pt idx="3593">
                  <c:v>0.98081499999999999</c:v>
                </c:pt>
                <c:pt idx="3594">
                  <c:v>0.97861900000000002</c:v>
                </c:pt>
                <c:pt idx="3595">
                  <c:v>0.97681499999999999</c:v>
                </c:pt>
                <c:pt idx="3596">
                  <c:v>0.97682500000000005</c:v>
                </c:pt>
                <c:pt idx="3597">
                  <c:v>0.97903700000000005</c:v>
                </c:pt>
                <c:pt idx="3598">
                  <c:v>0.98297599999999996</c:v>
                </c:pt>
                <c:pt idx="3599">
                  <c:v>0.98839100000000002</c:v>
                </c:pt>
                <c:pt idx="3600">
                  <c:v>0.99576299999999995</c:v>
                </c:pt>
                <c:pt idx="3601">
                  <c:v>1.0058</c:v>
                </c:pt>
                <c:pt idx="3602">
                  <c:v>1.018103</c:v>
                </c:pt>
                <c:pt idx="3603">
                  <c:v>1.0311159999999999</c:v>
                </c:pt>
                <c:pt idx="3604">
                  <c:v>1.0429999999999999</c:v>
                </c:pt>
                <c:pt idx="3605">
                  <c:v>1.052381</c:v>
                </c:pt>
                <c:pt idx="3606">
                  <c:v>1.059045</c:v>
                </c:pt>
                <c:pt idx="3607">
                  <c:v>1.0635730000000001</c:v>
                </c:pt>
                <c:pt idx="3608">
                  <c:v>1.0666530000000001</c:v>
                </c:pt>
                <c:pt idx="3609">
                  <c:v>1.068978</c:v>
                </c:pt>
                <c:pt idx="3610">
                  <c:v>1.0710660000000001</c:v>
                </c:pt>
                <c:pt idx="3611">
                  <c:v>1.0734109999999999</c:v>
                </c:pt>
                <c:pt idx="3612">
                  <c:v>1.0770139999999999</c:v>
                </c:pt>
                <c:pt idx="3613">
                  <c:v>1.082838</c:v>
                </c:pt>
                <c:pt idx="3614">
                  <c:v>1.0906100000000001</c:v>
                </c:pt>
                <c:pt idx="3615">
                  <c:v>1.099297</c:v>
                </c:pt>
                <c:pt idx="3616">
                  <c:v>1.1083780000000001</c:v>
                </c:pt>
                <c:pt idx="3617">
                  <c:v>1.117615</c:v>
                </c:pt>
                <c:pt idx="3618">
                  <c:v>1.127008</c:v>
                </c:pt>
                <c:pt idx="3619">
                  <c:v>1.1370469999999999</c:v>
                </c:pt>
                <c:pt idx="3620">
                  <c:v>1.147521</c:v>
                </c:pt>
                <c:pt idx="3621">
                  <c:v>1.1570830000000001</c:v>
                </c:pt>
                <c:pt idx="3622">
                  <c:v>1.164703</c:v>
                </c:pt>
                <c:pt idx="3623">
                  <c:v>1.1703060000000001</c:v>
                </c:pt>
                <c:pt idx="3624">
                  <c:v>1.173827</c:v>
                </c:pt>
                <c:pt idx="3625">
                  <c:v>1.175136</c:v>
                </c:pt>
                <c:pt idx="3626">
                  <c:v>1.1748430000000001</c:v>
                </c:pt>
                <c:pt idx="3627">
                  <c:v>1.173953</c:v>
                </c:pt>
                <c:pt idx="3628">
                  <c:v>1.1731959999999999</c:v>
                </c:pt>
                <c:pt idx="3629">
                  <c:v>1.173055</c:v>
                </c:pt>
                <c:pt idx="3630">
                  <c:v>1.1734629999999999</c:v>
                </c:pt>
                <c:pt idx="3631">
                  <c:v>1.173827</c:v>
                </c:pt>
                <c:pt idx="3632">
                  <c:v>1.174323</c:v>
                </c:pt>
                <c:pt idx="3633">
                  <c:v>1.1759759999999999</c:v>
                </c:pt>
                <c:pt idx="3634">
                  <c:v>1.1790639999999999</c:v>
                </c:pt>
                <c:pt idx="3635">
                  <c:v>1.182385</c:v>
                </c:pt>
                <c:pt idx="3636">
                  <c:v>1.1841029999999999</c:v>
                </c:pt>
                <c:pt idx="3637">
                  <c:v>1.183676</c:v>
                </c:pt>
                <c:pt idx="3638">
                  <c:v>1.1822569999999999</c:v>
                </c:pt>
                <c:pt idx="3639">
                  <c:v>1.180617</c:v>
                </c:pt>
                <c:pt idx="3640">
                  <c:v>1.178294</c:v>
                </c:pt>
                <c:pt idx="3641">
                  <c:v>1.1748810000000001</c:v>
                </c:pt>
                <c:pt idx="3642">
                  <c:v>1.1706559999999999</c:v>
                </c:pt>
                <c:pt idx="3643">
                  <c:v>1.1663250000000001</c:v>
                </c:pt>
                <c:pt idx="3644">
                  <c:v>1.1628320000000001</c:v>
                </c:pt>
                <c:pt idx="3645">
                  <c:v>1.160973</c:v>
                </c:pt>
                <c:pt idx="3646">
                  <c:v>1.161268</c:v>
                </c:pt>
                <c:pt idx="3647">
                  <c:v>1.1640760000000001</c:v>
                </c:pt>
                <c:pt idx="3648">
                  <c:v>1.1693750000000001</c:v>
                </c:pt>
                <c:pt idx="3649">
                  <c:v>1.1762220000000001</c:v>
                </c:pt>
                <c:pt idx="3650">
                  <c:v>1.182817</c:v>
                </c:pt>
                <c:pt idx="3651">
                  <c:v>1.187584</c:v>
                </c:pt>
                <c:pt idx="3652">
                  <c:v>1.1899649999999999</c:v>
                </c:pt>
                <c:pt idx="3653">
                  <c:v>1.190601</c:v>
                </c:pt>
                <c:pt idx="3654">
                  <c:v>1.190564</c:v>
                </c:pt>
                <c:pt idx="3655">
                  <c:v>1.190294</c:v>
                </c:pt>
                <c:pt idx="3656">
                  <c:v>1.189746</c:v>
                </c:pt>
                <c:pt idx="3657">
                  <c:v>1.1886939999999999</c:v>
                </c:pt>
                <c:pt idx="3658">
                  <c:v>1.1864520000000001</c:v>
                </c:pt>
                <c:pt idx="3659">
                  <c:v>1.1825380000000001</c:v>
                </c:pt>
                <c:pt idx="3660">
                  <c:v>1.177807</c:v>
                </c:pt>
                <c:pt idx="3661">
                  <c:v>1.1740520000000001</c:v>
                </c:pt>
                <c:pt idx="3662">
                  <c:v>1.172539</c:v>
                </c:pt>
                <c:pt idx="3663">
                  <c:v>1.1732400000000001</c:v>
                </c:pt>
                <c:pt idx="3664">
                  <c:v>1.175246</c:v>
                </c:pt>
                <c:pt idx="3665">
                  <c:v>1.1775169999999999</c:v>
                </c:pt>
                <c:pt idx="3666">
                  <c:v>1.1794880000000001</c:v>
                </c:pt>
                <c:pt idx="3667">
                  <c:v>1.181033</c:v>
                </c:pt>
                <c:pt idx="3668">
                  <c:v>1.1820440000000001</c:v>
                </c:pt>
                <c:pt idx="3669">
                  <c:v>1.1819710000000001</c:v>
                </c:pt>
                <c:pt idx="3670">
                  <c:v>1.1794450000000001</c:v>
                </c:pt>
                <c:pt idx="3671">
                  <c:v>1.173281</c:v>
                </c:pt>
                <c:pt idx="3672">
                  <c:v>1.1637580000000001</c:v>
                </c:pt>
                <c:pt idx="3673">
                  <c:v>1.1521859999999999</c:v>
                </c:pt>
                <c:pt idx="3674">
                  <c:v>1.1397010000000001</c:v>
                </c:pt>
                <c:pt idx="3675">
                  <c:v>1.1270800000000001</c:v>
                </c:pt>
                <c:pt idx="3676">
                  <c:v>1.1147480000000001</c:v>
                </c:pt>
                <c:pt idx="3677">
                  <c:v>1.1030409999999999</c:v>
                </c:pt>
                <c:pt idx="3678">
                  <c:v>1.0931660000000001</c:v>
                </c:pt>
                <c:pt idx="3679">
                  <c:v>1.086095</c:v>
                </c:pt>
                <c:pt idx="3680">
                  <c:v>1.0810139999999999</c:v>
                </c:pt>
                <c:pt idx="3681">
                  <c:v>1.0767359999999999</c:v>
                </c:pt>
                <c:pt idx="3682">
                  <c:v>1.073196</c:v>
                </c:pt>
                <c:pt idx="3683">
                  <c:v>1.0705960000000001</c:v>
                </c:pt>
                <c:pt idx="3684">
                  <c:v>1.0685309999999999</c:v>
                </c:pt>
                <c:pt idx="3685">
                  <c:v>1.0662609999999999</c:v>
                </c:pt>
                <c:pt idx="3686">
                  <c:v>1.063221</c:v>
                </c:pt>
                <c:pt idx="3687">
                  <c:v>1.059863</c:v>
                </c:pt>
                <c:pt idx="3688">
                  <c:v>1.0572299999999999</c:v>
                </c:pt>
                <c:pt idx="3689">
                  <c:v>1.0550459999999999</c:v>
                </c:pt>
                <c:pt idx="3690">
                  <c:v>1.0520259999999999</c:v>
                </c:pt>
                <c:pt idx="3691">
                  <c:v>1.0477350000000001</c:v>
                </c:pt>
                <c:pt idx="3692">
                  <c:v>1.042314</c:v>
                </c:pt>
                <c:pt idx="3693">
                  <c:v>1.035488</c:v>
                </c:pt>
                <c:pt idx="3694">
                  <c:v>1.0271680000000001</c:v>
                </c:pt>
                <c:pt idx="3695">
                  <c:v>1.018</c:v>
                </c:pt>
                <c:pt idx="3696">
                  <c:v>1.008596</c:v>
                </c:pt>
                <c:pt idx="3697">
                  <c:v>0.99954299999999996</c:v>
                </c:pt>
                <c:pt idx="3698">
                  <c:v>0.991726</c:v>
                </c:pt>
                <c:pt idx="3699">
                  <c:v>0.98526000000000002</c:v>
                </c:pt>
                <c:pt idx="3700">
                  <c:v>0.97945800000000005</c:v>
                </c:pt>
                <c:pt idx="3701">
                  <c:v>0.97429900000000003</c:v>
                </c:pt>
                <c:pt idx="3702">
                  <c:v>0.97078399999999998</c:v>
                </c:pt>
                <c:pt idx="3703">
                  <c:v>0.96945000000000003</c:v>
                </c:pt>
                <c:pt idx="3704">
                  <c:v>0.96954399999999996</c:v>
                </c:pt>
                <c:pt idx="3705">
                  <c:v>0.96974499999999997</c:v>
                </c:pt>
                <c:pt idx="3706">
                  <c:v>0.96892900000000004</c:v>
                </c:pt>
                <c:pt idx="3707">
                  <c:v>0.96684999999999999</c:v>
                </c:pt>
                <c:pt idx="3708">
                  <c:v>0.96413300000000002</c:v>
                </c:pt>
                <c:pt idx="3709">
                  <c:v>0.96130599999999999</c:v>
                </c:pt>
                <c:pt idx="3710">
                  <c:v>0.95834200000000003</c:v>
                </c:pt>
                <c:pt idx="3711">
                  <c:v>0.95473200000000003</c:v>
                </c:pt>
                <c:pt idx="3712">
                  <c:v>0.94961799999999996</c:v>
                </c:pt>
                <c:pt idx="3713">
                  <c:v>0.94246300000000005</c:v>
                </c:pt>
                <c:pt idx="3714">
                  <c:v>0.93344199999999999</c:v>
                </c:pt>
                <c:pt idx="3715">
                  <c:v>0.92301599999999995</c:v>
                </c:pt>
                <c:pt idx="3716">
                  <c:v>0.91115299999999999</c:v>
                </c:pt>
                <c:pt idx="3717">
                  <c:v>0.89781999999999995</c:v>
                </c:pt>
                <c:pt idx="3718">
                  <c:v>0.88408699999999996</c:v>
                </c:pt>
                <c:pt idx="3719">
                  <c:v>0.87126300000000001</c:v>
                </c:pt>
                <c:pt idx="3720">
                  <c:v>0.85993200000000003</c:v>
                </c:pt>
                <c:pt idx="3721">
                  <c:v>0.85024500000000003</c:v>
                </c:pt>
                <c:pt idx="3722">
                  <c:v>0.84257700000000002</c:v>
                </c:pt>
                <c:pt idx="3723">
                  <c:v>0.83786400000000005</c:v>
                </c:pt>
                <c:pt idx="3724">
                  <c:v>0.83636699999999997</c:v>
                </c:pt>
                <c:pt idx="3725">
                  <c:v>0.83682800000000002</c:v>
                </c:pt>
                <c:pt idx="3726">
                  <c:v>0.83757599999999999</c:v>
                </c:pt>
                <c:pt idx="3727">
                  <c:v>0.83746200000000004</c:v>
                </c:pt>
                <c:pt idx="3728">
                  <c:v>0.83629799999999999</c:v>
                </c:pt>
                <c:pt idx="3729">
                  <c:v>0.83448800000000001</c:v>
                </c:pt>
                <c:pt idx="3730">
                  <c:v>0.83171799999999996</c:v>
                </c:pt>
                <c:pt idx="3731">
                  <c:v>0.82739700000000005</c:v>
                </c:pt>
                <c:pt idx="3732">
                  <c:v>0.82198700000000002</c:v>
                </c:pt>
                <c:pt idx="3733">
                  <c:v>0.81643900000000003</c:v>
                </c:pt>
                <c:pt idx="3734">
                  <c:v>0.81125400000000003</c:v>
                </c:pt>
                <c:pt idx="3735">
                  <c:v>0.80661400000000005</c:v>
                </c:pt>
                <c:pt idx="3736">
                  <c:v>0.80294399999999999</c:v>
                </c:pt>
                <c:pt idx="3737">
                  <c:v>0.80130999999999997</c:v>
                </c:pt>
                <c:pt idx="3738">
                  <c:v>0.80268399999999995</c:v>
                </c:pt>
                <c:pt idx="3739">
                  <c:v>0.80663300000000004</c:v>
                </c:pt>
                <c:pt idx="3740">
                  <c:v>0.81182900000000002</c:v>
                </c:pt>
                <c:pt idx="3741">
                  <c:v>0.81731600000000004</c:v>
                </c:pt>
                <c:pt idx="3742">
                  <c:v>0.82227700000000004</c:v>
                </c:pt>
                <c:pt idx="3743">
                  <c:v>0.82589900000000005</c:v>
                </c:pt>
                <c:pt idx="3744">
                  <c:v>0.82802699999999996</c:v>
                </c:pt>
                <c:pt idx="3745">
                  <c:v>0.82921800000000001</c:v>
                </c:pt>
                <c:pt idx="3746">
                  <c:v>0.82993399999999995</c:v>
                </c:pt>
                <c:pt idx="3747">
                  <c:v>0.83004900000000004</c:v>
                </c:pt>
                <c:pt idx="3748">
                  <c:v>0.82919399999999999</c:v>
                </c:pt>
                <c:pt idx="3749">
                  <c:v>0.82749200000000001</c:v>
                </c:pt>
                <c:pt idx="3750">
                  <c:v>0.82549799999999995</c:v>
                </c:pt>
                <c:pt idx="3751">
                  <c:v>0.82354000000000005</c:v>
                </c:pt>
                <c:pt idx="3752">
                  <c:v>0.82159300000000002</c:v>
                </c:pt>
                <c:pt idx="3753">
                  <c:v>0.81927799999999995</c:v>
                </c:pt>
                <c:pt idx="3754">
                  <c:v>0.81645500000000004</c:v>
                </c:pt>
                <c:pt idx="3755">
                  <c:v>0.81349400000000005</c:v>
                </c:pt>
                <c:pt idx="3756">
                  <c:v>0.81096699999999999</c:v>
                </c:pt>
                <c:pt idx="3757">
                  <c:v>0.80989100000000003</c:v>
                </c:pt>
                <c:pt idx="3758">
                  <c:v>0.81084599999999996</c:v>
                </c:pt>
                <c:pt idx="3759">
                  <c:v>0.81259700000000001</c:v>
                </c:pt>
                <c:pt idx="3760">
                  <c:v>0.81332599999999999</c:v>
                </c:pt>
                <c:pt idx="3761">
                  <c:v>0.81264700000000001</c:v>
                </c:pt>
                <c:pt idx="3762">
                  <c:v>0.81108000000000002</c:v>
                </c:pt>
                <c:pt idx="3763">
                  <c:v>0.80867</c:v>
                </c:pt>
                <c:pt idx="3764">
                  <c:v>0.80520999999999998</c:v>
                </c:pt>
                <c:pt idx="3765">
                  <c:v>0.80137800000000003</c:v>
                </c:pt>
                <c:pt idx="3766">
                  <c:v>0.79851399999999995</c:v>
                </c:pt>
                <c:pt idx="3767">
                  <c:v>0.79733699999999996</c:v>
                </c:pt>
                <c:pt idx="3768">
                  <c:v>0.79800599999999999</c:v>
                </c:pt>
                <c:pt idx="3769">
                  <c:v>0.80103199999999997</c:v>
                </c:pt>
                <c:pt idx="3770">
                  <c:v>0.80700099999999997</c:v>
                </c:pt>
                <c:pt idx="3771">
                  <c:v>0.81545800000000002</c:v>
                </c:pt>
                <c:pt idx="3772">
                  <c:v>0.82507699999999995</c:v>
                </c:pt>
                <c:pt idx="3773">
                  <c:v>0.83438699999999999</c:v>
                </c:pt>
                <c:pt idx="3774">
                  <c:v>0.84196000000000004</c:v>
                </c:pt>
                <c:pt idx="3775">
                  <c:v>0.84719199999999995</c:v>
                </c:pt>
                <c:pt idx="3776">
                  <c:v>0.85036900000000004</c:v>
                </c:pt>
                <c:pt idx="3777">
                  <c:v>0.85218499999999997</c:v>
                </c:pt>
                <c:pt idx="3778">
                  <c:v>0.853939</c:v>
                </c:pt>
                <c:pt idx="3779">
                  <c:v>0.85665999999999998</c:v>
                </c:pt>
                <c:pt idx="3780">
                  <c:v>0.86007299999999998</c:v>
                </c:pt>
                <c:pt idx="3781">
                  <c:v>0.86358100000000004</c:v>
                </c:pt>
                <c:pt idx="3782">
                  <c:v>0.86749299999999996</c:v>
                </c:pt>
                <c:pt idx="3783">
                  <c:v>0.87293600000000005</c:v>
                </c:pt>
                <c:pt idx="3784">
                  <c:v>0.88083599999999995</c:v>
                </c:pt>
                <c:pt idx="3785">
                  <c:v>0.8911</c:v>
                </c:pt>
                <c:pt idx="3786">
                  <c:v>0.90310299999999999</c:v>
                </c:pt>
                <c:pt idx="3787">
                  <c:v>0.91658600000000001</c:v>
                </c:pt>
                <c:pt idx="3788">
                  <c:v>0.93117799999999995</c:v>
                </c:pt>
                <c:pt idx="3789">
                  <c:v>0.94580200000000003</c:v>
                </c:pt>
                <c:pt idx="3790">
                  <c:v>0.95928999999999998</c:v>
                </c:pt>
                <c:pt idx="3791">
                  <c:v>0.97049799999999997</c:v>
                </c:pt>
                <c:pt idx="3792">
                  <c:v>0.97833899999999996</c:v>
                </c:pt>
                <c:pt idx="3793">
                  <c:v>0.98274499999999998</c:v>
                </c:pt>
                <c:pt idx="3794">
                  <c:v>0.98486099999999999</c:v>
                </c:pt>
                <c:pt idx="3795">
                  <c:v>0.98551500000000003</c:v>
                </c:pt>
                <c:pt idx="3796">
                  <c:v>0.98422900000000002</c:v>
                </c:pt>
                <c:pt idx="3797">
                  <c:v>0.98066799999999998</c:v>
                </c:pt>
                <c:pt idx="3798">
                  <c:v>0.97590200000000005</c:v>
                </c:pt>
                <c:pt idx="3799">
                  <c:v>0.97165299999999999</c:v>
                </c:pt>
                <c:pt idx="3800">
                  <c:v>0.96945400000000004</c:v>
                </c:pt>
                <c:pt idx="3801">
                  <c:v>0.97027099999999999</c:v>
                </c:pt>
                <c:pt idx="3802">
                  <c:v>0.97415600000000002</c:v>
                </c:pt>
                <c:pt idx="3803">
                  <c:v>0.980105</c:v>
                </c:pt>
                <c:pt idx="3804">
                  <c:v>0.98682000000000003</c:v>
                </c:pt>
                <c:pt idx="3805">
                  <c:v>0.99330200000000002</c:v>
                </c:pt>
                <c:pt idx="3806">
                  <c:v>0.99863999999999997</c:v>
                </c:pt>
                <c:pt idx="3807">
                  <c:v>1.0027969999999999</c:v>
                </c:pt>
                <c:pt idx="3808">
                  <c:v>1.0065280000000001</c:v>
                </c:pt>
                <c:pt idx="3809">
                  <c:v>1.0100519999999999</c:v>
                </c:pt>
                <c:pt idx="3810">
                  <c:v>1.0128520000000001</c:v>
                </c:pt>
                <c:pt idx="3811">
                  <c:v>1.0142690000000001</c:v>
                </c:pt>
                <c:pt idx="3812">
                  <c:v>1.014831</c:v>
                </c:pt>
                <c:pt idx="3813">
                  <c:v>1.0165219999999999</c:v>
                </c:pt>
                <c:pt idx="3814">
                  <c:v>1.0207759999999999</c:v>
                </c:pt>
                <c:pt idx="3815">
                  <c:v>1.0273749999999999</c:v>
                </c:pt>
                <c:pt idx="3816">
                  <c:v>1.035263</c:v>
                </c:pt>
                <c:pt idx="3817">
                  <c:v>1.043763</c:v>
                </c:pt>
                <c:pt idx="3818">
                  <c:v>1.053099</c:v>
                </c:pt>
                <c:pt idx="3819">
                  <c:v>1.063423</c:v>
                </c:pt>
                <c:pt idx="3820">
                  <c:v>1.073931</c:v>
                </c:pt>
                <c:pt idx="3821">
                  <c:v>1.083555</c:v>
                </c:pt>
                <c:pt idx="3822">
                  <c:v>1.091858</c:v>
                </c:pt>
                <c:pt idx="3823">
                  <c:v>1.0990089999999999</c:v>
                </c:pt>
                <c:pt idx="3824">
                  <c:v>1.105386</c:v>
                </c:pt>
                <c:pt idx="3825">
                  <c:v>1.111267</c:v>
                </c:pt>
                <c:pt idx="3826">
                  <c:v>1.116498</c:v>
                </c:pt>
                <c:pt idx="3827">
                  <c:v>1.120733</c:v>
                </c:pt>
                <c:pt idx="3828">
                  <c:v>1.1239539999999999</c:v>
                </c:pt>
                <c:pt idx="3829">
                  <c:v>1.1265879999999999</c:v>
                </c:pt>
                <c:pt idx="3830">
                  <c:v>1.1297079999999999</c:v>
                </c:pt>
                <c:pt idx="3831">
                  <c:v>1.1345099999999999</c:v>
                </c:pt>
                <c:pt idx="3832">
                  <c:v>1.1409659999999999</c:v>
                </c:pt>
                <c:pt idx="3833">
                  <c:v>1.148055</c:v>
                </c:pt>
                <c:pt idx="3834">
                  <c:v>1.1553990000000001</c:v>
                </c:pt>
                <c:pt idx="3835">
                  <c:v>1.1627270000000001</c:v>
                </c:pt>
                <c:pt idx="3836">
                  <c:v>1.1684749999999999</c:v>
                </c:pt>
                <c:pt idx="3837">
                  <c:v>1.1711240000000001</c:v>
                </c:pt>
                <c:pt idx="3838">
                  <c:v>1.1706540000000001</c:v>
                </c:pt>
                <c:pt idx="3839">
                  <c:v>1.167632</c:v>
                </c:pt>
                <c:pt idx="3840">
                  <c:v>1.1622749999999999</c:v>
                </c:pt>
                <c:pt idx="3841">
                  <c:v>1.155089</c:v>
                </c:pt>
                <c:pt idx="3842">
                  <c:v>1.147524</c:v>
                </c:pt>
                <c:pt idx="3843">
                  <c:v>1.1411789999999999</c:v>
                </c:pt>
                <c:pt idx="3844">
                  <c:v>1.1369579999999999</c:v>
                </c:pt>
                <c:pt idx="3845">
                  <c:v>1.135089</c:v>
                </c:pt>
                <c:pt idx="3846">
                  <c:v>1.135162</c:v>
                </c:pt>
                <c:pt idx="3847">
                  <c:v>1.136841</c:v>
                </c:pt>
                <c:pt idx="3848">
                  <c:v>1.140317</c:v>
                </c:pt>
                <c:pt idx="3849">
                  <c:v>1.1452709999999999</c:v>
                </c:pt>
                <c:pt idx="3850">
                  <c:v>1.1506989999999999</c:v>
                </c:pt>
                <c:pt idx="3851">
                  <c:v>1.1556230000000001</c:v>
                </c:pt>
                <c:pt idx="3852">
                  <c:v>1.1590940000000001</c:v>
                </c:pt>
                <c:pt idx="3853">
                  <c:v>1.1607069999999999</c:v>
                </c:pt>
                <c:pt idx="3854">
                  <c:v>1.161027</c:v>
                </c:pt>
                <c:pt idx="3855">
                  <c:v>1.1607130000000001</c:v>
                </c:pt>
                <c:pt idx="3856">
                  <c:v>1.1600109999999999</c:v>
                </c:pt>
                <c:pt idx="3857">
                  <c:v>1.15909</c:v>
                </c:pt>
                <c:pt idx="3858">
                  <c:v>1.1581490000000001</c:v>
                </c:pt>
                <c:pt idx="3859">
                  <c:v>1.157327</c:v>
                </c:pt>
                <c:pt idx="3860">
                  <c:v>1.15669</c:v>
                </c:pt>
                <c:pt idx="3861">
                  <c:v>1.1561570000000001</c:v>
                </c:pt>
                <c:pt idx="3862">
                  <c:v>1.1558040000000001</c:v>
                </c:pt>
                <c:pt idx="3863">
                  <c:v>1.1563270000000001</c:v>
                </c:pt>
                <c:pt idx="3864">
                  <c:v>1.158107</c:v>
                </c:pt>
                <c:pt idx="3865">
                  <c:v>1.1604030000000001</c:v>
                </c:pt>
                <c:pt idx="3866">
                  <c:v>1.1627339999999999</c:v>
                </c:pt>
                <c:pt idx="3867">
                  <c:v>1.1654709999999999</c:v>
                </c:pt>
                <c:pt idx="3868">
                  <c:v>1.1687909999999999</c:v>
                </c:pt>
                <c:pt idx="3869">
                  <c:v>1.172887</c:v>
                </c:pt>
                <c:pt idx="3870">
                  <c:v>1.177737</c:v>
                </c:pt>
                <c:pt idx="3871">
                  <c:v>1.1817</c:v>
                </c:pt>
                <c:pt idx="3872">
                  <c:v>1.182704</c:v>
                </c:pt>
                <c:pt idx="3873">
                  <c:v>1.1804030000000001</c:v>
                </c:pt>
                <c:pt idx="3874">
                  <c:v>1.1757550000000001</c:v>
                </c:pt>
                <c:pt idx="3875">
                  <c:v>1.169416</c:v>
                </c:pt>
                <c:pt idx="3876">
                  <c:v>1.1615180000000001</c:v>
                </c:pt>
                <c:pt idx="3877">
                  <c:v>1.1526689999999999</c:v>
                </c:pt>
                <c:pt idx="3878">
                  <c:v>1.143832</c:v>
                </c:pt>
                <c:pt idx="3879">
                  <c:v>1.1356459999999999</c:v>
                </c:pt>
                <c:pt idx="3880">
                  <c:v>1.1283049999999999</c:v>
                </c:pt>
                <c:pt idx="3881">
                  <c:v>1.121386</c:v>
                </c:pt>
                <c:pt idx="3882">
                  <c:v>1.114498</c:v>
                </c:pt>
                <c:pt idx="3883">
                  <c:v>1.10792</c:v>
                </c:pt>
                <c:pt idx="3884">
                  <c:v>1.101815</c:v>
                </c:pt>
                <c:pt idx="3885">
                  <c:v>1.095955</c:v>
                </c:pt>
                <c:pt idx="3886">
                  <c:v>1.0905940000000001</c:v>
                </c:pt>
                <c:pt idx="3887">
                  <c:v>1.0864309999999999</c:v>
                </c:pt>
                <c:pt idx="3888">
                  <c:v>1.0836840000000001</c:v>
                </c:pt>
                <c:pt idx="3889">
                  <c:v>1.081715</c:v>
                </c:pt>
                <c:pt idx="3890">
                  <c:v>1.079361</c:v>
                </c:pt>
                <c:pt idx="3891">
                  <c:v>1.075658</c:v>
                </c:pt>
                <c:pt idx="3892">
                  <c:v>1.0702259999999999</c:v>
                </c:pt>
                <c:pt idx="3893">
                  <c:v>1.0632060000000001</c:v>
                </c:pt>
                <c:pt idx="3894">
                  <c:v>1.055499</c:v>
                </c:pt>
                <c:pt idx="3895">
                  <c:v>1.0481389999999999</c:v>
                </c:pt>
                <c:pt idx="3896">
                  <c:v>1.04155</c:v>
                </c:pt>
                <c:pt idx="3897">
                  <c:v>1.0363089999999999</c:v>
                </c:pt>
                <c:pt idx="3898">
                  <c:v>1.0326409999999999</c:v>
                </c:pt>
                <c:pt idx="3899">
                  <c:v>1.029488</c:v>
                </c:pt>
                <c:pt idx="3900">
                  <c:v>1.0259389999999999</c:v>
                </c:pt>
                <c:pt idx="3901">
                  <c:v>1.022176</c:v>
                </c:pt>
                <c:pt idx="3902">
                  <c:v>1.018724</c:v>
                </c:pt>
                <c:pt idx="3903">
                  <c:v>1.016173</c:v>
                </c:pt>
                <c:pt idx="3904">
                  <c:v>1.014767</c:v>
                </c:pt>
                <c:pt idx="3905">
                  <c:v>1.0137659999999999</c:v>
                </c:pt>
                <c:pt idx="3906">
                  <c:v>1.012383</c:v>
                </c:pt>
                <c:pt idx="3907">
                  <c:v>1.0102040000000001</c:v>
                </c:pt>
                <c:pt idx="3908">
                  <c:v>1.0067729999999999</c:v>
                </c:pt>
                <c:pt idx="3909">
                  <c:v>1.0020579999999999</c:v>
                </c:pt>
                <c:pt idx="3910">
                  <c:v>0.99626300000000001</c:v>
                </c:pt>
                <c:pt idx="3911">
                  <c:v>0.98949600000000004</c:v>
                </c:pt>
                <c:pt idx="3912">
                  <c:v>0.98241900000000004</c:v>
                </c:pt>
                <c:pt idx="3913">
                  <c:v>0.97572999999999999</c:v>
                </c:pt>
                <c:pt idx="3914">
                  <c:v>0.96951399999999999</c:v>
                </c:pt>
                <c:pt idx="3915">
                  <c:v>0.96388300000000005</c:v>
                </c:pt>
                <c:pt idx="3916">
                  <c:v>0.95905099999999999</c:v>
                </c:pt>
                <c:pt idx="3917">
                  <c:v>0.95555800000000002</c:v>
                </c:pt>
                <c:pt idx="3918">
                  <c:v>0.95409500000000003</c:v>
                </c:pt>
                <c:pt idx="3919">
                  <c:v>0.95374700000000001</c:v>
                </c:pt>
                <c:pt idx="3920">
                  <c:v>0.95240800000000003</c:v>
                </c:pt>
                <c:pt idx="3921">
                  <c:v>0.949241</c:v>
                </c:pt>
                <c:pt idx="3922">
                  <c:v>0.94481800000000005</c:v>
                </c:pt>
                <c:pt idx="3923">
                  <c:v>0.93973899999999999</c:v>
                </c:pt>
                <c:pt idx="3924">
                  <c:v>0.93428299999999997</c:v>
                </c:pt>
                <c:pt idx="3925">
                  <c:v>0.92813500000000004</c:v>
                </c:pt>
                <c:pt idx="3926">
                  <c:v>0.92018800000000001</c:v>
                </c:pt>
                <c:pt idx="3927">
                  <c:v>0.90955399999999997</c:v>
                </c:pt>
                <c:pt idx="3928">
                  <c:v>0.89681999999999995</c:v>
                </c:pt>
                <c:pt idx="3929">
                  <c:v>0.88374799999999998</c:v>
                </c:pt>
                <c:pt idx="3930">
                  <c:v>0.87166900000000003</c:v>
                </c:pt>
                <c:pt idx="3931">
                  <c:v>0.86126100000000005</c:v>
                </c:pt>
                <c:pt idx="3932">
                  <c:v>0.853182</c:v>
                </c:pt>
                <c:pt idx="3933">
                  <c:v>0.84757800000000005</c:v>
                </c:pt>
                <c:pt idx="3934">
                  <c:v>0.84428700000000001</c:v>
                </c:pt>
                <c:pt idx="3935">
                  <c:v>0.84336999999999995</c:v>
                </c:pt>
                <c:pt idx="3936">
                  <c:v>0.84437300000000004</c:v>
                </c:pt>
                <c:pt idx="3937">
                  <c:v>0.846167</c:v>
                </c:pt>
                <c:pt idx="3938">
                  <c:v>0.84820099999999998</c:v>
                </c:pt>
                <c:pt idx="3939">
                  <c:v>0.85069300000000003</c:v>
                </c:pt>
                <c:pt idx="3940">
                  <c:v>0.853603</c:v>
                </c:pt>
                <c:pt idx="3941">
                  <c:v>0.85635899999999998</c:v>
                </c:pt>
                <c:pt idx="3942">
                  <c:v>0.85791799999999996</c:v>
                </c:pt>
                <c:pt idx="3943">
                  <c:v>0.85730099999999998</c:v>
                </c:pt>
                <c:pt idx="3944">
                  <c:v>0.85441299999999998</c:v>
                </c:pt>
                <c:pt idx="3945">
                  <c:v>0.85024599999999995</c:v>
                </c:pt>
                <c:pt idx="3946">
                  <c:v>0.84585399999999999</c:v>
                </c:pt>
                <c:pt idx="3947">
                  <c:v>0.84126100000000004</c:v>
                </c:pt>
                <c:pt idx="3948">
                  <c:v>0.83648100000000003</c:v>
                </c:pt>
                <c:pt idx="3949">
                  <c:v>0.83251200000000003</c:v>
                </c:pt>
                <c:pt idx="3950">
                  <c:v>0.83038800000000001</c:v>
                </c:pt>
                <c:pt idx="3951">
                  <c:v>0.83055999999999996</c:v>
                </c:pt>
                <c:pt idx="3952">
                  <c:v>0.83332600000000001</c:v>
                </c:pt>
                <c:pt idx="3953">
                  <c:v>0.83853599999999995</c:v>
                </c:pt>
                <c:pt idx="3954">
                  <c:v>0.84514800000000001</c:v>
                </c:pt>
                <c:pt idx="3955">
                  <c:v>0.85219900000000004</c:v>
                </c:pt>
                <c:pt idx="3956">
                  <c:v>0.85930899999999999</c:v>
                </c:pt>
                <c:pt idx="3957">
                  <c:v>0.86576200000000003</c:v>
                </c:pt>
                <c:pt idx="3958">
                  <c:v>0.87016400000000005</c:v>
                </c:pt>
                <c:pt idx="3959">
                  <c:v>0.87158000000000002</c:v>
                </c:pt>
                <c:pt idx="3960">
                  <c:v>0.87021499999999996</c:v>
                </c:pt>
                <c:pt idx="3961">
                  <c:v>0.86665700000000001</c:v>
                </c:pt>
                <c:pt idx="3962">
                  <c:v>0.86158100000000004</c:v>
                </c:pt>
                <c:pt idx="3963">
                  <c:v>0.85558199999999995</c:v>
                </c:pt>
                <c:pt idx="3964">
                  <c:v>0.84892900000000004</c:v>
                </c:pt>
                <c:pt idx="3965">
                  <c:v>0.84220799999999996</c:v>
                </c:pt>
                <c:pt idx="3966">
                  <c:v>0.83660400000000001</c:v>
                </c:pt>
                <c:pt idx="3967">
                  <c:v>0.83270500000000003</c:v>
                </c:pt>
                <c:pt idx="3968">
                  <c:v>0.82952800000000004</c:v>
                </c:pt>
                <c:pt idx="3969">
                  <c:v>0.82575900000000002</c:v>
                </c:pt>
                <c:pt idx="3970">
                  <c:v>0.82128999999999996</c:v>
                </c:pt>
                <c:pt idx="3971">
                  <c:v>0.81705499999999998</c:v>
                </c:pt>
                <c:pt idx="3972">
                  <c:v>0.81420400000000004</c:v>
                </c:pt>
                <c:pt idx="3973">
                  <c:v>0.81334700000000004</c:v>
                </c:pt>
                <c:pt idx="3974">
                  <c:v>0.814218</c:v>
                </c:pt>
                <c:pt idx="3975">
                  <c:v>0.81634799999999996</c:v>
                </c:pt>
                <c:pt idx="3976">
                  <c:v>0.81997399999999998</c:v>
                </c:pt>
                <c:pt idx="3977">
                  <c:v>0.82567800000000002</c:v>
                </c:pt>
                <c:pt idx="3978">
                  <c:v>0.83305200000000001</c:v>
                </c:pt>
                <c:pt idx="3979">
                  <c:v>0.84080200000000005</c:v>
                </c:pt>
                <c:pt idx="3980">
                  <c:v>0.84850599999999998</c:v>
                </c:pt>
                <c:pt idx="3981">
                  <c:v>0.85684199999999999</c:v>
                </c:pt>
                <c:pt idx="3982">
                  <c:v>0.86596899999999999</c:v>
                </c:pt>
                <c:pt idx="3983">
                  <c:v>0.87490100000000004</c:v>
                </c:pt>
                <c:pt idx="3984">
                  <c:v>0.88251400000000002</c:v>
                </c:pt>
                <c:pt idx="3985">
                  <c:v>0.88849299999999998</c:v>
                </c:pt>
                <c:pt idx="3986">
                  <c:v>0.89281299999999997</c:v>
                </c:pt>
                <c:pt idx="3987">
                  <c:v>0.895231</c:v>
                </c:pt>
                <c:pt idx="3988">
                  <c:v>0.89577399999999996</c:v>
                </c:pt>
                <c:pt idx="3989">
                  <c:v>0.89522299999999999</c:v>
                </c:pt>
                <c:pt idx="3990">
                  <c:v>0.89518500000000001</c:v>
                </c:pt>
                <c:pt idx="3991">
                  <c:v>0.89734400000000003</c:v>
                </c:pt>
                <c:pt idx="3992">
                  <c:v>0.90220599999999995</c:v>
                </c:pt>
                <c:pt idx="3993">
                  <c:v>0.90928799999999999</c:v>
                </c:pt>
                <c:pt idx="3994">
                  <c:v>0.91826300000000005</c:v>
                </c:pt>
                <c:pt idx="3995">
                  <c:v>0.92870799999999998</c:v>
                </c:pt>
                <c:pt idx="3996">
                  <c:v>0.93975600000000004</c:v>
                </c:pt>
                <c:pt idx="3997">
                  <c:v>0.95048699999999997</c:v>
                </c:pt>
                <c:pt idx="3998">
                  <c:v>0.96012799999999998</c:v>
                </c:pt>
                <c:pt idx="3999">
                  <c:v>0.96830300000000002</c:v>
                </c:pt>
                <c:pt idx="4000">
                  <c:v>0.97490699999999997</c:v>
                </c:pt>
                <c:pt idx="4001">
                  <c:v>0.980074</c:v>
                </c:pt>
                <c:pt idx="4002">
                  <c:v>0.98425600000000002</c:v>
                </c:pt>
                <c:pt idx="4003">
                  <c:v>0.98729900000000004</c:v>
                </c:pt>
                <c:pt idx="4004">
                  <c:v>0.98858800000000002</c:v>
                </c:pt>
                <c:pt idx="4005">
                  <c:v>0.98826999999999998</c:v>
                </c:pt>
                <c:pt idx="4006">
                  <c:v>0.98660499999999995</c:v>
                </c:pt>
                <c:pt idx="4007">
                  <c:v>0.98320200000000002</c:v>
                </c:pt>
                <c:pt idx="4008">
                  <c:v>0.97829900000000003</c:v>
                </c:pt>
                <c:pt idx="4009">
                  <c:v>0.97341299999999997</c:v>
                </c:pt>
                <c:pt idx="4010">
                  <c:v>0.97015799999999996</c:v>
                </c:pt>
                <c:pt idx="4011">
                  <c:v>0.96930899999999998</c:v>
                </c:pt>
                <c:pt idx="4012">
                  <c:v>0.97085900000000003</c:v>
                </c:pt>
                <c:pt idx="4013">
                  <c:v>0.97456500000000001</c:v>
                </c:pt>
                <c:pt idx="4014">
                  <c:v>0.97993600000000003</c:v>
                </c:pt>
                <c:pt idx="4015">
                  <c:v>0.986263</c:v>
                </c:pt>
                <c:pt idx="4016">
                  <c:v>0.99338599999999999</c:v>
                </c:pt>
                <c:pt idx="4017">
                  <c:v>1.001369</c:v>
                </c:pt>
                <c:pt idx="4018">
                  <c:v>1.010068</c:v>
                </c:pt>
                <c:pt idx="4019">
                  <c:v>1.019182</c:v>
                </c:pt>
                <c:pt idx="4020">
                  <c:v>1.028084</c:v>
                </c:pt>
                <c:pt idx="4021">
                  <c:v>1.036286</c:v>
                </c:pt>
                <c:pt idx="4022">
                  <c:v>1.0436540000000001</c:v>
                </c:pt>
                <c:pt idx="4023">
                  <c:v>1.0502659999999999</c:v>
                </c:pt>
                <c:pt idx="4024">
                  <c:v>1.0560259999999999</c:v>
                </c:pt>
                <c:pt idx="4025">
                  <c:v>1.0604560000000001</c:v>
                </c:pt>
                <c:pt idx="4026">
                  <c:v>1.0635969999999999</c:v>
                </c:pt>
                <c:pt idx="4027">
                  <c:v>1.066171</c:v>
                </c:pt>
                <c:pt idx="4028">
                  <c:v>1.0687979999999999</c:v>
                </c:pt>
                <c:pt idx="4029">
                  <c:v>1.0716760000000001</c:v>
                </c:pt>
                <c:pt idx="4030">
                  <c:v>1.0746230000000001</c:v>
                </c:pt>
                <c:pt idx="4031">
                  <c:v>1.077674</c:v>
                </c:pt>
                <c:pt idx="4032">
                  <c:v>1.0817000000000001</c:v>
                </c:pt>
                <c:pt idx="4033">
                  <c:v>1.087688</c:v>
                </c:pt>
                <c:pt idx="4034">
                  <c:v>1.0958019999999999</c:v>
                </c:pt>
                <c:pt idx="4035">
                  <c:v>1.1055710000000001</c:v>
                </c:pt>
                <c:pt idx="4036">
                  <c:v>1.1162829999999999</c:v>
                </c:pt>
                <c:pt idx="4037">
                  <c:v>1.127327</c:v>
                </c:pt>
                <c:pt idx="4038">
                  <c:v>1.1381209999999999</c:v>
                </c:pt>
                <c:pt idx="4039">
                  <c:v>1.1475169999999999</c:v>
                </c:pt>
                <c:pt idx="4040">
                  <c:v>1.1545399999999999</c:v>
                </c:pt>
                <c:pt idx="4041">
                  <c:v>1.159503</c:v>
                </c:pt>
                <c:pt idx="4042">
                  <c:v>1.162695</c:v>
                </c:pt>
                <c:pt idx="4043">
                  <c:v>1.1632929999999999</c:v>
                </c:pt>
                <c:pt idx="4044">
                  <c:v>1.160846</c:v>
                </c:pt>
                <c:pt idx="4045">
                  <c:v>1.1560319999999999</c:v>
                </c:pt>
                <c:pt idx="4046">
                  <c:v>1.1500680000000001</c:v>
                </c:pt>
                <c:pt idx="4047">
                  <c:v>1.144444</c:v>
                </c:pt>
                <c:pt idx="4048">
                  <c:v>1.1400950000000001</c:v>
                </c:pt>
                <c:pt idx="4049">
                  <c:v>1.1372059999999999</c:v>
                </c:pt>
                <c:pt idx="4050">
                  <c:v>1.13601</c:v>
                </c:pt>
                <c:pt idx="4051">
                  <c:v>1.1364479999999999</c:v>
                </c:pt>
                <c:pt idx="4052">
                  <c:v>1.1379969999999999</c:v>
                </c:pt>
                <c:pt idx="4053">
                  <c:v>1.1404479999999999</c:v>
                </c:pt>
                <c:pt idx="4054">
                  <c:v>1.1437630000000001</c:v>
                </c:pt>
                <c:pt idx="4055">
                  <c:v>1.1474489999999999</c:v>
                </c:pt>
                <c:pt idx="4056">
                  <c:v>1.150406</c:v>
                </c:pt>
                <c:pt idx="4057">
                  <c:v>1.151716</c:v>
                </c:pt>
                <c:pt idx="4058">
                  <c:v>1.1519349999999999</c:v>
                </c:pt>
                <c:pt idx="4059">
                  <c:v>1.152455</c:v>
                </c:pt>
                <c:pt idx="4060">
                  <c:v>1.1538660000000001</c:v>
                </c:pt>
                <c:pt idx="4061">
                  <c:v>1.1556420000000001</c:v>
                </c:pt>
                <c:pt idx="4062">
                  <c:v>1.1567449999999999</c:v>
                </c:pt>
                <c:pt idx="4063">
                  <c:v>1.1565879999999999</c:v>
                </c:pt>
                <c:pt idx="4064">
                  <c:v>1.1548320000000001</c:v>
                </c:pt>
                <c:pt idx="4065">
                  <c:v>1.1507510000000001</c:v>
                </c:pt>
                <c:pt idx="4066">
                  <c:v>1.1444799999999999</c:v>
                </c:pt>
                <c:pt idx="4067">
                  <c:v>1.1375949999999999</c:v>
                </c:pt>
                <c:pt idx="4068">
                  <c:v>1.1318410000000001</c:v>
                </c:pt>
                <c:pt idx="4069">
                  <c:v>1.1283190000000001</c:v>
                </c:pt>
                <c:pt idx="4070">
                  <c:v>1.1273930000000001</c:v>
                </c:pt>
                <c:pt idx="4071">
                  <c:v>1.128973</c:v>
                </c:pt>
                <c:pt idx="4072">
                  <c:v>1.1322239999999999</c:v>
                </c:pt>
                <c:pt idx="4073">
                  <c:v>1.1356329999999999</c:v>
                </c:pt>
                <c:pt idx="4074">
                  <c:v>1.1383589999999999</c:v>
                </c:pt>
                <c:pt idx="4075">
                  <c:v>1.140798</c:v>
                </c:pt>
                <c:pt idx="4076">
                  <c:v>1.143751</c:v>
                </c:pt>
                <c:pt idx="4077">
                  <c:v>1.1478120000000001</c:v>
                </c:pt>
                <c:pt idx="4078">
                  <c:v>1.1530469999999999</c:v>
                </c:pt>
                <c:pt idx="4079">
                  <c:v>1.158283</c:v>
                </c:pt>
                <c:pt idx="4080">
                  <c:v>1.161877</c:v>
                </c:pt>
                <c:pt idx="4081">
                  <c:v>1.163197</c:v>
                </c:pt>
                <c:pt idx="4082">
                  <c:v>1.1622079999999999</c:v>
                </c:pt>
                <c:pt idx="4083">
                  <c:v>1.1587940000000001</c:v>
                </c:pt>
                <c:pt idx="4084">
                  <c:v>1.1532420000000001</c:v>
                </c:pt>
                <c:pt idx="4085">
                  <c:v>1.1462909999999999</c:v>
                </c:pt>
                <c:pt idx="4086">
                  <c:v>1.138579</c:v>
                </c:pt>
                <c:pt idx="4087">
                  <c:v>1.1303879999999999</c:v>
                </c:pt>
                <c:pt idx="4088">
                  <c:v>1.1221080000000001</c:v>
                </c:pt>
                <c:pt idx="4089">
                  <c:v>1.1143890000000001</c:v>
                </c:pt>
                <c:pt idx="4090">
                  <c:v>1.1071519999999999</c:v>
                </c:pt>
                <c:pt idx="4091">
                  <c:v>1.099928</c:v>
                </c:pt>
                <c:pt idx="4092">
                  <c:v>1.092743</c:v>
                </c:pt>
                <c:pt idx="4093">
                  <c:v>1.085569</c:v>
                </c:pt>
                <c:pt idx="4094">
                  <c:v>1.078638</c:v>
                </c:pt>
                <c:pt idx="4095">
                  <c:v>1.0730379999999999</c:v>
                </c:pt>
                <c:pt idx="4096">
                  <c:v>1.0695239999999999</c:v>
                </c:pt>
                <c:pt idx="4097">
                  <c:v>1.0676140000000001</c:v>
                </c:pt>
                <c:pt idx="4098">
                  <c:v>1.0662579999999999</c:v>
                </c:pt>
                <c:pt idx="4099">
                  <c:v>1.0643830000000001</c:v>
                </c:pt>
                <c:pt idx="4100">
                  <c:v>1.061231</c:v>
                </c:pt>
                <c:pt idx="4101">
                  <c:v>1.057029</c:v>
                </c:pt>
                <c:pt idx="4102">
                  <c:v>1.052724</c:v>
                </c:pt>
                <c:pt idx="4103">
                  <c:v>1.04897</c:v>
                </c:pt>
                <c:pt idx="4104">
                  <c:v>1.0458909999999999</c:v>
                </c:pt>
                <c:pt idx="4105">
                  <c:v>1.043107</c:v>
                </c:pt>
                <c:pt idx="4106">
                  <c:v>1.039757</c:v>
                </c:pt>
                <c:pt idx="4107">
                  <c:v>1.0350170000000001</c:v>
                </c:pt>
                <c:pt idx="4108">
                  <c:v>1.028732</c:v>
                </c:pt>
                <c:pt idx="4109">
                  <c:v>1.021558</c:v>
                </c:pt>
                <c:pt idx="4110">
                  <c:v>1.0143990000000001</c:v>
                </c:pt>
                <c:pt idx="4111">
                  <c:v>1.008092</c:v>
                </c:pt>
                <c:pt idx="4112">
                  <c:v>1.0033669999999999</c:v>
                </c:pt>
                <c:pt idx="4113">
                  <c:v>1.000454</c:v>
                </c:pt>
                <c:pt idx="4114">
                  <c:v>0.99903900000000001</c:v>
                </c:pt>
                <c:pt idx="4115">
                  <c:v>0.99873199999999995</c:v>
                </c:pt>
                <c:pt idx="4116">
                  <c:v>0.99924800000000003</c:v>
                </c:pt>
                <c:pt idx="4117">
                  <c:v>1.0008079999999999</c:v>
                </c:pt>
                <c:pt idx="4118">
                  <c:v>1.003692</c:v>
                </c:pt>
                <c:pt idx="4119">
                  <c:v>1.006842</c:v>
                </c:pt>
                <c:pt idx="4120">
                  <c:v>1.008818</c:v>
                </c:pt>
                <c:pt idx="4121">
                  <c:v>1.0091969999999999</c:v>
                </c:pt>
                <c:pt idx="4122">
                  <c:v>1.0075810000000001</c:v>
                </c:pt>
                <c:pt idx="4123">
                  <c:v>1.0036119999999999</c:v>
                </c:pt>
                <c:pt idx="4124">
                  <c:v>0.99779799999999996</c:v>
                </c:pt>
                <c:pt idx="4125">
                  <c:v>0.99050499999999997</c:v>
                </c:pt>
                <c:pt idx="4126">
                  <c:v>0.98161799999999999</c:v>
                </c:pt>
                <c:pt idx="4127">
                  <c:v>0.97141599999999995</c:v>
                </c:pt>
                <c:pt idx="4128">
                  <c:v>0.96083200000000002</c:v>
                </c:pt>
                <c:pt idx="4129">
                  <c:v>0.95095499999999999</c:v>
                </c:pt>
                <c:pt idx="4130">
                  <c:v>0.94186899999999996</c:v>
                </c:pt>
                <c:pt idx="4131">
                  <c:v>0.93257599999999996</c:v>
                </c:pt>
                <c:pt idx="4132">
                  <c:v>0.92294100000000001</c:v>
                </c:pt>
                <c:pt idx="4133">
                  <c:v>0.91455299999999995</c:v>
                </c:pt>
                <c:pt idx="4134">
                  <c:v>0.90865200000000002</c:v>
                </c:pt>
                <c:pt idx="4135">
                  <c:v>0.90459900000000004</c:v>
                </c:pt>
                <c:pt idx="4136">
                  <c:v>0.90112800000000004</c:v>
                </c:pt>
                <c:pt idx="4137">
                  <c:v>0.89727599999999996</c:v>
                </c:pt>
                <c:pt idx="4138">
                  <c:v>0.89234199999999997</c:v>
                </c:pt>
                <c:pt idx="4139">
                  <c:v>0.886297</c:v>
                </c:pt>
                <c:pt idx="4140">
                  <c:v>0.87939500000000004</c:v>
                </c:pt>
                <c:pt idx="4141">
                  <c:v>0.87195400000000001</c:v>
                </c:pt>
                <c:pt idx="4142">
                  <c:v>0.86504099999999995</c:v>
                </c:pt>
                <c:pt idx="4143">
                  <c:v>0.859433</c:v>
                </c:pt>
                <c:pt idx="4144">
                  <c:v>0.85438999999999998</c:v>
                </c:pt>
                <c:pt idx="4145">
                  <c:v>0.84904900000000005</c:v>
                </c:pt>
                <c:pt idx="4146">
                  <c:v>0.84389999999999998</c:v>
                </c:pt>
                <c:pt idx="4147">
                  <c:v>0.84032399999999996</c:v>
                </c:pt>
                <c:pt idx="4148">
                  <c:v>0.83943400000000001</c:v>
                </c:pt>
                <c:pt idx="4149">
                  <c:v>0.84131199999999995</c:v>
                </c:pt>
                <c:pt idx="4150">
                  <c:v>0.84514400000000001</c:v>
                </c:pt>
                <c:pt idx="4151">
                  <c:v>0.85016199999999997</c:v>
                </c:pt>
                <c:pt idx="4152">
                  <c:v>0.85613099999999998</c:v>
                </c:pt>
                <c:pt idx="4153">
                  <c:v>0.86269499999999999</c:v>
                </c:pt>
                <c:pt idx="4154">
                  <c:v>0.86883100000000002</c:v>
                </c:pt>
                <c:pt idx="4155">
                  <c:v>0.87344999999999995</c:v>
                </c:pt>
                <c:pt idx="4156">
                  <c:v>0.87603399999999998</c:v>
                </c:pt>
                <c:pt idx="4157">
                  <c:v>0.87656699999999999</c:v>
                </c:pt>
                <c:pt idx="4158">
                  <c:v>0.87561100000000003</c:v>
                </c:pt>
                <c:pt idx="4159">
                  <c:v>0.87382099999999996</c:v>
                </c:pt>
                <c:pt idx="4160">
                  <c:v>0.87136800000000003</c:v>
                </c:pt>
                <c:pt idx="4161">
                  <c:v>0.86846199999999996</c:v>
                </c:pt>
                <c:pt idx="4162">
                  <c:v>0.86591200000000002</c:v>
                </c:pt>
                <c:pt idx="4163">
                  <c:v>0.86500600000000005</c:v>
                </c:pt>
                <c:pt idx="4164">
                  <c:v>0.866317</c:v>
                </c:pt>
                <c:pt idx="4165">
                  <c:v>0.86887000000000003</c:v>
                </c:pt>
                <c:pt idx="4166">
                  <c:v>0.87158500000000005</c:v>
                </c:pt>
                <c:pt idx="4167">
                  <c:v>0.87468100000000004</c:v>
                </c:pt>
                <c:pt idx="4168">
                  <c:v>0.87836099999999995</c:v>
                </c:pt>
                <c:pt idx="4169">
                  <c:v>0.88173299999999999</c:v>
                </c:pt>
                <c:pt idx="4170">
                  <c:v>0.88402199999999997</c:v>
                </c:pt>
                <c:pt idx="4171">
                  <c:v>0.885019</c:v>
                </c:pt>
                <c:pt idx="4172">
                  <c:v>0.88422699999999999</c:v>
                </c:pt>
                <c:pt idx="4173">
                  <c:v>0.88085999999999998</c:v>
                </c:pt>
                <c:pt idx="4174">
                  <c:v>0.87488699999999997</c:v>
                </c:pt>
                <c:pt idx="4175">
                  <c:v>0.86751199999999995</c:v>
                </c:pt>
                <c:pt idx="4176">
                  <c:v>0.86042200000000002</c:v>
                </c:pt>
                <c:pt idx="4177">
                  <c:v>0.85457300000000003</c:v>
                </c:pt>
                <c:pt idx="4178">
                  <c:v>0.84966900000000001</c:v>
                </c:pt>
                <c:pt idx="4179">
                  <c:v>0.84500699999999995</c:v>
                </c:pt>
                <c:pt idx="4180">
                  <c:v>0.84052199999999999</c:v>
                </c:pt>
                <c:pt idx="4181">
                  <c:v>0.83721900000000005</c:v>
                </c:pt>
                <c:pt idx="4182">
                  <c:v>0.83630599999999999</c:v>
                </c:pt>
                <c:pt idx="4183">
                  <c:v>0.83772800000000003</c:v>
                </c:pt>
                <c:pt idx="4184">
                  <c:v>0.84073100000000001</c:v>
                </c:pt>
                <c:pt idx="4185">
                  <c:v>0.84502600000000005</c:v>
                </c:pt>
                <c:pt idx="4186">
                  <c:v>0.85044500000000001</c:v>
                </c:pt>
                <c:pt idx="4187">
                  <c:v>0.85681300000000005</c:v>
                </c:pt>
                <c:pt idx="4188">
                  <c:v>0.86385000000000001</c:v>
                </c:pt>
                <c:pt idx="4189">
                  <c:v>0.87101700000000004</c:v>
                </c:pt>
                <c:pt idx="4190">
                  <c:v>0.87796799999999997</c:v>
                </c:pt>
                <c:pt idx="4191">
                  <c:v>0.88410500000000003</c:v>
                </c:pt>
                <c:pt idx="4192">
                  <c:v>0.888409</c:v>
                </c:pt>
                <c:pt idx="4193">
                  <c:v>0.89069299999999996</c:v>
                </c:pt>
                <c:pt idx="4194">
                  <c:v>0.891849</c:v>
                </c:pt>
                <c:pt idx="4195">
                  <c:v>0.89240799999999998</c:v>
                </c:pt>
                <c:pt idx="4196">
                  <c:v>0.89214400000000005</c:v>
                </c:pt>
                <c:pt idx="4197">
                  <c:v>0.891208</c:v>
                </c:pt>
                <c:pt idx="4198">
                  <c:v>0.89083500000000004</c:v>
                </c:pt>
                <c:pt idx="4199">
                  <c:v>0.89279600000000003</c:v>
                </c:pt>
                <c:pt idx="4200">
                  <c:v>0.89812000000000003</c:v>
                </c:pt>
                <c:pt idx="4201">
                  <c:v>0.90656000000000003</c:v>
                </c:pt>
                <c:pt idx="4202">
                  <c:v>0.91690000000000005</c:v>
                </c:pt>
                <c:pt idx="4203">
                  <c:v>0.92756300000000003</c:v>
                </c:pt>
                <c:pt idx="4204">
                  <c:v>0.93773899999999999</c:v>
                </c:pt>
                <c:pt idx="4205">
                  <c:v>0.94776400000000005</c:v>
                </c:pt>
                <c:pt idx="4206">
                  <c:v>0.95801099999999995</c:v>
                </c:pt>
                <c:pt idx="4207">
                  <c:v>0.968449</c:v>
                </c:pt>
                <c:pt idx="4208">
                  <c:v>0.97866500000000001</c:v>
                </c:pt>
                <c:pt idx="4209">
                  <c:v>0.98715399999999998</c:v>
                </c:pt>
                <c:pt idx="4210">
                  <c:v>0.99214400000000003</c:v>
                </c:pt>
                <c:pt idx="4211">
                  <c:v>0.99331199999999997</c:v>
                </c:pt>
                <c:pt idx="4212">
                  <c:v>0.99177700000000002</c:v>
                </c:pt>
                <c:pt idx="4213">
                  <c:v>0.98907400000000001</c:v>
                </c:pt>
                <c:pt idx="4214">
                  <c:v>0.98598200000000003</c:v>
                </c:pt>
                <c:pt idx="4215">
                  <c:v>0.98204100000000005</c:v>
                </c:pt>
                <c:pt idx="4216">
                  <c:v>0.976858</c:v>
                </c:pt>
                <c:pt idx="4217">
                  <c:v>0.97153599999999996</c:v>
                </c:pt>
                <c:pt idx="4218">
                  <c:v>0.96784199999999998</c:v>
                </c:pt>
                <c:pt idx="4219">
                  <c:v>0.96662999999999999</c:v>
                </c:pt>
                <c:pt idx="4220">
                  <c:v>0.96765299999999999</c:v>
                </c:pt>
                <c:pt idx="4221">
                  <c:v>0.97026100000000004</c:v>
                </c:pt>
                <c:pt idx="4222">
                  <c:v>0.97422500000000001</c:v>
                </c:pt>
                <c:pt idx="4223">
                  <c:v>0.979487</c:v>
                </c:pt>
                <c:pt idx="4224">
                  <c:v>0.98550199999999999</c:v>
                </c:pt>
                <c:pt idx="4225">
                  <c:v>0.99216099999999996</c:v>
                </c:pt>
                <c:pt idx="4226">
                  <c:v>1.0000770000000001</c:v>
                </c:pt>
                <c:pt idx="4227">
                  <c:v>1.009301</c:v>
                </c:pt>
                <c:pt idx="4228">
                  <c:v>1.0188999999999999</c:v>
                </c:pt>
                <c:pt idx="4229">
                  <c:v>1.0277780000000001</c:v>
                </c:pt>
                <c:pt idx="4230">
                  <c:v>1.035409</c:v>
                </c:pt>
                <c:pt idx="4231">
                  <c:v>1.041526</c:v>
                </c:pt>
                <c:pt idx="4232">
                  <c:v>1.046243</c:v>
                </c:pt>
                <c:pt idx="4233">
                  <c:v>1.050295</c:v>
                </c:pt>
                <c:pt idx="4234">
                  <c:v>1.054216</c:v>
                </c:pt>
                <c:pt idx="4235">
                  <c:v>1.058225</c:v>
                </c:pt>
                <c:pt idx="4236">
                  <c:v>1.062638</c:v>
                </c:pt>
                <c:pt idx="4237">
                  <c:v>1.067744</c:v>
                </c:pt>
                <c:pt idx="4238">
                  <c:v>1.0732250000000001</c:v>
                </c:pt>
                <c:pt idx="4239">
                  <c:v>1.078057</c:v>
                </c:pt>
                <c:pt idx="4240">
                  <c:v>1.0816889999999999</c:v>
                </c:pt>
                <c:pt idx="4241">
                  <c:v>1.0846979999999999</c:v>
                </c:pt>
                <c:pt idx="4242">
                  <c:v>1.08809</c:v>
                </c:pt>
                <c:pt idx="4243">
                  <c:v>1.092346</c:v>
                </c:pt>
                <c:pt idx="4244">
                  <c:v>1.0973919999999999</c:v>
                </c:pt>
                <c:pt idx="4245">
                  <c:v>1.103137</c:v>
                </c:pt>
                <c:pt idx="4246">
                  <c:v>1.109281</c:v>
                </c:pt>
                <c:pt idx="4247">
                  <c:v>1.115361</c:v>
                </c:pt>
                <c:pt idx="4248">
                  <c:v>1.1212949999999999</c:v>
                </c:pt>
                <c:pt idx="4249">
                  <c:v>1.127062</c:v>
                </c:pt>
                <c:pt idx="4250">
                  <c:v>1.1323179999999999</c:v>
                </c:pt>
                <c:pt idx="4251">
                  <c:v>1.1369739999999999</c:v>
                </c:pt>
                <c:pt idx="4252">
                  <c:v>1.141265</c:v>
                </c:pt>
                <c:pt idx="4253">
                  <c:v>1.1448449999999999</c:v>
                </c:pt>
                <c:pt idx="4254">
                  <c:v>1.14659</c:v>
                </c:pt>
                <c:pt idx="4255">
                  <c:v>1.1457889999999999</c:v>
                </c:pt>
                <c:pt idx="4256">
                  <c:v>1.1428290000000001</c:v>
                </c:pt>
                <c:pt idx="4257">
                  <c:v>1.1384449999999999</c:v>
                </c:pt>
                <c:pt idx="4258">
                  <c:v>1.133249</c:v>
                </c:pt>
                <c:pt idx="4259">
                  <c:v>1.128028</c:v>
                </c:pt>
                <c:pt idx="4260">
                  <c:v>1.1237969999999999</c:v>
                </c:pt>
                <c:pt idx="4261">
                  <c:v>1.1213770000000001</c:v>
                </c:pt>
                <c:pt idx="4262">
                  <c:v>1.1204890000000001</c:v>
                </c:pt>
                <c:pt idx="4263">
                  <c:v>1.1196330000000001</c:v>
                </c:pt>
                <c:pt idx="4264">
                  <c:v>1.1176600000000001</c:v>
                </c:pt>
                <c:pt idx="4265">
                  <c:v>1.1148039999999999</c:v>
                </c:pt>
                <c:pt idx="4266">
                  <c:v>1.1123749999999999</c:v>
                </c:pt>
                <c:pt idx="4267">
                  <c:v>1.1118509999999999</c:v>
                </c:pt>
                <c:pt idx="4268">
                  <c:v>1.1139159999999999</c:v>
                </c:pt>
                <c:pt idx="4269">
                  <c:v>1.1180540000000001</c:v>
                </c:pt>
                <c:pt idx="4270">
                  <c:v>1.1228940000000001</c:v>
                </c:pt>
                <c:pt idx="4271">
                  <c:v>1.1276839999999999</c:v>
                </c:pt>
                <c:pt idx="4272">
                  <c:v>1.1328100000000001</c:v>
                </c:pt>
                <c:pt idx="4273">
                  <c:v>1.1381019999999999</c:v>
                </c:pt>
                <c:pt idx="4274">
                  <c:v>1.1420410000000001</c:v>
                </c:pt>
                <c:pt idx="4275">
                  <c:v>1.1431960000000001</c:v>
                </c:pt>
                <c:pt idx="4276">
                  <c:v>1.141408</c:v>
                </c:pt>
                <c:pt idx="4277">
                  <c:v>1.1378779999999999</c:v>
                </c:pt>
                <c:pt idx="4278">
                  <c:v>1.1343540000000001</c:v>
                </c:pt>
                <c:pt idx="4279">
                  <c:v>1.131872</c:v>
                </c:pt>
                <c:pt idx="4280">
                  <c:v>1.1306560000000001</c:v>
                </c:pt>
                <c:pt idx="4281">
                  <c:v>1.13008</c:v>
                </c:pt>
                <c:pt idx="4282">
                  <c:v>1.129183</c:v>
                </c:pt>
                <c:pt idx="4283">
                  <c:v>1.1279749999999999</c:v>
                </c:pt>
                <c:pt idx="4284">
                  <c:v>1.1269309999999999</c:v>
                </c:pt>
                <c:pt idx="4285">
                  <c:v>1.126301</c:v>
                </c:pt>
                <c:pt idx="4286">
                  <c:v>1.126595</c:v>
                </c:pt>
                <c:pt idx="4287">
                  <c:v>1.128498</c:v>
                </c:pt>
                <c:pt idx="4288">
                  <c:v>1.132199</c:v>
                </c:pt>
                <c:pt idx="4289">
                  <c:v>1.137446</c:v>
                </c:pt>
                <c:pt idx="4290">
                  <c:v>1.143294</c:v>
                </c:pt>
                <c:pt idx="4291">
                  <c:v>1.147818</c:v>
                </c:pt>
                <c:pt idx="4292">
                  <c:v>1.1494150000000001</c:v>
                </c:pt>
                <c:pt idx="4293">
                  <c:v>1.1475390000000001</c:v>
                </c:pt>
                <c:pt idx="4294">
                  <c:v>1.1422319999999999</c:v>
                </c:pt>
                <c:pt idx="4295">
                  <c:v>1.13388</c:v>
                </c:pt>
                <c:pt idx="4296">
                  <c:v>1.1229960000000001</c:v>
                </c:pt>
                <c:pt idx="4297">
                  <c:v>1.110252</c:v>
                </c:pt>
                <c:pt idx="4298">
                  <c:v>1.096643</c:v>
                </c:pt>
                <c:pt idx="4299">
                  <c:v>1.083782</c:v>
                </c:pt>
                <c:pt idx="4300">
                  <c:v>1.0737220000000001</c:v>
                </c:pt>
                <c:pt idx="4301">
                  <c:v>1.0672619999999999</c:v>
                </c:pt>
                <c:pt idx="4302">
                  <c:v>1.063396</c:v>
                </c:pt>
                <c:pt idx="4303">
                  <c:v>1.060754</c:v>
                </c:pt>
                <c:pt idx="4304">
                  <c:v>1.058497</c:v>
                </c:pt>
                <c:pt idx="4305">
                  <c:v>1.0561860000000001</c:v>
                </c:pt>
                <c:pt idx="4306">
                  <c:v>1.0533809999999999</c:v>
                </c:pt>
                <c:pt idx="4307">
                  <c:v>1.049655</c:v>
                </c:pt>
                <c:pt idx="4308">
                  <c:v>1.0450729999999999</c:v>
                </c:pt>
                <c:pt idx="4309">
                  <c:v>1.0402389999999999</c:v>
                </c:pt>
                <c:pt idx="4310">
                  <c:v>1.0355399999999999</c:v>
                </c:pt>
                <c:pt idx="4311">
                  <c:v>1.0313399999999999</c:v>
                </c:pt>
                <c:pt idx="4312">
                  <c:v>1.0282720000000001</c:v>
                </c:pt>
                <c:pt idx="4313">
                  <c:v>1.026289</c:v>
                </c:pt>
                <c:pt idx="4314">
                  <c:v>1.024996</c:v>
                </c:pt>
                <c:pt idx="4315">
                  <c:v>1.0244219999999999</c:v>
                </c:pt>
                <c:pt idx="4316">
                  <c:v>1.024554</c:v>
                </c:pt>
                <c:pt idx="4317">
                  <c:v>1.024872</c:v>
                </c:pt>
                <c:pt idx="4318">
                  <c:v>1.0245219999999999</c:v>
                </c:pt>
                <c:pt idx="4319">
                  <c:v>1.0231749999999999</c:v>
                </c:pt>
                <c:pt idx="4320">
                  <c:v>1.0216350000000001</c:v>
                </c:pt>
                <c:pt idx="4321">
                  <c:v>1.021026</c:v>
                </c:pt>
                <c:pt idx="4322">
                  <c:v>1.021299</c:v>
                </c:pt>
                <c:pt idx="4323">
                  <c:v>1.0211429999999999</c:v>
                </c:pt>
                <c:pt idx="4324">
                  <c:v>1.019029</c:v>
                </c:pt>
                <c:pt idx="4325">
                  <c:v>1.014411</c:v>
                </c:pt>
                <c:pt idx="4326">
                  <c:v>1.008202</c:v>
                </c:pt>
                <c:pt idx="4327">
                  <c:v>1.002154</c:v>
                </c:pt>
                <c:pt idx="4328">
                  <c:v>0.99790599999999996</c:v>
                </c:pt>
                <c:pt idx="4329">
                  <c:v>0.99582000000000004</c:v>
                </c:pt>
                <c:pt idx="4330">
                  <c:v>0.99516700000000002</c:v>
                </c:pt>
                <c:pt idx="4331">
                  <c:v>0.99522200000000005</c:v>
                </c:pt>
                <c:pt idx="4332">
                  <c:v>0.99563000000000001</c:v>
                </c:pt>
                <c:pt idx="4333">
                  <c:v>0.99587199999999998</c:v>
                </c:pt>
                <c:pt idx="4334">
                  <c:v>0.99451599999999996</c:v>
                </c:pt>
                <c:pt idx="4335">
                  <c:v>0.99041100000000004</c:v>
                </c:pt>
                <c:pt idx="4336">
                  <c:v>0.98390299999999997</c:v>
                </c:pt>
                <c:pt idx="4337">
                  <c:v>0.97565199999999996</c:v>
                </c:pt>
                <c:pt idx="4338">
                  <c:v>0.96570599999999995</c:v>
                </c:pt>
                <c:pt idx="4339">
                  <c:v>0.954156</c:v>
                </c:pt>
                <c:pt idx="4340">
                  <c:v>0.94165100000000002</c:v>
                </c:pt>
                <c:pt idx="4341">
                  <c:v>0.92938299999999996</c:v>
                </c:pt>
                <c:pt idx="4342">
                  <c:v>0.91870700000000005</c:v>
                </c:pt>
                <c:pt idx="4343">
                  <c:v>0.91016200000000003</c:v>
                </c:pt>
                <c:pt idx="4344">
                  <c:v>0.90325999999999995</c:v>
                </c:pt>
                <c:pt idx="4345">
                  <c:v>0.89752600000000005</c:v>
                </c:pt>
                <c:pt idx="4346">
                  <c:v>0.89326300000000003</c:v>
                </c:pt>
                <c:pt idx="4347">
                  <c:v>0.89093800000000001</c:v>
                </c:pt>
                <c:pt idx="4348">
                  <c:v>0.89065300000000003</c:v>
                </c:pt>
                <c:pt idx="4349">
                  <c:v>0.89211700000000005</c:v>
                </c:pt>
                <c:pt idx="4350">
                  <c:v>0.89444199999999996</c:v>
                </c:pt>
                <c:pt idx="4351">
                  <c:v>0.89654400000000001</c:v>
                </c:pt>
                <c:pt idx="4352">
                  <c:v>0.89722999999999997</c:v>
                </c:pt>
                <c:pt idx="4353">
                  <c:v>0.89535900000000002</c:v>
                </c:pt>
                <c:pt idx="4354">
                  <c:v>0.89058700000000002</c:v>
                </c:pt>
                <c:pt idx="4355">
                  <c:v>0.88394200000000001</c:v>
                </c:pt>
                <c:pt idx="4356">
                  <c:v>0.87787199999999999</c:v>
                </c:pt>
                <c:pt idx="4357">
                  <c:v>0.87441999999999998</c:v>
                </c:pt>
                <c:pt idx="4358">
                  <c:v>0.87362700000000004</c:v>
                </c:pt>
                <c:pt idx="4359">
                  <c:v>0.87439500000000003</c:v>
                </c:pt>
                <c:pt idx="4360">
                  <c:v>0.876004</c:v>
                </c:pt>
                <c:pt idx="4361">
                  <c:v>0.87827900000000003</c:v>
                </c:pt>
                <c:pt idx="4362">
                  <c:v>0.88066599999999995</c:v>
                </c:pt>
                <c:pt idx="4363">
                  <c:v>0.88259900000000002</c:v>
                </c:pt>
                <c:pt idx="4364">
                  <c:v>0.88427199999999995</c:v>
                </c:pt>
                <c:pt idx="4365">
                  <c:v>0.885687</c:v>
                </c:pt>
                <c:pt idx="4366">
                  <c:v>0.88610699999999998</c:v>
                </c:pt>
                <c:pt idx="4367">
                  <c:v>0.88474900000000001</c:v>
                </c:pt>
                <c:pt idx="4368">
                  <c:v>0.88149900000000003</c:v>
                </c:pt>
                <c:pt idx="4369">
                  <c:v>0.87759799999999999</c:v>
                </c:pt>
                <c:pt idx="4370">
                  <c:v>0.87526099999999996</c:v>
                </c:pt>
                <c:pt idx="4371">
                  <c:v>0.87581699999999996</c:v>
                </c:pt>
                <c:pt idx="4372">
                  <c:v>0.87868400000000002</c:v>
                </c:pt>
                <c:pt idx="4373">
                  <c:v>0.88258599999999998</c:v>
                </c:pt>
                <c:pt idx="4374">
                  <c:v>0.88675999999999999</c:v>
                </c:pt>
                <c:pt idx="4375">
                  <c:v>0.89082399999999995</c:v>
                </c:pt>
                <c:pt idx="4376">
                  <c:v>0.89410500000000004</c:v>
                </c:pt>
                <c:pt idx="4377">
                  <c:v>0.89499700000000004</c:v>
                </c:pt>
                <c:pt idx="4378">
                  <c:v>0.89212000000000002</c:v>
                </c:pt>
                <c:pt idx="4379">
                  <c:v>0.88600299999999999</c:v>
                </c:pt>
                <c:pt idx="4380">
                  <c:v>0.87831800000000004</c:v>
                </c:pt>
                <c:pt idx="4381">
                  <c:v>0.87025699999999995</c:v>
                </c:pt>
                <c:pt idx="4382">
                  <c:v>0.86205900000000002</c:v>
                </c:pt>
                <c:pt idx="4383">
                  <c:v>0.85381200000000002</c:v>
                </c:pt>
                <c:pt idx="4384">
                  <c:v>0.84615399999999996</c:v>
                </c:pt>
                <c:pt idx="4385">
                  <c:v>0.83960699999999999</c:v>
                </c:pt>
                <c:pt idx="4386">
                  <c:v>0.83439300000000005</c:v>
                </c:pt>
                <c:pt idx="4387">
                  <c:v>0.83099299999999998</c:v>
                </c:pt>
                <c:pt idx="4388">
                  <c:v>0.82973399999999997</c:v>
                </c:pt>
                <c:pt idx="4389">
                  <c:v>0.83052199999999998</c:v>
                </c:pt>
                <c:pt idx="4390">
                  <c:v>0.833009</c:v>
                </c:pt>
                <c:pt idx="4391">
                  <c:v>0.836843</c:v>
                </c:pt>
                <c:pt idx="4392">
                  <c:v>0.84203399999999995</c:v>
                </c:pt>
                <c:pt idx="4393">
                  <c:v>0.84848599999999996</c:v>
                </c:pt>
                <c:pt idx="4394">
                  <c:v>0.85591399999999995</c:v>
                </c:pt>
                <c:pt idx="4395">
                  <c:v>0.86417100000000002</c:v>
                </c:pt>
                <c:pt idx="4396">
                  <c:v>0.87278</c:v>
                </c:pt>
                <c:pt idx="4397">
                  <c:v>0.88103699999999996</c:v>
                </c:pt>
                <c:pt idx="4398">
                  <c:v>0.88827199999999995</c:v>
                </c:pt>
                <c:pt idx="4399">
                  <c:v>0.89369200000000004</c:v>
                </c:pt>
                <c:pt idx="4400">
                  <c:v>0.89716200000000002</c:v>
                </c:pt>
                <c:pt idx="4401">
                  <c:v>0.89928600000000003</c:v>
                </c:pt>
                <c:pt idx="4402">
                  <c:v>0.90051400000000004</c:v>
                </c:pt>
                <c:pt idx="4403">
                  <c:v>0.90125999999999995</c:v>
                </c:pt>
                <c:pt idx="4404">
                  <c:v>0.90218399999999999</c:v>
                </c:pt>
                <c:pt idx="4405">
                  <c:v>0.90368199999999999</c:v>
                </c:pt>
                <c:pt idx="4406">
                  <c:v>0.90571900000000005</c:v>
                </c:pt>
                <c:pt idx="4407">
                  <c:v>0.90819799999999995</c:v>
                </c:pt>
                <c:pt idx="4408">
                  <c:v>0.911354</c:v>
                </c:pt>
                <c:pt idx="4409">
                  <c:v>0.91599699999999995</c:v>
                </c:pt>
                <c:pt idx="4410">
                  <c:v>0.92296</c:v>
                </c:pt>
                <c:pt idx="4411">
                  <c:v>0.93216200000000005</c:v>
                </c:pt>
                <c:pt idx="4412">
                  <c:v>0.94284400000000002</c:v>
                </c:pt>
                <c:pt idx="4413">
                  <c:v>0.95429200000000003</c:v>
                </c:pt>
                <c:pt idx="4414">
                  <c:v>0.96571200000000001</c:v>
                </c:pt>
                <c:pt idx="4415">
                  <c:v>0.97656799999999999</c:v>
                </c:pt>
                <c:pt idx="4416">
                  <c:v>0.98697400000000002</c:v>
                </c:pt>
                <c:pt idx="4417">
                  <c:v>0.99678</c:v>
                </c:pt>
                <c:pt idx="4418">
                  <c:v>1.00498</c:v>
                </c:pt>
                <c:pt idx="4419">
                  <c:v>1.0103660000000001</c:v>
                </c:pt>
                <c:pt idx="4420">
                  <c:v>1.0120579999999999</c:v>
                </c:pt>
                <c:pt idx="4421">
                  <c:v>1.010051</c:v>
                </c:pt>
                <c:pt idx="4422">
                  <c:v>1.0055069999999999</c:v>
                </c:pt>
                <c:pt idx="4423">
                  <c:v>0.99981500000000001</c:v>
                </c:pt>
                <c:pt idx="4424">
                  <c:v>0.99386399999999997</c:v>
                </c:pt>
                <c:pt idx="4425">
                  <c:v>0.98795200000000005</c:v>
                </c:pt>
                <c:pt idx="4426">
                  <c:v>0.981931</c:v>
                </c:pt>
                <c:pt idx="4427">
                  <c:v>0.976387</c:v>
                </c:pt>
                <c:pt idx="4428">
                  <c:v>0.97275400000000001</c:v>
                </c:pt>
                <c:pt idx="4429">
                  <c:v>0.97142899999999999</c:v>
                </c:pt>
                <c:pt idx="4430">
                  <c:v>0.97175199999999995</c:v>
                </c:pt>
                <c:pt idx="4431">
                  <c:v>0.97375199999999995</c:v>
                </c:pt>
                <c:pt idx="4432">
                  <c:v>0.97820099999999999</c:v>
                </c:pt>
                <c:pt idx="4433">
                  <c:v>0.98543199999999997</c:v>
                </c:pt>
                <c:pt idx="4434">
                  <c:v>0.99504700000000001</c:v>
                </c:pt>
                <c:pt idx="4435">
                  <c:v>1.0061180000000001</c:v>
                </c:pt>
                <c:pt idx="4436">
                  <c:v>1.0172380000000001</c:v>
                </c:pt>
                <c:pt idx="4437">
                  <c:v>1.0272559999999999</c:v>
                </c:pt>
                <c:pt idx="4438">
                  <c:v>1.0356639999999999</c:v>
                </c:pt>
                <c:pt idx="4439">
                  <c:v>1.0423500000000001</c:v>
                </c:pt>
                <c:pt idx="4440">
                  <c:v>1.047404</c:v>
                </c:pt>
                <c:pt idx="4441">
                  <c:v>1.050721</c:v>
                </c:pt>
                <c:pt idx="4442">
                  <c:v>1.0519700000000001</c:v>
                </c:pt>
                <c:pt idx="4443">
                  <c:v>1.0513969999999999</c:v>
                </c:pt>
                <c:pt idx="4444">
                  <c:v>1.0503579999999999</c:v>
                </c:pt>
                <c:pt idx="4445">
                  <c:v>1.050535</c:v>
                </c:pt>
                <c:pt idx="4446">
                  <c:v>1.0531079999999999</c:v>
                </c:pt>
                <c:pt idx="4447">
                  <c:v>1.05843</c:v>
                </c:pt>
                <c:pt idx="4448">
                  <c:v>1.0657460000000001</c:v>
                </c:pt>
                <c:pt idx="4449">
                  <c:v>1.074004</c:v>
                </c:pt>
                <c:pt idx="4450">
                  <c:v>1.082878</c:v>
                </c:pt>
                <c:pt idx="4451">
                  <c:v>1.0921270000000001</c:v>
                </c:pt>
                <c:pt idx="4452">
                  <c:v>1.101054</c:v>
                </c:pt>
                <c:pt idx="4453">
                  <c:v>1.1090979999999999</c:v>
                </c:pt>
                <c:pt idx="4454">
                  <c:v>1.1157379999999999</c:v>
                </c:pt>
                <c:pt idx="4455">
                  <c:v>1.120139</c:v>
                </c:pt>
                <c:pt idx="4456">
                  <c:v>1.1216729999999999</c:v>
                </c:pt>
                <c:pt idx="4457">
                  <c:v>1.1208419999999999</c:v>
                </c:pt>
                <c:pt idx="4458">
                  <c:v>1.119105</c:v>
                </c:pt>
                <c:pt idx="4459">
                  <c:v>1.117491</c:v>
                </c:pt>
                <c:pt idx="4460">
                  <c:v>1.1163749999999999</c:v>
                </c:pt>
                <c:pt idx="4461">
                  <c:v>1.116136</c:v>
                </c:pt>
                <c:pt idx="4462">
                  <c:v>1.116865</c:v>
                </c:pt>
                <c:pt idx="4463">
                  <c:v>1.1181939999999999</c:v>
                </c:pt>
                <c:pt idx="4464">
                  <c:v>1.1198840000000001</c:v>
                </c:pt>
                <c:pt idx="4465">
                  <c:v>1.121872</c:v>
                </c:pt>
                <c:pt idx="4466">
                  <c:v>1.12405</c:v>
                </c:pt>
                <c:pt idx="4467">
                  <c:v>1.1263190000000001</c:v>
                </c:pt>
                <c:pt idx="4468">
                  <c:v>1.12799</c:v>
                </c:pt>
                <c:pt idx="4469">
                  <c:v>1.1275219999999999</c:v>
                </c:pt>
                <c:pt idx="4470">
                  <c:v>1.123845</c:v>
                </c:pt>
                <c:pt idx="4471">
                  <c:v>1.1171850000000001</c:v>
                </c:pt>
                <c:pt idx="4472">
                  <c:v>1.108733</c:v>
                </c:pt>
                <c:pt idx="4473">
                  <c:v>1.099955</c:v>
                </c:pt>
                <c:pt idx="4474">
                  <c:v>1.0916520000000001</c:v>
                </c:pt>
                <c:pt idx="4475">
                  <c:v>1.0844830000000001</c:v>
                </c:pt>
                <c:pt idx="4476">
                  <c:v>1.0801670000000001</c:v>
                </c:pt>
                <c:pt idx="4477">
                  <c:v>1.0800650000000001</c:v>
                </c:pt>
                <c:pt idx="4478">
                  <c:v>1.083207</c:v>
                </c:pt>
                <c:pt idx="4479">
                  <c:v>1.0876030000000001</c:v>
                </c:pt>
                <c:pt idx="4480">
                  <c:v>1.092268</c:v>
                </c:pt>
                <c:pt idx="4481">
                  <c:v>1.0971610000000001</c:v>
                </c:pt>
                <c:pt idx="4482">
                  <c:v>1.1024940000000001</c:v>
                </c:pt>
                <c:pt idx="4483">
                  <c:v>1.1082609999999999</c:v>
                </c:pt>
                <c:pt idx="4484">
                  <c:v>1.1138319999999999</c:v>
                </c:pt>
                <c:pt idx="4485">
                  <c:v>1.1182840000000001</c:v>
                </c:pt>
                <c:pt idx="4486">
                  <c:v>1.121375</c:v>
                </c:pt>
                <c:pt idx="4487">
                  <c:v>1.1236010000000001</c:v>
                </c:pt>
                <c:pt idx="4488">
                  <c:v>1.125208</c:v>
                </c:pt>
                <c:pt idx="4489">
                  <c:v>1.1258980000000001</c:v>
                </c:pt>
                <c:pt idx="4490">
                  <c:v>1.1254900000000001</c:v>
                </c:pt>
                <c:pt idx="4491">
                  <c:v>1.1241680000000001</c:v>
                </c:pt>
                <c:pt idx="4492">
                  <c:v>1.12205</c:v>
                </c:pt>
                <c:pt idx="4493">
                  <c:v>1.119262</c:v>
                </c:pt>
                <c:pt idx="4494">
                  <c:v>1.1162989999999999</c:v>
                </c:pt>
                <c:pt idx="4495">
                  <c:v>1.113782</c:v>
                </c:pt>
                <c:pt idx="4496">
                  <c:v>1.1122909999999999</c:v>
                </c:pt>
                <c:pt idx="4497">
                  <c:v>1.11229</c:v>
                </c:pt>
                <c:pt idx="4498">
                  <c:v>1.1137520000000001</c:v>
                </c:pt>
                <c:pt idx="4499">
                  <c:v>1.115958</c:v>
                </c:pt>
                <c:pt idx="4500">
                  <c:v>1.1176550000000001</c:v>
                </c:pt>
                <c:pt idx="4501">
                  <c:v>1.11747</c:v>
                </c:pt>
                <c:pt idx="4502">
                  <c:v>1.1146210000000001</c:v>
                </c:pt>
                <c:pt idx="4503">
                  <c:v>1.109246</c:v>
                </c:pt>
                <c:pt idx="4504">
                  <c:v>1.1019840000000001</c:v>
                </c:pt>
                <c:pt idx="4505">
                  <c:v>1.0935509999999999</c:v>
                </c:pt>
                <c:pt idx="4506">
                  <c:v>1.084006</c:v>
                </c:pt>
                <c:pt idx="4507">
                  <c:v>1.073123</c:v>
                </c:pt>
                <c:pt idx="4508">
                  <c:v>1.061849</c:v>
                </c:pt>
                <c:pt idx="4509">
                  <c:v>1.051604</c:v>
                </c:pt>
                <c:pt idx="4510">
                  <c:v>1.043013</c:v>
                </c:pt>
                <c:pt idx="4511">
                  <c:v>1.0363100000000001</c:v>
                </c:pt>
                <c:pt idx="4512">
                  <c:v>1.0316479999999999</c:v>
                </c:pt>
                <c:pt idx="4513">
                  <c:v>1.0289379999999999</c:v>
                </c:pt>
                <c:pt idx="4514">
                  <c:v>1.0281560000000001</c:v>
                </c:pt>
                <c:pt idx="4515">
                  <c:v>1.029147</c:v>
                </c:pt>
                <c:pt idx="4516">
                  <c:v>1.030735</c:v>
                </c:pt>
                <c:pt idx="4517">
                  <c:v>1.03129</c:v>
                </c:pt>
                <c:pt idx="4518">
                  <c:v>1.030051</c:v>
                </c:pt>
                <c:pt idx="4519">
                  <c:v>1.0269950000000001</c:v>
                </c:pt>
                <c:pt idx="4520">
                  <c:v>1.022017</c:v>
                </c:pt>
                <c:pt idx="4521">
                  <c:v>1.015185</c:v>
                </c:pt>
                <c:pt idx="4522">
                  <c:v>1.007277</c:v>
                </c:pt>
                <c:pt idx="4523">
                  <c:v>0.99935600000000002</c:v>
                </c:pt>
                <c:pt idx="4524">
                  <c:v>0.99246400000000001</c:v>
                </c:pt>
                <c:pt idx="4525">
                  <c:v>0.98746500000000004</c:v>
                </c:pt>
                <c:pt idx="4526">
                  <c:v>0.98445199999999999</c:v>
                </c:pt>
                <c:pt idx="4527">
                  <c:v>0.98302299999999998</c:v>
                </c:pt>
                <c:pt idx="4528">
                  <c:v>0.98335600000000001</c:v>
                </c:pt>
                <c:pt idx="4529">
                  <c:v>0.98610799999999998</c:v>
                </c:pt>
                <c:pt idx="4530">
                  <c:v>0.991201</c:v>
                </c:pt>
                <c:pt idx="4531">
                  <c:v>0.99730099999999999</c:v>
                </c:pt>
                <c:pt idx="4532">
                  <c:v>1.0023949999999999</c:v>
                </c:pt>
                <c:pt idx="4533">
                  <c:v>1.0051410000000001</c:v>
                </c:pt>
                <c:pt idx="4534">
                  <c:v>1.0054810000000001</c:v>
                </c:pt>
                <c:pt idx="4535">
                  <c:v>1.0036609999999999</c:v>
                </c:pt>
                <c:pt idx="4536">
                  <c:v>0.99992800000000004</c:v>
                </c:pt>
                <c:pt idx="4537">
                  <c:v>0.99478500000000003</c:v>
                </c:pt>
                <c:pt idx="4538">
                  <c:v>0.98883500000000002</c:v>
                </c:pt>
                <c:pt idx="4539">
                  <c:v>0.982927</c:v>
                </c:pt>
                <c:pt idx="4540">
                  <c:v>0.97750400000000004</c:v>
                </c:pt>
                <c:pt idx="4541">
                  <c:v>0.97262000000000004</c:v>
                </c:pt>
                <c:pt idx="4542">
                  <c:v>0.96860100000000005</c:v>
                </c:pt>
                <c:pt idx="4543">
                  <c:v>0.96495500000000001</c:v>
                </c:pt>
                <c:pt idx="4544">
                  <c:v>0.960928</c:v>
                </c:pt>
                <c:pt idx="4545">
                  <c:v>0.95730800000000005</c:v>
                </c:pt>
                <c:pt idx="4546">
                  <c:v>0.95500700000000005</c:v>
                </c:pt>
                <c:pt idx="4547">
                  <c:v>0.95330499999999996</c:v>
                </c:pt>
                <c:pt idx="4548">
                  <c:v>0.95096999999999998</c:v>
                </c:pt>
                <c:pt idx="4549">
                  <c:v>0.94736600000000004</c:v>
                </c:pt>
                <c:pt idx="4550">
                  <c:v>0.94234300000000004</c:v>
                </c:pt>
                <c:pt idx="4551">
                  <c:v>0.93596900000000005</c:v>
                </c:pt>
                <c:pt idx="4552">
                  <c:v>0.92810099999999995</c:v>
                </c:pt>
                <c:pt idx="4553">
                  <c:v>0.91880300000000004</c:v>
                </c:pt>
                <c:pt idx="4554">
                  <c:v>0.90900300000000001</c:v>
                </c:pt>
                <c:pt idx="4555">
                  <c:v>0.89949900000000005</c:v>
                </c:pt>
                <c:pt idx="4556">
                  <c:v>0.89057900000000001</c:v>
                </c:pt>
                <c:pt idx="4557">
                  <c:v>0.88304300000000002</c:v>
                </c:pt>
                <c:pt idx="4558">
                  <c:v>0.87761999999999996</c:v>
                </c:pt>
                <c:pt idx="4559">
                  <c:v>0.87414899999999995</c:v>
                </c:pt>
                <c:pt idx="4560">
                  <c:v>0.87167799999999995</c:v>
                </c:pt>
                <c:pt idx="4561">
                  <c:v>0.86919100000000005</c:v>
                </c:pt>
                <c:pt idx="4562">
                  <c:v>0.86706399999999995</c:v>
                </c:pt>
                <c:pt idx="4563">
                  <c:v>0.86616400000000004</c:v>
                </c:pt>
                <c:pt idx="4564">
                  <c:v>0.86611700000000003</c:v>
                </c:pt>
                <c:pt idx="4565">
                  <c:v>0.86662300000000003</c:v>
                </c:pt>
                <c:pt idx="4566">
                  <c:v>0.86825399999999997</c:v>
                </c:pt>
                <c:pt idx="4567">
                  <c:v>0.871</c:v>
                </c:pt>
                <c:pt idx="4568">
                  <c:v>0.87433799999999995</c:v>
                </c:pt>
                <c:pt idx="4569">
                  <c:v>0.87773299999999999</c:v>
                </c:pt>
                <c:pt idx="4570">
                  <c:v>0.880382</c:v>
                </c:pt>
                <c:pt idx="4571">
                  <c:v>0.88192199999999998</c:v>
                </c:pt>
                <c:pt idx="4572">
                  <c:v>0.88277099999999997</c:v>
                </c:pt>
                <c:pt idx="4573">
                  <c:v>0.88356100000000004</c:v>
                </c:pt>
                <c:pt idx="4574">
                  <c:v>0.884687</c:v>
                </c:pt>
                <c:pt idx="4575">
                  <c:v>0.88622500000000004</c:v>
                </c:pt>
                <c:pt idx="4576">
                  <c:v>0.88819199999999998</c:v>
                </c:pt>
                <c:pt idx="4577">
                  <c:v>0.89046000000000003</c:v>
                </c:pt>
                <c:pt idx="4578">
                  <c:v>0.89252600000000004</c:v>
                </c:pt>
                <c:pt idx="4579">
                  <c:v>0.89379299999999995</c:v>
                </c:pt>
                <c:pt idx="4580">
                  <c:v>0.89400100000000005</c:v>
                </c:pt>
                <c:pt idx="4581">
                  <c:v>0.89386500000000002</c:v>
                </c:pt>
                <c:pt idx="4582">
                  <c:v>0.89468499999999995</c:v>
                </c:pt>
                <c:pt idx="4583">
                  <c:v>0.89659800000000001</c:v>
                </c:pt>
                <c:pt idx="4584">
                  <c:v>0.89902000000000004</c:v>
                </c:pt>
                <c:pt idx="4585">
                  <c:v>0.90177099999999999</c:v>
                </c:pt>
                <c:pt idx="4586">
                  <c:v>0.90410500000000005</c:v>
                </c:pt>
                <c:pt idx="4587">
                  <c:v>0.90452600000000005</c:v>
                </c:pt>
                <c:pt idx="4588">
                  <c:v>0.90191600000000005</c:v>
                </c:pt>
                <c:pt idx="4589">
                  <c:v>0.89651099999999995</c:v>
                </c:pt>
                <c:pt idx="4590">
                  <c:v>0.89004799999999995</c:v>
                </c:pt>
                <c:pt idx="4591">
                  <c:v>0.88399099999999997</c:v>
                </c:pt>
                <c:pt idx="4592">
                  <c:v>0.87795299999999998</c:v>
                </c:pt>
                <c:pt idx="4593">
                  <c:v>0.87099899999999997</c:v>
                </c:pt>
                <c:pt idx="4594">
                  <c:v>0.86349699999999996</c:v>
                </c:pt>
                <c:pt idx="4595">
                  <c:v>0.85689199999999999</c:v>
                </c:pt>
                <c:pt idx="4596">
                  <c:v>0.85244399999999998</c:v>
                </c:pt>
                <c:pt idx="4597">
                  <c:v>0.85048400000000002</c:v>
                </c:pt>
                <c:pt idx="4598">
                  <c:v>0.85068299999999997</c:v>
                </c:pt>
                <c:pt idx="4599">
                  <c:v>0.85263900000000004</c:v>
                </c:pt>
                <c:pt idx="4600">
                  <c:v>0.85609900000000005</c:v>
                </c:pt>
                <c:pt idx="4601">
                  <c:v>0.86107699999999998</c:v>
                </c:pt>
                <c:pt idx="4602">
                  <c:v>0.867618</c:v>
                </c:pt>
                <c:pt idx="4603">
                  <c:v>0.87563000000000002</c:v>
                </c:pt>
                <c:pt idx="4604">
                  <c:v>0.88462600000000002</c:v>
                </c:pt>
                <c:pt idx="4605">
                  <c:v>0.89312199999999997</c:v>
                </c:pt>
                <c:pt idx="4606">
                  <c:v>0.89964299999999997</c:v>
                </c:pt>
                <c:pt idx="4607">
                  <c:v>0.90383000000000002</c:v>
                </c:pt>
                <c:pt idx="4608">
                  <c:v>0.90549999999999997</c:v>
                </c:pt>
                <c:pt idx="4609">
                  <c:v>0.90470499999999998</c:v>
                </c:pt>
                <c:pt idx="4610">
                  <c:v>0.90289799999999998</c:v>
                </c:pt>
                <c:pt idx="4611">
                  <c:v>0.90203699999999998</c:v>
                </c:pt>
                <c:pt idx="4612">
                  <c:v>0.90329000000000004</c:v>
                </c:pt>
                <c:pt idx="4613">
                  <c:v>0.90694900000000001</c:v>
                </c:pt>
                <c:pt idx="4614">
                  <c:v>0.91214399999999995</c:v>
                </c:pt>
                <c:pt idx="4615">
                  <c:v>0.91785600000000001</c:v>
                </c:pt>
                <c:pt idx="4616">
                  <c:v>0.92439400000000005</c:v>
                </c:pt>
                <c:pt idx="4617">
                  <c:v>0.93234399999999995</c:v>
                </c:pt>
                <c:pt idx="4618">
                  <c:v>0.94142999999999999</c:v>
                </c:pt>
                <c:pt idx="4619">
                  <c:v>0.95096499999999995</c:v>
                </c:pt>
                <c:pt idx="4620">
                  <c:v>0.96034200000000003</c:v>
                </c:pt>
                <c:pt idx="4621">
                  <c:v>0.969024</c:v>
                </c:pt>
                <c:pt idx="4622">
                  <c:v>0.97637799999999997</c:v>
                </c:pt>
                <c:pt idx="4623">
                  <c:v>0.98207100000000003</c:v>
                </c:pt>
                <c:pt idx="4624">
                  <c:v>0.98637200000000003</c:v>
                </c:pt>
                <c:pt idx="4625">
                  <c:v>0.98991399999999996</c:v>
                </c:pt>
                <c:pt idx="4626">
                  <c:v>0.99292400000000003</c:v>
                </c:pt>
                <c:pt idx="4627">
                  <c:v>0.99441999999999997</c:v>
                </c:pt>
                <c:pt idx="4628">
                  <c:v>0.99302000000000001</c:v>
                </c:pt>
                <c:pt idx="4629">
                  <c:v>0.988568</c:v>
                </c:pt>
                <c:pt idx="4630">
                  <c:v>0.98269899999999999</c:v>
                </c:pt>
                <c:pt idx="4631">
                  <c:v>0.97780699999999998</c:v>
                </c:pt>
                <c:pt idx="4632">
                  <c:v>0.97550800000000004</c:v>
                </c:pt>
                <c:pt idx="4633">
                  <c:v>0.97616800000000004</c:v>
                </c:pt>
                <c:pt idx="4634">
                  <c:v>0.97917799999999999</c:v>
                </c:pt>
                <c:pt idx="4635">
                  <c:v>0.98349299999999995</c:v>
                </c:pt>
                <c:pt idx="4636">
                  <c:v>0.98811099999999996</c:v>
                </c:pt>
                <c:pt idx="4637">
                  <c:v>0.99226999999999999</c:v>
                </c:pt>
                <c:pt idx="4638">
                  <c:v>0.99583699999999997</c:v>
                </c:pt>
                <c:pt idx="4639">
                  <c:v>0.99912400000000001</c:v>
                </c:pt>
                <c:pt idx="4640">
                  <c:v>1.001949</c:v>
                </c:pt>
                <c:pt idx="4641">
                  <c:v>1.003565</c:v>
                </c:pt>
                <c:pt idx="4642">
                  <c:v>1.0036039999999999</c:v>
                </c:pt>
                <c:pt idx="4643">
                  <c:v>1.0024120000000001</c:v>
                </c:pt>
                <c:pt idx="4644">
                  <c:v>1.000956</c:v>
                </c:pt>
                <c:pt idx="4645">
                  <c:v>1.0005999999999999</c:v>
                </c:pt>
                <c:pt idx="4646">
                  <c:v>1.0024329999999999</c:v>
                </c:pt>
                <c:pt idx="4647">
                  <c:v>1.006915</c:v>
                </c:pt>
                <c:pt idx="4648">
                  <c:v>1.0136019999999999</c:v>
                </c:pt>
                <c:pt idx="4649">
                  <c:v>1.021506</c:v>
                </c:pt>
                <c:pt idx="4650">
                  <c:v>1.0299020000000001</c:v>
                </c:pt>
                <c:pt idx="4651">
                  <c:v>1.0383439999999999</c:v>
                </c:pt>
                <c:pt idx="4652">
                  <c:v>1.0463450000000001</c:v>
                </c:pt>
                <c:pt idx="4653">
                  <c:v>1.0532570000000001</c:v>
                </c:pt>
                <c:pt idx="4654">
                  <c:v>1.0586979999999999</c:v>
                </c:pt>
                <c:pt idx="4655">
                  <c:v>1.062791</c:v>
                </c:pt>
                <c:pt idx="4656">
                  <c:v>1.065688</c:v>
                </c:pt>
                <c:pt idx="4657">
                  <c:v>1.067156</c:v>
                </c:pt>
                <c:pt idx="4658">
                  <c:v>1.067231</c:v>
                </c:pt>
                <c:pt idx="4659">
                  <c:v>1.0671900000000001</c:v>
                </c:pt>
                <c:pt idx="4660">
                  <c:v>1.068665</c:v>
                </c:pt>
                <c:pt idx="4661">
                  <c:v>1.0722590000000001</c:v>
                </c:pt>
                <c:pt idx="4662">
                  <c:v>1.0774680000000001</c:v>
                </c:pt>
                <c:pt idx="4663">
                  <c:v>1.083434</c:v>
                </c:pt>
                <c:pt idx="4664">
                  <c:v>1.08961</c:v>
                </c:pt>
                <c:pt idx="4665">
                  <c:v>1.095526</c:v>
                </c:pt>
                <c:pt idx="4666">
                  <c:v>1.1007370000000001</c:v>
                </c:pt>
                <c:pt idx="4667">
                  <c:v>1.1055489999999999</c:v>
                </c:pt>
                <c:pt idx="4668">
                  <c:v>1.1104890000000001</c:v>
                </c:pt>
                <c:pt idx="4669">
                  <c:v>1.11507</c:v>
                </c:pt>
                <c:pt idx="4670">
                  <c:v>1.11819</c:v>
                </c:pt>
                <c:pt idx="4671">
                  <c:v>1.1189020000000001</c:v>
                </c:pt>
                <c:pt idx="4672">
                  <c:v>1.1166469999999999</c:v>
                </c:pt>
                <c:pt idx="4673">
                  <c:v>1.111942</c:v>
                </c:pt>
                <c:pt idx="4674">
                  <c:v>1.106158</c:v>
                </c:pt>
                <c:pt idx="4675">
                  <c:v>1.0998110000000001</c:v>
                </c:pt>
                <c:pt idx="4676">
                  <c:v>1.0927009999999999</c:v>
                </c:pt>
                <c:pt idx="4677">
                  <c:v>1.0855379999999999</c:v>
                </c:pt>
                <c:pt idx="4678">
                  <c:v>1.0793079999999999</c:v>
                </c:pt>
                <c:pt idx="4679">
                  <c:v>1.0748340000000001</c:v>
                </c:pt>
                <c:pt idx="4680">
                  <c:v>1.0734440000000001</c:v>
                </c:pt>
                <c:pt idx="4681">
                  <c:v>1.0753600000000001</c:v>
                </c:pt>
                <c:pt idx="4682">
                  <c:v>1.079088</c:v>
                </c:pt>
                <c:pt idx="4683">
                  <c:v>1.083378</c:v>
                </c:pt>
                <c:pt idx="4684">
                  <c:v>1.087871</c:v>
                </c:pt>
                <c:pt idx="4685">
                  <c:v>1.092733</c:v>
                </c:pt>
                <c:pt idx="4686">
                  <c:v>1.0981860000000001</c:v>
                </c:pt>
                <c:pt idx="4687">
                  <c:v>1.1039019999999999</c:v>
                </c:pt>
                <c:pt idx="4688">
                  <c:v>1.1089580000000001</c:v>
                </c:pt>
                <c:pt idx="4689">
                  <c:v>1.1122879999999999</c:v>
                </c:pt>
                <c:pt idx="4690">
                  <c:v>1.1136440000000001</c:v>
                </c:pt>
                <c:pt idx="4691">
                  <c:v>1.1135219999999999</c:v>
                </c:pt>
                <c:pt idx="4692">
                  <c:v>1.111775</c:v>
                </c:pt>
                <c:pt idx="4693">
                  <c:v>1.107912</c:v>
                </c:pt>
                <c:pt idx="4694">
                  <c:v>1.1024879999999999</c:v>
                </c:pt>
                <c:pt idx="4695">
                  <c:v>1.0967309999999999</c:v>
                </c:pt>
                <c:pt idx="4696">
                  <c:v>1.0915680000000001</c:v>
                </c:pt>
                <c:pt idx="4697">
                  <c:v>1.0876570000000001</c:v>
                </c:pt>
                <c:pt idx="4698">
                  <c:v>1.085521</c:v>
                </c:pt>
                <c:pt idx="4699">
                  <c:v>1.085315</c:v>
                </c:pt>
                <c:pt idx="4700">
                  <c:v>1.086795</c:v>
                </c:pt>
                <c:pt idx="4701">
                  <c:v>1.0896380000000001</c:v>
                </c:pt>
                <c:pt idx="4702">
                  <c:v>1.0934060000000001</c:v>
                </c:pt>
                <c:pt idx="4703">
                  <c:v>1.097793</c:v>
                </c:pt>
                <c:pt idx="4704">
                  <c:v>1.1028469999999999</c:v>
                </c:pt>
                <c:pt idx="4705">
                  <c:v>1.108109</c:v>
                </c:pt>
                <c:pt idx="4706">
                  <c:v>1.1125020000000001</c:v>
                </c:pt>
                <c:pt idx="4707">
                  <c:v>1.115307</c:v>
                </c:pt>
                <c:pt idx="4708">
                  <c:v>1.1162829999999999</c:v>
                </c:pt>
                <c:pt idx="4709">
                  <c:v>1.115021</c:v>
                </c:pt>
                <c:pt idx="4710">
                  <c:v>1.1110390000000001</c:v>
                </c:pt>
                <c:pt idx="4711">
                  <c:v>1.1042270000000001</c:v>
                </c:pt>
                <c:pt idx="4712">
                  <c:v>1.094848</c:v>
                </c:pt>
                <c:pt idx="4713">
                  <c:v>1.0835699999999999</c:v>
                </c:pt>
                <c:pt idx="4714">
                  <c:v>1.071366</c:v>
                </c:pt>
                <c:pt idx="4715">
                  <c:v>1.0593939999999999</c:v>
                </c:pt>
                <c:pt idx="4716">
                  <c:v>1.048621</c:v>
                </c:pt>
                <c:pt idx="4717">
                  <c:v>1.0392699999999999</c:v>
                </c:pt>
                <c:pt idx="4718">
                  <c:v>1.031782</c:v>
                </c:pt>
                <c:pt idx="4719">
                  <c:v>1.027328</c:v>
                </c:pt>
                <c:pt idx="4720">
                  <c:v>1.0259180000000001</c:v>
                </c:pt>
                <c:pt idx="4721">
                  <c:v>1.0260119999999999</c:v>
                </c:pt>
                <c:pt idx="4722">
                  <c:v>1.0264009999999999</c:v>
                </c:pt>
                <c:pt idx="4723">
                  <c:v>1.0267980000000001</c:v>
                </c:pt>
                <c:pt idx="4724">
                  <c:v>1.027177</c:v>
                </c:pt>
                <c:pt idx="4725">
                  <c:v>1.027064</c:v>
                </c:pt>
                <c:pt idx="4726">
                  <c:v>1.0252650000000001</c:v>
                </c:pt>
                <c:pt idx="4727">
                  <c:v>1.021029</c:v>
                </c:pt>
                <c:pt idx="4728">
                  <c:v>1.0149809999999999</c:v>
                </c:pt>
                <c:pt idx="4729">
                  <c:v>1.008327</c:v>
                </c:pt>
                <c:pt idx="4730">
                  <c:v>1.0019800000000001</c:v>
                </c:pt>
                <c:pt idx="4731">
                  <c:v>0.99634900000000004</c:v>
                </c:pt>
                <c:pt idx="4732">
                  <c:v>0.99123799999999995</c:v>
                </c:pt>
                <c:pt idx="4733">
                  <c:v>0.98631100000000005</c:v>
                </c:pt>
                <c:pt idx="4734">
                  <c:v>0.98155700000000001</c:v>
                </c:pt>
                <c:pt idx="4735">
                  <c:v>0.97731100000000004</c:v>
                </c:pt>
                <c:pt idx="4736">
                  <c:v>0.97437399999999996</c:v>
                </c:pt>
                <c:pt idx="4737">
                  <c:v>0.97356200000000004</c:v>
                </c:pt>
                <c:pt idx="4738">
                  <c:v>0.97505900000000001</c:v>
                </c:pt>
                <c:pt idx="4739">
                  <c:v>0.978356</c:v>
                </c:pt>
                <c:pt idx="4740">
                  <c:v>0.98242399999999996</c:v>
                </c:pt>
                <c:pt idx="4741">
                  <c:v>0.98664600000000002</c:v>
                </c:pt>
                <c:pt idx="4742">
                  <c:v>0.99124400000000001</c:v>
                </c:pt>
                <c:pt idx="4743">
                  <c:v>0.99621199999999999</c:v>
                </c:pt>
                <c:pt idx="4744">
                  <c:v>1.000653</c:v>
                </c:pt>
                <c:pt idx="4745">
                  <c:v>1.0036890000000001</c:v>
                </c:pt>
                <c:pt idx="4746">
                  <c:v>1.005395</c:v>
                </c:pt>
                <c:pt idx="4747">
                  <c:v>1.0059279999999999</c:v>
                </c:pt>
                <c:pt idx="4748">
                  <c:v>1.0047999999999999</c:v>
                </c:pt>
                <c:pt idx="4749">
                  <c:v>1.0017430000000001</c:v>
                </c:pt>
                <c:pt idx="4750">
                  <c:v>0.996977</c:v>
                </c:pt>
                <c:pt idx="4751">
                  <c:v>0.99030200000000002</c:v>
                </c:pt>
                <c:pt idx="4752">
                  <c:v>0.98119100000000004</c:v>
                </c:pt>
                <c:pt idx="4753">
                  <c:v>0.97002600000000005</c:v>
                </c:pt>
                <c:pt idx="4754">
                  <c:v>0.95810200000000001</c:v>
                </c:pt>
                <c:pt idx="4755">
                  <c:v>0.946936</c:v>
                </c:pt>
                <c:pt idx="4756">
                  <c:v>0.93805700000000003</c:v>
                </c:pt>
                <c:pt idx="4757">
                  <c:v>0.93210800000000005</c:v>
                </c:pt>
                <c:pt idx="4758">
                  <c:v>0.92840500000000004</c:v>
                </c:pt>
                <c:pt idx="4759">
                  <c:v>0.92612499999999998</c:v>
                </c:pt>
                <c:pt idx="4760">
                  <c:v>0.92474699999999999</c:v>
                </c:pt>
                <c:pt idx="4761">
                  <c:v>0.92366800000000004</c:v>
                </c:pt>
                <c:pt idx="4762">
                  <c:v>0.92235800000000001</c:v>
                </c:pt>
                <c:pt idx="4763">
                  <c:v>0.92015000000000002</c:v>
                </c:pt>
                <c:pt idx="4764">
                  <c:v>0.91620199999999996</c:v>
                </c:pt>
                <c:pt idx="4765">
                  <c:v>0.91040900000000002</c:v>
                </c:pt>
                <c:pt idx="4766">
                  <c:v>0.90385599999999999</c:v>
                </c:pt>
                <c:pt idx="4767">
                  <c:v>0.897644</c:v>
                </c:pt>
                <c:pt idx="4768">
                  <c:v>0.89220999999999995</c:v>
                </c:pt>
                <c:pt idx="4769">
                  <c:v>0.88786100000000001</c:v>
                </c:pt>
                <c:pt idx="4770">
                  <c:v>0.88467200000000001</c:v>
                </c:pt>
                <c:pt idx="4771">
                  <c:v>0.88271100000000002</c:v>
                </c:pt>
                <c:pt idx="4772">
                  <c:v>0.88244699999999998</c:v>
                </c:pt>
                <c:pt idx="4773">
                  <c:v>0.88442600000000005</c:v>
                </c:pt>
                <c:pt idx="4774">
                  <c:v>0.88875199999999999</c:v>
                </c:pt>
                <c:pt idx="4775">
                  <c:v>0.89446899999999996</c:v>
                </c:pt>
                <c:pt idx="4776">
                  <c:v>0.89947699999999997</c:v>
                </c:pt>
                <c:pt idx="4777">
                  <c:v>0.90178700000000001</c:v>
                </c:pt>
                <c:pt idx="4778">
                  <c:v>0.901231</c:v>
                </c:pt>
                <c:pt idx="4779">
                  <c:v>0.89914099999999997</c:v>
                </c:pt>
                <c:pt idx="4780">
                  <c:v>0.89640299999999995</c:v>
                </c:pt>
                <c:pt idx="4781">
                  <c:v>0.89282300000000003</c:v>
                </c:pt>
                <c:pt idx="4782">
                  <c:v>0.88849199999999995</c:v>
                </c:pt>
                <c:pt idx="4783">
                  <c:v>0.88431700000000002</c:v>
                </c:pt>
                <c:pt idx="4784">
                  <c:v>0.88092899999999996</c:v>
                </c:pt>
                <c:pt idx="4785">
                  <c:v>0.87886900000000001</c:v>
                </c:pt>
                <c:pt idx="4786">
                  <c:v>0.87941999999999998</c:v>
                </c:pt>
                <c:pt idx="4787">
                  <c:v>0.88341099999999995</c:v>
                </c:pt>
                <c:pt idx="4788">
                  <c:v>0.88965099999999997</c:v>
                </c:pt>
                <c:pt idx="4789">
                  <c:v>0.89599499999999999</c:v>
                </c:pt>
                <c:pt idx="4790">
                  <c:v>0.90137900000000004</c:v>
                </c:pt>
                <c:pt idx="4791">
                  <c:v>0.90592499999999998</c:v>
                </c:pt>
                <c:pt idx="4792">
                  <c:v>0.91001399999999999</c:v>
                </c:pt>
                <c:pt idx="4793">
                  <c:v>0.91339099999999995</c:v>
                </c:pt>
                <c:pt idx="4794">
                  <c:v>0.91470799999999997</c:v>
                </c:pt>
                <c:pt idx="4795">
                  <c:v>0.91268400000000005</c:v>
                </c:pt>
                <c:pt idx="4796">
                  <c:v>0.90748099999999998</c:v>
                </c:pt>
                <c:pt idx="4797">
                  <c:v>0.90048600000000001</c:v>
                </c:pt>
                <c:pt idx="4798">
                  <c:v>0.89309700000000003</c:v>
                </c:pt>
                <c:pt idx="4799">
                  <c:v>0.88600199999999996</c:v>
                </c:pt>
                <c:pt idx="4800">
                  <c:v>0.87943899999999997</c:v>
                </c:pt>
                <c:pt idx="4801">
                  <c:v>0.87383699999999997</c:v>
                </c:pt>
                <c:pt idx="4802">
                  <c:v>0.87024900000000005</c:v>
                </c:pt>
                <c:pt idx="4803">
                  <c:v>0.86945899999999998</c:v>
                </c:pt>
                <c:pt idx="4804">
                  <c:v>0.87088100000000002</c:v>
                </c:pt>
                <c:pt idx="4805">
                  <c:v>0.87321400000000005</c:v>
                </c:pt>
                <c:pt idx="4806">
                  <c:v>0.87568599999999996</c:v>
                </c:pt>
                <c:pt idx="4807">
                  <c:v>0.878274</c:v>
                </c:pt>
                <c:pt idx="4808">
                  <c:v>0.88089399999999995</c:v>
                </c:pt>
                <c:pt idx="4809">
                  <c:v>0.88293999999999995</c:v>
                </c:pt>
                <c:pt idx="4810">
                  <c:v>0.88373999999999997</c:v>
                </c:pt>
                <c:pt idx="4811">
                  <c:v>0.88320399999999999</c:v>
                </c:pt>
                <c:pt idx="4812">
                  <c:v>0.882162</c:v>
                </c:pt>
                <c:pt idx="4813">
                  <c:v>0.88172099999999998</c:v>
                </c:pt>
                <c:pt idx="4814">
                  <c:v>0.88254699999999997</c:v>
                </c:pt>
                <c:pt idx="4815">
                  <c:v>0.88493999999999995</c:v>
                </c:pt>
                <c:pt idx="4816">
                  <c:v>0.88913399999999998</c:v>
                </c:pt>
                <c:pt idx="4817">
                  <c:v>0.89537800000000001</c:v>
                </c:pt>
                <c:pt idx="4818">
                  <c:v>0.90367299999999995</c:v>
                </c:pt>
                <c:pt idx="4819">
                  <c:v>0.91324700000000003</c:v>
                </c:pt>
                <c:pt idx="4820">
                  <c:v>0.922566</c:v>
                </c:pt>
                <c:pt idx="4821">
                  <c:v>0.93052000000000001</c:v>
                </c:pt>
                <c:pt idx="4822">
                  <c:v>0.93687600000000004</c:v>
                </c:pt>
                <c:pt idx="4823">
                  <c:v>0.94158699999999995</c:v>
                </c:pt>
                <c:pt idx="4824">
                  <c:v>0.94480799999999998</c:v>
                </c:pt>
                <c:pt idx="4825">
                  <c:v>0.94708999999999999</c:v>
                </c:pt>
                <c:pt idx="4826">
                  <c:v>0.94889000000000001</c:v>
                </c:pt>
                <c:pt idx="4827">
                  <c:v>0.95087999999999995</c:v>
                </c:pt>
                <c:pt idx="4828">
                  <c:v>0.95434099999999999</c:v>
                </c:pt>
                <c:pt idx="4829">
                  <c:v>0.95963100000000001</c:v>
                </c:pt>
                <c:pt idx="4830">
                  <c:v>0.96595799999999998</c:v>
                </c:pt>
                <c:pt idx="4831">
                  <c:v>0.97311099999999995</c:v>
                </c:pt>
                <c:pt idx="4832">
                  <c:v>0.98121700000000001</c:v>
                </c:pt>
                <c:pt idx="4833">
                  <c:v>0.98957499999999998</c:v>
                </c:pt>
                <c:pt idx="4834">
                  <c:v>0.99721199999999999</c:v>
                </c:pt>
                <c:pt idx="4835">
                  <c:v>1.003382</c:v>
                </c:pt>
                <c:pt idx="4836">
                  <c:v>1.007161</c:v>
                </c:pt>
                <c:pt idx="4837">
                  <c:v>1.008354</c:v>
                </c:pt>
                <c:pt idx="4838">
                  <c:v>1.00787</c:v>
                </c:pt>
                <c:pt idx="4839">
                  <c:v>1.0060389999999999</c:v>
                </c:pt>
                <c:pt idx="4840">
                  <c:v>1.0023249999999999</c:v>
                </c:pt>
                <c:pt idx="4841">
                  <c:v>0.99682400000000004</c:v>
                </c:pt>
                <c:pt idx="4842">
                  <c:v>0.99072000000000005</c:v>
                </c:pt>
                <c:pt idx="4843">
                  <c:v>0.98540700000000003</c:v>
                </c:pt>
                <c:pt idx="4844">
                  <c:v>0.98179099999999997</c:v>
                </c:pt>
                <c:pt idx="4845">
                  <c:v>0.98002</c:v>
                </c:pt>
                <c:pt idx="4846">
                  <c:v>0.97965100000000005</c:v>
                </c:pt>
                <c:pt idx="4847">
                  <c:v>0.980823</c:v>
                </c:pt>
                <c:pt idx="4848">
                  <c:v>0.98472199999999999</c:v>
                </c:pt>
                <c:pt idx="4849">
                  <c:v>0.99209700000000001</c:v>
                </c:pt>
                <c:pt idx="4850">
                  <c:v>1.002151</c:v>
                </c:pt>
                <c:pt idx="4851">
                  <c:v>1.0129109999999999</c:v>
                </c:pt>
                <c:pt idx="4852">
                  <c:v>1.022524</c:v>
                </c:pt>
                <c:pt idx="4853">
                  <c:v>1.030073</c:v>
                </c:pt>
                <c:pt idx="4854">
                  <c:v>1.0351189999999999</c:v>
                </c:pt>
                <c:pt idx="4855">
                  <c:v>1.0375319999999999</c:v>
                </c:pt>
                <c:pt idx="4856">
                  <c:v>1.0377110000000001</c:v>
                </c:pt>
                <c:pt idx="4857">
                  <c:v>1.0366899999999999</c:v>
                </c:pt>
                <c:pt idx="4858">
                  <c:v>1.035601</c:v>
                </c:pt>
                <c:pt idx="4859">
                  <c:v>1.034956</c:v>
                </c:pt>
                <c:pt idx="4860">
                  <c:v>1.0352410000000001</c:v>
                </c:pt>
                <c:pt idx="4861">
                  <c:v>1.0369550000000001</c:v>
                </c:pt>
                <c:pt idx="4862">
                  <c:v>1.0401359999999999</c:v>
                </c:pt>
                <c:pt idx="4863">
                  <c:v>1.0450010000000001</c:v>
                </c:pt>
                <c:pt idx="4864">
                  <c:v>1.0519590000000001</c:v>
                </c:pt>
                <c:pt idx="4865">
                  <c:v>1.0607120000000001</c:v>
                </c:pt>
                <c:pt idx="4866">
                  <c:v>1.0701909999999999</c:v>
                </c:pt>
                <c:pt idx="4867">
                  <c:v>1.0791539999999999</c:v>
                </c:pt>
                <c:pt idx="4868">
                  <c:v>1.086957</c:v>
                </c:pt>
                <c:pt idx="4869">
                  <c:v>1.0937889999999999</c:v>
                </c:pt>
                <c:pt idx="4870">
                  <c:v>1.0997319999999999</c:v>
                </c:pt>
                <c:pt idx="4871">
                  <c:v>1.1043499999999999</c:v>
                </c:pt>
                <c:pt idx="4872">
                  <c:v>1.1075029999999999</c:v>
                </c:pt>
                <c:pt idx="4873">
                  <c:v>1.1093029999999999</c:v>
                </c:pt>
                <c:pt idx="4874">
                  <c:v>1.1093839999999999</c:v>
                </c:pt>
                <c:pt idx="4875">
                  <c:v>1.1076060000000001</c:v>
                </c:pt>
                <c:pt idx="4876">
                  <c:v>1.1047149999999999</c:v>
                </c:pt>
                <c:pt idx="4877">
                  <c:v>1.1015349999999999</c:v>
                </c:pt>
                <c:pt idx="4878">
                  <c:v>1.0984780000000001</c:v>
                </c:pt>
                <c:pt idx="4879">
                  <c:v>1.0954280000000001</c:v>
                </c:pt>
                <c:pt idx="4880">
                  <c:v>1.0920719999999999</c:v>
                </c:pt>
                <c:pt idx="4881">
                  <c:v>1.0889740000000001</c:v>
                </c:pt>
                <c:pt idx="4882">
                  <c:v>1.0872569999999999</c:v>
                </c:pt>
                <c:pt idx="4883">
                  <c:v>1.086986</c:v>
                </c:pt>
                <c:pt idx="4884">
                  <c:v>1.0874429999999999</c:v>
                </c:pt>
                <c:pt idx="4885">
                  <c:v>1.088587</c:v>
                </c:pt>
                <c:pt idx="4886">
                  <c:v>1.0905199999999999</c:v>
                </c:pt>
                <c:pt idx="4887">
                  <c:v>1.09222</c:v>
                </c:pt>
                <c:pt idx="4888">
                  <c:v>1.092015</c:v>
                </c:pt>
                <c:pt idx="4889">
                  <c:v>1.0894090000000001</c:v>
                </c:pt>
                <c:pt idx="4890">
                  <c:v>1.0855669999999999</c:v>
                </c:pt>
                <c:pt idx="4891">
                  <c:v>1.081464</c:v>
                </c:pt>
                <c:pt idx="4892">
                  <c:v>1.0770869999999999</c:v>
                </c:pt>
                <c:pt idx="4893">
                  <c:v>1.0726260000000001</c:v>
                </c:pt>
                <c:pt idx="4894">
                  <c:v>1.0690649999999999</c:v>
                </c:pt>
                <c:pt idx="4895">
                  <c:v>1.0676349999999999</c:v>
                </c:pt>
                <c:pt idx="4896">
                  <c:v>1.068597</c:v>
                </c:pt>
                <c:pt idx="4897">
                  <c:v>1.070948</c:v>
                </c:pt>
                <c:pt idx="4898">
                  <c:v>1.0739190000000001</c:v>
                </c:pt>
                <c:pt idx="4899">
                  <c:v>1.0776380000000001</c:v>
                </c:pt>
                <c:pt idx="4900">
                  <c:v>1.082195</c:v>
                </c:pt>
                <c:pt idx="4901">
                  <c:v>1.08748</c:v>
                </c:pt>
                <c:pt idx="4902">
                  <c:v>1.093394</c:v>
                </c:pt>
                <c:pt idx="4903">
                  <c:v>1.0994679999999999</c:v>
                </c:pt>
                <c:pt idx="4904">
                  <c:v>1.104924</c:v>
                </c:pt>
                <c:pt idx="4905">
                  <c:v>1.1089530000000001</c:v>
                </c:pt>
                <c:pt idx="4906">
                  <c:v>1.1107750000000001</c:v>
                </c:pt>
                <c:pt idx="4907">
                  <c:v>1.1100719999999999</c:v>
                </c:pt>
                <c:pt idx="4908">
                  <c:v>1.1070580000000001</c:v>
                </c:pt>
                <c:pt idx="4909">
                  <c:v>1.1022989999999999</c:v>
                </c:pt>
                <c:pt idx="4910">
                  <c:v>1.0972109999999999</c:v>
                </c:pt>
                <c:pt idx="4911">
                  <c:v>1.0929800000000001</c:v>
                </c:pt>
                <c:pt idx="4912">
                  <c:v>1.0897269999999999</c:v>
                </c:pt>
                <c:pt idx="4913">
                  <c:v>1.0879529999999999</c:v>
                </c:pt>
                <c:pt idx="4914">
                  <c:v>1.0880559999999999</c:v>
                </c:pt>
                <c:pt idx="4915">
                  <c:v>1.089232</c:v>
                </c:pt>
                <c:pt idx="4916">
                  <c:v>1.0904400000000001</c:v>
                </c:pt>
                <c:pt idx="4917">
                  <c:v>1.0908409999999999</c:v>
                </c:pt>
                <c:pt idx="4918">
                  <c:v>1.0900069999999999</c:v>
                </c:pt>
                <c:pt idx="4919">
                  <c:v>1.0884860000000001</c:v>
                </c:pt>
                <c:pt idx="4920">
                  <c:v>1.086792</c:v>
                </c:pt>
                <c:pt idx="4921">
                  <c:v>1.0845560000000001</c:v>
                </c:pt>
                <c:pt idx="4922">
                  <c:v>1.0812520000000001</c:v>
                </c:pt>
                <c:pt idx="4923">
                  <c:v>1.076579</c:v>
                </c:pt>
                <c:pt idx="4924">
                  <c:v>1.070603</c:v>
                </c:pt>
                <c:pt idx="4925">
                  <c:v>1.0634870000000001</c:v>
                </c:pt>
                <c:pt idx="4926">
                  <c:v>1.0549310000000001</c:v>
                </c:pt>
                <c:pt idx="4927">
                  <c:v>1.0449930000000001</c:v>
                </c:pt>
                <c:pt idx="4928">
                  <c:v>1.034813</c:v>
                </c:pt>
                <c:pt idx="4929">
                  <c:v>1.0253669999999999</c:v>
                </c:pt>
                <c:pt idx="4930">
                  <c:v>1.0169269999999999</c:v>
                </c:pt>
                <c:pt idx="4931">
                  <c:v>1.010192</c:v>
                </c:pt>
                <c:pt idx="4932">
                  <c:v>1.006041</c:v>
                </c:pt>
                <c:pt idx="4933">
                  <c:v>1.0045310000000001</c:v>
                </c:pt>
                <c:pt idx="4934">
                  <c:v>1.0051680000000001</c:v>
                </c:pt>
                <c:pt idx="4935">
                  <c:v>1.0073829999999999</c:v>
                </c:pt>
                <c:pt idx="4936">
                  <c:v>1.0102979999999999</c:v>
                </c:pt>
                <c:pt idx="4937">
                  <c:v>1.012659</c:v>
                </c:pt>
                <c:pt idx="4938">
                  <c:v>1.013849</c:v>
                </c:pt>
                <c:pt idx="4939">
                  <c:v>1.0139130000000001</c:v>
                </c:pt>
                <c:pt idx="4940">
                  <c:v>1.0124439999999999</c:v>
                </c:pt>
                <c:pt idx="4941">
                  <c:v>1.0087379999999999</c:v>
                </c:pt>
                <c:pt idx="4942">
                  <c:v>1.0026120000000001</c:v>
                </c:pt>
                <c:pt idx="4943">
                  <c:v>0.99517599999999995</c:v>
                </c:pt>
                <c:pt idx="4944">
                  <c:v>0.98850800000000005</c:v>
                </c:pt>
                <c:pt idx="4945">
                  <c:v>0.98400299999999996</c:v>
                </c:pt>
                <c:pt idx="4946">
                  <c:v>0.98194300000000001</c:v>
                </c:pt>
                <c:pt idx="4947">
                  <c:v>0.98227399999999998</c:v>
                </c:pt>
                <c:pt idx="4948">
                  <c:v>0.98466699999999996</c:v>
                </c:pt>
                <c:pt idx="4949">
                  <c:v>0.98848400000000003</c:v>
                </c:pt>
                <c:pt idx="4950">
                  <c:v>0.99283399999999999</c:v>
                </c:pt>
                <c:pt idx="4951">
                  <c:v>0.99621899999999997</c:v>
                </c:pt>
                <c:pt idx="4952">
                  <c:v>0.997394</c:v>
                </c:pt>
                <c:pt idx="4953">
                  <c:v>0.99658400000000003</c:v>
                </c:pt>
                <c:pt idx="4954">
                  <c:v>0.99468599999999996</c:v>
                </c:pt>
                <c:pt idx="4955">
                  <c:v>0.99212</c:v>
                </c:pt>
                <c:pt idx="4956">
                  <c:v>0.98909100000000005</c:v>
                </c:pt>
                <c:pt idx="4957">
                  <c:v>0.98588500000000001</c:v>
                </c:pt>
                <c:pt idx="4958">
                  <c:v>0.982734</c:v>
                </c:pt>
                <c:pt idx="4959">
                  <c:v>0.97958900000000004</c:v>
                </c:pt>
                <c:pt idx="4960">
                  <c:v>0.97625399999999996</c:v>
                </c:pt>
                <c:pt idx="4961">
                  <c:v>0.97301800000000005</c:v>
                </c:pt>
                <c:pt idx="4962">
                  <c:v>0.97019599999999995</c:v>
                </c:pt>
                <c:pt idx="4963">
                  <c:v>0.96743599999999996</c:v>
                </c:pt>
                <c:pt idx="4964">
                  <c:v>0.96396599999999999</c:v>
                </c:pt>
                <c:pt idx="4965">
                  <c:v>0.95877599999999996</c:v>
                </c:pt>
                <c:pt idx="4966">
                  <c:v>0.95145999999999997</c:v>
                </c:pt>
                <c:pt idx="4967">
                  <c:v>0.94279800000000002</c:v>
                </c:pt>
                <c:pt idx="4968">
                  <c:v>0.93365500000000001</c:v>
                </c:pt>
                <c:pt idx="4969">
                  <c:v>0.92412899999999998</c:v>
                </c:pt>
                <c:pt idx="4970">
                  <c:v>0.91446499999999997</c:v>
                </c:pt>
                <c:pt idx="4971">
                  <c:v>0.90566800000000003</c:v>
                </c:pt>
                <c:pt idx="4972">
                  <c:v>0.89862799999999998</c:v>
                </c:pt>
                <c:pt idx="4973">
                  <c:v>0.89357500000000001</c:v>
                </c:pt>
                <c:pt idx="4974">
                  <c:v>0.89013699999999996</c:v>
                </c:pt>
                <c:pt idx="4975">
                  <c:v>0.887768</c:v>
                </c:pt>
                <c:pt idx="4976">
                  <c:v>0.88677300000000003</c:v>
                </c:pt>
                <c:pt idx="4977">
                  <c:v>0.88817500000000005</c:v>
                </c:pt>
                <c:pt idx="4978">
                  <c:v>0.89247100000000001</c:v>
                </c:pt>
                <c:pt idx="4979">
                  <c:v>0.89880499999999997</c:v>
                </c:pt>
                <c:pt idx="4980">
                  <c:v>0.904833</c:v>
                </c:pt>
                <c:pt idx="4981">
                  <c:v>0.90836399999999995</c:v>
                </c:pt>
                <c:pt idx="4982">
                  <c:v>0.90927000000000002</c:v>
                </c:pt>
                <c:pt idx="4983">
                  <c:v>0.90851300000000001</c:v>
                </c:pt>
                <c:pt idx="4984">
                  <c:v>0.90672299999999995</c:v>
                </c:pt>
                <c:pt idx="4985">
                  <c:v>0.904308</c:v>
                </c:pt>
                <c:pt idx="4986">
                  <c:v>0.90144000000000002</c:v>
                </c:pt>
                <c:pt idx="4987">
                  <c:v>0.89820599999999995</c:v>
                </c:pt>
                <c:pt idx="4988">
                  <c:v>0.89502400000000004</c:v>
                </c:pt>
                <c:pt idx="4989">
                  <c:v>0.89234400000000003</c:v>
                </c:pt>
                <c:pt idx="4990">
                  <c:v>0.89043000000000005</c:v>
                </c:pt>
                <c:pt idx="4991">
                  <c:v>0.88925100000000001</c:v>
                </c:pt>
                <c:pt idx="4992">
                  <c:v>0.88873500000000005</c:v>
                </c:pt>
                <c:pt idx="4993">
                  <c:v>0.88956400000000002</c:v>
                </c:pt>
                <c:pt idx="4994">
                  <c:v>0.892459</c:v>
                </c:pt>
                <c:pt idx="4995">
                  <c:v>0.89702499999999996</c:v>
                </c:pt>
                <c:pt idx="4996">
                  <c:v>0.90255600000000002</c:v>
                </c:pt>
                <c:pt idx="4997">
                  <c:v>0.90913200000000005</c:v>
                </c:pt>
                <c:pt idx="4998">
                  <c:v>0.91666700000000001</c:v>
                </c:pt>
                <c:pt idx="4999">
                  <c:v>0.92374000000000001</c:v>
                </c:pt>
                <c:pt idx="5000">
                  <c:v>0.92864400000000002</c:v>
                </c:pt>
                <c:pt idx="5001">
                  <c:v>0.93089200000000005</c:v>
                </c:pt>
                <c:pt idx="5002">
                  <c:v>0.93115700000000001</c:v>
                </c:pt>
                <c:pt idx="5003">
                  <c:v>0.93001500000000004</c:v>
                </c:pt>
                <c:pt idx="5004">
                  <c:v>0.92731200000000003</c:v>
                </c:pt>
                <c:pt idx="5005">
                  <c:v>0.92288099999999995</c:v>
                </c:pt>
                <c:pt idx="5006">
                  <c:v>0.91674699999999998</c:v>
                </c:pt>
                <c:pt idx="5007">
                  <c:v>0.90895000000000004</c:v>
                </c:pt>
                <c:pt idx="5008">
                  <c:v>0.90027299999999999</c:v>
                </c:pt>
                <c:pt idx="5009">
                  <c:v>0.89257500000000001</c:v>
                </c:pt>
                <c:pt idx="5010">
                  <c:v>0.88737999999999995</c:v>
                </c:pt>
                <c:pt idx="5011">
                  <c:v>0.88459299999999996</c:v>
                </c:pt>
                <c:pt idx="5012">
                  <c:v>0.88351000000000002</c:v>
                </c:pt>
                <c:pt idx="5013">
                  <c:v>0.88433200000000001</c:v>
                </c:pt>
                <c:pt idx="5014">
                  <c:v>0.88754500000000003</c:v>
                </c:pt>
                <c:pt idx="5015">
                  <c:v>0.89281900000000003</c:v>
                </c:pt>
                <c:pt idx="5016">
                  <c:v>0.89909600000000001</c:v>
                </c:pt>
                <c:pt idx="5017">
                  <c:v>0.90513399999999999</c:v>
                </c:pt>
                <c:pt idx="5018">
                  <c:v>0.91008199999999995</c:v>
                </c:pt>
                <c:pt idx="5019">
                  <c:v>0.91357900000000003</c:v>
                </c:pt>
                <c:pt idx="5020">
                  <c:v>0.91520000000000001</c:v>
                </c:pt>
                <c:pt idx="5021">
                  <c:v>0.91409399999999996</c:v>
                </c:pt>
                <c:pt idx="5022">
                  <c:v>0.90990000000000004</c:v>
                </c:pt>
                <c:pt idx="5023">
                  <c:v>0.90401399999999998</c:v>
                </c:pt>
                <c:pt idx="5024">
                  <c:v>0.89912400000000003</c:v>
                </c:pt>
                <c:pt idx="5025">
                  <c:v>0.89762699999999995</c:v>
                </c:pt>
                <c:pt idx="5026">
                  <c:v>0.90029700000000001</c:v>
                </c:pt>
                <c:pt idx="5027">
                  <c:v>0.90605400000000003</c:v>
                </c:pt>
                <c:pt idx="5028">
                  <c:v>0.91359900000000005</c:v>
                </c:pt>
                <c:pt idx="5029">
                  <c:v>0.92275499999999999</c:v>
                </c:pt>
                <c:pt idx="5030">
                  <c:v>0.93322300000000002</c:v>
                </c:pt>
                <c:pt idx="5031">
                  <c:v>0.94404299999999997</c:v>
                </c:pt>
                <c:pt idx="5032">
                  <c:v>0.95455299999999998</c:v>
                </c:pt>
                <c:pt idx="5033">
                  <c:v>0.96397699999999997</c:v>
                </c:pt>
                <c:pt idx="5034">
                  <c:v>0.97151299999999996</c:v>
                </c:pt>
                <c:pt idx="5035">
                  <c:v>0.97669300000000003</c:v>
                </c:pt>
                <c:pt idx="5036">
                  <c:v>0.97896499999999997</c:v>
                </c:pt>
                <c:pt idx="5037">
                  <c:v>0.97845099999999996</c:v>
                </c:pt>
                <c:pt idx="5038">
                  <c:v>0.97662199999999999</c:v>
                </c:pt>
                <c:pt idx="5039">
                  <c:v>0.975101</c:v>
                </c:pt>
                <c:pt idx="5040">
                  <c:v>0.97435499999999997</c:v>
                </c:pt>
                <c:pt idx="5041">
                  <c:v>0.97421999999999997</c:v>
                </c:pt>
                <c:pt idx="5042">
                  <c:v>0.974719</c:v>
                </c:pt>
                <c:pt idx="5043">
                  <c:v>0.97586700000000004</c:v>
                </c:pt>
                <c:pt idx="5044">
                  <c:v>0.97770299999999999</c:v>
                </c:pt>
                <c:pt idx="5045">
                  <c:v>0.98020600000000002</c:v>
                </c:pt>
                <c:pt idx="5046">
                  <c:v>0.98311000000000004</c:v>
                </c:pt>
                <c:pt idx="5047">
                  <c:v>0.98623000000000005</c:v>
                </c:pt>
                <c:pt idx="5048">
                  <c:v>0.98926800000000004</c:v>
                </c:pt>
                <c:pt idx="5049">
                  <c:v>0.99147799999999997</c:v>
                </c:pt>
                <c:pt idx="5050">
                  <c:v>0.99221999999999999</c:v>
                </c:pt>
                <c:pt idx="5051">
                  <c:v>0.99193799999999999</c:v>
                </c:pt>
                <c:pt idx="5052">
                  <c:v>0.99148000000000003</c:v>
                </c:pt>
                <c:pt idx="5053">
                  <c:v>0.990645</c:v>
                </c:pt>
                <c:pt idx="5054">
                  <c:v>0.98886799999999997</c:v>
                </c:pt>
                <c:pt idx="5055">
                  <c:v>0.98646400000000001</c:v>
                </c:pt>
                <c:pt idx="5056">
                  <c:v>0.98411099999999996</c:v>
                </c:pt>
                <c:pt idx="5057">
                  <c:v>0.98226199999999997</c:v>
                </c:pt>
                <c:pt idx="5058">
                  <c:v>0.98146500000000003</c:v>
                </c:pt>
                <c:pt idx="5059">
                  <c:v>0.98237399999999997</c:v>
                </c:pt>
                <c:pt idx="5060">
                  <c:v>0.98548400000000003</c:v>
                </c:pt>
                <c:pt idx="5061">
                  <c:v>0.99098200000000003</c:v>
                </c:pt>
                <c:pt idx="5062">
                  <c:v>0.99844299999999997</c:v>
                </c:pt>
                <c:pt idx="5063">
                  <c:v>1.006812</c:v>
                </c:pt>
                <c:pt idx="5064">
                  <c:v>1.0149710000000001</c:v>
                </c:pt>
                <c:pt idx="5065">
                  <c:v>1.0221830000000001</c:v>
                </c:pt>
                <c:pt idx="5066">
                  <c:v>1.0285010000000001</c:v>
                </c:pt>
                <c:pt idx="5067">
                  <c:v>1.0344260000000001</c:v>
                </c:pt>
                <c:pt idx="5068">
                  <c:v>1.0400910000000001</c:v>
                </c:pt>
                <c:pt idx="5069">
                  <c:v>1.045415</c:v>
                </c:pt>
                <c:pt idx="5070">
                  <c:v>1.050138</c:v>
                </c:pt>
                <c:pt idx="5071">
                  <c:v>1.0540879999999999</c:v>
                </c:pt>
                <c:pt idx="5072">
                  <c:v>1.057863</c:v>
                </c:pt>
                <c:pt idx="5073">
                  <c:v>1.0621670000000001</c:v>
                </c:pt>
                <c:pt idx="5074">
                  <c:v>1.0667450000000001</c:v>
                </c:pt>
                <c:pt idx="5075">
                  <c:v>1.0706070000000001</c:v>
                </c:pt>
                <c:pt idx="5076">
                  <c:v>1.0734060000000001</c:v>
                </c:pt>
                <c:pt idx="5077">
                  <c:v>1.075709</c:v>
                </c:pt>
                <c:pt idx="5078">
                  <c:v>1.0775589999999999</c:v>
                </c:pt>
                <c:pt idx="5079">
                  <c:v>1.078703</c:v>
                </c:pt>
                <c:pt idx="5080">
                  <c:v>1.079661</c:v>
                </c:pt>
                <c:pt idx="5081">
                  <c:v>1.081002</c:v>
                </c:pt>
                <c:pt idx="5082">
                  <c:v>1.0829930000000001</c:v>
                </c:pt>
                <c:pt idx="5083">
                  <c:v>1.086028</c:v>
                </c:pt>
                <c:pt idx="5084">
                  <c:v>1.09049</c:v>
                </c:pt>
                <c:pt idx="5085">
                  <c:v>1.096069</c:v>
                </c:pt>
                <c:pt idx="5086">
                  <c:v>1.101656</c:v>
                </c:pt>
                <c:pt idx="5087">
                  <c:v>1.106125</c:v>
                </c:pt>
                <c:pt idx="5088">
                  <c:v>1.1084700000000001</c:v>
                </c:pt>
                <c:pt idx="5089">
                  <c:v>1.1076159999999999</c:v>
                </c:pt>
                <c:pt idx="5090">
                  <c:v>1.102929</c:v>
                </c:pt>
                <c:pt idx="5091">
                  <c:v>1.0948709999999999</c:v>
                </c:pt>
                <c:pt idx="5092">
                  <c:v>1.0848610000000001</c:v>
                </c:pt>
                <c:pt idx="5093">
                  <c:v>1.0746990000000001</c:v>
                </c:pt>
                <c:pt idx="5094">
                  <c:v>1.066041</c:v>
                </c:pt>
                <c:pt idx="5095">
                  <c:v>1.0599019999999999</c:v>
                </c:pt>
                <c:pt idx="5096">
                  <c:v>1.0565659999999999</c:v>
                </c:pt>
                <c:pt idx="5097">
                  <c:v>1.0556950000000001</c:v>
                </c:pt>
                <c:pt idx="5098">
                  <c:v>1.056959</c:v>
                </c:pt>
                <c:pt idx="5099">
                  <c:v>1.0602309999999999</c:v>
                </c:pt>
                <c:pt idx="5100">
                  <c:v>1.06487</c:v>
                </c:pt>
                <c:pt idx="5101">
                  <c:v>1.069672</c:v>
                </c:pt>
                <c:pt idx="5102">
                  <c:v>1.073585</c:v>
                </c:pt>
                <c:pt idx="5103">
                  <c:v>1.0763</c:v>
                </c:pt>
                <c:pt idx="5104">
                  <c:v>1.0780909999999999</c:v>
                </c:pt>
                <c:pt idx="5105">
                  <c:v>1.0793779999999999</c:v>
                </c:pt>
                <c:pt idx="5106">
                  <c:v>1.080252</c:v>
                </c:pt>
                <c:pt idx="5107">
                  <c:v>1.0805400000000001</c:v>
                </c:pt>
                <c:pt idx="5108">
                  <c:v>1.08046</c:v>
                </c:pt>
                <c:pt idx="5109">
                  <c:v>1.0805579999999999</c:v>
                </c:pt>
                <c:pt idx="5110">
                  <c:v>1.0811809999999999</c:v>
                </c:pt>
                <c:pt idx="5111">
                  <c:v>1.082368</c:v>
                </c:pt>
                <c:pt idx="5112">
                  <c:v>1.084017</c:v>
                </c:pt>
                <c:pt idx="5113">
                  <c:v>1.0860700000000001</c:v>
                </c:pt>
                <c:pt idx="5114">
                  <c:v>1.08891</c:v>
                </c:pt>
                <c:pt idx="5115">
                  <c:v>1.0926689999999999</c:v>
                </c:pt>
                <c:pt idx="5116">
                  <c:v>1.096401</c:v>
                </c:pt>
                <c:pt idx="5117">
                  <c:v>1.0995459999999999</c:v>
                </c:pt>
                <c:pt idx="5118">
                  <c:v>1.10242</c:v>
                </c:pt>
                <c:pt idx="5119">
                  <c:v>1.104609</c:v>
                </c:pt>
                <c:pt idx="5120">
                  <c:v>1.1047229999999999</c:v>
                </c:pt>
                <c:pt idx="5121">
                  <c:v>1.1017520000000001</c:v>
                </c:pt>
                <c:pt idx="5122">
                  <c:v>1.096279</c:v>
                </c:pt>
                <c:pt idx="5123">
                  <c:v>1.0898620000000001</c:v>
                </c:pt>
                <c:pt idx="5124">
                  <c:v>1.0834299999999999</c:v>
                </c:pt>
                <c:pt idx="5125">
                  <c:v>1.0774250000000001</c:v>
                </c:pt>
                <c:pt idx="5126">
                  <c:v>1.072497</c:v>
                </c:pt>
                <c:pt idx="5127">
                  <c:v>1.0689580000000001</c:v>
                </c:pt>
                <c:pt idx="5128">
                  <c:v>1.0666230000000001</c:v>
                </c:pt>
                <c:pt idx="5129">
                  <c:v>1.065313</c:v>
                </c:pt>
                <c:pt idx="5130">
                  <c:v>1.06474</c:v>
                </c:pt>
                <c:pt idx="5131">
                  <c:v>1.064087</c:v>
                </c:pt>
                <c:pt idx="5132">
                  <c:v>1.0619749999999999</c:v>
                </c:pt>
                <c:pt idx="5133">
                  <c:v>1.057193</c:v>
                </c:pt>
                <c:pt idx="5134">
                  <c:v>1.049393</c:v>
                </c:pt>
                <c:pt idx="5135">
                  <c:v>1.039363</c:v>
                </c:pt>
                <c:pt idx="5136">
                  <c:v>1.029004</c:v>
                </c:pt>
                <c:pt idx="5137">
                  <c:v>1.0196350000000001</c:v>
                </c:pt>
                <c:pt idx="5138">
                  <c:v>1.011085</c:v>
                </c:pt>
                <c:pt idx="5139">
                  <c:v>1.003296</c:v>
                </c:pt>
                <c:pt idx="5140">
                  <c:v>0.99699499999999996</c:v>
                </c:pt>
                <c:pt idx="5141">
                  <c:v>0.99292999999999998</c:v>
                </c:pt>
                <c:pt idx="5142">
                  <c:v>0.99105699999999997</c:v>
                </c:pt>
                <c:pt idx="5143">
                  <c:v>0.99059299999999995</c:v>
                </c:pt>
                <c:pt idx="5144">
                  <c:v>0.99097100000000005</c:v>
                </c:pt>
                <c:pt idx="5145">
                  <c:v>0.99224699999999999</c:v>
                </c:pt>
                <c:pt idx="5146">
                  <c:v>0.994556</c:v>
                </c:pt>
                <c:pt idx="5147">
                  <c:v>0.99721099999999996</c:v>
                </c:pt>
                <c:pt idx="5148">
                  <c:v>0.99933099999999997</c:v>
                </c:pt>
                <c:pt idx="5149">
                  <c:v>1.0012129999999999</c:v>
                </c:pt>
                <c:pt idx="5150">
                  <c:v>1.003393</c:v>
                </c:pt>
                <c:pt idx="5151">
                  <c:v>1.0051159999999999</c:v>
                </c:pt>
                <c:pt idx="5152">
                  <c:v>1.0055670000000001</c:v>
                </c:pt>
                <c:pt idx="5153">
                  <c:v>1.0053620000000001</c:v>
                </c:pt>
                <c:pt idx="5154">
                  <c:v>1.005001</c:v>
                </c:pt>
                <c:pt idx="5155">
                  <c:v>1.0038180000000001</c:v>
                </c:pt>
                <c:pt idx="5156">
                  <c:v>1.00139</c:v>
                </c:pt>
                <c:pt idx="5157">
                  <c:v>0.99796300000000004</c:v>
                </c:pt>
                <c:pt idx="5158">
                  <c:v>0.99361100000000002</c:v>
                </c:pt>
                <c:pt idx="5159">
                  <c:v>0.988236</c:v>
                </c:pt>
                <c:pt idx="5160">
                  <c:v>0.98243100000000005</c:v>
                </c:pt>
                <c:pt idx="5161">
                  <c:v>0.97760899999999995</c:v>
                </c:pt>
                <c:pt idx="5162">
                  <c:v>0.97510699999999995</c:v>
                </c:pt>
                <c:pt idx="5163">
                  <c:v>0.97541699999999998</c:v>
                </c:pt>
                <c:pt idx="5164">
                  <c:v>0.97768500000000003</c:v>
                </c:pt>
                <c:pt idx="5165">
                  <c:v>0.98029100000000002</c:v>
                </c:pt>
                <c:pt idx="5166">
                  <c:v>0.98219000000000001</c:v>
                </c:pt>
                <c:pt idx="5167">
                  <c:v>0.98318300000000003</c:v>
                </c:pt>
                <c:pt idx="5168">
                  <c:v>0.98343899999999995</c:v>
                </c:pt>
                <c:pt idx="5169">
                  <c:v>0.98314800000000002</c:v>
                </c:pt>
                <c:pt idx="5170">
                  <c:v>0.98204199999999997</c:v>
                </c:pt>
                <c:pt idx="5171">
                  <c:v>0.97944299999999995</c:v>
                </c:pt>
                <c:pt idx="5172">
                  <c:v>0.97509500000000005</c:v>
                </c:pt>
                <c:pt idx="5173">
                  <c:v>0.96935700000000002</c:v>
                </c:pt>
                <c:pt idx="5174">
                  <c:v>0.96265900000000004</c:v>
                </c:pt>
                <c:pt idx="5175">
                  <c:v>0.95529699999999995</c:v>
                </c:pt>
                <c:pt idx="5176">
                  <c:v>0.94721699999999998</c:v>
                </c:pt>
                <c:pt idx="5177">
                  <c:v>0.93799500000000002</c:v>
                </c:pt>
                <c:pt idx="5178">
                  <c:v>0.92769900000000005</c:v>
                </c:pt>
                <c:pt idx="5179">
                  <c:v>0.91712800000000005</c:v>
                </c:pt>
                <c:pt idx="5180">
                  <c:v>0.90720999999999996</c:v>
                </c:pt>
                <c:pt idx="5181">
                  <c:v>0.89924499999999996</c:v>
                </c:pt>
                <c:pt idx="5182">
                  <c:v>0.894648</c:v>
                </c:pt>
                <c:pt idx="5183">
                  <c:v>0.89348000000000005</c:v>
                </c:pt>
                <c:pt idx="5184">
                  <c:v>0.89486299999999996</c:v>
                </c:pt>
                <c:pt idx="5185">
                  <c:v>0.89871900000000005</c:v>
                </c:pt>
                <c:pt idx="5186">
                  <c:v>0.90483599999999997</c:v>
                </c:pt>
                <c:pt idx="5187">
                  <c:v>0.91134199999999999</c:v>
                </c:pt>
                <c:pt idx="5188">
                  <c:v>0.91625400000000001</c:v>
                </c:pt>
                <c:pt idx="5189">
                  <c:v>0.919076</c:v>
                </c:pt>
                <c:pt idx="5190">
                  <c:v>0.91979599999999995</c:v>
                </c:pt>
                <c:pt idx="5191">
                  <c:v>0.91809499999999999</c:v>
                </c:pt>
                <c:pt idx="5192">
                  <c:v>0.91458899999999999</c:v>
                </c:pt>
                <c:pt idx="5193">
                  <c:v>0.910798</c:v>
                </c:pt>
                <c:pt idx="5194">
                  <c:v>0.90763899999999997</c:v>
                </c:pt>
                <c:pt idx="5195">
                  <c:v>0.90567699999999995</c:v>
                </c:pt>
                <c:pt idx="5196">
                  <c:v>0.90588299999999999</c:v>
                </c:pt>
                <c:pt idx="5197">
                  <c:v>0.90909399999999996</c:v>
                </c:pt>
                <c:pt idx="5198">
                  <c:v>0.91495300000000002</c:v>
                </c:pt>
                <c:pt idx="5199">
                  <c:v>0.92170399999999997</c:v>
                </c:pt>
                <c:pt idx="5200">
                  <c:v>0.92746899999999999</c:v>
                </c:pt>
                <c:pt idx="5201">
                  <c:v>0.931589</c:v>
                </c:pt>
                <c:pt idx="5202">
                  <c:v>0.93428100000000003</c:v>
                </c:pt>
                <c:pt idx="5203">
                  <c:v>0.93577900000000003</c:v>
                </c:pt>
                <c:pt idx="5204">
                  <c:v>0.93589900000000004</c:v>
                </c:pt>
                <c:pt idx="5205">
                  <c:v>0.93407700000000005</c:v>
                </c:pt>
                <c:pt idx="5206">
                  <c:v>0.930531</c:v>
                </c:pt>
                <c:pt idx="5207">
                  <c:v>0.92691299999999999</c:v>
                </c:pt>
                <c:pt idx="5208">
                  <c:v>0.92506500000000003</c:v>
                </c:pt>
                <c:pt idx="5209">
                  <c:v>0.92521600000000004</c:v>
                </c:pt>
                <c:pt idx="5210">
                  <c:v>0.92611500000000002</c:v>
                </c:pt>
                <c:pt idx="5211">
                  <c:v>0.92673300000000003</c:v>
                </c:pt>
                <c:pt idx="5212">
                  <c:v>0.92710099999999995</c:v>
                </c:pt>
                <c:pt idx="5213">
                  <c:v>0.92781100000000005</c:v>
                </c:pt>
                <c:pt idx="5214">
                  <c:v>0.92920499999999995</c:v>
                </c:pt>
                <c:pt idx="5215">
                  <c:v>0.93067200000000005</c:v>
                </c:pt>
                <c:pt idx="5216">
                  <c:v>0.930481</c:v>
                </c:pt>
                <c:pt idx="5217">
                  <c:v>0.92741200000000001</c:v>
                </c:pt>
                <c:pt idx="5218">
                  <c:v>0.922458</c:v>
                </c:pt>
                <c:pt idx="5219">
                  <c:v>0.91756800000000005</c:v>
                </c:pt>
                <c:pt idx="5220">
                  <c:v>0.91330599999999995</c:v>
                </c:pt>
                <c:pt idx="5221">
                  <c:v>0.90890499999999996</c:v>
                </c:pt>
                <c:pt idx="5222">
                  <c:v>0.90421300000000004</c:v>
                </c:pt>
                <c:pt idx="5223">
                  <c:v>0.90012400000000004</c:v>
                </c:pt>
                <c:pt idx="5224">
                  <c:v>0.89754599999999995</c:v>
                </c:pt>
                <c:pt idx="5225">
                  <c:v>0.89713600000000004</c:v>
                </c:pt>
                <c:pt idx="5226">
                  <c:v>0.89907599999999999</c:v>
                </c:pt>
                <c:pt idx="5227">
                  <c:v>0.90289299999999995</c:v>
                </c:pt>
                <c:pt idx="5228">
                  <c:v>0.90820800000000002</c:v>
                </c:pt>
                <c:pt idx="5229">
                  <c:v>0.91520299999999999</c:v>
                </c:pt>
                <c:pt idx="5230">
                  <c:v>0.92374400000000001</c:v>
                </c:pt>
                <c:pt idx="5231">
                  <c:v>0.93282100000000001</c:v>
                </c:pt>
                <c:pt idx="5232">
                  <c:v>0.94104200000000005</c:v>
                </c:pt>
                <c:pt idx="5233">
                  <c:v>0.94719100000000001</c:v>
                </c:pt>
                <c:pt idx="5234">
                  <c:v>0.95095300000000005</c:v>
                </c:pt>
                <c:pt idx="5235">
                  <c:v>0.95336399999999999</c:v>
                </c:pt>
                <c:pt idx="5236">
                  <c:v>0.95550000000000002</c:v>
                </c:pt>
                <c:pt idx="5237">
                  <c:v>0.95686300000000002</c:v>
                </c:pt>
                <c:pt idx="5238">
                  <c:v>0.956758</c:v>
                </c:pt>
                <c:pt idx="5239">
                  <c:v>0.95594900000000005</c:v>
                </c:pt>
                <c:pt idx="5240">
                  <c:v>0.95574999999999999</c:v>
                </c:pt>
                <c:pt idx="5241">
                  <c:v>0.95721299999999998</c:v>
                </c:pt>
                <c:pt idx="5242">
                  <c:v>0.960646</c:v>
                </c:pt>
                <c:pt idx="5243">
                  <c:v>0.96561699999999995</c:v>
                </c:pt>
                <c:pt idx="5244">
                  <c:v>0.97204199999999996</c:v>
                </c:pt>
                <c:pt idx="5245">
                  <c:v>0.97984099999999996</c:v>
                </c:pt>
                <c:pt idx="5246">
                  <c:v>0.98804999999999998</c:v>
                </c:pt>
                <c:pt idx="5247">
                  <c:v>0.99575800000000003</c:v>
                </c:pt>
                <c:pt idx="5248">
                  <c:v>1.0027779999999999</c:v>
                </c:pt>
                <c:pt idx="5249">
                  <c:v>1.009061</c:v>
                </c:pt>
                <c:pt idx="5250">
                  <c:v>1.0144120000000001</c:v>
                </c:pt>
                <c:pt idx="5251">
                  <c:v>1.0183850000000001</c:v>
                </c:pt>
                <c:pt idx="5252">
                  <c:v>1.0202880000000001</c:v>
                </c:pt>
                <c:pt idx="5253">
                  <c:v>1.019684</c:v>
                </c:pt>
                <c:pt idx="5254">
                  <c:v>1.016918</c:v>
                </c:pt>
                <c:pt idx="5255">
                  <c:v>1.0126090000000001</c:v>
                </c:pt>
                <c:pt idx="5256">
                  <c:v>1.0071939999999999</c:v>
                </c:pt>
                <c:pt idx="5257">
                  <c:v>1.0016210000000001</c:v>
                </c:pt>
                <c:pt idx="5258">
                  <c:v>0.99728700000000003</c:v>
                </c:pt>
                <c:pt idx="5259">
                  <c:v>0.99513200000000002</c:v>
                </c:pt>
                <c:pt idx="5260">
                  <c:v>0.99520299999999995</c:v>
                </c:pt>
                <c:pt idx="5261">
                  <c:v>0.99719000000000002</c:v>
                </c:pt>
                <c:pt idx="5262">
                  <c:v>1.000983</c:v>
                </c:pt>
                <c:pt idx="5263">
                  <c:v>1.0057100000000001</c:v>
                </c:pt>
                <c:pt idx="5264">
                  <c:v>1.009444</c:v>
                </c:pt>
                <c:pt idx="5265">
                  <c:v>1.0109779999999999</c:v>
                </c:pt>
                <c:pt idx="5266">
                  <c:v>1.010694</c:v>
                </c:pt>
                <c:pt idx="5267">
                  <c:v>1.0096940000000001</c:v>
                </c:pt>
                <c:pt idx="5268">
                  <c:v>1.008964</c:v>
                </c:pt>
                <c:pt idx="5269">
                  <c:v>1.0091840000000001</c:v>
                </c:pt>
                <c:pt idx="5270">
                  <c:v>1.01064</c:v>
                </c:pt>
                <c:pt idx="5271">
                  <c:v>1.012956</c:v>
                </c:pt>
                <c:pt idx="5272">
                  <c:v>1.015541</c:v>
                </c:pt>
                <c:pt idx="5273">
                  <c:v>1.0182819999999999</c:v>
                </c:pt>
                <c:pt idx="5274">
                  <c:v>1.021309</c:v>
                </c:pt>
                <c:pt idx="5275">
                  <c:v>1.024572</c:v>
                </c:pt>
                <c:pt idx="5276">
                  <c:v>1.028149</c:v>
                </c:pt>
                <c:pt idx="5277">
                  <c:v>1.0327189999999999</c:v>
                </c:pt>
                <c:pt idx="5278">
                  <c:v>1.03881</c:v>
                </c:pt>
                <c:pt idx="5279">
                  <c:v>1.046071</c:v>
                </c:pt>
                <c:pt idx="5280">
                  <c:v>1.053579</c:v>
                </c:pt>
                <c:pt idx="5281">
                  <c:v>1.060195</c:v>
                </c:pt>
                <c:pt idx="5282">
                  <c:v>1.0654490000000001</c:v>
                </c:pt>
                <c:pt idx="5283">
                  <c:v>1.0698589999999999</c:v>
                </c:pt>
                <c:pt idx="5284">
                  <c:v>1.073844</c:v>
                </c:pt>
                <c:pt idx="5285">
                  <c:v>1.0774189999999999</c:v>
                </c:pt>
                <c:pt idx="5286">
                  <c:v>1.080697</c:v>
                </c:pt>
                <c:pt idx="5287">
                  <c:v>1.083448</c:v>
                </c:pt>
                <c:pt idx="5288">
                  <c:v>1.085472</c:v>
                </c:pt>
                <c:pt idx="5289">
                  <c:v>1.0874140000000001</c:v>
                </c:pt>
                <c:pt idx="5290">
                  <c:v>1.0895820000000001</c:v>
                </c:pt>
                <c:pt idx="5291">
                  <c:v>1.0918030000000001</c:v>
                </c:pt>
                <c:pt idx="5292">
                  <c:v>1.0946229999999999</c:v>
                </c:pt>
                <c:pt idx="5293">
                  <c:v>1.098373</c:v>
                </c:pt>
                <c:pt idx="5294">
                  <c:v>1.1019810000000001</c:v>
                </c:pt>
                <c:pt idx="5295">
                  <c:v>1.1041939999999999</c:v>
                </c:pt>
                <c:pt idx="5296">
                  <c:v>1.1045180000000001</c:v>
                </c:pt>
                <c:pt idx="5297">
                  <c:v>1.1026389999999999</c:v>
                </c:pt>
                <c:pt idx="5298">
                  <c:v>1.098584</c:v>
                </c:pt>
                <c:pt idx="5299">
                  <c:v>1.092997</c:v>
                </c:pt>
                <c:pt idx="5300">
                  <c:v>1.0868679999999999</c:v>
                </c:pt>
                <c:pt idx="5301">
                  <c:v>1.0809839999999999</c:v>
                </c:pt>
                <c:pt idx="5302">
                  <c:v>1.075261</c:v>
                </c:pt>
                <c:pt idx="5303">
                  <c:v>1.06921</c:v>
                </c:pt>
                <c:pt idx="5304">
                  <c:v>1.062959</c:v>
                </c:pt>
                <c:pt idx="5305">
                  <c:v>1.057488</c:v>
                </c:pt>
                <c:pt idx="5306">
                  <c:v>1.054138</c:v>
                </c:pt>
                <c:pt idx="5307">
                  <c:v>1.053806</c:v>
                </c:pt>
                <c:pt idx="5308">
                  <c:v>1.056441</c:v>
                </c:pt>
                <c:pt idx="5309">
                  <c:v>1.0611520000000001</c:v>
                </c:pt>
                <c:pt idx="5310">
                  <c:v>1.0666819999999999</c:v>
                </c:pt>
                <c:pt idx="5311">
                  <c:v>1.0720339999999999</c:v>
                </c:pt>
                <c:pt idx="5312">
                  <c:v>1.076551</c:v>
                </c:pt>
                <c:pt idx="5313">
                  <c:v>1.079696</c:v>
                </c:pt>
                <c:pt idx="5314">
                  <c:v>1.0814410000000001</c:v>
                </c:pt>
                <c:pt idx="5315">
                  <c:v>1.0818449999999999</c:v>
                </c:pt>
                <c:pt idx="5316">
                  <c:v>1.080463</c:v>
                </c:pt>
                <c:pt idx="5317">
                  <c:v>1.0772790000000001</c:v>
                </c:pt>
                <c:pt idx="5318">
                  <c:v>1.07308</c:v>
                </c:pt>
                <c:pt idx="5319">
                  <c:v>1.0691329999999999</c:v>
                </c:pt>
                <c:pt idx="5320">
                  <c:v>1.0667359999999999</c:v>
                </c:pt>
                <c:pt idx="5321">
                  <c:v>1.0663560000000001</c:v>
                </c:pt>
                <c:pt idx="5322">
                  <c:v>1.067553</c:v>
                </c:pt>
                <c:pt idx="5323">
                  <c:v>1.0695680000000001</c:v>
                </c:pt>
                <c:pt idx="5324">
                  <c:v>1.072365</c:v>
                </c:pt>
                <c:pt idx="5325">
                  <c:v>1.0764100000000001</c:v>
                </c:pt>
                <c:pt idx="5326">
                  <c:v>1.0810649999999999</c:v>
                </c:pt>
                <c:pt idx="5327">
                  <c:v>1.0851189999999999</c:v>
                </c:pt>
                <c:pt idx="5328">
                  <c:v>1.0882829999999999</c:v>
                </c:pt>
                <c:pt idx="5329">
                  <c:v>1.090875</c:v>
                </c:pt>
                <c:pt idx="5330">
                  <c:v>1.092605</c:v>
                </c:pt>
                <c:pt idx="5331">
                  <c:v>1.0928370000000001</c:v>
                </c:pt>
                <c:pt idx="5332">
                  <c:v>1.0918890000000001</c:v>
                </c:pt>
                <c:pt idx="5333">
                  <c:v>1.090419</c:v>
                </c:pt>
                <c:pt idx="5334">
                  <c:v>1.087844</c:v>
                </c:pt>
                <c:pt idx="5335">
                  <c:v>1.083447</c:v>
                </c:pt>
                <c:pt idx="5336">
                  <c:v>1.0783720000000001</c:v>
                </c:pt>
                <c:pt idx="5337">
                  <c:v>1.074209</c:v>
                </c:pt>
                <c:pt idx="5338">
                  <c:v>1.0708960000000001</c:v>
                </c:pt>
                <c:pt idx="5339">
                  <c:v>1.067515</c:v>
                </c:pt>
                <c:pt idx="5340">
                  <c:v>1.0632349999999999</c:v>
                </c:pt>
                <c:pt idx="5341">
                  <c:v>1.057607</c:v>
                </c:pt>
                <c:pt idx="5342">
                  <c:v>1.0511699999999999</c:v>
                </c:pt>
                <c:pt idx="5343">
                  <c:v>1.044886</c:v>
                </c:pt>
                <c:pt idx="5344">
                  <c:v>1.039045</c:v>
                </c:pt>
                <c:pt idx="5345">
                  <c:v>1.03362</c:v>
                </c:pt>
                <c:pt idx="5346">
                  <c:v>1.028735</c:v>
                </c:pt>
                <c:pt idx="5347">
                  <c:v>1.0242039999999999</c:v>
                </c:pt>
                <c:pt idx="5348">
                  <c:v>1.0196130000000001</c:v>
                </c:pt>
                <c:pt idx="5349">
                  <c:v>1.0146310000000001</c:v>
                </c:pt>
                <c:pt idx="5350">
                  <c:v>1.009185</c:v>
                </c:pt>
                <c:pt idx="5351">
                  <c:v>1.0038670000000001</c:v>
                </c:pt>
                <c:pt idx="5352">
                  <c:v>0.99941599999999997</c:v>
                </c:pt>
                <c:pt idx="5353">
                  <c:v>0.99610699999999996</c:v>
                </c:pt>
                <c:pt idx="5354">
                  <c:v>0.99416800000000005</c:v>
                </c:pt>
                <c:pt idx="5355">
                  <c:v>0.99397400000000002</c:v>
                </c:pt>
                <c:pt idx="5356">
                  <c:v>0.99549100000000001</c:v>
                </c:pt>
                <c:pt idx="5357">
                  <c:v>0.99773299999999998</c:v>
                </c:pt>
                <c:pt idx="5358">
                  <c:v>0.99955300000000002</c:v>
                </c:pt>
                <c:pt idx="5359">
                  <c:v>1.001072</c:v>
                </c:pt>
                <c:pt idx="5360">
                  <c:v>1.002831</c:v>
                </c:pt>
                <c:pt idx="5361">
                  <c:v>1.0043070000000001</c:v>
                </c:pt>
                <c:pt idx="5362">
                  <c:v>1.0047999999999999</c:v>
                </c:pt>
                <c:pt idx="5363">
                  <c:v>1.0042340000000001</c:v>
                </c:pt>
                <c:pt idx="5364">
                  <c:v>1.00291</c:v>
                </c:pt>
                <c:pt idx="5365">
                  <c:v>1.0011909999999999</c:v>
                </c:pt>
                <c:pt idx="5366">
                  <c:v>0.99892300000000001</c:v>
                </c:pt>
                <c:pt idx="5367">
                  <c:v>0.99555400000000005</c:v>
                </c:pt>
                <c:pt idx="5368">
                  <c:v>0.99106000000000005</c:v>
                </c:pt>
                <c:pt idx="5369">
                  <c:v>0.986456</c:v>
                </c:pt>
                <c:pt idx="5370">
                  <c:v>0.98324100000000003</c:v>
                </c:pt>
                <c:pt idx="5371">
                  <c:v>0.98214699999999999</c:v>
                </c:pt>
                <c:pt idx="5372">
                  <c:v>0.98265499999999995</c:v>
                </c:pt>
                <c:pt idx="5373">
                  <c:v>0.98367700000000002</c:v>
                </c:pt>
                <c:pt idx="5374">
                  <c:v>0.98430099999999998</c:v>
                </c:pt>
                <c:pt idx="5375">
                  <c:v>0.98409599999999997</c:v>
                </c:pt>
                <c:pt idx="5376">
                  <c:v>0.98324400000000001</c:v>
                </c:pt>
                <c:pt idx="5377">
                  <c:v>0.98226400000000003</c:v>
                </c:pt>
                <c:pt idx="5378">
                  <c:v>0.98106899999999997</c:v>
                </c:pt>
                <c:pt idx="5379">
                  <c:v>0.97892299999999999</c:v>
                </c:pt>
                <c:pt idx="5380">
                  <c:v>0.97550800000000004</c:v>
                </c:pt>
                <c:pt idx="5381">
                  <c:v>0.970746</c:v>
                </c:pt>
                <c:pt idx="5382">
                  <c:v>0.964499</c:v>
                </c:pt>
                <c:pt idx="5383">
                  <c:v>0.95696000000000003</c:v>
                </c:pt>
                <c:pt idx="5384">
                  <c:v>0.94845299999999999</c:v>
                </c:pt>
                <c:pt idx="5385">
                  <c:v>0.93948600000000004</c:v>
                </c:pt>
                <c:pt idx="5386">
                  <c:v>0.93083800000000005</c:v>
                </c:pt>
                <c:pt idx="5387">
                  <c:v>0.92279999999999995</c:v>
                </c:pt>
                <c:pt idx="5388">
                  <c:v>0.91529400000000005</c:v>
                </c:pt>
                <c:pt idx="5389">
                  <c:v>0.90865399999999996</c:v>
                </c:pt>
                <c:pt idx="5390">
                  <c:v>0.903138</c:v>
                </c:pt>
                <c:pt idx="5391">
                  <c:v>0.89871699999999999</c:v>
                </c:pt>
                <c:pt idx="5392">
                  <c:v>0.89546499999999996</c:v>
                </c:pt>
                <c:pt idx="5393">
                  <c:v>0.89371599999999995</c:v>
                </c:pt>
                <c:pt idx="5394">
                  <c:v>0.894258</c:v>
                </c:pt>
                <c:pt idx="5395">
                  <c:v>0.89727299999999999</c:v>
                </c:pt>
                <c:pt idx="5396">
                  <c:v>0.90136400000000005</c:v>
                </c:pt>
                <c:pt idx="5397">
                  <c:v>0.905084</c:v>
                </c:pt>
                <c:pt idx="5398">
                  <c:v>0.90812000000000004</c:v>
                </c:pt>
                <c:pt idx="5399">
                  <c:v>0.91063300000000003</c:v>
                </c:pt>
                <c:pt idx="5400">
                  <c:v>0.912991</c:v>
                </c:pt>
                <c:pt idx="5401">
                  <c:v>0.915327</c:v>
                </c:pt>
                <c:pt idx="5402">
                  <c:v>0.917404</c:v>
                </c:pt>
                <c:pt idx="5403">
                  <c:v>0.91924700000000004</c:v>
                </c:pt>
                <c:pt idx="5404">
                  <c:v>0.92070399999999997</c:v>
                </c:pt>
                <c:pt idx="5405">
                  <c:v>0.92138600000000004</c:v>
                </c:pt>
                <c:pt idx="5406">
                  <c:v>0.92157500000000003</c:v>
                </c:pt>
                <c:pt idx="5407">
                  <c:v>0.92176400000000003</c:v>
                </c:pt>
                <c:pt idx="5408">
                  <c:v>0.92207399999999995</c:v>
                </c:pt>
                <c:pt idx="5409">
                  <c:v>0.92247000000000001</c:v>
                </c:pt>
                <c:pt idx="5410">
                  <c:v>0.92305700000000002</c:v>
                </c:pt>
                <c:pt idx="5411">
                  <c:v>0.92437000000000002</c:v>
                </c:pt>
                <c:pt idx="5412">
                  <c:v>0.92681800000000003</c:v>
                </c:pt>
                <c:pt idx="5413">
                  <c:v>0.93036399999999997</c:v>
                </c:pt>
                <c:pt idx="5414">
                  <c:v>0.93468200000000001</c:v>
                </c:pt>
                <c:pt idx="5415">
                  <c:v>0.93888099999999997</c:v>
                </c:pt>
                <c:pt idx="5416">
                  <c:v>0.94232199999999999</c:v>
                </c:pt>
                <c:pt idx="5417">
                  <c:v>0.94524200000000003</c:v>
                </c:pt>
                <c:pt idx="5418">
                  <c:v>0.94782100000000002</c:v>
                </c:pt>
                <c:pt idx="5419">
                  <c:v>0.94956499999999999</c:v>
                </c:pt>
                <c:pt idx="5420">
                  <c:v>0.94950500000000004</c:v>
                </c:pt>
                <c:pt idx="5421">
                  <c:v>0.94684699999999999</c:v>
                </c:pt>
                <c:pt idx="5422">
                  <c:v>0.94186099999999995</c:v>
                </c:pt>
                <c:pt idx="5423">
                  <c:v>0.93583300000000003</c:v>
                </c:pt>
                <c:pt idx="5424">
                  <c:v>0.92997200000000002</c:v>
                </c:pt>
                <c:pt idx="5425">
                  <c:v>0.92486299999999999</c:v>
                </c:pt>
                <c:pt idx="5426">
                  <c:v>0.92039199999999999</c:v>
                </c:pt>
                <c:pt idx="5427">
                  <c:v>0.91606200000000004</c:v>
                </c:pt>
                <c:pt idx="5428">
                  <c:v>0.91196200000000005</c:v>
                </c:pt>
                <c:pt idx="5429">
                  <c:v>0.90864400000000001</c:v>
                </c:pt>
                <c:pt idx="5430">
                  <c:v>0.90653399999999995</c:v>
                </c:pt>
                <c:pt idx="5431">
                  <c:v>0.90613100000000002</c:v>
                </c:pt>
                <c:pt idx="5432">
                  <c:v>0.90790899999999997</c:v>
                </c:pt>
                <c:pt idx="5433">
                  <c:v>0.91172399999999998</c:v>
                </c:pt>
                <c:pt idx="5434">
                  <c:v>0.91705300000000001</c:v>
                </c:pt>
                <c:pt idx="5435">
                  <c:v>0.92359100000000005</c:v>
                </c:pt>
                <c:pt idx="5436">
                  <c:v>0.93100400000000005</c:v>
                </c:pt>
                <c:pt idx="5437">
                  <c:v>0.93855</c:v>
                </c:pt>
                <c:pt idx="5438">
                  <c:v>0.94482200000000005</c:v>
                </c:pt>
                <c:pt idx="5439">
                  <c:v>0.94854899999999998</c:v>
                </c:pt>
                <c:pt idx="5440">
                  <c:v>0.94985399999999998</c:v>
                </c:pt>
                <c:pt idx="5441">
                  <c:v>0.94975600000000004</c:v>
                </c:pt>
                <c:pt idx="5442">
                  <c:v>0.94901999999999997</c:v>
                </c:pt>
                <c:pt idx="5443">
                  <c:v>0.94786999999999999</c:v>
                </c:pt>
                <c:pt idx="5444">
                  <c:v>0.94678099999999998</c:v>
                </c:pt>
                <c:pt idx="5445">
                  <c:v>0.94683899999999999</c:v>
                </c:pt>
                <c:pt idx="5446">
                  <c:v>0.94847599999999999</c:v>
                </c:pt>
                <c:pt idx="5447">
                  <c:v>0.95113300000000001</c:v>
                </c:pt>
                <c:pt idx="5448">
                  <c:v>0.95400099999999999</c:v>
                </c:pt>
                <c:pt idx="5449">
                  <c:v>0.95663500000000001</c:v>
                </c:pt>
                <c:pt idx="5450">
                  <c:v>0.95948199999999995</c:v>
                </c:pt>
                <c:pt idx="5451">
                  <c:v>0.96315099999999998</c:v>
                </c:pt>
                <c:pt idx="5452">
                  <c:v>0.96802100000000002</c:v>
                </c:pt>
                <c:pt idx="5453">
                  <c:v>0.97444200000000003</c:v>
                </c:pt>
                <c:pt idx="5454">
                  <c:v>0.98197500000000004</c:v>
                </c:pt>
                <c:pt idx="5455">
                  <c:v>0.98975999999999997</c:v>
                </c:pt>
                <c:pt idx="5456">
                  <c:v>0.99788900000000003</c:v>
                </c:pt>
                <c:pt idx="5457">
                  <c:v>1.00701</c:v>
                </c:pt>
                <c:pt idx="5458">
                  <c:v>1.0167330000000001</c:v>
                </c:pt>
                <c:pt idx="5459">
                  <c:v>1.0253159999999999</c:v>
                </c:pt>
                <c:pt idx="5460">
                  <c:v>1.0311600000000001</c:v>
                </c:pt>
                <c:pt idx="5461">
                  <c:v>1.033744</c:v>
                </c:pt>
                <c:pt idx="5462">
                  <c:v>1.0332049999999999</c:v>
                </c:pt>
                <c:pt idx="5463">
                  <c:v>1.0304260000000001</c:v>
                </c:pt>
                <c:pt idx="5464">
                  <c:v>1.026823</c:v>
                </c:pt>
                <c:pt idx="5465">
                  <c:v>1.0232760000000001</c:v>
                </c:pt>
                <c:pt idx="5466">
                  <c:v>1.01986</c:v>
                </c:pt>
                <c:pt idx="5467">
                  <c:v>1.016303</c:v>
                </c:pt>
                <c:pt idx="5468">
                  <c:v>1.01261</c:v>
                </c:pt>
                <c:pt idx="5469">
                  <c:v>1.0094019999999999</c:v>
                </c:pt>
                <c:pt idx="5470">
                  <c:v>1.0073049999999999</c:v>
                </c:pt>
                <c:pt idx="5471">
                  <c:v>1.006019</c:v>
                </c:pt>
                <c:pt idx="5472">
                  <c:v>1.004761</c:v>
                </c:pt>
                <c:pt idx="5473">
                  <c:v>1.003323</c:v>
                </c:pt>
                <c:pt idx="5474">
                  <c:v>1.00183</c:v>
                </c:pt>
                <c:pt idx="5475">
                  <c:v>1.000105</c:v>
                </c:pt>
                <c:pt idx="5476">
                  <c:v>0.99787899999999996</c:v>
                </c:pt>
                <c:pt idx="5477">
                  <c:v>0.99570099999999995</c:v>
                </c:pt>
                <c:pt idx="5478">
                  <c:v>0.994861</c:v>
                </c:pt>
                <c:pt idx="5479">
                  <c:v>0.99585500000000005</c:v>
                </c:pt>
                <c:pt idx="5480">
                  <c:v>0.99828799999999995</c:v>
                </c:pt>
                <c:pt idx="5481">
                  <c:v>1.0022420000000001</c:v>
                </c:pt>
                <c:pt idx="5482">
                  <c:v>1.008308</c:v>
                </c:pt>
                <c:pt idx="5483">
                  <c:v>1.0164839999999999</c:v>
                </c:pt>
                <c:pt idx="5484">
                  <c:v>1.0255449999999999</c:v>
                </c:pt>
                <c:pt idx="5485">
                  <c:v>1.033566</c:v>
                </c:pt>
                <c:pt idx="5486">
                  <c:v>1.039444</c:v>
                </c:pt>
                <c:pt idx="5487">
                  <c:v>1.0437369999999999</c:v>
                </c:pt>
                <c:pt idx="5488">
                  <c:v>1.0479350000000001</c:v>
                </c:pt>
                <c:pt idx="5489">
                  <c:v>1.0531900000000001</c:v>
                </c:pt>
                <c:pt idx="5490">
                  <c:v>1.0598160000000001</c:v>
                </c:pt>
                <c:pt idx="5491">
                  <c:v>1.067145</c:v>
                </c:pt>
                <c:pt idx="5492">
                  <c:v>1.0740540000000001</c:v>
                </c:pt>
                <c:pt idx="5493">
                  <c:v>1.080158</c:v>
                </c:pt>
                <c:pt idx="5494">
                  <c:v>1.0856509999999999</c:v>
                </c:pt>
                <c:pt idx="5495">
                  <c:v>1.0905130000000001</c:v>
                </c:pt>
                <c:pt idx="5496">
                  <c:v>1.0940179999999999</c:v>
                </c:pt>
                <c:pt idx="5497">
                  <c:v>1.094989</c:v>
                </c:pt>
                <c:pt idx="5498">
                  <c:v>1.0930899999999999</c:v>
                </c:pt>
                <c:pt idx="5499">
                  <c:v>1.089102</c:v>
                </c:pt>
                <c:pt idx="5500">
                  <c:v>1.0838429999999999</c:v>
                </c:pt>
                <c:pt idx="5501">
                  <c:v>1.0780540000000001</c:v>
                </c:pt>
                <c:pt idx="5502">
                  <c:v>1.0729550000000001</c:v>
                </c:pt>
                <c:pt idx="5503">
                  <c:v>1.0693349999999999</c:v>
                </c:pt>
                <c:pt idx="5504">
                  <c:v>1.0669409999999999</c:v>
                </c:pt>
                <c:pt idx="5505">
                  <c:v>1.065483</c:v>
                </c:pt>
                <c:pt idx="5506">
                  <c:v>1.0650390000000001</c:v>
                </c:pt>
                <c:pt idx="5507">
                  <c:v>1.0654090000000001</c:v>
                </c:pt>
                <c:pt idx="5508">
                  <c:v>1.0660510000000001</c:v>
                </c:pt>
                <c:pt idx="5509">
                  <c:v>1.0664070000000001</c:v>
                </c:pt>
                <c:pt idx="5510">
                  <c:v>1.0658589999999999</c:v>
                </c:pt>
                <c:pt idx="5511">
                  <c:v>1.0640609999999999</c:v>
                </c:pt>
                <c:pt idx="5512">
                  <c:v>1.061585</c:v>
                </c:pt>
                <c:pt idx="5513">
                  <c:v>1.0593790000000001</c:v>
                </c:pt>
                <c:pt idx="5514">
                  <c:v>1.0575270000000001</c:v>
                </c:pt>
                <c:pt idx="5515">
                  <c:v>1.0556449999999999</c:v>
                </c:pt>
                <c:pt idx="5516">
                  <c:v>1.0539700000000001</c:v>
                </c:pt>
                <c:pt idx="5517">
                  <c:v>1.0530790000000001</c:v>
                </c:pt>
                <c:pt idx="5518">
                  <c:v>1.0529360000000001</c:v>
                </c:pt>
                <c:pt idx="5519">
                  <c:v>1.0531999999999999</c:v>
                </c:pt>
                <c:pt idx="5520">
                  <c:v>1.0539700000000001</c:v>
                </c:pt>
                <c:pt idx="5521">
                  <c:v>1.055391</c:v>
                </c:pt>
                <c:pt idx="5522">
                  <c:v>1.0573380000000001</c:v>
                </c:pt>
                <c:pt idx="5523">
                  <c:v>1.0597019999999999</c:v>
                </c:pt>
                <c:pt idx="5524">
                  <c:v>1.062821</c:v>
                </c:pt>
                <c:pt idx="5525">
                  <c:v>1.0669789999999999</c:v>
                </c:pt>
                <c:pt idx="5526">
                  <c:v>1.0712870000000001</c:v>
                </c:pt>
                <c:pt idx="5527">
                  <c:v>1.0743819999999999</c:v>
                </c:pt>
                <c:pt idx="5528">
                  <c:v>1.076049</c:v>
                </c:pt>
                <c:pt idx="5529">
                  <c:v>1.076843</c:v>
                </c:pt>
                <c:pt idx="5530">
                  <c:v>1.076794</c:v>
                </c:pt>
                <c:pt idx="5531">
                  <c:v>1.07576</c:v>
                </c:pt>
                <c:pt idx="5532">
                  <c:v>1.073858</c:v>
                </c:pt>
                <c:pt idx="5533">
                  <c:v>1.07131</c:v>
                </c:pt>
                <c:pt idx="5534">
                  <c:v>1.068875</c:v>
                </c:pt>
                <c:pt idx="5535">
                  <c:v>1.0679879999999999</c:v>
                </c:pt>
                <c:pt idx="5536">
                  <c:v>1.0695600000000001</c:v>
                </c:pt>
                <c:pt idx="5537">
                  <c:v>1.0728709999999999</c:v>
                </c:pt>
                <c:pt idx="5538">
                  <c:v>1.0764100000000001</c:v>
                </c:pt>
                <c:pt idx="5539">
                  <c:v>1.0789489999999999</c:v>
                </c:pt>
                <c:pt idx="5540">
                  <c:v>1.0798380000000001</c:v>
                </c:pt>
                <c:pt idx="5541">
                  <c:v>1.079124</c:v>
                </c:pt>
                <c:pt idx="5542">
                  <c:v>1.07725</c:v>
                </c:pt>
                <c:pt idx="5543">
                  <c:v>1.074446</c:v>
                </c:pt>
                <c:pt idx="5544">
                  <c:v>1.070441</c:v>
                </c:pt>
                <c:pt idx="5545">
                  <c:v>1.0650189999999999</c:v>
                </c:pt>
                <c:pt idx="5546">
                  <c:v>1.0585249999999999</c:v>
                </c:pt>
                <c:pt idx="5547">
                  <c:v>1.051607</c:v>
                </c:pt>
                <c:pt idx="5548">
                  <c:v>1.0442769999999999</c:v>
                </c:pt>
                <c:pt idx="5549">
                  <c:v>1.0361389999999999</c:v>
                </c:pt>
                <c:pt idx="5550">
                  <c:v>1.0280370000000001</c:v>
                </c:pt>
                <c:pt idx="5551">
                  <c:v>1.0214859999999999</c:v>
                </c:pt>
                <c:pt idx="5552">
                  <c:v>1.0168269999999999</c:v>
                </c:pt>
                <c:pt idx="5553">
                  <c:v>1.0137179999999999</c:v>
                </c:pt>
                <c:pt idx="5554">
                  <c:v>1.0120610000000001</c:v>
                </c:pt>
                <c:pt idx="5555">
                  <c:v>1.011736</c:v>
                </c:pt>
                <c:pt idx="5556">
                  <c:v>1.0124599999999999</c:v>
                </c:pt>
                <c:pt idx="5557">
                  <c:v>1.0137370000000001</c:v>
                </c:pt>
                <c:pt idx="5558">
                  <c:v>1.0146919999999999</c:v>
                </c:pt>
                <c:pt idx="5559">
                  <c:v>1.0144979999999999</c:v>
                </c:pt>
                <c:pt idx="5560">
                  <c:v>1.012804</c:v>
                </c:pt>
                <c:pt idx="5561">
                  <c:v>1.0093719999999999</c:v>
                </c:pt>
                <c:pt idx="5562">
                  <c:v>1.0042180000000001</c:v>
                </c:pt>
                <c:pt idx="5563">
                  <c:v>0.99809899999999996</c:v>
                </c:pt>
                <c:pt idx="5564">
                  <c:v>0.99223899999999998</c:v>
                </c:pt>
                <c:pt idx="5565">
                  <c:v>0.98772599999999999</c:v>
                </c:pt>
                <c:pt idx="5566">
                  <c:v>0.98530499999999999</c:v>
                </c:pt>
                <c:pt idx="5567">
                  <c:v>0.98528700000000002</c:v>
                </c:pt>
                <c:pt idx="5568">
                  <c:v>0.986761</c:v>
                </c:pt>
                <c:pt idx="5569">
                  <c:v>0.98813600000000001</c:v>
                </c:pt>
                <c:pt idx="5570">
                  <c:v>0.98898399999999997</c:v>
                </c:pt>
                <c:pt idx="5571">
                  <c:v>0.99018499999999998</c:v>
                </c:pt>
                <c:pt idx="5572">
                  <c:v>0.99237600000000004</c:v>
                </c:pt>
                <c:pt idx="5573">
                  <c:v>0.99512500000000004</c:v>
                </c:pt>
                <c:pt idx="5574">
                  <c:v>0.99762700000000004</c:v>
                </c:pt>
                <c:pt idx="5575">
                  <c:v>0.99927200000000005</c:v>
                </c:pt>
                <c:pt idx="5576">
                  <c:v>0.99960700000000002</c:v>
                </c:pt>
                <c:pt idx="5577">
                  <c:v>0.99830600000000003</c:v>
                </c:pt>
                <c:pt idx="5578">
                  <c:v>0.995506</c:v>
                </c:pt>
                <c:pt idx="5579">
                  <c:v>0.99198900000000001</c:v>
                </c:pt>
                <c:pt idx="5580">
                  <c:v>0.98886099999999999</c:v>
                </c:pt>
                <c:pt idx="5581">
                  <c:v>0.98708399999999996</c:v>
                </c:pt>
                <c:pt idx="5582">
                  <c:v>0.98660700000000001</c:v>
                </c:pt>
                <c:pt idx="5583">
                  <c:v>0.98648199999999997</c:v>
                </c:pt>
                <c:pt idx="5584">
                  <c:v>0.98616099999999995</c:v>
                </c:pt>
                <c:pt idx="5585">
                  <c:v>0.98541100000000004</c:v>
                </c:pt>
                <c:pt idx="5586">
                  <c:v>0.98349200000000003</c:v>
                </c:pt>
                <c:pt idx="5587">
                  <c:v>0.97969700000000004</c:v>
                </c:pt>
                <c:pt idx="5588">
                  <c:v>0.97408300000000003</c:v>
                </c:pt>
                <c:pt idx="5589">
                  <c:v>0.96713199999999999</c:v>
                </c:pt>
                <c:pt idx="5590">
                  <c:v>0.95912799999999998</c:v>
                </c:pt>
                <c:pt idx="5591">
                  <c:v>0.95064300000000002</c:v>
                </c:pt>
                <c:pt idx="5592">
                  <c:v>0.94288099999999997</c:v>
                </c:pt>
                <c:pt idx="5593">
                  <c:v>0.93648399999999998</c:v>
                </c:pt>
                <c:pt idx="5594">
                  <c:v>0.93116200000000005</c:v>
                </c:pt>
                <c:pt idx="5595">
                  <c:v>0.92682200000000003</c:v>
                </c:pt>
                <c:pt idx="5596">
                  <c:v>0.92391000000000001</c:v>
                </c:pt>
                <c:pt idx="5597">
                  <c:v>0.92247699999999999</c:v>
                </c:pt>
                <c:pt idx="5598">
                  <c:v>0.92241899999999999</c:v>
                </c:pt>
                <c:pt idx="5599">
                  <c:v>0.92386100000000004</c:v>
                </c:pt>
                <c:pt idx="5600">
                  <c:v>0.92620499999999995</c:v>
                </c:pt>
                <c:pt idx="5601">
                  <c:v>0.92843100000000001</c:v>
                </c:pt>
                <c:pt idx="5602">
                  <c:v>0.929759</c:v>
                </c:pt>
                <c:pt idx="5603">
                  <c:v>0.92946300000000004</c:v>
                </c:pt>
                <c:pt idx="5604">
                  <c:v>0.92730599999999996</c:v>
                </c:pt>
                <c:pt idx="5605">
                  <c:v>0.92385899999999999</c:v>
                </c:pt>
                <c:pt idx="5606">
                  <c:v>0.91991800000000001</c:v>
                </c:pt>
                <c:pt idx="5607">
                  <c:v>0.91646499999999997</c:v>
                </c:pt>
                <c:pt idx="5608">
                  <c:v>0.91495099999999996</c:v>
                </c:pt>
                <c:pt idx="5609">
                  <c:v>0.91594500000000001</c:v>
                </c:pt>
                <c:pt idx="5610">
                  <c:v>0.91848700000000005</c:v>
                </c:pt>
                <c:pt idx="5611">
                  <c:v>0.92201699999999998</c:v>
                </c:pt>
                <c:pt idx="5612">
                  <c:v>0.92716500000000002</c:v>
                </c:pt>
                <c:pt idx="5613">
                  <c:v>0.93409799999999998</c:v>
                </c:pt>
                <c:pt idx="5614">
                  <c:v>0.94158600000000003</c:v>
                </c:pt>
                <c:pt idx="5615">
                  <c:v>0.94803499999999996</c:v>
                </c:pt>
                <c:pt idx="5616">
                  <c:v>0.95238500000000004</c:v>
                </c:pt>
                <c:pt idx="5617">
                  <c:v>0.95408000000000004</c:v>
                </c:pt>
                <c:pt idx="5618">
                  <c:v>0.95346799999999998</c:v>
                </c:pt>
                <c:pt idx="5619">
                  <c:v>0.95183799999999996</c:v>
                </c:pt>
                <c:pt idx="5620">
                  <c:v>0.95073399999999997</c:v>
                </c:pt>
                <c:pt idx="5621">
                  <c:v>0.95093399999999995</c:v>
                </c:pt>
                <c:pt idx="5622">
                  <c:v>0.951658</c:v>
                </c:pt>
                <c:pt idx="5623">
                  <c:v>0.95236399999999999</c:v>
                </c:pt>
                <c:pt idx="5624">
                  <c:v>0.95409100000000002</c:v>
                </c:pt>
                <c:pt idx="5625">
                  <c:v>0.95716299999999999</c:v>
                </c:pt>
                <c:pt idx="5626">
                  <c:v>0.96006599999999997</c:v>
                </c:pt>
                <c:pt idx="5627">
                  <c:v>0.96149399999999996</c:v>
                </c:pt>
                <c:pt idx="5628">
                  <c:v>0.96129799999999999</c:v>
                </c:pt>
                <c:pt idx="5629">
                  <c:v>0.95938800000000002</c:v>
                </c:pt>
                <c:pt idx="5630">
                  <c:v>0.95533199999999996</c:v>
                </c:pt>
                <c:pt idx="5631">
                  <c:v>0.94937499999999997</c:v>
                </c:pt>
                <c:pt idx="5632">
                  <c:v>0.94272900000000004</c:v>
                </c:pt>
                <c:pt idx="5633">
                  <c:v>0.93651600000000002</c:v>
                </c:pt>
                <c:pt idx="5634">
                  <c:v>0.93158799999999997</c:v>
                </c:pt>
                <c:pt idx="5635">
                  <c:v>0.928593</c:v>
                </c:pt>
                <c:pt idx="5636">
                  <c:v>0.92685499999999998</c:v>
                </c:pt>
                <c:pt idx="5637">
                  <c:v>0.92475300000000005</c:v>
                </c:pt>
                <c:pt idx="5638">
                  <c:v>0.92178899999999997</c:v>
                </c:pt>
                <c:pt idx="5639">
                  <c:v>0.918632</c:v>
                </c:pt>
                <c:pt idx="5640">
                  <c:v>0.91588400000000003</c:v>
                </c:pt>
                <c:pt idx="5641">
                  <c:v>0.91379900000000003</c:v>
                </c:pt>
                <c:pt idx="5642">
                  <c:v>0.91248099999999999</c:v>
                </c:pt>
                <c:pt idx="5643">
                  <c:v>0.91216200000000003</c:v>
                </c:pt>
                <c:pt idx="5644">
                  <c:v>0.91294399999999998</c:v>
                </c:pt>
                <c:pt idx="5645">
                  <c:v>0.91494500000000001</c:v>
                </c:pt>
                <c:pt idx="5646">
                  <c:v>0.91894299999999995</c:v>
                </c:pt>
                <c:pt idx="5647">
                  <c:v>0.92528699999999997</c:v>
                </c:pt>
                <c:pt idx="5648">
                  <c:v>0.93283099999999997</c:v>
                </c:pt>
                <c:pt idx="5649">
                  <c:v>0.94022300000000003</c:v>
                </c:pt>
                <c:pt idx="5650">
                  <c:v>0.94679599999999997</c:v>
                </c:pt>
                <c:pt idx="5651">
                  <c:v>0.95201000000000002</c:v>
                </c:pt>
                <c:pt idx="5652">
                  <c:v>0.95565900000000004</c:v>
                </c:pt>
                <c:pt idx="5653">
                  <c:v>0.958449</c:v>
                </c:pt>
                <c:pt idx="5654">
                  <c:v>0.96098799999999995</c:v>
                </c:pt>
                <c:pt idx="5655">
                  <c:v>0.96260800000000002</c:v>
                </c:pt>
                <c:pt idx="5656">
                  <c:v>0.96313000000000004</c:v>
                </c:pt>
                <c:pt idx="5657">
                  <c:v>0.96416199999999996</c:v>
                </c:pt>
                <c:pt idx="5658">
                  <c:v>0.96703799999999995</c:v>
                </c:pt>
                <c:pt idx="5659">
                  <c:v>0.97187100000000004</c:v>
                </c:pt>
                <c:pt idx="5660">
                  <c:v>0.97824299999999997</c:v>
                </c:pt>
                <c:pt idx="5661">
                  <c:v>0.985514</c:v>
                </c:pt>
                <c:pt idx="5662">
                  <c:v>0.99312599999999995</c:v>
                </c:pt>
                <c:pt idx="5663">
                  <c:v>1.000621</c:v>
                </c:pt>
                <c:pt idx="5664">
                  <c:v>1.0075529999999999</c:v>
                </c:pt>
                <c:pt idx="5665">
                  <c:v>1.0133270000000001</c:v>
                </c:pt>
                <c:pt idx="5666">
                  <c:v>1.0174300000000001</c:v>
                </c:pt>
                <c:pt idx="5667">
                  <c:v>1.019595</c:v>
                </c:pt>
                <c:pt idx="5668">
                  <c:v>1.0194350000000001</c:v>
                </c:pt>
                <c:pt idx="5669">
                  <c:v>1.017031</c:v>
                </c:pt>
                <c:pt idx="5670">
                  <c:v>1.0134609999999999</c:v>
                </c:pt>
                <c:pt idx="5671">
                  <c:v>1.0096259999999999</c:v>
                </c:pt>
                <c:pt idx="5672">
                  <c:v>1.0057419999999999</c:v>
                </c:pt>
                <c:pt idx="5673">
                  <c:v>1.002294</c:v>
                </c:pt>
                <c:pt idx="5674">
                  <c:v>0.99999800000000005</c:v>
                </c:pt>
                <c:pt idx="5675">
                  <c:v>0.99893600000000005</c:v>
                </c:pt>
                <c:pt idx="5676">
                  <c:v>0.99870700000000001</c:v>
                </c:pt>
                <c:pt idx="5677">
                  <c:v>0.99885000000000002</c:v>
                </c:pt>
                <c:pt idx="5678">
                  <c:v>0.99883100000000002</c:v>
                </c:pt>
                <c:pt idx="5679">
                  <c:v>0.99874099999999999</c:v>
                </c:pt>
                <c:pt idx="5680">
                  <c:v>0.99925399999999998</c:v>
                </c:pt>
                <c:pt idx="5681">
                  <c:v>1.000839</c:v>
                </c:pt>
                <c:pt idx="5682">
                  <c:v>1.0040100000000001</c:v>
                </c:pt>
                <c:pt idx="5683">
                  <c:v>1.0084580000000001</c:v>
                </c:pt>
                <c:pt idx="5684">
                  <c:v>1.012227</c:v>
                </c:pt>
                <c:pt idx="5685">
                  <c:v>1.0134609999999999</c:v>
                </c:pt>
                <c:pt idx="5686">
                  <c:v>1.011884</c:v>
                </c:pt>
                <c:pt idx="5687">
                  <c:v>1.008866</c:v>
                </c:pt>
                <c:pt idx="5688">
                  <c:v>1.0065</c:v>
                </c:pt>
                <c:pt idx="5689">
                  <c:v>1.0062180000000001</c:v>
                </c:pt>
                <c:pt idx="5690">
                  <c:v>1.008432</c:v>
                </c:pt>
                <c:pt idx="5691">
                  <c:v>1.0129280000000001</c:v>
                </c:pt>
                <c:pt idx="5692">
                  <c:v>1.0193760000000001</c:v>
                </c:pt>
                <c:pt idx="5693">
                  <c:v>1.0274589999999999</c:v>
                </c:pt>
                <c:pt idx="5694">
                  <c:v>1.0363880000000001</c:v>
                </c:pt>
                <c:pt idx="5695">
                  <c:v>1.044915</c:v>
                </c:pt>
                <c:pt idx="5696">
                  <c:v>1.0518590000000001</c:v>
                </c:pt>
                <c:pt idx="5697">
                  <c:v>1.056595</c:v>
                </c:pt>
                <c:pt idx="5698">
                  <c:v>1.059134</c:v>
                </c:pt>
                <c:pt idx="5699">
                  <c:v>1.0598399999999999</c:v>
                </c:pt>
                <c:pt idx="5700">
                  <c:v>1.059293</c:v>
                </c:pt>
                <c:pt idx="5701">
                  <c:v>1.0583899999999999</c:v>
                </c:pt>
                <c:pt idx="5702">
                  <c:v>1.0581050000000001</c:v>
                </c:pt>
                <c:pt idx="5703">
                  <c:v>1.058783</c:v>
                </c:pt>
                <c:pt idx="5704">
                  <c:v>1.060487</c:v>
                </c:pt>
                <c:pt idx="5705">
                  <c:v>1.063717</c:v>
                </c:pt>
                <c:pt idx="5706">
                  <c:v>1.068792</c:v>
                </c:pt>
                <c:pt idx="5707">
                  <c:v>1.0751010000000001</c:v>
                </c:pt>
                <c:pt idx="5708">
                  <c:v>1.081531</c:v>
                </c:pt>
                <c:pt idx="5709">
                  <c:v>1.0870219999999999</c:v>
                </c:pt>
                <c:pt idx="5710">
                  <c:v>1.0904400000000001</c:v>
                </c:pt>
                <c:pt idx="5711">
                  <c:v>1.0909230000000001</c:v>
                </c:pt>
                <c:pt idx="5712">
                  <c:v>1.088489</c:v>
                </c:pt>
                <c:pt idx="5713">
                  <c:v>1.083723</c:v>
                </c:pt>
                <c:pt idx="5714">
                  <c:v>1.076827</c:v>
                </c:pt>
                <c:pt idx="5715">
                  <c:v>1.0679190000000001</c:v>
                </c:pt>
                <c:pt idx="5716">
                  <c:v>1.058017</c:v>
                </c:pt>
                <c:pt idx="5717">
                  <c:v>1.0487409999999999</c:v>
                </c:pt>
                <c:pt idx="5718">
                  <c:v>1.041536</c:v>
                </c:pt>
                <c:pt idx="5719">
                  <c:v>1.036691</c:v>
                </c:pt>
                <c:pt idx="5720">
                  <c:v>1.033615</c:v>
                </c:pt>
                <c:pt idx="5721">
                  <c:v>1.032154</c:v>
                </c:pt>
                <c:pt idx="5722">
                  <c:v>1.0324549999999999</c:v>
                </c:pt>
                <c:pt idx="5723">
                  <c:v>1.0348170000000001</c:v>
                </c:pt>
                <c:pt idx="5724">
                  <c:v>1.0395719999999999</c:v>
                </c:pt>
                <c:pt idx="5725">
                  <c:v>1.0460400000000001</c:v>
                </c:pt>
                <c:pt idx="5726">
                  <c:v>1.052646</c:v>
                </c:pt>
                <c:pt idx="5727">
                  <c:v>1.0580959999999999</c:v>
                </c:pt>
                <c:pt idx="5728">
                  <c:v>1.0617099999999999</c:v>
                </c:pt>
                <c:pt idx="5729">
                  <c:v>1.063364</c:v>
                </c:pt>
                <c:pt idx="5730">
                  <c:v>1.063377</c:v>
                </c:pt>
                <c:pt idx="5731">
                  <c:v>1.061866</c:v>
                </c:pt>
                <c:pt idx="5732">
                  <c:v>1.0585340000000001</c:v>
                </c:pt>
                <c:pt idx="5733">
                  <c:v>1.0535810000000001</c:v>
                </c:pt>
                <c:pt idx="5734">
                  <c:v>1.048027</c:v>
                </c:pt>
                <c:pt idx="5735">
                  <c:v>1.0430839999999999</c:v>
                </c:pt>
                <c:pt idx="5736">
                  <c:v>1.0400849999999999</c:v>
                </c:pt>
                <c:pt idx="5737">
                  <c:v>1.0402199999999999</c:v>
                </c:pt>
                <c:pt idx="5738">
                  <c:v>1.0436179999999999</c:v>
                </c:pt>
                <c:pt idx="5739">
                  <c:v>1.0493600000000001</c:v>
                </c:pt>
                <c:pt idx="5740">
                  <c:v>1.0560039999999999</c:v>
                </c:pt>
                <c:pt idx="5741">
                  <c:v>1.0621160000000001</c:v>
                </c:pt>
                <c:pt idx="5742">
                  <c:v>1.067509</c:v>
                </c:pt>
                <c:pt idx="5743">
                  <c:v>1.0727230000000001</c:v>
                </c:pt>
                <c:pt idx="5744">
                  <c:v>1.0770919999999999</c:v>
                </c:pt>
                <c:pt idx="5745">
                  <c:v>1.0798270000000001</c:v>
                </c:pt>
                <c:pt idx="5746">
                  <c:v>1.081307</c:v>
                </c:pt>
                <c:pt idx="5747">
                  <c:v>1.081499</c:v>
                </c:pt>
                <c:pt idx="5748">
                  <c:v>1.079224</c:v>
                </c:pt>
                <c:pt idx="5749">
                  <c:v>1.073774</c:v>
                </c:pt>
                <c:pt idx="5750">
                  <c:v>1.066141</c:v>
                </c:pt>
                <c:pt idx="5751">
                  <c:v>1.0578879999999999</c:v>
                </c:pt>
                <c:pt idx="5752">
                  <c:v>1.050076</c:v>
                </c:pt>
                <c:pt idx="5753">
                  <c:v>1.0435859999999999</c:v>
                </c:pt>
                <c:pt idx="5754">
                  <c:v>1.0390109999999999</c:v>
                </c:pt>
                <c:pt idx="5755">
                  <c:v>1.036065</c:v>
                </c:pt>
                <c:pt idx="5756">
                  <c:v>1.033738</c:v>
                </c:pt>
                <c:pt idx="5757">
                  <c:v>1.030939</c:v>
                </c:pt>
                <c:pt idx="5758">
                  <c:v>1.0267010000000001</c:v>
                </c:pt>
                <c:pt idx="5759">
                  <c:v>1.020807</c:v>
                </c:pt>
                <c:pt idx="5760">
                  <c:v>1.0139879999999999</c:v>
                </c:pt>
                <c:pt idx="5761">
                  <c:v>1.007063</c:v>
                </c:pt>
                <c:pt idx="5762">
                  <c:v>1.00078</c:v>
                </c:pt>
                <c:pt idx="5763">
                  <c:v>0.99591399999999997</c:v>
                </c:pt>
                <c:pt idx="5764">
                  <c:v>0.99321800000000005</c:v>
                </c:pt>
                <c:pt idx="5765">
                  <c:v>0.99326599999999998</c:v>
                </c:pt>
                <c:pt idx="5766">
                  <c:v>0.995807</c:v>
                </c:pt>
                <c:pt idx="5767">
                  <c:v>1.0001500000000001</c:v>
                </c:pt>
                <c:pt idx="5768">
                  <c:v>1.00566</c:v>
                </c:pt>
                <c:pt idx="5769">
                  <c:v>1.011307</c:v>
                </c:pt>
                <c:pt idx="5770">
                  <c:v>1.0159370000000001</c:v>
                </c:pt>
                <c:pt idx="5771">
                  <c:v>1.0180450000000001</c:v>
                </c:pt>
                <c:pt idx="5772">
                  <c:v>1.016221</c:v>
                </c:pt>
                <c:pt idx="5773">
                  <c:v>1.0113110000000001</c:v>
                </c:pt>
                <c:pt idx="5774">
                  <c:v>1.00545</c:v>
                </c:pt>
                <c:pt idx="5775">
                  <c:v>0.999417</c:v>
                </c:pt>
                <c:pt idx="5776">
                  <c:v>0.99301200000000001</c:v>
                </c:pt>
                <c:pt idx="5777">
                  <c:v>0.98622100000000001</c:v>
                </c:pt>
                <c:pt idx="5778">
                  <c:v>0.97955999999999999</c:v>
                </c:pt>
                <c:pt idx="5779">
                  <c:v>0.97438899999999995</c:v>
                </c:pt>
                <c:pt idx="5780">
                  <c:v>0.97206599999999999</c:v>
                </c:pt>
                <c:pt idx="5781">
                  <c:v>0.97271200000000002</c:v>
                </c:pt>
                <c:pt idx="5782">
                  <c:v>0.97564899999999999</c:v>
                </c:pt>
                <c:pt idx="5783">
                  <c:v>0.98037099999999999</c:v>
                </c:pt>
                <c:pt idx="5784">
                  <c:v>0.98635700000000004</c:v>
                </c:pt>
                <c:pt idx="5785">
                  <c:v>0.99280000000000002</c:v>
                </c:pt>
                <c:pt idx="5786">
                  <c:v>0.99860800000000005</c:v>
                </c:pt>
                <c:pt idx="5787">
                  <c:v>1.002243</c:v>
                </c:pt>
                <c:pt idx="5788">
                  <c:v>1.0025710000000001</c:v>
                </c:pt>
                <c:pt idx="5789">
                  <c:v>0.999587</c:v>
                </c:pt>
                <c:pt idx="5790">
                  <c:v>0.99405100000000002</c:v>
                </c:pt>
                <c:pt idx="5791">
                  <c:v>0.98714800000000003</c:v>
                </c:pt>
                <c:pt idx="5792">
                  <c:v>0.97971399999999997</c:v>
                </c:pt>
                <c:pt idx="5793">
                  <c:v>0.97189199999999998</c:v>
                </c:pt>
                <c:pt idx="5794">
                  <c:v>0.96388600000000002</c:v>
                </c:pt>
                <c:pt idx="5795">
                  <c:v>0.95621500000000004</c:v>
                </c:pt>
                <c:pt idx="5796">
                  <c:v>0.94963500000000001</c:v>
                </c:pt>
                <c:pt idx="5797">
                  <c:v>0.94514699999999996</c:v>
                </c:pt>
                <c:pt idx="5798">
                  <c:v>0.94321699999999997</c:v>
                </c:pt>
                <c:pt idx="5799">
                  <c:v>0.94299200000000005</c:v>
                </c:pt>
                <c:pt idx="5800">
                  <c:v>0.94340999999999997</c:v>
                </c:pt>
                <c:pt idx="5801">
                  <c:v>0.94419200000000003</c:v>
                </c:pt>
                <c:pt idx="5802">
                  <c:v>0.94498300000000002</c:v>
                </c:pt>
                <c:pt idx="5803">
                  <c:v>0.94490799999999997</c:v>
                </c:pt>
                <c:pt idx="5804">
                  <c:v>0.94314500000000001</c:v>
                </c:pt>
                <c:pt idx="5805">
                  <c:v>0.93939499999999998</c:v>
                </c:pt>
                <c:pt idx="5806">
                  <c:v>0.93403599999999998</c:v>
                </c:pt>
                <c:pt idx="5807">
                  <c:v>0.92816699999999996</c:v>
                </c:pt>
                <c:pt idx="5808">
                  <c:v>0.92301800000000001</c:v>
                </c:pt>
                <c:pt idx="5809">
                  <c:v>0.91901999999999995</c:v>
                </c:pt>
                <c:pt idx="5810">
                  <c:v>0.91605300000000001</c:v>
                </c:pt>
                <c:pt idx="5811">
                  <c:v>0.914246</c:v>
                </c:pt>
                <c:pt idx="5812">
                  <c:v>0.91383000000000003</c:v>
                </c:pt>
                <c:pt idx="5813">
                  <c:v>0.91469400000000001</c:v>
                </c:pt>
                <c:pt idx="5814">
                  <c:v>0.91656400000000005</c:v>
                </c:pt>
                <c:pt idx="5815">
                  <c:v>0.91930800000000001</c:v>
                </c:pt>
                <c:pt idx="5816">
                  <c:v>0.922983</c:v>
                </c:pt>
                <c:pt idx="5817">
                  <c:v>0.92724700000000004</c:v>
                </c:pt>
                <c:pt idx="5818">
                  <c:v>0.93118299999999998</c:v>
                </c:pt>
                <c:pt idx="5819">
                  <c:v>0.93432499999999996</c:v>
                </c:pt>
                <c:pt idx="5820">
                  <c:v>0.93673099999999998</c:v>
                </c:pt>
                <c:pt idx="5821">
                  <c:v>0.93847000000000003</c:v>
                </c:pt>
                <c:pt idx="5822">
                  <c:v>0.93946499999999999</c:v>
                </c:pt>
                <c:pt idx="5823">
                  <c:v>0.93915899999999997</c:v>
                </c:pt>
                <c:pt idx="5824">
                  <c:v>0.93715999999999999</c:v>
                </c:pt>
                <c:pt idx="5825">
                  <c:v>0.93437099999999995</c:v>
                </c:pt>
                <c:pt idx="5826">
                  <c:v>0.93242899999999995</c:v>
                </c:pt>
                <c:pt idx="5827">
                  <c:v>0.93218299999999998</c:v>
                </c:pt>
                <c:pt idx="5828">
                  <c:v>0.93357400000000001</c:v>
                </c:pt>
                <c:pt idx="5829">
                  <c:v>0.93626399999999999</c:v>
                </c:pt>
                <c:pt idx="5830">
                  <c:v>0.93967100000000003</c:v>
                </c:pt>
                <c:pt idx="5831">
                  <c:v>0.943106</c:v>
                </c:pt>
                <c:pt idx="5832">
                  <c:v>0.94635100000000005</c:v>
                </c:pt>
                <c:pt idx="5833">
                  <c:v>0.94949399999999995</c:v>
                </c:pt>
                <c:pt idx="5834">
                  <c:v>0.95206900000000005</c:v>
                </c:pt>
                <c:pt idx="5835">
                  <c:v>0.95374800000000004</c:v>
                </c:pt>
                <c:pt idx="5836">
                  <c:v>0.95478700000000005</c:v>
                </c:pt>
                <c:pt idx="5837">
                  <c:v>0.95485500000000001</c:v>
                </c:pt>
                <c:pt idx="5838">
                  <c:v>0.95330300000000001</c:v>
                </c:pt>
                <c:pt idx="5839">
                  <c:v>0.94974999999999998</c:v>
                </c:pt>
                <c:pt idx="5840">
                  <c:v>0.94427399999999995</c:v>
                </c:pt>
                <c:pt idx="5841">
                  <c:v>0.93783300000000003</c:v>
                </c:pt>
                <c:pt idx="5842">
                  <c:v>0.93155500000000002</c:v>
                </c:pt>
                <c:pt idx="5843">
                  <c:v>0.92594900000000002</c:v>
                </c:pt>
                <c:pt idx="5844">
                  <c:v>0.92121699999999995</c:v>
                </c:pt>
                <c:pt idx="5845">
                  <c:v>0.91750699999999996</c:v>
                </c:pt>
                <c:pt idx="5846">
                  <c:v>0.91473300000000002</c:v>
                </c:pt>
                <c:pt idx="5847">
                  <c:v>0.91287099999999999</c:v>
                </c:pt>
                <c:pt idx="5848">
                  <c:v>0.91219899999999998</c:v>
                </c:pt>
                <c:pt idx="5849">
                  <c:v>0.91279900000000003</c:v>
                </c:pt>
                <c:pt idx="5850">
                  <c:v>0.91473899999999997</c:v>
                </c:pt>
                <c:pt idx="5851">
                  <c:v>0.91857</c:v>
                </c:pt>
                <c:pt idx="5852">
                  <c:v>0.92445200000000005</c:v>
                </c:pt>
                <c:pt idx="5853">
                  <c:v>0.93176899999999996</c:v>
                </c:pt>
                <c:pt idx="5854">
                  <c:v>0.94013899999999995</c:v>
                </c:pt>
                <c:pt idx="5855">
                  <c:v>0.94919699999999996</c:v>
                </c:pt>
                <c:pt idx="5856">
                  <c:v>0.957677</c:v>
                </c:pt>
                <c:pt idx="5857">
                  <c:v>0.96419299999999997</c:v>
                </c:pt>
                <c:pt idx="5858">
                  <c:v>0.96796099999999996</c:v>
                </c:pt>
                <c:pt idx="5859">
                  <c:v>0.96859499999999998</c:v>
                </c:pt>
                <c:pt idx="5860">
                  <c:v>0.96665400000000001</c:v>
                </c:pt>
                <c:pt idx="5861">
                  <c:v>0.96377299999999999</c:v>
                </c:pt>
                <c:pt idx="5862">
                  <c:v>0.96131699999999998</c:v>
                </c:pt>
                <c:pt idx="5863">
                  <c:v>0.95971700000000004</c:v>
                </c:pt>
                <c:pt idx="5864">
                  <c:v>0.95955299999999999</c:v>
                </c:pt>
                <c:pt idx="5865">
                  <c:v>0.96174700000000002</c:v>
                </c:pt>
                <c:pt idx="5866">
                  <c:v>0.96626999999999996</c:v>
                </c:pt>
                <c:pt idx="5867">
                  <c:v>0.97211999999999998</c:v>
                </c:pt>
                <c:pt idx="5868">
                  <c:v>0.97879000000000005</c:v>
                </c:pt>
                <c:pt idx="5869">
                  <c:v>0.98645799999999995</c:v>
                </c:pt>
                <c:pt idx="5870">
                  <c:v>0.99481200000000003</c:v>
                </c:pt>
                <c:pt idx="5871">
                  <c:v>1.0029250000000001</c:v>
                </c:pt>
                <c:pt idx="5872">
                  <c:v>1.0096849999999999</c:v>
                </c:pt>
                <c:pt idx="5873">
                  <c:v>1.0140670000000001</c:v>
                </c:pt>
                <c:pt idx="5874">
                  <c:v>1.0157940000000001</c:v>
                </c:pt>
                <c:pt idx="5875">
                  <c:v>1.0154650000000001</c:v>
                </c:pt>
                <c:pt idx="5876">
                  <c:v>1.0138860000000001</c:v>
                </c:pt>
                <c:pt idx="5877">
                  <c:v>1.011393</c:v>
                </c:pt>
                <c:pt idx="5878">
                  <c:v>1.007889</c:v>
                </c:pt>
                <c:pt idx="5879">
                  <c:v>1.003719</c:v>
                </c:pt>
                <c:pt idx="5880">
                  <c:v>0.99973000000000001</c:v>
                </c:pt>
                <c:pt idx="5881">
                  <c:v>0.99633499999999997</c:v>
                </c:pt>
                <c:pt idx="5882">
                  <c:v>0.99363900000000005</c:v>
                </c:pt>
                <c:pt idx="5883">
                  <c:v>0.99218700000000004</c:v>
                </c:pt>
                <c:pt idx="5884">
                  <c:v>0.99262099999999998</c:v>
                </c:pt>
                <c:pt idx="5885">
                  <c:v>0.99470400000000003</c:v>
                </c:pt>
                <c:pt idx="5886">
                  <c:v>0.99736599999999997</c:v>
                </c:pt>
                <c:pt idx="5887">
                  <c:v>0.99971900000000002</c:v>
                </c:pt>
                <c:pt idx="5888">
                  <c:v>1.001341</c:v>
                </c:pt>
                <c:pt idx="5889">
                  <c:v>1.001876</c:v>
                </c:pt>
                <c:pt idx="5890">
                  <c:v>1.001023</c:v>
                </c:pt>
                <c:pt idx="5891">
                  <c:v>0.99888999999999994</c:v>
                </c:pt>
                <c:pt idx="5892">
                  <c:v>0.99621000000000004</c:v>
                </c:pt>
                <c:pt idx="5893">
                  <c:v>0.99385999999999997</c:v>
                </c:pt>
                <c:pt idx="5894">
                  <c:v>0.99225099999999999</c:v>
                </c:pt>
                <c:pt idx="5895">
                  <c:v>0.99199599999999999</c:v>
                </c:pt>
                <c:pt idx="5896">
                  <c:v>0.994062</c:v>
                </c:pt>
                <c:pt idx="5897">
                  <c:v>0.99854500000000002</c:v>
                </c:pt>
                <c:pt idx="5898">
                  <c:v>1.0045390000000001</c:v>
                </c:pt>
                <c:pt idx="5899">
                  <c:v>1.0107790000000001</c:v>
                </c:pt>
                <c:pt idx="5900">
                  <c:v>1.01614</c:v>
                </c:pt>
                <c:pt idx="5901">
                  <c:v>1.020343</c:v>
                </c:pt>
                <c:pt idx="5902">
                  <c:v>1.0242439999999999</c:v>
                </c:pt>
                <c:pt idx="5903">
                  <c:v>1.028918</c:v>
                </c:pt>
                <c:pt idx="5904">
                  <c:v>1.034537</c:v>
                </c:pt>
                <c:pt idx="5905">
                  <c:v>1.0405340000000001</c:v>
                </c:pt>
                <c:pt idx="5906">
                  <c:v>1.046303</c:v>
                </c:pt>
                <c:pt idx="5907">
                  <c:v>1.05101</c:v>
                </c:pt>
                <c:pt idx="5908">
                  <c:v>1.053866</c:v>
                </c:pt>
                <c:pt idx="5909">
                  <c:v>1.055137</c:v>
                </c:pt>
                <c:pt idx="5910">
                  <c:v>1.055776</c:v>
                </c:pt>
                <c:pt idx="5911">
                  <c:v>1.0565599999999999</c:v>
                </c:pt>
                <c:pt idx="5912">
                  <c:v>1.0580290000000001</c:v>
                </c:pt>
                <c:pt idx="5913">
                  <c:v>1.060595</c:v>
                </c:pt>
                <c:pt idx="5914">
                  <c:v>1.0639590000000001</c:v>
                </c:pt>
                <c:pt idx="5915">
                  <c:v>1.0670440000000001</c:v>
                </c:pt>
                <c:pt idx="5916">
                  <c:v>1.069394</c:v>
                </c:pt>
                <c:pt idx="5917">
                  <c:v>1.0712930000000001</c:v>
                </c:pt>
                <c:pt idx="5918">
                  <c:v>1.0726370000000001</c:v>
                </c:pt>
                <c:pt idx="5919">
                  <c:v>1.072946</c:v>
                </c:pt>
                <c:pt idx="5920">
                  <c:v>1.0723259999999999</c:v>
                </c:pt>
                <c:pt idx="5921">
                  <c:v>1.071529</c:v>
                </c:pt>
                <c:pt idx="5922">
                  <c:v>1.070624</c:v>
                </c:pt>
                <c:pt idx="5923">
                  <c:v>1.068943</c:v>
                </c:pt>
                <c:pt idx="5924">
                  <c:v>1.0662670000000001</c:v>
                </c:pt>
                <c:pt idx="5925">
                  <c:v>1.0627439999999999</c:v>
                </c:pt>
                <c:pt idx="5926">
                  <c:v>1.058465</c:v>
                </c:pt>
                <c:pt idx="5927">
                  <c:v>1.0535399999999999</c:v>
                </c:pt>
                <c:pt idx="5928">
                  <c:v>1.04792</c:v>
                </c:pt>
                <c:pt idx="5929">
                  <c:v>1.04159</c:v>
                </c:pt>
                <c:pt idx="5930">
                  <c:v>1.0353140000000001</c:v>
                </c:pt>
                <c:pt idx="5931">
                  <c:v>1.0305150000000001</c:v>
                </c:pt>
                <c:pt idx="5932">
                  <c:v>1.028186</c:v>
                </c:pt>
                <c:pt idx="5933">
                  <c:v>1.028214</c:v>
                </c:pt>
                <c:pt idx="5934">
                  <c:v>1.0295840000000001</c:v>
                </c:pt>
                <c:pt idx="5935">
                  <c:v>1.0314460000000001</c:v>
                </c:pt>
                <c:pt idx="5936">
                  <c:v>1.033774</c:v>
                </c:pt>
                <c:pt idx="5937">
                  <c:v>1.0366519999999999</c:v>
                </c:pt>
                <c:pt idx="5938">
                  <c:v>1.0398529999999999</c:v>
                </c:pt>
                <c:pt idx="5939">
                  <c:v>1.043024</c:v>
                </c:pt>
                <c:pt idx="5940">
                  <c:v>1.045552</c:v>
                </c:pt>
                <c:pt idx="5941">
                  <c:v>1.046745</c:v>
                </c:pt>
                <c:pt idx="5942">
                  <c:v>1.046505</c:v>
                </c:pt>
                <c:pt idx="5943">
                  <c:v>1.0454030000000001</c:v>
                </c:pt>
                <c:pt idx="5944">
                  <c:v>1.044071</c:v>
                </c:pt>
                <c:pt idx="5945">
                  <c:v>1.042959</c:v>
                </c:pt>
                <c:pt idx="5946">
                  <c:v>1.042208</c:v>
                </c:pt>
                <c:pt idx="5947">
                  <c:v>1.0416190000000001</c:v>
                </c:pt>
                <c:pt idx="5948">
                  <c:v>1.04122</c:v>
                </c:pt>
                <c:pt idx="5949">
                  <c:v>1.0413399999999999</c:v>
                </c:pt>
                <c:pt idx="5950">
                  <c:v>1.042238</c:v>
                </c:pt>
                <c:pt idx="5951">
                  <c:v>1.0439959999999999</c:v>
                </c:pt>
                <c:pt idx="5952">
                  <c:v>1.046907</c:v>
                </c:pt>
                <c:pt idx="5953">
                  <c:v>1.0512109999999999</c:v>
                </c:pt>
                <c:pt idx="5954">
                  <c:v>1.0561389999999999</c:v>
                </c:pt>
                <c:pt idx="5955">
                  <c:v>1.0604150000000001</c:v>
                </c:pt>
                <c:pt idx="5956">
                  <c:v>1.0628470000000001</c:v>
                </c:pt>
                <c:pt idx="5957">
                  <c:v>1.0624739999999999</c:v>
                </c:pt>
                <c:pt idx="5958">
                  <c:v>1.059402</c:v>
                </c:pt>
                <c:pt idx="5959">
                  <c:v>1.0543070000000001</c:v>
                </c:pt>
                <c:pt idx="5960">
                  <c:v>1.047426</c:v>
                </c:pt>
                <c:pt idx="5961">
                  <c:v>1.039388</c:v>
                </c:pt>
                <c:pt idx="5962">
                  <c:v>1.0315179999999999</c:v>
                </c:pt>
                <c:pt idx="5963">
                  <c:v>1.024688</c:v>
                </c:pt>
                <c:pt idx="5964">
                  <c:v>1.0191730000000001</c:v>
                </c:pt>
                <c:pt idx="5965">
                  <c:v>1.0149710000000001</c:v>
                </c:pt>
                <c:pt idx="5966">
                  <c:v>1.0117160000000001</c:v>
                </c:pt>
                <c:pt idx="5967">
                  <c:v>1.0089900000000001</c:v>
                </c:pt>
                <c:pt idx="5968">
                  <c:v>1.0062819999999999</c:v>
                </c:pt>
                <c:pt idx="5969">
                  <c:v>1.003406</c:v>
                </c:pt>
                <c:pt idx="5970">
                  <c:v>1.000963</c:v>
                </c:pt>
                <c:pt idx="5971">
                  <c:v>0.99917100000000003</c:v>
                </c:pt>
                <c:pt idx="5972">
                  <c:v>0.99766500000000002</c:v>
                </c:pt>
                <c:pt idx="5973">
                  <c:v>0.99645899999999998</c:v>
                </c:pt>
                <c:pt idx="5974">
                  <c:v>0.99546800000000002</c:v>
                </c:pt>
                <c:pt idx="5975">
                  <c:v>0.99387899999999996</c:v>
                </c:pt>
                <c:pt idx="5976">
                  <c:v>0.99127699999999996</c:v>
                </c:pt>
                <c:pt idx="5977">
                  <c:v>0.98810900000000002</c:v>
                </c:pt>
                <c:pt idx="5978">
                  <c:v>0.98477899999999996</c:v>
                </c:pt>
                <c:pt idx="5979">
                  <c:v>0.98119800000000001</c:v>
                </c:pt>
                <c:pt idx="5980">
                  <c:v>0.97692900000000005</c:v>
                </c:pt>
                <c:pt idx="5981">
                  <c:v>0.97244299999999995</c:v>
                </c:pt>
                <c:pt idx="5982">
                  <c:v>0.96964399999999995</c:v>
                </c:pt>
                <c:pt idx="5983">
                  <c:v>0.970306</c:v>
                </c:pt>
                <c:pt idx="5984">
                  <c:v>0.97473799999999999</c:v>
                </c:pt>
                <c:pt idx="5985">
                  <c:v>0.98172300000000001</c:v>
                </c:pt>
                <c:pt idx="5986">
                  <c:v>0.98938400000000004</c:v>
                </c:pt>
                <c:pt idx="5987">
                  <c:v>0.99598600000000004</c:v>
                </c:pt>
                <c:pt idx="5988">
                  <c:v>1.0002450000000001</c:v>
                </c:pt>
                <c:pt idx="5989">
                  <c:v>1.0017229999999999</c:v>
                </c:pt>
                <c:pt idx="5990">
                  <c:v>1.0009520000000001</c:v>
                </c:pt>
                <c:pt idx="5991">
                  <c:v>0.99873199999999995</c:v>
                </c:pt>
                <c:pt idx="5992">
                  <c:v>0.99560700000000002</c:v>
                </c:pt>
                <c:pt idx="5993">
                  <c:v>0.99220699999999995</c:v>
                </c:pt>
                <c:pt idx="5994">
                  <c:v>0.98952499999999999</c:v>
                </c:pt>
                <c:pt idx="5995">
                  <c:v>0.98834200000000005</c:v>
                </c:pt>
                <c:pt idx="5996">
                  <c:v>0.98854699999999995</c:v>
                </c:pt>
                <c:pt idx="5997">
                  <c:v>0.989263</c:v>
                </c:pt>
                <c:pt idx="5998">
                  <c:v>0.98921999999999999</c:v>
                </c:pt>
                <c:pt idx="5999">
                  <c:v>0.98789000000000005</c:v>
                </c:pt>
                <c:pt idx="6000">
                  <c:v>0.98594499999999996</c:v>
                </c:pt>
                <c:pt idx="6001">
                  <c:v>0.98376300000000005</c:v>
                </c:pt>
                <c:pt idx="6002">
                  <c:v>0.98135700000000003</c:v>
                </c:pt>
                <c:pt idx="6003">
                  <c:v>0.97882899999999995</c:v>
                </c:pt>
                <c:pt idx="6004">
                  <c:v>0.97584099999999996</c:v>
                </c:pt>
                <c:pt idx="6005">
                  <c:v>0.97226199999999996</c:v>
                </c:pt>
                <c:pt idx="6006">
                  <c:v>0.968468</c:v>
                </c:pt>
                <c:pt idx="6007">
                  <c:v>0.96477500000000005</c:v>
                </c:pt>
                <c:pt idx="6008">
                  <c:v>0.96118800000000004</c:v>
                </c:pt>
                <c:pt idx="6009">
                  <c:v>0.95690799999999998</c:v>
                </c:pt>
                <c:pt idx="6010">
                  <c:v>0.95106900000000005</c:v>
                </c:pt>
                <c:pt idx="6011">
                  <c:v>0.94410000000000005</c:v>
                </c:pt>
                <c:pt idx="6012">
                  <c:v>0.93726100000000001</c:v>
                </c:pt>
                <c:pt idx="6013">
                  <c:v>0.93124600000000002</c:v>
                </c:pt>
                <c:pt idx="6014">
                  <c:v>0.92593099999999995</c:v>
                </c:pt>
                <c:pt idx="6015">
                  <c:v>0.92139899999999997</c:v>
                </c:pt>
                <c:pt idx="6016">
                  <c:v>0.91822499999999996</c:v>
                </c:pt>
                <c:pt idx="6017">
                  <c:v>0.91689799999999999</c:v>
                </c:pt>
                <c:pt idx="6018">
                  <c:v>0.91765099999999999</c:v>
                </c:pt>
                <c:pt idx="6019">
                  <c:v>0.92039499999999996</c:v>
                </c:pt>
                <c:pt idx="6020">
                  <c:v>0.92446200000000001</c:v>
                </c:pt>
                <c:pt idx="6021">
                  <c:v>0.92852500000000004</c:v>
                </c:pt>
                <c:pt idx="6022">
                  <c:v>0.93152900000000005</c:v>
                </c:pt>
                <c:pt idx="6023">
                  <c:v>0.93374000000000001</c:v>
                </c:pt>
                <c:pt idx="6024">
                  <c:v>0.93558200000000002</c:v>
                </c:pt>
                <c:pt idx="6025">
                  <c:v>0.93670299999999995</c:v>
                </c:pt>
                <c:pt idx="6026">
                  <c:v>0.93733500000000003</c:v>
                </c:pt>
                <c:pt idx="6027">
                  <c:v>0.938276</c:v>
                </c:pt>
                <c:pt idx="6028">
                  <c:v>0.93929600000000002</c:v>
                </c:pt>
                <c:pt idx="6029">
                  <c:v>0.93995300000000004</c:v>
                </c:pt>
                <c:pt idx="6030">
                  <c:v>0.94081599999999999</c:v>
                </c:pt>
                <c:pt idx="6031">
                  <c:v>0.94207600000000002</c:v>
                </c:pt>
                <c:pt idx="6032">
                  <c:v>0.94310099999999997</c:v>
                </c:pt>
                <c:pt idx="6033">
                  <c:v>0.94362500000000005</c:v>
                </c:pt>
                <c:pt idx="6034">
                  <c:v>0.94396800000000003</c:v>
                </c:pt>
                <c:pt idx="6035">
                  <c:v>0.94460500000000003</c:v>
                </c:pt>
                <c:pt idx="6036">
                  <c:v>0.94577900000000004</c:v>
                </c:pt>
                <c:pt idx="6037">
                  <c:v>0.94762800000000003</c:v>
                </c:pt>
                <c:pt idx="6038">
                  <c:v>0.95042700000000002</c:v>
                </c:pt>
                <c:pt idx="6039">
                  <c:v>0.95422399999999996</c:v>
                </c:pt>
                <c:pt idx="6040">
                  <c:v>0.95846299999999995</c:v>
                </c:pt>
                <c:pt idx="6041">
                  <c:v>0.96248800000000001</c:v>
                </c:pt>
                <c:pt idx="6042">
                  <c:v>0.96621299999999999</c:v>
                </c:pt>
                <c:pt idx="6043">
                  <c:v>0.96967000000000003</c:v>
                </c:pt>
                <c:pt idx="6044">
                  <c:v>0.97231900000000004</c:v>
                </c:pt>
                <c:pt idx="6045">
                  <c:v>0.97326999999999997</c:v>
                </c:pt>
                <c:pt idx="6046">
                  <c:v>0.97171799999999997</c:v>
                </c:pt>
                <c:pt idx="6047">
                  <c:v>0.96736299999999997</c:v>
                </c:pt>
                <c:pt idx="6048">
                  <c:v>0.96100200000000002</c:v>
                </c:pt>
                <c:pt idx="6049">
                  <c:v>0.95380100000000001</c:v>
                </c:pt>
                <c:pt idx="6050">
                  <c:v>0.94634700000000005</c:v>
                </c:pt>
                <c:pt idx="6051">
                  <c:v>0.93888799999999994</c:v>
                </c:pt>
                <c:pt idx="6052">
                  <c:v>0.93176000000000003</c:v>
                </c:pt>
                <c:pt idx="6053">
                  <c:v>0.92553600000000003</c:v>
                </c:pt>
                <c:pt idx="6054">
                  <c:v>0.92093599999999998</c:v>
                </c:pt>
                <c:pt idx="6055">
                  <c:v>0.91878300000000002</c:v>
                </c:pt>
                <c:pt idx="6056">
                  <c:v>0.91917700000000002</c:v>
                </c:pt>
                <c:pt idx="6057">
                  <c:v>0.92088800000000004</c:v>
                </c:pt>
                <c:pt idx="6058">
                  <c:v>0.922898</c:v>
                </c:pt>
                <c:pt idx="6059">
                  <c:v>0.92545699999999997</c:v>
                </c:pt>
                <c:pt idx="6060">
                  <c:v>0.92911699999999997</c:v>
                </c:pt>
                <c:pt idx="6061">
                  <c:v>0.93405700000000003</c:v>
                </c:pt>
                <c:pt idx="6062">
                  <c:v>0.939832</c:v>
                </c:pt>
                <c:pt idx="6063">
                  <c:v>0.94528800000000002</c:v>
                </c:pt>
                <c:pt idx="6064">
                  <c:v>0.94932099999999997</c:v>
                </c:pt>
                <c:pt idx="6065">
                  <c:v>0.95151399999999997</c:v>
                </c:pt>
                <c:pt idx="6066">
                  <c:v>0.95219699999999996</c:v>
                </c:pt>
                <c:pt idx="6067">
                  <c:v>0.95227499999999998</c:v>
                </c:pt>
                <c:pt idx="6068">
                  <c:v>0.95272699999999999</c:v>
                </c:pt>
                <c:pt idx="6069">
                  <c:v>0.954098</c:v>
                </c:pt>
                <c:pt idx="6070">
                  <c:v>0.95646399999999998</c:v>
                </c:pt>
                <c:pt idx="6071">
                  <c:v>0.95975100000000002</c:v>
                </c:pt>
                <c:pt idx="6072">
                  <c:v>0.96379300000000001</c:v>
                </c:pt>
                <c:pt idx="6073">
                  <c:v>0.967862</c:v>
                </c:pt>
                <c:pt idx="6074">
                  <c:v>0.97096700000000002</c:v>
                </c:pt>
                <c:pt idx="6075">
                  <c:v>0.97308600000000001</c:v>
                </c:pt>
                <c:pt idx="6076">
                  <c:v>0.97516899999999995</c:v>
                </c:pt>
                <c:pt idx="6077">
                  <c:v>0.97820099999999999</c:v>
                </c:pt>
                <c:pt idx="6078">
                  <c:v>0.98284899999999997</c:v>
                </c:pt>
                <c:pt idx="6079">
                  <c:v>0.98915299999999995</c:v>
                </c:pt>
                <c:pt idx="6080">
                  <c:v>0.99647699999999995</c:v>
                </c:pt>
                <c:pt idx="6081">
                  <c:v>1.004219</c:v>
                </c:pt>
                <c:pt idx="6082">
                  <c:v>1.0119579999999999</c:v>
                </c:pt>
                <c:pt idx="6083">
                  <c:v>1.0190239999999999</c:v>
                </c:pt>
                <c:pt idx="6084">
                  <c:v>1.0243439999999999</c:v>
                </c:pt>
                <c:pt idx="6085">
                  <c:v>1.0268919999999999</c:v>
                </c:pt>
                <c:pt idx="6086">
                  <c:v>1.0269440000000001</c:v>
                </c:pt>
                <c:pt idx="6087">
                  <c:v>1.025868</c:v>
                </c:pt>
                <c:pt idx="6088">
                  <c:v>1.0240689999999999</c:v>
                </c:pt>
                <c:pt idx="6089">
                  <c:v>1.020905</c:v>
                </c:pt>
                <c:pt idx="6090">
                  <c:v>1.0163089999999999</c:v>
                </c:pt>
                <c:pt idx="6091">
                  <c:v>1.0109589999999999</c:v>
                </c:pt>
                <c:pt idx="6092">
                  <c:v>1.0052099999999999</c:v>
                </c:pt>
                <c:pt idx="6093">
                  <c:v>0.99933399999999994</c:v>
                </c:pt>
                <c:pt idx="6094">
                  <c:v>0.99446800000000002</c:v>
                </c:pt>
                <c:pt idx="6095">
                  <c:v>0.99142699999999995</c:v>
                </c:pt>
                <c:pt idx="6096">
                  <c:v>0.99006300000000003</c:v>
                </c:pt>
                <c:pt idx="6097">
                  <c:v>0.99049699999999996</c:v>
                </c:pt>
                <c:pt idx="6098">
                  <c:v>0.99299700000000002</c:v>
                </c:pt>
                <c:pt idx="6099">
                  <c:v>0.99734199999999995</c:v>
                </c:pt>
                <c:pt idx="6100">
                  <c:v>1.0027459999999999</c:v>
                </c:pt>
                <c:pt idx="6101">
                  <c:v>1.0082690000000001</c:v>
                </c:pt>
                <c:pt idx="6102">
                  <c:v>1.0133319999999999</c:v>
                </c:pt>
                <c:pt idx="6103">
                  <c:v>1.017245</c:v>
                </c:pt>
                <c:pt idx="6104">
                  <c:v>1.019355</c:v>
                </c:pt>
                <c:pt idx="6105">
                  <c:v>1.0199240000000001</c:v>
                </c:pt>
                <c:pt idx="6106">
                  <c:v>1.0198560000000001</c:v>
                </c:pt>
                <c:pt idx="6107">
                  <c:v>1.0203310000000001</c:v>
                </c:pt>
                <c:pt idx="6108">
                  <c:v>1.0223329999999999</c:v>
                </c:pt>
                <c:pt idx="6109">
                  <c:v>1.025353</c:v>
                </c:pt>
                <c:pt idx="6110">
                  <c:v>1.028033</c:v>
                </c:pt>
                <c:pt idx="6111">
                  <c:v>1.0299830000000001</c:v>
                </c:pt>
                <c:pt idx="6112">
                  <c:v>1.0316259999999999</c:v>
                </c:pt>
                <c:pt idx="6113">
                  <c:v>1.0331349999999999</c:v>
                </c:pt>
                <c:pt idx="6114">
                  <c:v>1.0343869999999999</c:v>
                </c:pt>
                <c:pt idx="6115">
                  <c:v>1.035954</c:v>
                </c:pt>
                <c:pt idx="6116">
                  <c:v>1.038816</c:v>
                </c:pt>
                <c:pt idx="6117">
                  <c:v>1.04318</c:v>
                </c:pt>
                <c:pt idx="6118">
                  <c:v>1.048581</c:v>
                </c:pt>
                <c:pt idx="6119">
                  <c:v>1.054354</c:v>
                </c:pt>
                <c:pt idx="6120">
                  <c:v>1.060327</c:v>
                </c:pt>
                <c:pt idx="6121">
                  <c:v>1.0665089999999999</c:v>
                </c:pt>
                <c:pt idx="6122">
                  <c:v>1.0718719999999999</c:v>
                </c:pt>
                <c:pt idx="6123">
                  <c:v>1.0750839999999999</c:v>
                </c:pt>
                <c:pt idx="6124">
                  <c:v>1.075448</c:v>
                </c:pt>
                <c:pt idx="6125">
                  <c:v>1.073364</c:v>
                </c:pt>
                <c:pt idx="6126">
                  <c:v>1.07057</c:v>
                </c:pt>
                <c:pt idx="6127">
                  <c:v>1.068195</c:v>
                </c:pt>
                <c:pt idx="6128">
                  <c:v>1.06545</c:v>
                </c:pt>
                <c:pt idx="6129">
                  <c:v>1.0614129999999999</c:v>
                </c:pt>
                <c:pt idx="6130">
                  <c:v>1.0558110000000001</c:v>
                </c:pt>
                <c:pt idx="6131">
                  <c:v>1.0484199999999999</c:v>
                </c:pt>
                <c:pt idx="6132">
                  <c:v>1.0400499999999999</c:v>
                </c:pt>
                <c:pt idx="6133">
                  <c:v>1.0325759999999999</c:v>
                </c:pt>
                <c:pt idx="6134">
                  <c:v>1.027091</c:v>
                </c:pt>
                <c:pt idx="6135">
                  <c:v>1.023674</c:v>
                </c:pt>
                <c:pt idx="6136">
                  <c:v>1.0222770000000001</c:v>
                </c:pt>
                <c:pt idx="6137">
                  <c:v>1.0226679999999999</c:v>
                </c:pt>
                <c:pt idx="6138">
                  <c:v>1.0244059999999999</c:v>
                </c:pt>
                <c:pt idx="6139">
                  <c:v>1.0272969999999999</c:v>
                </c:pt>
                <c:pt idx="6140">
                  <c:v>1.0311840000000001</c:v>
                </c:pt>
                <c:pt idx="6141">
                  <c:v>1.035803</c:v>
                </c:pt>
                <c:pt idx="6142">
                  <c:v>1.040624</c:v>
                </c:pt>
                <c:pt idx="6143">
                  <c:v>1.0440579999999999</c:v>
                </c:pt>
                <c:pt idx="6144">
                  <c:v>1.0445279999999999</c:v>
                </c:pt>
                <c:pt idx="6145">
                  <c:v>1.0422229999999999</c:v>
                </c:pt>
                <c:pt idx="6146">
                  <c:v>1.038246</c:v>
                </c:pt>
                <c:pt idx="6147">
                  <c:v>1.0333570000000001</c:v>
                </c:pt>
                <c:pt idx="6148">
                  <c:v>1.028308</c:v>
                </c:pt>
                <c:pt idx="6149">
                  <c:v>1.024044</c:v>
                </c:pt>
                <c:pt idx="6150">
                  <c:v>1.021088</c:v>
                </c:pt>
                <c:pt idx="6151">
                  <c:v>1.0196480000000001</c:v>
                </c:pt>
                <c:pt idx="6152">
                  <c:v>1.020092</c:v>
                </c:pt>
                <c:pt idx="6153">
                  <c:v>1.0225489999999999</c:v>
                </c:pt>
                <c:pt idx="6154">
                  <c:v>1.0266029999999999</c:v>
                </c:pt>
                <c:pt idx="6155">
                  <c:v>1.0316129999999999</c:v>
                </c:pt>
                <c:pt idx="6156">
                  <c:v>1.037102</c:v>
                </c:pt>
                <c:pt idx="6157">
                  <c:v>1.0429379999999999</c:v>
                </c:pt>
                <c:pt idx="6158">
                  <c:v>1.0487470000000001</c:v>
                </c:pt>
                <c:pt idx="6159">
                  <c:v>1.053685</c:v>
                </c:pt>
                <c:pt idx="6160">
                  <c:v>1.0574079999999999</c:v>
                </c:pt>
                <c:pt idx="6161">
                  <c:v>1.059839</c:v>
                </c:pt>
                <c:pt idx="6162">
                  <c:v>1.060486</c:v>
                </c:pt>
                <c:pt idx="6163">
                  <c:v>1.05924</c:v>
                </c:pt>
                <c:pt idx="6164">
                  <c:v>1.056643</c:v>
                </c:pt>
                <c:pt idx="6165">
                  <c:v>1.053256</c:v>
                </c:pt>
                <c:pt idx="6166">
                  <c:v>1.0496080000000001</c:v>
                </c:pt>
                <c:pt idx="6167">
                  <c:v>1.0460590000000001</c:v>
                </c:pt>
                <c:pt idx="6168">
                  <c:v>1.0423500000000001</c:v>
                </c:pt>
                <c:pt idx="6169">
                  <c:v>1.0381530000000001</c:v>
                </c:pt>
                <c:pt idx="6170">
                  <c:v>1.0336289999999999</c:v>
                </c:pt>
                <c:pt idx="6171">
                  <c:v>1.029134</c:v>
                </c:pt>
                <c:pt idx="6172">
                  <c:v>1.0250410000000001</c:v>
                </c:pt>
                <c:pt idx="6173">
                  <c:v>1.0215669999999999</c:v>
                </c:pt>
                <c:pt idx="6174">
                  <c:v>1.0183180000000001</c:v>
                </c:pt>
                <c:pt idx="6175">
                  <c:v>1.0144059999999999</c:v>
                </c:pt>
                <c:pt idx="6176">
                  <c:v>1.0096080000000001</c:v>
                </c:pt>
                <c:pt idx="6177">
                  <c:v>1.0047440000000001</c:v>
                </c:pt>
                <c:pt idx="6178">
                  <c:v>1.0003759999999999</c:v>
                </c:pt>
                <c:pt idx="6179">
                  <c:v>0.99649799999999999</c:v>
                </c:pt>
                <c:pt idx="6180">
                  <c:v>0.99344200000000005</c:v>
                </c:pt>
                <c:pt idx="6181">
                  <c:v>0.99136100000000005</c:v>
                </c:pt>
                <c:pt idx="6182">
                  <c:v>0.98960499999999996</c:v>
                </c:pt>
                <c:pt idx="6183">
                  <c:v>0.98750000000000004</c:v>
                </c:pt>
                <c:pt idx="6184">
                  <c:v>0.98471500000000001</c:v>
                </c:pt>
                <c:pt idx="6185">
                  <c:v>0.98100100000000001</c:v>
                </c:pt>
                <c:pt idx="6186">
                  <c:v>0.97656500000000002</c:v>
                </c:pt>
                <c:pt idx="6187">
                  <c:v>0.97225499999999998</c:v>
                </c:pt>
                <c:pt idx="6188">
                  <c:v>0.96870800000000001</c:v>
                </c:pt>
                <c:pt idx="6189">
                  <c:v>0.96613300000000002</c:v>
                </c:pt>
                <c:pt idx="6190">
                  <c:v>0.96509100000000003</c:v>
                </c:pt>
                <c:pt idx="6191">
                  <c:v>0.96662499999999996</c:v>
                </c:pt>
                <c:pt idx="6192">
                  <c:v>0.97134200000000004</c:v>
                </c:pt>
                <c:pt idx="6193">
                  <c:v>0.97828199999999998</c:v>
                </c:pt>
                <c:pt idx="6194">
                  <c:v>0.98504800000000003</c:v>
                </c:pt>
                <c:pt idx="6195">
                  <c:v>0.98968299999999998</c:v>
                </c:pt>
                <c:pt idx="6196">
                  <c:v>0.99208099999999999</c:v>
                </c:pt>
                <c:pt idx="6197">
                  <c:v>0.99313300000000004</c:v>
                </c:pt>
                <c:pt idx="6198">
                  <c:v>0.99371900000000002</c:v>
                </c:pt>
                <c:pt idx="6199">
                  <c:v>0.99463500000000005</c:v>
                </c:pt>
                <c:pt idx="6200">
                  <c:v>0.996085</c:v>
                </c:pt>
                <c:pt idx="6201">
                  <c:v>0.99720399999999998</c:v>
                </c:pt>
                <c:pt idx="6202">
                  <c:v>0.99715299999999996</c:v>
                </c:pt>
                <c:pt idx="6203">
                  <c:v>0.99637299999999995</c:v>
                </c:pt>
                <c:pt idx="6204">
                  <c:v>0.99521099999999996</c:v>
                </c:pt>
                <c:pt idx="6205">
                  <c:v>0.99301300000000003</c:v>
                </c:pt>
                <c:pt idx="6206">
                  <c:v>0.98978500000000003</c:v>
                </c:pt>
                <c:pt idx="6207">
                  <c:v>0.986147</c:v>
                </c:pt>
                <c:pt idx="6208">
                  <c:v>0.98227100000000001</c:v>
                </c:pt>
                <c:pt idx="6209">
                  <c:v>0.97834200000000004</c:v>
                </c:pt>
                <c:pt idx="6210">
                  <c:v>0.97457800000000006</c:v>
                </c:pt>
                <c:pt idx="6211">
                  <c:v>0.97120799999999996</c:v>
                </c:pt>
                <c:pt idx="6212">
                  <c:v>0.96835199999999999</c:v>
                </c:pt>
                <c:pt idx="6213">
                  <c:v>0.96548599999999996</c:v>
                </c:pt>
                <c:pt idx="6214">
                  <c:v>0.96226400000000001</c:v>
                </c:pt>
                <c:pt idx="6215">
                  <c:v>0.95907200000000004</c:v>
                </c:pt>
                <c:pt idx="6216">
                  <c:v>0.95635800000000004</c:v>
                </c:pt>
                <c:pt idx="6217">
                  <c:v>0.95421999999999996</c:v>
                </c:pt>
                <c:pt idx="6218">
                  <c:v>0.95240000000000002</c:v>
                </c:pt>
                <c:pt idx="6219">
                  <c:v>0.95051600000000003</c:v>
                </c:pt>
                <c:pt idx="6220">
                  <c:v>0.94828800000000002</c:v>
                </c:pt>
                <c:pt idx="6221">
                  <c:v>0.945766</c:v>
                </c:pt>
                <c:pt idx="6222">
                  <c:v>0.94318400000000002</c:v>
                </c:pt>
                <c:pt idx="6223">
                  <c:v>0.94066700000000003</c:v>
                </c:pt>
                <c:pt idx="6224">
                  <c:v>0.93843399999999999</c:v>
                </c:pt>
                <c:pt idx="6225">
                  <c:v>0.936635</c:v>
                </c:pt>
                <c:pt idx="6226">
                  <c:v>0.93513599999999997</c:v>
                </c:pt>
                <c:pt idx="6227">
                  <c:v>0.93347899999999995</c:v>
                </c:pt>
                <c:pt idx="6228">
                  <c:v>0.93102300000000004</c:v>
                </c:pt>
                <c:pt idx="6229">
                  <c:v>0.92780399999999996</c:v>
                </c:pt>
                <c:pt idx="6230">
                  <c:v>0.92489200000000005</c:v>
                </c:pt>
                <c:pt idx="6231">
                  <c:v>0.92360200000000003</c:v>
                </c:pt>
                <c:pt idx="6232">
                  <c:v>0.92446899999999999</c:v>
                </c:pt>
                <c:pt idx="6233">
                  <c:v>0.92727199999999999</c:v>
                </c:pt>
                <c:pt idx="6234">
                  <c:v>0.93158799999999997</c:v>
                </c:pt>
                <c:pt idx="6235">
                  <c:v>0.93704399999999999</c:v>
                </c:pt>
                <c:pt idx="6236">
                  <c:v>0.94340199999999996</c:v>
                </c:pt>
                <c:pt idx="6237">
                  <c:v>0.95029200000000003</c:v>
                </c:pt>
                <c:pt idx="6238">
                  <c:v>0.95694500000000005</c:v>
                </c:pt>
                <c:pt idx="6239">
                  <c:v>0.96241100000000002</c:v>
                </c:pt>
                <c:pt idx="6240">
                  <c:v>0.96620499999999998</c:v>
                </c:pt>
                <c:pt idx="6241">
                  <c:v>0.96835899999999997</c:v>
                </c:pt>
                <c:pt idx="6242">
                  <c:v>0.96890900000000002</c:v>
                </c:pt>
                <c:pt idx="6243">
                  <c:v>0.96792400000000001</c:v>
                </c:pt>
                <c:pt idx="6244">
                  <c:v>0.96594199999999997</c:v>
                </c:pt>
                <c:pt idx="6245">
                  <c:v>0.96352499999999996</c:v>
                </c:pt>
                <c:pt idx="6246">
                  <c:v>0.96100200000000002</c:v>
                </c:pt>
                <c:pt idx="6247">
                  <c:v>0.95932799999999996</c:v>
                </c:pt>
                <c:pt idx="6248">
                  <c:v>0.959588</c:v>
                </c:pt>
                <c:pt idx="6249">
                  <c:v>0.96157400000000004</c:v>
                </c:pt>
                <c:pt idx="6250">
                  <c:v>0.96403099999999997</c:v>
                </c:pt>
                <c:pt idx="6251">
                  <c:v>0.965808</c:v>
                </c:pt>
                <c:pt idx="6252">
                  <c:v>0.96649600000000002</c:v>
                </c:pt>
                <c:pt idx="6253">
                  <c:v>0.966476</c:v>
                </c:pt>
                <c:pt idx="6254">
                  <c:v>0.96591700000000003</c:v>
                </c:pt>
                <c:pt idx="6255">
                  <c:v>0.96430099999999996</c:v>
                </c:pt>
                <c:pt idx="6256">
                  <c:v>0.96162700000000001</c:v>
                </c:pt>
                <c:pt idx="6257">
                  <c:v>0.95830000000000004</c:v>
                </c:pt>
                <c:pt idx="6258">
                  <c:v>0.95404800000000001</c:v>
                </c:pt>
                <c:pt idx="6259">
                  <c:v>0.94857999999999998</c:v>
                </c:pt>
                <c:pt idx="6260">
                  <c:v>0.94268700000000005</c:v>
                </c:pt>
                <c:pt idx="6261">
                  <c:v>0.93801800000000002</c:v>
                </c:pt>
                <c:pt idx="6262">
                  <c:v>0.93552800000000003</c:v>
                </c:pt>
                <c:pt idx="6263">
                  <c:v>0.93449700000000002</c:v>
                </c:pt>
                <c:pt idx="6264">
                  <c:v>0.93369599999999997</c:v>
                </c:pt>
                <c:pt idx="6265">
                  <c:v>0.932778</c:v>
                </c:pt>
                <c:pt idx="6266">
                  <c:v>0.93247100000000005</c:v>
                </c:pt>
                <c:pt idx="6267">
                  <c:v>0.9335</c:v>
                </c:pt>
                <c:pt idx="6268">
                  <c:v>0.93578799999999995</c:v>
                </c:pt>
                <c:pt idx="6269">
                  <c:v>0.93931200000000004</c:v>
                </c:pt>
                <c:pt idx="6270">
                  <c:v>0.94406000000000001</c:v>
                </c:pt>
                <c:pt idx="6271">
                  <c:v>0.94930199999999998</c:v>
                </c:pt>
                <c:pt idx="6272">
                  <c:v>0.954233</c:v>
                </c:pt>
                <c:pt idx="6273">
                  <c:v>0.95859499999999997</c:v>
                </c:pt>
                <c:pt idx="6274">
                  <c:v>0.96250199999999997</c:v>
                </c:pt>
                <c:pt idx="6275">
                  <c:v>0.96625899999999998</c:v>
                </c:pt>
                <c:pt idx="6276">
                  <c:v>0.970306</c:v>
                </c:pt>
                <c:pt idx="6277">
                  <c:v>0.97503700000000004</c:v>
                </c:pt>
                <c:pt idx="6278">
                  <c:v>0.98028599999999999</c:v>
                </c:pt>
                <c:pt idx="6279">
                  <c:v>0.98539299999999996</c:v>
                </c:pt>
                <c:pt idx="6280">
                  <c:v>0.99024500000000004</c:v>
                </c:pt>
                <c:pt idx="6281">
                  <c:v>0.99502299999999999</c:v>
                </c:pt>
                <c:pt idx="6282">
                  <c:v>0.99896300000000005</c:v>
                </c:pt>
                <c:pt idx="6283">
                  <c:v>1.0010159999999999</c:v>
                </c:pt>
                <c:pt idx="6284">
                  <c:v>1.001369</c:v>
                </c:pt>
                <c:pt idx="6285">
                  <c:v>1.0010680000000001</c:v>
                </c:pt>
                <c:pt idx="6286">
                  <c:v>1.000823</c:v>
                </c:pt>
                <c:pt idx="6287">
                  <c:v>1.000742</c:v>
                </c:pt>
                <c:pt idx="6288">
                  <c:v>1.000718</c:v>
                </c:pt>
                <c:pt idx="6289">
                  <c:v>1.0008790000000001</c:v>
                </c:pt>
                <c:pt idx="6290">
                  <c:v>1.001628</c:v>
                </c:pt>
                <c:pt idx="6291">
                  <c:v>1.0033430000000001</c:v>
                </c:pt>
                <c:pt idx="6292">
                  <c:v>1.0058309999999999</c:v>
                </c:pt>
                <c:pt idx="6293">
                  <c:v>1.008392</c:v>
                </c:pt>
                <c:pt idx="6294">
                  <c:v>1.0110380000000001</c:v>
                </c:pt>
                <c:pt idx="6295">
                  <c:v>1.0143200000000001</c:v>
                </c:pt>
                <c:pt idx="6296">
                  <c:v>1.017633</c:v>
                </c:pt>
                <c:pt idx="6297">
                  <c:v>1.019728</c:v>
                </c:pt>
                <c:pt idx="6298">
                  <c:v>1.020327</c:v>
                </c:pt>
                <c:pt idx="6299">
                  <c:v>1.0199039999999999</c:v>
                </c:pt>
                <c:pt idx="6300">
                  <c:v>1.018707</c:v>
                </c:pt>
                <c:pt idx="6301">
                  <c:v>1.016194</c:v>
                </c:pt>
                <c:pt idx="6302">
                  <c:v>1.011725</c:v>
                </c:pt>
                <c:pt idx="6303">
                  <c:v>1.0058100000000001</c:v>
                </c:pt>
                <c:pt idx="6304">
                  <c:v>0.99948700000000001</c:v>
                </c:pt>
                <c:pt idx="6305">
                  <c:v>0.99335200000000001</c:v>
                </c:pt>
                <c:pt idx="6306">
                  <c:v>0.98801499999999998</c:v>
                </c:pt>
                <c:pt idx="6307">
                  <c:v>0.98381399999999997</c:v>
                </c:pt>
                <c:pt idx="6308">
                  <c:v>0.98062700000000003</c:v>
                </c:pt>
                <c:pt idx="6309">
                  <c:v>0.97878299999999996</c:v>
                </c:pt>
                <c:pt idx="6310">
                  <c:v>0.97886200000000001</c:v>
                </c:pt>
                <c:pt idx="6311">
                  <c:v>0.98124699999999998</c:v>
                </c:pt>
                <c:pt idx="6312">
                  <c:v>0.98611700000000002</c:v>
                </c:pt>
                <c:pt idx="6313">
                  <c:v>0.99306499999999998</c:v>
                </c:pt>
                <c:pt idx="6314">
                  <c:v>1.001134</c:v>
                </c:pt>
                <c:pt idx="6315">
                  <c:v>1.0091829999999999</c:v>
                </c:pt>
                <c:pt idx="6316">
                  <c:v>1.0162370000000001</c:v>
                </c:pt>
                <c:pt idx="6317">
                  <c:v>1.022135</c:v>
                </c:pt>
                <c:pt idx="6318">
                  <c:v>1.0270919999999999</c:v>
                </c:pt>
                <c:pt idx="6319">
                  <c:v>1.0308090000000001</c:v>
                </c:pt>
                <c:pt idx="6320">
                  <c:v>1.0332300000000001</c:v>
                </c:pt>
                <c:pt idx="6321">
                  <c:v>1.0349349999999999</c:v>
                </c:pt>
                <c:pt idx="6322">
                  <c:v>1.0364500000000001</c:v>
                </c:pt>
                <c:pt idx="6323">
                  <c:v>1.0380370000000001</c:v>
                </c:pt>
                <c:pt idx="6324">
                  <c:v>1.0396970000000001</c:v>
                </c:pt>
                <c:pt idx="6325">
                  <c:v>1.041623</c:v>
                </c:pt>
                <c:pt idx="6326">
                  <c:v>1.0442359999999999</c:v>
                </c:pt>
                <c:pt idx="6327">
                  <c:v>1.04711</c:v>
                </c:pt>
                <c:pt idx="6328">
                  <c:v>1.049358</c:v>
                </c:pt>
                <c:pt idx="6329">
                  <c:v>1.0507629999999999</c:v>
                </c:pt>
                <c:pt idx="6330">
                  <c:v>1.051525</c:v>
                </c:pt>
                <c:pt idx="6331">
                  <c:v>1.0518559999999999</c:v>
                </c:pt>
                <c:pt idx="6332">
                  <c:v>1.051844</c:v>
                </c:pt>
                <c:pt idx="6333">
                  <c:v>1.051809</c:v>
                </c:pt>
                <c:pt idx="6334">
                  <c:v>1.052557</c:v>
                </c:pt>
                <c:pt idx="6335">
                  <c:v>1.0544230000000001</c:v>
                </c:pt>
                <c:pt idx="6336">
                  <c:v>1.0566059999999999</c:v>
                </c:pt>
                <c:pt idx="6337">
                  <c:v>1.0584199999999999</c:v>
                </c:pt>
                <c:pt idx="6338">
                  <c:v>1.060095</c:v>
                </c:pt>
                <c:pt idx="6339">
                  <c:v>1.061159</c:v>
                </c:pt>
                <c:pt idx="6340">
                  <c:v>1.060098</c:v>
                </c:pt>
                <c:pt idx="6341">
                  <c:v>1.0562480000000001</c:v>
                </c:pt>
                <c:pt idx="6342">
                  <c:v>1.0498160000000001</c:v>
                </c:pt>
                <c:pt idx="6343">
                  <c:v>1.0412140000000001</c:v>
                </c:pt>
                <c:pt idx="6344">
                  <c:v>1.0320119999999999</c:v>
                </c:pt>
                <c:pt idx="6345">
                  <c:v>1.024319</c:v>
                </c:pt>
                <c:pt idx="6346">
                  <c:v>1.0192810000000001</c:v>
                </c:pt>
                <c:pt idx="6347">
                  <c:v>1.0171669999999999</c:v>
                </c:pt>
                <c:pt idx="6348">
                  <c:v>1.0174049999999999</c:v>
                </c:pt>
                <c:pt idx="6349">
                  <c:v>1.018926</c:v>
                </c:pt>
                <c:pt idx="6350">
                  <c:v>1.02105</c:v>
                </c:pt>
                <c:pt idx="6351">
                  <c:v>1.023474</c:v>
                </c:pt>
                <c:pt idx="6352">
                  <c:v>1.025898</c:v>
                </c:pt>
                <c:pt idx="6353">
                  <c:v>1.028394</c:v>
                </c:pt>
                <c:pt idx="6354">
                  <c:v>1.0313680000000001</c:v>
                </c:pt>
                <c:pt idx="6355">
                  <c:v>1.034786</c:v>
                </c:pt>
                <c:pt idx="6356">
                  <c:v>1.0384679999999999</c:v>
                </c:pt>
                <c:pt idx="6357">
                  <c:v>1.042411</c:v>
                </c:pt>
                <c:pt idx="6358">
                  <c:v>1.046019</c:v>
                </c:pt>
                <c:pt idx="6359">
                  <c:v>1.048146</c:v>
                </c:pt>
                <c:pt idx="6360">
                  <c:v>1.0484530000000001</c:v>
                </c:pt>
                <c:pt idx="6361">
                  <c:v>1.047709</c:v>
                </c:pt>
                <c:pt idx="6362">
                  <c:v>1.046457</c:v>
                </c:pt>
                <c:pt idx="6363">
                  <c:v>1.0444150000000001</c:v>
                </c:pt>
                <c:pt idx="6364">
                  <c:v>1.0414140000000001</c:v>
                </c:pt>
                <c:pt idx="6365">
                  <c:v>1.0380739999999999</c:v>
                </c:pt>
                <c:pt idx="6366">
                  <c:v>1.0354909999999999</c:v>
                </c:pt>
                <c:pt idx="6367">
                  <c:v>1.034451</c:v>
                </c:pt>
                <c:pt idx="6368">
                  <c:v>1.0348189999999999</c:v>
                </c:pt>
                <c:pt idx="6369">
                  <c:v>1.035868</c:v>
                </c:pt>
                <c:pt idx="6370">
                  <c:v>1.03708</c:v>
                </c:pt>
                <c:pt idx="6371">
                  <c:v>1.03851</c:v>
                </c:pt>
                <c:pt idx="6372">
                  <c:v>1.0398909999999999</c:v>
                </c:pt>
                <c:pt idx="6373">
                  <c:v>1.0402560000000001</c:v>
                </c:pt>
                <c:pt idx="6374">
                  <c:v>1.039566</c:v>
                </c:pt>
                <c:pt idx="6375">
                  <c:v>1.0391159999999999</c:v>
                </c:pt>
                <c:pt idx="6376">
                  <c:v>1.0400119999999999</c:v>
                </c:pt>
                <c:pt idx="6377">
                  <c:v>1.0421990000000001</c:v>
                </c:pt>
                <c:pt idx="6378">
                  <c:v>1.0443309999999999</c:v>
                </c:pt>
                <c:pt idx="6379">
                  <c:v>1.0446409999999999</c:v>
                </c:pt>
                <c:pt idx="6380">
                  <c:v>1.042268</c:v>
                </c:pt>
                <c:pt idx="6381">
                  <c:v>1.037115</c:v>
                </c:pt>
                <c:pt idx="6382">
                  <c:v>1.0292079999999999</c:v>
                </c:pt>
                <c:pt idx="6383">
                  <c:v>1.0194430000000001</c:v>
                </c:pt>
                <c:pt idx="6384">
                  <c:v>1.009692</c:v>
                </c:pt>
                <c:pt idx="6385">
                  <c:v>1.0010079999999999</c:v>
                </c:pt>
                <c:pt idx="6386">
                  <c:v>0.99306399999999995</c:v>
                </c:pt>
                <c:pt idx="6387">
                  <c:v>0.985294</c:v>
                </c:pt>
                <c:pt idx="6388">
                  <c:v>0.97786499999999998</c:v>
                </c:pt>
                <c:pt idx="6389">
                  <c:v>0.97194499999999995</c:v>
                </c:pt>
                <c:pt idx="6390">
                  <c:v>0.96853900000000004</c:v>
                </c:pt>
                <c:pt idx="6391">
                  <c:v>0.96752499999999997</c:v>
                </c:pt>
                <c:pt idx="6392">
                  <c:v>0.96840199999999999</c:v>
                </c:pt>
                <c:pt idx="6393">
                  <c:v>0.97075699999999998</c:v>
                </c:pt>
                <c:pt idx="6394">
                  <c:v>0.97386399999999995</c:v>
                </c:pt>
                <c:pt idx="6395">
                  <c:v>0.97665500000000005</c:v>
                </c:pt>
                <c:pt idx="6396">
                  <c:v>0.97809299999999999</c:v>
                </c:pt>
                <c:pt idx="6397">
                  <c:v>0.97761600000000004</c:v>
                </c:pt>
                <c:pt idx="6398">
                  <c:v>0.97558800000000001</c:v>
                </c:pt>
                <c:pt idx="6399">
                  <c:v>0.97360400000000002</c:v>
                </c:pt>
                <c:pt idx="6400">
                  <c:v>0.97402200000000005</c:v>
                </c:pt>
                <c:pt idx="6401">
                  <c:v>0.97804899999999995</c:v>
                </c:pt>
                <c:pt idx="6402">
                  <c:v>0.98444699999999996</c:v>
                </c:pt>
                <c:pt idx="6403">
                  <c:v>0.99117999999999995</c:v>
                </c:pt>
                <c:pt idx="6404">
                  <c:v>0.99692700000000001</c:v>
                </c:pt>
                <c:pt idx="6405">
                  <c:v>1.0004759999999999</c:v>
                </c:pt>
                <c:pt idx="6406">
                  <c:v>1.0007999999999999</c:v>
                </c:pt>
                <c:pt idx="6407">
                  <c:v>0.997807</c:v>
                </c:pt>
                <c:pt idx="6408">
                  <c:v>0.992587</c:v>
                </c:pt>
                <c:pt idx="6409">
                  <c:v>0.98752099999999998</c:v>
                </c:pt>
                <c:pt idx="6410">
                  <c:v>0.984958</c:v>
                </c:pt>
                <c:pt idx="6411">
                  <c:v>0.98516499999999996</c:v>
                </c:pt>
                <c:pt idx="6412">
                  <c:v>0.98689700000000002</c:v>
                </c:pt>
                <c:pt idx="6413">
                  <c:v>0.98959200000000003</c:v>
                </c:pt>
                <c:pt idx="6414">
                  <c:v>0.99316099999999996</c:v>
                </c:pt>
                <c:pt idx="6415">
                  <c:v>0.99645300000000003</c:v>
                </c:pt>
                <c:pt idx="6416">
                  <c:v>0.99773500000000004</c:v>
                </c:pt>
                <c:pt idx="6417">
                  <c:v>0.99595900000000004</c:v>
                </c:pt>
                <c:pt idx="6418">
                  <c:v>0.99141299999999999</c:v>
                </c:pt>
                <c:pt idx="6419">
                  <c:v>0.98549900000000001</c:v>
                </c:pt>
                <c:pt idx="6420">
                  <c:v>0.97947300000000004</c:v>
                </c:pt>
                <c:pt idx="6421">
                  <c:v>0.97421800000000003</c:v>
                </c:pt>
                <c:pt idx="6422">
                  <c:v>0.97094800000000003</c:v>
                </c:pt>
                <c:pt idx="6423">
                  <c:v>0.97047499999999998</c:v>
                </c:pt>
                <c:pt idx="6424">
                  <c:v>0.97175</c:v>
                </c:pt>
                <c:pt idx="6425">
                  <c:v>0.97227799999999998</c:v>
                </c:pt>
                <c:pt idx="6426">
                  <c:v>0.96999299999999999</c:v>
                </c:pt>
                <c:pt idx="6427">
                  <c:v>0.96406400000000003</c:v>
                </c:pt>
                <c:pt idx="6428">
                  <c:v>0.95502799999999999</c:v>
                </c:pt>
                <c:pt idx="6429">
                  <c:v>0.94475699999999996</c:v>
                </c:pt>
                <c:pt idx="6430">
                  <c:v>0.93557199999999996</c:v>
                </c:pt>
                <c:pt idx="6431">
                  <c:v>0.92938900000000002</c:v>
                </c:pt>
                <c:pt idx="6432">
                  <c:v>0.92710599999999999</c:v>
                </c:pt>
                <c:pt idx="6433">
                  <c:v>0.92871300000000001</c:v>
                </c:pt>
                <c:pt idx="6434">
                  <c:v>0.93345199999999995</c:v>
                </c:pt>
                <c:pt idx="6435">
                  <c:v>0.93912099999999998</c:v>
                </c:pt>
                <c:pt idx="6436">
                  <c:v>0.94299900000000003</c:v>
                </c:pt>
                <c:pt idx="6437">
                  <c:v>0.943743</c:v>
                </c:pt>
                <c:pt idx="6438">
                  <c:v>0.94190700000000005</c:v>
                </c:pt>
                <c:pt idx="6439">
                  <c:v>0.93903000000000003</c:v>
                </c:pt>
                <c:pt idx="6440">
                  <c:v>0.93639600000000001</c:v>
                </c:pt>
                <c:pt idx="6441">
                  <c:v>0.93502099999999999</c:v>
                </c:pt>
                <c:pt idx="6442">
                  <c:v>0.93566800000000006</c:v>
                </c:pt>
                <c:pt idx="6443">
                  <c:v>0.93859599999999999</c:v>
                </c:pt>
                <c:pt idx="6444">
                  <c:v>0.94347300000000001</c:v>
                </c:pt>
                <c:pt idx="6445">
                  <c:v>0.94869400000000004</c:v>
                </c:pt>
                <c:pt idx="6446">
                  <c:v>0.95211599999999996</c:v>
                </c:pt>
                <c:pt idx="6447">
                  <c:v>0.95303899999999997</c:v>
                </c:pt>
                <c:pt idx="6448">
                  <c:v>0.95231399999999999</c:v>
                </c:pt>
                <c:pt idx="6449">
                  <c:v>0.95115099999999997</c:v>
                </c:pt>
                <c:pt idx="6450">
                  <c:v>0.95083700000000004</c:v>
                </c:pt>
                <c:pt idx="6451">
                  <c:v>0.95269999999999999</c:v>
                </c:pt>
                <c:pt idx="6452">
                  <c:v>0.95744300000000004</c:v>
                </c:pt>
                <c:pt idx="6453">
                  <c:v>0.96441299999999996</c:v>
                </c:pt>
                <c:pt idx="6454">
                  <c:v>0.97173500000000002</c:v>
                </c:pt>
                <c:pt idx="6455">
                  <c:v>0.97781099999999999</c:v>
                </c:pt>
                <c:pt idx="6456">
                  <c:v>0.98230099999999998</c:v>
                </c:pt>
                <c:pt idx="6457">
                  <c:v>0.98501399999999995</c:v>
                </c:pt>
                <c:pt idx="6458">
                  <c:v>0.98503799999999997</c:v>
                </c:pt>
                <c:pt idx="6459">
                  <c:v>0.98197900000000005</c:v>
                </c:pt>
                <c:pt idx="6460">
                  <c:v>0.977302</c:v>
                </c:pt>
                <c:pt idx="6461">
                  <c:v>0.97332399999999997</c:v>
                </c:pt>
                <c:pt idx="6462">
                  <c:v>0.97148000000000001</c:v>
                </c:pt>
                <c:pt idx="6463">
                  <c:v>0.97211999999999998</c:v>
                </c:pt>
                <c:pt idx="6464">
                  <c:v>0.97434799999999999</c:v>
                </c:pt>
                <c:pt idx="6465">
                  <c:v>0.97630600000000001</c:v>
                </c:pt>
                <c:pt idx="6466">
                  <c:v>0.97635099999999997</c:v>
                </c:pt>
                <c:pt idx="6467">
                  <c:v>0.973445</c:v>
                </c:pt>
                <c:pt idx="6468">
                  <c:v>0.96748900000000004</c:v>
                </c:pt>
                <c:pt idx="6469">
                  <c:v>0.95972999999999997</c:v>
                </c:pt>
                <c:pt idx="6470">
                  <c:v>0.95185900000000001</c:v>
                </c:pt>
                <c:pt idx="6471">
                  <c:v>0.94512200000000002</c:v>
                </c:pt>
                <c:pt idx="6472">
                  <c:v>0.94074100000000005</c:v>
                </c:pt>
                <c:pt idx="6473">
                  <c:v>0.940029</c:v>
                </c:pt>
                <c:pt idx="6474">
                  <c:v>0.94321299999999997</c:v>
                </c:pt>
                <c:pt idx="6475">
                  <c:v>0.94902399999999998</c:v>
                </c:pt>
                <c:pt idx="6476">
                  <c:v>0.95564700000000002</c:v>
                </c:pt>
                <c:pt idx="6477">
                  <c:v>0.96113400000000004</c:v>
                </c:pt>
                <c:pt idx="6478">
                  <c:v>0.96391000000000004</c:v>
                </c:pt>
                <c:pt idx="6479">
                  <c:v>0.96379599999999999</c:v>
                </c:pt>
                <c:pt idx="6480">
                  <c:v>0.962005</c:v>
                </c:pt>
                <c:pt idx="6481">
                  <c:v>0.96012200000000003</c:v>
                </c:pt>
                <c:pt idx="6482">
                  <c:v>0.95938999999999997</c:v>
                </c:pt>
                <c:pt idx="6483">
                  <c:v>0.96061399999999997</c:v>
                </c:pt>
                <c:pt idx="6484">
                  <c:v>0.96404000000000001</c:v>
                </c:pt>
                <c:pt idx="6485">
                  <c:v>0.969584</c:v>
                </c:pt>
                <c:pt idx="6486">
                  <c:v>0.97674700000000003</c:v>
                </c:pt>
                <c:pt idx="6487">
                  <c:v>0.98397599999999996</c:v>
                </c:pt>
                <c:pt idx="6488">
                  <c:v>0.989425</c:v>
                </c:pt>
                <c:pt idx="6489">
                  <c:v>0.99221099999999995</c:v>
                </c:pt>
                <c:pt idx="6490">
                  <c:v>0.99277099999999996</c:v>
                </c:pt>
                <c:pt idx="6491">
                  <c:v>0.99282300000000001</c:v>
                </c:pt>
                <c:pt idx="6492">
                  <c:v>0.99451199999999995</c:v>
                </c:pt>
                <c:pt idx="6493">
                  <c:v>0.99923099999999998</c:v>
                </c:pt>
                <c:pt idx="6494">
                  <c:v>1.0071730000000001</c:v>
                </c:pt>
                <c:pt idx="6495">
                  <c:v>1.016894</c:v>
                </c:pt>
                <c:pt idx="6496">
                  <c:v>1.0255190000000001</c:v>
                </c:pt>
                <c:pt idx="6497">
                  <c:v>1.0305</c:v>
                </c:pt>
                <c:pt idx="6498">
                  <c:v>1.030729</c:v>
                </c:pt>
                <c:pt idx="6499">
                  <c:v>1.027066</c:v>
                </c:pt>
                <c:pt idx="6500">
                  <c:v>1.0224420000000001</c:v>
                </c:pt>
                <c:pt idx="6501">
                  <c:v>1.019347</c:v>
                </c:pt>
                <c:pt idx="6502">
                  <c:v>1.0181990000000001</c:v>
                </c:pt>
                <c:pt idx="6503">
                  <c:v>1.018454</c:v>
                </c:pt>
                <c:pt idx="6504">
                  <c:v>1.0190189999999999</c:v>
                </c:pt>
                <c:pt idx="6505">
                  <c:v>1.0184690000000001</c:v>
                </c:pt>
                <c:pt idx="6506">
                  <c:v>1.015776</c:v>
                </c:pt>
                <c:pt idx="6507">
                  <c:v>1.010821</c:v>
                </c:pt>
                <c:pt idx="6508">
                  <c:v>1.004311</c:v>
                </c:pt>
                <c:pt idx="6509">
                  <c:v>0.99733799999999995</c:v>
                </c:pt>
                <c:pt idx="6510">
                  <c:v>0.99138099999999996</c:v>
                </c:pt>
                <c:pt idx="6511">
                  <c:v>0.98796899999999999</c:v>
                </c:pt>
                <c:pt idx="6512">
                  <c:v>0.98764300000000005</c:v>
                </c:pt>
                <c:pt idx="6513">
                  <c:v>0.98961299999999996</c:v>
                </c:pt>
                <c:pt idx="6514">
                  <c:v>0.99315799999999999</c:v>
                </c:pt>
                <c:pt idx="6515">
                  <c:v>0.99804199999999998</c:v>
                </c:pt>
                <c:pt idx="6516">
                  <c:v>1.0031620000000001</c:v>
                </c:pt>
                <c:pt idx="6517">
                  <c:v>1.0070870000000001</c:v>
                </c:pt>
                <c:pt idx="6518">
                  <c:v>1.0089760000000001</c:v>
                </c:pt>
                <c:pt idx="6519">
                  <c:v>1.008783</c:v>
                </c:pt>
                <c:pt idx="6520">
                  <c:v>1.0079309999999999</c:v>
                </c:pt>
                <c:pt idx="6521">
                  <c:v>1.008168</c:v>
                </c:pt>
                <c:pt idx="6522">
                  <c:v>1.0102009999999999</c:v>
                </c:pt>
                <c:pt idx="6523">
                  <c:v>1.0140610000000001</c:v>
                </c:pt>
                <c:pt idx="6524">
                  <c:v>1.0189870000000001</c:v>
                </c:pt>
                <c:pt idx="6525">
                  <c:v>1.023288</c:v>
                </c:pt>
                <c:pt idx="6526">
                  <c:v>1.0254719999999999</c:v>
                </c:pt>
                <c:pt idx="6527">
                  <c:v>1.025582</c:v>
                </c:pt>
                <c:pt idx="6528">
                  <c:v>1.0253920000000001</c:v>
                </c:pt>
                <c:pt idx="6529">
                  <c:v>1.026923</c:v>
                </c:pt>
                <c:pt idx="6530">
                  <c:v>1.030988</c:v>
                </c:pt>
                <c:pt idx="6531">
                  <c:v>1.037312</c:v>
                </c:pt>
                <c:pt idx="6532">
                  <c:v>1.045142</c:v>
                </c:pt>
                <c:pt idx="6533">
                  <c:v>1.0533710000000001</c:v>
                </c:pt>
                <c:pt idx="6534">
                  <c:v>1.060875</c:v>
                </c:pt>
                <c:pt idx="6535">
                  <c:v>1.0668789999999999</c:v>
                </c:pt>
                <c:pt idx="6536">
                  <c:v>1.070476</c:v>
                </c:pt>
                <c:pt idx="6537">
                  <c:v>1.0709660000000001</c:v>
                </c:pt>
                <c:pt idx="6538">
                  <c:v>1.0690010000000001</c:v>
                </c:pt>
                <c:pt idx="6539">
                  <c:v>1.0660270000000001</c:v>
                </c:pt>
                <c:pt idx="6540">
                  <c:v>1.063121</c:v>
                </c:pt>
                <c:pt idx="6541">
                  <c:v>1.06115</c:v>
                </c:pt>
                <c:pt idx="6542">
                  <c:v>1.0609949999999999</c:v>
                </c:pt>
                <c:pt idx="6543">
                  <c:v>1.062376</c:v>
                </c:pt>
                <c:pt idx="6544">
                  <c:v>1.0635159999999999</c:v>
                </c:pt>
                <c:pt idx="6545">
                  <c:v>1.0627629999999999</c:v>
                </c:pt>
                <c:pt idx="6546">
                  <c:v>1.059933</c:v>
                </c:pt>
                <c:pt idx="6547">
                  <c:v>1.0559190000000001</c:v>
                </c:pt>
                <c:pt idx="6548">
                  <c:v>1.051175</c:v>
                </c:pt>
                <c:pt idx="6549">
                  <c:v>1.0459369999999999</c:v>
                </c:pt>
                <c:pt idx="6550">
                  <c:v>1.0414939999999999</c:v>
                </c:pt>
                <c:pt idx="6551">
                  <c:v>1.0387420000000001</c:v>
                </c:pt>
                <c:pt idx="6552">
                  <c:v>1.036956</c:v>
                </c:pt>
                <c:pt idx="6553">
                  <c:v>1.0354920000000001</c:v>
                </c:pt>
                <c:pt idx="6554">
                  <c:v>1.034627</c:v>
                </c:pt>
                <c:pt idx="6555">
                  <c:v>1.0346599999999999</c:v>
                </c:pt>
                <c:pt idx="6556">
                  <c:v>1.0353619999999999</c:v>
                </c:pt>
                <c:pt idx="6557">
                  <c:v>1.0358529999999999</c:v>
                </c:pt>
                <c:pt idx="6558">
                  <c:v>1.0348599999999999</c:v>
                </c:pt>
                <c:pt idx="6559">
                  <c:v>1.0321819999999999</c:v>
                </c:pt>
                <c:pt idx="6560">
                  <c:v>1.0292699999999999</c:v>
                </c:pt>
                <c:pt idx="6561">
                  <c:v>1.0276419999999999</c:v>
                </c:pt>
                <c:pt idx="6562">
                  <c:v>1.0281180000000001</c:v>
                </c:pt>
                <c:pt idx="6563">
                  <c:v>1.0306070000000001</c:v>
                </c:pt>
                <c:pt idx="6564">
                  <c:v>1.033747</c:v>
                </c:pt>
                <c:pt idx="6565">
                  <c:v>1.0358830000000001</c:v>
                </c:pt>
                <c:pt idx="6566">
                  <c:v>1.0359309999999999</c:v>
                </c:pt>
                <c:pt idx="6567">
                  <c:v>1.0337730000000001</c:v>
                </c:pt>
                <c:pt idx="6568">
                  <c:v>1.030662</c:v>
                </c:pt>
                <c:pt idx="6569">
                  <c:v>1.0285899999999999</c:v>
                </c:pt>
                <c:pt idx="6570">
                  <c:v>1.0291600000000001</c:v>
                </c:pt>
                <c:pt idx="6571">
                  <c:v>1.0325679999999999</c:v>
                </c:pt>
                <c:pt idx="6572">
                  <c:v>1.0373490000000001</c:v>
                </c:pt>
                <c:pt idx="6573">
                  <c:v>1.041615</c:v>
                </c:pt>
                <c:pt idx="6574">
                  <c:v>1.044227</c:v>
                </c:pt>
                <c:pt idx="6575">
                  <c:v>1.0451330000000001</c:v>
                </c:pt>
                <c:pt idx="6576">
                  <c:v>1.0452680000000001</c:v>
                </c:pt>
                <c:pt idx="6577">
                  <c:v>1.0457590000000001</c:v>
                </c:pt>
                <c:pt idx="6578">
                  <c:v>1.0471969999999999</c:v>
                </c:pt>
                <c:pt idx="6579">
                  <c:v>1.0492109999999999</c:v>
                </c:pt>
                <c:pt idx="6580">
                  <c:v>1.0506260000000001</c:v>
                </c:pt>
                <c:pt idx="6581">
                  <c:v>1.0509409999999999</c:v>
                </c:pt>
                <c:pt idx="6582">
                  <c:v>1.050459</c:v>
                </c:pt>
                <c:pt idx="6583">
                  <c:v>1.0486880000000001</c:v>
                </c:pt>
                <c:pt idx="6584">
                  <c:v>1.044665</c:v>
                </c:pt>
                <c:pt idx="6585">
                  <c:v>1.0385219999999999</c:v>
                </c:pt>
                <c:pt idx="6586">
                  <c:v>1.0317080000000001</c:v>
                </c:pt>
                <c:pt idx="6587">
                  <c:v>1.02586</c:v>
                </c:pt>
                <c:pt idx="6588">
                  <c:v>1.0216700000000001</c:v>
                </c:pt>
                <c:pt idx="6589">
                  <c:v>1.018669</c:v>
                </c:pt>
                <c:pt idx="6590">
                  <c:v>1.015951</c:v>
                </c:pt>
                <c:pt idx="6591">
                  <c:v>1.0132220000000001</c:v>
                </c:pt>
                <c:pt idx="6592">
                  <c:v>1.010454</c:v>
                </c:pt>
                <c:pt idx="6593">
                  <c:v>1.00691</c:v>
                </c:pt>
                <c:pt idx="6594">
                  <c:v>1.0019750000000001</c:v>
                </c:pt>
                <c:pt idx="6595">
                  <c:v>0.99627600000000005</c:v>
                </c:pt>
                <c:pt idx="6596">
                  <c:v>0.99125399999999997</c:v>
                </c:pt>
                <c:pt idx="6597">
                  <c:v>0.988286</c:v>
                </c:pt>
                <c:pt idx="6598">
                  <c:v>0.98765000000000003</c:v>
                </c:pt>
                <c:pt idx="6599">
                  <c:v>0.98841100000000004</c:v>
                </c:pt>
                <c:pt idx="6600">
                  <c:v>0.98950800000000005</c:v>
                </c:pt>
                <c:pt idx="6601">
                  <c:v>0.98964700000000005</c:v>
                </c:pt>
                <c:pt idx="6602">
                  <c:v>0.98772700000000002</c:v>
                </c:pt>
                <c:pt idx="6603">
                  <c:v>0.98439900000000002</c:v>
                </c:pt>
                <c:pt idx="6604">
                  <c:v>0.98148299999999999</c:v>
                </c:pt>
                <c:pt idx="6605">
                  <c:v>0.980379</c:v>
                </c:pt>
                <c:pt idx="6606">
                  <c:v>0.98147200000000001</c:v>
                </c:pt>
                <c:pt idx="6607">
                  <c:v>0.98411599999999999</c:v>
                </c:pt>
                <c:pt idx="6608">
                  <c:v>0.98694099999999996</c:v>
                </c:pt>
                <c:pt idx="6609">
                  <c:v>0.98856599999999994</c:v>
                </c:pt>
                <c:pt idx="6610">
                  <c:v>0.98835700000000004</c:v>
                </c:pt>
                <c:pt idx="6611">
                  <c:v>0.98660599999999998</c:v>
                </c:pt>
                <c:pt idx="6612">
                  <c:v>0.98451</c:v>
                </c:pt>
                <c:pt idx="6613">
                  <c:v>0.98375000000000001</c:v>
                </c:pt>
                <c:pt idx="6614">
                  <c:v>0.98519199999999996</c:v>
                </c:pt>
                <c:pt idx="6615">
                  <c:v>0.98837600000000003</c:v>
                </c:pt>
                <c:pt idx="6616">
                  <c:v>0.99240499999999998</c:v>
                </c:pt>
                <c:pt idx="6617">
                  <c:v>0.99632100000000001</c:v>
                </c:pt>
                <c:pt idx="6618">
                  <c:v>0.99904300000000001</c:v>
                </c:pt>
                <c:pt idx="6619">
                  <c:v>0.99974700000000005</c:v>
                </c:pt>
                <c:pt idx="6620">
                  <c:v>0.99813099999999999</c:v>
                </c:pt>
                <c:pt idx="6621">
                  <c:v>0.99459500000000001</c:v>
                </c:pt>
                <c:pt idx="6622">
                  <c:v>0.99046599999999996</c:v>
                </c:pt>
                <c:pt idx="6623">
                  <c:v>0.98745099999999997</c:v>
                </c:pt>
                <c:pt idx="6624">
                  <c:v>0.98632799999999998</c:v>
                </c:pt>
                <c:pt idx="6625">
                  <c:v>0.98605200000000004</c:v>
                </c:pt>
                <c:pt idx="6626">
                  <c:v>0.98465199999999997</c:v>
                </c:pt>
                <c:pt idx="6627">
                  <c:v>0.98093699999999995</c:v>
                </c:pt>
                <c:pt idx="6628">
                  <c:v>0.97497500000000004</c:v>
                </c:pt>
                <c:pt idx="6629">
                  <c:v>0.96795799999999999</c:v>
                </c:pt>
                <c:pt idx="6630">
                  <c:v>0.96160100000000004</c:v>
                </c:pt>
                <c:pt idx="6631">
                  <c:v>0.95703199999999999</c:v>
                </c:pt>
                <c:pt idx="6632">
                  <c:v>0.95423999999999998</c:v>
                </c:pt>
                <c:pt idx="6633">
                  <c:v>0.95222799999999996</c:v>
                </c:pt>
                <c:pt idx="6634">
                  <c:v>0.94991599999999998</c:v>
                </c:pt>
                <c:pt idx="6635">
                  <c:v>0.947214</c:v>
                </c:pt>
                <c:pt idx="6636">
                  <c:v>0.94472199999999995</c:v>
                </c:pt>
                <c:pt idx="6637">
                  <c:v>0.94256300000000004</c:v>
                </c:pt>
                <c:pt idx="6638">
                  <c:v>0.94030499999999995</c:v>
                </c:pt>
                <c:pt idx="6639">
                  <c:v>0.93778600000000001</c:v>
                </c:pt>
                <c:pt idx="6640">
                  <c:v>0.935616</c:v>
                </c:pt>
                <c:pt idx="6641">
                  <c:v>0.93481800000000004</c:v>
                </c:pt>
                <c:pt idx="6642">
                  <c:v>0.93580300000000005</c:v>
                </c:pt>
                <c:pt idx="6643">
                  <c:v>0.93816999999999995</c:v>
                </c:pt>
                <c:pt idx="6644">
                  <c:v>0.94140400000000002</c:v>
                </c:pt>
                <c:pt idx="6645">
                  <c:v>0.94453299999999996</c:v>
                </c:pt>
                <c:pt idx="6646">
                  <c:v>0.94618199999999997</c:v>
                </c:pt>
                <c:pt idx="6647">
                  <c:v>0.94589900000000005</c:v>
                </c:pt>
                <c:pt idx="6648">
                  <c:v>0.944245</c:v>
                </c:pt>
                <c:pt idx="6649">
                  <c:v>0.94224300000000005</c:v>
                </c:pt>
                <c:pt idx="6650">
                  <c:v>0.94125800000000004</c:v>
                </c:pt>
                <c:pt idx="6651">
                  <c:v>0.94237199999999999</c:v>
                </c:pt>
                <c:pt idx="6652">
                  <c:v>0.94542400000000004</c:v>
                </c:pt>
                <c:pt idx="6653">
                  <c:v>0.949013</c:v>
                </c:pt>
                <c:pt idx="6654">
                  <c:v>0.95174000000000003</c:v>
                </c:pt>
                <c:pt idx="6655">
                  <c:v>0.95284800000000003</c:v>
                </c:pt>
                <c:pt idx="6656">
                  <c:v>0.95250100000000004</c:v>
                </c:pt>
                <c:pt idx="6657">
                  <c:v>0.95206800000000003</c:v>
                </c:pt>
                <c:pt idx="6658">
                  <c:v>0.95313899999999996</c:v>
                </c:pt>
                <c:pt idx="6659">
                  <c:v>0.95678700000000005</c:v>
                </c:pt>
                <c:pt idx="6660">
                  <c:v>0.96300699999999995</c:v>
                </c:pt>
                <c:pt idx="6661">
                  <c:v>0.97004699999999999</c:v>
                </c:pt>
                <c:pt idx="6662">
                  <c:v>0.97585100000000002</c:v>
                </c:pt>
                <c:pt idx="6663">
                  <c:v>0.97970900000000005</c:v>
                </c:pt>
                <c:pt idx="6664">
                  <c:v>0.98159099999999999</c:v>
                </c:pt>
                <c:pt idx="6665">
                  <c:v>0.98138800000000004</c:v>
                </c:pt>
                <c:pt idx="6666">
                  <c:v>0.9798</c:v>
                </c:pt>
                <c:pt idx="6667">
                  <c:v>0.97815300000000005</c:v>
                </c:pt>
                <c:pt idx="6668">
                  <c:v>0.97679300000000002</c:v>
                </c:pt>
                <c:pt idx="6669">
                  <c:v>0.97565100000000005</c:v>
                </c:pt>
                <c:pt idx="6670">
                  <c:v>0.97472999999999999</c:v>
                </c:pt>
                <c:pt idx="6671">
                  <c:v>0.97323300000000001</c:v>
                </c:pt>
                <c:pt idx="6672">
                  <c:v>0.97046900000000003</c:v>
                </c:pt>
                <c:pt idx="6673">
                  <c:v>0.96664399999999995</c:v>
                </c:pt>
                <c:pt idx="6674">
                  <c:v>0.96240800000000004</c:v>
                </c:pt>
                <c:pt idx="6675">
                  <c:v>0.95843100000000003</c:v>
                </c:pt>
                <c:pt idx="6676">
                  <c:v>0.95496400000000004</c:v>
                </c:pt>
                <c:pt idx="6677">
                  <c:v>0.95209900000000003</c:v>
                </c:pt>
                <c:pt idx="6678">
                  <c:v>0.95016299999999998</c:v>
                </c:pt>
                <c:pt idx="6679">
                  <c:v>0.94943999999999995</c:v>
                </c:pt>
                <c:pt idx="6680">
                  <c:v>0.95027700000000004</c:v>
                </c:pt>
                <c:pt idx="6681">
                  <c:v>0.95260599999999995</c:v>
                </c:pt>
                <c:pt idx="6682">
                  <c:v>0.95517600000000003</c:v>
                </c:pt>
                <c:pt idx="6683">
                  <c:v>0.95655000000000001</c:v>
                </c:pt>
                <c:pt idx="6684">
                  <c:v>0.95671700000000004</c:v>
                </c:pt>
                <c:pt idx="6685">
                  <c:v>0.95687</c:v>
                </c:pt>
                <c:pt idx="6686">
                  <c:v>0.95794699999999999</c:v>
                </c:pt>
                <c:pt idx="6687">
                  <c:v>0.96042000000000005</c:v>
                </c:pt>
                <c:pt idx="6688">
                  <c:v>0.96435499999999996</c:v>
                </c:pt>
                <c:pt idx="6689">
                  <c:v>0.96876499999999999</c:v>
                </c:pt>
                <c:pt idx="6690">
                  <c:v>0.97214299999999998</c:v>
                </c:pt>
                <c:pt idx="6691">
                  <c:v>0.97352700000000003</c:v>
                </c:pt>
                <c:pt idx="6692">
                  <c:v>0.973221</c:v>
                </c:pt>
                <c:pt idx="6693">
                  <c:v>0.97270599999999996</c:v>
                </c:pt>
                <c:pt idx="6694">
                  <c:v>0.97356500000000001</c:v>
                </c:pt>
                <c:pt idx="6695">
                  <c:v>0.97719699999999998</c:v>
                </c:pt>
                <c:pt idx="6696">
                  <c:v>0.98423899999999998</c:v>
                </c:pt>
                <c:pt idx="6697">
                  <c:v>0.99355800000000005</c:v>
                </c:pt>
                <c:pt idx="6698">
                  <c:v>1.0033780000000001</c:v>
                </c:pt>
                <c:pt idx="6699">
                  <c:v>1.012224</c:v>
                </c:pt>
                <c:pt idx="6700">
                  <c:v>1.0186679999999999</c:v>
                </c:pt>
                <c:pt idx="6701">
                  <c:v>1.0223370000000001</c:v>
                </c:pt>
                <c:pt idx="6702">
                  <c:v>1.02457</c:v>
                </c:pt>
                <c:pt idx="6703">
                  <c:v>1.0271870000000001</c:v>
                </c:pt>
                <c:pt idx="6704">
                  <c:v>1.031048</c:v>
                </c:pt>
                <c:pt idx="6705">
                  <c:v>1.035817</c:v>
                </c:pt>
                <c:pt idx="6706">
                  <c:v>1.040341</c:v>
                </c:pt>
                <c:pt idx="6707">
                  <c:v>1.043037</c:v>
                </c:pt>
                <c:pt idx="6708">
                  <c:v>1.0427219999999999</c:v>
                </c:pt>
                <c:pt idx="6709">
                  <c:v>1.0388850000000001</c:v>
                </c:pt>
                <c:pt idx="6710">
                  <c:v>1.031847</c:v>
                </c:pt>
                <c:pt idx="6711">
                  <c:v>1.0234650000000001</c:v>
                </c:pt>
                <c:pt idx="6712">
                  <c:v>1.0163770000000001</c:v>
                </c:pt>
                <c:pt idx="6713">
                  <c:v>1.0119860000000001</c:v>
                </c:pt>
                <c:pt idx="6714">
                  <c:v>1.0099419999999999</c:v>
                </c:pt>
                <c:pt idx="6715">
                  <c:v>1.0095190000000001</c:v>
                </c:pt>
                <c:pt idx="6716">
                  <c:v>1.009911</c:v>
                </c:pt>
                <c:pt idx="6717">
                  <c:v>1.0094339999999999</c:v>
                </c:pt>
                <c:pt idx="6718">
                  <c:v>1.006637</c:v>
                </c:pt>
                <c:pt idx="6719">
                  <c:v>1.0019690000000001</c:v>
                </c:pt>
                <c:pt idx="6720">
                  <c:v>0.99738000000000004</c:v>
                </c:pt>
                <c:pt idx="6721">
                  <c:v>0.99482000000000004</c:v>
                </c:pt>
                <c:pt idx="6722">
                  <c:v>0.99558400000000002</c:v>
                </c:pt>
                <c:pt idx="6723">
                  <c:v>0.99980000000000002</c:v>
                </c:pt>
                <c:pt idx="6724">
                  <c:v>1.005531</c:v>
                </c:pt>
                <c:pt idx="6725">
                  <c:v>1.0096579999999999</c:v>
                </c:pt>
                <c:pt idx="6726">
                  <c:v>1.010202</c:v>
                </c:pt>
                <c:pt idx="6727">
                  <c:v>1.0077130000000001</c:v>
                </c:pt>
                <c:pt idx="6728">
                  <c:v>1.004912</c:v>
                </c:pt>
                <c:pt idx="6729">
                  <c:v>1.004921</c:v>
                </c:pt>
                <c:pt idx="6730">
                  <c:v>1.0093160000000001</c:v>
                </c:pt>
                <c:pt idx="6731">
                  <c:v>1.016842</c:v>
                </c:pt>
                <c:pt idx="6732">
                  <c:v>1.024219</c:v>
                </c:pt>
                <c:pt idx="6733">
                  <c:v>1.028923</c:v>
                </c:pt>
                <c:pt idx="6734">
                  <c:v>1.030518</c:v>
                </c:pt>
                <c:pt idx="6735">
                  <c:v>1.0298149999999999</c:v>
                </c:pt>
                <c:pt idx="6736">
                  <c:v>1.027879</c:v>
                </c:pt>
                <c:pt idx="6737">
                  <c:v>1.0258499999999999</c:v>
                </c:pt>
                <c:pt idx="6738">
                  <c:v>1.0250379999999999</c:v>
                </c:pt>
                <c:pt idx="6739">
                  <c:v>1.0264260000000001</c:v>
                </c:pt>
                <c:pt idx="6740">
                  <c:v>1.0303040000000001</c:v>
                </c:pt>
                <c:pt idx="6741">
                  <c:v>1.036195</c:v>
                </c:pt>
                <c:pt idx="6742">
                  <c:v>1.043058</c:v>
                </c:pt>
                <c:pt idx="6743">
                  <c:v>1.0498810000000001</c:v>
                </c:pt>
                <c:pt idx="6744">
                  <c:v>1.0552999999999999</c:v>
                </c:pt>
                <c:pt idx="6745">
                  <c:v>1.0576430000000001</c:v>
                </c:pt>
                <c:pt idx="6746">
                  <c:v>1.056422</c:v>
                </c:pt>
                <c:pt idx="6747">
                  <c:v>1.052999</c:v>
                </c:pt>
                <c:pt idx="6748">
                  <c:v>1.0496700000000001</c:v>
                </c:pt>
                <c:pt idx="6749">
                  <c:v>1.0480179999999999</c:v>
                </c:pt>
                <c:pt idx="6750">
                  <c:v>1.048306</c:v>
                </c:pt>
                <c:pt idx="6751">
                  <c:v>1.049919</c:v>
                </c:pt>
                <c:pt idx="6752">
                  <c:v>1.0515699999999999</c:v>
                </c:pt>
                <c:pt idx="6753">
                  <c:v>1.051695</c:v>
                </c:pt>
                <c:pt idx="6754">
                  <c:v>1.0494019999999999</c:v>
                </c:pt>
                <c:pt idx="6755">
                  <c:v>1.0451090000000001</c:v>
                </c:pt>
                <c:pt idx="6756">
                  <c:v>1.04006</c:v>
                </c:pt>
                <c:pt idx="6757">
                  <c:v>1.0355399999999999</c:v>
                </c:pt>
                <c:pt idx="6758">
                  <c:v>1.0326280000000001</c:v>
                </c:pt>
                <c:pt idx="6759">
                  <c:v>1.031844</c:v>
                </c:pt>
                <c:pt idx="6760">
                  <c:v>1.0322260000000001</c:v>
                </c:pt>
                <c:pt idx="6761">
                  <c:v>1.032017</c:v>
                </c:pt>
                <c:pt idx="6762">
                  <c:v>1.030513</c:v>
                </c:pt>
                <c:pt idx="6763">
                  <c:v>1.0277350000000001</c:v>
                </c:pt>
                <c:pt idx="6764">
                  <c:v>1.0238240000000001</c:v>
                </c:pt>
                <c:pt idx="6765">
                  <c:v>1.0197080000000001</c:v>
                </c:pt>
                <c:pt idx="6766">
                  <c:v>1.0168520000000001</c:v>
                </c:pt>
                <c:pt idx="6767">
                  <c:v>1.016348</c:v>
                </c:pt>
                <c:pt idx="6768">
                  <c:v>1.018267</c:v>
                </c:pt>
                <c:pt idx="6769">
                  <c:v>1.0214620000000001</c:v>
                </c:pt>
                <c:pt idx="6770">
                  <c:v>1.0242979999999999</c:v>
                </c:pt>
                <c:pt idx="6771">
                  <c:v>1.025682</c:v>
                </c:pt>
                <c:pt idx="6772">
                  <c:v>1.02552</c:v>
                </c:pt>
                <c:pt idx="6773">
                  <c:v>1.0239720000000001</c:v>
                </c:pt>
                <c:pt idx="6774">
                  <c:v>1.021684</c:v>
                </c:pt>
                <c:pt idx="6775">
                  <c:v>1.020429</c:v>
                </c:pt>
                <c:pt idx="6776">
                  <c:v>1.0215939999999999</c:v>
                </c:pt>
                <c:pt idx="6777">
                  <c:v>1.025344</c:v>
                </c:pt>
                <c:pt idx="6778">
                  <c:v>1.0308820000000001</c:v>
                </c:pt>
                <c:pt idx="6779">
                  <c:v>1.036565</c:v>
                </c:pt>
                <c:pt idx="6780">
                  <c:v>1.0406230000000001</c:v>
                </c:pt>
                <c:pt idx="6781">
                  <c:v>1.0419909999999999</c:v>
                </c:pt>
                <c:pt idx="6782">
                  <c:v>1.041005</c:v>
                </c:pt>
                <c:pt idx="6783">
                  <c:v>1.0393539999999999</c:v>
                </c:pt>
                <c:pt idx="6784">
                  <c:v>1.0389250000000001</c:v>
                </c:pt>
                <c:pt idx="6785">
                  <c:v>1.0409170000000001</c:v>
                </c:pt>
                <c:pt idx="6786">
                  <c:v>1.0453730000000001</c:v>
                </c:pt>
                <c:pt idx="6787">
                  <c:v>1.051004</c:v>
                </c:pt>
                <c:pt idx="6788">
                  <c:v>1.0559670000000001</c:v>
                </c:pt>
                <c:pt idx="6789">
                  <c:v>1.058597</c:v>
                </c:pt>
                <c:pt idx="6790">
                  <c:v>1.0576890000000001</c:v>
                </c:pt>
                <c:pt idx="6791">
                  <c:v>1.0534889999999999</c:v>
                </c:pt>
                <c:pt idx="6792">
                  <c:v>1.047804</c:v>
                </c:pt>
                <c:pt idx="6793">
                  <c:v>1.0423750000000001</c:v>
                </c:pt>
                <c:pt idx="6794">
                  <c:v>1.038043</c:v>
                </c:pt>
                <c:pt idx="6795">
                  <c:v>1.0345819999999999</c:v>
                </c:pt>
                <c:pt idx="6796">
                  <c:v>1.0308580000000001</c:v>
                </c:pt>
                <c:pt idx="6797">
                  <c:v>1.025809</c:v>
                </c:pt>
                <c:pt idx="6798">
                  <c:v>1.0187790000000001</c:v>
                </c:pt>
                <c:pt idx="6799">
                  <c:v>1.010051</c:v>
                </c:pt>
                <c:pt idx="6800">
                  <c:v>1.0013669999999999</c:v>
                </c:pt>
                <c:pt idx="6801">
                  <c:v>0.994529</c:v>
                </c:pt>
                <c:pt idx="6802">
                  <c:v>0.99023600000000001</c:v>
                </c:pt>
                <c:pt idx="6803">
                  <c:v>0.98807900000000004</c:v>
                </c:pt>
                <c:pt idx="6804">
                  <c:v>0.98686499999999999</c:v>
                </c:pt>
                <c:pt idx="6805">
                  <c:v>0.98560300000000001</c:v>
                </c:pt>
                <c:pt idx="6806">
                  <c:v>0.983877</c:v>
                </c:pt>
                <c:pt idx="6807">
                  <c:v>0.98143400000000003</c:v>
                </c:pt>
                <c:pt idx="6808">
                  <c:v>0.978298</c:v>
                </c:pt>
                <c:pt idx="6809">
                  <c:v>0.97506300000000001</c:v>
                </c:pt>
                <c:pt idx="6810">
                  <c:v>0.97272499999999995</c:v>
                </c:pt>
                <c:pt idx="6811">
                  <c:v>0.97224200000000005</c:v>
                </c:pt>
                <c:pt idx="6812">
                  <c:v>0.97390399999999999</c:v>
                </c:pt>
                <c:pt idx="6813">
                  <c:v>0.97691700000000004</c:v>
                </c:pt>
                <c:pt idx="6814">
                  <c:v>0.97982199999999997</c:v>
                </c:pt>
                <c:pt idx="6815">
                  <c:v>0.981128</c:v>
                </c:pt>
                <c:pt idx="6816">
                  <c:v>0.98033300000000001</c:v>
                </c:pt>
                <c:pt idx="6817">
                  <c:v>0.97843899999999995</c:v>
                </c:pt>
                <c:pt idx="6818">
                  <c:v>0.97704800000000003</c:v>
                </c:pt>
                <c:pt idx="6819">
                  <c:v>0.977607</c:v>
                </c:pt>
                <c:pt idx="6820">
                  <c:v>0.98041900000000004</c:v>
                </c:pt>
                <c:pt idx="6821">
                  <c:v>0.98403200000000002</c:v>
                </c:pt>
                <c:pt idx="6822">
                  <c:v>0.986676</c:v>
                </c:pt>
                <c:pt idx="6823">
                  <c:v>0.98771299999999995</c:v>
                </c:pt>
                <c:pt idx="6824">
                  <c:v>0.98760700000000001</c:v>
                </c:pt>
                <c:pt idx="6825">
                  <c:v>0.98759300000000005</c:v>
                </c:pt>
                <c:pt idx="6826">
                  <c:v>0.98921899999999996</c:v>
                </c:pt>
                <c:pt idx="6827">
                  <c:v>0.99336400000000002</c:v>
                </c:pt>
                <c:pt idx="6828">
                  <c:v>0.99915100000000001</c:v>
                </c:pt>
                <c:pt idx="6829">
                  <c:v>1.0045010000000001</c:v>
                </c:pt>
                <c:pt idx="6830">
                  <c:v>1.0079279999999999</c:v>
                </c:pt>
                <c:pt idx="6831">
                  <c:v>1.0085999999999999</c:v>
                </c:pt>
                <c:pt idx="6832">
                  <c:v>1.0060229999999999</c:v>
                </c:pt>
                <c:pt idx="6833">
                  <c:v>1.0005900000000001</c:v>
                </c:pt>
                <c:pt idx="6834">
                  <c:v>0.99330399999999996</c:v>
                </c:pt>
                <c:pt idx="6835">
                  <c:v>0.98541500000000004</c:v>
                </c:pt>
                <c:pt idx="6836">
                  <c:v>0.978128</c:v>
                </c:pt>
                <c:pt idx="6837">
                  <c:v>0.97190699999999997</c:v>
                </c:pt>
                <c:pt idx="6838">
                  <c:v>0.96659200000000001</c:v>
                </c:pt>
                <c:pt idx="6839">
                  <c:v>0.96182900000000005</c:v>
                </c:pt>
                <c:pt idx="6840">
                  <c:v>0.956932</c:v>
                </c:pt>
                <c:pt idx="6841">
                  <c:v>0.951546</c:v>
                </c:pt>
                <c:pt idx="6842">
                  <c:v>0.94663399999999998</c:v>
                </c:pt>
                <c:pt idx="6843">
                  <c:v>0.94367999999999996</c:v>
                </c:pt>
                <c:pt idx="6844">
                  <c:v>0.94293300000000002</c:v>
                </c:pt>
                <c:pt idx="6845">
                  <c:v>0.94350400000000001</c:v>
                </c:pt>
                <c:pt idx="6846">
                  <c:v>0.94482900000000003</c:v>
                </c:pt>
                <c:pt idx="6847">
                  <c:v>0.94629700000000005</c:v>
                </c:pt>
                <c:pt idx="6848">
                  <c:v>0.94677199999999995</c:v>
                </c:pt>
                <c:pt idx="6849">
                  <c:v>0.94597799999999999</c:v>
                </c:pt>
                <c:pt idx="6850">
                  <c:v>0.945048</c:v>
                </c:pt>
                <c:pt idx="6851">
                  <c:v>0.94556499999999999</c:v>
                </c:pt>
                <c:pt idx="6852">
                  <c:v>0.94831299999999996</c:v>
                </c:pt>
                <c:pt idx="6853">
                  <c:v>0.95286800000000005</c:v>
                </c:pt>
                <c:pt idx="6854">
                  <c:v>0.95794199999999996</c:v>
                </c:pt>
                <c:pt idx="6855">
                  <c:v>0.96160699999999999</c:v>
                </c:pt>
                <c:pt idx="6856">
                  <c:v>0.962449</c:v>
                </c:pt>
                <c:pt idx="6857">
                  <c:v>0.96053299999999997</c:v>
                </c:pt>
                <c:pt idx="6858">
                  <c:v>0.95715399999999995</c:v>
                </c:pt>
                <c:pt idx="6859">
                  <c:v>0.95424699999999996</c:v>
                </c:pt>
                <c:pt idx="6860">
                  <c:v>0.95339499999999999</c:v>
                </c:pt>
                <c:pt idx="6861">
                  <c:v>0.95581799999999995</c:v>
                </c:pt>
                <c:pt idx="6862">
                  <c:v>0.96194500000000005</c:v>
                </c:pt>
                <c:pt idx="6863">
                  <c:v>0.97011999999999998</c:v>
                </c:pt>
                <c:pt idx="6864">
                  <c:v>0.97788699999999995</c:v>
                </c:pt>
                <c:pt idx="6865">
                  <c:v>0.98335899999999998</c:v>
                </c:pt>
                <c:pt idx="6866">
                  <c:v>0.98537399999999997</c:v>
                </c:pt>
                <c:pt idx="6867">
                  <c:v>0.98453800000000002</c:v>
                </c:pt>
                <c:pt idx="6868">
                  <c:v>0.98285699999999998</c:v>
                </c:pt>
                <c:pt idx="6869">
                  <c:v>0.98219500000000004</c:v>
                </c:pt>
                <c:pt idx="6870">
                  <c:v>0.98347799999999996</c:v>
                </c:pt>
                <c:pt idx="6871">
                  <c:v>0.98636400000000002</c:v>
                </c:pt>
                <c:pt idx="6872">
                  <c:v>0.989707</c:v>
                </c:pt>
                <c:pt idx="6873">
                  <c:v>0.99213799999999996</c:v>
                </c:pt>
                <c:pt idx="6874">
                  <c:v>0.99233000000000005</c:v>
                </c:pt>
                <c:pt idx="6875">
                  <c:v>0.989958</c:v>
                </c:pt>
                <c:pt idx="6876">
                  <c:v>0.98592000000000002</c:v>
                </c:pt>
                <c:pt idx="6877">
                  <c:v>0.98127799999999998</c:v>
                </c:pt>
                <c:pt idx="6878">
                  <c:v>0.97709199999999996</c:v>
                </c:pt>
                <c:pt idx="6879">
                  <c:v>0.97411199999999998</c:v>
                </c:pt>
                <c:pt idx="6880">
                  <c:v>0.972024</c:v>
                </c:pt>
                <c:pt idx="6881">
                  <c:v>0.96999199999999997</c:v>
                </c:pt>
                <c:pt idx="6882">
                  <c:v>0.96749499999999999</c:v>
                </c:pt>
                <c:pt idx="6883">
                  <c:v>0.96431299999999998</c:v>
                </c:pt>
                <c:pt idx="6884">
                  <c:v>0.96053200000000005</c:v>
                </c:pt>
                <c:pt idx="6885">
                  <c:v>0.95651699999999995</c:v>
                </c:pt>
                <c:pt idx="6886">
                  <c:v>0.95242800000000005</c:v>
                </c:pt>
                <c:pt idx="6887">
                  <c:v>0.94894100000000003</c:v>
                </c:pt>
                <c:pt idx="6888">
                  <c:v>0.94783099999999998</c:v>
                </c:pt>
                <c:pt idx="6889">
                  <c:v>0.94992600000000005</c:v>
                </c:pt>
                <c:pt idx="6890">
                  <c:v>0.95391999999999999</c:v>
                </c:pt>
                <c:pt idx="6891">
                  <c:v>0.95776300000000003</c:v>
                </c:pt>
                <c:pt idx="6892">
                  <c:v>0.95965299999999998</c:v>
                </c:pt>
                <c:pt idx="6893">
                  <c:v>0.95880900000000002</c:v>
                </c:pt>
                <c:pt idx="6894">
                  <c:v>0.95646399999999998</c:v>
                </c:pt>
                <c:pt idx="6895">
                  <c:v>0.95508099999999996</c:v>
                </c:pt>
                <c:pt idx="6896">
                  <c:v>0.95635999999999999</c:v>
                </c:pt>
                <c:pt idx="6897">
                  <c:v>0.96019299999999996</c:v>
                </c:pt>
                <c:pt idx="6898">
                  <c:v>0.96518300000000001</c:v>
                </c:pt>
                <c:pt idx="6899">
                  <c:v>0.969692</c:v>
                </c:pt>
                <c:pt idx="6900">
                  <c:v>0.97253100000000003</c:v>
                </c:pt>
                <c:pt idx="6901">
                  <c:v>0.97370699999999999</c:v>
                </c:pt>
                <c:pt idx="6902">
                  <c:v>0.97484499999999996</c:v>
                </c:pt>
                <c:pt idx="6903">
                  <c:v>0.97789999999999999</c:v>
                </c:pt>
                <c:pt idx="6904">
                  <c:v>0.98338499999999995</c:v>
                </c:pt>
                <c:pt idx="6905">
                  <c:v>0.99041900000000005</c:v>
                </c:pt>
                <c:pt idx="6906">
                  <c:v>0.997645</c:v>
                </c:pt>
                <c:pt idx="6907">
                  <c:v>1.0034050000000001</c:v>
                </c:pt>
                <c:pt idx="6908">
                  <c:v>1.0065569999999999</c:v>
                </c:pt>
                <c:pt idx="6909">
                  <c:v>1.007595</c:v>
                </c:pt>
                <c:pt idx="6910">
                  <c:v>1.007644</c:v>
                </c:pt>
                <c:pt idx="6911">
                  <c:v>1.0076099999999999</c:v>
                </c:pt>
                <c:pt idx="6912">
                  <c:v>1.008748</c:v>
                </c:pt>
                <c:pt idx="6913">
                  <c:v>1.0118799999999999</c:v>
                </c:pt>
                <c:pt idx="6914">
                  <c:v>1.0167310000000001</c:v>
                </c:pt>
                <c:pt idx="6915">
                  <c:v>1.0222359999999999</c:v>
                </c:pt>
                <c:pt idx="6916">
                  <c:v>1.0267999999999999</c:v>
                </c:pt>
                <c:pt idx="6917">
                  <c:v>1.029309</c:v>
                </c:pt>
                <c:pt idx="6918">
                  <c:v>1.029242</c:v>
                </c:pt>
                <c:pt idx="6919">
                  <c:v>1.026457</c:v>
                </c:pt>
                <c:pt idx="6920">
                  <c:v>1.0218100000000001</c:v>
                </c:pt>
                <c:pt idx="6921">
                  <c:v>1.016912</c:v>
                </c:pt>
                <c:pt idx="6922">
                  <c:v>1.0134939999999999</c:v>
                </c:pt>
                <c:pt idx="6923">
                  <c:v>1.012254</c:v>
                </c:pt>
                <c:pt idx="6924">
                  <c:v>1.012297</c:v>
                </c:pt>
                <c:pt idx="6925">
                  <c:v>1.0124949999999999</c:v>
                </c:pt>
                <c:pt idx="6926">
                  <c:v>1.0120260000000001</c:v>
                </c:pt>
                <c:pt idx="6927">
                  <c:v>1.0100480000000001</c:v>
                </c:pt>
                <c:pt idx="6928">
                  <c:v>1.0063</c:v>
                </c:pt>
                <c:pt idx="6929">
                  <c:v>1.0020720000000001</c:v>
                </c:pt>
                <c:pt idx="6930">
                  <c:v>0.99947200000000003</c:v>
                </c:pt>
                <c:pt idx="6931">
                  <c:v>0.99944599999999995</c:v>
                </c:pt>
                <c:pt idx="6932">
                  <c:v>1.0016419999999999</c:v>
                </c:pt>
                <c:pt idx="6933">
                  <c:v>1.0053749999999999</c:v>
                </c:pt>
                <c:pt idx="6934">
                  <c:v>1.0098879999999999</c:v>
                </c:pt>
                <c:pt idx="6935">
                  <c:v>1.0144200000000001</c:v>
                </c:pt>
                <c:pt idx="6936">
                  <c:v>1.0178469999999999</c:v>
                </c:pt>
                <c:pt idx="6937">
                  <c:v>1.019156</c:v>
                </c:pt>
                <c:pt idx="6938">
                  <c:v>1.0187740000000001</c:v>
                </c:pt>
                <c:pt idx="6939">
                  <c:v>1.0180469999999999</c:v>
                </c:pt>
                <c:pt idx="6940">
                  <c:v>1.0182290000000001</c:v>
                </c:pt>
                <c:pt idx="6941">
                  <c:v>1.0198700000000001</c:v>
                </c:pt>
                <c:pt idx="6942">
                  <c:v>1.0222199999999999</c:v>
                </c:pt>
                <c:pt idx="6943">
                  <c:v>1.024192</c:v>
                </c:pt>
                <c:pt idx="6944">
                  <c:v>1.0251889999999999</c:v>
                </c:pt>
                <c:pt idx="6945">
                  <c:v>1.0251189999999999</c:v>
                </c:pt>
                <c:pt idx="6946">
                  <c:v>1.0248600000000001</c:v>
                </c:pt>
                <c:pt idx="6947">
                  <c:v>1.0258</c:v>
                </c:pt>
                <c:pt idx="6948">
                  <c:v>1.028629</c:v>
                </c:pt>
                <c:pt idx="6949">
                  <c:v>1.033274</c:v>
                </c:pt>
                <c:pt idx="6950">
                  <c:v>1.0391509999999999</c:v>
                </c:pt>
                <c:pt idx="6951">
                  <c:v>1.044924</c:v>
                </c:pt>
                <c:pt idx="6952">
                  <c:v>1.0493399999999999</c:v>
                </c:pt>
                <c:pt idx="6953">
                  <c:v>1.051885</c:v>
                </c:pt>
                <c:pt idx="6954">
                  <c:v>1.0522260000000001</c:v>
                </c:pt>
                <c:pt idx="6955">
                  <c:v>1.0506420000000001</c:v>
                </c:pt>
                <c:pt idx="6956">
                  <c:v>1.0485310000000001</c:v>
                </c:pt>
                <c:pt idx="6957">
                  <c:v>1.047428</c:v>
                </c:pt>
                <c:pt idx="6958">
                  <c:v>1.0481199999999999</c:v>
                </c:pt>
                <c:pt idx="6959">
                  <c:v>1.050241</c:v>
                </c:pt>
                <c:pt idx="6960">
                  <c:v>1.0522290000000001</c:v>
                </c:pt>
                <c:pt idx="6961">
                  <c:v>1.052119</c:v>
                </c:pt>
                <c:pt idx="6962">
                  <c:v>1.048505</c:v>
                </c:pt>
                <c:pt idx="6963">
                  <c:v>1.041703</c:v>
                </c:pt>
                <c:pt idx="6964">
                  <c:v>1.0341640000000001</c:v>
                </c:pt>
                <c:pt idx="6965">
                  <c:v>1.028235</c:v>
                </c:pt>
                <c:pt idx="6966">
                  <c:v>1.024149</c:v>
                </c:pt>
                <c:pt idx="6967">
                  <c:v>1.021236</c:v>
                </c:pt>
                <c:pt idx="6968">
                  <c:v>1.019245</c:v>
                </c:pt>
                <c:pt idx="6969">
                  <c:v>1.0180450000000001</c:v>
                </c:pt>
                <c:pt idx="6970">
                  <c:v>1.0172540000000001</c:v>
                </c:pt>
                <c:pt idx="6971">
                  <c:v>1.0158959999999999</c:v>
                </c:pt>
                <c:pt idx="6972">
                  <c:v>1.0131250000000001</c:v>
                </c:pt>
                <c:pt idx="6973">
                  <c:v>1.0092460000000001</c:v>
                </c:pt>
                <c:pt idx="6974">
                  <c:v>1.0055750000000001</c:v>
                </c:pt>
                <c:pt idx="6975">
                  <c:v>1.0037700000000001</c:v>
                </c:pt>
                <c:pt idx="6976">
                  <c:v>1.004772</c:v>
                </c:pt>
                <c:pt idx="6977">
                  <c:v>1.0085930000000001</c:v>
                </c:pt>
                <c:pt idx="6978">
                  <c:v>1.014575</c:v>
                </c:pt>
                <c:pt idx="6979">
                  <c:v>1.021212</c:v>
                </c:pt>
                <c:pt idx="6980">
                  <c:v>1.0266090000000001</c:v>
                </c:pt>
                <c:pt idx="6981">
                  <c:v>1.029156</c:v>
                </c:pt>
                <c:pt idx="6982">
                  <c:v>1.028114</c:v>
                </c:pt>
                <c:pt idx="6983">
                  <c:v>1.0242359999999999</c:v>
                </c:pt>
                <c:pt idx="6984">
                  <c:v>1.019466</c:v>
                </c:pt>
                <c:pt idx="6985">
                  <c:v>1.0155670000000001</c:v>
                </c:pt>
                <c:pt idx="6986">
                  <c:v>1.013404</c:v>
                </c:pt>
                <c:pt idx="6987">
                  <c:v>1.0134209999999999</c:v>
                </c:pt>
                <c:pt idx="6988">
                  <c:v>1.0155240000000001</c:v>
                </c:pt>
                <c:pt idx="6989">
                  <c:v>1.0187120000000001</c:v>
                </c:pt>
                <c:pt idx="6990">
                  <c:v>1.0218959999999999</c:v>
                </c:pt>
                <c:pt idx="6991">
                  <c:v>1.024162</c:v>
                </c:pt>
                <c:pt idx="6992">
                  <c:v>1.025029</c:v>
                </c:pt>
                <c:pt idx="6993">
                  <c:v>1.025657</c:v>
                </c:pt>
                <c:pt idx="6994">
                  <c:v>1.027722</c:v>
                </c:pt>
                <c:pt idx="6995">
                  <c:v>1.0311950000000001</c:v>
                </c:pt>
                <c:pt idx="6996">
                  <c:v>1.0349459999999999</c:v>
                </c:pt>
                <c:pt idx="6997">
                  <c:v>1.0385219999999999</c:v>
                </c:pt>
                <c:pt idx="6998">
                  <c:v>1.041828</c:v>
                </c:pt>
                <c:pt idx="6999">
                  <c:v>1.043946</c:v>
                </c:pt>
                <c:pt idx="7000">
                  <c:v>1.0442340000000001</c:v>
                </c:pt>
                <c:pt idx="7001">
                  <c:v>1.0429409999999999</c:v>
                </c:pt>
                <c:pt idx="7002">
                  <c:v>1.0397190000000001</c:v>
                </c:pt>
                <c:pt idx="7003">
                  <c:v>1.0339849999999999</c:v>
                </c:pt>
                <c:pt idx="7004">
                  <c:v>1.026116</c:v>
                </c:pt>
                <c:pt idx="7005">
                  <c:v>1.0169820000000001</c:v>
                </c:pt>
                <c:pt idx="7006">
                  <c:v>1.0070380000000001</c:v>
                </c:pt>
                <c:pt idx="7007">
                  <c:v>0.99618600000000002</c:v>
                </c:pt>
                <c:pt idx="7008">
                  <c:v>0.98499400000000004</c:v>
                </c:pt>
                <c:pt idx="7009">
                  <c:v>0.97537300000000005</c:v>
                </c:pt>
                <c:pt idx="7010">
                  <c:v>0.96881899999999999</c:v>
                </c:pt>
                <c:pt idx="7011">
                  <c:v>0.96488700000000005</c:v>
                </c:pt>
                <c:pt idx="7012">
                  <c:v>0.96235300000000001</c:v>
                </c:pt>
                <c:pt idx="7013">
                  <c:v>0.96114999999999995</c:v>
                </c:pt>
                <c:pt idx="7014">
                  <c:v>0.96205399999999996</c:v>
                </c:pt>
                <c:pt idx="7015">
                  <c:v>0.96545700000000001</c:v>
                </c:pt>
                <c:pt idx="7016">
                  <c:v>0.97130399999999995</c:v>
                </c:pt>
                <c:pt idx="7017">
                  <c:v>0.97870000000000001</c:v>
                </c:pt>
                <c:pt idx="7018">
                  <c:v>0.98572400000000004</c:v>
                </c:pt>
                <c:pt idx="7019">
                  <c:v>0.99077199999999999</c:v>
                </c:pt>
                <c:pt idx="7020">
                  <c:v>0.99321800000000005</c:v>
                </c:pt>
                <c:pt idx="7021">
                  <c:v>0.99268800000000001</c:v>
                </c:pt>
                <c:pt idx="7022">
                  <c:v>0.98925700000000005</c:v>
                </c:pt>
                <c:pt idx="7023">
                  <c:v>0.98413300000000004</c:v>
                </c:pt>
                <c:pt idx="7024">
                  <c:v>0.97865100000000005</c:v>
                </c:pt>
                <c:pt idx="7025">
                  <c:v>0.97340199999999999</c:v>
                </c:pt>
                <c:pt idx="7026">
                  <c:v>0.969171</c:v>
                </c:pt>
                <c:pt idx="7027">
                  <c:v>0.96670800000000001</c:v>
                </c:pt>
                <c:pt idx="7028">
                  <c:v>0.96573200000000003</c:v>
                </c:pt>
                <c:pt idx="7029">
                  <c:v>0.96600399999999997</c:v>
                </c:pt>
                <c:pt idx="7030">
                  <c:v>0.96780699999999997</c:v>
                </c:pt>
                <c:pt idx="7031">
                  <c:v>0.97089999999999999</c:v>
                </c:pt>
                <c:pt idx="7032">
                  <c:v>0.97469499999999998</c:v>
                </c:pt>
                <c:pt idx="7033">
                  <c:v>0.97882999999999998</c:v>
                </c:pt>
                <c:pt idx="7034">
                  <c:v>0.98318799999999995</c:v>
                </c:pt>
                <c:pt idx="7035">
                  <c:v>0.98818399999999995</c:v>
                </c:pt>
                <c:pt idx="7036">
                  <c:v>0.99400500000000003</c:v>
                </c:pt>
                <c:pt idx="7037">
                  <c:v>0.99949299999999996</c:v>
                </c:pt>
                <c:pt idx="7038">
                  <c:v>1.002926</c:v>
                </c:pt>
                <c:pt idx="7039">
                  <c:v>1.003539</c:v>
                </c:pt>
                <c:pt idx="7040">
                  <c:v>1.0018590000000001</c:v>
                </c:pt>
                <c:pt idx="7041">
                  <c:v>0.99850899999999998</c:v>
                </c:pt>
                <c:pt idx="7042">
                  <c:v>0.99371399999999999</c:v>
                </c:pt>
                <c:pt idx="7043">
                  <c:v>0.98816199999999998</c:v>
                </c:pt>
                <c:pt idx="7044">
                  <c:v>0.98267300000000002</c:v>
                </c:pt>
                <c:pt idx="7045">
                  <c:v>0.97684599999999999</c:v>
                </c:pt>
                <c:pt idx="7046">
                  <c:v>0.96948800000000002</c:v>
                </c:pt>
                <c:pt idx="7047">
                  <c:v>0.96070100000000003</c:v>
                </c:pt>
                <c:pt idx="7048">
                  <c:v>0.95217399999999996</c:v>
                </c:pt>
                <c:pt idx="7049">
                  <c:v>0.94534700000000005</c:v>
                </c:pt>
                <c:pt idx="7050">
                  <c:v>0.94095399999999996</c:v>
                </c:pt>
                <c:pt idx="7051">
                  <c:v>0.93952899999999995</c:v>
                </c:pt>
                <c:pt idx="7052">
                  <c:v>0.94032300000000002</c:v>
                </c:pt>
                <c:pt idx="7053">
                  <c:v>0.94159700000000002</c:v>
                </c:pt>
                <c:pt idx="7054">
                  <c:v>0.94251700000000005</c:v>
                </c:pt>
                <c:pt idx="7055">
                  <c:v>0.94281099999999995</c:v>
                </c:pt>
                <c:pt idx="7056">
                  <c:v>0.94197399999999998</c:v>
                </c:pt>
                <c:pt idx="7057">
                  <c:v>0.94005700000000003</c:v>
                </c:pt>
                <c:pt idx="7058">
                  <c:v>0.93804699999999996</c:v>
                </c:pt>
                <c:pt idx="7059">
                  <c:v>0.93676599999999999</c:v>
                </c:pt>
                <c:pt idx="7060">
                  <c:v>0.93594299999999997</c:v>
                </c:pt>
                <c:pt idx="7061">
                  <c:v>0.93479699999999999</c:v>
                </c:pt>
                <c:pt idx="7062">
                  <c:v>0.933141</c:v>
                </c:pt>
                <c:pt idx="7063">
                  <c:v>0.93203499999999995</c:v>
                </c:pt>
                <c:pt idx="7064">
                  <c:v>0.93300000000000005</c:v>
                </c:pt>
                <c:pt idx="7065">
                  <c:v>0.93610800000000005</c:v>
                </c:pt>
                <c:pt idx="7066">
                  <c:v>0.94021100000000002</c:v>
                </c:pt>
                <c:pt idx="7067">
                  <c:v>0.94466700000000003</c:v>
                </c:pt>
                <c:pt idx="7068">
                  <c:v>0.94916199999999995</c:v>
                </c:pt>
                <c:pt idx="7069">
                  <c:v>0.95340100000000005</c:v>
                </c:pt>
                <c:pt idx="7070">
                  <c:v>0.95748</c:v>
                </c:pt>
                <c:pt idx="7071">
                  <c:v>0.96140499999999995</c:v>
                </c:pt>
                <c:pt idx="7072">
                  <c:v>0.96490399999999998</c:v>
                </c:pt>
                <c:pt idx="7073">
                  <c:v>0.96775699999999998</c:v>
                </c:pt>
                <c:pt idx="7074">
                  <c:v>0.96997500000000003</c:v>
                </c:pt>
                <c:pt idx="7075">
                  <c:v>0.97185900000000003</c:v>
                </c:pt>
                <c:pt idx="7076">
                  <c:v>0.97362499999999996</c:v>
                </c:pt>
                <c:pt idx="7077">
                  <c:v>0.97478399999999998</c:v>
                </c:pt>
                <c:pt idx="7078">
                  <c:v>0.97433800000000004</c:v>
                </c:pt>
                <c:pt idx="7079">
                  <c:v>0.97224500000000003</c:v>
                </c:pt>
                <c:pt idx="7080">
                  <c:v>0.97002699999999997</c:v>
                </c:pt>
                <c:pt idx="7081">
                  <c:v>0.96921500000000005</c:v>
                </c:pt>
                <c:pt idx="7082">
                  <c:v>0.96999100000000005</c:v>
                </c:pt>
                <c:pt idx="7083">
                  <c:v>0.97170999999999996</c:v>
                </c:pt>
                <c:pt idx="7084">
                  <c:v>0.97381899999999999</c:v>
                </c:pt>
                <c:pt idx="7085">
                  <c:v>0.97594499999999995</c:v>
                </c:pt>
                <c:pt idx="7086">
                  <c:v>0.97789300000000001</c:v>
                </c:pt>
                <c:pt idx="7087">
                  <c:v>0.97924199999999995</c:v>
                </c:pt>
                <c:pt idx="7088">
                  <c:v>0.97926000000000002</c:v>
                </c:pt>
                <c:pt idx="7089">
                  <c:v>0.97784700000000002</c:v>
                </c:pt>
                <c:pt idx="7090">
                  <c:v>0.97522600000000004</c:v>
                </c:pt>
                <c:pt idx="7091">
                  <c:v>0.97155899999999995</c:v>
                </c:pt>
                <c:pt idx="7092">
                  <c:v>0.967553</c:v>
                </c:pt>
                <c:pt idx="7093">
                  <c:v>0.964028</c:v>
                </c:pt>
                <c:pt idx="7094">
                  <c:v>0.96098300000000003</c:v>
                </c:pt>
                <c:pt idx="7095">
                  <c:v>0.95788799999999996</c:v>
                </c:pt>
                <c:pt idx="7096">
                  <c:v>0.95443</c:v>
                </c:pt>
                <c:pt idx="7097">
                  <c:v>0.95066899999999999</c:v>
                </c:pt>
                <c:pt idx="7098">
                  <c:v>0.94730400000000003</c:v>
                </c:pt>
                <c:pt idx="7099">
                  <c:v>0.94538100000000003</c:v>
                </c:pt>
                <c:pt idx="7100">
                  <c:v>0.945295</c:v>
                </c:pt>
                <c:pt idx="7101">
                  <c:v>0.94671099999999997</c:v>
                </c:pt>
                <c:pt idx="7102">
                  <c:v>0.94935099999999994</c:v>
                </c:pt>
                <c:pt idx="7103">
                  <c:v>0.953295</c:v>
                </c:pt>
                <c:pt idx="7104">
                  <c:v>0.95850199999999997</c:v>
                </c:pt>
                <c:pt idx="7105">
                  <c:v>0.96462499999999995</c:v>
                </c:pt>
                <c:pt idx="7106">
                  <c:v>0.97154499999999999</c:v>
                </c:pt>
                <c:pt idx="7107">
                  <c:v>0.97917600000000005</c:v>
                </c:pt>
                <c:pt idx="7108">
                  <c:v>0.98652899999999999</c:v>
                </c:pt>
                <c:pt idx="7109">
                  <c:v>0.99210699999999996</c:v>
                </c:pt>
                <c:pt idx="7110">
                  <c:v>0.99519899999999994</c:v>
                </c:pt>
                <c:pt idx="7111">
                  <c:v>0.99629000000000001</c:v>
                </c:pt>
                <c:pt idx="7112">
                  <c:v>0.99646100000000004</c:v>
                </c:pt>
                <c:pt idx="7113">
                  <c:v>0.99657300000000004</c:v>
                </c:pt>
                <c:pt idx="7114">
                  <c:v>0.99713799999999997</c:v>
                </c:pt>
                <c:pt idx="7115">
                  <c:v>0.99809499999999995</c:v>
                </c:pt>
                <c:pt idx="7116">
                  <c:v>0.99885900000000005</c:v>
                </c:pt>
                <c:pt idx="7117">
                  <c:v>0.99944900000000003</c:v>
                </c:pt>
                <c:pt idx="7118">
                  <c:v>1.0004120000000001</c:v>
                </c:pt>
                <c:pt idx="7119">
                  <c:v>1.0016020000000001</c:v>
                </c:pt>
                <c:pt idx="7120">
                  <c:v>1.002448</c:v>
                </c:pt>
                <c:pt idx="7121">
                  <c:v>1.0031950000000001</c:v>
                </c:pt>
                <c:pt idx="7122">
                  <c:v>1.004766</c:v>
                </c:pt>
                <c:pt idx="7123">
                  <c:v>1.007358</c:v>
                </c:pt>
                <c:pt idx="7124">
                  <c:v>1.010281</c:v>
                </c:pt>
                <c:pt idx="7125">
                  <c:v>1.0130790000000001</c:v>
                </c:pt>
                <c:pt idx="7126">
                  <c:v>1.0152600000000001</c:v>
                </c:pt>
                <c:pt idx="7127">
                  <c:v>1.0159210000000001</c:v>
                </c:pt>
                <c:pt idx="7128">
                  <c:v>1.014748</c:v>
                </c:pt>
                <c:pt idx="7129">
                  <c:v>1.012113</c:v>
                </c:pt>
                <c:pt idx="7130">
                  <c:v>1.008926</c:v>
                </c:pt>
                <c:pt idx="7131">
                  <c:v>1.006421</c:v>
                </c:pt>
                <c:pt idx="7132">
                  <c:v>1.005266</c:v>
                </c:pt>
                <c:pt idx="7133">
                  <c:v>1.0053669999999999</c:v>
                </c:pt>
                <c:pt idx="7134">
                  <c:v>1.005995</c:v>
                </c:pt>
                <c:pt idx="7135">
                  <c:v>1.0062759999999999</c:v>
                </c:pt>
                <c:pt idx="7136">
                  <c:v>1.0054460000000001</c:v>
                </c:pt>
                <c:pt idx="7137">
                  <c:v>1.002947</c:v>
                </c:pt>
                <c:pt idx="7138">
                  <c:v>0.99904999999999999</c:v>
                </c:pt>
                <c:pt idx="7139">
                  <c:v>0.99472099999999997</c:v>
                </c:pt>
                <c:pt idx="7140">
                  <c:v>0.99090900000000004</c:v>
                </c:pt>
                <c:pt idx="7141">
                  <c:v>0.98801399999999995</c:v>
                </c:pt>
                <c:pt idx="7142">
                  <c:v>0.98580900000000005</c:v>
                </c:pt>
                <c:pt idx="7143">
                  <c:v>0.98435600000000001</c:v>
                </c:pt>
                <c:pt idx="7144">
                  <c:v>0.98451</c:v>
                </c:pt>
                <c:pt idx="7145">
                  <c:v>0.98665199999999997</c:v>
                </c:pt>
                <c:pt idx="7146">
                  <c:v>0.99047200000000002</c:v>
                </c:pt>
                <c:pt idx="7147">
                  <c:v>0.99596799999999996</c:v>
                </c:pt>
                <c:pt idx="7148">
                  <c:v>1.0029939999999999</c:v>
                </c:pt>
                <c:pt idx="7149">
                  <c:v>1.0109330000000001</c:v>
                </c:pt>
                <c:pt idx="7150">
                  <c:v>1.0191760000000001</c:v>
                </c:pt>
                <c:pt idx="7151">
                  <c:v>1.02712</c:v>
                </c:pt>
                <c:pt idx="7152">
                  <c:v>1.0339499999999999</c:v>
                </c:pt>
                <c:pt idx="7153">
                  <c:v>1.0388139999999999</c:v>
                </c:pt>
                <c:pt idx="7154">
                  <c:v>1.04139</c:v>
                </c:pt>
                <c:pt idx="7155">
                  <c:v>1.0421579999999999</c:v>
                </c:pt>
                <c:pt idx="7156">
                  <c:v>1.0417130000000001</c:v>
                </c:pt>
                <c:pt idx="7157">
                  <c:v>1.0399609999999999</c:v>
                </c:pt>
                <c:pt idx="7158">
                  <c:v>1.0370280000000001</c:v>
                </c:pt>
                <c:pt idx="7159">
                  <c:v>1.034213</c:v>
                </c:pt>
                <c:pt idx="7160">
                  <c:v>1.0328649999999999</c:v>
                </c:pt>
                <c:pt idx="7161">
                  <c:v>1.033229</c:v>
                </c:pt>
                <c:pt idx="7162">
                  <c:v>1.0345800000000001</c:v>
                </c:pt>
                <c:pt idx="7163">
                  <c:v>1.0361819999999999</c:v>
                </c:pt>
                <c:pt idx="7164">
                  <c:v>1.037879</c:v>
                </c:pt>
                <c:pt idx="7165">
                  <c:v>1.039455</c:v>
                </c:pt>
                <c:pt idx="7166">
                  <c:v>1.040672</c:v>
                </c:pt>
                <c:pt idx="7167">
                  <c:v>1.0420180000000001</c:v>
                </c:pt>
                <c:pt idx="7168">
                  <c:v>1.043825</c:v>
                </c:pt>
                <c:pt idx="7169">
                  <c:v>1.045255</c:v>
                </c:pt>
                <c:pt idx="7170">
                  <c:v>1.045115</c:v>
                </c:pt>
                <c:pt idx="7171">
                  <c:v>1.0430060000000001</c:v>
                </c:pt>
                <c:pt idx="7172">
                  <c:v>1.0393129999999999</c:v>
                </c:pt>
                <c:pt idx="7173">
                  <c:v>1.034459</c:v>
                </c:pt>
                <c:pt idx="7174">
                  <c:v>1.028829</c:v>
                </c:pt>
                <c:pt idx="7175">
                  <c:v>1.0229079999999999</c:v>
                </c:pt>
                <c:pt idx="7176">
                  <c:v>1.016713</c:v>
                </c:pt>
                <c:pt idx="7177">
                  <c:v>1.010062</c:v>
                </c:pt>
                <c:pt idx="7178">
                  <c:v>1.0037020000000001</c:v>
                </c:pt>
                <c:pt idx="7179">
                  <c:v>0.998977</c:v>
                </c:pt>
                <c:pt idx="7180">
                  <c:v>0.99679799999999996</c:v>
                </c:pt>
                <c:pt idx="7181">
                  <c:v>0.99778900000000004</c:v>
                </c:pt>
                <c:pt idx="7182">
                  <c:v>1.0020180000000001</c:v>
                </c:pt>
                <c:pt idx="7183">
                  <c:v>1.0082230000000001</c:v>
                </c:pt>
                <c:pt idx="7184">
                  <c:v>1.014777</c:v>
                </c:pt>
                <c:pt idx="7185">
                  <c:v>1.02057</c:v>
                </c:pt>
                <c:pt idx="7186">
                  <c:v>1.0246329999999999</c:v>
                </c:pt>
                <c:pt idx="7187">
                  <c:v>1.0266</c:v>
                </c:pt>
                <c:pt idx="7188">
                  <c:v>1.0267440000000001</c:v>
                </c:pt>
                <c:pt idx="7189">
                  <c:v>1.0252209999999999</c:v>
                </c:pt>
                <c:pt idx="7190">
                  <c:v>1.0225040000000001</c:v>
                </c:pt>
                <c:pt idx="7191">
                  <c:v>1.0196210000000001</c:v>
                </c:pt>
                <c:pt idx="7192">
                  <c:v>1.017417</c:v>
                </c:pt>
                <c:pt idx="7193">
                  <c:v>1.0163409999999999</c:v>
                </c:pt>
                <c:pt idx="7194">
                  <c:v>1.0163960000000001</c:v>
                </c:pt>
                <c:pt idx="7195">
                  <c:v>1.017104</c:v>
                </c:pt>
                <c:pt idx="7196">
                  <c:v>1.018141</c:v>
                </c:pt>
                <c:pt idx="7197">
                  <c:v>1.0196609999999999</c:v>
                </c:pt>
                <c:pt idx="7198">
                  <c:v>1.021682</c:v>
                </c:pt>
                <c:pt idx="7199">
                  <c:v>1.024046</c:v>
                </c:pt>
                <c:pt idx="7200">
                  <c:v>1.026926</c:v>
                </c:pt>
                <c:pt idx="7201">
                  <c:v>1.030486</c:v>
                </c:pt>
                <c:pt idx="7202">
                  <c:v>1.034241</c:v>
                </c:pt>
                <c:pt idx="7203">
                  <c:v>1.0370600000000001</c:v>
                </c:pt>
                <c:pt idx="7204">
                  <c:v>1.0381860000000001</c:v>
                </c:pt>
                <c:pt idx="7205">
                  <c:v>1.0376320000000001</c:v>
                </c:pt>
                <c:pt idx="7206">
                  <c:v>1.0354000000000001</c:v>
                </c:pt>
                <c:pt idx="7207">
                  <c:v>1.0314540000000001</c:v>
                </c:pt>
                <c:pt idx="7208">
                  <c:v>1.02599</c:v>
                </c:pt>
                <c:pt idx="7209">
                  <c:v>1.0192369999999999</c:v>
                </c:pt>
                <c:pt idx="7210">
                  <c:v>1.011641</c:v>
                </c:pt>
                <c:pt idx="7211">
                  <c:v>1.0040690000000001</c:v>
                </c:pt>
                <c:pt idx="7212">
                  <c:v>0.997201</c:v>
                </c:pt>
                <c:pt idx="7213">
                  <c:v>0.99146900000000004</c:v>
                </c:pt>
                <c:pt idx="7214">
                  <c:v>0.98743199999999998</c:v>
                </c:pt>
                <c:pt idx="7215">
                  <c:v>0.98535600000000001</c:v>
                </c:pt>
                <c:pt idx="7216">
                  <c:v>0.98481700000000005</c:v>
                </c:pt>
                <c:pt idx="7217">
                  <c:v>0.98468699999999998</c:v>
                </c:pt>
                <c:pt idx="7218">
                  <c:v>0.983819</c:v>
                </c:pt>
                <c:pt idx="7219">
                  <c:v>0.982491</c:v>
                </c:pt>
                <c:pt idx="7220">
                  <c:v>0.98175400000000002</c:v>
                </c:pt>
                <c:pt idx="7221">
                  <c:v>0.98140099999999997</c:v>
                </c:pt>
                <c:pt idx="7222">
                  <c:v>0.98065400000000003</c:v>
                </c:pt>
                <c:pt idx="7223">
                  <c:v>0.97967400000000004</c:v>
                </c:pt>
                <c:pt idx="7224">
                  <c:v>0.97857700000000003</c:v>
                </c:pt>
                <c:pt idx="7225">
                  <c:v>0.97646500000000003</c:v>
                </c:pt>
                <c:pt idx="7226">
                  <c:v>0.97272700000000001</c:v>
                </c:pt>
                <c:pt idx="7227">
                  <c:v>0.96797599999999995</c:v>
                </c:pt>
                <c:pt idx="7228">
                  <c:v>0.96338599999999996</c:v>
                </c:pt>
                <c:pt idx="7229">
                  <c:v>0.95996099999999995</c:v>
                </c:pt>
                <c:pt idx="7230">
                  <c:v>0.95812699999999995</c:v>
                </c:pt>
                <c:pt idx="7231">
                  <c:v>0.95796599999999998</c:v>
                </c:pt>
                <c:pt idx="7232">
                  <c:v>0.95947199999999999</c:v>
                </c:pt>
                <c:pt idx="7233">
                  <c:v>0.96248100000000003</c:v>
                </c:pt>
                <c:pt idx="7234">
                  <c:v>0.96680299999999997</c:v>
                </c:pt>
                <c:pt idx="7235">
                  <c:v>0.97219900000000004</c:v>
                </c:pt>
                <c:pt idx="7236">
                  <c:v>0.97813899999999998</c:v>
                </c:pt>
                <c:pt idx="7237">
                  <c:v>0.983711</c:v>
                </c:pt>
                <c:pt idx="7238">
                  <c:v>0.98788399999999998</c:v>
                </c:pt>
                <c:pt idx="7239">
                  <c:v>0.99023899999999998</c:v>
                </c:pt>
                <c:pt idx="7240">
                  <c:v>0.99091099999999999</c:v>
                </c:pt>
                <c:pt idx="7241">
                  <c:v>0.98965800000000004</c:v>
                </c:pt>
                <c:pt idx="7242">
                  <c:v>0.98629</c:v>
                </c:pt>
                <c:pt idx="7243">
                  <c:v>0.981935</c:v>
                </c:pt>
                <c:pt idx="7244">
                  <c:v>0.978576</c:v>
                </c:pt>
                <c:pt idx="7245">
                  <c:v>0.97758100000000003</c:v>
                </c:pt>
                <c:pt idx="7246">
                  <c:v>0.97913099999999997</c:v>
                </c:pt>
                <c:pt idx="7247">
                  <c:v>0.98263199999999995</c:v>
                </c:pt>
                <c:pt idx="7248">
                  <c:v>0.98740399999999995</c:v>
                </c:pt>
                <c:pt idx="7249">
                  <c:v>0.99269700000000005</c:v>
                </c:pt>
                <c:pt idx="7250">
                  <c:v>0.99768699999999999</c:v>
                </c:pt>
                <c:pt idx="7251">
                  <c:v>1.0013030000000001</c:v>
                </c:pt>
                <c:pt idx="7252">
                  <c:v>1.0019169999999999</c:v>
                </c:pt>
                <c:pt idx="7253">
                  <c:v>0.99872799999999995</c:v>
                </c:pt>
                <c:pt idx="7254">
                  <c:v>0.99246100000000004</c:v>
                </c:pt>
                <c:pt idx="7255">
                  <c:v>0.98426999999999998</c:v>
                </c:pt>
                <c:pt idx="7256">
                  <c:v>0.97536599999999996</c:v>
                </c:pt>
                <c:pt idx="7257">
                  <c:v>0.96679999999999999</c:v>
                </c:pt>
                <c:pt idx="7258">
                  <c:v>0.95883799999999997</c:v>
                </c:pt>
                <c:pt idx="7259">
                  <c:v>0.951125</c:v>
                </c:pt>
                <c:pt idx="7260">
                  <c:v>0.94349899999999998</c:v>
                </c:pt>
                <c:pt idx="7261">
                  <c:v>0.93625800000000003</c:v>
                </c:pt>
                <c:pt idx="7262">
                  <c:v>0.93013000000000001</c:v>
                </c:pt>
                <c:pt idx="7263">
                  <c:v>0.92633100000000002</c:v>
                </c:pt>
                <c:pt idx="7264">
                  <c:v>0.925512</c:v>
                </c:pt>
                <c:pt idx="7265">
                  <c:v>0.92716600000000005</c:v>
                </c:pt>
                <c:pt idx="7266">
                  <c:v>0.93043799999999999</c:v>
                </c:pt>
                <c:pt idx="7267">
                  <c:v>0.93471199999999999</c:v>
                </c:pt>
                <c:pt idx="7268">
                  <c:v>0.93982900000000003</c:v>
                </c:pt>
                <c:pt idx="7269">
                  <c:v>0.94565100000000002</c:v>
                </c:pt>
                <c:pt idx="7270">
                  <c:v>0.95150299999999999</c:v>
                </c:pt>
                <c:pt idx="7271">
                  <c:v>0.95626100000000003</c:v>
                </c:pt>
                <c:pt idx="7272">
                  <c:v>0.95888499999999999</c:v>
                </c:pt>
                <c:pt idx="7273">
                  <c:v>0.95924699999999996</c:v>
                </c:pt>
                <c:pt idx="7274">
                  <c:v>0.95832099999999998</c:v>
                </c:pt>
                <c:pt idx="7275">
                  <c:v>0.95733199999999996</c:v>
                </c:pt>
                <c:pt idx="7276">
                  <c:v>0.956897</c:v>
                </c:pt>
                <c:pt idx="7277">
                  <c:v>0.95694400000000002</c:v>
                </c:pt>
                <c:pt idx="7278">
                  <c:v>0.95684100000000005</c:v>
                </c:pt>
                <c:pt idx="7279">
                  <c:v>0.95629799999999998</c:v>
                </c:pt>
                <c:pt idx="7280">
                  <c:v>0.95649399999999996</c:v>
                </c:pt>
                <c:pt idx="7281">
                  <c:v>0.95854600000000001</c:v>
                </c:pt>
                <c:pt idx="7282">
                  <c:v>0.96195399999999998</c:v>
                </c:pt>
                <c:pt idx="7283">
                  <c:v>0.96609999999999996</c:v>
                </c:pt>
                <c:pt idx="7284">
                  <c:v>0.97101400000000004</c:v>
                </c:pt>
                <c:pt idx="7285">
                  <c:v>0.97647700000000004</c:v>
                </c:pt>
                <c:pt idx="7286">
                  <c:v>0.98222799999999999</c:v>
                </c:pt>
                <c:pt idx="7287">
                  <c:v>0.98823799999999995</c:v>
                </c:pt>
                <c:pt idx="7288">
                  <c:v>0.99382199999999998</c:v>
                </c:pt>
                <c:pt idx="7289">
                  <c:v>0.99767600000000001</c:v>
                </c:pt>
                <c:pt idx="7290">
                  <c:v>0.99909300000000001</c:v>
                </c:pt>
                <c:pt idx="7291">
                  <c:v>0.99841599999999997</c:v>
                </c:pt>
                <c:pt idx="7292">
                  <c:v>0.99642399999999998</c:v>
                </c:pt>
                <c:pt idx="7293">
                  <c:v>0.99358900000000006</c:v>
                </c:pt>
                <c:pt idx="7294">
                  <c:v>0.99038899999999996</c:v>
                </c:pt>
                <c:pt idx="7295">
                  <c:v>0.98716800000000005</c:v>
                </c:pt>
                <c:pt idx="7296">
                  <c:v>0.98314400000000002</c:v>
                </c:pt>
                <c:pt idx="7297">
                  <c:v>0.97711899999999996</c:v>
                </c:pt>
                <c:pt idx="7298">
                  <c:v>0.96897599999999995</c:v>
                </c:pt>
                <c:pt idx="7299">
                  <c:v>0.95982000000000001</c:v>
                </c:pt>
                <c:pt idx="7300">
                  <c:v>0.95114900000000002</c:v>
                </c:pt>
                <c:pt idx="7301">
                  <c:v>0.94446200000000002</c:v>
                </c:pt>
                <c:pt idx="7302">
                  <c:v>0.94093300000000002</c:v>
                </c:pt>
                <c:pt idx="7303">
                  <c:v>0.94063099999999999</c:v>
                </c:pt>
                <c:pt idx="7304">
                  <c:v>0.94285099999999999</c:v>
                </c:pt>
                <c:pt idx="7305">
                  <c:v>0.94706299999999999</c:v>
                </c:pt>
                <c:pt idx="7306">
                  <c:v>0.95244399999999996</c:v>
                </c:pt>
                <c:pt idx="7307">
                  <c:v>0.95774400000000004</c:v>
                </c:pt>
                <c:pt idx="7308">
                  <c:v>0.96247300000000002</c:v>
                </c:pt>
                <c:pt idx="7309">
                  <c:v>0.96665299999999998</c:v>
                </c:pt>
                <c:pt idx="7310">
                  <c:v>0.96995200000000004</c:v>
                </c:pt>
                <c:pt idx="7311">
                  <c:v>0.971862</c:v>
                </c:pt>
                <c:pt idx="7312">
                  <c:v>0.97220499999999999</c:v>
                </c:pt>
                <c:pt idx="7313">
                  <c:v>0.97206000000000004</c:v>
                </c:pt>
                <c:pt idx="7314">
                  <c:v>0.97314000000000001</c:v>
                </c:pt>
                <c:pt idx="7315">
                  <c:v>0.97575999999999996</c:v>
                </c:pt>
                <c:pt idx="7316">
                  <c:v>0.978908</c:v>
                </c:pt>
                <c:pt idx="7317">
                  <c:v>0.98195299999999996</c:v>
                </c:pt>
                <c:pt idx="7318">
                  <c:v>0.98538800000000004</c:v>
                </c:pt>
                <c:pt idx="7319">
                  <c:v>0.98990500000000003</c:v>
                </c:pt>
                <c:pt idx="7320">
                  <c:v>0.99529999999999996</c:v>
                </c:pt>
                <c:pt idx="7321">
                  <c:v>1.0006809999999999</c:v>
                </c:pt>
                <c:pt idx="7322">
                  <c:v>1.005182</c:v>
                </c:pt>
                <c:pt idx="7323">
                  <c:v>1.0082260000000001</c:v>
                </c:pt>
                <c:pt idx="7324">
                  <c:v>1.0095460000000001</c:v>
                </c:pt>
                <c:pt idx="7325">
                  <c:v>1.0095479999999999</c:v>
                </c:pt>
                <c:pt idx="7326">
                  <c:v>1.0091460000000001</c:v>
                </c:pt>
                <c:pt idx="7327">
                  <c:v>1.0089399999999999</c:v>
                </c:pt>
                <c:pt idx="7328">
                  <c:v>1.0090440000000001</c:v>
                </c:pt>
                <c:pt idx="7329">
                  <c:v>1.009552</c:v>
                </c:pt>
                <c:pt idx="7330">
                  <c:v>1.0108410000000001</c:v>
                </c:pt>
                <c:pt idx="7331">
                  <c:v>1.013082</c:v>
                </c:pt>
                <c:pt idx="7332">
                  <c:v>1.015811</c:v>
                </c:pt>
                <c:pt idx="7333">
                  <c:v>1.0187710000000001</c:v>
                </c:pt>
                <c:pt idx="7334">
                  <c:v>1.0221</c:v>
                </c:pt>
                <c:pt idx="7335">
                  <c:v>1.024899</c:v>
                </c:pt>
                <c:pt idx="7336">
                  <c:v>1.0250999999999999</c:v>
                </c:pt>
                <c:pt idx="7337">
                  <c:v>1.0213239999999999</c:v>
                </c:pt>
                <c:pt idx="7338">
                  <c:v>1.014248</c:v>
                </c:pt>
                <c:pt idx="7339">
                  <c:v>1.005862</c:v>
                </c:pt>
                <c:pt idx="7340">
                  <c:v>0.99794400000000005</c:v>
                </c:pt>
                <c:pt idx="7341">
                  <c:v>0.99165899999999996</c:v>
                </c:pt>
                <c:pt idx="7342">
                  <c:v>0.98791099999999998</c:v>
                </c:pt>
                <c:pt idx="7343">
                  <c:v>0.98718899999999998</c:v>
                </c:pt>
                <c:pt idx="7344">
                  <c:v>0.98918600000000001</c:v>
                </c:pt>
                <c:pt idx="7345">
                  <c:v>0.99334199999999995</c:v>
                </c:pt>
                <c:pt idx="7346">
                  <c:v>0.999394</c:v>
                </c:pt>
                <c:pt idx="7347">
                  <c:v>1.006472</c:v>
                </c:pt>
                <c:pt idx="7348">
                  <c:v>1.0126029999999999</c:v>
                </c:pt>
                <c:pt idx="7349">
                  <c:v>1.0162599999999999</c:v>
                </c:pt>
                <c:pt idx="7350">
                  <c:v>1.017568</c:v>
                </c:pt>
                <c:pt idx="7351">
                  <c:v>1.0171650000000001</c:v>
                </c:pt>
                <c:pt idx="7352">
                  <c:v>1.014869</c:v>
                </c:pt>
                <c:pt idx="7353">
                  <c:v>1.0104070000000001</c:v>
                </c:pt>
                <c:pt idx="7354">
                  <c:v>1.004815</c:v>
                </c:pt>
                <c:pt idx="7355">
                  <c:v>1.000202</c:v>
                </c:pt>
                <c:pt idx="7356">
                  <c:v>0.998081</c:v>
                </c:pt>
                <c:pt idx="7357">
                  <c:v>0.99845700000000004</c:v>
                </c:pt>
                <c:pt idx="7358">
                  <c:v>1.000713</c:v>
                </c:pt>
                <c:pt idx="7359">
                  <c:v>1.004559</c:v>
                </c:pt>
                <c:pt idx="7360">
                  <c:v>1.0096700000000001</c:v>
                </c:pt>
                <c:pt idx="7361">
                  <c:v>1.0154559999999999</c:v>
                </c:pt>
                <c:pt idx="7362">
                  <c:v>1.021307</c:v>
                </c:pt>
                <c:pt idx="7363">
                  <c:v>1.0266360000000001</c:v>
                </c:pt>
                <c:pt idx="7364">
                  <c:v>1.031282</c:v>
                </c:pt>
                <c:pt idx="7365">
                  <c:v>1.03549</c:v>
                </c:pt>
                <c:pt idx="7366">
                  <c:v>1.039215</c:v>
                </c:pt>
                <c:pt idx="7367">
                  <c:v>1.041857</c:v>
                </c:pt>
                <c:pt idx="7368">
                  <c:v>1.0426040000000001</c:v>
                </c:pt>
                <c:pt idx="7369">
                  <c:v>1.041288</c:v>
                </c:pt>
                <c:pt idx="7370">
                  <c:v>1.0389429999999999</c:v>
                </c:pt>
                <c:pt idx="7371">
                  <c:v>1.037107</c:v>
                </c:pt>
                <c:pt idx="7372">
                  <c:v>1.036535</c:v>
                </c:pt>
                <c:pt idx="7373">
                  <c:v>1.0368710000000001</c:v>
                </c:pt>
                <c:pt idx="7374">
                  <c:v>1.0376810000000001</c:v>
                </c:pt>
                <c:pt idx="7375">
                  <c:v>1.0393239999999999</c:v>
                </c:pt>
                <c:pt idx="7376">
                  <c:v>1.042009</c:v>
                </c:pt>
                <c:pt idx="7377">
                  <c:v>1.0447709999999999</c:v>
                </c:pt>
                <c:pt idx="7378">
                  <c:v>1.0460259999999999</c:v>
                </c:pt>
                <c:pt idx="7379">
                  <c:v>1.0444230000000001</c:v>
                </c:pt>
                <c:pt idx="7380">
                  <c:v>1.039639</c:v>
                </c:pt>
                <c:pt idx="7381">
                  <c:v>1.03254</c:v>
                </c:pt>
                <c:pt idx="7382">
                  <c:v>1.024478</c:v>
                </c:pt>
                <c:pt idx="7383">
                  <c:v>1.0163819999999999</c:v>
                </c:pt>
                <c:pt idx="7384">
                  <c:v>1.0088379999999999</c:v>
                </c:pt>
                <c:pt idx="7385">
                  <c:v>1.002888</c:v>
                </c:pt>
                <c:pt idx="7386">
                  <c:v>0.99903399999999998</c:v>
                </c:pt>
                <c:pt idx="7387">
                  <c:v>0.99657700000000005</c:v>
                </c:pt>
                <c:pt idx="7388">
                  <c:v>0.99487400000000004</c:v>
                </c:pt>
                <c:pt idx="7389">
                  <c:v>0.99416599999999999</c:v>
                </c:pt>
                <c:pt idx="7390">
                  <c:v>0.99538800000000005</c:v>
                </c:pt>
                <c:pt idx="7391">
                  <c:v>0.99901099999999998</c:v>
                </c:pt>
                <c:pt idx="7392">
                  <c:v>1.004305</c:v>
                </c:pt>
                <c:pt idx="7393">
                  <c:v>1.0100610000000001</c:v>
                </c:pt>
                <c:pt idx="7394">
                  <c:v>1.0149550000000001</c:v>
                </c:pt>
                <c:pt idx="7395">
                  <c:v>1.017803</c:v>
                </c:pt>
                <c:pt idx="7396">
                  <c:v>1.018124</c:v>
                </c:pt>
                <c:pt idx="7397">
                  <c:v>1.0160020000000001</c:v>
                </c:pt>
                <c:pt idx="7398">
                  <c:v>1.011674</c:v>
                </c:pt>
                <c:pt idx="7399">
                  <c:v>1.005789</c:v>
                </c:pt>
                <c:pt idx="7400">
                  <c:v>0.999722</c:v>
                </c:pt>
                <c:pt idx="7401">
                  <c:v>0.99494899999999997</c:v>
                </c:pt>
                <c:pt idx="7402">
                  <c:v>0.99236100000000005</c:v>
                </c:pt>
                <c:pt idx="7403">
                  <c:v>0.99211400000000005</c:v>
                </c:pt>
                <c:pt idx="7404">
                  <c:v>0.99400200000000005</c:v>
                </c:pt>
                <c:pt idx="7405">
                  <c:v>0.99787899999999996</c:v>
                </c:pt>
                <c:pt idx="7406">
                  <c:v>1.0034130000000001</c:v>
                </c:pt>
                <c:pt idx="7407">
                  <c:v>1.0096609999999999</c:v>
                </c:pt>
                <c:pt idx="7408">
                  <c:v>1.01569</c:v>
                </c:pt>
                <c:pt idx="7409">
                  <c:v>1.0217039999999999</c:v>
                </c:pt>
                <c:pt idx="7410">
                  <c:v>1.0279700000000001</c:v>
                </c:pt>
                <c:pt idx="7411">
                  <c:v>1.033334</c:v>
                </c:pt>
                <c:pt idx="7412">
                  <c:v>1.036632</c:v>
                </c:pt>
                <c:pt idx="7413">
                  <c:v>1.0377130000000001</c:v>
                </c:pt>
                <c:pt idx="7414">
                  <c:v>1.036138</c:v>
                </c:pt>
                <c:pt idx="7415">
                  <c:v>1.0313220000000001</c:v>
                </c:pt>
                <c:pt idx="7416">
                  <c:v>1.0239910000000001</c:v>
                </c:pt>
                <c:pt idx="7417">
                  <c:v>1.0162580000000001</c:v>
                </c:pt>
                <c:pt idx="7418">
                  <c:v>1.0102789999999999</c:v>
                </c:pt>
                <c:pt idx="7419">
                  <c:v>1.006542</c:v>
                </c:pt>
                <c:pt idx="7420">
                  <c:v>1.003754</c:v>
                </c:pt>
                <c:pt idx="7421">
                  <c:v>1.0006699999999999</c:v>
                </c:pt>
                <c:pt idx="7422">
                  <c:v>0.997309</c:v>
                </c:pt>
                <c:pt idx="7423">
                  <c:v>0.99431400000000003</c:v>
                </c:pt>
                <c:pt idx="7424">
                  <c:v>0.99198799999999998</c:v>
                </c:pt>
                <c:pt idx="7425">
                  <c:v>0.98975800000000003</c:v>
                </c:pt>
                <c:pt idx="7426">
                  <c:v>0.98655700000000002</c:v>
                </c:pt>
                <c:pt idx="7427">
                  <c:v>0.98189499999999996</c:v>
                </c:pt>
                <c:pt idx="7428">
                  <c:v>0.97572800000000004</c:v>
                </c:pt>
                <c:pt idx="7429">
                  <c:v>0.96845099999999995</c:v>
                </c:pt>
                <c:pt idx="7430">
                  <c:v>0.96160199999999996</c:v>
                </c:pt>
                <c:pt idx="7431">
                  <c:v>0.95699800000000002</c:v>
                </c:pt>
                <c:pt idx="7432">
                  <c:v>0.95528599999999997</c:v>
                </c:pt>
                <c:pt idx="7433">
                  <c:v>0.95615099999999997</c:v>
                </c:pt>
                <c:pt idx="7434">
                  <c:v>0.95961799999999997</c:v>
                </c:pt>
                <c:pt idx="7435">
                  <c:v>0.96548900000000004</c:v>
                </c:pt>
                <c:pt idx="7436">
                  <c:v>0.97222399999999998</c:v>
                </c:pt>
                <c:pt idx="7437">
                  <c:v>0.97792400000000002</c:v>
                </c:pt>
                <c:pt idx="7438">
                  <c:v>0.98141800000000001</c:v>
                </c:pt>
                <c:pt idx="7439">
                  <c:v>0.98231599999999997</c:v>
                </c:pt>
                <c:pt idx="7440">
                  <c:v>0.98052700000000004</c:v>
                </c:pt>
                <c:pt idx="7441">
                  <c:v>0.97611800000000004</c:v>
                </c:pt>
                <c:pt idx="7442">
                  <c:v>0.96992699999999998</c:v>
                </c:pt>
                <c:pt idx="7443">
                  <c:v>0.96366200000000002</c:v>
                </c:pt>
                <c:pt idx="7444">
                  <c:v>0.95922399999999997</c:v>
                </c:pt>
                <c:pt idx="7445">
                  <c:v>0.95802900000000002</c:v>
                </c:pt>
                <c:pt idx="7446">
                  <c:v>0.96034200000000003</c:v>
                </c:pt>
                <c:pt idx="7447">
                  <c:v>0.96493300000000004</c:v>
                </c:pt>
                <c:pt idx="7448">
                  <c:v>0.97030499999999997</c:v>
                </c:pt>
                <c:pt idx="7449">
                  <c:v>0.97577800000000003</c:v>
                </c:pt>
                <c:pt idx="7450">
                  <c:v>0.98093900000000001</c:v>
                </c:pt>
                <c:pt idx="7451">
                  <c:v>0.98517600000000005</c:v>
                </c:pt>
                <c:pt idx="7452">
                  <c:v>0.98775199999999996</c:v>
                </c:pt>
                <c:pt idx="7453">
                  <c:v>0.98846500000000004</c:v>
                </c:pt>
                <c:pt idx="7454">
                  <c:v>0.98792500000000005</c:v>
                </c:pt>
                <c:pt idx="7455">
                  <c:v>0.98650599999999999</c:v>
                </c:pt>
                <c:pt idx="7456">
                  <c:v>0.98393200000000003</c:v>
                </c:pt>
                <c:pt idx="7457">
                  <c:v>0.98011599999999999</c:v>
                </c:pt>
                <c:pt idx="7458">
                  <c:v>0.97577700000000001</c:v>
                </c:pt>
                <c:pt idx="7459">
                  <c:v>0.97218300000000002</c:v>
                </c:pt>
                <c:pt idx="7460">
                  <c:v>0.97043400000000002</c:v>
                </c:pt>
                <c:pt idx="7461">
                  <c:v>0.97070100000000004</c:v>
                </c:pt>
                <c:pt idx="7462">
                  <c:v>0.971966</c:v>
                </c:pt>
                <c:pt idx="7463">
                  <c:v>0.97279499999999997</c:v>
                </c:pt>
                <c:pt idx="7464">
                  <c:v>0.97225499999999998</c:v>
                </c:pt>
                <c:pt idx="7465">
                  <c:v>0.97025099999999997</c:v>
                </c:pt>
                <c:pt idx="7466">
                  <c:v>0.96750999999999998</c:v>
                </c:pt>
                <c:pt idx="7467">
                  <c:v>0.96471300000000004</c:v>
                </c:pt>
                <c:pt idx="7468">
                  <c:v>0.96114699999999997</c:v>
                </c:pt>
                <c:pt idx="7469">
                  <c:v>0.95567000000000002</c:v>
                </c:pt>
                <c:pt idx="7470">
                  <c:v>0.94872500000000004</c:v>
                </c:pt>
                <c:pt idx="7471">
                  <c:v>0.94204399999999999</c:v>
                </c:pt>
                <c:pt idx="7472">
                  <c:v>0.93745400000000001</c:v>
                </c:pt>
                <c:pt idx="7473">
                  <c:v>0.93583000000000005</c:v>
                </c:pt>
                <c:pt idx="7474">
                  <c:v>0.93688800000000005</c:v>
                </c:pt>
                <c:pt idx="7475">
                  <c:v>0.94025599999999998</c:v>
                </c:pt>
                <c:pt idx="7476">
                  <c:v>0.94555800000000001</c:v>
                </c:pt>
                <c:pt idx="7477">
                  <c:v>0.95150000000000001</c:v>
                </c:pt>
                <c:pt idx="7478">
                  <c:v>0.95639600000000002</c:v>
                </c:pt>
                <c:pt idx="7479">
                  <c:v>0.95991000000000004</c:v>
                </c:pt>
                <c:pt idx="7480">
                  <c:v>0.96257199999999998</c:v>
                </c:pt>
                <c:pt idx="7481">
                  <c:v>0.96424399999999999</c:v>
                </c:pt>
                <c:pt idx="7482">
                  <c:v>0.96472999999999998</c:v>
                </c:pt>
                <c:pt idx="7483">
                  <c:v>0.96381300000000003</c:v>
                </c:pt>
                <c:pt idx="7484">
                  <c:v>0.96083499999999999</c:v>
                </c:pt>
                <c:pt idx="7485">
                  <c:v>0.95639300000000005</c:v>
                </c:pt>
                <c:pt idx="7486">
                  <c:v>0.95284800000000003</c:v>
                </c:pt>
                <c:pt idx="7487">
                  <c:v>0.95234099999999999</c:v>
                </c:pt>
                <c:pt idx="7488">
                  <c:v>0.95534699999999995</c:v>
                </c:pt>
                <c:pt idx="7489">
                  <c:v>0.96089999999999998</c:v>
                </c:pt>
                <c:pt idx="7490">
                  <c:v>0.96784700000000001</c:v>
                </c:pt>
                <c:pt idx="7491">
                  <c:v>0.97552499999999998</c:v>
                </c:pt>
                <c:pt idx="7492">
                  <c:v>0.98348400000000002</c:v>
                </c:pt>
                <c:pt idx="7493">
                  <c:v>0.99110699999999996</c:v>
                </c:pt>
                <c:pt idx="7494">
                  <c:v>0.997174</c:v>
                </c:pt>
                <c:pt idx="7495">
                  <c:v>1.000491</c:v>
                </c:pt>
                <c:pt idx="7496">
                  <c:v>1.000953</c:v>
                </c:pt>
                <c:pt idx="7497">
                  <c:v>0.99911300000000003</c:v>
                </c:pt>
                <c:pt idx="7498">
                  <c:v>0.99588500000000002</c:v>
                </c:pt>
                <c:pt idx="7499">
                  <c:v>0.99261600000000005</c:v>
                </c:pt>
                <c:pt idx="7500">
                  <c:v>0.989873</c:v>
                </c:pt>
                <c:pt idx="7501">
                  <c:v>0.98724000000000001</c:v>
                </c:pt>
                <c:pt idx="7502">
                  <c:v>0.98443000000000003</c:v>
                </c:pt>
                <c:pt idx="7503">
                  <c:v>0.98130600000000001</c:v>
                </c:pt>
                <c:pt idx="7504">
                  <c:v>0.97801899999999997</c:v>
                </c:pt>
                <c:pt idx="7505">
                  <c:v>0.97511899999999996</c:v>
                </c:pt>
                <c:pt idx="7506">
                  <c:v>0.97295200000000004</c:v>
                </c:pt>
                <c:pt idx="7507">
                  <c:v>0.97154499999999999</c:v>
                </c:pt>
                <c:pt idx="7508">
                  <c:v>0.97049600000000003</c:v>
                </c:pt>
                <c:pt idx="7509">
                  <c:v>0.969306</c:v>
                </c:pt>
                <c:pt idx="7510">
                  <c:v>0.96789800000000004</c:v>
                </c:pt>
                <c:pt idx="7511">
                  <c:v>0.96608700000000003</c:v>
                </c:pt>
                <c:pt idx="7512">
                  <c:v>0.96349200000000002</c:v>
                </c:pt>
                <c:pt idx="7513">
                  <c:v>0.96022700000000005</c:v>
                </c:pt>
                <c:pt idx="7514">
                  <c:v>0.956735</c:v>
                </c:pt>
                <c:pt idx="7515">
                  <c:v>0.95332799999999995</c:v>
                </c:pt>
                <c:pt idx="7516">
                  <c:v>0.95043599999999995</c:v>
                </c:pt>
                <c:pt idx="7517">
                  <c:v>0.94877199999999995</c:v>
                </c:pt>
                <c:pt idx="7518">
                  <c:v>0.94886999999999999</c:v>
                </c:pt>
                <c:pt idx="7519">
                  <c:v>0.95088700000000004</c:v>
                </c:pt>
                <c:pt idx="7520">
                  <c:v>0.95510399999999995</c:v>
                </c:pt>
                <c:pt idx="7521">
                  <c:v>0.96155900000000005</c:v>
                </c:pt>
                <c:pt idx="7522">
                  <c:v>0.96895900000000001</c:v>
                </c:pt>
                <c:pt idx="7523">
                  <c:v>0.97565800000000003</c:v>
                </c:pt>
                <c:pt idx="7524">
                  <c:v>0.98115200000000002</c:v>
                </c:pt>
                <c:pt idx="7525">
                  <c:v>0.985788</c:v>
                </c:pt>
                <c:pt idx="7526">
                  <c:v>0.99009999999999998</c:v>
                </c:pt>
                <c:pt idx="7527">
                  <c:v>0.99398600000000004</c:v>
                </c:pt>
                <c:pt idx="7528">
                  <c:v>0.99688500000000002</c:v>
                </c:pt>
                <c:pt idx="7529">
                  <c:v>0.99891700000000005</c:v>
                </c:pt>
                <c:pt idx="7530">
                  <c:v>1.000418</c:v>
                </c:pt>
                <c:pt idx="7531">
                  <c:v>1.0010939999999999</c:v>
                </c:pt>
                <c:pt idx="7532">
                  <c:v>1.0009129999999999</c:v>
                </c:pt>
                <c:pt idx="7533">
                  <c:v>1.000972</c:v>
                </c:pt>
                <c:pt idx="7534">
                  <c:v>1.002456</c:v>
                </c:pt>
                <c:pt idx="7535">
                  <c:v>1.005525</c:v>
                </c:pt>
                <c:pt idx="7536">
                  <c:v>1.0096890000000001</c:v>
                </c:pt>
                <c:pt idx="7537">
                  <c:v>1.0146250000000001</c:v>
                </c:pt>
                <c:pt idx="7538">
                  <c:v>1.0201009999999999</c:v>
                </c:pt>
                <c:pt idx="7539">
                  <c:v>1.0256799999999999</c:v>
                </c:pt>
                <c:pt idx="7540">
                  <c:v>1.0306519999999999</c:v>
                </c:pt>
                <c:pt idx="7541">
                  <c:v>1.0341739999999999</c:v>
                </c:pt>
                <c:pt idx="7542">
                  <c:v>1.0357749999999999</c:v>
                </c:pt>
                <c:pt idx="7543">
                  <c:v>1.0351399999999999</c:v>
                </c:pt>
                <c:pt idx="7544">
                  <c:v>1.0321130000000001</c:v>
                </c:pt>
                <c:pt idx="7545">
                  <c:v>1.026837</c:v>
                </c:pt>
                <c:pt idx="7546">
                  <c:v>1.0191399999999999</c:v>
                </c:pt>
                <c:pt idx="7547">
                  <c:v>1.0092049999999999</c:v>
                </c:pt>
                <c:pt idx="7548">
                  <c:v>0.99831800000000004</c:v>
                </c:pt>
                <c:pt idx="7549">
                  <c:v>0.98841900000000005</c:v>
                </c:pt>
                <c:pt idx="7550">
                  <c:v>0.98114400000000002</c:v>
                </c:pt>
                <c:pt idx="7551">
                  <c:v>0.97682800000000003</c:v>
                </c:pt>
                <c:pt idx="7552">
                  <c:v>0.97509000000000001</c:v>
                </c:pt>
                <c:pt idx="7553">
                  <c:v>0.975796</c:v>
                </c:pt>
                <c:pt idx="7554">
                  <c:v>0.97863699999999998</c:v>
                </c:pt>
                <c:pt idx="7555">
                  <c:v>0.982738</c:v>
                </c:pt>
                <c:pt idx="7556">
                  <c:v>0.98753299999999999</c:v>
                </c:pt>
                <c:pt idx="7557">
                  <c:v>0.99284799999999995</c:v>
                </c:pt>
                <c:pt idx="7558">
                  <c:v>0.99792700000000001</c:v>
                </c:pt>
                <c:pt idx="7559">
                  <c:v>1.0021329999999999</c:v>
                </c:pt>
                <c:pt idx="7560">
                  <c:v>1.005328</c:v>
                </c:pt>
                <c:pt idx="7561">
                  <c:v>1.007287</c:v>
                </c:pt>
                <c:pt idx="7562">
                  <c:v>1.008208</c:v>
                </c:pt>
                <c:pt idx="7563">
                  <c:v>1.008424</c:v>
                </c:pt>
                <c:pt idx="7564">
                  <c:v>1.00745</c:v>
                </c:pt>
                <c:pt idx="7565">
                  <c:v>1.0048459999999999</c:v>
                </c:pt>
                <c:pt idx="7566">
                  <c:v>1.0014400000000001</c:v>
                </c:pt>
                <c:pt idx="7567">
                  <c:v>0.99872700000000003</c:v>
                </c:pt>
                <c:pt idx="7568">
                  <c:v>0.99790100000000004</c:v>
                </c:pt>
                <c:pt idx="7569">
                  <c:v>0.99942200000000003</c:v>
                </c:pt>
                <c:pt idx="7570">
                  <c:v>1.0031080000000001</c:v>
                </c:pt>
                <c:pt idx="7571">
                  <c:v>1.0089239999999999</c:v>
                </c:pt>
                <c:pt idx="7572">
                  <c:v>1.0168889999999999</c:v>
                </c:pt>
                <c:pt idx="7573">
                  <c:v>1.02623</c:v>
                </c:pt>
                <c:pt idx="7574">
                  <c:v>1.035134</c:v>
                </c:pt>
                <c:pt idx="7575">
                  <c:v>1.041981</c:v>
                </c:pt>
                <c:pt idx="7576">
                  <c:v>1.0467249999999999</c:v>
                </c:pt>
                <c:pt idx="7577">
                  <c:v>1.0498540000000001</c:v>
                </c:pt>
                <c:pt idx="7578">
                  <c:v>1.0513509999999999</c:v>
                </c:pt>
                <c:pt idx="7579">
                  <c:v>1.0511109999999999</c:v>
                </c:pt>
                <c:pt idx="7580">
                  <c:v>1.048923</c:v>
                </c:pt>
                <c:pt idx="7581">
                  <c:v>1.0449569999999999</c:v>
                </c:pt>
                <c:pt idx="7582">
                  <c:v>1.0402849999999999</c:v>
                </c:pt>
                <c:pt idx="7583">
                  <c:v>1.036008</c:v>
                </c:pt>
                <c:pt idx="7584">
                  <c:v>1.0326500000000001</c:v>
                </c:pt>
                <c:pt idx="7585">
                  <c:v>1.030141</c:v>
                </c:pt>
                <c:pt idx="7586">
                  <c:v>1.028116</c:v>
                </c:pt>
                <c:pt idx="7587">
                  <c:v>1.026567</c:v>
                </c:pt>
                <c:pt idx="7588">
                  <c:v>1.025636</c:v>
                </c:pt>
                <c:pt idx="7589">
                  <c:v>1.0251380000000001</c:v>
                </c:pt>
                <c:pt idx="7590">
                  <c:v>1.0247409999999999</c:v>
                </c:pt>
                <c:pt idx="7591">
                  <c:v>1.023819</c:v>
                </c:pt>
                <c:pt idx="7592">
                  <c:v>1.0217499999999999</c:v>
                </c:pt>
                <c:pt idx="7593">
                  <c:v>1.0188390000000001</c:v>
                </c:pt>
                <c:pt idx="7594">
                  <c:v>1.0158769999999999</c:v>
                </c:pt>
                <c:pt idx="7595">
                  <c:v>1.0129889999999999</c:v>
                </c:pt>
                <c:pt idx="7596">
                  <c:v>1.009717</c:v>
                </c:pt>
                <c:pt idx="7597">
                  <c:v>1.005897</c:v>
                </c:pt>
                <c:pt idx="7598">
                  <c:v>1.0016339999999999</c:v>
                </c:pt>
                <c:pt idx="7599">
                  <c:v>0.99719899999999995</c:v>
                </c:pt>
                <c:pt idx="7600">
                  <c:v>0.99353599999999997</c:v>
                </c:pt>
                <c:pt idx="7601">
                  <c:v>0.99165300000000001</c:v>
                </c:pt>
                <c:pt idx="7602">
                  <c:v>0.99199499999999996</c:v>
                </c:pt>
                <c:pt idx="7603">
                  <c:v>0.99478100000000003</c:v>
                </c:pt>
                <c:pt idx="7604">
                  <c:v>0.99971200000000005</c:v>
                </c:pt>
                <c:pt idx="7605">
                  <c:v>1.005652</c:v>
                </c:pt>
                <c:pt idx="7606">
                  <c:v>1.0117149999999999</c:v>
                </c:pt>
                <c:pt idx="7607">
                  <c:v>1.0175559999999999</c:v>
                </c:pt>
                <c:pt idx="7608">
                  <c:v>1.0222260000000001</c:v>
                </c:pt>
                <c:pt idx="7609">
                  <c:v>1.02468</c:v>
                </c:pt>
                <c:pt idx="7610">
                  <c:v>1.0247409999999999</c:v>
                </c:pt>
                <c:pt idx="7611">
                  <c:v>1.0228189999999999</c:v>
                </c:pt>
                <c:pt idx="7612">
                  <c:v>1.019865</c:v>
                </c:pt>
                <c:pt idx="7613">
                  <c:v>1.0171779999999999</c:v>
                </c:pt>
                <c:pt idx="7614">
                  <c:v>1.0154259999999999</c:v>
                </c:pt>
                <c:pt idx="7615">
                  <c:v>1.014351</c:v>
                </c:pt>
                <c:pt idx="7616">
                  <c:v>1.0136529999999999</c:v>
                </c:pt>
                <c:pt idx="7617">
                  <c:v>1.013355</c:v>
                </c:pt>
                <c:pt idx="7618">
                  <c:v>1.013884</c:v>
                </c:pt>
                <c:pt idx="7619">
                  <c:v>1.0161819999999999</c:v>
                </c:pt>
                <c:pt idx="7620">
                  <c:v>1.0205070000000001</c:v>
                </c:pt>
                <c:pt idx="7621">
                  <c:v>1.0258769999999999</c:v>
                </c:pt>
                <c:pt idx="7622">
                  <c:v>1.0313079999999999</c:v>
                </c:pt>
                <c:pt idx="7623">
                  <c:v>1.0361469999999999</c:v>
                </c:pt>
                <c:pt idx="7624">
                  <c:v>1.039569</c:v>
                </c:pt>
                <c:pt idx="7625">
                  <c:v>1.0404880000000001</c:v>
                </c:pt>
                <c:pt idx="7626">
                  <c:v>1.0377000000000001</c:v>
                </c:pt>
                <c:pt idx="7627">
                  <c:v>1.03087</c:v>
                </c:pt>
                <c:pt idx="7628">
                  <c:v>1.0211460000000001</c:v>
                </c:pt>
                <c:pt idx="7629">
                  <c:v>1.0100229999999999</c:v>
                </c:pt>
                <c:pt idx="7630">
                  <c:v>0.99842699999999995</c:v>
                </c:pt>
                <c:pt idx="7631">
                  <c:v>0.98729699999999998</c:v>
                </c:pt>
                <c:pt idx="7632">
                  <c:v>0.97783399999999998</c:v>
                </c:pt>
                <c:pt idx="7633">
                  <c:v>0.97094100000000005</c:v>
                </c:pt>
                <c:pt idx="7634">
                  <c:v>0.96682500000000005</c:v>
                </c:pt>
                <c:pt idx="7635">
                  <c:v>0.96538199999999996</c:v>
                </c:pt>
                <c:pt idx="7636">
                  <c:v>0.96631999999999996</c:v>
                </c:pt>
                <c:pt idx="7637">
                  <c:v>0.96840300000000001</c:v>
                </c:pt>
                <c:pt idx="7638">
                  <c:v>0.97028400000000004</c:v>
                </c:pt>
                <c:pt idx="7639">
                  <c:v>0.97186300000000003</c:v>
                </c:pt>
                <c:pt idx="7640">
                  <c:v>0.97352499999999997</c:v>
                </c:pt>
                <c:pt idx="7641">
                  <c:v>0.97547499999999998</c:v>
                </c:pt>
                <c:pt idx="7642">
                  <c:v>0.97786300000000004</c:v>
                </c:pt>
                <c:pt idx="7643">
                  <c:v>0.98038099999999995</c:v>
                </c:pt>
                <c:pt idx="7644">
                  <c:v>0.98233700000000002</c:v>
                </c:pt>
                <c:pt idx="7645">
                  <c:v>0.98339200000000004</c:v>
                </c:pt>
                <c:pt idx="7646">
                  <c:v>0.98323300000000002</c:v>
                </c:pt>
                <c:pt idx="7647">
                  <c:v>0.98131400000000002</c:v>
                </c:pt>
                <c:pt idx="7648">
                  <c:v>0.97789400000000004</c:v>
                </c:pt>
                <c:pt idx="7649">
                  <c:v>0.97375199999999995</c:v>
                </c:pt>
                <c:pt idx="7650">
                  <c:v>0.96960500000000005</c:v>
                </c:pt>
                <c:pt idx="7651">
                  <c:v>0.96670500000000004</c:v>
                </c:pt>
                <c:pt idx="7652">
                  <c:v>0.96609500000000004</c:v>
                </c:pt>
                <c:pt idx="7653">
                  <c:v>0.96777199999999997</c:v>
                </c:pt>
                <c:pt idx="7654">
                  <c:v>0.97143400000000002</c:v>
                </c:pt>
                <c:pt idx="7655">
                  <c:v>0.97672499999999995</c:v>
                </c:pt>
                <c:pt idx="7656">
                  <c:v>0.98281399999999997</c:v>
                </c:pt>
                <c:pt idx="7657">
                  <c:v>0.98904999999999998</c:v>
                </c:pt>
                <c:pt idx="7658">
                  <c:v>0.99530399999999997</c:v>
                </c:pt>
                <c:pt idx="7659">
                  <c:v>1.001279</c:v>
                </c:pt>
                <c:pt idx="7660">
                  <c:v>1.0065809999999999</c:v>
                </c:pt>
                <c:pt idx="7661">
                  <c:v>1.0105360000000001</c:v>
                </c:pt>
                <c:pt idx="7662">
                  <c:v>1.0119389999999999</c:v>
                </c:pt>
                <c:pt idx="7663">
                  <c:v>1.010329</c:v>
                </c:pt>
                <c:pt idx="7664">
                  <c:v>1.0068319999999999</c:v>
                </c:pt>
                <c:pt idx="7665">
                  <c:v>1.003047</c:v>
                </c:pt>
                <c:pt idx="7666">
                  <c:v>0.99973599999999996</c:v>
                </c:pt>
                <c:pt idx="7667">
                  <c:v>0.99660099999999996</c:v>
                </c:pt>
                <c:pt idx="7668">
                  <c:v>0.99287700000000001</c:v>
                </c:pt>
                <c:pt idx="7669">
                  <c:v>0.98842300000000005</c:v>
                </c:pt>
                <c:pt idx="7670">
                  <c:v>0.98373100000000002</c:v>
                </c:pt>
                <c:pt idx="7671">
                  <c:v>0.97914400000000001</c:v>
                </c:pt>
                <c:pt idx="7672">
                  <c:v>0.97509999999999997</c:v>
                </c:pt>
                <c:pt idx="7673">
                  <c:v>0.97240300000000002</c:v>
                </c:pt>
                <c:pt idx="7674">
                  <c:v>0.97148000000000001</c:v>
                </c:pt>
                <c:pt idx="7675">
                  <c:v>0.97165199999999996</c:v>
                </c:pt>
                <c:pt idx="7676">
                  <c:v>0.97146100000000002</c:v>
                </c:pt>
                <c:pt idx="7677">
                  <c:v>0.969584</c:v>
                </c:pt>
                <c:pt idx="7678">
                  <c:v>0.96577100000000005</c:v>
                </c:pt>
                <c:pt idx="7679">
                  <c:v>0.96111100000000005</c:v>
                </c:pt>
                <c:pt idx="7680">
                  <c:v>0.95701999999999998</c:v>
                </c:pt>
                <c:pt idx="7681">
                  <c:v>0.95438900000000004</c:v>
                </c:pt>
                <c:pt idx="7682">
                  <c:v>0.95300300000000004</c:v>
                </c:pt>
                <c:pt idx="7683">
                  <c:v>0.951874</c:v>
                </c:pt>
                <c:pt idx="7684">
                  <c:v>0.95082599999999995</c:v>
                </c:pt>
                <c:pt idx="7685">
                  <c:v>0.95066899999999999</c:v>
                </c:pt>
                <c:pt idx="7686">
                  <c:v>0.95239399999999996</c:v>
                </c:pt>
                <c:pt idx="7687">
                  <c:v>0.95663799999999999</c:v>
                </c:pt>
                <c:pt idx="7688">
                  <c:v>0.96315899999999999</c:v>
                </c:pt>
                <c:pt idx="7689">
                  <c:v>0.97047899999999998</c:v>
                </c:pt>
                <c:pt idx="7690">
                  <c:v>0.97642799999999996</c:v>
                </c:pt>
                <c:pt idx="7691">
                  <c:v>0.97967499999999996</c:v>
                </c:pt>
                <c:pt idx="7692">
                  <c:v>0.98033199999999998</c:v>
                </c:pt>
                <c:pt idx="7693">
                  <c:v>0.97943500000000006</c:v>
                </c:pt>
                <c:pt idx="7694">
                  <c:v>0.97840700000000003</c:v>
                </c:pt>
                <c:pt idx="7695">
                  <c:v>0.97829699999999997</c:v>
                </c:pt>
                <c:pt idx="7696">
                  <c:v>0.97873500000000002</c:v>
                </c:pt>
                <c:pt idx="7697">
                  <c:v>0.97868699999999997</c:v>
                </c:pt>
                <c:pt idx="7698">
                  <c:v>0.97839399999999999</c:v>
                </c:pt>
                <c:pt idx="7699">
                  <c:v>0.97891600000000001</c:v>
                </c:pt>
                <c:pt idx="7700">
                  <c:v>0.98066399999999998</c:v>
                </c:pt>
                <c:pt idx="7701">
                  <c:v>0.98345199999999999</c:v>
                </c:pt>
                <c:pt idx="7702">
                  <c:v>0.98726000000000003</c:v>
                </c:pt>
                <c:pt idx="7703">
                  <c:v>0.99221700000000002</c:v>
                </c:pt>
                <c:pt idx="7704">
                  <c:v>0.99772700000000003</c:v>
                </c:pt>
                <c:pt idx="7705">
                  <c:v>1.002626</c:v>
                </c:pt>
                <c:pt idx="7706">
                  <c:v>1.006397</c:v>
                </c:pt>
                <c:pt idx="7707">
                  <c:v>1.0087029999999999</c:v>
                </c:pt>
                <c:pt idx="7708">
                  <c:v>1.0086090000000001</c:v>
                </c:pt>
                <c:pt idx="7709">
                  <c:v>1.00589</c:v>
                </c:pt>
                <c:pt idx="7710">
                  <c:v>1.0012529999999999</c:v>
                </c:pt>
                <c:pt idx="7711">
                  <c:v>0.99495999999999996</c:v>
                </c:pt>
                <c:pt idx="7712">
                  <c:v>0.98710799999999999</c:v>
                </c:pt>
                <c:pt idx="7713">
                  <c:v>0.978823</c:v>
                </c:pt>
                <c:pt idx="7714">
                  <c:v>0.97195900000000002</c:v>
                </c:pt>
                <c:pt idx="7715">
                  <c:v>0.96764099999999997</c:v>
                </c:pt>
                <c:pt idx="7716">
                  <c:v>0.96557800000000005</c:v>
                </c:pt>
                <c:pt idx="7717">
                  <c:v>0.964916</c:v>
                </c:pt>
                <c:pt idx="7718">
                  <c:v>0.96526199999999995</c:v>
                </c:pt>
                <c:pt idx="7719">
                  <c:v>0.96675500000000003</c:v>
                </c:pt>
                <c:pt idx="7720">
                  <c:v>0.96953900000000004</c:v>
                </c:pt>
                <c:pt idx="7721">
                  <c:v>0.97306599999999999</c:v>
                </c:pt>
                <c:pt idx="7722">
                  <c:v>0.97602100000000003</c:v>
                </c:pt>
                <c:pt idx="7723">
                  <c:v>0.97728400000000004</c:v>
                </c:pt>
                <c:pt idx="7724">
                  <c:v>0.97666699999999995</c:v>
                </c:pt>
                <c:pt idx="7725">
                  <c:v>0.97489999999999999</c:v>
                </c:pt>
                <c:pt idx="7726">
                  <c:v>0.97299000000000002</c:v>
                </c:pt>
                <c:pt idx="7727">
                  <c:v>0.97168500000000002</c:v>
                </c:pt>
                <c:pt idx="7728">
                  <c:v>0.97153500000000004</c:v>
                </c:pt>
                <c:pt idx="7729">
                  <c:v>0.97239699999999996</c:v>
                </c:pt>
                <c:pt idx="7730">
                  <c:v>0.97399199999999997</c:v>
                </c:pt>
                <c:pt idx="7731">
                  <c:v>0.97701099999999996</c:v>
                </c:pt>
                <c:pt idx="7732">
                  <c:v>0.98205600000000004</c:v>
                </c:pt>
                <c:pt idx="7733">
                  <c:v>0.98853500000000005</c:v>
                </c:pt>
                <c:pt idx="7734">
                  <c:v>0.99507800000000002</c:v>
                </c:pt>
                <c:pt idx="7735">
                  <c:v>1.0004789999999999</c:v>
                </c:pt>
                <c:pt idx="7736">
                  <c:v>1.0043470000000001</c:v>
                </c:pt>
                <c:pt idx="7737">
                  <c:v>1.00722</c:v>
                </c:pt>
                <c:pt idx="7738">
                  <c:v>1.0098769999999999</c:v>
                </c:pt>
                <c:pt idx="7739">
                  <c:v>1.0122949999999999</c:v>
                </c:pt>
                <c:pt idx="7740">
                  <c:v>1.0139940000000001</c:v>
                </c:pt>
                <c:pt idx="7741">
                  <c:v>1.0151239999999999</c:v>
                </c:pt>
                <c:pt idx="7742">
                  <c:v>1.0162690000000001</c:v>
                </c:pt>
                <c:pt idx="7743">
                  <c:v>1.017665</c:v>
                </c:pt>
                <c:pt idx="7744">
                  <c:v>1.019441</c:v>
                </c:pt>
                <c:pt idx="7745">
                  <c:v>1.022062</c:v>
                </c:pt>
                <c:pt idx="7746">
                  <c:v>1.0258579999999999</c:v>
                </c:pt>
                <c:pt idx="7747">
                  <c:v>1.0305550000000001</c:v>
                </c:pt>
                <c:pt idx="7748">
                  <c:v>1.0352920000000001</c:v>
                </c:pt>
                <c:pt idx="7749">
                  <c:v>1.0391570000000001</c:v>
                </c:pt>
                <c:pt idx="7750">
                  <c:v>1.0419670000000001</c:v>
                </c:pt>
                <c:pt idx="7751">
                  <c:v>1.043798</c:v>
                </c:pt>
                <c:pt idx="7752">
                  <c:v>1.0444089999999999</c:v>
                </c:pt>
                <c:pt idx="7753">
                  <c:v>1.043658</c:v>
                </c:pt>
                <c:pt idx="7754">
                  <c:v>1.0413250000000001</c:v>
                </c:pt>
                <c:pt idx="7755">
                  <c:v>1.036845</c:v>
                </c:pt>
                <c:pt idx="7756">
                  <c:v>1.0298419999999999</c:v>
                </c:pt>
                <c:pt idx="7757">
                  <c:v>1.020948</c:v>
                </c:pt>
                <c:pt idx="7758">
                  <c:v>1.011725</c:v>
                </c:pt>
                <c:pt idx="7759">
                  <c:v>1.0034799999999999</c:v>
                </c:pt>
                <c:pt idx="7760">
                  <c:v>0.99674499999999999</c:v>
                </c:pt>
                <c:pt idx="7761">
                  <c:v>0.99153599999999997</c:v>
                </c:pt>
                <c:pt idx="7762">
                  <c:v>0.98812299999999997</c:v>
                </c:pt>
                <c:pt idx="7763">
                  <c:v>0.98740099999999997</c:v>
                </c:pt>
                <c:pt idx="7764">
                  <c:v>0.98964300000000005</c:v>
                </c:pt>
                <c:pt idx="7765">
                  <c:v>0.993811</c:v>
                </c:pt>
                <c:pt idx="7766">
                  <c:v>0.99897199999999997</c:v>
                </c:pt>
                <c:pt idx="7767">
                  <c:v>1.0049870000000001</c:v>
                </c:pt>
                <c:pt idx="7768">
                  <c:v>1.0112890000000001</c:v>
                </c:pt>
                <c:pt idx="7769">
                  <c:v>1.016748</c:v>
                </c:pt>
                <c:pt idx="7770">
                  <c:v>1.0207980000000001</c:v>
                </c:pt>
                <c:pt idx="7771">
                  <c:v>1.0236940000000001</c:v>
                </c:pt>
                <c:pt idx="7772">
                  <c:v>1.025925</c:v>
                </c:pt>
                <c:pt idx="7773">
                  <c:v>1.0274890000000001</c:v>
                </c:pt>
                <c:pt idx="7774">
                  <c:v>1.0276860000000001</c:v>
                </c:pt>
                <c:pt idx="7775">
                  <c:v>1.0260659999999999</c:v>
                </c:pt>
                <c:pt idx="7776">
                  <c:v>1.023439</c:v>
                </c:pt>
                <c:pt idx="7777">
                  <c:v>1.021298</c:v>
                </c:pt>
                <c:pt idx="7778">
                  <c:v>1.02033</c:v>
                </c:pt>
                <c:pt idx="7779">
                  <c:v>1.0202249999999999</c:v>
                </c:pt>
                <c:pt idx="7780">
                  <c:v>1.020966</c:v>
                </c:pt>
                <c:pt idx="7781">
                  <c:v>1.023439</c:v>
                </c:pt>
                <c:pt idx="7782">
                  <c:v>1.0283279999999999</c:v>
                </c:pt>
                <c:pt idx="7783">
                  <c:v>1.0349410000000001</c:v>
                </c:pt>
                <c:pt idx="7784">
                  <c:v>1.042038</c:v>
                </c:pt>
                <c:pt idx="7785">
                  <c:v>1.0492330000000001</c:v>
                </c:pt>
                <c:pt idx="7786">
                  <c:v>1.056317</c:v>
                </c:pt>
                <c:pt idx="7787">
                  <c:v>1.0620620000000001</c:v>
                </c:pt>
                <c:pt idx="7788">
                  <c:v>1.0650470000000001</c:v>
                </c:pt>
                <c:pt idx="7789">
                  <c:v>1.064959</c:v>
                </c:pt>
                <c:pt idx="7790">
                  <c:v>1.0622370000000001</c:v>
                </c:pt>
                <c:pt idx="7791">
                  <c:v>1.057331</c:v>
                </c:pt>
                <c:pt idx="7792">
                  <c:v>1.05081</c:v>
                </c:pt>
                <c:pt idx="7793">
                  <c:v>1.0433049999999999</c:v>
                </c:pt>
                <c:pt idx="7794">
                  <c:v>1.0354190000000001</c:v>
                </c:pt>
                <c:pt idx="7795">
                  <c:v>1.0281910000000001</c:v>
                </c:pt>
                <c:pt idx="7796">
                  <c:v>1.0227280000000001</c:v>
                </c:pt>
                <c:pt idx="7797">
                  <c:v>1.019093</c:v>
                </c:pt>
                <c:pt idx="7798">
                  <c:v>1.016454</c:v>
                </c:pt>
                <c:pt idx="7799">
                  <c:v>1.0142819999999999</c:v>
                </c:pt>
                <c:pt idx="7800">
                  <c:v>1.012634</c:v>
                </c:pt>
                <c:pt idx="7801">
                  <c:v>1.011747</c:v>
                </c:pt>
                <c:pt idx="7802">
                  <c:v>1.01159</c:v>
                </c:pt>
                <c:pt idx="7803">
                  <c:v>1.011474</c:v>
                </c:pt>
                <c:pt idx="7804">
                  <c:v>1.010853</c:v>
                </c:pt>
                <c:pt idx="7805">
                  <c:v>1.00989</c:v>
                </c:pt>
                <c:pt idx="7806">
                  <c:v>1.0086489999999999</c:v>
                </c:pt>
                <c:pt idx="7807">
                  <c:v>1.0068159999999999</c:v>
                </c:pt>
                <c:pt idx="7808">
                  <c:v>1.004392</c:v>
                </c:pt>
                <c:pt idx="7809">
                  <c:v>1.001517</c:v>
                </c:pt>
                <c:pt idx="7810">
                  <c:v>0.99826899999999996</c:v>
                </c:pt>
                <c:pt idx="7811">
                  <c:v>0.99506499999999998</c:v>
                </c:pt>
                <c:pt idx="7812">
                  <c:v>0.99236199999999997</c:v>
                </c:pt>
                <c:pt idx="7813">
                  <c:v>0.99095800000000001</c:v>
                </c:pt>
                <c:pt idx="7814">
                  <c:v>0.99216099999999996</c:v>
                </c:pt>
                <c:pt idx="7815">
                  <c:v>0.99648999999999999</c:v>
                </c:pt>
                <c:pt idx="7816">
                  <c:v>1.00319</c:v>
                </c:pt>
                <c:pt idx="7817">
                  <c:v>1.0109520000000001</c:v>
                </c:pt>
                <c:pt idx="7818">
                  <c:v>1.018586</c:v>
                </c:pt>
                <c:pt idx="7819">
                  <c:v>1.02535</c:v>
                </c:pt>
                <c:pt idx="7820">
                  <c:v>1.030511</c:v>
                </c:pt>
                <c:pt idx="7821">
                  <c:v>1.0331870000000001</c:v>
                </c:pt>
                <c:pt idx="7822">
                  <c:v>1.0332330000000001</c:v>
                </c:pt>
                <c:pt idx="7823">
                  <c:v>1.031326</c:v>
                </c:pt>
                <c:pt idx="7824">
                  <c:v>1.0285660000000001</c:v>
                </c:pt>
                <c:pt idx="7825">
                  <c:v>1.02613</c:v>
                </c:pt>
                <c:pt idx="7826">
                  <c:v>1.0242549999999999</c:v>
                </c:pt>
                <c:pt idx="7827">
                  <c:v>1.022438</c:v>
                </c:pt>
                <c:pt idx="7828">
                  <c:v>1.02094</c:v>
                </c:pt>
                <c:pt idx="7829">
                  <c:v>1.0204679999999999</c:v>
                </c:pt>
                <c:pt idx="7830">
                  <c:v>1.020637</c:v>
                </c:pt>
                <c:pt idx="7831">
                  <c:v>1.0206679999999999</c:v>
                </c:pt>
                <c:pt idx="7832">
                  <c:v>1.0204800000000001</c:v>
                </c:pt>
                <c:pt idx="7833">
                  <c:v>1.0198750000000001</c:v>
                </c:pt>
                <c:pt idx="7834">
                  <c:v>1.0189919999999999</c:v>
                </c:pt>
                <c:pt idx="7835">
                  <c:v>1.019012</c:v>
                </c:pt>
                <c:pt idx="7836">
                  <c:v>1.0200370000000001</c:v>
                </c:pt>
                <c:pt idx="7837">
                  <c:v>1.020337</c:v>
                </c:pt>
                <c:pt idx="7838">
                  <c:v>1.01851</c:v>
                </c:pt>
                <c:pt idx="7839">
                  <c:v>1.014432</c:v>
                </c:pt>
                <c:pt idx="7840">
                  <c:v>1.008734</c:v>
                </c:pt>
                <c:pt idx="7841">
                  <c:v>1.002086</c:v>
                </c:pt>
                <c:pt idx="7842">
                  <c:v>0.99483999999999995</c:v>
                </c:pt>
                <c:pt idx="7843">
                  <c:v>0.98719299999999999</c:v>
                </c:pt>
                <c:pt idx="7844">
                  <c:v>0.979352</c:v>
                </c:pt>
                <c:pt idx="7845">
                  <c:v>0.97218199999999999</c:v>
                </c:pt>
                <c:pt idx="7846">
                  <c:v>0.96708499999999997</c:v>
                </c:pt>
                <c:pt idx="7847">
                  <c:v>0.96442499999999998</c:v>
                </c:pt>
                <c:pt idx="7848">
                  <c:v>0.96298499999999998</c:v>
                </c:pt>
                <c:pt idx="7849">
                  <c:v>0.96160100000000004</c:v>
                </c:pt>
                <c:pt idx="7850">
                  <c:v>0.960673</c:v>
                </c:pt>
                <c:pt idx="7851">
                  <c:v>0.96138100000000004</c:v>
                </c:pt>
                <c:pt idx="7852">
                  <c:v>0.96405099999999999</c:v>
                </c:pt>
                <c:pt idx="7853">
                  <c:v>0.96779099999999996</c:v>
                </c:pt>
                <c:pt idx="7854">
                  <c:v>0.97167999999999999</c:v>
                </c:pt>
                <c:pt idx="7855">
                  <c:v>0.97544500000000001</c:v>
                </c:pt>
                <c:pt idx="7856">
                  <c:v>0.97865199999999997</c:v>
                </c:pt>
                <c:pt idx="7857">
                  <c:v>0.98066200000000003</c:v>
                </c:pt>
                <c:pt idx="7858">
                  <c:v>0.98163100000000003</c:v>
                </c:pt>
                <c:pt idx="7859">
                  <c:v>0.98249699999999995</c:v>
                </c:pt>
                <c:pt idx="7860">
                  <c:v>0.98365499999999995</c:v>
                </c:pt>
                <c:pt idx="7861">
                  <c:v>0.98448800000000003</c:v>
                </c:pt>
                <c:pt idx="7862">
                  <c:v>0.98433499999999996</c:v>
                </c:pt>
                <c:pt idx="7863">
                  <c:v>0.983101</c:v>
                </c:pt>
                <c:pt idx="7864">
                  <c:v>0.98140799999999995</c:v>
                </c:pt>
                <c:pt idx="7865">
                  <c:v>0.980433</c:v>
                </c:pt>
                <c:pt idx="7866">
                  <c:v>0.98113099999999998</c:v>
                </c:pt>
                <c:pt idx="7867">
                  <c:v>0.98366500000000001</c:v>
                </c:pt>
                <c:pt idx="7868">
                  <c:v>0.98741900000000005</c:v>
                </c:pt>
                <c:pt idx="7869">
                  <c:v>0.99175899999999995</c:v>
                </c:pt>
                <c:pt idx="7870">
                  <c:v>0.99639500000000003</c:v>
                </c:pt>
                <c:pt idx="7871">
                  <c:v>1.0005820000000001</c:v>
                </c:pt>
                <c:pt idx="7872">
                  <c:v>1.0034780000000001</c:v>
                </c:pt>
                <c:pt idx="7873">
                  <c:v>1.0052289999999999</c:v>
                </c:pt>
                <c:pt idx="7874">
                  <c:v>1.006033</c:v>
                </c:pt>
                <c:pt idx="7875">
                  <c:v>1.0048710000000001</c:v>
                </c:pt>
                <c:pt idx="7876">
                  <c:v>1.00064</c:v>
                </c:pt>
                <c:pt idx="7877">
                  <c:v>0.99390599999999996</c:v>
                </c:pt>
                <c:pt idx="7878">
                  <c:v>0.98606300000000002</c:v>
                </c:pt>
                <c:pt idx="7879">
                  <c:v>0.97763999999999995</c:v>
                </c:pt>
                <c:pt idx="7880">
                  <c:v>0.96914900000000004</c:v>
                </c:pt>
                <c:pt idx="7881">
                  <c:v>0.961727</c:v>
                </c:pt>
                <c:pt idx="7882">
                  <c:v>0.95593799999999995</c:v>
                </c:pt>
                <c:pt idx="7883">
                  <c:v>0.95177100000000003</c:v>
                </c:pt>
                <c:pt idx="7884">
                  <c:v>0.94919500000000001</c:v>
                </c:pt>
                <c:pt idx="7885">
                  <c:v>0.94769400000000004</c:v>
                </c:pt>
                <c:pt idx="7886">
                  <c:v>0.94670799999999999</c:v>
                </c:pt>
                <c:pt idx="7887">
                  <c:v>0.94634399999999996</c:v>
                </c:pt>
                <c:pt idx="7888">
                  <c:v>0.94662599999999997</c:v>
                </c:pt>
                <c:pt idx="7889">
                  <c:v>0.94713999999999998</c:v>
                </c:pt>
                <c:pt idx="7890">
                  <c:v>0.947384</c:v>
                </c:pt>
                <c:pt idx="7891">
                  <c:v>0.94702699999999995</c:v>
                </c:pt>
                <c:pt idx="7892">
                  <c:v>0.94639200000000001</c:v>
                </c:pt>
                <c:pt idx="7893">
                  <c:v>0.946156</c:v>
                </c:pt>
                <c:pt idx="7894">
                  <c:v>0.946743</c:v>
                </c:pt>
                <c:pt idx="7895">
                  <c:v>0.94838100000000003</c:v>
                </c:pt>
                <c:pt idx="7896">
                  <c:v>0.95108099999999995</c:v>
                </c:pt>
                <c:pt idx="7897">
                  <c:v>0.95452300000000001</c:v>
                </c:pt>
                <c:pt idx="7898">
                  <c:v>0.95816900000000005</c:v>
                </c:pt>
                <c:pt idx="7899">
                  <c:v>0.96185100000000001</c:v>
                </c:pt>
                <c:pt idx="7900">
                  <c:v>0.96591300000000002</c:v>
                </c:pt>
                <c:pt idx="7901">
                  <c:v>0.97042499999999998</c:v>
                </c:pt>
                <c:pt idx="7902">
                  <c:v>0.97505200000000003</c:v>
                </c:pt>
                <c:pt idx="7903">
                  <c:v>0.97936800000000002</c:v>
                </c:pt>
                <c:pt idx="7904">
                  <c:v>0.98282499999999995</c:v>
                </c:pt>
                <c:pt idx="7905">
                  <c:v>0.98492400000000002</c:v>
                </c:pt>
                <c:pt idx="7906">
                  <c:v>0.98590699999999998</c:v>
                </c:pt>
                <c:pt idx="7907">
                  <c:v>0.98640499999999998</c:v>
                </c:pt>
                <c:pt idx="7908">
                  <c:v>0.98644900000000002</c:v>
                </c:pt>
                <c:pt idx="7909">
                  <c:v>0.98628700000000002</c:v>
                </c:pt>
                <c:pt idx="7910">
                  <c:v>0.98704599999999998</c:v>
                </c:pt>
                <c:pt idx="7911">
                  <c:v>0.98963000000000001</c:v>
                </c:pt>
                <c:pt idx="7912">
                  <c:v>0.99397999999999997</c:v>
                </c:pt>
                <c:pt idx="7913">
                  <c:v>0.99964399999999998</c:v>
                </c:pt>
                <c:pt idx="7914">
                  <c:v>1.0061990000000001</c:v>
                </c:pt>
                <c:pt idx="7915">
                  <c:v>1.012767</c:v>
                </c:pt>
                <c:pt idx="7916">
                  <c:v>1.0179370000000001</c:v>
                </c:pt>
                <c:pt idx="7917">
                  <c:v>1.020305</c:v>
                </c:pt>
                <c:pt idx="7918">
                  <c:v>1.0192749999999999</c:v>
                </c:pt>
                <c:pt idx="7919">
                  <c:v>1.015487</c:v>
                </c:pt>
                <c:pt idx="7920">
                  <c:v>1.0097529999999999</c:v>
                </c:pt>
                <c:pt idx="7921">
                  <c:v>1.0022869999999999</c:v>
                </c:pt>
                <c:pt idx="7922">
                  <c:v>0.99382999999999999</c:v>
                </c:pt>
                <c:pt idx="7923">
                  <c:v>0.985981</c:v>
                </c:pt>
                <c:pt idx="7924">
                  <c:v>0.97989000000000004</c:v>
                </c:pt>
                <c:pt idx="7925">
                  <c:v>0.97577899999999995</c:v>
                </c:pt>
                <c:pt idx="7926">
                  <c:v>0.97337399999999996</c:v>
                </c:pt>
                <c:pt idx="7927">
                  <c:v>0.97212900000000002</c:v>
                </c:pt>
                <c:pt idx="7928">
                  <c:v>0.97169000000000005</c:v>
                </c:pt>
                <c:pt idx="7929">
                  <c:v>0.97243100000000005</c:v>
                </c:pt>
                <c:pt idx="7930">
                  <c:v>0.97434399999999999</c:v>
                </c:pt>
                <c:pt idx="7931">
                  <c:v>0.97642200000000001</c:v>
                </c:pt>
                <c:pt idx="7932">
                  <c:v>0.97825099999999998</c:v>
                </c:pt>
                <c:pt idx="7933">
                  <c:v>0.97991499999999998</c:v>
                </c:pt>
                <c:pt idx="7934">
                  <c:v>0.98091200000000001</c:v>
                </c:pt>
                <c:pt idx="7935">
                  <c:v>0.98080699999999998</c:v>
                </c:pt>
                <c:pt idx="7936">
                  <c:v>0.97986600000000001</c:v>
                </c:pt>
                <c:pt idx="7937">
                  <c:v>0.97887900000000005</c:v>
                </c:pt>
                <c:pt idx="7938">
                  <c:v>0.97887000000000002</c:v>
                </c:pt>
                <c:pt idx="7939">
                  <c:v>0.98067099999999996</c:v>
                </c:pt>
                <c:pt idx="7940">
                  <c:v>0.98427299999999995</c:v>
                </c:pt>
                <c:pt idx="7941">
                  <c:v>0.98866900000000002</c:v>
                </c:pt>
                <c:pt idx="7942">
                  <c:v>0.99294700000000002</c:v>
                </c:pt>
                <c:pt idx="7943">
                  <c:v>0.99724900000000005</c:v>
                </c:pt>
                <c:pt idx="7944">
                  <c:v>1.002311</c:v>
                </c:pt>
                <c:pt idx="7945">
                  <c:v>1.008537</c:v>
                </c:pt>
                <c:pt idx="7946">
                  <c:v>1.0155670000000001</c:v>
                </c:pt>
                <c:pt idx="7947">
                  <c:v>1.0221739999999999</c:v>
                </c:pt>
                <c:pt idx="7948">
                  <c:v>1.026821</c:v>
                </c:pt>
                <c:pt idx="7949">
                  <c:v>1.029015</c:v>
                </c:pt>
                <c:pt idx="7950">
                  <c:v>1.0293650000000001</c:v>
                </c:pt>
                <c:pt idx="7951">
                  <c:v>1.0285500000000001</c:v>
                </c:pt>
                <c:pt idx="7952">
                  <c:v>1.027487</c:v>
                </c:pt>
                <c:pt idx="7953">
                  <c:v>1.0270429999999999</c:v>
                </c:pt>
                <c:pt idx="7954">
                  <c:v>1.0270159999999999</c:v>
                </c:pt>
                <c:pt idx="7955">
                  <c:v>1.0270319999999999</c:v>
                </c:pt>
                <c:pt idx="7956">
                  <c:v>1.027771</c:v>
                </c:pt>
                <c:pt idx="7957">
                  <c:v>1.02973</c:v>
                </c:pt>
                <c:pt idx="7958">
                  <c:v>1.0318449999999999</c:v>
                </c:pt>
                <c:pt idx="7959">
                  <c:v>1.032799</c:v>
                </c:pt>
                <c:pt idx="7960">
                  <c:v>1.0322819999999999</c:v>
                </c:pt>
                <c:pt idx="7961">
                  <c:v>1.030224</c:v>
                </c:pt>
                <c:pt idx="7962">
                  <c:v>1.026683</c:v>
                </c:pt>
                <c:pt idx="7963">
                  <c:v>1.0219469999999999</c:v>
                </c:pt>
                <c:pt idx="7964">
                  <c:v>1.0160089999999999</c:v>
                </c:pt>
                <c:pt idx="7965">
                  <c:v>1.0090669999999999</c:v>
                </c:pt>
                <c:pt idx="7966">
                  <c:v>1.002005</c:v>
                </c:pt>
                <c:pt idx="7967">
                  <c:v>0.995784</c:v>
                </c:pt>
                <c:pt idx="7968">
                  <c:v>0.99089799999999995</c:v>
                </c:pt>
                <c:pt idx="7969">
                  <c:v>0.98796399999999995</c:v>
                </c:pt>
                <c:pt idx="7970">
                  <c:v>0.98761399999999999</c:v>
                </c:pt>
                <c:pt idx="7971">
                  <c:v>0.98916800000000005</c:v>
                </c:pt>
                <c:pt idx="7972">
                  <c:v>0.99156999999999995</c:v>
                </c:pt>
                <c:pt idx="7973">
                  <c:v>0.99510600000000005</c:v>
                </c:pt>
                <c:pt idx="7974">
                  <c:v>1.0000560000000001</c:v>
                </c:pt>
                <c:pt idx="7975">
                  <c:v>1.005514</c:v>
                </c:pt>
                <c:pt idx="7976">
                  <c:v>1.010249</c:v>
                </c:pt>
                <c:pt idx="7977">
                  <c:v>1.013423</c:v>
                </c:pt>
                <c:pt idx="7978">
                  <c:v>1.0148980000000001</c:v>
                </c:pt>
                <c:pt idx="7979">
                  <c:v>1.0150939999999999</c:v>
                </c:pt>
                <c:pt idx="7980">
                  <c:v>1.014724</c:v>
                </c:pt>
                <c:pt idx="7981">
                  <c:v>1.014384</c:v>
                </c:pt>
                <c:pt idx="7982">
                  <c:v>1.0138119999999999</c:v>
                </c:pt>
                <c:pt idx="7983">
                  <c:v>1.0125329999999999</c:v>
                </c:pt>
                <c:pt idx="7984">
                  <c:v>1.0112950000000001</c:v>
                </c:pt>
                <c:pt idx="7985">
                  <c:v>1.0111019999999999</c:v>
                </c:pt>
                <c:pt idx="7986">
                  <c:v>1.011709</c:v>
                </c:pt>
                <c:pt idx="7987">
                  <c:v>1.0129030000000001</c:v>
                </c:pt>
                <c:pt idx="7988">
                  <c:v>1.0150349999999999</c:v>
                </c:pt>
                <c:pt idx="7989">
                  <c:v>1.0180560000000001</c:v>
                </c:pt>
                <c:pt idx="7990">
                  <c:v>1.0218400000000001</c:v>
                </c:pt>
                <c:pt idx="7991">
                  <c:v>1.0263979999999999</c:v>
                </c:pt>
                <c:pt idx="7992">
                  <c:v>1.031531</c:v>
                </c:pt>
                <c:pt idx="7993">
                  <c:v>1.036826</c:v>
                </c:pt>
                <c:pt idx="7994">
                  <c:v>1.041674</c:v>
                </c:pt>
                <c:pt idx="7995">
                  <c:v>1.0456570000000001</c:v>
                </c:pt>
                <c:pt idx="7996">
                  <c:v>1.0486249999999999</c:v>
                </c:pt>
                <c:pt idx="7997">
                  <c:v>1.050192</c:v>
                </c:pt>
                <c:pt idx="7998">
                  <c:v>1.0500719999999999</c:v>
                </c:pt>
                <c:pt idx="7999">
                  <c:v>1.048238</c:v>
                </c:pt>
                <c:pt idx="8000">
                  <c:v>1.044716</c:v>
                </c:pt>
                <c:pt idx="8001">
                  <c:v>1.0397609999999999</c:v>
                </c:pt>
                <c:pt idx="8002">
                  <c:v>1.0336369999999999</c:v>
                </c:pt>
                <c:pt idx="8003">
                  <c:v>1.0266169999999999</c:v>
                </c:pt>
                <c:pt idx="8004">
                  <c:v>1.0194019999999999</c:v>
                </c:pt>
                <c:pt idx="8005">
                  <c:v>1.0124949999999999</c:v>
                </c:pt>
                <c:pt idx="8006">
                  <c:v>1.005709</c:v>
                </c:pt>
                <c:pt idx="8007">
                  <c:v>0.99916099999999997</c:v>
                </c:pt>
                <c:pt idx="8008">
                  <c:v>0.99387899999999996</c:v>
                </c:pt>
                <c:pt idx="8009">
                  <c:v>0.99121400000000004</c:v>
                </c:pt>
                <c:pt idx="8010">
                  <c:v>0.99166100000000001</c:v>
                </c:pt>
                <c:pt idx="8011">
                  <c:v>0.994255</c:v>
                </c:pt>
                <c:pt idx="8012">
                  <c:v>0.99787099999999995</c:v>
                </c:pt>
                <c:pt idx="8013">
                  <c:v>1.0019940000000001</c:v>
                </c:pt>
                <c:pt idx="8014">
                  <c:v>1.006321</c:v>
                </c:pt>
                <c:pt idx="8015">
                  <c:v>1.0105139999999999</c:v>
                </c:pt>
                <c:pt idx="8016">
                  <c:v>1.013471</c:v>
                </c:pt>
                <c:pt idx="8017">
                  <c:v>1.0141800000000001</c:v>
                </c:pt>
                <c:pt idx="8018">
                  <c:v>1.0133380000000001</c:v>
                </c:pt>
                <c:pt idx="8019">
                  <c:v>1.0120899999999999</c:v>
                </c:pt>
                <c:pt idx="8020">
                  <c:v>1.0102850000000001</c:v>
                </c:pt>
                <c:pt idx="8021">
                  <c:v>1.0069809999999999</c:v>
                </c:pt>
                <c:pt idx="8022">
                  <c:v>1.002087</c:v>
                </c:pt>
                <c:pt idx="8023">
                  <c:v>0.99724000000000002</c:v>
                </c:pt>
                <c:pt idx="8024">
                  <c:v>0.99424699999999999</c:v>
                </c:pt>
                <c:pt idx="8025">
                  <c:v>0.99339699999999997</c:v>
                </c:pt>
                <c:pt idx="8026">
                  <c:v>0.99428399999999995</c:v>
                </c:pt>
                <c:pt idx="8027">
                  <c:v>0.99675100000000005</c:v>
                </c:pt>
                <c:pt idx="8028">
                  <c:v>1.000451</c:v>
                </c:pt>
                <c:pt idx="8029">
                  <c:v>1.0044729999999999</c:v>
                </c:pt>
                <c:pt idx="8030">
                  <c:v>1.0082979999999999</c:v>
                </c:pt>
                <c:pt idx="8031">
                  <c:v>1.0122409999999999</c:v>
                </c:pt>
                <c:pt idx="8032">
                  <c:v>1.0162869999999999</c:v>
                </c:pt>
                <c:pt idx="8033">
                  <c:v>1.0197929999999999</c:v>
                </c:pt>
                <c:pt idx="8034">
                  <c:v>1.0220320000000001</c:v>
                </c:pt>
                <c:pt idx="8035">
                  <c:v>1.0228759999999999</c:v>
                </c:pt>
                <c:pt idx="8036">
                  <c:v>1.022783</c:v>
                </c:pt>
                <c:pt idx="8037">
                  <c:v>1.02203</c:v>
                </c:pt>
                <c:pt idx="8038">
                  <c:v>1.020715</c:v>
                </c:pt>
                <c:pt idx="8039">
                  <c:v>1.0190779999999999</c:v>
                </c:pt>
                <c:pt idx="8040">
                  <c:v>1.017609</c:v>
                </c:pt>
                <c:pt idx="8041">
                  <c:v>1.016859</c:v>
                </c:pt>
                <c:pt idx="8042">
                  <c:v>1.0173289999999999</c:v>
                </c:pt>
                <c:pt idx="8043">
                  <c:v>1.0189649999999999</c:v>
                </c:pt>
                <c:pt idx="8044">
                  <c:v>1.0204219999999999</c:v>
                </c:pt>
                <c:pt idx="8045">
                  <c:v>1.0200290000000001</c:v>
                </c:pt>
                <c:pt idx="8046">
                  <c:v>1.0171110000000001</c:v>
                </c:pt>
                <c:pt idx="8047">
                  <c:v>1.0118780000000001</c:v>
                </c:pt>
                <c:pt idx="8048">
                  <c:v>1.004642</c:v>
                </c:pt>
                <c:pt idx="8049">
                  <c:v>0.99544500000000002</c:v>
                </c:pt>
                <c:pt idx="8050">
                  <c:v>0.98467300000000002</c:v>
                </c:pt>
                <c:pt idx="8051">
                  <c:v>0.97351200000000004</c:v>
                </c:pt>
                <c:pt idx="8052">
                  <c:v>0.96334900000000001</c:v>
                </c:pt>
                <c:pt idx="8053">
                  <c:v>0.95498099999999997</c:v>
                </c:pt>
                <c:pt idx="8054">
                  <c:v>0.94897500000000001</c:v>
                </c:pt>
                <c:pt idx="8055">
                  <c:v>0.94633199999999995</c:v>
                </c:pt>
                <c:pt idx="8056">
                  <c:v>0.94790099999999999</c:v>
                </c:pt>
                <c:pt idx="8057">
                  <c:v>0.95323100000000005</c:v>
                </c:pt>
                <c:pt idx="8058">
                  <c:v>0.96047099999999996</c:v>
                </c:pt>
                <c:pt idx="8059">
                  <c:v>0.96767999999999998</c:v>
                </c:pt>
                <c:pt idx="8060">
                  <c:v>0.973827</c:v>
                </c:pt>
                <c:pt idx="8061">
                  <c:v>0.97839100000000001</c:v>
                </c:pt>
                <c:pt idx="8062">
                  <c:v>0.98094800000000004</c:v>
                </c:pt>
                <c:pt idx="8063">
                  <c:v>0.98150000000000004</c:v>
                </c:pt>
                <c:pt idx="8064">
                  <c:v>0.98050899999999996</c:v>
                </c:pt>
                <c:pt idx="8065">
                  <c:v>0.97871200000000003</c:v>
                </c:pt>
                <c:pt idx="8066">
                  <c:v>0.97708899999999999</c:v>
                </c:pt>
                <c:pt idx="8067">
                  <c:v>0.97598499999999999</c:v>
                </c:pt>
                <c:pt idx="8068">
                  <c:v>0.97470000000000001</c:v>
                </c:pt>
                <c:pt idx="8069">
                  <c:v>0.97276799999999997</c:v>
                </c:pt>
                <c:pt idx="8070">
                  <c:v>0.97088799999999997</c:v>
                </c:pt>
                <c:pt idx="8071">
                  <c:v>0.97045000000000003</c:v>
                </c:pt>
                <c:pt idx="8072">
                  <c:v>0.97226599999999996</c:v>
                </c:pt>
                <c:pt idx="8073">
                  <c:v>0.97590299999999996</c:v>
                </c:pt>
                <c:pt idx="8074">
                  <c:v>0.98031599999999997</c:v>
                </c:pt>
                <c:pt idx="8075">
                  <c:v>0.98458699999999999</c:v>
                </c:pt>
                <c:pt idx="8076">
                  <c:v>0.98851199999999995</c:v>
                </c:pt>
                <c:pt idx="8077">
                  <c:v>0.99280000000000002</c:v>
                </c:pt>
                <c:pt idx="8078">
                  <c:v>0.99796099999999999</c:v>
                </c:pt>
                <c:pt idx="8079">
                  <c:v>1.0034959999999999</c:v>
                </c:pt>
                <c:pt idx="8080">
                  <c:v>1.008502</c:v>
                </c:pt>
                <c:pt idx="8081">
                  <c:v>1.012141</c:v>
                </c:pt>
                <c:pt idx="8082">
                  <c:v>1.0136400000000001</c:v>
                </c:pt>
                <c:pt idx="8083">
                  <c:v>1.012507</c:v>
                </c:pt>
                <c:pt idx="8084">
                  <c:v>1.008893</c:v>
                </c:pt>
                <c:pt idx="8085">
                  <c:v>1.0034559999999999</c:v>
                </c:pt>
                <c:pt idx="8086">
                  <c:v>0.99656699999999998</c:v>
                </c:pt>
                <c:pt idx="8087">
                  <c:v>0.98797999999999997</c:v>
                </c:pt>
                <c:pt idx="8088">
                  <c:v>0.97768200000000005</c:v>
                </c:pt>
                <c:pt idx="8089">
                  <c:v>0.96675900000000003</c:v>
                </c:pt>
                <c:pt idx="8090">
                  <c:v>0.95698499999999997</c:v>
                </c:pt>
                <c:pt idx="8091">
                  <c:v>0.94953299999999996</c:v>
                </c:pt>
                <c:pt idx="8092">
                  <c:v>0.94463900000000001</c:v>
                </c:pt>
                <c:pt idx="8093">
                  <c:v>0.942523</c:v>
                </c:pt>
                <c:pt idx="8094">
                  <c:v>0.94362199999999996</c:v>
                </c:pt>
                <c:pt idx="8095">
                  <c:v>0.94775299999999996</c:v>
                </c:pt>
                <c:pt idx="8096">
                  <c:v>0.95366200000000001</c:v>
                </c:pt>
                <c:pt idx="8097">
                  <c:v>0.95937499999999998</c:v>
                </c:pt>
                <c:pt idx="8098">
                  <c:v>0.96305799999999997</c:v>
                </c:pt>
                <c:pt idx="8099">
                  <c:v>0.96415200000000001</c:v>
                </c:pt>
                <c:pt idx="8100">
                  <c:v>0.96347499999999997</c:v>
                </c:pt>
                <c:pt idx="8101">
                  <c:v>0.96235499999999996</c:v>
                </c:pt>
                <c:pt idx="8102">
                  <c:v>0.96166600000000002</c:v>
                </c:pt>
                <c:pt idx="8103">
                  <c:v>0.96111400000000002</c:v>
                </c:pt>
                <c:pt idx="8104">
                  <c:v>0.960175</c:v>
                </c:pt>
                <c:pt idx="8105">
                  <c:v>0.95918300000000001</c:v>
                </c:pt>
                <c:pt idx="8106">
                  <c:v>0.95841600000000005</c:v>
                </c:pt>
                <c:pt idx="8107">
                  <c:v>0.95802900000000002</c:v>
                </c:pt>
                <c:pt idx="8108">
                  <c:v>0.95867199999999997</c:v>
                </c:pt>
                <c:pt idx="8109">
                  <c:v>0.96074000000000004</c:v>
                </c:pt>
                <c:pt idx="8110">
                  <c:v>0.96421199999999996</c:v>
                </c:pt>
                <c:pt idx="8111">
                  <c:v>0.96858</c:v>
                </c:pt>
                <c:pt idx="8112">
                  <c:v>0.97303399999999995</c:v>
                </c:pt>
                <c:pt idx="8113">
                  <c:v>0.97775000000000001</c:v>
                </c:pt>
                <c:pt idx="8114">
                  <c:v>0.983267</c:v>
                </c:pt>
                <c:pt idx="8115">
                  <c:v>0.98926700000000001</c:v>
                </c:pt>
                <c:pt idx="8116">
                  <c:v>0.99534999999999996</c:v>
                </c:pt>
                <c:pt idx="8117">
                  <c:v>1.0016700000000001</c:v>
                </c:pt>
                <c:pt idx="8118">
                  <c:v>1.0079279999999999</c:v>
                </c:pt>
                <c:pt idx="8119">
                  <c:v>1.0126550000000001</c:v>
                </c:pt>
                <c:pt idx="8120">
                  <c:v>1.0147820000000001</c:v>
                </c:pt>
                <c:pt idx="8121">
                  <c:v>1.0147280000000001</c:v>
                </c:pt>
                <c:pt idx="8122">
                  <c:v>1.0129140000000001</c:v>
                </c:pt>
                <c:pt idx="8123">
                  <c:v>1.009145</c:v>
                </c:pt>
                <c:pt idx="8124">
                  <c:v>1.003463</c:v>
                </c:pt>
                <c:pt idx="8125">
                  <c:v>0.99665300000000001</c:v>
                </c:pt>
                <c:pt idx="8126">
                  <c:v>0.99023600000000001</c:v>
                </c:pt>
                <c:pt idx="8127">
                  <c:v>0.98547200000000001</c:v>
                </c:pt>
                <c:pt idx="8128">
                  <c:v>0.98244799999999999</c:v>
                </c:pt>
                <c:pt idx="8129">
                  <c:v>0.98084700000000002</c:v>
                </c:pt>
                <c:pt idx="8130">
                  <c:v>0.98058299999999998</c:v>
                </c:pt>
                <c:pt idx="8131">
                  <c:v>0.98102</c:v>
                </c:pt>
                <c:pt idx="8132">
                  <c:v>0.98117699999999997</c:v>
                </c:pt>
                <c:pt idx="8133">
                  <c:v>0.98069200000000001</c:v>
                </c:pt>
                <c:pt idx="8134">
                  <c:v>0.97963500000000003</c:v>
                </c:pt>
                <c:pt idx="8135">
                  <c:v>0.97831100000000004</c:v>
                </c:pt>
                <c:pt idx="8136">
                  <c:v>0.97709100000000004</c:v>
                </c:pt>
                <c:pt idx="8137">
                  <c:v>0.97596799999999995</c:v>
                </c:pt>
                <c:pt idx="8138">
                  <c:v>0.97464399999999995</c:v>
                </c:pt>
                <c:pt idx="8139">
                  <c:v>0.97295299999999996</c:v>
                </c:pt>
                <c:pt idx="8140">
                  <c:v>0.97120200000000001</c:v>
                </c:pt>
                <c:pt idx="8141">
                  <c:v>0.96990900000000002</c:v>
                </c:pt>
                <c:pt idx="8142">
                  <c:v>0.96916500000000005</c:v>
                </c:pt>
                <c:pt idx="8143">
                  <c:v>0.96896000000000004</c:v>
                </c:pt>
                <c:pt idx="8144">
                  <c:v>0.96965400000000002</c:v>
                </c:pt>
                <c:pt idx="8145">
                  <c:v>0.97160100000000005</c:v>
                </c:pt>
                <c:pt idx="8146">
                  <c:v>0.97492800000000002</c:v>
                </c:pt>
                <c:pt idx="8147">
                  <c:v>0.97962899999999997</c:v>
                </c:pt>
                <c:pt idx="8148">
                  <c:v>0.98519699999999999</c:v>
                </c:pt>
                <c:pt idx="8149">
                  <c:v>0.99090800000000001</c:v>
                </c:pt>
                <c:pt idx="8150">
                  <c:v>0.99648499999999995</c:v>
                </c:pt>
                <c:pt idx="8151">
                  <c:v>1.0016970000000001</c:v>
                </c:pt>
                <c:pt idx="8152">
                  <c:v>1.0064379999999999</c:v>
                </c:pt>
                <c:pt idx="8153">
                  <c:v>1.010888</c:v>
                </c:pt>
                <c:pt idx="8154">
                  <c:v>1.01447</c:v>
                </c:pt>
                <c:pt idx="8155">
                  <c:v>1.01614</c:v>
                </c:pt>
                <c:pt idx="8156">
                  <c:v>1.0159480000000001</c:v>
                </c:pt>
                <c:pt idx="8157">
                  <c:v>1.014737</c:v>
                </c:pt>
                <c:pt idx="8158">
                  <c:v>1.0131870000000001</c:v>
                </c:pt>
                <c:pt idx="8159">
                  <c:v>1.0117290000000001</c:v>
                </c:pt>
                <c:pt idx="8160">
                  <c:v>1.0106599999999999</c:v>
                </c:pt>
                <c:pt idx="8161">
                  <c:v>1.0103709999999999</c:v>
                </c:pt>
                <c:pt idx="8162">
                  <c:v>1.0110809999999999</c:v>
                </c:pt>
                <c:pt idx="8163">
                  <c:v>1.012804</c:v>
                </c:pt>
                <c:pt idx="8164">
                  <c:v>1.0159389999999999</c:v>
                </c:pt>
                <c:pt idx="8165">
                  <c:v>1.0206500000000001</c:v>
                </c:pt>
                <c:pt idx="8166">
                  <c:v>1.0257849999999999</c:v>
                </c:pt>
                <c:pt idx="8167">
                  <c:v>1.029925</c:v>
                </c:pt>
                <c:pt idx="8168">
                  <c:v>1.032233</c:v>
                </c:pt>
                <c:pt idx="8169">
                  <c:v>1.0316749999999999</c:v>
                </c:pt>
                <c:pt idx="8170">
                  <c:v>1.027841</c:v>
                </c:pt>
                <c:pt idx="8171">
                  <c:v>1.021793</c:v>
                </c:pt>
                <c:pt idx="8172">
                  <c:v>1.014815</c:v>
                </c:pt>
                <c:pt idx="8173">
                  <c:v>1.007449</c:v>
                </c:pt>
                <c:pt idx="8174">
                  <c:v>1.0000579999999999</c:v>
                </c:pt>
                <c:pt idx="8175">
                  <c:v>0.99354299999999995</c:v>
                </c:pt>
                <c:pt idx="8176">
                  <c:v>0.98874799999999996</c:v>
                </c:pt>
                <c:pt idx="8177">
                  <c:v>0.985981</c:v>
                </c:pt>
                <c:pt idx="8178">
                  <c:v>0.98548400000000003</c:v>
                </c:pt>
                <c:pt idx="8179">
                  <c:v>0.987653</c:v>
                </c:pt>
                <c:pt idx="8180">
                  <c:v>0.99238899999999997</c:v>
                </c:pt>
                <c:pt idx="8181">
                  <c:v>0.99857099999999999</c:v>
                </c:pt>
                <c:pt idx="8182">
                  <c:v>1.004796</c:v>
                </c:pt>
                <c:pt idx="8183">
                  <c:v>1.0098800000000001</c:v>
                </c:pt>
                <c:pt idx="8184">
                  <c:v>1.0125789999999999</c:v>
                </c:pt>
                <c:pt idx="8185">
                  <c:v>1.0119940000000001</c:v>
                </c:pt>
                <c:pt idx="8186">
                  <c:v>1.008426</c:v>
                </c:pt>
                <c:pt idx="8187">
                  <c:v>1.0034540000000001</c:v>
                </c:pt>
                <c:pt idx="8188">
                  <c:v>0.99911000000000005</c:v>
                </c:pt>
                <c:pt idx="8189">
                  <c:v>0.99689499999999998</c:v>
                </c:pt>
                <c:pt idx="8190">
                  <c:v>0.99738599999999999</c:v>
                </c:pt>
                <c:pt idx="8191">
                  <c:v>1.0005729999999999</c:v>
                </c:pt>
                <c:pt idx="8192">
                  <c:v>1.0058860000000001</c:v>
                </c:pt>
                <c:pt idx="8193">
                  <c:v>1.012354</c:v>
                </c:pt>
                <c:pt idx="8194">
                  <c:v>1.0192220000000001</c:v>
                </c:pt>
                <c:pt idx="8195">
                  <c:v>1.026017</c:v>
                </c:pt>
                <c:pt idx="8196">
                  <c:v>1.0323340000000001</c:v>
                </c:pt>
                <c:pt idx="8197">
                  <c:v>1.0376110000000001</c:v>
                </c:pt>
                <c:pt idx="8198">
                  <c:v>1.0410779999999999</c:v>
                </c:pt>
                <c:pt idx="8199">
                  <c:v>1.042324</c:v>
                </c:pt>
                <c:pt idx="8200">
                  <c:v>1.041801</c:v>
                </c:pt>
                <c:pt idx="8201">
                  <c:v>1.040459</c:v>
                </c:pt>
                <c:pt idx="8202">
                  <c:v>1.0389489999999999</c:v>
                </c:pt>
                <c:pt idx="8203">
                  <c:v>1.037544</c:v>
                </c:pt>
                <c:pt idx="8204">
                  <c:v>1.0365770000000001</c:v>
                </c:pt>
                <c:pt idx="8205">
                  <c:v>1.036335</c:v>
                </c:pt>
                <c:pt idx="8206">
                  <c:v>1.0370250000000001</c:v>
                </c:pt>
                <c:pt idx="8207">
                  <c:v>1.038592</c:v>
                </c:pt>
                <c:pt idx="8208">
                  <c:v>1.0402370000000001</c:v>
                </c:pt>
                <c:pt idx="8209">
                  <c:v>1.041312</c:v>
                </c:pt>
                <c:pt idx="8210">
                  <c:v>1.0416559999999999</c:v>
                </c:pt>
                <c:pt idx="8211">
                  <c:v>1.0405610000000001</c:v>
                </c:pt>
                <c:pt idx="8212">
                  <c:v>1.0370870000000001</c:v>
                </c:pt>
                <c:pt idx="8213">
                  <c:v>1.0311939999999999</c:v>
                </c:pt>
                <c:pt idx="8214">
                  <c:v>1.0236559999999999</c:v>
                </c:pt>
                <c:pt idx="8215">
                  <c:v>1.0151669999999999</c:v>
                </c:pt>
                <c:pt idx="8216">
                  <c:v>1.0063279999999999</c:v>
                </c:pt>
                <c:pt idx="8217">
                  <c:v>0.99789399999999995</c:v>
                </c:pt>
                <c:pt idx="8218">
                  <c:v>0.99072400000000005</c:v>
                </c:pt>
                <c:pt idx="8219">
                  <c:v>0.98566200000000004</c:v>
                </c:pt>
                <c:pt idx="8220">
                  <c:v>0.98299400000000003</c:v>
                </c:pt>
                <c:pt idx="8221">
                  <c:v>0.98255700000000001</c:v>
                </c:pt>
                <c:pt idx="8222">
                  <c:v>0.98402400000000001</c:v>
                </c:pt>
                <c:pt idx="8223">
                  <c:v>0.98679799999999995</c:v>
                </c:pt>
                <c:pt idx="8224">
                  <c:v>0.99056900000000003</c:v>
                </c:pt>
                <c:pt idx="8225">
                  <c:v>0.99557300000000004</c:v>
                </c:pt>
                <c:pt idx="8226">
                  <c:v>1.001212</c:v>
                </c:pt>
                <c:pt idx="8227">
                  <c:v>1.005752</c:v>
                </c:pt>
                <c:pt idx="8228">
                  <c:v>1.008537</c:v>
                </c:pt>
                <c:pt idx="8229">
                  <c:v>1.0101990000000001</c:v>
                </c:pt>
                <c:pt idx="8230">
                  <c:v>1.0108010000000001</c:v>
                </c:pt>
                <c:pt idx="8231">
                  <c:v>1.010319</c:v>
                </c:pt>
                <c:pt idx="8232">
                  <c:v>1.009333</c:v>
                </c:pt>
                <c:pt idx="8233">
                  <c:v>1.0079020000000001</c:v>
                </c:pt>
                <c:pt idx="8234">
                  <c:v>1.005871</c:v>
                </c:pt>
                <c:pt idx="8235">
                  <c:v>1.003749</c:v>
                </c:pt>
                <c:pt idx="8236">
                  <c:v>1.0019709999999999</c:v>
                </c:pt>
                <c:pt idx="8237">
                  <c:v>1.0005980000000001</c:v>
                </c:pt>
                <c:pt idx="8238">
                  <c:v>0.99971200000000005</c:v>
                </c:pt>
                <c:pt idx="8239">
                  <c:v>0.99995100000000003</c:v>
                </c:pt>
                <c:pt idx="8240">
                  <c:v>1.002148</c:v>
                </c:pt>
                <c:pt idx="8241">
                  <c:v>1.006033</c:v>
                </c:pt>
                <c:pt idx="8242">
                  <c:v>1.010899</c:v>
                </c:pt>
                <c:pt idx="8243">
                  <c:v>1.016607</c:v>
                </c:pt>
                <c:pt idx="8244">
                  <c:v>1.0226230000000001</c:v>
                </c:pt>
                <c:pt idx="8245">
                  <c:v>1.027841</c:v>
                </c:pt>
                <c:pt idx="8246">
                  <c:v>1.0318830000000001</c:v>
                </c:pt>
                <c:pt idx="8247">
                  <c:v>1.0347999999999999</c:v>
                </c:pt>
                <c:pt idx="8248">
                  <c:v>1.0361279999999999</c:v>
                </c:pt>
                <c:pt idx="8249">
                  <c:v>1.0356399999999999</c:v>
                </c:pt>
                <c:pt idx="8250">
                  <c:v>1.0334049999999999</c:v>
                </c:pt>
                <c:pt idx="8251">
                  <c:v>1.028983</c:v>
                </c:pt>
                <c:pt idx="8252">
                  <c:v>1.021776</c:v>
                </c:pt>
                <c:pt idx="8253">
                  <c:v>1.01149</c:v>
                </c:pt>
                <c:pt idx="8254">
                  <c:v>0.99871200000000004</c:v>
                </c:pt>
                <c:pt idx="8255">
                  <c:v>0.98551800000000001</c:v>
                </c:pt>
                <c:pt idx="8256">
                  <c:v>0.97442700000000004</c:v>
                </c:pt>
                <c:pt idx="8257">
                  <c:v>0.96677599999999997</c:v>
                </c:pt>
                <c:pt idx="8258">
                  <c:v>0.96265800000000001</c:v>
                </c:pt>
                <c:pt idx="8259">
                  <c:v>0.96167800000000003</c:v>
                </c:pt>
                <c:pt idx="8260">
                  <c:v>0.96326900000000004</c:v>
                </c:pt>
                <c:pt idx="8261">
                  <c:v>0.96670699999999998</c:v>
                </c:pt>
                <c:pt idx="8262">
                  <c:v>0.97087800000000002</c:v>
                </c:pt>
                <c:pt idx="8263">
                  <c:v>0.97470000000000001</c:v>
                </c:pt>
                <c:pt idx="8264">
                  <c:v>0.977769</c:v>
                </c:pt>
                <c:pt idx="8265">
                  <c:v>0.97988500000000001</c:v>
                </c:pt>
                <c:pt idx="8266">
                  <c:v>0.98070100000000004</c:v>
                </c:pt>
                <c:pt idx="8267">
                  <c:v>0.97987800000000003</c:v>
                </c:pt>
                <c:pt idx="8268">
                  <c:v>0.97742099999999998</c:v>
                </c:pt>
                <c:pt idx="8269">
                  <c:v>0.97400500000000001</c:v>
                </c:pt>
                <c:pt idx="8270">
                  <c:v>0.970692</c:v>
                </c:pt>
                <c:pt idx="8271">
                  <c:v>0.96792599999999995</c:v>
                </c:pt>
                <c:pt idx="8272">
                  <c:v>0.96560500000000005</c:v>
                </c:pt>
                <c:pt idx="8273">
                  <c:v>0.96454099999999998</c:v>
                </c:pt>
                <c:pt idx="8274">
                  <c:v>0.96567700000000001</c:v>
                </c:pt>
                <c:pt idx="8275">
                  <c:v>0.96842499999999998</c:v>
                </c:pt>
                <c:pt idx="8276">
                  <c:v>0.97149099999999999</c:v>
                </c:pt>
                <c:pt idx="8277">
                  <c:v>0.97442200000000001</c:v>
                </c:pt>
                <c:pt idx="8278">
                  <c:v>0.97778200000000004</c:v>
                </c:pt>
                <c:pt idx="8279">
                  <c:v>0.98182899999999995</c:v>
                </c:pt>
                <c:pt idx="8280">
                  <c:v>0.98597500000000005</c:v>
                </c:pt>
                <c:pt idx="8281">
                  <c:v>0.98985699999999999</c:v>
                </c:pt>
                <c:pt idx="8282">
                  <c:v>0.99349500000000002</c:v>
                </c:pt>
                <c:pt idx="8283">
                  <c:v>0.99649900000000002</c:v>
                </c:pt>
                <c:pt idx="8284">
                  <c:v>0.99819800000000003</c:v>
                </c:pt>
                <c:pt idx="8285">
                  <c:v>0.99835700000000005</c:v>
                </c:pt>
                <c:pt idx="8286">
                  <c:v>0.99724800000000002</c:v>
                </c:pt>
                <c:pt idx="8287">
                  <c:v>0.99520500000000001</c:v>
                </c:pt>
                <c:pt idx="8288">
                  <c:v>0.99254399999999998</c:v>
                </c:pt>
                <c:pt idx="8289">
                  <c:v>0.98960599999999999</c:v>
                </c:pt>
                <c:pt idx="8290">
                  <c:v>0.98700100000000002</c:v>
                </c:pt>
                <c:pt idx="8291">
                  <c:v>0.98561900000000002</c:v>
                </c:pt>
                <c:pt idx="8292">
                  <c:v>0.98548999999999998</c:v>
                </c:pt>
                <c:pt idx="8293">
                  <c:v>0.98567300000000002</c:v>
                </c:pt>
                <c:pt idx="8294">
                  <c:v>0.98525799999999997</c:v>
                </c:pt>
                <c:pt idx="8295">
                  <c:v>0.98361399999999999</c:v>
                </c:pt>
                <c:pt idx="8296">
                  <c:v>0.98094800000000004</c:v>
                </c:pt>
                <c:pt idx="8297">
                  <c:v>0.97833099999999995</c:v>
                </c:pt>
                <c:pt idx="8298">
                  <c:v>0.97634600000000005</c:v>
                </c:pt>
                <c:pt idx="8299">
                  <c:v>0.97483600000000004</c:v>
                </c:pt>
                <c:pt idx="8300">
                  <c:v>0.97389899999999996</c:v>
                </c:pt>
                <c:pt idx="8301">
                  <c:v>0.97388699999999995</c:v>
                </c:pt>
                <c:pt idx="8302">
                  <c:v>0.97431500000000004</c:v>
                </c:pt>
                <c:pt idx="8303">
                  <c:v>0.97362499999999996</c:v>
                </c:pt>
                <c:pt idx="8304">
                  <c:v>0.97050099999999995</c:v>
                </c:pt>
                <c:pt idx="8305">
                  <c:v>0.96505600000000002</c:v>
                </c:pt>
                <c:pt idx="8306">
                  <c:v>0.95865400000000001</c:v>
                </c:pt>
                <c:pt idx="8307">
                  <c:v>0.95270699999999997</c:v>
                </c:pt>
                <c:pt idx="8308">
                  <c:v>0.94811699999999999</c:v>
                </c:pt>
                <c:pt idx="8309">
                  <c:v>0.94558299999999995</c:v>
                </c:pt>
                <c:pt idx="8310">
                  <c:v>0.94506900000000005</c:v>
                </c:pt>
                <c:pt idx="8311">
                  <c:v>0.94582999999999995</c:v>
                </c:pt>
                <c:pt idx="8312">
                  <c:v>0.94778200000000001</c:v>
                </c:pt>
                <c:pt idx="8313">
                  <c:v>0.95139700000000005</c:v>
                </c:pt>
                <c:pt idx="8314">
                  <c:v>0.95637700000000003</c:v>
                </c:pt>
                <c:pt idx="8315">
                  <c:v>0.96202500000000002</c:v>
                </c:pt>
                <c:pt idx="8316">
                  <c:v>0.96780600000000006</c:v>
                </c:pt>
                <c:pt idx="8317">
                  <c:v>0.97277999999999998</c:v>
                </c:pt>
                <c:pt idx="8318">
                  <c:v>0.97619900000000004</c:v>
                </c:pt>
                <c:pt idx="8319">
                  <c:v>0.978545</c:v>
                </c:pt>
                <c:pt idx="8320">
                  <c:v>0.98100900000000002</c:v>
                </c:pt>
                <c:pt idx="8321">
                  <c:v>0.98437799999999998</c:v>
                </c:pt>
                <c:pt idx="8322">
                  <c:v>0.988456</c:v>
                </c:pt>
                <c:pt idx="8323">
                  <c:v>0.99207599999999996</c:v>
                </c:pt>
                <c:pt idx="8324">
                  <c:v>0.99415299999999995</c:v>
                </c:pt>
                <c:pt idx="8325">
                  <c:v>0.99474499999999999</c:v>
                </c:pt>
                <c:pt idx="8326">
                  <c:v>0.99441400000000002</c:v>
                </c:pt>
                <c:pt idx="8327">
                  <c:v>0.99321400000000004</c:v>
                </c:pt>
                <c:pt idx="8328">
                  <c:v>0.99155599999999999</c:v>
                </c:pt>
                <c:pt idx="8329">
                  <c:v>0.99099999999999999</c:v>
                </c:pt>
                <c:pt idx="8330">
                  <c:v>0.99252600000000002</c:v>
                </c:pt>
                <c:pt idx="8331">
                  <c:v>0.99529999999999996</c:v>
                </c:pt>
                <c:pt idx="8332">
                  <c:v>0.99790500000000004</c:v>
                </c:pt>
                <c:pt idx="8333">
                  <c:v>0.99961500000000003</c:v>
                </c:pt>
                <c:pt idx="8334">
                  <c:v>1.0002200000000001</c:v>
                </c:pt>
                <c:pt idx="8335">
                  <c:v>0.99963400000000002</c:v>
                </c:pt>
                <c:pt idx="8336">
                  <c:v>0.99802299999999999</c:v>
                </c:pt>
                <c:pt idx="8337">
                  <c:v>0.995475</c:v>
                </c:pt>
                <c:pt idx="8338">
                  <c:v>0.99157200000000001</c:v>
                </c:pt>
                <c:pt idx="8339">
                  <c:v>0.98610200000000003</c:v>
                </c:pt>
                <c:pt idx="8340">
                  <c:v>0.97964300000000004</c:v>
                </c:pt>
                <c:pt idx="8341">
                  <c:v>0.97260999999999997</c:v>
                </c:pt>
                <c:pt idx="8342">
                  <c:v>0.96545499999999995</c:v>
                </c:pt>
                <c:pt idx="8343">
                  <c:v>0.95964799999999995</c:v>
                </c:pt>
                <c:pt idx="8344">
                  <c:v>0.95632300000000003</c:v>
                </c:pt>
                <c:pt idx="8345">
                  <c:v>0.95530700000000002</c:v>
                </c:pt>
                <c:pt idx="8346">
                  <c:v>0.95611599999999997</c:v>
                </c:pt>
                <c:pt idx="8347">
                  <c:v>0.95863399999999999</c:v>
                </c:pt>
                <c:pt idx="8348">
                  <c:v>0.96292100000000003</c:v>
                </c:pt>
                <c:pt idx="8349">
                  <c:v>0.96865299999999999</c:v>
                </c:pt>
                <c:pt idx="8350">
                  <c:v>0.97468100000000002</c:v>
                </c:pt>
                <c:pt idx="8351">
                  <c:v>0.979379</c:v>
                </c:pt>
                <c:pt idx="8352">
                  <c:v>0.98183399999999998</c:v>
                </c:pt>
                <c:pt idx="8353">
                  <c:v>0.98235700000000004</c:v>
                </c:pt>
                <c:pt idx="8354">
                  <c:v>0.98165100000000005</c:v>
                </c:pt>
                <c:pt idx="8355">
                  <c:v>0.98029699999999997</c:v>
                </c:pt>
                <c:pt idx="8356">
                  <c:v>0.97905500000000001</c:v>
                </c:pt>
                <c:pt idx="8357">
                  <c:v>0.97855199999999998</c:v>
                </c:pt>
                <c:pt idx="8358">
                  <c:v>0.97874899999999998</c:v>
                </c:pt>
                <c:pt idx="8359">
                  <c:v>0.97964499999999999</c:v>
                </c:pt>
                <c:pt idx="8360">
                  <c:v>0.98163599999999995</c:v>
                </c:pt>
                <c:pt idx="8361">
                  <c:v>0.98508600000000002</c:v>
                </c:pt>
                <c:pt idx="8362">
                  <c:v>0.99037299999999995</c:v>
                </c:pt>
                <c:pt idx="8363">
                  <c:v>0.99732799999999999</c:v>
                </c:pt>
                <c:pt idx="8364">
                  <c:v>1.005112</c:v>
                </c:pt>
                <c:pt idx="8365">
                  <c:v>1.0130049999999999</c:v>
                </c:pt>
                <c:pt idx="8366">
                  <c:v>1.02047</c:v>
                </c:pt>
                <c:pt idx="8367">
                  <c:v>1.0266189999999999</c:v>
                </c:pt>
                <c:pt idx="8368">
                  <c:v>1.030527</c:v>
                </c:pt>
                <c:pt idx="8369">
                  <c:v>1.032114</c:v>
                </c:pt>
                <c:pt idx="8370">
                  <c:v>1.031577</c:v>
                </c:pt>
                <c:pt idx="8371">
                  <c:v>1.0289429999999999</c:v>
                </c:pt>
                <c:pt idx="8372">
                  <c:v>1.024977</c:v>
                </c:pt>
                <c:pt idx="8373">
                  <c:v>1.020853</c:v>
                </c:pt>
                <c:pt idx="8374">
                  <c:v>1.0170220000000001</c:v>
                </c:pt>
                <c:pt idx="8375">
                  <c:v>1.0136499999999999</c:v>
                </c:pt>
                <c:pt idx="8376">
                  <c:v>1.011261</c:v>
                </c:pt>
                <c:pt idx="8377">
                  <c:v>1.0099499999999999</c:v>
                </c:pt>
                <c:pt idx="8378">
                  <c:v>1.008953</c:v>
                </c:pt>
                <c:pt idx="8379">
                  <c:v>1.007593</c:v>
                </c:pt>
                <c:pt idx="8380">
                  <c:v>1.005568</c:v>
                </c:pt>
                <c:pt idx="8381">
                  <c:v>1.0028379999999999</c:v>
                </c:pt>
                <c:pt idx="8382">
                  <c:v>1.000035</c:v>
                </c:pt>
                <c:pt idx="8383">
                  <c:v>0.99777000000000005</c:v>
                </c:pt>
                <c:pt idx="8384">
                  <c:v>0.99559399999999998</c:v>
                </c:pt>
                <c:pt idx="8385">
                  <c:v>0.99247200000000002</c:v>
                </c:pt>
                <c:pt idx="8386">
                  <c:v>0.988174</c:v>
                </c:pt>
                <c:pt idx="8387">
                  <c:v>0.983572</c:v>
                </c:pt>
                <c:pt idx="8388">
                  <c:v>0.97948100000000005</c:v>
                </c:pt>
                <c:pt idx="8389">
                  <c:v>0.97629100000000002</c:v>
                </c:pt>
                <c:pt idx="8390">
                  <c:v>0.97477400000000003</c:v>
                </c:pt>
                <c:pt idx="8391">
                  <c:v>0.97620200000000001</c:v>
                </c:pt>
                <c:pt idx="8392">
                  <c:v>0.98112699999999997</c:v>
                </c:pt>
                <c:pt idx="8393">
                  <c:v>0.98844900000000002</c:v>
                </c:pt>
                <c:pt idx="8394">
                  <c:v>0.99652700000000005</c:v>
                </c:pt>
                <c:pt idx="8395">
                  <c:v>1.0041580000000001</c:v>
                </c:pt>
                <c:pt idx="8396">
                  <c:v>1.0099089999999999</c:v>
                </c:pt>
                <c:pt idx="8397">
                  <c:v>1.0126679999999999</c:v>
                </c:pt>
                <c:pt idx="8398">
                  <c:v>1.0125660000000001</c:v>
                </c:pt>
                <c:pt idx="8399">
                  <c:v>1.0103599999999999</c:v>
                </c:pt>
                <c:pt idx="8400">
                  <c:v>1.0071600000000001</c:v>
                </c:pt>
                <c:pt idx="8401">
                  <c:v>1.00423</c:v>
                </c:pt>
                <c:pt idx="8402">
                  <c:v>1.002156</c:v>
                </c:pt>
                <c:pt idx="8403">
                  <c:v>1.0008900000000001</c:v>
                </c:pt>
                <c:pt idx="8404">
                  <c:v>1.000515</c:v>
                </c:pt>
                <c:pt idx="8405">
                  <c:v>1.001665</c:v>
                </c:pt>
                <c:pt idx="8406">
                  <c:v>1.005226</c:v>
                </c:pt>
                <c:pt idx="8407">
                  <c:v>1.0111159999999999</c:v>
                </c:pt>
                <c:pt idx="8408">
                  <c:v>1.018205</c:v>
                </c:pt>
                <c:pt idx="8409">
                  <c:v>1.0256259999999999</c:v>
                </c:pt>
                <c:pt idx="8410">
                  <c:v>1.032853</c:v>
                </c:pt>
                <c:pt idx="8411">
                  <c:v>1.0393829999999999</c:v>
                </c:pt>
                <c:pt idx="8412">
                  <c:v>1.0450390000000001</c:v>
                </c:pt>
                <c:pt idx="8413">
                  <c:v>1.049777</c:v>
                </c:pt>
                <c:pt idx="8414">
                  <c:v>1.0531489999999999</c:v>
                </c:pt>
                <c:pt idx="8415">
                  <c:v>1.0542450000000001</c:v>
                </c:pt>
                <c:pt idx="8416">
                  <c:v>1.052351</c:v>
                </c:pt>
                <c:pt idx="8417">
                  <c:v>1.0474760000000001</c:v>
                </c:pt>
                <c:pt idx="8418">
                  <c:v>1.0401609999999999</c:v>
                </c:pt>
                <c:pt idx="8419">
                  <c:v>1.0312889999999999</c:v>
                </c:pt>
                <c:pt idx="8420">
                  <c:v>1.0215749999999999</c:v>
                </c:pt>
                <c:pt idx="8421">
                  <c:v>1.0116039999999999</c:v>
                </c:pt>
                <c:pt idx="8422">
                  <c:v>1.0025409999999999</c:v>
                </c:pt>
                <c:pt idx="8423">
                  <c:v>0.995417</c:v>
                </c:pt>
                <c:pt idx="8424">
                  <c:v>0.99062099999999997</c:v>
                </c:pt>
                <c:pt idx="8425">
                  <c:v>0.98839600000000005</c:v>
                </c:pt>
                <c:pt idx="8426">
                  <c:v>0.988734</c:v>
                </c:pt>
                <c:pt idx="8427">
                  <c:v>0.99064200000000002</c:v>
                </c:pt>
                <c:pt idx="8428">
                  <c:v>0.99262099999999998</c:v>
                </c:pt>
                <c:pt idx="8429">
                  <c:v>0.99424900000000005</c:v>
                </c:pt>
                <c:pt idx="8430">
                  <c:v>0.99548300000000001</c:v>
                </c:pt>
                <c:pt idx="8431">
                  <c:v>0.99554600000000004</c:v>
                </c:pt>
                <c:pt idx="8432">
                  <c:v>0.99417800000000001</c:v>
                </c:pt>
                <c:pt idx="8433">
                  <c:v>0.99253000000000002</c:v>
                </c:pt>
                <c:pt idx="8434">
                  <c:v>0.99176900000000001</c:v>
                </c:pt>
                <c:pt idx="8435">
                  <c:v>0.99162300000000003</c:v>
                </c:pt>
                <c:pt idx="8436">
                  <c:v>0.99137399999999998</c:v>
                </c:pt>
                <c:pt idx="8437">
                  <c:v>0.99141500000000005</c:v>
                </c:pt>
                <c:pt idx="8438">
                  <c:v>0.99272300000000002</c:v>
                </c:pt>
                <c:pt idx="8439">
                  <c:v>0.99573500000000004</c:v>
                </c:pt>
                <c:pt idx="8440">
                  <c:v>1.000089</c:v>
                </c:pt>
                <c:pt idx="8441">
                  <c:v>1.005044</c:v>
                </c:pt>
                <c:pt idx="8442">
                  <c:v>1.0097780000000001</c:v>
                </c:pt>
                <c:pt idx="8443">
                  <c:v>1.013571</c:v>
                </c:pt>
                <c:pt idx="8444">
                  <c:v>1.01623</c:v>
                </c:pt>
                <c:pt idx="8445">
                  <c:v>1.0178700000000001</c:v>
                </c:pt>
                <c:pt idx="8446">
                  <c:v>1.018556</c:v>
                </c:pt>
                <c:pt idx="8447">
                  <c:v>1.018486</c:v>
                </c:pt>
                <c:pt idx="8448">
                  <c:v>1.0181549999999999</c:v>
                </c:pt>
                <c:pt idx="8449">
                  <c:v>1.0179929999999999</c:v>
                </c:pt>
                <c:pt idx="8450">
                  <c:v>1.0175419999999999</c:v>
                </c:pt>
                <c:pt idx="8451">
                  <c:v>1.016281</c:v>
                </c:pt>
                <c:pt idx="8452">
                  <c:v>1.0149809999999999</c:v>
                </c:pt>
                <c:pt idx="8453">
                  <c:v>1.0145949999999999</c:v>
                </c:pt>
                <c:pt idx="8454">
                  <c:v>1.0149250000000001</c:v>
                </c:pt>
                <c:pt idx="8455">
                  <c:v>1.015204</c:v>
                </c:pt>
                <c:pt idx="8456">
                  <c:v>1.015215</c:v>
                </c:pt>
                <c:pt idx="8457">
                  <c:v>1.015255</c:v>
                </c:pt>
                <c:pt idx="8458">
                  <c:v>1.0153920000000001</c:v>
                </c:pt>
                <c:pt idx="8459">
                  <c:v>1.015601</c:v>
                </c:pt>
                <c:pt idx="8460">
                  <c:v>1.0157430000000001</c:v>
                </c:pt>
                <c:pt idx="8461">
                  <c:v>1.014907</c:v>
                </c:pt>
                <c:pt idx="8462">
                  <c:v>1.011741</c:v>
                </c:pt>
                <c:pt idx="8463">
                  <c:v>1.0055179999999999</c:v>
                </c:pt>
                <c:pt idx="8464">
                  <c:v>0.99653899999999995</c:v>
                </c:pt>
                <c:pt idx="8465">
                  <c:v>0.98577800000000004</c:v>
                </c:pt>
                <c:pt idx="8466">
                  <c:v>0.974742</c:v>
                </c:pt>
                <c:pt idx="8467">
                  <c:v>0.96529799999999999</c:v>
                </c:pt>
                <c:pt idx="8468">
                  <c:v>0.95846699999999996</c:v>
                </c:pt>
                <c:pt idx="8469">
                  <c:v>0.95411400000000002</c:v>
                </c:pt>
                <c:pt idx="8470">
                  <c:v>0.95225199999999999</c:v>
                </c:pt>
                <c:pt idx="8471">
                  <c:v>0.95333800000000002</c:v>
                </c:pt>
                <c:pt idx="8472">
                  <c:v>0.95746299999999995</c:v>
                </c:pt>
                <c:pt idx="8473">
                  <c:v>0.963978</c:v>
                </c:pt>
                <c:pt idx="8474">
                  <c:v>0.971082</c:v>
                </c:pt>
                <c:pt idx="8475">
                  <c:v>0.97598300000000004</c:v>
                </c:pt>
                <c:pt idx="8476">
                  <c:v>0.97702</c:v>
                </c:pt>
                <c:pt idx="8477">
                  <c:v>0.97497500000000004</c:v>
                </c:pt>
                <c:pt idx="8478">
                  <c:v>0.97163600000000006</c:v>
                </c:pt>
                <c:pt idx="8479">
                  <c:v>0.96794999999999998</c:v>
                </c:pt>
                <c:pt idx="8480">
                  <c:v>0.96406800000000004</c:v>
                </c:pt>
                <c:pt idx="8481">
                  <c:v>0.96024600000000004</c:v>
                </c:pt>
                <c:pt idx="8482">
                  <c:v>0.95720499999999997</c:v>
                </c:pt>
                <c:pt idx="8483">
                  <c:v>0.95610399999999995</c:v>
                </c:pt>
                <c:pt idx="8484">
                  <c:v>0.95739700000000005</c:v>
                </c:pt>
                <c:pt idx="8485">
                  <c:v>0.96045999999999998</c:v>
                </c:pt>
                <c:pt idx="8486">
                  <c:v>0.96443900000000005</c:v>
                </c:pt>
                <c:pt idx="8487">
                  <c:v>0.96845700000000001</c:v>
                </c:pt>
                <c:pt idx="8488">
                  <c:v>0.97228000000000003</c:v>
                </c:pt>
                <c:pt idx="8489">
                  <c:v>0.97692000000000001</c:v>
                </c:pt>
                <c:pt idx="8490">
                  <c:v>0.983317</c:v>
                </c:pt>
                <c:pt idx="8491">
                  <c:v>0.99103799999999997</c:v>
                </c:pt>
                <c:pt idx="8492">
                  <c:v>0.99869300000000005</c:v>
                </c:pt>
                <c:pt idx="8493">
                  <c:v>1.0045759999999999</c:v>
                </c:pt>
                <c:pt idx="8494">
                  <c:v>1.007098</c:v>
                </c:pt>
                <c:pt idx="8495">
                  <c:v>1.005698</c:v>
                </c:pt>
                <c:pt idx="8496">
                  <c:v>1.001325</c:v>
                </c:pt>
                <c:pt idx="8497">
                  <c:v>0.99553000000000003</c:v>
                </c:pt>
                <c:pt idx="8498">
                  <c:v>0.98970599999999997</c:v>
                </c:pt>
                <c:pt idx="8499">
                  <c:v>0.98499499999999995</c:v>
                </c:pt>
                <c:pt idx="8500">
                  <c:v>0.98172199999999998</c:v>
                </c:pt>
                <c:pt idx="8501">
                  <c:v>0.97922500000000001</c:v>
                </c:pt>
                <c:pt idx="8502">
                  <c:v>0.97655800000000004</c:v>
                </c:pt>
                <c:pt idx="8503">
                  <c:v>0.97303399999999995</c:v>
                </c:pt>
                <c:pt idx="8504">
                  <c:v>0.96843000000000001</c:v>
                </c:pt>
                <c:pt idx="8505">
                  <c:v>0.96335099999999996</c:v>
                </c:pt>
                <c:pt idx="8506">
                  <c:v>0.95934200000000003</c:v>
                </c:pt>
                <c:pt idx="8507">
                  <c:v>0.95794800000000002</c:v>
                </c:pt>
                <c:pt idx="8508">
                  <c:v>0.95961099999999999</c:v>
                </c:pt>
                <c:pt idx="8509">
                  <c:v>0.963445</c:v>
                </c:pt>
                <c:pt idx="8510">
                  <c:v>0.96788300000000005</c:v>
                </c:pt>
                <c:pt idx="8511">
                  <c:v>0.97156399999999998</c:v>
                </c:pt>
                <c:pt idx="8512">
                  <c:v>0.97344900000000001</c:v>
                </c:pt>
                <c:pt idx="8513">
                  <c:v>0.97317799999999999</c:v>
                </c:pt>
                <c:pt idx="8514">
                  <c:v>0.97141200000000005</c:v>
                </c:pt>
                <c:pt idx="8515">
                  <c:v>0.96863500000000002</c:v>
                </c:pt>
                <c:pt idx="8516">
                  <c:v>0.96484800000000004</c:v>
                </c:pt>
                <c:pt idx="8517">
                  <c:v>0.96035800000000004</c:v>
                </c:pt>
                <c:pt idx="8518">
                  <c:v>0.95515300000000003</c:v>
                </c:pt>
                <c:pt idx="8519">
                  <c:v>0.94928900000000005</c:v>
                </c:pt>
                <c:pt idx="8520">
                  <c:v>0.94420400000000004</c:v>
                </c:pt>
                <c:pt idx="8521">
                  <c:v>0.94142099999999995</c:v>
                </c:pt>
                <c:pt idx="8522">
                  <c:v>0.94115800000000005</c:v>
                </c:pt>
                <c:pt idx="8523">
                  <c:v>0.94307700000000005</c:v>
                </c:pt>
                <c:pt idx="8524">
                  <c:v>0.947245</c:v>
                </c:pt>
                <c:pt idx="8525">
                  <c:v>0.95389199999999996</c:v>
                </c:pt>
                <c:pt idx="8526">
                  <c:v>0.96274400000000004</c:v>
                </c:pt>
                <c:pt idx="8527">
                  <c:v>0.972854</c:v>
                </c:pt>
                <c:pt idx="8528">
                  <c:v>0.98278100000000002</c:v>
                </c:pt>
                <c:pt idx="8529">
                  <c:v>0.99118799999999996</c:v>
                </c:pt>
                <c:pt idx="8530">
                  <c:v>0.99717599999999995</c:v>
                </c:pt>
                <c:pt idx="8531">
                  <c:v>1.00047</c:v>
                </c:pt>
                <c:pt idx="8532">
                  <c:v>1.001376</c:v>
                </c:pt>
                <c:pt idx="8533">
                  <c:v>1.000364</c:v>
                </c:pt>
                <c:pt idx="8534">
                  <c:v>0.99830200000000002</c:v>
                </c:pt>
                <c:pt idx="8535">
                  <c:v>0.99613499999999999</c:v>
                </c:pt>
                <c:pt idx="8536">
                  <c:v>0.99433800000000006</c:v>
                </c:pt>
                <c:pt idx="8537">
                  <c:v>0.99306399999999995</c:v>
                </c:pt>
                <c:pt idx="8538">
                  <c:v>0.99237200000000003</c:v>
                </c:pt>
                <c:pt idx="8539">
                  <c:v>0.992313</c:v>
                </c:pt>
                <c:pt idx="8540">
                  <c:v>0.99260099999999996</c:v>
                </c:pt>
                <c:pt idx="8541">
                  <c:v>0.992927</c:v>
                </c:pt>
                <c:pt idx="8542">
                  <c:v>0.99360999999999999</c:v>
                </c:pt>
                <c:pt idx="8543">
                  <c:v>0.99482199999999998</c:v>
                </c:pt>
                <c:pt idx="8544">
                  <c:v>0.99579899999999999</c:v>
                </c:pt>
                <c:pt idx="8545">
                  <c:v>0.99570999999999998</c:v>
                </c:pt>
                <c:pt idx="8546">
                  <c:v>0.99434500000000003</c:v>
                </c:pt>
                <c:pt idx="8547">
                  <c:v>0.99202000000000001</c:v>
                </c:pt>
                <c:pt idx="8548">
                  <c:v>0.98943000000000003</c:v>
                </c:pt>
                <c:pt idx="8549">
                  <c:v>0.98698300000000005</c:v>
                </c:pt>
                <c:pt idx="8550">
                  <c:v>0.98450499999999996</c:v>
                </c:pt>
                <c:pt idx="8551">
                  <c:v>0.98136500000000004</c:v>
                </c:pt>
                <c:pt idx="8552">
                  <c:v>0.97708399999999995</c:v>
                </c:pt>
                <c:pt idx="8553">
                  <c:v>0.97218700000000002</c:v>
                </c:pt>
                <c:pt idx="8554">
                  <c:v>0.96779099999999996</c:v>
                </c:pt>
                <c:pt idx="8555">
                  <c:v>0.96457300000000001</c:v>
                </c:pt>
                <c:pt idx="8556">
                  <c:v>0.96249600000000002</c:v>
                </c:pt>
                <c:pt idx="8557">
                  <c:v>0.96168699999999996</c:v>
                </c:pt>
                <c:pt idx="8558">
                  <c:v>0.96287699999999998</c:v>
                </c:pt>
                <c:pt idx="8559">
                  <c:v>0.96637099999999998</c:v>
                </c:pt>
                <c:pt idx="8560">
                  <c:v>0.97161699999999995</c:v>
                </c:pt>
                <c:pt idx="8561">
                  <c:v>0.97760400000000003</c:v>
                </c:pt>
                <c:pt idx="8562">
                  <c:v>0.98330600000000001</c:v>
                </c:pt>
                <c:pt idx="8563">
                  <c:v>0.988151</c:v>
                </c:pt>
                <c:pt idx="8564">
                  <c:v>0.99169600000000002</c:v>
                </c:pt>
                <c:pt idx="8565">
                  <c:v>0.99334800000000001</c:v>
                </c:pt>
                <c:pt idx="8566">
                  <c:v>0.99292199999999997</c:v>
                </c:pt>
                <c:pt idx="8567">
                  <c:v>0.99075999999999997</c:v>
                </c:pt>
                <c:pt idx="8568">
                  <c:v>0.98772700000000002</c:v>
                </c:pt>
                <c:pt idx="8569">
                  <c:v>0.98549699999999996</c:v>
                </c:pt>
                <c:pt idx="8570">
                  <c:v>0.98558900000000005</c:v>
                </c:pt>
                <c:pt idx="8571">
                  <c:v>0.988151</c:v>
                </c:pt>
                <c:pt idx="8572">
                  <c:v>0.99278599999999995</c:v>
                </c:pt>
                <c:pt idx="8573">
                  <c:v>0.99953000000000003</c:v>
                </c:pt>
                <c:pt idx="8574">
                  <c:v>1.0081739999999999</c:v>
                </c:pt>
                <c:pt idx="8575">
                  <c:v>1.0178229999999999</c:v>
                </c:pt>
                <c:pt idx="8576">
                  <c:v>1.0270859999999999</c:v>
                </c:pt>
                <c:pt idx="8577">
                  <c:v>1.034144</c:v>
                </c:pt>
                <c:pt idx="8578">
                  <c:v>1.0377799999999999</c:v>
                </c:pt>
                <c:pt idx="8579">
                  <c:v>1.0384389999999999</c:v>
                </c:pt>
                <c:pt idx="8580">
                  <c:v>1.037204</c:v>
                </c:pt>
                <c:pt idx="8581">
                  <c:v>1.0341469999999999</c:v>
                </c:pt>
                <c:pt idx="8582">
                  <c:v>1.028748</c:v>
                </c:pt>
                <c:pt idx="8583">
                  <c:v>1.021496</c:v>
                </c:pt>
                <c:pt idx="8584">
                  <c:v>1.013582</c:v>
                </c:pt>
                <c:pt idx="8585">
                  <c:v>1.0060420000000001</c:v>
                </c:pt>
                <c:pt idx="8586">
                  <c:v>1.000014</c:v>
                </c:pt>
                <c:pt idx="8587">
                  <c:v>0.99632500000000002</c:v>
                </c:pt>
                <c:pt idx="8588">
                  <c:v>0.99506600000000001</c:v>
                </c:pt>
                <c:pt idx="8589">
                  <c:v>0.99580000000000002</c:v>
                </c:pt>
                <c:pt idx="8590">
                  <c:v>0.99784399999999995</c:v>
                </c:pt>
                <c:pt idx="8591">
                  <c:v>1.0003930000000001</c:v>
                </c:pt>
                <c:pt idx="8592">
                  <c:v>1.002664</c:v>
                </c:pt>
                <c:pt idx="8593">
                  <c:v>1.0044379999999999</c:v>
                </c:pt>
                <c:pt idx="8594">
                  <c:v>1.0060309999999999</c:v>
                </c:pt>
                <c:pt idx="8595">
                  <c:v>1.007636</c:v>
                </c:pt>
                <c:pt idx="8596">
                  <c:v>1.0090790000000001</c:v>
                </c:pt>
                <c:pt idx="8597">
                  <c:v>1.0098940000000001</c:v>
                </c:pt>
                <c:pt idx="8598">
                  <c:v>1.0092129999999999</c:v>
                </c:pt>
                <c:pt idx="8599">
                  <c:v>1.006572</c:v>
                </c:pt>
                <c:pt idx="8600">
                  <c:v>1.002642</c:v>
                </c:pt>
                <c:pt idx="8601">
                  <c:v>0.99837600000000004</c:v>
                </c:pt>
                <c:pt idx="8602">
                  <c:v>0.99450400000000005</c:v>
                </c:pt>
                <c:pt idx="8603">
                  <c:v>0.99168000000000001</c:v>
                </c:pt>
                <c:pt idx="8604">
                  <c:v>0.99049200000000004</c:v>
                </c:pt>
                <c:pt idx="8605">
                  <c:v>0.99152499999999999</c:v>
                </c:pt>
                <c:pt idx="8606">
                  <c:v>0.99515900000000002</c:v>
                </c:pt>
                <c:pt idx="8607">
                  <c:v>1.0011019999999999</c:v>
                </c:pt>
                <c:pt idx="8608">
                  <c:v>1.008346</c:v>
                </c:pt>
                <c:pt idx="8609">
                  <c:v>1.015655</c:v>
                </c:pt>
                <c:pt idx="8610">
                  <c:v>1.021706</c:v>
                </c:pt>
                <c:pt idx="8611">
                  <c:v>1.025442</c:v>
                </c:pt>
                <c:pt idx="8612">
                  <c:v>1.026878</c:v>
                </c:pt>
                <c:pt idx="8613">
                  <c:v>1.026859</c:v>
                </c:pt>
                <c:pt idx="8614">
                  <c:v>1.0261169999999999</c:v>
                </c:pt>
                <c:pt idx="8615">
                  <c:v>1.0252479999999999</c:v>
                </c:pt>
                <c:pt idx="8616">
                  <c:v>1.024975</c:v>
                </c:pt>
                <c:pt idx="8617">
                  <c:v>1.0256689999999999</c:v>
                </c:pt>
                <c:pt idx="8618">
                  <c:v>1.0277510000000001</c:v>
                </c:pt>
                <c:pt idx="8619">
                  <c:v>1.031841</c:v>
                </c:pt>
                <c:pt idx="8620">
                  <c:v>1.0371699999999999</c:v>
                </c:pt>
                <c:pt idx="8621">
                  <c:v>1.0417749999999999</c:v>
                </c:pt>
                <c:pt idx="8622">
                  <c:v>1.0447169999999999</c:v>
                </c:pt>
                <c:pt idx="8623">
                  <c:v>1.046062</c:v>
                </c:pt>
                <c:pt idx="8624">
                  <c:v>1.045642</c:v>
                </c:pt>
                <c:pt idx="8625">
                  <c:v>1.043517</c:v>
                </c:pt>
                <c:pt idx="8626">
                  <c:v>1.0399309999999999</c:v>
                </c:pt>
                <c:pt idx="8627">
                  <c:v>1.034422</c:v>
                </c:pt>
                <c:pt idx="8628">
                  <c:v>1.0266489999999999</c:v>
                </c:pt>
                <c:pt idx="8629">
                  <c:v>1.017498</c:v>
                </c:pt>
                <c:pt idx="8630">
                  <c:v>1.0083549999999999</c:v>
                </c:pt>
                <c:pt idx="8631">
                  <c:v>1.00027</c:v>
                </c:pt>
                <c:pt idx="8632">
                  <c:v>0.99393100000000001</c:v>
                </c:pt>
                <c:pt idx="8633">
                  <c:v>0.98963500000000004</c:v>
                </c:pt>
                <c:pt idx="8634">
                  <c:v>0.98729900000000004</c:v>
                </c:pt>
                <c:pt idx="8635">
                  <c:v>0.98651599999999995</c:v>
                </c:pt>
                <c:pt idx="8636">
                  <c:v>0.98697299999999999</c:v>
                </c:pt>
                <c:pt idx="8637">
                  <c:v>0.98847799999999997</c:v>
                </c:pt>
                <c:pt idx="8638">
                  <c:v>0.99049500000000001</c:v>
                </c:pt>
                <c:pt idx="8639">
                  <c:v>0.992622</c:v>
                </c:pt>
                <c:pt idx="8640">
                  <c:v>0.99435799999999996</c:v>
                </c:pt>
                <c:pt idx="8641">
                  <c:v>0.99467000000000005</c:v>
                </c:pt>
                <c:pt idx="8642">
                  <c:v>0.99320299999999995</c:v>
                </c:pt>
                <c:pt idx="8643">
                  <c:v>0.99076699999999995</c:v>
                </c:pt>
                <c:pt idx="8644">
                  <c:v>0.98829500000000003</c:v>
                </c:pt>
                <c:pt idx="8645">
                  <c:v>0.98617299999999997</c:v>
                </c:pt>
                <c:pt idx="8646">
                  <c:v>0.98491600000000001</c:v>
                </c:pt>
                <c:pt idx="8647">
                  <c:v>0.98562700000000003</c:v>
                </c:pt>
                <c:pt idx="8648">
                  <c:v>0.98858500000000005</c:v>
                </c:pt>
                <c:pt idx="8649">
                  <c:v>0.99276200000000003</c:v>
                </c:pt>
                <c:pt idx="8650">
                  <c:v>0.99755700000000003</c:v>
                </c:pt>
                <c:pt idx="8651">
                  <c:v>1.002726</c:v>
                </c:pt>
                <c:pt idx="8652">
                  <c:v>1.0072000000000001</c:v>
                </c:pt>
                <c:pt idx="8653">
                  <c:v>1.0103759999999999</c:v>
                </c:pt>
                <c:pt idx="8654">
                  <c:v>1.013063</c:v>
                </c:pt>
                <c:pt idx="8655">
                  <c:v>1.015781</c:v>
                </c:pt>
                <c:pt idx="8656">
                  <c:v>1.0174609999999999</c:v>
                </c:pt>
                <c:pt idx="8657">
                  <c:v>1.016786</c:v>
                </c:pt>
                <c:pt idx="8658">
                  <c:v>1.0140769999999999</c:v>
                </c:pt>
                <c:pt idx="8659">
                  <c:v>1.011142</c:v>
                </c:pt>
                <c:pt idx="8660">
                  <c:v>1.009593</c:v>
                </c:pt>
                <c:pt idx="8661">
                  <c:v>1.0097039999999999</c:v>
                </c:pt>
                <c:pt idx="8662">
                  <c:v>1.010796</c:v>
                </c:pt>
                <c:pt idx="8663">
                  <c:v>1.012348</c:v>
                </c:pt>
                <c:pt idx="8664">
                  <c:v>1.0143709999999999</c:v>
                </c:pt>
                <c:pt idx="8665">
                  <c:v>1.0167170000000001</c:v>
                </c:pt>
                <c:pt idx="8666">
                  <c:v>1.018508</c:v>
                </c:pt>
                <c:pt idx="8667">
                  <c:v>1.0185709999999999</c:v>
                </c:pt>
                <c:pt idx="8668">
                  <c:v>1.016283</c:v>
                </c:pt>
                <c:pt idx="8669">
                  <c:v>1.0119370000000001</c:v>
                </c:pt>
                <c:pt idx="8670">
                  <c:v>1.006146</c:v>
                </c:pt>
                <c:pt idx="8671">
                  <c:v>0.99925699999999995</c:v>
                </c:pt>
                <c:pt idx="8672">
                  <c:v>0.99160599999999999</c:v>
                </c:pt>
                <c:pt idx="8673">
                  <c:v>0.98400399999999999</c:v>
                </c:pt>
                <c:pt idx="8674">
                  <c:v>0.97755700000000001</c:v>
                </c:pt>
                <c:pt idx="8675">
                  <c:v>0.97270800000000002</c:v>
                </c:pt>
                <c:pt idx="8676">
                  <c:v>0.96926000000000001</c:v>
                </c:pt>
                <c:pt idx="8677">
                  <c:v>0.967499</c:v>
                </c:pt>
                <c:pt idx="8678">
                  <c:v>0.96778299999999995</c:v>
                </c:pt>
                <c:pt idx="8679">
                  <c:v>0.96939699999999995</c:v>
                </c:pt>
                <c:pt idx="8680">
                  <c:v>0.97138199999999997</c:v>
                </c:pt>
                <c:pt idx="8681">
                  <c:v>0.97326999999999997</c:v>
                </c:pt>
                <c:pt idx="8682">
                  <c:v>0.97489800000000004</c:v>
                </c:pt>
                <c:pt idx="8683">
                  <c:v>0.97688399999999997</c:v>
                </c:pt>
                <c:pt idx="8684">
                  <c:v>0.97972700000000001</c:v>
                </c:pt>
                <c:pt idx="8685">
                  <c:v>0.982151</c:v>
                </c:pt>
                <c:pt idx="8686">
                  <c:v>0.98241900000000004</c:v>
                </c:pt>
                <c:pt idx="8687">
                  <c:v>0.98041400000000001</c:v>
                </c:pt>
                <c:pt idx="8688">
                  <c:v>0.976607</c:v>
                </c:pt>
                <c:pt idx="8689">
                  <c:v>0.97126000000000001</c:v>
                </c:pt>
                <c:pt idx="8690">
                  <c:v>0.96586099999999997</c:v>
                </c:pt>
                <c:pt idx="8691">
                  <c:v>0.96243500000000004</c:v>
                </c:pt>
                <c:pt idx="8692">
                  <c:v>0.96167899999999995</c:v>
                </c:pt>
                <c:pt idx="8693">
                  <c:v>0.96355500000000005</c:v>
                </c:pt>
                <c:pt idx="8694">
                  <c:v>0.96814800000000001</c:v>
                </c:pt>
                <c:pt idx="8695">
                  <c:v>0.97496799999999995</c:v>
                </c:pt>
                <c:pt idx="8696">
                  <c:v>0.98272899999999996</c:v>
                </c:pt>
                <c:pt idx="8697">
                  <c:v>0.99028799999999995</c:v>
                </c:pt>
                <c:pt idx="8698">
                  <c:v>0.99739199999999995</c:v>
                </c:pt>
                <c:pt idx="8699">
                  <c:v>1.003889</c:v>
                </c:pt>
                <c:pt idx="8700">
                  <c:v>1.008785</c:v>
                </c:pt>
                <c:pt idx="8701">
                  <c:v>1.011415</c:v>
                </c:pt>
                <c:pt idx="8702">
                  <c:v>1.0124169999999999</c:v>
                </c:pt>
                <c:pt idx="8703">
                  <c:v>1.0125280000000001</c:v>
                </c:pt>
                <c:pt idx="8704">
                  <c:v>1.011536</c:v>
                </c:pt>
                <c:pt idx="8705">
                  <c:v>1.0090460000000001</c:v>
                </c:pt>
                <c:pt idx="8706">
                  <c:v>1.00549</c:v>
                </c:pt>
                <c:pt idx="8707">
                  <c:v>1.001649</c:v>
                </c:pt>
                <c:pt idx="8708">
                  <c:v>0.99770999999999999</c:v>
                </c:pt>
                <c:pt idx="8709">
                  <c:v>0.99355400000000005</c:v>
                </c:pt>
                <c:pt idx="8710">
                  <c:v>0.98948100000000005</c:v>
                </c:pt>
                <c:pt idx="8711">
                  <c:v>0.98606000000000005</c:v>
                </c:pt>
                <c:pt idx="8712">
                  <c:v>0.98368800000000001</c:v>
                </c:pt>
                <c:pt idx="8713">
                  <c:v>0.98239900000000002</c:v>
                </c:pt>
                <c:pt idx="8714">
                  <c:v>0.98158699999999999</c:v>
                </c:pt>
                <c:pt idx="8715">
                  <c:v>0.98019400000000001</c:v>
                </c:pt>
                <c:pt idx="8716">
                  <c:v>0.97735799999999995</c:v>
                </c:pt>
                <c:pt idx="8717">
                  <c:v>0.97259899999999999</c:v>
                </c:pt>
                <c:pt idx="8718">
                  <c:v>0.96604199999999996</c:v>
                </c:pt>
                <c:pt idx="8719">
                  <c:v>0.95905799999999997</c:v>
                </c:pt>
                <c:pt idx="8720">
                  <c:v>0.95363600000000004</c:v>
                </c:pt>
                <c:pt idx="8721">
                  <c:v>0.95059199999999999</c:v>
                </c:pt>
                <c:pt idx="8722">
                  <c:v>0.94967900000000005</c:v>
                </c:pt>
                <c:pt idx="8723">
                  <c:v>0.95079899999999995</c:v>
                </c:pt>
                <c:pt idx="8724">
                  <c:v>0.953843</c:v>
                </c:pt>
                <c:pt idx="8725">
                  <c:v>0.95813899999999996</c:v>
                </c:pt>
                <c:pt idx="8726">
                  <c:v>0.96271499999999999</c:v>
                </c:pt>
                <c:pt idx="8727">
                  <c:v>0.96674199999999999</c:v>
                </c:pt>
                <c:pt idx="8728">
                  <c:v>0.96948900000000005</c:v>
                </c:pt>
                <c:pt idx="8729">
                  <c:v>0.97078900000000001</c:v>
                </c:pt>
                <c:pt idx="8730">
                  <c:v>0.97098099999999998</c:v>
                </c:pt>
                <c:pt idx="8731">
                  <c:v>0.96990100000000001</c:v>
                </c:pt>
                <c:pt idx="8732">
                  <c:v>0.96740800000000005</c:v>
                </c:pt>
                <c:pt idx="8733">
                  <c:v>0.96442099999999997</c:v>
                </c:pt>
                <c:pt idx="8734">
                  <c:v>0.96213899999999997</c:v>
                </c:pt>
                <c:pt idx="8735">
                  <c:v>0.96128199999999997</c:v>
                </c:pt>
                <c:pt idx="8736">
                  <c:v>0.96251799999999998</c:v>
                </c:pt>
                <c:pt idx="8737">
                  <c:v>0.96618599999999999</c:v>
                </c:pt>
                <c:pt idx="8738">
                  <c:v>0.97159700000000004</c:v>
                </c:pt>
                <c:pt idx="8739">
                  <c:v>0.97786899999999999</c:v>
                </c:pt>
                <c:pt idx="8740">
                  <c:v>0.98483200000000004</c:v>
                </c:pt>
                <c:pt idx="8741">
                  <c:v>0.99224199999999996</c:v>
                </c:pt>
                <c:pt idx="8742">
                  <c:v>0.99890800000000002</c:v>
                </c:pt>
                <c:pt idx="8743">
                  <c:v>1.0032289999999999</c:v>
                </c:pt>
                <c:pt idx="8744">
                  <c:v>1.0044120000000001</c:v>
                </c:pt>
                <c:pt idx="8745">
                  <c:v>1.0029459999999999</c:v>
                </c:pt>
                <c:pt idx="8746">
                  <c:v>1.0001709999999999</c:v>
                </c:pt>
                <c:pt idx="8747">
                  <c:v>0.99721800000000005</c:v>
                </c:pt>
                <c:pt idx="8748">
                  <c:v>0.994529</c:v>
                </c:pt>
                <c:pt idx="8749">
                  <c:v>0.99235700000000004</c:v>
                </c:pt>
                <c:pt idx="8750">
                  <c:v>0.99068699999999998</c:v>
                </c:pt>
                <c:pt idx="8751">
                  <c:v>0.98886399999999997</c:v>
                </c:pt>
                <c:pt idx="8752">
                  <c:v>0.98620300000000005</c:v>
                </c:pt>
                <c:pt idx="8753">
                  <c:v>0.98311300000000001</c:v>
                </c:pt>
                <c:pt idx="8754">
                  <c:v>0.98099599999999998</c:v>
                </c:pt>
                <c:pt idx="8755">
                  <c:v>0.98069899999999999</c:v>
                </c:pt>
                <c:pt idx="8756">
                  <c:v>0.98159200000000002</c:v>
                </c:pt>
                <c:pt idx="8757">
                  <c:v>0.98213499999999998</c:v>
                </c:pt>
                <c:pt idx="8758">
                  <c:v>0.98100799999999999</c:v>
                </c:pt>
                <c:pt idx="8759">
                  <c:v>0.97798200000000002</c:v>
                </c:pt>
                <c:pt idx="8760">
                  <c:v>0.97398300000000004</c:v>
                </c:pt>
                <c:pt idx="8761">
                  <c:v>0.97028499999999995</c:v>
                </c:pt>
                <c:pt idx="8762">
                  <c:v>0.96770699999999998</c:v>
                </c:pt>
                <c:pt idx="8763">
                  <c:v>0.966395</c:v>
                </c:pt>
                <c:pt idx="8764">
                  <c:v>0.96624100000000002</c:v>
                </c:pt>
                <c:pt idx="8765">
                  <c:v>0.96718800000000005</c:v>
                </c:pt>
                <c:pt idx="8766">
                  <c:v>0.969032</c:v>
                </c:pt>
                <c:pt idx="8767">
                  <c:v>0.97134399999999999</c:v>
                </c:pt>
                <c:pt idx="8768">
                  <c:v>0.97356600000000004</c:v>
                </c:pt>
                <c:pt idx="8769">
                  <c:v>0.97583399999999998</c:v>
                </c:pt>
                <c:pt idx="8770">
                  <c:v>0.97939799999999999</c:v>
                </c:pt>
                <c:pt idx="8771">
                  <c:v>0.98509999999999998</c:v>
                </c:pt>
                <c:pt idx="8772">
                  <c:v>0.99214199999999997</c:v>
                </c:pt>
                <c:pt idx="8773">
                  <c:v>0.99908399999999997</c:v>
                </c:pt>
                <c:pt idx="8774">
                  <c:v>1.005344</c:v>
                </c:pt>
                <c:pt idx="8775">
                  <c:v>1.010826</c:v>
                </c:pt>
                <c:pt idx="8776">
                  <c:v>1.015137</c:v>
                </c:pt>
                <c:pt idx="8777">
                  <c:v>1.017679</c:v>
                </c:pt>
                <c:pt idx="8778">
                  <c:v>1.0181500000000001</c:v>
                </c:pt>
                <c:pt idx="8779">
                  <c:v>1.0174890000000001</c:v>
                </c:pt>
                <c:pt idx="8780">
                  <c:v>1.0169269999999999</c:v>
                </c:pt>
                <c:pt idx="8781">
                  <c:v>1.01637</c:v>
                </c:pt>
                <c:pt idx="8782">
                  <c:v>1.015307</c:v>
                </c:pt>
                <c:pt idx="8783">
                  <c:v>1.0137700000000001</c:v>
                </c:pt>
                <c:pt idx="8784">
                  <c:v>1.012146</c:v>
                </c:pt>
                <c:pt idx="8785">
                  <c:v>1.0112380000000001</c:v>
                </c:pt>
                <c:pt idx="8786">
                  <c:v>1.011628</c:v>
                </c:pt>
                <c:pt idx="8787">
                  <c:v>1.012734</c:v>
                </c:pt>
                <c:pt idx="8788">
                  <c:v>1.0138819999999999</c:v>
                </c:pt>
                <c:pt idx="8789">
                  <c:v>1.0153099999999999</c:v>
                </c:pt>
                <c:pt idx="8790">
                  <c:v>1.0176639999999999</c:v>
                </c:pt>
                <c:pt idx="8791">
                  <c:v>1.0212300000000001</c:v>
                </c:pt>
                <c:pt idx="8792">
                  <c:v>1.02502</c:v>
                </c:pt>
                <c:pt idx="8793">
                  <c:v>1.0272209999999999</c:v>
                </c:pt>
                <c:pt idx="8794">
                  <c:v>1.026899</c:v>
                </c:pt>
                <c:pt idx="8795">
                  <c:v>1.0244200000000001</c:v>
                </c:pt>
                <c:pt idx="8796">
                  <c:v>1.0201210000000001</c:v>
                </c:pt>
                <c:pt idx="8797">
                  <c:v>1.013922</c:v>
                </c:pt>
                <c:pt idx="8798">
                  <c:v>1.006346</c:v>
                </c:pt>
                <c:pt idx="8799">
                  <c:v>0.99837299999999995</c:v>
                </c:pt>
                <c:pt idx="8800">
                  <c:v>0.99071600000000004</c:v>
                </c:pt>
                <c:pt idx="8801">
                  <c:v>0.98401099999999997</c:v>
                </c:pt>
                <c:pt idx="8802">
                  <c:v>0.978931</c:v>
                </c:pt>
                <c:pt idx="8803">
                  <c:v>0.97588399999999997</c:v>
                </c:pt>
                <c:pt idx="8804">
                  <c:v>0.97506999999999999</c:v>
                </c:pt>
                <c:pt idx="8805">
                  <c:v>0.97700100000000001</c:v>
                </c:pt>
                <c:pt idx="8806">
                  <c:v>0.98178200000000004</c:v>
                </c:pt>
                <c:pt idx="8807">
                  <c:v>0.98789099999999996</c:v>
                </c:pt>
                <c:pt idx="8808">
                  <c:v>0.99386300000000005</c:v>
                </c:pt>
                <c:pt idx="8809">
                  <c:v>0.99981799999999998</c:v>
                </c:pt>
                <c:pt idx="8810">
                  <c:v>1.0057430000000001</c:v>
                </c:pt>
                <c:pt idx="8811">
                  <c:v>1.0104420000000001</c:v>
                </c:pt>
                <c:pt idx="8812">
                  <c:v>1.012553</c:v>
                </c:pt>
                <c:pt idx="8813">
                  <c:v>1.0115259999999999</c:v>
                </c:pt>
                <c:pt idx="8814">
                  <c:v>1.008013</c:v>
                </c:pt>
                <c:pt idx="8815">
                  <c:v>1.0033350000000001</c:v>
                </c:pt>
                <c:pt idx="8816">
                  <c:v>0.99846299999999999</c:v>
                </c:pt>
                <c:pt idx="8817">
                  <c:v>0.99395900000000004</c:v>
                </c:pt>
                <c:pt idx="8818">
                  <c:v>0.99040300000000003</c:v>
                </c:pt>
                <c:pt idx="8819">
                  <c:v>0.98845700000000003</c:v>
                </c:pt>
                <c:pt idx="8820">
                  <c:v>0.98853400000000002</c:v>
                </c:pt>
                <c:pt idx="8821">
                  <c:v>0.99040399999999995</c:v>
                </c:pt>
                <c:pt idx="8822">
                  <c:v>0.99385699999999999</c:v>
                </c:pt>
                <c:pt idx="8823">
                  <c:v>0.99906700000000004</c:v>
                </c:pt>
                <c:pt idx="8824">
                  <c:v>1.0056700000000001</c:v>
                </c:pt>
                <c:pt idx="8825">
                  <c:v>1.012894</c:v>
                </c:pt>
                <c:pt idx="8826">
                  <c:v>1.0205109999999999</c:v>
                </c:pt>
                <c:pt idx="8827">
                  <c:v>1.0286630000000001</c:v>
                </c:pt>
                <c:pt idx="8828">
                  <c:v>1.0370600000000001</c:v>
                </c:pt>
                <c:pt idx="8829">
                  <c:v>1.044308</c:v>
                </c:pt>
                <c:pt idx="8830">
                  <c:v>1.048662</c:v>
                </c:pt>
                <c:pt idx="8831">
                  <c:v>1.0497399999999999</c:v>
                </c:pt>
                <c:pt idx="8832">
                  <c:v>1.0479350000000001</c:v>
                </c:pt>
                <c:pt idx="8833">
                  <c:v>1.043339</c:v>
                </c:pt>
                <c:pt idx="8834">
                  <c:v>1.036516</c:v>
                </c:pt>
                <c:pt idx="8835">
                  <c:v>1.0285949999999999</c:v>
                </c:pt>
                <c:pt idx="8836">
                  <c:v>1.0206550000000001</c:v>
                </c:pt>
                <c:pt idx="8837">
                  <c:v>1.013215</c:v>
                </c:pt>
                <c:pt idx="8838">
                  <c:v>1.0058929999999999</c:v>
                </c:pt>
                <c:pt idx="8839">
                  <c:v>0.99826800000000004</c:v>
                </c:pt>
                <c:pt idx="8840">
                  <c:v>0.99078500000000003</c:v>
                </c:pt>
                <c:pt idx="8841">
                  <c:v>0.98467400000000005</c:v>
                </c:pt>
                <c:pt idx="8842">
                  <c:v>0.98128499999999996</c:v>
                </c:pt>
                <c:pt idx="8843">
                  <c:v>0.98087000000000002</c:v>
                </c:pt>
                <c:pt idx="8844">
                  <c:v>0.98216499999999995</c:v>
                </c:pt>
                <c:pt idx="8845">
                  <c:v>0.98368699999999998</c:v>
                </c:pt>
                <c:pt idx="8846">
                  <c:v>0.98526899999999995</c:v>
                </c:pt>
                <c:pt idx="8847">
                  <c:v>0.98786600000000002</c:v>
                </c:pt>
                <c:pt idx="8848">
                  <c:v>0.99170499999999995</c:v>
                </c:pt>
                <c:pt idx="8849">
                  <c:v>0.99557499999999999</c:v>
                </c:pt>
                <c:pt idx="8850">
                  <c:v>0.99845600000000001</c:v>
                </c:pt>
                <c:pt idx="8851">
                  <c:v>1.0004329999999999</c:v>
                </c:pt>
                <c:pt idx="8852">
                  <c:v>1.0015849999999999</c:v>
                </c:pt>
                <c:pt idx="8853">
                  <c:v>1.001676</c:v>
                </c:pt>
                <c:pt idx="8854">
                  <c:v>1.0005550000000001</c:v>
                </c:pt>
                <c:pt idx="8855">
                  <c:v>0.99806600000000001</c:v>
                </c:pt>
                <c:pt idx="8856">
                  <c:v>0.99448899999999996</c:v>
                </c:pt>
                <c:pt idx="8857">
                  <c:v>0.99065700000000001</c:v>
                </c:pt>
                <c:pt idx="8858">
                  <c:v>0.98746999999999996</c:v>
                </c:pt>
                <c:pt idx="8859">
                  <c:v>0.98584099999999997</c:v>
                </c:pt>
                <c:pt idx="8860">
                  <c:v>0.98659600000000003</c:v>
                </c:pt>
                <c:pt idx="8861">
                  <c:v>0.99005799999999999</c:v>
                </c:pt>
                <c:pt idx="8862">
                  <c:v>0.99590000000000001</c:v>
                </c:pt>
                <c:pt idx="8863">
                  <c:v>1.003441</c:v>
                </c:pt>
                <c:pt idx="8864">
                  <c:v>1.0116400000000001</c:v>
                </c:pt>
                <c:pt idx="8865">
                  <c:v>1.019217</c:v>
                </c:pt>
                <c:pt idx="8866">
                  <c:v>1.02549</c:v>
                </c:pt>
                <c:pt idx="8867">
                  <c:v>1.030551</c:v>
                </c:pt>
                <c:pt idx="8868">
                  <c:v>1.034683</c:v>
                </c:pt>
                <c:pt idx="8869">
                  <c:v>1.038025</c:v>
                </c:pt>
                <c:pt idx="8870">
                  <c:v>1.04043</c:v>
                </c:pt>
                <c:pt idx="8871">
                  <c:v>1.0412680000000001</c:v>
                </c:pt>
                <c:pt idx="8872">
                  <c:v>1.0394159999999999</c:v>
                </c:pt>
                <c:pt idx="8873">
                  <c:v>1.034046</c:v>
                </c:pt>
                <c:pt idx="8874">
                  <c:v>1.0256940000000001</c:v>
                </c:pt>
                <c:pt idx="8875">
                  <c:v>1.015868</c:v>
                </c:pt>
                <c:pt idx="8876">
                  <c:v>1.006124</c:v>
                </c:pt>
                <c:pt idx="8877">
                  <c:v>0.99776100000000001</c:v>
                </c:pt>
                <c:pt idx="8878">
                  <c:v>0.99118200000000001</c:v>
                </c:pt>
                <c:pt idx="8879">
                  <c:v>0.98608099999999999</c:v>
                </c:pt>
                <c:pt idx="8880">
                  <c:v>0.98238400000000003</c:v>
                </c:pt>
                <c:pt idx="8881">
                  <c:v>0.98016300000000001</c:v>
                </c:pt>
                <c:pt idx="8882">
                  <c:v>0.97929699999999997</c:v>
                </c:pt>
                <c:pt idx="8883">
                  <c:v>0.97953900000000005</c:v>
                </c:pt>
                <c:pt idx="8884">
                  <c:v>0.980599</c:v>
                </c:pt>
                <c:pt idx="8885">
                  <c:v>0.98220799999999997</c:v>
                </c:pt>
                <c:pt idx="8886">
                  <c:v>0.98397000000000001</c:v>
                </c:pt>
                <c:pt idx="8887">
                  <c:v>0.98575500000000005</c:v>
                </c:pt>
                <c:pt idx="8888">
                  <c:v>0.98781399999999997</c:v>
                </c:pt>
                <c:pt idx="8889">
                  <c:v>0.98950800000000005</c:v>
                </c:pt>
                <c:pt idx="8890">
                  <c:v>0.98949299999999996</c:v>
                </c:pt>
                <c:pt idx="8891">
                  <c:v>0.98736900000000005</c:v>
                </c:pt>
                <c:pt idx="8892">
                  <c:v>0.98400900000000002</c:v>
                </c:pt>
                <c:pt idx="8893">
                  <c:v>0.98062300000000002</c:v>
                </c:pt>
                <c:pt idx="8894">
                  <c:v>0.97782999999999998</c:v>
                </c:pt>
                <c:pt idx="8895">
                  <c:v>0.97530099999999997</c:v>
                </c:pt>
                <c:pt idx="8896">
                  <c:v>0.97191300000000003</c:v>
                </c:pt>
                <c:pt idx="8897">
                  <c:v>0.96740400000000004</c:v>
                </c:pt>
                <c:pt idx="8898">
                  <c:v>0.96352300000000002</c:v>
                </c:pt>
                <c:pt idx="8899">
                  <c:v>0.96245199999999997</c:v>
                </c:pt>
                <c:pt idx="8900">
                  <c:v>0.96480200000000005</c:v>
                </c:pt>
                <c:pt idx="8901">
                  <c:v>0.96946600000000005</c:v>
                </c:pt>
                <c:pt idx="8902">
                  <c:v>0.97487199999999996</c:v>
                </c:pt>
                <c:pt idx="8903">
                  <c:v>0.98015200000000002</c:v>
                </c:pt>
                <c:pt idx="8904">
                  <c:v>0.98555899999999996</c:v>
                </c:pt>
                <c:pt idx="8905">
                  <c:v>0.99163999999999997</c:v>
                </c:pt>
                <c:pt idx="8906">
                  <c:v>0.99816400000000005</c:v>
                </c:pt>
                <c:pt idx="8907">
                  <c:v>1.004372</c:v>
                </c:pt>
                <c:pt idx="8908">
                  <c:v>1.0097370000000001</c:v>
                </c:pt>
                <c:pt idx="8909">
                  <c:v>1.014132</c:v>
                </c:pt>
                <c:pt idx="8910">
                  <c:v>1.017223</c:v>
                </c:pt>
                <c:pt idx="8911">
                  <c:v>1.018219</c:v>
                </c:pt>
                <c:pt idx="8912">
                  <c:v>1.017007</c:v>
                </c:pt>
                <c:pt idx="8913">
                  <c:v>1.014499</c:v>
                </c:pt>
                <c:pt idx="8914">
                  <c:v>1.0113300000000001</c:v>
                </c:pt>
                <c:pt idx="8915">
                  <c:v>1.007722</c:v>
                </c:pt>
                <c:pt idx="8916">
                  <c:v>1.0041850000000001</c:v>
                </c:pt>
                <c:pt idx="8917">
                  <c:v>1.0006870000000001</c:v>
                </c:pt>
                <c:pt idx="8918">
                  <c:v>0.99643400000000004</c:v>
                </c:pt>
                <c:pt idx="8919">
                  <c:v>0.99093600000000004</c:v>
                </c:pt>
                <c:pt idx="8920">
                  <c:v>0.98449799999999998</c:v>
                </c:pt>
                <c:pt idx="8921">
                  <c:v>0.97815099999999999</c:v>
                </c:pt>
                <c:pt idx="8922">
                  <c:v>0.97267300000000001</c:v>
                </c:pt>
                <c:pt idx="8923">
                  <c:v>0.96826100000000004</c:v>
                </c:pt>
                <c:pt idx="8924">
                  <c:v>0.96496999999999999</c:v>
                </c:pt>
                <c:pt idx="8925">
                  <c:v>0.96253200000000005</c:v>
                </c:pt>
                <c:pt idx="8926">
                  <c:v>0.96078200000000002</c:v>
                </c:pt>
                <c:pt idx="8927">
                  <c:v>0.96003099999999997</c:v>
                </c:pt>
                <c:pt idx="8928">
                  <c:v>0.96052700000000002</c:v>
                </c:pt>
                <c:pt idx="8929">
                  <c:v>0.96231299999999997</c:v>
                </c:pt>
                <c:pt idx="8930">
                  <c:v>0.96534399999999998</c:v>
                </c:pt>
                <c:pt idx="8931">
                  <c:v>0.96928300000000001</c:v>
                </c:pt>
                <c:pt idx="8932">
                  <c:v>0.97340000000000004</c:v>
                </c:pt>
                <c:pt idx="8933">
                  <c:v>0.97682599999999997</c:v>
                </c:pt>
                <c:pt idx="8934">
                  <c:v>0.97891899999999998</c:v>
                </c:pt>
                <c:pt idx="8935">
                  <c:v>0.97943100000000005</c:v>
                </c:pt>
                <c:pt idx="8936">
                  <c:v>0.97861299999999996</c:v>
                </c:pt>
                <c:pt idx="8937">
                  <c:v>0.97714699999999999</c:v>
                </c:pt>
                <c:pt idx="8938">
                  <c:v>0.97573799999999999</c:v>
                </c:pt>
                <c:pt idx="8939">
                  <c:v>0.97476600000000002</c:v>
                </c:pt>
                <c:pt idx="8940">
                  <c:v>0.97409100000000004</c:v>
                </c:pt>
                <c:pt idx="8941">
                  <c:v>0.97362700000000002</c:v>
                </c:pt>
                <c:pt idx="8942">
                  <c:v>0.97385100000000002</c:v>
                </c:pt>
                <c:pt idx="8943">
                  <c:v>0.97507999999999995</c:v>
                </c:pt>
                <c:pt idx="8944">
                  <c:v>0.97740000000000005</c:v>
                </c:pt>
                <c:pt idx="8945">
                  <c:v>0.98133000000000004</c:v>
                </c:pt>
                <c:pt idx="8946">
                  <c:v>0.98711000000000004</c:v>
                </c:pt>
                <c:pt idx="8947">
                  <c:v>0.993869</c:v>
                </c:pt>
                <c:pt idx="8948">
                  <c:v>1.000559</c:v>
                </c:pt>
                <c:pt idx="8949">
                  <c:v>1.006626</c:v>
                </c:pt>
                <c:pt idx="8950">
                  <c:v>1.011449</c:v>
                </c:pt>
                <c:pt idx="8951">
                  <c:v>1.014526</c:v>
                </c:pt>
                <c:pt idx="8952">
                  <c:v>1.0161500000000001</c:v>
                </c:pt>
                <c:pt idx="8953">
                  <c:v>1.016761</c:v>
                </c:pt>
                <c:pt idx="8954">
                  <c:v>1.016243</c:v>
                </c:pt>
                <c:pt idx="8955">
                  <c:v>1.0145519999999999</c:v>
                </c:pt>
                <c:pt idx="8956">
                  <c:v>1.0118609999999999</c:v>
                </c:pt>
                <c:pt idx="8957">
                  <c:v>1.0080769999999999</c:v>
                </c:pt>
                <c:pt idx="8958">
                  <c:v>1.003241</c:v>
                </c:pt>
                <c:pt idx="8959">
                  <c:v>0.99803900000000001</c:v>
                </c:pt>
                <c:pt idx="8960">
                  <c:v>0.99365999999999999</c:v>
                </c:pt>
                <c:pt idx="8961">
                  <c:v>0.99113200000000001</c:v>
                </c:pt>
                <c:pt idx="8962">
                  <c:v>0.99022699999999997</c:v>
                </c:pt>
                <c:pt idx="8963">
                  <c:v>0.98987199999999997</c:v>
                </c:pt>
                <c:pt idx="8964">
                  <c:v>0.989703</c:v>
                </c:pt>
                <c:pt idx="8965">
                  <c:v>0.98992500000000005</c:v>
                </c:pt>
                <c:pt idx="8966">
                  <c:v>0.99053199999999997</c:v>
                </c:pt>
                <c:pt idx="8967">
                  <c:v>0.99124999999999996</c:v>
                </c:pt>
                <c:pt idx="8968">
                  <c:v>0.99181900000000001</c:v>
                </c:pt>
                <c:pt idx="8969">
                  <c:v>0.992259</c:v>
                </c:pt>
                <c:pt idx="8970">
                  <c:v>0.992761</c:v>
                </c:pt>
                <c:pt idx="8971">
                  <c:v>0.99366699999999997</c:v>
                </c:pt>
                <c:pt idx="8972">
                  <c:v>0.99503600000000003</c:v>
                </c:pt>
                <c:pt idx="8973">
                  <c:v>0.99590199999999995</c:v>
                </c:pt>
                <c:pt idx="8974">
                  <c:v>0.99486200000000002</c:v>
                </c:pt>
                <c:pt idx="8975">
                  <c:v>0.99147099999999999</c:v>
                </c:pt>
                <c:pt idx="8976">
                  <c:v>0.98678299999999997</c:v>
                </c:pt>
                <c:pt idx="8977">
                  <c:v>0.98236100000000004</c:v>
                </c:pt>
                <c:pt idx="8978">
                  <c:v>0.97917799999999999</c:v>
                </c:pt>
                <c:pt idx="8979">
                  <c:v>0.97760599999999998</c:v>
                </c:pt>
                <c:pt idx="8980">
                  <c:v>0.97794800000000004</c:v>
                </c:pt>
                <c:pt idx="8981">
                  <c:v>0.98031299999999999</c:v>
                </c:pt>
                <c:pt idx="8982">
                  <c:v>0.98410900000000001</c:v>
                </c:pt>
                <c:pt idx="8983">
                  <c:v>0.98863400000000001</c:v>
                </c:pt>
                <c:pt idx="8984">
                  <c:v>0.99386699999999994</c:v>
                </c:pt>
                <c:pt idx="8985">
                  <c:v>1.000364</c:v>
                </c:pt>
                <c:pt idx="8986">
                  <c:v>1.0081910000000001</c:v>
                </c:pt>
                <c:pt idx="8987">
                  <c:v>1.0161709999999999</c:v>
                </c:pt>
                <c:pt idx="8988">
                  <c:v>1.02291</c:v>
                </c:pt>
                <c:pt idx="8989">
                  <c:v>1.027712</c:v>
                </c:pt>
                <c:pt idx="8990">
                  <c:v>1.030295</c:v>
                </c:pt>
                <c:pt idx="8991">
                  <c:v>1.0308580000000001</c:v>
                </c:pt>
                <c:pt idx="8992">
                  <c:v>1.030454</c:v>
                </c:pt>
                <c:pt idx="8993">
                  <c:v>1.030354</c:v>
                </c:pt>
                <c:pt idx="8994">
                  <c:v>1.030899</c:v>
                </c:pt>
                <c:pt idx="8995">
                  <c:v>1.031298</c:v>
                </c:pt>
                <c:pt idx="8996">
                  <c:v>1.0307299999999999</c:v>
                </c:pt>
                <c:pt idx="8997">
                  <c:v>1.028905</c:v>
                </c:pt>
                <c:pt idx="8998">
                  <c:v>1.0260609999999999</c:v>
                </c:pt>
                <c:pt idx="8999">
                  <c:v>1.0232000000000001</c:v>
                </c:pt>
                <c:pt idx="9000">
                  <c:v>1.0210189999999999</c:v>
                </c:pt>
                <c:pt idx="9001">
                  <c:v>1.0191269999999999</c:v>
                </c:pt>
                <c:pt idx="9002">
                  <c:v>1.0172969999999999</c:v>
                </c:pt>
                <c:pt idx="9003">
                  <c:v>1.0162199999999999</c:v>
                </c:pt>
                <c:pt idx="9004">
                  <c:v>1.0162709999999999</c:v>
                </c:pt>
                <c:pt idx="9005">
                  <c:v>1.0168079999999999</c:v>
                </c:pt>
                <c:pt idx="9006">
                  <c:v>1.01718</c:v>
                </c:pt>
                <c:pt idx="9007">
                  <c:v>1.01688</c:v>
                </c:pt>
                <c:pt idx="9008">
                  <c:v>1.014872</c:v>
                </c:pt>
                <c:pt idx="9009">
                  <c:v>1.010472</c:v>
                </c:pt>
                <c:pt idx="9010">
                  <c:v>1.0047649999999999</c:v>
                </c:pt>
                <c:pt idx="9011">
                  <c:v>0.99967799999999996</c:v>
                </c:pt>
                <c:pt idx="9012">
                  <c:v>0.99586200000000002</c:v>
                </c:pt>
                <c:pt idx="9013">
                  <c:v>0.99258199999999996</c:v>
                </c:pt>
                <c:pt idx="9014">
                  <c:v>0.98910600000000004</c:v>
                </c:pt>
                <c:pt idx="9015">
                  <c:v>0.98594599999999999</c:v>
                </c:pt>
                <c:pt idx="9016">
                  <c:v>0.98454699999999995</c:v>
                </c:pt>
                <c:pt idx="9017">
                  <c:v>0.98535200000000001</c:v>
                </c:pt>
                <c:pt idx="9018">
                  <c:v>0.98757300000000003</c:v>
                </c:pt>
                <c:pt idx="9019">
                  <c:v>0.99068000000000001</c:v>
                </c:pt>
                <c:pt idx="9020">
                  <c:v>0.99440899999999999</c:v>
                </c:pt>
                <c:pt idx="9021">
                  <c:v>0.998166</c:v>
                </c:pt>
                <c:pt idx="9022">
                  <c:v>1.001641</c:v>
                </c:pt>
                <c:pt idx="9023">
                  <c:v>1.004912</c:v>
                </c:pt>
                <c:pt idx="9024">
                  <c:v>1.00762</c:v>
                </c:pt>
                <c:pt idx="9025">
                  <c:v>1.009279</c:v>
                </c:pt>
                <c:pt idx="9026">
                  <c:v>1.0101530000000001</c:v>
                </c:pt>
                <c:pt idx="9027">
                  <c:v>1.0109539999999999</c:v>
                </c:pt>
                <c:pt idx="9028">
                  <c:v>1.0116560000000001</c:v>
                </c:pt>
                <c:pt idx="9029">
                  <c:v>1.0117849999999999</c:v>
                </c:pt>
                <c:pt idx="9030">
                  <c:v>1.0115749999999999</c:v>
                </c:pt>
                <c:pt idx="9031">
                  <c:v>1.011841</c:v>
                </c:pt>
                <c:pt idx="9032">
                  <c:v>1.0135959999999999</c:v>
                </c:pt>
                <c:pt idx="9033">
                  <c:v>1.017792</c:v>
                </c:pt>
                <c:pt idx="9034">
                  <c:v>1.0245679999999999</c:v>
                </c:pt>
                <c:pt idx="9035">
                  <c:v>1.0327820000000001</c:v>
                </c:pt>
                <c:pt idx="9036">
                  <c:v>1.04068</c:v>
                </c:pt>
                <c:pt idx="9037">
                  <c:v>1.0468789999999999</c:v>
                </c:pt>
                <c:pt idx="9038">
                  <c:v>1.05071</c:v>
                </c:pt>
                <c:pt idx="9039">
                  <c:v>1.052036</c:v>
                </c:pt>
                <c:pt idx="9040">
                  <c:v>1.051123</c:v>
                </c:pt>
                <c:pt idx="9041">
                  <c:v>1.048619</c:v>
                </c:pt>
                <c:pt idx="9042">
                  <c:v>1.04501</c:v>
                </c:pt>
                <c:pt idx="9043">
                  <c:v>1.0400450000000001</c:v>
                </c:pt>
                <c:pt idx="9044">
                  <c:v>1.0330269999999999</c:v>
                </c:pt>
                <c:pt idx="9045">
                  <c:v>1.023987</c:v>
                </c:pt>
                <c:pt idx="9046">
                  <c:v>1.0142009999999999</c:v>
                </c:pt>
                <c:pt idx="9047">
                  <c:v>1.0051760000000001</c:v>
                </c:pt>
                <c:pt idx="9048">
                  <c:v>0.99772899999999998</c:v>
                </c:pt>
                <c:pt idx="9049">
                  <c:v>0.99198600000000003</c:v>
                </c:pt>
                <c:pt idx="9050">
                  <c:v>0.98805500000000002</c:v>
                </c:pt>
                <c:pt idx="9051">
                  <c:v>0.98620699999999994</c:v>
                </c:pt>
                <c:pt idx="9052">
                  <c:v>0.98613300000000004</c:v>
                </c:pt>
                <c:pt idx="9053">
                  <c:v>0.98706300000000002</c:v>
                </c:pt>
                <c:pt idx="9054">
                  <c:v>0.98880599999999996</c:v>
                </c:pt>
                <c:pt idx="9055">
                  <c:v>0.99186200000000002</c:v>
                </c:pt>
                <c:pt idx="9056">
                  <c:v>0.99637299999999995</c:v>
                </c:pt>
                <c:pt idx="9057">
                  <c:v>1.001417</c:v>
                </c:pt>
                <c:pt idx="9058">
                  <c:v>1.005431</c:v>
                </c:pt>
                <c:pt idx="9059">
                  <c:v>1.0074730000000001</c:v>
                </c:pt>
                <c:pt idx="9060">
                  <c:v>1.0080549999999999</c:v>
                </c:pt>
                <c:pt idx="9061">
                  <c:v>1.008386</c:v>
                </c:pt>
                <c:pt idx="9062">
                  <c:v>1.008945</c:v>
                </c:pt>
                <c:pt idx="9063">
                  <c:v>1.0091190000000001</c:v>
                </c:pt>
                <c:pt idx="9064">
                  <c:v>1.00797</c:v>
                </c:pt>
                <c:pt idx="9065">
                  <c:v>1.005082</c:v>
                </c:pt>
                <c:pt idx="9066">
                  <c:v>1.000821</c:v>
                </c:pt>
                <c:pt idx="9067">
                  <c:v>0.99655400000000005</c:v>
                </c:pt>
                <c:pt idx="9068">
                  <c:v>0.99407500000000004</c:v>
                </c:pt>
                <c:pt idx="9069">
                  <c:v>0.99391300000000005</c:v>
                </c:pt>
                <c:pt idx="9070">
                  <c:v>0.99570199999999998</c:v>
                </c:pt>
                <c:pt idx="9071">
                  <c:v>0.99941000000000002</c:v>
                </c:pt>
                <c:pt idx="9072">
                  <c:v>1.004508</c:v>
                </c:pt>
                <c:pt idx="9073">
                  <c:v>1.01004</c:v>
                </c:pt>
                <c:pt idx="9074">
                  <c:v>1.0156670000000001</c:v>
                </c:pt>
                <c:pt idx="9075">
                  <c:v>1.0209710000000001</c:v>
                </c:pt>
                <c:pt idx="9076">
                  <c:v>1.025331</c:v>
                </c:pt>
                <c:pt idx="9077">
                  <c:v>1.0287120000000001</c:v>
                </c:pt>
                <c:pt idx="9078">
                  <c:v>1.0311570000000001</c:v>
                </c:pt>
                <c:pt idx="9079">
                  <c:v>1.0324409999999999</c:v>
                </c:pt>
                <c:pt idx="9080">
                  <c:v>1.0326150000000001</c:v>
                </c:pt>
                <c:pt idx="9081">
                  <c:v>1.03179</c:v>
                </c:pt>
                <c:pt idx="9082">
                  <c:v>1.029612</c:v>
                </c:pt>
                <c:pt idx="9083">
                  <c:v>1.0256510000000001</c:v>
                </c:pt>
                <c:pt idx="9084">
                  <c:v>1.019933</c:v>
                </c:pt>
                <c:pt idx="9085">
                  <c:v>1.0128330000000001</c:v>
                </c:pt>
                <c:pt idx="9086">
                  <c:v>1.004896</c:v>
                </c:pt>
                <c:pt idx="9087">
                  <c:v>0.99686600000000003</c:v>
                </c:pt>
                <c:pt idx="9088">
                  <c:v>0.98955599999999999</c:v>
                </c:pt>
                <c:pt idx="9089">
                  <c:v>0.98328800000000005</c:v>
                </c:pt>
                <c:pt idx="9090">
                  <c:v>0.97760599999999998</c:v>
                </c:pt>
                <c:pt idx="9091">
                  <c:v>0.97195100000000001</c:v>
                </c:pt>
                <c:pt idx="9092">
                  <c:v>0.96627700000000005</c:v>
                </c:pt>
                <c:pt idx="9093">
                  <c:v>0.96131599999999995</c:v>
                </c:pt>
                <c:pt idx="9094">
                  <c:v>0.95841200000000004</c:v>
                </c:pt>
                <c:pt idx="9095">
                  <c:v>0.95844700000000005</c:v>
                </c:pt>
                <c:pt idx="9096">
                  <c:v>0.96118599999999998</c:v>
                </c:pt>
                <c:pt idx="9097">
                  <c:v>0.96558999999999995</c:v>
                </c:pt>
                <c:pt idx="9098">
                  <c:v>0.97061699999999995</c:v>
                </c:pt>
                <c:pt idx="9099">
                  <c:v>0.97579199999999999</c:v>
                </c:pt>
                <c:pt idx="9100">
                  <c:v>0.98059300000000005</c:v>
                </c:pt>
                <c:pt idx="9101">
                  <c:v>0.98469200000000001</c:v>
                </c:pt>
                <c:pt idx="9102">
                  <c:v>0.98860800000000004</c:v>
                </c:pt>
                <c:pt idx="9103">
                  <c:v>0.99239599999999994</c:v>
                </c:pt>
                <c:pt idx="9104">
                  <c:v>0.99526700000000001</c:v>
                </c:pt>
                <c:pt idx="9105">
                  <c:v>0.99716800000000005</c:v>
                </c:pt>
                <c:pt idx="9106">
                  <c:v>0.99878999999999996</c:v>
                </c:pt>
                <c:pt idx="9107">
                  <c:v>0.99992700000000001</c:v>
                </c:pt>
                <c:pt idx="9108">
                  <c:v>0.99970899999999996</c:v>
                </c:pt>
                <c:pt idx="9109">
                  <c:v>0.998201</c:v>
                </c:pt>
                <c:pt idx="9110">
                  <c:v>0.99634100000000003</c:v>
                </c:pt>
                <c:pt idx="9111">
                  <c:v>0.99475100000000005</c:v>
                </c:pt>
                <c:pt idx="9112">
                  <c:v>0.99346199999999996</c:v>
                </c:pt>
                <c:pt idx="9113">
                  <c:v>0.99231199999999997</c:v>
                </c:pt>
                <c:pt idx="9114">
                  <c:v>0.99148099999999995</c:v>
                </c:pt>
                <c:pt idx="9115">
                  <c:v>0.991865</c:v>
                </c:pt>
                <c:pt idx="9116">
                  <c:v>0.99379200000000001</c:v>
                </c:pt>
                <c:pt idx="9117">
                  <c:v>0.995869</c:v>
                </c:pt>
                <c:pt idx="9118">
                  <c:v>0.99660300000000002</c:v>
                </c:pt>
                <c:pt idx="9119">
                  <c:v>0.99607299999999999</c:v>
                </c:pt>
                <c:pt idx="9120">
                  <c:v>0.99495400000000001</c:v>
                </c:pt>
                <c:pt idx="9121">
                  <c:v>0.99336899999999995</c:v>
                </c:pt>
                <c:pt idx="9122">
                  <c:v>0.99129</c:v>
                </c:pt>
                <c:pt idx="9123">
                  <c:v>0.98869700000000005</c:v>
                </c:pt>
                <c:pt idx="9124">
                  <c:v>0.98553299999999999</c:v>
                </c:pt>
                <c:pt idx="9125">
                  <c:v>0.98224100000000003</c:v>
                </c:pt>
                <c:pt idx="9126">
                  <c:v>0.97934900000000003</c:v>
                </c:pt>
                <c:pt idx="9127">
                  <c:v>0.97692800000000002</c:v>
                </c:pt>
                <c:pt idx="9128">
                  <c:v>0.97521599999999997</c:v>
                </c:pt>
                <c:pt idx="9129">
                  <c:v>0.97444399999999998</c:v>
                </c:pt>
                <c:pt idx="9130">
                  <c:v>0.97441800000000001</c:v>
                </c:pt>
                <c:pt idx="9131">
                  <c:v>0.97509800000000002</c:v>
                </c:pt>
                <c:pt idx="9132">
                  <c:v>0.97617600000000004</c:v>
                </c:pt>
                <c:pt idx="9133">
                  <c:v>0.97680900000000004</c:v>
                </c:pt>
                <c:pt idx="9134">
                  <c:v>0.97651299999999996</c:v>
                </c:pt>
                <c:pt idx="9135">
                  <c:v>0.97523199999999999</c:v>
                </c:pt>
                <c:pt idx="9136">
                  <c:v>0.97339200000000003</c:v>
                </c:pt>
                <c:pt idx="9137">
                  <c:v>0.97145499999999996</c:v>
                </c:pt>
                <c:pt idx="9138">
                  <c:v>0.96894499999999995</c:v>
                </c:pt>
                <c:pt idx="9139">
                  <c:v>0.96560500000000005</c:v>
                </c:pt>
                <c:pt idx="9140">
                  <c:v>0.96236900000000003</c:v>
                </c:pt>
                <c:pt idx="9141">
                  <c:v>0.95999199999999996</c:v>
                </c:pt>
                <c:pt idx="9142">
                  <c:v>0.95876300000000003</c:v>
                </c:pt>
                <c:pt idx="9143">
                  <c:v>0.95891400000000004</c:v>
                </c:pt>
                <c:pt idx="9144">
                  <c:v>0.96002399999999999</c:v>
                </c:pt>
                <c:pt idx="9145">
                  <c:v>0.96173500000000001</c:v>
                </c:pt>
                <c:pt idx="9146">
                  <c:v>0.96431</c:v>
                </c:pt>
                <c:pt idx="9147">
                  <c:v>0.96748800000000001</c:v>
                </c:pt>
                <c:pt idx="9148">
                  <c:v>0.970638</c:v>
                </c:pt>
                <c:pt idx="9149">
                  <c:v>0.97422200000000003</c:v>
                </c:pt>
                <c:pt idx="9150">
                  <c:v>0.97942200000000001</c:v>
                </c:pt>
                <c:pt idx="9151">
                  <c:v>0.98619999999999997</c:v>
                </c:pt>
                <c:pt idx="9152">
                  <c:v>0.99299599999999999</c:v>
                </c:pt>
                <c:pt idx="9153">
                  <c:v>0.99881299999999995</c:v>
                </c:pt>
                <c:pt idx="9154">
                  <c:v>1.0037579999999999</c:v>
                </c:pt>
                <c:pt idx="9155">
                  <c:v>1.007482</c:v>
                </c:pt>
                <c:pt idx="9156">
                  <c:v>1.009552</c:v>
                </c:pt>
                <c:pt idx="9157">
                  <c:v>1.0105980000000001</c:v>
                </c:pt>
                <c:pt idx="9158">
                  <c:v>1.011674</c:v>
                </c:pt>
                <c:pt idx="9159">
                  <c:v>1.013058</c:v>
                </c:pt>
                <c:pt idx="9160">
                  <c:v>1.014073</c:v>
                </c:pt>
                <c:pt idx="9161">
                  <c:v>1.014222</c:v>
                </c:pt>
                <c:pt idx="9162">
                  <c:v>1.0135639999999999</c:v>
                </c:pt>
                <c:pt idx="9163">
                  <c:v>1.011736</c:v>
                </c:pt>
                <c:pt idx="9164">
                  <c:v>1.00813</c:v>
                </c:pt>
                <c:pt idx="9165">
                  <c:v>1.003042</c:v>
                </c:pt>
                <c:pt idx="9166">
                  <c:v>0.99730700000000005</c:v>
                </c:pt>
                <c:pt idx="9167">
                  <c:v>0.99132200000000004</c:v>
                </c:pt>
                <c:pt idx="9168">
                  <c:v>0.98533499999999996</c:v>
                </c:pt>
                <c:pt idx="9169">
                  <c:v>0.97991399999999995</c:v>
                </c:pt>
                <c:pt idx="9170">
                  <c:v>0.97547200000000001</c:v>
                </c:pt>
                <c:pt idx="9171">
                  <c:v>0.972159</c:v>
                </c:pt>
                <c:pt idx="9172">
                  <c:v>0.97043599999999997</c:v>
                </c:pt>
                <c:pt idx="9173">
                  <c:v>0.970827</c:v>
                </c:pt>
                <c:pt idx="9174">
                  <c:v>0.97307600000000005</c:v>
                </c:pt>
                <c:pt idx="9175">
                  <c:v>0.97628899999999996</c:v>
                </c:pt>
                <c:pt idx="9176">
                  <c:v>0.979626</c:v>
                </c:pt>
                <c:pt idx="9177">
                  <c:v>0.98235899999999998</c:v>
                </c:pt>
                <c:pt idx="9178">
                  <c:v>0.98417900000000003</c:v>
                </c:pt>
                <c:pt idx="9179">
                  <c:v>0.98560499999999995</c:v>
                </c:pt>
                <c:pt idx="9180">
                  <c:v>0.987236</c:v>
                </c:pt>
                <c:pt idx="9181">
                  <c:v>0.98885500000000004</c:v>
                </c:pt>
                <c:pt idx="9182">
                  <c:v>0.98982800000000004</c:v>
                </c:pt>
                <c:pt idx="9183">
                  <c:v>0.99012199999999995</c:v>
                </c:pt>
                <c:pt idx="9184">
                  <c:v>0.99019999999999997</c:v>
                </c:pt>
                <c:pt idx="9185">
                  <c:v>0.99007900000000004</c:v>
                </c:pt>
                <c:pt idx="9186">
                  <c:v>0.98948899999999995</c:v>
                </c:pt>
                <c:pt idx="9187">
                  <c:v>0.98838599999999999</c:v>
                </c:pt>
                <c:pt idx="9188">
                  <c:v>0.986761</c:v>
                </c:pt>
                <c:pt idx="9189">
                  <c:v>0.98483699999999996</c:v>
                </c:pt>
                <c:pt idx="9190">
                  <c:v>0.98329</c:v>
                </c:pt>
                <c:pt idx="9191">
                  <c:v>0.98283799999999999</c:v>
                </c:pt>
                <c:pt idx="9192">
                  <c:v>0.98395999999999995</c:v>
                </c:pt>
                <c:pt idx="9193">
                  <c:v>0.98712999999999995</c:v>
                </c:pt>
                <c:pt idx="9194">
                  <c:v>0.99240099999999998</c:v>
                </c:pt>
                <c:pt idx="9195">
                  <c:v>0.99862899999999999</c:v>
                </c:pt>
                <c:pt idx="9196">
                  <c:v>1.0045679999999999</c:v>
                </c:pt>
                <c:pt idx="9197">
                  <c:v>1.010632</c:v>
                </c:pt>
                <c:pt idx="9198">
                  <c:v>1.017803</c:v>
                </c:pt>
                <c:pt idx="9199">
                  <c:v>1.025641</c:v>
                </c:pt>
                <c:pt idx="9200">
                  <c:v>1.032967</c:v>
                </c:pt>
                <c:pt idx="9201">
                  <c:v>1.039023</c:v>
                </c:pt>
                <c:pt idx="9202">
                  <c:v>1.04362</c:v>
                </c:pt>
                <c:pt idx="9203">
                  <c:v>1.046556</c:v>
                </c:pt>
                <c:pt idx="9204">
                  <c:v>1.0470360000000001</c:v>
                </c:pt>
                <c:pt idx="9205">
                  <c:v>1.0448440000000001</c:v>
                </c:pt>
                <c:pt idx="9206">
                  <c:v>1.04084</c:v>
                </c:pt>
                <c:pt idx="9207">
                  <c:v>1.0355030000000001</c:v>
                </c:pt>
                <c:pt idx="9208">
                  <c:v>1.0287999999999999</c:v>
                </c:pt>
                <c:pt idx="9209">
                  <c:v>1.0210410000000001</c:v>
                </c:pt>
                <c:pt idx="9210">
                  <c:v>1.0126949999999999</c:v>
                </c:pt>
                <c:pt idx="9211">
                  <c:v>1.0041690000000001</c:v>
                </c:pt>
                <c:pt idx="9212">
                  <c:v>0.996166</c:v>
                </c:pt>
                <c:pt idx="9213">
                  <c:v>0.98972300000000002</c:v>
                </c:pt>
                <c:pt idx="9214">
                  <c:v>0.98565700000000001</c:v>
                </c:pt>
                <c:pt idx="9215">
                  <c:v>0.98425099999999999</c:v>
                </c:pt>
                <c:pt idx="9216">
                  <c:v>0.98514400000000002</c:v>
                </c:pt>
                <c:pt idx="9217">
                  <c:v>0.98746699999999998</c:v>
                </c:pt>
                <c:pt idx="9218">
                  <c:v>0.99047600000000002</c:v>
                </c:pt>
                <c:pt idx="9219">
                  <c:v>0.99410399999999999</c:v>
                </c:pt>
                <c:pt idx="9220">
                  <c:v>0.99808300000000005</c:v>
                </c:pt>
                <c:pt idx="9221">
                  <c:v>1.001358</c:v>
                </c:pt>
                <c:pt idx="9222">
                  <c:v>1.003519</c:v>
                </c:pt>
                <c:pt idx="9223">
                  <c:v>1.0046550000000001</c:v>
                </c:pt>
                <c:pt idx="9224">
                  <c:v>1.004248</c:v>
                </c:pt>
                <c:pt idx="9225">
                  <c:v>1.0020979999999999</c:v>
                </c:pt>
                <c:pt idx="9226">
                  <c:v>0.99892499999999995</c:v>
                </c:pt>
                <c:pt idx="9227">
                  <c:v>0.99562700000000004</c:v>
                </c:pt>
                <c:pt idx="9228">
                  <c:v>0.992591</c:v>
                </c:pt>
                <c:pt idx="9229">
                  <c:v>0.98982099999999995</c:v>
                </c:pt>
                <c:pt idx="9230">
                  <c:v>0.98736900000000005</c:v>
                </c:pt>
                <c:pt idx="9231">
                  <c:v>0.98569799999999996</c:v>
                </c:pt>
                <c:pt idx="9232">
                  <c:v>0.98578299999999996</c:v>
                </c:pt>
                <c:pt idx="9233">
                  <c:v>0.98816800000000005</c:v>
                </c:pt>
                <c:pt idx="9234">
                  <c:v>0.99246199999999996</c:v>
                </c:pt>
                <c:pt idx="9235">
                  <c:v>0.998166</c:v>
                </c:pt>
                <c:pt idx="9236">
                  <c:v>1.0048079999999999</c:v>
                </c:pt>
                <c:pt idx="9237">
                  <c:v>1.0112969999999999</c:v>
                </c:pt>
                <c:pt idx="9238">
                  <c:v>1.0166679999999999</c:v>
                </c:pt>
                <c:pt idx="9239">
                  <c:v>1.0213000000000001</c:v>
                </c:pt>
                <c:pt idx="9240">
                  <c:v>1.0261389999999999</c:v>
                </c:pt>
                <c:pt idx="9241">
                  <c:v>1.0310569999999999</c:v>
                </c:pt>
                <c:pt idx="9242">
                  <c:v>1.035406</c:v>
                </c:pt>
                <c:pt idx="9243">
                  <c:v>1.0395490000000001</c:v>
                </c:pt>
                <c:pt idx="9244">
                  <c:v>1.0437540000000001</c:v>
                </c:pt>
                <c:pt idx="9245">
                  <c:v>1.047191</c:v>
                </c:pt>
                <c:pt idx="9246">
                  <c:v>1.0493440000000001</c:v>
                </c:pt>
                <c:pt idx="9247">
                  <c:v>1.0501529999999999</c:v>
                </c:pt>
                <c:pt idx="9248">
                  <c:v>1.049463</c:v>
                </c:pt>
                <c:pt idx="9249">
                  <c:v>1.0471809999999999</c:v>
                </c:pt>
                <c:pt idx="9250">
                  <c:v>1.043129</c:v>
                </c:pt>
                <c:pt idx="9251">
                  <c:v>1.0372269999999999</c:v>
                </c:pt>
                <c:pt idx="9252">
                  <c:v>1.0293369999999999</c:v>
                </c:pt>
                <c:pt idx="9253">
                  <c:v>1.019606</c:v>
                </c:pt>
                <c:pt idx="9254">
                  <c:v>1.00969</c:v>
                </c:pt>
                <c:pt idx="9255">
                  <c:v>1.00173</c:v>
                </c:pt>
                <c:pt idx="9256">
                  <c:v>0.996305</c:v>
                </c:pt>
                <c:pt idx="9257">
                  <c:v>0.99280599999999997</c:v>
                </c:pt>
                <c:pt idx="9258">
                  <c:v>0.99087700000000001</c:v>
                </c:pt>
                <c:pt idx="9259">
                  <c:v>0.99066399999999999</c:v>
                </c:pt>
                <c:pt idx="9260">
                  <c:v>0.99208200000000002</c:v>
                </c:pt>
                <c:pt idx="9261">
                  <c:v>0.99452099999999999</c:v>
                </c:pt>
                <c:pt idx="9262">
                  <c:v>0.99752700000000005</c:v>
                </c:pt>
                <c:pt idx="9263">
                  <c:v>1.000799</c:v>
                </c:pt>
                <c:pt idx="9264">
                  <c:v>1.0034460000000001</c:v>
                </c:pt>
                <c:pt idx="9265">
                  <c:v>1.0045999999999999</c:v>
                </c:pt>
                <c:pt idx="9266">
                  <c:v>1.0043470000000001</c:v>
                </c:pt>
                <c:pt idx="9267">
                  <c:v>1.0031239999999999</c:v>
                </c:pt>
                <c:pt idx="9268">
                  <c:v>1.0012179999999999</c:v>
                </c:pt>
                <c:pt idx="9269">
                  <c:v>0.999278</c:v>
                </c:pt>
                <c:pt idx="9270">
                  <c:v>0.99782999999999999</c:v>
                </c:pt>
                <c:pt idx="9271">
                  <c:v>0.99599800000000005</c:v>
                </c:pt>
                <c:pt idx="9272">
                  <c:v>0.99223099999999997</c:v>
                </c:pt>
                <c:pt idx="9273">
                  <c:v>0.986371</c:v>
                </c:pt>
                <c:pt idx="9274">
                  <c:v>0.97984400000000005</c:v>
                </c:pt>
                <c:pt idx="9275">
                  <c:v>0.97460800000000003</c:v>
                </c:pt>
                <c:pt idx="9276">
                  <c:v>0.97225700000000004</c:v>
                </c:pt>
                <c:pt idx="9277">
                  <c:v>0.97332300000000005</c:v>
                </c:pt>
                <c:pt idx="9278">
                  <c:v>0.97767000000000004</c:v>
                </c:pt>
                <c:pt idx="9279">
                  <c:v>0.98510600000000004</c:v>
                </c:pt>
                <c:pt idx="9280">
                  <c:v>0.99478900000000003</c:v>
                </c:pt>
                <c:pt idx="9281">
                  <c:v>1.005093</c:v>
                </c:pt>
                <c:pt idx="9282">
                  <c:v>1.014767</c:v>
                </c:pt>
                <c:pt idx="9283">
                  <c:v>1.0233209999999999</c:v>
                </c:pt>
                <c:pt idx="9284">
                  <c:v>1.030381</c:v>
                </c:pt>
                <c:pt idx="9285">
                  <c:v>1.0353220000000001</c:v>
                </c:pt>
                <c:pt idx="9286">
                  <c:v>1.037844</c:v>
                </c:pt>
                <c:pt idx="9287">
                  <c:v>1.0383929999999999</c:v>
                </c:pt>
                <c:pt idx="9288">
                  <c:v>1.0371870000000001</c:v>
                </c:pt>
                <c:pt idx="9289">
                  <c:v>1.0341</c:v>
                </c:pt>
                <c:pt idx="9290">
                  <c:v>1.0294669999999999</c:v>
                </c:pt>
                <c:pt idx="9291">
                  <c:v>1.023584</c:v>
                </c:pt>
                <c:pt idx="9292">
                  <c:v>1.0162100000000001</c:v>
                </c:pt>
                <c:pt idx="9293">
                  <c:v>1.007428</c:v>
                </c:pt>
                <c:pt idx="9294">
                  <c:v>0.99811899999999998</c:v>
                </c:pt>
                <c:pt idx="9295">
                  <c:v>0.98939100000000002</c:v>
                </c:pt>
                <c:pt idx="9296">
                  <c:v>0.982429</c:v>
                </c:pt>
                <c:pt idx="9297">
                  <c:v>0.97789000000000004</c:v>
                </c:pt>
                <c:pt idx="9298">
                  <c:v>0.97523700000000002</c:v>
                </c:pt>
                <c:pt idx="9299">
                  <c:v>0.97354600000000002</c:v>
                </c:pt>
                <c:pt idx="9300">
                  <c:v>0.97237600000000002</c:v>
                </c:pt>
                <c:pt idx="9301">
                  <c:v>0.97179099999999996</c:v>
                </c:pt>
                <c:pt idx="9302">
                  <c:v>0.97201300000000002</c:v>
                </c:pt>
                <c:pt idx="9303">
                  <c:v>0.97298499999999999</c:v>
                </c:pt>
                <c:pt idx="9304">
                  <c:v>0.97435300000000002</c:v>
                </c:pt>
                <c:pt idx="9305">
                  <c:v>0.97568500000000002</c:v>
                </c:pt>
                <c:pt idx="9306">
                  <c:v>0.97640700000000002</c:v>
                </c:pt>
                <c:pt idx="9307">
                  <c:v>0.97642399999999996</c:v>
                </c:pt>
                <c:pt idx="9308">
                  <c:v>0.976302</c:v>
                </c:pt>
                <c:pt idx="9309">
                  <c:v>0.97598799999999997</c:v>
                </c:pt>
                <c:pt idx="9310">
                  <c:v>0.97485200000000005</c:v>
                </c:pt>
                <c:pt idx="9311">
                  <c:v>0.97282999999999997</c:v>
                </c:pt>
                <c:pt idx="9312">
                  <c:v>0.97019999999999995</c:v>
                </c:pt>
                <c:pt idx="9313">
                  <c:v>0.96728599999999998</c:v>
                </c:pt>
                <c:pt idx="9314">
                  <c:v>0.96451699999999996</c:v>
                </c:pt>
                <c:pt idx="9315">
                  <c:v>0.96263500000000002</c:v>
                </c:pt>
                <c:pt idx="9316">
                  <c:v>0.96302399999999999</c:v>
                </c:pt>
                <c:pt idx="9317">
                  <c:v>0.96649499999999999</c:v>
                </c:pt>
                <c:pt idx="9318">
                  <c:v>0.97245999999999999</c:v>
                </c:pt>
                <c:pt idx="9319">
                  <c:v>0.97976200000000002</c:v>
                </c:pt>
                <c:pt idx="9320">
                  <c:v>0.98728700000000003</c:v>
                </c:pt>
                <c:pt idx="9321">
                  <c:v>0.99438000000000004</c:v>
                </c:pt>
                <c:pt idx="9322">
                  <c:v>1.0011270000000001</c:v>
                </c:pt>
                <c:pt idx="9323">
                  <c:v>1.007906</c:v>
                </c:pt>
                <c:pt idx="9324">
                  <c:v>1.014421</c:v>
                </c:pt>
                <c:pt idx="9325">
                  <c:v>1.0195190000000001</c:v>
                </c:pt>
                <c:pt idx="9326">
                  <c:v>1.0221469999999999</c:v>
                </c:pt>
                <c:pt idx="9327">
                  <c:v>1.022022</c:v>
                </c:pt>
                <c:pt idx="9328">
                  <c:v>1.0198389999999999</c:v>
                </c:pt>
                <c:pt idx="9329">
                  <c:v>1.0168520000000001</c:v>
                </c:pt>
                <c:pt idx="9330">
                  <c:v>1.0134840000000001</c:v>
                </c:pt>
                <c:pt idx="9331">
                  <c:v>1.009287</c:v>
                </c:pt>
                <c:pt idx="9332">
                  <c:v>1.0041519999999999</c:v>
                </c:pt>
                <c:pt idx="9333">
                  <c:v>0.99817599999999995</c:v>
                </c:pt>
                <c:pt idx="9334">
                  <c:v>0.99181799999999998</c:v>
                </c:pt>
                <c:pt idx="9335">
                  <c:v>0.98630600000000002</c:v>
                </c:pt>
                <c:pt idx="9336">
                  <c:v>0.98232200000000003</c:v>
                </c:pt>
                <c:pt idx="9337">
                  <c:v>0.97950999999999999</c:v>
                </c:pt>
                <c:pt idx="9338">
                  <c:v>0.97742799999999996</c:v>
                </c:pt>
                <c:pt idx="9339">
                  <c:v>0.97579199999999999</c:v>
                </c:pt>
                <c:pt idx="9340">
                  <c:v>0.97441699999999998</c:v>
                </c:pt>
                <c:pt idx="9341">
                  <c:v>0.97363500000000003</c:v>
                </c:pt>
                <c:pt idx="9342">
                  <c:v>0.974194</c:v>
                </c:pt>
                <c:pt idx="9343">
                  <c:v>0.97641599999999995</c:v>
                </c:pt>
                <c:pt idx="9344">
                  <c:v>0.97945700000000002</c:v>
                </c:pt>
                <c:pt idx="9345">
                  <c:v>0.98158000000000001</c:v>
                </c:pt>
                <c:pt idx="9346">
                  <c:v>0.98164899999999999</c:v>
                </c:pt>
                <c:pt idx="9347">
                  <c:v>0.98013700000000004</c:v>
                </c:pt>
                <c:pt idx="9348">
                  <c:v>0.97792900000000005</c:v>
                </c:pt>
                <c:pt idx="9349">
                  <c:v>0.97489199999999998</c:v>
                </c:pt>
                <c:pt idx="9350">
                  <c:v>0.97072700000000001</c:v>
                </c:pt>
                <c:pt idx="9351">
                  <c:v>0.96599800000000002</c:v>
                </c:pt>
                <c:pt idx="9352">
                  <c:v>0.96188700000000005</c:v>
                </c:pt>
                <c:pt idx="9353">
                  <c:v>0.95955800000000002</c:v>
                </c:pt>
                <c:pt idx="9354">
                  <c:v>0.95935800000000004</c:v>
                </c:pt>
                <c:pt idx="9355">
                  <c:v>0.96120099999999997</c:v>
                </c:pt>
                <c:pt idx="9356">
                  <c:v>0.96492299999999998</c:v>
                </c:pt>
                <c:pt idx="9357">
                  <c:v>0.96979099999999996</c:v>
                </c:pt>
                <c:pt idx="9358">
                  <c:v>0.97533899999999996</c:v>
                </c:pt>
                <c:pt idx="9359">
                  <c:v>0.98145499999999997</c:v>
                </c:pt>
                <c:pt idx="9360">
                  <c:v>0.98722600000000005</c:v>
                </c:pt>
                <c:pt idx="9361">
                  <c:v>0.99212900000000004</c:v>
                </c:pt>
                <c:pt idx="9362">
                  <c:v>0.99670499999999995</c:v>
                </c:pt>
                <c:pt idx="9363">
                  <c:v>1.0010110000000001</c:v>
                </c:pt>
                <c:pt idx="9364">
                  <c:v>1.004707</c:v>
                </c:pt>
                <c:pt idx="9365">
                  <c:v>1.0077780000000001</c:v>
                </c:pt>
                <c:pt idx="9366">
                  <c:v>1.0102660000000001</c:v>
                </c:pt>
                <c:pt idx="9367">
                  <c:v>1.0120849999999999</c:v>
                </c:pt>
                <c:pt idx="9368">
                  <c:v>1.0131129999999999</c:v>
                </c:pt>
                <c:pt idx="9369">
                  <c:v>1.0137659999999999</c:v>
                </c:pt>
                <c:pt idx="9370">
                  <c:v>1.0148509999999999</c:v>
                </c:pt>
                <c:pt idx="9371">
                  <c:v>1.016087</c:v>
                </c:pt>
                <c:pt idx="9372">
                  <c:v>1.016089</c:v>
                </c:pt>
                <c:pt idx="9373">
                  <c:v>1.013927</c:v>
                </c:pt>
                <c:pt idx="9374">
                  <c:v>1.0097339999999999</c:v>
                </c:pt>
                <c:pt idx="9375">
                  <c:v>1.0044109999999999</c:v>
                </c:pt>
                <c:pt idx="9376">
                  <c:v>0.99912500000000004</c:v>
                </c:pt>
                <c:pt idx="9377">
                  <c:v>0.99479799999999996</c:v>
                </c:pt>
                <c:pt idx="9378">
                  <c:v>0.99180400000000002</c:v>
                </c:pt>
                <c:pt idx="9379">
                  <c:v>0.99021800000000004</c:v>
                </c:pt>
                <c:pt idx="9380">
                  <c:v>0.99006400000000006</c:v>
                </c:pt>
                <c:pt idx="9381">
                  <c:v>0.990784</c:v>
                </c:pt>
                <c:pt idx="9382">
                  <c:v>0.99107100000000004</c:v>
                </c:pt>
                <c:pt idx="9383">
                  <c:v>0.99015900000000001</c:v>
                </c:pt>
                <c:pt idx="9384">
                  <c:v>0.98867799999999995</c:v>
                </c:pt>
                <c:pt idx="9385">
                  <c:v>0.98756100000000002</c:v>
                </c:pt>
                <c:pt idx="9386">
                  <c:v>0.98694300000000001</c:v>
                </c:pt>
                <c:pt idx="9387">
                  <c:v>0.98603499999999999</c:v>
                </c:pt>
                <c:pt idx="9388">
                  <c:v>0.98399800000000004</c:v>
                </c:pt>
                <c:pt idx="9389">
                  <c:v>0.98097999999999996</c:v>
                </c:pt>
                <c:pt idx="9390">
                  <c:v>0.97778500000000002</c:v>
                </c:pt>
                <c:pt idx="9391">
                  <c:v>0.97531500000000004</c:v>
                </c:pt>
                <c:pt idx="9392">
                  <c:v>0.97430499999999998</c:v>
                </c:pt>
                <c:pt idx="9393">
                  <c:v>0.97489700000000001</c:v>
                </c:pt>
                <c:pt idx="9394">
                  <c:v>0.97662099999999996</c:v>
                </c:pt>
                <c:pt idx="9395">
                  <c:v>0.97899499999999995</c:v>
                </c:pt>
                <c:pt idx="9396">
                  <c:v>0.98208799999999996</c:v>
                </c:pt>
                <c:pt idx="9397">
                  <c:v>0.986124</c:v>
                </c:pt>
                <c:pt idx="9398">
                  <c:v>0.99085999999999996</c:v>
                </c:pt>
                <c:pt idx="9399">
                  <c:v>0.99630399999999997</c:v>
                </c:pt>
                <c:pt idx="9400">
                  <c:v>1.0030030000000001</c:v>
                </c:pt>
                <c:pt idx="9401">
                  <c:v>1.010475</c:v>
                </c:pt>
                <c:pt idx="9402">
                  <c:v>1.0169919999999999</c:v>
                </c:pt>
                <c:pt idx="9403">
                  <c:v>1.0216000000000001</c:v>
                </c:pt>
                <c:pt idx="9404">
                  <c:v>1.0247489999999999</c:v>
                </c:pt>
                <c:pt idx="9405">
                  <c:v>1.0269740000000001</c:v>
                </c:pt>
                <c:pt idx="9406">
                  <c:v>1.028376</c:v>
                </c:pt>
                <c:pt idx="9407">
                  <c:v>1.029147</c:v>
                </c:pt>
                <c:pt idx="9408">
                  <c:v>1.0296670000000001</c:v>
                </c:pt>
                <c:pt idx="9409">
                  <c:v>1.0301720000000001</c:v>
                </c:pt>
                <c:pt idx="9410">
                  <c:v>1.0306900000000001</c:v>
                </c:pt>
                <c:pt idx="9411">
                  <c:v>1.0308250000000001</c:v>
                </c:pt>
                <c:pt idx="9412">
                  <c:v>1.029882</c:v>
                </c:pt>
                <c:pt idx="9413">
                  <c:v>1.0277620000000001</c:v>
                </c:pt>
                <c:pt idx="9414">
                  <c:v>1.025193</c:v>
                </c:pt>
                <c:pt idx="9415">
                  <c:v>1.0232749999999999</c:v>
                </c:pt>
                <c:pt idx="9416">
                  <c:v>1.022688</c:v>
                </c:pt>
                <c:pt idx="9417">
                  <c:v>1.022858</c:v>
                </c:pt>
                <c:pt idx="9418">
                  <c:v>1.0224690000000001</c:v>
                </c:pt>
                <c:pt idx="9419">
                  <c:v>1.021209</c:v>
                </c:pt>
                <c:pt idx="9420">
                  <c:v>1.0201899999999999</c:v>
                </c:pt>
                <c:pt idx="9421">
                  <c:v>1.0202519999999999</c:v>
                </c:pt>
                <c:pt idx="9422">
                  <c:v>1.0207170000000001</c:v>
                </c:pt>
                <c:pt idx="9423">
                  <c:v>1.020251</c:v>
                </c:pt>
                <c:pt idx="9424">
                  <c:v>1.0181370000000001</c:v>
                </c:pt>
                <c:pt idx="9425">
                  <c:v>1.0143850000000001</c:v>
                </c:pt>
                <c:pt idx="9426">
                  <c:v>1.0093399999999999</c:v>
                </c:pt>
                <c:pt idx="9427">
                  <c:v>1.0034259999999999</c:v>
                </c:pt>
                <c:pt idx="9428">
                  <c:v>0.99710600000000005</c:v>
                </c:pt>
                <c:pt idx="9429">
                  <c:v>0.99081699999999995</c:v>
                </c:pt>
                <c:pt idx="9430">
                  <c:v>0.98528199999999999</c:v>
                </c:pt>
                <c:pt idx="9431">
                  <c:v>0.98160800000000004</c:v>
                </c:pt>
                <c:pt idx="9432">
                  <c:v>0.980568</c:v>
                </c:pt>
                <c:pt idx="9433">
                  <c:v>0.98217900000000002</c:v>
                </c:pt>
                <c:pt idx="9434">
                  <c:v>0.98567199999999999</c:v>
                </c:pt>
                <c:pt idx="9435">
                  <c:v>0.99025600000000003</c:v>
                </c:pt>
                <c:pt idx="9436">
                  <c:v>0.99558100000000005</c:v>
                </c:pt>
                <c:pt idx="9437">
                  <c:v>1.0012080000000001</c:v>
                </c:pt>
                <c:pt idx="9438">
                  <c:v>1.0067999999999999</c:v>
                </c:pt>
                <c:pt idx="9439">
                  <c:v>1.011987</c:v>
                </c:pt>
                <c:pt idx="9440">
                  <c:v>1.0157560000000001</c:v>
                </c:pt>
                <c:pt idx="9441">
                  <c:v>1.0167580000000001</c:v>
                </c:pt>
                <c:pt idx="9442">
                  <c:v>1.0144249999999999</c:v>
                </c:pt>
                <c:pt idx="9443">
                  <c:v>1.0096689999999999</c:v>
                </c:pt>
                <c:pt idx="9444">
                  <c:v>1.004405</c:v>
                </c:pt>
                <c:pt idx="9445">
                  <c:v>1.0004789999999999</c:v>
                </c:pt>
                <c:pt idx="9446">
                  <c:v>0.99879700000000005</c:v>
                </c:pt>
                <c:pt idx="9447">
                  <c:v>0.99942299999999995</c:v>
                </c:pt>
                <c:pt idx="9448">
                  <c:v>1.002065</c:v>
                </c:pt>
                <c:pt idx="9449">
                  <c:v>1.006356</c:v>
                </c:pt>
                <c:pt idx="9450">
                  <c:v>1.0122469999999999</c:v>
                </c:pt>
                <c:pt idx="9451">
                  <c:v>1.0196620000000001</c:v>
                </c:pt>
                <c:pt idx="9452">
                  <c:v>1.027531</c:v>
                </c:pt>
                <c:pt idx="9453">
                  <c:v>1.0342199999999999</c:v>
                </c:pt>
                <c:pt idx="9454">
                  <c:v>1.038772</c:v>
                </c:pt>
                <c:pt idx="9455">
                  <c:v>1.041188</c:v>
                </c:pt>
                <c:pt idx="9456">
                  <c:v>1.0419970000000001</c:v>
                </c:pt>
                <c:pt idx="9457">
                  <c:v>1.0412939999999999</c:v>
                </c:pt>
                <c:pt idx="9458">
                  <c:v>1.03844</c:v>
                </c:pt>
                <c:pt idx="9459">
                  <c:v>1.0330820000000001</c:v>
                </c:pt>
                <c:pt idx="9460">
                  <c:v>1.0256270000000001</c:v>
                </c:pt>
                <c:pt idx="9461">
                  <c:v>1.016904</c:v>
                </c:pt>
                <c:pt idx="9462">
                  <c:v>1.007946</c:v>
                </c:pt>
                <c:pt idx="9463">
                  <c:v>0.99977300000000002</c:v>
                </c:pt>
                <c:pt idx="9464">
                  <c:v>0.99316599999999999</c:v>
                </c:pt>
                <c:pt idx="9465">
                  <c:v>0.98835300000000004</c:v>
                </c:pt>
                <c:pt idx="9466">
                  <c:v>0.98482999999999998</c:v>
                </c:pt>
                <c:pt idx="9467">
                  <c:v>0.98204800000000003</c:v>
                </c:pt>
                <c:pt idx="9468">
                  <c:v>0.98009900000000005</c:v>
                </c:pt>
                <c:pt idx="9469">
                  <c:v>0.97977199999999998</c:v>
                </c:pt>
                <c:pt idx="9470">
                  <c:v>0.981908</c:v>
                </c:pt>
                <c:pt idx="9471">
                  <c:v>0.98624900000000004</c:v>
                </c:pt>
                <c:pt idx="9472">
                  <c:v>0.99134299999999997</c:v>
                </c:pt>
                <c:pt idx="9473">
                  <c:v>0.99540399999999996</c:v>
                </c:pt>
                <c:pt idx="9474">
                  <c:v>0.99733700000000003</c:v>
                </c:pt>
                <c:pt idx="9475">
                  <c:v>0.99723200000000001</c:v>
                </c:pt>
                <c:pt idx="9476">
                  <c:v>0.99563999999999997</c:v>
                </c:pt>
                <c:pt idx="9477">
                  <c:v>0.99308799999999997</c:v>
                </c:pt>
                <c:pt idx="9478">
                  <c:v>0.99008300000000005</c:v>
                </c:pt>
                <c:pt idx="9479">
                  <c:v>0.986815</c:v>
                </c:pt>
                <c:pt idx="9480">
                  <c:v>0.98343199999999997</c:v>
                </c:pt>
                <c:pt idx="9481">
                  <c:v>0.980827</c:v>
                </c:pt>
                <c:pt idx="9482">
                  <c:v>0.979993</c:v>
                </c:pt>
                <c:pt idx="9483">
                  <c:v>0.98075400000000001</c:v>
                </c:pt>
                <c:pt idx="9484">
                  <c:v>0.98263100000000003</c:v>
                </c:pt>
                <c:pt idx="9485">
                  <c:v>0.98610699999999996</c:v>
                </c:pt>
                <c:pt idx="9486">
                  <c:v>0.99171799999999999</c:v>
                </c:pt>
                <c:pt idx="9487">
                  <c:v>0.99894499999999997</c:v>
                </c:pt>
                <c:pt idx="9488">
                  <c:v>1.006227</c:v>
                </c:pt>
                <c:pt idx="9489">
                  <c:v>1.011803</c:v>
                </c:pt>
                <c:pt idx="9490">
                  <c:v>1.0151319999999999</c:v>
                </c:pt>
                <c:pt idx="9491">
                  <c:v>1.016821</c:v>
                </c:pt>
                <c:pt idx="9492">
                  <c:v>1.017458</c:v>
                </c:pt>
                <c:pt idx="9493">
                  <c:v>1.0171539999999999</c:v>
                </c:pt>
                <c:pt idx="9494">
                  <c:v>1.015401</c:v>
                </c:pt>
                <c:pt idx="9495">
                  <c:v>1.012259</c:v>
                </c:pt>
                <c:pt idx="9496">
                  <c:v>1.009277</c:v>
                </c:pt>
                <c:pt idx="9497">
                  <c:v>1.0073380000000001</c:v>
                </c:pt>
                <c:pt idx="9498">
                  <c:v>1.0056039999999999</c:v>
                </c:pt>
                <c:pt idx="9499">
                  <c:v>1.003477</c:v>
                </c:pt>
                <c:pt idx="9500">
                  <c:v>1.0014590000000001</c:v>
                </c:pt>
                <c:pt idx="9501">
                  <c:v>0.99999499999999997</c:v>
                </c:pt>
                <c:pt idx="9502">
                  <c:v>0.99896300000000005</c:v>
                </c:pt>
                <c:pt idx="9503">
                  <c:v>0.99800100000000003</c:v>
                </c:pt>
                <c:pt idx="9504">
                  <c:v>0.99653700000000001</c:v>
                </c:pt>
                <c:pt idx="9505">
                  <c:v>0.99435099999999998</c:v>
                </c:pt>
                <c:pt idx="9506">
                  <c:v>0.99146000000000001</c:v>
                </c:pt>
                <c:pt idx="9507">
                  <c:v>0.98719599999999996</c:v>
                </c:pt>
                <c:pt idx="9508">
                  <c:v>0.98131800000000002</c:v>
                </c:pt>
                <c:pt idx="9509">
                  <c:v>0.97506400000000004</c:v>
                </c:pt>
                <c:pt idx="9510">
                  <c:v>0.96951200000000004</c:v>
                </c:pt>
                <c:pt idx="9511">
                  <c:v>0.96482500000000004</c:v>
                </c:pt>
                <c:pt idx="9512">
                  <c:v>0.96140800000000004</c:v>
                </c:pt>
                <c:pt idx="9513">
                  <c:v>0.95966600000000002</c:v>
                </c:pt>
                <c:pt idx="9514">
                  <c:v>0.95945899999999995</c:v>
                </c:pt>
                <c:pt idx="9515">
                  <c:v>0.96068500000000001</c:v>
                </c:pt>
                <c:pt idx="9516">
                  <c:v>0.96352199999999999</c:v>
                </c:pt>
                <c:pt idx="9517">
                  <c:v>0.96776200000000001</c:v>
                </c:pt>
                <c:pt idx="9518">
                  <c:v>0.97260500000000005</c:v>
                </c:pt>
                <c:pt idx="9519">
                  <c:v>0.97722299999999995</c:v>
                </c:pt>
                <c:pt idx="9520">
                  <c:v>0.98108099999999998</c:v>
                </c:pt>
                <c:pt idx="9521">
                  <c:v>0.98405900000000002</c:v>
                </c:pt>
                <c:pt idx="9522">
                  <c:v>0.986267</c:v>
                </c:pt>
                <c:pt idx="9523">
                  <c:v>0.98790100000000003</c:v>
                </c:pt>
                <c:pt idx="9524">
                  <c:v>0.98898699999999995</c:v>
                </c:pt>
                <c:pt idx="9525">
                  <c:v>0.98936400000000002</c:v>
                </c:pt>
                <c:pt idx="9526">
                  <c:v>0.98910799999999999</c:v>
                </c:pt>
                <c:pt idx="9527">
                  <c:v>0.98803700000000005</c:v>
                </c:pt>
                <c:pt idx="9528">
                  <c:v>0.98620099999999999</c:v>
                </c:pt>
                <c:pt idx="9529">
                  <c:v>0.98447200000000001</c:v>
                </c:pt>
                <c:pt idx="9530">
                  <c:v>0.98328499999999996</c:v>
                </c:pt>
                <c:pt idx="9531">
                  <c:v>0.98249399999999998</c:v>
                </c:pt>
                <c:pt idx="9532">
                  <c:v>0.98199099999999995</c:v>
                </c:pt>
                <c:pt idx="9533">
                  <c:v>0.98213300000000003</c:v>
                </c:pt>
                <c:pt idx="9534">
                  <c:v>0.983935</c:v>
                </c:pt>
                <c:pt idx="9535">
                  <c:v>0.987757</c:v>
                </c:pt>
                <c:pt idx="9536">
                  <c:v>0.99251</c:v>
                </c:pt>
                <c:pt idx="9537">
                  <c:v>0.99709499999999995</c:v>
                </c:pt>
                <c:pt idx="9538">
                  <c:v>1.001152</c:v>
                </c:pt>
                <c:pt idx="9539">
                  <c:v>1.004335</c:v>
                </c:pt>
                <c:pt idx="9540">
                  <c:v>1.006497</c:v>
                </c:pt>
                <c:pt idx="9541">
                  <c:v>1.0075860000000001</c:v>
                </c:pt>
                <c:pt idx="9542">
                  <c:v>1.0067159999999999</c:v>
                </c:pt>
                <c:pt idx="9543">
                  <c:v>1.0025230000000001</c:v>
                </c:pt>
                <c:pt idx="9544">
                  <c:v>0.99470400000000003</c:v>
                </c:pt>
                <c:pt idx="9545">
                  <c:v>0.98488699999999996</c:v>
                </c:pt>
                <c:pt idx="9546">
                  <c:v>0.97572700000000001</c:v>
                </c:pt>
                <c:pt idx="9547">
                  <c:v>0.968754</c:v>
                </c:pt>
                <c:pt idx="9548">
                  <c:v>0.96369000000000005</c:v>
                </c:pt>
                <c:pt idx="9549">
                  <c:v>0.96005099999999999</c:v>
                </c:pt>
                <c:pt idx="9550">
                  <c:v>0.95796400000000004</c:v>
                </c:pt>
                <c:pt idx="9551">
                  <c:v>0.95772699999999999</c:v>
                </c:pt>
                <c:pt idx="9552">
                  <c:v>0.95951699999999995</c:v>
                </c:pt>
                <c:pt idx="9553">
                  <c:v>0.962897</c:v>
                </c:pt>
                <c:pt idx="9554">
                  <c:v>0.96656600000000004</c:v>
                </c:pt>
                <c:pt idx="9555">
                  <c:v>0.96896899999999997</c:v>
                </c:pt>
                <c:pt idx="9556">
                  <c:v>0.96920300000000004</c:v>
                </c:pt>
                <c:pt idx="9557">
                  <c:v>0.96747700000000003</c:v>
                </c:pt>
                <c:pt idx="9558">
                  <c:v>0.96466099999999999</c:v>
                </c:pt>
                <c:pt idx="9559">
                  <c:v>0.96160100000000004</c:v>
                </c:pt>
                <c:pt idx="9560">
                  <c:v>0.95904299999999998</c:v>
                </c:pt>
                <c:pt idx="9561">
                  <c:v>0.95758699999999997</c:v>
                </c:pt>
                <c:pt idx="9562">
                  <c:v>0.95785100000000001</c:v>
                </c:pt>
                <c:pt idx="9563">
                  <c:v>0.960368</c:v>
                </c:pt>
                <c:pt idx="9564">
                  <c:v>0.96457099999999996</c:v>
                </c:pt>
                <c:pt idx="9565">
                  <c:v>0.969113</c:v>
                </c:pt>
                <c:pt idx="9566">
                  <c:v>0.97348500000000004</c:v>
                </c:pt>
                <c:pt idx="9567">
                  <c:v>0.97804000000000002</c:v>
                </c:pt>
                <c:pt idx="9568">
                  <c:v>0.982873</c:v>
                </c:pt>
                <c:pt idx="9569">
                  <c:v>0.987958</c:v>
                </c:pt>
                <c:pt idx="9570">
                  <c:v>0.99330799999999997</c:v>
                </c:pt>
                <c:pt idx="9571">
                  <c:v>0.99847900000000001</c:v>
                </c:pt>
                <c:pt idx="9572">
                  <c:v>1.0029809999999999</c:v>
                </c:pt>
                <c:pt idx="9573">
                  <c:v>1.00671</c:v>
                </c:pt>
                <c:pt idx="9574">
                  <c:v>1.009768</c:v>
                </c:pt>
                <c:pt idx="9575">
                  <c:v>1.012335</c:v>
                </c:pt>
                <c:pt idx="9576">
                  <c:v>1.014148</c:v>
                </c:pt>
                <c:pt idx="9577">
                  <c:v>1.0142679999999999</c:v>
                </c:pt>
                <c:pt idx="9578">
                  <c:v>1.011943</c:v>
                </c:pt>
                <c:pt idx="9579">
                  <c:v>1.0076430000000001</c:v>
                </c:pt>
                <c:pt idx="9580">
                  <c:v>1.0030589999999999</c:v>
                </c:pt>
                <c:pt idx="9581">
                  <c:v>0.99957700000000005</c:v>
                </c:pt>
                <c:pt idx="9582">
                  <c:v>0.997224</c:v>
                </c:pt>
                <c:pt idx="9583">
                  <c:v>0.99563900000000005</c:v>
                </c:pt>
                <c:pt idx="9584">
                  <c:v>0.99477300000000002</c:v>
                </c:pt>
                <c:pt idx="9585">
                  <c:v>0.99443599999999999</c:v>
                </c:pt>
                <c:pt idx="9586">
                  <c:v>0.99451299999999998</c:v>
                </c:pt>
                <c:pt idx="9587">
                  <c:v>0.99491399999999997</c:v>
                </c:pt>
                <c:pt idx="9588">
                  <c:v>0.99538099999999996</c:v>
                </c:pt>
                <c:pt idx="9589">
                  <c:v>0.99587099999999995</c:v>
                </c:pt>
                <c:pt idx="9590">
                  <c:v>0.995614</c:v>
                </c:pt>
                <c:pt idx="9591">
                  <c:v>0.99299499999999996</c:v>
                </c:pt>
                <c:pt idx="9592">
                  <c:v>0.98753199999999997</c:v>
                </c:pt>
                <c:pt idx="9593">
                  <c:v>0.980522</c:v>
                </c:pt>
                <c:pt idx="9594">
                  <c:v>0.97343100000000005</c:v>
                </c:pt>
                <c:pt idx="9595">
                  <c:v>0.96701199999999998</c:v>
                </c:pt>
                <c:pt idx="9596">
                  <c:v>0.96213300000000002</c:v>
                </c:pt>
                <c:pt idx="9597">
                  <c:v>0.95952899999999997</c:v>
                </c:pt>
                <c:pt idx="9598">
                  <c:v>0.95901899999999995</c:v>
                </c:pt>
                <c:pt idx="9599">
                  <c:v>0.960059</c:v>
                </c:pt>
                <c:pt idx="9600">
                  <c:v>0.96250199999999997</c:v>
                </c:pt>
                <c:pt idx="9601">
                  <c:v>0.96633400000000003</c:v>
                </c:pt>
                <c:pt idx="9602">
                  <c:v>0.970669</c:v>
                </c:pt>
                <c:pt idx="9603">
                  <c:v>0.97428999999999999</c:v>
                </c:pt>
                <c:pt idx="9604">
                  <c:v>0.97689300000000001</c:v>
                </c:pt>
                <c:pt idx="9605">
                  <c:v>0.97897000000000001</c:v>
                </c:pt>
                <c:pt idx="9606">
                  <c:v>0.98172400000000004</c:v>
                </c:pt>
                <c:pt idx="9607">
                  <c:v>0.98617500000000002</c:v>
                </c:pt>
                <c:pt idx="9608">
                  <c:v>0.99174099999999998</c:v>
                </c:pt>
                <c:pt idx="9609">
                  <c:v>0.997506</c:v>
                </c:pt>
                <c:pt idx="9610">
                  <c:v>1.0032920000000001</c:v>
                </c:pt>
                <c:pt idx="9611">
                  <c:v>1.0085599999999999</c:v>
                </c:pt>
                <c:pt idx="9612">
                  <c:v>1.012459</c:v>
                </c:pt>
                <c:pt idx="9613">
                  <c:v>1.014545</c:v>
                </c:pt>
                <c:pt idx="9614">
                  <c:v>1.0151399999999999</c:v>
                </c:pt>
                <c:pt idx="9615">
                  <c:v>1.0151490000000001</c:v>
                </c:pt>
                <c:pt idx="9616">
                  <c:v>1.0151049999999999</c:v>
                </c:pt>
                <c:pt idx="9617">
                  <c:v>1.0151779999999999</c:v>
                </c:pt>
                <c:pt idx="9618">
                  <c:v>1.0153669999999999</c:v>
                </c:pt>
                <c:pt idx="9619">
                  <c:v>1.015263</c:v>
                </c:pt>
                <c:pt idx="9620">
                  <c:v>1.0145960000000001</c:v>
                </c:pt>
                <c:pt idx="9621">
                  <c:v>1.0137179999999999</c:v>
                </c:pt>
                <c:pt idx="9622">
                  <c:v>1.0134019999999999</c:v>
                </c:pt>
                <c:pt idx="9623">
                  <c:v>1.0141359999999999</c:v>
                </c:pt>
                <c:pt idx="9624">
                  <c:v>1.015458</c:v>
                </c:pt>
                <c:pt idx="9625">
                  <c:v>1.016751</c:v>
                </c:pt>
                <c:pt idx="9626">
                  <c:v>1.0173970000000001</c:v>
                </c:pt>
                <c:pt idx="9627">
                  <c:v>1.016329</c:v>
                </c:pt>
                <c:pt idx="9628">
                  <c:v>1.0134000000000001</c:v>
                </c:pt>
                <c:pt idx="9629">
                  <c:v>1.0094479999999999</c:v>
                </c:pt>
                <c:pt idx="9630">
                  <c:v>1.0051159999999999</c:v>
                </c:pt>
                <c:pt idx="9631">
                  <c:v>1.000804</c:v>
                </c:pt>
                <c:pt idx="9632">
                  <c:v>0.99670999999999998</c:v>
                </c:pt>
                <c:pt idx="9633">
                  <c:v>0.99279899999999999</c:v>
                </c:pt>
                <c:pt idx="9634">
                  <c:v>0.98888200000000004</c:v>
                </c:pt>
                <c:pt idx="9635">
                  <c:v>0.98452700000000004</c:v>
                </c:pt>
                <c:pt idx="9636">
                  <c:v>0.97959700000000005</c:v>
                </c:pt>
                <c:pt idx="9637">
                  <c:v>0.97492800000000002</c:v>
                </c:pt>
                <c:pt idx="9638">
                  <c:v>0.97193200000000002</c:v>
                </c:pt>
                <c:pt idx="9639">
                  <c:v>0.97173799999999999</c:v>
                </c:pt>
                <c:pt idx="9640">
                  <c:v>0.97451100000000002</c:v>
                </c:pt>
                <c:pt idx="9641">
                  <c:v>0.97949299999999995</c:v>
                </c:pt>
                <c:pt idx="9642">
                  <c:v>0.98548500000000006</c:v>
                </c:pt>
                <c:pt idx="9643">
                  <c:v>0.99149299999999996</c:v>
                </c:pt>
                <c:pt idx="9644">
                  <c:v>0.99700200000000005</c:v>
                </c:pt>
                <c:pt idx="9645">
                  <c:v>1.0014080000000001</c:v>
                </c:pt>
                <c:pt idx="9646">
                  <c:v>1.0041119999999999</c:v>
                </c:pt>
                <c:pt idx="9647">
                  <c:v>1.0049520000000001</c:v>
                </c:pt>
                <c:pt idx="9648">
                  <c:v>1.004273</c:v>
                </c:pt>
                <c:pt idx="9649">
                  <c:v>1.0025679999999999</c:v>
                </c:pt>
                <c:pt idx="9650">
                  <c:v>1.0001100000000001</c:v>
                </c:pt>
                <c:pt idx="9651">
                  <c:v>0.99734800000000001</c:v>
                </c:pt>
                <c:pt idx="9652">
                  <c:v>0.99464900000000001</c:v>
                </c:pt>
                <c:pt idx="9653">
                  <c:v>0.99222900000000003</c:v>
                </c:pt>
                <c:pt idx="9654">
                  <c:v>0.99051900000000004</c:v>
                </c:pt>
                <c:pt idx="9655">
                  <c:v>0.98971399999999998</c:v>
                </c:pt>
                <c:pt idx="9656">
                  <c:v>0.99024400000000001</c:v>
                </c:pt>
                <c:pt idx="9657">
                  <c:v>0.99296799999999996</c:v>
                </c:pt>
                <c:pt idx="9658">
                  <c:v>0.99802900000000005</c:v>
                </c:pt>
                <c:pt idx="9659">
                  <c:v>1.004867</c:v>
                </c:pt>
                <c:pt idx="9660">
                  <c:v>1.012772</c:v>
                </c:pt>
                <c:pt idx="9661">
                  <c:v>1.0208809999999999</c:v>
                </c:pt>
                <c:pt idx="9662">
                  <c:v>1.0282119999999999</c:v>
                </c:pt>
                <c:pt idx="9663">
                  <c:v>1.033887</c:v>
                </c:pt>
                <c:pt idx="9664">
                  <c:v>1.037226</c:v>
                </c:pt>
                <c:pt idx="9665">
                  <c:v>1.0375019999999999</c:v>
                </c:pt>
                <c:pt idx="9666">
                  <c:v>1.034386</c:v>
                </c:pt>
                <c:pt idx="9667">
                  <c:v>1.0285880000000001</c:v>
                </c:pt>
                <c:pt idx="9668">
                  <c:v>1.0209029999999999</c:v>
                </c:pt>
                <c:pt idx="9669">
                  <c:v>1.011949</c:v>
                </c:pt>
                <c:pt idx="9670">
                  <c:v>1.002985</c:v>
                </c:pt>
                <c:pt idx="9671">
                  <c:v>0.99528300000000003</c:v>
                </c:pt>
                <c:pt idx="9672">
                  <c:v>0.98940099999999997</c:v>
                </c:pt>
                <c:pt idx="9673">
                  <c:v>0.98545000000000005</c:v>
                </c:pt>
                <c:pt idx="9674">
                  <c:v>0.98339299999999996</c:v>
                </c:pt>
                <c:pt idx="9675">
                  <c:v>0.98318899999999998</c:v>
                </c:pt>
                <c:pt idx="9676">
                  <c:v>0.98482999999999998</c:v>
                </c:pt>
                <c:pt idx="9677">
                  <c:v>0.98790100000000003</c:v>
                </c:pt>
                <c:pt idx="9678">
                  <c:v>0.991367</c:v>
                </c:pt>
                <c:pt idx="9679">
                  <c:v>0.99416700000000002</c:v>
                </c:pt>
                <c:pt idx="9680">
                  <c:v>0.99529599999999996</c:v>
                </c:pt>
                <c:pt idx="9681">
                  <c:v>0.99398299999999995</c:v>
                </c:pt>
                <c:pt idx="9682">
                  <c:v>0.99033899999999997</c:v>
                </c:pt>
                <c:pt idx="9683">
                  <c:v>0.985406</c:v>
                </c:pt>
                <c:pt idx="9684">
                  <c:v>0.98085199999999995</c:v>
                </c:pt>
                <c:pt idx="9685">
                  <c:v>0.97835799999999995</c:v>
                </c:pt>
                <c:pt idx="9686">
                  <c:v>0.978773</c:v>
                </c:pt>
                <c:pt idx="9687">
                  <c:v>0.98156600000000005</c:v>
                </c:pt>
                <c:pt idx="9688">
                  <c:v>0.98554900000000001</c:v>
                </c:pt>
                <c:pt idx="9689">
                  <c:v>0.98992199999999997</c:v>
                </c:pt>
                <c:pt idx="9690">
                  <c:v>0.99396899999999999</c:v>
                </c:pt>
                <c:pt idx="9691">
                  <c:v>0.99718099999999998</c:v>
                </c:pt>
                <c:pt idx="9692">
                  <c:v>0.99961299999999997</c:v>
                </c:pt>
                <c:pt idx="9693">
                  <c:v>1.0013430000000001</c:v>
                </c:pt>
                <c:pt idx="9694">
                  <c:v>1.0023120000000001</c:v>
                </c:pt>
                <c:pt idx="9695">
                  <c:v>1.00224</c:v>
                </c:pt>
                <c:pt idx="9696">
                  <c:v>1.001058</c:v>
                </c:pt>
                <c:pt idx="9697">
                  <c:v>0.99966699999999997</c:v>
                </c:pt>
                <c:pt idx="9698">
                  <c:v>0.99920900000000001</c:v>
                </c:pt>
                <c:pt idx="9699">
                  <c:v>1.000337</c:v>
                </c:pt>
                <c:pt idx="9700">
                  <c:v>1.0032140000000001</c:v>
                </c:pt>
                <c:pt idx="9701">
                  <c:v>1.007312</c:v>
                </c:pt>
                <c:pt idx="9702">
                  <c:v>1.011817</c:v>
                </c:pt>
                <c:pt idx="9703">
                  <c:v>1.0163469999999999</c:v>
                </c:pt>
                <c:pt idx="9704">
                  <c:v>1.0207649999999999</c:v>
                </c:pt>
                <c:pt idx="9705">
                  <c:v>1.024527</c:v>
                </c:pt>
                <c:pt idx="9706">
                  <c:v>1.026775</c:v>
                </c:pt>
                <c:pt idx="9707">
                  <c:v>1.026718</c:v>
                </c:pt>
                <c:pt idx="9708">
                  <c:v>1.023782</c:v>
                </c:pt>
                <c:pt idx="9709">
                  <c:v>1.0181500000000001</c:v>
                </c:pt>
                <c:pt idx="9710">
                  <c:v>1.010556</c:v>
                </c:pt>
                <c:pt idx="9711">
                  <c:v>1.0012620000000001</c:v>
                </c:pt>
                <c:pt idx="9712">
                  <c:v>0.99080999999999997</c:v>
                </c:pt>
                <c:pt idx="9713">
                  <c:v>0.98105699999999996</c:v>
                </c:pt>
                <c:pt idx="9714">
                  <c:v>0.97405799999999998</c:v>
                </c:pt>
                <c:pt idx="9715">
                  <c:v>0.97063900000000003</c:v>
                </c:pt>
                <c:pt idx="9716">
                  <c:v>0.96999800000000003</c:v>
                </c:pt>
                <c:pt idx="9717">
                  <c:v>0.97048999999999996</c:v>
                </c:pt>
                <c:pt idx="9718">
                  <c:v>0.97123499999999996</c:v>
                </c:pt>
                <c:pt idx="9719">
                  <c:v>0.97237600000000002</c:v>
                </c:pt>
                <c:pt idx="9720">
                  <c:v>0.97398799999999996</c:v>
                </c:pt>
                <c:pt idx="9721">
                  <c:v>0.97579499999999997</c:v>
                </c:pt>
                <c:pt idx="9722">
                  <c:v>0.97750499999999996</c:v>
                </c:pt>
                <c:pt idx="9723">
                  <c:v>0.97866399999999998</c:v>
                </c:pt>
                <c:pt idx="9724">
                  <c:v>0.97852899999999998</c:v>
                </c:pt>
                <c:pt idx="9725">
                  <c:v>0.97690900000000003</c:v>
                </c:pt>
                <c:pt idx="9726">
                  <c:v>0.97457000000000005</c:v>
                </c:pt>
                <c:pt idx="9727">
                  <c:v>0.97260599999999997</c:v>
                </c:pt>
                <c:pt idx="9728">
                  <c:v>0.97197</c:v>
                </c:pt>
                <c:pt idx="9729">
                  <c:v>0.97287800000000002</c:v>
                </c:pt>
                <c:pt idx="9730">
                  <c:v>0.97478500000000001</c:v>
                </c:pt>
                <c:pt idx="9731">
                  <c:v>0.97721999999999998</c:v>
                </c:pt>
                <c:pt idx="9732">
                  <c:v>0.98011199999999998</c:v>
                </c:pt>
                <c:pt idx="9733">
                  <c:v>0.98384400000000005</c:v>
                </c:pt>
                <c:pt idx="9734">
                  <c:v>0.98889400000000005</c:v>
                </c:pt>
                <c:pt idx="9735">
                  <c:v>0.99452499999999999</c:v>
                </c:pt>
                <c:pt idx="9736">
                  <c:v>0.99871500000000002</c:v>
                </c:pt>
                <c:pt idx="9737">
                  <c:v>1.0005230000000001</c:v>
                </c:pt>
                <c:pt idx="9738">
                  <c:v>1.0007090000000001</c:v>
                </c:pt>
                <c:pt idx="9739">
                  <c:v>0.99992999999999999</c:v>
                </c:pt>
                <c:pt idx="9740">
                  <c:v>0.99849600000000005</c:v>
                </c:pt>
                <c:pt idx="9741">
                  <c:v>0.99674600000000002</c:v>
                </c:pt>
                <c:pt idx="9742">
                  <c:v>0.99502599999999997</c:v>
                </c:pt>
                <c:pt idx="9743">
                  <c:v>0.99382999999999999</c:v>
                </c:pt>
                <c:pt idx="9744">
                  <c:v>0.99330200000000002</c:v>
                </c:pt>
                <c:pt idx="9745">
                  <c:v>0.993475</c:v>
                </c:pt>
                <c:pt idx="9746">
                  <c:v>0.99472300000000002</c:v>
                </c:pt>
                <c:pt idx="9747">
                  <c:v>0.99703200000000003</c:v>
                </c:pt>
                <c:pt idx="9748">
                  <c:v>0.99957799999999997</c:v>
                </c:pt>
                <c:pt idx="9749">
                  <c:v>1.001576</c:v>
                </c:pt>
                <c:pt idx="9750">
                  <c:v>1.0029220000000001</c:v>
                </c:pt>
                <c:pt idx="9751">
                  <c:v>1.003519</c:v>
                </c:pt>
                <c:pt idx="9752">
                  <c:v>1.002928</c:v>
                </c:pt>
                <c:pt idx="9753">
                  <c:v>1.0006870000000001</c:v>
                </c:pt>
                <c:pt idx="9754">
                  <c:v>0.99635600000000002</c:v>
                </c:pt>
                <c:pt idx="9755">
                  <c:v>0.99009400000000003</c:v>
                </c:pt>
                <c:pt idx="9756">
                  <c:v>0.983124</c:v>
                </c:pt>
                <c:pt idx="9757">
                  <c:v>0.97624999999999995</c:v>
                </c:pt>
                <c:pt idx="9758">
                  <c:v>0.96943400000000002</c:v>
                </c:pt>
                <c:pt idx="9759">
                  <c:v>0.96321400000000001</c:v>
                </c:pt>
                <c:pt idx="9760">
                  <c:v>0.95822799999999997</c:v>
                </c:pt>
                <c:pt idx="9761">
                  <c:v>0.95464599999999999</c:v>
                </c:pt>
                <c:pt idx="9762">
                  <c:v>0.95286199999999999</c:v>
                </c:pt>
                <c:pt idx="9763">
                  <c:v>0.95376099999999997</c:v>
                </c:pt>
                <c:pt idx="9764">
                  <c:v>0.95791999999999999</c:v>
                </c:pt>
                <c:pt idx="9765">
                  <c:v>0.96430300000000002</c:v>
                </c:pt>
                <c:pt idx="9766">
                  <c:v>0.97062700000000002</c:v>
                </c:pt>
                <c:pt idx="9767">
                  <c:v>0.97514100000000004</c:v>
                </c:pt>
                <c:pt idx="9768">
                  <c:v>0.97725300000000004</c:v>
                </c:pt>
                <c:pt idx="9769">
                  <c:v>0.97709199999999996</c:v>
                </c:pt>
                <c:pt idx="9770">
                  <c:v>0.97530600000000001</c:v>
                </c:pt>
                <c:pt idx="9771">
                  <c:v>0.97250999999999999</c:v>
                </c:pt>
                <c:pt idx="9772">
                  <c:v>0.96927399999999997</c:v>
                </c:pt>
                <c:pt idx="9773">
                  <c:v>0.96688099999999999</c:v>
                </c:pt>
                <c:pt idx="9774">
                  <c:v>0.96657000000000004</c:v>
                </c:pt>
                <c:pt idx="9775">
                  <c:v>0.96870000000000001</c:v>
                </c:pt>
                <c:pt idx="9776">
                  <c:v>0.97306899999999996</c:v>
                </c:pt>
                <c:pt idx="9777">
                  <c:v>0.97911199999999998</c:v>
                </c:pt>
                <c:pt idx="9778">
                  <c:v>0.98621899999999996</c:v>
                </c:pt>
                <c:pt idx="9779">
                  <c:v>0.99406499999999998</c:v>
                </c:pt>
                <c:pt idx="9780">
                  <c:v>1.002275</c:v>
                </c:pt>
                <c:pt idx="9781">
                  <c:v>1.009938</c:v>
                </c:pt>
                <c:pt idx="9782">
                  <c:v>1.016176</c:v>
                </c:pt>
                <c:pt idx="9783">
                  <c:v>1.020894</c:v>
                </c:pt>
                <c:pt idx="9784">
                  <c:v>1.024545</c:v>
                </c:pt>
                <c:pt idx="9785">
                  <c:v>1.0272269999999999</c:v>
                </c:pt>
                <c:pt idx="9786">
                  <c:v>1.028186</c:v>
                </c:pt>
                <c:pt idx="9787">
                  <c:v>1.0266649999999999</c:v>
                </c:pt>
                <c:pt idx="9788">
                  <c:v>1.0227200000000001</c:v>
                </c:pt>
                <c:pt idx="9789">
                  <c:v>1.01708</c:v>
                </c:pt>
                <c:pt idx="9790">
                  <c:v>1.0109060000000001</c:v>
                </c:pt>
                <c:pt idx="9791">
                  <c:v>1.0057430000000001</c:v>
                </c:pt>
                <c:pt idx="9792">
                  <c:v>1.0026299999999999</c:v>
                </c:pt>
                <c:pt idx="9793">
                  <c:v>1.0010570000000001</c:v>
                </c:pt>
                <c:pt idx="9794">
                  <c:v>0.99977899999999997</c:v>
                </c:pt>
                <c:pt idx="9795">
                  <c:v>0.99828499999999998</c:v>
                </c:pt>
                <c:pt idx="9796">
                  <c:v>0.99689899999999998</c:v>
                </c:pt>
                <c:pt idx="9797">
                  <c:v>0.99596499999999999</c:v>
                </c:pt>
                <c:pt idx="9798">
                  <c:v>0.995058</c:v>
                </c:pt>
                <c:pt idx="9799">
                  <c:v>0.99333099999999996</c:v>
                </c:pt>
                <c:pt idx="9800">
                  <c:v>0.990533</c:v>
                </c:pt>
                <c:pt idx="9801">
                  <c:v>0.98701799999999995</c:v>
                </c:pt>
                <c:pt idx="9802">
                  <c:v>0.98324199999999995</c:v>
                </c:pt>
                <c:pt idx="9803">
                  <c:v>0.97946900000000003</c:v>
                </c:pt>
                <c:pt idx="9804">
                  <c:v>0.97590699999999997</c:v>
                </c:pt>
                <c:pt idx="9805">
                  <c:v>0.97265999999999997</c:v>
                </c:pt>
                <c:pt idx="9806">
                  <c:v>0.96965400000000002</c:v>
                </c:pt>
                <c:pt idx="9807">
                  <c:v>0.96756799999999998</c:v>
                </c:pt>
                <c:pt idx="9808">
                  <c:v>0.96768699999999996</c:v>
                </c:pt>
                <c:pt idx="9809">
                  <c:v>0.97021999999999997</c:v>
                </c:pt>
                <c:pt idx="9810">
                  <c:v>0.97436500000000004</c:v>
                </c:pt>
                <c:pt idx="9811">
                  <c:v>0.979715</c:v>
                </c:pt>
                <c:pt idx="9812">
                  <c:v>0.98548000000000002</c:v>
                </c:pt>
                <c:pt idx="9813">
                  <c:v>0.99019999999999997</c:v>
                </c:pt>
                <c:pt idx="9814">
                  <c:v>0.99388299999999996</c:v>
                </c:pt>
                <c:pt idx="9815">
                  <c:v>0.99755199999999999</c:v>
                </c:pt>
                <c:pt idx="9816">
                  <c:v>1.0009220000000001</c:v>
                </c:pt>
                <c:pt idx="9817">
                  <c:v>1.0025839999999999</c:v>
                </c:pt>
                <c:pt idx="9818">
                  <c:v>1.0018009999999999</c:v>
                </c:pt>
                <c:pt idx="9819">
                  <c:v>0.99927200000000005</c:v>
                </c:pt>
                <c:pt idx="9820">
                  <c:v>0.99643700000000002</c:v>
                </c:pt>
                <c:pt idx="9821">
                  <c:v>0.99482899999999996</c:v>
                </c:pt>
                <c:pt idx="9822">
                  <c:v>0.99564399999999997</c:v>
                </c:pt>
                <c:pt idx="9823">
                  <c:v>0.99902400000000002</c:v>
                </c:pt>
                <c:pt idx="9824">
                  <c:v>1.004291</c:v>
                </c:pt>
                <c:pt idx="9825">
                  <c:v>1.0107969999999999</c:v>
                </c:pt>
                <c:pt idx="9826">
                  <c:v>1.017665</c:v>
                </c:pt>
                <c:pt idx="9827">
                  <c:v>1.0238700000000001</c:v>
                </c:pt>
                <c:pt idx="9828">
                  <c:v>1.0291969999999999</c:v>
                </c:pt>
                <c:pt idx="9829">
                  <c:v>1.0337970000000001</c:v>
                </c:pt>
                <c:pt idx="9830">
                  <c:v>1.0366899999999999</c:v>
                </c:pt>
                <c:pt idx="9831">
                  <c:v>1.0360910000000001</c:v>
                </c:pt>
                <c:pt idx="9832">
                  <c:v>1.031515</c:v>
                </c:pt>
                <c:pt idx="9833">
                  <c:v>1.024214</c:v>
                </c:pt>
                <c:pt idx="9834">
                  <c:v>1.0156270000000001</c:v>
                </c:pt>
                <c:pt idx="9835">
                  <c:v>1.006505</c:v>
                </c:pt>
                <c:pt idx="9836">
                  <c:v>0.99755400000000005</c:v>
                </c:pt>
                <c:pt idx="9837">
                  <c:v>0.990008</c:v>
                </c:pt>
                <c:pt idx="9838">
                  <c:v>0.98506199999999999</c:v>
                </c:pt>
                <c:pt idx="9839">
                  <c:v>0.983186</c:v>
                </c:pt>
                <c:pt idx="9840">
                  <c:v>0.98414900000000005</c:v>
                </c:pt>
                <c:pt idx="9841">
                  <c:v>0.98719000000000001</c:v>
                </c:pt>
                <c:pt idx="9842">
                  <c:v>0.99113899999999999</c:v>
                </c:pt>
                <c:pt idx="9843">
                  <c:v>0.99494800000000005</c:v>
                </c:pt>
                <c:pt idx="9844">
                  <c:v>0.99814899999999995</c:v>
                </c:pt>
                <c:pt idx="9845">
                  <c:v>1.000909</c:v>
                </c:pt>
                <c:pt idx="9846">
                  <c:v>1.0031950000000001</c:v>
                </c:pt>
                <c:pt idx="9847">
                  <c:v>1.0040830000000001</c:v>
                </c:pt>
                <c:pt idx="9848">
                  <c:v>1.0031049999999999</c:v>
                </c:pt>
                <c:pt idx="9849">
                  <c:v>1.0012939999999999</c:v>
                </c:pt>
                <c:pt idx="9850">
                  <c:v>0.99990000000000001</c:v>
                </c:pt>
                <c:pt idx="9851">
                  <c:v>0.99861800000000001</c:v>
                </c:pt>
                <c:pt idx="9852">
                  <c:v>0.99636999999999998</c:v>
                </c:pt>
                <c:pt idx="9853">
                  <c:v>0.99346900000000005</c:v>
                </c:pt>
                <c:pt idx="9854">
                  <c:v>0.99134800000000001</c:v>
                </c:pt>
                <c:pt idx="9855">
                  <c:v>0.991286</c:v>
                </c:pt>
                <c:pt idx="9856">
                  <c:v>0.99408399999999997</c:v>
                </c:pt>
                <c:pt idx="9857">
                  <c:v>0.99946199999999996</c:v>
                </c:pt>
                <c:pt idx="9858">
                  <c:v>1.005746</c:v>
                </c:pt>
                <c:pt idx="9859">
                  <c:v>1.011204</c:v>
                </c:pt>
                <c:pt idx="9860">
                  <c:v>1.0150999999999999</c:v>
                </c:pt>
                <c:pt idx="9861">
                  <c:v>1.0173540000000001</c:v>
                </c:pt>
                <c:pt idx="9862">
                  <c:v>1.0180499999999999</c:v>
                </c:pt>
                <c:pt idx="9863">
                  <c:v>1.017244</c:v>
                </c:pt>
                <c:pt idx="9864">
                  <c:v>1.0150889999999999</c:v>
                </c:pt>
                <c:pt idx="9865">
                  <c:v>1.0117339999999999</c:v>
                </c:pt>
                <c:pt idx="9866">
                  <c:v>1.0076449999999999</c:v>
                </c:pt>
                <c:pt idx="9867">
                  <c:v>1.004338</c:v>
                </c:pt>
                <c:pt idx="9868">
                  <c:v>1.0033859999999999</c:v>
                </c:pt>
                <c:pt idx="9869">
                  <c:v>1.0051159999999999</c:v>
                </c:pt>
                <c:pt idx="9870">
                  <c:v>1.0091760000000001</c:v>
                </c:pt>
                <c:pt idx="9871">
                  <c:v>1.015487</c:v>
                </c:pt>
                <c:pt idx="9872">
                  <c:v>1.0230870000000001</c:v>
                </c:pt>
                <c:pt idx="9873">
                  <c:v>1.0289569999999999</c:v>
                </c:pt>
                <c:pt idx="9874">
                  <c:v>1.030691</c:v>
                </c:pt>
                <c:pt idx="9875">
                  <c:v>1.028454</c:v>
                </c:pt>
              </c:numCache>
            </c:numRef>
          </c:yVal>
          <c:smooth val="1"/>
          <c:extLst>
            <c:ext xmlns:c16="http://schemas.microsoft.com/office/drawing/2014/chart" uri="{C3380CC4-5D6E-409C-BE32-E72D297353CC}">
              <c16:uniqueId val="{00000001-5E4A-4E0E-82EA-6CE0185FE1CA}"/>
            </c:ext>
          </c:extLst>
        </c:ser>
        <c:ser>
          <c:idx val="2"/>
          <c:order val="2"/>
          <c:tx>
            <c:v>21</c:v>
          </c:tx>
          <c:spPr>
            <a:ln w="9525" cap="rnd">
              <a:solidFill>
                <a:schemeClr val="accent3"/>
              </a:solidFill>
              <a:round/>
            </a:ln>
            <a:effectLst/>
          </c:spPr>
          <c:marker>
            <c:symbol val="none"/>
          </c:marker>
          <c:xVal>
            <c:numRef>
              <c:f>'21'!$C$1:$C$9834</c:f>
              <c:numCache>
                <c:formatCode>General</c:formatCode>
                <c:ptCount val="9834"/>
                <c:pt idx="0">
                  <c:v>0.4</c:v>
                </c:pt>
                <c:pt idx="1">
                  <c:v>0.8</c:v>
                </c:pt>
                <c:pt idx="2">
                  <c:v>1.2</c:v>
                </c:pt>
                <c:pt idx="3">
                  <c:v>1.6</c:v>
                </c:pt>
                <c:pt idx="4">
                  <c:v>2</c:v>
                </c:pt>
                <c:pt idx="5">
                  <c:v>2.4</c:v>
                </c:pt>
                <c:pt idx="6">
                  <c:v>2.8</c:v>
                </c:pt>
                <c:pt idx="7">
                  <c:v>3.2</c:v>
                </c:pt>
                <c:pt idx="8">
                  <c:v>3.6</c:v>
                </c:pt>
                <c:pt idx="9">
                  <c:v>4</c:v>
                </c:pt>
                <c:pt idx="10">
                  <c:v>4.4000000000000004</c:v>
                </c:pt>
                <c:pt idx="11">
                  <c:v>4.8</c:v>
                </c:pt>
                <c:pt idx="12">
                  <c:v>5.2</c:v>
                </c:pt>
                <c:pt idx="13">
                  <c:v>5.6</c:v>
                </c:pt>
                <c:pt idx="14">
                  <c:v>6</c:v>
                </c:pt>
                <c:pt idx="15">
                  <c:v>6.4</c:v>
                </c:pt>
                <c:pt idx="16">
                  <c:v>6.8</c:v>
                </c:pt>
                <c:pt idx="17">
                  <c:v>7.2</c:v>
                </c:pt>
                <c:pt idx="18">
                  <c:v>7.6</c:v>
                </c:pt>
                <c:pt idx="19">
                  <c:v>8</c:v>
                </c:pt>
                <c:pt idx="20">
                  <c:v>8.4</c:v>
                </c:pt>
                <c:pt idx="21">
                  <c:v>8.8000000000000007</c:v>
                </c:pt>
                <c:pt idx="22">
                  <c:v>9.1999999999999993</c:v>
                </c:pt>
                <c:pt idx="23">
                  <c:v>9.6</c:v>
                </c:pt>
                <c:pt idx="24">
                  <c:v>10</c:v>
                </c:pt>
                <c:pt idx="25">
                  <c:v>10.4</c:v>
                </c:pt>
                <c:pt idx="26">
                  <c:v>10.8</c:v>
                </c:pt>
                <c:pt idx="27">
                  <c:v>11.2</c:v>
                </c:pt>
                <c:pt idx="28">
                  <c:v>11.6</c:v>
                </c:pt>
                <c:pt idx="29">
                  <c:v>12</c:v>
                </c:pt>
                <c:pt idx="30">
                  <c:v>12.4</c:v>
                </c:pt>
                <c:pt idx="31">
                  <c:v>12.8</c:v>
                </c:pt>
                <c:pt idx="32">
                  <c:v>13.2</c:v>
                </c:pt>
                <c:pt idx="33">
                  <c:v>13.6</c:v>
                </c:pt>
                <c:pt idx="34">
                  <c:v>14</c:v>
                </c:pt>
                <c:pt idx="35">
                  <c:v>14.4</c:v>
                </c:pt>
                <c:pt idx="36">
                  <c:v>14.8</c:v>
                </c:pt>
                <c:pt idx="37">
                  <c:v>15.2</c:v>
                </c:pt>
                <c:pt idx="38">
                  <c:v>15.6</c:v>
                </c:pt>
                <c:pt idx="39">
                  <c:v>16</c:v>
                </c:pt>
                <c:pt idx="40">
                  <c:v>16.399999999999999</c:v>
                </c:pt>
                <c:pt idx="41">
                  <c:v>16.8</c:v>
                </c:pt>
                <c:pt idx="42">
                  <c:v>17.2</c:v>
                </c:pt>
                <c:pt idx="43">
                  <c:v>17.600000000000001</c:v>
                </c:pt>
                <c:pt idx="44">
                  <c:v>18</c:v>
                </c:pt>
                <c:pt idx="45">
                  <c:v>18.399999999999999</c:v>
                </c:pt>
                <c:pt idx="46">
                  <c:v>18.8</c:v>
                </c:pt>
                <c:pt idx="47">
                  <c:v>19.2</c:v>
                </c:pt>
                <c:pt idx="48">
                  <c:v>19.600000000000001</c:v>
                </c:pt>
                <c:pt idx="49">
                  <c:v>20</c:v>
                </c:pt>
                <c:pt idx="50">
                  <c:v>20.399999999999999</c:v>
                </c:pt>
                <c:pt idx="51">
                  <c:v>20.8</c:v>
                </c:pt>
                <c:pt idx="52">
                  <c:v>21.2</c:v>
                </c:pt>
                <c:pt idx="53">
                  <c:v>21.6</c:v>
                </c:pt>
                <c:pt idx="54">
                  <c:v>22</c:v>
                </c:pt>
                <c:pt idx="55">
                  <c:v>22.4</c:v>
                </c:pt>
                <c:pt idx="56">
                  <c:v>22.8</c:v>
                </c:pt>
                <c:pt idx="57">
                  <c:v>23.2</c:v>
                </c:pt>
                <c:pt idx="58">
                  <c:v>23.6</c:v>
                </c:pt>
                <c:pt idx="59">
                  <c:v>24</c:v>
                </c:pt>
                <c:pt idx="60">
                  <c:v>24.4</c:v>
                </c:pt>
                <c:pt idx="61">
                  <c:v>24.8</c:v>
                </c:pt>
                <c:pt idx="62">
                  <c:v>25.2</c:v>
                </c:pt>
                <c:pt idx="63">
                  <c:v>25.6</c:v>
                </c:pt>
                <c:pt idx="64">
                  <c:v>26</c:v>
                </c:pt>
                <c:pt idx="65">
                  <c:v>26.4</c:v>
                </c:pt>
                <c:pt idx="66">
                  <c:v>26.8</c:v>
                </c:pt>
                <c:pt idx="67">
                  <c:v>27.2</c:v>
                </c:pt>
                <c:pt idx="68">
                  <c:v>27.6</c:v>
                </c:pt>
                <c:pt idx="69">
                  <c:v>28</c:v>
                </c:pt>
                <c:pt idx="70">
                  <c:v>28.4</c:v>
                </c:pt>
                <c:pt idx="71">
                  <c:v>28.8</c:v>
                </c:pt>
                <c:pt idx="72">
                  <c:v>29.2</c:v>
                </c:pt>
                <c:pt idx="73">
                  <c:v>29.6</c:v>
                </c:pt>
                <c:pt idx="74">
                  <c:v>30</c:v>
                </c:pt>
                <c:pt idx="75">
                  <c:v>30.4</c:v>
                </c:pt>
                <c:pt idx="76">
                  <c:v>30.8</c:v>
                </c:pt>
                <c:pt idx="77">
                  <c:v>31.2</c:v>
                </c:pt>
                <c:pt idx="78">
                  <c:v>31.6</c:v>
                </c:pt>
                <c:pt idx="79">
                  <c:v>32</c:v>
                </c:pt>
                <c:pt idx="80">
                  <c:v>32.4</c:v>
                </c:pt>
                <c:pt idx="81">
                  <c:v>32.799999999999997</c:v>
                </c:pt>
                <c:pt idx="82">
                  <c:v>33.200000000000003</c:v>
                </c:pt>
                <c:pt idx="83">
                  <c:v>33.6</c:v>
                </c:pt>
                <c:pt idx="84">
                  <c:v>34</c:v>
                </c:pt>
                <c:pt idx="85">
                  <c:v>34.4</c:v>
                </c:pt>
                <c:pt idx="86">
                  <c:v>34.799999999999997</c:v>
                </c:pt>
                <c:pt idx="87">
                  <c:v>35.200000000000003</c:v>
                </c:pt>
                <c:pt idx="88">
                  <c:v>35.6</c:v>
                </c:pt>
                <c:pt idx="89">
                  <c:v>36</c:v>
                </c:pt>
                <c:pt idx="90">
                  <c:v>36.4</c:v>
                </c:pt>
                <c:pt idx="91">
                  <c:v>36.799999999999997</c:v>
                </c:pt>
                <c:pt idx="92">
                  <c:v>37.200000000000003</c:v>
                </c:pt>
                <c:pt idx="93">
                  <c:v>37.6</c:v>
                </c:pt>
                <c:pt idx="94">
                  <c:v>38</c:v>
                </c:pt>
                <c:pt idx="95">
                  <c:v>38.4</c:v>
                </c:pt>
                <c:pt idx="96">
                  <c:v>38.799999999999997</c:v>
                </c:pt>
                <c:pt idx="97">
                  <c:v>39.200000000000003</c:v>
                </c:pt>
                <c:pt idx="98">
                  <c:v>39.6</c:v>
                </c:pt>
                <c:pt idx="99">
                  <c:v>40</c:v>
                </c:pt>
                <c:pt idx="100">
                  <c:v>40.4</c:v>
                </c:pt>
                <c:pt idx="101">
                  <c:v>40.799999999999997</c:v>
                </c:pt>
                <c:pt idx="102">
                  <c:v>41.2</c:v>
                </c:pt>
                <c:pt idx="103">
                  <c:v>41.6</c:v>
                </c:pt>
                <c:pt idx="104">
                  <c:v>42</c:v>
                </c:pt>
                <c:pt idx="105">
                  <c:v>42.4</c:v>
                </c:pt>
                <c:pt idx="106">
                  <c:v>42.8</c:v>
                </c:pt>
                <c:pt idx="107">
                  <c:v>43.2</c:v>
                </c:pt>
                <c:pt idx="108">
                  <c:v>43.6</c:v>
                </c:pt>
                <c:pt idx="109">
                  <c:v>44</c:v>
                </c:pt>
                <c:pt idx="110">
                  <c:v>44.4</c:v>
                </c:pt>
                <c:pt idx="111">
                  <c:v>44.8</c:v>
                </c:pt>
                <c:pt idx="112">
                  <c:v>45.2</c:v>
                </c:pt>
                <c:pt idx="113">
                  <c:v>45.6</c:v>
                </c:pt>
                <c:pt idx="114">
                  <c:v>46</c:v>
                </c:pt>
                <c:pt idx="115">
                  <c:v>46.4</c:v>
                </c:pt>
                <c:pt idx="116">
                  <c:v>46.8</c:v>
                </c:pt>
                <c:pt idx="117">
                  <c:v>47.2</c:v>
                </c:pt>
                <c:pt idx="118">
                  <c:v>47.6</c:v>
                </c:pt>
                <c:pt idx="119">
                  <c:v>48</c:v>
                </c:pt>
                <c:pt idx="120">
                  <c:v>48.4</c:v>
                </c:pt>
                <c:pt idx="121">
                  <c:v>48.8</c:v>
                </c:pt>
                <c:pt idx="122">
                  <c:v>49.2</c:v>
                </c:pt>
                <c:pt idx="123">
                  <c:v>49.6</c:v>
                </c:pt>
                <c:pt idx="124">
                  <c:v>50</c:v>
                </c:pt>
                <c:pt idx="125">
                  <c:v>50.4</c:v>
                </c:pt>
                <c:pt idx="126">
                  <c:v>50.8</c:v>
                </c:pt>
                <c:pt idx="127">
                  <c:v>51.2</c:v>
                </c:pt>
                <c:pt idx="128">
                  <c:v>51.6</c:v>
                </c:pt>
                <c:pt idx="129">
                  <c:v>52</c:v>
                </c:pt>
                <c:pt idx="130">
                  <c:v>52.4</c:v>
                </c:pt>
                <c:pt idx="131">
                  <c:v>52.8</c:v>
                </c:pt>
                <c:pt idx="132">
                  <c:v>53.2</c:v>
                </c:pt>
                <c:pt idx="133">
                  <c:v>53.6</c:v>
                </c:pt>
                <c:pt idx="134">
                  <c:v>54</c:v>
                </c:pt>
                <c:pt idx="135">
                  <c:v>54.4</c:v>
                </c:pt>
                <c:pt idx="136">
                  <c:v>54.8</c:v>
                </c:pt>
                <c:pt idx="137">
                  <c:v>55.2</c:v>
                </c:pt>
                <c:pt idx="138">
                  <c:v>55.6</c:v>
                </c:pt>
                <c:pt idx="139">
                  <c:v>56</c:v>
                </c:pt>
                <c:pt idx="140">
                  <c:v>56.4</c:v>
                </c:pt>
                <c:pt idx="141">
                  <c:v>56.8</c:v>
                </c:pt>
                <c:pt idx="142">
                  <c:v>57.2</c:v>
                </c:pt>
                <c:pt idx="143">
                  <c:v>57.6</c:v>
                </c:pt>
                <c:pt idx="144">
                  <c:v>58</c:v>
                </c:pt>
                <c:pt idx="145">
                  <c:v>58.4</c:v>
                </c:pt>
                <c:pt idx="146">
                  <c:v>58.8</c:v>
                </c:pt>
                <c:pt idx="147">
                  <c:v>59.2</c:v>
                </c:pt>
                <c:pt idx="148">
                  <c:v>59.6</c:v>
                </c:pt>
                <c:pt idx="149">
                  <c:v>60</c:v>
                </c:pt>
                <c:pt idx="150">
                  <c:v>60.4</c:v>
                </c:pt>
                <c:pt idx="151">
                  <c:v>60.8</c:v>
                </c:pt>
                <c:pt idx="152">
                  <c:v>61.2</c:v>
                </c:pt>
                <c:pt idx="153">
                  <c:v>61.6</c:v>
                </c:pt>
                <c:pt idx="154">
                  <c:v>62</c:v>
                </c:pt>
                <c:pt idx="155">
                  <c:v>62.4</c:v>
                </c:pt>
                <c:pt idx="156">
                  <c:v>62.8</c:v>
                </c:pt>
                <c:pt idx="157">
                  <c:v>63.2</c:v>
                </c:pt>
                <c:pt idx="158">
                  <c:v>63.6</c:v>
                </c:pt>
                <c:pt idx="159">
                  <c:v>64</c:v>
                </c:pt>
                <c:pt idx="160">
                  <c:v>64.400000000000006</c:v>
                </c:pt>
                <c:pt idx="161">
                  <c:v>64.8</c:v>
                </c:pt>
                <c:pt idx="162">
                  <c:v>65.2</c:v>
                </c:pt>
                <c:pt idx="163">
                  <c:v>65.599999999999994</c:v>
                </c:pt>
                <c:pt idx="164">
                  <c:v>66</c:v>
                </c:pt>
                <c:pt idx="165">
                  <c:v>66.400000000000006</c:v>
                </c:pt>
                <c:pt idx="166">
                  <c:v>66.8</c:v>
                </c:pt>
                <c:pt idx="167">
                  <c:v>67.2</c:v>
                </c:pt>
                <c:pt idx="168">
                  <c:v>67.599999999999994</c:v>
                </c:pt>
                <c:pt idx="169">
                  <c:v>68</c:v>
                </c:pt>
                <c:pt idx="170">
                  <c:v>68.400000000000006</c:v>
                </c:pt>
                <c:pt idx="171">
                  <c:v>68.8</c:v>
                </c:pt>
                <c:pt idx="172">
                  <c:v>69.2</c:v>
                </c:pt>
                <c:pt idx="173">
                  <c:v>69.599999999999994</c:v>
                </c:pt>
                <c:pt idx="174">
                  <c:v>70</c:v>
                </c:pt>
                <c:pt idx="175">
                  <c:v>70.400000000000006</c:v>
                </c:pt>
                <c:pt idx="176">
                  <c:v>70.8</c:v>
                </c:pt>
                <c:pt idx="177">
                  <c:v>71.2</c:v>
                </c:pt>
                <c:pt idx="178">
                  <c:v>71.599999999999994</c:v>
                </c:pt>
                <c:pt idx="179">
                  <c:v>72</c:v>
                </c:pt>
                <c:pt idx="180">
                  <c:v>72.400000000000006</c:v>
                </c:pt>
                <c:pt idx="181">
                  <c:v>72.8</c:v>
                </c:pt>
                <c:pt idx="182">
                  <c:v>73.2</c:v>
                </c:pt>
                <c:pt idx="183">
                  <c:v>73.599999999999994</c:v>
                </c:pt>
                <c:pt idx="184">
                  <c:v>74</c:v>
                </c:pt>
                <c:pt idx="185">
                  <c:v>74.400000000000006</c:v>
                </c:pt>
                <c:pt idx="186">
                  <c:v>74.8</c:v>
                </c:pt>
                <c:pt idx="187">
                  <c:v>75.2</c:v>
                </c:pt>
                <c:pt idx="188">
                  <c:v>75.599999999999994</c:v>
                </c:pt>
                <c:pt idx="189">
                  <c:v>76</c:v>
                </c:pt>
                <c:pt idx="190">
                  <c:v>76.400000000000006</c:v>
                </c:pt>
                <c:pt idx="191">
                  <c:v>76.8</c:v>
                </c:pt>
                <c:pt idx="192">
                  <c:v>77.2</c:v>
                </c:pt>
                <c:pt idx="193">
                  <c:v>77.599999999999994</c:v>
                </c:pt>
                <c:pt idx="194">
                  <c:v>78</c:v>
                </c:pt>
                <c:pt idx="195">
                  <c:v>78.400000000000006</c:v>
                </c:pt>
                <c:pt idx="196">
                  <c:v>78.8</c:v>
                </c:pt>
                <c:pt idx="197">
                  <c:v>79.2</c:v>
                </c:pt>
                <c:pt idx="198">
                  <c:v>79.599999999999994</c:v>
                </c:pt>
                <c:pt idx="199">
                  <c:v>80</c:v>
                </c:pt>
                <c:pt idx="200">
                  <c:v>80.400000000000006</c:v>
                </c:pt>
                <c:pt idx="201">
                  <c:v>80.8</c:v>
                </c:pt>
                <c:pt idx="202">
                  <c:v>81.2</c:v>
                </c:pt>
                <c:pt idx="203">
                  <c:v>81.599999999999994</c:v>
                </c:pt>
                <c:pt idx="204">
                  <c:v>82</c:v>
                </c:pt>
                <c:pt idx="205">
                  <c:v>82.4</c:v>
                </c:pt>
                <c:pt idx="206">
                  <c:v>82.8</c:v>
                </c:pt>
                <c:pt idx="207">
                  <c:v>83.2</c:v>
                </c:pt>
                <c:pt idx="208">
                  <c:v>83.6</c:v>
                </c:pt>
                <c:pt idx="209">
                  <c:v>84</c:v>
                </c:pt>
                <c:pt idx="210">
                  <c:v>84.4</c:v>
                </c:pt>
                <c:pt idx="211">
                  <c:v>84.8</c:v>
                </c:pt>
                <c:pt idx="212">
                  <c:v>85.2</c:v>
                </c:pt>
                <c:pt idx="213">
                  <c:v>85.6</c:v>
                </c:pt>
                <c:pt idx="214">
                  <c:v>86</c:v>
                </c:pt>
                <c:pt idx="215">
                  <c:v>86.4</c:v>
                </c:pt>
                <c:pt idx="216">
                  <c:v>86.8</c:v>
                </c:pt>
                <c:pt idx="217">
                  <c:v>87.2</c:v>
                </c:pt>
                <c:pt idx="218">
                  <c:v>87.6</c:v>
                </c:pt>
                <c:pt idx="219">
                  <c:v>88</c:v>
                </c:pt>
                <c:pt idx="220">
                  <c:v>88.4</c:v>
                </c:pt>
                <c:pt idx="221">
                  <c:v>88.8</c:v>
                </c:pt>
                <c:pt idx="222">
                  <c:v>89.2</c:v>
                </c:pt>
                <c:pt idx="223">
                  <c:v>89.6</c:v>
                </c:pt>
                <c:pt idx="224">
                  <c:v>90</c:v>
                </c:pt>
                <c:pt idx="225">
                  <c:v>90.4</c:v>
                </c:pt>
                <c:pt idx="226">
                  <c:v>90.8</c:v>
                </c:pt>
                <c:pt idx="227">
                  <c:v>91.2</c:v>
                </c:pt>
                <c:pt idx="228">
                  <c:v>91.6</c:v>
                </c:pt>
                <c:pt idx="229">
                  <c:v>92</c:v>
                </c:pt>
                <c:pt idx="230">
                  <c:v>92.4</c:v>
                </c:pt>
                <c:pt idx="231">
                  <c:v>92.8</c:v>
                </c:pt>
                <c:pt idx="232">
                  <c:v>93.2</c:v>
                </c:pt>
                <c:pt idx="233">
                  <c:v>93.6</c:v>
                </c:pt>
                <c:pt idx="234">
                  <c:v>94</c:v>
                </c:pt>
                <c:pt idx="235">
                  <c:v>94.4</c:v>
                </c:pt>
                <c:pt idx="236">
                  <c:v>94.8</c:v>
                </c:pt>
                <c:pt idx="237">
                  <c:v>95.2</c:v>
                </c:pt>
                <c:pt idx="238">
                  <c:v>95.6</c:v>
                </c:pt>
                <c:pt idx="239">
                  <c:v>96</c:v>
                </c:pt>
                <c:pt idx="240">
                  <c:v>96.4</c:v>
                </c:pt>
                <c:pt idx="241">
                  <c:v>96.8</c:v>
                </c:pt>
                <c:pt idx="242">
                  <c:v>97.2</c:v>
                </c:pt>
                <c:pt idx="243">
                  <c:v>97.6</c:v>
                </c:pt>
                <c:pt idx="244">
                  <c:v>98</c:v>
                </c:pt>
                <c:pt idx="245">
                  <c:v>98.4</c:v>
                </c:pt>
                <c:pt idx="246">
                  <c:v>98.8</c:v>
                </c:pt>
                <c:pt idx="247">
                  <c:v>99.2</c:v>
                </c:pt>
                <c:pt idx="248">
                  <c:v>99.6</c:v>
                </c:pt>
                <c:pt idx="249">
                  <c:v>100</c:v>
                </c:pt>
                <c:pt idx="250">
                  <c:v>100.4</c:v>
                </c:pt>
                <c:pt idx="251">
                  <c:v>100.8</c:v>
                </c:pt>
                <c:pt idx="252">
                  <c:v>101.2</c:v>
                </c:pt>
                <c:pt idx="253">
                  <c:v>101.6</c:v>
                </c:pt>
                <c:pt idx="254">
                  <c:v>102</c:v>
                </c:pt>
                <c:pt idx="255">
                  <c:v>102.4</c:v>
                </c:pt>
                <c:pt idx="256">
                  <c:v>102.8</c:v>
                </c:pt>
                <c:pt idx="257">
                  <c:v>103.2</c:v>
                </c:pt>
                <c:pt idx="258">
                  <c:v>103.6</c:v>
                </c:pt>
                <c:pt idx="259">
                  <c:v>104</c:v>
                </c:pt>
                <c:pt idx="260">
                  <c:v>104.4</c:v>
                </c:pt>
                <c:pt idx="261">
                  <c:v>104.8</c:v>
                </c:pt>
                <c:pt idx="262">
                  <c:v>105.2</c:v>
                </c:pt>
                <c:pt idx="263">
                  <c:v>105.6</c:v>
                </c:pt>
                <c:pt idx="264">
                  <c:v>106</c:v>
                </c:pt>
                <c:pt idx="265">
                  <c:v>106.4</c:v>
                </c:pt>
                <c:pt idx="266">
                  <c:v>106.8</c:v>
                </c:pt>
                <c:pt idx="267">
                  <c:v>107.2</c:v>
                </c:pt>
                <c:pt idx="268">
                  <c:v>107.6</c:v>
                </c:pt>
                <c:pt idx="269">
                  <c:v>108</c:v>
                </c:pt>
                <c:pt idx="270">
                  <c:v>108.4</c:v>
                </c:pt>
                <c:pt idx="271">
                  <c:v>108.8</c:v>
                </c:pt>
                <c:pt idx="272">
                  <c:v>109.2</c:v>
                </c:pt>
                <c:pt idx="273">
                  <c:v>109.6</c:v>
                </c:pt>
                <c:pt idx="274">
                  <c:v>110</c:v>
                </c:pt>
                <c:pt idx="275">
                  <c:v>110.4</c:v>
                </c:pt>
                <c:pt idx="276">
                  <c:v>110.8</c:v>
                </c:pt>
                <c:pt idx="277">
                  <c:v>111.2</c:v>
                </c:pt>
                <c:pt idx="278">
                  <c:v>111.6</c:v>
                </c:pt>
                <c:pt idx="279">
                  <c:v>112</c:v>
                </c:pt>
                <c:pt idx="280">
                  <c:v>112.4</c:v>
                </c:pt>
                <c:pt idx="281">
                  <c:v>112.8</c:v>
                </c:pt>
                <c:pt idx="282">
                  <c:v>113.2</c:v>
                </c:pt>
                <c:pt idx="283">
                  <c:v>113.6</c:v>
                </c:pt>
                <c:pt idx="284">
                  <c:v>114</c:v>
                </c:pt>
                <c:pt idx="285">
                  <c:v>114.4</c:v>
                </c:pt>
                <c:pt idx="286">
                  <c:v>114.8</c:v>
                </c:pt>
                <c:pt idx="287">
                  <c:v>115.2</c:v>
                </c:pt>
                <c:pt idx="288">
                  <c:v>115.6</c:v>
                </c:pt>
                <c:pt idx="289">
                  <c:v>116</c:v>
                </c:pt>
                <c:pt idx="290">
                  <c:v>116.4</c:v>
                </c:pt>
                <c:pt idx="291">
                  <c:v>116.8</c:v>
                </c:pt>
                <c:pt idx="292">
                  <c:v>117.2</c:v>
                </c:pt>
                <c:pt idx="293">
                  <c:v>117.6</c:v>
                </c:pt>
                <c:pt idx="294">
                  <c:v>118</c:v>
                </c:pt>
                <c:pt idx="295">
                  <c:v>118.4</c:v>
                </c:pt>
                <c:pt idx="296">
                  <c:v>118.8</c:v>
                </c:pt>
                <c:pt idx="297">
                  <c:v>119.2</c:v>
                </c:pt>
                <c:pt idx="298">
                  <c:v>119.6</c:v>
                </c:pt>
                <c:pt idx="299">
                  <c:v>120</c:v>
                </c:pt>
                <c:pt idx="300">
                  <c:v>120.4</c:v>
                </c:pt>
                <c:pt idx="301">
                  <c:v>120.8</c:v>
                </c:pt>
                <c:pt idx="302">
                  <c:v>121.2</c:v>
                </c:pt>
                <c:pt idx="303">
                  <c:v>121.6</c:v>
                </c:pt>
                <c:pt idx="304">
                  <c:v>122</c:v>
                </c:pt>
                <c:pt idx="305">
                  <c:v>122.4</c:v>
                </c:pt>
                <c:pt idx="306">
                  <c:v>122.8</c:v>
                </c:pt>
                <c:pt idx="307">
                  <c:v>123.2</c:v>
                </c:pt>
                <c:pt idx="308">
                  <c:v>123.6</c:v>
                </c:pt>
                <c:pt idx="309">
                  <c:v>124</c:v>
                </c:pt>
                <c:pt idx="310">
                  <c:v>124.4</c:v>
                </c:pt>
                <c:pt idx="311">
                  <c:v>124.8</c:v>
                </c:pt>
                <c:pt idx="312">
                  <c:v>125.2</c:v>
                </c:pt>
                <c:pt idx="313">
                  <c:v>125.6</c:v>
                </c:pt>
                <c:pt idx="314">
                  <c:v>126</c:v>
                </c:pt>
                <c:pt idx="315">
                  <c:v>126.4</c:v>
                </c:pt>
                <c:pt idx="316">
                  <c:v>126.8</c:v>
                </c:pt>
                <c:pt idx="317">
                  <c:v>127.2</c:v>
                </c:pt>
                <c:pt idx="318">
                  <c:v>127.6</c:v>
                </c:pt>
                <c:pt idx="319">
                  <c:v>128</c:v>
                </c:pt>
                <c:pt idx="320">
                  <c:v>128.4</c:v>
                </c:pt>
                <c:pt idx="321">
                  <c:v>128.80000000000001</c:v>
                </c:pt>
                <c:pt idx="322">
                  <c:v>129.19999999999999</c:v>
                </c:pt>
                <c:pt idx="323">
                  <c:v>129.6</c:v>
                </c:pt>
                <c:pt idx="324">
                  <c:v>130</c:v>
                </c:pt>
                <c:pt idx="325">
                  <c:v>130.4</c:v>
                </c:pt>
                <c:pt idx="326">
                  <c:v>130.80000000000001</c:v>
                </c:pt>
                <c:pt idx="327">
                  <c:v>131.19999999999999</c:v>
                </c:pt>
                <c:pt idx="328">
                  <c:v>131.6</c:v>
                </c:pt>
                <c:pt idx="329">
                  <c:v>132</c:v>
                </c:pt>
                <c:pt idx="330">
                  <c:v>132.4</c:v>
                </c:pt>
                <c:pt idx="331">
                  <c:v>132.80000000000001</c:v>
                </c:pt>
                <c:pt idx="332">
                  <c:v>133.19999999999999</c:v>
                </c:pt>
                <c:pt idx="333">
                  <c:v>133.6</c:v>
                </c:pt>
                <c:pt idx="334">
                  <c:v>134</c:v>
                </c:pt>
                <c:pt idx="335">
                  <c:v>134.4</c:v>
                </c:pt>
                <c:pt idx="336">
                  <c:v>134.80000000000001</c:v>
                </c:pt>
                <c:pt idx="337">
                  <c:v>135.19999999999999</c:v>
                </c:pt>
                <c:pt idx="338">
                  <c:v>135.6</c:v>
                </c:pt>
                <c:pt idx="339">
                  <c:v>136</c:v>
                </c:pt>
                <c:pt idx="340">
                  <c:v>136.4</c:v>
                </c:pt>
                <c:pt idx="341">
                  <c:v>136.80000000000001</c:v>
                </c:pt>
                <c:pt idx="342">
                  <c:v>137.19999999999999</c:v>
                </c:pt>
                <c:pt idx="343">
                  <c:v>137.6</c:v>
                </c:pt>
                <c:pt idx="344">
                  <c:v>138</c:v>
                </c:pt>
                <c:pt idx="345">
                  <c:v>138.4</c:v>
                </c:pt>
                <c:pt idx="346">
                  <c:v>138.80000000000001</c:v>
                </c:pt>
                <c:pt idx="347">
                  <c:v>139.19999999999999</c:v>
                </c:pt>
                <c:pt idx="348">
                  <c:v>139.6</c:v>
                </c:pt>
                <c:pt idx="349">
                  <c:v>140</c:v>
                </c:pt>
                <c:pt idx="350">
                  <c:v>140.4</c:v>
                </c:pt>
                <c:pt idx="351">
                  <c:v>140.80000000000001</c:v>
                </c:pt>
                <c:pt idx="352">
                  <c:v>141.19999999999999</c:v>
                </c:pt>
                <c:pt idx="353">
                  <c:v>141.6</c:v>
                </c:pt>
                <c:pt idx="354">
                  <c:v>142</c:v>
                </c:pt>
                <c:pt idx="355">
                  <c:v>142.4</c:v>
                </c:pt>
                <c:pt idx="356">
                  <c:v>142.80000000000001</c:v>
                </c:pt>
                <c:pt idx="357">
                  <c:v>143.19999999999999</c:v>
                </c:pt>
                <c:pt idx="358">
                  <c:v>143.6</c:v>
                </c:pt>
                <c:pt idx="359">
                  <c:v>144</c:v>
                </c:pt>
                <c:pt idx="360">
                  <c:v>144.4</c:v>
                </c:pt>
                <c:pt idx="361">
                  <c:v>144.80000000000001</c:v>
                </c:pt>
                <c:pt idx="362">
                  <c:v>145.19999999999999</c:v>
                </c:pt>
                <c:pt idx="363">
                  <c:v>145.6</c:v>
                </c:pt>
                <c:pt idx="364">
                  <c:v>146</c:v>
                </c:pt>
                <c:pt idx="365">
                  <c:v>146.4</c:v>
                </c:pt>
                <c:pt idx="366">
                  <c:v>146.80000000000001</c:v>
                </c:pt>
                <c:pt idx="367">
                  <c:v>147.19999999999999</c:v>
                </c:pt>
                <c:pt idx="368">
                  <c:v>147.6</c:v>
                </c:pt>
                <c:pt idx="369">
                  <c:v>148</c:v>
                </c:pt>
                <c:pt idx="370">
                  <c:v>148.4</c:v>
                </c:pt>
                <c:pt idx="371">
                  <c:v>148.80000000000001</c:v>
                </c:pt>
                <c:pt idx="372">
                  <c:v>149.19999999999999</c:v>
                </c:pt>
                <c:pt idx="373">
                  <c:v>149.6</c:v>
                </c:pt>
                <c:pt idx="374">
                  <c:v>150</c:v>
                </c:pt>
                <c:pt idx="375">
                  <c:v>150.4</c:v>
                </c:pt>
                <c:pt idx="376">
                  <c:v>150.80000000000001</c:v>
                </c:pt>
                <c:pt idx="377">
                  <c:v>151.19999999999999</c:v>
                </c:pt>
                <c:pt idx="378">
                  <c:v>151.6</c:v>
                </c:pt>
                <c:pt idx="379">
                  <c:v>152</c:v>
                </c:pt>
                <c:pt idx="380">
                  <c:v>152.4</c:v>
                </c:pt>
                <c:pt idx="381">
                  <c:v>152.80000000000001</c:v>
                </c:pt>
                <c:pt idx="382">
                  <c:v>153.19999999999999</c:v>
                </c:pt>
                <c:pt idx="383">
                  <c:v>153.6</c:v>
                </c:pt>
                <c:pt idx="384">
                  <c:v>154</c:v>
                </c:pt>
                <c:pt idx="385">
                  <c:v>154.4</c:v>
                </c:pt>
                <c:pt idx="386">
                  <c:v>154.80000000000001</c:v>
                </c:pt>
                <c:pt idx="387">
                  <c:v>155.19999999999999</c:v>
                </c:pt>
                <c:pt idx="388">
                  <c:v>155.6</c:v>
                </c:pt>
                <c:pt idx="389">
                  <c:v>156</c:v>
                </c:pt>
                <c:pt idx="390">
                  <c:v>156.4</c:v>
                </c:pt>
                <c:pt idx="391">
                  <c:v>156.80000000000001</c:v>
                </c:pt>
                <c:pt idx="392">
                  <c:v>157.19999999999999</c:v>
                </c:pt>
                <c:pt idx="393">
                  <c:v>157.6</c:v>
                </c:pt>
                <c:pt idx="394">
                  <c:v>158</c:v>
                </c:pt>
                <c:pt idx="395">
                  <c:v>158.4</c:v>
                </c:pt>
                <c:pt idx="396">
                  <c:v>158.80000000000001</c:v>
                </c:pt>
                <c:pt idx="397">
                  <c:v>159.19999999999999</c:v>
                </c:pt>
                <c:pt idx="398">
                  <c:v>159.6</c:v>
                </c:pt>
                <c:pt idx="399">
                  <c:v>160</c:v>
                </c:pt>
                <c:pt idx="400">
                  <c:v>160.4</c:v>
                </c:pt>
                <c:pt idx="401">
                  <c:v>160.80000000000001</c:v>
                </c:pt>
                <c:pt idx="402">
                  <c:v>161.19999999999999</c:v>
                </c:pt>
                <c:pt idx="403">
                  <c:v>161.6</c:v>
                </c:pt>
                <c:pt idx="404">
                  <c:v>162</c:v>
                </c:pt>
                <c:pt idx="405">
                  <c:v>162.4</c:v>
                </c:pt>
                <c:pt idx="406">
                  <c:v>162.80000000000001</c:v>
                </c:pt>
                <c:pt idx="407">
                  <c:v>163.19999999999999</c:v>
                </c:pt>
                <c:pt idx="408">
                  <c:v>163.6</c:v>
                </c:pt>
                <c:pt idx="409">
                  <c:v>164</c:v>
                </c:pt>
                <c:pt idx="410">
                  <c:v>164.4</c:v>
                </c:pt>
                <c:pt idx="411">
                  <c:v>164.8</c:v>
                </c:pt>
                <c:pt idx="412">
                  <c:v>165.2</c:v>
                </c:pt>
                <c:pt idx="413">
                  <c:v>165.6</c:v>
                </c:pt>
                <c:pt idx="414">
                  <c:v>166</c:v>
                </c:pt>
                <c:pt idx="415">
                  <c:v>166.4</c:v>
                </c:pt>
                <c:pt idx="416">
                  <c:v>166.8</c:v>
                </c:pt>
                <c:pt idx="417">
                  <c:v>167.2</c:v>
                </c:pt>
                <c:pt idx="418">
                  <c:v>167.6</c:v>
                </c:pt>
                <c:pt idx="419">
                  <c:v>168</c:v>
                </c:pt>
                <c:pt idx="420">
                  <c:v>168.4</c:v>
                </c:pt>
                <c:pt idx="421">
                  <c:v>168.8</c:v>
                </c:pt>
                <c:pt idx="422">
                  <c:v>169.2</c:v>
                </c:pt>
                <c:pt idx="423">
                  <c:v>169.6</c:v>
                </c:pt>
                <c:pt idx="424">
                  <c:v>170</c:v>
                </c:pt>
                <c:pt idx="425">
                  <c:v>170.4</c:v>
                </c:pt>
                <c:pt idx="426">
                  <c:v>170.8</c:v>
                </c:pt>
                <c:pt idx="427">
                  <c:v>171.2</c:v>
                </c:pt>
                <c:pt idx="428">
                  <c:v>171.6</c:v>
                </c:pt>
                <c:pt idx="429">
                  <c:v>172</c:v>
                </c:pt>
                <c:pt idx="430">
                  <c:v>172.4</c:v>
                </c:pt>
                <c:pt idx="431">
                  <c:v>172.8</c:v>
                </c:pt>
                <c:pt idx="432">
                  <c:v>173.2</c:v>
                </c:pt>
                <c:pt idx="433">
                  <c:v>173.6</c:v>
                </c:pt>
                <c:pt idx="434">
                  <c:v>174</c:v>
                </c:pt>
                <c:pt idx="435">
                  <c:v>174.4</c:v>
                </c:pt>
                <c:pt idx="436">
                  <c:v>174.8</c:v>
                </c:pt>
                <c:pt idx="437">
                  <c:v>175.2</c:v>
                </c:pt>
                <c:pt idx="438">
                  <c:v>175.6</c:v>
                </c:pt>
                <c:pt idx="439">
                  <c:v>176</c:v>
                </c:pt>
                <c:pt idx="440">
                  <c:v>176.4</c:v>
                </c:pt>
                <c:pt idx="441">
                  <c:v>176.8</c:v>
                </c:pt>
                <c:pt idx="442">
                  <c:v>177.2</c:v>
                </c:pt>
                <c:pt idx="443">
                  <c:v>177.6</c:v>
                </c:pt>
                <c:pt idx="444">
                  <c:v>178</c:v>
                </c:pt>
                <c:pt idx="445">
                  <c:v>178.4</c:v>
                </c:pt>
                <c:pt idx="446">
                  <c:v>178.8</c:v>
                </c:pt>
                <c:pt idx="447">
                  <c:v>179.2</c:v>
                </c:pt>
                <c:pt idx="448">
                  <c:v>179.6</c:v>
                </c:pt>
                <c:pt idx="449">
                  <c:v>180</c:v>
                </c:pt>
                <c:pt idx="450">
                  <c:v>180.4</c:v>
                </c:pt>
                <c:pt idx="451">
                  <c:v>180.8</c:v>
                </c:pt>
                <c:pt idx="452">
                  <c:v>181.2</c:v>
                </c:pt>
                <c:pt idx="453">
                  <c:v>181.6</c:v>
                </c:pt>
                <c:pt idx="454">
                  <c:v>182</c:v>
                </c:pt>
                <c:pt idx="455">
                  <c:v>182.4</c:v>
                </c:pt>
                <c:pt idx="456">
                  <c:v>182.8</c:v>
                </c:pt>
                <c:pt idx="457">
                  <c:v>183.2</c:v>
                </c:pt>
                <c:pt idx="458">
                  <c:v>183.6</c:v>
                </c:pt>
                <c:pt idx="459">
                  <c:v>184</c:v>
                </c:pt>
                <c:pt idx="460">
                  <c:v>184.4</c:v>
                </c:pt>
                <c:pt idx="461">
                  <c:v>184.8</c:v>
                </c:pt>
                <c:pt idx="462">
                  <c:v>185.2</c:v>
                </c:pt>
                <c:pt idx="463">
                  <c:v>185.6</c:v>
                </c:pt>
                <c:pt idx="464">
                  <c:v>186</c:v>
                </c:pt>
                <c:pt idx="465">
                  <c:v>186.4</c:v>
                </c:pt>
                <c:pt idx="466">
                  <c:v>186.8</c:v>
                </c:pt>
                <c:pt idx="467">
                  <c:v>187.2</c:v>
                </c:pt>
                <c:pt idx="468">
                  <c:v>187.6</c:v>
                </c:pt>
                <c:pt idx="469">
                  <c:v>188</c:v>
                </c:pt>
                <c:pt idx="470">
                  <c:v>188.4</c:v>
                </c:pt>
                <c:pt idx="471">
                  <c:v>188.8</c:v>
                </c:pt>
                <c:pt idx="472">
                  <c:v>189.2</c:v>
                </c:pt>
                <c:pt idx="473">
                  <c:v>189.6</c:v>
                </c:pt>
                <c:pt idx="474">
                  <c:v>190</c:v>
                </c:pt>
                <c:pt idx="475">
                  <c:v>190.4</c:v>
                </c:pt>
                <c:pt idx="476">
                  <c:v>190.8</c:v>
                </c:pt>
                <c:pt idx="477">
                  <c:v>191.2</c:v>
                </c:pt>
                <c:pt idx="478">
                  <c:v>191.6</c:v>
                </c:pt>
                <c:pt idx="479">
                  <c:v>192</c:v>
                </c:pt>
                <c:pt idx="480">
                  <c:v>192.4</c:v>
                </c:pt>
                <c:pt idx="481">
                  <c:v>192.8</c:v>
                </c:pt>
                <c:pt idx="482">
                  <c:v>193.2</c:v>
                </c:pt>
                <c:pt idx="483">
                  <c:v>193.6</c:v>
                </c:pt>
                <c:pt idx="484">
                  <c:v>194</c:v>
                </c:pt>
                <c:pt idx="485">
                  <c:v>194.4</c:v>
                </c:pt>
                <c:pt idx="486">
                  <c:v>194.8</c:v>
                </c:pt>
                <c:pt idx="487">
                  <c:v>195.2</c:v>
                </c:pt>
                <c:pt idx="488">
                  <c:v>195.6</c:v>
                </c:pt>
                <c:pt idx="489">
                  <c:v>196</c:v>
                </c:pt>
                <c:pt idx="490">
                  <c:v>196.4</c:v>
                </c:pt>
                <c:pt idx="491">
                  <c:v>196.8</c:v>
                </c:pt>
                <c:pt idx="492">
                  <c:v>197.2</c:v>
                </c:pt>
                <c:pt idx="493">
                  <c:v>197.6</c:v>
                </c:pt>
                <c:pt idx="494">
                  <c:v>198</c:v>
                </c:pt>
                <c:pt idx="495">
                  <c:v>198.4</c:v>
                </c:pt>
                <c:pt idx="496">
                  <c:v>198.8</c:v>
                </c:pt>
                <c:pt idx="497">
                  <c:v>199.2</c:v>
                </c:pt>
                <c:pt idx="498">
                  <c:v>199.6</c:v>
                </c:pt>
                <c:pt idx="499">
                  <c:v>200</c:v>
                </c:pt>
                <c:pt idx="500">
                  <c:v>200.4</c:v>
                </c:pt>
                <c:pt idx="501">
                  <c:v>200.8</c:v>
                </c:pt>
                <c:pt idx="502">
                  <c:v>201.2</c:v>
                </c:pt>
                <c:pt idx="503">
                  <c:v>201.6</c:v>
                </c:pt>
                <c:pt idx="504">
                  <c:v>202</c:v>
                </c:pt>
                <c:pt idx="505">
                  <c:v>202.4</c:v>
                </c:pt>
                <c:pt idx="506">
                  <c:v>202.8</c:v>
                </c:pt>
                <c:pt idx="507">
                  <c:v>203.2</c:v>
                </c:pt>
                <c:pt idx="508">
                  <c:v>203.6</c:v>
                </c:pt>
                <c:pt idx="509">
                  <c:v>204</c:v>
                </c:pt>
                <c:pt idx="510">
                  <c:v>204.4</c:v>
                </c:pt>
                <c:pt idx="511">
                  <c:v>204.8</c:v>
                </c:pt>
                <c:pt idx="512">
                  <c:v>205.2</c:v>
                </c:pt>
                <c:pt idx="513">
                  <c:v>205.6</c:v>
                </c:pt>
                <c:pt idx="514">
                  <c:v>206</c:v>
                </c:pt>
                <c:pt idx="515">
                  <c:v>206.4</c:v>
                </c:pt>
                <c:pt idx="516">
                  <c:v>206.8</c:v>
                </c:pt>
                <c:pt idx="517">
                  <c:v>207.2</c:v>
                </c:pt>
                <c:pt idx="518">
                  <c:v>207.6</c:v>
                </c:pt>
                <c:pt idx="519">
                  <c:v>208</c:v>
                </c:pt>
                <c:pt idx="520">
                  <c:v>208.4</c:v>
                </c:pt>
                <c:pt idx="521">
                  <c:v>208.8</c:v>
                </c:pt>
                <c:pt idx="522">
                  <c:v>209.2</c:v>
                </c:pt>
                <c:pt idx="523">
                  <c:v>209.6</c:v>
                </c:pt>
                <c:pt idx="524">
                  <c:v>210</c:v>
                </c:pt>
                <c:pt idx="525">
                  <c:v>210.4</c:v>
                </c:pt>
                <c:pt idx="526">
                  <c:v>210.8</c:v>
                </c:pt>
                <c:pt idx="527">
                  <c:v>211.2</c:v>
                </c:pt>
                <c:pt idx="528">
                  <c:v>211.6</c:v>
                </c:pt>
                <c:pt idx="529">
                  <c:v>212</c:v>
                </c:pt>
                <c:pt idx="530">
                  <c:v>212.4</c:v>
                </c:pt>
                <c:pt idx="531">
                  <c:v>212.8</c:v>
                </c:pt>
                <c:pt idx="532">
                  <c:v>213.2</c:v>
                </c:pt>
                <c:pt idx="533">
                  <c:v>213.6</c:v>
                </c:pt>
                <c:pt idx="534">
                  <c:v>214</c:v>
                </c:pt>
                <c:pt idx="535">
                  <c:v>214.4</c:v>
                </c:pt>
                <c:pt idx="536">
                  <c:v>214.8</c:v>
                </c:pt>
                <c:pt idx="537">
                  <c:v>215.2</c:v>
                </c:pt>
                <c:pt idx="538">
                  <c:v>215.6</c:v>
                </c:pt>
                <c:pt idx="539">
                  <c:v>216</c:v>
                </c:pt>
                <c:pt idx="540">
                  <c:v>216.4</c:v>
                </c:pt>
                <c:pt idx="541">
                  <c:v>216.8</c:v>
                </c:pt>
                <c:pt idx="542">
                  <c:v>217.2</c:v>
                </c:pt>
                <c:pt idx="543">
                  <c:v>217.6</c:v>
                </c:pt>
                <c:pt idx="544">
                  <c:v>218</c:v>
                </c:pt>
                <c:pt idx="545">
                  <c:v>218.4</c:v>
                </c:pt>
                <c:pt idx="546">
                  <c:v>218.8</c:v>
                </c:pt>
                <c:pt idx="547">
                  <c:v>219.2</c:v>
                </c:pt>
                <c:pt idx="548">
                  <c:v>219.6</c:v>
                </c:pt>
                <c:pt idx="549">
                  <c:v>220</c:v>
                </c:pt>
                <c:pt idx="550">
                  <c:v>220.4</c:v>
                </c:pt>
                <c:pt idx="551">
                  <c:v>220.8</c:v>
                </c:pt>
                <c:pt idx="552">
                  <c:v>221.2</c:v>
                </c:pt>
                <c:pt idx="553">
                  <c:v>221.6</c:v>
                </c:pt>
                <c:pt idx="554">
                  <c:v>222</c:v>
                </c:pt>
                <c:pt idx="555">
                  <c:v>222.4</c:v>
                </c:pt>
                <c:pt idx="556">
                  <c:v>222.8</c:v>
                </c:pt>
                <c:pt idx="557">
                  <c:v>223.2</c:v>
                </c:pt>
                <c:pt idx="558">
                  <c:v>223.6</c:v>
                </c:pt>
                <c:pt idx="559">
                  <c:v>224</c:v>
                </c:pt>
                <c:pt idx="560">
                  <c:v>224.4</c:v>
                </c:pt>
                <c:pt idx="561">
                  <c:v>224.8</c:v>
                </c:pt>
                <c:pt idx="562">
                  <c:v>225.2</c:v>
                </c:pt>
                <c:pt idx="563">
                  <c:v>225.6</c:v>
                </c:pt>
                <c:pt idx="564">
                  <c:v>226</c:v>
                </c:pt>
                <c:pt idx="565">
                  <c:v>226.4</c:v>
                </c:pt>
                <c:pt idx="566">
                  <c:v>226.8</c:v>
                </c:pt>
                <c:pt idx="567">
                  <c:v>227.2</c:v>
                </c:pt>
                <c:pt idx="568">
                  <c:v>227.6</c:v>
                </c:pt>
                <c:pt idx="569">
                  <c:v>228</c:v>
                </c:pt>
                <c:pt idx="570">
                  <c:v>228.4</c:v>
                </c:pt>
                <c:pt idx="571">
                  <c:v>228.8</c:v>
                </c:pt>
                <c:pt idx="572">
                  <c:v>229.2</c:v>
                </c:pt>
                <c:pt idx="573">
                  <c:v>229.6</c:v>
                </c:pt>
                <c:pt idx="574">
                  <c:v>230</c:v>
                </c:pt>
                <c:pt idx="575">
                  <c:v>230.4</c:v>
                </c:pt>
                <c:pt idx="576">
                  <c:v>230.8</c:v>
                </c:pt>
                <c:pt idx="577">
                  <c:v>231.2</c:v>
                </c:pt>
                <c:pt idx="578">
                  <c:v>231.6</c:v>
                </c:pt>
                <c:pt idx="579">
                  <c:v>232</c:v>
                </c:pt>
                <c:pt idx="580">
                  <c:v>232.4</c:v>
                </c:pt>
                <c:pt idx="581">
                  <c:v>232.8</c:v>
                </c:pt>
                <c:pt idx="582">
                  <c:v>233.2</c:v>
                </c:pt>
                <c:pt idx="583">
                  <c:v>233.6</c:v>
                </c:pt>
                <c:pt idx="584">
                  <c:v>234</c:v>
                </c:pt>
                <c:pt idx="585">
                  <c:v>234.4</c:v>
                </c:pt>
                <c:pt idx="586">
                  <c:v>234.8</c:v>
                </c:pt>
                <c:pt idx="587">
                  <c:v>235.2</c:v>
                </c:pt>
                <c:pt idx="588">
                  <c:v>235.6</c:v>
                </c:pt>
                <c:pt idx="589">
                  <c:v>236</c:v>
                </c:pt>
                <c:pt idx="590">
                  <c:v>236.4</c:v>
                </c:pt>
                <c:pt idx="591">
                  <c:v>236.8</c:v>
                </c:pt>
                <c:pt idx="592">
                  <c:v>237.2</c:v>
                </c:pt>
                <c:pt idx="593">
                  <c:v>237.6</c:v>
                </c:pt>
                <c:pt idx="594">
                  <c:v>238</c:v>
                </c:pt>
                <c:pt idx="595">
                  <c:v>238.4</c:v>
                </c:pt>
                <c:pt idx="596">
                  <c:v>238.8</c:v>
                </c:pt>
                <c:pt idx="597">
                  <c:v>239.2</c:v>
                </c:pt>
                <c:pt idx="598">
                  <c:v>239.6</c:v>
                </c:pt>
                <c:pt idx="599">
                  <c:v>240</c:v>
                </c:pt>
                <c:pt idx="600">
                  <c:v>240.4</c:v>
                </c:pt>
                <c:pt idx="601">
                  <c:v>240.8</c:v>
                </c:pt>
                <c:pt idx="602">
                  <c:v>241.2</c:v>
                </c:pt>
                <c:pt idx="603">
                  <c:v>241.6</c:v>
                </c:pt>
                <c:pt idx="604">
                  <c:v>242</c:v>
                </c:pt>
                <c:pt idx="605">
                  <c:v>242.4</c:v>
                </c:pt>
                <c:pt idx="606">
                  <c:v>242.8</c:v>
                </c:pt>
                <c:pt idx="607">
                  <c:v>243.2</c:v>
                </c:pt>
                <c:pt idx="608">
                  <c:v>243.6</c:v>
                </c:pt>
                <c:pt idx="609">
                  <c:v>244</c:v>
                </c:pt>
                <c:pt idx="610">
                  <c:v>244.4</c:v>
                </c:pt>
                <c:pt idx="611">
                  <c:v>244.8</c:v>
                </c:pt>
                <c:pt idx="612">
                  <c:v>245.2</c:v>
                </c:pt>
                <c:pt idx="613">
                  <c:v>245.6</c:v>
                </c:pt>
                <c:pt idx="614">
                  <c:v>246</c:v>
                </c:pt>
                <c:pt idx="615">
                  <c:v>246.4</c:v>
                </c:pt>
                <c:pt idx="616">
                  <c:v>246.8</c:v>
                </c:pt>
                <c:pt idx="617">
                  <c:v>247.2</c:v>
                </c:pt>
                <c:pt idx="618">
                  <c:v>247.6</c:v>
                </c:pt>
                <c:pt idx="619">
                  <c:v>248</c:v>
                </c:pt>
                <c:pt idx="620">
                  <c:v>248.4</c:v>
                </c:pt>
                <c:pt idx="621">
                  <c:v>248.8</c:v>
                </c:pt>
                <c:pt idx="622">
                  <c:v>249.2</c:v>
                </c:pt>
                <c:pt idx="623">
                  <c:v>249.6</c:v>
                </c:pt>
                <c:pt idx="624">
                  <c:v>250</c:v>
                </c:pt>
                <c:pt idx="625">
                  <c:v>250.4</c:v>
                </c:pt>
                <c:pt idx="626">
                  <c:v>250.8</c:v>
                </c:pt>
                <c:pt idx="627">
                  <c:v>251.2</c:v>
                </c:pt>
                <c:pt idx="628">
                  <c:v>251.6</c:v>
                </c:pt>
                <c:pt idx="629">
                  <c:v>252</c:v>
                </c:pt>
                <c:pt idx="630">
                  <c:v>252.4</c:v>
                </c:pt>
                <c:pt idx="631">
                  <c:v>252.8</c:v>
                </c:pt>
                <c:pt idx="632">
                  <c:v>253.2</c:v>
                </c:pt>
                <c:pt idx="633">
                  <c:v>253.6</c:v>
                </c:pt>
                <c:pt idx="634">
                  <c:v>254</c:v>
                </c:pt>
                <c:pt idx="635">
                  <c:v>254.4</c:v>
                </c:pt>
                <c:pt idx="636">
                  <c:v>254.8</c:v>
                </c:pt>
                <c:pt idx="637">
                  <c:v>255.2</c:v>
                </c:pt>
                <c:pt idx="638">
                  <c:v>255.6</c:v>
                </c:pt>
                <c:pt idx="639">
                  <c:v>256</c:v>
                </c:pt>
                <c:pt idx="640">
                  <c:v>256.39999999999998</c:v>
                </c:pt>
                <c:pt idx="641">
                  <c:v>256.8</c:v>
                </c:pt>
                <c:pt idx="642">
                  <c:v>257.2</c:v>
                </c:pt>
                <c:pt idx="643">
                  <c:v>257.60000000000002</c:v>
                </c:pt>
                <c:pt idx="644">
                  <c:v>258</c:v>
                </c:pt>
                <c:pt idx="645">
                  <c:v>258.39999999999998</c:v>
                </c:pt>
                <c:pt idx="646">
                  <c:v>258.8</c:v>
                </c:pt>
                <c:pt idx="647">
                  <c:v>259.2</c:v>
                </c:pt>
                <c:pt idx="648">
                  <c:v>259.60000000000002</c:v>
                </c:pt>
                <c:pt idx="649">
                  <c:v>260</c:v>
                </c:pt>
                <c:pt idx="650">
                  <c:v>260.39999999999998</c:v>
                </c:pt>
                <c:pt idx="651">
                  <c:v>260.8</c:v>
                </c:pt>
                <c:pt idx="652">
                  <c:v>261.2</c:v>
                </c:pt>
                <c:pt idx="653">
                  <c:v>261.60000000000002</c:v>
                </c:pt>
                <c:pt idx="654">
                  <c:v>262</c:v>
                </c:pt>
                <c:pt idx="655">
                  <c:v>262.39999999999998</c:v>
                </c:pt>
                <c:pt idx="656">
                  <c:v>262.8</c:v>
                </c:pt>
                <c:pt idx="657">
                  <c:v>263.2</c:v>
                </c:pt>
                <c:pt idx="658">
                  <c:v>263.60000000000002</c:v>
                </c:pt>
                <c:pt idx="659">
                  <c:v>264</c:v>
                </c:pt>
                <c:pt idx="660">
                  <c:v>264.39999999999998</c:v>
                </c:pt>
                <c:pt idx="661">
                  <c:v>264.8</c:v>
                </c:pt>
                <c:pt idx="662">
                  <c:v>265.2</c:v>
                </c:pt>
                <c:pt idx="663">
                  <c:v>265.60000000000002</c:v>
                </c:pt>
                <c:pt idx="664">
                  <c:v>266</c:v>
                </c:pt>
                <c:pt idx="665">
                  <c:v>266.39999999999998</c:v>
                </c:pt>
                <c:pt idx="666">
                  <c:v>266.8</c:v>
                </c:pt>
                <c:pt idx="667">
                  <c:v>267.2</c:v>
                </c:pt>
                <c:pt idx="668">
                  <c:v>267.60000000000002</c:v>
                </c:pt>
                <c:pt idx="669">
                  <c:v>268</c:v>
                </c:pt>
                <c:pt idx="670">
                  <c:v>268.39999999999998</c:v>
                </c:pt>
                <c:pt idx="671">
                  <c:v>268.8</c:v>
                </c:pt>
                <c:pt idx="672">
                  <c:v>269.2</c:v>
                </c:pt>
                <c:pt idx="673">
                  <c:v>269.60000000000002</c:v>
                </c:pt>
                <c:pt idx="674">
                  <c:v>270</c:v>
                </c:pt>
                <c:pt idx="675">
                  <c:v>270.39999999999998</c:v>
                </c:pt>
                <c:pt idx="676">
                  <c:v>270.8</c:v>
                </c:pt>
                <c:pt idx="677">
                  <c:v>271.2</c:v>
                </c:pt>
                <c:pt idx="678">
                  <c:v>271.60000000000002</c:v>
                </c:pt>
                <c:pt idx="679">
                  <c:v>272</c:v>
                </c:pt>
                <c:pt idx="680">
                  <c:v>272.39999999999998</c:v>
                </c:pt>
                <c:pt idx="681">
                  <c:v>272.8</c:v>
                </c:pt>
                <c:pt idx="682">
                  <c:v>273.2</c:v>
                </c:pt>
                <c:pt idx="683">
                  <c:v>273.60000000000002</c:v>
                </c:pt>
                <c:pt idx="684">
                  <c:v>274</c:v>
                </c:pt>
                <c:pt idx="685">
                  <c:v>274.39999999999998</c:v>
                </c:pt>
                <c:pt idx="686">
                  <c:v>274.8</c:v>
                </c:pt>
                <c:pt idx="687">
                  <c:v>275.2</c:v>
                </c:pt>
                <c:pt idx="688">
                  <c:v>275.60000000000002</c:v>
                </c:pt>
                <c:pt idx="689">
                  <c:v>276</c:v>
                </c:pt>
                <c:pt idx="690">
                  <c:v>276.39999999999998</c:v>
                </c:pt>
                <c:pt idx="691">
                  <c:v>276.8</c:v>
                </c:pt>
                <c:pt idx="692">
                  <c:v>277.2</c:v>
                </c:pt>
                <c:pt idx="693">
                  <c:v>277.60000000000002</c:v>
                </c:pt>
                <c:pt idx="694">
                  <c:v>278</c:v>
                </c:pt>
                <c:pt idx="695">
                  <c:v>278.39999999999998</c:v>
                </c:pt>
                <c:pt idx="696">
                  <c:v>278.8</c:v>
                </c:pt>
                <c:pt idx="697">
                  <c:v>279.2</c:v>
                </c:pt>
                <c:pt idx="698">
                  <c:v>279.60000000000002</c:v>
                </c:pt>
                <c:pt idx="699">
                  <c:v>280</c:v>
                </c:pt>
                <c:pt idx="700">
                  <c:v>280.39999999999998</c:v>
                </c:pt>
                <c:pt idx="701">
                  <c:v>280.8</c:v>
                </c:pt>
                <c:pt idx="702">
                  <c:v>281.2</c:v>
                </c:pt>
                <c:pt idx="703">
                  <c:v>281.60000000000002</c:v>
                </c:pt>
                <c:pt idx="704">
                  <c:v>282</c:v>
                </c:pt>
                <c:pt idx="705">
                  <c:v>282.39999999999998</c:v>
                </c:pt>
                <c:pt idx="706">
                  <c:v>282.8</c:v>
                </c:pt>
                <c:pt idx="707">
                  <c:v>283.2</c:v>
                </c:pt>
                <c:pt idx="708">
                  <c:v>283.60000000000002</c:v>
                </c:pt>
                <c:pt idx="709">
                  <c:v>284</c:v>
                </c:pt>
                <c:pt idx="710">
                  <c:v>284.39999999999998</c:v>
                </c:pt>
                <c:pt idx="711">
                  <c:v>284.8</c:v>
                </c:pt>
                <c:pt idx="712">
                  <c:v>285.2</c:v>
                </c:pt>
                <c:pt idx="713">
                  <c:v>285.60000000000002</c:v>
                </c:pt>
                <c:pt idx="714">
                  <c:v>286</c:v>
                </c:pt>
                <c:pt idx="715">
                  <c:v>286.39999999999998</c:v>
                </c:pt>
                <c:pt idx="716">
                  <c:v>286.8</c:v>
                </c:pt>
                <c:pt idx="717">
                  <c:v>287.2</c:v>
                </c:pt>
                <c:pt idx="718">
                  <c:v>287.60000000000002</c:v>
                </c:pt>
                <c:pt idx="719">
                  <c:v>288</c:v>
                </c:pt>
                <c:pt idx="720">
                  <c:v>288.39999999999998</c:v>
                </c:pt>
                <c:pt idx="721">
                  <c:v>288.8</c:v>
                </c:pt>
                <c:pt idx="722">
                  <c:v>289.2</c:v>
                </c:pt>
                <c:pt idx="723">
                  <c:v>289.60000000000002</c:v>
                </c:pt>
                <c:pt idx="724">
                  <c:v>290</c:v>
                </c:pt>
                <c:pt idx="725">
                  <c:v>290.39999999999998</c:v>
                </c:pt>
                <c:pt idx="726">
                  <c:v>290.8</c:v>
                </c:pt>
                <c:pt idx="727">
                  <c:v>291.2</c:v>
                </c:pt>
                <c:pt idx="728">
                  <c:v>291.60000000000002</c:v>
                </c:pt>
                <c:pt idx="729">
                  <c:v>292</c:v>
                </c:pt>
                <c:pt idx="730">
                  <c:v>292.39999999999998</c:v>
                </c:pt>
                <c:pt idx="731">
                  <c:v>292.8</c:v>
                </c:pt>
                <c:pt idx="732">
                  <c:v>293.2</c:v>
                </c:pt>
                <c:pt idx="733">
                  <c:v>293.60000000000002</c:v>
                </c:pt>
                <c:pt idx="734">
                  <c:v>294</c:v>
                </c:pt>
                <c:pt idx="735">
                  <c:v>294.39999999999998</c:v>
                </c:pt>
                <c:pt idx="736">
                  <c:v>294.8</c:v>
                </c:pt>
                <c:pt idx="737">
                  <c:v>295.2</c:v>
                </c:pt>
                <c:pt idx="738">
                  <c:v>295.60000000000002</c:v>
                </c:pt>
                <c:pt idx="739">
                  <c:v>296</c:v>
                </c:pt>
                <c:pt idx="740">
                  <c:v>296.39999999999998</c:v>
                </c:pt>
                <c:pt idx="741">
                  <c:v>296.8</c:v>
                </c:pt>
                <c:pt idx="742">
                  <c:v>297.2</c:v>
                </c:pt>
                <c:pt idx="743">
                  <c:v>297.60000000000002</c:v>
                </c:pt>
                <c:pt idx="744">
                  <c:v>298</c:v>
                </c:pt>
                <c:pt idx="745">
                  <c:v>298.39999999999998</c:v>
                </c:pt>
                <c:pt idx="746">
                  <c:v>298.8</c:v>
                </c:pt>
                <c:pt idx="747">
                  <c:v>299.2</c:v>
                </c:pt>
                <c:pt idx="748">
                  <c:v>299.60000000000002</c:v>
                </c:pt>
                <c:pt idx="749">
                  <c:v>300</c:v>
                </c:pt>
                <c:pt idx="750">
                  <c:v>300.39999999999998</c:v>
                </c:pt>
                <c:pt idx="751">
                  <c:v>300.8</c:v>
                </c:pt>
                <c:pt idx="752">
                  <c:v>301.2</c:v>
                </c:pt>
                <c:pt idx="753">
                  <c:v>301.60000000000002</c:v>
                </c:pt>
                <c:pt idx="754">
                  <c:v>302</c:v>
                </c:pt>
                <c:pt idx="755">
                  <c:v>302.39999999999998</c:v>
                </c:pt>
                <c:pt idx="756">
                  <c:v>302.8</c:v>
                </c:pt>
                <c:pt idx="757">
                  <c:v>303.2</c:v>
                </c:pt>
                <c:pt idx="758">
                  <c:v>303.60000000000002</c:v>
                </c:pt>
                <c:pt idx="759">
                  <c:v>304</c:v>
                </c:pt>
                <c:pt idx="760">
                  <c:v>304.39999999999998</c:v>
                </c:pt>
                <c:pt idx="761">
                  <c:v>304.8</c:v>
                </c:pt>
                <c:pt idx="762">
                  <c:v>305.2</c:v>
                </c:pt>
                <c:pt idx="763">
                  <c:v>305.60000000000002</c:v>
                </c:pt>
                <c:pt idx="764">
                  <c:v>306</c:v>
                </c:pt>
                <c:pt idx="765">
                  <c:v>306.39999999999998</c:v>
                </c:pt>
                <c:pt idx="766">
                  <c:v>306.8</c:v>
                </c:pt>
                <c:pt idx="767">
                  <c:v>307.2</c:v>
                </c:pt>
                <c:pt idx="768">
                  <c:v>307.60000000000002</c:v>
                </c:pt>
                <c:pt idx="769">
                  <c:v>308</c:v>
                </c:pt>
                <c:pt idx="770">
                  <c:v>308.39999999999998</c:v>
                </c:pt>
                <c:pt idx="771">
                  <c:v>308.8</c:v>
                </c:pt>
                <c:pt idx="772">
                  <c:v>309.2</c:v>
                </c:pt>
                <c:pt idx="773">
                  <c:v>309.60000000000002</c:v>
                </c:pt>
                <c:pt idx="774">
                  <c:v>310</c:v>
                </c:pt>
                <c:pt idx="775">
                  <c:v>310.39999999999998</c:v>
                </c:pt>
                <c:pt idx="776">
                  <c:v>310.8</c:v>
                </c:pt>
                <c:pt idx="777">
                  <c:v>311.2</c:v>
                </c:pt>
                <c:pt idx="778">
                  <c:v>311.60000000000002</c:v>
                </c:pt>
                <c:pt idx="779">
                  <c:v>312</c:v>
                </c:pt>
                <c:pt idx="780">
                  <c:v>312.39999999999998</c:v>
                </c:pt>
                <c:pt idx="781">
                  <c:v>312.8</c:v>
                </c:pt>
                <c:pt idx="782">
                  <c:v>313.2</c:v>
                </c:pt>
                <c:pt idx="783">
                  <c:v>313.60000000000002</c:v>
                </c:pt>
                <c:pt idx="784">
                  <c:v>314</c:v>
                </c:pt>
                <c:pt idx="785">
                  <c:v>314.39999999999998</c:v>
                </c:pt>
                <c:pt idx="786">
                  <c:v>314.8</c:v>
                </c:pt>
                <c:pt idx="787">
                  <c:v>315.2</c:v>
                </c:pt>
                <c:pt idx="788">
                  <c:v>315.60000000000002</c:v>
                </c:pt>
                <c:pt idx="789">
                  <c:v>316</c:v>
                </c:pt>
                <c:pt idx="790">
                  <c:v>316.39999999999998</c:v>
                </c:pt>
                <c:pt idx="791">
                  <c:v>316.8</c:v>
                </c:pt>
                <c:pt idx="792">
                  <c:v>317.2</c:v>
                </c:pt>
                <c:pt idx="793">
                  <c:v>317.60000000000002</c:v>
                </c:pt>
                <c:pt idx="794">
                  <c:v>318</c:v>
                </c:pt>
                <c:pt idx="795">
                  <c:v>318.39999999999998</c:v>
                </c:pt>
                <c:pt idx="796">
                  <c:v>318.8</c:v>
                </c:pt>
                <c:pt idx="797">
                  <c:v>319.2</c:v>
                </c:pt>
                <c:pt idx="798">
                  <c:v>319.60000000000002</c:v>
                </c:pt>
                <c:pt idx="799">
                  <c:v>320</c:v>
                </c:pt>
                <c:pt idx="800">
                  <c:v>320.39999999999998</c:v>
                </c:pt>
                <c:pt idx="801">
                  <c:v>320.8</c:v>
                </c:pt>
                <c:pt idx="802">
                  <c:v>321.2</c:v>
                </c:pt>
                <c:pt idx="803">
                  <c:v>321.60000000000002</c:v>
                </c:pt>
                <c:pt idx="804">
                  <c:v>322</c:v>
                </c:pt>
                <c:pt idx="805">
                  <c:v>322.39999999999998</c:v>
                </c:pt>
                <c:pt idx="806">
                  <c:v>322.8</c:v>
                </c:pt>
                <c:pt idx="807">
                  <c:v>323.2</c:v>
                </c:pt>
                <c:pt idx="808">
                  <c:v>323.60000000000002</c:v>
                </c:pt>
                <c:pt idx="809">
                  <c:v>324</c:v>
                </c:pt>
                <c:pt idx="810">
                  <c:v>324.39999999999998</c:v>
                </c:pt>
                <c:pt idx="811">
                  <c:v>324.8</c:v>
                </c:pt>
                <c:pt idx="812">
                  <c:v>325.2</c:v>
                </c:pt>
                <c:pt idx="813">
                  <c:v>325.60000000000002</c:v>
                </c:pt>
                <c:pt idx="814">
                  <c:v>326</c:v>
                </c:pt>
                <c:pt idx="815">
                  <c:v>326.39999999999998</c:v>
                </c:pt>
                <c:pt idx="816">
                  <c:v>326.8</c:v>
                </c:pt>
                <c:pt idx="817">
                  <c:v>327.2</c:v>
                </c:pt>
                <c:pt idx="818">
                  <c:v>327.60000000000002</c:v>
                </c:pt>
                <c:pt idx="819">
                  <c:v>328</c:v>
                </c:pt>
                <c:pt idx="820">
                  <c:v>328.4</c:v>
                </c:pt>
                <c:pt idx="821">
                  <c:v>328.8</c:v>
                </c:pt>
                <c:pt idx="822">
                  <c:v>329.2</c:v>
                </c:pt>
                <c:pt idx="823">
                  <c:v>329.6</c:v>
                </c:pt>
                <c:pt idx="824">
                  <c:v>330</c:v>
                </c:pt>
                <c:pt idx="825">
                  <c:v>330.4</c:v>
                </c:pt>
                <c:pt idx="826">
                  <c:v>330.8</c:v>
                </c:pt>
                <c:pt idx="827">
                  <c:v>331.2</c:v>
                </c:pt>
                <c:pt idx="828">
                  <c:v>331.6</c:v>
                </c:pt>
                <c:pt idx="829">
                  <c:v>332</c:v>
                </c:pt>
                <c:pt idx="830">
                  <c:v>332.4</c:v>
                </c:pt>
                <c:pt idx="831">
                  <c:v>332.8</c:v>
                </c:pt>
                <c:pt idx="832">
                  <c:v>333.2</c:v>
                </c:pt>
                <c:pt idx="833">
                  <c:v>333.6</c:v>
                </c:pt>
                <c:pt idx="834">
                  <c:v>334</c:v>
                </c:pt>
                <c:pt idx="835">
                  <c:v>334.4</c:v>
                </c:pt>
                <c:pt idx="836">
                  <c:v>334.8</c:v>
                </c:pt>
                <c:pt idx="837">
                  <c:v>335.2</c:v>
                </c:pt>
                <c:pt idx="838">
                  <c:v>335.6</c:v>
                </c:pt>
                <c:pt idx="839">
                  <c:v>336</c:v>
                </c:pt>
                <c:pt idx="840">
                  <c:v>336.4</c:v>
                </c:pt>
                <c:pt idx="841">
                  <c:v>336.8</c:v>
                </c:pt>
                <c:pt idx="842">
                  <c:v>337.2</c:v>
                </c:pt>
                <c:pt idx="843">
                  <c:v>337.6</c:v>
                </c:pt>
                <c:pt idx="844">
                  <c:v>338</c:v>
                </c:pt>
                <c:pt idx="845">
                  <c:v>338.4</c:v>
                </c:pt>
                <c:pt idx="846">
                  <c:v>338.8</c:v>
                </c:pt>
                <c:pt idx="847">
                  <c:v>339.2</c:v>
                </c:pt>
                <c:pt idx="848">
                  <c:v>339.6</c:v>
                </c:pt>
                <c:pt idx="849">
                  <c:v>340</c:v>
                </c:pt>
                <c:pt idx="850">
                  <c:v>340.4</c:v>
                </c:pt>
                <c:pt idx="851">
                  <c:v>340.8</c:v>
                </c:pt>
                <c:pt idx="852">
                  <c:v>341.2</c:v>
                </c:pt>
                <c:pt idx="853">
                  <c:v>341.6</c:v>
                </c:pt>
                <c:pt idx="854">
                  <c:v>342</c:v>
                </c:pt>
                <c:pt idx="855">
                  <c:v>342.4</c:v>
                </c:pt>
                <c:pt idx="856">
                  <c:v>342.8</c:v>
                </c:pt>
                <c:pt idx="857">
                  <c:v>343.2</c:v>
                </c:pt>
                <c:pt idx="858">
                  <c:v>343.6</c:v>
                </c:pt>
                <c:pt idx="859">
                  <c:v>344</c:v>
                </c:pt>
                <c:pt idx="860">
                  <c:v>344.4</c:v>
                </c:pt>
                <c:pt idx="861">
                  <c:v>344.8</c:v>
                </c:pt>
                <c:pt idx="862">
                  <c:v>345.2</c:v>
                </c:pt>
                <c:pt idx="863">
                  <c:v>345.6</c:v>
                </c:pt>
                <c:pt idx="864">
                  <c:v>346</c:v>
                </c:pt>
                <c:pt idx="865">
                  <c:v>346.4</c:v>
                </c:pt>
                <c:pt idx="866">
                  <c:v>346.8</c:v>
                </c:pt>
                <c:pt idx="867">
                  <c:v>347.2</c:v>
                </c:pt>
                <c:pt idx="868">
                  <c:v>347.6</c:v>
                </c:pt>
                <c:pt idx="869">
                  <c:v>348</c:v>
                </c:pt>
                <c:pt idx="870">
                  <c:v>348.4</c:v>
                </c:pt>
                <c:pt idx="871">
                  <c:v>348.8</c:v>
                </c:pt>
                <c:pt idx="872">
                  <c:v>349.2</c:v>
                </c:pt>
                <c:pt idx="873">
                  <c:v>349.6</c:v>
                </c:pt>
                <c:pt idx="874">
                  <c:v>350</c:v>
                </c:pt>
                <c:pt idx="875">
                  <c:v>350.4</c:v>
                </c:pt>
                <c:pt idx="876">
                  <c:v>350.8</c:v>
                </c:pt>
                <c:pt idx="877">
                  <c:v>351.2</c:v>
                </c:pt>
                <c:pt idx="878">
                  <c:v>351.6</c:v>
                </c:pt>
                <c:pt idx="879">
                  <c:v>352</c:v>
                </c:pt>
                <c:pt idx="880">
                  <c:v>352.4</c:v>
                </c:pt>
                <c:pt idx="881">
                  <c:v>352.8</c:v>
                </c:pt>
                <c:pt idx="882">
                  <c:v>353.2</c:v>
                </c:pt>
                <c:pt idx="883">
                  <c:v>353.6</c:v>
                </c:pt>
                <c:pt idx="884">
                  <c:v>354</c:v>
                </c:pt>
                <c:pt idx="885">
                  <c:v>354.4</c:v>
                </c:pt>
                <c:pt idx="886">
                  <c:v>354.8</c:v>
                </c:pt>
                <c:pt idx="887">
                  <c:v>355.2</c:v>
                </c:pt>
                <c:pt idx="888">
                  <c:v>355.6</c:v>
                </c:pt>
                <c:pt idx="889">
                  <c:v>356</c:v>
                </c:pt>
                <c:pt idx="890">
                  <c:v>356.4</c:v>
                </c:pt>
                <c:pt idx="891">
                  <c:v>356.8</c:v>
                </c:pt>
                <c:pt idx="892">
                  <c:v>357.2</c:v>
                </c:pt>
                <c:pt idx="893">
                  <c:v>357.6</c:v>
                </c:pt>
                <c:pt idx="894">
                  <c:v>358</c:v>
                </c:pt>
                <c:pt idx="895">
                  <c:v>358.4</c:v>
                </c:pt>
                <c:pt idx="896">
                  <c:v>358.8</c:v>
                </c:pt>
                <c:pt idx="897">
                  <c:v>359.2</c:v>
                </c:pt>
                <c:pt idx="898">
                  <c:v>359.6</c:v>
                </c:pt>
                <c:pt idx="899">
                  <c:v>360</c:v>
                </c:pt>
                <c:pt idx="900">
                  <c:v>360.4</c:v>
                </c:pt>
                <c:pt idx="901">
                  <c:v>360.8</c:v>
                </c:pt>
                <c:pt idx="902">
                  <c:v>361.2</c:v>
                </c:pt>
                <c:pt idx="903">
                  <c:v>361.6</c:v>
                </c:pt>
                <c:pt idx="904">
                  <c:v>362</c:v>
                </c:pt>
                <c:pt idx="905">
                  <c:v>362.4</c:v>
                </c:pt>
                <c:pt idx="906">
                  <c:v>362.8</c:v>
                </c:pt>
                <c:pt idx="907">
                  <c:v>363.2</c:v>
                </c:pt>
                <c:pt idx="908">
                  <c:v>363.6</c:v>
                </c:pt>
                <c:pt idx="909">
                  <c:v>364</c:v>
                </c:pt>
                <c:pt idx="910">
                  <c:v>364.4</c:v>
                </c:pt>
                <c:pt idx="911">
                  <c:v>364.8</c:v>
                </c:pt>
                <c:pt idx="912">
                  <c:v>365.2</c:v>
                </c:pt>
                <c:pt idx="913">
                  <c:v>365.6</c:v>
                </c:pt>
                <c:pt idx="914">
                  <c:v>366</c:v>
                </c:pt>
                <c:pt idx="915">
                  <c:v>366.4</c:v>
                </c:pt>
                <c:pt idx="916">
                  <c:v>366.8</c:v>
                </c:pt>
                <c:pt idx="917">
                  <c:v>367.2</c:v>
                </c:pt>
                <c:pt idx="918">
                  <c:v>367.6</c:v>
                </c:pt>
                <c:pt idx="919">
                  <c:v>368</c:v>
                </c:pt>
                <c:pt idx="920">
                  <c:v>368.4</c:v>
                </c:pt>
                <c:pt idx="921">
                  <c:v>368.8</c:v>
                </c:pt>
                <c:pt idx="922">
                  <c:v>369.2</c:v>
                </c:pt>
                <c:pt idx="923">
                  <c:v>369.6</c:v>
                </c:pt>
                <c:pt idx="924">
                  <c:v>370</c:v>
                </c:pt>
                <c:pt idx="925">
                  <c:v>370.4</c:v>
                </c:pt>
                <c:pt idx="926">
                  <c:v>370.8</c:v>
                </c:pt>
                <c:pt idx="927">
                  <c:v>371.2</c:v>
                </c:pt>
                <c:pt idx="928">
                  <c:v>371.6</c:v>
                </c:pt>
                <c:pt idx="929">
                  <c:v>372</c:v>
                </c:pt>
                <c:pt idx="930">
                  <c:v>372.4</c:v>
                </c:pt>
                <c:pt idx="931">
                  <c:v>372.8</c:v>
                </c:pt>
                <c:pt idx="932">
                  <c:v>373.2</c:v>
                </c:pt>
                <c:pt idx="933">
                  <c:v>373.6</c:v>
                </c:pt>
                <c:pt idx="934">
                  <c:v>374</c:v>
                </c:pt>
                <c:pt idx="935">
                  <c:v>374.4</c:v>
                </c:pt>
                <c:pt idx="936">
                  <c:v>374.8</c:v>
                </c:pt>
                <c:pt idx="937">
                  <c:v>375.2</c:v>
                </c:pt>
                <c:pt idx="938">
                  <c:v>375.6</c:v>
                </c:pt>
                <c:pt idx="939">
                  <c:v>376</c:v>
                </c:pt>
                <c:pt idx="940">
                  <c:v>376.4</c:v>
                </c:pt>
                <c:pt idx="941">
                  <c:v>376.8</c:v>
                </c:pt>
                <c:pt idx="942">
                  <c:v>377.2</c:v>
                </c:pt>
                <c:pt idx="943">
                  <c:v>377.6</c:v>
                </c:pt>
                <c:pt idx="944">
                  <c:v>378</c:v>
                </c:pt>
                <c:pt idx="945">
                  <c:v>378.4</c:v>
                </c:pt>
                <c:pt idx="946">
                  <c:v>378.8</c:v>
                </c:pt>
                <c:pt idx="947">
                  <c:v>379.2</c:v>
                </c:pt>
                <c:pt idx="948">
                  <c:v>379.6</c:v>
                </c:pt>
                <c:pt idx="949">
                  <c:v>380</c:v>
                </c:pt>
                <c:pt idx="950">
                  <c:v>380.4</c:v>
                </c:pt>
                <c:pt idx="951">
                  <c:v>380.8</c:v>
                </c:pt>
                <c:pt idx="952">
                  <c:v>381.2</c:v>
                </c:pt>
                <c:pt idx="953">
                  <c:v>381.6</c:v>
                </c:pt>
                <c:pt idx="954">
                  <c:v>382</c:v>
                </c:pt>
                <c:pt idx="955">
                  <c:v>382.4</c:v>
                </c:pt>
                <c:pt idx="956">
                  <c:v>382.8</c:v>
                </c:pt>
                <c:pt idx="957">
                  <c:v>383.2</c:v>
                </c:pt>
                <c:pt idx="958">
                  <c:v>383.6</c:v>
                </c:pt>
                <c:pt idx="959">
                  <c:v>384</c:v>
                </c:pt>
                <c:pt idx="960">
                  <c:v>384.4</c:v>
                </c:pt>
                <c:pt idx="961">
                  <c:v>384.8</c:v>
                </c:pt>
                <c:pt idx="962">
                  <c:v>385.2</c:v>
                </c:pt>
                <c:pt idx="963">
                  <c:v>385.6</c:v>
                </c:pt>
                <c:pt idx="964">
                  <c:v>386</c:v>
                </c:pt>
                <c:pt idx="965">
                  <c:v>386.4</c:v>
                </c:pt>
                <c:pt idx="966">
                  <c:v>386.8</c:v>
                </c:pt>
                <c:pt idx="967">
                  <c:v>387.2</c:v>
                </c:pt>
                <c:pt idx="968">
                  <c:v>387.6</c:v>
                </c:pt>
                <c:pt idx="969">
                  <c:v>388</c:v>
                </c:pt>
                <c:pt idx="970">
                  <c:v>388.4</c:v>
                </c:pt>
                <c:pt idx="971">
                  <c:v>388.8</c:v>
                </c:pt>
                <c:pt idx="972">
                  <c:v>389.2</c:v>
                </c:pt>
                <c:pt idx="973">
                  <c:v>389.6</c:v>
                </c:pt>
                <c:pt idx="974">
                  <c:v>390</c:v>
                </c:pt>
                <c:pt idx="975">
                  <c:v>390.4</c:v>
                </c:pt>
                <c:pt idx="976">
                  <c:v>390.8</c:v>
                </c:pt>
                <c:pt idx="977">
                  <c:v>391.2</c:v>
                </c:pt>
                <c:pt idx="978">
                  <c:v>391.6</c:v>
                </c:pt>
                <c:pt idx="979">
                  <c:v>392</c:v>
                </c:pt>
                <c:pt idx="980">
                  <c:v>392.4</c:v>
                </c:pt>
                <c:pt idx="981">
                  <c:v>392.8</c:v>
                </c:pt>
                <c:pt idx="982">
                  <c:v>393.2</c:v>
                </c:pt>
                <c:pt idx="983">
                  <c:v>393.6</c:v>
                </c:pt>
                <c:pt idx="984">
                  <c:v>394</c:v>
                </c:pt>
                <c:pt idx="985">
                  <c:v>394.4</c:v>
                </c:pt>
                <c:pt idx="986">
                  <c:v>394.8</c:v>
                </c:pt>
                <c:pt idx="987">
                  <c:v>395.2</c:v>
                </c:pt>
                <c:pt idx="988">
                  <c:v>395.6</c:v>
                </c:pt>
                <c:pt idx="989">
                  <c:v>396</c:v>
                </c:pt>
                <c:pt idx="990">
                  <c:v>396.4</c:v>
                </c:pt>
                <c:pt idx="991">
                  <c:v>396.8</c:v>
                </c:pt>
                <c:pt idx="992">
                  <c:v>397.2</c:v>
                </c:pt>
                <c:pt idx="993">
                  <c:v>397.6</c:v>
                </c:pt>
                <c:pt idx="994">
                  <c:v>398</c:v>
                </c:pt>
                <c:pt idx="995">
                  <c:v>398.4</c:v>
                </c:pt>
                <c:pt idx="996">
                  <c:v>398.8</c:v>
                </c:pt>
                <c:pt idx="997">
                  <c:v>399.2</c:v>
                </c:pt>
                <c:pt idx="998">
                  <c:v>399.6</c:v>
                </c:pt>
                <c:pt idx="999">
                  <c:v>400</c:v>
                </c:pt>
                <c:pt idx="1000">
                  <c:v>400.4</c:v>
                </c:pt>
                <c:pt idx="1001">
                  <c:v>400.8</c:v>
                </c:pt>
                <c:pt idx="1002">
                  <c:v>401.2</c:v>
                </c:pt>
                <c:pt idx="1003">
                  <c:v>401.6</c:v>
                </c:pt>
                <c:pt idx="1004">
                  <c:v>402</c:v>
                </c:pt>
                <c:pt idx="1005">
                  <c:v>402.4</c:v>
                </c:pt>
                <c:pt idx="1006">
                  <c:v>402.8</c:v>
                </c:pt>
                <c:pt idx="1007">
                  <c:v>403.2</c:v>
                </c:pt>
                <c:pt idx="1008">
                  <c:v>403.6</c:v>
                </c:pt>
                <c:pt idx="1009">
                  <c:v>404</c:v>
                </c:pt>
                <c:pt idx="1010">
                  <c:v>404.4</c:v>
                </c:pt>
                <c:pt idx="1011">
                  <c:v>404.8</c:v>
                </c:pt>
                <c:pt idx="1012">
                  <c:v>405.2</c:v>
                </c:pt>
                <c:pt idx="1013">
                  <c:v>405.6</c:v>
                </c:pt>
                <c:pt idx="1014">
                  <c:v>406</c:v>
                </c:pt>
                <c:pt idx="1015">
                  <c:v>406.4</c:v>
                </c:pt>
                <c:pt idx="1016">
                  <c:v>406.8</c:v>
                </c:pt>
                <c:pt idx="1017">
                  <c:v>407.2</c:v>
                </c:pt>
                <c:pt idx="1018">
                  <c:v>407.6</c:v>
                </c:pt>
                <c:pt idx="1019">
                  <c:v>408</c:v>
                </c:pt>
                <c:pt idx="1020">
                  <c:v>408.4</c:v>
                </c:pt>
                <c:pt idx="1021">
                  <c:v>408.8</c:v>
                </c:pt>
                <c:pt idx="1022">
                  <c:v>409.2</c:v>
                </c:pt>
                <c:pt idx="1023">
                  <c:v>409.6</c:v>
                </c:pt>
                <c:pt idx="1024">
                  <c:v>410</c:v>
                </c:pt>
                <c:pt idx="1025">
                  <c:v>410.4</c:v>
                </c:pt>
                <c:pt idx="1026">
                  <c:v>410.8</c:v>
                </c:pt>
                <c:pt idx="1027">
                  <c:v>411.2</c:v>
                </c:pt>
                <c:pt idx="1028">
                  <c:v>411.6</c:v>
                </c:pt>
                <c:pt idx="1029">
                  <c:v>412</c:v>
                </c:pt>
                <c:pt idx="1030">
                  <c:v>412.4</c:v>
                </c:pt>
                <c:pt idx="1031">
                  <c:v>412.8</c:v>
                </c:pt>
                <c:pt idx="1032">
                  <c:v>413.2</c:v>
                </c:pt>
                <c:pt idx="1033">
                  <c:v>413.6</c:v>
                </c:pt>
                <c:pt idx="1034">
                  <c:v>414</c:v>
                </c:pt>
                <c:pt idx="1035">
                  <c:v>414.4</c:v>
                </c:pt>
                <c:pt idx="1036">
                  <c:v>414.8</c:v>
                </c:pt>
                <c:pt idx="1037">
                  <c:v>415.2</c:v>
                </c:pt>
                <c:pt idx="1038">
                  <c:v>415.6</c:v>
                </c:pt>
                <c:pt idx="1039">
                  <c:v>416</c:v>
                </c:pt>
                <c:pt idx="1040">
                  <c:v>416.4</c:v>
                </c:pt>
                <c:pt idx="1041">
                  <c:v>416.8</c:v>
                </c:pt>
                <c:pt idx="1042">
                  <c:v>417.2</c:v>
                </c:pt>
                <c:pt idx="1043">
                  <c:v>417.6</c:v>
                </c:pt>
                <c:pt idx="1044">
                  <c:v>418</c:v>
                </c:pt>
                <c:pt idx="1045">
                  <c:v>418.4</c:v>
                </c:pt>
                <c:pt idx="1046">
                  <c:v>418.8</c:v>
                </c:pt>
                <c:pt idx="1047">
                  <c:v>419.2</c:v>
                </c:pt>
                <c:pt idx="1048">
                  <c:v>419.6</c:v>
                </c:pt>
                <c:pt idx="1049">
                  <c:v>420</c:v>
                </c:pt>
                <c:pt idx="1050">
                  <c:v>420.4</c:v>
                </c:pt>
                <c:pt idx="1051">
                  <c:v>420.8</c:v>
                </c:pt>
                <c:pt idx="1052">
                  <c:v>421.2</c:v>
                </c:pt>
                <c:pt idx="1053">
                  <c:v>421.6</c:v>
                </c:pt>
                <c:pt idx="1054">
                  <c:v>422</c:v>
                </c:pt>
                <c:pt idx="1055">
                  <c:v>422.4</c:v>
                </c:pt>
                <c:pt idx="1056">
                  <c:v>422.8</c:v>
                </c:pt>
                <c:pt idx="1057">
                  <c:v>423.2</c:v>
                </c:pt>
                <c:pt idx="1058">
                  <c:v>423.6</c:v>
                </c:pt>
                <c:pt idx="1059">
                  <c:v>424</c:v>
                </c:pt>
                <c:pt idx="1060">
                  <c:v>424.4</c:v>
                </c:pt>
                <c:pt idx="1061">
                  <c:v>424.8</c:v>
                </c:pt>
                <c:pt idx="1062">
                  <c:v>425.2</c:v>
                </c:pt>
                <c:pt idx="1063">
                  <c:v>425.6</c:v>
                </c:pt>
                <c:pt idx="1064">
                  <c:v>426</c:v>
                </c:pt>
                <c:pt idx="1065">
                  <c:v>426.4</c:v>
                </c:pt>
                <c:pt idx="1066">
                  <c:v>426.8</c:v>
                </c:pt>
                <c:pt idx="1067">
                  <c:v>427.2</c:v>
                </c:pt>
                <c:pt idx="1068">
                  <c:v>427.6</c:v>
                </c:pt>
                <c:pt idx="1069">
                  <c:v>428</c:v>
                </c:pt>
                <c:pt idx="1070">
                  <c:v>428.4</c:v>
                </c:pt>
                <c:pt idx="1071">
                  <c:v>428.8</c:v>
                </c:pt>
                <c:pt idx="1072">
                  <c:v>429.2</c:v>
                </c:pt>
                <c:pt idx="1073">
                  <c:v>429.6</c:v>
                </c:pt>
                <c:pt idx="1074">
                  <c:v>430</c:v>
                </c:pt>
                <c:pt idx="1075">
                  <c:v>430.4</c:v>
                </c:pt>
                <c:pt idx="1076">
                  <c:v>430.8</c:v>
                </c:pt>
                <c:pt idx="1077">
                  <c:v>431.2</c:v>
                </c:pt>
                <c:pt idx="1078">
                  <c:v>431.6</c:v>
                </c:pt>
                <c:pt idx="1079">
                  <c:v>432</c:v>
                </c:pt>
                <c:pt idx="1080">
                  <c:v>432.4</c:v>
                </c:pt>
                <c:pt idx="1081">
                  <c:v>432.8</c:v>
                </c:pt>
                <c:pt idx="1082">
                  <c:v>433.2</c:v>
                </c:pt>
                <c:pt idx="1083">
                  <c:v>433.6</c:v>
                </c:pt>
                <c:pt idx="1084">
                  <c:v>434</c:v>
                </c:pt>
                <c:pt idx="1085">
                  <c:v>434.4</c:v>
                </c:pt>
                <c:pt idx="1086">
                  <c:v>434.8</c:v>
                </c:pt>
                <c:pt idx="1087">
                  <c:v>435.2</c:v>
                </c:pt>
                <c:pt idx="1088">
                  <c:v>435.6</c:v>
                </c:pt>
                <c:pt idx="1089">
                  <c:v>436</c:v>
                </c:pt>
                <c:pt idx="1090">
                  <c:v>436.4</c:v>
                </c:pt>
                <c:pt idx="1091">
                  <c:v>436.8</c:v>
                </c:pt>
                <c:pt idx="1092">
                  <c:v>437.2</c:v>
                </c:pt>
                <c:pt idx="1093">
                  <c:v>437.6</c:v>
                </c:pt>
                <c:pt idx="1094">
                  <c:v>438</c:v>
                </c:pt>
                <c:pt idx="1095">
                  <c:v>438.4</c:v>
                </c:pt>
                <c:pt idx="1096">
                  <c:v>438.8</c:v>
                </c:pt>
                <c:pt idx="1097">
                  <c:v>439.2</c:v>
                </c:pt>
                <c:pt idx="1098">
                  <c:v>439.6</c:v>
                </c:pt>
                <c:pt idx="1099">
                  <c:v>440</c:v>
                </c:pt>
                <c:pt idx="1100">
                  <c:v>440.4</c:v>
                </c:pt>
                <c:pt idx="1101">
                  <c:v>440.8</c:v>
                </c:pt>
                <c:pt idx="1102">
                  <c:v>441.2</c:v>
                </c:pt>
                <c:pt idx="1103">
                  <c:v>441.6</c:v>
                </c:pt>
                <c:pt idx="1104">
                  <c:v>442</c:v>
                </c:pt>
                <c:pt idx="1105">
                  <c:v>442.4</c:v>
                </c:pt>
                <c:pt idx="1106">
                  <c:v>442.8</c:v>
                </c:pt>
                <c:pt idx="1107">
                  <c:v>443.2</c:v>
                </c:pt>
                <c:pt idx="1108">
                  <c:v>443.6</c:v>
                </c:pt>
                <c:pt idx="1109">
                  <c:v>444</c:v>
                </c:pt>
                <c:pt idx="1110">
                  <c:v>444.4</c:v>
                </c:pt>
                <c:pt idx="1111">
                  <c:v>444.8</c:v>
                </c:pt>
                <c:pt idx="1112">
                  <c:v>445.2</c:v>
                </c:pt>
                <c:pt idx="1113">
                  <c:v>445.6</c:v>
                </c:pt>
                <c:pt idx="1114">
                  <c:v>446</c:v>
                </c:pt>
                <c:pt idx="1115">
                  <c:v>446.4</c:v>
                </c:pt>
                <c:pt idx="1116">
                  <c:v>446.8</c:v>
                </c:pt>
                <c:pt idx="1117">
                  <c:v>447.2</c:v>
                </c:pt>
                <c:pt idx="1118">
                  <c:v>447.6</c:v>
                </c:pt>
                <c:pt idx="1119">
                  <c:v>448</c:v>
                </c:pt>
                <c:pt idx="1120">
                  <c:v>448.4</c:v>
                </c:pt>
                <c:pt idx="1121">
                  <c:v>448.8</c:v>
                </c:pt>
                <c:pt idx="1122">
                  <c:v>449.2</c:v>
                </c:pt>
                <c:pt idx="1123">
                  <c:v>449.6</c:v>
                </c:pt>
                <c:pt idx="1124">
                  <c:v>450</c:v>
                </c:pt>
                <c:pt idx="1125">
                  <c:v>450.4</c:v>
                </c:pt>
                <c:pt idx="1126">
                  <c:v>450.8</c:v>
                </c:pt>
                <c:pt idx="1127">
                  <c:v>451.2</c:v>
                </c:pt>
                <c:pt idx="1128">
                  <c:v>451.6</c:v>
                </c:pt>
                <c:pt idx="1129">
                  <c:v>452</c:v>
                </c:pt>
                <c:pt idx="1130">
                  <c:v>452.4</c:v>
                </c:pt>
                <c:pt idx="1131">
                  <c:v>452.8</c:v>
                </c:pt>
                <c:pt idx="1132">
                  <c:v>453.2</c:v>
                </c:pt>
                <c:pt idx="1133">
                  <c:v>453.6</c:v>
                </c:pt>
                <c:pt idx="1134">
                  <c:v>454</c:v>
                </c:pt>
                <c:pt idx="1135">
                  <c:v>454.4</c:v>
                </c:pt>
                <c:pt idx="1136">
                  <c:v>454.8</c:v>
                </c:pt>
                <c:pt idx="1137">
                  <c:v>455.2</c:v>
                </c:pt>
                <c:pt idx="1138">
                  <c:v>455.6</c:v>
                </c:pt>
                <c:pt idx="1139">
                  <c:v>456</c:v>
                </c:pt>
                <c:pt idx="1140">
                  <c:v>456.4</c:v>
                </c:pt>
                <c:pt idx="1141">
                  <c:v>456.8</c:v>
                </c:pt>
                <c:pt idx="1142">
                  <c:v>457.2</c:v>
                </c:pt>
                <c:pt idx="1143">
                  <c:v>457.6</c:v>
                </c:pt>
                <c:pt idx="1144">
                  <c:v>458</c:v>
                </c:pt>
                <c:pt idx="1145">
                  <c:v>458.4</c:v>
                </c:pt>
                <c:pt idx="1146">
                  <c:v>458.8</c:v>
                </c:pt>
                <c:pt idx="1147">
                  <c:v>459.2</c:v>
                </c:pt>
                <c:pt idx="1148">
                  <c:v>459.6</c:v>
                </c:pt>
                <c:pt idx="1149">
                  <c:v>460</c:v>
                </c:pt>
                <c:pt idx="1150">
                  <c:v>460.4</c:v>
                </c:pt>
                <c:pt idx="1151">
                  <c:v>460.8</c:v>
                </c:pt>
                <c:pt idx="1152">
                  <c:v>461.2</c:v>
                </c:pt>
                <c:pt idx="1153">
                  <c:v>461.6</c:v>
                </c:pt>
                <c:pt idx="1154">
                  <c:v>462</c:v>
                </c:pt>
                <c:pt idx="1155">
                  <c:v>462.4</c:v>
                </c:pt>
                <c:pt idx="1156">
                  <c:v>462.8</c:v>
                </c:pt>
                <c:pt idx="1157">
                  <c:v>463.2</c:v>
                </c:pt>
                <c:pt idx="1158">
                  <c:v>463.6</c:v>
                </c:pt>
                <c:pt idx="1159">
                  <c:v>464</c:v>
                </c:pt>
                <c:pt idx="1160">
                  <c:v>464.4</c:v>
                </c:pt>
                <c:pt idx="1161">
                  <c:v>464.8</c:v>
                </c:pt>
                <c:pt idx="1162">
                  <c:v>465.2</c:v>
                </c:pt>
                <c:pt idx="1163">
                  <c:v>465.6</c:v>
                </c:pt>
                <c:pt idx="1164">
                  <c:v>466</c:v>
                </c:pt>
                <c:pt idx="1165">
                  <c:v>466.4</c:v>
                </c:pt>
                <c:pt idx="1166">
                  <c:v>466.8</c:v>
                </c:pt>
                <c:pt idx="1167">
                  <c:v>467.2</c:v>
                </c:pt>
                <c:pt idx="1168">
                  <c:v>467.6</c:v>
                </c:pt>
                <c:pt idx="1169">
                  <c:v>468</c:v>
                </c:pt>
                <c:pt idx="1170">
                  <c:v>468.4</c:v>
                </c:pt>
                <c:pt idx="1171">
                  <c:v>468.8</c:v>
                </c:pt>
                <c:pt idx="1172">
                  <c:v>469.2</c:v>
                </c:pt>
                <c:pt idx="1173">
                  <c:v>469.6</c:v>
                </c:pt>
                <c:pt idx="1174">
                  <c:v>470</c:v>
                </c:pt>
                <c:pt idx="1175">
                  <c:v>470.4</c:v>
                </c:pt>
                <c:pt idx="1176">
                  <c:v>470.8</c:v>
                </c:pt>
                <c:pt idx="1177">
                  <c:v>471.2</c:v>
                </c:pt>
                <c:pt idx="1178">
                  <c:v>471.6</c:v>
                </c:pt>
                <c:pt idx="1179">
                  <c:v>472</c:v>
                </c:pt>
                <c:pt idx="1180">
                  <c:v>472.4</c:v>
                </c:pt>
                <c:pt idx="1181">
                  <c:v>472.8</c:v>
                </c:pt>
                <c:pt idx="1182">
                  <c:v>473.2</c:v>
                </c:pt>
                <c:pt idx="1183">
                  <c:v>473.6</c:v>
                </c:pt>
                <c:pt idx="1184">
                  <c:v>474</c:v>
                </c:pt>
                <c:pt idx="1185">
                  <c:v>474.4</c:v>
                </c:pt>
                <c:pt idx="1186">
                  <c:v>474.8</c:v>
                </c:pt>
                <c:pt idx="1187">
                  <c:v>475.2</c:v>
                </c:pt>
                <c:pt idx="1188">
                  <c:v>475.6</c:v>
                </c:pt>
                <c:pt idx="1189">
                  <c:v>476</c:v>
                </c:pt>
                <c:pt idx="1190">
                  <c:v>476.4</c:v>
                </c:pt>
                <c:pt idx="1191">
                  <c:v>476.8</c:v>
                </c:pt>
                <c:pt idx="1192">
                  <c:v>477.2</c:v>
                </c:pt>
                <c:pt idx="1193">
                  <c:v>477.6</c:v>
                </c:pt>
                <c:pt idx="1194">
                  <c:v>478</c:v>
                </c:pt>
                <c:pt idx="1195">
                  <c:v>478.4</c:v>
                </c:pt>
                <c:pt idx="1196">
                  <c:v>478.8</c:v>
                </c:pt>
                <c:pt idx="1197">
                  <c:v>479.2</c:v>
                </c:pt>
                <c:pt idx="1198">
                  <c:v>479.6</c:v>
                </c:pt>
                <c:pt idx="1199">
                  <c:v>480</c:v>
                </c:pt>
                <c:pt idx="1200">
                  <c:v>480.4</c:v>
                </c:pt>
                <c:pt idx="1201">
                  <c:v>480.8</c:v>
                </c:pt>
                <c:pt idx="1202">
                  <c:v>481.2</c:v>
                </c:pt>
                <c:pt idx="1203">
                  <c:v>481.6</c:v>
                </c:pt>
                <c:pt idx="1204">
                  <c:v>482</c:v>
                </c:pt>
                <c:pt idx="1205">
                  <c:v>482.4</c:v>
                </c:pt>
                <c:pt idx="1206">
                  <c:v>482.8</c:v>
                </c:pt>
                <c:pt idx="1207">
                  <c:v>483.2</c:v>
                </c:pt>
                <c:pt idx="1208">
                  <c:v>483.6</c:v>
                </c:pt>
                <c:pt idx="1209">
                  <c:v>484</c:v>
                </c:pt>
                <c:pt idx="1210">
                  <c:v>484.4</c:v>
                </c:pt>
                <c:pt idx="1211">
                  <c:v>484.8</c:v>
                </c:pt>
                <c:pt idx="1212">
                  <c:v>485.2</c:v>
                </c:pt>
                <c:pt idx="1213">
                  <c:v>485.6</c:v>
                </c:pt>
                <c:pt idx="1214">
                  <c:v>486</c:v>
                </c:pt>
                <c:pt idx="1215">
                  <c:v>486.4</c:v>
                </c:pt>
                <c:pt idx="1216">
                  <c:v>486.8</c:v>
                </c:pt>
                <c:pt idx="1217">
                  <c:v>487.2</c:v>
                </c:pt>
                <c:pt idx="1218">
                  <c:v>487.6</c:v>
                </c:pt>
                <c:pt idx="1219">
                  <c:v>488</c:v>
                </c:pt>
                <c:pt idx="1220">
                  <c:v>488.4</c:v>
                </c:pt>
                <c:pt idx="1221">
                  <c:v>488.8</c:v>
                </c:pt>
                <c:pt idx="1222">
                  <c:v>489.2</c:v>
                </c:pt>
                <c:pt idx="1223">
                  <c:v>489.6</c:v>
                </c:pt>
                <c:pt idx="1224">
                  <c:v>490</c:v>
                </c:pt>
                <c:pt idx="1225">
                  <c:v>490.4</c:v>
                </c:pt>
                <c:pt idx="1226">
                  <c:v>490.8</c:v>
                </c:pt>
                <c:pt idx="1227">
                  <c:v>491.2</c:v>
                </c:pt>
                <c:pt idx="1228">
                  <c:v>491.6</c:v>
                </c:pt>
                <c:pt idx="1229">
                  <c:v>492</c:v>
                </c:pt>
                <c:pt idx="1230">
                  <c:v>492.4</c:v>
                </c:pt>
                <c:pt idx="1231">
                  <c:v>492.8</c:v>
                </c:pt>
                <c:pt idx="1232">
                  <c:v>493.2</c:v>
                </c:pt>
                <c:pt idx="1233">
                  <c:v>493.6</c:v>
                </c:pt>
                <c:pt idx="1234">
                  <c:v>494</c:v>
                </c:pt>
                <c:pt idx="1235">
                  <c:v>494.4</c:v>
                </c:pt>
                <c:pt idx="1236">
                  <c:v>494.8</c:v>
                </c:pt>
                <c:pt idx="1237">
                  <c:v>495.2</c:v>
                </c:pt>
                <c:pt idx="1238">
                  <c:v>495.6</c:v>
                </c:pt>
                <c:pt idx="1239">
                  <c:v>496</c:v>
                </c:pt>
                <c:pt idx="1240">
                  <c:v>496.4</c:v>
                </c:pt>
                <c:pt idx="1241">
                  <c:v>496.8</c:v>
                </c:pt>
                <c:pt idx="1242">
                  <c:v>497.2</c:v>
                </c:pt>
                <c:pt idx="1243">
                  <c:v>497.6</c:v>
                </c:pt>
                <c:pt idx="1244">
                  <c:v>498</c:v>
                </c:pt>
                <c:pt idx="1245">
                  <c:v>498.4</c:v>
                </c:pt>
                <c:pt idx="1246">
                  <c:v>498.8</c:v>
                </c:pt>
                <c:pt idx="1247">
                  <c:v>499.2</c:v>
                </c:pt>
                <c:pt idx="1248">
                  <c:v>499.6</c:v>
                </c:pt>
                <c:pt idx="1249">
                  <c:v>500</c:v>
                </c:pt>
                <c:pt idx="1250">
                  <c:v>500.4</c:v>
                </c:pt>
                <c:pt idx="1251">
                  <c:v>500.8</c:v>
                </c:pt>
                <c:pt idx="1252">
                  <c:v>501.2</c:v>
                </c:pt>
                <c:pt idx="1253">
                  <c:v>501.6</c:v>
                </c:pt>
                <c:pt idx="1254">
                  <c:v>502</c:v>
                </c:pt>
                <c:pt idx="1255">
                  <c:v>502.4</c:v>
                </c:pt>
                <c:pt idx="1256">
                  <c:v>502.8</c:v>
                </c:pt>
                <c:pt idx="1257">
                  <c:v>503.2</c:v>
                </c:pt>
                <c:pt idx="1258">
                  <c:v>503.6</c:v>
                </c:pt>
                <c:pt idx="1259">
                  <c:v>504</c:v>
                </c:pt>
                <c:pt idx="1260">
                  <c:v>504.4</c:v>
                </c:pt>
                <c:pt idx="1261">
                  <c:v>504.8</c:v>
                </c:pt>
                <c:pt idx="1262">
                  <c:v>505.2</c:v>
                </c:pt>
                <c:pt idx="1263">
                  <c:v>505.6</c:v>
                </c:pt>
                <c:pt idx="1264">
                  <c:v>506</c:v>
                </c:pt>
                <c:pt idx="1265">
                  <c:v>506.4</c:v>
                </c:pt>
                <c:pt idx="1266">
                  <c:v>506.8</c:v>
                </c:pt>
                <c:pt idx="1267">
                  <c:v>507.2</c:v>
                </c:pt>
                <c:pt idx="1268">
                  <c:v>507.6</c:v>
                </c:pt>
                <c:pt idx="1269">
                  <c:v>508</c:v>
                </c:pt>
                <c:pt idx="1270">
                  <c:v>508.4</c:v>
                </c:pt>
                <c:pt idx="1271">
                  <c:v>508.8</c:v>
                </c:pt>
                <c:pt idx="1272">
                  <c:v>509.2</c:v>
                </c:pt>
                <c:pt idx="1273">
                  <c:v>509.6</c:v>
                </c:pt>
                <c:pt idx="1274">
                  <c:v>510</c:v>
                </c:pt>
                <c:pt idx="1275">
                  <c:v>510.4</c:v>
                </c:pt>
                <c:pt idx="1276">
                  <c:v>510.8</c:v>
                </c:pt>
                <c:pt idx="1277">
                  <c:v>511.2</c:v>
                </c:pt>
                <c:pt idx="1278">
                  <c:v>511.6</c:v>
                </c:pt>
                <c:pt idx="1279">
                  <c:v>512</c:v>
                </c:pt>
                <c:pt idx="1280">
                  <c:v>512.4</c:v>
                </c:pt>
                <c:pt idx="1281">
                  <c:v>512.79999999999995</c:v>
                </c:pt>
                <c:pt idx="1282">
                  <c:v>513.20000000000005</c:v>
                </c:pt>
                <c:pt idx="1283">
                  <c:v>513.6</c:v>
                </c:pt>
                <c:pt idx="1284">
                  <c:v>514</c:v>
                </c:pt>
                <c:pt idx="1285">
                  <c:v>514.4</c:v>
                </c:pt>
                <c:pt idx="1286">
                  <c:v>514.79999999999995</c:v>
                </c:pt>
                <c:pt idx="1287">
                  <c:v>515.20000000000005</c:v>
                </c:pt>
                <c:pt idx="1288">
                  <c:v>515.6</c:v>
                </c:pt>
                <c:pt idx="1289">
                  <c:v>516</c:v>
                </c:pt>
                <c:pt idx="1290">
                  <c:v>516.4</c:v>
                </c:pt>
                <c:pt idx="1291">
                  <c:v>516.79999999999995</c:v>
                </c:pt>
                <c:pt idx="1292">
                  <c:v>517.20000000000005</c:v>
                </c:pt>
                <c:pt idx="1293">
                  <c:v>517.6</c:v>
                </c:pt>
                <c:pt idx="1294">
                  <c:v>518</c:v>
                </c:pt>
                <c:pt idx="1295">
                  <c:v>518.4</c:v>
                </c:pt>
                <c:pt idx="1296">
                  <c:v>518.79999999999995</c:v>
                </c:pt>
                <c:pt idx="1297">
                  <c:v>519.20000000000005</c:v>
                </c:pt>
                <c:pt idx="1298">
                  <c:v>519.6</c:v>
                </c:pt>
                <c:pt idx="1299">
                  <c:v>520</c:v>
                </c:pt>
                <c:pt idx="1300">
                  <c:v>520.4</c:v>
                </c:pt>
                <c:pt idx="1301">
                  <c:v>520.79999999999995</c:v>
                </c:pt>
                <c:pt idx="1302">
                  <c:v>521.20000000000005</c:v>
                </c:pt>
                <c:pt idx="1303">
                  <c:v>521.6</c:v>
                </c:pt>
                <c:pt idx="1304">
                  <c:v>522</c:v>
                </c:pt>
                <c:pt idx="1305">
                  <c:v>522.4</c:v>
                </c:pt>
                <c:pt idx="1306">
                  <c:v>522.79999999999995</c:v>
                </c:pt>
                <c:pt idx="1307">
                  <c:v>523.20000000000005</c:v>
                </c:pt>
                <c:pt idx="1308">
                  <c:v>523.6</c:v>
                </c:pt>
                <c:pt idx="1309">
                  <c:v>524</c:v>
                </c:pt>
                <c:pt idx="1310">
                  <c:v>524.4</c:v>
                </c:pt>
                <c:pt idx="1311">
                  <c:v>524.79999999999995</c:v>
                </c:pt>
                <c:pt idx="1312">
                  <c:v>525.20000000000005</c:v>
                </c:pt>
                <c:pt idx="1313">
                  <c:v>525.6</c:v>
                </c:pt>
                <c:pt idx="1314">
                  <c:v>526</c:v>
                </c:pt>
                <c:pt idx="1315">
                  <c:v>526.4</c:v>
                </c:pt>
                <c:pt idx="1316">
                  <c:v>526.79999999999995</c:v>
                </c:pt>
                <c:pt idx="1317">
                  <c:v>527.20000000000005</c:v>
                </c:pt>
                <c:pt idx="1318">
                  <c:v>527.6</c:v>
                </c:pt>
                <c:pt idx="1319">
                  <c:v>528</c:v>
                </c:pt>
                <c:pt idx="1320">
                  <c:v>528.4</c:v>
                </c:pt>
                <c:pt idx="1321">
                  <c:v>528.79999999999995</c:v>
                </c:pt>
                <c:pt idx="1322">
                  <c:v>529.20000000000005</c:v>
                </c:pt>
                <c:pt idx="1323">
                  <c:v>529.6</c:v>
                </c:pt>
                <c:pt idx="1324">
                  <c:v>530</c:v>
                </c:pt>
                <c:pt idx="1325">
                  <c:v>530.4</c:v>
                </c:pt>
                <c:pt idx="1326">
                  <c:v>530.79999999999995</c:v>
                </c:pt>
                <c:pt idx="1327">
                  <c:v>531.20000000000005</c:v>
                </c:pt>
                <c:pt idx="1328">
                  <c:v>531.6</c:v>
                </c:pt>
                <c:pt idx="1329">
                  <c:v>532</c:v>
                </c:pt>
                <c:pt idx="1330">
                  <c:v>532.4</c:v>
                </c:pt>
                <c:pt idx="1331">
                  <c:v>532.79999999999995</c:v>
                </c:pt>
                <c:pt idx="1332">
                  <c:v>533.20000000000005</c:v>
                </c:pt>
                <c:pt idx="1333">
                  <c:v>533.6</c:v>
                </c:pt>
                <c:pt idx="1334">
                  <c:v>534</c:v>
                </c:pt>
                <c:pt idx="1335">
                  <c:v>534.4</c:v>
                </c:pt>
                <c:pt idx="1336">
                  <c:v>534.79999999999995</c:v>
                </c:pt>
                <c:pt idx="1337">
                  <c:v>535.20000000000005</c:v>
                </c:pt>
                <c:pt idx="1338">
                  <c:v>535.6</c:v>
                </c:pt>
                <c:pt idx="1339">
                  <c:v>536</c:v>
                </c:pt>
                <c:pt idx="1340">
                  <c:v>536.4</c:v>
                </c:pt>
                <c:pt idx="1341">
                  <c:v>536.79999999999995</c:v>
                </c:pt>
                <c:pt idx="1342">
                  <c:v>537.20000000000005</c:v>
                </c:pt>
                <c:pt idx="1343">
                  <c:v>537.6</c:v>
                </c:pt>
                <c:pt idx="1344">
                  <c:v>538</c:v>
                </c:pt>
                <c:pt idx="1345">
                  <c:v>538.4</c:v>
                </c:pt>
                <c:pt idx="1346">
                  <c:v>538.79999999999995</c:v>
                </c:pt>
                <c:pt idx="1347">
                  <c:v>539.20000000000005</c:v>
                </c:pt>
                <c:pt idx="1348">
                  <c:v>539.6</c:v>
                </c:pt>
                <c:pt idx="1349">
                  <c:v>540</c:v>
                </c:pt>
                <c:pt idx="1350">
                  <c:v>540.4</c:v>
                </c:pt>
                <c:pt idx="1351">
                  <c:v>540.79999999999995</c:v>
                </c:pt>
                <c:pt idx="1352">
                  <c:v>541.20000000000005</c:v>
                </c:pt>
                <c:pt idx="1353">
                  <c:v>541.6</c:v>
                </c:pt>
                <c:pt idx="1354">
                  <c:v>542</c:v>
                </c:pt>
                <c:pt idx="1355">
                  <c:v>542.4</c:v>
                </c:pt>
                <c:pt idx="1356">
                  <c:v>542.79999999999995</c:v>
                </c:pt>
                <c:pt idx="1357">
                  <c:v>543.20000000000005</c:v>
                </c:pt>
                <c:pt idx="1358">
                  <c:v>543.6</c:v>
                </c:pt>
                <c:pt idx="1359">
                  <c:v>544</c:v>
                </c:pt>
                <c:pt idx="1360">
                  <c:v>544.4</c:v>
                </c:pt>
                <c:pt idx="1361">
                  <c:v>544.79999999999995</c:v>
                </c:pt>
                <c:pt idx="1362">
                  <c:v>545.20000000000005</c:v>
                </c:pt>
                <c:pt idx="1363">
                  <c:v>545.6</c:v>
                </c:pt>
                <c:pt idx="1364">
                  <c:v>546</c:v>
                </c:pt>
                <c:pt idx="1365">
                  <c:v>546.4</c:v>
                </c:pt>
                <c:pt idx="1366">
                  <c:v>546.79999999999995</c:v>
                </c:pt>
                <c:pt idx="1367">
                  <c:v>547.20000000000005</c:v>
                </c:pt>
                <c:pt idx="1368">
                  <c:v>547.6</c:v>
                </c:pt>
                <c:pt idx="1369">
                  <c:v>548</c:v>
                </c:pt>
                <c:pt idx="1370">
                  <c:v>548.4</c:v>
                </c:pt>
                <c:pt idx="1371">
                  <c:v>548.79999999999995</c:v>
                </c:pt>
                <c:pt idx="1372">
                  <c:v>549.20000000000005</c:v>
                </c:pt>
                <c:pt idx="1373">
                  <c:v>549.6</c:v>
                </c:pt>
                <c:pt idx="1374">
                  <c:v>550</c:v>
                </c:pt>
                <c:pt idx="1375">
                  <c:v>550.4</c:v>
                </c:pt>
                <c:pt idx="1376">
                  <c:v>550.79999999999995</c:v>
                </c:pt>
                <c:pt idx="1377">
                  <c:v>551.20000000000005</c:v>
                </c:pt>
                <c:pt idx="1378">
                  <c:v>551.6</c:v>
                </c:pt>
                <c:pt idx="1379">
                  <c:v>552</c:v>
                </c:pt>
                <c:pt idx="1380">
                  <c:v>552.4</c:v>
                </c:pt>
                <c:pt idx="1381">
                  <c:v>552.79999999999995</c:v>
                </c:pt>
                <c:pt idx="1382">
                  <c:v>553.20000000000005</c:v>
                </c:pt>
                <c:pt idx="1383">
                  <c:v>553.6</c:v>
                </c:pt>
                <c:pt idx="1384">
                  <c:v>554</c:v>
                </c:pt>
                <c:pt idx="1385">
                  <c:v>554.4</c:v>
                </c:pt>
                <c:pt idx="1386">
                  <c:v>554.79999999999995</c:v>
                </c:pt>
                <c:pt idx="1387">
                  <c:v>555.20000000000005</c:v>
                </c:pt>
                <c:pt idx="1388">
                  <c:v>555.6</c:v>
                </c:pt>
                <c:pt idx="1389">
                  <c:v>556</c:v>
                </c:pt>
                <c:pt idx="1390">
                  <c:v>556.4</c:v>
                </c:pt>
                <c:pt idx="1391">
                  <c:v>556.79999999999995</c:v>
                </c:pt>
                <c:pt idx="1392">
                  <c:v>557.20000000000005</c:v>
                </c:pt>
                <c:pt idx="1393">
                  <c:v>557.6</c:v>
                </c:pt>
                <c:pt idx="1394">
                  <c:v>558</c:v>
                </c:pt>
                <c:pt idx="1395">
                  <c:v>558.4</c:v>
                </c:pt>
                <c:pt idx="1396">
                  <c:v>558.79999999999995</c:v>
                </c:pt>
                <c:pt idx="1397">
                  <c:v>559.20000000000005</c:v>
                </c:pt>
                <c:pt idx="1398">
                  <c:v>559.6</c:v>
                </c:pt>
                <c:pt idx="1399">
                  <c:v>560</c:v>
                </c:pt>
                <c:pt idx="1400">
                  <c:v>560.4</c:v>
                </c:pt>
                <c:pt idx="1401">
                  <c:v>560.79999999999995</c:v>
                </c:pt>
                <c:pt idx="1402">
                  <c:v>561.20000000000005</c:v>
                </c:pt>
                <c:pt idx="1403">
                  <c:v>561.6</c:v>
                </c:pt>
                <c:pt idx="1404">
                  <c:v>562</c:v>
                </c:pt>
                <c:pt idx="1405">
                  <c:v>562.4</c:v>
                </c:pt>
                <c:pt idx="1406">
                  <c:v>562.79999999999995</c:v>
                </c:pt>
                <c:pt idx="1407">
                  <c:v>563.20000000000005</c:v>
                </c:pt>
                <c:pt idx="1408">
                  <c:v>563.6</c:v>
                </c:pt>
                <c:pt idx="1409">
                  <c:v>564</c:v>
                </c:pt>
                <c:pt idx="1410">
                  <c:v>564.4</c:v>
                </c:pt>
                <c:pt idx="1411">
                  <c:v>564.79999999999995</c:v>
                </c:pt>
                <c:pt idx="1412">
                  <c:v>565.20000000000005</c:v>
                </c:pt>
                <c:pt idx="1413">
                  <c:v>565.6</c:v>
                </c:pt>
                <c:pt idx="1414">
                  <c:v>566</c:v>
                </c:pt>
                <c:pt idx="1415">
                  <c:v>566.4</c:v>
                </c:pt>
                <c:pt idx="1416">
                  <c:v>566.79999999999995</c:v>
                </c:pt>
                <c:pt idx="1417">
                  <c:v>567.20000000000005</c:v>
                </c:pt>
                <c:pt idx="1418">
                  <c:v>567.6</c:v>
                </c:pt>
                <c:pt idx="1419">
                  <c:v>568</c:v>
                </c:pt>
                <c:pt idx="1420">
                  <c:v>568.4</c:v>
                </c:pt>
                <c:pt idx="1421">
                  <c:v>568.79999999999995</c:v>
                </c:pt>
                <c:pt idx="1422">
                  <c:v>569.20000000000005</c:v>
                </c:pt>
                <c:pt idx="1423">
                  <c:v>569.6</c:v>
                </c:pt>
                <c:pt idx="1424">
                  <c:v>570</c:v>
                </c:pt>
                <c:pt idx="1425">
                  <c:v>570.4</c:v>
                </c:pt>
                <c:pt idx="1426">
                  <c:v>570.79999999999995</c:v>
                </c:pt>
                <c:pt idx="1427">
                  <c:v>571.20000000000005</c:v>
                </c:pt>
                <c:pt idx="1428">
                  <c:v>571.6</c:v>
                </c:pt>
                <c:pt idx="1429">
                  <c:v>572</c:v>
                </c:pt>
                <c:pt idx="1430">
                  <c:v>572.4</c:v>
                </c:pt>
                <c:pt idx="1431">
                  <c:v>572.79999999999995</c:v>
                </c:pt>
                <c:pt idx="1432">
                  <c:v>573.20000000000005</c:v>
                </c:pt>
                <c:pt idx="1433">
                  <c:v>573.6</c:v>
                </c:pt>
                <c:pt idx="1434">
                  <c:v>574</c:v>
                </c:pt>
                <c:pt idx="1435">
                  <c:v>574.4</c:v>
                </c:pt>
                <c:pt idx="1436">
                  <c:v>574.79999999999995</c:v>
                </c:pt>
                <c:pt idx="1437">
                  <c:v>575.20000000000005</c:v>
                </c:pt>
                <c:pt idx="1438">
                  <c:v>575.6</c:v>
                </c:pt>
                <c:pt idx="1439">
                  <c:v>576</c:v>
                </c:pt>
                <c:pt idx="1440">
                  <c:v>576.4</c:v>
                </c:pt>
                <c:pt idx="1441">
                  <c:v>576.79999999999995</c:v>
                </c:pt>
                <c:pt idx="1442">
                  <c:v>577.20000000000005</c:v>
                </c:pt>
                <c:pt idx="1443">
                  <c:v>577.6</c:v>
                </c:pt>
                <c:pt idx="1444">
                  <c:v>578</c:v>
                </c:pt>
                <c:pt idx="1445">
                  <c:v>578.4</c:v>
                </c:pt>
                <c:pt idx="1446">
                  <c:v>578.79999999999995</c:v>
                </c:pt>
                <c:pt idx="1447">
                  <c:v>579.20000000000005</c:v>
                </c:pt>
                <c:pt idx="1448">
                  <c:v>579.6</c:v>
                </c:pt>
                <c:pt idx="1449">
                  <c:v>580</c:v>
                </c:pt>
                <c:pt idx="1450">
                  <c:v>580.4</c:v>
                </c:pt>
                <c:pt idx="1451">
                  <c:v>580.79999999999995</c:v>
                </c:pt>
                <c:pt idx="1452">
                  <c:v>581.20000000000005</c:v>
                </c:pt>
                <c:pt idx="1453">
                  <c:v>581.6</c:v>
                </c:pt>
                <c:pt idx="1454">
                  <c:v>582</c:v>
                </c:pt>
                <c:pt idx="1455">
                  <c:v>582.4</c:v>
                </c:pt>
                <c:pt idx="1456">
                  <c:v>582.79999999999995</c:v>
                </c:pt>
                <c:pt idx="1457">
                  <c:v>583.20000000000005</c:v>
                </c:pt>
                <c:pt idx="1458">
                  <c:v>583.6</c:v>
                </c:pt>
                <c:pt idx="1459">
                  <c:v>584</c:v>
                </c:pt>
                <c:pt idx="1460">
                  <c:v>584.4</c:v>
                </c:pt>
                <c:pt idx="1461">
                  <c:v>584.79999999999995</c:v>
                </c:pt>
                <c:pt idx="1462">
                  <c:v>585.20000000000005</c:v>
                </c:pt>
                <c:pt idx="1463">
                  <c:v>585.6</c:v>
                </c:pt>
                <c:pt idx="1464">
                  <c:v>586</c:v>
                </c:pt>
                <c:pt idx="1465">
                  <c:v>586.4</c:v>
                </c:pt>
                <c:pt idx="1466">
                  <c:v>586.79999999999995</c:v>
                </c:pt>
                <c:pt idx="1467">
                  <c:v>587.20000000000005</c:v>
                </c:pt>
                <c:pt idx="1468">
                  <c:v>587.6</c:v>
                </c:pt>
                <c:pt idx="1469">
                  <c:v>588</c:v>
                </c:pt>
                <c:pt idx="1470">
                  <c:v>588.4</c:v>
                </c:pt>
                <c:pt idx="1471">
                  <c:v>588.79999999999995</c:v>
                </c:pt>
                <c:pt idx="1472">
                  <c:v>589.20000000000005</c:v>
                </c:pt>
                <c:pt idx="1473">
                  <c:v>589.6</c:v>
                </c:pt>
                <c:pt idx="1474">
                  <c:v>590</c:v>
                </c:pt>
                <c:pt idx="1475">
                  <c:v>590.4</c:v>
                </c:pt>
                <c:pt idx="1476">
                  <c:v>590.79999999999995</c:v>
                </c:pt>
                <c:pt idx="1477">
                  <c:v>591.20000000000005</c:v>
                </c:pt>
                <c:pt idx="1478">
                  <c:v>591.6</c:v>
                </c:pt>
                <c:pt idx="1479">
                  <c:v>592</c:v>
                </c:pt>
                <c:pt idx="1480">
                  <c:v>592.4</c:v>
                </c:pt>
                <c:pt idx="1481">
                  <c:v>592.79999999999995</c:v>
                </c:pt>
                <c:pt idx="1482">
                  <c:v>593.20000000000005</c:v>
                </c:pt>
                <c:pt idx="1483">
                  <c:v>593.6</c:v>
                </c:pt>
                <c:pt idx="1484">
                  <c:v>594</c:v>
                </c:pt>
                <c:pt idx="1485">
                  <c:v>594.4</c:v>
                </c:pt>
                <c:pt idx="1486">
                  <c:v>594.79999999999995</c:v>
                </c:pt>
                <c:pt idx="1487">
                  <c:v>595.20000000000005</c:v>
                </c:pt>
                <c:pt idx="1488">
                  <c:v>595.6</c:v>
                </c:pt>
                <c:pt idx="1489">
                  <c:v>596</c:v>
                </c:pt>
                <c:pt idx="1490">
                  <c:v>596.4</c:v>
                </c:pt>
                <c:pt idx="1491">
                  <c:v>596.79999999999995</c:v>
                </c:pt>
                <c:pt idx="1492">
                  <c:v>597.20000000000005</c:v>
                </c:pt>
                <c:pt idx="1493">
                  <c:v>597.6</c:v>
                </c:pt>
                <c:pt idx="1494">
                  <c:v>598</c:v>
                </c:pt>
                <c:pt idx="1495">
                  <c:v>598.4</c:v>
                </c:pt>
                <c:pt idx="1496">
                  <c:v>598.79999999999995</c:v>
                </c:pt>
                <c:pt idx="1497">
                  <c:v>599.20000000000005</c:v>
                </c:pt>
                <c:pt idx="1498">
                  <c:v>599.6</c:v>
                </c:pt>
                <c:pt idx="1499">
                  <c:v>600</c:v>
                </c:pt>
                <c:pt idx="1500">
                  <c:v>600.4</c:v>
                </c:pt>
                <c:pt idx="1501">
                  <c:v>600.79999999999995</c:v>
                </c:pt>
                <c:pt idx="1502">
                  <c:v>601.20000000000005</c:v>
                </c:pt>
                <c:pt idx="1503">
                  <c:v>601.6</c:v>
                </c:pt>
                <c:pt idx="1504">
                  <c:v>602</c:v>
                </c:pt>
                <c:pt idx="1505">
                  <c:v>602.4</c:v>
                </c:pt>
                <c:pt idx="1506">
                  <c:v>602.79999999999995</c:v>
                </c:pt>
                <c:pt idx="1507">
                  <c:v>603.20000000000005</c:v>
                </c:pt>
                <c:pt idx="1508">
                  <c:v>603.6</c:v>
                </c:pt>
                <c:pt idx="1509">
                  <c:v>604</c:v>
                </c:pt>
                <c:pt idx="1510">
                  <c:v>604.4</c:v>
                </c:pt>
                <c:pt idx="1511">
                  <c:v>604.79999999999995</c:v>
                </c:pt>
                <c:pt idx="1512">
                  <c:v>605.20000000000005</c:v>
                </c:pt>
                <c:pt idx="1513">
                  <c:v>605.6</c:v>
                </c:pt>
                <c:pt idx="1514">
                  <c:v>606</c:v>
                </c:pt>
                <c:pt idx="1515">
                  <c:v>606.4</c:v>
                </c:pt>
                <c:pt idx="1516">
                  <c:v>606.79999999999995</c:v>
                </c:pt>
                <c:pt idx="1517">
                  <c:v>607.20000000000005</c:v>
                </c:pt>
                <c:pt idx="1518">
                  <c:v>607.6</c:v>
                </c:pt>
                <c:pt idx="1519">
                  <c:v>608</c:v>
                </c:pt>
                <c:pt idx="1520">
                  <c:v>608.4</c:v>
                </c:pt>
                <c:pt idx="1521">
                  <c:v>608.79999999999995</c:v>
                </c:pt>
                <c:pt idx="1522">
                  <c:v>609.20000000000005</c:v>
                </c:pt>
                <c:pt idx="1523">
                  <c:v>609.6</c:v>
                </c:pt>
                <c:pt idx="1524">
                  <c:v>610</c:v>
                </c:pt>
                <c:pt idx="1525">
                  <c:v>610.4</c:v>
                </c:pt>
                <c:pt idx="1526">
                  <c:v>610.79999999999995</c:v>
                </c:pt>
                <c:pt idx="1527">
                  <c:v>611.20000000000005</c:v>
                </c:pt>
                <c:pt idx="1528">
                  <c:v>611.6</c:v>
                </c:pt>
                <c:pt idx="1529">
                  <c:v>612</c:v>
                </c:pt>
                <c:pt idx="1530">
                  <c:v>612.4</c:v>
                </c:pt>
                <c:pt idx="1531">
                  <c:v>612.79999999999995</c:v>
                </c:pt>
                <c:pt idx="1532">
                  <c:v>613.20000000000005</c:v>
                </c:pt>
                <c:pt idx="1533">
                  <c:v>613.6</c:v>
                </c:pt>
                <c:pt idx="1534">
                  <c:v>614</c:v>
                </c:pt>
                <c:pt idx="1535">
                  <c:v>614.4</c:v>
                </c:pt>
                <c:pt idx="1536">
                  <c:v>614.79999999999995</c:v>
                </c:pt>
                <c:pt idx="1537">
                  <c:v>615.20000000000005</c:v>
                </c:pt>
                <c:pt idx="1538">
                  <c:v>615.6</c:v>
                </c:pt>
                <c:pt idx="1539">
                  <c:v>616</c:v>
                </c:pt>
                <c:pt idx="1540">
                  <c:v>616.4</c:v>
                </c:pt>
                <c:pt idx="1541">
                  <c:v>616.79999999999995</c:v>
                </c:pt>
                <c:pt idx="1542">
                  <c:v>617.20000000000005</c:v>
                </c:pt>
                <c:pt idx="1543">
                  <c:v>617.6</c:v>
                </c:pt>
                <c:pt idx="1544">
                  <c:v>618</c:v>
                </c:pt>
                <c:pt idx="1545">
                  <c:v>618.4</c:v>
                </c:pt>
                <c:pt idx="1546">
                  <c:v>618.79999999999995</c:v>
                </c:pt>
                <c:pt idx="1547">
                  <c:v>619.20000000000005</c:v>
                </c:pt>
                <c:pt idx="1548">
                  <c:v>619.6</c:v>
                </c:pt>
                <c:pt idx="1549">
                  <c:v>620</c:v>
                </c:pt>
                <c:pt idx="1550">
                  <c:v>620.4</c:v>
                </c:pt>
                <c:pt idx="1551">
                  <c:v>620.79999999999995</c:v>
                </c:pt>
                <c:pt idx="1552">
                  <c:v>621.20000000000005</c:v>
                </c:pt>
                <c:pt idx="1553">
                  <c:v>621.6</c:v>
                </c:pt>
                <c:pt idx="1554">
                  <c:v>622</c:v>
                </c:pt>
                <c:pt idx="1555">
                  <c:v>622.4</c:v>
                </c:pt>
                <c:pt idx="1556">
                  <c:v>622.79999999999995</c:v>
                </c:pt>
                <c:pt idx="1557">
                  <c:v>623.20000000000005</c:v>
                </c:pt>
                <c:pt idx="1558">
                  <c:v>623.6</c:v>
                </c:pt>
                <c:pt idx="1559">
                  <c:v>624</c:v>
                </c:pt>
                <c:pt idx="1560">
                  <c:v>624.4</c:v>
                </c:pt>
                <c:pt idx="1561">
                  <c:v>624.79999999999995</c:v>
                </c:pt>
                <c:pt idx="1562">
                  <c:v>625.20000000000005</c:v>
                </c:pt>
                <c:pt idx="1563">
                  <c:v>625.6</c:v>
                </c:pt>
                <c:pt idx="1564">
                  <c:v>626</c:v>
                </c:pt>
                <c:pt idx="1565">
                  <c:v>626.4</c:v>
                </c:pt>
                <c:pt idx="1566">
                  <c:v>626.79999999999995</c:v>
                </c:pt>
                <c:pt idx="1567">
                  <c:v>627.20000000000005</c:v>
                </c:pt>
                <c:pt idx="1568">
                  <c:v>627.6</c:v>
                </c:pt>
                <c:pt idx="1569">
                  <c:v>628</c:v>
                </c:pt>
                <c:pt idx="1570">
                  <c:v>628.4</c:v>
                </c:pt>
                <c:pt idx="1571">
                  <c:v>628.79999999999995</c:v>
                </c:pt>
                <c:pt idx="1572">
                  <c:v>629.20000000000005</c:v>
                </c:pt>
                <c:pt idx="1573">
                  <c:v>629.6</c:v>
                </c:pt>
                <c:pt idx="1574">
                  <c:v>630</c:v>
                </c:pt>
                <c:pt idx="1575">
                  <c:v>630.4</c:v>
                </c:pt>
                <c:pt idx="1576">
                  <c:v>630.79999999999995</c:v>
                </c:pt>
                <c:pt idx="1577">
                  <c:v>631.20000000000005</c:v>
                </c:pt>
                <c:pt idx="1578">
                  <c:v>631.6</c:v>
                </c:pt>
                <c:pt idx="1579">
                  <c:v>632</c:v>
                </c:pt>
                <c:pt idx="1580">
                  <c:v>632.4</c:v>
                </c:pt>
                <c:pt idx="1581">
                  <c:v>632.79999999999995</c:v>
                </c:pt>
                <c:pt idx="1582">
                  <c:v>633.20000000000005</c:v>
                </c:pt>
                <c:pt idx="1583">
                  <c:v>633.6</c:v>
                </c:pt>
                <c:pt idx="1584">
                  <c:v>634</c:v>
                </c:pt>
                <c:pt idx="1585">
                  <c:v>634.4</c:v>
                </c:pt>
                <c:pt idx="1586">
                  <c:v>634.79999999999995</c:v>
                </c:pt>
                <c:pt idx="1587">
                  <c:v>635.20000000000005</c:v>
                </c:pt>
                <c:pt idx="1588">
                  <c:v>635.6</c:v>
                </c:pt>
                <c:pt idx="1589">
                  <c:v>636</c:v>
                </c:pt>
                <c:pt idx="1590">
                  <c:v>636.4</c:v>
                </c:pt>
                <c:pt idx="1591">
                  <c:v>636.79999999999995</c:v>
                </c:pt>
                <c:pt idx="1592">
                  <c:v>637.20000000000005</c:v>
                </c:pt>
                <c:pt idx="1593">
                  <c:v>637.6</c:v>
                </c:pt>
                <c:pt idx="1594">
                  <c:v>638</c:v>
                </c:pt>
                <c:pt idx="1595">
                  <c:v>638.4</c:v>
                </c:pt>
                <c:pt idx="1596">
                  <c:v>638.79999999999995</c:v>
                </c:pt>
                <c:pt idx="1597">
                  <c:v>639.20000000000005</c:v>
                </c:pt>
                <c:pt idx="1598">
                  <c:v>639.6</c:v>
                </c:pt>
                <c:pt idx="1599">
                  <c:v>640</c:v>
                </c:pt>
                <c:pt idx="1600">
                  <c:v>640.4</c:v>
                </c:pt>
                <c:pt idx="1601">
                  <c:v>640.79999999999995</c:v>
                </c:pt>
                <c:pt idx="1602">
                  <c:v>641.20000000000005</c:v>
                </c:pt>
                <c:pt idx="1603">
                  <c:v>641.6</c:v>
                </c:pt>
                <c:pt idx="1604">
                  <c:v>642</c:v>
                </c:pt>
                <c:pt idx="1605">
                  <c:v>642.4</c:v>
                </c:pt>
                <c:pt idx="1606">
                  <c:v>642.79999999999995</c:v>
                </c:pt>
                <c:pt idx="1607">
                  <c:v>643.20000000000005</c:v>
                </c:pt>
                <c:pt idx="1608">
                  <c:v>643.6</c:v>
                </c:pt>
                <c:pt idx="1609">
                  <c:v>644</c:v>
                </c:pt>
                <c:pt idx="1610">
                  <c:v>644.4</c:v>
                </c:pt>
                <c:pt idx="1611">
                  <c:v>644.79999999999995</c:v>
                </c:pt>
                <c:pt idx="1612">
                  <c:v>645.20000000000005</c:v>
                </c:pt>
                <c:pt idx="1613">
                  <c:v>645.6</c:v>
                </c:pt>
                <c:pt idx="1614">
                  <c:v>646</c:v>
                </c:pt>
                <c:pt idx="1615">
                  <c:v>646.4</c:v>
                </c:pt>
                <c:pt idx="1616">
                  <c:v>646.79999999999995</c:v>
                </c:pt>
                <c:pt idx="1617">
                  <c:v>647.20000000000005</c:v>
                </c:pt>
                <c:pt idx="1618">
                  <c:v>647.6</c:v>
                </c:pt>
                <c:pt idx="1619">
                  <c:v>648</c:v>
                </c:pt>
                <c:pt idx="1620">
                  <c:v>648.4</c:v>
                </c:pt>
                <c:pt idx="1621">
                  <c:v>648.79999999999995</c:v>
                </c:pt>
                <c:pt idx="1622">
                  <c:v>649.20000000000005</c:v>
                </c:pt>
                <c:pt idx="1623">
                  <c:v>649.6</c:v>
                </c:pt>
                <c:pt idx="1624">
                  <c:v>650</c:v>
                </c:pt>
                <c:pt idx="1625">
                  <c:v>650.4</c:v>
                </c:pt>
                <c:pt idx="1626">
                  <c:v>650.79999999999995</c:v>
                </c:pt>
                <c:pt idx="1627">
                  <c:v>651.20000000000005</c:v>
                </c:pt>
                <c:pt idx="1628">
                  <c:v>651.6</c:v>
                </c:pt>
                <c:pt idx="1629">
                  <c:v>652</c:v>
                </c:pt>
                <c:pt idx="1630">
                  <c:v>652.4</c:v>
                </c:pt>
                <c:pt idx="1631">
                  <c:v>652.79999999999995</c:v>
                </c:pt>
                <c:pt idx="1632">
                  <c:v>653.20000000000005</c:v>
                </c:pt>
                <c:pt idx="1633">
                  <c:v>653.6</c:v>
                </c:pt>
                <c:pt idx="1634">
                  <c:v>654</c:v>
                </c:pt>
                <c:pt idx="1635">
                  <c:v>654.4</c:v>
                </c:pt>
                <c:pt idx="1636">
                  <c:v>654.79999999999995</c:v>
                </c:pt>
                <c:pt idx="1637">
                  <c:v>655.20000000000005</c:v>
                </c:pt>
                <c:pt idx="1638">
                  <c:v>655.6</c:v>
                </c:pt>
                <c:pt idx="1639">
                  <c:v>656</c:v>
                </c:pt>
                <c:pt idx="1640">
                  <c:v>656.4</c:v>
                </c:pt>
                <c:pt idx="1641">
                  <c:v>656.8</c:v>
                </c:pt>
                <c:pt idx="1642">
                  <c:v>657.2</c:v>
                </c:pt>
                <c:pt idx="1643">
                  <c:v>657.6</c:v>
                </c:pt>
                <c:pt idx="1644">
                  <c:v>658</c:v>
                </c:pt>
                <c:pt idx="1645">
                  <c:v>658.4</c:v>
                </c:pt>
                <c:pt idx="1646">
                  <c:v>658.8</c:v>
                </c:pt>
                <c:pt idx="1647">
                  <c:v>659.2</c:v>
                </c:pt>
                <c:pt idx="1648">
                  <c:v>659.6</c:v>
                </c:pt>
                <c:pt idx="1649">
                  <c:v>660</c:v>
                </c:pt>
                <c:pt idx="1650">
                  <c:v>660.4</c:v>
                </c:pt>
                <c:pt idx="1651">
                  <c:v>660.8</c:v>
                </c:pt>
                <c:pt idx="1652">
                  <c:v>661.2</c:v>
                </c:pt>
                <c:pt idx="1653">
                  <c:v>661.6</c:v>
                </c:pt>
                <c:pt idx="1654">
                  <c:v>662</c:v>
                </c:pt>
                <c:pt idx="1655">
                  <c:v>662.4</c:v>
                </c:pt>
                <c:pt idx="1656">
                  <c:v>662.8</c:v>
                </c:pt>
                <c:pt idx="1657">
                  <c:v>663.2</c:v>
                </c:pt>
                <c:pt idx="1658">
                  <c:v>663.6</c:v>
                </c:pt>
                <c:pt idx="1659">
                  <c:v>664</c:v>
                </c:pt>
                <c:pt idx="1660">
                  <c:v>664.4</c:v>
                </c:pt>
                <c:pt idx="1661">
                  <c:v>664.8</c:v>
                </c:pt>
                <c:pt idx="1662">
                  <c:v>665.2</c:v>
                </c:pt>
                <c:pt idx="1663">
                  <c:v>665.6</c:v>
                </c:pt>
                <c:pt idx="1664">
                  <c:v>666</c:v>
                </c:pt>
                <c:pt idx="1665">
                  <c:v>666.4</c:v>
                </c:pt>
                <c:pt idx="1666">
                  <c:v>666.8</c:v>
                </c:pt>
                <c:pt idx="1667">
                  <c:v>667.2</c:v>
                </c:pt>
                <c:pt idx="1668">
                  <c:v>667.6</c:v>
                </c:pt>
                <c:pt idx="1669">
                  <c:v>668</c:v>
                </c:pt>
                <c:pt idx="1670">
                  <c:v>668.4</c:v>
                </c:pt>
                <c:pt idx="1671">
                  <c:v>668.8</c:v>
                </c:pt>
                <c:pt idx="1672">
                  <c:v>669.2</c:v>
                </c:pt>
                <c:pt idx="1673">
                  <c:v>669.6</c:v>
                </c:pt>
                <c:pt idx="1674">
                  <c:v>670</c:v>
                </c:pt>
                <c:pt idx="1675">
                  <c:v>670.4</c:v>
                </c:pt>
                <c:pt idx="1676">
                  <c:v>670.8</c:v>
                </c:pt>
                <c:pt idx="1677">
                  <c:v>671.2</c:v>
                </c:pt>
                <c:pt idx="1678">
                  <c:v>671.6</c:v>
                </c:pt>
                <c:pt idx="1679">
                  <c:v>672</c:v>
                </c:pt>
                <c:pt idx="1680">
                  <c:v>672.4</c:v>
                </c:pt>
                <c:pt idx="1681">
                  <c:v>672.8</c:v>
                </c:pt>
                <c:pt idx="1682">
                  <c:v>673.2</c:v>
                </c:pt>
                <c:pt idx="1683">
                  <c:v>673.6</c:v>
                </c:pt>
                <c:pt idx="1684">
                  <c:v>674</c:v>
                </c:pt>
                <c:pt idx="1685">
                  <c:v>674.4</c:v>
                </c:pt>
                <c:pt idx="1686">
                  <c:v>674.8</c:v>
                </c:pt>
                <c:pt idx="1687">
                  <c:v>675.2</c:v>
                </c:pt>
                <c:pt idx="1688">
                  <c:v>675.6</c:v>
                </c:pt>
                <c:pt idx="1689">
                  <c:v>676</c:v>
                </c:pt>
                <c:pt idx="1690">
                  <c:v>676.4</c:v>
                </c:pt>
                <c:pt idx="1691">
                  <c:v>676.8</c:v>
                </c:pt>
                <c:pt idx="1692">
                  <c:v>677.2</c:v>
                </c:pt>
                <c:pt idx="1693">
                  <c:v>677.6</c:v>
                </c:pt>
                <c:pt idx="1694">
                  <c:v>678</c:v>
                </c:pt>
                <c:pt idx="1695">
                  <c:v>678.4</c:v>
                </c:pt>
                <c:pt idx="1696">
                  <c:v>678.8</c:v>
                </c:pt>
                <c:pt idx="1697">
                  <c:v>679.2</c:v>
                </c:pt>
                <c:pt idx="1698">
                  <c:v>679.6</c:v>
                </c:pt>
                <c:pt idx="1699">
                  <c:v>680</c:v>
                </c:pt>
                <c:pt idx="1700">
                  <c:v>680.4</c:v>
                </c:pt>
                <c:pt idx="1701">
                  <c:v>680.8</c:v>
                </c:pt>
                <c:pt idx="1702">
                  <c:v>681.2</c:v>
                </c:pt>
                <c:pt idx="1703">
                  <c:v>681.6</c:v>
                </c:pt>
                <c:pt idx="1704">
                  <c:v>682</c:v>
                </c:pt>
                <c:pt idx="1705">
                  <c:v>682.4</c:v>
                </c:pt>
                <c:pt idx="1706">
                  <c:v>682.8</c:v>
                </c:pt>
                <c:pt idx="1707">
                  <c:v>683.2</c:v>
                </c:pt>
                <c:pt idx="1708">
                  <c:v>683.6</c:v>
                </c:pt>
                <c:pt idx="1709">
                  <c:v>684</c:v>
                </c:pt>
                <c:pt idx="1710">
                  <c:v>684.4</c:v>
                </c:pt>
                <c:pt idx="1711">
                  <c:v>684.8</c:v>
                </c:pt>
                <c:pt idx="1712">
                  <c:v>685.2</c:v>
                </c:pt>
                <c:pt idx="1713">
                  <c:v>685.6</c:v>
                </c:pt>
                <c:pt idx="1714">
                  <c:v>686</c:v>
                </c:pt>
                <c:pt idx="1715">
                  <c:v>686.4</c:v>
                </c:pt>
                <c:pt idx="1716">
                  <c:v>686.8</c:v>
                </c:pt>
                <c:pt idx="1717">
                  <c:v>687.2</c:v>
                </c:pt>
                <c:pt idx="1718">
                  <c:v>687.6</c:v>
                </c:pt>
                <c:pt idx="1719">
                  <c:v>688</c:v>
                </c:pt>
                <c:pt idx="1720">
                  <c:v>688.4</c:v>
                </c:pt>
                <c:pt idx="1721">
                  <c:v>688.8</c:v>
                </c:pt>
                <c:pt idx="1722">
                  <c:v>689.2</c:v>
                </c:pt>
                <c:pt idx="1723">
                  <c:v>689.6</c:v>
                </c:pt>
                <c:pt idx="1724">
                  <c:v>690</c:v>
                </c:pt>
                <c:pt idx="1725">
                  <c:v>690.4</c:v>
                </c:pt>
                <c:pt idx="1726">
                  <c:v>690.8</c:v>
                </c:pt>
                <c:pt idx="1727">
                  <c:v>691.2</c:v>
                </c:pt>
                <c:pt idx="1728">
                  <c:v>691.6</c:v>
                </c:pt>
                <c:pt idx="1729">
                  <c:v>692</c:v>
                </c:pt>
                <c:pt idx="1730">
                  <c:v>692.4</c:v>
                </c:pt>
                <c:pt idx="1731">
                  <c:v>692.8</c:v>
                </c:pt>
                <c:pt idx="1732">
                  <c:v>693.2</c:v>
                </c:pt>
                <c:pt idx="1733">
                  <c:v>693.6</c:v>
                </c:pt>
                <c:pt idx="1734">
                  <c:v>694</c:v>
                </c:pt>
                <c:pt idx="1735">
                  <c:v>694.4</c:v>
                </c:pt>
                <c:pt idx="1736">
                  <c:v>694.8</c:v>
                </c:pt>
                <c:pt idx="1737">
                  <c:v>695.2</c:v>
                </c:pt>
                <c:pt idx="1738">
                  <c:v>695.6</c:v>
                </c:pt>
                <c:pt idx="1739">
                  <c:v>696</c:v>
                </c:pt>
                <c:pt idx="1740">
                  <c:v>696.4</c:v>
                </c:pt>
                <c:pt idx="1741">
                  <c:v>696.8</c:v>
                </c:pt>
                <c:pt idx="1742">
                  <c:v>697.2</c:v>
                </c:pt>
                <c:pt idx="1743">
                  <c:v>697.6</c:v>
                </c:pt>
                <c:pt idx="1744">
                  <c:v>698</c:v>
                </c:pt>
                <c:pt idx="1745">
                  <c:v>698.4</c:v>
                </c:pt>
                <c:pt idx="1746">
                  <c:v>698.8</c:v>
                </c:pt>
                <c:pt idx="1747">
                  <c:v>699.2</c:v>
                </c:pt>
                <c:pt idx="1748">
                  <c:v>699.6</c:v>
                </c:pt>
                <c:pt idx="1749">
                  <c:v>700</c:v>
                </c:pt>
                <c:pt idx="1750">
                  <c:v>700.4</c:v>
                </c:pt>
                <c:pt idx="1751">
                  <c:v>700.8</c:v>
                </c:pt>
                <c:pt idx="1752">
                  <c:v>701.2</c:v>
                </c:pt>
                <c:pt idx="1753">
                  <c:v>701.6</c:v>
                </c:pt>
                <c:pt idx="1754">
                  <c:v>702</c:v>
                </c:pt>
                <c:pt idx="1755">
                  <c:v>702.4</c:v>
                </c:pt>
                <c:pt idx="1756">
                  <c:v>702.8</c:v>
                </c:pt>
                <c:pt idx="1757">
                  <c:v>703.2</c:v>
                </c:pt>
                <c:pt idx="1758">
                  <c:v>703.6</c:v>
                </c:pt>
                <c:pt idx="1759">
                  <c:v>704</c:v>
                </c:pt>
                <c:pt idx="1760">
                  <c:v>704.4</c:v>
                </c:pt>
                <c:pt idx="1761">
                  <c:v>704.8</c:v>
                </c:pt>
                <c:pt idx="1762">
                  <c:v>705.2</c:v>
                </c:pt>
                <c:pt idx="1763">
                  <c:v>705.6</c:v>
                </c:pt>
                <c:pt idx="1764">
                  <c:v>706</c:v>
                </c:pt>
                <c:pt idx="1765">
                  <c:v>706.4</c:v>
                </c:pt>
                <c:pt idx="1766">
                  <c:v>706.8</c:v>
                </c:pt>
                <c:pt idx="1767">
                  <c:v>707.2</c:v>
                </c:pt>
                <c:pt idx="1768">
                  <c:v>707.6</c:v>
                </c:pt>
                <c:pt idx="1769">
                  <c:v>708</c:v>
                </c:pt>
                <c:pt idx="1770">
                  <c:v>708.4</c:v>
                </c:pt>
                <c:pt idx="1771">
                  <c:v>708.8</c:v>
                </c:pt>
                <c:pt idx="1772">
                  <c:v>709.2</c:v>
                </c:pt>
                <c:pt idx="1773">
                  <c:v>709.6</c:v>
                </c:pt>
                <c:pt idx="1774">
                  <c:v>710</c:v>
                </c:pt>
                <c:pt idx="1775">
                  <c:v>710.4</c:v>
                </c:pt>
                <c:pt idx="1776">
                  <c:v>710.8</c:v>
                </c:pt>
                <c:pt idx="1777">
                  <c:v>711.2</c:v>
                </c:pt>
                <c:pt idx="1778">
                  <c:v>711.6</c:v>
                </c:pt>
                <c:pt idx="1779">
                  <c:v>712</c:v>
                </c:pt>
                <c:pt idx="1780">
                  <c:v>712.4</c:v>
                </c:pt>
                <c:pt idx="1781">
                  <c:v>712.8</c:v>
                </c:pt>
                <c:pt idx="1782">
                  <c:v>713.2</c:v>
                </c:pt>
                <c:pt idx="1783">
                  <c:v>713.6</c:v>
                </c:pt>
                <c:pt idx="1784">
                  <c:v>714</c:v>
                </c:pt>
                <c:pt idx="1785">
                  <c:v>714.4</c:v>
                </c:pt>
                <c:pt idx="1786">
                  <c:v>714.8</c:v>
                </c:pt>
                <c:pt idx="1787">
                  <c:v>715.2</c:v>
                </c:pt>
                <c:pt idx="1788">
                  <c:v>715.6</c:v>
                </c:pt>
                <c:pt idx="1789">
                  <c:v>716</c:v>
                </c:pt>
                <c:pt idx="1790">
                  <c:v>716.4</c:v>
                </c:pt>
                <c:pt idx="1791">
                  <c:v>716.8</c:v>
                </c:pt>
                <c:pt idx="1792">
                  <c:v>717.2</c:v>
                </c:pt>
                <c:pt idx="1793">
                  <c:v>717.6</c:v>
                </c:pt>
                <c:pt idx="1794">
                  <c:v>718</c:v>
                </c:pt>
                <c:pt idx="1795">
                  <c:v>718.4</c:v>
                </c:pt>
                <c:pt idx="1796">
                  <c:v>718.8</c:v>
                </c:pt>
                <c:pt idx="1797">
                  <c:v>719.2</c:v>
                </c:pt>
                <c:pt idx="1798">
                  <c:v>719.6</c:v>
                </c:pt>
                <c:pt idx="1799">
                  <c:v>720</c:v>
                </c:pt>
                <c:pt idx="1800">
                  <c:v>720.4</c:v>
                </c:pt>
                <c:pt idx="1801">
                  <c:v>720.8</c:v>
                </c:pt>
                <c:pt idx="1802">
                  <c:v>721.2</c:v>
                </c:pt>
                <c:pt idx="1803">
                  <c:v>721.6</c:v>
                </c:pt>
                <c:pt idx="1804">
                  <c:v>722</c:v>
                </c:pt>
                <c:pt idx="1805">
                  <c:v>722.4</c:v>
                </c:pt>
                <c:pt idx="1806">
                  <c:v>722.8</c:v>
                </c:pt>
                <c:pt idx="1807">
                  <c:v>723.2</c:v>
                </c:pt>
                <c:pt idx="1808">
                  <c:v>723.6</c:v>
                </c:pt>
                <c:pt idx="1809">
                  <c:v>724</c:v>
                </c:pt>
                <c:pt idx="1810">
                  <c:v>724.4</c:v>
                </c:pt>
                <c:pt idx="1811">
                  <c:v>724.8</c:v>
                </c:pt>
                <c:pt idx="1812">
                  <c:v>725.2</c:v>
                </c:pt>
                <c:pt idx="1813">
                  <c:v>725.6</c:v>
                </c:pt>
                <c:pt idx="1814">
                  <c:v>726</c:v>
                </c:pt>
                <c:pt idx="1815">
                  <c:v>726.4</c:v>
                </c:pt>
                <c:pt idx="1816">
                  <c:v>726.8</c:v>
                </c:pt>
                <c:pt idx="1817">
                  <c:v>727.2</c:v>
                </c:pt>
                <c:pt idx="1818">
                  <c:v>727.6</c:v>
                </c:pt>
                <c:pt idx="1819">
                  <c:v>728</c:v>
                </c:pt>
                <c:pt idx="1820">
                  <c:v>728.4</c:v>
                </c:pt>
                <c:pt idx="1821">
                  <c:v>728.8</c:v>
                </c:pt>
                <c:pt idx="1822">
                  <c:v>729.2</c:v>
                </c:pt>
                <c:pt idx="1823">
                  <c:v>729.6</c:v>
                </c:pt>
                <c:pt idx="1824">
                  <c:v>730</c:v>
                </c:pt>
                <c:pt idx="1825">
                  <c:v>730.4</c:v>
                </c:pt>
                <c:pt idx="1826">
                  <c:v>730.8</c:v>
                </c:pt>
                <c:pt idx="1827">
                  <c:v>731.2</c:v>
                </c:pt>
                <c:pt idx="1828">
                  <c:v>731.6</c:v>
                </c:pt>
                <c:pt idx="1829">
                  <c:v>732</c:v>
                </c:pt>
                <c:pt idx="1830">
                  <c:v>732.4</c:v>
                </c:pt>
                <c:pt idx="1831">
                  <c:v>732.8</c:v>
                </c:pt>
                <c:pt idx="1832">
                  <c:v>733.2</c:v>
                </c:pt>
                <c:pt idx="1833">
                  <c:v>733.6</c:v>
                </c:pt>
                <c:pt idx="1834">
                  <c:v>734</c:v>
                </c:pt>
                <c:pt idx="1835">
                  <c:v>734.4</c:v>
                </c:pt>
                <c:pt idx="1836">
                  <c:v>734.8</c:v>
                </c:pt>
                <c:pt idx="1837">
                  <c:v>735.2</c:v>
                </c:pt>
                <c:pt idx="1838">
                  <c:v>735.6</c:v>
                </c:pt>
                <c:pt idx="1839">
                  <c:v>736</c:v>
                </c:pt>
                <c:pt idx="1840">
                  <c:v>736.4</c:v>
                </c:pt>
                <c:pt idx="1841">
                  <c:v>736.8</c:v>
                </c:pt>
                <c:pt idx="1842">
                  <c:v>737.2</c:v>
                </c:pt>
                <c:pt idx="1843">
                  <c:v>737.6</c:v>
                </c:pt>
                <c:pt idx="1844">
                  <c:v>738</c:v>
                </c:pt>
                <c:pt idx="1845">
                  <c:v>738.4</c:v>
                </c:pt>
                <c:pt idx="1846">
                  <c:v>738.8</c:v>
                </c:pt>
                <c:pt idx="1847">
                  <c:v>739.2</c:v>
                </c:pt>
                <c:pt idx="1848">
                  <c:v>739.6</c:v>
                </c:pt>
                <c:pt idx="1849">
                  <c:v>740</c:v>
                </c:pt>
                <c:pt idx="1850">
                  <c:v>740.4</c:v>
                </c:pt>
                <c:pt idx="1851">
                  <c:v>740.8</c:v>
                </c:pt>
                <c:pt idx="1852">
                  <c:v>741.2</c:v>
                </c:pt>
                <c:pt idx="1853">
                  <c:v>741.6</c:v>
                </c:pt>
                <c:pt idx="1854">
                  <c:v>742</c:v>
                </c:pt>
                <c:pt idx="1855">
                  <c:v>742.4</c:v>
                </c:pt>
                <c:pt idx="1856">
                  <c:v>742.8</c:v>
                </c:pt>
                <c:pt idx="1857">
                  <c:v>743.2</c:v>
                </c:pt>
                <c:pt idx="1858">
                  <c:v>743.6</c:v>
                </c:pt>
                <c:pt idx="1859">
                  <c:v>744</c:v>
                </c:pt>
                <c:pt idx="1860">
                  <c:v>744.4</c:v>
                </c:pt>
                <c:pt idx="1861">
                  <c:v>744.8</c:v>
                </c:pt>
                <c:pt idx="1862">
                  <c:v>745.2</c:v>
                </c:pt>
                <c:pt idx="1863">
                  <c:v>745.6</c:v>
                </c:pt>
                <c:pt idx="1864">
                  <c:v>746</c:v>
                </c:pt>
                <c:pt idx="1865">
                  <c:v>746.4</c:v>
                </c:pt>
                <c:pt idx="1866">
                  <c:v>746.8</c:v>
                </c:pt>
                <c:pt idx="1867">
                  <c:v>747.2</c:v>
                </c:pt>
                <c:pt idx="1868">
                  <c:v>747.6</c:v>
                </c:pt>
                <c:pt idx="1869">
                  <c:v>748</c:v>
                </c:pt>
                <c:pt idx="1870">
                  <c:v>748.4</c:v>
                </c:pt>
                <c:pt idx="1871">
                  <c:v>748.8</c:v>
                </c:pt>
                <c:pt idx="1872">
                  <c:v>749.2</c:v>
                </c:pt>
                <c:pt idx="1873">
                  <c:v>749.6</c:v>
                </c:pt>
                <c:pt idx="1874">
                  <c:v>750</c:v>
                </c:pt>
                <c:pt idx="1875">
                  <c:v>750.4</c:v>
                </c:pt>
                <c:pt idx="1876">
                  <c:v>750.8</c:v>
                </c:pt>
                <c:pt idx="1877">
                  <c:v>751.2</c:v>
                </c:pt>
                <c:pt idx="1878">
                  <c:v>751.6</c:v>
                </c:pt>
                <c:pt idx="1879">
                  <c:v>752</c:v>
                </c:pt>
                <c:pt idx="1880">
                  <c:v>752.4</c:v>
                </c:pt>
                <c:pt idx="1881">
                  <c:v>752.8</c:v>
                </c:pt>
                <c:pt idx="1882">
                  <c:v>753.2</c:v>
                </c:pt>
                <c:pt idx="1883">
                  <c:v>753.6</c:v>
                </c:pt>
                <c:pt idx="1884">
                  <c:v>754</c:v>
                </c:pt>
                <c:pt idx="1885">
                  <c:v>754.4</c:v>
                </c:pt>
                <c:pt idx="1886">
                  <c:v>754.8</c:v>
                </c:pt>
                <c:pt idx="1887">
                  <c:v>755.2</c:v>
                </c:pt>
                <c:pt idx="1888">
                  <c:v>755.6</c:v>
                </c:pt>
                <c:pt idx="1889">
                  <c:v>756</c:v>
                </c:pt>
                <c:pt idx="1890">
                  <c:v>756.4</c:v>
                </c:pt>
                <c:pt idx="1891">
                  <c:v>756.8</c:v>
                </c:pt>
                <c:pt idx="1892">
                  <c:v>757.2</c:v>
                </c:pt>
                <c:pt idx="1893">
                  <c:v>757.6</c:v>
                </c:pt>
                <c:pt idx="1894">
                  <c:v>758</c:v>
                </c:pt>
                <c:pt idx="1895">
                  <c:v>758.4</c:v>
                </c:pt>
                <c:pt idx="1896">
                  <c:v>758.8</c:v>
                </c:pt>
                <c:pt idx="1897">
                  <c:v>759.2</c:v>
                </c:pt>
                <c:pt idx="1898">
                  <c:v>759.6</c:v>
                </c:pt>
                <c:pt idx="1899">
                  <c:v>760</c:v>
                </c:pt>
                <c:pt idx="1900">
                  <c:v>760.4</c:v>
                </c:pt>
                <c:pt idx="1901">
                  <c:v>760.8</c:v>
                </c:pt>
                <c:pt idx="1902">
                  <c:v>761.2</c:v>
                </c:pt>
                <c:pt idx="1903">
                  <c:v>761.6</c:v>
                </c:pt>
                <c:pt idx="1904">
                  <c:v>762</c:v>
                </c:pt>
                <c:pt idx="1905">
                  <c:v>762.4</c:v>
                </c:pt>
                <c:pt idx="1906">
                  <c:v>762.8</c:v>
                </c:pt>
                <c:pt idx="1907">
                  <c:v>763.2</c:v>
                </c:pt>
                <c:pt idx="1908">
                  <c:v>763.6</c:v>
                </c:pt>
                <c:pt idx="1909">
                  <c:v>764</c:v>
                </c:pt>
                <c:pt idx="1910">
                  <c:v>764.4</c:v>
                </c:pt>
                <c:pt idx="1911">
                  <c:v>764.8</c:v>
                </c:pt>
                <c:pt idx="1912">
                  <c:v>765.2</c:v>
                </c:pt>
                <c:pt idx="1913">
                  <c:v>765.6</c:v>
                </c:pt>
                <c:pt idx="1914">
                  <c:v>766</c:v>
                </c:pt>
                <c:pt idx="1915">
                  <c:v>766.4</c:v>
                </c:pt>
                <c:pt idx="1916">
                  <c:v>766.8</c:v>
                </c:pt>
                <c:pt idx="1917">
                  <c:v>767.2</c:v>
                </c:pt>
                <c:pt idx="1918">
                  <c:v>767.6</c:v>
                </c:pt>
                <c:pt idx="1919">
                  <c:v>768</c:v>
                </c:pt>
                <c:pt idx="1920">
                  <c:v>768.4</c:v>
                </c:pt>
                <c:pt idx="1921">
                  <c:v>768.8</c:v>
                </c:pt>
                <c:pt idx="1922">
                  <c:v>769.2</c:v>
                </c:pt>
                <c:pt idx="1923">
                  <c:v>769.6</c:v>
                </c:pt>
                <c:pt idx="1924">
                  <c:v>770</c:v>
                </c:pt>
                <c:pt idx="1925">
                  <c:v>770.4</c:v>
                </c:pt>
                <c:pt idx="1926">
                  <c:v>770.8</c:v>
                </c:pt>
                <c:pt idx="1927">
                  <c:v>771.2</c:v>
                </c:pt>
                <c:pt idx="1928">
                  <c:v>771.6</c:v>
                </c:pt>
                <c:pt idx="1929">
                  <c:v>772</c:v>
                </c:pt>
                <c:pt idx="1930">
                  <c:v>772.4</c:v>
                </c:pt>
                <c:pt idx="1931">
                  <c:v>772.8</c:v>
                </c:pt>
                <c:pt idx="1932">
                  <c:v>773.2</c:v>
                </c:pt>
                <c:pt idx="1933">
                  <c:v>773.6</c:v>
                </c:pt>
                <c:pt idx="1934">
                  <c:v>774</c:v>
                </c:pt>
                <c:pt idx="1935">
                  <c:v>774.4</c:v>
                </c:pt>
                <c:pt idx="1936">
                  <c:v>774.8</c:v>
                </c:pt>
                <c:pt idx="1937">
                  <c:v>775.2</c:v>
                </c:pt>
                <c:pt idx="1938">
                  <c:v>775.6</c:v>
                </c:pt>
                <c:pt idx="1939">
                  <c:v>776</c:v>
                </c:pt>
                <c:pt idx="1940">
                  <c:v>776.4</c:v>
                </c:pt>
                <c:pt idx="1941">
                  <c:v>776.8</c:v>
                </c:pt>
                <c:pt idx="1942">
                  <c:v>777.2</c:v>
                </c:pt>
                <c:pt idx="1943">
                  <c:v>777.6</c:v>
                </c:pt>
                <c:pt idx="1944">
                  <c:v>778</c:v>
                </c:pt>
                <c:pt idx="1945">
                  <c:v>778.4</c:v>
                </c:pt>
                <c:pt idx="1946">
                  <c:v>778.8</c:v>
                </c:pt>
                <c:pt idx="1947">
                  <c:v>779.2</c:v>
                </c:pt>
                <c:pt idx="1948">
                  <c:v>779.6</c:v>
                </c:pt>
                <c:pt idx="1949">
                  <c:v>780</c:v>
                </c:pt>
                <c:pt idx="1950">
                  <c:v>780.4</c:v>
                </c:pt>
                <c:pt idx="1951">
                  <c:v>780.8</c:v>
                </c:pt>
                <c:pt idx="1952">
                  <c:v>781.2</c:v>
                </c:pt>
                <c:pt idx="1953">
                  <c:v>781.6</c:v>
                </c:pt>
                <c:pt idx="1954">
                  <c:v>782</c:v>
                </c:pt>
                <c:pt idx="1955">
                  <c:v>782.4</c:v>
                </c:pt>
                <c:pt idx="1956">
                  <c:v>782.8</c:v>
                </c:pt>
                <c:pt idx="1957">
                  <c:v>783.2</c:v>
                </c:pt>
                <c:pt idx="1958">
                  <c:v>783.6</c:v>
                </c:pt>
                <c:pt idx="1959">
                  <c:v>784</c:v>
                </c:pt>
                <c:pt idx="1960">
                  <c:v>784.4</c:v>
                </c:pt>
                <c:pt idx="1961">
                  <c:v>784.8</c:v>
                </c:pt>
                <c:pt idx="1962">
                  <c:v>785.2</c:v>
                </c:pt>
                <c:pt idx="1963">
                  <c:v>785.6</c:v>
                </c:pt>
                <c:pt idx="1964">
                  <c:v>786</c:v>
                </c:pt>
                <c:pt idx="1965">
                  <c:v>786.4</c:v>
                </c:pt>
                <c:pt idx="1966">
                  <c:v>786.8</c:v>
                </c:pt>
                <c:pt idx="1967">
                  <c:v>787.2</c:v>
                </c:pt>
                <c:pt idx="1968">
                  <c:v>787.6</c:v>
                </c:pt>
                <c:pt idx="1969">
                  <c:v>788</c:v>
                </c:pt>
                <c:pt idx="1970">
                  <c:v>788.4</c:v>
                </c:pt>
                <c:pt idx="1971">
                  <c:v>788.8</c:v>
                </c:pt>
                <c:pt idx="1972">
                  <c:v>789.2</c:v>
                </c:pt>
                <c:pt idx="1973">
                  <c:v>789.6</c:v>
                </c:pt>
                <c:pt idx="1974">
                  <c:v>790</c:v>
                </c:pt>
                <c:pt idx="1975">
                  <c:v>790.4</c:v>
                </c:pt>
                <c:pt idx="1976">
                  <c:v>790.8</c:v>
                </c:pt>
                <c:pt idx="1977">
                  <c:v>791.2</c:v>
                </c:pt>
                <c:pt idx="1978">
                  <c:v>791.6</c:v>
                </c:pt>
                <c:pt idx="1979">
                  <c:v>792</c:v>
                </c:pt>
                <c:pt idx="1980">
                  <c:v>792.4</c:v>
                </c:pt>
                <c:pt idx="1981">
                  <c:v>792.8</c:v>
                </c:pt>
                <c:pt idx="1982">
                  <c:v>793.2</c:v>
                </c:pt>
                <c:pt idx="1983">
                  <c:v>793.6</c:v>
                </c:pt>
                <c:pt idx="1984">
                  <c:v>794</c:v>
                </c:pt>
                <c:pt idx="1985">
                  <c:v>794.4</c:v>
                </c:pt>
                <c:pt idx="1986">
                  <c:v>794.8</c:v>
                </c:pt>
                <c:pt idx="1987">
                  <c:v>795.2</c:v>
                </c:pt>
                <c:pt idx="1988">
                  <c:v>795.6</c:v>
                </c:pt>
                <c:pt idx="1989">
                  <c:v>796</c:v>
                </c:pt>
                <c:pt idx="1990">
                  <c:v>796.4</c:v>
                </c:pt>
                <c:pt idx="1991">
                  <c:v>796.8</c:v>
                </c:pt>
                <c:pt idx="1992">
                  <c:v>797.2</c:v>
                </c:pt>
                <c:pt idx="1993">
                  <c:v>797.6</c:v>
                </c:pt>
                <c:pt idx="1994">
                  <c:v>798</c:v>
                </c:pt>
                <c:pt idx="1995">
                  <c:v>798.4</c:v>
                </c:pt>
                <c:pt idx="1996">
                  <c:v>798.8</c:v>
                </c:pt>
                <c:pt idx="1997">
                  <c:v>799.2</c:v>
                </c:pt>
                <c:pt idx="1998">
                  <c:v>799.6</c:v>
                </c:pt>
                <c:pt idx="1999">
                  <c:v>800</c:v>
                </c:pt>
                <c:pt idx="2000">
                  <c:v>800.4</c:v>
                </c:pt>
                <c:pt idx="2001">
                  <c:v>800.8</c:v>
                </c:pt>
                <c:pt idx="2002">
                  <c:v>801.2</c:v>
                </c:pt>
                <c:pt idx="2003">
                  <c:v>801.6</c:v>
                </c:pt>
                <c:pt idx="2004">
                  <c:v>802</c:v>
                </c:pt>
                <c:pt idx="2005">
                  <c:v>802.4</c:v>
                </c:pt>
                <c:pt idx="2006">
                  <c:v>802.8</c:v>
                </c:pt>
                <c:pt idx="2007">
                  <c:v>803.2</c:v>
                </c:pt>
                <c:pt idx="2008">
                  <c:v>803.6</c:v>
                </c:pt>
                <c:pt idx="2009">
                  <c:v>804</c:v>
                </c:pt>
                <c:pt idx="2010">
                  <c:v>804.4</c:v>
                </c:pt>
                <c:pt idx="2011">
                  <c:v>804.8</c:v>
                </c:pt>
                <c:pt idx="2012">
                  <c:v>805.2</c:v>
                </c:pt>
                <c:pt idx="2013">
                  <c:v>805.6</c:v>
                </c:pt>
                <c:pt idx="2014">
                  <c:v>806</c:v>
                </c:pt>
                <c:pt idx="2015">
                  <c:v>806.4</c:v>
                </c:pt>
                <c:pt idx="2016">
                  <c:v>806.8</c:v>
                </c:pt>
                <c:pt idx="2017">
                  <c:v>807.2</c:v>
                </c:pt>
                <c:pt idx="2018">
                  <c:v>807.6</c:v>
                </c:pt>
                <c:pt idx="2019">
                  <c:v>808</c:v>
                </c:pt>
                <c:pt idx="2020">
                  <c:v>808.4</c:v>
                </c:pt>
                <c:pt idx="2021">
                  <c:v>808.8</c:v>
                </c:pt>
                <c:pt idx="2022">
                  <c:v>809.2</c:v>
                </c:pt>
                <c:pt idx="2023">
                  <c:v>809.6</c:v>
                </c:pt>
                <c:pt idx="2024">
                  <c:v>810</c:v>
                </c:pt>
                <c:pt idx="2025">
                  <c:v>810.4</c:v>
                </c:pt>
                <c:pt idx="2026">
                  <c:v>810.8</c:v>
                </c:pt>
                <c:pt idx="2027">
                  <c:v>811.2</c:v>
                </c:pt>
                <c:pt idx="2028">
                  <c:v>811.6</c:v>
                </c:pt>
                <c:pt idx="2029">
                  <c:v>812</c:v>
                </c:pt>
                <c:pt idx="2030">
                  <c:v>812.4</c:v>
                </c:pt>
                <c:pt idx="2031">
                  <c:v>812.8</c:v>
                </c:pt>
                <c:pt idx="2032">
                  <c:v>813.2</c:v>
                </c:pt>
                <c:pt idx="2033">
                  <c:v>813.6</c:v>
                </c:pt>
                <c:pt idx="2034">
                  <c:v>814</c:v>
                </c:pt>
                <c:pt idx="2035">
                  <c:v>814.4</c:v>
                </c:pt>
                <c:pt idx="2036">
                  <c:v>814.8</c:v>
                </c:pt>
                <c:pt idx="2037">
                  <c:v>815.2</c:v>
                </c:pt>
                <c:pt idx="2038">
                  <c:v>815.6</c:v>
                </c:pt>
                <c:pt idx="2039">
                  <c:v>816</c:v>
                </c:pt>
                <c:pt idx="2040">
                  <c:v>816.4</c:v>
                </c:pt>
                <c:pt idx="2041">
                  <c:v>816.8</c:v>
                </c:pt>
                <c:pt idx="2042">
                  <c:v>817.2</c:v>
                </c:pt>
                <c:pt idx="2043">
                  <c:v>817.6</c:v>
                </c:pt>
                <c:pt idx="2044">
                  <c:v>818</c:v>
                </c:pt>
                <c:pt idx="2045">
                  <c:v>818.4</c:v>
                </c:pt>
                <c:pt idx="2046">
                  <c:v>818.8</c:v>
                </c:pt>
                <c:pt idx="2047">
                  <c:v>819.2</c:v>
                </c:pt>
                <c:pt idx="2048">
                  <c:v>819.6</c:v>
                </c:pt>
                <c:pt idx="2049">
                  <c:v>820</c:v>
                </c:pt>
                <c:pt idx="2050">
                  <c:v>820.4</c:v>
                </c:pt>
                <c:pt idx="2051">
                  <c:v>820.8</c:v>
                </c:pt>
                <c:pt idx="2052">
                  <c:v>821.2</c:v>
                </c:pt>
                <c:pt idx="2053">
                  <c:v>821.6</c:v>
                </c:pt>
                <c:pt idx="2054">
                  <c:v>822</c:v>
                </c:pt>
                <c:pt idx="2055">
                  <c:v>822.4</c:v>
                </c:pt>
                <c:pt idx="2056">
                  <c:v>822.8</c:v>
                </c:pt>
                <c:pt idx="2057">
                  <c:v>823.2</c:v>
                </c:pt>
                <c:pt idx="2058">
                  <c:v>823.6</c:v>
                </c:pt>
                <c:pt idx="2059">
                  <c:v>824</c:v>
                </c:pt>
                <c:pt idx="2060">
                  <c:v>824.4</c:v>
                </c:pt>
                <c:pt idx="2061">
                  <c:v>824.8</c:v>
                </c:pt>
                <c:pt idx="2062">
                  <c:v>825.2</c:v>
                </c:pt>
                <c:pt idx="2063">
                  <c:v>825.6</c:v>
                </c:pt>
                <c:pt idx="2064">
                  <c:v>826</c:v>
                </c:pt>
                <c:pt idx="2065">
                  <c:v>826.4</c:v>
                </c:pt>
                <c:pt idx="2066">
                  <c:v>826.8</c:v>
                </c:pt>
                <c:pt idx="2067">
                  <c:v>827.2</c:v>
                </c:pt>
                <c:pt idx="2068">
                  <c:v>827.6</c:v>
                </c:pt>
                <c:pt idx="2069">
                  <c:v>828</c:v>
                </c:pt>
                <c:pt idx="2070">
                  <c:v>828.4</c:v>
                </c:pt>
                <c:pt idx="2071">
                  <c:v>828.8</c:v>
                </c:pt>
                <c:pt idx="2072">
                  <c:v>829.2</c:v>
                </c:pt>
                <c:pt idx="2073">
                  <c:v>829.6</c:v>
                </c:pt>
                <c:pt idx="2074">
                  <c:v>830</c:v>
                </c:pt>
                <c:pt idx="2075">
                  <c:v>830.4</c:v>
                </c:pt>
                <c:pt idx="2076">
                  <c:v>830.8</c:v>
                </c:pt>
                <c:pt idx="2077">
                  <c:v>831.2</c:v>
                </c:pt>
                <c:pt idx="2078">
                  <c:v>831.6</c:v>
                </c:pt>
                <c:pt idx="2079">
                  <c:v>832</c:v>
                </c:pt>
                <c:pt idx="2080">
                  <c:v>832.4</c:v>
                </c:pt>
                <c:pt idx="2081">
                  <c:v>832.8</c:v>
                </c:pt>
                <c:pt idx="2082">
                  <c:v>833.2</c:v>
                </c:pt>
                <c:pt idx="2083">
                  <c:v>833.6</c:v>
                </c:pt>
                <c:pt idx="2084">
                  <c:v>834</c:v>
                </c:pt>
                <c:pt idx="2085">
                  <c:v>834.4</c:v>
                </c:pt>
                <c:pt idx="2086">
                  <c:v>834.8</c:v>
                </c:pt>
                <c:pt idx="2087">
                  <c:v>835.2</c:v>
                </c:pt>
                <c:pt idx="2088">
                  <c:v>835.6</c:v>
                </c:pt>
                <c:pt idx="2089">
                  <c:v>836</c:v>
                </c:pt>
                <c:pt idx="2090">
                  <c:v>836.4</c:v>
                </c:pt>
                <c:pt idx="2091">
                  <c:v>836.8</c:v>
                </c:pt>
                <c:pt idx="2092">
                  <c:v>837.2</c:v>
                </c:pt>
                <c:pt idx="2093">
                  <c:v>837.6</c:v>
                </c:pt>
                <c:pt idx="2094">
                  <c:v>838</c:v>
                </c:pt>
                <c:pt idx="2095">
                  <c:v>838.4</c:v>
                </c:pt>
                <c:pt idx="2096">
                  <c:v>838.8</c:v>
                </c:pt>
                <c:pt idx="2097">
                  <c:v>839.2</c:v>
                </c:pt>
                <c:pt idx="2098">
                  <c:v>839.6</c:v>
                </c:pt>
                <c:pt idx="2099">
                  <c:v>840</c:v>
                </c:pt>
                <c:pt idx="2100">
                  <c:v>840.4</c:v>
                </c:pt>
                <c:pt idx="2101">
                  <c:v>840.8</c:v>
                </c:pt>
                <c:pt idx="2102">
                  <c:v>841.2</c:v>
                </c:pt>
                <c:pt idx="2103">
                  <c:v>841.6</c:v>
                </c:pt>
                <c:pt idx="2104">
                  <c:v>842</c:v>
                </c:pt>
                <c:pt idx="2105">
                  <c:v>842.4</c:v>
                </c:pt>
                <c:pt idx="2106">
                  <c:v>842.8</c:v>
                </c:pt>
                <c:pt idx="2107">
                  <c:v>843.2</c:v>
                </c:pt>
                <c:pt idx="2108">
                  <c:v>843.6</c:v>
                </c:pt>
                <c:pt idx="2109">
                  <c:v>844</c:v>
                </c:pt>
                <c:pt idx="2110">
                  <c:v>844.4</c:v>
                </c:pt>
                <c:pt idx="2111">
                  <c:v>844.8</c:v>
                </c:pt>
                <c:pt idx="2112">
                  <c:v>845.2</c:v>
                </c:pt>
                <c:pt idx="2113">
                  <c:v>845.6</c:v>
                </c:pt>
                <c:pt idx="2114">
                  <c:v>846</c:v>
                </c:pt>
                <c:pt idx="2115">
                  <c:v>846.4</c:v>
                </c:pt>
                <c:pt idx="2116">
                  <c:v>846.8</c:v>
                </c:pt>
                <c:pt idx="2117">
                  <c:v>847.2</c:v>
                </c:pt>
                <c:pt idx="2118">
                  <c:v>847.6</c:v>
                </c:pt>
                <c:pt idx="2119">
                  <c:v>848</c:v>
                </c:pt>
                <c:pt idx="2120">
                  <c:v>848.4</c:v>
                </c:pt>
                <c:pt idx="2121">
                  <c:v>848.8</c:v>
                </c:pt>
                <c:pt idx="2122">
                  <c:v>849.2</c:v>
                </c:pt>
                <c:pt idx="2123">
                  <c:v>849.6</c:v>
                </c:pt>
                <c:pt idx="2124">
                  <c:v>850</c:v>
                </c:pt>
                <c:pt idx="2125">
                  <c:v>850.4</c:v>
                </c:pt>
                <c:pt idx="2126">
                  <c:v>850.8</c:v>
                </c:pt>
                <c:pt idx="2127">
                  <c:v>851.2</c:v>
                </c:pt>
                <c:pt idx="2128">
                  <c:v>851.6</c:v>
                </c:pt>
                <c:pt idx="2129">
                  <c:v>852</c:v>
                </c:pt>
                <c:pt idx="2130">
                  <c:v>852.4</c:v>
                </c:pt>
                <c:pt idx="2131">
                  <c:v>852.8</c:v>
                </c:pt>
                <c:pt idx="2132">
                  <c:v>853.2</c:v>
                </c:pt>
                <c:pt idx="2133">
                  <c:v>853.6</c:v>
                </c:pt>
                <c:pt idx="2134">
                  <c:v>854</c:v>
                </c:pt>
                <c:pt idx="2135">
                  <c:v>854.4</c:v>
                </c:pt>
                <c:pt idx="2136">
                  <c:v>854.8</c:v>
                </c:pt>
                <c:pt idx="2137">
                  <c:v>855.2</c:v>
                </c:pt>
                <c:pt idx="2138">
                  <c:v>855.6</c:v>
                </c:pt>
                <c:pt idx="2139">
                  <c:v>856</c:v>
                </c:pt>
                <c:pt idx="2140">
                  <c:v>856.4</c:v>
                </c:pt>
                <c:pt idx="2141">
                  <c:v>856.8</c:v>
                </c:pt>
                <c:pt idx="2142">
                  <c:v>857.2</c:v>
                </c:pt>
                <c:pt idx="2143">
                  <c:v>857.6</c:v>
                </c:pt>
                <c:pt idx="2144">
                  <c:v>858</c:v>
                </c:pt>
                <c:pt idx="2145">
                  <c:v>858.4</c:v>
                </c:pt>
                <c:pt idx="2146">
                  <c:v>858.8</c:v>
                </c:pt>
                <c:pt idx="2147">
                  <c:v>859.2</c:v>
                </c:pt>
                <c:pt idx="2148">
                  <c:v>859.6</c:v>
                </c:pt>
                <c:pt idx="2149">
                  <c:v>860</c:v>
                </c:pt>
                <c:pt idx="2150">
                  <c:v>860.4</c:v>
                </c:pt>
                <c:pt idx="2151">
                  <c:v>860.8</c:v>
                </c:pt>
                <c:pt idx="2152">
                  <c:v>861.2</c:v>
                </c:pt>
                <c:pt idx="2153">
                  <c:v>861.6</c:v>
                </c:pt>
                <c:pt idx="2154">
                  <c:v>862</c:v>
                </c:pt>
                <c:pt idx="2155">
                  <c:v>862.4</c:v>
                </c:pt>
                <c:pt idx="2156">
                  <c:v>862.8</c:v>
                </c:pt>
                <c:pt idx="2157">
                  <c:v>863.2</c:v>
                </c:pt>
                <c:pt idx="2158">
                  <c:v>863.6</c:v>
                </c:pt>
                <c:pt idx="2159">
                  <c:v>864</c:v>
                </c:pt>
                <c:pt idx="2160">
                  <c:v>864.4</c:v>
                </c:pt>
                <c:pt idx="2161">
                  <c:v>864.8</c:v>
                </c:pt>
                <c:pt idx="2162">
                  <c:v>865.2</c:v>
                </c:pt>
                <c:pt idx="2163">
                  <c:v>865.6</c:v>
                </c:pt>
                <c:pt idx="2164">
                  <c:v>866</c:v>
                </c:pt>
                <c:pt idx="2165">
                  <c:v>866.4</c:v>
                </c:pt>
                <c:pt idx="2166">
                  <c:v>866.8</c:v>
                </c:pt>
                <c:pt idx="2167">
                  <c:v>867.2</c:v>
                </c:pt>
                <c:pt idx="2168">
                  <c:v>867.6</c:v>
                </c:pt>
                <c:pt idx="2169">
                  <c:v>868</c:v>
                </c:pt>
                <c:pt idx="2170">
                  <c:v>868.4</c:v>
                </c:pt>
                <c:pt idx="2171">
                  <c:v>868.8</c:v>
                </c:pt>
                <c:pt idx="2172">
                  <c:v>869.2</c:v>
                </c:pt>
                <c:pt idx="2173">
                  <c:v>869.6</c:v>
                </c:pt>
                <c:pt idx="2174">
                  <c:v>870</c:v>
                </c:pt>
                <c:pt idx="2175">
                  <c:v>870.4</c:v>
                </c:pt>
                <c:pt idx="2176">
                  <c:v>870.8</c:v>
                </c:pt>
                <c:pt idx="2177">
                  <c:v>871.2</c:v>
                </c:pt>
                <c:pt idx="2178">
                  <c:v>871.6</c:v>
                </c:pt>
                <c:pt idx="2179">
                  <c:v>872</c:v>
                </c:pt>
                <c:pt idx="2180">
                  <c:v>872.4</c:v>
                </c:pt>
                <c:pt idx="2181">
                  <c:v>872.8</c:v>
                </c:pt>
                <c:pt idx="2182">
                  <c:v>873.2</c:v>
                </c:pt>
                <c:pt idx="2183">
                  <c:v>873.6</c:v>
                </c:pt>
                <c:pt idx="2184">
                  <c:v>874</c:v>
                </c:pt>
                <c:pt idx="2185">
                  <c:v>874.4</c:v>
                </c:pt>
                <c:pt idx="2186">
                  <c:v>874.8</c:v>
                </c:pt>
                <c:pt idx="2187">
                  <c:v>875.2</c:v>
                </c:pt>
                <c:pt idx="2188">
                  <c:v>875.6</c:v>
                </c:pt>
                <c:pt idx="2189">
                  <c:v>876</c:v>
                </c:pt>
                <c:pt idx="2190">
                  <c:v>876.4</c:v>
                </c:pt>
                <c:pt idx="2191">
                  <c:v>876.8</c:v>
                </c:pt>
                <c:pt idx="2192">
                  <c:v>877.2</c:v>
                </c:pt>
                <c:pt idx="2193">
                  <c:v>877.6</c:v>
                </c:pt>
                <c:pt idx="2194">
                  <c:v>878</c:v>
                </c:pt>
                <c:pt idx="2195">
                  <c:v>878.4</c:v>
                </c:pt>
                <c:pt idx="2196">
                  <c:v>878.8</c:v>
                </c:pt>
                <c:pt idx="2197">
                  <c:v>879.2</c:v>
                </c:pt>
                <c:pt idx="2198">
                  <c:v>879.6</c:v>
                </c:pt>
                <c:pt idx="2199">
                  <c:v>880</c:v>
                </c:pt>
                <c:pt idx="2200">
                  <c:v>880.4</c:v>
                </c:pt>
                <c:pt idx="2201">
                  <c:v>880.8</c:v>
                </c:pt>
                <c:pt idx="2202">
                  <c:v>881.2</c:v>
                </c:pt>
                <c:pt idx="2203">
                  <c:v>881.6</c:v>
                </c:pt>
                <c:pt idx="2204">
                  <c:v>882</c:v>
                </c:pt>
                <c:pt idx="2205">
                  <c:v>882.4</c:v>
                </c:pt>
                <c:pt idx="2206">
                  <c:v>882.8</c:v>
                </c:pt>
                <c:pt idx="2207">
                  <c:v>883.2</c:v>
                </c:pt>
                <c:pt idx="2208">
                  <c:v>883.6</c:v>
                </c:pt>
                <c:pt idx="2209">
                  <c:v>884</c:v>
                </c:pt>
                <c:pt idx="2210">
                  <c:v>884.4</c:v>
                </c:pt>
                <c:pt idx="2211">
                  <c:v>884.8</c:v>
                </c:pt>
                <c:pt idx="2212">
                  <c:v>885.2</c:v>
                </c:pt>
                <c:pt idx="2213">
                  <c:v>885.6</c:v>
                </c:pt>
                <c:pt idx="2214">
                  <c:v>886</c:v>
                </c:pt>
                <c:pt idx="2215">
                  <c:v>886.4</c:v>
                </c:pt>
                <c:pt idx="2216">
                  <c:v>886.8</c:v>
                </c:pt>
                <c:pt idx="2217">
                  <c:v>887.2</c:v>
                </c:pt>
                <c:pt idx="2218">
                  <c:v>887.6</c:v>
                </c:pt>
                <c:pt idx="2219">
                  <c:v>888</c:v>
                </c:pt>
                <c:pt idx="2220">
                  <c:v>888.4</c:v>
                </c:pt>
                <c:pt idx="2221">
                  <c:v>888.8</c:v>
                </c:pt>
                <c:pt idx="2222">
                  <c:v>889.2</c:v>
                </c:pt>
                <c:pt idx="2223">
                  <c:v>889.6</c:v>
                </c:pt>
                <c:pt idx="2224">
                  <c:v>890</c:v>
                </c:pt>
                <c:pt idx="2225">
                  <c:v>890.4</c:v>
                </c:pt>
                <c:pt idx="2226">
                  <c:v>890.8</c:v>
                </c:pt>
                <c:pt idx="2227">
                  <c:v>891.2</c:v>
                </c:pt>
                <c:pt idx="2228">
                  <c:v>891.6</c:v>
                </c:pt>
                <c:pt idx="2229">
                  <c:v>892</c:v>
                </c:pt>
                <c:pt idx="2230">
                  <c:v>892.4</c:v>
                </c:pt>
                <c:pt idx="2231">
                  <c:v>892.8</c:v>
                </c:pt>
                <c:pt idx="2232">
                  <c:v>893.2</c:v>
                </c:pt>
                <c:pt idx="2233">
                  <c:v>893.6</c:v>
                </c:pt>
                <c:pt idx="2234">
                  <c:v>894</c:v>
                </c:pt>
                <c:pt idx="2235">
                  <c:v>894.4</c:v>
                </c:pt>
                <c:pt idx="2236">
                  <c:v>894.8</c:v>
                </c:pt>
                <c:pt idx="2237">
                  <c:v>895.2</c:v>
                </c:pt>
                <c:pt idx="2238">
                  <c:v>895.6</c:v>
                </c:pt>
                <c:pt idx="2239">
                  <c:v>896</c:v>
                </c:pt>
                <c:pt idx="2240">
                  <c:v>896.4</c:v>
                </c:pt>
                <c:pt idx="2241">
                  <c:v>896.8</c:v>
                </c:pt>
                <c:pt idx="2242">
                  <c:v>897.2</c:v>
                </c:pt>
                <c:pt idx="2243">
                  <c:v>897.6</c:v>
                </c:pt>
                <c:pt idx="2244">
                  <c:v>898</c:v>
                </c:pt>
                <c:pt idx="2245">
                  <c:v>898.4</c:v>
                </c:pt>
                <c:pt idx="2246">
                  <c:v>898.8</c:v>
                </c:pt>
                <c:pt idx="2247">
                  <c:v>899.2</c:v>
                </c:pt>
                <c:pt idx="2248">
                  <c:v>899.6</c:v>
                </c:pt>
                <c:pt idx="2249">
                  <c:v>900</c:v>
                </c:pt>
                <c:pt idx="2250">
                  <c:v>900.4</c:v>
                </c:pt>
                <c:pt idx="2251">
                  <c:v>900.8</c:v>
                </c:pt>
                <c:pt idx="2252">
                  <c:v>901.2</c:v>
                </c:pt>
                <c:pt idx="2253">
                  <c:v>901.6</c:v>
                </c:pt>
                <c:pt idx="2254">
                  <c:v>902</c:v>
                </c:pt>
                <c:pt idx="2255">
                  <c:v>902.4</c:v>
                </c:pt>
                <c:pt idx="2256">
                  <c:v>902.8</c:v>
                </c:pt>
                <c:pt idx="2257">
                  <c:v>903.2</c:v>
                </c:pt>
                <c:pt idx="2258">
                  <c:v>903.6</c:v>
                </c:pt>
                <c:pt idx="2259">
                  <c:v>904</c:v>
                </c:pt>
                <c:pt idx="2260">
                  <c:v>904.4</c:v>
                </c:pt>
                <c:pt idx="2261">
                  <c:v>904.8</c:v>
                </c:pt>
                <c:pt idx="2262">
                  <c:v>905.2</c:v>
                </c:pt>
                <c:pt idx="2263">
                  <c:v>905.6</c:v>
                </c:pt>
                <c:pt idx="2264">
                  <c:v>906</c:v>
                </c:pt>
                <c:pt idx="2265">
                  <c:v>906.4</c:v>
                </c:pt>
                <c:pt idx="2266">
                  <c:v>906.8</c:v>
                </c:pt>
                <c:pt idx="2267">
                  <c:v>907.2</c:v>
                </c:pt>
                <c:pt idx="2268">
                  <c:v>907.6</c:v>
                </c:pt>
                <c:pt idx="2269">
                  <c:v>908</c:v>
                </c:pt>
                <c:pt idx="2270">
                  <c:v>908.4</c:v>
                </c:pt>
                <c:pt idx="2271">
                  <c:v>908.8</c:v>
                </c:pt>
                <c:pt idx="2272">
                  <c:v>909.2</c:v>
                </c:pt>
                <c:pt idx="2273">
                  <c:v>909.6</c:v>
                </c:pt>
                <c:pt idx="2274">
                  <c:v>910</c:v>
                </c:pt>
                <c:pt idx="2275">
                  <c:v>910.4</c:v>
                </c:pt>
                <c:pt idx="2276">
                  <c:v>910.8</c:v>
                </c:pt>
                <c:pt idx="2277">
                  <c:v>911.2</c:v>
                </c:pt>
                <c:pt idx="2278">
                  <c:v>911.6</c:v>
                </c:pt>
                <c:pt idx="2279">
                  <c:v>912</c:v>
                </c:pt>
                <c:pt idx="2280">
                  <c:v>912.4</c:v>
                </c:pt>
                <c:pt idx="2281">
                  <c:v>912.8</c:v>
                </c:pt>
                <c:pt idx="2282">
                  <c:v>913.2</c:v>
                </c:pt>
                <c:pt idx="2283">
                  <c:v>913.6</c:v>
                </c:pt>
                <c:pt idx="2284">
                  <c:v>914</c:v>
                </c:pt>
                <c:pt idx="2285">
                  <c:v>914.4</c:v>
                </c:pt>
                <c:pt idx="2286">
                  <c:v>914.8</c:v>
                </c:pt>
                <c:pt idx="2287">
                  <c:v>915.2</c:v>
                </c:pt>
                <c:pt idx="2288">
                  <c:v>915.6</c:v>
                </c:pt>
                <c:pt idx="2289">
                  <c:v>916</c:v>
                </c:pt>
                <c:pt idx="2290">
                  <c:v>916.4</c:v>
                </c:pt>
                <c:pt idx="2291">
                  <c:v>916.8</c:v>
                </c:pt>
                <c:pt idx="2292">
                  <c:v>917.2</c:v>
                </c:pt>
                <c:pt idx="2293">
                  <c:v>917.6</c:v>
                </c:pt>
                <c:pt idx="2294">
                  <c:v>918</c:v>
                </c:pt>
                <c:pt idx="2295">
                  <c:v>918.4</c:v>
                </c:pt>
                <c:pt idx="2296">
                  <c:v>918.8</c:v>
                </c:pt>
                <c:pt idx="2297">
                  <c:v>919.2</c:v>
                </c:pt>
                <c:pt idx="2298">
                  <c:v>919.6</c:v>
                </c:pt>
                <c:pt idx="2299">
                  <c:v>920</c:v>
                </c:pt>
                <c:pt idx="2300">
                  <c:v>920.4</c:v>
                </c:pt>
                <c:pt idx="2301">
                  <c:v>920.8</c:v>
                </c:pt>
                <c:pt idx="2302">
                  <c:v>921.2</c:v>
                </c:pt>
                <c:pt idx="2303">
                  <c:v>921.6</c:v>
                </c:pt>
                <c:pt idx="2304">
                  <c:v>922</c:v>
                </c:pt>
                <c:pt idx="2305">
                  <c:v>922.4</c:v>
                </c:pt>
                <c:pt idx="2306">
                  <c:v>922.8</c:v>
                </c:pt>
                <c:pt idx="2307">
                  <c:v>923.2</c:v>
                </c:pt>
                <c:pt idx="2308">
                  <c:v>923.6</c:v>
                </c:pt>
                <c:pt idx="2309">
                  <c:v>924</c:v>
                </c:pt>
                <c:pt idx="2310">
                  <c:v>924.4</c:v>
                </c:pt>
                <c:pt idx="2311">
                  <c:v>924.8</c:v>
                </c:pt>
                <c:pt idx="2312">
                  <c:v>925.2</c:v>
                </c:pt>
                <c:pt idx="2313">
                  <c:v>925.6</c:v>
                </c:pt>
                <c:pt idx="2314">
                  <c:v>926</c:v>
                </c:pt>
                <c:pt idx="2315">
                  <c:v>926.4</c:v>
                </c:pt>
                <c:pt idx="2316">
                  <c:v>926.8</c:v>
                </c:pt>
                <c:pt idx="2317">
                  <c:v>927.2</c:v>
                </c:pt>
                <c:pt idx="2318">
                  <c:v>927.6</c:v>
                </c:pt>
                <c:pt idx="2319">
                  <c:v>928</c:v>
                </c:pt>
                <c:pt idx="2320">
                  <c:v>928.4</c:v>
                </c:pt>
                <c:pt idx="2321">
                  <c:v>928.8</c:v>
                </c:pt>
                <c:pt idx="2322">
                  <c:v>929.2</c:v>
                </c:pt>
                <c:pt idx="2323">
                  <c:v>929.6</c:v>
                </c:pt>
                <c:pt idx="2324">
                  <c:v>930</c:v>
                </c:pt>
                <c:pt idx="2325">
                  <c:v>930.4</c:v>
                </c:pt>
                <c:pt idx="2326">
                  <c:v>930.8</c:v>
                </c:pt>
                <c:pt idx="2327">
                  <c:v>931.2</c:v>
                </c:pt>
                <c:pt idx="2328">
                  <c:v>931.6</c:v>
                </c:pt>
                <c:pt idx="2329">
                  <c:v>932</c:v>
                </c:pt>
                <c:pt idx="2330">
                  <c:v>932.4</c:v>
                </c:pt>
                <c:pt idx="2331">
                  <c:v>932.8</c:v>
                </c:pt>
                <c:pt idx="2332">
                  <c:v>933.2</c:v>
                </c:pt>
                <c:pt idx="2333">
                  <c:v>933.6</c:v>
                </c:pt>
                <c:pt idx="2334">
                  <c:v>934</c:v>
                </c:pt>
                <c:pt idx="2335">
                  <c:v>934.4</c:v>
                </c:pt>
                <c:pt idx="2336">
                  <c:v>934.8</c:v>
                </c:pt>
                <c:pt idx="2337">
                  <c:v>935.2</c:v>
                </c:pt>
                <c:pt idx="2338">
                  <c:v>935.6</c:v>
                </c:pt>
                <c:pt idx="2339">
                  <c:v>936</c:v>
                </c:pt>
                <c:pt idx="2340">
                  <c:v>936.4</c:v>
                </c:pt>
                <c:pt idx="2341">
                  <c:v>936.8</c:v>
                </c:pt>
                <c:pt idx="2342">
                  <c:v>937.2</c:v>
                </c:pt>
                <c:pt idx="2343">
                  <c:v>937.6</c:v>
                </c:pt>
                <c:pt idx="2344">
                  <c:v>938</c:v>
                </c:pt>
                <c:pt idx="2345">
                  <c:v>938.4</c:v>
                </c:pt>
                <c:pt idx="2346">
                  <c:v>938.8</c:v>
                </c:pt>
                <c:pt idx="2347">
                  <c:v>939.2</c:v>
                </c:pt>
                <c:pt idx="2348">
                  <c:v>939.6</c:v>
                </c:pt>
                <c:pt idx="2349">
                  <c:v>940</c:v>
                </c:pt>
                <c:pt idx="2350">
                  <c:v>940.4</c:v>
                </c:pt>
                <c:pt idx="2351">
                  <c:v>940.8</c:v>
                </c:pt>
                <c:pt idx="2352">
                  <c:v>941.2</c:v>
                </c:pt>
                <c:pt idx="2353">
                  <c:v>941.6</c:v>
                </c:pt>
                <c:pt idx="2354">
                  <c:v>942</c:v>
                </c:pt>
                <c:pt idx="2355">
                  <c:v>942.4</c:v>
                </c:pt>
                <c:pt idx="2356">
                  <c:v>942.8</c:v>
                </c:pt>
                <c:pt idx="2357">
                  <c:v>943.2</c:v>
                </c:pt>
                <c:pt idx="2358">
                  <c:v>943.6</c:v>
                </c:pt>
                <c:pt idx="2359">
                  <c:v>944</c:v>
                </c:pt>
                <c:pt idx="2360">
                  <c:v>944.4</c:v>
                </c:pt>
                <c:pt idx="2361">
                  <c:v>944.8</c:v>
                </c:pt>
                <c:pt idx="2362">
                  <c:v>945.2</c:v>
                </c:pt>
                <c:pt idx="2363">
                  <c:v>945.6</c:v>
                </c:pt>
                <c:pt idx="2364">
                  <c:v>946</c:v>
                </c:pt>
                <c:pt idx="2365">
                  <c:v>946.4</c:v>
                </c:pt>
                <c:pt idx="2366">
                  <c:v>946.8</c:v>
                </c:pt>
                <c:pt idx="2367">
                  <c:v>947.2</c:v>
                </c:pt>
                <c:pt idx="2368">
                  <c:v>947.6</c:v>
                </c:pt>
                <c:pt idx="2369">
                  <c:v>948</c:v>
                </c:pt>
                <c:pt idx="2370">
                  <c:v>948.4</c:v>
                </c:pt>
                <c:pt idx="2371">
                  <c:v>948.8</c:v>
                </c:pt>
                <c:pt idx="2372">
                  <c:v>949.2</c:v>
                </c:pt>
                <c:pt idx="2373">
                  <c:v>949.6</c:v>
                </c:pt>
                <c:pt idx="2374">
                  <c:v>950</c:v>
                </c:pt>
                <c:pt idx="2375">
                  <c:v>950.4</c:v>
                </c:pt>
                <c:pt idx="2376">
                  <c:v>950.8</c:v>
                </c:pt>
                <c:pt idx="2377">
                  <c:v>951.2</c:v>
                </c:pt>
                <c:pt idx="2378">
                  <c:v>951.6</c:v>
                </c:pt>
                <c:pt idx="2379">
                  <c:v>952</c:v>
                </c:pt>
                <c:pt idx="2380">
                  <c:v>952.4</c:v>
                </c:pt>
                <c:pt idx="2381">
                  <c:v>952.8</c:v>
                </c:pt>
                <c:pt idx="2382">
                  <c:v>953.2</c:v>
                </c:pt>
                <c:pt idx="2383">
                  <c:v>953.6</c:v>
                </c:pt>
                <c:pt idx="2384">
                  <c:v>954</c:v>
                </c:pt>
                <c:pt idx="2385">
                  <c:v>954.4</c:v>
                </c:pt>
                <c:pt idx="2386">
                  <c:v>954.8</c:v>
                </c:pt>
                <c:pt idx="2387">
                  <c:v>955.2</c:v>
                </c:pt>
                <c:pt idx="2388">
                  <c:v>955.6</c:v>
                </c:pt>
                <c:pt idx="2389">
                  <c:v>956</c:v>
                </c:pt>
                <c:pt idx="2390">
                  <c:v>956.4</c:v>
                </c:pt>
                <c:pt idx="2391">
                  <c:v>956.8</c:v>
                </c:pt>
                <c:pt idx="2392">
                  <c:v>957.2</c:v>
                </c:pt>
                <c:pt idx="2393">
                  <c:v>957.6</c:v>
                </c:pt>
                <c:pt idx="2394">
                  <c:v>958</c:v>
                </c:pt>
                <c:pt idx="2395">
                  <c:v>958.4</c:v>
                </c:pt>
                <c:pt idx="2396">
                  <c:v>958.8</c:v>
                </c:pt>
                <c:pt idx="2397">
                  <c:v>959.2</c:v>
                </c:pt>
                <c:pt idx="2398">
                  <c:v>959.6</c:v>
                </c:pt>
                <c:pt idx="2399">
                  <c:v>960</c:v>
                </c:pt>
                <c:pt idx="2400">
                  <c:v>960.4</c:v>
                </c:pt>
                <c:pt idx="2401">
                  <c:v>960.8</c:v>
                </c:pt>
                <c:pt idx="2402">
                  <c:v>961.2</c:v>
                </c:pt>
                <c:pt idx="2403">
                  <c:v>961.6</c:v>
                </c:pt>
                <c:pt idx="2404">
                  <c:v>962</c:v>
                </c:pt>
                <c:pt idx="2405">
                  <c:v>962.4</c:v>
                </c:pt>
                <c:pt idx="2406">
                  <c:v>962.8</c:v>
                </c:pt>
                <c:pt idx="2407">
                  <c:v>963.2</c:v>
                </c:pt>
                <c:pt idx="2408">
                  <c:v>963.6</c:v>
                </c:pt>
                <c:pt idx="2409">
                  <c:v>964</c:v>
                </c:pt>
                <c:pt idx="2410">
                  <c:v>964.4</c:v>
                </c:pt>
                <c:pt idx="2411">
                  <c:v>964.8</c:v>
                </c:pt>
                <c:pt idx="2412">
                  <c:v>965.2</c:v>
                </c:pt>
                <c:pt idx="2413">
                  <c:v>965.6</c:v>
                </c:pt>
                <c:pt idx="2414">
                  <c:v>966</c:v>
                </c:pt>
                <c:pt idx="2415">
                  <c:v>966.4</c:v>
                </c:pt>
                <c:pt idx="2416">
                  <c:v>966.8</c:v>
                </c:pt>
                <c:pt idx="2417">
                  <c:v>967.2</c:v>
                </c:pt>
                <c:pt idx="2418">
                  <c:v>967.6</c:v>
                </c:pt>
                <c:pt idx="2419">
                  <c:v>968</c:v>
                </c:pt>
                <c:pt idx="2420">
                  <c:v>968.4</c:v>
                </c:pt>
                <c:pt idx="2421">
                  <c:v>968.8</c:v>
                </c:pt>
                <c:pt idx="2422">
                  <c:v>969.2</c:v>
                </c:pt>
                <c:pt idx="2423">
                  <c:v>969.6</c:v>
                </c:pt>
                <c:pt idx="2424">
                  <c:v>970</c:v>
                </c:pt>
                <c:pt idx="2425">
                  <c:v>970.4</c:v>
                </c:pt>
                <c:pt idx="2426">
                  <c:v>970.8</c:v>
                </c:pt>
                <c:pt idx="2427">
                  <c:v>971.2</c:v>
                </c:pt>
                <c:pt idx="2428">
                  <c:v>971.6</c:v>
                </c:pt>
                <c:pt idx="2429">
                  <c:v>972</c:v>
                </c:pt>
                <c:pt idx="2430">
                  <c:v>972.4</c:v>
                </c:pt>
                <c:pt idx="2431">
                  <c:v>972.8</c:v>
                </c:pt>
                <c:pt idx="2432">
                  <c:v>973.2</c:v>
                </c:pt>
                <c:pt idx="2433">
                  <c:v>973.6</c:v>
                </c:pt>
                <c:pt idx="2434">
                  <c:v>974</c:v>
                </c:pt>
                <c:pt idx="2435">
                  <c:v>974.4</c:v>
                </c:pt>
                <c:pt idx="2436">
                  <c:v>974.8</c:v>
                </c:pt>
                <c:pt idx="2437">
                  <c:v>975.2</c:v>
                </c:pt>
                <c:pt idx="2438">
                  <c:v>975.6</c:v>
                </c:pt>
                <c:pt idx="2439">
                  <c:v>976</c:v>
                </c:pt>
                <c:pt idx="2440">
                  <c:v>976.4</c:v>
                </c:pt>
                <c:pt idx="2441">
                  <c:v>976.8</c:v>
                </c:pt>
                <c:pt idx="2442">
                  <c:v>977.2</c:v>
                </c:pt>
                <c:pt idx="2443">
                  <c:v>977.6</c:v>
                </c:pt>
                <c:pt idx="2444">
                  <c:v>978</c:v>
                </c:pt>
                <c:pt idx="2445">
                  <c:v>978.4</c:v>
                </c:pt>
                <c:pt idx="2446">
                  <c:v>978.8</c:v>
                </c:pt>
                <c:pt idx="2447">
                  <c:v>979.2</c:v>
                </c:pt>
                <c:pt idx="2448">
                  <c:v>979.6</c:v>
                </c:pt>
                <c:pt idx="2449">
                  <c:v>980</c:v>
                </c:pt>
                <c:pt idx="2450">
                  <c:v>980.4</c:v>
                </c:pt>
                <c:pt idx="2451">
                  <c:v>980.8</c:v>
                </c:pt>
                <c:pt idx="2452">
                  <c:v>981.2</c:v>
                </c:pt>
                <c:pt idx="2453">
                  <c:v>981.6</c:v>
                </c:pt>
                <c:pt idx="2454">
                  <c:v>982</c:v>
                </c:pt>
                <c:pt idx="2455">
                  <c:v>982.4</c:v>
                </c:pt>
                <c:pt idx="2456">
                  <c:v>982.8</c:v>
                </c:pt>
                <c:pt idx="2457">
                  <c:v>983.2</c:v>
                </c:pt>
                <c:pt idx="2458">
                  <c:v>983.6</c:v>
                </c:pt>
                <c:pt idx="2459">
                  <c:v>984</c:v>
                </c:pt>
                <c:pt idx="2460">
                  <c:v>984.4</c:v>
                </c:pt>
                <c:pt idx="2461">
                  <c:v>984.8</c:v>
                </c:pt>
                <c:pt idx="2462">
                  <c:v>985.2</c:v>
                </c:pt>
                <c:pt idx="2463">
                  <c:v>985.6</c:v>
                </c:pt>
                <c:pt idx="2464">
                  <c:v>986</c:v>
                </c:pt>
                <c:pt idx="2465">
                  <c:v>986.4</c:v>
                </c:pt>
                <c:pt idx="2466">
                  <c:v>986.8</c:v>
                </c:pt>
                <c:pt idx="2467">
                  <c:v>987.2</c:v>
                </c:pt>
                <c:pt idx="2468">
                  <c:v>987.6</c:v>
                </c:pt>
                <c:pt idx="2469">
                  <c:v>988</c:v>
                </c:pt>
                <c:pt idx="2470">
                  <c:v>988.4</c:v>
                </c:pt>
                <c:pt idx="2471">
                  <c:v>988.8</c:v>
                </c:pt>
                <c:pt idx="2472">
                  <c:v>989.2</c:v>
                </c:pt>
                <c:pt idx="2473">
                  <c:v>989.6</c:v>
                </c:pt>
                <c:pt idx="2474">
                  <c:v>990</c:v>
                </c:pt>
                <c:pt idx="2475">
                  <c:v>990.4</c:v>
                </c:pt>
                <c:pt idx="2476">
                  <c:v>990.8</c:v>
                </c:pt>
                <c:pt idx="2477">
                  <c:v>991.2</c:v>
                </c:pt>
                <c:pt idx="2478">
                  <c:v>991.6</c:v>
                </c:pt>
                <c:pt idx="2479">
                  <c:v>992</c:v>
                </c:pt>
                <c:pt idx="2480">
                  <c:v>992.4</c:v>
                </c:pt>
                <c:pt idx="2481">
                  <c:v>992.8</c:v>
                </c:pt>
                <c:pt idx="2482">
                  <c:v>993.2</c:v>
                </c:pt>
                <c:pt idx="2483">
                  <c:v>993.6</c:v>
                </c:pt>
                <c:pt idx="2484">
                  <c:v>994</c:v>
                </c:pt>
                <c:pt idx="2485">
                  <c:v>994.4</c:v>
                </c:pt>
                <c:pt idx="2486">
                  <c:v>994.8</c:v>
                </c:pt>
                <c:pt idx="2487">
                  <c:v>995.2</c:v>
                </c:pt>
                <c:pt idx="2488">
                  <c:v>995.6</c:v>
                </c:pt>
                <c:pt idx="2489">
                  <c:v>996</c:v>
                </c:pt>
                <c:pt idx="2490">
                  <c:v>996.4</c:v>
                </c:pt>
                <c:pt idx="2491">
                  <c:v>996.8</c:v>
                </c:pt>
                <c:pt idx="2492">
                  <c:v>997.2</c:v>
                </c:pt>
                <c:pt idx="2493">
                  <c:v>997.6</c:v>
                </c:pt>
                <c:pt idx="2494">
                  <c:v>998</c:v>
                </c:pt>
                <c:pt idx="2495">
                  <c:v>998.4</c:v>
                </c:pt>
                <c:pt idx="2496">
                  <c:v>998.8</c:v>
                </c:pt>
                <c:pt idx="2497">
                  <c:v>999.2</c:v>
                </c:pt>
                <c:pt idx="2498">
                  <c:v>999.6</c:v>
                </c:pt>
                <c:pt idx="2499">
                  <c:v>1000</c:v>
                </c:pt>
                <c:pt idx="2500">
                  <c:v>1000.4</c:v>
                </c:pt>
                <c:pt idx="2501">
                  <c:v>1000.8</c:v>
                </c:pt>
                <c:pt idx="2502">
                  <c:v>1001.2</c:v>
                </c:pt>
                <c:pt idx="2503">
                  <c:v>1001.6</c:v>
                </c:pt>
                <c:pt idx="2504">
                  <c:v>1002</c:v>
                </c:pt>
                <c:pt idx="2505">
                  <c:v>1002.4</c:v>
                </c:pt>
                <c:pt idx="2506">
                  <c:v>1002.8</c:v>
                </c:pt>
                <c:pt idx="2507">
                  <c:v>1003.2</c:v>
                </c:pt>
                <c:pt idx="2508">
                  <c:v>1003.6</c:v>
                </c:pt>
                <c:pt idx="2509">
                  <c:v>1004</c:v>
                </c:pt>
                <c:pt idx="2510">
                  <c:v>1004.4</c:v>
                </c:pt>
                <c:pt idx="2511">
                  <c:v>1004.8</c:v>
                </c:pt>
                <c:pt idx="2512">
                  <c:v>1005.2</c:v>
                </c:pt>
                <c:pt idx="2513">
                  <c:v>1005.6</c:v>
                </c:pt>
                <c:pt idx="2514">
                  <c:v>1006</c:v>
                </c:pt>
                <c:pt idx="2515">
                  <c:v>1006.4</c:v>
                </c:pt>
                <c:pt idx="2516">
                  <c:v>1006.8</c:v>
                </c:pt>
                <c:pt idx="2517">
                  <c:v>1007.2</c:v>
                </c:pt>
                <c:pt idx="2518">
                  <c:v>1007.6</c:v>
                </c:pt>
                <c:pt idx="2519">
                  <c:v>1008</c:v>
                </c:pt>
                <c:pt idx="2520">
                  <c:v>1008.4</c:v>
                </c:pt>
                <c:pt idx="2521">
                  <c:v>1008.8</c:v>
                </c:pt>
                <c:pt idx="2522">
                  <c:v>1009.2</c:v>
                </c:pt>
                <c:pt idx="2523">
                  <c:v>1009.6</c:v>
                </c:pt>
                <c:pt idx="2524">
                  <c:v>1010</c:v>
                </c:pt>
                <c:pt idx="2525">
                  <c:v>1010.4</c:v>
                </c:pt>
                <c:pt idx="2526">
                  <c:v>1010.8</c:v>
                </c:pt>
                <c:pt idx="2527">
                  <c:v>1011.2</c:v>
                </c:pt>
                <c:pt idx="2528">
                  <c:v>1011.6</c:v>
                </c:pt>
                <c:pt idx="2529">
                  <c:v>1012</c:v>
                </c:pt>
                <c:pt idx="2530">
                  <c:v>1012.4</c:v>
                </c:pt>
                <c:pt idx="2531">
                  <c:v>1012.8</c:v>
                </c:pt>
                <c:pt idx="2532">
                  <c:v>1013.2</c:v>
                </c:pt>
                <c:pt idx="2533">
                  <c:v>1013.6</c:v>
                </c:pt>
                <c:pt idx="2534">
                  <c:v>1014</c:v>
                </c:pt>
                <c:pt idx="2535">
                  <c:v>1014.4</c:v>
                </c:pt>
                <c:pt idx="2536">
                  <c:v>1014.8</c:v>
                </c:pt>
                <c:pt idx="2537">
                  <c:v>1015.2</c:v>
                </c:pt>
                <c:pt idx="2538">
                  <c:v>1015.6</c:v>
                </c:pt>
                <c:pt idx="2539">
                  <c:v>1016</c:v>
                </c:pt>
                <c:pt idx="2540">
                  <c:v>1016.4</c:v>
                </c:pt>
                <c:pt idx="2541">
                  <c:v>1016.8</c:v>
                </c:pt>
                <c:pt idx="2542">
                  <c:v>1017.2</c:v>
                </c:pt>
                <c:pt idx="2543">
                  <c:v>1017.6</c:v>
                </c:pt>
                <c:pt idx="2544">
                  <c:v>1018</c:v>
                </c:pt>
                <c:pt idx="2545">
                  <c:v>1018.4</c:v>
                </c:pt>
                <c:pt idx="2546">
                  <c:v>1018.8</c:v>
                </c:pt>
                <c:pt idx="2547">
                  <c:v>1019.2</c:v>
                </c:pt>
                <c:pt idx="2548">
                  <c:v>1019.6</c:v>
                </c:pt>
                <c:pt idx="2549">
                  <c:v>1020</c:v>
                </c:pt>
                <c:pt idx="2550">
                  <c:v>1020.4</c:v>
                </c:pt>
                <c:pt idx="2551">
                  <c:v>1020.8</c:v>
                </c:pt>
                <c:pt idx="2552">
                  <c:v>1021.2</c:v>
                </c:pt>
                <c:pt idx="2553">
                  <c:v>1021.6</c:v>
                </c:pt>
                <c:pt idx="2554">
                  <c:v>1022</c:v>
                </c:pt>
                <c:pt idx="2555">
                  <c:v>1022.4</c:v>
                </c:pt>
                <c:pt idx="2556">
                  <c:v>1022.8</c:v>
                </c:pt>
                <c:pt idx="2557">
                  <c:v>1023.2</c:v>
                </c:pt>
                <c:pt idx="2558">
                  <c:v>1023.6</c:v>
                </c:pt>
                <c:pt idx="2559">
                  <c:v>1024</c:v>
                </c:pt>
                <c:pt idx="2560">
                  <c:v>1024.4000000000001</c:v>
                </c:pt>
                <c:pt idx="2561">
                  <c:v>1024.8</c:v>
                </c:pt>
                <c:pt idx="2562">
                  <c:v>1025.2</c:v>
                </c:pt>
                <c:pt idx="2563">
                  <c:v>1025.5999999999999</c:v>
                </c:pt>
                <c:pt idx="2564">
                  <c:v>1026</c:v>
                </c:pt>
                <c:pt idx="2565">
                  <c:v>1026.4000000000001</c:v>
                </c:pt>
                <c:pt idx="2566">
                  <c:v>1026.8</c:v>
                </c:pt>
                <c:pt idx="2567">
                  <c:v>1027.2</c:v>
                </c:pt>
                <c:pt idx="2568">
                  <c:v>1027.5999999999999</c:v>
                </c:pt>
                <c:pt idx="2569">
                  <c:v>1028</c:v>
                </c:pt>
                <c:pt idx="2570">
                  <c:v>1028.4000000000001</c:v>
                </c:pt>
                <c:pt idx="2571">
                  <c:v>1028.8</c:v>
                </c:pt>
                <c:pt idx="2572">
                  <c:v>1029.2</c:v>
                </c:pt>
                <c:pt idx="2573">
                  <c:v>1029.5999999999999</c:v>
                </c:pt>
                <c:pt idx="2574">
                  <c:v>1030</c:v>
                </c:pt>
                <c:pt idx="2575">
                  <c:v>1030.4000000000001</c:v>
                </c:pt>
                <c:pt idx="2576">
                  <c:v>1030.8</c:v>
                </c:pt>
                <c:pt idx="2577">
                  <c:v>1031.2</c:v>
                </c:pt>
                <c:pt idx="2578">
                  <c:v>1031.5999999999999</c:v>
                </c:pt>
                <c:pt idx="2579">
                  <c:v>1032</c:v>
                </c:pt>
                <c:pt idx="2580">
                  <c:v>1032.4000000000001</c:v>
                </c:pt>
                <c:pt idx="2581">
                  <c:v>1032.8</c:v>
                </c:pt>
                <c:pt idx="2582">
                  <c:v>1033.2</c:v>
                </c:pt>
                <c:pt idx="2583">
                  <c:v>1033.5999999999999</c:v>
                </c:pt>
                <c:pt idx="2584">
                  <c:v>1034</c:v>
                </c:pt>
                <c:pt idx="2585">
                  <c:v>1034.4000000000001</c:v>
                </c:pt>
                <c:pt idx="2586">
                  <c:v>1034.8</c:v>
                </c:pt>
                <c:pt idx="2587">
                  <c:v>1035.2</c:v>
                </c:pt>
                <c:pt idx="2588">
                  <c:v>1035.5999999999999</c:v>
                </c:pt>
                <c:pt idx="2589">
                  <c:v>1036</c:v>
                </c:pt>
                <c:pt idx="2590">
                  <c:v>1036.4000000000001</c:v>
                </c:pt>
                <c:pt idx="2591">
                  <c:v>1036.8</c:v>
                </c:pt>
                <c:pt idx="2592">
                  <c:v>1037.2</c:v>
                </c:pt>
                <c:pt idx="2593">
                  <c:v>1037.5999999999999</c:v>
                </c:pt>
                <c:pt idx="2594">
                  <c:v>1038</c:v>
                </c:pt>
                <c:pt idx="2595">
                  <c:v>1038.4000000000001</c:v>
                </c:pt>
                <c:pt idx="2596">
                  <c:v>1038.8</c:v>
                </c:pt>
                <c:pt idx="2597">
                  <c:v>1039.2</c:v>
                </c:pt>
                <c:pt idx="2598">
                  <c:v>1039.5999999999999</c:v>
                </c:pt>
                <c:pt idx="2599">
                  <c:v>1040</c:v>
                </c:pt>
                <c:pt idx="2600">
                  <c:v>1040.4000000000001</c:v>
                </c:pt>
                <c:pt idx="2601">
                  <c:v>1040.8</c:v>
                </c:pt>
                <c:pt idx="2602">
                  <c:v>1041.2</c:v>
                </c:pt>
                <c:pt idx="2603">
                  <c:v>1041.5999999999999</c:v>
                </c:pt>
                <c:pt idx="2604">
                  <c:v>1042</c:v>
                </c:pt>
                <c:pt idx="2605">
                  <c:v>1042.4000000000001</c:v>
                </c:pt>
                <c:pt idx="2606">
                  <c:v>1042.8</c:v>
                </c:pt>
                <c:pt idx="2607">
                  <c:v>1043.2</c:v>
                </c:pt>
                <c:pt idx="2608">
                  <c:v>1043.5999999999999</c:v>
                </c:pt>
                <c:pt idx="2609">
                  <c:v>1044</c:v>
                </c:pt>
                <c:pt idx="2610">
                  <c:v>1044.4000000000001</c:v>
                </c:pt>
                <c:pt idx="2611">
                  <c:v>1044.8</c:v>
                </c:pt>
                <c:pt idx="2612">
                  <c:v>1045.2</c:v>
                </c:pt>
                <c:pt idx="2613">
                  <c:v>1045.5999999999999</c:v>
                </c:pt>
                <c:pt idx="2614">
                  <c:v>1046</c:v>
                </c:pt>
                <c:pt idx="2615">
                  <c:v>1046.4000000000001</c:v>
                </c:pt>
                <c:pt idx="2616">
                  <c:v>1046.8</c:v>
                </c:pt>
                <c:pt idx="2617">
                  <c:v>1047.2</c:v>
                </c:pt>
                <c:pt idx="2618">
                  <c:v>1047.5999999999999</c:v>
                </c:pt>
                <c:pt idx="2619">
                  <c:v>1048</c:v>
                </c:pt>
                <c:pt idx="2620">
                  <c:v>1048.4000000000001</c:v>
                </c:pt>
                <c:pt idx="2621">
                  <c:v>1048.8</c:v>
                </c:pt>
                <c:pt idx="2622">
                  <c:v>1049.2</c:v>
                </c:pt>
                <c:pt idx="2623">
                  <c:v>1049.5999999999999</c:v>
                </c:pt>
                <c:pt idx="2624">
                  <c:v>1050</c:v>
                </c:pt>
                <c:pt idx="2625">
                  <c:v>1050.4000000000001</c:v>
                </c:pt>
                <c:pt idx="2626">
                  <c:v>1050.8</c:v>
                </c:pt>
                <c:pt idx="2627">
                  <c:v>1051.2</c:v>
                </c:pt>
                <c:pt idx="2628">
                  <c:v>1051.5999999999999</c:v>
                </c:pt>
                <c:pt idx="2629">
                  <c:v>1052</c:v>
                </c:pt>
                <c:pt idx="2630">
                  <c:v>1052.4000000000001</c:v>
                </c:pt>
                <c:pt idx="2631">
                  <c:v>1052.8</c:v>
                </c:pt>
                <c:pt idx="2632">
                  <c:v>1053.2</c:v>
                </c:pt>
                <c:pt idx="2633">
                  <c:v>1053.5999999999999</c:v>
                </c:pt>
                <c:pt idx="2634">
                  <c:v>1054</c:v>
                </c:pt>
                <c:pt idx="2635">
                  <c:v>1054.4000000000001</c:v>
                </c:pt>
                <c:pt idx="2636">
                  <c:v>1054.8</c:v>
                </c:pt>
                <c:pt idx="2637">
                  <c:v>1055.2</c:v>
                </c:pt>
                <c:pt idx="2638">
                  <c:v>1055.5999999999999</c:v>
                </c:pt>
                <c:pt idx="2639">
                  <c:v>1056</c:v>
                </c:pt>
                <c:pt idx="2640">
                  <c:v>1056.4000000000001</c:v>
                </c:pt>
                <c:pt idx="2641">
                  <c:v>1056.8</c:v>
                </c:pt>
                <c:pt idx="2642">
                  <c:v>1057.2</c:v>
                </c:pt>
                <c:pt idx="2643">
                  <c:v>1057.5999999999999</c:v>
                </c:pt>
                <c:pt idx="2644">
                  <c:v>1058</c:v>
                </c:pt>
                <c:pt idx="2645">
                  <c:v>1058.4000000000001</c:v>
                </c:pt>
                <c:pt idx="2646">
                  <c:v>1058.8</c:v>
                </c:pt>
                <c:pt idx="2647">
                  <c:v>1059.2</c:v>
                </c:pt>
                <c:pt idx="2648">
                  <c:v>1059.5999999999999</c:v>
                </c:pt>
                <c:pt idx="2649">
                  <c:v>1060</c:v>
                </c:pt>
                <c:pt idx="2650">
                  <c:v>1060.4000000000001</c:v>
                </c:pt>
                <c:pt idx="2651">
                  <c:v>1060.8</c:v>
                </c:pt>
                <c:pt idx="2652">
                  <c:v>1061.2</c:v>
                </c:pt>
                <c:pt idx="2653">
                  <c:v>1061.5999999999999</c:v>
                </c:pt>
                <c:pt idx="2654">
                  <c:v>1062</c:v>
                </c:pt>
                <c:pt idx="2655">
                  <c:v>1062.4000000000001</c:v>
                </c:pt>
                <c:pt idx="2656">
                  <c:v>1062.8</c:v>
                </c:pt>
                <c:pt idx="2657">
                  <c:v>1063.2</c:v>
                </c:pt>
                <c:pt idx="2658">
                  <c:v>1063.5999999999999</c:v>
                </c:pt>
                <c:pt idx="2659">
                  <c:v>1064</c:v>
                </c:pt>
                <c:pt idx="2660">
                  <c:v>1064.4000000000001</c:v>
                </c:pt>
                <c:pt idx="2661">
                  <c:v>1064.8</c:v>
                </c:pt>
                <c:pt idx="2662">
                  <c:v>1065.2</c:v>
                </c:pt>
                <c:pt idx="2663">
                  <c:v>1065.5999999999999</c:v>
                </c:pt>
                <c:pt idx="2664">
                  <c:v>1066</c:v>
                </c:pt>
                <c:pt idx="2665">
                  <c:v>1066.4000000000001</c:v>
                </c:pt>
                <c:pt idx="2666">
                  <c:v>1066.8</c:v>
                </c:pt>
                <c:pt idx="2667">
                  <c:v>1067.2</c:v>
                </c:pt>
                <c:pt idx="2668">
                  <c:v>1067.5999999999999</c:v>
                </c:pt>
                <c:pt idx="2669">
                  <c:v>1068</c:v>
                </c:pt>
                <c:pt idx="2670">
                  <c:v>1068.4000000000001</c:v>
                </c:pt>
                <c:pt idx="2671">
                  <c:v>1068.8</c:v>
                </c:pt>
                <c:pt idx="2672">
                  <c:v>1069.2</c:v>
                </c:pt>
                <c:pt idx="2673">
                  <c:v>1069.5999999999999</c:v>
                </c:pt>
                <c:pt idx="2674">
                  <c:v>1070</c:v>
                </c:pt>
                <c:pt idx="2675">
                  <c:v>1070.4000000000001</c:v>
                </c:pt>
                <c:pt idx="2676">
                  <c:v>1070.8</c:v>
                </c:pt>
                <c:pt idx="2677">
                  <c:v>1071.2</c:v>
                </c:pt>
                <c:pt idx="2678">
                  <c:v>1071.5999999999999</c:v>
                </c:pt>
                <c:pt idx="2679">
                  <c:v>1072</c:v>
                </c:pt>
                <c:pt idx="2680">
                  <c:v>1072.4000000000001</c:v>
                </c:pt>
                <c:pt idx="2681">
                  <c:v>1072.8</c:v>
                </c:pt>
                <c:pt idx="2682">
                  <c:v>1073.2</c:v>
                </c:pt>
                <c:pt idx="2683">
                  <c:v>1073.5999999999999</c:v>
                </c:pt>
                <c:pt idx="2684">
                  <c:v>1074</c:v>
                </c:pt>
                <c:pt idx="2685">
                  <c:v>1074.4000000000001</c:v>
                </c:pt>
                <c:pt idx="2686">
                  <c:v>1074.8</c:v>
                </c:pt>
                <c:pt idx="2687">
                  <c:v>1075.2</c:v>
                </c:pt>
                <c:pt idx="2688">
                  <c:v>1075.5999999999999</c:v>
                </c:pt>
                <c:pt idx="2689">
                  <c:v>1076</c:v>
                </c:pt>
                <c:pt idx="2690">
                  <c:v>1076.4000000000001</c:v>
                </c:pt>
                <c:pt idx="2691">
                  <c:v>1076.8</c:v>
                </c:pt>
                <c:pt idx="2692">
                  <c:v>1077.2</c:v>
                </c:pt>
                <c:pt idx="2693">
                  <c:v>1077.5999999999999</c:v>
                </c:pt>
                <c:pt idx="2694">
                  <c:v>1078</c:v>
                </c:pt>
                <c:pt idx="2695">
                  <c:v>1078.4000000000001</c:v>
                </c:pt>
                <c:pt idx="2696">
                  <c:v>1078.8</c:v>
                </c:pt>
                <c:pt idx="2697">
                  <c:v>1079.2</c:v>
                </c:pt>
                <c:pt idx="2698">
                  <c:v>1079.5999999999999</c:v>
                </c:pt>
                <c:pt idx="2699">
                  <c:v>1080</c:v>
                </c:pt>
                <c:pt idx="2700">
                  <c:v>1080.4000000000001</c:v>
                </c:pt>
                <c:pt idx="2701">
                  <c:v>1080.8</c:v>
                </c:pt>
                <c:pt idx="2702">
                  <c:v>1081.2</c:v>
                </c:pt>
                <c:pt idx="2703">
                  <c:v>1081.5999999999999</c:v>
                </c:pt>
                <c:pt idx="2704">
                  <c:v>1082</c:v>
                </c:pt>
                <c:pt idx="2705">
                  <c:v>1082.4000000000001</c:v>
                </c:pt>
                <c:pt idx="2706">
                  <c:v>1082.8</c:v>
                </c:pt>
                <c:pt idx="2707">
                  <c:v>1083.2</c:v>
                </c:pt>
                <c:pt idx="2708">
                  <c:v>1083.5999999999999</c:v>
                </c:pt>
                <c:pt idx="2709">
                  <c:v>1084</c:v>
                </c:pt>
                <c:pt idx="2710">
                  <c:v>1084.4000000000001</c:v>
                </c:pt>
                <c:pt idx="2711">
                  <c:v>1084.8</c:v>
                </c:pt>
                <c:pt idx="2712">
                  <c:v>1085.2</c:v>
                </c:pt>
                <c:pt idx="2713">
                  <c:v>1085.5999999999999</c:v>
                </c:pt>
                <c:pt idx="2714">
                  <c:v>1086</c:v>
                </c:pt>
                <c:pt idx="2715">
                  <c:v>1086.4000000000001</c:v>
                </c:pt>
                <c:pt idx="2716">
                  <c:v>1086.8</c:v>
                </c:pt>
                <c:pt idx="2717">
                  <c:v>1087.2</c:v>
                </c:pt>
                <c:pt idx="2718">
                  <c:v>1087.5999999999999</c:v>
                </c:pt>
                <c:pt idx="2719">
                  <c:v>1088</c:v>
                </c:pt>
                <c:pt idx="2720">
                  <c:v>1088.4000000000001</c:v>
                </c:pt>
                <c:pt idx="2721">
                  <c:v>1088.8</c:v>
                </c:pt>
                <c:pt idx="2722">
                  <c:v>1089.2</c:v>
                </c:pt>
                <c:pt idx="2723">
                  <c:v>1089.5999999999999</c:v>
                </c:pt>
                <c:pt idx="2724">
                  <c:v>1090</c:v>
                </c:pt>
                <c:pt idx="2725">
                  <c:v>1090.4000000000001</c:v>
                </c:pt>
                <c:pt idx="2726">
                  <c:v>1090.8</c:v>
                </c:pt>
                <c:pt idx="2727">
                  <c:v>1091.2</c:v>
                </c:pt>
                <c:pt idx="2728">
                  <c:v>1091.5999999999999</c:v>
                </c:pt>
                <c:pt idx="2729">
                  <c:v>1092</c:v>
                </c:pt>
                <c:pt idx="2730">
                  <c:v>1092.4000000000001</c:v>
                </c:pt>
                <c:pt idx="2731">
                  <c:v>1092.8</c:v>
                </c:pt>
                <c:pt idx="2732">
                  <c:v>1093.2</c:v>
                </c:pt>
                <c:pt idx="2733">
                  <c:v>1093.5999999999999</c:v>
                </c:pt>
                <c:pt idx="2734">
                  <c:v>1094</c:v>
                </c:pt>
                <c:pt idx="2735">
                  <c:v>1094.4000000000001</c:v>
                </c:pt>
                <c:pt idx="2736">
                  <c:v>1094.8</c:v>
                </c:pt>
                <c:pt idx="2737">
                  <c:v>1095.2</c:v>
                </c:pt>
                <c:pt idx="2738">
                  <c:v>1095.5999999999999</c:v>
                </c:pt>
                <c:pt idx="2739">
                  <c:v>1096</c:v>
                </c:pt>
                <c:pt idx="2740">
                  <c:v>1096.4000000000001</c:v>
                </c:pt>
                <c:pt idx="2741">
                  <c:v>1096.8</c:v>
                </c:pt>
                <c:pt idx="2742">
                  <c:v>1097.2</c:v>
                </c:pt>
                <c:pt idx="2743">
                  <c:v>1097.5999999999999</c:v>
                </c:pt>
                <c:pt idx="2744">
                  <c:v>1098</c:v>
                </c:pt>
                <c:pt idx="2745">
                  <c:v>1098.4000000000001</c:v>
                </c:pt>
                <c:pt idx="2746">
                  <c:v>1098.8</c:v>
                </c:pt>
                <c:pt idx="2747">
                  <c:v>1099.2</c:v>
                </c:pt>
                <c:pt idx="2748">
                  <c:v>1099.5999999999999</c:v>
                </c:pt>
                <c:pt idx="2749">
                  <c:v>1100</c:v>
                </c:pt>
                <c:pt idx="2750">
                  <c:v>1100.4000000000001</c:v>
                </c:pt>
                <c:pt idx="2751">
                  <c:v>1100.8</c:v>
                </c:pt>
                <c:pt idx="2752">
                  <c:v>1101.2</c:v>
                </c:pt>
                <c:pt idx="2753">
                  <c:v>1101.5999999999999</c:v>
                </c:pt>
                <c:pt idx="2754">
                  <c:v>1102</c:v>
                </c:pt>
                <c:pt idx="2755">
                  <c:v>1102.4000000000001</c:v>
                </c:pt>
                <c:pt idx="2756">
                  <c:v>1102.8</c:v>
                </c:pt>
                <c:pt idx="2757">
                  <c:v>1103.2</c:v>
                </c:pt>
                <c:pt idx="2758">
                  <c:v>1103.5999999999999</c:v>
                </c:pt>
                <c:pt idx="2759">
                  <c:v>1104</c:v>
                </c:pt>
                <c:pt idx="2760">
                  <c:v>1104.4000000000001</c:v>
                </c:pt>
                <c:pt idx="2761">
                  <c:v>1104.8</c:v>
                </c:pt>
                <c:pt idx="2762">
                  <c:v>1105.2</c:v>
                </c:pt>
                <c:pt idx="2763">
                  <c:v>1105.5999999999999</c:v>
                </c:pt>
                <c:pt idx="2764">
                  <c:v>1106</c:v>
                </c:pt>
                <c:pt idx="2765">
                  <c:v>1106.4000000000001</c:v>
                </c:pt>
                <c:pt idx="2766">
                  <c:v>1106.8</c:v>
                </c:pt>
                <c:pt idx="2767">
                  <c:v>1107.2</c:v>
                </c:pt>
                <c:pt idx="2768">
                  <c:v>1107.5999999999999</c:v>
                </c:pt>
                <c:pt idx="2769">
                  <c:v>1108</c:v>
                </c:pt>
                <c:pt idx="2770">
                  <c:v>1108.4000000000001</c:v>
                </c:pt>
                <c:pt idx="2771">
                  <c:v>1108.8</c:v>
                </c:pt>
                <c:pt idx="2772">
                  <c:v>1109.2</c:v>
                </c:pt>
                <c:pt idx="2773">
                  <c:v>1109.5999999999999</c:v>
                </c:pt>
                <c:pt idx="2774">
                  <c:v>1110</c:v>
                </c:pt>
                <c:pt idx="2775">
                  <c:v>1110.4000000000001</c:v>
                </c:pt>
                <c:pt idx="2776">
                  <c:v>1110.8</c:v>
                </c:pt>
                <c:pt idx="2777">
                  <c:v>1111.2</c:v>
                </c:pt>
                <c:pt idx="2778">
                  <c:v>1111.5999999999999</c:v>
                </c:pt>
                <c:pt idx="2779">
                  <c:v>1112</c:v>
                </c:pt>
                <c:pt idx="2780">
                  <c:v>1112.4000000000001</c:v>
                </c:pt>
                <c:pt idx="2781">
                  <c:v>1112.8</c:v>
                </c:pt>
                <c:pt idx="2782">
                  <c:v>1113.2</c:v>
                </c:pt>
                <c:pt idx="2783">
                  <c:v>1113.5999999999999</c:v>
                </c:pt>
                <c:pt idx="2784">
                  <c:v>1114</c:v>
                </c:pt>
                <c:pt idx="2785">
                  <c:v>1114.4000000000001</c:v>
                </c:pt>
                <c:pt idx="2786">
                  <c:v>1114.8</c:v>
                </c:pt>
                <c:pt idx="2787">
                  <c:v>1115.2</c:v>
                </c:pt>
                <c:pt idx="2788">
                  <c:v>1115.5999999999999</c:v>
                </c:pt>
                <c:pt idx="2789">
                  <c:v>1116</c:v>
                </c:pt>
                <c:pt idx="2790">
                  <c:v>1116.4000000000001</c:v>
                </c:pt>
                <c:pt idx="2791">
                  <c:v>1116.8</c:v>
                </c:pt>
                <c:pt idx="2792">
                  <c:v>1117.2</c:v>
                </c:pt>
                <c:pt idx="2793">
                  <c:v>1117.5999999999999</c:v>
                </c:pt>
                <c:pt idx="2794">
                  <c:v>1118</c:v>
                </c:pt>
                <c:pt idx="2795">
                  <c:v>1118.4000000000001</c:v>
                </c:pt>
                <c:pt idx="2796">
                  <c:v>1118.8</c:v>
                </c:pt>
                <c:pt idx="2797">
                  <c:v>1119.2</c:v>
                </c:pt>
                <c:pt idx="2798">
                  <c:v>1119.5999999999999</c:v>
                </c:pt>
                <c:pt idx="2799">
                  <c:v>1120</c:v>
                </c:pt>
                <c:pt idx="2800">
                  <c:v>1120.4000000000001</c:v>
                </c:pt>
                <c:pt idx="2801">
                  <c:v>1120.8</c:v>
                </c:pt>
                <c:pt idx="2802">
                  <c:v>1121.2</c:v>
                </c:pt>
                <c:pt idx="2803">
                  <c:v>1121.5999999999999</c:v>
                </c:pt>
                <c:pt idx="2804">
                  <c:v>1122</c:v>
                </c:pt>
                <c:pt idx="2805">
                  <c:v>1122.4000000000001</c:v>
                </c:pt>
                <c:pt idx="2806">
                  <c:v>1122.8</c:v>
                </c:pt>
                <c:pt idx="2807">
                  <c:v>1123.2</c:v>
                </c:pt>
                <c:pt idx="2808">
                  <c:v>1123.5999999999999</c:v>
                </c:pt>
                <c:pt idx="2809">
                  <c:v>1124</c:v>
                </c:pt>
                <c:pt idx="2810">
                  <c:v>1124.4000000000001</c:v>
                </c:pt>
                <c:pt idx="2811">
                  <c:v>1124.8</c:v>
                </c:pt>
                <c:pt idx="2812">
                  <c:v>1125.2</c:v>
                </c:pt>
                <c:pt idx="2813">
                  <c:v>1125.5999999999999</c:v>
                </c:pt>
                <c:pt idx="2814">
                  <c:v>1126</c:v>
                </c:pt>
                <c:pt idx="2815">
                  <c:v>1126.4000000000001</c:v>
                </c:pt>
                <c:pt idx="2816">
                  <c:v>1126.8</c:v>
                </c:pt>
                <c:pt idx="2817">
                  <c:v>1127.2</c:v>
                </c:pt>
                <c:pt idx="2818">
                  <c:v>1127.5999999999999</c:v>
                </c:pt>
                <c:pt idx="2819">
                  <c:v>1128</c:v>
                </c:pt>
                <c:pt idx="2820">
                  <c:v>1128.4000000000001</c:v>
                </c:pt>
                <c:pt idx="2821">
                  <c:v>1128.8</c:v>
                </c:pt>
                <c:pt idx="2822">
                  <c:v>1129.2</c:v>
                </c:pt>
                <c:pt idx="2823">
                  <c:v>1129.5999999999999</c:v>
                </c:pt>
                <c:pt idx="2824">
                  <c:v>1130</c:v>
                </c:pt>
                <c:pt idx="2825">
                  <c:v>1130.4000000000001</c:v>
                </c:pt>
                <c:pt idx="2826">
                  <c:v>1130.8</c:v>
                </c:pt>
                <c:pt idx="2827">
                  <c:v>1131.2</c:v>
                </c:pt>
                <c:pt idx="2828">
                  <c:v>1131.5999999999999</c:v>
                </c:pt>
                <c:pt idx="2829">
                  <c:v>1132</c:v>
                </c:pt>
                <c:pt idx="2830">
                  <c:v>1132.4000000000001</c:v>
                </c:pt>
                <c:pt idx="2831">
                  <c:v>1132.8</c:v>
                </c:pt>
                <c:pt idx="2832">
                  <c:v>1133.2</c:v>
                </c:pt>
                <c:pt idx="2833">
                  <c:v>1133.5999999999999</c:v>
                </c:pt>
                <c:pt idx="2834">
                  <c:v>1134</c:v>
                </c:pt>
                <c:pt idx="2835">
                  <c:v>1134.4000000000001</c:v>
                </c:pt>
                <c:pt idx="2836">
                  <c:v>1134.8</c:v>
                </c:pt>
                <c:pt idx="2837">
                  <c:v>1135.2</c:v>
                </c:pt>
                <c:pt idx="2838">
                  <c:v>1135.5999999999999</c:v>
                </c:pt>
                <c:pt idx="2839">
                  <c:v>1136</c:v>
                </c:pt>
                <c:pt idx="2840">
                  <c:v>1136.4000000000001</c:v>
                </c:pt>
                <c:pt idx="2841">
                  <c:v>1136.8</c:v>
                </c:pt>
                <c:pt idx="2842">
                  <c:v>1137.2</c:v>
                </c:pt>
                <c:pt idx="2843">
                  <c:v>1137.5999999999999</c:v>
                </c:pt>
                <c:pt idx="2844">
                  <c:v>1138</c:v>
                </c:pt>
                <c:pt idx="2845">
                  <c:v>1138.4000000000001</c:v>
                </c:pt>
                <c:pt idx="2846">
                  <c:v>1138.8</c:v>
                </c:pt>
                <c:pt idx="2847">
                  <c:v>1139.2</c:v>
                </c:pt>
                <c:pt idx="2848">
                  <c:v>1139.5999999999999</c:v>
                </c:pt>
                <c:pt idx="2849">
                  <c:v>1140</c:v>
                </c:pt>
                <c:pt idx="2850">
                  <c:v>1140.4000000000001</c:v>
                </c:pt>
                <c:pt idx="2851">
                  <c:v>1140.8</c:v>
                </c:pt>
                <c:pt idx="2852">
                  <c:v>1141.2</c:v>
                </c:pt>
                <c:pt idx="2853">
                  <c:v>1141.5999999999999</c:v>
                </c:pt>
                <c:pt idx="2854">
                  <c:v>1142</c:v>
                </c:pt>
                <c:pt idx="2855">
                  <c:v>1142.4000000000001</c:v>
                </c:pt>
                <c:pt idx="2856">
                  <c:v>1142.8</c:v>
                </c:pt>
                <c:pt idx="2857">
                  <c:v>1143.2</c:v>
                </c:pt>
                <c:pt idx="2858">
                  <c:v>1143.5999999999999</c:v>
                </c:pt>
                <c:pt idx="2859">
                  <c:v>1144</c:v>
                </c:pt>
                <c:pt idx="2860">
                  <c:v>1144.4000000000001</c:v>
                </c:pt>
                <c:pt idx="2861">
                  <c:v>1144.8</c:v>
                </c:pt>
                <c:pt idx="2862">
                  <c:v>1145.2</c:v>
                </c:pt>
                <c:pt idx="2863">
                  <c:v>1145.5999999999999</c:v>
                </c:pt>
                <c:pt idx="2864">
                  <c:v>1146</c:v>
                </c:pt>
                <c:pt idx="2865">
                  <c:v>1146.4000000000001</c:v>
                </c:pt>
                <c:pt idx="2866">
                  <c:v>1146.8</c:v>
                </c:pt>
                <c:pt idx="2867">
                  <c:v>1147.2</c:v>
                </c:pt>
                <c:pt idx="2868">
                  <c:v>1147.5999999999999</c:v>
                </c:pt>
                <c:pt idx="2869">
                  <c:v>1148</c:v>
                </c:pt>
                <c:pt idx="2870">
                  <c:v>1148.4000000000001</c:v>
                </c:pt>
                <c:pt idx="2871">
                  <c:v>1148.8</c:v>
                </c:pt>
                <c:pt idx="2872">
                  <c:v>1149.2</c:v>
                </c:pt>
                <c:pt idx="2873">
                  <c:v>1149.5999999999999</c:v>
                </c:pt>
                <c:pt idx="2874">
                  <c:v>1150</c:v>
                </c:pt>
                <c:pt idx="2875">
                  <c:v>1150.4000000000001</c:v>
                </c:pt>
                <c:pt idx="2876">
                  <c:v>1150.8</c:v>
                </c:pt>
                <c:pt idx="2877">
                  <c:v>1151.2</c:v>
                </c:pt>
                <c:pt idx="2878">
                  <c:v>1151.5999999999999</c:v>
                </c:pt>
                <c:pt idx="2879">
                  <c:v>1152</c:v>
                </c:pt>
                <c:pt idx="2880">
                  <c:v>1152.4000000000001</c:v>
                </c:pt>
                <c:pt idx="2881">
                  <c:v>1152.8</c:v>
                </c:pt>
                <c:pt idx="2882">
                  <c:v>1153.2</c:v>
                </c:pt>
                <c:pt idx="2883">
                  <c:v>1153.5999999999999</c:v>
                </c:pt>
                <c:pt idx="2884">
                  <c:v>1154</c:v>
                </c:pt>
                <c:pt idx="2885">
                  <c:v>1154.4000000000001</c:v>
                </c:pt>
                <c:pt idx="2886">
                  <c:v>1154.8</c:v>
                </c:pt>
                <c:pt idx="2887">
                  <c:v>1155.2</c:v>
                </c:pt>
                <c:pt idx="2888">
                  <c:v>1155.5999999999999</c:v>
                </c:pt>
                <c:pt idx="2889">
                  <c:v>1156</c:v>
                </c:pt>
                <c:pt idx="2890">
                  <c:v>1156.4000000000001</c:v>
                </c:pt>
                <c:pt idx="2891">
                  <c:v>1156.8</c:v>
                </c:pt>
                <c:pt idx="2892">
                  <c:v>1157.2</c:v>
                </c:pt>
                <c:pt idx="2893">
                  <c:v>1157.5999999999999</c:v>
                </c:pt>
                <c:pt idx="2894">
                  <c:v>1158</c:v>
                </c:pt>
                <c:pt idx="2895">
                  <c:v>1158.4000000000001</c:v>
                </c:pt>
                <c:pt idx="2896">
                  <c:v>1158.8</c:v>
                </c:pt>
                <c:pt idx="2897">
                  <c:v>1159.2</c:v>
                </c:pt>
                <c:pt idx="2898">
                  <c:v>1159.5999999999999</c:v>
                </c:pt>
                <c:pt idx="2899">
                  <c:v>1160</c:v>
                </c:pt>
                <c:pt idx="2900">
                  <c:v>1160.4000000000001</c:v>
                </c:pt>
                <c:pt idx="2901">
                  <c:v>1160.8</c:v>
                </c:pt>
                <c:pt idx="2902">
                  <c:v>1161.2</c:v>
                </c:pt>
                <c:pt idx="2903">
                  <c:v>1161.5999999999999</c:v>
                </c:pt>
                <c:pt idx="2904">
                  <c:v>1162</c:v>
                </c:pt>
                <c:pt idx="2905">
                  <c:v>1162.4000000000001</c:v>
                </c:pt>
                <c:pt idx="2906">
                  <c:v>1162.8</c:v>
                </c:pt>
                <c:pt idx="2907">
                  <c:v>1163.2</c:v>
                </c:pt>
                <c:pt idx="2908">
                  <c:v>1163.5999999999999</c:v>
                </c:pt>
                <c:pt idx="2909">
                  <c:v>1164</c:v>
                </c:pt>
                <c:pt idx="2910">
                  <c:v>1164.4000000000001</c:v>
                </c:pt>
                <c:pt idx="2911">
                  <c:v>1164.8</c:v>
                </c:pt>
                <c:pt idx="2912">
                  <c:v>1165.2</c:v>
                </c:pt>
                <c:pt idx="2913">
                  <c:v>1165.5999999999999</c:v>
                </c:pt>
                <c:pt idx="2914">
                  <c:v>1166</c:v>
                </c:pt>
                <c:pt idx="2915">
                  <c:v>1166.4000000000001</c:v>
                </c:pt>
                <c:pt idx="2916">
                  <c:v>1166.8</c:v>
                </c:pt>
                <c:pt idx="2917">
                  <c:v>1167.2</c:v>
                </c:pt>
                <c:pt idx="2918">
                  <c:v>1167.5999999999999</c:v>
                </c:pt>
                <c:pt idx="2919">
                  <c:v>1168</c:v>
                </c:pt>
                <c:pt idx="2920">
                  <c:v>1168.4000000000001</c:v>
                </c:pt>
                <c:pt idx="2921">
                  <c:v>1168.8</c:v>
                </c:pt>
                <c:pt idx="2922">
                  <c:v>1169.2</c:v>
                </c:pt>
                <c:pt idx="2923">
                  <c:v>1169.5999999999999</c:v>
                </c:pt>
                <c:pt idx="2924">
                  <c:v>1170</c:v>
                </c:pt>
                <c:pt idx="2925">
                  <c:v>1170.4000000000001</c:v>
                </c:pt>
                <c:pt idx="2926">
                  <c:v>1170.8</c:v>
                </c:pt>
                <c:pt idx="2927">
                  <c:v>1171.2</c:v>
                </c:pt>
                <c:pt idx="2928">
                  <c:v>1171.5999999999999</c:v>
                </c:pt>
                <c:pt idx="2929">
                  <c:v>1172</c:v>
                </c:pt>
                <c:pt idx="2930">
                  <c:v>1172.4000000000001</c:v>
                </c:pt>
                <c:pt idx="2931">
                  <c:v>1172.8</c:v>
                </c:pt>
                <c:pt idx="2932">
                  <c:v>1173.2</c:v>
                </c:pt>
                <c:pt idx="2933">
                  <c:v>1173.5999999999999</c:v>
                </c:pt>
                <c:pt idx="2934">
                  <c:v>1174</c:v>
                </c:pt>
                <c:pt idx="2935">
                  <c:v>1174.4000000000001</c:v>
                </c:pt>
                <c:pt idx="2936">
                  <c:v>1174.8</c:v>
                </c:pt>
                <c:pt idx="2937">
                  <c:v>1175.2</c:v>
                </c:pt>
                <c:pt idx="2938">
                  <c:v>1175.5999999999999</c:v>
                </c:pt>
                <c:pt idx="2939">
                  <c:v>1176</c:v>
                </c:pt>
                <c:pt idx="2940">
                  <c:v>1176.4000000000001</c:v>
                </c:pt>
                <c:pt idx="2941">
                  <c:v>1176.8</c:v>
                </c:pt>
                <c:pt idx="2942">
                  <c:v>1177.2</c:v>
                </c:pt>
                <c:pt idx="2943">
                  <c:v>1177.5999999999999</c:v>
                </c:pt>
                <c:pt idx="2944">
                  <c:v>1178</c:v>
                </c:pt>
                <c:pt idx="2945">
                  <c:v>1178.4000000000001</c:v>
                </c:pt>
                <c:pt idx="2946">
                  <c:v>1178.8</c:v>
                </c:pt>
                <c:pt idx="2947">
                  <c:v>1179.2</c:v>
                </c:pt>
                <c:pt idx="2948">
                  <c:v>1179.5999999999999</c:v>
                </c:pt>
                <c:pt idx="2949">
                  <c:v>1180</c:v>
                </c:pt>
                <c:pt idx="2950">
                  <c:v>1180.4000000000001</c:v>
                </c:pt>
                <c:pt idx="2951">
                  <c:v>1180.8</c:v>
                </c:pt>
                <c:pt idx="2952">
                  <c:v>1181.2</c:v>
                </c:pt>
                <c:pt idx="2953">
                  <c:v>1181.5999999999999</c:v>
                </c:pt>
                <c:pt idx="2954">
                  <c:v>1182</c:v>
                </c:pt>
                <c:pt idx="2955">
                  <c:v>1182.4000000000001</c:v>
                </c:pt>
                <c:pt idx="2956">
                  <c:v>1182.8</c:v>
                </c:pt>
                <c:pt idx="2957">
                  <c:v>1183.2</c:v>
                </c:pt>
                <c:pt idx="2958">
                  <c:v>1183.5999999999999</c:v>
                </c:pt>
                <c:pt idx="2959">
                  <c:v>1184</c:v>
                </c:pt>
                <c:pt idx="2960">
                  <c:v>1184.4000000000001</c:v>
                </c:pt>
                <c:pt idx="2961">
                  <c:v>1184.8</c:v>
                </c:pt>
                <c:pt idx="2962">
                  <c:v>1185.2</c:v>
                </c:pt>
                <c:pt idx="2963">
                  <c:v>1185.5999999999999</c:v>
                </c:pt>
                <c:pt idx="2964">
                  <c:v>1186</c:v>
                </c:pt>
                <c:pt idx="2965">
                  <c:v>1186.4000000000001</c:v>
                </c:pt>
                <c:pt idx="2966">
                  <c:v>1186.8</c:v>
                </c:pt>
                <c:pt idx="2967">
                  <c:v>1187.2</c:v>
                </c:pt>
                <c:pt idx="2968">
                  <c:v>1187.5999999999999</c:v>
                </c:pt>
                <c:pt idx="2969">
                  <c:v>1188</c:v>
                </c:pt>
                <c:pt idx="2970">
                  <c:v>1188.4000000000001</c:v>
                </c:pt>
                <c:pt idx="2971">
                  <c:v>1188.8</c:v>
                </c:pt>
                <c:pt idx="2972">
                  <c:v>1189.2</c:v>
                </c:pt>
                <c:pt idx="2973">
                  <c:v>1189.5999999999999</c:v>
                </c:pt>
                <c:pt idx="2974">
                  <c:v>1190</c:v>
                </c:pt>
                <c:pt idx="2975">
                  <c:v>1190.4000000000001</c:v>
                </c:pt>
                <c:pt idx="2976">
                  <c:v>1190.8</c:v>
                </c:pt>
                <c:pt idx="2977">
                  <c:v>1191.2</c:v>
                </c:pt>
                <c:pt idx="2978">
                  <c:v>1191.5999999999999</c:v>
                </c:pt>
                <c:pt idx="2979">
                  <c:v>1192</c:v>
                </c:pt>
                <c:pt idx="2980">
                  <c:v>1192.4000000000001</c:v>
                </c:pt>
                <c:pt idx="2981">
                  <c:v>1192.8</c:v>
                </c:pt>
                <c:pt idx="2982">
                  <c:v>1193.2</c:v>
                </c:pt>
                <c:pt idx="2983">
                  <c:v>1193.5999999999999</c:v>
                </c:pt>
                <c:pt idx="2984">
                  <c:v>1194</c:v>
                </c:pt>
                <c:pt idx="2985">
                  <c:v>1194.4000000000001</c:v>
                </c:pt>
                <c:pt idx="2986">
                  <c:v>1194.8</c:v>
                </c:pt>
                <c:pt idx="2987">
                  <c:v>1195.2</c:v>
                </c:pt>
                <c:pt idx="2988">
                  <c:v>1195.5999999999999</c:v>
                </c:pt>
                <c:pt idx="2989">
                  <c:v>1196</c:v>
                </c:pt>
                <c:pt idx="2990">
                  <c:v>1196.4000000000001</c:v>
                </c:pt>
                <c:pt idx="2991">
                  <c:v>1196.8</c:v>
                </c:pt>
                <c:pt idx="2992">
                  <c:v>1197.2</c:v>
                </c:pt>
                <c:pt idx="2993">
                  <c:v>1197.5999999999999</c:v>
                </c:pt>
                <c:pt idx="2994">
                  <c:v>1198</c:v>
                </c:pt>
                <c:pt idx="2995">
                  <c:v>1198.4000000000001</c:v>
                </c:pt>
                <c:pt idx="2996">
                  <c:v>1198.8</c:v>
                </c:pt>
                <c:pt idx="2997">
                  <c:v>1199.2</c:v>
                </c:pt>
                <c:pt idx="2998">
                  <c:v>1199.5999999999999</c:v>
                </c:pt>
                <c:pt idx="2999">
                  <c:v>1200</c:v>
                </c:pt>
                <c:pt idx="3000">
                  <c:v>1200.4000000000001</c:v>
                </c:pt>
                <c:pt idx="3001">
                  <c:v>1200.8</c:v>
                </c:pt>
                <c:pt idx="3002">
                  <c:v>1201.2</c:v>
                </c:pt>
                <c:pt idx="3003">
                  <c:v>1201.5999999999999</c:v>
                </c:pt>
                <c:pt idx="3004">
                  <c:v>1202</c:v>
                </c:pt>
                <c:pt idx="3005">
                  <c:v>1202.4000000000001</c:v>
                </c:pt>
                <c:pt idx="3006">
                  <c:v>1202.8</c:v>
                </c:pt>
                <c:pt idx="3007">
                  <c:v>1203.2</c:v>
                </c:pt>
                <c:pt idx="3008">
                  <c:v>1203.5999999999999</c:v>
                </c:pt>
                <c:pt idx="3009">
                  <c:v>1204</c:v>
                </c:pt>
                <c:pt idx="3010">
                  <c:v>1204.4000000000001</c:v>
                </c:pt>
                <c:pt idx="3011">
                  <c:v>1204.8</c:v>
                </c:pt>
                <c:pt idx="3012">
                  <c:v>1205.2</c:v>
                </c:pt>
                <c:pt idx="3013">
                  <c:v>1205.5999999999999</c:v>
                </c:pt>
                <c:pt idx="3014">
                  <c:v>1206</c:v>
                </c:pt>
                <c:pt idx="3015">
                  <c:v>1206.4000000000001</c:v>
                </c:pt>
                <c:pt idx="3016">
                  <c:v>1206.8</c:v>
                </c:pt>
                <c:pt idx="3017">
                  <c:v>1207.2</c:v>
                </c:pt>
                <c:pt idx="3018">
                  <c:v>1207.5999999999999</c:v>
                </c:pt>
                <c:pt idx="3019">
                  <c:v>1208</c:v>
                </c:pt>
                <c:pt idx="3020">
                  <c:v>1208.4000000000001</c:v>
                </c:pt>
                <c:pt idx="3021">
                  <c:v>1208.8</c:v>
                </c:pt>
                <c:pt idx="3022">
                  <c:v>1209.2</c:v>
                </c:pt>
                <c:pt idx="3023">
                  <c:v>1209.5999999999999</c:v>
                </c:pt>
                <c:pt idx="3024">
                  <c:v>1210</c:v>
                </c:pt>
                <c:pt idx="3025">
                  <c:v>1210.4000000000001</c:v>
                </c:pt>
                <c:pt idx="3026">
                  <c:v>1210.8</c:v>
                </c:pt>
                <c:pt idx="3027">
                  <c:v>1211.2</c:v>
                </c:pt>
                <c:pt idx="3028">
                  <c:v>1211.5999999999999</c:v>
                </c:pt>
                <c:pt idx="3029">
                  <c:v>1212</c:v>
                </c:pt>
                <c:pt idx="3030">
                  <c:v>1212.4000000000001</c:v>
                </c:pt>
                <c:pt idx="3031">
                  <c:v>1212.8</c:v>
                </c:pt>
                <c:pt idx="3032">
                  <c:v>1213.2</c:v>
                </c:pt>
                <c:pt idx="3033">
                  <c:v>1213.5999999999999</c:v>
                </c:pt>
                <c:pt idx="3034">
                  <c:v>1214</c:v>
                </c:pt>
                <c:pt idx="3035">
                  <c:v>1214.4000000000001</c:v>
                </c:pt>
                <c:pt idx="3036">
                  <c:v>1214.8</c:v>
                </c:pt>
                <c:pt idx="3037">
                  <c:v>1215.2</c:v>
                </c:pt>
                <c:pt idx="3038">
                  <c:v>1215.5999999999999</c:v>
                </c:pt>
                <c:pt idx="3039">
                  <c:v>1216</c:v>
                </c:pt>
                <c:pt idx="3040">
                  <c:v>1216.4000000000001</c:v>
                </c:pt>
                <c:pt idx="3041">
                  <c:v>1216.8</c:v>
                </c:pt>
                <c:pt idx="3042">
                  <c:v>1217.2</c:v>
                </c:pt>
                <c:pt idx="3043">
                  <c:v>1217.5999999999999</c:v>
                </c:pt>
                <c:pt idx="3044">
                  <c:v>1218</c:v>
                </c:pt>
                <c:pt idx="3045">
                  <c:v>1218.4000000000001</c:v>
                </c:pt>
                <c:pt idx="3046">
                  <c:v>1218.8</c:v>
                </c:pt>
                <c:pt idx="3047">
                  <c:v>1219.2</c:v>
                </c:pt>
                <c:pt idx="3048">
                  <c:v>1219.5999999999999</c:v>
                </c:pt>
                <c:pt idx="3049">
                  <c:v>1220</c:v>
                </c:pt>
                <c:pt idx="3050">
                  <c:v>1220.4000000000001</c:v>
                </c:pt>
                <c:pt idx="3051">
                  <c:v>1220.8</c:v>
                </c:pt>
                <c:pt idx="3052">
                  <c:v>1221.2</c:v>
                </c:pt>
                <c:pt idx="3053">
                  <c:v>1221.5999999999999</c:v>
                </c:pt>
                <c:pt idx="3054">
                  <c:v>1222</c:v>
                </c:pt>
                <c:pt idx="3055">
                  <c:v>1222.4000000000001</c:v>
                </c:pt>
                <c:pt idx="3056">
                  <c:v>1222.8</c:v>
                </c:pt>
                <c:pt idx="3057">
                  <c:v>1223.2</c:v>
                </c:pt>
                <c:pt idx="3058">
                  <c:v>1223.5999999999999</c:v>
                </c:pt>
                <c:pt idx="3059">
                  <c:v>1224</c:v>
                </c:pt>
                <c:pt idx="3060">
                  <c:v>1224.4000000000001</c:v>
                </c:pt>
                <c:pt idx="3061">
                  <c:v>1224.8</c:v>
                </c:pt>
                <c:pt idx="3062">
                  <c:v>1225.2</c:v>
                </c:pt>
                <c:pt idx="3063">
                  <c:v>1225.5999999999999</c:v>
                </c:pt>
                <c:pt idx="3064">
                  <c:v>1226</c:v>
                </c:pt>
                <c:pt idx="3065">
                  <c:v>1226.4000000000001</c:v>
                </c:pt>
                <c:pt idx="3066">
                  <c:v>1226.8</c:v>
                </c:pt>
                <c:pt idx="3067">
                  <c:v>1227.2</c:v>
                </c:pt>
                <c:pt idx="3068">
                  <c:v>1227.5999999999999</c:v>
                </c:pt>
                <c:pt idx="3069">
                  <c:v>1228</c:v>
                </c:pt>
                <c:pt idx="3070">
                  <c:v>1228.4000000000001</c:v>
                </c:pt>
                <c:pt idx="3071">
                  <c:v>1228.8</c:v>
                </c:pt>
                <c:pt idx="3072">
                  <c:v>1229.2</c:v>
                </c:pt>
                <c:pt idx="3073">
                  <c:v>1229.5999999999999</c:v>
                </c:pt>
                <c:pt idx="3074">
                  <c:v>1230</c:v>
                </c:pt>
                <c:pt idx="3075">
                  <c:v>1230.4000000000001</c:v>
                </c:pt>
                <c:pt idx="3076">
                  <c:v>1230.8</c:v>
                </c:pt>
                <c:pt idx="3077">
                  <c:v>1231.2</c:v>
                </c:pt>
                <c:pt idx="3078">
                  <c:v>1231.5999999999999</c:v>
                </c:pt>
                <c:pt idx="3079">
                  <c:v>1232</c:v>
                </c:pt>
                <c:pt idx="3080">
                  <c:v>1232.4000000000001</c:v>
                </c:pt>
                <c:pt idx="3081">
                  <c:v>1232.8</c:v>
                </c:pt>
                <c:pt idx="3082">
                  <c:v>1233.2</c:v>
                </c:pt>
                <c:pt idx="3083">
                  <c:v>1233.5999999999999</c:v>
                </c:pt>
                <c:pt idx="3084">
                  <c:v>1234</c:v>
                </c:pt>
                <c:pt idx="3085">
                  <c:v>1234.4000000000001</c:v>
                </c:pt>
                <c:pt idx="3086">
                  <c:v>1234.8</c:v>
                </c:pt>
                <c:pt idx="3087">
                  <c:v>1235.2</c:v>
                </c:pt>
                <c:pt idx="3088">
                  <c:v>1235.5999999999999</c:v>
                </c:pt>
                <c:pt idx="3089">
                  <c:v>1236</c:v>
                </c:pt>
                <c:pt idx="3090">
                  <c:v>1236.4000000000001</c:v>
                </c:pt>
                <c:pt idx="3091">
                  <c:v>1236.8</c:v>
                </c:pt>
                <c:pt idx="3092">
                  <c:v>1237.2</c:v>
                </c:pt>
                <c:pt idx="3093">
                  <c:v>1237.5999999999999</c:v>
                </c:pt>
                <c:pt idx="3094">
                  <c:v>1238</c:v>
                </c:pt>
                <c:pt idx="3095">
                  <c:v>1238.4000000000001</c:v>
                </c:pt>
                <c:pt idx="3096">
                  <c:v>1238.8</c:v>
                </c:pt>
                <c:pt idx="3097">
                  <c:v>1239.2</c:v>
                </c:pt>
                <c:pt idx="3098">
                  <c:v>1239.5999999999999</c:v>
                </c:pt>
                <c:pt idx="3099">
                  <c:v>1240</c:v>
                </c:pt>
                <c:pt idx="3100">
                  <c:v>1240.4000000000001</c:v>
                </c:pt>
                <c:pt idx="3101">
                  <c:v>1240.8</c:v>
                </c:pt>
                <c:pt idx="3102">
                  <c:v>1241.2</c:v>
                </c:pt>
                <c:pt idx="3103">
                  <c:v>1241.5999999999999</c:v>
                </c:pt>
                <c:pt idx="3104">
                  <c:v>1242</c:v>
                </c:pt>
                <c:pt idx="3105">
                  <c:v>1242.4000000000001</c:v>
                </c:pt>
                <c:pt idx="3106">
                  <c:v>1242.8</c:v>
                </c:pt>
                <c:pt idx="3107">
                  <c:v>1243.2</c:v>
                </c:pt>
                <c:pt idx="3108">
                  <c:v>1243.5999999999999</c:v>
                </c:pt>
                <c:pt idx="3109">
                  <c:v>1244</c:v>
                </c:pt>
                <c:pt idx="3110">
                  <c:v>1244.4000000000001</c:v>
                </c:pt>
                <c:pt idx="3111">
                  <c:v>1244.8</c:v>
                </c:pt>
                <c:pt idx="3112">
                  <c:v>1245.2</c:v>
                </c:pt>
                <c:pt idx="3113">
                  <c:v>1245.5999999999999</c:v>
                </c:pt>
                <c:pt idx="3114">
                  <c:v>1246</c:v>
                </c:pt>
                <c:pt idx="3115">
                  <c:v>1246.4000000000001</c:v>
                </c:pt>
                <c:pt idx="3116">
                  <c:v>1246.8</c:v>
                </c:pt>
                <c:pt idx="3117">
                  <c:v>1247.2</c:v>
                </c:pt>
                <c:pt idx="3118">
                  <c:v>1247.5999999999999</c:v>
                </c:pt>
                <c:pt idx="3119">
                  <c:v>1248</c:v>
                </c:pt>
                <c:pt idx="3120">
                  <c:v>1248.4000000000001</c:v>
                </c:pt>
                <c:pt idx="3121">
                  <c:v>1248.8</c:v>
                </c:pt>
                <c:pt idx="3122">
                  <c:v>1249.2</c:v>
                </c:pt>
                <c:pt idx="3123">
                  <c:v>1249.5999999999999</c:v>
                </c:pt>
                <c:pt idx="3124">
                  <c:v>1250</c:v>
                </c:pt>
                <c:pt idx="3125">
                  <c:v>1250.4000000000001</c:v>
                </c:pt>
                <c:pt idx="3126">
                  <c:v>1250.8</c:v>
                </c:pt>
                <c:pt idx="3127">
                  <c:v>1251.2</c:v>
                </c:pt>
                <c:pt idx="3128">
                  <c:v>1251.5999999999999</c:v>
                </c:pt>
                <c:pt idx="3129">
                  <c:v>1252</c:v>
                </c:pt>
                <c:pt idx="3130">
                  <c:v>1252.4000000000001</c:v>
                </c:pt>
                <c:pt idx="3131">
                  <c:v>1252.8</c:v>
                </c:pt>
                <c:pt idx="3132">
                  <c:v>1253.2</c:v>
                </c:pt>
                <c:pt idx="3133">
                  <c:v>1253.5999999999999</c:v>
                </c:pt>
                <c:pt idx="3134">
                  <c:v>1254</c:v>
                </c:pt>
                <c:pt idx="3135">
                  <c:v>1254.4000000000001</c:v>
                </c:pt>
                <c:pt idx="3136">
                  <c:v>1254.8</c:v>
                </c:pt>
                <c:pt idx="3137">
                  <c:v>1255.2</c:v>
                </c:pt>
                <c:pt idx="3138">
                  <c:v>1255.5999999999999</c:v>
                </c:pt>
                <c:pt idx="3139">
                  <c:v>1256</c:v>
                </c:pt>
                <c:pt idx="3140">
                  <c:v>1256.4000000000001</c:v>
                </c:pt>
                <c:pt idx="3141">
                  <c:v>1256.8</c:v>
                </c:pt>
                <c:pt idx="3142">
                  <c:v>1257.2</c:v>
                </c:pt>
                <c:pt idx="3143">
                  <c:v>1257.5999999999999</c:v>
                </c:pt>
                <c:pt idx="3144">
                  <c:v>1258</c:v>
                </c:pt>
                <c:pt idx="3145">
                  <c:v>1258.4000000000001</c:v>
                </c:pt>
                <c:pt idx="3146">
                  <c:v>1258.8</c:v>
                </c:pt>
                <c:pt idx="3147">
                  <c:v>1259.2</c:v>
                </c:pt>
                <c:pt idx="3148">
                  <c:v>1259.5999999999999</c:v>
                </c:pt>
                <c:pt idx="3149">
                  <c:v>1260</c:v>
                </c:pt>
                <c:pt idx="3150">
                  <c:v>1260.4000000000001</c:v>
                </c:pt>
                <c:pt idx="3151">
                  <c:v>1260.8</c:v>
                </c:pt>
                <c:pt idx="3152">
                  <c:v>1261.2</c:v>
                </c:pt>
                <c:pt idx="3153">
                  <c:v>1261.5999999999999</c:v>
                </c:pt>
                <c:pt idx="3154">
                  <c:v>1262</c:v>
                </c:pt>
                <c:pt idx="3155">
                  <c:v>1262.4000000000001</c:v>
                </c:pt>
                <c:pt idx="3156">
                  <c:v>1262.8</c:v>
                </c:pt>
                <c:pt idx="3157">
                  <c:v>1263.2</c:v>
                </c:pt>
                <c:pt idx="3158">
                  <c:v>1263.5999999999999</c:v>
                </c:pt>
                <c:pt idx="3159">
                  <c:v>1264</c:v>
                </c:pt>
                <c:pt idx="3160">
                  <c:v>1264.4000000000001</c:v>
                </c:pt>
                <c:pt idx="3161">
                  <c:v>1264.8</c:v>
                </c:pt>
                <c:pt idx="3162">
                  <c:v>1265.2</c:v>
                </c:pt>
                <c:pt idx="3163">
                  <c:v>1265.5999999999999</c:v>
                </c:pt>
                <c:pt idx="3164">
                  <c:v>1266</c:v>
                </c:pt>
                <c:pt idx="3165">
                  <c:v>1266.4000000000001</c:v>
                </c:pt>
                <c:pt idx="3166">
                  <c:v>1266.8</c:v>
                </c:pt>
                <c:pt idx="3167">
                  <c:v>1267.2</c:v>
                </c:pt>
                <c:pt idx="3168">
                  <c:v>1267.5999999999999</c:v>
                </c:pt>
                <c:pt idx="3169">
                  <c:v>1268</c:v>
                </c:pt>
                <c:pt idx="3170">
                  <c:v>1268.4000000000001</c:v>
                </c:pt>
                <c:pt idx="3171">
                  <c:v>1268.8</c:v>
                </c:pt>
                <c:pt idx="3172">
                  <c:v>1269.2</c:v>
                </c:pt>
                <c:pt idx="3173">
                  <c:v>1269.5999999999999</c:v>
                </c:pt>
                <c:pt idx="3174">
                  <c:v>1270</c:v>
                </c:pt>
                <c:pt idx="3175">
                  <c:v>1270.4000000000001</c:v>
                </c:pt>
                <c:pt idx="3176">
                  <c:v>1270.8</c:v>
                </c:pt>
                <c:pt idx="3177">
                  <c:v>1271.2</c:v>
                </c:pt>
                <c:pt idx="3178">
                  <c:v>1271.5999999999999</c:v>
                </c:pt>
                <c:pt idx="3179">
                  <c:v>1272</c:v>
                </c:pt>
                <c:pt idx="3180">
                  <c:v>1272.4000000000001</c:v>
                </c:pt>
                <c:pt idx="3181">
                  <c:v>1272.8</c:v>
                </c:pt>
                <c:pt idx="3182">
                  <c:v>1273.2</c:v>
                </c:pt>
                <c:pt idx="3183">
                  <c:v>1273.5999999999999</c:v>
                </c:pt>
                <c:pt idx="3184">
                  <c:v>1274</c:v>
                </c:pt>
                <c:pt idx="3185">
                  <c:v>1274.4000000000001</c:v>
                </c:pt>
                <c:pt idx="3186">
                  <c:v>1274.8</c:v>
                </c:pt>
                <c:pt idx="3187">
                  <c:v>1275.2</c:v>
                </c:pt>
                <c:pt idx="3188">
                  <c:v>1275.5999999999999</c:v>
                </c:pt>
                <c:pt idx="3189">
                  <c:v>1276</c:v>
                </c:pt>
                <c:pt idx="3190">
                  <c:v>1276.4000000000001</c:v>
                </c:pt>
                <c:pt idx="3191">
                  <c:v>1276.8</c:v>
                </c:pt>
                <c:pt idx="3192">
                  <c:v>1277.2</c:v>
                </c:pt>
                <c:pt idx="3193">
                  <c:v>1277.5999999999999</c:v>
                </c:pt>
                <c:pt idx="3194">
                  <c:v>1278</c:v>
                </c:pt>
                <c:pt idx="3195">
                  <c:v>1278.4000000000001</c:v>
                </c:pt>
                <c:pt idx="3196">
                  <c:v>1278.8</c:v>
                </c:pt>
                <c:pt idx="3197">
                  <c:v>1279.2</c:v>
                </c:pt>
                <c:pt idx="3198">
                  <c:v>1279.5999999999999</c:v>
                </c:pt>
                <c:pt idx="3199">
                  <c:v>1280</c:v>
                </c:pt>
                <c:pt idx="3200">
                  <c:v>1280.4000000000001</c:v>
                </c:pt>
                <c:pt idx="3201">
                  <c:v>1280.8</c:v>
                </c:pt>
                <c:pt idx="3202">
                  <c:v>1281.2</c:v>
                </c:pt>
                <c:pt idx="3203">
                  <c:v>1281.5999999999999</c:v>
                </c:pt>
                <c:pt idx="3204">
                  <c:v>1282</c:v>
                </c:pt>
                <c:pt idx="3205">
                  <c:v>1282.4000000000001</c:v>
                </c:pt>
                <c:pt idx="3206">
                  <c:v>1282.8</c:v>
                </c:pt>
                <c:pt idx="3207">
                  <c:v>1283.2</c:v>
                </c:pt>
                <c:pt idx="3208">
                  <c:v>1283.5999999999999</c:v>
                </c:pt>
                <c:pt idx="3209">
                  <c:v>1284</c:v>
                </c:pt>
                <c:pt idx="3210">
                  <c:v>1284.4000000000001</c:v>
                </c:pt>
                <c:pt idx="3211">
                  <c:v>1284.8</c:v>
                </c:pt>
                <c:pt idx="3212">
                  <c:v>1285.2</c:v>
                </c:pt>
                <c:pt idx="3213">
                  <c:v>1285.5999999999999</c:v>
                </c:pt>
                <c:pt idx="3214">
                  <c:v>1286</c:v>
                </c:pt>
                <c:pt idx="3215">
                  <c:v>1286.4000000000001</c:v>
                </c:pt>
                <c:pt idx="3216">
                  <c:v>1286.8</c:v>
                </c:pt>
                <c:pt idx="3217">
                  <c:v>1287.2</c:v>
                </c:pt>
                <c:pt idx="3218">
                  <c:v>1287.5999999999999</c:v>
                </c:pt>
                <c:pt idx="3219">
                  <c:v>1288</c:v>
                </c:pt>
                <c:pt idx="3220">
                  <c:v>1288.4000000000001</c:v>
                </c:pt>
                <c:pt idx="3221">
                  <c:v>1288.8</c:v>
                </c:pt>
                <c:pt idx="3222">
                  <c:v>1289.2</c:v>
                </c:pt>
                <c:pt idx="3223">
                  <c:v>1289.5999999999999</c:v>
                </c:pt>
                <c:pt idx="3224">
                  <c:v>1290</c:v>
                </c:pt>
                <c:pt idx="3225">
                  <c:v>1290.4000000000001</c:v>
                </c:pt>
                <c:pt idx="3226">
                  <c:v>1290.8</c:v>
                </c:pt>
                <c:pt idx="3227">
                  <c:v>1291.2</c:v>
                </c:pt>
                <c:pt idx="3228">
                  <c:v>1291.5999999999999</c:v>
                </c:pt>
                <c:pt idx="3229">
                  <c:v>1292</c:v>
                </c:pt>
                <c:pt idx="3230">
                  <c:v>1292.4000000000001</c:v>
                </c:pt>
                <c:pt idx="3231">
                  <c:v>1292.8</c:v>
                </c:pt>
                <c:pt idx="3232">
                  <c:v>1293.2</c:v>
                </c:pt>
                <c:pt idx="3233">
                  <c:v>1293.5999999999999</c:v>
                </c:pt>
                <c:pt idx="3234">
                  <c:v>1294</c:v>
                </c:pt>
                <c:pt idx="3235">
                  <c:v>1294.4000000000001</c:v>
                </c:pt>
                <c:pt idx="3236">
                  <c:v>1294.8</c:v>
                </c:pt>
                <c:pt idx="3237">
                  <c:v>1295.2</c:v>
                </c:pt>
                <c:pt idx="3238">
                  <c:v>1295.5999999999999</c:v>
                </c:pt>
                <c:pt idx="3239">
                  <c:v>1296</c:v>
                </c:pt>
                <c:pt idx="3240">
                  <c:v>1296.4000000000001</c:v>
                </c:pt>
                <c:pt idx="3241">
                  <c:v>1296.8</c:v>
                </c:pt>
                <c:pt idx="3242">
                  <c:v>1297.2</c:v>
                </c:pt>
                <c:pt idx="3243">
                  <c:v>1297.5999999999999</c:v>
                </c:pt>
                <c:pt idx="3244">
                  <c:v>1298</c:v>
                </c:pt>
                <c:pt idx="3245">
                  <c:v>1298.4000000000001</c:v>
                </c:pt>
                <c:pt idx="3246">
                  <c:v>1298.8</c:v>
                </c:pt>
                <c:pt idx="3247">
                  <c:v>1299.2</c:v>
                </c:pt>
                <c:pt idx="3248">
                  <c:v>1299.5999999999999</c:v>
                </c:pt>
                <c:pt idx="3249">
                  <c:v>1300</c:v>
                </c:pt>
                <c:pt idx="3250">
                  <c:v>1300.4000000000001</c:v>
                </c:pt>
                <c:pt idx="3251">
                  <c:v>1300.8</c:v>
                </c:pt>
                <c:pt idx="3252">
                  <c:v>1301.2</c:v>
                </c:pt>
                <c:pt idx="3253">
                  <c:v>1301.5999999999999</c:v>
                </c:pt>
                <c:pt idx="3254">
                  <c:v>1302</c:v>
                </c:pt>
                <c:pt idx="3255">
                  <c:v>1302.4000000000001</c:v>
                </c:pt>
                <c:pt idx="3256">
                  <c:v>1302.8</c:v>
                </c:pt>
                <c:pt idx="3257">
                  <c:v>1303.2</c:v>
                </c:pt>
                <c:pt idx="3258">
                  <c:v>1303.5999999999999</c:v>
                </c:pt>
                <c:pt idx="3259">
                  <c:v>1304</c:v>
                </c:pt>
                <c:pt idx="3260">
                  <c:v>1304.4000000000001</c:v>
                </c:pt>
                <c:pt idx="3261">
                  <c:v>1304.8</c:v>
                </c:pt>
                <c:pt idx="3262">
                  <c:v>1305.2</c:v>
                </c:pt>
                <c:pt idx="3263">
                  <c:v>1305.5999999999999</c:v>
                </c:pt>
                <c:pt idx="3264">
                  <c:v>1306</c:v>
                </c:pt>
                <c:pt idx="3265">
                  <c:v>1306.4000000000001</c:v>
                </c:pt>
                <c:pt idx="3266">
                  <c:v>1306.8</c:v>
                </c:pt>
                <c:pt idx="3267">
                  <c:v>1307.2</c:v>
                </c:pt>
                <c:pt idx="3268">
                  <c:v>1307.5999999999999</c:v>
                </c:pt>
                <c:pt idx="3269">
                  <c:v>1308</c:v>
                </c:pt>
                <c:pt idx="3270">
                  <c:v>1308.4000000000001</c:v>
                </c:pt>
                <c:pt idx="3271">
                  <c:v>1308.8</c:v>
                </c:pt>
                <c:pt idx="3272">
                  <c:v>1309.2</c:v>
                </c:pt>
                <c:pt idx="3273">
                  <c:v>1309.5999999999999</c:v>
                </c:pt>
                <c:pt idx="3274">
                  <c:v>1310</c:v>
                </c:pt>
                <c:pt idx="3275">
                  <c:v>1310.4000000000001</c:v>
                </c:pt>
                <c:pt idx="3276">
                  <c:v>1310.8</c:v>
                </c:pt>
                <c:pt idx="3277">
                  <c:v>1311.2</c:v>
                </c:pt>
                <c:pt idx="3278">
                  <c:v>1311.6</c:v>
                </c:pt>
                <c:pt idx="3279">
                  <c:v>1312</c:v>
                </c:pt>
                <c:pt idx="3280">
                  <c:v>1312.4</c:v>
                </c:pt>
                <c:pt idx="3281">
                  <c:v>1312.8</c:v>
                </c:pt>
                <c:pt idx="3282">
                  <c:v>1313.2</c:v>
                </c:pt>
                <c:pt idx="3283">
                  <c:v>1313.6</c:v>
                </c:pt>
                <c:pt idx="3284">
                  <c:v>1314</c:v>
                </c:pt>
                <c:pt idx="3285">
                  <c:v>1314.4</c:v>
                </c:pt>
                <c:pt idx="3286">
                  <c:v>1314.8</c:v>
                </c:pt>
                <c:pt idx="3287">
                  <c:v>1315.2</c:v>
                </c:pt>
                <c:pt idx="3288">
                  <c:v>1315.6</c:v>
                </c:pt>
                <c:pt idx="3289">
                  <c:v>1316</c:v>
                </c:pt>
                <c:pt idx="3290">
                  <c:v>1316.4</c:v>
                </c:pt>
                <c:pt idx="3291">
                  <c:v>1316.8</c:v>
                </c:pt>
                <c:pt idx="3292">
                  <c:v>1317.2</c:v>
                </c:pt>
                <c:pt idx="3293">
                  <c:v>1317.6</c:v>
                </c:pt>
                <c:pt idx="3294">
                  <c:v>1318</c:v>
                </c:pt>
                <c:pt idx="3295">
                  <c:v>1318.4</c:v>
                </c:pt>
                <c:pt idx="3296">
                  <c:v>1318.8</c:v>
                </c:pt>
                <c:pt idx="3297">
                  <c:v>1319.2</c:v>
                </c:pt>
                <c:pt idx="3298">
                  <c:v>1319.6</c:v>
                </c:pt>
                <c:pt idx="3299">
                  <c:v>1320</c:v>
                </c:pt>
                <c:pt idx="3300">
                  <c:v>1320.4</c:v>
                </c:pt>
                <c:pt idx="3301">
                  <c:v>1320.8</c:v>
                </c:pt>
                <c:pt idx="3302">
                  <c:v>1321.2</c:v>
                </c:pt>
                <c:pt idx="3303">
                  <c:v>1321.6</c:v>
                </c:pt>
                <c:pt idx="3304">
                  <c:v>1322</c:v>
                </c:pt>
                <c:pt idx="3305">
                  <c:v>1322.4</c:v>
                </c:pt>
                <c:pt idx="3306">
                  <c:v>1322.8</c:v>
                </c:pt>
                <c:pt idx="3307">
                  <c:v>1323.2</c:v>
                </c:pt>
                <c:pt idx="3308">
                  <c:v>1323.6</c:v>
                </c:pt>
                <c:pt idx="3309">
                  <c:v>1324</c:v>
                </c:pt>
                <c:pt idx="3310">
                  <c:v>1324.4</c:v>
                </c:pt>
                <c:pt idx="3311">
                  <c:v>1324.8</c:v>
                </c:pt>
                <c:pt idx="3312">
                  <c:v>1325.2</c:v>
                </c:pt>
                <c:pt idx="3313">
                  <c:v>1325.6</c:v>
                </c:pt>
                <c:pt idx="3314">
                  <c:v>1326</c:v>
                </c:pt>
                <c:pt idx="3315">
                  <c:v>1326.4</c:v>
                </c:pt>
                <c:pt idx="3316">
                  <c:v>1326.8</c:v>
                </c:pt>
                <c:pt idx="3317">
                  <c:v>1327.2</c:v>
                </c:pt>
                <c:pt idx="3318">
                  <c:v>1327.6</c:v>
                </c:pt>
                <c:pt idx="3319">
                  <c:v>1328</c:v>
                </c:pt>
                <c:pt idx="3320">
                  <c:v>1328.4</c:v>
                </c:pt>
                <c:pt idx="3321">
                  <c:v>1328.8</c:v>
                </c:pt>
                <c:pt idx="3322">
                  <c:v>1329.2</c:v>
                </c:pt>
                <c:pt idx="3323">
                  <c:v>1329.6</c:v>
                </c:pt>
                <c:pt idx="3324">
                  <c:v>1330</c:v>
                </c:pt>
                <c:pt idx="3325">
                  <c:v>1330.4</c:v>
                </c:pt>
                <c:pt idx="3326">
                  <c:v>1330.8</c:v>
                </c:pt>
                <c:pt idx="3327">
                  <c:v>1331.2</c:v>
                </c:pt>
                <c:pt idx="3328">
                  <c:v>1331.6</c:v>
                </c:pt>
                <c:pt idx="3329">
                  <c:v>1332</c:v>
                </c:pt>
                <c:pt idx="3330">
                  <c:v>1332.4</c:v>
                </c:pt>
                <c:pt idx="3331">
                  <c:v>1332.8</c:v>
                </c:pt>
                <c:pt idx="3332">
                  <c:v>1333.2</c:v>
                </c:pt>
                <c:pt idx="3333">
                  <c:v>1333.6</c:v>
                </c:pt>
                <c:pt idx="3334">
                  <c:v>1334</c:v>
                </c:pt>
                <c:pt idx="3335">
                  <c:v>1334.4</c:v>
                </c:pt>
                <c:pt idx="3336">
                  <c:v>1334.8</c:v>
                </c:pt>
                <c:pt idx="3337">
                  <c:v>1335.2</c:v>
                </c:pt>
                <c:pt idx="3338">
                  <c:v>1335.6</c:v>
                </c:pt>
                <c:pt idx="3339">
                  <c:v>1336</c:v>
                </c:pt>
                <c:pt idx="3340">
                  <c:v>1336.4</c:v>
                </c:pt>
                <c:pt idx="3341">
                  <c:v>1336.8</c:v>
                </c:pt>
                <c:pt idx="3342">
                  <c:v>1337.2</c:v>
                </c:pt>
                <c:pt idx="3343">
                  <c:v>1337.6</c:v>
                </c:pt>
                <c:pt idx="3344">
                  <c:v>1338</c:v>
                </c:pt>
                <c:pt idx="3345">
                  <c:v>1338.4</c:v>
                </c:pt>
                <c:pt idx="3346">
                  <c:v>1338.8</c:v>
                </c:pt>
                <c:pt idx="3347">
                  <c:v>1339.2</c:v>
                </c:pt>
                <c:pt idx="3348">
                  <c:v>1339.6</c:v>
                </c:pt>
                <c:pt idx="3349">
                  <c:v>1340</c:v>
                </c:pt>
                <c:pt idx="3350">
                  <c:v>1340.4</c:v>
                </c:pt>
                <c:pt idx="3351">
                  <c:v>1340.8</c:v>
                </c:pt>
                <c:pt idx="3352">
                  <c:v>1341.2</c:v>
                </c:pt>
                <c:pt idx="3353">
                  <c:v>1341.6</c:v>
                </c:pt>
                <c:pt idx="3354">
                  <c:v>1342</c:v>
                </c:pt>
                <c:pt idx="3355">
                  <c:v>1342.4</c:v>
                </c:pt>
                <c:pt idx="3356">
                  <c:v>1342.8</c:v>
                </c:pt>
                <c:pt idx="3357">
                  <c:v>1343.2</c:v>
                </c:pt>
                <c:pt idx="3358">
                  <c:v>1343.6</c:v>
                </c:pt>
                <c:pt idx="3359">
                  <c:v>1344</c:v>
                </c:pt>
                <c:pt idx="3360">
                  <c:v>1344.4</c:v>
                </c:pt>
                <c:pt idx="3361">
                  <c:v>1344.8</c:v>
                </c:pt>
                <c:pt idx="3362">
                  <c:v>1345.2</c:v>
                </c:pt>
                <c:pt idx="3363">
                  <c:v>1345.6</c:v>
                </c:pt>
                <c:pt idx="3364">
                  <c:v>1346</c:v>
                </c:pt>
                <c:pt idx="3365">
                  <c:v>1346.4</c:v>
                </c:pt>
                <c:pt idx="3366">
                  <c:v>1346.8</c:v>
                </c:pt>
                <c:pt idx="3367">
                  <c:v>1347.2</c:v>
                </c:pt>
                <c:pt idx="3368">
                  <c:v>1347.6</c:v>
                </c:pt>
                <c:pt idx="3369">
                  <c:v>1348</c:v>
                </c:pt>
                <c:pt idx="3370">
                  <c:v>1348.4</c:v>
                </c:pt>
                <c:pt idx="3371">
                  <c:v>1348.8</c:v>
                </c:pt>
                <c:pt idx="3372">
                  <c:v>1349.2</c:v>
                </c:pt>
                <c:pt idx="3373">
                  <c:v>1349.6</c:v>
                </c:pt>
                <c:pt idx="3374">
                  <c:v>1350</c:v>
                </c:pt>
                <c:pt idx="3375">
                  <c:v>1350.4</c:v>
                </c:pt>
                <c:pt idx="3376">
                  <c:v>1350.8</c:v>
                </c:pt>
                <c:pt idx="3377">
                  <c:v>1351.2</c:v>
                </c:pt>
                <c:pt idx="3378">
                  <c:v>1351.6</c:v>
                </c:pt>
                <c:pt idx="3379">
                  <c:v>1352</c:v>
                </c:pt>
                <c:pt idx="3380">
                  <c:v>1352.4</c:v>
                </c:pt>
                <c:pt idx="3381">
                  <c:v>1352.8</c:v>
                </c:pt>
                <c:pt idx="3382">
                  <c:v>1353.2</c:v>
                </c:pt>
                <c:pt idx="3383">
                  <c:v>1353.6</c:v>
                </c:pt>
                <c:pt idx="3384">
                  <c:v>1354</c:v>
                </c:pt>
                <c:pt idx="3385">
                  <c:v>1354.4</c:v>
                </c:pt>
                <c:pt idx="3386">
                  <c:v>1354.8</c:v>
                </c:pt>
                <c:pt idx="3387">
                  <c:v>1355.2</c:v>
                </c:pt>
                <c:pt idx="3388">
                  <c:v>1355.6</c:v>
                </c:pt>
                <c:pt idx="3389">
                  <c:v>1356</c:v>
                </c:pt>
                <c:pt idx="3390">
                  <c:v>1356.4</c:v>
                </c:pt>
                <c:pt idx="3391">
                  <c:v>1356.8</c:v>
                </c:pt>
                <c:pt idx="3392">
                  <c:v>1357.2</c:v>
                </c:pt>
                <c:pt idx="3393">
                  <c:v>1357.6</c:v>
                </c:pt>
                <c:pt idx="3394">
                  <c:v>1358</c:v>
                </c:pt>
                <c:pt idx="3395">
                  <c:v>1358.4</c:v>
                </c:pt>
                <c:pt idx="3396">
                  <c:v>1358.8</c:v>
                </c:pt>
                <c:pt idx="3397">
                  <c:v>1359.2</c:v>
                </c:pt>
                <c:pt idx="3398">
                  <c:v>1359.6</c:v>
                </c:pt>
                <c:pt idx="3399">
                  <c:v>1360</c:v>
                </c:pt>
                <c:pt idx="3400">
                  <c:v>1360.4</c:v>
                </c:pt>
                <c:pt idx="3401">
                  <c:v>1360.8</c:v>
                </c:pt>
                <c:pt idx="3402">
                  <c:v>1361.2</c:v>
                </c:pt>
                <c:pt idx="3403">
                  <c:v>1361.6</c:v>
                </c:pt>
                <c:pt idx="3404">
                  <c:v>1362</c:v>
                </c:pt>
                <c:pt idx="3405">
                  <c:v>1362.4</c:v>
                </c:pt>
                <c:pt idx="3406">
                  <c:v>1362.8</c:v>
                </c:pt>
                <c:pt idx="3407">
                  <c:v>1363.2</c:v>
                </c:pt>
                <c:pt idx="3408">
                  <c:v>1363.6</c:v>
                </c:pt>
                <c:pt idx="3409">
                  <c:v>1364</c:v>
                </c:pt>
                <c:pt idx="3410">
                  <c:v>1364.4</c:v>
                </c:pt>
                <c:pt idx="3411">
                  <c:v>1364.8</c:v>
                </c:pt>
                <c:pt idx="3412">
                  <c:v>1365.2</c:v>
                </c:pt>
                <c:pt idx="3413">
                  <c:v>1365.6</c:v>
                </c:pt>
                <c:pt idx="3414">
                  <c:v>1366</c:v>
                </c:pt>
                <c:pt idx="3415">
                  <c:v>1366.4</c:v>
                </c:pt>
                <c:pt idx="3416">
                  <c:v>1366.8</c:v>
                </c:pt>
                <c:pt idx="3417">
                  <c:v>1367.2</c:v>
                </c:pt>
                <c:pt idx="3418">
                  <c:v>1367.6</c:v>
                </c:pt>
                <c:pt idx="3419">
                  <c:v>1368</c:v>
                </c:pt>
                <c:pt idx="3420">
                  <c:v>1368.4</c:v>
                </c:pt>
                <c:pt idx="3421">
                  <c:v>1368.8</c:v>
                </c:pt>
                <c:pt idx="3422">
                  <c:v>1369.2</c:v>
                </c:pt>
                <c:pt idx="3423">
                  <c:v>1369.6</c:v>
                </c:pt>
                <c:pt idx="3424">
                  <c:v>1370</c:v>
                </c:pt>
                <c:pt idx="3425">
                  <c:v>1370.4</c:v>
                </c:pt>
                <c:pt idx="3426">
                  <c:v>1370.8</c:v>
                </c:pt>
                <c:pt idx="3427">
                  <c:v>1371.2</c:v>
                </c:pt>
                <c:pt idx="3428">
                  <c:v>1371.6</c:v>
                </c:pt>
                <c:pt idx="3429">
                  <c:v>1372</c:v>
                </c:pt>
                <c:pt idx="3430">
                  <c:v>1372.4</c:v>
                </c:pt>
                <c:pt idx="3431">
                  <c:v>1372.8</c:v>
                </c:pt>
                <c:pt idx="3432">
                  <c:v>1373.2</c:v>
                </c:pt>
                <c:pt idx="3433">
                  <c:v>1373.6</c:v>
                </c:pt>
                <c:pt idx="3434">
                  <c:v>1374</c:v>
                </c:pt>
                <c:pt idx="3435">
                  <c:v>1374.4</c:v>
                </c:pt>
                <c:pt idx="3436">
                  <c:v>1374.8</c:v>
                </c:pt>
                <c:pt idx="3437">
                  <c:v>1375.2</c:v>
                </c:pt>
                <c:pt idx="3438">
                  <c:v>1375.6</c:v>
                </c:pt>
                <c:pt idx="3439">
                  <c:v>1376</c:v>
                </c:pt>
                <c:pt idx="3440">
                  <c:v>1376.4</c:v>
                </c:pt>
                <c:pt idx="3441">
                  <c:v>1376.8</c:v>
                </c:pt>
                <c:pt idx="3442">
                  <c:v>1377.2</c:v>
                </c:pt>
                <c:pt idx="3443">
                  <c:v>1377.6</c:v>
                </c:pt>
                <c:pt idx="3444">
                  <c:v>1378</c:v>
                </c:pt>
                <c:pt idx="3445">
                  <c:v>1378.4</c:v>
                </c:pt>
                <c:pt idx="3446">
                  <c:v>1378.8</c:v>
                </c:pt>
                <c:pt idx="3447">
                  <c:v>1379.2</c:v>
                </c:pt>
                <c:pt idx="3448">
                  <c:v>1379.6</c:v>
                </c:pt>
                <c:pt idx="3449">
                  <c:v>1380</c:v>
                </c:pt>
                <c:pt idx="3450">
                  <c:v>1380.4</c:v>
                </c:pt>
                <c:pt idx="3451">
                  <c:v>1380.8</c:v>
                </c:pt>
                <c:pt idx="3452">
                  <c:v>1381.2</c:v>
                </c:pt>
                <c:pt idx="3453">
                  <c:v>1381.6</c:v>
                </c:pt>
                <c:pt idx="3454">
                  <c:v>1382</c:v>
                </c:pt>
                <c:pt idx="3455">
                  <c:v>1382.4</c:v>
                </c:pt>
                <c:pt idx="3456">
                  <c:v>1382.8</c:v>
                </c:pt>
                <c:pt idx="3457">
                  <c:v>1383.2</c:v>
                </c:pt>
                <c:pt idx="3458">
                  <c:v>1383.6</c:v>
                </c:pt>
                <c:pt idx="3459">
                  <c:v>1384</c:v>
                </c:pt>
                <c:pt idx="3460">
                  <c:v>1384.4</c:v>
                </c:pt>
                <c:pt idx="3461">
                  <c:v>1384.8</c:v>
                </c:pt>
                <c:pt idx="3462">
                  <c:v>1385.2</c:v>
                </c:pt>
                <c:pt idx="3463">
                  <c:v>1385.6</c:v>
                </c:pt>
                <c:pt idx="3464">
                  <c:v>1386</c:v>
                </c:pt>
                <c:pt idx="3465">
                  <c:v>1386.4</c:v>
                </c:pt>
                <c:pt idx="3466">
                  <c:v>1386.8</c:v>
                </c:pt>
                <c:pt idx="3467">
                  <c:v>1387.2</c:v>
                </c:pt>
                <c:pt idx="3468">
                  <c:v>1387.6</c:v>
                </c:pt>
                <c:pt idx="3469">
                  <c:v>1388</c:v>
                </c:pt>
                <c:pt idx="3470">
                  <c:v>1388.4</c:v>
                </c:pt>
                <c:pt idx="3471">
                  <c:v>1388.8</c:v>
                </c:pt>
                <c:pt idx="3472">
                  <c:v>1389.2</c:v>
                </c:pt>
                <c:pt idx="3473">
                  <c:v>1389.6</c:v>
                </c:pt>
                <c:pt idx="3474">
                  <c:v>1390</c:v>
                </c:pt>
                <c:pt idx="3475">
                  <c:v>1390.4</c:v>
                </c:pt>
                <c:pt idx="3476">
                  <c:v>1390.8</c:v>
                </c:pt>
                <c:pt idx="3477">
                  <c:v>1391.2</c:v>
                </c:pt>
                <c:pt idx="3478">
                  <c:v>1391.6</c:v>
                </c:pt>
                <c:pt idx="3479">
                  <c:v>1392</c:v>
                </c:pt>
                <c:pt idx="3480">
                  <c:v>1392.4</c:v>
                </c:pt>
                <c:pt idx="3481">
                  <c:v>1392.8</c:v>
                </c:pt>
                <c:pt idx="3482">
                  <c:v>1393.2</c:v>
                </c:pt>
                <c:pt idx="3483">
                  <c:v>1393.6</c:v>
                </c:pt>
                <c:pt idx="3484">
                  <c:v>1394</c:v>
                </c:pt>
                <c:pt idx="3485">
                  <c:v>1394.4</c:v>
                </c:pt>
                <c:pt idx="3486">
                  <c:v>1394.8</c:v>
                </c:pt>
                <c:pt idx="3487">
                  <c:v>1395.2</c:v>
                </c:pt>
                <c:pt idx="3488">
                  <c:v>1395.6</c:v>
                </c:pt>
                <c:pt idx="3489">
                  <c:v>1396</c:v>
                </c:pt>
                <c:pt idx="3490">
                  <c:v>1396.4</c:v>
                </c:pt>
                <c:pt idx="3491">
                  <c:v>1396.8</c:v>
                </c:pt>
                <c:pt idx="3492">
                  <c:v>1397.2</c:v>
                </c:pt>
                <c:pt idx="3493">
                  <c:v>1397.6</c:v>
                </c:pt>
                <c:pt idx="3494">
                  <c:v>1398</c:v>
                </c:pt>
                <c:pt idx="3495">
                  <c:v>1398.4</c:v>
                </c:pt>
                <c:pt idx="3496">
                  <c:v>1398.8</c:v>
                </c:pt>
                <c:pt idx="3497">
                  <c:v>1399.2</c:v>
                </c:pt>
                <c:pt idx="3498">
                  <c:v>1399.6</c:v>
                </c:pt>
                <c:pt idx="3499">
                  <c:v>1400</c:v>
                </c:pt>
                <c:pt idx="3500">
                  <c:v>1400.4</c:v>
                </c:pt>
                <c:pt idx="3501">
                  <c:v>1400.8</c:v>
                </c:pt>
                <c:pt idx="3502">
                  <c:v>1401.2</c:v>
                </c:pt>
                <c:pt idx="3503">
                  <c:v>1401.6</c:v>
                </c:pt>
                <c:pt idx="3504">
                  <c:v>1402</c:v>
                </c:pt>
                <c:pt idx="3505">
                  <c:v>1402.4</c:v>
                </c:pt>
                <c:pt idx="3506">
                  <c:v>1402.8</c:v>
                </c:pt>
                <c:pt idx="3507">
                  <c:v>1403.2</c:v>
                </c:pt>
                <c:pt idx="3508">
                  <c:v>1403.6</c:v>
                </c:pt>
                <c:pt idx="3509">
                  <c:v>1404</c:v>
                </c:pt>
                <c:pt idx="3510">
                  <c:v>1404.4</c:v>
                </c:pt>
                <c:pt idx="3511">
                  <c:v>1404.8</c:v>
                </c:pt>
                <c:pt idx="3512">
                  <c:v>1405.2</c:v>
                </c:pt>
                <c:pt idx="3513">
                  <c:v>1405.6</c:v>
                </c:pt>
                <c:pt idx="3514">
                  <c:v>1406</c:v>
                </c:pt>
                <c:pt idx="3515">
                  <c:v>1406.4</c:v>
                </c:pt>
                <c:pt idx="3516">
                  <c:v>1406.8</c:v>
                </c:pt>
                <c:pt idx="3517">
                  <c:v>1407.2</c:v>
                </c:pt>
                <c:pt idx="3518">
                  <c:v>1407.6</c:v>
                </c:pt>
                <c:pt idx="3519">
                  <c:v>1408</c:v>
                </c:pt>
                <c:pt idx="3520">
                  <c:v>1408.4</c:v>
                </c:pt>
                <c:pt idx="3521">
                  <c:v>1408.8</c:v>
                </c:pt>
                <c:pt idx="3522">
                  <c:v>1409.2</c:v>
                </c:pt>
                <c:pt idx="3523">
                  <c:v>1409.6</c:v>
                </c:pt>
                <c:pt idx="3524">
                  <c:v>1410</c:v>
                </c:pt>
                <c:pt idx="3525">
                  <c:v>1410.4</c:v>
                </c:pt>
                <c:pt idx="3526">
                  <c:v>1410.8</c:v>
                </c:pt>
                <c:pt idx="3527">
                  <c:v>1411.2</c:v>
                </c:pt>
                <c:pt idx="3528">
                  <c:v>1411.6</c:v>
                </c:pt>
                <c:pt idx="3529">
                  <c:v>1412</c:v>
                </c:pt>
                <c:pt idx="3530">
                  <c:v>1412.4</c:v>
                </c:pt>
                <c:pt idx="3531">
                  <c:v>1412.8</c:v>
                </c:pt>
                <c:pt idx="3532">
                  <c:v>1413.2</c:v>
                </c:pt>
                <c:pt idx="3533">
                  <c:v>1413.6</c:v>
                </c:pt>
                <c:pt idx="3534">
                  <c:v>1414</c:v>
                </c:pt>
                <c:pt idx="3535">
                  <c:v>1414.4</c:v>
                </c:pt>
                <c:pt idx="3536">
                  <c:v>1414.8</c:v>
                </c:pt>
                <c:pt idx="3537">
                  <c:v>1415.2</c:v>
                </c:pt>
                <c:pt idx="3538">
                  <c:v>1415.6</c:v>
                </c:pt>
                <c:pt idx="3539">
                  <c:v>1416</c:v>
                </c:pt>
                <c:pt idx="3540">
                  <c:v>1416.4</c:v>
                </c:pt>
                <c:pt idx="3541">
                  <c:v>1416.8</c:v>
                </c:pt>
                <c:pt idx="3542">
                  <c:v>1417.2</c:v>
                </c:pt>
                <c:pt idx="3543">
                  <c:v>1417.6</c:v>
                </c:pt>
                <c:pt idx="3544">
                  <c:v>1418</c:v>
                </c:pt>
                <c:pt idx="3545">
                  <c:v>1418.4</c:v>
                </c:pt>
                <c:pt idx="3546">
                  <c:v>1418.8</c:v>
                </c:pt>
                <c:pt idx="3547">
                  <c:v>1419.2</c:v>
                </c:pt>
                <c:pt idx="3548">
                  <c:v>1419.6</c:v>
                </c:pt>
                <c:pt idx="3549">
                  <c:v>1420</c:v>
                </c:pt>
                <c:pt idx="3550">
                  <c:v>1420.4</c:v>
                </c:pt>
                <c:pt idx="3551">
                  <c:v>1420.8</c:v>
                </c:pt>
                <c:pt idx="3552">
                  <c:v>1421.2</c:v>
                </c:pt>
                <c:pt idx="3553">
                  <c:v>1421.6</c:v>
                </c:pt>
                <c:pt idx="3554">
                  <c:v>1422</c:v>
                </c:pt>
                <c:pt idx="3555">
                  <c:v>1422.4</c:v>
                </c:pt>
                <c:pt idx="3556">
                  <c:v>1422.8</c:v>
                </c:pt>
                <c:pt idx="3557">
                  <c:v>1423.2</c:v>
                </c:pt>
                <c:pt idx="3558">
                  <c:v>1423.6</c:v>
                </c:pt>
                <c:pt idx="3559">
                  <c:v>1424</c:v>
                </c:pt>
                <c:pt idx="3560">
                  <c:v>1424.4</c:v>
                </c:pt>
                <c:pt idx="3561">
                  <c:v>1424.8</c:v>
                </c:pt>
                <c:pt idx="3562">
                  <c:v>1425.2</c:v>
                </c:pt>
                <c:pt idx="3563">
                  <c:v>1425.6</c:v>
                </c:pt>
                <c:pt idx="3564">
                  <c:v>1426</c:v>
                </c:pt>
                <c:pt idx="3565">
                  <c:v>1426.4</c:v>
                </c:pt>
                <c:pt idx="3566">
                  <c:v>1426.8</c:v>
                </c:pt>
                <c:pt idx="3567">
                  <c:v>1427.2</c:v>
                </c:pt>
                <c:pt idx="3568">
                  <c:v>1427.6</c:v>
                </c:pt>
                <c:pt idx="3569">
                  <c:v>1428</c:v>
                </c:pt>
                <c:pt idx="3570">
                  <c:v>1428.4</c:v>
                </c:pt>
                <c:pt idx="3571">
                  <c:v>1428.8</c:v>
                </c:pt>
                <c:pt idx="3572">
                  <c:v>1429.2</c:v>
                </c:pt>
                <c:pt idx="3573">
                  <c:v>1429.6</c:v>
                </c:pt>
                <c:pt idx="3574">
                  <c:v>1430</c:v>
                </c:pt>
                <c:pt idx="3575">
                  <c:v>1430.4</c:v>
                </c:pt>
                <c:pt idx="3576">
                  <c:v>1430.8</c:v>
                </c:pt>
                <c:pt idx="3577">
                  <c:v>1431.2</c:v>
                </c:pt>
                <c:pt idx="3578">
                  <c:v>1431.6</c:v>
                </c:pt>
                <c:pt idx="3579">
                  <c:v>1432</c:v>
                </c:pt>
                <c:pt idx="3580">
                  <c:v>1432.4</c:v>
                </c:pt>
                <c:pt idx="3581">
                  <c:v>1432.8</c:v>
                </c:pt>
                <c:pt idx="3582">
                  <c:v>1433.2</c:v>
                </c:pt>
                <c:pt idx="3583">
                  <c:v>1433.6</c:v>
                </c:pt>
                <c:pt idx="3584">
                  <c:v>1434</c:v>
                </c:pt>
                <c:pt idx="3585">
                  <c:v>1434.4</c:v>
                </c:pt>
                <c:pt idx="3586">
                  <c:v>1434.8</c:v>
                </c:pt>
                <c:pt idx="3587">
                  <c:v>1435.2</c:v>
                </c:pt>
                <c:pt idx="3588">
                  <c:v>1435.6</c:v>
                </c:pt>
                <c:pt idx="3589">
                  <c:v>1436</c:v>
                </c:pt>
                <c:pt idx="3590">
                  <c:v>1436.4</c:v>
                </c:pt>
                <c:pt idx="3591">
                  <c:v>1436.8</c:v>
                </c:pt>
                <c:pt idx="3592">
                  <c:v>1437.2</c:v>
                </c:pt>
                <c:pt idx="3593">
                  <c:v>1437.6</c:v>
                </c:pt>
                <c:pt idx="3594">
                  <c:v>1438</c:v>
                </c:pt>
                <c:pt idx="3595">
                  <c:v>1438.4</c:v>
                </c:pt>
                <c:pt idx="3596">
                  <c:v>1438.8</c:v>
                </c:pt>
                <c:pt idx="3597">
                  <c:v>1439.2</c:v>
                </c:pt>
                <c:pt idx="3598">
                  <c:v>1439.6</c:v>
                </c:pt>
                <c:pt idx="3599">
                  <c:v>1440</c:v>
                </c:pt>
                <c:pt idx="3600">
                  <c:v>1440.4</c:v>
                </c:pt>
                <c:pt idx="3601">
                  <c:v>1440.8</c:v>
                </c:pt>
                <c:pt idx="3602">
                  <c:v>1441.2</c:v>
                </c:pt>
                <c:pt idx="3603">
                  <c:v>1441.6</c:v>
                </c:pt>
                <c:pt idx="3604">
                  <c:v>1442</c:v>
                </c:pt>
                <c:pt idx="3605">
                  <c:v>1442.4</c:v>
                </c:pt>
                <c:pt idx="3606">
                  <c:v>1442.8</c:v>
                </c:pt>
                <c:pt idx="3607">
                  <c:v>1443.2</c:v>
                </c:pt>
                <c:pt idx="3608">
                  <c:v>1443.6</c:v>
                </c:pt>
                <c:pt idx="3609">
                  <c:v>1444</c:v>
                </c:pt>
                <c:pt idx="3610">
                  <c:v>1444.4</c:v>
                </c:pt>
                <c:pt idx="3611">
                  <c:v>1444.8</c:v>
                </c:pt>
                <c:pt idx="3612">
                  <c:v>1445.2</c:v>
                </c:pt>
                <c:pt idx="3613">
                  <c:v>1445.6</c:v>
                </c:pt>
                <c:pt idx="3614">
                  <c:v>1446</c:v>
                </c:pt>
                <c:pt idx="3615">
                  <c:v>1446.4</c:v>
                </c:pt>
                <c:pt idx="3616">
                  <c:v>1446.8</c:v>
                </c:pt>
                <c:pt idx="3617">
                  <c:v>1447.2</c:v>
                </c:pt>
                <c:pt idx="3618">
                  <c:v>1447.6</c:v>
                </c:pt>
                <c:pt idx="3619">
                  <c:v>1448</c:v>
                </c:pt>
                <c:pt idx="3620">
                  <c:v>1448.4</c:v>
                </c:pt>
                <c:pt idx="3621">
                  <c:v>1448.8</c:v>
                </c:pt>
                <c:pt idx="3622">
                  <c:v>1449.2</c:v>
                </c:pt>
                <c:pt idx="3623">
                  <c:v>1449.6</c:v>
                </c:pt>
                <c:pt idx="3624">
                  <c:v>1450</c:v>
                </c:pt>
                <c:pt idx="3625">
                  <c:v>1450.4</c:v>
                </c:pt>
                <c:pt idx="3626">
                  <c:v>1450.8</c:v>
                </c:pt>
                <c:pt idx="3627">
                  <c:v>1451.2</c:v>
                </c:pt>
                <c:pt idx="3628">
                  <c:v>1451.6</c:v>
                </c:pt>
                <c:pt idx="3629">
                  <c:v>1452</c:v>
                </c:pt>
                <c:pt idx="3630">
                  <c:v>1452.4</c:v>
                </c:pt>
                <c:pt idx="3631">
                  <c:v>1452.8</c:v>
                </c:pt>
                <c:pt idx="3632">
                  <c:v>1453.2</c:v>
                </c:pt>
                <c:pt idx="3633">
                  <c:v>1453.6</c:v>
                </c:pt>
                <c:pt idx="3634">
                  <c:v>1454</c:v>
                </c:pt>
                <c:pt idx="3635">
                  <c:v>1454.4</c:v>
                </c:pt>
                <c:pt idx="3636">
                  <c:v>1454.8</c:v>
                </c:pt>
                <c:pt idx="3637">
                  <c:v>1455.2</c:v>
                </c:pt>
                <c:pt idx="3638">
                  <c:v>1455.6</c:v>
                </c:pt>
                <c:pt idx="3639">
                  <c:v>1456</c:v>
                </c:pt>
                <c:pt idx="3640">
                  <c:v>1456.4</c:v>
                </c:pt>
                <c:pt idx="3641">
                  <c:v>1456.8</c:v>
                </c:pt>
                <c:pt idx="3642">
                  <c:v>1457.2</c:v>
                </c:pt>
                <c:pt idx="3643">
                  <c:v>1457.6</c:v>
                </c:pt>
                <c:pt idx="3644">
                  <c:v>1458</c:v>
                </c:pt>
                <c:pt idx="3645">
                  <c:v>1458.4</c:v>
                </c:pt>
                <c:pt idx="3646">
                  <c:v>1458.8</c:v>
                </c:pt>
                <c:pt idx="3647">
                  <c:v>1459.2</c:v>
                </c:pt>
                <c:pt idx="3648">
                  <c:v>1459.6</c:v>
                </c:pt>
                <c:pt idx="3649">
                  <c:v>1460</c:v>
                </c:pt>
                <c:pt idx="3650">
                  <c:v>1460.4</c:v>
                </c:pt>
                <c:pt idx="3651">
                  <c:v>1460.8</c:v>
                </c:pt>
                <c:pt idx="3652">
                  <c:v>1461.2</c:v>
                </c:pt>
                <c:pt idx="3653">
                  <c:v>1461.6</c:v>
                </c:pt>
                <c:pt idx="3654">
                  <c:v>1462</c:v>
                </c:pt>
                <c:pt idx="3655">
                  <c:v>1462.4</c:v>
                </c:pt>
                <c:pt idx="3656">
                  <c:v>1462.8</c:v>
                </c:pt>
                <c:pt idx="3657">
                  <c:v>1463.2</c:v>
                </c:pt>
                <c:pt idx="3658">
                  <c:v>1463.6</c:v>
                </c:pt>
                <c:pt idx="3659">
                  <c:v>1464</c:v>
                </c:pt>
                <c:pt idx="3660">
                  <c:v>1464.4</c:v>
                </c:pt>
                <c:pt idx="3661">
                  <c:v>1464.8</c:v>
                </c:pt>
                <c:pt idx="3662">
                  <c:v>1465.2</c:v>
                </c:pt>
                <c:pt idx="3663">
                  <c:v>1465.6</c:v>
                </c:pt>
                <c:pt idx="3664">
                  <c:v>1466</c:v>
                </c:pt>
                <c:pt idx="3665">
                  <c:v>1466.4</c:v>
                </c:pt>
                <c:pt idx="3666">
                  <c:v>1466.8</c:v>
                </c:pt>
                <c:pt idx="3667">
                  <c:v>1467.2</c:v>
                </c:pt>
                <c:pt idx="3668">
                  <c:v>1467.6</c:v>
                </c:pt>
                <c:pt idx="3669">
                  <c:v>1468</c:v>
                </c:pt>
                <c:pt idx="3670">
                  <c:v>1468.4</c:v>
                </c:pt>
                <c:pt idx="3671">
                  <c:v>1468.8</c:v>
                </c:pt>
                <c:pt idx="3672">
                  <c:v>1469.2</c:v>
                </c:pt>
                <c:pt idx="3673">
                  <c:v>1469.6</c:v>
                </c:pt>
                <c:pt idx="3674">
                  <c:v>1470</c:v>
                </c:pt>
                <c:pt idx="3675">
                  <c:v>1470.4</c:v>
                </c:pt>
                <c:pt idx="3676">
                  <c:v>1470.8</c:v>
                </c:pt>
                <c:pt idx="3677">
                  <c:v>1471.2</c:v>
                </c:pt>
                <c:pt idx="3678">
                  <c:v>1471.6</c:v>
                </c:pt>
                <c:pt idx="3679">
                  <c:v>1472</c:v>
                </c:pt>
                <c:pt idx="3680">
                  <c:v>1472.4</c:v>
                </c:pt>
                <c:pt idx="3681">
                  <c:v>1472.8</c:v>
                </c:pt>
                <c:pt idx="3682">
                  <c:v>1473.2</c:v>
                </c:pt>
                <c:pt idx="3683">
                  <c:v>1473.6</c:v>
                </c:pt>
                <c:pt idx="3684">
                  <c:v>1474</c:v>
                </c:pt>
                <c:pt idx="3685">
                  <c:v>1474.4</c:v>
                </c:pt>
                <c:pt idx="3686">
                  <c:v>1474.8</c:v>
                </c:pt>
                <c:pt idx="3687">
                  <c:v>1475.2</c:v>
                </c:pt>
                <c:pt idx="3688">
                  <c:v>1475.6</c:v>
                </c:pt>
                <c:pt idx="3689">
                  <c:v>1476</c:v>
                </c:pt>
                <c:pt idx="3690">
                  <c:v>1476.4</c:v>
                </c:pt>
                <c:pt idx="3691">
                  <c:v>1476.8</c:v>
                </c:pt>
                <c:pt idx="3692">
                  <c:v>1477.2</c:v>
                </c:pt>
                <c:pt idx="3693">
                  <c:v>1477.6</c:v>
                </c:pt>
                <c:pt idx="3694">
                  <c:v>1478</c:v>
                </c:pt>
                <c:pt idx="3695">
                  <c:v>1478.4</c:v>
                </c:pt>
                <c:pt idx="3696">
                  <c:v>1478.8</c:v>
                </c:pt>
                <c:pt idx="3697">
                  <c:v>1479.2</c:v>
                </c:pt>
                <c:pt idx="3698">
                  <c:v>1479.6</c:v>
                </c:pt>
                <c:pt idx="3699">
                  <c:v>1480</c:v>
                </c:pt>
                <c:pt idx="3700">
                  <c:v>1480.4</c:v>
                </c:pt>
                <c:pt idx="3701">
                  <c:v>1480.8</c:v>
                </c:pt>
                <c:pt idx="3702">
                  <c:v>1481.2</c:v>
                </c:pt>
                <c:pt idx="3703">
                  <c:v>1481.6</c:v>
                </c:pt>
                <c:pt idx="3704">
                  <c:v>1482</c:v>
                </c:pt>
                <c:pt idx="3705">
                  <c:v>1482.4</c:v>
                </c:pt>
                <c:pt idx="3706">
                  <c:v>1482.8</c:v>
                </c:pt>
                <c:pt idx="3707">
                  <c:v>1483.2</c:v>
                </c:pt>
                <c:pt idx="3708">
                  <c:v>1483.6</c:v>
                </c:pt>
                <c:pt idx="3709">
                  <c:v>1484</c:v>
                </c:pt>
                <c:pt idx="3710">
                  <c:v>1484.4</c:v>
                </c:pt>
                <c:pt idx="3711">
                  <c:v>1484.8</c:v>
                </c:pt>
                <c:pt idx="3712">
                  <c:v>1485.2</c:v>
                </c:pt>
                <c:pt idx="3713">
                  <c:v>1485.6</c:v>
                </c:pt>
                <c:pt idx="3714">
                  <c:v>1486</c:v>
                </c:pt>
                <c:pt idx="3715">
                  <c:v>1486.4</c:v>
                </c:pt>
                <c:pt idx="3716">
                  <c:v>1486.8</c:v>
                </c:pt>
                <c:pt idx="3717">
                  <c:v>1487.2</c:v>
                </c:pt>
                <c:pt idx="3718">
                  <c:v>1487.6</c:v>
                </c:pt>
                <c:pt idx="3719">
                  <c:v>1488</c:v>
                </c:pt>
                <c:pt idx="3720">
                  <c:v>1488.4</c:v>
                </c:pt>
                <c:pt idx="3721">
                  <c:v>1488.8</c:v>
                </c:pt>
                <c:pt idx="3722">
                  <c:v>1489.2</c:v>
                </c:pt>
                <c:pt idx="3723">
                  <c:v>1489.6</c:v>
                </c:pt>
                <c:pt idx="3724">
                  <c:v>1490</c:v>
                </c:pt>
                <c:pt idx="3725">
                  <c:v>1490.4</c:v>
                </c:pt>
                <c:pt idx="3726">
                  <c:v>1490.8</c:v>
                </c:pt>
                <c:pt idx="3727">
                  <c:v>1491.2</c:v>
                </c:pt>
                <c:pt idx="3728">
                  <c:v>1491.6</c:v>
                </c:pt>
                <c:pt idx="3729">
                  <c:v>1492</c:v>
                </c:pt>
                <c:pt idx="3730">
                  <c:v>1492.4</c:v>
                </c:pt>
                <c:pt idx="3731">
                  <c:v>1492.8</c:v>
                </c:pt>
                <c:pt idx="3732">
                  <c:v>1493.2</c:v>
                </c:pt>
                <c:pt idx="3733">
                  <c:v>1493.6</c:v>
                </c:pt>
                <c:pt idx="3734">
                  <c:v>1494</c:v>
                </c:pt>
                <c:pt idx="3735">
                  <c:v>1494.4</c:v>
                </c:pt>
                <c:pt idx="3736">
                  <c:v>1494.8</c:v>
                </c:pt>
                <c:pt idx="3737">
                  <c:v>1495.2</c:v>
                </c:pt>
                <c:pt idx="3738">
                  <c:v>1495.6</c:v>
                </c:pt>
                <c:pt idx="3739">
                  <c:v>1496</c:v>
                </c:pt>
                <c:pt idx="3740">
                  <c:v>1496.4</c:v>
                </c:pt>
                <c:pt idx="3741">
                  <c:v>1496.8</c:v>
                </c:pt>
                <c:pt idx="3742">
                  <c:v>1497.2</c:v>
                </c:pt>
                <c:pt idx="3743">
                  <c:v>1497.6</c:v>
                </c:pt>
                <c:pt idx="3744">
                  <c:v>1498</c:v>
                </c:pt>
                <c:pt idx="3745">
                  <c:v>1498.4</c:v>
                </c:pt>
                <c:pt idx="3746">
                  <c:v>1498.8</c:v>
                </c:pt>
                <c:pt idx="3747">
                  <c:v>1499.2</c:v>
                </c:pt>
                <c:pt idx="3748">
                  <c:v>1499.6</c:v>
                </c:pt>
                <c:pt idx="3749">
                  <c:v>1500</c:v>
                </c:pt>
                <c:pt idx="3750">
                  <c:v>1500.4</c:v>
                </c:pt>
                <c:pt idx="3751">
                  <c:v>1500.8</c:v>
                </c:pt>
                <c:pt idx="3752">
                  <c:v>1501.2</c:v>
                </c:pt>
                <c:pt idx="3753">
                  <c:v>1501.6</c:v>
                </c:pt>
                <c:pt idx="3754">
                  <c:v>1502</c:v>
                </c:pt>
                <c:pt idx="3755">
                  <c:v>1502.4</c:v>
                </c:pt>
                <c:pt idx="3756">
                  <c:v>1502.8</c:v>
                </c:pt>
                <c:pt idx="3757">
                  <c:v>1503.2</c:v>
                </c:pt>
                <c:pt idx="3758">
                  <c:v>1503.6</c:v>
                </c:pt>
                <c:pt idx="3759">
                  <c:v>1504</c:v>
                </c:pt>
                <c:pt idx="3760">
                  <c:v>1504.4</c:v>
                </c:pt>
                <c:pt idx="3761">
                  <c:v>1504.8</c:v>
                </c:pt>
                <c:pt idx="3762">
                  <c:v>1505.2</c:v>
                </c:pt>
                <c:pt idx="3763">
                  <c:v>1505.6</c:v>
                </c:pt>
                <c:pt idx="3764">
                  <c:v>1506</c:v>
                </c:pt>
                <c:pt idx="3765">
                  <c:v>1506.4</c:v>
                </c:pt>
                <c:pt idx="3766">
                  <c:v>1506.8</c:v>
                </c:pt>
                <c:pt idx="3767">
                  <c:v>1507.2</c:v>
                </c:pt>
                <c:pt idx="3768">
                  <c:v>1507.6</c:v>
                </c:pt>
                <c:pt idx="3769">
                  <c:v>1508</c:v>
                </c:pt>
                <c:pt idx="3770">
                  <c:v>1508.4</c:v>
                </c:pt>
                <c:pt idx="3771">
                  <c:v>1508.8</c:v>
                </c:pt>
                <c:pt idx="3772">
                  <c:v>1509.2</c:v>
                </c:pt>
                <c:pt idx="3773">
                  <c:v>1509.6</c:v>
                </c:pt>
                <c:pt idx="3774">
                  <c:v>1510</c:v>
                </c:pt>
                <c:pt idx="3775">
                  <c:v>1510.4</c:v>
                </c:pt>
                <c:pt idx="3776">
                  <c:v>1510.8</c:v>
                </c:pt>
                <c:pt idx="3777">
                  <c:v>1511.2</c:v>
                </c:pt>
                <c:pt idx="3778">
                  <c:v>1511.6</c:v>
                </c:pt>
                <c:pt idx="3779">
                  <c:v>1512</c:v>
                </c:pt>
                <c:pt idx="3780">
                  <c:v>1512.4</c:v>
                </c:pt>
                <c:pt idx="3781">
                  <c:v>1512.8</c:v>
                </c:pt>
                <c:pt idx="3782">
                  <c:v>1513.2</c:v>
                </c:pt>
                <c:pt idx="3783">
                  <c:v>1513.6</c:v>
                </c:pt>
                <c:pt idx="3784">
                  <c:v>1514</c:v>
                </c:pt>
                <c:pt idx="3785">
                  <c:v>1514.4</c:v>
                </c:pt>
                <c:pt idx="3786">
                  <c:v>1514.8</c:v>
                </c:pt>
                <c:pt idx="3787">
                  <c:v>1515.2</c:v>
                </c:pt>
                <c:pt idx="3788">
                  <c:v>1515.6</c:v>
                </c:pt>
                <c:pt idx="3789">
                  <c:v>1516</c:v>
                </c:pt>
                <c:pt idx="3790">
                  <c:v>1516.4</c:v>
                </c:pt>
                <c:pt idx="3791">
                  <c:v>1516.8</c:v>
                </c:pt>
                <c:pt idx="3792">
                  <c:v>1517.2</c:v>
                </c:pt>
                <c:pt idx="3793">
                  <c:v>1517.6</c:v>
                </c:pt>
                <c:pt idx="3794">
                  <c:v>1518</c:v>
                </c:pt>
                <c:pt idx="3795">
                  <c:v>1518.4</c:v>
                </c:pt>
                <c:pt idx="3796">
                  <c:v>1518.8</c:v>
                </c:pt>
                <c:pt idx="3797">
                  <c:v>1519.2</c:v>
                </c:pt>
                <c:pt idx="3798">
                  <c:v>1519.6</c:v>
                </c:pt>
                <c:pt idx="3799">
                  <c:v>1520</c:v>
                </c:pt>
                <c:pt idx="3800">
                  <c:v>1520.4</c:v>
                </c:pt>
                <c:pt idx="3801">
                  <c:v>1520.8</c:v>
                </c:pt>
                <c:pt idx="3802">
                  <c:v>1521.2</c:v>
                </c:pt>
                <c:pt idx="3803">
                  <c:v>1521.6</c:v>
                </c:pt>
                <c:pt idx="3804">
                  <c:v>1522</c:v>
                </c:pt>
                <c:pt idx="3805">
                  <c:v>1522.4</c:v>
                </c:pt>
                <c:pt idx="3806">
                  <c:v>1522.8</c:v>
                </c:pt>
                <c:pt idx="3807">
                  <c:v>1523.2</c:v>
                </c:pt>
                <c:pt idx="3808">
                  <c:v>1523.6</c:v>
                </c:pt>
                <c:pt idx="3809">
                  <c:v>1524</c:v>
                </c:pt>
                <c:pt idx="3810">
                  <c:v>1524.4</c:v>
                </c:pt>
                <c:pt idx="3811">
                  <c:v>1524.8</c:v>
                </c:pt>
                <c:pt idx="3812">
                  <c:v>1525.2</c:v>
                </c:pt>
                <c:pt idx="3813">
                  <c:v>1525.6</c:v>
                </c:pt>
                <c:pt idx="3814">
                  <c:v>1526</c:v>
                </c:pt>
                <c:pt idx="3815">
                  <c:v>1526.4</c:v>
                </c:pt>
                <c:pt idx="3816">
                  <c:v>1526.8</c:v>
                </c:pt>
                <c:pt idx="3817">
                  <c:v>1527.2</c:v>
                </c:pt>
                <c:pt idx="3818">
                  <c:v>1527.6</c:v>
                </c:pt>
                <c:pt idx="3819">
                  <c:v>1528</c:v>
                </c:pt>
                <c:pt idx="3820">
                  <c:v>1528.4</c:v>
                </c:pt>
                <c:pt idx="3821">
                  <c:v>1528.8</c:v>
                </c:pt>
                <c:pt idx="3822">
                  <c:v>1529.2</c:v>
                </c:pt>
                <c:pt idx="3823">
                  <c:v>1529.6</c:v>
                </c:pt>
                <c:pt idx="3824">
                  <c:v>1530</c:v>
                </c:pt>
                <c:pt idx="3825">
                  <c:v>1530.4</c:v>
                </c:pt>
                <c:pt idx="3826">
                  <c:v>1530.8</c:v>
                </c:pt>
                <c:pt idx="3827">
                  <c:v>1531.2</c:v>
                </c:pt>
                <c:pt idx="3828">
                  <c:v>1531.6</c:v>
                </c:pt>
                <c:pt idx="3829">
                  <c:v>1532</c:v>
                </c:pt>
                <c:pt idx="3830">
                  <c:v>1532.4</c:v>
                </c:pt>
                <c:pt idx="3831">
                  <c:v>1532.8</c:v>
                </c:pt>
                <c:pt idx="3832">
                  <c:v>1533.2</c:v>
                </c:pt>
                <c:pt idx="3833">
                  <c:v>1533.6</c:v>
                </c:pt>
                <c:pt idx="3834">
                  <c:v>1534</c:v>
                </c:pt>
                <c:pt idx="3835">
                  <c:v>1534.4</c:v>
                </c:pt>
                <c:pt idx="3836">
                  <c:v>1534.8</c:v>
                </c:pt>
                <c:pt idx="3837">
                  <c:v>1535.2</c:v>
                </c:pt>
                <c:pt idx="3838">
                  <c:v>1535.6</c:v>
                </c:pt>
                <c:pt idx="3839">
                  <c:v>1536</c:v>
                </c:pt>
                <c:pt idx="3840">
                  <c:v>1536.4</c:v>
                </c:pt>
                <c:pt idx="3841">
                  <c:v>1536.8</c:v>
                </c:pt>
                <c:pt idx="3842">
                  <c:v>1537.2</c:v>
                </c:pt>
                <c:pt idx="3843">
                  <c:v>1537.6</c:v>
                </c:pt>
                <c:pt idx="3844">
                  <c:v>1538</c:v>
                </c:pt>
                <c:pt idx="3845">
                  <c:v>1538.4</c:v>
                </c:pt>
                <c:pt idx="3846">
                  <c:v>1538.8</c:v>
                </c:pt>
                <c:pt idx="3847">
                  <c:v>1539.2</c:v>
                </c:pt>
                <c:pt idx="3848">
                  <c:v>1539.6</c:v>
                </c:pt>
                <c:pt idx="3849">
                  <c:v>1540</c:v>
                </c:pt>
                <c:pt idx="3850">
                  <c:v>1540.4</c:v>
                </c:pt>
                <c:pt idx="3851">
                  <c:v>1540.8</c:v>
                </c:pt>
                <c:pt idx="3852">
                  <c:v>1541.2</c:v>
                </c:pt>
                <c:pt idx="3853">
                  <c:v>1541.6</c:v>
                </c:pt>
                <c:pt idx="3854">
                  <c:v>1542</c:v>
                </c:pt>
                <c:pt idx="3855">
                  <c:v>1542.4</c:v>
                </c:pt>
                <c:pt idx="3856">
                  <c:v>1542.8</c:v>
                </c:pt>
                <c:pt idx="3857">
                  <c:v>1543.2</c:v>
                </c:pt>
                <c:pt idx="3858">
                  <c:v>1543.6</c:v>
                </c:pt>
                <c:pt idx="3859">
                  <c:v>1544</c:v>
                </c:pt>
                <c:pt idx="3860">
                  <c:v>1544.4</c:v>
                </c:pt>
                <c:pt idx="3861">
                  <c:v>1544.8</c:v>
                </c:pt>
                <c:pt idx="3862">
                  <c:v>1545.2</c:v>
                </c:pt>
                <c:pt idx="3863">
                  <c:v>1545.6</c:v>
                </c:pt>
                <c:pt idx="3864">
                  <c:v>1546</c:v>
                </c:pt>
                <c:pt idx="3865">
                  <c:v>1546.4</c:v>
                </c:pt>
                <c:pt idx="3866">
                  <c:v>1546.8</c:v>
                </c:pt>
                <c:pt idx="3867">
                  <c:v>1547.2</c:v>
                </c:pt>
                <c:pt idx="3868">
                  <c:v>1547.6</c:v>
                </c:pt>
                <c:pt idx="3869">
                  <c:v>1548</c:v>
                </c:pt>
                <c:pt idx="3870">
                  <c:v>1548.4</c:v>
                </c:pt>
                <c:pt idx="3871">
                  <c:v>1548.8</c:v>
                </c:pt>
                <c:pt idx="3872">
                  <c:v>1549.2</c:v>
                </c:pt>
                <c:pt idx="3873">
                  <c:v>1549.6</c:v>
                </c:pt>
                <c:pt idx="3874">
                  <c:v>1550</c:v>
                </c:pt>
                <c:pt idx="3875">
                  <c:v>1550.4</c:v>
                </c:pt>
                <c:pt idx="3876">
                  <c:v>1550.8</c:v>
                </c:pt>
                <c:pt idx="3877">
                  <c:v>1551.2</c:v>
                </c:pt>
                <c:pt idx="3878">
                  <c:v>1551.6</c:v>
                </c:pt>
                <c:pt idx="3879">
                  <c:v>1552</c:v>
                </c:pt>
                <c:pt idx="3880">
                  <c:v>1552.4</c:v>
                </c:pt>
                <c:pt idx="3881">
                  <c:v>1552.8</c:v>
                </c:pt>
                <c:pt idx="3882">
                  <c:v>1553.2</c:v>
                </c:pt>
                <c:pt idx="3883">
                  <c:v>1553.6</c:v>
                </c:pt>
                <c:pt idx="3884">
                  <c:v>1554</c:v>
                </c:pt>
                <c:pt idx="3885">
                  <c:v>1554.4</c:v>
                </c:pt>
                <c:pt idx="3886">
                  <c:v>1554.8</c:v>
                </c:pt>
                <c:pt idx="3887">
                  <c:v>1555.2</c:v>
                </c:pt>
                <c:pt idx="3888">
                  <c:v>1555.6</c:v>
                </c:pt>
                <c:pt idx="3889">
                  <c:v>1556</c:v>
                </c:pt>
                <c:pt idx="3890">
                  <c:v>1556.4</c:v>
                </c:pt>
                <c:pt idx="3891">
                  <c:v>1556.8</c:v>
                </c:pt>
                <c:pt idx="3892">
                  <c:v>1557.2</c:v>
                </c:pt>
                <c:pt idx="3893">
                  <c:v>1557.6</c:v>
                </c:pt>
                <c:pt idx="3894">
                  <c:v>1558</c:v>
                </c:pt>
                <c:pt idx="3895">
                  <c:v>1558.4</c:v>
                </c:pt>
                <c:pt idx="3896">
                  <c:v>1558.8</c:v>
                </c:pt>
                <c:pt idx="3897">
                  <c:v>1559.2</c:v>
                </c:pt>
                <c:pt idx="3898">
                  <c:v>1559.6</c:v>
                </c:pt>
                <c:pt idx="3899">
                  <c:v>1560</c:v>
                </c:pt>
                <c:pt idx="3900">
                  <c:v>1560.4</c:v>
                </c:pt>
                <c:pt idx="3901">
                  <c:v>1560.8</c:v>
                </c:pt>
                <c:pt idx="3902">
                  <c:v>1561.2</c:v>
                </c:pt>
                <c:pt idx="3903">
                  <c:v>1561.6</c:v>
                </c:pt>
                <c:pt idx="3904">
                  <c:v>1562</c:v>
                </c:pt>
                <c:pt idx="3905">
                  <c:v>1562.4</c:v>
                </c:pt>
                <c:pt idx="3906">
                  <c:v>1562.8</c:v>
                </c:pt>
                <c:pt idx="3907">
                  <c:v>1563.2</c:v>
                </c:pt>
                <c:pt idx="3908">
                  <c:v>1563.6</c:v>
                </c:pt>
                <c:pt idx="3909">
                  <c:v>1564</c:v>
                </c:pt>
                <c:pt idx="3910">
                  <c:v>1564.4</c:v>
                </c:pt>
                <c:pt idx="3911">
                  <c:v>1564.8</c:v>
                </c:pt>
                <c:pt idx="3912">
                  <c:v>1565.2</c:v>
                </c:pt>
                <c:pt idx="3913">
                  <c:v>1565.6</c:v>
                </c:pt>
                <c:pt idx="3914">
                  <c:v>1566</c:v>
                </c:pt>
                <c:pt idx="3915">
                  <c:v>1566.4</c:v>
                </c:pt>
                <c:pt idx="3916">
                  <c:v>1566.8</c:v>
                </c:pt>
                <c:pt idx="3917">
                  <c:v>1567.2</c:v>
                </c:pt>
                <c:pt idx="3918">
                  <c:v>1567.6</c:v>
                </c:pt>
                <c:pt idx="3919">
                  <c:v>1568</c:v>
                </c:pt>
                <c:pt idx="3920">
                  <c:v>1568.4</c:v>
                </c:pt>
                <c:pt idx="3921">
                  <c:v>1568.8</c:v>
                </c:pt>
                <c:pt idx="3922">
                  <c:v>1569.2</c:v>
                </c:pt>
                <c:pt idx="3923">
                  <c:v>1569.6</c:v>
                </c:pt>
                <c:pt idx="3924">
                  <c:v>1570</c:v>
                </c:pt>
                <c:pt idx="3925">
                  <c:v>1570.4</c:v>
                </c:pt>
                <c:pt idx="3926">
                  <c:v>1570.8</c:v>
                </c:pt>
                <c:pt idx="3927">
                  <c:v>1571.2</c:v>
                </c:pt>
                <c:pt idx="3928">
                  <c:v>1571.6</c:v>
                </c:pt>
                <c:pt idx="3929">
                  <c:v>1572</c:v>
                </c:pt>
                <c:pt idx="3930">
                  <c:v>1572.4</c:v>
                </c:pt>
                <c:pt idx="3931">
                  <c:v>1572.8</c:v>
                </c:pt>
                <c:pt idx="3932">
                  <c:v>1573.2</c:v>
                </c:pt>
                <c:pt idx="3933">
                  <c:v>1573.6</c:v>
                </c:pt>
                <c:pt idx="3934">
                  <c:v>1574</c:v>
                </c:pt>
                <c:pt idx="3935">
                  <c:v>1574.4</c:v>
                </c:pt>
                <c:pt idx="3936">
                  <c:v>1574.8</c:v>
                </c:pt>
                <c:pt idx="3937">
                  <c:v>1575.2</c:v>
                </c:pt>
                <c:pt idx="3938">
                  <c:v>1575.6</c:v>
                </c:pt>
                <c:pt idx="3939">
                  <c:v>1576</c:v>
                </c:pt>
                <c:pt idx="3940">
                  <c:v>1576.4</c:v>
                </c:pt>
                <c:pt idx="3941">
                  <c:v>1576.8</c:v>
                </c:pt>
                <c:pt idx="3942">
                  <c:v>1577.2</c:v>
                </c:pt>
                <c:pt idx="3943">
                  <c:v>1577.6</c:v>
                </c:pt>
                <c:pt idx="3944">
                  <c:v>1578</c:v>
                </c:pt>
                <c:pt idx="3945">
                  <c:v>1578.4</c:v>
                </c:pt>
                <c:pt idx="3946">
                  <c:v>1578.8</c:v>
                </c:pt>
                <c:pt idx="3947">
                  <c:v>1579.2</c:v>
                </c:pt>
                <c:pt idx="3948">
                  <c:v>1579.6</c:v>
                </c:pt>
                <c:pt idx="3949">
                  <c:v>1580</c:v>
                </c:pt>
                <c:pt idx="3950">
                  <c:v>1580.4</c:v>
                </c:pt>
                <c:pt idx="3951">
                  <c:v>1580.8</c:v>
                </c:pt>
                <c:pt idx="3952">
                  <c:v>1581.2</c:v>
                </c:pt>
                <c:pt idx="3953">
                  <c:v>1581.6</c:v>
                </c:pt>
                <c:pt idx="3954">
                  <c:v>1582</c:v>
                </c:pt>
                <c:pt idx="3955">
                  <c:v>1582.4</c:v>
                </c:pt>
                <c:pt idx="3956">
                  <c:v>1582.8</c:v>
                </c:pt>
                <c:pt idx="3957">
                  <c:v>1583.2</c:v>
                </c:pt>
                <c:pt idx="3958">
                  <c:v>1583.6</c:v>
                </c:pt>
                <c:pt idx="3959">
                  <c:v>1584</c:v>
                </c:pt>
                <c:pt idx="3960">
                  <c:v>1584.4</c:v>
                </c:pt>
                <c:pt idx="3961">
                  <c:v>1584.8</c:v>
                </c:pt>
                <c:pt idx="3962">
                  <c:v>1585.2</c:v>
                </c:pt>
                <c:pt idx="3963">
                  <c:v>1585.6</c:v>
                </c:pt>
                <c:pt idx="3964">
                  <c:v>1586</c:v>
                </c:pt>
                <c:pt idx="3965">
                  <c:v>1586.4</c:v>
                </c:pt>
                <c:pt idx="3966">
                  <c:v>1586.8</c:v>
                </c:pt>
                <c:pt idx="3967">
                  <c:v>1587.2</c:v>
                </c:pt>
                <c:pt idx="3968">
                  <c:v>1587.6</c:v>
                </c:pt>
                <c:pt idx="3969">
                  <c:v>1588</c:v>
                </c:pt>
                <c:pt idx="3970">
                  <c:v>1588.4</c:v>
                </c:pt>
                <c:pt idx="3971">
                  <c:v>1588.8</c:v>
                </c:pt>
                <c:pt idx="3972">
                  <c:v>1589.2</c:v>
                </c:pt>
                <c:pt idx="3973">
                  <c:v>1589.6</c:v>
                </c:pt>
                <c:pt idx="3974">
                  <c:v>1590</c:v>
                </c:pt>
                <c:pt idx="3975">
                  <c:v>1590.4</c:v>
                </c:pt>
                <c:pt idx="3976">
                  <c:v>1590.8</c:v>
                </c:pt>
                <c:pt idx="3977">
                  <c:v>1591.2</c:v>
                </c:pt>
                <c:pt idx="3978">
                  <c:v>1591.6</c:v>
                </c:pt>
                <c:pt idx="3979">
                  <c:v>1592</c:v>
                </c:pt>
                <c:pt idx="3980">
                  <c:v>1592.4</c:v>
                </c:pt>
                <c:pt idx="3981">
                  <c:v>1592.8</c:v>
                </c:pt>
                <c:pt idx="3982">
                  <c:v>1593.2</c:v>
                </c:pt>
                <c:pt idx="3983">
                  <c:v>1593.6</c:v>
                </c:pt>
                <c:pt idx="3984">
                  <c:v>1594</c:v>
                </c:pt>
                <c:pt idx="3985">
                  <c:v>1594.4</c:v>
                </c:pt>
                <c:pt idx="3986">
                  <c:v>1594.8</c:v>
                </c:pt>
                <c:pt idx="3987">
                  <c:v>1595.2</c:v>
                </c:pt>
                <c:pt idx="3988">
                  <c:v>1595.6</c:v>
                </c:pt>
                <c:pt idx="3989">
                  <c:v>1596</c:v>
                </c:pt>
                <c:pt idx="3990">
                  <c:v>1596.4</c:v>
                </c:pt>
                <c:pt idx="3991">
                  <c:v>1596.8</c:v>
                </c:pt>
                <c:pt idx="3992">
                  <c:v>1597.2</c:v>
                </c:pt>
                <c:pt idx="3993">
                  <c:v>1597.6</c:v>
                </c:pt>
                <c:pt idx="3994">
                  <c:v>1598</c:v>
                </c:pt>
                <c:pt idx="3995">
                  <c:v>1598.4</c:v>
                </c:pt>
                <c:pt idx="3996">
                  <c:v>1598.8</c:v>
                </c:pt>
                <c:pt idx="3997">
                  <c:v>1599.2</c:v>
                </c:pt>
                <c:pt idx="3998">
                  <c:v>1599.6</c:v>
                </c:pt>
                <c:pt idx="3999">
                  <c:v>1600</c:v>
                </c:pt>
                <c:pt idx="4000">
                  <c:v>1600.4</c:v>
                </c:pt>
                <c:pt idx="4001">
                  <c:v>1600.8</c:v>
                </c:pt>
                <c:pt idx="4002">
                  <c:v>1601.2</c:v>
                </c:pt>
                <c:pt idx="4003">
                  <c:v>1601.6</c:v>
                </c:pt>
                <c:pt idx="4004">
                  <c:v>1602</c:v>
                </c:pt>
                <c:pt idx="4005">
                  <c:v>1602.4</c:v>
                </c:pt>
                <c:pt idx="4006">
                  <c:v>1602.8</c:v>
                </c:pt>
                <c:pt idx="4007">
                  <c:v>1603.2</c:v>
                </c:pt>
                <c:pt idx="4008">
                  <c:v>1603.6</c:v>
                </c:pt>
                <c:pt idx="4009">
                  <c:v>1604</c:v>
                </c:pt>
                <c:pt idx="4010">
                  <c:v>1604.4</c:v>
                </c:pt>
                <c:pt idx="4011">
                  <c:v>1604.8</c:v>
                </c:pt>
                <c:pt idx="4012">
                  <c:v>1605.2</c:v>
                </c:pt>
                <c:pt idx="4013">
                  <c:v>1605.6</c:v>
                </c:pt>
                <c:pt idx="4014">
                  <c:v>1606</c:v>
                </c:pt>
                <c:pt idx="4015">
                  <c:v>1606.4</c:v>
                </c:pt>
                <c:pt idx="4016">
                  <c:v>1606.8</c:v>
                </c:pt>
                <c:pt idx="4017">
                  <c:v>1607.2</c:v>
                </c:pt>
                <c:pt idx="4018">
                  <c:v>1607.6</c:v>
                </c:pt>
                <c:pt idx="4019">
                  <c:v>1608</c:v>
                </c:pt>
                <c:pt idx="4020">
                  <c:v>1608.4</c:v>
                </c:pt>
                <c:pt idx="4021">
                  <c:v>1608.8</c:v>
                </c:pt>
                <c:pt idx="4022">
                  <c:v>1609.2</c:v>
                </c:pt>
                <c:pt idx="4023">
                  <c:v>1609.6</c:v>
                </c:pt>
                <c:pt idx="4024">
                  <c:v>1610</c:v>
                </c:pt>
                <c:pt idx="4025">
                  <c:v>1610.4</c:v>
                </c:pt>
                <c:pt idx="4026">
                  <c:v>1610.8</c:v>
                </c:pt>
                <c:pt idx="4027">
                  <c:v>1611.2</c:v>
                </c:pt>
                <c:pt idx="4028">
                  <c:v>1611.6</c:v>
                </c:pt>
                <c:pt idx="4029">
                  <c:v>1612</c:v>
                </c:pt>
                <c:pt idx="4030">
                  <c:v>1612.4</c:v>
                </c:pt>
                <c:pt idx="4031">
                  <c:v>1612.8</c:v>
                </c:pt>
                <c:pt idx="4032">
                  <c:v>1613.2</c:v>
                </c:pt>
                <c:pt idx="4033">
                  <c:v>1613.6</c:v>
                </c:pt>
                <c:pt idx="4034">
                  <c:v>1614</c:v>
                </c:pt>
                <c:pt idx="4035">
                  <c:v>1614.4</c:v>
                </c:pt>
                <c:pt idx="4036">
                  <c:v>1614.8</c:v>
                </c:pt>
                <c:pt idx="4037">
                  <c:v>1615.2</c:v>
                </c:pt>
                <c:pt idx="4038">
                  <c:v>1615.6</c:v>
                </c:pt>
                <c:pt idx="4039">
                  <c:v>1616</c:v>
                </c:pt>
                <c:pt idx="4040">
                  <c:v>1616.4</c:v>
                </c:pt>
                <c:pt idx="4041">
                  <c:v>1616.8</c:v>
                </c:pt>
                <c:pt idx="4042">
                  <c:v>1617.2</c:v>
                </c:pt>
                <c:pt idx="4043">
                  <c:v>1617.6</c:v>
                </c:pt>
                <c:pt idx="4044">
                  <c:v>1618</c:v>
                </c:pt>
                <c:pt idx="4045">
                  <c:v>1618.4</c:v>
                </c:pt>
                <c:pt idx="4046">
                  <c:v>1618.8</c:v>
                </c:pt>
                <c:pt idx="4047">
                  <c:v>1619.2</c:v>
                </c:pt>
                <c:pt idx="4048">
                  <c:v>1619.6</c:v>
                </c:pt>
                <c:pt idx="4049">
                  <c:v>1620</c:v>
                </c:pt>
                <c:pt idx="4050">
                  <c:v>1620.4</c:v>
                </c:pt>
                <c:pt idx="4051">
                  <c:v>1620.8</c:v>
                </c:pt>
                <c:pt idx="4052">
                  <c:v>1621.2</c:v>
                </c:pt>
                <c:pt idx="4053">
                  <c:v>1621.6</c:v>
                </c:pt>
                <c:pt idx="4054">
                  <c:v>1622</c:v>
                </c:pt>
                <c:pt idx="4055">
                  <c:v>1622.4</c:v>
                </c:pt>
                <c:pt idx="4056">
                  <c:v>1622.8</c:v>
                </c:pt>
                <c:pt idx="4057">
                  <c:v>1623.2</c:v>
                </c:pt>
                <c:pt idx="4058">
                  <c:v>1623.6</c:v>
                </c:pt>
                <c:pt idx="4059">
                  <c:v>1624</c:v>
                </c:pt>
                <c:pt idx="4060">
                  <c:v>1624.4</c:v>
                </c:pt>
                <c:pt idx="4061">
                  <c:v>1624.8</c:v>
                </c:pt>
                <c:pt idx="4062">
                  <c:v>1625.2</c:v>
                </c:pt>
                <c:pt idx="4063">
                  <c:v>1625.6</c:v>
                </c:pt>
                <c:pt idx="4064">
                  <c:v>1626</c:v>
                </c:pt>
                <c:pt idx="4065">
                  <c:v>1626.4</c:v>
                </c:pt>
                <c:pt idx="4066">
                  <c:v>1626.8</c:v>
                </c:pt>
                <c:pt idx="4067">
                  <c:v>1627.2</c:v>
                </c:pt>
                <c:pt idx="4068">
                  <c:v>1627.6</c:v>
                </c:pt>
                <c:pt idx="4069">
                  <c:v>1628</c:v>
                </c:pt>
                <c:pt idx="4070">
                  <c:v>1628.4</c:v>
                </c:pt>
                <c:pt idx="4071">
                  <c:v>1628.8</c:v>
                </c:pt>
                <c:pt idx="4072">
                  <c:v>1629.2</c:v>
                </c:pt>
                <c:pt idx="4073">
                  <c:v>1629.6</c:v>
                </c:pt>
                <c:pt idx="4074">
                  <c:v>1630</c:v>
                </c:pt>
                <c:pt idx="4075">
                  <c:v>1630.4</c:v>
                </c:pt>
                <c:pt idx="4076">
                  <c:v>1630.8</c:v>
                </c:pt>
                <c:pt idx="4077">
                  <c:v>1631.2</c:v>
                </c:pt>
                <c:pt idx="4078">
                  <c:v>1631.6</c:v>
                </c:pt>
                <c:pt idx="4079">
                  <c:v>1632</c:v>
                </c:pt>
                <c:pt idx="4080">
                  <c:v>1632.4</c:v>
                </c:pt>
                <c:pt idx="4081">
                  <c:v>1632.8</c:v>
                </c:pt>
                <c:pt idx="4082">
                  <c:v>1633.2</c:v>
                </c:pt>
                <c:pt idx="4083">
                  <c:v>1633.6</c:v>
                </c:pt>
                <c:pt idx="4084">
                  <c:v>1634</c:v>
                </c:pt>
                <c:pt idx="4085">
                  <c:v>1634.4</c:v>
                </c:pt>
                <c:pt idx="4086">
                  <c:v>1634.8</c:v>
                </c:pt>
                <c:pt idx="4087">
                  <c:v>1635.2</c:v>
                </c:pt>
                <c:pt idx="4088">
                  <c:v>1635.6</c:v>
                </c:pt>
                <c:pt idx="4089">
                  <c:v>1636</c:v>
                </c:pt>
                <c:pt idx="4090">
                  <c:v>1636.4</c:v>
                </c:pt>
                <c:pt idx="4091">
                  <c:v>1636.8</c:v>
                </c:pt>
                <c:pt idx="4092">
                  <c:v>1637.2</c:v>
                </c:pt>
                <c:pt idx="4093">
                  <c:v>1637.6</c:v>
                </c:pt>
                <c:pt idx="4094">
                  <c:v>1638</c:v>
                </c:pt>
                <c:pt idx="4095">
                  <c:v>1638.4</c:v>
                </c:pt>
                <c:pt idx="4096">
                  <c:v>1638.8</c:v>
                </c:pt>
                <c:pt idx="4097">
                  <c:v>1639.2</c:v>
                </c:pt>
                <c:pt idx="4098">
                  <c:v>1639.6</c:v>
                </c:pt>
                <c:pt idx="4099">
                  <c:v>1640</c:v>
                </c:pt>
                <c:pt idx="4100">
                  <c:v>1640.4</c:v>
                </c:pt>
                <c:pt idx="4101">
                  <c:v>1640.8</c:v>
                </c:pt>
                <c:pt idx="4102">
                  <c:v>1641.2</c:v>
                </c:pt>
                <c:pt idx="4103">
                  <c:v>1641.6</c:v>
                </c:pt>
                <c:pt idx="4104">
                  <c:v>1642</c:v>
                </c:pt>
                <c:pt idx="4105">
                  <c:v>1642.4</c:v>
                </c:pt>
                <c:pt idx="4106">
                  <c:v>1642.8</c:v>
                </c:pt>
                <c:pt idx="4107">
                  <c:v>1643.2</c:v>
                </c:pt>
                <c:pt idx="4108">
                  <c:v>1643.6</c:v>
                </c:pt>
                <c:pt idx="4109">
                  <c:v>1644</c:v>
                </c:pt>
                <c:pt idx="4110">
                  <c:v>1644.4</c:v>
                </c:pt>
                <c:pt idx="4111">
                  <c:v>1644.8</c:v>
                </c:pt>
                <c:pt idx="4112">
                  <c:v>1645.2</c:v>
                </c:pt>
                <c:pt idx="4113">
                  <c:v>1645.6</c:v>
                </c:pt>
                <c:pt idx="4114">
                  <c:v>1646</c:v>
                </c:pt>
                <c:pt idx="4115">
                  <c:v>1646.4</c:v>
                </c:pt>
                <c:pt idx="4116">
                  <c:v>1646.8</c:v>
                </c:pt>
                <c:pt idx="4117">
                  <c:v>1647.2</c:v>
                </c:pt>
                <c:pt idx="4118">
                  <c:v>1647.6</c:v>
                </c:pt>
                <c:pt idx="4119">
                  <c:v>1648</c:v>
                </c:pt>
                <c:pt idx="4120">
                  <c:v>1648.4</c:v>
                </c:pt>
                <c:pt idx="4121">
                  <c:v>1648.8</c:v>
                </c:pt>
                <c:pt idx="4122">
                  <c:v>1649.2</c:v>
                </c:pt>
                <c:pt idx="4123">
                  <c:v>1649.6</c:v>
                </c:pt>
                <c:pt idx="4124">
                  <c:v>1650</c:v>
                </c:pt>
                <c:pt idx="4125">
                  <c:v>1650.4</c:v>
                </c:pt>
                <c:pt idx="4126">
                  <c:v>1650.8</c:v>
                </c:pt>
                <c:pt idx="4127">
                  <c:v>1651.2</c:v>
                </c:pt>
                <c:pt idx="4128">
                  <c:v>1651.6</c:v>
                </c:pt>
                <c:pt idx="4129">
                  <c:v>1652</c:v>
                </c:pt>
                <c:pt idx="4130">
                  <c:v>1652.4</c:v>
                </c:pt>
                <c:pt idx="4131">
                  <c:v>1652.8</c:v>
                </c:pt>
                <c:pt idx="4132">
                  <c:v>1653.2</c:v>
                </c:pt>
                <c:pt idx="4133">
                  <c:v>1653.6</c:v>
                </c:pt>
                <c:pt idx="4134">
                  <c:v>1654</c:v>
                </c:pt>
                <c:pt idx="4135">
                  <c:v>1654.4</c:v>
                </c:pt>
                <c:pt idx="4136">
                  <c:v>1654.8</c:v>
                </c:pt>
                <c:pt idx="4137">
                  <c:v>1655.2</c:v>
                </c:pt>
                <c:pt idx="4138">
                  <c:v>1655.6</c:v>
                </c:pt>
                <c:pt idx="4139">
                  <c:v>1656</c:v>
                </c:pt>
                <c:pt idx="4140">
                  <c:v>1656.4</c:v>
                </c:pt>
                <c:pt idx="4141">
                  <c:v>1656.8</c:v>
                </c:pt>
                <c:pt idx="4142">
                  <c:v>1657.2</c:v>
                </c:pt>
                <c:pt idx="4143">
                  <c:v>1657.6</c:v>
                </c:pt>
                <c:pt idx="4144">
                  <c:v>1658</c:v>
                </c:pt>
                <c:pt idx="4145">
                  <c:v>1658.4</c:v>
                </c:pt>
                <c:pt idx="4146">
                  <c:v>1658.8</c:v>
                </c:pt>
                <c:pt idx="4147">
                  <c:v>1659.2</c:v>
                </c:pt>
                <c:pt idx="4148">
                  <c:v>1659.6</c:v>
                </c:pt>
                <c:pt idx="4149">
                  <c:v>1660</c:v>
                </c:pt>
                <c:pt idx="4150">
                  <c:v>1660.4</c:v>
                </c:pt>
                <c:pt idx="4151">
                  <c:v>1660.8</c:v>
                </c:pt>
                <c:pt idx="4152">
                  <c:v>1661.2</c:v>
                </c:pt>
                <c:pt idx="4153">
                  <c:v>1661.6</c:v>
                </c:pt>
                <c:pt idx="4154">
                  <c:v>1662</c:v>
                </c:pt>
                <c:pt idx="4155">
                  <c:v>1662.4</c:v>
                </c:pt>
                <c:pt idx="4156">
                  <c:v>1662.8</c:v>
                </c:pt>
                <c:pt idx="4157">
                  <c:v>1663.2</c:v>
                </c:pt>
                <c:pt idx="4158">
                  <c:v>1663.6</c:v>
                </c:pt>
                <c:pt idx="4159">
                  <c:v>1664</c:v>
                </c:pt>
                <c:pt idx="4160">
                  <c:v>1664.4</c:v>
                </c:pt>
                <c:pt idx="4161">
                  <c:v>1664.8</c:v>
                </c:pt>
                <c:pt idx="4162">
                  <c:v>1665.2</c:v>
                </c:pt>
                <c:pt idx="4163">
                  <c:v>1665.6</c:v>
                </c:pt>
                <c:pt idx="4164">
                  <c:v>1666</c:v>
                </c:pt>
                <c:pt idx="4165">
                  <c:v>1666.4</c:v>
                </c:pt>
                <c:pt idx="4166">
                  <c:v>1666.8</c:v>
                </c:pt>
                <c:pt idx="4167">
                  <c:v>1667.2</c:v>
                </c:pt>
                <c:pt idx="4168">
                  <c:v>1667.6</c:v>
                </c:pt>
                <c:pt idx="4169">
                  <c:v>1668</c:v>
                </c:pt>
                <c:pt idx="4170">
                  <c:v>1668.4</c:v>
                </c:pt>
                <c:pt idx="4171">
                  <c:v>1668.8</c:v>
                </c:pt>
                <c:pt idx="4172">
                  <c:v>1669.2</c:v>
                </c:pt>
                <c:pt idx="4173">
                  <c:v>1669.6</c:v>
                </c:pt>
                <c:pt idx="4174">
                  <c:v>1670</c:v>
                </c:pt>
                <c:pt idx="4175">
                  <c:v>1670.4</c:v>
                </c:pt>
                <c:pt idx="4176">
                  <c:v>1670.8</c:v>
                </c:pt>
                <c:pt idx="4177">
                  <c:v>1671.2</c:v>
                </c:pt>
                <c:pt idx="4178">
                  <c:v>1671.6</c:v>
                </c:pt>
                <c:pt idx="4179">
                  <c:v>1672</c:v>
                </c:pt>
                <c:pt idx="4180">
                  <c:v>1672.4</c:v>
                </c:pt>
                <c:pt idx="4181">
                  <c:v>1672.8</c:v>
                </c:pt>
                <c:pt idx="4182">
                  <c:v>1673.2</c:v>
                </c:pt>
                <c:pt idx="4183">
                  <c:v>1673.6</c:v>
                </c:pt>
                <c:pt idx="4184">
                  <c:v>1674</c:v>
                </c:pt>
                <c:pt idx="4185">
                  <c:v>1674.4</c:v>
                </c:pt>
                <c:pt idx="4186">
                  <c:v>1674.8</c:v>
                </c:pt>
                <c:pt idx="4187">
                  <c:v>1675.2</c:v>
                </c:pt>
                <c:pt idx="4188">
                  <c:v>1675.6</c:v>
                </c:pt>
                <c:pt idx="4189">
                  <c:v>1676</c:v>
                </c:pt>
                <c:pt idx="4190">
                  <c:v>1676.4</c:v>
                </c:pt>
                <c:pt idx="4191">
                  <c:v>1676.8</c:v>
                </c:pt>
                <c:pt idx="4192">
                  <c:v>1677.2</c:v>
                </c:pt>
                <c:pt idx="4193">
                  <c:v>1677.6</c:v>
                </c:pt>
                <c:pt idx="4194">
                  <c:v>1678</c:v>
                </c:pt>
                <c:pt idx="4195">
                  <c:v>1678.4</c:v>
                </c:pt>
                <c:pt idx="4196">
                  <c:v>1678.8</c:v>
                </c:pt>
                <c:pt idx="4197">
                  <c:v>1679.2</c:v>
                </c:pt>
                <c:pt idx="4198">
                  <c:v>1679.6</c:v>
                </c:pt>
                <c:pt idx="4199">
                  <c:v>1680</c:v>
                </c:pt>
                <c:pt idx="4200">
                  <c:v>1680.4</c:v>
                </c:pt>
                <c:pt idx="4201">
                  <c:v>1680.8</c:v>
                </c:pt>
                <c:pt idx="4202">
                  <c:v>1681.2</c:v>
                </c:pt>
                <c:pt idx="4203">
                  <c:v>1681.6</c:v>
                </c:pt>
                <c:pt idx="4204">
                  <c:v>1682</c:v>
                </c:pt>
                <c:pt idx="4205">
                  <c:v>1682.4</c:v>
                </c:pt>
                <c:pt idx="4206">
                  <c:v>1682.8</c:v>
                </c:pt>
                <c:pt idx="4207">
                  <c:v>1683.2</c:v>
                </c:pt>
                <c:pt idx="4208">
                  <c:v>1683.6</c:v>
                </c:pt>
                <c:pt idx="4209">
                  <c:v>1684</c:v>
                </c:pt>
                <c:pt idx="4210">
                  <c:v>1684.4</c:v>
                </c:pt>
                <c:pt idx="4211">
                  <c:v>1684.8</c:v>
                </c:pt>
                <c:pt idx="4212">
                  <c:v>1685.2</c:v>
                </c:pt>
                <c:pt idx="4213">
                  <c:v>1685.6</c:v>
                </c:pt>
                <c:pt idx="4214">
                  <c:v>1686</c:v>
                </c:pt>
                <c:pt idx="4215">
                  <c:v>1686.4</c:v>
                </c:pt>
                <c:pt idx="4216">
                  <c:v>1686.8</c:v>
                </c:pt>
                <c:pt idx="4217">
                  <c:v>1687.2</c:v>
                </c:pt>
                <c:pt idx="4218">
                  <c:v>1687.6</c:v>
                </c:pt>
                <c:pt idx="4219">
                  <c:v>1688</c:v>
                </c:pt>
                <c:pt idx="4220">
                  <c:v>1688.4</c:v>
                </c:pt>
                <c:pt idx="4221">
                  <c:v>1688.8</c:v>
                </c:pt>
                <c:pt idx="4222">
                  <c:v>1689.2</c:v>
                </c:pt>
                <c:pt idx="4223">
                  <c:v>1689.6</c:v>
                </c:pt>
                <c:pt idx="4224">
                  <c:v>1690</c:v>
                </c:pt>
                <c:pt idx="4225">
                  <c:v>1690.4</c:v>
                </c:pt>
                <c:pt idx="4226">
                  <c:v>1690.8</c:v>
                </c:pt>
                <c:pt idx="4227">
                  <c:v>1691.2</c:v>
                </c:pt>
                <c:pt idx="4228">
                  <c:v>1691.6</c:v>
                </c:pt>
                <c:pt idx="4229">
                  <c:v>1692</c:v>
                </c:pt>
                <c:pt idx="4230">
                  <c:v>1692.4</c:v>
                </c:pt>
                <c:pt idx="4231">
                  <c:v>1692.8</c:v>
                </c:pt>
                <c:pt idx="4232">
                  <c:v>1693.2</c:v>
                </c:pt>
                <c:pt idx="4233">
                  <c:v>1693.6</c:v>
                </c:pt>
                <c:pt idx="4234">
                  <c:v>1694</c:v>
                </c:pt>
                <c:pt idx="4235">
                  <c:v>1694.4</c:v>
                </c:pt>
                <c:pt idx="4236">
                  <c:v>1694.8</c:v>
                </c:pt>
                <c:pt idx="4237">
                  <c:v>1695.2</c:v>
                </c:pt>
                <c:pt idx="4238">
                  <c:v>1695.6</c:v>
                </c:pt>
                <c:pt idx="4239">
                  <c:v>1696</c:v>
                </c:pt>
                <c:pt idx="4240">
                  <c:v>1696.4</c:v>
                </c:pt>
                <c:pt idx="4241">
                  <c:v>1696.8</c:v>
                </c:pt>
                <c:pt idx="4242">
                  <c:v>1697.2</c:v>
                </c:pt>
                <c:pt idx="4243">
                  <c:v>1697.6</c:v>
                </c:pt>
                <c:pt idx="4244">
                  <c:v>1698</c:v>
                </c:pt>
                <c:pt idx="4245">
                  <c:v>1698.4</c:v>
                </c:pt>
                <c:pt idx="4246">
                  <c:v>1698.8</c:v>
                </c:pt>
                <c:pt idx="4247">
                  <c:v>1699.2</c:v>
                </c:pt>
                <c:pt idx="4248">
                  <c:v>1699.6</c:v>
                </c:pt>
                <c:pt idx="4249">
                  <c:v>1700</c:v>
                </c:pt>
                <c:pt idx="4250">
                  <c:v>1700.4</c:v>
                </c:pt>
                <c:pt idx="4251">
                  <c:v>1700.8</c:v>
                </c:pt>
                <c:pt idx="4252">
                  <c:v>1701.2</c:v>
                </c:pt>
                <c:pt idx="4253">
                  <c:v>1701.6</c:v>
                </c:pt>
                <c:pt idx="4254">
                  <c:v>1702</c:v>
                </c:pt>
                <c:pt idx="4255">
                  <c:v>1702.4</c:v>
                </c:pt>
                <c:pt idx="4256">
                  <c:v>1702.8</c:v>
                </c:pt>
                <c:pt idx="4257">
                  <c:v>1703.2</c:v>
                </c:pt>
                <c:pt idx="4258">
                  <c:v>1703.6</c:v>
                </c:pt>
                <c:pt idx="4259">
                  <c:v>1704</c:v>
                </c:pt>
                <c:pt idx="4260">
                  <c:v>1704.4</c:v>
                </c:pt>
                <c:pt idx="4261">
                  <c:v>1704.8</c:v>
                </c:pt>
                <c:pt idx="4262">
                  <c:v>1705.2</c:v>
                </c:pt>
                <c:pt idx="4263">
                  <c:v>1705.6</c:v>
                </c:pt>
                <c:pt idx="4264">
                  <c:v>1706</c:v>
                </c:pt>
                <c:pt idx="4265">
                  <c:v>1706.4</c:v>
                </c:pt>
                <c:pt idx="4266">
                  <c:v>1706.8</c:v>
                </c:pt>
                <c:pt idx="4267">
                  <c:v>1707.2</c:v>
                </c:pt>
                <c:pt idx="4268">
                  <c:v>1707.6</c:v>
                </c:pt>
                <c:pt idx="4269">
                  <c:v>1708</c:v>
                </c:pt>
                <c:pt idx="4270">
                  <c:v>1708.4</c:v>
                </c:pt>
                <c:pt idx="4271">
                  <c:v>1708.8</c:v>
                </c:pt>
                <c:pt idx="4272">
                  <c:v>1709.2</c:v>
                </c:pt>
                <c:pt idx="4273">
                  <c:v>1709.6</c:v>
                </c:pt>
                <c:pt idx="4274">
                  <c:v>1710</c:v>
                </c:pt>
                <c:pt idx="4275">
                  <c:v>1710.4</c:v>
                </c:pt>
                <c:pt idx="4276">
                  <c:v>1710.8</c:v>
                </c:pt>
                <c:pt idx="4277">
                  <c:v>1711.2</c:v>
                </c:pt>
                <c:pt idx="4278">
                  <c:v>1711.6</c:v>
                </c:pt>
                <c:pt idx="4279">
                  <c:v>1712</c:v>
                </c:pt>
                <c:pt idx="4280">
                  <c:v>1712.4</c:v>
                </c:pt>
                <c:pt idx="4281">
                  <c:v>1712.8</c:v>
                </c:pt>
                <c:pt idx="4282">
                  <c:v>1713.2</c:v>
                </c:pt>
                <c:pt idx="4283">
                  <c:v>1713.6</c:v>
                </c:pt>
                <c:pt idx="4284">
                  <c:v>1714</c:v>
                </c:pt>
                <c:pt idx="4285">
                  <c:v>1714.4</c:v>
                </c:pt>
                <c:pt idx="4286">
                  <c:v>1714.8</c:v>
                </c:pt>
                <c:pt idx="4287">
                  <c:v>1715.2</c:v>
                </c:pt>
                <c:pt idx="4288">
                  <c:v>1715.6</c:v>
                </c:pt>
                <c:pt idx="4289">
                  <c:v>1716</c:v>
                </c:pt>
                <c:pt idx="4290">
                  <c:v>1716.4</c:v>
                </c:pt>
                <c:pt idx="4291">
                  <c:v>1716.8</c:v>
                </c:pt>
                <c:pt idx="4292">
                  <c:v>1717.2</c:v>
                </c:pt>
                <c:pt idx="4293">
                  <c:v>1717.6</c:v>
                </c:pt>
                <c:pt idx="4294">
                  <c:v>1718</c:v>
                </c:pt>
                <c:pt idx="4295">
                  <c:v>1718.4</c:v>
                </c:pt>
                <c:pt idx="4296">
                  <c:v>1718.8</c:v>
                </c:pt>
                <c:pt idx="4297">
                  <c:v>1719.2</c:v>
                </c:pt>
                <c:pt idx="4298">
                  <c:v>1719.6</c:v>
                </c:pt>
                <c:pt idx="4299">
                  <c:v>1720</c:v>
                </c:pt>
                <c:pt idx="4300">
                  <c:v>1720.4</c:v>
                </c:pt>
                <c:pt idx="4301">
                  <c:v>1720.8</c:v>
                </c:pt>
                <c:pt idx="4302">
                  <c:v>1721.2</c:v>
                </c:pt>
                <c:pt idx="4303">
                  <c:v>1721.6</c:v>
                </c:pt>
                <c:pt idx="4304">
                  <c:v>1722</c:v>
                </c:pt>
                <c:pt idx="4305">
                  <c:v>1722.4</c:v>
                </c:pt>
                <c:pt idx="4306">
                  <c:v>1722.8</c:v>
                </c:pt>
                <c:pt idx="4307">
                  <c:v>1723.2</c:v>
                </c:pt>
                <c:pt idx="4308">
                  <c:v>1723.6</c:v>
                </c:pt>
                <c:pt idx="4309">
                  <c:v>1724</c:v>
                </c:pt>
                <c:pt idx="4310">
                  <c:v>1724.4</c:v>
                </c:pt>
                <c:pt idx="4311">
                  <c:v>1724.8</c:v>
                </c:pt>
                <c:pt idx="4312">
                  <c:v>1725.2</c:v>
                </c:pt>
                <c:pt idx="4313">
                  <c:v>1725.6</c:v>
                </c:pt>
                <c:pt idx="4314">
                  <c:v>1726</c:v>
                </c:pt>
                <c:pt idx="4315">
                  <c:v>1726.4</c:v>
                </c:pt>
                <c:pt idx="4316">
                  <c:v>1726.8</c:v>
                </c:pt>
                <c:pt idx="4317">
                  <c:v>1727.2</c:v>
                </c:pt>
                <c:pt idx="4318">
                  <c:v>1727.6</c:v>
                </c:pt>
                <c:pt idx="4319">
                  <c:v>1728</c:v>
                </c:pt>
                <c:pt idx="4320">
                  <c:v>1728.4</c:v>
                </c:pt>
                <c:pt idx="4321">
                  <c:v>1728.8</c:v>
                </c:pt>
                <c:pt idx="4322">
                  <c:v>1729.2</c:v>
                </c:pt>
                <c:pt idx="4323">
                  <c:v>1729.6</c:v>
                </c:pt>
                <c:pt idx="4324">
                  <c:v>1730</c:v>
                </c:pt>
                <c:pt idx="4325">
                  <c:v>1730.4</c:v>
                </c:pt>
                <c:pt idx="4326">
                  <c:v>1730.8</c:v>
                </c:pt>
                <c:pt idx="4327">
                  <c:v>1731.2</c:v>
                </c:pt>
                <c:pt idx="4328">
                  <c:v>1731.6</c:v>
                </c:pt>
                <c:pt idx="4329">
                  <c:v>1732</c:v>
                </c:pt>
                <c:pt idx="4330">
                  <c:v>1732.4</c:v>
                </c:pt>
                <c:pt idx="4331">
                  <c:v>1732.8</c:v>
                </c:pt>
                <c:pt idx="4332">
                  <c:v>1733.2</c:v>
                </c:pt>
                <c:pt idx="4333">
                  <c:v>1733.6</c:v>
                </c:pt>
                <c:pt idx="4334">
                  <c:v>1734</c:v>
                </c:pt>
                <c:pt idx="4335">
                  <c:v>1734.4</c:v>
                </c:pt>
                <c:pt idx="4336">
                  <c:v>1734.8</c:v>
                </c:pt>
                <c:pt idx="4337">
                  <c:v>1735.2</c:v>
                </c:pt>
                <c:pt idx="4338">
                  <c:v>1735.6</c:v>
                </c:pt>
                <c:pt idx="4339">
                  <c:v>1736</c:v>
                </c:pt>
                <c:pt idx="4340">
                  <c:v>1736.4</c:v>
                </c:pt>
                <c:pt idx="4341">
                  <c:v>1736.8</c:v>
                </c:pt>
                <c:pt idx="4342">
                  <c:v>1737.2</c:v>
                </c:pt>
                <c:pt idx="4343">
                  <c:v>1737.6</c:v>
                </c:pt>
                <c:pt idx="4344">
                  <c:v>1738</c:v>
                </c:pt>
                <c:pt idx="4345">
                  <c:v>1738.4</c:v>
                </c:pt>
                <c:pt idx="4346">
                  <c:v>1738.8</c:v>
                </c:pt>
                <c:pt idx="4347">
                  <c:v>1739.2</c:v>
                </c:pt>
                <c:pt idx="4348">
                  <c:v>1739.6</c:v>
                </c:pt>
                <c:pt idx="4349">
                  <c:v>1740</c:v>
                </c:pt>
                <c:pt idx="4350">
                  <c:v>1740.4</c:v>
                </c:pt>
                <c:pt idx="4351">
                  <c:v>1740.8</c:v>
                </c:pt>
                <c:pt idx="4352">
                  <c:v>1741.2</c:v>
                </c:pt>
                <c:pt idx="4353">
                  <c:v>1741.6</c:v>
                </c:pt>
                <c:pt idx="4354">
                  <c:v>1742</c:v>
                </c:pt>
                <c:pt idx="4355">
                  <c:v>1742.4</c:v>
                </c:pt>
                <c:pt idx="4356">
                  <c:v>1742.8</c:v>
                </c:pt>
                <c:pt idx="4357">
                  <c:v>1743.2</c:v>
                </c:pt>
                <c:pt idx="4358">
                  <c:v>1743.6</c:v>
                </c:pt>
                <c:pt idx="4359">
                  <c:v>1744</c:v>
                </c:pt>
                <c:pt idx="4360">
                  <c:v>1744.4</c:v>
                </c:pt>
                <c:pt idx="4361">
                  <c:v>1744.8</c:v>
                </c:pt>
                <c:pt idx="4362">
                  <c:v>1745.2</c:v>
                </c:pt>
                <c:pt idx="4363">
                  <c:v>1745.6</c:v>
                </c:pt>
                <c:pt idx="4364">
                  <c:v>1746</c:v>
                </c:pt>
                <c:pt idx="4365">
                  <c:v>1746.4</c:v>
                </c:pt>
                <c:pt idx="4366">
                  <c:v>1746.8</c:v>
                </c:pt>
                <c:pt idx="4367">
                  <c:v>1747.2</c:v>
                </c:pt>
                <c:pt idx="4368">
                  <c:v>1747.6</c:v>
                </c:pt>
                <c:pt idx="4369">
                  <c:v>1748</c:v>
                </c:pt>
                <c:pt idx="4370">
                  <c:v>1748.4</c:v>
                </c:pt>
                <c:pt idx="4371">
                  <c:v>1748.8</c:v>
                </c:pt>
                <c:pt idx="4372">
                  <c:v>1749.2</c:v>
                </c:pt>
                <c:pt idx="4373">
                  <c:v>1749.6</c:v>
                </c:pt>
                <c:pt idx="4374">
                  <c:v>1750</c:v>
                </c:pt>
                <c:pt idx="4375">
                  <c:v>1750.4</c:v>
                </c:pt>
                <c:pt idx="4376">
                  <c:v>1750.8</c:v>
                </c:pt>
                <c:pt idx="4377">
                  <c:v>1751.2</c:v>
                </c:pt>
                <c:pt idx="4378">
                  <c:v>1751.6</c:v>
                </c:pt>
                <c:pt idx="4379">
                  <c:v>1752</c:v>
                </c:pt>
                <c:pt idx="4380">
                  <c:v>1752.4</c:v>
                </c:pt>
                <c:pt idx="4381">
                  <c:v>1752.8</c:v>
                </c:pt>
                <c:pt idx="4382">
                  <c:v>1753.2</c:v>
                </c:pt>
                <c:pt idx="4383">
                  <c:v>1753.6</c:v>
                </c:pt>
                <c:pt idx="4384">
                  <c:v>1754</c:v>
                </c:pt>
                <c:pt idx="4385">
                  <c:v>1754.4</c:v>
                </c:pt>
                <c:pt idx="4386">
                  <c:v>1754.8</c:v>
                </c:pt>
                <c:pt idx="4387">
                  <c:v>1755.2</c:v>
                </c:pt>
                <c:pt idx="4388">
                  <c:v>1755.6</c:v>
                </c:pt>
                <c:pt idx="4389">
                  <c:v>1756</c:v>
                </c:pt>
                <c:pt idx="4390">
                  <c:v>1756.4</c:v>
                </c:pt>
                <c:pt idx="4391">
                  <c:v>1756.8</c:v>
                </c:pt>
                <c:pt idx="4392">
                  <c:v>1757.2</c:v>
                </c:pt>
                <c:pt idx="4393">
                  <c:v>1757.6</c:v>
                </c:pt>
                <c:pt idx="4394">
                  <c:v>1758</c:v>
                </c:pt>
                <c:pt idx="4395">
                  <c:v>1758.4</c:v>
                </c:pt>
                <c:pt idx="4396">
                  <c:v>1758.8</c:v>
                </c:pt>
                <c:pt idx="4397">
                  <c:v>1759.2</c:v>
                </c:pt>
                <c:pt idx="4398">
                  <c:v>1759.6</c:v>
                </c:pt>
                <c:pt idx="4399">
                  <c:v>1760</c:v>
                </c:pt>
                <c:pt idx="4400">
                  <c:v>1760.4</c:v>
                </c:pt>
                <c:pt idx="4401">
                  <c:v>1760.8</c:v>
                </c:pt>
                <c:pt idx="4402">
                  <c:v>1761.2</c:v>
                </c:pt>
                <c:pt idx="4403">
                  <c:v>1761.6</c:v>
                </c:pt>
                <c:pt idx="4404">
                  <c:v>1762</c:v>
                </c:pt>
                <c:pt idx="4405">
                  <c:v>1762.4</c:v>
                </c:pt>
                <c:pt idx="4406">
                  <c:v>1762.8</c:v>
                </c:pt>
                <c:pt idx="4407">
                  <c:v>1763.2</c:v>
                </c:pt>
                <c:pt idx="4408">
                  <c:v>1763.6</c:v>
                </c:pt>
                <c:pt idx="4409">
                  <c:v>1764</c:v>
                </c:pt>
                <c:pt idx="4410">
                  <c:v>1764.4</c:v>
                </c:pt>
                <c:pt idx="4411">
                  <c:v>1764.8</c:v>
                </c:pt>
                <c:pt idx="4412">
                  <c:v>1765.2</c:v>
                </c:pt>
                <c:pt idx="4413">
                  <c:v>1765.6</c:v>
                </c:pt>
                <c:pt idx="4414">
                  <c:v>1766</c:v>
                </c:pt>
                <c:pt idx="4415">
                  <c:v>1766.4</c:v>
                </c:pt>
                <c:pt idx="4416">
                  <c:v>1766.8</c:v>
                </c:pt>
                <c:pt idx="4417">
                  <c:v>1767.2</c:v>
                </c:pt>
                <c:pt idx="4418">
                  <c:v>1767.6</c:v>
                </c:pt>
                <c:pt idx="4419">
                  <c:v>1768</c:v>
                </c:pt>
                <c:pt idx="4420">
                  <c:v>1768.4</c:v>
                </c:pt>
                <c:pt idx="4421">
                  <c:v>1768.8</c:v>
                </c:pt>
                <c:pt idx="4422">
                  <c:v>1769.2</c:v>
                </c:pt>
                <c:pt idx="4423">
                  <c:v>1769.6</c:v>
                </c:pt>
                <c:pt idx="4424">
                  <c:v>1770</c:v>
                </c:pt>
                <c:pt idx="4425">
                  <c:v>1770.4</c:v>
                </c:pt>
                <c:pt idx="4426">
                  <c:v>1770.8</c:v>
                </c:pt>
                <c:pt idx="4427">
                  <c:v>1771.2</c:v>
                </c:pt>
                <c:pt idx="4428">
                  <c:v>1771.6</c:v>
                </c:pt>
                <c:pt idx="4429">
                  <c:v>1772</c:v>
                </c:pt>
                <c:pt idx="4430">
                  <c:v>1772.4</c:v>
                </c:pt>
                <c:pt idx="4431">
                  <c:v>1772.8</c:v>
                </c:pt>
                <c:pt idx="4432">
                  <c:v>1773.2</c:v>
                </c:pt>
                <c:pt idx="4433">
                  <c:v>1773.6</c:v>
                </c:pt>
                <c:pt idx="4434">
                  <c:v>1774</c:v>
                </c:pt>
                <c:pt idx="4435">
                  <c:v>1774.4</c:v>
                </c:pt>
                <c:pt idx="4436">
                  <c:v>1774.8</c:v>
                </c:pt>
                <c:pt idx="4437">
                  <c:v>1775.2</c:v>
                </c:pt>
                <c:pt idx="4438">
                  <c:v>1775.6</c:v>
                </c:pt>
                <c:pt idx="4439">
                  <c:v>1776</c:v>
                </c:pt>
                <c:pt idx="4440">
                  <c:v>1776.4</c:v>
                </c:pt>
                <c:pt idx="4441">
                  <c:v>1776.8</c:v>
                </c:pt>
                <c:pt idx="4442">
                  <c:v>1777.2</c:v>
                </c:pt>
                <c:pt idx="4443">
                  <c:v>1777.6</c:v>
                </c:pt>
                <c:pt idx="4444">
                  <c:v>1778</c:v>
                </c:pt>
                <c:pt idx="4445">
                  <c:v>1778.4</c:v>
                </c:pt>
                <c:pt idx="4446">
                  <c:v>1778.8</c:v>
                </c:pt>
                <c:pt idx="4447">
                  <c:v>1779.2</c:v>
                </c:pt>
                <c:pt idx="4448">
                  <c:v>1779.6</c:v>
                </c:pt>
                <c:pt idx="4449">
                  <c:v>1780</c:v>
                </c:pt>
                <c:pt idx="4450">
                  <c:v>1780.4</c:v>
                </c:pt>
                <c:pt idx="4451">
                  <c:v>1780.8</c:v>
                </c:pt>
                <c:pt idx="4452">
                  <c:v>1781.2</c:v>
                </c:pt>
                <c:pt idx="4453">
                  <c:v>1781.6</c:v>
                </c:pt>
                <c:pt idx="4454">
                  <c:v>1782</c:v>
                </c:pt>
                <c:pt idx="4455">
                  <c:v>1782.4</c:v>
                </c:pt>
                <c:pt idx="4456">
                  <c:v>1782.8</c:v>
                </c:pt>
                <c:pt idx="4457">
                  <c:v>1783.2</c:v>
                </c:pt>
                <c:pt idx="4458">
                  <c:v>1783.6</c:v>
                </c:pt>
                <c:pt idx="4459">
                  <c:v>1784</c:v>
                </c:pt>
                <c:pt idx="4460">
                  <c:v>1784.4</c:v>
                </c:pt>
                <c:pt idx="4461">
                  <c:v>1784.8</c:v>
                </c:pt>
                <c:pt idx="4462">
                  <c:v>1785.2</c:v>
                </c:pt>
                <c:pt idx="4463">
                  <c:v>1785.6</c:v>
                </c:pt>
                <c:pt idx="4464">
                  <c:v>1786</c:v>
                </c:pt>
                <c:pt idx="4465">
                  <c:v>1786.4</c:v>
                </c:pt>
                <c:pt idx="4466">
                  <c:v>1786.8</c:v>
                </c:pt>
                <c:pt idx="4467">
                  <c:v>1787.2</c:v>
                </c:pt>
                <c:pt idx="4468">
                  <c:v>1787.6</c:v>
                </c:pt>
                <c:pt idx="4469">
                  <c:v>1788</c:v>
                </c:pt>
                <c:pt idx="4470">
                  <c:v>1788.4</c:v>
                </c:pt>
                <c:pt idx="4471">
                  <c:v>1788.8</c:v>
                </c:pt>
                <c:pt idx="4472">
                  <c:v>1789.2</c:v>
                </c:pt>
                <c:pt idx="4473">
                  <c:v>1789.6</c:v>
                </c:pt>
                <c:pt idx="4474">
                  <c:v>1790</c:v>
                </c:pt>
                <c:pt idx="4475">
                  <c:v>1790.4</c:v>
                </c:pt>
                <c:pt idx="4476">
                  <c:v>1790.8</c:v>
                </c:pt>
                <c:pt idx="4477">
                  <c:v>1791.2</c:v>
                </c:pt>
                <c:pt idx="4478">
                  <c:v>1791.6</c:v>
                </c:pt>
                <c:pt idx="4479">
                  <c:v>1792</c:v>
                </c:pt>
                <c:pt idx="4480">
                  <c:v>1792.4</c:v>
                </c:pt>
                <c:pt idx="4481">
                  <c:v>1792.8</c:v>
                </c:pt>
                <c:pt idx="4482">
                  <c:v>1793.2</c:v>
                </c:pt>
                <c:pt idx="4483">
                  <c:v>1793.6</c:v>
                </c:pt>
                <c:pt idx="4484">
                  <c:v>1794</c:v>
                </c:pt>
                <c:pt idx="4485">
                  <c:v>1794.4</c:v>
                </c:pt>
                <c:pt idx="4486">
                  <c:v>1794.8</c:v>
                </c:pt>
                <c:pt idx="4487">
                  <c:v>1795.2</c:v>
                </c:pt>
                <c:pt idx="4488">
                  <c:v>1795.6</c:v>
                </c:pt>
                <c:pt idx="4489">
                  <c:v>1796</c:v>
                </c:pt>
                <c:pt idx="4490">
                  <c:v>1796.4</c:v>
                </c:pt>
                <c:pt idx="4491">
                  <c:v>1796.8</c:v>
                </c:pt>
                <c:pt idx="4492">
                  <c:v>1797.2</c:v>
                </c:pt>
                <c:pt idx="4493">
                  <c:v>1797.6</c:v>
                </c:pt>
                <c:pt idx="4494">
                  <c:v>1798</c:v>
                </c:pt>
                <c:pt idx="4495">
                  <c:v>1798.4</c:v>
                </c:pt>
                <c:pt idx="4496">
                  <c:v>1798.8</c:v>
                </c:pt>
                <c:pt idx="4497">
                  <c:v>1799.2</c:v>
                </c:pt>
                <c:pt idx="4498">
                  <c:v>1799.6</c:v>
                </c:pt>
                <c:pt idx="4499">
                  <c:v>1800</c:v>
                </c:pt>
                <c:pt idx="4500">
                  <c:v>1800.4</c:v>
                </c:pt>
                <c:pt idx="4501">
                  <c:v>1800.8</c:v>
                </c:pt>
                <c:pt idx="4502">
                  <c:v>1801.2</c:v>
                </c:pt>
                <c:pt idx="4503">
                  <c:v>1801.6</c:v>
                </c:pt>
                <c:pt idx="4504">
                  <c:v>1802</c:v>
                </c:pt>
                <c:pt idx="4505">
                  <c:v>1802.4</c:v>
                </c:pt>
                <c:pt idx="4506">
                  <c:v>1802.8</c:v>
                </c:pt>
                <c:pt idx="4507">
                  <c:v>1803.2</c:v>
                </c:pt>
                <c:pt idx="4508">
                  <c:v>1803.6</c:v>
                </c:pt>
                <c:pt idx="4509">
                  <c:v>1804</c:v>
                </c:pt>
                <c:pt idx="4510">
                  <c:v>1804.4</c:v>
                </c:pt>
                <c:pt idx="4511">
                  <c:v>1804.8</c:v>
                </c:pt>
                <c:pt idx="4512">
                  <c:v>1805.2</c:v>
                </c:pt>
                <c:pt idx="4513">
                  <c:v>1805.6</c:v>
                </c:pt>
                <c:pt idx="4514">
                  <c:v>1806</c:v>
                </c:pt>
                <c:pt idx="4515">
                  <c:v>1806.4</c:v>
                </c:pt>
                <c:pt idx="4516">
                  <c:v>1806.8</c:v>
                </c:pt>
                <c:pt idx="4517">
                  <c:v>1807.2</c:v>
                </c:pt>
                <c:pt idx="4518">
                  <c:v>1807.6</c:v>
                </c:pt>
                <c:pt idx="4519">
                  <c:v>1808</c:v>
                </c:pt>
                <c:pt idx="4520">
                  <c:v>1808.4</c:v>
                </c:pt>
                <c:pt idx="4521">
                  <c:v>1808.8</c:v>
                </c:pt>
                <c:pt idx="4522">
                  <c:v>1809.2</c:v>
                </c:pt>
                <c:pt idx="4523">
                  <c:v>1809.6</c:v>
                </c:pt>
                <c:pt idx="4524">
                  <c:v>1810</c:v>
                </c:pt>
                <c:pt idx="4525">
                  <c:v>1810.4</c:v>
                </c:pt>
                <c:pt idx="4526">
                  <c:v>1810.8</c:v>
                </c:pt>
                <c:pt idx="4527">
                  <c:v>1811.2</c:v>
                </c:pt>
                <c:pt idx="4528">
                  <c:v>1811.6</c:v>
                </c:pt>
                <c:pt idx="4529">
                  <c:v>1812</c:v>
                </c:pt>
                <c:pt idx="4530">
                  <c:v>1812.4</c:v>
                </c:pt>
                <c:pt idx="4531">
                  <c:v>1812.8</c:v>
                </c:pt>
                <c:pt idx="4532">
                  <c:v>1813.2</c:v>
                </c:pt>
                <c:pt idx="4533">
                  <c:v>1813.6</c:v>
                </c:pt>
                <c:pt idx="4534">
                  <c:v>1814</c:v>
                </c:pt>
                <c:pt idx="4535">
                  <c:v>1814.4</c:v>
                </c:pt>
                <c:pt idx="4536">
                  <c:v>1814.8</c:v>
                </c:pt>
                <c:pt idx="4537">
                  <c:v>1815.2</c:v>
                </c:pt>
                <c:pt idx="4538">
                  <c:v>1815.6</c:v>
                </c:pt>
                <c:pt idx="4539">
                  <c:v>1816</c:v>
                </c:pt>
                <c:pt idx="4540">
                  <c:v>1816.4</c:v>
                </c:pt>
                <c:pt idx="4541">
                  <c:v>1816.8</c:v>
                </c:pt>
                <c:pt idx="4542">
                  <c:v>1817.2</c:v>
                </c:pt>
                <c:pt idx="4543">
                  <c:v>1817.6</c:v>
                </c:pt>
                <c:pt idx="4544">
                  <c:v>1818</c:v>
                </c:pt>
                <c:pt idx="4545">
                  <c:v>1818.4</c:v>
                </c:pt>
                <c:pt idx="4546">
                  <c:v>1818.8</c:v>
                </c:pt>
                <c:pt idx="4547">
                  <c:v>1819.2</c:v>
                </c:pt>
                <c:pt idx="4548">
                  <c:v>1819.6</c:v>
                </c:pt>
                <c:pt idx="4549">
                  <c:v>1820</c:v>
                </c:pt>
                <c:pt idx="4550">
                  <c:v>1820.4</c:v>
                </c:pt>
                <c:pt idx="4551">
                  <c:v>1820.8</c:v>
                </c:pt>
                <c:pt idx="4552">
                  <c:v>1821.2</c:v>
                </c:pt>
                <c:pt idx="4553">
                  <c:v>1821.6</c:v>
                </c:pt>
                <c:pt idx="4554">
                  <c:v>1822</c:v>
                </c:pt>
                <c:pt idx="4555">
                  <c:v>1822.4</c:v>
                </c:pt>
                <c:pt idx="4556">
                  <c:v>1822.8</c:v>
                </c:pt>
                <c:pt idx="4557">
                  <c:v>1823.2</c:v>
                </c:pt>
                <c:pt idx="4558">
                  <c:v>1823.6</c:v>
                </c:pt>
                <c:pt idx="4559">
                  <c:v>1824</c:v>
                </c:pt>
                <c:pt idx="4560">
                  <c:v>1824.4</c:v>
                </c:pt>
                <c:pt idx="4561">
                  <c:v>1824.8</c:v>
                </c:pt>
                <c:pt idx="4562">
                  <c:v>1825.2</c:v>
                </c:pt>
                <c:pt idx="4563">
                  <c:v>1825.6</c:v>
                </c:pt>
                <c:pt idx="4564">
                  <c:v>1826</c:v>
                </c:pt>
                <c:pt idx="4565">
                  <c:v>1826.4</c:v>
                </c:pt>
                <c:pt idx="4566">
                  <c:v>1826.8</c:v>
                </c:pt>
                <c:pt idx="4567">
                  <c:v>1827.2</c:v>
                </c:pt>
                <c:pt idx="4568">
                  <c:v>1827.6</c:v>
                </c:pt>
                <c:pt idx="4569">
                  <c:v>1828</c:v>
                </c:pt>
                <c:pt idx="4570">
                  <c:v>1828.4</c:v>
                </c:pt>
                <c:pt idx="4571">
                  <c:v>1828.8</c:v>
                </c:pt>
                <c:pt idx="4572">
                  <c:v>1829.2</c:v>
                </c:pt>
                <c:pt idx="4573">
                  <c:v>1829.6</c:v>
                </c:pt>
                <c:pt idx="4574">
                  <c:v>1830</c:v>
                </c:pt>
                <c:pt idx="4575">
                  <c:v>1830.4</c:v>
                </c:pt>
                <c:pt idx="4576">
                  <c:v>1830.8</c:v>
                </c:pt>
                <c:pt idx="4577">
                  <c:v>1831.2</c:v>
                </c:pt>
                <c:pt idx="4578">
                  <c:v>1831.6</c:v>
                </c:pt>
                <c:pt idx="4579">
                  <c:v>1832</c:v>
                </c:pt>
                <c:pt idx="4580">
                  <c:v>1832.4</c:v>
                </c:pt>
                <c:pt idx="4581">
                  <c:v>1832.8</c:v>
                </c:pt>
                <c:pt idx="4582">
                  <c:v>1833.2</c:v>
                </c:pt>
                <c:pt idx="4583">
                  <c:v>1833.6</c:v>
                </c:pt>
                <c:pt idx="4584">
                  <c:v>1834</c:v>
                </c:pt>
                <c:pt idx="4585">
                  <c:v>1834.4</c:v>
                </c:pt>
                <c:pt idx="4586">
                  <c:v>1834.8</c:v>
                </c:pt>
                <c:pt idx="4587">
                  <c:v>1835.2</c:v>
                </c:pt>
                <c:pt idx="4588">
                  <c:v>1835.6</c:v>
                </c:pt>
                <c:pt idx="4589">
                  <c:v>1836</c:v>
                </c:pt>
                <c:pt idx="4590">
                  <c:v>1836.4</c:v>
                </c:pt>
                <c:pt idx="4591">
                  <c:v>1836.8</c:v>
                </c:pt>
                <c:pt idx="4592">
                  <c:v>1837.2</c:v>
                </c:pt>
                <c:pt idx="4593">
                  <c:v>1837.6</c:v>
                </c:pt>
                <c:pt idx="4594">
                  <c:v>1838</c:v>
                </c:pt>
                <c:pt idx="4595">
                  <c:v>1838.4</c:v>
                </c:pt>
                <c:pt idx="4596">
                  <c:v>1838.8</c:v>
                </c:pt>
                <c:pt idx="4597">
                  <c:v>1839.2</c:v>
                </c:pt>
                <c:pt idx="4598">
                  <c:v>1839.6</c:v>
                </c:pt>
                <c:pt idx="4599">
                  <c:v>1840</c:v>
                </c:pt>
                <c:pt idx="4600">
                  <c:v>1840.4</c:v>
                </c:pt>
                <c:pt idx="4601">
                  <c:v>1840.8</c:v>
                </c:pt>
                <c:pt idx="4602">
                  <c:v>1841.2</c:v>
                </c:pt>
                <c:pt idx="4603">
                  <c:v>1841.6</c:v>
                </c:pt>
                <c:pt idx="4604">
                  <c:v>1842</c:v>
                </c:pt>
                <c:pt idx="4605">
                  <c:v>1842.4</c:v>
                </c:pt>
                <c:pt idx="4606">
                  <c:v>1842.8</c:v>
                </c:pt>
                <c:pt idx="4607">
                  <c:v>1843.2</c:v>
                </c:pt>
                <c:pt idx="4608">
                  <c:v>1843.6</c:v>
                </c:pt>
                <c:pt idx="4609">
                  <c:v>1844</c:v>
                </c:pt>
                <c:pt idx="4610">
                  <c:v>1844.4</c:v>
                </c:pt>
                <c:pt idx="4611">
                  <c:v>1844.8</c:v>
                </c:pt>
                <c:pt idx="4612">
                  <c:v>1845.2</c:v>
                </c:pt>
                <c:pt idx="4613">
                  <c:v>1845.6</c:v>
                </c:pt>
                <c:pt idx="4614">
                  <c:v>1846</c:v>
                </c:pt>
                <c:pt idx="4615">
                  <c:v>1846.4</c:v>
                </c:pt>
                <c:pt idx="4616">
                  <c:v>1846.8</c:v>
                </c:pt>
                <c:pt idx="4617">
                  <c:v>1847.2</c:v>
                </c:pt>
                <c:pt idx="4618">
                  <c:v>1847.6</c:v>
                </c:pt>
                <c:pt idx="4619">
                  <c:v>1848</c:v>
                </c:pt>
                <c:pt idx="4620">
                  <c:v>1848.4</c:v>
                </c:pt>
                <c:pt idx="4621">
                  <c:v>1848.8</c:v>
                </c:pt>
                <c:pt idx="4622">
                  <c:v>1849.2</c:v>
                </c:pt>
                <c:pt idx="4623">
                  <c:v>1849.6</c:v>
                </c:pt>
                <c:pt idx="4624">
                  <c:v>1850</c:v>
                </c:pt>
                <c:pt idx="4625">
                  <c:v>1850.4</c:v>
                </c:pt>
                <c:pt idx="4626">
                  <c:v>1850.8</c:v>
                </c:pt>
                <c:pt idx="4627">
                  <c:v>1851.2</c:v>
                </c:pt>
                <c:pt idx="4628">
                  <c:v>1851.6</c:v>
                </c:pt>
                <c:pt idx="4629">
                  <c:v>1852</c:v>
                </c:pt>
                <c:pt idx="4630">
                  <c:v>1852.4</c:v>
                </c:pt>
                <c:pt idx="4631">
                  <c:v>1852.8</c:v>
                </c:pt>
                <c:pt idx="4632">
                  <c:v>1853.2</c:v>
                </c:pt>
                <c:pt idx="4633">
                  <c:v>1853.6</c:v>
                </c:pt>
                <c:pt idx="4634">
                  <c:v>1854</c:v>
                </c:pt>
                <c:pt idx="4635">
                  <c:v>1854.4</c:v>
                </c:pt>
                <c:pt idx="4636">
                  <c:v>1854.8</c:v>
                </c:pt>
                <c:pt idx="4637">
                  <c:v>1855.2</c:v>
                </c:pt>
                <c:pt idx="4638">
                  <c:v>1855.6</c:v>
                </c:pt>
                <c:pt idx="4639">
                  <c:v>1856</c:v>
                </c:pt>
                <c:pt idx="4640">
                  <c:v>1856.4</c:v>
                </c:pt>
                <c:pt idx="4641">
                  <c:v>1856.8</c:v>
                </c:pt>
                <c:pt idx="4642">
                  <c:v>1857.2</c:v>
                </c:pt>
                <c:pt idx="4643">
                  <c:v>1857.6</c:v>
                </c:pt>
                <c:pt idx="4644">
                  <c:v>1858</c:v>
                </c:pt>
                <c:pt idx="4645">
                  <c:v>1858.4</c:v>
                </c:pt>
                <c:pt idx="4646">
                  <c:v>1858.8</c:v>
                </c:pt>
                <c:pt idx="4647">
                  <c:v>1859.2</c:v>
                </c:pt>
                <c:pt idx="4648">
                  <c:v>1859.6</c:v>
                </c:pt>
                <c:pt idx="4649">
                  <c:v>1860</c:v>
                </c:pt>
                <c:pt idx="4650">
                  <c:v>1860.4</c:v>
                </c:pt>
                <c:pt idx="4651">
                  <c:v>1860.8</c:v>
                </c:pt>
                <c:pt idx="4652">
                  <c:v>1861.2</c:v>
                </c:pt>
                <c:pt idx="4653">
                  <c:v>1861.6</c:v>
                </c:pt>
                <c:pt idx="4654">
                  <c:v>1862</c:v>
                </c:pt>
                <c:pt idx="4655">
                  <c:v>1862.4</c:v>
                </c:pt>
                <c:pt idx="4656">
                  <c:v>1862.8</c:v>
                </c:pt>
                <c:pt idx="4657">
                  <c:v>1863.2</c:v>
                </c:pt>
                <c:pt idx="4658">
                  <c:v>1863.6</c:v>
                </c:pt>
                <c:pt idx="4659">
                  <c:v>1864</c:v>
                </c:pt>
                <c:pt idx="4660">
                  <c:v>1864.4</c:v>
                </c:pt>
                <c:pt idx="4661">
                  <c:v>1864.8</c:v>
                </c:pt>
                <c:pt idx="4662">
                  <c:v>1865.2</c:v>
                </c:pt>
                <c:pt idx="4663">
                  <c:v>1865.6</c:v>
                </c:pt>
                <c:pt idx="4664">
                  <c:v>1866</c:v>
                </c:pt>
                <c:pt idx="4665">
                  <c:v>1866.4</c:v>
                </c:pt>
                <c:pt idx="4666">
                  <c:v>1866.8</c:v>
                </c:pt>
                <c:pt idx="4667">
                  <c:v>1867.2</c:v>
                </c:pt>
                <c:pt idx="4668">
                  <c:v>1867.6</c:v>
                </c:pt>
                <c:pt idx="4669">
                  <c:v>1868</c:v>
                </c:pt>
                <c:pt idx="4670">
                  <c:v>1868.4</c:v>
                </c:pt>
                <c:pt idx="4671">
                  <c:v>1868.8</c:v>
                </c:pt>
                <c:pt idx="4672">
                  <c:v>1869.2</c:v>
                </c:pt>
                <c:pt idx="4673">
                  <c:v>1869.6</c:v>
                </c:pt>
                <c:pt idx="4674">
                  <c:v>1870</c:v>
                </c:pt>
                <c:pt idx="4675">
                  <c:v>1870.4</c:v>
                </c:pt>
                <c:pt idx="4676">
                  <c:v>1870.8</c:v>
                </c:pt>
                <c:pt idx="4677">
                  <c:v>1871.2</c:v>
                </c:pt>
                <c:pt idx="4678">
                  <c:v>1871.6</c:v>
                </c:pt>
                <c:pt idx="4679">
                  <c:v>1872</c:v>
                </c:pt>
                <c:pt idx="4680">
                  <c:v>1872.4</c:v>
                </c:pt>
                <c:pt idx="4681">
                  <c:v>1872.8</c:v>
                </c:pt>
                <c:pt idx="4682">
                  <c:v>1873.2</c:v>
                </c:pt>
                <c:pt idx="4683">
                  <c:v>1873.6</c:v>
                </c:pt>
                <c:pt idx="4684">
                  <c:v>1874</c:v>
                </c:pt>
                <c:pt idx="4685">
                  <c:v>1874.4</c:v>
                </c:pt>
                <c:pt idx="4686">
                  <c:v>1874.8</c:v>
                </c:pt>
                <c:pt idx="4687">
                  <c:v>1875.2</c:v>
                </c:pt>
                <c:pt idx="4688">
                  <c:v>1875.6</c:v>
                </c:pt>
                <c:pt idx="4689">
                  <c:v>1876</c:v>
                </c:pt>
                <c:pt idx="4690">
                  <c:v>1876.4</c:v>
                </c:pt>
                <c:pt idx="4691">
                  <c:v>1876.8</c:v>
                </c:pt>
                <c:pt idx="4692">
                  <c:v>1877.2</c:v>
                </c:pt>
                <c:pt idx="4693">
                  <c:v>1877.6</c:v>
                </c:pt>
                <c:pt idx="4694">
                  <c:v>1878</c:v>
                </c:pt>
                <c:pt idx="4695">
                  <c:v>1878.4</c:v>
                </c:pt>
                <c:pt idx="4696">
                  <c:v>1878.8</c:v>
                </c:pt>
                <c:pt idx="4697">
                  <c:v>1879.2</c:v>
                </c:pt>
                <c:pt idx="4698">
                  <c:v>1879.6</c:v>
                </c:pt>
                <c:pt idx="4699">
                  <c:v>1880</c:v>
                </c:pt>
                <c:pt idx="4700">
                  <c:v>1880.4</c:v>
                </c:pt>
                <c:pt idx="4701">
                  <c:v>1880.8</c:v>
                </c:pt>
                <c:pt idx="4702">
                  <c:v>1881.2</c:v>
                </c:pt>
                <c:pt idx="4703">
                  <c:v>1881.6</c:v>
                </c:pt>
                <c:pt idx="4704">
                  <c:v>1882</c:v>
                </c:pt>
                <c:pt idx="4705">
                  <c:v>1882.4</c:v>
                </c:pt>
                <c:pt idx="4706">
                  <c:v>1882.8</c:v>
                </c:pt>
                <c:pt idx="4707">
                  <c:v>1883.2</c:v>
                </c:pt>
                <c:pt idx="4708">
                  <c:v>1883.6</c:v>
                </c:pt>
                <c:pt idx="4709">
                  <c:v>1884</c:v>
                </c:pt>
                <c:pt idx="4710">
                  <c:v>1884.4</c:v>
                </c:pt>
                <c:pt idx="4711">
                  <c:v>1884.8</c:v>
                </c:pt>
                <c:pt idx="4712">
                  <c:v>1885.2</c:v>
                </c:pt>
                <c:pt idx="4713">
                  <c:v>1885.6</c:v>
                </c:pt>
                <c:pt idx="4714">
                  <c:v>1886</c:v>
                </c:pt>
                <c:pt idx="4715">
                  <c:v>1886.4</c:v>
                </c:pt>
                <c:pt idx="4716">
                  <c:v>1886.8</c:v>
                </c:pt>
                <c:pt idx="4717">
                  <c:v>1887.2</c:v>
                </c:pt>
                <c:pt idx="4718">
                  <c:v>1887.6</c:v>
                </c:pt>
                <c:pt idx="4719">
                  <c:v>1888</c:v>
                </c:pt>
                <c:pt idx="4720">
                  <c:v>1888.4</c:v>
                </c:pt>
                <c:pt idx="4721">
                  <c:v>1888.8</c:v>
                </c:pt>
                <c:pt idx="4722">
                  <c:v>1889.2</c:v>
                </c:pt>
                <c:pt idx="4723">
                  <c:v>1889.6</c:v>
                </c:pt>
                <c:pt idx="4724">
                  <c:v>1890</c:v>
                </c:pt>
                <c:pt idx="4725">
                  <c:v>1890.4</c:v>
                </c:pt>
                <c:pt idx="4726">
                  <c:v>1890.8</c:v>
                </c:pt>
                <c:pt idx="4727">
                  <c:v>1891.2</c:v>
                </c:pt>
                <c:pt idx="4728">
                  <c:v>1891.6</c:v>
                </c:pt>
                <c:pt idx="4729">
                  <c:v>1892</c:v>
                </c:pt>
                <c:pt idx="4730">
                  <c:v>1892.4</c:v>
                </c:pt>
                <c:pt idx="4731">
                  <c:v>1892.8</c:v>
                </c:pt>
                <c:pt idx="4732">
                  <c:v>1893.2</c:v>
                </c:pt>
                <c:pt idx="4733">
                  <c:v>1893.6</c:v>
                </c:pt>
                <c:pt idx="4734">
                  <c:v>1894</c:v>
                </c:pt>
                <c:pt idx="4735">
                  <c:v>1894.4</c:v>
                </c:pt>
                <c:pt idx="4736">
                  <c:v>1894.8</c:v>
                </c:pt>
                <c:pt idx="4737">
                  <c:v>1895.2</c:v>
                </c:pt>
                <c:pt idx="4738">
                  <c:v>1895.6</c:v>
                </c:pt>
                <c:pt idx="4739">
                  <c:v>1896</c:v>
                </c:pt>
                <c:pt idx="4740">
                  <c:v>1896.4</c:v>
                </c:pt>
                <c:pt idx="4741">
                  <c:v>1896.8</c:v>
                </c:pt>
                <c:pt idx="4742">
                  <c:v>1897.2</c:v>
                </c:pt>
                <c:pt idx="4743">
                  <c:v>1897.6</c:v>
                </c:pt>
                <c:pt idx="4744">
                  <c:v>1898</c:v>
                </c:pt>
                <c:pt idx="4745">
                  <c:v>1898.4</c:v>
                </c:pt>
                <c:pt idx="4746">
                  <c:v>1898.8</c:v>
                </c:pt>
                <c:pt idx="4747">
                  <c:v>1899.2</c:v>
                </c:pt>
                <c:pt idx="4748">
                  <c:v>1899.6</c:v>
                </c:pt>
                <c:pt idx="4749">
                  <c:v>1900</c:v>
                </c:pt>
                <c:pt idx="4750">
                  <c:v>1900.4</c:v>
                </c:pt>
                <c:pt idx="4751">
                  <c:v>1900.8</c:v>
                </c:pt>
                <c:pt idx="4752">
                  <c:v>1901.2</c:v>
                </c:pt>
                <c:pt idx="4753">
                  <c:v>1901.6</c:v>
                </c:pt>
                <c:pt idx="4754">
                  <c:v>1902</c:v>
                </c:pt>
                <c:pt idx="4755">
                  <c:v>1902.4</c:v>
                </c:pt>
                <c:pt idx="4756">
                  <c:v>1902.8</c:v>
                </c:pt>
                <c:pt idx="4757">
                  <c:v>1903.2</c:v>
                </c:pt>
                <c:pt idx="4758">
                  <c:v>1903.6</c:v>
                </c:pt>
                <c:pt idx="4759">
                  <c:v>1904</c:v>
                </c:pt>
                <c:pt idx="4760">
                  <c:v>1904.4</c:v>
                </c:pt>
                <c:pt idx="4761">
                  <c:v>1904.8</c:v>
                </c:pt>
                <c:pt idx="4762">
                  <c:v>1905.2</c:v>
                </c:pt>
                <c:pt idx="4763">
                  <c:v>1905.6</c:v>
                </c:pt>
                <c:pt idx="4764">
                  <c:v>1906</c:v>
                </c:pt>
                <c:pt idx="4765">
                  <c:v>1906.4</c:v>
                </c:pt>
                <c:pt idx="4766">
                  <c:v>1906.8</c:v>
                </c:pt>
                <c:pt idx="4767">
                  <c:v>1907.2</c:v>
                </c:pt>
                <c:pt idx="4768">
                  <c:v>1907.6</c:v>
                </c:pt>
                <c:pt idx="4769">
                  <c:v>1908</c:v>
                </c:pt>
                <c:pt idx="4770">
                  <c:v>1908.4</c:v>
                </c:pt>
                <c:pt idx="4771">
                  <c:v>1908.8</c:v>
                </c:pt>
                <c:pt idx="4772">
                  <c:v>1909.2</c:v>
                </c:pt>
                <c:pt idx="4773">
                  <c:v>1909.6</c:v>
                </c:pt>
                <c:pt idx="4774">
                  <c:v>1910</c:v>
                </c:pt>
                <c:pt idx="4775">
                  <c:v>1910.4</c:v>
                </c:pt>
                <c:pt idx="4776">
                  <c:v>1910.8</c:v>
                </c:pt>
                <c:pt idx="4777">
                  <c:v>1911.2</c:v>
                </c:pt>
                <c:pt idx="4778">
                  <c:v>1911.6</c:v>
                </c:pt>
                <c:pt idx="4779">
                  <c:v>1912</c:v>
                </c:pt>
                <c:pt idx="4780">
                  <c:v>1912.4</c:v>
                </c:pt>
                <c:pt idx="4781">
                  <c:v>1912.8</c:v>
                </c:pt>
                <c:pt idx="4782">
                  <c:v>1913.2</c:v>
                </c:pt>
                <c:pt idx="4783">
                  <c:v>1913.6</c:v>
                </c:pt>
                <c:pt idx="4784">
                  <c:v>1914</c:v>
                </c:pt>
                <c:pt idx="4785">
                  <c:v>1914.4</c:v>
                </c:pt>
                <c:pt idx="4786">
                  <c:v>1914.8</c:v>
                </c:pt>
                <c:pt idx="4787">
                  <c:v>1915.2</c:v>
                </c:pt>
                <c:pt idx="4788">
                  <c:v>1915.6</c:v>
                </c:pt>
                <c:pt idx="4789">
                  <c:v>1916</c:v>
                </c:pt>
                <c:pt idx="4790">
                  <c:v>1916.4</c:v>
                </c:pt>
                <c:pt idx="4791">
                  <c:v>1916.8</c:v>
                </c:pt>
                <c:pt idx="4792">
                  <c:v>1917.2</c:v>
                </c:pt>
                <c:pt idx="4793">
                  <c:v>1917.6</c:v>
                </c:pt>
                <c:pt idx="4794">
                  <c:v>1918</c:v>
                </c:pt>
                <c:pt idx="4795">
                  <c:v>1918.4</c:v>
                </c:pt>
                <c:pt idx="4796">
                  <c:v>1918.8</c:v>
                </c:pt>
                <c:pt idx="4797">
                  <c:v>1919.2</c:v>
                </c:pt>
                <c:pt idx="4798">
                  <c:v>1919.6</c:v>
                </c:pt>
                <c:pt idx="4799">
                  <c:v>1920</c:v>
                </c:pt>
                <c:pt idx="4800">
                  <c:v>1920.4</c:v>
                </c:pt>
                <c:pt idx="4801">
                  <c:v>1920.8</c:v>
                </c:pt>
                <c:pt idx="4802">
                  <c:v>1921.2</c:v>
                </c:pt>
                <c:pt idx="4803">
                  <c:v>1921.6</c:v>
                </c:pt>
                <c:pt idx="4804">
                  <c:v>1922</c:v>
                </c:pt>
                <c:pt idx="4805">
                  <c:v>1922.4</c:v>
                </c:pt>
                <c:pt idx="4806">
                  <c:v>1922.8</c:v>
                </c:pt>
                <c:pt idx="4807">
                  <c:v>1923.2</c:v>
                </c:pt>
                <c:pt idx="4808">
                  <c:v>1923.6</c:v>
                </c:pt>
                <c:pt idx="4809">
                  <c:v>1924</c:v>
                </c:pt>
                <c:pt idx="4810">
                  <c:v>1924.4</c:v>
                </c:pt>
                <c:pt idx="4811">
                  <c:v>1924.8</c:v>
                </c:pt>
                <c:pt idx="4812">
                  <c:v>1925.2</c:v>
                </c:pt>
                <c:pt idx="4813">
                  <c:v>1925.6</c:v>
                </c:pt>
                <c:pt idx="4814">
                  <c:v>1926</c:v>
                </c:pt>
                <c:pt idx="4815">
                  <c:v>1926.4</c:v>
                </c:pt>
                <c:pt idx="4816">
                  <c:v>1926.8</c:v>
                </c:pt>
                <c:pt idx="4817">
                  <c:v>1927.2</c:v>
                </c:pt>
                <c:pt idx="4818">
                  <c:v>1927.6</c:v>
                </c:pt>
                <c:pt idx="4819">
                  <c:v>1928</c:v>
                </c:pt>
                <c:pt idx="4820">
                  <c:v>1928.4</c:v>
                </c:pt>
                <c:pt idx="4821">
                  <c:v>1928.8</c:v>
                </c:pt>
                <c:pt idx="4822">
                  <c:v>1929.2</c:v>
                </c:pt>
                <c:pt idx="4823">
                  <c:v>1929.6</c:v>
                </c:pt>
                <c:pt idx="4824">
                  <c:v>1930</c:v>
                </c:pt>
                <c:pt idx="4825">
                  <c:v>1930.4</c:v>
                </c:pt>
                <c:pt idx="4826">
                  <c:v>1930.8</c:v>
                </c:pt>
                <c:pt idx="4827">
                  <c:v>1931.2</c:v>
                </c:pt>
                <c:pt idx="4828">
                  <c:v>1931.6</c:v>
                </c:pt>
                <c:pt idx="4829">
                  <c:v>1932</c:v>
                </c:pt>
                <c:pt idx="4830">
                  <c:v>1932.4</c:v>
                </c:pt>
                <c:pt idx="4831">
                  <c:v>1932.8</c:v>
                </c:pt>
                <c:pt idx="4832">
                  <c:v>1933.2</c:v>
                </c:pt>
                <c:pt idx="4833">
                  <c:v>1933.6</c:v>
                </c:pt>
                <c:pt idx="4834">
                  <c:v>1934</c:v>
                </c:pt>
                <c:pt idx="4835">
                  <c:v>1934.4</c:v>
                </c:pt>
                <c:pt idx="4836">
                  <c:v>1934.8</c:v>
                </c:pt>
                <c:pt idx="4837">
                  <c:v>1935.2</c:v>
                </c:pt>
                <c:pt idx="4838">
                  <c:v>1935.6</c:v>
                </c:pt>
                <c:pt idx="4839">
                  <c:v>1936</c:v>
                </c:pt>
                <c:pt idx="4840">
                  <c:v>1936.4</c:v>
                </c:pt>
                <c:pt idx="4841">
                  <c:v>1936.8</c:v>
                </c:pt>
                <c:pt idx="4842">
                  <c:v>1937.2</c:v>
                </c:pt>
                <c:pt idx="4843">
                  <c:v>1937.6</c:v>
                </c:pt>
                <c:pt idx="4844">
                  <c:v>1938</c:v>
                </c:pt>
                <c:pt idx="4845">
                  <c:v>1938.4</c:v>
                </c:pt>
                <c:pt idx="4846">
                  <c:v>1938.8</c:v>
                </c:pt>
                <c:pt idx="4847">
                  <c:v>1939.2</c:v>
                </c:pt>
                <c:pt idx="4848">
                  <c:v>1939.6</c:v>
                </c:pt>
                <c:pt idx="4849">
                  <c:v>1940</c:v>
                </c:pt>
                <c:pt idx="4850">
                  <c:v>1940.4</c:v>
                </c:pt>
                <c:pt idx="4851">
                  <c:v>1940.8</c:v>
                </c:pt>
                <c:pt idx="4852">
                  <c:v>1941.2</c:v>
                </c:pt>
                <c:pt idx="4853">
                  <c:v>1941.6</c:v>
                </c:pt>
                <c:pt idx="4854">
                  <c:v>1942</c:v>
                </c:pt>
                <c:pt idx="4855">
                  <c:v>1942.4</c:v>
                </c:pt>
                <c:pt idx="4856">
                  <c:v>1942.8</c:v>
                </c:pt>
                <c:pt idx="4857">
                  <c:v>1943.2</c:v>
                </c:pt>
                <c:pt idx="4858">
                  <c:v>1943.6</c:v>
                </c:pt>
                <c:pt idx="4859">
                  <c:v>1944</c:v>
                </c:pt>
                <c:pt idx="4860">
                  <c:v>1944.4</c:v>
                </c:pt>
                <c:pt idx="4861">
                  <c:v>1944.8</c:v>
                </c:pt>
                <c:pt idx="4862">
                  <c:v>1945.2</c:v>
                </c:pt>
                <c:pt idx="4863">
                  <c:v>1945.6</c:v>
                </c:pt>
                <c:pt idx="4864">
                  <c:v>1946</c:v>
                </c:pt>
                <c:pt idx="4865">
                  <c:v>1946.4</c:v>
                </c:pt>
                <c:pt idx="4866">
                  <c:v>1946.8</c:v>
                </c:pt>
                <c:pt idx="4867">
                  <c:v>1947.2</c:v>
                </c:pt>
                <c:pt idx="4868">
                  <c:v>1947.6</c:v>
                </c:pt>
                <c:pt idx="4869">
                  <c:v>1948</c:v>
                </c:pt>
                <c:pt idx="4870">
                  <c:v>1948.4</c:v>
                </c:pt>
                <c:pt idx="4871">
                  <c:v>1948.8</c:v>
                </c:pt>
                <c:pt idx="4872">
                  <c:v>1949.2</c:v>
                </c:pt>
                <c:pt idx="4873">
                  <c:v>1949.6</c:v>
                </c:pt>
                <c:pt idx="4874">
                  <c:v>1950</c:v>
                </c:pt>
                <c:pt idx="4875">
                  <c:v>1950.4</c:v>
                </c:pt>
                <c:pt idx="4876">
                  <c:v>1950.8</c:v>
                </c:pt>
                <c:pt idx="4877">
                  <c:v>1951.2</c:v>
                </c:pt>
                <c:pt idx="4878">
                  <c:v>1951.6</c:v>
                </c:pt>
                <c:pt idx="4879">
                  <c:v>1952</c:v>
                </c:pt>
                <c:pt idx="4880">
                  <c:v>1952.4</c:v>
                </c:pt>
                <c:pt idx="4881">
                  <c:v>1952.8</c:v>
                </c:pt>
                <c:pt idx="4882">
                  <c:v>1953.2</c:v>
                </c:pt>
                <c:pt idx="4883">
                  <c:v>1953.6</c:v>
                </c:pt>
                <c:pt idx="4884">
                  <c:v>1954</c:v>
                </c:pt>
                <c:pt idx="4885">
                  <c:v>1954.4</c:v>
                </c:pt>
                <c:pt idx="4886">
                  <c:v>1954.8</c:v>
                </c:pt>
                <c:pt idx="4887">
                  <c:v>1955.2</c:v>
                </c:pt>
                <c:pt idx="4888">
                  <c:v>1955.6</c:v>
                </c:pt>
                <c:pt idx="4889">
                  <c:v>1956</c:v>
                </c:pt>
                <c:pt idx="4890">
                  <c:v>1956.4</c:v>
                </c:pt>
                <c:pt idx="4891">
                  <c:v>1956.8</c:v>
                </c:pt>
                <c:pt idx="4892">
                  <c:v>1957.2</c:v>
                </c:pt>
                <c:pt idx="4893">
                  <c:v>1957.6</c:v>
                </c:pt>
                <c:pt idx="4894">
                  <c:v>1958</c:v>
                </c:pt>
                <c:pt idx="4895">
                  <c:v>1958.4</c:v>
                </c:pt>
                <c:pt idx="4896">
                  <c:v>1958.8</c:v>
                </c:pt>
                <c:pt idx="4897">
                  <c:v>1959.2</c:v>
                </c:pt>
                <c:pt idx="4898">
                  <c:v>1959.6</c:v>
                </c:pt>
                <c:pt idx="4899">
                  <c:v>1960</c:v>
                </c:pt>
                <c:pt idx="4900">
                  <c:v>1960.4</c:v>
                </c:pt>
                <c:pt idx="4901">
                  <c:v>1960.8</c:v>
                </c:pt>
                <c:pt idx="4902">
                  <c:v>1961.2</c:v>
                </c:pt>
                <c:pt idx="4903">
                  <c:v>1961.6</c:v>
                </c:pt>
                <c:pt idx="4904">
                  <c:v>1962</c:v>
                </c:pt>
                <c:pt idx="4905">
                  <c:v>1962.4</c:v>
                </c:pt>
                <c:pt idx="4906">
                  <c:v>1962.8</c:v>
                </c:pt>
                <c:pt idx="4907">
                  <c:v>1963.2</c:v>
                </c:pt>
                <c:pt idx="4908">
                  <c:v>1963.6</c:v>
                </c:pt>
                <c:pt idx="4909">
                  <c:v>1964</c:v>
                </c:pt>
                <c:pt idx="4910">
                  <c:v>1964.4</c:v>
                </c:pt>
                <c:pt idx="4911">
                  <c:v>1964.8</c:v>
                </c:pt>
                <c:pt idx="4912">
                  <c:v>1965.2</c:v>
                </c:pt>
                <c:pt idx="4913">
                  <c:v>1965.6</c:v>
                </c:pt>
                <c:pt idx="4914">
                  <c:v>1966</c:v>
                </c:pt>
                <c:pt idx="4915">
                  <c:v>1966.4</c:v>
                </c:pt>
                <c:pt idx="4916">
                  <c:v>1966.8</c:v>
                </c:pt>
                <c:pt idx="4917">
                  <c:v>1967.2</c:v>
                </c:pt>
                <c:pt idx="4918">
                  <c:v>1967.6</c:v>
                </c:pt>
                <c:pt idx="4919">
                  <c:v>1968</c:v>
                </c:pt>
                <c:pt idx="4920">
                  <c:v>1968.4</c:v>
                </c:pt>
                <c:pt idx="4921">
                  <c:v>1968.8</c:v>
                </c:pt>
                <c:pt idx="4922">
                  <c:v>1969.2</c:v>
                </c:pt>
                <c:pt idx="4923">
                  <c:v>1969.6</c:v>
                </c:pt>
                <c:pt idx="4924">
                  <c:v>1970</c:v>
                </c:pt>
                <c:pt idx="4925">
                  <c:v>1970.4</c:v>
                </c:pt>
                <c:pt idx="4926">
                  <c:v>1970.8</c:v>
                </c:pt>
                <c:pt idx="4927">
                  <c:v>1971.2</c:v>
                </c:pt>
                <c:pt idx="4928">
                  <c:v>1971.6</c:v>
                </c:pt>
                <c:pt idx="4929">
                  <c:v>1972</c:v>
                </c:pt>
                <c:pt idx="4930">
                  <c:v>1972.4</c:v>
                </c:pt>
                <c:pt idx="4931">
                  <c:v>1972.8</c:v>
                </c:pt>
                <c:pt idx="4932">
                  <c:v>1973.2</c:v>
                </c:pt>
                <c:pt idx="4933">
                  <c:v>1973.6</c:v>
                </c:pt>
                <c:pt idx="4934">
                  <c:v>1974</c:v>
                </c:pt>
                <c:pt idx="4935">
                  <c:v>1974.4</c:v>
                </c:pt>
                <c:pt idx="4936">
                  <c:v>1974.8</c:v>
                </c:pt>
                <c:pt idx="4937">
                  <c:v>1975.2</c:v>
                </c:pt>
                <c:pt idx="4938">
                  <c:v>1975.6</c:v>
                </c:pt>
                <c:pt idx="4939">
                  <c:v>1976</c:v>
                </c:pt>
                <c:pt idx="4940">
                  <c:v>1976.4</c:v>
                </c:pt>
                <c:pt idx="4941">
                  <c:v>1976.8</c:v>
                </c:pt>
                <c:pt idx="4942">
                  <c:v>1977.2</c:v>
                </c:pt>
                <c:pt idx="4943">
                  <c:v>1977.6</c:v>
                </c:pt>
                <c:pt idx="4944">
                  <c:v>1978</c:v>
                </c:pt>
                <c:pt idx="4945">
                  <c:v>1978.4</c:v>
                </c:pt>
                <c:pt idx="4946">
                  <c:v>1978.8</c:v>
                </c:pt>
                <c:pt idx="4947">
                  <c:v>1979.2</c:v>
                </c:pt>
                <c:pt idx="4948">
                  <c:v>1979.6</c:v>
                </c:pt>
                <c:pt idx="4949">
                  <c:v>1980</c:v>
                </c:pt>
                <c:pt idx="4950">
                  <c:v>1980.4</c:v>
                </c:pt>
                <c:pt idx="4951">
                  <c:v>1980.8</c:v>
                </c:pt>
                <c:pt idx="4952">
                  <c:v>1981.2</c:v>
                </c:pt>
                <c:pt idx="4953">
                  <c:v>1981.6</c:v>
                </c:pt>
                <c:pt idx="4954">
                  <c:v>1982</c:v>
                </c:pt>
                <c:pt idx="4955">
                  <c:v>1982.4</c:v>
                </c:pt>
                <c:pt idx="4956">
                  <c:v>1982.8</c:v>
                </c:pt>
                <c:pt idx="4957">
                  <c:v>1983.2</c:v>
                </c:pt>
                <c:pt idx="4958">
                  <c:v>1983.6</c:v>
                </c:pt>
                <c:pt idx="4959">
                  <c:v>1984</c:v>
                </c:pt>
                <c:pt idx="4960">
                  <c:v>1984.4</c:v>
                </c:pt>
                <c:pt idx="4961">
                  <c:v>1984.8</c:v>
                </c:pt>
                <c:pt idx="4962">
                  <c:v>1985.2</c:v>
                </c:pt>
                <c:pt idx="4963">
                  <c:v>1985.6</c:v>
                </c:pt>
                <c:pt idx="4964">
                  <c:v>1986</c:v>
                </c:pt>
                <c:pt idx="4965">
                  <c:v>1986.4</c:v>
                </c:pt>
                <c:pt idx="4966">
                  <c:v>1986.8</c:v>
                </c:pt>
                <c:pt idx="4967">
                  <c:v>1987.2</c:v>
                </c:pt>
                <c:pt idx="4968">
                  <c:v>1987.6</c:v>
                </c:pt>
                <c:pt idx="4969">
                  <c:v>1988</c:v>
                </c:pt>
                <c:pt idx="4970">
                  <c:v>1988.4</c:v>
                </c:pt>
                <c:pt idx="4971">
                  <c:v>1988.8</c:v>
                </c:pt>
                <c:pt idx="4972">
                  <c:v>1989.2</c:v>
                </c:pt>
                <c:pt idx="4973">
                  <c:v>1989.6</c:v>
                </c:pt>
                <c:pt idx="4974">
                  <c:v>1990</c:v>
                </c:pt>
                <c:pt idx="4975">
                  <c:v>1990.4</c:v>
                </c:pt>
                <c:pt idx="4976">
                  <c:v>1990.8</c:v>
                </c:pt>
                <c:pt idx="4977">
                  <c:v>1991.2</c:v>
                </c:pt>
                <c:pt idx="4978">
                  <c:v>1991.6</c:v>
                </c:pt>
                <c:pt idx="4979">
                  <c:v>1992</c:v>
                </c:pt>
                <c:pt idx="4980">
                  <c:v>1992.4</c:v>
                </c:pt>
                <c:pt idx="4981">
                  <c:v>1992.8</c:v>
                </c:pt>
                <c:pt idx="4982">
                  <c:v>1993.2</c:v>
                </c:pt>
                <c:pt idx="4983">
                  <c:v>1993.6</c:v>
                </c:pt>
                <c:pt idx="4984">
                  <c:v>1994</c:v>
                </c:pt>
                <c:pt idx="4985">
                  <c:v>1994.4</c:v>
                </c:pt>
                <c:pt idx="4986">
                  <c:v>1994.8</c:v>
                </c:pt>
                <c:pt idx="4987">
                  <c:v>1995.2</c:v>
                </c:pt>
                <c:pt idx="4988">
                  <c:v>1995.6</c:v>
                </c:pt>
                <c:pt idx="4989">
                  <c:v>1996</c:v>
                </c:pt>
                <c:pt idx="4990">
                  <c:v>1996.4</c:v>
                </c:pt>
                <c:pt idx="4991">
                  <c:v>1996.8</c:v>
                </c:pt>
                <c:pt idx="4992">
                  <c:v>1997.2</c:v>
                </c:pt>
                <c:pt idx="4993">
                  <c:v>1997.6</c:v>
                </c:pt>
                <c:pt idx="4994">
                  <c:v>1998</c:v>
                </c:pt>
                <c:pt idx="4995">
                  <c:v>1998.4</c:v>
                </c:pt>
                <c:pt idx="4996">
                  <c:v>1998.8</c:v>
                </c:pt>
                <c:pt idx="4997">
                  <c:v>1999.2</c:v>
                </c:pt>
                <c:pt idx="4998">
                  <c:v>1999.6</c:v>
                </c:pt>
                <c:pt idx="4999">
                  <c:v>2000</c:v>
                </c:pt>
                <c:pt idx="5000">
                  <c:v>2000.4</c:v>
                </c:pt>
                <c:pt idx="5001">
                  <c:v>2000.8</c:v>
                </c:pt>
                <c:pt idx="5002">
                  <c:v>2001.2</c:v>
                </c:pt>
                <c:pt idx="5003">
                  <c:v>2001.6</c:v>
                </c:pt>
                <c:pt idx="5004">
                  <c:v>2002</c:v>
                </c:pt>
                <c:pt idx="5005">
                  <c:v>2002.4</c:v>
                </c:pt>
                <c:pt idx="5006">
                  <c:v>2002.8</c:v>
                </c:pt>
                <c:pt idx="5007">
                  <c:v>2003.2</c:v>
                </c:pt>
                <c:pt idx="5008">
                  <c:v>2003.6</c:v>
                </c:pt>
                <c:pt idx="5009">
                  <c:v>2004</c:v>
                </c:pt>
                <c:pt idx="5010">
                  <c:v>2004.4</c:v>
                </c:pt>
                <c:pt idx="5011">
                  <c:v>2004.8</c:v>
                </c:pt>
                <c:pt idx="5012">
                  <c:v>2005.2</c:v>
                </c:pt>
                <c:pt idx="5013">
                  <c:v>2005.6</c:v>
                </c:pt>
                <c:pt idx="5014">
                  <c:v>2006</c:v>
                </c:pt>
                <c:pt idx="5015">
                  <c:v>2006.4</c:v>
                </c:pt>
                <c:pt idx="5016">
                  <c:v>2006.8</c:v>
                </c:pt>
                <c:pt idx="5017">
                  <c:v>2007.2</c:v>
                </c:pt>
                <c:pt idx="5018">
                  <c:v>2007.6</c:v>
                </c:pt>
                <c:pt idx="5019">
                  <c:v>2008</c:v>
                </c:pt>
                <c:pt idx="5020">
                  <c:v>2008.4</c:v>
                </c:pt>
                <c:pt idx="5021">
                  <c:v>2008.8</c:v>
                </c:pt>
                <c:pt idx="5022">
                  <c:v>2009.2</c:v>
                </c:pt>
                <c:pt idx="5023">
                  <c:v>2009.6</c:v>
                </c:pt>
                <c:pt idx="5024">
                  <c:v>2010</c:v>
                </c:pt>
                <c:pt idx="5025">
                  <c:v>2010.4</c:v>
                </c:pt>
                <c:pt idx="5026">
                  <c:v>2010.8</c:v>
                </c:pt>
                <c:pt idx="5027">
                  <c:v>2011.2</c:v>
                </c:pt>
                <c:pt idx="5028">
                  <c:v>2011.6</c:v>
                </c:pt>
                <c:pt idx="5029">
                  <c:v>2012</c:v>
                </c:pt>
                <c:pt idx="5030">
                  <c:v>2012.4</c:v>
                </c:pt>
                <c:pt idx="5031">
                  <c:v>2012.8</c:v>
                </c:pt>
                <c:pt idx="5032">
                  <c:v>2013.2</c:v>
                </c:pt>
                <c:pt idx="5033">
                  <c:v>2013.6</c:v>
                </c:pt>
                <c:pt idx="5034">
                  <c:v>2014</c:v>
                </c:pt>
                <c:pt idx="5035">
                  <c:v>2014.4</c:v>
                </c:pt>
                <c:pt idx="5036">
                  <c:v>2014.8</c:v>
                </c:pt>
                <c:pt idx="5037">
                  <c:v>2015.2</c:v>
                </c:pt>
                <c:pt idx="5038">
                  <c:v>2015.6</c:v>
                </c:pt>
                <c:pt idx="5039">
                  <c:v>2016</c:v>
                </c:pt>
                <c:pt idx="5040">
                  <c:v>2016.4</c:v>
                </c:pt>
                <c:pt idx="5041">
                  <c:v>2016.8</c:v>
                </c:pt>
                <c:pt idx="5042">
                  <c:v>2017.2</c:v>
                </c:pt>
                <c:pt idx="5043">
                  <c:v>2017.6</c:v>
                </c:pt>
                <c:pt idx="5044">
                  <c:v>2018</c:v>
                </c:pt>
                <c:pt idx="5045">
                  <c:v>2018.4</c:v>
                </c:pt>
                <c:pt idx="5046">
                  <c:v>2018.8</c:v>
                </c:pt>
                <c:pt idx="5047">
                  <c:v>2019.2</c:v>
                </c:pt>
                <c:pt idx="5048">
                  <c:v>2019.6</c:v>
                </c:pt>
                <c:pt idx="5049">
                  <c:v>2020</c:v>
                </c:pt>
                <c:pt idx="5050">
                  <c:v>2020.4</c:v>
                </c:pt>
                <c:pt idx="5051">
                  <c:v>2020.8</c:v>
                </c:pt>
                <c:pt idx="5052">
                  <c:v>2021.2</c:v>
                </c:pt>
                <c:pt idx="5053">
                  <c:v>2021.6</c:v>
                </c:pt>
                <c:pt idx="5054">
                  <c:v>2022</c:v>
                </c:pt>
                <c:pt idx="5055">
                  <c:v>2022.4</c:v>
                </c:pt>
                <c:pt idx="5056">
                  <c:v>2022.8</c:v>
                </c:pt>
                <c:pt idx="5057">
                  <c:v>2023.2</c:v>
                </c:pt>
                <c:pt idx="5058">
                  <c:v>2023.6</c:v>
                </c:pt>
                <c:pt idx="5059">
                  <c:v>2024</c:v>
                </c:pt>
                <c:pt idx="5060">
                  <c:v>2024.4</c:v>
                </c:pt>
                <c:pt idx="5061">
                  <c:v>2024.8</c:v>
                </c:pt>
                <c:pt idx="5062">
                  <c:v>2025.2</c:v>
                </c:pt>
                <c:pt idx="5063">
                  <c:v>2025.6</c:v>
                </c:pt>
                <c:pt idx="5064">
                  <c:v>2026</c:v>
                </c:pt>
                <c:pt idx="5065">
                  <c:v>2026.4</c:v>
                </c:pt>
                <c:pt idx="5066">
                  <c:v>2026.8</c:v>
                </c:pt>
                <c:pt idx="5067">
                  <c:v>2027.2</c:v>
                </c:pt>
                <c:pt idx="5068">
                  <c:v>2027.6</c:v>
                </c:pt>
                <c:pt idx="5069">
                  <c:v>2028</c:v>
                </c:pt>
                <c:pt idx="5070">
                  <c:v>2028.4</c:v>
                </c:pt>
                <c:pt idx="5071">
                  <c:v>2028.8</c:v>
                </c:pt>
                <c:pt idx="5072">
                  <c:v>2029.2</c:v>
                </c:pt>
                <c:pt idx="5073">
                  <c:v>2029.6</c:v>
                </c:pt>
                <c:pt idx="5074">
                  <c:v>2030</c:v>
                </c:pt>
                <c:pt idx="5075">
                  <c:v>2030.4</c:v>
                </c:pt>
                <c:pt idx="5076">
                  <c:v>2030.8</c:v>
                </c:pt>
                <c:pt idx="5077">
                  <c:v>2031.2</c:v>
                </c:pt>
                <c:pt idx="5078">
                  <c:v>2031.6</c:v>
                </c:pt>
                <c:pt idx="5079">
                  <c:v>2032</c:v>
                </c:pt>
                <c:pt idx="5080">
                  <c:v>2032.4</c:v>
                </c:pt>
                <c:pt idx="5081">
                  <c:v>2032.8</c:v>
                </c:pt>
                <c:pt idx="5082">
                  <c:v>2033.2</c:v>
                </c:pt>
                <c:pt idx="5083">
                  <c:v>2033.6</c:v>
                </c:pt>
                <c:pt idx="5084">
                  <c:v>2034</c:v>
                </c:pt>
                <c:pt idx="5085">
                  <c:v>2034.4</c:v>
                </c:pt>
                <c:pt idx="5086">
                  <c:v>2034.8</c:v>
                </c:pt>
                <c:pt idx="5087">
                  <c:v>2035.2</c:v>
                </c:pt>
                <c:pt idx="5088">
                  <c:v>2035.6</c:v>
                </c:pt>
                <c:pt idx="5089">
                  <c:v>2036</c:v>
                </c:pt>
                <c:pt idx="5090">
                  <c:v>2036.4</c:v>
                </c:pt>
                <c:pt idx="5091">
                  <c:v>2036.8</c:v>
                </c:pt>
                <c:pt idx="5092">
                  <c:v>2037.2</c:v>
                </c:pt>
                <c:pt idx="5093">
                  <c:v>2037.6</c:v>
                </c:pt>
                <c:pt idx="5094">
                  <c:v>2038</c:v>
                </c:pt>
                <c:pt idx="5095">
                  <c:v>2038.4</c:v>
                </c:pt>
                <c:pt idx="5096">
                  <c:v>2038.8</c:v>
                </c:pt>
                <c:pt idx="5097">
                  <c:v>2039.2</c:v>
                </c:pt>
                <c:pt idx="5098">
                  <c:v>2039.6</c:v>
                </c:pt>
                <c:pt idx="5099">
                  <c:v>2040</c:v>
                </c:pt>
                <c:pt idx="5100">
                  <c:v>2040.4</c:v>
                </c:pt>
                <c:pt idx="5101">
                  <c:v>2040.8</c:v>
                </c:pt>
                <c:pt idx="5102">
                  <c:v>2041.2</c:v>
                </c:pt>
                <c:pt idx="5103">
                  <c:v>2041.6</c:v>
                </c:pt>
                <c:pt idx="5104">
                  <c:v>2042</c:v>
                </c:pt>
                <c:pt idx="5105">
                  <c:v>2042.4</c:v>
                </c:pt>
                <c:pt idx="5106">
                  <c:v>2042.8</c:v>
                </c:pt>
                <c:pt idx="5107">
                  <c:v>2043.2</c:v>
                </c:pt>
                <c:pt idx="5108">
                  <c:v>2043.6</c:v>
                </c:pt>
                <c:pt idx="5109">
                  <c:v>2044</c:v>
                </c:pt>
                <c:pt idx="5110">
                  <c:v>2044.4</c:v>
                </c:pt>
                <c:pt idx="5111">
                  <c:v>2044.8</c:v>
                </c:pt>
                <c:pt idx="5112">
                  <c:v>2045.2</c:v>
                </c:pt>
                <c:pt idx="5113">
                  <c:v>2045.6</c:v>
                </c:pt>
                <c:pt idx="5114">
                  <c:v>2046</c:v>
                </c:pt>
                <c:pt idx="5115">
                  <c:v>2046.4</c:v>
                </c:pt>
                <c:pt idx="5116">
                  <c:v>2046.8</c:v>
                </c:pt>
                <c:pt idx="5117">
                  <c:v>2047.2</c:v>
                </c:pt>
                <c:pt idx="5118">
                  <c:v>2047.6</c:v>
                </c:pt>
                <c:pt idx="5119">
                  <c:v>2048</c:v>
                </c:pt>
                <c:pt idx="5120">
                  <c:v>2048.4</c:v>
                </c:pt>
                <c:pt idx="5121">
                  <c:v>2048.8000000000002</c:v>
                </c:pt>
                <c:pt idx="5122">
                  <c:v>2049.1999999999998</c:v>
                </c:pt>
                <c:pt idx="5123">
                  <c:v>2049.6</c:v>
                </c:pt>
                <c:pt idx="5124">
                  <c:v>2050</c:v>
                </c:pt>
                <c:pt idx="5125">
                  <c:v>2050.4</c:v>
                </c:pt>
                <c:pt idx="5126">
                  <c:v>2050.8000000000002</c:v>
                </c:pt>
                <c:pt idx="5127">
                  <c:v>2051.1999999999998</c:v>
                </c:pt>
                <c:pt idx="5128">
                  <c:v>2051.6</c:v>
                </c:pt>
                <c:pt idx="5129">
                  <c:v>2052</c:v>
                </c:pt>
                <c:pt idx="5130">
                  <c:v>2052.4</c:v>
                </c:pt>
                <c:pt idx="5131">
                  <c:v>2052.8000000000002</c:v>
                </c:pt>
                <c:pt idx="5132">
                  <c:v>2053.1999999999998</c:v>
                </c:pt>
                <c:pt idx="5133">
                  <c:v>2053.6</c:v>
                </c:pt>
                <c:pt idx="5134">
                  <c:v>2054</c:v>
                </c:pt>
                <c:pt idx="5135">
                  <c:v>2054.4</c:v>
                </c:pt>
                <c:pt idx="5136">
                  <c:v>2054.8000000000002</c:v>
                </c:pt>
                <c:pt idx="5137">
                  <c:v>2055.1999999999998</c:v>
                </c:pt>
                <c:pt idx="5138">
                  <c:v>2055.6</c:v>
                </c:pt>
                <c:pt idx="5139">
                  <c:v>2056</c:v>
                </c:pt>
                <c:pt idx="5140">
                  <c:v>2056.4</c:v>
                </c:pt>
                <c:pt idx="5141">
                  <c:v>2056.8000000000002</c:v>
                </c:pt>
                <c:pt idx="5142">
                  <c:v>2057.1999999999998</c:v>
                </c:pt>
                <c:pt idx="5143">
                  <c:v>2057.6</c:v>
                </c:pt>
                <c:pt idx="5144">
                  <c:v>2058</c:v>
                </c:pt>
                <c:pt idx="5145">
                  <c:v>2058.4</c:v>
                </c:pt>
                <c:pt idx="5146">
                  <c:v>2058.8000000000002</c:v>
                </c:pt>
                <c:pt idx="5147">
                  <c:v>2059.1999999999998</c:v>
                </c:pt>
                <c:pt idx="5148">
                  <c:v>2059.6</c:v>
                </c:pt>
                <c:pt idx="5149">
                  <c:v>2060</c:v>
                </c:pt>
                <c:pt idx="5150">
                  <c:v>2060.4</c:v>
                </c:pt>
                <c:pt idx="5151">
                  <c:v>2060.8000000000002</c:v>
                </c:pt>
                <c:pt idx="5152">
                  <c:v>2061.1999999999998</c:v>
                </c:pt>
                <c:pt idx="5153">
                  <c:v>2061.6</c:v>
                </c:pt>
                <c:pt idx="5154">
                  <c:v>2062</c:v>
                </c:pt>
                <c:pt idx="5155">
                  <c:v>2062.4</c:v>
                </c:pt>
                <c:pt idx="5156">
                  <c:v>2062.8000000000002</c:v>
                </c:pt>
                <c:pt idx="5157">
                  <c:v>2063.1999999999998</c:v>
                </c:pt>
                <c:pt idx="5158">
                  <c:v>2063.6</c:v>
                </c:pt>
                <c:pt idx="5159">
                  <c:v>2064</c:v>
                </c:pt>
                <c:pt idx="5160">
                  <c:v>2064.4</c:v>
                </c:pt>
                <c:pt idx="5161">
                  <c:v>2064.8000000000002</c:v>
                </c:pt>
                <c:pt idx="5162">
                  <c:v>2065.1999999999998</c:v>
                </c:pt>
                <c:pt idx="5163">
                  <c:v>2065.6</c:v>
                </c:pt>
                <c:pt idx="5164">
                  <c:v>2066</c:v>
                </c:pt>
                <c:pt idx="5165">
                  <c:v>2066.4</c:v>
                </c:pt>
                <c:pt idx="5166">
                  <c:v>2066.8000000000002</c:v>
                </c:pt>
                <c:pt idx="5167">
                  <c:v>2067.1999999999998</c:v>
                </c:pt>
                <c:pt idx="5168">
                  <c:v>2067.6</c:v>
                </c:pt>
                <c:pt idx="5169">
                  <c:v>2068</c:v>
                </c:pt>
                <c:pt idx="5170">
                  <c:v>2068.4</c:v>
                </c:pt>
                <c:pt idx="5171">
                  <c:v>2068.8000000000002</c:v>
                </c:pt>
                <c:pt idx="5172">
                  <c:v>2069.1999999999998</c:v>
                </c:pt>
                <c:pt idx="5173">
                  <c:v>2069.6</c:v>
                </c:pt>
                <c:pt idx="5174">
                  <c:v>2070</c:v>
                </c:pt>
                <c:pt idx="5175">
                  <c:v>2070.4</c:v>
                </c:pt>
                <c:pt idx="5176">
                  <c:v>2070.8000000000002</c:v>
                </c:pt>
                <c:pt idx="5177">
                  <c:v>2071.1999999999998</c:v>
                </c:pt>
                <c:pt idx="5178">
                  <c:v>2071.6</c:v>
                </c:pt>
                <c:pt idx="5179">
                  <c:v>2072</c:v>
                </c:pt>
                <c:pt idx="5180">
                  <c:v>2072.4</c:v>
                </c:pt>
                <c:pt idx="5181">
                  <c:v>2072.8000000000002</c:v>
                </c:pt>
                <c:pt idx="5182">
                  <c:v>2073.1999999999998</c:v>
                </c:pt>
                <c:pt idx="5183">
                  <c:v>2073.6</c:v>
                </c:pt>
                <c:pt idx="5184">
                  <c:v>2074</c:v>
                </c:pt>
                <c:pt idx="5185">
                  <c:v>2074.4</c:v>
                </c:pt>
                <c:pt idx="5186">
                  <c:v>2074.8000000000002</c:v>
                </c:pt>
                <c:pt idx="5187">
                  <c:v>2075.1999999999998</c:v>
                </c:pt>
                <c:pt idx="5188">
                  <c:v>2075.6</c:v>
                </c:pt>
                <c:pt idx="5189">
                  <c:v>2076</c:v>
                </c:pt>
                <c:pt idx="5190">
                  <c:v>2076.4</c:v>
                </c:pt>
                <c:pt idx="5191">
                  <c:v>2076.8000000000002</c:v>
                </c:pt>
                <c:pt idx="5192">
                  <c:v>2077.1999999999998</c:v>
                </c:pt>
                <c:pt idx="5193">
                  <c:v>2077.6</c:v>
                </c:pt>
                <c:pt idx="5194">
                  <c:v>2078</c:v>
                </c:pt>
                <c:pt idx="5195">
                  <c:v>2078.4</c:v>
                </c:pt>
                <c:pt idx="5196">
                  <c:v>2078.8000000000002</c:v>
                </c:pt>
                <c:pt idx="5197">
                  <c:v>2079.1999999999998</c:v>
                </c:pt>
                <c:pt idx="5198">
                  <c:v>2079.6</c:v>
                </c:pt>
                <c:pt idx="5199">
                  <c:v>2080</c:v>
                </c:pt>
                <c:pt idx="5200">
                  <c:v>2080.4</c:v>
                </c:pt>
                <c:pt idx="5201">
                  <c:v>2080.8000000000002</c:v>
                </c:pt>
                <c:pt idx="5202">
                  <c:v>2081.1999999999998</c:v>
                </c:pt>
                <c:pt idx="5203">
                  <c:v>2081.6</c:v>
                </c:pt>
                <c:pt idx="5204">
                  <c:v>2082</c:v>
                </c:pt>
                <c:pt idx="5205">
                  <c:v>2082.4</c:v>
                </c:pt>
                <c:pt idx="5206">
                  <c:v>2082.8000000000002</c:v>
                </c:pt>
                <c:pt idx="5207">
                  <c:v>2083.1999999999998</c:v>
                </c:pt>
                <c:pt idx="5208">
                  <c:v>2083.6</c:v>
                </c:pt>
                <c:pt idx="5209">
                  <c:v>2084</c:v>
                </c:pt>
                <c:pt idx="5210">
                  <c:v>2084.4</c:v>
                </c:pt>
                <c:pt idx="5211">
                  <c:v>2084.8000000000002</c:v>
                </c:pt>
                <c:pt idx="5212">
                  <c:v>2085.1999999999998</c:v>
                </c:pt>
                <c:pt idx="5213">
                  <c:v>2085.6</c:v>
                </c:pt>
                <c:pt idx="5214">
                  <c:v>2086</c:v>
                </c:pt>
                <c:pt idx="5215">
                  <c:v>2086.4</c:v>
                </c:pt>
                <c:pt idx="5216">
                  <c:v>2086.8000000000002</c:v>
                </c:pt>
                <c:pt idx="5217">
                  <c:v>2087.1999999999998</c:v>
                </c:pt>
                <c:pt idx="5218">
                  <c:v>2087.6</c:v>
                </c:pt>
                <c:pt idx="5219">
                  <c:v>2088</c:v>
                </c:pt>
                <c:pt idx="5220">
                  <c:v>2088.4</c:v>
                </c:pt>
                <c:pt idx="5221">
                  <c:v>2088.8000000000002</c:v>
                </c:pt>
                <c:pt idx="5222">
                  <c:v>2089.1999999999998</c:v>
                </c:pt>
                <c:pt idx="5223">
                  <c:v>2089.6</c:v>
                </c:pt>
                <c:pt idx="5224">
                  <c:v>2090</c:v>
                </c:pt>
                <c:pt idx="5225">
                  <c:v>2090.4</c:v>
                </c:pt>
                <c:pt idx="5226">
                  <c:v>2090.8000000000002</c:v>
                </c:pt>
                <c:pt idx="5227">
                  <c:v>2091.1999999999998</c:v>
                </c:pt>
                <c:pt idx="5228">
                  <c:v>2091.6</c:v>
                </c:pt>
                <c:pt idx="5229">
                  <c:v>2092</c:v>
                </c:pt>
                <c:pt idx="5230">
                  <c:v>2092.4</c:v>
                </c:pt>
                <c:pt idx="5231">
                  <c:v>2092.8000000000002</c:v>
                </c:pt>
                <c:pt idx="5232">
                  <c:v>2093.1999999999998</c:v>
                </c:pt>
                <c:pt idx="5233">
                  <c:v>2093.6</c:v>
                </c:pt>
                <c:pt idx="5234">
                  <c:v>2094</c:v>
                </c:pt>
                <c:pt idx="5235">
                  <c:v>2094.4</c:v>
                </c:pt>
                <c:pt idx="5236">
                  <c:v>2094.8000000000002</c:v>
                </c:pt>
                <c:pt idx="5237">
                  <c:v>2095.1999999999998</c:v>
                </c:pt>
                <c:pt idx="5238">
                  <c:v>2095.6</c:v>
                </c:pt>
                <c:pt idx="5239">
                  <c:v>2096</c:v>
                </c:pt>
                <c:pt idx="5240">
                  <c:v>2096.4</c:v>
                </c:pt>
                <c:pt idx="5241">
                  <c:v>2096.8000000000002</c:v>
                </c:pt>
                <c:pt idx="5242">
                  <c:v>2097.1999999999998</c:v>
                </c:pt>
                <c:pt idx="5243">
                  <c:v>2097.6</c:v>
                </c:pt>
                <c:pt idx="5244">
                  <c:v>2098</c:v>
                </c:pt>
                <c:pt idx="5245">
                  <c:v>2098.4</c:v>
                </c:pt>
                <c:pt idx="5246">
                  <c:v>2098.8000000000002</c:v>
                </c:pt>
                <c:pt idx="5247">
                  <c:v>2099.1999999999998</c:v>
                </c:pt>
                <c:pt idx="5248">
                  <c:v>2099.6</c:v>
                </c:pt>
                <c:pt idx="5249">
                  <c:v>2100</c:v>
                </c:pt>
                <c:pt idx="5250">
                  <c:v>2100.4</c:v>
                </c:pt>
                <c:pt idx="5251">
                  <c:v>2100.8000000000002</c:v>
                </c:pt>
                <c:pt idx="5252">
                  <c:v>2101.1999999999998</c:v>
                </c:pt>
                <c:pt idx="5253">
                  <c:v>2101.6</c:v>
                </c:pt>
                <c:pt idx="5254">
                  <c:v>2102</c:v>
                </c:pt>
                <c:pt idx="5255">
                  <c:v>2102.4</c:v>
                </c:pt>
                <c:pt idx="5256">
                  <c:v>2102.8000000000002</c:v>
                </c:pt>
                <c:pt idx="5257">
                  <c:v>2103.1999999999998</c:v>
                </c:pt>
                <c:pt idx="5258">
                  <c:v>2103.6</c:v>
                </c:pt>
                <c:pt idx="5259">
                  <c:v>2104</c:v>
                </c:pt>
                <c:pt idx="5260">
                  <c:v>2104.4</c:v>
                </c:pt>
                <c:pt idx="5261">
                  <c:v>2104.8000000000002</c:v>
                </c:pt>
                <c:pt idx="5262">
                  <c:v>2105.1999999999998</c:v>
                </c:pt>
                <c:pt idx="5263">
                  <c:v>2105.6</c:v>
                </c:pt>
                <c:pt idx="5264">
                  <c:v>2106</c:v>
                </c:pt>
                <c:pt idx="5265">
                  <c:v>2106.4</c:v>
                </c:pt>
                <c:pt idx="5266">
                  <c:v>2106.8000000000002</c:v>
                </c:pt>
                <c:pt idx="5267">
                  <c:v>2107.1999999999998</c:v>
                </c:pt>
                <c:pt idx="5268">
                  <c:v>2107.6</c:v>
                </c:pt>
                <c:pt idx="5269">
                  <c:v>2108</c:v>
                </c:pt>
                <c:pt idx="5270">
                  <c:v>2108.4</c:v>
                </c:pt>
                <c:pt idx="5271">
                  <c:v>2108.8000000000002</c:v>
                </c:pt>
                <c:pt idx="5272">
                  <c:v>2109.1999999999998</c:v>
                </c:pt>
                <c:pt idx="5273">
                  <c:v>2109.6</c:v>
                </c:pt>
                <c:pt idx="5274">
                  <c:v>2110</c:v>
                </c:pt>
                <c:pt idx="5275">
                  <c:v>2110.4</c:v>
                </c:pt>
                <c:pt idx="5276">
                  <c:v>2110.8000000000002</c:v>
                </c:pt>
                <c:pt idx="5277">
                  <c:v>2111.1999999999998</c:v>
                </c:pt>
                <c:pt idx="5278">
                  <c:v>2111.6</c:v>
                </c:pt>
                <c:pt idx="5279">
                  <c:v>2112</c:v>
                </c:pt>
                <c:pt idx="5280">
                  <c:v>2112.4</c:v>
                </c:pt>
                <c:pt idx="5281">
                  <c:v>2112.8000000000002</c:v>
                </c:pt>
                <c:pt idx="5282">
                  <c:v>2113.1999999999998</c:v>
                </c:pt>
                <c:pt idx="5283">
                  <c:v>2113.6</c:v>
                </c:pt>
                <c:pt idx="5284">
                  <c:v>2114</c:v>
                </c:pt>
                <c:pt idx="5285">
                  <c:v>2114.4</c:v>
                </c:pt>
                <c:pt idx="5286">
                  <c:v>2114.8000000000002</c:v>
                </c:pt>
                <c:pt idx="5287">
                  <c:v>2115.1999999999998</c:v>
                </c:pt>
                <c:pt idx="5288">
                  <c:v>2115.6</c:v>
                </c:pt>
                <c:pt idx="5289">
                  <c:v>2116</c:v>
                </c:pt>
                <c:pt idx="5290">
                  <c:v>2116.4</c:v>
                </c:pt>
                <c:pt idx="5291">
                  <c:v>2116.8000000000002</c:v>
                </c:pt>
                <c:pt idx="5292">
                  <c:v>2117.1999999999998</c:v>
                </c:pt>
                <c:pt idx="5293">
                  <c:v>2117.6</c:v>
                </c:pt>
                <c:pt idx="5294">
                  <c:v>2118</c:v>
                </c:pt>
                <c:pt idx="5295">
                  <c:v>2118.4</c:v>
                </c:pt>
                <c:pt idx="5296">
                  <c:v>2118.8000000000002</c:v>
                </c:pt>
                <c:pt idx="5297">
                  <c:v>2119.1999999999998</c:v>
                </c:pt>
                <c:pt idx="5298">
                  <c:v>2119.6</c:v>
                </c:pt>
                <c:pt idx="5299">
                  <c:v>2120</c:v>
                </c:pt>
                <c:pt idx="5300">
                  <c:v>2120.4</c:v>
                </c:pt>
                <c:pt idx="5301">
                  <c:v>2120.8000000000002</c:v>
                </c:pt>
                <c:pt idx="5302">
                  <c:v>2121.1999999999998</c:v>
                </c:pt>
                <c:pt idx="5303">
                  <c:v>2121.6</c:v>
                </c:pt>
                <c:pt idx="5304">
                  <c:v>2122</c:v>
                </c:pt>
                <c:pt idx="5305">
                  <c:v>2122.4</c:v>
                </c:pt>
                <c:pt idx="5306">
                  <c:v>2122.8000000000002</c:v>
                </c:pt>
                <c:pt idx="5307">
                  <c:v>2123.1999999999998</c:v>
                </c:pt>
                <c:pt idx="5308">
                  <c:v>2123.6</c:v>
                </c:pt>
                <c:pt idx="5309">
                  <c:v>2124</c:v>
                </c:pt>
                <c:pt idx="5310">
                  <c:v>2124.4</c:v>
                </c:pt>
                <c:pt idx="5311">
                  <c:v>2124.8000000000002</c:v>
                </c:pt>
                <c:pt idx="5312">
                  <c:v>2125.1999999999998</c:v>
                </c:pt>
                <c:pt idx="5313">
                  <c:v>2125.6</c:v>
                </c:pt>
                <c:pt idx="5314">
                  <c:v>2126</c:v>
                </c:pt>
                <c:pt idx="5315">
                  <c:v>2126.4</c:v>
                </c:pt>
                <c:pt idx="5316">
                  <c:v>2126.8000000000002</c:v>
                </c:pt>
                <c:pt idx="5317">
                  <c:v>2127.1999999999998</c:v>
                </c:pt>
                <c:pt idx="5318">
                  <c:v>2127.6</c:v>
                </c:pt>
                <c:pt idx="5319">
                  <c:v>2128</c:v>
                </c:pt>
                <c:pt idx="5320">
                  <c:v>2128.4</c:v>
                </c:pt>
                <c:pt idx="5321">
                  <c:v>2128.8000000000002</c:v>
                </c:pt>
                <c:pt idx="5322">
                  <c:v>2129.1999999999998</c:v>
                </c:pt>
                <c:pt idx="5323">
                  <c:v>2129.6</c:v>
                </c:pt>
                <c:pt idx="5324">
                  <c:v>2130</c:v>
                </c:pt>
                <c:pt idx="5325">
                  <c:v>2130.4</c:v>
                </c:pt>
                <c:pt idx="5326">
                  <c:v>2130.8000000000002</c:v>
                </c:pt>
                <c:pt idx="5327">
                  <c:v>2131.1999999999998</c:v>
                </c:pt>
                <c:pt idx="5328">
                  <c:v>2131.6</c:v>
                </c:pt>
                <c:pt idx="5329">
                  <c:v>2132</c:v>
                </c:pt>
                <c:pt idx="5330">
                  <c:v>2132.4</c:v>
                </c:pt>
                <c:pt idx="5331">
                  <c:v>2132.8000000000002</c:v>
                </c:pt>
                <c:pt idx="5332">
                  <c:v>2133.1999999999998</c:v>
                </c:pt>
                <c:pt idx="5333">
                  <c:v>2133.6</c:v>
                </c:pt>
                <c:pt idx="5334">
                  <c:v>2134</c:v>
                </c:pt>
                <c:pt idx="5335">
                  <c:v>2134.4</c:v>
                </c:pt>
                <c:pt idx="5336">
                  <c:v>2134.8000000000002</c:v>
                </c:pt>
                <c:pt idx="5337">
                  <c:v>2135.1999999999998</c:v>
                </c:pt>
                <c:pt idx="5338">
                  <c:v>2135.6</c:v>
                </c:pt>
                <c:pt idx="5339">
                  <c:v>2136</c:v>
                </c:pt>
                <c:pt idx="5340">
                  <c:v>2136.4</c:v>
                </c:pt>
                <c:pt idx="5341">
                  <c:v>2136.8000000000002</c:v>
                </c:pt>
                <c:pt idx="5342">
                  <c:v>2137.1999999999998</c:v>
                </c:pt>
                <c:pt idx="5343">
                  <c:v>2137.6</c:v>
                </c:pt>
                <c:pt idx="5344">
                  <c:v>2138</c:v>
                </c:pt>
                <c:pt idx="5345">
                  <c:v>2138.4</c:v>
                </c:pt>
                <c:pt idx="5346">
                  <c:v>2138.8000000000002</c:v>
                </c:pt>
                <c:pt idx="5347">
                  <c:v>2139.1999999999998</c:v>
                </c:pt>
                <c:pt idx="5348">
                  <c:v>2139.6</c:v>
                </c:pt>
                <c:pt idx="5349">
                  <c:v>2140</c:v>
                </c:pt>
                <c:pt idx="5350">
                  <c:v>2140.4</c:v>
                </c:pt>
                <c:pt idx="5351">
                  <c:v>2140.8000000000002</c:v>
                </c:pt>
                <c:pt idx="5352">
                  <c:v>2141.1999999999998</c:v>
                </c:pt>
                <c:pt idx="5353">
                  <c:v>2141.6</c:v>
                </c:pt>
                <c:pt idx="5354">
                  <c:v>2142</c:v>
                </c:pt>
                <c:pt idx="5355">
                  <c:v>2142.4</c:v>
                </c:pt>
                <c:pt idx="5356">
                  <c:v>2142.8000000000002</c:v>
                </c:pt>
                <c:pt idx="5357">
                  <c:v>2143.1999999999998</c:v>
                </c:pt>
                <c:pt idx="5358">
                  <c:v>2143.6</c:v>
                </c:pt>
                <c:pt idx="5359">
                  <c:v>2144</c:v>
                </c:pt>
                <c:pt idx="5360">
                  <c:v>2144.4</c:v>
                </c:pt>
                <c:pt idx="5361">
                  <c:v>2144.8000000000002</c:v>
                </c:pt>
                <c:pt idx="5362">
                  <c:v>2145.1999999999998</c:v>
                </c:pt>
                <c:pt idx="5363">
                  <c:v>2145.6</c:v>
                </c:pt>
                <c:pt idx="5364">
                  <c:v>2146</c:v>
                </c:pt>
                <c:pt idx="5365">
                  <c:v>2146.4</c:v>
                </c:pt>
                <c:pt idx="5366">
                  <c:v>2146.8000000000002</c:v>
                </c:pt>
                <c:pt idx="5367">
                  <c:v>2147.1999999999998</c:v>
                </c:pt>
                <c:pt idx="5368">
                  <c:v>2147.6</c:v>
                </c:pt>
                <c:pt idx="5369">
                  <c:v>2148</c:v>
                </c:pt>
                <c:pt idx="5370">
                  <c:v>2148.4</c:v>
                </c:pt>
                <c:pt idx="5371">
                  <c:v>2148.8000000000002</c:v>
                </c:pt>
                <c:pt idx="5372">
                  <c:v>2149.1999999999998</c:v>
                </c:pt>
                <c:pt idx="5373">
                  <c:v>2149.6</c:v>
                </c:pt>
                <c:pt idx="5374">
                  <c:v>2150</c:v>
                </c:pt>
                <c:pt idx="5375">
                  <c:v>2150.4</c:v>
                </c:pt>
                <c:pt idx="5376">
                  <c:v>2150.8000000000002</c:v>
                </c:pt>
                <c:pt idx="5377">
                  <c:v>2151.1999999999998</c:v>
                </c:pt>
                <c:pt idx="5378">
                  <c:v>2151.6</c:v>
                </c:pt>
                <c:pt idx="5379">
                  <c:v>2152</c:v>
                </c:pt>
                <c:pt idx="5380">
                  <c:v>2152.4</c:v>
                </c:pt>
                <c:pt idx="5381">
                  <c:v>2152.8000000000002</c:v>
                </c:pt>
                <c:pt idx="5382">
                  <c:v>2153.1999999999998</c:v>
                </c:pt>
                <c:pt idx="5383">
                  <c:v>2153.6</c:v>
                </c:pt>
                <c:pt idx="5384">
                  <c:v>2154</c:v>
                </c:pt>
                <c:pt idx="5385">
                  <c:v>2154.4</c:v>
                </c:pt>
                <c:pt idx="5386">
                  <c:v>2154.8000000000002</c:v>
                </c:pt>
                <c:pt idx="5387">
                  <c:v>2155.1999999999998</c:v>
                </c:pt>
                <c:pt idx="5388">
                  <c:v>2155.6</c:v>
                </c:pt>
                <c:pt idx="5389">
                  <c:v>2156</c:v>
                </c:pt>
                <c:pt idx="5390">
                  <c:v>2156.4</c:v>
                </c:pt>
                <c:pt idx="5391">
                  <c:v>2156.8000000000002</c:v>
                </c:pt>
                <c:pt idx="5392">
                  <c:v>2157.1999999999998</c:v>
                </c:pt>
                <c:pt idx="5393">
                  <c:v>2157.6</c:v>
                </c:pt>
                <c:pt idx="5394">
                  <c:v>2158</c:v>
                </c:pt>
                <c:pt idx="5395">
                  <c:v>2158.4</c:v>
                </c:pt>
                <c:pt idx="5396">
                  <c:v>2158.8000000000002</c:v>
                </c:pt>
                <c:pt idx="5397">
                  <c:v>2159.1999999999998</c:v>
                </c:pt>
                <c:pt idx="5398">
                  <c:v>2159.6</c:v>
                </c:pt>
                <c:pt idx="5399">
                  <c:v>2160</c:v>
                </c:pt>
                <c:pt idx="5400">
                  <c:v>2160.4</c:v>
                </c:pt>
                <c:pt idx="5401">
                  <c:v>2160.8000000000002</c:v>
                </c:pt>
                <c:pt idx="5402">
                  <c:v>2161.1999999999998</c:v>
                </c:pt>
                <c:pt idx="5403">
                  <c:v>2161.6</c:v>
                </c:pt>
                <c:pt idx="5404">
                  <c:v>2162</c:v>
                </c:pt>
                <c:pt idx="5405">
                  <c:v>2162.4</c:v>
                </c:pt>
                <c:pt idx="5406">
                  <c:v>2162.8000000000002</c:v>
                </c:pt>
                <c:pt idx="5407">
                  <c:v>2163.1999999999998</c:v>
                </c:pt>
                <c:pt idx="5408">
                  <c:v>2163.6</c:v>
                </c:pt>
                <c:pt idx="5409">
                  <c:v>2164</c:v>
                </c:pt>
                <c:pt idx="5410">
                  <c:v>2164.4</c:v>
                </c:pt>
                <c:pt idx="5411">
                  <c:v>2164.8000000000002</c:v>
                </c:pt>
                <c:pt idx="5412">
                  <c:v>2165.1999999999998</c:v>
                </c:pt>
                <c:pt idx="5413">
                  <c:v>2165.6</c:v>
                </c:pt>
                <c:pt idx="5414">
                  <c:v>2166</c:v>
                </c:pt>
                <c:pt idx="5415">
                  <c:v>2166.4</c:v>
                </c:pt>
                <c:pt idx="5416">
                  <c:v>2166.8000000000002</c:v>
                </c:pt>
                <c:pt idx="5417">
                  <c:v>2167.1999999999998</c:v>
                </c:pt>
                <c:pt idx="5418">
                  <c:v>2167.6</c:v>
                </c:pt>
                <c:pt idx="5419">
                  <c:v>2168</c:v>
                </c:pt>
                <c:pt idx="5420">
                  <c:v>2168.4</c:v>
                </c:pt>
                <c:pt idx="5421">
                  <c:v>2168.8000000000002</c:v>
                </c:pt>
                <c:pt idx="5422">
                  <c:v>2169.1999999999998</c:v>
                </c:pt>
                <c:pt idx="5423">
                  <c:v>2169.6</c:v>
                </c:pt>
                <c:pt idx="5424">
                  <c:v>2170</c:v>
                </c:pt>
                <c:pt idx="5425">
                  <c:v>2170.4</c:v>
                </c:pt>
                <c:pt idx="5426">
                  <c:v>2170.8000000000002</c:v>
                </c:pt>
                <c:pt idx="5427">
                  <c:v>2171.1999999999998</c:v>
                </c:pt>
                <c:pt idx="5428">
                  <c:v>2171.6</c:v>
                </c:pt>
                <c:pt idx="5429">
                  <c:v>2172</c:v>
                </c:pt>
                <c:pt idx="5430">
                  <c:v>2172.4</c:v>
                </c:pt>
                <c:pt idx="5431">
                  <c:v>2172.8000000000002</c:v>
                </c:pt>
                <c:pt idx="5432">
                  <c:v>2173.1999999999998</c:v>
                </c:pt>
                <c:pt idx="5433">
                  <c:v>2173.6</c:v>
                </c:pt>
                <c:pt idx="5434">
                  <c:v>2174</c:v>
                </c:pt>
                <c:pt idx="5435">
                  <c:v>2174.4</c:v>
                </c:pt>
                <c:pt idx="5436">
                  <c:v>2174.8000000000002</c:v>
                </c:pt>
                <c:pt idx="5437">
                  <c:v>2175.1999999999998</c:v>
                </c:pt>
                <c:pt idx="5438">
                  <c:v>2175.6</c:v>
                </c:pt>
                <c:pt idx="5439">
                  <c:v>2176</c:v>
                </c:pt>
                <c:pt idx="5440">
                  <c:v>2176.4</c:v>
                </c:pt>
                <c:pt idx="5441">
                  <c:v>2176.8000000000002</c:v>
                </c:pt>
                <c:pt idx="5442">
                  <c:v>2177.1999999999998</c:v>
                </c:pt>
                <c:pt idx="5443">
                  <c:v>2177.6</c:v>
                </c:pt>
                <c:pt idx="5444">
                  <c:v>2178</c:v>
                </c:pt>
                <c:pt idx="5445">
                  <c:v>2178.4</c:v>
                </c:pt>
                <c:pt idx="5446">
                  <c:v>2178.8000000000002</c:v>
                </c:pt>
                <c:pt idx="5447">
                  <c:v>2179.1999999999998</c:v>
                </c:pt>
                <c:pt idx="5448">
                  <c:v>2179.6</c:v>
                </c:pt>
                <c:pt idx="5449">
                  <c:v>2180</c:v>
                </c:pt>
                <c:pt idx="5450">
                  <c:v>2180.4</c:v>
                </c:pt>
                <c:pt idx="5451">
                  <c:v>2180.8000000000002</c:v>
                </c:pt>
                <c:pt idx="5452">
                  <c:v>2181.1999999999998</c:v>
                </c:pt>
                <c:pt idx="5453">
                  <c:v>2181.6</c:v>
                </c:pt>
                <c:pt idx="5454">
                  <c:v>2182</c:v>
                </c:pt>
                <c:pt idx="5455">
                  <c:v>2182.4</c:v>
                </c:pt>
                <c:pt idx="5456">
                  <c:v>2182.8000000000002</c:v>
                </c:pt>
                <c:pt idx="5457">
                  <c:v>2183.1999999999998</c:v>
                </c:pt>
                <c:pt idx="5458">
                  <c:v>2183.6</c:v>
                </c:pt>
                <c:pt idx="5459">
                  <c:v>2184</c:v>
                </c:pt>
                <c:pt idx="5460">
                  <c:v>2184.4</c:v>
                </c:pt>
                <c:pt idx="5461">
                  <c:v>2184.8000000000002</c:v>
                </c:pt>
                <c:pt idx="5462">
                  <c:v>2185.1999999999998</c:v>
                </c:pt>
                <c:pt idx="5463">
                  <c:v>2185.6</c:v>
                </c:pt>
                <c:pt idx="5464">
                  <c:v>2186</c:v>
                </c:pt>
                <c:pt idx="5465">
                  <c:v>2186.4</c:v>
                </c:pt>
                <c:pt idx="5466">
                  <c:v>2186.8000000000002</c:v>
                </c:pt>
                <c:pt idx="5467">
                  <c:v>2187.1999999999998</c:v>
                </c:pt>
                <c:pt idx="5468">
                  <c:v>2187.6</c:v>
                </c:pt>
                <c:pt idx="5469">
                  <c:v>2188</c:v>
                </c:pt>
                <c:pt idx="5470">
                  <c:v>2188.4</c:v>
                </c:pt>
                <c:pt idx="5471">
                  <c:v>2188.8000000000002</c:v>
                </c:pt>
                <c:pt idx="5472">
                  <c:v>2189.1999999999998</c:v>
                </c:pt>
                <c:pt idx="5473">
                  <c:v>2189.6</c:v>
                </c:pt>
                <c:pt idx="5474">
                  <c:v>2190</c:v>
                </c:pt>
                <c:pt idx="5475">
                  <c:v>2190.4</c:v>
                </c:pt>
                <c:pt idx="5476">
                  <c:v>2190.8000000000002</c:v>
                </c:pt>
                <c:pt idx="5477">
                  <c:v>2191.1999999999998</c:v>
                </c:pt>
                <c:pt idx="5478">
                  <c:v>2191.6</c:v>
                </c:pt>
                <c:pt idx="5479">
                  <c:v>2192</c:v>
                </c:pt>
                <c:pt idx="5480">
                  <c:v>2192.4</c:v>
                </c:pt>
                <c:pt idx="5481">
                  <c:v>2192.8000000000002</c:v>
                </c:pt>
                <c:pt idx="5482">
                  <c:v>2193.1999999999998</c:v>
                </c:pt>
                <c:pt idx="5483">
                  <c:v>2193.6</c:v>
                </c:pt>
                <c:pt idx="5484">
                  <c:v>2194</c:v>
                </c:pt>
                <c:pt idx="5485">
                  <c:v>2194.4</c:v>
                </c:pt>
                <c:pt idx="5486">
                  <c:v>2194.8000000000002</c:v>
                </c:pt>
                <c:pt idx="5487">
                  <c:v>2195.1999999999998</c:v>
                </c:pt>
                <c:pt idx="5488">
                  <c:v>2195.6</c:v>
                </c:pt>
                <c:pt idx="5489">
                  <c:v>2196</c:v>
                </c:pt>
                <c:pt idx="5490">
                  <c:v>2196.4</c:v>
                </c:pt>
                <c:pt idx="5491">
                  <c:v>2196.8000000000002</c:v>
                </c:pt>
                <c:pt idx="5492">
                  <c:v>2197.1999999999998</c:v>
                </c:pt>
                <c:pt idx="5493">
                  <c:v>2197.6</c:v>
                </c:pt>
                <c:pt idx="5494">
                  <c:v>2198</c:v>
                </c:pt>
                <c:pt idx="5495">
                  <c:v>2198.4</c:v>
                </c:pt>
                <c:pt idx="5496">
                  <c:v>2198.8000000000002</c:v>
                </c:pt>
                <c:pt idx="5497">
                  <c:v>2199.1999999999998</c:v>
                </c:pt>
                <c:pt idx="5498">
                  <c:v>2199.6</c:v>
                </c:pt>
                <c:pt idx="5499">
                  <c:v>2200</c:v>
                </c:pt>
                <c:pt idx="5500">
                  <c:v>2200.4</c:v>
                </c:pt>
                <c:pt idx="5501">
                  <c:v>2200.8000000000002</c:v>
                </c:pt>
                <c:pt idx="5502">
                  <c:v>2201.1999999999998</c:v>
                </c:pt>
                <c:pt idx="5503">
                  <c:v>2201.6</c:v>
                </c:pt>
                <c:pt idx="5504">
                  <c:v>2202</c:v>
                </c:pt>
                <c:pt idx="5505">
                  <c:v>2202.4</c:v>
                </c:pt>
                <c:pt idx="5506">
                  <c:v>2202.8000000000002</c:v>
                </c:pt>
                <c:pt idx="5507">
                  <c:v>2203.1999999999998</c:v>
                </c:pt>
                <c:pt idx="5508">
                  <c:v>2203.6</c:v>
                </c:pt>
                <c:pt idx="5509">
                  <c:v>2204</c:v>
                </c:pt>
                <c:pt idx="5510">
                  <c:v>2204.4</c:v>
                </c:pt>
                <c:pt idx="5511">
                  <c:v>2204.8000000000002</c:v>
                </c:pt>
                <c:pt idx="5512">
                  <c:v>2205.1999999999998</c:v>
                </c:pt>
                <c:pt idx="5513">
                  <c:v>2205.6</c:v>
                </c:pt>
                <c:pt idx="5514">
                  <c:v>2206</c:v>
                </c:pt>
                <c:pt idx="5515">
                  <c:v>2206.4</c:v>
                </c:pt>
                <c:pt idx="5516">
                  <c:v>2206.8000000000002</c:v>
                </c:pt>
                <c:pt idx="5517">
                  <c:v>2207.1999999999998</c:v>
                </c:pt>
                <c:pt idx="5518">
                  <c:v>2207.6</c:v>
                </c:pt>
                <c:pt idx="5519">
                  <c:v>2208</c:v>
                </c:pt>
                <c:pt idx="5520">
                  <c:v>2208.4</c:v>
                </c:pt>
                <c:pt idx="5521">
                  <c:v>2208.8000000000002</c:v>
                </c:pt>
                <c:pt idx="5522">
                  <c:v>2209.1999999999998</c:v>
                </c:pt>
                <c:pt idx="5523">
                  <c:v>2209.6</c:v>
                </c:pt>
                <c:pt idx="5524">
                  <c:v>2210</c:v>
                </c:pt>
                <c:pt idx="5525">
                  <c:v>2210.4</c:v>
                </c:pt>
                <c:pt idx="5526">
                  <c:v>2210.8000000000002</c:v>
                </c:pt>
                <c:pt idx="5527">
                  <c:v>2211.1999999999998</c:v>
                </c:pt>
                <c:pt idx="5528">
                  <c:v>2211.6</c:v>
                </c:pt>
                <c:pt idx="5529">
                  <c:v>2212</c:v>
                </c:pt>
                <c:pt idx="5530">
                  <c:v>2212.4</c:v>
                </c:pt>
                <c:pt idx="5531">
                  <c:v>2212.8000000000002</c:v>
                </c:pt>
                <c:pt idx="5532">
                  <c:v>2213.1999999999998</c:v>
                </c:pt>
                <c:pt idx="5533">
                  <c:v>2213.6</c:v>
                </c:pt>
                <c:pt idx="5534">
                  <c:v>2214</c:v>
                </c:pt>
                <c:pt idx="5535">
                  <c:v>2214.4</c:v>
                </c:pt>
                <c:pt idx="5536">
                  <c:v>2214.8000000000002</c:v>
                </c:pt>
                <c:pt idx="5537">
                  <c:v>2215.1999999999998</c:v>
                </c:pt>
                <c:pt idx="5538">
                  <c:v>2215.6</c:v>
                </c:pt>
                <c:pt idx="5539">
                  <c:v>2216</c:v>
                </c:pt>
                <c:pt idx="5540">
                  <c:v>2216.4</c:v>
                </c:pt>
                <c:pt idx="5541">
                  <c:v>2216.8000000000002</c:v>
                </c:pt>
                <c:pt idx="5542">
                  <c:v>2217.1999999999998</c:v>
                </c:pt>
                <c:pt idx="5543">
                  <c:v>2217.6</c:v>
                </c:pt>
                <c:pt idx="5544">
                  <c:v>2218</c:v>
                </c:pt>
                <c:pt idx="5545">
                  <c:v>2218.4</c:v>
                </c:pt>
                <c:pt idx="5546">
                  <c:v>2218.8000000000002</c:v>
                </c:pt>
                <c:pt idx="5547">
                  <c:v>2219.1999999999998</c:v>
                </c:pt>
                <c:pt idx="5548">
                  <c:v>2219.6</c:v>
                </c:pt>
                <c:pt idx="5549">
                  <c:v>2220</c:v>
                </c:pt>
                <c:pt idx="5550">
                  <c:v>2220.4</c:v>
                </c:pt>
                <c:pt idx="5551">
                  <c:v>2220.8000000000002</c:v>
                </c:pt>
                <c:pt idx="5552">
                  <c:v>2221.1999999999998</c:v>
                </c:pt>
                <c:pt idx="5553">
                  <c:v>2221.6</c:v>
                </c:pt>
                <c:pt idx="5554">
                  <c:v>2222</c:v>
                </c:pt>
                <c:pt idx="5555">
                  <c:v>2222.4</c:v>
                </c:pt>
                <c:pt idx="5556">
                  <c:v>2222.8000000000002</c:v>
                </c:pt>
                <c:pt idx="5557">
                  <c:v>2223.1999999999998</c:v>
                </c:pt>
                <c:pt idx="5558">
                  <c:v>2223.6</c:v>
                </c:pt>
                <c:pt idx="5559">
                  <c:v>2224</c:v>
                </c:pt>
                <c:pt idx="5560">
                  <c:v>2224.4</c:v>
                </c:pt>
                <c:pt idx="5561">
                  <c:v>2224.8000000000002</c:v>
                </c:pt>
                <c:pt idx="5562">
                  <c:v>2225.1999999999998</c:v>
                </c:pt>
                <c:pt idx="5563">
                  <c:v>2225.6</c:v>
                </c:pt>
                <c:pt idx="5564">
                  <c:v>2226</c:v>
                </c:pt>
                <c:pt idx="5565">
                  <c:v>2226.4</c:v>
                </c:pt>
                <c:pt idx="5566">
                  <c:v>2226.8000000000002</c:v>
                </c:pt>
                <c:pt idx="5567">
                  <c:v>2227.1999999999998</c:v>
                </c:pt>
                <c:pt idx="5568">
                  <c:v>2227.6</c:v>
                </c:pt>
                <c:pt idx="5569">
                  <c:v>2228</c:v>
                </c:pt>
                <c:pt idx="5570">
                  <c:v>2228.4</c:v>
                </c:pt>
                <c:pt idx="5571">
                  <c:v>2228.8000000000002</c:v>
                </c:pt>
                <c:pt idx="5572">
                  <c:v>2229.1999999999998</c:v>
                </c:pt>
                <c:pt idx="5573">
                  <c:v>2229.6</c:v>
                </c:pt>
                <c:pt idx="5574">
                  <c:v>2230</c:v>
                </c:pt>
                <c:pt idx="5575">
                  <c:v>2230.4</c:v>
                </c:pt>
                <c:pt idx="5576">
                  <c:v>2230.8000000000002</c:v>
                </c:pt>
                <c:pt idx="5577">
                  <c:v>2231.1999999999998</c:v>
                </c:pt>
                <c:pt idx="5578">
                  <c:v>2231.6</c:v>
                </c:pt>
                <c:pt idx="5579">
                  <c:v>2232</c:v>
                </c:pt>
                <c:pt idx="5580">
                  <c:v>2232.4</c:v>
                </c:pt>
                <c:pt idx="5581">
                  <c:v>2232.8000000000002</c:v>
                </c:pt>
                <c:pt idx="5582">
                  <c:v>2233.1999999999998</c:v>
                </c:pt>
                <c:pt idx="5583">
                  <c:v>2233.6</c:v>
                </c:pt>
                <c:pt idx="5584">
                  <c:v>2234</c:v>
                </c:pt>
                <c:pt idx="5585">
                  <c:v>2234.4</c:v>
                </c:pt>
                <c:pt idx="5586">
                  <c:v>2234.8000000000002</c:v>
                </c:pt>
                <c:pt idx="5587">
                  <c:v>2235.1999999999998</c:v>
                </c:pt>
                <c:pt idx="5588">
                  <c:v>2235.6</c:v>
                </c:pt>
                <c:pt idx="5589">
                  <c:v>2236</c:v>
                </c:pt>
                <c:pt idx="5590">
                  <c:v>2236.4</c:v>
                </c:pt>
                <c:pt idx="5591">
                  <c:v>2236.8000000000002</c:v>
                </c:pt>
                <c:pt idx="5592">
                  <c:v>2237.1999999999998</c:v>
                </c:pt>
                <c:pt idx="5593">
                  <c:v>2237.6</c:v>
                </c:pt>
                <c:pt idx="5594">
                  <c:v>2238</c:v>
                </c:pt>
                <c:pt idx="5595">
                  <c:v>2238.4</c:v>
                </c:pt>
                <c:pt idx="5596">
                  <c:v>2238.8000000000002</c:v>
                </c:pt>
                <c:pt idx="5597">
                  <c:v>2239.1999999999998</c:v>
                </c:pt>
                <c:pt idx="5598">
                  <c:v>2239.6</c:v>
                </c:pt>
                <c:pt idx="5599">
                  <c:v>2240</c:v>
                </c:pt>
                <c:pt idx="5600">
                  <c:v>2240.4</c:v>
                </c:pt>
                <c:pt idx="5601">
                  <c:v>2240.8000000000002</c:v>
                </c:pt>
                <c:pt idx="5602">
                  <c:v>2241.1999999999998</c:v>
                </c:pt>
                <c:pt idx="5603">
                  <c:v>2241.6</c:v>
                </c:pt>
                <c:pt idx="5604">
                  <c:v>2242</c:v>
                </c:pt>
                <c:pt idx="5605">
                  <c:v>2242.4</c:v>
                </c:pt>
                <c:pt idx="5606">
                  <c:v>2242.8000000000002</c:v>
                </c:pt>
                <c:pt idx="5607">
                  <c:v>2243.1999999999998</c:v>
                </c:pt>
                <c:pt idx="5608">
                  <c:v>2243.6</c:v>
                </c:pt>
                <c:pt idx="5609">
                  <c:v>2244</c:v>
                </c:pt>
                <c:pt idx="5610">
                  <c:v>2244.4</c:v>
                </c:pt>
                <c:pt idx="5611">
                  <c:v>2244.8000000000002</c:v>
                </c:pt>
                <c:pt idx="5612">
                  <c:v>2245.1999999999998</c:v>
                </c:pt>
                <c:pt idx="5613">
                  <c:v>2245.6</c:v>
                </c:pt>
                <c:pt idx="5614">
                  <c:v>2246</c:v>
                </c:pt>
                <c:pt idx="5615">
                  <c:v>2246.4</c:v>
                </c:pt>
                <c:pt idx="5616">
                  <c:v>2246.8000000000002</c:v>
                </c:pt>
                <c:pt idx="5617">
                  <c:v>2247.1999999999998</c:v>
                </c:pt>
                <c:pt idx="5618">
                  <c:v>2247.6</c:v>
                </c:pt>
                <c:pt idx="5619">
                  <c:v>2248</c:v>
                </c:pt>
                <c:pt idx="5620">
                  <c:v>2248.4</c:v>
                </c:pt>
                <c:pt idx="5621">
                  <c:v>2248.8000000000002</c:v>
                </c:pt>
                <c:pt idx="5622">
                  <c:v>2249.1999999999998</c:v>
                </c:pt>
                <c:pt idx="5623">
                  <c:v>2249.6</c:v>
                </c:pt>
                <c:pt idx="5624">
                  <c:v>2250</c:v>
                </c:pt>
                <c:pt idx="5625">
                  <c:v>2250.4</c:v>
                </c:pt>
                <c:pt idx="5626">
                  <c:v>2250.8000000000002</c:v>
                </c:pt>
                <c:pt idx="5627">
                  <c:v>2251.1999999999998</c:v>
                </c:pt>
                <c:pt idx="5628">
                  <c:v>2251.6</c:v>
                </c:pt>
                <c:pt idx="5629">
                  <c:v>2252</c:v>
                </c:pt>
                <c:pt idx="5630">
                  <c:v>2252.4</c:v>
                </c:pt>
                <c:pt idx="5631">
                  <c:v>2252.8000000000002</c:v>
                </c:pt>
                <c:pt idx="5632">
                  <c:v>2253.1999999999998</c:v>
                </c:pt>
                <c:pt idx="5633">
                  <c:v>2253.6</c:v>
                </c:pt>
                <c:pt idx="5634">
                  <c:v>2254</c:v>
                </c:pt>
                <c:pt idx="5635">
                  <c:v>2254.4</c:v>
                </c:pt>
                <c:pt idx="5636">
                  <c:v>2254.8000000000002</c:v>
                </c:pt>
                <c:pt idx="5637">
                  <c:v>2255.1999999999998</c:v>
                </c:pt>
                <c:pt idx="5638">
                  <c:v>2255.6</c:v>
                </c:pt>
                <c:pt idx="5639">
                  <c:v>2256</c:v>
                </c:pt>
                <c:pt idx="5640">
                  <c:v>2256.4</c:v>
                </c:pt>
                <c:pt idx="5641">
                  <c:v>2256.8000000000002</c:v>
                </c:pt>
                <c:pt idx="5642">
                  <c:v>2257.1999999999998</c:v>
                </c:pt>
                <c:pt idx="5643">
                  <c:v>2257.6</c:v>
                </c:pt>
                <c:pt idx="5644">
                  <c:v>2258</c:v>
                </c:pt>
                <c:pt idx="5645">
                  <c:v>2258.4</c:v>
                </c:pt>
                <c:pt idx="5646">
                  <c:v>2258.8000000000002</c:v>
                </c:pt>
                <c:pt idx="5647">
                  <c:v>2259.1999999999998</c:v>
                </c:pt>
                <c:pt idx="5648">
                  <c:v>2259.6</c:v>
                </c:pt>
                <c:pt idx="5649">
                  <c:v>2260</c:v>
                </c:pt>
                <c:pt idx="5650">
                  <c:v>2260.4</c:v>
                </c:pt>
                <c:pt idx="5651">
                  <c:v>2260.8000000000002</c:v>
                </c:pt>
                <c:pt idx="5652">
                  <c:v>2261.1999999999998</c:v>
                </c:pt>
                <c:pt idx="5653">
                  <c:v>2261.6</c:v>
                </c:pt>
                <c:pt idx="5654">
                  <c:v>2262</c:v>
                </c:pt>
                <c:pt idx="5655">
                  <c:v>2262.4</c:v>
                </c:pt>
                <c:pt idx="5656">
                  <c:v>2262.8000000000002</c:v>
                </c:pt>
                <c:pt idx="5657">
                  <c:v>2263.1999999999998</c:v>
                </c:pt>
                <c:pt idx="5658">
                  <c:v>2263.6</c:v>
                </c:pt>
                <c:pt idx="5659">
                  <c:v>2264</c:v>
                </c:pt>
                <c:pt idx="5660">
                  <c:v>2264.4</c:v>
                </c:pt>
                <c:pt idx="5661">
                  <c:v>2264.8000000000002</c:v>
                </c:pt>
                <c:pt idx="5662">
                  <c:v>2265.1999999999998</c:v>
                </c:pt>
                <c:pt idx="5663">
                  <c:v>2265.6</c:v>
                </c:pt>
                <c:pt idx="5664">
                  <c:v>2266</c:v>
                </c:pt>
                <c:pt idx="5665">
                  <c:v>2266.4</c:v>
                </c:pt>
                <c:pt idx="5666">
                  <c:v>2266.8000000000002</c:v>
                </c:pt>
                <c:pt idx="5667">
                  <c:v>2267.1999999999998</c:v>
                </c:pt>
                <c:pt idx="5668">
                  <c:v>2267.6</c:v>
                </c:pt>
                <c:pt idx="5669">
                  <c:v>2268</c:v>
                </c:pt>
                <c:pt idx="5670">
                  <c:v>2268.4</c:v>
                </c:pt>
                <c:pt idx="5671">
                  <c:v>2268.8000000000002</c:v>
                </c:pt>
                <c:pt idx="5672">
                  <c:v>2269.1999999999998</c:v>
                </c:pt>
                <c:pt idx="5673">
                  <c:v>2269.6</c:v>
                </c:pt>
                <c:pt idx="5674">
                  <c:v>2270</c:v>
                </c:pt>
                <c:pt idx="5675">
                  <c:v>2270.4</c:v>
                </c:pt>
                <c:pt idx="5676">
                  <c:v>2270.8000000000002</c:v>
                </c:pt>
                <c:pt idx="5677">
                  <c:v>2271.1999999999998</c:v>
                </c:pt>
                <c:pt idx="5678">
                  <c:v>2271.6</c:v>
                </c:pt>
                <c:pt idx="5679">
                  <c:v>2272</c:v>
                </c:pt>
                <c:pt idx="5680">
                  <c:v>2272.4</c:v>
                </c:pt>
                <c:pt idx="5681">
                  <c:v>2272.8000000000002</c:v>
                </c:pt>
                <c:pt idx="5682">
                  <c:v>2273.1999999999998</c:v>
                </c:pt>
                <c:pt idx="5683">
                  <c:v>2273.6</c:v>
                </c:pt>
                <c:pt idx="5684">
                  <c:v>2274</c:v>
                </c:pt>
                <c:pt idx="5685">
                  <c:v>2274.4</c:v>
                </c:pt>
                <c:pt idx="5686">
                  <c:v>2274.8000000000002</c:v>
                </c:pt>
                <c:pt idx="5687">
                  <c:v>2275.1999999999998</c:v>
                </c:pt>
                <c:pt idx="5688">
                  <c:v>2275.6</c:v>
                </c:pt>
                <c:pt idx="5689">
                  <c:v>2276</c:v>
                </c:pt>
                <c:pt idx="5690">
                  <c:v>2276.4</c:v>
                </c:pt>
                <c:pt idx="5691">
                  <c:v>2276.8000000000002</c:v>
                </c:pt>
                <c:pt idx="5692">
                  <c:v>2277.1999999999998</c:v>
                </c:pt>
                <c:pt idx="5693">
                  <c:v>2277.6</c:v>
                </c:pt>
                <c:pt idx="5694">
                  <c:v>2278</c:v>
                </c:pt>
                <c:pt idx="5695">
                  <c:v>2278.4</c:v>
                </c:pt>
                <c:pt idx="5696">
                  <c:v>2278.8000000000002</c:v>
                </c:pt>
                <c:pt idx="5697">
                  <c:v>2279.1999999999998</c:v>
                </c:pt>
                <c:pt idx="5698">
                  <c:v>2279.6</c:v>
                </c:pt>
                <c:pt idx="5699">
                  <c:v>2280</c:v>
                </c:pt>
                <c:pt idx="5700">
                  <c:v>2280.4</c:v>
                </c:pt>
                <c:pt idx="5701">
                  <c:v>2280.8000000000002</c:v>
                </c:pt>
                <c:pt idx="5702">
                  <c:v>2281.1999999999998</c:v>
                </c:pt>
                <c:pt idx="5703">
                  <c:v>2281.6</c:v>
                </c:pt>
                <c:pt idx="5704">
                  <c:v>2282</c:v>
                </c:pt>
                <c:pt idx="5705">
                  <c:v>2282.4</c:v>
                </c:pt>
                <c:pt idx="5706">
                  <c:v>2282.8000000000002</c:v>
                </c:pt>
                <c:pt idx="5707">
                  <c:v>2283.1999999999998</c:v>
                </c:pt>
                <c:pt idx="5708">
                  <c:v>2283.6</c:v>
                </c:pt>
                <c:pt idx="5709">
                  <c:v>2284</c:v>
                </c:pt>
                <c:pt idx="5710">
                  <c:v>2284.4</c:v>
                </c:pt>
                <c:pt idx="5711">
                  <c:v>2284.8000000000002</c:v>
                </c:pt>
                <c:pt idx="5712">
                  <c:v>2285.1999999999998</c:v>
                </c:pt>
                <c:pt idx="5713">
                  <c:v>2285.6</c:v>
                </c:pt>
                <c:pt idx="5714">
                  <c:v>2286</c:v>
                </c:pt>
                <c:pt idx="5715">
                  <c:v>2286.4</c:v>
                </c:pt>
                <c:pt idx="5716">
                  <c:v>2286.8000000000002</c:v>
                </c:pt>
                <c:pt idx="5717">
                  <c:v>2287.1999999999998</c:v>
                </c:pt>
                <c:pt idx="5718">
                  <c:v>2287.6</c:v>
                </c:pt>
                <c:pt idx="5719">
                  <c:v>2288</c:v>
                </c:pt>
                <c:pt idx="5720">
                  <c:v>2288.4</c:v>
                </c:pt>
                <c:pt idx="5721">
                  <c:v>2288.8000000000002</c:v>
                </c:pt>
                <c:pt idx="5722">
                  <c:v>2289.1999999999998</c:v>
                </c:pt>
                <c:pt idx="5723">
                  <c:v>2289.6</c:v>
                </c:pt>
                <c:pt idx="5724">
                  <c:v>2290</c:v>
                </c:pt>
                <c:pt idx="5725">
                  <c:v>2290.4</c:v>
                </c:pt>
                <c:pt idx="5726">
                  <c:v>2290.8000000000002</c:v>
                </c:pt>
                <c:pt idx="5727">
                  <c:v>2291.1999999999998</c:v>
                </c:pt>
                <c:pt idx="5728">
                  <c:v>2291.6</c:v>
                </c:pt>
                <c:pt idx="5729">
                  <c:v>2292</c:v>
                </c:pt>
                <c:pt idx="5730">
                  <c:v>2292.4</c:v>
                </c:pt>
                <c:pt idx="5731">
                  <c:v>2292.8000000000002</c:v>
                </c:pt>
                <c:pt idx="5732">
                  <c:v>2293.1999999999998</c:v>
                </c:pt>
                <c:pt idx="5733">
                  <c:v>2293.6</c:v>
                </c:pt>
                <c:pt idx="5734">
                  <c:v>2294</c:v>
                </c:pt>
                <c:pt idx="5735">
                  <c:v>2294.4</c:v>
                </c:pt>
                <c:pt idx="5736">
                  <c:v>2294.8000000000002</c:v>
                </c:pt>
                <c:pt idx="5737">
                  <c:v>2295.1999999999998</c:v>
                </c:pt>
                <c:pt idx="5738">
                  <c:v>2295.6</c:v>
                </c:pt>
                <c:pt idx="5739">
                  <c:v>2296</c:v>
                </c:pt>
                <c:pt idx="5740">
                  <c:v>2296.4</c:v>
                </c:pt>
                <c:pt idx="5741">
                  <c:v>2296.8000000000002</c:v>
                </c:pt>
                <c:pt idx="5742">
                  <c:v>2297.1999999999998</c:v>
                </c:pt>
                <c:pt idx="5743">
                  <c:v>2297.6</c:v>
                </c:pt>
                <c:pt idx="5744">
                  <c:v>2298</c:v>
                </c:pt>
                <c:pt idx="5745">
                  <c:v>2298.4</c:v>
                </c:pt>
                <c:pt idx="5746">
                  <c:v>2298.8000000000002</c:v>
                </c:pt>
                <c:pt idx="5747">
                  <c:v>2299.1999999999998</c:v>
                </c:pt>
                <c:pt idx="5748">
                  <c:v>2299.6</c:v>
                </c:pt>
                <c:pt idx="5749">
                  <c:v>2300</c:v>
                </c:pt>
                <c:pt idx="5750">
                  <c:v>2300.4</c:v>
                </c:pt>
                <c:pt idx="5751">
                  <c:v>2300.8000000000002</c:v>
                </c:pt>
                <c:pt idx="5752">
                  <c:v>2301.1999999999998</c:v>
                </c:pt>
                <c:pt idx="5753">
                  <c:v>2301.6</c:v>
                </c:pt>
                <c:pt idx="5754">
                  <c:v>2302</c:v>
                </c:pt>
                <c:pt idx="5755">
                  <c:v>2302.4</c:v>
                </c:pt>
                <c:pt idx="5756">
                  <c:v>2302.8000000000002</c:v>
                </c:pt>
                <c:pt idx="5757">
                  <c:v>2303.1999999999998</c:v>
                </c:pt>
                <c:pt idx="5758">
                  <c:v>2303.6</c:v>
                </c:pt>
                <c:pt idx="5759">
                  <c:v>2304</c:v>
                </c:pt>
                <c:pt idx="5760">
                  <c:v>2304.4</c:v>
                </c:pt>
                <c:pt idx="5761">
                  <c:v>2304.8000000000002</c:v>
                </c:pt>
                <c:pt idx="5762">
                  <c:v>2305.1999999999998</c:v>
                </c:pt>
                <c:pt idx="5763">
                  <c:v>2305.6</c:v>
                </c:pt>
                <c:pt idx="5764">
                  <c:v>2306</c:v>
                </c:pt>
                <c:pt idx="5765">
                  <c:v>2306.4</c:v>
                </c:pt>
                <c:pt idx="5766">
                  <c:v>2306.8000000000002</c:v>
                </c:pt>
                <c:pt idx="5767">
                  <c:v>2307.1999999999998</c:v>
                </c:pt>
                <c:pt idx="5768">
                  <c:v>2307.6</c:v>
                </c:pt>
                <c:pt idx="5769">
                  <c:v>2308</c:v>
                </c:pt>
                <c:pt idx="5770">
                  <c:v>2308.4</c:v>
                </c:pt>
                <c:pt idx="5771">
                  <c:v>2308.8000000000002</c:v>
                </c:pt>
                <c:pt idx="5772">
                  <c:v>2309.1999999999998</c:v>
                </c:pt>
                <c:pt idx="5773">
                  <c:v>2309.6</c:v>
                </c:pt>
                <c:pt idx="5774">
                  <c:v>2310</c:v>
                </c:pt>
                <c:pt idx="5775">
                  <c:v>2310.4</c:v>
                </c:pt>
                <c:pt idx="5776">
                  <c:v>2310.8000000000002</c:v>
                </c:pt>
                <c:pt idx="5777">
                  <c:v>2311.1999999999998</c:v>
                </c:pt>
                <c:pt idx="5778">
                  <c:v>2311.6</c:v>
                </c:pt>
                <c:pt idx="5779">
                  <c:v>2312</c:v>
                </c:pt>
                <c:pt idx="5780">
                  <c:v>2312.4</c:v>
                </c:pt>
                <c:pt idx="5781">
                  <c:v>2312.8000000000002</c:v>
                </c:pt>
                <c:pt idx="5782">
                  <c:v>2313.1999999999998</c:v>
                </c:pt>
                <c:pt idx="5783">
                  <c:v>2313.6</c:v>
                </c:pt>
                <c:pt idx="5784">
                  <c:v>2314</c:v>
                </c:pt>
                <c:pt idx="5785">
                  <c:v>2314.4</c:v>
                </c:pt>
                <c:pt idx="5786">
                  <c:v>2314.8000000000002</c:v>
                </c:pt>
                <c:pt idx="5787">
                  <c:v>2315.1999999999998</c:v>
                </c:pt>
                <c:pt idx="5788">
                  <c:v>2315.6</c:v>
                </c:pt>
                <c:pt idx="5789">
                  <c:v>2316</c:v>
                </c:pt>
                <c:pt idx="5790">
                  <c:v>2316.4</c:v>
                </c:pt>
                <c:pt idx="5791">
                  <c:v>2316.8000000000002</c:v>
                </c:pt>
                <c:pt idx="5792">
                  <c:v>2317.1999999999998</c:v>
                </c:pt>
                <c:pt idx="5793">
                  <c:v>2317.6</c:v>
                </c:pt>
                <c:pt idx="5794">
                  <c:v>2318</c:v>
                </c:pt>
                <c:pt idx="5795">
                  <c:v>2318.4</c:v>
                </c:pt>
                <c:pt idx="5796">
                  <c:v>2318.8000000000002</c:v>
                </c:pt>
                <c:pt idx="5797">
                  <c:v>2319.1999999999998</c:v>
                </c:pt>
                <c:pt idx="5798">
                  <c:v>2319.6</c:v>
                </c:pt>
                <c:pt idx="5799">
                  <c:v>2320</c:v>
                </c:pt>
                <c:pt idx="5800">
                  <c:v>2320.4</c:v>
                </c:pt>
                <c:pt idx="5801">
                  <c:v>2320.8000000000002</c:v>
                </c:pt>
                <c:pt idx="5802">
                  <c:v>2321.1999999999998</c:v>
                </c:pt>
                <c:pt idx="5803">
                  <c:v>2321.6</c:v>
                </c:pt>
                <c:pt idx="5804">
                  <c:v>2322</c:v>
                </c:pt>
                <c:pt idx="5805">
                  <c:v>2322.4</c:v>
                </c:pt>
                <c:pt idx="5806">
                  <c:v>2322.8000000000002</c:v>
                </c:pt>
                <c:pt idx="5807">
                  <c:v>2323.1999999999998</c:v>
                </c:pt>
                <c:pt idx="5808">
                  <c:v>2323.6</c:v>
                </c:pt>
                <c:pt idx="5809">
                  <c:v>2324</c:v>
                </c:pt>
                <c:pt idx="5810">
                  <c:v>2324.4</c:v>
                </c:pt>
                <c:pt idx="5811">
                  <c:v>2324.8000000000002</c:v>
                </c:pt>
                <c:pt idx="5812">
                  <c:v>2325.1999999999998</c:v>
                </c:pt>
                <c:pt idx="5813">
                  <c:v>2325.6</c:v>
                </c:pt>
                <c:pt idx="5814">
                  <c:v>2326</c:v>
                </c:pt>
                <c:pt idx="5815">
                  <c:v>2326.4</c:v>
                </c:pt>
                <c:pt idx="5816">
                  <c:v>2326.8000000000002</c:v>
                </c:pt>
                <c:pt idx="5817">
                  <c:v>2327.1999999999998</c:v>
                </c:pt>
                <c:pt idx="5818">
                  <c:v>2327.6</c:v>
                </c:pt>
                <c:pt idx="5819">
                  <c:v>2328</c:v>
                </c:pt>
                <c:pt idx="5820">
                  <c:v>2328.4</c:v>
                </c:pt>
                <c:pt idx="5821">
                  <c:v>2328.8000000000002</c:v>
                </c:pt>
                <c:pt idx="5822">
                  <c:v>2329.1999999999998</c:v>
                </c:pt>
                <c:pt idx="5823">
                  <c:v>2329.6</c:v>
                </c:pt>
                <c:pt idx="5824">
                  <c:v>2330</c:v>
                </c:pt>
                <c:pt idx="5825">
                  <c:v>2330.4</c:v>
                </c:pt>
                <c:pt idx="5826">
                  <c:v>2330.8000000000002</c:v>
                </c:pt>
                <c:pt idx="5827">
                  <c:v>2331.1999999999998</c:v>
                </c:pt>
                <c:pt idx="5828">
                  <c:v>2331.6</c:v>
                </c:pt>
                <c:pt idx="5829">
                  <c:v>2332</c:v>
                </c:pt>
                <c:pt idx="5830">
                  <c:v>2332.4</c:v>
                </c:pt>
                <c:pt idx="5831">
                  <c:v>2332.8000000000002</c:v>
                </c:pt>
                <c:pt idx="5832">
                  <c:v>2333.1999999999998</c:v>
                </c:pt>
                <c:pt idx="5833">
                  <c:v>2333.6</c:v>
                </c:pt>
                <c:pt idx="5834">
                  <c:v>2334</c:v>
                </c:pt>
                <c:pt idx="5835">
                  <c:v>2334.4</c:v>
                </c:pt>
                <c:pt idx="5836">
                  <c:v>2334.8000000000002</c:v>
                </c:pt>
                <c:pt idx="5837">
                  <c:v>2335.1999999999998</c:v>
                </c:pt>
                <c:pt idx="5838">
                  <c:v>2335.6</c:v>
                </c:pt>
                <c:pt idx="5839">
                  <c:v>2336</c:v>
                </c:pt>
                <c:pt idx="5840">
                  <c:v>2336.4</c:v>
                </c:pt>
                <c:pt idx="5841">
                  <c:v>2336.8000000000002</c:v>
                </c:pt>
                <c:pt idx="5842">
                  <c:v>2337.1999999999998</c:v>
                </c:pt>
                <c:pt idx="5843">
                  <c:v>2337.6</c:v>
                </c:pt>
                <c:pt idx="5844">
                  <c:v>2338</c:v>
                </c:pt>
                <c:pt idx="5845">
                  <c:v>2338.4</c:v>
                </c:pt>
                <c:pt idx="5846">
                  <c:v>2338.8000000000002</c:v>
                </c:pt>
                <c:pt idx="5847">
                  <c:v>2339.1999999999998</c:v>
                </c:pt>
                <c:pt idx="5848">
                  <c:v>2339.6</c:v>
                </c:pt>
                <c:pt idx="5849">
                  <c:v>2340</c:v>
                </c:pt>
                <c:pt idx="5850">
                  <c:v>2340.4</c:v>
                </c:pt>
                <c:pt idx="5851">
                  <c:v>2340.8000000000002</c:v>
                </c:pt>
                <c:pt idx="5852">
                  <c:v>2341.1999999999998</c:v>
                </c:pt>
                <c:pt idx="5853">
                  <c:v>2341.6</c:v>
                </c:pt>
                <c:pt idx="5854">
                  <c:v>2342</c:v>
                </c:pt>
                <c:pt idx="5855">
                  <c:v>2342.4</c:v>
                </c:pt>
                <c:pt idx="5856">
                  <c:v>2342.8000000000002</c:v>
                </c:pt>
                <c:pt idx="5857">
                  <c:v>2343.1999999999998</c:v>
                </c:pt>
                <c:pt idx="5858">
                  <c:v>2343.6</c:v>
                </c:pt>
                <c:pt idx="5859">
                  <c:v>2344</c:v>
                </c:pt>
                <c:pt idx="5860">
                  <c:v>2344.4</c:v>
                </c:pt>
                <c:pt idx="5861">
                  <c:v>2344.8000000000002</c:v>
                </c:pt>
                <c:pt idx="5862">
                  <c:v>2345.1999999999998</c:v>
                </c:pt>
                <c:pt idx="5863">
                  <c:v>2345.6</c:v>
                </c:pt>
                <c:pt idx="5864">
                  <c:v>2346</c:v>
                </c:pt>
                <c:pt idx="5865">
                  <c:v>2346.4</c:v>
                </c:pt>
                <c:pt idx="5866">
                  <c:v>2346.8000000000002</c:v>
                </c:pt>
                <c:pt idx="5867">
                  <c:v>2347.1999999999998</c:v>
                </c:pt>
                <c:pt idx="5868">
                  <c:v>2347.6</c:v>
                </c:pt>
                <c:pt idx="5869">
                  <c:v>2348</c:v>
                </c:pt>
                <c:pt idx="5870">
                  <c:v>2348.4</c:v>
                </c:pt>
                <c:pt idx="5871">
                  <c:v>2348.8000000000002</c:v>
                </c:pt>
                <c:pt idx="5872">
                  <c:v>2349.1999999999998</c:v>
                </c:pt>
                <c:pt idx="5873">
                  <c:v>2349.6</c:v>
                </c:pt>
                <c:pt idx="5874">
                  <c:v>2350</c:v>
                </c:pt>
                <c:pt idx="5875">
                  <c:v>2350.4</c:v>
                </c:pt>
                <c:pt idx="5876">
                  <c:v>2350.8000000000002</c:v>
                </c:pt>
                <c:pt idx="5877">
                  <c:v>2351.1999999999998</c:v>
                </c:pt>
                <c:pt idx="5878">
                  <c:v>2351.6</c:v>
                </c:pt>
                <c:pt idx="5879">
                  <c:v>2352</c:v>
                </c:pt>
                <c:pt idx="5880">
                  <c:v>2352.4</c:v>
                </c:pt>
                <c:pt idx="5881">
                  <c:v>2352.8000000000002</c:v>
                </c:pt>
                <c:pt idx="5882">
                  <c:v>2353.1999999999998</c:v>
                </c:pt>
                <c:pt idx="5883">
                  <c:v>2353.6</c:v>
                </c:pt>
                <c:pt idx="5884">
                  <c:v>2354</c:v>
                </c:pt>
                <c:pt idx="5885">
                  <c:v>2354.4</c:v>
                </c:pt>
                <c:pt idx="5886">
                  <c:v>2354.8000000000002</c:v>
                </c:pt>
                <c:pt idx="5887">
                  <c:v>2355.1999999999998</c:v>
                </c:pt>
                <c:pt idx="5888">
                  <c:v>2355.6</c:v>
                </c:pt>
                <c:pt idx="5889">
                  <c:v>2356</c:v>
                </c:pt>
                <c:pt idx="5890">
                  <c:v>2356.4</c:v>
                </c:pt>
                <c:pt idx="5891">
                  <c:v>2356.8000000000002</c:v>
                </c:pt>
                <c:pt idx="5892">
                  <c:v>2357.1999999999998</c:v>
                </c:pt>
                <c:pt idx="5893">
                  <c:v>2357.6</c:v>
                </c:pt>
                <c:pt idx="5894">
                  <c:v>2358</c:v>
                </c:pt>
                <c:pt idx="5895">
                  <c:v>2358.4</c:v>
                </c:pt>
                <c:pt idx="5896">
                  <c:v>2358.8000000000002</c:v>
                </c:pt>
                <c:pt idx="5897">
                  <c:v>2359.1999999999998</c:v>
                </c:pt>
                <c:pt idx="5898">
                  <c:v>2359.6</c:v>
                </c:pt>
                <c:pt idx="5899">
                  <c:v>2360</c:v>
                </c:pt>
                <c:pt idx="5900">
                  <c:v>2360.4</c:v>
                </c:pt>
                <c:pt idx="5901">
                  <c:v>2360.8000000000002</c:v>
                </c:pt>
                <c:pt idx="5902">
                  <c:v>2361.1999999999998</c:v>
                </c:pt>
                <c:pt idx="5903">
                  <c:v>2361.6</c:v>
                </c:pt>
                <c:pt idx="5904">
                  <c:v>2362</c:v>
                </c:pt>
                <c:pt idx="5905">
                  <c:v>2362.4</c:v>
                </c:pt>
                <c:pt idx="5906">
                  <c:v>2362.8000000000002</c:v>
                </c:pt>
                <c:pt idx="5907">
                  <c:v>2363.1999999999998</c:v>
                </c:pt>
                <c:pt idx="5908">
                  <c:v>2363.6</c:v>
                </c:pt>
                <c:pt idx="5909">
                  <c:v>2364</c:v>
                </c:pt>
                <c:pt idx="5910">
                  <c:v>2364.4</c:v>
                </c:pt>
                <c:pt idx="5911">
                  <c:v>2364.8000000000002</c:v>
                </c:pt>
                <c:pt idx="5912">
                  <c:v>2365.1999999999998</c:v>
                </c:pt>
                <c:pt idx="5913">
                  <c:v>2365.6</c:v>
                </c:pt>
                <c:pt idx="5914">
                  <c:v>2366</c:v>
                </c:pt>
                <c:pt idx="5915">
                  <c:v>2366.4</c:v>
                </c:pt>
                <c:pt idx="5916">
                  <c:v>2366.8000000000002</c:v>
                </c:pt>
                <c:pt idx="5917">
                  <c:v>2367.1999999999998</c:v>
                </c:pt>
                <c:pt idx="5918">
                  <c:v>2367.6</c:v>
                </c:pt>
                <c:pt idx="5919">
                  <c:v>2368</c:v>
                </c:pt>
                <c:pt idx="5920">
                  <c:v>2368.4</c:v>
                </c:pt>
                <c:pt idx="5921">
                  <c:v>2368.8000000000002</c:v>
                </c:pt>
                <c:pt idx="5922">
                  <c:v>2369.1999999999998</c:v>
                </c:pt>
                <c:pt idx="5923">
                  <c:v>2369.6</c:v>
                </c:pt>
                <c:pt idx="5924">
                  <c:v>2370</c:v>
                </c:pt>
                <c:pt idx="5925">
                  <c:v>2370.4</c:v>
                </c:pt>
                <c:pt idx="5926">
                  <c:v>2370.8000000000002</c:v>
                </c:pt>
                <c:pt idx="5927">
                  <c:v>2371.1999999999998</c:v>
                </c:pt>
                <c:pt idx="5928">
                  <c:v>2371.6</c:v>
                </c:pt>
                <c:pt idx="5929">
                  <c:v>2372</c:v>
                </c:pt>
                <c:pt idx="5930">
                  <c:v>2372.4</c:v>
                </c:pt>
                <c:pt idx="5931">
                  <c:v>2372.8000000000002</c:v>
                </c:pt>
                <c:pt idx="5932">
                  <c:v>2373.1999999999998</c:v>
                </c:pt>
                <c:pt idx="5933">
                  <c:v>2373.6</c:v>
                </c:pt>
                <c:pt idx="5934">
                  <c:v>2374</c:v>
                </c:pt>
                <c:pt idx="5935">
                  <c:v>2374.4</c:v>
                </c:pt>
                <c:pt idx="5936">
                  <c:v>2374.8000000000002</c:v>
                </c:pt>
                <c:pt idx="5937">
                  <c:v>2375.1999999999998</c:v>
                </c:pt>
                <c:pt idx="5938">
                  <c:v>2375.6</c:v>
                </c:pt>
                <c:pt idx="5939">
                  <c:v>2376</c:v>
                </c:pt>
                <c:pt idx="5940">
                  <c:v>2376.4</c:v>
                </c:pt>
                <c:pt idx="5941">
                  <c:v>2376.8000000000002</c:v>
                </c:pt>
                <c:pt idx="5942">
                  <c:v>2377.1999999999998</c:v>
                </c:pt>
                <c:pt idx="5943">
                  <c:v>2377.6</c:v>
                </c:pt>
                <c:pt idx="5944">
                  <c:v>2378</c:v>
                </c:pt>
                <c:pt idx="5945">
                  <c:v>2378.4</c:v>
                </c:pt>
                <c:pt idx="5946">
                  <c:v>2378.8000000000002</c:v>
                </c:pt>
                <c:pt idx="5947">
                  <c:v>2379.1999999999998</c:v>
                </c:pt>
                <c:pt idx="5948">
                  <c:v>2379.6</c:v>
                </c:pt>
                <c:pt idx="5949">
                  <c:v>2380</c:v>
                </c:pt>
                <c:pt idx="5950">
                  <c:v>2380.4</c:v>
                </c:pt>
                <c:pt idx="5951">
                  <c:v>2380.8000000000002</c:v>
                </c:pt>
                <c:pt idx="5952">
                  <c:v>2381.1999999999998</c:v>
                </c:pt>
                <c:pt idx="5953">
                  <c:v>2381.6</c:v>
                </c:pt>
                <c:pt idx="5954">
                  <c:v>2382</c:v>
                </c:pt>
                <c:pt idx="5955">
                  <c:v>2382.4</c:v>
                </c:pt>
                <c:pt idx="5956">
                  <c:v>2382.8000000000002</c:v>
                </c:pt>
                <c:pt idx="5957">
                  <c:v>2383.1999999999998</c:v>
                </c:pt>
                <c:pt idx="5958">
                  <c:v>2383.6</c:v>
                </c:pt>
                <c:pt idx="5959">
                  <c:v>2384</c:v>
                </c:pt>
                <c:pt idx="5960">
                  <c:v>2384.4</c:v>
                </c:pt>
                <c:pt idx="5961">
                  <c:v>2384.8000000000002</c:v>
                </c:pt>
                <c:pt idx="5962">
                  <c:v>2385.1999999999998</c:v>
                </c:pt>
                <c:pt idx="5963">
                  <c:v>2385.6</c:v>
                </c:pt>
                <c:pt idx="5964">
                  <c:v>2386</c:v>
                </c:pt>
                <c:pt idx="5965">
                  <c:v>2386.4</c:v>
                </c:pt>
                <c:pt idx="5966">
                  <c:v>2386.8000000000002</c:v>
                </c:pt>
                <c:pt idx="5967">
                  <c:v>2387.1999999999998</c:v>
                </c:pt>
                <c:pt idx="5968">
                  <c:v>2387.6</c:v>
                </c:pt>
                <c:pt idx="5969">
                  <c:v>2388</c:v>
                </c:pt>
                <c:pt idx="5970">
                  <c:v>2388.4</c:v>
                </c:pt>
                <c:pt idx="5971">
                  <c:v>2388.8000000000002</c:v>
                </c:pt>
                <c:pt idx="5972">
                  <c:v>2389.1999999999998</c:v>
                </c:pt>
                <c:pt idx="5973">
                  <c:v>2389.6</c:v>
                </c:pt>
                <c:pt idx="5974">
                  <c:v>2390</c:v>
                </c:pt>
                <c:pt idx="5975">
                  <c:v>2390.4</c:v>
                </c:pt>
                <c:pt idx="5976">
                  <c:v>2390.8000000000002</c:v>
                </c:pt>
                <c:pt idx="5977">
                  <c:v>2391.1999999999998</c:v>
                </c:pt>
                <c:pt idx="5978">
                  <c:v>2391.6</c:v>
                </c:pt>
                <c:pt idx="5979">
                  <c:v>2392</c:v>
                </c:pt>
                <c:pt idx="5980">
                  <c:v>2392.4</c:v>
                </c:pt>
                <c:pt idx="5981">
                  <c:v>2392.8000000000002</c:v>
                </c:pt>
                <c:pt idx="5982">
                  <c:v>2393.1999999999998</c:v>
                </c:pt>
                <c:pt idx="5983">
                  <c:v>2393.6</c:v>
                </c:pt>
                <c:pt idx="5984">
                  <c:v>2394</c:v>
                </c:pt>
                <c:pt idx="5985">
                  <c:v>2394.4</c:v>
                </c:pt>
                <c:pt idx="5986">
                  <c:v>2394.8000000000002</c:v>
                </c:pt>
                <c:pt idx="5987">
                  <c:v>2395.1999999999998</c:v>
                </c:pt>
                <c:pt idx="5988">
                  <c:v>2395.6</c:v>
                </c:pt>
                <c:pt idx="5989">
                  <c:v>2396</c:v>
                </c:pt>
                <c:pt idx="5990">
                  <c:v>2396.4</c:v>
                </c:pt>
                <c:pt idx="5991">
                  <c:v>2396.8000000000002</c:v>
                </c:pt>
                <c:pt idx="5992">
                  <c:v>2397.1999999999998</c:v>
                </c:pt>
                <c:pt idx="5993">
                  <c:v>2397.6</c:v>
                </c:pt>
                <c:pt idx="5994">
                  <c:v>2398</c:v>
                </c:pt>
                <c:pt idx="5995">
                  <c:v>2398.4</c:v>
                </c:pt>
                <c:pt idx="5996">
                  <c:v>2398.8000000000002</c:v>
                </c:pt>
                <c:pt idx="5997">
                  <c:v>2399.1999999999998</c:v>
                </c:pt>
                <c:pt idx="5998">
                  <c:v>2399.6</c:v>
                </c:pt>
                <c:pt idx="5999">
                  <c:v>2400</c:v>
                </c:pt>
                <c:pt idx="6000">
                  <c:v>2400.4</c:v>
                </c:pt>
                <c:pt idx="6001">
                  <c:v>2400.8000000000002</c:v>
                </c:pt>
                <c:pt idx="6002">
                  <c:v>2401.1999999999998</c:v>
                </c:pt>
                <c:pt idx="6003">
                  <c:v>2401.6</c:v>
                </c:pt>
                <c:pt idx="6004">
                  <c:v>2402</c:v>
                </c:pt>
                <c:pt idx="6005">
                  <c:v>2402.4</c:v>
                </c:pt>
                <c:pt idx="6006">
                  <c:v>2402.8000000000002</c:v>
                </c:pt>
                <c:pt idx="6007">
                  <c:v>2403.1999999999998</c:v>
                </c:pt>
                <c:pt idx="6008">
                  <c:v>2403.6</c:v>
                </c:pt>
                <c:pt idx="6009">
                  <c:v>2404</c:v>
                </c:pt>
                <c:pt idx="6010">
                  <c:v>2404.4</c:v>
                </c:pt>
                <c:pt idx="6011">
                  <c:v>2404.8000000000002</c:v>
                </c:pt>
                <c:pt idx="6012">
                  <c:v>2405.1999999999998</c:v>
                </c:pt>
                <c:pt idx="6013">
                  <c:v>2405.6</c:v>
                </c:pt>
                <c:pt idx="6014">
                  <c:v>2406</c:v>
                </c:pt>
                <c:pt idx="6015">
                  <c:v>2406.4</c:v>
                </c:pt>
                <c:pt idx="6016">
                  <c:v>2406.8000000000002</c:v>
                </c:pt>
                <c:pt idx="6017">
                  <c:v>2407.1999999999998</c:v>
                </c:pt>
                <c:pt idx="6018">
                  <c:v>2407.6</c:v>
                </c:pt>
                <c:pt idx="6019">
                  <c:v>2408</c:v>
                </c:pt>
                <c:pt idx="6020">
                  <c:v>2408.4</c:v>
                </c:pt>
                <c:pt idx="6021">
                  <c:v>2408.8000000000002</c:v>
                </c:pt>
                <c:pt idx="6022">
                  <c:v>2409.1999999999998</c:v>
                </c:pt>
                <c:pt idx="6023">
                  <c:v>2409.6</c:v>
                </c:pt>
                <c:pt idx="6024">
                  <c:v>2410</c:v>
                </c:pt>
                <c:pt idx="6025">
                  <c:v>2410.4</c:v>
                </c:pt>
                <c:pt idx="6026">
                  <c:v>2410.8000000000002</c:v>
                </c:pt>
                <c:pt idx="6027">
                  <c:v>2411.1999999999998</c:v>
                </c:pt>
                <c:pt idx="6028">
                  <c:v>2411.6</c:v>
                </c:pt>
                <c:pt idx="6029">
                  <c:v>2412</c:v>
                </c:pt>
                <c:pt idx="6030">
                  <c:v>2412.4</c:v>
                </c:pt>
                <c:pt idx="6031">
                  <c:v>2412.8000000000002</c:v>
                </c:pt>
                <c:pt idx="6032">
                  <c:v>2413.1999999999998</c:v>
                </c:pt>
                <c:pt idx="6033">
                  <c:v>2413.6</c:v>
                </c:pt>
                <c:pt idx="6034">
                  <c:v>2414</c:v>
                </c:pt>
                <c:pt idx="6035">
                  <c:v>2414.4</c:v>
                </c:pt>
                <c:pt idx="6036">
                  <c:v>2414.8000000000002</c:v>
                </c:pt>
                <c:pt idx="6037">
                  <c:v>2415.1999999999998</c:v>
                </c:pt>
                <c:pt idx="6038">
                  <c:v>2415.6</c:v>
                </c:pt>
                <c:pt idx="6039">
                  <c:v>2416</c:v>
                </c:pt>
                <c:pt idx="6040">
                  <c:v>2416.4</c:v>
                </c:pt>
                <c:pt idx="6041">
                  <c:v>2416.8000000000002</c:v>
                </c:pt>
                <c:pt idx="6042">
                  <c:v>2417.1999999999998</c:v>
                </c:pt>
                <c:pt idx="6043">
                  <c:v>2417.6</c:v>
                </c:pt>
                <c:pt idx="6044">
                  <c:v>2418</c:v>
                </c:pt>
                <c:pt idx="6045">
                  <c:v>2418.4</c:v>
                </c:pt>
                <c:pt idx="6046">
                  <c:v>2418.8000000000002</c:v>
                </c:pt>
                <c:pt idx="6047">
                  <c:v>2419.1999999999998</c:v>
                </c:pt>
                <c:pt idx="6048">
                  <c:v>2419.6</c:v>
                </c:pt>
                <c:pt idx="6049">
                  <c:v>2420</c:v>
                </c:pt>
                <c:pt idx="6050">
                  <c:v>2420.4</c:v>
                </c:pt>
                <c:pt idx="6051">
                  <c:v>2420.8000000000002</c:v>
                </c:pt>
                <c:pt idx="6052">
                  <c:v>2421.1999999999998</c:v>
                </c:pt>
                <c:pt idx="6053">
                  <c:v>2421.6</c:v>
                </c:pt>
                <c:pt idx="6054">
                  <c:v>2422</c:v>
                </c:pt>
                <c:pt idx="6055">
                  <c:v>2422.4</c:v>
                </c:pt>
                <c:pt idx="6056">
                  <c:v>2422.8000000000002</c:v>
                </c:pt>
                <c:pt idx="6057">
                  <c:v>2423.1999999999998</c:v>
                </c:pt>
                <c:pt idx="6058">
                  <c:v>2423.6</c:v>
                </c:pt>
                <c:pt idx="6059">
                  <c:v>2424</c:v>
                </c:pt>
                <c:pt idx="6060">
                  <c:v>2424.4</c:v>
                </c:pt>
                <c:pt idx="6061">
                  <c:v>2424.8000000000002</c:v>
                </c:pt>
                <c:pt idx="6062">
                  <c:v>2425.1999999999998</c:v>
                </c:pt>
                <c:pt idx="6063">
                  <c:v>2425.6</c:v>
                </c:pt>
                <c:pt idx="6064">
                  <c:v>2426</c:v>
                </c:pt>
                <c:pt idx="6065">
                  <c:v>2426.4</c:v>
                </c:pt>
                <c:pt idx="6066">
                  <c:v>2426.8000000000002</c:v>
                </c:pt>
                <c:pt idx="6067">
                  <c:v>2427.1999999999998</c:v>
                </c:pt>
                <c:pt idx="6068">
                  <c:v>2427.6</c:v>
                </c:pt>
                <c:pt idx="6069">
                  <c:v>2428</c:v>
                </c:pt>
                <c:pt idx="6070">
                  <c:v>2428.4</c:v>
                </c:pt>
                <c:pt idx="6071">
                  <c:v>2428.8000000000002</c:v>
                </c:pt>
                <c:pt idx="6072">
                  <c:v>2429.1999999999998</c:v>
                </c:pt>
                <c:pt idx="6073">
                  <c:v>2429.6</c:v>
                </c:pt>
                <c:pt idx="6074">
                  <c:v>2430</c:v>
                </c:pt>
                <c:pt idx="6075">
                  <c:v>2430.4</c:v>
                </c:pt>
                <c:pt idx="6076">
                  <c:v>2430.8000000000002</c:v>
                </c:pt>
                <c:pt idx="6077">
                  <c:v>2431.1999999999998</c:v>
                </c:pt>
                <c:pt idx="6078">
                  <c:v>2431.6</c:v>
                </c:pt>
                <c:pt idx="6079">
                  <c:v>2432</c:v>
                </c:pt>
                <c:pt idx="6080">
                  <c:v>2432.4</c:v>
                </c:pt>
                <c:pt idx="6081">
                  <c:v>2432.8000000000002</c:v>
                </c:pt>
                <c:pt idx="6082">
                  <c:v>2433.1999999999998</c:v>
                </c:pt>
                <c:pt idx="6083">
                  <c:v>2433.6</c:v>
                </c:pt>
                <c:pt idx="6084">
                  <c:v>2434</c:v>
                </c:pt>
                <c:pt idx="6085">
                  <c:v>2434.4</c:v>
                </c:pt>
                <c:pt idx="6086">
                  <c:v>2434.8000000000002</c:v>
                </c:pt>
                <c:pt idx="6087">
                  <c:v>2435.1999999999998</c:v>
                </c:pt>
                <c:pt idx="6088">
                  <c:v>2435.6</c:v>
                </c:pt>
                <c:pt idx="6089">
                  <c:v>2436</c:v>
                </c:pt>
                <c:pt idx="6090">
                  <c:v>2436.4</c:v>
                </c:pt>
                <c:pt idx="6091">
                  <c:v>2436.8000000000002</c:v>
                </c:pt>
                <c:pt idx="6092">
                  <c:v>2437.1999999999998</c:v>
                </c:pt>
                <c:pt idx="6093">
                  <c:v>2437.6</c:v>
                </c:pt>
                <c:pt idx="6094">
                  <c:v>2438</c:v>
                </c:pt>
                <c:pt idx="6095">
                  <c:v>2438.4</c:v>
                </c:pt>
                <c:pt idx="6096">
                  <c:v>2438.8000000000002</c:v>
                </c:pt>
                <c:pt idx="6097">
                  <c:v>2439.1999999999998</c:v>
                </c:pt>
                <c:pt idx="6098">
                  <c:v>2439.6</c:v>
                </c:pt>
                <c:pt idx="6099">
                  <c:v>2440</c:v>
                </c:pt>
                <c:pt idx="6100">
                  <c:v>2440.4</c:v>
                </c:pt>
                <c:pt idx="6101">
                  <c:v>2440.8000000000002</c:v>
                </c:pt>
                <c:pt idx="6102">
                  <c:v>2441.1999999999998</c:v>
                </c:pt>
                <c:pt idx="6103">
                  <c:v>2441.6</c:v>
                </c:pt>
                <c:pt idx="6104">
                  <c:v>2442</c:v>
                </c:pt>
                <c:pt idx="6105">
                  <c:v>2442.4</c:v>
                </c:pt>
                <c:pt idx="6106">
                  <c:v>2442.8000000000002</c:v>
                </c:pt>
                <c:pt idx="6107">
                  <c:v>2443.1999999999998</c:v>
                </c:pt>
                <c:pt idx="6108">
                  <c:v>2443.6</c:v>
                </c:pt>
                <c:pt idx="6109">
                  <c:v>2444</c:v>
                </c:pt>
                <c:pt idx="6110">
                  <c:v>2444.4</c:v>
                </c:pt>
                <c:pt idx="6111">
                  <c:v>2444.8000000000002</c:v>
                </c:pt>
                <c:pt idx="6112">
                  <c:v>2445.1999999999998</c:v>
                </c:pt>
                <c:pt idx="6113">
                  <c:v>2445.6</c:v>
                </c:pt>
                <c:pt idx="6114">
                  <c:v>2446</c:v>
                </c:pt>
                <c:pt idx="6115">
                  <c:v>2446.4</c:v>
                </c:pt>
                <c:pt idx="6116">
                  <c:v>2446.8000000000002</c:v>
                </c:pt>
                <c:pt idx="6117">
                  <c:v>2447.1999999999998</c:v>
                </c:pt>
                <c:pt idx="6118">
                  <c:v>2447.6</c:v>
                </c:pt>
                <c:pt idx="6119">
                  <c:v>2448</c:v>
                </c:pt>
                <c:pt idx="6120">
                  <c:v>2448.4</c:v>
                </c:pt>
                <c:pt idx="6121">
                  <c:v>2448.8000000000002</c:v>
                </c:pt>
                <c:pt idx="6122">
                  <c:v>2449.1999999999998</c:v>
                </c:pt>
                <c:pt idx="6123">
                  <c:v>2449.6</c:v>
                </c:pt>
                <c:pt idx="6124">
                  <c:v>2450</c:v>
                </c:pt>
                <c:pt idx="6125">
                  <c:v>2450.4</c:v>
                </c:pt>
                <c:pt idx="6126">
                  <c:v>2450.8000000000002</c:v>
                </c:pt>
                <c:pt idx="6127">
                  <c:v>2451.1999999999998</c:v>
                </c:pt>
                <c:pt idx="6128">
                  <c:v>2451.6</c:v>
                </c:pt>
                <c:pt idx="6129">
                  <c:v>2452</c:v>
                </c:pt>
                <c:pt idx="6130">
                  <c:v>2452.4</c:v>
                </c:pt>
                <c:pt idx="6131">
                  <c:v>2452.8000000000002</c:v>
                </c:pt>
                <c:pt idx="6132">
                  <c:v>2453.1999999999998</c:v>
                </c:pt>
                <c:pt idx="6133">
                  <c:v>2453.6</c:v>
                </c:pt>
                <c:pt idx="6134">
                  <c:v>2454</c:v>
                </c:pt>
                <c:pt idx="6135">
                  <c:v>2454.4</c:v>
                </c:pt>
                <c:pt idx="6136">
                  <c:v>2454.8000000000002</c:v>
                </c:pt>
                <c:pt idx="6137">
                  <c:v>2455.1999999999998</c:v>
                </c:pt>
                <c:pt idx="6138">
                  <c:v>2455.6</c:v>
                </c:pt>
                <c:pt idx="6139">
                  <c:v>2456</c:v>
                </c:pt>
                <c:pt idx="6140">
                  <c:v>2456.4</c:v>
                </c:pt>
                <c:pt idx="6141">
                  <c:v>2456.8000000000002</c:v>
                </c:pt>
                <c:pt idx="6142">
                  <c:v>2457.1999999999998</c:v>
                </c:pt>
                <c:pt idx="6143">
                  <c:v>2457.6</c:v>
                </c:pt>
                <c:pt idx="6144">
                  <c:v>2458</c:v>
                </c:pt>
                <c:pt idx="6145">
                  <c:v>2458.4</c:v>
                </c:pt>
                <c:pt idx="6146">
                  <c:v>2458.8000000000002</c:v>
                </c:pt>
                <c:pt idx="6147">
                  <c:v>2459.1999999999998</c:v>
                </c:pt>
                <c:pt idx="6148">
                  <c:v>2459.6</c:v>
                </c:pt>
                <c:pt idx="6149">
                  <c:v>2460</c:v>
                </c:pt>
                <c:pt idx="6150">
                  <c:v>2460.4</c:v>
                </c:pt>
                <c:pt idx="6151">
                  <c:v>2460.8000000000002</c:v>
                </c:pt>
                <c:pt idx="6152">
                  <c:v>2461.1999999999998</c:v>
                </c:pt>
                <c:pt idx="6153">
                  <c:v>2461.6</c:v>
                </c:pt>
                <c:pt idx="6154">
                  <c:v>2462</c:v>
                </c:pt>
                <c:pt idx="6155">
                  <c:v>2462.4</c:v>
                </c:pt>
                <c:pt idx="6156">
                  <c:v>2462.8000000000002</c:v>
                </c:pt>
                <c:pt idx="6157">
                  <c:v>2463.1999999999998</c:v>
                </c:pt>
                <c:pt idx="6158">
                  <c:v>2463.6</c:v>
                </c:pt>
                <c:pt idx="6159">
                  <c:v>2464</c:v>
                </c:pt>
                <c:pt idx="6160">
                  <c:v>2464.4</c:v>
                </c:pt>
                <c:pt idx="6161">
                  <c:v>2464.8000000000002</c:v>
                </c:pt>
                <c:pt idx="6162">
                  <c:v>2465.1999999999998</c:v>
                </c:pt>
                <c:pt idx="6163">
                  <c:v>2465.6</c:v>
                </c:pt>
                <c:pt idx="6164">
                  <c:v>2466</c:v>
                </c:pt>
                <c:pt idx="6165">
                  <c:v>2466.4</c:v>
                </c:pt>
                <c:pt idx="6166">
                  <c:v>2466.8000000000002</c:v>
                </c:pt>
                <c:pt idx="6167">
                  <c:v>2467.1999999999998</c:v>
                </c:pt>
                <c:pt idx="6168">
                  <c:v>2467.6</c:v>
                </c:pt>
                <c:pt idx="6169">
                  <c:v>2468</c:v>
                </c:pt>
                <c:pt idx="6170">
                  <c:v>2468.4</c:v>
                </c:pt>
                <c:pt idx="6171">
                  <c:v>2468.8000000000002</c:v>
                </c:pt>
                <c:pt idx="6172">
                  <c:v>2469.1999999999998</c:v>
                </c:pt>
                <c:pt idx="6173">
                  <c:v>2469.6</c:v>
                </c:pt>
                <c:pt idx="6174">
                  <c:v>2470</c:v>
                </c:pt>
                <c:pt idx="6175">
                  <c:v>2470.4</c:v>
                </c:pt>
                <c:pt idx="6176">
                  <c:v>2470.8000000000002</c:v>
                </c:pt>
                <c:pt idx="6177">
                  <c:v>2471.1999999999998</c:v>
                </c:pt>
                <c:pt idx="6178">
                  <c:v>2471.6</c:v>
                </c:pt>
                <c:pt idx="6179">
                  <c:v>2472</c:v>
                </c:pt>
                <c:pt idx="6180">
                  <c:v>2472.4</c:v>
                </c:pt>
                <c:pt idx="6181">
                  <c:v>2472.8000000000002</c:v>
                </c:pt>
                <c:pt idx="6182">
                  <c:v>2473.1999999999998</c:v>
                </c:pt>
                <c:pt idx="6183">
                  <c:v>2473.6</c:v>
                </c:pt>
                <c:pt idx="6184">
                  <c:v>2474</c:v>
                </c:pt>
                <c:pt idx="6185">
                  <c:v>2474.4</c:v>
                </c:pt>
                <c:pt idx="6186">
                  <c:v>2474.8000000000002</c:v>
                </c:pt>
                <c:pt idx="6187">
                  <c:v>2475.1999999999998</c:v>
                </c:pt>
                <c:pt idx="6188">
                  <c:v>2475.6</c:v>
                </c:pt>
                <c:pt idx="6189">
                  <c:v>2476</c:v>
                </c:pt>
                <c:pt idx="6190">
                  <c:v>2476.4</c:v>
                </c:pt>
                <c:pt idx="6191">
                  <c:v>2476.8000000000002</c:v>
                </c:pt>
                <c:pt idx="6192">
                  <c:v>2477.1999999999998</c:v>
                </c:pt>
                <c:pt idx="6193">
                  <c:v>2477.6</c:v>
                </c:pt>
                <c:pt idx="6194">
                  <c:v>2478</c:v>
                </c:pt>
                <c:pt idx="6195">
                  <c:v>2478.4</c:v>
                </c:pt>
                <c:pt idx="6196">
                  <c:v>2478.8000000000002</c:v>
                </c:pt>
                <c:pt idx="6197">
                  <c:v>2479.1999999999998</c:v>
                </c:pt>
                <c:pt idx="6198">
                  <c:v>2479.6</c:v>
                </c:pt>
                <c:pt idx="6199">
                  <c:v>2480</c:v>
                </c:pt>
                <c:pt idx="6200">
                  <c:v>2480.4</c:v>
                </c:pt>
                <c:pt idx="6201">
                  <c:v>2480.8000000000002</c:v>
                </c:pt>
                <c:pt idx="6202">
                  <c:v>2481.1999999999998</c:v>
                </c:pt>
                <c:pt idx="6203">
                  <c:v>2481.6</c:v>
                </c:pt>
                <c:pt idx="6204">
                  <c:v>2482</c:v>
                </c:pt>
                <c:pt idx="6205">
                  <c:v>2482.4</c:v>
                </c:pt>
                <c:pt idx="6206">
                  <c:v>2482.8000000000002</c:v>
                </c:pt>
                <c:pt idx="6207">
                  <c:v>2483.1999999999998</c:v>
                </c:pt>
                <c:pt idx="6208">
                  <c:v>2483.6</c:v>
                </c:pt>
                <c:pt idx="6209">
                  <c:v>2484</c:v>
                </c:pt>
                <c:pt idx="6210">
                  <c:v>2484.4</c:v>
                </c:pt>
                <c:pt idx="6211">
                  <c:v>2484.8000000000002</c:v>
                </c:pt>
                <c:pt idx="6212">
                  <c:v>2485.1999999999998</c:v>
                </c:pt>
                <c:pt idx="6213">
                  <c:v>2485.6</c:v>
                </c:pt>
                <c:pt idx="6214">
                  <c:v>2486</c:v>
                </c:pt>
                <c:pt idx="6215">
                  <c:v>2486.4</c:v>
                </c:pt>
                <c:pt idx="6216">
                  <c:v>2486.8000000000002</c:v>
                </c:pt>
                <c:pt idx="6217">
                  <c:v>2487.1999999999998</c:v>
                </c:pt>
                <c:pt idx="6218">
                  <c:v>2487.6</c:v>
                </c:pt>
                <c:pt idx="6219">
                  <c:v>2488</c:v>
                </c:pt>
                <c:pt idx="6220">
                  <c:v>2488.4</c:v>
                </c:pt>
                <c:pt idx="6221">
                  <c:v>2488.8000000000002</c:v>
                </c:pt>
                <c:pt idx="6222">
                  <c:v>2489.1999999999998</c:v>
                </c:pt>
                <c:pt idx="6223">
                  <c:v>2489.6</c:v>
                </c:pt>
                <c:pt idx="6224">
                  <c:v>2490</c:v>
                </c:pt>
                <c:pt idx="6225">
                  <c:v>2490.4</c:v>
                </c:pt>
                <c:pt idx="6226">
                  <c:v>2490.8000000000002</c:v>
                </c:pt>
                <c:pt idx="6227">
                  <c:v>2491.1999999999998</c:v>
                </c:pt>
                <c:pt idx="6228">
                  <c:v>2491.6</c:v>
                </c:pt>
                <c:pt idx="6229">
                  <c:v>2492</c:v>
                </c:pt>
                <c:pt idx="6230">
                  <c:v>2492.4</c:v>
                </c:pt>
                <c:pt idx="6231">
                  <c:v>2492.8000000000002</c:v>
                </c:pt>
                <c:pt idx="6232">
                  <c:v>2493.1999999999998</c:v>
                </c:pt>
                <c:pt idx="6233">
                  <c:v>2493.6</c:v>
                </c:pt>
                <c:pt idx="6234">
                  <c:v>2494</c:v>
                </c:pt>
                <c:pt idx="6235">
                  <c:v>2494.4</c:v>
                </c:pt>
                <c:pt idx="6236">
                  <c:v>2494.8000000000002</c:v>
                </c:pt>
                <c:pt idx="6237">
                  <c:v>2495.1999999999998</c:v>
                </c:pt>
                <c:pt idx="6238">
                  <c:v>2495.6</c:v>
                </c:pt>
                <c:pt idx="6239">
                  <c:v>2496</c:v>
                </c:pt>
                <c:pt idx="6240">
                  <c:v>2496.4</c:v>
                </c:pt>
                <c:pt idx="6241">
                  <c:v>2496.8000000000002</c:v>
                </c:pt>
                <c:pt idx="6242">
                  <c:v>2497.1999999999998</c:v>
                </c:pt>
                <c:pt idx="6243">
                  <c:v>2497.6</c:v>
                </c:pt>
                <c:pt idx="6244">
                  <c:v>2498</c:v>
                </c:pt>
                <c:pt idx="6245">
                  <c:v>2498.4</c:v>
                </c:pt>
                <c:pt idx="6246">
                  <c:v>2498.8000000000002</c:v>
                </c:pt>
                <c:pt idx="6247">
                  <c:v>2499.1999999999998</c:v>
                </c:pt>
                <c:pt idx="6248">
                  <c:v>2499.6</c:v>
                </c:pt>
                <c:pt idx="6249">
                  <c:v>2500</c:v>
                </c:pt>
                <c:pt idx="6250">
                  <c:v>2500.4</c:v>
                </c:pt>
                <c:pt idx="6251">
                  <c:v>2500.8000000000002</c:v>
                </c:pt>
                <c:pt idx="6252">
                  <c:v>2501.1999999999998</c:v>
                </c:pt>
                <c:pt idx="6253">
                  <c:v>2501.6</c:v>
                </c:pt>
                <c:pt idx="6254">
                  <c:v>2502</c:v>
                </c:pt>
                <c:pt idx="6255">
                  <c:v>2502.4</c:v>
                </c:pt>
                <c:pt idx="6256">
                  <c:v>2502.8000000000002</c:v>
                </c:pt>
                <c:pt idx="6257">
                  <c:v>2503.1999999999998</c:v>
                </c:pt>
                <c:pt idx="6258">
                  <c:v>2503.6</c:v>
                </c:pt>
                <c:pt idx="6259">
                  <c:v>2504</c:v>
                </c:pt>
                <c:pt idx="6260">
                  <c:v>2504.4</c:v>
                </c:pt>
                <c:pt idx="6261">
                  <c:v>2504.8000000000002</c:v>
                </c:pt>
                <c:pt idx="6262">
                  <c:v>2505.1999999999998</c:v>
                </c:pt>
                <c:pt idx="6263">
                  <c:v>2505.6</c:v>
                </c:pt>
                <c:pt idx="6264">
                  <c:v>2506</c:v>
                </c:pt>
                <c:pt idx="6265">
                  <c:v>2506.4</c:v>
                </c:pt>
                <c:pt idx="6266">
                  <c:v>2506.8000000000002</c:v>
                </c:pt>
                <c:pt idx="6267">
                  <c:v>2507.1999999999998</c:v>
                </c:pt>
                <c:pt idx="6268">
                  <c:v>2507.6</c:v>
                </c:pt>
                <c:pt idx="6269">
                  <c:v>2508</c:v>
                </c:pt>
                <c:pt idx="6270">
                  <c:v>2508.4</c:v>
                </c:pt>
                <c:pt idx="6271">
                  <c:v>2508.8000000000002</c:v>
                </c:pt>
                <c:pt idx="6272">
                  <c:v>2509.1999999999998</c:v>
                </c:pt>
                <c:pt idx="6273">
                  <c:v>2509.6</c:v>
                </c:pt>
                <c:pt idx="6274">
                  <c:v>2510</c:v>
                </c:pt>
                <c:pt idx="6275">
                  <c:v>2510.4</c:v>
                </c:pt>
                <c:pt idx="6276">
                  <c:v>2510.8000000000002</c:v>
                </c:pt>
                <c:pt idx="6277">
                  <c:v>2511.1999999999998</c:v>
                </c:pt>
                <c:pt idx="6278">
                  <c:v>2511.6</c:v>
                </c:pt>
                <c:pt idx="6279">
                  <c:v>2512</c:v>
                </c:pt>
                <c:pt idx="6280">
                  <c:v>2512.4</c:v>
                </c:pt>
                <c:pt idx="6281">
                  <c:v>2512.8000000000002</c:v>
                </c:pt>
                <c:pt idx="6282">
                  <c:v>2513.1999999999998</c:v>
                </c:pt>
                <c:pt idx="6283">
                  <c:v>2513.6</c:v>
                </c:pt>
                <c:pt idx="6284">
                  <c:v>2514</c:v>
                </c:pt>
                <c:pt idx="6285">
                  <c:v>2514.4</c:v>
                </c:pt>
                <c:pt idx="6286">
                  <c:v>2514.8000000000002</c:v>
                </c:pt>
                <c:pt idx="6287">
                  <c:v>2515.1999999999998</c:v>
                </c:pt>
                <c:pt idx="6288">
                  <c:v>2515.6</c:v>
                </c:pt>
                <c:pt idx="6289">
                  <c:v>2516</c:v>
                </c:pt>
                <c:pt idx="6290">
                  <c:v>2516.4</c:v>
                </c:pt>
                <c:pt idx="6291">
                  <c:v>2516.8000000000002</c:v>
                </c:pt>
                <c:pt idx="6292">
                  <c:v>2517.1999999999998</c:v>
                </c:pt>
                <c:pt idx="6293">
                  <c:v>2517.6</c:v>
                </c:pt>
                <c:pt idx="6294">
                  <c:v>2518</c:v>
                </c:pt>
                <c:pt idx="6295">
                  <c:v>2518.4</c:v>
                </c:pt>
                <c:pt idx="6296">
                  <c:v>2518.8000000000002</c:v>
                </c:pt>
                <c:pt idx="6297">
                  <c:v>2519.1999999999998</c:v>
                </c:pt>
                <c:pt idx="6298">
                  <c:v>2519.6</c:v>
                </c:pt>
                <c:pt idx="6299">
                  <c:v>2520</c:v>
                </c:pt>
                <c:pt idx="6300">
                  <c:v>2520.4</c:v>
                </c:pt>
                <c:pt idx="6301">
                  <c:v>2520.8000000000002</c:v>
                </c:pt>
                <c:pt idx="6302">
                  <c:v>2521.1999999999998</c:v>
                </c:pt>
                <c:pt idx="6303">
                  <c:v>2521.6</c:v>
                </c:pt>
                <c:pt idx="6304">
                  <c:v>2522</c:v>
                </c:pt>
                <c:pt idx="6305">
                  <c:v>2522.4</c:v>
                </c:pt>
                <c:pt idx="6306">
                  <c:v>2522.8000000000002</c:v>
                </c:pt>
                <c:pt idx="6307">
                  <c:v>2523.1999999999998</c:v>
                </c:pt>
                <c:pt idx="6308">
                  <c:v>2523.6</c:v>
                </c:pt>
                <c:pt idx="6309">
                  <c:v>2524</c:v>
                </c:pt>
                <c:pt idx="6310">
                  <c:v>2524.4</c:v>
                </c:pt>
                <c:pt idx="6311">
                  <c:v>2524.8000000000002</c:v>
                </c:pt>
                <c:pt idx="6312">
                  <c:v>2525.1999999999998</c:v>
                </c:pt>
                <c:pt idx="6313">
                  <c:v>2525.6</c:v>
                </c:pt>
                <c:pt idx="6314">
                  <c:v>2526</c:v>
                </c:pt>
                <c:pt idx="6315">
                  <c:v>2526.4</c:v>
                </c:pt>
                <c:pt idx="6316">
                  <c:v>2526.8000000000002</c:v>
                </c:pt>
                <c:pt idx="6317">
                  <c:v>2527.1999999999998</c:v>
                </c:pt>
                <c:pt idx="6318">
                  <c:v>2527.6</c:v>
                </c:pt>
                <c:pt idx="6319">
                  <c:v>2528</c:v>
                </c:pt>
                <c:pt idx="6320">
                  <c:v>2528.4</c:v>
                </c:pt>
                <c:pt idx="6321">
                  <c:v>2528.8000000000002</c:v>
                </c:pt>
                <c:pt idx="6322">
                  <c:v>2529.1999999999998</c:v>
                </c:pt>
                <c:pt idx="6323">
                  <c:v>2529.6</c:v>
                </c:pt>
                <c:pt idx="6324">
                  <c:v>2530</c:v>
                </c:pt>
                <c:pt idx="6325">
                  <c:v>2530.4</c:v>
                </c:pt>
                <c:pt idx="6326">
                  <c:v>2530.8000000000002</c:v>
                </c:pt>
                <c:pt idx="6327">
                  <c:v>2531.1999999999998</c:v>
                </c:pt>
                <c:pt idx="6328">
                  <c:v>2531.6</c:v>
                </c:pt>
                <c:pt idx="6329">
                  <c:v>2532</c:v>
                </c:pt>
                <c:pt idx="6330">
                  <c:v>2532.4</c:v>
                </c:pt>
                <c:pt idx="6331">
                  <c:v>2532.8000000000002</c:v>
                </c:pt>
                <c:pt idx="6332">
                  <c:v>2533.1999999999998</c:v>
                </c:pt>
                <c:pt idx="6333">
                  <c:v>2533.6</c:v>
                </c:pt>
                <c:pt idx="6334">
                  <c:v>2534</c:v>
                </c:pt>
                <c:pt idx="6335">
                  <c:v>2534.4</c:v>
                </c:pt>
                <c:pt idx="6336">
                  <c:v>2534.8000000000002</c:v>
                </c:pt>
                <c:pt idx="6337">
                  <c:v>2535.1999999999998</c:v>
                </c:pt>
                <c:pt idx="6338">
                  <c:v>2535.6</c:v>
                </c:pt>
                <c:pt idx="6339">
                  <c:v>2536</c:v>
                </c:pt>
                <c:pt idx="6340">
                  <c:v>2536.4</c:v>
                </c:pt>
                <c:pt idx="6341">
                  <c:v>2536.8000000000002</c:v>
                </c:pt>
                <c:pt idx="6342">
                  <c:v>2537.1999999999998</c:v>
                </c:pt>
                <c:pt idx="6343">
                  <c:v>2537.6</c:v>
                </c:pt>
                <c:pt idx="6344">
                  <c:v>2538</c:v>
                </c:pt>
                <c:pt idx="6345">
                  <c:v>2538.4</c:v>
                </c:pt>
                <c:pt idx="6346">
                  <c:v>2538.8000000000002</c:v>
                </c:pt>
                <c:pt idx="6347">
                  <c:v>2539.1999999999998</c:v>
                </c:pt>
                <c:pt idx="6348">
                  <c:v>2539.6</c:v>
                </c:pt>
                <c:pt idx="6349">
                  <c:v>2540</c:v>
                </c:pt>
                <c:pt idx="6350">
                  <c:v>2540.4</c:v>
                </c:pt>
                <c:pt idx="6351">
                  <c:v>2540.8000000000002</c:v>
                </c:pt>
                <c:pt idx="6352">
                  <c:v>2541.1999999999998</c:v>
                </c:pt>
                <c:pt idx="6353">
                  <c:v>2541.6</c:v>
                </c:pt>
                <c:pt idx="6354">
                  <c:v>2542</c:v>
                </c:pt>
                <c:pt idx="6355">
                  <c:v>2542.4</c:v>
                </c:pt>
                <c:pt idx="6356">
                  <c:v>2542.8000000000002</c:v>
                </c:pt>
                <c:pt idx="6357">
                  <c:v>2543.1999999999998</c:v>
                </c:pt>
                <c:pt idx="6358">
                  <c:v>2543.6</c:v>
                </c:pt>
                <c:pt idx="6359">
                  <c:v>2544</c:v>
                </c:pt>
                <c:pt idx="6360">
                  <c:v>2544.4</c:v>
                </c:pt>
                <c:pt idx="6361">
                  <c:v>2544.8000000000002</c:v>
                </c:pt>
                <c:pt idx="6362">
                  <c:v>2545.1999999999998</c:v>
                </c:pt>
                <c:pt idx="6363">
                  <c:v>2545.6</c:v>
                </c:pt>
                <c:pt idx="6364">
                  <c:v>2546</c:v>
                </c:pt>
                <c:pt idx="6365">
                  <c:v>2546.4</c:v>
                </c:pt>
                <c:pt idx="6366">
                  <c:v>2546.8000000000002</c:v>
                </c:pt>
                <c:pt idx="6367">
                  <c:v>2547.1999999999998</c:v>
                </c:pt>
                <c:pt idx="6368">
                  <c:v>2547.6</c:v>
                </c:pt>
                <c:pt idx="6369">
                  <c:v>2548</c:v>
                </c:pt>
                <c:pt idx="6370">
                  <c:v>2548.4</c:v>
                </c:pt>
                <c:pt idx="6371">
                  <c:v>2548.8000000000002</c:v>
                </c:pt>
                <c:pt idx="6372">
                  <c:v>2549.1999999999998</c:v>
                </c:pt>
                <c:pt idx="6373">
                  <c:v>2549.6</c:v>
                </c:pt>
                <c:pt idx="6374">
                  <c:v>2550</c:v>
                </c:pt>
                <c:pt idx="6375">
                  <c:v>2550.4</c:v>
                </c:pt>
                <c:pt idx="6376">
                  <c:v>2550.8000000000002</c:v>
                </c:pt>
                <c:pt idx="6377">
                  <c:v>2551.1999999999998</c:v>
                </c:pt>
                <c:pt idx="6378">
                  <c:v>2551.6</c:v>
                </c:pt>
                <c:pt idx="6379">
                  <c:v>2552</c:v>
                </c:pt>
                <c:pt idx="6380">
                  <c:v>2552.4</c:v>
                </c:pt>
                <c:pt idx="6381">
                  <c:v>2552.8000000000002</c:v>
                </c:pt>
                <c:pt idx="6382">
                  <c:v>2553.1999999999998</c:v>
                </c:pt>
                <c:pt idx="6383">
                  <c:v>2553.6</c:v>
                </c:pt>
                <c:pt idx="6384">
                  <c:v>2554</c:v>
                </c:pt>
                <c:pt idx="6385">
                  <c:v>2554.4</c:v>
                </c:pt>
                <c:pt idx="6386">
                  <c:v>2554.8000000000002</c:v>
                </c:pt>
                <c:pt idx="6387">
                  <c:v>2555.1999999999998</c:v>
                </c:pt>
                <c:pt idx="6388">
                  <c:v>2555.6</c:v>
                </c:pt>
                <c:pt idx="6389">
                  <c:v>2556</c:v>
                </c:pt>
                <c:pt idx="6390">
                  <c:v>2556.4</c:v>
                </c:pt>
                <c:pt idx="6391">
                  <c:v>2556.8000000000002</c:v>
                </c:pt>
                <c:pt idx="6392">
                  <c:v>2557.1999999999998</c:v>
                </c:pt>
                <c:pt idx="6393">
                  <c:v>2557.6</c:v>
                </c:pt>
                <c:pt idx="6394">
                  <c:v>2558</c:v>
                </c:pt>
                <c:pt idx="6395">
                  <c:v>2558.4</c:v>
                </c:pt>
                <c:pt idx="6396">
                  <c:v>2558.8000000000002</c:v>
                </c:pt>
                <c:pt idx="6397">
                  <c:v>2559.1999999999998</c:v>
                </c:pt>
                <c:pt idx="6398">
                  <c:v>2559.6</c:v>
                </c:pt>
                <c:pt idx="6399">
                  <c:v>2560</c:v>
                </c:pt>
                <c:pt idx="6400">
                  <c:v>2560.4</c:v>
                </c:pt>
                <c:pt idx="6401">
                  <c:v>2560.8000000000002</c:v>
                </c:pt>
                <c:pt idx="6402">
                  <c:v>2561.1999999999998</c:v>
                </c:pt>
                <c:pt idx="6403">
                  <c:v>2561.6</c:v>
                </c:pt>
                <c:pt idx="6404">
                  <c:v>2562</c:v>
                </c:pt>
                <c:pt idx="6405">
                  <c:v>2562.4</c:v>
                </c:pt>
                <c:pt idx="6406">
                  <c:v>2562.8000000000002</c:v>
                </c:pt>
                <c:pt idx="6407">
                  <c:v>2563.1999999999998</c:v>
                </c:pt>
                <c:pt idx="6408">
                  <c:v>2563.6</c:v>
                </c:pt>
                <c:pt idx="6409">
                  <c:v>2564</c:v>
                </c:pt>
                <c:pt idx="6410">
                  <c:v>2564.4</c:v>
                </c:pt>
                <c:pt idx="6411">
                  <c:v>2564.8000000000002</c:v>
                </c:pt>
                <c:pt idx="6412">
                  <c:v>2565.1999999999998</c:v>
                </c:pt>
                <c:pt idx="6413">
                  <c:v>2565.6</c:v>
                </c:pt>
                <c:pt idx="6414">
                  <c:v>2566</c:v>
                </c:pt>
                <c:pt idx="6415">
                  <c:v>2566.4</c:v>
                </c:pt>
                <c:pt idx="6416">
                  <c:v>2566.8000000000002</c:v>
                </c:pt>
                <c:pt idx="6417">
                  <c:v>2567.1999999999998</c:v>
                </c:pt>
                <c:pt idx="6418">
                  <c:v>2567.6</c:v>
                </c:pt>
                <c:pt idx="6419">
                  <c:v>2568</c:v>
                </c:pt>
                <c:pt idx="6420">
                  <c:v>2568.4</c:v>
                </c:pt>
                <c:pt idx="6421">
                  <c:v>2568.8000000000002</c:v>
                </c:pt>
                <c:pt idx="6422">
                  <c:v>2569.1999999999998</c:v>
                </c:pt>
                <c:pt idx="6423">
                  <c:v>2569.6</c:v>
                </c:pt>
                <c:pt idx="6424">
                  <c:v>2570</c:v>
                </c:pt>
                <c:pt idx="6425">
                  <c:v>2570.4</c:v>
                </c:pt>
                <c:pt idx="6426">
                  <c:v>2570.8000000000002</c:v>
                </c:pt>
                <c:pt idx="6427">
                  <c:v>2571.1999999999998</c:v>
                </c:pt>
                <c:pt idx="6428">
                  <c:v>2571.6</c:v>
                </c:pt>
                <c:pt idx="6429">
                  <c:v>2572</c:v>
                </c:pt>
                <c:pt idx="6430">
                  <c:v>2572.4</c:v>
                </c:pt>
                <c:pt idx="6431">
                  <c:v>2572.8000000000002</c:v>
                </c:pt>
                <c:pt idx="6432">
                  <c:v>2573.1999999999998</c:v>
                </c:pt>
                <c:pt idx="6433">
                  <c:v>2573.6</c:v>
                </c:pt>
                <c:pt idx="6434">
                  <c:v>2574</c:v>
                </c:pt>
                <c:pt idx="6435">
                  <c:v>2574.4</c:v>
                </c:pt>
                <c:pt idx="6436">
                  <c:v>2574.8000000000002</c:v>
                </c:pt>
                <c:pt idx="6437">
                  <c:v>2575.1999999999998</c:v>
                </c:pt>
                <c:pt idx="6438">
                  <c:v>2575.6</c:v>
                </c:pt>
                <c:pt idx="6439">
                  <c:v>2576</c:v>
                </c:pt>
                <c:pt idx="6440">
                  <c:v>2576.4</c:v>
                </c:pt>
                <c:pt idx="6441">
                  <c:v>2576.8000000000002</c:v>
                </c:pt>
                <c:pt idx="6442">
                  <c:v>2577.1999999999998</c:v>
                </c:pt>
                <c:pt idx="6443">
                  <c:v>2577.6</c:v>
                </c:pt>
                <c:pt idx="6444">
                  <c:v>2578</c:v>
                </c:pt>
                <c:pt idx="6445">
                  <c:v>2578.4</c:v>
                </c:pt>
                <c:pt idx="6446">
                  <c:v>2578.8000000000002</c:v>
                </c:pt>
                <c:pt idx="6447">
                  <c:v>2579.1999999999998</c:v>
                </c:pt>
                <c:pt idx="6448">
                  <c:v>2579.6</c:v>
                </c:pt>
                <c:pt idx="6449">
                  <c:v>2580</c:v>
                </c:pt>
                <c:pt idx="6450">
                  <c:v>2580.4</c:v>
                </c:pt>
                <c:pt idx="6451">
                  <c:v>2580.8000000000002</c:v>
                </c:pt>
                <c:pt idx="6452">
                  <c:v>2581.1999999999998</c:v>
                </c:pt>
                <c:pt idx="6453">
                  <c:v>2581.6</c:v>
                </c:pt>
                <c:pt idx="6454">
                  <c:v>2582</c:v>
                </c:pt>
                <c:pt idx="6455">
                  <c:v>2582.4</c:v>
                </c:pt>
                <c:pt idx="6456">
                  <c:v>2582.8000000000002</c:v>
                </c:pt>
                <c:pt idx="6457">
                  <c:v>2583.1999999999998</c:v>
                </c:pt>
                <c:pt idx="6458">
                  <c:v>2583.6</c:v>
                </c:pt>
                <c:pt idx="6459">
                  <c:v>2584</c:v>
                </c:pt>
                <c:pt idx="6460">
                  <c:v>2584.4</c:v>
                </c:pt>
                <c:pt idx="6461">
                  <c:v>2584.8000000000002</c:v>
                </c:pt>
                <c:pt idx="6462">
                  <c:v>2585.1999999999998</c:v>
                </c:pt>
                <c:pt idx="6463">
                  <c:v>2585.6</c:v>
                </c:pt>
                <c:pt idx="6464">
                  <c:v>2586</c:v>
                </c:pt>
                <c:pt idx="6465">
                  <c:v>2586.4</c:v>
                </c:pt>
                <c:pt idx="6466">
                  <c:v>2586.8000000000002</c:v>
                </c:pt>
                <c:pt idx="6467">
                  <c:v>2587.1999999999998</c:v>
                </c:pt>
                <c:pt idx="6468">
                  <c:v>2587.6</c:v>
                </c:pt>
                <c:pt idx="6469">
                  <c:v>2588</c:v>
                </c:pt>
                <c:pt idx="6470">
                  <c:v>2588.4</c:v>
                </c:pt>
                <c:pt idx="6471">
                  <c:v>2588.8000000000002</c:v>
                </c:pt>
                <c:pt idx="6472">
                  <c:v>2589.1999999999998</c:v>
                </c:pt>
                <c:pt idx="6473">
                  <c:v>2589.6</c:v>
                </c:pt>
                <c:pt idx="6474">
                  <c:v>2590</c:v>
                </c:pt>
                <c:pt idx="6475">
                  <c:v>2590.4</c:v>
                </c:pt>
                <c:pt idx="6476">
                  <c:v>2590.8000000000002</c:v>
                </c:pt>
                <c:pt idx="6477">
                  <c:v>2591.1999999999998</c:v>
                </c:pt>
                <c:pt idx="6478">
                  <c:v>2591.6</c:v>
                </c:pt>
                <c:pt idx="6479">
                  <c:v>2592</c:v>
                </c:pt>
                <c:pt idx="6480">
                  <c:v>2592.4</c:v>
                </c:pt>
                <c:pt idx="6481">
                  <c:v>2592.8000000000002</c:v>
                </c:pt>
                <c:pt idx="6482">
                  <c:v>2593.1999999999998</c:v>
                </c:pt>
                <c:pt idx="6483">
                  <c:v>2593.6</c:v>
                </c:pt>
                <c:pt idx="6484">
                  <c:v>2594</c:v>
                </c:pt>
                <c:pt idx="6485">
                  <c:v>2594.4</c:v>
                </c:pt>
                <c:pt idx="6486">
                  <c:v>2594.8000000000002</c:v>
                </c:pt>
                <c:pt idx="6487">
                  <c:v>2595.1999999999998</c:v>
                </c:pt>
                <c:pt idx="6488">
                  <c:v>2595.6</c:v>
                </c:pt>
                <c:pt idx="6489">
                  <c:v>2596</c:v>
                </c:pt>
                <c:pt idx="6490">
                  <c:v>2596.4</c:v>
                </c:pt>
                <c:pt idx="6491">
                  <c:v>2596.8000000000002</c:v>
                </c:pt>
                <c:pt idx="6492">
                  <c:v>2597.1999999999998</c:v>
                </c:pt>
                <c:pt idx="6493">
                  <c:v>2597.6</c:v>
                </c:pt>
                <c:pt idx="6494">
                  <c:v>2598</c:v>
                </c:pt>
                <c:pt idx="6495">
                  <c:v>2598.4</c:v>
                </c:pt>
                <c:pt idx="6496">
                  <c:v>2598.8000000000002</c:v>
                </c:pt>
                <c:pt idx="6497">
                  <c:v>2599.1999999999998</c:v>
                </c:pt>
                <c:pt idx="6498">
                  <c:v>2599.6</c:v>
                </c:pt>
                <c:pt idx="6499">
                  <c:v>2600</c:v>
                </c:pt>
                <c:pt idx="6500">
                  <c:v>2600.4</c:v>
                </c:pt>
                <c:pt idx="6501">
                  <c:v>2600.8000000000002</c:v>
                </c:pt>
                <c:pt idx="6502">
                  <c:v>2601.1999999999998</c:v>
                </c:pt>
                <c:pt idx="6503">
                  <c:v>2601.6</c:v>
                </c:pt>
                <c:pt idx="6504">
                  <c:v>2602</c:v>
                </c:pt>
                <c:pt idx="6505">
                  <c:v>2602.4</c:v>
                </c:pt>
                <c:pt idx="6506">
                  <c:v>2602.8000000000002</c:v>
                </c:pt>
                <c:pt idx="6507">
                  <c:v>2603.1999999999998</c:v>
                </c:pt>
                <c:pt idx="6508">
                  <c:v>2603.6</c:v>
                </c:pt>
                <c:pt idx="6509">
                  <c:v>2604</c:v>
                </c:pt>
                <c:pt idx="6510">
                  <c:v>2604.4</c:v>
                </c:pt>
                <c:pt idx="6511">
                  <c:v>2604.8000000000002</c:v>
                </c:pt>
                <c:pt idx="6512">
                  <c:v>2605.1999999999998</c:v>
                </c:pt>
                <c:pt idx="6513">
                  <c:v>2605.6</c:v>
                </c:pt>
                <c:pt idx="6514">
                  <c:v>2606</c:v>
                </c:pt>
                <c:pt idx="6515">
                  <c:v>2606.4</c:v>
                </c:pt>
                <c:pt idx="6516">
                  <c:v>2606.8000000000002</c:v>
                </c:pt>
                <c:pt idx="6517">
                  <c:v>2607.1999999999998</c:v>
                </c:pt>
                <c:pt idx="6518">
                  <c:v>2607.6</c:v>
                </c:pt>
                <c:pt idx="6519">
                  <c:v>2608</c:v>
                </c:pt>
                <c:pt idx="6520">
                  <c:v>2608.4</c:v>
                </c:pt>
                <c:pt idx="6521">
                  <c:v>2608.8000000000002</c:v>
                </c:pt>
                <c:pt idx="6522">
                  <c:v>2609.1999999999998</c:v>
                </c:pt>
                <c:pt idx="6523">
                  <c:v>2609.6</c:v>
                </c:pt>
                <c:pt idx="6524">
                  <c:v>2610</c:v>
                </c:pt>
                <c:pt idx="6525">
                  <c:v>2610.4</c:v>
                </c:pt>
                <c:pt idx="6526">
                  <c:v>2610.8000000000002</c:v>
                </c:pt>
                <c:pt idx="6527">
                  <c:v>2611.1999999999998</c:v>
                </c:pt>
                <c:pt idx="6528">
                  <c:v>2611.6</c:v>
                </c:pt>
                <c:pt idx="6529">
                  <c:v>2612</c:v>
                </c:pt>
                <c:pt idx="6530">
                  <c:v>2612.4</c:v>
                </c:pt>
                <c:pt idx="6531">
                  <c:v>2612.8000000000002</c:v>
                </c:pt>
                <c:pt idx="6532">
                  <c:v>2613.1999999999998</c:v>
                </c:pt>
                <c:pt idx="6533">
                  <c:v>2613.6</c:v>
                </c:pt>
                <c:pt idx="6534">
                  <c:v>2614</c:v>
                </c:pt>
                <c:pt idx="6535">
                  <c:v>2614.4</c:v>
                </c:pt>
                <c:pt idx="6536">
                  <c:v>2614.8000000000002</c:v>
                </c:pt>
                <c:pt idx="6537">
                  <c:v>2615.1999999999998</c:v>
                </c:pt>
                <c:pt idx="6538">
                  <c:v>2615.6</c:v>
                </c:pt>
                <c:pt idx="6539">
                  <c:v>2616</c:v>
                </c:pt>
                <c:pt idx="6540">
                  <c:v>2616.4</c:v>
                </c:pt>
                <c:pt idx="6541">
                  <c:v>2616.8000000000002</c:v>
                </c:pt>
                <c:pt idx="6542">
                  <c:v>2617.1999999999998</c:v>
                </c:pt>
                <c:pt idx="6543">
                  <c:v>2617.6</c:v>
                </c:pt>
                <c:pt idx="6544">
                  <c:v>2618</c:v>
                </c:pt>
                <c:pt idx="6545">
                  <c:v>2618.4</c:v>
                </c:pt>
                <c:pt idx="6546">
                  <c:v>2618.8000000000002</c:v>
                </c:pt>
                <c:pt idx="6547">
                  <c:v>2619.1999999999998</c:v>
                </c:pt>
                <c:pt idx="6548">
                  <c:v>2619.6</c:v>
                </c:pt>
                <c:pt idx="6549">
                  <c:v>2620</c:v>
                </c:pt>
                <c:pt idx="6550">
                  <c:v>2620.4</c:v>
                </c:pt>
                <c:pt idx="6551">
                  <c:v>2620.8000000000002</c:v>
                </c:pt>
                <c:pt idx="6552">
                  <c:v>2621.1999999999998</c:v>
                </c:pt>
                <c:pt idx="6553">
                  <c:v>2621.6</c:v>
                </c:pt>
                <c:pt idx="6554">
                  <c:v>2622</c:v>
                </c:pt>
                <c:pt idx="6555">
                  <c:v>2622.4</c:v>
                </c:pt>
                <c:pt idx="6556">
                  <c:v>2622.8</c:v>
                </c:pt>
                <c:pt idx="6557">
                  <c:v>2623.2</c:v>
                </c:pt>
                <c:pt idx="6558">
                  <c:v>2623.6</c:v>
                </c:pt>
                <c:pt idx="6559">
                  <c:v>2624</c:v>
                </c:pt>
                <c:pt idx="6560">
                  <c:v>2624.4</c:v>
                </c:pt>
                <c:pt idx="6561">
                  <c:v>2624.8</c:v>
                </c:pt>
                <c:pt idx="6562">
                  <c:v>2625.2</c:v>
                </c:pt>
                <c:pt idx="6563">
                  <c:v>2625.6</c:v>
                </c:pt>
                <c:pt idx="6564">
                  <c:v>2626</c:v>
                </c:pt>
                <c:pt idx="6565">
                  <c:v>2626.4</c:v>
                </c:pt>
                <c:pt idx="6566">
                  <c:v>2626.8</c:v>
                </c:pt>
                <c:pt idx="6567">
                  <c:v>2627.2</c:v>
                </c:pt>
                <c:pt idx="6568">
                  <c:v>2627.6</c:v>
                </c:pt>
                <c:pt idx="6569">
                  <c:v>2628</c:v>
                </c:pt>
                <c:pt idx="6570">
                  <c:v>2628.4</c:v>
                </c:pt>
                <c:pt idx="6571">
                  <c:v>2628.8</c:v>
                </c:pt>
                <c:pt idx="6572">
                  <c:v>2629.2</c:v>
                </c:pt>
                <c:pt idx="6573">
                  <c:v>2629.6</c:v>
                </c:pt>
                <c:pt idx="6574">
                  <c:v>2630</c:v>
                </c:pt>
                <c:pt idx="6575">
                  <c:v>2630.4</c:v>
                </c:pt>
                <c:pt idx="6576">
                  <c:v>2630.8</c:v>
                </c:pt>
                <c:pt idx="6577">
                  <c:v>2631.2</c:v>
                </c:pt>
                <c:pt idx="6578">
                  <c:v>2631.6</c:v>
                </c:pt>
                <c:pt idx="6579">
                  <c:v>2632</c:v>
                </c:pt>
                <c:pt idx="6580">
                  <c:v>2632.4</c:v>
                </c:pt>
                <c:pt idx="6581">
                  <c:v>2632.8</c:v>
                </c:pt>
                <c:pt idx="6582">
                  <c:v>2633.2</c:v>
                </c:pt>
                <c:pt idx="6583">
                  <c:v>2633.6</c:v>
                </c:pt>
                <c:pt idx="6584">
                  <c:v>2634</c:v>
                </c:pt>
                <c:pt idx="6585">
                  <c:v>2634.4</c:v>
                </c:pt>
                <c:pt idx="6586">
                  <c:v>2634.8</c:v>
                </c:pt>
                <c:pt idx="6587">
                  <c:v>2635.2</c:v>
                </c:pt>
                <c:pt idx="6588">
                  <c:v>2635.6</c:v>
                </c:pt>
                <c:pt idx="6589">
                  <c:v>2636</c:v>
                </c:pt>
                <c:pt idx="6590">
                  <c:v>2636.4</c:v>
                </c:pt>
                <c:pt idx="6591">
                  <c:v>2636.8</c:v>
                </c:pt>
                <c:pt idx="6592">
                  <c:v>2637.2</c:v>
                </c:pt>
                <c:pt idx="6593">
                  <c:v>2637.6</c:v>
                </c:pt>
                <c:pt idx="6594">
                  <c:v>2638</c:v>
                </c:pt>
                <c:pt idx="6595">
                  <c:v>2638.4</c:v>
                </c:pt>
                <c:pt idx="6596">
                  <c:v>2638.8</c:v>
                </c:pt>
                <c:pt idx="6597">
                  <c:v>2639.2</c:v>
                </c:pt>
                <c:pt idx="6598">
                  <c:v>2639.6</c:v>
                </c:pt>
                <c:pt idx="6599">
                  <c:v>2640</c:v>
                </c:pt>
                <c:pt idx="6600">
                  <c:v>2640.4</c:v>
                </c:pt>
                <c:pt idx="6601">
                  <c:v>2640.8</c:v>
                </c:pt>
                <c:pt idx="6602">
                  <c:v>2641.2</c:v>
                </c:pt>
                <c:pt idx="6603">
                  <c:v>2641.6</c:v>
                </c:pt>
                <c:pt idx="6604">
                  <c:v>2642</c:v>
                </c:pt>
                <c:pt idx="6605">
                  <c:v>2642.4</c:v>
                </c:pt>
                <c:pt idx="6606">
                  <c:v>2642.8</c:v>
                </c:pt>
                <c:pt idx="6607">
                  <c:v>2643.2</c:v>
                </c:pt>
                <c:pt idx="6608">
                  <c:v>2643.6</c:v>
                </c:pt>
                <c:pt idx="6609">
                  <c:v>2644</c:v>
                </c:pt>
                <c:pt idx="6610">
                  <c:v>2644.4</c:v>
                </c:pt>
                <c:pt idx="6611">
                  <c:v>2644.8</c:v>
                </c:pt>
                <c:pt idx="6612">
                  <c:v>2645.2</c:v>
                </c:pt>
                <c:pt idx="6613">
                  <c:v>2645.6</c:v>
                </c:pt>
                <c:pt idx="6614">
                  <c:v>2646</c:v>
                </c:pt>
                <c:pt idx="6615">
                  <c:v>2646.4</c:v>
                </c:pt>
                <c:pt idx="6616">
                  <c:v>2646.8</c:v>
                </c:pt>
                <c:pt idx="6617">
                  <c:v>2647.2</c:v>
                </c:pt>
                <c:pt idx="6618">
                  <c:v>2647.6</c:v>
                </c:pt>
                <c:pt idx="6619">
                  <c:v>2648</c:v>
                </c:pt>
                <c:pt idx="6620">
                  <c:v>2648.4</c:v>
                </c:pt>
                <c:pt idx="6621">
                  <c:v>2648.8</c:v>
                </c:pt>
                <c:pt idx="6622">
                  <c:v>2649.2</c:v>
                </c:pt>
                <c:pt idx="6623">
                  <c:v>2649.6</c:v>
                </c:pt>
                <c:pt idx="6624">
                  <c:v>2650</c:v>
                </c:pt>
                <c:pt idx="6625">
                  <c:v>2650.4</c:v>
                </c:pt>
                <c:pt idx="6626">
                  <c:v>2650.8</c:v>
                </c:pt>
                <c:pt idx="6627">
                  <c:v>2651.2</c:v>
                </c:pt>
                <c:pt idx="6628">
                  <c:v>2651.6</c:v>
                </c:pt>
                <c:pt idx="6629">
                  <c:v>2652</c:v>
                </c:pt>
                <c:pt idx="6630">
                  <c:v>2652.4</c:v>
                </c:pt>
                <c:pt idx="6631">
                  <c:v>2652.8</c:v>
                </c:pt>
                <c:pt idx="6632">
                  <c:v>2653.2</c:v>
                </c:pt>
                <c:pt idx="6633">
                  <c:v>2653.6</c:v>
                </c:pt>
                <c:pt idx="6634">
                  <c:v>2654</c:v>
                </c:pt>
                <c:pt idx="6635">
                  <c:v>2654.4</c:v>
                </c:pt>
                <c:pt idx="6636">
                  <c:v>2654.8</c:v>
                </c:pt>
                <c:pt idx="6637">
                  <c:v>2655.2</c:v>
                </c:pt>
                <c:pt idx="6638">
                  <c:v>2655.6</c:v>
                </c:pt>
                <c:pt idx="6639">
                  <c:v>2656</c:v>
                </c:pt>
                <c:pt idx="6640">
                  <c:v>2656.4</c:v>
                </c:pt>
                <c:pt idx="6641">
                  <c:v>2656.8</c:v>
                </c:pt>
                <c:pt idx="6642">
                  <c:v>2657.2</c:v>
                </c:pt>
                <c:pt idx="6643">
                  <c:v>2657.6</c:v>
                </c:pt>
                <c:pt idx="6644">
                  <c:v>2658</c:v>
                </c:pt>
                <c:pt idx="6645">
                  <c:v>2658.4</c:v>
                </c:pt>
                <c:pt idx="6646">
                  <c:v>2658.8</c:v>
                </c:pt>
                <c:pt idx="6647">
                  <c:v>2659.2</c:v>
                </c:pt>
                <c:pt idx="6648">
                  <c:v>2659.6</c:v>
                </c:pt>
                <c:pt idx="6649">
                  <c:v>2660</c:v>
                </c:pt>
                <c:pt idx="6650">
                  <c:v>2660.4</c:v>
                </c:pt>
                <c:pt idx="6651">
                  <c:v>2660.8</c:v>
                </c:pt>
                <c:pt idx="6652">
                  <c:v>2661.2</c:v>
                </c:pt>
                <c:pt idx="6653">
                  <c:v>2661.6</c:v>
                </c:pt>
                <c:pt idx="6654">
                  <c:v>2662</c:v>
                </c:pt>
                <c:pt idx="6655">
                  <c:v>2662.4</c:v>
                </c:pt>
                <c:pt idx="6656">
                  <c:v>2662.8</c:v>
                </c:pt>
                <c:pt idx="6657">
                  <c:v>2663.2</c:v>
                </c:pt>
                <c:pt idx="6658">
                  <c:v>2663.6</c:v>
                </c:pt>
                <c:pt idx="6659">
                  <c:v>2664</c:v>
                </c:pt>
                <c:pt idx="6660">
                  <c:v>2664.4</c:v>
                </c:pt>
                <c:pt idx="6661">
                  <c:v>2664.8</c:v>
                </c:pt>
                <c:pt idx="6662">
                  <c:v>2665.2</c:v>
                </c:pt>
                <c:pt idx="6663">
                  <c:v>2665.6</c:v>
                </c:pt>
                <c:pt idx="6664">
                  <c:v>2666</c:v>
                </c:pt>
                <c:pt idx="6665">
                  <c:v>2666.4</c:v>
                </c:pt>
                <c:pt idx="6666">
                  <c:v>2666.8</c:v>
                </c:pt>
                <c:pt idx="6667">
                  <c:v>2667.2</c:v>
                </c:pt>
                <c:pt idx="6668">
                  <c:v>2667.6</c:v>
                </c:pt>
                <c:pt idx="6669">
                  <c:v>2668</c:v>
                </c:pt>
                <c:pt idx="6670">
                  <c:v>2668.4</c:v>
                </c:pt>
                <c:pt idx="6671">
                  <c:v>2668.8</c:v>
                </c:pt>
                <c:pt idx="6672">
                  <c:v>2669.2</c:v>
                </c:pt>
                <c:pt idx="6673">
                  <c:v>2669.6</c:v>
                </c:pt>
                <c:pt idx="6674">
                  <c:v>2670</c:v>
                </c:pt>
                <c:pt idx="6675">
                  <c:v>2670.4</c:v>
                </c:pt>
                <c:pt idx="6676">
                  <c:v>2670.8</c:v>
                </c:pt>
                <c:pt idx="6677">
                  <c:v>2671.2</c:v>
                </c:pt>
                <c:pt idx="6678">
                  <c:v>2671.6</c:v>
                </c:pt>
                <c:pt idx="6679">
                  <c:v>2672</c:v>
                </c:pt>
                <c:pt idx="6680">
                  <c:v>2672.4</c:v>
                </c:pt>
                <c:pt idx="6681">
                  <c:v>2672.8</c:v>
                </c:pt>
                <c:pt idx="6682">
                  <c:v>2673.2</c:v>
                </c:pt>
                <c:pt idx="6683">
                  <c:v>2673.6</c:v>
                </c:pt>
                <c:pt idx="6684">
                  <c:v>2674</c:v>
                </c:pt>
                <c:pt idx="6685">
                  <c:v>2674.4</c:v>
                </c:pt>
                <c:pt idx="6686">
                  <c:v>2674.8</c:v>
                </c:pt>
                <c:pt idx="6687">
                  <c:v>2675.2</c:v>
                </c:pt>
                <c:pt idx="6688">
                  <c:v>2675.6</c:v>
                </c:pt>
                <c:pt idx="6689">
                  <c:v>2676</c:v>
                </c:pt>
                <c:pt idx="6690">
                  <c:v>2676.4</c:v>
                </c:pt>
                <c:pt idx="6691">
                  <c:v>2676.8</c:v>
                </c:pt>
                <c:pt idx="6692">
                  <c:v>2677.2</c:v>
                </c:pt>
                <c:pt idx="6693">
                  <c:v>2677.6</c:v>
                </c:pt>
                <c:pt idx="6694">
                  <c:v>2678</c:v>
                </c:pt>
                <c:pt idx="6695">
                  <c:v>2678.4</c:v>
                </c:pt>
                <c:pt idx="6696">
                  <c:v>2678.8</c:v>
                </c:pt>
                <c:pt idx="6697">
                  <c:v>2679.2</c:v>
                </c:pt>
                <c:pt idx="6698">
                  <c:v>2679.6</c:v>
                </c:pt>
                <c:pt idx="6699">
                  <c:v>2680</c:v>
                </c:pt>
                <c:pt idx="6700">
                  <c:v>2680.4</c:v>
                </c:pt>
                <c:pt idx="6701">
                  <c:v>2680.8</c:v>
                </c:pt>
                <c:pt idx="6702">
                  <c:v>2681.2</c:v>
                </c:pt>
                <c:pt idx="6703">
                  <c:v>2681.6</c:v>
                </c:pt>
                <c:pt idx="6704">
                  <c:v>2682</c:v>
                </c:pt>
                <c:pt idx="6705">
                  <c:v>2682.4</c:v>
                </c:pt>
                <c:pt idx="6706">
                  <c:v>2682.8</c:v>
                </c:pt>
                <c:pt idx="6707">
                  <c:v>2683.2</c:v>
                </c:pt>
                <c:pt idx="6708">
                  <c:v>2683.6</c:v>
                </c:pt>
                <c:pt idx="6709">
                  <c:v>2684</c:v>
                </c:pt>
                <c:pt idx="6710">
                  <c:v>2684.4</c:v>
                </c:pt>
                <c:pt idx="6711">
                  <c:v>2684.8</c:v>
                </c:pt>
                <c:pt idx="6712">
                  <c:v>2685.2</c:v>
                </c:pt>
                <c:pt idx="6713">
                  <c:v>2685.6</c:v>
                </c:pt>
                <c:pt idx="6714">
                  <c:v>2686</c:v>
                </c:pt>
                <c:pt idx="6715">
                  <c:v>2686.4</c:v>
                </c:pt>
                <c:pt idx="6716">
                  <c:v>2686.8</c:v>
                </c:pt>
                <c:pt idx="6717">
                  <c:v>2687.2</c:v>
                </c:pt>
                <c:pt idx="6718">
                  <c:v>2687.6</c:v>
                </c:pt>
                <c:pt idx="6719">
                  <c:v>2688</c:v>
                </c:pt>
                <c:pt idx="6720">
                  <c:v>2688.4</c:v>
                </c:pt>
                <c:pt idx="6721">
                  <c:v>2688.8</c:v>
                </c:pt>
                <c:pt idx="6722">
                  <c:v>2689.2</c:v>
                </c:pt>
                <c:pt idx="6723">
                  <c:v>2689.6</c:v>
                </c:pt>
                <c:pt idx="6724">
                  <c:v>2690</c:v>
                </c:pt>
                <c:pt idx="6725">
                  <c:v>2690.4</c:v>
                </c:pt>
                <c:pt idx="6726">
                  <c:v>2690.8</c:v>
                </c:pt>
                <c:pt idx="6727">
                  <c:v>2691.2</c:v>
                </c:pt>
                <c:pt idx="6728">
                  <c:v>2691.6</c:v>
                </c:pt>
                <c:pt idx="6729">
                  <c:v>2692</c:v>
                </c:pt>
                <c:pt idx="6730">
                  <c:v>2692.4</c:v>
                </c:pt>
                <c:pt idx="6731">
                  <c:v>2692.8</c:v>
                </c:pt>
                <c:pt idx="6732">
                  <c:v>2693.2</c:v>
                </c:pt>
                <c:pt idx="6733">
                  <c:v>2693.6</c:v>
                </c:pt>
                <c:pt idx="6734">
                  <c:v>2694</c:v>
                </c:pt>
                <c:pt idx="6735">
                  <c:v>2694.4</c:v>
                </c:pt>
                <c:pt idx="6736">
                  <c:v>2694.8</c:v>
                </c:pt>
                <c:pt idx="6737">
                  <c:v>2695.2</c:v>
                </c:pt>
                <c:pt idx="6738">
                  <c:v>2695.6</c:v>
                </c:pt>
                <c:pt idx="6739">
                  <c:v>2696</c:v>
                </c:pt>
                <c:pt idx="6740">
                  <c:v>2696.4</c:v>
                </c:pt>
                <c:pt idx="6741">
                  <c:v>2696.8</c:v>
                </c:pt>
                <c:pt idx="6742">
                  <c:v>2697.2</c:v>
                </c:pt>
                <c:pt idx="6743">
                  <c:v>2697.6</c:v>
                </c:pt>
                <c:pt idx="6744">
                  <c:v>2698</c:v>
                </c:pt>
                <c:pt idx="6745">
                  <c:v>2698.4</c:v>
                </c:pt>
                <c:pt idx="6746">
                  <c:v>2698.8</c:v>
                </c:pt>
                <c:pt idx="6747">
                  <c:v>2699.2</c:v>
                </c:pt>
                <c:pt idx="6748">
                  <c:v>2699.6</c:v>
                </c:pt>
                <c:pt idx="6749">
                  <c:v>2700</c:v>
                </c:pt>
                <c:pt idx="6750">
                  <c:v>2700.4</c:v>
                </c:pt>
                <c:pt idx="6751">
                  <c:v>2700.8</c:v>
                </c:pt>
                <c:pt idx="6752">
                  <c:v>2701.2</c:v>
                </c:pt>
                <c:pt idx="6753">
                  <c:v>2701.6</c:v>
                </c:pt>
                <c:pt idx="6754">
                  <c:v>2702</c:v>
                </c:pt>
                <c:pt idx="6755">
                  <c:v>2702.4</c:v>
                </c:pt>
                <c:pt idx="6756">
                  <c:v>2702.8</c:v>
                </c:pt>
                <c:pt idx="6757">
                  <c:v>2703.2</c:v>
                </c:pt>
                <c:pt idx="6758">
                  <c:v>2703.6</c:v>
                </c:pt>
                <c:pt idx="6759">
                  <c:v>2704</c:v>
                </c:pt>
                <c:pt idx="6760">
                  <c:v>2704.4</c:v>
                </c:pt>
                <c:pt idx="6761">
                  <c:v>2704.8</c:v>
                </c:pt>
                <c:pt idx="6762">
                  <c:v>2705.2</c:v>
                </c:pt>
                <c:pt idx="6763">
                  <c:v>2705.6</c:v>
                </c:pt>
                <c:pt idx="6764">
                  <c:v>2706</c:v>
                </c:pt>
                <c:pt idx="6765">
                  <c:v>2706.4</c:v>
                </c:pt>
                <c:pt idx="6766">
                  <c:v>2706.8</c:v>
                </c:pt>
                <c:pt idx="6767">
                  <c:v>2707.2</c:v>
                </c:pt>
                <c:pt idx="6768">
                  <c:v>2707.6</c:v>
                </c:pt>
                <c:pt idx="6769">
                  <c:v>2708</c:v>
                </c:pt>
                <c:pt idx="6770">
                  <c:v>2708.4</c:v>
                </c:pt>
                <c:pt idx="6771">
                  <c:v>2708.8</c:v>
                </c:pt>
                <c:pt idx="6772">
                  <c:v>2709.2</c:v>
                </c:pt>
                <c:pt idx="6773">
                  <c:v>2709.6</c:v>
                </c:pt>
                <c:pt idx="6774">
                  <c:v>2710</c:v>
                </c:pt>
                <c:pt idx="6775">
                  <c:v>2710.4</c:v>
                </c:pt>
                <c:pt idx="6776">
                  <c:v>2710.8</c:v>
                </c:pt>
                <c:pt idx="6777">
                  <c:v>2711.2</c:v>
                </c:pt>
                <c:pt idx="6778">
                  <c:v>2711.6</c:v>
                </c:pt>
                <c:pt idx="6779">
                  <c:v>2712</c:v>
                </c:pt>
                <c:pt idx="6780">
                  <c:v>2712.4</c:v>
                </c:pt>
                <c:pt idx="6781">
                  <c:v>2712.8</c:v>
                </c:pt>
                <c:pt idx="6782">
                  <c:v>2713.2</c:v>
                </c:pt>
                <c:pt idx="6783">
                  <c:v>2713.6</c:v>
                </c:pt>
                <c:pt idx="6784">
                  <c:v>2714</c:v>
                </c:pt>
                <c:pt idx="6785">
                  <c:v>2714.4</c:v>
                </c:pt>
                <c:pt idx="6786">
                  <c:v>2714.8</c:v>
                </c:pt>
                <c:pt idx="6787">
                  <c:v>2715.2</c:v>
                </c:pt>
                <c:pt idx="6788">
                  <c:v>2715.6</c:v>
                </c:pt>
                <c:pt idx="6789">
                  <c:v>2716</c:v>
                </c:pt>
                <c:pt idx="6790">
                  <c:v>2716.4</c:v>
                </c:pt>
                <c:pt idx="6791">
                  <c:v>2716.8</c:v>
                </c:pt>
                <c:pt idx="6792">
                  <c:v>2717.2</c:v>
                </c:pt>
                <c:pt idx="6793">
                  <c:v>2717.6</c:v>
                </c:pt>
                <c:pt idx="6794">
                  <c:v>2718</c:v>
                </c:pt>
                <c:pt idx="6795">
                  <c:v>2718.4</c:v>
                </c:pt>
                <c:pt idx="6796">
                  <c:v>2718.8</c:v>
                </c:pt>
                <c:pt idx="6797">
                  <c:v>2719.2</c:v>
                </c:pt>
                <c:pt idx="6798">
                  <c:v>2719.6</c:v>
                </c:pt>
                <c:pt idx="6799">
                  <c:v>2720</c:v>
                </c:pt>
                <c:pt idx="6800">
                  <c:v>2720.4</c:v>
                </c:pt>
                <c:pt idx="6801">
                  <c:v>2720.8</c:v>
                </c:pt>
                <c:pt idx="6802">
                  <c:v>2721.2</c:v>
                </c:pt>
                <c:pt idx="6803">
                  <c:v>2721.6</c:v>
                </c:pt>
                <c:pt idx="6804">
                  <c:v>2722</c:v>
                </c:pt>
                <c:pt idx="6805">
                  <c:v>2722.4</c:v>
                </c:pt>
                <c:pt idx="6806">
                  <c:v>2722.8</c:v>
                </c:pt>
                <c:pt idx="6807">
                  <c:v>2723.2</c:v>
                </c:pt>
                <c:pt idx="6808">
                  <c:v>2723.6</c:v>
                </c:pt>
                <c:pt idx="6809">
                  <c:v>2724</c:v>
                </c:pt>
                <c:pt idx="6810">
                  <c:v>2724.4</c:v>
                </c:pt>
                <c:pt idx="6811">
                  <c:v>2724.8</c:v>
                </c:pt>
                <c:pt idx="6812">
                  <c:v>2725.2</c:v>
                </c:pt>
                <c:pt idx="6813">
                  <c:v>2725.6</c:v>
                </c:pt>
                <c:pt idx="6814">
                  <c:v>2726</c:v>
                </c:pt>
                <c:pt idx="6815">
                  <c:v>2726.4</c:v>
                </c:pt>
                <c:pt idx="6816">
                  <c:v>2726.8</c:v>
                </c:pt>
                <c:pt idx="6817">
                  <c:v>2727.2</c:v>
                </c:pt>
                <c:pt idx="6818">
                  <c:v>2727.6</c:v>
                </c:pt>
                <c:pt idx="6819">
                  <c:v>2728</c:v>
                </c:pt>
                <c:pt idx="6820">
                  <c:v>2728.4</c:v>
                </c:pt>
                <c:pt idx="6821">
                  <c:v>2728.8</c:v>
                </c:pt>
                <c:pt idx="6822">
                  <c:v>2729.2</c:v>
                </c:pt>
                <c:pt idx="6823">
                  <c:v>2729.6</c:v>
                </c:pt>
                <c:pt idx="6824">
                  <c:v>2730</c:v>
                </c:pt>
                <c:pt idx="6825">
                  <c:v>2730.4</c:v>
                </c:pt>
                <c:pt idx="6826">
                  <c:v>2730.8</c:v>
                </c:pt>
                <c:pt idx="6827">
                  <c:v>2731.2</c:v>
                </c:pt>
                <c:pt idx="6828">
                  <c:v>2731.6</c:v>
                </c:pt>
                <c:pt idx="6829">
                  <c:v>2732</c:v>
                </c:pt>
                <c:pt idx="6830">
                  <c:v>2732.4</c:v>
                </c:pt>
                <c:pt idx="6831">
                  <c:v>2732.8</c:v>
                </c:pt>
                <c:pt idx="6832">
                  <c:v>2733.2</c:v>
                </c:pt>
                <c:pt idx="6833">
                  <c:v>2733.6</c:v>
                </c:pt>
                <c:pt idx="6834">
                  <c:v>2734</c:v>
                </c:pt>
                <c:pt idx="6835">
                  <c:v>2734.4</c:v>
                </c:pt>
                <c:pt idx="6836">
                  <c:v>2734.8</c:v>
                </c:pt>
                <c:pt idx="6837">
                  <c:v>2735.2</c:v>
                </c:pt>
                <c:pt idx="6838">
                  <c:v>2735.6</c:v>
                </c:pt>
                <c:pt idx="6839">
                  <c:v>2736</c:v>
                </c:pt>
                <c:pt idx="6840">
                  <c:v>2736.4</c:v>
                </c:pt>
                <c:pt idx="6841">
                  <c:v>2736.8</c:v>
                </c:pt>
                <c:pt idx="6842">
                  <c:v>2737.2</c:v>
                </c:pt>
                <c:pt idx="6843">
                  <c:v>2737.6</c:v>
                </c:pt>
                <c:pt idx="6844">
                  <c:v>2738</c:v>
                </c:pt>
                <c:pt idx="6845">
                  <c:v>2738.4</c:v>
                </c:pt>
                <c:pt idx="6846">
                  <c:v>2738.8</c:v>
                </c:pt>
                <c:pt idx="6847">
                  <c:v>2739.2</c:v>
                </c:pt>
                <c:pt idx="6848">
                  <c:v>2739.6</c:v>
                </c:pt>
                <c:pt idx="6849">
                  <c:v>2740</c:v>
                </c:pt>
                <c:pt idx="6850">
                  <c:v>2740.4</c:v>
                </c:pt>
                <c:pt idx="6851">
                  <c:v>2740.8</c:v>
                </c:pt>
                <c:pt idx="6852">
                  <c:v>2741.2</c:v>
                </c:pt>
                <c:pt idx="6853">
                  <c:v>2741.6</c:v>
                </c:pt>
                <c:pt idx="6854">
                  <c:v>2742</c:v>
                </c:pt>
                <c:pt idx="6855">
                  <c:v>2742.4</c:v>
                </c:pt>
                <c:pt idx="6856">
                  <c:v>2742.8</c:v>
                </c:pt>
                <c:pt idx="6857">
                  <c:v>2743.2</c:v>
                </c:pt>
                <c:pt idx="6858">
                  <c:v>2743.6</c:v>
                </c:pt>
                <c:pt idx="6859">
                  <c:v>2744</c:v>
                </c:pt>
                <c:pt idx="6860">
                  <c:v>2744.4</c:v>
                </c:pt>
                <c:pt idx="6861">
                  <c:v>2744.8</c:v>
                </c:pt>
                <c:pt idx="6862">
                  <c:v>2745.2</c:v>
                </c:pt>
                <c:pt idx="6863">
                  <c:v>2745.6</c:v>
                </c:pt>
                <c:pt idx="6864">
                  <c:v>2746</c:v>
                </c:pt>
                <c:pt idx="6865">
                  <c:v>2746.4</c:v>
                </c:pt>
                <c:pt idx="6866">
                  <c:v>2746.8</c:v>
                </c:pt>
                <c:pt idx="6867">
                  <c:v>2747.2</c:v>
                </c:pt>
                <c:pt idx="6868">
                  <c:v>2747.6</c:v>
                </c:pt>
                <c:pt idx="6869">
                  <c:v>2748</c:v>
                </c:pt>
                <c:pt idx="6870">
                  <c:v>2748.4</c:v>
                </c:pt>
                <c:pt idx="6871">
                  <c:v>2748.8</c:v>
                </c:pt>
                <c:pt idx="6872">
                  <c:v>2749.2</c:v>
                </c:pt>
                <c:pt idx="6873">
                  <c:v>2749.6</c:v>
                </c:pt>
                <c:pt idx="6874">
                  <c:v>2750</c:v>
                </c:pt>
                <c:pt idx="6875">
                  <c:v>2750.4</c:v>
                </c:pt>
                <c:pt idx="6876">
                  <c:v>2750.8</c:v>
                </c:pt>
                <c:pt idx="6877">
                  <c:v>2751.2</c:v>
                </c:pt>
                <c:pt idx="6878">
                  <c:v>2751.6</c:v>
                </c:pt>
                <c:pt idx="6879">
                  <c:v>2752</c:v>
                </c:pt>
                <c:pt idx="6880">
                  <c:v>2752.4</c:v>
                </c:pt>
                <c:pt idx="6881">
                  <c:v>2752.8</c:v>
                </c:pt>
                <c:pt idx="6882">
                  <c:v>2753.2</c:v>
                </c:pt>
                <c:pt idx="6883">
                  <c:v>2753.6</c:v>
                </c:pt>
                <c:pt idx="6884">
                  <c:v>2754</c:v>
                </c:pt>
                <c:pt idx="6885">
                  <c:v>2754.4</c:v>
                </c:pt>
                <c:pt idx="6886">
                  <c:v>2754.8</c:v>
                </c:pt>
                <c:pt idx="6887">
                  <c:v>2755.2</c:v>
                </c:pt>
                <c:pt idx="6888">
                  <c:v>2755.6</c:v>
                </c:pt>
                <c:pt idx="6889">
                  <c:v>2756</c:v>
                </c:pt>
                <c:pt idx="6890">
                  <c:v>2756.4</c:v>
                </c:pt>
                <c:pt idx="6891">
                  <c:v>2756.8</c:v>
                </c:pt>
                <c:pt idx="6892">
                  <c:v>2757.2</c:v>
                </c:pt>
                <c:pt idx="6893">
                  <c:v>2757.6</c:v>
                </c:pt>
                <c:pt idx="6894">
                  <c:v>2758</c:v>
                </c:pt>
                <c:pt idx="6895">
                  <c:v>2758.4</c:v>
                </c:pt>
                <c:pt idx="6896">
                  <c:v>2758.8</c:v>
                </c:pt>
                <c:pt idx="6897">
                  <c:v>2759.2</c:v>
                </c:pt>
                <c:pt idx="6898">
                  <c:v>2759.6</c:v>
                </c:pt>
                <c:pt idx="6899">
                  <c:v>2760</c:v>
                </c:pt>
                <c:pt idx="6900">
                  <c:v>2760.4</c:v>
                </c:pt>
                <c:pt idx="6901">
                  <c:v>2760.8</c:v>
                </c:pt>
                <c:pt idx="6902">
                  <c:v>2761.2</c:v>
                </c:pt>
                <c:pt idx="6903">
                  <c:v>2761.6</c:v>
                </c:pt>
                <c:pt idx="6904">
                  <c:v>2762</c:v>
                </c:pt>
                <c:pt idx="6905">
                  <c:v>2762.4</c:v>
                </c:pt>
                <c:pt idx="6906">
                  <c:v>2762.8</c:v>
                </c:pt>
                <c:pt idx="6907">
                  <c:v>2763.2</c:v>
                </c:pt>
                <c:pt idx="6908">
                  <c:v>2763.6</c:v>
                </c:pt>
                <c:pt idx="6909">
                  <c:v>2764</c:v>
                </c:pt>
                <c:pt idx="6910">
                  <c:v>2764.4</c:v>
                </c:pt>
                <c:pt idx="6911">
                  <c:v>2764.8</c:v>
                </c:pt>
                <c:pt idx="6912">
                  <c:v>2765.2</c:v>
                </c:pt>
                <c:pt idx="6913">
                  <c:v>2765.6</c:v>
                </c:pt>
                <c:pt idx="6914">
                  <c:v>2766</c:v>
                </c:pt>
                <c:pt idx="6915">
                  <c:v>2766.4</c:v>
                </c:pt>
                <c:pt idx="6916">
                  <c:v>2766.8</c:v>
                </c:pt>
                <c:pt idx="6917">
                  <c:v>2767.2</c:v>
                </c:pt>
                <c:pt idx="6918">
                  <c:v>2767.6</c:v>
                </c:pt>
                <c:pt idx="6919">
                  <c:v>2768</c:v>
                </c:pt>
                <c:pt idx="6920">
                  <c:v>2768.4</c:v>
                </c:pt>
                <c:pt idx="6921">
                  <c:v>2768.8</c:v>
                </c:pt>
                <c:pt idx="6922">
                  <c:v>2769.2</c:v>
                </c:pt>
                <c:pt idx="6923">
                  <c:v>2769.6</c:v>
                </c:pt>
                <c:pt idx="6924">
                  <c:v>2770</c:v>
                </c:pt>
                <c:pt idx="6925">
                  <c:v>2770.4</c:v>
                </c:pt>
                <c:pt idx="6926">
                  <c:v>2770.8</c:v>
                </c:pt>
                <c:pt idx="6927">
                  <c:v>2771.2</c:v>
                </c:pt>
                <c:pt idx="6928">
                  <c:v>2771.6</c:v>
                </c:pt>
                <c:pt idx="6929">
                  <c:v>2772</c:v>
                </c:pt>
                <c:pt idx="6930">
                  <c:v>2772.4</c:v>
                </c:pt>
                <c:pt idx="6931">
                  <c:v>2772.8</c:v>
                </c:pt>
                <c:pt idx="6932">
                  <c:v>2773.2</c:v>
                </c:pt>
                <c:pt idx="6933">
                  <c:v>2773.6</c:v>
                </c:pt>
                <c:pt idx="6934">
                  <c:v>2774</c:v>
                </c:pt>
                <c:pt idx="6935">
                  <c:v>2774.4</c:v>
                </c:pt>
                <c:pt idx="6936">
                  <c:v>2774.8</c:v>
                </c:pt>
                <c:pt idx="6937">
                  <c:v>2775.2</c:v>
                </c:pt>
                <c:pt idx="6938">
                  <c:v>2775.6</c:v>
                </c:pt>
                <c:pt idx="6939">
                  <c:v>2776</c:v>
                </c:pt>
                <c:pt idx="6940">
                  <c:v>2776.4</c:v>
                </c:pt>
                <c:pt idx="6941">
                  <c:v>2776.8</c:v>
                </c:pt>
                <c:pt idx="6942">
                  <c:v>2777.2</c:v>
                </c:pt>
                <c:pt idx="6943">
                  <c:v>2777.6</c:v>
                </c:pt>
                <c:pt idx="6944">
                  <c:v>2778</c:v>
                </c:pt>
                <c:pt idx="6945">
                  <c:v>2778.4</c:v>
                </c:pt>
                <c:pt idx="6946">
                  <c:v>2778.8</c:v>
                </c:pt>
                <c:pt idx="6947">
                  <c:v>2779.2</c:v>
                </c:pt>
                <c:pt idx="6948">
                  <c:v>2779.6</c:v>
                </c:pt>
                <c:pt idx="6949">
                  <c:v>2780</c:v>
                </c:pt>
                <c:pt idx="6950">
                  <c:v>2780.4</c:v>
                </c:pt>
                <c:pt idx="6951">
                  <c:v>2780.8</c:v>
                </c:pt>
                <c:pt idx="6952">
                  <c:v>2781.2</c:v>
                </c:pt>
                <c:pt idx="6953">
                  <c:v>2781.6</c:v>
                </c:pt>
                <c:pt idx="6954">
                  <c:v>2782</c:v>
                </c:pt>
                <c:pt idx="6955">
                  <c:v>2782.4</c:v>
                </c:pt>
                <c:pt idx="6956">
                  <c:v>2782.8</c:v>
                </c:pt>
                <c:pt idx="6957">
                  <c:v>2783.2</c:v>
                </c:pt>
                <c:pt idx="6958">
                  <c:v>2783.6</c:v>
                </c:pt>
                <c:pt idx="6959">
                  <c:v>2784</c:v>
                </c:pt>
                <c:pt idx="6960">
                  <c:v>2784.4</c:v>
                </c:pt>
                <c:pt idx="6961">
                  <c:v>2784.8</c:v>
                </c:pt>
                <c:pt idx="6962">
                  <c:v>2785.2</c:v>
                </c:pt>
                <c:pt idx="6963">
                  <c:v>2785.6</c:v>
                </c:pt>
                <c:pt idx="6964">
                  <c:v>2786</c:v>
                </c:pt>
                <c:pt idx="6965">
                  <c:v>2786.4</c:v>
                </c:pt>
                <c:pt idx="6966">
                  <c:v>2786.8</c:v>
                </c:pt>
                <c:pt idx="6967">
                  <c:v>2787.2</c:v>
                </c:pt>
                <c:pt idx="6968">
                  <c:v>2787.6</c:v>
                </c:pt>
                <c:pt idx="6969">
                  <c:v>2788</c:v>
                </c:pt>
                <c:pt idx="6970">
                  <c:v>2788.4</c:v>
                </c:pt>
                <c:pt idx="6971">
                  <c:v>2788.8</c:v>
                </c:pt>
                <c:pt idx="6972">
                  <c:v>2789.2</c:v>
                </c:pt>
                <c:pt idx="6973">
                  <c:v>2789.6</c:v>
                </c:pt>
                <c:pt idx="6974">
                  <c:v>2790</c:v>
                </c:pt>
                <c:pt idx="6975">
                  <c:v>2790.4</c:v>
                </c:pt>
                <c:pt idx="6976">
                  <c:v>2790.8</c:v>
                </c:pt>
                <c:pt idx="6977">
                  <c:v>2791.2</c:v>
                </c:pt>
                <c:pt idx="6978">
                  <c:v>2791.6</c:v>
                </c:pt>
                <c:pt idx="6979">
                  <c:v>2792</c:v>
                </c:pt>
                <c:pt idx="6980">
                  <c:v>2792.4</c:v>
                </c:pt>
                <c:pt idx="6981">
                  <c:v>2792.8</c:v>
                </c:pt>
                <c:pt idx="6982">
                  <c:v>2793.2</c:v>
                </c:pt>
                <c:pt idx="6983">
                  <c:v>2793.6</c:v>
                </c:pt>
                <c:pt idx="6984">
                  <c:v>2794</c:v>
                </c:pt>
                <c:pt idx="6985">
                  <c:v>2794.4</c:v>
                </c:pt>
                <c:pt idx="6986">
                  <c:v>2794.8</c:v>
                </c:pt>
                <c:pt idx="6987">
                  <c:v>2795.2</c:v>
                </c:pt>
                <c:pt idx="6988">
                  <c:v>2795.6</c:v>
                </c:pt>
                <c:pt idx="6989">
                  <c:v>2796</c:v>
                </c:pt>
                <c:pt idx="6990">
                  <c:v>2796.4</c:v>
                </c:pt>
                <c:pt idx="6991">
                  <c:v>2796.8</c:v>
                </c:pt>
                <c:pt idx="6992">
                  <c:v>2797.2</c:v>
                </c:pt>
                <c:pt idx="6993">
                  <c:v>2797.6</c:v>
                </c:pt>
                <c:pt idx="6994">
                  <c:v>2798</c:v>
                </c:pt>
                <c:pt idx="6995">
                  <c:v>2798.4</c:v>
                </c:pt>
                <c:pt idx="6996">
                  <c:v>2798.8</c:v>
                </c:pt>
                <c:pt idx="6997">
                  <c:v>2799.2</c:v>
                </c:pt>
                <c:pt idx="6998">
                  <c:v>2799.6</c:v>
                </c:pt>
                <c:pt idx="6999">
                  <c:v>2800</c:v>
                </c:pt>
                <c:pt idx="7000">
                  <c:v>2800.4</c:v>
                </c:pt>
                <c:pt idx="7001">
                  <c:v>2800.8</c:v>
                </c:pt>
                <c:pt idx="7002">
                  <c:v>2801.2</c:v>
                </c:pt>
                <c:pt idx="7003">
                  <c:v>2801.6</c:v>
                </c:pt>
                <c:pt idx="7004">
                  <c:v>2802</c:v>
                </c:pt>
                <c:pt idx="7005">
                  <c:v>2802.4</c:v>
                </c:pt>
                <c:pt idx="7006">
                  <c:v>2802.8</c:v>
                </c:pt>
                <c:pt idx="7007">
                  <c:v>2803.2</c:v>
                </c:pt>
                <c:pt idx="7008">
                  <c:v>2803.6</c:v>
                </c:pt>
                <c:pt idx="7009">
                  <c:v>2804</c:v>
                </c:pt>
                <c:pt idx="7010">
                  <c:v>2804.4</c:v>
                </c:pt>
                <c:pt idx="7011">
                  <c:v>2804.8</c:v>
                </c:pt>
                <c:pt idx="7012">
                  <c:v>2805.2</c:v>
                </c:pt>
                <c:pt idx="7013">
                  <c:v>2805.6</c:v>
                </c:pt>
                <c:pt idx="7014">
                  <c:v>2806</c:v>
                </c:pt>
                <c:pt idx="7015">
                  <c:v>2806.4</c:v>
                </c:pt>
                <c:pt idx="7016">
                  <c:v>2806.8</c:v>
                </c:pt>
                <c:pt idx="7017">
                  <c:v>2807.2</c:v>
                </c:pt>
                <c:pt idx="7018">
                  <c:v>2807.6</c:v>
                </c:pt>
                <c:pt idx="7019">
                  <c:v>2808</c:v>
                </c:pt>
                <c:pt idx="7020">
                  <c:v>2808.4</c:v>
                </c:pt>
                <c:pt idx="7021">
                  <c:v>2808.8</c:v>
                </c:pt>
                <c:pt idx="7022">
                  <c:v>2809.2</c:v>
                </c:pt>
                <c:pt idx="7023">
                  <c:v>2809.6</c:v>
                </c:pt>
                <c:pt idx="7024">
                  <c:v>2810</c:v>
                </c:pt>
                <c:pt idx="7025">
                  <c:v>2810.4</c:v>
                </c:pt>
                <c:pt idx="7026">
                  <c:v>2810.8</c:v>
                </c:pt>
                <c:pt idx="7027">
                  <c:v>2811.2</c:v>
                </c:pt>
                <c:pt idx="7028">
                  <c:v>2811.6</c:v>
                </c:pt>
                <c:pt idx="7029">
                  <c:v>2812</c:v>
                </c:pt>
                <c:pt idx="7030">
                  <c:v>2812.4</c:v>
                </c:pt>
                <c:pt idx="7031">
                  <c:v>2812.8</c:v>
                </c:pt>
                <c:pt idx="7032">
                  <c:v>2813.2</c:v>
                </c:pt>
                <c:pt idx="7033">
                  <c:v>2813.6</c:v>
                </c:pt>
                <c:pt idx="7034">
                  <c:v>2814</c:v>
                </c:pt>
                <c:pt idx="7035">
                  <c:v>2814.4</c:v>
                </c:pt>
                <c:pt idx="7036">
                  <c:v>2814.8</c:v>
                </c:pt>
                <c:pt idx="7037">
                  <c:v>2815.2</c:v>
                </c:pt>
                <c:pt idx="7038">
                  <c:v>2815.6</c:v>
                </c:pt>
                <c:pt idx="7039">
                  <c:v>2816</c:v>
                </c:pt>
                <c:pt idx="7040">
                  <c:v>2816.4</c:v>
                </c:pt>
                <c:pt idx="7041">
                  <c:v>2816.8</c:v>
                </c:pt>
                <c:pt idx="7042">
                  <c:v>2817.2</c:v>
                </c:pt>
                <c:pt idx="7043">
                  <c:v>2817.6</c:v>
                </c:pt>
                <c:pt idx="7044">
                  <c:v>2818</c:v>
                </c:pt>
                <c:pt idx="7045">
                  <c:v>2818.4</c:v>
                </c:pt>
                <c:pt idx="7046">
                  <c:v>2818.8</c:v>
                </c:pt>
                <c:pt idx="7047">
                  <c:v>2819.2</c:v>
                </c:pt>
                <c:pt idx="7048">
                  <c:v>2819.6</c:v>
                </c:pt>
                <c:pt idx="7049">
                  <c:v>2820</c:v>
                </c:pt>
                <c:pt idx="7050">
                  <c:v>2820.4</c:v>
                </c:pt>
                <c:pt idx="7051">
                  <c:v>2820.8</c:v>
                </c:pt>
                <c:pt idx="7052">
                  <c:v>2821.2</c:v>
                </c:pt>
                <c:pt idx="7053">
                  <c:v>2821.6</c:v>
                </c:pt>
                <c:pt idx="7054">
                  <c:v>2822</c:v>
                </c:pt>
                <c:pt idx="7055">
                  <c:v>2822.4</c:v>
                </c:pt>
                <c:pt idx="7056">
                  <c:v>2822.8</c:v>
                </c:pt>
                <c:pt idx="7057">
                  <c:v>2823.2</c:v>
                </c:pt>
                <c:pt idx="7058">
                  <c:v>2823.6</c:v>
                </c:pt>
                <c:pt idx="7059">
                  <c:v>2824</c:v>
                </c:pt>
                <c:pt idx="7060">
                  <c:v>2824.4</c:v>
                </c:pt>
                <c:pt idx="7061">
                  <c:v>2824.8</c:v>
                </c:pt>
                <c:pt idx="7062">
                  <c:v>2825.2</c:v>
                </c:pt>
                <c:pt idx="7063">
                  <c:v>2825.6</c:v>
                </c:pt>
                <c:pt idx="7064">
                  <c:v>2826</c:v>
                </c:pt>
                <c:pt idx="7065">
                  <c:v>2826.4</c:v>
                </c:pt>
                <c:pt idx="7066">
                  <c:v>2826.8</c:v>
                </c:pt>
                <c:pt idx="7067">
                  <c:v>2827.2</c:v>
                </c:pt>
                <c:pt idx="7068">
                  <c:v>2827.6</c:v>
                </c:pt>
                <c:pt idx="7069">
                  <c:v>2828</c:v>
                </c:pt>
                <c:pt idx="7070">
                  <c:v>2828.4</c:v>
                </c:pt>
                <c:pt idx="7071">
                  <c:v>2828.8</c:v>
                </c:pt>
                <c:pt idx="7072">
                  <c:v>2829.2</c:v>
                </c:pt>
                <c:pt idx="7073">
                  <c:v>2829.6</c:v>
                </c:pt>
                <c:pt idx="7074">
                  <c:v>2830</c:v>
                </c:pt>
                <c:pt idx="7075">
                  <c:v>2830.4</c:v>
                </c:pt>
                <c:pt idx="7076">
                  <c:v>2830.8</c:v>
                </c:pt>
                <c:pt idx="7077">
                  <c:v>2831.2</c:v>
                </c:pt>
                <c:pt idx="7078">
                  <c:v>2831.6</c:v>
                </c:pt>
                <c:pt idx="7079">
                  <c:v>2832</c:v>
                </c:pt>
                <c:pt idx="7080">
                  <c:v>2832.4</c:v>
                </c:pt>
                <c:pt idx="7081">
                  <c:v>2832.8</c:v>
                </c:pt>
                <c:pt idx="7082">
                  <c:v>2833.2</c:v>
                </c:pt>
                <c:pt idx="7083">
                  <c:v>2833.6</c:v>
                </c:pt>
                <c:pt idx="7084">
                  <c:v>2834</c:v>
                </c:pt>
                <c:pt idx="7085">
                  <c:v>2834.4</c:v>
                </c:pt>
                <c:pt idx="7086">
                  <c:v>2834.8</c:v>
                </c:pt>
                <c:pt idx="7087">
                  <c:v>2835.2</c:v>
                </c:pt>
                <c:pt idx="7088">
                  <c:v>2835.6</c:v>
                </c:pt>
                <c:pt idx="7089">
                  <c:v>2836</c:v>
                </c:pt>
                <c:pt idx="7090">
                  <c:v>2836.4</c:v>
                </c:pt>
                <c:pt idx="7091">
                  <c:v>2836.8</c:v>
                </c:pt>
                <c:pt idx="7092">
                  <c:v>2837.2</c:v>
                </c:pt>
                <c:pt idx="7093">
                  <c:v>2837.6</c:v>
                </c:pt>
                <c:pt idx="7094">
                  <c:v>2838</c:v>
                </c:pt>
                <c:pt idx="7095">
                  <c:v>2838.4</c:v>
                </c:pt>
                <c:pt idx="7096">
                  <c:v>2838.8</c:v>
                </c:pt>
                <c:pt idx="7097">
                  <c:v>2839.2</c:v>
                </c:pt>
                <c:pt idx="7098">
                  <c:v>2839.6</c:v>
                </c:pt>
                <c:pt idx="7099">
                  <c:v>2840</c:v>
                </c:pt>
                <c:pt idx="7100">
                  <c:v>2840.4</c:v>
                </c:pt>
                <c:pt idx="7101">
                  <c:v>2840.8</c:v>
                </c:pt>
                <c:pt idx="7102">
                  <c:v>2841.2</c:v>
                </c:pt>
                <c:pt idx="7103">
                  <c:v>2841.6</c:v>
                </c:pt>
                <c:pt idx="7104">
                  <c:v>2842</c:v>
                </c:pt>
                <c:pt idx="7105">
                  <c:v>2842.4</c:v>
                </c:pt>
                <c:pt idx="7106">
                  <c:v>2842.8</c:v>
                </c:pt>
                <c:pt idx="7107">
                  <c:v>2843.2</c:v>
                </c:pt>
                <c:pt idx="7108">
                  <c:v>2843.6</c:v>
                </c:pt>
                <c:pt idx="7109">
                  <c:v>2844</c:v>
                </c:pt>
                <c:pt idx="7110">
                  <c:v>2844.4</c:v>
                </c:pt>
                <c:pt idx="7111">
                  <c:v>2844.8</c:v>
                </c:pt>
                <c:pt idx="7112">
                  <c:v>2845.2</c:v>
                </c:pt>
                <c:pt idx="7113">
                  <c:v>2845.6</c:v>
                </c:pt>
                <c:pt idx="7114">
                  <c:v>2846</c:v>
                </c:pt>
                <c:pt idx="7115">
                  <c:v>2846.4</c:v>
                </c:pt>
                <c:pt idx="7116">
                  <c:v>2846.8</c:v>
                </c:pt>
                <c:pt idx="7117">
                  <c:v>2847.2</c:v>
                </c:pt>
                <c:pt idx="7118">
                  <c:v>2847.6</c:v>
                </c:pt>
                <c:pt idx="7119">
                  <c:v>2848</c:v>
                </c:pt>
                <c:pt idx="7120">
                  <c:v>2848.4</c:v>
                </c:pt>
                <c:pt idx="7121">
                  <c:v>2848.8</c:v>
                </c:pt>
                <c:pt idx="7122">
                  <c:v>2849.2</c:v>
                </c:pt>
                <c:pt idx="7123">
                  <c:v>2849.6</c:v>
                </c:pt>
                <c:pt idx="7124">
                  <c:v>2850</c:v>
                </c:pt>
                <c:pt idx="7125">
                  <c:v>2850.4</c:v>
                </c:pt>
                <c:pt idx="7126">
                  <c:v>2850.8</c:v>
                </c:pt>
                <c:pt idx="7127">
                  <c:v>2851.2</c:v>
                </c:pt>
                <c:pt idx="7128">
                  <c:v>2851.6</c:v>
                </c:pt>
                <c:pt idx="7129">
                  <c:v>2852</c:v>
                </c:pt>
                <c:pt idx="7130">
                  <c:v>2852.4</c:v>
                </c:pt>
                <c:pt idx="7131">
                  <c:v>2852.8</c:v>
                </c:pt>
                <c:pt idx="7132">
                  <c:v>2853.2</c:v>
                </c:pt>
                <c:pt idx="7133">
                  <c:v>2853.6</c:v>
                </c:pt>
                <c:pt idx="7134">
                  <c:v>2854</c:v>
                </c:pt>
                <c:pt idx="7135">
                  <c:v>2854.4</c:v>
                </c:pt>
                <c:pt idx="7136">
                  <c:v>2854.8</c:v>
                </c:pt>
                <c:pt idx="7137">
                  <c:v>2855.2</c:v>
                </c:pt>
                <c:pt idx="7138">
                  <c:v>2855.6</c:v>
                </c:pt>
                <c:pt idx="7139">
                  <c:v>2856</c:v>
                </c:pt>
                <c:pt idx="7140">
                  <c:v>2856.4</c:v>
                </c:pt>
                <c:pt idx="7141">
                  <c:v>2856.8</c:v>
                </c:pt>
                <c:pt idx="7142">
                  <c:v>2857.2</c:v>
                </c:pt>
                <c:pt idx="7143">
                  <c:v>2857.6</c:v>
                </c:pt>
                <c:pt idx="7144">
                  <c:v>2858</c:v>
                </c:pt>
                <c:pt idx="7145">
                  <c:v>2858.4</c:v>
                </c:pt>
                <c:pt idx="7146">
                  <c:v>2858.8</c:v>
                </c:pt>
                <c:pt idx="7147">
                  <c:v>2859.2</c:v>
                </c:pt>
                <c:pt idx="7148">
                  <c:v>2859.6</c:v>
                </c:pt>
                <c:pt idx="7149">
                  <c:v>2860</c:v>
                </c:pt>
                <c:pt idx="7150">
                  <c:v>2860.4</c:v>
                </c:pt>
                <c:pt idx="7151">
                  <c:v>2860.8</c:v>
                </c:pt>
                <c:pt idx="7152">
                  <c:v>2861.2</c:v>
                </c:pt>
                <c:pt idx="7153">
                  <c:v>2861.6</c:v>
                </c:pt>
                <c:pt idx="7154">
                  <c:v>2862</c:v>
                </c:pt>
                <c:pt idx="7155">
                  <c:v>2862.4</c:v>
                </c:pt>
                <c:pt idx="7156">
                  <c:v>2862.8</c:v>
                </c:pt>
                <c:pt idx="7157">
                  <c:v>2863.2</c:v>
                </c:pt>
                <c:pt idx="7158">
                  <c:v>2863.6</c:v>
                </c:pt>
                <c:pt idx="7159">
                  <c:v>2864</c:v>
                </c:pt>
                <c:pt idx="7160">
                  <c:v>2864.4</c:v>
                </c:pt>
                <c:pt idx="7161">
                  <c:v>2864.8</c:v>
                </c:pt>
                <c:pt idx="7162">
                  <c:v>2865.2</c:v>
                </c:pt>
                <c:pt idx="7163">
                  <c:v>2865.6</c:v>
                </c:pt>
                <c:pt idx="7164">
                  <c:v>2866</c:v>
                </c:pt>
                <c:pt idx="7165">
                  <c:v>2866.4</c:v>
                </c:pt>
                <c:pt idx="7166">
                  <c:v>2866.8</c:v>
                </c:pt>
                <c:pt idx="7167">
                  <c:v>2867.2</c:v>
                </c:pt>
                <c:pt idx="7168">
                  <c:v>2867.6</c:v>
                </c:pt>
                <c:pt idx="7169">
                  <c:v>2868</c:v>
                </c:pt>
                <c:pt idx="7170">
                  <c:v>2868.4</c:v>
                </c:pt>
                <c:pt idx="7171">
                  <c:v>2868.8</c:v>
                </c:pt>
                <c:pt idx="7172">
                  <c:v>2869.2</c:v>
                </c:pt>
                <c:pt idx="7173">
                  <c:v>2869.6</c:v>
                </c:pt>
                <c:pt idx="7174">
                  <c:v>2870</c:v>
                </c:pt>
                <c:pt idx="7175">
                  <c:v>2870.4</c:v>
                </c:pt>
                <c:pt idx="7176">
                  <c:v>2870.8</c:v>
                </c:pt>
                <c:pt idx="7177">
                  <c:v>2871.2</c:v>
                </c:pt>
                <c:pt idx="7178">
                  <c:v>2871.6</c:v>
                </c:pt>
                <c:pt idx="7179">
                  <c:v>2872</c:v>
                </c:pt>
                <c:pt idx="7180">
                  <c:v>2872.4</c:v>
                </c:pt>
                <c:pt idx="7181">
                  <c:v>2872.8</c:v>
                </c:pt>
                <c:pt idx="7182">
                  <c:v>2873.2</c:v>
                </c:pt>
                <c:pt idx="7183">
                  <c:v>2873.6</c:v>
                </c:pt>
                <c:pt idx="7184">
                  <c:v>2874</c:v>
                </c:pt>
                <c:pt idx="7185">
                  <c:v>2874.4</c:v>
                </c:pt>
                <c:pt idx="7186">
                  <c:v>2874.8</c:v>
                </c:pt>
                <c:pt idx="7187">
                  <c:v>2875.2</c:v>
                </c:pt>
                <c:pt idx="7188">
                  <c:v>2875.6</c:v>
                </c:pt>
                <c:pt idx="7189">
                  <c:v>2876</c:v>
                </c:pt>
                <c:pt idx="7190">
                  <c:v>2876.4</c:v>
                </c:pt>
                <c:pt idx="7191">
                  <c:v>2876.8</c:v>
                </c:pt>
                <c:pt idx="7192">
                  <c:v>2877.2</c:v>
                </c:pt>
                <c:pt idx="7193">
                  <c:v>2877.6</c:v>
                </c:pt>
                <c:pt idx="7194">
                  <c:v>2878</c:v>
                </c:pt>
                <c:pt idx="7195">
                  <c:v>2878.4</c:v>
                </c:pt>
                <c:pt idx="7196">
                  <c:v>2878.8</c:v>
                </c:pt>
                <c:pt idx="7197">
                  <c:v>2879.2</c:v>
                </c:pt>
                <c:pt idx="7198">
                  <c:v>2879.6</c:v>
                </c:pt>
                <c:pt idx="7199">
                  <c:v>2880</c:v>
                </c:pt>
                <c:pt idx="7200">
                  <c:v>2880.4</c:v>
                </c:pt>
                <c:pt idx="7201">
                  <c:v>2880.8</c:v>
                </c:pt>
                <c:pt idx="7202">
                  <c:v>2881.2</c:v>
                </c:pt>
                <c:pt idx="7203">
                  <c:v>2881.6</c:v>
                </c:pt>
                <c:pt idx="7204">
                  <c:v>2882</c:v>
                </c:pt>
                <c:pt idx="7205">
                  <c:v>2882.4</c:v>
                </c:pt>
                <c:pt idx="7206">
                  <c:v>2882.8</c:v>
                </c:pt>
                <c:pt idx="7207">
                  <c:v>2883.2</c:v>
                </c:pt>
                <c:pt idx="7208">
                  <c:v>2883.6</c:v>
                </c:pt>
                <c:pt idx="7209">
                  <c:v>2884</c:v>
                </c:pt>
                <c:pt idx="7210">
                  <c:v>2884.4</c:v>
                </c:pt>
                <c:pt idx="7211">
                  <c:v>2884.8</c:v>
                </c:pt>
                <c:pt idx="7212">
                  <c:v>2885.2</c:v>
                </c:pt>
                <c:pt idx="7213">
                  <c:v>2885.6</c:v>
                </c:pt>
                <c:pt idx="7214">
                  <c:v>2886</c:v>
                </c:pt>
                <c:pt idx="7215">
                  <c:v>2886.4</c:v>
                </c:pt>
                <c:pt idx="7216">
                  <c:v>2886.8</c:v>
                </c:pt>
                <c:pt idx="7217">
                  <c:v>2887.2</c:v>
                </c:pt>
                <c:pt idx="7218">
                  <c:v>2887.6</c:v>
                </c:pt>
                <c:pt idx="7219">
                  <c:v>2888</c:v>
                </c:pt>
                <c:pt idx="7220">
                  <c:v>2888.4</c:v>
                </c:pt>
                <c:pt idx="7221">
                  <c:v>2888.8</c:v>
                </c:pt>
                <c:pt idx="7222">
                  <c:v>2889.2</c:v>
                </c:pt>
                <c:pt idx="7223">
                  <c:v>2889.6</c:v>
                </c:pt>
                <c:pt idx="7224">
                  <c:v>2890</c:v>
                </c:pt>
                <c:pt idx="7225">
                  <c:v>2890.4</c:v>
                </c:pt>
                <c:pt idx="7226">
                  <c:v>2890.8</c:v>
                </c:pt>
                <c:pt idx="7227">
                  <c:v>2891.2</c:v>
                </c:pt>
                <c:pt idx="7228">
                  <c:v>2891.6</c:v>
                </c:pt>
                <c:pt idx="7229">
                  <c:v>2892</c:v>
                </c:pt>
                <c:pt idx="7230">
                  <c:v>2892.4</c:v>
                </c:pt>
                <c:pt idx="7231">
                  <c:v>2892.8</c:v>
                </c:pt>
                <c:pt idx="7232">
                  <c:v>2893.2</c:v>
                </c:pt>
                <c:pt idx="7233">
                  <c:v>2893.6</c:v>
                </c:pt>
                <c:pt idx="7234">
                  <c:v>2894</c:v>
                </c:pt>
                <c:pt idx="7235">
                  <c:v>2894.4</c:v>
                </c:pt>
                <c:pt idx="7236">
                  <c:v>2894.8</c:v>
                </c:pt>
                <c:pt idx="7237">
                  <c:v>2895.2</c:v>
                </c:pt>
                <c:pt idx="7238">
                  <c:v>2895.6</c:v>
                </c:pt>
                <c:pt idx="7239">
                  <c:v>2896</c:v>
                </c:pt>
                <c:pt idx="7240">
                  <c:v>2896.4</c:v>
                </c:pt>
                <c:pt idx="7241">
                  <c:v>2896.8</c:v>
                </c:pt>
                <c:pt idx="7242">
                  <c:v>2897.2</c:v>
                </c:pt>
                <c:pt idx="7243">
                  <c:v>2897.6</c:v>
                </c:pt>
                <c:pt idx="7244">
                  <c:v>2898</c:v>
                </c:pt>
                <c:pt idx="7245">
                  <c:v>2898.4</c:v>
                </c:pt>
                <c:pt idx="7246">
                  <c:v>2898.8</c:v>
                </c:pt>
                <c:pt idx="7247">
                  <c:v>2899.2</c:v>
                </c:pt>
                <c:pt idx="7248">
                  <c:v>2899.6</c:v>
                </c:pt>
                <c:pt idx="7249">
                  <c:v>2900</c:v>
                </c:pt>
                <c:pt idx="7250">
                  <c:v>2900.4</c:v>
                </c:pt>
                <c:pt idx="7251">
                  <c:v>2900.8</c:v>
                </c:pt>
                <c:pt idx="7252">
                  <c:v>2901.2</c:v>
                </c:pt>
                <c:pt idx="7253">
                  <c:v>2901.6</c:v>
                </c:pt>
                <c:pt idx="7254">
                  <c:v>2902</c:v>
                </c:pt>
                <c:pt idx="7255">
                  <c:v>2902.4</c:v>
                </c:pt>
                <c:pt idx="7256">
                  <c:v>2902.8</c:v>
                </c:pt>
                <c:pt idx="7257">
                  <c:v>2903.2</c:v>
                </c:pt>
                <c:pt idx="7258">
                  <c:v>2903.6</c:v>
                </c:pt>
                <c:pt idx="7259">
                  <c:v>2904</c:v>
                </c:pt>
                <c:pt idx="7260">
                  <c:v>2904.4</c:v>
                </c:pt>
                <c:pt idx="7261">
                  <c:v>2904.8</c:v>
                </c:pt>
                <c:pt idx="7262">
                  <c:v>2905.2</c:v>
                </c:pt>
                <c:pt idx="7263">
                  <c:v>2905.6</c:v>
                </c:pt>
                <c:pt idx="7264">
                  <c:v>2906</c:v>
                </c:pt>
                <c:pt idx="7265">
                  <c:v>2906.4</c:v>
                </c:pt>
                <c:pt idx="7266">
                  <c:v>2906.8</c:v>
                </c:pt>
                <c:pt idx="7267">
                  <c:v>2907.2</c:v>
                </c:pt>
                <c:pt idx="7268">
                  <c:v>2907.6</c:v>
                </c:pt>
                <c:pt idx="7269">
                  <c:v>2908</c:v>
                </c:pt>
                <c:pt idx="7270">
                  <c:v>2908.4</c:v>
                </c:pt>
                <c:pt idx="7271">
                  <c:v>2908.8</c:v>
                </c:pt>
                <c:pt idx="7272">
                  <c:v>2909.2</c:v>
                </c:pt>
                <c:pt idx="7273">
                  <c:v>2909.6</c:v>
                </c:pt>
                <c:pt idx="7274">
                  <c:v>2910</c:v>
                </c:pt>
                <c:pt idx="7275">
                  <c:v>2910.4</c:v>
                </c:pt>
                <c:pt idx="7276">
                  <c:v>2910.8</c:v>
                </c:pt>
                <c:pt idx="7277">
                  <c:v>2911.2</c:v>
                </c:pt>
                <c:pt idx="7278">
                  <c:v>2911.6</c:v>
                </c:pt>
                <c:pt idx="7279">
                  <c:v>2912</c:v>
                </c:pt>
                <c:pt idx="7280">
                  <c:v>2912.4</c:v>
                </c:pt>
                <c:pt idx="7281">
                  <c:v>2912.8</c:v>
                </c:pt>
                <c:pt idx="7282">
                  <c:v>2913.2</c:v>
                </c:pt>
                <c:pt idx="7283">
                  <c:v>2913.6</c:v>
                </c:pt>
                <c:pt idx="7284">
                  <c:v>2914</c:v>
                </c:pt>
                <c:pt idx="7285">
                  <c:v>2914.4</c:v>
                </c:pt>
                <c:pt idx="7286">
                  <c:v>2914.8</c:v>
                </c:pt>
                <c:pt idx="7287">
                  <c:v>2915.2</c:v>
                </c:pt>
                <c:pt idx="7288">
                  <c:v>2915.6</c:v>
                </c:pt>
                <c:pt idx="7289">
                  <c:v>2916</c:v>
                </c:pt>
                <c:pt idx="7290">
                  <c:v>2916.4</c:v>
                </c:pt>
                <c:pt idx="7291">
                  <c:v>2916.8</c:v>
                </c:pt>
                <c:pt idx="7292">
                  <c:v>2917.2</c:v>
                </c:pt>
                <c:pt idx="7293">
                  <c:v>2917.6</c:v>
                </c:pt>
                <c:pt idx="7294">
                  <c:v>2918</c:v>
                </c:pt>
                <c:pt idx="7295">
                  <c:v>2918.4</c:v>
                </c:pt>
                <c:pt idx="7296">
                  <c:v>2918.8</c:v>
                </c:pt>
                <c:pt idx="7297">
                  <c:v>2919.2</c:v>
                </c:pt>
                <c:pt idx="7298">
                  <c:v>2919.6</c:v>
                </c:pt>
                <c:pt idx="7299">
                  <c:v>2920</c:v>
                </c:pt>
                <c:pt idx="7300">
                  <c:v>2920.4</c:v>
                </c:pt>
                <c:pt idx="7301">
                  <c:v>2920.8</c:v>
                </c:pt>
                <c:pt idx="7302">
                  <c:v>2921.2</c:v>
                </c:pt>
                <c:pt idx="7303">
                  <c:v>2921.6</c:v>
                </c:pt>
                <c:pt idx="7304">
                  <c:v>2922</c:v>
                </c:pt>
                <c:pt idx="7305">
                  <c:v>2922.4</c:v>
                </c:pt>
                <c:pt idx="7306">
                  <c:v>2922.8</c:v>
                </c:pt>
                <c:pt idx="7307">
                  <c:v>2923.2</c:v>
                </c:pt>
                <c:pt idx="7308">
                  <c:v>2923.6</c:v>
                </c:pt>
                <c:pt idx="7309">
                  <c:v>2924</c:v>
                </c:pt>
                <c:pt idx="7310">
                  <c:v>2924.4</c:v>
                </c:pt>
                <c:pt idx="7311">
                  <c:v>2924.8</c:v>
                </c:pt>
                <c:pt idx="7312">
                  <c:v>2925.2</c:v>
                </c:pt>
                <c:pt idx="7313">
                  <c:v>2925.6</c:v>
                </c:pt>
                <c:pt idx="7314">
                  <c:v>2926</c:v>
                </c:pt>
                <c:pt idx="7315">
                  <c:v>2926.4</c:v>
                </c:pt>
                <c:pt idx="7316">
                  <c:v>2926.8</c:v>
                </c:pt>
                <c:pt idx="7317">
                  <c:v>2927.2</c:v>
                </c:pt>
                <c:pt idx="7318">
                  <c:v>2927.6</c:v>
                </c:pt>
                <c:pt idx="7319">
                  <c:v>2928</c:v>
                </c:pt>
                <c:pt idx="7320">
                  <c:v>2928.4</c:v>
                </c:pt>
                <c:pt idx="7321">
                  <c:v>2928.8</c:v>
                </c:pt>
                <c:pt idx="7322">
                  <c:v>2929.2</c:v>
                </c:pt>
                <c:pt idx="7323">
                  <c:v>2929.6</c:v>
                </c:pt>
                <c:pt idx="7324">
                  <c:v>2930</c:v>
                </c:pt>
                <c:pt idx="7325">
                  <c:v>2930.4</c:v>
                </c:pt>
                <c:pt idx="7326">
                  <c:v>2930.8</c:v>
                </c:pt>
                <c:pt idx="7327">
                  <c:v>2931.2</c:v>
                </c:pt>
                <c:pt idx="7328">
                  <c:v>2931.6</c:v>
                </c:pt>
                <c:pt idx="7329">
                  <c:v>2932</c:v>
                </c:pt>
                <c:pt idx="7330">
                  <c:v>2932.4</c:v>
                </c:pt>
                <c:pt idx="7331">
                  <c:v>2932.8</c:v>
                </c:pt>
                <c:pt idx="7332">
                  <c:v>2933.2</c:v>
                </c:pt>
                <c:pt idx="7333">
                  <c:v>2933.6</c:v>
                </c:pt>
                <c:pt idx="7334">
                  <c:v>2934</c:v>
                </c:pt>
                <c:pt idx="7335">
                  <c:v>2934.4</c:v>
                </c:pt>
                <c:pt idx="7336">
                  <c:v>2934.8</c:v>
                </c:pt>
                <c:pt idx="7337">
                  <c:v>2935.2</c:v>
                </c:pt>
                <c:pt idx="7338">
                  <c:v>2935.6</c:v>
                </c:pt>
                <c:pt idx="7339">
                  <c:v>2936</c:v>
                </c:pt>
                <c:pt idx="7340">
                  <c:v>2936.4</c:v>
                </c:pt>
                <c:pt idx="7341">
                  <c:v>2936.8</c:v>
                </c:pt>
                <c:pt idx="7342">
                  <c:v>2937.2</c:v>
                </c:pt>
                <c:pt idx="7343">
                  <c:v>2937.6</c:v>
                </c:pt>
                <c:pt idx="7344">
                  <c:v>2938</c:v>
                </c:pt>
                <c:pt idx="7345">
                  <c:v>2938.4</c:v>
                </c:pt>
                <c:pt idx="7346">
                  <c:v>2938.8</c:v>
                </c:pt>
                <c:pt idx="7347">
                  <c:v>2939.2</c:v>
                </c:pt>
                <c:pt idx="7348">
                  <c:v>2939.6</c:v>
                </c:pt>
                <c:pt idx="7349">
                  <c:v>2940</c:v>
                </c:pt>
                <c:pt idx="7350">
                  <c:v>2940.4</c:v>
                </c:pt>
                <c:pt idx="7351">
                  <c:v>2940.8</c:v>
                </c:pt>
                <c:pt idx="7352">
                  <c:v>2941.2</c:v>
                </c:pt>
                <c:pt idx="7353">
                  <c:v>2941.6</c:v>
                </c:pt>
                <c:pt idx="7354">
                  <c:v>2942</c:v>
                </c:pt>
                <c:pt idx="7355">
                  <c:v>2942.4</c:v>
                </c:pt>
                <c:pt idx="7356">
                  <c:v>2942.8</c:v>
                </c:pt>
                <c:pt idx="7357">
                  <c:v>2943.2</c:v>
                </c:pt>
                <c:pt idx="7358">
                  <c:v>2943.6</c:v>
                </c:pt>
                <c:pt idx="7359">
                  <c:v>2944</c:v>
                </c:pt>
                <c:pt idx="7360">
                  <c:v>2944.4</c:v>
                </c:pt>
                <c:pt idx="7361">
                  <c:v>2944.8</c:v>
                </c:pt>
                <c:pt idx="7362">
                  <c:v>2945.2</c:v>
                </c:pt>
                <c:pt idx="7363">
                  <c:v>2945.6</c:v>
                </c:pt>
                <c:pt idx="7364">
                  <c:v>2946</c:v>
                </c:pt>
                <c:pt idx="7365">
                  <c:v>2946.4</c:v>
                </c:pt>
                <c:pt idx="7366">
                  <c:v>2946.8</c:v>
                </c:pt>
                <c:pt idx="7367">
                  <c:v>2947.2</c:v>
                </c:pt>
                <c:pt idx="7368">
                  <c:v>2947.6</c:v>
                </c:pt>
                <c:pt idx="7369">
                  <c:v>2948</c:v>
                </c:pt>
                <c:pt idx="7370">
                  <c:v>2948.4</c:v>
                </c:pt>
                <c:pt idx="7371">
                  <c:v>2948.8</c:v>
                </c:pt>
                <c:pt idx="7372">
                  <c:v>2949.2</c:v>
                </c:pt>
                <c:pt idx="7373">
                  <c:v>2949.6</c:v>
                </c:pt>
                <c:pt idx="7374">
                  <c:v>2950</c:v>
                </c:pt>
                <c:pt idx="7375">
                  <c:v>2950.4</c:v>
                </c:pt>
                <c:pt idx="7376">
                  <c:v>2950.8</c:v>
                </c:pt>
                <c:pt idx="7377">
                  <c:v>2951.2</c:v>
                </c:pt>
                <c:pt idx="7378">
                  <c:v>2951.6</c:v>
                </c:pt>
                <c:pt idx="7379">
                  <c:v>2952</c:v>
                </c:pt>
                <c:pt idx="7380">
                  <c:v>2952.4</c:v>
                </c:pt>
                <c:pt idx="7381">
                  <c:v>2952.8</c:v>
                </c:pt>
                <c:pt idx="7382">
                  <c:v>2953.2</c:v>
                </c:pt>
                <c:pt idx="7383">
                  <c:v>2953.6</c:v>
                </c:pt>
                <c:pt idx="7384">
                  <c:v>2954</c:v>
                </c:pt>
                <c:pt idx="7385">
                  <c:v>2954.4</c:v>
                </c:pt>
                <c:pt idx="7386">
                  <c:v>2954.8</c:v>
                </c:pt>
                <c:pt idx="7387">
                  <c:v>2955.2</c:v>
                </c:pt>
                <c:pt idx="7388">
                  <c:v>2955.6</c:v>
                </c:pt>
                <c:pt idx="7389">
                  <c:v>2956</c:v>
                </c:pt>
                <c:pt idx="7390">
                  <c:v>2956.4</c:v>
                </c:pt>
                <c:pt idx="7391">
                  <c:v>2956.8</c:v>
                </c:pt>
                <c:pt idx="7392">
                  <c:v>2957.2</c:v>
                </c:pt>
                <c:pt idx="7393">
                  <c:v>2957.6</c:v>
                </c:pt>
                <c:pt idx="7394">
                  <c:v>2958</c:v>
                </c:pt>
                <c:pt idx="7395">
                  <c:v>2958.4</c:v>
                </c:pt>
                <c:pt idx="7396">
                  <c:v>2958.8</c:v>
                </c:pt>
                <c:pt idx="7397">
                  <c:v>2959.2</c:v>
                </c:pt>
                <c:pt idx="7398">
                  <c:v>2959.6</c:v>
                </c:pt>
                <c:pt idx="7399">
                  <c:v>2960</c:v>
                </c:pt>
                <c:pt idx="7400">
                  <c:v>2960.4</c:v>
                </c:pt>
                <c:pt idx="7401">
                  <c:v>2960.8</c:v>
                </c:pt>
                <c:pt idx="7402">
                  <c:v>2961.2</c:v>
                </c:pt>
                <c:pt idx="7403">
                  <c:v>2961.6</c:v>
                </c:pt>
                <c:pt idx="7404">
                  <c:v>2962</c:v>
                </c:pt>
                <c:pt idx="7405">
                  <c:v>2962.4</c:v>
                </c:pt>
                <c:pt idx="7406">
                  <c:v>2962.8</c:v>
                </c:pt>
                <c:pt idx="7407">
                  <c:v>2963.2</c:v>
                </c:pt>
                <c:pt idx="7408">
                  <c:v>2963.6</c:v>
                </c:pt>
                <c:pt idx="7409">
                  <c:v>2964</c:v>
                </c:pt>
                <c:pt idx="7410">
                  <c:v>2964.4</c:v>
                </c:pt>
                <c:pt idx="7411">
                  <c:v>2964.8</c:v>
                </c:pt>
                <c:pt idx="7412">
                  <c:v>2965.2</c:v>
                </c:pt>
                <c:pt idx="7413">
                  <c:v>2965.6</c:v>
                </c:pt>
                <c:pt idx="7414">
                  <c:v>2966</c:v>
                </c:pt>
                <c:pt idx="7415">
                  <c:v>2966.4</c:v>
                </c:pt>
                <c:pt idx="7416">
                  <c:v>2966.8</c:v>
                </c:pt>
                <c:pt idx="7417">
                  <c:v>2967.2</c:v>
                </c:pt>
                <c:pt idx="7418">
                  <c:v>2967.6</c:v>
                </c:pt>
                <c:pt idx="7419">
                  <c:v>2968</c:v>
                </c:pt>
                <c:pt idx="7420">
                  <c:v>2968.4</c:v>
                </c:pt>
                <c:pt idx="7421">
                  <c:v>2968.8</c:v>
                </c:pt>
                <c:pt idx="7422">
                  <c:v>2969.2</c:v>
                </c:pt>
                <c:pt idx="7423">
                  <c:v>2969.6</c:v>
                </c:pt>
                <c:pt idx="7424">
                  <c:v>2970</c:v>
                </c:pt>
                <c:pt idx="7425">
                  <c:v>2970.4</c:v>
                </c:pt>
                <c:pt idx="7426">
                  <c:v>2970.8</c:v>
                </c:pt>
                <c:pt idx="7427">
                  <c:v>2971.2</c:v>
                </c:pt>
                <c:pt idx="7428">
                  <c:v>2971.6</c:v>
                </c:pt>
                <c:pt idx="7429">
                  <c:v>2972</c:v>
                </c:pt>
                <c:pt idx="7430">
                  <c:v>2972.4</c:v>
                </c:pt>
                <c:pt idx="7431">
                  <c:v>2972.8</c:v>
                </c:pt>
                <c:pt idx="7432">
                  <c:v>2973.2</c:v>
                </c:pt>
                <c:pt idx="7433">
                  <c:v>2973.6</c:v>
                </c:pt>
                <c:pt idx="7434">
                  <c:v>2974</c:v>
                </c:pt>
                <c:pt idx="7435">
                  <c:v>2974.4</c:v>
                </c:pt>
                <c:pt idx="7436">
                  <c:v>2974.8</c:v>
                </c:pt>
                <c:pt idx="7437">
                  <c:v>2975.2</c:v>
                </c:pt>
                <c:pt idx="7438">
                  <c:v>2975.6</c:v>
                </c:pt>
                <c:pt idx="7439">
                  <c:v>2976</c:v>
                </c:pt>
                <c:pt idx="7440">
                  <c:v>2976.4</c:v>
                </c:pt>
                <c:pt idx="7441">
                  <c:v>2976.8</c:v>
                </c:pt>
                <c:pt idx="7442">
                  <c:v>2977.2</c:v>
                </c:pt>
                <c:pt idx="7443">
                  <c:v>2977.6</c:v>
                </c:pt>
                <c:pt idx="7444">
                  <c:v>2978</c:v>
                </c:pt>
                <c:pt idx="7445">
                  <c:v>2978.4</c:v>
                </c:pt>
                <c:pt idx="7446">
                  <c:v>2978.8</c:v>
                </c:pt>
                <c:pt idx="7447">
                  <c:v>2979.2</c:v>
                </c:pt>
                <c:pt idx="7448">
                  <c:v>2979.6</c:v>
                </c:pt>
                <c:pt idx="7449">
                  <c:v>2980</c:v>
                </c:pt>
                <c:pt idx="7450">
                  <c:v>2980.4</c:v>
                </c:pt>
                <c:pt idx="7451">
                  <c:v>2980.8</c:v>
                </c:pt>
                <c:pt idx="7452">
                  <c:v>2981.2</c:v>
                </c:pt>
                <c:pt idx="7453">
                  <c:v>2981.6</c:v>
                </c:pt>
                <c:pt idx="7454">
                  <c:v>2982</c:v>
                </c:pt>
                <c:pt idx="7455">
                  <c:v>2982.4</c:v>
                </c:pt>
                <c:pt idx="7456">
                  <c:v>2982.8</c:v>
                </c:pt>
                <c:pt idx="7457">
                  <c:v>2983.2</c:v>
                </c:pt>
                <c:pt idx="7458">
                  <c:v>2983.6</c:v>
                </c:pt>
                <c:pt idx="7459">
                  <c:v>2984</c:v>
                </c:pt>
                <c:pt idx="7460">
                  <c:v>2984.4</c:v>
                </c:pt>
                <c:pt idx="7461">
                  <c:v>2984.8</c:v>
                </c:pt>
                <c:pt idx="7462">
                  <c:v>2985.2</c:v>
                </c:pt>
                <c:pt idx="7463">
                  <c:v>2985.6</c:v>
                </c:pt>
                <c:pt idx="7464">
                  <c:v>2986</c:v>
                </c:pt>
                <c:pt idx="7465">
                  <c:v>2986.4</c:v>
                </c:pt>
                <c:pt idx="7466">
                  <c:v>2986.8</c:v>
                </c:pt>
                <c:pt idx="7467">
                  <c:v>2987.2</c:v>
                </c:pt>
                <c:pt idx="7468">
                  <c:v>2987.6</c:v>
                </c:pt>
                <c:pt idx="7469">
                  <c:v>2988</c:v>
                </c:pt>
                <c:pt idx="7470">
                  <c:v>2988.4</c:v>
                </c:pt>
                <c:pt idx="7471">
                  <c:v>2988.8</c:v>
                </c:pt>
                <c:pt idx="7472">
                  <c:v>2989.2</c:v>
                </c:pt>
                <c:pt idx="7473">
                  <c:v>2989.6</c:v>
                </c:pt>
                <c:pt idx="7474">
                  <c:v>2990</c:v>
                </c:pt>
                <c:pt idx="7475">
                  <c:v>2990.4</c:v>
                </c:pt>
                <c:pt idx="7476">
                  <c:v>2990.8</c:v>
                </c:pt>
                <c:pt idx="7477">
                  <c:v>2991.2</c:v>
                </c:pt>
                <c:pt idx="7478">
                  <c:v>2991.6</c:v>
                </c:pt>
                <c:pt idx="7479">
                  <c:v>2992</c:v>
                </c:pt>
                <c:pt idx="7480">
                  <c:v>2992.4</c:v>
                </c:pt>
                <c:pt idx="7481">
                  <c:v>2992.8</c:v>
                </c:pt>
                <c:pt idx="7482">
                  <c:v>2993.2</c:v>
                </c:pt>
                <c:pt idx="7483">
                  <c:v>2993.6</c:v>
                </c:pt>
                <c:pt idx="7484">
                  <c:v>2994</c:v>
                </c:pt>
                <c:pt idx="7485">
                  <c:v>2994.4</c:v>
                </c:pt>
                <c:pt idx="7486">
                  <c:v>2994.8</c:v>
                </c:pt>
                <c:pt idx="7487">
                  <c:v>2995.2</c:v>
                </c:pt>
                <c:pt idx="7488">
                  <c:v>2995.6</c:v>
                </c:pt>
                <c:pt idx="7489">
                  <c:v>2996</c:v>
                </c:pt>
                <c:pt idx="7490">
                  <c:v>2996.4</c:v>
                </c:pt>
                <c:pt idx="7491">
                  <c:v>2996.8</c:v>
                </c:pt>
                <c:pt idx="7492">
                  <c:v>2997.2</c:v>
                </c:pt>
                <c:pt idx="7493">
                  <c:v>2997.6</c:v>
                </c:pt>
                <c:pt idx="7494">
                  <c:v>2998</c:v>
                </c:pt>
                <c:pt idx="7495">
                  <c:v>2998.4</c:v>
                </c:pt>
                <c:pt idx="7496">
                  <c:v>2998.8</c:v>
                </c:pt>
                <c:pt idx="7497">
                  <c:v>2999.2</c:v>
                </c:pt>
                <c:pt idx="7498">
                  <c:v>2999.6</c:v>
                </c:pt>
                <c:pt idx="7499">
                  <c:v>3000</c:v>
                </c:pt>
                <c:pt idx="7500">
                  <c:v>3000.4</c:v>
                </c:pt>
                <c:pt idx="7501">
                  <c:v>3000.8</c:v>
                </c:pt>
                <c:pt idx="7502">
                  <c:v>3001.2</c:v>
                </c:pt>
                <c:pt idx="7503">
                  <c:v>3001.6</c:v>
                </c:pt>
                <c:pt idx="7504">
                  <c:v>3002</c:v>
                </c:pt>
                <c:pt idx="7505">
                  <c:v>3002.4</c:v>
                </c:pt>
                <c:pt idx="7506">
                  <c:v>3002.8</c:v>
                </c:pt>
                <c:pt idx="7507">
                  <c:v>3003.2</c:v>
                </c:pt>
                <c:pt idx="7508">
                  <c:v>3003.6</c:v>
                </c:pt>
                <c:pt idx="7509">
                  <c:v>3004</c:v>
                </c:pt>
                <c:pt idx="7510">
                  <c:v>3004.4</c:v>
                </c:pt>
                <c:pt idx="7511">
                  <c:v>3004.8</c:v>
                </c:pt>
                <c:pt idx="7512">
                  <c:v>3005.2</c:v>
                </c:pt>
                <c:pt idx="7513">
                  <c:v>3005.6</c:v>
                </c:pt>
                <c:pt idx="7514">
                  <c:v>3006</c:v>
                </c:pt>
                <c:pt idx="7515">
                  <c:v>3006.4</c:v>
                </c:pt>
                <c:pt idx="7516">
                  <c:v>3006.8</c:v>
                </c:pt>
                <c:pt idx="7517">
                  <c:v>3007.2</c:v>
                </c:pt>
                <c:pt idx="7518">
                  <c:v>3007.6</c:v>
                </c:pt>
                <c:pt idx="7519">
                  <c:v>3008</c:v>
                </c:pt>
                <c:pt idx="7520">
                  <c:v>3008.4</c:v>
                </c:pt>
                <c:pt idx="7521">
                  <c:v>3008.8</c:v>
                </c:pt>
                <c:pt idx="7522">
                  <c:v>3009.2</c:v>
                </c:pt>
                <c:pt idx="7523">
                  <c:v>3009.6</c:v>
                </c:pt>
                <c:pt idx="7524">
                  <c:v>3010</c:v>
                </c:pt>
                <c:pt idx="7525">
                  <c:v>3010.4</c:v>
                </c:pt>
                <c:pt idx="7526">
                  <c:v>3010.8</c:v>
                </c:pt>
                <c:pt idx="7527">
                  <c:v>3011.2</c:v>
                </c:pt>
                <c:pt idx="7528">
                  <c:v>3011.6</c:v>
                </c:pt>
                <c:pt idx="7529">
                  <c:v>3012</c:v>
                </c:pt>
                <c:pt idx="7530">
                  <c:v>3012.4</c:v>
                </c:pt>
                <c:pt idx="7531">
                  <c:v>3012.8</c:v>
                </c:pt>
                <c:pt idx="7532">
                  <c:v>3013.2</c:v>
                </c:pt>
                <c:pt idx="7533">
                  <c:v>3013.6</c:v>
                </c:pt>
                <c:pt idx="7534">
                  <c:v>3014</c:v>
                </c:pt>
                <c:pt idx="7535">
                  <c:v>3014.4</c:v>
                </c:pt>
                <c:pt idx="7536">
                  <c:v>3014.8</c:v>
                </c:pt>
                <c:pt idx="7537">
                  <c:v>3015.2</c:v>
                </c:pt>
                <c:pt idx="7538">
                  <c:v>3015.6</c:v>
                </c:pt>
                <c:pt idx="7539">
                  <c:v>3016</c:v>
                </c:pt>
                <c:pt idx="7540">
                  <c:v>3016.4</c:v>
                </c:pt>
                <c:pt idx="7541">
                  <c:v>3016.8</c:v>
                </c:pt>
                <c:pt idx="7542">
                  <c:v>3017.2</c:v>
                </c:pt>
                <c:pt idx="7543">
                  <c:v>3017.6</c:v>
                </c:pt>
                <c:pt idx="7544">
                  <c:v>3018</c:v>
                </c:pt>
                <c:pt idx="7545">
                  <c:v>3018.4</c:v>
                </c:pt>
                <c:pt idx="7546">
                  <c:v>3018.8</c:v>
                </c:pt>
                <c:pt idx="7547">
                  <c:v>3019.2</c:v>
                </c:pt>
                <c:pt idx="7548">
                  <c:v>3019.6</c:v>
                </c:pt>
                <c:pt idx="7549">
                  <c:v>3020</c:v>
                </c:pt>
                <c:pt idx="7550">
                  <c:v>3020.4</c:v>
                </c:pt>
                <c:pt idx="7551">
                  <c:v>3020.8</c:v>
                </c:pt>
                <c:pt idx="7552">
                  <c:v>3021.2</c:v>
                </c:pt>
                <c:pt idx="7553">
                  <c:v>3021.6</c:v>
                </c:pt>
                <c:pt idx="7554">
                  <c:v>3022</c:v>
                </c:pt>
                <c:pt idx="7555">
                  <c:v>3022.4</c:v>
                </c:pt>
                <c:pt idx="7556">
                  <c:v>3022.8</c:v>
                </c:pt>
                <c:pt idx="7557">
                  <c:v>3023.2</c:v>
                </c:pt>
                <c:pt idx="7558">
                  <c:v>3023.6</c:v>
                </c:pt>
                <c:pt idx="7559">
                  <c:v>3024</c:v>
                </c:pt>
                <c:pt idx="7560">
                  <c:v>3024.4</c:v>
                </c:pt>
                <c:pt idx="7561">
                  <c:v>3024.8</c:v>
                </c:pt>
                <c:pt idx="7562">
                  <c:v>3025.2</c:v>
                </c:pt>
                <c:pt idx="7563">
                  <c:v>3025.6</c:v>
                </c:pt>
                <c:pt idx="7564">
                  <c:v>3026</c:v>
                </c:pt>
                <c:pt idx="7565">
                  <c:v>3026.4</c:v>
                </c:pt>
                <c:pt idx="7566">
                  <c:v>3026.8</c:v>
                </c:pt>
                <c:pt idx="7567">
                  <c:v>3027.2</c:v>
                </c:pt>
                <c:pt idx="7568">
                  <c:v>3027.6</c:v>
                </c:pt>
                <c:pt idx="7569">
                  <c:v>3028</c:v>
                </c:pt>
                <c:pt idx="7570">
                  <c:v>3028.4</c:v>
                </c:pt>
                <c:pt idx="7571">
                  <c:v>3028.8</c:v>
                </c:pt>
                <c:pt idx="7572">
                  <c:v>3029.2</c:v>
                </c:pt>
                <c:pt idx="7573">
                  <c:v>3029.6</c:v>
                </c:pt>
                <c:pt idx="7574">
                  <c:v>3030</c:v>
                </c:pt>
                <c:pt idx="7575">
                  <c:v>3030.4</c:v>
                </c:pt>
                <c:pt idx="7576">
                  <c:v>3030.8</c:v>
                </c:pt>
                <c:pt idx="7577">
                  <c:v>3031.2</c:v>
                </c:pt>
                <c:pt idx="7578">
                  <c:v>3031.6</c:v>
                </c:pt>
                <c:pt idx="7579">
                  <c:v>3032</c:v>
                </c:pt>
                <c:pt idx="7580">
                  <c:v>3032.4</c:v>
                </c:pt>
                <c:pt idx="7581">
                  <c:v>3032.8</c:v>
                </c:pt>
                <c:pt idx="7582">
                  <c:v>3033.2</c:v>
                </c:pt>
                <c:pt idx="7583">
                  <c:v>3033.6</c:v>
                </c:pt>
                <c:pt idx="7584">
                  <c:v>3034</c:v>
                </c:pt>
                <c:pt idx="7585">
                  <c:v>3034.4</c:v>
                </c:pt>
                <c:pt idx="7586">
                  <c:v>3034.8</c:v>
                </c:pt>
                <c:pt idx="7587">
                  <c:v>3035.2</c:v>
                </c:pt>
                <c:pt idx="7588">
                  <c:v>3035.6</c:v>
                </c:pt>
                <c:pt idx="7589">
                  <c:v>3036</c:v>
                </c:pt>
                <c:pt idx="7590">
                  <c:v>3036.4</c:v>
                </c:pt>
                <c:pt idx="7591">
                  <c:v>3036.8</c:v>
                </c:pt>
                <c:pt idx="7592">
                  <c:v>3037.2</c:v>
                </c:pt>
                <c:pt idx="7593">
                  <c:v>3037.6</c:v>
                </c:pt>
                <c:pt idx="7594">
                  <c:v>3038</c:v>
                </c:pt>
                <c:pt idx="7595">
                  <c:v>3038.4</c:v>
                </c:pt>
                <c:pt idx="7596">
                  <c:v>3038.8</c:v>
                </c:pt>
                <c:pt idx="7597">
                  <c:v>3039.2</c:v>
                </c:pt>
                <c:pt idx="7598">
                  <c:v>3039.6</c:v>
                </c:pt>
                <c:pt idx="7599">
                  <c:v>3040</c:v>
                </c:pt>
                <c:pt idx="7600">
                  <c:v>3040.4</c:v>
                </c:pt>
                <c:pt idx="7601">
                  <c:v>3040.8</c:v>
                </c:pt>
                <c:pt idx="7602">
                  <c:v>3041.2</c:v>
                </c:pt>
                <c:pt idx="7603">
                  <c:v>3041.6</c:v>
                </c:pt>
                <c:pt idx="7604">
                  <c:v>3042</c:v>
                </c:pt>
                <c:pt idx="7605">
                  <c:v>3042.4</c:v>
                </c:pt>
                <c:pt idx="7606">
                  <c:v>3042.8</c:v>
                </c:pt>
                <c:pt idx="7607">
                  <c:v>3043.2</c:v>
                </c:pt>
                <c:pt idx="7608">
                  <c:v>3043.6</c:v>
                </c:pt>
                <c:pt idx="7609">
                  <c:v>3044</c:v>
                </c:pt>
                <c:pt idx="7610">
                  <c:v>3044.4</c:v>
                </c:pt>
                <c:pt idx="7611">
                  <c:v>3044.8</c:v>
                </c:pt>
                <c:pt idx="7612">
                  <c:v>3045.2</c:v>
                </c:pt>
                <c:pt idx="7613">
                  <c:v>3045.6</c:v>
                </c:pt>
                <c:pt idx="7614">
                  <c:v>3046</c:v>
                </c:pt>
                <c:pt idx="7615">
                  <c:v>3046.4</c:v>
                </c:pt>
                <c:pt idx="7616">
                  <c:v>3046.8</c:v>
                </c:pt>
                <c:pt idx="7617">
                  <c:v>3047.2</c:v>
                </c:pt>
                <c:pt idx="7618">
                  <c:v>3047.6</c:v>
                </c:pt>
                <c:pt idx="7619">
                  <c:v>3048</c:v>
                </c:pt>
                <c:pt idx="7620">
                  <c:v>3048.4</c:v>
                </c:pt>
                <c:pt idx="7621">
                  <c:v>3048.8</c:v>
                </c:pt>
                <c:pt idx="7622">
                  <c:v>3049.2</c:v>
                </c:pt>
                <c:pt idx="7623">
                  <c:v>3049.6</c:v>
                </c:pt>
                <c:pt idx="7624">
                  <c:v>3050</c:v>
                </c:pt>
                <c:pt idx="7625">
                  <c:v>3050.4</c:v>
                </c:pt>
                <c:pt idx="7626">
                  <c:v>3050.8</c:v>
                </c:pt>
                <c:pt idx="7627">
                  <c:v>3051.2</c:v>
                </c:pt>
                <c:pt idx="7628">
                  <c:v>3051.6</c:v>
                </c:pt>
                <c:pt idx="7629">
                  <c:v>3052</c:v>
                </c:pt>
                <c:pt idx="7630">
                  <c:v>3052.4</c:v>
                </c:pt>
                <c:pt idx="7631">
                  <c:v>3052.8</c:v>
                </c:pt>
                <c:pt idx="7632">
                  <c:v>3053.2</c:v>
                </c:pt>
                <c:pt idx="7633">
                  <c:v>3053.6</c:v>
                </c:pt>
                <c:pt idx="7634">
                  <c:v>3054</c:v>
                </c:pt>
                <c:pt idx="7635">
                  <c:v>3054.4</c:v>
                </c:pt>
                <c:pt idx="7636">
                  <c:v>3054.8</c:v>
                </c:pt>
                <c:pt idx="7637">
                  <c:v>3055.2</c:v>
                </c:pt>
                <c:pt idx="7638">
                  <c:v>3055.6</c:v>
                </c:pt>
                <c:pt idx="7639">
                  <c:v>3056</c:v>
                </c:pt>
                <c:pt idx="7640">
                  <c:v>3056.4</c:v>
                </c:pt>
                <c:pt idx="7641">
                  <c:v>3056.8</c:v>
                </c:pt>
                <c:pt idx="7642">
                  <c:v>3057.2</c:v>
                </c:pt>
                <c:pt idx="7643">
                  <c:v>3057.6</c:v>
                </c:pt>
                <c:pt idx="7644">
                  <c:v>3058</c:v>
                </c:pt>
                <c:pt idx="7645">
                  <c:v>3058.4</c:v>
                </c:pt>
                <c:pt idx="7646">
                  <c:v>3058.8</c:v>
                </c:pt>
                <c:pt idx="7647">
                  <c:v>3059.2</c:v>
                </c:pt>
                <c:pt idx="7648">
                  <c:v>3059.6</c:v>
                </c:pt>
                <c:pt idx="7649">
                  <c:v>3060</c:v>
                </c:pt>
                <c:pt idx="7650">
                  <c:v>3060.4</c:v>
                </c:pt>
                <c:pt idx="7651">
                  <c:v>3060.8</c:v>
                </c:pt>
                <c:pt idx="7652">
                  <c:v>3061.2</c:v>
                </c:pt>
                <c:pt idx="7653">
                  <c:v>3061.6</c:v>
                </c:pt>
                <c:pt idx="7654">
                  <c:v>3062</c:v>
                </c:pt>
                <c:pt idx="7655">
                  <c:v>3062.4</c:v>
                </c:pt>
                <c:pt idx="7656">
                  <c:v>3062.8</c:v>
                </c:pt>
                <c:pt idx="7657">
                  <c:v>3063.2</c:v>
                </c:pt>
                <c:pt idx="7658">
                  <c:v>3063.6</c:v>
                </c:pt>
                <c:pt idx="7659">
                  <c:v>3064</c:v>
                </c:pt>
                <c:pt idx="7660">
                  <c:v>3064.4</c:v>
                </c:pt>
                <c:pt idx="7661">
                  <c:v>3064.8</c:v>
                </c:pt>
                <c:pt idx="7662">
                  <c:v>3065.2</c:v>
                </c:pt>
                <c:pt idx="7663">
                  <c:v>3065.6</c:v>
                </c:pt>
                <c:pt idx="7664">
                  <c:v>3066</c:v>
                </c:pt>
                <c:pt idx="7665">
                  <c:v>3066.4</c:v>
                </c:pt>
                <c:pt idx="7666">
                  <c:v>3066.8</c:v>
                </c:pt>
                <c:pt idx="7667">
                  <c:v>3067.2</c:v>
                </c:pt>
                <c:pt idx="7668">
                  <c:v>3067.6</c:v>
                </c:pt>
                <c:pt idx="7669">
                  <c:v>3068</c:v>
                </c:pt>
                <c:pt idx="7670">
                  <c:v>3068.4</c:v>
                </c:pt>
                <c:pt idx="7671">
                  <c:v>3068.8</c:v>
                </c:pt>
                <c:pt idx="7672">
                  <c:v>3069.2</c:v>
                </c:pt>
                <c:pt idx="7673">
                  <c:v>3069.6</c:v>
                </c:pt>
                <c:pt idx="7674">
                  <c:v>3070</c:v>
                </c:pt>
                <c:pt idx="7675">
                  <c:v>3070.4</c:v>
                </c:pt>
                <c:pt idx="7676">
                  <c:v>3070.8</c:v>
                </c:pt>
                <c:pt idx="7677">
                  <c:v>3071.2</c:v>
                </c:pt>
                <c:pt idx="7678">
                  <c:v>3071.6</c:v>
                </c:pt>
                <c:pt idx="7679">
                  <c:v>3072</c:v>
                </c:pt>
                <c:pt idx="7680">
                  <c:v>3072.4</c:v>
                </c:pt>
                <c:pt idx="7681">
                  <c:v>3072.8</c:v>
                </c:pt>
                <c:pt idx="7682">
                  <c:v>3073.2</c:v>
                </c:pt>
                <c:pt idx="7683">
                  <c:v>3073.6</c:v>
                </c:pt>
                <c:pt idx="7684">
                  <c:v>3074</c:v>
                </c:pt>
                <c:pt idx="7685">
                  <c:v>3074.4</c:v>
                </c:pt>
                <c:pt idx="7686">
                  <c:v>3074.8</c:v>
                </c:pt>
                <c:pt idx="7687">
                  <c:v>3075.2</c:v>
                </c:pt>
                <c:pt idx="7688">
                  <c:v>3075.6</c:v>
                </c:pt>
                <c:pt idx="7689">
                  <c:v>3076</c:v>
                </c:pt>
                <c:pt idx="7690">
                  <c:v>3076.4</c:v>
                </c:pt>
                <c:pt idx="7691">
                  <c:v>3076.8</c:v>
                </c:pt>
                <c:pt idx="7692">
                  <c:v>3077.2</c:v>
                </c:pt>
                <c:pt idx="7693">
                  <c:v>3077.6</c:v>
                </c:pt>
                <c:pt idx="7694">
                  <c:v>3078</c:v>
                </c:pt>
                <c:pt idx="7695">
                  <c:v>3078.4</c:v>
                </c:pt>
                <c:pt idx="7696">
                  <c:v>3078.8</c:v>
                </c:pt>
                <c:pt idx="7697">
                  <c:v>3079.2</c:v>
                </c:pt>
                <c:pt idx="7698">
                  <c:v>3079.6</c:v>
                </c:pt>
                <c:pt idx="7699">
                  <c:v>3080</c:v>
                </c:pt>
                <c:pt idx="7700">
                  <c:v>3080.4</c:v>
                </c:pt>
                <c:pt idx="7701">
                  <c:v>3080.8</c:v>
                </c:pt>
                <c:pt idx="7702">
                  <c:v>3081.2</c:v>
                </c:pt>
                <c:pt idx="7703">
                  <c:v>3081.6</c:v>
                </c:pt>
                <c:pt idx="7704">
                  <c:v>3082</c:v>
                </c:pt>
                <c:pt idx="7705">
                  <c:v>3082.4</c:v>
                </c:pt>
                <c:pt idx="7706">
                  <c:v>3082.8</c:v>
                </c:pt>
                <c:pt idx="7707">
                  <c:v>3083.2</c:v>
                </c:pt>
                <c:pt idx="7708">
                  <c:v>3083.6</c:v>
                </c:pt>
                <c:pt idx="7709">
                  <c:v>3084</c:v>
                </c:pt>
                <c:pt idx="7710">
                  <c:v>3084.4</c:v>
                </c:pt>
                <c:pt idx="7711">
                  <c:v>3084.8</c:v>
                </c:pt>
                <c:pt idx="7712">
                  <c:v>3085.2</c:v>
                </c:pt>
                <c:pt idx="7713">
                  <c:v>3085.6</c:v>
                </c:pt>
                <c:pt idx="7714">
                  <c:v>3086</c:v>
                </c:pt>
                <c:pt idx="7715">
                  <c:v>3086.4</c:v>
                </c:pt>
                <c:pt idx="7716">
                  <c:v>3086.8</c:v>
                </c:pt>
                <c:pt idx="7717">
                  <c:v>3087.2</c:v>
                </c:pt>
                <c:pt idx="7718">
                  <c:v>3087.6</c:v>
                </c:pt>
                <c:pt idx="7719">
                  <c:v>3088</c:v>
                </c:pt>
                <c:pt idx="7720">
                  <c:v>3088.4</c:v>
                </c:pt>
                <c:pt idx="7721">
                  <c:v>3088.8</c:v>
                </c:pt>
                <c:pt idx="7722">
                  <c:v>3089.2</c:v>
                </c:pt>
                <c:pt idx="7723">
                  <c:v>3089.6</c:v>
                </c:pt>
                <c:pt idx="7724">
                  <c:v>3090</c:v>
                </c:pt>
                <c:pt idx="7725">
                  <c:v>3090.4</c:v>
                </c:pt>
                <c:pt idx="7726">
                  <c:v>3090.8</c:v>
                </c:pt>
                <c:pt idx="7727">
                  <c:v>3091.2</c:v>
                </c:pt>
                <c:pt idx="7728">
                  <c:v>3091.6</c:v>
                </c:pt>
                <c:pt idx="7729">
                  <c:v>3092</c:v>
                </c:pt>
                <c:pt idx="7730">
                  <c:v>3092.4</c:v>
                </c:pt>
                <c:pt idx="7731">
                  <c:v>3092.8</c:v>
                </c:pt>
                <c:pt idx="7732">
                  <c:v>3093.2</c:v>
                </c:pt>
                <c:pt idx="7733">
                  <c:v>3093.6</c:v>
                </c:pt>
                <c:pt idx="7734">
                  <c:v>3094</c:v>
                </c:pt>
                <c:pt idx="7735">
                  <c:v>3094.4</c:v>
                </c:pt>
                <c:pt idx="7736">
                  <c:v>3094.8</c:v>
                </c:pt>
                <c:pt idx="7737">
                  <c:v>3095.2</c:v>
                </c:pt>
                <c:pt idx="7738">
                  <c:v>3095.6</c:v>
                </c:pt>
                <c:pt idx="7739">
                  <c:v>3096</c:v>
                </c:pt>
                <c:pt idx="7740">
                  <c:v>3096.4</c:v>
                </c:pt>
                <c:pt idx="7741">
                  <c:v>3096.8</c:v>
                </c:pt>
                <c:pt idx="7742">
                  <c:v>3097.2</c:v>
                </c:pt>
                <c:pt idx="7743">
                  <c:v>3097.6</c:v>
                </c:pt>
                <c:pt idx="7744">
                  <c:v>3098</c:v>
                </c:pt>
                <c:pt idx="7745">
                  <c:v>3098.4</c:v>
                </c:pt>
                <c:pt idx="7746">
                  <c:v>3098.8</c:v>
                </c:pt>
                <c:pt idx="7747">
                  <c:v>3099.2</c:v>
                </c:pt>
                <c:pt idx="7748">
                  <c:v>3099.6</c:v>
                </c:pt>
                <c:pt idx="7749">
                  <c:v>3100</c:v>
                </c:pt>
                <c:pt idx="7750">
                  <c:v>3100.4</c:v>
                </c:pt>
                <c:pt idx="7751">
                  <c:v>3100.8</c:v>
                </c:pt>
                <c:pt idx="7752">
                  <c:v>3101.2</c:v>
                </c:pt>
                <c:pt idx="7753">
                  <c:v>3101.6</c:v>
                </c:pt>
                <c:pt idx="7754">
                  <c:v>3102</c:v>
                </c:pt>
                <c:pt idx="7755">
                  <c:v>3102.4</c:v>
                </c:pt>
                <c:pt idx="7756">
                  <c:v>3102.8</c:v>
                </c:pt>
                <c:pt idx="7757">
                  <c:v>3103.2</c:v>
                </c:pt>
                <c:pt idx="7758">
                  <c:v>3103.6</c:v>
                </c:pt>
                <c:pt idx="7759">
                  <c:v>3104</c:v>
                </c:pt>
                <c:pt idx="7760">
                  <c:v>3104.4</c:v>
                </c:pt>
                <c:pt idx="7761">
                  <c:v>3104.8</c:v>
                </c:pt>
                <c:pt idx="7762">
                  <c:v>3105.2</c:v>
                </c:pt>
                <c:pt idx="7763">
                  <c:v>3105.6</c:v>
                </c:pt>
                <c:pt idx="7764">
                  <c:v>3106</c:v>
                </c:pt>
                <c:pt idx="7765">
                  <c:v>3106.4</c:v>
                </c:pt>
                <c:pt idx="7766">
                  <c:v>3106.8</c:v>
                </c:pt>
                <c:pt idx="7767">
                  <c:v>3107.2</c:v>
                </c:pt>
                <c:pt idx="7768">
                  <c:v>3107.6</c:v>
                </c:pt>
                <c:pt idx="7769">
                  <c:v>3108</c:v>
                </c:pt>
                <c:pt idx="7770">
                  <c:v>3108.4</c:v>
                </c:pt>
                <c:pt idx="7771">
                  <c:v>3108.8</c:v>
                </c:pt>
                <c:pt idx="7772">
                  <c:v>3109.2</c:v>
                </c:pt>
                <c:pt idx="7773">
                  <c:v>3109.6</c:v>
                </c:pt>
                <c:pt idx="7774">
                  <c:v>3110</c:v>
                </c:pt>
                <c:pt idx="7775">
                  <c:v>3110.4</c:v>
                </c:pt>
                <c:pt idx="7776">
                  <c:v>3110.8</c:v>
                </c:pt>
                <c:pt idx="7777">
                  <c:v>3111.2</c:v>
                </c:pt>
                <c:pt idx="7778">
                  <c:v>3111.6</c:v>
                </c:pt>
                <c:pt idx="7779">
                  <c:v>3112</c:v>
                </c:pt>
                <c:pt idx="7780">
                  <c:v>3112.4</c:v>
                </c:pt>
                <c:pt idx="7781">
                  <c:v>3112.8</c:v>
                </c:pt>
                <c:pt idx="7782">
                  <c:v>3113.2</c:v>
                </c:pt>
                <c:pt idx="7783">
                  <c:v>3113.6</c:v>
                </c:pt>
                <c:pt idx="7784">
                  <c:v>3114</c:v>
                </c:pt>
                <c:pt idx="7785">
                  <c:v>3114.4</c:v>
                </c:pt>
                <c:pt idx="7786">
                  <c:v>3114.8</c:v>
                </c:pt>
                <c:pt idx="7787">
                  <c:v>3115.2</c:v>
                </c:pt>
                <c:pt idx="7788">
                  <c:v>3115.6</c:v>
                </c:pt>
                <c:pt idx="7789">
                  <c:v>3116</c:v>
                </c:pt>
                <c:pt idx="7790">
                  <c:v>3116.4</c:v>
                </c:pt>
                <c:pt idx="7791">
                  <c:v>3116.8</c:v>
                </c:pt>
                <c:pt idx="7792">
                  <c:v>3117.2</c:v>
                </c:pt>
                <c:pt idx="7793">
                  <c:v>3117.6</c:v>
                </c:pt>
                <c:pt idx="7794">
                  <c:v>3118</c:v>
                </c:pt>
                <c:pt idx="7795">
                  <c:v>3118.4</c:v>
                </c:pt>
                <c:pt idx="7796">
                  <c:v>3118.8</c:v>
                </c:pt>
                <c:pt idx="7797">
                  <c:v>3119.2</c:v>
                </c:pt>
                <c:pt idx="7798">
                  <c:v>3119.6</c:v>
                </c:pt>
                <c:pt idx="7799">
                  <c:v>3120</c:v>
                </c:pt>
                <c:pt idx="7800">
                  <c:v>3120.4</c:v>
                </c:pt>
                <c:pt idx="7801">
                  <c:v>3120.8</c:v>
                </c:pt>
                <c:pt idx="7802">
                  <c:v>3121.2</c:v>
                </c:pt>
                <c:pt idx="7803">
                  <c:v>3121.6</c:v>
                </c:pt>
                <c:pt idx="7804">
                  <c:v>3122</c:v>
                </c:pt>
                <c:pt idx="7805">
                  <c:v>3122.4</c:v>
                </c:pt>
                <c:pt idx="7806">
                  <c:v>3122.8</c:v>
                </c:pt>
                <c:pt idx="7807">
                  <c:v>3123.2</c:v>
                </c:pt>
                <c:pt idx="7808">
                  <c:v>3123.6</c:v>
                </c:pt>
                <c:pt idx="7809">
                  <c:v>3124</c:v>
                </c:pt>
                <c:pt idx="7810">
                  <c:v>3124.4</c:v>
                </c:pt>
                <c:pt idx="7811">
                  <c:v>3124.8</c:v>
                </c:pt>
                <c:pt idx="7812">
                  <c:v>3125.2</c:v>
                </c:pt>
                <c:pt idx="7813">
                  <c:v>3125.6</c:v>
                </c:pt>
                <c:pt idx="7814">
                  <c:v>3126</c:v>
                </c:pt>
                <c:pt idx="7815">
                  <c:v>3126.4</c:v>
                </c:pt>
                <c:pt idx="7816">
                  <c:v>3126.8</c:v>
                </c:pt>
                <c:pt idx="7817">
                  <c:v>3127.2</c:v>
                </c:pt>
                <c:pt idx="7818">
                  <c:v>3127.6</c:v>
                </c:pt>
                <c:pt idx="7819">
                  <c:v>3128</c:v>
                </c:pt>
                <c:pt idx="7820">
                  <c:v>3128.4</c:v>
                </c:pt>
                <c:pt idx="7821">
                  <c:v>3128.8</c:v>
                </c:pt>
                <c:pt idx="7822">
                  <c:v>3129.2</c:v>
                </c:pt>
                <c:pt idx="7823">
                  <c:v>3129.6</c:v>
                </c:pt>
                <c:pt idx="7824">
                  <c:v>3130</c:v>
                </c:pt>
                <c:pt idx="7825">
                  <c:v>3130.4</c:v>
                </c:pt>
                <c:pt idx="7826">
                  <c:v>3130.8</c:v>
                </c:pt>
                <c:pt idx="7827">
                  <c:v>3131.2</c:v>
                </c:pt>
                <c:pt idx="7828">
                  <c:v>3131.6</c:v>
                </c:pt>
                <c:pt idx="7829">
                  <c:v>3132</c:v>
                </c:pt>
                <c:pt idx="7830">
                  <c:v>3132.4</c:v>
                </c:pt>
                <c:pt idx="7831">
                  <c:v>3132.8</c:v>
                </c:pt>
                <c:pt idx="7832">
                  <c:v>3133.2</c:v>
                </c:pt>
                <c:pt idx="7833">
                  <c:v>3133.6</c:v>
                </c:pt>
                <c:pt idx="7834">
                  <c:v>3134</c:v>
                </c:pt>
                <c:pt idx="7835">
                  <c:v>3134.4</c:v>
                </c:pt>
                <c:pt idx="7836">
                  <c:v>3134.8</c:v>
                </c:pt>
                <c:pt idx="7837">
                  <c:v>3135.2</c:v>
                </c:pt>
                <c:pt idx="7838">
                  <c:v>3135.6</c:v>
                </c:pt>
                <c:pt idx="7839">
                  <c:v>3136</c:v>
                </c:pt>
                <c:pt idx="7840">
                  <c:v>3136.4</c:v>
                </c:pt>
                <c:pt idx="7841">
                  <c:v>3136.8</c:v>
                </c:pt>
                <c:pt idx="7842">
                  <c:v>3137.2</c:v>
                </c:pt>
                <c:pt idx="7843">
                  <c:v>3137.6</c:v>
                </c:pt>
                <c:pt idx="7844">
                  <c:v>3138</c:v>
                </c:pt>
                <c:pt idx="7845">
                  <c:v>3138.4</c:v>
                </c:pt>
                <c:pt idx="7846">
                  <c:v>3138.8</c:v>
                </c:pt>
                <c:pt idx="7847">
                  <c:v>3139.2</c:v>
                </c:pt>
                <c:pt idx="7848">
                  <c:v>3139.6</c:v>
                </c:pt>
                <c:pt idx="7849">
                  <c:v>3140</c:v>
                </c:pt>
                <c:pt idx="7850">
                  <c:v>3140.4</c:v>
                </c:pt>
                <c:pt idx="7851">
                  <c:v>3140.8</c:v>
                </c:pt>
                <c:pt idx="7852">
                  <c:v>3141.2</c:v>
                </c:pt>
                <c:pt idx="7853">
                  <c:v>3141.6</c:v>
                </c:pt>
                <c:pt idx="7854">
                  <c:v>3142</c:v>
                </c:pt>
                <c:pt idx="7855">
                  <c:v>3142.4</c:v>
                </c:pt>
                <c:pt idx="7856">
                  <c:v>3142.8</c:v>
                </c:pt>
                <c:pt idx="7857">
                  <c:v>3143.2</c:v>
                </c:pt>
                <c:pt idx="7858">
                  <c:v>3143.6</c:v>
                </c:pt>
                <c:pt idx="7859">
                  <c:v>3144</c:v>
                </c:pt>
                <c:pt idx="7860">
                  <c:v>3144.4</c:v>
                </c:pt>
                <c:pt idx="7861">
                  <c:v>3144.8</c:v>
                </c:pt>
                <c:pt idx="7862">
                  <c:v>3145.2</c:v>
                </c:pt>
                <c:pt idx="7863">
                  <c:v>3145.6</c:v>
                </c:pt>
                <c:pt idx="7864">
                  <c:v>3146</c:v>
                </c:pt>
                <c:pt idx="7865">
                  <c:v>3146.4</c:v>
                </c:pt>
                <c:pt idx="7866">
                  <c:v>3146.8</c:v>
                </c:pt>
                <c:pt idx="7867">
                  <c:v>3147.2</c:v>
                </c:pt>
                <c:pt idx="7868">
                  <c:v>3147.6</c:v>
                </c:pt>
                <c:pt idx="7869">
                  <c:v>3148</c:v>
                </c:pt>
                <c:pt idx="7870">
                  <c:v>3148.4</c:v>
                </c:pt>
                <c:pt idx="7871">
                  <c:v>3148.8</c:v>
                </c:pt>
                <c:pt idx="7872">
                  <c:v>3149.2</c:v>
                </c:pt>
                <c:pt idx="7873">
                  <c:v>3149.6</c:v>
                </c:pt>
                <c:pt idx="7874">
                  <c:v>3150</c:v>
                </c:pt>
                <c:pt idx="7875">
                  <c:v>3150.4</c:v>
                </c:pt>
                <c:pt idx="7876">
                  <c:v>3150.8</c:v>
                </c:pt>
                <c:pt idx="7877">
                  <c:v>3151.2</c:v>
                </c:pt>
                <c:pt idx="7878">
                  <c:v>3151.6</c:v>
                </c:pt>
                <c:pt idx="7879">
                  <c:v>3152</c:v>
                </c:pt>
                <c:pt idx="7880">
                  <c:v>3152.4</c:v>
                </c:pt>
                <c:pt idx="7881">
                  <c:v>3152.8</c:v>
                </c:pt>
                <c:pt idx="7882">
                  <c:v>3153.2</c:v>
                </c:pt>
                <c:pt idx="7883">
                  <c:v>3153.6</c:v>
                </c:pt>
                <c:pt idx="7884">
                  <c:v>3154</c:v>
                </c:pt>
                <c:pt idx="7885">
                  <c:v>3154.4</c:v>
                </c:pt>
                <c:pt idx="7886">
                  <c:v>3154.8</c:v>
                </c:pt>
                <c:pt idx="7887">
                  <c:v>3155.2</c:v>
                </c:pt>
                <c:pt idx="7888">
                  <c:v>3155.6</c:v>
                </c:pt>
                <c:pt idx="7889">
                  <c:v>3156</c:v>
                </c:pt>
                <c:pt idx="7890">
                  <c:v>3156.4</c:v>
                </c:pt>
                <c:pt idx="7891">
                  <c:v>3156.8</c:v>
                </c:pt>
                <c:pt idx="7892">
                  <c:v>3157.2</c:v>
                </c:pt>
                <c:pt idx="7893">
                  <c:v>3157.6</c:v>
                </c:pt>
                <c:pt idx="7894">
                  <c:v>3158</c:v>
                </c:pt>
                <c:pt idx="7895">
                  <c:v>3158.4</c:v>
                </c:pt>
                <c:pt idx="7896">
                  <c:v>3158.8</c:v>
                </c:pt>
                <c:pt idx="7897">
                  <c:v>3159.2</c:v>
                </c:pt>
                <c:pt idx="7898">
                  <c:v>3159.6</c:v>
                </c:pt>
                <c:pt idx="7899">
                  <c:v>3160</c:v>
                </c:pt>
                <c:pt idx="7900">
                  <c:v>3160.4</c:v>
                </c:pt>
                <c:pt idx="7901">
                  <c:v>3160.8</c:v>
                </c:pt>
                <c:pt idx="7902">
                  <c:v>3161.2</c:v>
                </c:pt>
                <c:pt idx="7903">
                  <c:v>3161.6</c:v>
                </c:pt>
                <c:pt idx="7904">
                  <c:v>3162</c:v>
                </c:pt>
                <c:pt idx="7905">
                  <c:v>3162.4</c:v>
                </c:pt>
                <c:pt idx="7906">
                  <c:v>3162.8</c:v>
                </c:pt>
                <c:pt idx="7907">
                  <c:v>3163.2</c:v>
                </c:pt>
                <c:pt idx="7908">
                  <c:v>3163.6</c:v>
                </c:pt>
                <c:pt idx="7909">
                  <c:v>3164</c:v>
                </c:pt>
                <c:pt idx="7910">
                  <c:v>3164.4</c:v>
                </c:pt>
                <c:pt idx="7911">
                  <c:v>3164.8</c:v>
                </c:pt>
                <c:pt idx="7912">
                  <c:v>3165.2</c:v>
                </c:pt>
                <c:pt idx="7913">
                  <c:v>3165.6</c:v>
                </c:pt>
                <c:pt idx="7914">
                  <c:v>3166</c:v>
                </c:pt>
                <c:pt idx="7915">
                  <c:v>3166.4</c:v>
                </c:pt>
                <c:pt idx="7916">
                  <c:v>3166.8</c:v>
                </c:pt>
                <c:pt idx="7917">
                  <c:v>3167.2</c:v>
                </c:pt>
                <c:pt idx="7918">
                  <c:v>3167.6</c:v>
                </c:pt>
                <c:pt idx="7919">
                  <c:v>3168</c:v>
                </c:pt>
                <c:pt idx="7920">
                  <c:v>3168.4</c:v>
                </c:pt>
                <c:pt idx="7921">
                  <c:v>3168.8</c:v>
                </c:pt>
                <c:pt idx="7922">
                  <c:v>3169.2</c:v>
                </c:pt>
                <c:pt idx="7923">
                  <c:v>3169.6</c:v>
                </c:pt>
                <c:pt idx="7924">
                  <c:v>3170</c:v>
                </c:pt>
                <c:pt idx="7925">
                  <c:v>3170.4</c:v>
                </c:pt>
                <c:pt idx="7926">
                  <c:v>3170.8</c:v>
                </c:pt>
                <c:pt idx="7927">
                  <c:v>3171.2</c:v>
                </c:pt>
                <c:pt idx="7928">
                  <c:v>3171.6</c:v>
                </c:pt>
                <c:pt idx="7929">
                  <c:v>3172</c:v>
                </c:pt>
                <c:pt idx="7930">
                  <c:v>3172.4</c:v>
                </c:pt>
                <c:pt idx="7931">
                  <c:v>3172.8</c:v>
                </c:pt>
                <c:pt idx="7932">
                  <c:v>3173.2</c:v>
                </c:pt>
                <c:pt idx="7933">
                  <c:v>3173.6</c:v>
                </c:pt>
                <c:pt idx="7934">
                  <c:v>3174</c:v>
                </c:pt>
                <c:pt idx="7935">
                  <c:v>3174.4</c:v>
                </c:pt>
                <c:pt idx="7936">
                  <c:v>3174.8</c:v>
                </c:pt>
                <c:pt idx="7937">
                  <c:v>3175.2</c:v>
                </c:pt>
                <c:pt idx="7938">
                  <c:v>3175.6</c:v>
                </c:pt>
                <c:pt idx="7939">
                  <c:v>3176</c:v>
                </c:pt>
                <c:pt idx="7940">
                  <c:v>3176.4</c:v>
                </c:pt>
                <c:pt idx="7941">
                  <c:v>3176.8</c:v>
                </c:pt>
                <c:pt idx="7942">
                  <c:v>3177.2</c:v>
                </c:pt>
                <c:pt idx="7943">
                  <c:v>3177.6</c:v>
                </c:pt>
                <c:pt idx="7944">
                  <c:v>3178</c:v>
                </c:pt>
                <c:pt idx="7945">
                  <c:v>3178.4</c:v>
                </c:pt>
                <c:pt idx="7946">
                  <c:v>3178.8</c:v>
                </c:pt>
                <c:pt idx="7947">
                  <c:v>3179.2</c:v>
                </c:pt>
                <c:pt idx="7948">
                  <c:v>3179.6</c:v>
                </c:pt>
                <c:pt idx="7949">
                  <c:v>3180</c:v>
                </c:pt>
                <c:pt idx="7950">
                  <c:v>3180.4</c:v>
                </c:pt>
                <c:pt idx="7951">
                  <c:v>3180.8</c:v>
                </c:pt>
                <c:pt idx="7952">
                  <c:v>3181.2</c:v>
                </c:pt>
                <c:pt idx="7953">
                  <c:v>3181.6</c:v>
                </c:pt>
                <c:pt idx="7954">
                  <c:v>3182</c:v>
                </c:pt>
                <c:pt idx="7955">
                  <c:v>3182.4</c:v>
                </c:pt>
                <c:pt idx="7956">
                  <c:v>3182.8</c:v>
                </c:pt>
                <c:pt idx="7957">
                  <c:v>3183.2</c:v>
                </c:pt>
                <c:pt idx="7958">
                  <c:v>3183.6</c:v>
                </c:pt>
                <c:pt idx="7959">
                  <c:v>3184</c:v>
                </c:pt>
                <c:pt idx="7960">
                  <c:v>3184.4</c:v>
                </c:pt>
                <c:pt idx="7961">
                  <c:v>3184.8</c:v>
                </c:pt>
                <c:pt idx="7962">
                  <c:v>3185.2</c:v>
                </c:pt>
                <c:pt idx="7963">
                  <c:v>3185.6</c:v>
                </c:pt>
                <c:pt idx="7964">
                  <c:v>3186</c:v>
                </c:pt>
                <c:pt idx="7965">
                  <c:v>3186.4</c:v>
                </c:pt>
                <c:pt idx="7966">
                  <c:v>3186.8</c:v>
                </c:pt>
                <c:pt idx="7967">
                  <c:v>3187.2</c:v>
                </c:pt>
                <c:pt idx="7968">
                  <c:v>3187.6</c:v>
                </c:pt>
                <c:pt idx="7969">
                  <c:v>3188</c:v>
                </c:pt>
                <c:pt idx="7970">
                  <c:v>3188.4</c:v>
                </c:pt>
                <c:pt idx="7971">
                  <c:v>3188.8</c:v>
                </c:pt>
                <c:pt idx="7972">
                  <c:v>3189.2</c:v>
                </c:pt>
                <c:pt idx="7973">
                  <c:v>3189.6</c:v>
                </c:pt>
                <c:pt idx="7974">
                  <c:v>3190</c:v>
                </c:pt>
                <c:pt idx="7975">
                  <c:v>3190.4</c:v>
                </c:pt>
                <c:pt idx="7976">
                  <c:v>3190.8</c:v>
                </c:pt>
                <c:pt idx="7977">
                  <c:v>3191.2</c:v>
                </c:pt>
                <c:pt idx="7978">
                  <c:v>3191.6</c:v>
                </c:pt>
                <c:pt idx="7979">
                  <c:v>3192</c:v>
                </c:pt>
                <c:pt idx="7980">
                  <c:v>3192.4</c:v>
                </c:pt>
                <c:pt idx="7981">
                  <c:v>3192.8</c:v>
                </c:pt>
                <c:pt idx="7982">
                  <c:v>3193.2</c:v>
                </c:pt>
                <c:pt idx="7983">
                  <c:v>3193.6</c:v>
                </c:pt>
                <c:pt idx="7984">
                  <c:v>3194</c:v>
                </c:pt>
                <c:pt idx="7985">
                  <c:v>3194.4</c:v>
                </c:pt>
                <c:pt idx="7986">
                  <c:v>3194.8</c:v>
                </c:pt>
                <c:pt idx="7987">
                  <c:v>3195.2</c:v>
                </c:pt>
                <c:pt idx="7988">
                  <c:v>3195.6</c:v>
                </c:pt>
                <c:pt idx="7989">
                  <c:v>3196</c:v>
                </c:pt>
                <c:pt idx="7990">
                  <c:v>3196.4</c:v>
                </c:pt>
                <c:pt idx="7991">
                  <c:v>3196.8</c:v>
                </c:pt>
                <c:pt idx="7992">
                  <c:v>3197.2</c:v>
                </c:pt>
                <c:pt idx="7993">
                  <c:v>3197.6</c:v>
                </c:pt>
                <c:pt idx="7994">
                  <c:v>3198</c:v>
                </c:pt>
                <c:pt idx="7995">
                  <c:v>3198.4</c:v>
                </c:pt>
                <c:pt idx="7996">
                  <c:v>3198.8</c:v>
                </c:pt>
                <c:pt idx="7997">
                  <c:v>3199.2</c:v>
                </c:pt>
                <c:pt idx="7998">
                  <c:v>3199.6</c:v>
                </c:pt>
                <c:pt idx="7999">
                  <c:v>3200</c:v>
                </c:pt>
                <c:pt idx="8000">
                  <c:v>3200.4</c:v>
                </c:pt>
                <c:pt idx="8001">
                  <c:v>3200.8</c:v>
                </c:pt>
                <c:pt idx="8002">
                  <c:v>3201.2</c:v>
                </c:pt>
                <c:pt idx="8003">
                  <c:v>3201.6</c:v>
                </c:pt>
                <c:pt idx="8004">
                  <c:v>3202</c:v>
                </c:pt>
                <c:pt idx="8005">
                  <c:v>3202.4</c:v>
                </c:pt>
                <c:pt idx="8006">
                  <c:v>3202.8</c:v>
                </c:pt>
                <c:pt idx="8007">
                  <c:v>3203.2</c:v>
                </c:pt>
                <c:pt idx="8008">
                  <c:v>3203.6</c:v>
                </c:pt>
                <c:pt idx="8009">
                  <c:v>3204</c:v>
                </c:pt>
                <c:pt idx="8010">
                  <c:v>3204.4</c:v>
                </c:pt>
                <c:pt idx="8011">
                  <c:v>3204.8</c:v>
                </c:pt>
                <c:pt idx="8012">
                  <c:v>3205.2</c:v>
                </c:pt>
                <c:pt idx="8013">
                  <c:v>3205.6</c:v>
                </c:pt>
                <c:pt idx="8014">
                  <c:v>3206</c:v>
                </c:pt>
                <c:pt idx="8015">
                  <c:v>3206.4</c:v>
                </c:pt>
                <c:pt idx="8016">
                  <c:v>3206.8</c:v>
                </c:pt>
                <c:pt idx="8017">
                  <c:v>3207.2</c:v>
                </c:pt>
                <c:pt idx="8018">
                  <c:v>3207.6</c:v>
                </c:pt>
                <c:pt idx="8019">
                  <c:v>3208</c:v>
                </c:pt>
                <c:pt idx="8020">
                  <c:v>3208.4</c:v>
                </c:pt>
                <c:pt idx="8021">
                  <c:v>3208.8</c:v>
                </c:pt>
                <c:pt idx="8022">
                  <c:v>3209.2</c:v>
                </c:pt>
                <c:pt idx="8023">
                  <c:v>3209.6</c:v>
                </c:pt>
                <c:pt idx="8024">
                  <c:v>3210</c:v>
                </c:pt>
                <c:pt idx="8025">
                  <c:v>3210.4</c:v>
                </c:pt>
                <c:pt idx="8026">
                  <c:v>3210.8</c:v>
                </c:pt>
                <c:pt idx="8027">
                  <c:v>3211.2</c:v>
                </c:pt>
                <c:pt idx="8028">
                  <c:v>3211.6</c:v>
                </c:pt>
                <c:pt idx="8029">
                  <c:v>3212</c:v>
                </c:pt>
                <c:pt idx="8030">
                  <c:v>3212.4</c:v>
                </c:pt>
                <c:pt idx="8031">
                  <c:v>3212.8</c:v>
                </c:pt>
                <c:pt idx="8032">
                  <c:v>3213.2</c:v>
                </c:pt>
                <c:pt idx="8033">
                  <c:v>3213.6</c:v>
                </c:pt>
                <c:pt idx="8034">
                  <c:v>3214</c:v>
                </c:pt>
                <c:pt idx="8035">
                  <c:v>3214.4</c:v>
                </c:pt>
                <c:pt idx="8036">
                  <c:v>3214.8</c:v>
                </c:pt>
                <c:pt idx="8037">
                  <c:v>3215.2</c:v>
                </c:pt>
                <c:pt idx="8038">
                  <c:v>3215.6</c:v>
                </c:pt>
                <c:pt idx="8039">
                  <c:v>3216</c:v>
                </c:pt>
                <c:pt idx="8040">
                  <c:v>3216.4</c:v>
                </c:pt>
                <c:pt idx="8041">
                  <c:v>3216.8</c:v>
                </c:pt>
                <c:pt idx="8042">
                  <c:v>3217.2</c:v>
                </c:pt>
                <c:pt idx="8043">
                  <c:v>3217.6</c:v>
                </c:pt>
                <c:pt idx="8044">
                  <c:v>3218</c:v>
                </c:pt>
                <c:pt idx="8045">
                  <c:v>3218.4</c:v>
                </c:pt>
                <c:pt idx="8046">
                  <c:v>3218.8</c:v>
                </c:pt>
                <c:pt idx="8047">
                  <c:v>3219.2</c:v>
                </c:pt>
                <c:pt idx="8048">
                  <c:v>3219.6</c:v>
                </c:pt>
                <c:pt idx="8049">
                  <c:v>3220</c:v>
                </c:pt>
                <c:pt idx="8050">
                  <c:v>3220.4</c:v>
                </c:pt>
                <c:pt idx="8051">
                  <c:v>3220.8</c:v>
                </c:pt>
                <c:pt idx="8052">
                  <c:v>3221.2</c:v>
                </c:pt>
                <c:pt idx="8053">
                  <c:v>3221.6</c:v>
                </c:pt>
                <c:pt idx="8054">
                  <c:v>3222</c:v>
                </c:pt>
                <c:pt idx="8055">
                  <c:v>3222.4</c:v>
                </c:pt>
                <c:pt idx="8056">
                  <c:v>3222.8</c:v>
                </c:pt>
                <c:pt idx="8057">
                  <c:v>3223.2</c:v>
                </c:pt>
                <c:pt idx="8058">
                  <c:v>3223.6</c:v>
                </c:pt>
                <c:pt idx="8059">
                  <c:v>3224</c:v>
                </c:pt>
                <c:pt idx="8060">
                  <c:v>3224.4</c:v>
                </c:pt>
                <c:pt idx="8061">
                  <c:v>3224.8</c:v>
                </c:pt>
                <c:pt idx="8062">
                  <c:v>3225.2</c:v>
                </c:pt>
                <c:pt idx="8063">
                  <c:v>3225.6</c:v>
                </c:pt>
                <c:pt idx="8064">
                  <c:v>3226</c:v>
                </c:pt>
                <c:pt idx="8065">
                  <c:v>3226.4</c:v>
                </c:pt>
                <c:pt idx="8066">
                  <c:v>3226.8</c:v>
                </c:pt>
                <c:pt idx="8067">
                  <c:v>3227.2</c:v>
                </c:pt>
                <c:pt idx="8068">
                  <c:v>3227.6</c:v>
                </c:pt>
                <c:pt idx="8069">
                  <c:v>3228</c:v>
                </c:pt>
                <c:pt idx="8070">
                  <c:v>3228.4</c:v>
                </c:pt>
                <c:pt idx="8071">
                  <c:v>3228.8</c:v>
                </c:pt>
                <c:pt idx="8072">
                  <c:v>3229.2</c:v>
                </c:pt>
                <c:pt idx="8073">
                  <c:v>3229.6</c:v>
                </c:pt>
                <c:pt idx="8074">
                  <c:v>3230</c:v>
                </c:pt>
                <c:pt idx="8075">
                  <c:v>3230.4</c:v>
                </c:pt>
                <c:pt idx="8076">
                  <c:v>3230.8</c:v>
                </c:pt>
                <c:pt idx="8077">
                  <c:v>3231.2</c:v>
                </c:pt>
                <c:pt idx="8078">
                  <c:v>3231.6</c:v>
                </c:pt>
                <c:pt idx="8079">
                  <c:v>3232</c:v>
                </c:pt>
                <c:pt idx="8080">
                  <c:v>3232.4</c:v>
                </c:pt>
                <c:pt idx="8081">
                  <c:v>3232.8</c:v>
                </c:pt>
                <c:pt idx="8082">
                  <c:v>3233.2</c:v>
                </c:pt>
                <c:pt idx="8083">
                  <c:v>3233.6</c:v>
                </c:pt>
                <c:pt idx="8084">
                  <c:v>3234</c:v>
                </c:pt>
                <c:pt idx="8085">
                  <c:v>3234.4</c:v>
                </c:pt>
                <c:pt idx="8086">
                  <c:v>3234.8</c:v>
                </c:pt>
                <c:pt idx="8087">
                  <c:v>3235.2</c:v>
                </c:pt>
                <c:pt idx="8088">
                  <c:v>3235.6</c:v>
                </c:pt>
                <c:pt idx="8089">
                  <c:v>3236</c:v>
                </c:pt>
                <c:pt idx="8090">
                  <c:v>3236.4</c:v>
                </c:pt>
                <c:pt idx="8091">
                  <c:v>3236.8</c:v>
                </c:pt>
                <c:pt idx="8092">
                  <c:v>3237.2</c:v>
                </c:pt>
                <c:pt idx="8093">
                  <c:v>3237.6</c:v>
                </c:pt>
                <c:pt idx="8094">
                  <c:v>3238</c:v>
                </c:pt>
                <c:pt idx="8095">
                  <c:v>3238.4</c:v>
                </c:pt>
                <c:pt idx="8096">
                  <c:v>3238.8</c:v>
                </c:pt>
                <c:pt idx="8097">
                  <c:v>3239.2</c:v>
                </c:pt>
                <c:pt idx="8098">
                  <c:v>3239.6</c:v>
                </c:pt>
                <c:pt idx="8099">
                  <c:v>3240</c:v>
                </c:pt>
                <c:pt idx="8100">
                  <c:v>3240.4</c:v>
                </c:pt>
                <c:pt idx="8101">
                  <c:v>3240.8</c:v>
                </c:pt>
                <c:pt idx="8102">
                  <c:v>3241.2</c:v>
                </c:pt>
                <c:pt idx="8103">
                  <c:v>3241.6</c:v>
                </c:pt>
                <c:pt idx="8104">
                  <c:v>3242</c:v>
                </c:pt>
                <c:pt idx="8105">
                  <c:v>3242.4</c:v>
                </c:pt>
                <c:pt idx="8106">
                  <c:v>3242.8</c:v>
                </c:pt>
                <c:pt idx="8107">
                  <c:v>3243.2</c:v>
                </c:pt>
                <c:pt idx="8108">
                  <c:v>3243.6</c:v>
                </c:pt>
                <c:pt idx="8109">
                  <c:v>3244</c:v>
                </c:pt>
                <c:pt idx="8110">
                  <c:v>3244.4</c:v>
                </c:pt>
                <c:pt idx="8111">
                  <c:v>3244.8</c:v>
                </c:pt>
                <c:pt idx="8112">
                  <c:v>3245.2</c:v>
                </c:pt>
                <c:pt idx="8113">
                  <c:v>3245.6</c:v>
                </c:pt>
                <c:pt idx="8114">
                  <c:v>3246</c:v>
                </c:pt>
                <c:pt idx="8115">
                  <c:v>3246.4</c:v>
                </c:pt>
                <c:pt idx="8116">
                  <c:v>3246.8</c:v>
                </c:pt>
                <c:pt idx="8117">
                  <c:v>3247.2</c:v>
                </c:pt>
                <c:pt idx="8118">
                  <c:v>3247.6</c:v>
                </c:pt>
                <c:pt idx="8119">
                  <c:v>3248</c:v>
                </c:pt>
                <c:pt idx="8120">
                  <c:v>3248.4</c:v>
                </c:pt>
                <c:pt idx="8121">
                  <c:v>3248.8</c:v>
                </c:pt>
                <c:pt idx="8122">
                  <c:v>3249.2</c:v>
                </c:pt>
                <c:pt idx="8123">
                  <c:v>3249.6</c:v>
                </c:pt>
                <c:pt idx="8124">
                  <c:v>3250</c:v>
                </c:pt>
                <c:pt idx="8125">
                  <c:v>3250.4</c:v>
                </c:pt>
                <c:pt idx="8126">
                  <c:v>3250.8</c:v>
                </c:pt>
                <c:pt idx="8127">
                  <c:v>3251.2</c:v>
                </c:pt>
                <c:pt idx="8128">
                  <c:v>3251.6</c:v>
                </c:pt>
                <c:pt idx="8129">
                  <c:v>3252</c:v>
                </c:pt>
                <c:pt idx="8130">
                  <c:v>3252.4</c:v>
                </c:pt>
                <c:pt idx="8131">
                  <c:v>3252.8</c:v>
                </c:pt>
                <c:pt idx="8132">
                  <c:v>3253.2</c:v>
                </c:pt>
                <c:pt idx="8133">
                  <c:v>3253.6</c:v>
                </c:pt>
                <c:pt idx="8134">
                  <c:v>3254</c:v>
                </c:pt>
                <c:pt idx="8135">
                  <c:v>3254.4</c:v>
                </c:pt>
                <c:pt idx="8136">
                  <c:v>3254.8</c:v>
                </c:pt>
                <c:pt idx="8137">
                  <c:v>3255.2</c:v>
                </c:pt>
                <c:pt idx="8138">
                  <c:v>3255.6</c:v>
                </c:pt>
                <c:pt idx="8139">
                  <c:v>3256</c:v>
                </c:pt>
                <c:pt idx="8140">
                  <c:v>3256.4</c:v>
                </c:pt>
                <c:pt idx="8141">
                  <c:v>3256.8</c:v>
                </c:pt>
                <c:pt idx="8142">
                  <c:v>3257.2</c:v>
                </c:pt>
                <c:pt idx="8143">
                  <c:v>3257.6</c:v>
                </c:pt>
                <c:pt idx="8144">
                  <c:v>3258</c:v>
                </c:pt>
                <c:pt idx="8145">
                  <c:v>3258.4</c:v>
                </c:pt>
                <c:pt idx="8146">
                  <c:v>3258.8</c:v>
                </c:pt>
                <c:pt idx="8147">
                  <c:v>3259.2</c:v>
                </c:pt>
                <c:pt idx="8148">
                  <c:v>3259.6</c:v>
                </c:pt>
                <c:pt idx="8149">
                  <c:v>3260</c:v>
                </c:pt>
                <c:pt idx="8150">
                  <c:v>3260.4</c:v>
                </c:pt>
                <c:pt idx="8151">
                  <c:v>3260.8</c:v>
                </c:pt>
                <c:pt idx="8152">
                  <c:v>3261.2</c:v>
                </c:pt>
                <c:pt idx="8153">
                  <c:v>3261.6</c:v>
                </c:pt>
                <c:pt idx="8154">
                  <c:v>3262</c:v>
                </c:pt>
                <c:pt idx="8155">
                  <c:v>3262.4</c:v>
                </c:pt>
                <c:pt idx="8156">
                  <c:v>3262.8</c:v>
                </c:pt>
                <c:pt idx="8157">
                  <c:v>3263.2</c:v>
                </c:pt>
                <c:pt idx="8158">
                  <c:v>3263.6</c:v>
                </c:pt>
                <c:pt idx="8159">
                  <c:v>3264</c:v>
                </c:pt>
                <c:pt idx="8160">
                  <c:v>3264.4</c:v>
                </c:pt>
                <c:pt idx="8161">
                  <c:v>3264.8</c:v>
                </c:pt>
                <c:pt idx="8162">
                  <c:v>3265.2</c:v>
                </c:pt>
                <c:pt idx="8163">
                  <c:v>3265.6</c:v>
                </c:pt>
                <c:pt idx="8164">
                  <c:v>3266</c:v>
                </c:pt>
                <c:pt idx="8165">
                  <c:v>3266.4</c:v>
                </c:pt>
                <c:pt idx="8166">
                  <c:v>3266.8</c:v>
                </c:pt>
                <c:pt idx="8167">
                  <c:v>3267.2</c:v>
                </c:pt>
                <c:pt idx="8168">
                  <c:v>3267.6</c:v>
                </c:pt>
                <c:pt idx="8169">
                  <c:v>3268</c:v>
                </c:pt>
                <c:pt idx="8170">
                  <c:v>3268.4</c:v>
                </c:pt>
                <c:pt idx="8171">
                  <c:v>3268.8</c:v>
                </c:pt>
                <c:pt idx="8172">
                  <c:v>3269.2</c:v>
                </c:pt>
                <c:pt idx="8173">
                  <c:v>3269.6</c:v>
                </c:pt>
                <c:pt idx="8174">
                  <c:v>3270</c:v>
                </c:pt>
                <c:pt idx="8175">
                  <c:v>3270.4</c:v>
                </c:pt>
                <c:pt idx="8176">
                  <c:v>3270.8</c:v>
                </c:pt>
                <c:pt idx="8177">
                  <c:v>3271.2</c:v>
                </c:pt>
                <c:pt idx="8178">
                  <c:v>3271.6</c:v>
                </c:pt>
                <c:pt idx="8179">
                  <c:v>3272</c:v>
                </c:pt>
                <c:pt idx="8180">
                  <c:v>3272.4</c:v>
                </c:pt>
                <c:pt idx="8181">
                  <c:v>3272.8</c:v>
                </c:pt>
                <c:pt idx="8182">
                  <c:v>3273.2</c:v>
                </c:pt>
                <c:pt idx="8183">
                  <c:v>3273.6</c:v>
                </c:pt>
                <c:pt idx="8184">
                  <c:v>3274</c:v>
                </c:pt>
                <c:pt idx="8185">
                  <c:v>3274.4</c:v>
                </c:pt>
                <c:pt idx="8186">
                  <c:v>3274.8</c:v>
                </c:pt>
                <c:pt idx="8187">
                  <c:v>3275.2</c:v>
                </c:pt>
                <c:pt idx="8188">
                  <c:v>3275.6</c:v>
                </c:pt>
                <c:pt idx="8189">
                  <c:v>3276</c:v>
                </c:pt>
                <c:pt idx="8190">
                  <c:v>3276.4</c:v>
                </c:pt>
                <c:pt idx="8191">
                  <c:v>3276.8</c:v>
                </c:pt>
                <c:pt idx="8192">
                  <c:v>3277.2</c:v>
                </c:pt>
                <c:pt idx="8193">
                  <c:v>3277.6</c:v>
                </c:pt>
                <c:pt idx="8194">
                  <c:v>3278</c:v>
                </c:pt>
                <c:pt idx="8195">
                  <c:v>3278.4</c:v>
                </c:pt>
                <c:pt idx="8196">
                  <c:v>3278.8</c:v>
                </c:pt>
                <c:pt idx="8197">
                  <c:v>3279.2</c:v>
                </c:pt>
                <c:pt idx="8198">
                  <c:v>3279.6</c:v>
                </c:pt>
                <c:pt idx="8199">
                  <c:v>3280</c:v>
                </c:pt>
                <c:pt idx="8200">
                  <c:v>3280.4</c:v>
                </c:pt>
                <c:pt idx="8201">
                  <c:v>3280.8</c:v>
                </c:pt>
                <c:pt idx="8202">
                  <c:v>3281.2</c:v>
                </c:pt>
                <c:pt idx="8203">
                  <c:v>3281.6</c:v>
                </c:pt>
                <c:pt idx="8204">
                  <c:v>3282</c:v>
                </c:pt>
                <c:pt idx="8205">
                  <c:v>3282.4</c:v>
                </c:pt>
                <c:pt idx="8206">
                  <c:v>3282.8</c:v>
                </c:pt>
                <c:pt idx="8207">
                  <c:v>3283.2</c:v>
                </c:pt>
                <c:pt idx="8208">
                  <c:v>3283.6</c:v>
                </c:pt>
                <c:pt idx="8209">
                  <c:v>3284</c:v>
                </c:pt>
                <c:pt idx="8210">
                  <c:v>3284.4</c:v>
                </c:pt>
                <c:pt idx="8211">
                  <c:v>3284.8</c:v>
                </c:pt>
                <c:pt idx="8212">
                  <c:v>3285.2</c:v>
                </c:pt>
                <c:pt idx="8213">
                  <c:v>3285.6</c:v>
                </c:pt>
                <c:pt idx="8214">
                  <c:v>3286</c:v>
                </c:pt>
                <c:pt idx="8215">
                  <c:v>3286.4</c:v>
                </c:pt>
                <c:pt idx="8216">
                  <c:v>3286.8</c:v>
                </c:pt>
                <c:pt idx="8217">
                  <c:v>3287.2</c:v>
                </c:pt>
                <c:pt idx="8218">
                  <c:v>3287.6</c:v>
                </c:pt>
                <c:pt idx="8219">
                  <c:v>3288</c:v>
                </c:pt>
                <c:pt idx="8220">
                  <c:v>3288.4</c:v>
                </c:pt>
                <c:pt idx="8221">
                  <c:v>3288.8</c:v>
                </c:pt>
                <c:pt idx="8222">
                  <c:v>3289.2</c:v>
                </c:pt>
                <c:pt idx="8223">
                  <c:v>3289.6</c:v>
                </c:pt>
                <c:pt idx="8224">
                  <c:v>3290</c:v>
                </c:pt>
                <c:pt idx="8225">
                  <c:v>3290.4</c:v>
                </c:pt>
                <c:pt idx="8226">
                  <c:v>3290.8</c:v>
                </c:pt>
                <c:pt idx="8227">
                  <c:v>3291.2</c:v>
                </c:pt>
                <c:pt idx="8228">
                  <c:v>3291.6</c:v>
                </c:pt>
                <c:pt idx="8229">
                  <c:v>3292</c:v>
                </c:pt>
                <c:pt idx="8230">
                  <c:v>3292.4</c:v>
                </c:pt>
                <c:pt idx="8231">
                  <c:v>3292.8</c:v>
                </c:pt>
                <c:pt idx="8232">
                  <c:v>3293.2</c:v>
                </c:pt>
                <c:pt idx="8233">
                  <c:v>3293.6</c:v>
                </c:pt>
                <c:pt idx="8234">
                  <c:v>3294</c:v>
                </c:pt>
                <c:pt idx="8235">
                  <c:v>3294.4</c:v>
                </c:pt>
                <c:pt idx="8236">
                  <c:v>3294.8</c:v>
                </c:pt>
                <c:pt idx="8237">
                  <c:v>3295.2</c:v>
                </c:pt>
                <c:pt idx="8238">
                  <c:v>3295.6</c:v>
                </c:pt>
                <c:pt idx="8239">
                  <c:v>3296</c:v>
                </c:pt>
                <c:pt idx="8240">
                  <c:v>3296.4</c:v>
                </c:pt>
                <c:pt idx="8241">
                  <c:v>3296.8</c:v>
                </c:pt>
                <c:pt idx="8242">
                  <c:v>3297.2</c:v>
                </c:pt>
                <c:pt idx="8243">
                  <c:v>3297.6</c:v>
                </c:pt>
                <c:pt idx="8244">
                  <c:v>3298</c:v>
                </c:pt>
                <c:pt idx="8245">
                  <c:v>3298.4</c:v>
                </c:pt>
                <c:pt idx="8246">
                  <c:v>3298.8</c:v>
                </c:pt>
                <c:pt idx="8247">
                  <c:v>3299.2</c:v>
                </c:pt>
                <c:pt idx="8248">
                  <c:v>3299.6</c:v>
                </c:pt>
                <c:pt idx="8249">
                  <c:v>3300</c:v>
                </c:pt>
                <c:pt idx="8250">
                  <c:v>3300.4</c:v>
                </c:pt>
                <c:pt idx="8251">
                  <c:v>3300.8</c:v>
                </c:pt>
                <c:pt idx="8252">
                  <c:v>3301.2</c:v>
                </c:pt>
                <c:pt idx="8253">
                  <c:v>3301.6</c:v>
                </c:pt>
                <c:pt idx="8254">
                  <c:v>3302</c:v>
                </c:pt>
                <c:pt idx="8255">
                  <c:v>3302.4</c:v>
                </c:pt>
                <c:pt idx="8256">
                  <c:v>3302.8</c:v>
                </c:pt>
                <c:pt idx="8257">
                  <c:v>3303.2</c:v>
                </c:pt>
                <c:pt idx="8258">
                  <c:v>3303.6</c:v>
                </c:pt>
                <c:pt idx="8259">
                  <c:v>3304</c:v>
                </c:pt>
                <c:pt idx="8260">
                  <c:v>3304.4</c:v>
                </c:pt>
                <c:pt idx="8261">
                  <c:v>3304.8</c:v>
                </c:pt>
                <c:pt idx="8262">
                  <c:v>3305.2</c:v>
                </c:pt>
                <c:pt idx="8263">
                  <c:v>3305.6</c:v>
                </c:pt>
                <c:pt idx="8264">
                  <c:v>3306</c:v>
                </c:pt>
                <c:pt idx="8265">
                  <c:v>3306.4</c:v>
                </c:pt>
                <c:pt idx="8266">
                  <c:v>3306.8</c:v>
                </c:pt>
                <c:pt idx="8267">
                  <c:v>3307.2</c:v>
                </c:pt>
                <c:pt idx="8268">
                  <c:v>3307.6</c:v>
                </c:pt>
                <c:pt idx="8269">
                  <c:v>3308</c:v>
                </c:pt>
                <c:pt idx="8270">
                  <c:v>3308.4</c:v>
                </c:pt>
                <c:pt idx="8271">
                  <c:v>3308.8</c:v>
                </c:pt>
                <c:pt idx="8272">
                  <c:v>3309.2</c:v>
                </c:pt>
                <c:pt idx="8273">
                  <c:v>3309.6</c:v>
                </c:pt>
                <c:pt idx="8274">
                  <c:v>3310</c:v>
                </c:pt>
                <c:pt idx="8275">
                  <c:v>3310.4</c:v>
                </c:pt>
                <c:pt idx="8276">
                  <c:v>3310.8</c:v>
                </c:pt>
                <c:pt idx="8277">
                  <c:v>3311.2</c:v>
                </c:pt>
                <c:pt idx="8278">
                  <c:v>3311.6</c:v>
                </c:pt>
                <c:pt idx="8279">
                  <c:v>3312</c:v>
                </c:pt>
                <c:pt idx="8280">
                  <c:v>3312.4</c:v>
                </c:pt>
                <c:pt idx="8281">
                  <c:v>3312.8</c:v>
                </c:pt>
                <c:pt idx="8282">
                  <c:v>3313.2</c:v>
                </c:pt>
                <c:pt idx="8283">
                  <c:v>3313.6</c:v>
                </c:pt>
                <c:pt idx="8284">
                  <c:v>3314</c:v>
                </c:pt>
                <c:pt idx="8285">
                  <c:v>3314.4</c:v>
                </c:pt>
                <c:pt idx="8286">
                  <c:v>3314.8</c:v>
                </c:pt>
                <c:pt idx="8287">
                  <c:v>3315.2</c:v>
                </c:pt>
                <c:pt idx="8288">
                  <c:v>3315.6</c:v>
                </c:pt>
                <c:pt idx="8289">
                  <c:v>3316</c:v>
                </c:pt>
                <c:pt idx="8290">
                  <c:v>3316.4</c:v>
                </c:pt>
                <c:pt idx="8291">
                  <c:v>3316.8</c:v>
                </c:pt>
                <c:pt idx="8292">
                  <c:v>3317.2</c:v>
                </c:pt>
                <c:pt idx="8293">
                  <c:v>3317.6</c:v>
                </c:pt>
                <c:pt idx="8294">
                  <c:v>3318</c:v>
                </c:pt>
                <c:pt idx="8295">
                  <c:v>3318.4</c:v>
                </c:pt>
                <c:pt idx="8296">
                  <c:v>3318.8</c:v>
                </c:pt>
                <c:pt idx="8297">
                  <c:v>3319.2</c:v>
                </c:pt>
                <c:pt idx="8298">
                  <c:v>3319.6</c:v>
                </c:pt>
                <c:pt idx="8299">
                  <c:v>3320</c:v>
                </c:pt>
                <c:pt idx="8300">
                  <c:v>3320.4</c:v>
                </c:pt>
                <c:pt idx="8301">
                  <c:v>3320.8</c:v>
                </c:pt>
                <c:pt idx="8302">
                  <c:v>3321.2</c:v>
                </c:pt>
                <c:pt idx="8303">
                  <c:v>3321.6</c:v>
                </c:pt>
                <c:pt idx="8304">
                  <c:v>3322</c:v>
                </c:pt>
                <c:pt idx="8305">
                  <c:v>3322.4</c:v>
                </c:pt>
                <c:pt idx="8306">
                  <c:v>3322.8</c:v>
                </c:pt>
                <c:pt idx="8307">
                  <c:v>3323.2</c:v>
                </c:pt>
                <c:pt idx="8308">
                  <c:v>3323.6</c:v>
                </c:pt>
                <c:pt idx="8309">
                  <c:v>3324</c:v>
                </c:pt>
                <c:pt idx="8310">
                  <c:v>3324.4</c:v>
                </c:pt>
                <c:pt idx="8311">
                  <c:v>3324.8</c:v>
                </c:pt>
                <c:pt idx="8312">
                  <c:v>3325.2</c:v>
                </c:pt>
                <c:pt idx="8313">
                  <c:v>3325.6</c:v>
                </c:pt>
                <c:pt idx="8314">
                  <c:v>3326</c:v>
                </c:pt>
                <c:pt idx="8315">
                  <c:v>3326.4</c:v>
                </c:pt>
                <c:pt idx="8316">
                  <c:v>3326.8</c:v>
                </c:pt>
                <c:pt idx="8317">
                  <c:v>3327.2</c:v>
                </c:pt>
                <c:pt idx="8318">
                  <c:v>3327.6</c:v>
                </c:pt>
                <c:pt idx="8319">
                  <c:v>3328</c:v>
                </c:pt>
                <c:pt idx="8320">
                  <c:v>3328.4</c:v>
                </c:pt>
                <c:pt idx="8321">
                  <c:v>3328.8</c:v>
                </c:pt>
                <c:pt idx="8322">
                  <c:v>3329.2</c:v>
                </c:pt>
                <c:pt idx="8323">
                  <c:v>3329.6</c:v>
                </c:pt>
                <c:pt idx="8324">
                  <c:v>3330</c:v>
                </c:pt>
                <c:pt idx="8325">
                  <c:v>3330.4</c:v>
                </c:pt>
                <c:pt idx="8326">
                  <c:v>3330.8</c:v>
                </c:pt>
                <c:pt idx="8327">
                  <c:v>3331.2</c:v>
                </c:pt>
                <c:pt idx="8328">
                  <c:v>3331.6</c:v>
                </c:pt>
                <c:pt idx="8329">
                  <c:v>3332</c:v>
                </c:pt>
                <c:pt idx="8330">
                  <c:v>3332.4</c:v>
                </c:pt>
                <c:pt idx="8331">
                  <c:v>3332.8</c:v>
                </c:pt>
                <c:pt idx="8332">
                  <c:v>3333.2</c:v>
                </c:pt>
                <c:pt idx="8333">
                  <c:v>3333.6</c:v>
                </c:pt>
                <c:pt idx="8334">
                  <c:v>3334</c:v>
                </c:pt>
                <c:pt idx="8335">
                  <c:v>3334.4</c:v>
                </c:pt>
                <c:pt idx="8336">
                  <c:v>3334.8</c:v>
                </c:pt>
                <c:pt idx="8337">
                  <c:v>3335.2</c:v>
                </c:pt>
                <c:pt idx="8338">
                  <c:v>3335.6</c:v>
                </c:pt>
                <c:pt idx="8339">
                  <c:v>3336</c:v>
                </c:pt>
                <c:pt idx="8340">
                  <c:v>3336.4</c:v>
                </c:pt>
                <c:pt idx="8341">
                  <c:v>3336.8</c:v>
                </c:pt>
                <c:pt idx="8342">
                  <c:v>3337.2</c:v>
                </c:pt>
                <c:pt idx="8343">
                  <c:v>3337.6</c:v>
                </c:pt>
                <c:pt idx="8344">
                  <c:v>3338</c:v>
                </c:pt>
                <c:pt idx="8345">
                  <c:v>3338.4</c:v>
                </c:pt>
                <c:pt idx="8346">
                  <c:v>3338.8</c:v>
                </c:pt>
                <c:pt idx="8347">
                  <c:v>3339.2</c:v>
                </c:pt>
                <c:pt idx="8348">
                  <c:v>3339.6</c:v>
                </c:pt>
                <c:pt idx="8349">
                  <c:v>3340</c:v>
                </c:pt>
                <c:pt idx="8350">
                  <c:v>3340.4</c:v>
                </c:pt>
                <c:pt idx="8351">
                  <c:v>3340.8</c:v>
                </c:pt>
                <c:pt idx="8352">
                  <c:v>3341.2</c:v>
                </c:pt>
                <c:pt idx="8353">
                  <c:v>3341.6</c:v>
                </c:pt>
                <c:pt idx="8354">
                  <c:v>3342</c:v>
                </c:pt>
                <c:pt idx="8355">
                  <c:v>3342.4</c:v>
                </c:pt>
                <c:pt idx="8356">
                  <c:v>3342.8</c:v>
                </c:pt>
                <c:pt idx="8357">
                  <c:v>3343.2</c:v>
                </c:pt>
                <c:pt idx="8358">
                  <c:v>3343.6</c:v>
                </c:pt>
                <c:pt idx="8359">
                  <c:v>3344</c:v>
                </c:pt>
                <c:pt idx="8360">
                  <c:v>3344.4</c:v>
                </c:pt>
                <c:pt idx="8361">
                  <c:v>3344.8</c:v>
                </c:pt>
                <c:pt idx="8362">
                  <c:v>3345.2</c:v>
                </c:pt>
                <c:pt idx="8363">
                  <c:v>3345.6</c:v>
                </c:pt>
                <c:pt idx="8364">
                  <c:v>3346</c:v>
                </c:pt>
                <c:pt idx="8365">
                  <c:v>3346.4</c:v>
                </c:pt>
                <c:pt idx="8366">
                  <c:v>3346.8</c:v>
                </c:pt>
                <c:pt idx="8367">
                  <c:v>3347.2</c:v>
                </c:pt>
                <c:pt idx="8368">
                  <c:v>3347.6</c:v>
                </c:pt>
                <c:pt idx="8369">
                  <c:v>3348</c:v>
                </c:pt>
                <c:pt idx="8370">
                  <c:v>3348.4</c:v>
                </c:pt>
                <c:pt idx="8371">
                  <c:v>3348.8</c:v>
                </c:pt>
                <c:pt idx="8372">
                  <c:v>3349.2</c:v>
                </c:pt>
                <c:pt idx="8373">
                  <c:v>3349.6</c:v>
                </c:pt>
                <c:pt idx="8374">
                  <c:v>3350</c:v>
                </c:pt>
                <c:pt idx="8375">
                  <c:v>3350.4</c:v>
                </c:pt>
                <c:pt idx="8376">
                  <c:v>3350.8</c:v>
                </c:pt>
                <c:pt idx="8377">
                  <c:v>3351.2</c:v>
                </c:pt>
                <c:pt idx="8378">
                  <c:v>3351.6</c:v>
                </c:pt>
                <c:pt idx="8379">
                  <c:v>3352</c:v>
                </c:pt>
                <c:pt idx="8380">
                  <c:v>3352.4</c:v>
                </c:pt>
                <c:pt idx="8381">
                  <c:v>3352.8</c:v>
                </c:pt>
                <c:pt idx="8382">
                  <c:v>3353.2</c:v>
                </c:pt>
                <c:pt idx="8383">
                  <c:v>3353.6</c:v>
                </c:pt>
                <c:pt idx="8384">
                  <c:v>3354</c:v>
                </c:pt>
                <c:pt idx="8385">
                  <c:v>3354.4</c:v>
                </c:pt>
                <c:pt idx="8386">
                  <c:v>3354.8</c:v>
                </c:pt>
                <c:pt idx="8387">
                  <c:v>3355.2</c:v>
                </c:pt>
                <c:pt idx="8388">
                  <c:v>3355.6</c:v>
                </c:pt>
                <c:pt idx="8389">
                  <c:v>3356</c:v>
                </c:pt>
                <c:pt idx="8390">
                  <c:v>3356.4</c:v>
                </c:pt>
                <c:pt idx="8391">
                  <c:v>3356.8</c:v>
                </c:pt>
                <c:pt idx="8392">
                  <c:v>3357.2</c:v>
                </c:pt>
                <c:pt idx="8393">
                  <c:v>3357.6</c:v>
                </c:pt>
                <c:pt idx="8394">
                  <c:v>3358</c:v>
                </c:pt>
                <c:pt idx="8395">
                  <c:v>3358.4</c:v>
                </c:pt>
                <c:pt idx="8396">
                  <c:v>3358.8</c:v>
                </c:pt>
                <c:pt idx="8397">
                  <c:v>3359.2</c:v>
                </c:pt>
                <c:pt idx="8398">
                  <c:v>3359.6</c:v>
                </c:pt>
                <c:pt idx="8399">
                  <c:v>3360</c:v>
                </c:pt>
                <c:pt idx="8400">
                  <c:v>3360.4</c:v>
                </c:pt>
                <c:pt idx="8401">
                  <c:v>3360.8</c:v>
                </c:pt>
                <c:pt idx="8402">
                  <c:v>3361.2</c:v>
                </c:pt>
                <c:pt idx="8403">
                  <c:v>3361.6</c:v>
                </c:pt>
                <c:pt idx="8404">
                  <c:v>3362</c:v>
                </c:pt>
                <c:pt idx="8405">
                  <c:v>3362.4</c:v>
                </c:pt>
                <c:pt idx="8406">
                  <c:v>3362.8</c:v>
                </c:pt>
                <c:pt idx="8407">
                  <c:v>3363.2</c:v>
                </c:pt>
                <c:pt idx="8408">
                  <c:v>3363.6</c:v>
                </c:pt>
                <c:pt idx="8409">
                  <c:v>3364</c:v>
                </c:pt>
                <c:pt idx="8410">
                  <c:v>3364.4</c:v>
                </c:pt>
                <c:pt idx="8411">
                  <c:v>3364.8</c:v>
                </c:pt>
                <c:pt idx="8412">
                  <c:v>3365.2</c:v>
                </c:pt>
                <c:pt idx="8413">
                  <c:v>3365.6</c:v>
                </c:pt>
                <c:pt idx="8414">
                  <c:v>3366</c:v>
                </c:pt>
                <c:pt idx="8415">
                  <c:v>3366.4</c:v>
                </c:pt>
                <c:pt idx="8416">
                  <c:v>3366.8</c:v>
                </c:pt>
                <c:pt idx="8417">
                  <c:v>3367.2</c:v>
                </c:pt>
                <c:pt idx="8418">
                  <c:v>3367.6</c:v>
                </c:pt>
                <c:pt idx="8419">
                  <c:v>3368</c:v>
                </c:pt>
                <c:pt idx="8420">
                  <c:v>3368.4</c:v>
                </c:pt>
                <c:pt idx="8421">
                  <c:v>3368.8</c:v>
                </c:pt>
                <c:pt idx="8422">
                  <c:v>3369.2</c:v>
                </c:pt>
                <c:pt idx="8423">
                  <c:v>3369.6</c:v>
                </c:pt>
                <c:pt idx="8424">
                  <c:v>3370</c:v>
                </c:pt>
                <c:pt idx="8425">
                  <c:v>3370.4</c:v>
                </c:pt>
                <c:pt idx="8426">
                  <c:v>3370.8</c:v>
                </c:pt>
                <c:pt idx="8427">
                  <c:v>3371.2</c:v>
                </c:pt>
                <c:pt idx="8428">
                  <c:v>3371.6</c:v>
                </c:pt>
                <c:pt idx="8429">
                  <c:v>3372</c:v>
                </c:pt>
                <c:pt idx="8430">
                  <c:v>3372.4</c:v>
                </c:pt>
                <c:pt idx="8431">
                  <c:v>3372.8</c:v>
                </c:pt>
                <c:pt idx="8432">
                  <c:v>3373.2</c:v>
                </c:pt>
                <c:pt idx="8433">
                  <c:v>3373.6</c:v>
                </c:pt>
                <c:pt idx="8434">
                  <c:v>3374</c:v>
                </c:pt>
                <c:pt idx="8435">
                  <c:v>3374.4</c:v>
                </c:pt>
                <c:pt idx="8436">
                  <c:v>3374.8</c:v>
                </c:pt>
                <c:pt idx="8437">
                  <c:v>3375.2</c:v>
                </c:pt>
                <c:pt idx="8438">
                  <c:v>3375.6</c:v>
                </c:pt>
                <c:pt idx="8439">
                  <c:v>3376</c:v>
                </c:pt>
                <c:pt idx="8440">
                  <c:v>3376.4</c:v>
                </c:pt>
                <c:pt idx="8441">
                  <c:v>3376.8</c:v>
                </c:pt>
                <c:pt idx="8442">
                  <c:v>3377.2</c:v>
                </c:pt>
                <c:pt idx="8443">
                  <c:v>3377.6</c:v>
                </c:pt>
                <c:pt idx="8444">
                  <c:v>3378</c:v>
                </c:pt>
                <c:pt idx="8445">
                  <c:v>3378.4</c:v>
                </c:pt>
                <c:pt idx="8446">
                  <c:v>3378.8</c:v>
                </c:pt>
                <c:pt idx="8447">
                  <c:v>3379.2</c:v>
                </c:pt>
                <c:pt idx="8448">
                  <c:v>3379.6</c:v>
                </c:pt>
                <c:pt idx="8449">
                  <c:v>3380</c:v>
                </c:pt>
                <c:pt idx="8450">
                  <c:v>3380.4</c:v>
                </c:pt>
                <c:pt idx="8451">
                  <c:v>3380.8</c:v>
                </c:pt>
                <c:pt idx="8452">
                  <c:v>3381.2</c:v>
                </c:pt>
                <c:pt idx="8453">
                  <c:v>3381.6</c:v>
                </c:pt>
                <c:pt idx="8454">
                  <c:v>3382</c:v>
                </c:pt>
                <c:pt idx="8455">
                  <c:v>3382.4</c:v>
                </c:pt>
                <c:pt idx="8456">
                  <c:v>3382.8</c:v>
                </c:pt>
                <c:pt idx="8457">
                  <c:v>3383.2</c:v>
                </c:pt>
                <c:pt idx="8458">
                  <c:v>3383.6</c:v>
                </c:pt>
                <c:pt idx="8459">
                  <c:v>3384</c:v>
                </c:pt>
                <c:pt idx="8460">
                  <c:v>3384.4</c:v>
                </c:pt>
                <c:pt idx="8461">
                  <c:v>3384.8</c:v>
                </c:pt>
                <c:pt idx="8462">
                  <c:v>3385.2</c:v>
                </c:pt>
                <c:pt idx="8463">
                  <c:v>3385.6</c:v>
                </c:pt>
                <c:pt idx="8464">
                  <c:v>3386</c:v>
                </c:pt>
                <c:pt idx="8465">
                  <c:v>3386.4</c:v>
                </c:pt>
                <c:pt idx="8466">
                  <c:v>3386.8</c:v>
                </c:pt>
                <c:pt idx="8467">
                  <c:v>3387.2</c:v>
                </c:pt>
                <c:pt idx="8468">
                  <c:v>3387.6</c:v>
                </c:pt>
                <c:pt idx="8469">
                  <c:v>3388</c:v>
                </c:pt>
                <c:pt idx="8470">
                  <c:v>3388.4</c:v>
                </c:pt>
                <c:pt idx="8471">
                  <c:v>3388.8</c:v>
                </c:pt>
                <c:pt idx="8472">
                  <c:v>3389.2</c:v>
                </c:pt>
                <c:pt idx="8473">
                  <c:v>3389.6</c:v>
                </c:pt>
                <c:pt idx="8474">
                  <c:v>3390</c:v>
                </c:pt>
                <c:pt idx="8475">
                  <c:v>3390.4</c:v>
                </c:pt>
                <c:pt idx="8476">
                  <c:v>3390.8</c:v>
                </c:pt>
                <c:pt idx="8477">
                  <c:v>3391.2</c:v>
                </c:pt>
                <c:pt idx="8478">
                  <c:v>3391.6</c:v>
                </c:pt>
                <c:pt idx="8479">
                  <c:v>3392</c:v>
                </c:pt>
                <c:pt idx="8480">
                  <c:v>3392.4</c:v>
                </c:pt>
                <c:pt idx="8481">
                  <c:v>3392.8</c:v>
                </c:pt>
                <c:pt idx="8482">
                  <c:v>3393.2</c:v>
                </c:pt>
                <c:pt idx="8483">
                  <c:v>3393.6</c:v>
                </c:pt>
                <c:pt idx="8484">
                  <c:v>3394</c:v>
                </c:pt>
                <c:pt idx="8485">
                  <c:v>3394.4</c:v>
                </c:pt>
                <c:pt idx="8486">
                  <c:v>3394.8</c:v>
                </c:pt>
                <c:pt idx="8487">
                  <c:v>3395.2</c:v>
                </c:pt>
                <c:pt idx="8488">
                  <c:v>3395.6</c:v>
                </c:pt>
                <c:pt idx="8489">
                  <c:v>3396</c:v>
                </c:pt>
                <c:pt idx="8490">
                  <c:v>3396.4</c:v>
                </c:pt>
                <c:pt idx="8491">
                  <c:v>3396.8</c:v>
                </c:pt>
                <c:pt idx="8492">
                  <c:v>3397.2</c:v>
                </c:pt>
                <c:pt idx="8493">
                  <c:v>3397.6</c:v>
                </c:pt>
                <c:pt idx="8494">
                  <c:v>3398</c:v>
                </c:pt>
                <c:pt idx="8495">
                  <c:v>3398.4</c:v>
                </c:pt>
                <c:pt idx="8496">
                  <c:v>3398.8</c:v>
                </c:pt>
                <c:pt idx="8497">
                  <c:v>3399.2</c:v>
                </c:pt>
                <c:pt idx="8498">
                  <c:v>3399.6</c:v>
                </c:pt>
                <c:pt idx="8499">
                  <c:v>3400</c:v>
                </c:pt>
                <c:pt idx="8500">
                  <c:v>3400.4</c:v>
                </c:pt>
                <c:pt idx="8501">
                  <c:v>3400.8</c:v>
                </c:pt>
                <c:pt idx="8502">
                  <c:v>3401.2</c:v>
                </c:pt>
                <c:pt idx="8503">
                  <c:v>3401.6</c:v>
                </c:pt>
                <c:pt idx="8504">
                  <c:v>3402</c:v>
                </c:pt>
                <c:pt idx="8505">
                  <c:v>3402.4</c:v>
                </c:pt>
                <c:pt idx="8506">
                  <c:v>3402.8</c:v>
                </c:pt>
                <c:pt idx="8507">
                  <c:v>3403.2</c:v>
                </c:pt>
                <c:pt idx="8508">
                  <c:v>3403.6</c:v>
                </c:pt>
                <c:pt idx="8509">
                  <c:v>3404</c:v>
                </c:pt>
                <c:pt idx="8510">
                  <c:v>3404.4</c:v>
                </c:pt>
                <c:pt idx="8511">
                  <c:v>3404.8</c:v>
                </c:pt>
                <c:pt idx="8512">
                  <c:v>3405.2</c:v>
                </c:pt>
                <c:pt idx="8513">
                  <c:v>3405.6</c:v>
                </c:pt>
                <c:pt idx="8514">
                  <c:v>3406</c:v>
                </c:pt>
                <c:pt idx="8515">
                  <c:v>3406.4</c:v>
                </c:pt>
                <c:pt idx="8516">
                  <c:v>3406.8</c:v>
                </c:pt>
                <c:pt idx="8517">
                  <c:v>3407.2</c:v>
                </c:pt>
                <c:pt idx="8518">
                  <c:v>3407.6</c:v>
                </c:pt>
                <c:pt idx="8519">
                  <c:v>3408</c:v>
                </c:pt>
                <c:pt idx="8520">
                  <c:v>3408.4</c:v>
                </c:pt>
                <c:pt idx="8521">
                  <c:v>3408.8</c:v>
                </c:pt>
                <c:pt idx="8522">
                  <c:v>3409.2</c:v>
                </c:pt>
                <c:pt idx="8523">
                  <c:v>3409.6</c:v>
                </c:pt>
                <c:pt idx="8524">
                  <c:v>3410</c:v>
                </c:pt>
                <c:pt idx="8525">
                  <c:v>3410.4</c:v>
                </c:pt>
                <c:pt idx="8526">
                  <c:v>3410.8</c:v>
                </c:pt>
                <c:pt idx="8527">
                  <c:v>3411.2</c:v>
                </c:pt>
                <c:pt idx="8528">
                  <c:v>3411.6</c:v>
                </c:pt>
                <c:pt idx="8529">
                  <c:v>3412</c:v>
                </c:pt>
                <c:pt idx="8530">
                  <c:v>3412.4</c:v>
                </c:pt>
                <c:pt idx="8531">
                  <c:v>3412.8</c:v>
                </c:pt>
                <c:pt idx="8532">
                  <c:v>3413.2</c:v>
                </c:pt>
                <c:pt idx="8533">
                  <c:v>3413.6</c:v>
                </c:pt>
                <c:pt idx="8534">
                  <c:v>3414</c:v>
                </c:pt>
                <c:pt idx="8535">
                  <c:v>3414.4</c:v>
                </c:pt>
                <c:pt idx="8536">
                  <c:v>3414.8</c:v>
                </c:pt>
                <c:pt idx="8537">
                  <c:v>3415.2</c:v>
                </c:pt>
                <c:pt idx="8538">
                  <c:v>3415.6</c:v>
                </c:pt>
                <c:pt idx="8539">
                  <c:v>3416</c:v>
                </c:pt>
                <c:pt idx="8540">
                  <c:v>3416.4</c:v>
                </c:pt>
                <c:pt idx="8541">
                  <c:v>3416.8</c:v>
                </c:pt>
                <c:pt idx="8542">
                  <c:v>3417.2</c:v>
                </c:pt>
                <c:pt idx="8543">
                  <c:v>3417.6</c:v>
                </c:pt>
                <c:pt idx="8544">
                  <c:v>3418</c:v>
                </c:pt>
                <c:pt idx="8545">
                  <c:v>3418.4</c:v>
                </c:pt>
                <c:pt idx="8546">
                  <c:v>3418.8</c:v>
                </c:pt>
                <c:pt idx="8547">
                  <c:v>3419.2</c:v>
                </c:pt>
                <c:pt idx="8548">
                  <c:v>3419.6</c:v>
                </c:pt>
                <c:pt idx="8549">
                  <c:v>3420</c:v>
                </c:pt>
                <c:pt idx="8550">
                  <c:v>3420.4</c:v>
                </c:pt>
                <c:pt idx="8551">
                  <c:v>3420.8</c:v>
                </c:pt>
                <c:pt idx="8552">
                  <c:v>3421.2</c:v>
                </c:pt>
                <c:pt idx="8553">
                  <c:v>3421.6</c:v>
                </c:pt>
                <c:pt idx="8554">
                  <c:v>3422</c:v>
                </c:pt>
                <c:pt idx="8555">
                  <c:v>3422.4</c:v>
                </c:pt>
                <c:pt idx="8556">
                  <c:v>3422.8</c:v>
                </c:pt>
                <c:pt idx="8557">
                  <c:v>3423.2</c:v>
                </c:pt>
                <c:pt idx="8558">
                  <c:v>3423.6</c:v>
                </c:pt>
                <c:pt idx="8559">
                  <c:v>3424</c:v>
                </c:pt>
                <c:pt idx="8560">
                  <c:v>3424.4</c:v>
                </c:pt>
                <c:pt idx="8561">
                  <c:v>3424.8</c:v>
                </c:pt>
                <c:pt idx="8562">
                  <c:v>3425.2</c:v>
                </c:pt>
                <c:pt idx="8563">
                  <c:v>3425.6</c:v>
                </c:pt>
                <c:pt idx="8564">
                  <c:v>3426</c:v>
                </c:pt>
                <c:pt idx="8565">
                  <c:v>3426.4</c:v>
                </c:pt>
                <c:pt idx="8566">
                  <c:v>3426.8</c:v>
                </c:pt>
                <c:pt idx="8567">
                  <c:v>3427.2</c:v>
                </c:pt>
                <c:pt idx="8568">
                  <c:v>3427.6</c:v>
                </c:pt>
                <c:pt idx="8569">
                  <c:v>3428</c:v>
                </c:pt>
                <c:pt idx="8570">
                  <c:v>3428.4</c:v>
                </c:pt>
                <c:pt idx="8571">
                  <c:v>3428.8</c:v>
                </c:pt>
                <c:pt idx="8572">
                  <c:v>3429.2</c:v>
                </c:pt>
                <c:pt idx="8573">
                  <c:v>3429.6</c:v>
                </c:pt>
                <c:pt idx="8574">
                  <c:v>3430</c:v>
                </c:pt>
                <c:pt idx="8575">
                  <c:v>3430.4</c:v>
                </c:pt>
                <c:pt idx="8576">
                  <c:v>3430.8</c:v>
                </c:pt>
                <c:pt idx="8577">
                  <c:v>3431.2</c:v>
                </c:pt>
                <c:pt idx="8578">
                  <c:v>3431.6</c:v>
                </c:pt>
                <c:pt idx="8579">
                  <c:v>3432</c:v>
                </c:pt>
                <c:pt idx="8580">
                  <c:v>3432.4</c:v>
                </c:pt>
                <c:pt idx="8581">
                  <c:v>3432.8</c:v>
                </c:pt>
                <c:pt idx="8582">
                  <c:v>3433.2</c:v>
                </c:pt>
                <c:pt idx="8583">
                  <c:v>3433.6</c:v>
                </c:pt>
                <c:pt idx="8584">
                  <c:v>3434</c:v>
                </c:pt>
                <c:pt idx="8585">
                  <c:v>3434.4</c:v>
                </c:pt>
                <c:pt idx="8586">
                  <c:v>3434.8</c:v>
                </c:pt>
                <c:pt idx="8587">
                  <c:v>3435.2</c:v>
                </c:pt>
                <c:pt idx="8588">
                  <c:v>3435.6</c:v>
                </c:pt>
                <c:pt idx="8589">
                  <c:v>3436</c:v>
                </c:pt>
                <c:pt idx="8590">
                  <c:v>3436.4</c:v>
                </c:pt>
                <c:pt idx="8591">
                  <c:v>3436.8</c:v>
                </c:pt>
                <c:pt idx="8592">
                  <c:v>3437.2</c:v>
                </c:pt>
                <c:pt idx="8593">
                  <c:v>3437.6</c:v>
                </c:pt>
                <c:pt idx="8594">
                  <c:v>3438</c:v>
                </c:pt>
                <c:pt idx="8595">
                  <c:v>3438.4</c:v>
                </c:pt>
                <c:pt idx="8596">
                  <c:v>3438.8</c:v>
                </c:pt>
                <c:pt idx="8597">
                  <c:v>3439.2</c:v>
                </c:pt>
                <c:pt idx="8598">
                  <c:v>3439.6</c:v>
                </c:pt>
                <c:pt idx="8599">
                  <c:v>3440</c:v>
                </c:pt>
                <c:pt idx="8600">
                  <c:v>3440.4</c:v>
                </c:pt>
                <c:pt idx="8601">
                  <c:v>3440.8</c:v>
                </c:pt>
                <c:pt idx="8602">
                  <c:v>3441.2</c:v>
                </c:pt>
                <c:pt idx="8603">
                  <c:v>3441.6</c:v>
                </c:pt>
                <c:pt idx="8604">
                  <c:v>3442</c:v>
                </c:pt>
                <c:pt idx="8605">
                  <c:v>3442.4</c:v>
                </c:pt>
                <c:pt idx="8606">
                  <c:v>3442.8</c:v>
                </c:pt>
                <c:pt idx="8607">
                  <c:v>3443.2</c:v>
                </c:pt>
                <c:pt idx="8608">
                  <c:v>3443.6</c:v>
                </c:pt>
                <c:pt idx="8609">
                  <c:v>3444</c:v>
                </c:pt>
                <c:pt idx="8610">
                  <c:v>3444.4</c:v>
                </c:pt>
                <c:pt idx="8611">
                  <c:v>3444.8</c:v>
                </c:pt>
                <c:pt idx="8612">
                  <c:v>3445.2</c:v>
                </c:pt>
                <c:pt idx="8613">
                  <c:v>3445.6</c:v>
                </c:pt>
                <c:pt idx="8614">
                  <c:v>3446</c:v>
                </c:pt>
                <c:pt idx="8615">
                  <c:v>3446.4</c:v>
                </c:pt>
                <c:pt idx="8616">
                  <c:v>3446.8</c:v>
                </c:pt>
                <c:pt idx="8617">
                  <c:v>3447.2</c:v>
                </c:pt>
                <c:pt idx="8618">
                  <c:v>3447.6</c:v>
                </c:pt>
                <c:pt idx="8619">
                  <c:v>3448</c:v>
                </c:pt>
                <c:pt idx="8620">
                  <c:v>3448.4</c:v>
                </c:pt>
                <c:pt idx="8621">
                  <c:v>3448.8</c:v>
                </c:pt>
                <c:pt idx="8622">
                  <c:v>3449.2</c:v>
                </c:pt>
                <c:pt idx="8623">
                  <c:v>3449.6</c:v>
                </c:pt>
                <c:pt idx="8624">
                  <c:v>3450</c:v>
                </c:pt>
                <c:pt idx="8625">
                  <c:v>3450.4</c:v>
                </c:pt>
                <c:pt idx="8626">
                  <c:v>3450.8</c:v>
                </c:pt>
                <c:pt idx="8627">
                  <c:v>3451.2</c:v>
                </c:pt>
                <c:pt idx="8628">
                  <c:v>3451.6</c:v>
                </c:pt>
                <c:pt idx="8629">
                  <c:v>3452</c:v>
                </c:pt>
                <c:pt idx="8630">
                  <c:v>3452.4</c:v>
                </c:pt>
                <c:pt idx="8631">
                  <c:v>3452.8</c:v>
                </c:pt>
                <c:pt idx="8632">
                  <c:v>3453.2</c:v>
                </c:pt>
                <c:pt idx="8633">
                  <c:v>3453.6</c:v>
                </c:pt>
                <c:pt idx="8634">
                  <c:v>3454</c:v>
                </c:pt>
                <c:pt idx="8635">
                  <c:v>3454.4</c:v>
                </c:pt>
                <c:pt idx="8636">
                  <c:v>3454.8</c:v>
                </c:pt>
                <c:pt idx="8637">
                  <c:v>3455.2</c:v>
                </c:pt>
                <c:pt idx="8638">
                  <c:v>3455.6</c:v>
                </c:pt>
                <c:pt idx="8639">
                  <c:v>3456</c:v>
                </c:pt>
                <c:pt idx="8640">
                  <c:v>3456.4</c:v>
                </c:pt>
                <c:pt idx="8641">
                  <c:v>3456.8</c:v>
                </c:pt>
                <c:pt idx="8642">
                  <c:v>3457.2</c:v>
                </c:pt>
                <c:pt idx="8643">
                  <c:v>3457.6</c:v>
                </c:pt>
                <c:pt idx="8644">
                  <c:v>3458</c:v>
                </c:pt>
                <c:pt idx="8645">
                  <c:v>3458.4</c:v>
                </c:pt>
                <c:pt idx="8646">
                  <c:v>3458.8</c:v>
                </c:pt>
                <c:pt idx="8647">
                  <c:v>3459.2</c:v>
                </c:pt>
                <c:pt idx="8648">
                  <c:v>3459.6</c:v>
                </c:pt>
                <c:pt idx="8649">
                  <c:v>3460</c:v>
                </c:pt>
                <c:pt idx="8650">
                  <c:v>3460.4</c:v>
                </c:pt>
                <c:pt idx="8651">
                  <c:v>3460.8</c:v>
                </c:pt>
                <c:pt idx="8652">
                  <c:v>3461.2</c:v>
                </c:pt>
                <c:pt idx="8653">
                  <c:v>3461.6</c:v>
                </c:pt>
                <c:pt idx="8654">
                  <c:v>3462</c:v>
                </c:pt>
                <c:pt idx="8655">
                  <c:v>3462.4</c:v>
                </c:pt>
                <c:pt idx="8656">
                  <c:v>3462.8</c:v>
                </c:pt>
                <c:pt idx="8657">
                  <c:v>3463.2</c:v>
                </c:pt>
                <c:pt idx="8658">
                  <c:v>3463.6</c:v>
                </c:pt>
                <c:pt idx="8659">
                  <c:v>3464</c:v>
                </c:pt>
                <c:pt idx="8660">
                  <c:v>3464.4</c:v>
                </c:pt>
                <c:pt idx="8661">
                  <c:v>3464.8</c:v>
                </c:pt>
                <c:pt idx="8662">
                  <c:v>3465.2</c:v>
                </c:pt>
                <c:pt idx="8663">
                  <c:v>3465.6</c:v>
                </c:pt>
                <c:pt idx="8664">
                  <c:v>3466</c:v>
                </c:pt>
                <c:pt idx="8665">
                  <c:v>3466.4</c:v>
                </c:pt>
                <c:pt idx="8666">
                  <c:v>3466.8</c:v>
                </c:pt>
                <c:pt idx="8667">
                  <c:v>3467.2</c:v>
                </c:pt>
                <c:pt idx="8668">
                  <c:v>3467.6</c:v>
                </c:pt>
                <c:pt idx="8669">
                  <c:v>3468</c:v>
                </c:pt>
                <c:pt idx="8670">
                  <c:v>3468.4</c:v>
                </c:pt>
                <c:pt idx="8671">
                  <c:v>3468.8</c:v>
                </c:pt>
                <c:pt idx="8672">
                  <c:v>3469.2</c:v>
                </c:pt>
                <c:pt idx="8673">
                  <c:v>3469.6</c:v>
                </c:pt>
                <c:pt idx="8674">
                  <c:v>3470</c:v>
                </c:pt>
                <c:pt idx="8675">
                  <c:v>3470.4</c:v>
                </c:pt>
                <c:pt idx="8676">
                  <c:v>3470.8</c:v>
                </c:pt>
                <c:pt idx="8677">
                  <c:v>3471.2</c:v>
                </c:pt>
                <c:pt idx="8678">
                  <c:v>3471.6</c:v>
                </c:pt>
                <c:pt idx="8679">
                  <c:v>3472</c:v>
                </c:pt>
                <c:pt idx="8680">
                  <c:v>3472.4</c:v>
                </c:pt>
                <c:pt idx="8681">
                  <c:v>3472.8</c:v>
                </c:pt>
                <c:pt idx="8682">
                  <c:v>3473.2</c:v>
                </c:pt>
                <c:pt idx="8683">
                  <c:v>3473.6</c:v>
                </c:pt>
                <c:pt idx="8684">
                  <c:v>3474</c:v>
                </c:pt>
                <c:pt idx="8685">
                  <c:v>3474.4</c:v>
                </c:pt>
                <c:pt idx="8686">
                  <c:v>3474.8</c:v>
                </c:pt>
                <c:pt idx="8687">
                  <c:v>3475.2</c:v>
                </c:pt>
                <c:pt idx="8688">
                  <c:v>3475.6</c:v>
                </c:pt>
                <c:pt idx="8689">
                  <c:v>3476</c:v>
                </c:pt>
                <c:pt idx="8690">
                  <c:v>3476.4</c:v>
                </c:pt>
                <c:pt idx="8691">
                  <c:v>3476.8</c:v>
                </c:pt>
                <c:pt idx="8692">
                  <c:v>3477.2</c:v>
                </c:pt>
                <c:pt idx="8693">
                  <c:v>3477.6</c:v>
                </c:pt>
                <c:pt idx="8694">
                  <c:v>3478</c:v>
                </c:pt>
                <c:pt idx="8695">
                  <c:v>3478.4</c:v>
                </c:pt>
                <c:pt idx="8696">
                  <c:v>3478.8</c:v>
                </c:pt>
                <c:pt idx="8697">
                  <c:v>3479.2</c:v>
                </c:pt>
                <c:pt idx="8698">
                  <c:v>3479.6</c:v>
                </c:pt>
                <c:pt idx="8699">
                  <c:v>3480</c:v>
                </c:pt>
                <c:pt idx="8700">
                  <c:v>3480.4</c:v>
                </c:pt>
                <c:pt idx="8701">
                  <c:v>3480.8</c:v>
                </c:pt>
                <c:pt idx="8702">
                  <c:v>3481.2</c:v>
                </c:pt>
                <c:pt idx="8703">
                  <c:v>3481.6</c:v>
                </c:pt>
                <c:pt idx="8704">
                  <c:v>3482</c:v>
                </c:pt>
                <c:pt idx="8705">
                  <c:v>3482.4</c:v>
                </c:pt>
                <c:pt idx="8706">
                  <c:v>3482.8</c:v>
                </c:pt>
                <c:pt idx="8707">
                  <c:v>3483.2</c:v>
                </c:pt>
                <c:pt idx="8708">
                  <c:v>3483.6</c:v>
                </c:pt>
                <c:pt idx="8709">
                  <c:v>3484</c:v>
                </c:pt>
                <c:pt idx="8710">
                  <c:v>3484.4</c:v>
                </c:pt>
                <c:pt idx="8711">
                  <c:v>3484.8</c:v>
                </c:pt>
                <c:pt idx="8712">
                  <c:v>3485.2</c:v>
                </c:pt>
                <c:pt idx="8713">
                  <c:v>3485.6</c:v>
                </c:pt>
                <c:pt idx="8714">
                  <c:v>3486</c:v>
                </c:pt>
                <c:pt idx="8715">
                  <c:v>3486.4</c:v>
                </c:pt>
                <c:pt idx="8716">
                  <c:v>3486.8</c:v>
                </c:pt>
                <c:pt idx="8717">
                  <c:v>3487.2</c:v>
                </c:pt>
                <c:pt idx="8718">
                  <c:v>3487.6</c:v>
                </c:pt>
                <c:pt idx="8719">
                  <c:v>3488</c:v>
                </c:pt>
                <c:pt idx="8720">
                  <c:v>3488.4</c:v>
                </c:pt>
                <c:pt idx="8721">
                  <c:v>3488.8</c:v>
                </c:pt>
                <c:pt idx="8722">
                  <c:v>3489.2</c:v>
                </c:pt>
                <c:pt idx="8723">
                  <c:v>3489.6</c:v>
                </c:pt>
                <c:pt idx="8724">
                  <c:v>3490</c:v>
                </c:pt>
                <c:pt idx="8725">
                  <c:v>3490.4</c:v>
                </c:pt>
                <c:pt idx="8726">
                  <c:v>3490.8</c:v>
                </c:pt>
                <c:pt idx="8727">
                  <c:v>3491.2</c:v>
                </c:pt>
                <c:pt idx="8728">
                  <c:v>3491.6</c:v>
                </c:pt>
                <c:pt idx="8729">
                  <c:v>3492</c:v>
                </c:pt>
                <c:pt idx="8730">
                  <c:v>3492.4</c:v>
                </c:pt>
                <c:pt idx="8731">
                  <c:v>3492.8</c:v>
                </c:pt>
                <c:pt idx="8732">
                  <c:v>3493.2</c:v>
                </c:pt>
                <c:pt idx="8733">
                  <c:v>3493.6</c:v>
                </c:pt>
                <c:pt idx="8734">
                  <c:v>3494</c:v>
                </c:pt>
                <c:pt idx="8735">
                  <c:v>3494.4</c:v>
                </c:pt>
                <c:pt idx="8736">
                  <c:v>3494.8</c:v>
                </c:pt>
                <c:pt idx="8737">
                  <c:v>3495.2</c:v>
                </c:pt>
                <c:pt idx="8738">
                  <c:v>3495.6</c:v>
                </c:pt>
                <c:pt idx="8739">
                  <c:v>3496</c:v>
                </c:pt>
                <c:pt idx="8740">
                  <c:v>3496.4</c:v>
                </c:pt>
                <c:pt idx="8741">
                  <c:v>3496.8</c:v>
                </c:pt>
                <c:pt idx="8742">
                  <c:v>3497.2</c:v>
                </c:pt>
                <c:pt idx="8743">
                  <c:v>3497.6</c:v>
                </c:pt>
                <c:pt idx="8744">
                  <c:v>3498</c:v>
                </c:pt>
                <c:pt idx="8745">
                  <c:v>3498.4</c:v>
                </c:pt>
                <c:pt idx="8746">
                  <c:v>3498.8</c:v>
                </c:pt>
                <c:pt idx="8747">
                  <c:v>3499.2</c:v>
                </c:pt>
                <c:pt idx="8748">
                  <c:v>3499.6</c:v>
                </c:pt>
                <c:pt idx="8749">
                  <c:v>3500</c:v>
                </c:pt>
                <c:pt idx="8750">
                  <c:v>3500.4</c:v>
                </c:pt>
                <c:pt idx="8751">
                  <c:v>3500.8</c:v>
                </c:pt>
                <c:pt idx="8752">
                  <c:v>3501.2</c:v>
                </c:pt>
                <c:pt idx="8753">
                  <c:v>3501.6</c:v>
                </c:pt>
                <c:pt idx="8754">
                  <c:v>3502</c:v>
                </c:pt>
                <c:pt idx="8755">
                  <c:v>3502.4</c:v>
                </c:pt>
                <c:pt idx="8756">
                  <c:v>3502.8</c:v>
                </c:pt>
                <c:pt idx="8757">
                  <c:v>3503.2</c:v>
                </c:pt>
                <c:pt idx="8758">
                  <c:v>3503.6</c:v>
                </c:pt>
                <c:pt idx="8759">
                  <c:v>3504</c:v>
                </c:pt>
                <c:pt idx="8760">
                  <c:v>3504.4</c:v>
                </c:pt>
                <c:pt idx="8761">
                  <c:v>3504.8</c:v>
                </c:pt>
                <c:pt idx="8762">
                  <c:v>3505.2</c:v>
                </c:pt>
                <c:pt idx="8763">
                  <c:v>3505.6</c:v>
                </c:pt>
                <c:pt idx="8764">
                  <c:v>3506</c:v>
                </c:pt>
                <c:pt idx="8765">
                  <c:v>3506.4</c:v>
                </c:pt>
                <c:pt idx="8766">
                  <c:v>3506.8</c:v>
                </c:pt>
                <c:pt idx="8767">
                  <c:v>3507.2</c:v>
                </c:pt>
                <c:pt idx="8768">
                  <c:v>3507.6</c:v>
                </c:pt>
                <c:pt idx="8769">
                  <c:v>3508</c:v>
                </c:pt>
                <c:pt idx="8770">
                  <c:v>3508.4</c:v>
                </c:pt>
                <c:pt idx="8771">
                  <c:v>3508.8</c:v>
                </c:pt>
                <c:pt idx="8772">
                  <c:v>3509.2</c:v>
                </c:pt>
                <c:pt idx="8773">
                  <c:v>3509.6</c:v>
                </c:pt>
                <c:pt idx="8774">
                  <c:v>3510</c:v>
                </c:pt>
                <c:pt idx="8775">
                  <c:v>3510.4</c:v>
                </c:pt>
                <c:pt idx="8776">
                  <c:v>3510.8</c:v>
                </c:pt>
                <c:pt idx="8777">
                  <c:v>3511.2</c:v>
                </c:pt>
                <c:pt idx="8778">
                  <c:v>3511.6</c:v>
                </c:pt>
                <c:pt idx="8779">
                  <c:v>3512</c:v>
                </c:pt>
                <c:pt idx="8780">
                  <c:v>3512.4</c:v>
                </c:pt>
                <c:pt idx="8781">
                  <c:v>3512.8</c:v>
                </c:pt>
                <c:pt idx="8782">
                  <c:v>3513.2</c:v>
                </c:pt>
                <c:pt idx="8783">
                  <c:v>3513.6</c:v>
                </c:pt>
                <c:pt idx="8784">
                  <c:v>3514</c:v>
                </c:pt>
                <c:pt idx="8785">
                  <c:v>3514.4</c:v>
                </c:pt>
                <c:pt idx="8786">
                  <c:v>3514.8</c:v>
                </c:pt>
                <c:pt idx="8787">
                  <c:v>3515.2</c:v>
                </c:pt>
                <c:pt idx="8788">
                  <c:v>3515.6</c:v>
                </c:pt>
                <c:pt idx="8789">
                  <c:v>3516</c:v>
                </c:pt>
                <c:pt idx="8790">
                  <c:v>3516.4</c:v>
                </c:pt>
                <c:pt idx="8791">
                  <c:v>3516.8</c:v>
                </c:pt>
                <c:pt idx="8792">
                  <c:v>3517.2</c:v>
                </c:pt>
                <c:pt idx="8793">
                  <c:v>3517.6</c:v>
                </c:pt>
                <c:pt idx="8794">
                  <c:v>3518</c:v>
                </c:pt>
                <c:pt idx="8795">
                  <c:v>3518.4</c:v>
                </c:pt>
                <c:pt idx="8796">
                  <c:v>3518.8</c:v>
                </c:pt>
                <c:pt idx="8797">
                  <c:v>3519.2</c:v>
                </c:pt>
                <c:pt idx="8798">
                  <c:v>3519.6</c:v>
                </c:pt>
                <c:pt idx="8799">
                  <c:v>3520</c:v>
                </c:pt>
                <c:pt idx="8800">
                  <c:v>3520.4</c:v>
                </c:pt>
                <c:pt idx="8801">
                  <c:v>3520.8</c:v>
                </c:pt>
                <c:pt idx="8802">
                  <c:v>3521.2</c:v>
                </c:pt>
                <c:pt idx="8803">
                  <c:v>3521.6</c:v>
                </c:pt>
                <c:pt idx="8804">
                  <c:v>3522</c:v>
                </c:pt>
                <c:pt idx="8805">
                  <c:v>3522.4</c:v>
                </c:pt>
                <c:pt idx="8806">
                  <c:v>3522.8</c:v>
                </c:pt>
                <c:pt idx="8807">
                  <c:v>3523.2</c:v>
                </c:pt>
                <c:pt idx="8808">
                  <c:v>3523.6</c:v>
                </c:pt>
                <c:pt idx="8809">
                  <c:v>3524</c:v>
                </c:pt>
                <c:pt idx="8810">
                  <c:v>3524.4</c:v>
                </c:pt>
                <c:pt idx="8811">
                  <c:v>3524.8</c:v>
                </c:pt>
                <c:pt idx="8812">
                  <c:v>3525.2</c:v>
                </c:pt>
                <c:pt idx="8813">
                  <c:v>3525.6</c:v>
                </c:pt>
                <c:pt idx="8814">
                  <c:v>3526</c:v>
                </c:pt>
                <c:pt idx="8815">
                  <c:v>3526.4</c:v>
                </c:pt>
                <c:pt idx="8816">
                  <c:v>3526.8</c:v>
                </c:pt>
                <c:pt idx="8817">
                  <c:v>3527.2</c:v>
                </c:pt>
                <c:pt idx="8818">
                  <c:v>3527.6</c:v>
                </c:pt>
                <c:pt idx="8819">
                  <c:v>3528</c:v>
                </c:pt>
                <c:pt idx="8820">
                  <c:v>3528.4</c:v>
                </c:pt>
                <c:pt idx="8821">
                  <c:v>3528.8</c:v>
                </c:pt>
                <c:pt idx="8822">
                  <c:v>3529.2</c:v>
                </c:pt>
                <c:pt idx="8823">
                  <c:v>3529.6</c:v>
                </c:pt>
                <c:pt idx="8824">
                  <c:v>3530</c:v>
                </c:pt>
                <c:pt idx="8825">
                  <c:v>3530.4</c:v>
                </c:pt>
                <c:pt idx="8826">
                  <c:v>3530.8</c:v>
                </c:pt>
                <c:pt idx="8827">
                  <c:v>3531.2</c:v>
                </c:pt>
                <c:pt idx="8828">
                  <c:v>3531.6</c:v>
                </c:pt>
                <c:pt idx="8829">
                  <c:v>3532</c:v>
                </c:pt>
                <c:pt idx="8830">
                  <c:v>3532.4</c:v>
                </c:pt>
                <c:pt idx="8831">
                  <c:v>3532.8</c:v>
                </c:pt>
                <c:pt idx="8832">
                  <c:v>3533.2</c:v>
                </c:pt>
                <c:pt idx="8833">
                  <c:v>3533.6</c:v>
                </c:pt>
                <c:pt idx="8834">
                  <c:v>3534</c:v>
                </c:pt>
                <c:pt idx="8835">
                  <c:v>3534.4</c:v>
                </c:pt>
                <c:pt idx="8836">
                  <c:v>3534.8</c:v>
                </c:pt>
                <c:pt idx="8837">
                  <c:v>3535.2</c:v>
                </c:pt>
                <c:pt idx="8838">
                  <c:v>3535.6</c:v>
                </c:pt>
                <c:pt idx="8839">
                  <c:v>3536</c:v>
                </c:pt>
                <c:pt idx="8840">
                  <c:v>3536.4</c:v>
                </c:pt>
                <c:pt idx="8841">
                  <c:v>3536.8</c:v>
                </c:pt>
                <c:pt idx="8842">
                  <c:v>3537.2</c:v>
                </c:pt>
                <c:pt idx="8843">
                  <c:v>3537.6</c:v>
                </c:pt>
                <c:pt idx="8844">
                  <c:v>3538</c:v>
                </c:pt>
                <c:pt idx="8845">
                  <c:v>3538.4</c:v>
                </c:pt>
                <c:pt idx="8846">
                  <c:v>3538.8</c:v>
                </c:pt>
                <c:pt idx="8847">
                  <c:v>3539.2</c:v>
                </c:pt>
                <c:pt idx="8848">
                  <c:v>3539.6</c:v>
                </c:pt>
                <c:pt idx="8849">
                  <c:v>3540</c:v>
                </c:pt>
                <c:pt idx="8850">
                  <c:v>3540.4</c:v>
                </c:pt>
                <c:pt idx="8851">
                  <c:v>3540.8</c:v>
                </c:pt>
                <c:pt idx="8852">
                  <c:v>3541.2</c:v>
                </c:pt>
                <c:pt idx="8853">
                  <c:v>3541.6</c:v>
                </c:pt>
                <c:pt idx="8854">
                  <c:v>3542</c:v>
                </c:pt>
                <c:pt idx="8855">
                  <c:v>3542.4</c:v>
                </c:pt>
                <c:pt idx="8856">
                  <c:v>3542.8</c:v>
                </c:pt>
                <c:pt idx="8857">
                  <c:v>3543.2</c:v>
                </c:pt>
                <c:pt idx="8858">
                  <c:v>3543.6</c:v>
                </c:pt>
                <c:pt idx="8859">
                  <c:v>3544</c:v>
                </c:pt>
                <c:pt idx="8860">
                  <c:v>3544.4</c:v>
                </c:pt>
                <c:pt idx="8861">
                  <c:v>3544.8</c:v>
                </c:pt>
                <c:pt idx="8862">
                  <c:v>3545.2</c:v>
                </c:pt>
                <c:pt idx="8863">
                  <c:v>3545.6</c:v>
                </c:pt>
                <c:pt idx="8864">
                  <c:v>3546</c:v>
                </c:pt>
                <c:pt idx="8865">
                  <c:v>3546.4</c:v>
                </c:pt>
                <c:pt idx="8866">
                  <c:v>3546.8</c:v>
                </c:pt>
                <c:pt idx="8867">
                  <c:v>3547.2</c:v>
                </c:pt>
                <c:pt idx="8868">
                  <c:v>3547.6</c:v>
                </c:pt>
                <c:pt idx="8869">
                  <c:v>3548</c:v>
                </c:pt>
                <c:pt idx="8870">
                  <c:v>3548.4</c:v>
                </c:pt>
                <c:pt idx="8871">
                  <c:v>3548.8</c:v>
                </c:pt>
                <c:pt idx="8872">
                  <c:v>3549.2</c:v>
                </c:pt>
                <c:pt idx="8873">
                  <c:v>3549.6</c:v>
                </c:pt>
                <c:pt idx="8874">
                  <c:v>3550</c:v>
                </c:pt>
                <c:pt idx="8875">
                  <c:v>3550.4</c:v>
                </c:pt>
                <c:pt idx="8876">
                  <c:v>3550.8</c:v>
                </c:pt>
                <c:pt idx="8877">
                  <c:v>3551.2</c:v>
                </c:pt>
                <c:pt idx="8878">
                  <c:v>3551.6</c:v>
                </c:pt>
                <c:pt idx="8879">
                  <c:v>3552</c:v>
                </c:pt>
                <c:pt idx="8880">
                  <c:v>3552.4</c:v>
                </c:pt>
                <c:pt idx="8881">
                  <c:v>3552.8</c:v>
                </c:pt>
                <c:pt idx="8882">
                  <c:v>3553.2</c:v>
                </c:pt>
                <c:pt idx="8883">
                  <c:v>3553.6</c:v>
                </c:pt>
                <c:pt idx="8884">
                  <c:v>3554</c:v>
                </c:pt>
                <c:pt idx="8885">
                  <c:v>3554.4</c:v>
                </c:pt>
                <c:pt idx="8886">
                  <c:v>3554.8</c:v>
                </c:pt>
                <c:pt idx="8887">
                  <c:v>3555.2</c:v>
                </c:pt>
                <c:pt idx="8888">
                  <c:v>3555.6</c:v>
                </c:pt>
                <c:pt idx="8889">
                  <c:v>3556</c:v>
                </c:pt>
                <c:pt idx="8890">
                  <c:v>3556.4</c:v>
                </c:pt>
                <c:pt idx="8891">
                  <c:v>3556.8</c:v>
                </c:pt>
                <c:pt idx="8892">
                  <c:v>3557.2</c:v>
                </c:pt>
                <c:pt idx="8893">
                  <c:v>3557.6</c:v>
                </c:pt>
                <c:pt idx="8894">
                  <c:v>3558</c:v>
                </c:pt>
                <c:pt idx="8895">
                  <c:v>3558.4</c:v>
                </c:pt>
                <c:pt idx="8896">
                  <c:v>3558.8</c:v>
                </c:pt>
                <c:pt idx="8897">
                  <c:v>3559.2</c:v>
                </c:pt>
                <c:pt idx="8898">
                  <c:v>3559.6</c:v>
                </c:pt>
                <c:pt idx="8899">
                  <c:v>3560</c:v>
                </c:pt>
                <c:pt idx="8900">
                  <c:v>3560.4</c:v>
                </c:pt>
                <c:pt idx="8901">
                  <c:v>3560.8</c:v>
                </c:pt>
                <c:pt idx="8902">
                  <c:v>3561.2</c:v>
                </c:pt>
                <c:pt idx="8903">
                  <c:v>3561.6</c:v>
                </c:pt>
                <c:pt idx="8904">
                  <c:v>3562</c:v>
                </c:pt>
                <c:pt idx="8905">
                  <c:v>3562.4</c:v>
                </c:pt>
                <c:pt idx="8906">
                  <c:v>3562.8</c:v>
                </c:pt>
                <c:pt idx="8907">
                  <c:v>3563.2</c:v>
                </c:pt>
                <c:pt idx="8908">
                  <c:v>3563.6</c:v>
                </c:pt>
                <c:pt idx="8909">
                  <c:v>3564</c:v>
                </c:pt>
                <c:pt idx="8910">
                  <c:v>3564.4</c:v>
                </c:pt>
                <c:pt idx="8911">
                  <c:v>3564.8</c:v>
                </c:pt>
                <c:pt idx="8912">
                  <c:v>3565.2</c:v>
                </c:pt>
                <c:pt idx="8913">
                  <c:v>3565.6</c:v>
                </c:pt>
                <c:pt idx="8914">
                  <c:v>3566</c:v>
                </c:pt>
                <c:pt idx="8915">
                  <c:v>3566.4</c:v>
                </c:pt>
                <c:pt idx="8916">
                  <c:v>3566.8</c:v>
                </c:pt>
                <c:pt idx="8917">
                  <c:v>3567.2</c:v>
                </c:pt>
                <c:pt idx="8918">
                  <c:v>3567.6</c:v>
                </c:pt>
                <c:pt idx="8919">
                  <c:v>3568</c:v>
                </c:pt>
                <c:pt idx="8920">
                  <c:v>3568.4</c:v>
                </c:pt>
                <c:pt idx="8921">
                  <c:v>3568.8</c:v>
                </c:pt>
                <c:pt idx="8922">
                  <c:v>3569.2</c:v>
                </c:pt>
                <c:pt idx="8923">
                  <c:v>3569.6</c:v>
                </c:pt>
                <c:pt idx="8924">
                  <c:v>3570</c:v>
                </c:pt>
                <c:pt idx="8925">
                  <c:v>3570.4</c:v>
                </c:pt>
                <c:pt idx="8926">
                  <c:v>3570.8</c:v>
                </c:pt>
                <c:pt idx="8927">
                  <c:v>3571.2</c:v>
                </c:pt>
                <c:pt idx="8928">
                  <c:v>3571.6</c:v>
                </c:pt>
                <c:pt idx="8929">
                  <c:v>3572</c:v>
                </c:pt>
                <c:pt idx="8930">
                  <c:v>3572.4</c:v>
                </c:pt>
                <c:pt idx="8931">
                  <c:v>3572.8</c:v>
                </c:pt>
                <c:pt idx="8932">
                  <c:v>3573.2</c:v>
                </c:pt>
                <c:pt idx="8933">
                  <c:v>3573.6</c:v>
                </c:pt>
                <c:pt idx="8934">
                  <c:v>3574</c:v>
                </c:pt>
                <c:pt idx="8935">
                  <c:v>3574.4</c:v>
                </c:pt>
                <c:pt idx="8936">
                  <c:v>3574.8</c:v>
                </c:pt>
                <c:pt idx="8937">
                  <c:v>3575.2</c:v>
                </c:pt>
                <c:pt idx="8938">
                  <c:v>3575.6</c:v>
                </c:pt>
                <c:pt idx="8939">
                  <c:v>3576</c:v>
                </c:pt>
                <c:pt idx="8940">
                  <c:v>3576.4</c:v>
                </c:pt>
                <c:pt idx="8941">
                  <c:v>3576.8</c:v>
                </c:pt>
                <c:pt idx="8942">
                  <c:v>3577.2</c:v>
                </c:pt>
                <c:pt idx="8943">
                  <c:v>3577.6</c:v>
                </c:pt>
                <c:pt idx="8944">
                  <c:v>3578</c:v>
                </c:pt>
                <c:pt idx="8945">
                  <c:v>3578.4</c:v>
                </c:pt>
                <c:pt idx="8946">
                  <c:v>3578.8</c:v>
                </c:pt>
                <c:pt idx="8947">
                  <c:v>3579.2</c:v>
                </c:pt>
                <c:pt idx="8948">
                  <c:v>3579.6</c:v>
                </c:pt>
                <c:pt idx="8949">
                  <c:v>3580</c:v>
                </c:pt>
                <c:pt idx="8950">
                  <c:v>3580.4</c:v>
                </c:pt>
                <c:pt idx="8951">
                  <c:v>3580.8</c:v>
                </c:pt>
                <c:pt idx="8952">
                  <c:v>3581.2</c:v>
                </c:pt>
                <c:pt idx="8953">
                  <c:v>3581.6</c:v>
                </c:pt>
                <c:pt idx="8954">
                  <c:v>3582</c:v>
                </c:pt>
                <c:pt idx="8955">
                  <c:v>3582.4</c:v>
                </c:pt>
                <c:pt idx="8956">
                  <c:v>3582.8</c:v>
                </c:pt>
                <c:pt idx="8957">
                  <c:v>3583.2</c:v>
                </c:pt>
                <c:pt idx="8958">
                  <c:v>3583.6</c:v>
                </c:pt>
                <c:pt idx="8959">
                  <c:v>3584</c:v>
                </c:pt>
                <c:pt idx="8960">
                  <c:v>3584.4</c:v>
                </c:pt>
                <c:pt idx="8961">
                  <c:v>3584.8</c:v>
                </c:pt>
                <c:pt idx="8962">
                  <c:v>3585.2</c:v>
                </c:pt>
                <c:pt idx="8963">
                  <c:v>3585.6</c:v>
                </c:pt>
                <c:pt idx="8964">
                  <c:v>3586</c:v>
                </c:pt>
                <c:pt idx="8965">
                  <c:v>3586.4</c:v>
                </c:pt>
                <c:pt idx="8966">
                  <c:v>3586.8</c:v>
                </c:pt>
                <c:pt idx="8967">
                  <c:v>3587.2</c:v>
                </c:pt>
                <c:pt idx="8968">
                  <c:v>3587.6</c:v>
                </c:pt>
                <c:pt idx="8969">
                  <c:v>3588</c:v>
                </c:pt>
                <c:pt idx="8970">
                  <c:v>3588.4</c:v>
                </c:pt>
                <c:pt idx="8971">
                  <c:v>3588.8</c:v>
                </c:pt>
                <c:pt idx="8972">
                  <c:v>3589.2</c:v>
                </c:pt>
                <c:pt idx="8973">
                  <c:v>3589.6</c:v>
                </c:pt>
                <c:pt idx="8974">
                  <c:v>3590</c:v>
                </c:pt>
                <c:pt idx="8975">
                  <c:v>3590.4</c:v>
                </c:pt>
                <c:pt idx="8976">
                  <c:v>3590.8</c:v>
                </c:pt>
                <c:pt idx="8977">
                  <c:v>3591.2</c:v>
                </c:pt>
                <c:pt idx="8978">
                  <c:v>3591.6</c:v>
                </c:pt>
                <c:pt idx="8979">
                  <c:v>3592</c:v>
                </c:pt>
                <c:pt idx="8980">
                  <c:v>3592.4</c:v>
                </c:pt>
                <c:pt idx="8981">
                  <c:v>3592.8</c:v>
                </c:pt>
                <c:pt idx="8982">
                  <c:v>3593.2</c:v>
                </c:pt>
                <c:pt idx="8983">
                  <c:v>3593.6</c:v>
                </c:pt>
                <c:pt idx="8984">
                  <c:v>3594</c:v>
                </c:pt>
                <c:pt idx="8985">
                  <c:v>3594.4</c:v>
                </c:pt>
                <c:pt idx="8986">
                  <c:v>3594.8</c:v>
                </c:pt>
                <c:pt idx="8987">
                  <c:v>3595.2</c:v>
                </c:pt>
                <c:pt idx="8988">
                  <c:v>3595.6</c:v>
                </c:pt>
                <c:pt idx="8989">
                  <c:v>3596</c:v>
                </c:pt>
                <c:pt idx="8990">
                  <c:v>3596.4</c:v>
                </c:pt>
                <c:pt idx="8991">
                  <c:v>3596.8</c:v>
                </c:pt>
                <c:pt idx="8992">
                  <c:v>3597.2</c:v>
                </c:pt>
                <c:pt idx="8993">
                  <c:v>3597.6</c:v>
                </c:pt>
                <c:pt idx="8994">
                  <c:v>3598</c:v>
                </c:pt>
                <c:pt idx="8995">
                  <c:v>3598.4</c:v>
                </c:pt>
                <c:pt idx="8996">
                  <c:v>3598.8</c:v>
                </c:pt>
                <c:pt idx="8997">
                  <c:v>3599.2</c:v>
                </c:pt>
                <c:pt idx="8998">
                  <c:v>3599.6</c:v>
                </c:pt>
                <c:pt idx="8999">
                  <c:v>3600</c:v>
                </c:pt>
                <c:pt idx="9000">
                  <c:v>3600.4</c:v>
                </c:pt>
                <c:pt idx="9001">
                  <c:v>3600.8</c:v>
                </c:pt>
                <c:pt idx="9002">
                  <c:v>3601.2</c:v>
                </c:pt>
                <c:pt idx="9003">
                  <c:v>3601.6</c:v>
                </c:pt>
                <c:pt idx="9004">
                  <c:v>3602</c:v>
                </c:pt>
                <c:pt idx="9005">
                  <c:v>3602.4</c:v>
                </c:pt>
                <c:pt idx="9006">
                  <c:v>3602.8</c:v>
                </c:pt>
                <c:pt idx="9007">
                  <c:v>3603.2</c:v>
                </c:pt>
                <c:pt idx="9008">
                  <c:v>3603.6</c:v>
                </c:pt>
                <c:pt idx="9009">
                  <c:v>3604</c:v>
                </c:pt>
                <c:pt idx="9010">
                  <c:v>3604.4</c:v>
                </c:pt>
                <c:pt idx="9011">
                  <c:v>3604.8</c:v>
                </c:pt>
                <c:pt idx="9012">
                  <c:v>3605.2</c:v>
                </c:pt>
                <c:pt idx="9013">
                  <c:v>3605.6</c:v>
                </c:pt>
                <c:pt idx="9014">
                  <c:v>3606</c:v>
                </c:pt>
                <c:pt idx="9015">
                  <c:v>3606.4</c:v>
                </c:pt>
                <c:pt idx="9016">
                  <c:v>3606.8</c:v>
                </c:pt>
                <c:pt idx="9017">
                  <c:v>3607.2</c:v>
                </c:pt>
                <c:pt idx="9018">
                  <c:v>3607.6</c:v>
                </c:pt>
                <c:pt idx="9019">
                  <c:v>3608</c:v>
                </c:pt>
                <c:pt idx="9020">
                  <c:v>3608.4</c:v>
                </c:pt>
                <c:pt idx="9021">
                  <c:v>3608.8</c:v>
                </c:pt>
                <c:pt idx="9022">
                  <c:v>3609.2</c:v>
                </c:pt>
                <c:pt idx="9023">
                  <c:v>3609.6</c:v>
                </c:pt>
                <c:pt idx="9024">
                  <c:v>3610</c:v>
                </c:pt>
                <c:pt idx="9025">
                  <c:v>3610.4</c:v>
                </c:pt>
                <c:pt idx="9026">
                  <c:v>3610.8</c:v>
                </c:pt>
                <c:pt idx="9027">
                  <c:v>3611.2</c:v>
                </c:pt>
                <c:pt idx="9028">
                  <c:v>3611.6</c:v>
                </c:pt>
                <c:pt idx="9029">
                  <c:v>3612</c:v>
                </c:pt>
                <c:pt idx="9030">
                  <c:v>3612.4</c:v>
                </c:pt>
                <c:pt idx="9031">
                  <c:v>3612.8</c:v>
                </c:pt>
                <c:pt idx="9032">
                  <c:v>3613.2</c:v>
                </c:pt>
                <c:pt idx="9033">
                  <c:v>3613.6</c:v>
                </c:pt>
                <c:pt idx="9034">
                  <c:v>3614</c:v>
                </c:pt>
                <c:pt idx="9035">
                  <c:v>3614.4</c:v>
                </c:pt>
                <c:pt idx="9036">
                  <c:v>3614.8</c:v>
                </c:pt>
                <c:pt idx="9037">
                  <c:v>3615.2</c:v>
                </c:pt>
                <c:pt idx="9038">
                  <c:v>3615.6</c:v>
                </c:pt>
                <c:pt idx="9039">
                  <c:v>3616</c:v>
                </c:pt>
                <c:pt idx="9040">
                  <c:v>3616.4</c:v>
                </c:pt>
                <c:pt idx="9041">
                  <c:v>3616.8</c:v>
                </c:pt>
                <c:pt idx="9042">
                  <c:v>3617.2</c:v>
                </c:pt>
                <c:pt idx="9043">
                  <c:v>3617.6</c:v>
                </c:pt>
                <c:pt idx="9044">
                  <c:v>3618</c:v>
                </c:pt>
                <c:pt idx="9045">
                  <c:v>3618.4</c:v>
                </c:pt>
                <c:pt idx="9046">
                  <c:v>3618.8</c:v>
                </c:pt>
                <c:pt idx="9047">
                  <c:v>3619.2</c:v>
                </c:pt>
                <c:pt idx="9048">
                  <c:v>3619.6</c:v>
                </c:pt>
                <c:pt idx="9049">
                  <c:v>3620</c:v>
                </c:pt>
                <c:pt idx="9050">
                  <c:v>3620.4</c:v>
                </c:pt>
                <c:pt idx="9051">
                  <c:v>3620.8</c:v>
                </c:pt>
                <c:pt idx="9052">
                  <c:v>3621.2</c:v>
                </c:pt>
                <c:pt idx="9053">
                  <c:v>3621.6</c:v>
                </c:pt>
                <c:pt idx="9054">
                  <c:v>3622</c:v>
                </c:pt>
                <c:pt idx="9055">
                  <c:v>3622.4</c:v>
                </c:pt>
                <c:pt idx="9056">
                  <c:v>3622.8</c:v>
                </c:pt>
                <c:pt idx="9057">
                  <c:v>3623.2</c:v>
                </c:pt>
                <c:pt idx="9058">
                  <c:v>3623.6</c:v>
                </c:pt>
                <c:pt idx="9059">
                  <c:v>3624</c:v>
                </c:pt>
                <c:pt idx="9060">
                  <c:v>3624.4</c:v>
                </c:pt>
                <c:pt idx="9061">
                  <c:v>3624.8</c:v>
                </c:pt>
                <c:pt idx="9062">
                  <c:v>3625.2</c:v>
                </c:pt>
                <c:pt idx="9063">
                  <c:v>3625.6</c:v>
                </c:pt>
                <c:pt idx="9064">
                  <c:v>3626</c:v>
                </c:pt>
                <c:pt idx="9065">
                  <c:v>3626.4</c:v>
                </c:pt>
                <c:pt idx="9066">
                  <c:v>3626.8</c:v>
                </c:pt>
                <c:pt idx="9067">
                  <c:v>3627.2</c:v>
                </c:pt>
                <c:pt idx="9068">
                  <c:v>3627.6</c:v>
                </c:pt>
                <c:pt idx="9069">
                  <c:v>3628</c:v>
                </c:pt>
                <c:pt idx="9070">
                  <c:v>3628.4</c:v>
                </c:pt>
                <c:pt idx="9071">
                  <c:v>3628.8</c:v>
                </c:pt>
                <c:pt idx="9072">
                  <c:v>3629.2</c:v>
                </c:pt>
                <c:pt idx="9073">
                  <c:v>3629.6</c:v>
                </c:pt>
                <c:pt idx="9074">
                  <c:v>3630</c:v>
                </c:pt>
                <c:pt idx="9075">
                  <c:v>3630.4</c:v>
                </c:pt>
                <c:pt idx="9076">
                  <c:v>3630.8</c:v>
                </c:pt>
                <c:pt idx="9077">
                  <c:v>3631.2</c:v>
                </c:pt>
                <c:pt idx="9078">
                  <c:v>3631.6</c:v>
                </c:pt>
                <c:pt idx="9079">
                  <c:v>3632</c:v>
                </c:pt>
                <c:pt idx="9080">
                  <c:v>3632.4</c:v>
                </c:pt>
                <c:pt idx="9081">
                  <c:v>3632.8</c:v>
                </c:pt>
                <c:pt idx="9082">
                  <c:v>3633.2</c:v>
                </c:pt>
                <c:pt idx="9083">
                  <c:v>3633.6</c:v>
                </c:pt>
                <c:pt idx="9084">
                  <c:v>3634</c:v>
                </c:pt>
                <c:pt idx="9085">
                  <c:v>3634.4</c:v>
                </c:pt>
                <c:pt idx="9086">
                  <c:v>3634.8</c:v>
                </c:pt>
                <c:pt idx="9087">
                  <c:v>3635.2</c:v>
                </c:pt>
                <c:pt idx="9088">
                  <c:v>3635.6</c:v>
                </c:pt>
                <c:pt idx="9089">
                  <c:v>3636</c:v>
                </c:pt>
                <c:pt idx="9090">
                  <c:v>3636.4</c:v>
                </c:pt>
                <c:pt idx="9091">
                  <c:v>3636.8</c:v>
                </c:pt>
                <c:pt idx="9092">
                  <c:v>3637.2</c:v>
                </c:pt>
                <c:pt idx="9093">
                  <c:v>3637.6</c:v>
                </c:pt>
                <c:pt idx="9094">
                  <c:v>3638</c:v>
                </c:pt>
                <c:pt idx="9095">
                  <c:v>3638.4</c:v>
                </c:pt>
                <c:pt idx="9096">
                  <c:v>3638.8</c:v>
                </c:pt>
                <c:pt idx="9097">
                  <c:v>3639.2</c:v>
                </c:pt>
                <c:pt idx="9098">
                  <c:v>3639.6</c:v>
                </c:pt>
                <c:pt idx="9099">
                  <c:v>3640</c:v>
                </c:pt>
                <c:pt idx="9100">
                  <c:v>3640.4</c:v>
                </c:pt>
                <c:pt idx="9101">
                  <c:v>3640.8</c:v>
                </c:pt>
                <c:pt idx="9102">
                  <c:v>3641.2</c:v>
                </c:pt>
                <c:pt idx="9103">
                  <c:v>3641.6</c:v>
                </c:pt>
                <c:pt idx="9104">
                  <c:v>3642</c:v>
                </c:pt>
                <c:pt idx="9105">
                  <c:v>3642.4</c:v>
                </c:pt>
                <c:pt idx="9106">
                  <c:v>3642.8</c:v>
                </c:pt>
                <c:pt idx="9107">
                  <c:v>3643.2</c:v>
                </c:pt>
                <c:pt idx="9108">
                  <c:v>3643.6</c:v>
                </c:pt>
                <c:pt idx="9109">
                  <c:v>3644</c:v>
                </c:pt>
                <c:pt idx="9110">
                  <c:v>3644.4</c:v>
                </c:pt>
                <c:pt idx="9111">
                  <c:v>3644.8</c:v>
                </c:pt>
                <c:pt idx="9112">
                  <c:v>3645.2</c:v>
                </c:pt>
                <c:pt idx="9113">
                  <c:v>3645.6</c:v>
                </c:pt>
                <c:pt idx="9114">
                  <c:v>3646</c:v>
                </c:pt>
                <c:pt idx="9115">
                  <c:v>3646.4</c:v>
                </c:pt>
                <c:pt idx="9116">
                  <c:v>3646.8</c:v>
                </c:pt>
                <c:pt idx="9117">
                  <c:v>3647.2</c:v>
                </c:pt>
                <c:pt idx="9118">
                  <c:v>3647.6</c:v>
                </c:pt>
                <c:pt idx="9119">
                  <c:v>3648</c:v>
                </c:pt>
                <c:pt idx="9120">
                  <c:v>3648.4</c:v>
                </c:pt>
                <c:pt idx="9121">
                  <c:v>3648.8</c:v>
                </c:pt>
                <c:pt idx="9122">
                  <c:v>3649.2</c:v>
                </c:pt>
                <c:pt idx="9123">
                  <c:v>3649.6</c:v>
                </c:pt>
                <c:pt idx="9124">
                  <c:v>3650</c:v>
                </c:pt>
                <c:pt idx="9125">
                  <c:v>3650.4</c:v>
                </c:pt>
                <c:pt idx="9126">
                  <c:v>3650.8</c:v>
                </c:pt>
                <c:pt idx="9127">
                  <c:v>3651.2</c:v>
                </c:pt>
                <c:pt idx="9128">
                  <c:v>3651.6</c:v>
                </c:pt>
                <c:pt idx="9129">
                  <c:v>3652</c:v>
                </c:pt>
                <c:pt idx="9130">
                  <c:v>3652.4</c:v>
                </c:pt>
                <c:pt idx="9131">
                  <c:v>3652.8</c:v>
                </c:pt>
                <c:pt idx="9132">
                  <c:v>3653.2</c:v>
                </c:pt>
                <c:pt idx="9133">
                  <c:v>3653.6</c:v>
                </c:pt>
                <c:pt idx="9134">
                  <c:v>3654</c:v>
                </c:pt>
                <c:pt idx="9135">
                  <c:v>3654.4</c:v>
                </c:pt>
                <c:pt idx="9136">
                  <c:v>3654.8</c:v>
                </c:pt>
                <c:pt idx="9137">
                  <c:v>3655.2</c:v>
                </c:pt>
                <c:pt idx="9138">
                  <c:v>3655.6</c:v>
                </c:pt>
                <c:pt idx="9139">
                  <c:v>3656</c:v>
                </c:pt>
                <c:pt idx="9140">
                  <c:v>3656.4</c:v>
                </c:pt>
                <c:pt idx="9141">
                  <c:v>3656.8</c:v>
                </c:pt>
                <c:pt idx="9142">
                  <c:v>3657.2</c:v>
                </c:pt>
                <c:pt idx="9143">
                  <c:v>3657.6</c:v>
                </c:pt>
                <c:pt idx="9144">
                  <c:v>3658</c:v>
                </c:pt>
                <c:pt idx="9145">
                  <c:v>3658.4</c:v>
                </c:pt>
                <c:pt idx="9146">
                  <c:v>3658.8</c:v>
                </c:pt>
                <c:pt idx="9147">
                  <c:v>3659.2</c:v>
                </c:pt>
                <c:pt idx="9148">
                  <c:v>3659.6</c:v>
                </c:pt>
                <c:pt idx="9149">
                  <c:v>3660</c:v>
                </c:pt>
                <c:pt idx="9150">
                  <c:v>3660.4</c:v>
                </c:pt>
                <c:pt idx="9151">
                  <c:v>3660.8</c:v>
                </c:pt>
                <c:pt idx="9152">
                  <c:v>3661.2</c:v>
                </c:pt>
                <c:pt idx="9153">
                  <c:v>3661.6</c:v>
                </c:pt>
                <c:pt idx="9154">
                  <c:v>3662</c:v>
                </c:pt>
                <c:pt idx="9155">
                  <c:v>3662.4</c:v>
                </c:pt>
                <c:pt idx="9156">
                  <c:v>3662.8</c:v>
                </c:pt>
                <c:pt idx="9157">
                  <c:v>3663.2</c:v>
                </c:pt>
                <c:pt idx="9158">
                  <c:v>3663.6</c:v>
                </c:pt>
                <c:pt idx="9159">
                  <c:v>3664</c:v>
                </c:pt>
                <c:pt idx="9160">
                  <c:v>3664.4</c:v>
                </c:pt>
                <c:pt idx="9161">
                  <c:v>3664.8</c:v>
                </c:pt>
                <c:pt idx="9162">
                  <c:v>3665.2</c:v>
                </c:pt>
                <c:pt idx="9163">
                  <c:v>3665.6</c:v>
                </c:pt>
                <c:pt idx="9164">
                  <c:v>3666</c:v>
                </c:pt>
                <c:pt idx="9165">
                  <c:v>3666.4</c:v>
                </c:pt>
                <c:pt idx="9166">
                  <c:v>3666.8</c:v>
                </c:pt>
                <c:pt idx="9167">
                  <c:v>3667.2</c:v>
                </c:pt>
                <c:pt idx="9168">
                  <c:v>3667.6</c:v>
                </c:pt>
                <c:pt idx="9169">
                  <c:v>3668</c:v>
                </c:pt>
                <c:pt idx="9170">
                  <c:v>3668.4</c:v>
                </c:pt>
                <c:pt idx="9171">
                  <c:v>3668.8</c:v>
                </c:pt>
                <c:pt idx="9172">
                  <c:v>3669.2</c:v>
                </c:pt>
                <c:pt idx="9173">
                  <c:v>3669.6</c:v>
                </c:pt>
                <c:pt idx="9174">
                  <c:v>3670</c:v>
                </c:pt>
                <c:pt idx="9175">
                  <c:v>3670.4</c:v>
                </c:pt>
                <c:pt idx="9176">
                  <c:v>3670.8</c:v>
                </c:pt>
                <c:pt idx="9177">
                  <c:v>3671.2</c:v>
                </c:pt>
                <c:pt idx="9178">
                  <c:v>3671.6</c:v>
                </c:pt>
                <c:pt idx="9179">
                  <c:v>3672</c:v>
                </c:pt>
                <c:pt idx="9180">
                  <c:v>3672.4</c:v>
                </c:pt>
                <c:pt idx="9181">
                  <c:v>3672.8</c:v>
                </c:pt>
                <c:pt idx="9182">
                  <c:v>3673.2</c:v>
                </c:pt>
                <c:pt idx="9183">
                  <c:v>3673.6</c:v>
                </c:pt>
                <c:pt idx="9184">
                  <c:v>3674</c:v>
                </c:pt>
                <c:pt idx="9185">
                  <c:v>3674.4</c:v>
                </c:pt>
                <c:pt idx="9186">
                  <c:v>3674.8</c:v>
                </c:pt>
                <c:pt idx="9187">
                  <c:v>3675.2</c:v>
                </c:pt>
                <c:pt idx="9188">
                  <c:v>3675.6</c:v>
                </c:pt>
                <c:pt idx="9189">
                  <c:v>3676</c:v>
                </c:pt>
                <c:pt idx="9190">
                  <c:v>3676.4</c:v>
                </c:pt>
                <c:pt idx="9191">
                  <c:v>3676.8</c:v>
                </c:pt>
                <c:pt idx="9192">
                  <c:v>3677.2</c:v>
                </c:pt>
                <c:pt idx="9193">
                  <c:v>3677.6</c:v>
                </c:pt>
                <c:pt idx="9194">
                  <c:v>3678</c:v>
                </c:pt>
                <c:pt idx="9195">
                  <c:v>3678.4</c:v>
                </c:pt>
                <c:pt idx="9196">
                  <c:v>3678.8</c:v>
                </c:pt>
                <c:pt idx="9197">
                  <c:v>3679.2</c:v>
                </c:pt>
                <c:pt idx="9198">
                  <c:v>3679.6</c:v>
                </c:pt>
                <c:pt idx="9199">
                  <c:v>3680</c:v>
                </c:pt>
                <c:pt idx="9200">
                  <c:v>3680.4</c:v>
                </c:pt>
                <c:pt idx="9201">
                  <c:v>3680.8</c:v>
                </c:pt>
                <c:pt idx="9202">
                  <c:v>3681.2</c:v>
                </c:pt>
                <c:pt idx="9203">
                  <c:v>3681.6</c:v>
                </c:pt>
                <c:pt idx="9204">
                  <c:v>3682</c:v>
                </c:pt>
                <c:pt idx="9205">
                  <c:v>3682.4</c:v>
                </c:pt>
                <c:pt idx="9206">
                  <c:v>3682.8</c:v>
                </c:pt>
                <c:pt idx="9207">
                  <c:v>3683.2</c:v>
                </c:pt>
                <c:pt idx="9208">
                  <c:v>3683.6</c:v>
                </c:pt>
                <c:pt idx="9209">
                  <c:v>3684</c:v>
                </c:pt>
                <c:pt idx="9210">
                  <c:v>3684.4</c:v>
                </c:pt>
                <c:pt idx="9211">
                  <c:v>3684.8</c:v>
                </c:pt>
                <c:pt idx="9212">
                  <c:v>3685.2</c:v>
                </c:pt>
                <c:pt idx="9213">
                  <c:v>3685.6</c:v>
                </c:pt>
                <c:pt idx="9214">
                  <c:v>3686</c:v>
                </c:pt>
                <c:pt idx="9215">
                  <c:v>3686.4</c:v>
                </c:pt>
                <c:pt idx="9216">
                  <c:v>3686.8</c:v>
                </c:pt>
                <c:pt idx="9217">
                  <c:v>3687.2</c:v>
                </c:pt>
                <c:pt idx="9218">
                  <c:v>3687.6</c:v>
                </c:pt>
                <c:pt idx="9219">
                  <c:v>3688</c:v>
                </c:pt>
                <c:pt idx="9220">
                  <c:v>3688.4</c:v>
                </c:pt>
                <c:pt idx="9221">
                  <c:v>3688.8</c:v>
                </c:pt>
                <c:pt idx="9222">
                  <c:v>3689.2</c:v>
                </c:pt>
                <c:pt idx="9223">
                  <c:v>3689.6</c:v>
                </c:pt>
                <c:pt idx="9224">
                  <c:v>3690</c:v>
                </c:pt>
                <c:pt idx="9225">
                  <c:v>3690.4</c:v>
                </c:pt>
                <c:pt idx="9226">
                  <c:v>3690.8</c:v>
                </c:pt>
                <c:pt idx="9227">
                  <c:v>3691.2</c:v>
                </c:pt>
                <c:pt idx="9228">
                  <c:v>3691.6</c:v>
                </c:pt>
                <c:pt idx="9229">
                  <c:v>3692</c:v>
                </c:pt>
                <c:pt idx="9230">
                  <c:v>3692.4</c:v>
                </c:pt>
                <c:pt idx="9231">
                  <c:v>3692.8</c:v>
                </c:pt>
                <c:pt idx="9232">
                  <c:v>3693.2</c:v>
                </c:pt>
                <c:pt idx="9233">
                  <c:v>3693.6</c:v>
                </c:pt>
                <c:pt idx="9234">
                  <c:v>3694</c:v>
                </c:pt>
                <c:pt idx="9235">
                  <c:v>3694.4</c:v>
                </c:pt>
                <c:pt idx="9236">
                  <c:v>3694.8</c:v>
                </c:pt>
                <c:pt idx="9237">
                  <c:v>3695.2</c:v>
                </c:pt>
                <c:pt idx="9238">
                  <c:v>3695.6</c:v>
                </c:pt>
                <c:pt idx="9239">
                  <c:v>3696</c:v>
                </c:pt>
                <c:pt idx="9240">
                  <c:v>3696.4</c:v>
                </c:pt>
                <c:pt idx="9241">
                  <c:v>3696.8</c:v>
                </c:pt>
                <c:pt idx="9242">
                  <c:v>3697.2</c:v>
                </c:pt>
                <c:pt idx="9243">
                  <c:v>3697.6</c:v>
                </c:pt>
                <c:pt idx="9244">
                  <c:v>3698</c:v>
                </c:pt>
                <c:pt idx="9245">
                  <c:v>3698.4</c:v>
                </c:pt>
                <c:pt idx="9246">
                  <c:v>3698.8</c:v>
                </c:pt>
                <c:pt idx="9247">
                  <c:v>3699.2</c:v>
                </c:pt>
                <c:pt idx="9248">
                  <c:v>3699.6</c:v>
                </c:pt>
                <c:pt idx="9249">
                  <c:v>3700</c:v>
                </c:pt>
                <c:pt idx="9250">
                  <c:v>3700.4</c:v>
                </c:pt>
                <c:pt idx="9251">
                  <c:v>3700.8</c:v>
                </c:pt>
                <c:pt idx="9252">
                  <c:v>3701.2</c:v>
                </c:pt>
                <c:pt idx="9253">
                  <c:v>3701.6</c:v>
                </c:pt>
                <c:pt idx="9254">
                  <c:v>3702</c:v>
                </c:pt>
                <c:pt idx="9255">
                  <c:v>3702.4</c:v>
                </c:pt>
                <c:pt idx="9256">
                  <c:v>3702.8</c:v>
                </c:pt>
                <c:pt idx="9257">
                  <c:v>3703.2</c:v>
                </c:pt>
                <c:pt idx="9258">
                  <c:v>3703.6</c:v>
                </c:pt>
                <c:pt idx="9259">
                  <c:v>3704</c:v>
                </c:pt>
                <c:pt idx="9260">
                  <c:v>3704.4</c:v>
                </c:pt>
                <c:pt idx="9261">
                  <c:v>3704.8</c:v>
                </c:pt>
                <c:pt idx="9262">
                  <c:v>3705.2</c:v>
                </c:pt>
                <c:pt idx="9263">
                  <c:v>3705.6</c:v>
                </c:pt>
                <c:pt idx="9264">
                  <c:v>3706</c:v>
                </c:pt>
                <c:pt idx="9265">
                  <c:v>3706.4</c:v>
                </c:pt>
                <c:pt idx="9266">
                  <c:v>3706.8</c:v>
                </c:pt>
                <c:pt idx="9267">
                  <c:v>3707.2</c:v>
                </c:pt>
                <c:pt idx="9268">
                  <c:v>3707.6</c:v>
                </c:pt>
                <c:pt idx="9269">
                  <c:v>3708</c:v>
                </c:pt>
                <c:pt idx="9270">
                  <c:v>3708.4</c:v>
                </c:pt>
                <c:pt idx="9271">
                  <c:v>3708.8</c:v>
                </c:pt>
                <c:pt idx="9272">
                  <c:v>3709.2</c:v>
                </c:pt>
                <c:pt idx="9273">
                  <c:v>3709.6</c:v>
                </c:pt>
                <c:pt idx="9274">
                  <c:v>3710</c:v>
                </c:pt>
                <c:pt idx="9275">
                  <c:v>3710.4</c:v>
                </c:pt>
                <c:pt idx="9276">
                  <c:v>3710.8</c:v>
                </c:pt>
                <c:pt idx="9277">
                  <c:v>3711.2</c:v>
                </c:pt>
                <c:pt idx="9278">
                  <c:v>3711.6</c:v>
                </c:pt>
                <c:pt idx="9279">
                  <c:v>3712</c:v>
                </c:pt>
                <c:pt idx="9280">
                  <c:v>3712.4</c:v>
                </c:pt>
                <c:pt idx="9281">
                  <c:v>3712.8</c:v>
                </c:pt>
                <c:pt idx="9282">
                  <c:v>3713.2</c:v>
                </c:pt>
                <c:pt idx="9283">
                  <c:v>3713.6</c:v>
                </c:pt>
                <c:pt idx="9284">
                  <c:v>3714</c:v>
                </c:pt>
                <c:pt idx="9285">
                  <c:v>3714.4</c:v>
                </c:pt>
                <c:pt idx="9286">
                  <c:v>3714.8</c:v>
                </c:pt>
                <c:pt idx="9287">
                  <c:v>3715.2</c:v>
                </c:pt>
                <c:pt idx="9288">
                  <c:v>3715.6</c:v>
                </c:pt>
                <c:pt idx="9289">
                  <c:v>3716</c:v>
                </c:pt>
                <c:pt idx="9290">
                  <c:v>3716.4</c:v>
                </c:pt>
                <c:pt idx="9291">
                  <c:v>3716.8</c:v>
                </c:pt>
                <c:pt idx="9292">
                  <c:v>3717.2</c:v>
                </c:pt>
                <c:pt idx="9293">
                  <c:v>3717.6</c:v>
                </c:pt>
                <c:pt idx="9294">
                  <c:v>3718</c:v>
                </c:pt>
                <c:pt idx="9295">
                  <c:v>3718.4</c:v>
                </c:pt>
                <c:pt idx="9296">
                  <c:v>3718.8</c:v>
                </c:pt>
                <c:pt idx="9297">
                  <c:v>3719.2</c:v>
                </c:pt>
                <c:pt idx="9298">
                  <c:v>3719.6</c:v>
                </c:pt>
                <c:pt idx="9299">
                  <c:v>3720</c:v>
                </c:pt>
                <c:pt idx="9300">
                  <c:v>3720.4</c:v>
                </c:pt>
                <c:pt idx="9301">
                  <c:v>3720.8</c:v>
                </c:pt>
                <c:pt idx="9302">
                  <c:v>3721.2</c:v>
                </c:pt>
                <c:pt idx="9303">
                  <c:v>3721.6</c:v>
                </c:pt>
                <c:pt idx="9304">
                  <c:v>3722</c:v>
                </c:pt>
                <c:pt idx="9305">
                  <c:v>3722.4</c:v>
                </c:pt>
                <c:pt idx="9306">
                  <c:v>3722.8</c:v>
                </c:pt>
                <c:pt idx="9307">
                  <c:v>3723.2</c:v>
                </c:pt>
                <c:pt idx="9308">
                  <c:v>3723.6</c:v>
                </c:pt>
                <c:pt idx="9309">
                  <c:v>3724</c:v>
                </c:pt>
                <c:pt idx="9310">
                  <c:v>3724.4</c:v>
                </c:pt>
                <c:pt idx="9311">
                  <c:v>3724.8</c:v>
                </c:pt>
                <c:pt idx="9312">
                  <c:v>3725.2</c:v>
                </c:pt>
                <c:pt idx="9313">
                  <c:v>3725.6</c:v>
                </c:pt>
                <c:pt idx="9314">
                  <c:v>3726</c:v>
                </c:pt>
                <c:pt idx="9315">
                  <c:v>3726.4</c:v>
                </c:pt>
                <c:pt idx="9316">
                  <c:v>3726.8</c:v>
                </c:pt>
                <c:pt idx="9317">
                  <c:v>3727.2</c:v>
                </c:pt>
                <c:pt idx="9318">
                  <c:v>3727.6</c:v>
                </c:pt>
                <c:pt idx="9319">
                  <c:v>3728</c:v>
                </c:pt>
                <c:pt idx="9320">
                  <c:v>3728.4</c:v>
                </c:pt>
                <c:pt idx="9321">
                  <c:v>3728.8</c:v>
                </c:pt>
                <c:pt idx="9322">
                  <c:v>3729.2</c:v>
                </c:pt>
                <c:pt idx="9323">
                  <c:v>3729.6</c:v>
                </c:pt>
                <c:pt idx="9324">
                  <c:v>3730</c:v>
                </c:pt>
                <c:pt idx="9325">
                  <c:v>3730.4</c:v>
                </c:pt>
                <c:pt idx="9326">
                  <c:v>3730.8</c:v>
                </c:pt>
                <c:pt idx="9327">
                  <c:v>3731.2</c:v>
                </c:pt>
                <c:pt idx="9328">
                  <c:v>3731.6</c:v>
                </c:pt>
                <c:pt idx="9329">
                  <c:v>3732</c:v>
                </c:pt>
                <c:pt idx="9330">
                  <c:v>3732.4</c:v>
                </c:pt>
                <c:pt idx="9331">
                  <c:v>3732.8</c:v>
                </c:pt>
                <c:pt idx="9332">
                  <c:v>3733.2</c:v>
                </c:pt>
                <c:pt idx="9333">
                  <c:v>3733.6</c:v>
                </c:pt>
                <c:pt idx="9334">
                  <c:v>3734</c:v>
                </c:pt>
                <c:pt idx="9335">
                  <c:v>3734.4</c:v>
                </c:pt>
                <c:pt idx="9336">
                  <c:v>3734.8</c:v>
                </c:pt>
                <c:pt idx="9337">
                  <c:v>3735.2</c:v>
                </c:pt>
                <c:pt idx="9338">
                  <c:v>3735.6</c:v>
                </c:pt>
                <c:pt idx="9339">
                  <c:v>3736</c:v>
                </c:pt>
                <c:pt idx="9340">
                  <c:v>3736.4</c:v>
                </c:pt>
                <c:pt idx="9341">
                  <c:v>3736.8</c:v>
                </c:pt>
                <c:pt idx="9342">
                  <c:v>3737.2</c:v>
                </c:pt>
                <c:pt idx="9343">
                  <c:v>3737.6</c:v>
                </c:pt>
                <c:pt idx="9344">
                  <c:v>3738</c:v>
                </c:pt>
                <c:pt idx="9345">
                  <c:v>3738.4</c:v>
                </c:pt>
                <c:pt idx="9346">
                  <c:v>3738.8</c:v>
                </c:pt>
                <c:pt idx="9347">
                  <c:v>3739.2</c:v>
                </c:pt>
                <c:pt idx="9348">
                  <c:v>3739.6</c:v>
                </c:pt>
                <c:pt idx="9349">
                  <c:v>3740</c:v>
                </c:pt>
                <c:pt idx="9350">
                  <c:v>3740.4</c:v>
                </c:pt>
                <c:pt idx="9351">
                  <c:v>3740.8</c:v>
                </c:pt>
                <c:pt idx="9352">
                  <c:v>3741.2</c:v>
                </c:pt>
                <c:pt idx="9353">
                  <c:v>3741.6</c:v>
                </c:pt>
                <c:pt idx="9354">
                  <c:v>3742</c:v>
                </c:pt>
                <c:pt idx="9355">
                  <c:v>3742.4</c:v>
                </c:pt>
                <c:pt idx="9356">
                  <c:v>3742.8</c:v>
                </c:pt>
                <c:pt idx="9357">
                  <c:v>3743.2</c:v>
                </c:pt>
                <c:pt idx="9358">
                  <c:v>3743.6</c:v>
                </c:pt>
                <c:pt idx="9359">
                  <c:v>3744</c:v>
                </c:pt>
                <c:pt idx="9360">
                  <c:v>3744.4</c:v>
                </c:pt>
                <c:pt idx="9361">
                  <c:v>3744.8</c:v>
                </c:pt>
                <c:pt idx="9362">
                  <c:v>3745.2</c:v>
                </c:pt>
                <c:pt idx="9363">
                  <c:v>3745.6</c:v>
                </c:pt>
                <c:pt idx="9364">
                  <c:v>3746</c:v>
                </c:pt>
                <c:pt idx="9365">
                  <c:v>3746.4</c:v>
                </c:pt>
                <c:pt idx="9366">
                  <c:v>3746.8</c:v>
                </c:pt>
                <c:pt idx="9367">
                  <c:v>3747.2</c:v>
                </c:pt>
                <c:pt idx="9368">
                  <c:v>3747.6</c:v>
                </c:pt>
                <c:pt idx="9369">
                  <c:v>3748</c:v>
                </c:pt>
                <c:pt idx="9370">
                  <c:v>3748.4</c:v>
                </c:pt>
                <c:pt idx="9371">
                  <c:v>3748.8</c:v>
                </c:pt>
                <c:pt idx="9372">
                  <c:v>3749.2</c:v>
                </c:pt>
                <c:pt idx="9373">
                  <c:v>3749.6</c:v>
                </c:pt>
                <c:pt idx="9374">
                  <c:v>3750</c:v>
                </c:pt>
                <c:pt idx="9375">
                  <c:v>3750.4</c:v>
                </c:pt>
                <c:pt idx="9376">
                  <c:v>3750.8</c:v>
                </c:pt>
                <c:pt idx="9377">
                  <c:v>3751.2</c:v>
                </c:pt>
                <c:pt idx="9378">
                  <c:v>3751.6</c:v>
                </c:pt>
                <c:pt idx="9379">
                  <c:v>3752</c:v>
                </c:pt>
                <c:pt idx="9380">
                  <c:v>3752.4</c:v>
                </c:pt>
                <c:pt idx="9381">
                  <c:v>3752.8</c:v>
                </c:pt>
                <c:pt idx="9382">
                  <c:v>3753.2</c:v>
                </c:pt>
                <c:pt idx="9383">
                  <c:v>3753.6</c:v>
                </c:pt>
                <c:pt idx="9384">
                  <c:v>3754</c:v>
                </c:pt>
                <c:pt idx="9385">
                  <c:v>3754.4</c:v>
                </c:pt>
                <c:pt idx="9386">
                  <c:v>3754.8</c:v>
                </c:pt>
                <c:pt idx="9387">
                  <c:v>3755.2</c:v>
                </c:pt>
                <c:pt idx="9388">
                  <c:v>3755.6</c:v>
                </c:pt>
                <c:pt idx="9389">
                  <c:v>3756</c:v>
                </c:pt>
                <c:pt idx="9390">
                  <c:v>3756.4</c:v>
                </c:pt>
                <c:pt idx="9391">
                  <c:v>3756.8</c:v>
                </c:pt>
                <c:pt idx="9392">
                  <c:v>3757.2</c:v>
                </c:pt>
                <c:pt idx="9393">
                  <c:v>3757.6</c:v>
                </c:pt>
                <c:pt idx="9394">
                  <c:v>3758</c:v>
                </c:pt>
                <c:pt idx="9395">
                  <c:v>3758.4</c:v>
                </c:pt>
                <c:pt idx="9396">
                  <c:v>3758.8</c:v>
                </c:pt>
                <c:pt idx="9397">
                  <c:v>3759.2</c:v>
                </c:pt>
                <c:pt idx="9398">
                  <c:v>3759.6</c:v>
                </c:pt>
                <c:pt idx="9399">
                  <c:v>3760</c:v>
                </c:pt>
                <c:pt idx="9400">
                  <c:v>3760.4</c:v>
                </c:pt>
                <c:pt idx="9401">
                  <c:v>3760.8</c:v>
                </c:pt>
                <c:pt idx="9402">
                  <c:v>3761.2</c:v>
                </c:pt>
                <c:pt idx="9403">
                  <c:v>3761.6</c:v>
                </c:pt>
                <c:pt idx="9404">
                  <c:v>3762</c:v>
                </c:pt>
                <c:pt idx="9405">
                  <c:v>3762.4</c:v>
                </c:pt>
                <c:pt idx="9406">
                  <c:v>3762.8</c:v>
                </c:pt>
                <c:pt idx="9407">
                  <c:v>3763.2</c:v>
                </c:pt>
                <c:pt idx="9408">
                  <c:v>3763.6</c:v>
                </c:pt>
                <c:pt idx="9409">
                  <c:v>3764</c:v>
                </c:pt>
                <c:pt idx="9410">
                  <c:v>3764.4</c:v>
                </c:pt>
                <c:pt idx="9411">
                  <c:v>3764.8</c:v>
                </c:pt>
                <c:pt idx="9412">
                  <c:v>3765.2</c:v>
                </c:pt>
                <c:pt idx="9413">
                  <c:v>3765.6</c:v>
                </c:pt>
                <c:pt idx="9414">
                  <c:v>3766</c:v>
                </c:pt>
                <c:pt idx="9415">
                  <c:v>3766.4</c:v>
                </c:pt>
                <c:pt idx="9416">
                  <c:v>3766.8</c:v>
                </c:pt>
                <c:pt idx="9417">
                  <c:v>3767.2</c:v>
                </c:pt>
                <c:pt idx="9418">
                  <c:v>3767.6</c:v>
                </c:pt>
                <c:pt idx="9419">
                  <c:v>3768</c:v>
                </c:pt>
                <c:pt idx="9420">
                  <c:v>3768.4</c:v>
                </c:pt>
                <c:pt idx="9421">
                  <c:v>3768.8</c:v>
                </c:pt>
                <c:pt idx="9422">
                  <c:v>3769.2</c:v>
                </c:pt>
                <c:pt idx="9423">
                  <c:v>3769.6</c:v>
                </c:pt>
                <c:pt idx="9424">
                  <c:v>3770</c:v>
                </c:pt>
                <c:pt idx="9425">
                  <c:v>3770.4</c:v>
                </c:pt>
                <c:pt idx="9426">
                  <c:v>3770.8</c:v>
                </c:pt>
                <c:pt idx="9427">
                  <c:v>3771.2</c:v>
                </c:pt>
                <c:pt idx="9428">
                  <c:v>3771.6</c:v>
                </c:pt>
                <c:pt idx="9429">
                  <c:v>3772</c:v>
                </c:pt>
                <c:pt idx="9430">
                  <c:v>3772.4</c:v>
                </c:pt>
                <c:pt idx="9431">
                  <c:v>3772.8</c:v>
                </c:pt>
                <c:pt idx="9432">
                  <c:v>3773.2</c:v>
                </c:pt>
                <c:pt idx="9433">
                  <c:v>3773.6</c:v>
                </c:pt>
                <c:pt idx="9434">
                  <c:v>3774</c:v>
                </c:pt>
                <c:pt idx="9435">
                  <c:v>3774.4</c:v>
                </c:pt>
                <c:pt idx="9436">
                  <c:v>3774.8</c:v>
                </c:pt>
                <c:pt idx="9437">
                  <c:v>3775.2</c:v>
                </c:pt>
                <c:pt idx="9438">
                  <c:v>3775.6</c:v>
                </c:pt>
                <c:pt idx="9439">
                  <c:v>3776</c:v>
                </c:pt>
                <c:pt idx="9440">
                  <c:v>3776.4</c:v>
                </c:pt>
                <c:pt idx="9441">
                  <c:v>3776.8</c:v>
                </c:pt>
                <c:pt idx="9442">
                  <c:v>3777.2</c:v>
                </c:pt>
                <c:pt idx="9443">
                  <c:v>3777.6</c:v>
                </c:pt>
                <c:pt idx="9444">
                  <c:v>3778</c:v>
                </c:pt>
                <c:pt idx="9445">
                  <c:v>3778.4</c:v>
                </c:pt>
                <c:pt idx="9446">
                  <c:v>3778.8</c:v>
                </c:pt>
                <c:pt idx="9447">
                  <c:v>3779.2</c:v>
                </c:pt>
                <c:pt idx="9448">
                  <c:v>3779.6</c:v>
                </c:pt>
                <c:pt idx="9449">
                  <c:v>3780</c:v>
                </c:pt>
                <c:pt idx="9450">
                  <c:v>3780.4</c:v>
                </c:pt>
                <c:pt idx="9451">
                  <c:v>3780.8</c:v>
                </c:pt>
                <c:pt idx="9452">
                  <c:v>3781.2</c:v>
                </c:pt>
                <c:pt idx="9453">
                  <c:v>3781.6</c:v>
                </c:pt>
                <c:pt idx="9454">
                  <c:v>3782</c:v>
                </c:pt>
                <c:pt idx="9455">
                  <c:v>3782.4</c:v>
                </c:pt>
                <c:pt idx="9456">
                  <c:v>3782.8</c:v>
                </c:pt>
                <c:pt idx="9457">
                  <c:v>3783.2</c:v>
                </c:pt>
                <c:pt idx="9458">
                  <c:v>3783.6</c:v>
                </c:pt>
                <c:pt idx="9459">
                  <c:v>3784</c:v>
                </c:pt>
                <c:pt idx="9460">
                  <c:v>3784.4</c:v>
                </c:pt>
                <c:pt idx="9461">
                  <c:v>3784.8</c:v>
                </c:pt>
                <c:pt idx="9462">
                  <c:v>3785.2</c:v>
                </c:pt>
                <c:pt idx="9463">
                  <c:v>3785.6</c:v>
                </c:pt>
                <c:pt idx="9464">
                  <c:v>3786</c:v>
                </c:pt>
                <c:pt idx="9465">
                  <c:v>3786.4</c:v>
                </c:pt>
                <c:pt idx="9466">
                  <c:v>3786.8</c:v>
                </c:pt>
                <c:pt idx="9467">
                  <c:v>3787.2</c:v>
                </c:pt>
                <c:pt idx="9468">
                  <c:v>3787.6</c:v>
                </c:pt>
                <c:pt idx="9469">
                  <c:v>3788</c:v>
                </c:pt>
                <c:pt idx="9470">
                  <c:v>3788.4</c:v>
                </c:pt>
                <c:pt idx="9471">
                  <c:v>3788.8</c:v>
                </c:pt>
                <c:pt idx="9472">
                  <c:v>3789.2</c:v>
                </c:pt>
                <c:pt idx="9473">
                  <c:v>3789.6</c:v>
                </c:pt>
                <c:pt idx="9474">
                  <c:v>3790</c:v>
                </c:pt>
                <c:pt idx="9475">
                  <c:v>3790.4</c:v>
                </c:pt>
                <c:pt idx="9476">
                  <c:v>3790.8</c:v>
                </c:pt>
                <c:pt idx="9477">
                  <c:v>3791.2</c:v>
                </c:pt>
                <c:pt idx="9478">
                  <c:v>3791.6</c:v>
                </c:pt>
                <c:pt idx="9479">
                  <c:v>3792</c:v>
                </c:pt>
                <c:pt idx="9480">
                  <c:v>3792.4</c:v>
                </c:pt>
                <c:pt idx="9481">
                  <c:v>3792.8</c:v>
                </c:pt>
                <c:pt idx="9482">
                  <c:v>3793.2</c:v>
                </c:pt>
                <c:pt idx="9483">
                  <c:v>3793.6</c:v>
                </c:pt>
                <c:pt idx="9484">
                  <c:v>3794</c:v>
                </c:pt>
                <c:pt idx="9485">
                  <c:v>3794.4</c:v>
                </c:pt>
                <c:pt idx="9486">
                  <c:v>3794.8</c:v>
                </c:pt>
                <c:pt idx="9487">
                  <c:v>3795.2</c:v>
                </c:pt>
                <c:pt idx="9488">
                  <c:v>3795.6</c:v>
                </c:pt>
                <c:pt idx="9489">
                  <c:v>3796</c:v>
                </c:pt>
                <c:pt idx="9490">
                  <c:v>3796.4</c:v>
                </c:pt>
                <c:pt idx="9491">
                  <c:v>3796.8</c:v>
                </c:pt>
                <c:pt idx="9492">
                  <c:v>3797.2</c:v>
                </c:pt>
                <c:pt idx="9493">
                  <c:v>3797.6</c:v>
                </c:pt>
                <c:pt idx="9494">
                  <c:v>3798</c:v>
                </c:pt>
                <c:pt idx="9495">
                  <c:v>3798.4</c:v>
                </c:pt>
                <c:pt idx="9496">
                  <c:v>3798.8</c:v>
                </c:pt>
                <c:pt idx="9497">
                  <c:v>3799.2</c:v>
                </c:pt>
                <c:pt idx="9498">
                  <c:v>3799.6</c:v>
                </c:pt>
                <c:pt idx="9499">
                  <c:v>3800</c:v>
                </c:pt>
                <c:pt idx="9500">
                  <c:v>3800.4</c:v>
                </c:pt>
                <c:pt idx="9501">
                  <c:v>3800.8</c:v>
                </c:pt>
                <c:pt idx="9502">
                  <c:v>3801.2</c:v>
                </c:pt>
                <c:pt idx="9503">
                  <c:v>3801.6</c:v>
                </c:pt>
                <c:pt idx="9504">
                  <c:v>3802</c:v>
                </c:pt>
                <c:pt idx="9505">
                  <c:v>3802.4</c:v>
                </c:pt>
                <c:pt idx="9506">
                  <c:v>3802.8</c:v>
                </c:pt>
                <c:pt idx="9507">
                  <c:v>3803.2</c:v>
                </c:pt>
                <c:pt idx="9508">
                  <c:v>3803.6</c:v>
                </c:pt>
                <c:pt idx="9509">
                  <c:v>3804</c:v>
                </c:pt>
                <c:pt idx="9510">
                  <c:v>3804.4</c:v>
                </c:pt>
                <c:pt idx="9511">
                  <c:v>3804.8</c:v>
                </c:pt>
                <c:pt idx="9512">
                  <c:v>3805.2</c:v>
                </c:pt>
                <c:pt idx="9513">
                  <c:v>3805.6</c:v>
                </c:pt>
                <c:pt idx="9514">
                  <c:v>3806</c:v>
                </c:pt>
                <c:pt idx="9515">
                  <c:v>3806.4</c:v>
                </c:pt>
                <c:pt idx="9516">
                  <c:v>3806.8</c:v>
                </c:pt>
                <c:pt idx="9517">
                  <c:v>3807.2</c:v>
                </c:pt>
                <c:pt idx="9518">
                  <c:v>3807.6</c:v>
                </c:pt>
                <c:pt idx="9519">
                  <c:v>3808</c:v>
                </c:pt>
                <c:pt idx="9520">
                  <c:v>3808.4</c:v>
                </c:pt>
                <c:pt idx="9521">
                  <c:v>3808.8</c:v>
                </c:pt>
                <c:pt idx="9522">
                  <c:v>3809.2</c:v>
                </c:pt>
                <c:pt idx="9523">
                  <c:v>3809.6</c:v>
                </c:pt>
                <c:pt idx="9524">
                  <c:v>3810</c:v>
                </c:pt>
                <c:pt idx="9525">
                  <c:v>3810.4</c:v>
                </c:pt>
                <c:pt idx="9526">
                  <c:v>3810.8</c:v>
                </c:pt>
                <c:pt idx="9527">
                  <c:v>3811.2</c:v>
                </c:pt>
                <c:pt idx="9528">
                  <c:v>3811.6</c:v>
                </c:pt>
                <c:pt idx="9529">
                  <c:v>3812</c:v>
                </c:pt>
                <c:pt idx="9530">
                  <c:v>3812.4</c:v>
                </c:pt>
                <c:pt idx="9531">
                  <c:v>3812.8</c:v>
                </c:pt>
                <c:pt idx="9532">
                  <c:v>3813.2</c:v>
                </c:pt>
                <c:pt idx="9533">
                  <c:v>3813.6</c:v>
                </c:pt>
                <c:pt idx="9534">
                  <c:v>3814</c:v>
                </c:pt>
                <c:pt idx="9535">
                  <c:v>3814.4</c:v>
                </c:pt>
                <c:pt idx="9536">
                  <c:v>3814.8</c:v>
                </c:pt>
                <c:pt idx="9537">
                  <c:v>3815.2</c:v>
                </c:pt>
                <c:pt idx="9538">
                  <c:v>3815.6</c:v>
                </c:pt>
                <c:pt idx="9539">
                  <c:v>3816</c:v>
                </c:pt>
                <c:pt idx="9540">
                  <c:v>3816.4</c:v>
                </c:pt>
                <c:pt idx="9541">
                  <c:v>3816.8</c:v>
                </c:pt>
                <c:pt idx="9542">
                  <c:v>3817.2</c:v>
                </c:pt>
                <c:pt idx="9543">
                  <c:v>3817.6</c:v>
                </c:pt>
                <c:pt idx="9544">
                  <c:v>3818</c:v>
                </c:pt>
                <c:pt idx="9545">
                  <c:v>3818.4</c:v>
                </c:pt>
                <c:pt idx="9546">
                  <c:v>3818.8</c:v>
                </c:pt>
                <c:pt idx="9547">
                  <c:v>3819.2</c:v>
                </c:pt>
                <c:pt idx="9548">
                  <c:v>3819.6</c:v>
                </c:pt>
                <c:pt idx="9549">
                  <c:v>3820</c:v>
                </c:pt>
                <c:pt idx="9550">
                  <c:v>3820.4</c:v>
                </c:pt>
                <c:pt idx="9551">
                  <c:v>3820.8</c:v>
                </c:pt>
                <c:pt idx="9552">
                  <c:v>3821.2</c:v>
                </c:pt>
                <c:pt idx="9553">
                  <c:v>3821.6</c:v>
                </c:pt>
                <c:pt idx="9554">
                  <c:v>3822</c:v>
                </c:pt>
                <c:pt idx="9555">
                  <c:v>3822.4</c:v>
                </c:pt>
                <c:pt idx="9556">
                  <c:v>3822.8</c:v>
                </c:pt>
                <c:pt idx="9557">
                  <c:v>3823.2</c:v>
                </c:pt>
                <c:pt idx="9558">
                  <c:v>3823.6</c:v>
                </c:pt>
                <c:pt idx="9559">
                  <c:v>3824</c:v>
                </c:pt>
                <c:pt idx="9560">
                  <c:v>3824.4</c:v>
                </c:pt>
                <c:pt idx="9561">
                  <c:v>3824.8</c:v>
                </c:pt>
                <c:pt idx="9562">
                  <c:v>3825.2</c:v>
                </c:pt>
                <c:pt idx="9563">
                  <c:v>3825.6</c:v>
                </c:pt>
                <c:pt idx="9564">
                  <c:v>3826</c:v>
                </c:pt>
                <c:pt idx="9565">
                  <c:v>3826.4</c:v>
                </c:pt>
                <c:pt idx="9566">
                  <c:v>3826.8</c:v>
                </c:pt>
                <c:pt idx="9567">
                  <c:v>3827.2</c:v>
                </c:pt>
                <c:pt idx="9568">
                  <c:v>3827.6</c:v>
                </c:pt>
                <c:pt idx="9569">
                  <c:v>3828</c:v>
                </c:pt>
                <c:pt idx="9570">
                  <c:v>3828.4</c:v>
                </c:pt>
                <c:pt idx="9571">
                  <c:v>3828.8</c:v>
                </c:pt>
                <c:pt idx="9572">
                  <c:v>3829.2</c:v>
                </c:pt>
                <c:pt idx="9573">
                  <c:v>3829.6</c:v>
                </c:pt>
                <c:pt idx="9574">
                  <c:v>3830</c:v>
                </c:pt>
                <c:pt idx="9575">
                  <c:v>3830.4</c:v>
                </c:pt>
                <c:pt idx="9576">
                  <c:v>3830.8</c:v>
                </c:pt>
                <c:pt idx="9577">
                  <c:v>3831.2</c:v>
                </c:pt>
                <c:pt idx="9578">
                  <c:v>3831.6</c:v>
                </c:pt>
                <c:pt idx="9579">
                  <c:v>3832</c:v>
                </c:pt>
                <c:pt idx="9580">
                  <c:v>3832.4</c:v>
                </c:pt>
                <c:pt idx="9581">
                  <c:v>3832.8</c:v>
                </c:pt>
                <c:pt idx="9582">
                  <c:v>3833.2</c:v>
                </c:pt>
                <c:pt idx="9583">
                  <c:v>3833.6</c:v>
                </c:pt>
                <c:pt idx="9584">
                  <c:v>3834</c:v>
                </c:pt>
                <c:pt idx="9585">
                  <c:v>3834.4</c:v>
                </c:pt>
                <c:pt idx="9586">
                  <c:v>3834.8</c:v>
                </c:pt>
                <c:pt idx="9587">
                  <c:v>3835.2</c:v>
                </c:pt>
                <c:pt idx="9588">
                  <c:v>3835.6</c:v>
                </c:pt>
                <c:pt idx="9589">
                  <c:v>3836</c:v>
                </c:pt>
                <c:pt idx="9590">
                  <c:v>3836.4</c:v>
                </c:pt>
                <c:pt idx="9591">
                  <c:v>3836.8</c:v>
                </c:pt>
                <c:pt idx="9592">
                  <c:v>3837.2</c:v>
                </c:pt>
                <c:pt idx="9593">
                  <c:v>3837.6</c:v>
                </c:pt>
                <c:pt idx="9594">
                  <c:v>3838</c:v>
                </c:pt>
                <c:pt idx="9595">
                  <c:v>3838.4</c:v>
                </c:pt>
                <c:pt idx="9596">
                  <c:v>3838.8</c:v>
                </c:pt>
                <c:pt idx="9597">
                  <c:v>3839.2</c:v>
                </c:pt>
                <c:pt idx="9598">
                  <c:v>3839.6</c:v>
                </c:pt>
                <c:pt idx="9599">
                  <c:v>3840</c:v>
                </c:pt>
                <c:pt idx="9600">
                  <c:v>3840.4</c:v>
                </c:pt>
                <c:pt idx="9601">
                  <c:v>3840.8</c:v>
                </c:pt>
                <c:pt idx="9602">
                  <c:v>3841.2</c:v>
                </c:pt>
                <c:pt idx="9603">
                  <c:v>3841.6</c:v>
                </c:pt>
                <c:pt idx="9604">
                  <c:v>3842</c:v>
                </c:pt>
                <c:pt idx="9605">
                  <c:v>3842.4</c:v>
                </c:pt>
                <c:pt idx="9606">
                  <c:v>3842.8</c:v>
                </c:pt>
                <c:pt idx="9607">
                  <c:v>3843.2</c:v>
                </c:pt>
                <c:pt idx="9608">
                  <c:v>3843.6</c:v>
                </c:pt>
                <c:pt idx="9609">
                  <c:v>3844</c:v>
                </c:pt>
                <c:pt idx="9610">
                  <c:v>3844.4</c:v>
                </c:pt>
                <c:pt idx="9611">
                  <c:v>3844.8</c:v>
                </c:pt>
                <c:pt idx="9612">
                  <c:v>3845.2</c:v>
                </c:pt>
                <c:pt idx="9613">
                  <c:v>3845.6</c:v>
                </c:pt>
                <c:pt idx="9614">
                  <c:v>3846</c:v>
                </c:pt>
                <c:pt idx="9615">
                  <c:v>3846.4</c:v>
                </c:pt>
                <c:pt idx="9616">
                  <c:v>3846.8</c:v>
                </c:pt>
                <c:pt idx="9617">
                  <c:v>3847.2</c:v>
                </c:pt>
                <c:pt idx="9618">
                  <c:v>3847.6</c:v>
                </c:pt>
                <c:pt idx="9619">
                  <c:v>3848</c:v>
                </c:pt>
                <c:pt idx="9620">
                  <c:v>3848.4</c:v>
                </c:pt>
                <c:pt idx="9621">
                  <c:v>3848.8</c:v>
                </c:pt>
                <c:pt idx="9622">
                  <c:v>3849.2</c:v>
                </c:pt>
                <c:pt idx="9623">
                  <c:v>3849.6</c:v>
                </c:pt>
                <c:pt idx="9624">
                  <c:v>3850</c:v>
                </c:pt>
                <c:pt idx="9625">
                  <c:v>3850.4</c:v>
                </c:pt>
                <c:pt idx="9626">
                  <c:v>3850.8</c:v>
                </c:pt>
                <c:pt idx="9627">
                  <c:v>3851.2</c:v>
                </c:pt>
                <c:pt idx="9628">
                  <c:v>3851.6</c:v>
                </c:pt>
                <c:pt idx="9629">
                  <c:v>3852</c:v>
                </c:pt>
                <c:pt idx="9630">
                  <c:v>3852.4</c:v>
                </c:pt>
                <c:pt idx="9631">
                  <c:v>3852.8</c:v>
                </c:pt>
                <c:pt idx="9632">
                  <c:v>3853.2</c:v>
                </c:pt>
                <c:pt idx="9633">
                  <c:v>3853.6</c:v>
                </c:pt>
                <c:pt idx="9634">
                  <c:v>3854</c:v>
                </c:pt>
                <c:pt idx="9635">
                  <c:v>3854.4</c:v>
                </c:pt>
                <c:pt idx="9636">
                  <c:v>3854.8</c:v>
                </c:pt>
                <c:pt idx="9637">
                  <c:v>3855.2</c:v>
                </c:pt>
                <c:pt idx="9638">
                  <c:v>3855.6</c:v>
                </c:pt>
                <c:pt idx="9639">
                  <c:v>3856</c:v>
                </c:pt>
                <c:pt idx="9640">
                  <c:v>3856.4</c:v>
                </c:pt>
                <c:pt idx="9641">
                  <c:v>3856.8</c:v>
                </c:pt>
                <c:pt idx="9642">
                  <c:v>3857.2</c:v>
                </c:pt>
                <c:pt idx="9643">
                  <c:v>3857.6</c:v>
                </c:pt>
                <c:pt idx="9644">
                  <c:v>3858</c:v>
                </c:pt>
                <c:pt idx="9645">
                  <c:v>3858.4</c:v>
                </c:pt>
                <c:pt idx="9646">
                  <c:v>3858.8</c:v>
                </c:pt>
                <c:pt idx="9647">
                  <c:v>3859.2</c:v>
                </c:pt>
                <c:pt idx="9648">
                  <c:v>3859.6</c:v>
                </c:pt>
                <c:pt idx="9649">
                  <c:v>3860</c:v>
                </c:pt>
                <c:pt idx="9650">
                  <c:v>3860.4</c:v>
                </c:pt>
                <c:pt idx="9651">
                  <c:v>3860.8</c:v>
                </c:pt>
                <c:pt idx="9652">
                  <c:v>3861.2</c:v>
                </c:pt>
                <c:pt idx="9653">
                  <c:v>3861.6</c:v>
                </c:pt>
                <c:pt idx="9654">
                  <c:v>3862</c:v>
                </c:pt>
                <c:pt idx="9655">
                  <c:v>3862.4</c:v>
                </c:pt>
                <c:pt idx="9656">
                  <c:v>3862.8</c:v>
                </c:pt>
                <c:pt idx="9657">
                  <c:v>3863.2</c:v>
                </c:pt>
                <c:pt idx="9658">
                  <c:v>3863.6</c:v>
                </c:pt>
                <c:pt idx="9659">
                  <c:v>3864</c:v>
                </c:pt>
                <c:pt idx="9660">
                  <c:v>3864.4</c:v>
                </c:pt>
                <c:pt idx="9661">
                  <c:v>3864.8</c:v>
                </c:pt>
                <c:pt idx="9662">
                  <c:v>3865.2</c:v>
                </c:pt>
                <c:pt idx="9663">
                  <c:v>3865.6</c:v>
                </c:pt>
                <c:pt idx="9664">
                  <c:v>3866</c:v>
                </c:pt>
                <c:pt idx="9665">
                  <c:v>3866.4</c:v>
                </c:pt>
                <c:pt idx="9666">
                  <c:v>3866.8</c:v>
                </c:pt>
                <c:pt idx="9667">
                  <c:v>3867.2</c:v>
                </c:pt>
                <c:pt idx="9668">
                  <c:v>3867.6</c:v>
                </c:pt>
                <c:pt idx="9669">
                  <c:v>3868</c:v>
                </c:pt>
                <c:pt idx="9670">
                  <c:v>3868.4</c:v>
                </c:pt>
                <c:pt idx="9671">
                  <c:v>3868.8</c:v>
                </c:pt>
                <c:pt idx="9672">
                  <c:v>3869.2</c:v>
                </c:pt>
                <c:pt idx="9673">
                  <c:v>3869.6</c:v>
                </c:pt>
                <c:pt idx="9674">
                  <c:v>3870</c:v>
                </c:pt>
                <c:pt idx="9675">
                  <c:v>3870.4</c:v>
                </c:pt>
                <c:pt idx="9676">
                  <c:v>3870.8</c:v>
                </c:pt>
                <c:pt idx="9677">
                  <c:v>3871.2</c:v>
                </c:pt>
                <c:pt idx="9678">
                  <c:v>3871.6</c:v>
                </c:pt>
                <c:pt idx="9679">
                  <c:v>3872</c:v>
                </c:pt>
                <c:pt idx="9680">
                  <c:v>3872.4</c:v>
                </c:pt>
                <c:pt idx="9681">
                  <c:v>3872.8</c:v>
                </c:pt>
                <c:pt idx="9682">
                  <c:v>3873.2</c:v>
                </c:pt>
                <c:pt idx="9683">
                  <c:v>3873.6</c:v>
                </c:pt>
                <c:pt idx="9684">
                  <c:v>3874</c:v>
                </c:pt>
                <c:pt idx="9685">
                  <c:v>3874.4</c:v>
                </c:pt>
                <c:pt idx="9686">
                  <c:v>3874.8</c:v>
                </c:pt>
                <c:pt idx="9687">
                  <c:v>3875.2</c:v>
                </c:pt>
                <c:pt idx="9688">
                  <c:v>3875.6</c:v>
                </c:pt>
                <c:pt idx="9689">
                  <c:v>3876</c:v>
                </c:pt>
                <c:pt idx="9690">
                  <c:v>3876.4</c:v>
                </c:pt>
                <c:pt idx="9691">
                  <c:v>3876.8</c:v>
                </c:pt>
                <c:pt idx="9692">
                  <c:v>3877.2</c:v>
                </c:pt>
                <c:pt idx="9693">
                  <c:v>3877.6</c:v>
                </c:pt>
                <c:pt idx="9694">
                  <c:v>3878</c:v>
                </c:pt>
                <c:pt idx="9695">
                  <c:v>3878.4</c:v>
                </c:pt>
                <c:pt idx="9696">
                  <c:v>3878.8</c:v>
                </c:pt>
                <c:pt idx="9697">
                  <c:v>3879.2</c:v>
                </c:pt>
                <c:pt idx="9698">
                  <c:v>3879.6</c:v>
                </c:pt>
                <c:pt idx="9699">
                  <c:v>3880</c:v>
                </c:pt>
                <c:pt idx="9700">
                  <c:v>3880.4</c:v>
                </c:pt>
                <c:pt idx="9701">
                  <c:v>3880.8</c:v>
                </c:pt>
                <c:pt idx="9702">
                  <c:v>3881.2</c:v>
                </c:pt>
                <c:pt idx="9703">
                  <c:v>3881.6</c:v>
                </c:pt>
                <c:pt idx="9704">
                  <c:v>3882</c:v>
                </c:pt>
                <c:pt idx="9705">
                  <c:v>3882.4</c:v>
                </c:pt>
                <c:pt idx="9706">
                  <c:v>3882.8</c:v>
                </c:pt>
                <c:pt idx="9707">
                  <c:v>3883.2</c:v>
                </c:pt>
                <c:pt idx="9708">
                  <c:v>3883.6</c:v>
                </c:pt>
                <c:pt idx="9709">
                  <c:v>3884</c:v>
                </c:pt>
                <c:pt idx="9710">
                  <c:v>3884.4</c:v>
                </c:pt>
                <c:pt idx="9711">
                  <c:v>3884.8</c:v>
                </c:pt>
                <c:pt idx="9712">
                  <c:v>3885.2</c:v>
                </c:pt>
                <c:pt idx="9713">
                  <c:v>3885.6</c:v>
                </c:pt>
                <c:pt idx="9714">
                  <c:v>3886</c:v>
                </c:pt>
                <c:pt idx="9715">
                  <c:v>3886.4</c:v>
                </c:pt>
                <c:pt idx="9716">
                  <c:v>3886.8</c:v>
                </c:pt>
                <c:pt idx="9717">
                  <c:v>3887.2</c:v>
                </c:pt>
                <c:pt idx="9718">
                  <c:v>3887.6</c:v>
                </c:pt>
                <c:pt idx="9719">
                  <c:v>3888</c:v>
                </c:pt>
                <c:pt idx="9720">
                  <c:v>3888.4</c:v>
                </c:pt>
                <c:pt idx="9721">
                  <c:v>3888.8</c:v>
                </c:pt>
                <c:pt idx="9722">
                  <c:v>3889.2</c:v>
                </c:pt>
                <c:pt idx="9723">
                  <c:v>3889.6</c:v>
                </c:pt>
                <c:pt idx="9724">
                  <c:v>3890</c:v>
                </c:pt>
                <c:pt idx="9725">
                  <c:v>3890.4</c:v>
                </c:pt>
                <c:pt idx="9726">
                  <c:v>3890.8</c:v>
                </c:pt>
                <c:pt idx="9727">
                  <c:v>3891.2</c:v>
                </c:pt>
                <c:pt idx="9728">
                  <c:v>3891.6</c:v>
                </c:pt>
                <c:pt idx="9729">
                  <c:v>3892</c:v>
                </c:pt>
                <c:pt idx="9730">
                  <c:v>3892.4</c:v>
                </c:pt>
                <c:pt idx="9731">
                  <c:v>3892.8</c:v>
                </c:pt>
                <c:pt idx="9732">
                  <c:v>3893.2</c:v>
                </c:pt>
                <c:pt idx="9733">
                  <c:v>3893.6</c:v>
                </c:pt>
                <c:pt idx="9734">
                  <c:v>3894</c:v>
                </c:pt>
                <c:pt idx="9735">
                  <c:v>3894.4</c:v>
                </c:pt>
                <c:pt idx="9736">
                  <c:v>3894.8</c:v>
                </c:pt>
                <c:pt idx="9737">
                  <c:v>3895.2</c:v>
                </c:pt>
                <c:pt idx="9738">
                  <c:v>3895.6</c:v>
                </c:pt>
                <c:pt idx="9739">
                  <c:v>3896</c:v>
                </c:pt>
                <c:pt idx="9740">
                  <c:v>3896.4</c:v>
                </c:pt>
                <c:pt idx="9741">
                  <c:v>3896.8</c:v>
                </c:pt>
                <c:pt idx="9742">
                  <c:v>3897.2</c:v>
                </c:pt>
                <c:pt idx="9743">
                  <c:v>3897.6</c:v>
                </c:pt>
                <c:pt idx="9744">
                  <c:v>3898</c:v>
                </c:pt>
                <c:pt idx="9745">
                  <c:v>3898.4</c:v>
                </c:pt>
                <c:pt idx="9746">
                  <c:v>3898.8</c:v>
                </c:pt>
                <c:pt idx="9747">
                  <c:v>3899.2</c:v>
                </c:pt>
                <c:pt idx="9748">
                  <c:v>3899.6</c:v>
                </c:pt>
                <c:pt idx="9749">
                  <c:v>3900</c:v>
                </c:pt>
                <c:pt idx="9750">
                  <c:v>3900.4</c:v>
                </c:pt>
                <c:pt idx="9751">
                  <c:v>3900.8</c:v>
                </c:pt>
                <c:pt idx="9752">
                  <c:v>3901.2</c:v>
                </c:pt>
                <c:pt idx="9753">
                  <c:v>3901.6</c:v>
                </c:pt>
                <c:pt idx="9754">
                  <c:v>3902</c:v>
                </c:pt>
                <c:pt idx="9755">
                  <c:v>3902.4</c:v>
                </c:pt>
                <c:pt idx="9756">
                  <c:v>3902.8</c:v>
                </c:pt>
                <c:pt idx="9757">
                  <c:v>3903.2</c:v>
                </c:pt>
                <c:pt idx="9758">
                  <c:v>3903.6</c:v>
                </c:pt>
                <c:pt idx="9759">
                  <c:v>3904</c:v>
                </c:pt>
                <c:pt idx="9760">
                  <c:v>3904.4</c:v>
                </c:pt>
                <c:pt idx="9761">
                  <c:v>3904.8</c:v>
                </c:pt>
                <c:pt idx="9762">
                  <c:v>3905.2</c:v>
                </c:pt>
                <c:pt idx="9763">
                  <c:v>3905.6</c:v>
                </c:pt>
                <c:pt idx="9764">
                  <c:v>3906</c:v>
                </c:pt>
                <c:pt idx="9765">
                  <c:v>3906.4</c:v>
                </c:pt>
                <c:pt idx="9766">
                  <c:v>3906.8</c:v>
                </c:pt>
                <c:pt idx="9767">
                  <c:v>3907.2</c:v>
                </c:pt>
                <c:pt idx="9768">
                  <c:v>3907.6</c:v>
                </c:pt>
                <c:pt idx="9769">
                  <c:v>3908</c:v>
                </c:pt>
                <c:pt idx="9770">
                  <c:v>3908.4</c:v>
                </c:pt>
                <c:pt idx="9771">
                  <c:v>3908.8</c:v>
                </c:pt>
                <c:pt idx="9772">
                  <c:v>3909.2</c:v>
                </c:pt>
                <c:pt idx="9773">
                  <c:v>3909.6</c:v>
                </c:pt>
                <c:pt idx="9774">
                  <c:v>3910</c:v>
                </c:pt>
                <c:pt idx="9775">
                  <c:v>3910.4</c:v>
                </c:pt>
                <c:pt idx="9776">
                  <c:v>3910.8</c:v>
                </c:pt>
                <c:pt idx="9777">
                  <c:v>3911.2</c:v>
                </c:pt>
                <c:pt idx="9778">
                  <c:v>3911.6</c:v>
                </c:pt>
                <c:pt idx="9779">
                  <c:v>3912</c:v>
                </c:pt>
                <c:pt idx="9780">
                  <c:v>3912.4</c:v>
                </c:pt>
                <c:pt idx="9781">
                  <c:v>3912.8</c:v>
                </c:pt>
                <c:pt idx="9782">
                  <c:v>3913.2</c:v>
                </c:pt>
                <c:pt idx="9783">
                  <c:v>3913.6</c:v>
                </c:pt>
                <c:pt idx="9784">
                  <c:v>3914</c:v>
                </c:pt>
                <c:pt idx="9785">
                  <c:v>3914.4</c:v>
                </c:pt>
                <c:pt idx="9786">
                  <c:v>3914.8</c:v>
                </c:pt>
                <c:pt idx="9787">
                  <c:v>3915.2</c:v>
                </c:pt>
                <c:pt idx="9788">
                  <c:v>3915.6</c:v>
                </c:pt>
                <c:pt idx="9789">
                  <c:v>3916</c:v>
                </c:pt>
                <c:pt idx="9790">
                  <c:v>3916.4</c:v>
                </c:pt>
                <c:pt idx="9791">
                  <c:v>3916.8</c:v>
                </c:pt>
                <c:pt idx="9792">
                  <c:v>3917.2</c:v>
                </c:pt>
                <c:pt idx="9793">
                  <c:v>3917.6</c:v>
                </c:pt>
                <c:pt idx="9794">
                  <c:v>3918</c:v>
                </c:pt>
                <c:pt idx="9795">
                  <c:v>3918.4</c:v>
                </c:pt>
                <c:pt idx="9796">
                  <c:v>3918.8</c:v>
                </c:pt>
                <c:pt idx="9797">
                  <c:v>3919.2</c:v>
                </c:pt>
                <c:pt idx="9798">
                  <c:v>3919.6</c:v>
                </c:pt>
                <c:pt idx="9799">
                  <c:v>3920</c:v>
                </c:pt>
                <c:pt idx="9800">
                  <c:v>3920.4</c:v>
                </c:pt>
                <c:pt idx="9801">
                  <c:v>3920.8</c:v>
                </c:pt>
                <c:pt idx="9802">
                  <c:v>3921.2</c:v>
                </c:pt>
                <c:pt idx="9803">
                  <c:v>3921.6</c:v>
                </c:pt>
                <c:pt idx="9804">
                  <c:v>3922</c:v>
                </c:pt>
                <c:pt idx="9805">
                  <c:v>3922.4</c:v>
                </c:pt>
                <c:pt idx="9806">
                  <c:v>3922.8</c:v>
                </c:pt>
                <c:pt idx="9807">
                  <c:v>3923.2</c:v>
                </c:pt>
                <c:pt idx="9808">
                  <c:v>3923.6</c:v>
                </c:pt>
                <c:pt idx="9809">
                  <c:v>3924</c:v>
                </c:pt>
                <c:pt idx="9810">
                  <c:v>3924.4</c:v>
                </c:pt>
                <c:pt idx="9811">
                  <c:v>3924.8</c:v>
                </c:pt>
                <c:pt idx="9812">
                  <c:v>3925.2</c:v>
                </c:pt>
                <c:pt idx="9813">
                  <c:v>3925.6</c:v>
                </c:pt>
                <c:pt idx="9814">
                  <c:v>3926</c:v>
                </c:pt>
                <c:pt idx="9815">
                  <c:v>3926.4</c:v>
                </c:pt>
                <c:pt idx="9816">
                  <c:v>3926.8</c:v>
                </c:pt>
                <c:pt idx="9817">
                  <c:v>3927.2</c:v>
                </c:pt>
                <c:pt idx="9818">
                  <c:v>3927.6</c:v>
                </c:pt>
                <c:pt idx="9819">
                  <c:v>3928</c:v>
                </c:pt>
                <c:pt idx="9820">
                  <c:v>3928.4</c:v>
                </c:pt>
                <c:pt idx="9821">
                  <c:v>3928.8</c:v>
                </c:pt>
                <c:pt idx="9822">
                  <c:v>3929.2</c:v>
                </c:pt>
                <c:pt idx="9823">
                  <c:v>3929.6</c:v>
                </c:pt>
                <c:pt idx="9824">
                  <c:v>3930</c:v>
                </c:pt>
                <c:pt idx="9825">
                  <c:v>3930.4</c:v>
                </c:pt>
                <c:pt idx="9826">
                  <c:v>3930.8</c:v>
                </c:pt>
                <c:pt idx="9827">
                  <c:v>3931.2</c:v>
                </c:pt>
                <c:pt idx="9828">
                  <c:v>3931.6</c:v>
                </c:pt>
                <c:pt idx="9829">
                  <c:v>3932</c:v>
                </c:pt>
                <c:pt idx="9830">
                  <c:v>3932.4</c:v>
                </c:pt>
                <c:pt idx="9831">
                  <c:v>3932.8</c:v>
                </c:pt>
                <c:pt idx="9832">
                  <c:v>3933.2</c:v>
                </c:pt>
                <c:pt idx="9833">
                  <c:v>3933.6</c:v>
                </c:pt>
              </c:numCache>
              <c:extLst xmlns:c15="http://schemas.microsoft.com/office/drawing/2012/chart"/>
            </c:numRef>
          </c:xVal>
          <c:yVal>
            <c:numRef>
              <c:f>'21'!$D$1:$D$9834</c:f>
              <c:numCache>
                <c:formatCode>General</c:formatCode>
                <c:ptCount val="9834"/>
                <c:pt idx="0">
                  <c:v>0.96748900000000004</c:v>
                </c:pt>
                <c:pt idx="1">
                  <c:v>0.95617799999999997</c:v>
                </c:pt>
                <c:pt idx="2">
                  <c:v>0.90430900000000003</c:v>
                </c:pt>
                <c:pt idx="3">
                  <c:v>0.77019199999999999</c:v>
                </c:pt>
                <c:pt idx="4">
                  <c:v>0.54262900000000003</c:v>
                </c:pt>
                <c:pt idx="5">
                  <c:v>0.27190599999999998</c:v>
                </c:pt>
                <c:pt idx="6">
                  <c:v>4.4414000000000002E-2</c:v>
                </c:pt>
                <c:pt idx="7">
                  <c:v>-8.5456000000000004E-2</c:v>
                </c:pt>
                <c:pt idx="8">
                  <c:v>-0.12862399999999999</c:v>
                </c:pt>
                <c:pt idx="9">
                  <c:v>-0.11791</c:v>
                </c:pt>
                <c:pt idx="10">
                  <c:v>-5.8659999999999997E-2</c:v>
                </c:pt>
                <c:pt idx="11">
                  <c:v>5.3156000000000002E-2</c:v>
                </c:pt>
                <c:pt idx="12">
                  <c:v>0.18428800000000001</c:v>
                </c:pt>
                <c:pt idx="13">
                  <c:v>0.264015</c:v>
                </c:pt>
                <c:pt idx="14">
                  <c:v>0.22925999999999999</c:v>
                </c:pt>
                <c:pt idx="15">
                  <c:v>5.6762E-2</c:v>
                </c:pt>
                <c:pt idx="16">
                  <c:v>-0.23827599999999999</c:v>
                </c:pt>
                <c:pt idx="17">
                  <c:v>-0.61749500000000002</c:v>
                </c:pt>
                <c:pt idx="18">
                  <c:v>-1.036888</c:v>
                </c:pt>
                <c:pt idx="19">
                  <c:v>-1.4563900000000001</c:v>
                </c:pt>
                <c:pt idx="20">
                  <c:v>-1.8305020000000001</c:v>
                </c:pt>
                <c:pt idx="21">
                  <c:v>-2.0971139999999999</c:v>
                </c:pt>
                <c:pt idx="22">
                  <c:v>-2.1956509999999998</c:v>
                </c:pt>
                <c:pt idx="23">
                  <c:v>-2.0991409999999999</c:v>
                </c:pt>
                <c:pt idx="24">
                  <c:v>-1.822889</c:v>
                </c:pt>
                <c:pt idx="25">
                  <c:v>-1.410415</c:v>
                </c:pt>
                <c:pt idx="26">
                  <c:v>-0.914493</c:v>
                </c:pt>
                <c:pt idx="27">
                  <c:v>-0.38997500000000002</c:v>
                </c:pt>
                <c:pt idx="28">
                  <c:v>9.4759999999999997E-2</c:v>
                </c:pt>
                <c:pt idx="29">
                  <c:v>0.455959</c:v>
                </c:pt>
                <c:pt idx="30">
                  <c:v>0.62428099999999997</c:v>
                </c:pt>
                <c:pt idx="31">
                  <c:v>0.57638199999999995</c:v>
                </c:pt>
                <c:pt idx="32">
                  <c:v>0.336258</c:v>
                </c:pt>
                <c:pt idx="33">
                  <c:v>-4.4417999999999999E-2</c:v>
                </c:pt>
                <c:pt idx="34">
                  <c:v>-0.50649699999999998</c:v>
                </c:pt>
                <c:pt idx="35">
                  <c:v>-0.99459600000000004</c:v>
                </c:pt>
                <c:pt idx="36">
                  <c:v>-1.450745</c:v>
                </c:pt>
                <c:pt idx="37">
                  <c:v>-1.802249</c:v>
                </c:pt>
                <c:pt idx="38">
                  <c:v>-1.978207</c:v>
                </c:pt>
                <c:pt idx="39">
                  <c:v>-1.944663</c:v>
                </c:pt>
                <c:pt idx="40">
                  <c:v>-1.716029</c:v>
                </c:pt>
                <c:pt idx="41">
                  <c:v>-1.343326</c:v>
                </c:pt>
                <c:pt idx="42">
                  <c:v>-0.893675</c:v>
                </c:pt>
                <c:pt idx="43">
                  <c:v>-0.425097</c:v>
                </c:pt>
                <c:pt idx="44">
                  <c:v>1.3521999999999999E-2</c:v>
                </c:pt>
                <c:pt idx="45">
                  <c:v>0.36328899999999997</c:v>
                </c:pt>
                <c:pt idx="46">
                  <c:v>0.57521199999999995</c:v>
                </c:pt>
                <c:pt idx="47">
                  <c:v>0.64087899999999998</c:v>
                </c:pt>
                <c:pt idx="48">
                  <c:v>0.57281400000000005</c:v>
                </c:pt>
                <c:pt idx="49">
                  <c:v>0.38231599999999999</c:v>
                </c:pt>
                <c:pt idx="50">
                  <c:v>9.0673000000000004E-2</c:v>
                </c:pt>
                <c:pt idx="51">
                  <c:v>-0.26791199999999998</c:v>
                </c:pt>
                <c:pt idx="52">
                  <c:v>-0.65117999999999998</c:v>
                </c:pt>
                <c:pt idx="53">
                  <c:v>-0.998977</c:v>
                </c:pt>
                <c:pt idx="54">
                  <c:v>-1.244515</c:v>
                </c:pt>
                <c:pt idx="55">
                  <c:v>-1.3501669999999999</c:v>
                </c:pt>
                <c:pt idx="56">
                  <c:v>-1.3109690000000001</c:v>
                </c:pt>
                <c:pt idx="57">
                  <c:v>-1.136333</c:v>
                </c:pt>
                <c:pt idx="58">
                  <c:v>-0.84793799999999997</c:v>
                </c:pt>
                <c:pt idx="59">
                  <c:v>-0.47828799999999999</c:v>
                </c:pt>
                <c:pt idx="60">
                  <c:v>-7.1001999999999996E-2</c:v>
                </c:pt>
                <c:pt idx="61">
                  <c:v>0.31139600000000001</c:v>
                </c:pt>
                <c:pt idx="62">
                  <c:v>0.60869700000000004</c:v>
                </c:pt>
                <c:pt idx="63">
                  <c:v>0.79837000000000002</c:v>
                </c:pt>
                <c:pt idx="64">
                  <c:v>0.88149100000000002</c:v>
                </c:pt>
                <c:pt idx="65">
                  <c:v>0.85648199999999997</c:v>
                </c:pt>
                <c:pt idx="66">
                  <c:v>0.73633999999999999</c:v>
                </c:pt>
                <c:pt idx="67">
                  <c:v>0.55295700000000003</c:v>
                </c:pt>
                <c:pt idx="68">
                  <c:v>0.335202</c:v>
                </c:pt>
                <c:pt idx="69">
                  <c:v>0.118907</c:v>
                </c:pt>
                <c:pt idx="70">
                  <c:v>-4.2394000000000001E-2</c:v>
                </c:pt>
                <c:pt idx="71">
                  <c:v>-0.105128</c:v>
                </c:pt>
                <c:pt idx="72">
                  <c:v>-5.4819E-2</c:v>
                </c:pt>
                <c:pt idx="73">
                  <c:v>0.10015</c:v>
                </c:pt>
                <c:pt idx="74">
                  <c:v>0.33548299999999998</c:v>
                </c:pt>
                <c:pt idx="75">
                  <c:v>0.62023499999999998</c:v>
                </c:pt>
                <c:pt idx="76">
                  <c:v>0.922342</c:v>
                </c:pt>
                <c:pt idx="77">
                  <c:v>1.195473</c:v>
                </c:pt>
                <c:pt idx="78">
                  <c:v>1.380978</c:v>
                </c:pt>
                <c:pt idx="79">
                  <c:v>1.446912</c:v>
                </c:pt>
                <c:pt idx="80">
                  <c:v>1.402352</c:v>
                </c:pt>
                <c:pt idx="81">
                  <c:v>1.2734399999999999</c:v>
                </c:pt>
                <c:pt idx="82">
                  <c:v>1.099356</c:v>
                </c:pt>
                <c:pt idx="83">
                  <c:v>0.92819200000000002</c:v>
                </c:pt>
                <c:pt idx="84">
                  <c:v>0.78991199999999995</c:v>
                </c:pt>
                <c:pt idx="85">
                  <c:v>0.69459499999999996</c:v>
                </c:pt>
                <c:pt idx="86">
                  <c:v>0.65535399999999999</c:v>
                </c:pt>
                <c:pt idx="87">
                  <c:v>0.69061799999999995</c:v>
                </c:pt>
                <c:pt idx="88">
                  <c:v>0.80803800000000003</c:v>
                </c:pt>
                <c:pt idx="89">
                  <c:v>0.99604000000000004</c:v>
                </c:pt>
                <c:pt idx="90">
                  <c:v>1.223819</c:v>
                </c:pt>
                <c:pt idx="91">
                  <c:v>1.4514480000000001</c:v>
                </c:pt>
                <c:pt idx="92">
                  <c:v>1.6511279999999999</c:v>
                </c:pt>
                <c:pt idx="93">
                  <c:v>1.8095829999999999</c:v>
                </c:pt>
                <c:pt idx="94">
                  <c:v>1.9134409999999999</c:v>
                </c:pt>
                <c:pt idx="95">
                  <c:v>1.9558450000000001</c:v>
                </c:pt>
                <c:pt idx="96">
                  <c:v>1.9445889999999999</c:v>
                </c:pt>
                <c:pt idx="97">
                  <c:v>1.8851340000000001</c:v>
                </c:pt>
                <c:pt idx="98">
                  <c:v>1.776481</c:v>
                </c:pt>
                <c:pt idx="99">
                  <c:v>1.62907</c:v>
                </c:pt>
                <c:pt idx="100">
                  <c:v>1.466226</c:v>
                </c:pt>
                <c:pt idx="101">
                  <c:v>1.316004</c:v>
                </c:pt>
                <c:pt idx="102">
                  <c:v>1.210486</c:v>
                </c:pt>
                <c:pt idx="103">
                  <c:v>1.172782</c:v>
                </c:pt>
                <c:pt idx="104">
                  <c:v>1.202742</c:v>
                </c:pt>
                <c:pt idx="105">
                  <c:v>1.287731</c:v>
                </c:pt>
                <c:pt idx="106">
                  <c:v>1.4147099999999999</c:v>
                </c:pt>
                <c:pt idx="107">
                  <c:v>1.568473</c:v>
                </c:pt>
                <c:pt idx="108">
                  <c:v>1.7341489999999999</c:v>
                </c:pt>
                <c:pt idx="109">
                  <c:v>1.8948480000000001</c:v>
                </c:pt>
                <c:pt idx="110">
                  <c:v>2.0217770000000002</c:v>
                </c:pt>
                <c:pt idx="111">
                  <c:v>2.0845509999999998</c:v>
                </c:pt>
                <c:pt idx="112">
                  <c:v>2.0690499999999998</c:v>
                </c:pt>
                <c:pt idx="113">
                  <c:v>1.972162</c:v>
                </c:pt>
                <c:pt idx="114">
                  <c:v>1.799507</c:v>
                </c:pt>
                <c:pt idx="115">
                  <c:v>1.578184</c:v>
                </c:pt>
                <c:pt idx="116">
                  <c:v>1.346597</c:v>
                </c:pt>
                <c:pt idx="117">
                  <c:v>1.1353930000000001</c:v>
                </c:pt>
                <c:pt idx="118">
                  <c:v>0.96952199999999999</c:v>
                </c:pt>
                <c:pt idx="119">
                  <c:v>0.86361600000000005</c:v>
                </c:pt>
                <c:pt idx="120">
                  <c:v>0.81276300000000001</c:v>
                </c:pt>
                <c:pt idx="121">
                  <c:v>0.807952</c:v>
                </c:pt>
                <c:pt idx="122">
                  <c:v>0.84733099999999995</c:v>
                </c:pt>
                <c:pt idx="123">
                  <c:v>0.92228900000000003</c:v>
                </c:pt>
                <c:pt idx="124">
                  <c:v>1.013047</c:v>
                </c:pt>
                <c:pt idx="125">
                  <c:v>1.097604</c:v>
                </c:pt>
                <c:pt idx="126">
                  <c:v>1.149427</c:v>
                </c:pt>
                <c:pt idx="127">
                  <c:v>1.1419980000000001</c:v>
                </c:pt>
                <c:pt idx="128">
                  <c:v>1.0689010000000001</c:v>
                </c:pt>
                <c:pt idx="129">
                  <c:v>0.94503700000000002</c:v>
                </c:pt>
                <c:pt idx="130">
                  <c:v>0.78956499999999996</c:v>
                </c:pt>
                <c:pt idx="131">
                  <c:v>0.61916800000000005</c:v>
                </c:pt>
                <c:pt idx="132">
                  <c:v>0.445747</c:v>
                </c:pt>
                <c:pt idx="133">
                  <c:v>0.27271400000000001</c:v>
                </c:pt>
                <c:pt idx="134">
                  <c:v>0.104656</c:v>
                </c:pt>
                <c:pt idx="135">
                  <c:v>-4.2571999999999999E-2</c:v>
                </c:pt>
                <c:pt idx="136">
                  <c:v>-0.15195900000000001</c:v>
                </c:pt>
                <c:pt idx="137">
                  <c:v>-0.21460399999999999</c:v>
                </c:pt>
                <c:pt idx="138">
                  <c:v>-0.226602</c:v>
                </c:pt>
                <c:pt idx="139">
                  <c:v>-0.193887</c:v>
                </c:pt>
                <c:pt idx="140">
                  <c:v>-0.13466600000000001</c:v>
                </c:pt>
                <c:pt idx="141">
                  <c:v>-6.5872E-2</c:v>
                </c:pt>
                <c:pt idx="142">
                  <c:v>1.34E-3</c:v>
                </c:pt>
                <c:pt idx="143">
                  <c:v>5.3988000000000001E-2</c:v>
                </c:pt>
                <c:pt idx="144">
                  <c:v>7.9546000000000006E-2</c:v>
                </c:pt>
                <c:pt idx="145">
                  <c:v>7.0994000000000002E-2</c:v>
                </c:pt>
                <c:pt idx="146">
                  <c:v>2.4254000000000001E-2</c:v>
                </c:pt>
                <c:pt idx="147">
                  <c:v>-5.9997000000000002E-2</c:v>
                </c:pt>
                <c:pt idx="148">
                  <c:v>-0.17086399999999999</c:v>
                </c:pt>
                <c:pt idx="149">
                  <c:v>-0.29128900000000002</c:v>
                </c:pt>
                <c:pt idx="150">
                  <c:v>-0.40570000000000001</c:v>
                </c:pt>
                <c:pt idx="151">
                  <c:v>-0.50121000000000004</c:v>
                </c:pt>
                <c:pt idx="152">
                  <c:v>-0.56995799999999996</c:v>
                </c:pt>
                <c:pt idx="153">
                  <c:v>-0.61250199999999999</c:v>
                </c:pt>
                <c:pt idx="154">
                  <c:v>-0.63227800000000001</c:v>
                </c:pt>
                <c:pt idx="155">
                  <c:v>-0.63183900000000004</c:v>
                </c:pt>
                <c:pt idx="156">
                  <c:v>-0.61643700000000001</c:v>
                </c:pt>
                <c:pt idx="157">
                  <c:v>-0.59266300000000005</c:v>
                </c:pt>
                <c:pt idx="158">
                  <c:v>-0.56733800000000001</c:v>
                </c:pt>
                <c:pt idx="159">
                  <c:v>-0.55063600000000001</c:v>
                </c:pt>
                <c:pt idx="160">
                  <c:v>-0.55175700000000005</c:v>
                </c:pt>
                <c:pt idx="161">
                  <c:v>-0.57146600000000003</c:v>
                </c:pt>
                <c:pt idx="162">
                  <c:v>-0.60499099999999995</c:v>
                </c:pt>
                <c:pt idx="163">
                  <c:v>-0.64838499999999999</c:v>
                </c:pt>
                <c:pt idx="164">
                  <c:v>-0.69712499999999999</c:v>
                </c:pt>
                <c:pt idx="165">
                  <c:v>-0.74647799999999997</c:v>
                </c:pt>
                <c:pt idx="166">
                  <c:v>-0.79623100000000002</c:v>
                </c:pt>
                <c:pt idx="167">
                  <c:v>-0.84771300000000005</c:v>
                </c:pt>
                <c:pt idx="168">
                  <c:v>-0.89933099999999999</c:v>
                </c:pt>
                <c:pt idx="169">
                  <c:v>-0.94789900000000005</c:v>
                </c:pt>
                <c:pt idx="170">
                  <c:v>-0.98794700000000002</c:v>
                </c:pt>
                <c:pt idx="171">
                  <c:v>-1.0120629999999999</c:v>
                </c:pt>
                <c:pt idx="172">
                  <c:v>-1.017401</c:v>
                </c:pt>
                <c:pt idx="173">
                  <c:v>-1.007736</c:v>
                </c:pt>
                <c:pt idx="174">
                  <c:v>-0.98781600000000003</c:v>
                </c:pt>
                <c:pt idx="175">
                  <c:v>-0.96180200000000005</c:v>
                </c:pt>
                <c:pt idx="176">
                  <c:v>-0.93490300000000004</c:v>
                </c:pt>
                <c:pt idx="177">
                  <c:v>-0.91073400000000004</c:v>
                </c:pt>
                <c:pt idx="178">
                  <c:v>-0.89180700000000002</c:v>
                </c:pt>
                <c:pt idx="179">
                  <c:v>-0.88302400000000003</c:v>
                </c:pt>
                <c:pt idx="180">
                  <c:v>-0.88750799999999996</c:v>
                </c:pt>
                <c:pt idx="181">
                  <c:v>-0.90227100000000005</c:v>
                </c:pt>
                <c:pt idx="182">
                  <c:v>-0.92219899999999999</c:v>
                </c:pt>
                <c:pt idx="183">
                  <c:v>-0.94193400000000005</c:v>
                </c:pt>
                <c:pt idx="184">
                  <c:v>-0.95400600000000002</c:v>
                </c:pt>
                <c:pt idx="185">
                  <c:v>-0.95231399999999999</c:v>
                </c:pt>
                <c:pt idx="186">
                  <c:v>-0.93560299999999996</c:v>
                </c:pt>
                <c:pt idx="187">
                  <c:v>-0.90553600000000001</c:v>
                </c:pt>
                <c:pt idx="188">
                  <c:v>-0.86644699999999997</c:v>
                </c:pt>
                <c:pt idx="189">
                  <c:v>-0.82479599999999997</c:v>
                </c:pt>
                <c:pt idx="190">
                  <c:v>-0.78350799999999998</c:v>
                </c:pt>
                <c:pt idx="191">
                  <c:v>-0.74156200000000005</c:v>
                </c:pt>
                <c:pt idx="192">
                  <c:v>-0.70035999999999998</c:v>
                </c:pt>
                <c:pt idx="193">
                  <c:v>-0.66381699999999999</c:v>
                </c:pt>
                <c:pt idx="194">
                  <c:v>-0.63383699999999998</c:v>
                </c:pt>
                <c:pt idx="195">
                  <c:v>-0.60986700000000005</c:v>
                </c:pt>
                <c:pt idx="196">
                  <c:v>-0.58851100000000001</c:v>
                </c:pt>
                <c:pt idx="197">
                  <c:v>-0.56361600000000001</c:v>
                </c:pt>
                <c:pt idx="198">
                  <c:v>-0.53217300000000001</c:v>
                </c:pt>
                <c:pt idx="199">
                  <c:v>-0.496533</c:v>
                </c:pt>
                <c:pt idx="200">
                  <c:v>-0.45899600000000002</c:v>
                </c:pt>
                <c:pt idx="201">
                  <c:v>-0.42033399999999999</c:v>
                </c:pt>
                <c:pt idx="202">
                  <c:v>-0.38170700000000002</c:v>
                </c:pt>
                <c:pt idx="203">
                  <c:v>-0.34300599999999998</c:v>
                </c:pt>
                <c:pt idx="204">
                  <c:v>-0.30293300000000001</c:v>
                </c:pt>
                <c:pt idx="205">
                  <c:v>-0.26201799999999997</c:v>
                </c:pt>
                <c:pt idx="206">
                  <c:v>-0.22153100000000001</c:v>
                </c:pt>
                <c:pt idx="207">
                  <c:v>-0.18132799999999999</c:v>
                </c:pt>
                <c:pt idx="208">
                  <c:v>-0.141342</c:v>
                </c:pt>
                <c:pt idx="209">
                  <c:v>-0.102599</c:v>
                </c:pt>
                <c:pt idx="210">
                  <c:v>-6.6055000000000003E-2</c:v>
                </c:pt>
                <c:pt idx="211">
                  <c:v>-3.2316999999999999E-2</c:v>
                </c:pt>
                <c:pt idx="212">
                  <c:v>-1.7179999999999999E-3</c:v>
                </c:pt>
                <c:pt idx="213">
                  <c:v>2.7272000000000001E-2</c:v>
                </c:pt>
                <c:pt idx="214">
                  <c:v>5.7637000000000001E-2</c:v>
                </c:pt>
                <c:pt idx="215">
                  <c:v>9.0647000000000005E-2</c:v>
                </c:pt>
                <c:pt idx="216">
                  <c:v>0.126717</c:v>
                </c:pt>
                <c:pt idx="217">
                  <c:v>0.16713700000000001</c:v>
                </c:pt>
                <c:pt idx="218">
                  <c:v>0.21165700000000001</c:v>
                </c:pt>
                <c:pt idx="219">
                  <c:v>0.25944</c:v>
                </c:pt>
                <c:pt idx="220">
                  <c:v>0.31109599999999998</c:v>
                </c:pt>
                <c:pt idx="221">
                  <c:v>0.36577199999999999</c:v>
                </c:pt>
                <c:pt idx="222">
                  <c:v>0.420483</c:v>
                </c:pt>
                <c:pt idx="223">
                  <c:v>0.47214600000000001</c:v>
                </c:pt>
                <c:pt idx="224">
                  <c:v>0.51789399999999997</c:v>
                </c:pt>
                <c:pt idx="225">
                  <c:v>0.55648399999999998</c:v>
                </c:pt>
                <c:pt idx="226">
                  <c:v>0.58981499999999998</c:v>
                </c:pt>
                <c:pt idx="227">
                  <c:v>0.62008600000000003</c:v>
                </c:pt>
                <c:pt idx="228">
                  <c:v>0.64642299999999997</c:v>
                </c:pt>
                <c:pt idx="229">
                  <c:v>0.667825</c:v>
                </c:pt>
                <c:pt idx="230">
                  <c:v>0.68764099999999995</c:v>
                </c:pt>
                <c:pt idx="231">
                  <c:v>0.71187900000000004</c:v>
                </c:pt>
                <c:pt idx="232">
                  <c:v>0.74520600000000004</c:v>
                </c:pt>
                <c:pt idx="233">
                  <c:v>0.78886500000000004</c:v>
                </c:pt>
                <c:pt idx="234">
                  <c:v>0.83983699999999994</c:v>
                </c:pt>
                <c:pt idx="235">
                  <c:v>0.893123</c:v>
                </c:pt>
                <c:pt idx="236">
                  <c:v>0.94566600000000001</c:v>
                </c:pt>
                <c:pt idx="237">
                  <c:v>0.99631599999999998</c:v>
                </c:pt>
                <c:pt idx="238">
                  <c:v>1.0435779999999999</c:v>
                </c:pt>
                <c:pt idx="239">
                  <c:v>1.0861240000000001</c:v>
                </c:pt>
                <c:pt idx="240">
                  <c:v>1.123073</c:v>
                </c:pt>
                <c:pt idx="241">
                  <c:v>1.1531100000000001</c:v>
                </c:pt>
                <c:pt idx="242">
                  <c:v>1.1765289999999999</c:v>
                </c:pt>
                <c:pt idx="243">
                  <c:v>1.1968220000000001</c:v>
                </c:pt>
                <c:pt idx="244">
                  <c:v>1.2180420000000001</c:v>
                </c:pt>
                <c:pt idx="245">
                  <c:v>1.242756</c:v>
                </c:pt>
                <c:pt idx="246">
                  <c:v>1.2726649999999999</c:v>
                </c:pt>
                <c:pt idx="247">
                  <c:v>1.3088409999999999</c:v>
                </c:pt>
                <c:pt idx="248">
                  <c:v>1.3520019999999999</c:v>
                </c:pt>
                <c:pt idx="249">
                  <c:v>1.403448</c:v>
                </c:pt>
                <c:pt idx="250">
                  <c:v>1.4636830000000001</c:v>
                </c:pt>
                <c:pt idx="251">
                  <c:v>1.5297829999999999</c:v>
                </c:pt>
                <c:pt idx="252">
                  <c:v>1.5966290000000001</c:v>
                </c:pt>
                <c:pt idx="253">
                  <c:v>1.660185</c:v>
                </c:pt>
                <c:pt idx="254">
                  <c:v>1.7187190000000001</c:v>
                </c:pt>
                <c:pt idx="255">
                  <c:v>1.7731140000000001</c:v>
                </c:pt>
                <c:pt idx="256">
                  <c:v>1.825367</c:v>
                </c:pt>
                <c:pt idx="257">
                  <c:v>1.8758570000000001</c:v>
                </c:pt>
                <c:pt idx="258">
                  <c:v>1.923565</c:v>
                </c:pt>
                <c:pt idx="259">
                  <c:v>1.9681120000000001</c:v>
                </c:pt>
                <c:pt idx="260">
                  <c:v>2.0102169999999999</c:v>
                </c:pt>
                <c:pt idx="261">
                  <c:v>2.051212</c:v>
                </c:pt>
                <c:pt idx="262">
                  <c:v>2.09321</c:v>
                </c:pt>
                <c:pt idx="263">
                  <c:v>2.1379959999999998</c:v>
                </c:pt>
                <c:pt idx="264">
                  <c:v>2.185184</c:v>
                </c:pt>
                <c:pt idx="265">
                  <c:v>2.23346</c:v>
                </c:pt>
                <c:pt idx="266">
                  <c:v>2.2829429999999999</c:v>
                </c:pt>
                <c:pt idx="267">
                  <c:v>2.3345340000000001</c:v>
                </c:pt>
                <c:pt idx="268">
                  <c:v>2.3881559999999999</c:v>
                </c:pt>
                <c:pt idx="269">
                  <c:v>2.442259</c:v>
                </c:pt>
                <c:pt idx="270">
                  <c:v>2.4937860000000001</c:v>
                </c:pt>
                <c:pt idx="271">
                  <c:v>2.5396399999999999</c:v>
                </c:pt>
                <c:pt idx="272">
                  <c:v>2.5788630000000001</c:v>
                </c:pt>
                <c:pt idx="273">
                  <c:v>2.6125829999999999</c:v>
                </c:pt>
                <c:pt idx="274">
                  <c:v>2.6422159999999999</c:v>
                </c:pt>
                <c:pt idx="275">
                  <c:v>2.6679650000000001</c:v>
                </c:pt>
                <c:pt idx="276">
                  <c:v>2.6889780000000001</c:v>
                </c:pt>
                <c:pt idx="277">
                  <c:v>2.7049780000000001</c:v>
                </c:pt>
                <c:pt idx="278">
                  <c:v>2.7179530000000001</c:v>
                </c:pt>
                <c:pt idx="279">
                  <c:v>2.731233</c:v>
                </c:pt>
                <c:pt idx="280">
                  <c:v>2.7461129999999998</c:v>
                </c:pt>
                <c:pt idx="281">
                  <c:v>2.7613400000000001</c:v>
                </c:pt>
                <c:pt idx="282">
                  <c:v>2.775271</c:v>
                </c:pt>
                <c:pt idx="283">
                  <c:v>2.78674</c:v>
                </c:pt>
                <c:pt idx="284">
                  <c:v>2.795757</c:v>
                </c:pt>
                <c:pt idx="285">
                  <c:v>2.8041809999999998</c:v>
                </c:pt>
                <c:pt idx="286">
                  <c:v>2.8137940000000001</c:v>
                </c:pt>
                <c:pt idx="287">
                  <c:v>2.823966</c:v>
                </c:pt>
                <c:pt idx="288">
                  <c:v>2.8326880000000001</c:v>
                </c:pt>
                <c:pt idx="289">
                  <c:v>2.8380290000000001</c:v>
                </c:pt>
                <c:pt idx="290">
                  <c:v>2.8386640000000001</c:v>
                </c:pt>
                <c:pt idx="291">
                  <c:v>2.8350780000000002</c:v>
                </c:pt>
                <c:pt idx="292">
                  <c:v>2.8284349999999998</c:v>
                </c:pt>
                <c:pt idx="293">
                  <c:v>2.818438</c:v>
                </c:pt>
                <c:pt idx="294">
                  <c:v>2.8043260000000001</c:v>
                </c:pt>
                <c:pt idx="295">
                  <c:v>2.7873220000000001</c:v>
                </c:pt>
                <c:pt idx="296">
                  <c:v>2.7706059999999999</c:v>
                </c:pt>
                <c:pt idx="297">
                  <c:v>2.756964</c:v>
                </c:pt>
                <c:pt idx="298">
                  <c:v>2.747509</c:v>
                </c:pt>
                <c:pt idx="299">
                  <c:v>2.7416369999999999</c:v>
                </c:pt>
                <c:pt idx="300">
                  <c:v>2.7376520000000002</c:v>
                </c:pt>
                <c:pt idx="301">
                  <c:v>2.7338900000000002</c:v>
                </c:pt>
                <c:pt idx="302">
                  <c:v>2.7286280000000001</c:v>
                </c:pt>
                <c:pt idx="303">
                  <c:v>2.7198660000000001</c:v>
                </c:pt>
                <c:pt idx="304">
                  <c:v>2.7059700000000002</c:v>
                </c:pt>
                <c:pt idx="305">
                  <c:v>2.6855069999999999</c:v>
                </c:pt>
                <c:pt idx="306">
                  <c:v>2.656898</c:v>
                </c:pt>
                <c:pt idx="307">
                  <c:v>2.620269</c:v>
                </c:pt>
                <c:pt idx="308">
                  <c:v>2.578878</c:v>
                </c:pt>
                <c:pt idx="309">
                  <c:v>2.536743</c:v>
                </c:pt>
                <c:pt idx="310">
                  <c:v>2.4968659999999998</c:v>
                </c:pt>
                <c:pt idx="311">
                  <c:v>2.461468</c:v>
                </c:pt>
                <c:pt idx="312">
                  <c:v>2.4312459999999998</c:v>
                </c:pt>
                <c:pt idx="313">
                  <c:v>2.4054579999999999</c:v>
                </c:pt>
                <c:pt idx="314">
                  <c:v>2.3826740000000002</c:v>
                </c:pt>
                <c:pt idx="315">
                  <c:v>2.3609819999999999</c:v>
                </c:pt>
                <c:pt idx="316">
                  <c:v>2.3379279999999998</c:v>
                </c:pt>
                <c:pt idx="317">
                  <c:v>2.3101780000000001</c:v>
                </c:pt>
                <c:pt idx="318">
                  <c:v>2.2745350000000002</c:v>
                </c:pt>
                <c:pt idx="319">
                  <c:v>2.2289699999999999</c:v>
                </c:pt>
                <c:pt idx="320">
                  <c:v>2.1732049999999998</c:v>
                </c:pt>
                <c:pt idx="321">
                  <c:v>2.1096249999999999</c:v>
                </c:pt>
                <c:pt idx="322">
                  <c:v>2.042065</c:v>
                </c:pt>
                <c:pt idx="323">
                  <c:v>1.973779</c:v>
                </c:pt>
                <c:pt idx="324">
                  <c:v>1.907254</c:v>
                </c:pt>
                <c:pt idx="325">
                  <c:v>1.8447450000000001</c:v>
                </c:pt>
                <c:pt idx="326">
                  <c:v>1.7876019999999999</c:v>
                </c:pt>
                <c:pt idx="327">
                  <c:v>1.735846</c:v>
                </c:pt>
                <c:pt idx="328">
                  <c:v>1.689295</c:v>
                </c:pt>
                <c:pt idx="329">
                  <c:v>1.6473409999999999</c:v>
                </c:pt>
                <c:pt idx="330">
                  <c:v>1.607758</c:v>
                </c:pt>
                <c:pt idx="331">
                  <c:v>1.567639</c:v>
                </c:pt>
                <c:pt idx="332">
                  <c:v>1.5255529999999999</c:v>
                </c:pt>
                <c:pt idx="333">
                  <c:v>1.4819180000000001</c:v>
                </c:pt>
                <c:pt idx="334">
                  <c:v>1.4373819999999999</c:v>
                </c:pt>
                <c:pt idx="335">
                  <c:v>1.391534</c:v>
                </c:pt>
                <c:pt idx="336">
                  <c:v>1.3433919999999999</c:v>
                </c:pt>
                <c:pt idx="337">
                  <c:v>1.2929630000000001</c:v>
                </c:pt>
                <c:pt idx="338">
                  <c:v>1.2414240000000001</c:v>
                </c:pt>
                <c:pt idx="339">
                  <c:v>1.1896929999999999</c:v>
                </c:pt>
                <c:pt idx="340">
                  <c:v>1.1381460000000001</c:v>
                </c:pt>
                <c:pt idx="341">
                  <c:v>1.087396</c:v>
                </c:pt>
                <c:pt idx="342">
                  <c:v>1.0382009999999999</c:v>
                </c:pt>
                <c:pt idx="343">
                  <c:v>0.99132200000000004</c:v>
                </c:pt>
                <c:pt idx="344">
                  <c:v>0.94830999999999999</c:v>
                </c:pt>
                <c:pt idx="345">
                  <c:v>0.91132000000000002</c:v>
                </c:pt>
                <c:pt idx="346">
                  <c:v>0.88187599999999999</c:v>
                </c:pt>
                <c:pt idx="347">
                  <c:v>0.859649</c:v>
                </c:pt>
                <c:pt idx="348">
                  <c:v>0.84128000000000003</c:v>
                </c:pt>
                <c:pt idx="349">
                  <c:v>0.82172100000000003</c:v>
                </c:pt>
                <c:pt idx="350">
                  <c:v>0.79755200000000004</c:v>
                </c:pt>
                <c:pt idx="351">
                  <c:v>0.76832500000000004</c:v>
                </c:pt>
                <c:pt idx="352">
                  <c:v>0.73489199999999999</c:v>
                </c:pt>
                <c:pt idx="353">
                  <c:v>0.69736799999999999</c:v>
                </c:pt>
                <c:pt idx="354">
                  <c:v>0.65596699999999997</c:v>
                </c:pt>
                <c:pt idx="355">
                  <c:v>0.61197900000000005</c:v>
                </c:pt>
                <c:pt idx="356">
                  <c:v>0.56667299999999998</c:v>
                </c:pt>
                <c:pt idx="357">
                  <c:v>0.52072300000000005</c:v>
                </c:pt>
                <c:pt idx="358">
                  <c:v>0.47517300000000001</c:v>
                </c:pt>
                <c:pt idx="359">
                  <c:v>0.43219400000000002</c:v>
                </c:pt>
                <c:pt idx="360">
                  <c:v>0.39357599999999998</c:v>
                </c:pt>
                <c:pt idx="361">
                  <c:v>0.35941000000000001</c:v>
                </c:pt>
                <c:pt idx="362">
                  <c:v>0.32927499999999998</c:v>
                </c:pt>
                <c:pt idx="363">
                  <c:v>0.30312600000000001</c:v>
                </c:pt>
                <c:pt idx="364">
                  <c:v>0.280171</c:v>
                </c:pt>
                <c:pt idx="365">
                  <c:v>0.25774000000000002</c:v>
                </c:pt>
                <c:pt idx="366">
                  <c:v>0.23227200000000001</c:v>
                </c:pt>
                <c:pt idx="367">
                  <c:v>0.20152600000000001</c:v>
                </c:pt>
                <c:pt idx="368">
                  <c:v>0.165353</c:v>
                </c:pt>
                <c:pt idx="369">
                  <c:v>0.124596</c:v>
                </c:pt>
                <c:pt idx="370">
                  <c:v>8.0369999999999997E-2</c:v>
                </c:pt>
                <c:pt idx="371">
                  <c:v>3.4132000000000003E-2</c:v>
                </c:pt>
                <c:pt idx="372">
                  <c:v>-1.2548E-2</c:v>
                </c:pt>
                <c:pt idx="373">
                  <c:v>-5.7770000000000002E-2</c:v>
                </c:pt>
                <c:pt idx="374">
                  <c:v>-9.9337999999999996E-2</c:v>
                </c:pt>
                <c:pt idx="375">
                  <c:v>-0.13550200000000001</c:v>
                </c:pt>
                <c:pt idx="376">
                  <c:v>-0.165766</c:v>
                </c:pt>
                <c:pt idx="377">
                  <c:v>-0.19117400000000001</c:v>
                </c:pt>
                <c:pt idx="378">
                  <c:v>-0.21297099999999999</c:v>
                </c:pt>
                <c:pt idx="379">
                  <c:v>-0.23135800000000001</c:v>
                </c:pt>
                <c:pt idx="380">
                  <c:v>-0.24682100000000001</c:v>
                </c:pt>
                <c:pt idx="381">
                  <c:v>-0.26141799999999998</c:v>
                </c:pt>
                <c:pt idx="382">
                  <c:v>-0.27727200000000002</c:v>
                </c:pt>
                <c:pt idx="383">
                  <c:v>-0.29569400000000001</c:v>
                </c:pt>
                <c:pt idx="384">
                  <c:v>-0.31781900000000002</c:v>
                </c:pt>
                <c:pt idx="385">
                  <c:v>-0.34403899999999998</c:v>
                </c:pt>
                <c:pt idx="386">
                  <c:v>-0.37335699999999999</c:v>
                </c:pt>
                <c:pt idx="387">
                  <c:v>-0.40377200000000002</c:v>
                </c:pt>
                <c:pt idx="388">
                  <c:v>-0.43324600000000002</c:v>
                </c:pt>
                <c:pt idx="389">
                  <c:v>-0.46085799999999999</c:v>
                </c:pt>
                <c:pt idx="390">
                  <c:v>-0.486286</c:v>
                </c:pt>
                <c:pt idx="391">
                  <c:v>-0.50833700000000004</c:v>
                </c:pt>
                <c:pt idx="392">
                  <c:v>-0.52591299999999996</c:v>
                </c:pt>
                <c:pt idx="393">
                  <c:v>-0.53948600000000002</c:v>
                </c:pt>
                <c:pt idx="394">
                  <c:v>-0.55057400000000001</c:v>
                </c:pt>
                <c:pt idx="395">
                  <c:v>-0.56057999999999997</c:v>
                </c:pt>
                <c:pt idx="396">
                  <c:v>-0.56969099999999995</c:v>
                </c:pt>
                <c:pt idx="397">
                  <c:v>-0.57697299999999996</c:v>
                </c:pt>
                <c:pt idx="398">
                  <c:v>-0.58130400000000004</c:v>
                </c:pt>
                <c:pt idx="399">
                  <c:v>-0.58266899999999999</c:v>
                </c:pt>
                <c:pt idx="400">
                  <c:v>-0.58346900000000002</c:v>
                </c:pt>
                <c:pt idx="401">
                  <c:v>-0.58679099999999995</c:v>
                </c:pt>
                <c:pt idx="402">
                  <c:v>-0.59402299999999997</c:v>
                </c:pt>
                <c:pt idx="403">
                  <c:v>-0.60546800000000001</c:v>
                </c:pt>
                <c:pt idx="404">
                  <c:v>-0.62085299999999999</c:v>
                </c:pt>
                <c:pt idx="405">
                  <c:v>-0.63880300000000001</c:v>
                </c:pt>
                <c:pt idx="406">
                  <c:v>-0.658609</c:v>
                </c:pt>
                <c:pt idx="407">
                  <c:v>-0.68089200000000005</c:v>
                </c:pt>
                <c:pt idx="408">
                  <c:v>-0.70320899999999997</c:v>
                </c:pt>
                <c:pt idx="409">
                  <c:v>-0.71992100000000003</c:v>
                </c:pt>
                <c:pt idx="410">
                  <c:v>-0.72779400000000005</c:v>
                </c:pt>
                <c:pt idx="411">
                  <c:v>-0.72689000000000004</c:v>
                </c:pt>
                <c:pt idx="412">
                  <c:v>-0.71808399999999994</c:v>
                </c:pt>
                <c:pt idx="413">
                  <c:v>-0.70203899999999997</c:v>
                </c:pt>
                <c:pt idx="414">
                  <c:v>-0.67964599999999997</c:v>
                </c:pt>
                <c:pt idx="415">
                  <c:v>-0.65279100000000001</c:v>
                </c:pt>
                <c:pt idx="416">
                  <c:v>-0.62397999999999998</c:v>
                </c:pt>
                <c:pt idx="417">
                  <c:v>-0.59608099999999997</c:v>
                </c:pt>
                <c:pt idx="418">
                  <c:v>-0.57206800000000002</c:v>
                </c:pt>
                <c:pt idx="419">
                  <c:v>-0.55325100000000005</c:v>
                </c:pt>
                <c:pt idx="420">
                  <c:v>-0.53836300000000004</c:v>
                </c:pt>
                <c:pt idx="421">
                  <c:v>-0.52491900000000002</c:v>
                </c:pt>
                <c:pt idx="422">
                  <c:v>-0.51065000000000005</c:v>
                </c:pt>
                <c:pt idx="423">
                  <c:v>-0.493396</c:v>
                </c:pt>
                <c:pt idx="424">
                  <c:v>-0.47068199999999999</c:v>
                </c:pt>
                <c:pt idx="425">
                  <c:v>-0.44053900000000001</c:v>
                </c:pt>
                <c:pt idx="426">
                  <c:v>-0.40251900000000002</c:v>
                </c:pt>
                <c:pt idx="427">
                  <c:v>-0.35792800000000002</c:v>
                </c:pt>
                <c:pt idx="428">
                  <c:v>-0.30874200000000002</c:v>
                </c:pt>
                <c:pt idx="429">
                  <c:v>-0.25691799999999998</c:v>
                </c:pt>
                <c:pt idx="430">
                  <c:v>-0.20510900000000001</c:v>
                </c:pt>
                <c:pt idx="431">
                  <c:v>-0.15560599999999999</c:v>
                </c:pt>
                <c:pt idx="432">
                  <c:v>-0.10874</c:v>
                </c:pt>
                <c:pt idx="433">
                  <c:v>-6.3797000000000006E-2</c:v>
                </c:pt>
                <c:pt idx="434">
                  <c:v>-2.0389000000000001E-2</c:v>
                </c:pt>
                <c:pt idx="435">
                  <c:v>2.1507999999999999E-2</c:v>
                </c:pt>
                <c:pt idx="436">
                  <c:v>6.2205000000000003E-2</c:v>
                </c:pt>
                <c:pt idx="437">
                  <c:v>0.10297099999999999</c:v>
                </c:pt>
                <c:pt idx="438">
                  <c:v>0.14577999999999999</c:v>
                </c:pt>
                <c:pt idx="439">
                  <c:v>0.19187000000000001</c:v>
                </c:pt>
                <c:pt idx="440">
                  <c:v>0.24122499999999999</c:v>
                </c:pt>
                <c:pt idx="441">
                  <c:v>0.29339599999999999</c:v>
                </c:pt>
                <c:pt idx="442">
                  <c:v>0.34747099999999997</c:v>
                </c:pt>
                <c:pt idx="443">
                  <c:v>0.40194200000000002</c:v>
                </c:pt>
                <c:pt idx="444">
                  <c:v>0.45597500000000002</c:v>
                </c:pt>
                <c:pt idx="445">
                  <c:v>0.50959699999999997</c:v>
                </c:pt>
                <c:pt idx="446">
                  <c:v>0.56229700000000005</c:v>
                </c:pt>
                <c:pt idx="447">
                  <c:v>0.612784</c:v>
                </c:pt>
                <c:pt idx="448">
                  <c:v>0.66000099999999995</c:v>
                </c:pt>
                <c:pt idx="449">
                  <c:v>0.70394199999999996</c:v>
                </c:pt>
                <c:pt idx="450">
                  <c:v>0.74551999999999996</c:v>
                </c:pt>
                <c:pt idx="451">
                  <c:v>0.78613699999999997</c:v>
                </c:pt>
                <c:pt idx="452">
                  <c:v>0.82728299999999999</c:v>
                </c:pt>
                <c:pt idx="453">
                  <c:v>0.86992199999999997</c:v>
                </c:pt>
                <c:pt idx="454">
                  <c:v>0.91450699999999996</c:v>
                </c:pt>
                <c:pt idx="455">
                  <c:v>0.96138900000000005</c:v>
                </c:pt>
                <c:pt idx="456">
                  <c:v>1.011908</c:v>
                </c:pt>
                <c:pt idx="457">
                  <c:v>1.0674459999999999</c:v>
                </c:pt>
                <c:pt idx="458">
                  <c:v>1.1254949999999999</c:v>
                </c:pt>
                <c:pt idx="459">
                  <c:v>1.181092</c:v>
                </c:pt>
                <c:pt idx="460">
                  <c:v>1.231833</c:v>
                </c:pt>
                <c:pt idx="461">
                  <c:v>1.2779450000000001</c:v>
                </c:pt>
                <c:pt idx="462">
                  <c:v>1.320154</c:v>
                </c:pt>
                <c:pt idx="463">
                  <c:v>1.3589560000000001</c:v>
                </c:pt>
                <c:pt idx="464">
                  <c:v>1.3947229999999999</c:v>
                </c:pt>
                <c:pt idx="465">
                  <c:v>1.4280029999999999</c:v>
                </c:pt>
                <c:pt idx="466">
                  <c:v>1.459595</c:v>
                </c:pt>
                <c:pt idx="467">
                  <c:v>1.490672</c:v>
                </c:pt>
                <c:pt idx="468">
                  <c:v>1.5226869999999999</c:v>
                </c:pt>
                <c:pt idx="469">
                  <c:v>1.5566800000000001</c:v>
                </c:pt>
                <c:pt idx="470">
                  <c:v>1.592794</c:v>
                </c:pt>
                <c:pt idx="471">
                  <c:v>1.630703</c:v>
                </c:pt>
                <c:pt idx="472">
                  <c:v>1.6703539999999999</c:v>
                </c:pt>
                <c:pt idx="473">
                  <c:v>1.711465</c:v>
                </c:pt>
                <c:pt idx="474">
                  <c:v>1.7527839999999999</c:v>
                </c:pt>
                <c:pt idx="475">
                  <c:v>1.7925789999999999</c:v>
                </c:pt>
                <c:pt idx="476">
                  <c:v>1.8293539999999999</c:v>
                </c:pt>
                <c:pt idx="477">
                  <c:v>1.862263</c:v>
                </c:pt>
                <c:pt idx="478">
                  <c:v>1.8915139999999999</c:v>
                </c:pt>
                <c:pt idx="479">
                  <c:v>1.918191</c:v>
                </c:pt>
                <c:pt idx="480">
                  <c:v>1.9436389999999999</c:v>
                </c:pt>
                <c:pt idx="481">
                  <c:v>1.969095</c:v>
                </c:pt>
                <c:pt idx="482">
                  <c:v>1.9949889999999999</c:v>
                </c:pt>
                <c:pt idx="483">
                  <c:v>2.0206379999999999</c:v>
                </c:pt>
                <c:pt idx="484">
                  <c:v>2.0453960000000002</c:v>
                </c:pt>
                <c:pt idx="485">
                  <c:v>2.0694539999999999</c:v>
                </c:pt>
                <c:pt idx="486">
                  <c:v>2.0931380000000002</c:v>
                </c:pt>
                <c:pt idx="487">
                  <c:v>2.116107</c:v>
                </c:pt>
                <c:pt idx="488">
                  <c:v>2.1374870000000001</c:v>
                </c:pt>
                <c:pt idx="489">
                  <c:v>2.156507</c:v>
                </c:pt>
                <c:pt idx="490">
                  <c:v>2.1728010000000002</c:v>
                </c:pt>
                <c:pt idx="491">
                  <c:v>2.1865480000000002</c:v>
                </c:pt>
                <c:pt idx="492">
                  <c:v>2.1987649999999999</c:v>
                </c:pt>
                <c:pt idx="493">
                  <c:v>2.2109160000000001</c:v>
                </c:pt>
                <c:pt idx="494">
                  <c:v>2.2240959999999999</c:v>
                </c:pt>
                <c:pt idx="495">
                  <c:v>2.23813</c:v>
                </c:pt>
                <c:pt idx="496">
                  <c:v>2.2514189999999998</c:v>
                </c:pt>
                <c:pt idx="497">
                  <c:v>2.2628529999999998</c:v>
                </c:pt>
                <c:pt idx="498">
                  <c:v>2.2732239999999999</c:v>
                </c:pt>
                <c:pt idx="499">
                  <c:v>2.2838440000000002</c:v>
                </c:pt>
                <c:pt idx="500">
                  <c:v>2.2952530000000002</c:v>
                </c:pt>
                <c:pt idx="501">
                  <c:v>2.3076180000000002</c:v>
                </c:pt>
                <c:pt idx="502">
                  <c:v>2.3207819999999999</c:v>
                </c:pt>
                <c:pt idx="503">
                  <c:v>2.3343039999999999</c:v>
                </c:pt>
                <c:pt idx="504">
                  <c:v>2.34788</c:v>
                </c:pt>
                <c:pt idx="505">
                  <c:v>2.3608069999999999</c:v>
                </c:pt>
                <c:pt idx="506">
                  <c:v>2.3723049999999999</c:v>
                </c:pt>
                <c:pt idx="507">
                  <c:v>2.3825759999999998</c:v>
                </c:pt>
                <c:pt idx="508">
                  <c:v>2.3921239999999999</c:v>
                </c:pt>
                <c:pt idx="509">
                  <c:v>2.4006280000000002</c:v>
                </c:pt>
                <c:pt idx="510">
                  <c:v>2.4073829999999998</c:v>
                </c:pt>
                <c:pt idx="511">
                  <c:v>2.412496</c:v>
                </c:pt>
                <c:pt idx="512">
                  <c:v>2.4171939999999998</c:v>
                </c:pt>
                <c:pt idx="513">
                  <c:v>2.4225379999999999</c:v>
                </c:pt>
                <c:pt idx="514">
                  <c:v>2.4279760000000001</c:v>
                </c:pt>
                <c:pt idx="515">
                  <c:v>2.4324270000000001</c:v>
                </c:pt>
                <c:pt idx="516">
                  <c:v>2.435476</c:v>
                </c:pt>
                <c:pt idx="517">
                  <c:v>2.4364349999999999</c:v>
                </c:pt>
                <c:pt idx="518">
                  <c:v>2.4346000000000001</c:v>
                </c:pt>
                <c:pt idx="519">
                  <c:v>2.4287589999999999</c:v>
                </c:pt>
                <c:pt idx="520">
                  <c:v>2.4168940000000001</c:v>
                </c:pt>
                <c:pt idx="521">
                  <c:v>2.400347</c:v>
                </c:pt>
                <c:pt idx="522">
                  <c:v>2.38388</c:v>
                </c:pt>
                <c:pt idx="523">
                  <c:v>2.370317</c:v>
                </c:pt>
                <c:pt idx="524">
                  <c:v>2.3594179999999998</c:v>
                </c:pt>
                <c:pt idx="525">
                  <c:v>2.3499629999999998</c:v>
                </c:pt>
                <c:pt idx="526">
                  <c:v>2.3408509999999998</c:v>
                </c:pt>
                <c:pt idx="527">
                  <c:v>2.3308270000000002</c:v>
                </c:pt>
                <c:pt idx="528">
                  <c:v>2.3183029999999998</c:v>
                </c:pt>
                <c:pt idx="529">
                  <c:v>2.3019959999999999</c:v>
                </c:pt>
                <c:pt idx="530">
                  <c:v>2.281196</c:v>
                </c:pt>
                <c:pt idx="531">
                  <c:v>2.2561390000000001</c:v>
                </c:pt>
                <c:pt idx="532">
                  <c:v>2.228043</c:v>
                </c:pt>
                <c:pt idx="533">
                  <c:v>2.198137</c:v>
                </c:pt>
                <c:pt idx="534">
                  <c:v>2.1674769999999999</c:v>
                </c:pt>
                <c:pt idx="535">
                  <c:v>2.136949</c:v>
                </c:pt>
                <c:pt idx="536">
                  <c:v>2.107167</c:v>
                </c:pt>
                <c:pt idx="537">
                  <c:v>2.0791970000000002</c:v>
                </c:pt>
                <c:pt idx="538">
                  <c:v>2.0544199999999999</c:v>
                </c:pt>
                <c:pt idx="539">
                  <c:v>2.0331260000000002</c:v>
                </c:pt>
                <c:pt idx="540">
                  <c:v>2.013674</c:v>
                </c:pt>
                <c:pt idx="541">
                  <c:v>1.993684</c:v>
                </c:pt>
                <c:pt idx="542">
                  <c:v>1.9716959999999999</c:v>
                </c:pt>
                <c:pt idx="543">
                  <c:v>1.947079</c:v>
                </c:pt>
                <c:pt idx="544">
                  <c:v>1.9191560000000001</c:v>
                </c:pt>
                <c:pt idx="545">
                  <c:v>1.8872979999999999</c:v>
                </c:pt>
                <c:pt idx="546">
                  <c:v>1.851701</c:v>
                </c:pt>
                <c:pt idx="547">
                  <c:v>1.812764</c:v>
                </c:pt>
                <c:pt idx="548">
                  <c:v>1.771083</c:v>
                </c:pt>
                <c:pt idx="549">
                  <c:v>1.728839</c:v>
                </c:pt>
                <c:pt idx="550">
                  <c:v>1.6885680000000001</c:v>
                </c:pt>
                <c:pt idx="551">
                  <c:v>1.6516090000000001</c:v>
                </c:pt>
                <c:pt idx="552">
                  <c:v>1.6187670000000001</c:v>
                </c:pt>
                <c:pt idx="553">
                  <c:v>1.5895570000000001</c:v>
                </c:pt>
                <c:pt idx="554">
                  <c:v>1.5614939999999999</c:v>
                </c:pt>
                <c:pt idx="555">
                  <c:v>1.5328329999999999</c:v>
                </c:pt>
                <c:pt idx="556">
                  <c:v>1.5033859999999999</c:v>
                </c:pt>
                <c:pt idx="557">
                  <c:v>1.472102</c:v>
                </c:pt>
                <c:pt idx="558">
                  <c:v>1.4374979999999999</c:v>
                </c:pt>
                <c:pt idx="559">
                  <c:v>1.399378</c:v>
                </c:pt>
                <c:pt idx="560">
                  <c:v>1.358255</c:v>
                </c:pt>
                <c:pt idx="561">
                  <c:v>1.314735</c:v>
                </c:pt>
                <c:pt idx="562">
                  <c:v>1.2695320000000001</c:v>
                </c:pt>
                <c:pt idx="563">
                  <c:v>1.22346</c:v>
                </c:pt>
                <c:pt idx="564">
                  <c:v>1.1778660000000001</c:v>
                </c:pt>
                <c:pt idx="565">
                  <c:v>1.1341840000000001</c:v>
                </c:pt>
                <c:pt idx="566">
                  <c:v>1.0928690000000001</c:v>
                </c:pt>
                <c:pt idx="567">
                  <c:v>1.053579</c:v>
                </c:pt>
                <c:pt idx="568">
                  <c:v>1.0159659999999999</c:v>
                </c:pt>
                <c:pt idx="569">
                  <c:v>0.97948400000000002</c:v>
                </c:pt>
                <c:pt idx="570">
                  <c:v>0.94273899999999999</c:v>
                </c:pt>
                <c:pt idx="571">
                  <c:v>0.90424899999999997</c:v>
                </c:pt>
                <c:pt idx="572">
                  <c:v>0.86360199999999998</c:v>
                </c:pt>
                <c:pt idx="573">
                  <c:v>0.82091099999999995</c:v>
                </c:pt>
                <c:pt idx="574">
                  <c:v>0.77585499999999996</c:v>
                </c:pt>
                <c:pt idx="575">
                  <c:v>0.72830300000000003</c:v>
                </c:pt>
                <c:pt idx="576">
                  <c:v>0.679311</c:v>
                </c:pt>
                <c:pt idx="577">
                  <c:v>0.63081900000000002</c:v>
                </c:pt>
                <c:pt idx="578">
                  <c:v>0.58421400000000001</c:v>
                </c:pt>
                <c:pt idx="579">
                  <c:v>0.53948300000000005</c:v>
                </c:pt>
                <c:pt idx="580">
                  <c:v>0.49634099999999998</c:v>
                </c:pt>
                <c:pt idx="581">
                  <c:v>0.45554699999999998</c:v>
                </c:pt>
                <c:pt idx="582">
                  <c:v>0.418487</c:v>
                </c:pt>
                <c:pt idx="583">
                  <c:v>0.38558100000000001</c:v>
                </c:pt>
                <c:pt idx="584">
                  <c:v>0.35560700000000001</c:v>
                </c:pt>
                <c:pt idx="585">
                  <c:v>0.32671600000000001</c:v>
                </c:pt>
                <c:pt idx="586">
                  <c:v>0.29769200000000001</c:v>
                </c:pt>
                <c:pt idx="587">
                  <c:v>0.26818599999999998</c:v>
                </c:pt>
                <c:pt idx="588">
                  <c:v>0.23744699999999999</c:v>
                </c:pt>
                <c:pt idx="589">
                  <c:v>0.204266</c:v>
                </c:pt>
                <c:pt idx="590">
                  <c:v>0.16845599999999999</c:v>
                </c:pt>
                <c:pt idx="591">
                  <c:v>0.13101299999999999</c:v>
                </c:pt>
                <c:pt idx="592">
                  <c:v>9.3405000000000002E-2</c:v>
                </c:pt>
                <c:pt idx="593">
                  <c:v>5.6744000000000003E-2</c:v>
                </c:pt>
                <c:pt idx="594">
                  <c:v>2.1850000000000001E-2</c:v>
                </c:pt>
                <c:pt idx="595">
                  <c:v>-9.9909999999999999E-3</c:v>
                </c:pt>
                <c:pt idx="596">
                  <c:v>-3.7613000000000001E-2</c:v>
                </c:pt>
                <c:pt idx="597">
                  <c:v>-6.1168E-2</c:v>
                </c:pt>
                <c:pt idx="598">
                  <c:v>-8.2160999999999998E-2</c:v>
                </c:pt>
                <c:pt idx="599">
                  <c:v>-0.102256</c:v>
                </c:pt>
                <c:pt idx="600">
                  <c:v>-0.12231400000000001</c:v>
                </c:pt>
                <c:pt idx="601">
                  <c:v>-0.14241599999999999</c:v>
                </c:pt>
                <c:pt idx="602">
                  <c:v>-0.16231499999999999</c:v>
                </c:pt>
                <c:pt idx="603">
                  <c:v>-0.181946</c:v>
                </c:pt>
                <c:pt idx="604">
                  <c:v>-0.20205300000000001</c:v>
                </c:pt>
                <c:pt idx="605">
                  <c:v>-0.22356999999999999</c:v>
                </c:pt>
                <c:pt idx="606">
                  <c:v>-0.245895</c:v>
                </c:pt>
                <c:pt idx="607">
                  <c:v>-0.26699400000000001</c:v>
                </c:pt>
                <c:pt idx="608">
                  <c:v>-0.28550300000000001</c:v>
                </c:pt>
                <c:pt idx="609">
                  <c:v>-0.30189899999999997</c:v>
                </c:pt>
                <c:pt idx="610">
                  <c:v>-0.31734899999999999</c:v>
                </c:pt>
                <c:pt idx="611">
                  <c:v>-0.33271499999999998</c:v>
                </c:pt>
                <c:pt idx="612">
                  <c:v>-0.34848899999999999</c:v>
                </c:pt>
                <c:pt idx="613">
                  <c:v>-0.36459000000000003</c:v>
                </c:pt>
                <c:pt idx="614">
                  <c:v>-0.38078499999999998</c:v>
                </c:pt>
                <c:pt idx="615">
                  <c:v>-0.39677899999999999</c:v>
                </c:pt>
                <c:pt idx="616">
                  <c:v>-0.41184900000000002</c:v>
                </c:pt>
                <c:pt idx="617">
                  <c:v>-0.42494500000000002</c:v>
                </c:pt>
                <c:pt idx="618">
                  <c:v>-0.435276</c:v>
                </c:pt>
                <c:pt idx="619">
                  <c:v>-0.44297500000000001</c:v>
                </c:pt>
                <c:pt idx="620">
                  <c:v>-0.448158</c:v>
                </c:pt>
                <c:pt idx="621">
                  <c:v>-0.44978099999999999</c:v>
                </c:pt>
                <c:pt idx="622">
                  <c:v>-0.44686599999999999</c:v>
                </c:pt>
                <c:pt idx="623">
                  <c:v>-0.44014300000000001</c:v>
                </c:pt>
                <c:pt idx="624">
                  <c:v>-0.43131799999999998</c:v>
                </c:pt>
                <c:pt idx="625">
                  <c:v>-0.42151300000000003</c:v>
                </c:pt>
                <c:pt idx="626">
                  <c:v>-0.41139100000000001</c:v>
                </c:pt>
                <c:pt idx="627">
                  <c:v>-0.40155200000000002</c:v>
                </c:pt>
                <c:pt idx="628">
                  <c:v>-0.392264</c:v>
                </c:pt>
                <c:pt idx="629">
                  <c:v>-0.38321100000000002</c:v>
                </c:pt>
                <c:pt idx="630">
                  <c:v>-0.37383</c:v>
                </c:pt>
                <c:pt idx="631">
                  <c:v>-0.364062</c:v>
                </c:pt>
                <c:pt idx="632">
                  <c:v>-0.35377399999999998</c:v>
                </c:pt>
                <c:pt idx="633">
                  <c:v>-0.342283</c:v>
                </c:pt>
                <c:pt idx="634">
                  <c:v>-0.32917400000000002</c:v>
                </c:pt>
                <c:pt idx="635">
                  <c:v>-0.31420799999999999</c:v>
                </c:pt>
                <c:pt idx="636">
                  <c:v>-0.29680800000000002</c:v>
                </c:pt>
                <c:pt idx="637">
                  <c:v>-0.27644200000000002</c:v>
                </c:pt>
                <c:pt idx="638">
                  <c:v>-0.253193</c:v>
                </c:pt>
                <c:pt idx="639">
                  <c:v>-0.22734799999999999</c:v>
                </c:pt>
                <c:pt idx="640">
                  <c:v>-0.199014</c:v>
                </c:pt>
                <c:pt idx="641">
                  <c:v>-0.169129</c:v>
                </c:pt>
                <c:pt idx="642">
                  <c:v>-0.13972699999999999</c:v>
                </c:pt>
                <c:pt idx="643">
                  <c:v>-0.11285199999999999</c:v>
                </c:pt>
                <c:pt idx="644">
                  <c:v>-8.9641999999999999E-2</c:v>
                </c:pt>
                <c:pt idx="645">
                  <c:v>-6.9761000000000004E-2</c:v>
                </c:pt>
                <c:pt idx="646">
                  <c:v>-5.1332999999999997E-2</c:v>
                </c:pt>
                <c:pt idx="647">
                  <c:v>-3.2403000000000001E-2</c:v>
                </c:pt>
                <c:pt idx="648">
                  <c:v>-1.2059E-2</c:v>
                </c:pt>
                <c:pt idx="649">
                  <c:v>1.0782E-2</c:v>
                </c:pt>
                <c:pt idx="650">
                  <c:v>3.7381999999999999E-2</c:v>
                </c:pt>
                <c:pt idx="651">
                  <c:v>6.7683999999999994E-2</c:v>
                </c:pt>
                <c:pt idx="652">
                  <c:v>0.10072</c:v>
                </c:pt>
                <c:pt idx="653">
                  <c:v>0.135107</c:v>
                </c:pt>
                <c:pt idx="654">
                  <c:v>0.168824</c:v>
                </c:pt>
                <c:pt idx="655">
                  <c:v>0.200155</c:v>
                </c:pt>
                <c:pt idx="656">
                  <c:v>0.228519</c:v>
                </c:pt>
                <c:pt idx="657">
                  <c:v>0.25426700000000002</c:v>
                </c:pt>
                <c:pt idx="658">
                  <c:v>0.27837200000000001</c:v>
                </c:pt>
                <c:pt idx="659">
                  <c:v>0.30062499999999998</c:v>
                </c:pt>
                <c:pt idx="660">
                  <c:v>0.31904300000000002</c:v>
                </c:pt>
                <c:pt idx="661">
                  <c:v>0.33462700000000001</c:v>
                </c:pt>
                <c:pt idx="662">
                  <c:v>0.35246100000000002</c:v>
                </c:pt>
                <c:pt idx="663">
                  <c:v>0.37619599999999997</c:v>
                </c:pt>
                <c:pt idx="664">
                  <c:v>0.40620600000000001</c:v>
                </c:pt>
                <c:pt idx="665">
                  <c:v>0.44140400000000002</c:v>
                </c:pt>
                <c:pt idx="666">
                  <c:v>0.48086099999999998</c:v>
                </c:pt>
                <c:pt idx="667">
                  <c:v>0.52383299999999999</c:v>
                </c:pt>
                <c:pt idx="668">
                  <c:v>0.56843699999999997</c:v>
                </c:pt>
                <c:pt idx="669">
                  <c:v>0.61227600000000004</c:v>
                </c:pt>
                <c:pt idx="670">
                  <c:v>0.65387099999999998</c:v>
                </c:pt>
                <c:pt idx="671">
                  <c:v>0.69251300000000005</c:v>
                </c:pt>
                <c:pt idx="672">
                  <c:v>0.72818700000000003</c:v>
                </c:pt>
                <c:pt idx="673">
                  <c:v>0.76176699999999997</c:v>
                </c:pt>
                <c:pt idx="674">
                  <c:v>0.79388999999999998</c:v>
                </c:pt>
                <c:pt idx="675">
                  <c:v>0.82521</c:v>
                </c:pt>
                <c:pt idx="676">
                  <c:v>0.85773299999999997</c:v>
                </c:pt>
                <c:pt idx="677">
                  <c:v>0.89358300000000002</c:v>
                </c:pt>
                <c:pt idx="678">
                  <c:v>0.93391199999999996</c:v>
                </c:pt>
                <c:pt idx="679">
                  <c:v>0.97901700000000003</c:v>
                </c:pt>
                <c:pt idx="680">
                  <c:v>1.0274000000000001</c:v>
                </c:pt>
                <c:pt idx="681">
                  <c:v>1.075715</c:v>
                </c:pt>
                <c:pt idx="682">
                  <c:v>1.120905</c:v>
                </c:pt>
                <c:pt idx="683">
                  <c:v>1.162183</c:v>
                </c:pt>
                <c:pt idx="684">
                  <c:v>1.200509</c:v>
                </c:pt>
                <c:pt idx="685">
                  <c:v>1.236883</c:v>
                </c:pt>
                <c:pt idx="686">
                  <c:v>1.2723169999999999</c:v>
                </c:pt>
                <c:pt idx="687">
                  <c:v>1.3081780000000001</c:v>
                </c:pt>
                <c:pt idx="688">
                  <c:v>1.3451599999999999</c:v>
                </c:pt>
                <c:pt idx="689">
                  <c:v>1.3828240000000001</c:v>
                </c:pt>
                <c:pt idx="690">
                  <c:v>1.4207810000000001</c:v>
                </c:pt>
                <c:pt idx="691">
                  <c:v>1.459381</c:v>
                </c:pt>
                <c:pt idx="692">
                  <c:v>1.4983850000000001</c:v>
                </c:pt>
                <c:pt idx="693">
                  <c:v>1.5361130000000001</c:v>
                </c:pt>
                <c:pt idx="694">
                  <c:v>1.570905</c:v>
                </c:pt>
                <c:pt idx="695">
                  <c:v>1.602447</c:v>
                </c:pt>
                <c:pt idx="696">
                  <c:v>1.63144</c:v>
                </c:pt>
                <c:pt idx="697">
                  <c:v>1.658657</c:v>
                </c:pt>
                <c:pt idx="698">
                  <c:v>1.685041</c:v>
                </c:pt>
                <c:pt idx="699">
                  <c:v>1.7119470000000001</c:v>
                </c:pt>
                <c:pt idx="700">
                  <c:v>1.7400739999999999</c:v>
                </c:pt>
                <c:pt idx="701">
                  <c:v>1.769331</c:v>
                </c:pt>
                <c:pt idx="702">
                  <c:v>1.7996179999999999</c:v>
                </c:pt>
                <c:pt idx="703">
                  <c:v>1.830511</c:v>
                </c:pt>
                <c:pt idx="704">
                  <c:v>1.860798</c:v>
                </c:pt>
                <c:pt idx="705">
                  <c:v>1.8889819999999999</c:v>
                </c:pt>
                <c:pt idx="706">
                  <c:v>1.914531</c:v>
                </c:pt>
                <c:pt idx="707">
                  <c:v>1.9380189999999999</c:v>
                </c:pt>
                <c:pt idx="708">
                  <c:v>1.959945</c:v>
                </c:pt>
                <c:pt idx="709">
                  <c:v>1.9804820000000001</c:v>
                </c:pt>
                <c:pt idx="710">
                  <c:v>2.0004780000000002</c:v>
                </c:pt>
                <c:pt idx="711">
                  <c:v>2.0215190000000001</c:v>
                </c:pt>
                <c:pt idx="712">
                  <c:v>2.0441419999999999</c:v>
                </c:pt>
                <c:pt idx="713">
                  <c:v>2.0672229999999998</c:v>
                </c:pt>
                <c:pt idx="714">
                  <c:v>2.0898789999999998</c:v>
                </c:pt>
                <c:pt idx="715">
                  <c:v>2.1124299999999998</c:v>
                </c:pt>
                <c:pt idx="716">
                  <c:v>2.1348929999999999</c:v>
                </c:pt>
                <c:pt idx="717">
                  <c:v>2.156139</c:v>
                </c:pt>
                <c:pt idx="718">
                  <c:v>2.1752150000000001</c:v>
                </c:pt>
                <c:pt idx="719">
                  <c:v>2.1921629999999999</c:v>
                </c:pt>
                <c:pt idx="720">
                  <c:v>2.2071969999999999</c:v>
                </c:pt>
                <c:pt idx="721">
                  <c:v>2.220129</c:v>
                </c:pt>
                <c:pt idx="722">
                  <c:v>2.230728</c:v>
                </c:pt>
                <c:pt idx="723">
                  <c:v>2.2391100000000002</c:v>
                </c:pt>
                <c:pt idx="724">
                  <c:v>2.2461630000000001</c:v>
                </c:pt>
                <c:pt idx="725">
                  <c:v>2.2532359999999998</c:v>
                </c:pt>
                <c:pt idx="726">
                  <c:v>2.2613430000000001</c:v>
                </c:pt>
                <c:pt idx="727">
                  <c:v>2.270972</c:v>
                </c:pt>
                <c:pt idx="728">
                  <c:v>2.2818209999999999</c:v>
                </c:pt>
                <c:pt idx="729">
                  <c:v>2.293107</c:v>
                </c:pt>
                <c:pt idx="730">
                  <c:v>2.3037909999999999</c:v>
                </c:pt>
                <c:pt idx="731">
                  <c:v>2.3119320000000001</c:v>
                </c:pt>
                <c:pt idx="732">
                  <c:v>2.3155939999999999</c:v>
                </c:pt>
                <c:pt idx="733">
                  <c:v>2.3143220000000002</c:v>
                </c:pt>
                <c:pt idx="734">
                  <c:v>2.308719</c:v>
                </c:pt>
                <c:pt idx="735">
                  <c:v>2.2993920000000001</c:v>
                </c:pt>
                <c:pt idx="736">
                  <c:v>2.2866070000000001</c:v>
                </c:pt>
                <c:pt idx="737">
                  <c:v>2.2710889999999999</c:v>
                </c:pt>
                <c:pt idx="738">
                  <c:v>2.2547320000000002</c:v>
                </c:pt>
                <c:pt idx="739">
                  <c:v>2.2395239999999998</c:v>
                </c:pt>
                <c:pt idx="740">
                  <c:v>2.2262659999999999</c:v>
                </c:pt>
                <c:pt idx="741">
                  <c:v>2.2146400000000002</c:v>
                </c:pt>
                <c:pt idx="742">
                  <c:v>2.2040829999999998</c:v>
                </c:pt>
                <c:pt idx="743">
                  <c:v>2.1945139999999999</c:v>
                </c:pt>
                <c:pt idx="744">
                  <c:v>2.1858379999999999</c:v>
                </c:pt>
                <c:pt idx="745">
                  <c:v>2.1768529999999999</c:v>
                </c:pt>
                <c:pt idx="746">
                  <c:v>2.1659579999999998</c:v>
                </c:pt>
                <c:pt idx="747">
                  <c:v>2.1526809999999998</c:v>
                </c:pt>
                <c:pt idx="748">
                  <c:v>2.136952</c:v>
                </c:pt>
                <c:pt idx="749">
                  <c:v>2.11842</c:v>
                </c:pt>
                <c:pt idx="750">
                  <c:v>2.0981619999999999</c:v>
                </c:pt>
                <c:pt idx="751">
                  <c:v>2.0783070000000001</c:v>
                </c:pt>
                <c:pt idx="752">
                  <c:v>2.0591810000000002</c:v>
                </c:pt>
                <c:pt idx="753">
                  <c:v>2.0395620000000001</c:v>
                </c:pt>
                <c:pt idx="754">
                  <c:v>2.0192350000000001</c:v>
                </c:pt>
                <c:pt idx="755">
                  <c:v>1.9997210000000001</c:v>
                </c:pt>
                <c:pt idx="756">
                  <c:v>1.982253</c:v>
                </c:pt>
                <c:pt idx="757">
                  <c:v>1.9658880000000001</c:v>
                </c:pt>
                <c:pt idx="758">
                  <c:v>1.9486079999999999</c:v>
                </c:pt>
                <c:pt idx="759">
                  <c:v>1.928955</c:v>
                </c:pt>
                <c:pt idx="760">
                  <c:v>1.9064110000000001</c:v>
                </c:pt>
                <c:pt idx="761">
                  <c:v>1.8813960000000001</c:v>
                </c:pt>
                <c:pt idx="762">
                  <c:v>1.8546499999999999</c:v>
                </c:pt>
                <c:pt idx="763">
                  <c:v>1.8267139999999999</c:v>
                </c:pt>
                <c:pt idx="764">
                  <c:v>1.798611</c:v>
                </c:pt>
                <c:pt idx="765">
                  <c:v>1.7719549999999999</c:v>
                </c:pt>
                <c:pt idx="766">
                  <c:v>1.7461679999999999</c:v>
                </c:pt>
                <c:pt idx="767">
                  <c:v>1.718073</c:v>
                </c:pt>
                <c:pt idx="768">
                  <c:v>1.6874480000000001</c:v>
                </c:pt>
                <c:pt idx="769">
                  <c:v>1.657913</c:v>
                </c:pt>
                <c:pt idx="770">
                  <c:v>1.6314839999999999</c:v>
                </c:pt>
                <c:pt idx="771">
                  <c:v>1.6072850000000001</c:v>
                </c:pt>
                <c:pt idx="772">
                  <c:v>1.583318</c:v>
                </c:pt>
                <c:pt idx="773">
                  <c:v>1.5571459999999999</c:v>
                </c:pt>
                <c:pt idx="774">
                  <c:v>1.5269600000000001</c:v>
                </c:pt>
                <c:pt idx="775">
                  <c:v>1.492432</c:v>
                </c:pt>
                <c:pt idx="776">
                  <c:v>1.454731</c:v>
                </c:pt>
                <c:pt idx="777">
                  <c:v>1.4160090000000001</c:v>
                </c:pt>
                <c:pt idx="778">
                  <c:v>1.3777740000000001</c:v>
                </c:pt>
                <c:pt idx="779">
                  <c:v>1.3399129999999999</c:v>
                </c:pt>
                <c:pt idx="780">
                  <c:v>1.3014349999999999</c:v>
                </c:pt>
                <c:pt idx="781">
                  <c:v>1.2614129999999999</c:v>
                </c:pt>
                <c:pt idx="782">
                  <c:v>1.219908</c:v>
                </c:pt>
                <c:pt idx="783">
                  <c:v>1.1783349999999999</c:v>
                </c:pt>
                <c:pt idx="784">
                  <c:v>1.1380859999999999</c:v>
                </c:pt>
                <c:pt idx="785">
                  <c:v>1.098014</c:v>
                </c:pt>
                <c:pt idx="786">
                  <c:v>1.0550600000000001</c:v>
                </c:pt>
                <c:pt idx="787">
                  <c:v>1.0094959999999999</c:v>
                </c:pt>
                <c:pt idx="788">
                  <c:v>0.96528400000000003</c:v>
                </c:pt>
                <c:pt idx="789">
                  <c:v>0.92486999999999997</c:v>
                </c:pt>
                <c:pt idx="790">
                  <c:v>0.88842399999999999</c:v>
                </c:pt>
                <c:pt idx="791">
                  <c:v>0.85536900000000005</c:v>
                </c:pt>
                <c:pt idx="792">
                  <c:v>0.82404299999999997</c:v>
                </c:pt>
                <c:pt idx="793">
                  <c:v>0.79264500000000004</c:v>
                </c:pt>
                <c:pt idx="794">
                  <c:v>0.76057399999999997</c:v>
                </c:pt>
                <c:pt idx="795">
                  <c:v>0.72755700000000001</c:v>
                </c:pt>
                <c:pt idx="796">
                  <c:v>0.69313899999999995</c:v>
                </c:pt>
                <c:pt idx="797">
                  <c:v>0.65788199999999997</c:v>
                </c:pt>
                <c:pt idx="798">
                  <c:v>0.62339299999999997</c:v>
                </c:pt>
                <c:pt idx="799">
                  <c:v>0.59112799999999999</c:v>
                </c:pt>
                <c:pt idx="800">
                  <c:v>0.56155299999999997</c:v>
                </c:pt>
                <c:pt idx="801">
                  <c:v>0.53385899999999997</c:v>
                </c:pt>
                <c:pt idx="802">
                  <c:v>0.50656800000000002</c:v>
                </c:pt>
                <c:pt idx="803">
                  <c:v>0.478487</c:v>
                </c:pt>
                <c:pt idx="804">
                  <c:v>0.449596</c:v>
                </c:pt>
                <c:pt idx="805">
                  <c:v>0.42080099999999998</c:v>
                </c:pt>
                <c:pt idx="806">
                  <c:v>0.39223599999999997</c:v>
                </c:pt>
                <c:pt idx="807">
                  <c:v>0.362873</c:v>
                </c:pt>
                <c:pt idx="808">
                  <c:v>0.33231500000000003</c:v>
                </c:pt>
                <c:pt idx="809">
                  <c:v>0.30163499999999999</c:v>
                </c:pt>
                <c:pt idx="810">
                  <c:v>0.27221800000000002</c:v>
                </c:pt>
                <c:pt idx="811">
                  <c:v>0.245222</c:v>
                </c:pt>
                <c:pt idx="812">
                  <c:v>0.22167700000000001</c:v>
                </c:pt>
                <c:pt idx="813">
                  <c:v>0.20167299999999999</c:v>
                </c:pt>
                <c:pt idx="814">
                  <c:v>0.18382999999999999</c:v>
                </c:pt>
                <c:pt idx="815">
                  <c:v>0.166572</c:v>
                </c:pt>
                <c:pt idx="816">
                  <c:v>0.14893200000000001</c:v>
                </c:pt>
                <c:pt idx="817">
                  <c:v>0.129855</c:v>
                </c:pt>
                <c:pt idx="818">
                  <c:v>0.108741</c:v>
                </c:pt>
                <c:pt idx="819">
                  <c:v>8.5752999999999996E-2</c:v>
                </c:pt>
                <c:pt idx="820">
                  <c:v>6.0748000000000003E-2</c:v>
                </c:pt>
                <c:pt idx="821">
                  <c:v>3.3533E-2</c:v>
                </c:pt>
                <c:pt idx="822">
                  <c:v>5.1310000000000001E-3</c:v>
                </c:pt>
                <c:pt idx="823">
                  <c:v>-2.2294999999999999E-2</c:v>
                </c:pt>
                <c:pt idx="824">
                  <c:v>-4.6820000000000001E-2</c:v>
                </c:pt>
                <c:pt idx="825">
                  <c:v>-6.7574999999999996E-2</c:v>
                </c:pt>
                <c:pt idx="826">
                  <c:v>-8.4413000000000002E-2</c:v>
                </c:pt>
                <c:pt idx="827">
                  <c:v>-9.7584000000000004E-2</c:v>
                </c:pt>
                <c:pt idx="828">
                  <c:v>-0.10793</c:v>
                </c:pt>
                <c:pt idx="829">
                  <c:v>-0.116496</c:v>
                </c:pt>
                <c:pt idx="830">
                  <c:v>-0.124081</c:v>
                </c:pt>
                <c:pt idx="831">
                  <c:v>-0.131582</c:v>
                </c:pt>
                <c:pt idx="832">
                  <c:v>-0.139711</c:v>
                </c:pt>
                <c:pt idx="833">
                  <c:v>-0.14856800000000001</c:v>
                </c:pt>
                <c:pt idx="834">
                  <c:v>-0.15781400000000001</c:v>
                </c:pt>
                <c:pt idx="835">
                  <c:v>-0.16671900000000001</c:v>
                </c:pt>
                <c:pt idx="836">
                  <c:v>-0.17454700000000001</c:v>
                </c:pt>
                <c:pt idx="837">
                  <c:v>-0.181255</c:v>
                </c:pt>
                <c:pt idx="838">
                  <c:v>-0.18709799999999999</c:v>
                </c:pt>
                <c:pt idx="839">
                  <c:v>-0.192132</c:v>
                </c:pt>
                <c:pt idx="840">
                  <c:v>-0.19631699999999999</c:v>
                </c:pt>
                <c:pt idx="841">
                  <c:v>-0.19923099999999999</c:v>
                </c:pt>
                <c:pt idx="842">
                  <c:v>-0.20006299999999999</c:v>
                </c:pt>
                <c:pt idx="843">
                  <c:v>-0.19817100000000001</c:v>
                </c:pt>
                <c:pt idx="844">
                  <c:v>-0.19367000000000001</c:v>
                </c:pt>
                <c:pt idx="845">
                  <c:v>-0.18714900000000001</c:v>
                </c:pt>
                <c:pt idx="846">
                  <c:v>-0.179206</c:v>
                </c:pt>
                <c:pt idx="847">
                  <c:v>-0.170709</c:v>
                </c:pt>
                <c:pt idx="848">
                  <c:v>-0.16226099999999999</c:v>
                </c:pt>
                <c:pt idx="849">
                  <c:v>-0.15373899999999999</c:v>
                </c:pt>
                <c:pt idx="850">
                  <c:v>-0.144872</c:v>
                </c:pt>
                <c:pt idx="851">
                  <c:v>-0.135378</c:v>
                </c:pt>
                <c:pt idx="852">
                  <c:v>-0.12468</c:v>
                </c:pt>
                <c:pt idx="853">
                  <c:v>-0.111973</c:v>
                </c:pt>
                <c:pt idx="854">
                  <c:v>-9.7012000000000001E-2</c:v>
                </c:pt>
                <c:pt idx="855">
                  <c:v>-8.0859E-2</c:v>
                </c:pt>
                <c:pt idx="856">
                  <c:v>-6.5202999999999997E-2</c:v>
                </c:pt>
                <c:pt idx="857">
                  <c:v>-5.0666000000000003E-2</c:v>
                </c:pt>
                <c:pt idx="858">
                  <c:v>-3.6388999999999998E-2</c:v>
                </c:pt>
                <c:pt idx="859">
                  <c:v>-2.1728999999999998E-2</c:v>
                </c:pt>
                <c:pt idx="860">
                  <c:v>-7.5979999999999997E-3</c:v>
                </c:pt>
                <c:pt idx="861">
                  <c:v>4.8479999999999999E-3</c:v>
                </c:pt>
                <c:pt idx="862">
                  <c:v>1.5805E-2</c:v>
                </c:pt>
                <c:pt idx="863">
                  <c:v>2.6251E-2</c:v>
                </c:pt>
                <c:pt idx="864">
                  <c:v>3.7176000000000001E-2</c:v>
                </c:pt>
                <c:pt idx="865">
                  <c:v>4.9281999999999999E-2</c:v>
                </c:pt>
                <c:pt idx="866">
                  <c:v>6.2502000000000002E-2</c:v>
                </c:pt>
                <c:pt idx="867">
                  <c:v>7.6309000000000002E-2</c:v>
                </c:pt>
                <c:pt idx="868">
                  <c:v>9.0714000000000003E-2</c:v>
                </c:pt>
                <c:pt idx="869">
                  <c:v>0.10644199999999999</c:v>
                </c:pt>
                <c:pt idx="870">
                  <c:v>0.12432</c:v>
                </c:pt>
                <c:pt idx="871">
                  <c:v>0.14491899999999999</c:v>
                </c:pt>
                <c:pt idx="872">
                  <c:v>0.16823099999999999</c:v>
                </c:pt>
                <c:pt idx="873">
                  <c:v>0.193686</c:v>
                </c:pt>
                <c:pt idx="874">
                  <c:v>0.22075700000000001</c:v>
                </c:pt>
                <c:pt idx="875">
                  <c:v>0.24932699999999999</c:v>
                </c:pt>
                <c:pt idx="876">
                  <c:v>0.27930500000000003</c:v>
                </c:pt>
                <c:pt idx="877">
                  <c:v>0.30990400000000001</c:v>
                </c:pt>
                <c:pt idx="878">
                  <c:v>0.34018300000000001</c:v>
                </c:pt>
                <c:pt idx="879">
                  <c:v>0.37013099999999999</c:v>
                </c:pt>
                <c:pt idx="880">
                  <c:v>0.40010699999999999</c:v>
                </c:pt>
                <c:pt idx="881">
                  <c:v>0.43009500000000001</c:v>
                </c:pt>
                <c:pt idx="882">
                  <c:v>0.45980300000000002</c:v>
                </c:pt>
                <c:pt idx="883">
                  <c:v>0.488898</c:v>
                </c:pt>
                <c:pt idx="884">
                  <c:v>0.517378</c:v>
                </c:pt>
                <c:pt idx="885">
                  <c:v>0.545736</c:v>
                </c:pt>
                <c:pt idx="886">
                  <c:v>0.57479899999999995</c:v>
                </c:pt>
                <c:pt idx="887">
                  <c:v>0.60496499999999997</c:v>
                </c:pt>
                <c:pt idx="888">
                  <c:v>0.63602300000000001</c:v>
                </c:pt>
                <c:pt idx="889">
                  <c:v>0.66794500000000001</c:v>
                </c:pt>
                <c:pt idx="890">
                  <c:v>0.700604</c:v>
                </c:pt>
                <c:pt idx="891">
                  <c:v>0.73373900000000003</c:v>
                </c:pt>
                <c:pt idx="892">
                  <c:v>0.76754500000000003</c:v>
                </c:pt>
                <c:pt idx="893">
                  <c:v>0.80177399999999999</c:v>
                </c:pt>
                <c:pt idx="894">
                  <c:v>0.83548999999999995</c:v>
                </c:pt>
                <c:pt idx="895">
                  <c:v>0.86854799999999999</c:v>
                </c:pt>
                <c:pt idx="896">
                  <c:v>0.90148099999999998</c:v>
                </c:pt>
                <c:pt idx="897">
                  <c:v>0.93536399999999997</c:v>
                </c:pt>
                <c:pt idx="898">
                  <c:v>0.97230499999999997</c:v>
                </c:pt>
                <c:pt idx="899">
                  <c:v>1.0120359999999999</c:v>
                </c:pt>
                <c:pt idx="900">
                  <c:v>1.051018</c:v>
                </c:pt>
                <c:pt idx="901">
                  <c:v>1.0869759999999999</c:v>
                </c:pt>
                <c:pt idx="902">
                  <c:v>1.120069</c:v>
                </c:pt>
                <c:pt idx="903">
                  <c:v>1.151397</c:v>
                </c:pt>
                <c:pt idx="904">
                  <c:v>1.1820900000000001</c:v>
                </c:pt>
                <c:pt idx="905">
                  <c:v>1.212331</c:v>
                </c:pt>
                <c:pt idx="906">
                  <c:v>1.2421089999999999</c:v>
                </c:pt>
                <c:pt idx="907">
                  <c:v>1.2719320000000001</c:v>
                </c:pt>
                <c:pt idx="908">
                  <c:v>1.302009</c:v>
                </c:pt>
                <c:pt idx="909">
                  <c:v>1.332462</c:v>
                </c:pt>
                <c:pt idx="910">
                  <c:v>1.363227</c:v>
                </c:pt>
                <c:pt idx="911">
                  <c:v>1.393302</c:v>
                </c:pt>
                <c:pt idx="912">
                  <c:v>1.421824</c:v>
                </c:pt>
                <c:pt idx="913">
                  <c:v>1.448928</c:v>
                </c:pt>
                <c:pt idx="914">
                  <c:v>1.4750019999999999</c:v>
                </c:pt>
                <c:pt idx="915">
                  <c:v>1.5006349999999999</c:v>
                </c:pt>
                <c:pt idx="916">
                  <c:v>1.5267500000000001</c:v>
                </c:pt>
                <c:pt idx="917">
                  <c:v>1.5536509999999999</c:v>
                </c:pt>
                <c:pt idx="918">
                  <c:v>1.5805940000000001</c:v>
                </c:pt>
                <c:pt idx="919">
                  <c:v>1.6068009999999999</c:v>
                </c:pt>
                <c:pt idx="920">
                  <c:v>1.6321639999999999</c:v>
                </c:pt>
                <c:pt idx="921">
                  <c:v>1.6566879999999999</c:v>
                </c:pt>
                <c:pt idx="922">
                  <c:v>1.680215</c:v>
                </c:pt>
                <c:pt idx="923">
                  <c:v>1.703117</c:v>
                </c:pt>
                <c:pt idx="924">
                  <c:v>1.726461</c:v>
                </c:pt>
                <c:pt idx="925">
                  <c:v>1.7505679999999999</c:v>
                </c:pt>
                <c:pt idx="926">
                  <c:v>1.7746740000000001</c:v>
                </c:pt>
                <c:pt idx="927">
                  <c:v>1.7985120000000001</c:v>
                </c:pt>
                <c:pt idx="928">
                  <c:v>1.822417</c:v>
                </c:pt>
                <c:pt idx="929">
                  <c:v>1.846681</c:v>
                </c:pt>
                <c:pt idx="930">
                  <c:v>1.8712770000000001</c:v>
                </c:pt>
                <c:pt idx="931">
                  <c:v>1.8955420000000001</c:v>
                </c:pt>
                <c:pt idx="932">
                  <c:v>1.9192450000000001</c:v>
                </c:pt>
                <c:pt idx="933">
                  <c:v>1.9427559999999999</c:v>
                </c:pt>
                <c:pt idx="934">
                  <c:v>1.965611</c:v>
                </c:pt>
                <c:pt idx="935">
                  <c:v>1.986891</c:v>
                </c:pt>
                <c:pt idx="936">
                  <c:v>2.006259</c:v>
                </c:pt>
                <c:pt idx="937">
                  <c:v>2.0236390000000002</c:v>
                </c:pt>
                <c:pt idx="938">
                  <c:v>2.0387719999999998</c:v>
                </c:pt>
                <c:pt idx="939">
                  <c:v>2.0514489999999999</c:v>
                </c:pt>
                <c:pt idx="940">
                  <c:v>2.06175</c:v>
                </c:pt>
                <c:pt idx="941">
                  <c:v>2.0700059999999998</c:v>
                </c:pt>
                <c:pt idx="942">
                  <c:v>2.0764049999999998</c:v>
                </c:pt>
                <c:pt idx="943">
                  <c:v>2.0805709999999999</c:v>
                </c:pt>
                <c:pt idx="944">
                  <c:v>2.0821070000000002</c:v>
                </c:pt>
                <c:pt idx="945">
                  <c:v>2.081232</c:v>
                </c:pt>
                <c:pt idx="946">
                  <c:v>2.0783719999999999</c:v>
                </c:pt>
                <c:pt idx="947">
                  <c:v>2.0739390000000002</c:v>
                </c:pt>
                <c:pt idx="948">
                  <c:v>2.068333</c:v>
                </c:pt>
                <c:pt idx="949">
                  <c:v>2.0619999999999998</c:v>
                </c:pt>
                <c:pt idx="950">
                  <c:v>2.0555720000000002</c:v>
                </c:pt>
                <c:pt idx="951">
                  <c:v>2.0497000000000001</c:v>
                </c:pt>
                <c:pt idx="952">
                  <c:v>2.0453950000000001</c:v>
                </c:pt>
                <c:pt idx="953">
                  <c:v>2.0434640000000002</c:v>
                </c:pt>
                <c:pt idx="954">
                  <c:v>2.0435660000000002</c:v>
                </c:pt>
                <c:pt idx="955">
                  <c:v>2.044905</c:v>
                </c:pt>
                <c:pt idx="956">
                  <c:v>2.0469949999999999</c:v>
                </c:pt>
                <c:pt idx="957">
                  <c:v>2.049715</c:v>
                </c:pt>
                <c:pt idx="958">
                  <c:v>2.052413</c:v>
                </c:pt>
                <c:pt idx="959">
                  <c:v>2.0533649999999999</c:v>
                </c:pt>
                <c:pt idx="960">
                  <c:v>2.0515539999999999</c:v>
                </c:pt>
                <c:pt idx="961">
                  <c:v>2.0474410000000001</c:v>
                </c:pt>
                <c:pt idx="962">
                  <c:v>2.0413960000000002</c:v>
                </c:pt>
                <c:pt idx="963">
                  <c:v>2.0334449999999999</c:v>
                </c:pt>
                <c:pt idx="964">
                  <c:v>2.0237560000000001</c:v>
                </c:pt>
                <c:pt idx="965">
                  <c:v>2.0124469999999999</c:v>
                </c:pt>
                <c:pt idx="966">
                  <c:v>1.99963</c:v>
                </c:pt>
                <c:pt idx="967">
                  <c:v>1.985412</c:v>
                </c:pt>
                <c:pt idx="968">
                  <c:v>1.9701569999999999</c:v>
                </c:pt>
                <c:pt idx="969">
                  <c:v>1.9547030000000001</c:v>
                </c:pt>
                <c:pt idx="970">
                  <c:v>1.9397500000000001</c:v>
                </c:pt>
                <c:pt idx="971">
                  <c:v>1.9252339999999999</c:v>
                </c:pt>
                <c:pt idx="972">
                  <c:v>1.9106050000000001</c:v>
                </c:pt>
                <c:pt idx="973">
                  <c:v>1.8952850000000001</c:v>
                </c:pt>
                <c:pt idx="974">
                  <c:v>1.878681</c:v>
                </c:pt>
                <c:pt idx="975">
                  <c:v>1.860414</c:v>
                </c:pt>
                <c:pt idx="976">
                  <c:v>1.840611</c:v>
                </c:pt>
                <c:pt idx="977">
                  <c:v>1.819887</c:v>
                </c:pt>
                <c:pt idx="978">
                  <c:v>1.7993870000000001</c:v>
                </c:pt>
                <c:pt idx="979">
                  <c:v>1.7800819999999999</c:v>
                </c:pt>
                <c:pt idx="980">
                  <c:v>1.761843</c:v>
                </c:pt>
                <c:pt idx="981">
                  <c:v>1.7441070000000001</c:v>
                </c:pt>
                <c:pt idx="982">
                  <c:v>1.726432</c:v>
                </c:pt>
                <c:pt idx="983">
                  <c:v>1.70811</c:v>
                </c:pt>
                <c:pt idx="984">
                  <c:v>1.688304</c:v>
                </c:pt>
                <c:pt idx="985">
                  <c:v>1.6663730000000001</c:v>
                </c:pt>
                <c:pt idx="986">
                  <c:v>1.642126</c:v>
                </c:pt>
                <c:pt idx="987">
                  <c:v>1.615664</c:v>
                </c:pt>
                <c:pt idx="988">
                  <c:v>1.5873189999999999</c:v>
                </c:pt>
                <c:pt idx="989">
                  <c:v>1.558149</c:v>
                </c:pt>
                <c:pt idx="990">
                  <c:v>1.5294719999999999</c:v>
                </c:pt>
                <c:pt idx="991">
                  <c:v>1.5020089999999999</c:v>
                </c:pt>
                <c:pt idx="992">
                  <c:v>1.475528</c:v>
                </c:pt>
                <c:pt idx="993">
                  <c:v>1.448823</c:v>
                </c:pt>
                <c:pt idx="994">
                  <c:v>1.4211210000000001</c:v>
                </c:pt>
                <c:pt idx="995">
                  <c:v>1.392998</c:v>
                </c:pt>
                <c:pt idx="996">
                  <c:v>1.365237</c:v>
                </c:pt>
                <c:pt idx="997">
                  <c:v>1.338028</c:v>
                </c:pt>
                <c:pt idx="998">
                  <c:v>1.3111090000000001</c:v>
                </c:pt>
                <c:pt idx="999">
                  <c:v>1.2839830000000001</c:v>
                </c:pt>
                <c:pt idx="1000">
                  <c:v>1.2559210000000001</c:v>
                </c:pt>
                <c:pt idx="1001">
                  <c:v>1.22637</c:v>
                </c:pt>
                <c:pt idx="1002">
                  <c:v>1.1960230000000001</c:v>
                </c:pt>
                <c:pt idx="1003">
                  <c:v>1.166452</c:v>
                </c:pt>
                <c:pt idx="1004">
                  <c:v>1.137894</c:v>
                </c:pt>
                <c:pt idx="1005">
                  <c:v>1.1089039999999999</c:v>
                </c:pt>
                <c:pt idx="1006">
                  <c:v>1.0785480000000001</c:v>
                </c:pt>
                <c:pt idx="1007">
                  <c:v>1.0467329999999999</c:v>
                </c:pt>
                <c:pt idx="1008">
                  <c:v>1.013393</c:v>
                </c:pt>
                <c:pt idx="1009">
                  <c:v>0.97923899999999997</c:v>
                </c:pt>
                <c:pt idx="1010">
                  <c:v>0.94581700000000002</c:v>
                </c:pt>
                <c:pt idx="1011">
                  <c:v>0.91449000000000003</c:v>
                </c:pt>
                <c:pt idx="1012">
                  <c:v>0.88566500000000004</c:v>
                </c:pt>
                <c:pt idx="1013">
                  <c:v>0.858873</c:v>
                </c:pt>
                <c:pt idx="1014">
                  <c:v>0.83322099999999999</c:v>
                </c:pt>
                <c:pt idx="1015">
                  <c:v>0.80746600000000002</c:v>
                </c:pt>
                <c:pt idx="1016">
                  <c:v>0.78052500000000002</c:v>
                </c:pt>
                <c:pt idx="1017">
                  <c:v>0.75209499999999996</c:v>
                </c:pt>
                <c:pt idx="1018">
                  <c:v>0.722665</c:v>
                </c:pt>
                <c:pt idx="1019">
                  <c:v>0.69294999999999995</c:v>
                </c:pt>
                <c:pt idx="1020">
                  <c:v>0.66323600000000005</c:v>
                </c:pt>
                <c:pt idx="1021">
                  <c:v>0.63359799999999999</c:v>
                </c:pt>
                <c:pt idx="1022">
                  <c:v>0.60446100000000003</c:v>
                </c:pt>
                <c:pt idx="1023">
                  <c:v>0.57642499999999997</c:v>
                </c:pt>
                <c:pt idx="1024">
                  <c:v>0.54949000000000003</c:v>
                </c:pt>
                <c:pt idx="1025">
                  <c:v>0.52268700000000001</c:v>
                </c:pt>
                <c:pt idx="1026">
                  <c:v>0.49492799999999998</c:v>
                </c:pt>
                <c:pt idx="1027">
                  <c:v>0.46589700000000001</c:v>
                </c:pt>
                <c:pt idx="1028">
                  <c:v>0.43588100000000002</c:v>
                </c:pt>
                <c:pt idx="1029">
                  <c:v>0.40540199999999998</c:v>
                </c:pt>
                <c:pt idx="1030">
                  <c:v>0.37455500000000003</c:v>
                </c:pt>
                <c:pt idx="1031">
                  <c:v>0.34278500000000001</c:v>
                </c:pt>
                <c:pt idx="1032">
                  <c:v>0.31068699999999999</c:v>
                </c:pt>
                <c:pt idx="1033">
                  <c:v>0.28076600000000002</c:v>
                </c:pt>
                <c:pt idx="1034">
                  <c:v>0.25518999999999997</c:v>
                </c:pt>
                <c:pt idx="1035">
                  <c:v>0.23378199999999999</c:v>
                </c:pt>
                <c:pt idx="1036">
                  <c:v>0.214638</c:v>
                </c:pt>
                <c:pt idx="1037">
                  <c:v>0.196022</c:v>
                </c:pt>
                <c:pt idx="1038">
                  <c:v>0.17741100000000001</c:v>
                </c:pt>
                <c:pt idx="1039">
                  <c:v>0.159414</c:v>
                </c:pt>
                <c:pt idx="1040">
                  <c:v>0.1426</c:v>
                </c:pt>
                <c:pt idx="1041">
                  <c:v>0.126883</c:v>
                </c:pt>
                <c:pt idx="1042">
                  <c:v>0.11246299999999999</c:v>
                </c:pt>
                <c:pt idx="1043">
                  <c:v>9.98E-2</c:v>
                </c:pt>
                <c:pt idx="1044">
                  <c:v>8.8677000000000006E-2</c:v>
                </c:pt>
                <c:pt idx="1045">
                  <c:v>7.8371999999999997E-2</c:v>
                </c:pt>
                <c:pt idx="1046">
                  <c:v>6.8114999999999995E-2</c:v>
                </c:pt>
                <c:pt idx="1047">
                  <c:v>5.7292999999999997E-2</c:v>
                </c:pt>
                <c:pt idx="1048">
                  <c:v>4.5682E-2</c:v>
                </c:pt>
                <c:pt idx="1049">
                  <c:v>3.3481999999999998E-2</c:v>
                </c:pt>
                <c:pt idx="1050">
                  <c:v>2.0726999999999999E-2</c:v>
                </c:pt>
                <c:pt idx="1051">
                  <c:v>7.3480000000000004E-3</c:v>
                </c:pt>
                <c:pt idx="1052">
                  <c:v>-5.7889999999999999E-3</c:v>
                </c:pt>
                <c:pt idx="1053">
                  <c:v>-1.7257000000000002E-2</c:v>
                </c:pt>
                <c:pt idx="1054">
                  <c:v>-2.6193000000000001E-2</c:v>
                </c:pt>
                <c:pt idx="1055">
                  <c:v>-3.2659000000000001E-2</c:v>
                </c:pt>
                <c:pt idx="1056">
                  <c:v>-3.7331000000000003E-2</c:v>
                </c:pt>
                <c:pt idx="1057">
                  <c:v>-4.0617E-2</c:v>
                </c:pt>
                <c:pt idx="1058">
                  <c:v>-4.2741000000000001E-2</c:v>
                </c:pt>
                <c:pt idx="1059">
                  <c:v>-4.4514999999999999E-2</c:v>
                </c:pt>
                <c:pt idx="1060">
                  <c:v>-4.6577E-2</c:v>
                </c:pt>
                <c:pt idx="1061">
                  <c:v>-4.8564000000000003E-2</c:v>
                </c:pt>
                <c:pt idx="1062">
                  <c:v>-4.9796E-2</c:v>
                </c:pt>
                <c:pt idx="1063">
                  <c:v>-4.9798000000000002E-2</c:v>
                </c:pt>
                <c:pt idx="1064">
                  <c:v>-4.8418000000000003E-2</c:v>
                </c:pt>
                <c:pt idx="1065">
                  <c:v>-4.5758E-2</c:v>
                </c:pt>
                <c:pt idx="1066">
                  <c:v>-4.1797000000000001E-2</c:v>
                </c:pt>
                <c:pt idx="1067">
                  <c:v>-3.6770999999999998E-2</c:v>
                </c:pt>
                <c:pt idx="1068">
                  <c:v>-3.1529000000000001E-2</c:v>
                </c:pt>
                <c:pt idx="1069">
                  <c:v>-2.6280000000000001E-2</c:v>
                </c:pt>
                <c:pt idx="1070">
                  <c:v>-2.0194E-2</c:v>
                </c:pt>
                <c:pt idx="1071">
                  <c:v>-1.3128000000000001E-2</c:v>
                </c:pt>
                <c:pt idx="1072">
                  <c:v>-5.7000000000000002E-3</c:v>
                </c:pt>
                <c:pt idx="1073">
                  <c:v>1.7979999999999999E-3</c:v>
                </c:pt>
                <c:pt idx="1074">
                  <c:v>8.992E-3</c:v>
                </c:pt>
                <c:pt idx="1075">
                  <c:v>1.5462E-2</c:v>
                </c:pt>
                <c:pt idx="1076">
                  <c:v>2.1597999999999999E-2</c:v>
                </c:pt>
                <c:pt idx="1077">
                  <c:v>2.8615000000000002E-2</c:v>
                </c:pt>
                <c:pt idx="1078">
                  <c:v>3.7732000000000002E-2</c:v>
                </c:pt>
                <c:pt idx="1079">
                  <c:v>4.9666000000000002E-2</c:v>
                </c:pt>
                <c:pt idx="1080">
                  <c:v>6.4603999999999995E-2</c:v>
                </c:pt>
                <c:pt idx="1081">
                  <c:v>8.2186999999999996E-2</c:v>
                </c:pt>
                <c:pt idx="1082">
                  <c:v>0.101632</c:v>
                </c:pt>
                <c:pt idx="1083">
                  <c:v>0.122152</c:v>
                </c:pt>
                <c:pt idx="1084">
                  <c:v>0.143402</c:v>
                </c:pt>
                <c:pt idx="1085">
                  <c:v>0.16495199999999999</c:v>
                </c:pt>
                <c:pt idx="1086">
                  <c:v>0.18593899999999999</c:v>
                </c:pt>
                <c:pt idx="1087">
                  <c:v>0.20616399999999999</c:v>
                </c:pt>
                <c:pt idx="1088">
                  <c:v>0.22609699999999999</c:v>
                </c:pt>
                <c:pt idx="1089">
                  <c:v>0.24598900000000001</c:v>
                </c:pt>
                <c:pt idx="1090">
                  <c:v>0.26630300000000001</c:v>
                </c:pt>
                <c:pt idx="1091">
                  <c:v>0.287632</c:v>
                </c:pt>
                <c:pt idx="1092">
                  <c:v>0.30987500000000001</c:v>
                </c:pt>
                <c:pt idx="1093">
                  <c:v>0.3327</c:v>
                </c:pt>
                <c:pt idx="1094">
                  <c:v>0.35621700000000001</c:v>
                </c:pt>
                <c:pt idx="1095">
                  <c:v>0.38056499999999999</c:v>
                </c:pt>
                <c:pt idx="1096">
                  <c:v>0.40559600000000001</c:v>
                </c:pt>
                <c:pt idx="1097">
                  <c:v>0.43142999999999998</c:v>
                </c:pt>
                <c:pt idx="1098">
                  <c:v>0.45833200000000002</c:v>
                </c:pt>
                <c:pt idx="1099">
                  <c:v>0.48589300000000002</c:v>
                </c:pt>
                <c:pt idx="1100">
                  <c:v>0.51343000000000005</c:v>
                </c:pt>
                <c:pt idx="1101">
                  <c:v>0.54059599999999997</c:v>
                </c:pt>
                <c:pt idx="1102">
                  <c:v>0.56701900000000005</c:v>
                </c:pt>
                <c:pt idx="1103">
                  <c:v>0.59233499999999994</c:v>
                </c:pt>
                <c:pt idx="1104">
                  <c:v>0.61692599999999997</c:v>
                </c:pt>
                <c:pt idx="1105">
                  <c:v>0.64201900000000001</c:v>
                </c:pt>
                <c:pt idx="1106">
                  <c:v>0.668435</c:v>
                </c:pt>
                <c:pt idx="1107">
                  <c:v>0.69569300000000001</c:v>
                </c:pt>
                <c:pt idx="1108">
                  <c:v>0.72305399999999997</c:v>
                </c:pt>
                <c:pt idx="1109">
                  <c:v>0.75012500000000004</c:v>
                </c:pt>
                <c:pt idx="1110">
                  <c:v>0.77632699999999999</c:v>
                </c:pt>
                <c:pt idx="1111">
                  <c:v>0.80138699999999996</c:v>
                </c:pt>
                <c:pt idx="1112">
                  <c:v>0.82583600000000001</c:v>
                </c:pt>
                <c:pt idx="1113">
                  <c:v>0.85064700000000004</c:v>
                </c:pt>
                <c:pt idx="1114">
                  <c:v>0.87682099999999996</c:v>
                </c:pt>
                <c:pt idx="1115">
                  <c:v>0.90464199999999995</c:v>
                </c:pt>
                <c:pt idx="1116">
                  <c:v>0.93361000000000005</c:v>
                </c:pt>
                <c:pt idx="1117">
                  <c:v>0.96326400000000001</c:v>
                </c:pt>
                <c:pt idx="1118">
                  <c:v>0.99316499999999996</c:v>
                </c:pt>
                <c:pt idx="1119">
                  <c:v>1.0226550000000001</c:v>
                </c:pt>
                <c:pt idx="1120">
                  <c:v>1.051186</c:v>
                </c:pt>
                <c:pt idx="1121">
                  <c:v>1.078862</c:v>
                </c:pt>
                <c:pt idx="1122">
                  <c:v>1.106444</c:v>
                </c:pt>
                <c:pt idx="1123">
                  <c:v>1.1342669999999999</c:v>
                </c:pt>
                <c:pt idx="1124">
                  <c:v>1.162058</c:v>
                </c:pt>
                <c:pt idx="1125">
                  <c:v>1.1896549999999999</c:v>
                </c:pt>
                <c:pt idx="1126">
                  <c:v>1.2169049999999999</c:v>
                </c:pt>
                <c:pt idx="1127">
                  <c:v>1.2432110000000001</c:v>
                </c:pt>
                <c:pt idx="1128">
                  <c:v>1.2678670000000001</c:v>
                </c:pt>
                <c:pt idx="1129">
                  <c:v>1.2911410000000001</c:v>
                </c:pt>
                <c:pt idx="1130">
                  <c:v>1.3140289999999999</c:v>
                </c:pt>
                <c:pt idx="1131">
                  <c:v>1.3369789999999999</c:v>
                </c:pt>
                <c:pt idx="1132">
                  <c:v>1.3600399999999999</c:v>
                </c:pt>
                <c:pt idx="1133">
                  <c:v>1.3838349999999999</c:v>
                </c:pt>
                <c:pt idx="1134">
                  <c:v>1.408782</c:v>
                </c:pt>
                <c:pt idx="1135">
                  <c:v>1.4340299999999999</c:v>
                </c:pt>
                <c:pt idx="1136">
                  <c:v>1.458645</c:v>
                </c:pt>
                <c:pt idx="1137">
                  <c:v>1.4828399999999999</c:v>
                </c:pt>
                <c:pt idx="1138">
                  <c:v>1.5072829999999999</c:v>
                </c:pt>
                <c:pt idx="1139">
                  <c:v>1.53216</c:v>
                </c:pt>
                <c:pt idx="1140">
                  <c:v>1.5574269999999999</c:v>
                </c:pt>
                <c:pt idx="1141">
                  <c:v>1.5827850000000001</c:v>
                </c:pt>
                <c:pt idx="1142">
                  <c:v>1.607246</c:v>
                </c:pt>
                <c:pt idx="1143">
                  <c:v>1.6299619999999999</c:v>
                </c:pt>
                <c:pt idx="1144">
                  <c:v>1.6509100000000001</c:v>
                </c:pt>
                <c:pt idx="1145">
                  <c:v>1.6703600000000001</c:v>
                </c:pt>
                <c:pt idx="1146">
                  <c:v>1.6886049999999999</c:v>
                </c:pt>
                <c:pt idx="1147">
                  <c:v>1.7061249999999999</c:v>
                </c:pt>
                <c:pt idx="1148">
                  <c:v>1.7236089999999999</c:v>
                </c:pt>
                <c:pt idx="1149">
                  <c:v>1.741309</c:v>
                </c:pt>
                <c:pt idx="1150">
                  <c:v>1.7580100000000001</c:v>
                </c:pt>
                <c:pt idx="1151">
                  <c:v>1.7723310000000001</c:v>
                </c:pt>
                <c:pt idx="1152">
                  <c:v>1.784222</c:v>
                </c:pt>
                <c:pt idx="1153">
                  <c:v>1.79413</c:v>
                </c:pt>
                <c:pt idx="1154">
                  <c:v>1.8029139999999999</c:v>
                </c:pt>
                <c:pt idx="1155">
                  <c:v>1.811436</c:v>
                </c:pt>
                <c:pt idx="1156">
                  <c:v>1.8194900000000001</c:v>
                </c:pt>
                <c:pt idx="1157">
                  <c:v>1.827569</c:v>
                </c:pt>
                <c:pt idx="1158">
                  <c:v>1.837432</c:v>
                </c:pt>
                <c:pt idx="1159">
                  <c:v>1.849278</c:v>
                </c:pt>
                <c:pt idx="1160">
                  <c:v>1.8614109999999999</c:v>
                </c:pt>
                <c:pt idx="1161">
                  <c:v>1.8723449999999999</c:v>
                </c:pt>
                <c:pt idx="1162">
                  <c:v>1.881794</c:v>
                </c:pt>
                <c:pt idx="1163">
                  <c:v>1.890196</c:v>
                </c:pt>
                <c:pt idx="1164">
                  <c:v>1.8975059999999999</c:v>
                </c:pt>
                <c:pt idx="1165">
                  <c:v>1.9032100000000001</c:v>
                </c:pt>
                <c:pt idx="1166">
                  <c:v>1.9072420000000001</c:v>
                </c:pt>
                <c:pt idx="1167">
                  <c:v>1.909907</c:v>
                </c:pt>
                <c:pt idx="1168">
                  <c:v>1.9114439999999999</c:v>
                </c:pt>
                <c:pt idx="1169">
                  <c:v>1.9122669999999999</c:v>
                </c:pt>
                <c:pt idx="1170">
                  <c:v>1.913016</c:v>
                </c:pt>
                <c:pt idx="1171">
                  <c:v>1.913654</c:v>
                </c:pt>
                <c:pt idx="1172">
                  <c:v>1.9137999999999999</c:v>
                </c:pt>
                <c:pt idx="1173">
                  <c:v>1.9137729999999999</c:v>
                </c:pt>
                <c:pt idx="1174">
                  <c:v>1.912568</c:v>
                </c:pt>
                <c:pt idx="1175">
                  <c:v>1.9075820000000001</c:v>
                </c:pt>
                <c:pt idx="1176">
                  <c:v>1.8995409999999999</c:v>
                </c:pt>
                <c:pt idx="1177">
                  <c:v>1.892306</c:v>
                </c:pt>
                <c:pt idx="1178">
                  <c:v>1.8875280000000001</c:v>
                </c:pt>
                <c:pt idx="1179">
                  <c:v>1.8843300000000001</c:v>
                </c:pt>
                <c:pt idx="1180">
                  <c:v>1.8813139999999999</c:v>
                </c:pt>
                <c:pt idx="1181">
                  <c:v>1.877224</c:v>
                </c:pt>
                <c:pt idx="1182">
                  <c:v>1.871626</c:v>
                </c:pt>
                <c:pt idx="1183">
                  <c:v>1.8651180000000001</c:v>
                </c:pt>
                <c:pt idx="1184">
                  <c:v>1.8586259999999999</c:v>
                </c:pt>
                <c:pt idx="1185">
                  <c:v>1.852409</c:v>
                </c:pt>
                <c:pt idx="1186">
                  <c:v>1.845899</c:v>
                </c:pt>
                <c:pt idx="1187">
                  <c:v>1.8383419999999999</c:v>
                </c:pt>
                <c:pt idx="1188">
                  <c:v>1.82928</c:v>
                </c:pt>
                <c:pt idx="1189">
                  <c:v>1.8187040000000001</c:v>
                </c:pt>
                <c:pt idx="1190">
                  <c:v>1.8072140000000001</c:v>
                </c:pt>
                <c:pt idx="1191">
                  <c:v>1.795445</c:v>
                </c:pt>
                <c:pt idx="1192">
                  <c:v>1.7833190000000001</c:v>
                </c:pt>
                <c:pt idx="1193">
                  <c:v>1.7703519999999999</c:v>
                </c:pt>
                <c:pt idx="1194">
                  <c:v>1.7560960000000001</c:v>
                </c:pt>
                <c:pt idx="1195">
                  <c:v>1.7403740000000001</c:v>
                </c:pt>
                <c:pt idx="1196">
                  <c:v>1.7233529999999999</c:v>
                </c:pt>
                <c:pt idx="1197">
                  <c:v>1.7053469999999999</c:v>
                </c:pt>
                <c:pt idx="1198">
                  <c:v>1.68686</c:v>
                </c:pt>
                <c:pt idx="1199">
                  <c:v>1.668318</c:v>
                </c:pt>
                <c:pt idx="1200">
                  <c:v>1.649629</c:v>
                </c:pt>
                <c:pt idx="1201">
                  <c:v>1.6304259999999999</c:v>
                </c:pt>
                <c:pt idx="1202">
                  <c:v>1.6101700000000001</c:v>
                </c:pt>
                <c:pt idx="1203">
                  <c:v>1.5884579999999999</c:v>
                </c:pt>
                <c:pt idx="1204">
                  <c:v>1.5658019999999999</c:v>
                </c:pt>
                <c:pt idx="1205">
                  <c:v>1.5432239999999999</c:v>
                </c:pt>
                <c:pt idx="1206">
                  <c:v>1.5212619999999999</c:v>
                </c:pt>
                <c:pt idx="1207">
                  <c:v>1.500178</c:v>
                </c:pt>
                <c:pt idx="1208">
                  <c:v>1.480348</c:v>
                </c:pt>
                <c:pt idx="1209">
                  <c:v>1.4615039999999999</c:v>
                </c:pt>
                <c:pt idx="1210">
                  <c:v>1.442237</c:v>
                </c:pt>
                <c:pt idx="1211">
                  <c:v>1.4209879999999999</c:v>
                </c:pt>
                <c:pt idx="1212">
                  <c:v>1.3972089999999999</c:v>
                </c:pt>
                <c:pt idx="1213">
                  <c:v>1.3715580000000001</c:v>
                </c:pt>
                <c:pt idx="1214">
                  <c:v>1.3453079999999999</c:v>
                </c:pt>
                <c:pt idx="1215">
                  <c:v>1.3191619999999999</c:v>
                </c:pt>
                <c:pt idx="1216">
                  <c:v>1.292886</c:v>
                </c:pt>
                <c:pt idx="1217">
                  <c:v>1.266346</c:v>
                </c:pt>
                <c:pt idx="1218">
                  <c:v>1.2398579999999999</c:v>
                </c:pt>
                <c:pt idx="1219">
                  <c:v>1.2139249999999999</c:v>
                </c:pt>
                <c:pt idx="1220">
                  <c:v>1.188885</c:v>
                </c:pt>
                <c:pt idx="1221">
                  <c:v>1.164307</c:v>
                </c:pt>
                <c:pt idx="1222">
                  <c:v>1.139661</c:v>
                </c:pt>
                <c:pt idx="1223">
                  <c:v>1.1148389999999999</c:v>
                </c:pt>
                <c:pt idx="1224">
                  <c:v>1.08955</c:v>
                </c:pt>
                <c:pt idx="1225">
                  <c:v>1.0644739999999999</c:v>
                </c:pt>
                <c:pt idx="1226">
                  <c:v>1.0416350000000001</c:v>
                </c:pt>
                <c:pt idx="1227">
                  <c:v>1.020688</c:v>
                </c:pt>
                <c:pt idx="1228">
                  <c:v>0.99856400000000001</c:v>
                </c:pt>
                <c:pt idx="1229">
                  <c:v>0.97365699999999999</c:v>
                </c:pt>
                <c:pt idx="1230">
                  <c:v>0.94642499999999996</c:v>
                </c:pt>
                <c:pt idx="1231">
                  <c:v>0.91757900000000003</c:v>
                </c:pt>
                <c:pt idx="1232">
                  <c:v>0.88760799999999995</c:v>
                </c:pt>
                <c:pt idx="1233">
                  <c:v>0.85722500000000001</c:v>
                </c:pt>
                <c:pt idx="1234">
                  <c:v>0.82743699999999998</c:v>
                </c:pt>
                <c:pt idx="1235">
                  <c:v>0.79876000000000003</c:v>
                </c:pt>
                <c:pt idx="1236">
                  <c:v>0.77104099999999998</c:v>
                </c:pt>
                <c:pt idx="1237">
                  <c:v>0.74427200000000004</c:v>
                </c:pt>
                <c:pt idx="1238">
                  <c:v>0.71876099999999998</c:v>
                </c:pt>
                <c:pt idx="1239">
                  <c:v>0.69442899999999996</c:v>
                </c:pt>
                <c:pt idx="1240">
                  <c:v>0.67066199999999998</c:v>
                </c:pt>
                <c:pt idx="1241">
                  <c:v>0.64677700000000005</c:v>
                </c:pt>
                <c:pt idx="1242">
                  <c:v>0.62240300000000004</c:v>
                </c:pt>
                <c:pt idx="1243">
                  <c:v>0.59750999999999999</c:v>
                </c:pt>
                <c:pt idx="1244">
                  <c:v>0.572214</c:v>
                </c:pt>
                <c:pt idx="1245">
                  <c:v>0.54666599999999999</c:v>
                </c:pt>
                <c:pt idx="1246">
                  <c:v>0.52117400000000003</c:v>
                </c:pt>
                <c:pt idx="1247">
                  <c:v>0.496332</c:v>
                </c:pt>
                <c:pt idx="1248">
                  <c:v>0.47273100000000001</c:v>
                </c:pt>
                <c:pt idx="1249">
                  <c:v>0.45048199999999999</c:v>
                </c:pt>
                <c:pt idx="1250">
                  <c:v>0.42932399999999998</c:v>
                </c:pt>
                <c:pt idx="1251">
                  <c:v>0.40951100000000001</c:v>
                </c:pt>
                <c:pt idx="1252">
                  <c:v>0.39088699999999998</c:v>
                </c:pt>
                <c:pt idx="1253">
                  <c:v>0.37172100000000002</c:v>
                </c:pt>
                <c:pt idx="1254">
                  <c:v>0.35145999999999999</c:v>
                </c:pt>
                <c:pt idx="1255">
                  <c:v>0.33174799999999999</c:v>
                </c:pt>
                <c:pt idx="1256">
                  <c:v>0.31351699999999999</c:v>
                </c:pt>
                <c:pt idx="1257">
                  <c:v>0.29643799999999998</c:v>
                </c:pt>
                <c:pt idx="1258">
                  <c:v>0.28021200000000002</c:v>
                </c:pt>
                <c:pt idx="1259">
                  <c:v>0.264488</c:v>
                </c:pt>
                <c:pt idx="1260">
                  <c:v>0.24897900000000001</c:v>
                </c:pt>
                <c:pt idx="1261">
                  <c:v>0.23447200000000001</c:v>
                </c:pt>
                <c:pt idx="1262">
                  <c:v>0.22293199999999999</c:v>
                </c:pt>
                <c:pt idx="1263">
                  <c:v>0.21573100000000001</c:v>
                </c:pt>
                <c:pt idx="1264">
                  <c:v>0.21112300000000001</c:v>
                </c:pt>
                <c:pt idx="1265">
                  <c:v>0.20555799999999999</c:v>
                </c:pt>
                <c:pt idx="1266">
                  <c:v>0.197351</c:v>
                </c:pt>
                <c:pt idx="1267">
                  <c:v>0.18673999999999999</c:v>
                </c:pt>
                <c:pt idx="1268">
                  <c:v>0.174788</c:v>
                </c:pt>
                <c:pt idx="1269">
                  <c:v>0.16323799999999999</c:v>
                </c:pt>
                <c:pt idx="1270">
                  <c:v>0.153392</c:v>
                </c:pt>
                <c:pt idx="1271">
                  <c:v>0.14522599999999999</c:v>
                </c:pt>
                <c:pt idx="1272">
                  <c:v>0.13839399999999999</c:v>
                </c:pt>
                <c:pt idx="1273">
                  <c:v>0.13291700000000001</c:v>
                </c:pt>
                <c:pt idx="1274">
                  <c:v>0.128528</c:v>
                </c:pt>
                <c:pt idx="1275">
                  <c:v>0.124792</c:v>
                </c:pt>
                <c:pt idx="1276">
                  <c:v>0.12141399999999999</c:v>
                </c:pt>
                <c:pt idx="1277">
                  <c:v>0.118117</c:v>
                </c:pt>
                <c:pt idx="1278">
                  <c:v>0.114896</c:v>
                </c:pt>
                <c:pt idx="1279">
                  <c:v>0.111903</c:v>
                </c:pt>
                <c:pt idx="1280">
                  <c:v>0.10917300000000001</c:v>
                </c:pt>
                <c:pt idx="1281">
                  <c:v>0.107031</c:v>
                </c:pt>
                <c:pt idx="1282">
                  <c:v>0.10589800000000001</c:v>
                </c:pt>
                <c:pt idx="1283">
                  <c:v>0.10555</c:v>
                </c:pt>
                <c:pt idx="1284">
                  <c:v>0.105686</c:v>
                </c:pt>
                <c:pt idx="1285">
                  <c:v>0.106225</c:v>
                </c:pt>
                <c:pt idx="1286">
                  <c:v>0.106873</c:v>
                </c:pt>
                <c:pt idx="1287">
                  <c:v>0.107724</c:v>
                </c:pt>
                <c:pt idx="1288">
                  <c:v>0.109638</c:v>
                </c:pt>
                <c:pt idx="1289">
                  <c:v>0.113125</c:v>
                </c:pt>
                <c:pt idx="1290">
                  <c:v>0.117673</c:v>
                </c:pt>
                <c:pt idx="1291">
                  <c:v>0.123111</c:v>
                </c:pt>
                <c:pt idx="1292">
                  <c:v>0.12987199999999999</c:v>
                </c:pt>
                <c:pt idx="1293">
                  <c:v>0.13759399999999999</c:v>
                </c:pt>
                <c:pt idx="1294">
                  <c:v>0.14529300000000001</c:v>
                </c:pt>
                <c:pt idx="1295">
                  <c:v>0.15251000000000001</c:v>
                </c:pt>
                <c:pt idx="1296">
                  <c:v>0.15965699999999999</c:v>
                </c:pt>
                <c:pt idx="1297">
                  <c:v>0.16769200000000001</c:v>
                </c:pt>
                <c:pt idx="1298">
                  <c:v>0.177588</c:v>
                </c:pt>
                <c:pt idx="1299">
                  <c:v>0.18965599999999999</c:v>
                </c:pt>
                <c:pt idx="1300">
                  <c:v>0.20347399999999999</c:v>
                </c:pt>
                <c:pt idx="1301">
                  <c:v>0.218418</c:v>
                </c:pt>
                <c:pt idx="1302">
                  <c:v>0.233485</c:v>
                </c:pt>
                <c:pt idx="1303">
                  <c:v>0.24798899999999999</c:v>
                </c:pt>
                <c:pt idx="1304">
                  <c:v>0.262409</c:v>
                </c:pt>
                <c:pt idx="1305">
                  <c:v>0.27694400000000002</c:v>
                </c:pt>
                <c:pt idx="1306">
                  <c:v>0.29128399999999999</c:v>
                </c:pt>
                <c:pt idx="1307">
                  <c:v>0.30589899999999998</c:v>
                </c:pt>
                <c:pt idx="1308">
                  <c:v>0.321467</c:v>
                </c:pt>
                <c:pt idx="1309">
                  <c:v>0.33858700000000003</c:v>
                </c:pt>
                <c:pt idx="1310">
                  <c:v>0.35803600000000002</c:v>
                </c:pt>
                <c:pt idx="1311">
                  <c:v>0.37973600000000002</c:v>
                </c:pt>
                <c:pt idx="1312">
                  <c:v>0.40268399999999999</c:v>
                </c:pt>
                <c:pt idx="1313">
                  <c:v>0.42586200000000002</c:v>
                </c:pt>
                <c:pt idx="1314">
                  <c:v>0.44866400000000001</c:v>
                </c:pt>
                <c:pt idx="1315">
                  <c:v>0.471192</c:v>
                </c:pt>
                <c:pt idx="1316">
                  <c:v>0.49399199999999999</c:v>
                </c:pt>
                <c:pt idx="1317">
                  <c:v>0.51699399999999995</c:v>
                </c:pt>
                <c:pt idx="1318">
                  <c:v>0.53943399999999997</c:v>
                </c:pt>
                <c:pt idx="1319">
                  <c:v>0.56093000000000004</c:v>
                </c:pt>
                <c:pt idx="1320">
                  <c:v>0.581152</c:v>
                </c:pt>
                <c:pt idx="1321">
                  <c:v>0.59964300000000004</c:v>
                </c:pt>
                <c:pt idx="1322">
                  <c:v>0.61710299999999996</c:v>
                </c:pt>
                <c:pt idx="1323">
                  <c:v>0.63536599999999999</c:v>
                </c:pt>
                <c:pt idx="1324">
                  <c:v>0.65588400000000002</c:v>
                </c:pt>
                <c:pt idx="1325">
                  <c:v>0.67852299999999999</c:v>
                </c:pt>
                <c:pt idx="1326">
                  <c:v>0.70214299999999996</c:v>
                </c:pt>
                <c:pt idx="1327">
                  <c:v>0.72598799999999997</c:v>
                </c:pt>
                <c:pt idx="1328">
                  <c:v>0.75009199999999998</c:v>
                </c:pt>
                <c:pt idx="1329">
                  <c:v>0.77458099999999996</c:v>
                </c:pt>
                <c:pt idx="1330">
                  <c:v>0.79918</c:v>
                </c:pt>
                <c:pt idx="1331">
                  <c:v>0.82376199999999999</c:v>
                </c:pt>
                <c:pt idx="1332">
                  <c:v>0.84846600000000005</c:v>
                </c:pt>
                <c:pt idx="1333">
                  <c:v>0.87344500000000003</c:v>
                </c:pt>
                <c:pt idx="1334">
                  <c:v>0.89869100000000002</c:v>
                </c:pt>
                <c:pt idx="1335">
                  <c:v>0.92404600000000003</c:v>
                </c:pt>
                <c:pt idx="1336">
                  <c:v>0.949708</c:v>
                </c:pt>
                <c:pt idx="1337">
                  <c:v>0.97587999999999997</c:v>
                </c:pt>
                <c:pt idx="1338">
                  <c:v>1.002124</c:v>
                </c:pt>
                <c:pt idx="1339">
                  <c:v>1.027881</c:v>
                </c:pt>
                <c:pt idx="1340">
                  <c:v>1.053321</c:v>
                </c:pt>
                <c:pt idx="1341">
                  <c:v>1.0789599999999999</c:v>
                </c:pt>
                <c:pt idx="1342">
                  <c:v>1.104773</c:v>
                </c:pt>
                <c:pt idx="1343">
                  <c:v>1.130226</c:v>
                </c:pt>
                <c:pt idx="1344">
                  <c:v>1.1549469999999999</c:v>
                </c:pt>
                <c:pt idx="1345">
                  <c:v>1.179063</c:v>
                </c:pt>
                <c:pt idx="1346">
                  <c:v>1.202666</c:v>
                </c:pt>
                <c:pt idx="1347">
                  <c:v>1.22594</c:v>
                </c:pt>
                <c:pt idx="1348">
                  <c:v>1.2494099999999999</c:v>
                </c:pt>
                <c:pt idx="1349">
                  <c:v>1.2730589999999999</c:v>
                </c:pt>
                <c:pt idx="1350">
                  <c:v>1.2967109999999999</c:v>
                </c:pt>
                <c:pt idx="1351">
                  <c:v>1.3210040000000001</c:v>
                </c:pt>
                <c:pt idx="1352">
                  <c:v>1.3471470000000001</c:v>
                </c:pt>
                <c:pt idx="1353">
                  <c:v>1.375937</c:v>
                </c:pt>
                <c:pt idx="1354">
                  <c:v>1.405621</c:v>
                </c:pt>
                <c:pt idx="1355">
                  <c:v>1.4324079999999999</c:v>
                </c:pt>
                <c:pt idx="1356">
                  <c:v>1.4546399999999999</c:v>
                </c:pt>
                <c:pt idx="1357">
                  <c:v>1.473516</c:v>
                </c:pt>
                <c:pt idx="1358">
                  <c:v>1.4905310000000001</c:v>
                </c:pt>
                <c:pt idx="1359">
                  <c:v>1.506821</c:v>
                </c:pt>
                <c:pt idx="1360">
                  <c:v>1.5229140000000001</c:v>
                </c:pt>
                <c:pt idx="1361">
                  <c:v>1.5379480000000001</c:v>
                </c:pt>
                <c:pt idx="1362">
                  <c:v>1.550886</c:v>
                </c:pt>
                <c:pt idx="1363">
                  <c:v>1.5620560000000001</c:v>
                </c:pt>
                <c:pt idx="1364">
                  <c:v>1.5727260000000001</c:v>
                </c:pt>
                <c:pt idx="1365">
                  <c:v>1.584122</c:v>
                </c:pt>
                <c:pt idx="1366">
                  <c:v>1.5967960000000001</c:v>
                </c:pt>
                <c:pt idx="1367">
                  <c:v>1.6104719999999999</c:v>
                </c:pt>
                <c:pt idx="1368">
                  <c:v>1.62439</c:v>
                </c:pt>
                <c:pt idx="1369">
                  <c:v>1.6378079999999999</c:v>
                </c:pt>
                <c:pt idx="1370">
                  <c:v>1.650461</c:v>
                </c:pt>
                <c:pt idx="1371">
                  <c:v>1.662903</c:v>
                </c:pt>
                <c:pt idx="1372">
                  <c:v>1.6759139999999999</c:v>
                </c:pt>
                <c:pt idx="1373">
                  <c:v>1.689403</c:v>
                </c:pt>
                <c:pt idx="1374">
                  <c:v>1.7025920000000001</c:v>
                </c:pt>
                <c:pt idx="1375">
                  <c:v>1.7146239999999999</c:v>
                </c:pt>
                <c:pt idx="1376">
                  <c:v>1.7247479999999999</c:v>
                </c:pt>
                <c:pt idx="1377">
                  <c:v>1.733009</c:v>
                </c:pt>
                <c:pt idx="1378">
                  <c:v>1.740164</c:v>
                </c:pt>
                <c:pt idx="1379">
                  <c:v>1.7465580000000001</c:v>
                </c:pt>
                <c:pt idx="1380">
                  <c:v>1.7521</c:v>
                </c:pt>
                <c:pt idx="1381">
                  <c:v>1.756861</c:v>
                </c:pt>
                <c:pt idx="1382">
                  <c:v>1.7612620000000001</c:v>
                </c:pt>
                <c:pt idx="1383">
                  <c:v>1.765971</c:v>
                </c:pt>
                <c:pt idx="1384">
                  <c:v>1.7712950000000001</c:v>
                </c:pt>
                <c:pt idx="1385">
                  <c:v>1.776751</c:v>
                </c:pt>
                <c:pt idx="1386">
                  <c:v>1.7817970000000001</c:v>
                </c:pt>
                <c:pt idx="1387">
                  <c:v>1.786448</c:v>
                </c:pt>
                <c:pt idx="1388">
                  <c:v>1.7906310000000001</c:v>
                </c:pt>
                <c:pt idx="1389">
                  <c:v>1.7941389999999999</c:v>
                </c:pt>
                <c:pt idx="1390">
                  <c:v>1.7970299999999999</c:v>
                </c:pt>
                <c:pt idx="1391">
                  <c:v>1.799113</c:v>
                </c:pt>
                <c:pt idx="1392">
                  <c:v>1.7998190000000001</c:v>
                </c:pt>
                <c:pt idx="1393">
                  <c:v>1.799226</c:v>
                </c:pt>
                <c:pt idx="1394">
                  <c:v>1.7983800000000001</c:v>
                </c:pt>
                <c:pt idx="1395">
                  <c:v>1.7976350000000001</c:v>
                </c:pt>
                <c:pt idx="1396">
                  <c:v>1.796054</c:v>
                </c:pt>
                <c:pt idx="1397">
                  <c:v>1.792735</c:v>
                </c:pt>
                <c:pt idx="1398">
                  <c:v>1.7874140000000001</c:v>
                </c:pt>
                <c:pt idx="1399">
                  <c:v>1.780794</c:v>
                </c:pt>
                <c:pt idx="1400">
                  <c:v>1.7740610000000001</c:v>
                </c:pt>
                <c:pt idx="1401">
                  <c:v>1.767342</c:v>
                </c:pt>
                <c:pt idx="1402">
                  <c:v>1.759987</c:v>
                </c:pt>
                <c:pt idx="1403">
                  <c:v>1.7514970000000001</c:v>
                </c:pt>
                <c:pt idx="1404">
                  <c:v>1.74159</c:v>
                </c:pt>
                <c:pt idx="1405">
                  <c:v>1.7304349999999999</c:v>
                </c:pt>
                <c:pt idx="1406">
                  <c:v>1.7185490000000001</c:v>
                </c:pt>
                <c:pt idx="1407">
                  <c:v>1.706604</c:v>
                </c:pt>
                <c:pt idx="1408">
                  <c:v>1.695268</c:v>
                </c:pt>
                <c:pt idx="1409">
                  <c:v>1.684839</c:v>
                </c:pt>
                <c:pt idx="1410">
                  <c:v>1.6749849999999999</c:v>
                </c:pt>
                <c:pt idx="1411">
                  <c:v>1.6646430000000001</c:v>
                </c:pt>
                <c:pt idx="1412">
                  <c:v>1.6528700000000001</c:v>
                </c:pt>
                <c:pt idx="1413">
                  <c:v>1.639724</c:v>
                </c:pt>
                <c:pt idx="1414">
                  <c:v>1.6254569999999999</c:v>
                </c:pt>
                <c:pt idx="1415">
                  <c:v>1.6097619999999999</c:v>
                </c:pt>
                <c:pt idx="1416">
                  <c:v>1.592311</c:v>
                </c:pt>
                <c:pt idx="1417">
                  <c:v>1.57321</c:v>
                </c:pt>
                <c:pt idx="1418">
                  <c:v>1.553312</c:v>
                </c:pt>
                <c:pt idx="1419">
                  <c:v>1.5338080000000001</c:v>
                </c:pt>
                <c:pt idx="1420">
                  <c:v>1.515272</c:v>
                </c:pt>
                <c:pt idx="1421">
                  <c:v>1.497924</c:v>
                </c:pt>
                <c:pt idx="1422">
                  <c:v>1.4818009999999999</c:v>
                </c:pt>
                <c:pt idx="1423">
                  <c:v>1.4658880000000001</c:v>
                </c:pt>
                <c:pt idx="1424">
                  <c:v>1.449567</c:v>
                </c:pt>
                <c:pt idx="1425">
                  <c:v>1.4342569999999999</c:v>
                </c:pt>
                <c:pt idx="1426">
                  <c:v>1.4197690000000001</c:v>
                </c:pt>
                <c:pt idx="1427">
                  <c:v>1.40326</c:v>
                </c:pt>
                <c:pt idx="1428">
                  <c:v>1.383535</c:v>
                </c:pt>
                <c:pt idx="1429">
                  <c:v>1.3615930000000001</c:v>
                </c:pt>
                <c:pt idx="1430">
                  <c:v>1.3386979999999999</c:v>
                </c:pt>
                <c:pt idx="1431">
                  <c:v>1.315922</c:v>
                </c:pt>
                <c:pt idx="1432">
                  <c:v>1.2939989999999999</c:v>
                </c:pt>
                <c:pt idx="1433">
                  <c:v>1.273158</c:v>
                </c:pt>
                <c:pt idx="1434">
                  <c:v>1.2529680000000001</c:v>
                </c:pt>
                <c:pt idx="1435">
                  <c:v>1.232469</c:v>
                </c:pt>
                <c:pt idx="1436">
                  <c:v>1.2111719999999999</c:v>
                </c:pt>
                <c:pt idx="1437">
                  <c:v>1.1896629999999999</c:v>
                </c:pt>
                <c:pt idx="1438">
                  <c:v>1.1684600000000001</c:v>
                </c:pt>
                <c:pt idx="1439">
                  <c:v>1.1470640000000001</c:v>
                </c:pt>
                <c:pt idx="1440">
                  <c:v>1.1247940000000001</c:v>
                </c:pt>
                <c:pt idx="1441">
                  <c:v>1.101936</c:v>
                </c:pt>
                <c:pt idx="1442">
                  <c:v>1.0789010000000001</c:v>
                </c:pt>
                <c:pt idx="1443">
                  <c:v>1.055212</c:v>
                </c:pt>
                <c:pt idx="1444">
                  <c:v>1.030721</c:v>
                </c:pt>
                <c:pt idx="1445">
                  <c:v>1.0062850000000001</c:v>
                </c:pt>
                <c:pt idx="1446">
                  <c:v>0.98264799999999997</c:v>
                </c:pt>
                <c:pt idx="1447">
                  <c:v>0.95985100000000001</c:v>
                </c:pt>
                <c:pt idx="1448">
                  <c:v>0.93774500000000005</c:v>
                </c:pt>
                <c:pt idx="1449">
                  <c:v>0.91621200000000003</c:v>
                </c:pt>
                <c:pt idx="1450">
                  <c:v>0.894868</c:v>
                </c:pt>
                <c:pt idx="1451">
                  <c:v>0.87302000000000002</c:v>
                </c:pt>
                <c:pt idx="1452">
                  <c:v>0.84972400000000003</c:v>
                </c:pt>
                <c:pt idx="1453">
                  <c:v>0.82450000000000001</c:v>
                </c:pt>
                <c:pt idx="1454">
                  <c:v>0.79802799999999996</c:v>
                </c:pt>
                <c:pt idx="1455">
                  <c:v>0.77153000000000005</c:v>
                </c:pt>
                <c:pt idx="1456">
                  <c:v>0.74614100000000005</c:v>
                </c:pt>
                <c:pt idx="1457">
                  <c:v>0.72257700000000002</c:v>
                </c:pt>
                <c:pt idx="1458">
                  <c:v>0.70095799999999997</c:v>
                </c:pt>
                <c:pt idx="1459">
                  <c:v>0.68121200000000004</c:v>
                </c:pt>
                <c:pt idx="1460">
                  <c:v>0.66308400000000001</c:v>
                </c:pt>
                <c:pt idx="1461">
                  <c:v>0.64586900000000003</c:v>
                </c:pt>
                <c:pt idx="1462">
                  <c:v>0.62863400000000003</c:v>
                </c:pt>
                <c:pt idx="1463">
                  <c:v>0.61044100000000001</c:v>
                </c:pt>
                <c:pt idx="1464">
                  <c:v>0.59084000000000003</c:v>
                </c:pt>
                <c:pt idx="1465">
                  <c:v>0.57040400000000002</c:v>
                </c:pt>
                <c:pt idx="1466">
                  <c:v>0.55003599999999997</c:v>
                </c:pt>
                <c:pt idx="1467">
                  <c:v>0.53032900000000005</c:v>
                </c:pt>
                <c:pt idx="1468">
                  <c:v>0.51188699999999998</c:v>
                </c:pt>
                <c:pt idx="1469">
                  <c:v>0.49518099999999998</c:v>
                </c:pt>
                <c:pt idx="1470">
                  <c:v>0.48007699999999998</c:v>
                </c:pt>
                <c:pt idx="1471">
                  <c:v>0.466007</c:v>
                </c:pt>
                <c:pt idx="1472">
                  <c:v>0.45230799999999999</c:v>
                </c:pt>
                <c:pt idx="1473">
                  <c:v>0.43839499999999998</c:v>
                </c:pt>
                <c:pt idx="1474">
                  <c:v>0.42418800000000001</c:v>
                </c:pt>
                <c:pt idx="1475">
                  <c:v>0.40988599999999997</c:v>
                </c:pt>
                <c:pt idx="1476">
                  <c:v>0.39570499999999997</c:v>
                </c:pt>
                <c:pt idx="1477">
                  <c:v>0.38222400000000001</c:v>
                </c:pt>
                <c:pt idx="1478">
                  <c:v>0.36977599999999999</c:v>
                </c:pt>
                <c:pt idx="1479">
                  <c:v>0.35825099999999999</c:v>
                </c:pt>
                <c:pt idx="1480">
                  <c:v>0.34764299999999998</c:v>
                </c:pt>
                <c:pt idx="1481">
                  <c:v>0.33754699999999999</c:v>
                </c:pt>
                <c:pt idx="1482">
                  <c:v>0.32710099999999998</c:v>
                </c:pt>
                <c:pt idx="1483">
                  <c:v>0.31581900000000002</c:v>
                </c:pt>
                <c:pt idx="1484">
                  <c:v>0.30337500000000001</c:v>
                </c:pt>
                <c:pt idx="1485">
                  <c:v>0.28934399999999999</c:v>
                </c:pt>
                <c:pt idx="1486">
                  <c:v>0.27452199999999999</c:v>
                </c:pt>
                <c:pt idx="1487">
                  <c:v>0.26080900000000001</c:v>
                </c:pt>
                <c:pt idx="1488">
                  <c:v>0.24913399999999999</c:v>
                </c:pt>
                <c:pt idx="1489">
                  <c:v>0.23940700000000001</c:v>
                </c:pt>
                <c:pt idx="1490">
                  <c:v>0.23130600000000001</c:v>
                </c:pt>
                <c:pt idx="1491">
                  <c:v>0.224243</c:v>
                </c:pt>
                <c:pt idx="1492">
                  <c:v>0.21784500000000001</c:v>
                </c:pt>
                <c:pt idx="1493">
                  <c:v>0.21231900000000001</c:v>
                </c:pt>
                <c:pt idx="1494">
                  <c:v>0.20805899999999999</c:v>
                </c:pt>
                <c:pt idx="1495">
                  <c:v>0.20491799999999999</c:v>
                </c:pt>
                <c:pt idx="1496">
                  <c:v>0.20238200000000001</c:v>
                </c:pt>
                <c:pt idx="1497">
                  <c:v>0.20066899999999999</c:v>
                </c:pt>
                <c:pt idx="1498">
                  <c:v>0.200319</c:v>
                </c:pt>
                <c:pt idx="1499">
                  <c:v>0.20113300000000001</c:v>
                </c:pt>
                <c:pt idx="1500">
                  <c:v>0.20258999999999999</c:v>
                </c:pt>
                <c:pt idx="1501">
                  <c:v>0.204739</c:v>
                </c:pt>
                <c:pt idx="1502">
                  <c:v>0.20824000000000001</c:v>
                </c:pt>
                <c:pt idx="1503">
                  <c:v>0.213671</c:v>
                </c:pt>
                <c:pt idx="1504">
                  <c:v>0.22087599999999999</c:v>
                </c:pt>
                <c:pt idx="1505">
                  <c:v>0.228607</c:v>
                </c:pt>
                <c:pt idx="1506">
                  <c:v>0.235432</c:v>
                </c:pt>
                <c:pt idx="1507">
                  <c:v>0.24105499999999999</c:v>
                </c:pt>
                <c:pt idx="1508">
                  <c:v>0.24613399999999999</c:v>
                </c:pt>
                <c:pt idx="1509">
                  <c:v>0.25158700000000001</c:v>
                </c:pt>
                <c:pt idx="1510">
                  <c:v>0.25787900000000002</c:v>
                </c:pt>
                <c:pt idx="1511">
                  <c:v>0.26503500000000002</c:v>
                </c:pt>
                <c:pt idx="1512">
                  <c:v>0.27314699999999997</c:v>
                </c:pt>
                <c:pt idx="1513">
                  <c:v>0.28212100000000001</c:v>
                </c:pt>
                <c:pt idx="1514">
                  <c:v>0.29177700000000001</c:v>
                </c:pt>
                <c:pt idx="1515">
                  <c:v>0.30200100000000002</c:v>
                </c:pt>
                <c:pt idx="1516">
                  <c:v>0.312249</c:v>
                </c:pt>
                <c:pt idx="1517">
                  <c:v>0.32195200000000002</c:v>
                </c:pt>
                <c:pt idx="1518">
                  <c:v>0.331484</c:v>
                </c:pt>
                <c:pt idx="1519">
                  <c:v>0.34162999999999999</c:v>
                </c:pt>
                <c:pt idx="1520">
                  <c:v>0.35243400000000003</c:v>
                </c:pt>
                <c:pt idx="1521">
                  <c:v>0.36349199999999998</c:v>
                </c:pt>
                <c:pt idx="1522">
                  <c:v>0.37457299999999999</c:v>
                </c:pt>
                <c:pt idx="1523">
                  <c:v>0.38556699999999999</c:v>
                </c:pt>
                <c:pt idx="1524">
                  <c:v>0.39688600000000002</c:v>
                </c:pt>
                <c:pt idx="1525">
                  <c:v>0.409362</c:v>
                </c:pt>
                <c:pt idx="1526">
                  <c:v>0.42320400000000002</c:v>
                </c:pt>
                <c:pt idx="1527">
                  <c:v>0.43782399999999999</c:v>
                </c:pt>
                <c:pt idx="1528">
                  <c:v>0.45255200000000001</c:v>
                </c:pt>
                <c:pt idx="1529">
                  <c:v>0.46718100000000001</c:v>
                </c:pt>
                <c:pt idx="1530">
                  <c:v>0.481798</c:v>
                </c:pt>
                <c:pt idx="1531">
                  <c:v>0.49627599999999999</c:v>
                </c:pt>
                <c:pt idx="1532">
                  <c:v>0.51057399999999997</c:v>
                </c:pt>
                <c:pt idx="1533">
                  <c:v>0.52505599999999997</c:v>
                </c:pt>
                <c:pt idx="1534">
                  <c:v>0.54032400000000003</c:v>
                </c:pt>
                <c:pt idx="1535">
                  <c:v>0.55668600000000001</c:v>
                </c:pt>
                <c:pt idx="1536">
                  <c:v>0.57319699999999996</c:v>
                </c:pt>
                <c:pt idx="1537">
                  <c:v>0.58852800000000005</c:v>
                </c:pt>
                <c:pt idx="1538">
                  <c:v>0.60303499999999999</c:v>
                </c:pt>
                <c:pt idx="1539">
                  <c:v>0.61898799999999998</c:v>
                </c:pt>
                <c:pt idx="1540">
                  <c:v>0.63863899999999996</c:v>
                </c:pt>
                <c:pt idx="1541">
                  <c:v>0.66200800000000004</c:v>
                </c:pt>
                <c:pt idx="1542">
                  <c:v>0.68694599999999995</c:v>
                </c:pt>
                <c:pt idx="1543">
                  <c:v>0.71131599999999995</c:v>
                </c:pt>
                <c:pt idx="1544">
                  <c:v>0.73464300000000005</c:v>
                </c:pt>
                <c:pt idx="1545">
                  <c:v>0.75769299999999995</c:v>
                </c:pt>
                <c:pt idx="1546">
                  <c:v>0.78141700000000003</c:v>
                </c:pt>
                <c:pt idx="1547">
                  <c:v>0.80634899999999998</c:v>
                </c:pt>
                <c:pt idx="1548">
                  <c:v>0.83209500000000003</c:v>
                </c:pt>
                <c:pt idx="1549">
                  <c:v>0.85745300000000002</c:v>
                </c:pt>
                <c:pt idx="1550">
                  <c:v>0.880911</c:v>
                </c:pt>
                <c:pt idx="1551">
                  <c:v>0.901814</c:v>
                </c:pt>
                <c:pt idx="1552">
                  <c:v>0.92132800000000004</c:v>
                </c:pt>
                <c:pt idx="1553">
                  <c:v>0.94127799999999995</c:v>
                </c:pt>
                <c:pt idx="1554">
                  <c:v>0.96247899999999997</c:v>
                </c:pt>
                <c:pt idx="1555">
                  <c:v>0.98490999999999995</c:v>
                </c:pt>
                <c:pt idx="1556">
                  <c:v>1.0081340000000001</c:v>
                </c:pt>
                <c:pt idx="1557">
                  <c:v>1.031512</c:v>
                </c:pt>
                <c:pt idx="1558">
                  <c:v>1.054816</c:v>
                </c:pt>
                <c:pt idx="1559">
                  <c:v>1.0776619999999999</c:v>
                </c:pt>
                <c:pt idx="1560">
                  <c:v>1.09935</c:v>
                </c:pt>
                <c:pt idx="1561">
                  <c:v>1.119607</c:v>
                </c:pt>
                <c:pt idx="1562">
                  <c:v>1.1387529999999999</c:v>
                </c:pt>
                <c:pt idx="1563">
                  <c:v>1.157521</c:v>
                </c:pt>
                <c:pt idx="1564">
                  <c:v>1.176094</c:v>
                </c:pt>
                <c:pt idx="1565">
                  <c:v>1.193927</c:v>
                </c:pt>
                <c:pt idx="1566">
                  <c:v>1.210791</c:v>
                </c:pt>
                <c:pt idx="1567">
                  <c:v>1.226966</c:v>
                </c:pt>
                <c:pt idx="1568">
                  <c:v>1.242745</c:v>
                </c:pt>
                <c:pt idx="1569">
                  <c:v>1.2580039999999999</c:v>
                </c:pt>
                <c:pt idx="1570">
                  <c:v>1.2725010000000001</c:v>
                </c:pt>
                <c:pt idx="1571">
                  <c:v>1.286286</c:v>
                </c:pt>
                <c:pt idx="1572">
                  <c:v>1.2991760000000001</c:v>
                </c:pt>
                <c:pt idx="1573">
                  <c:v>1.3111489999999999</c:v>
                </c:pt>
                <c:pt idx="1574">
                  <c:v>1.322757</c:v>
                </c:pt>
                <c:pt idx="1575">
                  <c:v>1.334282</c:v>
                </c:pt>
                <c:pt idx="1576">
                  <c:v>1.346109</c:v>
                </c:pt>
                <c:pt idx="1577">
                  <c:v>1.3592930000000001</c:v>
                </c:pt>
                <c:pt idx="1578">
                  <c:v>1.37442</c:v>
                </c:pt>
                <c:pt idx="1579">
                  <c:v>1.390879</c:v>
                </c:pt>
                <c:pt idx="1580">
                  <c:v>1.4077390000000001</c:v>
                </c:pt>
                <c:pt idx="1581">
                  <c:v>1.424444</c:v>
                </c:pt>
                <c:pt idx="1582">
                  <c:v>1.4410970000000001</c:v>
                </c:pt>
                <c:pt idx="1583">
                  <c:v>1.458572</c:v>
                </c:pt>
                <c:pt idx="1584">
                  <c:v>1.477231</c:v>
                </c:pt>
                <c:pt idx="1585">
                  <c:v>1.4959229999999999</c:v>
                </c:pt>
                <c:pt idx="1586">
                  <c:v>1.513031</c:v>
                </c:pt>
                <c:pt idx="1587">
                  <c:v>1.527849</c:v>
                </c:pt>
                <c:pt idx="1588">
                  <c:v>1.5407930000000001</c:v>
                </c:pt>
                <c:pt idx="1589">
                  <c:v>1.5529580000000001</c:v>
                </c:pt>
                <c:pt idx="1590">
                  <c:v>1.5651349999999999</c:v>
                </c:pt>
                <c:pt idx="1591">
                  <c:v>1.577142</c:v>
                </c:pt>
                <c:pt idx="1592">
                  <c:v>1.588697</c:v>
                </c:pt>
                <c:pt idx="1593">
                  <c:v>1.60042</c:v>
                </c:pt>
                <c:pt idx="1594">
                  <c:v>1.6133059999999999</c:v>
                </c:pt>
                <c:pt idx="1595">
                  <c:v>1.627308</c:v>
                </c:pt>
                <c:pt idx="1596">
                  <c:v>1.6413979999999999</c:v>
                </c:pt>
                <c:pt idx="1597">
                  <c:v>1.654711</c:v>
                </c:pt>
                <c:pt idx="1598">
                  <c:v>1.666785</c:v>
                </c:pt>
                <c:pt idx="1599">
                  <c:v>1.6774450000000001</c:v>
                </c:pt>
                <c:pt idx="1600">
                  <c:v>1.6868570000000001</c:v>
                </c:pt>
                <c:pt idx="1601">
                  <c:v>1.6952400000000001</c:v>
                </c:pt>
                <c:pt idx="1602">
                  <c:v>1.7022189999999999</c:v>
                </c:pt>
                <c:pt idx="1603">
                  <c:v>1.7071480000000001</c:v>
                </c:pt>
                <c:pt idx="1604">
                  <c:v>1.7098720000000001</c:v>
                </c:pt>
                <c:pt idx="1605">
                  <c:v>1.7107000000000001</c:v>
                </c:pt>
                <c:pt idx="1606">
                  <c:v>1.710118</c:v>
                </c:pt>
                <c:pt idx="1607">
                  <c:v>1.70861</c:v>
                </c:pt>
                <c:pt idx="1608">
                  <c:v>1.7064870000000001</c:v>
                </c:pt>
                <c:pt idx="1609">
                  <c:v>1.7036009999999999</c:v>
                </c:pt>
                <c:pt idx="1610">
                  <c:v>1.699525</c:v>
                </c:pt>
                <c:pt idx="1611">
                  <c:v>1.694536</c:v>
                </c:pt>
                <c:pt idx="1612">
                  <c:v>1.6898789999999999</c:v>
                </c:pt>
                <c:pt idx="1613">
                  <c:v>1.686169</c:v>
                </c:pt>
                <c:pt idx="1614">
                  <c:v>1.6826749999999999</c:v>
                </c:pt>
                <c:pt idx="1615">
                  <c:v>1.6787049999999999</c:v>
                </c:pt>
                <c:pt idx="1616">
                  <c:v>1.6742980000000001</c:v>
                </c:pt>
                <c:pt idx="1617">
                  <c:v>1.6696260000000001</c:v>
                </c:pt>
                <c:pt idx="1618">
                  <c:v>1.6643300000000001</c:v>
                </c:pt>
                <c:pt idx="1619">
                  <c:v>1.6566639999999999</c:v>
                </c:pt>
                <c:pt idx="1620">
                  <c:v>1.644587</c:v>
                </c:pt>
                <c:pt idx="1621">
                  <c:v>1.629699</c:v>
                </c:pt>
                <c:pt idx="1622">
                  <c:v>1.615966</c:v>
                </c:pt>
                <c:pt idx="1623">
                  <c:v>1.6050469999999999</c:v>
                </c:pt>
                <c:pt idx="1624">
                  <c:v>1.5970759999999999</c:v>
                </c:pt>
                <c:pt idx="1625">
                  <c:v>1.5918380000000001</c:v>
                </c:pt>
                <c:pt idx="1626">
                  <c:v>1.5882430000000001</c:v>
                </c:pt>
                <c:pt idx="1627">
                  <c:v>1.585378</c:v>
                </c:pt>
                <c:pt idx="1628">
                  <c:v>1.582627</c:v>
                </c:pt>
                <c:pt idx="1629">
                  <c:v>1.5791269999999999</c:v>
                </c:pt>
                <c:pt idx="1630">
                  <c:v>1.574038</c:v>
                </c:pt>
                <c:pt idx="1631">
                  <c:v>1.5665009999999999</c:v>
                </c:pt>
                <c:pt idx="1632">
                  <c:v>1.5558879999999999</c:v>
                </c:pt>
                <c:pt idx="1633">
                  <c:v>1.5425420000000001</c:v>
                </c:pt>
                <c:pt idx="1634">
                  <c:v>1.5277179999999999</c:v>
                </c:pt>
                <c:pt idx="1635">
                  <c:v>1.512348</c:v>
                </c:pt>
                <c:pt idx="1636">
                  <c:v>1.496381</c:v>
                </c:pt>
                <c:pt idx="1637">
                  <c:v>1.48001</c:v>
                </c:pt>
                <c:pt idx="1638">
                  <c:v>1.4641690000000001</c:v>
                </c:pt>
                <c:pt idx="1639">
                  <c:v>1.449101</c:v>
                </c:pt>
                <c:pt idx="1640">
                  <c:v>1.4337359999999999</c:v>
                </c:pt>
                <c:pt idx="1641">
                  <c:v>1.417394</c:v>
                </c:pt>
                <c:pt idx="1642">
                  <c:v>1.400962</c:v>
                </c:pt>
                <c:pt idx="1643">
                  <c:v>1.385551</c:v>
                </c:pt>
                <c:pt idx="1644">
                  <c:v>1.3712489999999999</c:v>
                </c:pt>
                <c:pt idx="1645">
                  <c:v>1.3572090000000001</c:v>
                </c:pt>
                <c:pt idx="1646">
                  <c:v>1.342597</c:v>
                </c:pt>
                <c:pt idx="1647">
                  <c:v>1.327269</c:v>
                </c:pt>
                <c:pt idx="1648">
                  <c:v>1.311377</c:v>
                </c:pt>
                <c:pt idx="1649">
                  <c:v>1.2952410000000001</c:v>
                </c:pt>
                <c:pt idx="1650">
                  <c:v>1.2790459999999999</c:v>
                </c:pt>
                <c:pt idx="1651">
                  <c:v>1.2624409999999999</c:v>
                </c:pt>
                <c:pt idx="1652">
                  <c:v>1.2450810000000001</c:v>
                </c:pt>
                <c:pt idx="1653">
                  <c:v>1.2268060000000001</c:v>
                </c:pt>
                <c:pt idx="1654">
                  <c:v>1.207014</c:v>
                </c:pt>
                <c:pt idx="1655">
                  <c:v>1.1850510000000001</c:v>
                </c:pt>
                <c:pt idx="1656">
                  <c:v>1.1610050000000001</c:v>
                </c:pt>
                <c:pt idx="1657">
                  <c:v>1.135491</c:v>
                </c:pt>
                <c:pt idx="1658">
                  <c:v>1.1097079999999999</c:v>
                </c:pt>
                <c:pt idx="1659">
                  <c:v>1.0848960000000001</c:v>
                </c:pt>
                <c:pt idx="1660">
                  <c:v>1.0609150000000001</c:v>
                </c:pt>
                <c:pt idx="1661">
                  <c:v>1.036872</c:v>
                </c:pt>
                <c:pt idx="1662">
                  <c:v>1.0127740000000001</c:v>
                </c:pt>
                <c:pt idx="1663">
                  <c:v>0.98976500000000001</c:v>
                </c:pt>
                <c:pt idx="1664">
                  <c:v>0.968638</c:v>
                </c:pt>
                <c:pt idx="1665">
                  <c:v>0.94877900000000004</c:v>
                </c:pt>
                <c:pt idx="1666">
                  <c:v>0.92938100000000001</c:v>
                </c:pt>
                <c:pt idx="1667">
                  <c:v>0.90991100000000003</c:v>
                </c:pt>
                <c:pt idx="1668">
                  <c:v>0.88947600000000004</c:v>
                </c:pt>
                <c:pt idx="1669">
                  <c:v>0.86773999999999996</c:v>
                </c:pt>
                <c:pt idx="1670">
                  <c:v>0.84553699999999998</c:v>
                </c:pt>
                <c:pt idx="1671">
                  <c:v>0.82403999999999999</c:v>
                </c:pt>
                <c:pt idx="1672">
                  <c:v>0.80388000000000004</c:v>
                </c:pt>
                <c:pt idx="1673">
                  <c:v>0.78521300000000005</c:v>
                </c:pt>
                <c:pt idx="1674">
                  <c:v>0.76815100000000003</c:v>
                </c:pt>
                <c:pt idx="1675">
                  <c:v>0.752359</c:v>
                </c:pt>
                <c:pt idx="1676">
                  <c:v>0.73703099999999999</c:v>
                </c:pt>
                <c:pt idx="1677">
                  <c:v>0.72155999999999998</c:v>
                </c:pt>
                <c:pt idx="1678">
                  <c:v>0.70596599999999998</c:v>
                </c:pt>
                <c:pt idx="1679">
                  <c:v>0.69079800000000002</c:v>
                </c:pt>
                <c:pt idx="1680">
                  <c:v>0.67652699999999999</c:v>
                </c:pt>
                <c:pt idx="1681">
                  <c:v>0.66310100000000005</c:v>
                </c:pt>
                <c:pt idx="1682">
                  <c:v>0.64983000000000002</c:v>
                </c:pt>
                <c:pt idx="1683">
                  <c:v>0.636073</c:v>
                </c:pt>
                <c:pt idx="1684">
                  <c:v>0.62207900000000005</c:v>
                </c:pt>
                <c:pt idx="1685">
                  <c:v>0.60845499999999997</c:v>
                </c:pt>
                <c:pt idx="1686">
                  <c:v>0.59531299999999998</c:v>
                </c:pt>
                <c:pt idx="1687">
                  <c:v>0.58290500000000001</c:v>
                </c:pt>
                <c:pt idx="1688">
                  <c:v>0.57181599999999999</c:v>
                </c:pt>
                <c:pt idx="1689">
                  <c:v>0.56161799999999995</c:v>
                </c:pt>
                <c:pt idx="1690">
                  <c:v>0.55114300000000005</c:v>
                </c:pt>
                <c:pt idx="1691">
                  <c:v>0.53962299999999996</c:v>
                </c:pt>
                <c:pt idx="1692">
                  <c:v>0.52674699999999997</c:v>
                </c:pt>
                <c:pt idx="1693">
                  <c:v>0.51290100000000005</c:v>
                </c:pt>
                <c:pt idx="1694">
                  <c:v>0.49870399999999998</c:v>
                </c:pt>
                <c:pt idx="1695">
                  <c:v>0.48447400000000002</c:v>
                </c:pt>
                <c:pt idx="1696">
                  <c:v>0.47043299999999999</c:v>
                </c:pt>
                <c:pt idx="1697">
                  <c:v>0.45650600000000002</c:v>
                </c:pt>
                <c:pt idx="1698">
                  <c:v>0.44246600000000003</c:v>
                </c:pt>
                <c:pt idx="1699">
                  <c:v>0.42795299999999997</c:v>
                </c:pt>
                <c:pt idx="1700">
                  <c:v>0.41264400000000001</c:v>
                </c:pt>
                <c:pt idx="1701">
                  <c:v>0.39684700000000001</c:v>
                </c:pt>
                <c:pt idx="1702">
                  <c:v>0.38142100000000001</c:v>
                </c:pt>
                <c:pt idx="1703">
                  <c:v>0.36758000000000002</c:v>
                </c:pt>
                <c:pt idx="1704">
                  <c:v>0.356269</c:v>
                </c:pt>
                <c:pt idx="1705">
                  <c:v>0.34720400000000001</c:v>
                </c:pt>
                <c:pt idx="1706">
                  <c:v>0.33932099999999998</c:v>
                </c:pt>
                <c:pt idx="1707">
                  <c:v>0.33196199999999998</c:v>
                </c:pt>
                <c:pt idx="1708">
                  <c:v>0.32502599999999998</c:v>
                </c:pt>
                <c:pt idx="1709">
                  <c:v>0.31865300000000002</c:v>
                </c:pt>
                <c:pt idx="1710">
                  <c:v>0.31295400000000001</c:v>
                </c:pt>
                <c:pt idx="1711">
                  <c:v>0.30758400000000002</c:v>
                </c:pt>
                <c:pt idx="1712">
                  <c:v>0.30207499999999998</c:v>
                </c:pt>
                <c:pt idx="1713">
                  <c:v>0.29707099999999997</c:v>
                </c:pt>
                <c:pt idx="1714">
                  <c:v>0.29414299999999999</c:v>
                </c:pt>
                <c:pt idx="1715">
                  <c:v>0.29396499999999998</c:v>
                </c:pt>
                <c:pt idx="1716">
                  <c:v>0.29606199999999999</c:v>
                </c:pt>
                <c:pt idx="1717">
                  <c:v>0.29979499999999998</c:v>
                </c:pt>
                <c:pt idx="1718">
                  <c:v>0.30456299999999997</c:v>
                </c:pt>
                <c:pt idx="1719">
                  <c:v>0.31015799999999999</c:v>
                </c:pt>
                <c:pt idx="1720">
                  <c:v>0.31719199999999997</c:v>
                </c:pt>
                <c:pt idx="1721">
                  <c:v>0.32608399999999998</c:v>
                </c:pt>
                <c:pt idx="1722">
                  <c:v>0.33601500000000001</c:v>
                </c:pt>
                <c:pt idx="1723">
                  <c:v>0.345669</c:v>
                </c:pt>
                <c:pt idx="1724">
                  <c:v>0.35468300000000003</c:v>
                </c:pt>
                <c:pt idx="1725">
                  <c:v>0.363844</c:v>
                </c:pt>
                <c:pt idx="1726">
                  <c:v>0.37388100000000002</c:v>
                </c:pt>
                <c:pt idx="1727">
                  <c:v>0.38439200000000001</c:v>
                </c:pt>
                <c:pt idx="1728">
                  <c:v>0.39396199999999998</c:v>
                </c:pt>
                <c:pt idx="1729">
                  <c:v>0.40164</c:v>
                </c:pt>
                <c:pt idx="1730">
                  <c:v>0.40734999999999999</c:v>
                </c:pt>
                <c:pt idx="1731">
                  <c:v>0.41153400000000001</c:v>
                </c:pt>
                <c:pt idx="1732">
                  <c:v>0.41510399999999997</c:v>
                </c:pt>
                <c:pt idx="1733">
                  <c:v>0.41831299999999999</c:v>
                </c:pt>
                <c:pt idx="1734">
                  <c:v>0.420819</c:v>
                </c:pt>
                <c:pt idx="1735">
                  <c:v>0.42255999999999999</c:v>
                </c:pt>
                <c:pt idx="1736">
                  <c:v>0.42372500000000002</c:v>
                </c:pt>
                <c:pt idx="1737">
                  <c:v>0.42499500000000001</c:v>
                </c:pt>
                <c:pt idx="1738">
                  <c:v>0.42677100000000001</c:v>
                </c:pt>
                <c:pt idx="1739">
                  <c:v>0.42866300000000002</c:v>
                </c:pt>
                <c:pt idx="1740">
                  <c:v>0.430811</c:v>
                </c:pt>
                <c:pt idx="1741">
                  <c:v>0.43440400000000001</c:v>
                </c:pt>
                <c:pt idx="1742">
                  <c:v>0.44047900000000001</c:v>
                </c:pt>
                <c:pt idx="1743">
                  <c:v>0.448853</c:v>
                </c:pt>
                <c:pt idx="1744">
                  <c:v>0.45914300000000002</c:v>
                </c:pt>
                <c:pt idx="1745">
                  <c:v>0.47159299999999998</c:v>
                </c:pt>
                <c:pt idx="1746">
                  <c:v>0.48573499999999997</c:v>
                </c:pt>
                <c:pt idx="1747">
                  <c:v>0.50048199999999998</c:v>
                </c:pt>
                <c:pt idx="1748">
                  <c:v>0.51569500000000001</c:v>
                </c:pt>
                <c:pt idx="1749">
                  <c:v>0.53194699999999995</c:v>
                </c:pt>
                <c:pt idx="1750">
                  <c:v>0.54963499999999998</c:v>
                </c:pt>
                <c:pt idx="1751">
                  <c:v>0.56867500000000004</c:v>
                </c:pt>
                <c:pt idx="1752">
                  <c:v>0.58858999999999995</c:v>
                </c:pt>
                <c:pt idx="1753">
                  <c:v>0.60924</c:v>
                </c:pt>
                <c:pt idx="1754">
                  <c:v>0.63056500000000004</c:v>
                </c:pt>
                <c:pt idx="1755">
                  <c:v>0.65186999999999995</c:v>
                </c:pt>
                <c:pt idx="1756">
                  <c:v>0.67270200000000002</c:v>
                </c:pt>
                <c:pt idx="1757">
                  <c:v>0.69331200000000004</c:v>
                </c:pt>
                <c:pt idx="1758">
                  <c:v>0.71354600000000001</c:v>
                </c:pt>
                <c:pt idx="1759">
                  <c:v>0.73260099999999995</c:v>
                </c:pt>
                <c:pt idx="1760">
                  <c:v>0.75040200000000001</c:v>
                </c:pt>
                <c:pt idx="1761">
                  <c:v>0.76791100000000001</c:v>
                </c:pt>
                <c:pt idx="1762">
                  <c:v>0.78580300000000003</c:v>
                </c:pt>
                <c:pt idx="1763">
                  <c:v>0.80432599999999999</c:v>
                </c:pt>
                <c:pt idx="1764">
                  <c:v>0.82373700000000005</c:v>
                </c:pt>
                <c:pt idx="1765">
                  <c:v>0.84360400000000002</c:v>
                </c:pt>
                <c:pt idx="1766">
                  <c:v>0.86279399999999995</c:v>
                </c:pt>
                <c:pt idx="1767">
                  <c:v>0.88069399999999998</c:v>
                </c:pt>
                <c:pt idx="1768">
                  <c:v>0.89750200000000002</c:v>
                </c:pt>
                <c:pt idx="1769">
                  <c:v>0.913663</c:v>
                </c:pt>
                <c:pt idx="1770">
                  <c:v>0.92985600000000002</c:v>
                </c:pt>
                <c:pt idx="1771">
                  <c:v>0.94685600000000003</c:v>
                </c:pt>
                <c:pt idx="1772">
                  <c:v>0.964866</c:v>
                </c:pt>
                <c:pt idx="1773">
                  <c:v>0.98377899999999996</c:v>
                </c:pt>
                <c:pt idx="1774">
                  <c:v>1.003808</c:v>
                </c:pt>
                <c:pt idx="1775">
                  <c:v>1.024821</c:v>
                </c:pt>
                <c:pt idx="1776">
                  <c:v>1.045847</c:v>
                </c:pt>
                <c:pt idx="1777">
                  <c:v>1.0656620000000001</c:v>
                </c:pt>
                <c:pt idx="1778">
                  <c:v>1.0837570000000001</c:v>
                </c:pt>
                <c:pt idx="1779">
                  <c:v>1.1007560000000001</c:v>
                </c:pt>
                <c:pt idx="1780">
                  <c:v>1.1173820000000001</c:v>
                </c:pt>
                <c:pt idx="1781">
                  <c:v>1.1337269999999999</c:v>
                </c:pt>
                <c:pt idx="1782">
                  <c:v>1.1498790000000001</c:v>
                </c:pt>
                <c:pt idx="1783">
                  <c:v>1.1659120000000001</c:v>
                </c:pt>
                <c:pt idx="1784">
                  <c:v>1.1815249999999999</c:v>
                </c:pt>
                <c:pt idx="1785">
                  <c:v>1.196542</c:v>
                </c:pt>
                <c:pt idx="1786">
                  <c:v>1.2109300000000001</c:v>
                </c:pt>
                <c:pt idx="1787">
                  <c:v>1.224316</c:v>
                </c:pt>
                <c:pt idx="1788">
                  <c:v>1.2365349999999999</c:v>
                </c:pt>
                <c:pt idx="1789">
                  <c:v>1.248694</c:v>
                </c:pt>
                <c:pt idx="1790">
                  <c:v>1.2624040000000001</c:v>
                </c:pt>
                <c:pt idx="1791">
                  <c:v>1.2781199999999999</c:v>
                </c:pt>
                <c:pt idx="1792">
                  <c:v>1.2951220000000001</c:v>
                </c:pt>
                <c:pt idx="1793">
                  <c:v>1.3124199999999999</c:v>
                </c:pt>
                <c:pt idx="1794">
                  <c:v>1.3291759999999999</c:v>
                </c:pt>
                <c:pt idx="1795">
                  <c:v>1.3447480000000001</c:v>
                </c:pt>
                <c:pt idx="1796">
                  <c:v>1.3587750000000001</c:v>
                </c:pt>
                <c:pt idx="1797">
                  <c:v>1.3712260000000001</c:v>
                </c:pt>
                <c:pt idx="1798">
                  <c:v>1.3824810000000001</c:v>
                </c:pt>
                <c:pt idx="1799">
                  <c:v>1.3931770000000001</c:v>
                </c:pt>
                <c:pt idx="1800">
                  <c:v>1.4036740000000001</c:v>
                </c:pt>
                <c:pt idx="1801">
                  <c:v>1.414061</c:v>
                </c:pt>
                <c:pt idx="1802">
                  <c:v>1.4243330000000001</c:v>
                </c:pt>
                <c:pt idx="1803">
                  <c:v>1.434469</c:v>
                </c:pt>
                <c:pt idx="1804">
                  <c:v>1.4447270000000001</c:v>
                </c:pt>
                <c:pt idx="1805">
                  <c:v>1.4556119999999999</c:v>
                </c:pt>
                <c:pt idx="1806">
                  <c:v>1.4676450000000001</c:v>
                </c:pt>
                <c:pt idx="1807">
                  <c:v>1.4808159999999999</c:v>
                </c:pt>
                <c:pt idx="1808">
                  <c:v>1.4942550000000001</c:v>
                </c:pt>
                <c:pt idx="1809">
                  <c:v>1.507045</c:v>
                </c:pt>
                <c:pt idx="1810">
                  <c:v>1.518977</c:v>
                </c:pt>
                <c:pt idx="1811">
                  <c:v>1.5303549999999999</c:v>
                </c:pt>
                <c:pt idx="1812">
                  <c:v>1.54148</c:v>
                </c:pt>
                <c:pt idx="1813">
                  <c:v>1.5523009999999999</c:v>
                </c:pt>
                <c:pt idx="1814">
                  <c:v>1.562627</c:v>
                </c:pt>
                <c:pt idx="1815">
                  <c:v>1.5724229999999999</c:v>
                </c:pt>
                <c:pt idx="1816">
                  <c:v>1.5814889999999999</c:v>
                </c:pt>
                <c:pt idx="1817">
                  <c:v>1.589262</c:v>
                </c:pt>
                <c:pt idx="1818">
                  <c:v>1.595119</c:v>
                </c:pt>
                <c:pt idx="1819">
                  <c:v>1.5987</c:v>
                </c:pt>
                <c:pt idx="1820">
                  <c:v>1.600033</c:v>
                </c:pt>
                <c:pt idx="1821">
                  <c:v>1.5996049999999999</c:v>
                </c:pt>
                <c:pt idx="1822">
                  <c:v>1.5984510000000001</c:v>
                </c:pt>
                <c:pt idx="1823">
                  <c:v>1.5978209999999999</c:v>
                </c:pt>
                <c:pt idx="1824">
                  <c:v>1.5981050000000001</c:v>
                </c:pt>
                <c:pt idx="1825">
                  <c:v>1.5982780000000001</c:v>
                </c:pt>
                <c:pt idx="1826">
                  <c:v>1.5967549999999999</c:v>
                </c:pt>
                <c:pt idx="1827">
                  <c:v>1.592568</c:v>
                </c:pt>
                <c:pt idx="1828">
                  <c:v>1.586622</c:v>
                </c:pt>
                <c:pt idx="1829">
                  <c:v>1.5811470000000001</c:v>
                </c:pt>
                <c:pt idx="1830">
                  <c:v>1.5770489999999999</c:v>
                </c:pt>
                <c:pt idx="1831">
                  <c:v>1.5737369999999999</c:v>
                </c:pt>
                <c:pt idx="1832">
                  <c:v>1.570791</c:v>
                </c:pt>
                <c:pt idx="1833">
                  <c:v>1.5677749999999999</c:v>
                </c:pt>
                <c:pt idx="1834">
                  <c:v>1.563958</c:v>
                </c:pt>
                <c:pt idx="1835">
                  <c:v>1.559024</c:v>
                </c:pt>
                <c:pt idx="1836">
                  <c:v>1.553323</c:v>
                </c:pt>
                <c:pt idx="1837">
                  <c:v>1.5482210000000001</c:v>
                </c:pt>
                <c:pt idx="1838">
                  <c:v>1.545196</c:v>
                </c:pt>
                <c:pt idx="1839">
                  <c:v>1.543488</c:v>
                </c:pt>
                <c:pt idx="1840">
                  <c:v>1.540632</c:v>
                </c:pt>
                <c:pt idx="1841">
                  <c:v>1.535344</c:v>
                </c:pt>
                <c:pt idx="1842">
                  <c:v>1.5281899999999999</c:v>
                </c:pt>
                <c:pt idx="1843">
                  <c:v>1.5199370000000001</c:v>
                </c:pt>
                <c:pt idx="1844">
                  <c:v>1.5106189999999999</c:v>
                </c:pt>
                <c:pt idx="1845">
                  <c:v>1.5003219999999999</c:v>
                </c:pt>
                <c:pt idx="1846">
                  <c:v>1.489908</c:v>
                </c:pt>
                <c:pt idx="1847">
                  <c:v>1.480696</c:v>
                </c:pt>
                <c:pt idx="1848">
                  <c:v>1.4735819999999999</c:v>
                </c:pt>
                <c:pt idx="1849">
                  <c:v>1.4682440000000001</c:v>
                </c:pt>
                <c:pt idx="1850">
                  <c:v>1.4632799999999999</c:v>
                </c:pt>
                <c:pt idx="1851">
                  <c:v>1.4575290000000001</c:v>
                </c:pt>
                <c:pt idx="1852">
                  <c:v>1.451068</c:v>
                </c:pt>
                <c:pt idx="1853">
                  <c:v>1.4444319999999999</c:v>
                </c:pt>
                <c:pt idx="1854">
                  <c:v>1.437495</c:v>
                </c:pt>
                <c:pt idx="1855">
                  <c:v>1.4295739999999999</c:v>
                </c:pt>
                <c:pt idx="1856">
                  <c:v>1.4200619999999999</c:v>
                </c:pt>
                <c:pt idx="1857">
                  <c:v>1.4088879999999999</c:v>
                </c:pt>
                <c:pt idx="1858">
                  <c:v>1.3966449999999999</c:v>
                </c:pt>
                <c:pt idx="1859">
                  <c:v>1.383907</c:v>
                </c:pt>
                <c:pt idx="1860">
                  <c:v>1.370644</c:v>
                </c:pt>
                <c:pt idx="1861">
                  <c:v>1.3564480000000001</c:v>
                </c:pt>
                <c:pt idx="1862">
                  <c:v>1.3409390000000001</c:v>
                </c:pt>
                <c:pt idx="1863">
                  <c:v>1.324246</c:v>
                </c:pt>
                <c:pt idx="1864">
                  <c:v>1.306783</c:v>
                </c:pt>
                <c:pt idx="1865">
                  <c:v>1.28861</c:v>
                </c:pt>
                <c:pt idx="1866">
                  <c:v>1.2698160000000001</c:v>
                </c:pt>
                <c:pt idx="1867">
                  <c:v>1.2506980000000001</c:v>
                </c:pt>
                <c:pt idx="1868">
                  <c:v>1.2311799999999999</c:v>
                </c:pt>
                <c:pt idx="1869">
                  <c:v>1.2109669999999999</c:v>
                </c:pt>
                <c:pt idx="1870">
                  <c:v>1.189862</c:v>
                </c:pt>
                <c:pt idx="1871">
                  <c:v>1.167837</c:v>
                </c:pt>
                <c:pt idx="1872">
                  <c:v>1.1452610000000001</c:v>
                </c:pt>
                <c:pt idx="1873">
                  <c:v>1.1227990000000001</c:v>
                </c:pt>
                <c:pt idx="1874">
                  <c:v>1.10087</c:v>
                </c:pt>
                <c:pt idx="1875">
                  <c:v>1.079197</c:v>
                </c:pt>
                <c:pt idx="1876">
                  <c:v>1.0578270000000001</c:v>
                </c:pt>
                <c:pt idx="1877">
                  <c:v>1.0379179999999999</c:v>
                </c:pt>
                <c:pt idx="1878">
                  <c:v>1.020149</c:v>
                </c:pt>
                <c:pt idx="1879">
                  <c:v>1.0037720000000001</c:v>
                </c:pt>
                <c:pt idx="1880">
                  <c:v>0.98823099999999997</c:v>
                </c:pt>
                <c:pt idx="1881">
                  <c:v>0.97438199999999997</c:v>
                </c:pt>
                <c:pt idx="1882">
                  <c:v>0.96268200000000004</c:v>
                </c:pt>
                <c:pt idx="1883">
                  <c:v>0.95172299999999999</c:v>
                </c:pt>
                <c:pt idx="1884">
                  <c:v>0.94009900000000002</c:v>
                </c:pt>
                <c:pt idx="1885">
                  <c:v>0.92755500000000002</c:v>
                </c:pt>
                <c:pt idx="1886">
                  <c:v>0.91414300000000004</c:v>
                </c:pt>
                <c:pt idx="1887">
                  <c:v>0.900227</c:v>
                </c:pt>
                <c:pt idx="1888">
                  <c:v>0.88661800000000002</c:v>
                </c:pt>
                <c:pt idx="1889">
                  <c:v>0.87368000000000001</c:v>
                </c:pt>
                <c:pt idx="1890">
                  <c:v>0.86112299999999997</c:v>
                </c:pt>
                <c:pt idx="1891">
                  <c:v>0.84880699999999998</c:v>
                </c:pt>
                <c:pt idx="1892">
                  <c:v>0.83693099999999998</c:v>
                </c:pt>
                <c:pt idx="1893">
                  <c:v>0.82550100000000004</c:v>
                </c:pt>
                <c:pt idx="1894">
                  <c:v>0.81434399999999996</c:v>
                </c:pt>
                <c:pt idx="1895">
                  <c:v>0.80354099999999995</c:v>
                </c:pt>
                <c:pt idx="1896">
                  <c:v>0.79256400000000005</c:v>
                </c:pt>
                <c:pt idx="1897">
                  <c:v>0.77993999999999997</c:v>
                </c:pt>
                <c:pt idx="1898">
                  <c:v>0.76502099999999995</c:v>
                </c:pt>
                <c:pt idx="1899">
                  <c:v>0.74832500000000002</c:v>
                </c:pt>
                <c:pt idx="1900">
                  <c:v>0.73040099999999997</c:v>
                </c:pt>
                <c:pt idx="1901">
                  <c:v>0.71118300000000001</c:v>
                </c:pt>
                <c:pt idx="1902">
                  <c:v>0.69030599999999998</c:v>
                </c:pt>
                <c:pt idx="1903">
                  <c:v>0.66829300000000003</c:v>
                </c:pt>
                <c:pt idx="1904">
                  <c:v>0.64635699999999996</c:v>
                </c:pt>
                <c:pt idx="1905">
                  <c:v>0.62539100000000003</c:v>
                </c:pt>
                <c:pt idx="1906">
                  <c:v>0.60581399999999996</c:v>
                </c:pt>
                <c:pt idx="1907">
                  <c:v>0.58730400000000005</c:v>
                </c:pt>
                <c:pt idx="1908">
                  <c:v>0.56935400000000003</c:v>
                </c:pt>
                <c:pt idx="1909">
                  <c:v>0.55233299999999996</c:v>
                </c:pt>
                <c:pt idx="1910">
                  <c:v>0.53682200000000002</c:v>
                </c:pt>
                <c:pt idx="1911">
                  <c:v>0.52278199999999997</c:v>
                </c:pt>
                <c:pt idx="1912">
                  <c:v>0.50989499999999999</c:v>
                </c:pt>
                <c:pt idx="1913">
                  <c:v>0.498222</c:v>
                </c:pt>
                <c:pt idx="1914">
                  <c:v>0.48860300000000001</c:v>
                </c:pt>
                <c:pt idx="1915">
                  <c:v>0.48145500000000002</c:v>
                </c:pt>
                <c:pt idx="1916">
                  <c:v>0.47602499999999998</c:v>
                </c:pt>
                <c:pt idx="1917">
                  <c:v>0.471528</c:v>
                </c:pt>
                <c:pt idx="1918">
                  <c:v>0.46718599999999999</c:v>
                </c:pt>
                <c:pt idx="1919">
                  <c:v>0.46229700000000001</c:v>
                </c:pt>
                <c:pt idx="1920">
                  <c:v>0.45708700000000002</c:v>
                </c:pt>
                <c:pt idx="1921">
                  <c:v>0.45233600000000002</c:v>
                </c:pt>
                <c:pt idx="1922">
                  <c:v>0.448322</c:v>
                </c:pt>
                <c:pt idx="1923">
                  <c:v>0.44440600000000002</c:v>
                </c:pt>
                <c:pt idx="1924">
                  <c:v>0.44061600000000001</c:v>
                </c:pt>
                <c:pt idx="1925">
                  <c:v>0.43829600000000002</c:v>
                </c:pt>
                <c:pt idx="1926">
                  <c:v>0.43776999999999999</c:v>
                </c:pt>
                <c:pt idx="1927">
                  <c:v>0.43793799999999999</c:v>
                </c:pt>
                <c:pt idx="1928">
                  <c:v>0.43824800000000003</c:v>
                </c:pt>
                <c:pt idx="1929">
                  <c:v>0.43900600000000001</c:v>
                </c:pt>
                <c:pt idx="1930">
                  <c:v>0.44034499999999999</c:v>
                </c:pt>
                <c:pt idx="1931">
                  <c:v>0.44207999999999997</c:v>
                </c:pt>
                <c:pt idx="1932">
                  <c:v>0.443969</c:v>
                </c:pt>
                <c:pt idx="1933">
                  <c:v>0.44520500000000002</c:v>
                </c:pt>
                <c:pt idx="1934">
                  <c:v>0.444712</c:v>
                </c:pt>
                <c:pt idx="1935">
                  <c:v>0.442386</c:v>
                </c:pt>
                <c:pt idx="1936">
                  <c:v>0.43946000000000002</c:v>
                </c:pt>
                <c:pt idx="1937">
                  <c:v>0.43742900000000001</c:v>
                </c:pt>
                <c:pt idx="1938">
                  <c:v>0.43630000000000002</c:v>
                </c:pt>
                <c:pt idx="1939">
                  <c:v>0.434975</c:v>
                </c:pt>
                <c:pt idx="1940">
                  <c:v>0.43315399999999998</c:v>
                </c:pt>
                <c:pt idx="1941">
                  <c:v>0.431253</c:v>
                </c:pt>
                <c:pt idx="1942">
                  <c:v>0.429483</c:v>
                </c:pt>
                <c:pt idx="1943">
                  <c:v>0.42782700000000001</c:v>
                </c:pt>
                <c:pt idx="1944">
                  <c:v>0.42620200000000003</c:v>
                </c:pt>
                <c:pt idx="1945">
                  <c:v>0.42479899999999998</c:v>
                </c:pt>
                <c:pt idx="1946">
                  <c:v>0.424155</c:v>
                </c:pt>
                <c:pt idx="1947">
                  <c:v>0.424564</c:v>
                </c:pt>
                <c:pt idx="1948">
                  <c:v>0.42615599999999998</c:v>
                </c:pt>
                <c:pt idx="1949">
                  <c:v>0.42949300000000001</c:v>
                </c:pt>
                <c:pt idx="1950">
                  <c:v>0.43500499999999998</c:v>
                </c:pt>
                <c:pt idx="1951">
                  <c:v>0.44213999999999998</c:v>
                </c:pt>
                <c:pt idx="1952">
                  <c:v>0.44995200000000002</c:v>
                </c:pt>
                <c:pt idx="1953">
                  <c:v>0.45818599999999998</c:v>
                </c:pt>
                <c:pt idx="1954">
                  <c:v>0.46718199999999999</c:v>
                </c:pt>
                <c:pt idx="1955">
                  <c:v>0.47726299999999999</c:v>
                </c:pt>
                <c:pt idx="1956">
                  <c:v>0.48854700000000001</c:v>
                </c:pt>
                <c:pt idx="1957">
                  <c:v>0.50113300000000005</c:v>
                </c:pt>
                <c:pt idx="1958">
                  <c:v>0.51523799999999997</c:v>
                </c:pt>
                <c:pt idx="1959">
                  <c:v>0.53028900000000001</c:v>
                </c:pt>
                <c:pt idx="1960">
                  <c:v>0.54473099999999997</c:v>
                </c:pt>
                <c:pt idx="1961">
                  <c:v>0.55749700000000002</c:v>
                </c:pt>
                <c:pt idx="1962">
                  <c:v>0.56851300000000005</c:v>
                </c:pt>
                <c:pt idx="1963">
                  <c:v>0.57832499999999998</c:v>
                </c:pt>
                <c:pt idx="1964">
                  <c:v>0.58782699999999999</c:v>
                </c:pt>
                <c:pt idx="1965">
                  <c:v>0.59764200000000001</c:v>
                </c:pt>
                <c:pt idx="1966">
                  <c:v>0.60816599999999998</c:v>
                </c:pt>
                <c:pt idx="1967">
                  <c:v>0.619896</c:v>
                </c:pt>
                <c:pt idx="1968">
                  <c:v>0.63281699999999996</c:v>
                </c:pt>
                <c:pt idx="1969">
                  <c:v>0.64632900000000004</c:v>
                </c:pt>
                <c:pt idx="1970">
                  <c:v>0.65982600000000002</c:v>
                </c:pt>
                <c:pt idx="1971">
                  <c:v>0.673261</c:v>
                </c:pt>
                <c:pt idx="1972">
                  <c:v>0.68747499999999995</c:v>
                </c:pt>
                <c:pt idx="1973">
                  <c:v>0.70345899999999995</c:v>
                </c:pt>
                <c:pt idx="1974">
                  <c:v>0.72132099999999999</c:v>
                </c:pt>
                <c:pt idx="1975">
                  <c:v>0.74002500000000004</c:v>
                </c:pt>
                <c:pt idx="1976">
                  <c:v>0.75859100000000002</c:v>
                </c:pt>
                <c:pt idx="1977">
                  <c:v>0.77702499999999997</c:v>
                </c:pt>
                <c:pt idx="1978">
                  <c:v>0.795431</c:v>
                </c:pt>
                <c:pt idx="1979">
                  <c:v>0.81373200000000001</c:v>
                </c:pt>
                <c:pt idx="1980">
                  <c:v>0.83218899999999996</c:v>
                </c:pt>
                <c:pt idx="1981">
                  <c:v>0.850966</c:v>
                </c:pt>
                <c:pt idx="1982">
                  <c:v>0.86967399999999995</c:v>
                </c:pt>
                <c:pt idx="1983">
                  <c:v>0.88782399999999995</c:v>
                </c:pt>
                <c:pt idx="1984">
                  <c:v>0.90528900000000001</c:v>
                </c:pt>
                <c:pt idx="1985">
                  <c:v>0.92187699999999995</c:v>
                </c:pt>
                <c:pt idx="1986">
                  <c:v>0.93698400000000004</c:v>
                </c:pt>
                <c:pt idx="1987">
                  <c:v>0.95040100000000005</c:v>
                </c:pt>
                <c:pt idx="1988">
                  <c:v>0.96232899999999999</c:v>
                </c:pt>
                <c:pt idx="1989">
                  <c:v>0.97286799999999996</c:v>
                </c:pt>
                <c:pt idx="1990">
                  <c:v>0.98270500000000005</c:v>
                </c:pt>
                <c:pt idx="1991">
                  <c:v>0.99286700000000006</c:v>
                </c:pt>
                <c:pt idx="1992">
                  <c:v>1.003827</c:v>
                </c:pt>
                <c:pt idx="1993">
                  <c:v>1.0157700000000001</c:v>
                </c:pt>
                <c:pt idx="1994">
                  <c:v>1.0285679999999999</c:v>
                </c:pt>
                <c:pt idx="1995">
                  <c:v>1.0415350000000001</c:v>
                </c:pt>
                <c:pt idx="1996">
                  <c:v>1.054054</c:v>
                </c:pt>
                <c:pt idx="1997">
                  <c:v>1.0661309999999999</c:v>
                </c:pt>
                <c:pt idx="1998">
                  <c:v>1.0782400000000001</c:v>
                </c:pt>
                <c:pt idx="1999">
                  <c:v>1.0910850000000001</c:v>
                </c:pt>
                <c:pt idx="2000">
                  <c:v>1.1052200000000001</c:v>
                </c:pt>
                <c:pt idx="2001">
                  <c:v>1.1203320000000001</c:v>
                </c:pt>
                <c:pt idx="2002">
                  <c:v>1.135891</c:v>
                </c:pt>
                <c:pt idx="2003">
                  <c:v>1.1518999999999999</c:v>
                </c:pt>
                <c:pt idx="2004">
                  <c:v>1.1679349999999999</c:v>
                </c:pt>
                <c:pt idx="2005">
                  <c:v>1.1833309999999999</c:v>
                </c:pt>
                <c:pt idx="2006">
                  <c:v>1.19835</c:v>
                </c:pt>
                <c:pt idx="2007">
                  <c:v>1.213711</c:v>
                </c:pt>
                <c:pt idx="2008">
                  <c:v>1.2291890000000001</c:v>
                </c:pt>
                <c:pt idx="2009">
                  <c:v>1.244191</c:v>
                </c:pt>
                <c:pt idx="2010">
                  <c:v>1.2593270000000001</c:v>
                </c:pt>
                <c:pt idx="2011">
                  <c:v>1.2760260000000001</c:v>
                </c:pt>
                <c:pt idx="2012">
                  <c:v>1.295234</c:v>
                </c:pt>
                <c:pt idx="2013">
                  <c:v>1.316524</c:v>
                </c:pt>
                <c:pt idx="2014">
                  <c:v>1.338093</c:v>
                </c:pt>
                <c:pt idx="2015">
                  <c:v>1.35782</c:v>
                </c:pt>
                <c:pt idx="2016">
                  <c:v>1.3747309999999999</c:v>
                </c:pt>
                <c:pt idx="2017">
                  <c:v>1.3893530000000001</c:v>
                </c:pt>
                <c:pt idx="2018">
                  <c:v>1.402369</c:v>
                </c:pt>
                <c:pt idx="2019">
                  <c:v>1.4137839999999999</c:v>
                </c:pt>
                <c:pt idx="2020">
                  <c:v>1.4234610000000001</c:v>
                </c:pt>
                <c:pt idx="2021">
                  <c:v>1.4318599999999999</c:v>
                </c:pt>
                <c:pt idx="2022">
                  <c:v>1.439729</c:v>
                </c:pt>
                <c:pt idx="2023">
                  <c:v>1.446798</c:v>
                </c:pt>
                <c:pt idx="2024">
                  <c:v>1.4524999999999999</c:v>
                </c:pt>
                <c:pt idx="2025">
                  <c:v>1.45756</c:v>
                </c:pt>
                <c:pt idx="2026">
                  <c:v>1.462591</c:v>
                </c:pt>
                <c:pt idx="2027">
                  <c:v>1.466734</c:v>
                </c:pt>
                <c:pt idx="2028">
                  <c:v>1.4690030000000001</c:v>
                </c:pt>
                <c:pt idx="2029">
                  <c:v>1.469314</c:v>
                </c:pt>
                <c:pt idx="2030">
                  <c:v>1.468286</c:v>
                </c:pt>
                <c:pt idx="2031">
                  <c:v>1.4667209999999999</c:v>
                </c:pt>
                <c:pt idx="2032">
                  <c:v>1.4648870000000001</c:v>
                </c:pt>
                <c:pt idx="2033">
                  <c:v>1.4631000000000001</c:v>
                </c:pt>
                <c:pt idx="2034">
                  <c:v>1.4623790000000001</c:v>
                </c:pt>
                <c:pt idx="2035">
                  <c:v>1.4634050000000001</c:v>
                </c:pt>
                <c:pt idx="2036">
                  <c:v>1.466038</c:v>
                </c:pt>
                <c:pt idx="2037">
                  <c:v>1.469824</c:v>
                </c:pt>
                <c:pt idx="2038">
                  <c:v>1.474108</c:v>
                </c:pt>
                <c:pt idx="2039">
                  <c:v>1.478361</c:v>
                </c:pt>
                <c:pt idx="2040">
                  <c:v>1.482448</c:v>
                </c:pt>
                <c:pt idx="2041">
                  <c:v>1.4862249999999999</c:v>
                </c:pt>
                <c:pt idx="2042">
                  <c:v>1.4897119999999999</c:v>
                </c:pt>
                <c:pt idx="2043">
                  <c:v>1.4934289999999999</c:v>
                </c:pt>
                <c:pt idx="2044">
                  <c:v>1.4978389999999999</c:v>
                </c:pt>
                <c:pt idx="2045">
                  <c:v>1.502821</c:v>
                </c:pt>
                <c:pt idx="2046">
                  <c:v>1.507552</c:v>
                </c:pt>
                <c:pt idx="2047">
                  <c:v>1.5109680000000001</c:v>
                </c:pt>
                <c:pt idx="2048">
                  <c:v>1.512589</c:v>
                </c:pt>
                <c:pt idx="2049">
                  <c:v>1.5124070000000001</c:v>
                </c:pt>
                <c:pt idx="2050">
                  <c:v>1.5104299999999999</c:v>
                </c:pt>
                <c:pt idx="2051">
                  <c:v>1.506732</c:v>
                </c:pt>
                <c:pt idx="2052">
                  <c:v>1.501784</c:v>
                </c:pt>
                <c:pt idx="2053">
                  <c:v>1.496909</c:v>
                </c:pt>
                <c:pt idx="2054">
                  <c:v>1.493382</c:v>
                </c:pt>
                <c:pt idx="2055">
                  <c:v>1.491031</c:v>
                </c:pt>
                <c:pt idx="2056">
                  <c:v>1.4888939999999999</c:v>
                </c:pt>
                <c:pt idx="2057">
                  <c:v>1.486016</c:v>
                </c:pt>
                <c:pt idx="2058">
                  <c:v>1.481654</c:v>
                </c:pt>
                <c:pt idx="2059">
                  <c:v>1.475943</c:v>
                </c:pt>
                <c:pt idx="2060">
                  <c:v>1.4697690000000001</c:v>
                </c:pt>
                <c:pt idx="2061">
                  <c:v>1.4640470000000001</c:v>
                </c:pt>
                <c:pt idx="2062">
                  <c:v>1.4589049999999999</c:v>
                </c:pt>
                <c:pt idx="2063">
                  <c:v>1.453724</c:v>
                </c:pt>
                <c:pt idx="2064">
                  <c:v>1.448248</c:v>
                </c:pt>
                <c:pt idx="2065">
                  <c:v>1.4426099999999999</c:v>
                </c:pt>
                <c:pt idx="2066">
                  <c:v>1.4363950000000001</c:v>
                </c:pt>
                <c:pt idx="2067">
                  <c:v>1.42879</c:v>
                </c:pt>
                <c:pt idx="2068">
                  <c:v>1.419616</c:v>
                </c:pt>
                <c:pt idx="2069">
                  <c:v>1.4094169999999999</c:v>
                </c:pt>
                <c:pt idx="2070">
                  <c:v>1.3986540000000001</c:v>
                </c:pt>
                <c:pt idx="2071">
                  <c:v>1.3874820000000001</c:v>
                </c:pt>
                <c:pt idx="2072">
                  <c:v>1.375772</c:v>
                </c:pt>
                <c:pt idx="2073">
                  <c:v>1.363054</c:v>
                </c:pt>
                <c:pt idx="2074">
                  <c:v>1.348921</c:v>
                </c:pt>
                <c:pt idx="2075">
                  <c:v>1.3334159999999999</c:v>
                </c:pt>
                <c:pt idx="2076">
                  <c:v>1.316629</c:v>
                </c:pt>
                <c:pt idx="2077">
                  <c:v>1.298559</c:v>
                </c:pt>
                <c:pt idx="2078">
                  <c:v>1.2799119999999999</c:v>
                </c:pt>
                <c:pt idx="2079">
                  <c:v>1.2618320000000001</c:v>
                </c:pt>
                <c:pt idx="2080">
                  <c:v>1.244705</c:v>
                </c:pt>
                <c:pt idx="2081">
                  <c:v>1.228321</c:v>
                </c:pt>
                <c:pt idx="2082">
                  <c:v>1.213025</c:v>
                </c:pt>
                <c:pt idx="2083">
                  <c:v>1.1994590000000001</c:v>
                </c:pt>
                <c:pt idx="2084">
                  <c:v>1.1873629999999999</c:v>
                </c:pt>
                <c:pt idx="2085">
                  <c:v>1.175578</c:v>
                </c:pt>
                <c:pt idx="2086">
                  <c:v>1.16289</c:v>
                </c:pt>
                <c:pt idx="2087">
                  <c:v>1.148916</c:v>
                </c:pt>
                <c:pt idx="2088">
                  <c:v>1.1339140000000001</c:v>
                </c:pt>
                <c:pt idx="2089">
                  <c:v>1.1189340000000001</c:v>
                </c:pt>
                <c:pt idx="2090">
                  <c:v>1.1060369999999999</c:v>
                </c:pt>
                <c:pt idx="2091">
                  <c:v>1.0952630000000001</c:v>
                </c:pt>
                <c:pt idx="2092">
                  <c:v>1.0843160000000001</c:v>
                </c:pt>
                <c:pt idx="2093">
                  <c:v>1.072209</c:v>
                </c:pt>
                <c:pt idx="2094">
                  <c:v>1.05928</c:v>
                </c:pt>
                <c:pt idx="2095">
                  <c:v>1.0457399999999999</c:v>
                </c:pt>
                <c:pt idx="2096">
                  <c:v>1.0320959999999999</c:v>
                </c:pt>
                <c:pt idx="2097">
                  <c:v>1.0194829999999999</c:v>
                </c:pt>
                <c:pt idx="2098">
                  <c:v>1.008732</c:v>
                </c:pt>
                <c:pt idx="2099">
                  <c:v>0.99926700000000002</c:v>
                </c:pt>
                <c:pt idx="2100">
                  <c:v>0.99021700000000001</c:v>
                </c:pt>
                <c:pt idx="2101">
                  <c:v>0.98160199999999997</c:v>
                </c:pt>
                <c:pt idx="2102">
                  <c:v>0.97328599999999998</c:v>
                </c:pt>
                <c:pt idx="2103">
                  <c:v>0.96423000000000003</c:v>
                </c:pt>
                <c:pt idx="2104">
                  <c:v>0.95320800000000006</c:v>
                </c:pt>
                <c:pt idx="2105">
                  <c:v>0.93934799999999996</c:v>
                </c:pt>
                <c:pt idx="2106">
                  <c:v>0.92223299999999997</c:v>
                </c:pt>
                <c:pt idx="2107">
                  <c:v>0.90251499999999996</c:v>
                </c:pt>
                <c:pt idx="2108">
                  <c:v>0.88175300000000001</c:v>
                </c:pt>
                <c:pt idx="2109">
                  <c:v>0.86121899999999996</c:v>
                </c:pt>
                <c:pt idx="2110">
                  <c:v>0.84156600000000004</c:v>
                </c:pt>
                <c:pt idx="2111">
                  <c:v>0.82262500000000005</c:v>
                </c:pt>
                <c:pt idx="2112">
                  <c:v>0.80338200000000004</c:v>
                </c:pt>
                <c:pt idx="2113">
                  <c:v>0.78358300000000003</c:v>
                </c:pt>
                <c:pt idx="2114">
                  <c:v>0.76402300000000001</c:v>
                </c:pt>
                <c:pt idx="2115">
                  <c:v>0.74522600000000006</c:v>
                </c:pt>
                <c:pt idx="2116">
                  <c:v>0.72784599999999999</c:v>
                </c:pt>
                <c:pt idx="2117">
                  <c:v>0.712225</c:v>
                </c:pt>
                <c:pt idx="2118">
                  <c:v>0.69738900000000004</c:v>
                </c:pt>
                <c:pt idx="2119">
                  <c:v>0.68315000000000003</c:v>
                </c:pt>
                <c:pt idx="2120">
                  <c:v>0.67088400000000004</c:v>
                </c:pt>
                <c:pt idx="2121">
                  <c:v>0.66095899999999996</c:v>
                </c:pt>
                <c:pt idx="2122">
                  <c:v>0.65244100000000005</c:v>
                </c:pt>
                <c:pt idx="2123">
                  <c:v>0.64485999999999999</c:v>
                </c:pt>
                <c:pt idx="2124">
                  <c:v>0.63831000000000004</c:v>
                </c:pt>
                <c:pt idx="2125">
                  <c:v>0.632745</c:v>
                </c:pt>
                <c:pt idx="2126">
                  <c:v>0.62756999999999996</c:v>
                </c:pt>
                <c:pt idx="2127">
                  <c:v>0.62168100000000004</c:v>
                </c:pt>
                <c:pt idx="2128">
                  <c:v>0.61426899999999995</c:v>
                </c:pt>
                <c:pt idx="2129">
                  <c:v>0.60519000000000001</c:v>
                </c:pt>
                <c:pt idx="2130">
                  <c:v>0.59492999999999996</c:v>
                </c:pt>
                <c:pt idx="2131">
                  <c:v>0.58443999999999996</c:v>
                </c:pt>
                <c:pt idx="2132">
                  <c:v>0.57422200000000001</c:v>
                </c:pt>
                <c:pt idx="2133">
                  <c:v>0.56428699999999998</c:v>
                </c:pt>
                <c:pt idx="2134">
                  <c:v>0.55483700000000002</c:v>
                </c:pt>
                <c:pt idx="2135">
                  <c:v>0.54628299999999996</c:v>
                </c:pt>
                <c:pt idx="2136">
                  <c:v>0.53914499999999999</c:v>
                </c:pt>
                <c:pt idx="2137">
                  <c:v>0.53305400000000003</c:v>
                </c:pt>
                <c:pt idx="2138">
                  <c:v>0.52664299999999997</c:v>
                </c:pt>
                <c:pt idx="2139">
                  <c:v>0.51973899999999995</c:v>
                </c:pt>
                <c:pt idx="2140">
                  <c:v>0.513656</c:v>
                </c:pt>
                <c:pt idx="2141">
                  <c:v>0.50977899999999998</c:v>
                </c:pt>
                <c:pt idx="2142">
                  <c:v>0.50876299999999997</c:v>
                </c:pt>
                <c:pt idx="2143">
                  <c:v>0.50980700000000001</c:v>
                </c:pt>
                <c:pt idx="2144">
                  <c:v>0.51145799999999997</c:v>
                </c:pt>
                <c:pt idx="2145">
                  <c:v>0.51279699999999995</c:v>
                </c:pt>
                <c:pt idx="2146">
                  <c:v>0.51303500000000002</c:v>
                </c:pt>
                <c:pt idx="2147">
                  <c:v>0.51195900000000005</c:v>
                </c:pt>
                <c:pt idx="2148">
                  <c:v>0.51040300000000005</c:v>
                </c:pt>
                <c:pt idx="2149">
                  <c:v>0.50897700000000001</c:v>
                </c:pt>
                <c:pt idx="2150">
                  <c:v>0.50748099999999996</c:v>
                </c:pt>
                <c:pt idx="2151">
                  <c:v>0.50565300000000002</c:v>
                </c:pt>
                <c:pt idx="2152">
                  <c:v>0.50439599999999996</c:v>
                </c:pt>
                <c:pt idx="2153">
                  <c:v>0.50537200000000004</c:v>
                </c:pt>
                <c:pt idx="2154">
                  <c:v>0.50774900000000001</c:v>
                </c:pt>
                <c:pt idx="2155">
                  <c:v>0.50876399999999999</c:v>
                </c:pt>
                <c:pt idx="2156">
                  <c:v>0.50759799999999999</c:v>
                </c:pt>
                <c:pt idx="2157">
                  <c:v>0.50504499999999997</c:v>
                </c:pt>
                <c:pt idx="2158">
                  <c:v>0.50218799999999997</c:v>
                </c:pt>
                <c:pt idx="2159">
                  <c:v>0.50010600000000005</c:v>
                </c:pt>
                <c:pt idx="2160">
                  <c:v>0.49918200000000001</c:v>
                </c:pt>
                <c:pt idx="2161">
                  <c:v>0.49955500000000003</c:v>
                </c:pt>
                <c:pt idx="2162">
                  <c:v>0.50176299999999996</c:v>
                </c:pt>
                <c:pt idx="2163">
                  <c:v>0.50594099999999997</c:v>
                </c:pt>
                <c:pt idx="2164">
                  <c:v>0.51127999999999996</c:v>
                </c:pt>
                <c:pt idx="2165">
                  <c:v>0.51733899999999999</c:v>
                </c:pt>
                <c:pt idx="2166">
                  <c:v>0.52457500000000001</c:v>
                </c:pt>
                <c:pt idx="2167">
                  <c:v>0.53290400000000004</c:v>
                </c:pt>
                <c:pt idx="2168">
                  <c:v>0.54105999999999999</c:v>
                </c:pt>
                <c:pt idx="2169">
                  <c:v>0.547987</c:v>
                </c:pt>
                <c:pt idx="2170">
                  <c:v>0.55368200000000001</c:v>
                </c:pt>
                <c:pt idx="2171">
                  <c:v>0.55853399999999997</c:v>
                </c:pt>
                <c:pt idx="2172">
                  <c:v>0.56333</c:v>
                </c:pt>
                <c:pt idx="2173">
                  <c:v>0.56932199999999999</c:v>
                </c:pt>
                <c:pt idx="2174">
                  <c:v>0.57709600000000005</c:v>
                </c:pt>
                <c:pt idx="2175">
                  <c:v>0.58564499999999997</c:v>
                </c:pt>
                <c:pt idx="2176">
                  <c:v>0.59345099999999995</c:v>
                </c:pt>
                <c:pt idx="2177">
                  <c:v>0.60050000000000003</c:v>
                </c:pt>
                <c:pt idx="2178">
                  <c:v>0.60787500000000005</c:v>
                </c:pt>
                <c:pt idx="2179">
                  <c:v>0.61612199999999995</c:v>
                </c:pt>
                <c:pt idx="2180">
                  <c:v>0.62520299999999995</c:v>
                </c:pt>
                <c:pt idx="2181">
                  <c:v>0.635216</c:v>
                </c:pt>
                <c:pt idx="2182">
                  <c:v>0.64680899999999997</c:v>
                </c:pt>
                <c:pt idx="2183">
                  <c:v>0.66033500000000001</c:v>
                </c:pt>
                <c:pt idx="2184">
                  <c:v>0.67516699999999996</c:v>
                </c:pt>
                <c:pt idx="2185">
                  <c:v>0.69069199999999997</c:v>
                </c:pt>
                <c:pt idx="2186">
                  <c:v>0.70689400000000002</c:v>
                </c:pt>
                <c:pt idx="2187">
                  <c:v>0.72387199999999996</c:v>
                </c:pt>
                <c:pt idx="2188">
                  <c:v>0.741479</c:v>
                </c:pt>
                <c:pt idx="2189">
                  <c:v>0.75914400000000004</c:v>
                </c:pt>
                <c:pt idx="2190">
                  <c:v>0.775841</c:v>
                </c:pt>
                <c:pt idx="2191">
                  <c:v>0.790848</c:v>
                </c:pt>
                <c:pt idx="2192">
                  <c:v>0.80435800000000002</c:v>
                </c:pt>
                <c:pt idx="2193">
                  <c:v>0.81678399999999995</c:v>
                </c:pt>
                <c:pt idx="2194">
                  <c:v>0.82828299999999999</c:v>
                </c:pt>
                <c:pt idx="2195">
                  <c:v>0.83878799999999998</c:v>
                </c:pt>
                <c:pt idx="2196">
                  <c:v>0.84818899999999997</c:v>
                </c:pt>
                <c:pt idx="2197">
                  <c:v>0.85711099999999996</c:v>
                </c:pt>
                <c:pt idx="2198">
                  <c:v>0.86621099999999995</c:v>
                </c:pt>
                <c:pt idx="2199">
                  <c:v>0.87529000000000001</c:v>
                </c:pt>
                <c:pt idx="2200">
                  <c:v>0.884521</c:v>
                </c:pt>
                <c:pt idx="2201">
                  <c:v>0.89436899999999997</c:v>
                </c:pt>
                <c:pt idx="2202">
                  <c:v>0.90446300000000002</c:v>
                </c:pt>
                <c:pt idx="2203">
                  <c:v>0.91421799999999998</c:v>
                </c:pt>
                <c:pt idx="2204">
                  <c:v>0.92330900000000005</c:v>
                </c:pt>
                <c:pt idx="2205">
                  <c:v>0.93182600000000004</c:v>
                </c:pt>
                <c:pt idx="2206">
                  <c:v>0.94113999999999998</c:v>
                </c:pt>
                <c:pt idx="2207">
                  <c:v>0.95270200000000005</c:v>
                </c:pt>
                <c:pt idx="2208">
                  <c:v>0.96615499999999999</c:v>
                </c:pt>
                <c:pt idx="2209">
                  <c:v>0.98034100000000002</c:v>
                </c:pt>
                <c:pt idx="2210">
                  <c:v>0.99484099999999998</c:v>
                </c:pt>
                <c:pt idx="2211">
                  <c:v>1.0095529999999999</c:v>
                </c:pt>
                <c:pt idx="2212">
                  <c:v>1.023949</c:v>
                </c:pt>
                <c:pt idx="2213">
                  <c:v>1.03759</c:v>
                </c:pt>
                <c:pt idx="2214">
                  <c:v>1.050983</c:v>
                </c:pt>
                <c:pt idx="2215">
                  <c:v>1.065097</c:v>
                </c:pt>
                <c:pt idx="2216">
                  <c:v>1.080279</c:v>
                </c:pt>
                <c:pt idx="2217">
                  <c:v>1.095793</c:v>
                </c:pt>
                <c:pt idx="2218">
                  <c:v>1.110563</c:v>
                </c:pt>
                <c:pt idx="2219">
                  <c:v>1.1245590000000001</c:v>
                </c:pt>
                <c:pt idx="2220">
                  <c:v>1.138288</c:v>
                </c:pt>
                <c:pt idx="2221">
                  <c:v>1.151721</c:v>
                </c:pt>
                <c:pt idx="2222">
                  <c:v>1.1649860000000001</c:v>
                </c:pt>
                <c:pt idx="2223">
                  <c:v>1.178663</c:v>
                </c:pt>
                <c:pt idx="2224">
                  <c:v>1.1929590000000001</c:v>
                </c:pt>
                <c:pt idx="2225">
                  <c:v>1.20777</c:v>
                </c:pt>
                <c:pt idx="2226">
                  <c:v>1.2231620000000001</c:v>
                </c:pt>
                <c:pt idx="2227">
                  <c:v>1.2389140000000001</c:v>
                </c:pt>
                <c:pt idx="2228">
                  <c:v>1.254237</c:v>
                </c:pt>
                <c:pt idx="2229">
                  <c:v>1.268408</c:v>
                </c:pt>
                <c:pt idx="2230">
                  <c:v>1.281325</c:v>
                </c:pt>
                <c:pt idx="2231">
                  <c:v>1.2933779999999999</c:v>
                </c:pt>
                <c:pt idx="2232">
                  <c:v>1.3048489999999999</c:v>
                </c:pt>
                <c:pt idx="2233">
                  <c:v>1.3160339999999999</c:v>
                </c:pt>
                <c:pt idx="2234">
                  <c:v>1.3272409999999999</c:v>
                </c:pt>
                <c:pt idx="2235">
                  <c:v>1.3378810000000001</c:v>
                </c:pt>
                <c:pt idx="2236">
                  <c:v>1.3468340000000001</c:v>
                </c:pt>
                <c:pt idx="2237">
                  <c:v>1.3537129999999999</c:v>
                </c:pt>
                <c:pt idx="2238">
                  <c:v>1.358989</c:v>
                </c:pt>
                <c:pt idx="2239">
                  <c:v>1.3636090000000001</c:v>
                </c:pt>
                <c:pt idx="2240">
                  <c:v>1.368026</c:v>
                </c:pt>
                <c:pt idx="2241">
                  <c:v>1.37171</c:v>
                </c:pt>
                <c:pt idx="2242">
                  <c:v>1.374638</c:v>
                </c:pt>
                <c:pt idx="2243">
                  <c:v>1.377791</c:v>
                </c:pt>
                <c:pt idx="2244">
                  <c:v>1.3816299999999999</c:v>
                </c:pt>
                <c:pt idx="2245">
                  <c:v>1.385373</c:v>
                </c:pt>
                <c:pt idx="2246">
                  <c:v>1.388261</c:v>
                </c:pt>
                <c:pt idx="2247">
                  <c:v>1.3904920000000001</c:v>
                </c:pt>
                <c:pt idx="2248">
                  <c:v>1.3922479999999999</c:v>
                </c:pt>
                <c:pt idx="2249">
                  <c:v>1.393505</c:v>
                </c:pt>
                <c:pt idx="2250">
                  <c:v>1.3947670000000001</c:v>
                </c:pt>
                <c:pt idx="2251">
                  <c:v>1.3963289999999999</c:v>
                </c:pt>
                <c:pt idx="2252">
                  <c:v>1.3977740000000001</c:v>
                </c:pt>
                <c:pt idx="2253">
                  <c:v>1.3987309999999999</c:v>
                </c:pt>
                <c:pt idx="2254">
                  <c:v>1.399184</c:v>
                </c:pt>
                <c:pt idx="2255">
                  <c:v>1.399796</c:v>
                </c:pt>
                <c:pt idx="2256">
                  <c:v>1.4020600000000001</c:v>
                </c:pt>
                <c:pt idx="2257">
                  <c:v>1.406604</c:v>
                </c:pt>
                <c:pt idx="2258">
                  <c:v>1.412445</c:v>
                </c:pt>
                <c:pt idx="2259">
                  <c:v>1.418649</c:v>
                </c:pt>
                <c:pt idx="2260">
                  <c:v>1.424939</c:v>
                </c:pt>
                <c:pt idx="2261">
                  <c:v>1.431041</c:v>
                </c:pt>
                <c:pt idx="2262">
                  <c:v>1.436347</c:v>
                </c:pt>
                <c:pt idx="2263">
                  <c:v>1.4403440000000001</c:v>
                </c:pt>
                <c:pt idx="2264">
                  <c:v>1.443271</c:v>
                </c:pt>
                <c:pt idx="2265">
                  <c:v>1.44567</c:v>
                </c:pt>
                <c:pt idx="2266">
                  <c:v>1.4476690000000001</c:v>
                </c:pt>
                <c:pt idx="2267">
                  <c:v>1.4490970000000001</c:v>
                </c:pt>
                <c:pt idx="2268">
                  <c:v>1.449983</c:v>
                </c:pt>
                <c:pt idx="2269">
                  <c:v>1.4508000000000001</c:v>
                </c:pt>
                <c:pt idx="2270">
                  <c:v>1.4521649999999999</c:v>
                </c:pt>
                <c:pt idx="2271">
                  <c:v>1.454035</c:v>
                </c:pt>
                <c:pt idx="2272">
                  <c:v>1.455714</c:v>
                </c:pt>
                <c:pt idx="2273">
                  <c:v>1.456496</c:v>
                </c:pt>
                <c:pt idx="2274">
                  <c:v>1.455454</c:v>
                </c:pt>
                <c:pt idx="2275">
                  <c:v>1.451627</c:v>
                </c:pt>
                <c:pt idx="2276">
                  <c:v>1.4446060000000001</c:v>
                </c:pt>
                <c:pt idx="2277">
                  <c:v>1.4348030000000001</c:v>
                </c:pt>
                <c:pt idx="2278">
                  <c:v>1.4232130000000001</c:v>
                </c:pt>
                <c:pt idx="2279">
                  <c:v>1.4107080000000001</c:v>
                </c:pt>
                <c:pt idx="2280">
                  <c:v>1.398174</c:v>
                </c:pt>
                <c:pt idx="2281">
                  <c:v>1.386287</c:v>
                </c:pt>
                <c:pt idx="2282">
                  <c:v>1.374495</c:v>
                </c:pt>
                <c:pt idx="2283">
                  <c:v>1.3615600000000001</c:v>
                </c:pt>
                <c:pt idx="2284">
                  <c:v>1.347018</c:v>
                </c:pt>
                <c:pt idx="2285">
                  <c:v>1.3316140000000001</c:v>
                </c:pt>
                <c:pt idx="2286">
                  <c:v>1.316778</c:v>
                </c:pt>
                <c:pt idx="2287">
                  <c:v>1.303498</c:v>
                </c:pt>
                <c:pt idx="2288">
                  <c:v>1.292</c:v>
                </c:pt>
                <c:pt idx="2289">
                  <c:v>1.2819860000000001</c:v>
                </c:pt>
                <c:pt idx="2290">
                  <c:v>1.272373</c:v>
                </c:pt>
                <c:pt idx="2291">
                  <c:v>1.262111</c:v>
                </c:pt>
                <c:pt idx="2292">
                  <c:v>1.2511049999999999</c:v>
                </c:pt>
                <c:pt idx="2293">
                  <c:v>1.239789</c:v>
                </c:pt>
                <c:pt idx="2294">
                  <c:v>1.228623</c:v>
                </c:pt>
                <c:pt idx="2295">
                  <c:v>1.2178150000000001</c:v>
                </c:pt>
                <c:pt idx="2296">
                  <c:v>1.207579</c:v>
                </c:pt>
                <c:pt idx="2297">
                  <c:v>1.1982759999999999</c:v>
                </c:pt>
                <c:pt idx="2298">
                  <c:v>1.1899310000000001</c:v>
                </c:pt>
                <c:pt idx="2299">
                  <c:v>1.182652</c:v>
                </c:pt>
                <c:pt idx="2300">
                  <c:v>1.177065</c:v>
                </c:pt>
                <c:pt idx="2301">
                  <c:v>1.1731400000000001</c:v>
                </c:pt>
                <c:pt idx="2302">
                  <c:v>1.1695660000000001</c:v>
                </c:pt>
                <c:pt idx="2303">
                  <c:v>1.165009</c:v>
                </c:pt>
                <c:pt idx="2304">
                  <c:v>1.1592009999999999</c:v>
                </c:pt>
                <c:pt idx="2305">
                  <c:v>1.1520049999999999</c:v>
                </c:pt>
                <c:pt idx="2306">
                  <c:v>1.142774</c:v>
                </c:pt>
                <c:pt idx="2307">
                  <c:v>1.131467</c:v>
                </c:pt>
                <c:pt idx="2308">
                  <c:v>1.118395</c:v>
                </c:pt>
                <c:pt idx="2309">
                  <c:v>1.1038300000000001</c:v>
                </c:pt>
                <c:pt idx="2310">
                  <c:v>1.0888599999999999</c:v>
                </c:pt>
                <c:pt idx="2311">
                  <c:v>1.0748139999999999</c:v>
                </c:pt>
                <c:pt idx="2312">
                  <c:v>1.06229</c:v>
                </c:pt>
                <c:pt idx="2313">
                  <c:v>1.050913</c:v>
                </c:pt>
                <c:pt idx="2314">
                  <c:v>1.0396300000000001</c:v>
                </c:pt>
                <c:pt idx="2315">
                  <c:v>1.0274650000000001</c:v>
                </c:pt>
                <c:pt idx="2316">
                  <c:v>1.013431</c:v>
                </c:pt>
                <c:pt idx="2317">
                  <c:v>0.99684899999999999</c:v>
                </c:pt>
                <c:pt idx="2318">
                  <c:v>0.97836999999999996</c:v>
                </c:pt>
                <c:pt idx="2319">
                  <c:v>0.95920499999999997</c:v>
                </c:pt>
                <c:pt idx="2320">
                  <c:v>0.93965900000000002</c:v>
                </c:pt>
                <c:pt idx="2321">
                  <c:v>0.91953499999999999</c:v>
                </c:pt>
                <c:pt idx="2322">
                  <c:v>0.89923600000000004</c:v>
                </c:pt>
                <c:pt idx="2323">
                  <c:v>0.87964900000000001</c:v>
                </c:pt>
                <c:pt idx="2324">
                  <c:v>0.86143099999999995</c:v>
                </c:pt>
                <c:pt idx="2325">
                  <c:v>0.84457000000000004</c:v>
                </c:pt>
                <c:pt idx="2326">
                  <c:v>0.82894299999999999</c:v>
                </c:pt>
                <c:pt idx="2327">
                  <c:v>0.814863</c:v>
                </c:pt>
                <c:pt idx="2328">
                  <c:v>0.80235199999999995</c:v>
                </c:pt>
                <c:pt idx="2329">
                  <c:v>0.79086000000000001</c:v>
                </c:pt>
                <c:pt idx="2330">
                  <c:v>0.78013600000000005</c:v>
                </c:pt>
                <c:pt idx="2331">
                  <c:v>0.770123</c:v>
                </c:pt>
                <c:pt idx="2332">
                  <c:v>0.76051000000000002</c:v>
                </c:pt>
                <c:pt idx="2333">
                  <c:v>0.75152200000000002</c:v>
                </c:pt>
                <c:pt idx="2334">
                  <c:v>0.743668</c:v>
                </c:pt>
                <c:pt idx="2335">
                  <c:v>0.73673200000000005</c:v>
                </c:pt>
                <c:pt idx="2336">
                  <c:v>0.730124</c:v>
                </c:pt>
                <c:pt idx="2337">
                  <c:v>0.72341200000000005</c:v>
                </c:pt>
                <c:pt idx="2338">
                  <c:v>0.71645099999999995</c:v>
                </c:pt>
                <c:pt idx="2339">
                  <c:v>0.70951399999999998</c:v>
                </c:pt>
                <c:pt idx="2340">
                  <c:v>0.70279999999999998</c:v>
                </c:pt>
                <c:pt idx="2341">
                  <c:v>0.696052</c:v>
                </c:pt>
                <c:pt idx="2342">
                  <c:v>0.68932800000000005</c:v>
                </c:pt>
                <c:pt idx="2343">
                  <c:v>0.68328699999999998</c:v>
                </c:pt>
                <c:pt idx="2344">
                  <c:v>0.67802200000000001</c:v>
                </c:pt>
                <c:pt idx="2345">
                  <c:v>0.67240599999999995</c:v>
                </c:pt>
                <c:pt idx="2346">
                  <c:v>0.66538799999999998</c:v>
                </c:pt>
                <c:pt idx="2347">
                  <c:v>0.65712499999999996</c:v>
                </c:pt>
                <c:pt idx="2348">
                  <c:v>0.64841899999999997</c:v>
                </c:pt>
                <c:pt idx="2349">
                  <c:v>0.64018799999999998</c:v>
                </c:pt>
                <c:pt idx="2350">
                  <c:v>0.63276500000000002</c:v>
                </c:pt>
                <c:pt idx="2351">
                  <c:v>0.62560800000000005</c:v>
                </c:pt>
                <c:pt idx="2352">
                  <c:v>0.61863199999999996</c:v>
                </c:pt>
                <c:pt idx="2353">
                  <c:v>0.61233300000000002</c:v>
                </c:pt>
                <c:pt idx="2354">
                  <c:v>0.60669600000000001</c:v>
                </c:pt>
                <c:pt idx="2355">
                  <c:v>0.60151900000000003</c:v>
                </c:pt>
                <c:pt idx="2356">
                  <c:v>0.59701899999999997</c:v>
                </c:pt>
                <c:pt idx="2357">
                  <c:v>0.59340099999999996</c:v>
                </c:pt>
                <c:pt idx="2358">
                  <c:v>0.59009999999999996</c:v>
                </c:pt>
                <c:pt idx="2359">
                  <c:v>0.58615300000000004</c:v>
                </c:pt>
                <c:pt idx="2360">
                  <c:v>0.58105099999999998</c:v>
                </c:pt>
                <c:pt idx="2361">
                  <c:v>0.57467500000000005</c:v>
                </c:pt>
                <c:pt idx="2362">
                  <c:v>0.56742899999999996</c:v>
                </c:pt>
                <c:pt idx="2363">
                  <c:v>0.56032300000000002</c:v>
                </c:pt>
                <c:pt idx="2364">
                  <c:v>0.55426699999999995</c:v>
                </c:pt>
                <c:pt idx="2365">
                  <c:v>0.54974299999999998</c:v>
                </c:pt>
                <c:pt idx="2366">
                  <c:v>0.54691500000000004</c:v>
                </c:pt>
                <c:pt idx="2367">
                  <c:v>0.54557199999999995</c:v>
                </c:pt>
                <c:pt idx="2368">
                  <c:v>0.54543699999999995</c:v>
                </c:pt>
                <c:pt idx="2369">
                  <c:v>0.54638900000000001</c:v>
                </c:pt>
                <c:pt idx="2370">
                  <c:v>0.54803100000000005</c:v>
                </c:pt>
                <c:pt idx="2371">
                  <c:v>0.549794</c:v>
                </c:pt>
                <c:pt idx="2372">
                  <c:v>0.55115700000000001</c:v>
                </c:pt>
                <c:pt idx="2373">
                  <c:v>0.55173499999999998</c:v>
                </c:pt>
                <c:pt idx="2374">
                  <c:v>0.55199600000000004</c:v>
                </c:pt>
                <c:pt idx="2375">
                  <c:v>0.55259899999999995</c:v>
                </c:pt>
                <c:pt idx="2376">
                  <c:v>0.55346700000000004</c:v>
                </c:pt>
                <c:pt idx="2377">
                  <c:v>0.55468300000000004</c:v>
                </c:pt>
                <c:pt idx="2378">
                  <c:v>0.55640299999999998</c:v>
                </c:pt>
                <c:pt idx="2379">
                  <c:v>0.55835500000000005</c:v>
                </c:pt>
                <c:pt idx="2380">
                  <c:v>0.56048799999999999</c:v>
                </c:pt>
                <c:pt idx="2381">
                  <c:v>0.56299200000000005</c:v>
                </c:pt>
                <c:pt idx="2382">
                  <c:v>0.56593700000000002</c:v>
                </c:pt>
                <c:pt idx="2383">
                  <c:v>0.56921200000000005</c:v>
                </c:pt>
                <c:pt idx="2384">
                  <c:v>0.57275600000000004</c:v>
                </c:pt>
                <c:pt idx="2385">
                  <c:v>0.57722799999999996</c:v>
                </c:pt>
                <c:pt idx="2386">
                  <c:v>0.58388899999999999</c:v>
                </c:pt>
                <c:pt idx="2387">
                  <c:v>0.59319900000000003</c:v>
                </c:pt>
                <c:pt idx="2388">
                  <c:v>0.60413600000000001</c:v>
                </c:pt>
                <c:pt idx="2389">
                  <c:v>0.61565999999999999</c:v>
                </c:pt>
                <c:pt idx="2390">
                  <c:v>0.627745</c:v>
                </c:pt>
                <c:pt idx="2391">
                  <c:v>0.64033600000000002</c:v>
                </c:pt>
                <c:pt idx="2392">
                  <c:v>0.65299300000000005</c:v>
                </c:pt>
                <c:pt idx="2393">
                  <c:v>0.66558300000000004</c:v>
                </c:pt>
                <c:pt idx="2394">
                  <c:v>0.67810499999999996</c:v>
                </c:pt>
                <c:pt idx="2395">
                  <c:v>0.69060299999999997</c:v>
                </c:pt>
                <c:pt idx="2396">
                  <c:v>0.70320700000000003</c:v>
                </c:pt>
                <c:pt idx="2397">
                  <c:v>0.71548699999999998</c:v>
                </c:pt>
                <c:pt idx="2398">
                  <c:v>0.72658900000000004</c:v>
                </c:pt>
                <c:pt idx="2399">
                  <c:v>0.73593600000000003</c:v>
                </c:pt>
                <c:pt idx="2400">
                  <c:v>0.74336800000000003</c:v>
                </c:pt>
                <c:pt idx="2401">
                  <c:v>0.74905200000000005</c:v>
                </c:pt>
                <c:pt idx="2402">
                  <c:v>0.753247</c:v>
                </c:pt>
                <c:pt idx="2403">
                  <c:v>0.75618399999999997</c:v>
                </c:pt>
                <c:pt idx="2404">
                  <c:v>0.75810999999999995</c:v>
                </c:pt>
                <c:pt idx="2405">
                  <c:v>0.75963199999999997</c:v>
                </c:pt>
                <c:pt idx="2406">
                  <c:v>0.761903</c:v>
                </c:pt>
                <c:pt idx="2407">
                  <c:v>0.76558800000000005</c:v>
                </c:pt>
                <c:pt idx="2408">
                  <c:v>0.77061299999999999</c:v>
                </c:pt>
                <c:pt idx="2409">
                  <c:v>0.77705400000000002</c:v>
                </c:pt>
                <c:pt idx="2410">
                  <c:v>0.784887</c:v>
                </c:pt>
                <c:pt idx="2411">
                  <c:v>0.79395000000000004</c:v>
                </c:pt>
                <c:pt idx="2412">
                  <c:v>0.80417700000000003</c:v>
                </c:pt>
                <c:pt idx="2413">
                  <c:v>0.815361</c:v>
                </c:pt>
                <c:pt idx="2414">
                  <c:v>0.82804800000000001</c:v>
                </c:pt>
                <c:pt idx="2415">
                  <c:v>0.84338599999999997</c:v>
                </c:pt>
                <c:pt idx="2416">
                  <c:v>0.86127600000000004</c:v>
                </c:pt>
                <c:pt idx="2417">
                  <c:v>0.88048099999999996</c:v>
                </c:pt>
                <c:pt idx="2418">
                  <c:v>0.89967699999999995</c:v>
                </c:pt>
                <c:pt idx="2419">
                  <c:v>0.91761300000000001</c:v>
                </c:pt>
                <c:pt idx="2420">
                  <c:v>0.93377100000000002</c:v>
                </c:pt>
                <c:pt idx="2421">
                  <c:v>0.94833100000000004</c:v>
                </c:pt>
                <c:pt idx="2422">
                  <c:v>0.96147400000000005</c:v>
                </c:pt>
                <c:pt idx="2423">
                  <c:v>0.97343599999999997</c:v>
                </c:pt>
                <c:pt idx="2424">
                  <c:v>0.98475199999999996</c:v>
                </c:pt>
                <c:pt idx="2425">
                  <c:v>0.99626199999999998</c:v>
                </c:pt>
                <c:pt idx="2426">
                  <c:v>1.0079689999999999</c:v>
                </c:pt>
                <c:pt idx="2427">
                  <c:v>1.0186550000000001</c:v>
                </c:pt>
                <c:pt idx="2428">
                  <c:v>1.0280640000000001</c:v>
                </c:pt>
                <c:pt idx="2429">
                  <c:v>1.037639</c:v>
                </c:pt>
                <c:pt idx="2430">
                  <c:v>1.0486040000000001</c:v>
                </c:pt>
                <c:pt idx="2431">
                  <c:v>1.060878</c:v>
                </c:pt>
                <c:pt idx="2432">
                  <c:v>1.0739460000000001</c:v>
                </c:pt>
                <c:pt idx="2433">
                  <c:v>1.0875459999999999</c:v>
                </c:pt>
                <c:pt idx="2434">
                  <c:v>1.1013550000000001</c:v>
                </c:pt>
                <c:pt idx="2435">
                  <c:v>1.1152139999999999</c:v>
                </c:pt>
                <c:pt idx="2436">
                  <c:v>1.1293249999999999</c:v>
                </c:pt>
                <c:pt idx="2437">
                  <c:v>1.143634</c:v>
                </c:pt>
                <c:pt idx="2438">
                  <c:v>1.1575740000000001</c:v>
                </c:pt>
                <c:pt idx="2439">
                  <c:v>1.170488</c:v>
                </c:pt>
                <c:pt idx="2440">
                  <c:v>1.182266</c:v>
                </c:pt>
                <c:pt idx="2441">
                  <c:v>1.1933499999999999</c:v>
                </c:pt>
                <c:pt idx="2442">
                  <c:v>1.2041470000000001</c:v>
                </c:pt>
                <c:pt idx="2443">
                  <c:v>1.2148540000000001</c:v>
                </c:pt>
                <c:pt idx="2444">
                  <c:v>1.2251069999999999</c:v>
                </c:pt>
                <c:pt idx="2445">
                  <c:v>1.2339290000000001</c:v>
                </c:pt>
                <c:pt idx="2446">
                  <c:v>1.2408079999999999</c:v>
                </c:pt>
                <c:pt idx="2447">
                  <c:v>1.24596</c:v>
                </c:pt>
                <c:pt idx="2448">
                  <c:v>1.2496940000000001</c:v>
                </c:pt>
                <c:pt idx="2449">
                  <c:v>1.2524439999999999</c:v>
                </c:pt>
                <c:pt idx="2450">
                  <c:v>1.2549680000000001</c:v>
                </c:pt>
                <c:pt idx="2451">
                  <c:v>1.2581370000000001</c:v>
                </c:pt>
                <c:pt idx="2452">
                  <c:v>1.26206</c:v>
                </c:pt>
                <c:pt idx="2453">
                  <c:v>1.265828</c:v>
                </c:pt>
                <c:pt idx="2454">
                  <c:v>1.2688429999999999</c:v>
                </c:pt>
                <c:pt idx="2455">
                  <c:v>1.271833</c:v>
                </c:pt>
                <c:pt idx="2456">
                  <c:v>1.276173</c:v>
                </c:pt>
                <c:pt idx="2457">
                  <c:v>1.2824800000000001</c:v>
                </c:pt>
                <c:pt idx="2458">
                  <c:v>1.2904340000000001</c:v>
                </c:pt>
                <c:pt idx="2459">
                  <c:v>1.299077</c:v>
                </c:pt>
                <c:pt idx="2460">
                  <c:v>1.3073680000000001</c:v>
                </c:pt>
                <c:pt idx="2461">
                  <c:v>1.315072</c:v>
                </c:pt>
                <c:pt idx="2462">
                  <c:v>1.3222149999999999</c:v>
                </c:pt>
                <c:pt idx="2463">
                  <c:v>1.32911</c:v>
                </c:pt>
                <c:pt idx="2464">
                  <c:v>1.3366800000000001</c:v>
                </c:pt>
                <c:pt idx="2465">
                  <c:v>1.344937</c:v>
                </c:pt>
                <c:pt idx="2466">
                  <c:v>1.3529629999999999</c:v>
                </c:pt>
                <c:pt idx="2467">
                  <c:v>1.360447</c:v>
                </c:pt>
                <c:pt idx="2468">
                  <c:v>1.3677520000000001</c:v>
                </c:pt>
                <c:pt idx="2469">
                  <c:v>1.375405</c:v>
                </c:pt>
                <c:pt idx="2470">
                  <c:v>1.3835900000000001</c:v>
                </c:pt>
                <c:pt idx="2471">
                  <c:v>1.391405</c:v>
                </c:pt>
                <c:pt idx="2472">
                  <c:v>1.3972830000000001</c:v>
                </c:pt>
                <c:pt idx="2473">
                  <c:v>1.4004350000000001</c:v>
                </c:pt>
                <c:pt idx="2474">
                  <c:v>1.4010480000000001</c:v>
                </c:pt>
                <c:pt idx="2475">
                  <c:v>1.3996360000000001</c:v>
                </c:pt>
                <c:pt idx="2476">
                  <c:v>1.39706</c:v>
                </c:pt>
                <c:pt idx="2477">
                  <c:v>1.394433</c:v>
                </c:pt>
                <c:pt idx="2478">
                  <c:v>1.392474</c:v>
                </c:pt>
                <c:pt idx="2479">
                  <c:v>1.390871</c:v>
                </c:pt>
                <c:pt idx="2480">
                  <c:v>1.388843</c:v>
                </c:pt>
                <c:pt idx="2481">
                  <c:v>1.3863129999999999</c:v>
                </c:pt>
                <c:pt idx="2482">
                  <c:v>1.383464</c:v>
                </c:pt>
                <c:pt idx="2483">
                  <c:v>1.380074</c:v>
                </c:pt>
                <c:pt idx="2484">
                  <c:v>1.376282</c:v>
                </c:pt>
                <c:pt idx="2485">
                  <c:v>1.3726689999999999</c:v>
                </c:pt>
                <c:pt idx="2486">
                  <c:v>1.3692800000000001</c:v>
                </c:pt>
                <c:pt idx="2487">
                  <c:v>1.365888</c:v>
                </c:pt>
                <c:pt idx="2488">
                  <c:v>1.362274</c:v>
                </c:pt>
                <c:pt idx="2489">
                  <c:v>1.35778</c:v>
                </c:pt>
                <c:pt idx="2490">
                  <c:v>1.351926</c:v>
                </c:pt>
                <c:pt idx="2491">
                  <c:v>1.3448249999999999</c:v>
                </c:pt>
                <c:pt idx="2492">
                  <c:v>1.336905</c:v>
                </c:pt>
                <c:pt idx="2493">
                  <c:v>1.328692</c:v>
                </c:pt>
                <c:pt idx="2494">
                  <c:v>1.320316</c:v>
                </c:pt>
                <c:pt idx="2495">
                  <c:v>1.311504</c:v>
                </c:pt>
                <c:pt idx="2496">
                  <c:v>1.3022659999999999</c:v>
                </c:pt>
                <c:pt idx="2497">
                  <c:v>1.292724</c:v>
                </c:pt>
                <c:pt idx="2498">
                  <c:v>1.282924</c:v>
                </c:pt>
                <c:pt idx="2499">
                  <c:v>1.273871</c:v>
                </c:pt>
                <c:pt idx="2500">
                  <c:v>1.266958</c:v>
                </c:pt>
                <c:pt idx="2501">
                  <c:v>1.2623249999999999</c:v>
                </c:pt>
                <c:pt idx="2502">
                  <c:v>1.2593490000000001</c:v>
                </c:pt>
                <c:pt idx="2503">
                  <c:v>1.2575430000000001</c:v>
                </c:pt>
                <c:pt idx="2504">
                  <c:v>1.2560800000000001</c:v>
                </c:pt>
                <c:pt idx="2505">
                  <c:v>1.2536780000000001</c:v>
                </c:pt>
                <c:pt idx="2506">
                  <c:v>1.2497959999999999</c:v>
                </c:pt>
                <c:pt idx="2507">
                  <c:v>1.245293</c:v>
                </c:pt>
                <c:pt idx="2508">
                  <c:v>1.2413460000000001</c:v>
                </c:pt>
                <c:pt idx="2509">
                  <c:v>1.2381489999999999</c:v>
                </c:pt>
                <c:pt idx="2510">
                  <c:v>1.234704</c:v>
                </c:pt>
                <c:pt idx="2511">
                  <c:v>1.2297800000000001</c:v>
                </c:pt>
                <c:pt idx="2512">
                  <c:v>1.2228049999999999</c:v>
                </c:pt>
                <c:pt idx="2513">
                  <c:v>1.213929</c:v>
                </c:pt>
                <c:pt idx="2514">
                  <c:v>1.203519</c:v>
                </c:pt>
                <c:pt idx="2515">
                  <c:v>1.191916</c:v>
                </c:pt>
                <c:pt idx="2516">
                  <c:v>1.179967</c:v>
                </c:pt>
                <c:pt idx="2517">
                  <c:v>1.168574</c:v>
                </c:pt>
                <c:pt idx="2518">
                  <c:v>1.157681</c:v>
                </c:pt>
                <c:pt idx="2519">
                  <c:v>1.146503</c:v>
                </c:pt>
                <c:pt idx="2520">
                  <c:v>1.134436</c:v>
                </c:pt>
                <c:pt idx="2521">
                  <c:v>1.121739</c:v>
                </c:pt>
                <c:pt idx="2522">
                  <c:v>1.109135</c:v>
                </c:pt>
                <c:pt idx="2523">
                  <c:v>1.097043</c:v>
                </c:pt>
                <c:pt idx="2524">
                  <c:v>1.0852580000000001</c:v>
                </c:pt>
                <c:pt idx="2525">
                  <c:v>1.0731850000000001</c:v>
                </c:pt>
                <c:pt idx="2526">
                  <c:v>1.0605230000000001</c:v>
                </c:pt>
                <c:pt idx="2527">
                  <c:v>1.047031</c:v>
                </c:pt>
                <c:pt idx="2528">
                  <c:v>1.032543</c:v>
                </c:pt>
                <c:pt idx="2529">
                  <c:v>1.017498</c:v>
                </c:pt>
                <c:pt idx="2530">
                  <c:v>1.002221</c:v>
                </c:pt>
                <c:pt idx="2531">
                  <c:v>0.986734</c:v>
                </c:pt>
                <c:pt idx="2532">
                  <c:v>0.97143100000000004</c:v>
                </c:pt>
                <c:pt idx="2533">
                  <c:v>0.95692299999999997</c:v>
                </c:pt>
                <c:pt idx="2534">
                  <c:v>0.94351700000000005</c:v>
                </c:pt>
                <c:pt idx="2535">
                  <c:v>0.93106299999999997</c:v>
                </c:pt>
                <c:pt idx="2536">
                  <c:v>0.919346</c:v>
                </c:pt>
                <c:pt idx="2537">
                  <c:v>0.908501</c:v>
                </c:pt>
                <c:pt idx="2538">
                  <c:v>0.89881500000000003</c:v>
                </c:pt>
                <c:pt idx="2539">
                  <c:v>0.890069</c:v>
                </c:pt>
                <c:pt idx="2540">
                  <c:v>0.88145899999999999</c:v>
                </c:pt>
                <c:pt idx="2541">
                  <c:v>0.87263900000000005</c:v>
                </c:pt>
                <c:pt idx="2542">
                  <c:v>0.86387800000000003</c:v>
                </c:pt>
                <c:pt idx="2543">
                  <c:v>0.85498399999999997</c:v>
                </c:pt>
                <c:pt idx="2544">
                  <c:v>0.84562899999999996</c:v>
                </c:pt>
                <c:pt idx="2545">
                  <c:v>0.83639300000000005</c:v>
                </c:pt>
                <c:pt idx="2546">
                  <c:v>0.82745599999999997</c:v>
                </c:pt>
                <c:pt idx="2547">
                  <c:v>0.817384</c:v>
                </c:pt>
                <c:pt idx="2548">
                  <c:v>0.80497300000000005</c:v>
                </c:pt>
                <c:pt idx="2549">
                  <c:v>0.79066499999999995</c:v>
                </c:pt>
                <c:pt idx="2550">
                  <c:v>0.77571100000000004</c:v>
                </c:pt>
                <c:pt idx="2551">
                  <c:v>0.76129999999999998</c:v>
                </c:pt>
                <c:pt idx="2552">
                  <c:v>0.74868400000000002</c:v>
                </c:pt>
                <c:pt idx="2553">
                  <c:v>0.739174</c:v>
                </c:pt>
                <c:pt idx="2554">
                  <c:v>0.73303700000000005</c:v>
                </c:pt>
                <c:pt idx="2555">
                  <c:v>0.72908600000000001</c:v>
                </c:pt>
                <c:pt idx="2556">
                  <c:v>0.72586799999999996</c:v>
                </c:pt>
                <c:pt idx="2557">
                  <c:v>0.72282800000000003</c:v>
                </c:pt>
                <c:pt idx="2558">
                  <c:v>0.72035899999999997</c:v>
                </c:pt>
                <c:pt idx="2559">
                  <c:v>0.71875699999999998</c:v>
                </c:pt>
                <c:pt idx="2560">
                  <c:v>0.71767499999999995</c:v>
                </c:pt>
                <c:pt idx="2561">
                  <c:v>0.71666399999999997</c:v>
                </c:pt>
                <c:pt idx="2562">
                  <c:v>0.71530700000000003</c:v>
                </c:pt>
                <c:pt idx="2563">
                  <c:v>0.71336699999999997</c:v>
                </c:pt>
                <c:pt idx="2564">
                  <c:v>0.71096300000000001</c:v>
                </c:pt>
                <c:pt idx="2565">
                  <c:v>0.70777699999999999</c:v>
                </c:pt>
                <c:pt idx="2566">
                  <c:v>0.70274999999999999</c:v>
                </c:pt>
                <c:pt idx="2567">
                  <c:v>0.69531100000000001</c:v>
                </c:pt>
                <c:pt idx="2568">
                  <c:v>0.68603800000000004</c:v>
                </c:pt>
                <c:pt idx="2569">
                  <c:v>0.675427</c:v>
                </c:pt>
                <c:pt idx="2570">
                  <c:v>0.66344700000000001</c:v>
                </c:pt>
                <c:pt idx="2571">
                  <c:v>0.65058300000000002</c:v>
                </c:pt>
                <c:pt idx="2572">
                  <c:v>0.63754200000000005</c:v>
                </c:pt>
                <c:pt idx="2573">
                  <c:v>0.62451400000000001</c:v>
                </c:pt>
                <c:pt idx="2574">
                  <c:v>0.61192400000000002</c:v>
                </c:pt>
                <c:pt idx="2575">
                  <c:v>0.60051900000000002</c:v>
                </c:pt>
                <c:pt idx="2576">
                  <c:v>0.59060800000000002</c:v>
                </c:pt>
                <c:pt idx="2577">
                  <c:v>0.58232499999999998</c:v>
                </c:pt>
                <c:pt idx="2578">
                  <c:v>0.57566099999999998</c:v>
                </c:pt>
                <c:pt idx="2579">
                  <c:v>0.57044099999999998</c:v>
                </c:pt>
                <c:pt idx="2580">
                  <c:v>0.56682299999999997</c:v>
                </c:pt>
                <c:pt idx="2581">
                  <c:v>0.56495799999999996</c:v>
                </c:pt>
                <c:pt idx="2582">
                  <c:v>0.56435599999999997</c:v>
                </c:pt>
                <c:pt idx="2583">
                  <c:v>0.56414799999999998</c:v>
                </c:pt>
                <c:pt idx="2584">
                  <c:v>0.56424300000000005</c:v>
                </c:pt>
                <c:pt idx="2585">
                  <c:v>0.56539099999999998</c:v>
                </c:pt>
                <c:pt idx="2586">
                  <c:v>0.56796199999999997</c:v>
                </c:pt>
                <c:pt idx="2587">
                  <c:v>0.57188799999999995</c:v>
                </c:pt>
                <c:pt idx="2588">
                  <c:v>0.57698099999999997</c:v>
                </c:pt>
                <c:pt idx="2589">
                  <c:v>0.58272000000000002</c:v>
                </c:pt>
                <c:pt idx="2590">
                  <c:v>0.588619</c:v>
                </c:pt>
                <c:pt idx="2591">
                  <c:v>0.59514999999999996</c:v>
                </c:pt>
                <c:pt idx="2592">
                  <c:v>0.60327600000000003</c:v>
                </c:pt>
                <c:pt idx="2593">
                  <c:v>0.61265899999999995</c:v>
                </c:pt>
                <c:pt idx="2594">
                  <c:v>0.621641</c:v>
                </c:pt>
                <c:pt idx="2595">
                  <c:v>0.62907000000000002</c:v>
                </c:pt>
                <c:pt idx="2596">
                  <c:v>0.63498399999999999</c:v>
                </c:pt>
                <c:pt idx="2597">
                  <c:v>0.63959500000000002</c:v>
                </c:pt>
                <c:pt idx="2598">
                  <c:v>0.64311200000000002</c:v>
                </c:pt>
                <c:pt idx="2599">
                  <c:v>0.64629300000000001</c:v>
                </c:pt>
                <c:pt idx="2600">
                  <c:v>0.649814</c:v>
                </c:pt>
                <c:pt idx="2601">
                  <c:v>0.65362799999999999</c:v>
                </c:pt>
                <c:pt idx="2602">
                  <c:v>0.65730599999999995</c:v>
                </c:pt>
                <c:pt idx="2603">
                  <c:v>0.66064500000000004</c:v>
                </c:pt>
                <c:pt idx="2604">
                  <c:v>0.66440399999999999</c:v>
                </c:pt>
                <c:pt idx="2605">
                  <c:v>0.66974999999999996</c:v>
                </c:pt>
                <c:pt idx="2606">
                  <c:v>0.676369</c:v>
                </c:pt>
                <c:pt idx="2607">
                  <c:v>0.68301199999999995</c:v>
                </c:pt>
                <c:pt idx="2608">
                  <c:v>0.68939600000000001</c:v>
                </c:pt>
                <c:pt idx="2609">
                  <c:v>0.69553100000000001</c:v>
                </c:pt>
                <c:pt idx="2610">
                  <c:v>0.70108300000000001</c:v>
                </c:pt>
                <c:pt idx="2611">
                  <c:v>0.70640599999999998</c:v>
                </c:pt>
                <c:pt idx="2612">
                  <c:v>0.71238199999999996</c:v>
                </c:pt>
                <c:pt idx="2613">
                  <c:v>0.719329</c:v>
                </c:pt>
                <c:pt idx="2614">
                  <c:v>0.72668999999999995</c:v>
                </c:pt>
                <c:pt idx="2615">
                  <c:v>0.73346900000000004</c:v>
                </c:pt>
                <c:pt idx="2616">
                  <c:v>0.73778900000000003</c:v>
                </c:pt>
                <c:pt idx="2617">
                  <c:v>0.73731199999999997</c:v>
                </c:pt>
                <c:pt idx="2618">
                  <c:v>0.73307800000000001</c:v>
                </c:pt>
                <c:pt idx="2619">
                  <c:v>0.72966299999999995</c:v>
                </c:pt>
                <c:pt idx="2620">
                  <c:v>0.73027399999999998</c:v>
                </c:pt>
                <c:pt idx="2621">
                  <c:v>0.73471600000000004</c:v>
                </c:pt>
                <c:pt idx="2622">
                  <c:v>0.74161200000000005</c:v>
                </c:pt>
                <c:pt idx="2623">
                  <c:v>0.75058800000000003</c:v>
                </c:pt>
                <c:pt idx="2624">
                  <c:v>0.76141199999999998</c:v>
                </c:pt>
                <c:pt idx="2625">
                  <c:v>0.77302099999999996</c:v>
                </c:pt>
                <c:pt idx="2626">
                  <c:v>0.78468400000000005</c:v>
                </c:pt>
                <c:pt idx="2627">
                  <c:v>0.79645200000000005</c:v>
                </c:pt>
                <c:pt idx="2628">
                  <c:v>0.80838500000000002</c:v>
                </c:pt>
                <c:pt idx="2629">
                  <c:v>0.820689</c:v>
                </c:pt>
                <c:pt idx="2630">
                  <c:v>0.83377500000000004</c:v>
                </c:pt>
                <c:pt idx="2631">
                  <c:v>0.847638</c:v>
                </c:pt>
                <c:pt idx="2632">
                  <c:v>0.86227399999999998</c:v>
                </c:pt>
                <c:pt idx="2633">
                  <c:v>0.877969</c:v>
                </c:pt>
                <c:pt idx="2634">
                  <c:v>0.89472700000000005</c:v>
                </c:pt>
                <c:pt idx="2635">
                  <c:v>0.91220699999999999</c:v>
                </c:pt>
                <c:pt idx="2636">
                  <c:v>0.92985399999999996</c:v>
                </c:pt>
                <c:pt idx="2637">
                  <c:v>0.94704999999999995</c:v>
                </c:pt>
                <c:pt idx="2638">
                  <c:v>0.96358999999999995</c:v>
                </c:pt>
                <c:pt idx="2639">
                  <c:v>0.97959099999999999</c:v>
                </c:pt>
                <c:pt idx="2640">
                  <c:v>0.995</c:v>
                </c:pt>
                <c:pt idx="2641">
                  <c:v>1.0098720000000001</c:v>
                </c:pt>
                <c:pt idx="2642">
                  <c:v>1.0244960000000001</c:v>
                </c:pt>
                <c:pt idx="2643">
                  <c:v>1.0386139999999999</c:v>
                </c:pt>
                <c:pt idx="2644">
                  <c:v>1.0515080000000001</c:v>
                </c:pt>
                <c:pt idx="2645">
                  <c:v>1.0625020000000001</c:v>
                </c:pt>
                <c:pt idx="2646">
                  <c:v>1.071321</c:v>
                </c:pt>
                <c:pt idx="2647">
                  <c:v>1.0783419999999999</c:v>
                </c:pt>
                <c:pt idx="2648">
                  <c:v>1.0841400000000001</c:v>
                </c:pt>
                <c:pt idx="2649">
                  <c:v>1.0893390000000001</c:v>
                </c:pt>
                <c:pt idx="2650">
                  <c:v>1.0941460000000001</c:v>
                </c:pt>
                <c:pt idx="2651">
                  <c:v>1.098087</c:v>
                </c:pt>
                <c:pt idx="2652">
                  <c:v>1.1011770000000001</c:v>
                </c:pt>
                <c:pt idx="2653">
                  <c:v>1.1039829999999999</c:v>
                </c:pt>
                <c:pt idx="2654">
                  <c:v>1.107057</c:v>
                </c:pt>
                <c:pt idx="2655">
                  <c:v>1.111264</c:v>
                </c:pt>
                <c:pt idx="2656">
                  <c:v>1.1170770000000001</c:v>
                </c:pt>
                <c:pt idx="2657">
                  <c:v>1.124214</c:v>
                </c:pt>
                <c:pt idx="2658">
                  <c:v>1.1323479999999999</c:v>
                </c:pt>
                <c:pt idx="2659">
                  <c:v>1.1409009999999999</c:v>
                </c:pt>
                <c:pt idx="2660">
                  <c:v>1.14957</c:v>
                </c:pt>
                <c:pt idx="2661">
                  <c:v>1.1589259999999999</c:v>
                </c:pt>
                <c:pt idx="2662">
                  <c:v>1.168998</c:v>
                </c:pt>
                <c:pt idx="2663">
                  <c:v>1.179063</c:v>
                </c:pt>
                <c:pt idx="2664">
                  <c:v>1.1889749999999999</c:v>
                </c:pt>
                <c:pt idx="2665">
                  <c:v>1.198982</c:v>
                </c:pt>
                <c:pt idx="2666">
                  <c:v>1.20926</c:v>
                </c:pt>
                <c:pt idx="2667">
                  <c:v>1.219973</c:v>
                </c:pt>
                <c:pt idx="2668">
                  <c:v>1.230477</c:v>
                </c:pt>
                <c:pt idx="2669">
                  <c:v>1.239617</c:v>
                </c:pt>
                <c:pt idx="2670">
                  <c:v>1.247401</c:v>
                </c:pt>
                <c:pt idx="2671">
                  <c:v>1.2544420000000001</c:v>
                </c:pt>
                <c:pt idx="2672">
                  <c:v>1.2606660000000001</c:v>
                </c:pt>
                <c:pt idx="2673">
                  <c:v>1.265811</c:v>
                </c:pt>
                <c:pt idx="2674">
                  <c:v>1.2702789999999999</c:v>
                </c:pt>
                <c:pt idx="2675">
                  <c:v>1.2750109999999999</c:v>
                </c:pt>
                <c:pt idx="2676">
                  <c:v>1.280403</c:v>
                </c:pt>
                <c:pt idx="2677">
                  <c:v>1.286063</c:v>
                </c:pt>
                <c:pt idx="2678">
                  <c:v>1.291677</c:v>
                </c:pt>
                <c:pt idx="2679">
                  <c:v>1.2972379999999999</c:v>
                </c:pt>
                <c:pt idx="2680">
                  <c:v>1.3029189999999999</c:v>
                </c:pt>
                <c:pt idx="2681">
                  <c:v>1.3085180000000001</c:v>
                </c:pt>
                <c:pt idx="2682">
                  <c:v>1.313455</c:v>
                </c:pt>
                <c:pt idx="2683">
                  <c:v>1.3176490000000001</c:v>
                </c:pt>
                <c:pt idx="2684">
                  <c:v>1.3209850000000001</c:v>
                </c:pt>
                <c:pt idx="2685">
                  <c:v>1.323091</c:v>
                </c:pt>
                <c:pt idx="2686">
                  <c:v>1.324376</c:v>
                </c:pt>
                <c:pt idx="2687">
                  <c:v>1.3257460000000001</c:v>
                </c:pt>
                <c:pt idx="2688">
                  <c:v>1.327836</c:v>
                </c:pt>
                <c:pt idx="2689">
                  <c:v>1.3310200000000001</c:v>
                </c:pt>
                <c:pt idx="2690">
                  <c:v>1.3350280000000001</c:v>
                </c:pt>
                <c:pt idx="2691">
                  <c:v>1.3389930000000001</c:v>
                </c:pt>
                <c:pt idx="2692">
                  <c:v>1.342273</c:v>
                </c:pt>
                <c:pt idx="2693">
                  <c:v>1.3439460000000001</c:v>
                </c:pt>
                <c:pt idx="2694">
                  <c:v>1.3431059999999999</c:v>
                </c:pt>
                <c:pt idx="2695">
                  <c:v>1.340522</c:v>
                </c:pt>
                <c:pt idx="2696">
                  <c:v>1.3381000000000001</c:v>
                </c:pt>
                <c:pt idx="2697">
                  <c:v>1.3365100000000001</c:v>
                </c:pt>
                <c:pt idx="2698">
                  <c:v>1.3345419999999999</c:v>
                </c:pt>
                <c:pt idx="2699">
                  <c:v>1.3311850000000001</c:v>
                </c:pt>
                <c:pt idx="2700">
                  <c:v>1.3262959999999999</c:v>
                </c:pt>
                <c:pt idx="2701">
                  <c:v>1.319704</c:v>
                </c:pt>
                <c:pt idx="2702">
                  <c:v>1.3117840000000001</c:v>
                </c:pt>
                <c:pt idx="2703">
                  <c:v>1.3038400000000001</c:v>
                </c:pt>
                <c:pt idx="2704">
                  <c:v>1.2968999999999999</c:v>
                </c:pt>
                <c:pt idx="2705">
                  <c:v>1.2907709999999999</c:v>
                </c:pt>
                <c:pt idx="2706">
                  <c:v>1.2846599999999999</c:v>
                </c:pt>
                <c:pt idx="2707">
                  <c:v>1.2781439999999999</c:v>
                </c:pt>
                <c:pt idx="2708">
                  <c:v>1.271434</c:v>
                </c:pt>
                <c:pt idx="2709">
                  <c:v>1.2651250000000001</c:v>
                </c:pt>
                <c:pt idx="2710">
                  <c:v>1.2597670000000001</c:v>
                </c:pt>
                <c:pt idx="2711">
                  <c:v>1.2553669999999999</c:v>
                </c:pt>
                <c:pt idx="2712">
                  <c:v>1.2514350000000001</c:v>
                </c:pt>
                <c:pt idx="2713">
                  <c:v>1.247916</c:v>
                </c:pt>
                <c:pt idx="2714">
                  <c:v>1.2453890000000001</c:v>
                </c:pt>
                <c:pt idx="2715">
                  <c:v>1.2441500000000001</c:v>
                </c:pt>
                <c:pt idx="2716">
                  <c:v>1.2436780000000001</c:v>
                </c:pt>
                <c:pt idx="2717">
                  <c:v>1.2429870000000001</c:v>
                </c:pt>
                <c:pt idx="2718">
                  <c:v>1.2412319999999999</c:v>
                </c:pt>
                <c:pt idx="2719">
                  <c:v>1.23807</c:v>
                </c:pt>
                <c:pt idx="2720">
                  <c:v>1.233622</c:v>
                </c:pt>
                <c:pt idx="2721">
                  <c:v>1.2285509999999999</c:v>
                </c:pt>
                <c:pt idx="2722">
                  <c:v>1.2239420000000001</c:v>
                </c:pt>
                <c:pt idx="2723">
                  <c:v>1.219962</c:v>
                </c:pt>
                <c:pt idx="2724">
                  <c:v>1.2159770000000001</c:v>
                </c:pt>
                <c:pt idx="2725">
                  <c:v>1.211881</c:v>
                </c:pt>
                <c:pt idx="2726">
                  <c:v>1.2074929999999999</c:v>
                </c:pt>
                <c:pt idx="2727">
                  <c:v>1.2023429999999999</c:v>
                </c:pt>
                <c:pt idx="2728">
                  <c:v>1.1961059999999999</c:v>
                </c:pt>
                <c:pt idx="2729">
                  <c:v>1.1883440000000001</c:v>
                </c:pt>
                <c:pt idx="2730">
                  <c:v>1.17913</c:v>
                </c:pt>
                <c:pt idx="2731">
                  <c:v>1.1690400000000001</c:v>
                </c:pt>
                <c:pt idx="2732">
                  <c:v>1.158131</c:v>
                </c:pt>
                <c:pt idx="2733">
                  <c:v>1.146012</c:v>
                </c:pt>
                <c:pt idx="2734">
                  <c:v>1.1325829999999999</c:v>
                </c:pt>
                <c:pt idx="2735">
                  <c:v>1.1178760000000001</c:v>
                </c:pt>
                <c:pt idx="2736">
                  <c:v>1.101702</c:v>
                </c:pt>
                <c:pt idx="2737">
                  <c:v>1.084441</c:v>
                </c:pt>
                <c:pt idx="2738">
                  <c:v>1.067385</c:v>
                </c:pt>
                <c:pt idx="2739">
                  <c:v>1.0517080000000001</c:v>
                </c:pt>
                <c:pt idx="2740">
                  <c:v>1.038033</c:v>
                </c:pt>
                <c:pt idx="2741">
                  <c:v>1.0267219999999999</c:v>
                </c:pt>
                <c:pt idx="2742">
                  <c:v>1.017209</c:v>
                </c:pt>
                <c:pt idx="2743">
                  <c:v>1.0081020000000001</c:v>
                </c:pt>
                <c:pt idx="2744">
                  <c:v>0.99884300000000004</c:v>
                </c:pt>
                <c:pt idx="2745">
                  <c:v>0.990012</c:v>
                </c:pt>
                <c:pt idx="2746">
                  <c:v>0.98271299999999995</c:v>
                </c:pt>
                <c:pt idx="2747">
                  <c:v>0.97804000000000002</c:v>
                </c:pt>
                <c:pt idx="2748">
                  <c:v>0.97516499999999995</c:v>
                </c:pt>
                <c:pt idx="2749">
                  <c:v>0.97136199999999995</c:v>
                </c:pt>
                <c:pt idx="2750">
                  <c:v>0.96465800000000002</c:v>
                </c:pt>
                <c:pt idx="2751">
                  <c:v>0.95491099999999995</c:v>
                </c:pt>
                <c:pt idx="2752">
                  <c:v>0.94331399999999999</c:v>
                </c:pt>
                <c:pt idx="2753">
                  <c:v>0.93108299999999999</c:v>
                </c:pt>
                <c:pt idx="2754">
                  <c:v>0.91898800000000003</c:v>
                </c:pt>
                <c:pt idx="2755">
                  <c:v>0.90758300000000003</c:v>
                </c:pt>
                <c:pt idx="2756">
                  <c:v>0.89658000000000004</c:v>
                </c:pt>
                <c:pt idx="2757">
                  <c:v>0.88535200000000003</c:v>
                </c:pt>
                <c:pt idx="2758">
                  <c:v>0.87376500000000001</c:v>
                </c:pt>
                <c:pt idx="2759">
                  <c:v>0.86207400000000001</c:v>
                </c:pt>
                <c:pt idx="2760">
                  <c:v>0.85073600000000005</c:v>
                </c:pt>
                <c:pt idx="2761">
                  <c:v>0.84025899999999998</c:v>
                </c:pt>
                <c:pt idx="2762">
                  <c:v>0.83118300000000001</c:v>
                </c:pt>
                <c:pt idx="2763">
                  <c:v>0.823932</c:v>
                </c:pt>
                <c:pt idx="2764">
                  <c:v>0.81833800000000001</c:v>
                </c:pt>
                <c:pt idx="2765">
                  <c:v>0.81389999999999996</c:v>
                </c:pt>
                <c:pt idx="2766">
                  <c:v>0.81054400000000004</c:v>
                </c:pt>
                <c:pt idx="2767">
                  <c:v>0.80789500000000003</c:v>
                </c:pt>
                <c:pt idx="2768">
                  <c:v>0.80520800000000003</c:v>
                </c:pt>
                <c:pt idx="2769">
                  <c:v>0.80251700000000004</c:v>
                </c:pt>
                <c:pt idx="2770">
                  <c:v>0.79996800000000001</c:v>
                </c:pt>
                <c:pt idx="2771">
                  <c:v>0.79740999999999995</c:v>
                </c:pt>
                <c:pt idx="2772">
                  <c:v>0.79493000000000003</c:v>
                </c:pt>
                <c:pt idx="2773">
                  <c:v>0.79255399999999998</c:v>
                </c:pt>
                <c:pt idx="2774">
                  <c:v>0.78983199999999998</c:v>
                </c:pt>
                <c:pt idx="2775">
                  <c:v>0.78583400000000003</c:v>
                </c:pt>
                <c:pt idx="2776">
                  <c:v>0.77965799999999996</c:v>
                </c:pt>
                <c:pt idx="2777">
                  <c:v>0.77080899999999997</c:v>
                </c:pt>
                <c:pt idx="2778">
                  <c:v>0.75956400000000002</c:v>
                </c:pt>
                <c:pt idx="2779">
                  <c:v>0.74704199999999998</c:v>
                </c:pt>
                <c:pt idx="2780">
                  <c:v>0.73405799999999999</c:v>
                </c:pt>
                <c:pt idx="2781">
                  <c:v>0.72065400000000002</c:v>
                </c:pt>
                <c:pt idx="2782">
                  <c:v>0.70704100000000003</c:v>
                </c:pt>
                <c:pt idx="2783">
                  <c:v>0.69412700000000005</c:v>
                </c:pt>
                <c:pt idx="2784">
                  <c:v>0.68308500000000005</c:v>
                </c:pt>
                <c:pt idx="2785">
                  <c:v>0.67442899999999995</c:v>
                </c:pt>
                <c:pt idx="2786">
                  <c:v>0.66758499999999998</c:v>
                </c:pt>
                <c:pt idx="2787">
                  <c:v>0.66154900000000005</c:v>
                </c:pt>
                <c:pt idx="2788">
                  <c:v>0.65609700000000004</c:v>
                </c:pt>
                <c:pt idx="2789">
                  <c:v>0.65177600000000002</c:v>
                </c:pt>
                <c:pt idx="2790">
                  <c:v>0.64871000000000001</c:v>
                </c:pt>
                <c:pt idx="2791">
                  <c:v>0.64649199999999996</c:v>
                </c:pt>
                <c:pt idx="2792">
                  <c:v>0.64446499999999995</c:v>
                </c:pt>
                <c:pt idx="2793">
                  <c:v>0.64202000000000004</c:v>
                </c:pt>
                <c:pt idx="2794">
                  <c:v>0.63960300000000003</c:v>
                </c:pt>
                <c:pt idx="2795">
                  <c:v>0.63841300000000001</c:v>
                </c:pt>
                <c:pt idx="2796">
                  <c:v>0.63916700000000004</c:v>
                </c:pt>
                <c:pt idx="2797">
                  <c:v>0.64159999999999995</c:v>
                </c:pt>
                <c:pt idx="2798">
                  <c:v>0.64495100000000005</c:v>
                </c:pt>
                <c:pt idx="2799">
                  <c:v>0.64859699999999998</c:v>
                </c:pt>
                <c:pt idx="2800">
                  <c:v>0.65196299999999996</c:v>
                </c:pt>
                <c:pt idx="2801">
                  <c:v>0.65488400000000002</c:v>
                </c:pt>
                <c:pt idx="2802">
                  <c:v>0.65784299999999996</c:v>
                </c:pt>
                <c:pt idx="2803">
                  <c:v>0.66133299999999995</c:v>
                </c:pt>
                <c:pt idx="2804">
                  <c:v>0.66537199999999996</c:v>
                </c:pt>
                <c:pt idx="2805">
                  <c:v>0.66926200000000002</c:v>
                </c:pt>
                <c:pt idx="2806">
                  <c:v>0.67200899999999997</c:v>
                </c:pt>
                <c:pt idx="2807">
                  <c:v>0.67341399999999996</c:v>
                </c:pt>
                <c:pt idx="2808">
                  <c:v>0.67456000000000005</c:v>
                </c:pt>
                <c:pt idx="2809">
                  <c:v>0.67644599999999999</c:v>
                </c:pt>
                <c:pt idx="2810">
                  <c:v>0.67866899999999997</c:v>
                </c:pt>
                <c:pt idx="2811">
                  <c:v>0.68037599999999998</c:v>
                </c:pt>
                <c:pt idx="2812">
                  <c:v>0.68136799999999997</c:v>
                </c:pt>
                <c:pt idx="2813">
                  <c:v>0.68192900000000001</c:v>
                </c:pt>
                <c:pt idx="2814">
                  <c:v>0.68214799999999998</c:v>
                </c:pt>
                <c:pt idx="2815">
                  <c:v>0.68214900000000001</c:v>
                </c:pt>
                <c:pt idx="2816">
                  <c:v>0.68257199999999996</c:v>
                </c:pt>
                <c:pt idx="2817">
                  <c:v>0.68358799999999997</c:v>
                </c:pt>
                <c:pt idx="2818">
                  <c:v>0.68478099999999997</c:v>
                </c:pt>
                <c:pt idx="2819">
                  <c:v>0.68605499999999997</c:v>
                </c:pt>
                <c:pt idx="2820">
                  <c:v>0.68760200000000005</c:v>
                </c:pt>
                <c:pt idx="2821">
                  <c:v>0.68960900000000003</c:v>
                </c:pt>
                <c:pt idx="2822">
                  <c:v>0.69197799999999998</c:v>
                </c:pt>
                <c:pt idx="2823">
                  <c:v>0.69454000000000005</c:v>
                </c:pt>
                <c:pt idx="2824">
                  <c:v>0.69758799999999999</c:v>
                </c:pt>
                <c:pt idx="2825">
                  <c:v>0.701492</c:v>
                </c:pt>
                <c:pt idx="2826">
                  <c:v>0.70608899999999997</c:v>
                </c:pt>
                <c:pt idx="2827">
                  <c:v>0.71142399999999995</c:v>
                </c:pt>
                <c:pt idx="2828">
                  <c:v>0.71805200000000002</c:v>
                </c:pt>
                <c:pt idx="2829">
                  <c:v>0.72592800000000002</c:v>
                </c:pt>
                <c:pt idx="2830">
                  <c:v>0.73457899999999998</c:v>
                </c:pt>
                <c:pt idx="2831">
                  <c:v>0.74395100000000003</c:v>
                </c:pt>
                <c:pt idx="2832">
                  <c:v>0.75380000000000003</c:v>
                </c:pt>
                <c:pt idx="2833">
                  <c:v>0.76360799999999995</c:v>
                </c:pt>
                <c:pt idx="2834">
                  <c:v>0.77375799999999995</c:v>
                </c:pt>
                <c:pt idx="2835">
                  <c:v>0.78463300000000002</c:v>
                </c:pt>
                <c:pt idx="2836">
                  <c:v>0.795184</c:v>
                </c:pt>
                <c:pt idx="2837">
                  <c:v>0.80408999999999997</c:v>
                </c:pt>
                <c:pt idx="2838">
                  <c:v>0.81089900000000004</c:v>
                </c:pt>
                <c:pt idx="2839">
                  <c:v>0.81616699999999998</c:v>
                </c:pt>
                <c:pt idx="2840">
                  <c:v>0.82110899999999998</c:v>
                </c:pt>
                <c:pt idx="2841">
                  <c:v>0.82672999999999996</c:v>
                </c:pt>
                <c:pt idx="2842">
                  <c:v>0.83349200000000001</c:v>
                </c:pt>
                <c:pt idx="2843">
                  <c:v>0.84162999999999999</c:v>
                </c:pt>
                <c:pt idx="2844">
                  <c:v>0.85156699999999996</c:v>
                </c:pt>
                <c:pt idx="2845">
                  <c:v>0.86348199999999997</c:v>
                </c:pt>
                <c:pt idx="2846">
                  <c:v>0.87672899999999998</c:v>
                </c:pt>
                <c:pt idx="2847">
                  <c:v>0.89037100000000002</c:v>
                </c:pt>
                <c:pt idx="2848">
                  <c:v>0.90403199999999995</c:v>
                </c:pt>
                <c:pt idx="2849">
                  <c:v>0.91796900000000003</c:v>
                </c:pt>
                <c:pt idx="2850">
                  <c:v>0.93206</c:v>
                </c:pt>
                <c:pt idx="2851">
                  <c:v>0.94566700000000004</c:v>
                </c:pt>
                <c:pt idx="2852">
                  <c:v>0.95888600000000002</c:v>
                </c:pt>
                <c:pt idx="2853">
                  <c:v>0.97228099999999995</c:v>
                </c:pt>
                <c:pt idx="2854">
                  <c:v>0.98589199999999999</c:v>
                </c:pt>
                <c:pt idx="2855">
                  <c:v>0.99905600000000006</c:v>
                </c:pt>
                <c:pt idx="2856">
                  <c:v>1.010823</c:v>
                </c:pt>
                <c:pt idx="2857">
                  <c:v>1.020697</c:v>
                </c:pt>
                <c:pt idx="2858">
                  <c:v>1.028278</c:v>
                </c:pt>
                <c:pt idx="2859">
                  <c:v>1.033342</c:v>
                </c:pt>
                <c:pt idx="2860">
                  <c:v>1.0364439999999999</c:v>
                </c:pt>
                <c:pt idx="2861">
                  <c:v>1.038235</c:v>
                </c:pt>
                <c:pt idx="2862">
                  <c:v>1.039194</c:v>
                </c:pt>
                <c:pt idx="2863">
                  <c:v>1.0401849999999999</c:v>
                </c:pt>
                <c:pt idx="2864">
                  <c:v>1.042062</c:v>
                </c:pt>
                <c:pt idx="2865">
                  <c:v>1.045129</c:v>
                </c:pt>
                <c:pt idx="2866">
                  <c:v>1.0494289999999999</c:v>
                </c:pt>
                <c:pt idx="2867">
                  <c:v>1.0546359999999999</c:v>
                </c:pt>
                <c:pt idx="2868">
                  <c:v>1.0602720000000001</c:v>
                </c:pt>
                <c:pt idx="2869">
                  <c:v>1.066565</c:v>
                </c:pt>
                <c:pt idx="2870">
                  <c:v>1.074244</c:v>
                </c:pt>
                <c:pt idx="2871">
                  <c:v>1.083637</c:v>
                </c:pt>
                <c:pt idx="2872">
                  <c:v>1.0944389999999999</c:v>
                </c:pt>
                <c:pt idx="2873">
                  <c:v>1.1061609999999999</c:v>
                </c:pt>
                <c:pt idx="2874">
                  <c:v>1.118528</c:v>
                </c:pt>
                <c:pt idx="2875">
                  <c:v>1.131013</c:v>
                </c:pt>
                <c:pt idx="2876">
                  <c:v>1.1427449999999999</c:v>
                </c:pt>
                <c:pt idx="2877">
                  <c:v>1.1532089999999999</c:v>
                </c:pt>
                <c:pt idx="2878">
                  <c:v>1.162091</c:v>
                </c:pt>
                <c:pt idx="2879">
                  <c:v>1.169106</c:v>
                </c:pt>
                <c:pt idx="2880">
                  <c:v>1.174407</c:v>
                </c:pt>
                <c:pt idx="2881">
                  <c:v>1.1787099999999999</c:v>
                </c:pt>
                <c:pt idx="2882">
                  <c:v>1.18255</c:v>
                </c:pt>
                <c:pt idx="2883">
                  <c:v>1.185732</c:v>
                </c:pt>
                <c:pt idx="2884">
                  <c:v>1.1880759999999999</c:v>
                </c:pt>
                <c:pt idx="2885">
                  <c:v>1.1901539999999999</c:v>
                </c:pt>
                <c:pt idx="2886">
                  <c:v>1.1933689999999999</c:v>
                </c:pt>
                <c:pt idx="2887">
                  <c:v>1.1990430000000001</c:v>
                </c:pt>
                <c:pt idx="2888">
                  <c:v>1.2071099999999999</c:v>
                </c:pt>
                <c:pt idx="2889">
                  <c:v>1.2167730000000001</c:v>
                </c:pt>
                <c:pt idx="2890">
                  <c:v>1.2277020000000001</c:v>
                </c:pt>
                <c:pt idx="2891">
                  <c:v>1.2392609999999999</c:v>
                </c:pt>
                <c:pt idx="2892">
                  <c:v>1.2503649999999999</c:v>
                </c:pt>
                <c:pt idx="2893">
                  <c:v>1.2611859999999999</c:v>
                </c:pt>
                <c:pt idx="2894">
                  <c:v>1.272915</c:v>
                </c:pt>
                <c:pt idx="2895">
                  <c:v>1.284769</c:v>
                </c:pt>
                <c:pt idx="2896">
                  <c:v>1.2940860000000001</c:v>
                </c:pt>
                <c:pt idx="2897">
                  <c:v>1.299698</c:v>
                </c:pt>
                <c:pt idx="2898">
                  <c:v>1.302081</c:v>
                </c:pt>
                <c:pt idx="2899">
                  <c:v>1.30183</c:v>
                </c:pt>
                <c:pt idx="2900">
                  <c:v>1.299938</c:v>
                </c:pt>
                <c:pt idx="2901">
                  <c:v>1.2975730000000001</c:v>
                </c:pt>
                <c:pt idx="2902">
                  <c:v>1.294705</c:v>
                </c:pt>
                <c:pt idx="2903">
                  <c:v>1.2904960000000001</c:v>
                </c:pt>
                <c:pt idx="2904">
                  <c:v>1.284994</c:v>
                </c:pt>
                <c:pt idx="2905">
                  <c:v>1.2787580000000001</c:v>
                </c:pt>
                <c:pt idx="2906">
                  <c:v>1.272003</c:v>
                </c:pt>
                <c:pt idx="2907">
                  <c:v>1.265439</c:v>
                </c:pt>
                <c:pt idx="2908">
                  <c:v>1.2605379999999999</c:v>
                </c:pt>
                <c:pt idx="2909">
                  <c:v>1.257987</c:v>
                </c:pt>
                <c:pt idx="2910">
                  <c:v>1.257029</c:v>
                </c:pt>
                <c:pt idx="2911">
                  <c:v>1.257169</c:v>
                </c:pt>
                <c:pt idx="2912">
                  <c:v>1.2584169999999999</c:v>
                </c:pt>
                <c:pt idx="2913">
                  <c:v>1.259938</c:v>
                </c:pt>
                <c:pt idx="2914">
                  <c:v>1.2610189999999999</c:v>
                </c:pt>
                <c:pt idx="2915">
                  <c:v>1.2622329999999999</c:v>
                </c:pt>
                <c:pt idx="2916">
                  <c:v>1.2642100000000001</c:v>
                </c:pt>
                <c:pt idx="2917">
                  <c:v>1.2666090000000001</c:v>
                </c:pt>
                <c:pt idx="2918">
                  <c:v>1.2684610000000001</c:v>
                </c:pt>
                <c:pt idx="2919">
                  <c:v>1.269002</c:v>
                </c:pt>
                <c:pt idx="2920">
                  <c:v>1.268338</c:v>
                </c:pt>
                <c:pt idx="2921">
                  <c:v>1.2672289999999999</c:v>
                </c:pt>
                <c:pt idx="2922">
                  <c:v>1.266483</c:v>
                </c:pt>
                <c:pt idx="2923">
                  <c:v>1.2659929999999999</c:v>
                </c:pt>
                <c:pt idx="2924">
                  <c:v>1.2645329999999999</c:v>
                </c:pt>
                <c:pt idx="2925">
                  <c:v>1.2610669999999999</c:v>
                </c:pt>
                <c:pt idx="2926">
                  <c:v>1.2553129999999999</c:v>
                </c:pt>
                <c:pt idx="2927">
                  <c:v>1.247657</c:v>
                </c:pt>
                <c:pt idx="2928">
                  <c:v>1.239403</c:v>
                </c:pt>
                <c:pt idx="2929">
                  <c:v>1.2318009999999999</c:v>
                </c:pt>
                <c:pt idx="2930">
                  <c:v>1.2251590000000001</c:v>
                </c:pt>
                <c:pt idx="2931">
                  <c:v>1.219522</c:v>
                </c:pt>
                <c:pt idx="2932">
                  <c:v>1.215206</c:v>
                </c:pt>
                <c:pt idx="2933">
                  <c:v>1.2129129999999999</c:v>
                </c:pt>
                <c:pt idx="2934">
                  <c:v>1.213044</c:v>
                </c:pt>
                <c:pt idx="2935">
                  <c:v>1.2144269999999999</c:v>
                </c:pt>
                <c:pt idx="2936">
                  <c:v>1.2151350000000001</c:v>
                </c:pt>
                <c:pt idx="2937">
                  <c:v>1.214548</c:v>
                </c:pt>
                <c:pt idx="2938">
                  <c:v>1.2134290000000001</c:v>
                </c:pt>
                <c:pt idx="2939">
                  <c:v>1.212351</c:v>
                </c:pt>
                <c:pt idx="2940">
                  <c:v>1.210661</c:v>
                </c:pt>
                <c:pt idx="2941">
                  <c:v>1.206758</c:v>
                </c:pt>
                <c:pt idx="2942">
                  <c:v>1.1991609999999999</c:v>
                </c:pt>
                <c:pt idx="2943">
                  <c:v>1.187676</c:v>
                </c:pt>
                <c:pt idx="2944">
                  <c:v>1.1734709999999999</c:v>
                </c:pt>
                <c:pt idx="2945">
                  <c:v>1.158182</c:v>
                </c:pt>
                <c:pt idx="2946">
                  <c:v>1.143281</c:v>
                </c:pt>
                <c:pt idx="2947">
                  <c:v>1.1293040000000001</c:v>
                </c:pt>
                <c:pt idx="2948">
                  <c:v>1.1156520000000001</c:v>
                </c:pt>
                <c:pt idx="2949">
                  <c:v>1.101329</c:v>
                </c:pt>
                <c:pt idx="2950">
                  <c:v>1.085623</c:v>
                </c:pt>
                <c:pt idx="2951">
                  <c:v>1.0691470000000001</c:v>
                </c:pt>
                <c:pt idx="2952">
                  <c:v>1.053437</c:v>
                </c:pt>
                <c:pt idx="2953">
                  <c:v>1.0393410000000001</c:v>
                </c:pt>
                <c:pt idx="2954">
                  <c:v>1.0274479999999999</c:v>
                </c:pt>
                <c:pt idx="2955">
                  <c:v>1.0185109999999999</c:v>
                </c:pt>
                <c:pt idx="2956">
                  <c:v>1.012294</c:v>
                </c:pt>
                <c:pt idx="2957">
                  <c:v>1.007612</c:v>
                </c:pt>
                <c:pt idx="2958">
                  <c:v>1.003387</c:v>
                </c:pt>
                <c:pt idx="2959">
                  <c:v>0.99898799999999999</c:v>
                </c:pt>
                <c:pt idx="2960">
                  <c:v>0.994313</c:v>
                </c:pt>
                <c:pt idx="2961">
                  <c:v>0.98982000000000003</c:v>
                </c:pt>
                <c:pt idx="2962">
                  <c:v>0.98603200000000002</c:v>
                </c:pt>
                <c:pt idx="2963">
                  <c:v>0.98299199999999998</c:v>
                </c:pt>
                <c:pt idx="2964">
                  <c:v>0.98026599999999997</c:v>
                </c:pt>
                <c:pt idx="2965">
                  <c:v>0.97714599999999996</c:v>
                </c:pt>
                <c:pt idx="2966">
                  <c:v>0.97277000000000002</c:v>
                </c:pt>
                <c:pt idx="2967">
                  <c:v>0.96663399999999999</c:v>
                </c:pt>
                <c:pt idx="2968">
                  <c:v>0.95935599999999999</c:v>
                </c:pt>
                <c:pt idx="2969">
                  <c:v>0.95192699999999997</c:v>
                </c:pt>
                <c:pt idx="2970">
                  <c:v>0.94404600000000005</c:v>
                </c:pt>
                <c:pt idx="2971">
                  <c:v>0.93467299999999998</c:v>
                </c:pt>
                <c:pt idx="2972">
                  <c:v>0.92374800000000001</c:v>
                </c:pt>
                <c:pt idx="2973">
                  <c:v>0.91225500000000004</c:v>
                </c:pt>
                <c:pt idx="2974">
                  <c:v>0.90099200000000002</c:v>
                </c:pt>
                <c:pt idx="2975">
                  <c:v>0.89068400000000003</c:v>
                </c:pt>
                <c:pt idx="2976">
                  <c:v>0.88232699999999997</c:v>
                </c:pt>
                <c:pt idx="2977">
                  <c:v>0.87578</c:v>
                </c:pt>
                <c:pt idx="2978">
                  <c:v>0.86995800000000001</c:v>
                </c:pt>
                <c:pt idx="2979">
                  <c:v>0.86453599999999997</c:v>
                </c:pt>
                <c:pt idx="2980">
                  <c:v>0.859738</c:v>
                </c:pt>
                <c:pt idx="2981">
                  <c:v>0.85554799999999998</c:v>
                </c:pt>
                <c:pt idx="2982">
                  <c:v>0.85174700000000003</c:v>
                </c:pt>
                <c:pt idx="2983">
                  <c:v>0.84792900000000004</c:v>
                </c:pt>
                <c:pt idx="2984">
                  <c:v>0.84350899999999995</c:v>
                </c:pt>
                <c:pt idx="2985">
                  <c:v>0.83792599999999995</c:v>
                </c:pt>
                <c:pt idx="2986">
                  <c:v>0.83065</c:v>
                </c:pt>
                <c:pt idx="2987">
                  <c:v>0.82130199999999998</c:v>
                </c:pt>
                <c:pt idx="2988">
                  <c:v>0.80949499999999996</c:v>
                </c:pt>
                <c:pt idx="2989">
                  <c:v>0.79508500000000004</c:v>
                </c:pt>
                <c:pt idx="2990">
                  <c:v>0.77914899999999998</c:v>
                </c:pt>
                <c:pt idx="2991">
                  <c:v>0.76329899999999995</c:v>
                </c:pt>
                <c:pt idx="2992">
                  <c:v>0.74873500000000004</c:v>
                </c:pt>
                <c:pt idx="2993">
                  <c:v>0.73638199999999998</c:v>
                </c:pt>
                <c:pt idx="2994">
                  <c:v>0.72658999999999996</c:v>
                </c:pt>
                <c:pt idx="2995">
                  <c:v>0.71895299999999995</c:v>
                </c:pt>
                <c:pt idx="2996">
                  <c:v>0.71255000000000002</c:v>
                </c:pt>
                <c:pt idx="2997">
                  <c:v>0.70679899999999996</c:v>
                </c:pt>
                <c:pt idx="2998">
                  <c:v>0.70215099999999997</c:v>
                </c:pt>
                <c:pt idx="2999">
                  <c:v>0.69891599999999998</c:v>
                </c:pt>
                <c:pt idx="3000">
                  <c:v>0.69678899999999999</c:v>
                </c:pt>
                <c:pt idx="3001">
                  <c:v>0.69566300000000003</c:v>
                </c:pt>
                <c:pt idx="3002">
                  <c:v>0.69543699999999997</c:v>
                </c:pt>
                <c:pt idx="3003">
                  <c:v>0.69623699999999999</c:v>
                </c:pt>
                <c:pt idx="3004">
                  <c:v>0.69838999999999996</c:v>
                </c:pt>
                <c:pt idx="3005">
                  <c:v>0.70152000000000003</c:v>
                </c:pt>
                <c:pt idx="3006">
                  <c:v>0.70448699999999997</c:v>
                </c:pt>
                <c:pt idx="3007">
                  <c:v>0.70608000000000004</c:v>
                </c:pt>
                <c:pt idx="3008">
                  <c:v>0.70612600000000003</c:v>
                </c:pt>
                <c:pt idx="3009">
                  <c:v>0.70510300000000004</c:v>
                </c:pt>
                <c:pt idx="3010">
                  <c:v>0.70279499999999995</c:v>
                </c:pt>
                <c:pt idx="3011">
                  <c:v>0.69879999999999998</c:v>
                </c:pt>
                <c:pt idx="3012">
                  <c:v>0.693828</c:v>
                </c:pt>
                <c:pt idx="3013">
                  <c:v>0.68953100000000001</c:v>
                </c:pt>
                <c:pt idx="3014">
                  <c:v>0.68701800000000002</c:v>
                </c:pt>
                <c:pt idx="3015">
                  <c:v>0.68672500000000003</c:v>
                </c:pt>
                <c:pt idx="3016">
                  <c:v>0.68847899999999995</c:v>
                </c:pt>
                <c:pt idx="3017">
                  <c:v>0.69094599999999995</c:v>
                </c:pt>
                <c:pt idx="3018">
                  <c:v>0.69348799999999999</c:v>
                </c:pt>
                <c:pt idx="3019">
                  <c:v>0.69711000000000001</c:v>
                </c:pt>
                <c:pt idx="3020">
                  <c:v>0.70239099999999999</c:v>
                </c:pt>
                <c:pt idx="3021">
                  <c:v>0.70874800000000004</c:v>
                </c:pt>
                <c:pt idx="3022">
                  <c:v>0.71530199999999999</c:v>
                </c:pt>
                <c:pt idx="3023">
                  <c:v>0.72128800000000004</c:v>
                </c:pt>
                <c:pt idx="3024">
                  <c:v>0.72610300000000005</c:v>
                </c:pt>
                <c:pt idx="3025">
                  <c:v>0.72904999999999998</c:v>
                </c:pt>
                <c:pt idx="3026">
                  <c:v>0.72970999999999997</c:v>
                </c:pt>
                <c:pt idx="3027">
                  <c:v>0.72869700000000004</c:v>
                </c:pt>
                <c:pt idx="3028">
                  <c:v>0.72665500000000005</c:v>
                </c:pt>
                <c:pt idx="3029">
                  <c:v>0.72366399999999997</c:v>
                </c:pt>
                <c:pt idx="3030">
                  <c:v>0.72022900000000001</c:v>
                </c:pt>
                <c:pt idx="3031">
                  <c:v>0.71701599999999999</c:v>
                </c:pt>
                <c:pt idx="3032">
                  <c:v>0.71422200000000002</c:v>
                </c:pt>
                <c:pt idx="3033">
                  <c:v>0.71189999999999998</c:v>
                </c:pt>
                <c:pt idx="3034">
                  <c:v>0.71009900000000004</c:v>
                </c:pt>
                <c:pt idx="3035">
                  <c:v>0.70906800000000003</c:v>
                </c:pt>
                <c:pt idx="3036">
                  <c:v>0.70931999999999995</c:v>
                </c:pt>
                <c:pt idx="3037">
                  <c:v>0.71168600000000004</c:v>
                </c:pt>
                <c:pt idx="3038">
                  <c:v>0.71697999999999995</c:v>
                </c:pt>
                <c:pt idx="3039">
                  <c:v>0.72495699999999996</c:v>
                </c:pt>
                <c:pt idx="3040">
                  <c:v>0.73476799999999998</c:v>
                </c:pt>
                <c:pt idx="3041">
                  <c:v>0.74553199999999997</c:v>
                </c:pt>
                <c:pt idx="3042">
                  <c:v>0.75605299999999998</c:v>
                </c:pt>
                <c:pt idx="3043">
                  <c:v>0.76547500000000002</c:v>
                </c:pt>
                <c:pt idx="3044">
                  <c:v>0.77395199999999997</c:v>
                </c:pt>
                <c:pt idx="3045">
                  <c:v>0.78193999999999997</c:v>
                </c:pt>
                <c:pt idx="3046">
                  <c:v>0.789242</c:v>
                </c:pt>
                <c:pt idx="3047">
                  <c:v>0.79560900000000001</c:v>
                </c:pt>
                <c:pt idx="3048">
                  <c:v>0.80129099999999998</c:v>
                </c:pt>
                <c:pt idx="3049">
                  <c:v>0.80629700000000004</c:v>
                </c:pt>
                <c:pt idx="3050">
                  <c:v>0.81061799999999995</c:v>
                </c:pt>
                <c:pt idx="3051">
                  <c:v>0.81501299999999999</c:v>
                </c:pt>
                <c:pt idx="3052">
                  <c:v>0.820272</c:v>
                </c:pt>
                <c:pt idx="3053">
                  <c:v>0.82658600000000004</c:v>
                </c:pt>
                <c:pt idx="3054">
                  <c:v>0.83365400000000001</c:v>
                </c:pt>
                <c:pt idx="3055">
                  <c:v>0.84063399999999999</c:v>
                </c:pt>
                <c:pt idx="3056">
                  <c:v>0.84692299999999998</c:v>
                </c:pt>
                <c:pt idx="3057">
                  <c:v>0.85304100000000005</c:v>
                </c:pt>
                <c:pt idx="3058">
                  <c:v>0.86018499999999998</c:v>
                </c:pt>
                <c:pt idx="3059">
                  <c:v>0.869421</c:v>
                </c:pt>
                <c:pt idx="3060">
                  <c:v>0.88106099999999998</c:v>
                </c:pt>
                <c:pt idx="3061">
                  <c:v>0.89410800000000001</c:v>
                </c:pt>
                <c:pt idx="3062">
                  <c:v>0.90716600000000003</c:v>
                </c:pt>
                <c:pt idx="3063">
                  <c:v>0.91946899999999998</c:v>
                </c:pt>
                <c:pt idx="3064">
                  <c:v>0.93057199999999995</c:v>
                </c:pt>
                <c:pt idx="3065">
                  <c:v>0.94037099999999996</c:v>
                </c:pt>
                <c:pt idx="3066">
                  <c:v>0.94908499999999996</c:v>
                </c:pt>
                <c:pt idx="3067">
                  <c:v>0.95730499999999996</c:v>
                </c:pt>
                <c:pt idx="3068">
                  <c:v>0.96591800000000005</c:v>
                </c:pt>
                <c:pt idx="3069">
                  <c:v>0.97484499999999996</c:v>
                </c:pt>
                <c:pt idx="3070">
                  <c:v>0.98285999999999996</c:v>
                </c:pt>
                <c:pt idx="3071">
                  <c:v>0.98909400000000003</c:v>
                </c:pt>
                <c:pt idx="3072">
                  <c:v>0.993753</c:v>
                </c:pt>
                <c:pt idx="3073">
                  <c:v>0.99713200000000002</c:v>
                </c:pt>
                <c:pt idx="3074">
                  <c:v>0.99929000000000001</c:v>
                </c:pt>
                <c:pt idx="3075">
                  <c:v>1.001012</c:v>
                </c:pt>
                <c:pt idx="3076">
                  <c:v>1.0034050000000001</c:v>
                </c:pt>
                <c:pt idx="3077">
                  <c:v>1.0067839999999999</c:v>
                </c:pt>
                <c:pt idx="3078">
                  <c:v>1.0107969999999999</c:v>
                </c:pt>
                <c:pt idx="3079">
                  <c:v>1.0152369999999999</c:v>
                </c:pt>
                <c:pt idx="3080">
                  <c:v>1.0201530000000001</c:v>
                </c:pt>
                <c:pt idx="3081">
                  <c:v>1.0252520000000001</c:v>
                </c:pt>
                <c:pt idx="3082">
                  <c:v>1.030143</c:v>
                </c:pt>
                <c:pt idx="3083">
                  <c:v>1.035004</c:v>
                </c:pt>
                <c:pt idx="3084">
                  <c:v>1.0406390000000001</c:v>
                </c:pt>
                <c:pt idx="3085">
                  <c:v>1.0475969999999999</c:v>
                </c:pt>
                <c:pt idx="3086">
                  <c:v>1.0553520000000001</c:v>
                </c:pt>
                <c:pt idx="3087">
                  <c:v>1.06355</c:v>
                </c:pt>
                <c:pt idx="3088">
                  <c:v>1.072854</c:v>
                </c:pt>
                <c:pt idx="3089">
                  <c:v>1.0835319999999999</c:v>
                </c:pt>
                <c:pt idx="3090">
                  <c:v>1.0947420000000001</c:v>
                </c:pt>
                <c:pt idx="3091">
                  <c:v>1.1054930000000001</c:v>
                </c:pt>
                <c:pt idx="3092">
                  <c:v>1.115659</c:v>
                </c:pt>
                <c:pt idx="3093">
                  <c:v>1.125535</c:v>
                </c:pt>
                <c:pt idx="3094">
                  <c:v>1.135008</c:v>
                </c:pt>
                <c:pt idx="3095">
                  <c:v>1.144371</c:v>
                </c:pt>
                <c:pt idx="3096">
                  <c:v>1.15482</c:v>
                </c:pt>
                <c:pt idx="3097">
                  <c:v>1.1671260000000001</c:v>
                </c:pt>
                <c:pt idx="3098">
                  <c:v>1.180547</c:v>
                </c:pt>
                <c:pt idx="3099">
                  <c:v>1.1933830000000001</c:v>
                </c:pt>
                <c:pt idx="3100">
                  <c:v>1.204388</c:v>
                </c:pt>
                <c:pt idx="3101">
                  <c:v>1.2131940000000001</c:v>
                </c:pt>
                <c:pt idx="3102">
                  <c:v>1.219719</c:v>
                </c:pt>
                <c:pt idx="3103">
                  <c:v>1.2241770000000001</c:v>
                </c:pt>
                <c:pt idx="3104">
                  <c:v>1.226783</c:v>
                </c:pt>
                <c:pt idx="3105">
                  <c:v>1.227304</c:v>
                </c:pt>
                <c:pt idx="3106">
                  <c:v>1.2259910000000001</c:v>
                </c:pt>
                <c:pt idx="3107">
                  <c:v>1.2238249999999999</c:v>
                </c:pt>
                <c:pt idx="3108">
                  <c:v>1.221635</c:v>
                </c:pt>
                <c:pt idx="3109">
                  <c:v>1.2197499999999999</c:v>
                </c:pt>
                <c:pt idx="3110">
                  <c:v>1.2176929999999999</c:v>
                </c:pt>
                <c:pt idx="3111">
                  <c:v>1.214944</c:v>
                </c:pt>
                <c:pt idx="3112">
                  <c:v>1.212002</c:v>
                </c:pt>
                <c:pt idx="3113">
                  <c:v>1.2093160000000001</c:v>
                </c:pt>
                <c:pt idx="3114">
                  <c:v>1.2070559999999999</c:v>
                </c:pt>
                <c:pt idx="3115">
                  <c:v>1.206196</c:v>
                </c:pt>
                <c:pt idx="3116">
                  <c:v>1.2074819999999999</c:v>
                </c:pt>
                <c:pt idx="3117">
                  <c:v>1.210456</c:v>
                </c:pt>
                <c:pt idx="3118">
                  <c:v>1.214345</c:v>
                </c:pt>
                <c:pt idx="3119">
                  <c:v>1.2186539999999999</c:v>
                </c:pt>
                <c:pt idx="3120">
                  <c:v>1.2233670000000001</c:v>
                </c:pt>
                <c:pt idx="3121">
                  <c:v>1.2289209999999999</c:v>
                </c:pt>
                <c:pt idx="3122">
                  <c:v>1.2353959999999999</c:v>
                </c:pt>
                <c:pt idx="3123">
                  <c:v>1.2417830000000001</c:v>
                </c:pt>
                <c:pt idx="3124">
                  <c:v>1.2463280000000001</c:v>
                </c:pt>
                <c:pt idx="3125">
                  <c:v>1.2480059999999999</c:v>
                </c:pt>
                <c:pt idx="3126">
                  <c:v>1.247376</c:v>
                </c:pt>
                <c:pt idx="3127">
                  <c:v>1.245698</c:v>
                </c:pt>
                <c:pt idx="3128">
                  <c:v>1.243636</c:v>
                </c:pt>
                <c:pt idx="3129">
                  <c:v>1.2408790000000001</c:v>
                </c:pt>
                <c:pt idx="3130">
                  <c:v>1.236834</c:v>
                </c:pt>
                <c:pt idx="3131">
                  <c:v>1.2316739999999999</c:v>
                </c:pt>
                <c:pt idx="3132">
                  <c:v>1.2266090000000001</c:v>
                </c:pt>
                <c:pt idx="3133">
                  <c:v>1.223071</c:v>
                </c:pt>
                <c:pt idx="3134">
                  <c:v>1.2218420000000001</c:v>
                </c:pt>
                <c:pt idx="3135">
                  <c:v>1.2228060000000001</c:v>
                </c:pt>
                <c:pt idx="3136">
                  <c:v>1.225366</c:v>
                </c:pt>
                <c:pt idx="3137">
                  <c:v>1.2291319999999999</c:v>
                </c:pt>
                <c:pt idx="3138">
                  <c:v>1.2337149999999999</c:v>
                </c:pt>
                <c:pt idx="3139">
                  <c:v>1.23817</c:v>
                </c:pt>
                <c:pt idx="3140">
                  <c:v>1.2412909999999999</c:v>
                </c:pt>
                <c:pt idx="3141">
                  <c:v>1.242413</c:v>
                </c:pt>
                <c:pt idx="3142">
                  <c:v>1.242297</c:v>
                </c:pt>
                <c:pt idx="3143">
                  <c:v>1.242559</c:v>
                </c:pt>
                <c:pt idx="3144">
                  <c:v>1.2435769999999999</c:v>
                </c:pt>
                <c:pt idx="3145">
                  <c:v>1.2442279999999999</c:v>
                </c:pt>
                <c:pt idx="3146">
                  <c:v>1.2428570000000001</c:v>
                </c:pt>
                <c:pt idx="3147">
                  <c:v>1.2379579999999999</c:v>
                </c:pt>
                <c:pt idx="3148">
                  <c:v>1.2291369999999999</c:v>
                </c:pt>
                <c:pt idx="3149">
                  <c:v>1.217563</c:v>
                </c:pt>
                <c:pt idx="3150">
                  <c:v>1.2052849999999999</c:v>
                </c:pt>
                <c:pt idx="3151">
                  <c:v>1.1937709999999999</c:v>
                </c:pt>
                <c:pt idx="3152">
                  <c:v>1.183236</c:v>
                </c:pt>
                <c:pt idx="3153">
                  <c:v>1.173219</c:v>
                </c:pt>
                <c:pt idx="3154">
                  <c:v>1.163365</c:v>
                </c:pt>
                <c:pt idx="3155">
                  <c:v>1.1539889999999999</c:v>
                </c:pt>
                <c:pt idx="3156">
                  <c:v>1.146147</c:v>
                </c:pt>
                <c:pt idx="3157">
                  <c:v>1.1407020000000001</c:v>
                </c:pt>
                <c:pt idx="3158">
                  <c:v>1.1372580000000001</c:v>
                </c:pt>
                <c:pt idx="3159">
                  <c:v>1.134601</c:v>
                </c:pt>
                <c:pt idx="3160">
                  <c:v>1.1316440000000001</c:v>
                </c:pt>
                <c:pt idx="3161">
                  <c:v>1.127375</c:v>
                </c:pt>
                <c:pt idx="3162">
                  <c:v>1.120903</c:v>
                </c:pt>
                <c:pt idx="3163">
                  <c:v>1.1123909999999999</c:v>
                </c:pt>
                <c:pt idx="3164">
                  <c:v>1.1028469999999999</c:v>
                </c:pt>
                <c:pt idx="3165">
                  <c:v>1.093073</c:v>
                </c:pt>
                <c:pt idx="3166">
                  <c:v>1.0835630000000001</c:v>
                </c:pt>
                <c:pt idx="3167">
                  <c:v>1.0747100000000001</c:v>
                </c:pt>
                <c:pt idx="3168">
                  <c:v>1.0667800000000001</c:v>
                </c:pt>
                <c:pt idx="3169">
                  <c:v>1.0593950000000001</c:v>
                </c:pt>
                <c:pt idx="3170">
                  <c:v>1.0516399999999999</c:v>
                </c:pt>
                <c:pt idx="3171">
                  <c:v>1.043329</c:v>
                </c:pt>
                <c:pt idx="3172">
                  <c:v>1.0352920000000001</c:v>
                </c:pt>
                <c:pt idx="3173">
                  <c:v>1.027979</c:v>
                </c:pt>
                <c:pt idx="3174">
                  <c:v>1.0204569999999999</c:v>
                </c:pt>
                <c:pt idx="3175">
                  <c:v>1.0115749999999999</c:v>
                </c:pt>
                <c:pt idx="3176">
                  <c:v>1.001425</c:v>
                </c:pt>
                <c:pt idx="3177">
                  <c:v>0.99122200000000005</c:v>
                </c:pt>
                <c:pt idx="3178">
                  <c:v>0.98260999999999998</c:v>
                </c:pt>
                <c:pt idx="3179">
                  <c:v>0.97674300000000003</c:v>
                </c:pt>
                <c:pt idx="3180">
                  <c:v>0.97340000000000004</c:v>
                </c:pt>
                <c:pt idx="3181">
                  <c:v>0.97122799999999998</c:v>
                </c:pt>
                <c:pt idx="3182">
                  <c:v>0.96910600000000002</c:v>
                </c:pt>
                <c:pt idx="3183">
                  <c:v>0.96706400000000003</c:v>
                </c:pt>
                <c:pt idx="3184">
                  <c:v>0.96596199999999999</c:v>
                </c:pt>
                <c:pt idx="3185">
                  <c:v>0.966248</c:v>
                </c:pt>
                <c:pt idx="3186">
                  <c:v>0.96710399999999996</c:v>
                </c:pt>
                <c:pt idx="3187">
                  <c:v>0.96715499999999999</c:v>
                </c:pt>
                <c:pt idx="3188">
                  <c:v>0.965144</c:v>
                </c:pt>
                <c:pt idx="3189">
                  <c:v>0.96035800000000004</c:v>
                </c:pt>
                <c:pt idx="3190">
                  <c:v>0.95306500000000005</c:v>
                </c:pt>
                <c:pt idx="3191">
                  <c:v>0.94373700000000005</c:v>
                </c:pt>
                <c:pt idx="3192">
                  <c:v>0.93229499999999998</c:v>
                </c:pt>
                <c:pt idx="3193">
                  <c:v>0.918265</c:v>
                </c:pt>
                <c:pt idx="3194">
                  <c:v>0.90171199999999996</c:v>
                </c:pt>
                <c:pt idx="3195">
                  <c:v>0.88400699999999999</c:v>
                </c:pt>
                <c:pt idx="3196">
                  <c:v>0.86704000000000003</c:v>
                </c:pt>
                <c:pt idx="3197">
                  <c:v>0.852136</c:v>
                </c:pt>
                <c:pt idx="3198">
                  <c:v>0.83948400000000001</c:v>
                </c:pt>
                <c:pt idx="3199">
                  <c:v>0.82844700000000004</c:v>
                </c:pt>
                <c:pt idx="3200">
                  <c:v>0.81868600000000002</c:v>
                </c:pt>
                <c:pt idx="3201">
                  <c:v>0.81004399999999999</c:v>
                </c:pt>
                <c:pt idx="3202">
                  <c:v>0.80201699999999998</c:v>
                </c:pt>
                <c:pt idx="3203">
                  <c:v>0.79448300000000005</c:v>
                </c:pt>
                <c:pt idx="3204">
                  <c:v>0.78831099999999998</c:v>
                </c:pt>
                <c:pt idx="3205">
                  <c:v>0.78449599999999997</c:v>
                </c:pt>
                <c:pt idx="3206">
                  <c:v>0.78308699999999998</c:v>
                </c:pt>
                <c:pt idx="3207">
                  <c:v>0.78295300000000001</c:v>
                </c:pt>
                <c:pt idx="3208">
                  <c:v>0.78238300000000005</c:v>
                </c:pt>
                <c:pt idx="3209">
                  <c:v>0.78066400000000002</c:v>
                </c:pt>
                <c:pt idx="3210">
                  <c:v>0.77840200000000004</c:v>
                </c:pt>
                <c:pt idx="3211">
                  <c:v>0.77755300000000005</c:v>
                </c:pt>
                <c:pt idx="3212">
                  <c:v>0.780366</c:v>
                </c:pt>
                <c:pt idx="3213">
                  <c:v>0.78517499999999996</c:v>
                </c:pt>
                <c:pt idx="3214">
                  <c:v>0.78760699999999995</c:v>
                </c:pt>
                <c:pt idx="3215">
                  <c:v>0.78601200000000004</c:v>
                </c:pt>
                <c:pt idx="3216">
                  <c:v>0.781447</c:v>
                </c:pt>
                <c:pt idx="3217">
                  <c:v>0.77550799999999998</c:v>
                </c:pt>
                <c:pt idx="3218">
                  <c:v>0.76941800000000005</c:v>
                </c:pt>
                <c:pt idx="3219">
                  <c:v>0.76371599999999995</c:v>
                </c:pt>
                <c:pt idx="3220">
                  <c:v>0.75853899999999996</c:v>
                </c:pt>
                <c:pt idx="3221">
                  <c:v>0.75364399999999998</c:v>
                </c:pt>
                <c:pt idx="3222">
                  <c:v>0.74909800000000004</c:v>
                </c:pt>
                <c:pt idx="3223">
                  <c:v>0.74597800000000003</c:v>
                </c:pt>
                <c:pt idx="3224">
                  <c:v>0.745058</c:v>
                </c:pt>
                <c:pt idx="3225">
                  <c:v>0.74560999999999999</c:v>
                </c:pt>
                <c:pt idx="3226">
                  <c:v>0.74679700000000004</c:v>
                </c:pt>
                <c:pt idx="3227">
                  <c:v>0.74904800000000005</c:v>
                </c:pt>
                <c:pt idx="3228">
                  <c:v>0.75281600000000004</c:v>
                </c:pt>
                <c:pt idx="3229">
                  <c:v>0.75748099999999996</c:v>
                </c:pt>
                <c:pt idx="3230">
                  <c:v>0.76209000000000005</c:v>
                </c:pt>
                <c:pt idx="3231">
                  <c:v>0.76583999999999997</c:v>
                </c:pt>
                <c:pt idx="3232">
                  <c:v>0.76769500000000002</c:v>
                </c:pt>
                <c:pt idx="3233">
                  <c:v>0.76680199999999998</c:v>
                </c:pt>
                <c:pt idx="3234">
                  <c:v>0.76323300000000005</c:v>
                </c:pt>
                <c:pt idx="3235">
                  <c:v>0.75742100000000001</c:v>
                </c:pt>
                <c:pt idx="3236">
                  <c:v>0.74993799999999999</c:v>
                </c:pt>
                <c:pt idx="3237">
                  <c:v>0.74160300000000001</c:v>
                </c:pt>
                <c:pt idx="3238">
                  <c:v>0.73327200000000003</c:v>
                </c:pt>
                <c:pt idx="3239">
                  <c:v>0.72604800000000003</c:v>
                </c:pt>
                <c:pt idx="3240">
                  <c:v>0.72054600000000002</c:v>
                </c:pt>
                <c:pt idx="3241">
                  <c:v>0.716449</c:v>
                </c:pt>
                <c:pt idx="3242">
                  <c:v>0.71362099999999995</c:v>
                </c:pt>
                <c:pt idx="3243">
                  <c:v>0.71244499999999999</c:v>
                </c:pt>
                <c:pt idx="3244">
                  <c:v>0.71309299999999998</c:v>
                </c:pt>
                <c:pt idx="3245">
                  <c:v>0.71528800000000003</c:v>
                </c:pt>
                <c:pt idx="3246">
                  <c:v>0.71886300000000003</c:v>
                </c:pt>
                <c:pt idx="3247">
                  <c:v>0.72424299999999997</c:v>
                </c:pt>
                <c:pt idx="3248">
                  <c:v>0.73216199999999998</c:v>
                </c:pt>
                <c:pt idx="3249">
                  <c:v>0.74253400000000003</c:v>
                </c:pt>
                <c:pt idx="3250">
                  <c:v>0.75425399999999998</c:v>
                </c:pt>
                <c:pt idx="3251">
                  <c:v>0.76593599999999995</c:v>
                </c:pt>
                <c:pt idx="3252">
                  <c:v>0.77588800000000002</c:v>
                </c:pt>
                <c:pt idx="3253">
                  <c:v>0.78278800000000004</c:v>
                </c:pt>
                <c:pt idx="3254">
                  <c:v>0.78683099999999995</c:v>
                </c:pt>
                <c:pt idx="3255">
                  <c:v>0.78924099999999997</c:v>
                </c:pt>
                <c:pt idx="3256">
                  <c:v>0.79115199999999997</c:v>
                </c:pt>
                <c:pt idx="3257">
                  <c:v>0.79306500000000002</c:v>
                </c:pt>
                <c:pt idx="3258">
                  <c:v>0.79477799999999998</c:v>
                </c:pt>
                <c:pt idx="3259">
                  <c:v>0.79633900000000002</c:v>
                </c:pt>
                <c:pt idx="3260">
                  <c:v>0.79883499999999996</c:v>
                </c:pt>
                <c:pt idx="3261">
                  <c:v>0.80327499999999996</c:v>
                </c:pt>
                <c:pt idx="3262">
                  <c:v>0.80943399999999999</c:v>
                </c:pt>
                <c:pt idx="3263">
                  <c:v>0.816326</c:v>
                </c:pt>
                <c:pt idx="3264">
                  <c:v>0.82356600000000002</c:v>
                </c:pt>
                <c:pt idx="3265">
                  <c:v>0.831654</c:v>
                </c:pt>
                <c:pt idx="3266">
                  <c:v>0.84065100000000004</c:v>
                </c:pt>
                <c:pt idx="3267">
                  <c:v>0.84986600000000001</c:v>
                </c:pt>
                <c:pt idx="3268">
                  <c:v>0.85880100000000004</c:v>
                </c:pt>
                <c:pt idx="3269">
                  <c:v>0.86746800000000002</c:v>
                </c:pt>
                <c:pt idx="3270">
                  <c:v>0.87639</c:v>
                </c:pt>
                <c:pt idx="3271">
                  <c:v>0.88629800000000003</c:v>
                </c:pt>
                <c:pt idx="3272">
                  <c:v>0.89729199999999998</c:v>
                </c:pt>
                <c:pt idx="3273">
                  <c:v>0.90864500000000004</c:v>
                </c:pt>
                <c:pt idx="3274">
                  <c:v>0.91953200000000002</c:v>
                </c:pt>
                <c:pt idx="3275">
                  <c:v>0.92968799999999996</c:v>
                </c:pt>
                <c:pt idx="3276">
                  <c:v>0.93818000000000001</c:v>
                </c:pt>
                <c:pt idx="3277">
                  <c:v>0.94275200000000003</c:v>
                </c:pt>
                <c:pt idx="3278">
                  <c:v>0.94312600000000002</c:v>
                </c:pt>
                <c:pt idx="3279">
                  <c:v>0.94195799999999996</c:v>
                </c:pt>
                <c:pt idx="3280">
                  <c:v>0.94148299999999996</c:v>
                </c:pt>
                <c:pt idx="3281">
                  <c:v>0.94202799999999998</c:v>
                </c:pt>
                <c:pt idx="3282">
                  <c:v>0.94275799999999998</c:v>
                </c:pt>
                <c:pt idx="3283">
                  <c:v>0.94305300000000003</c:v>
                </c:pt>
                <c:pt idx="3284">
                  <c:v>0.94340000000000002</c:v>
                </c:pt>
                <c:pt idx="3285">
                  <c:v>0.94441699999999995</c:v>
                </c:pt>
                <c:pt idx="3286">
                  <c:v>0.94631299999999996</c:v>
                </c:pt>
                <c:pt idx="3287">
                  <c:v>0.94974999999999998</c:v>
                </c:pt>
                <c:pt idx="3288">
                  <c:v>0.95569099999999996</c:v>
                </c:pt>
                <c:pt idx="3289">
                  <c:v>0.96402299999999996</c:v>
                </c:pt>
                <c:pt idx="3290">
                  <c:v>0.97364700000000004</c:v>
                </c:pt>
                <c:pt idx="3291">
                  <c:v>0.98417200000000005</c:v>
                </c:pt>
                <c:pt idx="3292">
                  <c:v>0.995367</c:v>
                </c:pt>
                <c:pt idx="3293">
                  <c:v>1.006186</c:v>
                </c:pt>
                <c:pt idx="3294">
                  <c:v>1.0163679999999999</c:v>
                </c:pt>
                <c:pt idx="3295">
                  <c:v>1.0267139999999999</c:v>
                </c:pt>
                <c:pt idx="3296">
                  <c:v>1.0375019999999999</c:v>
                </c:pt>
                <c:pt idx="3297">
                  <c:v>1.048289</c:v>
                </c:pt>
                <c:pt idx="3298">
                  <c:v>1.0584990000000001</c:v>
                </c:pt>
                <c:pt idx="3299">
                  <c:v>1.067852</c:v>
                </c:pt>
                <c:pt idx="3300">
                  <c:v>1.076759</c:v>
                </c:pt>
                <c:pt idx="3301">
                  <c:v>1.085718</c:v>
                </c:pt>
                <c:pt idx="3302">
                  <c:v>1.0947210000000001</c:v>
                </c:pt>
                <c:pt idx="3303">
                  <c:v>1.1037090000000001</c:v>
                </c:pt>
                <c:pt idx="3304">
                  <c:v>1.1125430000000001</c:v>
                </c:pt>
                <c:pt idx="3305">
                  <c:v>1.1204130000000001</c:v>
                </c:pt>
                <c:pt idx="3306">
                  <c:v>1.1265940000000001</c:v>
                </c:pt>
                <c:pt idx="3307">
                  <c:v>1.1312150000000001</c:v>
                </c:pt>
                <c:pt idx="3308">
                  <c:v>1.134814</c:v>
                </c:pt>
                <c:pt idx="3309">
                  <c:v>1.1382080000000001</c:v>
                </c:pt>
                <c:pt idx="3310">
                  <c:v>1.14185</c:v>
                </c:pt>
                <c:pt idx="3311">
                  <c:v>1.1455649999999999</c:v>
                </c:pt>
                <c:pt idx="3312">
                  <c:v>1.149591</c:v>
                </c:pt>
                <c:pt idx="3313">
                  <c:v>1.154347</c:v>
                </c:pt>
                <c:pt idx="3314">
                  <c:v>1.1596580000000001</c:v>
                </c:pt>
                <c:pt idx="3315">
                  <c:v>1.165287</c:v>
                </c:pt>
                <c:pt idx="3316">
                  <c:v>1.171122</c:v>
                </c:pt>
                <c:pt idx="3317">
                  <c:v>1.176577</c:v>
                </c:pt>
                <c:pt idx="3318">
                  <c:v>1.1809890000000001</c:v>
                </c:pt>
                <c:pt idx="3319">
                  <c:v>1.184078</c:v>
                </c:pt>
                <c:pt idx="3320">
                  <c:v>1.1856070000000001</c:v>
                </c:pt>
                <c:pt idx="3321">
                  <c:v>1.1858280000000001</c:v>
                </c:pt>
                <c:pt idx="3322">
                  <c:v>1.185859</c:v>
                </c:pt>
                <c:pt idx="3323">
                  <c:v>1.1865110000000001</c:v>
                </c:pt>
                <c:pt idx="3324">
                  <c:v>1.187562</c:v>
                </c:pt>
                <c:pt idx="3325">
                  <c:v>1.1884619999999999</c:v>
                </c:pt>
                <c:pt idx="3326">
                  <c:v>1.18886</c:v>
                </c:pt>
                <c:pt idx="3327">
                  <c:v>1.188709</c:v>
                </c:pt>
                <c:pt idx="3328">
                  <c:v>1.1881090000000001</c:v>
                </c:pt>
                <c:pt idx="3329">
                  <c:v>1.18729</c:v>
                </c:pt>
                <c:pt idx="3330">
                  <c:v>1.1872549999999999</c:v>
                </c:pt>
                <c:pt idx="3331">
                  <c:v>1.1892529999999999</c:v>
                </c:pt>
                <c:pt idx="3332">
                  <c:v>1.192766</c:v>
                </c:pt>
                <c:pt idx="3333">
                  <c:v>1.19631</c:v>
                </c:pt>
                <c:pt idx="3334">
                  <c:v>1.199881</c:v>
                </c:pt>
                <c:pt idx="3335">
                  <c:v>1.2037040000000001</c:v>
                </c:pt>
                <c:pt idx="3336">
                  <c:v>1.2068160000000001</c:v>
                </c:pt>
                <c:pt idx="3337">
                  <c:v>1.2085809999999999</c:v>
                </c:pt>
                <c:pt idx="3338">
                  <c:v>1.2097610000000001</c:v>
                </c:pt>
                <c:pt idx="3339">
                  <c:v>1.211549</c:v>
                </c:pt>
                <c:pt idx="3340">
                  <c:v>1.214359</c:v>
                </c:pt>
                <c:pt idx="3341">
                  <c:v>1.2177210000000001</c:v>
                </c:pt>
                <c:pt idx="3342">
                  <c:v>1.220861</c:v>
                </c:pt>
                <c:pt idx="3343">
                  <c:v>1.223646</c:v>
                </c:pt>
                <c:pt idx="3344">
                  <c:v>1.2261960000000001</c:v>
                </c:pt>
                <c:pt idx="3345">
                  <c:v>1.2277910000000001</c:v>
                </c:pt>
                <c:pt idx="3346">
                  <c:v>1.227808</c:v>
                </c:pt>
                <c:pt idx="3347">
                  <c:v>1.226613</c:v>
                </c:pt>
                <c:pt idx="3348">
                  <c:v>1.2249099999999999</c:v>
                </c:pt>
                <c:pt idx="3349">
                  <c:v>1.2238249999999999</c:v>
                </c:pt>
                <c:pt idx="3350">
                  <c:v>1.2246980000000001</c:v>
                </c:pt>
                <c:pt idx="3351">
                  <c:v>1.226712</c:v>
                </c:pt>
                <c:pt idx="3352">
                  <c:v>1.227136</c:v>
                </c:pt>
                <c:pt idx="3353">
                  <c:v>1.2247570000000001</c:v>
                </c:pt>
                <c:pt idx="3354">
                  <c:v>1.22031</c:v>
                </c:pt>
                <c:pt idx="3355">
                  <c:v>1.2160470000000001</c:v>
                </c:pt>
                <c:pt idx="3356">
                  <c:v>1.2150909999999999</c:v>
                </c:pt>
                <c:pt idx="3357">
                  <c:v>1.2169810000000001</c:v>
                </c:pt>
                <c:pt idx="3358">
                  <c:v>1.2176260000000001</c:v>
                </c:pt>
                <c:pt idx="3359">
                  <c:v>1.2145980000000001</c:v>
                </c:pt>
                <c:pt idx="3360">
                  <c:v>1.2083820000000001</c:v>
                </c:pt>
                <c:pt idx="3361">
                  <c:v>1.20072</c:v>
                </c:pt>
                <c:pt idx="3362">
                  <c:v>1.1928650000000001</c:v>
                </c:pt>
                <c:pt idx="3363">
                  <c:v>1.1849069999999999</c:v>
                </c:pt>
                <c:pt idx="3364">
                  <c:v>1.177036</c:v>
                </c:pt>
                <c:pt idx="3365">
                  <c:v>1.1697550000000001</c:v>
                </c:pt>
                <c:pt idx="3366">
                  <c:v>1.162984</c:v>
                </c:pt>
                <c:pt idx="3367">
                  <c:v>1.1562950000000001</c:v>
                </c:pt>
                <c:pt idx="3368">
                  <c:v>1.149392</c:v>
                </c:pt>
                <c:pt idx="3369">
                  <c:v>1.141867</c:v>
                </c:pt>
                <c:pt idx="3370">
                  <c:v>1.1331199999999999</c:v>
                </c:pt>
                <c:pt idx="3371">
                  <c:v>1.1230690000000001</c:v>
                </c:pt>
                <c:pt idx="3372">
                  <c:v>1.1124430000000001</c:v>
                </c:pt>
                <c:pt idx="3373">
                  <c:v>1.1020810000000001</c:v>
                </c:pt>
                <c:pt idx="3374">
                  <c:v>1.0920989999999999</c:v>
                </c:pt>
                <c:pt idx="3375">
                  <c:v>1.0822560000000001</c:v>
                </c:pt>
                <c:pt idx="3376">
                  <c:v>1.073348</c:v>
                </c:pt>
                <c:pt idx="3377">
                  <c:v>1.0669</c:v>
                </c:pt>
                <c:pt idx="3378">
                  <c:v>1.0632919999999999</c:v>
                </c:pt>
                <c:pt idx="3379">
                  <c:v>1.061515</c:v>
                </c:pt>
                <c:pt idx="3380">
                  <c:v>1.0604629999999999</c:v>
                </c:pt>
                <c:pt idx="3381">
                  <c:v>1.0591390000000001</c:v>
                </c:pt>
                <c:pt idx="3382">
                  <c:v>1.056324</c:v>
                </c:pt>
                <c:pt idx="3383">
                  <c:v>1.051188</c:v>
                </c:pt>
                <c:pt idx="3384">
                  <c:v>1.0441929999999999</c:v>
                </c:pt>
                <c:pt idx="3385">
                  <c:v>1.0368599999999999</c:v>
                </c:pt>
                <c:pt idx="3386">
                  <c:v>1.030686</c:v>
                </c:pt>
                <c:pt idx="3387">
                  <c:v>1.026465</c:v>
                </c:pt>
                <c:pt idx="3388">
                  <c:v>1.0239199999999999</c:v>
                </c:pt>
                <c:pt idx="3389">
                  <c:v>1.0222629999999999</c:v>
                </c:pt>
                <c:pt idx="3390">
                  <c:v>1.0213760000000001</c:v>
                </c:pt>
                <c:pt idx="3391">
                  <c:v>1.02166</c:v>
                </c:pt>
                <c:pt idx="3392">
                  <c:v>1.022975</c:v>
                </c:pt>
                <c:pt idx="3393">
                  <c:v>1.0247360000000001</c:v>
                </c:pt>
                <c:pt idx="3394">
                  <c:v>1.0262150000000001</c:v>
                </c:pt>
                <c:pt idx="3395">
                  <c:v>1.0260370000000001</c:v>
                </c:pt>
                <c:pt idx="3396">
                  <c:v>1.0228999999999999</c:v>
                </c:pt>
                <c:pt idx="3397">
                  <c:v>1.0169220000000001</c:v>
                </c:pt>
                <c:pt idx="3398">
                  <c:v>1.0088969999999999</c:v>
                </c:pt>
                <c:pt idx="3399">
                  <c:v>0.99899199999999999</c:v>
                </c:pt>
                <c:pt idx="3400">
                  <c:v>0.98712500000000003</c:v>
                </c:pt>
                <c:pt idx="3401">
                  <c:v>0.97378299999999995</c:v>
                </c:pt>
                <c:pt idx="3402">
                  <c:v>0.96000399999999997</c:v>
                </c:pt>
                <c:pt idx="3403">
                  <c:v>0.946573</c:v>
                </c:pt>
                <c:pt idx="3404">
                  <c:v>0.93346399999999996</c:v>
                </c:pt>
                <c:pt idx="3405">
                  <c:v>0.920767</c:v>
                </c:pt>
                <c:pt idx="3406">
                  <c:v>0.90906900000000002</c:v>
                </c:pt>
                <c:pt idx="3407">
                  <c:v>0.89810000000000001</c:v>
                </c:pt>
                <c:pt idx="3408">
                  <c:v>0.88676900000000003</c:v>
                </c:pt>
                <c:pt idx="3409">
                  <c:v>0.87513600000000002</c:v>
                </c:pt>
                <c:pt idx="3410">
                  <c:v>0.86446599999999996</c:v>
                </c:pt>
                <c:pt idx="3411">
                  <c:v>0.85548900000000005</c:v>
                </c:pt>
                <c:pt idx="3412">
                  <c:v>0.84821899999999995</c:v>
                </c:pt>
                <c:pt idx="3413">
                  <c:v>0.84277100000000005</c:v>
                </c:pt>
                <c:pt idx="3414">
                  <c:v>0.83909599999999995</c:v>
                </c:pt>
                <c:pt idx="3415">
                  <c:v>0.83590699999999996</c:v>
                </c:pt>
                <c:pt idx="3416">
                  <c:v>0.83162400000000003</c:v>
                </c:pt>
                <c:pt idx="3417">
                  <c:v>0.82627700000000004</c:v>
                </c:pt>
                <c:pt idx="3418">
                  <c:v>0.820685</c:v>
                </c:pt>
                <c:pt idx="3419">
                  <c:v>0.81544399999999995</c:v>
                </c:pt>
                <c:pt idx="3420">
                  <c:v>0.811033</c:v>
                </c:pt>
                <c:pt idx="3421">
                  <c:v>0.80757999999999996</c:v>
                </c:pt>
                <c:pt idx="3422">
                  <c:v>0.80525500000000005</c:v>
                </c:pt>
                <c:pt idx="3423">
                  <c:v>0.80426900000000001</c:v>
                </c:pt>
                <c:pt idx="3424">
                  <c:v>0.80430400000000002</c:v>
                </c:pt>
                <c:pt idx="3425">
                  <c:v>0.804921</c:v>
                </c:pt>
                <c:pt idx="3426">
                  <c:v>0.80583899999999997</c:v>
                </c:pt>
                <c:pt idx="3427">
                  <c:v>0.806535</c:v>
                </c:pt>
                <c:pt idx="3428">
                  <c:v>0.80635299999999999</c:v>
                </c:pt>
                <c:pt idx="3429">
                  <c:v>0.80516200000000004</c:v>
                </c:pt>
                <c:pt idx="3430">
                  <c:v>0.80354899999999996</c:v>
                </c:pt>
                <c:pt idx="3431">
                  <c:v>0.80221699999999996</c:v>
                </c:pt>
                <c:pt idx="3432">
                  <c:v>0.80137400000000003</c:v>
                </c:pt>
                <c:pt idx="3433">
                  <c:v>0.80071499999999995</c:v>
                </c:pt>
                <c:pt idx="3434">
                  <c:v>0.79979299999999998</c:v>
                </c:pt>
                <c:pt idx="3435">
                  <c:v>0.79812300000000003</c:v>
                </c:pt>
                <c:pt idx="3436">
                  <c:v>0.79507899999999998</c:v>
                </c:pt>
                <c:pt idx="3437">
                  <c:v>0.79050500000000001</c:v>
                </c:pt>
                <c:pt idx="3438">
                  <c:v>0.78552900000000003</c:v>
                </c:pt>
                <c:pt idx="3439">
                  <c:v>0.78162900000000002</c:v>
                </c:pt>
                <c:pt idx="3440">
                  <c:v>0.77925699999999998</c:v>
                </c:pt>
                <c:pt idx="3441">
                  <c:v>0.77829999999999999</c:v>
                </c:pt>
                <c:pt idx="3442">
                  <c:v>0.77841199999999999</c:v>
                </c:pt>
                <c:pt idx="3443">
                  <c:v>0.77859299999999998</c:v>
                </c:pt>
                <c:pt idx="3444">
                  <c:v>0.77782200000000001</c:v>
                </c:pt>
                <c:pt idx="3445">
                  <c:v>0.77620900000000004</c:v>
                </c:pt>
                <c:pt idx="3446">
                  <c:v>0.774559</c:v>
                </c:pt>
                <c:pt idx="3447">
                  <c:v>0.77315599999999995</c:v>
                </c:pt>
                <c:pt idx="3448">
                  <c:v>0.77175499999999997</c:v>
                </c:pt>
                <c:pt idx="3449">
                  <c:v>0.76996200000000004</c:v>
                </c:pt>
                <c:pt idx="3450">
                  <c:v>0.767598</c:v>
                </c:pt>
                <c:pt idx="3451">
                  <c:v>0.764741</c:v>
                </c:pt>
                <c:pt idx="3452">
                  <c:v>0.76146400000000003</c:v>
                </c:pt>
                <c:pt idx="3453">
                  <c:v>0.75802599999999998</c:v>
                </c:pt>
                <c:pt idx="3454">
                  <c:v>0.75475099999999995</c:v>
                </c:pt>
                <c:pt idx="3455">
                  <c:v>0.75159100000000001</c:v>
                </c:pt>
                <c:pt idx="3456">
                  <c:v>0.74848999999999999</c:v>
                </c:pt>
                <c:pt idx="3457">
                  <c:v>0.74593699999999996</c:v>
                </c:pt>
                <c:pt idx="3458">
                  <c:v>0.74444600000000005</c:v>
                </c:pt>
                <c:pt idx="3459">
                  <c:v>0.74436100000000005</c:v>
                </c:pt>
                <c:pt idx="3460">
                  <c:v>0.74618899999999999</c:v>
                </c:pt>
                <c:pt idx="3461">
                  <c:v>0.75005999999999995</c:v>
                </c:pt>
                <c:pt idx="3462">
                  <c:v>0.75543199999999999</c:v>
                </c:pt>
                <c:pt idx="3463">
                  <c:v>0.76155099999999998</c:v>
                </c:pt>
                <c:pt idx="3464">
                  <c:v>0.76771</c:v>
                </c:pt>
                <c:pt idx="3465">
                  <c:v>0.77327999999999997</c:v>
                </c:pt>
                <c:pt idx="3466">
                  <c:v>0.77800100000000005</c:v>
                </c:pt>
                <c:pt idx="3467">
                  <c:v>0.78232000000000002</c:v>
                </c:pt>
                <c:pt idx="3468">
                  <c:v>0.78719899999999998</c:v>
                </c:pt>
                <c:pt idx="3469">
                  <c:v>0.79336600000000002</c:v>
                </c:pt>
                <c:pt idx="3470">
                  <c:v>0.80086500000000005</c:v>
                </c:pt>
                <c:pt idx="3471">
                  <c:v>0.80960100000000002</c:v>
                </c:pt>
                <c:pt idx="3472">
                  <c:v>0.81946099999999999</c:v>
                </c:pt>
                <c:pt idx="3473">
                  <c:v>0.82991899999999996</c:v>
                </c:pt>
                <c:pt idx="3474">
                  <c:v>0.84037300000000004</c:v>
                </c:pt>
                <c:pt idx="3475">
                  <c:v>0.85067599999999999</c:v>
                </c:pt>
                <c:pt idx="3476">
                  <c:v>0.86068999999999996</c:v>
                </c:pt>
                <c:pt idx="3477">
                  <c:v>0.86937600000000004</c:v>
                </c:pt>
                <c:pt idx="3478">
                  <c:v>0.87555899999999998</c:v>
                </c:pt>
                <c:pt idx="3479">
                  <c:v>0.87917000000000001</c:v>
                </c:pt>
                <c:pt idx="3480">
                  <c:v>0.88094499999999998</c:v>
                </c:pt>
                <c:pt idx="3481">
                  <c:v>0.88191900000000001</c:v>
                </c:pt>
                <c:pt idx="3482">
                  <c:v>0.88292099999999996</c:v>
                </c:pt>
                <c:pt idx="3483">
                  <c:v>0.88426400000000005</c:v>
                </c:pt>
                <c:pt idx="3484">
                  <c:v>0.88624599999999998</c:v>
                </c:pt>
                <c:pt idx="3485">
                  <c:v>0.88874399999999998</c:v>
                </c:pt>
                <c:pt idx="3486">
                  <c:v>0.89071999999999996</c:v>
                </c:pt>
                <c:pt idx="3487">
                  <c:v>0.89128200000000002</c:v>
                </c:pt>
                <c:pt idx="3488">
                  <c:v>0.89088999999999996</c:v>
                </c:pt>
                <c:pt idx="3489">
                  <c:v>0.891621</c:v>
                </c:pt>
                <c:pt idx="3490">
                  <c:v>0.89519300000000002</c:v>
                </c:pt>
                <c:pt idx="3491">
                  <c:v>0.90089799999999998</c:v>
                </c:pt>
                <c:pt idx="3492">
                  <c:v>0.90715999999999997</c:v>
                </c:pt>
                <c:pt idx="3493">
                  <c:v>0.91372200000000003</c:v>
                </c:pt>
                <c:pt idx="3494">
                  <c:v>0.92110499999999995</c:v>
                </c:pt>
                <c:pt idx="3495">
                  <c:v>0.92961800000000006</c:v>
                </c:pt>
                <c:pt idx="3496">
                  <c:v>0.93922499999999998</c:v>
                </c:pt>
                <c:pt idx="3497">
                  <c:v>0.94909600000000005</c:v>
                </c:pt>
                <c:pt idx="3498">
                  <c:v>0.95773900000000001</c:v>
                </c:pt>
                <c:pt idx="3499">
                  <c:v>0.96435499999999996</c:v>
                </c:pt>
                <c:pt idx="3500">
                  <c:v>0.96939900000000001</c:v>
                </c:pt>
                <c:pt idx="3501">
                  <c:v>0.97337700000000005</c:v>
                </c:pt>
                <c:pt idx="3502">
                  <c:v>0.97637399999999996</c:v>
                </c:pt>
                <c:pt idx="3503">
                  <c:v>0.97902800000000001</c:v>
                </c:pt>
                <c:pt idx="3504">
                  <c:v>0.98229599999999995</c:v>
                </c:pt>
                <c:pt idx="3505">
                  <c:v>0.98657799999999995</c:v>
                </c:pt>
                <c:pt idx="3506">
                  <c:v>0.99198900000000001</c:v>
                </c:pt>
                <c:pt idx="3507">
                  <c:v>0.99816700000000003</c:v>
                </c:pt>
                <c:pt idx="3508">
                  <c:v>1.004059</c:v>
                </c:pt>
                <c:pt idx="3509">
                  <c:v>1.008807</c:v>
                </c:pt>
                <c:pt idx="3510">
                  <c:v>1.012702</c:v>
                </c:pt>
                <c:pt idx="3511">
                  <c:v>1.017209</c:v>
                </c:pt>
                <c:pt idx="3512">
                  <c:v>1.02356</c:v>
                </c:pt>
                <c:pt idx="3513">
                  <c:v>1.0319970000000001</c:v>
                </c:pt>
                <c:pt idx="3514">
                  <c:v>1.0420560000000001</c:v>
                </c:pt>
                <c:pt idx="3515">
                  <c:v>1.053016</c:v>
                </c:pt>
                <c:pt idx="3516">
                  <c:v>1.0646979999999999</c:v>
                </c:pt>
                <c:pt idx="3517">
                  <c:v>1.077162</c:v>
                </c:pt>
                <c:pt idx="3518">
                  <c:v>1.089828</c:v>
                </c:pt>
                <c:pt idx="3519">
                  <c:v>1.1015010000000001</c:v>
                </c:pt>
                <c:pt idx="3520">
                  <c:v>1.1111340000000001</c:v>
                </c:pt>
                <c:pt idx="3521">
                  <c:v>1.118776</c:v>
                </c:pt>
                <c:pt idx="3522">
                  <c:v>1.125726</c:v>
                </c:pt>
                <c:pt idx="3523">
                  <c:v>1.1328800000000001</c:v>
                </c:pt>
                <c:pt idx="3524">
                  <c:v>1.139289</c:v>
                </c:pt>
                <c:pt idx="3525">
                  <c:v>1.143527</c:v>
                </c:pt>
                <c:pt idx="3526">
                  <c:v>1.1455040000000001</c:v>
                </c:pt>
                <c:pt idx="3527">
                  <c:v>1.14598</c:v>
                </c:pt>
                <c:pt idx="3528">
                  <c:v>1.1454599999999999</c:v>
                </c:pt>
                <c:pt idx="3529">
                  <c:v>1.1446419999999999</c:v>
                </c:pt>
                <c:pt idx="3530">
                  <c:v>1.1443300000000001</c:v>
                </c:pt>
                <c:pt idx="3531">
                  <c:v>1.1438889999999999</c:v>
                </c:pt>
                <c:pt idx="3532">
                  <c:v>1.1418079999999999</c:v>
                </c:pt>
                <c:pt idx="3533">
                  <c:v>1.137877</c:v>
                </c:pt>
                <c:pt idx="3534">
                  <c:v>1.133086</c:v>
                </c:pt>
                <c:pt idx="3535">
                  <c:v>1.1282220000000001</c:v>
                </c:pt>
                <c:pt idx="3536">
                  <c:v>1.12384</c:v>
                </c:pt>
                <c:pt idx="3537">
                  <c:v>1.1205609999999999</c:v>
                </c:pt>
                <c:pt idx="3538">
                  <c:v>1.118803</c:v>
                </c:pt>
                <c:pt idx="3539">
                  <c:v>1.1188389999999999</c:v>
                </c:pt>
                <c:pt idx="3540">
                  <c:v>1.121103</c:v>
                </c:pt>
                <c:pt idx="3541">
                  <c:v>1.1260920000000001</c:v>
                </c:pt>
                <c:pt idx="3542">
                  <c:v>1.1336580000000001</c:v>
                </c:pt>
                <c:pt idx="3543">
                  <c:v>1.142339</c:v>
                </c:pt>
                <c:pt idx="3544">
                  <c:v>1.150099</c:v>
                </c:pt>
                <c:pt idx="3545">
                  <c:v>1.1558729999999999</c:v>
                </c:pt>
                <c:pt idx="3546">
                  <c:v>1.1600090000000001</c:v>
                </c:pt>
                <c:pt idx="3547">
                  <c:v>1.1635249999999999</c:v>
                </c:pt>
                <c:pt idx="3548">
                  <c:v>1.1670640000000001</c:v>
                </c:pt>
                <c:pt idx="3549">
                  <c:v>1.170674</c:v>
                </c:pt>
                <c:pt idx="3550">
                  <c:v>1.1743980000000001</c:v>
                </c:pt>
                <c:pt idx="3551">
                  <c:v>1.17852</c:v>
                </c:pt>
                <c:pt idx="3552">
                  <c:v>1.183079</c:v>
                </c:pt>
                <c:pt idx="3553">
                  <c:v>1.1877359999999999</c:v>
                </c:pt>
                <c:pt idx="3554">
                  <c:v>1.192329</c:v>
                </c:pt>
                <c:pt idx="3555">
                  <c:v>1.196809</c:v>
                </c:pt>
                <c:pt idx="3556">
                  <c:v>1.2014480000000001</c:v>
                </c:pt>
                <c:pt idx="3557">
                  <c:v>1.2070289999999999</c:v>
                </c:pt>
                <c:pt idx="3558">
                  <c:v>1.2135130000000001</c:v>
                </c:pt>
                <c:pt idx="3559">
                  <c:v>1.2198629999999999</c:v>
                </c:pt>
                <c:pt idx="3560">
                  <c:v>1.224958</c:v>
                </c:pt>
                <c:pt idx="3561">
                  <c:v>1.227787</c:v>
                </c:pt>
                <c:pt idx="3562">
                  <c:v>1.227992</c:v>
                </c:pt>
                <c:pt idx="3563">
                  <c:v>1.225646</c:v>
                </c:pt>
                <c:pt idx="3564">
                  <c:v>1.2210380000000001</c:v>
                </c:pt>
                <c:pt idx="3565">
                  <c:v>1.2153160000000001</c:v>
                </c:pt>
                <c:pt idx="3566">
                  <c:v>1.209562</c:v>
                </c:pt>
                <c:pt idx="3567">
                  <c:v>1.203678</c:v>
                </c:pt>
                <c:pt idx="3568">
                  <c:v>1.19693</c:v>
                </c:pt>
                <c:pt idx="3569">
                  <c:v>1.18909</c:v>
                </c:pt>
                <c:pt idx="3570">
                  <c:v>1.179616</c:v>
                </c:pt>
                <c:pt idx="3571">
                  <c:v>1.166873</c:v>
                </c:pt>
                <c:pt idx="3572">
                  <c:v>1.15144</c:v>
                </c:pt>
                <c:pt idx="3573">
                  <c:v>1.1367419999999999</c:v>
                </c:pt>
                <c:pt idx="3574">
                  <c:v>1.1249560000000001</c:v>
                </c:pt>
                <c:pt idx="3575">
                  <c:v>1.116133</c:v>
                </c:pt>
                <c:pt idx="3576">
                  <c:v>1.110098</c:v>
                </c:pt>
                <c:pt idx="3577">
                  <c:v>1.106708</c:v>
                </c:pt>
                <c:pt idx="3578">
                  <c:v>1.1052139999999999</c:v>
                </c:pt>
                <c:pt idx="3579">
                  <c:v>1.1046210000000001</c:v>
                </c:pt>
                <c:pt idx="3580">
                  <c:v>1.104223</c:v>
                </c:pt>
                <c:pt idx="3581">
                  <c:v>1.1039680000000001</c:v>
                </c:pt>
                <c:pt idx="3582">
                  <c:v>1.1044369999999999</c:v>
                </c:pt>
                <c:pt idx="3583">
                  <c:v>1.1059429999999999</c:v>
                </c:pt>
                <c:pt idx="3584">
                  <c:v>1.108093</c:v>
                </c:pt>
                <c:pt idx="3585">
                  <c:v>1.110026</c:v>
                </c:pt>
                <c:pt idx="3586">
                  <c:v>1.1107990000000001</c:v>
                </c:pt>
                <c:pt idx="3587">
                  <c:v>1.109602</c:v>
                </c:pt>
                <c:pt idx="3588">
                  <c:v>1.1056550000000001</c:v>
                </c:pt>
                <c:pt idx="3589">
                  <c:v>1.0989519999999999</c:v>
                </c:pt>
                <c:pt idx="3590">
                  <c:v>1.092319</c:v>
                </c:pt>
                <c:pt idx="3591">
                  <c:v>1.0902449999999999</c:v>
                </c:pt>
                <c:pt idx="3592">
                  <c:v>1.0932839999999999</c:v>
                </c:pt>
                <c:pt idx="3593">
                  <c:v>1.0974619999999999</c:v>
                </c:pt>
                <c:pt idx="3594">
                  <c:v>1.099094</c:v>
                </c:pt>
                <c:pt idx="3595">
                  <c:v>1.096754</c:v>
                </c:pt>
                <c:pt idx="3596">
                  <c:v>1.0909850000000001</c:v>
                </c:pt>
                <c:pt idx="3597">
                  <c:v>1.0832310000000001</c:v>
                </c:pt>
                <c:pt idx="3598">
                  <c:v>1.0745929999999999</c:v>
                </c:pt>
                <c:pt idx="3599">
                  <c:v>1.06595</c:v>
                </c:pt>
                <c:pt idx="3600">
                  <c:v>1.0579099999999999</c:v>
                </c:pt>
                <c:pt idx="3601">
                  <c:v>1.0506610000000001</c:v>
                </c:pt>
                <c:pt idx="3602">
                  <c:v>1.0444100000000001</c:v>
                </c:pt>
                <c:pt idx="3603">
                  <c:v>1.0391280000000001</c:v>
                </c:pt>
                <c:pt idx="3604">
                  <c:v>1.034384</c:v>
                </c:pt>
                <c:pt idx="3605">
                  <c:v>1.0297419999999999</c:v>
                </c:pt>
                <c:pt idx="3606">
                  <c:v>1.024635</c:v>
                </c:pt>
                <c:pt idx="3607">
                  <c:v>1.0182530000000001</c:v>
                </c:pt>
                <c:pt idx="3608">
                  <c:v>1.0102789999999999</c:v>
                </c:pt>
                <c:pt idx="3609">
                  <c:v>1.0010380000000001</c:v>
                </c:pt>
                <c:pt idx="3610">
                  <c:v>0.99066799999999999</c:v>
                </c:pt>
                <c:pt idx="3611">
                  <c:v>0.97930600000000001</c:v>
                </c:pt>
                <c:pt idx="3612">
                  <c:v>0.96747899999999998</c:v>
                </c:pt>
                <c:pt idx="3613">
                  <c:v>0.95576399999999995</c:v>
                </c:pt>
                <c:pt idx="3614">
                  <c:v>0.94463799999999998</c:v>
                </c:pt>
                <c:pt idx="3615">
                  <c:v>0.93442599999999998</c:v>
                </c:pt>
                <c:pt idx="3616">
                  <c:v>0.92513400000000001</c:v>
                </c:pt>
                <c:pt idx="3617">
                  <c:v>0.91678199999999999</c:v>
                </c:pt>
                <c:pt idx="3618">
                  <c:v>0.90983700000000001</c:v>
                </c:pt>
                <c:pt idx="3619">
                  <c:v>0.90488000000000002</c:v>
                </c:pt>
                <c:pt idx="3620">
                  <c:v>0.901891</c:v>
                </c:pt>
                <c:pt idx="3621">
                  <c:v>0.89991200000000005</c:v>
                </c:pt>
                <c:pt idx="3622">
                  <c:v>0.89787799999999995</c:v>
                </c:pt>
                <c:pt idx="3623">
                  <c:v>0.89568800000000004</c:v>
                </c:pt>
                <c:pt idx="3624">
                  <c:v>0.89346000000000003</c:v>
                </c:pt>
                <c:pt idx="3625">
                  <c:v>0.89071699999999998</c:v>
                </c:pt>
                <c:pt idx="3626">
                  <c:v>0.88729000000000002</c:v>
                </c:pt>
                <c:pt idx="3627">
                  <c:v>0.88382799999999995</c:v>
                </c:pt>
                <c:pt idx="3628">
                  <c:v>0.88089899999999999</c:v>
                </c:pt>
                <c:pt idx="3629">
                  <c:v>0.87827699999999997</c:v>
                </c:pt>
                <c:pt idx="3630">
                  <c:v>0.87521599999999999</c:v>
                </c:pt>
                <c:pt idx="3631">
                  <c:v>0.87085500000000005</c:v>
                </c:pt>
                <c:pt idx="3632">
                  <c:v>0.86487899999999995</c:v>
                </c:pt>
                <c:pt idx="3633">
                  <c:v>0.85825200000000001</c:v>
                </c:pt>
                <c:pt idx="3634">
                  <c:v>0.85218899999999997</c:v>
                </c:pt>
                <c:pt idx="3635">
                  <c:v>0.84706899999999996</c:v>
                </c:pt>
                <c:pt idx="3636">
                  <c:v>0.84310099999999999</c:v>
                </c:pt>
                <c:pt idx="3637">
                  <c:v>0.84027700000000005</c:v>
                </c:pt>
                <c:pt idx="3638">
                  <c:v>0.83791000000000004</c:v>
                </c:pt>
                <c:pt idx="3639">
                  <c:v>0.835233</c:v>
                </c:pt>
                <c:pt idx="3640">
                  <c:v>0.83227399999999996</c:v>
                </c:pt>
                <c:pt idx="3641">
                  <c:v>0.82991800000000004</c:v>
                </c:pt>
                <c:pt idx="3642">
                  <c:v>0.82901499999999995</c:v>
                </c:pt>
                <c:pt idx="3643">
                  <c:v>0.83008599999999999</c:v>
                </c:pt>
                <c:pt idx="3644">
                  <c:v>0.83250999999999997</c:v>
                </c:pt>
                <c:pt idx="3645">
                  <c:v>0.83421199999999995</c:v>
                </c:pt>
                <c:pt idx="3646">
                  <c:v>0.83393399999999995</c:v>
                </c:pt>
                <c:pt idx="3647">
                  <c:v>0.83211800000000002</c:v>
                </c:pt>
                <c:pt idx="3648">
                  <c:v>0.82965100000000003</c:v>
                </c:pt>
                <c:pt idx="3649">
                  <c:v>0.82720400000000005</c:v>
                </c:pt>
                <c:pt idx="3650">
                  <c:v>0.82480200000000004</c:v>
                </c:pt>
                <c:pt idx="3651">
                  <c:v>0.82192900000000002</c:v>
                </c:pt>
                <c:pt idx="3652">
                  <c:v>0.81831299999999996</c:v>
                </c:pt>
                <c:pt idx="3653">
                  <c:v>0.81443399999999999</c:v>
                </c:pt>
                <c:pt idx="3654">
                  <c:v>0.81136699999999995</c:v>
                </c:pt>
                <c:pt idx="3655">
                  <c:v>0.80982900000000002</c:v>
                </c:pt>
                <c:pt idx="3656">
                  <c:v>0.80935400000000002</c:v>
                </c:pt>
                <c:pt idx="3657">
                  <c:v>0.80869500000000005</c:v>
                </c:pt>
                <c:pt idx="3658">
                  <c:v>0.806921</c:v>
                </c:pt>
                <c:pt idx="3659">
                  <c:v>0.80324099999999998</c:v>
                </c:pt>
                <c:pt idx="3660">
                  <c:v>0.79706900000000003</c:v>
                </c:pt>
                <c:pt idx="3661">
                  <c:v>0.78925599999999996</c:v>
                </c:pt>
                <c:pt idx="3662">
                  <c:v>0.78159900000000004</c:v>
                </c:pt>
                <c:pt idx="3663">
                  <c:v>0.77570700000000004</c:v>
                </c:pt>
                <c:pt idx="3664">
                  <c:v>0.772262</c:v>
                </c:pt>
                <c:pt idx="3665">
                  <c:v>0.77063599999999999</c:v>
                </c:pt>
                <c:pt idx="3666">
                  <c:v>0.76999399999999996</c:v>
                </c:pt>
                <c:pt idx="3667">
                  <c:v>0.76964699999999997</c:v>
                </c:pt>
                <c:pt idx="3668">
                  <c:v>0.76862799999999998</c:v>
                </c:pt>
                <c:pt idx="3669">
                  <c:v>0.76663000000000003</c:v>
                </c:pt>
                <c:pt idx="3670">
                  <c:v>0.76451400000000003</c:v>
                </c:pt>
                <c:pt idx="3671">
                  <c:v>0.76326400000000005</c:v>
                </c:pt>
                <c:pt idx="3672">
                  <c:v>0.76313299999999995</c:v>
                </c:pt>
                <c:pt idx="3673">
                  <c:v>0.76399799999999995</c:v>
                </c:pt>
                <c:pt idx="3674">
                  <c:v>0.76612000000000002</c:v>
                </c:pt>
                <c:pt idx="3675">
                  <c:v>0.77002800000000005</c:v>
                </c:pt>
                <c:pt idx="3676">
                  <c:v>0.77581599999999995</c:v>
                </c:pt>
                <c:pt idx="3677">
                  <c:v>0.78300599999999998</c:v>
                </c:pt>
                <c:pt idx="3678">
                  <c:v>0.79074299999999997</c:v>
                </c:pt>
                <c:pt idx="3679">
                  <c:v>0.79840500000000003</c:v>
                </c:pt>
                <c:pt idx="3680">
                  <c:v>0.80618299999999998</c:v>
                </c:pt>
                <c:pt idx="3681">
                  <c:v>0.81432800000000005</c:v>
                </c:pt>
                <c:pt idx="3682">
                  <c:v>0.82290200000000002</c:v>
                </c:pt>
                <c:pt idx="3683">
                  <c:v>0.83256600000000003</c:v>
                </c:pt>
                <c:pt idx="3684">
                  <c:v>0.84356399999999998</c:v>
                </c:pt>
                <c:pt idx="3685">
                  <c:v>0.85450300000000001</c:v>
                </c:pt>
                <c:pt idx="3686">
                  <c:v>0.86393299999999995</c:v>
                </c:pt>
                <c:pt idx="3687">
                  <c:v>0.871807</c:v>
                </c:pt>
                <c:pt idx="3688">
                  <c:v>0.878166</c:v>
                </c:pt>
                <c:pt idx="3689">
                  <c:v>0.88265400000000005</c:v>
                </c:pt>
                <c:pt idx="3690">
                  <c:v>0.88561699999999999</c:v>
                </c:pt>
                <c:pt idx="3691">
                  <c:v>0.88733399999999996</c:v>
                </c:pt>
                <c:pt idx="3692">
                  <c:v>0.88772200000000001</c:v>
                </c:pt>
                <c:pt idx="3693">
                  <c:v>0.88735799999999998</c:v>
                </c:pt>
                <c:pt idx="3694">
                  <c:v>0.88695100000000004</c:v>
                </c:pt>
                <c:pt idx="3695">
                  <c:v>0.88692199999999999</c:v>
                </c:pt>
                <c:pt idx="3696">
                  <c:v>0.887347</c:v>
                </c:pt>
                <c:pt idx="3697">
                  <c:v>0.88752699999999995</c:v>
                </c:pt>
                <c:pt idx="3698">
                  <c:v>0.88698299999999997</c:v>
                </c:pt>
                <c:pt idx="3699">
                  <c:v>0.88614300000000001</c:v>
                </c:pt>
                <c:pt idx="3700">
                  <c:v>0.88502999999999998</c:v>
                </c:pt>
                <c:pt idx="3701">
                  <c:v>0.88295000000000001</c:v>
                </c:pt>
                <c:pt idx="3702">
                  <c:v>0.87977399999999994</c:v>
                </c:pt>
                <c:pt idx="3703">
                  <c:v>0.87672600000000001</c:v>
                </c:pt>
                <c:pt idx="3704">
                  <c:v>0.87576699999999996</c:v>
                </c:pt>
                <c:pt idx="3705">
                  <c:v>0.87812900000000005</c:v>
                </c:pt>
                <c:pt idx="3706">
                  <c:v>0.88361599999999996</c:v>
                </c:pt>
                <c:pt idx="3707">
                  <c:v>0.89117900000000005</c:v>
                </c:pt>
                <c:pt idx="3708">
                  <c:v>0.90034499999999995</c:v>
                </c:pt>
                <c:pt idx="3709">
                  <c:v>0.91135500000000003</c:v>
                </c:pt>
                <c:pt idx="3710">
                  <c:v>0.92370300000000005</c:v>
                </c:pt>
                <c:pt idx="3711">
                  <c:v>0.93585300000000005</c:v>
                </c:pt>
                <c:pt idx="3712">
                  <c:v>0.94626299999999997</c:v>
                </c:pt>
                <c:pt idx="3713">
                  <c:v>0.95432799999999995</c:v>
                </c:pt>
                <c:pt idx="3714">
                  <c:v>0.96089599999999997</c:v>
                </c:pt>
                <c:pt idx="3715">
                  <c:v>0.96784700000000001</c:v>
                </c:pt>
                <c:pt idx="3716">
                  <c:v>0.976491</c:v>
                </c:pt>
                <c:pt idx="3717">
                  <c:v>0.98659699999999995</c:v>
                </c:pt>
                <c:pt idx="3718">
                  <c:v>0.99729100000000004</c:v>
                </c:pt>
                <c:pt idx="3719">
                  <c:v>1.0068010000000001</c:v>
                </c:pt>
                <c:pt idx="3720">
                  <c:v>1.0121279999999999</c:v>
                </c:pt>
                <c:pt idx="3721">
                  <c:v>1.013083</c:v>
                </c:pt>
                <c:pt idx="3722">
                  <c:v>1.0134179999999999</c:v>
                </c:pt>
                <c:pt idx="3723">
                  <c:v>1.016294</c:v>
                </c:pt>
                <c:pt idx="3724">
                  <c:v>1.0223519999999999</c:v>
                </c:pt>
                <c:pt idx="3725">
                  <c:v>1.0307090000000001</c:v>
                </c:pt>
                <c:pt idx="3726">
                  <c:v>1.0403500000000001</c:v>
                </c:pt>
                <c:pt idx="3727">
                  <c:v>1.0505519999999999</c:v>
                </c:pt>
                <c:pt idx="3728">
                  <c:v>1.0599879999999999</c:v>
                </c:pt>
                <c:pt idx="3729">
                  <c:v>1.0673269999999999</c:v>
                </c:pt>
                <c:pt idx="3730">
                  <c:v>1.072754</c:v>
                </c:pt>
                <c:pt idx="3731">
                  <c:v>1.0771390000000001</c:v>
                </c:pt>
                <c:pt idx="3732">
                  <c:v>1.080446</c:v>
                </c:pt>
                <c:pt idx="3733">
                  <c:v>1.0824929999999999</c:v>
                </c:pt>
                <c:pt idx="3734">
                  <c:v>1.083577</c:v>
                </c:pt>
                <c:pt idx="3735">
                  <c:v>1.0834889999999999</c:v>
                </c:pt>
                <c:pt idx="3736">
                  <c:v>1.081869</c:v>
                </c:pt>
                <c:pt idx="3737">
                  <c:v>1.0794539999999999</c:v>
                </c:pt>
                <c:pt idx="3738">
                  <c:v>1.077097</c:v>
                </c:pt>
                <c:pt idx="3739">
                  <c:v>1.074587</c:v>
                </c:pt>
                <c:pt idx="3740">
                  <c:v>1.07195</c:v>
                </c:pt>
                <c:pt idx="3741">
                  <c:v>1.070254</c:v>
                </c:pt>
                <c:pt idx="3742">
                  <c:v>1.070497</c:v>
                </c:pt>
                <c:pt idx="3743">
                  <c:v>1.0728</c:v>
                </c:pt>
                <c:pt idx="3744">
                  <c:v>1.076389</c:v>
                </c:pt>
                <c:pt idx="3745">
                  <c:v>1.0812010000000001</c:v>
                </c:pt>
                <c:pt idx="3746">
                  <c:v>1.088878</c:v>
                </c:pt>
                <c:pt idx="3747">
                  <c:v>1.0994029999999999</c:v>
                </c:pt>
                <c:pt idx="3748">
                  <c:v>1.1099490000000001</c:v>
                </c:pt>
                <c:pt idx="3749">
                  <c:v>1.1187670000000001</c:v>
                </c:pt>
                <c:pt idx="3750">
                  <c:v>1.12612</c:v>
                </c:pt>
                <c:pt idx="3751">
                  <c:v>1.1324989999999999</c:v>
                </c:pt>
                <c:pt idx="3752">
                  <c:v>1.1382840000000001</c:v>
                </c:pt>
                <c:pt idx="3753">
                  <c:v>1.143564</c:v>
                </c:pt>
                <c:pt idx="3754">
                  <c:v>1.147743</c:v>
                </c:pt>
                <c:pt idx="3755">
                  <c:v>1.149977</c:v>
                </c:pt>
                <c:pt idx="3756">
                  <c:v>1.1501600000000001</c:v>
                </c:pt>
                <c:pt idx="3757">
                  <c:v>1.1493899999999999</c:v>
                </c:pt>
                <c:pt idx="3758">
                  <c:v>1.1490659999999999</c:v>
                </c:pt>
                <c:pt idx="3759">
                  <c:v>1.1493580000000001</c:v>
                </c:pt>
                <c:pt idx="3760">
                  <c:v>1.1493679999999999</c:v>
                </c:pt>
                <c:pt idx="3761">
                  <c:v>1.148415</c:v>
                </c:pt>
                <c:pt idx="3762">
                  <c:v>1.1467210000000001</c:v>
                </c:pt>
                <c:pt idx="3763">
                  <c:v>1.145006</c:v>
                </c:pt>
                <c:pt idx="3764">
                  <c:v>1.143618</c:v>
                </c:pt>
                <c:pt idx="3765">
                  <c:v>1.1430100000000001</c:v>
                </c:pt>
                <c:pt idx="3766">
                  <c:v>1.1443300000000001</c:v>
                </c:pt>
                <c:pt idx="3767">
                  <c:v>1.1482749999999999</c:v>
                </c:pt>
                <c:pt idx="3768">
                  <c:v>1.1538980000000001</c:v>
                </c:pt>
                <c:pt idx="3769">
                  <c:v>1.1598120000000001</c:v>
                </c:pt>
                <c:pt idx="3770">
                  <c:v>1.1656629999999999</c:v>
                </c:pt>
                <c:pt idx="3771">
                  <c:v>1.1711549999999999</c:v>
                </c:pt>
                <c:pt idx="3772">
                  <c:v>1.1754290000000001</c:v>
                </c:pt>
                <c:pt idx="3773">
                  <c:v>1.178223</c:v>
                </c:pt>
                <c:pt idx="3774">
                  <c:v>1.1800010000000001</c:v>
                </c:pt>
                <c:pt idx="3775">
                  <c:v>1.1811799999999999</c:v>
                </c:pt>
                <c:pt idx="3776">
                  <c:v>1.1821569999999999</c:v>
                </c:pt>
                <c:pt idx="3777">
                  <c:v>1.1828510000000001</c:v>
                </c:pt>
                <c:pt idx="3778">
                  <c:v>1.181773</c:v>
                </c:pt>
                <c:pt idx="3779">
                  <c:v>1.1771739999999999</c:v>
                </c:pt>
                <c:pt idx="3780">
                  <c:v>1.1691879999999999</c:v>
                </c:pt>
                <c:pt idx="3781">
                  <c:v>1.1594059999999999</c:v>
                </c:pt>
                <c:pt idx="3782">
                  <c:v>1.1490739999999999</c:v>
                </c:pt>
                <c:pt idx="3783">
                  <c:v>1.1391370000000001</c:v>
                </c:pt>
                <c:pt idx="3784">
                  <c:v>1.1303700000000001</c:v>
                </c:pt>
                <c:pt idx="3785">
                  <c:v>1.1226069999999999</c:v>
                </c:pt>
                <c:pt idx="3786">
                  <c:v>1.115486</c:v>
                </c:pt>
                <c:pt idx="3787">
                  <c:v>1.109459</c:v>
                </c:pt>
                <c:pt idx="3788">
                  <c:v>1.1051329999999999</c:v>
                </c:pt>
                <c:pt idx="3789">
                  <c:v>1.101831</c:v>
                </c:pt>
                <c:pt idx="3790">
                  <c:v>1.0984100000000001</c:v>
                </c:pt>
                <c:pt idx="3791">
                  <c:v>1.0951470000000001</c:v>
                </c:pt>
                <c:pt idx="3792">
                  <c:v>1.092425</c:v>
                </c:pt>
                <c:pt idx="3793">
                  <c:v>1.0900350000000001</c:v>
                </c:pt>
                <c:pt idx="3794">
                  <c:v>1.0884499999999999</c:v>
                </c:pt>
                <c:pt idx="3795">
                  <c:v>1.0883640000000001</c:v>
                </c:pt>
                <c:pt idx="3796">
                  <c:v>1.089993</c:v>
                </c:pt>
                <c:pt idx="3797">
                  <c:v>1.093118</c:v>
                </c:pt>
                <c:pt idx="3798">
                  <c:v>1.096997</c:v>
                </c:pt>
                <c:pt idx="3799">
                  <c:v>1.1004020000000001</c:v>
                </c:pt>
                <c:pt idx="3800">
                  <c:v>1.1025210000000001</c:v>
                </c:pt>
                <c:pt idx="3801">
                  <c:v>1.1035729999999999</c:v>
                </c:pt>
                <c:pt idx="3802">
                  <c:v>1.1038939999999999</c:v>
                </c:pt>
                <c:pt idx="3803">
                  <c:v>1.103445</c:v>
                </c:pt>
                <c:pt idx="3804">
                  <c:v>1.1026039999999999</c:v>
                </c:pt>
                <c:pt idx="3805">
                  <c:v>1.102033</c:v>
                </c:pt>
                <c:pt idx="3806">
                  <c:v>1.101691</c:v>
                </c:pt>
                <c:pt idx="3807">
                  <c:v>1.100986</c:v>
                </c:pt>
                <c:pt idx="3808">
                  <c:v>1.0992299999999999</c:v>
                </c:pt>
                <c:pt idx="3809">
                  <c:v>1.095944</c:v>
                </c:pt>
                <c:pt idx="3810">
                  <c:v>1.091083</c:v>
                </c:pt>
                <c:pt idx="3811">
                  <c:v>1.0847819999999999</c:v>
                </c:pt>
                <c:pt idx="3812">
                  <c:v>1.077385</c:v>
                </c:pt>
                <c:pt idx="3813">
                  <c:v>1.0690919999999999</c:v>
                </c:pt>
                <c:pt idx="3814">
                  <c:v>1.0594490000000001</c:v>
                </c:pt>
                <c:pt idx="3815">
                  <c:v>1.0484439999999999</c:v>
                </c:pt>
                <c:pt idx="3816">
                  <c:v>1.0370140000000001</c:v>
                </c:pt>
                <c:pt idx="3817">
                  <c:v>1.025803</c:v>
                </c:pt>
                <c:pt idx="3818">
                  <c:v>1.014961</c:v>
                </c:pt>
                <c:pt idx="3819">
                  <c:v>1.0036229999999999</c:v>
                </c:pt>
                <c:pt idx="3820">
                  <c:v>0.98983299999999996</c:v>
                </c:pt>
                <c:pt idx="3821">
                  <c:v>0.974333</c:v>
                </c:pt>
                <c:pt idx="3822">
                  <c:v>0.96097100000000002</c:v>
                </c:pt>
                <c:pt idx="3823">
                  <c:v>0.95189299999999999</c:v>
                </c:pt>
                <c:pt idx="3824">
                  <c:v>0.94653500000000002</c:v>
                </c:pt>
                <c:pt idx="3825">
                  <c:v>0.94356499999999999</c:v>
                </c:pt>
                <c:pt idx="3826">
                  <c:v>0.94142899999999996</c:v>
                </c:pt>
                <c:pt idx="3827">
                  <c:v>0.93879800000000002</c:v>
                </c:pt>
                <c:pt idx="3828">
                  <c:v>0.93534200000000001</c:v>
                </c:pt>
                <c:pt idx="3829">
                  <c:v>0.93162999999999996</c:v>
                </c:pt>
                <c:pt idx="3830">
                  <c:v>0.92821200000000004</c:v>
                </c:pt>
                <c:pt idx="3831">
                  <c:v>0.92551399999999995</c:v>
                </c:pt>
                <c:pt idx="3832">
                  <c:v>0.924072</c:v>
                </c:pt>
                <c:pt idx="3833">
                  <c:v>0.92372600000000005</c:v>
                </c:pt>
                <c:pt idx="3834">
                  <c:v>0.92355299999999996</c:v>
                </c:pt>
                <c:pt idx="3835">
                  <c:v>0.92281400000000002</c:v>
                </c:pt>
                <c:pt idx="3836">
                  <c:v>0.921207</c:v>
                </c:pt>
                <c:pt idx="3837">
                  <c:v>0.91908000000000001</c:v>
                </c:pt>
                <c:pt idx="3838">
                  <c:v>0.91697200000000001</c:v>
                </c:pt>
                <c:pt idx="3839">
                  <c:v>0.91449000000000003</c:v>
                </c:pt>
                <c:pt idx="3840">
                  <c:v>0.91079900000000003</c:v>
                </c:pt>
                <c:pt idx="3841">
                  <c:v>0.90603699999999998</c:v>
                </c:pt>
                <c:pt idx="3842">
                  <c:v>0.90126899999999999</c:v>
                </c:pt>
                <c:pt idx="3843">
                  <c:v>0.89736300000000002</c:v>
                </c:pt>
                <c:pt idx="3844">
                  <c:v>0.89449900000000004</c:v>
                </c:pt>
                <c:pt idx="3845">
                  <c:v>0.89216700000000004</c:v>
                </c:pt>
                <c:pt idx="3846">
                  <c:v>0.88952900000000001</c:v>
                </c:pt>
                <c:pt idx="3847">
                  <c:v>0.88650600000000002</c:v>
                </c:pt>
                <c:pt idx="3848">
                  <c:v>0.88389899999999999</c:v>
                </c:pt>
                <c:pt idx="3849">
                  <c:v>0.88165099999999996</c:v>
                </c:pt>
                <c:pt idx="3850">
                  <c:v>0.87830399999999997</c:v>
                </c:pt>
                <c:pt idx="3851">
                  <c:v>0.87304999999999999</c:v>
                </c:pt>
                <c:pt idx="3852">
                  <c:v>0.86675899999999995</c:v>
                </c:pt>
                <c:pt idx="3853">
                  <c:v>0.86063299999999998</c:v>
                </c:pt>
                <c:pt idx="3854">
                  <c:v>0.85501400000000005</c:v>
                </c:pt>
                <c:pt idx="3855">
                  <c:v>0.84975900000000004</c:v>
                </c:pt>
                <c:pt idx="3856">
                  <c:v>0.84460999999999997</c:v>
                </c:pt>
                <c:pt idx="3857">
                  <c:v>0.83900399999999997</c:v>
                </c:pt>
                <c:pt idx="3858">
                  <c:v>0.83305499999999999</c:v>
                </c:pt>
                <c:pt idx="3859">
                  <c:v>0.827851</c:v>
                </c:pt>
                <c:pt idx="3860">
                  <c:v>0.82377800000000001</c:v>
                </c:pt>
                <c:pt idx="3861">
                  <c:v>0.82001100000000005</c:v>
                </c:pt>
                <c:pt idx="3862">
                  <c:v>0.81564700000000001</c:v>
                </c:pt>
                <c:pt idx="3863">
                  <c:v>0.81065200000000004</c:v>
                </c:pt>
                <c:pt idx="3864">
                  <c:v>0.80582500000000001</c:v>
                </c:pt>
                <c:pt idx="3865">
                  <c:v>0.80190700000000004</c:v>
                </c:pt>
                <c:pt idx="3866">
                  <c:v>0.79893899999999995</c:v>
                </c:pt>
                <c:pt idx="3867">
                  <c:v>0.79659000000000002</c:v>
                </c:pt>
                <c:pt idx="3868">
                  <c:v>0.79448700000000005</c:v>
                </c:pt>
                <c:pt idx="3869">
                  <c:v>0.79244300000000001</c:v>
                </c:pt>
                <c:pt idx="3870">
                  <c:v>0.79064400000000001</c:v>
                </c:pt>
                <c:pt idx="3871">
                  <c:v>0.78929700000000003</c:v>
                </c:pt>
                <c:pt idx="3872">
                  <c:v>0.78885799999999995</c:v>
                </c:pt>
                <c:pt idx="3873">
                  <c:v>0.790242</c:v>
                </c:pt>
                <c:pt idx="3874">
                  <c:v>0.79384600000000005</c:v>
                </c:pt>
                <c:pt idx="3875">
                  <c:v>0.79872100000000001</c:v>
                </c:pt>
                <c:pt idx="3876">
                  <c:v>0.80323500000000003</c:v>
                </c:pt>
                <c:pt idx="3877">
                  <c:v>0.80651200000000001</c:v>
                </c:pt>
                <c:pt idx="3878">
                  <c:v>0.80872699999999997</c:v>
                </c:pt>
                <c:pt idx="3879">
                  <c:v>0.81010700000000002</c:v>
                </c:pt>
                <c:pt idx="3880">
                  <c:v>0.81044099999999997</c:v>
                </c:pt>
                <c:pt idx="3881">
                  <c:v>0.80991299999999999</c:v>
                </c:pt>
                <c:pt idx="3882">
                  <c:v>0.80926500000000001</c:v>
                </c:pt>
                <c:pt idx="3883">
                  <c:v>0.80906100000000003</c:v>
                </c:pt>
                <c:pt idx="3884">
                  <c:v>0.80949899999999997</c:v>
                </c:pt>
                <c:pt idx="3885">
                  <c:v>0.81055299999999997</c:v>
                </c:pt>
                <c:pt idx="3886">
                  <c:v>0.81209500000000001</c:v>
                </c:pt>
                <c:pt idx="3887">
                  <c:v>0.81397299999999995</c:v>
                </c:pt>
                <c:pt idx="3888">
                  <c:v>0.81605000000000005</c:v>
                </c:pt>
                <c:pt idx="3889">
                  <c:v>0.818137</c:v>
                </c:pt>
                <c:pt idx="3890">
                  <c:v>0.82018199999999997</c:v>
                </c:pt>
                <c:pt idx="3891">
                  <c:v>0.822546</c:v>
                </c:pt>
                <c:pt idx="3892">
                  <c:v>0.82572999999999996</c:v>
                </c:pt>
                <c:pt idx="3893">
                  <c:v>0.82994599999999996</c:v>
                </c:pt>
                <c:pt idx="3894">
                  <c:v>0.83499199999999996</c:v>
                </c:pt>
                <c:pt idx="3895">
                  <c:v>0.84037300000000004</c:v>
                </c:pt>
                <c:pt idx="3896">
                  <c:v>0.84530400000000006</c:v>
                </c:pt>
                <c:pt idx="3897">
                  <c:v>0.84904599999999997</c:v>
                </c:pt>
                <c:pt idx="3898">
                  <c:v>0.85149300000000006</c:v>
                </c:pt>
                <c:pt idx="3899">
                  <c:v>0.85294099999999995</c:v>
                </c:pt>
                <c:pt idx="3900">
                  <c:v>0.85369399999999995</c:v>
                </c:pt>
                <c:pt idx="3901">
                  <c:v>0.85391899999999998</c:v>
                </c:pt>
                <c:pt idx="3902">
                  <c:v>0.85355999999999999</c:v>
                </c:pt>
                <c:pt idx="3903">
                  <c:v>0.85256299999999996</c:v>
                </c:pt>
                <c:pt idx="3904">
                  <c:v>0.85121599999999997</c:v>
                </c:pt>
                <c:pt idx="3905">
                  <c:v>0.84982899999999995</c:v>
                </c:pt>
                <c:pt idx="3906">
                  <c:v>0.84826199999999996</c:v>
                </c:pt>
                <c:pt idx="3907">
                  <c:v>0.84631400000000001</c:v>
                </c:pt>
                <c:pt idx="3908">
                  <c:v>0.84431199999999995</c:v>
                </c:pt>
                <c:pt idx="3909">
                  <c:v>0.84261699999999995</c:v>
                </c:pt>
                <c:pt idx="3910">
                  <c:v>0.84127799999999997</c:v>
                </c:pt>
                <c:pt idx="3911">
                  <c:v>0.84127099999999999</c:v>
                </c:pt>
                <c:pt idx="3912">
                  <c:v>0.84391499999999997</c:v>
                </c:pt>
                <c:pt idx="3913">
                  <c:v>0.84853299999999998</c:v>
                </c:pt>
                <c:pt idx="3914">
                  <c:v>0.85361600000000004</c:v>
                </c:pt>
                <c:pt idx="3915">
                  <c:v>0.85923000000000005</c:v>
                </c:pt>
                <c:pt idx="3916">
                  <c:v>0.86634</c:v>
                </c:pt>
                <c:pt idx="3917">
                  <c:v>0.87525699999999995</c:v>
                </c:pt>
                <c:pt idx="3918">
                  <c:v>0.88550300000000004</c:v>
                </c:pt>
                <c:pt idx="3919">
                  <c:v>0.89617199999999997</c:v>
                </c:pt>
                <c:pt idx="3920">
                  <c:v>0.90615999999999997</c:v>
                </c:pt>
                <c:pt idx="3921">
                  <c:v>0.91509600000000002</c:v>
                </c:pt>
                <c:pt idx="3922">
                  <c:v>0.92364599999999997</c:v>
                </c:pt>
                <c:pt idx="3923">
                  <c:v>0.93211999999999995</c:v>
                </c:pt>
                <c:pt idx="3924">
                  <c:v>0.94054199999999999</c:v>
                </c:pt>
                <c:pt idx="3925">
                  <c:v>0.94956600000000002</c:v>
                </c:pt>
                <c:pt idx="3926">
                  <c:v>0.95929600000000004</c:v>
                </c:pt>
                <c:pt idx="3927">
                  <c:v>0.96871099999999999</c:v>
                </c:pt>
                <c:pt idx="3928">
                  <c:v>0.97712100000000002</c:v>
                </c:pt>
                <c:pt idx="3929">
                  <c:v>0.98468699999999998</c:v>
                </c:pt>
                <c:pt idx="3930">
                  <c:v>0.99190900000000004</c:v>
                </c:pt>
                <c:pt idx="3931">
                  <c:v>0.99941400000000002</c:v>
                </c:pt>
                <c:pt idx="3932">
                  <c:v>1.0072719999999999</c:v>
                </c:pt>
                <c:pt idx="3933">
                  <c:v>1.014904</c:v>
                </c:pt>
                <c:pt idx="3934">
                  <c:v>1.022125</c:v>
                </c:pt>
                <c:pt idx="3935">
                  <c:v>1.0292190000000001</c:v>
                </c:pt>
                <c:pt idx="3936">
                  <c:v>1.036249</c:v>
                </c:pt>
                <c:pt idx="3937">
                  <c:v>1.0426679999999999</c:v>
                </c:pt>
                <c:pt idx="3938">
                  <c:v>1.047558</c:v>
                </c:pt>
                <c:pt idx="3939">
                  <c:v>1.050694</c:v>
                </c:pt>
                <c:pt idx="3940">
                  <c:v>1.052529</c:v>
                </c:pt>
                <c:pt idx="3941">
                  <c:v>1.053126</c:v>
                </c:pt>
                <c:pt idx="3942">
                  <c:v>1.0523420000000001</c:v>
                </c:pt>
                <c:pt idx="3943">
                  <c:v>1.0505880000000001</c:v>
                </c:pt>
                <c:pt idx="3944">
                  <c:v>1.0484530000000001</c:v>
                </c:pt>
                <c:pt idx="3945">
                  <c:v>1.0459639999999999</c:v>
                </c:pt>
                <c:pt idx="3946">
                  <c:v>1.043102</c:v>
                </c:pt>
                <c:pt idx="3947">
                  <c:v>1.04067</c:v>
                </c:pt>
                <c:pt idx="3948">
                  <c:v>1.0397419999999999</c:v>
                </c:pt>
                <c:pt idx="3949">
                  <c:v>1.040616</c:v>
                </c:pt>
                <c:pt idx="3950">
                  <c:v>1.042864</c:v>
                </c:pt>
                <c:pt idx="3951">
                  <c:v>1.0458890000000001</c:v>
                </c:pt>
                <c:pt idx="3952">
                  <c:v>1.0489219999999999</c:v>
                </c:pt>
                <c:pt idx="3953">
                  <c:v>1.0512300000000001</c:v>
                </c:pt>
                <c:pt idx="3954">
                  <c:v>1.0532010000000001</c:v>
                </c:pt>
                <c:pt idx="3955">
                  <c:v>1.056308</c:v>
                </c:pt>
                <c:pt idx="3956">
                  <c:v>1.061105</c:v>
                </c:pt>
                <c:pt idx="3957">
                  <c:v>1.0664119999999999</c:v>
                </c:pt>
                <c:pt idx="3958">
                  <c:v>1.0707580000000001</c:v>
                </c:pt>
                <c:pt idx="3959">
                  <c:v>1.0738859999999999</c:v>
                </c:pt>
                <c:pt idx="3960">
                  <c:v>1.0770299999999999</c:v>
                </c:pt>
                <c:pt idx="3961">
                  <c:v>1.081413</c:v>
                </c:pt>
                <c:pt idx="3962">
                  <c:v>1.0867579999999999</c:v>
                </c:pt>
                <c:pt idx="3963">
                  <c:v>1.091861</c:v>
                </c:pt>
                <c:pt idx="3964">
                  <c:v>1.095874</c:v>
                </c:pt>
                <c:pt idx="3965">
                  <c:v>1.098514</c:v>
                </c:pt>
                <c:pt idx="3966">
                  <c:v>1.1001289999999999</c:v>
                </c:pt>
                <c:pt idx="3967">
                  <c:v>1.101917</c:v>
                </c:pt>
                <c:pt idx="3968">
                  <c:v>1.105059</c:v>
                </c:pt>
                <c:pt idx="3969">
                  <c:v>1.109775</c:v>
                </c:pt>
                <c:pt idx="3970">
                  <c:v>1.1154599999999999</c:v>
                </c:pt>
                <c:pt idx="3971">
                  <c:v>1.1212329999999999</c:v>
                </c:pt>
                <c:pt idx="3972">
                  <c:v>1.126341</c:v>
                </c:pt>
                <c:pt idx="3973">
                  <c:v>1.130558</c:v>
                </c:pt>
                <c:pt idx="3974">
                  <c:v>1.1343049999999999</c:v>
                </c:pt>
                <c:pt idx="3975">
                  <c:v>1.1381680000000001</c:v>
                </c:pt>
                <c:pt idx="3976">
                  <c:v>1.1418550000000001</c:v>
                </c:pt>
                <c:pt idx="3977">
                  <c:v>1.144598</c:v>
                </c:pt>
                <c:pt idx="3978">
                  <c:v>1.146811</c:v>
                </c:pt>
                <c:pt idx="3979">
                  <c:v>1.1495789999999999</c:v>
                </c:pt>
                <c:pt idx="3980">
                  <c:v>1.152868</c:v>
                </c:pt>
                <c:pt idx="3981">
                  <c:v>1.155772</c:v>
                </c:pt>
                <c:pt idx="3982">
                  <c:v>1.157492</c:v>
                </c:pt>
                <c:pt idx="3983">
                  <c:v>1.157184</c:v>
                </c:pt>
                <c:pt idx="3984">
                  <c:v>1.154361</c:v>
                </c:pt>
                <c:pt idx="3985">
                  <c:v>1.1494530000000001</c:v>
                </c:pt>
                <c:pt idx="3986">
                  <c:v>1.1435219999999999</c:v>
                </c:pt>
                <c:pt idx="3987">
                  <c:v>1.137967</c:v>
                </c:pt>
                <c:pt idx="3988">
                  <c:v>1.133948</c:v>
                </c:pt>
                <c:pt idx="3989">
                  <c:v>1.131505</c:v>
                </c:pt>
                <c:pt idx="3990">
                  <c:v>1.1296040000000001</c:v>
                </c:pt>
                <c:pt idx="3991">
                  <c:v>1.1272279999999999</c:v>
                </c:pt>
                <c:pt idx="3992">
                  <c:v>1.1246350000000001</c:v>
                </c:pt>
                <c:pt idx="3993">
                  <c:v>1.1232489999999999</c:v>
                </c:pt>
                <c:pt idx="3994">
                  <c:v>1.1235170000000001</c:v>
                </c:pt>
                <c:pt idx="3995">
                  <c:v>1.124088</c:v>
                </c:pt>
                <c:pt idx="3996">
                  <c:v>1.123645</c:v>
                </c:pt>
                <c:pt idx="3997">
                  <c:v>1.1222099999999999</c:v>
                </c:pt>
                <c:pt idx="3998">
                  <c:v>1.120247</c:v>
                </c:pt>
                <c:pt idx="3999">
                  <c:v>1.1176090000000001</c:v>
                </c:pt>
                <c:pt idx="4000">
                  <c:v>1.113907</c:v>
                </c:pt>
                <c:pt idx="4001">
                  <c:v>1.10829</c:v>
                </c:pt>
                <c:pt idx="4002">
                  <c:v>1.099788</c:v>
                </c:pt>
                <c:pt idx="4003">
                  <c:v>1.090271</c:v>
                </c:pt>
                <c:pt idx="4004">
                  <c:v>1.083693</c:v>
                </c:pt>
                <c:pt idx="4005">
                  <c:v>1.081388</c:v>
                </c:pt>
                <c:pt idx="4006">
                  <c:v>1.081747</c:v>
                </c:pt>
                <c:pt idx="4007">
                  <c:v>1.0829439999999999</c:v>
                </c:pt>
                <c:pt idx="4008">
                  <c:v>1.0840959999999999</c:v>
                </c:pt>
                <c:pt idx="4009">
                  <c:v>1.085321</c:v>
                </c:pt>
                <c:pt idx="4010">
                  <c:v>1.0870580000000001</c:v>
                </c:pt>
                <c:pt idx="4011">
                  <c:v>1.0890169999999999</c:v>
                </c:pt>
                <c:pt idx="4012">
                  <c:v>1.090438</c:v>
                </c:pt>
                <c:pt idx="4013">
                  <c:v>1.090824</c:v>
                </c:pt>
                <c:pt idx="4014">
                  <c:v>1.0901829999999999</c:v>
                </c:pt>
                <c:pt idx="4015">
                  <c:v>1.0888329999999999</c:v>
                </c:pt>
                <c:pt idx="4016">
                  <c:v>1.086773</c:v>
                </c:pt>
                <c:pt idx="4017">
                  <c:v>1.0841510000000001</c:v>
                </c:pt>
                <c:pt idx="4018">
                  <c:v>1.0816840000000001</c:v>
                </c:pt>
                <c:pt idx="4019">
                  <c:v>1.0795429999999999</c:v>
                </c:pt>
                <c:pt idx="4020">
                  <c:v>1.077134</c:v>
                </c:pt>
                <c:pt idx="4021">
                  <c:v>1.0742309999999999</c:v>
                </c:pt>
                <c:pt idx="4022">
                  <c:v>1.070565</c:v>
                </c:pt>
                <c:pt idx="4023">
                  <c:v>1.0652980000000001</c:v>
                </c:pt>
                <c:pt idx="4024">
                  <c:v>1.058036</c:v>
                </c:pt>
                <c:pt idx="4025">
                  <c:v>1.048983</c:v>
                </c:pt>
                <c:pt idx="4026">
                  <c:v>1.038675</c:v>
                </c:pt>
                <c:pt idx="4027">
                  <c:v>1.0280149999999999</c:v>
                </c:pt>
                <c:pt idx="4028">
                  <c:v>1.017992</c:v>
                </c:pt>
                <c:pt idx="4029">
                  <c:v>1.0089630000000001</c:v>
                </c:pt>
                <c:pt idx="4030">
                  <c:v>1.0008170000000001</c:v>
                </c:pt>
                <c:pt idx="4031">
                  <c:v>0.99363699999999999</c:v>
                </c:pt>
                <c:pt idx="4032">
                  <c:v>0.98717999999999995</c:v>
                </c:pt>
                <c:pt idx="4033">
                  <c:v>0.98105200000000004</c:v>
                </c:pt>
                <c:pt idx="4034">
                  <c:v>0.97518800000000005</c:v>
                </c:pt>
                <c:pt idx="4035">
                  <c:v>0.96952700000000003</c:v>
                </c:pt>
                <c:pt idx="4036">
                  <c:v>0.96383200000000002</c:v>
                </c:pt>
                <c:pt idx="4037">
                  <c:v>0.95799500000000004</c:v>
                </c:pt>
                <c:pt idx="4038">
                  <c:v>0.95260900000000004</c:v>
                </c:pt>
                <c:pt idx="4039">
                  <c:v>0.94839600000000002</c:v>
                </c:pt>
                <c:pt idx="4040">
                  <c:v>0.94532700000000003</c:v>
                </c:pt>
                <c:pt idx="4041">
                  <c:v>0.94325899999999996</c:v>
                </c:pt>
                <c:pt idx="4042">
                  <c:v>0.94216</c:v>
                </c:pt>
                <c:pt idx="4043">
                  <c:v>0.94151600000000002</c:v>
                </c:pt>
                <c:pt idx="4044">
                  <c:v>0.94064199999999998</c:v>
                </c:pt>
                <c:pt idx="4045">
                  <c:v>0.93914799999999998</c:v>
                </c:pt>
                <c:pt idx="4046">
                  <c:v>0.93699699999999997</c:v>
                </c:pt>
                <c:pt idx="4047">
                  <c:v>0.93449400000000005</c:v>
                </c:pt>
                <c:pt idx="4048">
                  <c:v>0.93205199999999999</c:v>
                </c:pt>
                <c:pt idx="4049">
                  <c:v>0.92987699999999995</c:v>
                </c:pt>
                <c:pt idx="4050">
                  <c:v>0.92784999999999995</c:v>
                </c:pt>
                <c:pt idx="4051">
                  <c:v>0.92570300000000005</c:v>
                </c:pt>
                <c:pt idx="4052">
                  <c:v>0.92349300000000001</c:v>
                </c:pt>
                <c:pt idx="4053">
                  <c:v>0.92197300000000004</c:v>
                </c:pt>
                <c:pt idx="4054">
                  <c:v>0.92186000000000001</c:v>
                </c:pt>
                <c:pt idx="4055">
                  <c:v>0.92279100000000003</c:v>
                </c:pt>
                <c:pt idx="4056">
                  <c:v>0.92378800000000005</c:v>
                </c:pt>
                <c:pt idx="4057">
                  <c:v>0.92421299999999995</c:v>
                </c:pt>
                <c:pt idx="4058">
                  <c:v>0.923875</c:v>
                </c:pt>
                <c:pt idx="4059">
                  <c:v>0.922655</c:v>
                </c:pt>
                <c:pt idx="4060">
                  <c:v>0.92003900000000005</c:v>
                </c:pt>
                <c:pt idx="4061">
                  <c:v>0.91560600000000003</c:v>
                </c:pt>
                <c:pt idx="4062">
                  <c:v>0.90987700000000005</c:v>
                </c:pt>
                <c:pt idx="4063">
                  <c:v>0.903914</c:v>
                </c:pt>
                <c:pt idx="4064">
                  <c:v>0.89831899999999998</c:v>
                </c:pt>
                <c:pt idx="4065">
                  <c:v>0.89297700000000002</c:v>
                </c:pt>
                <c:pt idx="4066">
                  <c:v>0.887683</c:v>
                </c:pt>
                <c:pt idx="4067">
                  <c:v>0.88200999999999996</c:v>
                </c:pt>
                <c:pt idx="4068">
                  <c:v>0.87484700000000004</c:v>
                </c:pt>
                <c:pt idx="4069">
                  <c:v>0.86531499999999995</c:v>
                </c:pt>
                <c:pt idx="4070">
                  <c:v>0.85371200000000003</c:v>
                </c:pt>
                <c:pt idx="4071">
                  <c:v>0.84117500000000001</c:v>
                </c:pt>
                <c:pt idx="4072">
                  <c:v>0.82893399999999995</c:v>
                </c:pt>
                <c:pt idx="4073">
                  <c:v>0.81833400000000001</c:v>
                </c:pt>
                <c:pt idx="4074">
                  <c:v>0.81068499999999999</c:v>
                </c:pt>
                <c:pt idx="4075">
                  <c:v>0.80623900000000004</c:v>
                </c:pt>
                <c:pt idx="4076">
                  <c:v>0.80398899999999995</c:v>
                </c:pt>
                <c:pt idx="4077">
                  <c:v>0.80274000000000001</c:v>
                </c:pt>
                <c:pt idx="4078">
                  <c:v>0.80201800000000001</c:v>
                </c:pt>
                <c:pt idx="4079">
                  <c:v>0.80183700000000002</c:v>
                </c:pt>
                <c:pt idx="4080">
                  <c:v>0.80203199999999997</c:v>
                </c:pt>
                <c:pt idx="4081">
                  <c:v>0.80250100000000002</c:v>
                </c:pt>
                <c:pt idx="4082">
                  <c:v>0.80352699999999999</c:v>
                </c:pt>
                <c:pt idx="4083">
                  <c:v>0.80553200000000003</c:v>
                </c:pt>
                <c:pt idx="4084">
                  <c:v>0.80848299999999995</c:v>
                </c:pt>
                <c:pt idx="4085">
                  <c:v>0.81135999999999997</c:v>
                </c:pt>
                <c:pt idx="4086">
                  <c:v>0.81269499999999995</c:v>
                </c:pt>
                <c:pt idx="4087">
                  <c:v>0.81179400000000002</c:v>
                </c:pt>
                <c:pt idx="4088">
                  <c:v>0.80983700000000003</c:v>
                </c:pt>
                <c:pt idx="4089">
                  <c:v>0.80855600000000005</c:v>
                </c:pt>
                <c:pt idx="4090">
                  <c:v>0.80812300000000004</c:v>
                </c:pt>
                <c:pt idx="4091">
                  <c:v>0.80815599999999999</c:v>
                </c:pt>
                <c:pt idx="4092">
                  <c:v>0.80909600000000004</c:v>
                </c:pt>
                <c:pt idx="4093">
                  <c:v>0.81164999999999998</c:v>
                </c:pt>
                <c:pt idx="4094">
                  <c:v>0.815778</c:v>
                </c:pt>
                <c:pt idx="4095">
                  <c:v>0.820855</c:v>
                </c:pt>
                <c:pt idx="4096">
                  <c:v>0.826492</c:v>
                </c:pt>
                <c:pt idx="4097">
                  <c:v>0.83263200000000004</c:v>
                </c:pt>
                <c:pt idx="4098">
                  <c:v>0.83928400000000003</c:v>
                </c:pt>
                <c:pt idx="4099">
                  <c:v>0.84651799999999999</c:v>
                </c:pt>
                <c:pt idx="4100">
                  <c:v>0.85408399999999995</c:v>
                </c:pt>
                <c:pt idx="4101">
                  <c:v>0.86099300000000001</c:v>
                </c:pt>
                <c:pt idx="4102">
                  <c:v>0.86626800000000004</c:v>
                </c:pt>
                <c:pt idx="4103">
                  <c:v>0.86976200000000004</c:v>
                </c:pt>
                <c:pt idx="4104">
                  <c:v>0.87210500000000002</c:v>
                </c:pt>
                <c:pt idx="4105">
                  <c:v>0.87402299999999999</c:v>
                </c:pt>
                <c:pt idx="4106">
                  <c:v>0.87552200000000002</c:v>
                </c:pt>
                <c:pt idx="4107">
                  <c:v>0.87600199999999995</c:v>
                </c:pt>
                <c:pt idx="4108">
                  <c:v>0.874722</c:v>
                </c:pt>
                <c:pt idx="4109">
                  <c:v>0.87112500000000004</c:v>
                </c:pt>
                <c:pt idx="4110">
                  <c:v>0.86517299999999997</c:v>
                </c:pt>
                <c:pt idx="4111">
                  <c:v>0.85753900000000005</c:v>
                </c:pt>
                <c:pt idx="4112">
                  <c:v>0.84970400000000001</c:v>
                </c:pt>
                <c:pt idx="4113">
                  <c:v>0.84306099999999995</c:v>
                </c:pt>
                <c:pt idx="4114">
                  <c:v>0.83804800000000002</c:v>
                </c:pt>
                <c:pt idx="4115">
                  <c:v>0.83482400000000001</c:v>
                </c:pt>
                <c:pt idx="4116">
                  <c:v>0.83362099999999995</c:v>
                </c:pt>
                <c:pt idx="4117">
                  <c:v>0.83426500000000003</c:v>
                </c:pt>
                <c:pt idx="4118">
                  <c:v>0.83620300000000003</c:v>
                </c:pt>
                <c:pt idx="4119">
                  <c:v>0.83876700000000004</c:v>
                </c:pt>
                <c:pt idx="4120">
                  <c:v>0.84143599999999996</c:v>
                </c:pt>
                <c:pt idx="4121">
                  <c:v>0.84416400000000003</c:v>
                </c:pt>
                <c:pt idx="4122">
                  <c:v>0.84713300000000002</c:v>
                </c:pt>
                <c:pt idx="4123">
                  <c:v>0.85059499999999999</c:v>
                </c:pt>
                <c:pt idx="4124">
                  <c:v>0.85487100000000005</c:v>
                </c:pt>
                <c:pt idx="4125">
                  <c:v>0.86012200000000005</c:v>
                </c:pt>
                <c:pt idx="4126">
                  <c:v>0.86659699999999995</c:v>
                </c:pt>
                <c:pt idx="4127">
                  <c:v>0.87464600000000003</c:v>
                </c:pt>
                <c:pt idx="4128">
                  <c:v>0.88404199999999999</c:v>
                </c:pt>
                <c:pt idx="4129">
                  <c:v>0.89356999999999998</c:v>
                </c:pt>
                <c:pt idx="4130">
                  <c:v>0.90188000000000001</c:v>
                </c:pt>
                <c:pt idx="4131">
                  <c:v>0.90912499999999996</c:v>
                </c:pt>
                <c:pt idx="4132">
                  <c:v>0.91669999999999996</c:v>
                </c:pt>
                <c:pt idx="4133">
                  <c:v>0.92415599999999998</c:v>
                </c:pt>
                <c:pt idx="4134">
                  <c:v>0.92910599999999999</c:v>
                </c:pt>
                <c:pt idx="4135">
                  <c:v>0.93187299999999995</c:v>
                </c:pt>
                <c:pt idx="4136">
                  <c:v>0.93553900000000001</c:v>
                </c:pt>
                <c:pt idx="4137">
                  <c:v>0.94175299999999995</c:v>
                </c:pt>
                <c:pt idx="4138">
                  <c:v>0.94984299999999999</c:v>
                </c:pt>
                <c:pt idx="4139">
                  <c:v>0.95840099999999995</c:v>
                </c:pt>
                <c:pt idx="4140">
                  <c:v>0.96678699999999995</c:v>
                </c:pt>
                <c:pt idx="4141">
                  <c:v>0.97471799999999997</c:v>
                </c:pt>
                <c:pt idx="4142">
                  <c:v>0.98152300000000003</c:v>
                </c:pt>
                <c:pt idx="4143">
                  <c:v>0.98710200000000003</c:v>
                </c:pt>
                <c:pt idx="4144">
                  <c:v>0.99209099999999995</c:v>
                </c:pt>
                <c:pt idx="4145">
                  <c:v>0.99706799999999995</c:v>
                </c:pt>
                <c:pt idx="4146">
                  <c:v>1.002048</c:v>
                </c:pt>
                <c:pt idx="4147">
                  <c:v>1.0067969999999999</c:v>
                </c:pt>
                <c:pt idx="4148">
                  <c:v>1.011198</c:v>
                </c:pt>
                <c:pt idx="4149">
                  <c:v>1.0146189999999999</c:v>
                </c:pt>
                <c:pt idx="4150">
                  <c:v>1.0160499999999999</c:v>
                </c:pt>
                <c:pt idx="4151">
                  <c:v>1.0151570000000001</c:v>
                </c:pt>
                <c:pt idx="4152">
                  <c:v>1.012626</c:v>
                </c:pt>
                <c:pt idx="4153">
                  <c:v>1.009771</c:v>
                </c:pt>
                <c:pt idx="4154">
                  <c:v>1.007654</c:v>
                </c:pt>
                <c:pt idx="4155">
                  <c:v>1.006046</c:v>
                </c:pt>
                <c:pt idx="4156">
                  <c:v>1.004049</c:v>
                </c:pt>
                <c:pt idx="4157">
                  <c:v>1.0017160000000001</c:v>
                </c:pt>
                <c:pt idx="4158">
                  <c:v>0.99981299999999995</c:v>
                </c:pt>
                <c:pt idx="4159">
                  <c:v>0.99909199999999998</c:v>
                </c:pt>
                <c:pt idx="4160">
                  <c:v>1.000213</c:v>
                </c:pt>
                <c:pt idx="4161">
                  <c:v>1.003609</c:v>
                </c:pt>
                <c:pt idx="4162">
                  <c:v>1.0093989999999999</c:v>
                </c:pt>
                <c:pt idx="4163">
                  <c:v>1.0170250000000001</c:v>
                </c:pt>
                <c:pt idx="4164">
                  <c:v>1.02525</c:v>
                </c:pt>
                <c:pt idx="4165">
                  <c:v>1.032845</c:v>
                </c:pt>
                <c:pt idx="4166">
                  <c:v>1.0392330000000001</c:v>
                </c:pt>
                <c:pt idx="4167">
                  <c:v>1.0445800000000001</c:v>
                </c:pt>
                <c:pt idx="4168">
                  <c:v>1.049283</c:v>
                </c:pt>
                <c:pt idx="4169">
                  <c:v>1.053547</c:v>
                </c:pt>
                <c:pt idx="4170">
                  <c:v>1.0574870000000001</c:v>
                </c:pt>
                <c:pt idx="4171">
                  <c:v>1.0613600000000001</c:v>
                </c:pt>
                <c:pt idx="4172">
                  <c:v>1.0654680000000001</c:v>
                </c:pt>
                <c:pt idx="4173">
                  <c:v>1.070357</c:v>
                </c:pt>
                <c:pt idx="4174">
                  <c:v>1.076565</c:v>
                </c:pt>
                <c:pt idx="4175">
                  <c:v>1.083804</c:v>
                </c:pt>
                <c:pt idx="4176">
                  <c:v>1.091127</c:v>
                </c:pt>
                <c:pt idx="4177">
                  <c:v>1.097548</c:v>
                </c:pt>
                <c:pt idx="4178">
                  <c:v>1.102749</c:v>
                </c:pt>
                <c:pt idx="4179">
                  <c:v>1.1075109999999999</c:v>
                </c:pt>
                <c:pt idx="4180">
                  <c:v>1.1126860000000001</c:v>
                </c:pt>
                <c:pt idx="4181">
                  <c:v>1.118025</c:v>
                </c:pt>
                <c:pt idx="4182">
                  <c:v>1.1227819999999999</c:v>
                </c:pt>
                <c:pt idx="4183">
                  <c:v>1.126466</c:v>
                </c:pt>
                <c:pt idx="4184">
                  <c:v>1.128914</c:v>
                </c:pt>
                <c:pt idx="4185">
                  <c:v>1.1307430000000001</c:v>
                </c:pt>
                <c:pt idx="4186">
                  <c:v>1.1327119999999999</c:v>
                </c:pt>
                <c:pt idx="4187">
                  <c:v>1.1346400000000001</c:v>
                </c:pt>
                <c:pt idx="4188">
                  <c:v>1.1360650000000001</c:v>
                </c:pt>
                <c:pt idx="4189">
                  <c:v>1.136914</c:v>
                </c:pt>
                <c:pt idx="4190">
                  <c:v>1.1369389999999999</c:v>
                </c:pt>
                <c:pt idx="4191">
                  <c:v>1.135554</c:v>
                </c:pt>
                <c:pt idx="4192">
                  <c:v>1.1323099999999999</c:v>
                </c:pt>
                <c:pt idx="4193">
                  <c:v>1.1268389999999999</c:v>
                </c:pt>
                <c:pt idx="4194">
                  <c:v>1.119016</c:v>
                </c:pt>
                <c:pt idx="4195">
                  <c:v>1.109553</c:v>
                </c:pt>
                <c:pt idx="4196">
                  <c:v>1.0999950000000001</c:v>
                </c:pt>
                <c:pt idx="4197">
                  <c:v>1.092123</c:v>
                </c:pt>
                <c:pt idx="4198">
                  <c:v>1.0870359999999999</c:v>
                </c:pt>
                <c:pt idx="4199">
                  <c:v>1.0848610000000001</c:v>
                </c:pt>
                <c:pt idx="4200">
                  <c:v>1.0849089999999999</c:v>
                </c:pt>
                <c:pt idx="4201">
                  <c:v>1.085961</c:v>
                </c:pt>
                <c:pt idx="4202">
                  <c:v>1.0869869999999999</c:v>
                </c:pt>
                <c:pt idx="4203">
                  <c:v>1.0874520000000001</c:v>
                </c:pt>
                <c:pt idx="4204">
                  <c:v>1.087717</c:v>
                </c:pt>
                <c:pt idx="4205">
                  <c:v>1.0888119999999999</c:v>
                </c:pt>
                <c:pt idx="4206">
                  <c:v>1.0909990000000001</c:v>
                </c:pt>
                <c:pt idx="4207">
                  <c:v>1.093793</c:v>
                </c:pt>
                <c:pt idx="4208">
                  <c:v>1.096624</c:v>
                </c:pt>
                <c:pt idx="4209">
                  <c:v>1.098376</c:v>
                </c:pt>
                <c:pt idx="4210">
                  <c:v>1.098349</c:v>
                </c:pt>
                <c:pt idx="4211">
                  <c:v>1.097756</c:v>
                </c:pt>
                <c:pt idx="4212">
                  <c:v>1.097971</c:v>
                </c:pt>
                <c:pt idx="4213">
                  <c:v>1.0987199999999999</c:v>
                </c:pt>
                <c:pt idx="4214">
                  <c:v>1.0998619999999999</c:v>
                </c:pt>
                <c:pt idx="4215">
                  <c:v>1.1019239999999999</c:v>
                </c:pt>
                <c:pt idx="4216">
                  <c:v>1.1046549999999999</c:v>
                </c:pt>
                <c:pt idx="4217">
                  <c:v>1.1074409999999999</c:v>
                </c:pt>
                <c:pt idx="4218">
                  <c:v>1.1099509999999999</c:v>
                </c:pt>
                <c:pt idx="4219">
                  <c:v>1.1121570000000001</c:v>
                </c:pt>
                <c:pt idx="4220">
                  <c:v>1.114503</c:v>
                </c:pt>
                <c:pt idx="4221">
                  <c:v>1.1170450000000001</c:v>
                </c:pt>
                <c:pt idx="4222">
                  <c:v>1.118987</c:v>
                </c:pt>
                <c:pt idx="4223">
                  <c:v>1.1196250000000001</c:v>
                </c:pt>
                <c:pt idx="4224">
                  <c:v>1.1188899999999999</c:v>
                </c:pt>
                <c:pt idx="4225">
                  <c:v>1.1170310000000001</c:v>
                </c:pt>
                <c:pt idx="4226">
                  <c:v>1.1142099999999999</c:v>
                </c:pt>
                <c:pt idx="4227">
                  <c:v>1.110592</c:v>
                </c:pt>
                <c:pt idx="4228">
                  <c:v>1.106266</c:v>
                </c:pt>
                <c:pt idx="4229">
                  <c:v>1.1011489999999999</c:v>
                </c:pt>
                <c:pt idx="4230">
                  <c:v>1.0952059999999999</c:v>
                </c:pt>
                <c:pt idx="4231">
                  <c:v>1.08832</c:v>
                </c:pt>
                <c:pt idx="4232">
                  <c:v>1.080379</c:v>
                </c:pt>
                <c:pt idx="4233">
                  <c:v>1.0717559999999999</c:v>
                </c:pt>
                <c:pt idx="4234">
                  <c:v>1.063148</c:v>
                </c:pt>
                <c:pt idx="4235">
                  <c:v>1.05484</c:v>
                </c:pt>
                <c:pt idx="4236">
                  <c:v>1.0466120000000001</c:v>
                </c:pt>
                <c:pt idx="4237">
                  <c:v>1.0379989999999999</c:v>
                </c:pt>
                <c:pt idx="4238">
                  <c:v>1.028484</c:v>
                </c:pt>
                <c:pt idx="4239">
                  <c:v>1.01814</c:v>
                </c:pt>
                <c:pt idx="4240">
                  <c:v>1.0077769999999999</c:v>
                </c:pt>
                <c:pt idx="4241">
                  <c:v>0.99822100000000002</c:v>
                </c:pt>
                <c:pt idx="4242">
                  <c:v>0.98951</c:v>
                </c:pt>
                <c:pt idx="4243">
                  <c:v>0.98138300000000001</c:v>
                </c:pt>
                <c:pt idx="4244">
                  <c:v>0.974244</c:v>
                </c:pt>
                <c:pt idx="4245">
                  <c:v>0.96846399999999999</c:v>
                </c:pt>
                <c:pt idx="4246">
                  <c:v>0.96415799999999996</c:v>
                </c:pt>
                <c:pt idx="4247">
                  <c:v>0.961835</c:v>
                </c:pt>
                <c:pt idx="4248">
                  <c:v>0.96123800000000004</c:v>
                </c:pt>
                <c:pt idx="4249">
                  <c:v>0.96078300000000005</c:v>
                </c:pt>
                <c:pt idx="4250">
                  <c:v>0.95913999999999999</c:v>
                </c:pt>
                <c:pt idx="4251">
                  <c:v>0.95604500000000003</c:v>
                </c:pt>
                <c:pt idx="4252">
                  <c:v>0.95191300000000001</c:v>
                </c:pt>
                <c:pt idx="4253">
                  <c:v>0.94755800000000001</c:v>
                </c:pt>
                <c:pt idx="4254">
                  <c:v>0.94399299999999997</c:v>
                </c:pt>
                <c:pt idx="4255">
                  <c:v>0.94188000000000005</c:v>
                </c:pt>
                <c:pt idx="4256">
                  <c:v>0.94089999999999996</c:v>
                </c:pt>
                <c:pt idx="4257">
                  <c:v>0.94021900000000003</c:v>
                </c:pt>
                <c:pt idx="4258">
                  <c:v>0.93956300000000004</c:v>
                </c:pt>
                <c:pt idx="4259">
                  <c:v>0.939523</c:v>
                </c:pt>
                <c:pt idx="4260">
                  <c:v>0.94067299999999998</c:v>
                </c:pt>
                <c:pt idx="4261">
                  <c:v>0.942581</c:v>
                </c:pt>
                <c:pt idx="4262">
                  <c:v>0.94399999999999995</c:v>
                </c:pt>
                <c:pt idx="4263">
                  <c:v>0.94393099999999996</c:v>
                </c:pt>
                <c:pt idx="4264">
                  <c:v>0.94261399999999995</c:v>
                </c:pt>
                <c:pt idx="4265">
                  <c:v>0.94109299999999996</c:v>
                </c:pt>
                <c:pt idx="4266">
                  <c:v>0.93993899999999997</c:v>
                </c:pt>
                <c:pt idx="4267">
                  <c:v>0.93936799999999998</c:v>
                </c:pt>
                <c:pt idx="4268">
                  <c:v>0.93955299999999997</c:v>
                </c:pt>
                <c:pt idx="4269">
                  <c:v>0.94008999999999998</c:v>
                </c:pt>
                <c:pt idx="4270">
                  <c:v>0.94008499999999995</c:v>
                </c:pt>
                <c:pt idx="4271">
                  <c:v>0.93867999999999996</c:v>
                </c:pt>
                <c:pt idx="4272">
                  <c:v>0.93552800000000003</c:v>
                </c:pt>
                <c:pt idx="4273">
                  <c:v>0.93130500000000005</c:v>
                </c:pt>
                <c:pt idx="4274">
                  <c:v>0.92691299999999999</c:v>
                </c:pt>
                <c:pt idx="4275">
                  <c:v>0.92231399999999997</c:v>
                </c:pt>
                <c:pt idx="4276">
                  <c:v>0.91724300000000003</c:v>
                </c:pt>
                <c:pt idx="4277">
                  <c:v>0.91176900000000005</c:v>
                </c:pt>
                <c:pt idx="4278">
                  <c:v>0.90588299999999999</c:v>
                </c:pt>
                <c:pt idx="4279">
                  <c:v>0.89950600000000003</c:v>
                </c:pt>
                <c:pt idx="4280">
                  <c:v>0.89251899999999995</c:v>
                </c:pt>
                <c:pt idx="4281">
                  <c:v>0.88496900000000001</c:v>
                </c:pt>
                <c:pt idx="4282">
                  <c:v>0.87707299999999999</c:v>
                </c:pt>
                <c:pt idx="4283">
                  <c:v>0.86904300000000001</c:v>
                </c:pt>
                <c:pt idx="4284">
                  <c:v>0.86147799999999997</c:v>
                </c:pt>
                <c:pt idx="4285">
                  <c:v>0.85518700000000003</c:v>
                </c:pt>
                <c:pt idx="4286">
                  <c:v>0.85039399999999998</c:v>
                </c:pt>
                <c:pt idx="4287">
                  <c:v>0.84651500000000002</c:v>
                </c:pt>
                <c:pt idx="4288">
                  <c:v>0.84295900000000001</c:v>
                </c:pt>
                <c:pt idx="4289">
                  <c:v>0.84028099999999994</c:v>
                </c:pt>
                <c:pt idx="4290">
                  <c:v>0.83988399999999996</c:v>
                </c:pt>
                <c:pt idx="4291">
                  <c:v>0.84202699999999997</c:v>
                </c:pt>
                <c:pt idx="4292">
                  <c:v>0.84537899999999999</c:v>
                </c:pt>
                <c:pt idx="4293">
                  <c:v>0.84835300000000002</c:v>
                </c:pt>
                <c:pt idx="4294">
                  <c:v>0.84942200000000001</c:v>
                </c:pt>
                <c:pt idx="4295">
                  <c:v>0.84766699999999995</c:v>
                </c:pt>
                <c:pt idx="4296">
                  <c:v>0.84368100000000001</c:v>
                </c:pt>
                <c:pt idx="4297">
                  <c:v>0.83907600000000004</c:v>
                </c:pt>
                <c:pt idx="4298">
                  <c:v>0.83541799999999999</c:v>
                </c:pt>
                <c:pt idx="4299">
                  <c:v>0.83267500000000005</c:v>
                </c:pt>
                <c:pt idx="4300">
                  <c:v>0.82951399999999997</c:v>
                </c:pt>
                <c:pt idx="4301">
                  <c:v>0.82606500000000005</c:v>
                </c:pt>
                <c:pt idx="4302">
                  <c:v>0.82372299999999998</c:v>
                </c:pt>
                <c:pt idx="4303">
                  <c:v>0.82304100000000002</c:v>
                </c:pt>
                <c:pt idx="4304">
                  <c:v>0.82419200000000004</c:v>
                </c:pt>
                <c:pt idx="4305">
                  <c:v>0.82720899999999997</c:v>
                </c:pt>
                <c:pt idx="4306">
                  <c:v>0.83103499999999997</c:v>
                </c:pt>
                <c:pt idx="4307">
                  <c:v>0.83460999999999996</c:v>
                </c:pt>
                <c:pt idx="4308">
                  <c:v>0.83796199999999998</c:v>
                </c:pt>
                <c:pt idx="4309">
                  <c:v>0.84142700000000004</c:v>
                </c:pt>
                <c:pt idx="4310">
                  <c:v>0.84538999999999997</c:v>
                </c:pt>
                <c:pt idx="4311">
                  <c:v>0.85051900000000002</c:v>
                </c:pt>
                <c:pt idx="4312">
                  <c:v>0.85670299999999999</c:v>
                </c:pt>
                <c:pt idx="4313">
                  <c:v>0.86232699999999995</c:v>
                </c:pt>
                <c:pt idx="4314">
                  <c:v>0.86587499999999995</c:v>
                </c:pt>
                <c:pt idx="4315">
                  <c:v>0.86752300000000004</c:v>
                </c:pt>
                <c:pt idx="4316">
                  <c:v>0.86853999999999998</c:v>
                </c:pt>
                <c:pt idx="4317">
                  <c:v>0.86949200000000004</c:v>
                </c:pt>
                <c:pt idx="4318">
                  <c:v>0.86976799999999999</c:v>
                </c:pt>
                <c:pt idx="4319">
                  <c:v>0.86914400000000003</c:v>
                </c:pt>
                <c:pt idx="4320">
                  <c:v>0.86836100000000005</c:v>
                </c:pt>
                <c:pt idx="4321">
                  <c:v>0.86782899999999996</c:v>
                </c:pt>
                <c:pt idx="4322">
                  <c:v>0.86753100000000005</c:v>
                </c:pt>
                <c:pt idx="4323">
                  <c:v>0.867672</c:v>
                </c:pt>
                <c:pt idx="4324">
                  <c:v>0.86797000000000002</c:v>
                </c:pt>
                <c:pt idx="4325">
                  <c:v>0.86773800000000001</c:v>
                </c:pt>
                <c:pt idx="4326">
                  <c:v>0.86698799999999998</c:v>
                </c:pt>
                <c:pt idx="4327">
                  <c:v>0.86649500000000002</c:v>
                </c:pt>
                <c:pt idx="4328">
                  <c:v>0.86704300000000001</c:v>
                </c:pt>
                <c:pt idx="4329">
                  <c:v>0.868977</c:v>
                </c:pt>
                <c:pt idx="4330">
                  <c:v>0.87255400000000005</c:v>
                </c:pt>
                <c:pt idx="4331">
                  <c:v>0.87769399999999997</c:v>
                </c:pt>
                <c:pt idx="4332">
                  <c:v>0.88367899999999999</c:v>
                </c:pt>
                <c:pt idx="4333">
                  <c:v>0.88987799999999995</c:v>
                </c:pt>
                <c:pt idx="4334">
                  <c:v>0.89588500000000004</c:v>
                </c:pt>
                <c:pt idx="4335">
                  <c:v>0.900976</c:v>
                </c:pt>
                <c:pt idx="4336">
                  <c:v>0.90431099999999998</c:v>
                </c:pt>
                <c:pt idx="4337">
                  <c:v>0.90571599999999997</c:v>
                </c:pt>
                <c:pt idx="4338">
                  <c:v>0.90595099999999995</c:v>
                </c:pt>
                <c:pt idx="4339">
                  <c:v>0.90649100000000005</c:v>
                </c:pt>
                <c:pt idx="4340">
                  <c:v>0.90829800000000005</c:v>
                </c:pt>
                <c:pt idx="4341">
                  <c:v>0.91105199999999997</c:v>
                </c:pt>
                <c:pt idx="4342">
                  <c:v>0.91437900000000005</c:v>
                </c:pt>
                <c:pt idx="4343">
                  <c:v>0.91841099999999998</c:v>
                </c:pt>
                <c:pt idx="4344">
                  <c:v>0.92305199999999998</c:v>
                </c:pt>
                <c:pt idx="4345">
                  <c:v>0.92767900000000003</c:v>
                </c:pt>
                <c:pt idx="4346">
                  <c:v>0.93191999999999997</c:v>
                </c:pt>
                <c:pt idx="4347">
                  <c:v>0.93615899999999996</c:v>
                </c:pt>
                <c:pt idx="4348">
                  <c:v>0.94094699999999998</c:v>
                </c:pt>
                <c:pt idx="4349">
                  <c:v>0.94646699999999995</c:v>
                </c:pt>
                <c:pt idx="4350">
                  <c:v>0.95232600000000001</c:v>
                </c:pt>
                <c:pt idx="4351">
                  <c:v>0.95763500000000001</c:v>
                </c:pt>
                <c:pt idx="4352">
                  <c:v>0.961808</c:v>
                </c:pt>
                <c:pt idx="4353">
                  <c:v>0.96507900000000002</c:v>
                </c:pt>
                <c:pt idx="4354">
                  <c:v>0.96790299999999996</c:v>
                </c:pt>
                <c:pt idx="4355">
                  <c:v>0.97058699999999998</c:v>
                </c:pt>
                <c:pt idx="4356">
                  <c:v>0.97339299999999995</c:v>
                </c:pt>
                <c:pt idx="4357">
                  <c:v>0.97620700000000005</c:v>
                </c:pt>
                <c:pt idx="4358">
                  <c:v>0.97858299999999998</c:v>
                </c:pt>
                <c:pt idx="4359">
                  <c:v>0.98017399999999999</c:v>
                </c:pt>
                <c:pt idx="4360">
                  <c:v>0.980931</c:v>
                </c:pt>
                <c:pt idx="4361">
                  <c:v>0.98141800000000001</c:v>
                </c:pt>
                <c:pt idx="4362">
                  <c:v>0.98263699999999998</c:v>
                </c:pt>
                <c:pt idx="4363">
                  <c:v>0.98495500000000002</c:v>
                </c:pt>
                <c:pt idx="4364">
                  <c:v>0.98763599999999996</c:v>
                </c:pt>
                <c:pt idx="4365">
                  <c:v>0.98995599999999995</c:v>
                </c:pt>
                <c:pt idx="4366">
                  <c:v>0.99200100000000002</c:v>
                </c:pt>
                <c:pt idx="4367">
                  <c:v>0.99398299999999995</c:v>
                </c:pt>
                <c:pt idx="4368">
                  <c:v>0.99599400000000005</c:v>
                </c:pt>
                <c:pt idx="4369">
                  <c:v>0.998502</c:v>
                </c:pt>
                <c:pt idx="4370">
                  <c:v>1.0020530000000001</c:v>
                </c:pt>
                <c:pt idx="4371">
                  <c:v>1.006853</c:v>
                </c:pt>
                <c:pt idx="4372">
                  <c:v>1.012575</c:v>
                </c:pt>
                <c:pt idx="4373">
                  <c:v>1.0186029999999999</c:v>
                </c:pt>
                <c:pt idx="4374">
                  <c:v>1.0248710000000001</c:v>
                </c:pt>
                <c:pt idx="4375">
                  <c:v>1.031731</c:v>
                </c:pt>
                <c:pt idx="4376">
                  <c:v>1.0392129999999999</c:v>
                </c:pt>
                <c:pt idx="4377">
                  <c:v>1.046934</c:v>
                </c:pt>
                <c:pt idx="4378">
                  <c:v>1.0544180000000001</c:v>
                </c:pt>
                <c:pt idx="4379">
                  <c:v>1.061258</c:v>
                </c:pt>
                <c:pt idx="4380">
                  <c:v>1.0670820000000001</c:v>
                </c:pt>
                <c:pt idx="4381">
                  <c:v>1.071915</c:v>
                </c:pt>
                <c:pt idx="4382">
                  <c:v>1.0763199999999999</c:v>
                </c:pt>
                <c:pt idx="4383">
                  <c:v>1.080497</c:v>
                </c:pt>
                <c:pt idx="4384">
                  <c:v>1.0834330000000001</c:v>
                </c:pt>
                <c:pt idx="4385">
                  <c:v>1.0837019999999999</c:v>
                </c:pt>
                <c:pt idx="4386">
                  <c:v>1.0818019999999999</c:v>
                </c:pt>
                <c:pt idx="4387">
                  <c:v>1.080363</c:v>
                </c:pt>
                <c:pt idx="4388">
                  <c:v>1.0813060000000001</c:v>
                </c:pt>
                <c:pt idx="4389">
                  <c:v>1.084443</c:v>
                </c:pt>
                <c:pt idx="4390">
                  <c:v>1.0881799999999999</c:v>
                </c:pt>
                <c:pt idx="4391">
                  <c:v>1.0911219999999999</c:v>
                </c:pt>
                <c:pt idx="4392">
                  <c:v>1.0935330000000001</c:v>
                </c:pt>
                <c:pt idx="4393">
                  <c:v>1.096174</c:v>
                </c:pt>
                <c:pt idx="4394">
                  <c:v>1.098779</c:v>
                </c:pt>
                <c:pt idx="4395">
                  <c:v>1.100627</c:v>
                </c:pt>
                <c:pt idx="4396">
                  <c:v>1.1016250000000001</c:v>
                </c:pt>
                <c:pt idx="4397">
                  <c:v>1.102398</c:v>
                </c:pt>
                <c:pt idx="4398">
                  <c:v>1.1029519999999999</c:v>
                </c:pt>
                <c:pt idx="4399">
                  <c:v>1.102344</c:v>
                </c:pt>
                <c:pt idx="4400">
                  <c:v>1.1001430000000001</c:v>
                </c:pt>
                <c:pt idx="4401">
                  <c:v>1.096427</c:v>
                </c:pt>
                <c:pt idx="4402">
                  <c:v>1.090983</c:v>
                </c:pt>
                <c:pt idx="4403">
                  <c:v>1.084263</c:v>
                </c:pt>
                <c:pt idx="4404">
                  <c:v>1.0780080000000001</c:v>
                </c:pt>
                <c:pt idx="4405">
                  <c:v>1.0737639999999999</c:v>
                </c:pt>
                <c:pt idx="4406">
                  <c:v>1.0718859999999999</c:v>
                </c:pt>
                <c:pt idx="4407">
                  <c:v>1.072087</c:v>
                </c:pt>
                <c:pt idx="4408">
                  <c:v>1.0735589999999999</c:v>
                </c:pt>
                <c:pt idx="4409">
                  <c:v>1.0752600000000001</c:v>
                </c:pt>
                <c:pt idx="4410">
                  <c:v>1.0768610000000001</c:v>
                </c:pt>
                <c:pt idx="4411">
                  <c:v>1.0785279999999999</c:v>
                </c:pt>
                <c:pt idx="4412">
                  <c:v>1.080322</c:v>
                </c:pt>
                <c:pt idx="4413">
                  <c:v>1.082686</c:v>
                </c:pt>
                <c:pt idx="4414">
                  <c:v>1.086147</c:v>
                </c:pt>
                <c:pt idx="4415">
                  <c:v>1.090452</c:v>
                </c:pt>
                <c:pt idx="4416">
                  <c:v>1.095151</c:v>
                </c:pt>
                <c:pt idx="4417">
                  <c:v>1.099772</c:v>
                </c:pt>
                <c:pt idx="4418">
                  <c:v>1.1032059999999999</c:v>
                </c:pt>
                <c:pt idx="4419">
                  <c:v>1.104563</c:v>
                </c:pt>
                <c:pt idx="4420">
                  <c:v>1.1043719999999999</c:v>
                </c:pt>
                <c:pt idx="4421">
                  <c:v>1.1041179999999999</c:v>
                </c:pt>
                <c:pt idx="4422">
                  <c:v>1.1045180000000001</c:v>
                </c:pt>
                <c:pt idx="4423">
                  <c:v>1.1049800000000001</c:v>
                </c:pt>
                <c:pt idx="4424">
                  <c:v>1.105369</c:v>
                </c:pt>
                <c:pt idx="4425">
                  <c:v>1.1067940000000001</c:v>
                </c:pt>
                <c:pt idx="4426">
                  <c:v>1.1099699999999999</c:v>
                </c:pt>
                <c:pt idx="4427">
                  <c:v>1.114231</c:v>
                </c:pt>
                <c:pt idx="4428">
                  <c:v>1.1184909999999999</c:v>
                </c:pt>
                <c:pt idx="4429">
                  <c:v>1.1221000000000001</c:v>
                </c:pt>
                <c:pt idx="4430">
                  <c:v>1.1248</c:v>
                </c:pt>
                <c:pt idx="4431">
                  <c:v>1.1266959999999999</c:v>
                </c:pt>
                <c:pt idx="4432">
                  <c:v>1.127756</c:v>
                </c:pt>
                <c:pt idx="4433">
                  <c:v>1.1273709999999999</c:v>
                </c:pt>
                <c:pt idx="4434">
                  <c:v>1.125192</c:v>
                </c:pt>
                <c:pt idx="4435">
                  <c:v>1.121829</c:v>
                </c:pt>
                <c:pt idx="4436">
                  <c:v>1.118134</c:v>
                </c:pt>
                <c:pt idx="4437">
                  <c:v>1.1146720000000001</c:v>
                </c:pt>
                <c:pt idx="4438">
                  <c:v>1.111453</c:v>
                </c:pt>
                <c:pt idx="4439">
                  <c:v>1.107691</c:v>
                </c:pt>
                <c:pt idx="4440">
                  <c:v>1.1026940000000001</c:v>
                </c:pt>
                <c:pt idx="4441">
                  <c:v>1.09596</c:v>
                </c:pt>
                <c:pt idx="4442">
                  <c:v>1.087356</c:v>
                </c:pt>
                <c:pt idx="4443">
                  <c:v>1.0782879999999999</c:v>
                </c:pt>
                <c:pt idx="4444">
                  <c:v>1.0702320000000001</c:v>
                </c:pt>
                <c:pt idx="4445">
                  <c:v>1.062943</c:v>
                </c:pt>
                <c:pt idx="4446">
                  <c:v>1.0555479999999999</c:v>
                </c:pt>
                <c:pt idx="4447">
                  <c:v>1.047663</c:v>
                </c:pt>
                <c:pt idx="4448">
                  <c:v>1.039388</c:v>
                </c:pt>
                <c:pt idx="4449">
                  <c:v>1.031482</c:v>
                </c:pt>
                <c:pt idx="4450">
                  <c:v>1.0248649999999999</c:v>
                </c:pt>
                <c:pt idx="4451">
                  <c:v>1.0195430000000001</c:v>
                </c:pt>
                <c:pt idx="4452">
                  <c:v>1.0148999999999999</c:v>
                </c:pt>
                <c:pt idx="4453">
                  <c:v>1.010302</c:v>
                </c:pt>
                <c:pt idx="4454">
                  <c:v>1.0054110000000001</c:v>
                </c:pt>
                <c:pt idx="4455">
                  <c:v>1.0005539999999999</c:v>
                </c:pt>
                <c:pt idx="4456">
                  <c:v>0.99665599999999999</c:v>
                </c:pt>
                <c:pt idx="4457">
                  <c:v>0.99441000000000002</c:v>
                </c:pt>
                <c:pt idx="4458">
                  <c:v>0.993363</c:v>
                </c:pt>
                <c:pt idx="4459">
                  <c:v>0.992537</c:v>
                </c:pt>
                <c:pt idx="4460">
                  <c:v>0.99121499999999996</c:v>
                </c:pt>
                <c:pt idx="4461">
                  <c:v>0.98885999999999996</c:v>
                </c:pt>
                <c:pt idx="4462">
                  <c:v>0.98596300000000003</c:v>
                </c:pt>
                <c:pt idx="4463">
                  <c:v>0.98379300000000003</c:v>
                </c:pt>
                <c:pt idx="4464">
                  <c:v>0.98245300000000002</c:v>
                </c:pt>
                <c:pt idx="4465">
                  <c:v>0.981267</c:v>
                </c:pt>
                <c:pt idx="4466">
                  <c:v>0.97992000000000001</c:v>
                </c:pt>
                <c:pt idx="4467">
                  <c:v>0.97831599999999996</c:v>
                </c:pt>
                <c:pt idx="4468">
                  <c:v>0.97673699999999997</c:v>
                </c:pt>
                <c:pt idx="4469">
                  <c:v>0.97582800000000003</c:v>
                </c:pt>
                <c:pt idx="4470">
                  <c:v>0.97605399999999998</c:v>
                </c:pt>
                <c:pt idx="4471">
                  <c:v>0.977047</c:v>
                </c:pt>
                <c:pt idx="4472">
                  <c:v>0.97765400000000002</c:v>
                </c:pt>
                <c:pt idx="4473">
                  <c:v>0.97710900000000001</c:v>
                </c:pt>
                <c:pt idx="4474">
                  <c:v>0.97564099999999998</c:v>
                </c:pt>
                <c:pt idx="4475">
                  <c:v>0.97401599999999999</c:v>
                </c:pt>
                <c:pt idx="4476">
                  <c:v>0.97289800000000004</c:v>
                </c:pt>
                <c:pt idx="4477">
                  <c:v>0.97230099999999997</c:v>
                </c:pt>
                <c:pt idx="4478">
                  <c:v>0.97201099999999996</c:v>
                </c:pt>
                <c:pt idx="4479">
                  <c:v>0.97197800000000001</c:v>
                </c:pt>
                <c:pt idx="4480">
                  <c:v>0.97148299999999999</c:v>
                </c:pt>
                <c:pt idx="4481">
                  <c:v>0.96928899999999996</c:v>
                </c:pt>
                <c:pt idx="4482">
                  <c:v>0.96493399999999996</c:v>
                </c:pt>
                <c:pt idx="4483">
                  <c:v>0.95877400000000002</c:v>
                </c:pt>
                <c:pt idx="4484">
                  <c:v>0.95150299999999999</c:v>
                </c:pt>
                <c:pt idx="4485">
                  <c:v>0.94411999999999996</c:v>
                </c:pt>
                <c:pt idx="4486">
                  <c:v>0.93737400000000004</c:v>
                </c:pt>
                <c:pt idx="4487">
                  <c:v>0.93146099999999998</c:v>
                </c:pt>
                <c:pt idx="4488">
                  <c:v>0.92619799999999997</c:v>
                </c:pt>
                <c:pt idx="4489">
                  <c:v>0.92130999999999996</c:v>
                </c:pt>
                <c:pt idx="4490">
                  <c:v>0.91682300000000005</c:v>
                </c:pt>
                <c:pt idx="4491">
                  <c:v>0.91289299999999995</c:v>
                </c:pt>
                <c:pt idx="4492">
                  <c:v>0.90952100000000002</c:v>
                </c:pt>
                <c:pt idx="4493">
                  <c:v>0.90635600000000005</c:v>
                </c:pt>
                <c:pt idx="4494">
                  <c:v>0.90260899999999999</c:v>
                </c:pt>
                <c:pt idx="4495">
                  <c:v>0.89804300000000004</c:v>
                </c:pt>
                <c:pt idx="4496">
                  <c:v>0.89343099999999998</c:v>
                </c:pt>
                <c:pt idx="4497">
                  <c:v>0.88920699999999997</c:v>
                </c:pt>
                <c:pt idx="4498">
                  <c:v>0.88500100000000004</c:v>
                </c:pt>
                <c:pt idx="4499">
                  <c:v>0.88078900000000004</c:v>
                </c:pt>
                <c:pt idx="4500">
                  <c:v>0.87718499999999999</c:v>
                </c:pt>
                <c:pt idx="4501">
                  <c:v>0.87471299999999996</c:v>
                </c:pt>
                <c:pt idx="4502">
                  <c:v>0.87298200000000004</c:v>
                </c:pt>
                <c:pt idx="4503">
                  <c:v>0.87071500000000002</c:v>
                </c:pt>
                <c:pt idx="4504">
                  <c:v>0.86722299999999997</c:v>
                </c:pt>
                <c:pt idx="4505">
                  <c:v>0.86302900000000005</c:v>
                </c:pt>
                <c:pt idx="4506">
                  <c:v>0.85886499999999999</c:v>
                </c:pt>
                <c:pt idx="4507">
                  <c:v>0.85517799999999999</c:v>
                </c:pt>
                <c:pt idx="4508">
                  <c:v>0.85258999999999996</c:v>
                </c:pt>
                <c:pt idx="4509">
                  <c:v>0.851908</c:v>
                </c:pt>
                <c:pt idx="4510">
                  <c:v>0.85328999999999999</c:v>
                </c:pt>
                <c:pt idx="4511">
                  <c:v>0.85578100000000001</c:v>
                </c:pt>
                <c:pt idx="4512">
                  <c:v>0.85835799999999995</c:v>
                </c:pt>
                <c:pt idx="4513">
                  <c:v>0.86111499999999996</c:v>
                </c:pt>
                <c:pt idx="4514">
                  <c:v>0.86449699999999996</c:v>
                </c:pt>
                <c:pt idx="4515">
                  <c:v>0.86812900000000004</c:v>
                </c:pt>
                <c:pt idx="4516">
                  <c:v>0.87116700000000002</c:v>
                </c:pt>
                <c:pt idx="4517">
                  <c:v>0.87341800000000003</c:v>
                </c:pt>
                <c:pt idx="4518">
                  <c:v>0.87553099999999995</c:v>
                </c:pt>
                <c:pt idx="4519">
                  <c:v>0.87799700000000003</c:v>
                </c:pt>
                <c:pt idx="4520">
                  <c:v>0.88080199999999997</c:v>
                </c:pt>
                <c:pt idx="4521">
                  <c:v>0.88341599999999998</c:v>
                </c:pt>
                <c:pt idx="4522">
                  <c:v>0.88500900000000005</c:v>
                </c:pt>
                <c:pt idx="4523">
                  <c:v>0.885216</c:v>
                </c:pt>
                <c:pt idx="4524">
                  <c:v>0.88412900000000005</c:v>
                </c:pt>
                <c:pt idx="4525">
                  <c:v>0.88177300000000003</c:v>
                </c:pt>
                <c:pt idx="4526">
                  <c:v>0.87922699999999998</c:v>
                </c:pt>
                <c:pt idx="4527">
                  <c:v>0.87883599999999995</c:v>
                </c:pt>
                <c:pt idx="4528">
                  <c:v>0.88000599999999995</c:v>
                </c:pt>
                <c:pt idx="4529">
                  <c:v>0.87902100000000005</c:v>
                </c:pt>
                <c:pt idx="4530">
                  <c:v>0.87435499999999999</c:v>
                </c:pt>
                <c:pt idx="4531">
                  <c:v>0.86732299999999996</c:v>
                </c:pt>
                <c:pt idx="4532">
                  <c:v>0.85976900000000001</c:v>
                </c:pt>
                <c:pt idx="4533">
                  <c:v>0.85344799999999998</c:v>
                </c:pt>
                <c:pt idx="4534">
                  <c:v>0.849387</c:v>
                </c:pt>
                <c:pt idx="4535">
                  <c:v>0.84743400000000002</c:v>
                </c:pt>
                <c:pt idx="4536">
                  <c:v>0.84734500000000001</c:v>
                </c:pt>
                <c:pt idx="4537">
                  <c:v>0.84939699999999996</c:v>
                </c:pt>
                <c:pt idx="4538">
                  <c:v>0.85311800000000004</c:v>
                </c:pt>
                <c:pt idx="4539">
                  <c:v>0.85723300000000002</c:v>
                </c:pt>
                <c:pt idx="4540">
                  <c:v>0.861182</c:v>
                </c:pt>
                <c:pt idx="4541">
                  <c:v>0.86507000000000001</c:v>
                </c:pt>
                <c:pt idx="4542">
                  <c:v>0.86888900000000002</c:v>
                </c:pt>
                <c:pt idx="4543">
                  <c:v>0.87251900000000004</c:v>
                </c:pt>
                <c:pt idx="4544">
                  <c:v>0.87595500000000004</c:v>
                </c:pt>
                <c:pt idx="4545">
                  <c:v>0.87950799999999996</c:v>
                </c:pt>
                <c:pt idx="4546">
                  <c:v>0.88354600000000005</c:v>
                </c:pt>
                <c:pt idx="4547">
                  <c:v>0.88811200000000001</c:v>
                </c:pt>
                <c:pt idx="4548">
                  <c:v>0.89292099999999996</c:v>
                </c:pt>
                <c:pt idx="4549">
                  <c:v>0.89785499999999996</c:v>
                </c:pt>
                <c:pt idx="4550">
                  <c:v>0.90349100000000004</c:v>
                </c:pt>
                <c:pt idx="4551">
                  <c:v>0.91042900000000004</c:v>
                </c:pt>
                <c:pt idx="4552">
                  <c:v>0.91798800000000003</c:v>
                </c:pt>
                <c:pt idx="4553">
                  <c:v>0.92451899999999998</c:v>
                </c:pt>
                <c:pt idx="4554">
                  <c:v>0.92911299999999997</c:v>
                </c:pt>
                <c:pt idx="4555">
                  <c:v>0.93233100000000002</c:v>
                </c:pt>
                <c:pt idx="4556">
                  <c:v>0.93559300000000001</c:v>
                </c:pt>
                <c:pt idx="4557">
                  <c:v>0.93988400000000005</c:v>
                </c:pt>
                <c:pt idx="4558">
                  <c:v>0.94512099999999999</c:v>
                </c:pt>
                <c:pt idx="4559">
                  <c:v>0.95087500000000003</c:v>
                </c:pt>
                <c:pt idx="4560">
                  <c:v>0.956816</c:v>
                </c:pt>
                <c:pt idx="4561">
                  <c:v>0.96229500000000001</c:v>
                </c:pt>
                <c:pt idx="4562">
                  <c:v>0.96665900000000005</c:v>
                </c:pt>
                <c:pt idx="4563">
                  <c:v>0.96992299999999998</c:v>
                </c:pt>
                <c:pt idx="4564">
                  <c:v>0.97228400000000004</c:v>
                </c:pt>
                <c:pt idx="4565">
                  <c:v>0.97382000000000002</c:v>
                </c:pt>
                <c:pt idx="4566">
                  <c:v>0.97461699999999996</c:v>
                </c:pt>
                <c:pt idx="4567">
                  <c:v>0.97453000000000001</c:v>
                </c:pt>
                <c:pt idx="4568">
                  <c:v>0.97365199999999996</c:v>
                </c:pt>
                <c:pt idx="4569">
                  <c:v>0.97243999999999997</c:v>
                </c:pt>
                <c:pt idx="4570">
                  <c:v>0.97087999999999997</c:v>
                </c:pt>
                <c:pt idx="4571">
                  <c:v>0.96895200000000004</c:v>
                </c:pt>
                <c:pt idx="4572">
                  <c:v>0.96728999999999998</c:v>
                </c:pt>
                <c:pt idx="4573">
                  <c:v>0.96593799999999996</c:v>
                </c:pt>
                <c:pt idx="4574">
                  <c:v>0.96403000000000005</c:v>
                </c:pt>
                <c:pt idx="4575">
                  <c:v>0.96150000000000002</c:v>
                </c:pt>
                <c:pt idx="4576">
                  <c:v>0.95972800000000003</c:v>
                </c:pt>
                <c:pt idx="4577">
                  <c:v>0.96013099999999996</c:v>
                </c:pt>
                <c:pt idx="4578">
                  <c:v>0.96258600000000005</c:v>
                </c:pt>
                <c:pt idx="4579">
                  <c:v>0.96712799999999999</c:v>
                </c:pt>
                <c:pt idx="4580">
                  <c:v>0.97542099999999998</c:v>
                </c:pt>
                <c:pt idx="4581">
                  <c:v>0.98701000000000005</c:v>
                </c:pt>
                <c:pt idx="4582">
                  <c:v>0.99853000000000003</c:v>
                </c:pt>
                <c:pt idx="4583">
                  <c:v>1.0075909999999999</c:v>
                </c:pt>
                <c:pt idx="4584">
                  <c:v>1.013625</c:v>
                </c:pt>
                <c:pt idx="4585">
                  <c:v>1.017185</c:v>
                </c:pt>
                <c:pt idx="4586">
                  <c:v>1.019679</c:v>
                </c:pt>
                <c:pt idx="4587">
                  <c:v>1.0225359999999999</c:v>
                </c:pt>
                <c:pt idx="4588">
                  <c:v>1.02658</c:v>
                </c:pt>
                <c:pt idx="4589">
                  <c:v>1.03165</c:v>
                </c:pt>
                <c:pt idx="4590">
                  <c:v>1.036929</c:v>
                </c:pt>
                <c:pt idx="4591">
                  <c:v>1.041947</c:v>
                </c:pt>
                <c:pt idx="4592">
                  <c:v>1.047045</c:v>
                </c:pt>
                <c:pt idx="4593">
                  <c:v>1.0528379999999999</c:v>
                </c:pt>
                <c:pt idx="4594">
                  <c:v>1.0592170000000001</c:v>
                </c:pt>
                <c:pt idx="4595">
                  <c:v>1.06542</c:v>
                </c:pt>
                <c:pt idx="4596">
                  <c:v>1.0711379999999999</c:v>
                </c:pt>
                <c:pt idx="4597">
                  <c:v>1.076595</c:v>
                </c:pt>
                <c:pt idx="4598">
                  <c:v>1.081574</c:v>
                </c:pt>
                <c:pt idx="4599">
                  <c:v>1.085501</c:v>
                </c:pt>
                <c:pt idx="4600">
                  <c:v>1.088427</c:v>
                </c:pt>
                <c:pt idx="4601">
                  <c:v>1.0909960000000001</c:v>
                </c:pt>
                <c:pt idx="4602">
                  <c:v>1.0935569999999999</c:v>
                </c:pt>
                <c:pt idx="4603">
                  <c:v>1.0955539999999999</c:v>
                </c:pt>
                <c:pt idx="4604">
                  <c:v>1.096239</c:v>
                </c:pt>
                <c:pt idx="4605">
                  <c:v>1.0958889999999999</c:v>
                </c:pt>
                <c:pt idx="4606">
                  <c:v>1.094873</c:v>
                </c:pt>
                <c:pt idx="4607">
                  <c:v>1.09263</c:v>
                </c:pt>
                <c:pt idx="4608">
                  <c:v>1.088727</c:v>
                </c:pt>
                <c:pt idx="4609">
                  <c:v>1.0834950000000001</c:v>
                </c:pt>
                <c:pt idx="4610">
                  <c:v>1.0776479999999999</c:v>
                </c:pt>
                <c:pt idx="4611">
                  <c:v>1.072079</c:v>
                </c:pt>
                <c:pt idx="4612">
                  <c:v>1.0677559999999999</c:v>
                </c:pt>
                <c:pt idx="4613">
                  <c:v>1.06532</c:v>
                </c:pt>
                <c:pt idx="4614">
                  <c:v>1.0644169999999999</c:v>
                </c:pt>
                <c:pt idx="4615">
                  <c:v>1.064147</c:v>
                </c:pt>
                <c:pt idx="4616">
                  <c:v>1.0642469999999999</c:v>
                </c:pt>
                <c:pt idx="4617">
                  <c:v>1.064954</c:v>
                </c:pt>
                <c:pt idx="4618">
                  <c:v>1.0663309999999999</c:v>
                </c:pt>
                <c:pt idx="4619">
                  <c:v>1.0683180000000001</c:v>
                </c:pt>
                <c:pt idx="4620">
                  <c:v>1.071321</c:v>
                </c:pt>
                <c:pt idx="4621">
                  <c:v>1.0760069999999999</c:v>
                </c:pt>
                <c:pt idx="4622">
                  <c:v>1.082211</c:v>
                </c:pt>
                <c:pt idx="4623">
                  <c:v>1.0885</c:v>
                </c:pt>
                <c:pt idx="4624">
                  <c:v>1.0926880000000001</c:v>
                </c:pt>
                <c:pt idx="4625">
                  <c:v>1.0934839999999999</c:v>
                </c:pt>
                <c:pt idx="4626">
                  <c:v>1.0914489999999999</c:v>
                </c:pt>
                <c:pt idx="4627">
                  <c:v>1.087874</c:v>
                </c:pt>
                <c:pt idx="4628">
                  <c:v>1.0839350000000001</c:v>
                </c:pt>
                <c:pt idx="4629">
                  <c:v>1.0805849999999999</c:v>
                </c:pt>
                <c:pt idx="4630">
                  <c:v>1.0781609999999999</c:v>
                </c:pt>
                <c:pt idx="4631">
                  <c:v>1.0766420000000001</c:v>
                </c:pt>
                <c:pt idx="4632">
                  <c:v>1.075839</c:v>
                </c:pt>
                <c:pt idx="4633">
                  <c:v>1.0754349999999999</c:v>
                </c:pt>
                <c:pt idx="4634">
                  <c:v>1.075682</c:v>
                </c:pt>
                <c:pt idx="4635">
                  <c:v>1.077026</c:v>
                </c:pt>
                <c:pt idx="4636">
                  <c:v>1.0789260000000001</c:v>
                </c:pt>
                <c:pt idx="4637">
                  <c:v>1.0806199999999999</c:v>
                </c:pt>
                <c:pt idx="4638">
                  <c:v>1.08236</c:v>
                </c:pt>
                <c:pt idx="4639">
                  <c:v>1.0845849999999999</c:v>
                </c:pt>
                <c:pt idx="4640">
                  <c:v>1.087243</c:v>
                </c:pt>
                <c:pt idx="4641">
                  <c:v>1.0899479999999999</c:v>
                </c:pt>
                <c:pt idx="4642">
                  <c:v>1.0921780000000001</c:v>
                </c:pt>
                <c:pt idx="4643">
                  <c:v>1.0940319999999999</c:v>
                </c:pt>
                <c:pt idx="4644">
                  <c:v>1.0962179999999999</c:v>
                </c:pt>
                <c:pt idx="4645">
                  <c:v>1.098902</c:v>
                </c:pt>
                <c:pt idx="4646">
                  <c:v>1.1012029999999999</c:v>
                </c:pt>
                <c:pt idx="4647">
                  <c:v>1.1019350000000001</c:v>
                </c:pt>
                <c:pt idx="4648">
                  <c:v>1.1007150000000001</c:v>
                </c:pt>
                <c:pt idx="4649">
                  <c:v>1.09812</c:v>
                </c:pt>
                <c:pt idx="4650">
                  <c:v>1.0949040000000001</c:v>
                </c:pt>
                <c:pt idx="4651">
                  <c:v>1.0912230000000001</c:v>
                </c:pt>
                <c:pt idx="4652">
                  <c:v>1.0865210000000001</c:v>
                </c:pt>
                <c:pt idx="4653">
                  <c:v>1.0806789999999999</c:v>
                </c:pt>
                <c:pt idx="4654">
                  <c:v>1.0741860000000001</c:v>
                </c:pt>
                <c:pt idx="4655">
                  <c:v>1.066964</c:v>
                </c:pt>
                <c:pt idx="4656">
                  <c:v>1.0586040000000001</c:v>
                </c:pt>
                <c:pt idx="4657">
                  <c:v>1.04928</c:v>
                </c:pt>
                <c:pt idx="4658">
                  <c:v>1.0397050000000001</c:v>
                </c:pt>
                <c:pt idx="4659">
                  <c:v>1.030689</c:v>
                </c:pt>
                <c:pt idx="4660">
                  <c:v>1.0223960000000001</c:v>
                </c:pt>
                <c:pt idx="4661">
                  <c:v>1.0140739999999999</c:v>
                </c:pt>
                <c:pt idx="4662">
                  <c:v>1.0058659999999999</c:v>
                </c:pt>
                <c:pt idx="4663">
                  <c:v>0.99925200000000003</c:v>
                </c:pt>
                <c:pt idx="4664">
                  <c:v>0.99482199999999998</c:v>
                </c:pt>
                <c:pt idx="4665">
                  <c:v>0.992093</c:v>
                </c:pt>
                <c:pt idx="4666">
                  <c:v>0.99067000000000005</c:v>
                </c:pt>
                <c:pt idx="4667">
                  <c:v>0.99046800000000002</c:v>
                </c:pt>
                <c:pt idx="4668">
                  <c:v>0.99177499999999996</c:v>
                </c:pt>
                <c:pt idx="4669">
                  <c:v>0.99448700000000001</c:v>
                </c:pt>
                <c:pt idx="4670">
                  <c:v>0.99769300000000005</c:v>
                </c:pt>
                <c:pt idx="4671">
                  <c:v>1.000176</c:v>
                </c:pt>
                <c:pt idx="4672">
                  <c:v>1.001023</c:v>
                </c:pt>
                <c:pt idx="4673">
                  <c:v>1.000208</c:v>
                </c:pt>
                <c:pt idx="4674">
                  <c:v>0.99871200000000004</c:v>
                </c:pt>
                <c:pt idx="4675">
                  <c:v>0.99769399999999997</c:v>
                </c:pt>
                <c:pt idx="4676">
                  <c:v>0.99712500000000004</c:v>
                </c:pt>
                <c:pt idx="4677">
                  <c:v>0.99636199999999997</c:v>
                </c:pt>
                <c:pt idx="4678">
                  <c:v>0.99553400000000003</c:v>
                </c:pt>
                <c:pt idx="4679">
                  <c:v>0.99538800000000005</c:v>
                </c:pt>
                <c:pt idx="4680">
                  <c:v>0.99661699999999998</c:v>
                </c:pt>
                <c:pt idx="4681">
                  <c:v>0.99927999999999995</c:v>
                </c:pt>
                <c:pt idx="4682">
                  <c:v>1.0027710000000001</c:v>
                </c:pt>
                <c:pt idx="4683">
                  <c:v>1.0065269999999999</c:v>
                </c:pt>
                <c:pt idx="4684">
                  <c:v>1.0100800000000001</c:v>
                </c:pt>
                <c:pt idx="4685">
                  <c:v>1.012454</c:v>
                </c:pt>
                <c:pt idx="4686">
                  <c:v>1.0127029999999999</c:v>
                </c:pt>
                <c:pt idx="4687">
                  <c:v>1.010386</c:v>
                </c:pt>
                <c:pt idx="4688">
                  <c:v>1.0053019999999999</c:v>
                </c:pt>
                <c:pt idx="4689">
                  <c:v>0.99778999999999995</c:v>
                </c:pt>
                <c:pt idx="4690">
                  <c:v>0.98868900000000004</c:v>
                </c:pt>
                <c:pt idx="4691">
                  <c:v>0.97873299999999996</c:v>
                </c:pt>
                <c:pt idx="4692">
                  <c:v>0.96844699999999995</c:v>
                </c:pt>
                <c:pt idx="4693">
                  <c:v>0.95841299999999996</c:v>
                </c:pt>
                <c:pt idx="4694">
                  <c:v>0.94900799999999996</c:v>
                </c:pt>
                <c:pt idx="4695">
                  <c:v>0.94037199999999999</c:v>
                </c:pt>
                <c:pt idx="4696">
                  <c:v>0.932647</c:v>
                </c:pt>
                <c:pt idx="4697">
                  <c:v>0.92558300000000004</c:v>
                </c:pt>
                <c:pt idx="4698">
                  <c:v>0.91876599999999997</c:v>
                </c:pt>
                <c:pt idx="4699">
                  <c:v>0.91185700000000003</c:v>
                </c:pt>
                <c:pt idx="4700">
                  <c:v>0.90457399999999999</c:v>
                </c:pt>
                <c:pt idx="4701">
                  <c:v>0.89704200000000001</c:v>
                </c:pt>
                <c:pt idx="4702">
                  <c:v>0.88965399999999994</c:v>
                </c:pt>
                <c:pt idx="4703">
                  <c:v>0.88308299999999995</c:v>
                </c:pt>
                <c:pt idx="4704">
                  <c:v>0.87822500000000003</c:v>
                </c:pt>
                <c:pt idx="4705">
                  <c:v>0.87532100000000002</c:v>
                </c:pt>
                <c:pt idx="4706">
                  <c:v>0.87365700000000002</c:v>
                </c:pt>
                <c:pt idx="4707">
                  <c:v>0.87293100000000001</c:v>
                </c:pt>
                <c:pt idx="4708">
                  <c:v>0.87403799999999998</c:v>
                </c:pt>
                <c:pt idx="4709">
                  <c:v>0.87730399999999997</c:v>
                </c:pt>
                <c:pt idx="4710">
                  <c:v>0.88154100000000002</c:v>
                </c:pt>
                <c:pt idx="4711">
                  <c:v>0.88538600000000001</c:v>
                </c:pt>
                <c:pt idx="4712">
                  <c:v>0.88827999999999996</c:v>
                </c:pt>
                <c:pt idx="4713">
                  <c:v>0.89059600000000005</c:v>
                </c:pt>
                <c:pt idx="4714">
                  <c:v>0.89279399999999998</c:v>
                </c:pt>
                <c:pt idx="4715">
                  <c:v>0.89450499999999999</c:v>
                </c:pt>
                <c:pt idx="4716">
                  <c:v>0.895119</c:v>
                </c:pt>
                <c:pt idx="4717">
                  <c:v>0.89523600000000003</c:v>
                </c:pt>
                <c:pt idx="4718">
                  <c:v>0.89659699999999998</c:v>
                </c:pt>
                <c:pt idx="4719">
                  <c:v>0.89993699999999999</c:v>
                </c:pt>
                <c:pt idx="4720">
                  <c:v>0.90423799999999999</c:v>
                </c:pt>
                <c:pt idx="4721">
                  <c:v>0.90809099999999998</c:v>
                </c:pt>
                <c:pt idx="4722">
                  <c:v>0.910501</c:v>
                </c:pt>
                <c:pt idx="4723">
                  <c:v>0.91095599999999999</c:v>
                </c:pt>
                <c:pt idx="4724">
                  <c:v>0.90985700000000003</c:v>
                </c:pt>
                <c:pt idx="4725">
                  <c:v>0.90855600000000003</c:v>
                </c:pt>
                <c:pt idx="4726">
                  <c:v>0.90786599999999995</c:v>
                </c:pt>
                <c:pt idx="4727">
                  <c:v>0.90732800000000002</c:v>
                </c:pt>
                <c:pt idx="4728">
                  <c:v>0.90645399999999998</c:v>
                </c:pt>
                <c:pt idx="4729">
                  <c:v>0.90494399999999997</c:v>
                </c:pt>
                <c:pt idx="4730">
                  <c:v>0.902173</c:v>
                </c:pt>
                <c:pt idx="4731">
                  <c:v>0.89792400000000006</c:v>
                </c:pt>
                <c:pt idx="4732">
                  <c:v>0.892818</c:v>
                </c:pt>
                <c:pt idx="4733">
                  <c:v>0.88756699999999999</c:v>
                </c:pt>
                <c:pt idx="4734">
                  <c:v>0.88223200000000002</c:v>
                </c:pt>
                <c:pt idx="4735">
                  <c:v>0.87641800000000003</c:v>
                </c:pt>
                <c:pt idx="4736">
                  <c:v>0.87013200000000002</c:v>
                </c:pt>
                <c:pt idx="4737">
                  <c:v>0.86424000000000001</c:v>
                </c:pt>
                <c:pt idx="4738">
                  <c:v>0.85995299999999997</c:v>
                </c:pt>
                <c:pt idx="4739">
                  <c:v>0.85785400000000001</c:v>
                </c:pt>
                <c:pt idx="4740">
                  <c:v>0.85753199999999996</c:v>
                </c:pt>
                <c:pt idx="4741">
                  <c:v>0.85855800000000004</c:v>
                </c:pt>
                <c:pt idx="4742">
                  <c:v>0.86088900000000002</c:v>
                </c:pt>
                <c:pt idx="4743">
                  <c:v>0.86396200000000001</c:v>
                </c:pt>
                <c:pt idx="4744">
                  <c:v>0.86711400000000005</c:v>
                </c:pt>
                <c:pt idx="4745">
                  <c:v>0.87031599999999998</c:v>
                </c:pt>
                <c:pt idx="4746">
                  <c:v>0.87380800000000003</c:v>
                </c:pt>
                <c:pt idx="4747">
                  <c:v>0.87779700000000005</c:v>
                </c:pt>
                <c:pt idx="4748">
                  <c:v>0.88183800000000001</c:v>
                </c:pt>
                <c:pt idx="4749">
                  <c:v>0.88474600000000003</c:v>
                </c:pt>
                <c:pt idx="4750">
                  <c:v>0.885988</c:v>
                </c:pt>
                <c:pt idx="4751">
                  <c:v>0.88659100000000002</c:v>
                </c:pt>
                <c:pt idx="4752">
                  <c:v>0.88806799999999997</c:v>
                </c:pt>
                <c:pt idx="4753">
                  <c:v>0.89076500000000003</c:v>
                </c:pt>
                <c:pt idx="4754">
                  <c:v>0.89369299999999996</c:v>
                </c:pt>
                <c:pt idx="4755">
                  <c:v>0.89599300000000004</c:v>
                </c:pt>
                <c:pt idx="4756">
                  <c:v>0.897984</c:v>
                </c:pt>
                <c:pt idx="4757">
                  <c:v>0.90022400000000002</c:v>
                </c:pt>
                <c:pt idx="4758">
                  <c:v>0.90232900000000005</c:v>
                </c:pt>
                <c:pt idx="4759">
                  <c:v>0.90362200000000004</c:v>
                </c:pt>
                <c:pt idx="4760">
                  <c:v>0.90426399999999996</c:v>
                </c:pt>
                <c:pt idx="4761">
                  <c:v>0.90482200000000002</c:v>
                </c:pt>
                <c:pt idx="4762">
                  <c:v>0.90561100000000005</c:v>
                </c:pt>
                <c:pt idx="4763">
                  <c:v>0.90674999999999994</c:v>
                </c:pt>
                <c:pt idx="4764">
                  <c:v>0.90849999999999997</c:v>
                </c:pt>
                <c:pt idx="4765">
                  <c:v>0.911551</c:v>
                </c:pt>
                <c:pt idx="4766">
                  <c:v>0.91627999999999998</c:v>
                </c:pt>
                <c:pt idx="4767">
                  <c:v>0.92199900000000001</c:v>
                </c:pt>
                <c:pt idx="4768">
                  <c:v>0.92744199999999999</c:v>
                </c:pt>
                <c:pt idx="4769">
                  <c:v>0.93172299999999997</c:v>
                </c:pt>
                <c:pt idx="4770">
                  <c:v>0.93481999999999998</c:v>
                </c:pt>
                <c:pt idx="4771">
                  <c:v>0.937137</c:v>
                </c:pt>
                <c:pt idx="4772">
                  <c:v>0.938948</c:v>
                </c:pt>
                <c:pt idx="4773">
                  <c:v>0.94034899999999999</c:v>
                </c:pt>
                <c:pt idx="4774">
                  <c:v>0.94139099999999998</c:v>
                </c:pt>
                <c:pt idx="4775">
                  <c:v>0.94327300000000003</c:v>
                </c:pt>
                <c:pt idx="4776">
                  <c:v>0.94791899999999996</c:v>
                </c:pt>
                <c:pt idx="4777">
                  <c:v>0.95425599999999999</c:v>
                </c:pt>
                <c:pt idx="4778">
                  <c:v>0.95884999999999998</c:v>
                </c:pt>
                <c:pt idx="4779">
                  <c:v>0.95973399999999998</c:v>
                </c:pt>
                <c:pt idx="4780">
                  <c:v>0.95711900000000005</c:v>
                </c:pt>
                <c:pt idx="4781">
                  <c:v>0.95274300000000001</c:v>
                </c:pt>
                <c:pt idx="4782">
                  <c:v>0.94866799999999996</c:v>
                </c:pt>
                <c:pt idx="4783">
                  <c:v>0.94613599999999998</c:v>
                </c:pt>
                <c:pt idx="4784">
                  <c:v>0.94552599999999998</c:v>
                </c:pt>
                <c:pt idx="4785">
                  <c:v>0.94669000000000003</c:v>
                </c:pt>
                <c:pt idx="4786">
                  <c:v>0.948797</c:v>
                </c:pt>
                <c:pt idx="4787">
                  <c:v>0.95085399999999998</c:v>
                </c:pt>
                <c:pt idx="4788">
                  <c:v>0.95270299999999997</c:v>
                </c:pt>
                <c:pt idx="4789">
                  <c:v>0.95439300000000005</c:v>
                </c:pt>
                <c:pt idx="4790">
                  <c:v>0.95594100000000004</c:v>
                </c:pt>
                <c:pt idx="4791">
                  <c:v>0.95789100000000005</c:v>
                </c:pt>
                <c:pt idx="4792">
                  <c:v>0.96079899999999996</c:v>
                </c:pt>
                <c:pt idx="4793">
                  <c:v>0.964781</c:v>
                </c:pt>
                <c:pt idx="4794">
                  <c:v>0.96996700000000002</c:v>
                </c:pt>
                <c:pt idx="4795">
                  <c:v>0.97660999999999998</c:v>
                </c:pt>
                <c:pt idx="4796">
                  <c:v>0.98461699999999996</c:v>
                </c:pt>
                <c:pt idx="4797">
                  <c:v>0.99371299999999996</c:v>
                </c:pt>
                <c:pt idx="4798">
                  <c:v>1.0034909999999999</c:v>
                </c:pt>
                <c:pt idx="4799">
                  <c:v>1.0127919999999999</c:v>
                </c:pt>
                <c:pt idx="4800">
                  <c:v>1.020864</c:v>
                </c:pt>
                <c:pt idx="4801">
                  <c:v>1.028667</c:v>
                </c:pt>
                <c:pt idx="4802">
                  <c:v>1.036878</c:v>
                </c:pt>
                <c:pt idx="4803">
                  <c:v>1.0445059999999999</c:v>
                </c:pt>
                <c:pt idx="4804">
                  <c:v>1.0507550000000001</c:v>
                </c:pt>
                <c:pt idx="4805">
                  <c:v>1.0560659999999999</c:v>
                </c:pt>
                <c:pt idx="4806">
                  <c:v>1.0610569999999999</c:v>
                </c:pt>
                <c:pt idx="4807">
                  <c:v>1.0660350000000001</c:v>
                </c:pt>
                <c:pt idx="4808">
                  <c:v>1.0713820000000001</c:v>
                </c:pt>
                <c:pt idx="4809">
                  <c:v>1.077161</c:v>
                </c:pt>
                <c:pt idx="4810">
                  <c:v>1.082497</c:v>
                </c:pt>
                <c:pt idx="4811">
                  <c:v>1.0860590000000001</c:v>
                </c:pt>
                <c:pt idx="4812">
                  <c:v>1.0874379999999999</c:v>
                </c:pt>
                <c:pt idx="4813">
                  <c:v>1.087685</c:v>
                </c:pt>
                <c:pt idx="4814">
                  <c:v>1.0881609999999999</c:v>
                </c:pt>
                <c:pt idx="4815">
                  <c:v>1.089121</c:v>
                </c:pt>
                <c:pt idx="4816">
                  <c:v>1.0893280000000001</c:v>
                </c:pt>
                <c:pt idx="4817">
                  <c:v>1.0873539999999999</c:v>
                </c:pt>
                <c:pt idx="4818">
                  <c:v>1.0826549999999999</c:v>
                </c:pt>
                <c:pt idx="4819">
                  <c:v>1.0754300000000001</c:v>
                </c:pt>
                <c:pt idx="4820">
                  <c:v>1.0671109999999999</c:v>
                </c:pt>
                <c:pt idx="4821">
                  <c:v>1.059685</c:v>
                </c:pt>
                <c:pt idx="4822">
                  <c:v>1.0538350000000001</c:v>
                </c:pt>
                <c:pt idx="4823">
                  <c:v>1.0494300000000001</c:v>
                </c:pt>
                <c:pt idx="4824">
                  <c:v>1.0466610000000001</c:v>
                </c:pt>
                <c:pt idx="4825">
                  <c:v>1.0451649999999999</c:v>
                </c:pt>
                <c:pt idx="4826">
                  <c:v>1.043822</c:v>
                </c:pt>
                <c:pt idx="4827">
                  <c:v>1.042033</c:v>
                </c:pt>
                <c:pt idx="4828">
                  <c:v>1.040022</c:v>
                </c:pt>
                <c:pt idx="4829">
                  <c:v>1.038449</c:v>
                </c:pt>
                <c:pt idx="4830">
                  <c:v>1.038095</c:v>
                </c:pt>
                <c:pt idx="4831">
                  <c:v>1.039496</c:v>
                </c:pt>
                <c:pt idx="4832">
                  <c:v>1.042791</c:v>
                </c:pt>
                <c:pt idx="4833">
                  <c:v>1.047628</c:v>
                </c:pt>
                <c:pt idx="4834">
                  <c:v>1.0531569999999999</c:v>
                </c:pt>
                <c:pt idx="4835">
                  <c:v>1.058716</c:v>
                </c:pt>
                <c:pt idx="4836">
                  <c:v>1.064446</c:v>
                </c:pt>
                <c:pt idx="4837">
                  <c:v>1.070559</c:v>
                </c:pt>
                <c:pt idx="4838">
                  <c:v>1.0764739999999999</c:v>
                </c:pt>
                <c:pt idx="4839">
                  <c:v>1.0815170000000001</c:v>
                </c:pt>
                <c:pt idx="4840">
                  <c:v>1.085736</c:v>
                </c:pt>
                <c:pt idx="4841">
                  <c:v>1.0895170000000001</c:v>
                </c:pt>
                <c:pt idx="4842">
                  <c:v>1.0932440000000001</c:v>
                </c:pt>
                <c:pt idx="4843">
                  <c:v>1.097083</c:v>
                </c:pt>
                <c:pt idx="4844">
                  <c:v>1.100546</c:v>
                </c:pt>
                <c:pt idx="4845">
                  <c:v>1.1031610000000001</c:v>
                </c:pt>
                <c:pt idx="4846">
                  <c:v>1.105048</c:v>
                </c:pt>
                <c:pt idx="4847">
                  <c:v>1.1059779999999999</c:v>
                </c:pt>
                <c:pt idx="4848">
                  <c:v>1.105694</c:v>
                </c:pt>
                <c:pt idx="4849">
                  <c:v>1.104919</c:v>
                </c:pt>
                <c:pt idx="4850">
                  <c:v>1.1033740000000001</c:v>
                </c:pt>
                <c:pt idx="4851">
                  <c:v>1.099072</c:v>
                </c:pt>
                <c:pt idx="4852">
                  <c:v>1.092328</c:v>
                </c:pt>
                <c:pt idx="4853">
                  <c:v>1.0861270000000001</c:v>
                </c:pt>
                <c:pt idx="4854">
                  <c:v>1.0820609999999999</c:v>
                </c:pt>
                <c:pt idx="4855">
                  <c:v>1.079556</c:v>
                </c:pt>
                <c:pt idx="4856">
                  <c:v>1.0771550000000001</c:v>
                </c:pt>
                <c:pt idx="4857">
                  <c:v>1.07365</c:v>
                </c:pt>
                <c:pt idx="4858">
                  <c:v>1.069202</c:v>
                </c:pt>
                <c:pt idx="4859">
                  <c:v>1.0647249999999999</c:v>
                </c:pt>
                <c:pt idx="4860">
                  <c:v>1.0603199999999999</c:v>
                </c:pt>
                <c:pt idx="4861">
                  <c:v>1.0552950000000001</c:v>
                </c:pt>
                <c:pt idx="4862">
                  <c:v>1.049471</c:v>
                </c:pt>
                <c:pt idx="4863">
                  <c:v>1.043822</c:v>
                </c:pt>
                <c:pt idx="4864">
                  <c:v>1.03938</c:v>
                </c:pt>
                <c:pt idx="4865">
                  <c:v>1.0358540000000001</c:v>
                </c:pt>
                <c:pt idx="4866">
                  <c:v>1.0324359999999999</c:v>
                </c:pt>
                <c:pt idx="4867">
                  <c:v>1.029064</c:v>
                </c:pt>
                <c:pt idx="4868">
                  <c:v>1.0262530000000001</c:v>
                </c:pt>
                <c:pt idx="4869">
                  <c:v>1.0245390000000001</c:v>
                </c:pt>
                <c:pt idx="4870">
                  <c:v>1.023927</c:v>
                </c:pt>
                <c:pt idx="4871">
                  <c:v>1.023914</c:v>
                </c:pt>
                <c:pt idx="4872">
                  <c:v>1.0239830000000001</c:v>
                </c:pt>
                <c:pt idx="4873">
                  <c:v>1.0240469999999999</c:v>
                </c:pt>
                <c:pt idx="4874">
                  <c:v>1.024521</c:v>
                </c:pt>
                <c:pt idx="4875">
                  <c:v>1.025339</c:v>
                </c:pt>
                <c:pt idx="4876">
                  <c:v>1.025766</c:v>
                </c:pt>
                <c:pt idx="4877">
                  <c:v>1.025523</c:v>
                </c:pt>
                <c:pt idx="4878">
                  <c:v>1.0250459999999999</c:v>
                </c:pt>
                <c:pt idx="4879">
                  <c:v>1.024842</c:v>
                </c:pt>
                <c:pt idx="4880">
                  <c:v>1.0251490000000001</c:v>
                </c:pt>
                <c:pt idx="4881">
                  <c:v>1.026098</c:v>
                </c:pt>
                <c:pt idx="4882">
                  <c:v>1.027693</c:v>
                </c:pt>
                <c:pt idx="4883">
                  <c:v>1.0295810000000001</c:v>
                </c:pt>
                <c:pt idx="4884">
                  <c:v>1.0313190000000001</c:v>
                </c:pt>
                <c:pt idx="4885">
                  <c:v>1.032516</c:v>
                </c:pt>
                <c:pt idx="4886">
                  <c:v>1.0328839999999999</c:v>
                </c:pt>
                <c:pt idx="4887">
                  <c:v>1.0327740000000001</c:v>
                </c:pt>
                <c:pt idx="4888">
                  <c:v>1.0327200000000001</c:v>
                </c:pt>
                <c:pt idx="4889">
                  <c:v>1.032942</c:v>
                </c:pt>
                <c:pt idx="4890">
                  <c:v>1.0331220000000001</c:v>
                </c:pt>
                <c:pt idx="4891">
                  <c:v>1.032022</c:v>
                </c:pt>
                <c:pt idx="4892">
                  <c:v>1.028767</c:v>
                </c:pt>
                <c:pt idx="4893">
                  <c:v>1.023596</c:v>
                </c:pt>
                <c:pt idx="4894">
                  <c:v>1.017126</c:v>
                </c:pt>
                <c:pt idx="4895">
                  <c:v>1.0103329999999999</c:v>
                </c:pt>
                <c:pt idx="4896">
                  <c:v>1.0044249999999999</c:v>
                </c:pt>
                <c:pt idx="4897">
                  <c:v>1.0001</c:v>
                </c:pt>
                <c:pt idx="4898">
                  <c:v>0.99683699999999997</c:v>
                </c:pt>
                <c:pt idx="4899">
                  <c:v>0.993251</c:v>
                </c:pt>
                <c:pt idx="4900">
                  <c:v>0.98804400000000003</c:v>
                </c:pt>
                <c:pt idx="4901">
                  <c:v>0.98034200000000005</c:v>
                </c:pt>
                <c:pt idx="4902">
                  <c:v>0.97033700000000001</c:v>
                </c:pt>
                <c:pt idx="4903">
                  <c:v>0.959171</c:v>
                </c:pt>
                <c:pt idx="4904">
                  <c:v>0.94777299999999998</c:v>
                </c:pt>
                <c:pt idx="4905">
                  <c:v>0.93680799999999997</c:v>
                </c:pt>
                <c:pt idx="4906">
                  <c:v>0.92704500000000001</c:v>
                </c:pt>
                <c:pt idx="4907">
                  <c:v>0.91909600000000002</c:v>
                </c:pt>
                <c:pt idx="4908">
                  <c:v>0.913439</c:v>
                </c:pt>
                <c:pt idx="4909">
                  <c:v>0.91042199999999995</c:v>
                </c:pt>
                <c:pt idx="4910">
                  <c:v>0.90958000000000006</c:v>
                </c:pt>
                <c:pt idx="4911">
                  <c:v>0.90984600000000004</c:v>
                </c:pt>
                <c:pt idx="4912">
                  <c:v>0.91035100000000002</c:v>
                </c:pt>
                <c:pt idx="4913">
                  <c:v>0.91037800000000002</c:v>
                </c:pt>
                <c:pt idx="4914">
                  <c:v>0.90971599999999997</c:v>
                </c:pt>
                <c:pt idx="4915">
                  <c:v>0.90895099999999995</c:v>
                </c:pt>
                <c:pt idx="4916">
                  <c:v>0.90851999999999999</c:v>
                </c:pt>
                <c:pt idx="4917">
                  <c:v>0.90846499999999997</c:v>
                </c:pt>
                <c:pt idx="4918">
                  <c:v>0.90929199999999999</c:v>
                </c:pt>
                <c:pt idx="4919">
                  <c:v>0.91156700000000002</c:v>
                </c:pt>
                <c:pt idx="4920">
                  <c:v>0.91520400000000002</c:v>
                </c:pt>
                <c:pt idx="4921">
                  <c:v>0.919234</c:v>
                </c:pt>
                <c:pt idx="4922">
                  <c:v>0.92203599999999997</c:v>
                </c:pt>
                <c:pt idx="4923">
                  <c:v>0.92291000000000001</c:v>
                </c:pt>
                <c:pt idx="4924">
                  <c:v>0.922427</c:v>
                </c:pt>
                <c:pt idx="4925">
                  <c:v>0.921601</c:v>
                </c:pt>
                <c:pt idx="4926">
                  <c:v>0.92125100000000004</c:v>
                </c:pt>
                <c:pt idx="4927">
                  <c:v>0.92129000000000005</c:v>
                </c:pt>
                <c:pt idx="4928">
                  <c:v>0.92137999999999998</c:v>
                </c:pt>
                <c:pt idx="4929">
                  <c:v>0.92202499999999998</c:v>
                </c:pt>
                <c:pt idx="4930">
                  <c:v>0.92382699999999995</c:v>
                </c:pt>
                <c:pt idx="4931">
                  <c:v>0.92605099999999996</c:v>
                </c:pt>
                <c:pt idx="4932">
                  <c:v>0.92737099999999995</c:v>
                </c:pt>
                <c:pt idx="4933">
                  <c:v>0.92779800000000001</c:v>
                </c:pt>
                <c:pt idx="4934">
                  <c:v>0.928315</c:v>
                </c:pt>
                <c:pt idx="4935">
                  <c:v>0.92902700000000005</c:v>
                </c:pt>
                <c:pt idx="4936">
                  <c:v>0.92904100000000001</c:v>
                </c:pt>
                <c:pt idx="4937">
                  <c:v>0.92772900000000003</c:v>
                </c:pt>
                <c:pt idx="4938">
                  <c:v>0.92539400000000005</c:v>
                </c:pt>
                <c:pt idx="4939">
                  <c:v>0.92239599999999999</c:v>
                </c:pt>
                <c:pt idx="4940">
                  <c:v>0.918601</c:v>
                </c:pt>
                <c:pt idx="4941">
                  <c:v>0.91465099999999999</c:v>
                </c:pt>
                <c:pt idx="4942">
                  <c:v>0.91136799999999996</c:v>
                </c:pt>
                <c:pt idx="4943">
                  <c:v>0.90813699999999997</c:v>
                </c:pt>
                <c:pt idx="4944">
                  <c:v>0.90388999999999997</c:v>
                </c:pt>
                <c:pt idx="4945">
                  <c:v>0.89815</c:v>
                </c:pt>
                <c:pt idx="4946">
                  <c:v>0.89124300000000001</c:v>
                </c:pt>
                <c:pt idx="4947">
                  <c:v>0.88423200000000002</c:v>
                </c:pt>
                <c:pt idx="4948">
                  <c:v>0.87829400000000002</c:v>
                </c:pt>
                <c:pt idx="4949">
                  <c:v>0.87387700000000001</c:v>
                </c:pt>
                <c:pt idx="4950">
                  <c:v>0.87024599999999996</c:v>
                </c:pt>
                <c:pt idx="4951">
                  <c:v>0.86652399999999996</c:v>
                </c:pt>
                <c:pt idx="4952">
                  <c:v>0.8629</c:v>
                </c:pt>
                <c:pt idx="4953">
                  <c:v>0.86022699999999996</c:v>
                </c:pt>
                <c:pt idx="4954">
                  <c:v>0.85881200000000002</c:v>
                </c:pt>
                <c:pt idx="4955">
                  <c:v>0.85851599999999995</c:v>
                </c:pt>
                <c:pt idx="4956">
                  <c:v>0.85956399999999999</c:v>
                </c:pt>
                <c:pt idx="4957">
                  <c:v>0.86226700000000001</c:v>
                </c:pt>
                <c:pt idx="4958">
                  <c:v>0.86662899999999998</c:v>
                </c:pt>
                <c:pt idx="4959">
                  <c:v>0.87225200000000003</c:v>
                </c:pt>
                <c:pt idx="4960">
                  <c:v>0.878305</c:v>
                </c:pt>
                <c:pt idx="4961">
                  <c:v>0.88382099999999997</c:v>
                </c:pt>
                <c:pt idx="4962">
                  <c:v>0.88817100000000004</c:v>
                </c:pt>
                <c:pt idx="4963">
                  <c:v>0.89175099999999996</c:v>
                </c:pt>
                <c:pt idx="4964">
                  <c:v>0.89569500000000002</c:v>
                </c:pt>
                <c:pt idx="4965">
                  <c:v>0.90065899999999999</c:v>
                </c:pt>
                <c:pt idx="4966">
                  <c:v>0.90668099999999996</c:v>
                </c:pt>
                <c:pt idx="4967">
                  <c:v>0.91370399999999996</c:v>
                </c:pt>
                <c:pt idx="4968">
                  <c:v>0.92149499999999995</c:v>
                </c:pt>
                <c:pt idx="4969">
                  <c:v>0.92916699999999997</c:v>
                </c:pt>
                <c:pt idx="4970">
                  <c:v>0.93570299999999995</c:v>
                </c:pt>
                <c:pt idx="4971">
                  <c:v>0.94093199999999999</c:v>
                </c:pt>
                <c:pt idx="4972">
                  <c:v>0.94517399999999996</c:v>
                </c:pt>
                <c:pt idx="4973">
                  <c:v>0.94850000000000001</c:v>
                </c:pt>
                <c:pt idx="4974">
                  <c:v>0.95114299999999996</c:v>
                </c:pt>
                <c:pt idx="4975">
                  <c:v>0.95379800000000003</c:v>
                </c:pt>
                <c:pt idx="4976">
                  <c:v>0.95634399999999997</c:v>
                </c:pt>
                <c:pt idx="4977">
                  <c:v>0.95759700000000003</c:v>
                </c:pt>
                <c:pt idx="4978">
                  <c:v>0.95695200000000002</c:v>
                </c:pt>
                <c:pt idx="4979">
                  <c:v>0.95503199999999999</c:v>
                </c:pt>
                <c:pt idx="4980">
                  <c:v>0.95287100000000002</c:v>
                </c:pt>
                <c:pt idx="4981">
                  <c:v>0.95074700000000001</c:v>
                </c:pt>
                <c:pt idx="4982">
                  <c:v>0.94863500000000001</c:v>
                </c:pt>
                <c:pt idx="4983">
                  <c:v>0.94705499999999998</c:v>
                </c:pt>
                <c:pt idx="4984">
                  <c:v>0.945743</c:v>
                </c:pt>
                <c:pt idx="4985">
                  <c:v>0.94331900000000002</c:v>
                </c:pt>
                <c:pt idx="4986">
                  <c:v>0.93901000000000001</c:v>
                </c:pt>
                <c:pt idx="4987">
                  <c:v>0.93325499999999995</c:v>
                </c:pt>
                <c:pt idx="4988">
                  <c:v>0.92714700000000005</c:v>
                </c:pt>
                <c:pt idx="4989">
                  <c:v>0.92196800000000001</c:v>
                </c:pt>
                <c:pt idx="4990">
                  <c:v>0.91862600000000005</c:v>
                </c:pt>
                <c:pt idx="4991">
                  <c:v>0.91737500000000005</c:v>
                </c:pt>
                <c:pt idx="4992">
                  <c:v>0.91829400000000005</c:v>
                </c:pt>
                <c:pt idx="4993">
                  <c:v>0.92129499999999998</c:v>
                </c:pt>
                <c:pt idx="4994">
                  <c:v>0.92565799999999998</c:v>
                </c:pt>
                <c:pt idx="4995">
                  <c:v>0.93071300000000001</c:v>
                </c:pt>
                <c:pt idx="4996">
                  <c:v>0.93659199999999998</c:v>
                </c:pt>
                <c:pt idx="4997">
                  <c:v>0.94362299999999999</c:v>
                </c:pt>
                <c:pt idx="4998">
                  <c:v>0.95127200000000001</c:v>
                </c:pt>
                <c:pt idx="4999">
                  <c:v>0.95827700000000005</c:v>
                </c:pt>
                <c:pt idx="5000">
                  <c:v>0.96455000000000002</c:v>
                </c:pt>
                <c:pt idx="5001">
                  <c:v>0.97112399999999999</c:v>
                </c:pt>
                <c:pt idx="5002">
                  <c:v>0.97807200000000005</c:v>
                </c:pt>
                <c:pt idx="5003">
                  <c:v>0.98479799999999995</c:v>
                </c:pt>
                <c:pt idx="5004">
                  <c:v>0.99074300000000004</c:v>
                </c:pt>
                <c:pt idx="5005">
                  <c:v>0.99517</c:v>
                </c:pt>
                <c:pt idx="5006">
                  <c:v>0.99785100000000004</c:v>
                </c:pt>
                <c:pt idx="5007">
                  <c:v>0.99971699999999997</c:v>
                </c:pt>
                <c:pt idx="5008">
                  <c:v>1.0018530000000001</c:v>
                </c:pt>
                <c:pt idx="5009">
                  <c:v>1.0041990000000001</c:v>
                </c:pt>
                <c:pt idx="5010">
                  <c:v>1.0062930000000001</c:v>
                </c:pt>
                <c:pt idx="5011">
                  <c:v>1.0080979999999999</c:v>
                </c:pt>
                <c:pt idx="5012">
                  <c:v>1.0097290000000001</c:v>
                </c:pt>
                <c:pt idx="5013">
                  <c:v>1.011584</c:v>
                </c:pt>
                <c:pt idx="5014">
                  <c:v>1.014073</c:v>
                </c:pt>
                <c:pt idx="5015">
                  <c:v>1.0172369999999999</c:v>
                </c:pt>
                <c:pt idx="5016">
                  <c:v>1.0208600000000001</c:v>
                </c:pt>
                <c:pt idx="5017">
                  <c:v>1.024513</c:v>
                </c:pt>
                <c:pt idx="5018">
                  <c:v>1.027409</c:v>
                </c:pt>
                <c:pt idx="5019">
                  <c:v>1.0286420000000001</c:v>
                </c:pt>
                <c:pt idx="5020">
                  <c:v>1.02843</c:v>
                </c:pt>
                <c:pt idx="5021">
                  <c:v>1.0281400000000001</c:v>
                </c:pt>
                <c:pt idx="5022">
                  <c:v>1.0289060000000001</c:v>
                </c:pt>
                <c:pt idx="5023">
                  <c:v>1.030702</c:v>
                </c:pt>
                <c:pt idx="5024">
                  <c:v>1.032931</c:v>
                </c:pt>
                <c:pt idx="5025">
                  <c:v>1.035539</c:v>
                </c:pt>
                <c:pt idx="5026">
                  <c:v>1.038519</c:v>
                </c:pt>
                <c:pt idx="5027">
                  <c:v>1.0414049999999999</c:v>
                </c:pt>
                <c:pt idx="5028">
                  <c:v>1.043418</c:v>
                </c:pt>
                <c:pt idx="5029">
                  <c:v>1.0438559999999999</c:v>
                </c:pt>
                <c:pt idx="5030">
                  <c:v>1.042497</c:v>
                </c:pt>
                <c:pt idx="5031">
                  <c:v>1.0394760000000001</c:v>
                </c:pt>
                <c:pt idx="5032">
                  <c:v>1.0358259999999999</c:v>
                </c:pt>
                <c:pt idx="5033">
                  <c:v>1.033234</c:v>
                </c:pt>
                <c:pt idx="5034">
                  <c:v>1.0324599999999999</c:v>
                </c:pt>
                <c:pt idx="5035">
                  <c:v>1.0333319999999999</c:v>
                </c:pt>
                <c:pt idx="5036">
                  <c:v>1.035345</c:v>
                </c:pt>
                <c:pt idx="5037">
                  <c:v>1.0377149999999999</c:v>
                </c:pt>
                <c:pt idx="5038">
                  <c:v>1.040262</c:v>
                </c:pt>
                <c:pt idx="5039">
                  <c:v>1.04355</c:v>
                </c:pt>
                <c:pt idx="5040">
                  <c:v>1.0476490000000001</c:v>
                </c:pt>
                <c:pt idx="5041">
                  <c:v>1.0517829999999999</c:v>
                </c:pt>
                <c:pt idx="5042">
                  <c:v>1.055383</c:v>
                </c:pt>
                <c:pt idx="5043">
                  <c:v>1.0586180000000001</c:v>
                </c:pt>
                <c:pt idx="5044">
                  <c:v>1.061391</c:v>
                </c:pt>
                <c:pt idx="5045">
                  <c:v>1.0629820000000001</c:v>
                </c:pt>
                <c:pt idx="5046">
                  <c:v>1.06311</c:v>
                </c:pt>
                <c:pt idx="5047">
                  <c:v>1.0621879999999999</c:v>
                </c:pt>
                <c:pt idx="5048">
                  <c:v>1.060764</c:v>
                </c:pt>
                <c:pt idx="5049">
                  <c:v>1.059456</c:v>
                </c:pt>
                <c:pt idx="5050">
                  <c:v>1.0587679999999999</c:v>
                </c:pt>
                <c:pt idx="5051">
                  <c:v>1.058859</c:v>
                </c:pt>
                <c:pt idx="5052">
                  <c:v>1.0596779999999999</c:v>
                </c:pt>
                <c:pt idx="5053">
                  <c:v>1.0610710000000001</c:v>
                </c:pt>
                <c:pt idx="5054">
                  <c:v>1.062859</c:v>
                </c:pt>
                <c:pt idx="5055">
                  <c:v>1.0646230000000001</c:v>
                </c:pt>
                <c:pt idx="5056">
                  <c:v>1.0657540000000001</c:v>
                </c:pt>
                <c:pt idx="5057">
                  <c:v>1.066119</c:v>
                </c:pt>
                <c:pt idx="5058">
                  <c:v>1.0661780000000001</c:v>
                </c:pt>
                <c:pt idx="5059">
                  <c:v>1.0666899999999999</c:v>
                </c:pt>
                <c:pt idx="5060">
                  <c:v>1.068282</c:v>
                </c:pt>
                <c:pt idx="5061">
                  <c:v>1.070627</c:v>
                </c:pt>
                <c:pt idx="5062">
                  <c:v>1.0727390000000001</c:v>
                </c:pt>
                <c:pt idx="5063">
                  <c:v>1.0743400000000001</c:v>
                </c:pt>
                <c:pt idx="5064">
                  <c:v>1.075661</c:v>
                </c:pt>
                <c:pt idx="5065">
                  <c:v>1.07622</c:v>
                </c:pt>
                <c:pt idx="5066">
                  <c:v>1.0751250000000001</c:v>
                </c:pt>
                <c:pt idx="5067">
                  <c:v>1.072255</c:v>
                </c:pt>
                <c:pt idx="5068">
                  <c:v>1.0681579999999999</c:v>
                </c:pt>
                <c:pt idx="5069">
                  <c:v>1.063213</c:v>
                </c:pt>
                <c:pt idx="5070">
                  <c:v>1.0580480000000001</c:v>
                </c:pt>
                <c:pt idx="5071">
                  <c:v>1.0540480000000001</c:v>
                </c:pt>
                <c:pt idx="5072">
                  <c:v>1.05206</c:v>
                </c:pt>
                <c:pt idx="5073">
                  <c:v>1.051704</c:v>
                </c:pt>
                <c:pt idx="5074">
                  <c:v>1.052349</c:v>
                </c:pt>
                <c:pt idx="5075">
                  <c:v>1.053161</c:v>
                </c:pt>
                <c:pt idx="5076">
                  <c:v>1.0528120000000001</c:v>
                </c:pt>
                <c:pt idx="5077">
                  <c:v>1.050746</c:v>
                </c:pt>
                <c:pt idx="5078">
                  <c:v>1.0476559999999999</c:v>
                </c:pt>
                <c:pt idx="5079">
                  <c:v>1.044252</c:v>
                </c:pt>
                <c:pt idx="5080">
                  <c:v>1.0408520000000001</c:v>
                </c:pt>
                <c:pt idx="5081">
                  <c:v>1.0371170000000001</c:v>
                </c:pt>
                <c:pt idx="5082">
                  <c:v>1.0323180000000001</c:v>
                </c:pt>
                <c:pt idx="5083">
                  <c:v>1.026751</c:v>
                </c:pt>
                <c:pt idx="5084">
                  <c:v>1.0213129999999999</c:v>
                </c:pt>
                <c:pt idx="5085">
                  <c:v>1.016481</c:v>
                </c:pt>
                <c:pt idx="5086">
                  <c:v>1.0124040000000001</c:v>
                </c:pt>
                <c:pt idx="5087">
                  <c:v>1.0089379999999999</c:v>
                </c:pt>
                <c:pt idx="5088">
                  <c:v>1.0059469999999999</c:v>
                </c:pt>
                <c:pt idx="5089">
                  <c:v>1.003215</c:v>
                </c:pt>
                <c:pt idx="5090">
                  <c:v>1.0006440000000001</c:v>
                </c:pt>
                <c:pt idx="5091">
                  <c:v>0.99880999999999998</c:v>
                </c:pt>
                <c:pt idx="5092">
                  <c:v>0.99803699999999995</c:v>
                </c:pt>
                <c:pt idx="5093">
                  <c:v>0.99820500000000001</c:v>
                </c:pt>
                <c:pt idx="5094">
                  <c:v>0.999475</c:v>
                </c:pt>
                <c:pt idx="5095">
                  <c:v>1.002119</c:v>
                </c:pt>
                <c:pt idx="5096">
                  <c:v>1.006319</c:v>
                </c:pt>
                <c:pt idx="5097">
                  <c:v>1.0116849999999999</c:v>
                </c:pt>
                <c:pt idx="5098">
                  <c:v>1.017177</c:v>
                </c:pt>
                <c:pt idx="5099">
                  <c:v>1.022365</c:v>
                </c:pt>
                <c:pt idx="5100">
                  <c:v>1.027687</c:v>
                </c:pt>
                <c:pt idx="5101">
                  <c:v>1.0331300000000001</c:v>
                </c:pt>
                <c:pt idx="5102">
                  <c:v>1.0373079999999999</c:v>
                </c:pt>
                <c:pt idx="5103">
                  <c:v>1.038511</c:v>
                </c:pt>
                <c:pt idx="5104">
                  <c:v>1.0366550000000001</c:v>
                </c:pt>
                <c:pt idx="5105">
                  <c:v>1.0329159999999999</c:v>
                </c:pt>
                <c:pt idx="5106">
                  <c:v>1.028305</c:v>
                </c:pt>
                <c:pt idx="5107">
                  <c:v>1.0231619999999999</c:v>
                </c:pt>
                <c:pt idx="5108">
                  <c:v>1.016683</c:v>
                </c:pt>
                <c:pt idx="5109">
                  <c:v>1.0076959999999999</c:v>
                </c:pt>
                <c:pt idx="5110">
                  <c:v>0.99660099999999996</c:v>
                </c:pt>
                <c:pt idx="5111">
                  <c:v>0.98532799999999998</c:v>
                </c:pt>
                <c:pt idx="5112">
                  <c:v>0.97513899999999998</c:v>
                </c:pt>
                <c:pt idx="5113">
                  <c:v>0.96570599999999995</c:v>
                </c:pt>
                <c:pt idx="5114">
                  <c:v>0.956229</c:v>
                </c:pt>
                <c:pt idx="5115">
                  <c:v>0.94667100000000004</c:v>
                </c:pt>
                <c:pt idx="5116">
                  <c:v>0.93793499999999996</c:v>
                </c:pt>
                <c:pt idx="5117">
                  <c:v>0.93098099999999995</c:v>
                </c:pt>
                <c:pt idx="5118">
                  <c:v>0.92613000000000001</c:v>
                </c:pt>
                <c:pt idx="5119">
                  <c:v>0.923068</c:v>
                </c:pt>
                <c:pt idx="5120">
                  <c:v>0.92108599999999996</c:v>
                </c:pt>
                <c:pt idx="5121">
                  <c:v>0.91961000000000004</c:v>
                </c:pt>
                <c:pt idx="5122">
                  <c:v>0.91860900000000001</c:v>
                </c:pt>
                <c:pt idx="5123">
                  <c:v>0.91852800000000001</c:v>
                </c:pt>
                <c:pt idx="5124">
                  <c:v>0.91997799999999996</c:v>
                </c:pt>
                <c:pt idx="5125">
                  <c:v>0.92310199999999998</c:v>
                </c:pt>
                <c:pt idx="5126">
                  <c:v>0.92675300000000005</c:v>
                </c:pt>
                <c:pt idx="5127">
                  <c:v>0.92880499999999999</c:v>
                </c:pt>
                <c:pt idx="5128">
                  <c:v>0.92816500000000002</c:v>
                </c:pt>
                <c:pt idx="5129">
                  <c:v>0.92559599999999997</c:v>
                </c:pt>
                <c:pt idx="5130">
                  <c:v>0.92218</c:v>
                </c:pt>
                <c:pt idx="5131">
                  <c:v>0.91843200000000003</c:v>
                </c:pt>
                <c:pt idx="5132">
                  <c:v>0.91491900000000004</c:v>
                </c:pt>
                <c:pt idx="5133">
                  <c:v>0.91236200000000001</c:v>
                </c:pt>
                <c:pt idx="5134">
                  <c:v>0.91084600000000004</c:v>
                </c:pt>
                <c:pt idx="5135">
                  <c:v>0.909721</c:v>
                </c:pt>
                <c:pt idx="5136">
                  <c:v>0.90885899999999997</c:v>
                </c:pt>
                <c:pt idx="5137">
                  <c:v>0.908914</c:v>
                </c:pt>
                <c:pt idx="5138">
                  <c:v>0.90992499999999998</c:v>
                </c:pt>
                <c:pt idx="5139">
                  <c:v>0.91140299999999996</c:v>
                </c:pt>
                <c:pt idx="5140">
                  <c:v>0.91319799999999995</c:v>
                </c:pt>
                <c:pt idx="5141">
                  <c:v>0.91518699999999997</c:v>
                </c:pt>
                <c:pt idx="5142">
                  <c:v>0.91728299999999996</c:v>
                </c:pt>
                <c:pt idx="5143">
                  <c:v>0.91986900000000005</c:v>
                </c:pt>
                <c:pt idx="5144">
                  <c:v>0.92337800000000003</c:v>
                </c:pt>
                <c:pt idx="5145">
                  <c:v>0.92723</c:v>
                </c:pt>
                <c:pt idx="5146">
                  <c:v>0.930033</c:v>
                </c:pt>
                <c:pt idx="5147">
                  <c:v>0.931176</c:v>
                </c:pt>
                <c:pt idx="5148">
                  <c:v>0.93069800000000003</c:v>
                </c:pt>
                <c:pt idx="5149">
                  <c:v>0.92725500000000005</c:v>
                </c:pt>
                <c:pt idx="5150">
                  <c:v>0.91912199999999999</c:v>
                </c:pt>
                <c:pt idx="5151">
                  <c:v>0.90784100000000001</c:v>
                </c:pt>
                <c:pt idx="5152">
                  <c:v>0.89735399999999998</c:v>
                </c:pt>
                <c:pt idx="5153">
                  <c:v>0.88978500000000005</c:v>
                </c:pt>
                <c:pt idx="5154">
                  <c:v>0.88490599999999997</c:v>
                </c:pt>
                <c:pt idx="5155">
                  <c:v>0.88170000000000004</c:v>
                </c:pt>
                <c:pt idx="5156">
                  <c:v>0.87905199999999994</c:v>
                </c:pt>
                <c:pt idx="5157">
                  <c:v>0.87642100000000001</c:v>
                </c:pt>
                <c:pt idx="5158">
                  <c:v>0.87378500000000003</c:v>
                </c:pt>
                <c:pt idx="5159">
                  <c:v>0.87109099999999995</c:v>
                </c:pt>
                <c:pt idx="5160">
                  <c:v>0.86812900000000004</c:v>
                </c:pt>
                <c:pt idx="5161">
                  <c:v>0.86482300000000001</c:v>
                </c:pt>
                <c:pt idx="5162">
                  <c:v>0.86163500000000004</c:v>
                </c:pt>
                <c:pt idx="5163">
                  <c:v>0.85935799999999996</c:v>
                </c:pt>
                <c:pt idx="5164">
                  <c:v>0.85853299999999999</c:v>
                </c:pt>
                <c:pt idx="5165">
                  <c:v>0.85931999999999997</c:v>
                </c:pt>
                <c:pt idx="5166">
                  <c:v>0.86185800000000001</c:v>
                </c:pt>
                <c:pt idx="5167">
                  <c:v>0.86590500000000004</c:v>
                </c:pt>
                <c:pt idx="5168">
                  <c:v>0.87054299999999996</c:v>
                </c:pt>
                <c:pt idx="5169">
                  <c:v>0.87502199999999997</c:v>
                </c:pt>
                <c:pt idx="5170">
                  <c:v>0.879436</c:v>
                </c:pt>
                <c:pt idx="5171">
                  <c:v>0.88408600000000004</c:v>
                </c:pt>
                <c:pt idx="5172">
                  <c:v>0.888764</c:v>
                </c:pt>
                <c:pt idx="5173">
                  <c:v>0.89310299999999998</c:v>
                </c:pt>
                <c:pt idx="5174">
                  <c:v>0.89666599999999996</c:v>
                </c:pt>
                <c:pt idx="5175">
                  <c:v>0.89912800000000004</c:v>
                </c:pt>
                <c:pt idx="5176">
                  <c:v>0.90118799999999999</c:v>
                </c:pt>
                <c:pt idx="5177">
                  <c:v>0.90415599999999996</c:v>
                </c:pt>
                <c:pt idx="5178">
                  <c:v>0.90827599999999997</c:v>
                </c:pt>
                <c:pt idx="5179">
                  <c:v>0.91278800000000004</c:v>
                </c:pt>
                <c:pt idx="5180">
                  <c:v>0.91750799999999999</c:v>
                </c:pt>
                <c:pt idx="5181">
                  <c:v>0.92307099999999997</c:v>
                </c:pt>
                <c:pt idx="5182">
                  <c:v>0.92978499999999997</c:v>
                </c:pt>
                <c:pt idx="5183">
                  <c:v>0.93687200000000004</c:v>
                </c:pt>
                <c:pt idx="5184">
                  <c:v>0.94322300000000003</c:v>
                </c:pt>
                <c:pt idx="5185">
                  <c:v>0.948434</c:v>
                </c:pt>
                <c:pt idx="5186">
                  <c:v>0.95243999999999995</c:v>
                </c:pt>
                <c:pt idx="5187">
                  <c:v>0.95503300000000002</c:v>
                </c:pt>
                <c:pt idx="5188">
                  <c:v>0.95571700000000004</c:v>
                </c:pt>
                <c:pt idx="5189">
                  <c:v>0.95406400000000002</c:v>
                </c:pt>
                <c:pt idx="5190">
                  <c:v>0.95106999999999997</c:v>
                </c:pt>
                <c:pt idx="5191">
                  <c:v>0.94842499999999996</c:v>
                </c:pt>
                <c:pt idx="5192">
                  <c:v>0.94633699999999998</c:v>
                </c:pt>
                <c:pt idx="5193">
                  <c:v>0.94413899999999995</c:v>
                </c:pt>
                <c:pt idx="5194">
                  <c:v>0.94160200000000005</c:v>
                </c:pt>
                <c:pt idx="5195">
                  <c:v>0.93863799999999997</c:v>
                </c:pt>
                <c:pt idx="5196">
                  <c:v>0.93526100000000001</c:v>
                </c:pt>
                <c:pt idx="5197">
                  <c:v>0.93171899999999996</c:v>
                </c:pt>
                <c:pt idx="5198">
                  <c:v>0.92816600000000005</c:v>
                </c:pt>
                <c:pt idx="5199">
                  <c:v>0.92467900000000003</c:v>
                </c:pt>
                <c:pt idx="5200">
                  <c:v>0.92145699999999997</c:v>
                </c:pt>
                <c:pt idx="5201">
                  <c:v>0.91899900000000001</c:v>
                </c:pt>
                <c:pt idx="5202">
                  <c:v>0.91809399999999997</c:v>
                </c:pt>
                <c:pt idx="5203">
                  <c:v>0.91920999999999997</c:v>
                </c:pt>
                <c:pt idx="5204">
                  <c:v>0.92213500000000004</c:v>
                </c:pt>
                <c:pt idx="5205">
                  <c:v>0.92639300000000002</c:v>
                </c:pt>
                <c:pt idx="5206">
                  <c:v>0.93139700000000003</c:v>
                </c:pt>
                <c:pt idx="5207">
                  <c:v>0.93596100000000004</c:v>
                </c:pt>
                <c:pt idx="5208">
                  <c:v>0.93899999999999995</c:v>
                </c:pt>
                <c:pt idx="5209">
                  <c:v>0.94074800000000003</c:v>
                </c:pt>
                <c:pt idx="5210">
                  <c:v>0.94236399999999998</c:v>
                </c:pt>
                <c:pt idx="5211">
                  <c:v>0.94487200000000005</c:v>
                </c:pt>
                <c:pt idx="5212">
                  <c:v>0.94821599999999995</c:v>
                </c:pt>
                <c:pt idx="5213">
                  <c:v>0.95163799999999998</c:v>
                </c:pt>
                <c:pt idx="5214">
                  <c:v>0.95488700000000004</c:v>
                </c:pt>
                <c:pt idx="5215">
                  <c:v>0.95838900000000005</c:v>
                </c:pt>
                <c:pt idx="5216">
                  <c:v>0.96277000000000001</c:v>
                </c:pt>
                <c:pt idx="5217">
                  <c:v>0.96797800000000001</c:v>
                </c:pt>
                <c:pt idx="5218">
                  <c:v>0.97354799999999997</c:v>
                </c:pt>
                <c:pt idx="5219">
                  <c:v>0.97956200000000004</c:v>
                </c:pt>
                <c:pt idx="5220">
                  <c:v>0.98601099999999997</c:v>
                </c:pt>
                <c:pt idx="5221">
                  <c:v>0.99229400000000001</c:v>
                </c:pt>
                <c:pt idx="5222">
                  <c:v>0.99831199999999998</c:v>
                </c:pt>
                <c:pt idx="5223">
                  <c:v>1.0046900000000001</c:v>
                </c:pt>
                <c:pt idx="5224">
                  <c:v>1.011476</c:v>
                </c:pt>
                <c:pt idx="5225">
                  <c:v>1.0181560000000001</c:v>
                </c:pt>
                <c:pt idx="5226">
                  <c:v>1.0244230000000001</c:v>
                </c:pt>
                <c:pt idx="5227">
                  <c:v>1.030078</c:v>
                </c:pt>
                <c:pt idx="5228">
                  <c:v>1.035247</c:v>
                </c:pt>
                <c:pt idx="5229">
                  <c:v>1.040144</c:v>
                </c:pt>
                <c:pt idx="5230">
                  <c:v>1.0442450000000001</c:v>
                </c:pt>
                <c:pt idx="5231">
                  <c:v>1.0465420000000001</c:v>
                </c:pt>
                <c:pt idx="5232">
                  <c:v>1.0464739999999999</c:v>
                </c:pt>
                <c:pt idx="5233">
                  <c:v>1.0444370000000001</c:v>
                </c:pt>
                <c:pt idx="5234">
                  <c:v>1.0415570000000001</c:v>
                </c:pt>
                <c:pt idx="5235">
                  <c:v>1.0386709999999999</c:v>
                </c:pt>
                <c:pt idx="5236">
                  <c:v>1.0357190000000001</c:v>
                </c:pt>
                <c:pt idx="5237">
                  <c:v>1.032599</c:v>
                </c:pt>
                <c:pt idx="5238">
                  <c:v>1.0298659999999999</c:v>
                </c:pt>
                <c:pt idx="5239">
                  <c:v>1.0281210000000001</c:v>
                </c:pt>
                <c:pt idx="5240">
                  <c:v>1.0269820000000001</c:v>
                </c:pt>
                <c:pt idx="5241">
                  <c:v>1.0253479999999999</c:v>
                </c:pt>
                <c:pt idx="5242">
                  <c:v>1.0227790000000001</c:v>
                </c:pt>
                <c:pt idx="5243">
                  <c:v>1.019865</c:v>
                </c:pt>
                <c:pt idx="5244">
                  <c:v>1.017571</c:v>
                </c:pt>
                <c:pt idx="5245">
                  <c:v>1.016583</c:v>
                </c:pt>
                <c:pt idx="5246">
                  <c:v>1.0171680000000001</c:v>
                </c:pt>
                <c:pt idx="5247">
                  <c:v>1.019522</c:v>
                </c:pt>
                <c:pt idx="5248">
                  <c:v>1.0233399999999999</c:v>
                </c:pt>
                <c:pt idx="5249">
                  <c:v>1.027366</c:v>
                </c:pt>
                <c:pt idx="5250">
                  <c:v>1.0304089999999999</c:v>
                </c:pt>
                <c:pt idx="5251">
                  <c:v>1.0322229999999999</c:v>
                </c:pt>
                <c:pt idx="5252">
                  <c:v>1.0330999999999999</c:v>
                </c:pt>
                <c:pt idx="5253">
                  <c:v>1.0333650000000001</c:v>
                </c:pt>
                <c:pt idx="5254">
                  <c:v>1.0330299999999999</c:v>
                </c:pt>
                <c:pt idx="5255">
                  <c:v>1.032065</c:v>
                </c:pt>
                <c:pt idx="5256">
                  <c:v>1.0313760000000001</c:v>
                </c:pt>
                <c:pt idx="5257">
                  <c:v>1.0321499999999999</c:v>
                </c:pt>
                <c:pt idx="5258">
                  <c:v>1.034413</c:v>
                </c:pt>
                <c:pt idx="5259">
                  <c:v>1.037474</c:v>
                </c:pt>
                <c:pt idx="5260">
                  <c:v>1.0409710000000001</c:v>
                </c:pt>
                <c:pt idx="5261">
                  <c:v>1.044808</c:v>
                </c:pt>
                <c:pt idx="5262">
                  <c:v>1.0488770000000001</c:v>
                </c:pt>
                <c:pt idx="5263">
                  <c:v>1.053261</c:v>
                </c:pt>
                <c:pt idx="5264">
                  <c:v>1.058308</c:v>
                </c:pt>
                <c:pt idx="5265">
                  <c:v>1.0639970000000001</c:v>
                </c:pt>
                <c:pt idx="5266">
                  <c:v>1.0695410000000001</c:v>
                </c:pt>
                <c:pt idx="5267">
                  <c:v>1.073958</c:v>
                </c:pt>
                <c:pt idx="5268">
                  <c:v>1.076908</c:v>
                </c:pt>
                <c:pt idx="5269">
                  <c:v>1.078908</c:v>
                </c:pt>
                <c:pt idx="5270">
                  <c:v>1.0806100000000001</c:v>
                </c:pt>
                <c:pt idx="5271">
                  <c:v>1.082155</c:v>
                </c:pt>
                <c:pt idx="5272">
                  <c:v>1.0830610000000001</c:v>
                </c:pt>
                <c:pt idx="5273">
                  <c:v>1.082722</c:v>
                </c:pt>
                <c:pt idx="5274">
                  <c:v>1.0811569999999999</c:v>
                </c:pt>
                <c:pt idx="5275">
                  <c:v>1.0775950000000001</c:v>
                </c:pt>
                <c:pt idx="5276">
                  <c:v>1.0699669999999999</c:v>
                </c:pt>
                <c:pt idx="5277">
                  <c:v>1.0591140000000001</c:v>
                </c:pt>
                <c:pt idx="5278">
                  <c:v>1.0494829999999999</c:v>
                </c:pt>
                <c:pt idx="5279">
                  <c:v>1.04436</c:v>
                </c:pt>
                <c:pt idx="5280">
                  <c:v>1.043442</c:v>
                </c:pt>
                <c:pt idx="5281">
                  <c:v>1.044136</c:v>
                </c:pt>
                <c:pt idx="5282">
                  <c:v>1.044502</c:v>
                </c:pt>
                <c:pt idx="5283">
                  <c:v>1.044092</c:v>
                </c:pt>
                <c:pt idx="5284">
                  <c:v>1.0425500000000001</c:v>
                </c:pt>
                <c:pt idx="5285">
                  <c:v>1.039941</c:v>
                </c:pt>
                <c:pt idx="5286">
                  <c:v>1.037218</c:v>
                </c:pt>
                <c:pt idx="5287">
                  <c:v>1.035261</c:v>
                </c:pt>
                <c:pt idx="5288">
                  <c:v>1.0343020000000001</c:v>
                </c:pt>
                <c:pt idx="5289">
                  <c:v>1.0339659999999999</c:v>
                </c:pt>
                <c:pt idx="5290">
                  <c:v>1.0332570000000001</c:v>
                </c:pt>
                <c:pt idx="5291">
                  <c:v>1.030937</c:v>
                </c:pt>
                <c:pt idx="5292">
                  <c:v>1.026527</c:v>
                </c:pt>
                <c:pt idx="5293">
                  <c:v>1.020974</c:v>
                </c:pt>
                <c:pt idx="5294">
                  <c:v>1.0160130000000001</c:v>
                </c:pt>
                <c:pt idx="5295">
                  <c:v>1.012594</c:v>
                </c:pt>
                <c:pt idx="5296">
                  <c:v>1.0102930000000001</c:v>
                </c:pt>
                <c:pt idx="5297">
                  <c:v>1.0081830000000001</c:v>
                </c:pt>
                <c:pt idx="5298">
                  <c:v>1.0059439999999999</c:v>
                </c:pt>
                <c:pt idx="5299">
                  <c:v>1.004162</c:v>
                </c:pt>
                <c:pt idx="5300">
                  <c:v>1.003698</c:v>
                </c:pt>
                <c:pt idx="5301">
                  <c:v>1.0050840000000001</c:v>
                </c:pt>
                <c:pt idx="5302">
                  <c:v>1.0078069999999999</c:v>
                </c:pt>
                <c:pt idx="5303">
                  <c:v>1.010335</c:v>
                </c:pt>
                <c:pt idx="5304">
                  <c:v>1.0117510000000001</c:v>
                </c:pt>
                <c:pt idx="5305">
                  <c:v>1.01233</c:v>
                </c:pt>
                <c:pt idx="5306">
                  <c:v>1.01274</c:v>
                </c:pt>
                <c:pt idx="5307">
                  <c:v>1.0134540000000001</c:v>
                </c:pt>
                <c:pt idx="5308">
                  <c:v>1.0146139999999999</c:v>
                </c:pt>
                <c:pt idx="5309">
                  <c:v>1.015922</c:v>
                </c:pt>
                <c:pt idx="5310">
                  <c:v>1.016694</c:v>
                </c:pt>
                <c:pt idx="5311">
                  <c:v>1.016507</c:v>
                </c:pt>
                <c:pt idx="5312">
                  <c:v>1.014969</c:v>
                </c:pt>
                <c:pt idx="5313">
                  <c:v>1.0114110000000001</c:v>
                </c:pt>
                <c:pt idx="5314">
                  <c:v>1.006016</c:v>
                </c:pt>
                <c:pt idx="5315">
                  <c:v>0.99991200000000002</c:v>
                </c:pt>
                <c:pt idx="5316">
                  <c:v>0.99415699999999996</c:v>
                </c:pt>
                <c:pt idx="5317">
                  <c:v>0.98975500000000005</c:v>
                </c:pt>
                <c:pt idx="5318">
                  <c:v>0.98706300000000002</c:v>
                </c:pt>
                <c:pt idx="5319">
                  <c:v>0.98502199999999995</c:v>
                </c:pt>
                <c:pt idx="5320">
                  <c:v>0.98222600000000004</c:v>
                </c:pt>
                <c:pt idx="5321">
                  <c:v>0.97833899999999996</c:v>
                </c:pt>
                <c:pt idx="5322">
                  <c:v>0.97414199999999995</c:v>
                </c:pt>
                <c:pt idx="5323">
                  <c:v>0.97030499999999997</c:v>
                </c:pt>
                <c:pt idx="5324">
                  <c:v>0.96685299999999996</c:v>
                </c:pt>
                <c:pt idx="5325">
                  <c:v>0.96350599999999997</c:v>
                </c:pt>
                <c:pt idx="5326">
                  <c:v>0.95963399999999999</c:v>
                </c:pt>
                <c:pt idx="5327">
                  <c:v>0.95494599999999996</c:v>
                </c:pt>
                <c:pt idx="5328">
                  <c:v>0.95020800000000005</c:v>
                </c:pt>
                <c:pt idx="5329">
                  <c:v>0.94630800000000004</c:v>
                </c:pt>
                <c:pt idx="5330">
                  <c:v>0.94317300000000004</c:v>
                </c:pt>
                <c:pt idx="5331">
                  <c:v>0.94025199999999998</c:v>
                </c:pt>
                <c:pt idx="5332">
                  <c:v>0.93782900000000002</c:v>
                </c:pt>
                <c:pt idx="5333">
                  <c:v>0.93672200000000005</c:v>
                </c:pt>
                <c:pt idx="5334">
                  <c:v>0.93706400000000001</c:v>
                </c:pt>
                <c:pt idx="5335">
                  <c:v>0.93863300000000005</c:v>
                </c:pt>
                <c:pt idx="5336">
                  <c:v>0.94117300000000004</c:v>
                </c:pt>
                <c:pt idx="5337">
                  <c:v>0.94451300000000005</c:v>
                </c:pt>
                <c:pt idx="5338">
                  <c:v>0.94876400000000005</c:v>
                </c:pt>
                <c:pt idx="5339">
                  <c:v>0.95320099999999996</c:v>
                </c:pt>
                <c:pt idx="5340">
                  <c:v>0.95648599999999995</c:v>
                </c:pt>
                <c:pt idx="5341">
                  <c:v>0.95810600000000001</c:v>
                </c:pt>
                <c:pt idx="5342">
                  <c:v>0.95808800000000005</c:v>
                </c:pt>
                <c:pt idx="5343">
                  <c:v>0.95558600000000005</c:v>
                </c:pt>
                <c:pt idx="5344">
                  <c:v>0.94938599999999995</c:v>
                </c:pt>
                <c:pt idx="5345">
                  <c:v>0.941025</c:v>
                </c:pt>
                <c:pt idx="5346">
                  <c:v>0.93412899999999999</c:v>
                </c:pt>
                <c:pt idx="5347">
                  <c:v>0.93029600000000001</c:v>
                </c:pt>
                <c:pt idx="5348">
                  <c:v>0.92861700000000003</c:v>
                </c:pt>
                <c:pt idx="5349">
                  <c:v>0.92771499999999996</c:v>
                </c:pt>
                <c:pt idx="5350">
                  <c:v>0.92684500000000003</c:v>
                </c:pt>
                <c:pt idx="5351">
                  <c:v>0.92613199999999996</c:v>
                </c:pt>
                <c:pt idx="5352">
                  <c:v>0.92623500000000003</c:v>
                </c:pt>
                <c:pt idx="5353">
                  <c:v>0.92704699999999995</c:v>
                </c:pt>
                <c:pt idx="5354">
                  <c:v>0.92725500000000005</c:v>
                </c:pt>
                <c:pt idx="5355">
                  <c:v>0.92589100000000002</c:v>
                </c:pt>
                <c:pt idx="5356">
                  <c:v>0.92307600000000001</c:v>
                </c:pt>
                <c:pt idx="5357">
                  <c:v>0.91912899999999997</c:v>
                </c:pt>
                <c:pt idx="5358">
                  <c:v>0.914412</c:v>
                </c:pt>
                <c:pt idx="5359">
                  <c:v>0.90976599999999996</c:v>
                </c:pt>
                <c:pt idx="5360">
                  <c:v>0.905609</c:v>
                </c:pt>
                <c:pt idx="5361">
                  <c:v>0.90134800000000004</c:v>
                </c:pt>
                <c:pt idx="5362">
                  <c:v>0.89641400000000004</c:v>
                </c:pt>
                <c:pt idx="5363">
                  <c:v>0.89093900000000004</c:v>
                </c:pt>
                <c:pt idx="5364">
                  <c:v>0.88586299999999996</c:v>
                </c:pt>
                <c:pt idx="5365">
                  <c:v>0.88261800000000001</c:v>
                </c:pt>
                <c:pt idx="5366">
                  <c:v>0.88185999999999998</c:v>
                </c:pt>
                <c:pt idx="5367">
                  <c:v>0.88298100000000002</c:v>
                </c:pt>
                <c:pt idx="5368">
                  <c:v>0.88516899999999998</c:v>
                </c:pt>
                <c:pt idx="5369">
                  <c:v>0.88809700000000003</c:v>
                </c:pt>
                <c:pt idx="5370">
                  <c:v>0.89144500000000004</c:v>
                </c:pt>
                <c:pt idx="5371">
                  <c:v>0.89470300000000003</c:v>
                </c:pt>
                <c:pt idx="5372">
                  <c:v>0.89766800000000002</c:v>
                </c:pt>
                <c:pt idx="5373">
                  <c:v>0.90031499999999998</c:v>
                </c:pt>
                <c:pt idx="5374">
                  <c:v>0.90243600000000002</c:v>
                </c:pt>
                <c:pt idx="5375">
                  <c:v>0.90442</c:v>
                </c:pt>
                <c:pt idx="5376">
                  <c:v>0.90731899999999999</c:v>
                </c:pt>
                <c:pt idx="5377">
                  <c:v>0.91113100000000002</c:v>
                </c:pt>
                <c:pt idx="5378">
                  <c:v>0.91451800000000005</c:v>
                </c:pt>
                <c:pt idx="5379">
                  <c:v>0.91635800000000001</c:v>
                </c:pt>
                <c:pt idx="5380">
                  <c:v>0.91662900000000003</c:v>
                </c:pt>
                <c:pt idx="5381">
                  <c:v>0.91583999999999999</c:v>
                </c:pt>
                <c:pt idx="5382">
                  <c:v>0.91446799999999995</c:v>
                </c:pt>
                <c:pt idx="5383">
                  <c:v>0.91331300000000004</c:v>
                </c:pt>
                <c:pt idx="5384">
                  <c:v>0.91288000000000002</c:v>
                </c:pt>
                <c:pt idx="5385">
                  <c:v>0.91300899999999996</c:v>
                </c:pt>
                <c:pt idx="5386">
                  <c:v>0.91380700000000004</c:v>
                </c:pt>
                <c:pt idx="5387">
                  <c:v>0.91500999999999999</c:v>
                </c:pt>
                <c:pt idx="5388">
                  <c:v>0.91550799999999999</c:v>
                </c:pt>
                <c:pt idx="5389">
                  <c:v>0.91493199999999997</c:v>
                </c:pt>
                <c:pt idx="5390">
                  <c:v>0.91412700000000002</c:v>
                </c:pt>
                <c:pt idx="5391">
                  <c:v>0.91400099999999995</c:v>
                </c:pt>
                <c:pt idx="5392">
                  <c:v>0.91493500000000005</c:v>
                </c:pt>
                <c:pt idx="5393">
                  <c:v>0.91703699999999999</c:v>
                </c:pt>
                <c:pt idx="5394">
                  <c:v>0.92011600000000004</c:v>
                </c:pt>
                <c:pt idx="5395">
                  <c:v>0.92388300000000001</c:v>
                </c:pt>
                <c:pt idx="5396">
                  <c:v>0.92815499999999995</c:v>
                </c:pt>
                <c:pt idx="5397">
                  <c:v>0.93199799999999999</c:v>
                </c:pt>
                <c:pt idx="5398">
                  <c:v>0.93391999999999997</c:v>
                </c:pt>
                <c:pt idx="5399">
                  <c:v>0.93338900000000002</c:v>
                </c:pt>
                <c:pt idx="5400">
                  <c:v>0.93114300000000005</c:v>
                </c:pt>
                <c:pt idx="5401">
                  <c:v>0.92842000000000002</c:v>
                </c:pt>
                <c:pt idx="5402">
                  <c:v>0.92612799999999995</c:v>
                </c:pt>
                <c:pt idx="5403">
                  <c:v>0.92446899999999999</c:v>
                </c:pt>
                <c:pt idx="5404">
                  <c:v>0.92342199999999997</c:v>
                </c:pt>
                <c:pt idx="5405">
                  <c:v>0.92294600000000004</c:v>
                </c:pt>
                <c:pt idx="5406">
                  <c:v>0.92269900000000005</c:v>
                </c:pt>
                <c:pt idx="5407">
                  <c:v>0.92235100000000003</c:v>
                </c:pt>
                <c:pt idx="5408">
                  <c:v>0.92187600000000003</c:v>
                </c:pt>
                <c:pt idx="5409">
                  <c:v>0.92152699999999999</c:v>
                </c:pt>
                <c:pt idx="5410">
                  <c:v>0.92197899999999999</c:v>
                </c:pt>
                <c:pt idx="5411">
                  <c:v>0.92381400000000002</c:v>
                </c:pt>
                <c:pt idx="5412">
                  <c:v>0.92709799999999998</c:v>
                </c:pt>
                <c:pt idx="5413">
                  <c:v>0.93161000000000005</c:v>
                </c:pt>
                <c:pt idx="5414">
                  <c:v>0.93711599999999995</c:v>
                </c:pt>
                <c:pt idx="5415">
                  <c:v>0.94328500000000004</c:v>
                </c:pt>
                <c:pt idx="5416">
                  <c:v>0.94919699999999996</c:v>
                </c:pt>
                <c:pt idx="5417">
                  <c:v>0.95401800000000003</c:v>
                </c:pt>
                <c:pt idx="5418">
                  <c:v>0.95784599999999998</c:v>
                </c:pt>
                <c:pt idx="5419">
                  <c:v>0.961171</c:v>
                </c:pt>
                <c:pt idx="5420">
                  <c:v>0.96428700000000001</c:v>
                </c:pt>
                <c:pt idx="5421">
                  <c:v>0.96691000000000005</c:v>
                </c:pt>
                <c:pt idx="5422">
                  <c:v>0.96838100000000005</c:v>
                </c:pt>
                <c:pt idx="5423">
                  <c:v>0.96843500000000005</c:v>
                </c:pt>
                <c:pt idx="5424">
                  <c:v>0.96765800000000002</c:v>
                </c:pt>
                <c:pt idx="5425">
                  <c:v>0.96708899999999998</c:v>
                </c:pt>
                <c:pt idx="5426">
                  <c:v>0.96743199999999996</c:v>
                </c:pt>
                <c:pt idx="5427">
                  <c:v>0.96916000000000002</c:v>
                </c:pt>
                <c:pt idx="5428">
                  <c:v>0.97258100000000003</c:v>
                </c:pt>
                <c:pt idx="5429">
                  <c:v>0.97727200000000003</c:v>
                </c:pt>
                <c:pt idx="5430">
                  <c:v>0.98238000000000003</c:v>
                </c:pt>
                <c:pt idx="5431">
                  <c:v>0.98745899999999998</c:v>
                </c:pt>
                <c:pt idx="5432">
                  <c:v>0.99259200000000003</c:v>
                </c:pt>
                <c:pt idx="5433">
                  <c:v>0.99806600000000001</c:v>
                </c:pt>
                <c:pt idx="5434">
                  <c:v>1.003563</c:v>
                </c:pt>
                <c:pt idx="5435">
                  <c:v>1.008089</c:v>
                </c:pt>
                <c:pt idx="5436">
                  <c:v>1.011236</c:v>
                </c:pt>
                <c:pt idx="5437">
                  <c:v>1.013458</c:v>
                </c:pt>
                <c:pt idx="5438">
                  <c:v>1.0149189999999999</c:v>
                </c:pt>
                <c:pt idx="5439">
                  <c:v>1.0150079999999999</c:v>
                </c:pt>
                <c:pt idx="5440">
                  <c:v>1.013131</c:v>
                </c:pt>
                <c:pt idx="5441">
                  <c:v>1.0096890000000001</c:v>
                </c:pt>
                <c:pt idx="5442">
                  <c:v>1.005701</c:v>
                </c:pt>
                <c:pt idx="5443">
                  <c:v>1.0017</c:v>
                </c:pt>
                <c:pt idx="5444">
                  <c:v>0.99683900000000003</c:v>
                </c:pt>
                <c:pt idx="5445">
                  <c:v>0.98955099999999996</c:v>
                </c:pt>
                <c:pt idx="5446">
                  <c:v>0.97977800000000004</c:v>
                </c:pt>
                <c:pt idx="5447">
                  <c:v>0.96916800000000003</c:v>
                </c:pt>
                <c:pt idx="5448">
                  <c:v>0.960669</c:v>
                </c:pt>
                <c:pt idx="5449">
                  <c:v>0.957202</c:v>
                </c:pt>
                <c:pt idx="5450">
                  <c:v>0.95919699999999997</c:v>
                </c:pt>
                <c:pt idx="5451">
                  <c:v>0.96553800000000001</c:v>
                </c:pt>
                <c:pt idx="5452">
                  <c:v>0.97487999999999997</c:v>
                </c:pt>
                <c:pt idx="5453">
                  <c:v>0.98549500000000001</c:v>
                </c:pt>
                <c:pt idx="5454">
                  <c:v>0.99576699999999996</c:v>
                </c:pt>
                <c:pt idx="5455">
                  <c:v>1.0046949999999999</c:v>
                </c:pt>
                <c:pt idx="5456">
                  <c:v>1.011806</c:v>
                </c:pt>
                <c:pt idx="5457">
                  <c:v>1.017444</c:v>
                </c:pt>
                <c:pt idx="5458">
                  <c:v>1.0227109999999999</c:v>
                </c:pt>
                <c:pt idx="5459">
                  <c:v>1.028038</c:v>
                </c:pt>
                <c:pt idx="5460">
                  <c:v>1.032637</c:v>
                </c:pt>
                <c:pt idx="5461">
                  <c:v>1.0356259999999999</c:v>
                </c:pt>
                <c:pt idx="5462">
                  <c:v>1.036977</c:v>
                </c:pt>
                <c:pt idx="5463">
                  <c:v>1.0374829999999999</c:v>
                </c:pt>
                <c:pt idx="5464">
                  <c:v>1.0385819999999999</c:v>
                </c:pt>
                <c:pt idx="5465">
                  <c:v>1.0416129999999999</c:v>
                </c:pt>
                <c:pt idx="5466">
                  <c:v>1.046473</c:v>
                </c:pt>
                <c:pt idx="5467">
                  <c:v>1.05237</c:v>
                </c:pt>
                <c:pt idx="5468">
                  <c:v>1.0592159999999999</c:v>
                </c:pt>
                <c:pt idx="5469">
                  <c:v>1.0666230000000001</c:v>
                </c:pt>
                <c:pt idx="5470">
                  <c:v>1.073412</c:v>
                </c:pt>
                <c:pt idx="5471">
                  <c:v>1.0789059999999999</c:v>
                </c:pt>
                <c:pt idx="5472">
                  <c:v>1.082991</c:v>
                </c:pt>
                <c:pt idx="5473">
                  <c:v>1.085602</c:v>
                </c:pt>
                <c:pt idx="5474">
                  <c:v>1.0871839999999999</c:v>
                </c:pt>
                <c:pt idx="5475">
                  <c:v>1.0884320000000001</c:v>
                </c:pt>
                <c:pt idx="5476">
                  <c:v>1.0896349999999999</c:v>
                </c:pt>
                <c:pt idx="5477">
                  <c:v>1.0908770000000001</c:v>
                </c:pt>
                <c:pt idx="5478">
                  <c:v>1.0922400000000001</c:v>
                </c:pt>
                <c:pt idx="5479">
                  <c:v>1.0936809999999999</c:v>
                </c:pt>
                <c:pt idx="5480">
                  <c:v>1.094687</c:v>
                </c:pt>
                <c:pt idx="5481">
                  <c:v>1.0944739999999999</c:v>
                </c:pt>
                <c:pt idx="5482">
                  <c:v>1.092465</c:v>
                </c:pt>
                <c:pt idx="5483">
                  <c:v>1.088219</c:v>
                </c:pt>
                <c:pt idx="5484">
                  <c:v>1.0820259999999999</c:v>
                </c:pt>
                <c:pt idx="5485">
                  <c:v>1.0749679999999999</c:v>
                </c:pt>
                <c:pt idx="5486">
                  <c:v>1.06734</c:v>
                </c:pt>
                <c:pt idx="5487">
                  <c:v>1.058813</c:v>
                </c:pt>
                <c:pt idx="5488">
                  <c:v>1.0499579999999999</c:v>
                </c:pt>
                <c:pt idx="5489">
                  <c:v>1.041695</c:v>
                </c:pt>
                <c:pt idx="5490">
                  <c:v>1.0344059999999999</c:v>
                </c:pt>
                <c:pt idx="5491">
                  <c:v>1.0282929999999999</c:v>
                </c:pt>
                <c:pt idx="5492">
                  <c:v>1.023253</c:v>
                </c:pt>
                <c:pt idx="5493">
                  <c:v>1.01878</c:v>
                </c:pt>
                <c:pt idx="5494">
                  <c:v>1.014648</c:v>
                </c:pt>
                <c:pt idx="5495">
                  <c:v>1.0109349999999999</c:v>
                </c:pt>
                <c:pt idx="5496">
                  <c:v>1.007916</c:v>
                </c:pt>
                <c:pt idx="5497">
                  <c:v>1.0061249999999999</c:v>
                </c:pt>
                <c:pt idx="5498">
                  <c:v>1.005701</c:v>
                </c:pt>
                <c:pt idx="5499">
                  <c:v>1.006165</c:v>
                </c:pt>
                <c:pt idx="5500">
                  <c:v>1.006864</c:v>
                </c:pt>
                <c:pt idx="5501">
                  <c:v>1.0073939999999999</c:v>
                </c:pt>
                <c:pt idx="5502">
                  <c:v>1.0077449999999999</c:v>
                </c:pt>
                <c:pt idx="5503">
                  <c:v>1.0081249999999999</c:v>
                </c:pt>
                <c:pt idx="5504">
                  <c:v>1.008283</c:v>
                </c:pt>
                <c:pt idx="5505">
                  <c:v>1.007592</c:v>
                </c:pt>
                <c:pt idx="5506">
                  <c:v>1.0060530000000001</c:v>
                </c:pt>
                <c:pt idx="5507">
                  <c:v>1.0041709999999999</c:v>
                </c:pt>
                <c:pt idx="5508">
                  <c:v>1.0024470000000001</c:v>
                </c:pt>
                <c:pt idx="5509">
                  <c:v>1.0004</c:v>
                </c:pt>
                <c:pt idx="5510">
                  <c:v>0.99685000000000001</c:v>
                </c:pt>
                <c:pt idx="5511">
                  <c:v>0.99290299999999998</c:v>
                </c:pt>
                <c:pt idx="5512">
                  <c:v>0.99118700000000004</c:v>
                </c:pt>
                <c:pt idx="5513">
                  <c:v>0.99286300000000005</c:v>
                </c:pt>
                <c:pt idx="5514">
                  <c:v>0.99765999999999999</c:v>
                </c:pt>
                <c:pt idx="5515">
                  <c:v>1.0042150000000001</c:v>
                </c:pt>
                <c:pt idx="5516">
                  <c:v>1.0111859999999999</c:v>
                </c:pt>
                <c:pt idx="5517">
                  <c:v>1.018456</c:v>
                </c:pt>
                <c:pt idx="5518">
                  <c:v>1.025995</c:v>
                </c:pt>
                <c:pt idx="5519">
                  <c:v>1.032897</c:v>
                </c:pt>
                <c:pt idx="5520">
                  <c:v>1.0380259999999999</c:v>
                </c:pt>
                <c:pt idx="5521">
                  <c:v>1.040896</c:v>
                </c:pt>
                <c:pt idx="5522">
                  <c:v>1.0415509999999999</c:v>
                </c:pt>
                <c:pt idx="5523">
                  <c:v>1.0400860000000001</c:v>
                </c:pt>
                <c:pt idx="5524">
                  <c:v>1.0370189999999999</c:v>
                </c:pt>
                <c:pt idx="5525">
                  <c:v>1.0330280000000001</c:v>
                </c:pt>
                <c:pt idx="5526">
                  <c:v>1.0279739999999999</c:v>
                </c:pt>
                <c:pt idx="5527">
                  <c:v>1.0214510000000001</c:v>
                </c:pt>
                <c:pt idx="5528">
                  <c:v>1.013684</c:v>
                </c:pt>
                <c:pt idx="5529">
                  <c:v>1.005099</c:v>
                </c:pt>
                <c:pt idx="5530">
                  <c:v>0.99592000000000003</c:v>
                </c:pt>
                <c:pt idx="5531">
                  <c:v>0.98629199999999995</c:v>
                </c:pt>
                <c:pt idx="5532">
                  <c:v>0.97641100000000003</c:v>
                </c:pt>
                <c:pt idx="5533">
                  <c:v>0.96679899999999996</c:v>
                </c:pt>
                <c:pt idx="5534">
                  <c:v>0.95821800000000001</c:v>
                </c:pt>
                <c:pt idx="5535">
                  <c:v>0.95115000000000005</c:v>
                </c:pt>
                <c:pt idx="5536">
                  <c:v>0.94562299999999999</c:v>
                </c:pt>
                <c:pt idx="5537">
                  <c:v>0.941577</c:v>
                </c:pt>
                <c:pt idx="5538">
                  <c:v>0.93865100000000001</c:v>
                </c:pt>
                <c:pt idx="5539">
                  <c:v>0.93598599999999998</c:v>
                </c:pt>
                <c:pt idx="5540">
                  <c:v>0.93321500000000002</c:v>
                </c:pt>
                <c:pt idx="5541">
                  <c:v>0.93076999999999999</c:v>
                </c:pt>
                <c:pt idx="5542">
                  <c:v>0.92903800000000003</c:v>
                </c:pt>
                <c:pt idx="5543">
                  <c:v>0.92811500000000002</c:v>
                </c:pt>
                <c:pt idx="5544">
                  <c:v>0.92809299999999995</c:v>
                </c:pt>
                <c:pt idx="5545">
                  <c:v>0.92869100000000004</c:v>
                </c:pt>
                <c:pt idx="5546">
                  <c:v>0.92957100000000004</c:v>
                </c:pt>
                <c:pt idx="5547">
                  <c:v>0.931091</c:v>
                </c:pt>
                <c:pt idx="5548">
                  <c:v>0.93344499999999997</c:v>
                </c:pt>
                <c:pt idx="5549">
                  <c:v>0.93638399999999999</c:v>
                </c:pt>
                <c:pt idx="5550">
                  <c:v>0.93983799999999995</c:v>
                </c:pt>
                <c:pt idx="5551">
                  <c:v>0.94394199999999995</c:v>
                </c:pt>
                <c:pt idx="5552">
                  <c:v>0.94923500000000005</c:v>
                </c:pt>
                <c:pt idx="5553">
                  <c:v>0.95572299999999999</c:v>
                </c:pt>
                <c:pt idx="5554">
                  <c:v>0.96210700000000005</c:v>
                </c:pt>
                <c:pt idx="5555">
                  <c:v>0.96735700000000002</c:v>
                </c:pt>
                <c:pt idx="5556">
                  <c:v>0.97140700000000002</c:v>
                </c:pt>
                <c:pt idx="5557">
                  <c:v>0.97386899999999998</c:v>
                </c:pt>
                <c:pt idx="5558">
                  <c:v>0.97408899999999998</c:v>
                </c:pt>
                <c:pt idx="5559">
                  <c:v>0.97245800000000004</c:v>
                </c:pt>
                <c:pt idx="5560">
                  <c:v>0.97020499999999998</c:v>
                </c:pt>
                <c:pt idx="5561">
                  <c:v>0.96824500000000002</c:v>
                </c:pt>
                <c:pt idx="5562">
                  <c:v>0.96644699999999994</c:v>
                </c:pt>
                <c:pt idx="5563">
                  <c:v>0.963897</c:v>
                </c:pt>
                <c:pt idx="5564">
                  <c:v>0.959928</c:v>
                </c:pt>
                <c:pt idx="5565">
                  <c:v>0.95455199999999996</c:v>
                </c:pt>
                <c:pt idx="5566">
                  <c:v>0.947994</c:v>
                </c:pt>
                <c:pt idx="5567">
                  <c:v>0.94020099999999995</c:v>
                </c:pt>
                <c:pt idx="5568">
                  <c:v>0.931168</c:v>
                </c:pt>
                <c:pt idx="5569">
                  <c:v>0.92135999999999996</c:v>
                </c:pt>
                <c:pt idx="5570">
                  <c:v>0.91189799999999999</c:v>
                </c:pt>
                <c:pt idx="5571">
                  <c:v>0.90402499999999997</c:v>
                </c:pt>
                <c:pt idx="5572">
                  <c:v>0.89801600000000004</c:v>
                </c:pt>
                <c:pt idx="5573">
                  <c:v>0.893544</c:v>
                </c:pt>
                <c:pt idx="5574">
                  <c:v>0.89027900000000004</c:v>
                </c:pt>
                <c:pt idx="5575">
                  <c:v>0.88781399999999999</c:v>
                </c:pt>
                <c:pt idx="5576">
                  <c:v>0.88587899999999997</c:v>
                </c:pt>
                <c:pt idx="5577">
                  <c:v>0.884293</c:v>
                </c:pt>
                <c:pt idx="5578">
                  <c:v>0.88328499999999999</c:v>
                </c:pt>
                <c:pt idx="5579">
                  <c:v>0.88351199999999996</c:v>
                </c:pt>
                <c:pt idx="5580">
                  <c:v>0.88480199999999998</c:v>
                </c:pt>
                <c:pt idx="5581">
                  <c:v>0.88610599999999995</c:v>
                </c:pt>
                <c:pt idx="5582">
                  <c:v>0.88684600000000002</c:v>
                </c:pt>
                <c:pt idx="5583">
                  <c:v>0.88717299999999999</c:v>
                </c:pt>
                <c:pt idx="5584">
                  <c:v>0.88768400000000003</c:v>
                </c:pt>
                <c:pt idx="5585">
                  <c:v>0.88949900000000004</c:v>
                </c:pt>
                <c:pt idx="5586">
                  <c:v>0.89330399999999999</c:v>
                </c:pt>
                <c:pt idx="5587">
                  <c:v>0.89846599999999999</c:v>
                </c:pt>
                <c:pt idx="5588">
                  <c:v>0.903918</c:v>
                </c:pt>
                <c:pt idx="5589">
                  <c:v>0.90925800000000001</c:v>
                </c:pt>
                <c:pt idx="5590">
                  <c:v>0.91467900000000002</c:v>
                </c:pt>
                <c:pt idx="5591">
                  <c:v>0.92028399999999999</c:v>
                </c:pt>
                <c:pt idx="5592">
                  <c:v>0.92566099999999996</c:v>
                </c:pt>
                <c:pt idx="5593">
                  <c:v>0.92997399999999997</c:v>
                </c:pt>
                <c:pt idx="5594">
                  <c:v>0.93264199999999997</c:v>
                </c:pt>
                <c:pt idx="5595">
                  <c:v>0.93367100000000003</c:v>
                </c:pt>
                <c:pt idx="5596">
                  <c:v>0.93371300000000002</c:v>
                </c:pt>
                <c:pt idx="5597">
                  <c:v>0.93398800000000004</c:v>
                </c:pt>
                <c:pt idx="5598">
                  <c:v>0.93525899999999995</c:v>
                </c:pt>
                <c:pt idx="5599">
                  <c:v>0.93764400000000003</c:v>
                </c:pt>
                <c:pt idx="5600">
                  <c:v>0.94112600000000002</c:v>
                </c:pt>
                <c:pt idx="5601">
                  <c:v>0.94539099999999998</c:v>
                </c:pt>
                <c:pt idx="5602">
                  <c:v>0.94955299999999998</c:v>
                </c:pt>
                <c:pt idx="5603">
                  <c:v>0.95208300000000001</c:v>
                </c:pt>
                <c:pt idx="5604">
                  <c:v>0.95211400000000002</c:v>
                </c:pt>
                <c:pt idx="5605">
                  <c:v>0.95025800000000005</c:v>
                </c:pt>
                <c:pt idx="5606">
                  <c:v>0.94721699999999998</c:v>
                </c:pt>
                <c:pt idx="5607">
                  <c:v>0.94348699999999996</c:v>
                </c:pt>
                <c:pt idx="5608">
                  <c:v>0.93992600000000004</c:v>
                </c:pt>
                <c:pt idx="5609">
                  <c:v>0.93709799999999999</c:v>
                </c:pt>
                <c:pt idx="5610">
                  <c:v>0.93469800000000003</c:v>
                </c:pt>
                <c:pt idx="5611">
                  <c:v>0.93189999999999995</c:v>
                </c:pt>
                <c:pt idx="5612">
                  <c:v>0.92822700000000002</c:v>
                </c:pt>
                <c:pt idx="5613">
                  <c:v>0.92424099999999998</c:v>
                </c:pt>
                <c:pt idx="5614">
                  <c:v>0.92115599999999997</c:v>
                </c:pt>
                <c:pt idx="5615">
                  <c:v>0.91925299999999999</c:v>
                </c:pt>
                <c:pt idx="5616">
                  <c:v>0.91783099999999995</c:v>
                </c:pt>
                <c:pt idx="5617">
                  <c:v>0.91674199999999995</c:v>
                </c:pt>
                <c:pt idx="5618">
                  <c:v>0.91610000000000003</c:v>
                </c:pt>
                <c:pt idx="5619">
                  <c:v>0.91618999999999995</c:v>
                </c:pt>
                <c:pt idx="5620">
                  <c:v>0.91842699999999999</c:v>
                </c:pt>
                <c:pt idx="5621">
                  <c:v>0.92387300000000006</c:v>
                </c:pt>
                <c:pt idx="5622">
                  <c:v>0.93153399999999997</c:v>
                </c:pt>
                <c:pt idx="5623">
                  <c:v>0.93965399999999999</c:v>
                </c:pt>
                <c:pt idx="5624">
                  <c:v>0.94674400000000003</c:v>
                </c:pt>
                <c:pt idx="5625">
                  <c:v>0.95171399999999995</c:v>
                </c:pt>
                <c:pt idx="5626">
                  <c:v>0.95475299999999996</c:v>
                </c:pt>
                <c:pt idx="5627">
                  <c:v>0.95720400000000005</c:v>
                </c:pt>
                <c:pt idx="5628">
                  <c:v>0.96049600000000002</c:v>
                </c:pt>
                <c:pt idx="5629">
                  <c:v>0.96516599999999997</c:v>
                </c:pt>
                <c:pt idx="5630">
                  <c:v>0.97067800000000004</c:v>
                </c:pt>
                <c:pt idx="5631">
                  <c:v>0.975962</c:v>
                </c:pt>
                <c:pt idx="5632">
                  <c:v>0.98009800000000002</c:v>
                </c:pt>
                <c:pt idx="5633">
                  <c:v>0.98323499999999997</c:v>
                </c:pt>
                <c:pt idx="5634">
                  <c:v>0.98611400000000005</c:v>
                </c:pt>
                <c:pt idx="5635">
                  <c:v>0.98887400000000003</c:v>
                </c:pt>
                <c:pt idx="5636">
                  <c:v>0.99180900000000005</c:v>
                </c:pt>
                <c:pt idx="5637">
                  <c:v>0.99566600000000005</c:v>
                </c:pt>
                <c:pt idx="5638">
                  <c:v>1.000105</c:v>
                </c:pt>
                <c:pt idx="5639">
                  <c:v>1.003754</c:v>
                </c:pt>
                <c:pt idx="5640">
                  <c:v>1.006116</c:v>
                </c:pt>
                <c:pt idx="5641">
                  <c:v>1.008005</c:v>
                </c:pt>
                <c:pt idx="5642">
                  <c:v>1.010181</c:v>
                </c:pt>
                <c:pt idx="5643">
                  <c:v>1.0126599999999999</c:v>
                </c:pt>
                <c:pt idx="5644">
                  <c:v>1.0150490000000001</c:v>
                </c:pt>
                <c:pt idx="5645">
                  <c:v>1.0165390000000001</c:v>
                </c:pt>
                <c:pt idx="5646">
                  <c:v>1.0164740000000001</c:v>
                </c:pt>
                <c:pt idx="5647">
                  <c:v>1.0152099999999999</c:v>
                </c:pt>
                <c:pt idx="5648">
                  <c:v>1.013625</c:v>
                </c:pt>
                <c:pt idx="5649">
                  <c:v>1.011935</c:v>
                </c:pt>
                <c:pt idx="5650">
                  <c:v>1.0096670000000001</c:v>
                </c:pt>
                <c:pt idx="5651">
                  <c:v>1.0067250000000001</c:v>
                </c:pt>
                <c:pt idx="5652">
                  <c:v>1.0034689999999999</c:v>
                </c:pt>
                <c:pt idx="5653">
                  <c:v>1.0000199999999999</c:v>
                </c:pt>
                <c:pt idx="5654">
                  <c:v>0.99641299999999999</c:v>
                </c:pt>
                <c:pt idx="5655">
                  <c:v>0.99300999999999995</c:v>
                </c:pt>
                <c:pt idx="5656">
                  <c:v>0.99021199999999998</c:v>
                </c:pt>
                <c:pt idx="5657">
                  <c:v>0.98815699999999995</c:v>
                </c:pt>
                <c:pt idx="5658">
                  <c:v>0.98679799999999995</c:v>
                </c:pt>
                <c:pt idx="5659">
                  <c:v>0.98626499999999995</c:v>
                </c:pt>
                <c:pt idx="5660">
                  <c:v>0.98715200000000003</c:v>
                </c:pt>
                <c:pt idx="5661">
                  <c:v>0.98994800000000005</c:v>
                </c:pt>
                <c:pt idx="5662">
                  <c:v>0.99434500000000003</c:v>
                </c:pt>
                <c:pt idx="5663">
                  <c:v>0.99952300000000005</c:v>
                </c:pt>
                <c:pt idx="5664">
                  <c:v>1.00509</c:v>
                </c:pt>
                <c:pt idx="5665">
                  <c:v>1.0114050000000001</c:v>
                </c:pt>
                <c:pt idx="5666">
                  <c:v>1.018494</c:v>
                </c:pt>
                <c:pt idx="5667">
                  <c:v>1.0253319999999999</c:v>
                </c:pt>
                <c:pt idx="5668">
                  <c:v>1.0306219999999999</c:v>
                </c:pt>
                <c:pt idx="5669">
                  <c:v>1.0333909999999999</c:v>
                </c:pt>
                <c:pt idx="5670">
                  <c:v>1.033647</c:v>
                </c:pt>
                <c:pt idx="5671">
                  <c:v>1.0330280000000001</c:v>
                </c:pt>
                <c:pt idx="5672">
                  <c:v>1.033129</c:v>
                </c:pt>
                <c:pt idx="5673">
                  <c:v>1.0336890000000001</c:v>
                </c:pt>
                <c:pt idx="5674">
                  <c:v>1.033814</c:v>
                </c:pt>
                <c:pt idx="5675">
                  <c:v>1.0334859999999999</c:v>
                </c:pt>
                <c:pt idx="5676">
                  <c:v>1.0333239999999999</c:v>
                </c:pt>
                <c:pt idx="5677">
                  <c:v>1.0340750000000001</c:v>
                </c:pt>
                <c:pt idx="5678">
                  <c:v>1.0357460000000001</c:v>
                </c:pt>
                <c:pt idx="5679">
                  <c:v>1.03762</c:v>
                </c:pt>
                <c:pt idx="5680">
                  <c:v>1.039452</c:v>
                </c:pt>
                <c:pt idx="5681">
                  <c:v>1.041391</c:v>
                </c:pt>
                <c:pt idx="5682">
                  <c:v>1.043369</c:v>
                </c:pt>
                <c:pt idx="5683">
                  <c:v>1.0453650000000001</c:v>
                </c:pt>
                <c:pt idx="5684">
                  <c:v>1.0474680000000001</c:v>
                </c:pt>
                <c:pt idx="5685">
                  <c:v>1.049755</c:v>
                </c:pt>
                <c:pt idx="5686">
                  <c:v>1.052438</c:v>
                </c:pt>
                <c:pt idx="5687">
                  <c:v>1.055215</c:v>
                </c:pt>
                <c:pt idx="5688">
                  <c:v>1.0573870000000001</c:v>
                </c:pt>
                <c:pt idx="5689">
                  <c:v>1.0586979999999999</c:v>
                </c:pt>
                <c:pt idx="5690">
                  <c:v>1.0593539999999999</c:v>
                </c:pt>
                <c:pt idx="5691">
                  <c:v>1.0600210000000001</c:v>
                </c:pt>
                <c:pt idx="5692">
                  <c:v>1.0607340000000001</c:v>
                </c:pt>
                <c:pt idx="5693">
                  <c:v>1.0602780000000001</c:v>
                </c:pt>
                <c:pt idx="5694">
                  <c:v>1.0578689999999999</c:v>
                </c:pt>
                <c:pt idx="5695">
                  <c:v>1.0540750000000001</c:v>
                </c:pt>
                <c:pt idx="5696">
                  <c:v>1.0499259999999999</c:v>
                </c:pt>
                <c:pt idx="5697">
                  <c:v>1.0460849999999999</c:v>
                </c:pt>
                <c:pt idx="5698">
                  <c:v>1.0427690000000001</c:v>
                </c:pt>
                <c:pt idx="5699">
                  <c:v>1.0403119999999999</c:v>
                </c:pt>
                <c:pt idx="5700">
                  <c:v>1.0396920000000001</c:v>
                </c:pt>
                <c:pt idx="5701">
                  <c:v>1.041218</c:v>
                </c:pt>
                <c:pt idx="5702">
                  <c:v>1.0434079999999999</c:v>
                </c:pt>
                <c:pt idx="5703">
                  <c:v>1.0446500000000001</c:v>
                </c:pt>
                <c:pt idx="5704">
                  <c:v>1.0446340000000001</c:v>
                </c:pt>
                <c:pt idx="5705">
                  <c:v>1.0439719999999999</c:v>
                </c:pt>
                <c:pt idx="5706">
                  <c:v>1.0432840000000001</c:v>
                </c:pt>
                <c:pt idx="5707">
                  <c:v>1.0425420000000001</c:v>
                </c:pt>
                <c:pt idx="5708">
                  <c:v>1.041196</c:v>
                </c:pt>
                <c:pt idx="5709">
                  <c:v>1.0390619999999999</c:v>
                </c:pt>
                <c:pt idx="5710">
                  <c:v>1.036713</c:v>
                </c:pt>
                <c:pt idx="5711">
                  <c:v>1.034662</c:v>
                </c:pt>
                <c:pt idx="5712">
                  <c:v>1.0329440000000001</c:v>
                </c:pt>
                <c:pt idx="5713">
                  <c:v>1.0313300000000001</c:v>
                </c:pt>
                <c:pt idx="5714">
                  <c:v>1.0295030000000001</c:v>
                </c:pt>
                <c:pt idx="5715">
                  <c:v>1.0274239999999999</c:v>
                </c:pt>
                <c:pt idx="5716">
                  <c:v>1.0252520000000001</c:v>
                </c:pt>
                <c:pt idx="5717">
                  <c:v>1.023245</c:v>
                </c:pt>
                <c:pt idx="5718">
                  <c:v>1.0206090000000001</c:v>
                </c:pt>
                <c:pt idx="5719">
                  <c:v>1.014993</c:v>
                </c:pt>
                <c:pt idx="5720">
                  <c:v>1.0066200000000001</c:v>
                </c:pt>
                <c:pt idx="5721">
                  <c:v>0.99931499999999995</c:v>
                </c:pt>
                <c:pt idx="5722">
                  <c:v>0.99587300000000001</c:v>
                </c:pt>
                <c:pt idx="5723">
                  <c:v>0.996471</c:v>
                </c:pt>
                <c:pt idx="5724">
                  <c:v>0.99981500000000001</c:v>
                </c:pt>
                <c:pt idx="5725">
                  <c:v>1.0044219999999999</c:v>
                </c:pt>
                <c:pt idx="5726">
                  <c:v>1.0096039999999999</c:v>
                </c:pt>
                <c:pt idx="5727">
                  <c:v>1.0148980000000001</c:v>
                </c:pt>
                <c:pt idx="5728">
                  <c:v>1.0197860000000001</c:v>
                </c:pt>
                <c:pt idx="5729">
                  <c:v>1.0239469999999999</c:v>
                </c:pt>
                <c:pt idx="5730">
                  <c:v>1.026664</c:v>
                </c:pt>
                <c:pt idx="5731">
                  <c:v>1.0270330000000001</c:v>
                </c:pt>
                <c:pt idx="5732">
                  <c:v>1.024959</c:v>
                </c:pt>
                <c:pt idx="5733">
                  <c:v>1.0210669999999999</c:v>
                </c:pt>
                <c:pt idx="5734">
                  <c:v>1.016122</c:v>
                </c:pt>
                <c:pt idx="5735">
                  <c:v>1.0110129999999999</c:v>
                </c:pt>
                <c:pt idx="5736">
                  <c:v>1.006999</c:v>
                </c:pt>
                <c:pt idx="5737">
                  <c:v>1.0048269999999999</c:v>
                </c:pt>
                <c:pt idx="5738">
                  <c:v>1.0036320000000001</c:v>
                </c:pt>
                <c:pt idx="5739">
                  <c:v>1.0022359999999999</c:v>
                </c:pt>
                <c:pt idx="5740">
                  <c:v>1.000677</c:v>
                </c:pt>
                <c:pt idx="5741">
                  <c:v>0.99915299999999996</c:v>
                </c:pt>
                <c:pt idx="5742">
                  <c:v>0.99738899999999997</c:v>
                </c:pt>
                <c:pt idx="5743">
                  <c:v>0.99544999999999995</c:v>
                </c:pt>
                <c:pt idx="5744">
                  <c:v>0.99348700000000001</c:v>
                </c:pt>
                <c:pt idx="5745">
                  <c:v>0.991093</c:v>
                </c:pt>
                <c:pt idx="5746">
                  <c:v>0.98788299999999996</c:v>
                </c:pt>
                <c:pt idx="5747">
                  <c:v>0.98421000000000003</c:v>
                </c:pt>
                <c:pt idx="5748">
                  <c:v>0.98045700000000002</c:v>
                </c:pt>
                <c:pt idx="5749">
                  <c:v>0.97653699999999999</c:v>
                </c:pt>
                <c:pt idx="5750">
                  <c:v>0.97245599999999999</c:v>
                </c:pt>
                <c:pt idx="5751">
                  <c:v>0.96825600000000001</c:v>
                </c:pt>
                <c:pt idx="5752">
                  <c:v>0.96398499999999998</c:v>
                </c:pt>
                <c:pt idx="5753">
                  <c:v>0.96021299999999998</c:v>
                </c:pt>
                <c:pt idx="5754">
                  <c:v>0.95768299999999995</c:v>
                </c:pt>
                <c:pt idx="5755">
                  <c:v>0.95656099999999999</c:v>
                </c:pt>
                <c:pt idx="5756">
                  <c:v>0.95650599999999997</c:v>
                </c:pt>
                <c:pt idx="5757">
                  <c:v>0.95653200000000005</c:v>
                </c:pt>
                <c:pt idx="5758">
                  <c:v>0.95536699999999997</c:v>
                </c:pt>
                <c:pt idx="5759">
                  <c:v>0.95316500000000004</c:v>
                </c:pt>
                <c:pt idx="5760">
                  <c:v>0.95130300000000001</c:v>
                </c:pt>
                <c:pt idx="5761">
                  <c:v>0.95046399999999998</c:v>
                </c:pt>
                <c:pt idx="5762">
                  <c:v>0.95028800000000002</c:v>
                </c:pt>
                <c:pt idx="5763">
                  <c:v>0.95020000000000004</c:v>
                </c:pt>
                <c:pt idx="5764">
                  <c:v>0.95019600000000004</c:v>
                </c:pt>
                <c:pt idx="5765">
                  <c:v>0.95069099999999995</c:v>
                </c:pt>
                <c:pt idx="5766">
                  <c:v>0.95131900000000003</c:v>
                </c:pt>
                <c:pt idx="5767">
                  <c:v>0.95117600000000002</c:v>
                </c:pt>
                <c:pt idx="5768">
                  <c:v>0.95019900000000002</c:v>
                </c:pt>
                <c:pt idx="5769">
                  <c:v>0.94891599999999998</c:v>
                </c:pt>
                <c:pt idx="5770">
                  <c:v>0.94741600000000004</c:v>
                </c:pt>
                <c:pt idx="5771">
                  <c:v>0.94547999999999999</c:v>
                </c:pt>
                <c:pt idx="5772">
                  <c:v>0.94300499999999998</c:v>
                </c:pt>
                <c:pt idx="5773">
                  <c:v>0.93990899999999999</c:v>
                </c:pt>
                <c:pt idx="5774">
                  <c:v>0.93619699999999995</c:v>
                </c:pt>
                <c:pt idx="5775">
                  <c:v>0.93194699999999997</c:v>
                </c:pt>
                <c:pt idx="5776">
                  <c:v>0.92727599999999999</c:v>
                </c:pt>
                <c:pt idx="5777">
                  <c:v>0.92274900000000004</c:v>
                </c:pt>
                <c:pt idx="5778">
                  <c:v>0.91920100000000005</c:v>
                </c:pt>
                <c:pt idx="5779">
                  <c:v>0.91691299999999998</c:v>
                </c:pt>
                <c:pt idx="5780">
                  <c:v>0.91563000000000005</c:v>
                </c:pt>
                <c:pt idx="5781">
                  <c:v>0.915049</c:v>
                </c:pt>
                <c:pt idx="5782">
                  <c:v>0.914628</c:v>
                </c:pt>
                <c:pt idx="5783">
                  <c:v>0.91349100000000005</c:v>
                </c:pt>
                <c:pt idx="5784">
                  <c:v>0.91129499999999997</c:v>
                </c:pt>
                <c:pt idx="5785">
                  <c:v>0.909111</c:v>
                </c:pt>
                <c:pt idx="5786">
                  <c:v>0.90838300000000005</c:v>
                </c:pt>
                <c:pt idx="5787">
                  <c:v>0.90951300000000002</c:v>
                </c:pt>
                <c:pt idx="5788">
                  <c:v>0.911883</c:v>
                </c:pt>
                <c:pt idx="5789">
                  <c:v>0.914435</c:v>
                </c:pt>
                <c:pt idx="5790">
                  <c:v>0.91678400000000004</c:v>
                </c:pt>
                <c:pt idx="5791">
                  <c:v>0.91949400000000003</c:v>
                </c:pt>
                <c:pt idx="5792">
                  <c:v>0.92263700000000004</c:v>
                </c:pt>
                <c:pt idx="5793">
                  <c:v>0.92546799999999996</c:v>
                </c:pt>
                <c:pt idx="5794">
                  <c:v>0.92730000000000001</c:v>
                </c:pt>
                <c:pt idx="5795">
                  <c:v>0.92760200000000004</c:v>
                </c:pt>
                <c:pt idx="5796">
                  <c:v>0.92654999999999998</c:v>
                </c:pt>
                <c:pt idx="5797">
                  <c:v>0.92527199999999998</c:v>
                </c:pt>
                <c:pt idx="5798">
                  <c:v>0.92479299999999998</c:v>
                </c:pt>
                <c:pt idx="5799">
                  <c:v>0.92560399999999998</c:v>
                </c:pt>
                <c:pt idx="5800">
                  <c:v>0.92777200000000004</c:v>
                </c:pt>
                <c:pt idx="5801">
                  <c:v>0.93084900000000004</c:v>
                </c:pt>
                <c:pt idx="5802">
                  <c:v>0.93414699999999995</c:v>
                </c:pt>
                <c:pt idx="5803">
                  <c:v>0.936948</c:v>
                </c:pt>
                <c:pt idx="5804">
                  <c:v>0.93917099999999998</c:v>
                </c:pt>
                <c:pt idx="5805">
                  <c:v>0.94195700000000004</c:v>
                </c:pt>
                <c:pt idx="5806">
                  <c:v>0.94590200000000002</c:v>
                </c:pt>
                <c:pt idx="5807">
                  <c:v>0.950179</c:v>
                </c:pt>
                <c:pt idx="5808">
                  <c:v>0.95418099999999995</c:v>
                </c:pt>
                <c:pt idx="5809">
                  <c:v>0.95776700000000003</c:v>
                </c:pt>
                <c:pt idx="5810">
                  <c:v>0.96083200000000002</c:v>
                </c:pt>
                <c:pt idx="5811">
                  <c:v>0.96344600000000002</c:v>
                </c:pt>
                <c:pt idx="5812">
                  <c:v>0.96547700000000003</c:v>
                </c:pt>
                <c:pt idx="5813">
                  <c:v>0.96638599999999997</c:v>
                </c:pt>
                <c:pt idx="5814">
                  <c:v>0.96580299999999997</c:v>
                </c:pt>
                <c:pt idx="5815">
                  <c:v>0.96436200000000005</c:v>
                </c:pt>
                <c:pt idx="5816">
                  <c:v>0.96273699999999995</c:v>
                </c:pt>
                <c:pt idx="5817">
                  <c:v>0.95998399999999995</c:v>
                </c:pt>
                <c:pt idx="5818">
                  <c:v>0.95486400000000005</c:v>
                </c:pt>
                <c:pt idx="5819">
                  <c:v>0.947654</c:v>
                </c:pt>
                <c:pt idx="5820">
                  <c:v>0.93956600000000001</c:v>
                </c:pt>
                <c:pt idx="5821">
                  <c:v>0.93217099999999997</c:v>
                </c:pt>
                <c:pt idx="5822">
                  <c:v>0.92707700000000004</c:v>
                </c:pt>
                <c:pt idx="5823">
                  <c:v>0.92471400000000004</c:v>
                </c:pt>
                <c:pt idx="5824">
                  <c:v>0.924377</c:v>
                </c:pt>
                <c:pt idx="5825">
                  <c:v>0.92520800000000003</c:v>
                </c:pt>
                <c:pt idx="5826">
                  <c:v>0.92641499999999999</c:v>
                </c:pt>
                <c:pt idx="5827">
                  <c:v>0.92764199999999997</c:v>
                </c:pt>
                <c:pt idx="5828">
                  <c:v>0.92877100000000001</c:v>
                </c:pt>
                <c:pt idx="5829">
                  <c:v>0.92961899999999997</c:v>
                </c:pt>
                <c:pt idx="5830">
                  <c:v>0.92910000000000004</c:v>
                </c:pt>
                <c:pt idx="5831">
                  <c:v>0.92512499999999998</c:v>
                </c:pt>
                <c:pt idx="5832">
                  <c:v>0.91880899999999999</c:v>
                </c:pt>
                <c:pt idx="5833">
                  <c:v>0.91452999999999995</c:v>
                </c:pt>
                <c:pt idx="5834">
                  <c:v>0.91456300000000001</c:v>
                </c:pt>
                <c:pt idx="5835">
                  <c:v>0.91858600000000001</c:v>
                </c:pt>
                <c:pt idx="5836">
                  <c:v>0.92534499999999997</c:v>
                </c:pt>
                <c:pt idx="5837">
                  <c:v>0.93273200000000001</c:v>
                </c:pt>
                <c:pt idx="5838">
                  <c:v>0.93845699999999999</c:v>
                </c:pt>
                <c:pt idx="5839">
                  <c:v>0.94118500000000005</c:v>
                </c:pt>
                <c:pt idx="5840">
                  <c:v>0.94170200000000004</c:v>
                </c:pt>
                <c:pt idx="5841">
                  <c:v>0.94252999999999998</c:v>
                </c:pt>
                <c:pt idx="5842">
                  <c:v>0.94551200000000002</c:v>
                </c:pt>
                <c:pt idx="5843">
                  <c:v>0.950434</c:v>
                </c:pt>
                <c:pt idx="5844">
                  <c:v>0.95634200000000003</c:v>
                </c:pt>
                <c:pt idx="5845">
                  <c:v>0.96258900000000003</c:v>
                </c:pt>
                <c:pt idx="5846">
                  <c:v>0.96845000000000003</c:v>
                </c:pt>
                <c:pt idx="5847">
                  <c:v>0.97354700000000005</c:v>
                </c:pt>
                <c:pt idx="5848">
                  <c:v>0.97850000000000004</c:v>
                </c:pt>
                <c:pt idx="5849">
                  <c:v>0.98417600000000005</c:v>
                </c:pt>
                <c:pt idx="5850">
                  <c:v>0.99062600000000001</c:v>
                </c:pt>
                <c:pt idx="5851">
                  <c:v>0.99706099999999998</c:v>
                </c:pt>
                <c:pt idx="5852">
                  <c:v>1.0025580000000001</c:v>
                </c:pt>
                <c:pt idx="5853">
                  <c:v>1.006904</c:v>
                </c:pt>
                <c:pt idx="5854">
                  <c:v>1.0107790000000001</c:v>
                </c:pt>
                <c:pt idx="5855">
                  <c:v>1.014564</c:v>
                </c:pt>
                <c:pt idx="5856">
                  <c:v>1.0175449999999999</c:v>
                </c:pt>
                <c:pt idx="5857">
                  <c:v>1.019112</c:v>
                </c:pt>
                <c:pt idx="5858">
                  <c:v>1.0195380000000001</c:v>
                </c:pt>
                <c:pt idx="5859">
                  <c:v>1.019164</c:v>
                </c:pt>
                <c:pt idx="5860">
                  <c:v>1.018033</c:v>
                </c:pt>
                <c:pt idx="5861">
                  <c:v>1.0158910000000001</c:v>
                </c:pt>
                <c:pt idx="5862">
                  <c:v>1.012305</c:v>
                </c:pt>
                <c:pt idx="5863">
                  <c:v>1.0075069999999999</c:v>
                </c:pt>
                <c:pt idx="5864">
                  <c:v>1.0026379999999999</c:v>
                </c:pt>
                <c:pt idx="5865">
                  <c:v>0.99879700000000005</c:v>
                </c:pt>
                <c:pt idx="5866">
                  <c:v>0.99474499999999999</c:v>
                </c:pt>
                <c:pt idx="5867">
                  <c:v>0.98683600000000005</c:v>
                </c:pt>
                <c:pt idx="5868">
                  <c:v>0.97445199999999998</c:v>
                </c:pt>
                <c:pt idx="5869">
                  <c:v>0.96272999999999997</c:v>
                </c:pt>
                <c:pt idx="5870">
                  <c:v>0.95728100000000005</c:v>
                </c:pt>
                <c:pt idx="5871">
                  <c:v>0.95910099999999998</c:v>
                </c:pt>
                <c:pt idx="5872">
                  <c:v>0.96529699999999996</c:v>
                </c:pt>
                <c:pt idx="5873">
                  <c:v>0.97271399999999997</c:v>
                </c:pt>
                <c:pt idx="5874">
                  <c:v>0.97980500000000004</c:v>
                </c:pt>
                <c:pt idx="5875">
                  <c:v>0.98558100000000004</c:v>
                </c:pt>
                <c:pt idx="5876">
                  <c:v>0.98920699999999995</c:v>
                </c:pt>
                <c:pt idx="5877">
                  <c:v>0.99124100000000004</c:v>
                </c:pt>
                <c:pt idx="5878">
                  <c:v>0.99336199999999997</c:v>
                </c:pt>
                <c:pt idx="5879">
                  <c:v>0.99644299999999997</c:v>
                </c:pt>
                <c:pt idx="5880">
                  <c:v>0.99987199999999998</c:v>
                </c:pt>
                <c:pt idx="5881">
                  <c:v>1.0031669999999999</c:v>
                </c:pt>
                <c:pt idx="5882">
                  <c:v>1.006586</c:v>
                </c:pt>
                <c:pt idx="5883">
                  <c:v>1.009962</c:v>
                </c:pt>
                <c:pt idx="5884">
                  <c:v>1.0130710000000001</c:v>
                </c:pt>
                <c:pt idx="5885">
                  <c:v>1.0164800000000001</c:v>
                </c:pt>
                <c:pt idx="5886">
                  <c:v>1.020845</c:v>
                </c:pt>
                <c:pt idx="5887">
                  <c:v>1.0263629999999999</c:v>
                </c:pt>
                <c:pt idx="5888">
                  <c:v>1.032678</c:v>
                </c:pt>
                <c:pt idx="5889">
                  <c:v>1.0390699999999999</c:v>
                </c:pt>
                <c:pt idx="5890">
                  <c:v>1.045051</c:v>
                </c:pt>
                <c:pt idx="5891">
                  <c:v>1.0504819999999999</c:v>
                </c:pt>
                <c:pt idx="5892">
                  <c:v>1.055858</c:v>
                </c:pt>
                <c:pt idx="5893">
                  <c:v>1.0619499999999999</c:v>
                </c:pt>
                <c:pt idx="5894">
                  <c:v>1.068657</c:v>
                </c:pt>
                <c:pt idx="5895">
                  <c:v>1.0750960000000001</c:v>
                </c:pt>
                <c:pt idx="5896">
                  <c:v>1.080049</c:v>
                </c:pt>
                <c:pt idx="5897">
                  <c:v>1.082303</c:v>
                </c:pt>
                <c:pt idx="5898">
                  <c:v>1.0813759999999999</c:v>
                </c:pt>
                <c:pt idx="5899">
                  <c:v>1.0776779999999999</c:v>
                </c:pt>
                <c:pt idx="5900">
                  <c:v>1.0722240000000001</c:v>
                </c:pt>
                <c:pt idx="5901">
                  <c:v>1.0660780000000001</c:v>
                </c:pt>
                <c:pt idx="5902">
                  <c:v>1.0599270000000001</c:v>
                </c:pt>
                <c:pt idx="5903">
                  <c:v>1.054117</c:v>
                </c:pt>
                <c:pt idx="5904">
                  <c:v>1.048492</c:v>
                </c:pt>
                <c:pt idx="5905">
                  <c:v>1.0425279999999999</c:v>
                </c:pt>
                <c:pt idx="5906">
                  <c:v>1.035809</c:v>
                </c:pt>
                <c:pt idx="5907">
                  <c:v>1.028419</c:v>
                </c:pt>
                <c:pt idx="5908">
                  <c:v>1.021047</c:v>
                </c:pt>
                <c:pt idx="5909">
                  <c:v>1.0151110000000001</c:v>
                </c:pt>
                <c:pt idx="5910">
                  <c:v>1.012419</c:v>
                </c:pt>
                <c:pt idx="5911">
                  <c:v>1.0126710000000001</c:v>
                </c:pt>
                <c:pt idx="5912">
                  <c:v>1.0134300000000001</c:v>
                </c:pt>
                <c:pt idx="5913">
                  <c:v>1.013171</c:v>
                </c:pt>
                <c:pt idx="5914">
                  <c:v>1.011671</c:v>
                </c:pt>
                <c:pt idx="5915">
                  <c:v>1.0095050000000001</c:v>
                </c:pt>
                <c:pt idx="5916">
                  <c:v>1.0077700000000001</c:v>
                </c:pt>
                <c:pt idx="5917">
                  <c:v>1.007029</c:v>
                </c:pt>
                <c:pt idx="5918">
                  <c:v>1.007336</c:v>
                </c:pt>
                <c:pt idx="5919">
                  <c:v>1.0086759999999999</c:v>
                </c:pt>
                <c:pt idx="5920">
                  <c:v>1.0104919999999999</c:v>
                </c:pt>
                <c:pt idx="5921">
                  <c:v>1.012051</c:v>
                </c:pt>
                <c:pt idx="5922">
                  <c:v>1.013555</c:v>
                </c:pt>
                <c:pt idx="5923">
                  <c:v>1.0153939999999999</c:v>
                </c:pt>
                <c:pt idx="5924">
                  <c:v>1.017142</c:v>
                </c:pt>
                <c:pt idx="5925">
                  <c:v>1.018303</c:v>
                </c:pt>
                <c:pt idx="5926">
                  <c:v>1.019198</c:v>
                </c:pt>
                <c:pt idx="5927">
                  <c:v>1.020729</c:v>
                </c:pt>
                <c:pt idx="5928">
                  <c:v>1.0234179999999999</c:v>
                </c:pt>
                <c:pt idx="5929">
                  <c:v>1.027053</c:v>
                </c:pt>
                <c:pt idx="5930">
                  <c:v>1.0313060000000001</c:v>
                </c:pt>
                <c:pt idx="5931">
                  <c:v>1.036052</c:v>
                </c:pt>
                <c:pt idx="5932">
                  <c:v>1.0408710000000001</c:v>
                </c:pt>
                <c:pt idx="5933">
                  <c:v>1.044867</c:v>
                </c:pt>
                <c:pt idx="5934">
                  <c:v>1.047123</c:v>
                </c:pt>
                <c:pt idx="5935">
                  <c:v>1.047175</c:v>
                </c:pt>
                <c:pt idx="5936">
                  <c:v>1.045733</c:v>
                </c:pt>
                <c:pt idx="5937">
                  <c:v>1.0442419999999999</c:v>
                </c:pt>
                <c:pt idx="5938">
                  <c:v>1.0433269999999999</c:v>
                </c:pt>
                <c:pt idx="5939">
                  <c:v>1.042772</c:v>
                </c:pt>
                <c:pt idx="5940">
                  <c:v>1.0420879999999999</c:v>
                </c:pt>
                <c:pt idx="5941">
                  <c:v>1.0406219999999999</c:v>
                </c:pt>
                <c:pt idx="5942">
                  <c:v>1.0384059999999999</c:v>
                </c:pt>
                <c:pt idx="5943">
                  <c:v>1.035981</c:v>
                </c:pt>
                <c:pt idx="5944">
                  <c:v>1.0320830000000001</c:v>
                </c:pt>
                <c:pt idx="5945">
                  <c:v>1.0243610000000001</c:v>
                </c:pt>
                <c:pt idx="5946">
                  <c:v>1.013768</c:v>
                </c:pt>
                <c:pt idx="5947">
                  <c:v>1.0038419999999999</c:v>
                </c:pt>
                <c:pt idx="5948">
                  <c:v>0.99624199999999996</c:v>
                </c:pt>
                <c:pt idx="5949">
                  <c:v>0.990815</c:v>
                </c:pt>
                <c:pt idx="5950">
                  <c:v>0.98714199999999996</c:v>
                </c:pt>
                <c:pt idx="5951">
                  <c:v>0.98446</c:v>
                </c:pt>
                <c:pt idx="5952">
                  <c:v>0.98226800000000003</c:v>
                </c:pt>
                <c:pt idx="5953">
                  <c:v>0.98079799999999995</c:v>
                </c:pt>
                <c:pt idx="5954">
                  <c:v>0.98025499999999999</c:v>
                </c:pt>
                <c:pt idx="5955">
                  <c:v>0.98033599999999999</c:v>
                </c:pt>
                <c:pt idx="5956">
                  <c:v>0.98064799999999996</c:v>
                </c:pt>
                <c:pt idx="5957">
                  <c:v>0.98080299999999998</c:v>
                </c:pt>
                <c:pt idx="5958">
                  <c:v>0.98020300000000005</c:v>
                </c:pt>
                <c:pt idx="5959">
                  <c:v>0.97855099999999995</c:v>
                </c:pt>
                <c:pt idx="5960">
                  <c:v>0.97634900000000002</c:v>
                </c:pt>
                <c:pt idx="5961">
                  <c:v>0.97419599999999995</c:v>
                </c:pt>
                <c:pt idx="5962">
                  <c:v>0.97206300000000001</c:v>
                </c:pt>
                <c:pt idx="5963">
                  <c:v>0.96993700000000005</c:v>
                </c:pt>
                <c:pt idx="5964">
                  <c:v>0.96834299999999995</c:v>
                </c:pt>
                <c:pt idx="5965">
                  <c:v>0.96755199999999997</c:v>
                </c:pt>
                <c:pt idx="5966">
                  <c:v>0.96716500000000005</c:v>
                </c:pt>
                <c:pt idx="5967">
                  <c:v>0.967055</c:v>
                </c:pt>
                <c:pt idx="5968">
                  <c:v>0.96736800000000001</c:v>
                </c:pt>
                <c:pt idx="5969">
                  <c:v>0.96761900000000001</c:v>
                </c:pt>
                <c:pt idx="5970">
                  <c:v>0.967144</c:v>
                </c:pt>
                <c:pt idx="5971">
                  <c:v>0.96569400000000005</c:v>
                </c:pt>
                <c:pt idx="5972">
                  <c:v>0.96383300000000005</c:v>
                </c:pt>
                <c:pt idx="5973">
                  <c:v>0.96271899999999999</c:v>
                </c:pt>
                <c:pt idx="5974">
                  <c:v>0.96268299999999996</c:v>
                </c:pt>
                <c:pt idx="5975">
                  <c:v>0.96336200000000005</c:v>
                </c:pt>
                <c:pt idx="5976">
                  <c:v>0.96488700000000005</c:v>
                </c:pt>
                <c:pt idx="5977">
                  <c:v>0.96740999999999999</c:v>
                </c:pt>
                <c:pt idx="5978">
                  <c:v>0.97006700000000001</c:v>
                </c:pt>
                <c:pt idx="5979">
                  <c:v>0.97191099999999997</c:v>
                </c:pt>
                <c:pt idx="5980">
                  <c:v>0.97307299999999997</c:v>
                </c:pt>
                <c:pt idx="5981">
                  <c:v>0.97390299999999996</c:v>
                </c:pt>
                <c:pt idx="5982">
                  <c:v>0.97427399999999997</c:v>
                </c:pt>
                <c:pt idx="5983">
                  <c:v>0.97374700000000003</c:v>
                </c:pt>
                <c:pt idx="5984">
                  <c:v>0.97184300000000001</c:v>
                </c:pt>
                <c:pt idx="5985">
                  <c:v>0.968441</c:v>
                </c:pt>
                <c:pt idx="5986">
                  <c:v>0.96377100000000004</c:v>
                </c:pt>
                <c:pt idx="5987">
                  <c:v>0.95845199999999997</c:v>
                </c:pt>
                <c:pt idx="5988">
                  <c:v>0.95323000000000002</c:v>
                </c:pt>
                <c:pt idx="5989">
                  <c:v>0.94853500000000002</c:v>
                </c:pt>
                <c:pt idx="5990">
                  <c:v>0.94442800000000005</c:v>
                </c:pt>
                <c:pt idx="5991">
                  <c:v>0.94053600000000004</c:v>
                </c:pt>
                <c:pt idx="5992">
                  <c:v>0.93647800000000003</c:v>
                </c:pt>
                <c:pt idx="5993">
                  <c:v>0.93209900000000001</c:v>
                </c:pt>
                <c:pt idx="5994">
                  <c:v>0.92756700000000003</c:v>
                </c:pt>
                <c:pt idx="5995">
                  <c:v>0.92371199999999998</c:v>
                </c:pt>
                <c:pt idx="5996">
                  <c:v>0.92138100000000001</c:v>
                </c:pt>
                <c:pt idx="5997">
                  <c:v>0.92048099999999999</c:v>
                </c:pt>
                <c:pt idx="5998">
                  <c:v>0.92039400000000005</c:v>
                </c:pt>
                <c:pt idx="5999">
                  <c:v>0.92076999999999998</c:v>
                </c:pt>
                <c:pt idx="6000">
                  <c:v>0.92123500000000003</c:v>
                </c:pt>
                <c:pt idx="6001">
                  <c:v>0.92152800000000001</c:v>
                </c:pt>
                <c:pt idx="6002">
                  <c:v>0.92179</c:v>
                </c:pt>
                <c:pt idx="6003">
                  <c:v>0.92196</c:v>
                </c:pt>
                <c:pt idx="6004">
                  <c:v>0.92159500000000005</c:v>
                </c:pt>
                <c:pt idx="6005">
                  <c:v>0.92034400000000005</c:v>
                </c:pt>
                <c:pt idx="6006">
                  <c:v>0.91834199999999999</c:v>
                </c:pt>
                <c:pt idx="6007">
                  <c:v>0.91604799999999997</c:v>
                </c:pt>
                <c:pt idx="6008">
                  <c:v>0.91405599999999998</c:v>
                </c:pt>
                <c:pt idx="6009">
                  <c:v>0.91321099999999999</c:v>
                </c:pt>
                <c:pt idx="6010">
                  <c:v>0.91422000000000003</c:v>
                </c:pt>
                <c:pt idx="6011">
                  <c:v>0.916825</c:v>
                </c:pt>
                <c:pt idx="6012">
                  <c:v>0.92001599999999994</c:v>
                </c:pt>
                <c:pt idx="6013">
                  <c:v>0.92296100000000003</c:v>
                </c:pt>
                <c:pt idx="6014">
                  <c:v>0.925539</c:v>
                </c:pt>
                <c:pt idx="6015">
                  <c:v>0.92842199999999997</c:v>
                </c:pt>
                <c:pt idx="6016">
                  <c:v>0.93198300000000001</c:v>
                </c:pt>
                <c:pt idx="6017">
                  <c:v>0.93570600000000004</c:v>
                </c:pt>
                <c:pt idx="6018">
                  <c:v>0.93917399999999995</c:v>
                </c:pt>
                <c:pt idx="6019">
                  <c:v>0.94242400000000004</c:v>
                </c:pt>
                <c:pt idx="6020">
                  <c:v>0.94544899999999998</c:v>
                </c:pt>
                <c:pt idx="6021">
                  <c:v>0.94789299999999999</c:v>
                </c:pt>
                <c:pt idx="6022">
                  <c:v>0.94947700000000002</c:v>
                </c:pt>
                <c:pt idx="6023">
                  <c:v>0.95011000000000001</c:v>
                </c:pt>
                <c:pt idx="6024">
                  <c:v>0.94941900000000001</c:v>
                </c:pt>
                <c:pt idx="6025">
                  <c:v>0.94745699999999999</c:v>
                </c:pt>
                <c:pt idx="6026">
                  <c:v>0.945102</c:v>
                </c:pt>
                <c:pt idx="6027">
                  <c:v>0.94283700000000004</c:v>
                </c:pt>
                <c:pt idx="6028">
                  <c:v>0.940419</c:v>
                </c:pt>
                <c:pt idx="6029">
                  <c:v>0.93777100000000002</c:v>
                </c:pt>
                <c:pt idx="6030">
                  <c:v>0.93525899999999995</c:v>
                </c:pt>
                <c:pt idx="6031">
                  <c:v>0.93305800000000005</c:v>
                </c:pt>
                <c:pt idx="6032">
                  <c:v>0.93084900000000004</c:v>
                </c:pt>
                <c:pt idx="6033">
                  <c:v>0.92846700000000004</c:v>
                </c:pt>
                <c:pt idx="6034">
                  <c:v>0.92630000000000001</c:v>
                </c:pt>
                <c:pt idx="6035">
                  <c:v>0.924651</c:v>
                </c:pt>
                <c:pt idx="6036">
                  <c:v>0.92329799999999995</c:v>
                </c:pt>
                <c:pt idx="6037">
                  <c:v>0.92236700000000005</c:v>
                </c:pt>
                <c:pt idx="6038">
                  <c:v>0.92244800000000005</c:v>
                </c:pt>
                <c:pt idx="6039">
                  <c:v>0.92379100000000003</c:v>
                </c:pt>
                <c:pt idx="6040">
                  <c:v>0.92671899999999996</c:v>
                </c:pt>
                <c:pt idx="6041">
                  <c:v>0.93142199999999997</c:v>
                </c:pt>
                <c:pt idx="6042">
                  <c:v>0.93703999999999998</c:v>
                </c:pt>
                <c:pt idx="6043">
                  <c:v>0.94238299999999997</c:v>
                </c:pt>
                <c:pt idx="6044">
                  <c:v>0.947214</c:v>
                </c:pt>
                <c:pt idx="6045">
                  <c:v>0.95186300000000001</c:v>
                </c:pt>
                <c:pt idx="6046">
                  <c:v>0.95600499999999999</c:v>
                </c:pt>
                <c:pt idx="6047">
                  <c:v>0.95929200000000003</c:v>
                </c:pt>
                <c:pt idx="6048">
                  <c:v>0.96217799999999998</c:v>
                </c:pt>
                <c:pt idx="6049">
                  <c:v>0.96512600000000004</c:v>
                </c:pt>
                <c:pt idx="6050">
                  <c:v>0.96852899999999997</c:v>
                </c:pt>
                <c:pt idx="6051">
                  <c:v>0.972939</c:v>
                </c:pt>
                <c:pt idx="6052">
                  <c:v>0.97806400000000004</c:v>
                </c:pt>
                <c:pt idx="6053">
                  <c:v>0.98244200000000004</c:v>
                </c:pt>
                <c:pt idx="6054">
                  <c:v>0.98450300000000002</c:v>
                </c:pt>
                <c:pt idx="6055">
                  <c:v>0.98443599999999998</c:v>
                </c:pt>
                <c:pt idx="6056">
                  <c:v>0.98453000000000002</c:v>
                </c:pt>
                <c:pt idx="6057">
                  <c:v>0.98650199999999999</c:v>
                </c:pt>
                <c:pt idx="6058">
                  <c:v>0.98992599999999997</c:v>
                </c:pt>
                <c:pt idx="6059">
                  <c:v>0.99355000000000004</c:v>
                </c:pt>
                <c:pt idx="6060">
                  <c:v>0.99692800000000004</c:v>
                </c:pt>
                <c:pt idx="6061">
                  <c:v>1.000448</c:v>
                </c:pt>
                <c:pt idx="6062">
                  <c:v>1.0043169999999999</c:v>
                </c:pt>
                <c:pt idx="6063">
                  <c:v>1.0079750000000001</c:v>
                </c:pt>
                <c:pt idx="6064">
                  <c:v>1.010148</c:v>
                </c:pt>
                <c:pt idx="6065">
                  <c:v>1.009576</c:v>
                </c:pt>
                <c:pt idx="6066">
                  <c:v>1.0061020000000001</c:v>
                </c:pt>
                <c:pt idx="6067">
                  <c:v>1.0009619999999999</c:v>
                </c:pt>
                <c:pt idx="6068">
                  <c:v>0.99558199999999997</c:v>
                </c:pt>
                <c:pt idx="6069">
                  <c:v>0.99026199999999998</c:v>
                </c:pt>
                <c:pt idx="6070">
                  <c:v>0.98435499999999998</c:v>
                </c:pt>
                <c:pt idx="6071">
                  <c:v>0.97793399999999997</c:v>
                </c:pt>
                <c:pt idx="6072">
                  <c:v>0.97234900000000002</c:v>
                </c:pt>
                <c:pt idx="6073">
                  <c:v>0.96850400000000003</c:v>
                </c:pt>
                <c:pt idx="6074">
                  <c:v>0.96645999999999999</c:v>
                </c:pt>
                <c:pt idx="6075">
                  <c:v>0.96587699999999999</c:v>
                </c:pt>
                <c:pt idx="6076">
                  <c:v>0.96585799999999999</c:v>
                </c:pt>
                <c:pt idx="6077">
                  <c:v>0.966144</c:v>
                </c:pt>
                <c:pt idx="6078">
                  <c:v>0.96733100000000005</c:v>
                </c:pt>
                <c:pt idx="6079">
                  <c:v>0.96962000000000004</c:v>
                </c:pt>
                <c:pt idx="6080">
                  <c:v>0.97302999999999995</c:v>
                </c:pt>
                <c:pt idx="6081">
                  <c:v>0.97787299999999999</c:v>
                </c:pt>
                <c:pt idx="6082">
                  <c:v>0.983873</c:v>
                </c:pt>
                <c:pt idx="6083">
                  <c:v>0.98997100000000005</c:v>
                </c:pt>
                <c:pt idx="6084">
                  <c:v>0.99560199999999999</c:v>
                </c:pt>
                <c:pt idx="6085">
                  <c:v>1.0008319999999999</c:v>
                </c:pt>
                <c:pt idx="6086">
                  <c:v>1.0055590000000001</c:v>
                </c:pt>
                <c:pt idx="6087">
                  <c:v>1.009709</c:v>
                </c:pt>
                <c:pt idx="6088">
                  <c:v>1.013469</c:v>
                </c:pt>
                <c:pt idx="6089">
                  <c:v>1.0172399999999999</c:v>
                </c:pt>
                <c:pt idx="6090">
                  <c:v>1.0214350000000001</c:v>
                </c:pt>
                <c:pt idx="6091">
                  <c:v>1.0261150000000001</c:v>
                </c:pt>
                <c:pt idx="6092">
                  <c:v>1.031096</c:v>
                </c:pt>
                <c:pt idx="6093">
                  <c:v>1.0359860000000001</c:v>
                </c:pt>
                <c:pt idx="6094">
                  <c:v>1.0403910000000001</c:v>
                </c:pt>
                <c:pt idx="6095">
                  <c:v>1.0441800000000001</c:v>
                </c:pt>
                <c:pt idx="6096">
                  <c:v>1.04721</c:v>
                </c:pt>
                <c:pt idx="6097">
                  <c:v>1.0491839999999999</c:v>
                </c:pt>
                <c:pt idx="6098">
                  <c:v>1.0501290000000001</c:v>
                </c:pt>
                <c:pt idx="6099">
                  <c:v>1.050678</c:v>
                </c:pt>
                <c:pt idx="6100">
                  <c:v>1.051185</c:v>
                </c:pt>
                <c:pt idx="6101">
                  <c:v>1.0511839999999999</c:v>
                </c:pt>
                <c:pt idx="6102">
                  <c:v>1.050548</c:v>
                </c:pt>
                <c:pt idx="6103">
                  <c:v>1.0500400000000001</c:v>
                </c:pt>
                <c:pt idx="6104">
                  <c:v>1.050047</c:v>
                </c:pt>
                <c:pt idx="6105">
                  <c:v>1.050054</c:v>
                </c:pt>
                <c:pt idx="6106">
                  <c:v>1.049566</c:v>
                </c:pt>
                <c:pt idx="6107">
                  <c:v>1.0483910000000001</c:v>
                </c:pt>
                <c:pt idx="6108">
                  <c:v>1.0464560000000001</c:v>
                </c:pt>
                <c:pt idx="6109">
                  <c:v>1.0435410000000001</c:v>
                </c:pt>
                <c:pt idx="6110">
                  <c:v>1.039366</c:v>
                </c:pt>
                <c:pt idx="6111">
                  <c:v>1.0341899999999999</c:v>
                </c:pt>
                <c:pt idx="6112">
                  <c:v>1.028592</c:v>
                </c:pt>
                <c:pt idx="6113">
                  <c:v>1.0232509999999999</c:v>
                </c:pt>
                <c:pt idx="6114">
                  <c:v>1.018977</c:v>
                </c:pt>
                <c:pt idx="6115">
                  <c:v>1.0159819999999999</c:v>
                </c:pt>
                <c:pt idx="6116">
                  <c:v>1.013517</c:v>
                </c:pt>
                <c:pt idx="6117">
                  <c:v>1.0108699999999999</c:v>
                </c:pt>
                <c:pt idx="6118">
                  <c:v>1.007863</c:v>
                </c:pt>
                <c:pt idx="6119">
                  <c:v>1.0042009999999999</c:v>
                </c:pt>
                <c:pt idx="6120">
                  <c:v>1.0005090000000001</c:v>
                </c:pt>
                <c:pt idx="6121">
                  <c:v>0.99878100000000003</c:v>
                </c:pt>
                <c:pt idx="6122">
                  <c:v>1.000364</c:v>
                </c:pt>
                <c:pt idx="6123">
                  <c:v>1.0049840000000001</c:v>
                </c:pt>
                <c:pt idx="6124">
                  <c:v>1.0113209999999999</c:v>
                </c:pt>
                <c:pt idx="6125">
                  <c:v>1.018165</c:v>
                </c:pt>
                <c:pt idx="6126">
                  <c:v>1.024707</c:v>
                </c:pt>
                <c:pt idx="6127">
                  <c:v>1.030284</c:v>
                </c:pt>
                <c:pt idx="6128">
                  <c:v>1.0338719999999999</c:v>
                </c:pt>
                <c:pt idx="6129">
                  <c:v>1.033976</c:v>
                </c:pt>
                <c:pt idx="6130">
                  <c:v>1.0311920000000001</c:v>
                </c:pt>
                <c:pt idx="6131">
                  <c:v>1.0283180000000001</c:v>
                </c:pt>
                <c:pt idx="6132">
                  <c:v>1.0274540000000001</c:v>
                </c:pt>
                <c:pt idx="6133">
                  <c:v>1.029355</c:v>
                </c:pt>
                <c:pt idx="6134">
                  <c:v>1.033569</c:v>
                </c:pt>
                <c:pt idx="6135">
                  <c:v>1.038654</c:v>
                </c:pt>
                <c:pt idx="6136">
                  <c:v>1.043317</c:v>
                </c:pt>
                <c:pt idx="6137">
                  <c:v>1.0467820000000001</c:v>
                </c:pt>
                <c:pt idx="6138">
                  <c:v>1.048427</c:v>
                </c:pt>
                <c:pt idx="6139">
                  <c:v>1.0476810000000001</c:v>
                </c:pt>
                <c:pt idx="6140">
                  <c:v>1.0443800000000001</c:v>
                </c:pt>
                <c:pt idx="6141">
                  <c:v>1.039893</c:v>
                </c:pt>
                <c:pt idx="6142">
                  <c:v>1.036171</c:v>
                </c:pt>
                <c:pt idx="6143">
                  <c:v>1.033442</c:v>
                </c:pt>
                <c:pt idx="6144">
                  <c:v>1.031833</c:v>
                </c:pt>
                <c:pt idx="6145">
                  <c:v>1.0325489999999999</c:v>
                </c:pt>
                <c:pt idx="6146">
                  <c:v>1.0347090000000001</c:v>
                </c:pt>
                <c:pt idx="6147">
                  <c:v>1.035542</c:v>
                </c:pt>
                <c:pt idx="6148">
                  <c:v>1.0336970000000001</c:v>
                </c:pt>
                <c:pt idx="6149">
                  <c:v>1.0291650000000001</c:v>
                </c:pt>
                <c:pt idx="6150">
                  <c:v>1.022265</c:v>
                </c:pt>
                <c:pt idx="6151">
                  <c:v>1.0138480000000001</c:v>
                </c:pt>
                <c:pt idx="6152">
                  <c:v>1.005366</c:v>
                </c:pt>
                <c:pt idx="6153">
                  <c:v>0.99865300000000001</c:v>
                </c:pt>
                <c:pt idx="6154">
                  <c:v>0.99505200000000005</c:v>
                </c:pt>
                <c:pt idx="6155">
                  <c:v>0.99381299999999995</c:v>
                </c:pt>
                <c:pt idx="6156">
                  <c:v>0.99243300000000001</c:v>
                </c:pt>
                <c:pt idx="6157">
                  <c:v>0.98968199999999995</c:v>
                </c:pt>
                <c:pt idx="6158">
                  <c:v>0.98645099999999997</c:v>
                </c:pt>
                <c:pt idx="6159">
                  <c:v>0.983684</c:v>
                </c:pt>
                <c:pt idx="6160">
                  <c:v>0.98170999999999997</c:v>
                </c:pt>
                <c:pt idx="6161">
                  <c:v>0.98095600000000005</c:v>
                </c:pt>
                <c:pt idx="6162">
                  <c:v>0.98136199999999996</c:v>
                </c:pt>
                <c:pt idx="6163">
                  <c:v>0.982128</c:v>
                </c:pt>
                <c:pt idx="6164">
                  <c:v>0.98302400000000001</c:v>
                </c:pt>
                <c:pt idx="6165">
                  <c:v>0.98440000000000005</c:v>
                </c:pt>
                <c:pt idx="6166">
                  <c:v>0.98651599999999995</c:v>
                </c:pt>
                <c:pt idx="6167">
                  <c:v>0.98936800000000003</c:v>
                </c:pt>
                <c:pt idx="6168">
                  <c:v>0.992201</c:v>
                </c:pt>
                <c:pt idx="6169">
                  <c:v>0.99395900000000004</c:v>
                </c:pt>
                <c:pt idx="6170">
                  <c:v>0.99421899999999996</c:v>
                </c:pt>
                <c:pt idx="6171">
                  <c:v>0.99326599999999998</c:v>
                </c:pt>
                <c:pt idx="6172">
                  <c:v>0.99202800000000002</c:v>
                </c:pt>
                <c:pt idx="6173">
                  <c:v>0.99157799999999996</c:v>
                </c:pt>
                <c:pt idx="6174">
                  <c:v>0.99197800000000003</c:v>
                </c:pt>
                <c:pt idx="6175">
                  <c:v>0.99256800000000001</c:v>
                </c:pt>
                <c:pt idx="6176">
                  <c:v>0.99287499999999995</c:v>
                </c:pt>
                <c:pt idx="6177">
                  <c:v>0.992398</c:v>
                </c:pt>
                <c:pt idx="6178">
                  <c:v>0.99077700000000002</c:v>
                </c:pt>
                <c:pt idx="6179">
                  <c:v>0.98834999999999995</c:v>
                </c:pt>
                <c:pt idx="6180">
                  <c:v>0.98595299999999997</c:v>
                </c:pt>
                <c:pt idx="6181">
                  <c:v>0.98418099999999997</c:v>
                </c:pt>
                <c:pt idx="6182">
                  <c:v>0.98295399999999999</c:v>
                </c:pt>
                <c:pt idx="6183">
                  <c:v>0.98216599999999998</c:v>
                </c:pt>
                <c:pt idx="6184">
                  <c:v>0.98241199999999995</c:v>
                </c:pt>
                <c:pt idx="6185">
                  <c:v>0.98383600000000004</c:v>
                </c:pt>
                <c:pt idx="6186">
                  <c:v>0.98480400000000001</c:v>
                </c:pt>
                <c:pt idx="6187">
                  <c:v>0.98343999999999998</c:v>
                </c:pt>
                <c:pt idx="6188">
                  <c:v>0.97978500000000002</c:v>
                </c:pt>
                <c:pt idx="6189">
                  <c:v>0.97520399999999996</c:v>
                </c:pt>
                <c:pt idx="6190">
                  <c:v>0.97050199999999998</c:v>
                </c:pt>
                <c:pt idx="6191">
                  <c:v>0.96553599999999995</c:v>
                </c:pt>
                <c:pt idx="6192">
                  <c:v>0.96032700000000004</c:v>
                </c:pt>
                <c:pt idx="6193">
                  <c:v>0.95548699999999998</c:v>
                </c:pt>
                <c:pt idx="6194">
                  <c:v>0.95092900000000002</c:v>
                </c:pt>
                <c:pt idx="6195">
                  <c:v>0.94576099999999996</c:v>
                </c:pt>
                <c:pt idx="6196">
                  <c:v>0.93984599999999996</c:v>
                </c:pt>
                <c:pt idx="6197">
                  <c:v>0.93371800000000005</c:v>
                </c:pt>
                <c:pt idx="6198">
                  <c:v>0.92766300000000002</c:v>
                </c:pt>
                <c:pt idx="6199">
                  <c:v>0.92206200000000005</c:v>
                </c:pt>
                <c:pt idx="6200">
                  <c:v>0.91741799999999996</c:v>
                </c:pt>
                <c:pt idx="6201">
                  <c:v>0.91375300000000004</c:v>
                </c:pt>
                <c:pt idx="6202">
                  <c:v>0.91095400000000004</c:v>
                </c:pt>
                <c:pt idx="6203">
                  <c:v>0.90910500000000005</c:v>
                </c:pt>
                <c:pt idx="6204">
                  <c:v>0.90823600000000004</c:v>
                </c:pt>
                <c:pt idx="6205">
                  <c:v>0.908358</c:v>
                </c:pt>
                <c:pt idx="6206">
                  <c:v>0.90956800000000004</c:v>
                </c:pt>
                <c:pt idx="6207">
                  <c:v>0.91186299999999998</c:v>
                </c:pt>
                <c:pt idx="6208">
                  <c:v>0.91494600000000004</c:v>
                </c:pt>
                <c:pt idx="6209">
                  <c:v>0.91838699999999995</c:v>
                </c:pt>
                <c:pt idx="6210">
                  <c:v>0.92201299999999997</c:v>
                </c:pt>
                <c:pt idx="6211">
                  <c:v>0.926033</c:v>
                </c:pt>
                <c:pt idx="6212">
                  <c:v>0.92985600000000002</c:v>
                </c:pt>
                <c:pt idx="6213">
                  <c:v>0.93183000000000005</c:v>
                </c:pt>
                <c:pt idx="6214">
                  <c:v>0.93135000000000001</c:v>
                </c:pt>
                <c:pt idx="6215">
                  <c:v>0.92939499999999997</c:v>
                </c:pt>
                <c:pt idx="6216">
                  <c:v>0.927342</c:v>
                </c:pt>
                <c:pt idx="6217">
                  <c:v>0.92630299999999999</c:v>
                </c:pt>
                <c:pt idx="6218">
                  <c:v>0.92703199999999997</c:v>
                </c:pt>
                <c:pt idx="6219">
                  <c:v>0.93013299999999999</c:v>
                </c:pt>
                <c:pt idx="6220">
                  <c:v>0.93532300000000002</c:v>
                </c:pt>
                <c:pt idx="6221">
                  <c:v>0.94146600000000003</c:v>
                </c:pt>
                <c:pt idx="6222">
                  <c:v>0.94741600000000004</c:v>
                </c:pt>
                <c:pt idx="6223">
                  <c:v>0.95162999999999998</c:v>
                </c:pt>
                <c:pt idx="6224">
                  <c:v>0.95304500000000003</c:v>
                </c:pt>
                <c:pt idx="6225">
                  <c:v>0.95264899999999997</c:v>
                </c:pt>
                <c:pt idx="6226">
                  <c:v>0.95242800000000005</c:v>
                </c:pt>
                <c:pt idx="6227">
                  <c:v>0.95332600000000001</c:v>
                </c:pt>
                <c:pt idx="6228">
                  <c:v>0.95514500000000002</c:v>
                </c:pt>
                <c:pt idx="6229">
                  <c:v>0.95709900000000003</c:v>
                </c:pt>
                <c:pt idx="6230">
                  <c:v>0.958144</c:v>
                </c:pt>
                <c:pt idx="6231">
                  <c:v>0.95804100000000003</c:v>
                </c:pt>
                <c:pt idx="6232">
                  <c:v>0.95756699999999995</c:v>
                </c:pt>
                <c:pt idx="6233">
                  <c:v>0.95692500000000003</c:v>
                </c:pt>
                <c:pt idx="6234">
                  <c:v>0.95539499999999999</c:v>
                </c:pt>
                <c:pt idx="6235">
                  <c:v>0.95276899999999998</c:v>
                </c:pt>
                <c:pt idx="6236">
                  <c:v>0.94967000000000001</c:v>
                </c:pt>
                <c:pt idx="6237">
                  <c:v>0.94695600000000002</c:v>
                </c:pt>
                <c:pt idx="6238">
                  <c:v>0.94486599999999998</c:v>
                </c:pt>
                <c:pt idx="6239">
                  <c:v>0.94262999999999997</c:v>
                </c:pt>
                <c:pt idx="6240">
                  <c:v>0.93983099999999997</c:v>
                </c:pt>
                <c:pt idx="6241">
                  <c:v>0.93713400000000002</c:v>
                </c:pt>
                <c:pt idx="6242">
                  <c:v>0.93473300000000004</c:v>
                </c:pt>
                <c:pt idx="6243">
                  <c:v>0.93180799999999997</c:v>
                </c:pt>
                <c:pt idx="6244">
                  <c:v>0.92837700000000001</c:v>
                </c:pt>
                <c:pt idx="6245">
                  <c:v>0.92596900000000004</c:v>
                </c:pt>
                <c:pt idx="6246">
                  <c:v>0.92582600000000004</c:v>
                </c:pt>
                <c:pt idx="6247">
                  <c:v>0.92788099999999996</c:v>
                </c:pt>
                <c:pt idx="6248">
                  <c:v>0.93137099999999995</c:v>
                </c:pt>
                <c:pt idx="6249">
                  <c:v>0.93521699999999996</c:v>
                </c:pt>
                <c:pt idx="6250">
                  <c:v>0.93806299999999998</c:v>
                </c:pt>
                <c:pt idx="6251">
                  <c:v>0.93928599999999995</c:v>
                </c:pt>
                <c:pt idx="6252">
                  <c:v>0.93987900000000002</c:v>
                </c:pt>
                <c:pt idx="6253">
                  <c:v>0.94081000000000004</c:v>
                </c:pt>
                <c:pt idx="6254">
                  <c:v>0.94170799999999999</c:v>
                </c:pt>
                <c:pt idx="6255">
                  <c:v>0.942496</c:v>
                </c:pt>
                <c:pt idx="6256">
                  <c:v>0.94401199999999996</c:v>
                </c:pt>
                <c:pt idx="6257">
                  <c:v>0.94619699999999995</c:v>
                </c:pt>
                <c:pt idx="6258">
                  <c:v>0.948272</c:v>
                </c:pt>
                <c:pt idx="6259">
                  <c:v>0.95015300000000003</c:v>
                </c:pt>
                <c:pt idx="6260">
                  <c:v>0.95181499999999997</c:v>
                </c:pt>
                <c:pt idx="6261">
                  <c:v>0.95309999999999995</c:v>
                </c:pt>
                <c:pt idx="6262">
                  <c:v>0.95425199999999999</c:v>
                </c:pt>
                <c:pt idx="6263">
                  <c:v>0.95537499999999997</c:v>
                </c:pt>
                <c:pt idx="6264">
                  <c:v>0.95606000000000002</c:v>
                </c:pt>
                <c:pt idx="6265">
                  <c:v>0.95602299999999996</c:v>
                </c:pt>
                <c:pt idx="6266">
                  <c:v>0.95569999999999999</c:v>
                </c:pt>
                <c:pt idx="6267">
                  <c:v>0.95622099999999999</c:v>
                </c:pt>
                <c:pt idx="6268">
                  <c:v>0.95898099999999997</c:v>
                </c:pt>
                <c:pt idx="6269">
                  <c:v>0.96416400000000002</c:v>
                </c:pt>
                <c:pt idx="6270">
                  <c:v>0.97011800000000004</c:v>
                </c:pt>
                <c:pt idx="6271">
                  <c:v>0.97501199999999999</c:v>
                </c:pt>
                <c:pt idx="6272">
                  <c:v>0.97803300000000004</c:v>
                </c:pt>
                <c:pt idx="6273">
                  <c:v>0.978993</c:v>
                </c:pt>
                <c:pt idx="6274">
                  <c:v>0.97828800000000005</c:v>
                </c:pt>
                <c:pt idx="6275">
                  <c:v>0.97691799999999995</c:v>
                </c:pt>
                <c:pt idx="6276">
                  <c:v>0.97541100000000003</c:v>
                </c:pt>
                <c:pt idx="6277">
                  <c:v>0.97363999999999995</c:v>
                </c:pt>
                <c:pt idx="6278">
                  <c:v>0.97172000000000003</c:v>
                </c:pt>
                <c:pt idx="6279">
                  <c:v>0.97033599999999998</c:v>
                </c:pt>
                <c:pt idx="6280">
                  <c:v>0.97004999999999997</c:v>
                </c:pt>
                <c:pt idx="6281">
                  <c:v>0.97057700000000002</c:v>
                </c:pt>
                <c:pt idx="6282">
                  <c:v>0.97142799999999996</c:v>
                </c:pt>
                <c:pt idx="6283">
                  <c:v>0.972464</c:v>
                </c:pt>
                <c:pt idx="6284">
                  <c:v>0.97500500000000001</c:v>
                </c:pt>
                <c:pt idx="6285">
                  <c:v>0.981518</c:v>
                </c:pt>
                <c:pt idx="6286">
                  <c:v>0.99095800000000001</c:v>
                </c:pt>
                <c:pt idx="6287">
                  <c:v>0.99912699999999999</c:v>
                </c:pt>
                <c:pt idx="6288">
                  <c:v>1.004097</c:v>
                </c:pt>
                <c:pt idx="6289">
                  <c:v>1.005844</c:v>
                </c:pt>
                <c:pt idx="6290">
                  <c:v>1.0043420000000001</c:v>
                </c:pt>
                <c:pt idx="6291">
                  <c:v>1.000553</c:v>
                </c:pt>
                <c:pt idx="6292">
                  <c:v>0.99610399999999999</c:v>
                </c:pt>
                <c:pt idx="6293">
                  <c:v>0.99212299999999998</c:v>
                </c:pt>
                <c:pt idx="6294">
                  <c:v>0.98917999999999995</c:v>
                </c:pt>
                <c:pt idx="6295">
                  <c:v>0.98749900000000002</c:v>
                </c:pt>
                <c:pt idx="6296">
                  <c:v>0.98702699999999999</c:v>
                </c:pt>
                <c:pt idx="6297">
                  <c:v>0.98764099999999999</c:v>
                </c:pt>
                <c:pt idx="6298">
                  <c:v>0.98924000000000001</c:v>
                </c:pt>
                <c:pt idx="6299">
                  <c:v>0.99185800000000002</c:v>
                </c:pt>
                <c:pt idx="6300">
                  <c:v>0.99555700000000003</c:v>
                </c:pt>
                <c:pt idx="6301">
                  <c:v>0.99985599999999997</c:v>
                </c:pt>
                <c:pt idx="6302">
                  <c:v>1.003881</c:v>
                </c:pt>
                <c:pt idx="6303">
                  <c:v>1.007152</c:v>
                </c:pt>
                <c:pt idx="6304">
                  <c:v>1.0098769999999999</c:v>
                </c:pt>
                <c:pt idx="6305">
                  <c:v>1.0123390000000001</c:v>
                </c:pt>
                <c:pt idx="6306">
                  <c:v>1.0141439999999999</c:v>
                </c:pt>
                <c:pt idx="6307">
                  <c:v>1.0149950000000001</c:v>
                </c:pt>
                <c:pt idx="6308">
                  <c:v>1.015595</c:v>
                </c:pt>
                <c:pt idx="6309">
                  <c:v>1.0168820000000001</c:v>
                </c:pt>
                <c:pt idx="6310">
                  <c:v>1.018947</c:v>
                </c:pt>
                <c:pt idx="6311">
                  <c:v>1.021201</c:v>
                </c:pt>
                <c:pt idx="6312">
                  <c:v>1.023496</c:v>
                </c:pt>
                <c:pt idx="6313">
                  <c:v>1.026205</c:v>
                </c:pt>
                <c:pt idx="6314">
                  <c:v>1.029331</c:v>
                </c:pt>
                <c:pt idx="6315">
                  <c:v>1.0322929999999999</c:v>
                </c:pt>
                <c:pt idx="6316">
                  <c:v>1.034122</c:v>
                </c:pt>
                <c:pt idx="6317">
                  <c:v>1.0341670000000001</c:v>
                </c:pt>
                <c:pt idx="6318">
                  <c:v>1.03268</c:v>
                </c:pt>
                <c:pt idx="6319">
                  <c:v>1.030287</c:v>
                </c:pt>
                <c:pt idx="6320">
                  <c:v>1.0277579999999999</c:v>
                </c:pt>
                <c:pt idx="6321">
                  <c:v>1.025825</c:v>
                </c:pt>
                <c:pt idx="6322">
                  <c:v>1.0242929999999999</c:v>
                </c:pt>
                <c:pt idx="6323">
                  <c:v>1.022124</c:v>
                </c:pt>
                <c:pt idx="6324">
                  <c:v>1.0189900000000001</c:v>
                </c:pt>
                <c:pt idx="6325">
                  <c:v>1.0155689999999999</c:v>
                </c:pt>
                <c:pt idx="6326">
                  <c:v>1.0122519999999999</c:v>
                </c:pt>
                <c:pt idx="6327">
                  <c:v>1.0092099999999999</c:v>
                </c:pt>
                <c:pt idx="6328">
                  <c:v>1.006737</c:v>
                </c:pt>
                <c:pt idx="6329">
                  <c:v>1.004572</c:v>
                </c:pt>
                <c:pt idx="6330">
                  <c:v>1.0021869999999999</c:v>
                </c:pt>
                <c:pt idx="6331">
                  <c:v>0.99971100000000002</c:v>
                </c:pt>
                <c:pt idx="6332">
                  <c:v>0.99759299999999995</c:v>
                </c:pt>
                <c:pt idx="6333">
                  <c:v>0.99556900000000004</c:v>
                </c:pt>
                <c:pt idx="6334">
                  <c:v>0.99317</c:v>
                </c:pt>
                <c:pt idx="6335">
                  <c:v>0.99104000000000003</c:v>
                </c:pt>
                <c:pt idx="6336">
                  <c:v>0.99032500000000001</c:v>
                </c:pt>
                <c:pt idx="6337">
                  <c:v>0.99126899999999996</c:v>
                </c:pt>
                <c:pt idx="6338">
                  <c:v>0.99338300000000002</c:v>
                </c:pt>
                <c:pt idx="6339">
                  <c:v>0.99613399999999996</c:v>
                </c:pt>
                <c:pt idx="6340">
                  <c:v>0.99884099999999998</c:v>
                </c:pt>
                <c:pt idx="6341">
                  <c:v>1.000753</c:v>
                </c:pt>
                <c:pt idx="6342">
                  <c:v>1.001776</c:v>
                </c:pt>
                <c:pt idx="6343">
                  <c:v>1.00237</c:v>
                </c:pt>
                <c:pt idx="6344">
                  <c:v>1.002845</c:v>
                </c:pt>
                <c:pt idx="6345">
                  <c:v>1.00373</c:v>
                </c:pt>
                <c:pt idx="6346">
                  <c:v>1.005843</c:v>
                </c:pt>
                <c:pt idx="6347">
                  <c:v>1.009342</c:v>
                </c:pt>
                <c:pt idx="6348">
                  <c:v>1.01386</c:v>
                </c:pt>
                <c:pt idx="6349">
                  <c:v>1.0190159999999999</c:v>
                </c:pt>
                <c:pt idx="6350">
                  <c:v>1.024057</c:v>
                </c:pt>
                <c:pt idx="6351">
                  <c:v>1.028397</c:v>
                </c:pt>
                <c:pt idx="6352">
                  <c:v>1.032108</c:v>
                </c:pt>
                <c:pt idx="6353">
                  <c:v>1.035204</c:v>
                </c:pt>
                <c:pt idx="6354">
                  <c:v>1.0377289999999999</c:v>
                </c:pt>
                <c:pt idx="6355">
                  <c:v>1.0398579999999999</c:v>
                </c:pt>
                <c:pt idx="6356">
                  <c:v>1.041064</c:v>
                </c:pt>
                <c:pt idx="6357">
                  <c:v>1.040268</c:v>
                </c:pt>
                <c:pt idx="6358">
                  <c:v>1.0371269999999999</c:v>
                </c:pt>
                <c:pt idx="6359">
                  <c:v>1.0324329999999999</c:v>
                </c:pt>
                <c:pt idx="6360">
                  <c:v>1.0269699999999999</c:v>
                </c:pt>
                <c:pt idx="6361">
                  <c:v>1.02105</c:v>
                </c:pt>
                <c:pt idx="6362">
                  <c:v>1.015142</c:v>
                </c:pt>
                <c:pt idx="6363">
                  <c:v>1.0095970000000001</c:v>
                </c:pt>
                <c:pt idx="6364">
                  <c:v>1.00414</c:v>
                </c:pt>
                <c:pt idx="6365">
                  <c:v>0.99841199999999997</c:v>
                </c:pt>
                <c:pt idx="6366">
                  <c:v>0.99244100000000002</c:v>
                </c:pt>
                <c:pt idx="6367">
                  <c:v>0.98646199999999995</c:v>
                </c:pt>
                <c:pt idx="6368">
                  <c:v>0.98077300000000001</c:v>
                </c:pt>
                <c:pt idx="6369">
                  <c:v>0.97556500000000002</c:v>
                </c:pt>
                <c:pt idx="6370">
                  <c:v>0.97062899999999996</c:v>
                </c:pt>
                <c:pt idx="6371">
                  <c:v>0.96587100000000004</c:v>
                </c:pt>
                <c:pt idx="6372">
                  <c:v>0.96177800000000002</c:v>
                </c:pt>
                <c:pt idx="6373">
                  <c:v>0.95904</c:v>
                </c:pt>
                <c:pt idx="6374">
                  <c:v>0.95814200000000005</c:v>
                </c:pt>
                <c:pt idx="6375">
                  <c:v>0.95884100000000005</c:v>
                </c:pt>
                <c:pt idx="6376">
                  <c:v>0.96055400000000002</c:v>
                </c:pt>
                <c:pt idx="6377">
                  <c:v>0.96316500000000005</c:v>
                </c:pt>
                <c:pt idx="6378">
                  <c:v>0.96655899999999995</c:v>
                </c:pt>
                <c:pt idx="6379">
                  <c:v>0.97015700000000005</c:v>
                </c:pt>
                <c:pt idx="6380">
                  <c:v>0.97360599999999997</c:v>
                </c:pt>
                <c:pt idx="6381">
                  <c:v>0.97745899999999997</c:v>
                </c:pt>
                <c:pt idx="6382">
                  <c:v>0.98202900000000004</c:v>
                </c:pt>
                <c:pt idx="6383">
                  <c:v>0.98651100000000003</c:v>
                </c:pt>
                <c:pt idx="6384">
                  <c:v>0.99034</c:v>
                </c:pt>
                <c:pt idx="6385">
                  <c:v>0.99379700000000004</c:v>
                </c:pt>
                <c:pt idx="6386">
                  <c:v>0.99715399999999998</c:v>
                </c:pt>
                <c:pt idx="6387">
                  <c:v>1.0004150000000001</c:v>
                </c:pt>
                <c:pt idx="6388">
                  <c:v>1.003344</c:v>
                </c:pt>
                <c:pt idx="6389">
                  <c:v>1.00539</c:v>
                </c:pt>
                <c:pt idx="6390">
                  <c:v>1.0059149999999999</c:v>
                </c:pt>
                <c:pt idx="6391">
                  <c:v>1.004866</c:v>
                </c:pt>
                <c:pt idx="6392">
                  <c:v>1.003118</c:v>
                </c:pt>
                <c:pt idx="6393">
                  <c:v>1.001296</c:v>
                </c:pt>
                <c:pt idx="6394">
                  <c:v>0.99886200000000003</c:v>
                </c:pt>
                <c:pt idx="6395">
                  <c:v>0.99528300000000003</c:v>
                </c:pt>
                <c:pt idx="6396">
                  <c:v>0.99110399999999998</c:v>
                </c:pt>
                <c:pt idx="6397">
                  <c:v>0.98720200000000002</c:v>
                </c:pt>
                <c:pt idx="6398">
                  <c:v>0.98378399999999999</c:v>
                </c:pt>
                <c:pt idx="6399">
                  <c:v>0.98022699999999996</c:v>
                </c:pt>
                <c:pt idx="6400">
                  <c:v>0.97528899999999996</c:v>
                </c:pt>
                <c:pt idx="6401">
                  <c:v>0.96818400000000004</c:v>
                </c:pt>
                <c:pt idx="6402">
                  <c:v>0.959762</c:v>
                </c:pt>
                <c:pt idx="6403">
                  <c:v>0.95158600000000004</c:v>
                </c:pt>
                <c:pt idx="6404">
                  <c:v>0.94450299999999998</c:v>
                </c:pt>
                <c:pt idx="6405">
                  <c:v>0.93851799999999996</c:v>
                </c:pt>
                <c:pt idx="6406">
                  <c:v>0.93331299999999995</c:v>
                </c:pt>
                <c:pt idx="6407">
                  <c:v>0.92870299999999995</c:v>
                </c:pt>
                <c:pt idx="6408">
                  <c:v>0.92446399999999995</c:v>
                </c:pt>
                <c:pt idx="6409">
                  <c:v>0.92040599999999995</c:v>
                </c:pt>
                <c:pt idx="6410">
                  <c:v>0.917018</c:v>
                </c:pt>
                <c:pt idx="6411">
                  <c:v>0.91546400000000006</c:v>
                </c:pt>
                <c:pt idx="6412">
                  <c:v>0.91644800000000004</c:v>
                </c:pt>
                <c:pt idx="6413">
                  <c:v>0.91948099999999999</c:v>
                </c:pt>
                <c:pt idx="6414">
                  <c:v>0.92374299999999998</c:v>
                </c:pt>
                <c:pt idx="6415">
                  <c:v>0.92858700000000005</c:v>
                </c:pt>
                <c:pt idx="6416">
                  <c:v>0.93341200000000002</c:v>
                </c:pt>
                <c:pt idx="6417">
                  <c:v>0.937747</c:v>
                </c:pt>
                <c:pt idx="6418">
                  <c:v>0.94100300000000003</c:v>
                </c:pt>
                <c:pt idx="6419">
                  <c:v>0.94293899999999997</c:v>
                </c:pt>
                <c:pt idx="6420">
                  <c:v>0.94377999999999995</c:v>
                </c:pt>
                <c:pt idx="6421">
                  <c:v>0.94353500000000001</c:v>
                </c:pt>
                <c:pt idx="6422">
                  <c:v>0.942689</c:v>
                </c:pt>
                <c:pt idx="6423">
                  <c:v>0.94235800000000003</c:v>
                </c:pt>
                <c:pt idx="6424">
                  <c:v>0.94296400000000002</c:v>
                </c:pt>
                <c:pt idx="6425">
                  <c:v>0.94398700000000002</c:v>
                </c:pt>
                <c:pt idx="6426">
                  <c:v>0.94488000000000005</c:v>
                </c:pt>
                <c:pt idx="6427">
                  <c:v>0.94564000000000004</c:v>
                </c:pt>
                <c:pt idx="6428">
                  <c:v>0.94509799999999999</c:v>
                </c:pt>
                <c:pt idx="6429">
                  <c:v>0.94085399999999997</c:v>
                </c:pt>
                <c:pt idx="6430">
                  <c:v>0.93431399999999998</c:v>
                </c:pt>
                <c:pt idx="6431">
                  <c:v>0.93028999999999995</c:v>
                </c:pt>
                <c:pt idx="6432">
                  <c:v>0.93081499999999995</c:v>
                </c:pt>
                <c:pt idx="6433">
                  <c:v>0.93449300000000002</c:v>
                </c:pt>
                <c:pt idx="6434">
                  <c:v>0.93920599999999999</c:v>
                </c:pt>
                <c:pt idx="6435">
                  <c:v>0.943272</c:v>
                </c:pt>
                <c:pt idx="6436">
                  <c:v>0.94584800000000002</c:v>
                </c:pt>
                <c:pt idx="6437">
                  <c:v>0.946909</c:v>
                </c:pt>
                <c:pt idx="6438">
                  <c:v>0.94670100000000001</c:v>
                </c:pt>
                <c:pt idx="6439">
                  <c:v>0.94529799999999997</c:v>
                </c:pt>
                <c:pt idx="6440">
                  <c:v>0.94280399999999998</c:v>
                </c:pt>
                <c:pt idx="6441">
                  <c:v>0.93929600000000002</c:v>
                </c:pt>
                <c:pt idx="6442">
                  <c:v>0.934724</c:v>
                </c:pt>
                <c:pt idx="6443">
                  <c:v>0.92964400000000003</c:v>
                </c:pt>
                <c:pt idx="6444">
                  <c:v>0.924979</c:v>
                </c:pt>
                <c:pt idx="6445">
                  <c:v>0.92078800000000005</c:v>
                </c:pt>
                <c:pt idx="6446">
                  <c:v>0.91700700000000002</c:v>
                </c:pt>
                <c:pt idx="6447">
                  <c:v>0.91432599999999997</c:v>
                </c:pt>
                <c:pt idx="6448">
                  <c:v>0.91322300000000001</c:v>
                </c:pt>
                <c:pt idx="6449">
                  <c:v>0.91355900000000001</c:v>
                </c:pt>
                <c:pt idx="6450">
                  <c:v>0.91495400000000005</c:v>
                </c:pt>
                <c:pt idx="6451">
                  <c:v>0.91709099999999999</c:v>
                </c:pt>
                <c:pt idx="6452">
                  <c:v>0.91980700000000004</c:v>
                </c:pt>
                <c:pt idx="6453">
                  <c:v>0.922987</c:v>
                </c:pt>
                <c:pt idx="6454">
                  <c:v>0.92644099999999996</c:v>
                </c:pt>
                <c:pt idx="6455">
                  <c:v>0.92982600000000004</c:v>
                </c:pt>
                <c:pt idx="6456">
                  <c:v>0.93305400000000005</c:v>
                </c:pt>
                <c:pt idx="6457">
                  <c:v>0.93659499999999996</c:v>
                </c:pt>
                <c:pt idx="6458">
                  <c:v>0.94061899999999998</c:v>
                </c:pt>
                <c:pt idx="6459">
                  <c:v>0.94475900000000002</c:v>
                </c:pt>
                <c:pt idx="6460">
                  <c:v>0.94871000000000005</c:v>
                </c:pt>
                <c:pt idx="6461">
                  <c:v>0.95185600000000004</c:v>
                </c:pt>
                <c:pt idx="6462">
                  <c:v>0.95315700000000003</c:v>
                </c:pt>
                <c:pt idx="6463">
                  <c:v>0.95187600000000006</c:v>
                </c:pt>
                <c:pt idx="6464">
                  <c:v>0.94879999999999998</c:v>
                </c:pt>
                <c:pt idx="6465">
                  <c:v>0.94616400000000001</c:v>
                </c:pt>
                <c:pt idx="6466">
                  <c:v>0.94553600000000004</c:v>
                </c:pt>
                <c:pt idx="6467">
                  <c:v>0.94706500000000005</c:v>
                </c:pt>
                <c:pt idx="6468">
                  <c:v>0.95045900000000005</c:v>
                </c:pt>
                <c:pt idx="6469">
                  <c:v>0.95560400000000001</c:v>
                </c:pt>
                <c:pt idx="6470">
                  <c:v>0.96241699999999997</c:v>
                </c:pt>
                <c:pt idx="6471">
                  <c:v>0.96973600000000004</c:v>
                </c:pt>
                <c:pt idx="6472">
                  <c:v>0.97557700000000003</c:v>
                </c:pt>
                <c:pt idx="6473">
                  <c:v>0.97932600000000003</c:v>
                </c:pt>
                <c:pt idx="6474">
                  <c:v>0.98192599999999997</c:v>
                </c:pt>
                <c:pt idx="6475">
                  <c:v>0.98416499999999996</c:v>
                </c:pt>
                <c:pt idx="6476">
                  <c:v>0.98601899999999998</c:v>
                </c:pt>
                <c:pt idx="6477">
                  <c:v>0.98701499999999998</c:v>
                </c:pt>
                <c:pt idx="6478">
                  <c:v>0.986703</c:v>
                </c:pt>
                <c:pt idx="6479">
                  <c:v>0.98490100000000003</c:v>
                </c:pt>
                <c:pt idx="6480">
                  <c:v>0.98150999999999999</c:v>
                </c:pt>
                <c:pt idx="6481">
                  <c:v>0.97661900000000001</c:v>
                </c:pt>
                <c:pt idx="6482">
                  <c:v>0.97143900000000005</c:v>
                </c:pt>
                <c:pt idx="6483">
                  <c:v>0.96780500000000003</c:v>
                </c:pt>
                <c:pt idx="6484">
                  <c:v>0.96572800000000003</c:v>
                </c:pt>
                <c:pt idx="6485">
                  <c:v>0.96396700000000002</c:v>
                </c:pt>
                <c:pt idx="6486">
                  <c:v>0.96266300000000005</c:v>
                </c:pt>
                <c:pt idx="6487">
                  <c:v>0.96207399999999998</c:v>
                </c:pt>
                <c:pt idx="6488">
                  <c:v>0.96101099999999995</c:v>
                </c:pt>
                <c:pt idx="6489">
                  <c:v>0.95887</c:v>
                </c:pt>
                <c:pt idx="6490">
                  <c:v>0.95656099999999999</c:v>
                </c:pt>
                <c:pt idx="6491">
                  <c:v>0.954762</c:v>
                </c:pt>
                <c:pt idx="6492">
                  <c:v>0.95318999999999998</c:v>
                </c:pt>
                <c:pt idx="6493">
                  <c:v>0.95164499999999996</c:v>
                </c:pt>
                <c:pt idx="6494">
                  <c:v>0.95063299999999995</c:v>
                </c:pt>
                <c:pt idx="6495">
                  <c:v>0.95063900000000001</c:v>
                </c:pt>
                <c:pt idx="6496">
                  <c:v>0.95162400000000003</c:v>
                </c:pt>
                <c:pt idx="6497">
                  <c:v>0.95377999999999996</c:v>
                </c:pt>
                <c:pt idx="6498">
                  <c:v>0.95755599999999996</c:v>
                </c:pt>
                <c:pt idx="6499">
                  <c:v>0.96300200000000002</c:v>
                </c:pt>
                <c:pt idx="6500">
                  <c:v>0.96972800000000003</c:v>
                </c:pt>
                <c:pt idx="6501">
                  <c:v>0.97689700000000002</c:v>
                </c:pt>
                <c:pt idx="6502">
                  <c:v>0.98361799999999999</c:v>
                </c:pt>
                <c:pt idx="6503">
                  <c:v>0.98941900000000005</c:v>
                </c:pt>
                <c:pt idx="6504">
                  <c:v>0.99417800000000001</c:v>
                </c:pt>
                <c:pt idx="6505">
                  <c:v>0.99773299999999998</c:v>
                </c:pt>
                <c:pt idx="6506">
                  <c:v>0.99997899999999995</c:v>
                </c:pt>
                <c:pt idx="6507">
                  <c:v>1.001322</c:v>
                </c:pt>
                <c:pt idx="6508">
                  <c:v>1.0021610000000001</c:v>
                </c:pt>
                <c:pt idx="6509">
                  <c:v>1.002794</c:v>
                </c:pt>
                <c:pt idx="6510">
                  <c:v>1.0037640000000001</c:v>
                </c:pt>
                <c:pt idx="6511">
                  <c:v>1.0058199999999999</c:v>
                </c:pt>
                <c:pt idx="6512">
                  <c:v>1.0096890000000001</c:v>
                </c:pt>
                <c:pt idx="6513">
                  <c:v>1.015158</c:v>
                </c:pt>
                <c:pt idx="6514">
                  <c:v>1.020991</c:v>
                </c:pt>
                <c:pt idx="6515">
                  <c:v>1.026149</c:v>
                </c:pt>
                <c:pt idx="6516">
                  <c:v>1.0304169999999999</c:v>
                </c:pt>
                <c:pt idx="6517">
                  <c:v>1.0335049999999999</c:v>
                </c:pt>
                <c:pt idx="6518">
                  <c:v>1.0345960000000001</c:v>
                </c:pt>
                <c:pt idx="6519">
                  <c:v>1.0334369999999999</c:v>
                </c:pt>
                <c:pt idx="6520">
                  <c:v>1.030646</c:v>
                </c:pt>
                <c:pt idx="6521">
                  <c:v>1.026918</c:v>
                </c:pt>
                <c:pt idx="6522">
                  <c:v>1.0228950000000001</c:v>
                </c:pt>
                <c:pt idx="6523">
                  <c:v>1.019102</c:v>
                </c:pt>
                <c:pt idx="6524">
                  <c:v>1.015741</c:v>
                </c:pt>
                <c:pt idx="6525">
                  <c:v>1.012912</c:v>
                </c:pt>
                <c:pt idx="6526">
                  <c:v>1.0105189999999999</c:v>
                </c:pt>
                <c:pt idx="6527">
                  <c:v>1.0078780000000001</c:v>
                </c:pt>
                <c:pt idx="6528">
                  <c:v>1.004043</c:v>
                </c:pt>
                <c:pt idx="6529">
                  <c:v>0.99965999999999999</c:v>
                </c:pt>
                <c:pt idx="6530">
                  <c:v>0.99740600000000001</c:v>
                </c:pt>
                <c:pt idx="6531">
                  <c:v>0.99818300000000004</c:v>
                </c:pt>
                <c:pt idx="6532">
                  <c:v>0.99963199999999997</c:v>
                </c:pt>
                <c:pt idx="6533">
                  <c:v>0.99934000000000001</c:v>
                </c:pt>
                <c:pt idx="6534">
                  <c:v>0.99638099999999996</c:v>
                </c:pt>
                <c:pt idx="6535">
                  <c:v>0.99148000000000003</c:v>
                </c:pt>
                <c:pt idx="6536">
                  <c:v>0.98661799999999999</c:v>
                </c:pt>
                <c:pt idx="6537">
                  <c:v>0.98334600000000005</c:v>
                </c:pt>
                <c:pt idx="6538">
                  <c:v>0.98217500000000002</c:v>
                </c:pt>
                <c:pt idx="6539">
                  <c:v>0.98288799999999998</c:v>
                </c:pt>
                <c:pt idx="6540">
                  <c:v>0.98516599999999999</c:v>
                </c:pt>
                <c:pt idx="6541">
                  <c:v>0.98890699999999998</c:v>
                </c:pt>
                <c:pt idx="6542">
                  <c:v>0.993004</c:v>
                </c:pt>
                <c:pt idx="6543">
                  <c:v>0.99580800000000003</c:v>
                </c:pt>
                <c:pt idx="6544">
                  <c:v>0.99769300000000005</c:v>
                </c:pt>
                <c:pt idx="6545">
                  <c:v>1.000426</c:v>
                </c:pt>
                <c:pt idx="6546">
                  <c:v>1.0050349999999999</c:v>
                </c:pt>
                <c:pt idx="6547">
                  <c:v>1.0114860000000001</c:v>
                </c:pt>
                <c:pt idx="6548">
                  <c:v>1.018602</c:v>
                </c:pt>
                <c:pt idx="6549">
                  <c:v>1.0248870000000001</c:v>
                </c:pt>
                <c:pt idx="6550">
                  <c:v>1.029693</c:v>
                </c:pt>
                <c:pt idx="6551">
                  <c:v>1.0331239999999999</c:v>
                </c:pt>
                <c:pt idx="6552">
                  <c:v>1.0354810000000001</c:v>
                </c:pt>
                <c:pt idx="6553">
                  <c:v>1.036662</c:v>
                </c:pt>
                <c:pt idx="6554">
                  <c:v>1.0361469999999999</c:v>
                </c:pt>
                <c:pt idx="6555">
                  <c:v>1.0340609999999999</c:v>
                </c:pt>
                <c:pt idx="6556">
                  <c:v>1.0315909999999999</c:v>
                </c:pt>
                <c:pt idx="6557">
                  <c:v>1.0296650000000001</c:v>
                </c:pt>
                <c:pt idx="6558">
                  <c:v>1.028157</c:v>
                </c:pt>
                <c:pt idx="6559">
                  <c:v>1.026573</c:v>
                </c:pt>
                <c:pt idx="6560">
                  <c:v>1.0247580000000001</c:v>
                </c:pt>
                <c:pt idx="6561">
                  <c:v>1.023077</c:v>
                </c:pt>
                <c:pt idx="6562">
                  <c:v>1.02199</c:v>
                </c:pt>
                <c:pt idx="6563">
                  <c:v>1.0214209999999999</c:v>
                </c:pt>
                <c:pt idx="6564">
                  <c:v>1.020867</c:v>
                </c:pt>
                <c:pt idx="6565">
                  <c:v>1.019787</c:v>
                </c:pt>
                <c:pt idx="6566">
                  <c:v>1.0175069999999999</c:v>
                </c:pt>
                <c:pt idx="6567">
                  <c:v>1.013644</c:v>
                </c:pt>
                <c:pt idx="6568">
                  <c:v>1.0088680000000001</c:v>
                </c:pt>
                <c:pt idx="6569">
                  <c:v>1.0045139999999999</c:v>
                </c:pt>
                <c:pt idx="6570">
                  <c:v>1.0011669999999999</c:v>
                </c:pt>
                <c:pt idx="6571">
                  <c:v>0.99812400000000001</c:v>
                </c:pt>
                <c:pt idx="6572">
                  <c:v>0.994811</c:v>
                </c:pt>
                <c:pt idx="6573">
                  <c:v>0.99179300000000004</c:v>
                </c:pt>
                <c:pt idx="6574">
                  <c:v>0.989819</c:v>
                </c:pt>
                <c:pt idx="6575">
                  <c:v>0.98916599999999999</c:v>
                </c:pt>
                <c:pt idx="6576">
                  <c:v>0.99004599999999998</c:v>
                </c:pt>
                <c:pt idx="6577">
                  <c:v>0.99218399999999995</c:v>
                </c:pt>
                <c:pt idx="6578">
                  <c:v>0.99454399999999998</c:v>
                </c:pt>
                <c:pt idx="6579">
                  <c:v>0.99603799999999998</c:v>
                </c:pt>
                <c:pt idx="6580">
                  <c:v>0.99609700000000001</c:v>
                </c:pt>
                <c:pt idx="6581">
                  <c:v>0.99478500000000003</c:v>
                </c:pt>
                <c:pt idx="6582">
                  <c:v>0.99243099999999995</c:v>
                </c:pt>
                <c:pt idx="6583">
                  <c:v>0.98914599999999997</c:v>
                </c:pt>
                <c:pt idx="6584">
                  <c:v>0.98466699999999996</c:v>
                </c:pt>
                <c:pt idx="6585">
                  <c:v>0.97908200000000001</c:v>
                </c:pt>
                <c:pt idx="6586">
                  <c:v>0.97343599999999997</c:v>
                </c:pt>
                <c:pt idx="6587">
                  <c:v>0.96903700000000004</c:v>
                </c:pt>
                <c:pt idx="6588">
                  <c:v>0.96627200000000002</c:v>
                </c:pt>
                <c:pt idx="6589">
                  <c:v>0.96438800000000002</c:v>
                </c:pt>
                <c:pt idx="6590">
                  <c:v>0.96321100000000004</c:v>
                </c:pt>
                <c:pt idx="6591">
                  <c:v>0.96361399999999997</c:v>
                </c:pt>
                <c:pt idx="6592">
                  <c:v>0.96579300000000001</c:v>
                </c:pt>
                <c:pt idx="6593">
                  <c:v>0.96936800000000001</c:v>
                </c:pt>
                <c:pt idx="6594">
                  <c:v>0.97478900000000002</c:v>
                </c:pt>
                <c:pt idx="6595">
                  <c:v>0.98268999999999995</c:v>
                </c:pt>
                <c:pt idx="6596">
                  <c:v>0.99218300000000004</c:v>
                </c:pt>
                <c:pt idx="6597">
                  <c:v>1.0013369999999999</c:v>
                </c:pt>
                <c:pt idx="6598">
                  <c:v>1.0087980000000001</c:v>
                </c:pt>
                <c:pt idx="6599">
                  <c:v>1.0142420000000001</c:v>
                </c:pt>
                <c:pt idx="6600">
                  <c:v>1.017639</c:v>
                </c:pt>
                <c:pt idx="6601">
                  <c:v>1.0183340000000001</c:v>
                </c:pt>
                <c:pt idx="6602">
                  <c:v>1.016038</c:v>
                </c:pt>
                <c:pt idx="6603">
                  <c:v>1.0121519999999999</c:v>
                </c:pt>
                <c:pt idx="6604">
                  <c:v>1.0082800000000001</c:v>
                </c:pt>
                <c:pt idx="6605">
                  <c:v>1.004381</c:v>
                </c:pt>
                <c:pt idx="6606">
                  <c:v>0.99962799999999996</c:v>
                </c:pt>
                <c:pt idx="6607">
                  <c:v>0.99386099999999999</c:v>
                </c:pt>
                <c:pt idx="6608">
                  <c:v>0.987155</c:v>
                </c:pt>
                <c:pt idx="6609">
                  <c:v>0.97952399999999995</c:v>
                </c:pt>
                <c:pt idx="6610">
                  <c:v>0.97130300000000003</c:v>
                </c:pt>
                <c:pt idx="6611">
                  <c:v>0.96294000000000002</c:v>
                </c:pt>
                <c:pt idx="6612">
                  <c:v>0.95494699999999999</c:v>
                </c:pt>
                <c:pt idx="6613">
                  <c:v>0.94791599999999998</c:v>
                </c:pt>
                <c:pt idx="6614">
                  <c:v>0.942353</c:v>
                </c:pt>
                <c:pt idx="6615">
                  <c:v>0.93835999999999997</c:v>
                </c:pt>
                <c:pt idx="6616">
                  <c:v>0.93584900000000004</c:v>
                </c:pt>
                <c:pt idx="6617">
                  <c:v>0.93494100000000002</c:v>
                </c:pt>
                <c:pt idx="6618">
                  <c:v>0.93537599999999999</c:v>
                </c:pt>
                <c:pt idx="6619">
                  <c:v>0.93640800000000002</c:v>
                </c:pt>
                <c:pt idx="6620">
                  <c:v>0.93745699999999998</c:v>
                </c:pt>
                <c:pt idx="6621">
                  <c:v>0.93835800000000003</c:v>
                </c:pt>
                <c:pt idx="6622">
                  <c:v>0.93921900000000003</c:v>
                </c:pt>
                <c:pt idx="6623">
                  <c:v>0.94001199999999996</c:v>
                </c:pt>
                <c:pt idx="6624">
                  <c:v>0.94050800000000001</c:v>
                </c:pt>
                <c:pt idx="6625">
                  <c:v>0.94070600000000004</c:v>
                </c:pt>
                <c:pt idx="6626">
                  <c:v>0.94104399999999999</c:v>
                </c:pt>
                <c:pt idx="6627">
                  <c:v>0.94192200000000004</c:v>
                </c:pt>
                <c:pt idx="6628">
                  <c:v>0.94301199999999996</c:v>
                </c:pt>
                <c:pt idx="6629">
                  <c:v>0.94397500000000001</c:v>
                </c:pt>
                <c:pt idx="6630">
                  <c:v>0.94556600000000002</c:v>
                </c:pt>
                <c:pt idx="6631">
                  <c:v>0.94870699999999997</c:v>
                </c:pt>
                <c:pt idx="6632">
                  <c:v>0.95339099999999999</c:v>
                </c:pt>
                <c:pt idx="6633">
                  <c:v>0.95878699999999994</c:v>
                </c:pt>
                <c:pt idx="6634">
                  <c:v>0.96353299999999997</c:v>
                </c:pt>
                <c:pt idx="6635">
                  <c:v>0.96672800000000003</c:v>
                </c:pt>
                <c:pt idx="6636">
                  <c:v>0.96821199999999996</c:v>
                </c:pt>
                <c:pt idx="6637">
                  <c:v>0.96787100000000004</c:v>
                </c:pt>
                <c:pt idx="6638">
                  <c:v>0.96606000000000003</c:v>
                </c:pt>
                <c:pt idx="6639">
                  <c:v>0.96397200000000005</c:v>
                </c:pt>
                <c:pt idx="6640">
                  <c:v>0.96246799999999999</c:v>
                </c:pt>
                <c:pt idx="6641">
                  <c:v>0.96099999999999997</c:v>
                </c:pt>
                <c:pt idx="6642">
                  <c:v>0.95864300000000002</c:v>
                </c:pt>
                <c:pt idx="6643">
                  <c:v>0.95537899999999998</c:v>
                </c:pt>
                <c:pt idx="6644">
                  <c:v>0.95187100000000002</c:v>
                </c:pt>
                <c:pt idx="6645">
                  <c:v>0.94912099999999999</c:v>
                </c:pt>
                <c:pt idx="6646">
                  <c:v>0.94737300000000002</c:v>
                </c:pt>
                <c:pt idx="6647">
                  <c:v>0.94552199999999997</c:v>
                </c:pt>
                <c:pt idx="6648">
                  <c:v>0.942658</c:v>
                </c:pt>
                <c:pt idx="6649">
                  <c:v>0.93876400000000004</c:v>
                </c:pt>
                <c:pt idx="6650">
                  <c:v>0.93415499999999996</c:v>
                </c:pt>
                <c:pt idx="6651">
                  <c:v>0.929369</c:v>
                </c:pt>
                <c:pt idx="6652">
                  <c:v>0.92536700000000005</c:v>
                </c:pt>
                <c:pt idx="6653">
                  <c:v>0.92291999999999996</c:v>
                </c:pt>
                <c:pt idx="6654">
                  <c:v>0.92173499999999997</c:v>
                </c:pt>
                <c:pt idx="6655">
                  <c:v>0.92130999999999996</c:v>
                </c:pt>
                <c:pt idx="6656">
                  <c:v>0.92163799999999996</c:v>
                </c:pt>
                <c:pt idx="6657">
                  <c:v>0.92234400000000005</c:v>
                </c:pt>
                <c:pt idx="6658">
                  <c:v>0.92304900000000001</c:v>
                </c:pt>
                <c:pt idx="6659">
                  <c:v>0.92429899999999998</c:v>
                </c:pt>
                <c:pt idx="6660">
                  <c:v>0.92657299999999998</c:v>
                </c:pt>
                <c:pt idx="6661">
                  <c:v>0.92964000000000002</c:v>
                </c:pt>
                <c:pt idx="6662">
                  <c:v>0.93317700000000003</c:v>
                </c:pt>
                <c:pt idx="6663">
                  <c:v>0.93646200000000002</c:v>
                </c:pt>
                <c:pt idx="6664">
                  <c:v>0.93857999999999997</c:v>
                </c:pt>
                <c:pt idx="6665">
                  <c:v>0.93967900000000004</c:v>
                </c:pt>
                <c:pt idx="6666">
                  <c:v>0.94040999999999997</c:v>
                </c:pt>
                <c:pt idx="6667">
                  <c:v>0.94084000000000001</c:v>
                </c:pt>
                <c:pt idx="6668">
                  <c:v>0.94078700000000004</c:v>
                </c:pt>
                <c:pt idx="6669">
                  <c:v>0.93984100000000004</c:v>
                </c:pt>
                <c:pt idx="6670">
                  <c:v>0.937388</c:v>
                </c:pt>
                <c:pt idx="6671">
                  <c:v>0.93379999999999996</c:v>
                </c:pt>
                <c:pt idx="6672">
                  <c:v>0.93048699999999995</c:v>
                </c:pt>
                <c:pt idx="6673">
                  <c:v>0.92837099999999995</c:v>
                </c:pt>
                <c:pt idx="6674">
                  <c:v>0.92756000000000005</c:v>
                </c:pt>
                <c:pt idx="6675">
                  <c:v>0.92796999999999996</c:v>
                </c:pt>
                <c:pt idx="6676">
                  <c:v>0.92957199999999995</c:v>
                </c:pt>
                <c:pt idx="6677">
                  <c:v>0.93208000000000002</c:v>
                </c:pt>
                <c:pt idx="6678">
                  <c:v>0.93463399999999996</c:v>
                </c:pt>
                <c:pt idx="6679">
                  <c:v>0.936504</c:v>
                </c:pt>
                <c:pt idx="6680">
                  <c:v>0.938276</c:v>
                </c:pt>
                <c:pt idx="6681">
                  <c:v>0.94167900000000004</c:v>
                </c:pt>
                <c:pt idx="6682">
                  <c:v>0.94740899999999995</c:v>
                </c:pt>
                <c:pt idx="6683">
                  <c:v>0.95411800000000002</c:v>
                </c:pt>
                <c:pt idx="6684">
                  <c:v>0.96027799999999996</c:v>
                </c:pt>
                <c:pt idx="6685">
                  <c:v>0.96550100000000005</c:v>
                </c:pt>
                <c:pt idx="6686">
                  <c:v>0.96982900000000005</c:v>
                </c:pt>
                <c:pt idx="6687">
                  <c:v>0.97313300000000003</c:v>
                </c:pt>
                <c:pt idx="6688">
                  <c:v>0.97527299999999995</c:v>
                </c:pt>
                <c:pt idx="6689">
                  <c:v>0.97625399999999996</c:v>
                </c:pt>
                <c:pt idx="6690">
                  <c:v>0.97612600000000005</c:v>
                </c:pt>
                <c:pt idx="6691">
                  <c:v>0.97467199999999998</c:v>
                </c:pt>
                <c:pt idx="6692">
                  <c:v>0.97178699999999996</c:v>
                </c:pt>
                <c:pt idx="6693">
                  <c:v>0.96834799999999999</c:v>
                </c:pt>
                <c:pt idx="6694">
                  <c:v>0.96560299999999999</c:v>
                </c:pt>
                <c:pt idx="6695">
                  <c:v>0.96406099999999995</c:v>
                </c:pt>
                <c:pt idx="6696">
                  <c:v>0.963669</c:v>
                </c:pt>
                <c:pt idx="6697">
                  <c:v>0.96396199999999999</c:v>
                </c:pt>
                <c:pt idx="6698">
                  <c:v>0.96437799999999996</c:v>
                </c:pt>
                <c:pt idx="6699">
                  <c:v>0.96468699999999996</c:v>
                </c:pt>
                <c:pt idx="6700">
                  <c:v>0.96474700000000002</c:v>
                </c:pt>
                <c:pt idx="6701">
                  <c:v>0.964866</c:v>
                </c:pt>
                <c:pt idx="6702">
                  <c:v>0.96580699999999997</c:v>
                </c:pt>
                <c:pt idx="6703">
                  <c:v>0.96786099999999997</c:v>
                </c:pt>
                <c:pt idx="6704">
                  <c:v>0.970557</c:v>
                </c:pt>
                <c:pt idx="6705">
                  <c:v>0.97323400000000004</c:v>
                </c:pt>
                <c:pt idx="6706">
                  <c:v>0.97576099999999999</c:v>
                </c:pt>
                <c:pt idx="6707">
                  <c:v>0.97829500000000003</c:v>
                </c:pt>
                <c:pt idx="6708">
                  <c:v>0.98084499999999997</c:v>
                </c:pt>
                <c:pt idx="6709">
                  <c:v>0.98363699999999998</c:v>
                </c:pt>
                <c:pt idx="6710">
                  <c:v>0.98685999999999996</c:v>
                </c:pt>
                <c:pt idx="6711">
                  <c:v>0.99015200000000003</c:v>
                </c:pt>
                <c:pt idx="6712">
                  <c:v>0.99320299999999995</c:v>
                </c:pt>
                <c:pt idx="6713">
                  <c:v>0.99602299999999999</c:v>
                </c:pt>
                <c:pt idx="6714">
                  <c:v>0.99819199999999997</c:v>
                </c:pt>
                <c:pt idx="6715">
                  <c:v>0.99928399999999995</c:v>
                </c:pt>
                <c:pt idx="6716">
                  <c:v>0.99981299999999995</c:v>
                </c:pt>
                <c:pt idx="6717">
                  <c:v>1.0003329999999999</c:v>
                </c:pt>
                <c:pt idx="6718">
                  <c:v>1.000602</c:v>
                </c:pt>
                <c:pt idx="6719">
                  <c:v>0.99928799999999995</c:v>
                </c:pt>
                <c:pt idx="6720">
                  <c:v>0.99490699999999999</c:v>
                </c:pt>
                <c:pt idx="6721">
                  <c:v>0.98917200000000005</c:v>
                </c:pt>
                <c:pt idx="6722">
                  <c:v>0.98606099999999997</c:v>
                </c:pt>
                <c:pt idx="6723">
                  <c:v>0.98717699999999997</c:v>
                </c:pt>
                <c:pt idx="6724">
                  <c:v>0.99159799999999998</c:v>
                </c:pt>
                <c:pt idx="6725">
                  <c:v>0.99801899999999999</c:v>
                </c:pt>
                <c:pt idx="6726">
                  <c:v>1.005217</c:v>
                </c:pt>
                <c:pt idx="6727">
                  <c:v>1.0119940000000001</c:v>
                </c:pt>
                <c:pt idx="6728">
                  <c:v>1.0172460000000001</c:v>
                </c:pt>
                <c:pt idx="6729">
                  <c:v>1.0201359999999999</c:v>
                </c:pt>
                <c:pt idx="6730">
                  <c:v>1.0204679999999999</c:v>
                </c:pt>
                <c:pt idx="6731">
                  <c:v>1.018858</c:v>
                </c:pt>
                <c:pt idx="6732">
                  <c:v>1.016273</c:v>
                </c:pt>
                <c:pt idx="6733">
                  <c:v>1.012108</c:v>
                </c:pt>
                <c:pt idx="6734">
                  <c:v>1.0039849999999999</c:v>
                </c:pt>
                <c:pt idx="6735">
                  <c:v>0.99257300000000004</c:v>
                </c:pt>
                <c:pt idx="6736">
                  <c:v>0.98243199999999997</c:v>
                </c:pt>
                <c:pt idx="6737">
                  <c:v>0.97663800000000001</c:v>
                </c:pt>
                <c:pt idx="6738">
                  <c:v>0.97476300000000005</c:v>
                </c:pt>
                <c:pt idx="6739">
                  <c:v>0.97471200000000002</c:v>
                </c:pt>
                <c:pt idx="6740">
                  <c:v>0.97467199999999998</c:v>
                </c:pt>
                <c:pt idx="6741">
                  <c:v>0.973881</c:v>
                </c:pt>
                <c:pt idx="6742">
                  <c:v>0.97254099999999999</c:v>
                </c:pt>
                <c:pt idx="6743">
                  <c:v>0.97145000000000004</c:v>
                </c:pt>
                <c:pt idx="6744">
                  <c:v>0.97145099999999995</c:v>
                </c:pt>
                <c:pt idx="6745">
                  <c:v>0.97328800000000004</c:v>
                </c:pt>
                <c:pt idx="6746">
                  <c:v>0.97709299999999999</c:v>
                </c:pt>
                <c:pt idx="6747">
                  <c:v>0.98191200000000001</c:v>
                </c:pt>
                <c:pt idx="6748">
                  <c:v>0.98673699999999998</c:v>
                </c:pt>
                <c:pt idx="6749">
                  <c:v>0.99124199999999996</c:v>
                </c:pt>
                <c:pt idx="6750">
                  <c:v>0.99498399999999998</c:v>
                </c:pt>
                <c:pt idx="6751">
                  <c:v>0.99778999999999995</c:v>
                </c:pt>
                <c:pt idx="6752">
                  <c:v>1.00085</c:v>
                </c:pt>
                <c:pt idx="6753">
                  <c:v>1.005123</c:v>
                </c:pt>
                <c:pt idx="6754">
                  <c:v>1.009657</c:v>
                </c:pt>
                <c:pt idx="6755">
                  <c:v>1.013549</c:v>
                </c:pt>
                <c:pt idx="6756">
                  <c:v>1.0174209999999999</c:v>
                </c:pt>
                <c:pt idx="6757">
                  <c:v>1.021658</c:v>
                </c:pt>
                <c:pt idx="6758">
                  <c:v>1.025711</c:v>
                </c:pt>
                <c:pt idx="6759">
                  <c:v>1.0298639999999999</c:v>
                </c:pt>
                <c:pt idx="6760">
                  <c:v>1.0351429999999999</c:v>
                </c:pt>
                <c:pt idx="6761">
                  <c:v>1.040915</c:v>
                </c:pt>
                <c:pt idx="6762">
                  <c:v>1.045385</c:v>
                </c:pt>
                <c:pt idx="6763">
                  <c:v>1.04769</c:v>
                </c:pt>
                <c:pt idx="6764">
                  <c:v>1.0481419999999999</c:v>
                </c:pt>
                <c:pt idx="6765">
                  <c:v>1.047776</c:v>
                </c:pt>
                <c:pt idx="6766">
                  <c:v>1.047186</c:v>
                </c:pt>
                <c:pt idx="6767">
                  <c:v>1.0459499999999999</c:v>
                </c:pt>
                <c:pt idx="6768">
                  <c:v>1.043569</c:v>
                </c:pt>
                <c:pt idx="6769">
                  <c:v>1.0400529999999999</c:v>
                </c:pt>
                <c:pt idx="6770">
                  <c:v>1.0359069999999999</c:v>
                </c:pt>
                <c:pt idx="6771">
                  <c:v>1.0318320000000001</c:v>
                </c:pt>
                <c:pt idx="6772">
                  <c:v>1.027801</c:v>
                </c:pt>
                <c:pt idx="6773">
                  <c:v>1.0229779999999999</c:v>
                </c:pt>
                <c:pt idx="6774">
                  <c:v>1.01692</c:v>
                </c:pt>
                <c:pt idx="6775">
                  <c:v>1.010167</c:v>
                </c:pt>
                <c:pt idx="6776">
                  <c:v>1.003755</c:v>
                </c:pt>
                <c:pt idx="6777">
                  <c:v>0.99847300000000005</c:v>
                </c:pt>
                <c:pt idx="6778">
                  <c:v>0.99450300000000003</c:v>
                </c:pt>
                <c:pt idx="6779">
                  <c:v>0.99151199999999995</c:v>
                </c:pt>
                <c:pt idx="6780">
                  <c:v>0.98879099999999998</c:v>
                </c:pt>
                <c:pt idx="6781">
                  <c:v>0.98583799999999999</c:v>
                </c:pt>
                <c:pt idx="6782">
                  <c:v>0.98301899999999998</c:v>
                </c:pt>
                <c:pt idx="6783">
                  <c:v>0.98070999999999997</c:v>
                </c:pt>
                <c:pt idx="6784">
                  <c:v>0.97867899999999997</c:v>
                </c:pt>
                <c:pt idx="6785">
                  <c:v>0.97684700000000002</c:v>
                </c:pt>
                <c:pt idx="6786">
                  <c:v>0.97545499999999996</c:v>
                </c:pt>
                <c:pt idx="6787">
                  <c:v>0.97488900000000001</c:v>
                </c:pt>
                <c:pt idx="6788">
                  <c:v>0.97555000000000003</c:v>
                </c:pt>
                <c:pt idx="6789">
                  <c:v>0.97733999999999999</c:v>
                </c:pt>
                <c:pt idx="6790">
                  <c:v>0.97969700000000004</c:v>
                </c:pt>
                <c:pt idx="6791">
                  <c:v>0.98243199999999997</c:v>
                </c:pt>
                <c:pt idx="6792">
                  <c:v>0.98584400000000005</c:v>
                </c:pt>
                <c:pt idx="6793">
                  <c:v>0.99003099999999999</c:v>
                </c:pt>
                <c:pt idx="6794">
                  <c:v>0.99467300000000003</c:v>
                </c:pt>
                <c:pt idx="6795">
                  <c:v>0.99896099999999999</c:v>
                </c:pt>
                <c:pt idx="6796">
                  <c:v>1.0018199999999999</c:v>
                </c:pt>
                <c:pt idx="6797">
                  <c:v>1.0030269999999999</c:v>
                </c:pt>
                <c:pt idx="6798">
                  <c:v>1.0033399999999999</c:v>
                </c:pt>
                <c:pt idx="6799">
                  <c:v>1.0031570000000001</c:v>
                </c:pt>
                <c:pt idx="6800">
                  <c:v>1.002594</c:v>
                </c:pt>
                <c:pt idx="6801">
                  <c:v>1.0023029999999999</c:v>
                </c:pt>
                <c:pt idx="6802">
                  <c:v>1.002658</c:v>
                </c:pt>
                <c:pt idx="6803">
                  <c:v>1.003425</c:v>
                </c:pt>
                <c:pt idx="6804">
                  <c:v>1.004599</c:v>
                </c:pt>
                <c:pt idx="6805">
                  <c:v>1.006208</c:v>
                </c:pt>
                <c:pt idx="6806">
                  <c:v>1.0078</c:v>
                </c:pt>
                <c:pt idx="6807">
                  <c:v>1.008594</c:v>
                </c:pt>
                <c:pt idx="6808">
                  <c:v>1.0078720000000001</c:v>
                </c:pt>
                <c:pt idx="6809">
                  <c:v>1.005487</c:v>
                </c:pt>
                <c:pt idx="6810">
                  <c:v>1.001898</c:v>
                </c:pt>
                <c:pt idx="6811">
                  <c:v>0.99767499999999998</c:v>
                </c:pt>
                <c:pt idx="6812">
                  <c:v>0.99319000000000002</c:v>
                </c:pt>
                <c:pt idx="6813">
                  <c:v>0.98865099999999995</c:v>
                </c:pt>
                <c:pt idx="6814">
                  <c:v>0.98398200000000002</c:v>
                </c:pt>
                <c:pt idx="6815">
                  <c:v>0.97950599999999999</c:v>
                </c:pt>
                <c:pt idx="6816">
                  <c:v>0.97606199999999999</c:v>
                </c:pt>
                <c:pt idx="6817">
                  <c:v>0.97328099999999995</c:v>
                </c:pt>
                <c:pt idx="6818">
                  <c:v>0.97009500000000004</c:v>
                </c:pt>
                <c:pt idx="6819">
                  <c:v>0.96670199999999995</c:v>
                </c:pt>
                <c:pt idx="6820">
                  <c:v>0.96395299999999995</c:v>
                </c:pt>
                <c:pt idx="6821">
                  <c:v>0.96226800000000001</c:v>
                </c:pt>
                <c:pt idx="6822">
                  <c:v>0.96180299999999996</c:v>
                </c:pt>
                <c:pt idx="6823">
                  <c:v>0.96204599999999996</c:v>
                </c:pt>
                <c:pt idx="6824">
                  <c:v>0.96188700000000005</c:v>
                </c:pt>
                <c:pt idx="6825">
                  <c:v>0.96072900000000006</c:v>
                </c:pt>
                <c:pt idx="6826">
                  <c:v>0.95849300000000004</c:v>
                </c:pt>
                <c:pt idx="6827">
                  <c:v>0.95562199999999997</c:v>
                </c:pt>
                <c:pt idx="6828">
                  <c:v>0.95322600000000002</c:v>
                </c:pt>
                <c:pt idx="6829">
                  <c:v>0.95146799999999998</c:v>
                </c:pt>
                <c:pt idx="6830">
                  <c:v>0.94934799999999997</c:v>
                </c:pt>
                <c:pt idx="6831">
                  <c:v>0.94680299999999995</c:v>
                </c:pt>
                <c:pt idx="6832">
                  <c:v>0.94496999999999998</c:v>
                </c:pt>
                <c:pt idx="6833">
                  <c:v>0.94477900000000004</c:v>
                </c:pt>
                <c:pt idx="6834">
                  <c:v>0.94620400000000005</c:v>
                </c:pt>
                <c:pt idx="6835">
                  <c:v>0.94830199999999998</c:v>
                </c:pt>
                <c:pt idx="6836">
                  <c:v>0.94987900000000003</c:v>
                </c:pt>
                <c:pt idx="6837">
                  <c:v>0.95021199999999995</c:v>
                </c:pt>
                <c:pt idx="6838">
                  <c:v>0.94950100000000004</c:v>
                </c:pt>
                <c:pt idx="6839">
                  <c:v>0.94883499999999998</c:v>
                </c:pt>
                <c:pt idx="6840">
                  <c:v>0.94908400000000004</c:v>
                </c:pt>
                <c:pt idx="6841">
                  <c:v>0.95033100000000004</c:v>
                </c:pt>
                <c:pt idx="6842">
                  <c:v>0.95233000000000001</c:v>
                </c:pt>
                <c:pt idx="6843">
                  <c:v>0.95441399999999998</c:v>
                </c:pt>
                <c:pt idx="6844">
                  <c:v>0.95566499999999999</c:v>
                </c:pt>
                <c:pt idx="6845">
                  <c:v>0.95574800000000004</c:v>
                </c:pt>
                <c:pt idx="6846">
                  <c:v>0.95531699999999997</c:v>
                </c:pt>
                <c:pt idx="6847">
                  <c:v>0.95564800000000005</c:v>
                </c:pt>
                <c:pt idx="6848">
                  <c:v>0.95733400000000002</c:v>
                </c:pt>
                <c:pt idx="6849">
                  <c:v>0.959314</c:v>
                </c:pt>
                <c:pt idx="6850">
                  <c:v>0.96050000000000002</c:v>
                </c:pt>
                <c:pt idx="6851">
                  <c:v>0.96147700000000003</c:v>
                </c:pt>
                <c:pt idx="6852">
                  <c:v>0.96292500000000003</c:v>
                </c:pt>
                <c:pt idx="6853">
                  <c:v>0.96457199999999998</c:v>
                </c:pt>
                <c:pt idx="6854">
                  <c:v>0.96658100000000002</c:v>
                </c:pt>
                <c:pt idx="6855">
                  <c:v>0.96923700000000002</c:v>
                </c:pt>
                <c:pt idx="6856">
                  <c:v>0.97173399999999999</c:v>
                </c:pt>
                <c:pt idx="6857">
                  <c:v>0.97307600000000005</c:v>
                </c:pt>
                <c:pt idx="6858">
                  <c:v>0.97283200000000003</c:v>
                </c:pt>
                <c:pt idx="6859">
                  <c:v>0.97109100000000004</c:v>
                </c:pt>
                <c:pt idx="6860">
                  <c:v>0.96862300000000001</c:v>
                </c:pt>
                <c:pt idx="6861">
                  <c:v>0.966534</c:v>
                </c:pt>
                <c:pt idx="6862">
                  <c:v>0.96526199999999995</c:v>
                </c:pt>
                <c:pt idx="6863">
                  <c:v>0.96404299999999998</c:v>
                </c:pt>
                <c:pt idx="6864">
                  <c:v>0.96195600000000003</c:v>
                </c:pt>
                <c:pt idx="6865">
                  <c:v>0.95877599999999996</c:v>
                </c:pt>
                <c:pt idx="6866">
                  <c:v>0.95490200000000003</c:v>
                </c:pt>
                <c:pt idx="6867">
                  <c:v>0.95082599999999995</c:v>
                </c:pt>
                <c:pt idx="6868">
                  <c:v>0.946384</c:v>
                </c:pt>
                <c:pt idx="6869">
                  <c:v>0.94122700000000004</c:v>
                </c:pt>
                <c:pt idx="6870">
                  <c:v>0.93566800000000006</c:v>
                </c:pt>
                <c:pt idx="6871">
                  <c:v>0.93039499999999997</c:v>
                </c:pt>
                <c:pt idx="6872">
                  <c:v>0.92611200000000005</c:v>
                </c:pt>
                <c:pt idx="6873">
                  <c:v>0.92338600000000004</c:v>
                </c:pt>
                <c:pt idx="6874">
                  <c:v>0.92224499999999998</c:v>
                </c:pt>
                <c:pt idx="6875">
                  <c:v>0.92251499999999997</c:v>
                </c:pt>
                <c:pt idx="6876">
                  <c:v>0.92444000000000004</c:v>
                </c:pt>
                <c:pt idx="6877">
                  <c:v>0.92815999999999999</c:v>
                </c:pt>
                <c:pt idx="6878">
                  <c:v>0.93296699999999999</c:v>
                </c:pt>
                <c:pt idx="6879">
                  <c:v>0.93798300000000001</c:v>
                </c:pt>
                <c:pt idx="6880">
                  <c:v>0.94283300000000003</c:v>
                </c:pt>
                <c:pt idx="6881">
                  <c:v>0.94715700000000003</c:v>
                </c:pt>
                <c:pt idx="6882">
                  <c:v>0.95076300000000002</c:v>
                </c:pt>
                <c:pt idx="6883">
                  <c:v>0.95398799999999995</c:v>
                </c:pt>
                <c:pt idx="6884">
                  <c:v>0.957403</c:v>
                </c:pt>
                <c:pt idx="6885">
                  <c:v>0.96143800000000001</c:v>
                </c:pt>
                <c:pt idx="6886">
                  <c:v>0.96610300000000005</c:v>
                </c:pt>
                <c:pt idx="6887">
                  <c:v>0.97124100000000002</c:v>
                </c:pt>
                <c:pt idx="6888">
                  <c:v>0.97639699999999996</c:v>
                </c:pt>
                <c:pt idx="6889">
                  <c:v>0.98083299999999995</c:v>
                </c:pt>
                <c:pt idx="6890">
                  <c:v>0.98431199999999996</c:v>
                </c:pt>
                <c:pt idx="6891">
                  <c:v>0.986985</c:v>
                </c:pt>
                <c:pt idx="6892">
                  <c:v>0.98885500000000004</c:v>
                </c:pt>
                <c:pt idx="6893">
                  <c:v>0.98986600000000002</c:v>
                </c:pt>
                <c:pt idx="6894">
                  <c:v>0.98985699999999999</c:v>
                </c:pt>
                <c:pt idx="6895">
                  <c:v>0.98877999999999999</c:v>
                </c:pt>
                <c:pt idx="6896">
                  <c:v>0.98707500000000004</c:v>
                </c:pt>
                <c:pt idx="6897">
                  <c:v>0.98521899999999996</c:v>
                </c:pt>
                <c:pt idx="6898">
                  <c:v>0.98319599999999996</c:v>
                </c:pt>
                <c:pt idx="6899">
                  <c:v>0.98087100000000005</c:v>
                </c:pt>
                <c:pt idx="6900">
                  <c:v>0.97850599999999999</c:v>
                </c:pt>
                <c:pt idx="6901">
                  <c:v>0.97611499999999995</c:v>
                </c:pt>
                <c:pt idx="6902">
                  <c:v>0.97311499999999995</c:v>
                </c:pt>
                <c:pt idx="6903">
                  <c:v>0.96900699999999995</c:v>
                </c:pt>
                <c:pt idx="6904">
                  <c:v>0.963754</c:v>
                </c:pt>
                <c:pt idx="6905">
                  <c:v>0.95782199999999995</c:v>
                </c:pt>
                <c:pt idx="6906">
                  <c:v>0.951797</c:v>
                </c:pt>
                <c:pt idx="6907">
                  <c:v>0.94646300000000005</c:v>
                </c:pt>
                <c:pt idx="6908">
                  <c:v>0.94277299999999997</c:v>
                </c:pt>
                <c:pt idx="6909">
                  <c:v>0.94082299999999996</c:v>
                </c:pt>
                <c:pt idx="6910">
                  <c:v>0.94082699999999997</c:v>
                </c:pt>
                <c:pt idx="6911">
                  <c:v>0.94421200000000005</c:v>
                </c:pt>
                <c:pt idx="6912">
                  <c:v>0.95108400000000004</c:v>
                </c:pt>
                <c:pt idx="6913">
                  <c:v>0.95926400000000001</c:v>
                </c:pt>
                <c:pt idx="6914">
                  <c:v>0.96676399999999996</c:v>
                </c:pt>
                <c:pt idx="6915">
                  <c:v>0.97273399999999999</c:v>
                </c:pt>
                <c:pt idx="6916">
                  <c:v>0.97705699999999995</c:v>
                </c:pt>
                <c:pt idx="6917">
                  <c:v>0.98025600000000002</c:v>
                </c:pt>
                <c:pt idx="6918">
                  <c:v>0.98294800000000004</c:v>
                </c:pt>
                <c:pt idx="6919">
                  <c:v>0.98427500000000001</c:v>
                </c:pt>
                <c:pt idx="6920">
                  <c:v>0.98249900000000001</c:v>
                </c:pt>
                <c:pt idx="6921">
                  <c:v>0.97870699999999999</c:v>
                </c:pt>
                <c:pt idx="6922">
                  <c:v>0.976325</c:v>
                </c:pt>
                <c:pt idx="6923">
                  <c:v>0.97698300000000005</c:v>
                </c:pt>
                <c:pt idx="6924">
                  <c:v>0.97994400000000004</c:v>
                </c:pt>
                <c:pt idx="6925">
                  <c:v>0.98362000000000005</c:v>
                </c:pt>
                <c:pt idx="6926">
                  <c:v>0.98667099999999996</c:v>
                </c:pt>
                <c:pt idx="6927">
                  <c:v>0.98868999999999996</c:v>
                </c:pt>
                <c:pt idx="6928">
                  <c:v>0.99010299999999996</c:v>
                </c:pt>
                <c:pt idx="6929">
                  <c:v>0.99173800000000001</c:v>
                </c:pt>
                <c:pt idx="6930">
                  <c:v>0.99396200000000001</c:v>
                </c:pt>
                <c:pt idx="6931">
                  <c:v>0.99666699999999997</c:v>
                </c:pt>
                <c:pt idx="6932">
                  <c:v>0.99978800000000001</c:v>
                </c:pt>
                <c:pt idx="6933">
                  <c:v>1.002904</c:v>
                </c:pt>
                <c:pt idx="6934">
                  <c:v>1.005379</c:v>
                </c:pt>
                <c:pt idx="6935">
                  <c:v>1.0070490000000001</c:v>
                </c:pt>
                <c:pt idx="6936">
                  <c:v>1.008095</c:v>
                </c:pt>
                <c:pt idx="6937">
                  <c:v>1.0085150000000001</c:v>
                </c:pt>
                <c:pt idx="6938">
                  <c:v>1.008399</c:v>
                </c:pt>
                <c:pt idx="6939">
                  <c:v>1.008318</c:v>
                </c:pt>
                <c:pt idx="6940">
                  <c:v>1.0087790000000001</c:v>
                </c:pt>
                <c:pt idx="6941">
                  <c:v>1.0097830000000001</c:v>
                </c:pt>
                <c:pt idx="6942">
                  <c:v>1.011064</c:v>
                </c:pt>
                <c:pt idx="6943">
                  <c:v>1.012346</c:v>
                </c:pt>
                <c:pt idx="6944">
                  <c:v>1.013536</c:v>
                </c:pt>
                <c:pt idx="6945">
                  <c:v>1.014186</c:v>
                </c:pt>
                <c:pt idx="6946">
                  <c:v>1.0129760000000001</c:v>
                </c:pt>
                <c:pt idx="6947">
                  <c:v>1.009217</c:v>
                </c:pt>
                <c:pt idx="6948">
                  <c:v>1.003817</c:v>
                </c:pt>
                <c:pt idx="6949">
                  <c:v>0.99785699999999999</c:v>
                </c:pt>
                <c:pt idx="6950">
                  <c:v>0.99178900000000003</c:v>
                </c:pt>
                <c:pt idx="6951">
                  <c:v>0.98619100000000004</c:v>
                </c:pt>
                <c:pt idx="6952">
                  <c:v>0.98197000000000001</c:v>
                </c:pt>
                <c:pt idx="6953">
                  <c:v>0.97925399999999996</c:v>
                </c:pt>
                <c:pt idx="6954">
                  <c:v>0.97734900000000002</c:v>
                </c:pt>
                <c:pt idx="6955">
                  <c:v>0.97585699999999997</c:v>
                </c:pt>
                <c:pt idx="6956">
                  <c:v>0.97509500000000005</c:v>
                </c:pt>
                <c:pt idx="6957">
                  <c:v>0.97611599999999998</c:v>
                </c:pt>
                <c:pt idx="6958">
                  <c:v>0.97966399999999998</c:v>
                </c:pt>
                <c:pt idx="6959">
                  <c:v>0.98478500000000002</c:v>
                </c:pt>
                <c:pt idx="6960">
                  <c:v>0.989811</c:v>
                </c:pt>
                <c:pt idx="6961">
                  <c:v>0.99416499999999997</c:v>
                </c:pt>
                <c:pt idx="6962">
                  <c:v>0.99808699999999995</c:v>
                </c:pt>
                <c:pt idx="6963">
                  <c:v>1.0017290000000001</c:v>
                </c:pt>
                <c:pt idx="6964">
                  <c:v>1.0051030000000001</c:v>
                </c:pt>
                <c:pt idx="6965">
                  <c:v>1.0084649999999999</c:v>
                </c:pt>
                <c:pt idx="6966">
                  <c:v>1.0124949999999999</c:v>
                </c:pt>
                <c:pt idx="6967">
                  <c:v>1.0174350000000001</c:v>
                </c:pt>
                <c:pt idx="6968">
                  <c:v>1.022629</c:v>
                </c:pt>
                <c:pt idx="6969">
                  <c:v>1.0275559999999999</c:v>
                </c:pt>
                <c:pt idx="6970">
                  <c:v>1.0323720000000001</c:v>
                </c:pt>
                <c:pt idx="6971">
                  <c:v>1.0370250000000001</c:v>
                </c:pt>
                <c:pt idx="6972">
                  <c:v>1.040813</c:v>
                </c:pt>
                <c:pt idx="6973">
                  <c:v>1.043169</c:v>
                </c:pt>
                <c:pt idx="6974">
                  <c:v>1.044144</c:v>
                </c:pt>
                <c:pt idx="6975">
                  <c:v>1.0440529999999999</c:v>
                </c:pt>
                <c:pt idx="6976">
                  <c:v>1.0429109999999999</c:v>
                </c:pt>
                <c:pt idx="6977">
                  <c:v>1.0403800000000001</c:v>
                </c:pt>
                <c:pt idx="6978">
                  <c:v>1.036521</c:v>
                </c:pt>
                <c:pt idx="6979">
                  <c:v>1.0323020000000001</c:v>
                </c:pt>
                <c:pt idx="6980">
                  <c:v>1.0287299999999999</c:v>
                </c:pt>
                <c:pt idx="6981">
                  <c:v>1.0256240000000001</c:v>
                </c:pt>
                <c:pt idx="6982">
                  <c:v>1.0219720000000001</c:v>
                </c:pt>
                <c:pt idx="6983">
                  <c:v>1.01719</c:v>
                </c:pt>
                <c:pt idx="6984">
                  <c:v>1.0121690000000001</c:v>
                </c:pt>
                <c:pt idx="6985">
                  <c:v>1.0086269999999999</c:v>
                </c:pt>
                <c:pt idx="6986">
                  <c:v>1.006734</c:v>
                </c:pt>
                <c:pt idx="6987">
                  <c:v>1.005158</c:v>
                </c:pt>
                <c:pt idx="6988">
                  <c:v>1.0027600000000001</c:v>
                </c:pt>
                <c:pt idx="6989">
                  <c:v>0.99935499999999999</c:v>
                </c:pt>
                <c:pt idx="6990">
                  <c:v>0.99569600000000003</c:v>
                </c:pt>
                <c:pt idx="6991">
                  <c:v>0.99238099999999996</c:v>
                </c:pt>
                <c:pt idx="6992">
                  <c:v>0.98964399999999997</c:v>
                </c:pt>
                <c:pt idx="6993">
                  <c:v>0.987846</c:v>
                </c:pt>
                <c:pt idx="6994">
                  <c:v>0.987178</c:v>
                </c:pt>
                <c:pt idx="6995">
                  <c:v>0.98745300000000003</c:v>
                </c:pt>
                <c:pt idx="6996">
                  <c:v>0.98818499999999998</c:v>
                </c:pt>
                <c:pt idx="6997">
                  <c:v>0.98929</c:v>
                </c:pt>
                <c:pt idx="6998">
                  <c:v>0.99141100000000004</c:v>
                </c:pt>
                <c:pt idx="6999">
                  <c:v>0.99490800000000001</c:v>
                </c:pt>
                <c:pt idx="7000">
                  <c:v>0.99911899999999998</c:v>
                </c:pt>
                <c:pt idx="7001">
                  <c:v>1.002915</c:v>
                </c:pt>
                <c:pt idx="7002">
                  <c:v>1.0054559999999999</c:v>
                </c:pt>
                <c:pt idx="7003">
                  <c:v>1.0063759999999999</c:v>
                </c:pt>
                <c:pt idx="7004">
                  <c:v>1.0061420000000001</c:v>
                </c:pt>
                <c:pt idx="7005">
                  <c:v>1.005647</c:v>
                </c:pt>
                <c:pt idx="7006">
                  <c:v>1.0049140000000001</c:v>
                </c:pt>
                <c:pt idx="7007">
                  <c:v>1.003382</c:v>
                </c:pt>
                <c:pt idx="7008">
                  <c:v>1.0010319999999999</c:v>
                </c:pt>
                <c:pt idx="7009">
                  <c:v>0.99842399999999998</c:v>
                </c:pt>
                <c:pt idx="7010">
                  <c:v>0.99628000000000005</c:v>
                </c:pt>
                <c:pt idx="7011">
                  <c:v>0.995174</c:v>
                </c:pt>
                <c:pt idx="7012">
                  <c:v>0.99526599999999998</c:v>
                </c:pt>
                <c:pt idx="7013">
                  <c:v>0.99635899999999999</c:v>
                </c:pt>
                <c:pt idx="7014">
                  <c:v>0.998143</c:v>
                </c:pt>
                <c:pt idx="7015">
                  <c:v>0.999973</c:v>
                </c:pt>
                <c:pt idx="7016">
                  <c:v>1.000972</c:v>
                </c:pt>
                <c:pt idx="7017">
                  <c:v>1.0012779999999999</c:v>
                </c:pt>
                <c:pt idx="7018">
                  <c:v>1.0018480000000001</c:v>
                </c:pt>
                <c:pt idx="7019">
                  <c:v>1.002453</c:v>
                </c:pt>
                <c:pt idx="7020">
                  <c:v>1.001992</c:v>
                </c:pt>
                <c:pt idx="7021">
                  <c:v>1.0003919999999999</c:v>
                </c:pt>
                <c:pt idx="7022">
                  <c:v>0.99824100000000004</c:v>
                </c:pt>
                <c:pt idx="7023">
                  <c:v>0.99562600000000001</c:v>
                </c:pt>
                <c:pt idx="7024">
                  <c:v>0.99250499999999997</c:v>
                </c:pt>
                <c:pt idx="7025">
                  <c:v>0.98929699999999998</c:v>
                </c:pt>
                <c:pt idx="7026">
                  <c:v>0.98632799999999998</c:v>
                </c:pt>
                <c:pt idx="7027">
                  <c:v>0.98340700000000003</c:v>
                </c:pt>
                <c:pt idx="7028">
                  <c:v>0.98053400000000002</c:v>
                </c:pt>
                <c:pt idx="7029">
                  <c:v>0.97819599999999995</c:v>
                </c:pt>
                <c:pt idx="7030">
                  <c:v>0.97653900000000005</c:v>
                </c:pt>
                <c:pt idx="7031">
                  <c:v>0.97515399999999997</c:v>
                </c:pt>
                <c:pt idx="7032">
                  <c:v>0.97404000000000002</c:v>
                </c:pt>
                <c:pt idx="7033">
                  <c:v>0.97390500000000002</c:v>
                </c:pt>
                <c:pt idx="7034">
                  <c:v>0.97532799999999997</c:v>
                </c:pt>
                <c:pt idx="7035">
                  <c:v>0.97799499999999995</c:v>
                </c:pt>
                <c:pt idx="7036">
                  <c:v>0.98063999999999996</c:v>
                </c:pt>
                <c:pt idx="7037">
                  <c:v>0.98164300000000004</c:v>
                </c:pt>
                <c:pt idx="7038">
                  <c:v>0.98006199999999999</c:v>
                </c:pt>
                <c:pt idx="7039">
                  <c:v>0.97629999999999995</c:v>
                </c:pt>
                <c:pt idx="7040">
                  <c:v>0.97126000000000001</c:v>
                </c:pt>
                <c:pt idx="7041">
                  <c:v>0.96551500000000001</c:v>
                </c:pt>
                <c:pt idx="7042">
                  <c:v>0.95958500000000002</c:v>
                </c:pt>
                <c:pt idx="7043">
                  <c:v>0.95408300000000001</c:v>
                </c:pt>
                <c:pt idx="7044">
                  <c:v>0.94993000000000005</c:v>
                </c:pt>
                <c:pt idx="7045">
                  <c:v>0.94814900000000002</c:v>
                </c:pt>
                <c:pt idx="7046">
                  <c:v>0.94889000000000001</c:v>
                </c:pt>
                <c:pt idx="7047">
                  <c:v>0.95135899999999995</c:v>
                </c:pt>
                <c:pt idx="7048">
                  <c:v>0.95472000000000001</c:v>
                </c:pt>
                <c:pt idx="7049">
                  <c:v>0.95842499999999997</c:v>
                </c:pt>
                <c:pt idx="7050">
                  <c:v>0.96145499999999995</c:v>
                </c:pt>
                <c:pt idx="7051">
                  <c:v>0.96280100000000002</c:v>
                </c:pt>
                <c:pt idx="7052">
                  <c:v>0.96291599999999999</c:v>
                </c:pt>
                <c:pt idx="7053">
                  <c:v>0.962866</c:v>
                </c:pt>
                <c:pt idx="7054">
                  <c:v>0.96291400000000005</c:v>
                </c:pt>
                <c:pt idx="7055">
                  <c:v>0.96265400000000001</c:v>
                </c:pt>
                <c:pt idx="7056">
                  <c:v>0.96165599999999996</c:v>
                </c:pt>
                <c:pt idx="7057">
                  <c:v>0.96005099999999999</c:v>
                </c:pt>
                <c:pt idx="7058">
                  <c:v>0.95848100000000003</c:v>
                </c:pt>
                <c:pt idx="7059">
                  <c:v>0.95750599999999997</c:v>
                </c:pt>
                <c:pt idx="7060">
                  <c:v>0.95751200000000003</c:v>
                </c:pt>
                <c:pt idx="7061">
                  <c:v>0.95871099999999998</c:v>
                </c:pt>
                <c:pt idx="7062">
                  <c:v>0.96056600000000003</c:v>
                </c:pt>
                <c:pt idx="7063">
                  <c:v>0.96228499999999995</c:v>
                </c:pt>
                <c:pt idx="7064">
                  <c:v>0.96346600000000004</c:v>
                </c:pt>
                <c:pt idx="7065">
                  <c:v>0.96328800000000003</c:v>
                </c:pt>
                <c:pt idx="7066">
                  <c:v>0.96094199999999996</c:v>
                </c:pt>
                <c:pt idx="7067">
                  <c:v>0.95705399999999996</c:v>
                </c:pt>
                <c:pt idx="7068">
                  <c:v>0.952824</c:v>
                </c:pt>
                <c:pt idx="7069">
                  <c:v>0.94878300000000004</c:v>
                </c:pt>
                <c:pt idx="7070">
                  <c:v>0.94543699999999997</c:v>
                </c:pt>
                <c:pt idx="7071">
                  <c:v>0.94340800000000002</c:v>
                </c:pt>
                <c:pt idx="7072">
                  <c:v>0.94267599999999996</c:v>
                </c:pt>
                <c:pt idx="7073">
                  <c:v>0.942496</c:v>
                </c:pt>
                <c:pt idx="7074">
                  <c:v>0.94231600000000004</c:v>
                </c:pt>
                <c:pt idx="7075">
                  <c:v>0.94253100000000001</c:v>
                </c:pt>
                <c:pt idx="7076">
                  <c:v>0.94371400000000005</c:v>
                </c:pt>
                <c:pt idx="7077">
                  <c:v>0.94577199999999995</c:v>
                </c:pt>
                <c:pt idx="7078">
                  <c:v>0.94794299999999998</c:v>
                </c:pt>
                <c:pt idx="7079">
                  <c:v>0.94935599999999998</c:v>
                </c:pt>
                <c:pt idx="7080">
                  <c:v>0.94982500000000003</c:v>
                </c:pt>
                <c:pt idx="7081">
                  <c:v>0.94976000000000005</c:v>
                </c:pt>
                <c:pt idx="7082">
                  <c:v>0.94981599999999999</c:v>
                </c:pt>
                <c:pt idx="7083">
                  <c:v>0.95047899999999996</c:v>
                </c:pt>
                <c:pt idx="7084">
                  <c:v>0.95197500000000002</c:v>
                </c:pt>
                <c:pt idx="7085">
                  <c:v>0.95466399999999996</c:v>
                </c:pt>
                <c:pt idx="7086">
                  <c:v>0.95854600000000001</c:v>
                </c:pt>
                <c:pt idx="7087">
                  <c:v>0.96297699999999997</c:v>
                </c:pt>
                <c:pt idx="7088">
                  <c:v>0.967225</c:v>
                </c:pt>
                <c:pt idx="7089">
                  <c:v>0.97070999999999996</c:v>
                </c:pt>
                <c:pt idx="7090">
                  <c:v>0.97262300000000002</c:v>
                </c:pt>
                <c:pt idx="7091">
                  <c:v>0.97223499999999996</c:v>
                </c:pt>
                <c:pt idx="7092">
                  <c:v>0.97034299999999996</c:v>
                </c:pt>
                <c:pt idx="7093">
                  <c:v>0.96872000000000003</c:v>
                </c:pt>
                <c:pt idx="7094">
                  <c:v>0.96789599999999998</c:v>
                </c:pt>
                <c:pt idx="7095">
                  <c:v>0.96736900000000003</c:v>
                </c:pt>
                <c:pt idx="7096">
                  <c:v>0.96711999999999998</c:v>
                </c:pt>
                <c:pt idx="7097">
                  <c:v>0.967337</c:v>
                </c:pt>
                <c:pt idx="7098">
                  <c:v>0.967893</c:v>
                </c:pt>
                <c:pt idx="7099">
                  <c:v>0.96867899999999996</c:v>
                </c:pt>
                <c:pt idx="7100">
                  <c:v>0.96961200000000003</c:v>
                </c:pt>
                <c:pt idx="7101">
                  <c:v>0.97045000000000003</c:v>
                </c:pt>
                <c:pt idx="7102">
                  <c:v>0.97073799999999999</c:v>
                </c:pt>
                <c:pt idx="7103">
                  <c:v>0.97006999999999999</c:v>
                </c:pt>
                <c:pt idx="7104">
                  <c:v>0.96862999999999999</c:v>
                </c:pt>
                <c:pt idx="7105">
                  <c:v>0.96720700000000004</c:v>
                </c:pt>
                <c:pt idx="7106">
                  <c:v>0.96639299999999995</c:v>
                </c:pt>
                <c:pt idx="7107">
                  <c:v>0.96585699999999997</c:v>
                </c:pt>
                <c:pt idx="7108">
                  <c:v>0.96501599999999998</c:v>
                </c:pt>
                <c:pt idx="7109">
                  <c:v>0.96370599999999995</c:v>
                </c:pt>
                <c:pt idx="7110">
                  <c:v>0.96170900000000004</c:v>
                </c:pt>
                <c:pt idx="7111">
                  <c:v>0.959013</c:v>
                </c:pt>
                <c:pt idx="7112">
                  <c:v>0.95652000000000004</c:v>
                </c:pt>
                <c:pt idx="7113">
                  <c:v>0.95514699999999997</c:v>
                </c:pt>
                <c:pt idx="7114">
                  <c:v>0.95461099999999999</c:v>
                </c:pt>
                <c:pt idx="7115">
                  <c:v>0.95450400000000002</c:v>
                </c:pt>
                <c:pt idx="7116">
                  <c:v>0.95528599999999997</c:v>
                </c:pt>
                <c:pt idx="7117">
                  <c:v>0.95804199999999995</c:v>
                </c:pt>
                <c:pt idx="7118">
                  <c:v>0.96384800000000004</c:v>
                </c:pt>
                <c:pt idx="7119">
                  <c:v>0.97120700000000004</c:v>
                </c:pt>
                <c:pt idx="7120">
                  <c:v>0.97688399999999997</c:v>
                </c:pt>
                <c:pt idx="7121">
                  <c:v>0.97982800000000003</c:v>
                </c:pt>
                <c:pt idx="7122">
                  <c:v>0.980796</c:v>
                </c:pt>
                <c:pt idx="7123">
                  <c:v>0.98076600000000003</c:v>
                </c:pt>
                <c:pt idx="7124">
                  <c:v>0.98087899999999995</c:v>
                </c:pt>
                <c:pt idx="7125">
                  <c:v>0.98183399999999998</c:v>
                </c:pt>
                <c:pt idx="7126">
                  <c:v>0.98318899999999998</c:v>
                </c:pt>
                <c:pt idx="7127">
                  <c:v>0.98386399999999996</c:v>
                </c:pt>
                <c:pt idx="7128">
                  <c:v>0.98373999999999995</c:v>
                </c:pt>
                <c:pt idx="7129">
                  <c:v>0.98377700000000001</c:v>
                </c:pt>
                <c:pt idx="7130">
                  <c:v>0.98409000000000002</c:v>
                </c:pt>
                <c:pt idx="7131">
                  <c:v>0.98397000000000001</c:v>
                </c:pt>
                <c:pt idx="7132">
                  <c:v>0.98347099999999998</c:v>
                </c:pt>
                <c:pt idx="7133">
                  <c:v>0.98330899999999999</c:v>
                </c:pt>
                <c:pt idx="7134">
                  <c:v>0.98393200000000003</c:v>
                </c:pt>
                <c:pt idx="7135">
                  <c:v>0.98496700000000004</c:v>
                </c:pt>
                <c:pt idx="7136">
                  <c:v>0.98564099999999999</c:v>
                </c:pt>
                <c:pt idx="7137">
                  <c:v>0.98580999999999996</c:v>
                </c:pt>
                <c:pt idx="7138">
                  <c:v>0.98603600000000002</c:v>
                </c:pt>
                <c:pt idx="7139">
                  <c:v>0.986877</c:v>
                </c:pt>
                <c:pt idx="7140">
                  <c:v>0.98882599999999998</c:v>
                </c:pt>
                <c:pt idx="7141">
                  <c:v>0.99236199999999997</c:v>
                </c:pt>
                <c:pt idx="7142">
                  <c:v>0.99722200000000005</c:v>
                </c:pt>
                <c:pt idx="7143">
                  <c:v>1.002213</c:v>
                </c:pt>
                <c:pt idx="7144">
                  <c:v>1.006103</c:v>
                </c:pt>
                <c:pt idx="7145">
                  <c:v>1.0085200000000001</c:v>
                </c:pt>
                <c:pt idx="7146">
                  <c:v>1.009752</c:v>
                </c:pt>
                <c:pt idx="7147">
                  <c:v>1.0099149999999999</c:v>
                </c:pt>
                <c:pt idx="7148">
                  <c:v>1.009037</c:v>
                </c:pt>
                <c:pt idx="7149">
                  <c:v>1.007644</c:v>
                </c:pt>
                <c:pt idx="7150">
                  <c:v>1.0065249999999999</c:v>
                </c:pt>
                <c:pt idx="7151">
                  <c:v>1.005986</c:v>
                </c:pt>
                <c:pt idx="7152">
                  <c:v>1.0054240000000001</c:v>
                </c:pt>
                <c:pt idx="7153">
                  <c:v>1.0041100000000001</c:v>
                </c:pt>
                <c:pt idx="7154">
                  <c:v>1.0022990000000001</c:v>
                </c:pt>
                <c:pt idx="7155">
                  <c:v>1.0009129999999999</c:v>
                </c:pt>
                <c:pt idx="7156">
                  <c:v>1.000351</c:v>
                </c:pt>
                <c:pt idx="7157">
                  <c:v>1.0003120000000001</c:v>
                </c:pt>
                <c:pt idx="7158">
                  <c:v>1.0006250000000001</c:v>
                </c:pt>
                <c:pt idx="7159">
                  <c:v>1.0005660000000001</c:v>
                </c:pt>
                <c:pt idx="7160">
                  <c:v>0.99829900000000005</c:v>
                </c:pt>
                <c:pt idx="7161">
                  <c:v>0.99382000000000004</c:v>
                </c:pt>
                <c:pt idx="7162">
                  <c:v>0.98976200000000003</c:v>
                </c:pt>
                <c:pt idx="7163">
                  <c:v>0.987927</c:v>
                </c:pt>
                <c:pt idx="7164">
                  <c:v>0.98846699999999998</c:v>
                </c:pt>
                <c:pt idx="7165">
                  <c:v>0.99074300000000004</c:v>
                </c:pt>
                <c:pt idx="7166">
                  <c:v>0.99309000000000003</c:v>
                </c:pt>
                <c:pt idx="7167">
                  <c:v>0.99385900000000005</c:v>
                </c:pt>
                <c:pt idx="7168">
                  <c:v>0.992807</c:v>
                </c:pt>
                <c:pt idx="7169">
                  <c:v>0.99093200000000004</c:v>
                </c:pt>
                <c:pt idx="7170">
                  <c:v>0.98938599999999999</c:v>
                </c:pt>
                <c:pt idx="7171">
                  <c:v>0.98912299999999997</c:v>
                </c:pt>
                <c:pt idx="7172">
                  <c:v>0.99104800000000004</c:v>
                </c:pt>
                <c:pt idx="7173">
                  <c:v>0.99547600000000003</c:v>
                </c:pt>
                <c:pt idx="7174">
                  <c:v>1.0016240000000001</c:v>
                </c:pt>
                <c:pt idx="7175">
                  <c:v>1.008178</c:v>
                </c:pt>
                <c:pt idx="7176">
                  <c:v>1.014448</c:v>
                </c:pt>
                <c:pt idx="7177">
                  <c:v>1.0203500000000001</c:v>
                </c:pt>
                <c:pt idx="7178">
                  <c:v>1.025763</c:v>
                </c:pt>
                <c:pt idx="7179">
                  <c:v>1.0307230000000001</c:v>
                </c:pt>
                <c:pt idx="7180">
                  <c:v>1.035247</c:v>
                </c:pt>
                <c:pt idx="7181">
                  <c:v>1.039113</c:v>
                </c:pt>
                <c:pt idx="7182">
                  <c:v>1.042073</c:v>
                </c:pt>
                <c:pt idx="7183">
                  <c:v>1.0441240000000001</c:v>
                </c:pt>
                <c:pt idx="7184">
                  <c:v>1.045757</c:v>
                </c:pt>
                <c:pt idx="7185">
                  <c:v>1.047026</c:v>
                </c:pt>
                <c:pt idx="7186">
                  <c:v>1.047078</c:v>
                </c:pt>
                <c:pt idx="7187">
                  <c:v>1.045207</c:v>
                </c:pt>
                <c:pt idx="7188">
                  <c:v>1.0413220000000001</c:v>
                </c:pt>
                <c:pt idx="7189">
                  <c:v>1.035968</c:v>
                </c:pt>
                <c:pt idx="7190">
                  <c:v>1.030065</c:v>
                </c:pt>
                <c:pt idx="7191">
                  <c:v>1.023746</c:v>
                </c:pt>
                <c:pt idx="7192">
                  <c:v>1.0166539999999999</c:v>
                </c:pt>
                <c:pt idx="7193">
                  <c:v>1.0095449999999999</c:v>
                </c:pt>
                <c:pt idx="7194">
                  <c:v>1.0034019999999999</c:v>
                </c:pt>
                <c:pt idx="7195">
                  <c:v>0.99796700000000005</c:v>
                </c:pt>
                <c:pt idx="7196">
                  <c:v>0.99320299999999995</c:v>
                </c:pt>
                <c:pt idx="7197">
                  <c:v>0.99094899999999997</c:v>
                </c:pt>
                <c:pt idx="7198">
                  <c:v>0.9929</c:v>
                </c:pt>
                <c:pt idx="7199">
                  <c:v>0.99729999999999996</c:v>
                </c:pt>
                <c:pt idx="7200">
                  <c:v>1.00034</c:v>
                </c:pt>
                <c:pt idx="7201">
                  <c:v>1.0003040000000001</c:v>
                </c:pt>
                <c:pt idx="7202">
                  <c:v>0.99812900000000004</c:v>
                </c:pt>
                <c:pt idx="7203">
                  <c:v>0.99560499999999996</c:v>
                </c:pt>
                <c:pt idx="7204">
                  <c:v>0.99443499999999996</c:v>
                </c:pt>
                <c:pt idx="7205">
                  <c:v>0.99551800000000001</c:v>
                </c:pt>
                <c:pt idx="7206">
                  <c:v>0.99859500000000001</c:v>
                </c:pt>
                <c:pt idx="7207">
                  <c:v>1.002834</c:v>
                </c:pt>
                <c:pt idx="7208">
                  <c:v>1.00708</c:v>
                </c:pt>
                <c:pt idx="7209">
                  <c:v>1.009865</c:v>
                </c:pt>
                <c:pt idx="7210">
                  <c:v>1.0104329999999999</c:v>
                </c:pt>
                <c:pt idx="7211">
                  <c:v>1.009377</c:v>
                </c:pt>
                <c:pt idx="7212">
                  <c:v>1.0073240000000001</c:v>
                </c:pt>
                <c:pt idx="7213">
                  <c:v>1.0042489999999999</c:v>
                </c:pt>
                <c:pt idx="7214">
                  <c:v>1.000661</c:v>
                </c:pt>
                <c:pt idx="7215">
                  <c:v>0.99779499999999999</c:v>
                </c:pt>
                <c:pt idx="7216">
                  <c:v>0.99615699999999996</c:v>
                </c:pt>
                <c:pt idx="7217">
                  <c:v>0.99516000000000004</c:v>
                </c:pt>
                <c:pt idx="7218">
                  <c:v>0.99415299999999995</c:v>
                </c:pt>
                <c:pt idx="7219">
                  <c:v>0.99295699999999998</c:v>
                </c:pt>
                <c:pt idx="7220">
                  <c:v>0.99186399999999997</c:v>
                </c:pt>
                <c:pt idx="7221">
                  <c:v>0.99136299999999999</c:v>
                </c:pt>
                <c:pt idx="7222">
                  <c:v>0.99187199999999998</c:v>
                </c:pt>
                <c:pt idx="7223">
                  <c:v>0.99364799999999998</c:v>
                </c:pt>
                <c:pt idx="7224">
                  <c:v>0.99671200000000004</c:v>
                </c:pt>
                <c:pt idx="7225">
                  <c:v>1.000907</c:v>
                </c:pt>
                <c:pt idx="7226">
                  <c:v>1.0058959999999999</c:v>
                </c:pt>
                <c:pt idx="7227">
                  <c:v>1.011166</c:v>
                </c:pt>
                <c:pt idx="7228">
                  <c:v>1.0158640000000001</c:v>
                </c:pt>
                <c:pt idx="7229">
                  <c:v>1.018942</c:v>
                </c:pt>
                <c:pt idx="7230">
                  <c:v>1.0200549999999999</c:v>
                </c:pt>
                <c:pt idx="7231">
                  <c:v>1.019776</c:v>
                </c:pt>
                <c:pt idx="7232">
                  <c:v>1.018761</c:v>
                </c:pt>
                <c:pt idx="7233">
                  <c:v>1.017082</c:v>
                </c:pt>
                <c:pt idx="7234">
                  <c:v>1.014329</c:v>
                </c:pt>
                <c:pt idx="7235">
                  <c:v>1.0101</c:v>
                </c:pt>
                <c:pt idx="7236">
                  <c:v>1.004078</c:v>
                </c:pt>
                <c:pt idx="7237">
                  <c:v>0.99622999999999995</c:v>
                </c:pt>
                <c:pt idx="7238">
                  <c:v>0.98755599999999999</c:v>
                </c:pt>
                <c:pt idx="7239">
                  <c:v>0.97960100000000006</c:v>
                </c:pt>
                <c:pt idx="7240">
                  <c:v>0.97276200000000002</c:v>
                </c:pt>
                <c:pt idx="7241">
                  <c:v>0.96627399999999997</c:v>
                </c:pt>
                <c:pt idx="7242">
                  <c:v>0.95955000000000001</c:v>
                </c:pt>
                <c:pt idx="7243">
                  <c:v>0.95271600000000001</c:v>
                </c:pt>
                <c:pt idx="7244">
                  <c:v>0.94614799999999999</c:v>
                </c:pt>
                <c:pt idx="7245">
                  <c:v>0.94013899999999995</c:v>
                </c:pt>
                <c:pt idx="7246">
                  <c:v>0.93516699999999997</c:v>
                </c:pt>
                <c:pt idx="7247">
                  <c:v>0.931778</c:v>
                </c:pt>
                <c:pt idx="7248">
                  <c:v>0.93021600000000004</c:v>
                </c:pt>
                <c:pt idx="7249">
                  <c:v>0.93040800000000001</c:v>
                </c:pt>
                <c:pt idx="7250">
                  <c:v>0.93207399999999996</c:v>
                </c:pt>
                <c:pt idx="7251">
                  <c:v>0.93493700000000002</c:v>
                </c:pt>
                <c:pt idx="7252">
                  <c:v>0.93880600000000003</c:v>
                </c:pt>
                <c:pt idx="7253">
                  <c:v>0.943581</c:v>
                </c:pt>
                <c:pt idx="7254">
                  <c:v>0.94941500000000001</c:v>
                </c:pt>
                <c:pt idx="7255">
                  <c:v>0.95656399999999997</c:v>
                </c:pt>
                <c:pt idx="7256">
                  <c:v>0.965028</c:v>
                </c:pt>
                <c:pt idx="7257">
                  <c:v>0.97391799999999995</c:v>
                </c:pt>
                <c:pt idx="7258">
                  <c:v>0.98183900000000002</c:v>
                </c:pt>
                <c:pt idx="7259">
                  <c:v>0.98843599999999998</c:v>
                </c:pt>
                <c:pt idx="7260">
                  <c:v>0.99360099999999996</c:v>
                </c:pt>
                <c:pt idx="7261">
                  <c:v>0.99630300000000005</c:v>
                </c:pt>
                <c:pt idx="7262">
                  <c:v>0.99616700000000002</c:v>
                </c:pt>
                <c:pt idx="7263">
                  <c:v>0.99415900000000001</c:v>
                </c:pt>
                <c:pt idx="7264">
                  <c:v>0.99134999999999995</c:v>
                </c:pt>
                <c:pt idx="7265">
                  <c:v>0.98845400000000005</c:v>
                </c:pt>
                <c:pt idx="7266">
                  <c:v>0.98575800000000002</c:v>
                </c:pt>
                <c:pt idx="7267">
                  <c:v>0.98314500000000005</c:v>
                </c:pt>
                <c:pt idx="7268">
                  <c:v>0.98050400000000004</c:v>
                </c:pt>
                <c:pt idx="7269">
                  <c:v>0.97777000000000003</c:v>
                </c:pt>
                <c:pt idx="7270">
                  <c:v>0.97527299999999995</c:v>
                </c:pt>
                <c:pt idx="7271">
                  <c:v>0.97367300000000001</c:v>
                </c:pt>
                <c:pt idx="7272">
                  <c:v>0.97271099999999999</c:v>
                </c:pt>
                <c:pt idx="7273">
                  <c:v>0.97129500000000002</c:v>
                </c:pt>
                <c:pt idx="7274">
                  <c:v>0.96859899999999999</c:v>
                </c:pt>
                <c:pt idx="7275">
                  <c:v>0.964619</c:v>
                </c:pt>
                <c:pt idx="7276">
                  <c:v>0.96003300000000003</c:v>
                </c:pt>
                <c:pt idx="7277">
                  <c:v>0.95526299999999997</c:v>
                </c:pt>
                <c:pt idx="7278">
                  <c:v>0.95017499999999999</c:v>
                </c:pt>
                <c:pt idx="7279">
                  <c:v>0.94491099999999995</c:v>
                </c:pt>
                <c:pt idx="7280">
                  <c:v>0.94009699999999996</c:v>
                </c:pt>
                <c:pt idx="7281">
                  <c:v>0.93641700000000005</c:v>
                </c:pt>
                <c:pt idx="7282">
                  <c:v>0.93459700000000001</c:v>
                </c:pt>
                <c:pt idx="7283">
                  <c:v>0.93479599999999996</c:v>
                </c:pt>
                <c:pt idx="7284">
                  <c:v>0.93590700000000004</c:v>
                </c:pt>
                <c:pt idx="7285">
                  <c:v>0.93677999999999995</c:v>
                </c:pt>
                <c:pt idx="7286">
                  <c:v>0.93728699999999998</c:v>
                </c:pt>
                <c:pt idx="7287">
                  <c:v>0.93774100000000005</c:v>
                </c:pt>
                <c:pt idx="7288">
                  <c:v>0.93873899999999999</c:v>
                </c:pt>
                <c:pt idx="7289">
                  <c:v>0.94106199999999995</c:v>
                </c:pt>
                <c:pt idx="7290">
                  <c:v>0.94454199999999999</c:v>
                </c:pt>
                <c:pt idx="7291">
                  <c:v>0.94800600000000002</c:v>
                </c:pt>
                <c:pt idx="7292">
                  <c:v>0.95058399999999998</c:v>
                </c:pt>
                <c:pt idx="7293">
                  <c:v>0.95230300000000001</c:v>
                </c:pt>
                <c:pt idx="7294">
                  <c:v>0.95376300000000003</c:v>
                </c:pt>
                <c:pt idx="7295">
                  <c:v>0.95545100000000005</c:v>
                </c:pt>
                <c:pt idx="7296">
                  <c:v>0.95719100000000001</c:v>
                </c:pt>
                <c:pt idx="7297">
                  <c:v>0.95815300000000003</c:v>
                </c:pt>
                <c:pt idx="7298">
                  <c:v>0.957677</c:v>
                </c:pt>
                <c:pt idx="7299">
                  <c:v>0.95628800000000003</c:v>
                </c:pt>
                <c:pt idx="7300">
                  <c:v>0.95544499999999999</c:v>
                </c:pt>
                <c:pt idx="7301">
                  <c:v>0.95622700000000005</c:v>
                </c:pt>
                <c:pt idx="7302">
                  <c:v>0.95830899999999997</c:v>
                </c:pt>
                <c:pt idx="7303">
                  <c:v>0.960453</c:v>
                </c:pt>
                <c:pt idx="7304">
                  <c:v>0.96203300000000003</c:v>
                </c:pt>
                <c:pt idx="7305">
                  <c:v>0.96338000000000001</c:v>
                </c:pt>
                <c:pt idx="7306">
                  <c:v>0.96481899999999998</c:v>
                </c:pt>
                <c:pt idx="7307">
                  <c:v>0.96593300000000004</c:v>
                </c:pt>
                <c:pt idx="7308">
                  <c:v>0.96618300000000001</c:v>
                </c:pt>
                <c:pt idx="7309">
                  <c:v>0.96604999999999996</c:v>
                </c:pt>
                <c:pt idx="7310">
                  <c:v>0.96687100000000004</c:v>
                </c:pt>
                <c:pt idx="7311">
                  <c:v>0.96950199999999997</c:v>
                </c:pt>
                <c:pt idx="7312">
                  <c:v>0.97245599999999999</c:v>
                </c:pt>
                <c:pt idx="7313">
                  <c:v>0.97266600000000003</c:v>
                </c:pt>
                <c:pt idx="7314">
                  <c:v>0.969858</c:v>
                </c:pt>
                <c:pt idx="7315">
                  <c:v>0.967082</c:v>
                </c:pt>
                <c:pt idx="7316">
                  <c:v>0.96654399999999996</c:v>
                </c:pt>
                <c:pt idx="7317">
                  <c:v>0.96804000000000001</c:v>
                </c:pt>
                <c:pt idx="7318">
                  <c:v>0.970252</c:v>
                </c:pt>
                <c:pt idx="7319">
                  <c:v>0.97203600000000001</c:v>
                </c:pt>
                <c:pt idx="7320">
                  <c:v>0.97316400000000003</c:v>
                </c:pt>
                <c:pt idx="7321">
                  <c:v>0.97388300000000005</c:v>
                </c:pt>
                <c:pt idx="7322">
                  <c:v>0.97398499999999999</c:v>
                </c:pt>
                <c:pt idx="7323">
                  <c:v>0.97379199999999999</c:v>
                </c:pt>
                <c:pt idx="7324">
                  <c:v>0.97501499999999997</c:v>
                </c:pt>
                <c:pt idx="7325">
                  <c:v>0.977626</c:v>
                </c:pt>
                <c:pt idx="7326">
                  <c:v>0.97870999999999997</c:v>
                </c:pt>
                <c:pt idx="7327">
                  <c:v>0.97639699999999996</c:v>
                </c:pt>
                <c:pt idx="7328">
                  <c:v>0.97143800000000002</c:v>
                </c:pt>
                <c:pt idx="7329">
                  <c:v>0.96535700000000002</c:v>
                </c:pt>
                <c:pt idx="7330">
                  <c:v>0.95945999999999998</c:v>
                </c:pt>
                <c:pt idx="7331">
                  <c:v>0.95462100000000005</c:v>
                </c:pt>
                <c:pt idx="7332">
                  <c:v>0.95076700000000003</c:v>
                </c:pt>
                <c:pt idx="7333">
                  <c:v>0.94795200000000002</c:v>
                </c:pt>
                <c:pt idx="7334">
                  <c:v>0.94713099999999995</c:v>
                </c:pt>
                <c:pt idx="7335">
                  <c:v>0.94848600000000005</c:v>
                </c:pt>
                <c:pt idx="7336">
                  <c:v>0.95129699999999995</c:v>
                </c:pt>
                <c:pt idx="7337">
                  <c:v>0.95525800000000005</c:v>
                </c:pt>
                <c:pt idx="7338">
                  <c:v>0.96009100000000003</c:v>
                </c:pt>
                <c:pt idx="7339">
                  <c:v>0.96511000000000002</c:v>
                </c:pt>
                <c:pt idx="7340">
                  <c:v>0.97017699999999996</c:v>
                </c:pt>
                <c:pt idx="7341">
                  <c:v>0.97596499999999997</c:v>
                </c:pt>
                <c:pt idx="7342">
                  <c:v>0.98272999999999999</c:v>
                </c:pt>
                <c:pt idx="7343">
                  <c:v>0.98964200000000002</c:v>
                </c:pt>
                <c:pt idx="7344">
                  <c:v>0.99558500000000005</c:v>
                </c:pt>
                <c:pt idx="7345">
                  <c:v>1.0000869999999999</c:v>
                </c:pt>
                <c:pt idx="7346">
                  <c:v>1.003226</c:v>
                </c:pt>
                <c:pt idx="7347">
                  <c:v>1.0053160000000001</c:v>
                </c:pt>
                <c:pt idx="7348">
                  <c:v>1.006893</c:v>
                </c:pt>
                <c:pt idx="7349">
                  <c:v>1.008413</c:v>
                </c:pt>
                <c:pt idx="7350">
                  <c:v>1.0099819999999999</c:v>
                </c:pt>
                <c:pt idx="7351">
                  <c:v>1.0113939999999999</c:v>
                </c:pt>
                <c:pt idx="7352">
                  <c:v>1.011997</c:v>
                </c:pt>
                <c:pt idx="7353">
                  <c:v>1.0109520000000001</c:v>
                </c:pt>
                <c:pt idx="7354">
                  <c:v>1.0083260000000001</c:v>
                </c:pt>
                <c:pt idx="7355">
                  <c:v>1.005163</c:v>
                </c:pt>
                <c:pt idx="7356">
                  <c:v>1.0021929999999999</c:v>
                </c:pt>
                <c:pt idx="7357">
                  <c:v>0.99962200000000001</c:v>
                </c:pt>
                <c:pt idx="7358">
                  <c:v>0.99767300000000003</c:v>
                </c:pt>
                <c:pt idx="7359">
                  <c:v>0.99600100000000003</c:v>
                </c:pt>
                <c:pt idx="7360">
                  <c:v>0.99402599999999997</c:v>
                </c:pt>
                <c:pt idx="7361">
                  <c:v>0.99203399999999997</c:v>
                </c:pt>
                <c:pt idx="7362">
                  <c:v>0.99000999999999995</c:v>
                </c:pt>
                <c:pt idx="7363">
                  <c:v>0.98750899999999997</c:v>
                </c:pt>
                <c:pt idx="7364">
                  <c:v>0.985842</c:v>
                </c:pt>
                <c:pt idx="7365">
                  <c:v>0.98673</c:v>
                </c:pt>
                <c:pt idx="7366">
                  <c:v>0.98934</c:v>
                </c:pt>
                <c:pt idx="7367">
                  <c:v>0.99175500000000005</c:v>
                </c:pt>
                <c:pt idx="7368">
                  <c:v>0.99322600000000005</c:v>
                </c:pt>
                <c:pt idx="7369">
                  <c:v>0.993483</c:v>
                </c:pt>
                <c:pt idx="7370">
                  <c:v>0.992313</c:v>
                </c:pt>
                <c:pt idx="7371">
                  <c:v>0.99024400000000001</c:v>
                </c:pt>
                <c:pt idx="7372">
                  <c:v>0.98816499999999996</c:v>
                </c:pt>
                <c:pt idx="7373">
                  <c:v>0.98649600000000004</c:v>
                </c:pt>
                <c:pt idx="7374">
                  <c:v>0.98526199999999997</c:v>
                </c:pt>
                <c:pt idx="7375">
                  <c:v>0.98424699999999998</c:v>
                </c:pt>
                <c:pt idx="7376">
                  <c:v>0.98269300000000004</c:v>
                </c:pt>
                <c:pt idx="7377">
                  <c:v>0.98008700000000004</c:v>
                </c:pt>
                <c:pt idx="7378">
                  <c:v>0.97713000000000005</c:v>
                </c:pt>
                <c:pt idx="7379">
                  <c:v>0.97517699999999996</c:v>
                </c:pt>
                <c:pt idx="7380">
                  <c:v>0.97521599999999997</c:v>
                </c:pt>
                <c:pt idx="7381">
                  <c:v>0.97745300000000002</c:v>
                </c:pt>
                <c:pt idx="7382">
                  <c:v>0.98162799999999995</c:v>
                </c:pt>
                <c:pt idx="7383">
                  <c:v>0.98736699999999999</c:v>
                </c:pt>
                <c:pt idx="7384">
                  <c:v>0.99488600000000005</c:v>
                </c:pt>
                <c:pt idx="7385">
                  <c:v>1.004956</c:v>
                </c:pt>
                <c:pt idx="7386">
                  <c:v>1.0167870000000001</c:v>
                </c:pt>
                <c:pt idx="7387">
                  <c:v>1.0277799999999999</c:v>
                </c:pt>
                <c:pt idx="7388">
                  <c:v>1.0361499999999999</c:v>
                </c:pt>
                <c:pt idx="7389">
                  <c:v>1.0419620000000001</c:v>
                </c:pt>
                <c:pt idx="7390">
                  <c:v>1.0457129999999999</c:v>
                </c:pt>
                <c:pt idx="7391">
                  <c:v>1.047752</c:v>
                </c:pt>
                <c:pt idx="7392">
                  <c:v>1.0488569999999999</c:v>
                </c:pt>
                <c:pt idx="7393">
                  <c:v>1.0494669999999999</c:v>
                </c:pt>
                <c:pt idx="7394">
                  <c:v>1.049112</c:v>
                </c:pt>
                <c:pt idx="7395">
                  <c:v>1.0474030000000001</c:v>
                </c:pt>
                <c:pt idx="7396">
                  <c:v>1.0445720000000001</c:v>
                </c:pt>
                <c:pt idx="7397">
                  <c:v>1.040594</c:v>
                </c:pt>
                <c:pt idx="7398">
                  <c:v>1.03468</c:v>
                </c:pt>
                <c:pt idx="7399">
                  <c:v>1.026527</c:v>
                </c:pt>
                <c:pt idx="7400">
                  <c:v>1.0174080000000001</c:v>
                </c:pt>
                <c:pt idx="7401">
                  <c:v>1.009115</c:v>
                </c:pt>
                <c:pt idx="7402">
                  <c:v>1.002459</c:v>
                </c:pt>
                <c:pt idx="7403">
                  <c:v>0.99756800000000001</c:v>
                </c:pt>
                <c:pt idx="7404">
                  <c:v>0.99454699999999996</c:v>
                </c:pt>
                <c:pt idx="7405">
                  <c:v>0.99321499999999996</c:v>
                </c:pt>
                <c:pt idx="7406">
                  <c:v>0.99305699999999997</c:v>
                </c:pt>
                <c:pt idx="7407">
                  <c:v>0.99371900000000002</c:v>
                </c:pt>
                <c:pt idx="7408">
                  <c:v>0.99494899999999997</c:v>
                </c:pt>
                <c:pt idx="7409">
                  <c:v>0.99629100000000004</c:v>
                </c:pt>
                <c:pt idx="7410">
                  <c:v>0.99746999999999997</c:v>
                </c:pt>
                <c:pt idx="7411">
                  <c:v>0.99854699999999996</c:v>
                </c:pt>
                <c:pt idx="7412">
                  <c:v>0.999394</c:v>
                </c:pt>
                <c:pt idx="7413">
                  <c:v>0.99989499999999998</c:v>
                </c:pt>
                <c:pt idx="7414">
                  <c:v>1.0005390000000001</c:v>
                </c:pt>
                <c:pt idx="7415">
                  <c:v>1.0018879999999999</c:v>
                </c:pt>
                <c:pt idx="7416">
                  <c:v>1.004008</c:v>
                </c:pt>
                <c:pt idx="7417">
                  <c:v>1.0063880000000001</c:v>
                </c:pt>
                <c:pt idx="7418">
                  <c:v>1.0081599999999999</c:v>
                </c:pt>
                <c:pt idx="7419">
                  <c:v>1.008791</c:v>
                </c:pt>
                <c:pt idx="7420">
                  <c:v>1.0082960000000001</c:v>
                </c:pt>
                <c:pt idx="7421">
                  <c:v>1.00675</c:v>
                </c:pt>
                <c:pt idx="7422">
                  <c:v>1.004308</c:v>
                </c:pt>
                <c:pt idx="7423">
                  <c:v>1.001787</c:v>
                </c:pt>
                <c:pt idx="7424">
                  <c:v>1.0003550000000001</c:v>
                </c:pt>
                <c:pt idx="7425">
                  <c:v>1.00017</c:v>
                </c:pt>
                <c:pt idx="7426">
                  <c:v>1.000065</c:v>
                </c:pt>
                <c:pt idx="7427">
                  <c:v>0.99917299999999998</c:v>
                </c:pt>
                <c:pt idx="7428">
                  <c:v>0.99795199999999995</c:v>
                </c:pt>
                <c:pt idx="7429">
                  <c:v>0.99745200000000001</c:v>
                </c:pt>
                <c:pt idx="7430">
                  <c:v>0.998108</c:v>
                </c:pt>
                <c:pt idx="7431">
                  <c:v>0.999413</c:v>
                </c:pt>
                <c:pt idx="7432">
                  <c:v>1.0011639999999999</c:v>
                </c:pt>
                <c:pt idx="7433">
                  <c:v>1.0038929999999999</c:v>
                </c:pt>
                <c:pt idx="7434">
                  <c:v>1.007449</c:v>
                </c:pt>
                <c:pt idx="7435">
                  <c:v>1.010858</c:v>
                </c:pt>
                <c:pt idx="7436">
                  <c:v>1.013266</c:v>
                </c:pt>
                <c:pt idx="7437">
                  <c:v>1.013606</c:v>
                </c:pt>
                <c:pt idx="7438">
                  <c:v>1.0109360000000001</c:v>
                </c:pt>
                <c:pt idx="7439">
                  <c:v>1.006515</c:v>
                </c:pt>
                <c:pt idx="7440">
                  <c:v>1.003158</c:v>
                </c:pt>
                <c:pt idx="7441">
                  <c:v>1.0019070000000001</c:v>
                </c:pt>
                <c:pt idx="7442">
                  <c:v>1.0016350000000001</c:v>
                </c:pt>
                <c:pt idx="7443">
                  <c:v>1.0011890000000001</c:v>
                </c:pt>
                <c:pt idx="7444">
                  <c:v>0.99999800000000005</c:v>
                </c:pt>
                <c:pt idx="7445">
                  <c:v>0.99737200000000004</c:v>
                </c:pt>
                <c:pt idx="7446">
                  <c:v>0.99285800000000002</c:v>
                </c:pt>
                <c:pt idx="7447">
                  <c:v>0.98699800000000004</c:v>
                </c:pt>
                <c:pt idx="7448">
                  <c:v>0.979383</c:v>
                </c:pt>
                <c:pt idx="7449">
                  <c:v>0.96812399999999998</c:v>
                </c:pt>
                <c:pt idx="7450">
                  <c:v>0.95453200000000005</c:v>
                </c:pt>
                <c:pt idx="7451">
                  <c:v>0.94293099999999996</c:v>
                </c:pt>
                <c:pt idx="7452">
                  <c:v>0.93550100000000003</c:v>
                </c:pt>
                <c:pt idx="7453">
                  <c:v>0.93194200000000005</c:v>
                </c:pt>
                <c:pt idx="7454">
                  <c:v>0.93096999999999996</c:v>
                </c:pt>
                <c:pt idx="7455">
                  <c:v>0.93142999999999998</c:v>
                </c:pt>
                <c:pt idx="7456">
                  <c:v>0.933365</c:v>
                </c:pt>
                <c:pt idx="7457">
                  <c:v>0.93647499999999995</c:v>
                </c:pt>
                <c:pt idx="7458">
                  <c:v>0.93975200000000003</c:v>
                </c:pt>
                <c:pt idx="7459">
                  <c:v>0.94329799999999997</c:v>
                </c:pt>
                <c:pt idx="7460">
                  <c:v>0.94781800000000005</c:v>
                </c:pt>
                <c:pt idx="7461">
                  <c:v>0.95314900000000002</c:v>
                </c:pt>
                <c:pt idx="7462">
                  <c:v>0.95887900000000004</c:v>
                </c:pt>
                <c:pt idx="7463">
                  <c:v>0.96499100000000004</c:v>
                </c:pt>
                <c:pt idx="7464">
                  <c:v>0.97110700000000005</c:v>
                </c:pt>
                <c:pt idx="7465">
                  <c:v>0.97652300000000003</c:v>
                </c:pt>
                <c:pt idx="7466">
                  <c:v>0.98083500000000001</c:v>
                </c:pt>
                <c:pt idx="7467">
                  <c:v>0.98350700000000002</c:v>
                </c:pt>
                <c:pt idx="7468">
                  <c:v>0.983846</c:v>
                </c:pt>
                <c:pt idx="7469">
                  <c:v>0.98216400000000004</c:v>
                </c:pt>
                <c:pt idx="7470">
                  <c:v>0.97982000000000002</c:v>
                </c:pt>
                <c:pt idx="7471">
                  <c:v>0.97778399999999999</c:v>
                </c:pt>
                <c:pt idx="7472">
                  <c:v>0.976387</c:v>
                </c:pt>
                <c:pt idx="7473">
                  <c:v>0.97588200000000003</c:v>
                </c:pt>
                <c:pt idx="7474">
                  <c:v>0.97625399999999996</c:v>
                </c:pt>
                <c:pt idx="7475">
                  <c:v>0.97699000000000003</c:v>
                </c:pt>
                <c:pt idx="7476">
                  <c:v>0.97723400000000005</c:v>
                </c:pt>
                <c:pt idx="7477">
                  <c:v>0.97645499999999996</c:v>
                </c:pt>
                <c:pt idx="7478">
                  <c:v>0.97456900000000002</c:v>
                </c:pt>
                <c:pt idx="7479">
                  <c:v>0.97138000000000002</c:v>
                </c:pt>
                <c:pt idx="7480">
                  <c:v>0.96710099999999999</c:v>
                </c:pt>
                <c:pt idx="7481">
                  <c:v>0.96287400000000001</c:v>
                </c:pt>
                <c:pt idx="7482">
                  <c:v>0.95996599999999999</c:v>
                </c:pt>
                <c:pt idx="7483">
                  <c:v>0.958426</c:v>
                </c:pt>
                <c:pt idx="7484">
                  <c:v>0.95739799999999997</c:v>
                </c:pt>
                <c:pt idx="7485">
                  <c:v>0.95664700000000003</c:v>
                </c:pt>
                <c:pt idx="7486">
                  <c:v>0.95607500000000001</c:v>
                </c:pt>
                <c:pt idx="7487">
                  <c:v>0.954847</c:v>
                </c:pt>
                <c:pt idx="7488">
                  <c:v>0.95235000000000003</c:v>
                </c:pt>
                <c:pt idx="7489">
                  <c:v>0.94906000000000001</c:v>
                </c:pt>
                <c:pt idx="7490">
                  <c:v>0.94582699999999997</c:v>
                </c:pt>
                <c:pt idx="7491">
                  <c:v>0.94278099999999998</c:v>
                </c:pt>
                <c:pt idx="7492">
                  <c:v>0.93961499999999998</c:v>
                </c:pt>
                <c:pt idx="7493">
                  <c:v>0.93655100000000002</c:v>
                </c:pt>
                <c:pt idx="7494">
                  <c:v>0.93448799999999999</c:v>
                </c:pt>
                <c:pt idx="7495">
                  <c:v>0.93412300000000004</c:v>
                </c:pt>
                <c:pt idx="7496">
                  <c:v>0.93500899999999998</c:v>
                </c:pt>
                <c:pt idx="7497">
                  <c:v>0.93598999999999999</c:v>
                </c:pt>
                <c:pt idx="7498">
                  <c:v>0.93619399999999997</c:v>
                </c:pt>
                <c:pt idx="7499">
                  <c:v>0.93518599999999996</c:v>
                </c:pt>
                <c:pt idx="7500">
                  <c:v>0.93317000000000005</c:v>
                </c:pt>
                <c:pt idx="7501">
                  <c:v>0.93124399999999996</c:v>
                </c:pt>
                <c:pt idx="7502">
                  <c:v>0.93037000000000003</c:v>
                </c:pt>
                <c:pt idx="7503">
                  <c:v>0.93034799999999995</c:v>
                </c:pt>
                <c:pt idx="7504">
                  <c:v>0.93056700000000003</c:v>
                </c:pt>
                <c:pt idx="7505">
                  <c:v>0.93120400000000003</c:v>
                </c:pt>
                <c:pt idx="7506">
                  <c:v>0.93281899999999995</c:v>
                </c:pt>
                <c:pt idx="7507">
                  <c:v>0.935361</c:v>
                </c:pt>
                <c:pt idx="7508">
                  <c:v>0.93855599999999995</c:v>
                </c:pt>
                <c:pt idx="7509">
                  <c:v>0.94245800000000002</c:v>
                </c:pt>
                <c:pt idx="7510">
                  <c:v>0.94695799999999997</c:v>
                </c:pt>
                <c:pt idx="7511">
                  <c:v>0.95180299999999995</c:v>
                </c:pt>
                <c:pt idx="7512">
                  <c:v>0.95710899999999999</c:v>
                </c:pt>
                <c:pt idx="7513">
                  <c:v>0.96301700000000001</c:v>
                </c:pt>
                <c:pt idx="7514">
                  <c:v>0.96904599999999996</c:v>
                </c:pt>
                <c:pt idx="7515">
                  <c:v>0.97443199999999996</c:v>
                </c:pt>
                <c:pt idx="7516">
                  <c:v>0.97891399999999995</c:v>
                </c:pt>
                <c:pt idx="7517">
                  <c:v>0.98253199999999996</c:v>
                </c:pt>
                <c:pt idx="7518">
                  <c:v>0.98538199999999998</c:v>
                </c:pt>
                <c:pt idx="7519">
                  <c:v>0.98742399999999997</c:v>
                </c:pt>
                <c:pt idx="7520">
                  <c:v>0.98822299999999996</c:v>
                </c:pt>
                <c:pt idx="7521">
                  <c:v>0.98739900000000003</c:v>
                </c:pt>
                <c:pt idx="7522">
                  <c:v>0.98502599999999996</c:v>
                </c:pt>
                <c:pt idx="7523">
                  <c:v>0.98158699999999999</c:v>
                </c:pt>
                <c:pt idx="7524">
                  <c:v>0.97733300000000001</c:v>
                </c:pt>
                <c:pt idx="7525">
                  <c:v>0.97172599999999998</c:v>
                </c:pt>
                <c:pt idx="7526">
                  <c:v>0.96430700000000003</c:v>
                </c:pt>
                <c:pt idx="7527">
                  <c:v>0.95618899999999996</c:v>
                </c:pt>
                <c:pt idx="7528">
                  <c:v>0.94921</c:v>
                </c:pt>
                <c:pt idx="7529">
                  <c:v>0.94388799999999995</c:v>
                </c:pt>
                <c:pt idx="7530">
                  <c:v>0.93997799999999998</c:v>
                </c:pt>
                <c:pt idx="7531">
                  <c:v>0.93778499999999998</c:v>
                </c:pt>
                <c:pt idx="7532">
                  <c:v>0.93778799999999995</c:v>
                </c:pt>
                <c:pt idx="7533">
                  <c:v>0.93980900000000001</c:v>
                </c:pt>
                <c:pt idx="7534">
                  <c:v>0.94329700000000005</c:v>
                </c:pt>
                <c:pt idx="7535">
                  <c:v>0.948017</c:v>
                </c:pt>
                <c:pt idx="7536">
                  <c:v>0.95388700000000004</c:v>
                </c:pt>
                <c:pt idx="7537">
                  <c:v>0.96035899999999996</c:v>
                </c:pt>
                <c:pt idx="7538">
                  <c:v>0.966449</c:v>
                </c:pt>
                <c:pt idx="7539">
                  <c:v>0.971333</c:v>
                </c:pt>
                <c:pt idx="7540">
                  <c:v>0.97408399999999995</c:v>
                </c:pt>
                <c:pt idx="7541">
                  <c:v>0.97388300000000005</c:v>
                </c:pt>
                <c:pt idx="7542">
                  <c:v>0.97126699999999999</c:v>
                </c:pt>
                <c:pt idx="7543">
                  <c:v>0.96769099999999997</c:v>
                </c:pt>
                <c:pt idx="7544">
                  <c:v>0.96417799999999998</c:v>
                </c:pt>
                <c:pt idx="7545">
                  <c:v>0.96119200000000005</c:v>
                </c:pt>
                <c:pt idx="7546">
                  <c:v>0.95875100000000002</c:v>
                </c:pt>
                <c:pt idx="7547">
                  <c:v>0.95661099999999999</c:v>
                </c:pt>
                <c:pt idx="7548">
                  <c:v>0.95487</c:v>
                </c:pt>
                <c:pt idx="7549">
                  <c:v>0.954094</c:v>
                </c:pt>
                <c:pt idx="7550">
                  <c:v>0.95497100000000001</c:v>
                </c:pt>
                <c:pt idx="7551">
                  <c:v>0.957758</c:v>
                </c:pt>
                <c:pt idx="7552">
                  <c:v>0.96199800000000002</c:v>
                </c:pt>
                <c:pt idx="7553">
                  <c:v>0.96689099999999994</c:v>
                </c:pt>
                <c:pt idx="7554">
                  <c:v>0.97203099999999998</c:v>
                </c:pt>
                <c:pt idx="7555">
                  <c:v>0.97750300000000001</c:v>
                </c:pt>
                <c:pt idx="7556">
                  <c:v>0.98329299999999997</c:v>
                </c:pt>
                <c:pt idx="7557">
                  <c:v>0.989514</c:v>
                </c:pt>
                <c:pt idx="7558">
                  <c:v>0.99632799999999999</c:v>
                </c:pt>
                <c:pt idx="7559">
                  <c:v>1.002745</c:v>
                </c:pt>
                <c:pt idx="7560">
                  <c:v>1.007652</c:v>
                </c:pt>
                <c:pt idx="7561">
                  <c:v>1.0112049999999999</c:v>
                </c:pt>
                <c:pt idx="7562">
                  <c:v>1.0133490000000001</c:v>
                </c:pt>
                <c:pt idx="7563">
                  <c:v>1.013396</c:v>
                </c:pt>
                <c:pt idx="7564">
                  <c:v>1.0113399999999999</c:v>
                </c:pt>
                <c:pt idx="7565">
                  <c:v>1.0079800000000001</c:v>
                </c:pt>
                <c:pt idx="7566">
                  <c:v>1.0039940000000001</c:v>
                </c:pt>
                <c:pt idx="7567">
                  <c:v>0.99914000000000003</c:v>
                </c:pt>
                <c:pt idx="7568">
                  <c:v>0.99299000000000004</c:v>
                </c:pt>
                <c:pt idx="7569">
                  <c:v>0.98638000000000003</c:v>
                </c:pt>
                <c:pt idx="7570">
                  <c:v>0.98051500000000003</c:v>
                </c:pt>
                <c:pt idx="7571">
                  <c:v>0.97533599999999998</c:v>
                </c:pt>
                <c:pt idx="7572">
                  <c:v>0.97040599999999999</c:v>
                </c:pt>
                <c:pt idx="7573">
                  <c:v>0.96601800000000004</c:v>
                </c:pt>
                <c:pt idx="7574">
                  <c:v>0.96252300000000002</c:v>
                </c:pt>
                <c:pt idx="7575">
                  <c:v>0.95991199999999999</c:v>
                </c:pt>
                <c:pt idx="7576">
                  <c:v>0.95827700000000005</c:v>
                </c:pt>
                <c:pt idx="7577">
                  <c:v>0.95779999999999998</c:v>
                </c:pt>
                <c:pt idx="7578">
                  <c:v>0.95852800000000005</c:v>
                </c:pt>
                <c:pt idx="7579">
                  <c:v>0.96000300000000005</c:v>
                </c:pt>
                <c:pt idx="7580">
                  <c:v>0.96180900000000003</c:v>
                </c:pt>
                <c:pt idx="7581">
                  <c:v>0.96445499999999995</c:v>
                </c:pt>
                <c:pt idx="7582">
                  <c:v>0.96836999999999995</c:v>
                </c:pt>
                <c:pt idx="7583">
                  <c:v>0.97335400000000005</c:v>
                </c:pt>
                <c:pt idx="7584">
                  <c:v>0.97936999999999996</c:v>
                </c:pt>
                <c:pt idx="7585">
                  <c:v>0.98626100000000005</c:v>
                </c:pt>
                <c:pt idx="7586">
                  <c:v>0.99311400000000005</c:v>
                </c:pt>
                <c:pt idx="7587">
                  <c:v>0.99867600000000001</c:v>
                </c:pt>
                <c:pt idx="7588">
                  <c:v>1.0023169999999999</c:v>
                </c:pt>
                <c:pt idx="7589">
                  <c:v>1.004661</c:v>
                </c:pt>
                <c:pt idx="7590">
                  <c:v>1.0065679999999999</c:v>
                </c:pt>
                <c:pt idx="7591">
                  <c:v>1.0078229999999999</c:v>
                </c:pt>
                <c:pt idx="7592">
                  <c:v>1.0082180000000001</c:v>
                </c:pt>
                <c:pt idx="7593">
                  <c:v>1.0091969999999999</c:v>
                </c:pt>
                <c:pt idx="7594">
                  <c:v>1.0126459999999999</c:v>
                </c:pt>
                <c:pt idx="7595">
                  <c:v>1.017862</c:v>
                </c:pt>
                <c:pt idx="7596">
                  <c:v>1.02193</c:v>
                </c:pt>
                <c:pt idx="7597">
                  <c:v>1.0232220000000001</c:v>
                </c:pt>
                <c:pt idx="7598">
                  <c:v>1.0223979999999999</c:v>
                </c:pt>
                <c:pt idx="7599">
                  <c:v>1.0208729999999999</c:v>
                </c:pt>
                <c:pt idx="7600">
                  <c:v>1.0191349999999999</c:v>
                </c:pt>
                <c:pt idx="7601">
                  <c:v>1.0167379999999999</c:v>
                </c:pt>
                <c:pt idx="7602">
                  <c:v>1.0138959999999999</c:v>
                </c:pt>
                <c:pt idx="7603">
                  <c:v>1.0115879999999999</c:v>
                </c:pt>
                <c:pt idx="7604">
                  <c:v>1.010623</c:v>
                </c:pt>
                <c:pt idx="7605">
                  <c:v>1.011198</c:v>
                </c:pt>
                <c:pt idx="7606">
                  <c:v>1.012705</c:v>
                </c:pt>
                <c:pt idx="7607">
                  <c:v>1.0140020000000001</c:v>
                </c:pt>
                <c:pt idx="7608">
                  <c:v>1.013854</c:v>
                </c:pt>
                <c:pt idx="7609">
                  <c:v>1.011987</c:v>
                </c:pt>
                <c:pt idx="7610">
                  <c:v>1.009334</c:v>
                </c:pt>
                <c:pt idx="7611">
                  <c:v>1.00664</c:v>
                </c:pt>
                <c:pt idx="7612">
                  <c:v>1.004613</c:v>
                </c:pt>
                <c:pt idx="7613">
                  <c:v>1.0039180000000001</c:v>
                </c:pt>
                <c:pt idx="7614">
                  <c:v>1.003633</c:v>
                </c:pt>
                <c:pt idx="7615">
                  <c:v>1.002149</c:v>
                </c:pt>
                <c:pt idx="7616">
                  <c:v>0.99938099999999996</c:v>
                </c:pt>
                <c:pt idx="7617">
                  <c:v>0.99641900000000005</c:v>
                </c:pt>
                <c:pt idx="7618">
                  <c:v>0.993784</c:v>
                </c:pt>
                <c:pt idx="7619">
                  <c:v>0.99146299999999998</c:v>
                </c:pt>
                <c:pt idx="7620">
                  <c:v>0.99006700000000003</c:v>
                </c:pt>
                <c:pt idx="7621">
                  <c:v>0.99036299999999999</c:v>
                </c:pt>
                <c:pt idx="7622">
                  <c:v>0.99169099999999999</c:v>
                </c:pt>
                <c:pt idx="7623">
                  <c:v>0.99225699999999994</c:v>
                </c:pt>
                <c:pt idx="7624">
                  <c:v>0.99089700000000003</c:v>
                </c:pt>
                <c:pt idx="7625">
                  <c:v>0.98753199999999997</c:v>
                </c:pt>
                <c:pt idx="7626">
                  <c:v>0.98292999999999997</c:v>
                </c:pt>
                <c:pt idx="7627">
                  <c:v>0.97863599999999995</c:v>
                </c:pt>
                <c:pt idx="7628">
                  <c:v>0.97577000000000003</c:v>
                </c:pt>
                <c:pt idx="7629">
                  <c:v>0.97421100000000005</c:v>
                </c:pt>
                <c:pt idx="7630">
                  <c:v>0.97325600000000001</c:v>
                </c:pt>
                <c:pt idx="7631">
                  <c:v>0.97249699999999994</c:v>
                </c:pt>
                <c:pt idx="7632">
                  <c:v>0.97226100000000004</c:v>
                </c:pt>
                <c:pt idx="7633">
                  <c:v>0.97318700000000002</c:v>
                </c:pt>
                <c:pt idx="7634">
                  <c:v>0.97595100000000001</c:v>
                </c:pt>
                <c:pt idx="7635">
                  <c:v>0.98085199999999995</c:v>
                </c:pt>
                <c:pt idx="7636">
                  <c:v>0.98710100000000001</c:v>
                </c:pt>
                <c:pt idx="7637">
                  <c:v>0.99350099999999997</c:v>
                </c:pt>
                <c:pt idx="7638">
                  <c:v>0.99966999999999995</c:v>
                </c:pt>
                <c:pt idx="7639">
                  <c:v>1.00569</c:v>
                </c:pt>
                <c:pt idx="7640">
                  <c:v>1.01122</c:v>
                </c:pt>
                <c:pt idx="7641">
                  <c:v>1.015698</c:v>
                </c:pt>
                <c:pt idx="7642">
                  <c:v>1.018778</c:v>
                </c:pt>
                <c:pt idx="7643">
                  <c:v>1.020764</c:v>
                </c:pt>
                <c:pt idx="7644">
                  <c:v>1.022391</c:v>
                </c:pt>
                <c:pt idx="7645">
                  <c:v>1.0236689999999999</c:v>
                </c:pt>
                <c:pt idx="7646">
                  <c:v>1.0240830000000001</c:v>
                </c:pt>
                <c:pt idx="7647">
                  <c:v>1.023398</c:v>
                </c:pt>
                <c:pt idx="7648">
                  <c:v>1.021363</c:v>
                </c:pt>
                <c:pt idx="7649">
                  <c:v>1.0177419999999999</c:v>
                </c:pt>
                <c:pt idx="7650">
                  <c:v>1.0125169999999999</c:v>
                </c:pt>
                <c:pt idx="7651">
                  <c:v>1.00587</c:v>
                </c:pt>
                <c:pt idx="7652">
                  <c:v>0.99853499999999995</c:v>
                </c:pt>
                <c:pt idx="7653">
                  <c:v>0.99138199999999999</c:v>
                </c:pt>
                <c:pt idx="7654">
                  <c:v>0.98447399999999996</c:v>
                </c:pt>
                <c:pt idx="7655">
                  <c:v>0.97743500000000005</c:v>
                </c:pt>
                <c:pt idx="7656">
                  <c:v>0.97017299999999995</c:v>
                </c:pt>
                <c:pt idx="7657">
                  <c:v>0.96298899999999998</c:v>
                </c:pt>
                <c:pt idx="7658">
                  <c:v>0.95680299999999996</c:v>
                </c:pt>
                <c:pt idx="7659">
                  <c:v>0.95266099999999998</c:v>
                </c:pt>
                <c:pt idx="7660">
                  <c:v>0.95049600000000001</c:v>
                </c:pt>
                <c:pt idx="7661">
                  <c:v>0.94917499999999999</c:v>
                </c:pt>
                <c:pt idx="7662">
                  <c:v>0.94723500000000005</c:v>
                </c:pt>
                <c:pt idx="7663">
                  <c:v>0.94385200000000002</c:v>
                </c:pt>
                <c:pt idx="7664">
                  <c:v>0.94028299999999998</c:v>
                </c:pt>
                <c:pt idx="7665">
                  <c:v>0.938828</c:v>
                </c:pt>
                <c:pt idx="7666">
                  <c:v>0.94066499999999997</c:v>
                </c:pt>
                <c:pt idx="7667">
                  <c:v>0.94519500000000001</c:v>
                </c:pt>
                <c:pt idx="7668">
                  <c:v>0.95051300000000005</c:v>
                </c:pt>
                <c:pt idx="7669">
                  <c:v>0.95511999999999997</c:v>
                </c:pt>
                <c:pt idx="7670">
                  <c:v>0.95846500000000001</c:v>
                </c:pt>
                <c:pt idx="7671">
                  <c:v>0.96019500000000002</c:v>
                </c:pt>
                <c:pt idx="7672">
                  <c:v>0.96062199999999998</c:v>
                </c:pt>
                <c:pt idx="7673">
                  <c:v>0.96121400000000001</c:v>
                </c:pt>
                <c:pt idx="7674">
                  <c:v>0.96333000000000002</c:v>
                </c:pt>
                <c:pt idx="7675">
                  <c:v>0.96699999999999997</c:v>
                </c:pt>
                <c:pt idx="7676">
                  <c:v>0.97139500000000001</c:v>
                </c:pt>
                <c:pt idx="7677">
                  <c:v>0.97567499999999996</c:v>
                </c:pt>
                <c:pt idx="7678">
                  <c:v>0.97929299999999997</c:v>
                </c:pt>
                <c:pt idx="7679">
                  <c:v>0.98228899999999997</c:v>
                </c:pt>
                <c:pt idx="7680">
                  <c:v>0.98534500000000003</c:v>
                </c:pt>
                <c:pt idx="7681">
                  <c:v>0.98899400000000004</c:v>
                </c:pt>
                <c:pt idx="7682">
                  <c:v>0.99269799999999997</c:v>
                </c:pt>
                <c:pt idx="7683">
                  <c:v>0.99500699999999997</c:v>
                </c:pt>
                <c:pt idx="7684">
                  <c:v>0.99519000000000002</c:v>
                </c:pt>
                <c:pt idx="7685">
                  <c:v>0.99402299999999999</c:v>
                </c:pt>
                <c:pt idx="7686">
                  <c:v>0.99227699999999996</c:v>
                </c:pt>
                <c:pt idx="7687">
                  <c:v>0.98962000000000006</c:v>
                </c:pt>
                <c:pt idx="7688">
                  <c:v>0.98516599999999999</c:v>
                </c:pt>
                <c:pt idx="7689">
                  <c:v>0.97859399999999996</c:v>
                </c:pt>
                <c:pt idx="7690">
                  <c:v>0.97064499999999998</c:v>
                </c:pt>
                <c:pt idx="7691">
                  <c:v>0.96238800000000002</c:v>
                </c:pt>
                <c:pt idx="7692">
                  <c:v>0.95464300000000002</c:v>
                </c:pt>
                <c:pt idx="7693">
                  <c:v>0.94783899999999999</c:v>
                </c:pt>
                <c:pt idx="7694">
                  <c:v>0.94189599999999996</c:v>
                </c:pt>
                <c:pt idx="7695">
                  <c:v>0.93663799999999997</c:v>
                </c:pt>
                <c:pt idx="7696">
                  <c:v>0.93204399999999998</c:v>
                </c:pt>
                <c:pt idx="7697">
                  <c:v>0.92791000000000001</c:v>
                </c:pt>
                <c:pt idx="7698">
                  <c:v>0.92401299999999997</c:v>
                </c:pt>
                <c:pt idx="7699">
                  <c:v>0.92035900000000004</c:v>
                </c:pt>
                <c:pt idx="7700">
                  <c:v>0.91725800000000002</c:v>
                </c:pt>
                <c:pt idx="7701">
                  <c:v>0.915663</c:v>
                </c:pt>
                <c:pt idx="7702">
                  <c:v>0.91633699999999996</c:v>
                </c:pt>
                <c:pt idx="7703">
                  <c:v>0.91918999999999995</c:v>
                </c:pt>
                <c:pt idx="7704">
                  <c:v>0.92365900000000001</c:v>
                </c:pt>
                <c:pt idx="7705">
                  <c:v>0.92884100000000003</c:v>
                </c:pt>
                <c:pt idx="7706">
                  <c:v>0.93390300000000004</c:v>
                </c:pt>
                <c:pt idx="7707">
                  <c:v>0.93832499999999996</c:v>
                </c:pt>
                <c:pt idx="7708">
                  <c:v>0.94190399999999996</c:v>
                </c:pt>
                <c:pt idx="7709">
                  <c:v>0.94457400000000002</c:v>
                </c:pt>
                <c:pt idx="7710">
                  <c:v>0.94649300000000003</c:v>
                </c:pt>
                <c:pt idx="7711">
                  <c:v>0.94850999999999996</c:v>
                </c:pt>
                <c:pt idx="7712">
                  <c:v>0.95101100000000005</c:v>
                </c:pt>
                <c:pt idx="7713">
                  <c:v>0.953372</c:v>
                </c:pt>
                <c:pt idx="7714">
                  <c:v>0.95536299999999996</c:v>
                </c:pt>
                <c:pt idx="7715">
                  <c:v>0.95723599999999998</c:v>
                </c:pt>
                <c:pt idx="7716">
                  <c:v>0.95938699999999999</c:v>
                </c:pt>
                <c:pt idx="7717">
                  <c:v>0.96262400000000004</c:v>
                </c:pt>
                <c:pt idx="7718">
                  <c:v>0.96741299999999997</c:v>
                </c:pt>
                <c:pt idx="7719">
                  <c:v>0.97313099999999997</c:v>
                </c:pt>
                <c:pt idx="7720">
                  <c:v>0.97845800000000005</c:v>
                </c:pt>
                <c:pt idx="7721">
                  <c:v>0.98236900000000005</c:v>
                </c:pt>
                <c:pt idx="7722">
                  <c:v>0.984653</c:v>
                </c:pt>
                <c:pt idx="7723">
                  <c:v>0.98553000000000002</c:v>
                </c:pt>
                <c:pt idx="7724">
                  <c:v>0.98537699999999995</c:v>
                </c:pt>
                <c:pt idx="7725">
                  <c:v>0.984842</c:v>
                </c:pt>
                <c:pt idx="7726">
                  <c:v>0.98489400000000005</c:v>
                </c:pt>
                <c:pt idx="7727">
                  <c:v>0.98586200000000002</c:v>
                </c:pt>
                <c:pt idx="7728">
                  <c:v>0.98673200000000005</c:v>
                </c:pt>
                <c:pt idx="7729">
                  <c:v>0.98656900000000003</c:v>
                </c:pt>
                <c:pt idx="7730">
                  <c:v>0.98512900000000003</c:v>
                </c:pt>
                <c:pt idx="7731">
                  <c:v>0.98219199999999995</c:v>
                </c:pt>
                <c:pt idx="7732">
                  <c:v>0.97792299999999999</c:v>
                </c:pt>
                <c:pt idx="7733">
                  <c:v>0.97317799999999999</c:v>
                </c:pt>
                <c:pt idx="7734">
                  <c:v>0.96848299999999998</c:v>
                </c:pt>
                <c:pt idx="7735">
                  <c:v>0.96364799999999995</c:v>
                </c:pt>
                <c:pt idx="7736">
                  <c:v>0.95853999999999995</c:v>
                </c:pt>
                <c:pt idx="7737">
                  <c:v>0.95319799999999999</c:v>
                </c:pt>
                <c:pt idx="7738">
                  <c:v>0.94771499999999997</c:v>
                </c:pt>
                <c:pt idx="7739">
                  <c:v>0.94235599999999997</c:v>
                </c:pt>
                <c:pt idx="7740">
                  <c:v>0.93768499999999999</c:v>
                </c:pt>
                <c:pt idx="7741">
                  <c:v>0.93427700000000002</c:v>
                </c:pt>
                <c:pt idx="7742">
                  <c:v>0.93231900000000001</c:v>
                </c:pt>
                <c:pt idx="7743">
                  <c:v>0.93188300000000002</c:v>
                </c:pt>
                <c:pt idx="7744">
                  <c:v>0.93330400000000002</c:v>
                </c:pt>
                <c:pt idx="7745">
                  <c:v>0.93724700000000005</c:v>
                </c:pt>
                <c:pt idx="7746">
                  <c:v>0.94385699999999995</c:v>
                </c:pt>
                <c:pt idx="7747">
                  <c:v>0.95206599999999997</c:v>
                </c:pt>
                <c:pt idx="7748">
                  <c:v>0.96043999999999996</c:v>
                </c:pt>
                <c:pt idx="7749">
                  <c:v>0.96809900000000004</c:v>
                </c:pt>
                <c:pt idx="7750">
                  <c:v>0.97440700000000002</c:v>
                </c:pt>
                <c:pt idx="7751">
                  <c:v>0.97948199999999996</c:v>
                </c:pt>
                <c:pt idx="7752">
                  <c:v>0.98459399999999997</c:v>
                </c:pt>
                <c:pt idx="7753">
                  <c:v>0.98974099999999998</c:v>
                </c:pt>
                <c:pt idx="7754">
                  <c:v>0.99324100000000004</c:v>
                </c:pt>
                <c:pt idx="7755">
                  <c:v>0.99366600000000005</c:v>
                </c:pt>
                <c:pt idx="7756">
                  <c:v>0.99066600000000005</c:v>
                </c:pt>
                <c:pt idx="7757">
                  <c:v>0.98565400000000003</c:v>
                </c:pt>
                <c:pt idx="7758">
                  <c:v>0.98091700000000004</c:v>
                </c:pt>
                <c:pt idx="7759">
                  <c:v>0.97791399999999995</c:v>
                </c:pt>
                <c:pt idx="7760">
                  <c:v>0.97696799999999995</c:v>
                </c:pt>
                <c:pt idx="7761">
                  <c:v>0.97763199999999995</c:v>
                </c:pt>
                <c:pt idx="7762">
                  <c:v>0.97962000000000005</c:v>
                </c:pt>
                <c:pt idx="7763">
                  <c:v>0.98303399999999996</c:v>
                </c:pt>
                <c:pt idx="7764">
                  <c:v>0.98730799999999996</c:v>
                </c:pt>
                <c:pt idx="7765">
                  <c:v>0.99199000000000004</c:v>
                </c:pt>
                <c:pt idx="7766">
                  <c:v>0.99722500000000003</c:v>
                </c:pt>
                <c:pt idx="7767">
                  <c:v>1.0016309999999999</c:v>
                </c:pt>
                <c:pt idx="7768">
                  <c:v>1.002885</c:v>
                </c:pt>
                <c:pt idx="7769">
                  <c:v>1.00044</c:v>
                </c:pt>
                <c:pt idx="7770">
                  <c:v>0.99552300000000005</c:v>
                </c:pt>
                <c:pt idx="7771">
                  <c:v>0.98981300000000005</c:v>
                </c:pt>
                <c:pt idx="7772">
                  <c:v>0.98478200000000005</c:v>
                </c:pt>
                <c:pt idx="7773">
                  <c:v>0.98119699999999999</c:v>
                </c:pt>
                <c:pt idx="7774">
                  <c:v>0.97862899999999997</c:v>
                </c:pt>
                <c:pt idx="7775">
                  <c:v>0.97611999999999999</c:v>
                </c:pt>
                <c:pt idx="7776">
                  <c:v>0.973773</c:v>
                </c:pt>
                <c:pt idx="7777">
                  <c:v>0.97237499999999999</c:v>
                </c:pt>
                <c:pt idx="7778">
                  <c:v>0.97193600000000002</c:v>
                </c:pt>
                <c:pt idx="7779">
                  <c:v>0.97225399999999995</c:v>
                </c:pt>
                <c:pt idx="7780">
                  <c:v>0.973522</c:v>
                </c:pt>
                <c:pt idx="7781">
                  <c:v>0.97545000000000004</c:v>
                </c:pt>
                <c:pt idx="7782">
                  <c:v>0.97721800000000003</c:v>
                </c:pt>
                <c:pt idx="7783">
                  <c:v>0.97833300000000001</c:v>
                </c:pt>
                <c:pt idx="7784">
                  <c:v>0.97879000000000005</c:v>
                </c:pt>
                <c:pt idx="7785">
                  <c:v>0.97886200000000001</c:v>
                </c:pt>
                <c:pt idx="7786">
                  <c:v>0.97919299999999998</c:v>
                </c:pt>
                <c:pt idx="7787">
                  <c:v>0.98028599999999999</c:v>
                </c:pt>
                <c:pt idx="7788">
                  <c:v>0.98174899999999998</c:v>
                </c:pt>
                <c:pt idx="7789">
                  <c:v>0.98296300000000003</c:v>
                </c:pt>
                <c:pt idx="7790">
                  <c:v>0.98365199999999997</c:v>
                </c:pt>
                <c:pt idx="7791">
                  <c:v>0.98377400000000004</c:v>
                </c:pt>
                <c:pt idx="7792">
                  <c:v>0.98394499999999996</c:v>
                </c:pt>
                <c:pt idx="7793">
                  <c:v>0.98492199999999996</c:v>
                </c:pt>
                <c:pt idx="7794">
                  <c:v>0.98646599999999995</c:v>
                </c:pt>
                <c:pt idx="7795">
                  <c:v>0.98765999999999998</c:v>
                </c:pt>
                <c:pt idx="7796">
                  <c:v>0.98791700000000005</c:v>
                </c:pt>
                <c:pt idx="7797">
                  <c:v>0.98719800000000002</c:v>
                </c:pt>
                <c:pt idx="7798">
                  <c:v>0.98570999999999998</c:v>
                </c:pt>
                <c:pt idx="7799">
                  <c:v>0.98389499999999996</c:v>
                </c:pt>
                <c:pt idx="7800">
                  <c:v>0.98222600000000004</c:v>
                </c:pt>
                <c:pt idx="7801">
                  <c:v>0.98083200000000004</c:v>
                </c:pt>
                <c:pt idx="7802">
                  <c:v>0.979684</c:v>
                </c:pt>
                <c:pt idx="7803">
                  <c:v>0.97913799999999995</c:v>
                </c:pt>
                <c:pt idx="7804">
                  <c:v>0.98010600000000003</c:v>
                </c:pt>
                <c:pt idx="7805">
                  <c:v>0.98383299999999996</c:v>
                </c:pt>
                <c:pt idx="7806">
                  <c:v>0.99109100000000006</c:v>
                </c:pt>
                <c:pt idx="7807">
                  <c:v>1.0003690000000001</c:v>
                </c:pt>
                <c:pt idx="7808">
                  <c:v>1.008726</c:v>
                </c:pt>
                <c:pt idx="7809">
                  <c:v>1.0148900000000001</c:v>
                </c:pt>
                <c:pt idx="7810">
                  <c:v>1.0195430000000001</c:v>
                </c:pt>
                <c:pt idx="7811">
                  <c:v>1.023533</c:v>
                </c:pt>
                <c:pt idx="7812">
                  <c:v>1.026632</c:v>
                </c:pt>
                <c:pt idx="7813">
                  <c:v>1.027849</c:v>
                </c:pt>
                <c:pt idx="7814">
                  <c:v>1.027013</c:v>
                </c:pt>
                <c:pt idx="7815">
                  <c:v>1.025555</c:v>
                </c:pt>
                <c:pt idx="7816">
                  <c:v>1.024556</c:v>
                </c:pt>
                <c:pt idx="7817">
                  <c:v>1.023263</c:v>
                </c:pt>
                <c:pt idx="7818">
                  <c:v>1.0205280000000001</c:v>
                </c:pt>
                <c:pt idx="7819">
                  <c:v>1.015871</c:v>
                </c:pt>
                <c:pt idx="7820">
                  <c:v>1.009674</c:v>
                </c:pt>
                <c:pt idx="7821">
                  <c:v>1.002729</c:v>
                </c:pt>
                <c:pt idx="7822">
                  <c:v>0.99555499999999997</c:v>
                </c:pt>
                <c:pt idx="7823">
                  <c:v>0.98897100000000004</c:v>
                </c:pt>
                <c:pt idx="7824">
                  <c:v>0.98381300000000005</c:v>
                </c:pt>
                <c:pt idx="7825">
                  <c:v>0.97998700000000005</c:v>
                </c:pt>
                <c:pt idx="7826">
                  <c:v>0.97679899999999997</c:v>
                </c:pt>
                <c:pt idx="7827">
                  <c:v>0.97375199999999995</c:v>
                </c:pt>
                <c:pt idx="7828">
                  <c:v>0.97091700000000003</c:v>
                </c:pt>
                <c:pt idx="7829">
                  <c:v>0.96865299999999999</c:v>
                </c:pt>
                <c:pt idx="7830">
                  <c:v>0.96740599999999999</c:v>
                </c:pt>
                <c:pt idx="7831">
                  <c:v>0.96767499999999995</c:v>
                </c:pt>
                <c:pt idx="7832">
                  <c:v>0.969499</c:v>
                </c:pt>
                <c:pt idx="7833">
                  <c:v>0.97211700000000001</c:v>
                </c:pt>
                <c:pt idx="7834">
                  <c:v>0.97456500000000001</c:v>
                </c:pt>
                <c:pt idx="7835">
                  <c:v>0.976877</c:v>
                </c:pt>
                <c:pt idx="7836">
                  <c:v>0.98024500000000003</c:v>
                </c:pt>
                <c:pt idx="7837">
                  <c:v>0.98488399999999998</c:v>
                </c:pt>
                <c:pt idx="7838">
                  <c:v>0.989236</c:v>
                </c:pt>
                <c:pt idx="7839">
                  <c:v>0.99225600000000003</c:v>
                </c:pt>
                <c:pt idx="7840">
                  <c:v>0.99421499999999996</c:v>
                </c:pt>
                <c:pt idx="7841">
                  <c:v>0.99574200000000002</c:v>
                </c:pt>
                <c:pt idx="7842">
                  <c:v>0.99756</c:v>
                </c:pt>
                <c:pt idx="7843">
                  <c:v>1.0002359999999999</c:v>
                </c:pt>
                <c:pt idx="7844">
                  <c:v>1.003852</c:v>
                </c:pt>
                <c:pt idx="7845">
                  <c:v>1.0080739999999999</c:v>
                </c:pt>
                <c:pt idx="7846">
                  <c:v>1.0123409999999999</c:v>
                </c:pt>
                <c:pt idx="7847">
                  <c:v>1.0160389999999999</c:v>
                </c:pt>
                <c:pt idx="7848">
                  <c:v>1.0189760000000001</c:v>
                </c:pt>
                <c:pt idx="7849">
                  <c:v>1.0217339999999999</c:v>
                </c:pt>
                <c:pt idx="7850">
                  <c:v>1.0247470000000001</c:v>
                </c:pt>
                <c:pt idx="7851">
                  <c:v>1.0276179999999999</c:v>
                </c:pt>
                <c:pt idx="7852">
                  <c:v>1.0297829999999999</c:v>
                </c:pt>
                <c:pt idx="7853">
                  <c:v>1.0309699999999999</c:v>
                </c:pt>
                <c:pt idx="7854">
                  <c:v>1.030899</c:v>
                </c:pt>
                <c:pt idx="7855">
                  <c:v>1.0286869999999999</c:v>
                </c:pt>
                <c:pt idx="7856">
                  <c:v>1.0234160000000001</c:v>
                </c:pt>
                <c:pt idx="7857">
                  <c:v>1.0153430000000001</c:v>
                </c:pt>
                <c:pt idx="7858">
                  <c:v>1.0059910000000001</c:v>
                </c:pt>
                <c:pt idx="7859">
                  <c:v>0.99708200000000002</c:v>
                </c:pt>
                <c:pt idx="7860">
                  <c:v>0.98905799999999999</c:v>
                </c:pt>
                <c:pt idx="7861">
                  <c:v>0.98125399999999996</c:v>
                </c:pt>
                <c:pt idx="7862">
                  <c:v>0.97362000000000004</c:v>
                </c:pt>
                <c:pt idx="7863">
                  <c:v>0.96716400000000002</c:v>
                </c:pt>
                <c:pt idx="7864">
                  <c:v>0.96291499999999997</c:v>
                </c:pt>
                <c:pt idx="7865">
                  <c:v>0.96084499999999995</c:v>
                </c:pt>
                <c:pt idx="7866">
                  <c:v>0.959843</c:v>
                </c:pt>
                <c:pt idx="7867">
                  <c:v>0.95905600000000002</c:v>
                </c:pt>
                <c:pt idx="7868">
                  <c:v>0.95868799999999998</c:v>
                </c:pt>
                <c:pt idx="7869">
                  <c:v>0.95938800000000002</c:v>
                </c:pt>
                <c:pt idx="7870">
                  <c:v>0.96126699999999998</c:v>
                </c:pt>
                <c:pt idx="7871">
                  <c:v>0.96370699999999998</c:v>
                </c:pt>
                <c:pt idx="7872">
                  <c:v>0.96640899999999996</c:v>
                </c:pt>
                <c:pt idx="7873">
                  <c:v>0.96950800000000004</c:v>
                </c:pt>
                <c:pt idx="7874">
                  <c:v>0.97273699999999996</c:v>
                </c:pt>
                <c:pt idx="7875">
                  <c:v>0.97553100000000004</c:v>
                </c:pt>
                <c:pt idx="7876">
                  <c:v>0.97765199999999997</c:v>
                </c:pt>
                <c:pt idx="7877">
                  <c:v>0.97953100000000004</c:v>
                </c:pt>
                <c:pt idx="7878">
                  <c:v>0.98165400000000003</c:v>
                </c:pt>
                <c:pt idx="7879">
                  <c:v>0.98389499999999996</c:v>
                </c:pt>
                <c:pt idx="7880">
                  <c:v>0.98563800000000001</c:v>
                </c:pt>
                <c:pt idx="7881">
                  <c:v>0.98620799999999997</c:v>
                </c:pt>
                <c:pt idx="7882">
                  <c:v>0.98577300000000001</c:v>
                </c:pt>
                <c:pt idx="7883">
                  <c:v>0.98520200000000002</c:v>
                </c:pt>
                <c:pt idx="7884">
                  <c:v>0.984738</c:v>
                </c:pt>
                <c:pt idx="7885">
                  <c:v>0.98418399999999995</c:v>
                </c:pt>
                <c:pt idx="7886">
                  <c:v>0.98365100000000005</c:v>
                </c:pt>
                <c:pt idx="7887">
                  <c:v>0.98311899999999997</c:v>
                </c:pt>
                <c:pt idx="7888">
                  <c:v>0.98236000000000001</c:v>
                </c:pt>
                <c:pt idx="7889">
                  <c:v>0.98127600000000004</c:v>
                </c:pt>
                <c:pt idx="7890">
                  <c:v>0.98004100000000005</c:v>
                </c:pt>
                <c:pt idx="7891">
                  <c:v>0.97947700000000004</c:v>
                </c:pt>
                <c:pt idx="7892">
                  <c:v>0.98086600000000002</c:v>
                </c:pt>
                <c:pt idx="7893">
                  <c:v>0.98457399999999995</c:v>
                </c:pt>
                <c:pt idx="7894">
                  <c:v>0.98915699999999995</c:v>
                </c:pt>
                <c:pt idx="7895">
                  <c:v>0.99256500000000003</c:v>
                </c:pt>
                <c:pt idx="7896">
                  <c:v>0.99364600000000003</c:v>
                </c:pt>
                <c:pt idx="7897">
                  <c:v>0.99243599999999998</c:v>
                </c:pt>
                <c:pt idx="7898">
                  <c:v>0.98965000000000003</c:v>
                </c:pt>
                <c:pt idx="7899">
                  <c:v>0.98572300000000002</c:v>
                </c:pt>
                <c:pt idx="7900">
                  <c:v>0.98033999999999999</c:v>
                </c:pt>
                <c:pt idx="7901">
                  <c:v>0.97312100000000001</c:v>
                </c:pt>
                <c:pt idx="7902">
                  <c:v>0.96457000000000004</c:v>
                </c:pt>
                <c:pt idx="7903">
                  <c:v>0.95590399999999998</c:v>
                </c:pt>
                <c:pt idx="7904">
                  <c:v>0.94803899999999997</c:v>
                </c:pt>
                <c:pt idx="7905">
                  <c:v>0.94134300000000004</c:v>
                </c:pt>
                <c:pt idx="7906">
                  <c:v>0.93563099999999999</c:v>
                </c:pt>
                <c:pt idx="7907">
                  <c:v>0.93037300000000001</c:v>
                </c:pt>
                <c:pt idx="7908">
                  <c:v>0.92579400000000001</c:v>
                </c:pt>
                <c:pt idx="7909">
                  <c:v>0.92290399999999995</c:v>
                </c:pt>
                <c:pt idx="7910">
                  <c:v>0.92190700000000003</c:v>
                </c:pt>
                <c:pt idx="7911">
                  <c:v>0.92185300000000003</c:v>
                </c:pt>
                <c:pt idx="7912">
                  <c:v>0.922342</c:v>
                </c:pt>
                <c:pt idx="7913">
                  <c:v>0.92374599999999996</c:v>
                </c:pt>
                <c:pt idx="7914">
                  <c:v>0.92600300000000002</c:v>
                </c:pt>
                <c:pt idx="7915">
                  <c:v>0.92888300000000001</c:v>
                </c:pt>
                <c:pt idx="7916">
                  <c:v>0.93240100000000004</c:v>
                </c:pt>
                <c:pt idx="7917">
                  <c:v>0.93613900000000005</c:v>
                </c:pt>
                <c:pt idx="7918">
                  <c:v>0.93906500000000004</c:v>
                </c:pt>
                <c:pt idx="7919">
                  <c:v>0.94075299999999995</c:v>
                </c:pt>
                <c:pt idx="7920">
                  <c:v>0.94225400000000004</c:v>
                </c:pt>
                <c:pt idx="7921">
                  <c:v>0.94494599999999995</c:v>
                </c:pt>
                <c:pt idx="7922">
                  <c:v>0.94919500000000001</c:v>
                </c:pt>
                <c:pt idx="7923">
                  <c:v>0.954924</c:v>
                </c:pt>
                <c:pt idx="7924">
                  <c:v>0.96165999999999996</c:v>
                </c:pt>
                <c:pt idx="7925">
                  <c:v>0.96783799999999998</c:v>
                </c:pt>
                <c:pt idx="7926">
                  <c:v>0.97217399999999998</c:v>
                </c:pt>
                <c:pt idx="7927">
                  <c:v>0.97520399999999996</c:v>
                </c:pt>
                <c:pt idx="7928">
                  <c:v>0.97833300000000001</c:v>
                </c:pt>
                <c:pt idx="7929">
                  <c:v>0.98191399999999995</c:v>
                </c:pt>
                <c:pt idx="7930">
                  <c:v>0.98541699999999999</c:v>
                </c:pt>
                <c:pt idx="7931">
                  <c:v>0.98869499999999999</c:v>
                </c:pt>
                <c:pt idx="7932">
                  <c:v>0.99160099999999995</c:v>
                </c:pt>
                <c:pt idx="7933">
                  <c:v>0.99344900000000003</c:v>
                </c:pt>
                <c:pt idx="7934">
                  <c:v>0.99408099999999999</c:v>
                </c:pt>
                <c:pt idx="7935">
                  <c:v>0.99417100000000003</c:v>
                </c:pt>
                <c:pt idx="7936">
                  <c:v>0.99399300000000002</c:v>
                </c:pt>
                <c:pt idx="7937">
                  <c:v>0.99292999999999998</c:v>
                </c:pt>
                <c:pt idx="7938">
                  <c:v>0.99005500000000002</c:v>
                </c:pt>
                <c:pt idx="7939">
                  <c:v>0.98517299999999997</c:v>
                </c:pt>
                <c:pt idx="7940">
                  <c:v>0.97914800000000002</c:v>
                </c:pt>
                <c:pt idx="7941">
                  <c:v>0.97275299999999998</c:v>
                </c:pt>
                <c:pt idx="7942">
                  <c:v>0.96606300000000001</c:v>
                </c:pt>
                <c:pt idx="7943">
                  <c:v>0.95895799999999998</c:v>
                </c:pt>
                <c:pt idx="7944">
                  <c:v>0.95143100000000003</c:v>
                </c:pt>
                <c:pt idx="7945">
                  <c:v>0.94389699999999999</c:v>
                </c:pt>
                <c:pt idx="7946">
                  <c:v>0.937276</c:v>
                </c:pt>
                <c:pt idx="7947">
                  <c:v>0.93241399999999997</c:v>
                </c:pt>
                <c:pt idx="7948">
                  <c:v>0.92961199999999999</c:v>
                </c:pt>
                <c:pt idx="7949">
                  <c:v>0.92848200000000003</c:v>
                </c:pt>
                <c:pt idx="7950">
                  <c:v>0.92861800000000005</c:v>
                </c:pt>
                <c:pt idx="7951">
                  <c:v>0.92990799999999996</c:v>
                </c:pt>
                <c:pt idx="7952">
                  <c:v>0.93208500000000005</c:v>
                </c:pt>
                <c:pt idx="7953">
                  <c:v>0.93521200000000004</c:v>
                </c:pt>
                <c:pt idx="7954">
                  <c:v>0.93951799999999996</c:v>
                </c:pt>
                <c:pt idx="7955">
                  <c:v>0.94448100000000001</c:v>
                </c:pt>
                <c:pt idx="7956">
                  <c:v>0.94967500000000005</c:v>
                </c:pt>
                <c:pt idx="7957">
                  <c:v>0.95526900000000003</c:v>
                </c:pt>
                <c:pt idx="7958">
                  <c:v>0.96088399999999996</c:v>
                </c:pt>
                <c:pt idx="7959">
                  <c:v>0.96603000000000006</c:v>
                </c:pt>
                <c:pt idx="7960">
                  <c:v>0.97092299999999998</c:v>
                </c:pt>
                <c:pt idx="7961">
                  <c:v>0.97530300000000003</c:v>
                </c:pt>
                <c:pt idx="7962">
                  <c:v>0.97819999999999996</c:v>
                </c:pt>
                <c:pt idx="7963">
                  <c:v>0.97926000000000002</c:v>
                </c:pt>
                <c:pt idx="7964">
                  <c:v>0.97901300000000002</c:v>
                </c:pt>
                <c:pt idx="7965">
                  <c:v>0.97736299999999998</c:v>
                </c:pt>
                <c:pt idx="7966">
                  <c:v>0.97321899999999995</c:v>
                </c:pt>
                <c:pt idx="7967">
                  <c:v>0.96774300000000002</c:v>
                </c:pt>
                <c:pt idx="7968">
                  <c:v>0.96340599999999998</c:v>
                </c:pt>
                <c:pt idx="7969">
                  <c:v>0.95961600000000002</c:v>
                </c:pt>
                <c:pt idx="7970">
                  <c:v>0.95589599999999997</c:v>
                </c:pt>
                <c:pt idx="7971">
                  <c:v>0.95461700000000005</c:v>
                </c:pt>
                <c:pt idx="7972">
                  <c:v>0.95711599999999997</c:v>
                </c:pt>
                <c:pt idx="7973">
                  <c:v>0.96217200000000003</c:v>
                </c:pt>
                <c:pt idx="7974">
                  <c:v>0.96762599999999999</c:v>
                </c:pt>
                <c:pt idx="7975">
                  <c:v>0.97167499999999996</c:v>
                </c:pt>
                <c:pt idx="7976">
                  <c:v>0.97379300000000002</c:v>
                </c:pt>
                <c:pt idx="7977">
                  <c:v>0.97493799999999997</c:v>
                </c:pt>
                <c:pt idx="7978">
                  <c:v>0.97693799999999997</c:v>
                </c:pt>
                <c:pt idx="7979">
                  <c:v>0.98063199999999995</c:v>
                </c:pt>
                <c:pt idx="7980">
                  <c:v>0.98465400000000003</c:v>
                </c:pt>
                <c:pt idx="7981">
                  <c:v>0.98712200000000005</c:v>
                </c:pt>
                <c:pt idx="7982">
                  <c:v>0.98775599999999997</c:v>
                </c:pt>
                <c:pt idx="7983">
                  <c:v>0.98758500000000005</c:v>
                </c:pt>
                <c:pt idx="7984">
                  <c:v>0.98735700000000004</c:v>
                </c:pt>
                <c:pt idx="7985">
                  <c:v>0.98687199999999997</c:v>
                </c:pt>
                <c:pt idx="7986">
                  <c:v>0.98549600000000004</c:v>
                </c:pt>
                <c:pt idx="7987">
                  <c:v>0.98329699999999998</c:v>
                </c:pt>
                <c:pt idx="7988">
                  <c:v>0.98119999999999996</c:v>
                </c:pt>
                <c:pt idx="7989">
                  <c:v>0.97977499999999995</c:v>
                </c:pt>
                <c:pt idx="7990">
                  <c:v>0.97880299999999998</c:v>
                </c:pt>
                <c:pt idx="7991">
                  <c:v>0.97903399999999996</c:v>
                </c:pt>
                <c:pt idx="7992">
                  <c:v>0.98263599999999995</c:v>
                </c:pt>
                <c:pt idx="7993">
                  <c:v>0.98928000000000005</c:v>
                </c:pt>
                <c:pt idx="7994">
                  <c:v>0.99578</c:v>
                </c:pt>
                <c:pt idx="7995">
                  <c:v>1.0002390000000001</c:v>
                </c:pt>
                <c:pt idx="7996">
                  <c:v>1.0023759999999999</c:v>
                </c:pt>
                <c:pt idx="7997">
                  <c:v>1.0025520000000001</c:v>
                </c:pt>
                <c:pt idx="7998">
                  <c:v>1.0016970000000001</c:v>
                </c:pt>
                <c:pt idx="7999">
                  <c:v>1.000491</c:v>
                </c:pt>
                <c:pt idx="8000">
                  <c:v>0.999251</c:v>
                </c:pt>
                <c:pt idx="8001">
                  <c:v>0.99773500000000004</c:v>
                </c:pt>
                <c:pt idx="8002">
                  <c:v>0.99530099999999999</c:v>
                </c:pt>
                <c:pt idx="8003">
                  <c:v>0.99184799999999995</c:v>
                </c:pt>
                <c:pt idx="8004">
                  <c:v>0.98798200000000003</c:v>
                </c:pt>
                <c:pt idx="8005">
                  <c:v>0.98459799999999997</c:v>
                </c:pt>
                <c:pt idx="8006">
                  <c:v>0.98206000000000004</c:v>
                </c:pt>
                <c:pt idx="8007">
                  <c:v>0.97905900000000001</c:v>
                </c:pt>
                <c:pt idx="8008">
                  <c:v>0.97360999999999998</c:v>
                </c:pt>
                <c:pt idx="8009">
                  <c:v>0.96663600000000005</c:v>
                </c:pt>
                <c:pt idx="8010">
                  <c:v>0.96170599999999995</c:v>
                </c:pt>
                <c:pt idx="8011">
                  <c:v>0.96110200000000001</c:v>
                </c:pt>
                <c:pt idx="8012">
                  <c:v>0.96517299999999995</c:v>
                </c:pt>
                <c:pt idx="8013">
                  <c:v>0.97340800000000005</c:v>
                </c:pt>
                <c:pt idx="8014">
                  <c:v>0.98382199999999997</c:v>
                </c:pt>
                <c:pt idx="8015">
                  <c:v>0.99337699999999995</c:v>
                </c:pt>
                <c:pt idx="8016">
                  <c:v>1.0002949999999999</c:v>
                </c:pt>
                <c:pt idx="8017">
                  <c:v>1.004591</c:v>
                </c:pt>
                <c:pt idx="8018">
                  <c:v>1.007161</c:v>
                </c:pt>
                <c:pt idx="8019">
                  <c:v>1.0090699999999999</c:v>
                </c:pt>
                <c:pt idx="8020">
                  <c:v>1.010764</c:v>
                </c:pt>
                <c:pt idx="8021">
                  <c:v>1.012297</c:v>
                </c:pt>
                <c:pt idx="8022">
                  <c:v>1.0137</c:v>
                </c:pt>
                <c:pt idx="8023">
                  <c:v>1.014821</c:v>
                </c:pt>
                <c:pt idx="8024">
                  <c:v>1.015355</c:v>
                </c:pt>
                <c:pt idx="8025">
                  <c:v>1.015109</c:v>
                </c:pt>
                <c:pt idx="8026">
                  <c:v>1.014229</c:v>
                </c:pt>
                <c:pt idx="8027">
                  <c:v>1.0127790000000001</c:v>
                </c:pt>
                <c:pt idx="8028">
                  <c:v>1.010561</c:v>
                </c:pt>
                <c:pt idx="8029">
                  <c:v>1.007347</c:v>
                </c:pt>
                <c:pt idx="8030">
                  <c:v>1.0033289999999999</c:v>
                </c:pt>
                <c:pt idx="8031">
                  <c:v>0.99943400000000004</c:v>
                </c:pt>
                <c:pt idx="8032">
                  <c:v>0.99628799999999995</c:v>
                </c:pt>
                <c:pt idx="8033">
                  <c:v>0.99371200000000004</c:v>
                </c:pt>
                <c:pt idx="8034">
                  <c:v>0.99167899999999998</c:v>
                </c:pt>
                <c:pt idx="8035">
                  <c:v>0.99051900000000004</c:v>
                </c:pt>
                <c:pt idx="8036">
                  <c:v>0.99003099999999999</c:v>
                </c:pt>
                <c:pt idx="8037">
                  <c:v>0.98953000000000002</c:v>
                </c:pt>
                <c:pt idx="8038">
                  <c:v>0.98887400000000003</c:v>
                </c:pt>
                <c:pt idx="8039">
                  <c:v>0.98848499999999995</c:v>
                </c:pt>
                <c:pt idx="8040">
                  <c:v>0.98868699999999998</c:v>
                </c:pt>
                <c:pt idx="8041">
                  <c:v>0.98943700000000001</c:v>
                </c:pt>
                <c:pt idx="8042">
                  <c:v>0.99082899999999996</c:v>
                </c:pt>
                <c:pt idx="8043">
                  <c:v>0.99308399999999997</c:v>
                </c:pt>
                <c:pt idx="8044">
                  <c:v>0.99560300000000002</c:v>
                </c:pt>
                <c:pt idx="8045">
                  <c:v>0.99739100000000003</c:v>
                </c:pt>
                <c:pt idx="8046">
                  <c:v>0.99792199999999998</c:v>
                </c:pt>
                <c:pt idx="8047">
                  <c:v>0.99743700000000002</c:v>
                </c:pt>
                <c:pt idx="8048">
                  <c:v>0.99683299999999997</c:v>
                </c:pt>
                <c:pt idx="8049">
                  <c:v>0.99635700000000005</c:v>
                </c:pt>
                <c:pt idx="8050">
                  <c:v>0.99563000000000001</c:v>
                </c:pt>
                <c:pt idx="8051">
                  <c:v>0.99496099999999998</c:v>
                </c:pt>
                <c:pt idx="8052">
                  <c:v>0.99491200000000002</c:v>
                </c:pt>
                <c:pt idx="8053">
                  <c:v>0.99516400000000005</c:v>
                </c:pt>
                <c:pt idx="8054">
                  <c:v>0.99497500000000005</c:v>
                </c:pt>
                <c:pt idx="8055">
                  <c:v>0.99466200000000005</c:v>
                </c:pt>
                <c:pt idx="8056">
                  <c:v>0.99535399999999996</c:v>
                </c:pt>
                <c:pt idx="8057">
                  <c:v>0.99731400000000003</c:v>
                </c:pt>
                <c:pt idx="8058">
                  <c:v>0.99992899999999996</c:v>
                </c:pt>
                <c:pt idx="8059">
                  <c:v>1.002766</c:v>
                </c:pt>
                <c:pt idx="8060">
                  <c:v>1.0057499999999999</c:v>
                </c:pt>
                <c:pt idx="8061">
                  <c:v>1.008737</c:v>
                </c:pt>
                <c:pt idx="8062">
                  <c:v>1.0114399999999999</c:v>
                </c:pt>
                <c:pt idx="8063">
                  <c:v>1.0134730000000001</c:v>
                </c:pt>
                <c:pt idx="8064">
                  <c:v>1.0142599999999999</c:v>
                </c:pt>
                <c:pt idx="8065">
                  <c:v>1.0137370000000001</c:v>
                </c:pt>
                <c:pt idx="8066">
                  <c:v>1.0127330000000001</c:v>
                </c:pt>
                <c:pt idx="8067">
                  <c:v>1.0118100000000001</c:v>
                </c:pt>
                <c:pt idx="8068">
                  <c:v>1.010197</c:v>
                </c:pt>
                <c:pt idx="8069">
                  <c:v>1.006726</c:v>
                </c:pt>
                <c:pt idx="8070">
                  <c:v>1.001468</c:v>
                </c:pt>
                <c:pt idx="8071">
                  <c:v>0.99531499999999995</c:v>
                </c:pt>
                <c:pt idx="8072">
                  <c:v>0.98879799999999995</c:v>
                </c:pt>
                <c:pt idx="8073">
                  <c:v>0.981931</c:v>
                </c:pt>
                <c:pt idx="8074">
                  <c:v>0.97461399999999998</c:v>
                </c:pt>
                <c:pt idx="8075">
                  <c:v>0.96722699999999995</c:v>
                </c:pt>
                <c:pt idx="8076">
                  <c:v>0.960426</c:v>
                </c:pt>
                <c:pt idx="8077">
                  <c:v>0.95440199999999997</c:v>
                </c:pt>
                <c:pt idx="8078">
                  <c:v>0.94926600000000005</c:v>
                </c:pt>
                <c:pt idx="8079">
                  <c:v>0.94570500000000002</c:v>
                </c:pt>
                <c:pt idx="8080">
                  <c:v>0.94428400000000001</c:v>
                </c:pt>
                <c:pt idx="8081">
                  <c:v>0.94445800000000002</c:v>
                </c:pt>
                <c:pt idx="8082">
                  <c:v>0.94525199999999998</c:v>
                </c:pt>
                <c:pt idx="8083">
                  <c:v>0.94638699999999998</c:v>
                </c:pt>
                <c:pt idx="8084">
                  <c:v>0.94801899999999995</c:v>
                </c:pt>
                <c:pt idx="8085">
                  <c:v>0.94997200000000004</c:v>
                </c:pt>
                <c:pt idx="8086">
                  <c:v>0.95166200000000001</c:v>
                </c:pt>
                <c:pt idx="8087">
                  <c:v>0.95305300000000004</c:v>
                </c:pt>
                <c:pt idx="8088">
                  <c:v>0.955098</c:v>
                </c:pt>
                <c:pt idx="8089">
                  <c:v>0.95863600000000004</c:v>
                </c:pt>
                <c:pt idx="8090">
                  <c:v>0.96362499999999995</c:v>
                </c:pt>
                <c:pt idx="8091">
                  <c:v>0.969495</c:v>
                </c:pt>
                <c:pt idx="8092">
                  <c:v>0.97556699999999996</c:v>
                </c:pt>
                <c:pt idx="8093">
                  <c:v>0.98108099999999998</c:v>
                </c:pt>
                <c:pt idx="8094">
                  <c:v>0.98529299999999997</c:v>
                </c:pt>
                <c:pt idx="8095">
                  <c:v>0.98827100000000001</c:v>
                </c:pt>
                <c:pt idx="8096">
                  <c:v>0.99118200000000001</c:v>
                </c:pt>
                <c:pt idx="8097">
                  <c:v>0.99501099999999998</c:v>
                </c:pt>
                <c:pt idx="8098">
                  <c:v>0.999749</c:v>
                </c:pt>
                <c:pt idx="8099">
                  <c:v>1.0045999999999999</c:v>
                </c:pt>
                <c:pt idx="8100">
                  <c:v>1.0087269999999999</c:v>
                </c:pt>
                <c:pt idx="8101">
                  <c:v>1.0118039999999999</c:v>
                </c:pt>
                <c:pt idx="8102">
                  <c:v>1.0137560000000001</c:v>
                </c:pt>
                <c:pt idx="8103">
                  <c:v>1.0146059999999999</c:v>
                </c:pt>
                <c:pt idx="8104">
                  <c:v>1.013693</c:v>
                </c:pt>
                <c:pt idx="8105">
                  <c:v>1.0099199999999999</c:v>
                </c:pt>
                <c:pt idx="8106">
                  <c:v>1.0036579999999999</c:v>
                </c:pt>
                <c:pt idx="8107">
                  <c:v>0.99638099999999996</c:v>
                </c:pt>
                <c:pt idx="8108">
                  <c:v>0.98900100000000002</c:v>
                </c:pt>
                <c:pt idx="8109">
                  <c:v>0.98144500000000001</c:v>
                </c:pt>
                <c:pt idx="8110">
                  <c:v>0.97331800000000002</c:v>
                </c:pt>
                <c:pt idx="8111">
                  <c:v>0.96520899999999998</c:v>
                </c:pt>
                <c:pt idx="8112">
                  <c:v>0.95838900000000005</c:v>
                </c:pt>
                <c:pt idx="8113">
                  <c:v>0.95315700000000003</c:v>
                </c:pt>
                <c:pt idx="8114">
                  <c:v>0.94886899999999996</c:v>
                </c:pt>
                <c:pt idx="8115">
                  <c:v>0.94502900000000001</c:v>
                </c:pt>
                <c:pt idx="8116">
                  <c:v>0.94140100000000004</c:v>
                </c:pt>
                <c:pt idx="8117">
                  <c:v>0.93815199999999999</c:v>
                </c:pt>
                <c:pt idx="8118">
                  <c:v>0.93599900000000003</c:v>
                </c:pt>
                <c:pt idx="8119">
                  <c:v>0.93538600000000005</c:v>
                </c:pt>
                <c:pt idx="8120">
                  <c:v>0.93631399999999998</c:v>
                </c:pt>
                <c:pt idx="8121">
                  <c:v>0.93879999999999997</c:v>
                </c:pt>
                <c:pt idx="8122">
                  <c:v>0.94237400000000004</c:v>
                </c:pt>
                <c:pt idx="8123">
                  <c:v>0.94615000000000005</c:v>
                </c:pt>
                <c:pt idx="8124">
                  <c:v>0.94985600000000003</c:v>
                </c:pt>
                <c:pt idx="8125">
                  <c:v>0.953399</c:v>
                </c:pt>
                <c:pt idx="8126">
                  <c:v>0.956071</c:v>
                </c:pt>
                <c:pt idx="8127">
                  <c:v>0.957399</c:v>
                </c:pt>
                <c:pt idx="8128">
                  <c:v>0.95777900000000005</c:v>
                </c:pt>
                <c:pt idx="8129">
                  <c:v>0.95805399999999996</c:v>
                </c:pt>
                <c:pt idx="8130">
                  <c:v>0.95908899999999997</c:v>
                </c:pt>
                <c:pt idx="8131">
                  <c:v>0.96157099999999995</c:v>
                </c:pt>
                <c:pt idx="8132">
                  <c:v>0.96560599999999996</c:v>
                </c:pt>
                <c:pt idx="8133">
                  <c:v>0.97044699999999995</c:v>
                </c:pt>
                <c:pt idx="8134">
                  <c:v>0.97521000000000002</c:v>
                </c:pt>
                <c:pt idx="8135">
                  <c:v>0.97928300000000001</c:v>
                </c:pt>
                <c:pt idx="8136">
                  <c:v>0.98212900000000003</c:v>
                </c:pt>
                <c:pt idx="8137">
                  <c:v>0.98404899999999995</c:v>
                </c:pt>
                <c:pt idx="8138">
                  <c:v>0.98634500000000003</c:v>
                </c:pt>
                <c:pt idx="8139">
                  <c:v>0.98976200000000003</c:v>
                </c:pt>
                <c:pt idx="8140">
                  <c:v>0.99374700000000005</c:v>
                </c:pt>
                <c:pt idx="8141">
                  <c:v>0.99718099999999998</c:v>
                </c:pt>
                <c:pt idx="8142">
                  <c:v>0.99921700000000002</c:v>
                </c:pt>
                <c:pt idx="8143">
                  <c:v>0.99957600000000002</c:v>
                </c:pt>
                <c:pt idx="8144">
                  <c:v>0.99819500000000005</c:v>
                </c:pt>
                <c:pt idx="8145">
                  <c:v>0.99541000000000002</c:v>
                </c:pt>
                <c:pt idx="8146">
                  <c:v>0.99184899999999998</c:v>
                </c:pt>
                <c:pt idx="8147">
                  <c:v>0.98753599999999997</c:v>
                </c:pt>
                <c:pt idx="8148">
                  <c:v>0.98238599999999998</c:v>
                </c:pt>
                <c:pt idx="8149">
                  <c:v>0.97664700000000004</c:v>
                </c:pt>
                <c:pt idx="8150">
                  <c:v>0.97053500000000004</c:v>
                </c:pt>
                <c:pt idx="8151">
                  <c:v>0.96439200000000003</c:v>
                </c:pt>
                <c:pt idx="8152">
                  <c:v>0.95874499999999996</c:v>
                </c:pt>
                <c:pt idx="8153">
                  <c:v>0.95421500000000004</c:v>
                </c:pt>
                <c:pt idx="8154">
                  <c:v>0.95114699999999996</c:v>
                </c:pt>
                <c:pt idx="8155">
                  <c:v>0.94903499999999996</c:v>
                </c:pt>
                <c:pt idx="8156">
                  <c:v>0.94714900000000002</c:v>
                </c:pt>
                <c:pt idx="8157">
                  <c:v>0.94581000000000004</c:v>
                </c:pt>
                <c:pt idx="8158">
                  <c:v>0.94600600000000001</c:v>
                </c:pt>
                <c:pt idx="8159">
                  <c:v>0.94764400000000004</c:v>
                </c:pt>
                <c:pt idx="8160">
                  <c:v>0.94953699999999996</c:v>
                </c:pt>
                <c:pt idx="8161">
                  <c:v>0.95111599999999996</c:v>
                </c:pt>
                <c:pt idx="8162">
                  <c:v>0.95264400000000005</c:v>
                </c:pt>
                <c:pt idx="8163">
                  <c:v>0.95452499999999996</c:v>
                </c:pt>
                <c:pt idx="8164">
                  <c:v>0.957125</c:v>
                </c:pt>
                <c:pt idx="8165">
                  <c:v>0.96034699999999995</c:v>
                </c:pt>
                <c:pt idx="8166">
                  <c:v>0.96377199999999996</c:v>
                </c:pt>
                <c:pt idx="8167">
                  <c:v>0.96719699999999997</c:v>
                </c:pt>
                <c:pt idx="8168">
                  <c:v>0.97054600000000002</c:v>
                </c:pt>
                <c:pt idx="8169">
                  <c:v>0.97372300000000001</c:v>
                </c:pt>
                <c:pt idx="8170">
                  <c:v>0.97649600000000003</c:v>
                </c:pt>
                <c:pt idx="8171">
                  <c:v>0.97861900000000002</c:v>
                </c:pt>
                <c:pt idx="8172">
                  <c:v>0.97953999999999997</c:v>
                </c:pt>
                <c:pt idx="8173">
                  <c:v>0.97811199999999998</c:v>
                </c:pt>
                <c:pt idx="8174">
                  <c:v>0.97494400000000003</c:v>
                </c:pt>
                <c:pt idx="8175">
                  <c:v>0.97300799999999998</c:v>
                </c:pt>
                <c:pt idx="8176">
                  <c:v>0.97436299999999998</c:v>
                </c:pt>
                <c:pt idx="8177">
                  <c:v>0.97869099999999998</c:v>
                </c:pt>
                <c:pt idx="8178">
                  <c:v>0.98443999999999998</c:v>
                </c:pt>
                <c:pt idx="8179">
                  <c:v>0.99004300000000001</c:v>
                </c:pt>
                <c:pt idx="8180">
                  <c:v>0.99447799999999997</c:v>
                </c:pt>
                <c:pt idx="8181">
                  <c:v>0.997583</c:v>
                </c:pt>
                <c:pt idx="8182">
                  <c:v>0.999776</c:v>
                </c:pt>
                <c:pt idx="8183">
                  <c:v>1.000945</c:v>
                </c:pt>
                <c:pt idx="8184">
                  <c:v>1.000427</c:v>
                </c:pt>
                <c:pt idx="8185">
                  <c:v>0.99812800000000002</c:v>
                </c:pt>
                <c:pt idx="8186">
                  <c:v>0.994645</c:v>
                </c:pt>
                <c:pt idx="8187">
                  <c:v>0.99048199999999997</c:v>
                </c:pt>
                <c:pt idx="8188">
                  <c:v>0.98600200000000005</c:v>
                </c:pt>
                <c:pt idx="8189">
                  <c:v>0.98187400000000002</c:v>
                </c:pt>
                <c:pt idx="8190">
                  <c:v>0.97894800000000004</c:v>
                </c:pt>
                <c:pt idx="8191">
                  <c:v>0.97746599999999995</c:v>
                </c:pt>
                <c:pt idx="8192">
                  <c:v>0.97668200000000005</c:v>
                </c:pt>
                <c:pt idx="8193">
                  <c:v>0.97604100000000005</c:v>
                </c:pt>
                <c:pt idx="8194">
                  <c:v>0.97584000000000004</c:v>
                </c:pt>
                <c:pt idx="8195">
                  <c:v>0.97620200000000001</c:v>
                </c:pt>
                <c:pt idx="8196">
                  <c:v>0.97640800000000005</c:v>
                </c:pt>
                <c:pt idx="8197">
                  <c:v>0.97558800000000001</c:v>
                </c:pt>
                <c:pt idx="8198">
                  <c:v>0.97418899999999997</c:v>
                </c:pt>
                <c:pt idx="8199">
                  <c:v>0.973445</c:v>
                </c:pt>
                <c:pt idx="8200">
                  <c:v>0.97361900000000001</c:v>
                </c:pt>
                <c:pt idx="8201">
                  <c:v>0.97454499999999999</c:v>
                </c:pt>
                <c:pt idx="8202">
                  <c:v>0.97646299999999997</c:v>
                </c:pt>
                <c:pt idx="8203">
                  <c:v>0.979383</c:v>
                </c:pt>
                <c:pt idx="8204">
                  <c:v>0.98280999999999996</c:v>
                </c:pt>
                <c:pt idx="8205">
                  <c:v>0.98641699999999999</c:v>
                </c:pt>
                <c:pt idx="8206">
                  <c:v>0.99001600000000001</c:v>
                </c:pt>
                <c:pt idx="8207">
                  <c:v>0.99281900000000001</c:v>
                </c:pt>
                <c:pt idx="8208">
                  <c:v>0.99420299999999995</c:v>
                </c:pt>
                <c:pt idx="8209">
                  <c:v>0.99445700000000004</c:v>
                </c:pt>
                <c:pt idx="8210">
                  <c:v>0.99393600000000004</c:v>
                </c:pt>
                <c:pt idx="8211">
                  <c:v>0.99269099999999999</c:v>
                </c:pt>
                <c:pt idx="8212">
                  <c:v>0.99055599999999999</c:v>
                </c:pt>
                <c:pt idx="8213">
                  <c:v>0.98743599999999998</c:v>
                </c:pt>
                <c:pt idx="8214">
                  <c:v>0.98390100000000003</c:v>
                </c:pt>
                <c:pt idx="8215">
                  <c:v>0.98116400000000004</c:v>
                </c:pt>
                <c:pt idx="8216">
                  <c:v>0.98048500000000005</c:v>
                </c:pt>
                <c:pt idx="8217">
                  <c:v>0.98200600000000005</c:v>
                </c:pt>
                <c:pt idx="8218">
                  <c:v>0.98488799999999999</c:v>
                </c:pt>
                <c:pt idx="8219">
                  <c:v>0.98890400000000001</c:v>
                </c:pt>
                <c:pt idx="8220">
                  <c:v>0.99389099999999997</c:v>
                </c:pt>
                <c:pt idx="8221">
                  <c:v>0.998525</c:v>
                </c:pt>
                <c:pt idx="8222">
                  <c:v>1.001647</c:v>
                </c:pt>
                <c:pt idx="8223">
                  <c:v>1.003463</c:v>
                </c:pt>
                <c:pt idx="8224">
                  <c:v>1.004589</c:v>
                </c:pt>
                <c:pt idx="8225">
                  <c:v>1.0054240000000001</c:v>
                </c:pt>
                <c:pt idx="8226">
                  <c:v>1.006284</c:v>
                </c:pt>
                <c:pt idx="8227">
                  <c:v>1.0072650000000001</c:v>
                </c:pt>
                <c:pt idx="8228">
                  <c:v>1.0084470000000001</c:v>
                </c:pt>
                <c:pt idx="8229">
                  <c:v>1.0102150000000001</c:v>
                </c:pt>
                <c:pt idx="8230">
                  <c:v>1.0125059999999999</c:v>
                </c:pt>
                <c:pt idx="8231">
                  <c:v>1.0141340000000001</c:v>
                </c:pt>
                <c:pt idx="8232">
                  <c:v>1.01407</c:v>
                </c:pt>
                <c:pt idx="8233">
                  <c:v>1.0127930000000001</c:v>
                </c:pt>
                <c:pt idx="8234">
                  <c:v>1.011484</c:v>
                </c:pt>
                <c:pt idx="8235">
                  <c:v>1.010146</c:v>
                </c:pt>
                <c:pt idx="8236">
                  <c:v>1.0077480000000001</c:v>
                </c:pt>
                <c:pt idx="8237">
                  <c:v>1.0045710000000001</c:v>
                </c:pt>
                <c:pt idx="8238">
                  <c:v>1.002462</c:v>
                </c:pt>
                <c:pt idx="8239">
                  <c:v>1.002356</c:v>
                </c:pt>
                <c:pt idx="8240">
                  <c:v>1.0032160000000001</c:v>
                </c:pt>
                <c:pt idx="8241">
                  <c:v>1.003646</c:v>
                </c:pt>
                <c:pt idx="8242">
                  <c:v>1.003376</c:v>
                </c:pt>
                <c:pt idx="8243">
                  <c:v>1.0027699999999999</c:v>
                </c:pt>
                <c:pt idx="8244">
                  <c:v>1.002006</c:v>
                </c:pt>
                <c:pt idx="8245">
                  <c:v>1.000983</c:v>
                </c:pt>
                <c:pt idx="8246">
                  <c:v>0.99966999999999995</c:v>
                </c:pt>
                <c:pt idx="8247">
                  <c:v>0.99844500000000003</c:v>
                </c:pt>
                <c:pt idx="8248">
                  <c:v>0.997394</c:v>
                </c:pt>
                <c:pt idx="8249">
                  <c:v>0.99630399999999997</c:v>
                </c:pt>
                <c:pt idx="8250">
                  <c:v>0.99566200000000005</c:v>
                </c:pt>
                <c:pt idx="8251">
                  <c:v>0.996035</c:v>
                </c:pt>
                <c:pt idx="8252">
                  <c:v>0.99702199999999996</c:v>
                </c:pt>
                <c:pt idx="8253">
                  <c:v>0.99786699999999995</c:v>
                </c:pt>
                <c:pt idx="8254">
                  <c:v>0.99860700000000002</c:v>
                </c:pt>
                <c:pt idx="8255">
                  <c:v>0.99958199999999997</c:v>
                </c:pt>
                <c:pt idx="8256">
                  <c:v>1.0004550000000001</c:v>
                </c:pt>
                <c:pt idx="8257">
                  <c:v>1.0009220000000001</c:v>
                </c:pt>
                <c:pt idx="8258">
                  <c:v>1.001263</c:v>
                </c:pt>
                <c:pt idx="8259">
                  <c:v>1.0018359999999999</c:v>
                </c:pt>
                <c:pt idx="8260">
                  <c:v>1.00146</c:v>
                </c:pt>
                <c:pt idx="8261">
                  <c:v>0.99768900000000005</c:v>
                </c:pt>
                <c:pt idx="8262">
                  <c:v>0.99097199999999996</c:v>
                </c:pt>
                <c:pt idx="8263">
                  <c:v>0.98485699999999998</c:v>
                </c:pt>
                <c:pt idx="8264">
                  <c:v>0.98177099999999995</c:v>
                </c:pt>
                <c:pt idx="8265">
                  <c:v>0.98221999999999998</c:v>
                </c:pt>
                <c:pt idx="8266">
                  <c:v>0.98589499999999997</c:v>
                </c:pt>
                <c:pt idx="8267">
                  <c:v>0.991568</c:v>
                </c:pt>
                <c:pt idx="8268">
                  <c:v>0.997838</c:v>
                </c:pt>
                <c:pt idx="8269">
                  <c:v>1.0039480000000001</c:v>
                </c:pt>
                <c:pt idx="8270">
                  <c:v>1.0092380000000001</c:v>
                </c:pt>
                <c:pt idx="8271">
                  <c:v>1.0130110000000001</c:v>
                </c:pt>
                <c:pt idx="8272">
                  <c:v>1.014751</c:v>
                </c:pt>
                <c:pt idx="8273">
                  <c:v>1.0143329999999999</c:v>
                </c:pt>
                <c:pt idx="8274">
                  <c:v>1.0124070000000001</c:v>
                </c:pt>
                <c:pt idx="8275">
                  <c:v>1.0096499999999999</c:v>
                </c:pt>
                <c:pt idx="8276">
                  <c:v>1.00614</c:v>
                </c:pt>
                <c:pt idx="8277">
                  <c:v>1.0023599999999999</c:v>
                </c:pt>
                <c:pt idx="8278">
                  <c:v>0.99929100000000004</c:v>
                </c:pt>
                <c:pt idx="8279">
                  <c:v>0.99668400000000001</c:v>
                </c:pt>
                <c:pt idx="8280">
                  <c:v>0.99337900000000001</c:v>
                </c:pt>
                <c:pt idx="8281">
                  <c:v>0.98912800000000001</c:v>
                </c:pt>
                <c:pt idx="8282">
                  <c:v>0.98418799999999995</c:v>
                </c:pt>
                <c:pt idx="8283">
                  <c:v>0.97865400000000002</c:v>
                </c:pt>
                <c:pt idx="8284">
                  <c:v>0.97304100000000004</c:v>
                </c:pt>
                <c:pt idx="8285">
                  <c:v>0.96789400000000003</c:v>
                </c:pt>
                <c:pt idx="8286">
                  <c:v>0.963279</c:v>
                </c:pt>
                <c:pt idx="8287">
                  <c:v>0.95968100000000001</c:v>
                </c:pt>
                <c:pt idx="8288">
                  <c:v>0.95807100000000001</c:v>
                </c:pt>
                <c:pt idx="8289">
                  <c:v>0.95887900000000004</c:v>
                </c:pt>
                <c:pt idx="8290">
                  <c:v>0.96194800000000003</c:v>
                </c:pt>
                <c:pt idx="8291">
                  <c:v>0.96673900000000001</c:v>
                </c:pt>
                <c:pt idx="8292">
                  <c:v>0.97220600000000001</c:v>
                </c:pt>
                <c:pt idx="8293">
                  <c:v>0.97719900000000004</c:v>
                </c:pt>
                <c:pt idx="8294">
                  <c:v>0.98097299999999998</c:v>
                </c:pt>
                <c:pt idx="8295">
                  <c:v>0.98307</c:v>
                </c:pt>
                <c:pt idx="8296">
                  <c:v>0.98341100000000004</c:v>
                </c:pt>
                <c:pt idx="8297">
                  <c:v>0.98263299999999998</c:v>
                </c:pt>
                <c:pt idx="8298">
                  <c:v>0.98135700000000003</c:v>
                </c:pt>
                <c:pt idx="8299">
                  <c:v>0.979765</c:v>
                </c:pt>
                <c:pt idx="8300">
                  <c:v>0.97867800000000005</c:v>
                </c:pt>
                <c:pt idx="8301">
                  <c:v>0.97885900000000003</c:v>
                </c:pt>
                <c:pt idx="8302">
                  <c:v>0.97944799999999999</c:v>
                </c:pt>
                <c:pt idx="8303">
                  <c:v>0.97984499999999997</c:v>
                </c:pt>
                <c:pt idx="8304">
                  <c:v>0.98115699999999995</c:v>
                </c:pt>
                <c:pt idx="8305">
                  <c:v>0.98397500000000004</c:v>
                </c:pt>
                <c:pt idx="8306">
                  <c:v>0.98753299999999999</c:v>
                </c:pt>
                <c:pt idx="8307">
                  <c:v>0.99151599999999995</c:v>
                </c:pt>
                <c:pt idx="8308">
                  <c:v>0.99624599999999996</c:v>
                </c:pt>
                <c:pt idx="8309">
                  <c:v>1.001517</c:v>
                </c:pt>
                <c:pt idx="8310">
                  <c:v>1.0062930000000001</c:v>
                </c:pt>
                <c:pt idx="8311">
                  <c:v>1.009001</c:v>
                </c:pt>
                <c:pt idx="8312">
                  <c:v>1.008893</c:v>
                </c:pt>
                <c:pt idx="8313">
                  <c:v>1.0069129999999999</c:v>
                </c:pt>
                <c:pt idx="8314">
                  <c:v>1.003681</c:v>
                </c:pt>
                <c:pt idx="8315">
                  <c:v>0.99846900000000005</c:v>
                </c:pt>
                <c:pt idx="8316">
                  <c:v>0.99130300000000005</c:v>
                </c:pt>
                <c:pt idx="8317">
                  <c:v>0.98345400000000005</c:v>
                </c:pt>
                <c:pt idx="8318">
                  <c:v>0.97598099999999999</c:v>
                </c:pt>
                <c:pt idx="8319">
                  <c:v>0.96940099999999996</c:v>
                </c:pt>
                <c:pt idx="8320">
                  <c:v>0.96427600000000002</c:v>
                </c:pt>
                <c:pt idx="8321">
                  <c:v>0.96130899999999997</c:v>
                </c:pt>
                <c:pt idx="8322">
                  <c:v>0.96038000000000001</c:v>
                </c:pt>
                <c:pt idx="8323">
                  <c:v>0.96083799999999997</c:v>
                </c:pt>
                <c:pt idx="8324">
                  <c:v>0.96252199999999999</c:v>
                </c:pt>
                <c:pt idx="8325">
                  <c:v>0.96518599999999999</c:v>
                </c:pt>
                <c:pt idx="8326">
                  <c:v>0.96793799999999997</c:v>
                </c:pt>
                <c:pt idx="8327">
                  <c:v>0.96947799999999995</c:v>
                </c:pt>
                <c:pt idx="8328">
                  <c:v>0.96876300000000004</c:v>
                </c:pt>
                <c:pt idx="8329">
                  <c:v>0.96536200000000005</c:v>
                </c:pt>
                <c:pt idx="8330">
                  <c:v>0.95956200000000003</c:v>
                </c:pt>
                <c:pt idx="8331">
                  <c:v>0.95274300000000001</c:v>
                </c:pt>
                <c:pt idx="8332">
                  <c:v>0.94690700000000005</c:v>
                </c:pt>
                <c:pt idx="8333">
                  <c:v>0.94381599999999999</c:v>
                </c:pt>
                <c:pt idx="8334">
                  <c:v>0.94380299999999995</c:v>
                </c:pt>
                <c:pt idx="8335">
                  <c:v>0.94520000000000004</c:v>
                </c:pt>
                <c:pt idx="8336">
                  <c:v>0.94650999999999996</c:v>
                </c:pt>
                <c:pt idx="8337">
                  <c:v>0.948129</c:v>
                </c:pt>
                <c:pt idx="8338">
                  <c:v>0.95098800000000006</c:v>
                </c:pt>
                <c:pt idx="8339">
                  <c:v>0.95503499999999997</c:v>
                </c:pt>
                <c:pt idx="8340">
                  <c:v>0.95977699999999999</c:v>
                </c:pt>
                <c:pt idx="8341">
                  <c:v>0.96506800000000004</c:v>
                </c:pt>
                <c:pt idx="8342">
                  <c:v>0.97068100000000002</c:v>
                </c:pt>
                <c:pt idx="8343">
                  <c:v>0.97580199999999995</c:v>
                </c:pt>
                <c:pt idx="8344">
                  <c:v>0.97941500000000004</c:v>
                </c:pt>
                <c:pt idx="8345">
                  <c:v>0.98119400000000001</c:v>
                </c:pt>
                <c:pt idx="8346">
                  <c:v>0.98152499999999998</c:v>
                </c:pt>
                <c:pt idx="8347">
                  <c:v>0.98089400000000004</c:v>
                </c:pt>
                <c:pt idx="8348">
                  <c:v>0.979549</c:v>
                </c:pt>
                <c:pt idx="8349">
                  <c:v>0.97764799999999996</c:v>
                </c:pt>
                <c:pt idx="8350">
                  <c:v>0.97558299999999998</c:v>
                </c:pt>
                <c:pt idx="8351">
                  <c:v>0.974132</c:v>
                </c:pt>
                <c:pt idx="8352">
                  <c:v>0.97421599999999997</c:v>
                </c:pt>
                <c:pt idx="8353">
                  <c:v>0.97617500000000001</c:v>
                </c:pt>
                <c:pt idx="8354">
                  <c:v>0.97929900000000003</c:v>
                </c:pt>
                <c:pt idx="8355">
                  <c:v>0.98238099999999995</c:v>
                </c:pt>
                <c:pt idx="8356">
                  <c:v>0.98484899999999997</c:v>
                </c:pt>
                <c:pt idx="8357">
                  <c:v>0.986904</c:v>
                </c:pt>
                <c:pt idx="8358">
                  <c:v>0.988483</c:v>
                </c:pt>
                <c:pt idx="8359">
                  <c:v>0.98897900000000005</c:v>
                </c:pt>
                <c:pt idx="8360">
                  <c:v>0.98802500000000004</c:v>
                </c:pt>
                <c:pt idx="8361">
                  <c:v>0.98565000000000003</c:v>
                </c:pt>
                <c:pt idx="8362">
                  <c:v>0.98183900000000002</c:v>
                </c:pt>
                <c:pt idx="8363">
                  <c:v>0.97668600000000005</c:v>
                </c:pt>
                <c:pt idx="8364">
                  <c:v>0.97092800000000001</c:v>
                </c:pt>
                <c:pt idx="8365">
                  <c:v>0.965364</c:v>
                </c:pt>
                <c:pt idx="8366">
                  <c:v>0.95999000000000001</c:v>
                </c:pt>
                <c:pt idx="8367">
                  <c:v>0.95456799999999997</c:v>
                </c:pt>
                <c:pt idx="8368">
                  <c:v>0.94932300000000003</c:v>
                </c:pt>
                <c:pt idx="8369">
                  <c:v>0.94478200000000001</c:v>
                </c:pt>
                <c:pt idx="8370">
                  <c:v>0.94122700000000004</c:v>
                </c:pt>
                <c:pt idx="8371">
                  <c:v>0.93869400000000003</c:v>
                </c:pt>
                <c:pt idx="8372">
                  <c:v>0.93767500000000004</c:v>
                </c:pt>
                <c:pt idx="8373">
                  <c:v>0.93849199999999999</c:v>
                </c:pt>
                <c:pt idx="8374">
                  <c:v>0.94080399999999997</c:v>
                </c:pt>
                <c:pt idx="8375">
                  <c:v>0.944434</c:v>
                </c:pt>
                <c:pt idx="8376">
                  <c:v>0.94937800000000006</c:v>
                </c:pt>
                <c:pt idx="8377">
                  <c:v>0.95565900000000004</c:v>
                </c:pt>
                <c:pt idx="8378">
                  <c:v>0.96265999999999996</c:v>
                </c:pt>
                <c:pt idx="8379">
                  <c:v>0.96840599999999999</c:v>
                </c:pt>
                <c:pt idx="8380">
                  <c:v>0.97098099999999998</c:v>
                </c:pt>
                <c:pt idx="8381">
                  <c:v>0.97037300000000004</c:v>
                </c:pt>
                <c:pt idx="8382">
                  <c:v>0.96824900000000003</c:v>
                </c:pt>
                <c:pt idx="8383">
                  <c:v>0.96708799999999995</c:v>
                </c:pt>
                <c:pt idx="8384">
                  <c:v>0.96963900000000003</c:v>
                </c:pt>
                <c:pt idx="8385">
                  <c:v>0.97588299999999994</c:v>
                </c:pt>
                <c:pt idx="8386">
                  <c:v>0.98199499999999995</c:v>
                </c:pt>
                <c:pt idx="8387">
                  <c:v>0.98460599999999998</c:v>
                </c:pt>
                <c:pt idx="8388">
                  <c:v>0.98412500000000003</c:v>
                </c:pt>
                <c:pt idx="8389">
                  <c:v>0.98362099999999997</c:v>
                </c:pt>
                <c:pt idx="8390">
                  <c:v>0.98513499999999998</c:v>
                </c:pt>
                <c:pt idx="8391">
                  <c:v>0.98841000000000001</c:v>
                </c:pt>
                <c:pt idx="8392">
                  <c:v>0.99241299999999999</c:v>
                </c:pt>
                <c:pt idx="8393">
                  <c:v>0.99601300000000004</c:v>
                </c:pt>
                <c:pt idx="8394">
                  <c:v>0.99820699999999996</c:v>
                </c:pt>
                <c:pt idx="8395">
                  <c:v>0.99848800000000004</c:v>
                </c:pt>
                <c:pt idx="8396">
                  <c:v>0.996637</c:v>
                </c:pt>
                <c:pt idx="8397">
                  <c:v>0.99241500000000005</c:v>
                </c:pt>
                <c:pt idx="8398">
                  <c:v>0.986209</c:v>
                </c:pt>
                <c:pt idx="8399">
                  <c:v>0.97976300000000005</c:v>
                </c:pt>
                <c:pt idx="8400">
                  <c:v>0.97479300000000002</c:v>
                </c:pt>
                <c:pt idx="8401">
                  <c:v>0.97158900000000004</c:v>
                </c:pt>
                <c:pt idx="8402">
                  <c:v>0.96998399999999996</c:v>
                </c:pt>
                <c:pt idx="8403">
                  <c:v>0.97013799999999994</c:v>
                </c:pt>
                <c:pt idx="8404">
                  <c:v>0.97183699999999995</c:v>
                </c:pt>
                <c:pt idx="8405">
                  <c:v>0.97417399999999998</c:v>
                </c:pt>
                <c:pt idx="8406">
                  <c:v>0.97587000000000002</c:v>
                </c:pt>
                <c:pt idx="8407">
                  <c:v>0.97567800000000005</c:v>
                </c:pt>
                <c:pt idx="8408">
                  <c:v>0.97329699999999997</c:v>
                </c:pt>
                <c:pt idx="8409">
                  <c:v>0.96959200000000001</c:v>
                </c:pt>
                <c:pt idx="8410">
                  <c:v>0.96582500000000004</c:v>
                </c:pt>
                <c:pt idx="8411">
                  <c:v>0.96276600000000001</c:v>
                </c:pt>
                <c:pt idx="8412">
                  <c:v>0.960372</c:v>
                </c:pt>
                <c:pt idx="8413">
                  <c:v>0.95895799999999998</c:v>
                </c:pt>
                <c:pt idx="8414">
                  <c:v>0.95954499999999998</c:v>
                </c:pt>
                <c:pt idx="8415">
                  <c:v>0.96247700000000003</c:v>
                </c:pt>
                <c:pt idx="8416">
                  <c:v>0.96662499999999996</c:v>
                </c:pt>
                <c:pt idx="8417">
                  <c:v>0.97056500000000001</c:v>
                </c:pt>
                <c:pt idx="8418">
                  <c:v>0.97462499999999996</c:v>
                </c:pt>
                <c:pt idx="8419">
                  <c:v>0.97984300000000002</c:v>
                </c:pt>
                <c:pt idx="8420">
                  <c:v>0.98576299999999994</c:v>
                </c:pt>
                <c:pt idx="8421">
                  <c:v>0.99126000000000003</c:v>
                </c:pt>
                <c:pt idx="8422">
                  <c:v>0.99562499999999998</c:v>
                </c:pt>
                <c:pt idx="8423">
                  <c:v>0.99886399999999997</c:v>
                </c:pt>
                <c:pt idx="8424">
                  <c:v>1.0016259999999999</c:v>
                </c:pt>
                <c:pt idx="8425">
                  <c:v>1.004197</c:v>
                </c:pt>
                <c:pt idx="8426">
                  <c:v>1.006418</c:v>
                </c:pt>
                <c:pt idx="8427">
                  <c:v>1.0080929999999999</c:v>
                </c:pt>
                <c:pt idx="8428">
                  <c:v>1.008948</c:v>
                </c:pt>
                <c:pt idx="8429">
                  <c:v>1.008499</c:v>
                </c:pt>
                <c:pt idx="8430">
                  <c:v>1.006208</c:v>
                </c:pt>
                <c:pt idx="8431">
                  <c:v>1.0026619999999999</c:v>
                </c:pt>
                <c:pt idx="8432">
                  <c:v>1.0000720000000001</c:v>
                </c:pt>
                <c:pt idx="8433">
                  <c:v>1.000351</c:v>
                </c:pt>
                <c:pt idx="8434">
                  <c:v>1.0034609999999999</c:v>
                </c:pt>
                <c:pt idx="8435">
                  <c:v>1.0083420000000001</c:v>
                </c:pt>
                <c:pt idx="8436">
                  <c:v>1.013871</c:v>
                </c:pt>
                <c:pt idx="8437">
                  <c:v>1.0187040000000001</c:v>
                </c:pt>
                <c:pt idx="8438">
                  <c:v>1.0215110000000001</c:v>
                </c:pt>
                <c:pt idx="8439">
                  <c:v>1.0221210000000001</c:v>
                </c:pt>
                <c:pt idx="8440">
                  <c:v>1.0216289999999999</c:v>
                </c:pt>
                <c:pt idx="8441">
                  <c:v>1.020664</c:v>
                </c:pt>
                <c:pt idx="8442">
                  <c:v>1.0188440000000001</c:v>
                </c:pt>
                <c:pt idx="8443">
                  <c:v>1.015887</c:v>
                </c:pt>
                <c:pt idx="8444">
                  <c:v>1.0117309999999999</c:v>
                </c:pt>
                <c:pt idx="8445">
                  <c:v>1.0046349999999999</c:v>
                </c:pt>
                <c:pt idx="8446">
                  <c:v>0.99208700000000005</c:v>
                </c:pt>
                <c:pt idx="8447">
                  <c:v>0.97595299999999996</c:v>
                </c:pt>
                <c:pt idx="8448">
                  <c:v>0.96205799999999997</c:v>
                </c:pt>
                <c:pt idx="8449">
                  <c:v>0.95300700000000005</c:v>
                </c:pt>
                <c:pt idx="8450">
                  <c:v>0.94657800000000003</c:v>
                </c:pt>
                <c:pt idx="8451">
                  <c:v>0.94188799999999995</c:v>
                </c:pt>
                <c:pt idx="8452">
                  <c:v>0.94106299999999998</c:v>
                </c:pt>
                <c:pt idx="8453">
                  <c:v>0.944936</c:v>
                </c:pt>
                <c:pt idx="8454">
                  <c:v>0.95198700000000003</c:v>
                </c:pt>
                <c:pt idx="8455">
                  <c:v>0.96039099999999999</c:v>
                </c:pt>
                <c:pt idx="8456">
                  <c:v>0.96919599999999995</c:v>
                </c:pt>
                <c:pt idx="8457">
                  <c:v>0.97762499999999997</c:v>
                </c:pt>
                <c:pt idx="8458">
                  <c:v>0.984537</c:v>
                </c:pt>
                <c:pt idx="8459">
                  <c:v>0.98903200000000002</c:v>
                </c:pt>
                <c:pt idx="8460">
                  <c:v>0.99095900000000003</c:v>
                </c:pt>
                <c:pt idx="8461">
                  <c:v>0.99064099999999999</c:v>
                </c:pt>
                <c:pt idx="8462">
                  <c:v>0.98869399999999996</c:v>
                </c:pt>
                <c:pt idx="8463">
                  <c:v>0.98671200000000003</c:v>
                </c:pt>
                <c:pt idx="8464">
                  <c:v>0.98637300000000006</c:v>
                </c:pt>
                <c:pt idx="8465">
                  <c:v>0.98822200000000004</c:v>
                </c:pt>
                <c:pt idx="8466">
                  <c:v>0.99195</c:v>
                </c:pt>
                <c:pt idx="8467">
                  <c:v>0.99705100000000002</c:v>
                </c:pt>
                <c:pt idx="8468">
                  <c:v>1.002936</c:v>
                </c:pt>
                <c:pt idx="8469">
                  <c:v>1.0078879999999999</c:v>
                </c:pt>
                <c:pt idx="8470">
                  <c:v>1.0101929999999999</c:v>
                </c:pt>
                <c:pt idx="8471">
                  <c:v>1.010005</c:v>
                </c:pt>
                <c:pt idx="8472">
                  <c:v>1.0083219999999999</c:v>
                </c:pt>
                <c:pt idx="8473">
                  <c:v>1.0059800000000001</c:v>
                </c:pt>
                <c:pt idx="8474">
                  <c:v>1.0038039999999999</c:v>
                </c:pt>
                <c:pt idx="8475">
                  <c:v>1.002589</c:v>
                </c:pt>
                <c:pt idx="8476">
                  <c:v>1.002677</c:v>
                </c:pt>
                <c:pt idx="8477">
                  <c:v>1.004243</c:v>
                </c:pt>
                <c:pt idx="8478">
                  <c:v>1.007762</c:v>
                </c:pt>
                <c:pt idx="8479">
                  <c:v>1.012845</c:v>
                </c:pt>
                <c:pt idx="8480">
                  <c:v>1.017898</c:v>
                </c:pt>
                <c:pt idx="8481">
                  <c:v>1.0218069999999999</c:v>
                </c:pt>
                <c:pt idx="8482">
                  <c:v>1.0243340000000001</c:v>
                </c:pt>
                <c:pt idx="8483">
                  <c:v>1.0253209999999999</c:v>
                </c:pt>
                <c:pt idx="8484">
                  <c:v>1.02437</c:v>
                </c:pt>
                <c:pt idx="8485">
                  <c:v>1.020964</c:v>
                </c:pt>
                <c:pt idx="8486">
                  <c:v>1.0151969999999999</c:v>
                </c:pt>
                <c:pt idx="8487">
                  <c:v>1.007674</c:v>
                </c:pt>
                <c:pt idx="8488">
                  <c:v>0.99881200000000003</c:v>
                </c:pt>
                <c:pt idx="8489">
                  <c:v>0.98903600000000003</c:v>
                </c:pt>
                <c:pt idx="8490">
                  <c:v>0.97932200000000003</c:v>
                </c:pt>
                <c:pt idx="8491">
                  <c:v>0.97134600000000004</c:v>
                </c:pt>
                <c:pt idx="8492">
                  <c:v>0.96643299999999999</c:v>
                </c:pt>
                <c:pt idx="8493">
                  <c:v>0.96475299999999997</c:v>
                </c:pt>
                <c:pt idx="8494">
                  <c:v>0.96582900000000005</c:v>
                </c:pt>
                <c:pt idx="8495">
                  <c:v>0.96912100000000001</c:v>
                </c:pt>
                <c:pt idx="8496">
                  <c:v>0.97397999999999996</c:v>
                </c:pt>
                <c:pt idx="8497">
                  <c:v>0.97919999999999996</c:v>
                </c:pt>
                <c:pt idx="8498">
                  <c:v>0.98345099999999996</c:v>
                </c:pt>
                <c:pt idx="8499">
                  <c:v>0.98590199999999995</c:v>
                </c:pt>
                <c:pt idx="8500">
                  <c:v>0.98620600000000003</c:v>
                </c:pt>
                <c:pt idx="8501">
                  <c:v>0.98444399999999999</c:v>
                </c:pt>
                <c:pt idx="8502">
                  <c:v>0.98087100000000005</c:v>
                </c:pt>
                <c:pt idx="8503">
                  <c:v>0.97541</c:v>
                </c:pt>
                <c:pt idx="8504">
                  <c:v>0.96781200000000001</c:v>
                </c:pt>
                <c:pt idx="8505">
                  <c:v>0.95999199999999996</c:v>
                </c:pt>
                <c:pt idx="8506">
                  <c:v>0.95621</c:v>
                </c:pt>
                <c:pt idx="8507">
                  <c:v>0.95887299999999998</c:v>
                </c:pt>
                <c:pt idx="8508">
                  <c:v>0.96674499999999997</c:v>
                </c:pt>
                <c:pt idx="8509">
                  <c:v>0.97723199999999999</c:v>
                </c:pt>
                <c:pt idx="8510">
                  <c:v>0.98794499999999996</c:v>
                </c:pt>
                <c:pt idx="8511">
                  <c:v>0.99663999999999997</c:v>
                </c:pt>
                <c:pt idx="8512">
                  <c:v>1.001695</c:v>
                </c:pt>
                <c:pt idx="8513">
                  <c:v>1.002602</c:v>
                </c:pt>
                <c:pt idx="8514">
                  <c:v>1.0002979999999999</c:v>
                </c:pt>
                <c:pt idx="8515">
                  <c:v>0.99712599999999996</c:v>
                </c:pt>
                <c:pt idx="8516">
                  <c:v>0.99473</c:v>
                </c:pt>
                <c:pt idx="8517">
                  <c:v>0.99305200000000005</c:v>
                </c:pt>
                <c:pt idx="8518">
                  <c:v>0.99170400000000003</c:v>
                </c:pt>
                <c:pt idx="8519">
                  <c:v>0.99040399999999995</c:v>
                </c:pt>
                <c:pt idx="8520">
                  <c:v>0.98907699999999998</c:v>
                </c:pt>
                <c:pt idx="8521">
                  <c:v>0.98835300000000004</c:v>
                </c:pt>
                <c:pt idx="8522">
                  <c:v>0.98914599999999997</c:v>
                </c:pt>
                <c:pt idx="8523">
                  <c:v>0.99156299999999997</c:v>
                </c:pt>
                <c:pt idx="8524">
                  <c:v>0.99443599999999999</c:v>
                </c:pt>
                <c:pt idx="8525">
                  <c:v>0.99607400000000001</c:v>
                </c:pt>
                <c:pt idx="8526">
                  <c:v>0.99515100000000001</c:v>
                </c:pt>
                <c:pt idx="8527">
                  <c:v>0.99119100000000004</c:v>
                </c:pt>
                <c:pt idx="8528">
                  <c:v>0.98490100000000003</c:v>
                </c:pt>
                <c:pt idx="8529">
                  <c:v>0.97752700000000003</c:v>
                </c:pt>
                <c:pt idx="8530">
                  <c:v>0.96986499999999998</c:v>
                </c:pt>
                <c:pt idx="8531">
                  <c:v>0.96216000000000002</c:v>
                </c:pt>
                <c:pt idx="8532">
                  <c:v>0.95460400000000001</c:v>
                </c:pt>
                <c:pt idx="8533">
                  <c:v>0.94800600000000002</c:v>
                </c:pt>
                <c:pt idx="8534">
                  <c:v>0.94378300000000004</c:v>
                </c:pt>
                <c:pt idx="8535">
                  <c:v>0.94266000000000005</c:v>
                </c:pt>
                <c:pt idx="8536">
                  <c:v>0.944048</c:v>
                </c:pt>
                <c:pt idx="8537">
                  <c:v>0.94707699999999995</c:v>
                </c:pt>
                <c:pt idx="8538">
                  <c:v>0.95105099999999998</c:v>
                </c:pt>
                <c:pt idx="8539">
                  <c:v>0.95521400000000001</c:v>
                </c:pt>
                <c:pt idx="8540">
                  <c:v>0.95886000000000005</c:v>
                </c:pt>
                <c:pt idx="8541">
                  <c:v>0.96122399999999997</c:v>
                </c:pt>
                <c:pt idx="8542">
                  <c:v>0.961897</c:v>
                </c:pt>
                <c:pt idx="8543">
                  <c:v>0.96111000000000002</c:v>
                </c:pt>
                <c:pt idx="8544">
                  <c:v>0.95913800000000005</c:v>
                </c:pt>
                <c:pt idx="8545">
                  <c:v>0.95635700000000001</c:v>
                </c:pt>
                <c:pt idx="8546">
                  <c:v>0.953735</c:v>
                </c:pt>
                <c:pt idx="8547">
                  <c:v>0.95249600000000001</c:v>
                </c:pt>
                <c:pt idx="8548">
                  <c:v>0.95349300000000003</c:v>
                </c:pt>
                <c:pt idx="8549">
                  <c:v>0.95708499999999996</c:v>
                </c:pt>
                <c:pt idx="8550">
                  <c:v>0.96316000000000002</c:v>
                </c:pt>
                <c:pt idx="8551">
                  <c:v>0.97095200000000004</c:v>
                </c:pt>
                <c:pt idx="8552">
                  <c:v>0.97884000000000004</c:v>
                </c:pt>
                <c:pt idx="8553">
                  <c:v>0.98515799999999998</c:v>
                </c:pt>
                <c:pt idx="8554">
                  <c:v>0.98955000000000004</c:v>
                </c:pt>
                <c:pt idx="8555">
                  <c:v>0.99221000000000004</c:v>
                </c:pt>
                <c:pt idx="8556">
                  <c:v>0.99276299999999995</c:v>
                </c:pt>
                <c:pt idx="8557">
                  <c:v>0.99107400000000001</c:v>
                </c:pt>
                <c:pt idx="8558">
                  <c:v>0.987923</c:v>
                </c:pt>
                <c:pt idx="8559">
                  <c:v>0.98446100000000003</c:v>
                </c:pt>
                <c:pt idx="8560">
                  <c:v>0.98157700000000003</c:v>
                </c:pt>
                <c:pt idx="8561">
                  <c:v>0.98017600000000005</c:v>
                </c:pt>
                <c:pt idx="8562">
                  <c:v>0.98091300000000003</c:v>
                </c:pt>
                <c:pt idx="8563">
                  <c:v>0.98290900000000003</c:v>
                </c:pt>
                <c:pt idx="8564">
                  <c:v>0.98444299999999996</c:v>
                </c:pt>
                <c:pt idx="8565">
                  <c:v>0.98436500000000005</c:v>
                </c:pt>
                <c:pt idx="8566">
                  <c:v>0.98220799999999997</c:v>
                </c:pt>
                <c:pt idx="8567">
                  <c:v>0.97855800000000004</c:v>
                </c:pt>
                <c:pt idx="8568">
                  <c:v>0.97456600000000004</c:v>
                </c:pt>
                <c:pt idx="8569">
                  <c:v>0.97046500000000002</c:v>
                </c:pt>
                <c:pt idx="8570">
                  <c:v>0.96536999999999995</c:v>
                </c:pt>
                <c:pt idx="8571">
                  <c:v>0.95847300000000002</c:v>
                </c:pt>
                <c:pt idx="8572">
                  <c:v>0.95056700000000005</c:v>
                </c:pt>
                <c:pt idx="8573">
                  <c:v>0.94393400000000005</c:v>
                </c:pt>
                <c:pt idx="8574">
                  <c:v>0.94028999999999996</c:v>
                </c:pt>
                <c:pt idx="8575">
                  <c:v>0.93974299999999999</c:v>
                </c:pt>
                <c:pt idx="8576">
                  <c:v>0.94139700000000004</c:v>
                </c:pt>
                <c:pt idx="8577">
                  <c:v>0.94394100000000003</c:v>
                </c:pt>
                <c:pt idx="8578">
                  <c:v>0.94658799999999998</c:v>
                </c:pt>
                <c:pt idx="8579">
                  <c:v>0.94966399999999995</c:v>
                </c:pt>
                <c:pt idx="8580">
                  <c:v>0.953654</c:v>
                </c:pt>
                <c:pt idx="8581">
                  <c:v>0.95848699999999998</c:v>
                </c:pt>
                <c:pt idx="8582">
                  <c:v>0.96345400000000003</c:v>
                </c:pt>
                <c:pt idx="8583">
                  <c:v>0.96754799999999996</c:v>
                </c:pt>
                <c:pt idx="8584">
                  <c:v>0.97036</c:v>
                </c:pt>
                <c:pt idx="8585">
                  <c:v>0.97189599999999998</c:v>
                </c:pt>
                <c:pt idx="8586">
                  <c:v>0.97237399999999996</c:v>
                </c:pt>
                <c:pt idx="8587">
                  <c:v>0.97226699999999999</c:v>
                </c:pt>
                <c:pt idx="8588">
                  <c:v>0.971468</c:v>
                </c:pt>
                <c:pt idx="8589">
                  <c:v>0.97007399999999999</c:v>
                </c:pt>
                <c:pt idx="8590">
                  <c:v>0.96896400000000005</c:v>
                </c:pt>
                <c:pt idx="8591">
                  <c:v>0.96837099999999998</c:v>
                </c:pt>
                <c:pt idx="8592">
                  <c:v>0.96814599999999995</c:v>
                </c:pt>
                <c:pt idx="8593">
                  <c:v>0.96875900000000004</c:v>
                </c:pt>
                <c:pt idx="8594">
                  <c:v>0.97088799999999997</c:v>
                </c:pt>
                <c:pt idx="8595">
                  <c:v>0.974997</c:v>
                </c:pt>
                <c:pt idx="8596">
                  <c:v>0.98134600000000005</c:v>
                </c:pt>
                <c:pt idx="8597">
                  <c:v>0.98933199999999999</c:v>
                </c:pt>
                <c:pt idx="8598">
                  <c:v>0.99703399999999998</c:v>
                </c:pt>
                <c:pt idx="8599">
                  <c:v>1.002497</c:v>
                </c:pt>
                <c:pt idx="8600">
                  <c:v>1.004875</c:v>
                </c:pt>
                <c:pt idx="8601">
                  <c:v>1.0044379999999999</c:v>
                </c:pt>
                <c:pt idx="8602">
                  <c:v>1.0019039999999999</c:v>
                </c:pt>
                <c:pt idx="8603">
                  <c:v>0.99839699999999998</c:v>
                </c:pt>
                <c:pt idx="8604">
                  <c:v>0.99564699999999995</c:v>
                </c:pt>
                <c:pt idx="8605">
                  <c:v>0.99436100000000005</c:v>
                </c:pt>
                <c:pt idx="8606">
                  <c:v>0.99372300000000002</c:v>
                </c:pt>
                <c:pt idx="8607">
                  <c:v>0.99271900000000002</c:v>
                </c:pt>
                <c:pt idx="8608">
                  <c:v>0.99101499999999998</c:v>
                </c:pt>
                <c:pt idx="8609">
                  <c:v>0.98899000000000004</c:v>
                </c:pt>
                <c:pt idx="8610">
                  <c:v>0.98711400000000005</c:v>
                </c:pt>
                <c:pt idx="8611">
                  <c:v>0.98588600000000004</c:v>
                </c:pt>
                <c:pt idx="8612">
                  <c:v>0.98523700000000003</c:v>
                </c:pt>
                <c:pt idx="8613">
                  <c:v>0.98367300000000002</c:v>
                </c:pt>
                <c:pt idx="8614">
                  <c:v>0.97963699999999998</c:v>
                </c:pt>
                <c:pt idx="8615">
                  <c:v>0.97335000000000005</c:v>
                </c:pt>
                <c:pt idx="8616">
                  <c:v>0.96660800000000002</c:v>
                </c:pt>
                <c:pt idx="8617">
                  <c:v>0.96106400000000003</c:v>
                </c:pt>
                <c:pt idx="8618">
                  <c:v>0.95757499999999995</c:v>
                </c:pt>
                <c:pt idx="8619">
                  <c:v>0.95667400000000002</c:v>
                </c:pt>
                <c:pt idx="8620">
                  <c:v>0.95831699999999997</c:v>
                </c:pt>
                <c:pt idx="8621">
                  <c:v>0.96184099999999995</c:v>
                </c:pt>
                <c:pt idx="8622">
                  <c:v>0.96692400000000001</c:v>
                </c:pt>
                <c:pt idx="8623">
                  <c:v>0.97341</c:v>
                </c:pt>
                <c:pt idx="8624">
                  <c:v>0.98014599999999996</c:v>
                </c:pt>
                <c:pt idx="8625">
                  <c:v>0.98555099999999995</c:v>
                </c:pt>
                <c:pt idx="8626">
                  <c:v>0.98866600000000004</c:v>
                </c:pt>
                <c:pt idx="8627">
                  <c:v>0.98930700000000005</c:v>
                </c:pt>
                <c:pt idx="8628">
                  <c:v>0.98804000000000003</c:v>
                </c:pt>
                <c:pt idx="8629">
                  <c:v>0.98542200000000002</c:v>
                </c:pt>
                <c:pt idx="8630">
                  <c:v>0.98148800000000003</c:v>
                </c:pt>
                <c:pt idx="8631">
                  <c:v>0.97693700000000006</c:v>
                </c:pt>
                <c:pt idx="8632">
                  <c:v>0.97370100000000004</c:v>
                </c:pt>
                <c:pt idx="8633">
                  <c:v>0.97354499999999999</c:v>
                </c:pt>
                <c:pt idx="8634">
                  <c:v>0.97697699999999998</c:v>
                </c:pt>
                <c:pt idx="8635">
                  <c:v>0.98351</c:v>
                </c:pt>
                <c:pt idx="8636">
                  <c:v>0.99158299999999999</c:v>
                </c:pt>
                <c:pt idx="8637">
                  <c:v>0.99886399999999997</c:v>
                </c:pt>
                <c:pt idx="8638">
                  <c:v>1.0045539999999999</c:v>
                </c:pt>
                <c:pt idx="8639">
                  <c:v>1.00939</c:v>
                </c:pt>
                <c:pt idx="8640">
                  <c:v>1.01311</c:v>
                </c:pt>
                <c:pt idx="8641">
                  <c:v>1.0146489999999999</c:v>
                </c:pt>
                <c:pt idx="8642">
                  <c:v>1.0140670000000001</c:v>
                </c:pt>
                <c:pt idx="8643">
                  <c:v>1.0124200000000001</c:v>
                </c:pt>
                <c:pt idx="8644">
                  <c:v>1.0104979999999999</c:v>
                </c:pt>
                <c:pt idx="8645">
                  <c:v>1.008859</c:v>
                </c:pt>
                <c:pt idx="8646">
                  <c:v>1.0080499999999999</c:v>
                </c:pt>
                <c:pt idx="8647">
                  <c:v>1.0083599999999999</c:v>
                </c:pt>
                <c:pt idx="8648">
                  <c:v>1.0098119999999999</c:v>
                </c:pt>
                <c:pt idx="8649">
                  <c:v>1.0122580000000001</c:v>
                </c:pt>
                <c:pt idx="8650">
                  <c:v>1.014758</c:v>
                </c:pt>
                <c:pt idx="8651">
                  <c:v>1.015323</c:v>
                </c:pt>
                <c:pt idx="8652">
                  <c:v>1.012607</c:v>
                </c:pt>
                <c:pt idx="8653">
                  <c:v>1.0067010000000001</c:v>
                </c:pt>
                <c:pt idx="8654">
                  <c:v>0.99823899999999999</c:v>
                </c:pt>
                <c:pt idx="8655">
                  <c:v>0.98852899999999999</c:v>
                </c:pt>
                <c:pt idx="8656">
                  <c:v>0.97996099999999997</c:v>
                </c:pt>
                <c:pt idx="8657">
                  <c:v>0.97457499999999997</c:v>
                </c:pt>
                <c:pt idx="8658">
                  <c:v>0.97246900000000003</c:v>
                </c:pt>
                <c:pt idx="8659">
                  <c:v>0.97263500000000003</c:v>
                </c:pt>
                <c:pt idx="8660">
                  <c:v>0.97436299999999998</c:v>
                </c:pt>
                <c:pt idx="8661">
                  <c:v>0.97713300000000003</c:v>
                </c:pt>
                <c:pt idx="8662">
                  <c:v>0.98039600000000005</c:v>
                </c:pt>
                <c:pt idx="8663">
                  <c:v>0.98409000000000002</c:v>
                </c:pt>
                <c:pt idx="8664">
                  <c:v>0.98836500000000005</c:v>
                </c:pt>
                <c:pt idx="8665">
                  <c:v>0.99253000000000002</c:v>
                </c:pt>
                <c:pt idx="8666">
                  <c:v>0.99555499999999997</c:v>
                </c:pt>
                <c:pt idx="8667">
                  <c:v>0.99702999999999997</c:v>
                </c:pt>
                <c:pt idx="8668">
                  <c:v>0.99689499999999998</c:v>
                </c:pt>
                <c:pt idx="8669">
                  <c:v>0.99507500000000004</c:v>
                </c:pt>
                <c:pt idx="8670">
                  <c:v>0.99183500000000002</c:v>
                </c:pt>
                <c:pt idx="8671">
                  <c:v>0.98799999999999999</c:v>
                </c:pt>
                <c:pt idx="8672">
                  <c:v>0.98458699999999999</c:v>
                </c:pt>
                <c:pt idx="8673">
                  <c:v>0.98236599999999996</c:v>
                </c:pt>
                <c:pt idx="8674">
                  <c:v>0.98168200000000005</c:v>
                </c:pt>
                <c:pt idx="8675">
                  <c:v>0.98286799999999996</c:v>
                </c:pt>
                <c:pt idx="8676">
                  <c:v>0.98634200000000005</c:v>
                </c:pt>
                <c:pt idx="8677">
                  <c:v>0.992031</c:v>
                </c:pt>
                <c:pt idx="8678">
                  <c:v>0.99939500000000003</c:v>
                </c:pt>
                <c:pt idx="8679">
                  <c:v>1.007897</c:v>
                </c:pt>
                <c:pt idx="8680">
                  <c:v>1.0167349999999999</c:v>
                </c:pt>
                <c:pt idx="8681">
                  <c:v>1.0242199999999999</c:v>
                </c:pt>
                <c:pt idx="8682">
                  <c:v>1.0285770000000001</c:v>
                </c:pt>
                <c:pt idx="8683">
                  <c:v>1.029228</c:v>
                </c:pt>
                <c:pt idx="8684">
                  <c:v>1.0267850000000001</c:v>
                </c:pt>
                <c:pt idx="8685">
                  <c:v>1.022321</c:v>
                </c:pt>
                <c:pt idx="8686">
                  <c:v>1.0171030000000001</c:v>
                </c:pt>
                <c:pt idx="8687">
                  <c:v>1.012348</c:v>
                </c:pt>
                <c:pt idx="8688">
                  <c:v>1.008626</c:v>
                </c:pt>
                <c:pt idx="8689">
                  <c:v>1.006051</c:v>
                </c:pt>
                <c:pt idx="8690">
                  <c:v>1.0045649999999999</c:v>
                </c:pt>
                <c:pt idx="8691">
                  <c:v>1.0037259999999999</c:v>
                </c:pt>
                <c:pt idx="8692">
                  <c:v>1.002821</c:v>
                </c:pt>
                <c:pt idx="8693">
                  <c:v>1.0013080000000001</c:v>
                </c:pt>
                <c:pt idx="8694">
                  <c:v>0.99901899999999999</c:v>
                </c:pt>
                <c:pt idx="8695">
                  <c:v>0.99556699999999998</c:v>
                </c:pt>
                <c:pt idx="8696">
                  <c:v>0.99046800000000002</c:v>
                </c:pt>
                <c:pt idx="8697">
                  <c:v>0.98431000000000002</c:v>
                </c:pt>
                <c:pt idx="8698">
                  <c:v>0.97821899999999995</c:v>
                </c:pt>
                <c:pt idx="8699">
                  <c:v>0.97236699999999998</c:v>
                </c:pt>
                <c:pt idx="8700">
                  <c:v>0.96649700000000005</c:v>
                </c:pt>
                <c:pt idx="8701">
                  <c:v>0.96085900000000002</c:v>
                </c:pt>
                <c:pt idx="8702">
                  <c:v>0.95608700000000002</c:v>
                </c:pt>
                <c:pt idx="8703">
                  <c:v>0.95334200000000002</c:v>
                </c:pt>
                <c:pt idx="8704">
                  <c:v>0.95389599999999997</c:v>
                </c:pt>
                <c:pt idx="8705">
                  <c:v>0.95798499999999998</c:v>
                </c:pt>
                <c:pt idx="8706">
                  <c:v>0.96474700000000002</c:v>
                </c:pt>
                <c:pt idx="8707">
                  <c:v>0.97291099999999997</c:v>
                </c:pt>
                <c:pt idx="8708">
                  <c:v>0.98061699999999996</c:v>
                </c:pt>
                <c:pt idx="8709">
                  <c:v>0.98580800000000002</c:v>
                </c:pt>
                <c:pt idx="8710">
                  <c:v>0.98816999999999999</c:v>
                </c:pt>
                <c:pt idx="8711">
                  <c:v>0.98874200000000001</c:v>
                </c:pt>
                <c:pt idx="8712">
                  <c:v>0.98766200000000004</c:v>
                </c:pt>
                <c:pt idx="8713">
                  <c:v>0.984738</c:v>
                </c:pt>
                <c:pt idx="8714">
                  <c:v>0.98087999999999997</c:v>
                </c:pt>
                <c:pt idx="8715">
                  <c:v>0.97741800000000001</c:v>
                </c:pt>
                <c:pt idx="8716">
                  <c:v>0.97540199999999999</c:v>
                </c:pt>
                <c:pt idx="8717">
                  <c:v>0.97550199999999998</c:v>
                </c:pt>
                <c:pt idx="8718">
                  <c:v>0.97752399999999995</c:v>
                </c:pt>
                <c:pt idx="8719">
                  <c:v>0.98058900000000004</c:v>
                </c:pt>
                <c:pt idx="8720">
                  <c:v>0.98428899999999997</c:v>
                </c:pt>
                <c:pt idx="8721">
                  <c:v>0.98904999999999998</c:v>
                </c:pt>
                <c:pt idx="8722">
                  <c:v>0.99502500000000005</c:v>
                </c:pt>
                <c:pt idx="8723">
                  <c:v>1.0014339999999999</c:v>
                </c:pt>
                <c:pt idx="8724">
                  <c:v>1.0068490000000001</c:v>
                </c:pt>
                <c:pt idx="8725">
                  <c:v>1.009617</c:v>
                </c:pt>
                <c:pt idx="8726">
                  <c:v>1.0091619999999999</c:v>
                </c:pt>
                <c:pt idx="8727">
                  <c:v>1.0064649999999999</c:v>
                </c:pt>
                <c:pt idx="8728">
                  <c:v>1.0025200000000001</c:v>
                </c:pt>
                <c:pt idx="8729">
                  <c:v>0.99773299999999998</c:v>
                </c:pt>
                <c:pt idx="8730">
                  <c:v>0.99246000000000001</c:v>
                </c:pt>
                <c:pt idx="8731">
                  <c:v>0.98678299999999997</c:v>
                </c:pt>
                <c:pt idx="8732">
                  <c:v>0.98080400000000001</c:v>
                </c:pt>
                <c:pt idx="8733">
                  <c:v>0.97506300000000001</c:v>
                </c:pt>
                <c:pt idx="8734">
                  <c:v>0.97010600000000002</c:v>
                </c:pt>
                <c:pt idx="8735">
                  <c:v>0.966669</c:v>
                </c:pt>
                <c:pt idx="8736">
                  <c:v>0.96533999999999998</c:v>
                </c:pt>
                <c:pt idx="8737">
                  <c:v>0.96567199999999997</c:v>
                </c:pt>
                <c:pt idx="8738">
                  <c:v>0.96650400000000003</c:v>
                </c:pt>
                <c:pt idx="8739">
                  <c:v>0.96692400000000001</c:v>
                </c:pt>
                <c:pt idx="8740">
                  <c:v>0.966611</c:v>
                </c:pt>
                <c:pt idx="8741">
                  <c:v>0.96539900000000001</c:v>
                </c:pt>
                <c:pt idx="8742">
                  <c:v>0.96311999999999998</c:v>
                </c:pt>
                <c:pt idx="8743">
                  <c:v>0.95992699999999997</c:v>
                </c:pt>
                <c:pt idx="8744">
                  <c:v>0.956619</c:v>
                </c:pt>
                <c:pt idx="8745">
                  <c:v>0.95408099999999996</c:v>
                </c:pt>
                <c:pt idx="8746">
                  <c:v>0.95268399999999998</c:v>
                </c:pt>
                <c:pt idx="8747">
                  <c:v>0.95243</c:v>
                </c:pt>
                <c:pt idx="8748">
                  <c:v>0.95321800000000001</c:v>
                </c:pt>
                <c:pt idx="8749">
                  <c:v>0.95521800000000001</c:v>
                </c:pt>
                <c:pt idx="8750">
                  <c:v>0.95860500000000004</c:v>
                </c:pt>
                <c:pt idx="8751">
                  <c:v>0.96302399999999999</c:v>
                </c:pt>
                <c:pt idx="8752">
                  <c:v>0.96756900000000001</c:v>
                </c:pt>
                <c:pt idx="8753">
                  <c:v>0.97157199999999999</c:v>
                </c:pt>
                <c:pt idx="8754">
                  <c:v>0.97514299999999998</c:v>
                </c:pt>
                <c:pt idx="8755">
                  <c:v>0.978074</c:v>
                </c:pt>
                <c:pt idx="8756">
                  <c:v>0.97966299999999995</c:v>
                </c:pt>
                <c:pt idx="8757">
                  <c:v>0.97960100000000006</c:v>
                </c:pt>
                <c:pt idx="8758">
                  <c:v>0.97784199999999999</c:v>
                </c:pt>
                <c:pt idx="8759">
                  <c:v>0.97483299999999995</c:v>
                </c:pt>
                <c:pt idx="8760">
                  <c:v>0.97199400000000002</c:v>
                </c:pt>
                <c:pt idx="8761">
                  <c:v>0.97024600000000005</c:v>
                </c:pt>
                <c:pt idx="8762">
                  <c:v>0.96899500000000005</c:v>
                </c:pt>
                <c:pt idx="8763">
                  <c:v>0.96819</c:v>
                </c:pt>
                <c:pt idx="8764">
                  <c:v>0.96897</c:v>
                </c:pt>
                <c:pt idx="8765">
                  <c:v>0.97175</c:v>
                </c:pt>
                <c:pt idx="8766">
                  <c:v>0.97590600000000005</c:v>
                </c:pt>
                <c:pt idx="8767">
                  <c:v>0.98053900000000005</c:v>
                </c:pt>
                <c:pt idx="8768">
                  <c:v>0.98503200000000002</c:v>
                </c:pt>
                <c:pt idx="8769">
                  <c:v>0.98915500000000001</c:v>
                </c:pt>
                <c:pt idx="8770">
                  <c:v>0.99271600000000004</c:v>
                </c:pt>
                <c:pt idx="8771">
                  <c:v>0.99529299999999998</c:v>
                </c:pt>
                <c:pt idx="8772">
                  <c:v>0.99582899999999996</c:v>
                </c:pt>
                <c:pt idx="8773">
                  <c:v>0.99335899999999999</c:v>
                </c:pt>
                <c:pt idx="8774">
                  <c:v>0.98832100000000001</c:v>
                </c:pt>
                <c:pt idx="8775">
                  <c:v>0.98195299999999996</c:v>
                </c:pt>
                <c:pt idx="8776">
                  <c:v>0.97478200000000004</c:v>
                </c:pt>
                <c:pt idx="8777">
                  <c:v>0.96684999999999999</c:v>
                </c:pt>
                <c:pt idx="8778">
                  <c:v>0.95864700000000003</c:v>
                </c:pt>
                <c:pt idx="8779">
                  <c:v>0.95081599999999999</c:v>
                </c:pt>
                <c:pt idx="8780">
                  <c:v>0.94405799999999995</c:v>
                </c:pt>
                <c:pt idx="8781">
                  <c:v>0.93947099999999995</c:v>
                </c:pt>
                <c:pt idx="8782">
                  <c:v>0.93779199999999996</c:v>
                </c:pt>
                <c:pt idx="8783">
                  <c:v>0.93881199999999998</c:v>
                </c:pt>
                <c:pt idx="8784">
                  <c:v>0.94217499999999998</c:v>
                </c:pt>
                <c:pt idx="8785">
                  <c:v>0.94723500000000005</c:v>
                </c:pt>
                <c:pt idx="8786">
                  <c:v>0.95192900000000003</c:v>
                </c:pt>
                <c:pt idx="8787">
                  <c:v>0.95400799999999997</c:v>
                </c:pt>
                <c:pt idx="8788">
                  <c:v>0.95313499999999995</c:v>
                </c:pt>
                <c:pt idx="8789">
                  <c:v>0.95038599999999995</c:v>
                </c:pt>
                <c:pt idx="8790">
                  <c:v>0.94683899999999999</c:v>
                </c:pt>
                <c:pt idx="8791">
                  <c:v>0.94326699999999997</c:v>
                </c:pt>
                <c:pt idx="8792">
                  <c:v>0.94001000000000001</c:v>
                </c:pt>
                <c:pt idx="8793">
                  <c:v>0.93732700000000002</c:v>
                </c:pt>
                <c:pt idx="8794">
                  <c:v>0.93584500000000004</c:v>
                </c:pt>
                <c:pt idx="8795">
                  <c:v>0.93589299999999997</c:v>
                </c:pt>
                <c:pt idx="8796">
                  <c:v>0.937477</c:v>
                </c:pt>
                <c:pt idx="8797">
                  <c:v>0.94091599999999997</c:v>
                </c:pt>
                <c:pt idx="8798">
                  <c:v>0.94697100000000001</c:v>
                </c:pt>
                <c:pt idx="8799">
                  <c:v>0.95613499999999996</c:v>
                </c:pt>
                <c:pt idx="8800">
                  <c:v>0.96725000000000005</c:v>
                </c:pt>
                <c:pt idx="8801">
                  <c:v>0.97751900000000003</c:v>
                </c:pt>
                <c:pt idx="8802">
                  <c:v>0.98446199999999995</c:v>
                </c:pt>
                <c:pt idx="8803">
                  <c:v>0.98768999999999996</c:v>
                </c:pt>
                <c:pt idx="8804">
                  <c:v>0.988452</c:v>
                </c:pt>
                <c:pt idx="8805">
                  <c:v>0.98777999999999999</c:v>
                </c:pt>
                <c:pt idx="8806">
                  <c:v>0.98588299999999995</c:v>
                </c:pt>
                <c:pt idx="8807">
                  <c:v>0.98330499999999998</c:v>
                </c:pt>
                <c:pt idx="8808">
                  <c:v>0.981352</c:v>
                </c:pt>
                <c:pt idx="8809">
                  <c:v>0.98077199999999998</c:v>
                </c:pt>
                <c:pt idx="8810">
                  <c:v>0.98108399999999996</c:v>
                </c:pt>
                <c:pt idx="8811">
                  <c:v>0.98147200000000001</c:v>
                </c:pt>
                <c:pt idx="8812">
                  <c:v>0.98192000000000002</c:v>
                </c:pt>
                <c:pt idx="8813">
                  <c:v>0.98280699999999999</c:v>
                </c:pt>
                <c:pt idx="8814">
                  <c:v>0.98383799999999999</c:v>
                </c:pt>
                <c:pt idx="8815">
                  <c:v>0.98461799999999999</c:v>
                </c:pt>
                <c:pt idx="8816">
                  <c:v>0.98497299999999999</c:v>
                </c:pt>
                <c:pt idx="8817">
                  <c:v>0.98434999999999995</c:v>
                </c:pt>
                <c:pt idx="8818">
                  <c:v>0.982541</c:v>
                </c:pt>
                <c:pt idx="8819">
                  <c:v>0.97977899999999996</c:v>
                </c:pt>
                <c:pt idx="8820">
                  <c:v>0.97597500000000004</c:v>
                </c:pt>
                <c:pt idx="8821">
                  <c:v>0.97115799999999997</c:v>
                </c:pt>
                <c:pt idx="8822">
                  <c:v>0.96572899999999995</c:v>
                </c:pt>
                <c:pt idx="8823">
                  <c:v>0.96019200000000005</c:v>
                </c:pt>
                <c:pt idx="8824">
                  <c:v>0.95500700000000005</c:v>
                </c:pt>
                <c:pt idx="8825">
                  <c:v>0.95034600000000002</c:v>
                </c:pt>
                <c:pt idx="8826">
                  <c:v>0.946465</c:v>
                </c:pt>
                <c:pt idx="8827">
                  <c:v>0.94428699999999999</c:v>
                </c:pt>
                <c:pt idx="8828">
                  <c:v>0.94455100000000003</c:v>
                </c:pt>
                <c:pt idx="8829">
                  <c:v>0.94677999999999995</c:v>
                </c:pt>
                <c:pt idx="8830">
                  <c:v>0.95016299999999998</c:v>
                </c:pt>
                <c:pt idx="8831">
                  <c:v>0.954511</c:v>
                </c:pt>
                <c:pt idx="8832">
                  <c:v>0.959789</c:v>
                </c:pt>
                <c:pt idx="8833">
                  <c:v>0.96567199999999997</c:v>
                </c:pt>
                <c:pt idx="8834">
                  <c:v>0.97119900000000003</c:v>
                </c:pt>
                <c:pt idx="8835">
                  <c:v>0.974881</c:v>
                </c:pt>
                <c:pt idx="8836">
                  <c:v>0.97645800000000005</c:v>
                </c:pt>
                <c:pt idx="8837">
                  <c:v>0.97697800000000001</c:v>
                </c:pt>
                <c:pt idx="8838">
                  <c:v>0.97695600000000005</c:v>
                </c:pt>
                <c:pt idx="8839">
                  <c:v>0.97654399999999997</c:v>
                </c:pt>
                <c:pt idx="8840">
                  <c:v>0.976128</c:v>
                </c:pt>
                <c:pt idx="8841">
                  <c:v>0.97620300000000004</c:v>
                </c:pt>
                <c:pt idx="8842">
                  <c:v>0.97726299999999999</c:v>
                </c:pt>
                <c:pt idx="8843">
                  <c:v>0.979549</c:v>
                </c:pt>
                <c:pt idx="8844">
                  <c:v>0.98340399999999994</c:v>
                </c:pt>
                <c:pt idx="8845">
                  <c:v>0.98797599999999997</c:v>
                </c:pt>
                <c:pt idx="8846">
                  <c:v>0.99063500000000004</c:v>
                </c:pt>
                <c:pt idx="8847">
                  <c:v>0.99126999999999998</c:v>
                </c:pt>
                <c:pt idx="8848">
                  <c:v>0.99323399999999995</c:v>
                </c:pt>
                <c:pt idx="8849">
                  <c:v>0.99842299999999995</c:v>
                </c:pt>
                <c:pt idx="8850">
                  <c:v>1.0056430000000001</c:v>
                </c:pt>
                <c:pt idx="8851">
                  <c:v>1.0129189999999999</c:v>
                </c:pt>
                <c:pt idx="8852">
                  <c:v>1.0188189999999999</c:v>
                </c:pt>
                <c:pt idx="8853">
                  <c:v>1.0223100000000001</c:v>
                </c:pt>
                <c:pt idx="8854">
                  <c:v>1.022402</c:v>
                </c:pt>
                <c:pt idx="8855">
                  <c:v>1.018383</c:v>
                </c:pt>
                <c:pt idx="8856">
                  <c:v>1.0105580000000001</c:v>
                </c:pt>
                <c:pt idx="8857">
                  <c:v>1.0004299999999999</c:v>
                </c:pt>
                <c:pt idx="8858">
                  <c:v>0.99013099999999998</c:v>
                </c:pt>
                <c:pt idx="8859">
                  <c:v>0.98151200000000005</c:v>
                </c:pt>
                <c:pt idx="8860">
                  <c:v>0.97531500000000004</c:v>
                </c:pt>
                <c:pt idx="8861">
                  <c:v>0.97125399999999995</c:v>
                </c:pt>
                <c:pt idx="8862">
                  <c:v>0.96947799999999995</c:v>
                </c:pt>
                <c:pt idx="8863">
                  <c:v>0.97072400000000003</c:v>
                </c:pt>
                <c:pt idx="8864">
                  <c:v>0.97450099999999995</c:v>
                </c:pt>
                <c:pt idx="8865">
                  <c:v>0.97914100000000004</c:v>
                </c:pt>
                <c:pt idx="8866">
                  <c:v>0.98324</c:v>
                </c:pt>
                <c:pt idx="8867">
                  <c:v>0.98599199999999998</c:v>
                </c:pt>
                <c:pt idx="8868">
                  <c:v>0.98705299999999996</c:v>
                </c:pt>
                <c:pt idx="8869">
                  <c:v>0.98619800000000002</c:v>
                </c:pt>
                <c:pt idx="8870">
                  <c:v>0.98311700000000002</c:v>
                </c:pt>
                <c:pt idx="8871">
                  <c:v>0.97785699999999998</c:v>
                </c:pt>
                <c:pt idx="8872">
                  <c:v>0.971082</c:v>
                </c:pt>
                <c:pt idx="8873">
                  <c:v>0.96440899999999996</c:v>
                </c:pt>
                <c:pt idx="8874">
                  <c:v>0.95968799999999999</c:v>
                </c:pt>
                <c:pt idx="8875">
                  <c:v>0.95723999999999998</c:v>
                </c:pt>
                <c:pt idx="8876">
                  <c:v>0.95675699999999997</c:v>
                </c:pt>
                <c:pt idx="8877">
                  <c:v>0.95867500000000005</c:v>
                </c:pt>
                <c:pt idx="8878">
                  <c:v>0.96301899999999996</c:v>
                </c:pt>
                <c:pt idx="8879">
                  <c:v>0.96904900000000005</c:v>
                </c:pt>
                <c:pt idx="8880">
                  <c:v>0.97628000000000004</c:v>
                </c:pt>
                <c:pt idx="8881">
                  <c:v>0.98409800000000003</c:v>
                </c:pt>
                <c:pt idx="8882">
                  <c:v>0.99130799999999997</c:v>
                </c:pt>
                <c:pt idx="8883">
                  <c:v>0.99709999999999999</c:v>
                </c:pt>
                <c:pt idx="8884">
                  <c:v>1.0012540000000001</c:v>
                </c:pt>
                <c:pt idx="8885">
                  <c:v>1.0037480000000001</c:v>
                </c:pt>
                <c:pt idx="8886">
                  <c:v>1.0046679999999999</c:v>
                </c:pt>
                <c:pt idx="8887">
                  <c:v>1.0042329999999999</c:v>
                </c:pt>
                <c:pt idx="8888">
                  <c:v>1.003269</c:v>
                </c:pt>
                <c:pt idx="8889">
                  <c:v>1.002794</c:v>
                </c:pt>
                <c:pt idx="8890">
                  <c:v>1.0026919999999999</c:v>
                </c:pt>
                <c:pt idx="8891">
                  <c:v>1.002283</c:v>
                </c:pt>
                <c:pt idx="8892">
                  <c:v>1.0017849999999999</c:v>
                </c:pt>
                <c:pt idx="8893">
                  <c:v>1.0016830000000001</c:v>
                </c:pt>
                <c:pt idx="8894">
                  <c:v>1.0020720000000001</c:v>
                </c:pt>
                <c:pt idx="8895">
                  <c:v>1.003309</c:v>
                </c:pt>
                <c:pt idx="8896">
                  <c:v>1.0058959999999999</c:v>
                </c:pt>
                <c:pt idx="8897">
                  <c:v>1.0093829999999999</c:v>
                </c:pt>
                <c:pt idx="8898">
                  <c:v>1.0124280000000001</c:v>
                </c:pt>
                <c:pt idx="8899">
                  <c:v>1.013854</c:v>
                </c:pt>
                <c:pt idx="8900">
                  <c:v>1.0127090000000001</c:v>
                </c:pt>
                <c:pt idx="8901">
                  <c:v>1.0086440000000001</c:v>
                </c:pt>
                <c:pt idx="8902">
                  <c:v>1.0023690000000001</c:v>
                </c:pt>
                <c:pt idx="8903">
                  <c:v>0.99473400000000001</c:v>
                </c:pt>
                <c:pt idx="8904">
                  <c:v>0.98609999999999998</c:v>
                </c:pt>
                <c:pt idx="8905">
                  <c:v>0.97709400000000002</c:v>
                </c:pt>
                <c:pt idx="8906">
                  <c:v>0.96929600000000005</c:v>
                </c:pt>
                <c:pt idx="8907">
                  <c:v>0.96417200000000003</c:v>
                </c:pt>
                <c:pt idx="8908">
                  <c:v>0.96181499999999998</c:v>
                </c:pt>
                <c:pt idx="8909">
                  <c:v>0.96150000000000002</c:v>
                </c:pt>
                <c:pt idx="8910">
                  <c:v>0.96324299999999996</c:v>
                </c:pt>
                <c:pt idx="8911">
                  <c:v>0.96779499999999996</c:v>
                </c:pt>
                <c:pt idx="8912">
                  <c:v>0.974908</c:v>
                </c:pt>
                <c:pt idx="8913">
                  <c:v>0.98278100000000002</c:v>
                </c:pt>
                <c:pt idx="8914">
                  <c:v>0.98903200000000002</c:v>
                </c:pt>
                <c:pt idx="8915">
                  <c:v>0.99224500000000004</c:v>
                </c:pt>
                <c:pt idx="8916">
                  <c:v>0.99280299999999999</c:v>
                </c:pt>
                <c:pt idx="8917">
                  <c:v>0.99140600000000001</c:v>
                </c:pt>
                <c:pt idx="8918">
                  <c:v>0.98787800000000003</c:v>
                </c:pt>
                <c:pt idx="8919">
                  <c:v>0.98221800000000004</c:v>
                </c:pt>
                <c:pt idx="8920">
                  <c:v>0.975715</c:v>
                </c:pt>
                <c:pt idx="8921">
                  <c:v>0.97052499999999997</c:v>
                </c:pt>
                <c:pt idx="8922">
                  <c:v>0.96819699999999997</c:v>
                </c:pt>
                <c:pt idx="8923">
                  <c:v>0.96898899999999999</c:v>
                </c:pt>
                <c:pt idx="8924">
                  <c:v>0.97237300000000004</c:v>
                </c:pt>
                <c:pt idx="8925">
                  <c:v>0.97765599999999997</c:v>
                </c:pt>
                <c:pt idx="8926">
                  <c:v>0.98409199999999997</c:v>
                </c:pt>
                <c:pt idx="8927">
                  <c:v>0.99054600000000004</c:v>
                </c:pt>
                <c:pt idx="8928">
                  <c:v>0.99580999999999997</c:v>
                </c:pt>
                <c:pt idx="8929">
                  <c:v>0.99907800000000002</c:v>
                </c:pt>
                <c:pt idx="8930">
                  <c:v>0.99992000000000003</c:v>
                </c:pt>
                <c:pt idx="8931">
                  <c:v>0.99835600000000002</c:v>
                </c:pt>
                <c:pt idx="8932">
                  <c:v>0.99507900000000005</c:v>
                </c:pt>
                <c:pt idx="8933">
                  <c:v>0.99131400000000003</c:v>
                </c:pt>
                <c:pt idx="8934">
                  <c:v>0.98831800000000003</c:v>
                </c:pt>
                <c:pt idx="8935">
                  <c:v>0.98713200000000001</c:v>
                </c:pt>
                <c:pt idx="8936">
                  <c:v>0.988228</c:v>
                </c:pt>
                <c:pt idx="8937">
                  <c:v>0.99077800000000005</c:v>
                </c:pt>
                <c:pt idx="8938">
                  <c:v>0.99313600000000002</c:v>
                </c:pt>
                <c:pt idx="8939">
                  <c:v>0.994367</c:v>
                </c:pt>
                <c:pt idx="8940">
                  <c:v>0.99432100000000001</c:v>
                </c:pt>
                <c:pt idx="8941">
                  <c:v>0.992865</c:v>
                </c:pt>
                <c:pt idx="8942">
                  <c:v>0.990035</c:v>
                </c:pt>
                <c:pt idx="8943">
                  <c:v>0.98601300000000003</c:v>
                </c:pt>
                <c:pt idx="8944">
                  <c:v>0.98088399999999998</c:v>
                </c:pt>
                <c:pt idx="8945">
                  <c:v>0.97529900000000003</c:v>
                </c:pt>
                <c:pt idx="8946">
                  <c:v>0.96987999999999996</c:v>
                </c:pt>
                <c:pt idx="8947">
                  <c:v>0.964306</c:v>
                </c:pt>
                <c:pt idx="8948">
                  <c:v>0.95874099999999995</c:v>
                </c:pt>
                <c:pt idx="8949">
                  <c:v>0.95395600000000003</c:v>
                </c:pt>
                <c:pt idx="8950">
                  <c:v>0.95002900000000001</c:v>
                </c:pt>
                <c:pt idx="8951">
                  <c:v>0.94692500000000002</c:v>
                </c:pt>
                <c:pt idx="8952">
                  <c:v>0.94505600000000001</c:v>
                </c:pt>
                <c:pt idx="8953">
                  <c:v>0.94462299999999999</c:v>
                </c:pt>
                <c:pt idx="8954">
                  <c:v>0.94522499999999998</c:v>
                </c:pt>
                <c:pt idx="8955">
                  <c:v>0.94635000000000002</c:v>
                </c:pt>
                <c:pt idx="8956">
                  <c:v>0.94802799999999998</c:v>
                </c:pt>
                <c:pt idx="8957">
                  <c:v>0.95046900000000001</c:v>
                </c:pt>
                <c:pt idx="8958">
                  <c:v>0.95353299999999996</c:v>
                </c:pt>
                <c:pt idx="8959">
                  <c:v>0.95706800000000003</c:v>
                </c:pt>
                <c:pt idx="8960">
                  <c:v>0.96110799999999996</c:v>
                </c:pt>
                <c:pt idx="8961">
                  <c:v>0.96550800000000003</c:v>
                </c:pt>
                <c:pt idx="8962">
                  <c:v>0.96973799999999999</c:v>
                </c:pt>
                <c:pt idx="8963">
                  <c:v>0.97300600000000004</c:v>
                </c:pt>
                <c:pt idx="8964">
                  <c:v>0.974796</c:v>
                </c:pt>
                <c:pt idx="8965">
                  <c:v>0.97514599999999996</c:v>
                </c:pt>
                <c:pt idx="8966">
                  <c:v>0.97417500000000001</c:v>
                </c:pt>
                <c:pt idx="8967">
                  <c:v>0.97262499999999996</c:v>
                </c:pt>
                <c:pt idx="8968">
                  <c:v>0.97182199999999996</c:v>
                </c:pt>
                <c:pt idx="8969">
                  <c:v>0.97194199999999997</c:v>
                </c:pt>
                <c:pt idx="8970">
                  <c:v>0.97235300000000002</c:v>
                </c:pt>
                <c:pt idx="8971">
                  <c:v>0.97301400000000005</c:v>
                </c:pt>
                <c:pt idx="8972">
                  <c:v>0.97359600000000002</c:v>
                </c:pt>
                <c:pt idx="8973">
                  <c:v>0.97345700000000002</c:v>
                </c:pt>
                <c:pt idx="8974">
                  <c:v>0.97365199999999996</c:v>
                </c:pt>
                <c:pt idx="8975">
                  <c:v>0.975935</c:v>
                </c:pt>
                <c:pt idx="8976">
                  <c:v>0.98023499999999997</c:v>
                </c:pt>
                <c:pt idx="8977">
                  <c:v>0.98486799999999997</c:v>
                </c:pt>
                <c:pt idx="8978">
                  <c:v>0.98807400000000001</c:v>
                </c:pt>
                <c:pt idx="8979">
                  <c:v>0.98888399999999999</c:v>
                </c:pt>
                <c:pt idx="8980">
                  <c:v>0.98698799999999998</c:v>
                </c:pt>
                <c:pt idx="8981">
                  <c:v>0.98276200000000002</c:v>
                </c:pt>
                <c:pt idx="8982">
                  <c:v>0.97710399999999997</c:v>
                </c:pt>
                <c:pt idx="8983">
                  <c:v>0.97113000000000005</c:v>
                </c:pt>
                <c:pt idx="8984">
                  <c:v>0.96592900000000004</c:v>
                </c:pt>
                <c:pt idx="8985">
                  <c:v>0.96205700000000005</c:v>
                </c:pt>
                <c:pt idx="8986">
                  <c:v>0.95979999999999999</c:v>
                </c:pt>
                <c:pt idx="8987">
                  <c:v>0.95940400000000003</c:v>
                </c:pt>
                <c:pt idx="8988">
                  <c:v>0.96015600000000001</c:v>
                </c:pt>
                <c:pt idx="8989">
                  <c:v>0.96016699999999999</c:v>
                </c:pt>
                <c:pt idx="8990">
                  <c:v>0.95810899999999999</c:v>
                </c:pt>
                <c:pt idx="8991">
                  <c:v>0.95423100000000005</c:v>
                </c:pt>
                <c:pt idx="8992">
                  <c:v>0.94972400000000001</c:v>
                </c:pt>
                <c:pt idx="8993">
                  <c:v>0.94532499999999997</c:v>
                </c:pt>
                <c:pt idx="8994">
                  <c:v>0.94103599999999998</c:v>
                </c:pt>
                <c:pt idx="8995">
                  <c:v>0.93761899999999998</c:v>
                </c:pt>
                <c:pt idx="8996">
                  <c:v>0.93588899999999997</c:v>
                </c:pt>
                <c:pt idx="8997">
                  <c:v>0.93563700000000005</c:v>
                </c:pt>
                <c:pt idx="8998">
                  <c:v>0.93694200000000005</c:v>
                </c:pt>
                <c:pt idx="8999">
                  <c:v>0.94024799999999997</c:v>
                </c:pt>
                <c:pt idx="9000">
                  <c:v>0.94524799999999998</c:v>
                </c:pt>
                <c:pt idx="9001">
                  <c:v>0.95139499999999999</c:v>
                </c:pt>
                <c:pt idx="9002">
                  <c:v>0.95843199999999995</c:v>
                </c:pt>
                <c:pt idx="9003">
                  <c:v>0.96513400000000005</c:v>
                </c:pt>
                <c:pt idx="9004">
                  <c:v>0.96965800000000002</c:v>
                </c:pt>
                <c:pt idx="9005">
                  <c:v>0.97177800000000003</c:v>
                </c:pt>
                <c:pt idx="9006">
                  <c:v>0.97243299999999999</c:v>
                </c:pt>
                <c:pt idx="9007">
                  <c:v>0.97161500000000001</c:v>
                </c:pt>
                <c:pt idx="9008">
                  <c:v>0.96892100000000003</c:v>
                </c:pt>
                <c:pt idx="9009">
                  <c:v>0.96554799999999996</c:v>
                </c:pt>
                <c:pt idx="9010">
                  <c:v>0.96339799999999998</c:v>
                </c:pt>
                <c:pt idx="9011">
                  <c:v>0.96293200000000001</c:v>
                </c:pt>
                <c:pt idx="9012">
                  <c:v>0.96400399999999997</c:v>
                </c:pt>
                <c:pt idx="9013">
                  <c:v>0.96711199999999997</c:v>
                </c:pt>
                <c:pt idx="9014">
                  <c:v>0.97232099999999999</c:v>
                </c:pt>
                <c:pt idx="9015">
                  <c:v>0.978854</c:v>
                </c:pt>
                <c:pt idx="9016">
                  <c:v>0.98638700000000001</c:v>
                </c:pt>
                <c:pt idx="9017">
                  <c:v>0.99465800000000004</c:v>
                </c:pt>
                <c:pt idx="9018">
                  <c:v>1.002124</c:v>
                </c:pt>
                <c:pt idx="9019">
                  <c:v>1.007042</c:v>
                </c:pt>
                <c:pt idx="9020">
                  <c:v>1.0086869999999999</c:v>
                </c:pt>
                <c:pt idx="9021">
                  <c:v>1.006956</c:v>
                </c:pt>
                <c:pt idx="9022">
                  <c:v>1.0024979999999999</c:v>
                </c:pt>
                <c:pt idx="9023">
                  <c:v>0.99670499999999995</c:v>
                </c:pt>
                <c:pt idx="9024">
                  <c:v>0.99027799999999999</c:v>
                </c:pt>
                <c:pt idx="9025">
                  <c:v>0.98336199999999996</c:v>
                </c:pt>
                <c:pt idx="9026">
                  <c:v>0.97674000000000005</c:v>
                </c:pt>
                <c:pt idx="9027">
                  <c:v>0.97081300000000004</c:v>
                </c:pt>
                <c:pt idx="9028">
                  <c:v>0.96559099999999998</c:v>
                </c:pt>
                <c:pt idx="9029">
                  <c:v>0.96180299999999996</c:v>
                </c:pt>
                <c:pt idx="9030">
                  <c:v>0.95974000000000004</c:v>
                </c:pt>
                <c:pt idx="9031">
                  <c:v>0.95897600000000005</c:v>
                </c:pt>
                <c:pt idx="9032">
                  <c:v>0.95972100000000005</c:v>
                </c:pt>
                <c:pt idx="9033">
                  <c:v>0.96243100000000004</c:v>
                </c:pt>
                <c:pt idx="9034">
                  <c:v>0.96615600000000001</c:v>
                </c:pt>
                <c:pt idx="9035">
                  <c:v>0.96873900000000002</c:v>
                </c:pt>
                <c:pt idx="9036">
                  <c:v>0.96879000000000004</c:v>
                </c:pt>
                <c:pt idx="9037">
                  <c:v>0.96652499999999997</c:v>
                </c:pt>
                <c:pt idx="9038">
                  <c:v>0.96315899999999999</c:v>
                </c:pt>
                <c:pt idx="9039">
                  <c:v>0.95985799999999999</c:v>
                </c:pt>
                <c:pt idx="9040">
                  <c:v>0.957372</c:v>
                </c:pt>
                <c:pt idx="9041">
                  <c:v>0.95618800000000004</c:v>
                </c:pt>
                <c:pt idx="9042">
                  <c:v>0.95627099999999998</c:v>
                </c:pt>
                <c:pt idx="9043">
                  <c:v>0.95761399999999997</c:v>
                </c:pt>
                <c:pt idx="9044">
                  <c:v>0.96055900000000005</c:v>
                </c:pt>
                <c:pt idx="9045">
                  <c:v>0.96511499999999995</c:v>
                </c:pt>
                <c:pt idx="9046">
                  <c:v>0.97088600000000003</c:v>
                </c:pt>
                <c:pt idx="9047">
                  <c:v>0.97731100000000004</c:v>
                </c:pt>
                <c:pt idx="9048">
                  <c:v>0.98365499999999995</c:v>
                </c:pt>
                <c:pt idx="9049">
                  <c:v>0.98895</c:v>
                </c:pt>
                <c:pt idx="9050">
                  <c:v>0.99231800000000003</c:v>
                </c:pt>
                <c:pt idx="9051">
                  <c:v>0.99363000000000001</c:v>
                </c:pt>
                <c:pt idx="9052">
                  <c:v>0.99344399999999999</c:v>
                </c:pt>
                <c:pt idx="9053">
                  <c:v>0.99226199999999998</c:v>
                </c:pt>
                <c:pt idx="9054">
                  <c:v>0.99083900000000003</c:v>
                </c:pt>
                <c:pt idx="9055">
                  <c:v>0.99090999999999996</c:v>
                </c:pt>
                <c:pt idx="9056">
                  <c:v>0.99385000000000001</c:v>
                </c:pt>
                <c:pt idx="9057">
                  <c:v>0.998722</c:v>
                </c:pt>
                <c:pt idx="9058">
                  <c:v>1.0034069999999999</c:v>
                </c:pt>
                <c:pt idx="9059">
                  <c:v>1.0073540000000001</c:v>
                </c:pt>
                <c:pt idx="9060">
                  <c:v>1.0113080000000001</c:v>
                </c:pt>
                <c:pt idx="9061">
                  <c:v>1.015496</c:v>
                </c:pt>
                <c:pt idx="9062">
                  <c:v>1.019374</c:v>
                </c:pt>
                <c:pt idx="9063">
                  <c:v>1.0217799999999999</c:v>
                </c:pt>
                <c:pt idx="9064">
                  <c:v>1.021547</c:v>
                </c:pt>
                <c:pt idx="9065">
                  <c:v>1.018124</c:v>
                </c:pt>
                <c:pt idx="9066">
                  <c:v>1.0117620000000001</c:v>
                </c:pt>
                <c:pt idx="9067">
                  <c:v>1.0035320000000001</c:v>
                </c:pt>
                <c:pt idx="9068">
                  <c:v>0.99460800000000005</c:v>
                </c:pt>
                <c:pt idx="9069">
                  <c:v>0.98629100000000003</c:v>
                </c:pt>
                <c:pt idx="9070">
                  <c:v>0.97995500000000002</c:v>
                </c:pt>
                <c:pt idx="9071">
                  <c:v>0.97618000000000005</c:v>
                </c:pt>
                <c:pt idx="9072">
                  <c:v>0.97482999999999997</c:v>
                </c:pt>
                <c:pt idx="9073">
                  <c:v>0.97550700000000001</c:v>
                </c:pt>
                <c:pt idx="9074">
                  <c:v>0.97717600000000004</c:v>
                </c:pt>
                <c:pt idx="9075">
                  <c:v>0.978101</c:v>
                </c:pt>
                <c:pt idx="9076">
                  <c:v>0.97727600000000003</c:v>
                </c:pt>
                <c:pt idx="9077">
                  <c:v>0.97535700000000003</c:v>
                </c:pt>
                <c:pt idx="9078">
                  <c:v>0.97358999999999996</c:v>
                </c:pt>
                <c:pt idx="9079">
                  <c:v>0.97223300000000001</c:v>
                </c:pt>
                <c:pt idx="9080">
                  <c:v>0.97070999999999996</c:v>
                </c:pt>
                <c:pt idx="9081">
                  <c:v>0.96860400000000002</c:v>
                </c:pt>
                <c:pt idx="9082">
                  <c:v>0.96617500000000001</c:v>
                </c:pt>
                <c:pt idx="9083">
                  <c:v>0.96460500000000005</c:v>
                </c:pt>
                <c:pt idx="9084">
                  <c:v>0.96511599999999997</c:v>
                </c:pt>
                <c:pt idx="9085">
                  <c:v>0.96808799999999995</c:v>
                </c:pt>
                <c:pt idx="9086">
                  <c:v>0.97297699999999998</c:v>
                </c:pt>
                <c:pt idx="9087">
                  <c:v>0.97866299999999995</c:v>
                </c:pt>
                <c:pt idx="9088">
                  <c:v>0.984093</c:v>
                </c:pt>
                <c:pt idx="9089">
                  <c:v>0.98878999999999995</c:v>
                </c:pt>
                <c:pt idx="9090">
                  <c:v>0.99301499999999998</c:v>
                </c:pt>
                <c:pt idx="9091">
                  <c:v>0.99664900000000001</c:v>
                </c:pt>
                <c:pt idx="9092">
                  <c:v>0.998672</c:v>
                </c:pt>
                <c:pt idx="9093">
                  <c:v>0.99901099999999998</c:v>
                </c:pt>
                <c:pt idx="9094">
                  <c:v>0.99898799999999999</c:v>
                </c:pt>
                <c:pt idx="9095">
                  <c:v>0.99944699999999997</c:v>
                </c:pt>
                <c:pt idx="9096">
                  <c:v>1.00068</c:v>
                </c:pt>
                <c:pt idx="9097">
                  <c:v>1.003287</c:v>
                </c:pt>
                <c:pt idx="9098">
                  <c:v>1.00763</c:v>
                </c:pt>
                <c:pt idx="9099">
                  <c:v>1.0134730000000001</c:v>
                </c:pt>
                <c:pt idx="9100">
                  <c:v>1.0198430000000001</c:v>
                </c:pt>
                <c:pt idx="9101">
                  <c:v>1.025318</c:v>
                </c:pt>
                <c:pt idx="9102">
                  <c:v>1.02874</c:v>
                </c:pt>
                <c:pt idx="9103">
                  <c:v>1.0294110000000001</c:v>
                </c:pt>
                <c:pt idx="9104">
                  <c:v>1.027226</c:v>
                </c:pt>
                <c:pt idx="9105">
                  <c:v>1.0224299999999999</c:v>
                </c:pt>
                <c:pt idx="9106">
                  <c:v>1.015406</c:v>
                </c:pt>
                <c:pt idx="9107">
                  <c:v>1.0068969999999999</c:v>
                </c:pt>
                <c:pt idx="9108">
                  <c:v>0.99770199999999998</c:v>
                </c:pt>
                <c:pt idx="9109">
                  <c:v>0.98895200000000005</c:v>
                </c:pt>
                <c:pt idx="9110">
                  <c:v>0.98241800000000001</c:v>
                </c:pt>
                <c:pt idx="9111">
                  <c:v>0.97899199999999997</c:v>
                </c:pt>
                <c:pt idx="9112">
                  <c:v>0.977966</c:v>
                </c:pt>
                <c:pt idx="9113">
                  <c:v>0.97814400000000001</c:v>
                </c:pt>
                <c:pt idx="9114">
                  <c:v>0.97859700000000005</c:v>
                </c:pt>
                <c:pt idx="9115">
                  <c:v>0.97858400000000001</c:v>
                </c:pt>
                <c:pt idx="9116">
                  <c:v>0.97762000000000004</c:v>
                </c:pt>
                <c:pt idx="9117">
                  <c:v>0.97588900000000001</c:v>
                </c:pt>
                <c:pt idx="9118">
                  <c:v>0.97340400000000005</c:v>
                </c:pt>
                <c:pt idx="9119">
                  <c:v>0.96992500000000004</c:v>
                </c:pt>
                <c:pt idx="9120">
                  <c:v>0.96654799999999996</c:v>
                </c:pt>
                <c:pt idx="9121">
                  <c:v>0.96479199999999998</c:v>
                </c:pt>
                <c:pt idx="9122">
                  <c:v>0.96484300000000001</c:v>
                </c:pt>
                <c:pt idx="9123">
                  <c:v>0.96630799999999994</c:v>
                </c:pt>
                <c:pt idx="9124">
                  <c:v>0.96918199999999999</c:v>
                </c:pt>
                <c:pt idx="9125">
                  <c:v>0.97309699999999999</c:v>
                </c:pt>
                <c:pt idx="9126">
                  <c:v>0.97691799999999995</c:v>
                </c:pt>
                <c:pt idx="9127">
                  <c:v>0.979958</c:v>
                </c:pt>
                <c:pt idx="9128">
                  <c:v>0.98213099999999998</c:v>
                </c:pt>
                <c:pt idx="9129">
                  <c:v>0.98282199999999997</c:v>
                </c:pt>
                <c:pt idx="9130">
                  <c:v>0.98115799999999997</c:v>
                </c:pt>
                <c:pt idx="9131">
                  <c:v>0.977491</c:v>
                </c:pt>
                <c:pt idx="9132">
                  <c:v>0.97361299999999995</c:v>
                </c:pt>
                <c:pt idx="9133">
                  <c:v>0.97111999999999998</c:v>
                </c:pt>
                <c:pt idx="9134">
                  <c:v>0.97062599999999999</c:v>
                </c:pt>
                <c:pt idx="9135">
                  <c:v>0.97245300000000001</c:v>
                </c:pt>
                <c:pt idx="9136">
                  <c:v>0.977074</c:v>
                </c:pt>
                <c:pt idx="9137">
                  <c:v>0.98478299999999996</c:v>
                </c:pt>
                <c:pt idx="9138">
                  <c:v>0.99485100000000004</c:v>
                </c:pt>
                <c:pt idx="9139">
                  <c:v>1.005787</c:v>
                </c:pt>
                <c:pt idx="9140">
                  <c:v>1.015887</c:v>
                </c:pt>
                <c:pt idx="9141">
                  <c:v>1.0228900000000001</c:v>
                </c:pt>
                <c:pt idx="9142">
                  <c:v>1.024969</c:v>
                </c:pt>
                <c:pt idx="9143">
                  <c:v>1.021892</c:v>
                </c:pt>
                <c:pt idx="9144">
                  <c:v>1.014464</c:v>
                </c:pt>
                <c:pt idx="9145">
                  <c:v>1.0043</c:v>
                </c:pt>
                <c:pt idx="9146">
                  <c:v>0.99380100000000005</c:v>
                </c:pt>
                <c:pt idx="9147">
                  <c:v>0.98505600000000004</c:v>
                </c:pt>
                <c:pt idx="9148">
                  <c:v>0.97903099999999998</c:v>
                </c:pt>
                <c:pt idx="9149">
                  <c:v>0.97565199999999996</c:v>
                </c:pt>
                <c:pt idx="9150">
                  <c:v>0.97436500000000004</c:v>
                </c:pt>
                <c:pt idx="9151">
                  <c:v>0.97423300000000002</c:v>
                </c:pt>
                <c:pt idx="9152">
                  <c:v>0.97373200000000004</c:v>
                </c:pt>
                <c:pt idx="9153">
                  <c:v>0.97137099999999998</c:v>
                </c:pt>
                <c:pt idx="9154">
                  <c:v>0.96642399999999995</c:v>
                </c:pt>
                <c:pt idx="9155">
                  <c:v>0.95954399999999995</c:v>
                </c:pt>
                <c:pt idx="9156">
                  <c:v>0.95240899999999995</c:v>
                </c:pt>
                <c:pt idx="9157">
                  <c:v>0.946071</c:v>
                </c:pt>
                <c:pt idx="9158">
                  <c:v>0.94018900000000005</c:v>
                </c:pt>
                <c:pt idx="9159">
                  <c:v>0.93402799999999997</c:v>
                </c:pt>
                <c:pt idx="9160">
                  <c:v>0.92843900000000001</c:v>
                </c:pt>
                <c:pt idx="9161">
                  <c:v>0.92560799999999999</c:v>
                </c:pt>
                <c:pt idx="9162">
                  <c:v>0.92675399999999997</c:v>
                </c:pt>
                <c:pt idx="9163">
                  <c:v>0.93155500000000002</c:v>
                </c:pt>
                <c:pt idx="9164">
                  <c:v>0.93862699999999999</c:v>
                </c:pt>
                <c:pt idx="9165">
                  <c:v>0.94622799999999996</c:v>
                </c:pt>
                <c:pt idx="9166">
                  <c:v>0.953156</c:v>
                </c:pt>
                <c:pt idx="9167">
                  <c:v>0.95855599999999996</c:v>
                </c:pt>
                <c:pt idx="9168">
                  <c:v>0.96147099999999996</c:v>
                </c:pt>
                <c:pt idx="9169">
                  <c:v>0.96144799999999997</c:v>
                </c:pt>
                <c:pt idx="9170">
                  <c:v>0.95910200000000001</c:v>
                </c:pt>
                <c:pt idx="9171">
                  <c:v>0.95567899999999995</c:v>
                </c:pt>
                <c:pt idx="9172">
                  <c:v>0.95252800000000004</c:v>
                </c:pt>
                <c:pt idx="9173">
                  <c:v>0.95080699999999996</c:v>
                </c:pt>
                <c:pt idx="9174">
                  <c:v>0.95146200000000003</c:v>
                </c:pt>
                <c:pt idx="9175">
                  <c:v>0.95503800000000005</c:v>
                </c:pt>
                <c:pt idx="9176">
                  <c:v>0.96091800000000005</c:v>
                </c:pt>
                <c:pt idx="9177">
                  <c:v>0.967835</c:v>
                </c:pt>
                <c:pt idx="9178">
                  <c:v>0.974688</c:v>
                </c:pt>
                <c:pt idx="9179">
                  <c:v>0.98036199999999996</c:v>
                </c:pt>
                <c:pt idx="9180">
                  <c:v>0.98430399999999996</c:v>
                </c:pt>
                <c:pt idx="9181">
                  <c:v>0.98653800000000003</c:v>
                </c:pt>
                <c:pt idx="9182">
                  <c:v>0.98702500000000004</c:v>
                </c:pt>
                <c:pt idx="9183">
                  <c:v>0.98586799999999997</c:v>
                </c:pt>
                <c:pt idx="9184">
                  <c:v>0.98339799999999999</c:v>
                </c:pt>
                <c:pt idx="9185">
                  <c:v>0.98036100000000004</c:v>
                </c:pt>
                <c:pt idx="9186">
                  <c:v>0.977939</c:v>
                </c:pt>
                <c:pt idx="9187">
                  <c:v>0.97697800000000001</c:v>
                </c:pt>
                <c:pt idx="9188">
                  <c:v>0.97755599999999998</c:v>
                </c:pt>
                <c:pt idx="9189">
                  <c:v>0.97929900000000003</c:v>
                </c:pt>
                <c:pt idx="9190">
                  <c:v>0.98138199999999998</c:v>
                </c:pt>
                <c:pt idx="9191">
                  <c:v>0.98240700000000003</c:v>
                </c:pt>
                <c:pt idx="9192">
                  <c:v>0.98075900000000005</c:v>
                </c:pt>
                <c:pt idx="9193">
                  <c:v>0.97545400000000004</c:v>
                </c:pt>
                <c:pt idx="9194">
                  <c:v>0.96694000000000002</c:v>
                </c:pt>
                <c:pt idx="9195">
                  <c:v>0.95661200000000002</c:v>
                </c:pt>
                <c:pt idx="9196">
                  <c:v>0.94624399999999997</c:v>
                </c:pt>
                <c:pt idx="9197">
                  <c:v>0.93808400000000003</c:v>
                </c:pt>
                <c:pt idx="9198">
                  <c:v>0.93364800000000003</c:v>
                </c:pt>
                <c:pt idx="9199">
                  <c:v>0.93262299999999998</c:v>
                </c:pt>
                <c:pt idx="9200">
                  <c:v>0.93393400000000004</c:v>
                </c:pt>
                <c:pt idx="9201">
                  <c:v>0.93691100000000005</c:v>
                </c:pt>
                <c:pt idx="9202">
                  <c:v>0.94099500000000003</c:v>
                </c:pt>
                <c:pt idx="9203">
                  <c:v>0.94531500000000002</c:v>
                </c:pt>
                <c:pt idx="9204">
                  <c:v>0.94883899999999999</c:v>
                </c:pt>
                <c:pt idx="9205">
                  <c:v>0.95161600000000002</c:v>
                </c:pt>
                <c:pt idx="9206">
                  <c:v>0.95510099999999998</c:v>
                </c:pt>
                <c:pt idx="9207">
                  <c:v>0.95853900000000003</c:v>
                </c:pt>
                <c:pt idx="9208">
                  <c:v>0.95933000000000002</c:v>
                </c:pt>
                <c:pt idx="9209">
                  <c:v>0.95777599999999996</c:v>
                </c:pt>
                <c:pt idx="9210">
                  <c:v>0.95604100000000003</c:v>
                </c:pt>
                <c:pt idx="9211">
                  <c:v>0.95536799999999999</c:v>
                </c:pt>
                <c:pt idx="9212">
                  <c:v>0.95632099999999998</c:v>
                </c:pt>
                <c:pt idx="9213">
                  <c:v>0.95886199999999999</c:v>
                </c:pt>
                <c:pt idx="9214">
                  <c:v>0.96213899999999997</c:v>
                </c:pt>
                <c:pt idx="9215">
                  <c:v>0.96557099999999996</c:v>
                </c:pt>
                <c:pt idx="9216">
                  <c:v>0.96945700000000001</c:v>
                </c:pt>
                <c:pt idx="9217">
                  <c:v>0.97366600000000003</c:v>
                </c:pt>
                <c:pt idx="9218">
                  <c:v>0.97716899999999995</c:v>
                </c:pt>
                <c:pt idx="9219">
                  <c:v>0.97892699999999999</c:v>
                </c:pt>
                <c:pt idx="9220">
                  <c:v>0.97875000000000001</c:v>
                </c:pt>
                <c:pt idx="9221">
                  <c:v>0.97743899999999995</c:v>
                </c:pt>
                <c:pt idx="9222">
                  <c:v>0.97588699999999995</c:v>
                </c:pt>
                <c:pt idx="9223">
                  <c:v>0.97534799999999999</c:v>
                </c:pt>
                <c:pt idx="9224">
                  <c:v>0.97780999999999996</c:v>
                </c:pt>
                <c:pt idx="9225">
                  <c:v>0.98382899999999995</c:v>
                </c:pt>
                <c:pt idx="9226">
                  <c:v>0.99166200000000004</c:v>
                </c:pt>
                <c:pt idx="9227">
                  <c:v>0.99938499999999997</c:v>
                </c:pt>
                <c:pt idx="9228">
                  <c:v>1.0056860000000001</c:v>
                </c:pt>
                <c:pt idx="9229">
                  <c:v>1.0091939999999999</c:v>
                </c:pt>
                <c:pt idx="9230">
                  <c:v>1.009045</c:v>
                </c:pt>
                <c:pt idx="9231">
                  <c:v>1.0053780000000001</c:v>
                </c:pt>
                <c:pt idx="9232">
                  <c:v>0.99876399999999999</c:v>
                </c:pt>
                <c:pt idx="9233">
                  <c:v>0.99003099999999999</c:v>
                </c:pt>
                <c:pt idx="9234">
                  <c:v>0.98014900000000005</c:v>
                </c:pt>
                <c:pt idx="9235">
                  <c:v>0.97024500000000002</c:v>
                </c:pt>
                <c:pt idx="9236">
                  <c:v>0.96163600000000005</c:v>
                </c:pt>
                <c:pt idx="9237">
                  <c:v>0.95513499999999996</c:v>
                </c:pt>
                <c:pt idx="9238">
                  <c:v>0.950874</c:v>
                </c:pt>
                <c:pt idx="9239">
                  <c:v>0.94883399999999996</c:v>
                </c:pt>
                <c:pt idx="9240">
                  <c:v>0.94877299999999998</c:v>
                </c:pt>
                <c:pt idx="9241">
                  <c:v>0.95004500000000003</c:v>
                </c:pt>
                <c:pt idx="9242">
                  <c:v>0.95235300000000001</c:v>
                </c:pt>
                <c:pt idx="9243">
                  <c:v>0.95551200000000003</c:v>
                </c:pt>
                <c:pt idx="9244">
                  <c:v>0.958565</c:v>
                </c:pt>
                <c:pt idx="9245">
                  <c:v>0.96076499999999998</c:v>
                </c:pt>
                <c:pt idx="9246">
                  <c:v>0.96192800000000001</c:v>
                </c:pt>
                <c:pt idx="9247">
                  <c:v>0.96155199999999996</c:v>
                </c:pt>
                <c:pt idx="9248">
                  <c:v>0.95890500000000001</c:v>
                </c:pt>
                <c:pt idx="9249">
                  <c:v>0.95425300000000002</c:v>
                </c:pt>
                <c:pt idx="9250">
                  <c:v>0.94962500000000005</c:v>
                </c:pt>
                <c:pt idx="9251">
                  <c:v>0.94692900000000002</c:v>
                </c:pt>
                <c:pt idx="9252">
                  <c:v>0.94633999999999996</c:v>
                </c:pt>
                <c:pt idx="9253">
                  <c:v>0.94750000000000001</c:v>
                </c:pt>
                <c:pt idx="9254">
                  <c:v>0.95041600000000004</c:v>
                </c:pt>
                <c:pt idx="9255">
                  <c:v>0.95495300000000005</c:v>
                </c:pt>
                <c:pt idx="9256">
                  <c:v>0.96067599999999997</c:v>
                </c:pt>
                <c:pt idx="9257">
                  <c:v>0.96711400000000003</c:v>
                </c:pt>
                <c:pt idx="9258">
                  <c:v>0.97397900000000004</c:v>
                </c:pt>
                <c:pt idx="9259">
                  <c:v>0.98153599999999996</c:v>
                </c:pt>
                <c:pt idx="9260">
                  <c:v>0.99005500000000002</c:v>
                </c:pt>
                <c:pt idx="9261">
                  <c:v>0.998305</c:v>
                </c:pt>
                <c:pt idx="9262">
                  <c:v>1.004116</c:v>
                </c:pt>
                <c:pt idx="9263">
                  <c:v>1.006445</c:v>
                </c:pt>
                <c:pt idx="9264">
                  <c:v>1.0056480000000001</c:v>
                </c:pt>
                <c:pt idx="9265">
                  <c:v>1.002691</c:v>
                </c:pt>
                <c:pt idx="9266">
                  <c:v>0.99873400000000001</c:v>
                </c:pt>
                <c:pt idx="9267">
                  <c:v>0.99476600000000004</c:v>
                </c:pt>
                <c:pt idx="9268">
                  <c:v>0.99156900000000003</c:v>
                </c:pt>
                <c:pt idx="9269">
                  <c:v>0.98980199999999996</c:v>
                </c:pt>
                <c:pt idx="9270">
                  <c:v>0.98965899999999996</c:v>
                </c:pt>
                <c:pt idx="9271">
                  <c:v>0.99100500000000002</c:v>
                </c:pt>
                <c:pt idx="9272">
                  <c:v>0.99371200000000004</c:v>
                </c:pt>
                <c:pt idx="9273">
                  <c:v>0.99741000000000002</c:v>
                </c:pt>
                <c:pt idx="9274">
                  <c:v>1.001174</c:v>
                </c:pt>
                <c:pt idx="9275">
                  <c:v>1.003352</c:v>
                </c:pt>
                <c:pt idx="9276">
                  <c:v>1.002346</c:v>
                </c:pt>
                <c:pt idx="9277">
                  <c:v>0.99800599999999995</c:v>
                </c:pt>
                <c:pt idx="9278">
                  <c:v>0.99178999999999995</c:v>
                </c:pt>
                <c:pt idx="9279">
                  <c:v>0.98507900000000004</c:v>
                </c:pt>
                <c:pt idx="9280">
                  <c:v>0.978182</c:v>
                </c:pt>
                <c:pt idx="9281">
                  <c:v>0.97173299999999996</c:v>
                </c:pt>
                <c:pt idx="9282">
                  <c:v>0.96691000000000005</c:v>
                </c:pt>
                <c:pt idx="9283">
                  <c:v>0.96396899999999996</c:v>
                </c:pt>
                <c:pt idx="9284">
                  <c:v>0.96258299999999997</c:v>
                </c:pt>
                <c:pt idx="9285">
                  <c:v>0.96286700000000003</c:v>
                </c:pt>
                <c:pt idx="9286">
                  <c:v>0.96496499999999996</c:v>
                </c:pt>
                <c:pt idx="9287">
                  <c:v>0.96847799999999995</c:v>
                </c:pt>
                <c:pt idx="9288">
                  <c:v>0.97252099999999997</c:v>
                </c:pt>
                <c:pt idx="9289">
                  <c:v>0.97615499999999999</c:v>
                </c:pt>
                <c:pt idx="9290">
                  <c:v>0.97887299999999999</c:v>
                </c:pt>
                <c:pt idx="9291">
                  <c:v>0.98018000000000005</c:v>
                </c:pt>
                <c:pt idx="9292">
                  <c:v>0.97942700000000005</c:v>
                </c:pt>
                <c:pt idx="9293">
                  <c:v>0.97685</c:v>
                </c:pt>
                <c:pt idx="9294">
                  <c:v>0.97326199999999996</c:v>
                </c:pt>
                <c:pt idx="9295">
                  <c:v>0.969086</c:v>
                </c:pt>
                <c:pt idx="9296">
                  <c:v>0.96507699999999996</c:v>
                </c:pt>
                <c:pt idx="9297">
                  <c:v>0.96286799999999995</c:v>
                </c:pt>
                <c:pt idx="9298">
                  <c:v>0.96398200000000001</c:v>
                </c:pt>
                <c:pt idx="9299">
                  <c:v>0.96884599999999998</c:v>
                </c:pt>
                <c:pt idx="9300">
                  <c:v>0.97677800000000004</c:v>
                </c:pt>
                <c:pt idx="9301">
                  <c:v>0.986236</c:v>
                </c:pt>
                <c:pt idx="9302">
                  <c:v>0.99513499999999999</c:v>
                </c:pt>
                <c:pt idx="9303">
                  <c:v>1.0017339999999999</c:v>
                </c:pt>
                <c:pt idx="9304">
                  <c:v>1.0054380000000001</c:v>
                </c:pt>
                <c:pt idx="9305">
                  <c:v>1.0064109999999999</c:v>
                </c:pt>
                <c:pt idx="9306">
                  <c:v>1.005107</c:v>
                </c:pt>
                <c:pt idx="9307">
                  <c:v>1.0022709999999999</c:v>
                </c:pt>
                <c:pt idx="9308">
                  <c:v>0.99886600000000003</c:v>
                </c:pt>
                <c:pt idx="9309">
                  <c:v>0.99625399999999997</c:v>
                </c:pt>
                <c:pt idx="9310">
                  <c:v>0.99563900000000005</c:v>
                </c:pt>
                <c:pt idx="9311">
                  <c:v>0.99680999999999997</c:v>
                </c:pt>
                <c:pt idx="9312">
                  <c:v>0.99838000000000005</c:v>
                </c:pt>
                <c:pt idx="9313">
                  <c:v>0.99952600000000003</c:v>
                </c:pt>
                <c:pt idx="9314">
                  <c:v>1.000515</c:v>
                </c:pt>
                <c:pt idx="9315">
                  <c:v>1.0015670000000001</c:v>
                </c:pt>
                <c:pt idx="9316">
                  <c:v>1.0021040000000001</c:v>
                </c:pt>
                <c:pt idx="9317">
                  <c:v>1.0010349999999999</c:v>
                </c:pt>
                <c:pt idx="9318">
                  <c:v>0.99772499999999997</c:v>
                </c:pt>
                <c:pt idx="9319">
                  <c:v>0.99242200000000003</c:v>
                </c:pt>
                <c:pt idx="9320">
                  <c:v>0.98604999999999998</c:v>
                </c:pt>
                <c:pt idx="9321">
                  <c:v>0.97975800000000002</c:v>
                </c:pt>
                <c:pt idx="9322">
                  <c:v>0.97418099999999996</c:v>
                </c:pt>
                <c:pt idx="9323">
                  <c:v>0.96953400000000001</c:v>
                </c:pt>
                <c:pt idx="9324">
                  <c:v>0.965947</c:v>
                </c:pt>
                <c:pt idx="9325">
                  <c:v>0.96356799999999998</c:v>
                </c:pt>
                <c:pt idx="9326">
                  <c:v>0.96275599999999995</c:v>
                </c:pt>
                <c:pt idx="9327">
                  <c:v>0.96367100000000006</c:v>
                </c:pt>
                <c:pt idx="9328">
                  <c:v>0.96595699999999995</c:v>
                </c:pt>
                <c:pt idx="9329">
                  <c:v>0.96903600000000001</c:v>
                </c:pt>
                <c:pt idx="9330">
                  <c:v>0.97230899999999998</c:v>
                </c:pt>
                <c:pt idx="9331">
                  <c:v>0.97545199999999999</c:v>
                </c:pt>
                <c:pt idx="9332">
                  <c:v>0.97842399999999996</c:v>
                </c:pt>
                <c:pt idx="9333">
                  <c:v>0.98084800000000005</c:v>
                </c:pt>
                <c:pt idx="9334">
                  <c:v>0.98216199999999998</c:v>
                </c:pt>
                <c:pt idx="9335">
                  <c:v>0.98212999999999995</c:v>
                </c:pt>
                <c:pt idx="9336">
                  <c:v>0.98052700000000004</c:v>
                </c:pt>
                <c:pt idx="9337">
                  <c:v>0.97716800000000004</c:v>
                </c:pt>
                <c:pt idx="9338">
                  <c:v>0.97252499999999997</c:v>
                </c:pt>
                <c:pt idx="9339">
                  <c:v>0.96808499999999997</c:v>
                </c:pt>
                <c:pt idx="9340">
                  <c:v>0.96552899999999997</c:v>
                </c:pt>
                <c:pt idx="9341">
                  <c:v>0.96533000000000002</c:v>
                </c:pt>
                <c:pt idx="9342">
                  <c:v>0.96709400000000001</c:v>
                </c:pt>
                <c:pt idx="9343">
                  <c:v>0.97042700000000004</c:v>
                </c:pt>
                <c:pt idx="9344">
                  <c:v>0.97467400000000004</c:v>
                </c:pt>
                <c:pt idx="9345">
                  <c:v>0.97916499999999995</c:v>
                </c:pt>
                <c:pt idx="9346">
                  <c:v>0.98379300000000003</c:v>
                </c:pt>
                <c:pt idx="9347">
                  <c:v>0.98880299999999999</c:v>
                </c:pt>
                <c:pt idx="9348">
                  <c:v>0.99433499999999997</c:v>
                </c:pt>
                <c:pt idx="9349">
                  <c:v>1.000054</c:v>
                </c:pt>
                <c:pt idx="9350">
                  <c:v>1.005417</c:v>
                </c:pt>
                <c:pt idx="9351">
                  <c:v>1.0101260000000001</c:v>
                </c:pt>
                <c:pt idx="9352">
                  <c:v>1.013933</c:v>
                </c:pt>
                <c:pt idx="9353">
                  <c:v>1.0165820000000001</c:v>
                </c:pt>
                <c:pt idx="9354">
                  <c:v>1.017736</c:v>
                </c:pt>
                <c:pt idx="9355">
                  <c:v>1.0170090000000001</c:v>
                </c:pt>
                <c:pt idx="9356">
                  <c:v>1.0146440000000001</c:v>
                </c:pt>
                <c:pt idx="9357">
                  <c:v>1.0117290000000001</c:v>
                </c:pt>
                <c:pt idx="9358">
                  <c:v>1.0089060000000001</c:v>
                </c:pt>
                <c:pt idx="9359">
                  <c:v>1.0055780000000001</c:v>
                </c:pt>
                <c:pt idx="9360">
                  <c:v>1.001412</c:v>
                </c:pt>
                <c:pt idx="9361">
                  <c:v>0.99571100000000001</c:v>
                </c:pt>
                <c:pt idx="9362">
                  <c:v>0.98653800000000003</c:v>
                </c:pt>
                <c:pt idx="9363">
                  <c:v>0.97424999999999995</c:v>
                </c:pt>
                <c:pt idx="9364">
                  <c:v>0.96191700000000002</c:v>
                </c:pt>
                <c:pt idx="9365">
                  <c:v>0.95177699999999998</c:v>
                </c:pt>
                <c:pt idx="9366">
                  <c:v>0.94480299999999995</c:v>
                </c:pt>
                <c:pt idx="9367">
                  <c:v>0.94147000000000003</c:v>
                </c:pt>
                <c:pt idx="9368">
                  <c:v>0.94156099999999998</c:v>
                </c:pt>
                <c:pt idx="9369">
                  <c:v>0.94445900000000005</c:v>
                </c:pt>
                <c:pt idx="9370">
                  <c:v>0.94923800000000003</c:v>
                </c:pt>
                <c:pt idx="9371">
                  <c:v>0.95478099999999999</c:v>
                </c:pt>
                <c:pt idx="9372">
                  <c:v>0.96041399999999999</c:v>
                </c:pt>
                <c:pt idx="9373">
                  <c:v>0.96580699999999997</c:v>
                </c:pt>
                <c:pt idx="9374">
                  <c:v>0.97041299999999997</c:v>
                </c:pt>
                <c:pt idx="9375">
                  <c:v>0.97361500000000001</c:v>
                </c:pt>
                <c:pt idx="9376">
                  <c:v>0.97527799999999998</c:v>
                </c:pt>
                <c:pt idx="9377">
                  <c:v>0.975665</c:v>
                </c:pt>
                <c:pt idx="9378">
                  <c:v>0.97480900000000004</c:v>
                </c:pt>
                <c:pt idx="9379">
                  <c:v>0.97232799999999997</c:v>
                </c:pt>
                <c:pt idx="9380">
                  <c:v>0.96817200000000003</c:v>
                </c:pt>
                <c:pt idx="9381">
                  <c:v>0.96342300000000003</c:v>
                </c:pt>
                <c:pt idx="9382">
                  <c:v>0.95977100000000004</c:v>
                </c:pt>
                <c:pt idx="9383">
                  <c:v>0.95840599999999998</c:v>
                </c:pt>
                <c:pt idx="9384">
                  <c:v>0.95995900000000001</c:v>
                </c:pt>
                <c:pt idx="9385">
                  <c:v>0.96471899999999999</c:v>
                </c:pt>
                <c:pt idx="9386">
                  <c:v>0.97215499999999999</c:v>
                </c:pt>
                <c:pt idx="9387">
                  <c:v>0.98112299999999997</c:v>
                </c:pt>
                <c:pt idx="9388">
                  <c:v>0.99039200000000005</c:v>
                </c:pt>
                <c:pt idx="9389">
                  <c:v>0.99875000000000003</c:v>
                </c:pt>
                <c:pt idx="9390">
                  <c:v>1.005128</c:v>
                </c:pt>
                <c:pt idx="9391">
                  <c:v>1.008491</c:v>
                </c:pt>
                <c:pt idx="9392">
                  <c:v>1.0081549999999999</c:v>
                </c:pt>
                <c:pt idx="9393">
                  <c:v>1.004251</c:v>
                </c:pt>
                <c:pt idx="9394">
                  <c:v>0.99773800000000001</c:v>
                </c:pt>
                <c:pt idx="9395">
                  <c:v>0.990313</c:v>
                </c:pt>
                <c:pt idx="9396">
                  <c:v>0.98354600000000003</c:v>
                </c:pt>
                <c:pt idx="9397">
                  <c:v>0.97811899999999996</c:v>
                </c:pt>
                <c:pt idx="9398">
                  <c:v>0.97438899999999995</c:v>
                </c:pt>
                <c:pt idx="9399">
                  <c:v>0.97280500000000003</c:v>
                </c:pt>
                <c:pt idx="9400">
                  <c:v>0.97288799999999998</c:v>
                </c:pt>
                <c:pt idx="9401">
                  <c:v>0.97277899999999995</c:v>
                </c:pt>
                <c:pt idx="9402">
                  <c:v>0.97089400000000003</c:v>
                </c:pt>
                <c:pt idx="9403">
                  <c:v>0.96729699999999996</c:v>
                </c:pt>
                <c:pt idx="9404">
                  <c:v>0.96288899999999999</c:v>
                </c:pt>
                <c:pt idx="9405">
                  <c:v>0.95803000000000005</c:v>
                </c:pt>
                <c:pt idx="9406">
                  <c:v>0.95275799999999999</c:v>
                </c:pt>
                <c:pt idx="9407">
                  <c:v>0.94766300000000003</c:v>
                </c:pt>
                <c:pt idx="9408">
                  <c:v>0.943801</c:v>
                </c:pt>
                <c:pt idx="9409">
                  <c:v>0.94224799999999997</c:v>
                </c:pt>
                <c:pt idx="9410">
                  <c:v>0.94343600000000005</c:v>
                </c:pt>
                <c:pt idx="9411">
                  <c:v>0.94689100000000004</c:v>
                </c:pt>
                <c:pt idx="9412">
                  <c:v>0.95186300000000001</c:v>
                </c:pt>
                <c:pt idx="9413">
                  <c:v>0.95801199999999997</c:v>
                </c:pt>
                <c:pt idx="9414">
                  <c:v>0.96539299999999995</c:v>
                </c:pt>
                <c:pt idx="9415">
                  <c:v>0.97325200000000001</c:v>
                </c:pt>
                <c:pt idx="9416">
                  <c:v>0.97950099999999996</c:v>
                </c:pt>
                <c:pt idx="9417">
                  <c:v>0.98156200000000005</c:v>
                </c:pt>
                <c:pt idx="9418">
                  <c:v>0.97804000000000002</c:v>
                </c:pt>
                <c:pt idx="9419">
                  <c:v>0.97057599999999999</c:v>
                </c:pt>
                <c:pt idx="9420">
                  <c:v>0.96274000000000004</c:v>
                </c:pt>
                <c:pt idx="9421">
                  <c:v>0.95752700000000002</c:v>
                </c:pt>
                <c:pt idx="9422">
                  <c:v>0.95671300000000004</c:v>
                </c:pt>
                <c:pt idx="9423">
                  <c:v>0.960588</c:v>
                </c:pt>
                <c:pt idx="9424">
                  <c:v>0.96792800000000001</c:v>
                </c:pt>
                <c:pt idx="9425">
                  <c:v>0.97651399999999999</c:v>
                </c:pt>
                <c:pt idx="9426">
                  <c:v>0.983711</c:v>
                </c:pt>
                <c:pt idx="9427">
                  <c:v>0.98770100000000005</c:v>
                </c:pt>
                <c:pt idx="9428">
                  <c:v>0.98830499999999999</c:v>
                </c:pt>
                <c:pt idx="9429">
                  <c:v>0.98675800000000002</c:v>
                </c:pt>
                <c:pt idx="9430">
                  <c:v>0.98470500000000005</c:v>
                </c:pt>
                <c:pt idx="9431">
                  <c:v>0.98302800000000001</c:v>
                </c:pt>
                <c:pt idx="9432">
                  <c:v>0.98233400000000004</c:v>
                </c:pt>
                <c:pt idx="9433">
                  <c:v>0.98375199999999996</c:v>
                </c:pt>
                <c:pt idx="9434">
                  <c:v>0.98790100000000003</c:v>
                </c:pt>
                <c:pt idx="9435">
                  <c:v>0.99393799999999999</c:v>
                </c:pt>
                <c:pt idx="9436">
                  <c:v>0.99995500000000004</c:v>
                </c:pt>
                <c:pt idx="9437">
                  <c:v>1.0040469999999999</c:v>
                </c:pt>
                <c:pt idx="9438">
                  <c:v>1.0055689999999999</c:v>
                </c:pt>
                <c:pt idx="9439">
                  <c:v>1.004651</c:v>
                </c:pt>
                <c:pt idx="9440">
                  <c:v>1.0007349999999999</c:v>
                </c:pt>
                <c:pt idx="9441">
                  <c:v>0.99351199999999995</c:v>
                </c:pt>
                <c:pt idx="9442">
                  <c:v>0.98445099999999996</c:v>
                </c:pt>
                <c:pt idx="9443">
                  <c:v>0.97613499999999997</c:v>
                </c:pt>
                <c:pt idx="9444">
                  <c:v>0.97085900000000003</c:v>
                </c:pt>
                <c:pt idx="9445">
                  <c:v>0.96936100000000003</c:v>
                </c:pt>
                <c:pt idx="9446">
                  <c:v>0.97023499999999996</c:v>
                </c:pt>
                <c:pt idx="9447">
                  <c:v>0.97097299999999997</c:v>
                </c:pt>
                <c:pt idx="9448">
                  <c:v>0.96972199999999997</c:v>
                </c:pt>
                <c:pt idx="9449">
                  <c:v>0.96613800000000005</c:v>
                </c:pt>
                <c:pt idx="9450">
                  <c:v>0.96095799999999998</c:v>
                </c:pt>
                <c:pt idx="9451">
                  <c:v>0.95562499999999995</c:v>
                </c:pt>
                <c:pt idx="9452">
                  <c:v>0.95165100000000002</c:v>
                </c:pt>
                <c:pt idx="9453">
                  <c:v>0.94816400000000001</c:v>
                </c:pt>
                <c:pt idx="9454">
                  <c:v>0.94283700000000004</c:v>
                </c:pt>
                <c:pt idx="9455">
                  <c:v>0.93734499999999998</c:v>
                </c:pt>
                <c:pt idx="9456">
                  <c:v>0.93620099999999995</c:v>
                </c:pt>
                <c:pt idx="9457">
                  <c:v>0.94049099999999997</c:v>
                </c:pt>
                <c:pt idx="9458">
                  <c:v>0.94776800000000005</c:v>
                </c:pt>
                <c:pt idx="9459">
                  <c:v>0.95546900000000001</c:v>
                </c:pt>
                <c:pt idx="9460">
                  <c:v>0.96184099999999995</c:v>
                </c:pt>
                <c:pt idx="9461">
                  <c:v>0.96588499999999999</c:v>
                </c:pt>
                <c:pt idx="9462">
                  <c:v>0.96787400000000001</c:v>
                </c:pt>
                <c:pt idx="9463">
                  <c:v>0.968862</c:v>
                </c:pt>
                <c:pt idx="9464">
                  <c:v>0.96975199999999995</c:v>
                </c:pt>
                <c:pt idx="9465">
                  <c:v>0.97145800000000004</c:v>
                </c:pt>
                <c:pt idx="9466">
                  <c:v>0.974607</c:v>
                </c:pt>
                <c:pt idx="9467">
                  <c:v>0.97897000000000001</c:v>
                </c:pt>
                <c:pt idx="9468">
                  <c:v>0.98397100000000004</c:v>
                </c:pt>
                <c:pt idx="9469">
                  <c:v>0.98881799999999997</c:v>
                </c:pt>
                <c:pt idx="9470">
                  <c:v>0.99258999999999997</c:v>
                </c:pt>
                <c:pt idx="9471">
                  <c:v>0.99464399999999997</c:v>
                </c:pt>
                <c:pt idx="9472">
                  <c:v>0.99477700000000002</c:v>
                </c:pt>
                <c:pt idx="9473">
                  <c:v>0.993668</c:v>
                </c:pt>
                <c:pt idx="9474">
                  <c:v>0.99246199999999996</c:v>
                </c:pt>
                <c:pt idx="9475">
                  <c:v>0.99204899999999996</c:v>
                </c:pt>
                <c:pt idx="9476">
                  <c:v>0.99287800000000004</c:v>
                </c:pt>
                <c:pt idx="9477">
                  <c:v>0.99457899999999999</c:v>
                </c:pt>
                <c:pt idx="9478">
                  <c:v>0.99670000000000003</c:v>
                </c:pt>
                <c:pt idx="9479">
                  <c:v>0.99924000000000002</c:v>
                </c:pt>
                <c:pt idx="9480">
                  <c:v>1.0016670000000001</c:v>
                </c:pt>
                <c:pt idx="9481">
                  <c:v>1.002874</c:v>
                </c:pt>
                <c:pt idx="9482">
                  <c:v>1.002078</c:v>
                </c:pt>
                <c:pt idx="9483">
                  <c:v>0.99919500000000006</c:v>
                </c:pt>
                <c:pt idx="9484">
                  <c:v>0.99426999999999999</c:v>
                </c:pt>
                <c:pt idx="9485">
                  <c:v>0.98762499999999998</c:v>
                </c:pt>
                <c:pt idx="9486">
                  <c:v>0.98093300000000005</c:v>
                </c:pt>
                <c:pt idx="9487">
                  <c:v>0.97611099999999995</c:v>
                </c:pt>
                <c:pt idx="9488">
                  <c:v>0.97362199999999999</c:v>
                </c:pt>
                <c:pt idx="9489">
                  <c:v>0.97300500000000001</c:v>
                </c:pt>
                <c:pt idx="9490">
                  <c:v>0.97354399999999996</c:v>
                </c:pt>
                <c:pt idx="9491">
                  <c:v>0.97425099999999998</c:v>
                </c:pt>
                <c:pt idx="9492">
                  <c:v>0.974383</c:v>
                </c:pt>
                <c:pt idx="9493">
                  <c:v>0.97383500000000001</c:v>
                </c:pt>
                <c:pt idx="9494">
                  <c:v>0.97285500000000003</c:v>
                </c:pt>
                <c:pt idx="9495">
                  <c:v>0.97191799999999995</c:v>
                </c:pt>
                <c:pt idx="9496">
                  <c:v>0.97157199999999999</c:v>
                </c:pt>
                <c:pt idx="9497">
                  <c:v>0.97188099999999999</c:v>
                </c:pt>
                <c:pt idx="9498">
                  <c:v>0.97261399999999998</c:v>
                </c:pt>
                <c:pt idx="9499">
                  <c:v>0.97403399999999996</c:v>
                </c:pt>
                <c:pt idx="9500">
                  <c:v>0.97683200000000003</c:v>
                </c:pt>
                <c:pt idx="9501">
                  <c:v>0.98120399999999997</c:v>
                </c:pt>
                <c:pt idx="9502">
                  <c:v>0.98638899999999996</c:v>
                </c:pt>
                <c:pt idx="9503">
                  <c:v>0.99129299999999998</c:v>
                </c:pt>
                <c:pt idx="9504">
                  <c:v>0.99494899999999997</c:v>
                </c:pt>
                <c:pt idx="9505">
                  <c:v>0.99685999999999997</c:v>
                </c:pt>
                <c:pt idx="9506">
                  <c:v>0.99732799999999999</c:v>
                </c:pt>
                <c:pt idx="9507">
                  <c:v>0.996977</c:v>
                </c:pt>
                <c:pt idx="9508">
                  <c:v>0.99628700000000003</c:v>
                </c:pt>
                <c:pt idx="9509">
                  <c:v>0.99582899999999996</c:v>
                </c:pt>
                <c:pt idx="9510">
                  <c:v>0.99660300000000002</c:v>
                </c:pt>
                <c:pt idx="9511">
                  <c:v>0.99946100000000004</c:v>
                </c:pt>
                <c:pt idx="9512">
                  <c:v>1.0043930000000001</c:v>
                </c:pt>
                <c:pt idx="9513">
                  <c:v>1.0097480000000001</c:v>
                </c:pt>
                <c:pt idx="9514">
                  <c:v>1.012445</c:v>
                </c:pt>
                <c:pt idx="9515">
                  <c:v>1.0117050000000001</c:v>
                </c:pt>
                <c:pt idx="9516">
                  <c:v>1.0102329999999999</c:v>
                </c:pt>
                <c:pt idx="9517">
                  <c:v>1.0105580000000001</c:v>
                </c:pt>
                <c:pt idx="9518">
                  <c:v>1.012999</c:v>
                </c:pt>
                <c:pt idx="9519">
                  <c:v>1.0159180000000001</c:v>
                </c:pt>
                <c:pt idx="9520">
                  <c:v>1.0173099999999999</c:v>
                </c:pt>
                <c:pt idx="9521">
                  <c:v>1.016767</c:v>
                </c:pt>
                <c:pt idx="9522">
                  <c:v>1.0149710000000001</c:v>
                </c:pt>
                <c:pt idx="9523">
                  <c:v>1.011978</c:v>
                </c:pt>
                <c:pt idx="9524">
                  <c:v>1.0077529999999999</c:v>
                </c:pt>
                <c:pt idx="9525">
                  <c:v>1.0035909999999999</c:v>
                </c:pt>
                <c:pt idx="9526">
                  <c:v>1.000791</c:v>
                </c:pt>
                <c:pt idx="9527">
                  <c:v>0.99876799999999999</c:v>
                </c:pt>
                <c:pt idx="9528">
                  <c:v>0.99584899999999998</c:v>
                </c:pt>
                <c:pt idx="9529">
                  <c:v>0.99106099999999997</c:v>
                </c:pt>
                <c:pt idx="9530">
                  <c:v>0.98482199999999998</c:v>
                </c:pt>
                <c:pt idx="9531">
                  <c:v>0.97790699999999997</c:v>
                </c:pt>
                <c:pt idx="9532">
                  <c:v>0.97106899999999996</c:v>
                </c:pt>
                <c:pt idx="9533">
                  <c:v>0.96576600000000001</c:v>
                </c:pt>
                <c:pt idx="9534">
                  <c:v>0.96311100000000005</c:v>
                </c:pt>
                <c:pt idx="9535">
                  <c:v>0.96334600000000004</c:v>
                </c:pt>
                <c:pt idx="9536">
                  <c:v>0.96623800000000004</c:v>
                </c:pt>
                <c:pt idx="9537">
                  <c:v>0.97031000000000001</c:v>
                </c:pt>
                <c:pt idx="9538">
                  <c:v>0.97352799999999995</c:v>
                </c:pt>
                <c:pt idx="9539">
                  <c:v>0.97509599999999996</c:v>
                </c:pt>
                <c:pt idx="9540">
                  <c:v>0.97558100000000003</c:v>
                </c:pt>
                <c:pt idx="9541">
                  <c:v>0.97617799999999999</c:v>
                </c:pt>
                <c:pt idx="9542">
                  <c:v>0.97756699999999996</c:v>
                </c:pt>
                <c:pt idx="9543">
                  <c:v>0.97901899999999997</c:v>
                </c:pt>
                <c:pt idx="9544">
                  <c:v>0.97948100000000005</c:v>
                </c:pt>
                <c:pt idx="9545">
                  <c:v>0.97914400000000001</c:v>
                </c:pt>
                <c:pt idx="9546">
                  <c:v>0.97915600000000003</c:v>
                </c:pt>
                <c:pt idx="9547">
                  <c:v>0.98006700000000002</c:v>
                </c:pt>
                <c:pt idx="9548">
                  <c:v>0.98111300000000001</c:v>
                </c:pt>
                <c:pt idx="9549">
                  <c:v>0.98124199999999995</c:v>
                </c:pt>
                <c:pt idx="9550">
                  <c:v>0.98038099999999995</c:v>
                </c:pt>
                <c:pt idx="9551">
                  <c:v>0.97980599999999995</c:v>
                </c:pt>
                <c:pt idx="9552">
                  <c:v>0.98123199999999999</c:v>
                </c:pt>
                <c:pt idx="9553">
                  <c:v>0.98556600000000005</c:v>
                </c:pt>
                <c:pt idx="9554">
                  <c:v>0.99294300000000002</c:v>
                </c:pt>
                <c:pt idx="9555">
                  <c:v>1.0028079999999999</c:v>
                </c:pt>
                <c:pt idx="9556">
                  <c:v>1.0132490000000001</c:v>
                </c:pt>
                <c:pt idx="9557">
                  <c:v>1.021525</c:v>
                </c:pt>
                <c:pt idx="9558">
                  <c:v>1.0254300000000001</c:v>
                </c:pt>
                <c:pt idx="9559">
                  <c:v>1.0242009999999999</c:v>
                </c:pt>
                <c:pt idx="9560">
                  <c:v>1.019131</c:v>
                </c:pt>
                <c:pt idx="9561">
                  <c:v>1.01275</c:v>
                </c:pt>
                <c:pt idx="9562">
                  <c:v>1.007085</c:v>
                </c:pt>
                <c:pt idx="9563">
                  <c:v>1.003449</c:v>
                </c:pt>
                <c:pt idx="9564">
                  <c:v>1.002076</c:v>
                </c:pt>
                <c:pt idx="9565">
                  <c:v>1.0011330000000001</c:v>
                </c:pt>
                <c:pt idx="9566">
                  <c:v>0.998278</c:v>
                </c:pt>
                <c:pt idx="9567">
                  <c:v>0.992699</c:v>
                </c:pt>
                <c:pt idx="9568">
                  <c:v>0.98485900000000004</c:v>
                </c:pt>
                <c:pt idx="9569">
                  <c:v>0.97569099999999997</c:v>
                </c:pt>
                <c:pt idx="9570">
                  <c:v>0.96649099999999999</c:v>
                </c:pt>
                <c:pt idx="9571">
                  <c:v>0.95874400000000004</c:v>
                </c:pt>
                <c:pt idx="9572">
                  <c:v>0.95371399999999995</c:v>
                </c:pt>
                <c:pt idx="9573">
                  <c:v>0.95221299999999998</c:v>
                </c:pt>
                <c:pt idx="9574">
                  <c:v>0.95364700000000002</c:v>
                </c:pt>
                <c:pt idx="9575">
                  <c:v>0.95611199999999996</c:v>
                </c:pt>
                <c:pt idx="9576">
                  <c:v>0.95808700000000002</c:v>
                </c:pt>
                <c:pt idx="9577">
                  <c:v>0.95880399999999999</c:v>
                </c:pt>
                <c:pt idx="9578">
                  <c:v>0.95824500000000001</c:v>
                </c:pt>
                <c:pt idx="9579">
                  <c:v>0.95697699999999997</c:v>
                </c:pt>
                <c:pt idx="9580">
                  <c:v>0.95567999999999997</c:v>
                </c:pt>
                <c:pt idx="9581">
                  <c:v>0.95554300000000003</c:v>
                </c:pt>
                <c:pt idx="9582">
                  <c:v>0.95765900000000004</c:v>
                </c:pt>
                <c:pt idx="9583">
                  <c:v>0.96199999999999997</c:v>
                </c:pt>
                <c:pt idx="9584">
                  <c:v>0.96787999999999996</c:v>
                </c:pt>
                <c:pt idx="9585">
                  <c:v>0.97427299999999994</c:v>
                </c:pt>
                <c:pt idx="9586">
                  <c:v>0.97939299999999996</c:v>
                </c:pt>
                <c:pt idx="9587">
                  <c:v>0.98143199999999997</c:v>
                </c:pt>
                <c:pt idx="9588">
                  <c:v>0.97980299999999998</c:v>
                </c:pt>
                <c:pt idx="9589">
                  <c:v>0.97546900000000003</c:v>
                </c:pt>
                <c:pt idx="9590">
                  <c:v>0.97059799999999996</c:v>
                </c:pt>
                <c:pt idx="9591">
                  <c:v>0.96725799999999995</c:v>
                </c:pt>
                <c:pt idx="9592">
                  <c:v>0.96745300000000001</c:v>
                </c:pt>
                <c:pt idx="9593">
                  <c:v>0.97343000000000002</c:v>
                </c:pt>
                <c:pt idx="9594">
                  <c:v>0.984483</c:v>
                </c:pt>
                <c:pt idx="9595">
                  <c:v>0.99625699999999995</c:v>
                </c:pt>
                <c:pt idx="9596">
                  <c:v>1.0048299999999999</c:v>
                </c:pt>
                <c:pt idx="9597">
                  <c:v>1.0086200000000001</c:v>
                </c:pt>
                <c:pt idx="9598">
                  <c:v>1.007717</c:v>
                </c:pt>
                <c:pt idx="9599">
                  <c:v>1.0034689999999999</c:v>
                </c:pt>
                <c:pt idx="9600">
                  <c:v>0.997919</c:v>
                </c:pt>
                <c:pt idx="9601">
                  <c:v>0.99306399999999995</c:v>
                </c:pt>
                <c:pt idx="9602">
                  <c:v>0.99006099999999997</c:v>
                </c:pt>
                <c:pt idx="9603">
                  <c:v>0.98884300000000003</c:v>
                </c:pt>
                <c:pt idx="9604">
                  <c:v>0.99003600000000003</c:v>
                </c:pt>
                <c:pt idx="9605">
                  <c:v>0.99465800000000004</c:v>
                </c:pt>
                <c:pt idx="9606">
                  <c:v>1.000016</c:v>
                </c:pt>
                <c:pt idx="9607">
                  <c:v>1.0015750000000001</c:v>
                </c:pt>
                <c:pt idx="9608">
                  <c:v>0.99837600000000004</c:v>
                </c:pt>
                <c:pt idx="9609">
                  <c:v>0.992313</c:v>
                </c:pt>
                <c:pt idx="9610">
                  <c:v>0.985124</c:v>
                </c:pt>
                <c:pt idx="9611">
                  <c:v>0.97782400000000003</c:v>
                </c:pt>
                <c:pt idx="9612">
                  <c:v>0.97142600000000001</c:v>
                </c:pt>
                <c:pt idx="9613">
                  <c:v>0.96722799999999998</c:v>
                </c:pt>
                <c:pt idx="9614">
                  <c:v>0.965893</c:v>
                </c:pt>
                <c:pt idx="9615">
                  <c:v>0.96638100000000005</c:v>
                </c:pt>
                <c:pt idx="9616">
                  <c:v>0.96676899999999999</c:v>
                </c:pt>
                <c:pt idx="9617">
                  <c:v>0.96618000000000004</c:v>
                </c:pt>
                <c:pt idx="9618">
                  <c:v>0.96484400000000003</c:v>
                </c:pt>
                <c:pt idx="9619">
                  <c:v>0.96301300000000001</c:v>
                </c:pt>
                <c:pt idx="9620">
                  <c:v>0.96045899999999995</c:v>
                </c:pt>
                <c:pt idx="9621">
                  <c:v>0.95678099999999999</c:v>
                </c:pt>
                <c:pt idx="9622">
                  <c:v>0.95238299999999998</c:v>
                </c:pt>
                <c:pt idx="9623">
                  <c:v>0.94843100000000002</c:v>
                </c:pt>
                <c:pt idx="9624">
                  <c:v>0.94612799999999997</c:v>
                </c:pt>
                <c:pt idx="9625">
                  <c:v>0.94623100000000004</c:v>
                </c:pt>
                <c:pt idx="9626">
                  <c:v>0.94846799999999998</c:v>
                </c:pt>
                <c:pt idx="9627">
                  <c:v>0.95211800000000002</c:v>
                </c:pt>
                <c:pt idx="9628">
                  <c:v>0.95681499999999997</c:v>
                </c:pt>
                <c:pt idx="9629">
                  <c:v>0.96233000000000002</c:v>
                </c:pt>
                <c:pt idx="9630">
                  <c:v>0.96821599999999997</c:v>
                </c:pt>
                <c:pt idx="9631">
                  <c:v>0.97373399999999999</c:v>
                </c:pt>
                <c:pt idx="9632">
                  <c:v>0.978348</c:v>
                </c:pt>
                <c:pt idx="9633">
                  <c:v>0.98192400000000002</c:v>
                </c:pt>
                <c:pt idx="9634">
                  <c:v>0.98448199999999997</c:v>
                </c:pt>
                <c:pt idx="9635">
                  <c:v>0.98616199999999998</c:v>
                </c:pt>
                <c:pt idx="9636">
                  <c:v>0.98725200000000002</c:v>
                </c:pt>
                <c:pt idx="9637">
                  <c:v>0.98864799999999997</c:v>
                </c:pt>
                <c:pt idx="9638">
                  <c:v>0.99152799999999996</c:v>
                </c:pt>
                <c:pt idx="9639">
                  <c:v>0.99573199999999995</c:v>
                </c:pt>
                <c:pt idx="9640">
                  <c:v>0.99944</c:v>
                </c:pt>
                <c:pt idx="9641">
                  <c:v>1.0009520000000001</c:v>
                </c:pt>
                <c:pt idx="9642">
                  <c:v>1.0000720000000001</c:v>
                </c:pt>
                <c:pt idx="9643">
                  <c:v>0.99746000000000001</c:v>
                </c:pt>
                <c:pt idx="9644">
                  <c:v>0.99357499999999999</c:v>
                </c:pt>
                <c:pt idx="9645">
                  <c:v>0.989035</c:v>
                </c:pt>
                <c:pt idx="9646">
                  <c:v>0.98523000000000005</c:v>
                </c:pt>
                <c:pt idx="9647">
                  <c:v>0.98358299999999999</c:v>
                </c:pt>
                <c:pt idx="9648">
                  <c:v>0.98423400000000005</c:v>
                </c:pt>
                <c:pt idx="9649">
                  <c:v>0.98541199999999995</c:v>
                </c:pt>
                <c:pt idx="9650">
                  <c:v>0.98493399999999998</c:v>
                </c:pt>
                <c:pt idx="9651">
                  <c:v>0.98245499999999997</c:v>
                </c:pt>
                <c:pt idx="9652">
                  <c:v>0.97894800000000004</c:v>
                </c:pt>
                <c:pt idx="9653">
                  <c:v>0.97585299999999997</c:v>
                </c:pt>
                <c:pt idx="9654">
                  <c:v>0.97447899999999998</c:v>
                </c:pt>
                <c:pt idx="9655">
                  <c:v>0.97409100000000004</c:v>
                </c:pt>
                <c:pt idx="9656">
                  <c:v>0.972943</c:v>
                </c:pt>
                <c:pt idx="9657">
                  <c:v>0.970912</c:v>
                </c:pt>
                <c:pt idx="9658">
                  <c:v>0.96914500000000003</c:v>
                </c:pt>
                <c:pt idx="9659">
                  <c:v>0.96836500000000003</c:v>
                </c:pt>
                <c:pt idx="9660">
                  <c:v>0.96823400000000004</c:v>
                </c:pt>
                <c:pt idx="9661">
                  <c:v>0.96809400000000001</c:v>
                </c:pt>
                <c:pt idx="9662">
                  <c:v>0.96795600000000004</c:v>
                </c:pt>
                <c:pt idx="9663">
                  <c:v>0.96845400000000004</c:v>
                </c:pt>
                <c:pt idx="9664">
                  <c:v>0.96941500000000003</c:v>
                </c:pt>
                <c:pt idx="9665">
                  <c:v>0.96957800000000005</c:v>
                </c:pt>
                <c:pt idx="9666">
                  <c:v>0.96877000000000002</c:v>
                </c:pt>
                <c:pt idx="9667">
                  <c:v>0.96840400000000004</c:v>
                </c:pt>
                <c:pt idx="9668">
                  <c:v>0.96972000000000003</c:v>
                </c:pt>
                <c:pt idx="9669">
                  <c:v>0.97281799999999996</c:v>
                </c:pt>
                <c:pt idx="9670">
                  <c:v>0.97685599999999995</c:v>
                </c:pt>
                <c:pt idx="9671">
                  <c:v>0.98077199999999998</c:v>
                </c:pt>
                <c:pt idx="9672">
                  <c:v>0.98372199999999999</c:v>
                </c:pt>
                <c:pt idx="9673">
                  <c:v>0.98538499999999996</c:v>
                </c:pt>
                <c:pt idx="9674">
                  <c:v>0.98606099999999997</c:v>
                </c:pt>
                <c:pt idx="9675">
                  <c:v>0.98629</c:v>
                </c:pt>
                <c:pt idx="9676">
                  <c:v>0.98670899999999995</c:v>
                </c:pt>
                <c:pt idx="9677">
                  <c:v>0.98818899999999998</c:v>
                </c:pt>
                <c:pt idx="9678">
                  <c:v>0.991811</c:v>
                </c:pt>
                <c:pt idx="9679">
                  <c:v>0.99807699999999999</c:v>
                </c:pt>
                <c:pt idx="9680">
                  <c:v>1.006054</c:v>
                </c:pt>
                <c:pt idx="9681">
                  <c:v>1.0139720000000001</c:v>
                </c:pt>
                <c:pt idx="9682">
                  <c:v>1.020087</c:v>
                </c:pt>
                <c:pt idx="9683">
                  <c:v>1.022877</c:v>
                </c:pt>
                <c:pt idx="9684">
                  <c:v>1.021679</c:v>
                </c:pt>
                <c:pt idx="9685">
                  <c:v>1.0170630000000001</c:v>
                </c:pt>
                <c:pt idx="9686">
                  <c:v>1.01003</c:v>
                </c:pt>
                <c:pt idx="9687">
                  <c:v>1.0017339999999999</c:v>
                </c:pt>
                <c:pt idx="9688">
                  <c:v>0.99414499999999995</c:v>
                </c:pt>
                <c:pt idx="9689">
                  <c:v>0.98951900000000004</c:v>
                </c:pt>
                <c:pt idx="9690">
                  <c:v>0.98846900000000004</c:v>
                </c:pt>
                <c:pt idx="9691">
                  <c:v>0.98931899999999995</c:v>
                </c:pt>
                <c:pt idx="9692">
                  <c:v>0.99009400000000003</c:v>
                </c:pt>
                <c:pt idx="9693">
                  <c:v>0.99012500000000003</c:v>
                </c:pt>
                <c:pt idx="9694">
                  <c:v>0.98930399999999996</c:v>
                </c:pt>
                <c:pt idx="9695">
                  <c:v>0.98698600000000003</c:v>
                </c:pt>
                <c:pt idx="9696">
                  <c:v>0.98263800000000001</c:v>
                </c:pt>
                <c:pt idx="9697">
                  <c:v>0.97725600000000001</c:v>
                </c:pt>
                <c:pt idx="9698">
                  <c:v>0.97262400000000004</c:v>
                </c:pt>
                <c:pt idx="9699">
                  <c:v>0.96962499999999996</c:v>
                </c:pt>
                <c:pt idx="9700">
                  <c:v>0.96863600000000005</c:v>
                </c:pt>
                <c:pt idx="9701">
                  <c:v>0.96986300000000003</c:v>
                </c:pt>
                <c:pt idx="9702">
                  <c:v>0.97232799999999997</c:v>
                </c:pt>
                <c:pt idx="9703">
                  <c:v>0.97407100000000002</c:v>
                </c:pt>
                <c:pt idx="9704">
                  <c:v>0.97412600000000005</c:v>
                </c:pt>
                <c:pt idx="9705">
                  <c:v>0.97341999999999995</c:v>
                </c:pt>
                <c:pt idx="9706">
                  <c:v>0.97305799999999998</c:v>
                </c:pt>
                <c:pt idx="9707">
                  <c:v>0.97236900000000004</c:v>
                </c:pt>
                <c:pt idx="9708">
                  <c:v>0.96965599999999996</c:v>
                </c:pt>
                <c:pt idx="9709">
                  <c:v>0.96528199999999997</c:v>
                </c:pt>
                <c:pt idx="9710">
                  <c:v>0.96196300000000001</c:v>
                </c:pt>
                <c:pt idx="9711">
                  <c:v>0.96186199999999999</c:v>
                </c:pt>
                <c:pt idx="9712">
                  <c:v>0.96554300000000004</c:v>
                </c:pt>
                <c:pt idx="9713">
                  <c:v>0.97209500000000004</c:v>
                </c:pt>
                <c:pt idx="9714">
                  <c:v>0.97956299999999996</c:v>
                </c:pt>
                <c:pt idx="9715">
                  <c:v>0.98629999999999995</c:v>
                </c:pt>
                <c:pt idx="9716">
                  <c:v>0.99154600000000004</c:v>
                </c:pt>
                <c:pt idx="9717">
                  <c:v>0.99542799999999998</c:v>
                </c:pt>
                <c:pt idx="9718">
                  <c:v>0.99892300000000001</c:v>
                </c:pt>
                <c:pt idx="9719">
                  <c:v>1.003112</c:v>
                </c:pt>
                <c:pt idx="9720">
                  <c:v>1.008237</c:v>
                </c:pt>
                <c:pt idx="9721">
                  <c:v>1.013795</c:v>
                </c:pt>
                <c:pt idx="9722">
                  <c:v>1.020011</c:v>
                </c:pt>
                <c:pt idx="9723">
                  <c:v>1.0277099999999999</c:v>
                </c:pt>
                <c:pt idx="9724">
                  <c:v>1.0358810000000001</c:v>
                </c:pt>
                <c:pt idx="9725">
                  <c:v>1.041547</c:v>
                </c:pt>
                <c:pt idx="9726">
                  <c:v>1.0422389999999999</c:v>
                </c:pt>
                <c:pt idx="9727">
                  <c:v>1.0376829999999999</c:v>
                </c:pt>
                <c:pt idx="9728">
                  <c:v>1.0295339999999999</c:v>
                </c:pt>
                <c:pt idx="9729">
                  <c:v>1.0198849999999999</c:v>
                </c:pt>
                <c:pt idx="9730">
                  <c:v>1.010537</c:v>
                </c:pt>
                <c:pt idx="9731">
                  <c:v>1.003277</c:v>
                </c:pt>
                <c:pt idx="9732">
                  <c:v>0.99910699999999997</c:v>
                </c:pt>
                <c:pt idx="9733">
                  <c:v>0.99714999999999998</c:v>
                </c:pt>
                <c:pt idx="9734">
                  <c:v>0.99586399999999997</c:v>
                </c:pt>
                <c:pt idx="9735">
                  <c:v>0.99435099999999998</c:v>
                </c:pt>
                <c:pt idx="9736">
                  <c:v>0.99212500000000003</c:v>
                </c:pt>
                <c:pt idx="9737">
                  <c:v>0.98895200000000005</c:v>
                </c:pt>
                <c:pt idx="9738">
                  <c:v>0.98429199999999994</c:v>
                </c:pt>
                <c:pt idx="9739">
                  <c:v>0.97765400000000002</c:v>
                </c:pt>
                <c:pt idx="9740">
                  <c:v>0.96968900000000002</c:v>
                </c:pt>
                <c:pt idx="9741">
                  <c:v>0.96160400000000001</c:v>
                </c:pt>
                <c:pt idx="9742">
                  <c:v>0.954708</c:v>
                </c:pt>
                <c:pt idx="9743">
                  <c:v>0.95041500000000001</c:v>
                </c:pt>
                <c:pt idx="9744">
                  <c:v>0.94937499999999997</c:v>
                </c:pt>
                <c:pt idx="9745">
                  <c:v>0.95083200000000001</c:v>
                </c:pt>
                <c:pt idx="9746">
                  <c:v>0.95280699999999996</c:v>
                </c:pt>
                <c:pt idx="9747">
                  <c:v>0.95344200000000001</c:v>
                </c:pt>
                <c:pt idx="9748">
                  <c:v>0.952457</c:v>
                </c:pt>
                <c:pt idx="9749">
                  <c:v>0.95085299999999995</c:v>
                </c:pt>
                <c:pt idx="9750">
                  <c:v>0.94951600000000003</c:v>
                </c:pt>
                <c:pt idx="9751">
                  <c:v>0.94852899999999996</c:v>
                </c:pt>
                <c:pt idx="9752">
                  <c:v>0.94805799999999996</c:v>
                </c:pt>
                <c:pt idx="9753">
                  <c:v>0.94915899999999997</c:v>
                </c:pt>
                <c:pt idx="9754">
                  <c:v>0.95246900000000001</c:v>
                </c:pt>
                <c:pt idx="9755">
                  <c:v>0.95721999999999996</c:v>
                </c:pt>
                <c:pt idx="9756">
                  <c:v>0.96248999999999996</c:v>
                </c:pt>
                <c:pt idx="9757">
                  <c:v>0.96776600000000002</c:v>
                </c:pt>
                <c:pt idx="9758">
                  <c:v>0.97228800000000004</c:v>
                </c:pt>
                <c:pt idx="9759">
                  <c:v>0.97511000000000003</c:v>
                </c:pt>
                <c:pt idx="9760">
                  <c:v>0.97587500000000005</c:v>
                </c:pt>
                <c:pt idx="9761">
                  <c:v>0.97512500000000002</c:v>
                </c:pt>
                <c:pt idx="9762">
                  <c:v>0.97332200000000002</c:v>
                </c:pt>
                <c:pt idx="9763">
                  <c:v>0.97048299999999998</c:v>
                </c:pt>
                <c:pt idx="9764">
                  <c:v>0.96746900000000002</c:v>
                </c:pt>
                <c:pt idx="9765">
                  <c:v>0.96597599999999995</c:v>
                </c:pt>
                <c:pt idx="9766">
                  <c:v>0.96687199999999995</c:v>
                </c:pt>
                <c:pt idx="9767">
                  <c:v>0.96994599999999997</c:v>
                </c:pt>
                <c:pt idx="9768">
                  <c:v>0.97484800000000005</c:v>
                </c:pt>
                <c:pt idx="9769">
                  <c:v>0.98071600000000003</c:v>
                </c:pt>
                <c:pt idx="9770">
                  <c:v>0.98560899999999996</c:v>
                </c:pt>
                <c:pt idx="9771">
                  <c:v>0.98768199999999995</c:v>
                </c:pt>
                <c:pt idx="9772">
                  <c:v>0.98607</c:v>
                </c:pt>
                <c:pt idx="9773">
                  <c:v>0.98077700000000001</c:v>
                </c:pt>
                <c:pt idx="9774">
                  <c:v>0.97297100000000003</c:v>
                </c:pt>
                <c:pt idx="9775">
                  <c:v>0.96448100000000003</c:v>
                </c:pt>
                <c:pt idx="9776">
                  <c:v>0.95701400000000003</c:v>
                </c:pt>
                <c:pt idx="9777">
                  <c:v>0.95192900000000003</c:v>
                </c:pt>
                <c:pt idx="9778">
                  <c:v>0.95062599999999997</c:v>
                </c:pt>
                <c:pt idx="9779">
                  <c:v>0.95442800000000005</c:v>
                </c:pt>
                <c:pt idx="9780">
                  <c:v>0.961727</c:v>
                </c:pt>
                <c:pt idx="9781">
                  <c:v>0.96868500000000002</c:v>
                </c:pt>
                <c:pt idx="9782">
                  <c:v>0.97334699999999996</c:v>
                </c:pt>
                <c:pt idx="9783">
                  <c:v>0.97530700000000004</c:v>
                </c:pt>
                <c:pt idx="9784">
                  <c:v>0.97415200000000002</c:v>
                </c:pt>
                <c:pt idx="9785">
                  <c:v>0.96968900000000002</c:v>
                </c:pt>
                <c:pt idx="9786">
                  <c:v>0.96265800000000001</c:v>
                </c:pt>
                <c:pt idx="9787">
                  <c:v>0.95507900000000001</c:v>
                </c:pt>
                <c:pt idx="9788">
                  <c:v>0.94912099999999999</c:v>
                </c:pt>
                <c:pt idx="9789">
                  <c:v>0.94611599999999996</c:v>
                </c:pt>
                <c:pt idx="9790">
                  <c:v>0.94682200000000005</c:v>
                </c:pt>
                <c:pt idx="9791">
                  <c:v>0.95109399999999999</c:v>
                </c:pt>
                <c:pt idx="9792">
                  <c:v>0.95723000000000003</c:v>
                </c:pt>
                <c:pt idx="9793">
                  <c:v>0.96272999999999997</c:v>
                </c:pt>
                <c:pt idx="9794">
                  <c:v>0.965785</c:v>
                </c:pt>
                <c:pt idx="9795">
                  <c:v>0.96577000000000002</c:v>
                </c:pt>
                <c:pt idx="9796">
                  <c:v>0.96276799999999996</c:v>
                </c:pt>
                <c:pt idx="9797">
                  <c:v>0.95771899999999999</c:v>
                </c:pt>
                <c:pt idx="9798">
                  <c:v>0.95270600000000005</c:v>
                </c:pt>
                <c:pt idx="9799">
                  <c:v>0.94985799999999998</c:v>
                </c:pt>
                <c:pt idx="9800">
                  <c:v>0.95013899999999996</c:v>
                </c:pt>
                <c:pt idx="9801">
                  <c:v>0.95343100000000003</c:v>
                </c:pt>
                <c:pt idx="9802">
                  <c:v>0.95884000000000003</c:v>
                </c:pt>
                <c:pt idx="9803">
                  <c:v>0.96494800000000003</c:v>
                </c:pt>
                <c:pt idx="9804">
                  <c:v>0.97044299999999994</c:v>
                </c:pt>
                <c:pt idx="9805">
                  <c:v>0.97453999999999996</c:v>
                </c:pt>
                <c:pt idx="9806">
                  <c:v>0.97716099999999995</c:v>
                </c:pt>
                <c:pt idx="9807">
                  <c:v>0.97857000000000005</c:v>
                </c:pt>
                <c:pt idx="9808">
                  <c:v>0.97887000000000002</c:v>
                </c:pt>
                <c:pt idx="9809">
                  <c:v>0.97835499999999997</c:v>
                </c:pt>
                <c:pt idx="9810">
                  <c:v>0.97778100000000001</c:v>
                </c:pt>
                <c:pt idx="9811">
                  <c:v>0.978043</c:v>
                </c:pt>
                <c:pt idx="9812">
                  <c:v>0.97943199999999997</c:v>
                </c:pt>
                <c:pt idx="9813">
                  <c:v>0.98117399999999999</c:v>
                </c:pt>
                <c:pt idx="9814">
                  <c:v>0.981993</c:v>
                </c:pt>
                <c:pt idx="9815">
                  <c:v>0.98099099999999995</c:v>
                </c:pt>
                <c:pt idx="9816">
                  <c:v>0.97809599999999997</c:v>
                </c:pt>
                <c:pt idx="9817">
                  <c:v>0.97364399999999995</c:v>
                </c:pt>
                <c:pt idx="9818">
                  <c:v>0.96801099999999995</c:v>
                </c:pt>
                <c:pt idx="9819">
                  <c:v>0.96181799999999995</c:v>
                </c:pt>
                <c:pt idx="9820">
                  <c:v>0.95620700000000003</c:v>
                </c:pt>
                <c:pt idx="9821">
                  <c:v>0.95299900000000004</c:v>
                </c:pt>
                <c:pt idx="9822">
                  <c:v>0.95311299999999999</c:v>
                </c:pt>
                <c:pt idx="9823">
                  <c:v>0.95548</c:v>
                </c:pt>
                <c:pt idx="9824">
                  <c:v>0.95866200000000001</c:v>
                </c:pt>
                <c:pt idx="9825">
                  <c:v>0.96145800000000003</c:v>
                </c:pt>
                <c:pt idx="9826">
                  <c:v>0.96299400000000002</c:v>
                </c:pt>
                <c:pt idx="9827">
                  <c:v>0.96333299999999999</c:v>
                </c:pt>
                <c:pt idx="9828">
                  <c:v>0.96243199999999995</c:v>
                </c:pt>
                <c:pt idx="9829">
                  <c:v>0.96006800000000003</c:v>
                </c:pt>
                <c:pt idx="9830">
                  <c:v>0.95687699999999998</c:v>
                </c:pt>
                <c:pt idx="9831">
                  <c:v>0.95402399999999998</c:v>
                </c:pt>
                <c:pt idx="9832">
                  <c:v>0.95292399999999999</c:v>
                </c:pt>
                <c:pt idx="9833">
                  <c:v>0.95505200000000001</c:v>
                </c:pt>
              </c:numCache>
              <c:extLst xmlns:c15="http://schemas.microsoft.com/office/drawing/2012/chart"/>
            </c:numRef>
          </c:yVal>
          <c:smooth val="1"/>
          <c:extLst xmlns:c15="http://schemas.microsoft.com/office/drawing/2012/chart">
            <c:ext xmlns:c16="http://schemas.microsoft.com/office/drawing/2014/chart" uri="{C3380CC4-5D6E-409C-BE32-E72D297353CC}">
              <c16:uniqueId val="{00000002-5E4A-4E0E-82EA-6CE0185FE1CA}"/>
            </c:ext>
          </c:extLst>
        </c:ser>
        <c:dLbls>
          <c:showLegendKey val="0"/>
          <c:showVal val="0"/>
          <c:showCatName val="0"/>
          <c:showSerName val="0"/>
          <c:showPercent val="0"/>
          <c:showBubbleSize val="0"/>
        </c:dLbls>
        <c:axId val="507676344"/>
        <c:axId val="507675032"/>
        <c:extLst/>
      </c:scatterChart>
      <c:valAx>
        <c:axId val="507676344"/>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tiempo (ms)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507675032"/>
        <c:crosses val="autoZero"/>
        <c:crossBetween val="midCat"/>
      </c:valAx>
      <c:valAx>
        <c:axId val="50767503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Aceleración (g)</a:t>
                </a:r>
                <a:r>
                  <a:rPr lang="es-EC" baseline="0"/>
                  <a:t> </a:t>
                </a:r>
                <a:r>
                  <a:rPr lang="es-EC"/>
                  <a:t>[m/s2]</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507676344"/>
        <c:crosses val="autoZero"/>
        <c:crossBetween val="midCat"/>
      </c:valAx>
      <c:spPr>
        <a:noFill/>
        <a:ln>
          <a:noFill/>
        </a:ln>
        <a:effectLst/>
      </c:spPr>
    </c:plotArea>
    <c:legend>
      <c:legendPos val="b"/>
      <c:layout>
        <c:manualLayout>
          <c:xMode val="edge"/>
          <c:yMode val="edge"/>
          <c:x val="0.36375671946479327"/>
          <c:y val="0.85430056726780124"/>
          <c:w val="0.26364172140174019"/>
          <c:h val="7.2581153162306331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a:t>Comportamiento Dinámico Balsa - Baja</a:t>
            </a:r>
            <a:r>
              <a:rPr lang="es-EC" baseline="0"/>
              <a:t> y </a:t>
            </a:r>
            <a:r>
              <a:rPr lang="es-EC"/>
              <a:t>Alta Densidad</a:t>
            </a:r>
          </a:p>
        </c:rich>
      </c:tx>
      <c:layout>
        <c:manualLayout>
          <c:xMode val="edge"/>
          <c:yMode val="edge"/>
          <c:x val="0.1304141273573588"/>
          <c:y val="1.6220176072539744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manualLayout>
          <c:layoutTarget val="inner"/>
          <c:xMode val="edge"/>
          <c:yMode val="edge"/>
          <c:x val="8.2548070001882565E-2"/>
          <c:y val="0.14293562148610117"/>
          <c:w val="0.88011438708121303"/>
          <c:h val="0.83333333333333337"/>
        </c:manualLayout>
      </c:layout>
      <c:scatterChart>
        <c:scatterStyle val="smoothMarker"/>
        <c:varyColors val="0"/>
        <c:ser>
          <c:idx val="0"/>
          <c:order val="0"/>
          <c:tx>
            <c:v>BAJA</c:v>
          </c:tx>
          <c:spPr>
            <a:ln w="9525" cap="rnd">
              <a:solidFill>
                <a:schemeClr val="accent1"/>
              </a:solidFill>
              <a:round/>
            </a:ln>
            <a:effectLst/>
          </c:spPr>
          <c:marker>
            <c:symbol val="none"/>
          </c:marker>
          <c:xVal>
            <c:numRef>
              <c:f>'24'!$C$1:$C$9817</c:f>
              <c:numCache>
                <c:formatCode>General</c:formatCode>
                <c:ptCount val="9817"/>
                <c:pt idx="0">
                  <c:v>0.4</c:v>
                </c:pt>
                <c:pt idx="1">
                  <c:v>0.8</c:v>
                </c:pt>
                <c:pt idx="2">
                  <c:v>1.2</c:v>
                </c:pt>
                <c:pt idx="3">
                  <c:v>1.6</c:v>
                </c:pt>
                <c:pt idx="4">
                  <c:v>2</c:v>
                </c:pt>
                <c:pt idx="5">
                  <c:v>2.4</c:v>
                </c:pt>
                <c:pt idx="6">
                  <c:v>2.8</c:v>
                </c:pt>
                <c:pt idx="7">
                  <c:v>3.2</c:v>
                </c:pt>
                <c:pt idx="8">
                  <c:v>3.6</c:v>
                </c:pt>
                <c:pt idx="9">
                  <c:v>4</c:v>
                </c:pt>
                <c:pt idx="10">
                  <c:v>4.4000000000000004</c:v>
                </c:pt>
                <c:pt idx="11">
                  <c:v>4.8</c:v>
                </c:pt>
                <c:pt idx="12">
                  <c:v>5.2</c:v>
                </c:pt>
                <c:pt idx="13">
                  <c:v>5.6</c:v>
                </c:pt>
                <c:pt idx="14">
                  <c:v>6</c:v>
                </c:pt>
                <c:pt idx="15">
                  <c:v>6.4</c:v>
                </c:pt>
                <c:pt idx="16">
                  <c:v>6.8</c:v>
                </c:pt>
                <c:pt idx="17">
                  <c:v>7.2</c:v>
                </c:pt>
                <c:pt idx="18">
                  <c:v>7.6</c:v>
                </c:pt>
                <c:pt idx="19">
                  <c:v>8</c:v>
                </c:pt>
                <c:pt idx="20">
                  <c:v>8.4</c:v>
                </c:pt>
                <c:pt idx="21">
                  <c:v>8.8000000000000007</c:v>
                </c:pt>
                <c:pt idx="22">
                  <c:v>9.1999999999999993</c:v>
                </c:pt>
                <c:pt idx="23">
                  <c:v>9.6</c:v>
                </c:pt>
                <c:pt idx="24">
                  <c:v>10</c:v>
                </c:pt>
                <c:pt idx="25">
                  <c:v>10.4</c:v>
                </c:pt>
                <c:pt idx="26">
                  <c:v>10.8</c:v>
                </c:pt>
                <c:pt idx="27">
                  <c:v>11.2</c:v>
                </c:pt>
                <c:pt idx="28">
                  <c:v>11.6</c:v>
                </c:pt>
                <c:pt idx="29">
                  <c:v>12</c:v>
                </c:pt>
                <c:pt idx="30">
                  <c:v>12.4</c:v>
                </c:pt>
                <c:pt idx="31">
                  <c:v>12.8</c:v>
                </c:pt>
                <c:pt idx="32">
                  <c:v>13.2</c:v>
                </c:pt>
                <c:pt idx="33">
                  <c:v>13.6</c:v>
                </c:pt>
                <c:pt idx="34">
                  <c:v>14</c:v>
                </c:pt>
                <c:pt idx="35">
                  <c:v>14.4</c:v>
                </c:pt>
                <c:pt idx="36">
                  <c:v>14.8</c:v>
                </c:pt>
                <c:pt idx="37">
                  <c:v>15.2</c:v>
                </c:pt>
                <c:pt idx="38">
                  <c:v>15.6</c:v>
                </c:pt>
                <c:pt idx="39">
                  <c:v>16</c:v>
                </c:pt>
                <c:pt idx="40">
                  <c:v>16.399999999999999</c:v>
                </c:pt>
                <c:pt idx="41">
                  <c:v>16.8</c:v>
                </c:pt>
                <c:pt idx="42">
                  <c:v>17.2</c:v>
                </c:pt>
                <c:pt idx="43">
                  <c:v>17.600000000000001</c:v>
                </c:pt>
                <c:pt idx="44">
                  <c:v>18</c:v>
                </c:pt>
                <c:pt idx="45">
                  <c:v>18.399999999999999</c:v>
                </c:pt>
                <c:pt idx="46">
                  <c:v>18.8</c:v>
                </c:pt>
                <c:pt idx="47">
                  <c:v>19.2</c:v>
                </c:pt>
                <c:pt idx="48">
                  <c:v>19.600000000000001</c:v>
                </c:pt>
                <c:pt idx="49">
                  <c:v>20</c:v>
                </c:pt>
                <c:pt idx="50">
                  <c:v>20.399999999999999</c:v>
                </c:pt>
                <c:pt idx="51">
                  <c:v>20.8</c:v>
                </c:pt>
                <c:pt idx="52">
                  <c:v>21.2</c:v>
                </c:pt>
                <c:pt idx="53">
                  <c:v>21.6</c:v>
                </c:pt>
                <c:pt idx="54">
                  <c:v>22</c:v>
                </c:pt>
                <c:pt idx="55">
                  <c:v>22.4</c:v>
                </c:pt>
                <c:pt idx="56">
                  <c:v>22.8</c:v>
                </c:pt>
                <c:pt idx="57">
                  <c:v>23.2</c:v>
                </c:pt>
                <c:pt idx="58">
                  <c:v>23.6</c:v>
                </c:pt>
                <c:pt idx="59">
                  <c:v>24</c:v>
                </c:pt>
                <c:pt idx="60">
                  <c:v>24.4</c:v>
                </c:pt>
                <c:pt idx="61">
                  <c:v>24.8</c:v>
                </c:pt>
                <c:pt idx="62">
                  <c:v>25.2</c:v>
                </c:pt>
                <c:pt idx="63">
                  <c:v>25.6</c:v>
                </c:pt>
                <c:pt idx="64">
                  <c:v>26</c:v>
                </c:pt>
                <c:pt idx="65">
                  <c:v>26.4</c:v>
                </c:pt>
                <c:pt idx="66">
                  <c:v>26.8</c:v>
                </c:pt>
                <c:pt idx="67">
                  <c:v>27.2</c:v>
                </c:pt>
                <c:pt idx="68">
                  <c:v>27.6</c:v>
                </c:pt>
                <c:pt idx="69">
                  <c:v>28</c:v>
                </c:pt>
                <c:pt idx="70">
                  <c:v>28.4</c:v>
                </c:pt>
                <c:pt idx="71">
                  <c:v>28.8</c:v>
                </c:pt>
                <c:pt idx="72">
                  <c:v>29.2</c:v>
                </c:pt>
                <c:pt idx="73">
                  <c:v>29.6</c:v>
                </c:pt>
                <c:pt idx="74">
                  <c:v>30</c:v>
                </c:pt>
                <c:pt idx="75">
                  <c:v>30.4</c:v>
                </c:pt>
                <c:pt idx="76">
                  <c:v>30.8</c:v>
                </c:pt>
                <c:pt idx="77">
                  <c:v>31.2</c:v>
                </c:pt>
                <c:pt idx="78">
                  <c:v>31.6</c:v>
                </c:pt>
                <c:pt idx="79">
                  <c:v>32</c:v>
                </c:pt>
                <c:pt idx="80">
                  <c:v>32.4</c:v>
                </c:pt>
                <c:pt idx="81">
                  <c:v>32.799999999999997</c:v>
                </c:pt>
                <c:pt idx="82">
                  <c:v>33.200000000000003</c:v>
                </c:pt>
                <c:pt idx="83">
                  <c:v>33.6</c:v>
                </c:pt>
                <c:pt idx="84">
                  <c:v>34</c:v>
                </c:pt>
                <c:pt idx="85">
                  <c:v>34.4</c:v>
                </c:pt>
                <c:pt idx="86">
                  <c:v>34.799999999999997</c:v>
                </c:pt>
                <c:pt idx="87">
                  <c:v>35.200000000000003</c:v>
                </c:pt>
                <c:pt idx="88">
                  <c:v>35.6</c:v>
                </c:pt>
                <c:pt idx="89">
                  <c:v>36</c:v>
                </c:pt>
                <c:pt idx="90">
                  <c:v>36.4</c:v>
                </c:pt>
                <c:pt idx="91">
                  <c:v>36.799999999999997</c:v>
                </c:pt>
                <c:pt idx="92">
                  <c:v>37.200000000000003</c:v>
                </c:pt>
                <c:pt idx="93">
                  <c:v>37.6</c:v>
                </c:pt>
                <c:pt idx="94">
                  <c:v>38</c:v>
                </c:pt>
                <c:pt idx="95">
                  <c:v>38.4</c:v>
                </c:pt>
                <c:pt idx="96">
                  <c:v>38.799999999999997</c:v>
                </c:pt>
                <c:pt idx="97">
                  <c:v>39.200000000000003</c:v>
                </c:pt>
                <c:pt idx="98">
                  <c:v>39.6</c:v>
                </c:pt>
                <c:pt idx="99">
                  <c:v>40</c:v>
                </c:pt>
                <c:pt idx="100">
                  <c:v>40.4</c:v>
                </c:pt>
                <c:pt idx="101">
                  <c:v>40.799999999999997</c:v>
                </c:pt>
                <c:pt idx="102">
                  <c:v>41.2</c:v>
                </c:pt>
                <c:pt idx="103">
                  <c:v>41.6</c:v>
                </c:pt>
                <c:pt idx="104">
                  <c:v>42</c:v>
                </c:pt>
                <c:pt idx="105">
                  <c:v>42.4</c:v>
                </c:pt>
                <c:pt idx="106">
                  <c:v>42.8</c:v>
                </c:pt>
                <c:pt idx="107">
                  <c:v>43.2</c:v>
                </c:pt>
                <c:pt idx="108">
                  <c:v>43.6</c:v>
                </c:pt>
                <c:pt idx="109">
                  <c:v>44</c:v>
                </c:pt>
                <c:pt idx="110">
                  <c:v>44.4</c:v>
                </c:pt>
                <c:pt idx="111">
                  <c:v>44.8</c:v>
                </c:pt>
                <c:pt idx="112">
                  <c:v>45.2</c:v>
                </c:pt>
                <c:pt idx="113">
                  <c:v>45.6</c:v>
                </c:pt>
                <c:pt idx="114">
                  <c:v>46</c:v>
                </c:pt>
                <c:pt idx="115">
                  <c:v>46.4</c:v>
                </c:pt>
                <c:pt idx="116">
                  <c:v>46.8</c:v>
                </c:pt>
                <c:pt idx="117">
                  <c:v>47.2</c:v>
                </c:pt>
                <c:pt idx="118">
                  <c:v>47.6</c:v>
                </c:pt>
                <c:pt idx="119">
                  <c:v>48</c:v>
                </c:pt>
                <c:pt idx="120">
                  <c:v>48.4</c:v>
                </c:pt>
                <c:pt idx="121">
                  <c:v>48.8</c:v>
                </c:pt>
                <c:pt idx="122">
                  <c:v>49.2</c:v>
                </c:pt>
                <c:pt idx="123">
                  <c:v>49.6</c:v>
                </c:pt>
                <c:pt idx="124">
                  <c:v>50</c:v>
                </c:pt>
                <c:pt idx="125">
                  <c:v>50.4</c:v>
                </c:pt>
                <c:pt idx="126">
                  <c:v>50.8</c:v>
                </c:pt>
                <c:pt idx="127">
                  <c:v>51.2</c:v>
                </c:pt>
                <c:pt idx="128">
                  <c:v>51.6</c:v>
                </c:pt>
                <c:pt idx="129">
                  <c:v>52</c:v>
                </c:pt>
                <c:pt idx="130">
                  <c:v>52.4</c:v>
                </c:pt>
                <c:pt idx="131">
                  <c:v>52.8</c:v>
                </c:pt>
                <c:pt idx="132">
                  <c:v>53.2</c:v>
                </c:pt>
                <c:pt idx="133">
                  <c:v>53.6</c:v>
                </c:pt>
                <c:pt idx="134">
                  <c:v>54</c:v>
                </c:pt>
                <c:pt idx="135">
                  <c:v>54.4</c:v>
                </c:pt>
                <c:pt idx="136">
                  <c:v>54.8</c:v>
                </c:pt>
                <c:pt idx="137">
                  <c:v>55.2</c:v>
                </c:pt>
                <c:pt idx="138">
                  <c:v>55.6</c:v>
                </c:pt>
                <c:pt idx="139">
                  <c:v>56</c:v>
                </c:pt>
                <c:pt idx="140">
                  <c:v>56.4</c:v>
                </c:pt>
                <c:pt idx="141">
                  <c:v>56.8</c:v>
                </c:pt>
                <c:pt idx="142">
                  <c:v>57.2</c:v>
                </c:pt>
                <c:pt idx="143">
                  <c:v>57.6</c:v>
                </c:pt>
                <c:pt idx="144">
                  <c:v>58</c:v>
                </c:pt>
                <c:pt idx="145">
                  <c:v>58.4</c:v>
                </c:pt>
                <c:pt idx="146">
                  <c:v>58.8</c:v>
                </c:pt>
                <c:pt idx="147">
                  <c:v>59.2</c:v>
                </c:pt>
                <c:pt idx="148">
                  <c:v>59.6</c:v>
                </c:pt>
                <c:pt idx="149">
                  <c:v>60</c:v>
                </c:pt>
                <c:pt idx="150">
                  <c:v>60.4</c:v>
                </c:pt>
                <c:pt idx="151">
                  <c:v>60.8</c:v>
                </c:pt>
                <c:pt idx="152">
                  <c:v>61.2</c:v>
                </c:pt>
                <c:pt idx="153">
                  <c:v>61.6</c:v>
                </c:pt>
                <c:pt idx="154">
                  <c:v>62</c:v>
                </c:pt>
                <c:pt idx="155">
                  <c:v>62.4</c:v>
                </c:pt>
                <c:pt idx="156">
                  <c:v>62.8</c:v>
                </c:pt>
                <c:pt idx="157">
                  <c:v>63.2</c:v>
                </c:pt>
                <c:pt idx="158">
                  <c:v>63.6</c:v>
                </c:pt>
                <c:pt idx="159">
                  <c:v>64</c:v>
                </c:pt>
                <c:pt idx="160">
                  <c:v>64.400000000000006</c:v>
                </c:pt>
                <c:pt idx="161">
                  <c:v>64.8</c:v>
                </c:pt>
                <c:pt idx="162">
                  <c:v>65.2</c:v>
                </c:pt>
                <c:pt idx="163">
                  <c:v>65.599999999999994</c:v>
                </c:pt>
                <c:pt idx="164">
                  <c:v>66</c:v>
                </c:pt>
                <c:pt idx="165">
                  <c:v>66.400000000000006</c:v>
                </c:pt>
                <c:pt idx="166">
                  <c:v>66.8</c:v>
                </c:pt>
                <c:pt idx="167">
                  <c:v>67.2</c:v>
                </c:pt>
                <c:pt idx="168">
                  <c:v>67.599999999999994</c:v>
                </c:pt>
                <c:pt idx="169">
                  <c:v>68</c:v>
                </c:pt>
                <c:pt idx="170">
                  <c:v>68.400000000000006</c:v>
                </c:pt>
                <c:pt idx="171">
                  <c:v>68.8</c:v>
                </c:pt>
                <c:pt idx="172">
                  <c:v>69.2</c:v>
                </c:pt>
                <c:pt idx="173">
                  <c:v>69.599999999999994</c:v>
                </c:pt>
                <c:pt idx="174">
                  <c:v>70</c:v>
                </c:pt>
                <c:pt idx="175">
                  <c:v>70.400000000000006</c:v>
                </c:pt>
                <c:pt idx="176">
                  <c:v>70.8</c:v>
                </c:pt>
                <c:pt idx="177">
                  <c:v>71.2</c:v>
                </c:pt>
                <c:pt idx="178">
                  <c:v>71.599999999999994</c:v>
                </c:pt>
                <c:pt idx="179">
                  <c:v>72</c:v>
                </c:pt>
                <c:pt idx="180">
                  <c:v>72.400000000000006</c:v>
                </c:pt>
                <c:pt idx="181">
                  <c:v>72.8</c:v>
                </c:pt>
                <c:pt idx="182">
                  <c:v>73.2</c:v>
                </c:pt>
                <c:pt idx="183">
                  <c:v>73.599999999999994</c:v>
                </c:pt>
                <c:pt idx="184">
                  <c:v>74</c:v>
                </c:pt>
                <c:pt idx="185">
                  <c:v>74.400000000000006</c:v>
                </c:pt>
                <c:pt idx="186">
                  <c:v>74.8</c:v>
                </c:pt>
                <c:pt idx="187">
                  <c:v>75.2</c:v>
                </c:pt>
                <c:pt idx="188">
                  <c:v>75.599999999999994</c:v>
                </c:pt>
                <c:pt idx="189">
                  <c:v>76</c:v>
                </c:pt>
                <c:pt idx="190">
                  <c:v>76.400000000000006</c:v>
                </c:pt>
                <c:pt idx="191">
                  <c:v>76.8</c:v>
                </c:pt>
                <c:pt idx="192">
                  <c:v>77.2</c:v>
                </c:pt>
                <c:pt idx="193">
                  <c:v>77.599999999999994</c:v>
                </c:pt>
                <c:pt idx="194">
                  <c:v>78</c:v>
                </c:pt>
                <c:pt idx="195">
                  <c:v>78.400000000000006</c:v>
                </c:pt>
                <c:pt idx="196">
                  <c:v>78.8</c:v>
                </c:pt>
                <c:pt idx="197">
                  <c:v>79.2</c:v>
                </c:pt>
                <c:pt idx="198">
                  <c:v>79.599999999999994</c:v>
                </c:pt>
                <c:pt idx="199">
                  <c:v>80</c:v>
                </c:pt>
                <c:pt idx="200">
                  <c:v>80.400000000000006</c:v>
                </c:pt>
                <c:pt idx="201">
                  <c:v>80.8</c:v>
                </c:pt>
                <c:pt idx="202">
                  <c:v>81.2</c:v>
                </c:pt>
                <c:pt idx="203">
                  <c:v>81.599999999999994</c:v>
                </c:pt>
                <c:pt idx="204">
                  <c:v>82</c:v>
                </c:pt>
                <c:pt idx="205">
                  <c:v>82.4</c:v>
                </c:pt>
                <c:pt idx="206">
                  <c:v>82.8</c:v>
                </c:pt>
                <c:pt idx="207">
                  <c:v>83.2</c:v>
                </c:pt>
                <c:pt idx="208">
                  <c:v>83.6</c:v>
                </c:pt>
                <c:pt idx="209">
                  <c:v>84</c:v>
                </c:pt>
                <c:pt idx="210">
                  <c:v>84.4</c:v>
                </c:pt>
                <c:pt idx="211">
                  <c:v>84.8</c:v>
                </c:pt>
                <c:pt idx="212">
                  <c:v>85.2</c:v>
                </c:pt>
                <c:pt idx="213">
                  <c:v>85.6</c:v>
                </c:pt>
                <c:pt idx="214">
                  <c:v>86</c:v>
                </c:pt>
                <c:pt idx="215">
                  <c:v>86.4</c:v>
                </c:pt>
                <c:pt idx="216">
                  <c:v>86.8</c:v>
                </c:pt>
                <c:pt idx="217">
                  <c:v>87.2</c:v>
                </c:pt>
                <c:pt idx="218">
                  <c:v>87.6</c:v>
                </c:pt>
                <c:pt idx="219">
                  <c:v>88</c:v>
                </c:pt>
                <c:pt idx="220">
                  <c:v>88.4</c:v>
                </c:pt>
                <c:pt idx="221">
                  <c:v>88.8</c:v>
                </c:pt>
                <c:pt idx="222">
                  <c:v>89.2</c:v>
                </c:pt>
                <c:pt idx="223">
                  <c:v>89.6</c:v>
                </c:pt>
                <c:pt idx="224">
                  <c:v>90</c:v>
                </c:pt>
                <c:pt idx="225">
                  <c:v>90.4</c:v>
                </c:pt>
                <c:pt idx="226">
                  <c:v>90.8</c:v>
                </c:pt>
                <c:pt idx="227">
                  <c:v>91.2</c:v>
                </c:pt>
                <c:pt idx="228">
                  <c:v>91.6</c:v>
                </c:pt>
                <c:pt idx="229">
                  <c:v>92</c:v>
                </c:pt>
                <c:pt idx="230">
                  <c:v>92.4</c:v>
                </c:pt>
                <c:pt idx="231">
                  <c:v>92.8</c:v>
                </c:pt>
                <c:pt idx="232">
                  <c:v>93.2</c:v>
                </c:pt>
                <c:pt idx="233">
                  <c:v>93.6</c:v>
                </c:pt>
                <c:pt idx="234">
                  <c:v>94</c:v>
                </c:pt>
                <c:pt idx="235">
                  <c:v>94.4</c:v>
                </c:pt>
                <c:pt idx="236">
                  <c:v>94.8</c:v>
                </c:pt>
                <c:pt idx="237">
                  <c:v>95.2</c:v>
                </c:pt>
                <c:pt idx="238">
                  <c:v>95.6</c:v>
                </c:pt>
                <c:pt idx="239">
                  <c:v>96</c:v>
                </c:pt>
                <c:pt idx="240">
                  <c:v>96.4</c:v>
                </c:pt>
                <c:pt idx="241">
                  <c:v>96.8</c:v>
                </c:pt>
                <c:pt idx="242">
                  <c:v>97.2</c:v>
                </c:pt>
                <c:pt idx="243">
                  <c:v>97.6</c:v>
                </c:pt>
                <c:pt idx="244">
                  <c:v>98</c:v>
                </c:pt>
                <c:pt idx="245">
                  <c:v>98.4</c:v>
                </c:pt>
                <c:pt idx="246">
                  <c:v>98.8</c:v>
                </c:pt>
                <c:pt idx="247">
                  <c:v>99.2</c:v>
                </c:pt>
                <c:pt idx="248">
                  <c:v>99.6</c:v>
                </c:pt>
                <c:pt idx="249">
                  <c:v>100</c:v>
                </c:pt>
                <c:pt idx="250">
                  <c:v>100.4</c:v>
                </c:pt>
                <c:pt idx="251">
                  <c:v>100.8</c:v>
                </c:pt>
                <c:pt idx="252">
                  <c:v>101.2</c:v>
                </c:pt>
                <c:pt idx="253">
                  <c:v>101.6</c:v>
                </c:pt>
                <c:pt idx="254">
                  <c:v>102</c:v>
                </c:pt>
                <c:pt idx="255">
                  <c:v>102.4</c:v>
                </c:pt>
                <c:pt idx="256">
                  <c:v>102.8</c:v>
                </c:pt>
                <c:pt idx="257">
                  <c:v>103.2</c:v>
                </c:pt>
                <c:pt idx="258">
                  <c:v>103.6</c:v>
                </c:pt>
                <c:pt idx="259">
                  <c:v>104</c:v>
                </c:pt>
                <c:pt idx="260">
                  <c:v>104.4</c:v>
                </c:pt>
                <c:pt idx="261">
                  <c:v>104.8</c:v>
                </c:pt>
                <c:pt idx="262">
                  <c:v>105.2</c:v>
                </c:pt>
                <c:pt idx="263">
                  <c:v>105.6</c:v>
                </c:pt>
                <c:pt idx="264">
                  <c:v>106</c:v>
                </c:pt>
                <c:pt idx="265">
                  <c:v>106.4</c:v>
                </c:pt>
                <c:pt idx="266">
                  <c:v>106.8</c:v>
                </c:pt>
                <c:pt idx="267">
                  <c:v>107.2</c:v>
                </c:pt>
                <c:pt idx="268">
                  <c:v>107.6</c:v>
                </c:pt>
                <c:pt idx="269">
                  <c:v>108</c:v>
                </c:pt>
                <c:pt idx="270">
                  <c:v>108.4</c:v>
                </c:pt>
                <c:pt idx="271">
                  <c:v>108.8</c:v>
                </c:pt>
                <c:pt idx="272">
                  <c:v>109.2</c:v>
                </c:pt>
                <c:pt idx="273">
                  <c:v>109.6</c:v>
                </c:pt>
                <c:pt idx="274">
                  <c:v>110</c:v>
                </c:pt>
                <c:pt idx="275">
                  <c:v>110.4</c:v>
                </c:pt>
                <c:pt idx="276">
                  <c:v>110.8</c:v>
                </c:pt>
                <c:pt idx="277">
                  <c:v>111.2</c:v>
                </c:pt>
                <c:pt idx="278">
                  <c:v>111.6</c:v>
                </c:pt>
                <c:pt idx="279">
                  <c:v>112</c:v>
                </c:pt>
                <c:pt idx="280">
                  <c:v>112.4</c:v>
                </c:pt>
                <c:pt idx="281">
                  <c:v>112.8</c:v>
                </c:pt>
                <c:pt idx="282">
                  <c:v>113.2</c:v>
                </c:pt>
                <c:pt idx="283">
                  <c:v>113.6</c:v>
                </c:pt>
                <c:pt idx="284">
                  <c:v>114</c:v>
                </c:pt>
                <c:pt idx="285">
                  <c:v>114.4</c:v>
                </c:pt>
                <c:pt idx="286">
                  <c:v>114.8</c:v>
                </c:pt>
                <c:pt idx="287">
                  <c:v>115.2</c:v>
                </c:pt>
                <c:pt idx="288">
                  <c:v>115.6</c:v>
                </c:pt>
                <c:pt idx="289">
                  <c:v>116</c:v>
                </c:pt>
                <c:pt idx="290">
                  <c:v>116.4</c:v>
                </c:pt>
                <c:pt idx="291">
                  <c:v>116.8</c:v>
                </c:pt>
                <c:pt idx="292">
                  <c:v>117.2</c:v>
                </c:pt>
                <c:pt idx="293">
                  <c:v>117.6</c:v>
                </c:pt>
                <c:pt idx="294">
                  <c:v>118</c:v>
                </c:pt>
                <c:pt idx="295">
                  <c:v>118.4</c:v>
                </c:pt>
                <c:pt idx="296">
                  <c:v>118.8</c:v>
                </c:pt>
                <c:pt idx="297">
                  <c:v>119.2</c:v>
                </c:pt>
                <c:pt idx="298">
                  <c:v>119.6</c:v>
                </c:pt>
                <c:pt idx="299">
                  <c:v>120</c:v>
                </c:pt>
                <c:pt idx="300">
                  <c:v>120.4</c:v>
                </c:pt>
                <c:pt idx="301">
                  <c:v>120.8</c:v>
                </c:pt>
                <c:pt idx="302">
                  <c:v>121.2</c:v>
                </c:pt>
                <c:pt idx="303">
                  <c:v>121.6</c:v>
                </c:pt>
                <c:pt idx="304">
                  <c:v>122</c:v>
                </c:pt>
                <c:pt idx="305">
                  <c:v>122.4</c:v>
                </c:pt>
                <c:pt idx="306">
                  <c:v>122.8</c:v>
                </c:pt>
                <c:pt idx="307">
                  <c:v>123.2</c:v>
                </c:pt>
                <c:pt idx="308">
                  <c:v>123.6</c:v>
                </c:pt>
                <c:pt idx="309">
                  <c:v>124</c:v>
                </c:pt>
                <c:pt idx="310">
                  <c:v>124.4</c:v>
                </c:pt>
                <c:pt idx="311">
                  <c:v>124.8</c:v>
                </c:pt>
                <c:pt idx="312">
                  <c:v>125.2</c:v>
                </c:pt>
                <c:pt idx="313">
                  <c:v>125.6</c:v>
                </c:pt>
                <c:pt idx="314">
                  <c:v>126</c:v>
                </c:pt>
                <c:pt idx="315">
                  <c:v>126.4</c:v>
                </c:pt>
                <c:pt idx="316">
                  <c:v>126.8</c:v>
                </c:pt>
                <c:pt idx="317">
                  <c:v>127.2</c:v>
                </c:pt>
                <c:pt idx="318">
                  <c:v>127.6</c:v>
                </c:pt>
                <c:pt idx="319">
                  <c:v>128</c:v>
                </c:pt>
                <c:pt idx="320">
                  <c:v>128.4</c:v>
                </c:pt>
                <c:pt idx="321">
                  <c:v>128.80000000000001</c:v>
                </c:pt>
                <c:pt idx="322">
                  <c:v>129.19999999999999</c:v>
                </c:pt>
                <c:pt idx="323">
                  <c:v>129.6</c:v>
                </c:pt>
                <c:pt idx="324">
                  <c:v>130</c:v>
                </c:pt>
                <c:pt idx="325">
                  <c:v>130.4</c:v>
                </c:pt>
                <c:pt idx="326">
                  <c:v>130.80000000000001</c:v>
                </c:pt>
                <c:pt idx="327">
                  <c:v>131.19999999999999</c:v>
                </c:pt>
                <c:pt idx="328">
                  <c:v>131.6</c:v>
                </c:pt>
                <c:pt idx="329">
                  <c:v>132</c:v>
                </c:pt>
                <c:pt idx="330">
                  <c:v>132.4</c:v>
                </c:pt>
                <c:pt idx="331">
                  <c:v>132.80000000000001</c:v>
                </c:pt>
                <c:pt idx="332">
                  <c:v>133.19999999999999</c:v>
                </c:pt>
                <c:pt idx="333">
                  <c:v>133.6</c:v>
                </c:pt>
                <c:pt idx="334">
                  <c:v>134</c:v>
                </c:pt>
                <c:pt idx="335">
                  <c:v>134.4</c:v>
                </c:pt>
                <c:pt idx="336">
                  <c:v>134.80000000000001</c:v>
                </c:pt>
                <c:pt idx="337">
                  <c:v>135.19999999999999</c:v>
                </c:pt>
                <c:pt idx="338">
                  <c:v>135.6</c:v>
                </c:pt>
                <c:pt idx="339">
                  <c:v>136</c:v>
                </c:pt>
                <c:pt idx="340">
                  <c:v>136.4</c:v>
                </c:pt>
                <c:pt idx="341">
                  <c:v>136.80000000000001</c:v>
                </c:pt>
                <c:pt idx="342">
                  <c:v>137.19999999999999</c:v>
                </c:pt>
                <c:pt idx="343">
                  <c:v>137.6</c:v>
                </c:pt>
                <c:pt idx="344">
                  <c:v>138</c:v>
                </c:pt>
                <c:pt idx="345">
                  <c:v>138.4</c:v>
                </c:pt>
                <c:pt idx="346">
                  <c:v>138.80000000000001</c:v>
                </c:pt>
                <c:pt idx="347">
                  <c:v>139.19999999999999</c:v>
                </c:pt>
                <c:pt idx="348">
                  <c:v>139.6</c:v>
                </c:pt>
                <c:pt idx="349">
                  <c:v>140</c:v>
                </c:pt>
                <c:pt idx="350">
                  <c:v>140.4</c:v>
                </c:pt>
                <c:pt idx="351">
                  <c:v>140.80000000000001</c:v>
                </c:pt>
                <c:pt idx="352">
                  <c:v>141.19999999999999</c:v>
                </c:pt>
                <c:pt idx="353">
                  <c:v>141.6</c:v>
                </c:pt>
                <c:pt idx="354">
                  <c:v>142</c:v>
                </c:pt>
                <c:pt idx="355">
                  <c:v>142.4</c:v>
                </c:pt>
                <c:pt idx="356">
                  <c:v>142.80000000000001</c:v>
                </c:pt>
                <c:pt idx="357">
                  <c:v>143.19999999999999</c:v>
                </c:pt>
                <c:pt idx="358">
                  <c:v>143.6</c:v>
                </c:pt>
                <c:pt idx="359">
                  <c:v>144</c:v>
                </c:pt>
                <c:pt idx="360">
                  <c:v>144.4</c:v>
                </c:pt>
                <c:pt idx="361">
                  <c:v>144.80000000000001</c:v>
                </c:pt>
                <c:pt idx="362">
                  <c:v>145.19999999999999</c:v>
                </c:pt>
                <c:pt idx="363">
                  <c:v>145.6</c:v>
                </c:pt>
                <c:pt idx="364">
                  <c:v>146</c:v>
                </c:pt>
                <c:pt idx="365">
                  <c:v>146.4</c:v>
                </c:pt>
                <c:pt idx="366">
                  <c:v>146.80000000000001</c:v>
                </c:pt>
                <c:pt idx="367">
                  <c:v>147.19999999999999</c:v>
                </c:pt>
                <c:pt idx="368">
                  <c:v>147.6</c:v>
                </c:pt>
                <c:pt idx="369">
                  <c:v>148</c:v>
                </c:pt>
                <c:pt idx="370">
                  <c:v>148.4</c:v>
                </c:pt>
                <c:pt idx="371">
                  <c:v>148.80000000000001</c:v>
                </c:pt>
                <c:pt idx="372">
                  <c:v>149.19999999999999</c:v>
                </c:pt>
                <c:pt idx="373">
                  <c:v>149.6</c:v>
                </c:pt>
                <c:pt idx="374">
                  <c:v>150</c:v>
                </c:pt>
                <c:pt idx="375">
                  <c:v>150.4</c:v>
                </c:pt>
                <c:pt idx="376">
                  <c:v>150.80000000000001</c:v>
                </c:pt>
                <c:pt idx="377">
                  <c:v>151.19999999999999</c:v>
                </c:pt>
                <c:pt idx="378">
                  <c:v>151.6</c:v>
                </c:pt>
                <c:pt idx="379">
                  <c:v>152</c:v>
                </c:pt>
                <c:pt idx="380">
                  <c:v>152.4</c:v>
                </c:pt>
                <c:pt idx="381">
                  <c:v>152.80000000000001</c:v>
                </c:pt>
                <c:pt idx="382">
                  <c:v>153.19999999999999</c:v>
                </c:pt>
                <c:pt idx="383">
                  <c:v>153.6</c:v>
                </c:pt>
                <c:pt idx="384">
                  <c:v>154</c:v>
                </c:pt>
                <c:pt idx="385">
                  <c:v>154.4</c:v>
                </c:pt>
                <c:pt idx="386">
                  <c:v>154.80000000000001</c:v>
                </c:pt>
                <c:pt idx="387">
                  <c:v>155.19999999999999</c:v>
                </c:pt>
                <c:pt idx="388">
                  <c:v>155.6</c:v>
                </c:pt>
                <c:pt idx="389">
                  <c:v>156</c:v>
                </c:pt>
                <c:pt idx="390">
                  <c:v>156.4</c:v>
                </c:pt>
                <c:pt idx="391">
                  <c:v>156.80000000000001</c:v>
                </c:pt>
                <c:pt idx="392">
                  <c:v>157.19999999999999</c:v>
                </c:pt>
                <c:pt idx="393">
                  <c:v>157.6</c:v>
                </c:pt>
                <c:pt idx="394">
                  <c:v>158</c:v>
                </c:pt>
                <c:pt idx="395">
                  <c:v>158.4</c:v>
                </c:pt>
                <c:pt idx="396">
                  <c:v>158.80000000000001</c:v>
                </c:pt>
                <c:pt idx="397">
                  <c:v>159.19999999999999</c:v>
                </c:pt>
                <c:pt idx="398">
                  <c:v>159.6</c:v>
                </c:pt>
                <c:pt idx="399">
                  <c:v>160</c:v>
                </c:pt>
                <c:pt idx="400">
                  <c:v>160.4</c:v>
                </c:pt>
                <c:pt idx="401">
                  <c:v>160.80000000000001</c:v>
                </c:pt>
                <c:pt idx="402">
                  <c:v>161.19999999999999</c:v>
                </c:pt>
                <c:pt idx="403">
                  <c:v>161.6</c:v>
                </c:pt>
                <c:pt idx="404">
                  <c:v>162</c:v>
                </c:pt>
                <c:pt idx="405">
                  <c:v>162.4</c:v>
                </c:pt>
                <c:pt idx="406">
                  <c:v>162.80000000000001</c:v>
                </c:pt>
                <c:pt idx="407">
                  <c:v>163.19999999999999</c:v>
                </c:pt>
                <c:pt idx="408">
                  <c:v>163.6</c:v>
                </c:pt>
                <c:pt idx="409">
                  <c:v>164</c:v>
                </c:pt>
                <c:pt idx="410">
                  <c:v>164.4</c:v>
                </c:pt>
                <c:pt idx="411">
                  <c:v>164.8</c:v>
                </c:pt>
                <c:pt idx="412">
                  <c:v>165.2</c:v>
                </c:pt>
                <c:pt idx="413">
                  <c:v>165.6</c:v>
                </c:pt>
                <c:pt idx="414">
                  <c:v>166</c:v>
                </c:pt>
                <c:pt idx="415">
                  <c:v>166.4</c:v>
                </c:pt>
                <c:pt idx="416">
                  <c:v>166.8</c:v>
                </c:pt>
                <c:pt idx="417">
                  <c:v>167.2</c:v>
                </c:pt>
                <c:pt idx="418">
                  <c:v>167.6</c:v>
                </c:pt>
                <c:pt idx="419">
                  <c:v>168</c:v>
                </c:pt>
                <c:pt idx="420">
                  <c:v>168.4</c:v>
                </c:pt>
                <c:pt idx="421">
                  <c:v>168.8</c:v>
                </c:pt>
                <c:pt idx="422">
                  <c:v>169.2</c:v>
                </c:pt>
                <c:pt idx="423">
                  <c:v>169.6</c:v>
                </c:pt>
                <c:pt idx="424">
                  <c:v>170</c:v>
                </c:pt>
                <c:pt idx="425">
                  <c:v>170.4</c:v>
                </c:pt>
                <c:pt idx="426">
                  <c:v>170.8</c:v>
                </c:pt>
                <c:pt idx="427">
                  <c:v>171.2</c:v>
                </c:pt>
                <c:pt idx="428">
                  <c:v>171.6</c:v>
                </c:pt>
                <c:pt idx="429">
                  <c:v>172</c:v>
                </c:pt>
                <c:pt idx="430">
                  <c:v>172.4</c:v>
                </c:pt>
                <c:pt idx="431">
                  <c:v>172.8</c:v>
                </c:pt>
                <c:pt idx="432">
                  <c:v>173.2</c:v>
                </c:pt>
                <c:pt idx="433">
                  <c:v>173.6</c:v>
                </c:pt>
                <c:pt idx="434">
                  <c:v>174</c:v>
                </c:pt>
                <c:pt idx="435">
                  <c:v>174.4</c:v>
                </c:pt>
                <c:pt idx="436">
                  <c:v>174.8</c:v>
                </c:pt>
                <c:pt idx="437">
                  <c:v>175.2</c:v>
                </c:pt>
                <c:pt idx="438">
                  <c:v>175.6</c:v>
                </c:pt>
                <c:pt idx="439">
                  <c:v>176</c:v>
                </c:pt>
                <c:pt idx="440">
                  <c:v>176.4</c:v>
                </c:pt>
                <c:pt idx="441">
                  <c:v>176.8</c:v>
                </c:pt>
                <c:pt idx="442">
                  <c:v>177.2</c:v>
                </c:pt>
                <c:pt idx="443">
                  <c:v>177.6</c:v>
                </c:pt>
                <c:pt idx="444">
                  <c:v>178</c:v>
                </c:pt>
                <c:pt idx="445">
                  <c:v>178.4</c:v>
                </c:pt>
                <c:pt idx="446">
                  <c:v>178.8</c:v>
                </c:pt>
                <c:pt idx="447">
                  <c:v>179.2</c:v>
                </c:pt>
                <c:pt idx="448">
                  <c:v>179.6</c:v>
                </c:pt>
                <c:pt idx="449">
                  <c:v>180</c:v>
                </c:pt>
                <c:pt idx="450">
                  <c:v>180.4</c:v>
                </c:pt>
                <c:pt idx="451">
                  <c:v>180.8</c:v>
                </c:pt>
                <c:pt idx="452">
                  <c:v>181.2</c:v>
                </c:pt>
                <c:pt idx="453">
                  <c:v>181.6</c:v>
                </c:pt>
                <c:pt idx="454">
                  <c:v>182</c:v>
                </c:pt>
                <c:pt idx="455">
                  <c:v>182.4</c:v>
                </c:pt>
                <c:pt idx="456">
                  <c:v>182.8</c:v>
                </c:pt>
                <c:pt idx="457">
                  <c:v>183.2</c:v>
                </c:pt>
                <c:pt idx="458">
                  <c:v>183.6</c:v>
                </c:pt>
                <c:pt idx="459">
                  <c:v>184</c:v>
                </c:pt>
                <c:pt idx="460">
                  <c:v>184.4</c:v>
                </c:pt>
                <c:pt idx="461">
                  <c:v>184.8</c:v>
                </c:pt>
                <c:pt idx="462">
                  <c:v>185.2</c:v>
                </c:pt>
                <c:pt idx="463">
                  <c:v>185.6</c:v>
                </c:pt>
                <c:pt idx="464">
                  <c:v>186</c:v>
                </c:pt>
                <c:pt idx="465">
                  <c:v>186.4</c:v>
                </c:pt>
                <c:pt idx="466">
                  <c:v>186.8</c:v>
                </c:pt>
                <c:pt idx="467">
                  <c:v>187.2</c:v>
                </c:pt>
                <c:pt idx="468">
                  <c:v>187.6</c:v>
                </c:pt>
                <c:pt idx="469">
                  <c:v>188</c:v>
                </c:pt>
                <c:pt idx="470">
                  <c:v>188.4</c:v>
                </c:pt>
                <c:pt idx="471">
                  <c:v>188.8</c:v>
                </c:pt>
                <c:pt idx="472">
                  <c:v>189.2</c:v>
                </c:pt>
                <c:pt idx="473">
                  <c:v>189.6</c:v>
                </c:pt>
                <c:pt idx="474">
                  <c:v>190</c:v>
                </c:pt>
                <c:pt idx="475">
                  <c:v>190.4</c:v>
                </c:pt>
                <c:pt idx="476">
                  <c:v>190.8</c:v>
                </c:pt>
                <c:pt idx="477">
                  <c:v>191.2</c:v>
                </c:pt>
                <c:pt idx="478">
                  <c:v>191.6</c:v>
                </c:pt>
                <c:pt idx="479">
                  <c:v>192</c:v>
                </c:pt>
                <c:pt idx="480">
                  <c:v>192.4</c:v>
                </c:pt>
                <c:pt idx="481">
                  <c:v>192.8</c:v>
                </c:pt>
                <c:pt idx="482">
                  <c:v>193.2</c:v>
                </c:pt>
                <c:pt idx="483">
                  <c:v>193.6</c:v>
                </c:pt>
                <c:pt idx="484">
                  <c:v>194</c:v>
                </c:pt>
                <c:pt idx="485">
                  <c:v>194.4</c:v>
                </c:pt>
                <c:pt idx="486">
                  <c:v>194.8</c:v>
                </c:pt>
                <c:pt idx="487">
                  <c:v>195.2</c:v>
                </c:pt>
                <c:pt idx="488">
                  <c:v>195.6</c:v>
                </c:pt>
                <c:pt idx="489">
                  <c:v>196</c:v>
                </c:pt>
                <c:pt idx="490">
                  <c:v>196.4</c:v>
                </c:pt>
                <c:pt idx="491">
                  <c:v>196.8</c:v>
                </c:pt>
                <c:pt idx="492">
                  <c:v>197.2</c:v>
                </c:pt>
                <c:pt idx="493">
                  <c:v>197.6</c:v>
                </c:pt>
                <c:pt idx="494">
                  <c:v>198</c:v>
                </c:pt>
                <c:pt idx="495">
                  <c:v>198.4</c:v>
                </c:pt>
                <c:pt idx="496">
                  <c:v>198.8</c:v>
                </c:pt>
                <c:pt idx="497">
                  <c:v>199.2</c:v>
                </c:pt>
                <c:pt idx="498">
                  <c:v>199.6</c:v>
                </c:pt>
                <c:pt idx="499">
                  <c:v>200</c:v>
                </c:pt>
                <c:pt idx="500">
                  <c:v>200.4</c:v>
                </c:pt>
                <c:pt idx="501">
                  <c:v>200.8</c:v>
                </c:pt>
                <c:pt idx="502">
                  <c:v>201.2</c:v>
                </c:pt>
                <c:pt idx="503">
                  <c:v>201.6</c:v>
                </c:pt>
                <c:pt idx="504">
                  <c:v>202</c:v>
                </c:pt>
                <c:pt idx="505">
                  <c:v>202.4</c:v>
                </c:pt>
                <c:pt idx="506">
                  <c:v>202.8</c:v>
                </c:pt>
                <c:pt idx="507">
                  <c:v>203.2</c:v>
                </c:pt>
                <c:pt idx="508">
                  <c:v>203.6</c:v>
                </c:pt>
                <c:pt idx="509">
                  <c:v>204</c:v>
                </c:pt>
                <c:pt idx="510">
                  <c:v>204.4</c:v>
                </c:pt>
                <c:pt idx="511">
                  <c:v>204.8</c:v>
                </c:pt>
                <c:pt idx="512">
                  <c:v>205.2</c:v>
                </c:pt>
                <c:pt idx="513">
                  <c:v>205.6</c:v>
                </c:pt>
                <c:pt idx="514">
                  <c:v>206</c:v>
                </c:pt>
                <c:pt idx="515">
                  <c:v>206.4</c:v>
                </c:pt>
                <c:pt idx="516">
                  <c:v>206.8</c:v>
                </c:pt>
                <c:pt idx="517">
                  <c:v>207.2</c:v>
                </c:pt>
                <c:pt idx="518">
                  <c:v>207.6</c:v>
                </c:pt>
                <c:pt idx="519">
                  <c:v>208</c:v>
                </c:pt>
                <c:pt idx="520">
                  <c:v>208.4</c:v>
                </c:pt>
                <c:pt idx="521">
                  <c:v>208.8</c:v>
                </c:pt>
                <c:pt idx="522">
                  <c:v>209.2</c:v>
                </c:pt>
                <c:pt idx="523">
                  <c:v>209.6</c:v>
                </c:pt>
                <c:pt idx="524">
                  <c:v>210</c:v>
                </c:pt>
                <c:pt idx="525">
                  <c:v>210.4</c:v>
                </c:pt>
                <c:pt idx="526">
                  <c:v>210.8</c:v>
                </c:pt>
                <c:pt idx="527">
                  <c:v>211.2</c:v>
                </c:pt>
                <c:pt idx="528">
                  <c:v>211.6</c:v>
                </c:pt>
                <c:pt idx="529">
                  <c:v>212</c:v>
                </c:pt>
                <c:pt idx="530">
                  <c:v>212.4</c:v>
                </c:pt>
                <c:pt idx="531">
                  <c:v>212.8</c:v>
                </c:pt>
                <c:pt idx="532">
                  <c:v>213.2</c:v>
                </c:pt>
                <c:pt idx="533">
                  <c:v>213.6</c:v>
                </c:pt>
                <c:pt idx="534">
                  <c:v>214</c:v>
                </c:pt>
                <c:pt idx="535">
                  <c:v>214.4</c:v>
                </c:pt>
                <c:pt idx="536">
                  <c:v>214.8</c:v>
                </c:pt>
                <c:pt idx="537">
                  <c:v>215.2</c:v>
                </c:pt>
                <c:pt idx="538">
                  <c:v>215.6</c:v>
                </c:pt>
                <c:pt idx="539">
                  <c:v>216</c:v>
                </c:pt>
                <c:pt idx="540">
                  <c:v>216.4</c:v>
                </c:pt>
                <c:pt idx="541">
                  <c:v>216.8</c:v>
                </c:pt>
                <c:pt idx="542">
                  <c:v>217.2</c:v>
                </c:pt>
                <c:pt idx="543">
                  <c:v>217.6</c:v>
                </c:pt>
                <c:pt idx="544">
                  <c:v>218</c:v>
                </c:pt>
                <c:pt idx="545">
                  <c:v>218.4</c:v>
                </c:pt>
                <c:pt idx="546">
                  <c:v>218.8</c:v>
                </c:pt>
                <c:pt idx="547">
                  <c:v>219.2</c:v>
                </c:pt>
                <c:pt idx="548">
                  <c:v>219.6</c:v>
                </c:pt>
                <c:pt idx="549">
                  <c:v>220</c:v>
                </c:pt>
                <c:pt idx="550">
                  <c:v>220.4</c:v>
                </c:pt>
                <c:pt idx="551">
                  <c:v>220.8</c:v>
                </c:pt>
                <c:pt idx="552">
                  <c:v>221.2</c:v>
                </c:pt>
                <c:pt idx="553">
                  <c:v>221.6</c:v>
                </c:pt>
                <c:pt idx="554">
                  <c:v>222</c:v>
                </c:pt>
                <c:pt idx="555">
                  <c:v>222.4</c:v>
                </c:pt>
                <c:pt idx="556">
                  <c:v>222.8</c:v>
                </c:pt>
                <c:pt idx="557">
                  <c:v>223.2</c:v>
                </c:pt>
                <c:pt idx="558">
                  <c:v>223.6</c:v>
                </c:pt>
                <c:pt idx="559">
                  <c:v>224</c:v>
                </c:pt>
                <c:pt idx="560">
                  <c:v>224.4</c:v>
                </c:pt>
                <c:pt idx="561">
                  <c:v>224.8</c:v>
                </c:pt>
                <c:pt idx="562">
                  <c:v>225.2</c:v>
                </c:pt>
                <c:pt idx="563">
                  <c:v>225.6</c:v>
                </c:pt>
                <c:pt idx="564">
                  <c:v>226</c:v>
                </c:pt>
                <c:pt idx="565">
                  <c:v>226.4</c:v>
                </c:pt>
                <c:pt idx="566">
                  <c:v>226.8</c:v>
                </c:pt>
                <c:pt idx="567">
                  <c:v>227.2</c:v>
                </c:pt>
                <c:pt idx="568">
                  <c:v>227.6</c:v>
                </c:pt>
                <c:pt idx="569">
                  <c:v>228</c:v>
                </c:pt>
                <c:pt idx="570">
                  <c:v>228.4</c:v>
                </c:pt>
                <c:pt idx="571">
                  <c:v>228.8</c:v>
                </c:pt>
                <c:pt idx="572">
                  <c:v>229.2</c:v>
                </c:pt>
                <c:pt idx="573">
                  <c:v>229.6</c:v>
                </c:pt>
                <c:pt idx="574">
                  <c:v>230</c:v>
                </c:pt>
                <c:pt idx="575">
                  <c:v>230.4</c:v>
                </c:pt>
                <c:pt idx="576">
                  <c:v>230.8</c:v>
                </c:pt>
                <c:pt idx="577">
                  <c:v>231.2</c:v>
                </c:pt>
                <c:pt idx="578">
                  <c:v>231.6</c:v>
                </c:pt>
                <c:pt idx="579">
                  <c:v>232</c:v>
                </c:pt>
                <c:pt idx="580">
                  <c:v>232.4</c:v>
                </c:pt>
                <c:pt idx="581">
                  <c:v>232.8</c:v>
                </c:pt>
                <c:pt idx="582">
                  <c:v>233.2</c:v>
                </c:pt>
                <c:pt idx="583">
                  <c:v>233.6</c:v>
                </c:pt>
                <c:pt idx="584">
                  <c:v>234</c:v>
                </c:pt>
                <c:pt idx="585">
                  <c:v>234.4</c:v>
                </c:pt>
                <c:pt idx="586">
                  <c:v>234.8</c:v>
                </c:pt>
                <c:pt idx="587">
                  <c:v>235.2</c:v>
                </c:pt>
                <c:pt idx="588">
                  <c:v>235.6</c:v>
                </c:pt>
                <c:pt idx="589">
                  <c:v>236</c:v>
                </c:pt>
                <c:pt idx="590">
                  <c:v>236.4</c:v>
                </c:pt>
                <c:pt idx="591">
                  <c:v>236.8</c:v>
                </c:pt>
                <c:pt idx="592">
                  <c:v>237.2</c:v>
                </c:pt>
                <c:pt idx="593">
                  <c:v>237.6</c:v>
                </c:pt>
                <c:pt idx="594">
                  <c:v>238</c:v>
                </c:pt>
                <c:pt idx="595">
                  <c:v>238.4</c:v>
                </c:pt>
                <c:pt idx="596">
                  <c:v>238.8</c:v>
                </c:pt>
                <c:pt idx="597">
                  <c:v>239.2</c:v>
                </c:pt>
                <c:pt idx="598">
                  <c:v>239.6</c:v>
                </c:pt>
                <c:pt idx="599">
                  <c:v>240</c:v>
                </c:pt>
                <c:pt idx="600">
                  <c:v>240.4</c:v>
                </c:pt>
                <c:pt idx="601">
                  <c:v>240.8</c:v>
                </c:pt>
                <c:pt idx="602">
                  <c:v>241.2</c:v>
                </c:pt>
                <c:pt idx="603">
                  <c:v>241.6</c:v>
                </c:pt>
                <c:pt idx="604">
                  <c:v>242</c:v>
                </c:pt>
                <c:pt idx="605">
                  <c:v>242.4</c:v>
                </c:pt>
                <c:pt idx="606">
                  <c:v>242.8</c:v>
                </c:pt>
                <c:pt idx="607">
                  <c:v>243.2</c:v>
                </c:pt>
                <c:pt idx="608">
                  <c:v>243.6</c:v>
                </c:pt>
                <c:pt idx="609">
                  <c:v>244</c:v>
                </c:pt>
                <c:pt idx="610">
                  <c:v>244.4</c:v>
                </c:pt>
                <c:pt idx="611">
                  <c:v>244.8</c:v>
                </c:pt>
                <c:pt idx="612">
                  <c:v>245.2</c:v>
                </c:pt>
                <c:pt idx="613">
                  <c:v>245.6</c:v>
                </c:pt>
                <c:pt idx="614">
                  <c:v>246</c:v>
                </c:pt>
                <c:pt idx="615">
                  <c:v>246.4</c:v>
                </c:pt>
                <c:pt idx="616">
                  <c:v>246.8</c:v>
                </c:pt>
                <c:pt idx="617">
                  <c:v>247.2</c:v>
                </c:pt>
                <c:pt idx="618">
                  <c:v>247.6</c:v>
                </c:pt>
                <c:pt idx="619">
                  <c:v>248</c:v>
                </c:pt>
                <c:pt idx="620">
                  <c:v>248.4</c:v>
                </c:pt>
                <c:pt idx="621">
                  <c:v>248.8</c:v>
                </c:pt>
                <c:pt idx="622">
                  <c:v>249.2</c:v>
                </c:pt>
                <c:pt idx="623">
                  <c:v>249.6</c:v>
                </c:pt>
                <c:pt idx="624">
                  <c:v>250</c:v>
                </c:pt>
                <c:pt idx="625">
                  <c:v>250.4</c:v>
                </c:pt>
                <c:pt idx="626">
                  <c:v>250.8</c:v>
                </c:pt>
                <c:pt idx="627">
                  <c:v>251.2</c:v>
                </c:pt>
                <c:pt idx="628">
                  <c:v>251.6</c:v>
                </c:pt>
                <c:pt idx="629">
                  <c:v>252</c:v>
                </c:pt>
                <c:pt idx="630">
                  <c:v>252.4</c:v>
                </c:pt>
                <c:pt idx="631">
                  <c:v>252.8</c:v>
                </c:pt>
                <c:pt idx="632">
                  <c:v>253.2</c:v>
                </c:pt>
                <c:pt idx="633">
                  <c:v>253.6</c:v>
                </c:pt>
                <c:pt idx="634">
                  <c:v>254</c:v>
                </c:pt>
                <c:pt idx="635">
                  <c:v>254.4</c:v>
                </c:pt>
                <c:pt idx="636">
                  <c:v>254.8</c:v>
                </c:pt>
                <c:pt idx="637">
                  <c:v>255.2</c:v>
                </c:pt>
                <c:pt idx="638">
                  <c:v>255.6</c:v>
                </c:pt>
                <c:pt idx="639">
                  <c:v>256</c:v>
                </c:pt>
                <c:pt idx="640">
                  <c:v>256.39999999999998</c:v>
                </c:pt>
                <c:pt idx="641">
                  <c:v>256.8</c:v>
                </c:pt>
                <c:pt idx="642">
                  <c:v>257.2</c:v>
                </c:pt>
                <c:pt idx="643">
                  <c:v>257.60000000000002</c:v>
                </c:pt>
                <c:pt idx="644">
                  <c:v>258</c:v>
                </c:pt>
                <c:pt idx="645">
                  <c:v>258.39999999999998</c:v>
                </c:pt>
                <c:pt idx="646">
                  <c:v>258.8</c:v>
                </c:pt>
                <c:pt idx="647">
                  <c:v>259.2</c:v>
                </c:pt>
                <c:pt idx="648">
                  <c:v>259.60000000000002</c:v>
                </c:pt>
                <c:pt idx="649">
                  <c:v>260</c:v>
                </c:pt>
                <c:pt idx="650">
                  <c:v>260.39999999999998</c:v>
                </c:pt>
                <c:pt idx="651">
                  <c:v>260.8</c:v>
                </c:pt>
                <c:pt idx="652">
                  <c:v>261.2</c:v>
                </c:pt>
                <c:pt idx="653">
                  <c:v>261.60000000000002</c:v>
                </c:pt>
                <c:pt idx="654">
                  <c:v>262</c:v>
                </c:pt>
                <c:pt idx="655">
                  <c:v>262.39999999999998</c:v>
                </c:pt>
                <c:pt idx="656">
                  <c:v>262.8</c:v>
                </c:pt>
                <c:pt idx="657">
                  <c:v>263.2</c:v>
                </c:pt>
                <c:pt idx="658">
                  <c:v>263.60000000000002</c:v>
                </c:pt>
                <c:pt idx="659">
                  <c:v>264</c:v>
                </c:pt>
                <c:pt idx="660">
                  <c:v>264.39999999999998</c:v>
                </c:pt>
                <c:pt idx="661">
                  <c:v>264.8</c:v>
                </c:pt>
                <c:pt idx="662">
                  <c:v>265.2</c:v>
                </c:pt>
                <c:pt idx="663">
                  <c:v>265.60000000000002</c:v>
                </c:pt>
                <c:pt idx="664">
                  <c:v>266</c:v>
                </c:pt>
                <c:pt idx="665">
                  <c:v>266.39999999999998</c:v>
                </c:pt>
                <c:pt idx="666">
                  <c:v>266.8</c:v>
                </c:pt>
                <c:pt idx="667">
                  <c:v>267.2</c:v>
                </c:pt>
                <c:pt idx="668">
                  <c:v>267.60000000000002</c:v>
                </c:pt>
                <c:pt idx="669">
                  <c:v>268</c:v>
                </c:pt>
                <c:pt idx="670">
                  <c:v>268.39999999999998</c:v>
                </c:pt>
                <c:pt idx="671">
                  <c:v>268.8</c:v>
                </c:pt>
                <c:pt idx="672">
                  <c:v>269.2</c:v>
                </c:pt>
                <c:pt idx="673">
                  <c:v>269.60000000000002</c:v>
                </c:pt>
                <c:pt idx="674">
                  <c:v>270</c:v>
                </c:pt>
                <c:pt idx="675">
                  <c:v>270.39999999999998</c:v>
                </c:pt>
                <c:pt idx="676">
                  <c:v>270.8</c:v>
                </c:pt>
                <c:pt idx="677">
                  <c:v>271.2</c:v>
                </c:pt>
                <c:pt idx="678">
                  <c:v>271.60000000000002</c:v>
                </c:pt>
                <c:pt idx="679">
                  <c:v>272</c:v>
                </c:pt>
                <c:pt idx="680">
                  <c:v>272.39999999999998</c:v>
                </c:pt>
                <c:pt idx="681">
                  <c:v>272.8</c:v>
                </c:pt>
                <c:pt idx="682">
                  <c:v>273.2</c:v>
                </c:pt>
                <c:pt idx="683">
                  <c:v>273.60000000000002</c:v>
                </c:pt>
                <c:pt idx="684">
                  <c:v>274</c:v>
                </c:pt>
                <c:pt idx="685">
                  <c:v>274.39999999999998</c:v>
                </c:pt>
                <c:pt idx="686">
                  <c:v>274.8</c:v>
                </c:pt>
                <c:pt idx="687">
                  <c:v>275.2</c:v>
                </c:pt>
                <c:pt idx="688">
                  <c:v>275.60000000000002</c:v>
                </c:pt>
                <c:pt idx="689">
                  <c:v>276</c:v>
                </c:pt>
                <c:pt idx="690">
                  <c:v>276.39999999999998</c:v>
                </c:pt>
                <c:pt idx="691">
                  <c:v>276.8</c:v>
                </c:pt>
                <c:pt idx="692">
                  <c:v>277.2</c:v>
                </c:pt>
                <c:pt idx="693">
                  <c:v>277.60000000000002</c:v>
                </c:pt>
                <c:pt idx="694">
                  <c:v>278</c:v>
                </c:pt>
                <c:pt idx="695">
                  <c:v>278.39999999999998</c:v>
                </c:pt>
                <c:pt idx="696">
                  <c:v>278.8</c:v>
                </c:pt>
                <c:pt idx="697">
                  <c:v>279.2</c:v>
                </c:pt>
                <c:pt idx="698">
                  <c:v>279.60000000000002</c:v>
                </c:pt>
                <c:pt idx="699">
                  <c:v>280</c:v>
                </c:pt>
                <c:pt idx="700">
                  <c:v>280.39999999999998</c:v>
                </c:pt>
                <c:pt idx="701">
                  <c:v>280.8</c:v>
                </c:pt>
                <c:pt idx="702">
                  <c:v>281.2</c:v>
                </c:pt>
                <c:pt idx="703">
                  <c:v>281.60000000000002</c:v>
                </c:pt>
                <c:pt idx="704">
                  <c:v>282</c:v>
                </c:pt>
                <c:pt idx="705">
                  <c:v>282.39999999999998</c:v>
                </c:pt>
                <c:pt idx="706">
                  <c:v>282.8</c:v>
                </c:pt>
                <c:pt idx="707">
                  <c:v>283.2</c:v>
                </c:pt>
                <c:pt idx="708">
                  <c:v>283.60000000000002</c:v>
                </c:pt>
                <c:pt idx="709">
                  <c:v>284</c:v>
                </c:pt>
                <c:pt idx="710">
                  <c:v>284.39999999999998</c:v>
                </c:pt>
                <c:pt idx="711">
                  <c:v>284.8</c:v>
                </c:pt>
                <c:pt idx="712">
                  <c:v>285.2</c:v>
                </c:pt>
                <c:pt idx="713">
                  <c:v>285.60000000000002</c:v>
                </c:pt>
                <c:pt idx="714">
                  <c:v>286</c:v>
                </c:pt>
                <c:pt idx="715">
                  <c:v>286.39999999999998</c:v>
                </c:pt>
                <c:pt idx="716">
                  <c:v>286.8</c:v>
                </c:pt>
                <c:pt idx="717">
                  <c:v>287.2</c:v>
                </c:pt>
                <c:pt idx="718">
                  <c:v>287.60000000000002</c:v>
                </c:pt>
                <c:pt idx="719">
                  <c:v>288</c:v>
                </c:pt>
                <c:pt idx="720">
                  <c:v>288.39999999999998</c:v>
                </c:pt>
                <c:pt idx="721">
                  <c:v>288.8</c:v>
                </c:pt>
                <c:pt idx="722">
                  <c:v>289.2</c:v>
                </c:pt>
                <c:pt idx="723">
                  <c:v>289.60000000000002</c:v>
                </c:pt>
                <c:pt idx="724">
                  <c:v>290</c:v>
                </c:pt>
                <c:pt idx="725">
                  <c:v>290.39999999999998</c:v>
                </c:pt>
                <c:pt idx="726">
                  <c:v>290.8</c:v>
                </c:pt>
                <c:pt idx="727">
                  <c:v>291.2</c:v>
                </c:pt>
                <c:pt idx="728">
                  <c:v>291.60000000000002</c:v>
                </c:pt>
                <c:pt idx="729">
                  <c:v>292</c:v>
                </c:pt>
                <c:pt idx="730">
                  <c:v>292.39999999999998</c:v>
                </c:pt>
                <c:pt idx="731">
                  <c:v>292.8</c:v>
                </c:pt>
                <c:pt idx="732">
                  <c:v>293.2</c:v>
                </c:pt>
                <c:pt idx="733">
                  <c:v>293.60000000000002</c:v>
                </c:pt>
                <c:pt idx="734">
                  <c:v>294</c:v>
                </c:pt>
                <c:pt idx="735">
                  <c:v>294.39999999999998</c:v>
                </c:pt>
                <c:pt idx="736">
                  <c:v>294.8</c:v>
                </c:pt>
                <c:pt idx="737">
                  <c:v>295.2</c:v>
                </c:pt>
                <c:pt idx="738">
                  <c:v>295.60000000000002</c:v>
                </c:pt>
                <c:pt idx="739">
                  <c:v>296</c:v>
                </c:pt>
                <c:pt idx="740">
                  <c:v>296.39999999999998</c:v>
                </c:pt>
                <c:pt idx="741">
                  <c:v>296.8</c:v>
                </c:pt>
                <c:pt idx="742">
                  <c:v>297.2</c:v>
                </c:pt>
                <c:pt idx="743">
                  <c:v>297.60000000000002</c:v>
                </c:pt>
                <c:pt idx="744">
                  <c:v>298</c:v>
                </c:pt>
                <c:pt idx="745">
                  <c:v>298.39999999999998</c:v>
                </c:pt>
                <c:pt idx="746">
                  <c:v>298.8</c:v>
                </c:pt>
                <c:pt idx="747">
                  <c:v>299.2</c:v>
                </c:pt>
                <c:pt idx="748">
                  <c:v>299.60000000000002</c:v>
                </c:pt>
                <c:pt idx="749">
                  <c:v>300</c:v>
                </c:pt>
                <c:pt idx="750">
                  <c:v>300.39999999999998</c:v>
                </c:pt>
                <c:pt idx="751">
                  <c:v>300.8</c:v>
                </c:pt>
                <c:pt idx="752">
                  <c:v>301.2</c:v>
                </c:pt>
                <c:pt idx="753">
                  <c:v>301.60000000000002</c:v>
                </c:pt>
                <c:pt idx="754">
                  <c:v>302</c:v>
                </c:pt>
                <c:pt idx="755">
                  <c:v>302.39999999999998</c:v>
                </c:pt>
                <c:pt idx="756">
                  <c:v>302.8</c:v>
                </c:pt>
                <c:pt idx="757">
                  <c:v>303.2</c:v>
                </c:pt>
                <c:pt idx="758">
                  <c:v>303.60000000000002</c:v>
                </c:pt>
                <c:pt idx="759">
                  <c:v>304</c:v>
                </c:pt>
                <c:pt idx="760">
                  <c:v>304.39999999999998</c:v>
                </c:pt>
                <c:pt idx="761">
                  <c:v>304.8</c:v>
                </c:pt>
                <c:pt idx="762">
                  <c:v>305.2</c:v>
                </c:pt>
                <c:pt idx="763">
                  <c:v>305.60000000000002</c:v>
                </c:pt>
                <c:pt idx="764">
                  <c:v>306</c:v>
                </c:pt>
                <c:pt idx="765">
                  <c:v>306.39999999999998</c:v>
                </c:pt>
                <c:pt idx="766">
                  <c:v>306.8</c:v>
                </c:pt>
                <c:pt idx="767">
                  <c:v>307.2</c:v>
                </c:pt>
                <c:pt idx="768">
                  <c:v>307.60000000000002</c:v>
                </c:pt>
                <c:pt idx="769">
                  <c:v>308</c:v>
                </c:pt>
                <c:pt idx="770">
                  <c:v>308.39999999999998</c:v>
                </c:pt>
                <c:pt idx="771">
                  <c:v>308.8</c:v>
                </c:pt>
                <c:pt idx="772">
                  <c:v>309.2</c:v>
                </c:pt>
                <c:pt idx="773">
                  <c:v>309.60000000000002</c:v>
                </c:pt>
                <c:pt idx="774">
                  <c:v>310</c:v>
                </c:pt>
                <c:pt idx="775">
                  <c:v>310.39999999999998</c:v>
                </c:pt>
                <c:pt idx="776">
                  <c:v>310.8</c:v>
                </c:pt>
                <c:pt idx="777">
                  <c:v>311.2</c:v>
                </c:pt>
                <c:pt idx="778">
                  <c:v>311.60000000000002</c:v>
                </c:pt>
                <c:pt idx="779">
                  <c:v>312</c:v>
                </c:pt>
                <c:pt idx="780">
                  <c:v>312.39999999999998</c:v>
                </c:pt>
                <c:pt idx="781">
                  <c:v>312.8</c:v>
                </c:pt>
                <c:pt idx="782">
                  <c:v>313.2</c:v>
                </c:pt>
                <c:pt idx="783">
                  <c:v>313.60000000000002</c:v>
                </c:pt>
                <c:pt idx="784">
                  <c:v>314</c:v>
                </c:pt>
                <c:pt idx="785">
                  <c:v>314.39999999999998</c:v>
                </c:pt>
                <c:pt idx="786">
                  <c:v>314.8</c:v>
                </c:pt>
                <c:pt idx="787">
                  <c:v>315.2</c:v>
                </c:pt>
                <c:pt idx="788">
                  <c:v>315.60000000000002</c:v>
                </c:pt>
                <c:pt idx="789">
                  <c:v>316</c:v>
                </c:pt>
                <c:pt idx="790">
                  <c:v>316.39999999999998</c:v>
                </c:pt>
                <c:pt idx="791">
                  <c:v>316.8</c:v>
                </c:pt>
                <c:pt idx="792">
                  <c:v>317.2</c:v>
                </c:pt>
                <c:pt idx="793">
                  <c:v>317.60000000000002</c:v>
                </c:pt>
                <c:pt idx="794">
                  <c:v>318</c:v>
                </c:pt>
                <c:pt idx="795">
                  <c:v>318.39999999999998</c:v>
                </c:pt>
                <c:pt idx="796">
                  <c:v>318.8</c:v>
                </c:pt>
                <c:pt idx="797">
                  <c:v>319.2</c:v>
                </c:pt>
                <c:pt idx="798">
                  <c:v>319.60000000000002</c:v>
                </c:pt>
                <c:pt idx="799">
                  <c:v>320</c:v>
                </c:pt>
                <c:pt idx="800">
                  <c:v>320.39999999999998</c:v>
                </c:pt>
                <c:pt idx="801">
                  <c:v>320.8</c:v>
                </c:pt>
                <c:pt idx="802">
                  <c:v>321.2</c:v>
                </c:pt>
                <c:pt idx="803">
                  <c:v>321.60000000000002</c:v>
                </c:pt>
                <c:pt idx="804">
                  <c:v>322</c:v>
                </c:pt>
                <c:pt idx="805">
                  <c:v>322.39999999999998</c:v>
                </c:pt>
                <c:pt idx="806">
                  <c:v>322.8</c:v>
                </c:pt>
                <c:pt idx="807">
                  <c:v>323.2</c:v>
                </c:pt>
                <c:pt idx="808">
                  <c:v>323.60000000000002</c:v>
                </c:pt>
                <c:pt idx="809">
                  <c:v>324</c:v>
                </c:pt>
                <c:pt idx="810">
                  <c:v>324.39999999999998</c:v>
                </c:pt>
                <c:pt idx="811">
                  <c:v>324.8</c:v>
                </c:pt>
                <c:pt idx="812">
                  <c:v>325.2</c:v>
                </c:pt>
                <c:pt idx="813">
                  <c:v>325.60000000000002</c:v>
                </c:pt>
                <c:pt idx="814">
                  <c:v>326</c:v>
                </c:pt>
                <c:pt idx="815">
                  <c:v>326.39999999999998</c:v>
                </c:pt>
                <c:pt idx="816">
                  <c:v>326.8</c:v>
                </c:pt>
                <c:pt idx="817">
                  <c:v>327.2</c:v>
                </c:pt>
                <c:pt idx="818">
                  <c:v>327.60000000000002</c:v>
                </c:pt>
                <c:pt idx="819">
                  <c:v>328</c:v>
                </c:pt>
                <c:pt idx="820">
                  <c:v>328.4</c:v>
                </c:pt>
                <c:pt idx="821">
                  <c:v>328.8</c:v>
                </c:pt>
                <c:pt idx="822">
                  <c:v>329.2</c:v>
                </c:pt>
                <c:pt idx="823">
                  <c:v>329.6</c:v>
                </c:pt>
                <c:pt idx="824">
                  <c:v>330</c:v>
                </c:pt>
                <c:pt idx="825">
                  <c:v>330.4</c:v>
                </c:pt>
                <c:pt idx="826">
                  <c:v>330.8</c:v>
                </c:pt>
                <c:pt idx="827">
                  <c:v>331.2</c:v>
                </c:pt>
                <c:pt idx="828">
                  <c:v>331.6</c:v>
                </c:pt>
                <c:pt idx="829">
                  <c:v>332</c:v>
                </c:pt>
                <c:pt idx="830">
                  <c:v>332.4</c:v>
                </c:pt>
                <c:pt idx="831">
                  <c:v>332.8</c:v>
                </c:pt>
                <c:pt idx="832">
                  <c:v>333.2</c:v>
                </c:pt>
                <c:pt idx="833">
                  <c:v>333.6</c:v>
                </c:pt>
                <c:pt idx="834">
                  <c:v>334</c:v>
                </c:pt>
                <c:pt idx="835">
                  <c:v>334.4</c:v>
                </c:pt>
                <c:pt idx="836">
                  <c:v>334.8</c:v>
                </c:pt>
                <c:pt idx="837">
                  <c:v>335.2</c:v>
                </c:pt>
                <c:pt idx="838">
                  <c:v>335.6</c:v>
                </c:pt>
                <c:pt idx="839">
                  <c:v>336</c:v>
                </c:pt>
                <c:pt idx="840">
                  <c:v>336.4</c:v>
                </c:pt>
                <c:pt idx="841">
                  <c:v>336.8</c:v>
                </c:pt>
                <c:pt idx="842">
                  <c:v>337.2</c:v>
                </c:pt>
                <c:pt idx="843">
                  <c:v>337.6</c:v>
                </c:pt>
                <c:pt idx="844">
                  <c:v>338</c:v>
                </c:pt>
                <c:pt idx="845">
                  <c:v>338.4</c:v>
                </c:pt>
                <c:pt idx="846">
                  <c:v>338.8</c:v>
                </c:pt>
                <c:pt idx="847">
                  <c:v>339.2</c:v>
                </c:pt>
                <c:pt idx="848">
                  <c:v>339.6</c:v>
                </c:pt>
                <c:pt idx="849">
                  <c:v>340</c:v>
                </c:pt>
                <c:pt idx="850">
                  <c:v>340.4</c:v>
                </c:pt>
                <c:pt idx="851">
                  <c:v>340.8</c:v>
                </c:pt>
                <c:pt idx="852">
                  <c:v>341.2</c:v>
                </c:pt>
                <c:pt idx="853">
                  <c:v>341.6</c:v>
                </c:pt>
                <c:pt idx="854">
                  <c:v>342</c:v>
                </c:pt>
                <c:pt idx="855">
                  <c:v>342.4</c:v>
                </c:pt>
                <c:pt idx="856">
                  <c:v>342.8</c:v>
                </c:pt>
                <c:pt idx="857">
                  <c:v>343.2</c:v>
                </c:pt>
                <c:pt idx="858">
                  <c:v>343.6</c:v>
                </c:pt>
                <c:pt idx="859">
                  <c:v>344</c:v>
                </c:pt>
                <c:pt idx="860">
                  <c:v>344.4</c:v>
                </c:pt>
                <c:pt idx="861">
                  <c:v>344.8</c:v>
                </c:pt>
                <c:pt idx="862">
                  <c:v>345.2</c:v>
                </c:pt>
                <c:pt idx="863">
                  <c:v>345.6</c:v>
                </c:pt>
                <c:pt idx="864">
                  <c:v>346</c:v>
                </c:pt>
                <c:pt idx="865">
                  <c:v>346.4</c:v>
                </c:pt>
                <c:pt idx="866">
                  <c:v>346.8</c:v>
                </c:pt>
                <c:pt idx="867">
                  <c:v>347.2</c:v>
                </c:pt>
                <c:pt idx="868">
                  <c:v>347.6</c:v>
                </c:pt>
                <c:pt idx="869">
                  <c:v>348</c:v>
                </c:pt>
                <c:pt idx="870">
                  <c:v>348.4</c:v>
                </c:pt>
                <c:pt idx="871">
                  <c:v>348.8</c:v>
                </c:pt>
                <c:pt idx="872">
                  <c:v>349.2</c:v>
                </c:pt>
                <c:pt idx="873">
                  <c:v>349.6</c:v>
                </c:pt>
                <c:pt idx="874">
                  <c:v>350</c:v>
                </c:pt>
                <c:pt idx="875">
                  <c:v>350.4</c:v>
                </c:pt>
                <c:pt idx="876">
                  <c:v>350.8</c:v>
                </c:pt>
                <c:pt idx="877">
                  <c:v>351.2</c:v>
                </c:pt>
                <c:pt idx="878">
                  <c:v>351.6</c:v>
                </c:pt>
                <c:pt idx="879">
                  <c:v>352</c:v>
                </c:pt>
                <c:pt idx="880">
                  <c:v>352.4</c:v>
                </c:pt>
                <c:pt idx="881">
                  <c:v>352.8</c:v>
                </c:pt>
                <c:pt idx="882">
                  <c:v>353.2</c:v>
                </c:pt>
                <c:pt idx="883">
                  <c:v>353.6</c:v>
                </c:pt>
                <c:pt idx="884">
                  <c:v>354</c:v>
                </c:pt>
                <c:pt idx="885">
                  <c:v>354.4</c:v>
                </c:pt>
                <c:pt idx="886">
                  <c:v>354.8</c:v>
                </c:pt>
                <c:pt idx="887">
                  <c:v>355.2</c:v>
                </c:pt>
                <c:pt idx="888">
                  <c:v>355.6</c:v>
                </c:pt>
                <c:pt idx="889">
                  <c:v>356</c:v>
                </c:pt>
                <c:pt idx="890">
                  <c:v>356.4</c:v>
                </c:pt>
                <c:pt idx="891">
                  <c:v>356.8</c:v>
                </c:pt>
                <c:pt idx="892">
                  <c:v>357.2</c:v>
                </c:pt>
                <c:pt idx="893">
                  <c:v>357.6</c:v>
                </c:pt>
                <c:pt idx="894">
                  <c:v>358</c:v>
                </c:pt>
                <c:pt idx="895">
                  <c:v>358.4</c:v>
                </c:pt>
                <c:pt idx="896">
                  <c:v>358.8</c:v>
                </c:pt>
                <c:pt idx="897">
                  <c:v>359.2</c:v>
                </c:pt>
                <c:pt idx="898">
                  <c:v>359.6</c:v>
                </c:pt>
                <c:pt idx="899">
                  <c:v>360</c:v>
                </c:pt>
                <c:pt idx="900">
                  <c:v>360.4</c:v>
                </c:pt>
                <c:pt idx="901">
                  <c:v>360.8</c:v>
                </c:pt>
                <c:pt idx="902">
                  <c:v>361.2</c:v>
                </c:pt>
                <c:pt idx="903">
                  <c:v>361.6</c:v>
                </c:pt>
                <c:pt idx="904">
                  <c:v>362</c:v>
                </c:pt>
                <c:pt idx="905">
                  <c:v>362.4</c:v>
                </c:pt>
                <c:pt idx="906">
                  <c:v>362.8</c:v>
                </c:pt>
                <c:pt idx="907">
                  <c:v>363.2</c:v>
                </c:pt>
                <c:pt idx="908">
                  <c:v>363.6</c:v>
                </c:pt>
                <c:pt idx="909">
                  <c:v>364</c:v>
                </c:pt>
                <c:pt idx="910">
                  <c:v>364.4</c:v>
                </c:pt>
                <c:pt idx="911">
                  <c:v>364.8</c:v>
                </c:pt>
                <c:pt idx="912">
                  <c:v>365.2</c:v>
                </c:pt>
                <c:pt idx="913">
                  <c:v>365.6</c:v>
                </c:pt>
                <c:pt idx="914">
                  <c:v>366</c:v>
                </c:pt>
                <c:pt idx="915">
                  <c:v>366.4</c:v>
                </c:pt>
                <c:pt idx="916">
                  <c:v>366.8</c:v>
                </c:pt>
                <c:pt idx="917">
                  <c:v>367.2</c:v>
                </c:pt>
                <c:pt idx="918">
                  <c:v>367.6</c:v>
                </c:pt>
                <c:pt idx="919">
                  <c:v>368</c:v>
                </c:pt>
                <c:pt idx="920">
                  <c:v>368.4</c:v>
                </c:pt>
                <c:pt idx="921">
                  <c:v>368.8</c:v>
                </c:pt>
                <c:pt idx="922">
                  <c:v>369.2</c:v>
                </c:pt>
                <c:pt idx="923">
                  <c:v>369.6</c:v>
                </c:pt>
                <c:pt idx="924">
                  <c:v>370</c:v>
                </c:pt>
                <c:pt idx="925">
                  <c:v>370.4</c:v>
                </c:pt>
                <c:pt idx="926">
                  <c:v>370.8</c:v>
                </c:pt>
                <c:pt idx="927">
                  <c:v>371.2</c:v>
                </c:pt>
                <c:pt idx="928">
                  <c:v>371.6</c:v>
                </c:pt>
                <c:pt idx="929">
                  <c:v>372</c:v>
                </c:pt>
                <c:pt idx="930">
                  <c:v>372.4</c:v>
                </c:pt>
                <c:pt idx="931">
                  <c:v>372.8</c:v>
                </c:pt>
                <c:pt idx="932">
                  <c:v>373.2</c:v>
                </c:pt>
                <c:pt idx="933">
                  <c:v>373.6</c:v>
                </c:pt>
                <c:pt idx="934">
                  <c:v>374</c:v>
                </c:pt>
                <c:pt idx="935">
                  <c:v>374.4</c:v>
                </c:pt>
                <c:pt idx="936">
                  <c:v>374.8</c:v>
                </c:pt>
                <c:pt idx="937">
                  <c:v>375.2</c:v>
                </c:pt>
                <c:pt idx="938">
                  <c:v>375.6</c:v>
                </c:pt>
                <c:pt idx="939">
                  <c:v>376</c:v>
                </c:pt>
                <c:pt idx="940">
                  <c:v>376.4</c:v>
                </c:pt>
                <c:pt idx="941">
                  <c:v>376.8</c:v>
                </c:pt>
                <c:pt idx="942">
                  <c:v>377.2</c:v>
                </c:pt>
                <c:pt idx="943">
                  <c:v>377.6</c:v>
                </c:pt>
                <c:pt idx="944">
                  <c:v>378</c:v>
                </c:pt>
                <c:pt idx="945">
                  <c:v>378.4</c:v>
                </c:pt>
                <c:pt idx="946">
                  <c:v>378.8</c:v>
                </c:pt>
                <c:pt idx="947">
                  <c:v>379.2</c:v>
                </c:pt>
                <c:pt idx="948">
                  <c:v>379.6</c:v>
                </c:pt>
                <c:pt idx="949">
                  <c:v>380</c:v>
                </c:pt>
                <c:pt idx="950">
                  <c:v>380.4</c:v>
                </c:pt>
                <c:pt idx="951">
                  <c:v>380.8</c:v>
                </c:pt>
                <c:pt idx="952">
                  <c:v>381.2</c:v>
                </c:pt>
                <c:pt idx="953">
                  <c:v>381.6</c:v>
                </c:pt>
                <c:pt idx="954">
                  <c:v>382</c:v>
                </c:pt>
                <c:pt idx="955">
                  <c:v>382.4</c:v>
                </c:pt>
                <c:pt idx="956">
                  <c:v>382.8</c:v>
                </c:pt>
                <c:pt idx="957">
                  <c:v>383.2</c:v>
                </c:pt>
                <c:pt idx="958">
                  <c:v>383.6</c:v>
                </c:pt>
                <c:pt idx="959">
                  <c:v>384</c:v>
                </c:pt>
                <c:pt idx="960">
                  <c:v>384.4</c:v>
                </c:pt>
                <c:pt idx="961">
                  <c:v>384.8</c:v>
                </c:pt>
                <c:pt idx="962">
                  <c:v>385.2</c:v>
                </c:pt>
                <c:pt idx="963">
                  <c:v>385.6</c:v>
                </c:pt>
                <c:pt idx="964">
                  <c:v>386</c:v>
                </c:pt>
                <c:pt idx="965">
                  <c:v>386.4</c:v>
                </c:pt>
                <c:pt idx="966">
                  <c:v>386.8</c:v>
                </c:pt>
                <c:pt idx="967">
                  <c:v>387.2</c:v>
                </c:pt>
                <c:pt idx="968">
                  <c:v>387.6</c:v>
                </c:pt>
                <c:pt idx="969">
                  <c:v>388</c:v>
                </c:pt>
                <c:pt idx="970">
                  <c:v>388.4</c:v>
                </c:pt>
                <c:pt idx="971">
                  <c:v>388.8</c:v>
                </c:pt>
                <c:pt idx="972">
                  <c:v>389.2</c:v>
                </c:pt>
                <c:pt idx="973">
                  <c:v>389.6</c:v>
                </c:pt>
                <c:pt idx="974">
                  <c:v>390</c:v>
                </c:pt>
                <c:pt idx="975">
                  <c:v>390.4</c:v>
                </c:pt>
                <c:pt idx="976">
                  <c:v>390.8</c:v>
                </c:pt>
                <c:pt idx="977">
                  <c:v>391.2</c:v>
                </c:pt>
                <c:pt idx="978">
                  <c:v>391.6</c:v>
                </c:pt>
                <c:pt idx="979">
                  <c:v>392</c:v>
                </c:pt>
                <c:pt idx="980">
                  <c:v>392.4</c:v>
                </c:pt>
                <c:pt idx="981">
                  <c:v>392.8</c:v>
                </c:pt>
                <c:pt idx="982">
                  <c:v>393.2</c:v>
                </c:pt>
                <c:pt idx="983">
                  <c:v>393.6</c:v>
                </c:pt>
                <c:pt idx="984">
                  <c:v>394</c:v>
                </c:pt>
                <c:pt idx="985">
                  <c:v>394.4</c:v>
                </c:pt>
                <c:pt idx="986">
                  <c:v>394.8</c:v>
                </c:pt>
                <c:pt idx="987">
                  <c:v>395.2</c:v>
                </c:pt>
                <c:pt idx="988">
                  <c:v>395.6</c:v>
                </c:pt>
                <c:pt idx="989">
                  <c:v>396</c:v>
                </c:pt>
                <c:pt idx="990">
                  <c:v>396.4</c:v>
                </c:pt>
                <c:pt idx="991">
                  <c:v>396.8</c:v>
                </c:pt>
                <c:pt idx="992">
                  <c:v>397.2</c:v>
                </c:pt>
                <c:pt idx="993">
                  <c:v>397.6</c:v>
                </c:pt>
                <c:pt idx="994">
                  <c:v>398</c:v>
                </c:pt>
                <c:pt idx="995">
                  <c:v>398.4</c:v>
                </c:pt>
                <c:pt idx="996">
                  <c:v>398.8</c:v>
                </c:pt>
                <c:pt idx="997">
                  <c:v>399.2</c:v>
                </c:pt>
                <c:pt idx="998">
                  <c:v>399.6</c:v>
                </c:pt>
                <c:pt idx="999">
                  <c:v>400</c:v>
                </c:pt>
                <c:pt idx="1000">
                  <c:v>400.4</c:v>
                </c:pt>
                <c:pt idx="1001">
                  <c:v>400.8</c:v>
                </c:pt>
                <c:pt idx="1002">
                  <c:v>401.2</c:v>
                </c:pt>
                <c:pt idx="1003">
                  <c:v>401.6</c:v>
                </c:pt>
                <c:pt idx="1004">
                  <c:v>402</c:v>
                </c:pt>
                <c:pt idx="1005">
                  <c:v>402.4</c:v>
                </c:pt>
                <c:pt idx="1006">
                  <c:v>402.8</c:v>
                </c:pt>
                <c:pt idx="1007">
                  <c:v>403.2</c:v>
                </c:pt>
                <c:pt idx="1008">
                  <c:v>403.6</c:v>
                </c:pt>
                <c:pt idx="1009">
                  <c:v>404</c:v>
                </c:pt>
                <c:pt idx="1010">
                  <c:v>404.4</c:v>
                </c:pt>
                <c:pt idx="1011">
                  <c:v>404.8</c:v>
                </c:pt>
                <c:pt idx="1012">
                  <c:v>405.2</c:v>
                </c:pt>
                <c:pt idx="1013">
                  <c:v>405.6</c:v>
                </c:pt>
                <c:pt idx="1014">
                  <c:v>406</c:v>
                </c:pt>
                <c:pt idx="1015">
                  <c:v>406.4</c:v>
                </c:pt>
                <c:pt idx="1016">
                  <c:v>406.8</c:v>
                </c:pt>
                <c:pt idx="1017">
                  <c:v>407.2</c:v>
                </c:pt>
                <c:pt idx="1018">
                  <c:v>407.6</c:v>
                </c:pt>
                <c:pt idx="1019">
                  <c:v>408</c:v>
                </c:pt>
                <c:pt idx="1020">
                  <c:v>408.4</c:v>
                </c:pt>
                <c:pt idx="1021">
                  <c:v>408.8</c:v>
                </c:pt>
                <c:pt idx="1022">
                  <c:v>409.2</c:v>
                </c:pt>
                <c:pt idx="1023">
                  <c:v>409.6</c:v>
                </c:pt>
                <c:pt idx="1024">
                  <c:v>410</c:v>
                </c:pt>
                <c:pt idx="1025">
                  <c:v>410.4</c:v>
                </c:pt>
                <c:pt idx="1026">
                  <c:v>410.8</c:v>
                </c:pt>
                <c:pt idx="1027">
                  <c:v>411.2</c:v>
                </c:pt>
                <c:pt idx="1028">
                  <c:v>411.6</c:v>
                </c:pt>
                <c:pt idx="1029">
                  <c:v>412</c:v>
                </c:pt>
                <c:pt idx="1030">
                  <c:v>412.4</c:v>
                </c:pt>
                <c:pt idx="1031">
                  <c:v>412.8</c:v>
                </c:pt>
                <c:pt idx="1032">
                  <c:v>413.2</c:v>
                </c:pt>
                <c:pt idx="1033">
                  <c:v>413.6</c:v>
                </c:pt>
                <c:pt idx="1034">
                  <c:v>414</c:v>
                </c:pt>
                <c:pt idx="1035">
                  <c:v>414.4</c:v>
                </c:pt>
                <c:pt idx="1036">
                  <c:v>414.8</c:v>
                </c:pt>
                <c:pt idx="1037">
                  <c:v>415.2</c:v>
                </c:pt>
                <c:pt idx="1038">
                  <c:v>415.6</c:v>
                </c:pt>
                <c:pt idx="1039">
                  <c:v>416</c:v>
                </c:pt>
                <c:pt idx="1040">
                  <c:v>416.4</c:v>
                </c:pt>
                <c:pt idx="1041">
                  <c:v>416.8</c:v>
                </c:pt>
                <c:pt idx="1042">
                  <c:v>417.2</c:v>
                </c:pt>
                <c:pt idx="1043">
                  <c:v>417.6</c:v>
                </c:pt>
                <c:pt idx="1044">
                  <c:v>418</c:v>
                </c:pt>
                <c:pt idx="1045">
                  <c:v>418.4</c:v>
                </c:pt>
                <c:pt idx="1046">
                  <c:v>418.8</c:v>
                </c:pt>
                <c:pt idx="1047">
                  <c:v>419.2</c:v>
                </c:pt>
                <c:pt idx="1048">
                  <c:v>419.6</c:v>
                </c:pt>
                <c:pt idx="1049">
                  <c:v>420</c:v>
                </c:pt>
                <c:pt idx="1050">
                  <c:v>420.4</c:v>
                </c:pt>
                <c:pt idx="1051">
                  <c:v>420.8</c:v>
                </c:pt>
                <c:pt idx="1052">
                  <c:v>421.2</c:v>
                </c:pt>
                <c:pt idx="1053">
                  <c:v>421.6</c:v>
                </c:pt>
                <c:pt idx="1054">
                  <c:v>422</c:v>
                </c:pt>
                <c:pt idx="1055">
                  <c:v>422.4</c:v>
                </c:pt>
                <c:pt idx="1056">
                  <c:v>422.8</c:v>
                </c:pt>
                <c:pt idx="1057">
                  <c:v>423.2</c:v>
                </c:pt>
                <c:pt idx="1058">
                  <c:v>423.6</c:v>
                </c:pt>
                <c:pt idx="1059">
                  <c:v>424</c:v>
                </c:pt>
                <c:pt idx="1060">
                  <c:v>424.4</c:v>
                </c:pt>
                <c:pt idx="1061">
                  <c:v>424.8</c:v>
                </c:pt>
                <c:pt idx="1062">
                  <c:v>425.2</c:v>
                </c:pt>
                <c:pt idx="1063">
                  <c:v>425.6</c:v>
                </c:pt>
                <c:pt idx="1064">
                  <c:v>426</c:v>
                </c:pt>
                <c:pt idx="1065">
                  <c:v>426.4</c:v>
                </c:pt>
                <c:pt idx="1066">
                  <c:v>426.8</c:v>
                </c:pt>
                <c:pt idx="1067">
                  <c:v>427.2</c:v>
                </c:pt>
                <c:pt idx="1068">
                  <c:v>427.6</c:v>
                </c:pt>
                <c:pt idx="1069">
                  <c:v>428</c:v>
                </c:pt>
                <c:pt idx="1070">
                  <c:v>428.4</c:v>
                </c:pt>
                <c:pt idx="1071">
                  <c:v>428.8</c:v>
                </c:pt>
                <c:pt idx="1072">
                  <c:v>429.2</c:v>
                </c:pt>
                <c:pt idx="1073">
                  <c:v>429.6</c:v>
                </c:pt>
                <c:pt idx="1074">
                  <c:v>430</c:v>
                </c:pt>
                <c:pt idx="1075">
                  <c:v>430.4</c:v>
                </c:pt>
                <c:pt idx="1076">
                  <c:v>430.8</c:v>
                </c:pt>
                <c:pt idx="1077">
                  <c:v>431.2</c:v>
                </c:pt>
                <c:pt idx="1078">
                  <c:v>431.6</c:v>
                </c:pt>
                <c:pt idx="1079">
                  <c:v>432</c:v>
                </c:pt>
                <c:pt idx="1080">
                  <c:v>432.4</c:v>
                </c:pt>
                <c:pt idx="1081">
                  <c:v>432.8</c:v>
                </c:pt>
                <c:pt idx="1082">
                  <c:v>433.2</c:v>
                </c:pt>
                <c:pt idx="1083">
                  <c:v>433.6</c:v>
                </c:pt>
                <c:pt idx="1084">
                  <c:v>434</c:v>
                </c:pt>
                <c:pt idx="1085">
                  <c:v>434.4</c:v>
                </c:pt>
                <c:pt idx="1086">
                  <c:v>434.8</c:v>
                </c:pt>
                <c:pt idx="1087">
                  <c:v>435.2</c:v>
                </c:pt>
                <c:pt idx="1088">
                  <c:v>435.6</c:v>
                </c:pt>
                <c:pt idx="1089">
                  <c:v>436</c:v>
                </c:pt>
                <c:pt idx="1090">
                  <c:v>436.4</c:v>
                </c:pt>
                <c:pt idx="1091">
                  <c:v>436.8</c:v>
                </c:pt>
                <c:pt idx="1092">
                  <c:v>437.2</c:v>
                </c:pt>
                <c:pt idx="1093">
                  <c:v>437.6</c:v>
                </c:pt>
                <c:pt idx="1094">
                  <c:v>438</c:v>
                </c:pt>
                <c:pt idx="1095">
                  <c:v>438.4</c:v>
                </c:pt>
                <c:pt idx="1096">
                  <c:v>438.8</c:v>
                </c:pt>
                <c:pt idx="1097">
                  <c:v>439.2</c:v>
                </c:pt>
                <c:pt idx="1098">
                  <c:v>439.6</c:v>
                </c:pt>
                <c:pt idx="1099">
                  <c:v>440</c:v>
                </c:pt>
                <c:pt idx="1100">
                  <c:v>440.4</c:v>
                </c:pt>
                <c:pt idx="1101">
                  <c:v>440.8</c:v>
                </c:pt>
                <c:pt idx="1102">
                  <c:v>441.2</c:v>
                </c:pt>
                <c:pt idx="1103">
                  <c:v>441.6</c:v>
                </c:pt>
                <c:pt idx="1104">
                  <c:v>442</c:v>
                </c:pt>
                <c:pt idx="1105">
                  <c:v>442.4</c:v>
                </c:pt>
                <c:pt idx="1106">
                  <c:v>442.8</c:v>
                </c:pt>
                <c:pt idx="1107">
                  <c:v>443.2</c:v>
                </c:pt>
                <c:pt idx="1108">
                  <c:v>443.6</c:v>
                </c:pt>
                <c:pt idx="1109">
                  <c:v>444</c:v>
                </c:pt>
                <c:pt idx="1110">
                  <c:v>444.4</c:v>
                </c:pt>
                <c:pt idx="1111">
                  <c:v>444.8</c:v>
                </c:pt>
                <c:pt idx="1112">
                  <c:v>445.2</c:v>
                </c:pt>
                <c:pt idx="1113">
                  <c:v>445.6</c:v>
                </c:pt>
                <c:pt idx="1114">
                  <c:v>446</c:v>
                </c:pt>
                <c:pt idx="1115">
                  <c:v>446.4</c:v>
                </c:pt>
                <c:pt idx="1116">
                  <c:v>446.8</c:v>
                </c:pt>
                <c:pt idx="1117">
                  <c:v>447.2</c:v>
                </c:pt>
                <c:pt idx="1118">
                  <c:v>447.6</c:v>
                </c:pt>
                <c:pt idx="1119">
                  <c:v>448</c:v>
                </c:pt>
                <c:pt idx="1120">
                  <c:v>448.4</c:v>
                </c:pt>
                <c:pt idx="1121">
                  <c:v>448.8</c:v>
                </c:pt>
                <c:pt idx="1122">
                  <c:v>449.2</c:v>
                </c:pt>
                <c:pt idx="1123">
                  <c:v>449.6</c:v>
                </c:pt>
                <c:pt idx="1124">
                  <c:v>450</c:v>
                </c:pt>
                <c:pt idx="1125">
                  <c:v>450.4</c:v>
                </c:pt>
                <c:pt idx="1126">
                  <c:v>450.8</c:v>
                </c:pt>
                <c:pt idx="1127">
                  <c:v>451.2</c:v>
                </c:pt>
                <c:pt idx="1128">
                  <c:v>451.6</c:v>
                </c:pt>
                <c:pt idx="1129">
                  <c:v>452</c:v>
                </c:pt>
                <c:pt idx="1130">
                  <c:v>452.4</c:v>
                </c:pt>
                <c:pt idx="1131">
                  <c:v>452.8</c:v>
                </c:pt>
                <c:pt idx="1132">
                  <c:v>453.2</c:v>
                </c:pt>
                <c:pt idx="1133">
                  <c:v>453.6</c:v>
                </c:pt>
                <c:pt idx="1134">
                  <c:v>454</c:v>
                </c:pt>
                <c:pt idx="1135">
                  <c:v>454.4</c:v>
                </c:pt>
                <c:pt idx="1136">
                  <c:v>454.8</c:v>
                </c:pt>
                <c:pt idx="1137">
                  <c:v>455.2</c:v>
                </c:pt>
                <c:pt idx="1138">
                  <c:v>455.6</c:v>
                </c:pt>
                <c:pt idx="1139">
                  <c:v>456</c:v>
                </c:pt>
                <c:pt idx="1140">
                  <c:v>456.4</c:v>
                </c:pt>
                <c:pt idx="1141">
                  <c:v>456.8</c:v>
                </c:pt>
                <c:pt idx="1142">
                  <c:v>457.2</c:v>
                </c:pt>
                <c:pt idx="1143">
                  <c:v>457.6</c:v>
                </c:pt>
                <c:pt idx="1144">
                  <c:v>458</c:v>
                </c:pt>
                <c:pt idx="1145">
                  <c:v>458.4</c:v>
                </c:pt>
                <c:pt idx="1146">
                  <c:v>458.8</c:v>
                </c:pt>
                <c:pt idx="1147">
                  <c:v>459.2</c:v>
                </c:pt>
                <c:pt idx="1148">
                  <c:v>459.6</c:v>
                </c:pt>
                <c:pt idx="1149">
                  <c:v>460</c:v>
                </c:pt>
                <c:pt idx="1150">
                  <c:v>460.4</c:v>
                </c:pt>
                <c:pt idx="1151">
                  <c:v>460.8</c:v>
                </c:pt>
                <c:pt idx="1152">
                  <c:v>461.2</c:v>
                </c:pt>
                <c:pt idx="1153">
                  <c:v>461.6</c:v>
                </c:pt>
                <c:pt idx="1154">
                  <c:v>462</c:v>
                </c:pt>
                <c:pt idx="1155">
                  <c:v>462.4</c:v>
                </c:pt>
                <c:pt idx="1156">
                  <c:v>462.8</c:v>
                </c:pt>
                <c:pt idx="1157">
                  <c:v>463.2</c:v>
                </c:pt>
                <c:pt idx="1158">
                  <c:v>463.6</c:v>
                </c:pt>
                <c:pt idx="1159">
                  <c:v>464</c:v>
                </c:pt>
                <c:pt idx="1160">
                  <c:v>464.4</c:v>
                </c:pt>
                <c:pt idx="1161">
                  <c:v>464.8</c:v>
                </c:pt>
                <c:pt idx="1162">
                  <c:v>465.2</c:v>
                </c:pt>
                <c:pt idx="1163">
                  <c:v>465.6</c:v>
                </c:pt>
                <c:pt idx="1164">
                  <c:v>466</c:v>
                </c:pt>
                <c:pt idx="1165">
                  <c:v>466.4</c:v>
                </c:pt>
                <c:pt idx="1166">
                  <c:v>466.8</c:v>
                </c:pt>
                <c:pt idx="1167">
                  <c:v>467.2</c:v>
                </c:pt>
                <c:pt idx="1168">
                  <c:v>467.6</c:v>
                </c:pt>
                <c:pt idx="1169">
                  <c:v>468</c:v>
                </c:pt>
                <c:pt idx="1170">
                  <c:v>468.4</c:v>
                </c:pt>
                <c:pt idx="1171">
                  <c:v>468.8</c:v>
                </c:pt>
                <c:pt idx="1172">
                  <c:v>469.2</c:v>
                </c:pt>
                <c:pt idx="1173">
                  <c:v>469.6</c:v>
                </c:pt>
                <c:pt idx="1174">
                  <c:v>470</c:v>
                </c:pt>
                <c:pt idx="1175">
                  <c:v>470.4</c:v>
                </c:pt>
                <c:pt idx="1176">
                  <c:v>470.8</c:v>
                </c:pt>
                <c:pt idx="1177">
                  <c:v>471.2</c:v>
                </c:pt>
                <c:pt idx="1178">
                  <c:v>471.6</c:v>
                </c:pt>
                <c:pt idx="1179">
                  <c:v>472</c:v>
                </c:pt>
                <c:pt idx="1180">
                  <c:v>472.4</c:v>
                </c:pt>
                <c:pt idx="1181">
                  <c:v>472.8</c:v>
                </c:pt>
                <c:pt idx="1182">
                  <c:v>473.2</c:v>
                </c:pt>
                <c:pt idx="1183">
                  <c:v>473.6</c:v>
                </c:pt>
                <c:pt idx="1184">
                  <c:v>474</c:v>
                </c:pt>
                <c:pt idx="1185">
                  <c:v>474.4</c:v>
                </c:pt>
                <c:pt idx="1186">
                  <c:v>474.8</c:v>
                </c:pt>
                <c:pt idx="1187">
                  <c:v>475.2</c:v>
                </c:pt>
                <c:pt idx="1188">
                  <c:v>475.6</c:v>
                </c:pt>
                <c:pt idx="1189">
                  <c:v>476</c:v>
                </c:pt>
                <c:pt idx="1190">
                  <c:v>476.4</c:v>
                </c:pt>
                <c:pt idx="1191">
                  <c:v>476.8</c:v>
                </c:pt>
                <c:pt idx="1192">
                  <c:v>477.2</c:v>
                </c:pt>
                <c:pt idx="1193">
                  <c:v>477.6</c:v>
                </c:pt>
                <c:pt idx="1194">
                  <c:v>478</c:v>
                </c:pt>
                <c:pt idx="1195">
                  <c:v>478.4</c:v>
                </c:pt>
                <c:pt idx="1196">
                  <c:v>478.8</c:v>
                </c:pt>
                <c:pt idx="1197">
                  <c:v>479.2</c:v>
                </c:pt>
                <c:pt idx="1198">
                  <c:v>479.6</c:v>
                </c:pt>
                <c:pt idx="1199">
                  <c:v>480</c:v>
                </c:pt>
                <c:pt idx="1200">
                  <c:v>480.4</c:v>
                </c:pt>
                <c:pt idx="1201">
                  <c:v>480.8</c:v>
                </c:pt>
                <c:pt idx="1202">
                  <c:v>481.2</c:v>
                </c:pt>
                <c:pt idx="1203">
                  <c:v>481.6</c:v>
                </c:pt>
                <c:pt idx="1204">
                  <c:v>482</c:v>
                </c:pt>
                <c:pt idx="1205">
                  <c:v>482.4</c:v>
                </c:pt>
                <c:pt idx="1206">
                  <c:v>482.8</c:v>
                </c:pt>
                <c:pt idx="1207">
                  <c:v>483.2</c:v>
                </c:pt>
                <c:pt idx="1208">
                  <c:v>483.6</c:v>
                </c:pt>
                <c:pt idx="1209">
                  <c:v>484</c:v>
                </c:pt>
                <c:pt idx="1210">
                  <c:v>484.4</c:v>
                </c:pt>
                <c:pt idx="1211">
                  <c:v>484.8</c:v>
                </c:pt>
                <c:pt idx="1212">
                  <c:v>485.2</c:v>
                </c:pt>
                <c:pt idx="1213">
                  <c:v>485.6</c:v>
                </c:pt>
                <c:pt idx="1214">
                  <c:v>486</c:v>
                </c:pt>
                <c:pt idx="1215">
                  <c:v>486.4</c:v>
                </c:pt>
                <c:pt idx="1216">
                  <c:v>486.8</c:v>
                </c:pt>
                <c:pt idx="1217">
                  <c:v>487.2</c:v>
                </c:pt>
                <c:pt idx="1218">
                  <c:v>487.6</c:v>
                </c:pt>
                <c:pt idx="1219">
                  <c:v>488</c:v>
                </c:pt>
                <c:pt idx="1220">
                  <c:v>488.4</c:v>
                </c:pt>
                <c:pt idx="1221">
                  <c:v>488.8</c:v>
                </c:pt>
                <c:pt idx="1222">
                  <c:v>489.2</c:v>
                </c:pt>
                <c:pt idx="1223">
                  <c:v>489.6</c:v>
                </c:pt>
                <c:pt idx="1224">
                  <c:v>490</c:v>
                </c:pt>
                <c:pt idx="1225">
                  <c:v>490.4</c:v>
                </c:pt>
                <c:pt idx="1226">
                  <c:v>490.8</c:v>
                </c:pt>
                <c:pt idx="1227">
                  <c:v>491.2</c:v>
                </c:pt>
                <c:pt idx="1228">
                  <c:v>491.6</c:v>
                </c:pt>
                <c:pt idx="1229">
                  <c:v>492</c:v>
                </c:pt>
                <c:pt idx="1230">
                  <c:v>492.4</c:v>
                </c:pt>
                <c:pt idx="1231">
                  <c:v>492.8</c:v>
                </c:pt>
                <c:pt idx="1232">
                  <c:v>493.2</c:v>
                </c:pt>
                <c:pt idx="1233">
                  <c:v>493.6</c:v>
                </c:pt>
                <c:pt idx="1234">
                  <c:v>494</c:v>
                </c:pt>
                <c:pt idx="1235">
                  <c:v>494.4</c:v>
                </c:pt>
                <c:pt idx="1236">
                  <c:v>494.8</c:v>
                </c:pt>
                <c:pt idx="1237">
                  <c:v>495.2</c:v>
                </c:pt>
                <c:pt idx="1238">
                  <c:v>495.6</c:v>
                </c:pt>
                <c:pt idx="1239">
                  <c:v>496</c:v>
                </c:pt>
                <c:pt idx="1240">
                  <c:v>496.4</c:v>
                </c:pt>
                <c:pt idx="1241">
                  <c:v>496.8</c:v>
                </c:pt>
                <c:pt idx="1242">
                  <c:v>497.2</c:v>
                </c:pt>
                <c:pt idx="1243">
                  <c:v>497.6</c:v>
                </c:pt>
                <c:pt idx="1244">
                  <c:v>498</c:v>
                </c:pt>
                <c:pt idx="1245">
                  <c:v>498.4</c:v>
                </c:pt>
                <c:pt idx="1246">
                  <c:v>498.8</c:v>
                </c:pt>
                <c:pt idx="1247">
                  <c:v>499.2</c:v>
                </c:pt>
                <c:pt idx="1248">
                  <c:v>499.6</c:v>
                </c:pt>
                <c:pt idx="1249">
                  <c:v>500</c:v>
                </c:pt>
                <c:pt idx="1250">
                  <c:v>500.4</c:v>
                </c:pt>
                <c:pt idx="1251">
                  <c:v>500.8</c:v>
                </c:pt>
                <c:pt idx="1252">
                  <c:v>501.2</c:v>
                </c:pt>
                <c:pt idx="1253">
                  <c:v>501.6</c:v>
                </c:pt>
                <c:pt idx="1254">
                  <c:v>502</c:v>
                </c:pt>
                <c:pt idx="1255">
                  <c:v>502.4</c:v>
                </c:pt>
                <c:pt idx="1256">
                  <c:v>502.8</c:v>
                </c:pt>
                <c:pt idx="1257">
                  <c:v>503.2</c:v>
                </c:pt>
                <c:pt idx="1258">
                  <c:v>503.6</c:v>
                </c:pt>
                <c:pt idx="1259">
                  <c:v>504</c:v>
                </c:pt>
                <c:pt idx="1260">
                  <c:v>504.4</c:v>
                </c:pt>
                <c:pt idx="1261">
                  <c:v>504.8</c:v>
                </c:pt>
                <c:pt idx="1262">
                  <c:v>505.2</c:v>
                </c:pt>
                <c:pt idx="1263">
                  <c:v>505.6</c:v>
                </c:pt>
                <c:pt idx="1264">
                  <c:v>506</c:v>
                </c:pt>
                <c:pt idx="1265">
                  <c:v>506.4</c:v>
                </c:pt>
                <c:pt idx="1266">
                  <c:v>506.8</c:v>
                </c:pt>
                <c:pt idx="1267">
                  <c:v>507.2</c:v>
                </c:pt>
                <c:pt idx="1268">
                  <c:v>507.6</c:v>
                </c:pt>
                <c:pt idx="1269">
                  <c:v>508</c:v>
                </c:pt>
                <c:pt idx="1270">
                  <c:v>508.4</c:v>
                </c:pt>
                <c:pt idx="1271">
                  <c:v>508.8</c:v>
                </c:pt>
                <c:pt idx="1272">
                  <c:v>509.2</c:v>
                </c:pt>
                <c:pt idx="1273">
                  <c:v>509.6</c:v>
                </c:pt>
                <c:pt idx="1274">
                  <c:v>510</c:v>
                </c:pt>
                <c:pt idx="1275">
                  <c:v>510.4</c:v>
                </c:pt>
                <c:pt idx="1276">
                  <c:v>510.8</c:v>
                </c:pt>
                <c:pt idx="1277">
                  <c:v>511.2</c:v>
                </c:pt>
                <c:pt idx="1278">
                  <c:v>511.6</c:v>
                </c:pt>
                <c:pt idx="1279">
                  <c:v>512</c:v>
                </c:pt>
                <c:pt idx="1280">
                  <c:v>512.4</c:v>
                </c:pt>
                <c:pt idx="1281">
                  <c:v>512.79999999999995</c:v>
                </c:pt>
                <c:pt idx="1282">
                  <c:v>513.20000000000005</c:v>
                </c:pt>
                <c:pt idx="1283">
                  <c:v>513.6</c:v>
                </c:pt>
                <c:pt idx="1284">
                  <c:v>514</c:v>
                </c:pt>
                <c:pt idx="1285">
                  <c:v>514.4</c:v>
                </c:pt>
                <c:pt idx="1286">
                  <c:v>514.79999999999995</c:v>
                </c:pt>
                <c:pt idx="1287">
                  <c:v>515.20000000000005</c:v>
                </c:pt>
                <c:pt idx="1288">
                  <c:v>515.6</c:v>
                </c:pt>
                <c:pt idx="1289">
                  <c:v>516</c:v>
                </c:pt>
                <c:pt idx="1290">
                  <c:v>516.4</c:v>
                </c:pt>
                <c:pt idx="1291">
                  <c:v>516.79999999999995</c:v>
                </c:pt>
                <c:pt idx="1292">
                  <c:v>517.20000000000005</c:v>
                </c:pt>
                <c:pt idx="1293">
                  <c:v>517.6</c:v>
                </c:pt>
                <c:pt idx="1294">
                  <c:v>518</c:v>
                </c:pt>
                <c:pt idx="1295">
                  <c:v>518.4</c:v>
                </c:pt>
                <c:pt idx="1296">
                  <c:v>518.79999999999995</c:v>
                </c:pt>
                <c:pt idx="1297">
                  <c:v>519.20000000000005</c:v>
                </c:pt>
                <c:pt idx="1298">
                  <c:v>519.6</c:v>
                </c:pt>
                <c:pt idx="1299">
                  <c:v>520</c:v>
                </c:pt>
                <c:pt idx="1300">
                  <c:v>520.4</c:v>
                </c:pt>
                <c:pt idx="1301">
                  <c:v>520.79999999999995</c:v>
                </c:pt>
                <c:pt idx="1302">
                  <c:v>521.20000000000005</c:v>
                </c:pt>
                <c:pt idx="1303">
                  <c:v>521.6</c:v>
                </c:pt>
                <c:pt idx="1304">
                  <c:v>522</c:v>
                </c:pt>
                <c:pt idx="1305">
                  <c:v>522.4</c:v>
                </c:pt>
                <c:pt idx="1306">
                  <c:v>522.79999999999995</c:v>
                </c:pt>
                <c:pt idx="1307">
                  <c:v>523.20000000000005</c:v>
                </c:pt>
                <c:pt idx="1308">
                  <c:v>523.6</c:v>
                </c:pt>
                <c:pt idx="1309">
                  <c:v>524</c:v>
                </c:pt>
                <c:pt idx="1310">
                  <c:v>524.4</c:v>
                </c:pt>
                <c:pt idx="1311">
                  <c:v>524.79999999999995</c:v>
                </c:pt>
                <c:pt idx="1312">
                  <c:v>525.20000000000005</c:v>
                </c:pt>
                <c:pt idx="1313">
                  <c:v>525.6</c:v>
                </c:pt>
                <c:pt idx="1314">
                  <c:v>526</c:v>
                </c:pt>
                <c:pt idx="1315">
                  <c:v>526.4</c:v>
                </c:pt>
                <c:pt idx="1316">
                  <c:v>526.79999999999995</c:v>
                </c:pt>
                <c:pt idx="1317">
                  <c:v>527.20000000000005</c:v>
                </c:pt>
                <c:pt idx="1318">
                  <c:v>527.6</c:v>
                </c:pt>
                <c:pt idx="1319">
                  <c:v>528</c:v>
                </c:pt>
                <c:pt idx="1320">
                  <c:v>528.4</c:v>
                </c:pt>
                <c:pt idx="1321">
                  <c:v>528.79999999999995</c:v>
                </c:pt>
                <c:pt idx="1322">
                  <c:v>529.20000000000005</c:v>
                </c:pt>
                <c:pt idx="1323">
                  <c:v>529.6</c:v>
                </c:pt>
                <c:pt idx="1324">
                  <c:v>530</c:v>
                </c:pt>
                <c:pt idx="1325">
                  <c:v>530.4</c:v>
                </c:pt>
                <c:pt idx="1326">
                  <c:v>530.79999999999995</c:v>
                </c:pt>
                <c:pt idx="1327">
                  <c:v>531.20000000000005</c:v>
                </c:pt>
                <c:pt idx="1328">
                  <c:v>531.6</c:v>
                </c:pt>
                <c:pt idx="1329">
                  <c:v>532</c:v>
                </c:pt>
                <c:pt idx="1330">
                  <c:v>532.4</c:v>
                </c:pt>
                <c:pt idx="1331">
                  <c:v>532.79999999999995</c:v>
                </c:pt>
                <c:pt idx="1332">
                  <c:v>533.20000000000005</c:v>
                </c:pt>
                <c:pt idx="1333">
                  <c:v>533.6</c:v>
                </c:pt>
                <c:pt idx="1334">
                  <c:v>534</c:v>
                </c:pt>
                <c:pt idx="1335">
                  <c:v>534.4</c:v>
                </c:pt>
                <c:pt idx="1336">
                  <c:v>534.79999999999995</c:v>
                </c:pt>
                <c:pt idx="1337">
                  <c:v>535.20000000000005</c:v>
                </c:pt>
                <c:pt idx="1338">
                  <c:v>535.6</c:v>
                </c:pt>
                <c:pt idx="1339">
                  <c:v>536</c:v>
                </c:pt>
                <c:pt idx="1340">
                  <c:v>536.4</c:v>
                </c:pt>
                <c:pt idx="1341">
                  <c:v>536.79999999999995</c:v>
                </c:pt>
                <c:pt idx="1342">
                  <c:v>537.20000000000005</c:v>
                </c:pt>
                <c:pt idx="1343">
                  <c:v>537.6</c:v>
                </c:pt>
                <c:pt idx="1344">
                  <c:v>538</c:v>
                </c:pt>
                <c:pt idx="1345">
                  <c:v>538.4</c:v>
                </c:pt>
                <c:pt idx="1346">
                  <c:v>538.79999999999995</c:v>
                </c:pt>
                <c:pt idx="1347">
                  <c:v>539.20000000000005</c:v>
                </c:pt>
                <c:pt idx="1348">
                  <c:v>539.6</c:v>
                </c:pt>
                <c:pt idx="1349">
                  <c:v>540</c:v>
                </c:pt>
                <c:pt idx="1350">
                  <c:v>540.4</c:v>
                </c:pt>
                <c:pt idx="1351">
                  <c:v>540.79999999999995</c:v>
                </c:pt>
                <c:pt idx="1352">
                  <c:v>541.20000000000005</c:v>
                </c:pt>
                <c:pt idx="1353">
                  <c:v>541.6</c:v>
                </c:pt>
                <c:pt idx="1354">
                  <c:v>542</c:v>
                </c:pt>
                <c:pt idx="1355">
                  <c:v>542.4</c:v>
                </c:pt>
                <c:pt idx="1356">
                  <c:v>542.79999999999995</c:v>
                </c:pt>
                <c:pt idx="1357">
                  <c:v>543.20000000000005</c:v>
                </c:pt>
                <c:pt idx="1358">
                  <c:v>543.6</c:v>
                </c:pt>
                <c:pt idx="1359">
                  <c:v>544</c:v>
                </c:pt>
                <c:pt idx="1360">
                  <c:v>544.4</c:v>
                </c:pt>
                <c:pt idx="1361">
                  <c:v>544.79999999999995</c:v>
                </c:pt>
                <c:pt idx="1362">
                  <c:v>545.20000000000005</c:v>
                </c:pt>
                <c:pt idx="1363">
                  <c:v>545.6</c:v>
                </c:pt>
                <c:pt idx="1364">
                  <c:v>546</c:v>
                </c:pt>
                <c:pt idx="1365">
                  <c:v>546.4</c:v>
                </c:pt>
                <c:pt idx="1366">
                  <c:v>546.79999999999995</c:v>
                </c:pt>
                <c:pt idx="1367">
                  <c:v>547.20000000000005</c:v>
                </c:pt>
                <c:pt idx="1368">
                  <c:v>547.6</c:v>
                </c:pt>
                <c:pt idx="1369">
                  <c:v>548</c:v>
                </c:pt>
                <c:pt idx="1370">
                  <c:v>548.4</c:v>
                </c:pt>
                <c:pt idx="1371">
                  <c:v>548.79999999999995</c:v>
                </c:pt>
                <c:pt idx="1372">
                  <c:v>549.20000000000005</c:v>
                </c:pt>
                <c:pt idx="1373">
                  <c:v>549.6</c:v>
                </c:pt>
                <c:pt idx="1374">
                  <c:v>550</c:v>
                </c:pt>
                <c:pt idx="1375">
                  <c:v>550.4</c:v>
                </c:pt>
                <c:pt idx="1376">
                  <c:v>550.79999999999995</c:v>
                </c:pt>
                <c:pt idx="1377">
                  <c:v>551.20000000000005</c:v>
                </c:pt>
                <c:pt idx="1378">
                  <c:v>551.6</c:v>
                </c:pt>
                <c:pt idx="1379">
                  <c:v>552</c:v>
                </c:pt>
                <c:pt idx="1380">
                  <c:v>552.4</c:v>
                </c:pt>
                <c:pt idx="1381">
                  <c:v>552.79999999999995</c:v>
                </c:pt>
                <c:pt idx="1382">
                  <c:v>553.20000000000005</c:v>
                </c:pt>
                <c:pt idx="1383">
                  <c:v>553.6</c:v>
                </c:pt>
                <c:pt idx="1384">
                  <c:v>554</c:v>
                </c:pt>
                <c:pt idx="1385">
                  <c:v>554.4</c:v>
                </c:pt>
                <c:pt idx="1386">
                  <c:v>554.79999999999995</c:v>
                </c:pt>
                <c:pt idx="1387">
                  <c:v>555.20000000000005</c:v>
                </c:pt>
                <c:pt idx="1388">
                  <c:v>555.6</c:v>
                </c:pt>
                <c:pt idx="1389">
                  <c:v>556</c:v>
                </c:pt>
                <c:pt idx="1390">
                  <c:v>556.4</c:v>
                </c:pt>
                <c:pt idx="1391">
                  <c:v>556.79999999999995</c:v>
                </c:pt>
                <c:pt idx="1392">
                  <c:v>557.20000000000005</c:v>
                </c:pt>
                <c:pt idx="1393">
                  <c:v>557.6</c:v>
                </c:pt>
                <c:pt idx="1394">
                  <c:v>558</c:v>
                </c:pt>
                <c:pt idx="1395">
                  <c:v>558.4</c:v>
                </c:pt>
                <c:pt idx="1396">
                  <c:v>558.79999999999995</c:v>
                </c:pt>
                <c:pt idx="1397">
                  <c:v>559.20000000000005</c:v>
                </c:pt>
                <c:pt idx="1398">
                  <c:v>559.6</c:v>
                </c:pt>
                <c:pt idx="1399">
                  <c:v>560</c:v>
                </c:pt>
                <c:pt idx="1400">
                  <c:v>560.4</c:v>
                </c:pt>
                <c:pt idx="1401">
                  <c:v>560.79999999999995</c:v>
                </c:pt>
                <c:pt idx="1402">
                  <c:v>561.20000000000005</c:v>
                </c:pt>
                <c:pt idx="1403">
                  <c:v>561.6</c:v>
                </c:pt>
                <c:pt idx="1404">
                  <c:v>562</c:v>
                </c:pt>
                <c:pt idx="1405">
                  <c:v>562.4</c:v>
                </c:pt>
                <c:pt idx="1406">
                  <c:v>562.79999999999995</c:v>
                </c:pt>
                <c:pt idx="1407">
                  <c:v>563.20000000000005</c:v>
                </c:pt>
                <c:pt idx="1408">
                  <c:v>563.6</c:v>
                </c:pt>
                <c:pt idx="1409">
                  <c:v>564</c:v>
                </c:pt>
                <c:pt idx="1410">
                  <c:v>564.4</c:v>
                </c:pt>
                <c:pt idx="1411">
                  <c:v>564.79999999999995</c:v>
                </c:pt>
                <c:pt idx="1412">
                  <c:v>565.20000000000005</c:v>
                </c:pt>
                <c:pt idx="1413">
                  <c:v>565.6</c:v>
                </c:pt>
                <c:pt idx="1414">
                  <c:v>566</c:v>
                </c:pt>
                <c:pt idx="1415">
                  <c:v>566.4</c:v>
                </c:pt>
                <c:pt idx="1416">
                  <c:v>566.79999999999995</c:v>
                </c:pt>
                <c:pt idx="1417">
                  <c:v>567.20000000000005</c:v>
                </c:pt>
                <c:pt idx="1418">
                  <c:v>567.6</c:v>
                </c:pt>
                <c:pt idx="1419">
                  <c:v>568</c:v>
                </c:pt>
                <c:pt idx="1420">
                  <c:v>568.4</c:v>
                </c:pt>
                <c:pt idx="1421">
                  <c:v>568.79999999999995</c:v>
                </c:pt>
                <c:pt idx="1422">
                  <c:v>569.20000000000005</c:v>
                </c:pt>
                <c:pt idx="1423">
                  <c:v>569.6</c:v>
                </c:pt>
                <c:pt idx="1424">
                  <c:v>570</c:v>
                </c:pt>
                <c:pt idx="1425">
                  <c:v>570.4</c:v>
                </c:pt>
                <c:pt idx="1426">
                  <c:v>570.79999999999995</c:v>
                </c:pt>
                <c:pt idx="1427">
                  <c:v>571.20000000000005</c:v>
                </c:pt>
                <c:pt idx="1428">
                  <c:v>571.6</c:v>
                </c:pt>
                <c:pt idx="1429">
                  <c:v>572</c:v>
                </c:pt>
                <c:pt idx="1430">
                  <c:v>572.4</c:v>
                </c:pt>
                <c:pt idx="1431">
                  <c:v>572.79999999999995</c:v>
                </c:pt>
                <c:pt idx="1432">
                  <c:v>573.20000000000005</c:v>
                </c:pt>
                <c:pt idx="1433">
                  <c:v>573.6</c:v>
                </c:pt>
                <c:pt idx="1434">
                  <c:v>574</c:v>
                </c:pt>
                <c:pt idx="1435">
                  <c:v>574.4</c:v>
                </c:pt>
                <c:pt idx="1436">
                  <c:v>574.79999999999995</c:v>
                </c:pt>
                <c:pt idx="1437">
                  <c:v>575.20000000000005</c:v>
                </c:pt>
                <c:pt idx="1438">
                  <c:v>575.6</c:v>
                </c:pt>
                <c:pt idx="1439">
                  <c:v>576</c:v>
                </c:pt>
                <c:pt idx="1440">
                  <c:v>576.4</c:v>
                </c:pt>
                <c:pt idx="1441">
                  <c:v>576.79999999999995</c:v>
                </c:pt>
                <c:pt idx="1442">
                  <c:v>577.20000000000005</c:v>
                </c:pt>
                <c:pt idx="1443">
                  <c:v>577.6</c:v>
                </c:pt>
                <c:pt idx="1444">
                  <c:v>578</c:v>
                </c:pt>
                <c:pt idx="1445">
                  <c:v>578.4</c:v>
                </c:pt>
                <c:pt idx="1446">
                  <c:v>578.79999999999995</c:v>
                </c:pt>
                <c:pt idx="1447">
                  <c:v>579.20000000000005</c:v>
                </c:pt>
                <c:pt idx="1448">
                  <c:v>579.6</c:v>
                </c:pt>
                <c:pt idx="1449">
                  <c:v>580</c:v>
                </c:pt>
                <c:pt idx="1450">
                  <c:v>580.4</c:v>
                </c:pt>
                <c:pt idx="1451">
                  <c:v>580.79999999999995</c:v>
                </c:pt>
                <c:pt idx="1452">
                  <c:v>581.20000000000005</c:v>
                </c:pt>
                <c:pt idx="1453">
                  <c:v>581.6</c:v>
                </c:pt>
                <c:pt idx="1454">
                  <c:v>582</c:v>
                </c:pt>
                <c:pt idx="1455">
                  <c:v>582.4</c:v>
                </c:pt>
                <c:pt idx="1456">
                  <c:v>582.79999999999995</c:v>
                </c:pt>
                <c:pt idx="1457">
                  <c:v>583.20000000000005</c:v>
                </c:pt>
                <c:pt idx="1458">
                  <c:v>583.6</c:v>
                </c:pt>
                <c:pt idx="1459">
                  <c:v>584</c:v>
                </c:pt>
                <c:pt idx="1460">
                  <c:v>584.4</c:v>
                </c:pt>
                <c:pt idx="1461">
                  <c:v>584.79999999999995</c:v>
                </c:pt>
                <c:pt idx="1462">
                  <c:v>585.20000000000005</c:v>
                </c:pt>
                <c:pt idx="1463">
                  <c:v>585.6</c:v>
                </c:pt>
                <c:pt idx="1464">
                  <c:v>586</c:v>
                </c:pt>
                <c:pt idx="1465">
                  <c:v>586.4</c:v>
                </c:pt>
                <c:pt idx="1466">
                  <c:v>586.79999999999995</c:v>
                </c:pt>
                <c:pt idx="1467">
                  <c:v>587.20000000000005</c:v>
                </c:pt>
                <c:pt idx="1468">
                  <c:v>587.6</c:v>
                </c:pt>
                <c:pt idx="1469">
                  <c:v>588</c:v>
                </c:pt>
                <c:pt idx="1470">
                  <c:v>588.4</c:v>
                </c:pt>
                <c:pt idx="1471">
                  <c:v>588.79999999999995</c:v>
                </c:pt>
                <c:pt idx="1472">
                  <c:v>589.20000000000005</c:v>
                </c:pt>
                <c:pt idx="1473">
                  <c:v>589.6</c:v>
                </c:pt>
                <c:pt idx="1474">
                  <c:v>590</c:v>
                </c:pt>
                <c:pt idx="1475">
                  <c:v>590.4</c:v>
                </c:pt>
                <c:pt idx="1476">
                  <c:v>590.79999999999995</c:v>
                </c:pt>
                <c:pt idx="1477">
                  <c:v>591.20000000000005</c:v>
                </c:pt>
                <c:pt idx="1478">
                  <c:v>591.6</c:v>
                </c:pt>
                <c:pt idx="1479">
                  <c:v>592</c:v>
                </c:pt>
                <c:pt idx="1480">
                  <c:v>592.4</c:v>
                </c:pt>
                <c:pt idx="1481">
                  <c:v>592.79999999999995</c:v>
                </c:pt>
                <c:pt idx="1482">
                  <c:v>593.20000000000005</c:v>
                </c:pt>
                <c:pt idx="1483">
                  <c:v>593.6</c:v>
                </c:pt>
                <c:pt idx="1484">
                  <c:v>594</c:v>
                </c:pt>
                <c:pt idx="1485">
                  <c:v>594.4</c:v>
                </c:pt>
                <c:pt idx="1486">
                  <c:v>594.79999999999995</c:v>
                </c:pt>
                <c:pt idx="1487">
                  <c:v>595.20000000000005</c:v>
                </c:pt>
                <c:pt idx="1488">
                  <c:v>595.6</c:v>
                </c:pt>
                <c:pt idx="1489">
                  <c:v>596</c:v>
                </c:pt>
                <c:pt idx="1490">
                  <c:v>596.4</c:v>
                </c:pt>
                <c:pt idx="1491">
                  <c:v>596.79999999999995</c:v>
                </c:pt>
                <c:pt idx="1492">
                  <c:v>597.20000000000005</c:v>
                </c:pt>
                <c:pt idx="1493">
                  <c:v>597.6</c:v>
                </c:pt>
                <c:pt idx="1494">
                  <c:v>598</c:v>
                </c:pt>
                <c:pt idx="1495">
                  <c:v>598.4</c:v>
                </c:pt>
                <c:pt idx="1496">
                  <c:v>598.79999999999995</c:v>
                </c:pt>
                <c:pt idx="1497">
                  <c:v>599.20000000000005</c:v>
                </c:pt>
                <c:pt idx="1498">
                  <c:v>599.6</c:v>
                </c:pt>
                <c:pt idx="1499">
                  <c:v>600</c:v>
                </c:pt>
                <c:pt idx="1500">
                  <c:v>600.4</c:v>
                </c:pt>
                <c:pt idx="1501">
                  <c:v>600.79999999999995</c:v>
                </c:pt>
                <c:pt idx="1502">
                  <c:v>601.20000000000005</c:v>
                </c:pt>
                <c:pt idx="1503">
                  <c:v>601.6</c:v>
                </c:pt>
                <c:pt idx="1504">
                  <c:v>602</c:v>
                </c:pt>
                <c:pt idx="1505">
                  <c:v>602.4</c:v>
                </c:pt>
                <c:pt idx="1506">
                  <c:v>602.79999999999995</c:v>
                </c:pt>
                <c:pt idx="1507">
                  <c:v>603.20000000000005</c:v>
                </c:pt>
                <c:pt idx="1508">
                  <c:v>603.6</c:v>
                </c:pt>
                <c:pt idx="1509">
                  <c:v>604</c:v>
                </c:pt>
                <c:pt idx="1510">
                  <c:v>604.4</c:v>
                </c:pt>
                <c:pt idx="1511">
                  <c:v>604.79999999999995</c:v>
                </c:pt>
                <c:pt idx="1512">
                  <c:v>605.20000000000005</c:v>
                </c:pt>
                <c:pt idx="1513">
                  <c:v>605.6</c:v>
                </c:pt>
                <c:pt idx="1514">
                  <c:v>606</c:v>
                </c:pt>
                <c:pt idx="1515">
                  <c:v>606.4</c:v>
                </c:pt>
                <c:pt idx="1516">
                  <c:v>606.79999999999995</c:v>
                </c:pt>
                <c:pt idx="1517">
                  <c:v>607.20000000000005</c:v>
                </c:pt>
                <c:pt idx="1518">
                  <c:v>607.6</c:v>
                </c:pt>
                <c:pt idx="1519">
                  <c:v>608</c:v>
                </c:pt>
                <c:pt idx="1520">
                  <c:v>608.4</c:v>
                </c:pt>
                <c:pt idx="1521">
                  <c:v>608.79999999999995</c:v>
                </c:pt>
                <c:pt idx="1522">
                  <c:v>609.20000000000005</c:v>
                </c:pt>
                <c:pt idx="1523">
                  <c:v>609.6</c:v>
                </c:pt>
                <c:pt idx="1524">
                  <c:v>610</c:v>
                </c:pt>
                <c:pt idx="1525">
                  <c:v>610.4</c:v>
                </c:pt>
                <c:pt idx="1526">
                  <c:v>610.79999999999995</c:v>
                </c:pt>
                <c:pt idx="1527">
                  <c:v>611.20000000000005</c:v>
                </c:pt>
                <c:pt idx="1528">
                  <c:v>611.6</c:v>
                </c:pt>
                <c:pt idx="1529">
                  <c:v>612</c:v>
                </c:pt>
                <c:pt idx="1530">
                  <c:v>612.4</c:v>
                </c:pt>
                <c:pt idx="1531">
                  <c:v>612.79999999999995</c:v>
                </c:pt>
                <c:pt idx="1532">
                  <c:v>613.20000000000005</c:v>
                </c:pt>
                <c:pt idx="1533">
                  <c:v>613.6</c:v>
                </c:pt>
                <c:pt idx="1534">
                  <c:v>614</c:v>
                </c:pt>
                <c:pt idx="1535">
                  <c:v>614.4</c:v>
                </c:pt>
                <c:pt idx="1536">
                  <c:v>614.79999999999995</c:v>
                </c:pt>
                <c:pt idx="1537">
                  <c:v>615.20000000000005</c:v>
                </c:pt>
                <c:pt idx="1538">
                  <c:v>615.6</c:v>
                </c:pt>
                <c:pt idx="1539">
                  <c:v>616</c:v>
                </c:pt>
                <c:pt idx="1540">
                  <c:v>616.4</c:v>
                </c:pt>
                <c:pt idx="1541">
                  <c:v>616.79999999999995</c:v>
                </c:pt>
                <c:pt idx="1542">
                  <c:v>617.20000000000005</c:v>
                </c:pt>
                <c:pt idx="1543">
                  <c:v>617.6</c:v>
                </c:pt>
                <c:pt idx="1544">
                  <c:v>618</c:v>
                </c:pt>
                <c:pt idx="1545">
                  <c:v>618.4</c:v>
                </c:pt>
                <c:pt idx="1546">
                  <c:v>618.79999999999995</c:v>
                </c:pt>
                <c:pt idx="1547">
                  <c:v>619.20000000000005</c:v>
                </c:pt>
                <c:pt idx="1548">
                  <c:v>619.6</c:v>
                </c:pt>
                <c:pt idx="1549">
                  <c:v>620</c:v>
                </c:pt>
                <c:pt idx="1550">
                  <c:v>620.4</c:v>
                </c:pt>
                <c:pt idx="1551">
                  <c:v>620.79999999999995</c:v>
                </c:pt>
                <c:pt idx="1552">
                  <c:v>621.20000000000005</c:v>
                </c:pt>
                <c:pt idx="1553">
                  <c:v>621.6</c:v>
                </c:pt>
                <c:pt idx="1554">
                  <c:v>622</c:v>
                </c:pt>
                <c:pt idx="1555">
                  <c:v>622.4</c:v>
                </c:pt>
                <c:pt idx="1556">
                  <c:v>622.79999999999995</c:v>
                </c:pt>
                <c:pt idx="1557">
                  <c:v>623.20000000000005</c:v>
                </c:pt>
                <c:pt idx="1558">
                  <c:v>623.6</c:v>
                </c:pt>
                <c:pt idx="1559">
                  <c:v>624</c:v>
                </c:pt>
                <c:pt idx="1560">
                  <c:v>624.4</c:v>
                </c:pt>
                <c:pt idx="1561">
                  <c:v>624.79999999999995</c:v>
                </c:pt>
                <c:pt idx="1562">
                  <c:v>625.20000000000005</c:v>
                </c:pt>
                <c:pt idx="1563">
                  <c:v>625.6</c:v>
                </c:pt>
                <c:pt idx="1564">
                  <c:v>626</c:v>
                </c:pt>
                <c:pt idx="1565">
                  <c:v>626.4</c:v>
                </c:pt>
                <c:pt idx="1566">
                  <c:v>626.79999999999995</c:v>
                </c:pt>
                <c:pt idx="1567">
                  <c:v>627.20000000000005</c:v>
                </c:pt>
                <c:pt idx="1568">
                  <c:v>627.6</c:v>
                </c:pt>
                <c:pt idx="1569">
                  <c:v>628</c:v>
                </c:pt>
                <c:pt idx="1570">
                  <c:v>628.4</c:v>
                </c:pt>
                <c:pt idx="1571">
                  <c:v>628.79999999999995</c:v>
                </c:pt>
                <c:pt idx="1572">
                  <c:v>629.20000000000005</c:v>
                </c:pt>
                <c:pt idx="1573">
                  <c:v>629.6</c:v>
                </c:pt>
                <c:pt idx="1574">
                  <c:v>630</c:v>
                </c:pt>
                <c:pt idx="1575">
                  <c:v>630.4</c:v>
                </c:pt>
                <c:pt idx="1576">
                  <c:v>630.79999999999995</c:v>
                </c:pt>
                <c:pt idx="1577">
                  <c:v>631.20000000000005</c:v>
                </c:pt>
                <c:pt idx="1578">
                  <c:v>631.6</c:v>
                </c:pt>
                <c:pt idx="1579">
                  <c:v>632</c:v>
                </c:pt>
                <c:pt idx="1580">
                  <c:v>632.4</c:v>
                </c:pt>
                <c:pt idx="1581">
                  <c:v>632.79999999999995</c:v>
                </c:pt>
                <c:pt idx="1582">
                  <c:v>633.20000000000005</c:v>
                </c:pt>
                <c:pt idx="1583">
                  <c:v>633.6</c:v>
                </c:pt>
                <c:pt idx="1584">
                  <c:v>634</c:v>
                </c:pt>
                <c:pt idx="1585">
                  <c:v>634.4</c:v>
                </c:pt>
                <c:pt idx="1586">
                  <c:v>634.79999999999995</c:v>
                </c:pt>
                <c:pt idx="1587">
                  <c:v>635.20000000000005</c:v>
                </c:pt>
                <c:pt idx="1588">
                  <c:v>635.6</c:v>
                </c:pt>
                <c:pt idx="1589">
                  <c:v>636</c:v>
                </c:pt>
                <c:pt idx="1590">
                  <c:v>636.4</c:v>
                </c:pt>
                <c:pt idx="1591">
                  <c:v>636.79999999999995</c:v>
                </c:pt>
                <c:pt idx="1592">
                  <c:v>637.20000000000005</c:v>
                </c:pt>
                <c:pt idx="1593">
                  <c:v>637.6</c:v>
                </c:pt>
                <c:pt idx="1594">
                  <c:v>638</c:v>
                </c:pt>
                <c:pt idx="1595">
                  <c:v>638.4</c:v>
                </c:pt>
                <c:pt idx="1596">
                  <c:v>638.79999999999995</c:v>
                </c:pt>
                <c:pt idx="1597">
                  <c:v>639.20000000000005</c:v>
                </c:pt>
                <c:pt idx="1598">
                  <c:v>639.6</c:v>
                </c:pt>
                <c:pt idx="1599">
                  <c:v>640</c:v>
                </c:pt>
                <c:pt idx="1600">
                  <c:v>640.4</c:v>
                </c:pt>
                <c:pt idx="1601">
                  <c:v>640.79999999999995</c:v>
                </c:pt>
                <c:pt idx="1602">
                  <c:v>641.20000000000005</c:v>
                </c:pt>
                <c:pt idx="1603">
                  <c:v>641.6</c:v>
                </c:pt>
                <c:pt idx="1604">
                  <c:v>642</c:v>
                </c:pt>
                <c:pt idx="1605">
                  <c:v>642.4</c:v>
                </c:pt>
                <c:pt idx="1606">
                  <c:v>642.79999999999995</c:v>
                </c:pt>
                <c:pt idx="1607">
                  <c:v>643.20000000000005</c:v>
                </c:pt>
                <c:pt idx="1608">
                  <c:v>643.6</c:v>
                </c:pt>
                <c:pt idx="1609">
                  <c:v>644</c:v>
                </c:pt>
                <c:pt idx="1610">
                  <c:v>644.4</c:v>
                </c:pt>
                <c:pt idx="1611">
                  <c:v>644.79999999999995</c:v>
                </c:pt>
                <c:pt idx="1612">
                  <c:v>645.20000000000005</c:v>
                </c:pt>
                <c:pt idx="1613">
                  <c:v>645.6</c:v>
                </c:pt>
                <c:pt idx="1614">
                  <c:v>646</c:v>
                </c:pt>
                <c:pt idx="1615">
                  <c:v>646.4</c:v>
                </c:pt>
                <c:pt idx="1616">
                  <c:v>646.79999999999995</c:v>
                </c:pt>
                <c:pt idx="1617">
                  <c:v>647.20000000000005</c:v>
                </c:pt>
                <c:pt idx="1618">
                  <c:v>647.6</c:v>
                </c:pt>
                <c:pt idx="1619">
                  <c:v>648</c:v>
                </c:pt>
                <c:pt idx="1620">
                  <c:v>648.4</c:v>
                </c:pt>
                <c:pt idx="1621">
                  <c:v>648.79999999999995</c:v>
                </c:pt>
                <c:pt idx="1622">
                  <c:v>649.20000000000005</c:v>
                </c:pt>
                <c:pt idx="1623">
                  <c:v>649.6</c:v>
                </c:pt>
                <c:pt idx="1624">
                  <c:v>650</c:v>
                </c:pt>
                <c:pt idx="1625">
                  <c:v>650.4</c:v>
                </c:pt>
                <c:pt idx="1626">
                  <c:v>650.79999999999995</c:v>
                </c:pt>
                <c:pt idx="1627">
                  <c:v>651.20000000000005</c:v>
                </c:pt>
                <c:pt idx="1628">
                  <c:v>651.6</c:v>
                </c:pt>
                <c:pt idx="1629">
                  <c:v>652</c:v>
                </c:pt>
                <c:pt idx="1630">
                  <c:v>652.4</c:v>
                </c:pt>
                <c:pt idx="1631">
                  <c:v>652.79999999999995</c:v>
                </c:pt>
                <c:pt idx="1632">
                  <c:v>653.20000000000005</c:v>
                </c:pt>
                <c:pt idx="1633">
                  <c:v>653.6</c:v>
                </c:pt>
                <c:pt idx="1634">
                  <c:v>654</c:v>
                </c:pt>
                <c:pt idx="1635">
                  <c:v>654.4</c:v>
                </c:pt>
                <c:pt idx="1636">
                  <c:v>654.79999999999995</c:v>
                </c:pt>
                <c:pt idx="1637">
                  <c:v>655.20000000000005</c:v>
                </c:pt>
                <c:pt idx="1638">
                  <c:v>655.6</c:v>
                </c:pt>
                <c:pt idx="1639">
                  <c:v>656</c:v>
                </c:pt>
                <c:pt idx="1640">
                  <c:v>656.4</c:v>
                </c:pt>
                <c:pt idx="1641">
                  <c:v>656.8</c:v>
                </c:pt>
                <c:pt idx="1642">
                  <c:v>657.2</c:v>
                </c:pt>
                <c:pt idx="1643">
                  <c:v>657.6</c:v>
                </c:pt>
                <c:pt idx="1644">
                  <c:v>658</c:v>
                </c:pt>
                <c:pt idx="1645">
                  <c:v>658.4</c:v>
                </c:pt>
                <c:pt idx="1646">
                  <c:v>658.8</c:v>
                </c:pt>
                <c:pt idx="1647">
                  <c:v>659.2</c:v>
                </c:pt>
                <c:pt idx="1648">
                  <c:v>659.6</c:v>
                </c:pt>
                <c:pt idx="1649">
                  <c:v>660</c:v>
                </c:pt>
                <c:pt idx="1650">
                  <c:v>660.4</c:v>
                </c:pt>
                <c:pt idx="1651">
                  <c:v>660.8</c:v>
                </c:pt>
                <c:pt idx="1652">
                  <c:v>661.2</c:v>
                </c:pt>
                <c:pt idx="1653">
                  <c:v>661.6</c:v>
                </c:pt>
                <c:pt idx="1654">
                  <c:v>662</c:v>
                </c:pt>
                <c:pt idx="1655">
                  <c:v>662.4</c:v>
                </c:pt>
                <c:pt idx="1656">
                  <c:v>662.8</c:v>
                </c:pt>
                <c:pt idx="1657">
                  <c:v>663.2</c:v>
                </c:pt>
                <c:pt idx="1658">
                  <c:v>663.6</c:v>
                </c:pt>
                <c:pt idx="1659">
                  <c:v>664</c:v>
                </c:pt>
                <c:pt idx="1660">
                  <c:v>664.4</c:v>
                </c:pt>
                <c:pt idx="1661">
                  <c:v>664.8</c:v>
                </c:pt>
                <c:pt idx="1662">
                  <c:v>665.2</c:v>
                </c:pt>
                <c:pt idx="1663">
                  <c:v>665.6</c:v>
                </c:pt>
                <c:pt idx="1664">
                  <c:v>666</c:v>
                </c:pt>
                <c:pt idx="1665">
                  <c:v>666.4</c:v>
                </c:pt>
                <c:pt idx="1666">
                  <c:v>666.8</c:v>
                </c:pt>
                <c:pt idx="1667">
                  <c:v>667.2</c:v>
                </c:pt>
                <c:pt idx="1668">
                  <c:v>667.6</c:v>
                </c:pt>
                <c:pt idx="1669">
                  <c:v>668</c:v>
                </c:pt>
                <c:pt idx="1670">
                  <c:v>668.4</c:v>
                </c:pt>
                <c:pt idx="1671">
                  <c:v>668.8</c:v>
                </c:pt>
                <c:pt idx="1672">
                  <c:v>669.2</c:v>
                </c:pt>
                <c:pt idx="1673">
                  <c:v>669.6</c:v>
                </c:pt>
                <c:pt idx="1674">
                  <c:v>670</c:v>
                </c:pt>
                <c:pt idx="1675">
                  <c:v>670.4</c:v>
                </c:pt>
                <c:pt idx="1676">
                  <c:v>670.8</c:v>
                </c:pt>
                <c:pt idx="1677">
                  <c:v>671.2</c:v>
                </c:pt>
                <c:pt idx="1678">
                  <c:v>671.6</c:v>
                </c:pt>
                <c:pt idx="1679">
                  <c:v>672</c:v>
                </c:pt>
                <c:pt idx="1680">
                  <c:v>672.4</c:v>
                </c:pt>
                <c:pt idx="1681">
                  <c:v>672.8</c:v>
                </c:pt>
                <c:pt idx="1682">
                  <c:v>673.2</c:v>
                </c:pt>
                <c:pt idx="1683">
                  <c:v>673.6</c:v>
                </c:pt>
                <c:pt idx="1684">
                  <c:v>674</c:v>
                </c:pt>
                <c:pt idx="1685">
                  <c:v>674.4</c:v>
                </c:pt>
                <c:pt idx="1686">
                  <c:v>674.8</c:v>
                </c:pt>
                <c:pt idx="1687">
                  <c:v>675.2</c:v>
                </c:pt>
                <c:pt idx="1688">
                  <c:v>675.6</c:v>
                </c:pt>
                <c:pt idx="1689">
                  <c:v>676</c:v>
                </c:pt>
                <c:pt idx="1690">
                  <c:v>676.4</c:v>
                </c:pt>
                <c:pt idx="1691">
                  <c:v>676.8</c:v>
                </c:pt>
                <c:pt idx="1692">
                  <c:v>677.2</c:v>
                </c:pt>
                <c:pt idx="1693">
                  <c:v>677.6</c:v>
                </c:pt>
                <c:pt idx="1694">
                  <c:v>678</c:v>
                </c:pt>
                <c:pt idx="1695">
                  <c:v>678.4</c:v>
                </c:pt>
                <c:pt idx="1696">
                  <c:v>678.8</c:v>
                </c:pt>
                <c:pt idx="1697">
                  <c:v>679.2</c:v>
                </c:pt>
                <c:pt idx="1698">
                  <c:v>679.6</c:v>
                </c:pt>
                <c:pt idx="1699">
                  <c:v>680</c:v>
                </c:pt>
                <c:pt idx="1700">
                  <c:v>680.4</c:v>
                </c:pt>
                <c:pt idx="1701">
                  <c:v>680.8</c:v>
                </c:pt>
                <c:pt idx="1702">
                  <c:v>681.2</c:v>
                </c:pt>
                <c:pt idx="1703">
                  <c:v>681.6</c:v>
                </c:pt>
                <c:pt idx="1704">
                  <c:v>682</c:v>
                </c:pt>
                <c:pt idx="1705">
                  <c:v>682.4</c:v>
                </c:pt>
                <c:pt idx="1706">
                  <c:v>682.8</c:v>
                </c:pt>
                <c:pt idx="1707">
                  <c:v>683.2</c:v>
                </c:pt>
                <c:pt idx="1708">
                  <c:v>683.6</c:v>
                </c:pt>
                <c:pt idx="1709">
                  <c:v>684</c:v>
                </c:pt>
                <c:pt idx="1710">
                  <c:v>684.4</c:v>
                </c:pt>
                <c:pt idx="1711">
                  <c:v>684.8</c:v>
                </c:pt>
                <c:pt idx="1712">
                  <c:v>685.2</c:v>
                </c:pt>
                <c:pt idx="1713">
                  <c:v>685.6</c:v>
                </c:pt>
                <c:pt idx="1714">
                  <c:v>686</c:v>
                </c:pt>
                <c:pt idx="1715">
                  <c:v>686.4</c:v>
                </c:pt>
                <c:pt idx="1716">
                  <c:v>686.8</c:v>
                </c:pt>
                <c:pt idx="1717">
                  <c:v>687.2</c:v>
                </c:pt>
                <c:pt idx="1718">
                  <c:v>687.6</c:v>
                </c:pt>
                <c:pt idx="1719">
                  <c:v>688</c:v>
                </c:pt>
                <c:pt idx="1720">
                  <c:v>688.4</c:v>
                </c:pt>
                <c:pt idx="1721">
                  <c:v>688.8</c:v>
                </c:pt>
                <c:pt idx="1722">
                  <c:v>689.2</c:v>
                </c:pt>
                <c:pt idx="1723">
                  <c:v>689.6</c:v>
                </c:pt>
                <c:pt idx="1724">
                  <c:v>690</c:v>
                </c:pt>
                <c:pt idx="1725">
                  <c:v>690.4</c:v>
                </c:pt>
                <c:pt idx="1726">
                  <c:v>690.8</c:v>
                </c:pt>
                <c:pt idx="1727">
                  <c:v>691.2</c:v>
                </c:pt>
                <c:pt idx="1728">
                  <c:v>691.6</c:v>
                </c:pt>
                <c:pt idx="1729">
                  <c:v>692</c:v>
                </c:pt>
                <c:pt idx="1730">
                  <c:v>692.4</c:v>
                </c:pt>
                <c:pt idx="1731">
                  <c:v>692.8</c:v>
                </c:pt>
                <c:pt idx="1732">
                  <c:v>693.2</c:v>
                </c:pt>
                <c:pt idx="1733">
                  <c:v>693.6</c:v>
                </c:pt>
                <c:pt idx="1734">
                  <c:v>694</c:v>
                </c:pt>
                <c:pt idx="1735">
                  <c:v>694.4</c:v>
                </c:pt>
                <c:pt idx="1736">
                  <c:v>694.8</c:v>
                </c:pt>
                <c:pt idx="1737">
                  <c:v>695.2</c:v>
                </c:pt>
                <c:pt idx="1738">
                  <c:v>695.6</c:v>
                </c:pt>
                <c:pt idx="1739">
                  <c:v>696</c:v>
                </c:pt>
                <c:pt idx="1740">
                  <c:v>696.4</c:v>
                </c:pt>
                <c:pt idx="1741">
                  <c:v>696.8</c:v>
                </c:pt>
                <c:pt idx="1742">
                  <c:v>697.2</c:v>
                </c:pt>
                <c:pt idx="1743">
                  <c:v>697.6</c:v>
                </c:pt>
                <c:pt idx="1744">
                  <c:v>698</c:v>
                </c:pt>
                <c:pt idx="1745">
                  <c:v>698.4</c:v>
                </c:pt>
                <c:pt idx="1746">
                  <c:v>698.8</c:v>
                </c:pt>
                <c:pt idx="1747">
                  <c:v>699.2</c:v>
                </c:pt>
                <c:pt idx="1748">
                  <c:v>699.6</c:v>
                </c:pt>
                <c:pt idx="1749">
                  <c:v>700</c:v>
                </c:pt>
                <c:pt idx="1750">
                  <c:v>700.4</c:v>
                </c:pt>
                <c:pt idx="1751">
                  <c:v>700.8</c:v>
                </c:pt>
                <c:pt idx="1752">
                  <c:v>701.2</c:v>
                </c:pt>
                <c:pt idx="1753">
                  <c:v>701.6</c:v>
                </c:pt>
                <c:pt idx="1754">
                  <c:v>702</c:v>
                </c:pt>
                <c:pt idx="1755">
                  <c:v>702.4</c:v>
                </c:pt>
                <c:pt idx="1756">
                  <c:v>702.8</c:v>
                </c:pt>
                <c:pt idx="1757">
                  <c:v>703.2</c:v>
                </c:pt>
                <c:pt idx="1758">
                  <c:v>703.6</c:v>
                </c:pt>
                <c:pt idx="1759">
                  <c:v>704</c:v>
                </c:pt>
                <c:pt idx="1760">
                  <c:v>704.4</c:v>
                </c:pt>
                <c:pt idx="1761">
                  <c:v>704.8</c:v>
                </c:pt>
                <c:pt idx="1762">
                  <c:v>705.2</c:v>
                </c:pt>
                <c:pt idx="1763">
                  <c:v>705.6</c:v>
                </c:pt>
                <c:pt idx="1764">
                  <c:v>706</c:v>
                </c:pt>
                <c:pt idx="1765">
                  <c:v>706.4</c:v>
                </c:pt>
                <c:pt idx="1766">
                  <c:v>706.8</c:v>
                </c:pt>
                <c:pt idx="1767">
                  <c:v>707.2</c:v>
                </c:pt>
                <c:pt idx="1768">
                  <c:v>707.6</c:v>
                </c:pt>
                <c:pt idx="1769">
                  <c:v>708</c:v>
                </c:pt>
                <c:pt idx="1770">
                  <c:v>708.4</c:v>
                </c:pt>
                <c:pt idx="1771">
                  <c:v>708.8</c:v>
                </c:pt>
                <c:pt idx="1772">
                  <c:v>709.2</c:v>
                </c:pt>
                <c:pt idx="1773">
                  <c:v>709.6</c:v>
                </c:pt>
                <c:pt idx="1774">
                  <c:v>710</c:v>
                </c:pt>
                <c:pt idx="1775">
                  <c:v>710.4</c:v>
                </c:pt>
                <c:pt idx="1776">
                  <c:v>710.8</c:v>
                </c:pt>
                <c:pt idx="1777">
                  <c:v>711.2</c:v>
                </c:pt>
                <c:pt idx="1778">
                  <c:v>711.6</c:v>
                </c:pt>
                <c:pt idx="1779">
                  <c:v>712</c:v>
                </c:pt>
                <c:pt idx="1780">
                  <c:v>712.4</c:v>
                </c:pt>
                <c:pt idx="1781">
                  <c:v>712.8</c:v>
                </c:pt>
                <c:pt idx="1782">
                  <c:v>713.2</c:v>
                </c:pt>
                <c:pt idx="1783">
                  <c:v>713.6</c:v>
                </c:pt>
                <c:pt idx="1784">
                  <c:v>714</c:v>
                </c:pt>
                <c:pt idx="1785">
                  <c:v>714.4</c:v>
                </c:pt>
                <c:pt idx="1786">
                  <c:v>714.8</c:v>
                </c:pt>
                <c:pt idx="1787">
                  <c:v>715.2</c:v>
                </c:pt>
                <c:pt idx="1788">
                  <c:v>715.6</c:v>
                </c:pt>
                <c:pt idx="1789">
                  <c:v>716</c:v>
                </c:pt>
                <c:pt idx="1790">
                  <c:v>716.4</c:v>
                </c:pt>
                <c:pt idx="1791">
                  <c:v>716.8</c:v>
                </c:pt>
                <c:pt idx="1792">
                  <c:v>717.2</c:v>
                </c:pt>
                <c:pt idx="1793">
                  <c:v>717.6</c:v>
                </c:pt>
                <c:pt idx="1794">
                  <c:v>718</c:v>
                </c:pt>
                <c:pt idx="1795">
                  <c:v>718.4</c:v>
                </c:pt>
                <c:pt idx="1796">
                  <c:v>718.8</c:v>
                </c:pt>
                <c:pt idx="1797">
                  <c:v>719.2</c:v>
                </c:pt>
                <c:pt idx="1798">
                  <c:v>719.6</c:v>
                </c:pt>
                <c:pt idx="1799">
                  <c:v>720</c:v>
                </c:pt>
                <c:pt idx="1800">
                  <c:v>720.4</c:v>
                </c:pt>
                <c:pt idx="1801">
                  <c:v>720.8</c:v>
                </c:pt>
                <c:pt idx="1802">
                  <c:v>721.2</c:v>
                </c:pt>
                <c:pt idx="1803">
                  <c:v>721.6</c:v>
                </c:pt>
                <c:pt idx="1804">
                  <c:v>722</c:v>
                </c:pt>
                <c:pt idx="1805">
                  <c:v>722.4</c:v>
                </c:pt>
                <c:pt idx="1806">
                  <c:v>722.8</c:v>
                </c:pt>
                <c:pt idx="1807">
                  <c:v>723.2</c:v>
                </c:pt>
                <c:pt idx="1808">
                  <c:v>723.6</c:v>
                </c:pt>
                <c:pt idx="1809">
                  <c:v>724</c:v>
                </c:pt>
                <c:pt idx="1810">
                  <c:v>724.4</c:v>
                </c:pt>
                <c:pt idx="1811">
                  <c:v>724.8</c:v>
                </c:pt>
                <c:pt idx="1812">
                  <c:v>725.2</c:v>
                </c:pt>
                <c:pt idx="1813">
                  <c:v>725.6</c:v>
                </c:pt>
                <c:pt idx="1814">
                  <c:v>726</c:v>
                </c:pt>
                <c:pt idx="1815">
                  <c:v>726.4</c:v>
                </c:pt>
                <c:pt idx="1816">
                  <c:v>726.8</c:v>
                </c:pt>
                <c:pt idx="1817">
                  <c:v>727.2</c:v>
                </c:pt>
                <c:pt idx="1818">
                  <c:v>727.6</c:v>
                </c:pt>
                <c:pt idx="1819">
                  <c:v>728</c:v>
                </c:pt>
                <c:pt idx="1820">
                  <c:v>728.4</c:v>
                </c:pt>
                <c:pt idx="1821">
                  <c:v>728.8</c:v>
                </c:pt>
                <c:pt idx="1822">
                  <c:v>729.2</c:v>
                </c:pt>
                <c:pt idx="1823">
                  <c:v>729.6</c:v>
                </c:pt>
                <c:pt idx="1824">
                  <c:v>730</c:v>
                </c:pt>
                <c:pt idx="1825">
                  <c:v>730.4</c:v>
                </c:pt>
                <c:pt idx="1826">
                  <c:v>730.8</c:v>
                </c:pt>
                <c:pt idx="1827">
                  <c:v>731.2</c:v>
                </c:pt>
                <c:pt idx="1828">
                  <c:v>731.6</c:v>
                </c:pt>
                <c:pt idx="1829">
                  <c:v>732</c:v>
                </c:pt>
                <c:pt idx="1830">
                  <c:v>732.4</c:v>
                </c:pt>
                <c:pt idx="1831">
                  <c:v>732.8</c:v>
                </c:pt>
                <c:pt idx="1832">
                  <c:v>733.2</c:v>
                </c:pt>
                <c:pt idx="1833">
                  <c:v>733.6</c:v>
                </c:pt>
                <c:pt idx="1834">
                  <c:v>734</c:v>
                </c:pt>
                <c:pt idx="1835">
                  <c:v>734.4</c:v>
                </c:pt>
                <c:pt idx="1836">
                  <c:v>734.8</c:v>
                </c:pt>
                <c:pt idx="1837">
                  <c:v>735.2</c:v>
                </c:pt>
                <c:pt idx="1838">
                  <c:v>735.6</c:v>
                </c:pt>
                <c:pt idx="1839">
                  <c:v>736</c:v>
                </c:pt>
                <c:pt idx="1840">
                  <c:v>736.4</c:v>
                </c:pt>
                <c:pt idx="1841">
                  <c:v>736.8</c:v>
                </c:pt>
                <c:pt idx="1842">
                  <c:v>737.2</c:v>
                </c:pt>
                <c:pt idx="1843">
                  <c:v>737.6</c:v>
                </c:pt>
                <c:pt idx="1844">
                  <c:v>738</c:v>
                </c:pt>
                <c:pt idx="1845">
                  <c:v>738.4</c:v>
                </c:pt>
                <c:pt idx="1846">
                  <c:v>738.8</c:v>
                </c:pt>
                <c:pt idx="1847">
                  <c:v>739.2</c:v>
                </c:pt>
                <c:pt idx="1848">
                  <c:v>739.6</c:v>
                </c:pt>
                <c:pt idx="1849">
                  <c:v>740</c:v>
                </c:pt>
                <c:pt idx="1850">
                  <c:v>740.4</c:v>
                </c:pt>
                <c:pt idx="1851">
                  <c:v>740.8</c:v>
                </c:pt>
                <c:pt idx="1852">
                  <c:v>741.2</c:v>
                </c:pt>
                <c:pt idx="1853">
                  <c:v>741.6</c:v>
                </c:pt>
                <c:pt idx="1854">
                  <c:v>742</c:v>
                </c:pt>
                <c:pt idx="1855">
                  <c:v>742.4</c:v>
                </c:pt>
                <c:pt idx="1856">
                  <c:v>742.8</c:v>
                </c:pt>
                <c:pt idx="1857">
                  <c:v>743.2</c:v>
                </c:pt>
                <c:pt idx="1858">
                  <c:v>743.6</c:v>
                </c:pt>
                <c:pt idx="1859">
                  <c:v>744</c:v>
                </c:pt>
                <c:pt idx="1860">
                  <c:v>744.4</c:v>
                </c:pt>
                <c:pt idx="1861">
                  <c:v>744.8</c:v>
                </c:pt>
                <c:pt idx="1862">
                  <c:v>745.2</c:v>
                </c:pt>
                <c:pt idx="1863">
                  <c:v>745.6</c:v>
                </c:pt>
                <c:pt idx="1864">
                  <c:v>746</c:v>
                </c:pt>
                <c:pt idx="1865">
                  <c:v>746.4</c:v>
                </c:pt>
                <c:pt idx="1866">
                  <c:v>746.8</c:v>
                </c:pt>
                <c:pt idx="1867">
                  <c:v>747.2</c:v>
                </c:pt>
                <c:pt idx="1868">
                  <c:v>747.6</c:v>
                </c:pt>
                <c:pt idx="1869">
                  <c:v>748</c:v>
                </c:pt>
                <c:pt idx="1870">
                  <c:v>748.4</c:v>
                </c:pt>
                <c:pt idx="1871">
                  <c:v>748.8</c:v>
                </c:pt>
                <c:pt idx="1872">
                  <c:v>749.2</c:v>
                </c:pt>
                <c:pt idx="1873">
                  <c:v>749.6</c:v>
                </c:pt>
                <c:pt idx="1874">
                  <c:v>750</c:v>
                </c:pt>
                <c:pt idx="1875">
                  <c:v>750.4</c:v>
                </c:pt>
                <c:pt idx="1876">
                  <c:v>750.8</c:v>
                </c:pt>
                <c:pt idx="1877">
                  <c:v>751.2</c:v>
                </c:pt>
                <c:pt idx="1878">
                  <c:v>751.6</c:v>
                </c:pt>
                <c:pt idx="1879">
                  <c:v>752</c:v>
                </c:pt>
                <c:pt idx="1880">
                  <c:v>752.4</c:v>
                </c:pt>
                <c:pt idx="1881">
                  <c:v>752.8</c:v>
                </c:pt>
                <c:pt idx="1882">
                  <c:v>753.2</c:v>
                </c:pt>
                <c:pt idx="1883">
                  <c:v>753.6</c:v>
                </c:pt>
                <c:pt idx="1884">
                  <c:v>754</c:v>
                </c:pt>
                <c:pt idx="1885">
                  <c:v>754.4</c:v>
                </c:pt>
                <c:pt idx="1886">
                  <c:v>754.8</c:v>
                </c:pt>
                <c:pt idx="1887">
                  <c:v>755.2</c:v>
                </c:pt>
                <c:pt idx="1888">
                  <c:v>755.6</c:v>
                </c:pt>
                <c:pt idx="1889">
                  <c:v>756</c:v>
                </c:pt>
                <c:pt idx="1890">
                  <c:v>756.4</c:v>
                </c:pt>
                <c:pt idx="1891">
                  <c:v>756.8</c:v>
                </c:pt>
                <c:pt idx="1892">
                  <c:v>757.2</c:v>
                </c:pt>
                <c:pt idx="1893">
                  <c:v>757.6</c:v>
                </c:pt>
                <c:pt idx="1894">
                  <c:v>758</c:v>
                </c:pt>
                <c:pt idx="1895">
                  <c:v>758.4</c:v>
                </c:pt>
                <c:pt idx="1896">
                  <c:v>758.8</c:v>
                </c:pt>
                <c:pt idx="1897">
                  <c:v>759.2</c:v>
                </c:pt>
                <c:pt idx="1898">
                  <c:v>759.6</c:v>
                </c:pt>
                <c:pt idx="1899">
                  <c:v>760</c:v>
                </c:pt>
                <c:pt idx="1900">
                  <c:v>760.4</c:v>
                </c:pt>
                <c:pt idx="1901">
                  <c:v>760.8</c:v>
                </c:pt>
                <c:pt idx="1902">
                  <c:v>761.2</c:v>
                </c:pt>
                <c:pt idx="1903">
                  <c:v>761.6</c:v>
                </c:pt>
                <c:pt idx="1904">
                  <c:v>762</c:v>
                </c:pt>
                <c:pt idx="1905">
                  <c:v>762.4</c:v>
                </c:pt>
                <c:pt idx="1906">
                  <c:v>762.8</c:v>
                </c:pt>
                <c:pt idx="1907">
                  <c:v>763.2</c:v>
                </c:pt>
                <c:pt idx="1908">
                  <c:v>763.6</c:v>
                </c:pt>
                <c:pt idx="1909">
                  <c:v>764</c:v>
                </c:pt>
                <c:pt idx="1910">
                  <c:v>764.4</c:v>
                </c:pt>
                <c:pt idx="1911">
                  <c:v>764.8</c:v>
                </c:pt>
                <c:pt idx="1912">
                  <c:v>765.2</c:v>
                </c:pt>
                <c:pt idx="1913">
                  <c:v>765.6</c:v>
                </c:pt>
                <c:pt idx="1914">
                  <c:v>766</c:v>
                </c:pt>
                <c:pt idx="1915">
                  <c:v>766.4</c:v>
                </c:pt>
                <c:pt idx="1916">
                  <c:v>766.8</c:v>
                </c:pt>
                <c:pt idx="1917">
                  <c:v>767.2</c:v>
                </c:pt>
                <c:pt idx="1918">
                  <c:v>767.6</c:v>
                </c:pt>
                <c:pt idx="1919">
                  <c:v>768</c:v>
                </c:pt>
                <c:pt idx="1920">
                  <c:v>768.4</c:v>
                </c:pt>
                <c:pt idx="1921">
                  <c:v>768.8</c:v>
                </c:pt>
                <c:pt idx="1922">
                  <c:v>769.2</c:v>
                </c:pt>
                <c:pt idx="1923">
                  <c:v>769.6</c:v>
                </c:pt>
                <c:pt idx="1924">
                  <c:v>770</c:v>
                </c:pt>
                <c:pt idx="1925">
                  <c:v>770.4</c:v>
                </c:pt>
                <c:pt idx="1926">
                  <c:v>770.8</c:v>
                </c:pt>
                <c:pt idx="1927">
                  <c:v>771.2</c:v>
                </c:pt>
                <c:pt idx="1928">
                  <c:v>771.6</c:v>
                </c:pt>
                <c:pt idx="1929">
                  <c:v>772</c:v>
                </c:pt>
                <c:pt idx="1930">
                  <c:v>772.4</c:v>
                </c:pt>
                <c:pt idx="1931">
                  <c:v>772.8</c:v>
                </c:pt>
                <c:pt idx="1932">
                  <c:v>773.2</c:v>
                </c:pt>
                <c:pt idx="1933">
                  <c:v>773.6</c:v>
                </c:pt>
                <c:pt idx="1934">
                  <c:v>774</c:v>
                </c:pt>
                <c:pt idx="1935">
                  <c:v>774.4</c:v>
                </c:pt>
                <c:pt idx="1936">
                  <c:v>774.8</c:v>
                </c:pt>
                <c:pt idx="1937">
                  <c:v>775.2</c:v>
                </c:pt>
                <c:pt idx="1938">
                  <c:v>775.6</c:v>
                </c:pt>
                <c:pt idx="1939">
                  <c:v>776</c:v>
                </c:pt>
                <c:pt idx="1940">
                  <c:v>776.4</c:v>
                </c:pt>
                <c:pt idx="1941">
                  <c:v>776.8</c:v>
                </c:pt>
                <c:pt idx="1942">
                  <c:v>777.2</c:v>
                </c:pt>
                <c:pt idx="1943">
                  <c:v>777.6</c:v>
                </c:pt>
                <c:pt idx="1944">
                  <c:v>778</c:v>
                </c:pt>
                <c:pt idx="1945">
                  <c:v>778.4</c:v>
                </c:pt>
                <c:pt idx="1946">
                  <c:v>778.8</c:v>
                </c:pt>
                <c:pt idx="1947">
                  <c:v>779.2</c:v>
                </c:pt>
                <c:pt idx="1948">
                  <c:v>779.6</c:v>
                </c:pt>
                <c:pt idx="1949">
                  <c:v>780</c:v>
                </c:pt>
                <c:pt idx="1950">
                  <c:v>780.4</c:v>
                </c:pt>
                <c:pt idx="1951">
                  <c:v>780.8</c:v>
                </c:pt>
                <c:pt idx="1952">
                  <c:v>781.2</c:v>
                </c:pt>
                <c:pt idx="1953">
                  <c:v>781.6</c:v>
                </c:pt>
                <c:pt idx="1954">
                  <c:v>782</c:v>
                </c:pt>
                <c:pt idx="1955">
                  <c:v>782.4</c:v>
                </c:pt>
                <c:pt idx="1956">
                  <c:v>782.8</c:v>
                </c:pt>
                <c:pt idx="1957">
                  <c:v>783.2</c:v>
                </c:pt>
                <c:pt idx="1958">
                  <c:v>783.6</c:v>
                </c:pt>
                <c:pt idx="1959">
                  <c:v>784</c:v>
                </c:pt>
                <c:pt idx="1960">
                  <c:v>784.4</c:v>
                </c:pt>
                <c:pt idx="1961">
                  <c:v>784.8</c:v>
                </c:pt>
                <c:pt idx="1962">
                  <c:v>785.2</c:v>
                </c:pt>
                <c:pt idx="1963">
                  <c:v>785.6</c:v>
                </c:pt>
                <c:pt idx="1964">
                  <c:v>786</c:v>
                </c:pt>
                <c:pt idx="1965">
                  <c:v>786.4</c:v>
                </c:pt>
                <c:pt idx="1966">
                  <c:v>786.8</c:v>
                </c:pt>
                <c:pt idx="1967">
                  <c:v>787.2</c:v>
                </c:pt>
                <c:pt idx="1968">
                  <c:v>787.6</c:v>
                </c:pt>
                <c:pt idx="1969">
                  <c:v>788</c:v>
                </c:pt>
                <c:pt idx="1970">
                  <c:v>788.4</c:v>
                </c:pt>
                <c:pt idx="1971">
                  <c:v>788.8</c:v>
                </c:pt>
                <c:pt idx="1972">
                  <c:v>789.2</c:v>
                </c:pt>
                <c:pt idx="1973">
                  <c:v>789.6</c:v>
                </c:pt>
                <c:pt idx="1974">
                  <c:v>790</c:v>
                </c:pt>
                <c:pt idx="1975">
                  <c:v>790.4</c:v>
                </c:pt>
                <c:pt idx="1976">
                  <c:v>790.8</c:v>
                </c:pt>
                <c:pt idx="1977">
                  <c:v>791.2</c:v>
                </c:pt>
                <c:pt idx="1978">
                  <c:v>791.6</c:v>
                </c:pt>
                <c:pt idx="1979">
                  <c:v>792</c:v>
                </c:pt>
                <c:pt idx="1980">
                  <c:v>792.4</c:v>
                </c:pt>
                <c:pt idx="1981">
                  <c:v>792.8</c:v>
                </c:pt>
                <c:pt idx="1982">
                  <c:v>793.2</c:v>
                </c:pt>
                <c:pt idx="1983">
                  <c:v>793.6</c:v>
                </c:pt>
                <c:pt idx="1984">
                  <c:v>794</c:v>
                </c:pt>
                <c:pt idx="1985">
                  <c:v>794.4</c:v>
                </c:pt>
                <c:pt idx="1986">
                  <c:v>794.8</c:v>
                </c:pt>
                <c:pt idx="1987">
                  <c:v>795.2</c:v>
                </c:pt>
                <c:pt idx="1988">
                  <c:v>795.6</c:v>
                </c:pt>
                <c:pt idx="1989">
                  <c:v>796</c:v>
                </c:pt>
                <c:pt idx="1990">
                  <c:v>796.4</c:v>
                </c:pt>
                <c:pt idx="1991">
                  <c:v>796.8</c:v>
                </c:pt>
                <c:pt idx="1992">
                  <c:v>797.2</c:v>
                </c:pt>
                <c:pt idx="1993">
                  <c:v>797.6</c:v>
                </c:pt>
                <c:pt idx="1994">
                  <c:v>798</c:v>
                </c:pt>
                <c:pt idx="1995">
                  <c:v>798.4</c:v>
                </c:pt>
                <c:pt idx="1996">
                  <c:v>798.8</c:v>
                </c:pt>
                <c:pt idx="1997">
                  <c:v>799.2</c:v>
                </c:pt>
                <c:pt idx="1998">
                  <c:v>799.6</c:v>
                </c:pt>
                <c:pt idx="1999">
                  <c:v>800</c:v>
                </c:pt>
                <c:pt idx="2000">
                  <c:v>800.4</c:v>
                </c:pt>
                <c:pt idx="2001">
                  <c:v>800.8</c:v>
                </c:pt>
                <c:pt idx="2002">
                  <c:v>801.2</c:v>
                </c:pt>
                <c:pt idx="2003">
                  <c:v>801.6</c:v>
                </c:pt>
                <c:pt idx="2004">
                  <c:v>802</c:v>
                </c:pt>
                <c:pt idx="2005">
                  <c:v>802.4</c:v>
                </c:pt>
                <c:pt idx="2006">
                  <c:v>802.8</c:v>
                </c:pt>
                <c:pt idx="2007">
                  <c:v>803.2</c:v>
                </c:pt>
                <c:pt idx="2008">
                  <c:v>803.6</c:v>
                </c:pt>
                <c:pt idx="2009">
                  <c:v>804</c:v>
                </c:pt>
                <c:pt idx="2010">
                  <c:v>804.4</c:v>
                </c:pt>
                <c:pt idx="2011">
                  <c:v>804.8</c:v>
                </c:pt>
                <c:pt idx="2012">
                  <c:v>805.2</c:v>
                </c:pt>
                <c:pt idx="2013">
                  <c:v>805.6</c:v>
                </c:pt>
                <c:pt idx="2014">
                  <c:v>806</c:v>
                </c:pt>
                <c:pt idx="2015">
                  <c:v>806.4</c:v>
                </c:pt>
                <c:pt idx="2016">
                  <c:v>806.8</c:v>
                </c:pt>
                <c:pt idx="2017">
                  <c:v>807.2</c:v>
                </c:pt>
                <c:pt idx="2018">
                  <c:v>807.6</c:v>
                </c:pt>
                <c:pt idx="2019">
                  <c:v>808</c:v>
                </c:pt>
                <c:pt idx="2020">
                  <c:v>808.4</c:v>
                </c:pt>
                <c:pt idx="2021">
                  <c:v>808.8</c:v>
                </c:pt>
                <c:pt idx="2022">
                  <c:v>809.2</c:v>
                </c:pt>
                <c:pt idx="2023">
                  <c:v>809.6</c:v>
                </c:pt>
                <c:pt idx="2024">
                  <c:v>810</c:v>
                </c:pt>
                <c:pt idx="2025">
                  <c:v>810.4</c:v>
                </c:pt>
                <c:pt idx="2026">
                  <c:v>810.8</c:v>
                </c:pt>
                <c:pt idx="2027">
                  <c:v>811.2</c:v>
                </c:pt>
                <c:pt idx="2028">
                  <c:v>811.6</c:v>
                </c:pt>
                <c:pt idx="2029">
                  <c:v>812</c:v>
                </c:pt>
                <c:pt idx="2030">
                  <c:v>812.4</c:v>
                </c:pt>
                <c:pt idx="2031">
                  <c:v>812.8</c:v>
                </c:pt>
                <c:pt idx="2032">
                  <c:v>813.2</c:v>
                </c:pt>
                <c:pt idx="2033">
                  <c:v>813.6</c:v>
                </c:pt>
                <c:pt idx="2034">
                  <c:v>814</c:v>
                </c:pt>
                <c:pt idx="2035">
                  <c:v>814.4</c:v>
                </c:pt>
                <c:pt idx="2036">
                  <c:v>814.8</c:v>
                </c:pt>
                <c:pt idx="2037">
                  <c:v>815.2</c:v>
                </c:pt>
                <c:pt idx="2038">
                  <c:v>815.6</c:v>
                </c:pt>
                <c:pt idx="2039">
                  <c:v>816</c:v>
                </c:pt>
                <c:pt idx="2040">
                  <c:v>816.4</c:v>
                </c:pt>
                <c:pt idx="2041">
                  <c:v>816.8</c:v>
                </c:pt>
                <c:pt idx="2042">
                  <c:v>817.2</c:v>
                </c:pt>
                <c:pt idx="2043">
                  <c:v>817.6</c:v>
                </c:pt>
                <c:pt idx="2044">
                  <c:v>818</c:v>
                </c:pt>
                <c:pt idx="2045">
                  <c:v>818.4</c:v>
                </c:pt>
                <c:pt idx="2046">
                  <c:v>818.8</c:v>
                </c:pt>
                <c:pt idx="2047">
                  <c:v>819.2</c:v>
                </c:pt>
                <c:pt idx="2048">
                  <c:v>819.6</c:v>
                </c:pt>
                <c:pt idx="2049">
                  <c:v>820</c:v>
                </c:pt>
                <c:pt idx="2050">
                  <c:v>820.4</c:v>
                </c:pt>
                <c:pt idx="2051">
                  <c:v>820.8</c:v>
                </c:pt>
                <c:pt idx="2052">
                  <c:v>821.2</c:v>
                </c:pt>
                <c:pt idx="2053">
                  <c:v>821.6</c:v>
                </c:pt>
                <c:pt idx="2054">
                  <c:v>822</c:v>
                </c:pt>
                <c:pt idx="2055">
                  <c:v>822.4</c:v>
                </c:pt>
                <c:pt idx="2056">
                  <c:v>822.8</c:v>
                </c:pt>
                <c:pt idx="2057">
                  <c:v>823.2</c:v>
                </c:pt>
                <c:pt idx="2058">
                  <c:v>823.6</c:v>
                </c:pt>
                <c:pt idx="2059">
                  <c:v>824</c:v>
                </c:pt>
                <c:pt idx="2060">
                  <c:v>824.4</c:v>
                </c:pt>
                <c:pt idx="2061">
                  <c:v>824.8</c:v>
                </c:pt>
                <c:pt idx="2062">
                  <c:v>825.2</c:v>
                </c:pt>
                <c:pt idx="2063">
                  <c:v>825.6</c:v>
                </c:pt>
                <c:pt idx="2064">
                  <c:v>826</c:v>
                </c:pt>
                <c:pt idx="2065">
                  <c:v>826.4</c:v>
                </c:pt>
                <c:pt idx="2066">
                  <c:v>826.8</c:v>
                </c:pt>
                <c:pt idx="2067">
                  <c:v>827.2</c:v>
                </c:pt>
                <c:pt idx="2068">
                  <c:v>827.6</c:v>
                </c:pt>
                <c:pt idx="2069">
                  <c:v>828</c:v>
                </c:pt>
                <c:pt idx="2070">
                  <c:v>828.4</c:v>
                </c:pt>
                <c:pt idx="2071">
                  <c:v>828.8</c:v>
                </c:pt>
                <c:pt idx="2072">
                  <c:v>829.2</c:v>
                </c:pt>
                <c:pt idx="2073">
                  <c:v>829.6</c:v>
                </c:pt>
                <c:pt idx="2074">
                  <c:v>830</c:v>
                </c:pt>
                <c:pt idx="2075">
                  <c:v>830.4</c:v>
                </c:pt>
                <c:pt idx="2076">
                  <c:v>830.8</c:v>
                </c:pt>
                <c:pt idx="2077">
                  <c:v>831.2</c:v>
                </c:pt>
                <c:pt idx="2078">
                  <c:v>831.6</c:v>
                </c:pt>
                <c:pt idx="2079">
                  <c:v>832</c:v>
                </c:pt>
                <c:pt idx="2080">
                  <c:v>832.4</c:v>
                </c:pt>
                <c:pt idx="2081">
                  <c:v>832.8</c:v>
                </c:pt>
                <c:pt idx="2082">
                  <c:v>833.2</c:v>
                </c:pt>
                <c:pt idx="2083">
                  <c:v>833.6</c:v>
                </c:pt>
                <c:pt idx="2084">
                  <c:v>834</c:v>
                </c:pt>
                <c:pt idx="2085">
                  <c:v>834.4</c:v>
                </c:pt>
                <c:pt idx="2086">
                  <c:v>834.8</c:v>
                </c:pt>
                <c:pt idx="2087">
                  <c:v>835.2</c:v>
                </c:pt>
                <c:pt idx="2088">
                  <c:v>835.6</c:v>
                </c:pt>
                <c:pt idx="2089">
                  <c:v>836</c:v>
                </c:pt>
                <c:pt idx="2090">
                  <c:v>836.4</c:v>
                </c:pt>
                <c:pt idx="2091">
                  <c:v>836.8</c:v>
                </c:pt>
                <c:pt idx="2092">
                  <c:v>837.2</c:v>
                </c:pt>
                <c:pt idx="2093">
                  <c:v>837.6</c:v>
                </c:pt>
                <c:pt idx="2094">
                  <c:v>838</c:v>
                </c:pt>
                <c:pt idx="2095">
                  <c:v>838.4</c:v>
                </c:pt>
                <c:pt idx="2096">
                  <c:v>838.8</c:v>
                </c:pt>
                <c:pt idx="2097">
                  <c:v>839.2</c:v>
                </c:pt>
                <c:pt idx="2098">
                  <c:v>839.6</c:v>
                </c:pt>
                <c:pt idx="2099">
                  <c:v>840</c:v>
                </c:pt>
                <c:pt idx="2100">
                  <c:v>840.4</c:v>
                </c:pt>
                <c:pt idx="2101">
                  <c:v>840.8</c:v>
                </c:pt>
                <c:pt idx="2102">
                  <c:v>841.2</c:v>
                </c:pt>
                <c:pt idx="2103">
                  <c:v>841.6</c:v>
                </c:pt>
                <c:pt idx="2104">
                  <c:v>842</c:v>
                </c:pt>
                <c:pt idx="2105">
                  <c:v>842.4</c:v>
                </c:pt>
                <c:pt idx="2106">
                  <c:v>842.8</c:v>
                </c:pt>
                <c:pt idx="2107">
                  <c:v>843.2</c:v>
                </c:pt>
                <c:pt idx="2108">
                  <c:v>843.6</c:v>
                </c:pt>
                <c:pt idx="2109">
                  <c:v>844</c:v>
                </c:pt>
                <c:pt idx="2110">
                  <c:v>844.4</c:v>
                </c:pt>
                <c:pt idx="2111">
                  <c:v>844.8</c:v>
                </c:pt>
                <c:pt idx="2112">
                  <c:v>845.2</c:v>
                </c:pt>
                <c:pt idx="2113">
                  <c:v>845.6</c:v>
                </c:pt>
                <c:pt idx="2114">
                  <c:v>846</c:v>
                </c:pt>
                <c:pt idx="2115">
                  <c:v>846.4</c:v>
                </c:pt>
                <c:pt idx="2116">
                  <c:v>846.8</c:v>
                </c:pt>
                <c:pt idx="2117">
                  <c:v>847.2</c:v>
                </c:pt>
                <c:pt idx="2118">
                  <c:v>847.6</c:v>
                </c:pt>
                <c:pt idx="2119">
                  <c:v>848</c:v>
                </c:pt>
                <c:pt idx="2120">
                  <c:v>848.4</c:v>
                </c:pt>
                <c:pt idx="2121">
                  <c:v>848.8</c:v>
                </c:pt>
                <c:pt idx="2122">
                  <c:v>849.2</c:v>
                </c:pt>
                <c:pt idx="2123">
                  <c:v>849.6</c:v>
                </c:pt>
                <c:pt idx="2124">
                  <c:v>850</c:v>
                </c:pt>
                <c:pt idx="2125">
                  <c:v>850.4</c:v>
                </c:pt>
                <c:pt idx="2126">
                  <c:v>850.8</c:v>
                </c:pt>
                <c:pt idx="2127">
                  <c:v>851.2</c:v>
                </c:pt>
                <c:pt idx="2128">
                  <c:v>851.6</c:v>
                </c:pt>
                <c:pt idx="2129">
                  <c:v>852</c:v>
                </c:pt>
                <c:pt idx="2130">
                  <c:v>852.4</c:v>
                </c:pt>
                <c:pt idx="2131">
                  <c:v>852.8</c:v>
                </c:pt>
                <c:pt idx="2132">
                  <c:v>853.2</c:v>
                </c:pt>
                <c:pt idx="2133">
                  <c:v>853.6</c:v>
                </c:pt>
                <c:pt idx="2134">
                  <c:v>854</c:v>
                </c:pt>
                <c:pt idx="2135">
                  <c:v>854.4</c:v>
                </c:pt>
                <c:pt idx="2136">
                  <c:v>854.8</c:v>
                </c:pt>
                <c:pt idx="2137">
                  <c:v>855.2</c:v>
                </c:pt>
                <c:pt idx="2138">
                  <c:v>855.6</c:v>
                </c:pt>
                <c:pt idx="2139">
                  <c:v>856</c:v>
                </c:pt>
                <c:pt idx="2140">
                  <c:v>856.4</c:v>
                </c:pt>
                <c:pt idx="2141">
                  <c:v>856.8</c:v>
                </c:pt>
                <c:pt idx="2142">
                  <c:v>857.2</c:v>
                </c:pt>
                <c:pt idx="2143">
                  <c:v>857.6</c:v>
                </c:pt>
                <c:pt idx="2144">
                  <c:v>858</c:v>
                </c:pt>
                <c:pt idx="2145">
                  <c:v>858.4</c:v>
                </c:pt>
                <c:pt idx="2146">
                  <c:v>858.8</c:v>
                </c:pt>
                <c:pt idx="2147">
                  <c:v>859.2</c:v>
                </c:pt>
                <c:pt idx="2148">
                  <c:v>859.6</c:v>
                </c:pt>
                <c:pt idx="2149">
                  <c:v>860</c:v>
                </c:pt>
                <c:pt idx="2150">
                  <c:v>860.4</c:v>
                </c:pt>
                <c:pt idx="2151">
                  <c:v>860.8</c:v>
                </c:pt>
                <c:pt idx="2152">
                  <c:v>861.2</c:v>
                </c:pt>
                <c:pt idx="2153">
                  <c:v>861.6</c:v>
                </c:pt>
                <c:pt idx="2154">
                  <c:v>862</c:v>
                </c:pt>
                <c:pt idx="2155">
                  <c:v>862.4</c:v>
                </c:pt>
                <c:pt idx="2156">
                  <c:v>862.8</c:v>
                </c:pt>
                <c:pt idx="2157">
                  <c:v>863.2</c:v>
                </c:pt>
                <c:pt idx="2158">
                  <c:v>863.6</c:v>
                </c:pt>
                <c:pt idx="2159">
                  <c:v>864</c:v>
                </c:pt>
                <c:pt idx="2160">
                  <c:v>864.4</c:v>
                </c:pt>
                <c:pt idx="2161">
                  <c:v>864.8</c:v>
                </c:pt>
                <c:pt idx="2162">
                  <c:v>865.2</c:v>
                </c:pt>
                <c:pt idx="2163">
                  <c:v>865.6</c:v>
                </c:pt>
                <c:pt idx="2164">
                  <c:v>866</c:v>
                </c:pt>
                <c:pt idx="2165">
                  <c:v>866.4</c:v>
                </c:pt>
                <c:pt idx="2166">
                  <c:v>866.8</c:v>
                </c:pt>
                <c:pt idx="2167">
                  <c:v>867.2</c:v>
                </c:pt>
                <c:pt idx="2168">
                  <c:v>867.6</c:v>
                </c:pt>
                <c:pt idx="2169">
                  <c:v>868</c:v>
                </c:pt>
                <c:pt idx="2170">
                  <c:v>868.4</c:v>
                </c:pt>
                <c:pt idx="2171">
                  <c:v>868.8</c:v>
                </c:pt>
                <c:pt idx="2172">
                  <c:v>869.2</c:v>
                </c:pt>
                <c:pt idx="2173">
                  <c:v>869.6</c:v>
                </c:pt>
                <c:pt idx="2174">
                  <c:v>870</c:v>
                </c:pt>
                <c:pt idx="2175">
                  <c:v>870.4</c:v>
                </c:pt>
                <c:pt idx="2176">
                  <c:v>870.8</c:v>
                </c:pt>
                <c:pt idx="2177">
                  <c:v>871.2</c:v>
                </c:pt>
                <c:pt idx="2178">
                  <c:v>871.6</c:v>
                </c:pt>
                <c:pt idx="2179">
                  <c:v>872</c:v>
                </c:pt>
                <c:pt idx="2180">
                  <c:v>872.4</c:v>
                </c:pt>
                <c:pt idx="2181">
                  <c:v>872.8</c:v>
                </c:pt>
                <c:pt idx="2182">
                  <c:v>873.2</c:v>
                </c:pt>
                <c:pt idx="2183">
                  <c:v>873.6</c:v>
                </c:pt>
                <c:pt idx="2184">
                  <c:v>874</c:v>
                </c:pt>
                <c:pt idx="2185">
                  <c:v>874.4</c:v>
                </c:pt>
                <c:pt idx="2186">
                  <c:v>874.8</c:v>
                </c:pt>
                <c:pt idx="2187">
                  <c:v>875.2</c:v>
                </c:pt>
                <c:pt idx="2188">
                  <c:v>875.6</c:v>
                </c:pt>
                <c:pt idx="2189">
                  <c:v>876</c:v>
                </c:pt>
                <c:pt idx="2190">
                  <c:v>876.4</c:v>
                </c:pt>
                <c:pt idx="2191">
                  <c:v>876.8</c:v>
                </c:pt>
                <c:pt idx="2192">
                  <c:v>877.2</c:v>
                </c:pt>
                <c:pt idx="2193">
                  <c:v>877.6</c:v>
                </c:pt>
                <c:pt idx="2194">
                  <c:v>878</c:v>
                </c:pt>
                <c:pt idx="2195">
                  <c:v>878.4</c:v>
                </c:pt>
                <c:pt idx="2196">
                  <c:v>878.8</c:v>
                </c:pt>
                <c:pt idx="2197">
                  <c:v>879.2</c:v>
                </c:pt>
                <c:pt idx="2198">
                  <c:v>879.6</c:v>
                </c:pt>
                <c:pt idx="2199">
                  <c:v>880</c:v>
                </c:pt>
                <c:pt idx="2200">
                  <c:v>880.4</c:v>
                </c:pt>
                <c:pt idx="2201">
                  <c:v>880.8</c:v>
                </c:pt>
                <c:pt idx="2202">
                  <c:v>881.2</c:v>
                </c:pt>
                <c:pt idx="2203">
                  <c:v>881.6</c:v>
                </c:pt>
                <c:pt idx="2204">
                  <c:v>882</c:v>
                </c:pt>
                <c:pt idx="2205">
                  <c:v>882.4</c:v>
                </c:pt>
                <c:pt idx="2206">
                  <c:v>882.8</c:v>
                </c:pt>
                <c:pt idx="2207">
                  <c:v>883.2</c:v>
                </c:pt>
                <c:pt idx="2208">
                  <c:v>883.6</c:v>
                </c:pt>
                <c:pt idx="2209">
                  <c:v>884</c:v>
                </c:pt>
                <c:pt idx="2210">
                  <c:v>884.4</c:v>
                </c:pt>
                <c:pt idx="2211">
                  <c:v>884.8</c:v>
                </c:pt>
                <c:pt idx="2212">
                  <c:v>885.2</c:v>
                </c:pt>
                <c:pt idx="2213">
                  <c:v>885.6</c:v>
                </c:pt>
                <c:pt idx="2214">
                  <c:v>886</c:v>
                </c:pt>
                <c:pt idx="2215">
                  <c:v>886.4</c:v>
                </c:pt>
                <c:pt idx="2216">
                  <c:v>886.8</c:v>
                </c:pt>
                <c:pt idx="2217">
                  <c:v>887.2</c:v>
                </c:pt>
                <c:pt idx="2218">
                  <c:v>887.6</c:v>
                </c:pt>
                <c:pt idx="2219">
                  <c:v>888</c:v>
                </c:pt>
                <c:pt idx="2220">
                  <c:v>888.4</c:v>
                </c:pt>
                <c:pt idx="2221">
                  <c:v>888.8</c:v>
                </c:pt>
                <c:pt idx="2222">
                  <c:v>889.2</c:v>
                </c:pt>
                <c:pt idx="2223">
                  <c:v>889.6</c:v>
                </c:pt>
                <c:pt idx="2224">
                  <c:v>890</c:v>
                </c:pt>
                <c:pt idx="2225">
                  <c:v>890.4</c:v>
                </c:pt>
                <c:pt idx="2226">
                  <c:v>890.8</c:v>
                </c:pt>
                <c:pt idx="2227">
                  <c:v>891.2</c:v>
                </c:pt>
                <c:pt idx="2228">
                  <c:v>891.6</c:v>
                </c:pt>
                <c:pt idx="2229">
                  <c:v>892</c:v>
                </c:pt>
                <c:pt idx="2230">
                  <c:v>892.4</c:v>
                </c:pt>
                <c:pt idx="2231">
                  <c:v>892.8</c:v>
                </c:pt>
                <c:pt idx="2232">
                  <c:v>893.2</c:v>
                </c:pt>
                <c:pt idx="2233">
                  <c:v>893.6</c:v>
                </c:pt>
                <c:pt idx="2234">
                  <c:v>894</c:v>
                </c:pt>
                <c:pt idx="2235">
                  <c:v>894.4</c:v>
                </c:pt>
                <c:pt idx="2236">
                  <c:v>894.8</c:v>
                </c:pt>
                <c:pt idx="2237">
                  <c:v>895.2</c:v>
                </c:pt>
                <c:pt idx="2238">
                  <c:v>895.6</c:v>
                </c:pt>
                <c:pt idx="2239">
                  <c:v>896</c:v>
                </c:pt>
                <c:pt idx="2240">
                  <c:v>896.4</c:v>
                </c:pt>
                <c:pt idx="2241">
                  <c:v>896.8</c:v>
                </c:pt>
                <c:pt idx="2242">
                  <c:v>897.2</c:v>
                </c:pt>
                <c:pt idx="2243">
                  <c:v>897.6</c:v>
                </c:pt>
                <c:pt idx="2244">
                  <c:v>898</c:v>
                </c:pt>
                <c:pt idx="2245">
                  <c:v>898.4</c:v>
                </c:pt>
                <c:pt idx="2246">
                  <c:v>898.8</c:v>
                </c:pt>
                <c:pt idx="2247">
                  <c:v>899.2</c:v>
                </c:pt>
                <c:pt idx="2248">
                  <c:v>899.6</c:v>
                </c:pt>
                <c:pt idx="2249">
                  <c:v>900</c:v>
                </c:pt>
                <c:pt idx="2250">
                  <c:v>900.4</c:v>
                </c:pt>
                <c:pt idx="2251">
                  <c:v>900.8</c:v>
                </c:pt>
                <c:pt idx="2252">
                  <c:v>901.2</c:v>
                </c:pt>
                <c:pt idx="2253">
                  <c:v>901.6</c:v>
                </c:pt>
                <c:pt idx="2254">
                  <c:v>902</c:v>
                </c:pt>
                <c:pt idx="2255">
                  <c:v>902.4</c:v>
                </c:pt>
                <c:pt idx="2256">
                  <c:v>902.8</c:v>
                </c:pt>
                <c:pt idx="2257">
                  <c:v>903.2</c:v>
                </c:pt>
                <c:pt idx="2258">
                  <c:v>903.6</c:v>
                </c:pt>
                <c:pt idx="2259">
                  <c:v>904</c:v>
                </c:pt>
                <c:pt idx="2260">
                  <c:v>904.4</c:v>
                </c:pt>
                <c:pt idx="2261">
                  <c:v>904.8</c:v>
                </c:pt>
                <c:pt idx="2262">
                  <c:v>905.2</c:v>
                </c:pt>
                <c:pt idx="2263">
                  <c:v>905.6</c:v>
                </c:pt>
                <c:pt idx="2264">
                  <c:v>906</c:v>
                </c:pt>
                <c:pt idx="2265">
                  <c:v>906.4</c:v>
                </c:pt>
                <c:pt idx="2266">
                  <c:v>906.8</c:v>
                </c:pt>
                <c:pt idx="2267">
                  <c:v>907.2</c:v>
                </c:pt>
                <c:pt idx="2268">
                  <c:v>907.6</c:v>
                </c:pt>
                <c:pt idx="2269">
                  <c:v>908</c:v>
                </c:pt>
                <c:pt idx="2270">
                  <c:v>908.4</c:v>
                </c:pt>
                <c:pt idx="2271">
                  <c:v>908.8</c:v>
                </c:pt>
                <c:pt idx="2272">
                  <c:v>909.2</c:v>
                </c:pt>
                <c:pt idx="2273">
                  <c:v>909.6</c:v>
                </c:pt>
                <c:pt idx="2274">
                  <c:v>910</c:v>
                </c:pt>
                <c:pt idx="2275">
                  <c:v>910.4</c:v>
                </c:pt>
                <c:pt idx="2276">
                  <c:v>910.8</c:v>
                </c:pt>
                <c:pt idx="2277">
                  <c:v>911.2</c:v>
                </c:pt>
                <c:pt idx="2278">
                  <c:v>911.6</c:v>
                </c:pt>
                <c:pt idx="2279">
                  <c:v>912</c:v>
                </c:pt>
                <c:pt idx="2280">
                  <c:v>912.4</c:v>
                </c:pt>
                <c:pt idx="2281">
                  <c:v>912.8</c:v>
                </c:pt>
                <c:pt idx="2282">
                  <c:v>913.2</c:v>
                </c:pt>
                <c:pt idx="2283">
                  <c:v>913.6</c:v>
                </c:pt>
                <c:pt idx="2284">
                  <c:v>914</c:v>
                </c:pt>
                <c:pt idx="2285">
                  <c:v>914.4</c:v>
                </c:pt>
                <c:pt idx="2286">
                  <c:v>914.8</c:v>
                </c:pt>
                <c:pt idx="2287">
                  <c:v>915.2</c:v>
                </c:pt>
                <c:pt idx="2288">
                  <c:v>915.6</c:v>
                </c:pt>
                <c:pt idx="2289">
                  <c:v>916</c:v>
                </c:pt>
                <c:pt idx="2290">
                  <c:v>916.4</c:v>
                </c:pt>
                <c:pt idx="2291">
                  <c:v>916.8</c:v>
                </c:pt>
                <c:pt idx="2292">
                  <c:v>917.2</c:v>
                </c:pt>
                <c:pt idx="2293">
                  <c:v>917.6</c:v>
                </c:pt>
                <c:pt idx="2294">
                  <c:v>918</c:v>
                </c:pt>
                <c:pt idx="2295">
                  <c:v>918.4</c:v>
                </c:pt>
                <c:pt idx="2296">
                  <c:v>918.8</c:v>
                </c:pt>
                <c:pt idx="2297">
                  <c:v>919.2</c:v>
                </c:pt>
                <c:pt idx="2298">
                  <c:v>919.6</c:v>
                </c:pt>
                <c:pt idx="2299">
                  <c:v>920</c:v>
                </c:pt>
                <c:pt idx="2300">
                  <c:v>920.4</c:v>
                </c:pt>
                <c:pt idx="2301">
                  <c:v>920.8</c:v>
                </c:pt>
                <c:pt idx="2302">
                  <c:v>921.2</c:v>
                </c:pt>
                <c:pt idx="2303">
                  <c:v>921.6</c:v>
                </c:pt>
                <c:pt idx="2304">
                  <c:v>922</c:v>
                </c:pt>
                <c:pt idx="2305">
                  <c:v>922.4</c:v>
                </c:pt>
                <c:pt idx="2306">
                  <c:v>922.8</c:v>
                </c:pt>
                <c:pt idx="2307">
                  <c:v>923.2</c:v>
                </c:pt>
                <c:pt idx="2308">
                  <c:v>923.6</c:v>
                </c:pt>
                <c:pt idx="2309">
                  <c:v>924</c:v>
                </c:pt>
                <c:pt idx="2310">
                  <c:v>924.4</c:v>
                </c:pt>
                <c:pt idx="2311">
                  <c:v>924.8</c:v>
                </c:pt>
                <c:pt idx="2312">
                  <c:v>925.2</c:v>
                </c:pt>
                <c:pt idx="2313">
                  <c:v>925.6</c:v>
                </c:pt>
                <c:pt idx="2314">
                  <c:v>926</c:v>
                </c:pt>
                <c:pt idx="2315">
                  <c:v>926.4</c:v>
                </c:pt>
                <c:pt idx="2316">
                  <c:v>926.8</c:v>
                </c:pt>
                <c:pt idx="2317">
                  <c:v>927.2</c:v>
                </c:pt>
                <c:pt idx="2318">
                  <c:v>927.6</c:v>
                </c:pt>
                <c:pt idx="2319">
                  <c:v>928</c:v>
                </c:pt>
                <c:pt idx="2320">
                  <c:v>928.4</c:v>
                </c:pt>
                <c:pt idx="2321">
                  <c:v>928.8</c:v>
                </c:pt>
                <c:pt idx="2322">
                  <c:v>929.2</c:v>
                </c:pt>
                <c:pt idx="2323">
                  <c:v>929.6</c:v>
                </c:pt>
                <c:pt idx="2324">
                  <c:v>930</c:v>
                </c:pt>
                <c:pt idx="2325">
                  <c:v>930.4</c:v>
                </c:pt>
                <c:pt idx="2326">
                  <c:v>930.8</c:v>
                </c:pt>
                <c:pt idx="2327">
                  <c:v>931.2</c:v>
                </c:pt>
                <c:pt idx="2328">
                  <c:v>931.6</c:v>
                </c:pt>
                <c:pt idx="2329">
                  <c:v>932</c:v>
                </c:pt>
                <c:pt idx="2330">
                  <c:v>932.4</c:v>
                </c:pt>
                <c:pt idx="2331">
                  <c:v>932.8</c:v>
                </c:pt>
                <c:pt idx="2332">
                  <c:v>933.2</c:v>
                </c:pt>
                <c:pt idx="2333">
                  <c:v>933.6</c:v>
                </c:pt>
                <c:pt idx="2334">
                  <c:v>934</c:v>
                </c:pt>
                <c:pt idx="2335">
                  <c:v>934.4</c:v>
                </c:pt>
                <c:pt idx="2336">
                  <c:v>934.8</c:v>
                </c:pt>
                <c:pt idx="2337">
                  <c:v>935.2</c:v>
                </c:pt>
                <c:pt idx="2338">
                  <c:v>935.6</c:v>
                </c:pt>
                <c:pt idx="2339">
                  <c:v>936</c:v>
                </c:pt>
                <c:pt idx="2340">
                  <c:v>936.4</c:v>
                </c:pt>
                <c:pt idx="2341">
                  <c:v>936.8</c:v>
                </c:pt>
                <c:pt idx="2342">
                  <c:v>937.2</c:v>
                </c:pt>
                <c:pt idx="2343">
                  <c:v>937.6</c:v>
                </c:pt>
                <c:pt idx="2344">
                  <c:v>938</c:v>
                </c:pt>
                <c:pt idx="2345">
                  <c:v>938.4</c:v>
                </c:pt>
                <c:pt idx="2346">
                  <c:v>938.8</c:v>
                </c:pt>
                <c:pt idx="2347">
                  <c:v>939.2</c:v>
                </c:pt>
                <c:pt idx="2348">
                  <c:v>939.6</c:v>
                </c:pt>
                <c:pt idx="2349">
                  <c:v>940</c:v>
                </c:pt>
                <c:pt idx="2350">
                  <c:v>940.4</c:v>
                </c:pt>
                <c:pt idx="2351">
                  <c:v>940.8</c:v>
                </c:pt>
                <c:pt idx="2352">
                  <c:v>941.2</c:v>
                </c:pt>
                <c:pt idx="2353">
                  <c:v>941.6</c:v>
                </c:pt>
                <c:pt idx="2354">
                  <c:v>942</c:v>
                </c:pt>
                <c:pt idx="2355">
                  <c:v>942.4</c:v>
                </c:pt>
                <c:pt idx="2356">
                  <c:v>942.8</c:v>
                </c:pt>
                <c:pt idx="2357">
                  <c:v>943.2</c:v>
                </c:pt>
                <c:pt idx="2358">
                  <c:v>943.6</c:v>
                </c:pt>
                <c:pt idx="2359">
                  <c:v>944</c:v>
                </c:pt>
                <c:pt idx="2360">
                  <c:v>944.4</c:v>
                </c:pt>
                <c:pt idx="2361">
                  <c:v>944.8</c:v>
                </c:pt>
                <c:pt idx="2362">
                  <c:v>945.2</c:v>
                </c:pt>
                <c:pt idx="2363">
                  <c:v>945.6</c:v>
                </c:pt>
                <c:pt idx="2364">
                  <c:v>946</c:v>
                </c:pt>
                <c:pt idx="2365">
                  <c:v>946.4</c:v>
                </c:pt>
                <c:pt idx="2366">
                  <c:v>946.8</c:v>
                </c:pt>
                <c:pt idx="2367">
                  <c:v>947.2</c:v>
                </c:pt>
                <c:pt idx="2368">
                  <c:v>947.6</c:v>
                </c:pt>
                <c:pt idx="2369">
                  <c:v>948</c:v>
                </c:pt>
                <c:pt idx="2370">
                  <c:v>948.4</c:v>
                </c:pt>
                <c:pt idx="2371">
                  <c:v>948.8</c:v>
                </c:pt>
                <c:pt idx="2372">
                  <c:v>949.2</c:v>
                </c:pt>
                <c:pt idx="2373">
                  <c:v>949.6</c:v>
                </c:pt>
                <c:pt idx="2374">
                  <c:v>950</c:v>
                </c:pt>
                <c:pt idx="2375">
                  <c:v>950.4</c:v>
                </c:pt>
                <c:pt idx="2376">
                  <c:v>950.8</c:v>
                </c:pt>
                <c:pt idx="2377">
                  <c:v>951.2</c:v>
                </c:pt>
                <c:pt idx="2378">
                  <c:v>951.6</c:v>
                </c:pt>
                <c:pt idx="2379">
                  <c:v>952</c:v>
                </c:pt>
                <c:pt idx="2380">
                  <c:v>952.4</c:v>
                </c:pt>
                <c:pt idx="2381">
                  <c:v>952.8</c:v>
                </c:pt>
                <c:pt idx="2382">
                  <c:v>953.2</c:v>
                </c:pt>
                <c:pt idx="2383">
                  <c:v>953.6</c:v>
                </c:pt>
                <c:pt idx="2384">
                  <c:v>954</c:v>
                </c:pt>
                <c:pt idx="2385">
                  <c:v>954.4</c:v>
                </c:pt>
                <c:pt idx="2386">
                  <c:v>954.8</c:v>
                </c:pt>
                <c:pt idx="2387">
                  <c:v>955.2</c:v>
                </c:pt>
                <c:pt idx="2388">
                  <c:v>955.6</c:v>
                </c:pt>
                <c:pt idx="2389">
                  <c:v>956</c:v>
                </c:pt>
                <c:pt idx="2390">
                  <c:v>956.4</c:v>
                </c:pt>
                <c:pt idx="2391">
                  <c:v>956.8</c:v>
                </c:pt>
                <c:pt idx="2392">
                  <c:v>957.2</c:v>
                </c:pt>
                <c:pt idx="2393">
                  <c:v>957.6</c:v>
                </c:pt>
                <c:pt idx="2394">
                  <c:v>958</c:v>
                </c:pt>
                <c:pt idx="2395">
                  <c:v>958.4</c:v>
                </c:pt>
                <c:pt idx="2396">
                  <c:v>958.8</c:v>
                </c:pt>
                <c:pt idx="2397">
                  <c:v>959.2</c:v>
                </c:pt>
                <c:pt idx="2398">
                  <c:v>959.6</c:v>
                </c:pt>
                <c:pt idx="2399">
                  <c:v>960</c:v>
                </c:pt>
                <c:pt idx="2400">
                  <c:v>960.4</c:v>
                </c:pt>
                <c:pt idx="2401">
                  <c:v>960.8</c:v>
                </c:pt>
                <c:pt idx="2402">
                  <c:v>961.2</c:v>
                </c:pt>
                <c:pt idx="2403">
                  <c:v>961.6</c:v>
                </c:pt>
                <c:pt idx="2404">
                  <c:v>962</c:v>
                </c:pt>
                <c:pt idx="2405">
                  <c:v>962.4</c:v>
                </c:pt>
                <c:pt idx="2406">
                  <c:v>962.8</c:v>
                </c:pt>
                <c:pt idx="2407">
                  <c:v>963.2</c:v>
                </c:pt>
                <c:pt idx="2408">
                  <c:v>963.6</c:v>
                </c:pt>
                <c:pt idx="2409">
                  <c:v>964</c:v>
                </c:pt>
                <c:pt idx="2410">
                  <c:v>964.4</c:v>
                </c:pt>
                <c:pt idx="2411">
                  <c:v>964.8</c:v>
                </c:pt>
                <c:pt idx="2412">
                  <c:v>965.2</c:v>
                </c:pt>
                <c:pt idx="2413">
                  <c:v>965.6</c:v>
                </c:pt>
                <c:pt idx="2414">
                  <c:v>966</c:v>
                </c:pt>
                <c:pt idx="2415">
                  <c:v>966.4</c:v>
                </c:pt>
                <c:pt idx="2416">
                  <c:v>966.8</c:v>
                </c:pt>
                <c:pt idx="2417">
                  <c:v>967.2</c:v>
                </c:pt>
                <c:pt idx="2418">
                  <c:v>967.6</c:v>
                </c:pt>
                <c:pt idx="2419">
                  <c:v>968</c:v>
                </c:pt>
                <c:pt idx="2420">
                  <c:v>968.4</c:v>
                </c:pt>
                <c:pt idx="2421">
                  <c:v>968.8</c:v>
                </c:pt>
                <c:pt idx="2422">
                  <c:v>969.2</c:v>
                </c:pt>
                <c:pt idx="2423">
                  <c:v>969.6</c:v>
                </c:pt>
                <c:pt idx="2424">
                  <c:v>970</c:v>
                </c:pt>
                <c:pt idx="2425">
                  <c:v>970.4</c:v>
                </c:pt>
                <c:pt idx="2426">
                  <c:v>970.8</c:v>
                </c:pt>
                <c:pt idx="2427">
                  <c:v>971.2</c:v>
                </c:pt>
                <c:pt idx="2428">
                  <c:v>971.6</c:v>
                </c:pt>
                <c:pt idx="2429">
                  <c:v>972</c:v>
                </c:pt>
                <c:pt idx="2430">
                  <c:v>972.4</c:v>
                </c:pt>
                <c:pt idx="2431">
                  <c:v>972.8</c:v>
                </c:pt>
                <c:pt idx="2432">
                  <c:v>973.2</c:v>
                </c:pt>
                <c:pt idx="2433">
                  <c:v>973.6</c:v>
                </c:pt>
                <c:pt idx="2434">
                  <c:v>974</c:v>
                </c:pt>
                <c:pt idx="2435">
                  <c:v>974.4</c:v>
                </c:pt>
                <c:pt idx="2436">
                  <c:v>974.8</c:v>
                </c:pt>
                <c:pt idx="2437">
                  <c:v>975.2</c:v>
                </c:pt>
                <c:pt idx="2438">
                  <c:v>975.6</c:v>
                </c:pt>
                <c:pt idx="2439">
                  <c:v>976</c:v>
                </c:pt>
                <c:pt idx="2440">
                  <c:v>976.4</c:v>
                </c:pt>
                <c:pt idx="2441">
                  <c:v>976.8</c:v>
                </c:pt>
                <c:pt idx="2442">
                  <c:v>977.2</c:v>
                </c:pt>
                <c:pt idx="2443">
                  <c:v>977.6</c:v>
                </c:pt>
                <c:pt idx="2444">
                  <c:v>978</c:v>
                </c:pt>
                <c:pt idx="2445">
                  <c:v>978.4</c:v>
                </c:pt>
                <c:pt idx="2446">
                  <c:v>978.8</c:v>
                </c:pt>
                <c:pt idx="2447">
                  <c:v>979.2</c:v>
                </c:pt>
                <c:pt idx="2448">
                  <c:v>979.6</c:v>
                </c:pt>
                <c:pt idx="2449">
                  <c:v>980</c:v>
                </c:pt>
                <c:pt idx="2450">
                  <c:v>980.4</c:v>
                </c:pt>
                <c:pt idx="2451">
                  <c:v>980.8</c:v>
                </c:pt>
                <c:pt idx="2452">
                  <c:v>981.2</c:v>
                </c:pt>
                <c:pt idx="2453">
                  <c:v>981.6</c:v>
                </c:pt>
                <c:pt idx="2454">
                  <c:v>982</c:v>
                </c:pt>
                <c:pt idx="2455">
                  <c:v>982.4</c:v>
                </c:pt>
                <c:pt idx="2456">
                  <c:v>982.8</c:v>
                </c:pt>
                <c:pt idx="2457">
                  <c:v>983.2</c:v>
                </c:pt>
                <c:pt idx="2458">
                  <c:v>983.6</c:v>
                </c:pt>
                <c:pt idx="2459">
                  <c:v>984</c:v>
                </c:pt>
                <c:pt idx="2460">
                  <c:v>984.4</c:v>
                </c:pt>
                <c:pt idx="2461">
                  <c:v>984.8</c:v>
                </c:pt>
                <c:pt idx="2462">
                  <c:v>985.2</c:v>
                </c:pt>
                <c:pt idx="2463">
                  <c:v>985.6</c:v>
                </c:pt>
                <c:pt idx="2464">
                  <c:v>986</c:v>
                </c:pt>
                <c:pt idx="2465">
                  <c:v>986.4</c:v>
                </c:pt>
                <c:pt idx="2466">
                  <c:v>986.8</c:v>
                </c:pt>
                <c:pt idx="2467">
                  <c:v>987.2</c:v>
                </c:pt>
                <c:pt idx="2468">
                  <c:v>987.6</c:v>
                </c:pt>
                <c:pt idx="2469">
                  <c:v>988</c:v>
                </c:pt>
                <c:pt idx="2470">
                  <c:v>988.4</c:v>
                </c:pt>
                <c:pt idx="2471">
                  <c:v>988.8</c:v>
                </c:pt>
                <c:pt idx="2472">
                  <c:v>989.2</c:v>
                </c:pt>
                <c:pt idx="2473">
                  <c:v>989.6</c:v>
                </c:pt>
                <c:pt idx="2474">
                  <c:v>990</c:v>
                </c:pt>
                <c:pt idx="2475">
                  <c:v>990.4</c:v>
                </c:pt>
                <c:pt idx="2476">
                  <c:v>990.8</c:v>
                </c:pt>
                <c:pt idx="2477">
                  <c:v>991.2</c:v>
                </c:pt>
                <c:pt idx="2478">
                  <c:v>991.6</c:v>
                </c:pt>
                <c:pt idx="2479">
                  <c:v>992</c:v>
                </c:pt>
                <c:pt idx="2480">
                  <c:v>992.4</c:v>
                </c:pt>
                <c:pt idx="2481">
                  <c:v>992.8</c:v>
                </c:pt>
                <c:pt idx="2482">
                  <c:v>993.2</c:v>
                </c:pt>
                <c:pt idx="2483">
                  <c:v>993.6</c:v>
                </c:pt>
                <c:pt idx="2484">
                  <c:v>994</c:v>
                </c:pt>
                <c:pt idx="2485">
                  <c:v>994.4</c:v>
                </c:pt>
                <c:pt idx="2486">
                  <c:v>994.8</c:v>
                </c:pt>
                <c:pt idx="2487">
                  <c:v>995.2</c:v>
                </c:pt>
                <c:pt idx="2488">
                  <c:v>995.6</c:v>
                </c:pt>
                <c:pt idx="2489">
                  <c:v>996</c:v>
                </c:pt>
                <c:pt idx="2490">
                  <c:v>996.4</c:v>
                </c:pt>
                <c:pt idx="2491">
                  <c:v>996.8</c:v>
                </c:pt>
                <c:pt idx="2492">
                  <c:v>997.2</c:v>
                </c:pt>
                <c:pt idx="2493">
                  <c:v>997.6</c:v>
                </c:pt>
                <c:pt idx="2494">
                  <c:v>998</c:v>
                </c:pt>
                <c:pt idx="2495">
                  <c:v>998.4</c:v>
                </c:pt>
                <c:pt idx="2496">
                  <c:v>998.8</c:v>
                </c:pt>
                <c:pt idx="2497">
                  <c:v>999.2</c:v>
                </c:pt>
                <c:pt idx="2498">
                  <c:v>999.6</c:v>
                </c:pt>
                <c:pt idx="2499">
                  <c:v>1000</c:v>
                </c:pt>
                <c:pt idx="2500">
                  <c:v>1000.4</c:v>
                </c:pt>
                <c:pt idx="2501">
                  <c:v>1000.8</c:v>
                </c:pt>
                <c:pt idx="2502">
                  <c:v>1001.2</c:v>
                </c:pt>
                <c:pt idx="2503">
                  <c:v>1001.6</c:v>
                </c:pt>
                <c:pt idx="2504">
                  <c:v>1002</c:v>
                </c:pt>
                <c:pt idx="2505">
                  <c:v>1002.4</c:v>
                </c:pt>
                <c:pt idx="2506">
                  <c:v>1002.8</c:v>
                </c:pt>
                <c:pt idx="2507">
                  <c:v>1003.2</c:v>
                </c:pt>
                <c:pt idx="2508">
                  <c:v>1003.6</c:v>
                </c:pt>
                <c:pt idx="2509">
                  <c:v>1004</c:v>
                </c:pt>
                <c:pt idx="2510">
                  <c:v>1004.4</c:v>
                </c:pt>
                <c:pt idx="2511">
                  <c:v>1004.8</c:v>
                </c:pt>
                <c:pt idx="2512">
                  <c:v>1005.2</c:v>
                </c:pt>
                <c:pt idx="2513">
                  <c:v>1005.6</c:v>
                </c:pt>
                <c:pt idx="2514">
                  <c:v>1006</c:v>
                </c:pt>
                <c:pt idx="2515">
                  <c:v>1006.4</c:v>
                </c:pt>
                <c:pt idx="2516">
                  <c:v>1006.8</c:v>
                </c:pt>
                <c:pt idx="2517">
                  <c:v>1007.2</c:v>
                </c:pt>
                <c:pt idx="2518">
                  <c:v>1007.6</c:v>
                </c:pt>
                <c:pt idx="2519">
                  <c:v>1008</c:v>
                </c:pt>
                <c:pt idx="2520">
                  <c:v>1008.4</c:v>
                </c:pt>
                <c:pt idx="2521">
                  <c:v>1008.8</c:v>
                </c:pt>
                <c:pt idx="2522">
                  <c:v>1009.2</c:v>
                </c:pt>
                <c:pt idx="2523">
                  <c:v>1009.6</c:v>
                </c:pt>
                <c:pt idx="2524">
                  <c:v>1010</c:v>
                </c:pt>
                <c:pt idx="2525">
                  <c:v>1010.4</c:v>
                </c:pt>
                <c:pt idx="2526">
                  <c:v>1010.8</c:v>
                </c:pt>
                <c:pt idx="2527">
                  <c:v>1011.2</c:v>
                </c:pt>
                <c:pt idx="2528">
                  <c:v>1011.6</c:v>
                </c:pt>
                <c:pt idx="2529">
                  <c:v>1012</c:v>
                </c:pt>
                <c:pt idx="2530">
                  <c:v>1012.4</c:v>
                </c:pt>
                <c:pt idx="2531">
                  <c:v>1012.8</c:v>
                </c:pt>
                <c:pt idx="2532">
                  <c:v>1013.2</c:v>
                </c:pt>
                <c:pt idx="2533">
                  <c:v>1013.6</c:v>
                </c:pt>
                <c:pt idx="2534">
                  <c:v>1014</c:v>
                </c:pt>
                <c:pt idx="2535">
                  <c:v>1014.4</c:v>
                </c:pt>
                <c:pt idx="2536">
                  <c:v>1014.8</c:v>
                </c:pt>
                <c:pt idx="2537">
                  <c:v>1015.2</c:v>
                </c:pt>
                <c:pt idx="2538">
                  <c:v>1015.6</c:v>
                </c:pt>
                <c:pt idx="2539">
                  <c:v>1016</c:v>
                </c:pt>
                <c:pt idx="2540">
                  <c:v>1016.4</c:v>
                </c:pt>
                <c:pt idx="2541">
                  <c:v>1016.8</c:v>
                </c:pt>
                <c:pt idx="2542">
                  <c:v>1017.2</c:v>
                </c:pt>
                <c:pt idx="2543">
                  <c:v>1017.6</c:v>
                </c:pt>
                <c:pt idx="2544">
                  <c:v>1018</c:v>
                </c:pt>
                <c:pt idx="2545">
                  <c:v>1018.4</c:v>
                </c:pt>
                <c:pt idx="2546">
                  <c:v>1018.8</c:v>
                </c:pt>
                <c:pt idx="2547">
                  <c:v>1019.2</c:v>
                </c:pt>
                <c:pt idx="2548">
                  <c:v>1019.6</c:v>
                </c:pt>
                <c:pt idx="2549">
                  <c:v>1020</c:v>
                </c:pt>
                <c:pt idx="2550">
                  <c:v>1020.4</c:v>
                </c:pt>
                <c:pt idx="2551">
                  <c:v>1020.8</c:v>
                </c:pt>
                <c:pt idx="2552">
                  <c:v>1021.2</c:v>
                </c:pt>
                <c:pt idx="2553">
                  <c:v>1021.6</c:v>
                </c:pt>
                <c:pt idx="2554">
                  <c:v>1022</c:v>
                </c:pt>
                <c:pt idx="2555">
                  <c:v>1022.4</c:v>
                </c:pt>
                <c:pt idx="2556">
                  <c:v>1022.8</c:v>
                </c:pt>
                <c:pt idx="2557">
                  <c:v>1023.2</c:v>
                </c:pt>
                <c:pt idx="2558">
                  <c:v>1023.6</c:v>
                </c:pt>
                <c:pt idx="2559">
                  <c:v>1024</c:v>
                </c:pt>
                <c:pt idx="2560">
                  <c:v>1024.4000000000001</c:v>
                </c:pt>
                <c:pt idx="2561">
                  <c:v>1024.8</c:v>
                </c:pt>
                <c:pt idx="2562">
                  <c:v>1025.2</c:v>
                </c:pt>
                <c:pt idx="2563">
                  <c:v>1025.5999999999999</c:v>
                </c:pt>
                <c:pt idx="2564">
                  <c:v>1026</c:v>
                </c:pt>
                <c:pt idx="2565">
                  <c:v>1026.4000000000001</c:v>
                </c:pt>
                <c:pt idx="2566">
                  <c:v>1026.8</c:v>
                </c:pt>
                <c:pt idx="2567">
                  <c:v>1027.2</c:v>
                </c:pt>
                <c:pt idx="2568">
                  <c:v>1027.5999999999999</c:v>
                </c:pt>
                <c:pt idx="2569">
                  <c:v>1028</c:v>
                </c:pt>
                <c:pt idx="2570">
                  <c:v>1028.4000000000001</c:v>
                </c:pt>
                <c:pt idx="2571">
                  <c:v>1028.8</c:v>
                </c:pt>
                <c:pt idx="2572">
                  <c:v>1029.2</c:v>
                </c:pt>
                <c:pt idx="2573">
                  <c:v>1029.5999999999999</c:v>
                </c:pt>
                <c:pt idx="2574">
                  <c:v>1030</c:v>
                </c:pt>
                <c:pt idx="2575">
                  <c:v>1030.4000000000001</c:v>
                </c:pt>
                <c:pt idx="2576">
                  <c:v>1030.8</c:v>
                </c:pt>
                <c:pt idx="2577">
                  <c:v>1031.2</c:v>
                </c:pt>
                <c:pt idx="2578">
                  <c:v>1031.5999999999999</c:v>
                </c:pt>
                <c:pt idx="2579">
                  <c:v>1032</c:v>
                </c:pt>
                <c:pt idx="2580">
                  <c:v>1032.4000000000001</c:v>
                </c:pt>
                <c:pt idx="2581">
                  <c:v>1032.8</c:v>
                </c:pt>
                <c:pt idx="2582">
                  <c:v>1033.2</c:v>
                </c:pt>
                <c:pt idx="2583">
                  <c:v>1033.5999999999999</c:v>
                </c:pt>
                <c:pt idx="2584">
                  <c:v>1034</c:v>
                </c:pt>
                <c:pt idx="2585">
                  <c:v>1034.4000000000001</c:v>
                </c:pt>
                <c:pt idx="2586">
                  <c:v>1034.8</c:v>
                </c:pt>
                <c:pt idx="2587">
                  <c:v>1035.2</c:v>
                </c:pt>
                <c:pt idx="2588">
                  <c:v>1035.5999999999999</c:v>
                </c:pt>
                <c:pt idx="2589">
                  <c:v>1036</c:v>
                </c:pt>
                <c:pt idx="2590">
                  <c:v>1036.4000000000001</c:v>
                </c:pt>
                <c:pt idx="2591">
                  <c:v>1036.8</c:v>
                </c:pt>
                <c:pt idx="2592">
                  <c:v>1037.2</c:v>
                </c:pt>
                <c:pt idx="2593">
                  <c:v>1037.5999999999999</c:v>
                </c:pt>
                <c:pt idx="2594">
                  <c:v>1038</c:v>
                </c:pt>
                <c:pt idx="2595">
                  <c:v>1038.4000000000001</c:v>
                </c:pt>
                <c:pt idx="2596">
                  <c:v>1038.8</c:v>
                </c:pt>
                <c:pt idx="2597">
                  <c:v>1039.2</c:v>
                </c:pt>
                <c:pt idx="2598">
                  <c:v>1039.5999999999999</c:v>
                </c:pt>
                <c:pt idx="2599">
                  <c:v>1040</c:v>
                </c:pt>
                <c:pt idx="2600">
                  <c:v>1040.4000000000001</c:v>
                </c:pt>
                <c:pt idx="2601">
                  <c:v>1040.8</c:v>
                </c:pt>
                <c:pt idx="2602">
                  <c:v>1041.2</c:v>
                </c:pt>
                <c:pt idx="2603">
                  <c:v>1041.5999999999999</c:v>
                </c:pt>
                <c:pt idx="2604">
                  <c:v>1042</c:v>
                </c:pt>
                <c:pt idx="2605">
                  <c:v>1042.4000000000001</c:v>
                </c:pt>
                <c:pt idx="2606">
                  <c:v>1042.8</c:v>
                </c:pt>
                <c:pt idx="2607">
                  <c:v>1043.2</c:v>
                </c:pt>
                <c:pt idx="2608">
                  <c:v>1043.5999999999999</c:v>
                </c:pt>
                <c:pt idx="2609">
                  <c:v>1044</c:v>
                </c:pt>
                <c:pt idx="2610">
                  <c:v>1044.4000000000001</c:v>
                </c:pt>
                <c:pt idx="2611">
                  <c:v>1044.8</c:v>
                </c:pt>
                <c:pt idx="2612">
                  <c:v>1045.2</c:v>
                </c:pt>
                <c:pt idx="2613">
                  <c:v>1045.5999999999999</c:v>
                </c:pt>
                <c:pt idx="2614">
                  <c:v>1046</c:v>
                </c:pt>
                <c:pt idx="2615">
                  <c:v>1046.4000000000001</c:v>
                </c:pt>
                <c:pt idx="2616">
                  <c:v>1046.8</c:v>
                </c:pt>
                <c:pt idx="2617">
                  <c:v>1047.2</c:v>
                </c:pt>
                <c:pt idx="2618">
                  <c:v>1047.5999999999999</c:v>
                </c:pt>
                <c:pt idx="2619">
                  <c:v>1048</c:v>
                </c:pt>
                <c:pt idx="2620">
                  <c:v>1048.4000000000001</c:v>
                </c:pt>
                <c:pt idx="2621">
                  <c:v>1048.8</c:v>
                </c:pt>
                <c:pt idx="2622">
                  <c:v>1049.2</c:v>
                </c:pt>
                <c:pt idx="2623">
                  <c:v>1049.5999999999999</c:v>
                </c:pt>
                <c:pt idx="2624">
                  <c:v>1050</c:v>
                </c:pt>
                <c:pt idx="2625">
                  <c:v>1050.4000000000001</c:v>
                </c:pt>
                <c:pt idx="2626">
                  <c:v>1050.8</c:v>
                </c:pt>
                <c:pt idx="2627">
                  <c:v>1051.2</c:v>
                </c:pt>
                <c:pt idx="2628">
                  <c:v>1051.5999999999999</c:v>
                </c:pt>
                <c:pt idx="2629">
                  <c:v>1052</c:v>
                </c:pt>
                <c:pt idx="2630">
                  <c:v>1052.4000000000001</c:v>
                </c:pt>
                <c:pt idx="2631">
                  <c:v>1052.8</c:v>
                </c:pt>
                <c:pt idx="2632">
                  <c:v>1053.2</c:v>
                </c:pt>
                <c:pt idx="2633">
                  <c:v>1053.5999999999999</c:v>
                </c:pt>
                <c:pt idx="2634">
                  <c:v>1054</c:v>
                </c:pt>
                <c:pt idx="2635">
                  <c:v>1054.4000000000001</c:v>
                </c:pt>
                <c:pt idx="2636">
                  <c:v>1054.8</c:v>
                </c:pt>
                <c:pt idx="2637">
                  <c:v>1055.2</c:v>
                </c:pt>
                <c:pt idx="2638">
                  <c:v>1055.5999999999999</c:v>
                </c:pt>
                <c:pt idx="2639">
                  <c:v>1056</c:v>
                </c:pt>
                <c:pt idx="2640">
                  <c:v>1056.4000000000001</c:v>
                </c:pt>
                <c:pt idx="2641">
                  <c:v>1056.8</c:v>
                </c:pt>
                <c:pt idx="2642">
                  <c:v>1057.2</c:v>
                </c:pt>
                <c:pt idx="2643">
                  <c:v>1057.5999999999999</c:v>
                </c:pt>
                <c:pt idx="2644">
                  <c:v>1058</c:v>
                </c:pt>
                <c:pt idx="2645">
                  <c:v>1058.4000000000001</c:v>
                </c:pt>
                <c:pt idx="2646">
                  <c:v>1058.8</c:v>
                </c:pt>
                <c:pt idx="2647">
                  <c:v>1059.2</c:v>
                </c:pt>
                <c:pt idx="2648">
                  <c:v>1059.5999999999999</c:v>
                </c:pt>
                <c:pt idx="2649">
                  <c:v>1060</c:v>
                </c:pt>
                <c:pt idx="2650">
                  <c:v>1060.4000000000001</c:v>
                </c:pt>
                <c:pt idx="2651">
                  <c:v>1060.8</c:v>
                </c:pt>
                <c:pt idx="2652">
                  <c:v>1061.2</c:v>
                </c:pt>
                <c:pt idx="2653">
                  <c:v>1061.5999999999999</c:v>
                </c:pt>
                <c:pt idx="2654">
                  <c:v>1062</c:v>
                </c:pt>
                <c:pt idx="2655">
                  <c:v>1062.4000000000001</c:v>
                </c:pt>
                <c:pt idx="2656">
                  <c:v>1062.8</c:v>
                </c:pt>
                <c:pt idx="2657">
                  <c:v>1063.2</c:v>
                </c:pt>
                <c:pt idx="2658">
                  <c:v>1063.5999999999999</c:v>
                </c:pt>
                <c:pt idx="2659">
                  <c:v>1064</c:v>
                </c:pt>
                <c:pt idx="2660">
                  <c:v>1064.4000000000001</c:v>
                </c:pt>
                <c:pt idx="2661">
                  <c:v>1064.8</c:v>
                </c:pt>
                <c:pt idx="2662">
                  <c:v>1065.2</c:v>
                </c:pt>
                <c:pt idx="2663">
                  <c:v>1065.5999999999999</c:v>
                </c:pt>
                <c:pt idx="2664">
                  <c:v>1066</c:v>
                </c:pt>
                <c:pt idx="2665">
                  <c:v>1066.4000000000001</c:v>
                </c:pt>
                <c:pt idx="2666">
                  <c:v>1066.8</c:v>
                </c:pt>
                <c:pt idx="2667">
                  <c:v>1067.2</c:v>
                </c:pt>
                <c:pt idx="2668">
                  <c:v>1067.5999999999999</c:v>
                </c:pt>
                <c:pt idx="2669">
                  <c:v>1068</c:v>
                </c:pt>
                <c:pt idx="2670">
                  <c:v>1068.4000000000001</c:v>
                </c:pt>
                <c:pt idx="2671">
                  <c:v>1068.8</c:v>
                </c:pt>
                <c:pt idx="2672">
                  <c:v>1069.2</c:v>
                </c:pt>
                <c:pt idx="2673">
                  <c:v>1069.5999999999999</c:v>
                </c:pt>
                <c:pt idx="2674">
                  <c:v>1070</c:v>
                </c:pt>
                <c:pt idx="2675">
                  <c:v>1070.4000000000001</c:v>
                </c:pt>
                <c:pt idx="2676">
                  <c:v>1070.8</c:v>
                </c:pt>
                <c:pt idx="2677">
                  <c:v>1071.2</c:v>
                </c:pt>
                <c:pt idx="2678">
                  <c:v>1071.5999999999999</c:v>
                </c:pt>
                <c:pt idx="2679">
                  <c:v>1072</c:v>
                </c:pt>
                <c:pt idx="2680">
                  <c:v>1072.4000000000001</c:v>
                </c:pt>
                <c:pt idx="2681">
                  <c:v>1072.8</c:v>
                </c:pt>
                <c:pt idx="2682">
                  <c:v>1073.2</c:v>
                </c:pt>
                <c:pt idx="2683">
                  <c:v>1073.5999999999999</c:v>
                </c:pt>
                <c:pt idx="2684">
                  <c:v>1074</c:v>
                </c:pt>
                <c:pt idx="2685">
                  <c:v>1074.4000000000001</c:v>
                </c:pt>
                <c:pt idx="2686">
                  <c:v>1074.8</c:v>
                </c:pt>
                <c:pt idx="2687">
                  <c:v>1075.2</c:v>
                </c:pt>
                <c:pt idx="2688">
                  <c:v>1075.5999999999999</c:v>
                </c:pt>
                <c:pt idx="2689">
                  <c:v>1076</c:v>
                </c:pt>
                <c:pt idx="2690">
                  <c:v>1076.4000000000001</c:v>
                </c:pt>
                <c:pt idx="2691">
                  <c:v>1076.8</c:v>
                </c:pt>
                <c:pt idx="2692">
                  <c:v>1077.2</c:v>
                </c:pt>
                <c:pt idx="2693">
                  <c:v>1077.5999999999999</c:v>
                </c:pt>
                <c:pt idx="2694">
                  <c:v>1078</c:v>
                </c:pt>
                <c:pt idx="2695">
                  <c:v>1078.4000000000001</c:v>
                </c:pt>
                <c:pt idx="2696">
                  <c:v>1078.8</c:v>
                </c:pt>
                <c:pt idx="2697">
                  <c:v>1079.2</c:v>
                </c:pt>
                <c:pt idx="2698">
                  <c:v>1079.5999999999999</c:v>
                </c:pt>
                <c:pt idx="2699">
                  <c:v>1080</c:v>
                </c:pt>
                <c:pt idx="2700">
                  <c:v>1080.4000000000001</c:v>
                </c:pt>
                <c:pt idx="2701">
                  <c:v>1080.8</c:v>
                </c:pt>
                <c:pt idx="2702">
                  <c:v>1081.2</c:v>
                </c:pt>
                <c:pt idx="2703">
                  <c:v>1081.5999999999999</c:v>
                </c:pt>
                <c:pt idx="2704">
                  <c:v>1082</c:v>
                </c:pt>
                <c:pt idx="2705">
                  <c:v>1082.4000000000001</c:v>
                </c:pt>
                <c:pt idx="2706">
                  <c:v>1082.8</c:v>
                </c:pt>
                <c:pt idx="2707">
                  <c:v>1083.2</c:v>
                </c:pt>
                <c:pt idx="2708">
                  <c:v>1083.5999999999999</c:v>
                </c:pt>
                <c:pt idx="2709">
                  <c:v>1084</c:v>
                </c:pt>
                <c:pt idx="2710">
                  <c:v>1084.4000000000001</c:v>
                </c:pt>
                <c:pt idx="2711">
                  <c:v>1084.8</c:v>
                </c:pt>
                <c:pt idx="2712">
                  <c:v>1085.2</c:v>
                </c:pt>
                <c:pt idx="2713">
                  <c:v>1085.5999999999999</c:v>
                </c:pt>
                <c:pt idx="2714">
                  <c:v>1086</c:v>
                </c:pt>
                <c:pt idx="2715">
                  <c:v>1086.4000000000001</c:v>
                </c:pt>
                <c:pt idx="2716">
                  <c:v>1086.8</c:v>
                </c:pt>
                <c:pt idx="2717">
                  <c:v>1087.2</c:v>
                </c:pt>
                <c:pt idx="2718">
                  <c:v>1087.5999999999999</c:v>
                </c:pt>
                <c:pt idx="2719">
                  <c:v>1088</c:v>
                </c:pt>
                <c:pt idx="2720">
                  <c:v>1088.4000000000001</c:v>
                </c:pt>
                <c:pt idx="2721">
                  <c:v>1088.8</c:v>
                </c:pt>
                <c:pt idx="2722">
                  <c:v>1089.2</c:v>
                </c:pt>
                <c:pt idx="2723">
                  <c:v>1089.5999999999999</c:v>
                </c:pt>
                <c:pt idx="2724">
                  <c:v>1090</c:v>
                </c:pt>
                <c:pt idx="2725">
                  <c:v>1090.4000000000001</c:v>
                </c:pt>
                <c:pt idx="2726">
                  <c:v>1090.8</c:v>
                </c:pt>
                <c:pt idx="2727">
                  <c:v>1091.2</c:v>
                </c:pt>
                <c:pt idx="2728">
                  <c:v>1091.5999999999999</c:v>
                </c:pt>
                <c:pt idx="2729">
                  <c:v>1092</c:v>
                </c:pt>
                <c:pt idx="2730">
                  <c:v>1092.4000000000001</c:v>
                </c:pt>
                <c:pt idx="2731">
                  <c:v>1092.8</c:v>
                </c:pt>
                <c:pt idx="2732">
                  <c:v>1093.2</c:v>
                </c:pt>
                <c:pt idx="2733">
                  <c:v>1093.5999999999999</c:v>
                </c:pt>
                <c:pt idx="2734">
                  <c:v>1094</c:v>
                </c:pt>
                <c:pt idx="2735">
                  <c:v>1094.4000000000001</c:v>
                </c:pt>
                <c:pt idx="2736">
                  <c:v>1094.8</c:v>
                </c:pt>
                <c:pt idx="2737">
                  <c:v>1095.2</c:v>
                </c:pt>
                <c:pt idx="2738">
                  <c:v>1095.5999999999999</c:v>
                </c:pt>
                <c:pt idx="2739">
                  <c:v>1096</c:v>
                </c:pt>
                <c:pt idx="2740">
                  <c:v>1096.4000000000001</c:v>
                </c:pt>
                <c:pt idx="2741">
                  <c:v>1096.8</c:v>
                </c:pt>
                <c:pt idx="2742">
                  <c:v>1097.2</c:v>
                </c:pt>
                <c:pt idx="2743">
                  <c:v>1097.5999999999999</c:v>
                </c:pt>
                <c:pt idx="2744">
                  <c:v>1098</c:v>
                </c:pt>
                <c:pt idx="2745">
                  <c:v>1098.4000000000001</c:v>
                </c:pt>
                <c:pt idx="2746">
                  <c:v>1098.8</c:v>
                </c:pt>
                <c:pt idx="2747">
                  <c:v>1099.2</c:v>
                </c:pt>
                <c:pt idx="2748">
                  <c:v>1099.5999999999999</c:v>
                </c:pt>
                <c:pt idx="2749">
                  <c:v>1100</c:v>
                </c:pt>
                <c:pt idx="2750">
                  <c:v>1100.4000000000001</c:v>
                </c:pt>
                <c:pt idx="2751">
                  <c:v>1100.8</c:v>
                </c:pt>
                <c:pt idx="2752">
                  <c:v>1101.2</c:v>
                </c:pt>
                <c:pt idx="2753">
                  <c:v>1101.5999999999999</c:v>
                </c:pt>
                <c:pt idx="2754">
                  <c:v>1102</c:v>
                </c:pt>
                <c:pt idx="2755">
                  <c:v>1102.4000000000001</c:v>
                </c:pt>
                <c:pt idx="2756">
                  <c:v>1102.8</c:v>
                </c:pt>
                <c:pt idx="2757">
                  <c:v>1103.2</c:v>
                </c:pt>
                <c:pt idx="2758">
                  <c:v>1103.5999999999999</c:v>
                </c:pt>
                <c:pt idx="2759">
                  <c:v>1104</c:v>
                </c:pt>
                <c:pt idx="2760">
                  <c:v>1104.4000000000001</c:v>
                </c:pt>
                <c:pt idx="2761">
                  <c:v>1104.8</c:v>
                </c:pt>
                <c:pt idx="2762">
                  <c:v>1105.2</c:v>
                </c:pt>
                <c:pt idx="2763">
                  <c:v>1105.5999999999999</c:v>
                </c:pt>
                <c:pt idx="2764">
                  <c:v>1106</c:v>
                </c:pt>
                <c:pt idx="2765">
                  <c:v>1106.4000000000001</c:v>
                </c:pt>
                <c:pt idx="2766">
                  <c:v>1106.8</c:v>
                </c:pt>
                <c:pt idx="2767">
                  <c:v>1107.2</c:v>
                </c:pt>
                <c:pt idx="2768">
                  <c:v>1107.5999999999999</c:v>
                </c:pt>
                <c:pt idx="2769">
                  <c:v>1108</c:v>
                </c:pt>
                <c:pt idx="2770">
                  <c:v>1108.4000000000001</c:v>
                </c:pt>
                <c:pt idx="2771">
                  <c:v>1108.8</c:v>
                </c:pt>
                <c:pt idx="2772">
                  <c:v>1109.2</c:v>
                </c:pt>
                <c:pt idx="2773">
                  <c:v>1109.5999999999999</c:v>
                </c:pt>
                <c:pt idx="2774">
                  <c:v>1110</c:v>
                </c:pt>
                <c:pt idx="2775">
                  <c:v>1110.4000000000001</c:v>
                </c:pt>
                <c:pt idx="2776">
                  <c:v>1110.8</c:v>
                </c:pt>
                <c:pt idx="2777">
                  <c:v>1111.2</c:v>
                </c:pt>
                <c:pt idx="2778">
                  <c:v>1111.5999999999999</c:v>
                </c:pt>
                <c:pt idx="2779">
                  <c:v>1112</c:v>
                </c:pt>
                <c:pt idx="2780">
                  <c:v>1112.4000000000001</c:v>
                </c:pt>
                <c:pt idx="2781">
                  <c:v>1112.8</c:v>
                </c:pt>
                <c:pt idx="2782">
                  <c:v>1113.2</c:v>
                </c:pt>
                <c:pt idx="2783">
                  <c:v>1113.5999999999999</c:v>
                </c:pt>
                <c:pt idx="2784">
                  <c:v>1114</c:v>
                </c:pt>
                <c:pt idx="2785">
                  <c:v>1114.4000000000001</c:v>
                </c:pt>
                <c:pt idx="2786">
                  <c:v>1114.8</c:v>
                </c:pt>
                <c:pt idx="2787">
                  <c:v>1115.2</c:v>
                </c:pt>
                <c:pt idx="2788">
                  <c:v>1115.5999999999999</c:v>
                </c:pt>
                <c:pt idx="2789">
                  <c:v>1116</c:v>
                </c:pt>
                <c:pt idx="2790">
                  <c:v>1116.4000000000001</c:v>
                </c:pt>
                <c:pt idx="2791">
                  <c:v>1116.8</c:v>
                </c:pt>
                <c:pt idx="2792">
                  <c:v>1117.2</c:v>
                </c:pt>
                <c:pt idx="2793">
                  <c:v>1117.5999999999999</c:v>
                </c:pt>
                <c:pt idx="2794">
                  <c:v>1118</c:v>
                </c:pt>
                <c:pt idx="2795">
                  <c:v>1118.4000000000001</c:v>
                </c:pt>
                <c:pt idx="2796">
                  <c:v>1118.8</c:v>
                </c:pt>
                <c:pt idx="2797">
                  <c:v>1119.2</c:v>
                </c:pt>
                <c:pt idx="2798">
                  <c:v>1119.5999999999999</c:v>
                </c:pt>
                <c:pt idx="2799">
                  <c:v>1120</c:v>
                </c:pt>
                <c:pt idx="2800">
                  <c:v>1120.4000000000001</c:v>
                </c:pt>
                <c:pt idx="2801">
                  <c:v>1120.8</c:v>
                </c:pt>
                <c:pt idx="2802">
                  <c:v>1121.2</c:v>
                </c:pt>
                <c:pt idx="2803">
                  <c:v>1121.5999999999999</c:v>
                </c:pt>
                <c:pt idx="2804">
                  <c:v>1122</c:v>
                </c:pt>
                <c:pt idx="2805">
                  <c:v>1122.4000000000001</c:v>
                </c:pt>
                <c:pt idx="2806">
                  <c:v>1122.8</c:v>
                </c:pt>
                <c:pt idx="2807">
                  <c:v>1123.2</c:v>
                </c:pt>
                <c:pt idx="2808">
                  <c:v>1123.5999999999999</c:v>
                </c:pt>
                <c:pt idx="2809">
                  <c:v>1124</c:v>
                </c:pt>
                <c:pt idx="2810">
                  <c:v>1124.4000000000001</c:v>
                </c:pt>
                <c:pt idx="2811">
                  <c:v>1124.8</c:v>
                </c:pt>
                <c:pt idx="2812">
                  <c:v>1125.2</c:v>
                </c:pt>
                <c:pt idx="2813">
                  <c:v>1125.5999999999999</c:v>
                </c:pt>
                <c:pt idx="2814">
                  <c:v>1126</c:v>
                </c:pt>
                <c:pt idx="2815">
                  <c:v>1126.4000000000001</c:v>
                </c:pt>
                <c:pt idx="2816">
                  <c:v>1126.8</c:v>
                </c:pt>
                <c:pt idx="2817">
                  <c:v>1127.2</c:v>
                </c:pt>
                <c:pt idx="2818">
                  <c:v>1127.5999999999999</c:v>
                </c:pt>
                <c:pt idx="2819">
                  <c:v>1128</c:v>
                </c:pt>
                <c:pt idx="2820">
                  <c:v>1128.4000000000001</c:v>
                </c:pt>
                <c:pt idx="2821">
                  <c:v>1128.8</c:v>
                </c:pt>
                <c:pt idx="2822">
                  <c:v>1129.2</c:v>
                </c:pt>
                <c:pt idx="2823">
                  <c:v>1129.5999999999999</c:v>
                </c:pt>
                <c:pt idx="2824">
                  <c:v>1130</c:v>
                </c:pt>
                <c:pt idx="2825">
                  <c:v>1130.4000000000001</c:v>
                </c:pt>
                <c:pt idx="2826">
                  <c:v>1130.8</c:v>
                </c:pt>
                <c:pt idx="2827">
                  <c:v>1131.2</c:v>
                </c:pt>
                <c:pt idx="2828">
                  <c:v>1131.5999999999999</c:v>
                </c:pt>
                <c:pt idx="2829">
                  <c:v>1132</c:v>
                </c:pt>
                <c:pt idx="2830">
                  <c:v>1132.4000000000001</c:v>
                </c:pt>
                <c:pt idx="2831">
                  <c:v>1132.8</c:v>
                </c:pt>
                <c:pt idx="2832">
                  <c:v>1133.2</c:v>
                </c:pt>
                <c:pt idx="2833">
                  <c:v>1133.5999999999999</c:v>
                </c:pt>
                <c:pt idx="2834">
                  <c:v>1134</c:v>
                </c:pt>
                <c:pt idx="2835">
                  <c:v>1134.4000000000001</c:v>
                </c:pt>
                <c:pt idx="2836">
                  <c:v>1134.8</c:v>
                </c:pt>
                <c:pt idx="2837">
                  <c:v>1135.2</c:v>
                </c:pt>
                <c:pt idx="2838">
                  <c:v>1135.5999999999999</c:v>
                </c:pt>
                <c:pt idx="2839">
                  <c:v>1136</c:v>
                </c:pt>
                <c:pt idx="2840">
                  <c:v>1136.4000000000001</c:v>
                </c:pt>
                <c:pt idx="2841">
                  <c:v>1136.8</c:v>
                </c:pt>
                <c:pt idx="2842">
                  <c:v>1137.2</c:v>
                </c:pt>
                <c:pt idx="2843">
                  <c:v>1137.5999999999999</c:v>
                </c:pt>
                <c:pt idx="2844">
                  <c:v>1138</c:v>
                </c:pt>
                <c:pt idx="2845">
                  <c:v>1138.4000000000001</c:v>
                </c:pt>
                <c:pt idx="2846">
                  <c:v>1138.8</c:v>
                </c:pt>
                <c:pt idx="2847">
                  <c:v>1139.2</c:v>
                </c:pt>
                <c:pt idx="2848">
                  <c:v>1139.5999999999999</c:v>
                </c:pt>
                <c:pt idx="2849">
                  <c:v>1140</c:v>
                </c:pt>
                <c:pt idx="2850">
                  <c:v>1140.4000000000001</c:v>
                </c:pt>
                <c:pt idx="2851">
                  <c:v>1140.8</c:v>
                </c:pt>
                <c:pt idx="2852">
                  <c:v>1141.2</c:v>
                </c:pt>
                <c:pt idx="2853">
                  <c:v>1141.5999999999999</c:v>
                </c:pt>
                <c:pt idx="2854">
                  <c:v>1142</c:v>
                </c:pt>
                <c:pt idx="2855">
                  <c:v>1142.4000000000001</c:v>
                </c:pt>
                <c:pt idx="2856">
                  <c:v>1142.8</c:v>
                </c:pt>
                <c:pt idx="2857">
                  <c:v>1143.2</c:v>
                </c:pt>
                <c:pt idx="2858">
                  <c:v>1143.5999999999999</c:v>
                </c:pt>
                <c:pt idx="2859">
                  <c:v>1144</c:v>
                </c:pt>
                <c:pt idx="2860">
                  <c:v>1144.4000000000001</c:v>
                </c:pt>
                <c:pt idx="2861">
                  <c:v>1144.8</c:v>
                </c:pt>
                <c:pt idx="2862">
                  <c:v>1145.2</c:v>
                </c:pt>
                <c:pt idx="2863">
                  <c:v>1145.5999999999999</c:v>
                </c:pt>
                <c:pt idx="2864">
                  <c:v>1146</c:v>
                </c:pt>
                <c:pt idx="2865">
                  <c:v>1146.4000000000001</c:v>
                </c:pt>
                <c:pt idx="2866">
                  <c:v>1146.8</c:v>
                </c:pt>
                <c:pt idx="2867">
                  <c:v>1147.2</c:v>
                </c:pt>
                <c:pt idx="2868">
                  <c:v>1147.5999999999999</c:v>
                </c:pt>
                <c:pt idx="2869">
                  <c:v>1148</c:v>
                </c:pt>
                <c:pt idx="2870">
                  <c:v>1148.4000000000001</c:v>
                </c:pt>
                <c:pt idx="2871">
                  <c:v>1148.8</c:v>
                </c:pt>
                <c:pt idx="2872">
                  <c:v>1149.2</c:v>
                </c:pt>
                <c:pt idx="2873">
                  <c:v>1149.5999999999999</c:v>
                </c:pt>
                <c:pt idx="2874">
                  <c:v>1150</c:v>
                </c:pt>
                <c:pt idx="2875">
                  <c:v>1150.4000000000001</c:v>
                </c:pt>
                <c:pt idx="2876">
                  <c:v>1150.8</c:v>
                </c:pt>
                <c:pt idx="2877">
                  <c:v>1151.2</c:v>
                </c:pt>
                <c:pt idx="2878">
                  <c:v>1151.5999999999999</c:v>
                </c:pt>
                <c:pt idx="2879">
                  <c:v>1152</c:v>
                </c:pt>
                <c:pt idx="2880">
                  <c:v>1152.4000000000001</c:v>
                </c:pt>
                <c:pt idx="2881">
                  <c:v>1152.8</c:v>
                </c:pt>
                <c:pt idx="2882">
                  <c:v>1153.2</c:v>
                </c:pt>
                <c:pt idx="2883">
                  <c:v>1153.5999999999999</c:v>
                </c:pt>
                <c:pt idx="2884">
                  <c:v>1154</c:v>
                </c:pt>
                <c:pt idx="2885">
                  <c:v>1154.4000000000001</c:v>
                </c:pt>
                <c:pt idx="2886">
                  <c:v>1154.8</c:v>
                </c:pt>
                <c:pt idx="2887">
                  <c:v>1155.2</c:v>
                </c:pt>
                <c:pt idx="2888">
                  <c:v>1155.5999999999999</c:v>
                </c:pt>
                <c:pt idx="2889">
                  <c:v>1156</c:v>
                </c:pt>
                <c:pt idx="2890">
                  <c:v>1156.4000000000001</c:v>
                </c:pt>
                <c:pt idx="2891">
                  <c:v>1156.8</c:v>
                </c:pt>
                <c:pt idx="2892">
                  <c:v>1157.2</c:v>
                </c:pt>
                <c:pt idx="2893">
                  <c:v>1157.5999999999999</c:v>
                </c:pt>
                <c:pt idx="2894">
                  <c:v>1158</c:v>
                </c:pt>
                <c:pt idx="2895">
                  <c:v>1158.4000000000001</c:v>
                </c:pt>
                <c:pt idx="2896">
                  <c:v>1158.8</c:v>
                </c:pt>
                <c:pt idx="2897">
                  <c:v>1159.2</c:v>
                </c:pt>
                <c:pt idx="2898">
                  <c:v>1159.5999999999999</c:v>
                </c:pt>
                <c:pt idx="2899">
                  <c:v>1160</c:v>
                </c:pt>
                <c:pt idx="2900">
                  <c:v>1160.4000000000001</c:v>
                </c:pt>
                <c:pt idx="2901">
                  <c:v>1160.8</c:v>
                </c:pt>
                <c:pt idx="2902">
                  <c:v>1161.2</c:v>
                </c:pt>
                <c:pt idx="2903">
                  <c:v>1161.5999999999999</c:v>
                </c:pt>
                <c:pt idx="2904">
                  <c:v>1162</c:v>
                </c:pt>
                <c:pt idx="2905">
                  <c:v>1162.4000000000001</c:v>
                </c:pt>
                <c:pt idx="2906">
                  <c:v>1162.8</c:v>
                </c:pt>
                <c:pt idx="2907">
                  <c:v>1163.2</c:v>
                </c:pt>
                <c:pt idx="2908">
                  <c:v>1163.5999999999999</c:v>
                </c:pt>
                <c:pt idx="2909">
                  <c:v>1164</c:v>
                </c:pt>
                <c:pt idx="2910">
                  <c:v>1164.4000000000001</c:v>
                </c:pt>
                <c:pt idx="2911">
                  <c:v>1164.8</c:v>
                </c:pt>
                <c:pt idx="2912">
                  <c:v>1165.2</c:v>
                </c:pt>
                <c:pt idx="2913">
                  <c:v>1165.5999999999999</c:v>
                </c:pt>
                <c:pt idx="2914">
                  <c:v>1166</c:v>
                </c:pt>
                <c:pt idx="2915">
                  <c:v>1166.4000000000001</c:v>
                </c:pt>
                <c:pt idx="2916">
                  <c:v>1166.8</c:v>
                </c:pt>
                <c:pt idx="2917">
                  <c:v>1167.2</c:v>
                </c:pt>
                <c:pt idx="2918">
                  <c:v>1167.5999999999999</c:v>
                </c:pt>
                <c:pt idx="2919">
                  <c:v>1168</c:v>
                </c:pt>
                <c:pt idx="2920">
                  <c:v>1168.4000000000001</c:v>
                </c:pt>
                <c:pt idx="2921">
                  <c:v>1168.8</c:v>
                </c:pt>
                <c:pt idx="2922">
                  <c:v>1169.2</c:v>
                </c:pt>
                <c:pt idx="2923">
                  <c:v>1169.5999999999999</c:v>
                </c:pt>
                <c:pt idx="2924">
                  <c:v>1170</c:v>
                </c:pt>
                <c:pt idx="2925">
                  <c:v>1170.4000000000001</c:v>
                </c:pt>
                <c:pt idx="2926">
                  <c:v>1170.8</c:v>
                </c:pt>
                <c:pt idx="2927">
                  <c:v>1171.2</c:v>
                </c:pt>
                <c:pt idx="2928">
                  <c:v>1171.5999999999999</c:v>
                </c:pt>
                <c:pt idx="2929">
                  <c:v>1172</c:v>
                </c:pt>
                <c:pt idx="2930">
                  <c:v>1172.4000000000001</c:v>
                </c:pt>
                <c:pt idx="2931">
                  <c:v>1172.8</c:v>
                </c:pt>
                <c:pt idx="2932">
                  <c:v>1173.2</c:v>
                </c:pt>
                <c:pt idx="2933">
                  <c:v>1173.5999999999999</c:v>
                </c:pt>
                <c:pt idx="2934">
                  <c:v>1174</c:v>
                </c:pt>
                <c:pt idx="2935">
                  <c:v>1174.4000000000001</c:v>
                </c:pt>
                <c:pt idx="2936">
                  <c:v>1174.8</c:v>
                </c:pt>
                <c:pt idx="2937">
                  <c:v>1175.2</c:v>
                </c:pt>
                <c:pt idx="2938">
                  <c:v>1175.5999999999999</c:v>
                </c:pt>
                <c:pt idx="2939">
                  <c:v>1176</c:v>
                </c:pt>
                <c:pt idx="2940">
                  <c:v>1176.4000000000001</c:v>
                </c:pt>
                <c:pt idx="2941">
                  <c:v>1176.8</c:v>
                </c:pt>
                <c:pt idx="2942">
                  <c:v>1177.2</c:v>
                </c:pt>
                <c:pt idx="2943">
                  <c:v>1177.5999999999999</c:v>
                </c:pt>
                <c:pt idx="2944">
                  <c:v>1178</c:v>
                </c:pt>
                <c:pt idx="2945">
                  <c:v>1178.4000000000001</c:v>
                </c:pt>
                <c:pt idx="2946">
                  <c:v>1178.8</c:v>
                </c:pt>
                <c:pt idx="2947">
                  <c:v>1179.2</c:v>
                </c:pt>
                <c:pt idx="2948">
                  <c:v>1179.5999999999999</c:v>
                </c:pt>
                <c:pt idx="2949">
                  <c:v>1180</c:v>
                </c:pt>
                <c:pt idx="2950">
                  <c:v>1180.4000000000001</c:v>
                </c:pt>
                <c:pt idx="2951">
                  <c:v>1180.8</c:v>
                </c:pt>
                <c:pt idx="2952">
                  <c:v>1181.2</c:v>
                </c:pt>
                <c:pt idx="2953">
                  <c:v>1181.5999999999999</c:v>
                </c:pt>
                <c:pt idx="2954">
                  <c:v>1182</c:v>
                </c:pt>
                <c:pt idx="2955">
                  <c:v>1182.4000000000001</c:v>
                </c:pt>
                <c:pt idx="2956">
                  <c:v>1182.8</c:v>
                </c:pt>
                <c:pt idx="2957">
                  <c:v>1183.2</c:v>
                </c:pt>
                <c:pt idx="2958">
                  <c:v>1183.5999999999999</c:v>
                </c:pt>
                <c:pt idx="2959">
                  <c:v>1184</c:v>
                </c:pt>
                <c:pt idx="2960">
                  <c:v>1184.4000000000001</c:v>
                </c:pt>
                <c:pt idx="2961">
                  <c:v>1184.8</c:v>
                </c:pt>
                <c:pt idx="2962">
                  <c:v>1185.2</c:v>
                </c:pt>
                <c:pt idx="2963">
                  <c:v>1185.5999999999999</c:v>
                </c:pt>
                <c:pt idx="2964">
                  <c:v>1186</c:v>
                </c:pt>
                <c:pt idx="2965">
                  <c:v>1186.4000000000001</c:v>
                </c:pt>
                <c:pt idx="2966">
                  <c:v>1186.8</c:v>
                </c:pt>
                <c:pt idx="2967">
                  <c:v>1187.2</c:v>
                </c:pt>
                <c:pt idx="2968">
                  <c:v>1187.5999999999999</c:v>
                </c:pt>
                <c:pt idx="2969">
                  <c:v>1188</c:v>
                </c:pt>
                <c:pt idx="2970">
                  <c:v>1188.4000000000001</c:v>
                </c:pt>
                <c:pt idx="2971">
                  <c:v>1188.8</c:v>
                </c:pt>
                <c:pt idx="2972">
                  <c:v>1189.2</c:v>
                </c:pt>
                <c:pt idx="2973">
                  <c:v>1189.5999999999999</c:v>
                </c:pt>
                <c:pt idx="2974">
                  <c:v>1190</c:v>
                </c:pt>
                <c:pt idx="2975">
                  <c:v>1190.4000000000001</c:v>
                </c:pt>
                <c:pt idx="2976">
                  <c:v>1190.8</c:v>
                </c:pt>
                <c:pt idx="2977">
                  <c:v>1191.2</c:v>
                </c:pt>
                <c:pt idx="2978">
                  <c:v>1191.5999999999999</c:v>
                </c:pt>
                <c:pt idx="2979">
                  <c:v>1192</c:v>
                </c:pt>
                <c:pt idx="2980">
                  <c:v>1192.4000000000001</c:v>
                </c:pt>
                <c:pt idx="2981">
                  <c:v>1192.8</c:v>
                </c:pt>
                <c:pt idx="2982">
                  <c:v>1193.2</c:v>
                </c:pt>
                <c:pt idx="2983">
                  <c:v>1193.5999999999999</c:v>
                </c:pt>
                <c:pt idx="2984">
                  <c:v>1194</c:v>
                </c:pt>
                <c:pt idx="2985">
                  <c:v>1194.4000000000001</c:v>
                </c:pt>
                <c:pt idx="2986">
                  <c:v>1194.8</c:v>
                </c:pt>
                <c:pt idx="2987">
                  <c:v>1195.2</c:v>
                </c:pt>
                <c:pt idx="2988">
                  <c:v>1195.5999999999999</c:v>
                </c:pt>
                <c:pt idx="2989">
                  <c:v>1196</c:v>
                </c:pt>
                <c:pt idx="2990">
                  <c:v>1196.4000000000001</c:v>
                </c:pt>
                <c:pt idx="2991">
                  <c:v>1196.8</c:v>
                </c:pt>
                <c:pt idx="2992">
                  <c:v>1197.2</c:v>
                </c:pt>
                <c:pt idx="2993">
                  <c:v>1197.5999999999999</c:v>
                </c:pt>
                <c:pt idx="2994">
                  <c:v>1198</c:v>
                </c:pt>
                <c:pt idx="2995">
                  <c:v>1198.4000000000001</c:v>
                </c:pt>
                <c:pt idx="2996">
                  <c:v>1198.8</c:v>
                </c:pt>
                <c:pt idx="2997">
                  <c:v>1199.2</c:v>
                </c:pt>
                <c:pt idx="2998">
                  <c:v>1199.5999999999999</c:v>
                </c:pt>
                <c:pt idx="2999">
                  <c:v>1200</c:v>
                </c:pt>
                <c:pt idx="3000">
                  <c:v>1200.4000000000001</c:v>
                </c:pt>
                <c:pt idx="3001">
                  <c:v>1200.8</c:v>
                </c:pt>
                <c:pt idx="3002">
                  <c:v>1201.2</c:v>
                </c:pt>
                <c:pt idx="3003">
                  <c:v>1201.5999999999999</c:v>
                </c:pt>
                <c:pt idx="3004">
                  <c:v>1202</c:v>
                </c:pt>
                <c:pt idx="3005">
                  <c:v>1202.4000000000001</c:v>
                </c:pt>
                <c:pt idx="3006">
                  <c:v>1202.8</c:v>
                </c:pt>
                <c:pt idx="3007">
                  <c:v>1203.2</c:v>
                </c:pt>
                <c:pt idx="3008">
                  <c:v>1203.5999999999999</c:v>
                </c:pt>
                <c:pt idx="3009">
                  <c:v>1204</c:v>
                </c:pt>
                <c:pt idx="3010">
                  <c:v>1204.4000000000001</c:v>
                </c:pt>
                <c:pt idx="3011">
                  <c:v>1204.8</c:v>
                </c:pt>
                <c:pt idx="3012">
                  <c:v>1205.2</c:v>
                </c:pt>
                <c:pt idx="3013">
                  <c:v>1205.5999999999999</c:v>
                </c:pt>
                <c:pt idx="3014">
                  <c:v>1206</c:v>
                </c:pt>
                <c:pt idx="3015">
                  <c:v>1206.4000000000001</c:v>
                </c:pt>
                <c:pt idx="3016">
                  <c:v>1206.8</c:v>
                </c:pt>
                <c:pt idx="3017">
                  <c:v>1207.2</c:v>
                </c:pt>
                <c:pt idx="3018">
                  <c:v>1207.5999999999999</c:v>
                </c:pt>
                <c:pt idx="3019">
                  <c:v>1208</c:v>
                </c:pt>
                <c:pt idx="3020">
                  <c:v>1208.4000000000001</c:v>
                </c:pt>
                <c:pt idx="3021">
                  <c:v>1208.8</c:v>
                </c:pt>
                <c:pt idx="3022">
                  <c:v>1209.2</c:v>
                </c:pt>
                <c:pt idx="3023">
                  <c:v>1209.5999999999999</c:v>
                </c:pt>
                <c:pt idx="3024">
                  <c:v>1210</c:v>
                </c:pt>
                <c:pt idx="3025">
                  <c:v>1210.4000000000001</c:v>
                </c:pt>
                <c:pt idx="3026">
                  <c:v>1210.8</c:v>
                </c:pt>
                <c:pt idx="3027">
                  <c:v>1211.2</c:v>
                </c:pt>
                <c:pt idx="3028">
                  <c:v>1211.5999999999999</c:v>
                </c:pt>
                <c:pt idx="3029">
                  <c:v>1212</c:v>
                </c:pt>
                <c:pt idx="3030">
                  <c:v>1212.4000000000001</c:v>
                </c:pt>
                <c:pt idx="3031">
                  <c:v>1212.8</c:v>
                </c:pt>
                <c:pt idx="3032">
                  <c:v>1213.2</c:v>
                </c:pt>
                <c:pt idx="3033">
                  <c:v>1213.5999999999999</c:v>
                </c:pt>
                <c:pt idx="3034">
                  <c:v>1214</c:v>
                </c:pt>
                <c:pt idx="3035">
                  <c:v>1214.4000000000001</c:v>
                </c:pt>
                <c:pt idx="3036">
                  <c:v>1214.8</c:v>
                </c:pt>
                <c:pt idx="3037">
                  <c:v>1215.2</c:v>
                </c:pt>
                <c:pt idx="3038">
                  <c:v>1215.5999999999999</c:v>
                </c:pt>
                <c:pt idx="3039">
                  <c:v>1216</c:v>
                </c:pt>
                <c:pt idx="3040">
                  <c:v>1216.4000000000001</c:v>
                </c:pt>
                <c:pt idx="3041">
                  <c:v>1216.8</c:v>
                </c:pt>
                <c:pt idx="3042">
                  <c:v>1217.2</c:v>
                </c:pt>
                <c:pt idx="3043">
                  <c:v>1217.5999999999999</c:v>
                </c:pt>
                <c:pt idx="3044">
                  <c:v>1218</c:v>
                </c:pt>
                <c:pt idx="3045">
                  <c:v>1218.4000000000001</c:v>
                </c:pt>
                <c:pt idx="3046">
                  <c:v>1218.8</c:v>
                </c:pt>
                <c:pt idx="3047">
                  <c:v>1219.2</c:v>
                </c:pt>
                <c:pt idx="3048">
                  <c:v>1219.5999999999999</c:v>
                </c:pt>
                <c:pt idx="3049">
                  <c:v>1220</c:v>
                </c:pt>
                <c:pt idx="3050">
                  <c:v>1220.4000000000001</c:v>
                </c:pt>
                <c:pt idx="3051">
                  <c:v>1220.8</c:v>
                </c:pt>
                <c:pt idx="3052">
                  <c:v>1221.2</c:v>
                </c:pt>
                <c:pt idx="3053">
                  <c:v>1221.5999999999999</c:v>
                </c:pt>
                <c:pt idx="3054">
                  <c:v>1222</c:v>
                </c:pt>
                <c:pt idx="3055">
                  <c:v>1222.4000000000001</c:v>
                </c:pt>
                <c:pt idx="3056">
                  <c:v>1222.8</c:v>
                </c:pt>
                <c:pt idx="3057">
                  <c:v>1223.2</c:v>
                </c:pt>
                <c:pt idx="3058">
                  <c:v>1223.5999999999999</c:v>
                </c:pt>
                <c:pt idx="3059">
                  <c:v>1224</c:v>
                </c:pt>
                <c:pt idx="3060">
                  <c:v>1224.4000000000001</c:v>
                </c:pt>
                <c:pt idx="3061">
                  <c:v>1224.8</c:v>
                </c:pt>
                <c:pt idx="3062">
                  <c:v>1225.2</c:v>
                </c:pt>
                <c:pt idx="3063">
                  <c:v>1225.5999999999999</c:v>
                </c:pt>
                <c:pt idx="3064">
                  <c:v>1226</c:v>
                </c:pt>
                <c:pt idx="3065">
                  <c:v>1226.4000000000001</c:v>
                </c:pt>
                <c:pt idx="3066">
                  <c:v>1226.8</c:v>
                </c:pt>
                <c:pt idx="3067">
                  <c:v>1227.2</c:v>
                </c:pt>
                <c:pt idx="3068">
                  <c:v>1227.5999999999999</c:v>
                </c:pt>
                <c:pt idx="3069">
                  <c:v>1228</c:v>
                </c:pt>
                <c:pt idx="3070">
                  <c:v>1228.4000000000001</c:v>
                </c:pt>
                <c:pt idx="3071">
                  <c:v>1228.8</c:v>
                </c:pt>
                <c:pt idx="3072">
                  <c:v>1229.2</c:v>
                </c:pt>
                <c:pt idx="3073">
                  <c:v>1229.5999999999999</c:v>
                </c:pt>
                <c:pt idx="3074">
                  <c:v>1230</c:v>
                </c:pt>
                <c:pt idx="3075">
                  <c:v>1230.4000000000001</c:v>
                </c:pt>
                <c:pt idx="3076">
                  <c:v>1230.8</c:v>
                </c:pt>
                <c:pt idx="3077">
                  <c:v>1231.2</c:v>
                </c:pt>
                <c:pt idx="3078">
                  <c:v>1231.5999999999999</c:v>
                </c:pt>
                <c:pt idx="3079">
                  <c:v>1232</c:v>
                </c:pt>
                <c:pt idx="3080">
                  <c:v>1232.4000000000001</c:v>
                </c:pt>
                <c:pt idx="3081">
                  <c:v>1232.8</c:v>
                </c:pt>
                <c:pt idx="3082">
                  <c:v>1233.2</c:v>
                </c:pt>
                <c:pt idx="3083">
                  <c:v>1233.5999999999999</c:v>
                </c:pt>
                <c:pt idx="3084">
                  <c:v>1234</c:v>
                </c:pt>
                <c:pt idx="3085">
                  <c:v>1234.4000000000001</c:v>
                </c:pt>
                <c:pt idx="3086">
                  <c:v>1234.8</c:v>
                </c:pt>
                <c:pt idx="3087">
                  <c:v>1235.2</c:v>
                </c:pt>
                <c:pt idx="3088">
                  <c:v>1235.5999999999999</c:v>
                </c:pt>
                <c:pt idx="3089">
                  <c:v>1236</c:v>
                </c:pt>
                <c:pt idx="3090">
                  <c:v>1236.4000000000001</c:v>
                </c:pt>
                <c:pt idx="3091">
                  <c:v>1236.8</c:v>
                </c:pt>
                <c:pt idx="3092">
                  <c:v>1237.2</c:v>
                </c:pt>
                <c:pt idx="3093">
                  <c:v>1237.5999999999999</c:v>
                </c:pt>
                <c:pt idx="3094">
                  <c:v>1238</c:v>
                </c:pt>
                <c:pt idx="3095">
                  <c:v>1238.4000000000001</c:v>
                </c:pt>
                <c:pt idx="3096">
                  <c:v>1238.8</c:v>
                </c:pt>
                <c:pt idx="3097">
                  <c:v>1239.2</c:v>
                </c:pt>
                <c:pt idx="3098">
                  <c:v>1239.5999999999999</c:v>
                </c:pt>
                <c:pt idx="3099">
                  <c:v>1240</c:v>
                </c:pt>
                <c:pt idx="3100">
                  <c:v>1240.4000000000001</c:v>
                </c:pt>
                <c:pt idx="3101">
                  <c:v>1240.8</c:v>
                </c:pt>
                <c:pt idx="3102">
                  <c:v>1241.2</c:v>
                </c:pt>
                <c:pt idx="3103">
                  <c:v>1241.5999999999999</c:v>
                </c:pt>
                <c:pt idx="3104">
                  <c:v>1242</c:v>
                </c:pt>
                <c:pt idx="3105">
                  <c:v>1242.4000000000001</c:v>
                </c:pt>
                <c:pt idx="3106">
                  <c:v>1242.8</c:v>
                </c:pt>
                <c:pt idx="3107">
                  <c:v>1243.2</c:v>
                </c:pt>
                <c:pt idx="3108">
                  <c:v>1243.5999999999999</c:v>
                </c:pt>
                <c:pt idx="3109">
                  <c:v>1244</c:v>
                </c:pt>
                <c:pt idx="3110">
                  <c:v>1244.4000000000001</c:v>
                </c:pt>
                <c:pt idx="3111">
                  <c:v>1244.8</c:v>
                </c:pt>
                <c:pt idx="3112">
                  <c:v>1245.2</c:v>
                </c:pt>
                <c:pt idx="3113">
                  <c:v>1245.5999999999999</c:v>
                </c:pt>
                <c:pt idx="3114">
                  <c:v>1246</c:v>
                </c:pt>
                <c:pt idx="3115">
                  <c:v>1246.4000000000001</c:v>
                </c:pt>
                <c:pt idx="3116">
                  <c:v>1246.8</c:v>
                </c:pt>
                <c:pt idx="3117">
                  <c:v>1247.2</c:v>
                </c:pt>
                <c:pt idx="3118">
                  <c:v>1247.5999999999999</c:v>
                </c:pt>
                <c:pt idx="3119">
                  <c:v>1248</c:v>
                </c:pt>
                <c:pt idx="3120">
                  <c:v>1248.4000000000001</c:v>
                </c:pt>
                <c:pt idx="3121">
                  <c:v>1248.8</c:v>
                </c:pt>
                <c:pt idx="3122">
                  <c:v>1249.2</c:v>
                </c:pt>
                <c:pt idx="3123">
                  <c:v>1249.5999999999999</c:v>
                </c:pt>
                <c:pt idx="3124">
                  <c:v>1250</c:v>
                </c:pt>
                <c:pt idx="3125">
                  <c:v>1250.4000000000001</c:v>
                </c:pt>
                <c:pt idx="3126">
                  <c:v>1250.8</c:v>
                </c:pt>
                <c:pt idx="3127">
                  <c:v>1251.2</c:v>
                </c:pt>
                <c:pt idx="3128">
                  <c:v>1251.5999999999999</c:v>
                </c:pt>
                <c:pt idx="3129">
                  <c:v>1252</c:v>
                </c:pt>
                <c:pt idx="3130">
                  <c:v>1252.4000000000001</c:v>
                </c:pt>
                <c:pt idx="3131">
                  <c:v>1252.8</c:v>
                </c:pt>
                <c:pt idx="3132">
                  <c:v>1253.2</c:v>
                </c:pt>
                <c:pt idx="3133">
                  <c:v>1253.5999999999999</c:v>
                </c:pt>
                <c:pt idx="3134">
                  <c:v>1254</c:v>
                </c:pt>
                <c:pt idx="3135">
                  <c:v>1254.4000000000001</c:v>
                </c:pt>
                <c:pt idx="3136">
                  <c:v>1254.8</c:v>
                </c:pt>
                <c:pt idx="3137">
                  <c:v>1255.2</c:v>
                </c:pt>
                <c:pt idx="3138">
                  <c:v>1255.5999999999999</c:v>
                </c:pt>
                <c:pt idx="3139">
                  <c:v>1256</c:v>
                </c:pt>
                <c:pt idx="3140">
                  <c:v>1256.4000000000001</c:v>
                </c:pt>
                <c:pt idx="3141">
                  <c:v>1256.8</c:v>
                </c:pt>
                <c:pt idx="3142">
                  <c:v>1257.2</c:v>
                </c:pt>
                <c:pt idx="3143">
                  <c:v>1257.5999999999999</c:v>
                </c:pt>
                <c:pt idx="3144">
                  <c:v>1258</c:v>
                </c:pt>
                <c:pt idx="3145">
                  <c:v>1258.4000000000001</c:v>
                </c:pt>
                <c:pt idx="3146">
                  <c:v>1258.8</c:v>
                </c:pt>
                <c:pt idx="3147">
                  <c:v>1259.2</c:v>
                </c:pt>
                <c:pt idx="3148">
                  <c:v>1259.5999999999999</c:v>
                </c:pt>
                <c:pt idx="3149">
                  <c:v>1260</c:v>
                </c:pt>
                <c:pt idx="3150">
                  <c:v>1260.4000000000001</c:v>
                </c:pt>
                <c:pt idx="3151">
                  <c:v>1260.8</c:v>
                </c:pt>
                <c:pt idx="3152">
                  <c:v>1261.2</c:v>
                </c:pt>
                <c:pt idx="3153">
                  <c:v>1261.5999999999999</c:v>
                </c:pt>
                <c:pt idx="3154">
                  <c:v>1262</c:v>
                </c:pt>
                <c:pt idx="3155">
                  <c:v>1262.4000000000001</c:v>
                </c:pt>
                <c:pt idx="3156">
                  <c:v>1262.8</c:v>
                </c:pt>
                <c:pt idx="3157">
                  <c:v>1263.2</c:v>
                </c:pt>
                <c:pt idx="3158">
                  <c:v>1263.5999999999999</c:v>
                </c:pt>
                <c:pt idx="3159">
                  <c:v>1264</c:v>
                </c:pt>
                <c:pt idx="3160">
                  <c:v>1264.4000000000001</c:v>
                </c:pt>
                <c:pt idx="3161">
                  <c:v>1264.8</c:v>
                </c:pt>
                <c:pt idx="3162">
                  <c:v>1265.2</c:v>
                </c:pt>
                <c:pt idx="3163">
                  <c:v>1265.5999999999999</c:v>
                </c:pt>
                <c:pt idx="3164">
                  <c:v>1266</c:v>
                </c:pt>
                <c:pt idx="3165">
                  <c:v>1266.4000000000001</c:v>
                </c:pt>
                <c:pt idx="3166">
                  <c:v>1266.8</c:v>
                </c:pt>
                <c:pt idx="3167">
                  <c:v>1267.2</c:v>
                </c:pt>
                <c:pt idx="3168">
                  <c:v>1267.5999999999999</c:v>
                </c:pt>
                <c:pt idx="3169">
                  <c:v>1268</c:v>
                </c:pt>
                <c:pt idx="3170">
                  <c:v>1268.4000000000001</c:v>
                </c:pt>
                <c:pt idx="3171">
                  <c:v>1268.8</c:v>
                </c:pt>
                <c:pt idx="3172">
                  <c:v>1269.2</c:v>
                </c:pt>
                <c:pt idx="3173">
                  <c:v>1269.5999999999999</c:v>
                </c:pt>
                <c:pt idx="3174">
                  <c:v>1270</c:v>
                </c:pt>
                <c:pt idx="3175">
                  <c:v>1270.4000000000001</c:v>
                </c:pt>
                <c:pt idx="3176">
                  <c:v>1270.8</c:v>
                </c:pt>
                <c:pt idx="3177">
                  <c:v>1271.2</c:v>
                </c:pt>
                <c:pt idx="3178">
                  <c:v>1271.5999999999999</c:v>
                </c:pt>
                <c:pt idx="3179">
                  <c:v>1272</c:v>
                </c:pt>
                <c:pt idx="3180">
                  <c:v>1272.4000000000001</c:v>
                </c:pt>
                <c:pt idx="3181">
                  <c:v>1272.8</c:v>
                </c:pt>
                <c:pt idx="3182">
                  <c:v>1273.2</c:v>
                </c:pt>
                <c:pt idx="3183">
                  <c:v>1273.5999999999999</c:v>
                </c:pt>
                <c:pt idx="3184">
                  <c:v>1274</c:v>
                </c:pt>
                <c:pt idx="3185">
                  <c:v>1274.4000000000001</c:v>
                </c:pt>
                <c:pt idx="3186">
                  <c:v>1274.8</c:v>
                </c:pt>
                <c:pt idx="3187">
                  <c:v>1275.2</c:v>
                </c:pt>
                <c:pt idx="3188">
                  <c:v>1275.5999999999999</c:v>
                </c:pt>
                <c:pt idx="3189">
                  <c:v>1276</c:v>
                </c:pt>
                <c:pt idx="3190">
                  <c:v>1276.4000000000001</c:v>
                </c:pt>
                <c:pt idx="3191">
                  <c:v>1276.8</c:v>
                </c:pt>
                <c:pt idx="3192">
                  <c:v>1277.2</c:v>
                </c:pt>
                <c:pt idx="3193">
                  <c:v>1277.5999999999999</c:v>
                </c:pt>
                <c:pt idx="3194">
                  <c:v>1278</c:v>
                </c:pt>
                <c:pt idx="3195">
                  <c:v>1278.4000000000001</c:v>
                </c:pt>
                <c:pt idx="3196">
                  <c:v>1278.8</c:v>
                </c:pt>
                <c:pt idx="3197">
                  <c:v>1279.2</c:v>
                </c:pt>
                <c:pt idx="3198">
                  <c:v>1279.5999999999999</c:v>
                </c:pt>
                <c:pt idx="3199">
                  <c:v>1280</c:v>
                </c:pt>
                <c:pt idx="3200">
                  <c:v>1280.4000000000001</c:v>
                </c:pt>
                <c:pt idx="3201">
                  <c:v>1280.8</c:v>
                </c:pt>
                <c:pt idx="3202">
                  <c:v>1281.2</c:v>
                </c:pt>
                <c:pt idx="3203">
                  <c:v>1281.5999999999999</c:v>
                </c:pt>
                <c:pt idx="3204">
                  <c:v>1282</c:v>
                </c:pt>
                <c:pt idx="3205">
                  <c:v>1282.4000000000001</c:v>
                </c:pt>
                <c:pt idx="3206">
                  <c:v>1282.8</c:v>
                </c:pt>
                <c:pt idx="3207">
                  <c:v>1283.2</c:v>
                </c:pt>
                <c:pt idx="3208">
                  <c:v>1283.5999999999999</c:v>
                </c:pt>
                <c:pt idx="3209">
                  <c:v>1284</c:v>
                </c:pt>
                <c:pt idx="3210">
                  <c:v>1284.4000000000001</c:v>
                </c:pt>
                <c:pt idx="3211">
                  <c:v>1284.8</c:v>
                </c:pt>
                <c:pt idx="3212">
                  <c:v>1285.2</c:v>
                </c:pt>
                <c:pt idx="3213">
                  <c:v>1285.5999999999999</c:v>
                </c:pt>
                <c:pt idx="3214">
                  <c:v>1286</c:v>
                </c:pt>
                <c:pt idx="3215">
                  <c:v>1286.4000000000001</c:v>
                </c:pt>
                <c:pt idx="3216">
                  <c:v>1286.8</c:v>
                </c:pt>
                <c:pt idx="3217">
                  <c:v>1287.2</c:v>
                </c:pt>
                <c:pt idx="3218">
                  <c:v>1287.5999999999999</c:v>
                </c:pt>
                <c:pt idx="3219">
                  <c:v>1288</c:v>
                </c:pt>
                <c:pt idx="3220">
                  <c:v>1288.4000000000001</c:v>
                </c:pt>
                <c:pt idx="3221">
                  <c:v>1288.8</c:v>
                </c:pt>
                <c:pt idx="3222">
                  <c:v>1289.2</c:v>
                </c:pt>
                <c:pt idx="3223">
                  <c:v>1289.5999999999999</c:v>
                </c:pt>
                <c:pt idx="3224">
                  <c:v>1290</c:v>
                </c:pt>
                <c:pt idx="3225">
                  <c:v>1290.4000000000001</c:v>
                </c:pt>
                <c:pt idx="3226">
                  <c:v>1290.8</c:v>
                </c:pt>
                <c:pt idx="3227">
                  <c:v>1291.2</c:v>
                </c:pt>
                <c:pt idx="3228">
                  <c:v>1291.5999999999999</c:v>
                </c:pt>
                <c:pt idx="3229">
                  <c:v>1292</c:v>
                </c:pt>
                <c:pt idx="3230">
                  <c:v>1292.4000000000001</c:v>
                </c:pt>
                <c:pt idx="3231">
                  <c:v>1292.8</c:v>
                </c:pt>
                <c:pt idx="3232">
                  <c:v>1293.2</c:v>
                </c:pt>
                <c:pt idx="3233">
                  <c:v>1293.5999999999999</c:v>
                </c:pt>
                <c:pt idx="3234">
                  <c:v>1294</c:v>
                </c:pt>
                <c:pt idx="3235">
                  <c:v>1294.4000000000001</c:v>
                </c:pt>
                <c:pt idx="3236">
                  <c:v>1294.8</c:v>
                </c:pt>
                <c:pt idx="3237">
                  <c:v>1295.2</c:v>
                </c:pt>
                <c:pt idx="3238">
                  <c:v>1295.5999999999999</c:v>
                </c:pt>
                <c:pt idx="3239">
                  <c:v>1296</c:v>
                </c:pt>
                <c:pt idx="3240">
                  <c:v>1296.4000000000001</c:v>
                </c:pt>
                <c:pt idx="3241">
                  <c:v>1296.8</c:v>
                </c:pt>
                <c:pt idx="3242">
                  <c:v>1297.2</c:v>
                </c:pt>
                <c:pt idx="3243">
                  <c:v>1297.5999999999999</c:v>
                </c:pt>
                <c:pt idx="3244">
                  <c:v>1298</c:v>
                </c:pt>
                <c:pt idx="3245">
                  <c:v>1298.4000000000001</c:v>
                </c:pt>
                <c:pt idx="3246">
                  <c:v>1298.8</c:v>
                </c:pt>
                <c:pt idx="3247">
                  <c:v>1299.2</c:v>
                </c:pt>
                <c:pt idx="3248">
                  <c:v>1299.5999999999999</c:v>
                </c:pt>
                <c:pt idx="3249">
                  <c:v>1300</c:v>
                </c:pt>
                <c:pt idx="3250">
                  <c:v>1300.4000000000001</c:v>
                </c:pt>
                <c:pt idx="3251">
                  <c:v>1300.8</c:v>
                </c:pt>
                <c:pt idx="3252">
                  <c:v>1301.2</c:v>
                </c:pt>
                <c:pt idx="3253">
                  <c:v>1301.5999999999999</c:v>
                </c:pt>
                <c:pt idx="3254">
                  <c:v>1302</c:v>
                </c:pt>
                <c:pt idx="3255">
                  <c:v>1302.4000000000001</c:v>
                </c:pt>
                <c:pt idx="3256">
                  <c:v>1302.8</c:v>
                </c:pt>
                <c:pt idx="3257">
                  <c:v>1303.2</c:v>
                </c:pt>
                <c:pt idx="3258">
                  <c:v>1303.5999999999999</c:v>
                </c:pt>
                <c:pt idx="3259">
                  <c:v>1304</c:v>
                </c:pt>
                <c:pt idx="3260">
                  <c:v>1304.4000000000001</c:v>
                </c:pt>
                <c:pt idx="3261">
                  <c:v>1304.8</c:v>
                </c:pt>
                <c:pt idx="3262">
                  <c:v>1305.2</c:v>
                </c:pt>
                <c:pt idx="3263">
                  <c:v>1305.5999999999999</c:v>
                </c:pt>
                <c:pt idx="3264">
                  <c:v>1306</c:v>
                </c:pt>
                <c:pt idx="3265">
                  <c:v>1306.4000000000001</c:v>
                </c:pt>
                <c:pt idx="3266">
                  <c:v>1306.8</c:v>
                </c:pt>
                <c:pt idx="3267">
                  <c:v>1307.2</c:v>
                </c:pt>
                <c:pt idx="3268">
                  <c:v>1307.5999999999999</c:v>
                </c:pt>
                <c:pt idx="3269">
                  <c:v>1308</c:v>
                </c:pt>
                <c:pt idx="3270">
                  <c:v>1308.4000000000001</c:v>
                </c:pt>
                <c:pt idx="3271">
                  <c:v>1308.8</c:v>
                </c:pt>
                <c:pt idx="3272">
                  <c:v>1309.2</c:v>
                </c:pt>
                <c:pt idx="3273">
                  <c:v>1309.5999999999999</c:v>
                </c:pt>
                <c:pt idx="3274">
                  <c:v>1310</c:v>
                </c:pt>
                <c:pt idx="3275">
                  <c:v>1310.4000000000001</c:v>
                </c:pt>
                <c:pt idx="3276">
                  <c:v>1310.8</c:v>
                </c:pt>
                <c:pt idx="3277">
                  <c:v>1311.2</c:v>
                </c:pt>
                <c:pt idx="3278">
                  <c:v>1311.6</c:v>
                </c:pt>
                <c:pt idx="3279">
                  <c:v>1312</c:v>
                </c:pt>
                <c:pt idx="3280">
                  <c:v>1312.4</c:v>
                </c:pt>
                <c:pt idx="3281">
                  <c:v>1312.8</c:v>
                </c:pt>
                <c:pt idx="3282">
                  <c:v>1313.2</c:v>
                </c:pt>
                <c:pt idx="3283">
                  <c:v>1313.6</c:v>
                </c:pt>
                <c:pt idx="3284">
                  <c:v>1314</c:v>
                </c:pt>
                <c:pt idx="3285">
                  <c:v>1314.4</c:v>
                </c:pt>
                <c:pt idx="3286">
                  <c:v>1314.8</c:v>
                </c:pt>
                <c:pt idx="3287">
                  <c:v>1315.2</c:v>
                </c:pt>
                <c:pt idx="3288">
                  <c:v>1315.6</c:v>
                </c:pt>
                <c:pt idx="3289">
                  <c:v>1316</c:v>
                </c:pt>
                <c:pt idx="3290">
                  <c:v>1316.4</c:v>
                </c:pt>
                <c:pt idx="3291">
                  <c:v>1316.8</c:v>
                </c:pt>
                <c:pt idx="3292">
                  <c:v>1317.2</c:v>
                </c:pt>
                <c:pt idx="3293">
                  <c:v>1317.6</c:v>
                </c:pt>
                <c:pt idx="3294">
                  <c:v>1318</c:v>
                </c:pt>
                <c:pt idx="3295">
                  <c:v>1318.4</c:v>
                </c:pt>
                <c:pt idx="3296">
                  <c:v>1318.8</c:v>
                </c:pt>
                <c:pt idx="3297">
                  <c:v>1319.2</c:v>
                </c:pt>
                <c:pt idx="3298">
                  <c:v>1319.6</c:v>
                </c:pt>
                <c:pt idx="3299">
                  <c:v>1320</c:v>
                </c:pt>
                <c:pt idx="3300">
                  <c:v>1320.4</c:v>
                </c:pt>
                <c:pt idx="3301">
                  <c:v>1320.8</c:v>
                </c:pt>
                <c:pt idx="3302">
                  <c:v>1321.2</c:v>
                </c:pt>
                <c:pt idx="3303">
                  <c:v>1321.6</c:v>
                </c:pt>
                <c:pt idx="3304">
                  <c:v>1322</c:v>
                </c:pt>
                <c:pt idx="3305">
                  <c:v>1322.4</c:v>
                </c:pt>
                <c:pt idx="3306">
                  <c:v>1322.8</c:v>
                </c:pt>
                <c:pt idx="3307">
                  <c:v>1323.2</c:v>
                </c:pt>
                <c:pt idx="3308">
                  <c:v>1323.6</c:v>
                </c:pt>
                <c:pt idx="3309">
                  <c:v>1324</c:v>
                </c:pt>
                <c:pt idx="3310">
                  <c:v>1324.4</c:v>
                </c:pt>
                <c:pt idx="3311">
                  <c:v>1324.8</c:v>
                </c:pt>
                <c:pt idx="3312">
                  <c:v>1325.2</c:v>
                </c:pt>
                <c:pt idx="3313">
                  <c:v>1325.6</c:v>
                </c:pt>
                <c:pt idx="3314">
                  <c:v>1326</c:v>
                </c:pt>
                <c:pt idx="3315">
                  <c:v>1326.4</c:v>
                </c:pt>
                <c:pt idx="3316">
                  <c:v>1326.8</c:v>
                </c:pt>
                <c:pt idx="3317">
                  <c:v>1327.2</c:v>
                </c:pt>
                <c:pt idx="3318">
                  <c:v>1327.6</c:v>
                </c:pt>
                <c:pt idx="3319">
                  <c:v>1328</c:v>
                </c:pt>
                <c:pt idx="3320">
                  <c:v>1328.4</c:v>
                </c:pt>
                <c:pt idx="3321">
                  <c:v>1328.8</c:v>
                </c:pt>
                <c:pt idx="3322">
                  <c:v>1329.2</c:v>
                </c:pt>
                <c:pt idx="3323">
                  <c:v>1329.6</c:v>
                </c:pt>
                <c:pt idx="3324">
                  <c:v>1330</c:v>
                </c:pt>
                <c:pt idx="3325">
                  <c:v>1330.4</c:v>
                </c:pt>
                <c:pt idx="3326">
                  <c:v>1330.8</c:v>
                </c:pt>
                <c:pt idx="3327">
                  <c:v>1331.2</c:v>
                </c:pt>
                <c:pt idx="3328">
                  <c:v>1331.6</c:v>
                </c:pt>
                <c:pt idx="3329">
                  <c:v>1332</c:v>
                </c:pt>
                <c:pt idx="3330">
                  <c:v>1332.4</c:v>
                </c:pt>
                <c:pt idx="3331">
                  <c:v>1332.8</c:v>
                </c:pt>
                <c:pt idx="3332">
                  <c:v>1333.2</c:v>
                </c:pt>
                <c:pt idx="3333">
                  <c:v>1333.6</c:v>
                </c:pt>
                <c:pt idx="3334">
                  <c:v>1334</c:v>
                </c:pt>
                <c:pt idx="3335">
                  <c:v>1334.4</c:v>
                </c:pt>
                <c:pt idx="3336">
                  <c:v>1334.8</c:v>
                </c:pt>
                <c:pt idx="3337">
                  <c:v>1335.2</c:v>
                </c:pt>
                <c:pt idx="3338">
                  <c:v>1335.6</c:v>
                </c:pt>
                <c:pt idx="3339">
                  <c:v>1336</c:v>
                </c:pt>
                <c:pt idx="3340">
                  <c:v>1336.4</c:v>
                </c:pt>
                <c:pt idx="3341">
                  <c:v>1336.8</c:v>
                </c:pt>
                <c:pt idx="3342">
                  <c:v>1337.2</c:v>
                </c:pt>
                <c:pt idx="3343">
                  <c:v>1337.6</c:v>
                </c:pt>
                <c:pt idx="3344">
                  <c:v>1338</c:v>
                </c:pt>
                <c:pt idx="3345">
                  <c:v>1338.4</c:v>
                </c:pt>
                <c:pt idx="3346">
                  <c:v>1338.8</c:v>
                </c:pt>
                <c:pt idx="3347">
                  <c:v>1339.2</c:v>
                </c:pt>
                <c:pt idx="3348">
                  <c:v>1339.6</c:v>
                </c:pt>
                <c:pt idx="3349">
                  <c:v>1340</c:v>
                </c:pt>
                <c:pt idx="3350">
                  <c:v>1340.4</c:v>
                </c:pt>
                <c:pt idx="3351">
                  <c:v>1340.8</c:v>
                </c:pt>
                <c:pt idx="3352">
                  <c:v>1341.2</c:v>
                </c:pt>
                <c:pt idx="3353">
                  <c:v>1341.6</c:v>
                </c:pt>
                <c:pt idx="3354">
                  <c:v>1342</c:v>
                </c:pt>
                <c:pt idx="3355">
                  <c:v>1342.4</c:v>
                </c:pt>
                <c:pt idx="3356">
                  <c:v>1342.8</c:v>
                </c:pt>
                <c:pt idx="3357">
                  <c:v>1343.2</c:v>
                </c:pt>
                <c:pt idx="3358">
                  <c:v>1343.6</c:v>
                </c:pt>
                <c:pt idx="3359">
                  <c:v>1344</c:v>
                </c:pt>
                <c:pt idx="3360">
                  <c:v>1344.4</c:v>
                </c:pt>
                <c:pt idx="3361">
                  <c:v>1344.8</c:v>
                </c:pt>
                <c:pt idx="3362">
                  <c:v>1345.2</c:v>
                </c:pt>
                <c:pt idx="3363">
                  <c:v>1345.6</c:v>
                </c:pt>
                <c:pt idx="3364">
                  <c:v>1346</c:v>
                </c:pt>
                <c:pt idx="3365">
                  <c:v>1346.4</c:v>
                </c:pt>
                <c:pt idx="3366">
                  <c:v>1346.8</c:v>
                </c:pt>
                <c:pt idx="3367">
                  <c:v>1347.2</c:v>
                </c:pt>
                <c:pt idx="3368">
                  <c:v>1347.6</c:v>
                </c:pt>
                <c:pt idx="3369">
                  <c:v>1348</c:v>
                </c:pt>
                <c:pt idx="3370">
                  <c:v>1348.4</c:v>
                </c:pt>
                <c:pt idx="3371">
                  <c:v>1348.8</c:v>
                </c:pt>
                <c:pt idx="3372">
                  <c:v>1349.2</c:v>
                </c:pt>
                <c:pt idx="3373">
                  <c:v>1349.6</c:v>
                </c:pt>
                <c:pt idx="3374">
                  <c:v>1350</c:v>
                </c:pt>
                <c:pt idx="3375">
                  <c:v>1350.4</c:v>
                </c:pt>
                <c:pt idx="3376">
                  <c:v>1350.8</c:v>
                </c:pt>
                <c:pt idx="3377">
                  <c:v>1351.2</c:v>
                </c:pt>
                <c:pt idx="3378">
                  <c:v>1351.6</c:v>
                </c:pt>
                <c:pt idx="3379">
                  <c:v>1352</c:v>
                </c:pt>
                <c:pt idx="3380">
                  <c:v>1352.4</c:v>
                </c:pt>
                <c:pt idx="3381">
                  <c:v>1352.8</c:v>
                </c:pt>
                <c:pt idx="3382">
                  <c:v>1353.2</c:v>
                </c:pt>
                <c:pt idx="3383">
                  <c:v>1353.6</c:v>
                </c:pt>
                <c:pt idx="3384">
                  <c:v>1354</c:v>
                </c:pt>
                <c:pt idx="3385">
                  <c:v>1354.4</c:v>
                </c:pt>
                <c:pt idx="3386">
                  <c:v>1354.8</c:v>
                </c:pt>
                <c:pt idx="3387">
                  <c:v>1355.2</c:v>
                </c:pt>
                <c:pt idx="3388">
                  <c:v>1355.6</c:v>
                </c:pt>
                <c:pt idx="3389">
                  <c:v>1356</c:v>
                </c:pt>
                <c:pt idx="3390">
                  <c:v>1356.4</c:v>
                </c:pt>
                <c:pt idx="3391">
                  <c:v>1356.8</c:v>
                </c:pt>
                <c:pt idx="3392">
                  <c:v>1357.2</c:v>
                </c:pt>
                <c:pt idx="3393">
                  <c:v>1357.6</c:v>
                </c:pt>
                <c:pt idx="3394">
                  <c:v>1358</c:v>
                </c:pt>
                <c:pt idx="3395">
                  <c:v>1358.4</c:v>
                </c:pt>
                <c:pt idx="3396">
                  <c:v>1358.8</c:v>
                </c:pt>
                <c:pt idx="3397">
                  <c:v>1359.2</c:v>
                </c:pt>
                <c:pt idx="3398">
                  <c:v>1359.6</c:v>
                </c:pt>
                <c:pt idx="3399">
                  <c:v>1360</c:v>
                </c:pt>
                <c:pt idx="3400">
                  <c:v>1360.4</c:v>
                </c:pt>
                <c:pt idx="3401">
                  <c:v>1360.8</c:v>
                </c:pt>
                <c:pt idx="3402">
                  <c:v>1361.2</c:v>
                </c:pt>
                <c:pt idx="3403">
                  <c:v>1361.6</c:v>
                </c:pt>
                <c:pt idx="3404">
                  <c:v>1362</c:v>
                </c:pt>
                <c:pt idx="3405">
                  <c:v>1362.4</c:v>
                </c:pt>
                <c:pt idx="3406">
                  <c:v>1362.8</c:v>
                </c:pt>
                <c:pt idx="3407">
                  <c:v>1363.2</c:v>
                </c:pt>
                <c:pt idx="3408">
                  <c:v>1363.6</c:v>
                </c:pt>
                <c:pt idx="3409">
                  <c:v>1364</c:v>
                </c:pt>
                <c:pt idx="3410">
                  <c:v>1364.4</c:v>
                </c:pt>
                <c:pt idx="3411">
                  <c:v>1364.8</c:v>
                </c:pt>
                <c:pt idx="3412">
                  <c:v>1365.2</c:v>
                </c:pt>
                <c:pt idx="3413">
                  <c:v>1365.6</c:v>
                </c:pt>
                <c:pt idx="3414">
                  <c:v>1366</c:v>
                </c:pt>
                <c:pt idx="3415">
                  <c:v>1366.4</c:v>
                </c:pt>
                <c:pt idx="3416">
                  <c:v>1366.8</c:v>
                </c:pt>
                <c:pt idx="3417">
                  <c:v>1367.2</c:v>
                </c:pt>
                <c:pt idx="3418">
                  <c:v>1367.6</c:v>
                </c:pt>
                <c:pt idx="3419">
                  <c:v>1368</c:v>
                </c:pt>
                <c:pt idx="3420">
                  <c:v>1368.4</c:v>
                </c:pt>
                <c:pt idx="3421">
                  <c:v>1368.8</c:v>
                </c:pt>
                <c:pt idx="3422">
                  <c:v>1369.2</c:v>
                </c:pt>
                <c:pt idx="3423">
                  <c:v>1369.6</c:v>
                </c:pt>
                <c:pt idx="3424">
                  <c:v>1370</c:v>
                </c:pt>
                <c:pt idx="3425">
                  <c:v>1370.4</c:v>
                </c:pt>
                <c:pt idx="3426">
                  <c:v>1370.8</c:v>
                </c:pt>
                <c:pt idx="3427">
                  <c:v>1371.2</c:v>
                </c:pt>
                <c:pt idx="3428">
                  <c:v>1371.6</c:v>
                </c:pt>
                <c:pt idx="3429">
                  <c:v>1372</c:v>
                </c:pt>
                <c:pt idx="3430">
                  <c:v>1372.4</c:v>
                </c:pt>
                <c:pt idx="3431">
                  <c:v>1372.8</c:v>
                </c:pt>
                <c:pt idx="3432">
                  <c:v>1373.2</c:v>
                </c:pt>
                <c:pt idx="3433">
                  <c:v>1373.6</c:v>
                </c:pt>
                <c:pt idx="3434">
                  <c:v>1374</c:v>
                </c:pt>
                <c:pt idx="3435">
                  <c:v>1374.4</c:v>
                </c:pt>
                <c:pt idx="3436">
                  <c:v>1374.8</c:v>
                </c:pt>
                <c:pt idx="3437">
                  <c:v>1375.2</c:v>
                </c:pt>
                <c:pt idx="3438">
                  <c:v>1375.6</c:v>
                </c:pt>
                <c:pt idx="3439">
                  <c:v>1376</c:v>
                </c:pt>
                <c:pt idx="3440">
                  <c:v>1376.4</c:v>
                </c:pt>
                <c:pt idx="3441">
                  <c:v>1376.8</c:v>
                </c:pt>
                <c:pt idx="3442">
                  <c:v>1377.2</c:v>
                </c:pt>
                <c:pt idx="3443">
                  <c:v>1377.6</c:v>
                </c:pt>
                <c:pt idx="3444">
                  <c:v>1378</c:v>
                </c:pt>
                <c:pt idx="3445">
                  <c:v>1378.4</c:v>
                </c:pt>
                <c:pt idx="3446">
                  <c:v>1378.8</c:v>
                </c:pt>
                <c:pt idx="3447">
                  <c:v>1379.2</c:v>
                </c:pt>
                <c:pt idx="3448">
                  <c:v>1379.6</c:v>
                </c:pt>
                <c:pt idx="3449">
                  <c:v>1380</c:v>
                </c:pt>
                <c:pt idx="3450">
                  <c:v>1380.4</c:v>
                </c:pt>
                <c:pt idx="3451">
                  <c:v>1380.8</c:v>
                </c:pt>
                <c:pt idx="3452">
                  <c:v>1381.2</c:v>
                </c:pt>
                <c:pt idx="3453">
                  <c:v>1381.6</c:v>
                </c:pt>
                <c:pt idx="3454">
                  <c:v>1382</c:v>
                </c:pt>
                <c:pt idx="3455">
                  <c:v>1382.4</c:v>
                </c:pt>
                <c:pt idx="3456">
                  <c:v>1382.8</c:v>
                </c:pt>
                <c:pt idx="3457">
                  <c:v>1383.2</c:v>
                </c:pt>
                <c:pt idx="3458">
                  <c:v>1383.6</c:v>
                </c:pt>
                <c:pt idx="3459">
                  <c:v>1384</c:v>
                </c:pt>
                <c:pt idx="3460">
                  <c:v>1384.4</c:v>
                </c:pt>
                <c:pt idx="3461">
                  <c:v>1384.8</c:v>
                </c:pt>
                <c:pt idx="3462">
                  <c:v>1385.2</c:v>
                </c:pt>
                <c:pt idx="3463">
                  <c:v>1385.6</c:v>
                </c:pt>
                <c:pt idx="3464">
                  <c:v>1386</c:v>
                </c:pt>
                <c:pt idx="3465">
                  <c:v>1386.4</c:v>
                </c:pt>
                <c:pt idx="3466">
                  <c:v>1386.8</c:v>
                </c:pt>
                <c:pt idx="3467">
                  <c:v>1387.2</c:v>
                </c:pt>
                <c:pt idx="3468">
                  <c:v>1387.6</c:v>
                </c:pt>
                <c:pt idx="3469">
                  <c:v>1388</c:v>
                </c:pt>
                <c:pt idx="3470">
                  <c:v>1388.4</c:v>
                </c:pt>
                <c:pt idx="3471">
                  <c:v>1388.8</c:v>
                </c:pt>
                <c:pt idx="3472">
                  <c:v>1389.2</c:v>
                </c:pt>
                <c:pt idx="3473">
                  <c:v>1389.6</c:v>
                </c:pt>
                <c:pt idx="3474">
                  <c:v>1390</c:v>
                </c:pt>
                <c:pt idx="3475">
                  <c:v>1390.4</c:v>
                </c:pt>
                <c:pt idx="3476">
                  <c:v>1390.8</c:v>
                </c:pt>
                <c:pt idx="3477">
                  <c:v>1391.2</c:v>
                </c:pt>
                <c:pt idx="3478">
                  <c:v>1391.6</c:v>
                </c:pt>
                <c:pt idx="3479">
                  <c:v>1392</c:v>
                </c:pt>
                <c:pt idx="3480">
                  <c:v>1392.4</c:v>
                </c:pt>
                <c:pt idx="3481">
                  <c:v>1392.8</c:v>
                </c:pt>
                <c:pt idx="3482">
                  <c:v>1393.2</c:v>
                </c:pt>
                <c:pt idx="3483">
                  <c:v>1393.6</c:v>
                </c:pt>
                <c:pt idx="3484">
                  <c:v>1394</c:v>
                </c:pt>
                <c:pt idx="3485">
                  <c:v>1394.4</c:v>
                </c:pt>
                <c:pt idx="3486">
                  <c:v>1394.8</c:v>
                </c:pt>
                <c:pt idx="3487">
                  <c:v>1395.2</c:v>
                </c:pt>
                <c:pt idx="3488">
                  <c:v>1395.6</c:v>
                </c:pt>
                <c:pt idx="3489">
                  <c:v>1396</c:v>
                </c:pt>
                <c:pt idx="3490">
                  <c:v>1396.4</c:v>
                </c:pt>
                <c:pt idx="3491">
                  <c:v>1396.8</c:v>
                </c:pt>
                <c:pt idx="3492">
                  <c:v>1397.2</c:v>
                </c:pt>
                <c:pt idx="3493">
                  <c:v>1397.6</c:v>
                </c:pt>
                <c:pt idx="3494">
                  <c:v>1398</c:v>
                </c:pt>
                <c:pt idx="3495">
                  <c:v>1398.4</c:v>
                </c:pt>
                <c:pt idx="3496">
                  <c:v>1398.8</c:v>
                </c:pt>
                <c:pt idx="3497">
                  <c:v>1399.2</c:v>
                </c:pt>
                <c:pt idx="3498">
                  <c:v>1399.6</c:v>
                </c:pt>
                <c:pt idx="3499">
                  <c:v>1400</c:v>
                </c:pt>
                <c:pt idx="3500">
                  <c:v>1400.4</c:v>
                </c:pt>
                <c:pt idx="3501">
                  <c:v>1400.8</c:v>
                </c:pt>
                <c:pt idx="3502">
                  <c:v>1401.2</c:v>
                </c:pt>
                <c:pt idx="3503">
                  <c:v>1401.6</c:v>
                </c:pt>
                <c:pt idx="3504">
                  <c:v>1402</c:v>
                </c:pt>
                <c:pt idx="3505">
                  <c:v>1402.4</c:v>
                </c:pt>
                <c:pt idx="3506">
                  <c:v>1402.8</c:v>
                </c:pt>
                <c:pt idx="3507">
                  <c:v>1403.2</c:v>
                </c:pt>
                <c:pt idx="3508">
                  <c:v>1403.6</c:v>
                </c:pt>
                <c:pt idx="3509">
                  <c:v>1404</c:v>
                </c:pt>
                <c:pt idx="3510">
                  <c:v>1404.4</c:v>
                </c:pt>
                <c:pt idx="3511">
                  <c:v>1404.8</c:v>
                </c:pt>
                <c:pt idx="3512">
                  <c:v>1405.2</c:v>
                </c:pt>
                <c:pt idx="3513">
                  <c:v>1405.6</c:v>
                </c:pt>
                <c:pt idx="3514">
                  <c:v>1406</c:v>
                </c:pt>
                <c:pt idx="3515">
                  <c:v>1406.4</c:v>
                </c:pt>
                <c:pt idx="3516">
                  <c:v>1406.8</c:v>
                </c:pt>
                <c:pt idx="3517">
                  <c:v>1407.2</c:v>
                </c:pt>
                <c:pt idx="3518">
                  <c:v>1407.6</c:v>
                </c:pt>
                <c:pt idx="3519">
                  <c:v>1408</c:v>
                </c:pt>
                <c:pt idx="3520">
                  <c:v>1408.4</c:v>
                </c:pt>
                <c:pt idx="3521">
                  <c:v>1408.8</c:v>
                </c:pt>
                <c:pt idx="3522">
                  <c:v>1409.2</c:v>
                </c:pt>
                <c:pt idx="3523">
                  <c:v>1409.6</c:v>
                </c:pt>
                <c:pt idx="3524">
                  <c:v>1410</c:v>
                </c:pt>
                <c:pt idx="3525">
                  <c:v>1410.4</c:v>
                </c:pt>
                <c:pt idx="3526">
                  <c:v>1410.8</c:v>
                </c:pt>
                <c:pt idx="3527">
                  <c:v>1411.2</c:v>
                </c:pt>
                <c:pt idx="3528">
                  <c:v>1411.6</c:v>
                </c:pt>
                <c:pt idx="3529">
                  <c:v>1412</c:v>
                </c:pt>
                <c:pt idx="3530">
                  <c:v>1412.4</c:v>
                </c:pt>
                <c:pt idx="3531">
                  <c:v>1412.8</c:v>
                </c:pt>
                <c:pt idx="3532">
                  <c:v>1413.2</c:v>
                </c:pt>
                <c:pt idx="3533">
                  <c:v>1413.6</c:v>
                </c:pt>
                <c:pt idx="3534">
                  <c:v>1414</c:v>
                </c:pt>
                <c:pt idx="3535">
                  <c:v>1414.4</c:v>
                </c:pt>
                <c:pt idx="3536">
                  <c:v>1414.8</c:v>
                </c:pt>
                <c:pt idx="3537">
                  <c:v>1415.2</c:v>
                </c:pt>
                <c:pt idx="3538">
                  <c:v>1415.6</c:v>
                </c:pt>
                <c:pt idx="3539">
                  <c:v>1416</c:v>
                </c:pt>
                <c:pt idx="3540">
                  <c:v>1416.4</c:v>
                </c:pt>
                <c:pt idx="3541">
                  <c:v>1416.8</c:v>
                </c:pt>
                <c:pt idx="3542">
                  <c:v>1417.2</c:v>
                </c:pt>
                <c:pt idx="3543">
                  <c:v>1417.6</c:v>
                </c:pt>
                <c:pt idx="3544">
                  <c:v>1418</c:v>
                </c:pt>
                <c:pt idx="3545">
                  <c:v>1418.4</c:v>
                </c:pt>
                <c:pt idx="3546">
                  <c:v>1418.8</c:v>
                </c:pt>
                <c:pt idx="3547">
                  <c:v>1419.2</c:v>
                </c:pt>
                <c:pt idx="3548">
                  <c:v>1419.6</c:v>
                </c:pt>
                <c:pt idx="3549">
                  <c:v>1420</c:v>
                </c:pt>
                <c:pt idx="3550">
                  <c:v>1420.4</c:v>
                </c:pt>
                <c:pt idx="3551">
                  <c:v>1420.8</c:v>
                </c:pt>
                <c:pt idx="3552">
                  <c:v>1421.2</c:v>
                </c:pt>
                <c:pt idx="3553">
                  <c:v>1421.6</c:v>
                </c:pt>
                <c:pt idx="3554">
                  <c:v>1422</c:v>
                </c:pt>
                <c:pt idx="3555">
                  <c:v>1422.4</c:v>
                </c:pt>
                <c:pt idx="3556">
                  <c:v>1422.8</c:v>
                </c:pt>
                <c:pt idx="3557">
                  <c:v>1423.2</c:v>
                </c:pt>
                <c:pt idx="3558">
                  <c:v>1423.6</c:v>
                </c:pt>
                <c:pt idx="3559">
                  <c:v>1424</c:v>
                </c:pt>
                <c:pt idx="3560">
                  <c:v>1424.4</c:v>
                </c:pt>
                <c:pt idx="3561">
                  <c:v>1424.8</c:v>
                </c:pt>
                <c:pt idx="3562">
                  <c:v>1425.2</c:v>
                </c:pt>
                <c:pt idx="3563">
                  <c:v>1425.6</c:v>
                </c:pt>
                <c:pt idx="3564">
                  <c:v>1426</c:v>
                </c:pt>
                <c:pt idx="3565">
                  <c:v>1426.4</c:v>
                </c:pt>
                <c:pt idx="3566">
                  <c:v>1426.8</c:v>
                </c:pt>
                <c:pt idx="3567">
                  <c:v>1427.2</c:v>
                </c:pt>
                <c:pt idx="3568">
                  <c:v>1427.6</c:v>
                </c:pt>
                <c:pt idx="3569">
                  <c:v>1428</c:v>
                </c:pt>
                <c:pt idx="3570">
                  <c:v>1428.4</c:v>
                </c:pt>
                <c:pt idx="3571">
                  <c:v>1428.8</c:v>
                </c:pt>
                <c:pt idx="3572">
                  <c:v>1429.2</c:v>
                </c:pt>
                <c:pt idx="3573">
                  <c:v>1429.6</c:v>
                </c:pt>
                <c:pt idx="3574">
                  <c:v>1430</c:v>
                </c:pt>
                <c:pt idx="3575">
                  <c:v>1430.4</c:v>
                </c:pt>
                <c:pt idx="3576">
                  <c:v>1430.8</c:v>
                </c:pt>
                <c:pt idx="3577">
                  <c:v>1431.2</c:v>
                </c:pt>
                <c:pt idx="3578">
                  <c:v>1431.6</c:v>
                </c:pt>
                <c:pt idx="3579">
                  <c:v>1432</c:v>
                </c:pt>
                <c:pt idx="3580">
                  <c:v>1432.4</c:v>
                </c:pt>
                <c:pt idx="3581">
                  <c:v>1432.8</c:v>
                </c:pt>
                <c:pt idx="3582">
                  <c:v>1433.2</c:v>
                </c:pt>
                <c:pt idx="3583">
                  <c:v>1433.6</c:v>
                </c:pt>
                <c:pt idx="3584">
                  <c:v>1434</c:v>
                </c:pt>
                <c:pt idx="3585">
                  <c:v>1434.4</c:v>
                </c:pt>
                <c:pt idx="3586">
                  <c:v>1434.8</c:v>
                </c:pt>
                <c:pt idx="3587">
                  <c:v>1435.2</c:v>
                </c:pt>
                <c:pt idx="3588">
                  <c:v>1435.6</c:v>
                </c:pt>
                <c:pt idx="3589">
                  <c:v>1436</c:v>
                </c:pt>
                <c:pt idx="3590">
                  <c:v>1436.4</c:v>
                </c:pt>
                <c:pt idx="3591">
                  <c:v>1436.8</c:v>
                </c:pt>
                <c:pt idx="3592">
                  <c:v>1437.2</c:v>
                </c:pt>
                <c:pt idx="3593">
                  <c:v>1437.6</c:v>
                </c:pt>
                <c:pt idx="3594">
                  <c:v>1438</c:v>
                </c:pt>
                <c:pt idx="3595">
                  <c:v>1438.4</c:v>
                </c:pt>
                <c:pt idx="3596">
                  <c:v>1438.8</c:v>
                </c:pt>
                <c:pt idx="3597">
                  <c:v>1439.2</c:v>
                </c:pt>
                <c:pt idx="3598">
                  <c:v>1439.6</c:v>
                </c:pt>
                <c:pt idx="3599">
                  <c:v>1440</c:v>
                </c:pt>
                <c:pt idx="3600">
                  <c:v>1440.4</c:v>
                </c:pt>
                <c:pt idx="3601">
                  <c:v>1440.8</c:v>
                </c:pt>
                <c:pt idx="3602">
                  <c:v>1441.2</c:v>
                </c:pt>
                <c:pt idx="3603">
                  <c:v>1441.6</c:v>
                </c:pt>
                <c:pt idx="3604">
                  <c:v>1442</c:v>
                </c:pt>
                <c:pt idx="3605">
                  <c:v>1442.4</c:v>
                </c:pt>
                <c:pt idx="3606">
                  <c:v>1442.8</c:v>
                </c:pt>
                <c:pt idx="3607">
                  <c:v>1443.2</c:v>
                </c:pt>
                <c:pt idx="3608">
                  <c:v>1443.6</c:v>
                </c:pt>
                <c:pt idx="3609">
                  <c:v>1444</c:v>
                </c:pt>
                <c:pt idx="3610">
                  <c:v>1444.4</c:v>
                </c:pt>
                <c:pt idx="3611">
                  <c:v>1444.8</c:v>
                </c:pt>
                <c:pt idx="3612">
                  <c:v>1445.2</c:v>
                </c:pt>
                <c:pt idx="3613">
                  <c:v>1445.6</c:v>
                </c:pt>
                <c:pt idx="3614">
                  <c:v>1446</c:v>
                </c:pt>
                <c:pt idx="3615">
                  <c:v>1446.4</c:v>
                </c:pt>
                <c:pt idx="3616">
                  <c:v>1446.8</c:v>
                </c:pt>
                <c:pt idx="3617">
                  <c:v>1447.2</c:v>
                </c:pt>
                <c:pt idx="3618">
                  <c:v>1447.6</c:v>
                </c:pt>
                <c:pt idx="3619">
                  <c:v>1448</c:v>
                </c:pt>
                <c:pt idx="3620">
                  <c:v>1448.4</c:v>
                </c:pt>
                <c:pt idx="3621">
                  <c:v>1448.8</c:v>
                </c:pt>
                <c:pt idx="3622">
                  <c:v>1449.2</c:v>
                </c:pt>
                <c:pt idx="3623">
                  <c:v>1449.6</c:v>
                </c:pt>
                <c:pt idx="3624">
                  <c:v>1450</c:v>
                </c:pt>
                <c:pt idx="3625">
                  <c:v>1450.4</c:v>
                </c:pt>
                <c:pt idx="3626">
                  <c:v>1450.8</c:v>
                </c:pt>
                <c:pt idx="3627">
                  <c:v>1451.2</c:v>
                </c:pt>
                <c:pt idx="3628">
                  <c:v>1451.6</c:v>
                </c:pt>
                <c:pt idx="3629">
                  <c:v>1452</c:v>
                </c:pt>
                <c:pt idx="3630">
                  <c:v>1452.4</c:v>
                </c:pt>
                <c:pt idx="3631">
                  <c:v>1452.8</c:v>
                </c:pt>
                <c:pt idx="3632">
                  <c:v>1453.2</c:v>
                </c:pt>
                <c:pt idx="3633">
                  <c:v>1453.6</c:v>
                </c:pt>
                <c:pt idx="3634">
                  <c:v>1454</c:v>
                </c:pt>
                <c:pt idx="3635">
                  <c:v>1454.4</c:v>
                </c:pt>
                <c:pt idx="3636">
                  <c:v>1454.8</c:v>
                </c:pt>
                <c:pt idx="3637">
                  <c:v>1455.2</c:v>
                </c:pt>
                <c:pt idx="3638">
                  <c:v>1455.6</c:v>
                </c:pt>
                <c:pt idx="3639">
                  <c:v>1456</c:v>
                </c:pt>
                <c:pt idx="3640">
                  <c:v>1456.4</c:v>
                </c:pt>
                <c:pt idx="3641">
                  <c:v>1456.8</c:v>
                </c:pt>
                <c:pt idx="3642">
                  <c:v>1457.2</c:v>
                </c:pt>
                <c:pt idx="3643">
                  <c:v>1457.6</c:v>
                </c:pt>
                <c:pt idx="3644">
                  <c:v>1458</c:v>
                </c:pt>
                <c:pt idx="3645">
                  <c:v>1458.4</c:v>
                </c:pt>
                <c:pt idx="3646">
                  <c:v>1458.8</c:v>
                </c:pt>
                <c:pt idx="3647">
                  <c:v>1459.2</c:v>
                </c:pt>
                <c:pt idx="3648">
                  <c:v>1459.6</c:v>
                </c:pt>
                <c:pt idx="3649">
                  <c:v>1460</c:v>
                </c:pt>
                <c:pt idx="3650">
                  <c:v>1460.4</c:v>
                </c:pt>
                <c:pt idx="3651">
                  <c:v>1460.8</c:v>
                </c:pt>
                <c:pt idx="3652">
                  <c:v>1461.2</c:v>
                </c:pt>
                <c:pt idx="3653">
                  <c:v>1461.6</c:v>
                </c:pt>
                <c:pt idx="3654">
                  <c:v>1462</c:v>
                </c:pt>
                <c:pt idx="3655">
                  <c:v>1462.4</c:v>
                </c:pt>
                <c:pt idx="3656">
                  <c:v>1462.8</c:v>
                </c:pt>
                <c:pt idx="3657">
                  <c:v>1463.2</c:v>
                </c:pt>
                <c:pt idx="3658">
                  <c:v>1463.6</c:v>
                </c:pt>
                <c:pt idx="3659">
                  <c:v>1464</c:v>
                </c:pt>
                <c:pt idx="3660">
                  <c:v>1464.4</c:v>
                </c:pt>
                <c:pt idx="3661">
                  <c:v>1464.8</c:v>
                </c:pt>
                <c:pt idx="3662">
                  <c:v>1465.2</c:v>
                </c:pt>
                <c:pt idx="3663">
                  <c:v>1465.6</c:v>
                </c:pt>
                <c:pt idx="3664">
                  <c:v>1466</c:v>
                </c:pt>
                <c:pt idx="3665">
                  <c:v>1466.4</c:v>
                </c:pt>
                <c:pt idx="3666">
                  <c:v>1466.8</c:v>
                </c:pt>
                <c:pt idx="3667">
                  <c:v>1467.2</c:v>
                </c:pt>
                <c:pt idx="3668">
                  <c:v>1467.6</c:v>
                </c:pt>
                <c:pt idx="3669">
                  <c:v>1468</c:v>
                </c:pt>
                <c:pt idx="3670">
                  <c:v>1468.4</c:v>
                </c:pt>
                <c:pt idx="3671">
                  <c:v>1468.8</c:v>
                </c:pt>
                <c:pt idx="3672">
                  <c:v>1469.2</c:v>
                </c:pt>
                <c:pt idx="3673">
                  <c:v>1469.6</c:v>
                </c:pt>
                <c:pt idx="3674">
                  <c:v>1470</c:v>
                </c:pt>
                <c:pt idx="3675">
                  <c:v>1470.4</c:v>
                </c:pt>
                <c:pt idx="3676">
                  <c:v>1470.8</c:v>
                </c:pt>
                <c:pt idx="3677">
                  <c:v>1471.2</c:v>
                </c:pt>
                <c:pt idx="3678">
                  <c:v>1471.6</c:v>
                </c:pt>
                <c:pt idx="3679">
                  <c:v>1472</c:v>
                </c:pt>
                <c:pt idx="3680">
                  <c:v>1472.4</c:v>
                </c:pt>
                <c:pt idx="3681">
                  <c:v>1472.8</c:v>
                </c:pt>
                <c:pt idx="3682">
                  <c:v>1473.2</c:v>
                </c:pt>
                <c:pt idx="3683">
                  <c:v>1473.6</c:v>
                </c:pt>
                <c:pt idx="3684">
                  <c:v>1474</c:v>
                </c:pt>
                <c:pt idx="3685">
                  <c:v>1474.4</c:v>
                </c:pt>
                <c:pt idx="3686">
                  <c:v>1474.8</c:v>
                </c:pt>
                <c:pt idx="3687">
                  <c:v>1475.2</c:v>
                </c:pt>
                <c:pt idx="3688">
                  <c:v>1475.6</c:v>
                </c:pt>
                <c:pt idx="3689">
                  <c:v>1476</c:v>
                </c:pt>
                <c:pt idx="3690">
                  <c:v>1476.4</c:v>
                </c:pt>
                <c:pt idx="3691">
                  <c:v>1476.8</c:v>
                </c:pt>
                <c:pt idx="3692">
                  <c:v>1477.2</c:v>
                </c:pt>
                <c:pt idx="3693">
                  <c:v>1477.6</c:v>
                </c:pt>
                <c:pt idx="3694">
                  <c:v>1478</c:v>
                </c:pt>
                <c:pt idx="3695">
                  <c:v>1478.4</c:v>
                </c:pt>
                <c:pt idx="3696">
                  <c:v>1478.8</c:v>
                </c:pt>
                <c:pt idx="3697">
                  <c:v>1479.2</c:v>
                </c:pt>
                <c:pt idx="3698">
                  <c:v>1479.6</c:v>
                </c:pt>
                <c:pt idx="3699">
                  <c:v>1480</c:v>
                </c:pt>
                <c:pt idx="3700">
                  <c:v>1480.4</c:v>
                </c:pt>
                <c:pt idx="3701">
                  <c:v>1480.8</c:v>
                </c:pt>
                <c:pt idx="3702">
                  <c:v>1481.2</c:v>
                </c:pt>
                <c:pt idx="3703">
                  <c:v>1481.6</c:v>
                </c:pt>
                <c:pt idx="3704">
                  <c:v>1482</c:v>
                </c:pt>
                <c:pt idx="3705">
                  <c:v>1482.4</c:v>
                </c:pt>
                <c:pt idx="3706">
                  <c:v>1482.8</c:v>
                </c:pt>
                <c:pt idx="3707">
                  <c:v>1483.2</c:v>
                </c:pt>
                <c:pt idx="3708">
                  <c:v>1483.6</c:v>
                </c:pt>
                <c:pt idx="3709">
                  <c:v>1484</c:v>
                </c:pt>
                <c:pt idx="3710">
                  <c:v>1484.4</c:v>
                </c:pt>
                <c:pt idx="3711">
                  <c:v>1484.8</c:v>
                </c:pt>
                <c:pt idx="3712">
                  <c:v>1485.2</c:v>
                </c:pt>
                <c:pt idx="3713">
                  <c:v>1485.6</c:v>
                </c:pt>
                <c:pt idx="3714">
                  <c:v>1486</c:v>
                </c:pt>
                <c:pt idx="3715">
                  <c:v>1486.4</c:v>
                </c:pt>
                <c:pt idx="3716">
                  <c:v>1486.8</c:v>
                </c:pt>
                <c:pt idx="3717">
                  <c:v>1487.2</c:v>
                </c:pt>
                <c:pt idx="3718">
                  <c:v>1487.6</c:v>
                </c:pt>
                <c:pt idx="3719">
                  <c:v>1488</c:v>
                </c:pt>
                <c:pt idx="3720">
                  <c:v>1488.4</c:v>
                </c:pt>
                <c:pt idx="3721">
                  <c:v>1488.8</c:v>
                </c:pt>
                <c:pt idx="3722">
                  <c:v>1489.2</c:v>
                </c:pt>
                <c:pt idx="3723">
                  <c:v>1489.6</c:v>
                </c:pt>
                <c:pt idx="3724">
                  <c:v>1490</c:v>
                </c:pt>
                <c:pt idx="3725">
                  <c:v>1490.4</c:v>
                </c:pt>
                <c:pt idx="3726">
                  <c:v>1490.8</c:v>
                </c:pt>
                <c:pt idx="3727">
                  <c:v>1491.2</c:v>
                </c:pt>
                <c:pt idx="3728">
                  <c:v>1491.6</c:v>
                </c:pt>
                <c:pt idx="3729">
                  <c:v>1492</c:v>
                </c:pt>
                <c:pt idx="3730">
                  <c:v>1492.4</c:v>
                </c:pt>
                <c:pt idx="3731">
                  <c:v>1492.8</c:v>
                </c:pt>
                <c:pt idx="3732">
                  <c:v>1493.2</c:v>
                </c:pt>
                <c:pt idx="3733">
                  <c:v>1493.6</c:v>
                </c:pt>
                <c:pt idx="3734">
                  <c:v>1494</c:v>
                </c:pt>
                <c:pt idx="3735">
                  <c:v>1494.4</c:v>
                </c:pt>
                <c:pt idx="3736">
                  <c:v>1494.8</c:v>
                </c:pt>
                <c:pt idx="3737">
                  <c:v>1495.2</c:v>
                </c:pt>
                <c:pt idx="3738">
                  <c:v>1495.6</c:v>
                </c:pt>
                <c:pt idx="3739">
                  <c:v>1496</c:v>
                </c:pt>
                <c:pt idx="3740">
                  <c:v>1496.4</c:v>
                </c:pt>
                <c:pt idx="3741">
                  <c:v>1496.8</c:v>
                </c:pt>
                <c:pt idx="3742">
                  <c:v>1497.2</c:v>
                </c:pt>
                <c:pt idx="3743">
                  <c:v>1497.6</c:v>
                </c:pt>
                <c:pt idx="3744">
                  <c:v>1498</c:v>
                </c:pt>
                <c:pt idx="3745">
                  <c:v>1498.4</c:v>
                </c:pt>
                <c:pt idx="3746">
                  <c:v>1498.8</c:v>
                </c:pt>
                <c:pt idx="3747">
                  <c:v>1499.2</c:v>
                </c:pt>
                <c:pt idx="3748">
                  <c:v>1499.6</c:v>
                </c:pt>
                <c:pt idx="3749">
                  <c:v>1500</c:v>
                </c:pt>
                <c:pt idx="3750">
                  <c:v>1500.4</c:v>
                </c:pt>
                <c:pt idx="3751">
                  <c:v>1500.8</c:v>
                </c:pt>
                <c:pt idx="3752">
                  <c:v>1501.2</c:v>
                </c:pt>
                <c:pt idx="3753">
                  <c:v>1501.6</c:v>
                </c:pt>
                <c:pt idx="3754">
                  <c:v>1502</c:v>
                </c:pt>
                <c:pt idx="3755">
                  <c:v>1502.4</c:v>
                </c:pt>
                <c:pt idx="3756">
                  <c:v>1502.8</c:v>
                </c:pt>
                <c:pt idx="3757">
                  <c:v>1503.2</c:v>
                </c:pt>
                <c:pt idx="3758">
                  <c:v>1503.6</c:v>
                </c:pt>
                <c:pt idx="3759">
                  <c:v>1504</c:v>
                </c:pt>
                <c:pt idx="3760">
                  <c:v>1504.4</c:v>
                </c:pt>
                <c:pt idx="3761">
                  <c:v>1504.8</c:v>
                </c:pt>
                <c:pt idx="3762">
                  <c:v>1505.2</c:v>
                </c:pt>
                <c:pt idx="3763">
                  <c:v>1505.6</c:v>
                </c:pt>
                <c:pt idx="3764">
                  <c:v>1506</c:v>
                </c:pt>
                <c:pt idx="3765">
                  <c:v>1506.4</c:v>
                </c:pt>
                <c:pt idx="3766">
                  <c:v>1506.8</c:v>
                </c:pt>
                <c:pt idx="3767">
                  <c:v>1507.2</c:v>
                </c:pt>
                <c:pt idx="3768">
                  <c:v>1507.6</c:v>
                </c:pt>
                <c:pt idx="3769">
                  <c:v>1508</c:v>
                </c:pt>
                <c:pt idx="3770">
                  <c:v>1508.4</c:v>
                </c:pt>
                <c:pt idx="3771">
                  <c:v>1508.8</c:v>
                </c:pt>
                <c:pt idx="3772">
                  <c:v>1509.2</c:v>
                </c:pt>
                <c:pt idx="3773">
                  <c:v>1509.6</c:v>
                </c:pt>
                <c:pt idx="3774">
                  <c:v>1510</c:v>
                </c:pt>
                <c:pt idx="3775">
                  <c:v>1510.4</c:v>
                </c:pt>
                <c:pt idx="3776">
                  <c:v>1510.8</c:v>
                </c:pt>
                <c:pt idx="3777">
                  <c:v>1511.2</c:v>
                </c:pt>
                <c:pt idx="3778">
                  <c:v>1511.6</c:v>
                </c:pt>
                <c:pt idx="3779">
                  <c:v>1512</c:v>
                </c:pt>
                <c:pt idx="3780">
                  <c:v>1512.4</c:v>
                </c:pt>
                <c:pt idx="3781">
                  <c:v>1512.8</c:v>
                </c:pt>
                <c:pt idx="3782">
                  <c:v>1513.2</c:v>
                </c:pt>
                <c:pt idx="3783">
                  <c:v>1513.6</c:v>
                </c:pt>
                <c:pt idx="3784">
                  <c:v>1514</c:v>
                </c:pt>
                <c:pt idx="3785">
                  <c:v>1514.4</c:v>
                </c:pt>
                <c:pt idx="3786">
                  <c:v>1514.8</c:v>
                </c:pt>
                <c:pt idx="3787">
                  <c:v>1515.2</c:v>
                </c:pt>
                <c:pt idx="3788">
                  <c:v>1515.6</c:v>
                </c:pt>
                <c:pt idx="3789">
                  <c:v>1516</c:v>
                </c:pt>
                <c:pt idx="3790">
                  <c:v>1516.4</c:v>
                </c:pt>
                <c:pt idx="3791">
                  <c:v>1516.8</c:v>
                </c:pt>
                <c:pt idx="3792">
                  <c:v>1517.2</c:v>
                </c:pt>
                <c:pt idx="3793">
                  <c:v>1517.6</c:v>
                </c:pt>
                <c:pt idx="3794">
                  <c:v>1518</c:v>
                </c:pt>
                <c:pt idx="3795">
                  <c:v>1518.4</c:v>
                </c:pt>
                <c:pt idx="3796">
                  <c:v>1518.8</c:v>
                </c:pt>
                <c:pt idx="3797">
                  <c:v>1519.2</c:v>
                </c:pt>
                <c:pt idx="3798">
                  <c:v>1519.6</c:v>
                </c:pt>
                <c:pt idx="3799">
                  <c:v>1520</c:v>
                </c:pt>
                <c:pt idx="3800">
                  <c:v>1520.4</c:v>
                </c:pt>
                <c:pt idx="3801">
                  <c:v>1520.8</c:v>
                </c:pt>
                <c:pt idx="3802">
                  <c:v>1521.2</c:v>
                </c:pt>
                <c:pt idx="3803">
                  <c:v>1521.6</c:v>
                </c:pt>
                <c:pt idx="3804">
                  <c:v>1522</c:v>
                </c:pt>
                <c:pt idx="3805">
                  <c:v>1522.4</c:v>
                </c:pt>
                <c:pt idx="3806">
                  <c:v>1522.8</c:v>
                </c:pt>
                <c:pt idx="3807">
                  <c:v>1523.2</c:v>
                </c:pt>
                <c:pt idx="3808">
                  <c:v>1523.6</c:v>
                </c:pt>
                <c:pt idx="3809">
                  <c:v>1524</c:v>
                </c:pt>
                <c:pt idx="3810">
                  <c:v>1524.4</c:v>
                </c:pt>
                <c:pt idx="3811">
                  <c:v>1524.8</c:v>
                </c:pt>
                <c:pt idx="3812">
                  <c:v>1525.2</c:v>
                </c:pt>
                <c:pt idx="3813">
                  <c:v>1525.6</c:v>
                </c:pt>
                <c:pt idx="3814">
                  <c:v>1526</c:v>
                </c:pt>
                <c:pt idx="3815">
                  <c:v>1526.4</c:v>
                </c:pt>
                <c:pt idx="3816">
                  <c:v>1526.8</c:v>
                </c:pt>
                <c:pt idx="3817">
                  <c:v>1527.2</c:v>
                </c:pt>
                <c:pt idx="3818">
                  <c:v>1527.6</c:v>
                </c:pt>
                <c:pt idx="3819">
                  <c:v>1528</c:v>
                </c:pt>
                <c:pt idx="3820">
                  <c:v>1528.4</c:v>
                </c:pt>
                <c:pt idx="3821">
                  <c:v>1528.8</c:v>
                </c:pt>
                <c:pt idx="3822">
                  <c:v>1529.2</c:v>
                </c:pt>
                <c:pt idx="3823">
                  <c:v>1529.6</c:v>
                </c:pt>
                <c:pt idx="3824">
                  <c:v>1530</c:v>
                </c:pt>
                <c:pt idx="3825">
                  <c:v>1530.4</c:v>
                </c:pt>
                <c:pt idx="3826">
                  <c:v>1530.8</c:v>
                </c:pt>
                <c:pt idx="3827">
                  <c:v>1531.2</c:v>
                </c:pt>
                <c:pt idx="3828">
                  <c:v>1531.6</c:v>
                </c:pt>
                <c:pt idx="3829">
                  <c:v>1532</c:v>
                </c:pt>
                <c:pt idx="3830">
                  <c:v>1532.4</c:v>
                </c:pt>
                <c:pt idx="3831">
                  <c:v>1532.8</c:v>
                </c:pt>
                <c:pt idx="3832">
                  <c:v>1533.2</c:v>
                </c:pt>
                <c:pt idx="3833">
                  <c:v>1533.6</c:v>
                </c:pt>
                <c:pt idx="3834">
                  <c:v>1534</c:v>
                </c:pt>
                <c:pt idx="3835">
                  <c:v>1534.4</c:v>
                </c:pt>
                <c:pt idx="3836">
                  <c:v>1534.8</c:v>
                </c:pt>
                <c:pt idx="3837">
                  <c:v>1535.2</c:v>
                </c:pt>
                <c:pt idx="3838">
                  <c:v>1535.6</c:v>
                </c:pt>
                <c:pt idx="3839">
                  <c:v>1536</c:v>
                </c:pt>
                <c:pt idx="3840">
                  <c:v>1536.4</c:v>
                </c:pt>
                <c:pt idx="3841">
                  <c:v>1536.8</c:v>
                </c:pt>
                <c:pt idx="3842">
                  <c:v>1537.2</c:v>
                </c:pt>
                <c:pt idx="3843">
                  <c:v>1537.6</c:v>
                </c:pt>
                <c:pt idx="3844">
                  <c:v>1538</c:v>
                </c:pt>
                <c:pt idx="3845">
                  <c:v>1538.4</c:v>
                </c:pt>
                <c:pt idx="3846">
                  <c:v>1538.8</c:v>
                </c:pt>
                <c:pt idx="3847">
                  <c:v>1539.2</c:v>
                </c:pt>
                <c:pt idx="3848">
                  <c:v>1539.6</c:v>
                </c:pt>
                <c:pt idx="3849">
                  <c:v>1540</c:v>
                </c:pt>
                <c:pt idx="3850">
                  <c:v>1540.4</c:v>
                </c:pt>
                <c:pt idx="3851">
                  <c:v>1540.8</c:v>
                </c:pt>
                <c:pt idx="3852">
                  <c:v>1541.2</c:v>
                </c:pt>
                <c:pt idx="3853">
                  <c:v>1541.6</c:v>
                </c:pt>
                <c:pt idx="3854">
                  <c:v>1542</c:v>
                </c:pt>
                <c:pt idx="3855">
                  <c:v>1542.4</c:v>
                </c:pt>
                <c:pt idx="3856">
                  <c:v>1542.8</c:v>
                </c:pt>
                <c:pt idx="3857">
                  <c:v>1543.2</c:v>
                </c:pt>
                <c:pt idx="3858">
                  <c:v>1543.6</c:v>
                </c:pt>
                <c:pt idx="3859">
                  <c:v>1544</c:v>
                </c:pt>
                <c:pt idx="3860">
                  <c:v>1544.4</c:v>
                </c:pt>
                <c:pt idx="3861">
                  <c:v>1544.8</c:v>
                </c:pt>
                <c:pt idx="3862">
                  <c:v>1545.2</c:v>
                </c:pt>
                <c:pt idx="3863">
                  <c:v>1545.6</c:v>
                </c:pt>
                <c:pt idx="3864">
                  <c:v>1546</c:v>
                </c:pt>
                <c:pt idx="3865">
                  <c:v>1546.4</c:v>
                </c:pt>
                <c:pt idx="3866">
                  <c:v>1546.8</c:v>
                </c:pt>
                <c:pt idx="3867">
                  <c:v>1547.2</c:v>
                </c:pt>
                <c:pt idx="3868">
                  <c:v>1547.6</c:v>
                </c:pt>
                <c:pt idx="3869">
                  <c:v>1548</c:v>
                </c:pt>
                <c:pt idx="3870">
                  <c:v>1548.4</c:v>
                </c:pt>
                <c:pt idx="3871">
                  <c:v>1548.8</c:v>
                </c:pt>
                <c:pt idx="3872">
                  <c:v>1549.2</c:v>
                </c:pt>
                <c:pt idx="3873">
                  <c:v>1549.6</c:v>
                </c:pt>
                <c:pt idx="3874">
                  <c:v>1550</c:v>
                </c:pt>
                <c:pt idx="3875">
                  <c:v>1550.4</c:v>
                </c:pt>
                <c:pt idx="3876">
                  <c:v>1550.8</c:v>
                </c:pt>
                <c:pt idx="3877">
                  <c:v>1551.2</c:v>
                </c:pt>
                <c:pt idx="3878">
                  <c:v>1551.6</c:v>
                </c:pt>
                <c:pt idx="3879">
                  <c:v>1552</c:v>
                </c:pt>
                <c:pt idx="3880">
                  <c:v>1552.4</c:v>
                </c:pt>
                <c:pt idx="3881">
                  <c:v>1552.8</c:v>
                </c:pt>
                <c:pt idx="3882">
                  <c:v>1553.2</c:v>
                </c:pt>
                <c:pt idx="3883">
                  <c:v>1553.6</c:v>
                </c:pt>
                <c:pt idx="3884">
                  <c:v>1554</c:v>
                </c:pt>
                <c:pt idx="3885">
                  <c:v>1554.4</c:v>
                </c:pt>
                <c:pt idx="3886">
                  <c:v>1554.8</c:v>
                </c:pt>
                <c:pt idx="3887">
                  <c:v>1555.2</c:v>
                </c:pt>
                <c:pt idx="3888">
                  <c:v>1555.6</c:v>
                </c:pt>
                <c:pt idx="3889">
                  <c:v>1556</c:v>
                </c:pt>
                <c:pt idx="3890">
                  <c:v>1556.4</c:v>
                </c:pt>
                <c:pt idx="3891">
                  <c:v>1556.8</c:v>
                </c:pt>
                <c:pt idx="3892">
                  <c:v>1557.2</c:v>
                </c:pt>
                <c:pt idx="3893">
                  <c:v>1557.6</c:v>
                </c:pt>
                <c:pt idx="3894">
                  <c:v>1558</c:v>
                </c:pt>
                <c:pt idx="3895">
                  <c:v>1558.4</c:v>
                </c:pt>
                <c:pt idx="3896">
                  <c:v>1558.8</c:v>
                </c:pt>
                <c:pt idx="3897">
                  <c:v>1559.2</c:v>
                </c:pt>
                <c:pt idx="3898">
                  <c:v>1559.6</c:v>
                </c:pt>
                <c:pt idx="3899">
                  <c:v>1560</c:v>
                </c:pt>
                <c:pt idx="3900">
                  <c:v>1560.4</c:v>
                </c:pt>
                <c:pt idx="3901">
                  <c:v>1560.8</c:v>
                </c:pt>
                <c:pt idx="3902">
                  <c:v>1561.2</c:v>
                </c:pt>
                <c:pt idx="3903">
                  <c:v>1561.6</c:v>
                </c:pt>
                <c:pt idx="3904">
                  <c:v>1562</c:v>
                </c:pt>
                <c:pt idx="3905">
                  <c:v>1562.4</c:v>
                </c:pt>
                <c:pt idx="3906">
                  <c:v>1562.8</c:v>
                </c:pt>
                <c:pt idx="3907">
                  <c:v>1563.2</c:v>
                </c:pt>
                <c:pt idx="3908">
                  <c:v>1563.6</c:v>
                </c:pt>
                <c:pt idx="3909">
                  <c:v>1564</c:v>
                </c:pt>
                <c:pt idx="3910">
                  <c:v>1564.4</c:v>
                </c:pt>
                <c:pt idx="3911">
                  <c:v>1564.8</c:v>
                </c:pt>
                <c:pt idx="3912">
                  <c:v>1565.2</c:v>
                </c:pt>
                <c:pt idx="3913">
                  <c:v>1565.6</c:v>
                </c:pt>
                <c:pt idx="3914">
                  <c:v>1566</c:v>
                </c:pt>
                <c:pt idx="3915">
                  <c:v>1566.4</c:v>
                </c:pt>
                <c:pt idx="3916">
                  <c:v>1566.8</c:v>
                </c:pt>
                <c:pt idx="3917">
                  <c:v>1567.2</c:v>
                </c:pt>
                <c:pt idx="3918">
                  <c:v>1567.6</c:v>
                </c:pt>
                <c:pt idx="3919">
                  <c:v>1568</c:v>
                </c:pt>
                <c:pt idx="3920">
                  <c:v>1568.4</c:v>
                </c:pt>
                <c:pt idx="3921">
                  <c:v>1568.8</c:v>
                </c:pt>
                <c:pt idx="3922">
                  <c:v>1569.2</c:v>
                </c:pt>
                <c:pt idx="3923">
                  <c:v>1569.6</c:v>
                </c:pt>
                <c:pt idx="3924">
                  <c:v>1570</c:v>
                </c:pt>
                <c:pt idx="3925">
                  <c:v>1570.4</c:v>
                </c:pt>
                <c:pt idx="3926">
                  <c:v>1570.8</c:v>
                </c:pt>
                <c:pt idx="3927">
                  <c:v>1571.2</c:v>
                </c:pt>
                <c:pt idx="3928">
                  <c:v>1571.6</c:v>
                </c:pt>
                <c:pt idx="3929">
                  <c:v>1572</c:v>
                </c:pt>
                <c:pt idx="3930">
                  <c:v>1572.4</c:v>
                </c:pt>
                <c:pt idx="3931">
                  <c:v>1572.8</c:v>
                </c:pt>
                <c:pt idx="3932">
                  <c:v>1573.2</c:v>
                </c:pt>
                <c:pt idx="3933">
                  <c:v>1573.6</c:v>
                </c:pt>
                <c:pt idx="3934">
                  <c:v>1574</c:v>
                </c:pt>
                <c:pt idx="3935">
                  <c:v>1574.4</c:v>
                </c:pt>
                <c:pt idx="3936">
                  <c:v>1574.8</c:v>
                </c:pt>
                <c:pt idx="3937">
                  <c:v>1575.2</c:v>
                </c:pt>
                <c:pt idx="3938">
                  <c:v>1575.6</c:v>
                </c:pt>
                <c:pt idx="3939">
                  <c:v>1576</c:v>
                </c:pt>
                <c:pt idx="3940">
                  <c:v>1576.4</c:v>
                </c:pt>
                <c:pt idx="3941">
                  <c:v>1576.8</c:v>
                </c:pt>
                <c:pt idx="3942">
                  <c:v>1577.2</c:v>
                </c:pt>
                <c:pt idx="3943">
                  <c:v>1577.6</c:v>
                </c:pt>
                <c:pt idx="3944">
                  <c:v>1578</c:v>
                </c:pt>
                <c:pt idx="3945">
                  <c:v>1578.4</c:v>
                </c:pt>
                <c:pt idx="3946">
                  <c:v>1578.8</c:v>
                </c:pt>
                <c:pt idx="3947">
                  <c:v>1579.2</c:v>
                </c:pt>
                <c:pt idx="3948">
                  <c:v>1579.6</c:v>
                </c:pt>
                <c:pt idx="3949">
                  <c:v>1580</c:v>
                </c:pt>
                <c:pt idx="3950">
                  <c:v>1580.4</c:v>
                </c:pt>
                <c:pt idx="3951">
                  <c:v>1580.8</c:v>
                </c:pt>
                <c:pt idx="3952">
                  <c:v>1581.2</c:v>
                </c:pt>
                <c:pt idx="3953">
                  <c:v>1581.6</c:v>
                </c:pt>
                <c:pt idx="3954">
                  <c:v>1582</c:v>
                </c:pt>
                <c:pt idx="3955">
                  <c:v>1582.4</c:v>
                </c:pt>
                <c:pt idx="3956">
                  <c:v>1582.8</c:v>
                </c:pt>
                <c:pt idx="3957">
                  <c:v>1583.2</c:v>
                </c:pt>
                <c:pt idx="3958">
                  <c:v>1583.6</c:v>
                </c:pt>
                <c:pt idx="3959">
                  <c:v>1584</c:v>
                </c:pt>
                <c:pt idx="3960">
                  <c:v>1584.4</c:v>
                </c:pt>
                <c:pt idx="3961">
                  <c:v>1584.8</c:v>
                </c:pt>
                <c:pt idx="3962">
                  <c:v>1585.2</c:v>
                </c:pt>
                <c:pt idx="3963">
                  <c:v>1585.6</c:v>
                </c:pt>
                <c:pt idx="3964">
                  <c:v>1586</c:v>
                </c:pt>
                <c:pt idx="3965">
                  <c:v>1586.4</c:v>
                </c:pt>
                <c:pt idx="3966">
                  <c:v>1586.8</c:v>
                </c:pt>
                <c:pt idx="3967">
                  <c:v>1587.2</c:v>
                </c:pt>
                <c:pt idx="3968">
                  <c:v>1587.6</c:v>
                </c:pt>
                <c:pt idx="3969">
                  <c:v>1588</c:v>
                </c:pt>
                <c:pt idx="3970">
                  <c:v>1588.4</c:v>
                </c:pt>
                <c:pt idx="3971">
                  <c:v>1588.8</c:v>
                </c:pt>
                <c:pt idx="3972">
                  <c:v>1589.2</c:v>
                </c:pt>
                <c:pt idx="3973">
                  <c:v>1589.6</c:v>
                </c:pt>
                <c:pt idx="3974">
                  <c:v>1590</c:v>
                </c:pt>
                <c:pt idx="3975">
                  <c:v>1590.4</c:v>
                </c:pt>
                <c:pt idx="3976">
                  <c:v>1590.8</c:v>
                </c:pt>
                <c:pt idx="3977">
                  <c:v>1591.2</c:v>
                </c:pt>
                <c:pt idx="3978">
                  <c:v>1591.6</c:v>
                </c:pt>
                <c:pt idx="3979">
                  <c:v>1592</c:v>
                </c:pt>
                <c:pt idx="3980">
                  <c:v>1592.4</c:v>
                </c:pt>
                <c:pt idx="3981">
                  <c:v>1592.8</c:v>
                </c:pt>
                <c:pt idx="3982">
                  <c:v>1593.2</c:v>
                </c:pt>
                <c:pt idx="3983">
                  <c:v>1593.6</c:v>
                </c:pt>
                <c:pt idx="3984">
                  <c:v>1594</c:v>
                </c:pt>
                <c:pt idx="3985">
                  <c:v>1594.4</c:v>
                </c:pt>
                <c:pt idx="3986">
                  <c:v>1594.8</c:v>
                </c:pt>
                <c:pt idx="3987">
                  <c:v>1595.2</c:v>
                </c:pt>
                <c:pt idx="3988">
                  <c:v>1595.6</c:v>
                </c:pt>
                <c:pt idx="3989">
                  <c:v>1596</c:v>
                </c:pt>
                <c:pt idx="3990">
                  <c:v>1596.4</c:v>
                </c:pt>
                <c:pt idx="3991">
                  <c:v>1596.8</c:v>
                </c:pt>
                <c:pt idx="3992">
                  <c:v>1597.2</c:v>
                </c:pt>
                <c:pt idx="3993">
                  <c:v>1597.6</c:v>
                </c:pt>
                <c:pt idx="3994">
                  <c:v>1598</c:v>
                </c:pt>
                <c:pt idx="3995">
                  <c:v>1598.4</c:v>
                </c:pt>
                <c:pt idx="3996">
                  <c:v>1598.8</c:v>
                </c:pt>
                <c:pt idx="3997">
                  <c:v>1599.2</c:v>
                </c:pt>
                <c:pt idx="3998">
                  <c:v>1599.6</c:v>
                </c:pt>
                <c:pt idx="3999">
                  <c:v>1600</c:v>
                </c:pt>
                <c:pt idx="4000">
                  <c:v>1600.4</c:v>
                </c:pt>
                <c:pt idx="4001">
                  <c:v>1600.8</c:v>
                </c:pt>
                <c:pt idx="4002">
                  <c:v>1601.2</c:v>
                </c:pt>
                <c:pt idx="4003">
                  <c:v>1601.6</c:v>
                </c:pt>
                <c:pt idx="4004">
                  <c:v>1602</c:v>
                </c:pt>
                <c:pt idx="4005">
                  <c:v>1602.4</c:v>
                </c:pt>
                <c:pt idx="4006">
                  <c:v>1602.8</c:v>
                </c:pt>
                <c:pt idx="4007">
                  <c:v>1603.2</c:v>
                </c:pt>
                <c:pt idx="4008">
                  <c:v>1603.6</c:v>
                </c:pt>
                <c:pt idx="4009">
                  <c:v>1604</c:v>
                </c:pt>
                <c:pt idx="4010">
                  <c:v>1604.4</c:v>
                </c:pt>
                <c:pt idx="4011">
                  <c:v>1604.8</c:v>
                </c:pt>
                <c:pt idx="4012">
                  <c:v>1605.2</c:v>
                </c:pt>
                <c:pt idx="4013">
                  <c:v>1605.6</c:v>
                </c:pt>
                <c:pt idx="4014">
                  <c:v>1606</c:v>
                </c:pt>
                <c:pt idx="4015">
                  <c:v>1606.4</c:v>
                </c:pt>
                <c:pt idx="4016">
                  <c:v>1606.8</c:v>
                </c:pt>
                <c:pt idx="4017">
                  <c:v>1607.2</c:v>
                </c:pt>
                <c:pt idx="4018">
                  <c:v>1607.6</c:v>
                </c:pt>
                <c:pt idx="4019">
                  <c:v>1608</c:v>
                </c:pt>
                <c:pt idx="4020">
                  <c:v>1608.4</c:v>
                </c:pt>
                <c:pt idx="4021">
                  <c:v>1608.8</c:v>
                </c:pt>
                <c:pt idx="4022">
                  <c:v>1609.2</c:v>
                </c:pt>
                <c:pt idx="4023">
                  <c:v>1609.6</c:v>
                </c:pt>
                <c:pt idx="4024">
                  <c:v>1610</c:v>
                </c:pt>
                <c:pt idx="4025">
                  <c:v>1610.4</c:v>
                </c:pt>
                <c:pt idx="4026">
                  <c:v>1610.8</c:v>
                </c:pt>
                <c:pt idx="4027">
                  <c:v>1611.2</c:v>
                </c:pt>
                <c:pt idx="4028">
                  <c:v>1611.6</c:v>
                </c:pt>
                <c:pt idx="4029">
                  <c:v>1612</c:v>
                </c:pt>
                <c:pt idx="4030">
                  <c:v>1612.4</c:v>
                </c:pt>
                <c:pt idx="4031">
                  <c:v>1612.8</c:v>
                </c:pt>
                <c:pt idx="4032">
                  <c:v>1613.2</c:v>
                </c:pt>
                <c:pt idx="4033">
                  <c:v>1613.6</c:v>
                </c:pt>
                <c:pt idx="4034">
                  <c:v>1614</c:v>
                </c:pt>
                <c:pt idx="4035">
                  <c:v>1614.4</c:v>
                </c:pt>
                <c:pt idx="4036">
                  <c:v>1614.8</c:v>
                </c:pt>
                <c:pt idx="4037">
                  <c:v>1615.2</c:v>
                </c:pt>
                <c:pt idx="4038">
                  <c:v>1615.6</c:v>
                </c:pt>
                <c:pt idx="4039">
                  <c:v>1616</c:v>
                </c:pt>
                <c:pt idx="4040">
                  <c:v>1616.4</c:v>
                </c:pt>
                <c:pt idx="4041">
                  <c:v>1616.8</c:v>
                </c:pt>
                <c:pt idx="4042">
                  <c:v>1617.2</c:v>
                </c:pt>
                <c:pt idx="4043">
                  <c:v>1617.6</c:v>
                </c:pt>
                <c:pt idx="4044">
                  <c:v>1618</c:v>
                </c:pt>
                <c:pt idx="4045">
                  <c:v>1618.4</c:v>
                </c:pt>
                <c:pt idx="4046">
                  <c:v>1618.8</c:v>
                </c:pt>
                <c:pt idx="4047">
                  <c:v>1619.2</c:v>
                </c:pt>
                <c:pt idx="4048">
                  <c:v>1619.6</c:v>
                </c:pt>
                <c:pt idx="4049">
                  <c:v>1620</c:v>
                </c:pt>
                <c:pt idx="4050">
                  <c:v>1620.4</c:v>
                </c:pt>
                <c:pt idx="4051">
                  <c:v>1620.8</c:v>
                </c:pt>
                <c:pt idx="4052">
                  <c:v>1621.2</c:v>
                </c:pt>
                <c:pt idx="4053">
                  <c:v>1621.6</c:v>
                </c:pt>
                <c:pt idx="4054">
                  <c:v>1622</c:v>
                </c:pt>
                <c:pt idx="4055">
                  <c:v>1622.4</c:v>
                </c:pt>
                <c:pt idx="4056">
                  <c:v>1622.8</c:v>
                </c:pt>
                <c:pt idx="4057">
                  <c:v>1623.2</c:v>
                </c:pt>
                <c:pt idx="4058">
                  <c:v>1623.6</c:v>
                </c:pt>
                <c:pt idx="4059">
                  <c:v>1624</c:v>
                </c:pt>
                <c:pt idx="4060">
                  <c:v>1624.4</c:v>
                </c:pt>
                <c:pt idx="4061">
                  <c:v>1624.8</c:v>
                </c:pt>
                <c:pt idx="4062">
                  <c:v>1625.2</c:v>
                </c:pt>
                <c:pt idx="4063">
                  <c:v>1625.6</c:v>
                </c:pt>
                <c:pt idx="4064">
                  <c:v>1626</c:v>
                </c:pt>
                <c:pt idx="4065">
                  <c:v>1626.4</c:v>
                </c:pt>
                <c:pt idx="4066">
                  <c:v>1626.8</c:v>
                </c:pt>
                <c:pt idx="4067">
                  <c:v>1627.2</c:v>
                </c:pt>
                <c:pt idx="4068">
                  <c:v>1627.6</c:v>
                </c:pt>
                <c:pt idx="4069">
                  <c:v>1628</c:v>
                </c:pt>
                <c:pt idx="4070">
                  <c:v>1628.4</c:v>
                </c:pt>
                <c:pt idx="4071">
                  <c:v>1628.8</c:v>
                </c:pt>
                <c:pt idx="4072">
                  <c:v>1629.2</c:v>
                </c:pt>
                <c:pt idx="4073">
                  <c:v>1629.6</c:v>
                </c:pt>
                <c:pt idx="4074">
                  <c:v>1630</c:v>
                </c:pt>
                <c:pt idx="4075">
                  <c:v>1630.4</c:v>
                </c:pt>
                <c:pt idx="4076">
                  <c:v>1630.8</c:v>
                </c:pt>
                <c:pt idx="4077">
                  <c:v>1631.2</c:v>
                </c:pt>
                <c:pt idx="4078">
                  <c:v>1631.6</c:v>
                </c:pt>
                <c:pt idx="4079">
                  <c:v>1632</c:v>
                </c:pt>
                <c:pt idx="4080">
                  <c:v>1632.4</c:v>
                </c:pt>
                <c:pt idx="4081">
                  <c:v>1632.8</c:v>
                </c:pt>
                <c:pt idx="4082">
                  <c:v>1633.2</c:v>
                </c:pt>
                <c:pt idx="4083">
                  <c:v>1633.6</c:v>
                </c:pt>
                <c:pt idx="4084">
                  <c:v>1634</c:v>
                </c:pt>
                <c:pt idx="4085">
                  <c:v>1634.4</c:v>
                </c:pt>
                <c:pt idx="4086">
                  <c:v>1634.8</c:v>
                </c:pt>
                <c:pt idx="4087">
                  <c:v>1635.2</c:v>
                </c:pt>
                <c:pt idx="4088">
                  <c:v>1635.6</c:v>
                </c:pt>
                <c:pt idx="4089">
                  <c:v>1636</c:v>
                </c:pt>
                <c:pt idx="4090">
                  <c:v>1636.4</c:v>
                </c:pt>
                <c:pt idx="4091">
                  <c:v>1636.8</c:v>
                </c:pt>
                <c:pt idx="4092">
                  <c:v>1637.2</c:v>
                </c:pt>
                <c:pt idx="4093">
                  <c:v>1637.6</c:v>
                </c:pt>
                <c:pt idx="4094">
                  <c:v>1638</c:v>
                </c:pt>
                <c:pt idx="4095">
                  <c:v>1638.4</c:v>
                </c:pt>
                <c:pt idx="4096">
                  <c:v>1638.8</c:v>
                </c:pt>
                <c:pt idx="4097">
                  <c:v>1639.2</c:v>
                </c:pt>
                <c:pt idx="4098">
                  <c:v>1639.6</c:v>
                </c:pt>
                <c:pt idx="4099">
                  <c:v>1640</c:v>
                </c:pt>
                <c:pt idx="4100">
                  <c:v>1640.4</c:v>
                </c:pt>
                <c:pt idx="4101">
                  <c:v>1640.8</c:v>
                </c:pt>
                <c:pt idx="4102">
                  <c:v>1641.2</c:v>
                </c:pt>
                <c:pt idx="4103">
                  <c:v>1641.6</c:v>
                </c:pt>
                <c:pt idx="4104">
                  <c:v>1642</c:v>
                </c:pt>
                <c:pt idx="4105">
                  <c:v>1642.4</c:v>
                </c:pt>
                <c:pt idx="4106">
                  <c:v>1642.8</c:v>
                </c:pt>
                <c:pt idx="4107">
                  <c:v>1643.2</c:v>
                </c:pt>
                <c:pt idx="4108">
                  <c:v>1643.6</c:v>
                </c:pt>
                <c:pt idx="4109">
                  <c:v>1644</c:v>
                </c:pt>
                <c:pt idx="4110">
                  <c:v>1644.4</c:v>
                </c:pt>
                <c:pt idx="4111">
                  <c:v>1644.8</c:v>
                </c:pt>
                <c:pt idx="4112">
                  <c:v>1645.2</c:v>
                </c:pt>
                <c:pt idx="4113">
                  <c:v>1645.6</c:v>
                </c:pt>
                <c:pt idx="4114">
                  <c:v>1646</c:v>
                </c:pt>
                <c:pt idx="4115">
                  <c:v>1646.4</c:v>
                </c:pt>
                <c:pt idx="4116">
                  <c:v>1646.8</c:v>
                </c:pt>
                <c:pt idx="4117">
                  <c:v>1647.2</c:v>
                </c:pt>
                <c:pt idx="4118">
                  <c:v>1647.6</c:v>
                </c:pt>
                <c:pt idx="4119">
                  <c:v>1648</c:v>
                </c:pt>
                <c:pt idx="4120">
                  <c:v>1648.4</c:v>
                </c:pt>
                <c:pt idx="4121">
                  <c:v>1648.8</c:v>
                </c:pt>
                <c:pt idx="4122">
                  <c:v>1649.2</c:v>
                </c:pt>
                <c:pt idx="4123">
                  <c:v>1649.6</c:v>
                </c:pt>
                <c:pt idx="4124">
                  <c:v>1650</c:v>
                </c:pt>
                <c:pt idx="4125">
                  <c:v>1650.4</c:v>
                </c:pt>
                <c:pt idx="4126">
                  <c:v>1650.8</c:v>
                </c:pt>
                <c:pt idx="4127">
                  <c:v>1651.2</c:v>
                </c:pt>
                <c:pt idx="4128">
                  <c:v>1651.6</c:v>
                </c:pt>
                <c:pt idx="4129">
                  <c:v>1652</c:v>
                </c:pt>
                <c:pt idx="4130">
                  <c:v>1652.4</c:v>
                </c:pt>
                <c:pt idx="4131">
                  <c:v>1652.8</c:v>
                </c:pt>
                <c:pt idx="4132">
                  <c:v>1653.2</c:v>
                </c:pt>
                <c:pt idx="4133">
                  <c:v>1653.6</c:v>
                </c:pt>
                <c:pt idx="4134">
                  <c:v>1654</c:v>
                </c:pt>
                <c:pt idx="4135">
                  <c:v>1654.4</c:v>
                </c:pt>
                <c:pt idx="4136">
                  <c:v>1654.8</c:v>
                </c:pt>
                <c:pt idx="4137">
                  <c:v>1655.2</c:v>
                </c:pt>
                <c:pt idx="4138">
                  <c:v>1655.6</c:v>
                </c:pt>
                <c:pt idx="4139">
                  <c:v>1656</c:v>
                </c:pt>
                <c:pt idx="4140">
                  <c:v>1656.4</c:v>
                </c:pt>
                <c:pt idx="4141">
                  <c:v>1656.8</c:v>
                </c:pt>
                <c:pt idx="4142">
                  <c:v>1657.2</c:v>
                </c:pt>
                <c:pt idx="4143">
                  <c:v>1657.6</c:v>
                </c:pt>
                <c:pt idx="4144">
                  <c:v>1658</c:v>
                </c:pt>
                <c:pt idx="4145">
                  <c:v>1658.4</c:v>
                </c:pt>
                <c:pt idx="4146">
                  <c:v>1658.8</c:v>
                </c:pt>
                <c:pt idx="4147">
                  <c:v>1659.2</c:v>
                </c:pt>
                <c:pt idx="4148">
                  <c:v>1659.6</c:v>
                </c:pt>
                <c:pt idx="4149">
                  <c:v>1660</c:v>
                </c:pt>
                <c:pt idx="4150">
                  <c:v>1660.4</c:v>
                </c:pt>
                <c:pt idx="4151">
                  <c:v>1660.8</c:v>
                </c:pt>
                <c:pt idx="4152">
                  <c:v>1661.2</c:v>
                </c:pt>
                <c:pt idx="4153">
                  <c:v>1661.6</c:v>
                </c:pt>
                <c:pt idx="4154">
                  <c:v>1662</c:v>
                </c:pt>
                <c:pt idx="4155">
                  <c:v>1662.4</c:v>
                </c:pt>
                <c:pt idx="4156">
                  <c:v>1662.8</c:v>
                </c:pt>
                <c:pt idx="4157">
                  <c:v>1663.2</c:v>
                </c:pt>
                <c:pt idx="4158">
                  <c:v>1663.6</c:v>
                </c:pt>
                <c:pt idx="4159">
                  <c:v>1664</c:v>
                </c:pt>
                <c:pt idx="4160">
                  <c:v>1664.4</c:v>
                </c:pt>
                <c:pt idx="4161">
                  <c:v>1664.8</c:v>
                </c:pt>
                <c:pt idx="4162">
                  <c:v>1665.2</c:v>
                </c:pt>
                <c:pt idx="4163">
                  <c:v>1665.6</c:v>
                </c:pt>
                <c:pt idx="4164">
                  <c:v>1666</c:v>
                </c:pt>
                <c:pt idx="4165">
                  <c:v>1666.4</c:v>
                </c:pt>
                <c:pt idx="4166">
                  <c:v>1666.8</c:v>
                </c:pt>
                <c:pt idx="4167">
                  <c:v>1667.2</c:v>
                </c:pt>
                <c:pt idx="4168">
                  <c:v>1667.6</c:v>
                </c:pt>
                <c:pt idx="4169">
                  <c:v>1668</c:v>
                </c:pt>
                <c:pt idx="4170">
                  <c:v>1668.4</c:v>
                </c:pt>
                <c:pt idx="4171">
                  <c:v>1668.8</c:v>
                </c:pt>
                <c:pt idx="4172">
                  <c:v>1669.2</c:v>
                </c:pt>
                <c:pt idx="4173">
                  <c:v>1669.6</c:v>
                </c:pt>
                <c:pt idx="4174">
                  <c:v>1670</c:v>
                </c:pt>
                <c:pt idx="4175">
                  <c:v>1670.4</c:v>
                </c:pt>
                <c:pt idx="4176">
                  <c:v>1670.8</c:v>
                </c:pt>
                <c:pt idx="4177">
                  <c:v>1671.2</c:v>
                </c:pt>
                <c:pt idx="4178">
                  <c:v>1671.6</c:v>
                </c:pt>
                <c:pt idx="4179">
                  <c:v>1672</c:v>
                </c:pt>
                <c:pt idx="4180">
                  <c:v>1672.4</c:v>
                </c:pt>
                <c:pt idx="4181">
                  <c:v>1672.8</c:v>
                </c:pt>
                <c:pt idx="4182">
                  <c:v>1673.2</c:v>
                </c:pt>
                <c:pt idx="4183">
                  <c:v>1673.6</c:v>
                </c:pt>
                <c:pt idx="4184">
                  <c:v>1674</c:v>
                </c:pt>
                <c:pt idx="4185">
                  <c:v>1674.4</c:v>
                </c:pt>
                <c:pt idx="4186">
                  <c:v>1674.8</c:v>
                </c:pt>
                <c:pt idx="4187">
                  <c:v>1675.2</c:v>
                </c:pt>
                <c:pt idx="4188">
                  <c:v>1675.6</c:v>
                </c:pt>
                <c:pt idx="4189">
                  <c:v>1676</c:v>
                </c:pt>
                <c:pt idx="4190">
                  <c:v>1676.4</c:v>
                </c:pt>
                <c:pt idx="4191">
                  <c:v>1676.8</c:v>
                </c:pt>
                <c:pt idx="4192">
                  <c:v>1677.2</c:v>
                </c:pt>
                <c:pt idx="4193">
                  <c:v>1677.6</c:v>
                </c:pt>
                <c:pt idx="4194">
                  <c:v>1678</c:v>
                </c:pt>
                <c:pt idx="4195">
                  <c:v>1678.4</c:v>
                </c:pt>
                <c:pt idx="4196">
                  <c:v>1678.8</c:v>
                </c:pt>
                <c:pt idx="4197">
                  <c:v>1679.2</c:v>
                </c:pt>
                <c:pt idx="4198">
                  <c:v>1679.6</c:v>
                </c:pt>
                <c:pt idx="4199">
                  <c:v>1680</c:v>
                </c:pt>
                <c:pt idx="4200">
                  <c:v>1680.4</c:v>
                </c:pt>
                <c:pt idx="4201">
                  <c:v>1680.8</c:v>
                </c:pt>
                <c:pt idx="4202">
                  <c:v>1681.2</c:v>
                </c:pt>
                <c:pt idx="4203">
                  <c:v>1681.6</c:v>
                </c:pt>
                <c:pt idx="4204">
                  <c:v>1682</c:v>
                </c:pt>
                <c:pt idx="4205">
                  <c:v>1682.4</c:v>
                </c:pt>
                <c:pt idx="4206">
                  <c:v>1682.8</c:v>
                </c:pt>
                <c:pt idx="4207">
                  <c:v>1683.2</c:v>
                </c:pt>
                <c:pt idx="4208">
                  <c:v>1683.6</c:v>
                </c:pt>
                <c:pt idx="4209">
                  <c:v>1684</c:v>
                </c:pt>
                <c:pt idx="4210">
                  <c:v>1684.4</c:v>
                </c:pt>
                <c:pt idx="4211">
                  <c:v>1684.8</c:v>
                </c:pt>
                <c:pt idx="4212">
                  <c:v>1685.2</c:v>
                </c:pt>
                <c:pt idx="4213">
                  <c:v>1685.6</c:v>
                </c:pt>
                <c:pt idx="4214">
                  <c:v>1686</c:v>
                </c:pt>
                <c:pt idx="4215">
                  <c:v>1686.4</c:v>
                </c:pt>
                <c:pt idx="4216">
                  <c:v>1686.8</c:v>
                </c:pt>
                <c:pt idx="4217">
                  <c:v>1687.2</c:v>
                </c:pt>
                <c:pt idx="4218">
                  <c:v>1687.6</c:v>
                </c:pt>
                <c:pt idx="4219">
                  <c:v>1688</c:v>
                </c:pt>
                <c:pt idx="4220">
                  <c:v>1688.4</c:v>
                </c:pt>
                <c:pt idx="4221">
                  <c:v>1688.8</c:v>
                </c:pt>
                <c:pt idx="4222">
                  <c:v>1689.2</c:v>
                </c:pt>
                <c:pt idx="4223">
                  <c:v>1689.6</c:v>
                </c:pt>
                <c:pt idx="4224">
                  <c:v>1690</c:v>
                </c:pt>
                <c:pt idx="4225">
                  <c:v>1690.4</c:v>
                </c:pt>
                <c:pt idx="4226">
                  <c:v>1690.8</c:v>
                </c:pt>
                <c:pt idx="4227">
                  <c:v>1691.2</c:v>
                </c:pt>
                <c:pt idx="4228">
                  <c:v>1691.6</c:v>
                </c:pt>
                <c:pt idx="4229">
                  <c:v>1692</c:v>
                </c:pt>
                <c:pt idx="4230">
                  <c:v>1692.4</c:v>
                </c:pt>
                <c:pt idx="4231">
                  <c:v>1692.8</c:v>
                </c:pt>
                <c:pt idx="4232">
                  <c:v>1693.2</c:v>
                </c:pt>
                <c:pt idx="4233">
                  <c:v>1693.6</c:v>
                </c:pt>
                <c:pt idx="4234">
                  <c:v>1694</c:v>
                </c:pt>
                <c:pt idx="4235">
                  <c:v>1694.4</c:v>
                </c:pt>
                <c:pt idx="4236">
                  <c:v>1694.8</c:v>
                </c:pt>
                <c:pt idx="4237">
                  <c:v>1695.2</c:v>
                </c:pt>
                <c:pt idx="4238">
                  <c:v>1695.6</c:v>
                </c:pt>
                <c:pt idx="4239">
                  <c:v>1696</c:v>
                </c:pt>
                <c:pt idx="4240">
                  <c:v>1696.4</c:v>
                </c:pt>
                <c:pt idx="4241">
                  <c:v>1696.8</c:v>
                </c:pt>
                <c:pt idx="4242">
                  <c:v>1697.2</c:v>
                </c:pt>
                <c:pt idx="4243">
                  <c:v>1697.6</c:v>
                </c:pt>
                <c:pt idx="4244">
                  <c:v>1698</c:v>
                </c:pt>
                <c:pt idx="4245">
                  <c:v>1698.4</c:v>
                </c:pt>
                <c:pt idx="4246">
                  <c:v>1698.8</c:v>
                </c:pt>
                <c:pt idx="4247">
                  <c:v>1699.2</c:v>
                </c:pt>
                <c:pt idx="4248">
                  <c:v>1699.6</c:v>
                </c:pt>
                <c:pt idx="4249">
                  <c:v>1700</c:v>
                </c:pt>
                <c:pt idx="4250">
                  <c:v>1700.4</c:v>
                </c:pt>
                <c:pt idx="4251">
                  <c:v>1700.8</c:v>
                </c:pt>
                <c:pt idx="4252">
                  <c:v>1701.2</c:v>
                </c:pt>
                <c:pt idx="4253">
                  <c:v>1701.6</c:v>
                </c:pt>
                <c:pt idx="4254">
                  <c:v>1702</c:v>
                </c:pt>
                <c:pt idx="4255">
                  <c:v>1702.4</c:v>
                </c:pt>
                <c:pt idx="4256">
                  <c:v>1702.8</c:v>
                </c:pt>
                <c:pt idx="4257">
                  <c:v>1703.2</c:v>
                </c:pt>
                <c:pt idx="4258">
                  <c:v>1703.6</c:v>
                </c:pt>
                <c:pt idx="4259">
                  <c:v>1704</c:v>
                </c:pt>
                <c:pt idx="4260">
                  <c:v>1704.4</c:v>
                </c:pt>
                <c:pt idx="4261">
                  <c:v>1704.8</c:v>
                </c:pt>
                <c:pt idx="4262">
                  <c:v>1705.2</c:v>
                </c:pt>
                <c:pt idx="4263">
                  <c:v>1705.6</c:v>
                </c:pt>
                <c:pt idx="4264">
                  <c:v>1706</c:v>
                </c:pt>
                <c:pt idx="4265">
                  <c:v>1706.4</c:v>
                </c:pt>
                <c:pt idx="4266">
                  <c:v>1706.8</c:v>
                </c:pt>
                <c:pt idx="4267">
                  <c:v>1707.2</c:v>
                </c:pt>
                <c:pt idx="4268">
                  <c:v>1707.6</c:v>
                </c:pt>
                <c:pt idx="4269">
                  <c:v>1708</c:v>
                </c:pt>
                <c:pt idx="4270">
                  <c:v>1708.4</c:v>
                </c:pt>
                <c:pt idx="4271">
                  <c:v>1708.8</c:v>
                </c:pt>
                <c:pt idx="4272">
                  <c:v>1709.2</c:v>
                </c:pt>
                <c:pt idx="4273">
                  <c:v>1709.6</c:v>
                </c:pt>
                <c:pt idx="4274">
                  <c:v>1710</c:v>
                </c:pt>
                <c:pt idx="4275">
                  <c:v>1710.4</c:v>
                </c:pt>
                <c:pt idx="4276">
                  <c:v>1710.8</c:v>
                </c:pt>
                <c:pt idx="4277">
                  <c:v>1711.2</c:v>
                </c:pt>
                <c:pt idx="4278">
                  <c:v>1711.6</c:v>
                </c:pt>
                <c:pt idx="4279">
                  <c:v>1712</c:v>
                </c:pt>
                <c:pt idx="4280">
                  <c:v>1712.4</c:v>
                </c:pt>
                <c:pt idx="4281">
                  <c:v>1712.8</c:v>
                </c:pt>
                <c:pt idx="4282">
                  <c:v>1713.2</c:v>
                </c:pt>
                <c:pt idx="4283">
                  <c:v>1713.6</c:v>
                </c:pt>
                <c:pt idx="4284">
                  <c:v>1714</c:v>
                </c:pt>
                <c:pt idx="4285">
                  <c:v>1714.4</c:v>
                </c:pt>
                <c:pt idx="4286">
                  <c:v>1714.8</c:v>
                </c:pt>
                <c:pt idx="4287">
                  <c:v>1715.2</c:v>
                </c:pt>
                <c:pt idx="4288">
                  <c:v>1715.6</c:v>
                </c:pt>
                <c:pt idx="4289">
                  <c:v>1716</c:v>
                </c:pt>
                <c:pt idx="4290">
                  <c:v>1716.4</c:v>
                </c:pt>
                <c:pt idx="4291">
                  <c:v>1716.8</c:v>
                </c:pt>
                <c:pt idx="4292">
                  <c:v>1717.2</c:v>
                </c:pt>
                <c:pt idx="4293">
                  <c:v>1717.6</c:v>
                </c:pt>
                <c:pt idx="4294">
                  <c:v>1718</c:v>
                </c:pt>
                <c:pt idx="4295">
                  <c:v>1718.4</c:v>
                </c:pt>
                <c:pt idx="4296">
                  <c:v>1718.8</c:v>
                </c:pt>
                <c:pt idx="4297">
                  <c:v>1719.2</c:v>
                </c:pt>
                <c:pt idx="4298">
                  <c:v>1719.6</c:v>
                </c:pt>
                <c:pt idx="4299">
                  <c:v>1720</c:v>
                </c:pt>
                <c:pt idx="4300">
                  <c:v>1720.4</c:v>
                </c:pt>
                <c:pt idx="4301">
                  <c:v>1720.8</c:v>
                </c:pt>
                <c:pt idx="4302">
                  <c:v>1721.2</c:v>
                </c:pt>
                <c:pt idx="4303">
                  <c:v>1721.6</c:v>
                </c:pt>
                <c:pt idx="4304">
                  <c:v>1722</c:v>
                </c:pt>
                <c:pt idx="4305">
                  <c:v>1722.4</c:v>
                </c:pt>
                <c:pt idx="4306">
                  <c:v>1722.8</c:v>
                </c:pt>
                <c:pt idx="4307">
                  <c:v>1723.2</c:v>
                </c:pt>
                <c:pt idx="4308">
                  <c:v>1723.6</c:v>
                </c:pt>
                <c:pt idx="4309">
                  <c:v>1724</c:v>
                </c:pt>
                <c:pt idx="4310">
                  <c:v>1724.4</c:v>
                </c:pt>
                <c:pt idx="4311">
                  <c:v>1724.8</c:v>
                </c:pt>
                <c:pt idx="4312">
                  <c:v>1725.2</c:v>
                </c:pt>
                <c:pt idx="4313">
                  <c:v>1725.6</c:v>
                </c:pt>
                <c:pt idx="4314">
                  <c:v>1726</c:v>
                </c:pt>
                <c:pt idx="4315">
                  <c:v>1726.4</c:v>
                </c:pt>
                <c:pt idx="4316">
                  <c:v>1726.8</c:v>
                </c:pt>
                <c:pt idx="4317">
                  <c:v>1727.2</c:v>
                </c:pt>
                <c:pt idx="4318">
                  <c:v>1727.6</c:v>
                </c:pt>
                <c:pt idx="4319">
                  <c:v>1728</c:v>
                </c:pt>
                <c:pt idx="4320">
                  <c:v>1728.4</c:v>
                </c:pt>
                <c:pt idx="4321">
                  <c:v>1728.8</c:v>
                </c:pt>
                <c:pt idx="4322">
                  <c:v>1729.2</c:v>
                </c:pt>
                <c:pt idx="4323">
                  <c:v>1729.6</c:v>
                </c:pt>
                <c:pt idx="4324">
                  <c:v>1730</c:v>
                </c:pt>
                <c:pt idx="4325">
                  <c:v>1730.4</c:v>
                </c:pt>
                <c:pt idx="4326">
                  <c:v>1730.8</c:v>
                </c:pt>
                <c:pt idx="4327">
                  <c:v>1731.2</c:v>
                </c:pt>
                <c:pt idx="4328">
                  <c:v>1731.6</c:v>
                </c:pt>
                <c:pt idx="4329">
                  <c:v>1732</c:v>
                </c:pt>
                <c:pt idx="4330">
                  <c:v>1732.4</c:v>
                </c:pt>
                <c:pt idx="4331">
                  <c:v>1732.8</c:v>
                </c:pt>
                <c:pt idx="4332">
                  <c:v>1733.2</c:v>
                </c:pt>
                <c:pt idx="4333">
                  <c:v>1733.6</c:v>
                </c:pt>
                <c:pt idx="4334">
                  <c:v>1734</c:v>
                </c:pt>
                <c:pt idx="4335">
                  <c:v>1734.4</c:v>
                </c:pt>
                <c:pt idx="4336">
                  <c:v>1734.8</c:v>
                </c:pt>
                <c:pt idx="4337">
                  <c:v>1735.2</c:v>
                </c:pt>
                <c:pt idx="4338">
                  <c:v>1735.6</c:v>
                </c:pt>
                <c:pt idx="4339">
                  <c:v>1736</c:v>
                </c:pt>
                <c:pt idx="4340">
                  <c:v>1736.4</c:v>
                </c:pt>
                <c:pt idx="4341">
                  <c:v>1736.8</c:v>
                </c:pt>
                <c:pt idx="4342">
                  <c:v>1737.2</c:v>
                </c:pt>
                <c:pt idx="4343">
                  <c:v>1737.6</c:v>
                </c:pt>
                <c:pt idx="4344">
                  <c:v>1738</c:v>
                </c:pt>
                <c:pt idx="4345">
                  <c:v>1738.4</c:v>
                </c:pt>
                <c:pt idx="4346">
                  <c:v>1738.8</c:v>
                </c:pt>
                <c:pt idx="4347">
                  <c:v>1739.2</c:v>
                </c:pt>
                <c:pt idx="4348">
                  <c:v>1739.6</c:v>
                </c:pt>
                <c:pt idx="4349">
                  <c:v>1740</c:v>
                </c:pt>
                <c:pt idx="4350">
                  <c:v>1740.4</c:v>
                </c:pt>
                <c:pt idx="4351">
                  <c:v>1740.8</c:v>
                </c:pt>
                <c:pt idx="4352">
                  <c:v>1741.2</c:v>
                </c:pt>
                <c:pt idx="4353">
                  <c:v>1741.6</c:v>
                </c:pt>
                <c:pt idx="4354">
                  <c:v>1742</c:v>
                </c:pt>
                <c:pt idx="4355">
                  <c:v>1742.4</c:v>
                </c:pt>
                <c:pt idx="4356">
                  <c:v>1742.8</c:v>
                </c:pt>
                <c:pt idx="4357">
                  <c:v>1743.2</c:v>
                </c:pt>
                <c:pt idx="4358">
                  <c:v>1743.6</c:v>
                </c:pt>
                <c:pt idx="4359">
                  <c:v>1744</c:v>
                </c:pt>
                <c:pt idx="4360">
                  <c:v>1744.4</c:v>
                </c:pt>
                <c:pt idx="4361">
                  <c:v>1744.8</c:v>
                </c:pt>
                <c:pt idx="4362">
                  <c:v>1745.2</c:v>
                </c:pt>
                <c:pt idx="4363">
                  <c:v>1745.6</c:v>
                </c:pt>
                <c:pt idx="4364">
                  <c:v>1746</c:v>
                </c:pt>
                <c:pt idx="4365">
                  <c:v>1746.4</c:v>
                </c:pt>
                <c:pt idx="4366">
                  <c:v>1746.8</c:v>
                </c:pt>
                <c:pt idx="4367">
                  <c:v>1747.2</c:v>
                </c:pt>
                <c:pt idx="4368">
                  <c:v>1747.6</c:v>
                </c:pt>
                <c:pt idx="4369">
                  <c:v>1748</c:v>
                </c:pt>
                <c:pt idx="4370">
                  <c:v>1748.4</c:v>
                </c:pt>
                <c:pt idx="4371">
                  <c:v>1748.8</c:v>
                </c:pt>
                <c:pt idx="4372">
                  <c:v>1749.2</c:v>
                </c:pt>
                <c:pt idx="4373">
                  <c:v>1749.6</c:v>
                </c:pt>
                <c:pt idx="4374">
                  <c:v>1750</c:v>
                </c:pt>
                <c:pt idx="4375">
                  <c:v>1750.4</c:v>
                </c:pt>
                <c:pt idx="4376">
                  <c:v>1750.8</c:v>
                </c:pt>
                <c:pt idx="4377">
                  <c:v>1751.2</c:v>
                </c:pt>
                <c:pt idx="4378">
                  <c:v>1751.6</c:v>
                </c:pt>
                <c:pt idx="4379">
                  <c:v>1752</c:v>
                </c:pt>
                <c:pt idx="4380">
                  <c:v>1752.4</c:v>
                </c:pt>
                <c:pt idx="4381">
                  <c:v>1752.8</c:v>
                </c:pt>
                <c:pt idx="4382">
                  <c:v>1753.2</c:v>
                </c:pt>
                <c:pt idx="4383">
                  <c:v>1753.6</c:v>
                </c:pt>
                <c:pt idx="4384">
                  <c:v>1754</c:v>
                </c:pt>
                <c:pt idx="4385">
                  <c:v>1754.4</c:v>
                </c:pt>
                <c:pt idx="4386">
                  <c:v>1754.8</c:v>
                </c:pt>
                <c:pt idx="4387">
                  <c:v>1755.2</c:v>
                </c:pt>
                <c:pt idx="4388">
                  <c:v>1755.6</c:v>
                </c:pt>
                <c:pt idx="4389">
                  <c:v>1756</c:v>
                </c:pt>
                <c:pt idx="4390">
                  <c:v>1756.4</c:v>
                </c:pt>
                <c:pt idx="4391">
                  <c:v>1756.8</c:v>
                </c:pt>
                <c:pt idx="4392">
                  <c:v>1757.2</c:v>
                </c:pt>
                <c:pt idx="4393">
                  <c:v>1757.6</c:v>
                </c:pt>
                <c:pt idx="4394">
                  <c:v>1758</c:v>
                </c:pt>
                <c:pt idx="4395">
                  <c:v>1758.4</c:v>
                </c:pt>
                <c:pt idx="4396">
                  <c:v>1758.8</c:v>
                </c:pt>
                <c:pt idx="4397">
                  <c:v>1759.2</c:v>
                </c:pt>
                <c:pt idx="4398">
                  <c:v>1759.6</c:v>
                </c:pt>
                <c:pt idx="4399">
                  <c:v>1760</c:v>
                </c:pt>
                <c:pt idx="4400">
                  <c:v>1760.4</c:v>
                </c:pt>
                <c:pt idx="4401">
                  <c:v>1760.8</c:v>
                </c:pt>
                <c:pt idx="4402">
                  <c:v>1761.2</c:v>
                </c:pt>
                <c:pt idx="4403">
                  <c:v>1761.6</c:v>
                </c:pt>
                <c:pt idx="4404">
                  <c:v>1762</c:v>
                </c:pt>
                <c:pt idx="4405">
                  <c:v>1762.4</c:v>
                </c:pt>
                <c:pt idx="4406">
                  <c:v>1762.8</c:v>
                </c:pt>
                <c:pt idx="4407">
                  <c:v>1763.2</c:v>
                </c:pt>
                <c:pt idx="4408">
                  <c:v>1763.6</c:v>
                </c:pt>
                <c:pt idx="4409">
                  <c:v>1764</c:v>
                </c:pt>
                <c:pt idx="4410">
                  <c:v>1764.4</c:v>
                </c:pt>
                <c:pt idx="4411">
                  <c:v>1764.8</c:v>
                </c:pt>
                <c:pt idx="4412">
                  <c:v>1765.2</c:v>
                </c:pt>
                <c:pt idx="4413">
                  <c:v>1765.6</c:v>
                </c:pt>
                <c:pt idx="4414">
                  <c:v>1766</c:v>
                </c:pt>
                <c:pt idx="4415">
                  <c:v>1766.4</c:v>
                </c:pt>
                <c:pt idx="4416">
                  <c:v>1766.8</c:v>
                </c:pt>
                <c:pt idx="4417">
                  <c:v>1767.2</c:v>
                </c:pt>
                <c:pt idx="4418">
                  <c:v>1767.6</c:v>
                </c:pt>
                <c:pt idx="4419">
                  <c:v>1768</c:v>
                </c:pt>
                <c:pt idx="4420">
                  <c:v>1768.4</c:v>
                </c:pt>
                <c:pt idx="4421">
                  <c:v>1768.8</c:v>
                </c:pt>
                <c:pt idx="4422">
                  <c:v>1769.2</c:v>
                </c:pt>
                <c:pt idx="4423">
                  <c:v>1769.6</c:v>
                </c:pt>
                <c:pt idx="4424">
                  <c:v>1770</c:v>
                </c:pt>
                <c:pt idx="4425">
                  <c:v>1770.4</c:v>
                </c:pt>
                <c:pt idx="4426">
                  <c:v>1770.8</c:v>
                </c:pt>
                <c:pt idx="4427">
                  <c:v>1771.2</c:v>
                </c:pt>
                <c:pt idx="4428">
                  <c:v>1771.6</c:v>
                </c:pt>
                <c:pt idx="4429">
                  <c:v>1772</c:v>
                </c:pt>
                <c:pt idx="4430">
                  <c:v>1772.4</c:v>
                </c:pt>
                <c:pt idx="4431">
                  <c:v>1772.8</c:v>
                </c:pt>
                <c:pt idx="4432">
                  <c:v>1773.2</c:v>
                </c:pt>
                <c:pt idx="4433">
                  <c:v>1773.6</c:v>
                </c:pt>
                <c:pt idx="4434">
                  <c:v>1774</c:v>
                </c:pt>
                <c:pt idx="4435">
                  <c:v>1774.4</c:v>
                </c:pt>
                <c:pt idx="4436">
                  <c:v>1774.8</c:v>
                </c:pt>
                <c:pt idx="4437">
                  <c:v>1775.2</c:v>
                </c:pt>
                <c:pt idx="4438">
                  <c:v>1775.6</c:v>
                </c:pt>
                <c:pt idx="4439">
                  <c:v>1776</c:v>
                </c:pt>
                <c:pt idx="4440">
                  <c:v>1776.4</c:v>
                </c:pt>
                <c:pt idx="4441">
                  <c:v>1776.8</c:v>
                </c:pt>
                <c:pt idx="4442">
                  <c:v>1777.2</c:v>
                </c:pt>
                <c:pt idx="4443">
                  <c:v>1777.6</c:v>
                </c:pt>
                <c:pt idx="4444">
                  <c:v>1778</c:v>
                </c:pt>
                <c:pt idx="4445">
                  <c:v>1778.4</c:v>
                </c:pt>
                <c:pt idx="4446">
                  <c:v>1778.8</c:v>
                </c:pt>
                <c:pt idx="4447">
                  <c:v>1779.2</c:v>
                </c:pt>
                <c:pt idx="4448">
                  <c:v>1779.6</c:v>
                </c:pt>
                <c:pt idx="4449">
                  <c:v>1780</c:v>
                </c:pt>
                <c:pt idx="4450">
                  <c:v>1780.4</c:v>
                </c:pt>
                <c:pt idx="4451">
                  <c:v>1780.8</c:v>
                </c:pt>
                <c:pt idx="4452">
                  <c:v>1781.2</c:v>
                </c:pt>
                <c:pt idx="4453">
                  <c:v>1781.6</c:v>
                </c:pt>
                <c:pt idx="4454">
                  <c:v>1782</c:v>
                </c:pt>
                <c:pt idx="4455">
                  <c:v>1782.4</c:v>
                </c:pt>
                <c:pt idx="4456">
                  <c:v>1782.8</c:v>
                </c:pt>
                <c:pt idx="4457">
                  <c:v>1783.2</c:v>
                </c:pt>
                <c:pt idx="4458">
                  <c:v>1783.6</c:v>
                </c:pt>
                <c:pt idx="4459">
                  <c:v>1784</c:v>
                </c:pt>
                <c:pt idx="4460">
                  <c:v>1784.4</c:v>
                </c:pt>
                <c:pt idx="4461">
                  <c:v>1784.8</c:v>
                </c:pt>
                <c:pt idx="4462">
                  <c:v>1785.2</c:v>
                </c:pt>
                <c:pt idx="4463">
                  <c:v>1785.6</c:v>
                </c:pt>
                <c:pt idx="4464">
                  <c:v>1786</c:v>
                </c:pt>
                <c:pt idx="4465">
                  <c:v>1786.4</c:v>
                </c:pt>
                <c:pt idx="4466">
                  <c:v>1786.8</c:v>
                </c:pt>
                <c:pt idx="4467">
                  <c:v>1787.2</c:v>
                </c:pt>
                <c:pt idx="4468">
                  <c:v>1787.6</c:v>
                </c:pt>
                <c:pt idx="4469">
                  <c:v>1788</c:v>
                </c:pt>
                <c:pt idx="4470">
                  <c:v>1788.4</c:v>
                </c:pt>
                <c:pt idx="4471">
                  <c:v>1788.8</c:v>
                </c:pt>
                <c:pt idx="4472">
                  <c:v>1789.2</c:v>
                </c:pt>
                <c:pt idx="4473">
                  <c:v>1789.6</c:v>
                </c:pt>
                <c:pt idx="4474">
                  <c:v>1790</c:v>
                </c:pt>
                <c:pt idx="4475">
                  <c:v>1790.4</c:v>
                </c:pt>
                <c:pt idx="4476">
                  <c:v>1790.8</c:v>
                </c:pt>
                <c:pt idx="4477">
                  <c:v>1791.2</c:v>
                </c:pt>
                <c:pt idx="4478">
                  <c:v>1791.6</c:v>
                </c:pt>
                <c:pt idx="4479">
                  <c:v>1792</c:v>
                </c:pt>
                <c:pt idx="4480">
                  <c:v>1792.4</c:v>
                </c:pt>
                <c:pt idx="4481">
                  <c:v>1792.8</c:v>
                </c:pt>
                <c:pt idx="4482">
                  <c:v>1793.2</c:v>
                </c:pt>
                <c:pt idx="4483">
                  <c:v>1793.6</c:v>
                </c:pt>
                <c:pt idx="4484">
                  <c:v>1794</c:v>
                </c:pt>
                <c:pt idx="4485">
                  <c:v>1794.4</c:v>
                </c:pt>
                <c:pt idx="4486">
                  <c:v>1794.8</c:v>
                </c:pt>
                <c:pt idx="4487">
                  <c:v>1795.2</c:v>
                </c:pt>
                <c:pt idx="4488">
                  <c:v>1795.6</c:v>
                </c:pt>
                <c:pt idx="4489">
                  <c:v>1796</c:v>
                </c:pt>
                <c:pt idx="4490">
                  <c:v>1796.4</c:v>
                </c:pt>
                <c:pt idx="4491">
                  <c:v>1796.8</c:v>
                </c:pt>
                <c:pt idx="4492">
                  <c:v>1797.2</c:v>
                </c:pt>
                <c:pt idx="4493">
                  <c:v>1797.6</c:v>
                </c:pt>
                <c:pt idx="4494">
                  <c:v>1798</c:v>
                </c:pt>
                <c:pt idx="4495">
                  <c:v>1798.4</c:v>
                </c:pt>
                <c:pt idx="4496">
                  <c:v>1798.8</c:v>
                </c:pt>
                <c:pt idx="4497">
                  <c:v>1799.2</c:v>
                </c:pt>
                <c:pt idx="4498">
                  <c:v>1799.6</c:v>
                </c:pt>
                <c:pt idx="4499">
                  <c:v>1800</c:v>
                </c:pt>
                <c:pt idx="4500">
                  <c:v>1800.4</c:v>
                </c:pt>
                <c:pt idx="4501">
                  <c:v>1800.8</c:v>
                </c:pt>
                <c:pt idx="4502">
                  <c:v>1801.2</c:v>
                </c:pt>
                <c:pt idx="4503">
                  <c:v>1801.6</c:v>
                </c:pt>
                <c:pt idx="4504">
                  <c:v>1802</c:v>
                </c:pt>
                <c:pt idx="4505">
                  <c:v>1802.4</c:v>
                </c:pt>
                <c:pt idx="4506">
                  <c:v>1802.8</c:v>
                </c:pt>
                <c:pt idx="4507">
                  <c:v>1803.2</c:v>
                </c:pt>
                <c:pt idx="4508">
                  <c:v>1803.6</c:v>
                </c:pt>
                <c:pt idx="4509">
                  <c:v>1804</c:v>
                </c:pt>
                <c:pt idx="4510">
                  <c:v>1804.4</c:v>
                </c:pt>
                <c:pt idx="4511">
                  <c:v>1804.8</c:v>
                </c:pt>
                <c:pt idx="4512">
                  <c:v>1805.2</c:v>
                </c:pt>
                <c:pt idx="4513">
                  <c:v>1805.6</c:v>
                </c:pt>
                <c:pt idx="4514">
                  <c:v>1806</c:v>
                </c:pt>
                <c:pt idx="4515">
                  <c:v>1806.4</c:v>
                </c:pt>
                <c:pt idx="4516">
                  <c:v>1806.8</c:v>
                </c:pt>
                <c:pt idx="4517">
                  <c:v>1807.2</c:v>
                </c:pt>
                <c:pt idx="4518">
                  <c:v>1807.6</c:v>
                </c:pt>
                <c:pt idx="4519">
                  <c:v>1808</c:v>
                </c:pt>
                <c:pt idx="4520">
                  <c:v>1808.4</c:v>
                </c:pt>
                <c:pt idx="4521">
                  <c:v>1808.8</c:v>
                </c:pt>
                <c:pt idx="4522">
                  <c:v>1809.2</c:v>
                </c:pt>
                <c:pt idx="4523">
                  <c:v>1809.6</c:v>
                </c:pt>
                <c:pt idx="4524">
                  <c:v>1810</c:v>
                </c:pt>
                <c:pt idx="4525">
                  <c:v>1810.4</c:v>
                </c:pt>
                <c:pt idx="4526">
                  <c:v>1810.8</c:v>
                </c:pt>
                <c:pt idx="4527">
                  <c:v>1811.2</c:v>
                </c:pt>
                <c:pt idx="4528">
                  <c:v>1811.6</c:v>
                </c:pt>
                <c:pt idx="4529">
                  <c:v>1812</c:v>
                </c:pt>
                <c:pt idx="4530">
                  <c:v>1812.4</c:v>
                </c:pt>
                <c:pt idx="4531">
                  <c:v>1812.8</c:v>
                </c:pt>
                <c:pt idx="4532">
                  <c:v>1813.2</c:v>
                </c:pt>
                <c:pt idx="4533">
                  <c:v>1813.6</c:v>
                </c:pt>
                <c:pt idx="4534">
                  <c:v>1814</c:v>
                </c:pt>
                <c:pt idx="4535">
                  <c:v>1814.4</c:v>
                </c:pt>
                <c:pt idx="4536">
                  <c:v>1814.8</c:v>
                </c:pt>
                <c:pt idx="4537">
                  <c:v>1815.2</c:v>
                </c:pt>
                <c:pt idx="4538">
                  <c:v>1815.6</c:v>
                </c:pt>
                <c:pt idx="4539">
                  <c:v>1816</c:v>
                </c:pt>
                <c:pt idx="4540">
                  <c:v>1816.4</c:v>
                </c:pt>
                <c:pt idx="4541">
                  <c:v>1816.8</c:v>
                </c:pt>
                <c:pt idx="4542">
                  <c:v>1817.2</c:v>
                </c:pt>
                <c:pt idx="4543">
                  <c:v>1817.6</c:v>
                </c:pt>
                <c:pt idx="4544">
                  <c:v>1818</c:v>
                </c:pt>
                <c:pt idx="4545">
                  <c:v>1818.4</c:v>
                </c:pt>
                <c:pt idx="4546">
                  <c:v>1818.8</c:v>
                </c:pt>
                <c:pt idx="4547">
                  <c:v>1819.2</c:v>
                </c:pt>
                <c:pt idx="4548">
                  <c:v>1819.6</c:v>
                </c:pt>
                <c:pt idx="4549">
                  <c:v>1820</c:v>
                </c:pt>
                <c:pt idx="4550">
                  <c:v>1820.4</c:v>
                </c:pt>
                <c:pt idx="4551">
                  <c:v>1820.8</c:v>
                </c:pt>
                <c:pt idx="4552">
                  <c:v>1821.2</c:v>
                </c:pt>
                <c:pt idx="4553">
                  <c:v>1821.6</c:v>
                </c:pt>
                <c:pt idx="4554">
                  <c:v>1822</c:v>
                </c:pt>
                <c:pt idx="4555">
                  <c:v>1822.4</c:v>
                </c:pt>
                <c:pt idx="4556">
                  <c:v>1822.8</c:v>
                </c:pt>
                <c:pt idx="4557">
                  <c:v>1823.2</c:v>
                </c:pt>
                <c:pt idx="4558">
                  <c:v>1823.6</c:v>
                </c:pt>
                <c:pt idx="4559">
                  <c:v>1824</c:v>
                </c:pt>
                <c:pt idx="4560">
                  <c:v>1824.4</c:v>
                </c:pt>
                <c:pt idx="4561">
                  <c:v>1824.8</c:v>
                </c:pt>
                <c:pt idx="4562">
                  <c:v>1825.2</c:v>
                </c:pt>
                <c:pt idx="4563">
                  <c:v>1825.6</c:v>
                </c:pt>
                <c:pt idx="4564">
                  <c:v>1826</c:v>
                </c:pt>
                <c:pt idx="4565">
                  <c:v>1826.4</c:v>
                </c:pt>
                <c:pt idx="4566">
                  <c:v>1826.8</c:v>
                </c:pt>
                <c:pt idx="4567">
                  <c:v>1827.2</c:v>
                </c:pt>
                <c:pt idx="4568">
                  <c:v>1827.6</c:v>
                </c:pt>
                <c:pt idx="4569">
                  <c:v>1828</c:v>
                </c:pt>
                <c:pt idx="4570">
                  <c:v>1828.4</c:v>
                </c:pt>
                <c:pt idx="4571">
                  <c:v>1828.8</c:v>
                </c:pt>
                <c:pt idx="4572">
                  <c:v>1829.2</c:v>
                </c:pt>
                <c:pt idx="4573">
                  <c:v>1829.6</c:v>
                </c:pt>
                <c:pt idx="4574">
                  <c:v>1830</c:v>
                </c:pt>
                <c:pt idx="4575">
                  <c:v>1830.4</c:v>
                </c:pt>
                <c:pt idx="4576">
                  <c:v>1830.8</c:v>
                </c:pt>
                <c:pt idx="4577">
                  <c:v>1831.2</c:v>
                </c:pt>
                <c:pt idx="4578">
                  <c:v>1831.6</c:v>
                </c:pt>
                <c:pt idx="4579">
                  <c:v>1832</c:v>
                </c:pt>
                <c:pt idx="4580">
                  <c:v>1832.4</c:v>
                </c:pt>
                <c:pt idx="4581">
                  <c:v>1832.8</c:v>
                </c:pt>
                <c:pt idx="4582">
                  <c:v>1833.2</c:v>
                </c:pt>
                <c:pt idx="4583">
                  <c:v>1833.6</c:v>
                </c:pt>
                <c:pt idx="4584">
                  <c:v>1834</c:v>
                </c:pt>
                <c:pt idx="4585">
                  <c:v>1834.4</c:v>
                </c:pt>
                <c:pt idx="4586">
                  <c:v>1834.8</c:v>
                </c:pt>
                <c:pt idx="4587">
                  <c:v>1835.2</c:v>
                </c:pt>
                <c:pt idx="4588">
                  <c:v>1835.6</c:v>
                </c:pt>
                <c:pt idx="4589">
                  <c:v>1836</c:v>
                </c:pt>
                <c:pt idx="4590">
                  <c:v>1836.4</c:v>
                </c:pt>
                <c:pt idx="4591">
                  <c:v>1836.8</c:v>
                </c:pt>
                <c:pt idx="4592">
                  <c:v>1837.2</c:v>
                </c:pt>
                <c:pt idx="4593">
                  <c:v>1837.6</c:v>
                </c:pt>
                <c:pt idx="4594">
                  <c:v>1838</c:v>
                </c:pt>
                <c:pt idx="4595">
                  <c:v>1838.4</c:v>
                </c:pt>
                <c:pt idx="4596">
                  <c:v>1838.8</c:v>
                </c:pt>
                <c:pt idx="4597">
                  <c:v>1839.2</c:v>
                </c:pt>
                <c:pt idx="4598">
                  <c:v>1839.6</c:v>
                </c:pt>
                <c:pt idx="4599">
                  <c:v>1840</c:v>
                </c:pt>
                <c:pt idx="4600">
                  <c:v>1840.4</c:v>
                </c:pt>
                <c:pt idx="4601">
                  <c:v>1840.8</c:v>
                </c:pt>
                <c:pt idx="4602">
                  <c:v>1841.2</c:v>
                </c:pt>
                <c:pt idx="4603">
                  <c:v>1841.6</c:v>
                </c:pt>
                <c:pt idx="4604">
                  <c:v>1842</c:v>
                </c:pt>
                <c:pt idx="4605">
                  <c:v>1842.4</c:v>
                </c:pt>
                <c:pt idx="4606">
                  <c:v>1842.8</c:v>
                </c:pt>
                <c:pt idx="4607">
                  <c:v>1843.2</c:v>
                </c:pt>
                <c:pt idx="4608">
                  <c:v>1843.6</c:v>
                </c:pt>
                <c:pt idx="4609">
                  <c:v>1844</c:v>
                </c:pt>
                <c:pt idx="4610">
                  <c:v>1844.4</c:v>
                </c:pt>
                <c:pt idx="4611">
                  <c:v>1844.8</c:v>
                </c:pt>
                <c:pt idx="4612">
                  <c:v>1845.2</c:v>
                </c:pt>
                <c:pt idx="4613">
                  <c:v>1845.6</c:v>
                </c:pt>
                <c:pt idx="4614">
                  <c:v>1846</c:v>
                </c:pt>
                <c:pt idx="4615">
                  <c:v>1846.4</c:v>
                </c:pt>
                <c:pt idx="4616">
                  <c:v>1846.8</c:v>
                </c:pt>
                <c:pt idx="4617">
                  <c:v>1847.2</c:v>
                </c:pt>
                <c:pt idx="4618">
                  <c:v>1847.6</c:v>
                </c:pt>
                <c:pt idx="4619">
                  <c:v>1848</c:v>
                </c:pt>
                <c:pt idx="4620">
                  <c:v>1848.4</c:v>
                </c:pt>
                <c:pt idx="4621">
                  <c:v>1848.8</c:v>
                </c:pt>
                <c:pt idx="4622">
                  <c:v>1849.2</c:v>
                </c:pt>
                <c:pt idx="4623">
                  <c:v>1849.6</c:v>
                </c:pt>
                <c:pt idx="4624">
                  <c:v>1850</c:v>
                </c:pt>
                <c:pt idx="4625">
                  <c:v>1850.4</c:v>
                </c:pt>
                <c:pt idx="4626">
                  <c:v>1850.8</c:v>
                </c:pt>
                <c:pt idx="4627">
                  <c:v>1851.2</c:v>
                </c:pt>
                <c:pt idx="4628">
                  <c:v>1851.6</c:v>
                </c:pt>
                <c:pt idx="4629">
                  <c:v>1852</c:v>
                </c:pt>
                <c:pt idx="4630">
                  <c:v>1852.4</c:v>
                </c:pt>
                <c:pt idx="4631">
                  <c:v>1852.8</c:v>
                </c:pt>
                <c:pt idx="4632">
                  <c:v>1853.2</c:v>
                </c:pt>
                <c:pt idx="4633">
                  <c:v>1853.6</c:v>
                </c:pt>
                <c:pt idx="4634">
                  <c:v>1854</c:v>
                </c:pt>
                <c:pt idx="4635">
                  <c:v>1854.4</c:v>
                </c:pt>
                <c:pt idx="4636">
                  <c:v>1854.8</c:v>
                </c:pt>
                <c:pt idx="4637">
                  <c:v>1855.2</c:v>
                </c:pt>
                <c:pt idx="4638">
                  <c:v>1855.6</c:v>
                </c:pt>
                <c:pt idx="4639">
                  <c:v>1856</c:v>
                </c:pt>
                <c:pt idx="4640">
                  <c:v>1856.4</c:v>
                </c:pt>
                <c:pt idx="4641">
                  <c:v>1856.8</c:v>
                </c:pt>
                <c:pt idx="4642">
                  <c:v>1857.2</c:v>
                </c:pt>
                <c:pt idx="4643">
                  <c:v>1857.6</c:v>
                </c:pt>
                <c:pt idx="4644">
                  <c:v>1858</c:v>
                </c:pt>
                <c:pt idx="4645">
                  <c:v>1858.4</c:v>
                </c:pt>
                <c:pt idx="4646">
                  <c:v>1858.8</c:v>
                </c:pt>
                <c:pt idx="4647">
                  <c:v>1859.2</c:v>
                </c:pt>
                <c:pt idx="4648">
                  <c:v>1859.6</c:v>
                </c:pt>
                <c:pt idx="4649">
                  <c:v>1860</c:v>
                </c:pt>
                <c:pt idx="4650">
                  <c:v>1860.4</c:v>
                </c:pt>
                <c:pt idx="4651">
                  <c:v>1860.8</c:v>
                </c:pt>
                <c:pt idx="4652">
                  <c:v>1861.2</c:v>
                </c:pt>
                <c:pt idx="4653">
                  <c:v>1861.6</c:v>
                </c:pt>
                <c:pt idx="4654">
                  <c:v>1862</c:v>
                </c:pt>
                <c:pt idx="4655">
                  <c:v>1862.4</c:v>
                </c:pt>
                <c:pt idx="4656">
                  <c:v>1862.8</c:v>
                </c:pt>
                <c:pt idx="4657">
                  <c:v>1863.2</c:v>
                </c:pt>
                <c:pt idx="4658">
                  <c:v>1863.6</c:v>
                </c:pt>
                <c:pt idx="4659">
                  <c:v>1864</c:v>
                </c:pt>
                <c:pt idx="4660">
                  <c:v>1864.4</c:v>
                </c:pt>
                <c:pt idx="4661">
                  <c:v>1864.8</c:v>
                </c:pt>
                <c:pt idx="4662">
                  <c:v>1865.2</c:v>
                </c:pt>
                <c:pt idx="4663">
                  <c:v>1865.6</c:v>
                </c:pt>
                <c:pt idx="4664">
                  <c:v>1866</c:v>
                </c:pt>
                <c:pt idx="4665">
                  <c:v>1866.4</c:v>
                </c:pt>
                <c:pt idx="4666">
                  <c:v>1866.8</c:v>
                </c:pt>
                <c:pt idx="4667">
                  <c:v>1867.2</c:v>
                </c:pt>
                <c:pt idx="4668">
                  <c:v>1867.6</c:v>
                </c:pt>
                <c:pt idx="4669">
                  <c:v>1868</c:v>
                </c:pt>
                <c:pt idx="4670">
                  <c:v>1868.4</c:v>
                </c:pt>
                <c:pt idx="4671">
                  <c:v>1868.8</c:v>
                </c:pt>
                <c:pt idx="4672">
                  <c:v>1869.2</c:v>
                </c:pt>
                <c:pt idx="4673">
                  <c:v>1869.6</c:v>
                </c:pt>
                <c:pt idx="4674">
                  <c:v>1870</c:v>
                </c:pt>
                <c:pt idx="4675">
                  <c:v>1870.4</c:v>
                </c:pt>
                <c:pt idx="4676">
                  <c:v>1870.8</c:v>
                </c:pt>
                <c:pt idx="4677">
                  <c:v>1871.2</c:v>
                </c:pt>
                <c:pt idx="4678">
                  <c:v>1871.6</c:v>
                </c:pt>
                <c:pt idx="4679">
                  <c:v>1872</c:v>
                </c:pt>
                <c:pt idx="4680">
                  <c:v>1872.4</c:v>
                </c:pt>
                <c:pt idx="4681">
                  <c:v>1872.8</c:v>
                </c:pt>
                <c:pt idx="4682">
                  <c:v>1873.2</c:v>
                </c:pt>
                <c:pt idx="4683">
                  <c:v>1873.6</c:v>
                </c:pt>
                <c:pt idx="4684">
                  <c:v>1874</c:v>
                </c:pt>
                <c:pt idx="4685">
                  <c:v>1874.4</c:v>
                </c:pt>
                <c:pt idx="4686">
                  <c:v>1874.8</c:v>
                </c:pt>
                <c:pt idx="4687">
                  <c:v>1875.2</c:v>
                </c:pt>
                <c:pt idx="4688">
                  <c:v>1875.6</c:v>
                </c:pt>
                <c:pt idx="4689">
                  <c:v>1876</c:v>
                </c:pt>
                <c:pt idx="4690">
                  <c:v>1876.4</c:v>
                </c:pt>
                <c:pt idx="4691">
                  <c:v>1876.8</c:v>
                </c:pt>
                <c:pt idx="4692">
                  <c:v>1877.2</c:v>
                </c:pt>
                <c:pt idx="4693">
                  <c:v>1877.6</c:v>
                </c:pt>
                <c:pt idx="4694">
                  <c:v>1878</c:v>
                </c:pt>
                <c:pt idx="4695">
                  <c:v>1878.4</c:v>
                </c:pt>
                <c:pt idx="4696">
                  <c:v>1878.8</c:v>
                </c:pt>
                <c:pt idx="4697">
                  <c:v>1879.2</c:v>
                </c:pt>
                <c:pt idx="4698">
                  <c:v>1879.6</c:v>
                </c:pt>
                <c:pt idx="4699">
                  <c:v>1880</c:v>
                </c:pt>
                <c:pt idx="4700">
                  <c:v>1880.4</c:v>
                </c:pt>
                <c:pt idx="4701">
                  <c:v>1880.8</c:v>
                </c:pt>
                <c:pt idx="4702">
                  <c:v>1881.2</c:v>
                </c:pt>
                <c:pt idx="4703">
                  <c:v>1881.6</c:v>
                </c:pt>
                <c:pt idx="4704">
                  <c:v>1882</c:v>
                </c:pt>
                <c:pt idx="4705">
                  <c:v>1882.4</c:v>
                </c:pt>
                <c:pt idx="4706">
                  <c:v>1882.8</c:v>
                </c:pt>
                <c:pt idx="4707">
                  <c:v>1883.2</c:v>
                </c:pt>
                <c:pt idx="4708">
                  <c:v>1883.6</c:v>
                </c:pt>
                <c:pt idx="4709">
                  <c:v>1884</c:v>
                </c:pt>
                <c:pt idx="4710">
                  <c:v>1884.4</c:v>
                </c:pt>
                <c:pt idx="4711">
                  <c:v>1884.8</c:v>
                </c:pt>
                <c:pt idx="4712">
                  <c:v>1885.2</c:v>
                </c:pt>
                <c:pt idx="4713">
                  <c:v>1885.6</c:v>
                </c:pt>
                <c:pt idx="4714">
                  <c:v>1886</c:v>
                </c:pt>
                <c:pt idx="4715">
                  <c:v>1886.4</c:v>
                </c:pt>
                <c:pt idx="4716">
                  <c:v>1886.8</c:v>
                </c:pt>
                <c:pt idx="4717">
                  <c:v>1887.2</c:v>
                </c:pt>
                <c:pt idx="4718">
                  <c:v>1887.6</c:v>
                </c:pt>
                <c:pt idx="4719">
                  <c:v>1888</c:v>
                </c:pt>
                <c:pt idx="4720">
                  <c:v>1888.4</c:v>
                </c:pt>
                <c:pt idx="4721">
                  <c:v>1888.8</c:v>
                </c:pt>
                <c:pt idx="4722">
                  <c:v>1889.2</c:v>
                </c:pt>
                <c:pt idx="4723">
                  <c:v>1889.6</c:v>
                </c:pt>
                <c:pt idx="4724">
                  <c:v>1890</c:v>
                </c:pt>
                <c:pt idx="4725">
                  <c:v>1890.4</c:v>
                </c:pt>
                <c:pt idx="4726">
                  <c:v>1890.8</c:v>
                </c:pt>
                <c:pt idx="4727">
                  <c:v>1891.2</c:v>
                </c:pt>
                <c:pt idx="4728">
                  <c:v>1891.6</c:v>
                </c:pt>
                <c:pt idx="4729">
                  <c:v>1892</c:v>
                </c:pt>
                <c:pt idx="4730">
                  <c:v>1892.4</c:v>
                </c:pt>
                <c:pt idx="4731">
                  <c:v>1892.8</c:v>
                </c:pt>
                <c:pt idx="4732">
                  <c:v>1893.2</c:v>
                </c:pt>
                <c:pt idx="4733">
                  <c:v>1893.6</c:v>
                </c:pt>
                <c:pt idx="4734">
                  <c:v>1894</c:v>
                </c:pt>
                <c:pt idx="4735">
                  <c:v>1894.4</c:v>
                </c:pt>
                <c:pt idx="4736">
                  <c:v>1894.8</c:v>
                </c:pt>
                <c:pt idx="4737">
                  <c:v>1895.2</c:v>
                </c:pt>
                <c:pt idx="4738">
                  <c:v>1895.6</c:v>
                </c:pt>
                <c:pt idx="4739">
                  <c:v>1896</c:v>
                </c:pt>
                <c:pt idx="4740">
                  <c:v>1896.4</c:v>
                </c:pt>
                <c:pt idx="4741">
                  <c:v>1896.8</c:v>
                </c:pt>
                <c:pt idx="4742">
                  <c:v>1897.2</c:v>
                </c:pt>
                <c:pt idx="4743">
                  <c:v>1897.6</c:v>
                </c:pt>
                <c:pt idx="4744">
                  <c:v>1898</c:v>
                </c:pt>
                <c:pt idx="4745">
                  <c:v>1898.4</c:v>
                </c:pt>
                <c:pt idx="4746">
                  <c:v>1898.8</c:v>
                </c:pt>
                <c:pt idx="4747">
                  <c:v>1899.2</c:v>
                </c:pt>
                <c:pt idx="4748">
                  <c:v>1899.6</c:v>
                </c:pt>
                <c:pt idx="4749">
                  <c:v>1900</c:v>
                </c:pt>
                <c:pt idx="4750">
                  <c:v>1900.4</c:v>
                </c:pt>
                <c:pt idx="4751">
                  <c:v>1900.8</c:v>
                </c:pt>
                <c:pt idx="4752">
                  <c:v>1901.2</c:v>
                </c:pt>
                <c:pt idx="4753">
                  <c:v>1901.6</c:v>
                </c:pt>
                <c:pt idx="4754">
                  <c:v>1902</c:v>
                </c:pt>
                <c:pt idx="4755">
                  <c:v>1902.4</c:v>
                </c:pt>
                <c:pt idx="4756">
                  <c:v>1902.8</c:v>
                </c:pt>
                <c:pt idx="4757">
                  <c:v>1903.2</c:v>
                </c:pt>
                <c:pt idx="4758">
                  <c:v>1903.6</c:v>
                </c:pt>
                <c:pt idx="4759">
                  <c:v>1904</c:v>
                </c:pt>
                <c:pt idx="4760">
                  <c:v>1904.4</c:v>
                </c:pt>
                <c:pt idx="4761">
                  <c:v>1904.8</c:v>
                </c:pt>
                <c:pt idx="4762">
                  <c:v>1905.2</c:v>
                </c:pt>
                <c:pt idx="4763">
                  <c:v>1905.6</c:v>
                </c:pt>
                <c:pt idx="4764">
                  <c:v>1906</c:v>
                </c:pt>
                <c:pt idx="4765">
                  <c:v>1906.4</c:v>
                </c:pt>
                <c:pt idx="4766">
                  <c:v>1906.8</c:v>
                </c:pt>
                <c:pt idx="4767">
                  <c:v>1907.2</c:v>
                </c:pt>
                <c:pt idx="4768">
                  <c:v>1907.6</c:v>
                </c:pt>
                <c:pt idx="4769">
                  <c:v>1908</c:v>
                </c:pt>
                <c:pt idx="4770">
                  <c:v>1908.4</c:v>
                </c:pt>
                <c:pt idx="4771">
                  <c:v>1908.8</c:v>
                </c:pt>
                <c:pt idx="4772">
                  <c:v>1909.2</c:v>
                </c:pt>
                <c:pt idx="4773">
                  <c:v>1909.6</c:v>
                </c:pt>
                <c:pt idx="4774">
                  <c:v>1910</c:v>
                </c:pt>
                <c:pt idx="4775">
                  <c:v>1910.4</c:v>
                </c:pt>
                <c:pt idx="4776">
                  <c:v>1910.8</c:v>
                </c:pt>
                <c:pt idx="4777">
                  <c:v>1911.2</c:v>
                </c:pt>
                <c:pt idx="4778">
                  <c:v>1911.6</c:v>
                </c:pt>
                <c:pt idx="4779">
                  <c:v>1912</c:v>
                </c:pt>
                <c:pt idx="4780">
                  <c:v>1912.4</c:v>
                </c:pt>
                <c:pt idx="4781">
                  <c:v>1912.8</c:v>
                </c:pt>
                <c:pt idx="4782">
                  <c:v>1913.2</c:v>
                </c:pt>
                <c:pt idx="4783">
                  <c:v>1913.6</c:v>
                </c:pt>
                <c:pt idx="4784">
                  <c:v>1914</c:v>
                </c:pt>
                <c:pt idx="4785">
                  <c:v>1914.4</c:v>
                </c:pt>
                <c:pt idx="4786">
                  <c:v>1914.8</c:v>
                </c:pt>
                <c:pt idx="4787">
                  <c:v>1915.2</c:v>
                </c:pt>
                <c:pt idx="4788">
                  <c:v>1915.6</c:v>
                </c:pt>
                <c:pt idx="4789">
                  <c:v>1916</c:v>
                </c:pt>
                <c:pt idx="4790">
                  <c:v>1916.4</c:v>
                </c:pt>
                <c:pt idx="4791">
                  <c:v>1916.8</c:v>
                </c:pt>
                <c:pt idx="4792">
                  <c:v>1917.2</c:v>
                </c:pt>
                <c:pt idx="4793">
                  <c:v>1917.6</c:v>
                </c:pt>
                <c:pt idx="4794">
                  <c:v>1918</c:v>
                </c:pt>
                <c:pt idx="4795">
                  <c:v>1918.4</c:v>
                </c:pt>
                <c:pt idx="4796">
                  <c:v>1918.8</c:v>
                </c:pt>
                <c:pt idx="4797">
                  <c:v>1919.2</c:v>
                </c:pt>
                <c:pt idx="4798">
                  <c:v>1919.6</c:v>
                </c:pt>
                <c:pt idx="4799">
                  <c:v>1920</c:v>
                </c:pt>
                <c:pt idx="4800">
                  <c:v>1920.4</c:v>
                </c:pt>
                <c:pt idx="4801">
                  <c:v>1920.8</c:v>
                </c:pt>
                <c:pt idx="4802">
                  <c:v>1921.2</c:v>
                </c:pt>
                <c:pt idx="4803">
                  <c:v>1921.6</c:v>
                </c:pt>
                <c:pt idx="4804">
                  <c:v>1922</c:v>
                </c:pt>
                <c:pt idx="4805">
                  <c:v>1922.4</c:v>
                </c:pt>
                <c:pt idx="4806">
                  <c:v>1922.8</c:v>
                </c:pt>
                <c:pt idx="4807">
                  <c:v>1923.2</c:v>
                </c:pt>
                <c:pt idx="4808">
                  <c:v>1923.6</c:v>
                </c:pt>
                <c:pt idx="4809">
                  <c:v>1924</c:v>
                </c:pt>
                <c:pt idx="4810">
                  <c:v>1924.4</c:v>
                </c:pt>
                <c:pt idx="4811">
                  <c:v>1924.8</c:v>
                </c:pt>
                <c:pt idx="4812">
                  <c:v>1925.2</c:v>
                </c:pt>
                <c:pt idx="4813">
                  <c:v>1925.6</c:v>
                </c:pt>
                <c:pt idx="4814">
                  <c:v>1926</c:v>
                </c:pt>
                <c:pt idx="4815">
                  <c:v>1926.4</c:v>
                </c:pt>
                <c:pt idx="4816">
                  <c:v>1926.8</c:v>
                </c:pt>
                <c:pt idx="4817">
                  <c:v>1927.2</c:v>
                </c:pt>
                <c:pt idx="4818">
                  <c:v>1927.6</c:v>
                </c:pt>
                <c:pt idx="4819">
                  <c:v>1928</c:v>
                </c:pt>
                <c:pt idx="4820">
                  <c:v>1928.4</c:v>
                </c:pt>
                <c:pt idx="4821">
                  <c:v>1928.8</c:v>
                </c:pt>
                <c:pt idx="4822">
                  <c:v>1929.2</c:v>
                </c:pt>
                <c:pt idx="4823">
                  <c:v>1929.6</c:v>
                </c:pt>
                <c:pt idx="4824">
                  <c:v>1930</c:v>
                </c:pt>
                <c:pt idx="4825">
                  <c:v>1930.4</c:v>
                </c:pt>
                <c:pt idx="4826">
                  <c:v>1930.8</c:v>
                </c:pt>
                <c:pt idx="4827">
                  <c:v>1931.2</c:v>
                </c:pt>
                <c:pt idx="4828">
                  <c:v>1931.6</c:v>
                </c:pt>
                <c:pt idx="4829">
                  <c:v>1932</c:v>
                </c:pt>
                <c:pt idx="4830">
                  <c:v>1932.4</c:v>
                </c:pt>
                <c:pt idx="4831">
                  <c:v>1932.8</c:v>
                </c:pt>
                <c:pt idx="4832">
                  <c:v>1933.2</c:v>
                </c:pt>
                <c:pt idx="4833">
                  <c:v>1933.6</c:v>
                </c:pt>
                <c:pt idx="4834">
                  <c:v>1934</c:v>
                </c:pt>
                <c:pt idx="4835">
                  <c:v>1934.4</c:v>
                </c:pt>
                <c:pt idx="4836">
                  <c:v>1934.8</c:v>
                </c:pt>
                <c:pt idx="4837">
                  <c:v>1935.2</c:v>
                </c:pt>
                <c:pt idx="4838">
                  <c:v>1935.6</c:v>
                </c:pt>
                <c:pt idx="4839">
                  <c:v>1936</c:v>
                </c:pt>
                <c:pt idx="4840">
                  <c:v>1936.4</c:v>
                </c:pt>
                <c:pt idx="4841">
                  <c:v>1936.8</c:v>
                </c:pt>
                <c:pt idx="4842">
                  <c:v>1937.2</c:v>
                </c:pt>
                <c:pt idx="4843">
                  <c:v>1937.6</c:v>
                </c:pt>
                <c:pt idx="4844">
                  <c:v>1938</c:v>
                </c:pt>
                <c:pt idx="4845">
                  <c:v>1938.4</c:v>
                </c:pt>
                <c:pt idx="4846">
                  <c:v>1938.8</c:v>
                </c:pt>
                <c:pt idx="4847">
                  <c:v>1939.2</c:v>
                </c:pt>
                <c:pt idx="4848">
                  <c:v>1939.6</c:v>
                </c:pt>
                <c:pt idx="4849">
                  <c:v>1940</c:v>
                </c:pt>
                <c:pt idx="4850">
                  <c:v>1940.4</c:v>
                </c:pt>
                <c:pt idx="4851">
                  <c:v>1940.8</c:v>
                </c:pt>
                <c:pt idx="4852">
                  <c:v>1941.2</c:v>
                </c:pt>
                <c:pt idx="4853">
                  <c:v>1941.6</c:v>
                </c:pt>
                <c:pt idx="4854">
                  <c:v>1942</c:v>
                </c:pt>
                <c:pt idx="4855">
                  <c:v>1942.4</c:v>
                </c:pt>
                <c:pt idx="4856">
                  <c:v>1942.8</c:v>
                </c:pt>
                <c:pt idx="4857">
                  <c:v>1943.2</c:v>
                </c:pt>
                <c:pt idx="4858">
                  <c:v>1943.6</c:v>
                </c:pt>
                <c:pt idx="4859">
                  <c:v>1944</c:v>
                </c:pt>
                <c:pt idx="4860">
                  <c:v>1944.4</c:v>
                </c:pt>
                <c:pt idx="4861">
                  <c:v>1944.8</c:v>
                </c:pt>
                <c:pt idx="4862">
                  <c:v>1945.2</c:v>
                </c:pt>
                <c:pt idx="4863">
                  <c:v>1945.6</c:v>
                </c:pt>
                <c:pt idx="4864">
                  <c:v>1946</c:v>
                </c:pt>
                <c:pt idx="4865">
                  <c:v>1946.4</c:v>
                </c:pt>
                <c:pt idx="4866">
                  <c:v>1946.8</c:v>
                </c:pt>
                <c:pt idx="4867">
                  <c:v>1947.2</c:v>
                </c:pt>
                <c:pt idx="4868">
                  <c:v>1947.6</c:v>
                </c:pt>
                <c:pt idx="4869">
                  <c:v>1948</c:v>
                </c:pt>
                <c:pt idx="4870">
                  <c:v>1948.4</c:v>
                </c:pt>
                <c:pt idx="4871">
                  <c:v>1948.8</c:v>
                </c:pt>
                <c:pt idx="4872">
                  <c:v>1949.2</c:v>
                </c:pt>
                <c:pt idx="4873">
                  <c:v>1949.6</c:v>
                </c:pt>
                <c:pt idx="4874">
                  <c:v>1950</c:v>
                </c:pt>
                <c:pt idx="4875">
                  <c:v>1950.4</c:v>
                </c:pt>
                <c:pt idx="4876">
                  <c:v>1950.8</c:v>
                </c:pt>
                <c:pt idx="4877">
                  <c:v>1951.2</c:v>
                </c:pt>
                <c:pt idx="4878">
                  <c:v>1951.6</c:v>
                </c:pt>
                <c:pt idx="4879">
                  <c:v>1952</c:v>
                </c:pt>
                <c:pt idx="4880">
                  <c:v>1952.4</c:v>
                </c:pt>
                <c:pt idx="4881">
                  <c:v>1952.8</c:v>
                </c:pt>
                <c:pt idx="4882">
                  <c:v>1953.2</c:v>
                </c:pt>
                <c:pt idx="4883">
                  <c:v>1953.6</c:v>
                </c:pt>
                <c:pt idx="4884">
                  <c:v>1954</c:v>
                </c:pt>
                <c:pt idx="4885">
                  <c:v>1954.4</c:v>
                </c:pt>
                <c:pt idx="4886">
                  <c:v>1954.8</c:v>
                </c:pt>
                <c:pt idx="4887">
                  <c:v>1955.2</c:v>
                </c:pt>
                <c:pt idx="4888">
                  <c:v>1955.6</c:v>
                </c:pt>
                <c:pt idx="4889">
                  <c:v>1956</c:v>
                </c:pt>
                <c:pt idx="4890">
                  <c:v>1956.4</c:v>
                </c:pt>
                <c:pt idx="4891">
                  <c:v>1956.8</c:v>
                </c:pt>
                <c:pt idx="4892">
                  <c:v>1957.2</c:v>
                </c:pt>
                <c:pt idx="4893">
                  <c:v>1957.6</c:v>
                </c:pt>
                <c:pt idx="4894">
                  <c:v>1958</c:v>
                </c:pt>
                <c:pt idx="4895">
                  <c:v>1958.4</c:v>
                </c:pt>
                <c:pt idx="4896">
                  <c:v>1958.8</c:v>
                </c:pt>
                <c:pt idx="4897">
                  <c:v>1959.2</c:v>
                </c:pt>
                <c:pt idx="4898">
                  <c:v>1959.6</c:v>
                </c:pt>
                <c:pt idx="4899">
                  <c:v>1960</c:v>
                </c:pt>
                <c:pt idx="4900">
                  <c:v>1960.4</c:v>
                </c:pt>
                <c:pt idx="4901">
                  <c:v>1960.8</c:v>
                </c:pt>
                <c:pt idx="4902">
                  <c:v>1961.2</c:v>
                </c:pt>
                <c:pt idx="4903">
                  <c:v>1961.6</c:v>
                </c:pt>
                <c:pt idx="4904">
                  <c:v>1962</c:v>
                </c:pt>
                <c:pt idx="4905">
                  <c:v>1962.4</c:v>
                </c:pt>
                <c:pt idx="4906">
                  <c:v>1962.8</c:v>
                </c:pt>
                <c:pt idx="4907">
                  <c:v>1963.2</c:v>
                </c:pt>
                <c:pt idx="4908">
                  <c:v>1963.6</c:v>
                </c:pt>
                <c:pt idx="4909">
                  <c:v>1964</c:v>
                </c:pt>
                <c:pt idx="4910">
                  <c:v>1964.4</c:v>
                </c:pt>
                <c:pt idx="4911">
                  <c:v>1964.8</c:v>
                </c:pt>
                <c:pt idx="4912">
                  <c:v>1965.2</c:v>
                </c:pt>
                <c:pt idx="4913">
                  <c:v>1965.6</c:v>
                </c:pt>
                <c:pt idx="4914">
                  <c:v>1966</c:v>
                </c:pt>
                <c:pt idx="4915">
                  <c:v>1966.4</c:v>
                </c:pt>
                <c:pt idx="4916">
                  <c:v>1966.8</c:v>
                </c:pt>
                <c:pt idx="4917">
                  <c:v>1967.2</c:v>
                </c:pt>
                <c:pt idx="4918">
                  <c:v>1967.6</c:v>
                </c:pt>
                <c:pt idx="4919">
                  <c:v>1968</c:v>
                </c:pt>
                <c:pt idx="4920">
                  <c:v>1968.4</c:v>
                </c:pt>
                <c:pt idx="4921">
                  <c:v>1968.8</c:v>
                </c:pt>
                <c:pt idx="4922">
                  <c:v>1969.2</c:v>
                </c:pt>
                <c:pt idx="4923">
                  <c:v>1969.6</c:v>
                </c:pt>
                <c:pt idx="4924">
                  <c:v>1970</c:v>
                </c:pt>
                <c:pt idx="4925">
                  <c:v>1970.4</c:v>
                </c:pt>
                <c:pt idx="4926">
                  <c:v>1970.8</c:v>
                </c:pt>
                <c:pt idx="4927">
                  <c:v>1971.2</c:v>
                </c:pt>
                <c:pt idx="4928">
                  <c:v>1971.6</c:v>
                </c:pt>
                <c:pt idx="4929">
                  <c:v>1972</c:v>
                </c:pt>
                <c:pt idx="4930">
                  <c:v>1972.4</c:v>
                </c:pt>
                <c:pt idx="4931">
                  <c:v>1972.8</c:v>
                </c:pt>
                <c:pt idx="4932">
                  <c:v>1973.2</c:v>
                </c:pt>
                <c:pt idx="4933">
                  <c:v>1973.6</c:v>
                </c:pt>
                <c:pt idx="4934">
                  <c:v>1974</c:v>
                </c:pt>
                <c:pt idx="4935">
                  <c:v>1974.4</c:v>
                </c:pt>
                <c:pt idx="4936">
                  <c:v>1974.8</c:v>
                </c:pt>
                <c:pt idx="4937">
                  <c:v>1975.2</c:v>
                </c:pt>
                <c:pt idx="4938">
                  <c:v>1975.6</c:v>
                </c:pt>
                <c:pt idx="4939">
                  <c:v>1976</c:v>
                </c:pt>
                <c:pt idx="4940">
                  <c:v>1976.4</c:v>
                </c:pt>
                <c:pt idx="4941">
                  <c:v>1976.8</c:v>
                </c:pt>
                <c:pt idx="4942">
                  <c:v>1977.2</c:v>
                </c:pt>
                <c:pt idx="4943">
                  <c:v>1977.6</c:v>
                </c:pt>
                <c:pt idx="4944">
                  <c:v>1978</c:v>
                </c:pt>
                <c:pt idx="4945">
                  <c:v>1978.4</c:v>
                </c:pt>
                <c:pt idx="4946">
                  <c:v>1978.8</c:v>
                </c:pt>
                <c:pt idx="4947">
                  <c:v>1979.2</c:v>
                </c:pt>
                <c:pt idx="4948">
                  <c:v>1979.6</c:v>
                </c:pt>
                <c:pt idx="4949">
                  <c:v>1980</c:v>
                </c:pt>
                <c:pt idx="4950">
                  <c:v>1980.4</c:v>
                </c:pt>
                <c:pt idx="4951">
                  <c:v>1980.8</c:v>
                </c:pt>
                <c:pt idx="4952">
                  <c:v>1981.2</c:v>
                </c:pt>
                <c:pt idx="4953">
                  <c:v>1981.6</c:v>
                </c:pt>
                <c:pt idx="4954">
                  <c:v>1982</c:v>
                </c:pt>
                <c:pt idx="4955">
                  <c:v>1982.4</c:v>
                </c:pt>
                <c:pt idx="4956">
                  <c:v>1982.8</c:v>
                </c:pt>
                <c:pt idx="4957">
                  <c:v>1983.2</c:v>
                </c:pt>
                <c:pt idx="4958">
                  <c:v>1983.6</c:v>
                </c:pt>
                <c:pt idx="4959">
                  <c:v>1984</c:v>
                </c:pt>
                <c:pt idx="4960">
                  <c:v>1984.4</c:v>
                </c:pt>
                <c:pt idx="4961">
                  <c:v>1984.8</c:v>
                </c:pt>
                <c:pt idx="4962">
                  <c:v>1985.2</c:v>
                </c:pt>
                <c:pt idx="4963">
                  <c:v>1985.6</c:v>
                </c:pt>
                <c:pt idx="4964">
                  <c:v>1986</c:v>
                </c:pt>
                <c:pt idx="4965">
                  <c:v>1986.4</c:v>
                </c:pt>
                <c:pt idx="4966">
                  <c:v>1986.8</c:v>
                </c:pt>
                <c:pt idx="4967">
                  <c:v>1987.2</c:v>
                </c:pt>
                <c:pt idx="4968">
                  <c:v>1987.6</c:v>
                </c:pt>
                <c:pt idx="4969">
                  <c:v>1988</c:v>
                </c:pt>
                <c:pt idx="4970">
                  <c:v>1988.4</c:v>
                </c:pt>
                <c:pt idx="4971">
                  <c:v>1988.8</c:v>
                </c:pt>
                <c:pt idx="4972">
                  <c:v>1989.2</c:v>
                </c:pt>
                <c:pt idx="4973">
                  <c:v>1989.6</c:v>
                </c:pt>
                <c:pt idx="4974">
                  <c:v>1990</c:v>
                </c:pt>
                <c:pt idx="4975">
                  <c:v>1990.4</c:v>
                </c:pt>
                <c:pt idx="4976">
                  <c:v>1990.8</c:v>
                </c:pt>
                <c:pt idx="4977">
                  <c:v>1991.2</c:v>
                </c:pt>
                <c:pt idx="4978">
                  <c:v>1991.6</c:v>
                </c:pt>
                <c:pt idx="4979">
                  <c:v>1992</c:v>
                </c:pt>
                <c:pt idx="4980">
                  <c:v>1992.4</c:v>
                </c:pt>
                <c:pt idx="4981">
                  <c:v>1992.8</c:v>
                </c:pt>
                <c:pt idx="4982">
                  <c:v>1993.2</c:v>
                </c:pt>
                <c:pt idx="4983">
                  <c:v>1993.6</c:v>
                </c:pt>
                <c:pt idx="4984">
                  <c:v>1994</c:v>
                </c:pt>
                <c:pt idx="4985">
                  <c:v>1994.4</c:v>
                </c:pt>
                <c:pt idx="4986">
                  <c:v>1994.8</c:v>
                </c:pt>
                <c:pt idx="4987">
                  <c:v>1995.2</c:v>
                </c:pt>
                <c:pt idx="4988">
                  <c:v>1995.6</c:v>
                </c:pt>
                <c:pt idx="4989">
                  <c:v>1996</c:v>
                </c:pt>
                <c:pt idx="4990">
                  <c:v>1996.4</c:v>
                </c:pt>
                <c:pt idx="4991">
                  <c:v>1996.8</c:v>
                </c:pt>
                <c:pt idx="4992">
                  <c:v>1997.2</c:v>
                </c:pt>
                <c:pt idx="4993">
                  <c:v>1997.6</c:v>
                </c:pt>
                <c:pt idx="4994">
                  <c:v>1998</c:v>
                </c:pt>
                <c:pt idx="4995">
                  <c:v>1998.4</c:v>
                </c:pt>
                <c:pt idx="4996">
                  <c:v>1998.8</c:v>
                </c:pt>
                <c:pt idx="4997">
                  <c:v>1999.2</c:v>
                </c:pt>
                <c:pt idx="4998">
                  <c:v>1999.6</c:v>
                </c:pt>
                <c:pt idx="4999">
                  <c:v>2000</c:v>
                </c:pt>
                <c:pt idx="5000">
                  <c:v>2000.4</c:v>
                </c:pt>
                <c:pt idx="5001">
                  <c:v>2000.8</c:v>
                </c:pt>
                <c:pt idx="5002">
                  <c:v>2001.2</c:v>
                </c:pt>
                <c:pt idx="5003">
                  <c:v>2001.6</c:v>
                </c:pt>
                <c:pt idx="5004">
                  <c:v>2002</c:v>
                </c:pt>
                <c:pt idx="5005">
                  <c:v>2002.4</c:v>
                </c:pt>
                <c:pt idx="5006">
                  <c:v>2002.8</c:v>
                </c:pt>
                <c:pt idx="5007">
                  <c:v>2003.2</c:v>
                </c:pt>
                <c:pt idx="5008">
                  <c:v>2003.6</c:v>
                </c:pt>
                <c:pt idx="5009">
                  <c:v>2004</c:v>
                </c:pt>
                <c:pt idx="5010">
                  <c:v>2004.4</c:v>
                </c:pt>
                <c:pt idx="5011">
                  <c:v>2004.8</c:v>
                </c:pt>
                <c:pt idx="5012">
                  <c:v>2005.2</c:v>
                </c:pt>
                <c:pt idx="5013">
                  <c:v>2005.6</c:v>
                </c:pt>
                <c:pt idx="5014">
                  <c:v>2006</c:v>
                </c:pt>
                <c:pt idx="5015">
                  <c:v>2006.4</c:v>
                </c:pt>
                <c:pt idx="5016">
                  <c:v>2006.8</c:v>
                </c:pt>
                <c:pt idx="5017">
                  <c:v>2007.2</c:v>
                </c:pt>
                <c:pt idx="5018">
                  <c:v>2007.6</c:v>
                </c:pt>
                <c:pt idx="5019">
                  <c:v>2008</c:v>
                </c:pt>
                <c:pt idx="5020">
                  <c:v>2008.4</c:v>
                </c:pt>
                <c:pt idx="5021">
                  <c:v>2008.8</c:v>
                </c:pt>
                <c:pt idx="5022">
                  <c:v>2009.2</c:v>
                </c:pt>
                <c:pt idx="5023">
                  <c:v>2009.6</c:v>
                </c:pt>
                <c:pt idx="5024">
                  <c:v>2010</c:v>
                </c:pt>
                <c:pt idx="5025">
                  <c:v>2010.4</c:v>
                </c:pt>
                <c:pt idx="5026">
                  <c:v>2010.8</c:v>
                </c:pt>
                <c:pt idx="5027">
                  <c:v>2011.2</c:v>
                </c:pt>
                <c:pt idx="5028">
                  <c:v>2011.6</c:v>
                </c:pt>
                <c:pt idx="5029">
                  <c:v>2012</c:v>
                </c:pt>
                <c:pt idx="5030">
                  <c:v>2012.4</c:v>
                </c:pt>
                <c:pt idx="5031">
                  <c:v>2012.8</c:v>
                </c:pt>
                <c:pt idx="5032">
                  <c:v>2013.2</c:v>
                </c:pt>
                <c:pt idx="5033">
                  <c:v>2013.6</c:v>
                </c:pt>
                <c:pt idx="5034">
                  <c:v>2014</c:v>
                </c:pt>
                <c:pt idx="5035">
                  <c:v>2014.4</c:v>
                </c:pt>
                <c:pt idx="5036">
                  <c:v>2014.8</c:v>
                </c:pt>
                <c:pt idx="5037">
                  <c:v>2015.2</c:v>
                </c:pt>
                <c:pt idx="5038">
                  <c:v>2015.6</c:v>
                </c:pt>
                <c:pt idx="5039">
                  <c:v>2016</c:v>
                </c:pt>
                <c:pt idx="5040">
                  <c:v>2016.4</c:v>
                </c:pt>
                <c:pt idx="5041">
                  <c:v>2016.8</c:v>
                </c:pt>
                <c:pt idx="5042">
                  <c:v>2017.2</c:v>
                </c:pt>
                <c:pt idx="5043">
                  <c:v>2017.6</c:v>
                </c:pt>
                <c:pt idx="5044">
                  <c:v>2018</c:v>
                </c:pt>
                <c:pt idx="5045">
                  <c:v>2018.4</c:v>
                </c:pt>
                <c:pt idx="5046">
                  <c:v>2018.8</c:v>
                </c:pt>
                <c:pt idx="5047">
                  <c:v>2019.2</c:v>
                </c:pt>
                <c:pt idx="5048">
                  <c:v>2019.6</c:v>
                </c:pt>
                <c:pt idx="5049">
                  <c:v>2020</c:v>
                </c:pt>
                <c:pt idx="5050">
                  <c:v>2020.4</c:v>
                </c:pt>
                <c:pt idx="5051">
                  <c:v>2020.8</c:v>
                </c:pt>
                <c:pt idx="5052">
                  <c:v>2021.2</c:v>
                </c:pt>
                <c:pt idx="5053">
                  <c:v>2021.6</c:v>
                </c:pt>
                <c:pt idx="5054">
                  <c:v>2022</c:v>
                </c:pt>
                <c:pt idx="5055">
                  <c:v>2022.4</c:v>
                </c:pt>
                <c:pt idx="5056">
                  <c:v>2022.8</c:v>
                </c:pt>
                <c:pt idx="5057">
                  <c:v>2023.2</c:v>
                </c:pt>
                <c:pt idx="5058">
                  <c:v>2023.6</c:v>
                </c:pt>
                <c:pt idx="5059">
                  <c:v>2024</c:v>
                </c:pt>
                <c:pt idx="5060">
                  <c:v>2024.4</c:v>
                </c:pt>
                <c:pt idx="5061">
                  <c:v>2024.8</c:v>
                </c:pt>
                <c:pt idx="5062">
                  <c:v>2025.2</c:v>
                </c:pt>
                <c:pt idx="5063">
                  <c:v>2025.6</c:v>
                </c:pt>
                <c:pt idx="5064">
                  <c:v>2026</c:v>
                </c:pt>
                <c:pt idx="5065">
                  <c:v>2026.4</c:v>
                </c:pt>
                <c:pt idx="5066">
                  <c:v>2026.8</c:v>
                </c:pt>
                <c:pt idx="5067">
                  <c:v>2027.2</c:v>
                </c:pt>
                <c:pt idx="5068">
                  <c:v>2027.6</c:v>
                </c:pt>
                <c:pt idx="5069">
                  <c:v>2028</c:v>
                </c:pt>
                <c:pt idx="5070">
                  <c:v>2028.4</c:v>
                </c:pt>
                <c:pt idx="5071">
                  <c:v>2028.8</c:v>
                </c:pt>
                <c:pt idx="5072">
                  <c:v>2029.2</c:v>
                </c:pt>
                <c:pt idx="5073">
                  <c:v>2029.6</c:v>
                </c:pt>
                <c:pt idx="5074">
                  <c:v>2030</c:v>
                </c:pt>
                <c:pt idx="5075">
                  <c:v>2030.4</c:v>
                </c:pt>
                <c:pt idx="5076">
                  <c:v>2030.8</c:v>
                </c:pt>
                <c:pt idx="5077">
                  <c:v>2031.2</c:v>
                </c:pt>
                <c:pt idx="5078">
                  <c:v>2031.6</c:v>
                </c:pt>
                <c:pt idx="5079">
                  <c:v>2032</c:v>
                </c:pt>
                <c:pt idx="5080">
                  <c:v>2032.4</c:v>
                </c:pt>
                <c:pt idx="5081">
                  <c:v>2032.8</c:v>
                </c:pt>
                <c:pt idx="5082">
                  <c:v>2033.2</c:v>
                </c:pt>
                <c:pt idx="5083">
                  <c:v>2033.6</c:v>
                </c:pt>
                <c:pt idx="5084">
                  <c:v>2034</c:v>
                </c:pt>
                <c:pt idx="5085">
                  <c:v>2034.4</c:v>
                </c:pt>
                <c:pt idx="5086">
                  <c:v>2034.8</c:v>
                </c:pt>
                <c:pt idx="5087">
                  <c:v>2035.2</c:v>
                </c:pt>
                <c:pt idx="5088">
                  <c:v>2035.6</c:v>
                </c:pt>
                <c:pt idx="5089">
                  <c:v>2036</c:v>
                </c:pt>
                <c:pt idx="5090">
                  <c:v>2036.4</c:v>
                </c:pt>
                <c:pt idx="5091">
                  <c:v>2036.8</c:v>
                </c:pt>
                <c:pt idx="5092">
                  <c:v>2037.2</c:v>
                </c:pt>
                <c:pt idx="5093">
                  <c:v>2037.6</c:v>
                </c:pt>
                <c:pt idx="5094">
                  <c:v>2038</c:v>
                </c:pt>
                <c:pt idx="5095">
                  <c:v>2038.4</c:v>
                </c:pt>
                <c:pt idx="5096">
                  <c:v>2038.8</c:v>
                </c:pt>
                <c:pt idx="5097">
                  <c:v>2039.2</c:v>
                </c:pt>
                <c:pt idx="5098">
                  <c:v>2039.6</c:v>
                </c:pt>
                <c:pt idx="5099">
                  <c:v>2040</c:v>
                </c:pt>
                <c:pt idx="5100">
                  <c:v>2040.4</c:v>
                </c:pt>
                <c:pt idx="5101">
                  <c:v>2040.8</c:v>
                </c:pt>
                <c:pt idx="5102">
                  <c:v>2041.2</c:v>
                </c:pt>
                <c:pt idx="5103">
                  <c:v>2041.6</c:v>
                </c:pt>
                <c:pt idx="5104">
                  <c:v>2042</c:v>
                </c:pt>
                <c:pt idx="5105">
                  <c:v>2042.4</c:v>
                </c:pt>
                <c:pt idx="5106">
                  <c:v>2042.8</c:v>
                </c:pt>
                <c:pt idx="5107">
                  <c:v>2043.2</c:v>
                </c:pt>
                <c:pt idx="5108">
                  <c:v>2043.6</c:v>
                </c:pt>
                <c:pt idx="5109">
                  <c:v>2044</c:v>
                </c:pt>
                <c:pt idx="5110">
                  <c:v>2044.4</c:v>
                </c:pt>
                <c:pt idx="5111">
                  <c:v>2044.8</c:v>
                </c:pt>
                <c:pt idx="5112">
                  <c:v>2045.2</c:v>
                </c:pt>
                <c:pt idx="5113">
                  <c:v>2045.6</c:v>
                </c:pt>
                <c:pt idx="5114">
                  <c:v>2046</c:v>
                </c:pt>
                <c:pt idx="5115">
                  <c:v>2046.4</c:v>
                </c:pt>
                <c:pt idx="5116">
                  <c:v>2046.8</c:v>
                </c:pt>
                <c:pt idx="5117">
                  <c:v>2047.2</c:v>
                </c:pt>
                <c:pt idx="5118">
                  <c:v>2047.6</c:v>
                </c:pt>
                <c:pt idx="5119">
                  <c:v>2048</c:v>
                </c:pt>
                <c:pt idx="5120">
                  <c:v>2048.4</c:v>
                </c:pt>
                <c:pt idx="5121">
                  <c:v>2048.8000000000002</c:v>
                </c:pt>
                <c:pt idx="5122">
                  <c:v>2049.1999999999998</c:v>
                </c:pt>
                <c:pt idx="5123">
                  <c:v>2049.6</c:v>
                </c:pt>
                <c:pt idx="5124">
                  <c:v>2050</c:v>
                </c:pt>
                <c:pt idx="5125">
                  <c:v>2050.4</c:v>
                </c:pt>
                <c:pt idx="5126">
                  <c:v>2050.8000000000002</c:v>
                </c:pt>
                <c:pt idx="5127">
                  <c:v>2051.1999999999998</c:v>
                </c:pt>
                <c:pt idx="5128">
                  <c:v>2051.6</c:v>
                </c:pt>
                <c:pt idx="5129">
                  <c:v>2052</c:v>
                </c:pt>
                <c:pt idx="5130">
                  <c:v>2052.4</c:v>
                </c:pt>
                <c:pt idx="5131">
                  <c:v>2052.8000000000002</c:v>
                </c:pt>
                <c:pt idx="5132">
                  <c:v>2053.1999999999998</c:v>
                </c:pt>
                <c:pt idx="5133">
                  <c:v>2053.6</c:v>
                </c:pt>
                <c:pt idx="5134">
                  <c:v>2054</c:v>
                </c:pt>
                <c:pt idx="5135">
                  <c:v>2054.4</c:v>
                </c:pt>
                <c:pt idx="5136">
                  <c:v>2054.8000000000002</c:v>
                </c:pt>
                <c:pt idx="5137">
                  <c:v>2055.1999999999998</c:v>
                </c:pt>
                <c:pt idx="5138">
                  <c:v>2055.6</c:v>
                </c:pt>
                <c:pt idx="5139">
                  <c:v>2056</c:v>
                </c:pt>
                <c:pt idx="5140">
                  <c:v>2056.4</c:v>
                </c:pt>
                <c:pt idx="5141">
                  <c:v>2056.8000000000002</c:v>
                </c:pt>
                <c:pt idx="5142">
                  <c:v>2057.1999999999998</c:v>
                </c:pt>
                <c:pt idx="5143">
                  <c:v>2057.6</c:v>
                </c:pt>
                <c:pt idx="5144">
                  <c:v>2058</c:v>
                </c:pt>
                <c:pt idx="5145">
                  <c:v>2058.4</c:v>
                </c:pt>
                <c:pt idx="5146">
                  <c:v>2058.8000000000002</c:v>
                </c:pt>
                <c:pt idx="5147">
                  <c:v>2059.1999999999998</c:v>
                </c:pt>
                <c:pt idx="5148">
                  <c:v>2059.6</c:v>
                </c:pt>
                <c:pt idx="5149">
                  <c:v>2060</c:v>
                </c:pt>
                <c:pt idx="5150">
                  <c:v>2060.4</c:v>
                </c:pt>
                <c:pt idx="5151">
                  <c:v>2060.8000000000002</c:v>
                </c:pt>
                <c:pt idx="5152">
                  <c:v>2061.1999999999998</c:v>
                </c:pt>
                <c:pt idx="5153">
                  <c:v>2061.6</c:v>
                </c:pt>
                <c:pt idx="5154">
                  <c:v>2062</c:v>
                </c:pt>
                <c:pt idx="5155">
                  <c:v>2062.4</c:v>
                </c:pt>
                <c:pt idx="5156">
                  <c:v>2062.8000000000002</c:v>
                </c:pt>
                <c:pt idx="5157">
                  <c:v>2063.1999999999998</c:v>
                </c:pt>
                <c:pt idx="5158">
                  <c:v>2063.6</c:v>
                </c:pt>
                <c:pt idx="5159">
                  <c:v>2064</c:v>
                </c:pt>
                <c:pt idx="5160">
                  <c:v>2064.4</c:v>
                </c:pt>
                <c:pt idx="5161">
                  <c:v>2064.8000000000002</c:v>
                </c:pt>
                <c:pt idx="5162">
                  <c:v>2065.1999999999998</c:v>
                </c:pt>
                <c:pt idx="5163">
                  <c:v>2065.6</c:v>
                </c:pt>
                <c:pt idx="5164">
                  <c:v>2066</c:v>
                </c:pt>
                <c:pt idx="5165">
                  <c:v>2066.4</c:v>
                </c:pt>
                <c:pt idx="5166">
                  <c:v>2066.8000000000002</c:v>
                </c:pt>
                <c:pt idx="5167">
                  <c:v>2067.1999999999998</c:v>
                </c:pt>
                <c:pt idx="5168">
                  <c:v>2067.6</c:v>
                </c:pt>
                <c:pt idx="5169">
                  <c:v>2068</c:v>
                </c:pt>
                <c:pt idx="5170">
                  <c:v>2068.4</c:v>
                </c:pt>
                <c:pt idx="5171">
                  <c:v>2068.8000000000002</c:v>
                </c:pt>
                <c:pt idx="5172">
                  <c:v>2069.1999999999998</c:v>
                </c:pt>
                <c:pt idx="5173">
                  <c:v>2069.6</c:v>
                </c:pt>
                <c:pt idx="5174">
                  <c:v>2070</c:v>
                </c:pt>
                <c:pt idx="5175">
                  <c:v>2070.4</c:v>
                </c:pt>
                <c:pt idx="5176">
                  <c:v>2070.8000000000002</c:v>
                </c:pt>
                <c:pt idx="5177">
                  <c:v>2071.1999999999998</c:v>
                </c:pt>
                <c:pt idx="5178">
                  <c:v>2071.6</c:v>
                </c:pt>
                <c:pt idx="5179">
                  <c:v>2072</c:v>
                </c:pt>
                <c:pt idx="5180">
                  <c:v>2072.4</c:v>
                </c:pt>
                <c:pt idx="5181">
                  <c:v>2072.8000000000002</c:v>
                </c:pt>
                <c:pt idx="5182">
                  <c:v>2073.1999999999998</c:v>
                </c:pt>
                <c:pt idx="5183">
                  <c:v>2073.6</c:v>
                </c:pt>
                <c:pt idx="5184">
                  <c:v>2074</c:v>
                </c:pt>
                <c:pt idx="5185">
                  <c:v>2074.4</c:v>
                </c:pt>
                <c:pt idx="5186">
                  <c:v>2074.8000000000002</c:v>
                </c:pt>
                <c:pt idx="5187">
                  <c:v>2075.1999999999998</c:v>
                </c:pt>
                <c:pt idx="5188">
                  <c:v>2075.6</c:v>
                </c:pt>
                <c:pt idx="5189">
                  <c:v>2076</c:v>
                </c:pt>
                <c:pt idx="5190">
                  <c:v>2076.4</c:v>
                </c:pt>
                <c:pt idx="5191">
                  <c:v>2076.8000000000002</c:v>
                </c:pt>
                <c:pt idx="5192">
                  <c:v>2077.1999999999998</c:v>
                </c:pt>
                <c:pt idx="5193">
                  <c:v>2077.6</c:v>
                </c:pt>
                <c:pt idx="5194">
                  <c:v>2078</c:v>
                </c:pt>
                <c:pt idx="5195">
                  <c:v>2078.4</c:v>
                </c:pt>
                <c:pt idx="5196">
                  <c:v>2078.8000000000002</c:v>
                </c:pt>
                <c:pt idx="5197">
                  <c:v>2079.1999999999998</c:v>
                </c:pt>
                <c:pt idx="5198">
                  <c:v>2079.6</c:v>
                </c:pt>
                <c:pt idx="5199">
                  <c:v>2080</c:v>
                </c:pt>
                <c:pt idx="5200">
                  <c:v>2080.4</c:v>
                </c:pt>
                <c:pt idx="5201">
                  <c:v>2080.8000000000002</c:v>
                </c:pt>
                <c:pt idx="5202">
                  <c:v>2081.1999999999998</c:v>
                </c:pt>
                <c:pt idx="5203">
                  <c:v>2081.6</c:v>
                </c:pt>
                <c:pt idx="5204">
                  <c:v>2082</c:v>
                </c:pt>
                <c:pt idx="5205">
                  <c:v>2082.4</c:v>
                </c:pt>
                <c:pt idx="5206">
                  <c:v>2082.8000000000002</c:v>
                </c:pt>
                <c:pt idx="5207">
                  <c:v>2083.1999999999998</c:v>
                </c:pt>
                <c:pt idx="5208">
                  <c:v>2083.6</c:v>
                </c:pt>
                <c:pt idx="5209">
                  <c:v>2084</c:v>
                </c:pt>
                <c:pt idx="5210">
                  <c:v>2084.4</c:v>
                </c:pt>
                <c:pt idx="5211">
                  <c:v>2084.8000000000002</c:v>
                </c:pt>
                <c:pt idx="5212">
                  <c:v>2085.1999999999998</c:v>
                </c:pt>
                <c:pt idx="5213">
                  <c:v>2085.6</c:v>
                </c:pt>
                <c:pt idx="5214">
                  <c:v>2086</c:v>
                </c:pt>
                <c:pt idx="5215">
                  <c:v>2086.4</c:v>
                </c:pt>
                <c:pt idx="5216">
                  <c:v>2086.8000000000002</c:v>
                </c:pt>
                <c:pt idx="5217">
                  <c:v>2087.1999999999998</c:v>
                </c:pt>
                <c:pt idx="5218">
                  <c:v>2087.6</c:v>
                </c:pt>
                <c:pt idx="5219">
                  <c:v>2088</c:v>
                </c:pt>
                <c:pt idx="5220">
                  <c:v>2088.4</c:v>
                </c:pt>
                <c:pt idx="5221">
                  <c:v>2088.8000000000002</c:v>
                </c:pt>
                <c:pt idx="5222">
                  <c:v>2089.1999999999998</c:v>
                </c:pt>
                <c:pt idx="5223">
                  <c:v>2089.6</c:v>
                </c:pt>
                <c:pt idx="5224">
                  <c:v>2090</c:v>
                </c:pt>
                <c:pt idx="5225">
                  <c:v>2090.4</c:v>
                </c:pt>
                <c:pt idx="5226">
                  <c:v>2090.8000000000002</c:v>
                </c:pt>
                <c:pt idx="5227">
                  <c:v>2091.1999999999998</c:v>
                </c:pt>
                <c:pt idx="5228">
                  <c:v>2091.6</c:v>
                </c:pt>
                <c:pt idx="5229">
                  <c:v>2092</c:v>
                </c:pt>
                <c:pt idx="5230">
                  <c:v>2092.4</c:v>
                </c:pt>
                <c:pt idx="5231">
                  <c:v>2092.8000000000002</c:v>
                </c:pt>
                <c:pt idx="5232">
                  <c:v>2093.1999999999998</c:v>
                </c:pt>
                <c:pt idx="5233">
                  <c:v>2093.6</c:v>
                </c:pt>
                <c:pt idx="5234">
                  <c:v>2094</c:v>
                </c:pt>
                <c:pt idx="5235">
                  <c:v>2094.4</c:v>
                </c:pt>
                <c:pt idx="5236">
                  <c:v>2094.8000000000002</c:v>
                </c:pt>
                <c:pt idx="5237">
                  <c:v>2095.1999999999998</c:v>
                </c:pt>
                <c:pt idx="5238">
                  <c:v>2095.6</c:v>
                </c:pt>
                <c:pt idx="5239">
                  <c:v>2096</c:v>
                </c:pt>
                <c:pt idx="5240">
                  <c:v>2096.4</c:v>
                </c:pt>
                <c:pt idx="5241">
                  <c:v>2096.8000000000002</c:v>
                </c:pt>
                <c:pt idx="5242">
                  <c:v>2097.1999999999998</c:v>
                </c:pt>
                <c:pt idx="5243">
                  <c:v>2097.6</c:v>
                </c:pt>
                <c:pt idx="5244">
                  <c:v>2098</c:v>
                </c:pt>
                <c:pt idx="5245">
                  <c:v>2098.4</c:v>
                </c:pt>
                <c:pt idx="5246">
                  <c:v>2098.8000000000002</c:v>
                </c:pt>
                <c:pt idx="5247">
                  <c:v>2099.1999999999998</c:v>
                </c:pt>
                <c:pt idx="5248">
                  <c:v>2099.6</c:v>
                </c:pt>
                <c:pt idx="5249">
                  <c:v>2100</c:v>
                </c:pt>
                <c:pt idx="5250">
                  <c:v>2100.4</c:v>
                </c:pt>
                <c:pt idx="5251">
                  <c:v>2100.8000000000002</c:v>
                </c:pt>
                <c:pt idx="5252">
                  <c:v>2101.1999999999998</c:v>
                </c:pt>
                <c:pt idx="5253">
                  <c:v>2101.6</c:v>
                </c:pt>
                <c:pt idx="5254">
                  <c:v>2102</c:v>
                </c:pt>
                <c:pt idx="5255">
                  <c:v>2102.4</c:v>
                </c:pt>
                <c:pt idx="5256">
                  <c:v>2102.8000000000002</c:v>
                </c:pt>
                <c:pt idx="5257">
                  <c:v>2103.1999999999998</c:v>
                </c:pt>
                <c:pt idx="5258">
                  <c:v>2103.6</c:v>
                </c:pt>
                <c:pt idx="5259">
                  <c:v>2104</c:v>
                </c:pt>
                <c:pt idx="5260">
                  <c:v>2104.4</c:v>
                </c:pt>
                <c:pt idx="5261">
                  <c:v>2104.8000000000002</c:v>
                </c:pt>
                <c:pt idx="5262">
                  <c:v>2105.1999999999998</c:v>
                </c:pt>
                <c:pt idx="5263">
                  <c:v>2105.6</c:v>
                </c:pt>
                <c:pt idx="5264">
                  <c:v>2106</c:v>
                </c:pt>
                <c:pt idx="5265">
                  <c:v>2106.4</c:v>
                </c:pt>
                <c:pt idx="5266">
                  <c:v>2106.8000000000002</c:v>
                </c:pt>
                <c:pt idx="5267">
                  <c:v>2107.1999999999998</c:v>
                </c:pt>
                <c:pt idx="5268">
                  <c:v>2107.6</c:v>
                </c:pt>
                <c:pt idx="5269">
                  <c:v>2108</c:v>
                </c:pt>
                <c:pt idx="5270">
                  <c:v>2108.4</c:v>
                </c:pt>
                <c:pt idx="5271">
                  <c:v>2108.8000000000002</c:v>
                </c:pt>
                <c:pt idx="5272">
                  <c:v>2109.1999999999998</c:v>
                </c:pt>
                <c:pt idx="5273">
                  <c:v>2109.6</c:v>
                </c:pt>
                <c:pt idx="5274">
                  <c:v>2110</c:v>
                </c:pt>
                <c:pt idx="5275">
                  <c:v>2110.4</c:v>
                </c:pt>
                <c:pt idx="5276">
                  <c:v>2110.8000000000002</c:v>
                </c:pt>
                <c:pt idx="5277">
                  <c:v>2111.1999999999998</c:v>
                </c:pt>
                <c:pt idx="5278">
                  <c:v>2111.6</c:v>
                </c:pt>
                <c:pt idx="5279">
                  <c:v>2112</c:v>
                </c:pt>
                <c:pt idx="5280">
                  <c:v>2112.4</c:v>
                </c:pt>
                <c:pt idx="5281">
                  <c:v>2112.8000000000002</c:v>
                </c:pt>
                <c:pt idx="5282">
                  <c:v>2113.1999999999998</c:v>
                </c:pt>
                <c:pt idx="5283">
                  <c:v>2113.6</c:v>
                </c:pt>
                <c:pt idx="5284">
                  <c:v>2114</c:v>
                </c:pt>
                <c:pt idx="5285">
                  <c:v>2114.4</c:v>
                </c:pt>
                <c:pt idx="5286">
                  <c:v>2114.8000000000002</c:v>
                </c:pt>
                <c:pt idx="5287">
                  <c:v>2115.1999999999998</c:v>
                </c:pt>
                <c:pt idx="5288">
                  <c:v>2115.6</c:v>
                </c:pt>
                <c:pt idx="5289">
                  <c:v>2116</c:v>
                </c:pt>
                <c:pt idx="5290">
                  <c:v>2116.4</c:v>
                </c:pt>
                <c:pt idx="5291">
                  <c:v>2116.8000000000002</c:v>
                </c:pt>
                <c:pt idx="5292">
                  <c:v>2117.1999999999998</c:v>
                </c:pt>
                <c:pt idx="5293">
                  <c:v>2117.6</c:v>
                </c:pt>
                <c:pt idx="5294">
                  <c:v>2118</c:v>
                </c:pt>
                <c:pt idx="5295">
                  <c:v>2118.4</c:v>
                </c:pt>
                <c:pt idx="5296">
                  <c:v>2118.8000000000002</c:v>
                </c:pt>
                <c:pt idx="5297">
                  <c:v>2119.1999999999998</c:v>
                </c:pt>
                <c:pt idx="5298">
                  <c:v>2119.6</c:v>
                </c:pt>
                <c:pt idx="5299">
                  <c:v>2120</c:v>
                </c:pt>
                <c:pt idx="5300">
                  <c:v>2120.4</c:v>
                </c:pt>
                <c:pt idx="5301">
                  <c:v>2120.8000000000002</c:v>
                </c:pt>
                <c:pt idx="5302">
                  <c:v>2121.1999999999998</c:v>
                </c:pt>
                <c:pt idx="5303">
                  <c:v>2121.6</c:v>
                </c:pt>
                <c:pt idx="5304">
                  <c:v>2122</c:v>
                </c:pt>
                <c:pt idx="5305">
                  <c:v>2122.4</c:v>
                </c:pt>
                <c:pt idx="5306">
                  <c:v>2122.8000000000002</c:v>
                </c:pt>
                <c:pt idx="5307">
                  <c:v>2123.1999999999998</c:v>
                </c:pt>
                <c:pt idx="5308">
                  <c:v>2123.6</c:v>
                </c:pt>
                <c:pt idx="5309">
                  <c:v>2124</c:v>
                </c:pt>
                <c:pt idx="5310">
                  <c:v>2124.4</c:v>
                </c:pt>
                <c:pt idx="5311">
                  <c:v>2124.8000000000002</c:v>
                </c:pt>
                <c:pt idx="5312">
                  <c:v>2125.1999999999998</c:v>
                </c:pt>
                <c:pt idx="5313">
                  <c:v>2125.6</c:v>
                </c:pt>
                <c:pt idx="5314">
                  <c:v>2126</c:v>
                </c:pt>
                <c:pt idx="5315">
                  <c:v>2126.4</c:v>
                </c:pt>
                <c:pt idx="5316">
                  <c:v>2126.8000000000002</c:v>
                </c:pt>
                <c:pt idx="5317">
                  <c:v>2127.1999999999998</c:v>
                </c:pt>
                <c:pt idx="5318">
                  <c:v>2127.6</c:v>
                </c:pt>
                <c:pt idx="5319">
                  <c:v>2128</c:v>
                </c:pt>
                <c:pt idx="5320">
                  <c:v>2128.4</c:v>
                </c:pt>
                <c:pt idx="5321">
                  <c:v>2128.8000000000002</c:v>
                </c:pt>
                <c:pt idx="5322">
                  <c:v>2129.1999999999998</c:v>
                </c:pt>
                <c:pt idx="5323">
                  <c:v>2129.6</c:v>
                </c:pt>
                <c:pt idx="5324">
                  <c:v>2130</c:v>
                </c:pt>
                <c:pt idx="5325">
                  <c:v>2130.4</c:v>
                </c:pt>
                <c:pt idx="5326">
                  <c:v>2130.8000000000002</c:v>
                </c:pt>
                <c:pt idx="5327">
                  <c:v>2131.1999999999998</c:v>
                </c:pt>
                <c:pt idx="5328">
                  <c:v>2131.6</c:v>
                </c:pt>
                <c:pt idx="5329">
                  <c:v>2132</c:v>
                </c:pt>
                <c:pt idx="5330">
                  <c:v>2132.4</c:v>
                </c:pt>
                <c:pt idx="5331">
                  <c:v>2132.8000000000002</c:v>
                </c:pt>
                <c:pt idx="5332">
                  <c:v>2133.1999999999998</c:v>
                </c:pt>
                <c:pt idx="5333">
                  <c:v>2133.6</c:v>
                </c:pt>
                <c:pt idx="5334">
                  <c:v>2134</c:v>
                </c:pt>
                <c:pt idx="5335">
                  <c:v>2134.4</c:v>
                </c:pt>
                <c:pt idx="5336">
                  <c:v>2134.8000000000002</c:v>
                </c:pt>
                <c:pt idx="5337">
                  <c:v>2135.1999999999998</c:v>
                </c:pt>
                <c:pt idx="5338">
                  <c:v>2135.6</c:v>
                </c:pt>
                <c:pt idx="5339">
                  <c:v>2136</c:v>
                </c:pt>
                <c:pt idx="5340">
                  <c:v>2136.4</c:v>
                </c:pt>
                <c:pt idx="5341">
                  <c:v>2136.8000000000002</c:v>
                </c:pt>
                <c:pt idx="5342">
                  <c:v>2137.1999999999998</c:v>
                </c:pt>
                <c:pt idx="5343">
                  <c:v>2137.6</c:v>
                </c:pt>
                <c:pt idx="5344">
                  <c:v>2138</c:v>
                </c:pt>
                <c:pt idx="5345">
                  <c:v>2138.4</c:v>
                </c:pt>
                <c:pt idx="5346">
                  <c:v>2138.8000000000002</c:v>
                </c:pt>
                <c:pt idx="5347">
                  <c:v>2139.1999999999998</c:v>
                </c:pt>
                <c:pt idx="5348">
                  <c:v>2139.6</c:v>
                </c:pt>
                <c:pt idx="5349">
                  <c:v>2140</c:v>
                </c:pt>
                <c:pt idx="5350">
                  <c:v>2140.4</c:v>
                </c:pt>
                <c:pt idx="5351">
                  <c:v>2140.8000000000002</c:v>
                </c:pt>
                <c:pt idx="5352">
                  <c:v>2141.1999999999998</c:v>
                </c:pt>
                <c:pt idx="5353">
                  <c:v>2141.6</c:v>
                </c:pt>
                <c:pt idx="5354">
                  <c:v>2142</c:v>
                </c:pt>
                <c:pt idx="5355">
                  <c:v>2142.4</c:v>
                </c:pt>
                <c:pt idx="5356">
                  <c:v>2142.8000000000002</c:v>
                </c:pt>
                <c:pt idx="5357">
                  <c:v>2143.1999999999998</c:v>
                </c:pt>
                <c:pt idx="5358">
                  <c:v>2143.6</c:v>
                </c:pt>
                <c:pt idx="5359">
                  <c:v>2144</c:v>
                </c:pt>
                <c:pt idx="5360">
                  <c:v>2144.4</c:v>
                </c:pt>
                <c:pt idx="5361">
                  <c:v>2144.8000000000002</c:v>
                </c:pt>
                <c:pt idx="5362">
                  <c:v>2145.1999999999998</c:v>
                </c:pt>
                <c:pt idx="5363">
                  <c:v>2145.6</c:v>
                </c:pt>
                <c:pt idx="5364">
                  <c:v>2146</c:v>
                </c:pt>
                <c:pt idx="5365">
                  <c:v>2146.4</c:v>
                </c:pt>
                <c:pt idx="5366">
                  <c:v>2146.8000000000002</c:v>
                </c:pt>
                <c:pt idx="5367">
                  <c:v>2147.1999999999998</c:v>
                </c:pt>
                <c:pt idx="5368">
                  <c:v>2147.6</c:v>
                </c:pt>
                <c:pt idx="5369">
                  <c:v>2148</c:v>
                </c:pt>
                <c:pt idx="5370">
                  <c:v>2148.4</c:v>
                </c:pt>
                <c:pt idx="5371">
                  <c:v>2148.8000000000002</c:v>
                </c:pt>
                <c:pt idx="5372">
                  <c:v>2149.1999999999998</c:v>
                </c:pt>
                <c:pt idx="5373">
                  <c:v>2149.6</c:v>
                </c:pt>
                <c:pt idx="5374">
                  <c:v>2150</c:v>
                </c:pt>
                <c:pt idx="5375">
                  <c:v>2150.4</c:v>
                </c:pt>
                <c:pt idx="5376">
                  <c:v>2150.8000000000002</c:v>
                </c:pt>
                <c:pt idx="5377">
                  <c:v>2151.1999999999998</c:v>
                </c:pt>
                <c:pt idx="5378">
                  <c:v>2151.6</c:v>
                </c:pt>
                <c:pt idx="5379">
                  <c:v>2152</c:v>
                </c:pt>
                <c:pt idx="5380">
                  <c:v>2152.4</c:v>
                </c:pt>
                <c:pt idx="5381">
                  <c:v>2152.8000000000002</c:v>
                </c:pt>
                <c:pt idx="5382">
                  <c:v>2153.1999999999998</c:v>
                </c:pt>
                <c:pt idx="5383">
                  <c:v>2153.6</c:v>
                </c:pt>
                <c:pt idx="5384">
                  <c:v>2154</c:v>
                </c:pt>
                <c:pt idx="5385">
                  <c:v>2154.4</c:v>
                </c:pt>
                <c:pt idx="5386">
                  <c:v>2154.8000000000002</c:v>
                </c:pt>
                <c:pt idx="5387">
                  <c:v>2155.1999999999998</c:v>
                </c:pt>
                <c:pt idx="5388">
                  <c:v>2155.6</c:v>
                </c:pt>
                <c:pt idx="5389">
                  <c:v>2156</c:v>
                </c:pt>
                <c:pt idx="5390">
                  <c:v>2156.4</c:v>
                </c:pt>
                <c:pt idx="5391">
                  <c:v>2156.8000000000002</c:v>
                </c:pt>
                <c:pt idx="5392">
                  <c:v>2157.1999999999998</c:v>
                </c:pt>
                <c:pt idx="5393">
                  <c:v>2157.6</c:v>
                </c:pt>
                <c:pt idx="5394">
                  <c:v>2158</c:v>
                </c:pt>
                <c:pt idx="5395">
                  <c:v>2158.4</c:v>
                </c:pt>
                <c:pt idx="5396">
                  <c:v>2158.8000000000002</c:v>
                </c:pt>
                <c:pt idx="5397">
                  <c:v>2159.1999999999998</c:v>
                </c:pt>
                <c:pt idx="5398">
                  <c:v>2159.6</c:v>
                </c:pt>
                <c:pt idx="5399">
                  <c:v>2160</c:v>
                </c:pt>
                <c:pt idx="5400">
                  <c:v>2160.4</c:v>
                </c:pt>
                <c:pt idx="5401">
                  <c:v>2160.8000000000002</c:v>
                </c:pt>
                <c:pt idx="5402">
                  <c:v>2161.1999999999998</c:v>
                </c:pt>
                <c:pt idx="5403">
                  <c:v>2161.6</c:v>
                </c:pt>
                <c:pt idx="5404">
                  <c:v>2162</c:v>
                </c:pt>
                <c:pt idx="5405">
                  <c:v>2162.4</c:v>
                </c:pt>
                <c:pt idx="5406">
                  <c:v>2162.8000000000002</c:v>
                </c:pt>
                <c:pt idx="5407">
                  <c:v>2163.1999999999998</c:v>
                </c:pt>
                <c:pt idx="5408">
                  <c:v>2163.6</c:v>
                </c:pt>
                <c:pt idx="5409">
                  <c:v>2164</c:v>
                </c:pt>
                <c:pt idx="5410">
                  <c:v>2164.4</c:v>
                </c:pt>
                <c:pt idx="5411">
                  <c:v>2164.8000000000002</c:v>
                </c:pt>
                <c:pt idx="5412">
                  <c:v>2165.1999999999998</c:v>
                </c:pt>
                <c:pt idx="5413">
                  <c:v>2165.6</c:v>
                </c:pt>
                <c:pt idx="5414">
                  <c:v>2166</c:v>
                </c:pt>
                <c:pt idx="5415">
                  <c:v>2166.4</c:v>
                </c:pt>
                <c:pt idx="5416">
                  <c:v>2166.8000000000002</c:v>
                </c:pt>
                <c:pt idx="5417">
                  <c:v>2167.1999999999998</c:v>
                </c:pt>
                <c:pt idx="5418">
                  <c:v>2167.6</c:v>
                </c:pt>
                <c:pt idx="5419">
                  <c:v>2168</c:v>
                </c:pt>
                <c:pt idx="5420">
                  <c:v>2168.4</c:v>
                </c:pt>
                <c:pt idx="5421">
                  <c:v>2168.8000000000002</c:v>
                </c:pt>
                <c:pt idx="5422">
                  <c:v>2169.1999999999998</c:v>
                </c:pt>
                <c:pt idx="5423">
                  <c:v>2169.6</c:v>
                </c:pt>
                <c:pt idx="5424">
                  <c:v>2170</c:v>
                </c:pt>
                <c:pt idx="5425">
                  <c:v>2170.4</c:v>
                </c:pt>
                <c:pt idx="5426">
                  <c:v>2170.8000000000002</c:v>
                </c:pt>
                <c:pt idx="5427">
                  <c:v>2171.1999999999998</c:v>
                </c:pt>
                <c:pt idx="5428">
                  <c:v>2171.6</c:v>
                </c:pt>
                <c:pt idx="5429">
                  <c:v>2172</c:v>
                </c:pt>
                <c:pt idx="5430">
                  <c:v>2172.4</c:v>
                </c:pt>
                <c:pt idx="5431">
                  <c:v>2172.8000000000002</c:v>
                </c:pt>
                <c:pt idx="5432">
                  <c:v>2173.1999999999998</c:v>
                </c:pt>
                <c:pt idx="5433">
                  <c:v>2173.6</c:v>
                </c:pt>
                <c:pt idx="5434">
                  <c:v>2174</c:v>
                </c:pt>
                <c:pt idx="5435">
                  <c:v>2174.4</c:v>
                </c:pt>
                <c:pt idx="5436">
                  <c:v>2174.8000000000002</c:v>
                </c:pt>
                <c:pt idx="5437">
                  <c:v>2175.1999999999998</c:v>
                </c:pt>
                <c:pt idx="5438">
                  <c:v>2175.6</c:v>
                </c:pt>
                <c:pt idx="5439">
                  <c:v>2176</c:v>
                </c:pt>
                <c:pt idx="5440">
                  <c:v>2176.4</c:v>
                </c:pt>
                <c:pt idx="5441">
                  <c:v>2176.8000000000002</c:v>
                </c:pt>
                <c:pt idx="5442">
                  <c:v>2177.1999999999998</c:v>
                </c:pt>
                <c:pt idx="5443">
                  <c:v>2177.6</c:v>
                </c:pt>
                <c:pt idx="5444">
                  <c:v>2178</c:v>
                </c:pt>
                <c:pt idx="5445">
                  <c:v>2178.4</c:v>
                </c:pt>
                <c:pt idx="5446">
                  <c:v>2178.8000000000002</c:v>
                </c:pt>
                <c:pt idx="5447">
                  <c:v>2179.1999999999998</c:v>
                </c:pt>
                <c:pt idx="5448">
                  <c:v>2179.6</c:v>
                </c:pt>
                <c:pt idx="5449">
                  <c:v>2180</c:v>
                </c:pt>
                <c:pt idx="5450">
                  <c:v>2180.4</c:v>
                </c:pt>
                <c:pt idx="5451">
                  <c:v>2180.8000000000002</c:v>
                </c:pt>
                <c:pt idx="5452">
                  <c:v>2181.1999999999998</c:v>
                </c:pt>
                <c:pt idx="5453">
                  <c:v>2181.6</c:v>
                </c:pt>
                <c:pt idx="5454">
                  <c:v>2182</c:v>
                </c:pt>
                <c:pt idx="5455">
                  <c:v>2182.4</c:v>
                </c:pt>
                <c:pt idx="5456">
                  <c:v>2182.8000000000002</c:v>
                </c:pt>
                <c:pt idx="5457">
                  <c:v>2183.1999999999998</c:v>
                </c:pt>
                <c:pt idx="5458">
                  <c:v>2183.6</c:v>
                </c:pt>
                <c:pt idx="5459">
                  <c:v>2184</c:v>
                </c:pt>
                <c:pt idx="5460">
                  <c:v>2184.4</c:v>
                </c:pt>
                <c:pt idx="5461">
                  <c:v>2184.8000000000002</c:v>
                </c:pt>
                <c:pt idx="5462">
                  <c:v>2185.1999999999998</c:v>
                </c:pt>
                <c:pt idx="5463">
                  <c:v>2185.6</c:v>
                </c:pt>
                <c:pt idx="5464">
                  <c:v>2186</c:v>
                </c:pt>
                <c:pt idx="5465">
                  <c:v>2186.4</c:v>
                </c:pt>
                <c:pt idx="5466">
                  <c:v>2186.8000000000002</c:v>
                </c:pt>
                <c:pt idx="5467">
                  <c:v>2187.1999999999998</c:v>
                </c:pt>
                <c:pt idx="5468">
                  <c:v>2187.6</c:v>
                </c:pt>
                <c:pt idx="5469">
                  <c:v>2188</c:v>
                </c:pt>
                <c:pt idx="5470">
                  <c:v>2188.4</c:v>
                </c:pt>
                <c:pt idx="5471">
                  <c:v>2188.8000000000002</c:v>
                </c:pt>
                <c:pt idx="5472">
                  <c:v>2189.1999999999998</c:v>
                </c:pt>
                <c:pt idx="5473">
                  <c:v>2189.6</c:v>
                </c:pt>
                <c:pt idx="5474">
                  <c:v>2190</c:v>
                </c:pt>
                <c:pt idx="5475">
                  <c:v>2190.4</c:v>
                </c:pt>
                <c:pt idx="5476">
                  <c:v>2190.8000000000002</c:v>
                </c:pt>
                <c:pt idx="5477">
                  <c:v>2191.1999999999998</c:v>
                </c:pt>
                <c:pt idx="5478">
                  <c:v>2191.6</c:v>
                </c:pt>
                <c:pt idx="5479">
                  <c:v>2192</c:v>
                </c:pt>
                <c:pt idx="5480">
                  <c:v>2192.4</c:v>
                </c:pt>
                <c:pt idx="5481">
                  <c:v>2192.8000000000002</c:v>
                </c:pt>
                <c:pt idx="5482">
                  <c:v>2193.1999999999998</c:v>
                </c:pt>
                <c:pt idx="5483">
                  <c:v>2193.6</c:v>
                </c:pt>
                <c:pt idx="5484">
                  <c:v>2194</c:v>
                </c:pt>
                <c:pt idx="5485">
                  <c:v>2194.4</c:v>
                </c:pt>
                <c:pt idx="5486">
                  <c:v>2194.8000000000002</c:v>
                </c:pt>
                <c:pt idx="5487">
                  <c:v>2195.1999999999998</c:v>
                </c:pt>
                <c:pt idx="5488">
                  <c:v>2195.6</c:v>
                </c:pt>
                <c:pt idx="5489">
                  <c:v>2196</c:v>
                </c:pt>
                <c:pt idx="5490">
                  <c:v>2196.4</c:v>
                </c:pt>
                <c:pt idx="5491">
                  <c:v>2196.8000000000002</c:v>
                </c:pt>
                <c:pt idx="5492">
                  <c:v>2197.1999999999998</c:v>
                </c:pt>
                <c:pt idx="5493">
                  <c:v>2197.6</c:v>
                </c:pt>
                <c:pt idx="5494">
                  <c:v>2198</c:v>
                </c:pt>
                <c:pt idx="5495">
                  <c:v>2198.4</c:v>
                </c:pt>
                <c:pt idx="5496">
                  <c:v>2198.8000000000002</c:v>
                </c:pt>
                <c:pt idx="5497">
                  <c:v>2199.1999999999998</c:v>
                </c:pt>
                <c:pt idx="5498">
                  <c:v>2199.6</c:v>
                </c:pt>
                <c:pt idx="5499">
                  <c:v>2200</c:v>
                </c:pt>
                <c:pt idx="5500">
                  <c:v>2200.4</c:v>
                </c:pt>
                <c:pt idx="5501">
                  <c:v>2200.8000000000002</c:v>
                </c:pt>
                <c:pt idx="5502">
                  <c:v>2201.1999999999998</c:v>
                </c:pt>
                <c:pt idx="5503">
                  <c:v>2201.6</c:v>
                </c:pt>
                <c:pt idx="5504">
                  <c:v>2202</c:v>
                </c:pt>
                <c:pt idx="5505">
                  <c:v>2202.4</c:v>
                </c:pt>
                <c:pt idx="5506">
                  <c:v>2202.8000000000002</c:v>
                </c:pt>
                <c:pt idx="5507">
                  <c:v>2203.1999999999998</c:v>
                </c:pt>
                <c:pt idx="5508">
                  <c:v>2203.6</c:v>
                </c:pt>
                <c:pt idx="5509">
                  <c:v>2204</c:v>
                </c:pt>
                <c:pt idx="5510">
                  <c:v>2204.4</c:v>
                </c:pt>
                <c:pt idx="5511">
                  <c:v>2204.8000000000002</c:v>
                </c:pt>
                <c:pt idx="5512">
                  <c:v>2205.1999999999998</c:v>
                </c:pt>
                <c:pt idx="5513">
                  <c:v>2205.6</c:v>
                </c:pt>
                <c:pt idx="5514">
                  <c:v>2206</c:v>
                </c:pt>
                <c:pt idx="5515">
                  <c:v>2206.4</c:v>
                </c:pt>
                <c:pt idx="5516">
                  <c:v>2206.8000000000002</c:v>
                </c:pt>
                <c:pt idx="5517">
                  <c:v>2207.1999999999998</c:v>
                </c:pt>
                <c:pt idx="5518">
                  <c:v>2207.6</c:v>
                </c:pt>
                <c:pt idx="5519">
                  <c:v>2208</c:v>
                </c:pt>
                <c:pt idx="5520">
                  <c:v>2208.4</c:v>
                </c:pt>
                <c:pt idx="5521">
                  <c:v>2208.8000000000002</c:v>
                </c:pt>
                <c:pt idx="5522">
                  <c:v>2209.1999999999998</c:v>
                </c:pt>
                <c:pt idx="5523">
                  <c:v>2209.6</c:v>
                </c:pt>
                <c:pt idx="5524">
                  <c:v>2210</c:v>
                </c:pt>
                <c:pt idx="5525">
                  <c:v>2210.4</c:v>
                </c:pt>
                <c:pt idx="5526">
                  <c:v>2210.8000000000002</c:v>
                </c:pt>
                <c:pt idx="5527">
                  <c:v>2211.1999999999998</c:v>
                </c:pt>
                <c:pt idx="5528">
                  <c:v>2211.6</c:v>
                </c:pt>
                <c:pt idx="5529">
                  <c:v>2212</c:v>
                </c:pt>
                <c:pt idx="5530">
                  <c:v>2212.4</c:v>
                </c:pt>
                <c:pt idx="5531">
                  <c:v>2212.8000000000002</c:v>
                </c:pt>
                <c:pt idx="5532">
                  <c:v>2213.1999999999998</c:v>
                </c:pt>
                <c:pt idx="5533">
                  <c:v>2213.6</c:v>
                </c:pt>
                <c:pt idx="5534">
                  <c:v>2214</c:v>
                </c:pt>
                <c:pt idx="5535">
                  <c:v>2214.4</c:v>
                </c:pt>
                <c:pt idx="5536">
                  <c:v>2214.8000000000002</c:v>
                </c:pt>
                <c:pt idx="5537">
                  <c:v>2215.1999999999998</c:v>
                </c:pt>
                <c:pt idx="5538">
                  <c:v>2215.6</c:v>
                </c:pt>
                <c:pt idx="5539">
                  <c:v>2216</c:v>
                </c:pt>
                <c:pt idx="5540">
                  <c:v>2216.4</c:v>
                </c:pt>
                <c:pt idx="5541">
                  <c:v>2216.8000000000002</c:v>
                </c:pt>
                <c:pt idx="5542">
                  <c:v>2217.1999999999998</c:v>
                </c:pt>
                <c:pt idx="5543">
                  <c:v>2217.6</c:v>
                </c:pt>
                <c:pt idx="5544">
                  <c:v>2218</c:v>
                </c:pt>
                <c:pt idx="5545">
                  <c:v>2218.4</c:v>
                </c:pt>
                <c:pt idx="5546">
                  <c:v>2218.8000000000002</c:v>
                </c:pt>
                <c:pt idx="5547">
                  <c:v>2219.1999999999998</c:v>
                </c:pt>
                <c:pt idx="5548">
                  <c:v>2219.6</c:v>
                </c:pt>
                <c:pt idx="5549">
                  <c:v>2220</c:v>
                </c:pt>
                <c:pt idx="5550">
                  <c:v>2220.4</c:v>
                </c:pt>
                <c:pt idx="5551">
                  <c:v>2220.8000000000002</c:v>
                </c:pt>
                <c:pt idx="5552">
                  <c:v>2221.1999999999998</c:v>
                </c:pt>
                <c:pt idx="5553">
                  <c:v>2221.6</c:v>
                </c:pt>
                <c:pt idx="5554">
                  <c:v>2222</c:v>
                </c:pt>
                <c:pt idx="5555">
                  <c:v>2222.4</c:v>
                </c:pt>
                <c:pt idx="5556">
                  <c:v>2222.8000000000002</c:v>
                </c:pt>
                <c:pt idx="5557">
                  <c:v>2223.1999999999998</c:v>
                </c:pt>
                <c:pt idx="5558">
                  <c:v>2223.6</c:v>
                </c:pt>
                <c:pt idx="5559">
                  <c:v>2224</c:v>
                </c:pt>
                <c:pt idx="5560">
                  <c:v>2224.4</c:v>
                </c:pt>
                <c:pt idx="5561">
                  <c:v>2224.8000000000002</c:v>
                </c:pt>
                <c:pt idx="5562">
                  <c:v>2225.1999999999998</c:v>
                </c:pt>
                <c:pt idx="5563">
                  <c:v>2225.6</c:v>
                </c:pt>
                <c:pt idx="5564">
                  <c:v>2226</c:v>
                </c:pt>
                <c:pt idx="5565">
                  <c:v>2226.4</c:v>
                </c:pt>
                <c:pt idx="5566">
                  <c:v>2226.8000000000002</c:v>
                </c:pt>
                <c:pt idx="5567">
                  <c:v>2227.1999999999998</c:v>
                </c:pt>
                <c:pt idx="5568">
                  <c:v>2227.6</c:v>
                </c:pt>
                <c:pt idx="5569">
                  <c:v>2228</c:v>
                </c:pt>
                <c:pt idx="5570">
                  <c:v>2228.4</c:v>
                </c:pt>
                <c:pt idx="5571">
                  <c:v>2228.8000000000002</c:v>
                </c:pt>
                <c:pt idx="5572">
                  <c:v>2229.1999999999998</c:v>
                </c:pt>
                <c:pt idx="5573">
                  <c:v>2229.6</c:v>
                </c:pt>
                <c:pt idx="5574">
                  <c:v>2230</c:v>
                </c:pt>
                <c:pt idx="5575">
                  <c:v>2230.4</c:v>
                </c:pt>
                <c:pt idx="5576">
                  <c:v>2230.8000000000002</c:v>
                </c:pt>
                <c:pt idx="5577">
                  <c:v>2231.1999999999998</c:v>
                </c:pt>
                <c:pt idx="5578">
                  <c:v>2231.6</c:v>
                </c:pt>
                <c:pt idx="5579">
                  <c:v>2232</c:v>
                </c:pt>
                <c:pt idx="5580">
                  <c:v>2232.4</c:v>
                </c:pt>
                <c:pt idx="5581">
                  <c:v>2232.8000000000002</c:v>
                </c:pt>
                <c:pt idx="5582">
                  <c:v>2233.1999999999998</c:v>
                </c:pt>
                <c:pt idx="5583">
                  <c:v>2233.6</c:v>
                </c:pt>
                <c:pt idx="5584">
                  <c:v>2234</c:v>
                </c:pt>
                <c:pt idx="5585">
                  <c:v>2234.4</c:v>
                </c:pt>
                <c:pt idx="5586">
                  <c:v>2234.8000000000002</c:v>
                </c:pt>
                <c:pt idx="5587">
                  <c:v>2235.1999999999998</c:v>
                </c:pt>
                <c:pt idx="5588">
                  <c:v>2235.6</c:v>
                </c:pt>
                <c:pt idx="5589">
                  <c:v>2236</c:v>
                </c:pt>
                <c:pt idx="5590">
                  <c:v>2236.4</c:v>
                </c:pt>
                <c:pt idx="5591">
                  <c:v>2236.8000000000002</c:v>
                </c:pt>
                <c:pt idx="5592">
                  <c:v>2237.1999999999998</c:v>
                </c:pt>
                <c:pt idx="5593">
                  <c:v>2237.6</c:v>
                </c:pt>
                <c:pt idx="5594">
                  <c:v>2238</c:v>
                </c:pt>
                <c:pt idx="5595">
                  <c:v>2238.4</c:v>
                </c:pt>
                <c:pt idx="5596">
                  <c:v>2238.8000000000002</c:v>
                </c:pt>
                <c:pt idx="5597">
                  <c:v>2239.1999999999998</c:v>
                </c:pt>
                <c:pt idx="5598">
                  <c:v>2239.6</c:v>
                </c:pt>
                <c:pt idx="5599">
                  <c:v>2240</c:v>
                </c:pt>
                <c:pt idx="5600">
                  <c:v>2240.4</c:v>
                </c:pt>
                <c:pt idx="5601">
                  <c:v>2240.8000000000002</c:v>
                </c:pt>
                <c:pt idx="5602">
                  <c:v>2241.1999999999998</c:v>
                </c:pt>
                <c:pt idx="5603">
                  <c:v>2241.6</c:v>
                </c:pt>
                <c:pt idx="5604">
                  <c:v>2242</c:v>
                </c:pt>
                <c:pt idx="5605">
                  <c:v>2242.4</c:v>
                </c:pt>
                <c:pt idx="5606">
                  <c:v>2242.8000000000002</c:v>
                </c:pt>
                <c:pt idx="5607">
                  <c:v>2243.1999999999998</c:v>
                </c:pt>
                <c:pt idx="5608">
                  <c:v>2243.6</c:v>
                </c:pt>
                <c:pt idx="5609">
                  <c:v>2244</c:v>
                </c:pt>
                <c:pt idx="5610">
                  <c:v>2244.4</c:v>
                </c:pt>
                <c:pt idx="5611">
                  <c:v>2244.8000000000002</c:v>
                </c:pt>
                <c:pt idx="5612">
                  <c:v>2245.1999999999998</c:v>
                </c:pt>
                <c:pt idx="5613">
                  <c:v>2245.6</c:v>
                </c:pt>
                <c:pt idx="5614">
                  <c:v>2246</c:v>
                </c:pt>
                <c:pt idx="5615">
                  <c:v>2246.4</c:v>
                </c:pt>
                <c:pt idx="5616">
                  <c:v>2246.8000000000002</c:v>
                </c:pt>
                <c:pt idx="5617">
                  <c:v>2247.1999999999998</c:v>
                </c:pt>
                <c:pt idx="5618">
                  <c:v>2247.6</c:v>
                </c:pt>
                <c:pt idx="5619">
                  <c:v>2248</c:v>
                </c:pt>
                <c:pt idx="5620">
                  <c:v>2248.4</c:v>
                </c:pt>
                <c:pt idx="5621">
                  <c:v>2248.8000000000002</c:v>
                </c:pt>
                <c:pt idx="5622">
                  <c:v>2249.1999999999998</c:v>
                </c:pt>
                <c:pt idx="5623">
                  <c:v>2249.6</c:v>
                </c:pt>
                <c:pt idx="5624">
                  <c:v>2250</c:v>
                </c:pt>
                <c:pt idx="5625">
                  <c:v>2250.4</c:v>
                </c:pt>
                <c:pt idx="5626">
                  <c:v>2250.8000000000002</c:v>
                </c:pt>
                <c:pt idx="5627">
                  <c:v>2251.1999999999998</c:v>
                </c:pt>
                <c:pt idx="5628">
                  <c:v>2251.6</c:v>
                </c:pt>
                <c:pt idx="5629">
                  <c:v>2252</c:v>
                </c:pt>
                <c:pt idx="5630">
                  <c:v>2252.4</c:v>
                </c:pt>
                <c:pt idx="5631">
                  <c:v>2252.8000000000002</c:v>
                </c:pt>
                <c:pt idx="5632">
                  <c:v>2253.1999999999998</c:v>
                </c:pt>
                <c:pt idx="5633">
                  <c:v>2253.6</c:v>
                </c:pt>
                <c:pt idx="5634">
                  <c:v>2254</c:v>
                </c:pt>
                <c:pt idx="5635">
                  <c:v>2254.4</c:v>
                </c:pt>
                <c:pt idx="5636">
                  <c:v>2254.8000000000002</c:v>
                </c:pt>
                <c:pt idx="5637">
                  <c:v>2255.1999999999998</c:v>
                </c:pt>
                <c:pt idx="5638">
                  <c:v>2255.6</c:v>
                </c:pt>
                <c:pt idx="5639">
                  <c:v>2256</c:v>
                </c:pt>
                <c:pt idx="5640">
                  <c:v>2256.4</c:v>
                </c:pt>
                <c:pt idx="5641">
                  <c:v>2256.8000000000002</c:v>
                </c:pt>
                <c:pt idx="5642">
                  <c:v>2257.1999999999998</c:v>
                </c:pt>
                <c:pt idx="5643">
                  <c:v>2257.6</c:v>
                </c:pt>
                <c:pt idx="5644">
                  <c:v>2258</c:v>
                </c:pt>
                <c:pt idx="5645">
                  <c:v>2258.4</c:v>
                </c:pt>
                <c:pt idx="5646">
                  <c:v>2258.8000000000002</c:v>
                </c:pt>
                <c:pt idx="5647">
                  <c:v>2259.1999999999998</c:v>
                </c:pt>
                <c:pt idx="5648">
                  <c:v>2259.6</c:v>
                </c:pt>
                <c:pt idx="5649">
                  <c:v>2260</c:v>
                </c:pt>
                <c:pt idx="5650">
                  <c:v>2260.4</c:v>
                </c:pt>
                <c:pt idx="5651">
                  <c:v>2260.8000000000002</c:v>
                </c:pt>
                <c:pt idx="5652">
                  <c:v>2261.1999999999998</c:v>
                </c:pt>
                <c:pt idx="5653">
                  <c:v>2261.6</c:v>
                </c:pt>
                <c:pt idx="5654">
                  <c:v>2262</c:v>
                </c:pt>
                <c:pt idx="5655">
                  <c:v>2262.4</c:v>
                </c:pt>
                <c:pt idx="5656">
                  <c:v>2262.8000000000002</c:v>
                </c:pt>
                <c:pt idx="5657">
                  <c:v>2263.1999999999998</c:v>
                </c:pt>
                <c:pt idx="5658">
                  <c:v>2263.6</c:v>
                </c:pt>
                <c:pt idx="5659">
                  <c:v>2264</c:v>
                </c:pt>
                <c:pt idx="5660">
                  <c:v>2264.4</c:v>
                </c:pt>
                <c:pt idx="5661">
                  <c:v>2264.8000000000002</c:v>
                </c:pt>
                <c:pt idx="5662">
                  <c:v>2265.1999999999998</c:v>
                </c:pt>
                <c:pt idx="5663">
                  <c:v>2265.6</c:v>
                </c:pt>
                <c:pt idx="5664">
                  <c:v>2266</c:v>
                </c:pt>
                <c:pt idx="5665">
                  <c:v>2266.4</c:v>
                </c:pt>
                <c:pt idx="5666">
                  <c:v>2266.8000000000002</c:v>
                </c:pt>
                <c:pt idx="5667">
                  <c:v>2267.1999999999998</c:v>
                </c:pt>
                <c:pt idx="5668">
                  <c:v>2267.6</c:v>
                </c:pt>
                <c:pt idx="5669">
                  <c:v>2268</c:v>
                </c:pt>
                <c:pt idx="5670">
                  <c:v>2268.4</c:v>
                </c:pt>
                <c:pt idx="5671">
                  <c:v>2268.8000000000002</c:v>
                </c:pt>
                <c:pt idx="5672">
                  <c:v>2269.1999999999998</c:v>
                </c:pt>
                <c:pt idx="5673">
                  <c:v>2269.6</c:v>
                </c:pt>
                <c:pt idx="5674">
                  <c:v>2270</c:v>
                </c:pt>
                <c:pt idx="5675">
                  <c:v>2270.4</c:v>
                </c:pt>
                <c:pt idx="5676">
                  <c:v>2270.8000000000002</c:v>
                </c:pt>
                <c:pt idx="5677">
                  <c:v>2271.1999999999998</c:v>
                </c:pt>
                <c:pt idx="5678">
                  <c:v>2271.6</c:v>
                </c:pt>
                <c:pt idx="5679">
                  <c:v>2272</c:v>
                </c:pt>
                <c:pt idx="5680">
                  <c:v>2272.4</c:v>
                </c:pt>
                <c:pt idx="5681">
                  <c:v>2272.8000000000002</c:v>
                </c:pt>
                <c:pt idx="5682">
                  <c:v>2273.1999999999998</c:v>
                </c:pt>
                <c:pt idx="5683">
                  <c:v>2273.6</c:v>
                </c:pt>
                <c:pt idx="5684">
                  <c:v>2274</c:v>
                </c:pt>
                <c:pt idx="5685">
                  <c:v>2274.4</c:v>
                </c:pt>
                <c:pt idx="5686">
                  <c:v>2274.8000000000002</c:v>
                </c:pt>
                <c:pt idx="5687">
                  <c:v>2275.1999999999998</c:v>
                </c:pt>
                <c:pt idx="5688">
                  <c:v>2275.6</c:v>
                </c:pt>
                <c:pt idx="5689">
                  <c:v>2276</c:v>
                </c:pt>
                <c:pt idx="5690">
                  <c:v>2276.4</c:v>
                </c:pt>
                <c:pt idx="5691">
                  <c:v>2276.8000000000002</c:v>
                </c:pt>
                <c:pt idx="5692">
                  <c:v>2277.1999999999998</c:v>
                </c:pt>
                <c:pt idx="5693">
                  <c:v>2277.6</c:v>
                </c:pt>
                <c:pt idx="5694">
                  <c:v>2278</c:v>
                </c:pt>
                <c:pt idx="5695">
                  <c:v>2278.4</c:v>
                </c:pt>
                <c:pt idx="5696">
                  <c:v>2278.8000000000002</c:v>
                </c:pt>
                <c:pt idx="5697">
                  <c:v>2279.1999999999998</c:v>
                </c:pt>
                <c:pt idx="5698">
                  <c:v>2279.6</c:v>
                </c:pt>
                <c:pt idx="5699">
                  <c:v>2280</c:v>
                </c:pt>
                <c:pt idx="5700">
                  <c:v>2280.4</c:v>
                </c:pt>
                <c:pt idx="5701">
                  <c:v>2280.8000000000002</c:v>
                </c:pt>
                <c:pt idx="5702">
                  <c:v>2281.1999999999998</c:v>
                </c:pt>
                <c:pt idx="5703">
                  <c:v>2281.6</c:v>
                </c:pt>
                <c:pt idx="5704">
                  <c:v>2282</c:v>
                </c:pt>
                <c:pt idx="5705">
                  <c:v>2282.4</c:v>
                </c:pt>
                <c:pt idx="5706">
                  <c:v>2282.8000000000002</c:v>
                </c:pt>
                <c:pt idx="5707">
                  <c:v>2283.1999999999998</c:v>
                </c:pt>
                <c:pt idx="5708">
                  <c:v>2283.6</c:v>
                </c:pt>
                <c:pt idx="5709">
                  <c:v>2284</c:v>
                </c:pt>
                <c:pt idx="5710">
                  <c:v>2284.4</c:v>
                </c:pt>
                <c:pt idx="5711">
                  <c:v>2284.8000000000002</c:v>
                </c:pt>
                <c:pt idx="5712">
                  <c:v>2285.1999999999998</c:v>
                </c:pt>
                <c:pt idx="5713">
                  <c:v>2285.6</c:v>
                </c:pt>
                <c:pt idx="5714">
                  <c:v>2286</c:v>
                </c:pt>
                <c:pt idx="5715">
                  <c:v>2286.4</c:v>
                </c:pt>
                <c:pt idx="5716">
                  <c:v>2286.8000000000002</c:v>
                </c:pt>
                <c:pt idx="5717">
                  <c:v>2287.1999999999998</c:v>
                </c:pt>
                <c:pt idx="5718">
                  <c:v>2287.6</c:v>
                </c:pt>
                <c:pt idx="5719">
                  <c:v>2288</c:v>
                </c:pt>
                <c:pt idx="5720">
                  <c:v>2288.4</c:v>
                </c:pt>
                <c:pt idx="5721">
                  <c:v>2288.8000000000002</c:v>
                </c:pt>
                <c:pt idx="5722">
                  <c:v>2289.1999999999998</c:v>
                </c:pt>
                <c:pt idx="5723">
                  <c:v>2289.6</c:v>
                </c:pt>
                <c:pt idx="5724">
                  <c:v>2290</c:v>
                </c:pt>
                <c:pt idx="5725">
                  <c:v>2290.4</c:v>
                </c:pt>
                <c:pt idx="5726">
                  <c:v>2290.8000000000002</c:v>
                </c:pt>
                <c:pt idx="5727">
                  <c:v>2291.1999999999998</c:v>
                </c:pt>
                <c:pt idx="5728">
                  <c:v>2291.6</c:v>
                </c:pt>
                <c:pt idx="5729">
                  <c:v>2292</c:v>
                </c:pt>
                <c:pt idx="5730">
                  <c:v>2292.4</c:v>
                </c:pt>
                <c:pt idx="5731">
                  <c:v>2292.8000000000002</c:v>
                </c:pt>
                <c:pt idx="5732">
                  <c:v>2293.1999999999998</c:v>
                </c:pt>
                <c:pt idx="5733">
                  <c:v>2293.6</c:v>
                </c:pt>
                <c:pt idx="5734">
                  <c:v>2294</c:v>
                </c:pt>
                <c:pt idx="5735">
                  <c:v>2294.4</c:v>
                </c:pt>
                <c:pt idx="5736">
                  <c:v>2294.8000000000002</c:v>
                </c:pt>
                <c:pt idx="5737">
                  <c:v>2295.1999999999998</c:v>
                </c:pt>
                <c:pt idx="5738">
                  <c:v>2295.6</c:v>
                </c:pt>
                <c:pt idx="5739">
                  <c:v>2296</c:v>
                </c:pt>
                <c:pt idx="5740">
                  <c:v>2296.4</c:v>
                </c:pt>
                <c:pt idx="5741">
                  <c:v>2296.8000000000002</c:v>
                </c:pt>
                <c:pt idx="5742">
                  <c:v>2297.1999999999998</c:v>
                </c:pt>
                <c:pt idx="5743">
                  <c:v>2297.6</c:v>
                </c:pt>
                <c:pt idx="5744">
                  <c:v>2298</c:v>
                </c:pt>
                <c:pt idx="5745">
                  <c:v>2298.4</c:v>
                </c:pt>
                <c:pt idx="5746">
                  <c:v>2298.8000000000002</c:v>
                </c:pt>
                <c:pt idx="5747">
                  <c:v>2299.1999999999998</c:v>
                </c:pt>
                <c:pt idx="5748">
                  <c:v>2299.6</c:v>
                </c:pt>
                <c:pt idx="5749">
                  <c:v>2300</c:v>
                </c:pt>
                <c:pt idx="5750">
                  <c:v>2300.4</c:v>
                </c:pt>
                <c:pt idx="5751">
                  <c:v>2300.8000000000002</c:v>
                </c:pt>
                <c:pt idx="5752">
                  <c:v>2301.1999999999998</c:v>
                </c:pt>
                <c:pt idx="5753">
                  <c:v>2301.6</c:v>
                </c:pt>
                <c:pt idx="5754">
                  <c:v>2302</c:v>
                </c:pt>
                <c:pt idx="5755">
                  <c:v>2302.4</c:v>
                </c:pt>
                <c:pt idx="5756">
                  <c:v>2302.8000000000002</c:v>
                </c:pt>
                <c:pt idx="5757">
                  <c:v>2303.1999999999998</c:v>
                </c:pt>
                <c:pt idx="5758">
                  <c:v>2303.6</c:v>
                </c:pt>
                <c:pt idx="5759">
                  <c:v>2304</c:v>
                </c:pt>
                <c:pt idx="5760">
                  <c:v>2304.4</c:v>
                </c:pt>
                <c:pt idx="5761">
                  <c:v>2304.8000000000002</c:v>
                </c:pt>
                <c:pt idx="5762">
                  <c:v>2305.1999999999998</c:v>
                </c:pt>
                <c:pt idx="5763">
                  <c:v>2305.6</c:v>
                </c:pt>
                <c:pt idx="5764">
                  <c:v>2306</c:v>
                </c:pt>
                <c:pt idx="5765">
                  <c:v>2306.4</c:v>
                </c:pt>
                <c:pt idx="5766">
                  <c:v>2306.8000000000002</c:v>
                </c:pt>
                <c:pt idx="5767">
                  <c:v>2307.1999999999998</c:v>
                </c:pt>
                <c:pt idx="5768">
                  <c:v>2307.6</c:v>
                </c:pt>
                <c:pt idx="5769">
                  <c:v>2308</c:v>
                </c:pt>
                <c:pt idx="5770">
                  <c:v>2308.4</c:v>
                </c:pt>
                <c:pt idx="5771">
                  <c:v>2308.8000000000002</c:v>
                </c:pt>
                <c:pt idx="5772">
                  <c:v>2309.1999999999998</c:v>
                </c:pt>
                <c:pt idx="5773">
                  <c:v>2309.6</c:v>
                </c:pt>
                <c:pt idx="5774">
                  <c:v>2310</c:v>
                </c:pt>
                <c:pt idx="5775">
                  <c:v>2310.4</c:v>
                </c:pt>
                <c:pt idx="5776">
                  <c:v>2310.8000000000002</c:v>
                </c:pt>
                <c:pt idx="5777">
                  <c:v>2311.1999999999998</c:v>
                </c:pt>
                <c:pt idx="5778">
                  <c:v>2311.6</c:v>
                </c:pt>
                <c:pt idx="5779">
                  <c:v>2312</c:v>
                </c:pt>
                <c:pt idx="5780">
                  <c:v>2312.4</c:v>
                </c:pt>
                <c:pt idx="5781">
                  <c:v>2312.8000000000002</c:v>
                </c:pt>
                <c:pt idx="5782">
                  <c:v>2313.1999999999998</c:v>
                </c:pt>
                <c:pt idx="5783">
                  <c:v>2313.6</c:v>
                </c:pt>
                <c:pt idx="5784">
                  <c:v>2314</c:v>
                </c:pt>
                <c:pt idx="5785">
                  <c:v>2314.4</c:v>
                </c:pt>
                <c:pt idx="5786">
                  <c:v>2314.8000000000002</c:v>
                </c:pt>
                <c:pt idx="5787">
                  <c:v>2315.1999999999998</c:v>
                </c:pt>
                <c:pt idx="5788">
                  <c:v>2315.6</c:v>
                </c:pt>
                <c:pt idx="5789">
                  <c:v>2316</c:v>
                </c:pt>
                <c:pt idx="5790">
                  <c:v>2316.4</c:v>
                </c:pt>
                <c:pt idx="5791">
                  <c:v>2316.8000000000002</c:v>
                </c:pt>
                <c:pt idx="5792">
                  <c:v>2317.1999999999998</c:v>
                </c:pt>
                <c:pt idx="5793">
                  <c:v>2317.6</c:v>
                </c:pt>
                <c:pt idx="5794">
                  <c:v>2318</c:v>
                </c:pt>
                <c:pt idx="5795">
                  <c:v>2318.4</c:v>
                </c:pt>
                <c:pt idx="5796">
                  <c:v>2318.8000000000002</c:v>
                </c:pt>
                <c:pt idx="5797">
                  <c:v>2319.1999999999998</c:v>
                </c:pt>
                <c:pt idx="5798">
                  <c:v>2319.6</c:v>
                </c:pt>
                <c:pt idx="5799">
                  <c:v>2320</c:v>
                </c:pt>
                <c:pt idx="5800">
                  <c:v>2320.4</c:v>
                </c:pt>
                <c:pt idx="5801">
                  <c:v>2320.8000000000002</c:v>
                </c:pt>
                <c:pt idx="5802">
                  <c:v>2321.1999999999998</c:v>
                </c:pt>
                <c:pt idx="5803">
                  <c:v>2321.6</c:v>
                </c:pt>
                <c:pt idx="5804">
                  <c:v>2322</c:v>
                </c:pt>
                <c:pt idx="5805">
                  <c:v>2322.4</c:v>
                </c:pt>
                <c:pt idx="5806">
                  <c:v>2322.8000000000002</c:v>
                </c:pt>
                <c:pt idx="5807">
                  <c:v>2323.1999999999998</c:v>
                </c:pt>
                <c:pt idx="5808">
                  <c:v>2323.6</c:v>
                </c:pt>
                <c:pt idx="5809">
                  <c:v>2324</c:v>
                </c:pt>
                <c:pt idx="5810">
                  <c:v>2324.4</c:v>
                </c:pt>
                <c:pt idx="5811">
                  <c:v>2324.8000000000002</c:v>
                </c:pt>
                <c:pt idx="5812">
                  <c:v>2325.1999999999998</c:v>
                </c:pt>
                <c:pt idx="5813">
                  <c:v>2325.6</c:v>
                </c:pt>
                <c:pt idx="5814">
                  <c:v>2326</c:v>
                </c:pt>
                <c:pt idx="5815">
                  <c:v>2326.4</c:v>
                </c:pt>
                <c:pt idx="5816">
                  <c:v>2326.8000000000002</c:v>
                </c:pt>
                <c:pt idx="5817">
                  <c:v>2327.1999999999998</c:v>
                </c:pt>
                <c:pt idx="5818">
                  <c:v>2327.6</c:v>
                </c:pt>
                <c:pt idx="5819">
                  <c:v>2328</c:v>
                </c:pt>
                <c:pt idx="5820">
                  <c:v>2328.4</c:v>
                </c:pt>
                <c:pt idx="5821">
                  <c:v>2328.8000000000002</c:v>
                </c:pt>
                <c:pt idx="5822">
                  <c:v>2329.1999999999998</c:v>
                </c:pt>
                <c:pt idx="5823">
                  <c:v>2329.6</c:v>
                </c:pt>
                <c:pt idx="5824">
                  <c:v>2330</c:v>
                </c:pt>
                <c:pt idx="5825">
                  <c:v>2330.4</c:v>
                </c:pt>
                <c:pt idx="5826">
                  <c:v>2330.8000000000002</c:v>
                </c:pt>
                <c:pt idx="5827">
                  <c:v>2331.1999999999998</c:v>
                </c:pt>
                <c:pt idx="5828">
                  <c:v>2331.6</c:v>
                </c:pt>
                <c:pt idx="5829">
                  <c:v>2332</c:v>
                </c:pt>
                <c:pt idx="5830">
                  <c:v>2332.4</c:v>
                </c:pt>
                <c:pt idx="5831">
                  <c:v>2332.8000000000002</c:v>
                </c:pt>
                <c:pt idx="5832">
                  <c:v>2333.1999999999998</c:v>
                </c:pt>
                <c:pt idx="5833">
                  <c:v>2333.6</c:v>
                </c:pt>
                <c:pt idx="5834">
                  <c:v>2334</c:v>
                </c:pt>
                <c:pt idx="5835">
                  <c:v>2334.4</c:v>
                </c:pt>
                <c:pt idx="5836">
                  <c:v>2334.8000000000002</c:v>
                </c:pt>
                <c:pt idx="5837">
                  <c:v>2335.1999999999998</c:v>
                </c:pt>
                <c:pt idx="5838">
                  <c:v>2335.6</c:v>
                </c:pt>
                <c:pt idx="5839">
                  <c:v>2336</c:v>
                </c:pt>
                <c:pt idx="5840">
                  <c:v>2336.4</c:v>
                </c:pt>
                <c:pt idx="5841">
                  <c:v>2336.8000000000002</c:v>
                </c:pt>
                <c:pt idx="5842">
                  <c:v>2337.1999999999998</c:v>
                </c:pt>
                <c:pt idx="5843">
                  <c:v>2337.6</c:v>
                </c:pt>
                <c:pt idx="5844">
                  <c:v>2338</c:v>
                </c:pt>
                <c:pt idx="5845">
                  <c:v>2338.4</c:v>
                </c:pt>
                <c:pt idx="5846">
                  <c:v>2338.8000000000002</c:v>
                </c:pt>
                <c:pt idx="5847">
                  <c:v>2339.1999999999998</c:v>
                </c:pt>
                <c:pt idx="5848">
                  <c:v>2339.6</c:v>
                </c:pt>
                <c:pt idx="5849">
                  <c:v>2340</c:v>
                </c:pt>
                <c:pt idx="5850">
                  <c:v>2340.4</c:v>
                </c:pt>
                <c:pt idx="5851">
                  <c:v>2340.8000000000002</c:v>
                </c:pt>
                <c:pt idx="5852">
                  <c:v>2341.1999999999998</c:v>
                </c:pt>
                <c:pt idx="5853">
                  <c:v>2341.6</c:v>
                </c:pt>
                <c:pt idx="5854">
                  <c:v>2342</c:v>
                </c:pt>
                <c:pt idx="5855">
                  <c:v>2342.4</c:v>
                </c:pt>
                <c:pt idx="5856">
                  <c:v>2342.8000000000002</c:v>
                </c:pt>
                <c:pt idx="5857">
                  <c:v>2343.1999999999998</c:v>
                </c:pt>
                <c:pt idx="5858">
                  <c:v>2343.6</c:v>
                </c:pt>
                <c:pt idx="5859">
                  <c:v>2344</c:v>
                </c:pt>
                <c:pt idx="5860">
                  <c:v>2344.4</c:v>
                </c:pt>
                <c:pt idx="5861">
                  <c:v>2344.8000000000002</c:v>
                </c:pt>
                <c:pt idx="5862">
                  <c:v>2345.1999999999998</c:v>
                </c:pt>
                <c:pt idx="5863">
                  <c:v>2345.6</c:v>
                </c:pt>
                <c:pt idx="5864">
                  <c:v>2346</c:v>
                </c:pt>
                <c:pt idx="5865">
                  <c:v>2346.4</c:v>
                </c:pt>
                <c:pt idx="5866">
                  <c:v>2346.8000000000002</c:v>
                </c:pt>
                <c:pt idx="5867">
                  <c:v>2347.1999999999998</c:v>
                </c:pt>
                <c:pt idx="5868">
                  <c:v>2347.6</c:v>
                </c:pt>
                <c:pt idx="5869">
                  <c:v>2348</c:v>
                </c:pt>
                <c:pt idx="5870">
                  <c:v>2348.4</c:v>
                </c:pt>
                <c:pt idx="5871">
                  <c:v>2348.8000000000002</c:v>
                </c:pt>
                <c:pt idx="5872">
                  <c:v>2349.1999999999998</c:v>
                </c:pt>
                <c:pt idx="5873">
                  <c:v>2349.6</c:v>
                </c:pt>
                <c:pt idx="5874">
                  <c:v>2350</c:v>
                </c:pt>
                <c:pt idx="5875">
                  <c:v>2350.4</c:v>
                </c:pt>
                <c:pt idx="5876">
                  <c:v>2350.8000000000002</c:v>
                </c:pt>
                <c:pt idx="5877">
                  <c:v>2351.1999999999998</c:v>
                </c:pt>
                <c:pt idx="5878">
                  <c:v>2351.6</c:v>
                </c:pt>
                <c:pt idx="5879">
                  <c:v>2352</c:v>
                </c:pt>
                <c:pt idx="5880">
                  <c:v>2352.4</c:v>
                </c:pt>
                <c:pt idx="5881">
                  <c:v>2352.8000000000002</c:v>
                </c:pt>
                <c:pt idx="5882">
                  <c:v>2353.1999999999998</c:v>
                </c:pt>
                <c:pt idx="5883">
                  <c:v>2353.6</c:v>
                </c:pt>
                <c:pt idx="5884">
                  <c:v>2354</c:v>
                </c:pt>
                <c:pt idx="5885">
                  <c:v>2354.4</c:v>
                </c:pt>
                <c:pt idx="5886">
                  <c:v>2354.8000000000002</c:v>
                </c:pt>
                <c:pt idx="5887">
                  <c:v>2355.1999999999998</c:v>
                </c:pt>
                <c:pt idx="5888">
                  <c:v>2355.6</c:v>
                </c:pt>
                <c:pt idx="5889">
                  <c:v>2356</c:v>
                </c:pt>
                <c:pt idx="5890">
                  <c:v>2356.4</c:v>
                </c:pt>
                <c:pt idx="5891">
                  <c:v>2356.8000000000002</c:v>
                </c:pt>
                <c:pt idx="5892">
                  <c:v>2357.1999999999998</c:v>
                </c:pt>
                <c:pt idx="5893">
                  <c:v>2357.6</c:v>
                </c:pt>
                <c:pt idx="5894">
                  <c:v>2358</c:v>
                </c:pt>
                <c:pt idx="5895">
                  <c:v>2358.4</c:v>
                </c:pt>
                <c:pt idx="5896">
                  <c:v>2358.8000000000002</c:v>
                </c:pt>
                <c:pt idx="5897">
                  <c:v>2359.1999999999998</c:v>
                </c:pt>
                <c:pt idx="5898">
                  <c:v>2359.6</c:v>
                </c:pt>
                <c:pt idx="5899">
                  <c:v>2360</c:v>
                </c:pt>
                <c:pt idx="5900">
                  <c:v>2360.4</c:v>
                </c:pt>
                <c:pt idx="5901">
                  <c:v>2360.8000000000002</c:v>
                </c:pt>
                <c:pt idx="5902">
                  <c:v>2361.1999999999998</c:v>
                </c:pt>
                <c:pt idx="5903">
                  <c:v>2361.6</c:v>
                </c:pt>
                <c:pt idx="5904">
                  <c:v>2362</c:v>
                </c:pt>
                <c:pt idx="5905">
                  <c:v>2362.4</c:v>
                </c:pt>
                <c:pt idx="5906">
                  <c:v>2362.8000000000002</c:v>
                </c:pt>
                <c:pt idx="5907">
                  <c:v>2363.1999999999998</c:v>
                </c:pt>
                <c:pt idx="5908">
                  <c:v>2363.6</c:v>
                </c:pt>
                <c:pt idx="5909">
                  <c:v>2364</c:v>
                </c:pt>
                <c:pt idx="5910">
                  <c:v>2364.4</c:v>
                </c:pt>
                <c:pt idx="5911">
                  <c:v>2364.8000000000002</c:v>
                </c:pt>
                <c:pt idx="5912">
                  <c:v>2365.1999999999998</c:v>
                </c:pt>
                <c:pt idx="5913">
                  <c:v>2365.6</c:v>
                </c:pt>
                <c:pt idx="5914">
                  <c:v>2366</c:v>
                </c:pt>
                <c:pt idx="5915">
                  <c:v>2366.4</c:v>
                </c:pt>
                <c:pt idx="5916">
                  <c:v>2366.8000000000002</c:v>
                </c:pt>
                <c:pt idx="5917">
                  <c:v>2367.1999999999998</c:v>
                </c:pt>
                <c:pt idx="5918">
                  <c:v>2367.6</c:v>
                </c:pt>
                <c:pt idx="5919">
                  <c:v>2368</c:v>
                </c:pt>
                <c:pt idx="5920">
                  <c:v>2368.4</c:v>
                </c:pt>
                <c:pt idx="5921">
                  <c:v>2368.8000000000002</c:v>
                </c:pt>
                <c:pt idx="5922">
                  <c:v>2369.1999999999998</c:v>
                </c:pt>
                <c:pt idx="5923">
                  <c:v>2369.6</c:v>
                </c:pt>
                <c:pt idx="5924">
                  <c:v>2370</c:v>
                </c:pt>
                <c:pt idx="5925">
                  <c:v>2370.4</c:v>
                </c:pt>
                <c:pt idx="5926">
                  <c:v>2370.8000000000002</c:v>
                </c:pt>
                <c:pt idx="5927">
                  <c:v>2371.1999999999998</c:v>
                </c:pt>
                <c:pt idx="5928">
                  <c:v>2371.6</c:v>
                </c:pt>
                <c:pt idx="5929">
                  <c:v>2372</c:v>
                </c:pt>
                <c:pt idx="5930">
                  <c:v>2372.4</c:v>
                </c:pt>
                <c:pt idx="5931">
                  <c:v>2372.8000000000002</c:v>
                </c:pt>
                <c:pt idx="5932">
                  <c:v>2373.1999999999998</c:v>
                </c:pt>
                <c:pt idx="5933">
                  <c:v>2373.6</c:v>
                </c:pt>
                <c:pt idx="5934">
                  <c:v>2374</c:v>
                </c:pt>
                <c:pt idx="5935">
                  <c:v>2374.4</c:v>
                </c:pt>
                <c:pt idx="5936">
                  <c:v>2374.8000000000002</c:v>
                </c:pt>
                <c:pt idx="5937">
                  <c:v>2375.1999999999998</c:v>
                </c:pt>
                <c:pt idx="5938">
                  <c:v>2375.6</c:v>
                </c:pt>
                <c:pt idx="5939">
                  <c:v>2376</c:v>
                </c:pt>
                <c:pt idx="5940">
                  <c:v>2376.4</c:v>
                </c:pt>
                <c:pt idx="5941">
                  <c:v>2376.8000000000002</c:v>
                </c:pt>
                <c:pt idx="5942">
                  <c:v>2377.1999999999998</c:v>
                </c:pt>
                <c:pt idx="5943">
                  <c:v>2377.6</c:v>
                </c:pt>
                <c:pt idx="5944">
                  <c:v>2378</c:v>
                </c:pt>
                <c:pt idx="5945">
                  <c:v>2378.4</c:v>
                </c:pt>
                <c:pt idx="5946">
                  <c:v>2378.8000000000002</c:v>
                </c:pt>
                <c:pt idx="5947">
                  <c:v>2379.1999999999998</c:v>
                </c:pt>
                <c:pt idx="5948">
                  <c:v>2379.6</c:v>
                </c:pt>
                <c:pt idx="5949">
                  <c:v>2380</c:v>
                </c:pt>
                <c:pt idx="5950">
                  <c:v>2380.4</c:v>
                </c:pt>
                <c:pt idx="5951">
                  <c:v>2380.8000000000002</c:v>
                </c:pt>
                <c:pt idx="5952">
                  <c:v>2381.1999999999998</c:v>
                </c:pt>
                <c:pt idx="5953">
                  <c:v>2381.6</c:v>
                </c:pt>
                <c:pt idx="5954">
                  <c:v>2382</c:v>
                </c:pt>
                <c:pt idx="5955">
                  <c:v>2382.4</c:v>
                </c:pt>
                <c:pt idx="5956">
                  <c:v>2382.8000000000002</c:v>
                </c:pt>
                <c:pt idx="5957">
                  <c:v>2383.1999999999998</c:v>
                </c:pt>
                <c:pt idx="5958">
                  <c:v>2383.6</c:v>
                </c:pt>
                <c:pt idx="5959">
                  <c:v>2384</c:v>
                </c:pt>
                <c:pt idx="5960">
                  <c:v>2384.4</c:v>
                </c:pt>
                <c:pt idx="5961">
                  <c:v>2384.8000000000002</c:v>
                </c:pt>
                <c:pt idx="5962">
                  <c:v>2385.1999999999998</c:v>
                </c:pt>
                <c:pt idx="5963">
                  <c:v>2385.6</c:v>
                </c:pt>
                <c:pt idx="5964">
                  <c:v>2386</c:v>
                </c:pt>
                <c:pt idx="5965">
                  <c:v>2386.4</c:v>
                </c:pt>
                <c:pt idx="5966">
                  <c:v>2386.8000000000002</c:v>
                </c:pt>
                <c:pt idx="5967">
                  <c:v>2387.1999999999998</c:v>
                </c:pt>
                <c:pt idx="5968">
                  <c:v>2387.6</c:v>
                </c:pt>
                <c:pt idx="5969">
                  <c:v>2388</c:v>
                </c:pt>
                <c:pt idx="5970">
                  <c:v>2388.4</c:v>
                </c:pt>
                <c:pt idx="5971">
                  <c:v>2388.8000000000002</c:v>
                </c:pt>
                <c:pt idx="5972">
                  <c:v>2389.1999999999998</c:v>
                </c:pt>
                <c:pt idx="5973">
                  <c:v>2389.6</c:v>
                </c:pt>
                <c:pt idx="5974">
                  <c:v>2390</c:v>
                </c:pt>
                <c:pt idx="5975">
                  <c:v>2390.4</c:v>
                </c:pt>
                <c:pt idx="5976">
                  <c:v>2390.8000000000002</c:v>
                </c:pt>
                <c:pt idx="5977">
                  <c:v>2391.1999999999998</c:v>
                </c:pt>
                <c:pt idx="5978">
                  <c:v>2391.6</c:v>
                </c:pt>
                <c:pt idx="5979">
                  <c:v>2392</c:v>
                </c:pt>
                <c:pt idx="5980">
                  <c:v>2392.4</c:v>
                </c:pt>
                <c:pt idx="5981">
                  <c:v>2392.8000000000002</c:v>
                </c:pt>
                <c:pt idx="5982">
                  <c:v>2393.1999999999998</c:v>
                </c:pt>
                <c:pt idx="5983">
                  <c:v>2393.6</c:v>
                </c:pt>
                <c:pt idx="5984">
                  <c:v>2394</c:v>
                </c:pt>
                <c:pt idx="5985">
                  <c:v>2394.4</c:v>
                </c:pt>
                <c:pt idx="5986">
                  <c:v>2394.8000000000002</c:v>
                </c:pt>
                <c:pt idx="5987">
                  <c:v>2395.1999999999998</c:v>
                </c:pt>
                <c:pt idx="5988">
                  <c:v>2395.6</c:v>
                </c:pt>
                <c:pt idx="5989">
                  <c:v>2396</c:v>
                </c:pt>
                <c:pt idx="5990">
                  <c:v>2396.4</c:v>
                </c:pt>
                <c:pt idx="5991">
                  <c:v>2396.8000000000002</c:v>
                </c:pt>
                <c:pt idx="5992">
                  <c:v>2397.1999999999998</c:v>
                </c:pt>
                <c:pt idx="5993">
                  <c:v>2397.6</c:v>
                </c:pt>
                <c:pt idx="5994">
                  <c:v>2398</c:v>
                </c:pt>
                <c:pt idx="5995">
                  <c:v>2398.4</c:v>
                </c:pt>
                <c:pt idx="5996">
                  <c:v>2398.8000000000002</c:v>
                </c:pt>
                <c:pt idx="5997">
                  <c:v>2399.1999999999998</c:v>
                </c:pt>
                <c:pt idx="5998">
                  <c:v>2399.6</c:v>
                </c:pt>
                <c:pt idx="5999">
                  <c:v>2400</c:v>
                </c:pt>
                <c:pt idx="6000">
                  <c:v>2400.4</c:v>
                </c:pt>
                <c:pt idx="6001">
                  <c:v>2400.8000000000002</c:v>
                </c:pt>
                <c:pt idx="6002">
                  <c:v>2401.1999999999998</c:v>
                </c:pt>
                <c:pt idx="6003">
                  <c:v>2401.6</c:v>
                </c:pt>
                <c:pt idx="6004">
                  <c:v>2402</c:v>
                </c:pt>
                <c:pt idx="6005">
                  <c:v>2402.4</c:v>
                </c:pt>
                <c:pt idx="6006">
                  <c:v>2402.8000000000002</c:v>
                </c:pt>
                <c:pt idx="6007">
                  <c:v>2403.1999999999998</c:v>
                </c:pt>
                <c:pt idx="6008">
                  <c:v>2403.6</c:v>
                </c:pt>
                <c:pt idx="6009">
                  <c:v>2404</c:v>
                </c:pt>
                <c:pt idx="6010">
                  <c:v>2404.4</c:v>
                </c:pt>
                <c:pt idx="6011">
                  <c:v>2404.8000000000002</c:v>
                </c:pt>
                <c:pt idx="6012">
                  <c:v>2405.1999999999998</c:v>
                </c:pt>
                <c:pt idx="6013">
                  <c:v>2405.6</c:v>
                </c:pt>
                <c:pt idx="6014">
                  <c:v>2406</c:v>
                </c:pt>
                <c:pt idx="6015">
                  <c:v>2406.4</c:v>
                </c:pt>
                <c:pt idx="6016">
                  <c:v>2406.8000000000002</c:v>
                </c:pt>
                <c:pt idx="6017">
                  <c:v>2407.1999999999998</c:v>
                </c:pt>
                <c:pt idx="6018">
                  <c:v>2407.6</c:v>
                </c:pt>
                <c:pt idx="6019">
                  <c:v>2408</c:v>
                </c:pt>
                <c:pt idx="6020">
                  <c:v>2408.4</c:v>
                </c:pt>
                <c:pt idx="6021">
                  <c:v>2408.8000000000002</c:v>
                </c:pt>
                <c:pt idx="6022">
                  <c:v>2409.1999999999998</c:v>
                </c:pt>
                <c:pt idx="6023">
                  <c:v>2409.6</c:v>
                </c:pt>
                <c:pt idx="6024">
                  <c:v>2410</c:v>
                </c:pt>
                <c:pt idx="6025">
                  <c:v>2410.4</c:v>
                </c:pt>
                <c:pt idx="6026">
                  <c:v>2410.8000000000002</c:v>
                </c:pt>
                <c:pt idx="6027">
                  <c:v>2411.1999999999998</c:v>
                </c:pt>
                <c:pt idx="6028">
                  <c:v>2411.6</c:v>
                </c:pt>
                <c:pt idx="6029">
                  <c:v>2412</c:v>
                </c:pt>
                <c:pt idx="6030">
                  <c:v>2412.4</c:v>
                </c:pt>
                <c:pt idx="6031">
                  <c:v>2412.8000000000002</c:v>
                </c:pt>
                <c:pt idx="6032">
                  <c:v>2413.1999999999998</c:v>
                </c:pt>
                <c:pt idx="6033">
                  <c:v>2413.6</c:v>
                </c:pt>
                <c:pt idx="6034">
                  <c:v>2414</c:v>
                </c:pt>
                <c:pt idx="6035">
                  <c:v>2414.4</c:v>
                </c:pt>
                <c:pt idx="6036">
                  <c:v>2414.8000000000002</c:v>
                </c:pt>
                <c:pt idx="6037">
                  <c:v>2415.1999999999998</c:v>
                </c:pt>
                <c:pt idx="6038">
                  <c:v>2415.6</c:v>
                </c:pt>
                <c:pt idx="6039">
                  <c:v>2416</c:v>
                </c:pt>
                <c:pt idx="6040">
                  <c:v>2416.4</c:v>
                </c:pt>
                <c:pt idx="6041">
                  <c:v>2416.8000000000002</c:v>
                </c:pt>
                <c:pt idx="6042">
                  <c:v>2417.1999999999998</c:v>
                </c:pt>
                <c:pt idx="6043">
                  <c:v>2417.6</c:v>
                </c:pt>
                <c:pt idx="6044">
                  <c:v>2418</c:v>
                </c:pt>
                <c:pt idx="6045">
                  <c:v>2418.4</c:v>
                </c:pt>
                <c:pt idx="6046">
                  <c:v>2418.8000000000002</c:v>
                </c:pt>
                <c:pt idx="6047">
                  <c:v>2419.1999999999998</c:v>
                </c:pt>
                <c:pt idx="6048">
                  <c:v>2419.6</c:v>
                </c:pt>
                <c:pt idx="6049">
                  <c:v>2420</c:v>
                </c:pt>
                <c:pt idx="6050">
                  <c:v>2420.4</c:v>
                </c:pt>
                <c:pt idx="6051">
                  <c:v>2420.8000000000002</c:v>
                </c:pt>
                <c:pt idx="6052">
                  <c:v>2421.1999999999998</c:v>
                </c:pt>
                <c:pt idx="6053">
                  <c:v>2421.6</c:v>
                </c:pt>
                <c:pt idx="6054">
                  <c:v>2422</c:v>
                </c:pt>
                <c:pt idx="6055">
                  <c:v>2422.4</c:v>
                </c:pt>
                <c:pt idx="6056">
                  <c:v>2422.8000000000002</c:v>
                </c:pt>
                <c:pt idx="6057">
                  <c:v>2423.1999999999998</c:v>
                </c:pt>
                <c:pt idx="6058">
                  <c:v>2423.6</c:v>
                </c:pt>
                <c:pt idx="6059">
                  <c:v>2424</c:v>
                </c:pt>
                <c:pt idx="6060">
                  <c:v>2424.4</c:v>
                </c:pt>
                <c:pt idx="6061">
                  <c:v>2424.8000000000002</c:v>
                </c:pt>
                <c:pt idx="6062">
                  <c:v>2425.1999999999998</c:v>
                </c:pt>
                <c:pt idx="6063">
                  <c:v>2425.6</c:v>
                </c:pt>
                <c:pt idx="6064">
                  <c:v>2426</c:v>
                </c:pt>
                <c:pt idx="6065">
                  <c:v>2426.4</c:v>
                </c:pt>
                <c:pt idx="6066">
                  <c:v>2426.8000000000002</c:v>
                </c:pt>
                <c:pt idx="6067">
                  <c:v>2427.1999999999998</c:v>
                </c:pt>
                <c:pt idx="6068">
                  <c:v>2427.6</c:v>
                </c:pt>
                <c:pt idx="6069">
                  <c:v>2428</c:v>
                </c:pt>
                <c:pt idx="6070">
                  <c:v>2428.4</c:v>
                </c:pt>
                <c:pt idx="6071">
                  <c:v>2428.8000000000002</c:v>
                </c:pt>
                <c:pt idx="6072">
                  <c:v>2429.1999999999998</c:v>
                </c:pt>
                <c:pt idx="6073">
                  <c:v>2429.6</c:v>
                </c:pt>
                <c:pt idx="6074">
                  <c:v>2430</c:v>
                </c:pt>
                <c:pt idx="6075">
                  <c:v>2430.4</c:v>
                </c:pt>
                <c:pt idx="6076">
                  <c:v>2430.8000000000002</c:v>
                </c:pt>
                <c:pt idx="6077">
                  <c:v>2431.1999999999998</c:v>
                </c:pt>
                <c:pt idx="6078">
                  <c:v>2431.6</c:v>
                </c:pt>
                <c:pt idx="6079">
                  <c:v>2432</c:v>
                </c:pt>
                <c:pt idx="6080">
                  <c:v>2432.4</c:v>
                </c:pt>
                <c:pt idx="6081">
                  <c:v>2432.8000000000002</c:v>
                </c:pt>
                <c:pt idx="6082">
                  <c:v>2433.1999999999998</c:v>
                </c:pt>
                <c:pt idx="6083">
                  <c:v>2433.6</c:v>
                </c:pt>
                <c:pt idx="6084">
                  <c:v>2434</c:v>
                </c:pt>
                <c:pt idx="6085">
                  <c:v>2434.4</c:v>
                </c:pt>
                <c:pt idx="6086">
                  <c:v>2434.8000000000002</c:v>
                </c:pt>
                <c:pt idx="6087">
                  <c:v>2435.1999999999998</c:v>
                </c:pt>
                <c:pt idx="6088">
                  <c:v>2435.6</c:v>
                </c:pt>
                <c:pt idx="6089">
                  <c:v>2436</c:v>
                </c:pt>
                <c:pt idx="6090">
                  <c:v>2436.4</c:v>
                </c:pt>
                <c:pt idx="6091">
                  <c:v>2436.8000000000002</c:v>
                </c:pt>
                <c:pt idx="6092">
                  <c:v>2437.1999999999998</c:v>
                </c:pt>
                <c:pt idx="6093">
                  <c:v>2437.6</c:v>
                </c:pt>
                <c:pt idx="6094">
                  <c:v>2438</c:v>
                </c:pt>
                <c:pt idx="6095">
                  <c:v>2438.4</c:v>
                </c:pt>
                <c:pt idx="6096">
                  <c:v>2438.8000000000002</c:v>
                </c:pt>
                <c:pt idx="6097">
                  <c:v>2439.1999999999998</c:v>
                </c:pt>
                <c:pt idx="6098">
                  <c:v>2439.6</c:v>
                </c:pt>
                <c:pt idx="6099">
                  <c:v>2440</c:v>
                </c:pt>
                <c:pt idx="6100">
                  <c:v>2440.4</c:v>
                </c:pt>
                <c:pt idx="6101">
                  <c:v>2440.8000000000002</c:v>
                </c:pt>
                <c:pt idx="6102">
                  <c:v>2441.1999999999998</c:v>
                </c:pt>
                <c:pt idx="6103">
                  <c:v>2441.6</c:v>
                </c:pt>
                <c:pt idx="6104">
                  <c:v>2442</c:v>
                </c:pt>
                <c:pt idx="6105">
                  <c:v>2442.4</c:v>
                </c:pt>
                <c:pt idx="6106">
                  <c:v>2442.8000000000002</c:v>
                </c:pt>
                <c:pt idx="6107">
                  <c:v>2443.1999999999998</c:v>
                </c:pt>
                <c:pt idx="6108">
                  <c:v>2443.6</c:v>
                </c:pt>
                <c:pt idx="6109">
                  <c:v>2444</c:v>
                </c:pt>
                <c:pt idx="6110">
                  <c:v>2444.4</c:v>
                </c:pt>
                <c:pt idx="6111">
                  <c:v>2444.8000000000002</c:v>
                </c:pt>
                <c:pt idx="6112">
                  <c:v>2445.1999999999998</c:v>
                </c:pt>
                <c:pt idx="6113">
                  <c:v>2445.6</c:v>
                </c:pt>
                <c:pt idx="6114">
                  <c:v>2446</c:v>
                </c:pt>
                <c:pt idx="6115">
                  <c:v>2446.4</c:v>
                </c:pt>
                <c:pt idx="6116">
                  <c:v>2446.8000000000002</c:v>
                </c:pt>
                <c:pt idx="6117">
                  <c:v>2447.1999999999998</c:v>
                </c:pt>
                <c:pt idx="6118">
                  <c:v>2447.6</c:v>
                </c:pt>
                <c:pt idx="6119">
                  <c:v>2448</c:v>
                </c:pt>
                <c:pt idx="6120">
                  <c:v>2448.4</c:v>
                </c:pt>
                <c:pt idx="6121">
                  <c:v>2448.8000000000002</c:v>
                </c:pt>
                <c:pt idx="6122">
                  <c:v>2449.1999999999998</c:v>
                </c:pt>
                <c:pt idx="6123">
                  <c:v>2449.6</c:v>
                </c:pt>
                <c:pt idx="6124">
                  <c:v>2450</c:v>
                </c:pt>
                <c:pt idx="6125">
                  <c:v>2450.4</c:v>
                </c:pt>
                <c:pt idx="6126">
                  <c:v>2450.8000000000002</c:v>
                </c:pt>
                <c:pt idx="6127">
                  <c:v>2451.1999999999998</c:v>
                </c:pt>
                <c:pt idx="6128">
                  <c:v>2451.6</c:v>
                </c:pt>
                <c:pt idx="6129">
                  <c:v>2452</c:v>
                </c:pt>
                <c:pt idx="6130">
                  <c:v>2452.4</c:v>
                </c:pt>
                <c:pt idx="6131">
                  <c:v>2452.8000000000002</c:v>
                </c:pt>
                <c:pt idx="6132">
                  <c:v>2453.1999999999998</c:v>
                </c:pt>
                <c:pt idx="6133">
                  <c:v>2453.6</c:v>
                </c:pt>
                <c:pt idx="6134">
                  <c:v>2454</c:v>
                </c:pt>
                <c:pt idx="6135">
                  <c:v>2454.4</c:v>
                </c:pt>
                <c:pt idx="6136">
                  <c:v>2454.8000000000002</c:v>
                </c:pt>
                <c:pt idx="6137">
                  <c:v>2455.1999999999998</c:v>
                </c:pt>
                <c:pt idx="6138">
                  <c:v>2455.6</c:v>
                </c:pt>
                <c:pt idx="6139">
                  <c:v>2456</c:v>
                </c:pt>
                <c:pt idx="6140">
                  <c:v>2456.4</c:v>
                </c:pt>
                <c:pt idx="6141">
                  <c:v>2456.8000000000002</c:v>
                </c:pt>
                <c:pt idx="6142">
                  <c:v>2457.1999999999998</c:v>
                </c:pt>
                <c:pt idx="6143">
                  <c:v>2457.6</c:v>
                </c:pt>
                <c:pt idx="6144">
                  <c:v>2458</c:v>
                </c:pt>
                <c:pt idx="6145">
                  <c:v>2458.4</c:v>
                </c:pt>
                <c:pt idx="6146">
                  <c:v>2458.8000000000002</c:v>
                </c:pt>
                <c:pt idx="6147">
                  <c:v>2459.1999999999998</c:v>
                </c:pt>
                <c:pt idx="6148">
                  <c:v>2459.6</c:v>
                </c:pt>
                <c:pt idx="6149">
                  <c:v>2460</c:v>
                </c:pt>
                <c:pt idx="6150">
                  <c:v>2460.4</c:v>
                </c:pt>
                <c:pt idx="6151">
                  <c:v>2460.8000000000002</c:v>
                </c:pt>
                <c:pt idx="6152">
                  <c:v>2461.1999999999998</c:v>
                </c:pt>
                <c:pt idx="6153">
                  <c:v>2461.6</c:v>
                </c:pt>
                <c:pt idx="6154">
                  <c:v>2462</c:v>
                </c:pt>
                <c:pt idx="6155">
                  <c:v>2462.4</c:v>
                </c:pt>
                <c:pt idx="6156">
                  <c:v>2462.8000000000002</c:v>
                </c:pt>
                <c:pt idx="6157">
                  <c:v>2463.1999999999998</c:v>
                </c:pt>
                <c:pt idx="6158">
                  <c:v>2463.6</c:v>
                </c:pt>
                <c:pt idx="6159">
                  <c:v>2464</c:v>
                </c:pt>
                <c:pt idx="6160">
                  <c:v>2464.4</c:v>
                </c:pt>
                <c:pt idx="6161">
                  <c:v>2464.8000000000002</c:v>
                </c:pt>
                <c:pt idx="6162">
                  <c:v>2465.1999999999998</c:v>
                </c:pt>
                <c:pt idx="6163">
                  <c:v>2465.6</c:v>
                </c:pt>
                <c:pt idx="6164">
                  <c:v>2466</c:v>
                </c:pt>
                <c:pt idx="6165">
                  <c:v>2466.4</c:v>
                </c:pt>
                <c:pt idx="6166">
                  <c:v>2466.8000000000002</c:v>
                </c:pt>
                <c:pt idx="6167">
                  <c:v>2467.1999999999998</c:v>
                </c:pt>
                <c:pt idx="6168">
                  <c:v>2467.6</c:v>
                </c:pt>
                <c:pt idx="6169">
                  <c:v>2468</c:v>
                </c:pt>
                <c:pt idx="6170">
                  <c:v>2468.4</c:v>
                </c:pt>
                <c:pt idx="6171">
                  <c:v>2468.8000000000002</c:v>
                </c:pt>
                <c:pt idx="6172">
                  <c:v>2469.1999999999998</c:v>
                </c:pt>
                <c:pt idx="6173">
                  <c:v>2469.6</c:v>
                </c:pt>
                <c:pt idx="6174">
                  <c:v>2470</c:v>
                </c:pt>
                <c:pt idx="6175">
                  <c:v>2470.4</c:v>
                </c:pt>
                <c:pt idx="6176">
                  <c:v>2470.8000000000002</c:v>
                </c:pt>
                <c:pt idx="6177">
                  <c:v>2471.1999999999998</c:v>
                </c:pt>
                <c:pt idx="6178">
                  <c:v>2471.6</c:v>
                </c:pt>
                <c:pt idx="6179">
                  <c:v>2472</c:v>
                </c:pt>
                <c:pt idx="6180">
                  <c:v>2472.4</c:v>
                </c:pt>
                <c:pt idx="6181">
                  <c:v>2472.8000000000002</c:v>
                </c:pt>
                <c:pt idx="6182">
                  <c:v>2473.1999999999998</c:v>
                </c:pt>
                <c:pt idx="6183">
                  <c:v>2473.6</c:v>
                </c:pt>
                <c:pt idx="6184">
                  <c:v>2474</c:v>
                </c:pt>
                <c:pt idx="6185">
                  <c:v>2474.4</c:v>
                </c:pt>
                <c:pt idx="6186">
                  <c:v>2474.8000000000002</c:v>
                </c:pt>
                <c:pt idx="6187">
                  <c:v>2475.1999999999998</c:v>
                </c:pt>
                <c:pt idx="6188">
                  <c:v>2475.6</c:v>
                </c:pt>
                <c:pt idx="6189">
                  <c:v>2476</c:v>
                </c:pt>
                <c:pt idx="6190">
                  <c:v>2476.4</c:v>
                </c:pt>
                <c:pt idx="6191">
                  <c:v>2476.8000000000002</c:v>
                </c:pt>
                <c:pt idx="6192">
                  <c:v>2477.1999999999998</c:v>
                </c:pt>
                <c:pt idx="6193">
                  <c:v>2477.6</c:v>
                </c:pt>
                <c:pt idx="6194">
                  <c:v>2478</c:v>
                </c:pt>
                <c:pt idx="6195">
                  <c:v>2478.4</c:v>
                </c:pt>
                <c:pt idx="6196">
                  <c:v>2478.8000000000002</c:v>
                </c:pt>
                <c:pt idx="6197">
                  <c:v>2479.1999999999998</c:v>
                </c:pt>
                <c:pt idx="6198">
                  <c:v>2479.6</c:v>
                </c:pt>
                <c:pt idx="6199">
                  <c:v>2480</c:v>
                </c:pt>
                <c:pt idx="6200">
                  <c:v>2480.4</c:v>
                </c:pt>
                <c:pt idx="6201">
                  <c:v>2480.8000000000002</c:v>
                </c:pt>
                <c:pt idx="6202">
                  <c:v>2481.1999999999998</c:v>
                </c:pt>
                <c:pt idx="6203">
                  <c:v>2481.6</c:v>
                </c:pt>
                <c:pt idx="6204">
                  <c:v>2482</c:v>
                </c:pt>
                <c:pt idx="6205">
                  <c:v>2482.4</c:v>
                </c:pt>
                <c:pt idx="6206">
                  <c:v>2482.8000000000002</c:v>
                </c:pt>
                <c:pt idx="6207">
                  <c:v>2483.1999999999998</c:v>
                </c:pt>
                <c:pt idx="6208">
                  <c:v>2483.6</c:v>
                </c:pt>
                <c:pt idx="6209">
                  <c:v>2484</c:v>
                </c:pt>
                <c:pt idx="6210">
                  <c:v>2484.4</c:v>
                </c:pt>
                <c:pt idx="6211">
                  <c:v>2484.8000000000002</c:v>
                </c:pt>
                <c:pt idx="6212">
                  <c:v>2485.1999999999998</c:v>
                </c:pt>
                <c:pt idx="6213">
                  <c:v>2485.6</c:v>
                </c:pt>
                <c:pt idx="6214">
                  <c:v>2486</c:v>
                </c:pt>
                <c:pt idx="6215">
                  <c:v>2486.4</c:v>
                </c:pt>
                <c:pt idx="6216">
                  <c:v>2486.8000000000002</c:v>
                </c:pt>
                <c:pt idx="6217">
                  <c:v>2487.1999999999998</c:v>
                </c:pt>
                <c:pt idx="6218">
                  <c:v>2487.6</c:v>
                </c:pt>
                <c:pt idx="6219">
                  <c:v>2488</c:v>
                </c:pt>
                <c:pt idx="6220">
                  <c:v>2488.4</c:v>
                </c:pt>
                <c:pt idx="6221">
                  <c:v>2488.8000000000002</c:v>
                </c:pt>
                <c:pt idx="6222">
                  <c:v>2489.1999999999998</c:v>
                </c:pt>
                <c:pt idx="6223">
                  <c:v>2489.6</c:v>
                </c:pt>
                <c:pt idx="6224">
                  <c:v>2490</c:v>
                </c:pt>
                <c:pt idx="6225">
                  <c:v>2490.4</c:v>
                </c:pt>
                <c:pt idx="6226">
                  <c:v>2490.8000000000002</c:v>
                </c:pt>
                <c:pt idx="6227">
                  <c:v>2491.1999999999998</c:v>
                </c:pt>
                <c:pt idx="6228">
                  <c:v>2491.6</c:v>
                </c:pt>
                <c:pt idx="6229">
                  <c:v>2492</c:v>
                </c:pt>
                <c:pt idx="6230">
                  <c:v>2492.4</c:v>
                </c:pt>
                <c:pt idx="6231">
                  <c:v>2492.8000000000002</c:v>
                </c:pt>
                <c:pt idx="6232">
                  <c:v>2493.1999999999998</c:v>
                </c:pt>
                <c:pt idx="6233">
                  <c:v>2493.6</c:v>
                </c:pt>
                <c:pt idx="6234">
                  <c:v>2494</c:v>
                </c:pt>
                <c:pt idx="6235">
                  <c:v>2494.4</c:v>
                </c:pt>
                <c:pt idx="6236">
                  <c:v>2494.8000000000002</c:v>
                </c:pt>
                <c:pt idx="6237">
                  <c:v>2495.1999999999998</c:v>
                </c:pt>
                <c:pt idx="6238">
                  <c:v>2495.6</c:v>
                </c:pt>
                <c:pt idx="6239">
                  <c:v>2496</c:v>
                </c:pt>
                <c:pt idx="6240">
                  <c:v>2496.4</c:v>
                </c:pt>
                <c:pt idx="6241">
                  <c:v>2496.8000000000002</c:v>
                </c:pt>
                <c:pt idx="6242">
                  <c:v>2497.1999999999998</c:v>
                </c:pt>
                <c:pt idx="6243">
                  <c:v>2497.6</c:v>
                </c:pt>
                <c:pt idx="6244">
                  <c:v>2498</c:v>
                </c:pt>
                <c:pt idx="6245">
                  <c:v>2498.4</c:v>
                </c:pt>
                <c:pt idx="6246">
                  <c:v>2498.8000000000002</c:v>
                </c:pt>
                <c:pt idx="6247">
                  <c:v>2499.1999999999998</c:v>
                </c:pt>
                <c:pt idx="6248">
                  <c:v>2499.6</c:v>
                </c:pt>
                <c:pt idx="6249">
                  <c:v>2500</c:v>
                </c:pt>
                <c:pt idx="6250">
                  <c:v>2500.4</c:v>
                </c:pt>
                <c:pt idx="6251">
                  <c:v>2500.8000000000002</c:v>
                </c:pt>
                <c:pt idx="6252">
                  <c:v>2501.1999999999998</c:v>
                </c:pt>
                <c:pt idx="6253">
                  <c:v>2501.6</c:v>
                </c:pt>
                <c:pt idx="6254">
                  <c:v>2502</c:v>
                </c:pt>
                <c:pt idx="6255">
                  <c:v>2502.4</c:v>
                </c:pt>
                <c:pt idx="6256">
                  <c:v>2502.8000000000002</c:v>
                </c:pt>
                <c:pt idx="6257">
                  <c:v>2503.1999999999998</c:v>
                </c:pt>
                <c:pt idx="6258">
                  <c:v>2503.6</c:v>
                </c:pt>
                <c:pt idx="6259">
                  <c:v>2504</c:v>
                </c:pt>
                <c:pt idx="6260">
                  <c:v>2504.4</c:v>
                </c:pt>
                <c:pt idx="6261">
                  <c:v>2504.8000000000002</c:v>
                </c:pt>
                <c:pt idx="6262">
                  <c:v>2505.1999999999998</c:v>
                </c:pt>
                <c:pt idx="6263">
                  <c:v>2505.6</c:v>
                </c:pt>
                <c:pt idx="6264">
                  <c:v>2506</c:v>
                </c:pt>
                <c:pt idx="6265">
                  <c:v>2506.4</c:v>
                </c:pt>
                <c:pt idx="6266">
                  <c:v>2506.8000000000002</c:v>
                </c:pt>
                <c:pt idx="6267">
                  <c:v>2507.1999999999998</c:v>
                </c:pt>
                <c:pt idx="6268">
                  <c:v>2507.6</c:v>
                </c:pt>
                <c:pt idx="6269">
                  <c:v>2508</c:v>
                </c:pt>
                <c:pt idx="6270">
                  <c:v>2508.4</c:v>
                </c:pt>
                <c:pt idx="6271">
                  <c:v>2508.8000000000002</c:v>
                </c:pt>
                <c:pt idx="6272">
                  <c:v>2509.1999999999998</c:v>
                </c:pt>
                <c:pt idx="6273">
                  <c:v>2509.6</c:v>
                </c:pt>
                <c:pt idx="6274">
                  <c:v>2510</c:v>
                </c:pt>
                <c:pt idx="6275">
                  <c:v>2510.4</c:v>
                </c:pt>
                <c:pt idx="6276">
                  <c:v>2510.8000000000002</c:v>
                </c:pt>
                <c:pt idx="6277">
                  <c:v>2511.1999999999998</c:v>
                </c:pt>
                <c:pt idx="6278">
                  <c:v>2511.6</c:v>
                </c:pt>
                <c:pt idx="6279">
                  <c:v>2512</c:v>
                </c:pt>
                <c:pt idx="6280">
                  <c:v>2512.4</c:v>
                </c:pt>
                <c:pt idx="6281">
                  <c:v>2512.8000000000002</c:v>
                </c:pt>
                <c:pt idx="6282">
                  <c:v>2513.1999999999998</c:v>
                </c:pt>
                <c:pt idx="6283">
                  <c:v>2513.6</c:v>
                </c:pt>
                <c:pt idx="6284">
                  <c:v>2514</c:v>
                </c:pt>
                <c:pt idx="6285">
                  <c:v>2514.4</c:v>
                </c:pt>
                <c:pt idx="6286">
                  <c:v>2514.8000000000002</c:v>
                </c:pt>
                <c:pt idx="6287">
                  <c:v>2515.1999999999998</c:v>
                </c:pt>
                <c:pt idx="6288">
                  <c:v>2515.6</c:v>
                </c:pt>
                <c:pt idx="6289">
                  <c:v>2516</c:v>
                </c:pt>
                <c:pt idx="6290">
                  <c:v>2516.4</c:v>
                </c:pt>
                <c:pt idx="6291">
                  <c:v>2516.8000000000002</c:v>
                </c:pt>
                <c:pt idx="6292">
                  <c:v>2517.1999999999998</c:v>
                </c:pt>
                <c:pt idx="6293">
                  <c:v>2517.6</c:v>
                </c:pt>
                <c:pt idx="6294">
                  <c:v>2518</c:v>
                </c:pt>
                <c:pt idx="6295">
                  <c:v>2518.4</c:v>
                </c:pt>
                <c:pt idx="6296">
                  <c:v>2518.8000000000002</c:v>
                </c:pt>
                <c:pt idx="6297">
                  <c:v>2519.1999999999998</c:v>
                </c:pt>
                <c:pt idx="6298">
                  <c:v>2519.6</c:v>
                </c:pt>
                <c:pt idx="6299">
                  <c:v>2520</c:v>
                </c:pt>
                <c:pt idx="6300">
                  <c:v>2520.4</c:v>
                </c:pt>
                <c:pt idx="6301">
                  <c:v>2520.8000000000002</c:v>
                </c:pt>
                <c:pt idx="6302">
                  <c:v>2521.1999999999998</c:v>
                </c:pt>
                <c:pt idx="6303">
                  <c:v>2521.6</c:v>
                </c:pt>
                <c:pt idx="6304">
                  <c:v>2522</c:v>
                </c:pt>
                <c:pt idx="6305">
                  <c:v>2522.4</c:v>
                </c:pt>
                <c:pt idx="6306">
                  <c:v>2522.8000000000002</c:v>
                </c:pt>
                <c:pt idx="6307">
                  <c:v>2523.1999999999998</c:v>
                </c:pt>
                <c:pt idx="6308">
                  <c:v>2523.6</c:v>
                </c:pt>
                <c:pt idx="6309">
                  <c:v>2524</c:v>
                </c:pt>
                <c:pt idx="6310">
                  <c:v>2524.4</c:v>
                </c:pt>
                <c:pt idx="6311">
                  <c:v>2524.8000000000002</c:v>
                </c:pt>
                <c:pt idx="6312">
                  <c:v>2525.1999999999998</c:v>
                </c:pt>
                <c:pt idx="6313">
                  <c:v>2525.6</c:v>
                </c:pt>
                <c:pt idx="6314">
                  <c:v>2526</c:v>
                </c:pt>
                <c:pt idx="6315">
                  <c:v>2526.4</c:v>
                </c:pt>
                <c:pt idx="6316">
                  <c:v>2526.8000000000002</c:v>
                </c:pt>
                <c:pt idx="6317">
                  <c:v>2527.1999999999998</c:v>
                </c:pt>
                <c:pt idx="6318">
                  <c:v>2527.6</c:v>
                </c:pt>
                <c:pt idx="6319">
                  <c:v>2528</c:v>
                </c:pt>
                <c:pt idx="6320">
                  <c:v>2528.4</c:v>
                </c:pt>
                <c:pt idx="6321">
                  <c:v>2528.8000000000002</c:v>
                </c:pt>
                <c:pt idx="6322">
                  <c:v>2529.1999999999998</c:v>
                </c:pt>
                <c:pt idx="6323">
                  <c:v>2529.6</c:v>
                </c:pt>
                <c:pt idx="6324">
                  <c:v>2530</c:v>
                </c:pt>
                <c:pt idx="6325">
                  <c:v>2530.4</c:v>
                </c:pt>
                <c:pt idx="6326">
                  <c:v>2530.8000000000002</c:v>
                </c:pt>
                <c:pt idx="6327">
                  <c:v>2531.1999999999998</c:v>
                </c:pt>
                <c:pt idx="6328">
                  <c:v>2531.6</c:v>
                </c:pt>
                <c:pt idx="6329">
                  <c:v>2532</c:v>
                </c:pt>
                <c:pt idx="6330">
                  <c:v>2532.4</c:v>
                </c:pt>
                <c:pt idx="6331">
                  <c:v>2532.8000000000002</c:v>
                </c:pt>
                <c:pt idx="6332">
                  <c:v>2533.1999999999998</c:v>
                </c:pt>
                <c:pt idx="6333">
                  <c:v>2533.6</c:v>
                </c:pt>
                <c:pt idx="6334">
                  <c:v>2534</c:v>
                </c:pt>
                <c:pt idx="6335">
                  <c:v>2534.4</c:v>
                </c:pt>
                <c:pt idx="6336">
                  <c:v>2534.8000000000002</c:v>
                </c:pt>
                <c:pt idx="6337">
                  <c:v>2535.1999999999998</c:v>
                </c:pt>
                <c:pt idx="6338">
                  <c:v>2535.6</c:v>
                </c:pt>
                <c:pt idx="6339">
                  <c:v>2536</c:v>
                </c:pt>
                <c:pt idx="6340">
                  <c:v>2536.4</c:v>
                </c:pt>
                <c:pt idx="6341">
                  <c:v>2536.8000000000002</c:v>
                </c:pt>
                <c:pt idx="6342">
                  <c:v>2537.1999999999998</c:v>
                </c:pt>
                <c:pt idx="6343">
                  <c:v>2537.6</c:v>
                </c:pt>
                <c:pt idx="6344">
                  <c:v>2538</c:v>
                </c:pt>
                <c:pt idx="6345">
                  <c:v>2538.4</c:v>
                </c:pt>
                <c:pt idx="6346">
                  <c:v>2538.8000000000002</c:v>
                </c:pt>
                <c:pt idx="6347">
                  <c:v>2539.1999999999998</c:v>
                </c:pt>
                <c:pt idx="6348">
                  <c:v>2539.6</c:v>
                </c:pt>
                <c:pt idx="6349">
                  <c:v>2540</c:v>
                </c:pt>
                <c:pt idx="6350">
                  <c:v>2540.4</c:v>
                </c:pt>
                <c:pt idx="6351">
                  <c:v>2540.8000000000002</c:v>
                </c:pt>
                <c:pt idx="6352">
                  <c:v>2541.1999999999998</c:v>
                </c:pt>
                <c:pt idx="6353">
                  <c:v>2541.6</c:v>
                </c:pt>
                <c:pt idx="6354">
                  <c:v>2542</c:v>
                </c:pt>
                <c:pt idx="6355">
                  <c:v>2542.4</c:v>
                </c:pt>
                <c:pt idx="6356">
                  <c:v>2542.8000000000002</c:v>
                </c:pt>
                <c:pt idx="6357">
                  <c:v>2543.1999999999998</c:v>
                </c:pt>
                <c:pt idx="6358">
                  <c:v>2543.6</c:v>
                </c:pt>
                <c:pt idx="6359">
                  <c:v>2544</c:v>
                </c:pt>
                <c:pt idx="6360">
                  <c:v>2544.4</c:v>
                </c:pt>
                <c:pt idx="6361">
                  <c:v>2544.8000000000002</c:v>
                </c:pt>
                <c:pt idx="6362">
                  <c:v>2545.1999999999998</c:v>
                </c:pt>
                <c:pt idx="6363">
                  <c:v>2545.6</c:v>
                </c:pt>
                <c:pt idx="6364">
                  <c:v>2546</c:v>
                </c:pt>
                <c:pt idx="6365">
                  <c:v>2546.4</c:v>
                </c:pt>
                <c:pt idx="6366">
                  <c:v>2546.8000000000002</c:v>
                </c:pt>
                <c:pt idx="6367">
                  <c:v>2547.1999999999998</c:v>
                </c:pt>
                <c:pt idx="6368">
                  <c:v>2547.6</c:v>
                </c:pt>
                <c:pt idx="6369">
                  <c:v>2548</c:v>
                </c:pt>
                <c:pt idx="6370">
                  <c:v>2548.4</c:v>
                </c:pt>
                <c:pt idx="6371">
                  <c:v>2548.8000000000002</c:v>
                </c:pt>
                <c:pt idx="6372">
                  <c:v>2549.1999999999998</c:v>
                </c:pt>
                <c:pt idx="6373">
                  <c:v>2549.6</c:v>
                </c:pt>
                <c:pt idx="6374">
                  <c:v>2550</c:v>
                </c:pt>
                <c:pt idx="6375">
                  <c:v>2550.4</c:v>
                </c:pt>
                <c:pt idx="6376">
                  <c:v>2550.8000000000002</c:v>
                </c:pt>
                <c:pt idx="6377">
                  <c:v>2551.1999999999998</c:v>
                </c:pt>
                <c:pt idx="6378">
                  <c:v>2551.6</c:v>
                </c:pt>
                <c:pt idx="6379">
                  <c:v>2552</c:v>
                </c:pt>
                <c:pt idx="6380">
                  <c:v>2552.4</c:v>
                </c:pt>
                <c:pt idx="6381">
                  <c:v>2552.8000000000002</c:v>
                </c:pt>
                <c:pt idx="6382">
                  <c:v>2553.1999999999998</c:v>
                </c:pt>
                <c:pt idx="6383">
                  <c:v>2553.6</c:v>
                </c:pt>
                <c:pt idx="6384">
                  <c:v>2554</c:v>
                </c:pt>
                <c:pt idx="6385">
                  <c:v>2554.4</c:v>
                </c:pt>
                <c:pt idx="6386">
                  <c:v>2554.8000000000002</c:v>
                </c:pt>
                <c:pt idx="6387">
                  <c:v>2555.1999999999998</c:v>
                </c:pt>
                <c:pt idx="6388">
                  <c:v>2555.6</c:v>
                </c:pt>
                <c:pt idx="6389">
                  <c:v>2556</c:v>
                </c:pt>
                <c:pt idx="6390">
                  <c:v>2556.4</c:v>
                </c:pt>
                <c:pt idx="6391">
                  <c:v>2556.8000000000002</c:v>
                </c:pt>
                <c:pt idx="6392">
                  <c:v>2557.1999999999998</c:v>
                </c:pt>
                <c:pt idx="6393">
                  <c:v>2557.6</c:v>
                </c:pt>
                <c:pt idx="6394">
                  <c:v>2558</c:v>
                </c:pt>
                <c:pt idx="6395">
                  <c:v>2558.4</c:v>
                </c:pt>
                <c:pt idx="6396">
                  <c:v>2558.8000000000002</c:v>
                </c:pt>
                <c:pt idx="6397">
                  <c:v>2559.1999999999998</c:v>
                </c:pt>
                <c:pt idx="6398">
                  <c:v>2559.6</c:v>
                </c:pt>
                <c:pt idx="6399">
                  <c:v>2560</c:v>
                </c:pt>
                <c:pt idx="6400">
                  <c:v>2560.4</c:v>
                </c:pt>
                <c:pt idx="6401">
                  <c:v>2560.8000000000002</c:v>
                </c:pt>
                <c:pt idx="6402">
                  <c:v>2561.1999999999998</c:v>
                </c:pt>
                <c:pt idx="6403">
                  <c:v>2561.6</c:v>
                </c:pt>
                <c:pt idx="6404">
                  <c:v>2562</c:v>
                </c:pt>
                <c:pt idx="6405">
                  <c:v>2562.4</c:v>
                </c:pt>
                <c:pt idx="6406">
                  <c:v>2562.8000000000002</c:v>
                </c:pt>
                <c:pt idx="6407">
                  <c:v>2563.1999999999998</c:v>
                </c:pt>
                <c:pt idx="6408">
                  <c:v>2563.6</c:v>
                </c:pt>
                <c:pt idx="6409">
                  <c:v>2564</c:v>
                </c:pt>
                <c:pt idx="6410">
                  <c:v>2564.4</c:v>
                </c:pt>
                <c:pt idx="6411">
                  <c:v>2564.8000000000002</c:v>
                </c:pt>
                <c:pt idx="6412">
                  <c:v>2565.1999999999998</c:v>
                </c:pt>
                <c:pt idx="6413">
                  <c:v>2565.6</c:v>
                </c:pt>
                <c:pt idx="6414">
                  <c:v>2566</c:v>
                </c:pt>
                <c:pt idx="6415">
                  <c:v>2566.4</c:v>
                </c:pt>
                <c:pt idx="6416">
                  <c:v>2566.8000000000002</c:v>
                </c:pt>
                <c:pt idx="6417">
                  <c:v>2567.1999999999998</c:v>
                </c:pt>
                <c:pt idx="6418">
                  <c:v>2567.6</c:v>
                </c:pt>
                <c:pt idx="6419">
                  <c:v>2568</c:v>
                </c:pt>
                <c:pt idx="6420">
                  <c:v>2568.4</c:v>
                </c:pt>
                <c:pt idx="6421">
                  <c:v>2568.8000000000002</c:v>
                </c:pt>
                <c:pt idx="6422">
                  <c:v>2569.1999999999998</c:v>
                </c:pt>
                <c:pt idx="6423">
                  <c:v>2569.6</c:v>
                </c:pt>
                <c:pt idx="6424">
                  <c:v>2570</c:v>
                </c:pt>
                <c:pt idx="6425">
                  <c:v>2570.4</c:v>
                </c:pt>
                <c:pt idx="6426">
                  <c:v>2570.8000000000002</c:v>
                </c:pt>
                <c:pt idx="6427">
                  <c:v>2571.1999999999998</c:v>
                </c:pt>
                <c:pt idx="6428">
                  <c:v>2571.6</c:v>
                </c:pt>
                <c:pt idx="6429">
                  <c:v>2572</c:v>
                </c:pt>
                <c:pt idx="6430">
                  <c:v>2572.4</c:v>
                </c:pt>
                <c:pt idx="6431">
                  <c:v>2572.8000000000002</c:v>
                </c:pt>
                <c:pt idx="6432">
                  <c:v>2573.1999999999998</c:v>
                </c:pt>
                <c:pt idx="6433">
                  <c:v>2573.6</c:v>
                </c:pt>
                <c:pt idx="6434">
                  <c:v>2574</c:v>
                </c:pt>
                <c:pt idx="6435">
                  <c:v>2574.4</c:v>
                </c:pt>
                <c:pt idx="6436">
                  <c:v>2574.8000000000002</c:v>
                </c:pt>
                <c:pt idx="6437">
                  <c:v>2575.1999999999998</c:v>
                </c:pt>
                <c:pt idx="6438">
                  <c:v>2575.6</c:v>
                </c:pt>
                <c:pt idx="6439">
                  <c:v>2576</c:v>
                </c:pt>
                <c:pt idx="6440">
                  <c:v>2576.4</c:v>
                </c:pt>
                <c:pt idx="6441">
                  <c:v>2576.8000000000002</c:v>
                </c:pt>
                <c:pt idx="6442">
                  <c:v>2577.1999999999998</c:v>
                </c:pt>
                <c:pt idx="6443">
                  <c:v>2577.6</c:v>
                </c:pt>
                <c:pt idx="6444">
                  <c:v>2578</c:v>
                </c:pt>
                <c:pt idx="6445">
                  <c:v>2578.4</c:v>
                </c:pt>
                <c:pt idx="6446">
                  <c:v>2578.8000000000002</c:v>
                </c:pt>
                <c:pt idx="6447">
                  <c:v>2579.1999999999998</c:v>
                </c:pt>
                <c:pt idx="6448">
                  <c:v>2579.6</c:v>
                </c:pt>
                <c:pt idx="6449">
                  <c:v>2580</c:v>
                </c:pt>
                <c:pt idx="6450">
                  <c:v>2580.4</c:v>
                </c:pt>
                <c:pt idx="6451">
                  <c:v>2580.8000000000002</c:v>
                </c:pt>
                <c:pt idx="6452">
                  <c:v>2581.1999999999998</c:v>
                </c:pt>
                <c:pt idx="6453">
                  <c:v>2581.6</c:v>
                </c:pt>
                <c:pt idx="6454">
                  <c:v>2582</c:v>
                </c:pt>
                <c:pt idx="6455">
                  <c:v>2582.4</c:v>
                </c:pt>
                <c:pt idx="6456">
                  <c:v>2582.8000000000002</c:v>
                </c:pt>
                <c:pt idx="6457">
                  <c:v>2583.1999999999998</c:v>
                </c:pt>
                <c:pt idx="6458">
                  <c:v>2583.6</c:v>
                </c:pt>
                <c:pt idx="6459">
                  <c:v>2584</c:v>
                </c:pt>
                <c:pt idx="6460">
                  <c:v>2584.4</c:v>
                </c:pt>
                <c:pt idx="6461">
                  <c:v>2584.8000000000002</c:v>
                </c:pt>
                <c:pt idx="6462">
                  <c:v>2585.1999999999998</c:v>
                </c:pt>
                <c:pt idx="6463">
                  <c:v>2585.6</c:v>
                </c:pt>
                <c:pt idx="6464">
                  <c:v>2586</c:v>
                </c:pt>
                <c:pt idx="6465">
                  <c:v>2586.4</c:v>
                </c:pt>
                <c:pt idx="6466">
                  <c:v>2586.8000000000002</c:v>
                </c:pt>
                <c:pt idx="6467">
                  <c:v>2587.1999999999998</c:v>
                </c:pt>
                <c:pt idx="6468">
                  <c:v>2587.6</c:v>
                </c:pt>
                <c:pt idx="6469">
                  <c:v>2588</c:v>
                </c:pt>
                <c:pt idx="6470">
                  <c:v>2588.4</c:v>
                </c:pt>
                <c:pt idx="6471">
                  <c:v>2588.8000000000002</c:v>
                </c:pt>
                <c:pt idx="6472">
                  <c:v>2589.1999999999998</c:v>
                </c:pt>
                <c:pt idx="6473">
                  <c:v>2589.6</c:v>
                </c:pt>
                <c:pt idx="6474">
                  <c:v>2590</c:v>
                </c:pt>
                <c:pt idx="6475">
                  <c:v>2590.4</c:v>
                </c:pt>
                <c:pt idx="6476">
                  <c:v>2590.8000000000002</c:v>
                </c:pt>
                <c:pt idx="6477">
                  <c:v>2591.1999999999998</c:v>
                </c:pt>
                <c:pt idx="6478">
                  <c:v>2591.6</c:v>
                </c:pt>
                <c:pt idx="6479">
                  <c:v>2592</c:v>
                </c:pt>
                <c:pt idx="6480">
                  <c:v>2592.4</c:v>
                </c:pt>
                <c:pt idx="6481">
                  <c:v>2592.8000000000002</c:v>
                </c:pt>
                <c:pt idx="6482">
                  <c:v>2593.1999999999998</c:v>
                </c:pt>
                <c:pt idx="6483">
                  <c:v>2593.6</c:v>
                </c:pt>
                <c:pt idx="6484">
                  <c:v>2594</c:v>
                </c:pt>
                <c:pt idx="6485">
                  <c:v>2594.4</c:v>
                </c:pt>
                <c:pt idx="6486">
                  <c:v>2594.8000000000002</c:v>
                </c:pt>
                <c:pt idx="6487">
                  <c:v>2595.1999999999998</c:v>
                </c:pt>
                <c:pt idx="6488">
                  <c:v>2595.6</c:v>
                </c:pt>
                <c:pt idx="6489">
                  <c:v>2596</c:v>
                </c:pt>
                <c:pt idx="6490">
                  <c:v>2596.4</c:v>
                </c:pt>
                <c:pt idx="6491">
                  <c:v>2596.8000000000002</c:v>
                </c:pt>
                <c:pt idx="6492">
                  <c:v>2597.1999999999998</c:v>
                </c:pt>
                <c:pt idx="6493">
                  <c:v>2597.6</c:v>
                </c:pt>
                <c:pt idx="6494">
                  <c:v>2598</c:v>
                </c:pt>
                <c:pt idx="6495">
                  <c:v>2598.4</c:v>
                </c:pt>
                <c:pt idx="6496">
                  <c:v>2598.8000000000002</c:v>
                </c:pt>
                <c:pt idx="6497">
                  <c:v>2599.1999999999998</c:v>
                </c:pt>
                <c:pt idx="6498">
                  <c:v>2599.6</c:v>
                </c:pt>
                <c:pt idx="6499">
                  <c:v>2600</c:v>
                </c:pt>
                <c:pt idx="6500">
                  <c:v>2600.4</c:v>
                </c:pt>
                <c:pt idx="6501">
                  <c:v>2600.8000000000002</c:v>
                </c:pt>
                <c:pt idx="6502">
                  <c:v>2601.1999999999998</c:v>
                </c:pt>
                <c:pt idx="6503">
                  <c:v>2601.6</c:v>
                </c:pt>
                <c:pt idx="6504">
                  <c:v>2602</c:v>
                </c:pt>
                <c:pt idx="6505">
                  <c:v>2602.4</c:v>
                </c:pt>
                <c:pt idx="6506">
                  <c:v>2602.8000000000002</c:v>
                </c:pt>
                <c:pt idx="6507">
                  <c:v>2603.1999999999998</c:v>
                </c:pt>
                <c:pt idx="6508">
                  <c:v>2603.6</c:v>
                </c:pt>
                <c:pt idx="6509">
                  <c:v>2604</c:v>
                </c:pt>
                <c:pt idx="6510">
                  <c:v>2604.4</c:v>
                </c:pt>
                <c:pt idx="6511">
                  <c:v>2604.8000000000002</c:v>
                </c:pt>
                <c:pt idx="6512">
                  <c:v>2605.1999999999998</c:v>
                </c:pt>
                <c:pt idx="6513">
                  <c:v>2605.6</c:v>
                </c:pt>
                <c:pt idx="6514">
                  <c:v>2606</c:v>
                </c:pt>
                <c:pt idx="6515">
                  <c:v>2606.4</c:v>
                </c:pt>
                <c:pt idx="6516">
                  <c:v>2606.8000000000002</c:v>
                </c:pt>
                <c:pt idx="6517">
                  <c:v>2607.1999999999998</c:v>
                </c:pt>
                <c:pt idx="6518">
                  <c:v>2607.6</c:v>
                </c:pt>
                <c:pt idx="6519">
                  <c:v>2608</c:v>
                </c:pt>
                <c:pt idx="6520">
                  <c:v>2608.4</c:v>
                </c:pt>
                <c:pt idx="6521">
                  <c:v>2608.8000000000002</c:v>
                </c:pt>
                <c:pt idx="6522">
                  <c:v>2609.1999999999998</c:v>
                </c:pt>
                <c:pt idx="6523">
                  <c:v>2609.6</c:v>
                </c:pt>
                <c:pt idx="6524">
                  <c:v>2610</c:v>
                </c:pt>
                <c:pt idx="6525">
                  <c:v>2610.4</c:v>
                </c:pt>
                <c:pt idx="6526">
                  <c:v>2610.8000000000002</c:v>
                </c:pt>
                <c:pt idx="6527">
                  <c:v>2611.1999999999998</c:v>
                </c:pt>
                <c:pt idx="6528">
                  <c:v>2611.6</c:v>
                </c:pt>
                <c:pt idx="6529">
                  <c:v>2612</c:v>
                </c:pt>
                <c:pt idx="6530">
                  <c:v>2612.4</c:v>
                </c:pt>
                <c:pt idx="6531">
                  <c:v>2612.8000000000002</c:v>
                </c:pt>
                <c:pt idx="6532">
                  <c:v>2613.1999999999998</c:v>
                </c:pt>
                <c:pt idx="6533">
                  <c:v>2613.6</c:v>
                </c:pt>
                <c:pt idx="6534">
                  <c:v>2614</c:v>
                </c:pt>
                <c:pt idx="6535">
                  <c:v>2614.4</c:v>
                </c:pt>
                <c:pt idx="6536">
                  <c:v>2614.8000000000002</c:v>
                </c:pt>
                <c:pt idx="6537">
                  <c:v>2615.1999999999998</c:v>
                </c:pt>
                <c:pt idx="6538">
                  <c:v>2615.6</c:v>
                </c:pt>
                <c:pt idx="6539">
                  <c:v>2616</c:v>
                </c:pt>
                <c:pt idx="6540">
                  <c:v>2616.4</c:v>
                </c:pt>
                <c:pt idx="6541">
                  <c:v>2616.8000000000002</c:v>
                </c:pt>
                <c:pt idx="6542">
                  <c:v>2617.1999999999998</c:v>
                </c:pt>
                <c:pt idx="6543">
                  <c:v>2617.6</c:v>
                </c:pt>
                <c:pt idx="6544">
                  <c:v>2618</c:v>
                </c:pt>
                <c:pt idx="6545">
                  <c:v>2618.4</c:v>
                </c:pt>
                <c:pt idx="6546">
                  <c:v>2618.8000000000002</c:v>
                </c:pt>
                <c:pt idx="6547">
                  <c:v>2619.1999999999998</c:v>
                </c:pt>
                <c:pt idx="6548">
                  <c:v>2619.6</c:v>
                </c:pt>
                <c:pt idx="6549">
                  <c:v>2620</c:v>
                </c:pt>
                <c:pt idx="6550">
                  <c:v>2620.4</c:v>
                </c:pt>
                <c:pt idx="6551">
                  <c:v>2620.8000000000002</c:v>
                </c:pt>
                <c:pt idx="6552">
                  <c:v>2621.1999999999998</c:v>
                </c:pt>
                <c:pt idx="6553">
                  <c:v>2621.6</c:v>
                </c:pt>
                <c:pt idx="6554">
                  <c:v>2622</c:v>
                </c:pt>
                <c:pt idx="6555">
                  <c:v>2622.4</c:v>
                </c:pt>
                <c:pt idx="6556">
                  <c:v>2622.8</c:v>
                </c:pt>
                <c:pt idx="6557">
                  <c:v>2623.2</c:v>
                </c:pt>
                <c:pt idx="6558">
                  <c:v>2623.6</c:v>
                </c:pt>
                <c:pt idx="6559">
                  <c:v>2624</c:v>
                </c:pt>
                <c:pt idx="6560">
                  <c:v>2624.4</c:v>
                </c:pt>
                <c:pt idx="6561">
                  <c:v>2624.8</c:v>
                </c:pt>
                <c:pt idx="6562">
                  <c:v>2625.2</c:v>
                </c:pt>
                <c:pt idx="6563">
                  <c:v>2625.6</c:v>
                </c:pt>
                <c:pt idx="6564">
                  <c:v>2626</c:v>
                </c:pt>
                <c:pt idx="6565">
                  <c:v>2626.4</c:v>
                </c:pt>
                <c:pt idx="6566">
                  <c:v>2626.8</c:v>
                </c:pt>
                <c:pt idx="6567">
                  <c:v>2627.2</c:v>
                </c:pt>
                <c:pt idx="6568">
                  <c:v>2627.6</c:v>
                </c:pt>
                <c:pt idx="6569">
                  <c:v>2628</c:v>
                </c:pt>
                <c:pt idx="6570">
                  <c:v>2628.4</c:v>
                </c:pt>
                <c:pt idx="6571">
                  <c:v>2628.8</c:v>
                </c:pt>
                <c:pt idx="6572">
                  <c:v>2629.2</c:v>
                </c:pt>
                <c:pt idx="6573">
                  <c:v>2629.6</c:v>
                </c:pt>
                <c:pt idx="6574">
                  <c:v>2630</c:v>
                </c:pt>
                <c:pt idx="6575">
                  <c:v>2630.4</c:v>
                </c:pt>
                <c:pt idx="6576">
                  <c:v>2630.8</c:v>
                </c:pt>
                <c:pt idx="6577">
                  <c:v>2631.2</c:v>
                </c:pt>
                <c:pt idx="6578">
                  <c:v>2631.6</c:v>
                </c:pt>
                <c:pt idx="6579">
                  <c:v>2632</c:v>
                </c:pt>
                <c:pt idx="6580">
                  <c:v>2632.4</c:v>
                </c:pt>
                <c:pt idx="6581">
                  <c:v>2632.8</c:v>
                </c:pt>
                <c:pt idx="6582">
                  <c:v>2633.2</c:v>
                </c:pt>
                <c:pt idx="6583">
                  <c:v>2633.6</c:v>
                </c:pt>
                <c:pt idx="6584">
                  <c:v>2634</c:v>
                </c:pt>
                <c:pt idx="6585">
                  <c:v>2634.4</c:v>
                </c:pt>
                <c:pt idx="6586">
                  <c:v>2634.8</c:v>
                </c:pt>
                <c:pt idx="6587">
                  <c:v>2635.2</c:v>
                </c:pt>
                <c:pt idx="6588">
                  <c:v>2635.6</c:v>
                </c:pt>
                <c:pt idx="6589">
                  <c:v>2636</c:v>
                </c:pt>
                <c:pt idx="6590">
                  <c:v>2636.4</c:v>
                </c:pt>
                <c:pt idx="6591">
                  <c:v>2636.8</c:v>
                </c:pt>
                <c:pt idx="6592">
                  <c:v>2637.2</c:v>
                </c:pt>
                <c:pt idx="6593">
                  <c:v>2637.6</c:v>
                </c:pt>
                <c:pt idx="6594">
                  <c:v>2638</c:v>
                </c:pt>
                <c:pt idx="6595">
                  <c:v>2638.4</c:v>
                </c:pt>
                <c:pt idx="6596">
                  <c:v>2638.8</c:v>
                </c:pt>
                <c:pt idx="6597">
                  <c:v>2639.2</c:v>
                </c:pt>
                <c:pt idx="6598">
                  <c:v>2639.6</c:v>
                </c:pt>
                <c:pt idx="6599">
                  <c:v>2640</c:v>
                </c:pt>
                <c:pt idx="6600">
                  <c:v>2640.4</c:v>
                </c:pt>
                <c:pt idx="6601">
                  <c:v>2640.8</c:v>
                </c:pt>
                <c:pt idx="6602">
                  <c:v>2641.2</c:v>
                </c:pt>
                <c:pt idx="6603">
                  <c:v>2641.6</c:v>
                </c:pt>
                <c:pt idx="6604">
                  <c:v>2642</c:v>
                </c:pt>
                <c:pt idx="6605">
                  <c:v>2642.4</c:v>
                </c:pt>
                <c:pt idx="6606">
                  <c:v>2642.8</c:v>
                </c:pt>
                <c:pt idx="6607">
                  <c:v>2643.2</c:v>
                </c:pt>
                <c:pt idx="6608">
                  <c:v>2643.6</c:v>
                </c:pt>
                <c:pt idx="6609">
                  <c:v>2644</c:v>
                </c:pt>
                <c:pt idx="6610">
                  <c:v>2644.4</c:v>
                </c:pt>
                <c:pt idx="6611">
                  <c:v>2644.8</c:v>
                </c:pt>
                <c:pt idx="6612">
                  <c:v>2645.2</c:v>
                </c:pt>
                <c:pt idx="6613">
                  <c:v>2645.6</c:v>
                </c:pt>
                <c:pt idx="6614">
                  <c:v>2646</c:v>
                </c:pt>
                <c:pt idx="6615">
                  <c:v>2646.4</c:v>
                </c:pt>
                <c:pt idx="6616">
                  <c:v>2646.8</c:v>
                </c:pt>
                <c:pt idx="6617">
                  <c:v>2647.2</c:v>
                </c:pt>
                <c:pt idx="6618">
                  <c:v>2647.6</c:v>
                </c:pt>
                <c:pt idx="6619">
                  <c:v>2648</c:v>
                </c:pt>
                <c:pt idx="6620">
                  <c:v>2648.4</c:v>
                </c:pt>
                <c:pt idx="6621">
                  <c:v>2648.8</c:v>
                </c:pt>
                <c:pt idx="6622">
                  <c:v>2649.2</c:v>
                </c:pt>
                <c:pt idx="6623">
                  <c:v>2649.6</c:v>
                </c:pt>
                <c:pt idx="6624">
                  <c:v>2650</c:v>
                </c:pt>
                <c:pt idx="6625">
                  <c:v>2650.4</c:v>
                </c:pt>
                <c:pt idx="6626">
                  <c:v>2650.8</c:v>
                </c:pt>
                <c:pt idx="6627">
                  <c:v>2651.2</c:v>
                </c:pt>
                <c:pt idx="6628">
                  <c:v>2651.6</c:v>
                </c:pt>
                <c:pt idx="6629">
                  <c:v>2652</c:v>
                </c:pt>
                <c:pt idx="6630">
                  <c:v>2652.4</c:v>
                </c:pt>
                <c:pt idx="6631">
                  <c:v>2652.8</c:v>
                </c:pt>
                <c:pt idx="6632">
                  <c:v>2653.2</c:v>
                </c:pt>
                <c:pt idx="6633">
                  <c:v>2653.6</c:v>
                </c:pt>
                <c:pt idx="6634">
                  <c:v>2654</c:v>
                </c:pt>
                <c:pt idx="6635">
                  <c:v>2654.4</c:v>
                </c:pt>
                <c:pt idx="6636">
                  <c:v>2654.8</c:v>
                </c:pt>
                <c:pt idx="6637">
                  <c:v>2655.2</c:v>
                </c:pt>
                <c:pt idx="6638">
                  <c:v>2655.6</c:v>
                </c:pt>
                <c:pt idx="6639">
                  <c:v>2656</c:v>
                </c:pt>
                <c:pt idx="6640">
                  <c:v>2656.4</c:v>
                </c:pt>
                <c:pt idx="6641">
                  <c:v>2656.8</c:v>
                </c:pt>
                <c:pt idx="6642">
                  <c:v>2657.2</c:v>
                </c:pt>
                <c:pt idx="6643">
                  <c:v>2657.6</c:v>
                </c:pt>
                <c:pt idx="6644">
                  <c:v>2658</c:v>
                </c:pt>
                <c:pt idx="6645">
                  <c:v>2658.4</c:v>
                </c:pt>
                <c:pt idx="6646">
                  <c:v>2658.8</c:v>
                </c:pt>
                <c:pt idx="6647">
                  <c:v>2659.2</c:v>
                </c:pt>
                <c:pt idx="6648">
                  <c:v>2659.6</c:v>
                </c:pt>
                <c:pt idx="6649">
                  <c:v>2660</c:v>
                </c:pt>
                <c:pt idx="6650">
                  <c:v>2660.4</c:v>
                </c:pt>
                <c:pt idx="6651">
                  <c:v>2660.8</c:v>
                </c:pt>
                <c:pt idx="6652">
                  <c:v>2661.2</c:v>
                </c:pt>
                <c:pt idx="6653">
                  <c:v>2661.6</c:v>
                </c:pt>
                <c:pt idx="6654">
                  <c:v>2662</c:v>
                </c:pt>
                <c:pt idx="6655">
                  <c:v>2662.4</c:v>
                </c:pt>
                <c:pt idx="6656">
                  <c:v>2662.8</c:v>
                </c:pt>
                <c:pt idx="6657">
                  <c:v>2663.2</c:v>
                </c:pt>
                <c:pt idx="6658">
                  <c:v>2663.6</c:v>
                </c:pt>
                <c:pt idx="6659">
                  <c:v>2664</c:v>
                </c:pt>
                <c:pt idx="6660">
                  <c:v>2664.4</c:v>
                </c:pt>
                <c:pt idx="6661">
                  <c:v>2664.8</c:v>
                </c:pt>
                <c:pt idx="6662">
                  <c:v>2665.2</c:v>
                </c:pt>
                <c:pt idx="6663">
                  <c:v>2665.6</c:v>
                </c:pt>
                <c:pt idx="6664">
                  <c:v>2666</c:v>
                </c:pt>
                <c:pt idx="6665">
                  <c:v>2666.4</c:v>
                </c:pt>
                <c:pt idx="6666">
                  <c:v>2666.8</c:v>
                </c:pt>
                <c:pt idx="6667">
                  <c:v>2667.2</c:v>
                </c:pt>
                <c:pt idx="6668">
                  <c:v>2667.6</c:v>
                </c:pt>
                <c:pt idx="6669">
                  <c:v>2668</c:v>
                </c:pt>
                <c:pt idx="6670">
                  <c:v>2668.4</c:v>
                </c:pt>
                <c:pt idx="6671">
                  <c:v>2668.8</c:v>
                </c:pt>
                <c:pt idx="6672">
                  <c:v>2669.2</c:v>
                </c:pt>
                <c:pt idx="6673">
                  <c:v>2669.6</c:v>
                </c:pt>
                <c:pt idx="6674">
                  <c:v>2670</c:v>
                </c:pt>
                <c:pt idx="6675">
                  <c:v>2670.4</c:v>
                </c:pt>
                <c:pt idx="6676">
                  <c:v>2670.8</c:v>
                </c:pt>
                <c:pt idx="6677">
                  <c:v>2671.2</c:v>
                </c:pt>
                <c:pt idx="6678">
                  <c:v>2671.6</c:v>
                </c:pt>
                <c:pt idx="6679">
                  <c:v>2672</c:v>
                </c:pt>
                <c:pt idx="6680">
                  <c:v>2672.4</c:v>
                </c:pt>
                <c:pt idx="6681">
                  <c:v>2672.8</c:v>
                </c:pt>
                <c:pt idx="6682">
                  <c:v>2673.2</c:v>
                </c:pt>
                <c:pt idx="6683">
                  <c:v>2673.6</c:v>
                </c:pt>
                <c:pt idx="6684">
                  <c:v>2674</c:v>
                </c:pt>
                <c:pt idx="6685">
                  <c:v>2674.4</c:v>
                </c:pt>
                <c:pt idx="6686">
                  <c:v>2674.8</c:v>
                </c:pt>
                <c:pt idx="6687">
                  <c:v>2675.2</c:v>
                </c:pt>
                <c:pt idx="6688">
                  <c:v>2675.6</c:v>
                </c:pt>
                <c:pt idx="6689">
                  <c:v>2676</c:v>
                </c:pt>
                <c:pt idx="6690">
                  <c:v>2676.4</c:v>
                </c:pt>
                <c:pt idx="6691">
                  <c:v>2676.8</c:v>
                </c:pt>
                <c:pt idx="6692">
                  <c:v>2677.2</c:v>
                </c:pt>
                <c:pt idx="6693">
                  <c:v>2677.6</c:v>
                </c:pt>
                <c:pt idx="6694">
                  <c:v>2678</c:v>
                </c:pt>
                <c:pt idx="6695">
                  <c:v>2678.4</c:v>
                </c:pt>
                <c:pt idx="6696">
                  <c:v>2678.8</c:v>
                </c:pt>
                <c:pt idx="6697">
                  <c:v>2679.2</c:v>
                </c:pt>
                <c:pt idx="6698">
                  <c:v>2679.6</c:v>
                </c:pt>
                <c:pt idx="6699">
                  <c:v>2680</c:v>
                </c:pt>
                <c:pt idx="6700">
                  <c:v>2680.4</c:v>
                </c:pt>
                <c:pt idx="6701">
                  <c:v>2680.8</c:v>
                </c:pt>
                <c:pt idx="6702">
                  <c:v>2681.2</c:v>
                </c:pt>
                <c:pt idx="6703">
                  <c:v>2681.6</c:v>
                </c:pt>
                <c:pt idx="6704">
                  <c:v>2682</c:v>
                </c:pt>
                <c:pt idx="6705">
                  <c:v>2682.4</c:v>
                </c:pt>
                <c:pt idx="6706">
                  <c:v>2682.8</c:v>
                </c:pt>
                <c:pt idx="6707">
                  <c:v>2683.2</c:v>
                </c:pt>
                <c:pt idx="6708">
                  <c:v>2683.6</c:v>
                </c:pt>
                <c:pt idx="6709">
                  <c:v>2684</c:v>
                </c:pt>
                <c:pt idx="6710">
                  <c:v>2684.4</c:v>
                </c:pt>
                <c:pt idx="6711">
                  <c:v>2684.8</c:v>
                </c:pt>
                <c:pt idx="6712">
                  <c:v>2685.2</c:v>
                </c:pt>
                <c:pt idx="6713">
                  <c:v>2685.6</c:v>
                </c:pt>
                <c:pt idx="6714">
                  <c:v>2686</c:v>
                </c:pt>
                <c:pt idx="6715">
                  <c:v>2686.4</c:v>
                </c:pt>
                <c:pt idx="6716">
                  <c:v>2686.8</c:v>
                </c:pt>
                <c:pt idx="6717">
                  <c:v>2687.2</c:v>
                </c:pt>
                <c:pt idx="6718">
                  <c:v>2687.6</c:v>
                </c:pt>
                <c:pt idx="6719">
                  <c:v>2688</c:v>
                </c:pt>
                <c:pt idx="6720">
                  <c:v>2688.4</c:v>
                </c:pt>
                <c:pt idx="6721">
                  <c:v>2688.8</c:v>
                </c:pt>
                <c:pt idx="6722">
                  <c:v>2689.2</c:v>
                </c:pt>
                <c:pt idx="6723">
                  <c:v>2689.6</c:v>
                </c:pt>
                <c:pt idx="6724">
                  <c:v>2690</c:v>
                </c:pt>
                <c:pt idx="6725">
                  <c:v>2690.4</c:v>
                </c:pt>
                <c:pt idx="6726">
                  <c:v>2690.8</c:v>
                </c:pt>
                <c:pt idx="6727">
                  <c:v>2691.2</c:v>
                </c:pt>
                <c:pt idx="6728">
                  <c:v>2691.6</c:v>
                </c:pt>
                <c:pt idx="6729">
                  <c:v>2692</c:v>
                </c:pt>
                <c:pt idx="6730">
                  <c:v>2692.4</c:v>
                </c:pt>
                <c:pt idx="6731">
                  <c:v>2692.8</c:v>
                </c:pt>
                <c:pt idx="6732">
                  <c:v>2693.2</c:v>
                </c:pt>
                <c:pt idx="6733">
                  <c:v>2693.6</c:v>
                </c:pt>
                <c:pt idx="6734">
                  <c:v>2694</c:v>
                </c:pt>
                <c:pt idx="6735">
                  <c:v>2694.4</c:v>
                </c:pt>
                <c:pt idx="6736">
                  <c:v>2694.8</c:v>
                </c:pt>
                <c:pt idx="6737">
                  <c:v>2695.2</c:v>
                </c:pt>
                <c:pt idx="6738">
                  <c:v>2695.6</c:v>
                </c:pt>
                <c:pt idx="6739">
                  <c:v>2696</c:v>
                </c:pt>
                <c:pt idx="6740">
                  <c:v>2696.4</c:v>
                </c:pt>
                <c:pt idx="6741">
                  <c:v>2696.8</c:v>
                </c:pt>
                <c:pt idx="6742">
                  <c:v>2697.2</c:v>
                </c:pt>
                <c:pt idx="6743">
                  <c:v>2697.6</c:v>
                </c:pt>
                <c:pt idx="6744">
                  <c:v>2698</c:v>
                </c:pt>
                <c:pt idx="6745">
                  <c:v>2698.4</c:v>
                </c:pt>
                <c:pt idx="6746">
                  <c:v>2698.8</c:v>
                </c:pt>
                <c:pt idx="6747">
                  <c:v>2699.2</c:v>
                </c:pt>
                <c:pt idx="6748">
                  <c:v>2699.6</c:v>
                </c:pt>
                <c:pt idx="6749">
                  <c:v>2700</c:v>
                </c:pt>
                <c:pt idx="6750">
                  <c:v>2700.4</c:v>
                </c:pt>
                <c:pt idx="6751">
                  <c:v>2700.8</c:v>
                </c:pt>
                <c:pt idx="6752">
                  <c:v>2701.2</c:v>
                </c:pt>
                <c:pt idx="6753">
                  <c:v>2701.6</c:v>
                </c:pt>
                <c:pt idx="6754">
                  <c:v>2702</c:v>
                </c:pt>
                <c:pt idx="6755">
                  <c:v>2702.4</c:v>
                </c:pt>
                <c:pt idx="6756">
                  <c:v>2702.8</c:v>
                </c:pt>
                <c:pt idx="6757">
                  <c:v>2703.2</c:v>
                </c:pt>
                <c:pt idx="6758">
                  <c:v>2703.6</c:v>
                </c:pt>
                <c:pt idx="6759">
                  <c:v>2704</c:v>
                </c:pt>
                <c:pt idx="6760">
                  <c:v>2704.4</c:v>
                </c:pt>
                <c:pt idx="6761">
                  <c:v>2704.8</c:v>
                </c:pt>
                <c:pt idx="6762">
                  <c:v>2705.2</c:v>
                </c:pt>
                <c:pt idx="6763">
                  <c:v>2705.6</c:v>
                </c:pt>
                <c:pt idx="6764">
                  <c:v>2706</c:v>
                </c:pt>
                <c:pt idx="6765">
                  <c:v>2706.4</c:v>
                </c:pt>
                <c:pt idx="6766">
                  <c:v>2706.8</c:v>
                </c:pt>
                <c:pt idx="6767">
                  <c:v>2707.2</c:v>
                </c:pt>
                <c:pt idx="6768">
                  <c:v>2707.6</c:v>
                </c:pt>
                <c:pt idx="6769">
                  <c:v>2708</c:v>
                </c:pt>
                <c:pt idx="6770">
                  <c:v>2708.4</c:v>
                </c:pt>
                <c:pt idx="6771">
                  <c:v>2708.8</c:v>
                </c:pt>
                <c:pt idx="6772">
                  <c:v>2709.2</c:v>
                </c:pt>
                <c:pt idx="6773">
                  <c:v>2709.6</c:v>
                </c:pt>
                <c:pt idx="6774">
                  <c:v>2710</c:v>
                </c:pt>
                <c:pt idx="6775">
                  <c:v>2710.4</c:v>
                </c:pt>
                <c:pt idx="6776">
                  <c:v>2710.8</c:v>
                </c:pt>
                <c:pt idx="6777">
                  <c:v>2711.2</c:v>
                </c:pt>
                <c:pt idx="6778">
                  <c:v>2711.6</c:v>
                </c:pt>
                <c:pt idx="6779">
                  <c:v>2712</c:v>
                </c:pt>
                <c:pt idx="6780">
                  <c:v>2712.4</c:v>
                </c:pt>
                <c:pt idx="6781">
                  <c:v>2712.8</c:v>
                </c:pt>
                <c:pt idx="6782">
                  <c:v>2713.2</c:v>
                </c:pt>
                <c:pt idx="6783">
                  <c:v>2713.6</c:v>
                </c:pt>
                <c:pt idx="6784">
                  <c:v>2714</c:v>
                </c:pt>
                <c:pt idx="6785">
                  <c:v>2714.4</c:v>
                </c:pt>
                <c:pt idx="6786">
                  <c:v>2714.8</c:v>
                </c:pt>
                <c:pt idx="6787">
                  <c:v>2715.2</c:v>
                </c:pt>
                <c:pt idx="6788">
                  <c:v>2715.6</c:v>
                </c:pt>
                <c:pt idx="6789">
                  <c:v>2716</c:v>
                </c:pt>
                <c:pt idx="6790">
                  <c:v>2716.4</c:v>
                </c:pt>
                <c:pt idx="6791">
                  <c:v>2716.8</c:v>
                </c:pt>
                <c:pt idx="6792">
                  <c:v>2717.2</c:v>
                </c:pt>
                <c:pt idx="6793">
                  <c:v>2717.6</c:v>
                </c:pt>
                <c:pt idx="6794">
                  <c:v>2718</c:v>
                </c:pt>
                <c:pt idx="6795">
                  <c:v>2718.4</c:v>
                </c:pt>
                <c:pt idx="6796">
                  <c:v>2718.8</c:v>
                </c:pt>
                <c:pt idx="6797">
                  <c:v>2719.2</c:v>
                </c:pt>
                <c:pt idx="6798">
                  <c:v>2719.6</c:v>
                </c:pt>
                <c:pt idx="6799">
                  <c:v>2720</c:v>
                </c:pt>
                <c:pt idx="6800">
                  <c:v>2720.4</c:v>
                </c:pt>
                <c:pt idx="6801">
                  <c:v>2720.8</c:v>
                </c:pt>
                <c:pt idx="6802">
                  <c:v>2721.2</c:v>
                </c:pt>
                <c:pt idx="6803">
                  <c:v>2721.6</c:v>
                </c:pt>
                <c:pt idx="6804">
                  <c:v>2722</c:v>
                </c:pt>
                <c:pt idx="6805">
                  <c:v>2722.4</c:v>
                </c:pt>
                <c:pt idx="6806">
                  <c:v>2722.8</c:v>
                </c:pt>
                <c:pt idx="6807">
                  <c:v>2723.2</c:v>
                </c:pt>
                <c:pt idx="6808">
                  <c:v>2723.6</c:v>
                </c:pt>
                <c:pt idx="6809">
                  <c:v>2724</c:v>
                </c:pt>
                <c:pt idx="6810">
                  <c:v>2724.4</c:v>
                </c:pt>
                <c:pt idx="6811">
                  <c:v>2724.8</c:v>
                </c:pt>
                <c:pt idx="6812">
                  <c:v>2725.2</c:v>
                </c:pt>
                <c:pt idx="6813">
                  <c:v>2725.6</c:v>
                </c:pt>
                <c:pt idx="6814">
                  <c:v>2726</c:v>
                </c:pt>
                <c:pt idx="6815">
                  <c:v>2726.4</c:v>
                </c:pt>
                <c:pt idx="6816">
                  <c:v>2726.8</c:v>
                </c:pt>
                <c:pt idx="6817">
                  <c:v>2727.2</c:v>
                </c:pt>
                <c:pt idx="6818">
                  <c:v>2727.6</c:v>
                </c:pt>
                <c:pt idx="6819">
                  <c:v>2728</c:v>
                </c:pt>
                <c:pt idx="6820">
                  <c:v>2728.4</c:v>
                </c:pt>
                <c:pt idx="6821">
                  <c:v>2728.8</c:v>
                </c:pt>
                <c:pt idx="6822">
                  <c:v>2729.2</c:v>
                </c:pt>
                <c:pt idx="6823">
                  <c:v>2729.6</c:v>
                </c:pt>
                <c:pt idx="6824">
                  <c:v>2730</c:v>
                </c:pt>
                <c:pt idx="6825">
                  <c:v>2730.4</c:v>
                </c:pt>
                <c:pt idx="6826">
                  <c:v>2730.8</c:v>
                </c:pt>
                <c:pt idx="6827">
                  <c:v>2731.2</c:v>
                </c:pt>
                <c:pt idx="6828">
                  <c:v>2731.6</c:v>
                </c:pt>
                <c:pt idx="6829">
                  <c:v>2732</c:v>
                </c:pt>
                <c:pt idx="6830">
                  <c:v>2732.4</c:v>
                </c:pt>
                <c:pt idx="6831">
                  <c:v>2732.8</c:v>
                </c:pt>
                <c:pt idx="6832">
                  <c:v>2733.2</c:v>
                </c:pt>
                <c:pt idx="6833">
                  <c:v>2733.6</c:v>
                </c:pt>
                <c:pt idx="6834">
                  <c:v>2734</c:v>
                </c:pt>
                <c:pt idx="6835">
                  <c:v>2734.4</c:v>
                </c:pt>
                <c:pt idx="6836">
                  <c:v>2734.8</c:v>
                </c:pt>
                <c:pt idx="6837">
                  <c:v>2735.2</c:v>
                </c:pt>
                <c:pt idx="6838">
                  <c:v>2735.6</c:v>
                </c:pt>
                <c:pt idx="6839">
                  <c:v>2736</c:v>
                </c:pt>
                <c:pt idx="6840">
                  <c:v>2736.4</c:v>
                </c:pt>
                <c:pt idx="6841">
                  <c:v>2736.8</c:v>
                </c:pt>
                <c:pt idx="6842">
                  <c:v>2737.2</c:v>
                </c:pt>
                <c:pt idx="6843">
                  <c:v>2737.6</c:v>
                </c:pt>
                <c:pt idx="6844">
                  <c:v>2738</c:v>
                </c:pt>
                <c:pt idx="6845">
                  <c:v>2738.4</c:v>
                </c:pt>
                <c:pt idx="6846">
                  <c:v>2738.8</c:v>
                </c:pt>
                <c:pt idx="6847">
                  <c:v>2739.2</c:v>
                </c:pt>
                <c:pt idx="6848">
                  <c:v>2739.6</c:v>
                </c:pt>
                <c:pt idx="6849">
                  <c:v>2740</c:v>
                </c:pt>
                <c:pt idx="6850">
                  <c:v>2740.4</c:v>
                </c:pt>
                <c:pt idx="6851">
                  <c:v>2740.8</c:v>
                </c:pt>
                <c:pt idx="6852">
                  <c:v>2741.2</c:v>
                </c:pt>
                <c:pt idx="6853">
                  <c:v>2741.6</c:v>
                </c:pt>
                <c:pt idx="6854">
                  <c:v>2742</c:v>
                </c:pt>
                <c:pt idx="6855">
                  <c:v>2742.4</c:v>
                </c:pt>
                <c:pt idx="6856">
                  <c:v>2742.8</c:v>
                </c:pt>
                <c:pt idx="6857">
                  <c:v>2743.2</c:v>
                </c:pt>
                <c:pt idx="6858">
                  <c:v>2743.6</c:v>
                </c:pt>
                <c:pt idx="6859">
                  <c:v>2744</c:v>
                </c:pt>
                <c:pt idx="6860">
                  <c:v>2744.4</c:v>
                </c:pt>
                <c:pt idx="6861">
                  <c:v>2744.8</c:v>
                </c:pt>
                <c:pt idx="6862">
                  <c:v>2745.2</c:v>
                </c:pt>
                <c:pt idx="6863">
                  <c:v>2745.6</c:v>
                </c:pt>
                <c:pt idx="6864">
                  <c:v>2746</c:v>
                </c:pt>
                <c:pt idx="6865">
                  <c:v>2746.4</c:v>
                </c:pt>
                <c:pt idx="6866">
                  <c:v>2746.8</c:v>
                </c:pt>
                <c:pt idx="6867">
                  <c:v>2747.2</c:v>
                </c:pt>
                <c:pt idx="6868">
                  <c:v>2747.6</c:v>
                </c:pt>
                <c:pt idx="6869">
                  <c:v>2748</c:v>
                </c:pt>
                <c:pt idx="6870">
                  <c:v>2748.4</c:v>
                </c:pt>
                <c:pt idx="6871">
                  <c:v>2748.8</c:v>
                </c:pt>
                <c:pt idx="6872">
                  <c:v>2749.2</c:v>
                </c:pt>
                <c:pt idx="6873">
                  <c:v>2749.6</c:v>
                </c:pt>
                <c:pt idx="6874">
                  <c:v>2750</c:v>
                </c:pt>
                <c:pt idx="6875">
                  <c:v>2750.4</c:v>
                </c:pt>
                <c:pt idx="6876">
                  <c:v>2750.8</c:v>
                </c:pt>
                <c:pt idx="6877">
                  <c:v>2751.2</c:v>
                </c:pt>
                <c:pt idx="6878">
                  <c:v>2751.6</c:v>
                </c:pt>
                <c:pt idx="6879">
                  <c:v>2752</c:v>
                </c:pt>
                <c:pt idx="6880">
                  <c:v>2752.4</c:v>
                </c:pt>
                <c:pt idx="6881">
                  <c:v>2752.8</c:v>
                </c:pt>
                <c:pt idx="6882">
                  <c:v>2753.2</c:v>
                </c:pt>
                <c:pt idx="6883">
                  <c:v>2753.6</c:v>
                </c:pt>
                <c:pt idx="6884">
                  <c:v>2754</c:v>
                </c:pt>
                <c:pt idx="6885">
                  <c:v>2754.4</c:v>
                </c:pt>
                <c:pt idx="6886">
                  <c:v>2754.8</c:v>
                </c:pt>
                <c:pt idx="6887">
                  <c:v>2755.2</c:v>
                </c:pt>
                <c:pt idx="6888">
                  <c:v>2755.6</c:v>
                </c:pt>
                <c:pt idx="6889">
                  <c:v>2756</c:v>
                </c:pt>
                <c:pt idx="6890">
                  <c:v>2756.4</c:v>
                </c:pt>
                <c:pt idx="6891">
                  <c:v>2756.8</c:v>
                </c:pt>
                <c:pt idx="6892">
                  <c:v>2757.2</c:v>
                </c:pt>
                <c:pt idx="6893">
                  <c:v>2757.6</c:v>
                </c:pt>
                <c:pt idx="6894">
                  <c:v>2758</c:v>
                </c:pt>
                <c:pt idx="6895">
                  <c:v>2758.4</c:v>
                </c:pt>
                <c:pt idx="6896">
                  <c:v>2758.8</c:v>
                </c:pt>
                <c:pt idx="6897">
                  <c:v>2759.2</c:v>
                </c:pt>
                <c:pt idx="6898">
                  <c:v>2759.6</c:v>
                </c:pt>
                <c:pt idx="6899">
                  <c:v>2760</c:v>
                </c:pt>
                <c:pt idx="6900">
                  <c:v>2760.4</c:v>
                </c:pt>
                <c:pt idx="6901">
                  <c:v>2760.8</c:v>
                </c:pt>
                <c:pt idx="6902">
                  <c:v>2761.2</c:v>
                </c:pt>
                <c:pt idx="6903">
                  <c:v>2761.6</c:v>
                </c:pt>
                <c:pt idx="6904">
                  <c:v>2762</c:v>
                </c:pt>
                <c:pt idx="6905">
                  <c:v>2762.4</c:v>
                </c:pt>
                <c:pt idx="6906">
                  <c:v>2762.8</c:v>
                </c:pt>
                <c:pt idx="6907">
                  <c:v>2763.2</c:v>
                </c:pt>
                <c:pt idx="6908">
                  <c:v>2763.6</c:v>
                </c:pt>
                <c:pt idx="6909">
                  <c:v>2764</c:v>
                </c:pt>
                <c:pt idx="6910">
                  <c:v>2764.4</c:v>
                </c:pt>
                <c:pt idx="6911">
                  <c:v>2764.8</c:v>
                </c:pt>
                <c:pt idx="6912">
                  <c:v>2765.2</c:v>
                </c:pt>
                <c:pt idx="6913">
                  <c:v>2765.6</c:v>
                </c:pt>
                <c:pt idx="6914">
                  <c:v>2766</c:v>
                </c:pt>
                <c:pt idx="6915">
                  <c:v>2766.4</c:v>
                </c:pt>
                <c:pt idx="6916">
                  <c:v>2766.8</c:v>
                </c:pt>
                <c:pt idx="6917">
                  <c:v>2767.2</c:v>
                </c:pt>
                <c:pt idx="6918">
                  <c:v>2767.6</c:v>
                </c:pt>
                <c:pt idx="6919">
                  <c:v>2768</c:v>
                </c:pt>
                <c:pt idx="6920">
                  <c:v>2768.4</c:v>
                </c:pt>
                <c:pt idx="6921">
                  <c:v>2768.8</c:v>
                </c:pt>
                <c:pt idx="6922">
                  <c:v>2769.2</c:v>
                </c:pt>
                <c:pt idx="6923">
                  <c:v>2769.6</c:v>
                </c:pt>
                <c:pt idx="6924">
                  <c:v>2770</c:v>
                </c:pt>
                <c:pt idx="6925">
                  <c:v>2770.4</c:v>
                </c:pt>
                <c:pt idx="6926">
                  <c:v>2770.8</c:v>
                </c:pt>
                <c:pt idx="6927">
                  <c:v>2771.2</c:v>
                </c:pt>
                <c:pt idx="6928">
                  <c:v>2771.6</c:v>
                </c:pt>
                <c:pt idx="6929">
                  <c:v>2772</c:v>
                </c:pt>
                <c:pt idx="6930">
                  <c:v>2772.4</c:v>
                </c:pt>
                <c:pt idx="6931">
                  <c:v>2772.8</c:v>
                </c:pt>
                <c:pt idx="6932">
                  <c:v>2773.2</c:v>
                </c:pt>
                <c:pt idx="6933">
                  <c:v>2773.6</c:v>
                </c:pt>
                <c:pt idx="6934">
                  <c:v>2774</c:v>
                </c:pt>
                <c:pt idx="6935">
                  <c:v>2774.4</c:v>
                </c:pt>
                <c:pt idx="6936">
                  <c:v>2774.8</c:v>
                </c:pt>
                <c:pt idx="6937">
                  <c:v>2775.2</c:v>
                </c:pt>
                <c:pt idx="6938">
                  <c:v>2775.6</c:v>
                </c:pt>
                <c:pt idx="6939">
                  <c:v>2776</c:v>
                </c:pt>
                <c:pt idx="6940">
                  <c:v>2776.4</c:v>
                </c:pt>
                <c:pt idx="6941">
                  <c:v>2776.8</c:v>
                </c:pt>
                <c:pt idx="6942">
                  <c:v>2777.2</c:v>
                </c:pt>
                <c:pt idx="6943">
                  <c:v>2777.6</c:v>
                </c:pt>
                <c:pt idx="6944">
                  <c:v>2778</c:v>
                </c:pt>
                <c:pt idx="6945">
                  <c:v>2778.4</c:v>
                </c:pt>
                <c:pt idx="6946">
                  <c:v>2778.8</c:v>
                </c:pt>
                <c:pt idx="6947">
                  <c:v>2779.2</c:v>
                </c:pt>
                <c:pt idx="6948">
                  <c:v>2779.6</c:v>
                </c:pt>
                <c:pt idx="6949">
                  <c:v>2780</c:v>
                </c:pt>
                <c:pt idx="6950">
                  <c:v>2780.4</c:v>
                </c:pt>
                <c:pt idx="6951">
                  <c:v>2780.8</c:v>
                </c:pt>
                <c:pt idx="6952">
                  <c:v>2781.2</c:v>
                </c:pt>
                <c:pt idx="6953">
                  <c:v>2781.6</c:v>
                </c:pt>
                <c:pt idx="6954">
                  <c:v>2782</c:v>
                </c:pt>
                <c:pt idx="6955">
                  <c:v>2782.4</c:v>
                </c:pt>
                <c:pt idx="6956">
                  <c:v>2782.8</c:v>
                </c:pt>
                <c:pt idx="6957">
                  <c:v>2783.2</c:v>
                </c:pt>
                <c:pt idx="6958">
                  <c:v>2783.6</c:v>
                </c:pt>
                <c:pt idx="6959">
                  <c:v>2784</c:v>
                </c:pt>
                <c:pt idx="6960">
                  <c:v>2784.4</c:v>
                </c:pt>
                <c:pt idx="6961">
                  <c:v>2784.8</c:v>
                </c:pt>
                <c:pt idx="6962">
                  <c:v>2785.2</c:v>
                </c:pt>
                <c:pt idx="6963">
                  <c:v>2785.6</c:v>
                </c:pt>
                <c:pt idx="6964">
                  <c:v>2786</c:v>
                </c:pt>
                <c:pt idx="6965">
                  <c:v>2786.4</c:v>
                </c:pt>
                <c:pt idx="6966">
                  <c:v>2786.8</c:v>
                </c:pt>
                <c:pt idx="6967">
                  <c:v>2787.2</c:v>
                </c:pt>
                <c:pt idx="6968">
                  <c:v>2787.6</c:v>
                </c:pt>
                <c:pt idx="6969">
                  <c:v>2788</c:v>
                </c:pt>
                <c:pt idx="6970">
                  <c:v>2788.4</c:v>
                </c:pt>
                <c:pt idx="6971">
                  <c:v>2788.8</c:v>
                </c:pt>
                <c:pt idx="6972">
                  <c:v>2789.2</c:v>
                </c:pt>
                <c:pt idx="6973">
                  <c:v>2789.6</c:v>
                </c:pt>
                <c:pt idx="6974">
                  <c:v>2790</c:v>
                </c:pt>
                <c:pt idx="6975">
                  <c:v>2790.4</c:v>
                </c:pt>
                <c:pt idx="6976">
                  <c:v>2790.8</c:v>
                </c:pt>
                <c:pt idx="6977">
                  <c:v>2791.2</c:v>
                </c:pt>
                <c:pt idx="6978">
                  <c:v>2791.6</c:v>
                </c:pt>
                <c:pt idx="6979">
                  <c:v>2792</c:v>
                </c:pt>
                <c:pt idx="6980">
                  <c:v>2792.4</c:v>
                </c:pt>
                <c:pt idx="6981">
                  <c:v>2792.8</c:v>
                </c:pt>
                <c:pt idx="6982">
                  <c:v>2793.2</c:v>
                </c:pt>
                <c:pt idx="6983">
                  <c:v>2793.6</c:v>
                </c:pt>
                <c:pt idx="6984">
                  <c:v>2794</c:v>
                </c:pt>
                <c:pt idx="6985">
                  <c:v>2794.4</c:v>
                </c:pt>
                <c:pt idx="6986">
                  <c:v>2794.8</c:v>
                </c:pt>
                <c:pt idx="6987">
                  <c:v>2795.2</c:v>
                </c:pt>
                <c:pt idx="6988">
                  <c:v>2795.6</c:v>
                </c:pt>
                <c:pt idx="6989">
                  <c:v>2796</c:v>
                </c:pt>
                <c:pt idx="6990">
                  <c:v>2796.4</c:v>
                </c:pt>
                <c:pt idx="6991">
                  <c:v>2796.8</c:v>
                </c:pt>
                <c:pt idx="6992">
                  <c:v>2797.2</c:v>
                </c:pt>
                <c:pt idx="6993">
                  <c:v>2797.6</c:v>
                </c:pt>
                <c:pt idx="6994">
                  <c:v>2798</c:v>
                </c:pt>
                <c:pt idx="6995">
                  <c:v>2798.4</c:v>
                </c:pt>
                <c:pt idx="6996">
                  <c:v>2798.8</c:v>
                </c:pt>
                <c:pt idx="6997">
                  <c:v>2799.2</c:v>
                </c:pt>
                <c:pt idx="6998">
                  <c:v>2799.6</c:v>
                </c:pt>
                <c:pt idx="6999">
                  <c:v>2800</c:v>
                </c:pt>
                <c:pt idx="7000">
                  <c:v>2800.4</c:v>
                </c:pt>
                <c:pt idx="7001">
                  <c:v>2800.8</c:v>
                </c:pt>
                <c:pt idx="7002">
                  <c:v>2801.2</c:v>
                </c:pt>
                <c:pt idx="7003">
                  <c:v>2801.6</c:v>
                </c:pt>
                <c:pt idx="7004">
                  <c:v>2802</c:v>
                </c:pt>
                <c:pt idx="7005">
                  <c:v>2802.4</c:v>
                </c:pt>
                <c:pt idx="7006">
                  <c:v>2802.8</c:v>
                </c:pt>
                <c:pt idx="7007">
                  <c:v>2803.2</c:v>
                </c:pt>
                <c:pt idx="7008">
                  <c:v>2803.6</c:v>
                </c:pt>
                <c:pt idx="7009">
                  <c:v>2804</c:v>
                </c:pt>
                <c:pt idx="7010">
                  <c:v>2804.4</c:v>
                </c:pt>
                <c:pt idx="7011">
                  <c:v>2804.8</c:v>
                </c:pt>
                <c:pt idx="7012">
                  <c:v>2805.2</c:v>
                </c:pt>
                <c:pt idx="7013">
                  <c:v>2805.6</c:v>
                </c:pt>
                <c:pt idx="7014">
                  <c:v>2806</c:v>
                </c:pt>
                <c:pt idx="7015">
                  <c:v>2806.4</c:v>
                </c:pt>
                <c:pt idx="7016">
                  <c:v>2806.8</c:v>
                </c:pt>
                <c:pt idx="7017">
                  <c:v>2807.2</c:v>
                </c:pt>
                <c:pt idx="7018">
                  <c:v>2807.6</c:v>
                </c:pt>
                <c:pt idx="7019">
                  <c:v>2808</c:v>
                </c:pt>
                <c:pt idx="7020">
                  <c:v>2808.4</c:v>
                </c:pt>
                <c:pt idx="7021">
                  <c:v>2808.8</c:v>
                </c:pt>
                <c:pt idx="7022">
                  <c:v>2809.2</c:v>
                </c:pt>
                <c:pt idx="7023">
                  <c:v>2809.6</c:v>
                </c:pt>
                <c:pt idx="7024">
                  <c:v>2810</c:v>
                </c:pt>
                <c:pt idx="7025">
                  <c:v>2810.4</c:v>
                </c:pt>
                <c:pt idx="7026">
                  <c:v>2810.8</c:v>
                </c:pt>
                <c:pt idx="7027">
                  <c:v>2811.2</c:v>
                </c:pt>
                <c:pt idx="7028">
                  <c:v>2811.6</c:v>
                </c:pt>
                <c:pt idx="7029">
                  <c:v>2812</c:v>
                </c:pt>
                <c:pt idx="7030">
                  <c:v>2812.4</c:v>
                </c:pt>
                <c:pt idx="7031">
                  <c:v>2812.8</c:v>
                </c:pt>
                <c:pt idx="7032">
                  <c:v>2813.2</c:v>
                </c:pt>
                <c:pt idx="7033">
                  <c:v>2813.6</c:v>
                </c:pt>
                <c:pt idx="7034">
                  <c:v>2814</c:v>
                </c:pt>
                <c:pt idx="7035">
                  <c:v>2814.4</c:v>
                </c:pt>
                <c:pt idx="7036">
                  <c:v>2814.8</c:v>
                </c:pt>
                <c:pt idx="7037">
                  <c:v>2815.2</c:v>
                </c:pt>
                <c:pt idx="7038">
                  <c:v>2815.6</c:v>
                </c:pt>
                <c:pt idx="7039">
                  <c:v>2816</c:v>
                </c:pt>
                <c:pt idx="7040">
                  <c:v>2816.4</c:v>
                </c:pt>
                <c:pt idx="7041">
                  <c:v>2816.8</c:v>
                </c:pt>
                <c:pt idx="7042">
                  <c:v>2817.2</c:v>
                </c:pt>
                <c:pt idx="7043">
                  <c:v>2817.6</c:v>
                </c:pt>
                <c:pt idx="7044">
                  <c:v>2818</c:v>
                </c:pt>
                <c:pt idx="7045">
                  <c:v>2818.4</c:v>
                </c:pt>
                <c:pt idx="7046">
                  <c:v>2818.8</c:v>
                </c:pt>
                <c:pt idx="7047">
                  <c:v>2819.2</c:v>
                </c:pt>
                <c:pt idx="7048">
                  <c:v>2819.6</c:v>
                </c:pt>
                <c:pt idx="7049">
                  <c:v>2820</c:v>
                </c:pt>
                <c:pt idx="7050">
                  <c:v>2820.4</c:v>
                </c:pt>
                <c:pt idx="7051">
                  <c:v>2820.8</c:v>
                </c:pt>
                <c:pt idx="7052">
                  <c:v>2821.2</c:v>
                </c:pt>
                <c:pt idx="7053">
                  <c:v>2821.6</c:v>
                </c:pt>
                <c:pt idx="7054">
                  <c:v>2822</c:v>
                </c:pt>
                <c:pt idx="7055">
                  <c:v>2822.4</c:v>
                </c:pt>
                <c:pt idx="7056">
                  <c:v>2822.8</c:v>
                </c:pt>
                <c:pt idx="7057">
                  <c:v>2823.2</c:v>
                </c:pt>
                <c:pt idx="7058">
                  <c:v>2823.6</c:v>
                </c:pt>
                <c:pt idx="7059">
                  <c:v>2824</c:v>
                </c:pt>
                <c:pt idx="7060">
                  <c:v>2824.4</c:v>
                </c:pt>
                <c:pt idx="7061">
                  <c:v>2824.8</c:v>
                </c:pt>
                <c:pt idx="7062">
                  <c:v>2825.2</c:v>
                </c:pt>
                <c:pt idx="7063">
                  <c:v>2825.6</c:v>
                </c:pt>
                <c:pt idx="7064">
                  <c:v>2826</c:v>
                </c:pt>
                <c:pt idx="7065">
                  <c:v>2826.4</c:v>
                </c:pt>
                <c:pt idx="7066">
                  <c:v>2826.8</c:v>
                </c:pt>
                <c:pt idx="7067">
                  <c:v>2827.2</c:v>
                </c:pt>
                <c:pt idx="7068">
                  <c:v>2827.6</c:v>
                </c:pt>
                <c:pt idx="7069">
                  <c:v>2828</c:v>
                </c:pt>
                <c:pt idx="7070">
                  <c:v>2828.4</c:v>
                </c:pt>
                <c:pt idx="7071">
                  <c:v>2828.8</c:v>
                </c:pt>
                <c:pt idx="7072">
                  <c:v>2829.2</c:v>
                </c:pt>
                <c:pt idx="7073">
                  <c:v>2829.6</c:v>
                </c:pt>
                <c:pt idx="7074">
                  <c:v>2830</c:v>
                </c:pt>
                <c:pt idx="7075">
                  <c:v>2830.4</c:v>
                </c:pt>
                <c:pt idx="7076">
                  <c:v>2830.8</c:v>
                </c:pt>
                <c:pt idx="7077">
                  <c:v>2831.2</c:v>
                </c:pt>
                <c:pt idx="7078">
                  <c:v>2831.6</c:v>
                </c:pt>
                <c:pt idx="7079">
                  <c:v>2832</c:v>
                </c:pt>
                <c:pt idx="7080">
                  <c:v>2832.4</c:v>
                </c:pt>
                <c:pt idx="7081">
                  <c:v>2832.8</c:v>
                </c:pt>
                <c:pt idx="7082">
                  <c:v>2833.2</c:v>
                </c:pt>
                <c:pt idx="7083">
                  <c:v>2833.6</c:v>
                </c:pt>
                <c:pt idx="7084">
                  <c:v>2834</c:v>
                </c:pt>
                <c:pt idx="7085">
                  <c:v>2834.4</c:v>
                </c:pt>
                <c:pt idx="7086">
                  <c:v>2834.8</c:v>
                </c:pt>
                <c:pt idx="7087">
                  <c:v>2835.2</c:v>
                </c:pt>
                <c:pt idx="7088">
                  <c:v>2835.6</c:v>
                </c:pt>
                <c:pt idx="7089">
                  <c:v>2836</c:v>
                </c:pt>
                <c:pt idx="7090">
                  <c:v>2836.4</c:v>
                </c:pt>
                <c:pt idx="7091">
                  <c:v>2836.8</c:v>
                </c:pt>
                <c:pt idx="7092">
                  <c:v>2837.2</c:v>
                </c:pt>
                <c:pt idx="7093">
                  <c:v>2837.6</c:v>
                </c:pt>
                <c:pt idx="7094">
                  <c:v>2838</c:v>
                </c:pt>
                <c:pt idx="7095">
                  <c:v>2838.4</c:v>
                </c:pt>
                <c:pt idx="7096">
                  <c:v>2838.8</c:v>
                </c:pt>
                <c:pt idx="7097">
                  <c:v>2839.2</c:v>
                </c:pt>
                <c:pt idx="7098">
                  <c:v>2839.6</c:v>
                </c:pt>
                <c:pt idx="7099">
                  <c:v>2840</c:v>
                </c:pt>
                <c:pt idx="7100">
                  <c:v>2840.4</c:v>
                </c:pt>
                <c:pt idx="7101">
                  <c:v>2840.8</c:v>
                </c:pt>
                <c:pt idx="7102">
                  <c:v>2841.2</c:v>
                </c:pt>
                <c:pt idx="7103">
                  <c:v>2841.6</c:v>
                </c:pt>
                <c:pt idx="7104">
                  <c:v>2842</c:v>
                </c:pt>
                <c:pt idx="7105">
                  <c:v>2842.4</c:v>
                </c:pt>
                <c:pt idx="7106">
                  <c:v>2842.8</c:v>
                </c:pt>
                <c:pt idx="7107">
                  <c:v>2843.2</c:v>
                </c:pt>
                <c:pt idx="7108">
                  <c:v>2843.6</c:v>
                </c:pt>
                <c:pt idx="7109">
                  <c:v>2844</c:v>
                </c:pt>
                <c:pt idx="7110">
                  <c:v>2844.4</c:v>
                </c:pt>
                <c:pt idx="7111">
                  <c:v>2844.8</c:v>
                </c:pt>
                <c:pt idx="7112">
                  <c:v>2845.2</c:v>
                </c:pt>
                <c:pt idx="7113">
                  <c:v>2845.6</c:v>
                </c:pt>
                <c:pt idx="7114">
                  <c:v>2846</c:v>
                </c:pt>
                <c:pt idx="7115">
                  <c:v>2846.4</c:v>
                </c:pt>
                <c:pt idx="7116">
                  <c:v>2846.8</c:v>
                </c:pt>
                <c:pt idx="7117">
                  <c:v>2847.2</c:v>
                </c:pt>
                <c:pt idx="7118">
                  <c:v>2847.6</c:v>
                </c:pt>
                <c:pt idx="7119">
                  <c:v>2848</c:v>
                </c:pt>
                <c:pt idx="7120">
                  <c:v>2848.4</c:v>
                </c:pt>
                <c:pt idx="7121">
                  <c:v>2848.8</c:v>
                </c:pt>
                <c:pt idx="7122">
                  <c:v>2849.2</c:v>
                </c:pt>
                <c:pt idx="7123">
                  <c:v>2849.6</c:v>
                </c:pt>
                <c:pt idx="7124">
                  <c:v>2850</c:v>
                </c:pt>
                <c:pt idx="7125">
                  <c:v>2850.4</c:v>
                </c:pt>
                <c:pt idx="7126">
                  <c:v>2850.8</c:v>
                </c:pt>
                <c:pt idx="7127">
                  <c:v>2851.2</c:v>
                </c:pt>
                <c:pt idx="7128">
                  <c:v>2851.6</c:v>
                </c:pt>
                <c:pt idx="7129">
                  <c:v>2852</c:v>
                </c:pt>
                <c:pt idx="7130">
                  <c:v>2852.4</c:v>
                </c:pt>
                <c:pt idx="7131">
                  <c:v>2852.8</c:v>
                </c:pt>
                <c:pt idx="7132">
                  <c:v>2853.2</c:v>
                </c:pt>
                <c:pt idx="7133">
                  <c:v>2853.6</c:v>
                </c:pt>
                <c:pt idx="7134">
                  <c:v>2854</c:v>
                </c:pt>
                <c:pt idx="7135">
                  <c:v>2854.4</c:v>
                </c:pt>
                <c:pt idx="7136">
                  <c:v>2854.8</c:v>
                </c:pt>
                <c:pt idx="7137">
                  <c:v>2855.2</c:v>
                </c:pt>
                <c:pt idx="7138">
                  <c:v>2855.6</c:v>
                </c:pt>
                <c:pt idx="7139">
                  <c:v>2856</c:v>
                </c:pt>
                <c:pt idx="7140">
                  <c:v>2856.4</c:v>
                </c:pt>
                <c:pt idx="7141">
                  <c:v>2856.8</c:v>
                </c:pt>
                <c:pt idx="7142">
                  <c:v>2857.2</c:v>
                </c:pt>
                <c:pt idx="7143">
                  <c:v>2857.6</c:v>
                </c:pt>
                <c:pt idx="7144">
                  <c:v>2858</c:v>
                </c:pt>
                <c:pt idx="7145">
                  <c:v>2858.4</c:v>
                </c:pt>
                <c:pt idx="7146">
                  <c:v>2858.8</c:v>
                </c:pt>
                <c:pt idx="7147">
                  <c:v>2859.2</c:v>
                </c:pt>
                <c:pt idx="7148">
                  <c:v>2859.6</c:v>
                </c:pt>
                <c:pt idx="7149">
                  <c:v>2860</c:v>
                </c:pt>
                <c:pt idx="7150">
                  <c:v>2860.4</c:v>
                </c:pt>
                <c:pt idx="7151">
                  <c:v>2860.8</c:v>
                </c:pt>
                <c:pt idx="7152">
                  <c:v>2861.2</c:v>
                </c:pt>
                <c:pt idx="7153">
                  <c:v>2861.6</c:v>
                </c:pt>
                <c:pt idx="7154">
                  <c:v>2862</c:v>
                </c:pt>
                <c:pt idx="7155">
                  <c:v>2862.4</c:v>
                </c:pt>
                <c:pt idx="7156">
                  <c:v>2862.8</c:v>
                </c:pt>
                <c:pt idx="7157">
                  <c:v>2863.2</c:v>
                </c:pt>
                <c:pt idx="7158">
                  <c:v>2863.6</c:v>
                </c:pt>
                <c:pt idx="7159">
                  <c:v>2864</c:v>
                </c:pt>
                <c:pt idx="7160">
                  <c:v>2864.4</c:v>
                </c:pt>
                <c:pt idx="7161">
                  <c:v>2864.8</c:v>
                </c:pt>
                <c:pt idx="7162">
                  <c:v>2865.2</c:v>
                </c:pt>
                <c:pt idx="7163">
                  <c:v>2865.6</c:v>
                </c:pt>
                <c:pt idx="7164">
                  <c:v>2866</c:v>
                </c:pt>
                <c:pt idx="7165">
                  <c:v>2866.4</c:v>
                </c:pt>
                <c:pt idx="7166">
                  <c:v>2866.8</c:v>
                </c:pt>
                <c:pt idx="7167">
                  <c:v>2867.2</c:v>
                </c:pt>
                <c:pt idx="7168">
                  <c:v>2867.6</c:v>
                </c:pt>
                <c:pt idx="7169">
                  <c:v>2868</c:v>
                </c:pt>
                <c:pt idx="7170">
                  <c:v>2868.4</c:v>
                </c:pt>
                <c:pt idx="7171">
                  <c:v>2868.8</c:v>
                </c:pt>
                <c:pt idx="7172">
                  <c:v>2869.2</c:v>
                </c:pt>
                <c:pt idx="7173">
                  <c:v>2869.6</c:v>
                </c:pt>
                <c:pt idx="7174">
                  <c:v>2870</c:v>
                </c:pt>
                <c:pt idx="7175">
                  <c:v>2870.4</c:v>
                </c:pt>
                <c:pt idx="7176">
                  <c:v>2870.8</c:v>
                </c:pt>
                <c:pt idx="7177">
                  <c:v>2871.2</c:v>
                </c:pt>
                <c:pt idx="7178">
                  <c:v>2871.6</c:v>
                </c:pt>
                <c:pt idx="7179">
                  <c:v>2872</c:v>
                </c:pt>
                <c:pt idx="7180">
                  <c:v>2872.4</c:v>
                </c:pt>
                <c:pt idx="7181">
                  <c:v>2872.8</c:v>
                </c:pt>
                <c:pt idx="7182">
                  <c:v>2873.2</c:v>
                </c:pt>
                <c:pt idx="7183">
                  <c:v>2873.6</c:v>
                </c:pt>
                <c:pt idx="7184">
                  <c:v>2874</c:v>
                </c:pt>
                <c:pt idx="7185">
                  <c:v>2874.4</c:v>
                </c:pt>
                <c:pt idx="7186">
                  <c:v>2874.8</c:v>
                </c:pt>
                <c:pt idx="7187">
                  <c:v>2875.2</c:v>
                </c:pt>
                <c:pt idx="7188">
                  <c:v>2875.6</c:v>
                </c:pt>
                <c:pt idx="7189">
                  <c:v>2876</c:v>
                </c:pt>
                <c:pt idx="7190">
                  <c:v>2876.4</c:v>
                </c:pt>
                <c:pt idx="7191">
                  <c:v>2876.8</c:v>
                </c:pt>
                <c:pt idx="7192">
                  <c:v>2877.2</c:v>
                </c:pt>
                <c:pt idx="7193">
                  <c:v>2877.6</c:v>
                </c:pt>
                <c:pt idx="7194">
                  <c:v>2878</c:v>
                </c:pt>
                <c:pt idx="7195">
                  <c:v>2878.4</c:v>
                </c:pt>
                <c:pt idx="7196">
                  <c:v>2878.8</c:v>
                </c:pt>
                <c:pt idx="7197">
                  <c:v>2879.2</c:v>
                </c:pt>
                <c:pt idx="7198">
                  <c:v>2879.6</c:v>
                </c:pt>
                <c:pt idx="7199">
                  <c:v>2880</c:v>
                </c:pt>
                <c:pt idx="7200">
                  <c:v>2880.4</c:v>
                </c:pt>
                <c:pt idx="7201">
                  <c:v>2880.8</c:v>
                </c:pt>
                <c:pt idx="7202">
                  <c:v>2881.2</c:v>
                </c:pt>
                <c:pt idx="7203">
                  <c:v>2881.6</c:v>
                </c:pt>
                <c:pt idx="7204">
                  <c:v>2882</c:v>
                </c:pt>
                <c:pt idx="7205">
                  <c:v>2882.4</c:v>
                </c:pt>
                <c:pt idx="7206">
                  <c:v>2882.8</c:v>
                </c:pt>
                <c:pt idx="7207">
                  <c:v>2883.2</c:v>
                </c:pt>
                <c:pt idx="7208">
                  <c:v>2883.6</c:v>
                </c:pt>
                <c:pt idx="7209">
                  <c:v>2884</c:v>
                </c:pt>
                <c:pt idx="7210">
                  <c:v>2884.4</c:v>
                </c:pt>
                <c:pt idx="7211">
                  <c:v>2884.8</c:v>
                </c:pt>
                <c:pt idx="7212">
                  <c:v>2885.2</c:v>
                </c:pt>
                <c:pt idx="7213">
                  <c:v>2885.6</c:v>
                </c:pt>
                <c:pt idx="7214">
                  <c:v>2886</c:v>
                </c:pt>
                <c:pt idx="7215">
                  <c:v>2886.4</c:v>
                </c:pt>
                <c:pt idx="7216">
                  <c:v>2886.8</c:v>
                </c:pt>
                <c:pt idx="7217">
                  <c:v>2887.2</c:v>
                </c:pt>
                <c:pt idx="7218">
                  <c:v>2887.6</c:v>
                </c:pt>
                <c:pt idx="7219">
                  <c:v>2888</c:v>
                </c:pt>
                <c:pt idx="7220">
                  <c:v>2888.4</c:v>
                </c:pt>
                <c:pt idx="7221">
                  <c:v>2888.8</c:v>
                </c:pt>
                <c:pt idx="7222">
                  <c:v>2889.2</c:v>
                </c:pt>
                <c:pt idx="7223">
                  <c:v>2889.6</c:v>
                </c:pt>
                <c:pt idx="7224">
                  <c:v>2890</c:v>
                </c:pt>
                <c:pt idx="7225">
                  <c:v>2890.4</c:v>
                </c:pt>
                <c:pt idx="7226">
                  <c:v>2890.8</c:v>
                </c:pt>
                <c:pt idx="7227">
                  <c:v>2891.2</c:v>
                </c:pt>
                <c:pt idx="7228">
                  <c:v>2891.6</c:v>
                </c:pt>
                <c:pt idx="7229">
                  <c:v>2892</c:v>
                </c:pt>
                <c:pt idx="7230">
                  <c:v>2892.4</c:v>
                </c:pt>
                <c:pt idx="7231">
                  <c:v>2892.8</c:v>
                </c:pt>
                <c:pt idx="7232">
                  <c:v>2893.2</c:v>
                </c:pt>
                <c:pt idx="7233">
                  <c:v>2893.6</c:v>
                </c:pt>
                <c:pt idx="7234">
                  <c:v>2894</c:v>
                </c:pt>
                <c:pt idx="7235">
                  <c:v>2894.4</c:v>
                </c:pt>
                <c:pt idx="7236">
                  <c:v>2894.8</c:v>
                </c:pt>
                <c:pt idx="7237">
                  <c:v>2895.2</c:v>
                </c:pt>
                <c:pt idx="7238">
                  <c:v>2895.6</c:v>
                </c:pt>
                <c:pt idx="7239">
                  <c:v>2896</c:v>
                </c:pt>
                <c:pt idx="7240">
                  <c:v>2896.4</c:v>
                </c:pt>
                <c:pt idx="7241">
                  <c:v>2896.8</c:v>
                </c:pt>
                <c:pt idx="7242">
                  <c:v>2897.2</c:v>
                </c:pt>
                <c:pt idx="7243">
                  <c:v>2897.6</c:v>
                </c:pt>
                <c:pt idx="7244">
                  <c:v>2898</c:v>
                </c:pt>
                <c:pt idx="7245">
                  <c:v>2898.4</c:v>
                </c:pt>
                <c:pt idx="7246">
                  <c:v>2898.8</c:v>
                </c:pt>
                <c:pt idx="7247">
                  <c:v>2899.2</c:v>
                </c:pt>
                <c:pt idx="7248">
                  <c:v>2899.6</c:v>
                </c:pt>
                <c:pt idx="7249">
                  <c:v>2900</c:v>
                </c:pt>
                <c:pt idx="7250">
                  <c:v>2900.4</c:v>
                </c:pt>
                <c:pt idx="7251">
                  <c:v>2900.8</c:v>
                </c:pt>
                <c:pt idx="7252">
                  <c:v>2901.2</c:v>
                </c:pt>
                <c:pt idx="7253">
                  <c:v>2901.6</c:v>
                </c:pt>
                <c:pt idx="7254">
                  <c:v>2902</c:v>
                </c:pt>
                <c:pt idx="7255">
                  <c:v>2902.4</c:v>
                </c:pt>
                <c:pt idx="7256">
                  <c:v>2902.8</c:v>
                </c:pt>
                <c:pt idx="7257">
                  <c:v>2903.2</c:v>
                </c:pt>
                <c:pt idx="7258">
                  <c:v>2903.6</c:v>
                </c:pt>
                <c:pt idx="7259">
                  <c:v>2904</c:v>
                </c:pt>
                <c:pt idx="7260">
                  <c:v>2904.4</c:v>
                </c:pt>
                <c:pt idx="7261">
                  <c:v>2904.8</c:v>
                </c:pt>
                <c:pt idx="7262">
                  <c:v>2905.2</c:v>
                </c:pt>
                <c:pt idx="7263">
                  <c:v>2905.6</c:v>
                </c:pt>
                <c:pt idx="7264">
                  <c:v>2906</c:v>
                </c:pt>
                <c:pt idx="7265">
                  <c:v>2906.4</c:v>
                </c:pt>
                <c:pt idx="7266">
                  <c:v>2906.8</c:v>
                </c:pt>
                <c:pt idx="7267">
                  <c:v>2907.2</c:v>
                </c:pt>
                <c:pt idx="7268">
                  <c:v>2907.6</c:v>
                </c:pt>
                <c:pt idx="7269">
                  <c:v>2908</c:v>
                </c:pt>
                <c:pt idx="7270">
                  <c:v>2908.4</c:v>
                </c:pt>
                <c:pt idx="7271">
                  <c:v>2908.8</c:v>
                </c:pt>
                <c:pt idx="7272">
                  <c:v>2909.2</c:v>
                </c:pt>
                <c:pt idx="7273">
                  <c:v>2909.6</c:v>
                </c:pt>
                <c:pt idx="7274">
                  <c:v>2910</c:v>
                </c:pt>
                <c:pt idx="7275">
                  <c:v>2910.4</c:v>
                </c:pt>
                <c:pt idx="7276">
                  <c:v>2910.8</c:v>
                </c:pt>
                <c:pt idx="7277">
                  <c:v>2911.2</c:v>
                </c:pt>
                <c:pt idx="7278">
                  <c:v>2911.6</c:v>
                </c:pt>
                <c:pt idx="7279">
                  <c:v>2912</c:v>
                </c:pt>
                <c:pt idx="7280">
                  <c:v>2912.4</c:v>
                </c:pt>
                <c:pt idx="7281">
                  <c:v>2912.8</c:v>
                </c:pt>
                <c:pt idx="7282">
                  <c:v>2913.2</c:v>
                </c:pt>
                <c:pt idx="7283">
                  <c:v>2913.6</c:v>
                </c:pt>
                <c:pt idx="7284">
                  <c:v>2914</c:v>
                </c:pt>
                <c:pt idx="7285">
                  <c:v>2914.4</c:v>
                </c:pt>
                <c:pt idx="7286">
                  <c:v>2914.8</c:v>
                </c:pt>
                <c:pt idx="7287">
                  <c:v>2915.2</c:v>
                </c:pt>
                <c:pt idx="7288">
                  <c:v>2915.6</c:v>
                </c:pt>
                <c:pt idx="7289">
                  <c:v>2916</c:v>
                </c:pt>
                <c:pt idx="7290">
                  <c:v>2916.4</c:v>
                </c:pt>
                <c:pt idx="7291">
                  <c:v>2916.8</c:v>
                </c:pt>
                <c:pt idx="7292">
                  <c:v>2917.2</c:v>
                </c:pt>
                <c:pt idx="7293">
                  <c:v>2917.6</c:v>
                </c:pt>
                <c:pt idx="7294">
                  <c:v>2918</c:v>
                </c:pt>
                <c:pt idx="7295">
                  <c:v>2918.4</c:v>
                </c:pt>
                <c:pt idx="7296">
                  <c:v>2918.8</c:v>
                </c:pt>
                <c:pt idx="7297">
                  <c:v>2919.2</c:v>
                </c:pt>
                <c:pt idx="7298">
                  <c:v>2919.6</c:v>
                </c:pt>
                <c:pt idx="7299">
                  <c:v>2920</c:v>
                </c:pt>
                <c:pt idx="7300">
                  <c:v>2920.4</c:v>
                </c:pt>
                <c:pt idx="7301">
                  <c:v>2920.8</c:v>
                </c:pt>
                <c:pt idx="7302">
                  <c:v>2921.2</c:v>
                </c:pt>
                <c:pt idx="7303">
                  <c:v>2921.6</c:v>
                </c:pt>
                <c:pt idx="7304">
                  <c:v>2922</c:v>
                </c:pt>
                <c:pt idx="7305">
                  <c:v>2922.4</c:v>
                </c:pt>
                <c:pt idx="7306">
                  <c:v>2922.8</c:v>
                </c:pt>
                <c:pt idx="7307">
                  <c:v>2923.2</c:v>
                </c:pt>
                <c:pt idx="7308">
                  <c:v>2923.6</c:v>
                </c:pt>
                <c:pt idx="7309">
                  <c:v>2924</c:v>
                </c:pt>
                <c:pt idx="7310">
                  <c:v>2924.4</c:v>
                </c:pt>
                <c:pt idx="7311">
                  <c:v>2924.8</c:v>
                </c:pt>
                <c:pt idx="7312">
                  <c:v>2925.2</c:v>
                </c:pt>
                <c:pt idx="7313">
                  <c:v>2925.6</c:v>
                </c:pt>
                <c:pt idx="7314">
                  <c:v>2926</c:v>
                </c:pt>
                <c:pt idx="7315">
                  <c:v>2926.4</c:v>
                </c:pt>
                <c:pt idx="7316">
                  <c:v>2926.8</c:v>
                </c:pt>
                <c:pt idx="7317">
                  <c:v>2927.2</c:v>
                </c:pt>
                <c:pt idx="7318">
                  <c:v>2927.6</c:v>
                </c:pt>
                <c:pt idx="7319">
                  <c:v>2928</c:v>
                </c:pt>
                <c:pt idx="7320">
                  <c:v>2928.4</c:v>
                </c:pt>
                <c:pt idx="7321">
                  <c:v>2928.8</c:v>
                </c:pt>
                <c:pt idx="7322">
                  <c:v>2929.2</c:v>
                </c:pt>
                <c:pt idx="7323">
                  <c:v>2929.6</c:v>
                </c:pt>
                <c:pt idx="7324">
                  <c:v>2930</c:v>
                </c:pt>
                <c:pt idx="7325">
                  <c:v>2930.4</c:v>
                </c:pt>
                <c:pt idx="7326">
                  <c:v>2930.8</c:v>
                </c:pt>
                <c:pt idx="7327">
                  <c:v>2931.2</c:v>
                </c:pt>
                <c:pt idx="7328">
                  <c:v>2931.6</c:v>
                </c:pt>
                <c:pt idx="7329">
                  <c:v>2932</c:v>
                </c:pt>
                <c:pt idx="7330">
                  <c:v>2932.4</c:v>
                </c:pt>
                <c:pt idx="7331">
                  <c:v>2932.8</c:v>
                </c:pt>
                <c:pt idx="7332">
                  <c:v>2933.2</c:v>
                </c:pt>
                <c:pt idx="7333">
                  <c:v>2933.6</c:v>
                </c:pt>
                <c:pt idx="7334">
                  <c:v>2934</c:v>
                </c:pt>
                <c:pt idx="7335">
                  <c:v>2934.4</c:v>
                </c:pt>
                <c:pt idx="7336">
                  <c:v>2934.8</c:v>
                </c:pt>
                <c:pt idx="7337">
                  <c:v>2935.2</c:v>
                </c:pt>
                <c:pt idx="7338">
                  <c:v>2935.6</c:v>
                </c:pt>
                <c:pt idx="7339">
                  <c:v>2936</c:v>
                </c:pt>
                <c:pt idx="7340">
                  <c:v>2936.4</c:v>
                </c:pt>
                <c:pt idx="7341">
                  <c:v>2936.8</c:v>
                </c:pt>
                <c:pt idx="7342">
                  <c:v>2937.2</c:v>
                </c:pt>
                <c:pt idx="7343">
                  <c:v>2937.6</c:v>
                </c:pt>
                <c:pt idx="7344">
                  <c:v>2938</c:v>
                </c:pt>
                <c:pt idx="7345">
                  <c:v>2938.4</c:v>
                </c:pt>
                <c:pt idx="7346">
                  <c:v>2938.8</c:v>
                </c:pt>
                <c:pt idx="7347">
                  <c:v>2939.2</c:v>
                </c:pt>
                <c:pt idx="7348">
                  <c:v>2939.6</c:v>
                </c:pt>
                <c:pt idx="7349">
                  <c:v>2940</c:v>
                </c:pt>
                <c:pt idx="7350">
                  <c:v>2940.4</c:v>
                </c:pt>
                <c:pt idx="7351">
                  <c:v>2940.8</c:v>
                </c:pt>
                <c:pt idx="7352">
                  <c:v>2941.2</c:v>
                </c:pt>
                <c:pt idx="7353">
                  <c:v>2941.6</c:v>
                </c:pt>
                <c:pt idx="7354">
                  <c:v>2942</c:v>
                </c:pt>
                <c:pt idx="7355">
                  <c:v>2942.4</c:v>
                </c:pt>
                <c:pt idx="7356">
                  <c:v>2942.8</c:v>
                </c:pt>
                <c:pt idx="7357">
                  <c:v>2943.2</c:v>
                </c:pt>
                <c:pt idx="7358">
                  <c:v>2943.6</c:v>
                </c:pt>
                <c:pt idx="7359">
                  <c:v>2944</c:v>
                </c:pt>
                <c:pt idx="7360">
                  <c:v>2944.4</c:v>
                </c:pt>
                <c:pt idx="7361">
                  <c:v>2944.8</c:v>
                </c:pt>
                <c:pt idx="7362">
                  <c:v>2945.2</c:v>
                </c:pt>
                <c:pt idx="7363">
                  <c:v>2945.6</c:v>
                </c:pt>
                <c:pt idx="7364">
                  <c:v>2946</c:v>
                </c:pt>
                <c:pt idx="7365">
                  <c:v>2946.4</c:v>
                </c:pt>
                <c:pt idx="7366">
                  <c:v>2946.8</c:v>
                </c:pt>
                <c:pt idx="7367">
                  <c:v>2947.2</c:v>
                </c:pt>
                <c:pt idx="7368">
                  <c:v>2947.6</c:v>
                </c:pt>
                <c:pt idx="7369">
                  <c:v>2948</c:v>
                </c:pt>
                <c:pt idx="7370">
                  <c:v>2948.4</c:v>
                </c:pt>
                <c:pt idx="7371">
                  <c:v>2948.8</c:v>
                </c:pt>
                <c:pt idx="7372">
                  <c:v>2949.2</c:v>
                </c:pt>
                <c:pt idx="7373">
                  <c:v>2949.6</c:v>
                </c:pt>
                <c:pt idx="7374">
                  <c:v>2950</c:v>
                </c:pt>
                <c:pt idx="7375">
                  <c:v>2950.4</c:v>
                </c:pt>
                <c:pt idx="7376">
                  <c:v>2950.8</c:v>
                </c:pt>
                <c:pt idx="7377">
                  <c:v>2951.2</c:v>
                </c:pt>
                <c:pt idx="7378">
                  <c:v>2951.6</c:v>
                </c:pt>
                <c:pt idx="7379">
                  <c:v>2952</c:v>
                </c:pt>
                <c:pt idx="7380">
                  <c:v>2952.4</c:v>
                </c:pt>
                <c:pt idx="7381">
                  <c:v>2952.8</c:v>
                </c:pt>
                <c:pt idx="7382">
                  <c:v>2953.2</c:v>
                </c:pt>
                <c:pt idx="7383">
                  <c:v>2953.6</c:v>
                </c:pt>
                <c:pt idx="7384">
                  <c:v>2954</c:v>
                </c:pt>
                <c:pt idx="7385">
                  <c:v>2954.4</c:v>
                </c:pt>
                <c:pt idx="7386">
                  <c:v>2954.8</c:v>
                </c:pt>
                <c:pt idx="7387">
                  <c:v>2955.2</c:v>
                </c:pt>
                <c:pt idx="7388">
                  <c:v>2955.6</c:v>
                </c:pt>
                <c:pt idx="7389">
                  <c:v>2956</c:v>
                </c:pt>
                <c:pt idx="7390">
                  <c:v>2956.4</c:v>
                </c:pt>
                <c:pt idx="7391">
                  <c:v>2956.8</c:v>
                </c:pt>
                <c:pt idx="7392">
                  <c:v>2957.2</c:v>
                </c:pt>
                <c:pt idx="7393">
                  <c:v>2957.6</c:v>
                </c:pt>
                <c:pt idx="7394">
                  <c:v>2958</c:v>
                </c:pt>
                <c:pt idx="7395">
                  <c:v>2958.4</c:v>
                </c:pt>
                <c:pt idx="7396">
                  <c:v>2958.8</c:v>
                </c:pt>
                <c:pt idx="7397">
                  <c:v>2959.2</c:v>
                </c:pt>
                <c:pt idx="7398">
                  <c:v>2959.6</c:v>
                </c:pt>
                <c:pt idx="7399">
                  <c:v>2960</c:v>
                </c:pt>
                <c:pt idx="7400">
                  <c:v>2960.4</c:v>
                </c:pt>
                <c:pt idx="7401">
                  <c:v>2960.8</c:v>
                </c:pt>
                <c:pt idx="7402">
                  <c:v>2961.2</c:v>
                </c:pt>
                <c:pt idx="7403">
                  <c:v>2961.6</c:v>
                </c:pt>
                <c:pt idx="7404">
                  <c:v>2962</c:v>
                </c:pt>
                <c:pt idx="7405">
                  <c:v>2962.4</c:v>
                </c:pt>
                <c:pt idx="7406">
                  <c:v>2962.8</c:v>
                </c:pt>
                <c:pt idx="7407">
                  <c:v>2963.2</c:v>
                </c:pt>
                <c:pt idx="7408">
                  <c:v>2963.6</c:v>
                </c:pt>
                <c:pt idx="7409">
                  <c:v>2964</c:v>
                </c:pt>
                <c:pt idx="7410">
                  <c:v>2964.4</c:v>
                </c:pt>
                <c:pt idx="7411">
                  <c:v>2964.8</c:v>
                </c:pt>
                <c:pt idx="7412">
                  <c:v>2965.2</c:v>
                </c:pt>
                <c:pt idx="7413">
                  <c:v>2965.6</c:v>
                </c:pt>
                <c:pt idx="7414">
                  <c:v>2966</c:v>
                </c:pt>
                <c:pt idx="7415">
                  <c:v>2966.4</c:v>
                </c:pt>
                <c:pt idx="7416">
                  <c:v>2966.8</c:v>
                </c:pt>
                <c:pt idx="7417">
                  <c:v>2967.2</c:v>
                </c:pt>
                <c:pt idx="7418">
                  <c:v>2967.6</c:v>
                </c:pt>
                <c:pt idx="7419">
                  <c:v>2968</c:v>
                </c:pt>
                <c:pt idx="7420">
                  <c:v>2968.4</c:v>
                </c:pt>
                <c:pt idx="7421">
                  <c:v>2968.8</c:v>
                </c:pt>
                <c:pt idx="7422">
                  <c:v>2969.2</c:v>
                </c:pt>
                <c:pt idx="7423">
                  <c:v>2969.6</c:v>
                </c:pt>
                <c:pt idx="7424">
                  <c:v>2970</c:v>
                </c:pt>
                <c:pt idx="7425">
                  <c:v>2970.4</c:v>
                </c:pt>
                <c:pt idx="7426">
                  <c:v>2970.8</c:v>
                </c:pt>
                <c:pt idx="7427">
                  <c:v>2971.2</c:v>
                </c:pt>
                <c:pt idx="7428">
                  <c:v>2971.6</c:v>
                </c:pt>
                <c:pt idx="7429">
                  <c:v>2972</c:v>
                </c:pt>
                <c:pt idx="7430">
                  <c:v>2972.4</c:v>
                </c:pt>
                <c:pt idx="7431">
                  <c:v>2972.8</c:v>
                </c:pt>
                <c:pt idx="7432">
                  <c:v>2973.2</c:v>
                </c:pt>
                <c:pt idx="7433">
                  <c:v>2973.6</c:v>
                </c:pt>
                <c:pt idx="7434">
                  <c:v>2974</c:v>
                </c:pt>
                <c:pt idx="7435">
                  <c:v>2974.4</c:v>
                </c:pt>
                <c:pt idx="7436">
                  <c:v>2974.8</c:v>
                </c:pt>
                <c:pt idx="7437">
                  <c:v>2975.2</c:v>
                </c:pt>
                <c:pt idx="7438">
                  <c:v>2975.6</c:v>
                </c:pt>
                <c:pt idx="7439">
                  <c:v>2976</c:v>
                </c:pt>
                <c:pt idx="7440">
                  <c:v>2976.4</c:v>
                </c:pt>
                <c:pt idx="7441">
                  <c:v>2976.8</c:v>
                </c:pt>
                <c:pt idx="7442">
                  <c:v>2977.2</c:v>
                </c:pt>
                <c:pt idx="7443">
                  <c:v>2977.6</c:v>
                </c:pt>
                <c:pt idx="7444">
                  <c:v>2978</c:v>
                </c:pt>
                <c:pt idx="7445">
                  <c:v>2978.4</c:v>
                </c:pt>
                <c:pt idx="7446">
                  <c:v>2978.8</c:v>
                </c:pt>
                <c:pt idx="7447">
                  <c:v>2979.2</c:v>
                </c:pt>
                <c:pt idx="7448">
                  <c:v>2979.6</c:v>
                </c:pt>
                <c:pt idx="7449">
                  <c:v>2980</c:v>
                </c:pt>
                <c:pt idx="7450">
                  <c:v>2980.4</c:v>
                </c:pt>
                <c:pt idx="7451">
                  <c:v>2980.8</c:v>
                </c:pt>
                <c:pt idx="7452">
                  <c:v>2981.2</c:v>
                </c:pt>
                <c:pt idx="7453">
                  <c:v>2981.6</c:v>
                </c:pt>
                <c:pt idx="7454">
                  <c:v>2982</c:v>
                </c:pt>
                <c:pt idx="7455">
                  <c:v>2982.4</c:v>
                </c:pt>
                <c:pt idx="7456">
                  <c:v>2982.8</c:v>
                </c:pt>
                <c:pt idx="7457">
                  <c:v>2983.2</c:v>
                </c:pt>
                <c:pt idx="7458">
                  <c:v>2983.6</c:v>
                </c:pt>
                <c:pt idx="7459">
                  <c:v>2984</c:v>
                </c:pt>
                <c:pt idx="7460">
                  <c:v>2984.4</c:v>
                </c:pt>
                <c:pt idx="7461">
                  <c:v>2984.8</c:v>
                </c:pt>
                <c:pt idx="7462">
                  <c:v>2985.2</c:v>
                </c:pt>
                <c:pt idx="7463">
                  <c:v>2985.6</c:v>
                </c:pt>
                <c:pt idx="7464">
                  <c:v>2986</c:v>
                </c:pt>
                <c:pt idx="7465">
                  <c:v>2986.4</c:v>
                </c:pt>
                <c:pt idx="7466">
                  <c:v>2986.8</c:v>
                </c:pt>
                <c:pt idx="7467">
                  <c:v>2987.2</c:v>
                </c:pt>
                <c:pt idx="7468">
                  <c:v>2987.6</c:v>
                </c:pt>
                <c:pt idx="7469">
                  <c:v>2988</c:v>
                </c:pt>
                <c:pt idx="7470">
                  <c:v>2988.4</c:v>
                </c:pt>
                <c:pt idx="7471">
                  <c:v>2988.8</c:v>
                </c:pt>
                <c:pt idx="7472">
                  <c:v>2989.2</c:v>
                </c:pt>
                <c:pt idx="7473">
                  <c:v>2989.6</c:v>
                </c:pt>
                <c:pt idx="7474">
                  <c:v>2990</c:v>
                </c:pt>
                <c:pt idx="7475">
                  <c:v>2990.4</c:v>
                </c:pt>
                <c:pt idx="7476">
                  <c:v>2990.8</c:v>
                </c:pt>
                <c:pt idx="7477">
                  <c:v>2991.2</c:v>
                </c:pt>
                <c:pt idx="7478">
                  <c:v>2991.6</c:v>
                </c:pt>
                <c:pt idx="7479">
                  <c:v>2992</c:v>
                </c:pt>
                <c:pt idx="7480">
                  <c:v>2992.4</c:v>
                </c:pt>
                <c:pt idx="7481">
                  <c:v>2992.8</c:v>
                </c:pt>
                <c:pt idx="7482">
                  <c:v>2993.2</c:v>
                </c:pt>
                <c:pt idx="7483">
                  <c:v>2993.6</c:v>
                </c:pt>
                <c:pt idx="7484">
                  <c:v>2994</c:v>
                </c:pt>
                <c:pt idx="7485">
                  <c:v>2994.4</c:v>
                </c:pt>
                <c:pt idx="7486">
                  <c:v>2994.8</c:v>
                </c:pt>
                <c:pt idx="7487">
                  <c:v>2995.2</c:v>
                </c:pt>
                <c:pt idx="7488">
                  <c:v>2995.6</c:v>
                </c:pt>
                <c:pt idx="7489">
                  <c:v>2996</c:v>
                </c:pt>
                <c:pt idx="7490">
                  <c:v>2996.4</c:v>
                </c:pt>
                <c:pt idx="7491">
                  <c:v>2996.8</c:v>
                </c:pt>
                <c:pt idx="7492">
                  <c:v>2997.2</c:v>
                </c:pt>
                <c:pt idx="7493">
                  <c:v>2997.6</c:v>
                </c:pt>
                <c:pt idx="7494">
                  <c:v>2998</c:v>
                </c:pt>
                <c:pt idx="7495">
                  <c:v>2998.4</c:v>
                </c:pt>
                <c:pt idx="7496">
                  <c:v>2998.8</c:v>
                </c:pt>
                <c:pt idx="7497">
                  <c:v>2999.2</c:v>
                </c:pt>
                <c:pt idx="7498">
                  <c:v>2999.6</c:v>
                </c:pt>
                <c:pt idx="7499">
                  <c:v>3000</c:v>
                </c:pt>
                <c:pt idx="7500">
                  <c:v>3000.4</c:v>
                </c:pt>
                <c:pt idx="7501">
                  <c:v>3000.8</c:v>
                </c:pt>
                <c:pt idx="7502">
                  <c:v>3001.2</c:v>
                </c:pt>
                <c:pt idx="7503">
                  <c:v>3001.6</c:v>
                </c:pt>
                <c:pt idx="7504">
                  <c:v>3002</c:v>
                </c:pt>
                <c:pt idx="7505">
                  <c:v>3002.4</c:v>
                </c:pt>
                <c:pt idx="7506">
                  <c:v>3002.8</c:v>
                </c:pt>
                <c:pt idx="7507">
                  <c:v>3003.2</c:v>
                </c:pt>
                <c:pt idx="7508">
                  <c:v>3003.6</c:v>
                </c:pt>
                <c:pt idx="7509">
                  <c:v>3004</c:v>
                </c:pt>
                <c:pt idx="7510">
                  <c:v>3004.4</c:v>
                </c:pt>
                <c:pt idx="7511">
                  <c:v>3004.8</c:v>
                </c:pt>
                <c:pt idx="7512">
                  <c:v>3005.2</c:v>
                </c:pt>
                <c:pt idx="7513">
                  <c:v>3005.6</c:v>
                </c:pt>
                <c:pt idx="7514">
                  <c:v>3006</c:v>
                </c:pt>
                <c:pt idx="7515">
                  <c:v>3006.4</c:v>
                </c:pt>
                <c:pt idx="7516">
                  <c:v>3006.8</c:v>
                </c:pt>
                <c:pt idx="7517">
                  <c:v>3007.2</c:v>
                </c:pt>
                <c:pt idx="7518">
                  <c:v>3007.6</c:v>
                </c:pt>
                <c:pt idx="7519">
                  <c:v>3008</c:v>
                </c:pt>
                <c:pt idx="7520">
                  <c:v>3008.4</c:v>
                </c:pt>
                <c:pt idx="7521">
                  <c:v>3008.8</c:v>
                </c:pt>
                <c:pt idx="7522">
                  <c:v>3009.2</c:v>
                </c:pt>
                <c:pt idx="7523">
                  <c:v>3009.6</c:v>
                </c:pt>
                <c:pt idx="7524">
                  <c:v>3010</c:v>
                </c:pt>
                <c:pt idx="7525">
                  <c:v>3010.4</c:v>
                </c:pt>
                <c:pt idx="7526">
                  <c:v>3010.8</c:v>
                </c:pt>
                <c:pt idx="7527">
                  <c:v>3011.2</c:v>
                </c:pt>
                <c:pt idx="7528">
                  <c:v>3011.6</c:v>
                </c:pt>
                <c:pt idx="7529">
                  <c:v>3012</c:v>
                </c:pt>
                <c:pt idx="7530">
                  <c:v>3012.4</c:v>
                </c:pt>
                <c:pt idx="7531">
                  <c:v>3012.8</c:v>
                </c:pt>
                <c:pt idx="7532">
                  <c:v>3013.2</c:v>
                </c:pt>
                <c:pt idx="7533">
                  <c:v>3013.6</c:v>
                </c:pt>
                <c:pt idx="7534">
                  <c:v>3014</c:v>
                </c:pt>
                <c:pt idx="7535">
                  <c:v>3014.4</c:v>
                </c:pt>
                <c:pt idx="7536">
                  <c:v>3014.8</c:v>
                </c:pt>
                <c:pt idx="7537">
                  <c:v>3015.2</c:v>
                </c:pt>
                <c:pt idx="7538">
                  <c:v>3015.6</c:v>
                </c:pt>
                <c:pt idx="7539">
                  <c:v>3016</c:v>
                </c:pt>
                <c:pt idx="7540">
                  <c:v>3016.4</c:v>
                </c:pt>
                <c:pt idx="7541">
                  <c:v>3016.8</c:v>
                </c:pt>
                <c:pt idx="7542">
                  <c:v>3017.2</c:v>
                </c:pt>
                <c:pt idx="7543">
                  <c:v>3017.6</c:v>
                </c:pt>
                <c:pt idx="7544">
                  <c:v>3018</c:v>
                </c:pt>
                <c:pt idx="7545">
                  <c:v>3018.4</c:v>
                </c:pt>
                <c:pt idx="7546">
                  <c:v>3018.8</c:v>
                </c:pt>
                <c:pt idx="7547">
                  <c:v>3019.2</c:v>
                </c:pt>
                <c:pt idx="7548">
                  <c:v>3019.6</c:v>
                </c:pt>
                <c:pt idx="7549">
                  <c:v>3020</c:v>
                </c:pt>
                <c:pt idx="7550">
                  <c:v>3020.4</c:v>
                </c:pt>
                <c:pt idx="7551">
                  <c:v>3020.8</c:v>
                </c:pt>
                <c:pt idx="7552">
                  <c:v>3021.2</c:v>
                </c:pt>
                <c:pt idx="7553">
                  <c:v>3021.6</c:v>
                </c:pt>
                <c:pt idx="7554">
                  <c:v>3022</c:v>
                </c:pt>
                <c:pt idx="7555">
                  <c:v>3022.4</c:v>
                </c:pt>
                <c:pt idx="7556">
                  <c:v>3022.8</c:v>
                </c:pt>
                <c:pt idx="7557">
                  <c:v>3023.2</c:v>
                </c:pt>
                <c:pt idx="7558">
                  <c:v>3023.6</c:v>
                </c:pt>
                <c:pt idx="7559">
                  <c:v>3024</c:v>
                </c:pt>
                <c:pt idx="7560">
                  <c:v>3024.4</c:v>
                </c:pt>
                <c:pt idx="7561">
                  <c:v>3024.8</c:v>
                </c:pt>
                <c:pt idx="7562">
                  <c:v>3025.2</c:v>
                </c:pt>
                <c:pt idx="7563">
                  <c:v>3025.6</c:v>
                </c:pt>
                <c:pt idx="7564">
                  <c:v>3026</c:v>
                </c:pt>
                <c:pt idx="7565">
                  <c:v>3026.4</c:v>
                </c:pt>
                <c:pt idx="7566">
                  <c:v>3026.8</c:v>
                </c:pt>
                <c:pt idx="7567">
                  <c:v>3027.2</c:v>
                </c:pt>
                <c:pt idx="7568">
                  <c:v>3027.6</c:v>
                </c:pt>
                <c:pt idx="7569">
                  <c:v>3028</c:v>
                </c:pt>
                <c:pt idx="7570">
                  <c:v>3028.4</c:v>
                </c:pt>
                <c:pt idx="7571">
                  <c:v>3028.8</c:v>
                </c:pt>
                <c:pt idx="7572">
                  <c:v>3029.2</c:v>
                </c:pt>
                <c:pt idx="7573">
                  <c:v>3029.6</c:v>
                </c:pt>
                <c:pt idx="7574">
                  <c:v>3030</c:v>
                </c:pt>
                <c:pt idx="7575">
                  <c:v>3030.4</c:v>
                </c:pt>
                <c:pt idx="7576">
                  <c:v>3030.8</c:v>
                </c:pt>
                <c:pt idx="7577">
                  <c:v>3031.2</c:v>
                </c:pt>
                <c:pt idx="7578">
                  <c:v>3031.6</c:v>
                </c:pt>
                <c:pt idx="7579">
                  <c:v>3032</c:v>
                </c:pt>
                <c:pt idx="7580">
                  <c:v>3032.4</c:v>
                </c:pt>
                <c:pt idx="7581">
                  <c:v>3032.8</c:v>
                </c:pt>
                <c:pt idx="7582">
                  <c:v>3033.2</c:v>
                </c:pt>
                <c:pt idx="7583">
                  <c:v>3033.6</c:v>
                </c:pt>
                <c:pt idx="7584">
                  <c:v>3034</c:v>
                </c:pt>
                <c:pt idx="7585">
                  <c:v>3034.4</c:v>
                </c:pt>
                <c:pt idx="7586">
                  <c:v>3034.8</c:v>
                </c:pt>
                <c:pt idx="7587">
                  <c:v>3035.2</c:v>
                </c:pt>
                <c:pt idx="7588">
                  <c:v>3035.6</c:v>
                </c:pt>
                <c:pt idx="7589">
                  <c:v>3036</c:v>
                </c:pt>
                <c:pt idx="7590">
                  <c:v>3036.4</c:v>
                </c:pt>
                <c:pt idx="7591">
                  <c:v>3036.8</c:v>
                </c:pt>
                <c:pt idx="7592">
                  <c:v>3037.2</c:v>
                </c:pt>
                <c:pt idx="7593">
                  <c:v>3037.6</c:v>
                </c:pt>
                <c:pt idx="7594">
                  <c:v>3038</c:v>
                </c:pt>
                <c:pt idx="7595">
                  <c:v>3038.4</c:v>
                </c:pt>
                <c:pt idx="7596">
                  <c:v>3038.8</c:v>
                </c:pt>
                <c:pt idx="7597">
                  <c:v>3039.2</c:v>
                </c:pt>
                <c:pt idx="7598">
                  <c:v>3039.6</c:v>
                </c:pt>
                <c:pt idx="7599">
                  <c:v>3040</c:v>
                </c:pt>
                <c:pt idx="7600">
                  <c:v>3040.4</c:v>
                </c:pt>
                <c:pt idx="7601">
                  <c:v>3040.8</c:v>
                </c:pt>
                <c:pt idx="7602">
                  <c:v>3041.2</c:v>
                </c:pt>
                <c:pt idx="7603">
                  <c:v>3041.6</c:v>
                </c:pt>
                <c:pt idx="7604">
                  <c:v>3042</c:v>
                </c:pt>
                <c:pt idx="7605">
                  <c:v>3042.4</c:v>
                </c:pt>
                <c:pt idx="7606">
                  <c:v>3042.8</c:v>
                </c:pt>
                <c:pt idx="7607">
                  <c:v>3043.2</c:v>
                </c:pt>
                <c:pt idx="7608">
                  <c:v>3043.6</c:v>
                </c:pt>
                <c:pt idx="7609">
                  <c:v>3044</c:v>
                </c:pt>
                <c:pt idx="7610">
                  <c:v>3044.4</c:v>
                </c:pt>
                <c:pt idx="7611">
                  <c:v>3044.8</c:v>
                </c:pt>
                <c:pt idx="7612">
                  <c:v>3045.2</c:v>
                </c:pt>
                <c:pt idx="7613">
                  <c:v>3045.6</c:v>
                </c:pt>
                <c:pt idx="7614">
                  <c:v>3046</c:v>
                </c:pt>
                <c:pt idx="7615">
                  <c:v>3046.4</c:v>
                </c:pt>
                <c:pt idx="7616">
                  <c:v>3046.8</c:v>
                </c:pt>
                <c:pt idx="7617">
                  <c:v>3047.2</c:v>
                </c:pt>
                <c:pt idx="7618">
                  <c:v>3047.6</c:v>
                </c:pt>
                <c:pt idx="7619">
                  <c:v>3048</c:v>
                </c:pt>
                <c:pt idx="7620">
                  <c:v>3048.4</c:v>
                </c:pt>
                <c:pt idx="7621">
                  <c:v>3048.8</c:v>
                </c:pt>
                <c:pt idx="7622">
                  <c:v>3049.2</c:v>
                </c:pt>
                <c:pt idx="7623">
                  <c:v>3049.6</c:v>
                </c:pt>
                <c:pt idx="7624">
                  <c:v>3050</c:v>
                </c:pt>
                <c:pt idx="7625">
                  <c:v>3050.4</c:v>
                </c:pt>
                <c:pt idx="7626">
                  <c:v>3050.8</c:v>
                </c:pt>
                <c:pt idx="7627">
                  <c:v>3051.2</c:v>
                </c:pt>
                <c:pt idx="7628">
                  <c:v>3051.6</c:v>
                </c:pt>
                <c:pt idx="7629">
                  <c:v>3052</c:v>
                </c:pt>
                <c:pt idx="7630">
                  <c:v>3052.4</c:v>
                </c:pt>
                <c:pt idx="7631">
                  <c:v>3052.8</c:v>
                </c:pt>
                <c:pt idx="7632">
                  <c:v>3053.2</c:v>
                </c:pt>
                <c:pt idx="7633">
                  <c:v>3053.6</c:v>
                </c:pt>
                <c:pt idx="7634">
                  <c:v>3054</c:v>
                </c:pt>
                <c:pt idx="7635">
                  <c:v>3054.4</c:v>
                </c:pt>
                <c:pt idx="7636">
                  <c:v>3054.8</c:v>
                </c:pt>
                <c:pt idx="7637">
                  <c:v>3055.2</c:v>
                </c:pt>
                <c:pt idx="7638">
                  <c:v>3055.6</c:v>
                </c:pt>
                <c:pt idx="7639">
                  <c:v>3056</c:v>
                </c:pt>
                <c:pt idx="7640">
                  <c:v>3056.4</c:v>
                </c:pt>
                <c:pt idx="7641">
                  <c:v>3056.8</c:v>
                </c:pt>
                <c:pt idx="7642">
                  <c:v>3057.2</c:v>
                </c:pt>
                <c:pt idx="7643">
                  <c:v>3057.6</c:v>
                </c:pt>
                <c:pt idx="7644">
                  <c:v>3058</c:v>
                </c:pt>
                <c:pt idx="7645">
                  <c:v>3058.4</c:v>
                </c:pt>
                <c:pt idx="7646">
                  <c:v>3058.8</c:v>
                </c:pt>
                <c:pt idx="7647">
                  <c:v>3059.2</c:v>
                </c:pt>
                <c:pt idx="7648">
                  <c:v>3059.6</c:v>
                </c:pt>
                <c:pt idx="7649">
                  <c:v>3060</c:v>
                </c:pt>
                <c:pt idx="7650">
                  <c:v>3060.4</c:v>
                </c:pt>
                <c:pt idx="7651">
                  <c:v>3060.8</c:v>
                </c:pt>
                <c:pt idx="7652">
                  <c:v>3061.2</c:v>
                </c:pt>
                <c:pt idx="7653">
                  <c:v>3061.6</c:v>
                </c:pt>
                <c:pt idx="7654">
                  <c:v>3062</c:v>
                </c:pt>
                <c:pt idx="7655">
                  <c:v>3062.4</c:v>
                </c:pt>
                <c:pt idx="7656">
                  <c:v>3062.8</c:v>
                </c:pt>
                <c:pt idx="7657">
                  <c:v>3063.2</c:v>
                </c:pt>
                <c:pt idx="7658">
                  <c:v>3063.6</c:v>
                </c:pt>
                <c:pt idx="7659">
                  <c:v>3064</c:v>
                </c:pt>
                <c:pt idx="7660">
                  <c:v>3064.4</c:v>
                </c:pt>
                <c:pt idx="7661">
                  <c:v>3064.8</c:v>
                </c:pt>
                <c:pt idx="7662">
                  <c:v>3065.2</c:v>
                </c:pt>
                <c:pt idx="7663">
                  <c:v>3065.6</c:v>
                </c:pt>
                <c:pt idx="7664">
                  <c:v>3066</c:v>
                </c:pt>
                <c:pt idx="7665">
                  <c:v>3066.4</c:v>
                </c:pt>
                <c:pt idx="7666">
                  <c:v>3066.8</c:v>
                </c:pt>
                <c:pt idx="7667">
                  <c:v>3067.2</c:v>
                </c:pt>
                <c:pt idx="7668">
                  <c:v>3067.6</c:v>
                </c:pt>
                <c:pt idx="7669">
                  <c:v>3068</c:v>
                </c:pt>
                <c:pt idx="7670">
                  <c:v>3068.4</c:v>
                </c:pt>
                <c:pt idx="7671">
                  <c:v>3068.8</c:v>
                </c:pt>
                <c:pt idx="7672">
                  <c:v>3069.2</c:v>
                </c:pt>
                <c:pt idx="7673">
                  <c:v>3069.6</c:v>
                </c:pt>
                <c:pt idx="7674">
                  <c:v>3070</c:v>
                </c:pt>
                <c:pt idx="7675">
                  <c:v>3070.4</c:v>
                </c:pt>
                <c:pt idx="7676">
                  <c:v>3070.8</c:v>
                </c:pt>
                <c:pt idx="7677">
                  <c:v>3071.2</c:v>
                </c:pt>
                <c:pt idx="7678">
                  <c:v>3071.6</c:v>
                </c:pt>
                <c:pt idx="7679">
                  <c:v>3072</c:v>
                </c:pt>
                <c:pt idx="7680">
                  <c:v>3072.4</c:v>
                </c:pt>
                <c:pt idx="7681">
                  <c:v>3072.8</c:v>
                </c:pt>
                <c:pt idx="7682">
                  <c:v>3073.2</c:v>
                </c:pt>
                <c:pt idx="7683">
                  <c:v>3073.6</c:v>
                </c:pt>
                <c:pt idx="7684">
                  <c:v>3074</c:v>
                </c:pt>
                <c:pt idx="7685">
                  <c:v>3074.4</c:v>
                </c:pt>
                <c:pt idx="7686">
                  <c:v>3074.8</c:v>
                </c:pt>
                <c:pt idx="7687">
                  <c:v>3075.2</c:v>
                </c:pt>
                <c:pt idx="7688">
                  <c:v>3075.6</c:v>
                </c:pt>
                <c:pt idx="7689">
                  <c:v>3076</c:v>
                </c:pt>
                <c:pt idx="7690">
                  <c:v>3076.4</c:v>
                </c:pt>
                <c:pt idx="7691">
                  <c:v>3076.8</c:v>
                </c:pt>
                <c:pt idx="7692">
                  <c:v>3077.2</c:v>
                </c:pt>
                <c:pt idx="7693">
                  <c:v>3077.6</c:v>
                </c:pt>
                <c:pt idx="7694">
                  <c:v>3078</c:v>
                </c:pt>
                <c:pt idx="7695">
                  <c:v>3078.4</c:v>
                </c:pt>
                <c:pt idx="7696">
                  <c:v>3078.8</c:v>
                </c:pt>
                <c:pt idx="7697">
                  <c:v>3079.2</c:v>
                </c:pt>
                <c:pt idx="7698">
                  <c:v>3079.6</c:v>
                </c:pt>
                <c:pt idx="7699">
                  <c:v>3080</c:v>
                </c:pt>
                <c:pt idx="7700">
                  <c:v>3080.4</c:v>
                </c:pt>
                <c:pt idx="7701">
                  <c:v>3080.8</c:v>
                </c:pt>
                <c:pt idx="7702">
                  <c:v>3081.2</c:v>
                </c:pt>
                <c:pt idx="7703">
                  <c:v>3081.6</c:v>
                </c:pt>
                <c:pt idx="7704">
                  <c:v>3082</c:v>
                </c:pt>
                <c:pt idx="7705">
                  <c:v>3082.4</c:v>
                </c:pt>
                <c:pt idx="7706">
                  <c:v>3082.8</c:v>
                </c:pt>
                <c:pt idx="7707">
                  <c:v>3083.2</c:v>
                </c:pt>
                <c:pt idx="7708">
                  <c:v>3083.6</c:v>
                </c:pt>
                <c:pt idx="7709">
                  <c:v>3084</c:v>
                </c:pt>
                <c:pt idx="7710">
                  <c:v>3084.4</c:v>
                </c:pt>
                <c:pt idx="7711">
                  <c:v>3084.8</c:v>
                </c:pt>
                <c:pt idx="7712">
                  <c:v>3085.2</c:v>
                </c:pt>
                <c:pt idx="7713">
                  <c:v>3085.6</c:v>
                </c:pt>
                <c:pt idx="7714">
                  <c:v>3086</c:v>
                </c:pt>
                <c:pt idx="7715">
                  <c:v>3086.4</c:v>
                </c:pt>
                <c:pt idx="7716">
                  <c:v>3086.8</c:v>
                </c:pt>
                <c:pt idx="7717">
                  <c:v>3087.2</c:v>
                </c:pt>
                <c:pt idx="7718">
                  <c:v>3087.6</c:v>
                </c:pt>
                <c:pt idx="7719">
                  <c:v>3088</c:v>
                </c:pt>
                <c:pt idx="7720">
                  <c:v>3088.4</c:v>
                </c:pt>
                <c:pt idx="7721">
                  <c:v>3088.8</c:v>
                </c:pt>
                <c:pt idx="7722">
                  <c:v>3089.2</c:v>
                </c:pt>
                <c:pt idx="7723">
                  <c:v>3089.6</c:v>
                </c:pt>
                <c:pt idx="7724">
                  <c:v>3090</c:v>
                </c:pt>
                <c:pt idx="7725">
                  <c:v>3090.4</c:v>
                </c:pt>
                <c:pt idx="7726">
                  <c:v>3090.8</c:v>
                </c:pt>
                <c:pt idx="7727">
                  <c:v>3091.2</c:v>
                </c:pt>
                <c:pt idx="7728">
                  <c:v>3091.6</c:v>
                </c:pt>
                <c:pt idx="7729">
                  <c:v>3092</c:v>
                </c:pt>
                <c:pt idx="7730">
                  <c:v>3092.4</c:v>
                </c:pt>
                <c:pt idx="7731">
                  <c:v>3092.8</c:v>
                </c:pt>
                <c:pt idx="7732">
                  <c:v>3093.2</c:v>
                </c:pt>
                <c:pt idx="7733">
                  <c:v>3093.6</c:v>
                </c:pt>
                <c:pt idx="7734">
                  <c:v>3094</c:v>
                </c:pt>
                <c:pt idx="7735">
                  <c:v>3094.4</c:v>
                </c:pt>
                <c:pt idx="7736">
                  <c:v>3094.8</c:v>
                </c:pt>
                <c:pt idx="7737">
                  <c:v>3095.2</c:v>
                </c:pt>
                <c:pt idx="7738">
                  <c:v>3095.6</c:v>
                </c:pt>
                <c:pt idx="7739">
                  <c:v>3096</c:v>
                </c:pt>
                <c:pt idx="7740">
                  <c:v>3096.4</c:v>
                </c:pt>
                <c:pt idx="7741">
                  <c:v>3096.8</c:v>
                </c:pt>
                <c:pt idx="7742">
                  <c:v>3097.2</c:v>
                </c:pt>
                <c:pt idx="7743">
                  <c:v>3097.6</c:v>
                </c:pt>
                <c:pt idx="7744">
                  <c:v>3098</c:v>
                </c:pt>
                <c:pt idx="7745">
                  <c:v>3098.4</c:v>
                </c:pt>
                <c:pt idx="7746">
                  <c:v>3098.8</c:v>
                </c:pt>
                <c:pt idx="7747">
                  <c:v>3099.2</c:v>
                </c:pt>
                <c:pt idx="7748">
                  <c:v>3099.6</c:v>
                </c:pt>
                <c:pt idx="7749">
                  <c:v>3100</c:v>
                </c:pt>
                <c:pt idx="7750">
                  <c:v>3100.4</c:v>
                </c:pt>
                <c:pt idx="7751">
                  <c:v>3100.8</c:v>
                </c:pt>
                <c:pt idx="7752">
                  <c:v>3101.2</c:v>
                </c:pt>
                <c:pt idx="7753">
                  <c:v>3101.6</c:v>
                </c:pt>
                <c:pt idx="7754">
                  <c:v>3102</c:v>
                </c:pt>
                <c:pt idx="7755">
                  <c:v>3102.4</c:v>
                </c:pt>
                <c:pt idx="7756">
                  <c:v>3102.8</c:v>
                </c:pt>
                <c:pt idx="7757">
                  <c:v>3103.2</c:v>
                </c:pt>
                <c:pt idx="7758">
                  <c:v>3103.6</c:v>
                </c:pt>
                <c:pt idx="7759">
                  <c:v>3104</c:v>
                </c:pt>
                <c:pt idx="7760">
                  <c:v>3104.4</c:v>
                </c:pt>
                <c:pt idx="7761">
                  <c:v>3104.8</c:v>
                </c:pt>
                <c:pt idx="7762">
                  <c:v>3105.2</c:v>
                </c:pt>
                <c:pt idx="7763">
                  <c:v>3105.6</c:v>
                </c:pt>
                <c:pt idx="7764">
                  <c:v>3106</c:v>
                </c:pt>
                <c:pt idx="7765">
                  <c:v>3106.4</c:v>
                </c:pt>
                <c:pt idx="7766">
                  <c:v>3106.8</c:v>
                </c:pt>
                <c:pt idx="7767">
                  <c:v>3107.2</c:v>
                </c:pt>
                <c:pt idx="7768">
                  <c:v>3107.6</c:v>
                </c:pt>
                <c:pt idx="7769">
                  <c:v>3108</c:v>
                </c:pt>
                <c:pt idx="7770">
                  <c:v>3108.4</c:v>
                </c:pt>
                <c:pt idx="7771">
                  <c:v>3108.8</c:v>
                </c:pt>
                <c:pt idx="7772">
                  <c:v>3109.2</c:v>
                </c:pt>
                <c:pt idx="7773">
                  <c:v>3109.6</c:v>
                </c:pt>
                <c:pt idx="7774">
                  <c:v>3110</c:v>
                </c:pt>
                <c:pt idx="7775">
                  <c:v>3110.4</c:v>
                </c:pt>
                <c:pt idx="7776">
                  <c:v>3110.8</c:v>
                </c:pt>
                <c:pt idx="7777">
                  <c:v>3111.2</c:v>
                </c:pt>
                <c:pt idx="7778">
                  <c:v>3111.6</c:v>
                </c:pt>
                <c:pt idx="7779">
                  <c:v>3112</c:v>
                </c:pt>
                <c:pt idx="7780">
                  <c:v>3112.4</c:v>
                </c:pt>
                <c:pt idx="7781">
                  <c:v>3112.8</c:v>
                </c:pt>
                <c:pt idx="7782">
                  <c:v>3113.2</c:v>
                </c:pt>
                <c:pt idx="7783">
                  <c:v>3113.6</c:v>
                </c:pt>
                <c:pt idx="7784">
                  <c:v>3114</c:v>
                </c:pt>
                <c:pt idx="7785">
                  <c:v>3114.4</c:v>
                </c:pt>
                <c:pt idx="7786">
                  <c:v>3114.8</c:v>
                </c:pt>
                <c:pt idx="7787">
                  <c:v>3115.2</c:v>
                </c:pt>
                <c:pt idx="7788">
                  <c:v>3115.6</c:v>
                </c:pt>
                <c:pt idx="7789">
                  <c:v>3116</c:v>
                </c:pt>
                <c:pt idx="7790">
                  <c:v>3116.4</c:v>
                </c:pt>
                <c:pt idx="7791">
                  <c:v>3116.8</c:v>
                </c:pt>
                <c:pt idx="7792">
                  <c:v>3117.2</c:v>
                </c:pt>
                <c:pt idx="7793">
                  <c:v>3117.6</c:v>
                </c:pt>
                <c:pt idx="7794">
                  <c:v>3118</c:v>
                </c:pt>
                <c:pt idx="7795">
                  <c:v>3118.4</c:v>
                </c:pt>
                <c:pt idx="7796">
                  <c:v>3118.8</c:v>
                </c:pt>
                <c:pt idx="7797">
                  <c:v>3119.2</c:v>
                </c:pt>
                <c:pt idx="7798">
                  <c:v>3119.6</c:v>
                </c:pt>
                <c:pt idx="7799">
                  <c:v>3120</c:v>
                </c:pt>
                <c:pt idx="7800">
                  <c:v>3120.4</c:v>
                </c:pt>
                <c:pt idx="7801">
                  <c:v>3120.8</c:v>
                </c:pt>
                <c:pt idx="7802">
                  <c:v>3121.2</c:v>
                </c:pt>
                <c:pt idx="7803">
                  <c:v>3121.6</c:v>
                </c:pt>
                <c:pt idx="7804">
                  <c:v>3122</c:v>
                </c:pt>
                <c:pt idx="7805">
                  <c:v>3122.4</c:v>
                </c:pt>
                <c:pt idx="7806">
                  <c:v>3122.8</c:v>
                </c:pt>
                <c:pt idx="7807">
                  <c:v>3123.2</c:v>
                </c:pt>
                <c:pt idx="7808">
                  <c:v>3123.6</c:v>
                </c:pt>
                <c:pt idx="7809">
                  <c:v>3124</c:v>
                </c:pt>
                <c:pt idx="7810">
                  <c:v>3124.4</c:v>
                </c:pt>
                <c:pt idx="7811">
                  <c:v>3124.8</c:v>
                </c:pt>
                <c:pt idx="7812">
                  <c:v>3125.2</c:v>
                </c:pt>
                <c:pt idx="7813">
                  <c:v>3125.6</c:v>
                </c:pt>
                <c:pt idx="7814">
                  <c:v>3126</c:v>
                </c:pt>
                <c:pt idx="7815">
                  <c:v>3126.4</c:v>
                </c:pt>
                <c:pt idx="7816">
                  <c:v>3126.8</c:v>
                </c:pt>
                <c:pt idx="7817">
                  <c:v>3127.2</c:v>
                </c:pt>
                <c:pt idx="7818">
                  <c:v>3127.6</c:v>
                </c:pt>
                <c:pt idx="7819">
                  <c:v>3128</c:v>
                </c:pt>
                <c:pt idx="7820">
                  <c:v>3128.4</c:v>
                </c:pt>
                <c:pt idx="7821">
                  <c:v>3128.8</c:v>
                </c:pt>
                <c:pt idx="7822">
                  <c:v>3129.2</c:v>
                </c:pt>
                <c:pt idx="7823">
                  <c:v>3129.6</c:v>
                </c:pt>
                <c:pt idx="7824">
                  <c:v>3130</c:v>
                </c:pt>
                <c:pt idx="7825">
                  <c:v>3130.4</c:v>
                </c:pt>
                <c:pt idx="7826">
                  <c:v>3130.8</c:v>
                </c:pt>
                <c:pt idx="7827">
                  <c:v>3131.2</c:v>
                </c:pt>
                <c:pt idx="7828">
                  <c:v>3131.6</c:v>
                </c:pt>
                <c:pt idx="7829">
                  <c:v>3132</c:v>
                </c:pt>
                <c:pt idx="7830">
                  <c:v>3132.4</c:v>
                </c:pt>
                <c:pt idx="7831">
                  <c:v>3132.8</c:v>
                </c:pt>
                <c:pt idx="7832">
                  <c:v>3133.2</c:v>
                </c:pt>
                <c:pt idx="7833">
                  <c:v>3133.6</c:v>
                </c:pt>
                <c:pt idx="7834">
                  <c:v>3134</c:v>
                </c:pt>
                <c:pt idx="7835">
                  <c:v>3134.4</c:v>
                </c:pt>
                <c:pt idx="7836">
                  <c:v>3134.8</c:v>
                </c:pt>
                <c:pt idx="7837">
                  <c:v>3135.2</c:v>
                </c:pt>
                <c:pt idx="7838">
                  <c:v>3135.6</c:v>
                </c:pt>
                <c:pt idx="7839">
                  <c:v>3136</c:v>
                </c:pt>
                <c:pt idx="7840">
                  <c:v>3136.4</c:v>
                </c:pt>
                <c:pt idx="7841">
                  <c:v>3136.8</c:v>
                </c:pt>
                <c:pt idx="7842">
                  <c:v>3137.2</c:v>
                </c:pt>
                <c:pt idx="7843">
                  <c:v>3137.6</c:v>
                </c:pt>
                <c:pt idx="7844">
                  <c:v>3138</c:v>
                </c:pt>
                <c:pt idx="7845">
                  <c:v>3138.4</c:v>
                </c:pt>
                <c:pt idx="7846">
                  <c:v>3138.8</c:v>
                </c:pt>
                <c:pt idx="7847">
                  <c:v>3139.2</c:v>
                </c:pt>
                <c:pt idx="7848">
                  <c:v>3139.6</c:v>
                </c:pt>
                <c:pt idx="7849">
                  <c:v>3140</c:v>
                </c:pt>
                <c:pt idx="7850">
                  <c:v>3140.4</c:v>
                </c:pt>
                <c:pt idx="7851">
                  <c:v>3140.8</c:v>
                </c:pt>
                <c:pt idx="7852">
                  <c:v>3141.2</c:v>
                </c:pt>
                <c:pt idx="7853">
                  <c:v>3141.6</c:v>
                </c:pt>
                <c:pt idx="7854">
                  <c:v>3142</c:v>
                </c:pt>
                <c:pt idx="7855">
                  <c:v>3142.4</c:v>
                </c:pt>
                <c:pt idx="7856">
                  <c:v>3142.8</c:v>
                </c:pt>
                <c:pt idx="7857">
                  <c:v>3143.2</c:v>
                </c:pt>
                <c:pt idx="7858">
                  <c:v>3143.6</c:v>
                </c:pt>
                <c:pt idx="7859">
                  <c:v>3144</c:v>
                </c:pt>
                <c:pt idx="7860">
                  <c:v>3144.4</c:v>
                </c:pt>
                <c:pt idx="7861">
                  <c:v>3144.8</c:v>
                </c:pt>
                <c:pt idx="7862">
                  <c:v>3145.2</c:v>
                </c:pt>
                <c:pt idx="7863">
                  <c:v>3145.6</c:v>
                </c:pt>
                <c:pt idx="7864">
                  <c:v>3146</c:v>
                </c:pt>
                <c:pt idx="7865">
                  <c:v>3146.4</c:v>
                </c:pt>
                <c:pt idx="7866">
                  <c:v>3146.8</c:v>
                </c:pt>
                <c:pt idx="7867">
                  <c:v>3147.2</c:v>
                </c:pt>
                <c:pt idx="7868">
                  <c:v>3147.6</c:v>
                </c:pt>
                <c:pt idx="7869">
                  <c:v>3148</c:v>
                </c:pt>
                <c:pt idx="7870">
                  <c:v>3148.4</c:v>
                </c:pt>
                <c:pt idx="7871">
                  <c:v>3148.8</c:v>
                </c:pt>
                <c:pt idx="7872">
                  <c:v>3149.2</c:v>
                </c:pt>
                <c:pt idx="7873">
                  <c:v>3149.6</c:v>
                </c:pt>
                <c:pt idx="7874">
                  <c:v>3150</c:v>
                </c:pt>
                <c:pt idx="7875">
                  <c:v>3150.4</c:v>
                </c:pt>
                <c:pt idx="7876">
                  <c:v>3150.8</c:v>
                </c:pt>
                <c:pt idx="7877">
                  <c:v>3151.2</c:v>
                </c:pt>
                <c:pt idx="7878">
                  <c:v>3151.6</c:v>
                </c:pt>
                <c:pt idx="7879">
                  <c:v>3152</c:v>
                </c:pt>
                <c:pt idx="7880">
                  <c:v>3152.4</c:v>
                </c:pt>
                <c:pt idx="7881">
                  <c:v>3152.8</c:v>
                </c:pt>
                <c:pt idx="7882">
                  <c:v>3153.2</c:v>
                </c:pt>
                <c:pt idx="7883">
                  <c:v>3153.6</c:v>
                </c:pt>
                <c:pt idx="7884">
                  <c:v>3154</c:v>
                </c:pt>
                <c:pt idx="7885">
                  <c:v>3154.4</c:v>
                </c:pt>
                <c:pt idx="7886">
                  <c:v>3154.8</c:v>
                </c:pt>
                <c:pt idx="7887">
                  <c:v>3155.2</c:v>
                </c:pt>
                <c:pt idx="7888">
                  <c:v>3155.6</c:v>
                </c:pt>
                <c:pt idx="7889">
                  <c:v>3156</c:v>
                </c:pt>
                <c:pt idx="7890">
                  <c:v>3156.4</c:v>
                </c:pt>
                <c:pt idx="7891">
                  <c:v>3156.8</c:v>
                </c:pt>
                <c:pt idx="7892">
                  <c:v>3157.2</c:v>
                </c:pt>
                <c:pt idx="7893">
                  <c:v>3157.6</c:v>
                </c:pt>
                <c:pt idx="7894">
                  <c:v>3158</c:v>
                </c:pt>
                <c:pt idx="7895">
                  <c:v>3158.4</c:v>
                </c:pt>
                <c:pt idx="7896">
                  <c:v>3158.8</c:v>
                </c:pt>
                <c:pt idx="7897">
                  <c:v>3159.2</c:v>
                </c:pt>
                <c:pt idx="7898">
                  <c:v>3159.6</c:v>
                </c:pt>
                <c:pt idx="7899">
                  <c:v>3160</c:v>
                </c:pt>
                <c:pt idx="7900">
                  <c:v>3160.4</c:v>
                </c:pt>
                <c:pt idx="7901">
                  <c:v>3160.8</c:v>
                </c:pt>
                <c:pt idx="7902">
                  <c:v>3161.2</c:v>
                </c:pt>
                <c:pt idx="7903">
                  <c:v>3161.6</c:v>
                </c:pt>
                <c:pt idx="7904">
                  <c:v>3162</c:v>
                </c:pt>
                <c:pt idx="7905">
                  <c:v>3162.4</c:v>
                </c:pt>
                <c:pt idx="7906">
                  <c:v>3162.8</c:v>
                </c:pt>
                <c:pt idx="7907">
                  <c:v>3163.2</c:v>
                </c:pt>
                <c:pt idx="7908">
                  <c:v>3163.6</c:v>
                </c:pt>
                <c:pt idx="7909">
                  <c:v>3164</c:v>
                </c:pt>
                <c:pt idx="7910">
                  <c:v>3164.4</c:v>
                </c:pt>
                <c:pt idx="7911">
                  <c:v>3164.8</c:v>
                </c:pt>
                <c:pt idx="7912">
                  <c:v>3165.2</c:v>
                </c:pt>
                <c:pt idx="7913">
                  <c:v>3165.6</c:v>
                </c:pt>
                <c:pt idx="7914">
                  <c:v>3166</c:v>
                </c:pt>
                <c:pt idx="7915">
                  <c:v>3166.4</c:v>
                </c:pt>
                <c:pt idx="7916">
                  <c:v>3166.8</c:v>
                </c:pt>
                <c:pt idx="7917">
                  <c:v>3167.2</c:v>
                </c:pt>
                <c:pt idx="7918">
                  <c:v>3167.6</c:v>
                </c:pt>
                <c:pt idx="7919">
                  <c:v>3168</c:v>
                </c:pt>
                <c:pt idx="7920">
                  <c:v>3168.4</c:v>
                </c:pt>
                <c:pt idx="7921">
                  <c:v>3168.8</c:v>
                </c:pt>
                <c:pt idx="7922">
                  <c:v>3169.2</c:v>
                </c:pt>
                <c:pt idx="7923">
                  <c:v>3169.6</c:v>
                </c:pt>
                <c:pt idx="7924">
                  <c:v>3170</c:v>
                </c:pt>
                <c:pt idx="7925">
                  <c:v>3170.4</c:v>
                </c:pt>
                <c:pt idx="7926">
                  <c:v>3170.8</c:v>
                </c:pt>
                <c:pt idx="7927">
                  <c:v>3171.2</c:v>
                </c:pt>
                <c:pt idx="7928">
                  <c:v>3171.6</c:v>
                </c:pt>
                <c:pt idx="7929">
                  <c:v>3172</c:v>
                </c:pt>
                <c:pt idx="7930">
                  <c:v>3172.4</c:v>
                </c:pt>
                <c:pt idx="7931">
                  <c:v>3172.8</c:v>
                </c:pt>
                <c:pt idx="7932">
                  <c:v>3173.2</c:v>
                </c:pt>
                <c:pt idx="7933">
                  <c:v>3173.6</c:v>
                </c:pt>
                <c:pt idx="7934">
                  <c:v>3174</c:v>
                </c:pt>
                <c:pt idx="7935">
                  <c:v>3174.4</c:v>
                </c:pt>
                <c:pt idx="7936">
                  <c:v>3174.8</c:v>
                </c:pt>
                <c:pt idx="7937">
                  <c:v>3175.2</c:v>
                </c:pt>
                <c:pt idx="7938">
                  <c:v>3175.6</c:v>
                </c:pt>
                <c:pt idx="7939">
                  <c:v>3176</c:v>
                </c:pt>
                <c:pt idx="7940">
                  <c:v>3176.4</c:v>
                </c:pt>
                <c:pt idx="7941">
                  <c:v>3176.8</c:v>
                </c:pt>
                <c:pt idx="7942">
                  <c:v>3177.2</c:v>
                </c:pt>
                <c:pt idx="7943">
                  <c:v>3177.6</c:v>
                </c:pt>
                <c:pt idx="7944">
                  <c:v>3178</c:v>
                </c:pt>
                <c:pt idx="7945">
                  <c:v>3178.4</c:v>
                </c:pt>
                <c:pt idx="7946">
                  <c:v>3178.8</c:v>
                </c:pt>
                <c:pt idx="7947">
                  <c:v>3179.2</c:v>
                </c:pt>
                <c:pt idx="7948">
                  <c:v>3179.6</c:v>
                </c:pt>
                <c:pt idx="7949">
                  <c:v>3180</c:v>
                </c:pt>
                <c:pt idx="7950">
                  <c:v>3180.4</c:v>
                </c:pt>
                <c:pt idx="7951">
                  <c:v>3180.8</c:v>
                </c:pt>
                <c:pt idx="7952">
                  <c:v>3181.2</c:v>
                </c:pt>
                <c:pt idx="7953">
                  <c:v>3181.6</c:v>
                </c:pt>
                <c:pt idx="7954">
                  <c:v>3182</c:v>
                </c:pt>
                <c:pt idx="7955">
                  <c:v>3182.4</c:v>
                </c:pt>
                <c:pt idx="7956">
                  <c:v>3182.8</c:v>
                </c:pt>
                <c:pt idx="7957">
                  <c:v>3183.2</c:v>
                </c:pt>
                <c:pt idx="7958">
                  <c:v>3183.6</c:v>
                </c:pt>
                <c:pt idx="7959">
                  <c:v>3184</c:v>
                </c:pt>
                <c:pt idx="7960">
                  <c:v>3184.4</c:v>
                </c:pt>
                <c:pt idx="7961">
                  <c:v>3184.8</c:v>
                </c:pt>
                <c:pt idx="7962">
                  <c:v>3185.2</c:v>
                </c:pt>
                <c:pt idx="7963">
                  <c:v>3185.6</c:v>
                </c:pt>
                <c:pt idx="7964">
                  <c:v>3186</c:v>
                </c:pt>
                <c:pt idx="7965">
                  <c:v>3186.4</c:v>
                </c:pt>
                <c:pt idx="7966">
                  <c:v>3186.8</c:v>
                </c:pt>
                <c:pt idx="7967">
                  <c:v>3187.2</c:v>
                </c:pt>
                <c:pt idx="7968">
                  <c:v>3187.6</c:v>
                </c:pt>
                <c:pt idx="7969">
                  <c:v>3188</c:v>
                </c:pt>
                <c:pt idx="7970">
                  <c:v>3188.4</c:v>
                </c:pt>
                <c:pt idx="7971">
                  <c:v>3188.8</c:v>
                </c:pt>
                <c:pt idx="7972">
                  <c:v>3189.2</c:v>
                </c:pt>
                <c:pt idx="7973">
                  <c:v>3189.6</c:v>
                </c:pt>
                <c:pt idx="7974">
                  <c:v>3190</c:v>
                </c:pt>
                <c:pt idx="7975">
                  <c:v>3190.4</c:v>
                </c:pt>
                <c:pt idx="7976">
                  <c:v>3190.8</c:v>
                </c:pt>
                <c:pt idx="7977">
                  <c:v>3191.2</c:v>
                </c:pt>
                <c:pt idx="7978">
                  <c:v>3191.6</c:v>
                </c:pt>
                <c:pt idx="7979">
                  <c:v>3192</c:v>
                </c:pt>
                <c:pt idx="7980">
                  <c:v>3192.4</c:v>
                </c:pt>
                <c:pt idx="7981">
                  <c:v>3192.8</c:v>
                </c:pt>
                <c:pt idx="7982">
                  <c:v>3193.2</c:v>
                </c:pt>
                <c:pt idx="7983">
                  <c:v>3193.6</c:v>
                </c:pt>
                <c:pt idx="7984">
                  <c:v>3194</c:v>
                </c:pt>
                <c:pt idx="7985">
                  <c:v>3194.4</c:v>
                </c:pt>
                <c:pt idx="7986">
                  <c:v>3194.8</c:v>
                </c:pt>
                <c:pt idx="7987">
                  <c:v>3195.2</c:v>
                </c:pt>
                <c:pt idx="7988">
                  <c:v>3195.6</c:v>
                </c:pt>
                <c:pt idx="7989">
                  <c:v>3196</c:v>
                </c:pt>
                <c:pt idx="7990">
                  <c:v>3196.4</c:v>
                </c:pt>
                <c:pt idx="7991">
                  <c:v>3196.8</c:v>
                </c:pt>
                <c:pt idx="7992">
                  <c:v>3197.2</c:v>
                </c:pt>
                <c:pt idx="7993">
                  <c:v>3197.6</c:v>
                </c:pt>
                <c:pt idx="7994">
                  <c:v>3198</c:v>
                </c:pt>
                <c:pt idx="7995">
                  <c:v>3198.4</c:v>
                </c:pt>
                <c:pt idx="7996">
                  <c:v>3198.8</c:v>
                </c:pt>
                <c:pt idx="7997">
                  <c:v>3199.2</c:v>
                </c:pt>
                <c:pt idx="7998">
                  <c:v>3199.6</c:v>
                </c:pt>
                <c:pt idx="7999">
                  <c:v>3200</c:v>
                </c:pt>
                <c:pt idx="8000">
                  <c:v>3200.4</c:v>
                </c:pt>
                <c:pt idx="8001">
                  <c:v>3200.8</c:v>
                </c:pt>
                <c:pt idx="8002">
                  <c:v>3201.2</c:v>
                </c:pt>
                <c:pt idx="8003">
                  <c:v>3201.6</c:v>
                </c:pt>
                <c:pt idx="8004">
                  <c:v>3202</c:v>
                </c:pt>
                <c:pt idx="8005">
                  <c:v>3202.4</c:v>
                </c:pt>
                <c:pt idx="8006">
                  <c:v>3202.8</c:v>
                </c:pt>
                <c:pt idx="8007">
                  <c:v>3203.2</c:v>
                </c:pt>
                <c:pt idx="8008">
                  <c:v>3203.6</c:v>
                </c:pt>
                <c:pt idx="8009">
                  <c:v>3204</c:v>
                </c:pt>
                <c:pt idx="8010">
                  <c:v>3204.4</c:v>
                </c:pt>
                <c:pt idx="8011">
                  <c:v>3204.8</c:v>
                </c:pt>
                <c:pt idx="8012">
                  <c:v>3205.2</c:v>
                </c:pt>
                <c:pt idx="8013">
                  <c:v>3205.6</c:v>
                </c:pt>
                <c:pt idx="8014">
                  <c:v>3206</c:v>
                </c:pt>
                <c:pt idx="8015">
                  <c:v>3206.4</c:v>
                </c:pt>
                <c:pt idx="8016">
                  <c:v>3206.8</c:v>
                </c:pt>
                <c:pt idx="8017">
                  <c:v>3207.2</c:v>
                </c:pt>
                <c:pt idx="8018">
                  <c:v>3207.6</c:v>
                </c:pt>
                <c:pt idx="8019">
                  <c:v>3208</c:v>
                </c:pt>
                <c:pt idx="8020">
                  <c:v>3208.4</c:v>
                </c:pt>
                <c:pt idx="8021">
                  <c:v>3208.8</c:v>
                </c:pt>
                <c:pt idx="8022">
                  <c:v>3209.2</c:v>
                </c:pt>
                <c:pt idx="8023">
                  <c:v>3209.6</c:v>
                </c:pt>
                <c:pt idx="8024">
                  <c:v>3210</c:v>
                </c:pt>
                <c:pt idx="8025">
                  <c:v>3210.4</c:v>
                </c:pt>
                <c:pt idx="8026">
                  <c:v>3210.8</c:v>
                </c:pt>
                <c:pt idx="8027">
                  <c:v>3211.2</c:v>
                </c:pt>
                <c:pt idx="8028">
                  <c:v>3211.6</c:v>
                </c:pt>
                <c:pt idx="8029">
                  <c:v>3212</c:v>
                </c:pt>
                <c:pt idx="8030">
                  <c:v>3212.4</c:v>
                </c:pt>
                <c:pt idx="8031">
                  <c:v>3212.8</c:v>
                </c:pt>
                <c:pt idx="8032">
                  <c:v>3213.2</c:v>
                </c:pt>
                <c:pt idx="8033">
                  <c:v>3213.6</c:v>
                </c:pt>
                <c:pt idx="8034">
                  <c:v>3214</c:v>
                </c:pt>
                <c:pt idx="8035">
                  <c:v>3214.4</c:v>
                </c:pt>
                <c:pt idx="8036">
                  <c:v>3214.8</c:v>
                </c:pt>
                <c:pt idx="8037">
                  <c:v>3215.2</c:v>
                </c:pt>
                <c:pt idx="8038">
                  <c:v>3215.6</c:v>
                </c:pt>
                <c:pt idx="8039">
                  <c:v>3216</c:v>
                </c:pt>
                <c:pt idx="8040">
                  <c:v>3216.4</c:v>
                </c:pt>
                <c:pt idx="8041">
                  <c:v>3216.8</c:v>
                </c:pt>
                <c:pt idx="8042">
                  <c:v>3217.2</c:v>
                </c:pt>
                <c:pt idx="8043">
                  <c:v>3217.6</c:v>
                </c:pt>
                <c:pt idx="8044">
                  <c:v>3218</c:v>
                </c:pt>
                <c:pt idx="8045">
                  <c:v>3218.4</c:v>
                </c:pt>
                <c:pt idx="8046">
                  <c:v>3218.8</c:v>
                </c:pt>
                <c:pt idx="8047">
                  <c:v>3219.2</c:v>
                </c:pt>
                <c:pt idx="8048">
                  <c:v>3219.6</c:v>
                </c:pt>
                <c:pt idx="8049">
                  <c:v>3220</c:v>
                </c:pt>
                <c:pt idx="8050">
                  <c:v>3220.4</c:v>
                </c:pt>
                <c:pt idx="8051">
                  <c:v>3220.8</c:v>
                </c:pt>
                <c:pt idx="8052">
                  <c:v>3221.2</c:v>
                </c:pt>
                <c:pt idx="8053">
                  <c:v>3221.6</c:v>
                </c:pt>
                <c:pt idx="8054">
                  <c:v>3222</c:v>
                </c:pt>
                <c:pt idx="8055">
                  <c:v>3222.4</c:v>
                </c:pt>
                <c:pt idx="8056">
                  <c:v>3222.8</c:v>
                </c:pt>
                <c:pt idx="8057">
                  <c:v>3223.2</c:v>
                </c:pt>
                <c:pt idx="8058">
                  <c:v>3223.6</c:v>
                </c:pt>
                <c:pt idx="8059">
                  <c:v>3224</c:v>
                </c:pt>
                <c:pt idx="8060">
                  <c:v>3224.4</c:v>
                </c:pt>
                <c:pt idx="8061">
                  <c:v>3224.8</c:v>
                </c:pt>
                <c:pt idx="8062">
                  <c:v>3225.2</c:v>
                </c:pt>
                <c:pt idx="8063">
                  <c:v>3225.6</c:v>
                </c:pt>
                <c:pt idx="8064">
                  <c:v>3226</c:v>
                </c:pt>
                <c:pt idx="8065">
                  <c:v>3226.4</c:v>
                </c:pt>
                <c:pt idx="8066">
                  <c:v>3226.8</c:v>
                </c:pt>
                <c:pt idx="8067">
                  <c:v>3227.2</c:v>
                </c:pt>
                <c:pt idx="8068">
                  <c:v>3227.6</c:v>
                </c:pt>
                <c:pt idx="8069">
                  <c:v>3228</c:v>
                </c:pt>
                <c:pt idx="8070">
                  <c:v>3228.4</c:v>
                </c:pt>
                <c:pt idx="8071">
                  <c:v>3228.8</c:v>
                </c:pt>
                <c:pt idx="8072">
                  <c:v>3229.2</c:v>
                </c:pt>
                <c:pt idx="8073">
                  <c:v>3229.6</c:v>
                </c:pt>
                <c:pt idx="8074">
                  <c:v>3230</c:v>
                </c:pt>
                <c:pt idx="8075">
                  <c:v>3230.4</c:v>
                </c:pt>
                <c:pt idx="8076">
                  <c:v>3230.8</c:v>
                </c:pt>
                <c:pt idx="8077">
                  <c:v>3231.2</c:v>
                </c:pt>
                <c:pt idx="8078">
                  <c:v>3231.6</c:v>
                </c:pt>
                <c:pt idx="8079">
                  <c:v>3232</c:v>
                </c:pt>
                <c:pt idx="8080">
                  <c:v>3232.4</c:v>
                </c:pt>
                <c:pt idx="8081">
                  <c:v>3232.8</c:v>
                </c:pt>
                <c:pt idx="8082">
                  <c:v>3233.2</c:v>
                </c:pt>
                <c:pt idx="8083">
                  <c:v>3233.6</c:v>
                </c:pt>
                <c:pt idx="8084">
                  <c:v>3234</c:v>
                </c:pt>
                <c:pt idx="8085">
                  <c:v>3234.4</c:v>
                </c:pt>
                <c:pt idx="8086">
                  <c:v>3234.8</c:v>
                </c:pt>
                <c:pt idx="8087">
                  <c:v>3235.2</c:v>
                </c:pt>
                <c:pt idx="8088">
                  <c:v>3235.6</c:v>
                </c:pt>
                <c:pt idx="8089">
                  <c:v>3236</c:v>
                </c:pt>
                <c:pt idx="8090">
                  <c:v>3236.4</c:v>
                </c:pt>
                <c:pt idx="8091">
                  <c:v>3236.8</c:v>
                </c:pt>
                <c:pt idx="8092">
                  <c:v>3237.2</c:v>
                </c:pt>
                <c:pt idx="8093">
                  <c:v>3237.6</c:v>
                </c:pt>
                <c:pt idx="8094">
                  <c:v>3238</c:v>
                </c:pt>
                <c:pt idx="8095">
                  <c:v>3238.4</c:v>
                </c:pt>
                <c:pt idx="8096">
                  <c:v>3238.8</c:v>
                </c:pt>
                <c:pt idx="8097">
                  <c:v>3239.2</c:v>
                </c:pt>
                <c:pt idx="8098">
                  <c:v>3239.6</c:v>
                </c:pt>
                <c:pt idx="8099">
                  <c:v>3240</c:v>
                </c:pt>
                <c:pt idx="8100">
                  <c:v>3240.4</c:v>
                </c:pt>
                <c:pt idx="8101">
                  <c:v>3240.8</c:v>
                </c:pt>
                <c:pt idx="8102">
                  <c:v>3241.2</c:v>
                </c:pt>
                <c:pt idx="8103">
                  <c:v>3241.6</c:v>
                </c:pt>
                <c:pt idx="8104">
                  <c:v>3242</c:v>
                </c:pt>
                <c:pt idx="8105">
                  <c:v>3242.4</c:v>
                </c:pt>
                <c:pt idx="8106">
                  <c:v>3242.8</c:v>
                </c:pt>
                <c:pt idx="8107">
                  <c:v>3243.2</c:v>
                </c:pt>
                <c:pt idx="8108">
                  <c:v>3243.6</c:v>
                </c:pt>
                <c:pt idx="8109">
                  <c:v>3244</c:v>
                </c:pt>
                <c:pt idx="8110">
                  <c:v>3244.4</c:v>
                </c:pt>
                <c:pt idx="8111">
                  <c:v>3244.8</c:v>
                </c:pt>
                <c:pt idx="8112">
                  <c:v>3245.2</c:v>
                </c:pt>
                <c:pt idx="8113">
                  <c:v>3245.6</c:v>
                </c:pt>
                <c:pt idx="8114">
                  <c:v>3246</c:v>
                </c:pt>
                <c:pt idx="8115">
                  <c:v>3246.4</c:v>
                </c:pt>
                <c:pt idx="8116">
                  <c:v>3246.8</c:v>
                </c:pt>
                <c:pt idx="8117">
                  <c:v>3247.2</c:v>
                </c:pt>
                <c:pt idx="8118">
                  <c:v>3247.6</c:v>
                </c:pt>
                <c:pt idx="8119">
                  <c:v>3248</c:v>
                </c:pt>
                <c:pt idx="8120">
                  <c:v>3248.4</c:v>
                </c:pt>
                <c:pt idx="8121">
                  <c:v>3248.8</c:v>
                </c:pt>
                <c:pt idx="8122">
                  <c:v>3249.2</c:v>
                </c:pt>
                <c:pt idx="8123">
                  <c:v>3249.6</c:v>
                </c:pt>
                <c:pt idx="8124">
                  <c:v>3250</c:v>
                </c:pt>
                <c:pt idx="8125">
                  <c:v>3250.4</c:v>
                </c:pt>
                <c:pt idx="8126">
                  <c:v>3250.8</c:v>
                </c:pt>
                <c:pt idx="8127">
                  <c:v>3251.2</c:v>
                </c:pt>
                <c:pt idx="8128">
                  <c:v>3251.6</c:v>
                </c:pt>
                <c:pt idx="8129">
                  <c:v>3252</c:v>
                </c:pt>
                <c:pt idx="8130">
                  <c:v>3252.4</c:v>
                </c:pt>
                <c:pt idx="8131">
                  <c:v>3252.8</c:v>
                </c:pt>
                <c:pt idx="8132">
                  <c:v>3253.2</c:v>
                </c:pt>
                <c:pt idx="8133">
                  <c:v>3253.6</c:v>
                </c:pt>
                <c:pt idx="8134">
                  <c:v>3254</c:v>
                </c:pt>
                <c:pt idx="8135">
                  <c:v>3254.4</c:v>
                </c:pt>
                <c:pt idx="8136">
                  <c:v>3254.8</c:v>
                </c:pt>
                <c:pt idx="8137">
                  <c:v>3255.2</c:v>
                </c:pt>
                <c:pt idx="8138">
                  <c:v>3255.6</c:v>
                </c:pt>
                <c:pt idx="8139">
                  <c:v>3256</c:v>
                </c:pt>
                <c:pt idx="8140">
                  <c:v>3256.4</c:v>
                </c:pt>
                <c:pt idx="8141">
                  <c:v>3256.8</c:v>
                </c:pt>
                <c:pt idx="8142">
                  <c:v>3257.2</c:v>
                </c:pt>
                <c:pt idx="8143">
                  <c:v>3257.6</c:v>
                </c:pt>
                <c:pt idx="8144">
                  <c:v>3258</c:v>
                </c:pt>
                <c:pt idx="8145">
                  <c:v>3258.4</c:v>
                </c:pt>
                <c:pt idx="8146">
                  <c:v>3258.8</c:v>
                </c:pt>
                <c:pt idx="8147">
                  <c:v>3259.2</c:v>
                </c:pt>
                <c:pt idx="8148">
                  <c:v>3259.6</c:v>
                </c:pt>
                <c:pt idx="8149">
                  <c:v>3260</c:v>
                </c:pt>
                <c:pt idx="8150">
                  <c:v>3260.4</c:v>
                </c:pt>
                <c:pt idx="8151">
                  <c:v>3260.8</c:v>
                </c:pt>
                <c:pt idx="8152">
                  <c:v>3261.2</c:v>
                </c:pt>
                <c:pt idx="8153">
                  <c:v>3261.6</c:v>
                </c:pt>
                <c:pt idx="8154">
                  <c:v>3262</c:v>
                </c:pt>
                <c:pt idx="8155">
                  <c:v>3262.4</c:v>
                </c:pt>
                <c:pt idx="8156">
                  <c:v>3262.8</c:v>
                </c:pt>
                <c:pt idx="8157">
                  <c:v>3263.2</c:v>
                </c:pt>
                <c:pt idx="8158">
                  <c:v>3263.6</c:v>
                </c:pt>
                <c:pt idx="8159">
                  <c:v>3264</c:v>
                </c:pt>
                <c:pt idx="8160">
                  <c:v>3264.4</c:v>
                </c:pt>
                <c:pt idx="8161">
                  <c:v>3264.8</c:v>
                </c:pt>
                <c:pt idx="8162">
                  <c:v>3265.2</c:v>
                </c:pt>
                <c:pt idx="8163">
                  <c:v>3265.6</c:v>
                </c:pt>
                <c:pt idx="8164">
                  <c:v>3266</c:v>
                </c:pt>
                <c:pt idx="8165">
                  <c:v>3266.4</c:v>
                </c:pt>
                <c:pt idx="8166">
                  <c:v>3266.8</c:v>
                </c:pt>
                <c:pt idx="8167">
                  <c:v>3267.2</c:v>
                </c:pt>
                <c:pt idx="8168">
                  <c:v>3267.6</c:v>
                </c:pt>
                <c:pt idx="8169">
                  <c:v>3268</c:v>
                </c:pt>
                <c:pt idx="8170">
                  <c:v>3268.4</c:v>
                </c:pt>
                <c:pt idx="8171">
                  <c:v>3268.8</c:v>
                </c:pt>
                <c:pt idx="8172">
                  <c:v>3269.2</c:v>
                </c:pt>
                <c:pt idx="8173">
                  <c:v>3269.6</c:v>
                </c:pt>
                <c:pt idx="8174">
                  <c:v>3270</c:v>
                </c:pt>
                <c:pt idx="8175">
                  <c:v>3270.4</c:v>
                </c:pt>
                <c:pt idx="8176">
                  <c:v>3270.8</c:v>
                </c:pt>
                <c:pt idx="8177">
                  <c:v>3271.2</c:v>
                </c:pt>
                <c:pt idx="8178">
                  <c:v>3271.6</c:v>
                </c:pt>
                <c:pt idx="8179">
                  <c:v>3272</c:v>
                </c:pt>
                <c:pt idx="8180">
                  <c:v>3272.4</c:v>
                </c:pt>
                <c:pt idx="8181">
                  <c:v>3272.8</c:v>
                </c:pt>
                <c:pt idx="8182">
                  <c:v>3273.2</c:v>
                </c:pt>
                <c:pt idx="8183">
                  <c:v>3273.6</c:v>
                </c:pt>
                <c:pt idx="8184">
                  <c:v>3274</c:v>
                </c:pt>
                <c:pt idx="8185">
                  <c:v>3274.4</c:v>
                </c:pt>
                <c:pt idx="8186">
                  <c:v>3274.8</c:v>
                </c:pt>
                <c:pt idx="8187">
                  <c:v>3275.2</c:v>
                </c:pt>
                <c:pt idx="8188">
                  <c:v>3275.6</c:v>
                </c:pt>
                <c:pt idx="8189">
                  <c:v>3276</c:v>
                </c:pt>
                <c:pt idx="8190">
                  <c:v>3276.4</c:v>
                </c:pt>
                <c:pt idx="8191">
                  <c:v>3276.8</c:v>
                </c:pt>
                <c:pt idx="8192">
                  <c:v>3277.2</c:v>
                </c:pt>
                <c:pt idx="8193">
                  <c:v>3277.6</c:v>
                </c:pt>
                <c:pt idx="8194">
                  <c:v>3278</c:v>
                </c:pt>
                <c:pt idx="8195">
                  <c:v>3278.4</c:v>
                </c:pt>
                <c:pt idx="8196">
                  <c:v>3278.8</c:v>
                </c:pt>
                <c:pt idx="8197">
                  <c:v>3279.2</c:v>
                </c:pt>
                <c:pt idx="8198">
                  <c:v>3279.6</c:v>
                </c:pt>
                <c:pt idx="8199">
                  <c:v>3280</c:v>
                </c:pt>
                <c:pt idx="8200">
                  <c:v>3280.4</c:v>
                </c:pt>
                <c:pt idx="8201">
                  <c:v>3280.8</c:v>
                </c:pt>
                <c:pt idx="8202">
                  <c:v>3281.2</c:v>
                </c:pt>
                <c:pt idx="8203">
                  <c:v>3281.6</c:v>
                </c:pt>
                <c:pt idx="8204">
                  <c:v>3282</c:v>
                </c:pt>
                <c:pt idx="8205">
                  <c:v>3282.4</c:v>
                </c:pt>
                <c:pt idx="8206">
                  <c:v>3282.8</c:v>
                </c:pt>
                <c:pt idx="8207">
                  <c:v>3283.2</c:v>
                </c:pt>
                <c:pt idx="8208">
                  <c:v>3283.6</c:v>
                </c:pt>
                <c:pt idx="8209">
                  <c:v>3284</c:v>
                </c:pt>
                <c:pt idx="8210">
                  <c:v>3284.4</c:v>
                </c:pt>
                <c:pt idx="8211">
                  <c:v>3284.8</c:v>
                </c:pt>
                <c:pt idx="8212">
                  <c:v>3285.2</c:v>
                </c:pt>
                <c:pt idx="8213">
                  <c:v>3285.6</c:v>
                </c:pt>
                <c:pt idx="8214">
                  <c:v>3286</c:v>
                </c:pt>
                <c:pt idx="8215">
                  <c:v>3286.4</c:v>
                </c:pt>
                <c:pt idx="8216">
                  <c:v>3286.8</c:v>
                </c:pt>
                <c:pt idx="8217">
                  <c:v>3287.2</c:v>
                </c:pt>
                <c:pt idx="8218">
                  <c:v>3287.6</c:v>
                </c:pt>
                <c:pt idx="8219">
                  <c:v>3288</c:v>
                </c:pt>
                <c:pt idx="8220">
                  <c:v>3288.4</c:v>
                </c:pt>
                <c:pt idx="8221">
                  <c:v>3288.8</c:v>
                </c:pt>
                <c:pt idx="8222">
                  <c:v>3289.2</c:v>
                </c:pt>
                <c:pt idx="8223">
                  <c:v>3289.6</c:v>
                </c:pt>
                <c:pt idx="8224">
                  <c:v>3290</c:v>
                </c:pt>
                <c:pt idx="8225">
                  <c:v>3290.4</c:v>
                </c:pt>
                <c:pt idx="8226">
                  <c:v>3290.8</c:v>
                </c:pt>
                <c:pt idx="8227">
                  <c:v>3291.2</c:v>
                </c:pt>
                <c:pt idx="8228">
                  <c:v>3291.6</c:v>
                </c:pt>
                <c:pt idx="8229">
                  <c:v>3292</c:v>
                </c:pt>
                <c:pt idx="8230">
                  <c:v>3292.4</c:v>
                </c:pt>
                <c:pt idx="8231">
                  <c:v>3292.8</c:v>
                </c:pt>
                <c:pt idx="8232">
                  <c:v>3293.2</c:v>
                </c:pt>
                <c:pt idx="8233">
                  <c:v>3293.6</c:v>
                </c:pt>
                <c:pt idx="8234">
                  <c:v>3294</c:v>
                </c:pt>
                <c:pt idx="8235">
                  <c:v>3294.4</c:v>
                </c:pt>
                <c:pt idx="8236">
                  <c:v>3294.8</c:v>
                </c:pt>
                <c:pt idx="8237">
                  <c:v>3295.2</c:v>
                </c:pt>
                <c:pt idx="8238">
                  <c:v>3295.6</c:v>
                </c:pt>
                <c:pt idx="8239">
                  <c:v>3296</c:v>
                </c:pt>
                <c:pt idx="8240">
                  <c:v>3296.4</c:v>
                </c:pt>
                <c:pt idx="8241">
                  <c:v>3296.8</c:v>
                </c:pt>
                <c:pt idx="8242">
                  <c:v>3297.2</c:v>
                </c:pt>
                <c:pt idx="8243">
                  <c:v>3297.6</c:v>
                </c:pt>
                <c:pt idx="8244">
                  <c:v>3298</c:v>
                </c:pt>
                <c:pt idx="8245">
                  <c:v>3298.4</c:v>
                </c:pt>
                <c:pt idx="8246">
                  <c:v>3298.8</c:v>
                </c:pt>
                <c:pt idx="8247">
                  <c:v>3299.2</c:v>
                </c:pt>
                <c:pt idx="8248">
                  <c:v>3299.6</c:v>
                </c:pt>
                <c:pt idx="8249">
                  <c:v>3300</c:v>
                </c:pt>
                <c:pt idx="8250">
                  <c:v>3300.4</c:v>
                </c:pt>
                <c:pt idx="8251">
                  <c:v>3300.8</c:v>
                </c:pt>
                <c:pt idx="8252">
                  <c:v>3301.2</c:v>
                </c:pt>
                <c:pt idx="8253">
                  <c:v>3301.6</c:v>
                </c:pt>
                <c:pt idx="8254">
                  <c:v>3302</c:v>
                </c:pt>
                <c:pt idx="8255">
                  <c:v>3302.4</c:v>
                </c:pt>
                <c:pt idx="8256">
                  <c:v>3302.8</c:v>
                </c:pt>
                <c:pt idx="8257">
                  <c:v>3303.2</c:v>
                </c:pt>
                <c:pt idx="8258">
                  <c:v>3303.6</c:v>
                </c:pt>
                <c:pt idx="8259">
                  <c:v>3304</c:v>
                </c:pt>
                <c:pt idx="8260">
                  <c:v>3304.4</c:v>
                </c:pt>
                <c:pt idx="8261">
                  <c:v>3304.8</c:v>
                </c:pt>
                <c:pt idx="8262">
                  <c:v>3305.2</c:v>
                </c:pt>
                <c:pt idx="8263">
                  <c:v>3305.6</c:v>
                </c:pt>
                <c:pt idx="8264">
                  <c:v>3306</c:v>
                </c:pt>
                <c:pt idx="8265">
                  <c:v>3306.4</c:v>
                </c:pt>
                <c:pt idx="8266">
                  <c:v>3306.8</c:v>
                </c:pt>
                <c:pt idx="8267">
                  <c:v>3307.2</c:v>
                </c:pt>
                <c:pt idx="8268">
                  <c:v>3307.6</c:v>
                </c:pt>
                <c:pt idx="8269">
                  <c:v>3308</c:v>
                </c:pt>
                <c:pt idx="8270">
                  <c:v>3308.4</c:v>
                </c:pt>
                <c:pt idx="8271">
                  <c:v>3308.8</c:v>
                </c:pt>
                <c:pt idx="8272">
                  <c:v>3309.2</c:v>
                </c:pt>
                <c:pt idx="8273">
                  <c:v>3309.6</c:v>
                </c:pt>
                <c:pt idx="8274">
                  <c:v>3310</c:v>
                </c:pt>
                <c:pt idx="8275">
                  <c:v>3310.4</c:v>
                </c:pt>
                <c:pt idx="8276">
                  <c:v>3310.8</c:v>
                </c:pt>
                <c:pt idx="8277">
                  <c:v>3311.2</c:v>
                </c:pt>
                <c:pt idx="8278">
                  <c:v>3311.6</c:v>
                </c:pt>
                <c:pt idx="8279">
                  <c:v>3312</c:v>
                </c:pt>
                <c:pt idx="8280">
                  <c:v>3312.4</c:v>
                </c:pt>
                <c:pt idx="8281">
                  <c:v>3312.8</c:v>
                </c:pt>
                <c:pt idx="8282">
                  <c:v>3313.2</c:v>
                </c:pt>
                <c:pt idx="8283">
                  <c:v>3313.6</c:v>
                </c:pt>
                <c:pt idx="8284">
                  <c:v>3314</c:v>
                </c:pt>
                <c:pt idx="8285">
                  <c:v>3314.4</c:v>
                </c:pt>
                <c:pt idx="8286">
                  <c:v>3314.8</c:v>
                </c:pt>
                <c:pt idx="8287">
                  <c:v>3315.2</c:v>
                </c:pt>
                <c:pt idx="8288">
                  <c:v>3315.6</c:v>
                </c:pt>
                <c:pt idx="8289">
                  <c:v>3316</c:v>
                </c:pt>
                <c:pt idx="8290">
                  <c:v>3316.4</c:v>
                </c:pt>
                <c:pt idx="8291">
                  <c:v>3316.8</c:v>
                </c:pt>
                <c:pt idx="8292">
                  <c:v>3317.2</c:v>
                </c:pt>
                <c:pt idx="8293">
                  <c:v>3317.6</c:v>
                </c:pt>
                <c:pt idx="8294">
                  <c:v>3318</c:v>
                </c:pt>
                <c:pt idx="8295">
                  <c:v>3318.4</c:v>
                </c:pt>
                <c:pt idx="8296">
                  <c:v>3318.8</c:v>
                </c:pt>
                <c:pt idx="8297">
                  <c:v>3319.2</c:v>
                </c:pt>
                <c:pt idx="8298">
                  <c:v>3319.6</c:v>
                </c:pt>
                <c:pt idx="8299">
                  <c:v>3320</c:v>
                </c:pt>
                <c:pt idx="8300">
                  <c:v>3320.4</c:v>
                </c:pt>
                <c:pt idx="8301">
                  <c:v>3320.8</c:v>
                </c:pt>
                <c:pt idx="8302">
                  <c:v>3321.2</c:v>
                </c:pt>
                <c:pt idx="8303">
                  <c:v>3321.6</c:v>
                </c:pt>
                <c:pt idx="8304">
                  <c:v>3322</c:v>
                </c:pt>
                <c:pt idx="8305">
                  <c:v>3322.4</c:v>
                </c:pt>
                <c:pt idx="8306">
                  <c:v>3322.8</c:v>
                </c:pt>
                <c:pt idx="8307">
                  <c:v>3323.2</c:v>
                </c:pt>
                <c:pt idx="8308">
                  <c:v>3323.6</c:v>
                </c:pt>
                <c:pt idx="8309">
                  <c:v>3324</c:v>
                </c:pt>
                <c:pt idx="8310">
                  <c:v>3324.4</c:v>
                </c:pt>
                <c:pt idx="8311">
                  <c:v>3324.8</c:v>
                </c:pt>
                <c:pt idx="8312">
                  <c:v>3325.2</c:v>
                </c:pt>
                <c:pt idx="8313">
                  <c:v>3325.6</c:v>
                </c:pt>
                <c:pt idx="8314">
                  <c:v>3326</c:v>
                </c:pt>
                <c:pt idx="8315">
                  <c:v>3326.4</c:v>
                </c:pt>
                <c:pt idx="8316">
                  <c:v>3326.8</c:v>
                </c:pt>
                <c:pt idx="8317">
                  <c:v>3327.2</c:v>
                </c:pt>
                <c:pt idx="8318">
                  <c:v>3327.6</c:v>
                </c:pt>
                <c:pt idx="8319">
                  <c:v>3328</c:v>
                </c:pt>
                <c:pt idx="8320">
                  <c:v>3328.4</c:v>
                </c:pt>
                <c:pt idx="8321">
                  <c:v>3328.8</c:v>
                </c:pt>
                <c:pt idx="8322">
                  <c:v>3329.2</c:v>
                </c:pt>
                <c:pt idx="8323">
                  <c:v>3329.6</c:v>
                </c:pt>
                <c:pt idx="8324">
                  <c:v>3330</c:v>
                </c:pt>
                <c:pt idx="8325">
                  <c:v>3330.4</c:v>
                </c:pt>
                <c:pt idx="8326">
                  <c:v>3330.8</c:v>
                </c:pt>
                <c:pt idx="8327">
                  <c:v>3331.2</c:v>
                </c:pt>
                <c:pt idx="8328">
                  <c:v>3331.6</c:v>
                </c:pt>
                <c:pt idx="8329">
                  <c:v>3332</c:v>
                </c:pt>
                <c:pt idx="8330">
                  <c:v>3332.4</c:v>
                </c:pt>
                <c:pt idx="8331">
                  <c:v>3332.8</c:v>
                </c:pt>
                <c:pt idx="8332">
                  <c:v>3333.2</c:v>
                </c:pt>
                <c:pt idx="8333">
                  <c:v>3333.6</c:v>
                </c:pt>
                <c:pt idx="8334">
                  <c:v>3334</c:v>
                </c:pt>
                <c:pt idx="8335">
                  <c:v>3334.4</c:v>
                </c:pt>
                <c:pt idx="8336">
                  <c:v>3334.8</c:v>
                </c:pt>
                <c:pt idx="8337">
                  <c:v>3335.2</c:v>
                </c:pt>
                <c:pt idx="8338">
                  <c:v>3335.6</c:v>
                </c:pt>
                <c:pt idx="8339">
                  <c:v>3336</c:v>
                </c:pt>
                <c:pt idx="8340">
                  <c:v>3336.4</c:v>
                </c:pt>
                <c:pt idx="8341">
                  <c:v>3336.8</c:v>
                </c:pt>
                <c:pt idx="8342">
                  <c:v>3337.2</c:v>
                </c:pt>
                <c:pt idx="8343">
                  <c:v>3337.6</c:v>
                </c:pt>
                <c:pt idx="8344">
                  <c:v>3338</c:v>
                </c:pt>
                <c:pt idx="8345">
                  <c:v>3338.4</c:v>
                </c:pt>
                <c:pt idx="8346">
                  <c:v>3338.8</c:v>
                </c:pt>
                <c:pt idx="8347">
                  <c:v>3339.2</c:v>
                </c:pt>
                <c:pt idx="8348">
                  <c:v>3339.6</c:v>
                </c:pt>
                <c:pt idx="8349">
                  <c:v>3340</c:v>
                </c:pt>
                <c:pt idx="8350">
                  <c:v>3340.4</c:v>
                </c:pt>
                <c:pt idx="8351">
                  <c:v>3340.8</c:v>
                </c:pt>
                <c:pt idx="8352">
                  <c:v>3341.2</c:v>
                </c:pt>
                <c:pt idx="8353">
                  <c:v>3341.6</c:v>
                </c:pt>
                <c:pt idx="8354">
                  <c:v>3342</c:v>
                </c:pt>
                <c:pt idx="8355">
                  <c:v>3342.4</c:v>
                </c:pt>
                <c:pt idx="8356">
                  <c:v>3342.8</c:v>
                </c:pt>
                <c:pt idx="8357">
                  <c:v>3343.2</c:v>
                </c:pt>
                <c:pt idx="8358">
                  <c:v>3343.6</c:v>
                </c:pt>
                <c:pt idx="8359">
                  <c:v>3344</c:v>
                </c:pt>
                <c:pt idx="8360">
                  <c:v>3344.4</c:v>
                </c:pt>
                <c:pt idx="8361">
                  <c:v>3344.8</c:v>
                </c:pt>
                <c:pt idx="8362">
                  <c:v>3345.2</c:v>
                </c:pt>
                <c:pt idx="8363">
                  <c:v>3345.6</c:v>
                </c:pt>
                <c:pt idx="8364">
                  <c:v>3346</c:v>
                </c:pt>
                <c:pt idx="8365">
                  <c:v>3346.4</c:v>
                </c:pt>
                <c:pt idx="8366">
                  <c:v>3346.8</c:v>
                </c:pt>
                <c:pt idx="8367">
                  <c:v>3347.2</c:v>
                </c:pt>
                <c:pt idx="8368">
                  <c:v>3347.6</c:v>
                </c:pt>
                <c:pt idx="8369">
                  <c:v>3348</c:v>
                </c:pt>
                <c:pt idx="8370">
                  <c:v>3348.4</c:v>
                </c:pt>
                <c:pt idx="8371">
                  <c:v>3348.8</c:v>
                </c:pt>
                <c:pt idx="8372">
                  <c:v>3349.2</c:v>
                </c:pt>
                <c:pt idx="8373">
                  <c:v>3349.6</c:v>
                </c:pt>
                <c:pt idx="8374">
                  <c:v>3350</c:v>
                </c:pt>
                <c:pt idx="8375">
                  <c:v>3350.4</c:v>
                </c:pt>
                <c:pt idx="8376">
                  <c:v>3350.8</c:v>
                </c:pt>
                <c:pt idx="8377">
                  <c:v>3351.2</c:v>
                </c:pt>
                <c:pt idx="8378">
                  <c:v>3351.6</c:v>
                </c:pt>
                <c:pt idx="8379">
                  <c:v>3352</c:v>
                </c:pt>
                <c:pt idx="8380">
                  <c:v>3352.4</c:v>
                </c:pt>
                <c:pt idx="8381">
                  <c:v>3352.8</c:v>
                </c:pt>
                <c:pt idx="8382">
                  <c:v>3353.2</c:v>
                </c:pt>
                <c:pt idx="8383">
                  <c:v>3353.6</c:v>
                </c:pt>
                <c:pt idx="8384">
                  <c:v>3354</c:v>
                </c:pt>
                <c:pt idx="8385">
                  <c:v>3354.4</c:v>
                </c:pt>
                <c:pt idx="8386">
                  <c:v>3354.8</c:v>
                </c:pt>
                <c:pt idx="8387">
                  <c:v>3355.2</c:v>
                </c:pt>
                <c:pt idx="8388">
                  <c:v>3355.6</c:v>
                </c:pt>
                <c:pt idx="8389">
                  <c:v>3356</c:v>
                </c:pt>
                <c:pt idx="8390">
                  <c:v>3356.4</c:v>
                </c:pt>
                <c:pt idx="8391">
                  <c:v>3356.8</c:v>
                </c:pt>
                <c:pt idx="8392">
                  <c:v>3357.2</c:v>
                </c:pt>
                <c:pt idx="8393">
                  <c:v>3357.6</c:v>
                </c:pt>
                <c:pt idx="8394">
                  <c:v>3358</c:v>
                </c:pt>
                <c:pt idx="8395">
                  <c:v>3358.4</c:v>
                </c:pt>
                <c:pt idx="8396">
                  <c:v>3358.8</c:v>
                </c:pt>
                <c:pt idx="8397">
                  <c:v>3359.2</c:v>
                </c:pt>
                <c:pt idx="8398">
                  <c:v>3359.6</c:v>
                </c:pt>
                <c:pt idx="8399">
                  <c:v>3360</c:v>
                </c:pt>
                <c:pt idx="8400">
                  <c:v>3360.4</c:v>
                </c:pt>
                <c:pt idx="8401">
                  <c:v>3360.8</c:v>
                </c:pt>
                <c:pt idx="8402">
                  <c:v>3361.2</c:v>
                </c:pt>
                <c:pt idx="8403">
                  <c:v>3361.6</c:v>
                </c:pt>
                <c:pt idx="8404">
                  <c:v>3362</c:v>
                </c:pt>
                <c:pt idx="8405">
                  <c:v>3362.4</c:v>
                </c:pt>
                <c:pt idx="8406">
                  <c:v>3362.8</c:v>
                </c:pt>
                <c:pt idx="8407">
                  <c:v>3363.2</c:v>
                </c:pt>
                <c:pt idx="8408">
                  <c:v>3363.6</c:v>
                </c:pt>
                <c:pt idx="8409">
                  <c:v>3364</c:v>
                </c:pt>
                <c:pt idx="8410">
                  <c:v>3364.4</c:v>
                </c:pt>
                <c:pt idx="8411">
                  <c:v>3364.8</c:v>
                </c:pt>
                <c:pt idx="8412">
                  <c:v>3365.2</c:v>
                </c:pt>
                <c:pt idx="8413">
                  <c:v>3365.6</c:v>
                </c:pt>
                <c:pt idx="8414">
                  <c:v>3366</c:v>
                </c:pt>
                <c:pt idx="8415">
                  <c:v>3366.4</c:v>
                </c:pt>
                <c:pt idx="8416">
                  <c:v>3366.8</c:v>
                </c:pt>
                <c:pt idx="8417">
                  <c:v>3367.2</c:v>
                </c:pt>
                <c:pt idx="8418">
                  <c:v>3367.6</c:v>
                </c:pt>
                <c:pt idx="8419">
                  <c:v>3368</c:v>
                </c:pt>
                <c:pt idx="8420">
                  <c:v>3368.4</c:v>
                </c:pt>
                <c:pt idx="8421">
                  <c:v>3368.8</c:v>
                </c:pt>
                <c:pt idx="8422">
                  <c:v>3369.2</c:v>
                </c:pt>
                <c:pt idx="8423">
                  <c:v>3369.6</c:v>
                </c:pt>
                <c:pt idx="8424">
                  <c:v>3370</c:v>
                </c:pt>
                <c:pt idx="8425">
                  <c:v>3370.4</c:v>
                </c:pt>
                <c:pt idx="8426">
                  <c:v>3370.8</c:v>
                </c:pt>
                <c:pt idx="8427">
                  <c:v>3371.2</c:v>
                </c:pt>
                <c:pt idx="8428">
                  <c:v>3371.6</c:v>
                </c:pt>
                <c:pt idx="8429">
                  <c:v>3372</c:v>
                </c:pt>
                <c:pt idx="8430">
                  <c:v>3372.4</c:v>
                </c:pt>
                <c:pt idx="8431">
                  <c:v>3372.8</c:v>
                </c:pt>
                <c:pt idx="8432">
                  <c:v>3373.2</c:v>
                </c:pt>
                <c:pt idx="8433">
                  <c:v>3373.6</c:v>
                </c:pt>
                <c:pt idx="8434">
                  <c:v>3374</c:v>
                </c:pt>
                <c:pt idx="8435">
                  <c:v>3374.4</c:v>
                </c:pt>
                <c:pt idx="8436">
                  <c:v>3374.8</c:v>
                </c:pt>
                <c:pt idx="8437">
                  <c:v>3375.2</c:v>
                </c:pt>
                <c:pt idx="8438">
                  <c:v>3375.6</c:v>
                </c:pt>
                <c:pt idx="8439">
                  <c:v>3376</c:v>
                </c:pt>
                <c:pt idx="8440">
                  <c:v>3376.4</c:v>
                </c:pt>
                <c:pt idx="8441">
                  <c:v>3376.8</c:v>
                </c:pt>
                <c:pt idx="8442">
                  <c:v>3377.2</c:v>
                </c:pt>
                <c:pt idx="8443">
                  <c:v>3377.6</c:v>
                </c:pt>
                <c:pt idx="8444">
                  <c:v>3378</c:v>
                </c:pt>
                <c:pt idx="8445">
                  <c:v>3378.4</c:v>
                </c:pt>
                <c:pt idx="8446">
                  <c:v>3378.8</c:v>
                </c:pt>
                <c:pt idx="8447">
                  <c:v>3379.2</c:v>
                </c:pt>
                <c:pt idx="8448">
                  <c:v>3379.6</c:v>
                </c:pt>
                <c:pt idx="8449">
                  <c:v>3380</c:v>
                </c:pt>
                <c:pt idx="8450">
                  <c:v>3380.4</c:v>
                </c:pt>
                <c:pt idx="8451">
                  <c:v>3380.8</c:v>
                </c:pt>
                <c:pt idx="8452">
                  <c:v>3381.2</c:v>
                </c:pt>
                <c:pt idx="8453">
                  <c:v>3381.6</c:v>
                </c:pt>
                <c:pt idx="8454">
                  <c:v>3382</c:v>
                </c:pt>
                <c:pt idx="8455">
                  <c:v>3382.4</c:v>
                </c:pt>
                <c:pt idx="8456">
                  <c:v>3382.8</c:v>
                </c:pt>
                <c:pt idx="8457">
                  <c:v>3383.2</c:v>
                </c:pt>
                <c:pt idx="8458">
                  <c:v>3383.6</c:v>
                </c:pt>
                <c:pt idx="8459">
                  <c:v>3384</c:v>
                </c:pt>
                <c:pt idx="8460">
                  <c:v>3384.4</c:v>
                </c:pt>
                <c:pt idx="8461">
                  <c:v>3384.8</c:v>
                </c:pt>
                <c:pt idx="8462">
                  <c:v>3385.2</c:v>
                </c:pt>
                <c:pt idx="8463">
                  <c:v>3385.6</c:v>
                </c:pt>
                <c:pt idx="8464">
                  <c:v>3386</c:v>
                </c:pt>
                <c:pt idx="8465">
                  <c:v>3386.4</c:v>
                </c:pt>
                <c:pt idx="8466">
                  <c:v>3386.8</c:v>
                </c:pt>
                <c:pt idx="8467">
                  <c:v>3387.2</c:v>
                </c:pt>
                <c:pt idx="8468">
                  <c:v>3387.6</c:v>
                </c:pt>
                <c:pt idx="8469">
                  <c:v>3388</c:v>
                </c:pt>
                <c:pt idx="8470">
                  <c:v>3388.4</c:v>
                </c:pt>
                <c:pt idx="8471">
                  <c:v>3388.8</c:v>
                </c:pt>
                <c:pt idx="8472">
                  <c:v>3389.2</c:v>
                </c:pt>
                <c:pt idx="8473">
                  <c:v>3389.6</c:v>
                </c:pt>
                <c:pt idx="8474">
                  <c:v>3390</c:v>
                </c:pt>
                <c:pt idx="8475">
                  <c:v>3390.4</c:v>
                </c:pt>
                <c:pt idx="8476">
                  <c:v>3390.8</c:v>
                </c:pt>
                <c:pt idx="8477">
                  <c:v>3391.2</c:v>
                </c:pt>
                <c:pt idx="8478">
                  <c:v>3391.6</c:v>
                </c:pt>
                <c:pt idx="8479">
                  <c:v>3392</c:v>
                </c:pt>
                <c:pt idx="8480">
                  <c:v>3392.4</c:v>
                </c:pt>
                <c:pt idx="8481">
                  <c:v>3392.8</c:v>
                </c:pt>
                <c:pt idx="8482">
                  <c:v>3393.2</c:v>
                </c:pt>
                <c:pt idx="8483">
                  <c:v>3393.6</c:v>
                </c:pt>
                <c:pt idx="8484">
                  <c:v>3394</c:v>
                </c:pt>
                <c:pt idx="8485">
                  <c:v>3394.4</c:v>
                </c:pt>
                <c:pt idx="8486">
                  <c:v>3394.8</c:v>
                </c:pt>
                <c:pt idx="8487">
                  <c:v>3395.2</c:v>
                </c:pt>
                <c:pt idx="8488">
                  <c:v>3395.6</c:v>
                </c:pt>
                <c:pt idx="8489">
                  <c:v>3396</c:v>
                </c:pt>
                <c:pt idx="8490">
                  <c:v>3396.4</c:v>
                </c:pt>
                <c:pt idx="8491">
                  <c:v>3396.8</c:v>
                </c:pt>
                <c:pt idx="8492">
                  <c:v>3397.2</c:v>
                </c:pt>
                <c:pt idx="8493">
                  <c:v>3397.6</c:v>
                </c:pt>
                <c:pt idx="8494">
                  <c:v>3398</c:v>
                </c:pt>
                <c:pt idx="8495">
                  <c:v>3398.4</c:v>
                </c:pt>
                <c:pt idx="8496">
                  <c:v>3398.8</c:v>
                </c:pt>
                <c:pt idx="8497">
                  <c:v>3399.2</c:v>
                </c:pt>
                <c:pt idx="8498">
                  <c:v>3399.6</c:v>
                </c:pt>
                <c:pt idx="8499">
                  <c:v>3400</c:v>
                </c:pt>
                <c:pt idx="8500">
                  <c:v>3400.4</c:v>
                </c:pt>
                <c:pt idx="8501">
                  <c:v>3400.8</c:v>
                </c:pt>
                <c:pt idx="8502">
                  <c:v>3401.2</c:v>
                </c:pt>
                <c:pt idx="8503">
                  <c:v>3401.6</c:v>
                </c:pt>
                <c:pt idx="8504">
                  <c:v>3402</c:v>
                </c:pt>
                <c:pt idx="8505">
                  <c:v>3402.4</c:v>
                </c:pt>
                <c:pt idx="8506">
                  <c:v>3402.8</c:v>
                </c:pt>
                <c:pt idx="8507">
                  <c:v>3403.2</c:v>
                </c:pt>
                <c:pt idx="8508">
                  <c:v>3403.6</c:v>
                </c:pt>
                <c:pt idx="8509">
                  <c:v>3404</c:v>
                </c:pt>
                <c:pt idx="8510">
                  <c:v>3404.4</c:v>
                </c:pt>
                <c:pt idx="8511">
                  <c:v>3404.8</c:v>
                </c:pt>
                <c:pt idx="8512">
                  <c:v>3405.2</c:v>
                </c:pt>
                <c:pt idx="8513">
                  <c:v>3405.6</c:v>
                </c:pt>
                <c:pt idx="8514">
                  <c:v>3406</c:v>
                </c:pt>
                <c:pt idx="8515">
                  <c:v>3406.4</c:v>
                </c:pt>
                <c:pt idx="8516">
                  <c:v>3406.8</c:v>
                </c:pt>
                <c:pt idx="8517">
                  <c:v>3407.2</c:v>
                </c:pt>
                <c:pt idx="8518">
                  <c:v>3407.6</c:v>
                </c:pt>
                <c:pt idx="8519">
                  <c:v>3408</c:v>
                </c:pt>
                <c:pt idx="8520">
                  <c:v>3408.4</c:v>
                </c:pt>
                <c:pt idx="8521">
                  <c:v>3408.8</c:v>
                </c:pt>
                <c:pt idx="8522">
                  <c:v>3409.2</c:v>
                </c:pt>
                <c:pt idx="8523">
                  <c:v>3409.6</c:v>
                </c:pt>
                <c:pt idx="8524">
                  <c:v>3410</c:v>
                </c:pt>
                <c:pt idx="8525">
                  <c:v>3410.4</c:v>
                </c:pt>
                <c:pt idx="8526">
                  <c:v>3410.8</c:v>
                </c:pt>
                <c:pt idx="8527">
                  <c:v>3411.2</c:v>
                </c:pt>
                <c:pt idx="8528">
                  <c:v>3411.6</c:v>
                </c:pt>
                <c:pt idx="8529">
                  <c:v>3412</c:v>
                </c:pt>
                <c:pt idx="8530">
                  <c:v>3412.4</c:v>
                </c:pt>
                <c:pt idx="8531">
                  <c:v>3412.8</c:v>
                </c:pt>
                <c:pt idx="8532">
                  <c:v>3413.2</c:v>
                </c:pt>
                <c:pt idx="8533">
                  <c:v>3413.6</c:v>
                </c:pt>
                <c:pt idx="8534">
                  <c:v>3414</c:v>
                </c:pt>
                <c:pt idx="8535">
                  <c:v>3414.4</c:v>
                </c:pt>
                <c:pt idx="8536">
                  <c:v>3414.8</c:v>
                </c:pt>
                <c:pt idx="8537">
                  <c:v>3415.2</c:v>
                </c:pt>
                <c:pt idx="8538">
                  <c:v>3415.6</c:v>
                </c:pt>
                <c:pt idx="8539">
                  <c:v>3416</c:v>
                </c:pt>
                <c:pt idx="8540">
                  <c:v>3416.4</c:v>
                </c:pt>
                <c:pt idx="8541">
                  <c:v>3416.8</c:v>
                </c:pt>
                <c:pt idx="8542">
                  <c:v>3417.2</c:v>
                </c:pt>
                <c:pt idx="8543">
                  <c:v>3417.6</c:v>
                </c:pt>
                <c:pt idx="8544">
                  <c:v>3418</c:v>
                </c:pt>
                <c:pt idx="8545">
                  <c:v>3418.4</c:v>
                </c:pt>
                <c:pt idx="8546">
                  <c:v>3418.8</c:v>
                </c:pt>
                <c:pt idx="8547">
                  <c:v>3419.2</c:v>
                </c:pt>
                <c:pt idx="8548">
                  <c:v>3419.6</c:v>
                </c:pt>
                <c:pt idx="8549">
                  <c:v>3420</c:v>
                </c:pt>
                <c:pt idx="8550">
                  <c:v>3420.4</c:v>
                </c:pt>
                <c:pt idx="8551">
                  <c:v>3420.8</c:v>
                </c:pt>
                <c:pt idx="8552">
                  <c:v>3421.2</c:v>
                </c:pt>
                <c:pt idx="8553">
                  <c:v>3421.6</c:v>
                </c:pt>
                <c:pt idx="8554">
                  <c:v>3422</c:v>
                </c:pt>
                <c:pt idx="8555">
                  <c:v>3422.4</c:v>
                </c:pt>
                <c:pt idx="8556">
                  <c:v>3422.8</c:v>
                </c:pt>
                <c:pt idx="8557">
                  <c:v>3423.2</c:v>
                </c:pt>
                <c:pt idx="8558">
                  <c:v>3423.6</c:v>
                </c:pt>
                <c:pt idx="8559">
                  <c:v>3424</c:v>
                </c:pt>
                <c:pt idx="8560">
                  <c:v>3424.4</c:v>
                </c:pt>
                <c:pt idx="8561">
                  <c:v>3424.8</c:v>
                </c:pt>
                <c:pt idx="8562">
                  <c:v>3425.2</c:v>
                </c:pt>
                <c:pt idx="8563">
                  <c:v>3425.6</c:v>
                </c:pt>
                <c:pt idx="8564">
                  <c:v>3426</c:v>
                </c:pt>
                <c:pt idx="8565">
                  <c:v>3426.4</c:v>
                </c:pt>
                <c:pt idx="8566">
                  <c:v>3426.8</c:v>
                </c:pt>
                <c:pt idx="8567">
                  <c:v>3427.2</c:v>
                </c:pt>
                <c:pt idx="8568">
                  <c:v>3427.6</c:v>
                </c:pt>
                <c:pt idx="8569">
                  <c:v>3428</c:v>
                </c:pt>
                <c:pt idx="8570">
                  <c:v>3428.4</c:v>
                </c:pt>
                <c:pt idx="8571">
                  <c:v>3428.8</c:v>
                </c:pt>
                <c:pt idx="8572">
                  <c:v>3429.2</c:v>
                </c:pt>
                <c:pt idx="8573">
                  <c:v>3429.6</c:v>
                </c:pt>
                <c:pt idx="8574">
                  <c:v>3430</c:v>
                </c:pt>
                <c:pt idx="8575">
                  <c:v>3430.4</c:v>
                </c:pt>
                <c:pt idx="8576">
                  <c:v>3430.8</c:v>
                </c:pt>
                <c:pt idx="8577">
                  <c:v>3431.2</c:v>
                </c:pt>
                <c:pt idx="8578">
                  <c:v>3431.6</c:v>
                </c:pt>
                <c:pt idx="8579">
                  <c:v>3432</c:v>
                </c:pt>
                <c:pt idx="8580">
                  <c:v>3432.4</c:v>
                </c:pt>
                <c:pt idx="8581">
                  <c:v>3432.8</c:v>
                </c:pt>
                <c:pt idx="8582">
                  <c:v>3433.2</c:v>
                </c:pt>
                <c:pt idx="8583">
                  <c:v>3433.6</c:v>
                </c:pt>
                <c:pt idx="8584">
                  <c:v>3434</c:v>
                </c:pt>
                <c:pt idx="8585">
                  <c:v>3434.4</c:v>
                </c:pt>
                <c:pt idx="8586">
                  <c:v>3434.8</c:v>
                </c:pt>
                <c:pt idx="8587">
                  <c:v>3435.2</c:v>
                </c:pt>
                <c:pt idx="8588">
                  <c:v>3435.6</c:v>
                </c:pt>
                <c:pt idx="8589">
                  <c:v>3436</c:v>
                </c:pt>
                <c:pt idx="8590">
                  <c:v>3436.4</c:v>
                </c:pt>
                <c:pt idx="8591">
                  <c:v>3436.8</c:v>
                </c:pt>
                <c:pt idx="8592">
                  <c:v>3437.2</c:v>
                </c:pt>
                <c:pt idx="8593">
                  <c:v>3437.6</c:v>
                </c:pt>
                <c:pt idx="8594">
                  <c:v>3438</c:v>
                </c:pt>
                <c:pt idx="8595">
                  <c:v>3438.4</c:v>
                </c:pt>
                <c:pt idx="8596">
                  <c:v>3438.8</c:v>
                </c:pt>
                <c:pt idx="8597">
                  <c:v>3439.2</c:v>
                </c:pt>
                <c:pt idx="8598">
                  <c:v>3439.6</c:v>
                </c:pt>
                <c:pt idx="8599">
                  <c:v>3440</c:v>
                </c:pt>
                <c:pt idx="8600">
                  <c:v>3440.4</c:v>
                </c:pt>
                <c:pt idx="8601">
                  <c:v>3440.8</c:v>
                </c:pt>
                <c:pt idx="8602">
                  <c:v>3441.2</c:v>
                </c:pt>
                <c:pt idx="8603">
                  <c:v>3441.6</c:v>
                </c:pt>
                <c:pt idx="8604">
                  <c:v>3442</c:v>
                </c:pt>
                <c:pt idx="8605">
                  <c:v>3442.4</c:v>
                </c:pt>
                <c:pt idx="8606">
                  <c:v>3442.8</c:v>
                </c:pt>
                <c:pt idx="8607">
                  <c:v>3443.2</c:v>
                </c:pt>
                <c:pt idx="8608">
                  <c:v>3443.6</c:v>
                </c:pt>
                <c:pt idx="8609">
                  <c:v>3444</c:v>
                </c:pt>
                <c:pt idx="8610">
                  <c:v>3444.4</c:v>
                </c:pt>
                <c:pt idx="8611">
                  <c:v>3444.8</c:v>
                </c:pt>
                <c:pt idx="8612">
                  <c:v>3445.2</c:v>
                </c:pt>
                <c:pt idx="8613">
                  <c:v>3445.6</c:v>
                </c:pt>
                <c:pt idx="8614">
                  <c:v>3446</c:v>
                </c:pt>
                <c:pt idx="8615">
                  <c:v>3446.4</c:v>
                </c:pt>
                <c:pt idx="8616">
                  <c:v>3446.8</c:v>
                </c:pt>
                <c:pt idx="8617">
                  <c:v>3447.2</c:v>
                </c:pt>
                <c:pt idx="8618">
                  <c:v>3447.6</c:v>
                </c:pt>
                <c:pt idx="8619">
                  <c:v>3448</c:v>
                </c:pt>
                <c:pt idx="8620">
                  <c:v>3448.4</c:v>
                </c:pt>
                <c:pt idx="8621">
                  <c:v>3448.8</c:v>
                </c:pt>
                <c:pt idx="8622">
                  <c:v>3449.2</c:v>
                </c:pt>
                <c:pt idx="8623">
                  <c:v>3449.6</c:v>
                </c:pt>
                <c:pt idx="8624">
                  <c:v>3450</c:v>
                </c:pt>
                <c:pt idx="8625">
                  <c:v>3450.4</c:v>
                </c:pt>
                <c:pt idx="8626">
                  <c:v>3450.8</c:v>
                </c:pt>
                <c:pt idx="8627">
                  <c:v>3451.2</c:v>
                </c:pt>
                <c:pt idx="8628">
                  <c:v>3451.6</c:v>
                </c:pt>
                <c:pt idx="8629">
                  <c:v>3452</c:v>
                </c:pt>
                <c:pt idx="8630">
                  <c:v>3452.4</c:v>
                </c:pt>
                <c:pt idx="8631">
                  <c:v>3452.8</c:v>
                </c:pt>
                <c:pt idx="8632">
                  <c:v>3453.2</c:v>
                </c:pt>
                <c:pt idx="8633">
                  <c:v>3453.6</c:v>
                </c:pt>
                <c:pt idx="8634">
                  <c:v>3454</c:v>
                </c:pt>
                <c:pt idx="8635">
                  <c:v>3454.4</c:v>
                </c:pt>
                <c:pt idx="8636">
                  <c:v>3454.8</c:v>
                </c:pt>
                <c:pt idx="8637">
                  <c:v>3455.2</c:v>
                </c:pt>
                <c:pt idx="8638">
                  <c:v>3455.6</c:v>
                </c:pt>
                <c:pt idx="8639">
                  <c:v>3456</c:v>
                </c:pt>
                <c:pt idx="8640">
                  <c:v>3456.4</c:v>
                </c:pt>
                <c:pt idx="8641">
                  <c:v>3456.8</c:v>
                </c:pt>
                <c:pt idx="8642">
                  <c:v>3457.2</c:v>
                </c:pt>
                <c:pt idx="8643">
                  <c:v>3457.6</c:v>
                </c:pt>
                <c:pt idx="8644">
                  <c:v>3458</c:v>
                </c:pt>
                <c:pt idx="8645">
                  <c:v>3458.4</c:v>
                </c:pt>
                <c:pt idx="8646">
                  <c:v>3458.8</c:v>
                </c:pt>
                <c:pt idx="8647">
                  <c:v>3459.2</c:v>
                </c:pt>
                <c:pt idx="8648">
                  <c:v>3459.6</c:v>
                </c:pt>
                <c:pt idx="8649">
                  <c:v>3460</c:v>
                </c:pt>
                <c:pt idx="8650">
                  <c:v>3460.4</c:v>
                </c:pt>
                <c:pt idx="8651">
                  <c:v>3460.8</c:v>
                </c:pt>
                <c:pt idx="8652">
                  <c:v>3461.2</c:v>
                </c:pt>
                <c:pt idx="8653">
                  <c:v>3461.6</c:v>
                </c:pt>
                <c:pt idx="8654">
                  <c:v>3462</c:v>
                </c:pt>
                <c:pt idx="8655">
                  <c:v>3462.4</c:v>
                </c:pt>
                <c:pt idx="8656">
                  <c:v>3462.8</c:v>
                </c:pt>
                <c:pt idx="8657">
                  <c:v>3463.2</c:v>
                </c:pt>
                <c:pt idx="8658">
                  <c:v>3463.6</c:v>
                </c:pt>
                <c:pt idx="8659">
                  <c:v>3464</c:v>
                </c:pt>
                <c:pt idx="8660">
                  <c:v>3464.4</c:v>
                </c:pt>
                <c:pt idx="8661">
                  <c:v>3464.8</c:v>
                </c:pt>
                <c:pt idx="8662">
                  <c:v>3465.2</c:v>
                </c:pt>
                <c:pt idx="8663">
                  <c:v>3465.6</c:v>
                </c:pt>
                <c:pt idx="8664">
                  <c:v>3466</c:v>
                </c:pt>
                <c:pt idx="8665">
                  <c:v>3466.4</c:v>
                </c:pt>
                <c:pt idx="8666">
                  <c:v>3466.8</c:v>
                </c:pt>
                <c:pt idx="8667">
                  <c:v>3467.2</c:v>
                </c:pt>
                <c:pt idx="8668">
                  <c:v>3467.6</c:v>
                </c:pt>
                <c:pt idx="8669">
                  <c:v>3468</c:v>
                </c:pt>
                <c:pt idx="8670">
                  <c:v>3468.4</c:v>
                </c:pt>
                <c:pt idx="8671">
                  <c:v>3468.8</c:v>
                </c:pt>
                <c:pt idx="8672">
                  <c:v>3469.2</c:v>
                </c:pt>
                <c:pt idx="8673">
                  <c:v>3469.6</c:v>
                </c:pt>
                <c:pt idx="8674">
                  <c:v>3470</c:v>
                </c:pt>
                <c:pt idx="8675">
                  <c:v>3470.4</c:v>
                </c:pt>
                <c:pt idx="8676">
                  <c:v>3470.8</c:v>
                </c:pt>
                <c:pt idx="8677">
                  <c:v>3471.2</c:v>
                </c:pt>
                <c:pt idx="8678">
                  <c:v>3471.6</c:v>
                </c:pt>
                <c:pt idx="8679">
                  <c:v>3472</c:v>
                </c:pt>
                <c:pt idx="8680">
                  <c:v>3472.4</c:v>
                </c:pt>
                <c:pt idx="8681">
                  <c:v>3472.8</c:v>
                </c:pt>
                <c:pt idx="8682">
                  <c:v>3473.2</c:v>
                </c:pt>
                <c:pt idx="8683">
                  <c:v>3473.6</c:v>
                </c:pt>
                <c:pt idx="8684">
                  <c:v>3474</c:v>
                </c:pt>
                <c:pt idx="8685">
                  <c:v>3474.4</c:v>
                </c:pt>
                <c:pt idx="8686">
                  <c:v>3474.8</c:v>
                </c:pt>
                <c:pt idx="8687">
                  <c:v>3475.2</c:v>
                </c:pt>
                <c:pt idx="8688">
                  <c:v>3475.6</c:v>
                </c:pt>
                <c:pt idx="8689">
                  <c:v>3476</c:v>
                </c:pt>
                <c:pt idx="8690">
                  <c:v>3476.4</c:v>
                </c:pt>
                <c:pt idx="8691">
                  <c:v>3476.8</c:v>
                </c:pt>
                <c:pt idx="8692">
                  <c:v>3477.2</c:v>
                </c:pt>
                <c:pt idx="8693">
                  <c:v>3477.6</c:v>
                </c:pt>
                <c:pt idx="8694">
                  <c:v>3478</c:v>
                </c:pt>
                <c:pt idx="8695">
                  <c:v>3478.4</c:v>
                </c:pt>
                <c:pt idx="8696">
                  <c:v>3478.8</c:v>
                </c:pt>
                <c:pt idx="8697">
                  <c:v>3479.2</c:v>
                </c:pt>
                <c:pt idx="8698">
                  <c:v>3479.6</c:v>
                </c:pt>
                <c:pt idx="8699">
                  <c:v>3480</c:v>
                </c:pt>
                <c:pt idx="8700">
                  <c:v>3480.4</c:v>
                </c:pt>
                <c:pt idx="8701">
                  <c:v>3480.8</c:v>
                </c:pt>
                <c:pt idx="8702">
                  <c:v>3481.2</c:v>
                </c:pt>
                <c:pt idx="8703">
                  <c:v>3481.6</c:v>
                </c:pt>
                <c:pt idx="8704">
                  <c:v>3482</c:v>
                </c:pt>
                <c:pt idx="8705">
                  <c:v>3482.4</c:v>
                </c:pt>
                <c:pt idx="8706">
                  <c:v>3482.8</c:v>
                </c:pt>
                <c:pt idx="8707">
                  <c:v>3483.2</c:v>
                </c:pt>
                <c:pt idx="8708">
                  <c:v>3483.6</c:v>
                </c:pt>
                <c:pt idx="8709">
                  <c:v>3484</c:v>
                </c:pt>
                <c:pt idx="8710">
                  <c:v>3484.4</c:v>
                </c:pt>
                <c:pt idx="8711">
                  <c:v>3484.8</c:v>
                </c:pt>
                <c:pt idx="8712">
                  <c:v>3485.2</c:v>
                </c:pt>
                <c:pt idx="8713">
                  <c:v>3485.6</c:v>
                </c:pt>
                <c:pt idx="8714">
                  <c:v>3486</c:v>
                </c:pt>
                <c:pt idx="8715">
                  <c:v>3486.4</c:v>
                </c:pt>
                <c:pt idx="8716">
                  <c:v>3486.8</c:v>
                </c:pt>
                <c:pt idx="8717">
                  <c:v>3487.2</c:v>
                </c:pt>
                <c:pt idx="8718">
                  <c:v>3487.6</c:v>
                </c:pt>
                <c:pt idx="8719">
                  <c:v>3488</c:v>
                </c:pt>
                <c:pt idx="8720">
                  <c:v>3488.4</c:v>
                </c:pt>
                <c:pt idx="8721">
                  <c:v>3488.8</c:v>
                </c:pt>
                <c:pt idx="8722">
                  <c:v>3489.2</c:v>
                </c:pt>
                <c:pt idx="8723">
                  <c:v>3489.6</c:v>
                </c:pt>
                <c:pt idx="8724">
                  <c:v>3490</c:v>
                </c:pt>
                <c:pt idx="8725">
                  <c:v>3490.4</c:v>
                </c:pt>
                <c:pt idx="8726">
                  <c:v>3490.8</c:v>
                </c:pt>
                <c:pt idx="8727">
                  <c:v>3491.2</c:v>
                </c:pt>
                <c:pt idx="8728">
                  <c:v>3491.6</c:v>
                </c:pt>
                <c:pt idx="8729">
                  <c:v>3492</c:v>
                </c:pt>
                <c:pt idx="8730">
                  <c:v>3492.4</c:v>
                </c:pt>
                <c:pt idx="8731">
                  <c:v>3492.8</c:v>
                </c:pt>
                <c:pt idx="8732">
                  <c:v>3493.2</c:v>
                </c:pt>
                <c:pt idx="8733">
                  <c:v>3493.6</c:v>
                </c:pt>
                <c:pt idx="8734">
                  <c:v>3494</c:v>
                </c:pt>
                <c:pt idx="8735">
                  <c:v>3494.4</c:v>
                </c:pt>
                <c:pt idx="8736">
                  <c:v>3494.8</c:v>
                </c:pt>
                <c:pt idx="8737">
                  <c:v>3495.2</c:v>
                </c:pt>
                <c:pt idx="8738">
                  <c:v>3495.6</c:v>
                </c:pt>
                <c:pt idx="8739">
                  <c:v>3496</c:v>
                </c:pt>
                <c:pt idx="8740">
                  <c:v>3496.4</c:v>
                </c:pt>
                <c:pt idx="8741">
                  <c:v>3496.8</c:v>
                </c:pt>
                <c:pt idx="8742">
                  <c:v>3497.2</c:v>
                </c:pt>
                <c:pt idx="8743">
                  <c:v>3497.6</c:v>
                </c:pt>
                <c:pt idx="8744">
                  <c:v>3498</c:v>
                </c:pt>
                <c:pt idx="8745">
                  <c:v>3498.4</c:v>
                </c:pt>
                <c:pt idx="8746">
                  <c:v>3498.8</c:v>
                </c:pt>
                <c:pt idx="8747">
                  <c:v>3499.2</c:v>
                </c:pt>
                <c:pt idx="8748">
                  <c:v>3499.6</c:v>
                </c:pt>
                <c:pt idx="8749">
                  <c:v>3500</c:v>
                </c:pt>
                <c:pt idx="8750">
                  <c:v>3500.4</c:v>
                </c:pt>
                <c:pt idx="8751">
                  <c:v>3500.8</c:v>
                </c:pt>
                <c:pt idx="8752">
                  <c:v>3501.2</c:v>
                </c:pt>
                <c:pt idx="8753">
                  <c:v>3501.6</c:v>
                </c:pt>
                <c:pt idx="8754">
                  <c:v>3502</c:v>
                </c:pt>
                <c:pt idx="8755">
                  <c:v>3502.4</c:v>
                </c:pt>
                <c:pt idx="8756">
                  <c:v>3502.8</c:v>
                </c:pt>
                <c:pt idx="8757">
                  <c:v>3503.2</c:v>
                </c:pt>
                <c:pt idx="8758">
                  <c:v>3503.6</c:v>
                </c:pt>
                <c:pt idx="8759">
                  <c:v>3504</c:v>
                </c:pt>
                <c:pt idx="8760">
                  <c:v>3504.4</c:v>
                </c:pt>
                <c:pt idx="8761">
                  <c:v>3504.8</c:v>
                </c:pt>
                <c:pt idx="8762">
                  <c:v>3505.2</c:v>
                </c:pt>
                <c:pt idx="8763">
                  <c:v>3505.6</c:v>
                </c:pt>
                <c:pt idx="8764">
                  <c:v>3506</c:v>
                </c:pt>
                <c:pt idx="8765">
                  <c:v>3506.4</c:v>
                </c:pt>
                <c:pt idx="8766">
                  <c:v>3506.8</c:v>
                </c:pt>
                <c:pt idx="8767">
                  <c:v>3507.2</c:v>
                </c:pt>
                <c:pt idx="8768">
                  <c:v>3507.6</c:v>
                </c:pt>
                <c:pt idx="8769">
                  <c:v>3508</c:v>
                </c:pt>
                <c:pt idx="8770">
                  <c:v>3508.4</c:v>
                </c:pt>
                <c:pt idx="8771">
                  <c:v>3508.8</c:v>
                </c:pt>
                <c:pt idx="8772">
                  <c:v>3509.2</c:v>
                </c:pt>
                <c:pt idx="8773">
                  <c:v>3509.6</c:v>
                </c:pt>
                <c:pt idx="8774">
                  <c:v>3510</c:v>
                </c:pt>
                <c:pt idx="8775">
                  <c:v>3510.4</c:v>
                </c:pt>
                <c:pt idx="8776">
                  <c:v>3510.8</c:v>
                </c:pt>
                <c:pt idx="8777">
                  <c:v>3511.2</c:v>
                </c:pt>
                <c:pt idx="8778">
                  <c:v>3511.6</c:v>
                </c:pt>
                <c:pt idx="8779">
                  <c:v>3512</c:v>
                </c:pt>
                <c:pt idx="8780">
                  <c:v>3512.4</c:v>
                </c:pt>
                <c:pt idx="8781">
                  <c:v>3512.8</c:v>
                </c:pt>
                <c:pt idx="8782">
                  <c:v>3513.2</c:v>
                </c:pt>
                <c:pt idx="8783">
                  <c:v>3513.6</c:v>
                </c:pt>
                <c:pt idx="8784">
                  <c:v>3514</c:v>
                </c:pt>
                <c:pt idx="8785">
                  <c:v>3514.4</c:v>
                </c:pt>
                <c:pt idx="8786">
                  <c:v>3514.8</c:v>
                </c:pt>
                <c:pt idx="8787">
                  <c:v>3515.2</c:v>
                </c:pt>
                <c:pt idx="8788">
                  <c:v>3515.6</c:v>
                </c:pt>
                <c:pt idx="8789">
                  <c:v>3516</c:v>
                </c:pt>
                <c:pt idx="8790">
                  <c:v>3516.4</c:v>
                </c:pt>
                <c:pt idx="8791">
                  <c:v>3516.8</c:v>
                </c:pt>
                <c:pt idx="8792">
                  <c:v>3517.2</c:v>
                </c:pt>
                <c:pt idx="8793">
                  <c:v>3517.6</c:v>
                </c:pt>
                <c:pt idx="8794">
                  <c:v>3518</c:v>
                </c:pt>
                <c:pt idx="8795">
                  <c:v>3518.4</c:v>
                </c:pt>
                <c:pt idx="8796">
                  <c:v>3518.8</c:v>
                </c:pt>
                <c:pt idx="8797">
                  <c:v>3519.2</c:v>
                </c:pt>
                <c:pt idx="8798">
                  <c:v>3519.6</c:v>
                </c:pt>
                <c:pt idx="8799">
                  <c:v>3520</c:v>
                </c:pt>
                <c:pt idx="8800">
                  <c:v>3520.4</c:v>
                </c:pt>
                <c:pt idx="8801">
                  <c:v>3520.8</c:v>
                </c:pt>
                <c:pt idx="8802">
                  <c:v>3521.2</c:v>
                </c:pt>
                <c:pt idx="8803">
                  <c:v>3521.6</c:v>
                </c:pt>
                <c:pt idx="8804">
                  <c:v>3522</c:v>
                </c:pt>
                <c:pt idx="8805">
                  <c:v>3522.4</c:v>
                </c:pt>
                <c:pt idx="8806">
                  <c:v>3522.8</c:v>
                </c:pt>
                <c:pt idx="8807">
                  <c:v>3523.2</c:v>
                </c:pt>
                <c:pt idx="8808">
                  <c:v>3523.6</c:v>
                </c:pt>
                <c:pt idx="8809">
                  <c:v>3524</c:v>
                </c:pt>
                <c:pt idx="8810">
                  <c:v>3524.4</c:v>
                </c:pt>
                <c:pt idx="8811">
                  <c:v>3524.8</c:v>
                </c:pt>
                <c:pt idx="8812">
                  <c:v>3525.2</c:v>
                </c:pt>
                <c:pt idx="8813">
                  <c:v>3525.6</c:v>
                </c:pt>
                <c:pt idx="8814">
                  <c:v>3526</c:v>
                </c:pt>
                <c:pt idx="8815">
                  <c:v>3526.4</c:v>
                </c:pt>
                <c:pt idx="8816">
                  <c:v>3526.8</c:v>
                </c:pt>
                <c:pt idx="8817">
                  <c:v>3527.2</c:v>
                </c:pt>
                <c:pt idx="8818">
                  <c:v>3527.6</c:v>
                </c:pt>
                <c:pt idx="8819">
                  <c:v>3528</c:v>
                </c:pt>
                <c:pt idx="8820">
                  <c:v>3528.4</c:v>
                </c:pt>
                <c:pt idx="8821">
                  <c:v>3528.8</c:v>
                </c:pt>
                <c:pt idx="8822">
                  <c:v>3529.2</c:v>
                </c:pt>
                <c:pt idx="8823">
                  <c:v>3529.6</c:v>
                </c:pt>
                <c:pt idx="8824">
                  <c:v>3530</c:v>
                </c:pt>
                <c:pt idx="8825">
                  <c:v>3530.4</c:v>
                </c:pt>
                <c:pt idx="8826">
                  <c:v>3530.8</c:v>
                </c:pt>
                <c:pt idx="8827">
                  <c:v>3531.2</c:v>
                </c:pt>
                <c:pt idx="8828">
                  <c:v>3531.6</c:v>
                </c:pt>
                <c:pt idx="8829">
                  <c:v>3532</c:v>
                </c:pt>
                <c:pt idx="8830">
                  <c:v>3532.4</c:v>
                </c:pt>
                <c:pt idx="8831">
                  <c:v>3532.8</c:v>
                </c:pt>
                <c:pt idx="8832">
                  <c:v>3533.2</c:v>
                </c:pt>
                <c:pt idx="8833">
                  <c:v>3533.6</c:v>
                </c:pt>
                <c:pt idx="8834">
                  <c:v>3534</c:v>
                </c:pt>
                <c:pt idx="8835">
                  <c:v>3534.4</c:v>
                </c:pt>
                <c:pt idx="8836">
                  <c:v>3534.8</c:v>
                </c:pt>
                <c:pt idx="8837">
                  <c:v>3535.2</c:v>
                </c:pt>
                <c:pt idx="8838">
                  <c:v>3535.6</c:v>
                </c:pt>
                <c:pt idx="8839">
                  <c:v>3536</c:v>
                </c:pt>
                <c:pt idx="8840">
                  <c:v>3536.4</c:v>
                </c:pt>
                <c:pt idx="8841">
                  <c:v>3536.8</c:v>
                </c:pt>
                <c:pt idx="8842">
                  <c:v>3537.2</c:v>
                </c:pt>
                <c:pt idx="8843">
                  <c:v>3537.6</c:v>
                </c:pt>
                <c:pt idx="8844">
                  <c:v>3538</c:v>
                </c:pt>
                <c:pt idx="8845">
                  <c:v>3538.4</c:v>
                </c:pt>
                <c:pt idx="8846">
                  <c:v>3538.8</c:v>
                </c:pt>
                <c:pt idx="8847">
                  <c:v>3539.2</c:v>
                </c:pt>
                <c:pt idx="8848">
                  <c:v>3539.6</c:v>
                </c:pt>
                <c:pt idx="8849">
                  <c:v>3540</c:v>
                </c:pt>
                <c:pt idx="8850">
                  <c:v>3540.4</c:v>
                </c:pt>
                <c:pt idx="8851">
                  <c:v>3540.8</c:v>
                </c:pt>
                <c:pt idx="8852">
                  <c:v>3541.2</c:v>
                </c:pt>
                <c:pt idx="8853">
                  <c:v>3541.6</c:v>
                </c:pt>
                <c:pt idx="8854">
                  <c:v>3542</c:v>
                </c:pt>
                <c:pt idx="8855">
                  <c:v>3542.4</c:v>
                </c:pt>
                <c:pt idx="8856">
                  <c:v>3542.8</c:v>
                </c:pt>
                <c:pt idx="8857">
                  <c:v>3543.2</c:v>
                </c:pt>
                <c:pt idx="8858">
                  <c:v>3543.6</c:v>
                </c:pt>
                <c:pt idx="8859">
                  <c:v>3544</c:v>
                </c:pt>
                <c:pt idx="8860">
                  <c:v>3544.4</c:v>
                </c:pt>
                <c:pt idx="8861">
                  <c:v>3544.8</c:v>
                </c:pt>
                <c:pt idx="8862">
                  <c:v>3545.2</c:v>
                </c:pt>
                <c:pt idx="8863">
                  <c:v>3545.6</c:v>
                </c:pt>
                <c:pt idx="8864">
                  <c:v>3546</c:v>
                </c:pt>
                <c:pt idx="8865">
                  <c:v>3546.4</c:v>
                </c:pt>
                <c:pt idx="8866">
                  <c:v>3546.8</c:v>
                </c:pt>
                <c:pt idx="8867">
                  <c:v>3547.2</c:v>
                </c:pt>
                <c:pt idx="8868">
                  <c:v>3547.6</c:v>
                </c:pt>
                <c:pt idx="8869">
                  <c:v>3548</c:v>
                </c:pt>
                <c:pt idx="8870">
                  <c:v>3548.4</c:v>
                </c:pt>
                <c:pt idx="8871">
                  <c:v>3548.8</c:v>
                </c:pt>
                <c:pt idx="8872">
                  <c:v>3549.2</c:v>
                </c:pt>
                <c:pt idx="8873">
                  <c:v>3549.6</c:v>
                </c:pt>
                <c:pt idx="8874">
                  <c:v>3550</c:v>
                </c:pt>
                <c:pt idx="8875">
                  <c:v>3550.4</c:v>
                </c:pt>
                <c:pt idx="8876">
                  <c:v>3550.8</c:v>
                </c:pt>
                <c:pt idx="8877">
                  <c:v>3551.2</c:v>
                </c:pt>
                <c:pt idx="8878">
                  <c:v>3551.6</c:v>
                </c:pt>
                <c:pt idx="8879">
                  <c:v>3552</c:v>
                </c:pt>
                <c:pt idx="8880">
                  <c:v>3552.4</c:v>
                </c:pt>
                <c:pt idx="8881">
                  <c:v>3552.8</c:v>
                </c:pt>
                <c:pt idx="8882">
                  <c:v>3553.2</c:v>
                </c:pt>
                <c:pt idx="8883">
                  <c:v>3553.6</c:v>
                </c:pt>
                <c:pt idx="8884">
                  <c:v>3554</c:v>
                </c:pt>
                <c:pt idx="8885">
                  <c:v>3554.4</c:v>
                </c:pt>
                <c:pt idx="8886">
                  <c:v>3554.8</c:v>
                </c:pt>
                <c:pt idx="8887">
                  <c:v>3555.2</c:v>
                </c:pt>
                <c:pt idx="8888">
                  <c:v>3555.6</c:v>
                </c:pt>
                <c:pt idx="8889">
                  <c:v>3556</c:v>
                </c:pt>
                <c:pt idx="8890">
                  <c:v>3556.4</c:v>
                </c:pt>
                <c:pt idx="8891">
                  <c:v>3556.8</c:v>
                </c:pt>
                <c:pt idx="8892">
                  <c:v>3557.2</c:v>
                </c:pt>
                <c:pt idx="8893">
                  <c:v>3557.6</c:v>
                </c:pt>
                <c:pt idx="8894">
                  <c:v>3558</c:v>
                </c:pt>
                <c:pt idx="8895">
                  <c:v>3558.4</c:v>
                </c:pt>
                <c:pt idx="8896">
                  <c:v>3558.8</c:v>
                </c:pt>
                <c:pt idx="8897">
                  <c:v>3559.2</c:v>
                </c:pt>
                <c:pt idx="8898">
                  <c:v>3559.6</c:v>
                </c:pt>
                <c:pt idx="8899">
                  <c:v>3560</c:v>
                </c:pt>
                <c:pt idx="8900">
                  <c:v>3560.4</c:v>
                </c:pt>
                <c:pt idx="8901">
                  <c:v>3560.8</c:v>
                </c:pt>
                <c:pt idx="8902">
                  <c:v>3561.2</c:v>
                </c:pt>
                <c:pt idx="8903">
                  <c:v>3561.6</c:v>
                </c:pt>
                <c:pt idx="8904">
                  <c:v>3562</c:v>
                </c:pt>
                <c:pt idx="8905">
                  <c:v>3562.4</c:v>
                </c:pt>
                <c:pt idx="8906">
                  <c:v>3562.8</c:v>
                </c:pt>
                <c:pt idx="8907">
                  <c:v>3563.2</c:v>
                </c:pt>
                <c:pt idx="8908">
                  <c:v>3563.6</c:v>
                </c:pt>
                <c:pt idx="8909">
                  <c:v>3564</c:v>
                </c:pt>
                <c:pt idx="8910">
                  <c:v>3564.4</c:v>
                </c:pt>
                <c:pt idx="8911">
                  <c:v>3564.8</c:v>
                </c:pt>
                <c:pt idx="8912">
                  <c:v>3565.2</c:v>
                </c:pt>
                <c:pt idx="8913">
                  <c:v>3565.6</c:v>
                </c:pt>
                <c:pt idx="8914">
                  <c:v>3566</c:v>
                </c:pt>
                <c:pt idx="8915">
                  <c:v>3566.4</c:v>
                </c:pt>
                <c:pt idx="8916">
                  <c:v>3566.8</c:v>
                </c:pt>
                <c:pt idx="8917">
                  <c:v>3567.2</c:v>
                </c:pt>
                <c:pt idx="8918">
                  <c:v>3567.6</c:v>
                </c:pt>
                <c:pt idx="8919">
                  <c:v>3568</c:v>
                </c:pt>
                <c:pt idx="8920">
                  <c:v>3568.4</c:v>
                </c:pt>
                <c:pt idx="8921">
                  <c:v>3568.8</c:v>
                </c:pt>
                <c:pt idx="8922">
                  <c:v>3569.2</c:v>
                </c:pt>
                <c:pt idx="8923">
                  <c:v>3569.6</c:v>
                </c:pt>
                <c:pt idx="8924">
                  <c:v>3570</c:v>
                </c:pt>
                <c:pt idx="8925">
                  <c:v>3570.4</c:v>
                </c:pt>
                <c:pt idx="8926">
                  <c:v>3570.8</c:v>
                </c:pt>
                <c:pt idx="8927">
                  <c:v>3571.2</c:v>
                </c:pt>
                <c:pt idx="8928">
                  <c:v>3571.6</c:v>
                </c:pt>
                <c:pt idx="8929">
                  <c:v>3572</c:v>
                </c:pt>
                <c:pt idx="8930">
                  <c:v>3572.4</c:v>
                </c:pt>
                <c:pt idx="8931">
                  <c:v>3572.8</c:v>
                </c:pt>
                <c:pt idx="8932">
                  <c:v>3573.2</c:v>
                </c:pt>
                <c:pt idx="8933">
                  <c:v>3573.6</c:v>
                </c:pt>
                <c:pt idx="8934">
                  <c:v>3574</c:v>
                </c:pt>
                <c:pt idx="8935">
                  <c:v>3574.4</c:v>
                </c:pt>
                <c:pt idx="8936">
                  <c:v>3574.8</c:v>
                </c:pt>
                <c:pt idx="8937">
                  <c:v>3575.2</c:v>
                </c:pt>
                <c:pt idx="8938">
                  <c:v>3575.6</c:v>
                </c:pt>
                <c:pt idx="8939">
                  <c:v>3576</c:v>
                </c:pt>
                <c:pt idx="8940">
                  <c:v>3576.4</c:v>
                </c:pt>
                <c:pt idx="8941">
                  <c:v>3576.8</c:v>
                </c:pt>
                <c:pt idx="8942">
                  <c:v>3577.2</c:v>
                </c:pt>
                <c:pt idx="8943">
                  <c:v>3577.6</c:v>
                </c:pt>
                <c:pt idx="8944">
                  <c:v>3578</c:v>
                </c:pt>
                <c:pt idx="8945">
                  <c:v>3578.4</c:v>
                </c:pt>
                <c:pt idx="8946">
                  <c:v>3578.8</c:v>
                </c:pt>
                <c:pt idx="8947">
                  <c:v>3579.2</c:v>
                </c:pt>
                <c:pt idx="8948">
                  <c:v>3579.6</c:v>
                </c:pt>
                <c:pt idx="8949">
                  <c:v>3580</c:v>
                </c:pt>
                <c:pt idx="8950">
                  <c:v>3580.4</c:v>
                </c:pt>
                <c:pt idx="8951">
                  <c:v>3580.8</c:v>
                </c:pt>
                <c:pt idx="8952">
                  <c:v>3581.2</c:v>
                </c:pt>
                <c:pt idx="8953">
                  <c:v>3581.6</c:v>
                </c:pt>
                <c:pt idx="8954">
                  <c:v>3582</c:v>
                </c:pt>
                <c:pt idx="8955">
                  <c:v>3582.4</c:v>
                </c:pt>
                <c:pt idx="8956">
                  <c:v>3582.8</c:v>
                </c:pt>
                <c:pt idx="8957">
                  <c:v>3583.2</c:v>
                </c:pt>
                <c:pt idx="8958">
                  <c:v>3583.6</c:v>
                </c:pt>
                <c:pt idx="8959">
                  <c:v>3584</c:v>
                </c:pt>
                <c:pt idx="8960">
                  <c:v>3584.4</c:v>
                </c:pt>
                <c:pt idx="8961">
                  <c:v>3584.8</c:v>
                </c:pt>
                <c:pt idx="8962">
                  <c:v>3585.2</c:v>
                </c:pt>
                <c:pt idx="8963">
                  <c:v>3585.6</c:v>
                </c:pt>
                <c:pt idx="8964">
                  <c:v>3586</c:v>
                </c:pt>
                <c:pt idx="8965">
                  <c:v>3586.4</c:v>
                </c:pt>
                <c:pt idx="8966">
                  <c:v>3586.8</c:v>
                </c:pt>
                <c:pt idx="8967">
                  <c:v>3587.2</c:v>
                </c:pt>
                <c:pt idx="8968">
                  <c:v>3587.6</c:v>
                </c:pt>
                <c:pt idx="8969">
                  <c:v>3588</c:v>
                </c:pt>
                <c:pt idx="8970">
                  <c:v>3588.4</c:v>
                </c:pt>
                <c:pt idx="8971">
                  <c:v>3588.8</c:v>
                </c:pt>
                <c:pt idx="8972">
                  <c:v>3589.2</c:v>
                </c:pt>
                <c:pt idx="8973">
                  <c:v>3589.6</c:v>
                </c:pt>
                <c:pt idx="8974">
                  <c:v>3590</c:v>
                </c:pt>
                <c:pt idx="8975">
                  <c:v>3590.4</c:v>
                </c:pt>
                <c:pt idx="8976">
                  <c:v>3590.8</c:v>
                </c:pt>
                <c:pt idx="8977">
                  <c:v>3591.2</c:v>
                </c:pt>
                <c:pt idx="8978">
                  <c:v>3591.6</c:v>
                </c:pt>
                <c:pt idx="8979">
                  <c:v>3592</c:v>
                </c:pt>
                <c:pt idx="8980">
                  <c:v>3592.4</c:v>
                </c:pt>
                <c:pt idx="8981">
                  <c:v>3592.8</c:v>
                </c:pt>
                <c:pt idx="8982">
                  <c:v>3593.2</c:v>
                </c:pt>
                <c:pt idx="8983">
                  <c:v>3593.6</c:v>
                </c:pt>
                <c:pt idx="8984">
                  <c:v>3594</c:v>
                </c:pt>
                <c:pt idx="8985">
                  <c:v>3594.4</c:v>
                </c:pt>
                <c:pt idx="8986">
                  <c:v>3594.8</c:v>
                </c:pt>
                <c:pt idx="8987">
                  <c:v>3595.2</c:v>
                </c:pt>
                <c:pt idx="8988">
                  <c:v>3595.6</c:v>
                </c:pt>
                <c:pt idx="8989">
                  <c:v>3596</c:v>
                </c:pt>
                <c:pt idx="8990">
                  <c:v>3596.4</c:v>
                </c:pt>
                <c:pt idx="8991">
                  <c:v>3596.8</c:v>
                </c:pt>
                <c:pt idx="8992">
                  <c:v>3597.2</c:v>
                </c:pt>
                <c:pt idx="8993">
                  <c:v>3597.6</c:v>
                </c:pt>
                <c:pt idx="8994">
                  <c:v>3598</c:v>
                </c:pt>
                <c:pt idx="8995">
                  <c:v>3598.4</c:v>
                </c:pt>
                <c:pt idx="8996">
                  <c:v>3598.8</c:v>
                </c:pt>
                <c:pt idx="8997">
                  <c:v>3599.2</c:v>
                </c:pt>
                <c:pt idx="8998">
                  <c:v>3599.6</c:v>
                </c:pt>
                <c:pt idx="8999">
                  <c:v>3600</c:v>
                </c:pt>
                <c:pt idx="9000">
                  <c:v>3600.4</c:v>
                </c:pt>
                <c:pt idx="9001">
                  <c:v>3600.8</c:v>
                </c:pt>
                <c:pt idx="9002">
                  <c:v>3601.2</c:v>
                </c:pt>
                <c:pt idx="9003">
                  <c:v>3601.6</c:v>
                </c:pt>
                <c:pt idx="9004">
                  <c:v>3602</c:v>
                </c:pt>
                <c:pt idx="9005">
                  <c:v>3602.4</c:v>
                </c:pt>
                <c:pt idx="9006">
                  <c:v>3602.8</c:v>
                </c:pt>
                <c:pt idx="9007">
                  <c:v>3603.2</c:v>
                </c:pt>
                <c:pt idx="9008">
                  <c:v>3603.6</c:v>
                </c:pt>
                <c:pt idx="9009">
                  <c:v>3604</c:v>
                </c:pt>
                <c:pt idx="9010">
                  <c:v>3604.4</c:v>
                </c:pt>
                <c:pt idx="9011">
                  <c:v>3604.8</c:v>
                </c:pt>
                <c:pt idx="9012">
                  <c:v>3605.2</c:v>
                </c:pt>
                <c:pt idx="9013">
                  <c:v>3605.6</c:v>
                </c:pt>
                <c:pt idx="9014">
                  <c:v>3606</c:v>
                </c:pt>
                <c:pt idx="9015">
                  <c:v>3606.4</c:v>
                </c:pt>
                <c:pt idx="9016">
                  <c:v>3606.8</c:v>
                </c:pt>
                <c:pt idx="9017">
                  <c:v>3607.2</c:v>
                </c:pt>
                <c:pt idx="9018">
                  <c:v>3607.6</c:v>
                </c:pt>
                <c:pt idx="9019">
                  <c:v>3608</c:v>
                </c:pt>
                <c:pt idx="9020">
                  <c:v>3608.4</c:v>
                </c:pt>
                <c:pt idx="9021">
                  <c:v>3608.8</c:v>
                </c:pt>
                <c:pt idx="9022">
                  <c:v>3609.2</c:v>
                </c:pt>
                <c:pt idx="9023">
                  <c:v>3609.6</c:v>
                </c:pt>
                <c:pt idx="9024">
                  <c:v>3610</c:v>
                </c:pt>
                <c:pt idx="9025">
                  <c:v>3610.4</c:v>
                </c:pt>
                <c:pt idx="9026">
                  <c:v>3610.8</c:v>
                </c:pt>
                <c:pt idx="9027">
                  <c:v>3611.2</c:v>
                </c:pt>
                <c:pt idx="9028">
                  <c:v>3611.6</c:v>
                </c:pt>
                <c:pt idx="9029">
                  <c:v>3612</c:v>
                </c:pt>
                <c:pt idx="9030">
                  <c:v>3612.4</c:v>
                </c:pt>
                <c:pt idx="9031">
                  <c:v>3612.8</c:v>
                </c:pt>
                <c:pt idx="9032">
                  <c:v>3613.2</c:v>
                </c:pt>
                <c:pt idx="9033">
                  <c:v>3613.6</c:v>
                </c:pt>
                <c:pt idx="9034">
                  <c:v>3614</c:v>
                </c:pt>
                <c:pt idx="9035">
                  <c:v>3614.4</c:v>
                </c:pt>
                <c:pt idx="9036">
                  <c:v>3614.8</c:v>
                </c:pt>
                <c:pt idx="9037">
                  <c:v>3615.2</c:v>
                </c:pt>
                <c:pt idx="9038">
                  <c:v>3615.6</c:v>
                </c:pt>
                <c:pt idx="9039">
                  <c:v>3616</c:v>
                </c:pt>
                <c:pt idx="9040">
                  <c:v>3616.4</c:v>
                </c:pt>
                <c:pt idx="9041">
                  <c:v>3616.8</c:v>
                </c:pt>
                <c:pt idx="9042">
                  <c:v>3617.2</c:v>
                </c:pt>
                <c:pt idx="9043">
                  <c:v>3617.6</c:v>
                </c:pt>
                <c:pt idx="9044">
                  <c:v>3618</c:v>
                </c:pt>
                <c:pt idx="9045">
                  <c:v>3618.4</c:v>
                </c:pt>
                <c:pt idx="9046">
                  <c:v>3618.8</c:v>
                </c:pt>
                <c:pt idx="9047">
                  <c:v>3619.2</c:v>
                </c:pt>
                <c:pt idx="9048">
                  <c:v>3619.6</c:v>
                </c:pt>
                <c:pt idx="9049">
                  <c:v>3620</c:v>
                </c:pt>
                <c:pt idx="9050">
                  <c:v>3620.4</c:v>
                </c:pt>
                <c:pt idx="9051">
                  <c:v>3620.8</c:v>
                </c:pt>
                <c:pt idx="9052">
                  <c:v>3621.2</c:v>
                </c:pt>
                <c:pt idx="9053">
                  <c:v>3621.6</c:v>
                </c:pt>
                <c:pt idx="9054">
                  <c:v>3622</c:v>
                </c:pt>
                <c:pt idx="9055">
                  <c:v>3622.4</c:v>
                </c:pt>
                <c:pt idx="9056">
                  <c:v>3622.8</c:v>
                </c:pt>
                <c:pt idx="9057">
                  <c:v>3623.2</c:v>
                </c:pt>
                <c:pt idx="9058">
                  <c:v>3623.6</c:v>
                </c:pt>
                <c:pt idx="9059">
                  <c:v>3624</c:v>
                </c:pt>
                <c:pt idx="9060">
                  <c:v>3624.4</c:v>
                </c:pt>
                <c:pt idx="9061">
                  <c:v>3624.8</c:v>
                </c:pt>
                <c:pt idx="9062">
                  <c:v>3625.2</c:v>
                </c:pt>
                <c:pt idx="9063">
                  <c:v>3625.6</c:v>
                </c:pt>
                <c:pt idx="9064">
                  <c:v>3626</c:v>
                </c:pt>
                <c:pt idx="9065">
                  <c:v>3626.4</c:v>
                </c:pt>
                <c:pt idx="9066">
                  <c:v>3626.8</c:v>
                </c:pt>
                <c:pt idx="9067">
                  <c:v>3627.2</c:v>
                </c:pt>
                <c:pt idx="9068">
                  <c:v>3627.6</c:v>
                </c:pt>
                <c:pt idx="9069">
                  <c:v>3628</c:v>
                </c:pt>
                <c:pt idx="9070">
                  <c:v>3628.4</c:v>
                </c:pt>
                <c:pt idx="9071">
                  <c:v>3628.8</c:v>
                </c:pt>
                <c:pt idx="9072">
                  <c:v>3629.2</c:v>
                </c:pt>
                <c:pt idx="9073">
                  <c:v>3629.6</c:v>
                </c:pt>
                <c:pt idx="9074">
                  <c:v>3630</c:v>
                </c:pt>
                <c:pt idx="9075">
                  <c:v>3630.4</c:v>
                </c:pt>
                <c:pt idx="9076">
                  <c:v>3630.8</c:v>
                </c:pt>
                <c:pt idx="9077">
                  <c:v>3631.2</c:v>
                </c:pt>
                <c:pt idx="9078">
                  <c:v>3631.6</c:v>
                </c:pt>
                <c:pt idx="9079">
                  <c:v>3632</c:v>
                </c:pt>
                <c:pt idx="9080">
                  <c:v>3632.4</c:v>
                </c:pt>
                <c:pt idx="9081">
                  <c:v>3632.8</c:v>
                </c:pt>
                <c:pt idx="9082">
                  <c:v>3633.2</c:v>
                </c:pt>
                <c:pt idx="9083">
                  <c:v>3633.6</c:v>
                </c:pt>
                <c:pt idx="9084">
                  <c:v>3634</c:v>
                </c:pt>
                <c:pt idx="9085">
                  <c:v>3634.4</c:v>
                </c:pt>
                <c:pt idx="9086">
                  <c:v>3634.8</c:v>
                </c:pt>
                <c:pt idx="9087">
                  <c:v>3635.2</c:v>
                </c:pt>
                <c:pt idx="9088">
                  <c:v>3635.6</c:v>
                </c:pt>
                <c:pt idx="9089">
                  <c:v>3636</c:v>
                </c:pt>
                <c:pt idx="9090">
                  <c:v>3636.4</c:v>
                </c:pt>
                <c:pt idx="9091">
                  <c:v>3636.8</c:v>
                </c:pt>
                <c:pt idx="9092">
                  <c:v>3637.2</c:v>
                </c:pt>
                <c:pt idx="9093">
                  <c:v>3637.6</c:v>
                </c:pt>
                <c:pt idx="9094">
                  <c:v>3638</c:v>
                </c:pt>
                <c:pt idx="9095">
                  <c:v>3638.4</c:v>
                </c:pt>
                <c:pt idx="9096">
                  <c:v>3638.8</c:v>
                </c:pt>
                <c:pt idx="9097">
                  <c:v>3639.2</c:v>
                </c:pt>
                <c:pt idx="9098">
                  <c:v>3639.6</c:v>
                </c:pt>
                <c:pt idx="9099">
                  <c:v>3640</c:v>
                </c:pt>
                <c:pt idx="9100">
                  <c:v>3640.4</c:v>
                </c:pt>
                <c:pt idx="9101">
                  <c:v>3640.8</c:v>
                </c:pt>
                <c:pt idx="9102">
                  <c:v>3641.2</c:v>
                </c:pt>
                <c:pt idx="9103">
                  <c:v>3641.6</c:v>
                </c:pt>
                <c:pt idx="9104">
                  <c:v>3642</c:v>
                </c:pt>
                <c:pt idx="9105">
                  <c:v>3642.4</c:v>
                </c:pt>
                <c:pt idx="9106">
                  <c:v>3642.8</c:v>
                </c:pt>
                <c:pt idx="9107">
                  <c:v>3643.2</c:v>
                </c:pt>
                <c:pt idx="9108">
                  <c:v>3643.6</c:v>
                </c:pt>
                <c:pt idx="9109">
                  <c:v>3644</c:v>
                </c:pt>
                <c:pt idx="9110">
                  <c:v>3644.4</c:v>
                </c:pt>
                <c:pt idx="9111">
                  <c:v>3644.8</c:v>
                </c:pt>
                <c:pt idx="9112">
                  <c:v>3645.2</c:v>
                </c:pt>
                <c:pt idx="9113">
                  <c:v>3645.6</c:v>
                </c:pt>
                <c:pt idx="9114">
                  <c:v>3646</c:v>
                </c:pt>
                <c:pt idx="9115">
                  <c:v>3646.4</c:v>
                </c:pt>
                <c:pt idx="9116">
                  <c:v>3646.8</c:v>
                </c:pt>
                <c:pt idx="9117">
                  <c:v>3647.2</c:v>
                </c:pt>
                <c:pt idx="9118">
                  <c:v>3647.6</c:v>
                </c:pt>
                <c:pt idx="9119">
                  <c:v>3648</c:v>
                </c:pt>
                <c:pt idx="9120">
                  <c:v>3648.4</c:v>
                </c:pt>
                <c:pt idx="9121">
                  <c:v>3648.8</c:v>
                </c:pt>
                <c:pt idx="9122">
                  <c:v>3649.2</c:v>
                </c:pt>
                <c:pt idx="9123">
                  <c:v>3649.6</c:v>
                </c:pt>
                <c:pt idx="9124">
                  <c:v>3650</c:v>
                </c:pt>
                <c:pt idx="9125">
                  <c:v>3650.4</c:v>
                </c:pt>
                <c:pt idx="9126">
                  <c:v>3650.8</c:v>
                </c:pt>
                <c:pt idx="9127">
                  <c:v>3651.2</c:v>
                </c:pt>
                <c:pt idx="9128">
                  <c:v>3651.6</c:v>
                </c:pt>
                <c:pt idx="9129">
                  <c:v>3652</c:v>
                </c:pt>
                <c:pt idx="9130">
                  <c:v>3652.4</c:v>
                </c:pt>
                <c:pt idx="9131">
                  <c:v>3652.8</c:v>
                </c:pt>
                <c:pt idx="9132">
                  <c:v>3653.2</c:v>
                </c:pt>
                <c:pt idx="9133">
                  <c:v>3653.6</c:v>
                </c:pt>
                <c:pt idx="9134">
                  <c:v>3654</c:v>
                </c:pt>
                <c:pt idx="9135">
                  <c:v>3654.4</c:v>
                </c:pt>
                <c:pt idx="9136">
                  <c:v>3654.8</c:v>
                </c:pt>
                <c:pt idx="9137">
                  <c:v>3655.2</c:v>
                </c:pt>
                <c:pt idx="9138">
                  <c:v>3655.6</c:v>
                </c:pt>
                <c:pt idx="9139">
                  <c:v>3656</c:v>
                </c:pt>
                <c:pt idx="9140">
                  <c:v>3656.4</c:v>
                </c:pt>
                <c:pt idx="9141">
                  <c:v>3656.8</c:v>
                </c:pt>
                <c:pt idx="9142">
                  <c:v>3657.2</c:v>
                </c:pt>
                <c:pt idx="9143">
                  <c:v>3657.6</c:v>
                </c:pt>
                <c:pt idx="9144">
                  <c:v>3658</c:v>
                </c:pt>
                <c:pt idx="9145">
                  <c:v>3658.4</c:v>
                </c:pt>
                <c:pt idx="9146">
                  <c:v>3658.8</c:v>
                </c:pt>
                <c:pt idx="9147">
                  <c:v>3659.2</c:v>
                </c:pt>
                <c:pt idx="9148">
                  <c:v>3659.6</c:v>
                </c:pt>
                <c:pt idx="9149">
                  <c:v>3660</c:v>
                </c:pt>
                <c:pt idx="9150">
                  <c:v>3660.4</c:v>
                </c:pt>
                <c:pt idx="9151">
                  <c:v>3660.8</c:v>
                </c:pt>
                <c:pt idx="9152">
                  <c:v>3661.2</c:v>
                </c:pt>
                <c:pt idx="9153">
                  <c:v>3661.6</c:v>
                </c:pt>
                <c:pt idx="9154">
                  <c:v>3662</c:v>
                </c:pt>
                <c:pt idx="9155">
                  <c:v>3662.4</c:v>
                </c:pt>
                <c:pt idx="9156">
                  <c:v>3662.8</c:v>
                </c:pt>
                <c:pt idx="9157">
                  <c:v>3663.2</c:v>
                </c:pt>
                <c:pt idx="9158">
                  <c:v>3663.6</c:v>
                </c:pt>
                <c:pt idx="9159">
                  <c:v>3664</c:v>
                </c:pt>
                <c:pt idx="9160">
                  <c:v>3664.4</c:v>
                </c:pt>
                <c:pt idx="9161">
                  <c:v>3664.8</c:v>
                </c:pt>
                <c:pt idx="9162">
                  <c:v>3665.2</c:v>
                </c:pt>
                <c:pt idx="9163">
                  <c:v>3665.6</c:v>
                </c:pt>
                <c:pt idx="9164">
                  <c:v>3666</c:v>
                </c:pt>
                <c:pt idx="9165">
                  <c:v>3666.4</c:v>
                </c:pt>
                <c:pt idx="9166">
                  <c:v>3666.8</c:v>
                </c:pt>
                <c:pt idx="9167">
                  <c:v>3667.2</c:v>
                </c:pt>
                <c:pt idx="9168">
                  <c:v>3667.6</c:v>
                </c:pt>
                <c:pt idx="9169">
                  <c:v>3668</c:v>
                </c:pt>
                <c:pt idx="9170">
                  <c:v>3668.4</c:v>
                </c:pt>
                <c:pt idx="9171">
                  <c:v>3668.8</c:v>
                </c:pt>
                <c:pt idx="9172">
                  <c:v>3669.2</c:v>
                </c:pt>
                <c:pt idx="9173">
                  <c:v>3669.6</c:v>
                </c:pt>
                <c:pt idx="9174">
                  <c:v>3670</c:v>
                </c:pt>
                <c:pt idx="9175">
                  <c:v>3670.4</c:v>
                </c:pt>
                <c:pt idx="9176">
                  <c:v>3670.8</c:v>
                </c:pt>
                <c:pt idx="9177">
                  <c:v>3671.2</c:v>
                </c:pt>
                <c:pt idx="9178">
                  <c:v>3671.6</c:v>
                </c:pt>
                <c:pt idx="9179">
                  <c:v>3672</c:v>
                </c:pt>
                <c:pt idx="9180">
                  <c:v>3672.4</c:v>
                </c:pt>
                <c:pt idx="9181">
                  <c:v>3672.8</c:v>
                </c:pt>
                <c:pt idx="9182">
                  <c:v>3673.2</c:v>
                </c:pt>
                <c:pt idx="9183">
                  <c:v>3673.6</c:v>
                </c:pt>
                <c:pt idx="9184">
                  <c:v>3674</c:v>
                </c:pt>
                <c:pt idx="9185">
                  <c:v>3674.4</c:v>
                </c:pt>
                <c:pt idx="9186">
                  <c:v>3674.8</c:v>
                </c:pt>
                <c:pt idx="9187">
                  <c:v>3675.2</c:v>
                </c:pt>
                <c:pt idx="9188">
                  <c:v>3675.6</c:v>
                </c:pt>
                <c:pt idx="9189">
                  <c:v>3676</c:v>
                </c:pt>
                <c:pt idx="9190">
                  <c:v>3676.4</c:v>
                </c:pt>
                <c:pt idx="9191">
                  <c:v>3676.8</c:v>
                </c:pt>
                <c:pt idx="9192">
                  <c:v>3677.2</c:v>
                </c:pt>
                <c:pt idx="9193">
                  <c:v>3677.6</c:v>
                </c:pt>
                <c:pt idx="9194">
                  <c:v>3678</c:v>
                </c:pt>
                <c:pt idx="9195">
                  <c:v>3678.4</c:v>
                </c:pt>
                <c:pt idx="9196">
                  <c:v>3678.8</c:v>
                </c:pt>
                <c:pt idx="9197">
                  <c:v>3679.2</c:v>
                </c:pt>
                <c:pt idx="9198">
                  <c:v>3679.6</c:v>
                </c:pt>
                <c:pt idx="9199">
                  <c:v>3680</c:v>
                </c:pt>
                <c:pt idx="9200">
                  <c:v>3680.4</c:v>
                </c:pt>
                <c:pt idx="9201">
                  <c:v>3680.8</c:v>
                </c:pt>
                <c:pt idx="9202">
                  <c:v>3681.2</c:v>
                </c:pt>
                <c:pt idx="9203">
                  <c:v>3681.6</c:v>
                </c:pt>
                <c:pt idx="9204">
                  <c:v>3682</c:v>
                </c:pt>
                <c:pt idx="9205">
                  <c:v>3682.4</c:v>
                </c:pt>
                <c:pt idx="9206">
                  <c:v>3682.8</c:v>
                </c:pt>
                <c:pt idx="9207">
                  <c:v>3683.2</c:v>
                </c:pt>
                <c:pt idx="9208">
                  <c:v>3683.6</c:v>
                </c:pt>
                <c:pt idx="9209">
                  <c:v>3684</c:v>
                </c:pt>
                <c:pt idx="9210">
                  <c:v>3684.4</c:v>
                </c:pt>
                <c:pt idx="9211">
                  <c:v>3684.8</c:v>
                </c:pt>
                <c:pt idx="9212">
                  <c:v>3685.2</c:v>
                </c:pt>
                <c:pt idx="9213">
                  <c:v>3685.6</c:v>
                </c:pt>
                <c:pt idx="9214">
                  <c:v>3686</c:v>
                </c:pt>
                <c:pt idx="9215">
                  <c:v>3686.4</c:v>
                </c:pt>
                <c:pt idx="9216">
                  <c:v>3686.8</c:v>
                </c:pt>
                <c:pt idx="9217">
                  <c:v>3687.2</c:v>
                </c:pt>
                <c:pt idx="9218">
                  <c:v>3687.6</c:v>
                </c:pt>
                <c:pt idx="9219">
                  <c:v>3688</c:v>
                </c:pt>
                <c:pt idx="9220">
                  <c:v>3688.4</c:v>
                </c:pt>
                <c:pt idx="9221">
                  <c:v>3688.8</c:v>
                </c:pt>
                <c:pt idx="9222">
                  <c:v>3689.2</c:v>
                </c:pt>
                <c:pt idx="9223">
                  <c:v>3689.6</c:v>
                </c:pt>
                <c:pt idx="9224">
                  <c:v>3690</c:v>
                </c:pt>
                <c:pt idx="9225">
                  <c:v>3690.4</c:v>
                </c:pt>
                <c:pt idx="9226">
                  <c:v>3690.8</c:v>
                </c:pt>
                <c:pt idx="9227">
                  <c:v>3691.2</c:v>
                </c:pt>
                <c:pt idx="9228">
                  <c:v>3691.6</c:v>
                </c:pt>
                <c:pt idx="9229">
                  <c:v>3692</c:v>
                </c:pt>
                <c:pt idx="9230">
                  <c:v>3692.4</c:v>
                </c:pt>
                <c:pt idx="9231">
                  <c:v>3692.8</c:v>
                </c:pt>
                <c:pt idx="9232">
                  <c:v>3693.2</c:v>
                </c:pt>
                <c:pt idx="9233">
                  <c:v>3693.6</c:v>
                </c:pt>
                <c:pt idx="9234">
                  <c:v>3694</c:v>
                </c:pt>
                <c:pt idx="9235">
                  <c:v>3694.4</c:v>
                </c:pt>
                <c:pt idx="9236">
                  <c:v>3694.8</c:v>
                </c:pt>
                <c:pt idx="9237">
                  <c:v>3695.2</c:v>
                </c:pt>
                <c:pt idx="9238">
                  <c:v>3695.6</c:v>
                </c:pt>
                <c:pt idx="9239">
                  <c:v>3696</c:v>
                </c:pt>
                <c:pt idx="9240">
                  <c:v>3696.4</c:v>
                </c:pt>
                <c:pt idx="9241">
                  <c:v>3696.8</c:v>
                </c:pt>
                <c:pt idx="9242">
                  <c:v>3697.2</c:v>
                </c:pt>
                <c:pt idx="9243">
                  <c:v>3697.6</c:v>
                </c:pt>
                <c:pt idx="9244">
                  <c:v>3698</c:v>
                </c:pt>
                <c:pt idx="9245">
                  <c:v>3698.4</c:v>
                </c:pt>
                <c:pt idx="9246">
                  <c:v>3698.8</c:v>
                </c:pt>
                <c:pt idx="9247">
                  <c:v>3699.2</c:v>
                </c:pt>
                <c:pt idx="9248">
                  <c:v>3699.6</c:v>
                </c:pt>
                <c:pt idx="9249">
                  <c:v>3700</c:v>
                </c:pt>
                <c:pt idx="9250">
                  <c:v>3700.4</c:v>
                </c:pt>
                <c:pt idx="9251">
                  <c:v>3700.8</c:v>
                </c:pt>
                <c:pt idx="9252">
                  <c:v>3701.2</c:v>
                </c:pt>
                <c:pt idx="9253">
                  <c:v>3701.6</c:v>
                </c:pt>
                <c:pt idx="9254">
                  <c:v>3702</c:v>
                </c:pt>
                <c:pt idx="9255">
                  <c:v>3702.4</c:v>
                </c:pt>
                <c:pt idx="9256">
                  <c:v>3702.8</c:v>
                </c:pt>
                <c:pt idx="9257">
                  <c:v>3703.2</c:v>
                </c:pt>
                <c:pt idx="9258">
                  <c:v>3703.6</c:v>
                </c:pt>
                <c:pt idx="9259">
                  <c:v>3704</c:v>
                </c:pt>
                <c:pt idx="9260">
                  <c:v>3704.4</c:v>
                </c:pt>
                <c:pt idx="9261">
                  <c:v>3704.8</c:v>
                </c:pt>
                <c:pt idx="9262">
                  <c:v>3705.2</c:v>
                </c:pt>
                <c:pt idx="9263">
                  <c:v>3705.6</c:v>
                </c:pt>
                <c:pt idx="9264">
                  <c:v>3706</c:v>
                </c:pt>
                <c:pt idx="9265">
                  <c:v>3706.4</c:v>
                </c:pt>
                <c:pt idx="9266">
                  <c:v>3706.8</c:v>
                </c:pt>
                <c:pt idx="9267">
                  <c:v>3707.2</c:v>
                </c:pt>
                <c:pt idx="9268">
                  <c:v>3707.6</c:v>
                </c:pt>
                <c:pt idx="9269">
                  <c:v>3708</c:v>
                </c:pt>
                <c:pt idx="9270">
                  <c:v>3708.4</c:v>
                </c:pt>
                <c:pt idx="9271">
                  <c:v>3708.8</c:v>
                </c:pt>
                <c:pt idx="9272">
                  <c:v>3709.2</c:v>
                </c:pt>
                <c:pt idx="9273">
                  <c:v>3709.6</c:v>
                </c:pt>
                <c:pt idx="9274">
                  <c:v>3710</c:v>
                </c:pt>
                <c:pt idx="9275">
                  <c:v>3710.4</c:v>
                </c:pt>
                <c:pt idx="9276">
                  <c:v>3710.8</c:v>
                </c:pt>
                <c:pt idx="9277">
                  <c:v>3711.2</c:v>
                </c:pt>
                <c:pt idx="9278">
                  <c:v>3711.6</c:v>
                </c:pt>
                <c:pt idx="9279">
                  <c:v>3712</c:v>
                </c:pt>
                <c:pt idx="9280">
                  <c:v>3712.4</c:v>
                </c:pt>
                <c:pt idx="9281">
                  <c:v>3712.8</c:v>
                </c:pt>
                <c:pt idx="9282">
                  <c:v>3713.2</c:v>
                </c:pt>
                <c:pt idx="9283">
                  <c:v>3713.6</c:v>
                </c:pt>
                <c:pt idx="9284">
                  <c:v>3714</c:v>
                </c:pt>
                <c:pt idx="9285">
                  <c:v>3714.4</c:v>
                </c:pt>
                <c:pt idx="9286">
                  <c:v>3714.8</c:v>
                </c:pt>
                <c:pt idx="9287">
                  <c:v>3715.2</c:v>
                </c:pt>
                <c:pt idx="9288">
                  <c:v>3715.6</c:v>
                </c:pt>
                <c:pt idx="9289">
                  <c:v>3716</c:v>
                </c:pt>
                <c:pt idx="9290">
                  <c:v>3716.4</c:v>
                </c:pt>
                <c:pt idx="9291">
                  <c:v>3716.8</c:v>
                </c:pt>
                <c:pt idx="9292">
                  <c:v>3717.2</c:v>
                </c:pt>
                <c:pt idx="9293">
                  <c:v>3717.6</c:v>
                </c:pt>
                <c:pt idx="9294">
                  <c:v>3718</c:v>
                </c:pt>
                <c:pt idx="9295">
                  <c:v>3718.4</c:v>
                </c:pt>
                <c:pt idx="9296">
                  <c:v>3718.8</c:v>
                </c:pt>
                <c:pt idx="9297">
                  <c:v>3719.2</c:v>
                </c:pt>
                <c:pt idx="9298">
                  <c:v>3719.6</c:v>
                </c:pt>
                <c:pt idx="9299">
                  <c:v>3720</c:v>
                </c:pt>
                <c:pt idx="9300">
                  <c:v>3720.4</c:v>
                </c:pt>
                <c:pt idx="9301">
                  <c:v>3720.8</c:v>
                </c:pt>
                <c:pt idx="9302">
                  <c:v>3721.2</c:v>
                </c:pt>
                <c:pt idx="9303">
                  <c:v>3721.6</c:v>
                </c:pt>
                <c:pt idx="9304">
                  <c:v>3722</c:v>
                </c:pt>
                <c:pt idx="9305">
                  <c:v>3722.4</c:v>
                </c:pt>
                <c:pt idx="9306">
                  <c:v>3722.8</c:v>
                </c:pt>
                <c:pt idx="9307">
                  <c:v>3723.2</c:v>
                </c:pt>
                <c:pt idx="9308">
                  <c:v>3723.6</c:v>
                </c:pt>
                <c:pt idx="9309">
                  <c:v>3724</c:v>
                </c:pt>
                <c:pt idx="9310">
                  <c:v>3724.4</c:v>
                </c:pt>
                <c:pt idx="9311">
                  <c:v>3724.8</c:v>
                </c:pt>
                <c:pt idx="9312">
                  <c:v>3725.2</c:v>
                </c:pt>
                <c:pt idx="9313">
                  <c:v>3725.6</c:v>
                </c:pt>
                <c:pt idx="9314">
                  <c:v>3726</c:v>
                </c:pt>
                <c:pt idx="9315">
                  <c:v>3726.4</c:v>
                </c:pt>
                <c:pt idx="9316">
                  <c:v>3726.8</c:v>
                </c:pt>
                <c:pt idx="9317">
                  <c:v>3727.2</c:v>
                </c:pt>
                <c:pt idx="9318">
                  <c:v>3727.6</c:v>
                </c:pt>
                <c:pt idx="9319">
                  <c:v>3728</c:v>
                </c:pt>
                <c:pt idx="9320">
                  <c:v>3728.4</c:v>
                </c:pt>
                <c:pt idx="9321">
                  <c:v>3728.8</c:v>
                </c:pt>
                <c:pt idx="9322">
                  <c:v>3729.2</c:v>
                </c:pt>
                <c:pt idx="9323">
                  <c:v>3729.6</c:v>
                </c:pt>
                <c:pt idx="9324">
                  <c:v>3730</c:v>
                </c:pt>
                <c:pt idx="9325">
                  <c:v>3730.4</c:v>
                </c:pt>
                <c:pt idx="9326">
                  <c:v>3730.8</c:v>
                </c:pt>
                <c:pt idx="9327">
                  <c:v>3731.2</c:v>
                </c:pt>
                <c:pt idx="9328">
                  <c:v>3731.6</c:v>
                </c:pt>
                <c:pt idx="9329">
                  <c:v>3732</c:v>
                </c:pt>
                <c:pt idx="9330">
                  <c:v>3732.4</c:v>
                </c:pt>
                <c:pt idx="9331">
                  <c:v>3732.8</c:v>
                </c:pt>
                <c:pt idx="9332">
                  <c:v>3733.2</c:v>
                </c:pt>
                <c:pt idx="9333">
                  <c:v>3733.6</c:v>
                </c:pt>
                <c:pt idx="9334">
                  <c:v>3734</c:v>
                </c:pt>
                <c:pt idx="9335">
                  <c:v>3734.4</c:v>
                </c:pt>
                <c:pt idx="9336">
                  <c:v>3734.8</c:v>
                </c:pt>
                <c:pt idx="9337">
                  <c:v>3735.2</c:v>
                </c:pt>
                <c:pt idx="9338">
                  <c:v>3735.6</c:v>
                </c:pt>
                <c:pt idx="9339">
                  <c:v>3736</c:v>
                </c:pt>
                <c:pt idx="9340">
                  <c:v>3736.4</c:v>
                </c:pt>
                <c:pt idx="9341">
                  <c:v>3736.8</c:v>
                </c:pt>
                <c:pt idx="9342">
                  <c:v>3737.2</c:v>
                </c:pt>
                <c:pt idx="9343">
                  <c:v>3737.6</c:v>
                </c:pt>
                <c:pt idx="9344">
                  <c:v>3738</c:v>
                </c:pt>
                <c:pt idx="9345">
                  <c:v>3738.4</c:v>
                </c:pt>
                <c:pt idx="9346">
                  <c:v>3738.8</c:v>
                </c:pt>
                <c:pt idx="9347">
                  <c:v>3739.2</c:v>
                </c:pt>
                <c:pt idx="9348">
                  <c:v>3739.6</c:v>
                </c:pt>
                <c:pt idx="9349">
                  <c:v>3740</c:v>
                </c:pt>
                <c:pt idx="9350">
                  <c:v>3740.4</c:v>
                </c:pt>
                <c:pt idx="9351">
                  <c:v>3740.8</c:v>
                </c:pt>
                <c:pt idx="9352">
                  <c:v>3741.2</c:v>
                </c:pt>
                <c:pt idx="9353">
                  <c:v>3741.6</c:v>
                </c:pt>
                <c:pt idx="9354">
                  <c:v>3742</c:v>
                </c:pt>
                <c:pt idx="9355">
                  <c:v>3742.4</c:v>
                </c:pt>
                <c:pt idx="9356">
                  <c:v>3742.8</c:v>
                </c:pt>
                <c:pt idx="9357">
                  <c:v>3743.2</c:v>
                </c:pt>
                <c:pt idx="9358">
                  <c:v>3743.6</c:v>
                </c:pt>
                <c:pt idx="9359">
                  <c:v>3744</c:v>
                </c:pt>
                <c:pt idx="9360">
                  <c:v>3744.4</c:v>
                </c:pt>
                <c:pt idx="9361">
                  <c:v>3744.8</c:v>
                </c:pt>
                <c:pt idx="9362">
                  <c:v>3745.2</c:v>
                </c:pt>
                <c:pt idx="9363">
                  <c:v>3745.6</c:v>
                </c:pt>
                <c:pt idx="9364">
                  <c:v>3746</c:v>
                </c:pt>
                <c:pt idx="9365">
                  <c:v>3746.4</c:v>
                </c:pt>
                <c:pt idx="9366">
                  <c:v>3746.8</c:v>
                </c:pt>
                <c:pt idx="9367">
                  <c:v>3747.2</c:v>
                </c:pt>
                <c:pt idx="9368">
                  <c:v>3747.6</c:v>
                </c:pt>
                <c:pt idx="9369">
                  <c:v>3748</c:v>
                </c:pt>
                <c:pt idx="9370">
                  <c:v>3748.4</c:v>
                </c:pt>
                <c:pt idx="9371">
                  <c:v>3748.8</c:v>
                </c:pt>
                <c:pt idx="9372">
                  <c:v>3749.2</c:v>
                </c:pt>
                <c:pt idx="9373">
                  <c:v>3749.6</c:v>
                </c:pt>
                <c:pt idx="9374">
                  <c:v>3750</c:v>
                </c:pt>
                <c:pt idx="9375">
                  <c:v>3750.4</c:v>
                </c:pt>
                <c:pt idx="9376">
                  <c:v>3750.8</c:v>
                </c:pt>
                <c:pt idx="9377">
                  <c:v>3751.2</c:v>
                </c:pt>
                <c:pt idx="9378">
                  <c:v>3751.6</c:v>
                </c:pt>
                <c:pt idx="9379">
                  <c:v>3752</c:v>
                </c:pt>
                <c:pt idx="9380">
                  <c:v>3752.4</c:v>
                </c:pt>
                <c:pt idx="9381">
                  <c:v>3752.8</c:v>
                </c:pt>
                <c:pt idx="9382">
                  <c:v>3753.2</c:v>
                </c:pt>
                <c:pt idx="9383">
                  <c:v>3753.6</c:v>
                </c:pt>
                <c:pt idx="9384">
                  <c:v>3754</c:v>
                </c:pt>
                <c:pt idx="9385">
                  <c:v>3754.4</c:v>
                </c:pt>
                <c:pt idx="9386">
                  <c:v>3754.8</c:v>
                </c:pt>
                <c:pt idx="9387">
                  <c:v>3755.2</c:v>
                </c:pt>
                <c:pt idx="9388">
                  <c:v>3755.6</c:v>
                </c:pt>
                <c:pt idx="9389">
                  <c:v>3756</c:v>
                </c:pt>
                <c:pt idx="9390">
                  <c:v>3756.4</c:v>
                </c:pt>
                <c:pt idx="9391">
                  <c:v>3756.8</c:v>
                </c:pt>
                <c:pt idx="9392">
                  <c:v>3757.2</c:v>
                </c:pt>
                <c:pt idx="9393">
                  <c:v>3757.6</c:v>
                </c:pt>
                <c:pt idx="9394">
                  <c:v>3758</c:v>
                </c:pt>
                <c:pt idx="9395">
                  <c:v>3758.4</c:v>
                </c:pt>
                <c:pt idx="9396">
                  <c:v>3758.8</c:v>
                </c:pt>
                <c:pt idx="9397">
                  <c:v>3759.2</c:v>
                </c:pt>
                <c:pt idx="9398">
                  <c:v>3759.6</c:v>
                </c:pt>
                <c:pt idx="9399">
                  <c:v>3760</c:v>
                </c:pt>
                <c:pt idx="9400">
                  <c:v>3760.4</c:v>
                </c:pt>
                <c:pt idx="9401">
                  <c:v>3760.8</c:v>
                </c:pt>
                <c:pt idx="9402">
                  <c:v>3761.2</c:v>
                </c:pt>
                <c:pt idx="9403">
                  <c:v>3761.6</c:v>
                </c:pt>
                <c:pt idx="9404">
                  <c:v>3762</c:v>
                </c:pt>
                <c:pt idx="9405">
                  <c:v>3762.4</c:v>
                </c:pt>
                <c:pt idx="9406">
                  <c:v>3762.8</c:v>
                </c:pt>
                <c:pt idx="9407">
                  <c:v>3763.2</c:v>
                </c:pt>
                <c:pt idx="9408">
                  <c:v>3763.6</c:v>
                </c:pt>
                <c:pt idx="9409">
                  <c:v>3764</c:v>
                </c:pt>
                <c:pt idx="9410">
                  <c:v>3764.4</c:v>
                </c:pt>
                <c:pt idx="9411">
                  <c:v>3764.8</c:v>
                </c:pt>
                <c:pt idx="9412">
                  <c:v>3765.2</c:v>
                </c:pt>
                <c:pt idx="9413">
                  <c:v>3765.6</c:v>
                </c:pt>
                <c:pt idx="9414">
                  <c:v>3766</c:v>
                </c:pt>
                <c:pt idx="9415">
                  <c:v>3766.4</c:v>
                </c:pt>
                <c:pt idx="9416">
                  <c:v>3766.8</c:v>
                </c:pt>
                <c:pt idx="9417">
                  <c:v>3767.2</c:v>
                </c:pt>
                <c:pt idx="9418">
                  <c:v>3767.6</c:v>
                </c:pt>
                <c:pt idx="9419">
                  <c:v>3768</c:v>
                </c:pt>
                <c:pt idx="9420">
                  <c:v>3768.4</c:v>
                </c:pt>
                <c:pt idx="9421">
                  <c:v>3768.8</c:v>
                </c:pt>
                <c:pt idx="9422">
                  <c:v>3769.2</c:v>
                </c:pt>
                <c:pt idx="9423">
                  <c:v>3769.6</c:v>
                </c:pt>
                <c:pt idx="9424">
                  <c:v>3770</c:v>
                </c:pt>
                <c:pt idx="9425">
                  <c:v>3770.4</c:v>
                </c:pt>
                <c:pt idx="9426">
                  <c:v>3770.8</c:v>
                </c:pt>
                <c:pt idx="9427">
                  <c:v>3771.2</c:v>
                </c:pt>
                <c:pt idx="9428">
                  <c:v>3771.6</c:v>
                </c:pt>
                <c:pt idx="9429">
                  <c:v>3772</c:v>
                </c:pt>
                <c:pt idx="9430">
                  <c:v>3772.4</c:v>
                </c:pt>
                <c:pt idx="9431">
                  <c:v>3772.8</c:v>
                </c:pt>
                <c:pt idx="9432">
                  <c:v>3773.2</c:v>
                </c:pt>
                <c:pt idx="9433">
                  <c:v>3773.6</c:v>
                </c:pt>
                <c:pt idx="9434">
                  <c:v>3774</c:v>
                </c:pt>
                <c:pt idx="9435">
                  <c:v>3774.4</c:v>
                </c:pt>
                <c:pt idx="9436">
                  <c:v>3774.8</c:v>
                </c:pt>
                <c:pt idx="9437">
                  <c:v>3775.2</c:v>
                </c:pt>
                <c:pt idx="9438">
                  <c:v>3775.6</c:v>
                </c:pt>
                <c:pt idx="9439">
                  <c:v>3776</c:v>
                </c:pt>
                <c:pt idx="9440">
                  <c:v>3776.4</c:v>
                </c:pt>
                <c:pt idx="9441">
                  <c:v>3776.8</c:v>
                </c:pt>
                <c:pt idx="9442">
                  <c:v>3777.2</c:v>
                </c:pt>
                <c:pt idx="9443">
                  <c:v>3777.6</c:v>
                </c:pt>
                <c:pt idx="9444">
                  <c:v>3778</c:v>
                </c:pt>
                <c:pt idx="9445">
                  <c:v>3778.4</c:v>
                </c:pt>
                <c:pt idx="9446">
                  <c:v>3778.8</c:v>
                </c:pt>
                <c:pt idx="9447">
                  <c:v>3779.2</c:v>
                </c:pt>
                <c:pt idx="9448">
                  <c:v>3779.6</c:v>
                </c:pt>
                <c:pt idx="9449">
                  <c:v>3780</c:v>
                </c:pt>
                <c:pt idx="9450">
                  <c:v>3780.4</c:v>
                </c:pt>
                <c:pt idx="9451">
                  <c:v>3780.8</c:v>
                </c:pt>
                <c:pt idx="9452">
                  <c:v>3781.2</c:v>
                </c:pt>
                <c:pt idx="9453">
                  <c:v>3781.6</c:v>
                </c:pt>
                <c:pt idx="9454">
                  <c:v>3782</c:v>
                </c:pt>
                <c:pt idx="9455">
                  <c:v>3782.4</c:v>
                </c:pt>
                <c:pt idx="9456">
                  <c:v>3782.8</c:v>
                </c:pt>
                <c:pt idx="9457">
                  <c:v>3783.2</c:v>
                </c:pt>
                <c:pt idx="9458">
                  <c:v>3783.6</c:v>
                </c:pt>
                <c:pt idx="9459">
                  <c:v>3784</c:v>
                </c:pt>
                <c:pt idx="9460">
                  <c:v>3784.4</c:v>
                </c:pt>
                <c:pt idx="9461">
                  <c:v>3784.8</c:v>
                </c:pt>
                <c:pt idx="9462">
                  <c:v>3785.2</c:v>
                </c:pt>
                <c:pt idx="9463">
                  <c:v>3785.6</c:v>
                </c:pt>
                <c:pt idx="9464">
                  <c:v>3786</c:v>
                </c:pt>
                <c:pt idx="9465">
                  <c:v>3786.4</c:v>
                </c:pt>
                <c:pt idx="9466">
                  <c:v>3786.8</c:v>
                </c:pt>
                <c:pt idx="9467">
                  <c:v>3787.2</c:v>
                </c:pt>
                <c:pt idx="9468">
                  <c:v>3787.6</c:v>
                </c:pt>
                <c:pt idx="9469">
                  <c:v>3788</c:v>
                </c:pt>
                <c:pt idx="9470">
                  <c:v>3788.4</c:v>
                </c:pt>
                <c:pt idx="9471">
                  <c:v>3788.8</c:v>
                </c:pt>
                <c:pt idx="9472">
                  <c:v>3789.2</c:v>
                </c:pt>
                <c:pt idx="9473">
                  <c:v>3789.6</c:v>
                </c:pt>
                <c:pt idx="9474">
                  <c:v>3790</c:v>
                </c:pt>
                <c:pt idx="9475">
                  <c:v>3790.4</c:v>
                </c:pt>
                <c:pt idx="9476">
                  <c:v>3790.8</c:v>
                </c:pt>
                <c:pt idx="9477">
                  <c:v>3791.2</c:v>
                </c:pt>
                <c:pt idx="9478">
                  <c:v>3791.6</c:v>
                </c:pt>
                <c:pt idx="9479">
                  <c:v>3792</c:v>
                </c:pt>
                <c:pt idx="9480">
                  <c:v>3792.4</c:v>
                </c:pt>
                <c:pt idx="9481">
                  <c:v>3792.8</c:v>
                </c:pt>
                <c:pt idx="9482">
                  <c:v>3793.2</c:v>
                </c:pt>
                <c:pt idx="9483">
                  <c:v>3793.6</c:v>
                </c:pt>
                <c:pt idx="9484">
                  <c:v>3794</c:v>
                </c:pt>
                <c:pt idx="9485">
                  <c:v>3794.4</c:v>
                </c:pt>
                <c:pt idx="9486">
                  <c:v>3794.8</c:v>
                </c:pt>
                <c:pt idx="9487">
                  <c:v>3795.2</c:v>
                </c:pt>
                <c:pt idx="9488">
                  <c:v>3795.6</c:v>
                </c:pt>
                <c:pt idx="9489">
                  <c:v>3796</c:v>
                </c:pt>
                <c:pt idx="9490">
                  <c:v>3796.4</c:v>
                </c:pt>
                <c:pt idx="9491">
                  <c:v>3796.8</c:v>
                </c:pt>
                <c:pt idx="9492">
                  <c:v>3797.2</c:v>
                </c:pt>
                <c:pt idx="9493">
                  <c:v>3797.6</c:v>
                </c:pt>
                <c:pt idx="9494">
                  <c:v>3798</c:v>
                </c:pt>
                <c:pt idx="9495">
                  <c:v>3798.4</c:v>
                </c:pt>
                <c:pt idx="9496">
                  <c:v>3798.8</c:v>
                </c:pt>
                <c:pt idx="9497">
                  <c:v>3799.2</c:v>
                </c:pt>
                <c:pt idx="9498">
                  <c:v>3799.6</c:v>
                </c:pt>
                <c:pt idx="9499">
                  <c:v>3800</c:v>
                </c:pt>
                <c:pt idx="9500">
                  <c:v>3800.4</c:v>
                </c:pt>
                <c:pt idx="9501">
                  <c:v>3800.8</c:v>
                </c:pt>
                <c:pt idx="9502">
                  <c:v>3801.2</c:v>
                </c:pt>
                <c:pt idx="9503">
                  <c:v>3801.6</c:v>
                </c:pt>
                <c:pt idx="9504">
                  <c:v>3802</c:v>
                </c:pt>
                <c:pt idx="9505">
                  <c:v>3802.4</c:v>
                </c:pt>
                <c:pt idx="9506">
                  <c:v>3802.8</c:v>
                </c:pt>
                <c:pt idx="9507">
                  <c:v>3803.2</c:v>
                </c:pt>
                <c:pt idx="9508">
                  <c:v>3803.6</c:v>
                </c:pt>
                <c:pt idx="9509">
                  <c:v>3804</c:v>
                </c:pt>
                <c:pt idx="9510">
                  <c:v>3804.4</c:v>
                </c:pt>
                <c:pt idx="9511">
                  <c:v>3804.8</c:v>
                </c:pt>
                <c:pt idx="9512">
                  <c:v>3805.2</c:v>
                </c:pt>
                <c:pt idx="9513">
                  <c:v>3805.6</c:v>
                </c:pt>
                <c:pt idx="9514">
                  <c:v>3806</c:v>
                </c:pt>
                <c:pt idx="9515">
                  <c:v>3806.4</c:v>
                </c:pt>
                <c:pt idx="9516">
                  <c:v>3806.8</c:v>
                </c:pt>
                <c:pt idx="9517">
                  <c:v>3807.2</c:v>
                </c:pt>
                <c:pt idx="9518">
                  <c:v>3807.6</c:v>
                </c:pt>
                <c:pt idx="9519">
                  <c:v>3808</c:v>
                </c:pt>
                <c:pt idx="9520">
                  <c:v>3808.4</c:v>
                </c:pt>
                <c:pt idx="9521">
                  <c:v>3808.8</c:v>
                </c:pt>
                <c:pt idx="9522">
                  <c:v>3809.2</c:v>
                </c:pt>
                <c:pt idx="9523">
                  <c:v>3809.6</c:v>
                </c:pt>
                <c:pt idx="9524">
                  <c:v>3810</c:v>
                </c:pt>
                <c:pt idx="9525">
                  <c:v>3810.4</c:v>
                </c:pt>
                <c:pt idx="9526">
                  <c:v>3810.8</c:v>
                </c:pt>
                <c:pt idx="9527">
                  <c:v>3811.2</c:v>
                </c:pt>
                <c:pt idx="9528">
                  <c:v>3811.6</c:v>
                </c:pt>
                <c:pt idx="9529">
                  <c:v>3812</c:v>
                </c:pt>
                <c:pt idx="9530">
                  <c:v>3812.4</c:v>
                </c:pt>
                <c:pt idx="9531">
                  <c:v>3812.8</c:v>
                </c:pt>
                <c:pt idx="9532">
                  <c:v>3813.2</c:v>
                </c:pt>
                <c:pt idx="9533">
                  <c:v>3813.6</c:v>
                </c:pt>
                <c:pt idx="9534">
                  <c:v>3814</c:v>
                </c:pt>
                <c:pt idx="9535">
                  <c:v>3814.4</c:v>
                </c:pt>
                <c:pt idx="9536">
                  <c:v>3814.8</c:v>
                </c:pt>
                <c:pt idx="9537">
                  <c:v>3815.2</c:v>
                </c:pt>
                <c:pt idx="9538">
                  <c:v>3815.6</c:v>
                </c:pt>
                <c:pt idx="9539">
                  <c:v>3816</c:v>
                </c:pt>
                <c:pt idx="9540">
                  <c:v>3816.4</c:v>
                </c:pt>
                <c:pt idx="9541">
                  <c:v>3816.8</c:v>
                </c:pt>
                <c:pt idx="9542">
                  <c:v>3817.2</c:v>
                </c:pt>
                <c:pt idx="9543">
                  <c:v>3817.6</c:v>
                </c:pt>
                <c:pt idx="9544">
                  <c:v>3818</c:v>
                </c:pt>
                <c:pt idx="9545">
                  <c:v>3818.4</c:v>
                </c:pt>
                <c:pt idx="9546">
                  <c:v>3818.8</c:v>
                </c:pt>
                <c:pt idx="9547">
                  <c:v>3819.2</c:v>
                </c:pt>
                <c:pt idx="9548">
                  <c:v>3819.6</c:v>
                </c:pt>
                <c:pt idx="9549">
                  <c:v>3820</c:v>
                </c:pt>
                <c:pt idx="9550">
                  <c:v>3820.4</c:v>
                </c:pt>
                <c:pt idx="9551">
                  <c:v>3820.8</c:v>
                </c:pt>
                <c:pt idx="9552">
                  <c:v>3821.2</c:v>
                </c:pt>
                <c:pt idx="9553">
                  <c:v>3821.6</c:v>
                </c:pt>
                <c:pt idx="9554">
                  <c:v>3822</c:v>
                </c:pt>
                <c:pt idx="9555">
                  <c:v>3822.4</c:v>
                </c:pt>
                <c:pt idx="9556">
                  <c:v>3822.8</c:v>
                </c:pt>
                <c:pt idx="9557">
                  <c:v>3823.2</c:v>
                </c:pt>
                <c:pt idx="9558">
                  <c:v>3823.6</c:v>
                </c:pt>
                <c:pt idx="9559">
                  <c:v>3824</c:v>
                </c:pt>
                <c:pt idx="9560">
                  <c:v>3824.4</c:v>
                </c:pt>
                <c:pt idx="9561">
                  <c:v>3824.8</c:v>
                </c:pt>
                <c:pt idx="9562">
                  <c:v>3825.2</c:v>
                </c:pt>
                <c:pt idx="9563">
                  <c:v>3825.6</c:v>
                </c:pt>
                <c:pt idx="9564">
                  <c:v>3826</c:v>
                </c:pt>
                <c:pt idx="9565">
                  <c:v>3826.4</c:v>
                </c:pt>
                <c:pt idx="9566">
                  <c:v>3826.8</c:v>
                </c:pt>
                <c:pt idx="9567">
                  <c:v>3827.2</c:v>
                </c:pt>
                <c:pt idx="9568">
                  <c:v>3827.6</c:v>
                </c:pt>
                <c:pt idx="9569">
                  <c:v>3828</c:v>
                </c:pt>
                <c:pt idx="9570">
                  <c:v>3828.4</c:v>
                </c:pt>
                <c:pt idx="9571">
                  <c:v>3828.8</c:v>
                </c:pt>
                <c:pt idx="9572">
                  <c:v>3829.2</c:v>
                </c:pt>
                <c:pt idx="9573">
                  <c:v>3829.6</c:v>
                </c:pt>
                <c:pt idx="9574">
                  <c:v>3830</c:v>
                </c:pt>
                <c:pt idx="9575">
                  <c:v>3830.4</c:v>
                </c:pt>
                <c:pt idx="9576">
                  <c:v>3830.8</c:v>
                </c:pt>
                <c:pt idx="9577">
                  <c:v>3831.2</c:v>
                </c:pt>
                <c:pt idx="9578">
                  <c:v>3831.6</c:v>
                </c:pt>
                <c:pt idx="9579">
                  <c:v>3832</c:v>
                </c:pt>
                <c:pt idx="9580">
                  <c:v>3832.4</c:v>
                </c:pt>
                <c:pt idx="9581">
                  <c:v>3832.8</c:v>
                </c:pt>
                <c:pt idx="9582">
                  <c:v>3833.2</c:v>
                </c:pt>
                <c:pt idx="9583">
                  <c:v>3833.6</c:v>
                </c:pt>
                <c:pt idx="9584">
                  <c:v>3834</c:v>
                </c:pt>
                <c:pt idx="9585">
                  <c:v>3834.4</c:v>
                </c:pt>
                <c:pt idx="9586">
                  <c:v>3834.8</c:v>
                </c:pt>
                <c:pt idx="9587">
                  <c:v>3835.2</c:v>
                </c:pt>
                <c:pt idx="9588">
                  <c:v>3835.6</c:v>
                </c:pt>
                <c:pt idx="9589">
                  <c:v>3836</c:v>
                </c:pt>
                <c:pt idx="9590">
                  <c:v>3836.4</c:v>
                </c:pt>
                <c:pt idx="9591">
                  <c:v>3836.8</c:v>
                </c:pt>
                <c:pt idx="9592">
                  <c:v>3837.2</c:v>
                </c:pt>
                <c:pt idx="9593">
                  <c:v>3837.6</c:v>
                </c:pt>
                <c:pt idx="9594">
                  <c:v>3838</c:v>
                </c:pt>
                <c:pt idx="9595">
                  <c:v>3838.4</c:v>
                </c:pt>
                <c:pt idx="9596">
                  <c:v>3838.8</c:v>
                </c:pt>
                <c:pt idx="9597">
                  <c:v>3839.2</c:v>
                </c:pt>
                <c:pt idx="9598">
                  <c:v>3839.6</c:v>
                </c:pt>
                <c:pt idx="9599">
                  <c:v>3840</c:v>
                </c:pt>
                <c:pt idx="9600">
                  <c:v>3840.4</c:v>
                </c:pt>
                <c:pt idx="9601">
                  <c:v>3840.8</c:v>
                </c:pt>
                <c:pt idx="9602">
                  <c:v>3841.2</c:v>
                </c:pt>
                <c:pt idx="9603">
                  <c:v>3841.6</c:v>
                </c:pt>
                <c:pt idx="9604">
                  <c:v>3842</c:v>
                </c:pt>
                <c:pt idx="9605">
                  <c:v>3842.4</c:v>
                </c:pt>
                <c:pt idx="9606">
                  <c:v>3842.8</c:v>
                </c:pt>
                <c:pt idx="9607">
                  <c:v>3843.2</c:v>
                </c:pt>
                <c:pt idx="9608">
                  <c:v>3843.6</c:v>
                </c:pt>
                <c:pt idx="9609">
                  <c:v>3844</c:v>
                </c:pt>
                <c:pt idx="9610">
                  <c:v>3844.4</c:v>
                </c:pt>
                <c:pt idx="9611">
                  <c:v>3844.8</c:v>
                </c:pt>
                <c:pt idx="9612">
                  <c:v>3845.2</c:v>
                </c:pt>
                <c:pt idx="9613">
                  <c:v>3845.6</c:v>
                </c:pt>
                <c:pt idx="9614">
                  <c:v>3846</c:v>
                </c:pt>
                <c:pt idx="9615">
                  <c:v>3846.4</c:v>
                </c:pt>
                <c:pt idx="9616">
                  <c:v>3846.8</c:v>
                </c:pt>
                <c:pt idx="9617">
                  <c:v>3847.2</c:v>
                </c:pt>
                <c:pt idx="9618">
                  <c:v>3847.6</c:v>
                </c:pt>
                <c:pt idx="9619">
                  <c:v>3848</c:v>
                </c:pt>
                <c:pt idx="9620">
                  <c:v>3848.4</c:v>
                </c:pt>
                <c:pt idx="9621">
                  <c:v>3848.8</c:v>
                </c:pt>
                <c:pt idx="9622">
                  <c:v>3849.2</c:v>
                </c:pt>
                <c:pt idx="9623">
                  <c:v>3849.6</c:v>
                </c:pt>
                <c:pt idx="9624">
                  <c:v>3850</c:v>
                </c:pt>
                <c:pt idx="9625">
                  <c:v>3850.4</c:v>
                </c:pt>
                <c:pt idx="9626">
                  <c:v>3850.8</c:v>
                </c:pt>
                <c:pt idx="9627">
                  <c:v>3851.2</c:v>
                </c:pt>
                <c:pt idx="9628">
                  <c:v>3851.6</c:v>
                </c:pt>
                <c:pt idx="9629">
                  <c:v>3852</c:v>
                </c:pt>
                <c:pt idx="9630">
                  <c:v>3852.4</c:v>
                </c:pt>
                <c:pt idx="9631">
                  <c:v>3852.8</c:v>
                </c:pt>
                <c:pt idx="9632">
                  <c:v>3853.2</c:v>
                </c:pt>
                <c:pt idx="9633">
                  <c:v>3853.6</c:v>
                </c:pt>
                <c:pt idx="9634">
                  <c:v>3854</c:v>
                </c:pt>
                <c:pt idx="9635">
                  <c:v>3854.4</c:v>
                </c:pt>
                <c:pt idx="9636">
                  <c:v>3854.8</c:v>
                </c:pt>
                <c:pt idx="9637">
                  <c:v>3855.2</c:v>
                </c:pt>
                <c:pt idx="9638">
                  <c:v>3855.6</c:v>
                </c:pt>
                <c:pt idx="9639">
                  <c:v>3856</c:v>
                </c:pt>
                <c:pt idx="9640">
                  <c:v>3856.4</c:v>
                </c:pt>
                <c:pt idx="9641">
                  <c:v>3856.8</c:v>
                </c:pt>
                <c:pt idx="9642">
                  <c:v>3857.2</c:v>
                </c:pt>
                <c:pt idx="9643">
                  <c:v>3857.6</c:v>
                </c:pt>
                <c:pt idx="9644">
                  <c:v>3858</c:v>
                </c:pt>
                <c:pt idx="9645">
                  <c:v>3858.4</c:v>
                </c:pt>
                <c:pt idx="9646">
                  <c:v>3858.8</c:v>
                </c:pt>
                <c:pt idx="9647">
                  <c:v>3859.2</c:v>
                </c:pt>
                <c:pt idx="9648">
                  <c:v>3859.6</c:v>
                </c:pt>
                <c:pt idx="9649">
                  <c:v>3860</c:v>
                </c:pt>
                <c:pt idx="9650">
                  <c:v>3860.4</c:v>
                </c:pt>
                <c:pt idx="9651">
                  <c:v>3860.8</c:v>
                </c:pt>
                <c:pt idx="9652">
                  <c:v>3861.2</c:v>
                </c:pt>
                <c:pt idx="9653">
                  <c:v>3861.6</c:v>
                </c:pt>
                <c:pt idx="9654">
                  <c:v>3862</c:v>
                </c:pt>
                <c:pt idx="9655">
                  <c:v>3862.4</c:v>
                </c:pt>
                <c:pt idx="9656">
                  <c:v>3862.8</c:v>
                </c:pt>
                <c:pt idx="9657">
                  <c:v>3863.2</c:v>
                </c:pt>
                <c:pt idx="9658">
                  <c:v>3863.6</c:v>
                </c:pt>
                <c:pt idx="9659">
                  <c:v>3864</c:v>
                </c:pt>
                <c:pt idx="9660">
                  <c:v>3864.4</c:v>
                </c:pt>
                <c:pt idx="9661">
                  <c:v>3864.8</c:v>
                </c:pt>
                <c:pt idx="9662">
                  <c:v>3865.2</c:v>
                </c:pt>
                <c:pt idx="9663">
                  <c:v>3865.6</c:v>
                </c:pt>
                <c:pt idx="9664">
                  <c:v>3866</c:v>
                </c:pt>
                <c:pt idx="9665">
                  <c:v>3866.4</c:v>
                </c:pt>
                <c:pt idx="9666">
                  <c:v>3866.8</c:v>
                </c:pt>
                <c:pt idx="9667">
                  <c:v>3867.2</c:v>
                </c:pt>
                <c:pt idx="9668">
                  <c:v>3867.6</c:v>
                </c:pt>
                <c:pt idx="9669">
                  <c:v>3868</c:v>
                </c:pt>
                <c:pt idx="9670">
                  <c:v>3868.4</c:v>
                </c:pt>
                <c:pt idx="9671">
                  <c:v>3868.8</c:v>
                </c:pt>
                <c:pt idx="9672">
                  <c:v>3869.2</c:v>
                </c:pt>
                <c:pt idx="9673">
                  <c:v>3869.6</c:v>
                </c:pt>
                <c:pt idx="9674">
                  <c:v>3870</c:v>
                </c:pt>
                <c:pt idx="9675">
                  <c:v>3870.4</c:v>
                </c:pt>
                <c:pt idx="9676">
                  <c:v>3870.8</c:v>
                </c:pt>
                <c:pt idx="9677">
                  <c:v>3871.2</c:v>
                </c:pt>
                <c:pt idx="9678">
                  <c:v>3871.6</c:v>
                </c:pt>
                <c:pt idx="9679">
                  <c:v>3872</c:v>
                </c:pt>
                <c:pt idx="9680">
                  <c:v>3872.4</c:v>
                </c:pt>
                <c:pt idx="9681">
                  <c:v>3872.8</c:v>
                </c:pt>
                <c:pt idx="9682">
                  <c:v>3873.2</c:v>
                </c:pt>
                <c:pt idx="9683">
                  <c:v>3873.6</c:v>
                </c:pt>
                <c:pt idx="9684">
                  <c:v>3874</c:v>
                </c:pt>
                <c:pt idx="9685">
                  <c:v>3874.4</c:v>
                </c:pt>
                <c:pt idx="9686">
                  <c:v>3874.8</c:v>
                </c:pt>
                <c:pt idx="9687">
                  <c:v>3875.2</c:v>
                </c:pt>
                <c:pt idx="9688">
                  <c:v>3875.6</c:v>
                </c:pt>
                <c:pt idx="9689">
                  <c:v>3876</c:v>
                </c:pt>
                <c:pt idx="9690">
                  <c:v>3876.4</c:v>
                </c:pt>
                <c:pt idx="9691">
                  <c:v>3876.8</c:v>
                </c:pt>
                <c:pt idx="9692">
                  <c:v>3877.2</c:v>
                </c:pt>
                <c:pt idx="9693">
                  <c:v>3877.6</c:v>
                </c:pt>
                <c:pt idx="9694">
                  <c:v>3878</c:v>
                </c:pt>
                <c:pt idx="9695">
                  <c:v>3878.4</c:v>
                </c:pt>
                <c:pt idx="9696">
                  <c:v>3878.8</c:v>
                </c:pt>
                <c:pt idx="9697">
                  <c:v>3879.2</c:v>
                </c:pt>
                <c:pt idx="9698">
                  <c:v>3879.6</c:v>
                </c:pt>
                <c:pt idx="9699">
                  <c:v>3880</c:v>
                </c:pt>
                <c:pt idx="9700">
                  <c:v>3880.4</c:v>
                </c:pt>
                <c:pt idx="9701">
                  <c:v>3880.8</c:v>
                </c:pt>
                <c:pt idx="9702">
                  <c:v>3881.2</c:v>
                </c:pt>
                <c:pt idx="9703">
                  <c:v>3881.6</c:v>
                </c:pt>
                <c:pt idx="9704">
                  <c:v>3882</c:v>
                </c:pt>
                <c:pt idx="9705">
                  <c:v>3882.4</c:v>
                </c:pt>
                <c:pt idx="9706">
                  <c:v>3882.8</c:v>
                </c:pt>
                <c:pt idx="9707">
                  <c:v>3883.2</c:v>
                </c:pt>
                <c:pt idx="9708">
                  <c:v>3883.6</c:v>
                </c:pt>
                <c:pt idx="9709">
                  <c:v>3884</c:v>
                </c:pt>
                <c:pt idx="9710">
                  <c:v>3884.4</c:v>
                </c:pt>
                <c:pt idx="9711">
                  <c:v>3884.8</c:v>
                </c:pt>
                <c:pt idx="9712">
                  <c:v>3885.2</c:v>
                </c:pt>
                <c:pt idx="9713">
                  <c:v>3885.6</c:v>
                </c:pt>
                <c:pt idx="9714">
                  <c:v>3886</c:v>
                </c:pt>
                <c:pt idx="9715">
                  <c:v>3886.4</c:v>
                </c:pt>
                <c:pt idx="9716">
                  <c:v>3886.8</c:v>
                </c:pt>
                <c:pt idx="9717">
                  <c:v>3887.2</c:v>
                </c:pt>
                <c:pt idx="9718">
                  <c:v>3887.6</c:v>
                </c:pt>
                <c:pt idx="9719">
                  <c:v>3888</c:v>
                </c:pt>
                <c:pt idx="9720">
                  <c:v>3888.4</c:v>
                </c:pt>
                <c:pt idx="9721">
                  <c:v>3888.8</c:v>
                </c:pt>
                <c:pt idx="9722">
                  <c:v>3889.2</c:v>
                </c:pt>
                <c:pt idx="9723">
                  <c:v>3889.6</c:v>
                </c:pt>
                <c:pt idx="9724">
                  <c:v>3890</c:v>
                </c:pt>
                <c:pt idx="9725">
                  <c:v>3890.4</c:v>
                </c:pt>
                <c:pt idx="9726">
                  <c:v>3890.8</c:v>
                </c:pt>
                <c:pt idx="9727">
                  <c:v>3891.2</c:v>
                </c:pt>
                <c:pt idx="9728">
                  <c:v>3891.6</c:v>
                </c:pt>
                <c:pt idx="9729">
                  <c:v>3892</c:v>
                </c:pt>
                <c:pt idx="9730">
                  <c:v>3892.4</c:v>
                </c:pt>
                <c:pt idx="9731">
                  <c:v>3892.8</c:v>
                </c:pt>
                <c:pt idx="9732">
                  <c:v>3893.2</c:v>
                </c:pt>
                <c:pt idx="9733">
                  <c:v>3893.6</c:v>
                </c:pt>
                <c:pt idx="9734">
                  <c:v>3894</c:v>
                </c:pt>
                <c:pt idx="9735">
                  <c:v>3894.4</c:v>
                </c:pt>
                <c:pt idx="9736">
                  <c:v>3894.8</c:v>
                </c:pt>
                <c:pt idx="9737">
                  <c:v>3895.2</c:v>
                </c:pt>
                <c:pt idx="9738">
                  <c:v>3895.6</c:v>
                </c:pt>
                <c:pt idx="9739">
                  <c:v>3896</c:v>
                </c:pt>
                <c:pt idx="9740">
                  <c:v>3896.4</c:v>
                </c:pt>
                <c:pt idx="9741">
                  <c:v>3896.8</c:v>
                </c:pt>
                <c:pt idx="9742">
                  <c:v>3897.2</c:v>
                </c:pt>
                <c:pt idx="9743">
                  <c:v>3897.6</c:v>
                </c:pt>
                <c:pt idx="9744">
                  <c:v>3898</c:v>
                </c:pt>
                <c:pt idx="9745">
                  <c:v>3898.4</c:v>
                </c:pt>
                <c:pt idx="9746">
                  <c:v>3898.8</c:v>
                </c:pt>
                <c:pt idx="9747">
                  <c:v>3899.2</c:v>
                </c:pt>
                <c:pt idx="9748">
                  <c:v>3899.6</c:v>
                </c:pt>
                <c:pt idx="9749">
                  <c:v>3900</c:v>
                </c:pt>
                <c:pt idx="9750">
                  <c:v>3900.4</c:v>
                </c:pt>
                <c:pt idx="9751">
                  <c:v>3900.8</c:v>
                </c:pt>
                <c:pt idx="9752">
                  <c:v>3901.2</c:v>
                </c:pt>
                <c:pt idx="9753">
                  <c:v>3901.6</c:v>
                </c:pt>
                <c:pt idx="9754">
                  <c:v>3902</c:v>
                </c:pt>
                <c:pt idx="9755">
                  <c:v>3902.4</c:v>
                </c:pt>
                <c:pt idx="9756">
                  <c:v>3902.8</c:v>
                </c:pt>
                <c:pt idx="9757">
                  <c:v>3903.2</c:v>
                </c:pt>
                <c:pt idx="9758">
                  <c:v>3903.6</c:v>
                </c:pt>
                <c:pt idx="9759">
                  <c:v>3904</c:v>
                </c:pt>
                <c:pt idx="9760">
                  <c:v>3904.4</c:v>
                </c:pt>
                <c:pt idx="9761">
                  <c:v>3904.8</c:v>
                </c:pt>
                <c:pt idx="9762">
                  <c:v>3905.2</c:v>
                </c:pt>
                <c:pt idx="9763">
                  <c:v>3905.6</c:v>
                </c:pt>
                <c:pt idx="9764">
                  <c:v>3906</c:v>
                </c:pt>
                <c:pt idx="9765">
                  <c:v>3906.4</c:v>
                </c:pt>
                <c:pt idx="9766">
                  <c:v>3906.8</c:v>
                </c:pt>
                <c:pt idx="9767">
                  <c:v>3907.2</c:v>
                </c:pt>
                <c:pt idx="9768">
                  <c:v>3907.6</c:v>
                </c:pt>
                <c:pt idx="9769">
                  <c:v>3908</c:v>
                </c:pt>
                <c:pt idx="9770">
                  <c:v>3908.4</c:v>
                </c:pt>
                <c:pt idx="9771">
                  <c:v>3908.8</c:v>
                </c:pt>
                <c:pt idx="9772">
                  <c:v>3909.2</c:v>
                </c:pt>
                <c:pt idx="9773">
                  <c:v>3909.6</c:v>
                </c:pt>
                <c:pt idx="9774">
                  <c:v>3910</c:v>
                </c:pt>
                <c:pt idx="9775">
                  <c:v>3910.4</c:v>
                </c:pt>
                <c:pt idx="9776">
                  <c:v>3910.8</c:v>
                </c:pt>
                <c:pt idx="9777">
                  <c:v>3911.2</c:v>
                </c:pt>
                <c:pt idx="9778">
                  <c:v>3911.6</c:v>
                </c:pt>
                <c:pt idx="9779">
                  <c:v>3912</c:v>
                </c:pt>
                <c:pt idx="9780">
                  <c:v>3912.4</c:v>
                </c:pt>
                <c:pt idx="9781">
                  <c:v>3912.8</c:v>
                </c:pt>
                <c:pt idx="9782">
                  <c:v>3913.2</c:v>
                </c:pt>
                <c:pt idx="9783">
                  <c:v>3913.6</c:v>
                </c:pt>
                <c:pt idx="9784">
                  <c:v>3914</c:v>
                </c:pt>
                <c:pt idx="9785">
                  <c:v>3914.4</c:v>
                </c:pt>
                <c:pt idx="9786">
                  <c:v>3914.8</c:v>
                </c:pt>
                <c:pt idx="9787">
                  <c:v>3915.2</c:v>
                </c:pt>
                <c:pt idx="9788">
                  <c:v>3915.6</c:v>
                </c:pt>
                <c:pt idx="9789">
                  <c:v>3916</c:v>
                </c:pt>
                <c:pt idx="9790">
                  <c:v>3916.4</c:v>
                </c:pt>
                <c:pt idx="9791">
                  <c:v>3916.8</c:v>
                </c:pt>
                <c:pt idx="9792">
                  <c:v>3917.2</c:v>
                </c:pt>
                <c:pt idx="9793">
                  <c:v>3917.6</c:v>
                </c:pt>
                <c:pt idx="9794">
                  <c:v>3918</c:v>
                </c:pt>
                <c:pt idx="9795">
                  <c:v>3918.4</c:v>
                </c:pt>
                <c:pt idx="9796">
                  <c:v>3918.8</c:v>
                </c:pt>
                <c:pt idx="9797">
                  <c:v>3919.2</c:v>
                </c:pt>
                <c:pt idx="9798">
                  <c:v>3919.6</c:v>
                </c:pt>
                <c:pt idx="9799">
                  <c:v>3920</c:v>
                </c:pt>
                <c:pt idx="9800">
                  <c:v>3920.4</c:v>
                </c:pt>
                <c:pt idx="9801">
                  <c:v>3920.8</c:v>
                </c:pt>
                <c:pt idx="9802">
                  <c:v>3921.2</c:v>
                </c:pt>
                <c:pt idx="9803">
                  <c:v>3921.6</c:v>
                </c:pt>
                <c:pt idx="9804">
                  <c:v>3922</c:v>
                </c:pt>
                <c:pt idx="9805">
                  <c:v>3922.4</c:v>
                </c:pt>
                <c:pt idx="9806">
                  <c:v>3922.8</c:v>
                </c:pt>
                <c:pt idx="9807">
                  <c:v>3923.2</c:v>
                </c:pt>
                <c:pt idx="9808">
                  <c:v>3923.6</c:v>
                </c:pt>
                <c:pt idx="9809">
                  <c:v>3924</c:v>
                </c:pt>
                <c:pt idx="9810">
                  <c:v>3924.4</c:v>
                </c:pt>
                <c:pt idx="9811">
                  <c:v>3924.8</c:v>
                </c:pt>
                <c:pt idx="9812">
                  <c:v>3925.2</c:v>
                </c:pt>
                <c:pt idx="9813">
                  <c:v>3925.6</c:v>
                </c:pt>
                <c:pt idx="9814">
                  <c:v>3926</c:v>
                </c:pt>
                <c:pt idx="9815">
                  <c:v>3926.4</c:v>
                </c:pt>
                <c:pt idx="9816">
                  <c:v>3926.8</c:v>
                </c:pt>
              </c:numCache>
            </c:numRef>
          </c:xVal>
          <c:yVal>
            <c:numRef>
              <c:f>'24'!$D$1:$D$9817</c:f>
              <c:numCache>
                <c:formatCode>General</c:formatCode>
                <c:ptCount val="9817"/>
                <c:pt idx="0">
                  <c:v>1.0141549999999999</c:v>
                </c:pt>
                <c:pt idx="1">
                  <c:v>1.0109379999999999</c:v>
                </c:pt>
                <c:pt idx="2">
                  <c:v>1.0080499999999999</c:v>
                </c:pt>
                <c:pt idx="3">
                  <c:v>1.0056499999999999</c:v>
                </c:pt>
                <c:pt idx="4">
                  <c:v>1.0032730000000001</c:v>
                </c:pt>
                <c:pt idx="5">
                  <c:v>1.000713</c:v>
                </c:pt>
                <c:pt idx="6">
                  <c:v>0.99825600000000003</c:v>
                </c:pt>
                <c:pt idx="7">
                  <c:v>0.99378599999999995</c:v>
                </c:pt>
                <c:pt idx="8">
                  <c:v>0.97434299999999996</c:v>
                </c:pt>
                <c:pt idx="9">
                  <c:v>0.91197499999999998</c:v>
                </c:pt>
                <c:pt idx="10">
                  <c:v>0.78214499999999998</c:v>
                </c:pt>
                <c:pt idx="11">
                  <c:v>0.59537899999999999</c:v>
                </c:pt>
                <c:pt idx="12">
                  <c:v>0.40367900000000001</c:v>
                </c:pt>
                <c:pt idx="13">
                  <c:v>0.26446199999999997</c:v>
                </c:pt>
                <c:pt idx="14">
                  <c:v>0.19859199999999999</c:v>
                </c:pt>
                <c:pt idx="15">
                  <c:v>0.194103</c:v>
                </c:pt>
                <c:pt idx="16">
                  <c:v>0.24076700000000001</c:v>
                </c:pt>
                <c:pt idx="17">
                  <c:v>0.33894400000000002</c:v>
                </c:pt>
                <c:pt idx="18">
                  <c:v>0.476128</c:v>
                </c:pt>
                <c:pt idx="19">
                  <c:v>0.60800500000000002</c:v>
                </c:pt>
                <c:pt idx="20">
                  <c:v>0.67382699999999995</c:v>
                </c:pt>
                <c:pt idx="21">
                  <c:v>0.63102499999999995</c:v>
                </c:pt>
                <c:pt idx="22">
                  <c:v>0.470725</c:v>
                </c:pt>
                <c:pt idx="23">
                  <c:v>0.21149799999999999</c:v>
                </c:pt>
                <c:pt idx="24">
                  <c:v>-0.112869</c:v>
                </c:pt>
                <c:pt idx="25">
                  <c:v>-0.46520600000000001</c:v>
                </c:pt>
                <c:pt idx="26">
                  <c:v>-0.81062199999999995</c:v>
                </c:pt>
                <c:pt idx="27">
                  <c:v>-1.1102609999999999</c:v>
                </c:pt>
                <c:pt idx="28">
                  <c:v>-1.3150580000000001</c:v>
                </c:pt>
                <c:pt idx="29">
                  <c:v>-1.38113</c:v>
                </c:pt>
                <c:pt idx="30">
                  <c:v>-1.293504</c:v>
                </c:pt>
                <c:pt idx="31">
                  <c:v>-1.069652</c:v>
                </c:pt>
                <c:pt idx="32">
                  <c:v>-0.74596799999999996</c:v>
                </c:pt>
                <c:pt idx="33">
                  <c:v>-0.36341600000000002</c:v>
                </c:pt>
                <c:pt idx="34">
                  <c:v>3.8258E-2</c:v>
                </c:pt>
                <c:pt idx="35">
                  <c:v>0.41670000000000001</c:v>
                </c:pt>
                <c:pt idx="36">
                  <c:v>0.72255100000000005</c:v>
                </c:pt>
                <c:pt idx="37">
                  <c:v>0.90684100000000001</c:v>
                </c:pt>
                <c:pt idx="38">
                  <c:v>0.94397799999999998</c:v>
                </c:pt>
                <c:pt idx="39">
                  <c:v>0.84603399999999995</c:v>
                </c:pt>
                <c:pt idx="40">
                  <c:v>0.64643499999999998</c:v>
                </c:pt>
                <c:pt idx="41">
                  <c:v>0.37798700000000002</c:v>
                </c:pt>
                <c:pt idx="42">
                  <c:v>6.8123000000000003E-2</c:v>
                </c:pt>
                <c:pt idx="43">
                  <c:v>-0.25548300000000002</c:v>
                </c:pt>
                <c:pt idx="44">
                  <c:v>-0.55915000000000004</c:v>
                </c:pt>
                <c:pt idx="45">
                  <c:v>-0.80444000000000004</c:v>
                </c:pt>
                <c:pt idx="46">
                  <c:v>-0.95312399999999997</c:v>
                </c:pt>
                <c:pt idx="47">
                  <c:v>-0.97638499999999995</c:v>
                </c:pt>
                <c:pt idx="48">
                  <c:v>-0.86698500000000001</c:v>
                </c:pt>
                <c:pt idx="49">
                  <c:v>-0.64184600000000003</c:v>
                </c:pt>
                <c:pt idx="50">
                  <c:v>-0.33436900000000003</c:v>
                </c:pt>
                <c:pt idx="51">
                  <c:v>1.6612999999999999E-2</c:v>
                </c:pt>
                <c:pt idx="52">
                  <c:v>0.37556</c:v>
                </c:pt>
                <c:pt idx="53">
                  <c:v>0.71505700000000005</c:v>
                </c:pt>
                <c:pt idx="54">
                  <c:v>1.016033</c:v>
                </c:pt>
                <c:pt idx="55">
                  <c:v>1.2571730000000001</c:v>
                </c:pt>
                <c:pt idx="56">
                  <c:v>1.4047670000000001</c:v>
                </c:pt>
                <c:pt idx="57">
                  <c:v>1.423659</c:v>
                </c:pt>
                <c:pt idx="58">
                  <c:v>1.2987979999999999</c:v>
                </c:pt>
                <c:pt idx="59">
                  <c:v>1.0442990000000001</c:v>
                </c:pt>
                <c:pt idx="60">
                  <c:v>0.70262599999999997</c:v>
                </c:pt>
                <c:pt idx="61">
                  <c:v>0.337557</c:v>
                </c:pt>
                <c:pt idx="62">
                  <c:v>7.1069999999999996E-3</c:v>
                </c:pt>
                <c:pt idx="63">
                  <c:v>-0.26491399999999998</c:v>
                </c:pt>
                <c:pt idx="64">
                  <c:v>-0.47787499999999999</c:v>
                </c:pt>
                <c:pt idx="65">
                  <c:v>-0.62289499999999998</c:v>
                </c:pt>
                <c:pt idx="66">
                  <c:v>-0.67794399999999999</c:v>
                </c:pt>
                <c:pt idx="67">
                  <c:v>-0.62572099999999997</c:v>
                </c:pt>
                <c:pt idx="68">
                  <c:v>-0.46736299999999997</c:v>
                </c:pt>
                <c:pt idx="69">
                  <c:v>-0.22317699999999999</c:v>
                </c:pt>
                <c:pt idx="70">
                  <c:v>7.4857999999999994E-2</c:v>
                </c:pt>
                <c:pt idx="71">
                  <c:v>0.393009</c:v>
                </c:pt>
                <c:pt idx="72">
                  <c:v>0.70508700000000002</c:v>
                </c:pt>
                <c:pt idx="73">
                  <c:v>0.99270499999999995</c:v>
                </c:pt>
                <c:pt idx="74">
                  <c:v>1.2367859999999999</c:v>
                </c:pt>
                <c:pt idx="75">
                  <c:v>1.4163859999999999</c:v>
                </c:pt>
                <c:pt idx="76">
                  <c:v>1.5167660000000001</c:v>
                </c:pt>
                <c:pt idx="77">
                  <c:v>1.5325340000000001</c:v>
                </c:pt>
                <c:pt idx="78">
                  <c:v>1.4632590000000001</c:v>
                </c:pt>
                <c:pt idx="79">
                  <c:v>1.312913</c:v>
                </c:pt>
                <c:pt idx="80">
                  <c:v>1.0923350000000001</c:v>
                </c:pt>
                <c:pt idx="81">
                  <c:v>0.81808099999999995</c:v>
                </c:pt>
                <c:pt idx="82">
                  <c:v>0.51553000000000004</c:v>
                </c:pt>
                <c:pt idx="83">
                  <c:v>0.22453200000000001</c:v>
                </c:pt>
                <c:pt idx="84">
                  <c:v>-7.7749999999999998E-3</c:v>
                </c:pt>
                <c:pt idx="85">
                  <c:v>-0.14473900000000001</c:v>
                </c:pt>
                <c:pt idx="86">
                  <c:v>-0.17013500000000001</c:v>
                </c:pt>
                <c:pt idx="87">
                  <c:v>-8.6747000000000005E-2</c:v>
                </c:pt>
                <c:pt idx="88">
                  <c:v>8.7103E-2</c:v>
                </c:pt>
                <c:pt idx="89">
                  <c:v>0.32384800000000002</c:v>
                </c:pt>
                <c:pt idx="90">
                  <c:v>0.59594800000000003</c:v>
                </c:pt>
                <c:pt idx="91">
                  <c:v>0.88085000000000002</c:v>
                </c:pt>
                <c:pt idx="92">
                  <c:v>1.1585300000000001</c:v>
                </c:pt>
                <c:pt idx="93">
                  <c:v>1.4065639999999999</c:v>
                </c:pt>
                <c:pt idx="94">
                  <c:v>1.5994349999999999</c:v>
                </c:pt>
                <c:pt idx="95">
                  <c:v>1.709435</c:v>
                </c:pt>
                <c:pt idx="96">
                  <c:v>1.7098979999999999</c:v>
                </c:pt>
                <c:pt idx="97">
                  <c:v>1.5860559999999999</c:v>
                </c:pt>
                <c:pt idx="98">
                  <c:v>1.343483</c:v>
                </c:pt>
                <c:pt idx="99">
                  <c:v>1.0056959999999999</c:v>
                </c:pt>
                <c:pt idx="100">
                  <c:v>0.60777499999999995</c:v>
                </c:pt>
                <c:pt idx="101">
                  <c:v>0.194159</c:v>
                </c:pt>
                <c:pt idx="102">
                  <c:v>-0.18095</c:v>
                </c:pt>
                <c:pt idx="103">
                  <c:v>-0.46051599999999998</c:v>
                </c:pt>
                <c:pt idx="104">
                  <c:v>-0.60126900000000005</c:v>
                </c:pt>
                <c:pt idx="105">
                  <c:v>-0.58849200000000002</c:v>
                </c:pt>
                <c:pt idx="106">
                  <c:v>-0.43789899999999998</c:v>
                </c:pt>
                <c:pt idx="107">
                  <c:v>-0.184973</c:v>
                </c:pt>
                <c:pt idx="108">
                  <c:v>0.12981000000000001</c:v>
                </c:pt>
                <c:pt idx="109">
                  <c:v>0.47146399999999999</c:v>
                </c:pt>
                <c:pt idx="110">
                  <c:v>0.811554</c:v>
                </c:pt>
                <c:pt idx="111">
                  <c:v>1.120452</c:v>
                </c:pt>
                <c:pt idx="112">
                  <c:v>1.360117</c:v>
                </c:pt>
                <c:pt idx="113">
                  <c:v>1.4886379999999999</c:v>
                </c:pt>
                <c:pt idx="114">
                  <c:v>1.475606</c:v>
                </c:pt>
                <c:pt idx="115">
                  <c:v>1.3156000000000001</c:v>
                </c:pt>
                <c:pt idx="116">
                  <c:v>1.0298050000000001</c:v>
                </c:pt>
                <c:pt idx="117">
                  <c:v>0.65648099999999998</c:v>
                </c:pt>
                <c:pt idx="118">
                  <c:v>0.239062</c:v>
                </c:pt>
                <c:pt idx="119">
                  <c:v>-0.178096</c:v>
                </c:pt>
                <c:pt idx="120">
                  <c:v>-0.54691299999999998</c:v>
                </c:pt>
                <c:pt idx="121">
                  <c:v>-0.81746799999999997</c:v>
                </c:pt>
                <c:pt idx="122">
                  <c:v>-0.94971099999999997</c:v>
                </c:pt>
                <c:pt idx="123">
                  <c:v>-0.92771099999999995</c:v>
                </c:pt>
                <c:pt idx="124">
                  <c:v>-0.76482000000000006</c:v>
                </c:pt>
                <c:pt idx="125">
                  <c:v>-0.49511500000000003</c:v>
                </c:pt>
                <c:pt idx="126">
                  <c:v>-0.15965399999999999</c:v>
                </c:pt>
                <c:pt idx="127">
                  <c:v>0.20133499999999999</c:v>
                </c:pt>
                <c:pt idx="128">
                  <c:v>0.546566</c:v>
                </c:pt>
                <c:pt idx="129">
                  <c:v>0.83015700000000003</c:v>
                </c:pt>
                <c:pt idx="130">
                  <c:v>1.007403</c:v>
                </c:pt>
                <c:pt idx="131">
                  <c:v>1.047242</c:v>
                </c:pt>
                <c:pt idx="132">
                  <c:v>0.94203899999999996</c:v>
                </c:pt>
                <c:pt idx="133">
                  <c:v>0.70917300000000005</c:v>
                </c:pt>
                <c:pt idx="134">
                  <c:v>0.38337900000000003</c:v>
                </c:pt>
                <c:pt idx="135">
                  <c:v>5.078E-3</c:v>
                </c:pt>
                <c:pt idx="136">
                  <c:v>-0.38710600000000001</c:v>
                </c:pt>
                <c:pt idx="137">
                  <c:v>-0.75566599999999995</c:v>
                </c:pt>
                <c:pt idx="138">
                  <c:v>-1.0613600000000001</c:v>
                </c:pt>
                <c:pt idx="139">
                  <c:v>-1.266162</c:v>
                </c:pt>
                <c:pt idx="140">
                  <c:v>-1.34053</c:v>
                </c:pt>
                <c:pt idx="141">
                  <c:v>-1.2718510000000001</c:v>
                </c:pt>
                <c:pt idx="142">
                  <c:v>-1.0706640000000001</c:v>
                </c:pt>
                <c:pt idx="143">
                  <c:v>-0.76810400000000001</c:v>
                </c:pt>
                <c:pt idx="144">
                  <c:v>-0.40658300000000003</c:v>
                </c:pt>
                <c:pt idx="145">
                  <c:v>-3.2426999999999997E-2</c:v>
                </c:pt>
                <c:pt idx="146">
                  <c:v>0.308031</c:v>
                </c:pt>
                <c:pt idx="147">
                  <c:v>0.57121599999999995</c:v>
                </c:pt>
                <c:pt idx="148">
                  <c:v>0.72036500000000003</c:v>
                </c:pt>
                <c:pt idx="149">
                  <c:v>0.73344900000000002</c:v>
                </c:pt>
                <c:pt idx="150">
                  <c:v>0.610653</c:v>
                </c:pt>
                <c:pt idx="151">
                  <c:v>0.37395499999999998</c:v>
                </c:pt>
                <c:pt idx="152">
                  <c:v>5.8409000000000003E-2</c:v>
                </c:pt>
                <c:pt idx="153">
                  <c:v>-0.29809799999999997</c:v>
                </c:pt>
                <c:pt idx="154">
                  <c:v>-0.66008699999999998</c:v>
                </c:pt>
                <c:pt idx="155">
                  <c:v>-0.99379600000000001</c:v>
                </c:pt>
                <c:pt idx="156">
                  <c:v>-1.2654350000000001</c:v>
                </c:pt>
                <c:pt idx="157">
                  <c:v>-1.4429920000000001</c:v>
                </c:pt>
                <c:pt idx="158">
                  <c:v>-1.5005409999999999</c:v>
                </c:pt>
                <c:pt idx="159">
                  <c:v>-1.424838</c:v>
                </c:pt>
                <c:pt idx="160">
                  <c:v>-1.2226109999999999</c:v>
                </c:pt>
                <c:pt idx="161">
                  <c:v>-0.92145200000000005</c:v>
                </c:pt>
                <c:pt idx="162">
                  <c:v>-0.56354400000000004</c:v>
                </c:pt>
                <c:pt idx="163">
                  <c:v>-0.197468</c:v>
                </c:pt>
                <c:pt idx="164">
                  <c:v>0.128916</c:v>
                </c:pt>
                <c:pt idx="165">
                  <c:v>0.37517200000000001</c:v>
                </c:pt>
                <c:pt idx="166">
                  <c:v>0.51446999999999998</c:v>
                </c:pt>
                <c:pt idx="167">
                  <c:v>0.53549100000000005</c:v>
                </c:pt>
                <c:pt idx="168">
                  <c:v>0.44103399999999998</c:v>
                </c:pt>
                <c:pt idx="169">
                  <c:v>0.24668899999999999</c:v>
                </c:pt>
                <c:pt idx="170">
                  <c:v>-2.2145999999999999E-2</c:v>
                </c:pt>
                <c:pt idx="171">
                  <c:v>-0.33439099999999999</c:v>
                </c:pt>
                <c:pt idx="172">
                  <c:v>-0.65448399999999995</c:v>
                </c:pt>
                <c:pt idx="173">
                  <c:v>-0.94396000000000002</c:v>
                </c:pt>
                <c:pt idx="174">
                  <c:v>-1.1685749999999999</c:v>
                </c:pt>
                <c:pt idx="175">
                  <c:v>-1.303158</c:v>
                </c:pt>
                <c:pt idx="176">
                  <c:v>-1.328956</c:v>
                </c:pt>
                <c:pt idx="177">
                  <c:v>-1.235595</c:v>
                </c:pt>
                <c:pt idx="178">
                  <c:v>-1.029539</c:v>
                </c:pt>
                <c:pt idx="179">
                  <c:v>-0.73471600000000004</c:v>
                </c:pt>
                <c:pt idx="180">
                  <c:v>-0.38438499999999998</c:v>
                </c:pt>
                <c:pt idx="181">
                  <c:v>-1.5324000000000001E-2</c:v>
                </c:pt>
                <c:pt idx="182">
                  <c:v>0.333978</c:v>
                </c:pt>
                <c:pt idx="183">
                  <c:v>0.626525</c:v>
                </c:pt>
                <c:pt idx="184">
                  <c:v>0.83201700000000001</c:v>
                </c:pt>
                <c:pt idx="185">
                  <c:v>0.93235800000000002</c:v>
                </c:pt>
                <c:pt idx="186">
                  <c:v>0.92625100000000005</c:v>
                </c:pt>
                <c:pt idx="187">
                  <c:v>0.82839300000000005</c:v>
                </c:pt>
                <c:pt idx="188">
                  <c:v>0.66325500000000004</c:v>
                </c:pt>
                <c:pt idx="189">
                  <c:v>0.46069399999999999</c:v>
                </c:pt>
                <c:pt idx="190">
                  <c:v>0.25374200000000002</c:v>
                </c:pt>
                <c:pt idx="191">
                  <c:v>7.3552000000000006E-2</c:v>
                </c:pt>
                <c:pt idx="192">
                  <c:v>-5.5756E-2</c:v>
                </c:pt>
                <c:pt idx="193">
                  <c:v>-0.117712</c:v>
                </c:pt>
                <c:pt idx="194">
                  <c:v>-0.101948</c:v>
                </c:pt>
                <c:pt idx="195">
                  <c:v>-5.1200000000000004E-3</c:v>
                </c:pt>
                <c:pt idx="196">
                  <c:v>0.16636600000000001</c:v>
                </c:pt>
                <c:pt idx="197">
                  <c:v>0.39609899999999998</c:v>
                </c:pt>
                <c:pt idx="198">
                  <c:v>0.66176400000000002</c:v>
                </c:pt>
                <c:pt idx="199">
                  <c:v>0.93899699999999997</c:v>
                </c:pt>
                <c:pt idx="200">
                  <c:v>1.2009080000000001</c:v>
                </c:pt>
                <c:pt idx="201">
                  <c:v>1.4203859999999999</c:v>
                </c:pt>
                <c:pt idx="202">
                  <c:v>1.578322</c:v>
                </c:pt>
                <c:pt idx="203">
                  <c:v>1.6676979999999999</c:v>
                </c:pt>
                <c:pt idx="204">
                  <c:v>1.690005</c:v>
                </c:pt>
                <c:pt idx="205">
                  <c:v>1.650496</c:v>
                </c:pt>
                <c:pt idx="206">
                  <c:v>1.5573859999999999</c:v>
                </c:pt>
                <c:pt idx="207">
                  <c:v>1.4250750000000001</c:v>
                </c:pt>
                <c:pt idx="208">
                  <c:v>1.2756339999999999</c:v>
                </c:pt>
                <c:pt idx="209">
                  <c:v>1.133807</c:v>
                </c:pt>
                <c:pt idx="210">
                  <c:v>1.0188870000000001</c:v>
                </c:pt>
                <c:pt idx="211">
                  <c:v>0.94193899999999997</c:v>
                </c:pt>
                <c:pt idx="212">
                  <c:v>0.90983000000000003</c:v>
                </c:pt>
                <c:pt idx="213">
                  <c:v>0.92719600000000002</c:v>
                </c:pt>
                <c:pt idx="214">
                  <c:v>0.99350700000000003</c:v>
                </c:pt>
                <c:pt idx="215">
                  <c:v>1.1023160000000001</c:v>
                </c:pt>
                <c:pt idx="216">
                  <c:v>1.2437469999999999</c:v>
                </c:pt>
                <c:pt idx="217">
                  <c:v>1.4063559999999999</c:v>
                </c:pt>
                <c:pt idx="218">
                  <c:v>1.578732</c:v>
                </c:pt>
                <c:pt idx="219">
                  <c:v>1.7481610000000001</c:v>
                </c:pt>
                <c:pt idx="220">
                  <c:v>1.896576</c:v>
                </c:pt>
                <c:pt idx="221">
                  <c:v>2.0042559999999998</c:v>
                </c:pt>
                <c:pt idx="222">
                  <c:v>2.0596079999999999</c:v>
                </c:pt>
                <c:pt idx="223">
                  <c:v>2.0623879999999999</c:v>
                </c:pt>
                <c:pt idx="224">
                  <c:v>2.020464</c:v>
                </c:pt>
                <c:pt idx="225">
                  <c:v>1.9457690000000001</c:v>
                </c:pt>
                <c:pt idx="226">
                  <c:v>1.8509469999999999</c:v>
                </c:pt>
                <c:pt idx="227">
                  <c:v>1.7476119999999999</c:v>
                </c:pt>
                <c:pt idx="228">
                  <c:v>1.646474</c:v>
                </c:pt>
                <c:pt idx="229">
                  <c:v>1.5582020000000001</c:v>
                </c:pt>
                <c:pt idx="230">
                  <c:v>1.493943</c:v>
                </c:pt>
                <c:pt idx="231">
                  <c:v>1.4640960000000001</c:v>
                </c:pt>
                <c:pt idx="232">
                  <c:v>1.4750030000000001</c:v>
                </c:pt>
                <c:pt idx="233">
                  <c:v>1.5266729999999999</c:v>
                </c:pt>
                <c:pt idx="234">
                  <c:v>1.61412</c:v>
                </c:pt>
                <c:pt idx="235">
                  <c:v>1.7300500000000001</c:v>
                </c:pt>
                <c:pt idx="236">
                  <c:v>1.86551</c:v>
                </c:pt>
                <c:pt idx="237">
                  <c:v>2.0088089999999998</c:v>
                </c:pt>
                <c:pt idx="238">
                  <c:v>2.1450399999999998</c:v>
                </c:pt>
                <c:pt idx="239">
                  <c:v>2.2581500000000001</c:v>
                </c:pt>
                <c:pt idx="240">
                  <c:v>2.3364159999999998</c:v>
                </c:pt>
                <c:pt idx="241">
                  <c:v>2.3766769999999999</c:v>
                </c:pt>
                <c:pt idx="242">
                  <c:v>2.3816869999999999</c:v>
                </c:pt>
                <c:pt idx="243">
                  <c:v>2.3551099999999998</c:v>
                </c:pt>
                <c:pt idx="244">
                  <c:v>2.3015650000000001</c:v>
                </c:pt>
                <c:pt idx="245">
                  <c:v>2.2288960000000002</c:v>
                </c:pt>
                <c:pt idx="246">
                  <c:v>2.1469719999999999</c:v>
                </c:pt>
                <c:pt idx="247">
                  <c:v>2.0655739999999998</c:v>
                </c:pt>
                <c:pt idx="248">
                  <c:v>1.995263</c:v>
                </c:pt>
                <c:pt idx="249">
                  <c:v>1.9477519999999999</c:v>
                </c:pt>
                <c:pt idx="250">
                  <c:v>1.932884</c:v>
                </c:pt>
                <c:pt idx="251">
                  <c:v>1.9549920000000001</c:v>
                </c:pt>
                <c:pt idx="252">
                  <c:v>2.0119319999999998</c:v>
                </c:pt>
                <c:pt idx="253">
                  <c:v>2.0966779999999998</c:v>
                </c:pt>
                <c:pt idx="254">
                  <c:v>2.1991909999999999</c:v>
                </c:pt>
                <c:pt idx="255">
                  <c:v>2.3087369999999998</c:v>
                </c:pt>
                <c:pt idx="256">
                  <c:v>2.4156460000000002</c:v>
                </c:pt>
                <c:pt idx="257">
                  <c:v>2.5110250000000001</c:v>
                </c:pt>
                <c:pt idx="258">
                  <c:v>2.585734</c:v>
                </c:pt>
                <c:pt idx="259">
                  <c:v>2.629734</c:v>
                </c:pt>
                <c:pt idx="260">
                  <c:v>2.6339990000000002</c:v>
                </c:pt>
                <c:pt idx="261">
                  <c:v>2.5954320000000002</c:v>
                </c:pt>
                <c:pt idx="262">
                  <c:v>2.5205579999999999</c:v>
                </c:pt>
                <c:pt idx="263">
                  <c:v>2.4227780000000001</c:v>
                </c:pt>
                <c:pt idx="264">
                  <c:v>2.3151769999999998</c:v>
                </c:pt>
                <c:pt idx="265">
                  <c:v>2.207573</c:v>
                </c:pt>
                <c:pt idx="266">
                  <c:v>2.1083069999999999</c:v>
                </c:pt>
                <c:pt idx="267">
                  <c:v>2.0258910000000001</c:v>
                </c:pt>
                <c:pt idx="268">
                  <c:v>1.969708</c:v>
                </c:pt>
                <c:pt idx="269">
                  <c:v>1.9484440000000001</c:v>
                </c:pt>
                <c:pt idx="270">
                  <c:v>1.966073</c:v>
                </c:pt>
                <c:pt idx="271">
                  <c:v>2.0187889999999999</c:v>
                </c:pt>
                <c:pt idx="272">
                  <c:v>2.0959279999999998</c:v>
                </c:pt>
                <c:pt idx="273">
                  <c:v>2.1846009999999998</c:v>
                </c:pt>
                <c:pt idx="274">
                  <c:v>2.2729919999999999</c:v>
                </c:pt>
                <c:pt idx="275">
                  <c:v>2.3504</c:v>
                </c:pt>
                <c:pt idx="276">
                  <c:v>2.4067430000000001</c:v>
                </c:pt>
                <c:pt idx="277">
                  <c:v>2.432512</c:v>
                </c:pt>
                <c:pt idx="278">
                  <c:v>2.419959</c:v>
                </c:pt>
                <c:pt idx="279">
                  <c:v>2.3644859999999999</c:v>
                </c:pt>
                <c:pt idx="280">
                  <c:v>2.265406</c:v>
                </c:pt>
                <c:pt idx="281">
                  <c:v>2.1275089999999999</c:v>
                </c:pt>
                <c:pt idx="282">
                  <c:v>1.9627349999999999</c:v>
                </c:pt>
                <c:pt idx="283">
                  <c:v>1.7897590000000001</c:v>
                </c:pt>
                <c:pt idx="284">
                  <c:v>1.6293470000000001</c:v>
                </c:pt>
                <c:pt idx="285">
                  <c:v>1.4973989999999999</c:v>
                </c:pt>
                <c:pt idx="286">
                  <c:v>1.401221</c:v>
                </c:pt>
                <c:pt idx="287">
                  <c:v>1.341577</c:v>
                </c:pt>
                <c:pt idx="288">
                  <c:v>1.317375</c:v>
                </c:pt>
                <c:pt idx="289">
                  <c:v>1.32694</c:v>
                </c:pt>
                <c:pt idx="290">
                  <c:v>1.366328</c:v>
                </c:pt>
                <c:pt idx="291">
                  <c:v>1.4284220000000001</c:v>
                </c:pt>
                <c:pt idx="292">
                  <c:v>1.5013179999999999</c:v>
                </c:pt>
                <c:pt idx="293">
                  <c:v>1.568147</c:v>
                </c:pt>
                <c:pt idx="294">
                  <c:v>1.6118140000000001</c:v>
                </c:pt>
                <c:pt idx="295">
                  <c:v>1.6202300000000001</c:v>
                </c:pt>
                <c:pt idx="296">
                  <c:v>1.5876490000000001</c:v>
                </c:pt>
                <c:pt idx="297">
                  <c:v>1.5136810000000001</c:v>
                </c:pt>
                <c:pt idx="298">
                  <c:v>1.402037</c:v>
                </c:pt>
                <c:pt idx="299">
                  <c:v>1.25888</c:v>
                </c:pt>
                <c:pt idx="300">
                  <c:v>1.092239</c:v>
                </c:pt>
                <c:pt idx="301">
                  <c:v>0.91337900000000005</c:v>
                </c:pt>
                <c:pt idx="302">
                  <c:v>0.73736199999999996</c:v>
                </c:pt>
                <c:pt idx="303">
                  <c:v>0.58193099999999998</c:v>
                </c:pt>
                <c:pt idx="304">
                  <c:v>0.46467700000000001</c:v>
                </c:pt>
                <c:pt idx="305">
                  <c:v>0.39727000000000001</c:v>
                </c:pt>
                <c:pt idx="306">
                  <c:v>0.38034000000000001</c:v>
                </c:pt>
                <c:pt idx="307">
                  <c:v>0.40437099999999998</c:v>
                </c:pt>
                <c:pt idx="308">
                  <c:v>0.45583000000000001</c:v>
                </c:pt>
                <c:pt idx="309">
                  <c:v>0.52215400000000001</c:v>
                </c:pt>
                <c:pt idx="310">
                  <c:v>0.59193700000000005</c:v>
                </c:pt>
                <c:pt idx="311">
                  <c:v>0.65344100000000005</c:v>
                </c:pt>
                <c:pt idx="312">
                  <c:v>0.69501299999999999</c:v>
                </c:pt>
                <c:pt idx="313">
                  <c:v>0.70647599999999999</c:v>
                </c:pt>
                <c:pt idx="314">
                  <c:v>0.67958300000000005</c:v>
                </c:pt>
                <c:pt idx="315">
                  <c:v>0.60979000000000005</c:v>
                </c:pt>
                <c:pt idx="316">
                  <c:v>0.499637</c:v>
                </c:pt>
                <c:pt idx="317">
                  <c:v>0.35893399999999998</c:v>
                </c:pt>
                <c:pt idx="318">
                  <c:v>0.20144400000000001</c:v>
                </c:pt>
                <c:pt idx="319">
                  <c:v>4.1139000000000002E-2</c:v>
                </c:pt>
                <c:pt idx="320">
                  <c:v>-0.109586</c:v>
                </c:pt>
                <c:pt idx="321">
                  <c:v>-0.238732</c:v>
                </c:pt>
                <c:pt idx="322">
                  <c:v>-0.33409299999999997</c:v>
                </c:pt>
                <c:pt idx="323">
                  <c:v>-0.38586300000000001</c:v>
                </c:pt>
                <c:pt idx="324">
                  <c:v>-0.39004899999999998</c:v>
                </c:pt>
                <c:pt idx="325">
                  <c:v>-0.34991499999999998</c:v>
                </c:pt>
                <c:pt idx="326">
                  <c:v>-0.27571800000000002</c:v>
                </c:pt>
                <c:pt idx="327">
                  <c:v>-0.18335399999999999</c:v>
                </c:pt>
                <c:pt idx="328">
                  <c:v>-9.0732999999999994E-2</c:v>
                </c:pt>
                <c:pt idx="329">
                  <c:v>-1.3195E-2</c:v>
                </c:pt>
                <c:pt idx="330">
                  <c:v>3.8352999999999998E-2</c:v>
                </c:pt>
                <c:pt idx="331">
                  <c:v>5.6730000000000003E-2</c:v>
                </c:pt>
                <c:pt idx="332">
                  <c:v>3.8288999999999997E-2</c:v>
                </c:pt>
                <c:pt idx="333">
                  <c:v>-1.6688000000000001E-2</c:v>
                </c:pt>
                <c:pt idx="334">
                  <c:v>-0.103561</c:v>
                </c:pt>
                <c:pt idx="335">
                  <c:v>-0.212925</c:v>
                </c:pt>
                <c:pt idx="336">
                  <c:v>-0.33203300000000002</c:v>
                </c:pt>
                <c:pt idx="337">
                  <c:v>-0.44766</c:v>
                </c:pt>
                <c:pt idx="338">
                  <c:v>-0.54808400000000002</c:v>
                </c:pt>
                <c:pt idx="339">
                  <c:v>-0.623278</c:v>
                </c:pt>
                <c:pt idx="340">
                  <c:v>-0.66468099999999997</c:v>
                </c:pt>
                <c:pt idx="341">
                  <c:v>-0.66642699999999999</c:v>
                </c:pt>
                <c:pt idx="342">
                  <c:v>-0.62741100000000005</c:v>
                </c:pt>
                <c:pt idx="343">
                  <c:v>-0.55255100000000001</c:v>
                </c:pt>
                <c:pt idx="344">
                  <c:v>-0.45221299999999998</c:v>
                </c:pt>
                <c:pt idx="345">
                  <c:v>-0.34021899999999999</c:v>
                </c:pt>
                <c:pt idx="346">
                  <c:v>-0.23149700000000001</c:v>
                </c:pt>
                <c:pt idx="347">
                  <c:v>-0.13908499999999999</c:v>
                </c:pt>
                <c:pt idx="348">
                  <c:v>-7.1377999999999997E-2</c:v>
                </c:pt>
                <c:pt idx="349">
                  <c:v>-3.2060999999999999E-2</c:v>
                </c:pt>
                <c:pt idx="350">
                  <c:v>-2.2270000000000002E-2</c:v>
                </c:pt>
                <c:pt idx="351">
                  <c:v>-4.1489999999999999E-2</c:v>
                </c:pt>
                <c:pt idx="352">
                  <c:v>-8.5564000000000001E-2</c:v>
                </c:pt>
                <c:pt idx="353">
                  <c:v>-0.145179</c:v>
                </c:pt>
                <c:pt idx="354">
                  <c:v>-0.207986</c:v>
                </c:pt>
                <c:pt idx="355">
                  <c:v>-0.26259399999999999</c:v>
                </c:pt>
                <c:pt idx="356">
                  <c:v>-0.30062499999999998</c:v>
                </c:pt>
                <c:pt idx="357">
                  <c:v>-0.31600099999999998</c:v>
                </c:pt>
                <c:pt idx="358">
                  <c:v>-0.30432900000000002</c:v>
                </c:pt>
                <c:pt idx="359">
                  <c:v>-0.26300299999999999</c:v>
                </c:pt>
                <c:pt idx="360">
                  <c:v>-0.19197900000000001</c:v>
                </c:pt>
                <c:pt idx="361">
                  <c:v>-9.6026E-2</c:v>
                </c:pt>
                <c:pt idx="362">
                  <c:v>1.6094000000000001E-2</c:v>
                </c:pt>
                <c:pt idx="363">
                  <c:v>0.13435</c:v>
                </c:pt>
                <c:pt idx="364">
                  <c:v>0.246889</c:v>
                </c:pt>
                <c:pt idx="365">
                  <c:v>0.34101799999999999</c:v>
                </c:pt>
                <c:pt idx="366">
                  <c:v>0.408271</c:v>
                </c:pt>
                <c:pt idx="367">
                  <c:v>0.44720599999999999</c:v>
                </c:pt>
                <c:pt idx="368">
                  <c:v>0.46034799999999998</c:v>
                </c:pt>
                <c:pt idx="369">
                  <c:v>0.45103900000000002</c:v>
                </c:pt>
                <c:pt idx="370">
                  <c:v>0.42472199999999999</c:v>
                </c:pt>
                <c:pt idx="371">
                  <c:v>0.38953599999999999</c:v>
                </c:pt>
                <c:pt idx="372">
                  <c:v>0.35407499999999997</c:v>
                </c:pt>
                <c:pt idx="373">
                  <c:v>0.32515699999999997</c:v>
                </c:pt>
                <c:pt idx="374">
                  <c:v>0.30711899999999998</c:v>
                </c:pt>
                <c:pt idx="375">
                  <c:v>0.30338999999999999</c:v>
                </c:pt>
                <c:pt idx="376">
                  <c:v>0.317222</c:v>
                </c:pt>
                <c:pt idx="377">
                  <c:v>0.34984999999999999</c:v>
                </c:pt>
                <c:pt idx="378">
                  <c:v>0.40010800000000002</c:v>
                </c:pt>
                <c:pt idx="379">
                  <c:v>0.46543800000000002</c:v>
                </c:pt>
                <c:pt idx="380">
                  <c:v>0.54177699999999995</c:v>
                </c:pt>
                <c:pt idx="381">
                  <c:v>0.62309599999999998</c:v>
                </c:pt>
                <c:pt idx="382">
                  <c:v>0.70136500000000002</c:v>
                </c:pt>
                <c:pt idx="383">
                  <c:v>0.76816600000000002</c:v>
                </c:pt>
                <c:pt idx="384">
                  <c:v>0.81759000000000004</c:v>
                </c:pt>
                <c:pt idx="385">
                  <c:v>0.84693499999999999</c:v>
                </c:pt>
                <c:pt idx="386">
                  <c:v>0.85562199999999999</c:v>
                </c:pt>
                <c:pt idx="387">
                  <c:v>0.845638</c:v>
                </c:pt>
                <c:pt idx="388">
                  <c:v>0.82257400000000003</c:v>
                </c:pt>
                <c:pt idx="389">
                  <c:v>0.79428399999999999</c:v>
                </c:pt>
                <c:pt idx="390">
                  <c:v>0.76786799999999999</c:v>
                </c:pt>
                <c:pt idx="391">
                  <c:v>0.74831599999999998</c:v>
                </c:pt>
                <c:pt idx="392">
                  <c:v>0.73951999999999996</c:v>
                </c:pt>
                <c:pt idx="393">
                  <c:v>0.74500599999999995</c:v>
                </c:pt>
                <c:pt idx="394">
                  <c:v>0.76668499999999995</c:v>
                </c:pt>
                <c:pt idx="395">
                  <c:v>0.80375600000000003</c:v>
                </c:pt>
                <c:pt idx="396">
                  <c:v>0.85359600000000002</c:v>
                </c:pt>
                <c:pt idx="397">
                  <c:v>0.91346099999999997</c:v>
                </c:pt>
                <c:pt idx="398">
                  <c:v>0.98053599999999996</c:v>
                </c:pt>
                <c:pt idx="399">
                  <c:v>1.0508660000000001</c:v>
                </c:pt>
                <c:pt idx="400">
                  <c:v>1.120384</c:v>
                </c:pt>
                <c:pt idx="401">
                  <c:v>1.1860440000000001</c:v>
                </c:pt>
                <c:pt idx="402">
                  <c:v>1.2453609999999999</c:v>
                </c:pt>
                <c:pt idx="403">
                  <c:v>1.29603</c:v>
                </c:pt>
                <c:pt idx="404">
                  <c:v>1.3356140000000001</c:v>
                </c:pt>
                <c:pt idx="405">
                  <c:v>1.362787</c:v>
                </c:pt>
                <c:pt idx="406">
                  <c:v>1.379232</c:v>
                </c:pt>
                <c:pt idx="407">
                  <c:v>1.388919</c:v>
                </c:pt>
                <c:pt idx="408">
                  <c:v>1.396193</c:v>
                </c:pt>
                <c:pt idx="409">
                  <c:v>1.4050959999999999</c:v>
                </c:pt>
                <c:pt idx="410">
                  <c:v>1.4194230000000001</c:v>
                </c:pt>
                <c:pt idx="411">
                  <c:v>1.4426349999999999</c:v>
                </c:pt>
                <c:pt idx="412">
                  <c:v>1.476793</c:v>
                </c:pt>
                <c:pt idx="413">
                  <c:v>1.5214129999999999</c:v>
                </c:pt>
                <c:pt idx="414">
                  <c:v>1.574343</c:v>
                </c:pt>
                <c:pt idx="415">
                  <c:v>1.6334200000000001</c:v>
                </c:pt>
                <c:pt idx="416">
                  <c:v>1.6970430000000001</c:v>
                </c:pt>
                <c:pt idx="417">
                  <c:v>1.7635289999999999</c:v>
                </c:pt>
                <c:pt idx="418">
                  <c:v>1.8303590000000001</c:v>
                </c:pt>
                <c:pt idx="419">
                  <c:v>1.894808</c:v>
                </c:pt>
                <c:pt idx="420">
                  <c:v>1.9542109999999999</c:v>
                </c:pt>
                <c:pt idx="421">
                  <c:v>2.0053570000000001</c:v>
                </c:pt>
                <c:pt idx="422">
                  <c:v>2.0459960000000001</c:v>
                </c:pt>
                <c:pt idx="423">
                  <c:v>2.075987</c:v>
                </c:pt>
                <c:pt idx="424">
                  <c:v>2.0963630000000002</c:v>
                </c:pt>
                <c:pt idx="425">
                  <c:v>2.1091980000000001</c:v>
                </c:pt>
                <c:pt idx="426">
                  <c:v>2.117175</c:v>
                </c:pt>
                <c:pt idx="427">
                  <c:v>2.1219540000000001</c:v>
                </c:pt>
                <c:pt idx="428">
                  <c:v>2.1244830000000001</c:v>
                </c:pt>
                <c:pt idx="429">
                  <c:v>2.127065</c:v>
                </c:pt>
                <c:pt idx="430">
                  <c:v>2.1330019999999998</c:v>
                </c:pt>
                <c:pt idx="431">
                  <c:v>2.1441910000000002</c:v>
                </c:pt>
                <c:pt idx="432">
                  <c:v>2.1603159999999999</c:v>
                </c:pt>
                <c:pt idx="433">
                  <c:v>2.1805590000000001</c:v>
                </c:pt>
                <c:pt idx="434">
                  <c:v>2.2053180000000001</c:v>
                </c:pt>
                <c:pt idx="435">
                  <c:v>2.2350150000000002</c:v>
                </c:pt>
                <c:pt idx="436">
                  <c:v>2.2679680000000002</c:v>
                </c:pt>
                <c:pt idx="437">
                  <c:v>2.3010100000000002</c:v>
                </c:pt>
                <c:pt idx="438">
                  <c:v>2.3314370000000002</c:v>
                </c:pt>
                <c:pt idx="439">
                  <c:v>2.357138</c:v>
                </c:pt>
                <c:pt idx="440">
                  <c:v>2.3757929999999998</c:v>
                </c:pt>
                <c:pt idx="441">
                  <c:v>2.3847839999999998</c:v>
                </c:pt>
                <c:pt idx="442">
                  <c:v>2.3820290000000002</c:v>
                </c:pt>
                <c:pt idx="443">
                  <c:v>2.367553</c:v>
                </c:pt>
                <c:pt idx="444">
                  <c:v>2.3435999999999999</c:v>
                </c:pt>
                <c:pt idx="445">
                  <c:v>2.3124380000000002</c:v>
                </c:pt>
                <c:pt idx="446">
                  <c:v>2.2751510000000001</c:v>
                </c:pt>
                <c:pt idx="447">
                  <c:v>2.2334520000000002</c:v>
                </c:pt>
                <c:pt idx="448">
                  <c:v>2.1910340000000001</c:v>
                </c:pt>
                <c:pt idx="449">
                  <c:v>2.1518069999999998</c:v>
                </c:pt>
                <c:pt idx="450">
                  <c:v>2.1180729999999999</c:v>
                </c:pt>
                <c:pt idx="451">
                  <c:v>2.091396</c:v>
                </c:pt>
                <c:pt idx="452">
                  <c:v>2.0735679999999999</c:v>
                </c:pt>
                <c:pt idx="453">
                  <c:v>2.0648240000000002</c:v>
                </c:pt>
                <c:pt idx="454">
                  <c:v>2.062449</c:v>
                </c:pt>
                <c:pt idx="455">
                  <c:v>2.0627770000000001</c:v>
                </c:pt>
                <c:pt idx="456">
                  <c:v>2.0633789999999999</c:v>
                </c:pt>
                <c:pt idx="457">
                  <c:v>2.0622319999999998</c:v>
                </c:pt>
                <c:pt idx="458">
                  <c:v>2.0556930000000002</c:v>
                </c:pt>
                <c:pt idx="459">
                  <c:v>2.038869</c:v>
                </c:pt>
                <c:pt idx="460">
                  <c:v>2.0084460000000002</c:v>
                </c:pt>
                <c:pt idx="461">
                  <c:v>1.96428</c:v>
                </c:pt>
                <c:pt idx="462">
                  <c:v>1.9080159999999999</c:v>
                </c:pt>
                <c:pt idx="463">
                  <c:v>1.8415630000000001</c:v>
                </c:pt>
                <c:pt idx="464">
                  <c:v>1.767838</c:v>
                </c:pt>
                <c:pt idx="465">
                  <c:v>1.691805</c:v>
                </c:pt>
                <c:pt idx="466">
                  <c:v>1.618838</c:v>
                </c:pt>
                <c:pt idx="467">
                  <c:v>1.552532</c:v>
                </c:pt>
                <c:pt idx="468">
                  <c:v>1.495363</c:v>
                </c:pt>
                <c:pt idx="469">
                  <c:v>1.449579</c:v>
                </c:pt>
                <c:pt idx="470">
                  <c:v>1.415654</c:v>
                </c:pt>
                <c:pt idx="471">
                  <c:v>1.3915439999999999</c:v>
                </c:pt>
                <c:pt idx="472">
                  <c:v>1.3748739999999999</c:v>
                </c:pt>
                <c:pt idx="473">
                  <c:v>1.3642449999999999</c:v>
                </c:pt>
                <c:pt idx="474">
                  <c:v>1.3576220000000001</c:v>
                </c:pt>
                <c:pt idx="475">
                  <c:v>1.3512010000000001</c:v>
                </c:pt>
                <c:pt idx="476">
                  <c:v>1.3405549999999999</c:v>
                </c:pt>
                <c:pt idx="477">
                  <c:v>1.3223450000000001</c:v>
                </c:pt>
                <c:pt idx="478">
                  <c:v>1.294557</c:v>
                </c:pt>
                <c:pt idx="479">
                  <c:v>1.255674</c:v>
                </c:pt>
                <c:pt idx="480">
                  <c:v>1.2051480000000001</c:v>
                </c:pt>
                <c:pt idx="481">
                  <c:v>1.1446000000000001</c:v>
                </c:pt>
                <c:pt idx="482">
                  <c:v>1.0776030000000001</c:v>
                </c:pt>
                <c:pt idx="483">
                  <c:v>1.008459</c:v>
                </c:pt>
                <c:pt idx="484">
                  <c:v>0.94173099999999998</c:v>
                </c:pt>
                <c:pt idx="485">
                  <c:v>0.88205</c:v>
                </c:pt>
                <c:pt idx="486">
                  <c:v>0.83317799999999997</c:v>
                </c:pt>
                <c:pt idx="487">
                  <c:v>0.79733399999999999</c:v>
                </c:pt>
                <c:pt idx="488">
                  <c:v>0.77460499999999999</c:v>
                </c:pt>
                <c:pt idx="489">
                  <c:v>0.76283299999999998</c:v>
                </c:pt>
                <c:pt idx="490">
                  <c:v>0.75893500000000003</c:v>
                </c:pt>
                <c:pt idx="491">
                  <c:v>0.76017500000000005</c:v>
                </c:pt>
                <c:pt idx="492">
                  <c:v>0.76380999999999999</c:v>
                </c:pt>
                <c:pt idx="493">
                  <c:v>0.76607800000000004</c:v>
                </c:pt>
                <c:pt idx="494">
                  <c:v>0.76311899999999999</c:v>
                </c:pt>
                <c:pt idx="495">
                  <c:v>0.75266699999999997</c:v>
                </c:pt>
                <c:pt idx="496">
                  <c:v>0.733074</c:v>
                </c:pt>
                <c:pt idx="497">
                  <c:v>0.70168699999999995</c:v>
                </c:pt>
                <c:pt idx="498">
                  <c:v>0.65665300000000004</c:v>
                </c:pt>
                <c:pt idx="499">
                  <c:v>0.59986799999999996</c:v>
                </c:pt>
                <c:pt idx="500">
                  <c:v>0.53627100000000005</c:v>
                </c:pt>
                <c:pt idx="501">
                  <c:v>0.471055</c:v>
                </c:pt>
                <c:pt idx="502">
                  <c:v>0.40851799999999999</c:v>
                </c:pt>
                <c:pt idx="503">
                  <c:v>0.35237499999999999</c:v>
                </c:pt>
                <c:pt idx="504">
                  <c:v>0.30640400000000001</c:v>
                </c:pt>
                <c:pt idx="505">
                  <c:v>0.27422099999999999</c:v>
                </c:pt>
                <c:pt idx="506">
                  <c:v>0.25721899999999998</c:v>
                </c:pt>
                <c:pt idx="507">
                  <c:v>0.25342700000000001</c:v>
                </c:pt>
                <c:pt idx="508">
                  <c:v>0.25912099999999999</c:v>
                </c:pt>
                <c:pt idx="509">
                  <c:v>0.26990700000000001</c:v>
                </c:pt>
                <c:pt idx="510">
                  <c:v>0.28032099999999999</c:v>
                </c:pt>
                <c:pt idx="511">
                  <c:v>0.28475099999999998</c:v>
                </c:pt>
                <c:pt idx="512">
                  <c:v>0.27948600000000001</c:v>
                </c:pt>
                <c:pt idx="513">
                  <c:v>0.26381599999999999</c:v>
                </c:pt>
                <c:pt idx="514">
                  <c:v>0.239096</c:v>
                </c:pt>
                <c:pt idx="515">
                  <c:v>0.206457</c:v>
                </c:pt>
                <c:pt idx="516">
                  <c:v>0.16609399999999999</c:v>
                </c:pt>
                <c:pt idx="517">
                  <c:v>0.118994</c:v>
                </c:pt>
                <c:pt idx="518">
                  <c:v>6.8476999999999996E-2</c:v>
                </c:pt>
                <c:pt idx="519">
                  <c:v>1.9879999999999998E-2</c:v>
                </c:pt>
                <c:pt idx="520">
                  <c:v>-2.1402999999999998E-2</c:v>
                </c:pt>
                <c:pt idx="521">
                  <c:v>-5.1875999999999999E-2</c:v>
                </c:pt>
                <c:pt idx="522">
                  <c:v>-6.9914000000000004E-2</c:v>
                </c:pt>
                <c:pt idx="523">
                  <c:v>-7.4439000000000005E-2</c:v>
                </c:pt>
                <c:pt idx="524">
                  <c:v>-6.5074000000000007E-2</c:v>
                </c:pt>
                <c:pt idx="525">
                  <c:v>-4.4402999999999998E-2</c:v>
                </c:pt>
                <c:pt idx="526">
                  <c:v>-1.8311000000000001E-2</c:v>
                </c:pt>
                <c:pt idx="527">
                  <c:v>6.8890000000000002E-3</c:v>
                </c:pt>
                <c:pt idx="528">
                  <c:v>2.6595000000000001E-2</c:v>
                </c:pt>
                <c:pt idx="529">
                  <c:v>3.8163000000000002E-2</c:v>
                </c:pt>
                <c:pt idx="530">
                  <c:v>4.0386999999999999E-2</c:v>
                </c:pt>
                <c:pt idx="531">
                  <c:v>3.3109E-2</c:v>
                </c:pt>
                <c:pt idx="532">
                  <c:v>1.7368000000000001E-2</c:v>
                </c:pt>
                <c:pt idx="533">
                  <c:v>-4.7149999999999996E-3</c:v>
                </c:pt>
                <c:pt idx="534">
                  <c:v>-2.997E-2</c:v>
                </c:pt>
                <c:pt idx="535">
                  <c:v>-5.4006999999999999E-2</c:v>
                </c:pt>
                <c:pt idx="536">
                  <c:v>-7.2279999999999997E-2</c:v>
                </c:pt>
                <c:pt idx="537">
                  <c:v>-8.1833000000000003E-2</c:v>
                </c:pt>
                <c:pt idx="538">
                  <c:v>-8.1673999999999997E-2</c:v>
                </c:pt>
                <c:pt idx="539">
                  <c:v>-7.1689000000000003E-2</c:v>
                </c:pt>
                <c:pt idx="540">
                  <c:v>-5.1507999999999998E-2</c:v>
                </c:pt>
                <c:pt idx="541">
                  <c:v>-2.1333000000000001E-2</c:v>
                </c:pt>
                <c:pt idx="542">
                  <c:v>1.6301E-2</c:v>
                </c:pt>
                <c:pt idx="543">
                  <c:v>5.7178E-2</c:v>
                </c:pt>
                <c:pt idx="544">
                  <c:v>9.7455E-2</c:v>
                </c:pt>
                <c:pt idx="545">
                  <c:v>0.134688</c:v>
                </c:pt>
                <c:pt idx="546">
                  <c:v>0.16736100000000001</c:v>
                </c:pt>
                <c:pt idx="547">
                  <c:v>0.19362799999999999</c:v>
                </c:pt>
                <c:pt idx="548">
                  <c:v>0.21142900000000001</c:v>
                </c:pt>
                <c:pt idx="549">
                  <c:v>0.219583</c:v>
                </c:pt>
                <c:pt idx="550">
                  <c:v>0.218697</c:v>
                </c:pt>
                <c:pt idx="551">
                  <c:v>0.212029</c:v>
                </c:pt>
                <c:pt idx="552">
                  <c:v>0.204488</c:v>
                </c:pt>
                <c:pt idx="553">
                  <c:v>0.200101</c:v>
                </c:pt>
                <c:pt idx="554">
                  <c:v>0.20114799999999999</c:v>
                </c:pt>
                <c:pt idx="555">
                  <c:v>0.20941799999999999</c:v>
                </c:pt>
                <c:pt idx="556">
                  <c:v>0.22703899999999999</c:v>
                </c:pt>
                <c:pt idx="557">
                  <c:v>0.25513400000000003</c:v>
                </c:pt>
                <c:pt idx="558">
                  <c:v>0.29261599999999999</c:v>
                </c:pt>
                <c:pt idx="559">
                  <c:v>0.33684599999999998</c:v>
                </c:pt>
                <c:pt idx="560">
                  <c:v>0.38475900000000002</c:v>
                </c:pt>
                <c:pt idx="561">
                  <c:v>0.434118</c:v>
                </c:pt>
                <c:pt idx="562">
                  <c:v>0.48375899999999999</c:v>
                </c:pt>
                <c:pt idx="563">
                  <c:v>0.53203699999999998</c:v>
                </c:pt>
                <c:pt idx="564">
                  <c:v>0.57575600000000005</c:v>
                </c:pt>
                <c:pt idx="565">
                  <c:v>0.611487</c:v>
                </c:pt>
                <c:pt idx="566">
                  <c:v>0.63743399999999995</c:v>
                </c:pt>
                <c:pt idx="567">
                  <c:v>0.65408599999999995</c:v>
                </c:pt>
                <c:pt idx="568">
                  <c:v>0.66430999999999996</c:v>
                </c:pt>
                <c:pt idx="569">
                  <c:v>0.671991</c:v>
                </c:pt>
                <c:pt idx="570">
                  <c:v>0.67997600000000002</c:v>
                </c:pt>
                <c:pt idx="571">
                  <c:v>0.68996299999999999</c:v>
                </c:pt>
                <c:pt idx="572">
                  <c:v>0.70333299999999999</c:v>
                </c:pt>
                <c:pt idx="573">
                  <c:v>0.72197800000000001</c:v>
                </c:pt>
                <c:pt idx="574">
                  <c:v>0.74873299999999998</c:v>
                </c:pt>
                <c:pt idx="575">
                  <c:v>0.785524</c:v>
                </c:pt>
                <c:pt idx="576">
                  <c:v>0.83118099999999995</c:v>
                </c:pt>
                <c:pt idx="577">
                  <c:v>0.88226599999999999</c:v>
                </c:pt>
                <c:pt idx="578">
                  <c:v>0.93503999999999998</c:v>
                </c:pt>
                <c:pt idx="579">
                  <c:v>0.98668199999999995</c:v>
                </c:pt>
                <c:pt idx="580">
                  <c:v>1.036017</c:v>
                </c:pt>
                <c:pt idx="581">
                  <c:v>1.082579</c:v>
                </c:pt>
                <c:pt idx="582">
                  <c:v>1.1249960000000001</c:v>
                </c:pt>
                <c:pt idx="583">
                  <c:v>1.161319</c:v>
                </c:pt>
                <c:pt idx="584">
                  <c:v>1.190204</c:v>
                </c:pt>
                <c:pt idx="585">
                  <c:v>1.211554</c:v>
                </c:pt>
                <c:pt idx="586">
                  <c:v>1.226882</c:v>
                </c:pt>
                <c:pt idx="587">
                  <c:v>1.2385980000000001</c:v>
                </c:pt>
                <c:pt idx="588">
                  <c:v>1.2489030000000001</c:v>
                </c:pt>
                <c:pt idx="589">
                  <c:v>1.2600499999999999</c:v>
                </c:pt>
                <c:pt idx="590">
                  <c:v>1.2745470000000001</c:v>
                </c:pt>
                <c:pt idx="591">
                  <c:v>1.294646</c:v>
                </c:pt>
                <c:pt idx="592">
                  <c:v>1.321833</c:v>
                </c:pt>
                <c:pt idx="593">
                  <c:v>1.355613</c:v>
                </c:pt>
                <c:pt idx="594">
                  <c:v>1.393621</c:v>
                </c:pt>
                <c:pt idx="595">
                  <c:v>1.43418</c:v>
                </c:pt>
                <c:pt idx="596">
                  <c:v>1.4772419999999999</c:v>
                </c:pt>
                <c:pt idx="597">
                  <c:v>1.522405</c:v>
                </c:pt>
                <c:pt idx="598">
                  <c:v>1.567647</c:v>
                </c:pt>
                <c:pt idx="599">
                  <c:v>1.6101730000000001</c:v>
                </c:pt>
                <c:pt idx="600">
                  <c:v>1.6476170000000001</c:v>
                </c:pt>
                <c:pt idx="601">
                  <c:v>1.67876</c:v>
                </c:pt>
                <c:pt idx="602">
                  <c:v>1.7039070000000001</c:v>
                </c:pt>
                <c:pt idx="603">
                  <c:v>1.724515</c:v>
                </c:pt>
                <c:pt idx="604">
                  <c:v>1.7418290000000001</c:v>
                </c:pt>
                <c:pt idx="605">
                  <c:v>1.7564820000000001</c:v>
                </c:pt>
                <c:pt idx="606">
                  <c:v>1.7694160000000001</c:v>
                </c:pt>
                <c:pt idx="607">
                  <c:v>1.7821549999999999</c:v>
                </c:pt>
                <c:pt idx="608">
                  <c:v>1.796217</c:v>
                </c:pt>
                <c:pt idx="609">
                  <c:v>1.812351</c:v>
                </c:pt>
                <c:pt idx="610">
                  <c:v>1.8305359999999999</c:v>
                </c:pt>
                <c:pt idx="611">
                  <c:v>1.8504419999999999</c:v>
                </c:pt>
                <c:pt idx="612">
                  <c:v>1.872028</c:v>
                </c:pt>
                <c:pt idx="613">
                  <c:v>1.895953</c:v>
                </c:pt>
                <c:pt idx="614">
                  <c:v>1.9219679999999999</c:v>
                </c:pt>
                <c:pt idx="615">
                  <c:v>1.9478679999999999</c:v>
                </c:pt>
                <c:pt idx="616">
                  <c:v>1.9712019999999999</c:v>
                </c:pt>
                <c:pt idx="617">
                  <c:v>1.990704</c:v>
                </c:pt>
                <c:pt idx="618">
                  <c:v>2.0066600000000001</c:v>
                </c:pt>
                <c:pt idx="619">
                  <c:v>2.0201769999999999</c:v>
                </c:pt>
                <c:pt idx="620">
                  <c:v>2.0314019999999999</c:v>
                </c:pt>
                <c:pt idx="621">
                  <c:v>2.0391409999999999</c:v>
                </c:pt>
                <c:pt idx="622">
                  <c:v>2.041995</c:v>
                </c:pt>
                <c:pt idx="623">
                  <c:v>2.0393880000000002</c:v>
                </c:pt>
                <c:pt idx="624">
                  <c:v>2.0322339999999999</c:v>
                </c:pt>
                <c:pt idx="625">
                  <c:v>2.022392</c:v>
                </c:pt>
                <c:pt idx="626">
                  <c:v>2.011161</c:v>
                </c:pt>
                <c:pt idx="627">
                  <c:v>1.998823</c:v>
                </c:pt>
                <c:pt idx="628">
                  <c:v>1.985441</c:v>
                </c:pt>
                <c:pt idx="629">
                  <c:v>1.9718279999999999</c:v>
                </c:pt>
                <c:pt idx="630">
                  <c:v>1.9592849999999999</c:v>
                </c:pt>
                <c:pt idx="631">
                  <c:v>1.9483060000000001</c:v>
                </c:pt>
                <c:pt idx="632">
                  <c:v>1.938258</c:v>
                </c:pt>
                <c:pt idx="633">
                  <c:v>1.927934</c:v>
                </c:pt>
                <c:pt idx="634">
                  <c:v>1.9162680000000001</c:v>
                </c:pt>
                <c:pt idx="635">
                  <c:v>1.9038580000000001</c:v>
                </c:pt>
                <c:pt idx="636">
                  <c:v>1.8928990000000001</c:v>
                </c:pt>
                <c:pt idx="637">
                  <c:v>1.8835310000000001</c:v>
                </c:pt>
                <c:pt idx="638">
                  <c:v>1.8729210000000001</c:v>
                </c:pt>
                <c:pt idx="639">
                  <c:v>1.858562</c:v>
                </c:pt>
                <c:pt idx="640">
                  <c:v>1.8397460000000001</c:v>
                </c:pt>
                <c:pt idx="641">
                  <c:v>1.817072</c:v>
                </c:pt>
                <c:pt idx="642">
                  <c:v>1.7914110000000001</c:v>
                </c:pt>
                <c:pt idx="643">
                  <c:v>1.7631870000000001</c:v>
                </c:pt>
                <c:pt idx="644">
                  <c:v>1.7324329999999999</c:v>
                </c:pt>
                <c:pt idx="645">
                  <c:v>1.699273</c:v>
                </c:pt>
                <c:pt idx="646">
                  <c:v>1.6648940000000001</c:v>
                </c:pt>
                <c:pt idx="647">
                  <c:v>1.631346</c:v>
                </c:pt>
                <c:pt idx="648">
                  <c:v>1.600552</c:v>
                </c:pt>
                <c:pt idx="649">
                  <c:v>1.573515</c:v>
                </c:pt>
                <c:pt idx="650">
                  <c:v>1.5497890000000001</c:v>
                </c:pt>
                <c:pt idx="651">
                  <c:v>1.52834</c:v>
                </c:pt>
                <c:pt idx="652">
                  <c:v>1.508475</c:v>
                </c:pt>
                <c:pt idx="653">
                  <c:v>1.489768</c:v>
                </c:pt>
                <c:pt idx="654">
                  <c:v>1.4719120000000001</c:v>
                </c:pt>
                <c:pt idx="655">
                  <c:v>1.4541299999999999</c:v>
                </c:pt>
                <c:pt idx="656">
                  <c:v>1.4347589999999999</c:v>
                </c:pt>
                <c:pt idx="657">
                  <c:v>1.4122589999999999</c:v>
                </c:pt>
                <c:pt idx="658">
                  <c:v>1.3865160000000001</c:v>
                </c:pt>
                <c:pt idx="659">
                  <c:v>1.3588610000000001</c:v>
                </c:pt>
                <c:pt idx="660">
                  <c:v>1.3303160000000001</c:v>
                </c:pt>
                <c:pt idx="661">
                  <c:v>1.3002640000000001</c:v>
                </c:pt>
                <c:pt idx="662">
                  <c:v>1.2679050000000001</c:v>
                </c:pt>
                <c:pt idx="663">
                  <c:v>1.2336</c:v>
                </c:pt>
                <c:pt idx="664">
                  <c:v>1.198334</c:v>
                </c:pt>
                <c:pt idx="665">
                  <c:v>1.1637519999999999</c:v>
                </c:pt>
                <c:pt idx="666">
                  <c:v>1.131667</c:v>
                </c:pt>
                <c:pt idx="667">
                  <c:v>1.1023670000000001</c:v>
                </c:pt>
                <c:pt idx="668">
                  <c:v>1.0747199999999999</c:v>
                </c:pt>
                <c:pt idx="669">
                  <c:v>1.0477879999999999</c:v>
                </c:pt>
                <c:pt idx="670">
                  <c:v>1.02149</c:v>
                </c:pt>
                <c:pt idx="671">
                  <c:v>0.99609000000000003</c:v>
                </c:pt>
                <c:pt idx="672">
                  <c:v>0.97110200000000002</c:v>
                </c:pt>
                <c:pt idx="673">
                  <c:v>0.94509399999999999</c:v>
                </c:pt>
                <c:pt idx="674">
                  <c:v>0.91728299999999996</c:v>
                </c:pt>
                <c:pt idx="675">
                  <c:v>0.88836000000000004</c:v>
                </c:pt>
                <c:pt idx="676">
                  <c:v>0.85907500000000003</c:v>
                </c:pt>
                <c:pt idx="677">
                  <c:v>0.82962800000000003</c:v>
                </c:pt>
                <c:pt idx="678">
                  <c:v>0.79988099999999995</c:v>
                </c:pt>
                <c:pt idx="679">
                  <c:v>0.76859200000000005</c:v>
                </c:pt>
                <c:pt idx="680">
                  <c:v>0.73456999999999995</c:v>
                </c:pt>
                <c:pt idx="681">
                  <c:v>0.69862199999999997</c:v>
                </c:pt>
                <c:pt idx="682">
                  <c:v>0.66272799999999998</c:v>
                </c:pt>
                <c:pt idx="683">
                  <c:v>0.62891600000000003</c:v>
                </c:pt>
                <c:pt idx="684">
                  <c:v>0.59836</c:v>
                </c:pt>
                <c:pt idx="685">
                  <c:v>0.57031399999999999</c:v>
                </c:pt>
                <c:pt idx="686">
                  <c:v>0.54416100000000001</c:v>
                </c:pt>
                <c:pt idx="687">
                  <c:v>0.52112999999999998</c:v>
                </c:pt>
                <c:pt idx="688">
                  <c:v>0.50206899999999999</c:v>
                </c:pt>
                <c:pt idx="689">
                  <c:v>0.48602400000000001</c:v>
                </c:pt>
                <c:pt idx="690">
                  <c:v>0.47108100000000003</c:v>
                </c:pt>
                <c:pt idx="691">
                  <c:v>0.455424</c:v>
                </c:pt>
                <c:pt idx="692">
                  <c:v>0.43847999999999998</c:v>
                </c:pt>
                <c:pt idx="693">
                  <c:v>0.42113499999999998</c:v>
                </c:pt>
                <c:pt idx="694">
                  <c:v>0.40392800000000001</c:v>
                </c:pt>
                <c:pt idx="695">
                  <c:v>0.38548900000000003</c:v>
                </c:pt>
                <c:pt idx="696">
                  <c:v>0.36334699999999998</c:v>
                </c:pt>
                <c:pt idx="697">
                  <c:v>0.33621899999999999</c:v>
                </c:pt>
                <c:pt idx="698">
                  <c:v>0.30575799999999997</c:v>
                </c:pt>
                <c:pt idx="699">
                  <c:v>0.27548400000000001</c:v>
                </c:pt>
                <c:pt idx="700">
                  <c:v>0.24793999999999999</c:v>
                </c:pt>
                <c:pt idx="701">
                  <c:v>0.22376399999999999</c:v>
                </c:pt>
                <c:pt idx="702">
                  <c:v>0.202847</c:v>
                </c:pt>
                <c:pt idx="703">
                  <c:v>0.185584</c:v>
                </c:pt>
                <c:pt idx="704">
                  <c:v>0.173151</c:v>
                </c:pt>
                <c:pt idx="705">
                  <c:v>0.16653899999999999</c:v>
                </c:pt>
                <c:pt idx="706">
                  <c:v>0.165189</c:v>
                </c:pt>
                <c:pt idx="707">
                  <c:v>0.16658800000000001</c:v>
                </c:pt>
                <c:pt idx="708">
                  <c:v>0.167573</c:v>
                </c:pt>
                <c:pt idx="709">
                  <c:v>0.166326</c:v>
                </c:pt>
                <c:pt idx="710">
                  <c:v>0.16240399999999999</c:v>
                </c:pt>
                <c:pt idx="711">
                  <c:v>0.15510199999999999</c:v>
                </c:pt>
                <c:pt idx="712">
                  <c:v>0.14322199999999999</c:v>
                </c:pt>
                <c:pt idx="713">
                  <c:v>0.12615199999999999</c:v>
                </c:pt>
                <c:pt idx="714">
                  <c:v>0.10462200000000001</c:v>
                </c:pt>
                <c:pt idx="715">
                  <c:v>8.0865000000000006E-2</c:v>
                </c:pt>
                <c:pt idx="716">
                  <c:v>5.8029999999999998E-2</c:v>
                </c:pt>
                <c:pt idx="717">
                  <c:v>3.8903E-2</c:v>
                </c:pt>
                <c:pt idx="718">
                  <c:v>2.5180000000000001E-2</c:v>
                </c:pt>
                <c:pt idx="719">
                  <c:v>1.7772E-2</c:v>
                </c:pt>
                <c:pt idx="720">
                  <c:v>1.7344999999999999E-2</c:v>
                </c:pt>
                <c:pt idx="721">
                  <c:v>2.4773E-2</c:v>
                </c:pt>
                <c:pt idx="722">
                  <c:v>4.0503999999999998E-2</c:v>
                </c:pt>
                <c:pt idx="723">
                  <c:v>6.3285999999999995E-2</c:v>
                </c:pt>
                <c:pt idx="724">
                  <c:v>9.0021000000000004E-2</c:v>
                </c:pt>
                <c:pt idx="725">
                  <c:v>0.11709600000000001</c:v>
                </c:pt>
                <c:pt idx="726">
                  <c:v>0.142232</c:v>
                </c:pt>
                <c:pt idx="727">
                  <c:v>0.16458900000000001</c:v>
                </c:pt>
                <c:pt idx="728">
                  <c:v>0.18349699999999999</c:v>
                </c:pt>
                <c:pt idx="729">
                  <c:v>0.198513</c:v>
                </c:pt>
                <c:pt idx="730">
                  <c:v>0.20945800000000001</c:v>
                </c:pt>
                <c:pt idx="731">
                  <c:v>0.21601899999999999</c:v>
                </c:pt>
                <c:pt idx="732">
                  <c:v>0.21940100000000001</c:v>
                </c:pt>
                <c:pt idx="733">
                  <c:v>0.223303</c:v>
                </c:pt>
                <c:pt idx="734">
                  <c:v>0.23194999999999999</c:v>
                </c:pt>
                <c:pt idx="735">
                  <c:v>0.248414</c:v>
                </c:pt>
                <c:pt idx="736">
                  <c:v>0.273951</c:v>
                </c:pt>
                <c:pt idx="737">
                  <c:v>0.307867</c:v>
                </c:pt>
                <c:pt idx="738">
                  <c:v>0.34867500000000001</c:v>
                </c:pt>
                <c:pt idx="739">
                  <c:v>0.395011</c:v>
                </c:pt>
                <c:pt idx="740">
                  <c:v>0.44500899999999999</c:v>
                </c:pt>
                <c:pt idx="741">
                  <c:v>0.49558099999999999</c:v>
                </c:pt>
                <c:pt idx="742">
                  <c:v>0.54309399999999997</c:v>
                </c:pt>
                <c:pt idx="743">
                  <c:v>0.58499299999999999</c:v>
                </c:pt>
                <c:pt idx="744">
                  <c:v>0.620695</c:v>
                </c:pt>
                <c:pt idx="745">
                  <c:v>0.65073800000000004</c:v>
                </c:pt>
                <c:pt idx="746">
                  <c:v>0.67564500000000005</c:v>
                </c:pt>
                <c:pt idx="747">
                  <c:v>0.69598400000000005</c:v>
                </c:pt>
                <c:pt idx="748">
                  <c:v>0.71251900000000001</c:v>
                </c:pt>
                <c:pt idx="749">
                  <c:v>0.72632699999999994</c:v>
                </c:pt>
                <c:pt idx="750">
                  <c:v>0.739375</c:v>
                </c:pt>
                <c:pt idx="751">
                  <c:v>0.75428099999999998</c:v>
                </c:pt>
                <c:pt idx="752">
                  <c:v>0.77325999999999995</c:v>
                </c:pt>
                <c:pt idx="753">
                  <c:v>0.79759599999999997</c:v>
                </c:pt>
                <c:pt idx="754">
                  <c:v>0.82736200000000004</c:v>
                </c:pt>
                <c:pt idx="755">
                  <c:v>0.861622</c:v>
                </c:pt>
                <c:pt idx="756">
                  <c:v>0.89910800000000002</c:v>
                </c:pt>
                <c:pt idx="757">
                  <c:v>0.93808599999999998</c:v>
                </c:pt>
                <c:pt idx="758">
                  <c:v>0.976352</c:v>
                </c:pt>
                <c:pt idx="759">
                  <c:v>1.0117769999999999</c:v>
                </c:pt>
                <c:pt idx="760">
                  <c:v>1.04234</c:v>
                </c:pt>
                <c:pt idx="761">
                  <c:v>1.066872</c:v>
                </c:pt>
                <c:pt idx="762">
                  <c:v>1.0858810000000001</c:v>
                </c:pt>
                <c:pt idx="763">
                  <c:v>1.1008910000000001</c:v>
                </c:pt>
                <c:pt idx="764">
                  <c:v>1.113583</c:v>
                </c:pt>
                <c:pt idx="765">
                  <c:v>1.124895</c:v>
                </c:pt>
                <c:pt idx="766">
                  <c:v>1.1350180000000001</c:v>
                </c:pt>
                <c:pt idx="767">
                  <c:v>1.144784</c:v>
                </c:pt>
                <c:pt idx="768">
                  <c:v>1.1558900000000001</c:v>
                </c:pt>
                <c:pt idx="769">
                  <c:v>1.1700520000000001</c:v>
                </c:pt>
                <c:pt idx="770">
                  <c:v>1.187948</c:v>
                </c:pt>
                <c:pt idx="771">
                  <c:v>1.208755</c:v>
                </c:pt>
                <c:pt idx="772">
                  <c:v>1.2316119999999999</c:v>
                </c:pt>
                <c:pt idx="773">
                  <c:v>1.256923</c:v>
                </c:pt>
                <c:pt idx="774">
                  <c:v>1.2855669999999999</c:v>
                </c:pt>
                <c:pt idx="775">
                  <c:v>1.3171649999999999</c:v>
                </c:pt>
                <c:pt idx="776">
                  <c:v>1.349526</c:v>
                </c:pt>
                <c:pt idx="777">
                  <c:v>1.379769</c:v>
                </c:pt>
                <c:pt idx="778">
                  <c:v>1.4055139999999999</c:v>
                </c:pt>
                <c:pt idx="779">
                  <c:v>1.425975</c:v>
                </c:pt>
                <c:pt idx="780">
                  <c:v>1.44232</c:v>
                </c:pt>
                <c:pt idx="781">
                  <c:v>1.456197</c:v>
                </c:pt>
                <c:pt idx="782">
                  <c:v>1.467881</c:v>
                </c:pt>
                <c:pt idx="783">
                  <c:v>1.4762759999999999</c:v>
                </c:pt>
                <c:pt idx="784">
                  <c:v>1.4813050000000001</c:v>
                </c:pt>
                <c:pt idx="785">
                  <c:v>1.4852300000000001</c:v>
                </c:pt>
                <c:pt idx="786">
                  <c:v>1.4910190000000001</c:v>
                </c:pt>
                <c:pt idx="787">
                  <c:v>1.5001199999999999</c:v>
                </c:pt>
                <c:pt idx="788">
                  <c:v>1.5120530000000001</c:v>
                </c:pt>
                <c:pt idx="789">
                  <c:v>1.526146</c:v>
                </c:pt>
                <c:pt idx="790">
                  <c:v>1.542462</c:v>
                </c:pt>
                <c:pt idx="791">
                  <c:v>1.5610630000000001</c:v>
                </c:pt>
                <c:pt idx="792">
                  <c:v>1.5817300000000001</c:v>
                </c:pt>
                <c:pt idx="793">
                  <c:v>1.6037319999999999</c:v>
                </c:pt>
                <c:pt idx="794">
                  <c:v>1.625459</c:v>
                </c:pt>
                <c:pt idx="795">
                  <c:v>1.645227</c:v>
                </c:pt>
                <c:pt idx="796">
                  <c:v>1.6619360000000001</c:v>
                </c:pt>
                <c:pt idx="797">
                  <c:v>1.6747350000000001</c:v>
                </c:pt>
                <c:pt idx="798">
                  <c:v>1.683324</c:v>
                </c:pt>
                <c:pt idx="799">
                  <c:v>1.6882079999999999</c:v>
                </c:pt>
                <c:pt idx="800">
                  <c:v>1.6901820000000001</c:v>
                </c:pt>
                <c:pt idx="801">
                  <c:v>1.6902250000000001</c:v>
                </c:pt>
                <c:pt idx="802">
                  <c:v>1.689532</c:v>
                </c:pt>
                <c:pt idx="803">
                  <c:v>1.6893469999999999</c:v>
                </c:pt>
                <c:pt idx="804">
                  <c:v>1.6904600000000001</c:v>
                </c:pt>
                <c:pt idx="805">
                  <c:v>1.6926190000000001</c:v>
                </c:pt>
                <c:pt idx="806">
                  <c:v>1.6954199999999999</c:v>
                </c:pt>
                <c:pt idx="807">
                  <c:v>1.699651</c:v>
                </c:pt>
                <c:pt idx="808">
                  <c:v>1.7069160000000001</c:v>
                </c:pt>
                <c:pt idx="809">
                  <c:v>1.7180390000000001</c:v>
                </c:pt>
                <c:pt idx="810">
                  <c:v>1.731878</c:v>
                </c:pt>
                <c:pt idx="811">
                  <c:v>1.7458400000000001</c:v>
                </c:pt>
                <c:pt idx="812">
                  <c:v>1.7578050000000001</c:v>
                </c:pt>
                <c:pt idx="813">
                  <c:v>1.767353</c:v>
                </c:pt>
                <c:pt idx="814">
                  <c:v>1.7746690000000001</c:v>
                </c:pt>
                <c:pt idx="815">
                  <c:v>1.7790790000000001</c:v>
                </c:pt>
                <c:pt idx="816">
                  <c:v>1.7796730000000001</c:v>
                </c:pt>
                <c:pt idx="817">
                  <c:v>1.77651</c:v>
                </c:pt>
                <c:pt idx="818">
                  <c:v>1.770478</c:v>
                </c:pt>
                <c:pt idx="819">
                  <c:v>1.7633030000000001</c:v>
                </c:pt>
                <c:pt idx="820">
                  <c:v>1.75712</c:v>
                </c:pt>
                <c:pt idx="821">
                  <c:v>1.751811</c:v>
                </c:pt>
                <c:pt idx="822">
                  <c:v>1.7449220000000001</c:v>
                </c:pt>
                <c:pt idx="823">
                  <c:v>1.7349349999999999</c:v>
                </c:pt>
                <c:pt idx="824">
                  <c:v>1.722245</c:v>
                </c:pt>
                <c:pt idx="825">
                  <c:v>1.7079930000000001</c:v>
                </c:pt>
                <c:pt idx="826">
                  <c:v>1.69347</c:v>
                </c:pt>
                <c:pt idx="827">
                  <c:v>1.679926</c:v>
                </c:pt>
                <c:pt idx="828">
                  <c:v>1.667754</c:v>
                </c:pt>
                <c:pt idx="829">
                  <c:v>1.6563220000000001</c:v>
                </c:pt>
                <c:pt idx="830">
                  <c:v>1.645078</c:v>
                </c:pt>
                <c:pt idx="831">
                  <c:v>1.6334569999999999</c:v>
                </c:pt>
                <c:pt idx="832">
                  <c:v>1.620107</c:v>
                </c:pt>
                <c:pt idx="833">
                  <c:v>1.6034539999999999</c:v>
                </c:pt>
                <c:pt idx="834">
                  <c:v>1.5827469999999999</c:v>
                </c:pt>
                <c:pt idx="835">
                  <c:v>1.5585249999999999</c:v>
                </c:pt>
                <c:pt idx="836">
                  <c:v>1.532735</c:v>
                </c:pt>
                <c:pt idx="837">
                  <c:v>1.5073780000000001</c:v>
                </c:pt>
                <c:pt idx="838">
                  <c:v>1.4815210000000001</c:v>
                </c:pt>
                <c:pt idx="839">
                  <c:v>1.4520999999999999</c:v>
                </c:pt>
                <c:pt idx="840">
                  <c:v>1.4182950000000001</c:v>
                </c:pt>
                <c:pt idx="841">
                  <c:v>1.3820349999999999</c:v>
                </c:pt>
                <c:pt idx="842">
                  <c:v>1.345882</c:v>
                </c:pt>
                <c:pt idx="843">
                  <c:v>1.311485</c:v>
                </c:pt>
                <c:pt idx="844">
                  <c:v>1.278521</c:v>
                </c:pt>
                <c:pt idx="845">
                  <c:v>1.246254</c:v>
                </c:pt>
                <c:pt idx="846">
                  <c:v>1.215309</c:v>
                </c:pt>
                <c:pt idx="847">
                  <c:v>1.1868350000000001</c:v>
                </c:pt>
                <c:pt idx="848">
                  <c:v>1.161324</c:v>
                </c:pt>
                <c:pt idx="849">
                  <c:v>1.1381300000000001</c:v>
                </c:pt>
                <c:pt idx="850">
                  <c:v>1.1155839999999999</c:v>
                </c:pt>
                <c:pt idx="851">
                  <c:v>1.09198</c:v>
                </c:pt>
                <c:pt idx="852">
                  <c:v>1.0666789999999999</c:v>
                </c:pt>
                <c:pt idx="853">
                  <c:v>1.03983</c:v>
                </c:pt>
                <c:pt idx="854">
                  <c:v>1.011468</c:v>
                </c:pt>
                <c:pt idx="855">
                  <c:v>0.98164499999999999</c:v>
                </c:pt>
                <c:pt idx="856">
                  <c:v>0.95059000000000005</c:v>
                </c:pt>
                <c:pt idx="857">
                  <c:v>0.91860200000000003</c:v>
                </c:pt>
                <c:pt idx="858">
                  <c:v>0.88658499999999996</c:v>
                </c:pt>
                <c:pt idx="859">
                  <c:v>0.85604400000000003</c:v>
                </c:pt>
                <c:pt idx="860">
                  <c:v>0.82781000000000005</c:v>
                </c:pt>
                <c:pt idx="861">
                  <c:v>0.801512</c:v>
                </c:pt>
                <c:pt idx="862">
                  <c:v>0.77648300000000003</c:v>
                </c:pt>
                <c:pt idx="863">
                  <c:v>0.75284099999999998</c:v>
                </c:pt>
                <c:pt idx="864">
                  <c:v>0.73177499999999995</c:v>
                </c:pt>
                <c:pt idx="865">
                  <c:v>0.71414800000000001</c:v>
                </c:pt>
                <c:pt idx="866">
                  <c:v>0.69920599999999999</c:v>
                </c:pt>
                <c:pt idx="867">
                  <c:v>0.68538100000000002</c:v>
                </c:pt>
                <c:pt idx="868">
                  <c:v>0.67125800000000002</c:v>
                </c:pt>
                <c:pt idx="869">
                  <c:v>0.656308</c:v>
                </c:pt>
                <c:pt idx="870">
                  <c:v>0.64124000000000003</c:v>
                </c:pt>
                <c:pt idx="871">
                  <c:v>0.62632600000000005</c:v>
                </c:pt>
                <c:pt idx="872">
                  <c:v>0.61033199999999999</c:v>
                </c:pt>
                <c:pt idx="873">
                  <c:v>0.59191899999999997</c:v>
                </c:pt>
                <c:pt idx="874">
                  <c:v>0.57112099999999999</c:v>
                </c:pt>
                <c:pt idx="875">
                  <c:v>0.54927899999999996</c:v>
                </c:pt>
                <c:pt idx="876">
                  <c:v>0.52792300000000003</c:v>
                </c:pt>
                <c:pt idx="877">
                  <c:v>0.50732699999999997</c:v>
                </c:pt>
                <c:pt idx="878">
                  <c:v>0.48625299999999999</c:v>
                </c:pt>
                <c:pt idx="879">
                  <c:v>0.46391700000000002</c:v>
                </c:pt>
                <c:pt idx="880">
                  <c:v>0.44117899999999999</c:v>
                </c:pt>
                <c:pt idx="881">
                  <c:v>0.41936099999999998</c:v>
                </c:pt>
                <c:pt idx="882">
                  <c:v>0.39951599999999998</c:v>
                </c:pt>
                <c:pt idx="883">
                  <c:v>0.38237100000000002</c:v>
                </c:pt>
                <c:pt idx="884">
                  <c:v>0.36795499999999998</c:v>
                </c:pt>
                <c:pt idx="885">
                  <c:v>0.35613899999999998</c:v>
                </c:pt>
                <c:pt idx="886">
                  <c:v>0.34705200000000003</c:v>
                </c:pt>
                <c:pt idx="887">
                  <c:v>0.34034999999999999</c:v>
                </c:pt>
                <c:pt idx="888">
                  <c:v>0.33507500000000001</c:v>
                </c:pt>
                <c:pt idx="889">
                  <c:v>0.33024100000000001</c:v>
                </c:pt>
                <c:pt idx="890">
                  <c:v>0.32495200000000002</c:v>
                </c:pt>
                <c:pt idx="891">
                  <c:v>0.318546</c:v>
                </c:pt>
                <c:pt idx="892">
                  <c:v>0.31108000000000002</c:v>
                </c:pt>
                <c:pt idx="893">
                  <c:v>0.30294700000000002</c:v>
                </c:pt>
                <c:pt idx="894">
                  <c:v>0.29387600000000003</c:v>
                </c:pt>
                <c:pt idx="895">
                  <c:v>0.28304499999999999</c:v>
                </c:pt>
                <c:pt idx="896">
                  <c:v>0.270652</c:v>
                </c:pt>
                <c:pt idx="897">
                  <c:v>0.25858599999999998</c:v>
                </c:pt>
                <c:pt idx="898">
                  <c:v>0.24879899999999999</c:v>
                </c:pt>
                <c:pt idx="899">
                  <c:v>0.242536</c:v>
                </c:pt>
                <c:pt idx="900">
                  <c:v>0.24060500000000001</c:v>
                </c:pt>
                <c:pt idx="901">
                  <c:v>0.24258199999999999</c:v>
                </c:pt>
                <c:pt idx="902">
                  <c:v>0.24725900000000001</c:v>
                </c:pt>
                <c:pt idx="903">
                  <c:v>0.25386900000000001</c:v>
                </c:pt>
                <c:pt idx="904">
                  <c:v>0.262208</c:v>
                </c:pt>
                <c:pt idx="905">
                  <c:v>0.272422</c:v>
                </c:pt>
                <c:pt idx="906">
                  <c:v>0.28400399999999998</c:v>
                </c:pt>
                <c:pt idx="907">
                  <c:v>0.29511399999999999</c:v>
                </c:pt>
                <c:pt idx="908">
                  <c:v>0.30387500000000001</c:v>
                </c:pt>
                <c:pt idx="909">
                  <c:v>0.30991600000000002</c:v>
                </c:pt>
                <c:pt idx="910">
                  <c:v>0.31430200000000003</c:v>
                </c:pt>
                <c:pt idx="911">
                  <c:v>0.31786399999999998</c:v>
                </c:pt>
                <c:pt idx="912">
                  <c:v>0.32013799999999998</c:v>
                </c:pt>
                <c:pt idx="913">
                  <c:v>0.32070799999999999</c:v>
                </c:pt>
                <c:pt idx="914">
                  <c:v>0.32066899999999998</c:v>
                </c:pt>
                <c:pt idx="915">
                  <c:v>0.32222200000000001</c:v>
                </c:pt>
                <c:pt idx="916">
                  <c:v>0.327457</c:v>
                </c:pt>
                <c:pt idx="917">
                  <c:v>0.33781899999999998</c:v>
                </c:pt>
                <c:pt idx="918">
                  <c:v>0.35378999999999999</c:v>
                </c:pt>
                <c:pt idx="919">
                  <c:v>0.37448700000000001</c:v>
                </c:pt>
                <c:pt idx="920">
                  <c:v>0.39835399999999999</c:v>
                </c:pt>
                <c:pt idx="921">
                  <c:v>0.42419299999999999</c:v>
                </c:pt>
                <c:pt idx="922">
                  <c:v>0.45094299999999998</c:v>
                </c:pt>
                <c:pt idx="923">
                  <c:v>0.47699000000000003</c:v>
                </c:pt>
                <c:pt idx="924">
                  <c:v>0.50003200000000003</c:v>
                </c:pt>
                <c:pt idx="925">
                  <c:v>0.51814099999999996</c:v>
                </c:pt>
                <c:pt idx="926">
                  <c:v>0.53204499999999999</c:v>
                </c:pt>
                <c:pt idx="927">
                  <c:v>0.54492600000000002</c:v>
                </c:pt>
                <c:pt idx="928">
                  <c:v>0.55915899999999996</c:v>
                </c:pt>
                <c:pt idx="929">
                  <c:v>0.57516699999999998</c:v>
                </c:pt>
                <c:pt idx="930">
                  <c:v>0.59267700000000001</c:v>
                </c:pt>
                <c:pt idx="931">
                  <c:v>0.61167199999999999</c:v>
                </c:pt>
                <c:pt idx="932">
                  <c:v>0.632961</c:v>
                </c:pt>
                <c:pt idx="933">
                  <c:v>0.65819399999999995</c:v>
                </c:pt>
                <c:pt idx="934">
                  <c:v>0.68856200000000001</c:v>
                </c:pt>
                <c:pt idx="935">
                  <c:v>0.72375500000000004</c:v>
                </c:pt>
                <c:pt idx="936">
                  <c:v>0.76228300000000004</c:v>
                </c:pt>
                <c:pt idx="937">
                  <c:v>0.80209299999999994</c:v>
                </c:pt>
                <c:pt idx="938">
                  <c:v>0.841638</c:v>
                </c:pt>
                <c:pt idx="939">
                  <c:v>0.88033099999999997</c:v>
                </c:pt>
                <c:pt idx="940">
                  <c:v>0.917242</c:v>
                </c:pt>
                <c:pt idx="941">
                  <c:v>0.95066300000000004</c:v>
                </c:pt>
                <c:pt idx="942">
                  <c:v>0.97975299999999999</c:v>
                </c:pt>
                <c:pt idx="943">
                  <c:v>1.005431</c:v>
                </c:pt>
                <c:pt idx="944">
                  <c:v>1.0292049999999999</c:v>
                </c:pt>
                <c:pt idx="945">
                  <c:v>1.0520499999999999</c:v>
                </c:pt>
                <c:pt idx="946">
                  <c:v>1.0741320000000001</c:v>
                </c:pt>
                <c:pt idx="947">
                  <c:v>1.0952710000000001</c:v>
                </c:pt>
                <c:pt idx="948">
                  <c:v>1.116206</c:v>
                </c:pt>
                <c:pt idx="949">
                  <c:v>1.1385749999999999</c:v>
                </c:pt>
                <c:pt idx="950">
                  <c:v>1.163308</c:v>
                </c:pt>
                <c:pt idx="951">
                  <c:v>1.190091</c:v>
                </c:pt>
                <c:pt idx="952">
                  <c:v>1.2176610000000001</c:v>
                </c:pt>
                <c:pt idx="953">
                  <c:v>1.2445269999999999</c:v>
                </c:pt>
                <c:pt idx="954">
                  <c:v>1.270648</c:v>
                </c:pt>
                <c:pt idx="955">
                  <c:v>1.297401</c:v>
                </c:pt>
                <c:pt idx="956">
                  <c:v>1.3250839999999999</c:v>
                </c:pt>
                <c:pt idx="957">
                  <c:v>1.351491</c:v>
                </c:pt>
                <c:pt idx="958">
                  <c:v>1.3736489999999999</c:v>
                </c:pt>
                <c:pt idx="959">
                  <c:v>1.39035</c:v>
                </c:pt>
                <c:pt idx="960">
                  <c:v>1.4024779999999999</c:v>
                </c:pt>
                <c:pt idx="961">
                  <c:v>1.411775</c:v>
                </c:pt>
                <c:pt idx="962">
                  <c:v>1.419381</c:v>
                </c:pt>
                <c:pt idx="963">
                  <c:v>1.425082</c:v>
                </c:pt>
                <c:pt idx="964">
                  <c:v>1.42852</c:v>
                </c:pt>
                <c:pt idx="965">
                  <c:v>1.4308289999999999</c:v>
                </c:pt>
                <c:pt idx="966">
                  <c:v>1.433997</c:v>
                </c:pt>
                <c:pt idx="967">
                  <c:v>1.439093</c:v>
                </c:pt>
                <c:pt idx="968">
                  <c:v>1.4458660000000001</c:v>
                </c:pt>
                <c:pt idx="969">
                  <c:v>1.4535830000000001</c:v>
                </c:pt>
                <c:pt idx="970">
                  <c:v>1.4617549999999999</c:v>
                </c:pt>
                <c:pt idx="971">
                  <c:v>1.470761</c:v>
                </c:pt>
                <c:pt idx="972">
                  <c:v>1.481833</c:v>
                </c:pt>
                <c:pt idx="973">
                  <c:v>1.495571</c:v>
                </c:pt>
                <c:pt idx="974">
                  <c:v>1.510556</c:v>
                </c:pt>
                <c:pt idx="975">
                  <c:v>1.5248630000000001</c:v>
                </c:pt>
                <c:pt idx="976">
                  <c:v>1.538422</c:v>
                </c:pt>
                <c:pt idx="977">
                  <c:v>1.551488</c:v>
                </c:pt>
                <c:pt idx="978">
                  <c:v>1.5629420000000001</c:v>
                </c:pt>
                <c:pt idx="979">
                  <c:v>1.571196</c:v>
                </c:pt>
                <c:pt idx="980">
                  <c:v>1.57487</c:v>
                </c:pt>
                <c:pt idx="981">
                  <c:v>1.5741019999999999</c:v>
                </c:pt>
                <c:pt idx="982">
                  <c:v>1.5713220000000001</c:v>
                </c:pt>
                <c:pt idx="983">
                  <c:v>1.569261</c:v>
                </c:pt>
                <c:pt idx="984">
                  <c:v>1.569067</c:v>
                </c:pt>
                <c:pt idx="985">
                  <c:v>1.5706340000000001</c:v>
                </c:pt>
                <c:pt idx="986">
                  <c:v>1.573337</c:v>
                </c:pt>
                <c:pt idx="987">
                  <c:v>1.5769310000000001</c:v>
                </c:pt>
                <c:pt idx="988">
                  <c:v>1.582503</c:v>
                </c:pt>
                <c:pt idx="989">
                  <c:v>1.590965</c:v>
                </c:pt>
                <c:pt idx="990">
                  <c:v>1.6012139999999999</c:v>
                </c:pt>
                <c:pt idx="991">
                  <c:v>1.611618</c:v>
                </c:pt>
                <c:pt idx="992">
                  <c:v>1.6218239999999999</c:v>
                </c:pt>
                <c:pt idx="993">
                  <c:v>1.6316299999999999</c:v>
                </c:pt>
                <c:pt idx="994">
                  <c:v>1.640029</c:v>
                </c:pt>
                <c:pt idx="995">
                  <c:v>1.645581</c:v>
                </c:pt>
                <c:pt idx="996">
                  <c:v>1.6466460000000001</c:v>
                </c:pt>
                <c:pt idx="997">
                  <c:v>1.6425989999999999</c:v>
                </c:pt>
                <c:pt idx="998">
                  <c:v>1.634676</c:v>
                </c:pt>
                <c:pt idx="999">
                  <c:v>1.6248610000000001</c:v>
                </c:pt>
                <c:pt idx="1000">
                  <c:v>1.614757</c:v>
                </c:pt>
                <c:pt idx="1001">
                  <c:v>1.6050660000000001</c:v>
                </c:pt>
                <c:pt idx="1002">
                  <c:v>1.595229</c:v>
                </c:pt>
                <c:pt idx="1003">
                  <c:v>1.584543</c:v>
                </c:pt>
                <c:pt idx="1004">
                  <c:v>1.573793</c:v>
                </c:pt>
                <c:pt idx="1005">
                  <c:v>1.5643819999999999</c:v>
                </c:pt>
                <c:pt idx="1006">
                  <c:v>1.556546</c:v>
                </c:pt>
                <c:pt idx="1007">
                  <c:v>1.549385</c:v>
                </c:pt>
                <c:pt idx="1008">
                  <c:v>1.5419369999999999</c:v>
                </c:pt>
                <c:pt idx="1009">
                  <c:v>1.5342519999999999</c:v>
                </c:pt>
                <c:pt idx="1010">
                  <c:v>1.5271319999999999</c:v>
                </c:pt>
                <c:pt idx="1011">
                  <c:v>1.520386</c:v>
                </c:pt>
                <c:pt idx="1012">
                  <c:v>1.512437</c:v>
                </c:pt>
                <c:pt idx="1013">
                  <c:v>1.501968</c:v>
                </c:pt>
                <c:pt idx="1014">
                  <c:v>1.4888650000000001</c:v>
                </c:pt>
                <c:pt idx="1015">
                  <c:v>1.4736689999999999</c:v>
                </c:pt>
                <c:pt idx="1016">
                  <c:v>1.456888</c:v>
                </c:pt>
                <c:pt idx="1017">
                  <c:v>1.4383030000000001</c:v>
                </c:pt>
                <c:pt idx="1018">
                  <c:v>1.4171149999999999</c:v>
                </c:pt>
                <c:pt idx="1019">
                  <c:v>1.393462</c:v>
                </c:pt>
                <c:pt idx="1020">
                  <c:v>1.3691800000000001</c:v>
                </c:pt>
                <c:pt idx="1021">
                  <c:v>1.346468</c:v>
                </c:pt>
                <c:pt idx="1022">
                  <c:v>1.3261369999999999</c:v>
                </c:pt>
                <c:pt idx="1023">
                  <c:v>1.307531</c:v>
                </c:pt>
                <c:pt idx="1024">
                  <c:v>1.289539</c:v>
                </c:pt>
                <c:pt idx="1025">
                  <c:v>1.2715939999999999</c:v>
                </c:pt>
                <c:pt idx="1026">
                  <c:v>1.2539370000000001</c:v>
                </c:pt>
                <c:pt idx="1027">
                  <c:v>1.236588</c:v>
                </c:pt>
                <c:pt idx="1028">
                  <c:v>1.218866</c:v>
                </c:pt>
                <c:pt idx="1029">
                  <c:v>1.200094</c:v>
                </c:pt>
                <c:pt idx="1030">
                  <c:v>1.180118</c:v>
                </c:pt>
                <c:pt idx="1031">
                  <c:v>1.1594169999999999</c:v>
                </c:pt>
                <c:pt idx="1032">
                  <c:v>1.138404</c:v>
                </c:pt>
                <c:pt idx="1033">
                  <c:v>1.116687</c:v>
                </c:pt>
                <c:pt idx="1034">
                  <c:v>1.093369</c:v>
                </c:pt>
                <c:pt idx="1035">
                  <c:v>1.067925</c:v>
                </c:pt>
                <c:pt idx="1036">
                  <c:v>1.0411649999999999</c:v>
                </c:pt>
                <c:pt idx="1037">
                  <c:v>1.0148410000000001</c:v>
                </c:pt>
                <c:pt idx="1038">
                  <c:v>0.98985500000000004</c:v>
                </c:pt>
                <c:pt idx="1039">
                  <c:v>0.965646</c:v>
                </c:pt>
                <c:pt idx="1040">
                  <c:v>0.94144600000000001</c:v>
                </c:pt>
                <c:pt idx="1041">
                  <c:v>0.91730299999999998</c:v>
                </c:pt>
                <c:pt idx="1042">
                  <c:v>0.89373499999999995</c:v>
                </c:pt>
                <c:pt idx="1043">
                  <c:v>0.87116300000000002</c:v>
                </c:pt>
                <c:pt idx="1044">
                  <c:v>0.84921599999999997</c:v>
                </c:pt>
                <c:pt idx="1045">
                  <c:v>0.82670600000000005</c:v>
                </c:pt>
                <c:pt idx="1046">
                  <c:v>0.80334700000000003</c:v>
                </c:pt>
                <c:pt idx="1047">
                  <c:v>0.78035200000000005</c:v>
                </c:pt>
                <c:pt idx="1048">
                  <c:v>0.75889700000000004</c:v>
                </c:pt>
                <c:pt idx="1049">
                  <c:v>0.739012</c:v>
                </c:pt>
                <c:pt idx="1050">
                  <c:v>0.71939299999999995</c:v>
                </c:pt>
                <c:pt idx="1051">
                  <c:v>0.69784900000000005</c:v>
                </c:pt>
                <c:pt idx="1052">
                  <c:v>0.67319200000000001</c:v>
                </c:pt>
                <c:pt idx="1053">
                  <c:v>0.64733700000000005</c:v>
                </c:pt>
                <c:pt idx="1054">
                  <c:v>0.62370700000000001</c:v>
                </c:pt>
                <c:pt idx="1055">
                  <c:v>0.60370500000000005</c:v>
                </c:pt>
                <c:pt idx="1056">
                  <c:v>0.58638500000000005</c:v>
                </c:pt>
                <c:pt idx="1057">
                  <c:v>0.57059499999999996</c:v>
                </c:pt>
                <c:pt idx="1058">
                  <c:v>0.55640900000000004</c:v>
                </c:pt>
                <c:pt idx="1059">
                  <c:v>0.54461300000000001</c:v>
                </c:pt>
                <c:pt idx="1060">
                  <c:v>0.53559100000000004</c:v>
                </c:pt>
                <c:pt idx="1061">
                  <c:v>0.52857399999999999</c:v>
                </c:pt>
                <c:pt idx="1062">
                  <c:v>0.52169900000000002</c:v>
                </c:pt>
                <c:pt idx="1063">
                  <c:v>0.51376299999999997</c:v>
                </c:pt>
                <c:pt idx="1064">
                  <c:v>0.50552900000000001</c:v>
                </c:pt>
                <c:pt idx="1065">
                  <c:v>0.49839800000000001</c:v>
                </c:pt>
                <c:pt idx="1066">
                  <c:v>0.49276799999999998</c:v>
                </c:pt>
                <c:pt idx="1067">
                  <c:v>0.48829899999999998</c:v>
                </c:pt>
                <c:pt idx="1068">
                  <c:v>0.48453600000000002</c:v>
                </c:pt>
                <c:pt idx="1069">
                  <c:v>0.48102</c:v>
                </c:pt>
                <c:pt idx="1070">
                  <c:v>0.47776800000000003</c:v>
                </c:pt>
                <c:pt idx="1071">
                  <c:v>0.47496500000000003</c:v>
                </c:pt>
                <c:pt idx="1072">
                  <c:v>0.47199799999999997</c:v>
                </c:pt>
                <c:pt idx="1073">
                  <c:v>0.468057</c:v>
                </c:pt>
                <c:pt idx="1074">
                  <c:v>0.46344600000000002</c:v>
                </c:pt>
                <c:pt idx="1075">
                  <c:v>0.45940199999999998</c:v>
                </c:pt>
                <c:pt idx="1076">
                  <c:v>0.45708199999999999</c:v>
                </c:pt>
                <c:pt idx="1077">
                  <c:v>0.45660899999999999</c:v>
                </c:pt>
                <c:pt idx="1078">
                  <c:v>0.45661499999999999</c:v>
                </c:pt>
                <c:pt idx="1079">
                  <c:v>0.45568399999999998</c:v>
                </c:pt>
                <c:pt idx="1080">
                  <c:v>0.45395999999999997</c:v>
                </c:pt>
                <c:pt idx="1081">
                  <c:v>0.45263999999999999</c:v>
                </c:pt>
                <c:pt idx="1082">
                  <c:v>0.45249699999999998</c:v>
                </c:pt>
                <c:pt idx="1083">
                  <c:v>0.45294699999999999</c:v>
                </c:pt>
                <c:pt idx="1084">
                  <c:v>0.45264399999999999</c:v>
                </c:pt>
                <c:pt idx="1085">
                  <c:v>0.45089499999999999</c:v>
                </c:pt>
                <c:pt idx="1086">
                  <c:v>0.44801400000000002</c:v>
                </c:pt>
                <c:pt idx="1087">
                  <c:v>0.444579</c:v>
                </c:pt>
                <c:pt idx="1088">
                  <c:v>0.44074999999999998</c:v>
                </c:pt>
                <c:pt idx="1089">
                  <c:v>0.43635000000000002</c:v>
                </c:pt>
                <c:pt idx="1090">
                  <c:v>0.43148599999999998</c:v>
                </c:pt>
                <c:pt idx="1091">
                  <c:v>0.427089</c:v>
                </c:pt>
                <c:pt idx="1092">
                  <c:v>0.42449799999999999</c:v>
                </c:pt>
                <c:pt idx="1093">
                  <c:v>0.42435499999999998</c:v>
                </c:pt>
                <c:pt idx="1094">
                  <c:v>0.426145</c:v>
                </c:pt>
                <c:pt idx="1095">
                  <c:v>0.42858000000000002</c:v>
                </c:pt>
                <c:pt idx="1096">
                  <c:v>0.43102099999999999</c:v>
                </c:pt>
                <c:pt idx="1097">
                  <c:v>0.43457200000000001</c:v>
                </c:pt>
                <c:pt idx="1098">
                  <c:v>0.44075300000000001</c:v>
                </c:pt>
                <c:pt idx="1099">
                  <c:v>0.44978099999999999</c:v>
                </c:pt>
                <c:pt idx="1100">
                  <c:v>0.46046500000000001</c:v>
                </c:pt>
                <c:pt idx="1101">
                  <c:v>0.47115800000000002</c:v>
                </c:pt>
                <c:pt idx="1102">
                  <c:v>0.481124</c:v>
                </c:pt>
                <c:pt idx="1103">
                  <c:v>0.49092999999999998</c:v>
                </c:pt>
                <c:pt idx="1104">
                  <c:v>0.50165800000000005</c:v>
                </c:pt>
                <c:pt idx="1105">
                  <c:v>0.51401799999999997</c:v>
                </c:pt>
                <c:pt idx="1106">
                  <c:v>0.52769600000000005</c:v>
                </c:pt>
                <c:pt idx="1107">
                  <c:v>0.54155900000000001</c:v>
                </c:pt>
                <c:pt idx="1108">
                  <c:v>0.55488800000000005</c:v>
                </c:pt>
                <c:pt idx="1109">
                  <c:v>0.56818100000000005</c:v>
                </c:pt>
                <c:pt idx="1110">
                  <c:v>0.58243800000000001</c:v>
                </c:pt>
                <c:pt idx="1111">
                  <c:v>0.59823899999999997</c:v>
                </c:pt>
                <c:pt idx="1112">
                  <c:v>0.61565599999999998</c:v>
                </c:pt>
                <c:pt idx="1113">
                  <c:v>0.63473199999999996</c:v>
                </c:pt>
                <c:pt idx="1114">
                  <c:v>0.65595899999999996</c:v>
                </c:pt>
                <c:pt idx="1115">
                  <c:v>0.67973600000000001</c:v>
                </c:pt>
                <c:pt idx="1116">
                  <c:v>0.705484</c:v>
                </c:pt>
                <c:pt idx="1117">
                  <c:v>0.73171299999999995</c:v>
                </c:pt>
                <c:pt idx="1118">
                  <c:v>0.75715100000000002</c:v>
                </c:pt>
                <c:pt idx="1119">
                  <c:v>0.78169599999999995</c:v>
                </c:pt>
                <c:pt idx="1120">
                  <c:v>0.805338</c:v>
                </c:pt>
                <c:pt idx="1121">
                  <c:v>0.82749300000000003</c:v>
                </c:pt>
                <c:pt idx="1122">
                  <c:v>0.84916400000000003</c:v>
                </c:pt>
                <c:pt idx="1123">
                  <c:v>0.87270099999999995</c:v>
                </c:pt>
                <c:pt idx="1124">
                  <c:v>0.898648</c:v>
                </c:pt>
                <c:pt idx="1125">
                  <c:v>0.92599399999999998</c:v>
                </c:pt>
                <c:pt idx="1126">
                  <c:v>0.95386800000000005</c:v>
                </c:pt>
                <c:pt idx="1127">
                  <c:v>0.98094800000000004</c:v>
                </c:pt>
                <c:pt idx="1128">
                  <c:v>1.0053620000000001</c:v>
                </c:pt>
                <c:pt idx="1129">
                  <c:v>1.026419</c:v>
                </c:pt>
                <c:pt idx="1130">
                  <c:v>1.0456890000000001</c:v>
                </c:pt>
                <c:pt idx="1131">
                  <c:v>1.065644</c:v>
                </c:pt>
                <c:pt idx="1132">
                  <c:v>1.087432</c:v>
                </c:pt>
                <c:pt idx="1133">
                  <c:v>1.1103419999999999</c:v>
                </c:pt>
                <c:pt idx="1134">
                  <c:v>1.1333759999999999</c:v>
                </c:pt>
                <c:pt idx="1135">
                  <c:v>1.1565289999999999</c:v>
                </c:pt>
                <c:pt idx="1136">
                  <c:v>1.180261</c:v>
                </c:pt>
                <c:pt idx="1137">
                  <c:v>1.2046859999999999</c:v>
                </c:pt>
                <c:pt idx="1138">
                  <c:v>1.2288479999999999</c:v>
                </c:pt>
                <c:pt idx="1139">
                  <c:v>1.250899</c:v>
                </c:pt>
                <c:pt idx="1140">
                  <c:v>1.2703009999999999</c:v>
                </c:pt>
                <c:pt idx="1141">
                  <c:v>1.288219</c:v>
                </c:pt>
                <c:pt idx="1142">
                  <c:v>1.3058129999999999</c:v>
                </c:pt>
                <c:pt idx="1143">
                  <c:v>1.323801</c:v>
                </c:pt>
                <c:pt idx="1144">
                  <c:v>1.3419620000000001</c:v>
                </c:pt>
                <c:pt idx="1145">
                  <c:v>1.358733</c:v>
                </c:pt>
                <c:pt idx="1146">
                  <c:v>1.3730329999999999</c:v>
                </c:pt>
                <c:pt idx="1147">
                  <c:v>1.3857060000000001</c:v>
                </c:pt>
                <c:pt idx="1148">
                  <c:v>1.398172</c:v>
                </c:pt>
                <c:pt idx="1149">
                  <c:v>1.41127</c:v>
                </c:pt>
                <c:pt idx="1150">
                  <c:v>1.4254770000000001</c:v>
                </c:pt>
                <c:pt idx="1151">
                  <c:v>1.440442</c:v>
                </c:pt>
                <c:pt idx="1152">
                  <c:v>1.455104</c:v>
                </c:pt>
                <c:pt idx="1153">
                  <c:v>1.469136</c:v>
                </c:pt>
                <c:pt idx="1154">
                  <c:v>1.483115</c:v>
                </c:pt>
                <c:pt idx="1155">
                  <c:v>1.4969330000000001</c:v>
                </c:pt>
                <c:pt idx="1156">
                  <c:v>1.509125</c:v>
                </c:pt>
                <c:pt idx="1157">
                  <c:v>1.5182230000000001</c:v>
                </c:pt>
                <c:pt idx="1158">
                  <c:v>1.524124</c:v>
                </c:pt>
                <c:pt idx="1159">
                  <c:v>1.528009</c:v>
                </c:pt>
                <c:pt idx="1160">
                  <c:v>1.5312410000000001</c:v>
                </c:pt>
                <c:pt idx="1161">
                  <c:v>1.5344180000000001</c:v>
                </c:pt>
                <c:pt idx="1162">
                  <c:v>1.5371870000000001</c:v>
                </c:pt>
                <c:pt idx="1163">
                  <c:v>1.5385500000000001</c:v>
                </c:pt>
                <c:pt idx="1164">
                  <c:v>1.53779</c:v>
                </c:pt>
                <c:pt idx="1165">
                  <c:v>1.5356350000000001</c:v>
                </c:pt>
                <c:pt idx="1166">
                  <c:v>1.533412</c:v>
                </c:pt>
                <c:pt idx="1167">
                  <c:v>1.5310170000000001</c:v>
                </c:pt>
                <c:pt idx="1168">
                  <c:v>1.527668</c:v>
                </c:pt>
                <c:pt idx="1169">
                  <c:v>1.52389</c:v>
                </c:pt>
                <c:pt idx="1170">
                  <c:v>1.5208280000000001</c:v>
                </c:pt>
                <c:pt idx="1171">
                  <c:v>1.5186710000000001</c:v>
                </c:pt>
                <c:pt idx="1172">
                  <c:v>1.516464</c:v>
                </c:pt>
                <c:pt idx="1173">
                  <c:v>1.5129969999999999</c:v>
                </c:pt>
                <c:pt idx="1174">
                  <c:v>1.5081180000000001</c:v>
                </c:pt>
                <c:pt idx="1175">
                  <c:v>1.502742</c:v>
                </c:pt>
                <c:pt idx="1176">
                  <c:v>1.4976689999999999</c:v>
                </c:pt>
                <c:pt idx="1177">
                  <c:v>1.493166</c:v>
                </c:pt>
                <c:pt idx="1178">
                  <c:v>1.4888129999999999</c:v>
                </c:pt>
                <c:pt idx="1179">
                  <c:v>1.483657</c:v>
                </c:pt>
                <c:pt idx="1180">
                  <c:v>1.4774640000000001</c:v>
                </c:pt>
                <c:pt idx="1181">
                  <c:v>1.4709749999999999</c:v>
                </c:pt>
                <c:pt idx="1182">
                  <c:v>1.4649650000000001</c:v>
                </c:pt>
                <c:pt idx="1183">
                  <c:v>1.459781</c:v>
                </c:pt>
                <c:pt idx="1184">
                  <c:v>1.455128</c:v>
                </c:pt>
                <c:pt idx="1185">
                  <c:v>1.4505220000000001</c:v>
                </c:pt>
                <c:pt idx="1186">
                  <c:v>1.4461310000000001</c:v>
                </c:pt>
                <c:pt idx="1187">
                  <c:v>1.4424969999999999</c:v>
                </c:pt>
                <c:pt idx="1188">
                  <c:v>1.439743</c:v>
                </c:pt>
                <c:pt idx="1189">
                  <c:v>1.43736</c:v>
                </c:pt>
                <c:pt idx="1190">
                  <c:v>1.434604</c:v>
                </c:pt>
                <c:pt idx="1191">
                  <c:v>1.4309540000000001</c:v>
                </c:pt>
                <c:pt idx="1192">
                  <c:v>1.426336</c:v>
                </c:pt>
                <c:pt idx="1193">
                  <c:v>1.420971</c:v>
                </c:pt>
                <c:pt idx="1194">
                  <c:v>1.4154880000000001</c:v>
                </c:pt>
                <c:pt idx="1195">
                  <c:v>1.4109609999999999</c:v>
                </c:pt>
                <c:pt idx="1196">
                  <c:v>1.4067879999999999</c:v>
                </c:pt>
                <c:pt idx="1197">
                  <c:v>1.4006000000000001</c:v>
                </c:pt>
                <c:pt idx="1198">
                  <c:v>1.391737</c:v>
                </c:pt>
                <c:pt idx="1199">
                  <c:v>1.3814660000000001</c:v>
                </c:pt>
                <c:pt idx="1200">
                  <c:v>1.370458</c:v>
                </c:pt>
                <c:pt idx="1201">
                  <c:v>1.3583769999999999</c:v>
                </c:pt>
                <c:pt idx="1202">
                  <c:v>1.3451519999999999</c:v>
                </c:pt>
                <c:pt idx="1203">
                  <c:v>1.3315140000000001</c:v>
                </c:pt>
                <c:pt idx="1204">
                  <c:v>1.318128</c:v>
                </c:pt>
                <c:pt idx="1205">
                  <c:v>1.3051250000000001</c:v>
                </c:pt>
                <c:pt idx="1206">
                  <c:v>1.2921419999999999</c:v>
                </c:pt>
                <c:pt idx="1207">
                  <c:v>1.278195</c:v>
                </c:pt>
                <c:pt idx="1208">
                  <c:v>1.2625470000000001</c:v>
                </c:pt>
                <c:pt idx="1209">
                  <c:v>1.2454620000000001</c:v>
                </c:pt>
                <c:pt idx="1210">
                  <c:v>1.2277100000000001</c:v>
                </c:pt>
                <c:pt idx="1211">
                  <c:v>1.2096549999999999</c:v>
                </c:pt>
                <c:pt idx="1212">
                  <c:v>1.190369</c:v>
                </c:pt>
                <c:pt idx="1213">
                  <c:v>1.1683840000000001</c:v>
                </c:pt>
                <c:pt idx="1214">
                  <c:v>1.1436850000000001</c:v>
                </c:pt>
                <c:pt idx="1215">
                  <c:v>1.1177680000000001</c:v>
                </c:pt>
                <c:pt idx="1216">
                  <c:v>1.092265</c:v>
                </c:pt>
                <c:pt idx="1217">
                  <c:v>1.068187</c:v>
                </c:pt>
                <c:pt idx="1218">
                  <c:v>1.0453030000000001</c:v>
                </c:pt>
                <c:pt idx="1219">
                  <c:v>1.022751</c:v>
                </c:pt>
                <c:pt idx="1220">
                  <c:v>1.00071</c:v>
                </c:pt>
                <c:pt idx="1221">
                  <c:v>0.97994300000000001</c:v>
                </c:pt>
                <c:pt idx="1222">
                  <c:v>0.96053599999999995</c:v>
                </c:pt>
                <c:pt idx="1223">
                  <c:v>0.94211</c:v>
                </c:pt>
                <c:pt idx="1224">
                  <c:v>0.92400499999999997</c:v>
                </c:pt>
                <c:pt idx="1225">
                  <c:v>0.90527599999999997</c:v>
                </c:pt>
                <c:pt idx="1226">
                  <c:v>0.885683</c:v>
                </c:pt>
                <c:pt idx="1227">
                  <c:v>0.86634299999999997</c:v>
                </c:pt>
                <c:pt idx="1228">
                  <c:v>0.848275</c:v>
                </c:pt>
                <c:pt idx="1229">
                  <c:v>0.83100600000000002</c:v>
                </c:pt>
                <c:pt idx="1230">
                  <c:v>0.81334200000000001</c:v>
                </c:pt>
                <c:pt idx="1231">
                  <c:v>0.79440100000000002</c:v>
                </c:pt>
                <c:pt idx="1232">
                  <c:v>0.77419800000000005</c:v>
                </c:pt>
                <c:pt idx="1233">
                  <c:v>0.75397499999999995</c:v>
                </c:pt>
                <c:pt idx="1234">
                  <c:v>0.73528800000000005</c:v>
                </c:pt>
                <c:pt idx="1235">
                  <c:v>0.71892100000000003</c:v>
                </c:pt>
                <c:pt idx="1236">
                  <c:v>0.70437399999999994</c:v>
                </c:pt>
                <c:pt idx="1237">
                  <c:v>0.69020999999999999</c:v>
                </c:pt>
                <c:pt idx="1238">
                  <c:v>0.67579999999999996</c:v>
                </c:pt>
                <c:pt idx="1239">
                  <c:v>0.66198699999999999</c:v>
                </c:pt>
                <c:pt idx="1240">
                  <c:v>0.64961000000000002</c:v>
                </c:pt>
                <c:pt idx="1241">
                  <c:v>0.63822299999999998</c:v>
                </c:pt>
                <c:pt idx="1242">
                  <c:v>0.62669299999999994</c:v>
                </c:pt>
                <c:pt idx="1243">
                  <c:v>0.61490800000000001</c:v>
                </c:pt>
                <c:pt idx="1244">
                  <c:v>0.60384000000000004</c:v>
                </c:pt>
                <c:pt idx="1245">
                  <c:v>0.59436199999999995</c:v>
                </c:pt>
                <c:pt idx="1246">
                  <c:v>0.58669099999999996</c:v>
                </c:pt>
                <c:pt idx="1247">
                  <c:v>0.58002900000000002</c:v>
                </c:pt>
                <c:pt idx="1248">
                  <c:v>0.57294900000000004</c:v>
                </c:pt>
                <c:pt idx="1249">
                  <c:v>0.56464599999999998</c:v>
                </c:pt>
                <c:pt idx="1250">
                  <c:v>0.55526399999999998</c:v>
                </c:pt>
                <c:pt idx="1251">
                  <c:v>0.54538600000000004</c:v>
                </c:pt>
                <c:pt idx="1252">
                  <c:v>0.535555</c:v>
                </c:pt>
                <c:pt idx="1253">
                  <c:v>0.52570899999999998</c:v>
                </c:pt>
                <c:pt idx="1254">
                  <c:v>0.515374</c:v>
                </c:pt>
                <c:pt idx="1255">
                  <c:v>0.50470400000000004</c:v>
                </c:pt>
                <c:pt idx="1256">
                  <c:v>0.49481199999999997</c:v>
                </c:pt>
                <c:pt idx="1257">
                  <c:v>0.486898</c:v>
                </c:pt>
                <c:pt idx="1258">
                  <c:v>0.48141</c:v>
                </c:pt>
                <c:pt idx="1259">
                  <c:v>0.47789599999999999</c:v>
                </c:pt>
                <c:pt idx="1260">
                  <c:v>0.475242</c:v>
                </c:pt>
                <c:pt idx="1261">
                  <c:v>0.47259800000000002</c:v>
                </c:pt>
                <c:pt idx="1262">
                  <c:v>0.47035300000000002</c:v>
                </c:pt>
                <c:pt idx="1263">
                  <c:v>0.469611</c:v>
                </c:pt>
                <c:pt idx="1264">
                  <c:v>0.47076099999999999</c:v>
                </c:pt>
                <c:pt idx="1265">
                  <c:v>0.47323700000000002</c:v>
                </c:pt>
                <c:pt idx="1266">
                  <c:v>0.47629100000000002</c:v>
                </c:pt>
                <c:pt idx="1267">
                  <c:v>0.47946899999999998</c:v>
                </c:pt>
                <c:pt idx="1268">
                  <c:v>0.48281299999999999</c:v>
                </c:pt>
                <c:pt idx="1269">
                  <c:v>0.48653999999999997</c:v>
                </c:pt>
                <c:pt idx="1270">
                  <c:v>0.49053799999999997</c:v>
                </c:pt>
                <c:pt idx="1271">
                  <c:v>0.49455300000000002</c:v>
                </c:pt>
                <c:pt idx="1272">
                  <c:v>0.498581</c:v>
                </c:pt>
                <c:pt idx="1273">
                  <c:v>0.50288900000000003</c:v>
                </c:pt>
                <c:pt idx="1274">
                  <c:v>0.50790599999999997</c:v>
                </c:pt>
                <c:pt idx="1275">
                  <c:v>0.51417000000000002</c:v>
                </c:pt>
                <c:pt idx="1276">
                  <c:v>0.52175899999999997</c:v>
                </c:pt>
                <c:pt idx="1277">
                  <c:v>0.52987899999999999</c:v>
                </c:pt>
                <c:pt idx="1278">
                  <c:v>0.537524</c:v>
                </c:pt>
                <c:pt idx="1279">
                  <c:v>0.54441600000000001</c:v>
                </c:pt>
                <c:pt idx="1280">
                  <c:v>0.55137800000000003</c:v>
                </c:pt>
                <c:pt idx="1281">
                  <c:v>0.55965299999999996</c:v>
                </c:pt>
                <c:pt idx="1282">
                  <c:v>0.56959099999999996</c:v>
                </c:pt>
                <c:pt idx="1283">
                  <c:v>0.58023100000000005</c:v>
                </c:pt>
                <c:pt idx="1284">
                  <c:v>0.59052000000000004</c:v>
                </c:pt>
                <c:pt idx="1285">
                  <c:v>0.60071799999999997</c:v>
                </c:pt>
                <c:pt idx="1286">
                  <c:v>0.61223799999999995</c:v>
                </c:pt>
                <c:pt idx="1287">
                  <c:v>0.62601499999999999</c:v>
                </c:pt>
                <c:pt idx="1288">
                  <c:v>0.64126499999999997</c:v>
                </c:pt>
                <c:pt idx="1289">
                  <c:v>0.656134</c:v>
                </c:pt>
                <c:pt idx="1290">
                  <c:v>0.66927800000000004</c:v>
                </c:pt>
                <c:pt idx="1291">
                  <c:v>0.68097099999999999</c:v>
                </c:pt>
                <c:pt idx="1292">
                  <c:v>0.69270200000000004</c:v>
                </c:pt>
                <c:pt idx="1293">
                  <c:v>0.70537300000000003</c:v>
                </c:pt>
                <c:pt idx="1294">
                  <c:v>0.71846399999999999</c:v>
                </c:pt>
                <c:pt idx="1295">
                  <c:v>0.73120600000000002</c:v>
                </c:pt>
                <c:pt idx="1296">
                  <c:v>0.74366200000000005</c:v>
                </c:pt>
                <c:pt idx="1297">
                  <c:v>0.75646400000000003</c:v>
                </c:pt>
                <c:pt idx="1298">
                  <c:v>0.770424</c:v>
                </c:pt>
                <c:pt idx="1299">
                  <c:v>0.78589399999999998</c:v>
                </c:pt>
                <c:pt idx="1300">
                  <c:v>0.80204500000000001</c:v>
                </c:pt>
                <c:pt idx="1301">
                  <c:v>0.81788300000000003</c:v>
                </c:pt>
                <c:pt idx="1302">
                  <c:v>0.83367899999999995</c:v>
                </c:pt>
                <c:pt idx="1303">
                  <c:v>0.85057099999999997</c:v>
                </c:pt>
                <c:pt idx="1304">
                  <c:v>0.86924999999999997</c:v>
                </c:pt>
                <c:pt idx="1305">
                  <c:v>0.88922500000000004</c:v>
                </c:pt>
                <c:pt idx="1306">
                  <c:v>0.90933699999999995</c:v>
                </c:pt>
                <c:pt idx="1307">
                  <c:v>0.92889699999999997</c:v>
                </c:pt>
                <c:pt idx="1308">
                  <c:v>0.94823400000000002</c:v>
                </c:pt>
                <c:pt idx="1309">
                  <c:v>0.968337</c:v>
                </c:pt>
                <c:pt idx="1310">
                  <c:v>0.98983600000000005</c:v>
                </c:pt>
                <c:pt idx="1311">
                  <c:v>1.0122580000000001</c:v>
                </c:pt>
                <c:pt idx="1312">
                  <c:v>1.0345740000000001</c:v>
                </c:pt>
                <c:pt idx="1313">
                  <c:v>1.0564359999999999</c:v>
                </c:pt>
                <c:pt idx="1314">
                  <c:v>1.078311</c:v>
                </c:pt>
                <c:pt idx="1315">
                  <c:v>1.100597</c:v>
                </c:pt>
                <c:pt idx="1316">
                  <c:v>1.122214</c:v>
                </c:pt>
                <c:pt idx="1317">
                  <c:v>1.1408240000000001</c:v>
                </c:pt>
                <c:pt idx="1318">
                  <c:v>1.155939</c:v>
                </c:pt>
                <c:pt idx="1319">
                  <c:v>1.169184</c:v>
                </c:pt>
                <c:pt idx="1320">
                  <c:v>1.182161</c:v>
                </c:pt>
                <c:pt idx="1321">
                  <c:v>1.1966159999999999</c:v>
                </c:pt>
                <c:pt idx="1322">
                  <c:v>1.213681</c:v>
                </c:pt>
                <c:pt idx="1323">
                  <c:v>1.2326379999999999</c:v>
                </c:pt>
                <c:pt idx="1324">
                  <c:v>1.2516039999999999</c:v>
                </c:pt>
                <c:pt idx="1325">
                  <c:v>1.268956</c:v>
                </c:pt>
                <c:pt idx="1326">
                  <c:v>1.284772</c:v>
                </c:pt>
                <c:pt idx="1327">
                  <c:v>1.3003089999999999</c:v>
                </c:pt>
                <c:pt idx="1328">
                  <c:v>1.3158589999999999</c:v>
                </c:pt>
                <c:pt idx="1329">
                  <c:v>1.3303389999999999</c:v>
                </c:pt>
                <c:pt idx="1330">
                  <c:v>1.3426119999999999</c:v>
                </c:pt>
                <c:pt idx="1331">
                  <c:v>1.352503</c:v>
                </c:pt>
                <c:pt idx="1332">
                  <c:v>1.360832</c:v>
                </c:pt>
                <c:pt idx="1333">
                  <c:v>1.3686780000000001</c:v>
                </c:pt>
                <c:pt idx="1334">
                  <c:v>1.376522</c:v>
                </c:pt>
                <c:pt idx="1335">
                  <c:v>1.3836409999999999</c:v>
                </c:pt>
                <c:pt idx="1336">
                  <c:v>1.3885460000000001</c:v>
                </c:pt>
                <c:pt idx="1337">
                  <c:v>1.3908400000000001</c:v>
                </c:pt>
                <c:pt idx="1338">
                  <c:v>1.3918569999999999</c:v>
                </c:pt>
                <c:pt idx="1339">
                  <c:v>1.3931260000000001</c:v>
                </c:pt>
                <c:pt idx="1340">
                  <c:v>1.395548</c:v>
                </c:pt>
                <c:pt idx="1341">
                  <c:v>1.3993139999999999</c:v>
                </c:pt>
                <c:pt idx="1342">
                  <c:v>1.403165</c:v>
                </c:pt>
                <c:pt idx="1343">
                  <c:v>1.4052560000000001</c:v>
                </c:pt>
                <c:pt idx="1344">
                  <c:v>1.405038</c:v>
                </c:pt>
                <c:pt idx="1345">
                  <c:v>1.40337</c:v>
                </c:pt>
                <c:pt idx="1346">
                  <c:v>1.401661</c:v>
                </c:pt>
                <c:pt idx="1347">
                  <c:v>1.4009259999999999</c:v>
                </c:pt>
                <c:pt idx="1348">
                  <c:v>1.4011720000000001</c:v>
                </c:pt>
                <c:pt idx="1349">
                  <c:v>1.401572</c:v>
                </c:pt>
                <c:pt idx="1350">
                  <c:v>1.4014759999999999</c:v>
                </c:pt>
                <c:pt idx="1351">
                  <c:v>1.401492</c:v>
                </c:pt>
                <c:pt idx="1352">
                  <c:v>1.4028259999999999</c:v>
                </c:pt>
                <c:pt idx="1353">
                  <c:v>1.405654</c:v>
                </c:pt>
                <c:pt idx="1354">
                  <c:v>1.4088039999999999</c:v>
                </c:pt>
                <c:pt idx="1355">
                  <c:v>1.410571</c:v>
                </c:pt>
                <c:pt idx="1356">
                  <c:v>1.4098660000000001</c:v>
                </c:pt>
                <c:pt idx="1357">
                  <c:v>1.4071610000000001</c:v>
                </c:pt>
                <c:pt idx="1358">
                  <c:v>1.403966</c:v>
                </c:pt>
                <c:pt idx="1359">
                  <c:v>1.401532</c:v>
                </c:pt>
                <c:pt idx="1360">
                  <c:v>1.400145</c:v>
                </c:pt>
                <c:pt idx="1361">
                  <c:v>1.3991009999999999</c:v>
                </c:pt>
                <c:pt idx="1362">
                  <c:v>1.397974</c:v>
                </c:pt>
                <c:pt idx="1363">
                  <c:v>1.397851</c:v>
                </c:pt>
                <c:pt idx="1364">
                  <c:v>1.3999109999999999</c:v>
                </c:pt>
                <c:pt idx="1365">
                  <c:v>1.4032910000000001</c:v>
                </c:pt>
                <c:pt idx="1366">
                  <c:v>1.4057390000000001</c:v>
                </c:pt>
                <c:pt idx="1367">
                  <c:v>1.4059410000000001</c:v>
                </c:pt>
                <c:pt idx="1368">
                  <c:v>1.4045589999999999</c:v>
                </c:pt>
                <c:pt idx="1369">
                  <c:v>1.403376</c:v>
                </c:pt>
                <c:pt idx="1370">
                  <c:v>1.4027750000000001</c:v>
                </c:pt>
                <c:pt idx="1371">
                  <c:v>1.400687</c:v>
                </c:pt>
                <c:pt idx="1372">
                  <c:v>1.395672</c:v>
                </c:pt>
                <c:pt idx="1373">
                  <c:v>1.3885529999999999</c:v>
                </c:pt>
                <c:pt idx="1374">
                  <c:v>1.3806620000000001</c:v>
                </c:pt>
                <c:pt idx="1375">
                  <c:v>1.373084</c:v>
                </c:pt>
                <c:pt idx="1376">
                  <c:v>1.366031</c:v>
                </c:pt>
                <c:pt idx="1377">
                  <c:v>1.3584830000000001</c:v>
                </c:pt>
                <c:pt idx="1378">
                  <c:v>1.3493390000000001</c:v>
                </c:pt>
                <c:pt idx="1379">
                  <c:v>1.3382510000000001</c:v>
                </c:pt>
                <c:pt idx="1380">
                  <c:v>1.3259030000000001</c:v>
                </c:pt>
                <c:pt idx="1381">
                  <c:v>1.3135349999999999</c:v>
                </c:pt>
                <c:pt idx="1382">
                  <c:v>1.301847</c:v>
                </c:pt>
                <c:pt idx="1383">
                  <c:v>1.2904899999999999</c:v>
                </c:pt>
                <c:pt idx="1384">
                  <c:v>1.2784439999999999</c:v>
                </c:pt>
                <c:pt idx="1385">
                  <c:v>1.265115</c:v>
                </c:pt>
                <c:pt idx="1386">
                  <c:v>1.2511460000000001</c:v>
                </c:pt>
                <c:pt idx="1387">
                  <c:v>1.237825</c:v>
                </c:pt>
                <c:pt idx="1388">
                  <c:v>1.225311</c:v>
                </c:pt>
                <c:pt idx="1389">
                  <c:v>1.2121189999999999</c:v>
                </c:pt>
                <c:pt idx="1390">
                  <c:v>1.1967399999999999</c:v>
                </c:pt>
                <c:pt idx="1391">
                  <c:v>1.1791689999999999</c:v>
                </c:pt>
                <c:pt idx="1392">
                  <c:v>1.1607369999999999</c:v>
                </c:pt>
                <c:pt idx="1393">
                  <c:v>1.142693</c:v>
                </c:pt>
                <c:pt idx="1394">
                  <c:v>1.125737</c:v>
                </c:pt>
                <c:pt idx="1395">
                  <c:v>1.1100179999999999</c:v>
                </c:pt>
                <c:pt idx="1396">
                  <c:v>1.0944389999999999</c:v>
                </c:pt>
                <c:pt idx="1397">
                  <c:v>1.0777870000000001</c:v>
                </c:pt>
                <c:pt idx="1398">
                  <c:v>1.060673</c:v>
                </c:pt>
                <c:pt idx="1399">
                  <c:v>1.0445089999999999</c:v>
                </c:pt>
                <c:pt idx="1400">
                  <c:v>1.0294890000000001</c:v>
                </c:pt>
                <c:pt idx="1401">
                  <c:v>1.014634</c:v>
                </c:pt>
                <c:pt idx="1402">
                  <c:v>0.99883</c:v>
                </c:pt>
                <c:pt idx="1403">
                  <c:v>0.98199499999999995</c:v>
                </c:pt>
                <c:pt idx="1404">
                  <c:v>0.965387</c:v>
                </c:pt>
                <c:pt idx="1405">
                  <c:v>0.95011699999999999</c:v>
                </c:pt>
                <c:pt idx="1406">
                  <c:v>0.936222</c:v>
                </c:pt>
                <c:pt idx="1407">
                  <c:v>0.92291299999999998</c:v>
                </c:pt>
                <c:pt idx="1408">
                  <c:v>0.90892600000000001</c:v>
                </c:pt>
                <c:pt idx="1409">
                  <c:v>0.89375499999999997</c:v>
                </c:pt>
                <c:pt idx="1410">
                  <c:v>0.87845899999999999</c:v>
                </c:pt>
                <c:pt idx="1411">
                  <c:v>0.864035</c:v>
                </c:pt>
                <c:pt idx="1412">
                  <c:v>0.85003899999999999</c:v>
                </c:pt>
                <c:pt idx="1413">
                  <c:v>0.83554499999999998</c:v>
                </c:pt>
                <c:pt idx="1414">
                  <c:v>0.81992100000000001</c:v>
                </c:pt>
                <c:pt idx="1415">
                  <c:v>0.80299200000000004</c:v>
                </c:pt>
                <c:pt idx="1416">
                  <c:v>0.78541799999999995</c:v>
                </c:pt>
                <c:pt idx="1417">
                  <c:v>0.76832</c:v>
                </c:pt>
                <c:pt idx="1418">
                  <c:v>0.75252399999999997</c:v>
                </c:pt>
                <c:pt idx="1419">
                  <c:v>0.73797900000000005</c:v>
                </c:pt>
                <c:pt idx="1420">
                  <c:v>0.72376499999999999</c:v>
                </c:pt>
                <c:pt idx="1421">
                  <c:v>0.70887800000000001</c:v>
                </c:pt>
                <c:pt idx="1422">
                  <c:v>0.69289199999999995</c:v>
                </c:pt>
                <c:pt idx="1423">
                  <c:v>0.67624899999999999</c:v>
                </c:pt>
                <c:pt idx="1424">
                  <c:v>0.66020699999999999</c:v>
                </c:pt>
                <c:pt idx="1425">
                  <c:v>0.64617400000000003</c:v>
                </c:pt>
                <c:pt idx="1426">
                  <c:v>0.63461299999999998</c:v>
                </c:pt>
                <c:pt idx="1427">
                  <c:v>0.62394499999999997</c:v>
                </c:pt>
                <c:pt idx="1428">
                  <c:v>0.61195600000000006</c:v>
                </c:pt>
                <c:pt idx="1429">
                  <c:v>0.59922200000000003</c:v>
                </c:pt>
                <c:pt idx="1430">
                  <c:v>0.58836200000000005</c:v>
                </c:pt>
                <c:pt idx="1431">
                  <c:v>0.58062800000000003</c:v>
                </c:pt>
                <c:pt idx="1432">
                  <c:v>0.57539899999999999</c:v>
                </c:pt>
                <c:pt idx="1433">
                  <c:v>0.57100300000000004</c:v>
                </c:pt>
                <c:pt idx="1434">
                  <c:v>0.56665900000000002</c:v>
                </c:pt>
                <c:pt idx="1435">
                  <c:v>0.56398400000000004</c:v>
                </c:pt>
                <c:pt idx="1436">
                  <c:v>0.56381599999999998</c:v>
                </c:pt>
                <c:pt idx="1437">
                  <c:v>0.56425700000000001</c:v>
                </c:pt>
                <c:pt idx="1438">
                  <c:v>0.56326200000000004</c:v>
                </c:pt>
                <c:pt idx="1439">
                  <c:v>0.56003199999999997</c:v>
                </c:pt>
                <c:pt idx="1440">
                  <c:v>0.55524700000000005</c:v>
                </c:pt>
                <c:pt idx="1441">
                  <c:v>0.55083199999999999</c:v>
                </c:pt>
                <c:pt idx="1442">
                  <c:v>0.54789500000000002</c:v>
                </c:pt>
                <c:pt idx="1443">
                  <c:v>0.54586900000000005</c:v>
                </c:pt>
                <c:pt idx="1444">
                  <c:v>0.54398500000000005</c:v>
                </c:pt>
                <c:pt idx="1445">
                  <c:v>0.542072</c:v>
                </c:pt>
                <c:pt idx="1446">
                  <c:v>0.54032100000000005</c:v>
                </c:pt>
                <c:pt idx="1447">
                  <c:v>0.53914499999999999</c:v>
                </c:pt>
                <c:pt idx="1448">
                  <c:v>0.53909799999999997</c:v>
                </c:pt>
                <c:pt idx="1449">
                  <c:v>0.54022099999999995</c:v>
                </c:pt>
                <c:pt idx="1450">
                  <c:v>0.54155900000000001</c:v>
                </c:pt>
                <c:pt idx="1451">
                  <c:v>0.54246300000000003</c:v>
                </c:pt>
                <c:pt idx="1452">
                  <c:v>0.54363799999999995</c:v>
                </c:pt>
                <c:pt idx="1453">
                  <c:v>0.54616900000000002</c:v>
                </c:pt>
                <c:pt idx="1454">
                  <c:v>0.55015000000000003</c:v>
                </c:pt>
                <c:pt idx="1455">
                  <c:v>0.55430900000000005</c:v>
                </c:pt>
                <c:pt idx="1456">
                  <c:v>0.55755100000000002</c:v>
                </c:pt>
                <c:pt idx="1457">
                  <c:v>0.56056600000000001</c:v>
                </c:pt>
                <c:pt idx="1458">
                  <c:v>0.564855</c:v>
                </c:pt>
                <c:pt idx="1459">
                  <c:v>0.57098300000000002</c:v>
                </c:pt>
                <c:pt idx="1460">
                  <c:v>0.57796499999999995</c:v>
                </c:pt>
                <c:pt idx="1461">
                  <c:v>0.58418499999999995</c:v>
                </c:pt>
                <c:pt idx="1462">
                  <c:v>0.58921500000000004</c:v>
                </c:pt>
                <c:pt idx="1463">
                  <c:v>0.59440999999999999</c:v>
                </c:pt>
                <c:pt idx="1464">
                  <c:v>0.60160999999999998</c:v>
                </c:pt>
                <c:pt idx="1465">
                  <c:v>0.61138700000000001</c:v>
                </c:pt>
                <c:pt idx="1466">
                  <c:v>0.62267399999999995</c:v>
                </c:pt>
                <c:pt idx="1467">
                  <c:v>0.63385899999999995</c:v>
                </c:pt>
                <c:pt idx="1468">
                  <c:v>0.64414400000000005</c:v>
                </c:pt>
                <c:pt idx="1469">
                  <c:v>0.65424800000000005</c:v>
                </c:pt>
                <c:pt idx="1470">
                  <c:v>0.665682</c:v>
                </c:pt>
                <c:pt idx="1471">
                  <c:v>0.67927599999999999</c:v>
                </c:pt>
                <c:pt idx="1472">
                  <c:v>0.69467100000000004</c:v>
                </c:pt>
                <c:pt idx="1473">
                  <c:v>0.71101899999999996</c:v>
                </c:pt>
                <c:pt idx="1474">
                  <c:v>0.72788799999999998</c:v>
                </c:pt>
                <c:pt idx="1475">
                  <c:v>0.74533199999999999</c:v>
                </c:pt>
                <c:pt idx="1476">
                  <c:v>0.76320299999999996</c:v>
                </c:pt>
                <c:pt idx="1477">
                  <c:v>0.78124400000000005</c:v>
                </c:pt>
                <c:pt idx="1478">
                  <c:v>0.79958099999999999</c:v>
                </c:pt>
                <c:pt idx="1479">
                  <c:v>0.818106</c:v>
                </c:pt>
                <c:pt idx="1480">
                  <c:v>0.83639799999999997</c:v>
                </c:pt>
                <c:pt idx="1481">
                  <c:v>0.85485699999999998</c:v>
                </c:pt>
                <c:pt idx="1482">
                  <c:v>0.87436199999999997</c:v>
                </c:pt>
                <c:pt idx="1483">
                  <c:v>0.89485999999999999</c:v>
                </c:pt>
                <c:pt idx="1484">
                  <c:v>0.91537199999999996</c:v>
                </c:pt>
                <c:pt idx="1485">
                  <c:v>0.93499600000000005</c:v>
                </c:pt>
                <c:pt idx="1486">
                  <c:v>0.95377699999999999</c:v>
                </c:pt>
                <c:pt idx="1487">
                  <c:v>0.972611</c:v>
                </c:pt>
                <c:pt idx="1488">
                  <c:v>0.992116</c:v>
                </c:pt>
                <c:pt idx="1489">
                  <c:v>1.0120260000000001</c:v>
                </c:pt>
                <c:pt idx="1490">
                  <c:v>1.031755</c:v>
                </c:pt>
                <c:pt idx="1491">
                  <c:v>1.0506420000000001</c:v>
                </c:pt>
                <c:pt idx="1492">
                  <c:v>1.0682339999999999</c:v>
                </c:pt>
                <c:pt idx="1493">
                  <c:v>1.085005</c:v>
                </c:pt>
                <c:pt idx="1494">
                  <c:v>1.1014550000000001</c:v>
                </c:pt>
                <c:pt idx="1495">
                  <c:v>1.117</c:v>
                </c:pt>
                <c:pt idx="1496">
                  <c:v>1.130698</c:v>
                </c:pt>
                <c:pt idx="1497">
                  <c:v>1.1423220000000001</c:v>
                </c:pt>
                <c:pt idx="1498">
                  <c:v>1.15263</c:v>
                </c:pt>
                <c:pt idx="1499">
                  <c:v>1.162434</c:v>
                </c:pt>
                <c:pt idx="1500">
                  <c:v>1.1715150000000001</c:v>
                </c:pt>
                <c:pt idx="1501">
                  <c:v>1.179033</c:v>
                </c:pt>
                <c:pt idx="1502">
                  <c:v>1.184599</c:v>
                </c:pt>
                <c:pt idx="1503">
                  <c:v>1.1885790000000001</c:v>
                </c:pt>
                <c:pt idx="1504">
                  <c:v>1.1920949999999999</c:v>
                </c:pt>
                <c:pt idx="1505">
                  <c:v>1.1966699999999999</c:v>
                </c:pt>
                <c:pt idx="1506">
                  <c:v>1.2031270000000001</c:v>
                </c:pt>
                <c:pt idx="1507">
                  <c:v>1.2108479999999999</c:v>
                </c:pt>
                <c:pt idx="1508">
                  <c:v>1.217913</c:v>
                </c:pt>
                <c:pt idx="1509">
                  <c:v>1.2228250000000001</c:v>
                </c:pt>
                <c:pt idx="1510">
                  <c:v>1.2263790000000001</c:v>
                </c:pt>
                <c:pt idx="1511">
                  <c:v>1.230243</c:v>
                </c:pt>
                <c:pt idx="1512">
                  <c:v>1.2348509999999999</c:v>
                </c:pt>
                <c:pt idx="1513">
                  <c:v>1.2399560000000001</c:v>
                </c:pt>
                <c:pt idx="1514">
                  <c:v>1.2455000000000001</c:v>
                </c:pt>
                <c:pt idx="1515">
                  <c:v>1.2518039999999999</c:v>
                </c:pt>
                <c:pt idx="1516">
                  <c:v>1.2595209999999999</c:v>
                </c:pt>
                <c:pt idx="1517">
                  <c:v>1.2683800000000001</c:v>
                </c:pt>
                <c:pt idx="1518">
                  <c:v>1.27657</c:v>
                </c:pt>
                <c:pt idx="1519">
                  <c:v>1.2826029999999999</c:v>
                </c:pt>
                <c:pt idx="1520">
                  <c:v>1.2867109999999999</c:v>
                </c:pt>
                <c:pt idx="1521">
                  <c:v>1.2902849999999999</c:v>
                </c:pt>
                <c:pt idx="1522">
                  <c:v>1.29474</c:v>
                </c:pt>
                <c:pt idx="1523">
                  <c:v>1.300128</c:v>
                </c:pt>
                <c:pt idx="1524">
                  <c:v>1.3052239999999999</c:v>
                </c:pt>
                <c:pt idx="1525">
                  <c:v>1.3094349999999999</c:v>
                </c:pt>
                <c:pt idx="1526">
                  <c:v>1.313496</c:v>
                </c:pt>
                <c:pt idx="1527">
                  <c:v>1.3184689999999999</c:v>
                </c:pt>
                <c:pt idx="1528">
                  <c:v>1.3247979999999999</c:v>
                </c:pt>
                <c:pt idx="1529">
                  <c:v>1.3320190000000001</c:v>
                </c:pt>
                <c:pt idx="1530">
                  <c:v>1.339234</c:v>
                </c:pt>
                <c:pt idx="1531">
                  <c:v>1.346206</c:v>
                </c:pt>
                <c:pt idx="1532">
                  <c:v>1.353386</c:v>
                </c:pt>
                <c:pt idx="1533">
                  <c:v>1.3605659999999999</c:v>
                </c:pt>
                <c:pt idx="1534">
                  <c:v>1.366619</c:v>
                </c:pt>
                <c:pt idx="1535">
                  <c:v>1.3703050000000001</c:v>
                </c:pt>
                <c:pt idx="1536">
                  <c:v>1.3711800000000001</c:v>
                </c:pt>
                <c:pt idx="1537">
                  <c:v>1.3707530000000001</c:v>
                </c:pt>
                <c:pt idx="1538">
                  <c:v>1.371469</c:v>
                </c:pt>
                <c:pt idx="1539">
                  <c:v>1.37409</c:v>
                </c:pt>
                <c:pt idx="1540">
                  <c:v>1.377413</c:v>
                </c:pt>
                <c:pt idx="1541">
                  <c:v>1.379918</c:v>
                </c:pt>
                <c:pt idx="1542">
                  <c:v>1.381057</c:v>
                </c:pt>
                <c:pt idx="1543">
                  <c:v>1.3809830000000001</c:v>
                </c:pt>
                <c:pt idx="1544">
                  <c:v>1.379958</c:v>
                </c:pt>
                <c:pt idx="1545">
                  <c:v>1.3784620000000001</c:v>
                </c:pt>
                <c:pt idx="1546">
                  <c:v>1.3764400000000001</c:v>
                </c:pt>
                <c:pt idx="1547">
                  <c:v>1.373076</c:v>
                </c:pt>
                <c:pt idx="1548">
                  <c:v>1.368279</c:v>
                </c:pt>
                <c:pt idx="1549">
                  <c:v>1.3629789999999999</c:v>
                </c:pt>
                <c:pt idx="1550">
                  <c:v>1.3578410000000001</c:v>
                </c:pt>
                <c:pt idx="1551">
                  <c:v>1.352679</c:v>
                </c:pt>
                <c:pt idx="1552">
                  <c:v>1.3467290000000001</c:v>
                </c:pt>
                <c:pt idx="1553">
                  <c:v>1.3392649999999999</c:v>
                </c:pt>
                <c:pt idx="1554">
                  <c:v>1.330551</c:v>
                </c:pt>
                <c:pt idx="1555">
                  <c:v>1.3219479999999999</c:v>
                </c:pt>
                <c:pt idx="1556">
                  <c:v>1.314438</c:v>
                </c:pt>
                <c:pt idx="1557">
                  <c:v>1.3074619999999999</c:v>
                </c:pt>
                <c:pt idx="1558">
                  <c:v>1.2995099999999999</c:v>
                </c:pt>
                <c:pt idx="1559">
                  <c:v>1.2897449999999999</c:v>
                </c:pt>
                <c:pt idx="1560">
                  <c:v>1.278966</c:v>
                </c:pt>
                <c:pt idx="1561">
                  <c:v>1.26877</c:v>
                </c:pt>
                <c:pt idx="1562">
                  <c:v>1.2600420000000001</c:v>
                </c:pt>
                <c:pt idx="1563">
                  <c:v>1.2519670000000001</c:v>
                </c:pt>
                <c:pt idx="1564">
                  <c:v>1.2426079999999999</c:v>
                </c:pt>
                <c:pt idx="1565">
                  <c:v>1.2308319999999999</c:v>
                </c:pt>
                <c:pt idx="1566">
                  <c:v>1.2171190000000001</c:v>
                </c:pt>
                <c:pt idx="1567">
                  <c:v>1.2030019999999999</c:v>
                </c:pt>
                <c:pt idx="1568">
                  <c:v>1.1898740000000001</c:v>
                </c:pt>
                <c:pt idx="1569">
                  <c:v>1.1778599999999999</c:v>
                </c:pt>
                <c:pt idx="1570">
                  <c:v>1.1659930000000001</c:v>
                </c:pt>
                <c:pt idx="1571">
                  <c:v>1.153257</c:v>
                </c:pt>
                <c:pt idx="1572">
                  <c:v>1.1393819999999999</c:v>
                </c:pt>
                <c:pt idx="1573">
                  <c:v>1.125162</c:v>
                </c:pt>
                <c:pt idx="1574">
                  <c:v>1.11151</c:v>
                </c:pt>
                <c:pt idx="1575">
                  <c:v>1.098063</c:v>
                </c:pt>
                <c:pt idx="1576">
                  <c:v>1.0836129999999999</c:v>
                </c:pt>
                <c:pt idx="1577">
                  <c:v>1.067752</c:v>
                </c:pt>
                <c:pt idx="1578">
                  <c:v>1.0513619999999999</c:v>
                </c:pt>
                <c:pt idx="1579">
                  <c:v>1.0355540000000001</c:v>
                </c:pt>
                <c:pt idx="1580">
                  <c:v>1.0211429999999999</c:v>
                </c:pt>
                <c:pt idx="1581">
                  <c:v>1.0083310000000001</c:v>
                </c:pt>
                <c:pt idx="1582">
                  <c:v>0.99587099999999995</c:v>
                </c:pt>
                <c:pt idx="1583">
                  <c:v>0.98177199999999998</c:v>
                </c:pt>
                <c:pt idx="1584">
                  <c:v>0.96533199999999997</c:v>
                </c:pt>
                <c:pt idx="1585">
                  <c:v>0.94785299999999995</c:v>
                </c:pt>
                <c:pt idx="1586">
                  <c:v>0.93109600000000003</c:v>
                </c:pt>
                <c:pt idx="1587">
                  <c:v>0.91561099999999995</c:v>
                </c:pt>
                <c:pt idx="1588">
                  <c:v>0.90071599999999996</c:v>
                </c:pt>
                <c:pt idx="1589">
                  <c:v>0.88530399999999998</c:v>
                </c:pt>
                <c:pt idx="1590">
                  <c:v>0.86890999999999996</c:v>
                </c:pt>
                <c:pt idx="1591">
                  <c:v>0.85229900000000003</c:v>
                </c:pt>
                <c:pt idx="1592">
                  <c:v>0.83666399999999996</c:v>
                </c:pt>
                <c:pt idx="1593">
                  <c:v>0.82255800000000001</c:v>
                </c:pt>
                <c:pt idx="1594">
                  <c:v>0.80983799999999995</c:v>
                </c:pt>
                <c:pt idx="1595">
                  <c:v>0.79837599999999997</c:v>
                </c:pt>
                <c:pt idx="1596">
                  <c:v>0.78825699999999999</c:v>
                </c:pt>
                <c:pt idx="1597">
                  <c:v>0.77941499999999997</c:v>
                </c:pt>
                <c:pt idx="1598">
                  <c:v>0.77179399999999998</c:v>
                </c:pt>
                <c:pt idx="1599">
                  <c:v>0.76505699999999999</c:v>
                </c:pt>
                <c:pt idx="1600">
                  <c:v>0.75815299999999997</c:v>
                </c:pt>
                <c:pt idx="1601">
                  <c:v>0.75007800000000002</c:v>
                </c:pt>
                <c:pt idx="1602">
                  <c:v>0.74075000000000002</c:v>
                </c:pt>
                <c:pt idx="1603">
                  <c:v>0.73155499999999996</c:v>
                </c:pt>
                <c:pt idx="1604">
                  <c:v>0.724132</c:v>
                </c:pt>
                <c:pt idx="1605">
                  <c:v>0.71853800000000001</c:v>
                </c:pt>
                <c:pt idx="1606">
                  <c:v>0.71354899999999999</c:v>
                </c:pt>
                <c:pt idx="1607">
                  <c:v>0.70755299999999999</c:v>
                </c:pt>
                <c:pt idx="1608">
                  <c:v>0.70020800000000005</c:v>
                </c:pt>
                <c:pt idx="1609">
                  <c:v>0.69323699999999999</c:v>
                </c:pt>
                <c:pt idx="1610">
                  <c:v>0.68783499999999997</c:v>
                </c:pt>
                <c:pt idx="1611">
                  <c:v>0.68309299999999995</c:v>
                </c:pt>
                <c:pt idx="1612">
                  <c:v>0.67744800000000005</c:v>
                </c:pt>
                <c:pt idx="1613">
                  <c:v>0.67043799999999998</c:v>
                </c:pt>
                <c:pt idx="1614">
                  <c:v>0.66332599999999997</c:v>
                </c:pt>
                <c:pt idx="1615">
                  <c:v>0.65789500000000001</c:v>
                </c:pt>
                <c:pt idx="1616">
                  <c:v>0.65457799999999999</c:v>
                </c:pt>
                <c:pt idx="1617">
                  <c:v>0.65230500000000002</c:v>
                </c:pt>
                <c:pt idx="1618">
                  <c:v>0.64980599999999999</c:v>
                </c:pt>
                <c:pt idx="1619">
                  <c:v>0.64600400000000002</c:v>
                </c:pt>
                <c:pt idx="1620">
                  <c:v>0.64035399999999998</c:v>
                </c:pt>
                <c:pt idx="1621">
                  <c:v>0.63428099999999998</c:v>
                </c:pt>
                <c:pt idx="1622">
                  <c:v>0.63038000000000005</c:v>
                </c:pt>
                <c:pt idx="1623">
                  <c:v>0.62961699999999998</c:v>
                </c:pt>
                <c:pt idx="1624">
                  <c:v>0.630305</c:v>
                </c:pt>
                <c:pt idx="1625">
                  <c:v>0.62973999999999997</c:v>
                </c:pt>
                <c:pt idx="1626">
                  <c:v>0.62697999999999998</c:v>
                </c:pt>
                <c:pt idx="1627">
                  <c:v>0.62342500000000001</c:v>
                </c:pt>
                <c:pt idx="1628">
                  <c:v>0.62096899999999999</c:v>
                </c:pt>
                <c:pt idx="1629">
                  <c:v>0.62016300000000002</c:v>
                </c:pt>
                <c:pt idx="1630">
                  <c:v>0.61998699999999995</c:v>
                </c:pt>
                <c:pt idx="1631">
                  <c:v>0.61962099999999998</c:v>
                </c:pt>
                <c:pt idx="1632">
                  <c:v>0.619479</c:v>
                </c:pt>
                <c:pt idx="1633">
                  <c:v>0.62048599999999998</c:v>
                </c:pt>
                <c:pt idx="1634">
                  <c:v>0.62363500000000005</c:v>
                </c:pt>
                <c:pt idx="1635">
                  <c:v>0.62935300000000005</c:v>
                </c:pt>
                <c:pt idx="1636">
                  <c:v>0.63653599999999999</c:v>
                </c:pt>
                <c:pt idx="1637">
                  <c:v>0.64331300000000002</c:v>
                </c:pt>
                <c:pt idx="1638">
                  <c:v>0.64901399999999998</c:v>
                </c:pt>
                <c:pt idx="1639">
                  <c:v>0.65470099999999998</c:v>
                </c:pt>
                <c:pt idx="1640">
                  <c:v>0.66208599999999995</c:v>
                </c:pt>
                <c:pt idx="1641">
                  <c:v>0.67219899999999999</c:v>
                </c:pt>
                <c:pt idx="1642">
                  <c:v>0.68429099999999998</c:v>
                </c:pt>
                <c:pt idx="1643">
                  <c:v>0.69647300000000001</c:v>
                </c:pt>
                <c:pt idx="1644">
                  <c:v>0.70785900000000002</c:v>
                </c:pt>
                <c:pt idx="1645">
                  <c:v>0.71908399999999995</c:v>
                </c:pt>
                <c:pt idx="1646">
                  <c:v>0.73112900000000003</c:v>
                </c:pt>
                <c:pt idx="1647">
                  <c:v>0.74426400000000004</c:v>
                </c:pt>
                <c:pt idx="1648">
                  <c:v>0.75756900000000005</c:v>
                </c:pt>
                <c:pt idx="1649">
                  <c:v>0.76955799999999996</c:v>
                </c:pt>
                <c:pt idx="1650">
                  <c:v>0.77954599999999996</c:v>
                </c:pt>
                <c:pt idx="1651">
                  <c:v>0.78854900000000006</c:v>
                </c:pt>
                <c:pt idx="1652">
                  <c:v>0.79872600000000005</c:v>
                </c:pt>
                <c:pt idx="1653">
                  <c:v>0.81151499999999999</c:v>
                </c:pt>
                <c:pt idx="1654">
                  <c:v>0.82643299999999997</c:v>
                </c:pt>
                <c:pt idx="1655">
                  <c:v>0.84198499999999998</c:v>
                </c:pt>
                <c:pt idx="1656">
                  <c:v>0.857128</c:v>
                </c:pt>
                <c:pt idx="1657">
                  <c:v>0.87173999999999996</c:v>
                </c:pt>
                <c:pt idx="1658">
                  <c:v>0.88616899999999998</c:v>
                </c:pt>
                <c:pt idx="1659">
                  <c:v>0.90018200000000004</c:v>
                </c:pt>
                <c:pt idx="1660">
                  <c:v>0.91289299999999995</c:v>
                </c:pt>
                <c:pt idx="1661">
                  <c:v>0.92378300000000002</c:v>
                </c:pt>
                <c:pt idx="1662">
                  <c:v>0.93337099999999995</c:v>
                </c:pt>
                <c:pt idx="1663">
                  <c:v>0.94299900000000003</c:v>
                </c:pt>
                <c:pt idx="1664">
                  <c:v>0.95336699999999996</c:v>
                </c:pt>
                <c:pt idx="1665">
                  <c:v>0.96375299999999997</c:v>
                </c:pt>
                <c:pt idx="1666">
                  <c:v>0.972885</c:v>
                </c:pt>
                <c:pt idx="1667">
                  <c:v>0.980016</c:v>
                </c:pt>
                <c:pt idx="1668">
                  <c:v>0.98557099999999997</c:v>
                </c:pt>
                <c:pt idx="1669">
                  <c:v>0.99034999999999995</c:v>
                </c:pt>
                <c:pt idx="1670">
                  <c:v>0.994371</c:v>
                </c:pt>
                <c:pt idx="1671">
                  <c:v>0.99763199999999996</c:v>
                </c:pt>
                <c:pt idx="1672">
                  <c:v>1.0009300000000001</c:v>
                </c:pt>
                <c:pt idx="1673">
                  <c:v>1.0047360000000001</c:v>
                </c:pt>
                <c:pt idx="1674">
                  <c:v>1.0086889999999999</c:v>
                </c:pt>
                <c:pt idx="1675">
                  <c:v>1.013053</c:v>
                </c:pt>
                <c:pt idx="1676">
                  <c:v>1.0188839999999999</c:v>
                </c:pt>
                <c:pt idx="1677">
                  <c:v>1.0263599999999999</c:v>
                </c:pt>
                <c:pt idx="1678">
                  <c:v>1.0343469999999999</c:v>
                </c:pt>
                <c:pt idx="1679">
                  <c:v>1.0416939999999999</c:v>
                </c:pt>
                <c:pt idx="1680">
                  <c:v>1.0490440000000001</c:v>
                </c:pt>
                <c:pt idx="1681">
                  <c:v>1.058189</c:v>
                </c:pt>
                <c:pt idx="1682">
                  <c:v>1.068851</c:v>
                </c:pt>
                <c:pt idx="1683">
                  <c:v>1.07901</c:v>
                </c:pt>
                <c:pt idx="1684">
                  <c:v>1.087707</c:v>
                </c:pt>
                <c:pt idx="1685">
                  <c:v>1.0953329999999999</c:v>
                </c:pt>
                <c:pt idx="1686">
                  <c:v>1.1025370000000001</c:v>
                </c:pt>
                <c:pt idx="1687">
                  <c:v>1.109513</c:v>
                </c:pt>
                <c:pt idx="1688">
                  <c:v>1.1164190000000001</c:v>
                </c:pt>
                <c:pt idx="1689">
                  <c:v>1.123626</c:v>
                </c:pt>
                <c:pt idx="1690">
                  <c:v>1.1310039999999999</c:v>
                </c:pt>
                <c:pt idx="1691">
                  <c:v>1.13825</c:v>
                </c:pt>
                <c:pt idx="1692">
                  <c:v>1.145669</c:v>
                </c:pt>
                <c:pt idx="1693">
                  <c:v>1.153815</c:v>
                </c:pt>
                <c:pt idx="1694">
                  <c:v>1.16313</c:v>
                </c:pt>
                <c:pt idx="1695">
                  <c:v>1.173503</c:v>
                </c:pt>
                <c:pt idx="1696">
                  <c:v>1.1838839999999999</c:v>
                </c:pt>
                <c:pt idx="1697">
                  <c:v>1.1936560000000001</c:v>
                </c:pt>
                <c:pt idx="1698">
                  <c:v>1.2034640000000001</c:v>
                </c:pt>
                <c:pt idx="1699">
                  <c:v>1.2137370000000001</c:v>
                </c:pt>
                <c:pt idx="1700">
                  <c:v>1.223913</c:v>
                </c:pt>
                <c:pt idx="1701">
                  <c:v>1.233635</c:v>
                </c:pt>
                <c:pt idx="1702">
                  <c:v>1.2435659999999999</c:v>
                </c:pt>
                <c:pt idx="1703">
                  <c:v>1.254275</c:v>
                </c:pt>
                <c:pt idx="1704">
                  <c:v>1.265029</c:v>
                </c:pt>
                <c:pt idx="1705">
                  <c:v>1.274648</c:v>
                </c:pt>
                <c:pt idx="1706">
                  <c:v>1.2830060000000001</c:v>
                </c:pt>
                <c:pt idx="1707">
                  <c:v>1.290543</c:v>
                </c:pt>
                <c:pt idx="1708">
                  <c:v>1.2971029999999999</c:v>
                </c:pt>
                <c:pt idx="1709">
                  <c:v>1.302495</c:v>
                </c:pt>
                <c:pt idx="1710">
                  <c:v>1.3068219999999999</c:v>
                </c:pt>
                <c:pt idx="1711">
                  <c:v>1.310182</c:v>
                </c:pt>
                <c:pt idx="1712">
                  <c:v>1.3131250000000001</c:v>
                </c:pt>
                <c:pt idx="1713">
                  <c:v>1.3159700000000001</c:v>
                </c:pt>
                <c:pt idx="1714">
                  <c:v>1.3184640000000001</c:v>
                </c:pt>
                <c:pt idx="1715">
                  <c:v>1.3209919999999999</c:v>
                </c:pt>
                <c:pt idx="1716">
                  <c:v>1.324247</c:v>
                </c:pt>
                <c:pt idx="1717">
                  <c:v>1.3277650000000001</c:v>
                </c:pt>
                <c:pt idx="1718">
                  <c:v>1.3298859999999999</c:v>
                </c:pt>
                <c:pt idx="1719">
                  <c:v>1.3297159999999999</c:v>
                </c:pt>
                <c:pt idx="1720">
                  <c:v>1.3284800000000001</c:v>
                </c:pt>
                <c:pt idx="1721">
                  <c:v>1.3277239999999999</c:v>
                </c:pt>
                <c:pt idx="1722">
                  <c:v>1.327434</c:v>
                </c:pt>
                <c:pt idx="1723">
                  <c:v>1.326929</c:v>
                </c:pt>
                <c:pt idx="1724">
                  <c:v>1.326138</c:v>
                </c:pt>
                <c:pt idx="1725">
                  <c:v>1.325477</c:v>
                </c:pt>
                <c:pt idx="1726">
                  <c:v>1.3248660000000001</c:v>
                </c:pt>
                <c:pt idx="1727">
                  <c:v>1.3236429999999999</c:v>
                </c:pt>
                <c:pt idx="1728">
                  <c:v>1.3216669999999999</c:v>
                </c:pt>
                <c:pt idx="1729">
                  <c:v>1.319456</c:v>
                </c:pt>
                <c:pt idx="1730">
                  <c:v>1.3172809999999999</c:v>
                </c:pt>
                <c:pt idx="1731">
                  <c:v>1.314575</c:v>
                </c:pt>
                <c:pt idx="1732">
                  <c:v>1.310441</c:v>
                </c:pt>
                <c:pt idx="1733">
                  <c:v>1.3044530000000001</c:v>
                </c:pt>
                <c:pt idx="1734">
                  <c:v>1.2964770000000001</c:v>
                </c:pt>
                <c:pt idx="1735">
                  <c:v>1.286875</c:v>
                </c:pt>
                <c:pt idx="1736">
                  <c:v>1.276831</c:v>
                </c:pt>
                <c:pt idx="1737">
                  <c:v>1.2674540000000001</c:v>
                </c:pt>
                <c:pt idx="1738">
                  <c:v>1.2589920000000001</c:v>
                </c:pt>
                <c:pt idx="1739">
                  <c:v>1.2506900000000001</c:v>
                </c:pt>
                <c:pt idx="1740">
                  <c:v>1.241492</c:v>
                </c:pt>
                <c:pt idx="1741">
                  <c:v>1.231641</c:v>
                </c:pt>
                <c:pt idx="1742">
                  <c:v>1.2224489999999999</c:v>
                </c:pt>
                <c:pt idx="1743">
                  <c:v>1.21414</c:v>
                </c:pt>
                <c:pt idx="1744">
                  <c:v>1.205613</c:v>
                </c:pt>
                <c:pt idx="1745">
                  <c:v>1.1962699999999999</c:v>
                </c:pt>
                <c:pt idx="1746">
                  <c:v>1.186464</c:v>
                </c:pt>
                <c:pt idx="1747">
                  <c:v>1.176253</c:v>
                </c:pt>
                <c:pt idx="1748">
                  <c:v>1.165224</c:v>
                </c:pt>
                <c:pt idx="1749">
                  <c:v>1.1534469999999999</c:v>
                </c:pt>
                <c:pt idx="1750">
                  <c:v>1.141302</c:v>
                </c:pt>
                <c:pt idx="1751">
                  <c:v>1.1284749999999999</c:v>
                </c:pt>
                <c:pt idx="1752">
                  <c:v>1.114087</c:v>
                </c:pt>
                <c:pt idx="1753">
                  <c:v>1.097942</c:v>
                </c:pt>
                <c:pt idx="1754">
                  <c:v>1.0811869999999999</c:v>
                </c:pt>
                <c:pt idx="1755">
                  <c:v>1.065132</c:v>
                </c:pt>
                <c:pt idx="1756">
                  <c:v>1.0496799999999999</c:v>
                </c:pt>
                <c:pt idx="1757">
                  <c:v>1.034332</c:v>
                </c:pt>
                <c:pt idx="1758">
                  <c:v>1.020059</c:v>
                </c:pt>
                <c:pt idx="1759">
                  <c:v>1.008084</c:v>
                </c:pt>
                <c:pt idx="1760">
                  <c:v>0.99766900000000003</c:v>
                </c:pt>
                <c:pt idx="1761">
                  <c:v>0.98712500000000003</c:v>
                </c:pt>
                <c:pt idx="1762">
                  <c:v>0.976302</c:v>
                </c:pt>
                <c:pt idx="1763">
                  <c:v>0.966225</c:v>
                </c:pt>
                <c:pt idx="1764">
                  <c:v>0.95694599999999996</c:v>
                </c:pt>
                <c:pt idx="1765">
                  <c:v>0.947496</c:v>
                </c:pt>
                <c:pt idx="1766">
                  <c:v>0.93737300000000001</c:v>
                </c:pt>
                <c:pt idx="1767">
                  <c:v>0.92697300000000005</c:v>
                </c:pt>
                <c:pt idx="1768">
                  <c:v>0.91682399999999997</c:v>
                </c:pt>
                <c:pt idx="1769">
                  <c:v>0.907223</c:v>
                </c:pt>
                <c:pt idx="1770">
                  <c:v>0.89832299999999998</c:v>
                </c:pt>
                <c:pt idx="1771">
                  <c:v>0.88992400000000005</c:v>
                </c:pt>
                <c:pt idx="1772">
                  <c:v>0.88175800000000004</c:v>
                </c:pt>
                <c:pt idx="1773">
                  <c:v>0.87367499999999998</c:v>
                </c:pt>
                <c:pt idx="1774">
                  <c:v>0.86492899999999995</c:v>
                </c:pt>
                <c:pt idx="1775">
                  <c:v>0.85505500000000001</c:v>
                </c:pt>
                <c:pt idx="1776">
                  <c:v>0.84533499999999995</c:v>
                </c:pt>
                <c:pt idx="1777">
                  <c:v>0.83728400000000003</c:v>
                </c:pt>
                <c:pt idx="1778">
                  <c:v>0.83094199999999996</c:v>
                </c:pt>
                <c:pt idx="1779">
                  <c:v>0.82525199999999999</c:v>
                </c:pt>
                <c:pt idx="1780">
                  <c:v>0.81882600000000005</c:v>
                </c:pt>
                <c:pt idx="1781">
                  <c:v>0.81132599999999999</c:v>
                </c:pt>
                <c:pt idx="1782">
                  <c:v>0.80378700000000003</c:v>
                </c:pt>
                <c:pt idx="1783">
                  <c:v>0.79686400000000002</c:v>
                </c:pt>
                <c:pt idx="1784">
                  <c:v>0.79042500000000004</c:v>
                </c:pt>
                <c:pt idx="1785">
                  <c:v>0.78446899999999997</c:v>
                </c:pt>
                <c:pt idx="1786">
                  <c:v>0.77932599999999996</c:v>
                </c:pt>
                <c:pt idx="1787">
                  <c:v>0.775169</c:v>
                </c:pt>
                <c:pt idx="1788">
                  <c:v>0.77110999999999996</c:v>
                </c:pt>
                <c:pt idx="1789">
                  <c:v>0.76572399999999996</c:v>
                </c:pt>
                <c:pt idx="1790">
                  <c:v>0.75871200000000005</c:v>
                </c:pt>
                <c:pt idx="1791">
                  <c:v>0.75092999999999999</c:v>
                </c:pt>
                <c:pt idx="1792">
                  <c:v>0.74325200000000002</c:v>
                </c:pt>
                <c:pt idx="1793">
                  <c:v>0.73591399999999996</c:v>
                </c:pt>
                <c:pt idx="1794">
                  <c:v>0.7288</c:v>
                </c:pt>
                <c:pt idx="1795">
                  <c:v>0.721584</c:v>
                </c:pt>
                <c:pt idx="1796">
                  <c:v>0.71339300000000005</c:v>
                </c:pt>
                <c:pt idx="1797">
                  <c:v>0.70439700000000005</c:v>
                </c:pt>
                <c:pt idx="1798">
                  <c:v>0.69654400000000005</c:v>
                </c:pt>
                <c:pt idx="1799">
                  <c:v>0.69123800000000002</c:v>
                </c:pt>
                <c:pt idx="1800">
                  <c:v>0.68843600000000005</c:v>
                </c:pt>
                <c:pt idx="1801">
                  <c:v>0.68737000000000004</c:v>
                </c:pt>
                <c:pt idx="1802">
                  <c:v>0.68705300000000002</c:v>
                </c:pt>
                <c:pt idx="1803">
                  <c:v>0.68698700000000001</c:v>
                </c:pt>
                <c:pt idx="1804">
                  <c:v>0.68742800000000004</c:v>
                </c:pt>
                <c:pt idx="1805">
                  <c:v>0.68884400000000001</c:v>
                </c:pt>
                <c:pt idx="1806">
                  <c:v>0.69145199999999996</c:v>
                </c:pt>
                <c:pt idx="1807">
                  <c:v>0.69570100000000001</c:v>
                </c:pt>
                <c:pt idx="1808">
                  <c:v>0.70215000000000005</c:v>
                </c:pt>
                <c:pt idx="1809">
                  <c:v>0.71000099999999999</c:v>
                </c:pt>
                <c:pt idx="1810">
                  <c:v>0.71736200000000006</c:v>
                </c:pt>
                <c:pt idx="1811">
                  <c:v>0.72353999999999996</c:v>
                </c:pt>
                <c:pt idx="1812">
                  <c:v>0.72958699999999999</c:v>
                </c:pt>
                <c:pt idx="1813">
                  <c:v>0.73641000000000001</c:v>
                </c:pt>
                <c:pt idx="1814">
                  <c:v>0.74362899999999998</c:v>
                </c:pt>
                <c:pt idx="1815">
                  <c:v>0.750471</c:v>
                </c:pt>
                <c:pt idx="1816">
                  <c:v>0.75682199999999999</c:v>
                </c:pt>
                <c:pt idx="1817">
                  <c:v>0.76343899999999998</c:v>
                </c:pt>
                <c:pt idx="1818">
                  <c:v>0.77117100000000005</c:v>
                </c:pt>
                <c:pt idx="1819">
                  <c:v>0.77969699999999997</c:v>
                </c:pt>
                <c:pt idx="1820">
                  <c:v>0.788219</c:v>
                </c:pt>
                <c:pt idx="1821">
                  <c:v>0.79695899999999997</c:v>
                </c:pt>
                <c:pt idx="1822">
                  <c:v>0.80605199999999999</c:v>
                </c:pt>
                <c:pt idx="1823">
                  <c:v>0.81438699999999997</c:v>
                </c:pt>
                <c:pt idx="1824">
                  <c:v>0.82129399999999997</c:v>
                </c:pt>
                <c:pt idx="1825">
                  <c:v>0.827851</c:v>
                </c:pt>
                <c:pt idx="1826">
                  <c:v>0.83554899999999999</c:v>
                </c:pt>
                <c:pt idx="1827">
                  <c:v>0.84443999999999997</c:v>
                </c:pt>
                <c:pt idx="1828">
                  <c:v>0.85318799999999995</c:v>
                </c:pt>
                <c:pt idx="1829">
                  <c:v>0.86088200000000004</c:v>
                </c:pt>
                <c:pt idx="1830">
                  <c:v>0.86793799999999999</c:v>
                </c:pt>
                <c:pt idx="1831">
                  <c:v>0.87511399999999995</c:v>
                </c:pt>
                <c:pt idx="1832">
                  <c:v>0.88217999999999996</c:v>
                </c:pt>
                <c:pt idx="1833">
                  <c:v>0.88757699999999995</c:v>
                </c:pt>
                <c:pt idx="1834">
                  <c:v>0.89012199999999997</c:v>
                </c:pt>
                <c:pt idx="1835">
                  <c:v>0.89065799999999995</c:v>
                </c:pt>
                <c:pt idx="1836">
                  <c:v>0.89052900000000002</c:v>
                </c:pt>
                <c:pt idx="1837">
                  <c:v>0.88973500000000005</c:v>
                </c:pt>
                <c:pt idx="1838">
                  <c:v>0.88795999999999997</c:v>
                </c:pt>
                <c:pt idx="1839">
                  <c:v>0.88614099999999996</c:v>
                </c:pt>
                <c:pt idx="1840">
                  <c:v>0.88591799999999998</c:v>
                </c:pt>
                <c:pt idx="1841">
                  <c:v>0.88754900000000003</c:v>
                </c:pt>
                <c:pt idx="1842">
                  <c:v>0.88952600000000004</c:v>
                </c:pt>
                <c:pt idx="1843">
                  <c:v>0.89074900000000001</c:v>
                </c:pt>
                <c:pt idx="1844">
                  <c:v>0.89188100000000003</c:v>
                </c:pt>
                <c:pt idx="1845">
                  <c:v>0.89432599999999995</c:v>
                </c:pt>
                <c:pt idx="1846">
                  <c:v>0.89848899999999998</c:v>
                </c:pt>
                <c:pt idx="1847">
                  <c:v>0.90334700000000001</c:v>
                </c:pt>
                <c:pt idx="1848">
                  <c:v>0.90790899999999997</c:v>
                </c:pt>
                <c:pt idx="1849">
                  <c:v>0.91284200000000004</c:v>
                </c:pt>
                <c:pt idx="1850">
                  <c:v>0.91947800000000002</c:v>
                </c:pt>
                <c:pt idx="1851">
                  <c:v>0.92738600000000004</c:v>
                </c:pt>
                <c:pt idx="1852">
                  <c:v>0.93508400000000003</c:v>
                </c:pt>
                <c:pt idx="1853">
                  <c:v>0.94254400000000005</c:v>
                </c:pt>
                <c:pt idx="1854">
                  <c:v>0.95070200000000005</c:v>
                </c:pt>
                <c:pt idx="1855">
                  <c:v>0.95950599999999997</c:v>
                </c:pt>
                <c:pt idx="1856">
                  <c:v>0.968055</c:v>
                </c:pt>
                <c:pt idx="1857">
                  <c:v>0.97622100000000001</c:v>
                </c:pt>
                <c:pt idx="1858">
                  <c:v>0.98463400000000001</c:v>
                </c:pt>
                <c:pt idx="1859">
                  <c:v>0.99349299999999996</c:v>
                </c:pt>
                <c:pt idx="1860">
                  <c:v>1.0020979999999999</c:v>
                </c:pt>
                <c:pt idx="1861">
                  <c:v>1.009423</c:v>
                </c:pt>
                <c:pt idx="1862">
                  <c:v>1.016165</c:v>
                </c:pt>
                <c:pt idx="1863">
                  <c:v>1.0244470000000001</c:v>
                </c:pt>
                <c:pt idx="1864">
                  <c:v>1.034986</c:v>
                </c:pt>
                <c:pt idx="1865">
                  <c:v>1.04687</c:v>
                </c:pt>
                <c:pt idx="1866">
                  <c:v>1.05921</c:v>
                </c:pt>
                <c:pt idx="1867">
                  <c:v>1.072133</c:v>
                </c:pt>
                <c:pt idx="1868">
                  <c:v>1.086155</c:v>
                </c:pt>
                <c:pt idx="1869">
                  <c:v>1.100617</c:v>
                </c:pt>
                <c:pt idx="1870">
                  <c:v>1.114185</c:v>
                </c:pt>
                <c:pt idx="1871">
                  <c:v>1.1269549999999999</c:v>
                </c:pt>
                <c:pt idx="1872">
                  <c:v>1.1402540000000001</c:v>
                </c:pt>
                <c:pt idx="1873">
                  <c:v>1.1543060000000001</c:v>
                </c:pt>
                <c:pt idx="1874">
                  <c:v>1.167678</c:v>
                </c:pt>
                <c:pt idx="1875">
                  <c:v>1.179028</c:v>
                </c:pt>
                <c:pt idx="1876">
                  <c:v>1.188477</c:v>
                </c:pt>
                <c:pt idx="1877">
                  <c:v>1.1967989999999999</c:v>
                </c:pt>
                <c:pt idx="1878">
                  <c:v>1.2036960000000001</c:v>
                </c:pt>
                <c:pt idx="1879">
                  <c:v>1.208186</c:v>
                </c:pt>
                <c:pt idx="1880">
                  <c:v>1.2105189999999999</c:v>
                </c:pt>
                <c:pt idx="1881">
                  <c:v>1.2126539999999999</c:v>
                </c:pt>
                <c:pt idx="1882">
                  <c:v>1.21637</c:v>
                </c:pt>
                <c:pt idx="1883">
                  <c:v>1.221303</c:v>
                </c:pt>
                <c:pt idx="1884">
                  <c:v>1.2259199999999999</c:v>
                </c:pt>
                <c:pt idx="1885">
                  <c:v>1.229795</c:v>
                </c:pt>
                <c:pt idx="1886">
                  <c:v>1.233889</c:v>
                </c:pt>
                <c:pt idx="1887">
                  <c:v>1.238794</c:v>
                </c:pt>
                <c:pt idx="1888">
                  <c:v>1.2439169999999999</c:v>
                </c:pt>
                <c:pt idx="1889">
                  <c:v>1.2486649999999999</c:v>
                </c:pt>
                <c:pt idx="1890">
                  <c:v>1.252875</c:v>
                </c:pt>
                <c:pt idx="1891">
                  <c:v>1.256338</c:v>
                </c:pt>
                <c:pt idx="1892">
                  <c:v>1.258896</c:v>
                </c:pt>
                <c:pt idx="1893">
                  <c:v>1.2605999999999999</c:v>
                </c:pt>
                <c:pt idx="1894">
                  <c:v>1.2617510000000001</c:v>
                </c:pt>
                <c:pt idx="1895">
                  <c:v>1.262861</c:v>
                </c:pt>
                <c:pt idx="1896">
                  <c:v>1.263857</c:v>
                </c:pt>
                <c:pt idx="1897">
                  <c:v>1.2637290000000001</c:v>
                </c:pt>
                <c:pt idx="1898">
                  <c:v>1.2620549999999999</c:v>
                </c:pt>
                <c:pt idx="1899">
                  <c:v>1.25986</c:v>
                </c:pt>
                <c:pt idx="1900">
                  <c:v>1.2582580000000001</c:v>
                </c:pt>
                <c:pt idx="1901">
                  <c:v>1.2574179999999999</c:v>
                </c:pt>
                <c:pt idx="1902">
                  <c:v>1.256721</c:v>
                </c:pt>
                <c:pt idx="1903">
                  <c:v>1.2553339999999999</c:v>
                </c:pt>
                <c:pt idx="1904">
                  <c:v>1.2531760000000001</c:v>
                </c:pt>
                <c:pt idx="1905">
                  <c:v>1.2509380000000001</c:v>
                </c:pt>
                <c:pt idx="1906">
                  <c:v>1.248888</c:v>
                </c:pt>
                <c:pt idx="1907">
                  <c:v>1.246329</c:v>
                </c:pt>
                <c:pt idx="1908">
                  <c:v>1.2423070000000001</c:v>
                </c:pt>
                <c:pt idx="1909">
                  <c:v>1.2369239999999999</c:v>
                </c:pt>
                <c:pt idx="1910">
                  <c:v>1.2311890000000001</c:v>
                </c:pt>
                <c:pt idx="1911">
                  <c:v>1.2257039999999999</c:v>
                </c:pt>
                <c:pt idx="1912">
                  <c:v>1.220467</c:v>
                </c:pt>
                <c:pt idx="1913">
                  <c:v>1.215085</c:v>
                </c:pt>
                <c:pt idx="1914">
                  <c:v>1.209476</c:v>
                </c:pt>
                <c:pt idx="1915">
                  <c:v>1.2043630000000001</c:v>
                </c:pt>
                <c:pt idx="1916">
                  <c:v>1.199797</c:v>
                </c:pt>
                <c:pt idx="1917">
                  <c:v>1.1945669999999999</c:v>
                </c:pt>
                <c:pt idx="1918">
                  <c:v>1.187989</c:v>
                </c:pt>
                <c:pt idx="1919">
                  <c:v>1.1807510000000001</c:v>
                </c:pt>
                <c:pt idx="1920">
                  <c:v>1.173665</c:v>
                </c:pt>
                <c:pt idx="1921">
                  <c:v>1.1664129999999999</c:v>
                </c:pt>
                <c:pt idx="1922">
                  <c:v>1.157743</c:v>
                </c:pt>
                <c:pt idx="1923">
                  <c:v>1.1469659999999999</c:v>
                </c:pt>
                <c:pt idx="1924">
                  <c:v>1.1351059999999999</c:v>
                </c:pt>
                <c:pt idx="1925">
                  <c:v>1.1239349999999999</c:v>
                </c:pt>
                <c:pt idx="1926">
                  <c:v>1.113958</c:v>
                </c:pt>
                <c:pt idx="1927">
                  <c:v>1.1043860000000001</c:v>
                </c:pt>
                <c:pt idx="1928">
                  <c:v>1.0949180000000001</c:v>
                </c:pt>
                <c:pt idx="1929">
                  <c:v>1.0865629999999999</c:v>
                </c:pt>
                <c:pt idx="1930">
                  <c:v>1.0801149999999999</c:v>
                </c:pt>
                <c:pt idx="1931">
                  <c:v>1.0744610000000001</c:v>
                </c:pt>
                <c:pt idx="1932">
                  <c:v>1.0682130000000001</c:v>
                </c:pt>
                <c:pt idx="1933">
                  <c:v>1.06185</c:v>
                </c:pt>
                <c:pt idx="1934">
                  <c:v>1.056476</c:v>
                </c:pt>
                <c:pt idx="1935">
                  <c:v>1.0520989999999999</c:v>
                </c:pt>
                <c:pt idx="1936">
                  <c:v>1.047731</c:v>
                </c:pt>
                <c:pt idx="1937">
                  <c:v>1.0423150000000001</c:v>
                </c:pt>
                <c:pt idx="1938">
                  <c:v>1.035898</c:v>
                </c:pt>
                <c:pt idx="1939">
                  <c:v>1.029841</c:v>
                </c:pt>
                <c:pt idx="1940">
                  <c:v>1.0246280000000001</c:v>
                </c:pt>
                <c:pt idx="1941">
                  <c:v>1.0184439999999999</c:v>
                </c:pt>
                <c:pt idx="1942">
                  <c:v>1.0096130000000001</c:v>
                </c:pt>
                <c:pt idx="1943">
                  <c:v>0.99890900000000005</c:v>
                </c:pt>
                <c:pt idx="1944">
                  <c:v>0.98841500000000004</c:v>
                </c:pt>
                <c:pt idx="1945">
                  <c:v>0.97943400000000003</c:v>
                </c:pt>
                <c:pt idx="1946">
                  <c:v>0.97194700000000001</c:v>
                </c:pt>
                <c:pt idx="1947">
                  <c:v>0.965252</c:v>
                </c:pt>
                <c:pt idx="1948">
                  <c:v>0.95917200000000002</c:v>
                </c:pt>
                <c:pt idx="1949">
                  <c:v>0.95409100000000002</c:v>
                </c:pt>
                <c:pt idx="1950">
                  <c:v>0.94938500000000003</c:v>
                </c:pt>
                <c:pt idx="1951">
                  <c:v>0.943527</c:v>
                </c:pt>
                <c:pt idx="1952">
                  <c:v>0.936168</c:v>
                </c:pt>
                <c:pt idx="1953">
                  <c:v>0.92874500000000004</c:v>
                </c:pt>
                <c:pt idx="1954">
                  <c:v>0.92242599999999997</c:v>
                </c:pt>
                <c:pt idx="1955">
                  <c:v>0.91673400000000005</c:v>
                </c:pt>
                <c:pt idx="1956">
                  <c:v>0.91065099999999999</c:v>
                </c:pt>
                <c:pt idx="1957">
                  <c:v>0.90372600000000003</c:v>
                </c:pt>
                <c:pt idx="1958">
                  <c:v>0.89622900000000005</c:v>
                </c:pt>
                <c:pt idx="1959">
                  <c:v>0.88858000000000004</c:v>
                </c:pt>
                <c:pt idx="1960">
                  <c:v>0.88029999999999997</c:v>
                </c:pt>
                <c:pt idx="1961">
                  <c:v>0.87020399999999998</c:v>
                </c:pt>
                <c:pt idx="1962">
                  <c:v>0.858348</c:v>
                </c:pt>
                <c:pt idx="1963">
                  <c:v>0.84680900000000003</c:v>
                </c:pt>
                <c:pt idx="1964">
                  <c:v>0.83748100000000003</c:v>
                </c:pt>
                <c:pt idx="1965">
                  <c:v>0.83016100000000004</c:v>
                </c:pt>
                <c:pt idx="1966">
                  <c:v>0.82350199999999996</c:v>
                </c:pt>
                <c:pt idx="1967">
                  <c:v>0.81685399999999997</c:v>
                </c:pt>
                <c:pt idx="1968">
                  <c:v>0.81045699999999998</c:v>
                </c:pt>
                <c:pt idx="1969">
                  <c:v>0.80461899999999997</c:v>
                </c:pt>
                <c:pt idx="1970">
                  <c:v>0.79938200000000004</c:v>
                </c:pt>
                <c:pt idx="1971">
                  <c:v>0.79478599999999999</c:v>
                </c:pt>
                <c:pt idx="1972">
                  <c:v>0.79174900000000004</c:v>
                </c:pt>
                <c:pt idx="1973">
                  <c:v>0.79125599999999996</c:v>
                </c:pt>
                <c:pt idx="1974">
                  <c:v>0.79268000000000005</c:v>
                </c:pt>
                <c:pt idx="1975">
                  <c:v>0.79480700000000004</c:v>
                </c:pt>
                <c:pt idx="1976">
                  <c:v>0.79688599999999998</c:v>
                </c:pt>
                <c:pt idx="1977">
                  <c:v>0.79835400000000001</c:v>
                </c:pt>
                <c:pt idx="1978">
                  <c:v>0.79920899999999995</c:v>
                </c:pt>
                <c:pt idx="1979">
                  <c:v>0.80006200000000005</c:v>
                </c:pt>
                <c:pt idx="1980">
                  <c:v>0.80155100000000001</c:v>
                </c:pt>
                <c:pt idx="1981">
                  <c:v>0.80398099999999995</c:v>
                </c:pt>
                <c:pt idx="1982">
                  <c:v>0.80725100000000005</c:v>
                </c:pt>
                <c:pt idx="1983">
                  <c:v>0.81090700000000004</c:v>
                </c:pt>
                <c:pt idx="1984">
                  <c:v>0.81438999999999995</c:v>
                </c:pt>
                <c:pt idx="1985">
                  <c:v>0.81772100000000003</c:v>
                </c:pt>
                <c:pt idx="1986">
                  <c:v>0.821828</c:v>
                </c:pt>
                <c:pt idx="1987">
                  <c:v>0.827237</c:v>
                </c:pt>
                <c:pt idx="1988">
                  <c:v>0.83252000000000004</c:v>
                </c:pt>
                <c:pt idx="1989">
                  <c:v>0.83587599999999995</c:v>
                </c:pt>
                <c:pt idx="1990">
                  <c:v>0.83800300000000005</c:v>
                </c:pt>
                <c:pt idx="1991">
                  <c:v>0.84075200000000005</c:v>
                </c:pt>
                <c:pt idx="1992">
                  <c:v>0.84378200000000003</c:v>
                </c:pt>
                <c:pt idx="1993">
                  <c:v>0.84550499999999995</c:v>
                </c:pt>
                <c:pt idx="1994">
                  <c:v>0.84612600000000004</c:v>
                </c:pt>
                <c:pt idx="1995">
                  <c:v>0.84724200000000005</c:v>
                </c:pt>
                <c:pt idx="1996">
                  <c:v>0.849298</c:v>
                </c:pt>
                <c:pt idx="1997">
                  <c:v>0.85145000000000004</c:v>
                </c:pt>
                <c:pt idx="1998">
                  <c:v>0.85345899999999997</c:v>
                </c:pt>
                <c:pt idx="1999">
                  <c:v>0.85561299999999996</c:v>
                </c:pt>
                <c:pt idx="2000">
                  <c:v>0.85729</c:v>
                </c:pt>
                <c:pt idx="2001">
                  <c:v>0.85739600000000005</c:v>
                </c:pt>
                <c:pt idx="2002">
                  <c:v>0.855688</c:v>
                </c:pt>
                <c:pt idx="2003">
                  <c:v>0.85285999999999995</c:v>
                </c:pt>
                <c:pt idx="2004">
                  <c:v>0.84972099999999995</c:v>
                </c:pt>
                <c:pt idx="2005">
                  <c:v>0.84645499999999996</c:v>
                </c:pt>
                <c:pt idx="2006">
                  <c:v>0.84288700000000005</c:v>
                </c:pt>
                <c:pt idx="2007">
                  <c:v>0.83930199999999999</c:v>
                </c:pt>
                <c:pt idx="2008">
                  <c:v>0.83621699999999999</c:v>
                </c:pt>
                <c:pt idx="2009">
                  <c:v>0.83338800000000002</c:v>
                </c:pt>
                <c:pt idx="2010">
                  <c:v>0.830287</c:v>
                </c:pt>
                <c:pt idx="2011">
                  <c:v>0.82745999999999997</c:v>
                </c:pt>
                <c:pt idx="2012">
                  <c:v>0.82573700000000005</c:v>
                </c:pt>
                <c:pt idx="2013">
                  <c:v>0.82477500000000004</c:v>
                </c:pt>
                <c:pt idx="2014">
                  <c:v>0.82396199999999997</c:v>
                </c:pt>
                <c:pt idx="2015">
                  <c:v>0.82382299999999997</c:v>
                </c:pt>
                <c:pt idx="2016">
                  <c:v>0.82549799999999995</c:v>
                </c:pt>
                <c:pt idx="2017">
                  <c:v>0.82935199999999998</c:v>
                </c:pt>
                <c:pt idx="2018">
                  <c:v>0.83435099999999995</c:v>
                </c:pt>
                <c:pt idx="2019">
                  <c:v>0.83926900000000004</c:v>
                </c:pt>
                <c:pt idx="2020">
                  <c:v>0.84426800000000002</c:v>
                </c:pt>
                <c:pt idx="2021">
                  <c:v>0.85009500000000005</c:v>
                </c:pt>
                <c:pt idx="2022">
                  <c:v>0.85638999999999998</c:v>
                </c:pt>
                <c:pt idx="2023">
                  <c:v>0.86243700000000001</c:v>
                </c:pt>
                <c:pt idx="2024">
                  <c:v>0.868973</c:v>
                </c:pt>
                <c:pt idx="2025">
                  <c:v>0.87683900000000004</c:v>
                </c:pt>
                <c:pt idx="2026">
                  <c:v>0.88515500000000003</c:v>
                </c:pt>
                <c:pt idx="2027">
                  <c:v>0.89317199999999997</c:v>
                </c:pt>
                <c:pt idx="2028">
                  <c:v>0.90187600000000001</c:v>
                </c:pt>
                <c:pt idx="2029">
                  <c:v>0.91273800000000005</c:v>
                </c:pt>
                <c:pt idx="2030">
                  <c:v>0.92580300000000004</c:v>
                </c:pt>
                <c:pt idx="2031">
                  <c:v>0.93951200000000001</c:v>
                </c:pt>
                <c:pt idx="2032">
                  <c:v>0.95248200000000005</c:v>
                </c:pt>
                <c:pt idx="2033">
                  <c:v>0.96418300000000001</c:v>
                </c:pt>
                <c:pt idx="2034">
                  <c:v>0.97419800000000001</c:v>
                </c:pt>
                <c:pt idx="2035">
                  <c:v>0.98235700000000004</c:v>
                </c:pt>
                <c:pt idx="2036">
                  <c:v>0.98965099999999995</c:v>
                </c:pt>
                <c:pt idx="2037">
                  <c:v>0.99806300000000003</c:v>
                </c:pt>
                <c:pt idx="2038">
                  <c:v>1.008405</c:v>
                </c:pt>
                <c:pt idx="2039">
                  <c:v>1.019245</c:v>
                </c:pt>
                <c:pt idx="2040">
                  <c:v>1.0292509999999999</c:v>
                </c:pt>
                <c:pt idx="2041">
                  <c:v>1.0389969999999999</c:v>
                </c:pt>
                <c:pt idx="2042">
                  <c:v>1.049471</c:v>
                </c:pt>
                <c:pt idx="2043">
                  <c:v>1.06043</c:v>
                </c:pt>
                <c:pt idx="2044">
                  <c:v>1.070864</c:v>
                </c:pt>
                <c:pt idx="2045">
                  <c:v>1.0800099999999999</c:v>
                </c:pt>
                <c:pt idx="2046">
                  <c:v>1.0876079999999999</c:v>
                </c:pt>
                <c:pt idx="2047">
                  <c:v>1.0938190000000001</c:v>
                </c:pt>
                <c:pt idx="2048">
                  <c:v>1.0991850000000001</c:v>
                </c:pt>
                <c:pt idx="2049">
                  <c:v>1.1043719999999999</c:v>
                </c:pt>
                <c:pt idx="2050">
                  <c:v>1.109934</c:v>
                </c:pt>
                <c:pt idx="2051">
                  <c:v>1.116309</c:v>
                </c:pt>
                <c:pt idx="2052">
                  <c:v>1.1232139999999999</c:v>
                </c:pt>
                <c:pt idx="2053">
                  <c:v>1.1296120000000001</c:v>
                </c:pt>
                <c:pt idx="2054">
                  <c:v>1.1353340000000001</c:v>
                </c:pt>
                <c:pt idx="2055">
                  <c:v>1.141437</c:v>
                </c:pt>
                <c:pt idx="2056">
                  <c:v>1.1483840000000001</c:v>
                </c:pt>
                <c:pt idx="2057">
                  <c:v>1.1550959999999999</c:v>
                </c:pt>
                <c:pt idx="2058">
                  <c:v>1.1605970000000001</c:v>
                </c:pt>
                <c:pt idx="2059">
                  <c:v>1.165386</c:v>
                </c:pt>
                <c:pt idx="2060">
                  <c:v>1.169916</c:v>
                </c:pt>
                <c:pt idx="2061">
                  <c:v>1.1734819999999999</c:v>
                </c:pt>
                <c:pt idx="2062">
                  <c:v>1.1759250000000001</c:v>
                </c:pt>
                <c:pt idx="2063">
                  <c:v>1.1785950000000001</c:v>
                </c:pt>
                <c:pt idx="2064">
                  <c:v>1.1824410000000001</c:v>
                </c:pt>
                <c:pt idx="2065">
                  <c:v>1.1865950000000001</c:v>
                </c:pt>
                <c:pt idx="2066">
                  <c:v>1.1898960000000001</c:v>
                </c:pt>
                <c:pt idx="2067">
                  <c:v>1.192448</c:v>
                </c:pt>
                <c:pt idx="2068">
                  <c:v>1.1948620000000001</c:v>
                </c:pt>
                <c:pt idx="2069">
                  <c:v>1.19695</c:v>
                </c:pt>
                <c:pt idx="2070">
                  <c:v>1.1979219999999999</c:v>
                </c:pt>
                <c:pt idx="2071">
                  <c:v>1.197794</c:v>
                </c:pt>
                <c:pt idx="2072">
                  <c:v>1.1977690000000001</c:v>
                </c:pt>
                <c:pt idx="2073">
                  <c:v>1.198952</c:v>
                </c:pt>
                <c:pt idx="2074">
                  <c:v>1.2015400000000001</c:v>
                </c:pt>
                <c:pt idx="2075">
                  <c:v>1.2048920000000001</c:v>
                </c:pt>
                <c:pt idx="2076">
                  <c:v>1.207751</c:v>
                </c:pt>
                <c:pt idx="2077">
                  <c:v>1.2092989999999999</c:v>
                </c:pt>
                <c:pt idx="2078">
                  <c:v>1.2099009999999999</c:v>
                </c:pt>
                <c:pt idx="2079">
                  <c:v>1.209997</c:v>
                </c:pt>
                <c:pt idx="2080">
                  <c:v>1.2093320000000001</c:v>
                </c:pt>
                <c:pt idx="2081">
                  <c:v>1.2076789999999999</c:v>
                </c:pt>
                <c:pt idx="2082">
                  <c:v>1.204979</c:v>
                </c:pt>
                <c:pt idx="2083">
                  <c:v>1.2008509999999999</c:v>
                </c:pt>
                <c:pt idx="2084">
                  <c:v>1.1952130000000001</c:v>
                </c:pt>
                <c:pt idx="2085">
                  <c:v>1.189163</c:v>
                </c:pt>
                <c:pt idx="2086">
                  <c:v>1.183848</c:v>
                </c:pt>
                <c:pt idx="2087">
                  <c:v>1.1790320000000001</c:v>
                </c:pt>
                <c:pt idx="2088">
                  <c:v>1.1738660000000001</c:v>
                </c:pt>
                <c:pt idx="2089">
                  <c:v>1.168129</c:v>
                </c:pt>
                <c:pt idx="2090">
                  <c:v>1.162296</c:v>
                </c:pt>
                <c:pt idx="2091">
                  <c:v>1.1566129999999999</c:v>
                </c:pt>
                <c:pt idx="2092">
                  <c:v>1.1505540000000001</c:v>
                </c:pt>
                <c:pt idx="2093">
                  <c:v>1.144001</c:v>
                </c:pt>
                <c:pt idx="2094">
                  <c:v>1.137772</c:v>
                </c:pt>
                <c:pt idx="2095">
                  <c:v>1.13243</c:v>
                </c:pt>
                <c:pt idx="2096">
                  <c:v>1.1280699999999999</c:v>
                </c:pt>
                <c:pt idx="2097">
                  <c:v>1.1248119999999999</c:v>
                </c:pt>
                <c:pt idx="2098">
                  <c:v>1.122584</c:v>
                </c:pt>
                <c:pt idx="2099">
                  <c:v>1.121065</c:v>
                </c:pt>
                <c:pt idx="2100">
                  <c:v>1.1196459999999999</c:v>
                </c:pt>
                <c:pt idx="2101">
                  <c:v>1.117637</c:v>
                </c:pt>
                <c:pt idx="2102">
                  <c:v>1.1151500000000001</c:v>
                </c:pt>
                <c:pt idx="2103">
                  <c:v>1.1127210000000001</c:v>
                </c:pt>
                <c:pt idx="2104">
                  <c:v>1.109869</c:v>
                </c:pt>
                <c:pt idx="2105">
                  <c:v>1.105561</c:v>
                </c:pt>
                <c:pt idx="2106">
                  <c:v>1.0999650000000001</c:v>
                </c:pt>
                <c:pt idx="2107">
                  <c:v>1.094303</c:v>
                </c:pt>
                <c:pt idx="2108">
                  <c:v>1.0889990000000001</c:v>
                </c:pt>
                <c:pt idx="2109">
                  <c:v>1.083407</c:v>
                </c:pt>
                <c:pt idx="2110">
                  <c:v>1.077442</c:v>
                </c:pt>
                <c:pt idx="2111">
                  <c:v>1.0719749999999999</c:v>
                </c:pt>
                <c:pt idx="2112">
                  <c:v>1.067529</c:v>
                </c:pt>
                <c:pt idx="2113">
                  <c:v>1.0635950000000001</c:v>
                </c:pt>
                <c:pt idx="2114">
                  <c:v>1.0595760000000001</c:v>
                </c:pt>
                <c:pt idx="2115">
                  <c:v>1.055607</c:v>
                </c:pt>
                <c:pt idx="2116">
                  <c:v>1.0519019999999999</c:v>
                </c:pt>
                <c:pt idx="2117">
                  <c:v>1.04786</c:v>
                </c:pt>
                <c:pt idx="2118">
                  <c:v>1.0425530000000001</c:v>
                </c:pt>
                <c:pt idx="2119">
                  <c:v>1.0362629999999999</c:v>
                </c:pt>
                <c:pt idx="2120">
                  <c:v>1.0303329999999999</c:v>
                </c:pt>
                <c:pt idx="2121">
                  <c:v>1.0251619999999999</c:v>
                </c:pt>
                <c:pt idx="2122">
                  <c:v>1.0198160000000001</c:v>
                </c:pt>
                <c:pt idx="2123">
                  <c:v>1.0138689999999999</c:v>
                </c:pt>
                <c:pt idx="2124">
                  <c:v>1.0082420000000001</c:v>
                </c:pt>
                <c:pt idx="2125">
                  <c:v>1.0034799999999999</c:v>
                </c:pt>
                <c:pt idx="2126">
                  <c:v>0.99834599999999996</c:v>
                </c:pt>
                <c:pt idx="2127">
                  <c:v>0.99157099999999998</c:v>
                </c:pt>
                <c:pt idx="2128">
                  <c:v>0.98372899999999996</c:v>
                </c:pt>
                <c:pt idx="2129">
                  <c:v>0.97606400000000004</c:v>
                </c:pt>
                <c:pt idx="2130">
                  <c:v>0.96881600000000001</c:v>
                </c:pt>
                <c:pt idx="2131">
                  <c:v>0.96136699999999997</c:v>
                </c:pt>
                <c:pt idx="2132">
                  <c:v>0.95349099999999998</c:v>
                </c:pt>
                <c:pt idx="2133">
                  <c:v>0.94593000000000005</c:v>
                </c:pt>
                <c:pt idx="2134">
                  <c:v>0.93913800000000003</c:v>
                </c:pt>
                <c:pt idx="2135">
                  <c:v>0.93266499999999997</c:v>
                </c:pt>
                <c:pt idx="2136">
                  <c:v>0.92614099999999999</c:v>
                </c:pt>
                <c:pt idx="2137">
                  <c:v>0.91975700000000005</c:v>
                </c:pt>
                <c:pt idx="2138">
                  <c:v>0.91404799999999997</c:v>
                </c:pt>
                <c:pt idx="2139">
                  <c:v>0.90947299999999998</c:v>
                </c:pt>
                <c:pt idx="2140">
                  <c:v>0.90655699999999995</c:v>
                </c:pt>
                <c:pt idx="2141">
                  <c:v>0.90545799999999999</c:v>
                </c:pt>
                <c:pt idx="2142">
                  <c:v>0.90460799999999997</c:v>
                </c:pt>
                <c:pt idx="2143">
                  <c:v>0.90234800000000004</c:v>
                </c:pt>
                <c:pt idx="2144">
                  <c:v>0.89950300000000005</c:v>
                </c:pt>
                <c:pt idx="2145">
                  <c:v>0.89795000000000003</c:v>
                </c:pt>
                <c:pt idx="2146">
                  <c:v>0.89802599999999999</c:v>
                </c:pt>
                <c:pt idx="2147">
                  <c:v>0.89878899999999995</c:v>
                </c:pt>
                <c:pt idx="2148">
                  <c:v>0.899478</c:v>
                </c:pt>
                <c:pt idx="2149">
                  <c:v>0.89985499999999996</c:v>
                </c:pt>
                <c:pt idx="2150">
                  <c:v>0.89999600000000002</c:v>
                </c:pt>
                <c:pt idx="2151">
                  <c:v>0.90012599999999998</c:v>
                </c:pt>
                <c:pt idx="2152">
                  <c:v>0.90050300000000005</c:v>
                </c:pt>
                <c:pt idx="2153">
                  <c:v>0.90141800000000005</c:v>
                </c:pt>
                <c:pt idx="2154">
                  <c:v>0.90282700000000005</c:v>
                </c:pt>
                <c:pt idx="2155">
                  <c:v>0.90416200000000002</c:v>
                </c:pt>
                <c:pt idx="2156">
                  <c:v>0.90517999999999998</c:v>
                </c:pt>
                <c:pt idx="2157">
                  <c:v>0.90631200000000001</c:v>
                </c:pt>
                <c:pt idx="2158">
                  <c:v>0.90720500000000004</c:v>
                </c:pt>
                <c:pt idx="2159">
                  <c:v>0.90655399999999997</c:v>
                </c:pt>
                <c:pt idx="2160">
                  <c:v>0.90410999999999997</c:v>
                </c:pt>
                <c:pt idx="2161">
                  <c:v>0.90095899999999995</c:v>
                </c:pt>
                <c:pt idx="2162">
                  <c:v>0.89803699999999997</c:v>
                </c:pt>
                <c:pt idx="2163">
                  <c:v>0.89509000000000005</c:v>
                </c:pt>
                <c:pt idx="2164">
                  <c:v>0.89129000000000003</c:v>
                </c:pt>
                <c:pt idx="2165">
                  <c:v>0.88681399999999999</c:v>
                </c:pt>
                <c:pt idx="2166">
                  <c:v>0.88245099999999999</c:v>
                </c:pt>
                <c:pt idx="2167">
                  <c:v>0.87806499999999998</c:v>
                </c:pt>
                <c:pt idx="2168">
                  <c:v>0.87284499999999998</c:v>
                </c:pt>
                <c:pt idx="2169">
                  <c:v>0.86674700000000005</c:v>
                </c:pt>
                <c:pt idx="2170">
                  <c:v>0.86070199999999997</c:v>
                </c:pt>
                <c:pt idx="2171">
                  <c:v>0.85531599999999997</c:v>
                </c:pt>
                <c:pt idx="2172">
                  <c:v>0.85003200000000001</c:v>
                </c:pt>
                <c:pt idx="2173">
                  <c:v>0.84415700000000005</c:v>
                </c:pt>
                <c:pt idx="2174">
                  <c:v>0.83826000000000001</c:v>
                </c:pt>
                <c:pt idx="2175">
                  <c:v>0.83313099999999995</c:v>
                </c:pt>
                <c:pt idx="2176">
                  <c:v>0.82840800000000003</c:v>
                </c:pt>
                <c:pt idx="2177">
                  <c:v>0.82384100000000005</c:v>
                </c:pt>
                <c:pt idx="2178">
                  <c:v>0.82002600000000003</c:v>
                </c:pt>
                <c:pt idx="2179">
                  <c:v>0.81712099999999999</c:v>
                </c:pt>
                <c:pt idx="2180">
                  <c:v>0.81476000000000004</c:v>
                </c:pt>
                <c:pt idx="2181">
                  <c:v>0.81312700000000004</c:v>
                </c:pt>
                <c:pt idx="2182">
                  <c:v>0.81242700000000001</c:v>
                </c:pt>
                <c:pt idx="2183">
                  <c:v>0.812052</c:v>
                </c:pt>
                <c:pt idx="2184">
                  <c:v>0.81141700000000005</c:v>
                </c:pt>
                <c:pt idx="2185">
                  <c:v>0.81057299999999999</c:v>
                </c:pt>
                <c:pt idx="2186">
                  <c:v>0.81014600000000003</c:v>
                </c:pt>
                <c:pt idx="2187">
                  <c:v>0.81108000000000002</c:v>
                </c:pt>
                <c:pt idx="2188">
                  <c:v>0.813361</c:v>
                </c:pt>
                <c:pt idx="2189">
                  <c:v>0.81613199999999997</c:v>
                </c:pt>
                <c:pt idx="2190">
                  <c:v>0.81943500000000002</c:v>
                </c:pt>
                <c:pt idx="2191">
                  <c:v>0.82390699999999994</c:v>
                </c:pt>
                <c:pt idx="2192">
                  <c:v>0.82921900000000004</c:v>
                </c:pt>
                <c:pt idx="2193">
                  <c:v>0.83441799999999999</c:v>
                </c:pt>
                <c:pt idx="2194">
                  <c:v>0.83959099999999998</c:v>
                </c:pt>
                <c:pt idx="2195">
                  <c:v>0.84609599999999996</c:v>
                </c:pt>
                <c:pt idx="2196">
                  <c:v>0.85445599999999999</c:v>
                </c:pt>
                <c:pt idx="2197">
                  <c:v>0.863147</c:v>
                </c:pt>
                <c:pt idx="2198">
                  <c:v>0.87078</c:v>
                </c:pt>
                <c:pt idx="2199">
                  <c:v>0.87811799999999995</c:v>
                </c:pt>
                <c:pt idx="2200">
                  <c:v>0.886212</c:v>
                </c:pt>
                <c:pt idx="2201">
                  <c:v>0.89441499999999996</c:v>
                </c:pt>
                <c:pt idx="2202">
                  <c:v>0.902169</c:v>
                </c:pt>
                <c:pt idx="2203">
                  <c:v>0.91024700000000003</c:v>
                </c:pt>
                <c:pt idx="2204">
                  <c:v>0.91902300000000003</c:v>
                </c:pt>
                <c:pt idx="2205">
                  <c:v>0.92776400000000003</c:v>
                </c:pt>
                <c:pt idx="2206">
                  <c:v>0.93589199999999995</c:v>
                </c:pt>
                <c:pt idx="2207">
                  <c:v>0.94379400000000002</c:v>
                </c:pt>
                <c:pt idx="2208">
                  <c:v>0.95207600000000003</c:v>
                </c:pt>
                <c:pt idx="2209">
                  <c:v>0.96015200000000001</c:v>
                </c:pt>
                <c:pt idx="2210">
                  <c:v>0.96651600000000004</c:v>
                </c:pt>
                <c:pt idx="2211">
                  <c:v>0.97074300000000002</c:v>
                </c:pt>
                <c:pt idx="2212">
                  <c:v>0.974244</c:v>
                </c:pt>
                <c:pt idx="2213">
                  <c:v>0.97837300000000005</c:v>
                </c:pt>
                <c:pt idx="2214">
                  <c:v>0.98287599999999997</c:v>
                </c:pt>
                <c:pt idx="2215">
                  <c:v>0.98724800000000001</c:v>
                </c:pt>
                <c:pt idx="2216">
                  <c:v>0.99217900000000003</c:v>
                </c:pt>
                <c:pt idx="2217">
                  <c:v>0.99847300000000005</c:v>
                </c:pt>
                <c:pt idx="2218">
                  <c:v>1.005765</c:v>
                </c:pt>
                <c:pt idx="2219">
                  <c:v>1.0132099999999999</c:v>
                </c:pt>
                <c:pt idx="2220">
                  <c:v>1.020241</c:v>
                </c:pt>
                <c:pt idx="2221">
                  <c:v>1.026462</c:v>
                </c:pt>
                <c:pt idx="2222">
                  <c:v>1.0319970000000001</c:v>
                </c:pt>
                <c:pt idx="2223">
                  <c:v>1.0374620000000001</c:v>
                </c:pt>
                <c:pt idx="2224">
                  <c:v>1.0432030000000001</c:v>
                </c:pt>
                <c:pt idx="2225">
                  <c:v>1.0489459999999999</c:v>
                </c:pt>
                <c:pt idx="2226">
                  <c:v>1.0540670000000001</c:v>
                </c:pt>
                <c:pt idx="2227">
                  <c:v>1.058117</c:v>
                </c:pt>
                <c:pt idx="2228">
                  <c:v>1.061404</c:v>
                </c:pt>
                <c:pt idx="2229">
                  <c:v>1.0650139999999999</c:v>
                </c:pt>
                <c:pt idx="2230">
                  <c:v>1.0693049999999999</c:v>
                </c:pt>
                <c:pt idx="2231">
                  <c:v>1.0733809999999999</c:v>
                </c:pt>
                <c:pt idx="2232">
                  <c:v>1.0763240000000001</c:v>
                </c:pt>
                <c:pt idx="2233">
                  <c:v>1.0777559999999999</c:v>
                </c:pt>
                <c:pt idx="2234">
                  <c:v>1.0782389999999999</c:v>
                </c:pt>
                <c:pt idx="2235">
                  <c:v>1.0790230000000001</c:v>
                </c:pt>
                <c:pt idx="2236">
                  <c:v>1.0810230000000001</c:v>
                </c:pt>
                <c:pt idx="2237">
                  <c:v>1.084856</c:v>
                </c:pt>
                <c:pt idx="2238">
                  <c:v>1.0906199999999999</c:v>
                </c:pt>
                <c:pt idx="2239">
                  <c:v>1.09707</c:v>
                </c:pt>
                <c:pt idx="2240">
                  <c:v>1.1026199999999999</c:v>
                </c:pt>
                <c:pt idx="2241">
                  <c:v>1.107423</c:v>
                </c:pt>
                <c:pt idx="2242">
                  <c:v>1.1127290000000001</c:v>
                </c:pt>
                <c:pt idx="2243">
                  <c:v>1.1185339999999999</c:v>
                </c:pt>
                <c:pt idx="2244">
                  <c:v>1.123713</c:v>
                </c:pt>
                <c:pt idx="2245">
                  <c:v>1.1277379999999999</c:v>
                </c:pt>
                <c:pt idx="2246">
                  <c:v>1.1307959999999999</c:v>
                </c:pt>
                <c:pt idx="2247">
                  <c:v>1.132809</c:v>
                </c:pt>
                <c:pt idx="2248">
                  <c:v>1.1332709999999999</c:v>
                </c:pt>
                <c:pt idx="2249">
                  <c:v>1.1321289999999999</c:v>
                </c:pt>
                <c:pt idx="2250">
                  <c:v>1.130215</c:v>
                </c:pt>
                <c:pt idx="2251">
                  <c:v>1.1280429999999999</c:v>
                </c:pt>
                <c:pt idx="2252">
                  <c:v>1.1252819999999999</c:v>
                </c:pt>
                <c:pt idx="2253">
                  <c:v>1.1220680000000001</c:v>
                </c:pt>
                <c:pt idx="2254">
                  <c:v>1.11947</c:v>
                </c:pt>
                <c:pt idx="2255">
                  <c:v>1.11792</c:v>
                </c:pt>
                <c:pt idx="2256">
                  <c:v>1.116363</c:v>
                </c:pt>
                <c:pt idx="2257">
                  <c:v>1.1138999999999999</c:v>
                </c:pt>
                <c:pt idx="2258">
                  <c:v>1.111202</c:v>
                </c:pt>
                <c:pt idx="2259">
                  <c:v>1.1093010000000001</c:v>
                </c:pt>
                <c:pt idx="2260">
                  <c:v>1.107891</c:v>
                </c:pt>
                <c:pt idx="2261">
                  <c:v>1.106298</c:v>
                </c:pt>
                <c:pt idx="2262">
                  <c:v>1.1051409999999999</c:v>
                </c:pt>
                <c:pt idx="2263">
                  <c:v>1.10528</c:v>
                </c:pt>
                <c:pt idx="2264">
                  <c:v>1.1063590000000001</c:v>
                </c:pt>
                <c:pt idx="2265">
                  <c:v>1.107602</c:v>
                </c:pt>
                <c:pt idx="2266">
                  <c:v>1.1091089999999999</c:v>
                </c:pt>
                <c:pt idx="2267">
                  <c:v>1.111434</c:v>
                </c:pt>
                <c:pt idx="2268">
                  <c:v>1.1142559999999999</c:v>
                </c:pt>
                <c:pt idx="2269">
                  <c:v>1.1164750000000001</c:v>
                </c:pt>
                <c:pt idx="2270">
                  <c:v>1.117337</c:v>
                </c:pt>
                <c:pt idx="2271">
                  <c:v>1.117164</c:v>
                </c:pt>
                <c:pt idx="2272">
                  <c:v>1.116951</c:v>
                </c:pt>
                <c:pt idx="2273">
                  <c:v>1.116935</c:v>
                </c:pt>
                <c:pt idx="2274">
                  <c:v>1.1163050000000001</c:v>
                </c:pt>
                <c:pt idx="2275">
                  <c:v>1.114762</c:v>
                </c:pt>
                <c:pt idx="2276">
                  <c:v>1.1134090000000001</c:v>
                </c:pt>
                <c:pt idx="2277">
                  <c:v>1.113337</c:v>
                </c:pt>
                <c:pt idx="2278">
                  <c:v>1.1140099999999999</c:v>
                </c:pt>
                <c:pt idx="2279">
                  <c:v>1.114293</c:v>
                </c:pt>
                <c:pt idx="2280">
                  <c:v>1.1143240000000001</c:v>
                </c:pt>
                <c:pt idx="2281">
                  <c:v>1.114765</c:v>
                </c:pt>
                <c:pt idx="2282">
                  <c:v>1.115146</c:v>
                </c:pt>
                <c:pt idx="2283">
                  <c:v>1.1145179999999999</c:v>
                </c:pt>
                <c:pt idx="2284">
                  <c:v>1.113221</c:v>
                </c:pt>
                <c:pt idx="2285">
                  <c:v>1.1127640000000001</c:v>
                </c:pt>
                <c:pt idx="2286">
                  <c:v>1.113718</c:v>
                </c:pt>
                <c:pt idx="2287">
                  <c:v>1.11473</c:v>
                </c:pt>
                <c:pt idx="2288">
                  <c:v>1.1145179999999999</c:v>
                </c:pt>
                <c:pt idx="2289">
                  <c:v>1.113502</c:v>
                </c:pt>
                <c:pt idx="2290">
                  <c:v>1.11236</c:v>
                </c:pt>
                <c:pt idx="2291">
                  <c:v>1.110606</c:v>
                </c:pt>
                <c:pt idx="2292">
                  <c:v>1.1074470000000001</c:v>
                </c:pt>
                <c:pt idx="2293">
                  <c:v>1.102803</c:v>
                </c:pt>
                <c:pt idx="2294">
                  <c:v>1.0972740000000001</c:v>
                </c:pt>
                <c:pt idx="2295">
                  <c:v>1.091316</c:v>
                </c:pt>
                <c:pt idx="2296">
                  <c:v>1.0846830000000001</c:v>
                </c:pt>
                <c:pt idx="2297">
                  <c:v>1.0774820000000001</c:v>
                </c:pt>
                <c:pt idx="2298">
                  <c:v>1.0708070000000001</c:v>
                </c:pt>
                <c:pt idx="2299">
                  <c:v>1.0653330000000001</c:v>
                </c:pt>
                <c:pt idx="2300">
                  <c:v>1.060211</c:v>
                </c:pt>
                <c:pt idx="2301">
                  <c:v>1.054433</c:v>
                </c:pt>
                <c:pt idx="2302">
                  <c:v>1.0486310000000001</c:v>
                </c:pt>
                <c:pt idx="2303">
                  <c:v>1.0441450000000001</c:v>
                </c:pt>
                <c:pt idx="2304">
                  <c:v>1.041334</c:v>
                </c:pt>
                <c:pt idx="2305">
                  <c:v>1.0395529999999999</c:v>
                </c:pt>
                <c:pt idx="2306">
                  <c:v>1.0380830000000001</c:v>
                </c:pt>
                <c:pt idx="2307">
                  <c:v>1.0370140000000001</c:v>
                </c:pt>
                <c:pt idx="2308">
                  <c:v>1.036594</c:v>
                </c:pt>
                <c:pt idx="2309">
                  <c:v>1.036162</c:v>
                </c:pt>
                <c:pt idx="2310">
                  <c:v>1.0349710000000001</c:v>
                </c:pt>
                <c:pt idx="2311">
                  <c:v>1.033039</c:v>
                </c:pt>
                <c:pt idx="2312">
                  <c:v>1.0305820000000001</c:v>
                </c:pt>
                <c:pt idx="2313">
                  <c:v>1.0276380000000001</c:v>
                </c:pt>
                <c:pt idx="2314">
                  <c:v>1.0242249999999999</c:v>
                </c:pt>
                <c:pt idx="2315">
                  <c:v>1.0205880000000001</c:v>
                </c:pt>
                <c:pt idx="2316">
                  <c:v>1.017242</c:v>
                </c:pt>
                <c:pt idx="2317">
                  <c:v>1.0139659999999999</c:v>
                </c:pt>
                <c:pt idx="2318">
                  <c:v>1.0098009999999999</c:v>
                </c:pt>
                <c:pt idx="2319">
                  <c:v>1.0049330000000001</c:v>
                </c:pt>
                <c:pt idx="2320">
                  <c:v>1.000732</c:v>
                </c:pt>
                <c:pt idx="2321">
                  <c:v>0.99756199999999995</c:v>
                </c:pt>
                <c:pt idx="2322">
                  <c:v>0.99401399999999995</c:v>
                </c:pt>
                <c:pt idx="2323">
                  <c:v>0.98891300000000004</c:v>
                </c:pt>
                <c:pt idx="2324">
                  <c:v>0.98316199999999998</c:v>
                </c:pt>
                <c:pt idx="2325">
                  <c:v>0.97845199999999999</c:v>
                </c:pt>
                <c:pt idx="2326">
                  <c:v>0.97474300000000003</c:v>
                </c:pt>
                <c:pt idx="2327">
                  <c:v>0.97009900000000004</c:v>
                </c:pt>
                <c:pt idx="2328">
                  <c:v>0.96321000000000001</c:v>
                </c:pt>
                <c:pt idx="2329">
                  <c:v>0.95505899999999999</c:v>
                </c:pt>
                <c:pt idx="2330">
                  <c:v>0.94661899999999999</c:v>
                </c:pt>
                <c:pt idx="2331">
                  <c:v>0.93700000000000006</c:v>
                </c:pt>
                <c:pt idx="2332">
                  <c:v>0.92614799999999997</c:v>
                </c:pt>
                <c:pt idx="2333">
                  <c:v>0.91605000000000003</c:v>
                </c:pt>
                <c:pt idx="2334">
                  <c:v>0.90762900000000002</c:v>
                </c:pt>
                <c:pt idx="2335">
                  <c:v>0.89957900000000002</c:v>
                </c:pt>
                <c:pt idx="2336">
                  <c:v>0.89080199999999998</c:v>
                </c:pt>
                <c:pt idx="2337">
                  <c:v>0.88184200000000001</c:v>
                </c:pt>
                <c:pt idx="2338">
                  <c:v>0.87358899999999995</c:v>
                </c:pt>
                <c:pt idx="2339">
                  <c:v>0.86599000000000004</c:v>
                </c:pt>
                <c:pt idx="2340">
                  <c:v>0.85829100000000003</c:v>
                </c:pt>
                <c:pt idx="2341">
                  <c:v>0.85041999999999995</c:v>
                </c:pt>
                <c:pt idx="2342">
                  <c:v>0.84347899999999998</c:v>
                </c:pt>
                <c:pt idx="2343">
                  <c:v>0.837893</c:v>
                </c:pt>
                <c:pt idx="2344">
                  <c:v>0.83276799999999995</c:v>
                </c:pt>
                <c:pt idx="2345">
                  <c:v>0.82785900000000001</c:v>
                </c:pt>
                <c:pt idx="2346">
                  <c:v>0.82410799999999995</c:v>
                </c:pt>
                <c:pt idx="2347">
                  <c:v>0.82175900000000002</c:v>
                </c:pt>
                <c:pt idx="2348">
                  <c:v>0.81944600000000001</c:v>
                </c:pt>
                <c:pt idx="2349">
                  <c:v>0.81616599999999995</c:v>
                </c:pt>
                <c:pt idx="2350">
                  <c:v>0.81339499999999998</c:v>
                </c:pt>
                <c:pt idx="2351">
                  <c:v>0.81335100000000005</c:v>
                </c:pt>
                <c:pt idx="2352">
                  <c:v>0.81571199999999999</c:v>
                </c:pt>
                <c:pt idx="2353">
                  <c:v>0.81835999999999998</c:v>
                </c:pt>
                <c:pt idx="2354">
                  <c:v>0.82032799999999995</c:v>
                </c:pt>
                <c:pt idx="2355">
                  <c:v>0.82216400000000001</c:v>
                </c:pt>
                <c:pt idx="2356">
                  <c:v>0.82431399999999999</c:v>
                </c:pt>
                <c:pt idx="2357">
                  <c:v>0.82627600000000001</c:v>
                </c:pt>
                <c:pt idx="2358">
                  <c:v>0.82727499999999998</c:v>
                </c:pt>
                <c:pt idx="2359">
                  <c:v>0.82767999999999997</c:v>
                </c:pt>
                <c:pt idx="2360">
                  <c:v>0.82938400000000001</c:v>
                </c:pt>
                <c:pt idx="2361">
                  <c:v>0.83366899999999999</c:v>
                </c:pt>
                <c:pt idx="2362">
                  <c:v>0.83958100000000002</c:v>
                </c:pt>
                <c:pt idx="2363">
                  <c:v>0.845607</c:v>
                </c:pt>
                <c:pt idx="2364">
                  <c:v>0.85140099999999996</c:v>
                </c:pt>
                <c:pt idx="2365">
                  <c:v>0.857545</c:v>
                </c:pt>
                <c:pt idx="2366">
                  <c:v>0.86444500000000002</c:v>
                </c:pt>
                <c:pt idx="2367">
                  <c:v>0.87165000000000004</c:v>
                </c:pt>
                <c:pt idx="2368">
                  <c:v>0.87860199999999999</c:v>
                </c:pt>
                <c:pt idx="2369">
                  <c:v>0.88526400000000005</c:v>
                </c:pt>
                <c:pt idx="2370">
                  <c:v>0.89198</c:v>
                </c:pt>
                <c:pt idx="2371">
                  <c:v>0.89914499999999997</c:v>
                </c:pt>
                <c:pt idx="2372">
                  <c:v>0.90625199999999995</c:v>
                </c:pt>
                <c:pt idx="2373">
                  <c:v>0.91218500000000002</c:v>
                </c:pt>
                <c:pt idx="2374">
                  <c:v>0.91681599999999996</c:v>
                </c:pt>
                <c:pt idx="2375">
                  <c:v>0.92050500000000002</c:v>
                </c:pt>
                <c:pt idx="2376">
                  <c:v>0.92282699999999995</c:v>
                </c:pt>
                <c:pt idx="2377">
                  <c:v>0.92353300000000005</c:v>
                </c:pt>
                <c:pt idx="2378">
                  <c:v>0.92352000000000001</c:v>
                </c:pt>
                <c:pt idx="2379">
                  <c:v>0.92355200000000004</c:v>
                </c:pt>
                <c:pt idx="2380">
                  <c:v>0.92348200000000003</c:v>
                </c:pt>
                <c:pt idx="2381">
                  <c:v>0.92357999999999996</c:v>
                </c:pt>
                <c:pt idx="2382">
                  <c:v>0.92493499999999995</c:v>
                </c:pt>
                <c:pt idx="2383">
                  <c:v>0.92777600000000005</c:v>
                </c:pt>
                <c:pt idx="2384">
                  <c:v>0.93101699999999998</c:v>
                </c:pt>
                <c:pt idx="2385">
                  <c:v>0.93401999999999996</c:v>
                </c:pt>
                <c:pt idx="2386">
                  <c:v>0.93705099999999997</c:v>
                </c:pt>
                <c:pt idx="2387">
                  <c:v>0.93998700000000002</c:v>
                </c:pt>
                <c:pt idx="2388">
                  <c:v>0.94204299999999996</c:v>
                </c:pt>
                <c:pt idx="2389">
                  <c:v>0.94306599999999996</c:v>
                </c:pt>
                <c:pt idx="2390">
                  <c:v>0.94436100000000001</c:v>
                </c:pt>
                <c:pt idx="2391">
                  <c:v>0.94710000000000005</c:v>
                </c:pt>
                <c:pt idx="2392">
                  <c:v>0.95060999999999996</c:v>
                </c:pt>
                <c:pt idx="2393">
                  <c:v>0.95361200000000002</c:v>
                </c:pt>
                <c:pt idx="2394">
                  <c:v>0.95635499999999996</c:v>
                </c:pt>
                <c:pt idx="2395">
                  <c:v>0.96025199999999999</c:v>
                </c:pt>
                <c:pt idx="2396">
                  <c:v>0.96557999999999999</c:v>
                </c:pt>
                <c:pt idx="2397">
                  <c:v>0.97107600000000005</c:v>
                </c:pt>
                <c:pt idx="2398">
                  <c:v>0.97594800000000004</c:v>
                </c:pt>
                <c:pt idx="2399">
                  <c:v>0.98025799999999996</c:v>
                </c:pt>
                <c:pt idx="2400">
                  <c:v>0.98385699999999998</c:v>
                </c:pt>
                <c:pt idx="2401">
                  <c:v>0.98664700000000005</c:v>
                </c:pt>
                <c:pt idx="2402">
                  <c:v>0.98911899999999997</c:v>
                </c:pt>
                <c:pt idx="2403">
                  <c:v>0.99198299999999995</c:v>
                </c:pt>
                <c:pt idx="2404">
                  <c:v>0.99553700000000001</c:v>
                </c:pt>
                <c:pt idx="2405">
                  <c:v>0.99966600000000005</c:v>
                </c:pt>
                <c:pt idx="2406">
                  <c:v>1.0042720000000001</c:v>
                </c:pt>
                <c:pt idx="2407">
                  <c:v>1.0093220000000001</c:v>
                </c:pt>
                <c:pt idx="2408">
                  <c:v>1.0148429999999999</c:v>
                </c:pt>
                <c:pt idx="2409">
                  <c:v>1.020424</c:v>
                </c:pt>
                <c:pt idx="2410">
                  <c:v>1.0253989999999999</c:v>
                </c:pt>
                <c:pt idx="2411">
                  <c:v>1.030257</c:v>
                </c:pt>
                <c:pt idx="2412">
                  <c:v>1.0357810000000001</c:v>
                </c:pt>
                <c:pt idx="2413">
                  <c:v>1.0410239999999999</c:v>
                </c:pt>
                <c:pt idx="2414">
                  <c:v>1.044441</c:v>
                </c:pt>
                <c:pt idx="2415">
                  <c:v>1.046286</c:v>
                </c:pt>
                <c:pt idx="2416">
                  <c:v>1.048227</c:v>
                </c:pt>
                <c:pt idx="2417">
                  <c:v>1.0510679999999999</c:v>
                </c:pt>
                <c:pt idx="2418">
                  <c:v>1.0540780000000001</c:v>
                </c:pt>
                <c:pt idx="2419">
                  <c:v>1.0562769999999999</c:v>
                </c:pt>
                <c:pt idx="2420">
                  <c:v>1.0568139999999999</c:v>
                </c:pt>
                <c:pt idx="2421">
                  <c:v>1.054832</c:v>
                </c:pt>
                <c:pt idx="2422">
                  <c:v>1.0509189999999999</c:v>
                </c:pt>
                <c:pt idx="2423">
                  <c:v>1.047302</c:v>
                </c:pt>
                <c:pt idx="2424">
                  <c:v>1.0460739999999999</c:v>
                </c:pt>
                <c:pt idx="2425">
                  <c:v>1.0481750000000001</c:v>
                </c:pt>
                <c:pt idx="2426">
                  <c:v>1.0528200000000001</c:v>
                </c:pt>
                <c:pt idx="2427">
                  <c:v>1.0582009999999999</c:v>
                </c:pt>
                <c:pt idx="2428">
                  <c:v>1.063596</c:v>
                </c:pt>
                <c:pt idx="2429">
                  <c:v>1.069636</c:v>
                </c:pt>
                <c:pt idx="2430">
                  <c:v>1.0763119999999999</c:v>
                </c:pt>
                <c:pt idx="2431">
                  <c:v>1.0823069999999999</c:v>
                </c:pt>
                <c:pt idx="2432">
                  <c:v>1.086994</c:v>
                </c:pt>
                <c:pt idx="2433">
                  <c:v>1.0913390000000001</c:v>
                </c:pt>
                <c:pt idx="2434">
                  <c:v>1.0963069999999999</c:v>
                </c:pt>
                <c:pt idx="2435">
                  <c:v>1.101737</c:v>
                </c:pt>
                <c:pt idx="2436">
                  <c:v>1.1067739999999999</c:v>
                </c:pt>
                <c:pt idx="2437">
                  <c:v>1.110965</c:v>
                </c:pt>
                <c:pt idx="2438">
                  <c:v>1.1145989999999999</c:v>
                </c:pt>
                <c:pt idx="2439">
                  <c:v>1.1179129999999999</c:v>
                </c:pt>
                <c:pt idx="2440">
                  <c:v>1.120941</c:v>
                </c:pt>
                <c:pt idx="2441">
                  <c:v>1.123942</c:v>
                </c:pt>
                <c:pt idx="2442">
                  <c:v>1.1270169999999999</c:v>
                </c:pt>
                <c:pt idx="2443">
                  <c:v>1.130047</c:v>
                </c:pt>
                <c:pt idx="2444">
                  <c:v>1.133168</c:v>
                </c:pt>
                <c:pt idx="2445">
                  <c:v>1.136666</c:v>
                </c:pt>
                <c:pt idx="2446">
                  <c:v>1.140741</c:v>
                </c:pt>
                <c:pt idx="2447">
                  <c:v>1.1452469999999999</c:v>
                </c:pt>
                <c:pt idx="2448">
                  <c:v>1.1495550000000001</c:v>
                </c:pt>
                <c:pt idx="2449">
                  <c:v>1.1529320000000001</c:v>
                </c:pt>
                <c:pt idx="2450">
                  <c:v>1.155618</c:v>
                </c:pt>
                <c:pt idx="2451">
                  <c:v>1.158909</c:v>
                </c:pt>
                <c:pt idx="2452">
                  <c:v>1.162812</c:v>
                </c:pt>
                <c:pt idx="2453">
                  <c:v>1.1654439999999999</c:v>
                </c:pt>
                <c:pt idx="2454">
                  <c:v>1.1662360000000001</c:v>
                </c:pt>
                <c:pt idx="2455">
                  <c:v>1.1667419999999999</c:v>
                </c:pt>
                <c:pt idx="2456">
                  <c:v>1.167443</c:v>
                </c:pt>
                <c:pt idx="2457">
                  <c:v>1.1674</c:v>
                </c:pt>
                <c:pt idx="2458">
                  <c:v>1.166749</c:v>
                </c:pt>
                <c:pt idx="2459">
                  <c:v>1.1663300000000001</c:v>
                </c:pt>
                <c:pt idx="2460">
                  <c:v>1.1656519999999999</c:v>
                </c:pt>
                <c:pt idx="2461">
                  <c:v>1.163038</c:v>
                </c:pt>
                <c:pt idx="2462">
                  <c:v>1.157624</c:v>
                </c:pt>
                <c:pt idx="2463">
                  <c:v>1.1501760000000001</c:v>
                </c:pt>
                <c:pt idx="2464">
                  <c:v>1.141813</c:v>
                </c:pt>
                <c:pt idx="2465">
                  <c:v>1.133243</c:v>
                </c:pt>
                <c:pt idx="2466">
                  <c:v>1.1249709999999999</c:v>
                </c:pt>
                <c:pt idx="2467">
                  <c:v>1.117453</c:v>
                </c:pt>
                <c:pt idx="2468">
                  <c:v>1.111046</c:v>
                </c:pt>
                <c:pt idx="2469">
                  <c:v>1.1053949999999999</c:v>
                </c:pt>
                <c:pt idx="2470">
                  <c:v>1.099399</c:v>
                </c:pt>
                <c:pt idx="2471">
                  <c:v>1.0926309999999999</c:v>
                </c:pt>
                <c:pt idx="2472">
                  <c:v>1.086139</c:v>
                </c:pt>
                <c:pt idx="2473">
                  <c:v>1.080859</c:v>
                </c:pt>
                <c:pt idx="2474">
                  <c:v>1.0762620000000001</c:v>
                </c:pt>
                <c:pt idx="2475">
                  <c:v>1.071814</c:v>
                </c:pt>
                <c:pt idx="2476">
                  <c:v>1.0681590000000001</c:v>
                </c:pt>
                <c:pt idx="2477">
                  <c:v>1.0656429999999999</c:v>
                </c:pt>
                <c:pt idx="2478">
                  <c:v>1.0633699999999999</c:v>
                </c:pt>
                <c:pt idx="2479">
                  <c:v>1.060594</c:v>
                </c:pt>
                <c:pt idx="2480">
                  <c:v>1.0575810000000001</c:v>
                </c:pt>
                <c:pt idx="2481">
                  <c:v>1.0547359999999999</c:v>
                </c:pt>
                <c:pt idx="2482">
                  <c:v>1.0516730000000001</c:v>
                </c:pt>
                <c:pt idx="2483">
                  <c:v>1.047671</c:v>
                </c:pt>
                <c:pt idx="2484">
                  <c:v>1.0426470000000001</c:v>
                </c:pt>
                <c:pt idx="2485">
                  <c:v>1.037277</c:v>
                </c:pt>
                <c:pt idx="2486">
                  <c:v>1.0323119999999999</c:v>
                </c:pt>
                <c:pt idx="2487">
                  <c:v>1.027625</c:v>
                </c:pt>
                <c:pt idx="2488">
                  <c:v>1.0225310000000001</c:v>
                </c:pt>
                <c:pt idx="2489">
                  <c:v>1.0170680000000001</c:v>
                </c:pt>
                <c:pt idx="2490">
                  <c:v>1.011962</c:v>
                </c:pt>
                <c:pt idx="2491">
                  <c:v>1.0073780000000001</c:v>
                </c:pt>
                <c:pt idx="2492">
                  <c:v>1.002821</c:v>
                </c:pt>
                <c:pt idx="2493">
                  <c:v>0.99839199999999995</c:v>
                </c:pt>
                <c:pt idx="2494">
                  <c:v>0.99471200000000004</c:v>
                </c:pt>
                <c:pt idx="2495">
                  <c:v>0.99146299999999998</c:v>
                </c:pt>
                <c:pt idx="2496">
                  <c:v>0.98753199999999997</c:v>
                </c:pt>
                <c:pt idx="2497">
                  <c:v>0.98283699999999996</c:v>
                </c:pt>
                <c:pt idx="2498">
                  <c:v>0.97827900000000001</c:v>
                </c:pt>
                <c:pt idx="2499">
                  <c:v>0.97375999999999996</c:v>
                </c:pt>
                <c:pt idx="2500">
                  <c:v>0.96813199999999999</c:v>
                </c:pt>
                <c:pt idx="2501">
                  <c:v>0.961252</c:v>
                </c:pt>
                <c:pt idx="2502">
                  <c:v>0.95441900000000002</c:v>
                </c:pt>
                <c:pt idx="2503">
                  <c:v>0.948272</c:v>
                </c:pt>
                <c:pt idx="2504">
                  <c:v>0.94198000000000004</c:v>
                </c:pt>
                <c:pt idx="2505">
                  <c:v>0.934944</c:v>
                </c:pt>
                <c:pt idx="2506">
                  <c:v>0.92750100000000002</c:v>
                </c:pt>
                <c:pt idx="2507">
                  <c:v>0.92030100000000004</c:v>
                </c:pt>
                <c:pt idx="2508">
                  <c:v>0.91417300000000001</c:v>
                </c:pt>
                <c:pt idx="2509">
                  <c:v>0.90969100000000003</c:v>
                </c:pt>
                <c:pt idx="2510">
                  <c:v>0.90641700000000003</c:v>
                </c:pt>
                <c:pt idx="2511">
                  <c:v>0.90355200000000002</c:v>
                </c:pt>
                <c:pt idx="2512">
                  <c:v>0.90083999999999997</c:v>
                </c:pt>
                <c:pt idx="2513">
                  <c:v>0.89804799999999996</c:v>
                </c:pt>
                <c:pt idx="2514">
                  <c:v>0.89510100000000004</c:v>
                </c:pt>
                <c:pt idx="2515">
                  <c:v>0.89254699999999998</c:v>
                </c:pt>
                <c:pt idx="2516">
                  <c:v>0.89054699999999998</c:v>
                </c:pt>
                <c:pt idx="2517">
                  <c:v>0.88858300000000001</c:v>
                </c:pt>
                <c:pt idx="2518">
                  <c:v>0.88639199999999996</c:v>
                </c:pt>
                <c:pt idx="2519">
                  <c:v>0.88429999999999997</c:v>
                </c:pt>
                <c:pt idx="2520">
                  <c:v>0.88253499999999996</c:v>
                </c:pt>
                <c:pt idx="2521">
                  <c:v>0.880857</c:v>
                </c:pt>
                <c:pt idx="2522">
                  <c:v>0.879243</c:v>
                </c:pt>
                <c:pt idx="2523">
                  <c:v>0.87800199999999995</c:v>
                </c:pt>
                <c:pt idx="2524">
                  <c:v>0.87719400000000003</c:v>
                </c:pt>
                <c:pt idx="2525">
                  <c:v>0.87675599999999998</c:v>
                </c:pt>
                <c:pt idx="2526">
                  <c:v>0.87664699999999995</c:v>
                </c:pt>
                <c:pt idx="2527">
                  <c:v>0.876753</c:v>
                </c:pt>
                <c:pt idx="2528">
                  <c:v>0.87702899999999995</c:v>
                </c:pt>
                <c:pt idx="2529">
                  <c:v>0.87738000000000005</c:v>
                </c:pt>
                <c:pt idx="2530">
                  <c:v>0.87779300000000005</c:v>
                </c:pt>
                <c:pt idx="2531">
                  <c:v>0.87875099999999995</c:v>
                </c:pt>
                <c:pt idx="2532">
                  <c:v>0.88059100000000001</c:v>
                </c:pt>
                <c:pt idx="2533">
                  <c:v>0.88268100000000005</c:v>
                </c:pt>
                <c:pt idx="2534">
                  <c:v>0.88431899999999997</c:v>
                </c:pt>
                <c:pt idx="2535">
                  <c:v>0.886073</c:v>
                </c:pt>
                <c:pt idx="2536">
                  <c:v>0.88912899999999995</c:v>
                </c:pt>
                <c:pt idx="2537">
                  <c:v>0.89324800000000004</c:v>
                </c:pt>
                <c:pt idx="2538">
                  <c:v>0.89617100000000005</c:v>
                </c:pt>
                <c:pt idx="2539">
                  <c:v>0.89629800000000004</c:v>
                </c:pt>
                <c:pt idx="2540">
                  <c:v>0.89480999999999999</c:v>
                </c:pt>
                <c:pt idx="2541">
                  <c:v>0.89317999999999997</c:v>
                </c:pt>
                <c:pt idx="2542">
                  <c:v>0.89091299999999995</c:v>
                </c:pt>
                <c:pt idx="2543">
                  <c:v>0.88733499999999998</c:v>
                </c:pt>
                <c:pt idx="2544">
                  <c:v>0.88327900000000004</c:v>
                </c:pt>
                <c:pt idx="2545">
                  <c:v>0.88014700000000001</c:v>
                </c:pt>
                <c:pt idx="2546">
                  <c:v>0.878</c:v>
                </c:pt>
                <c:pt idx="2547">
                  <c:v>0.87547900000000001</c:v>
                </c:pt>
                <c:pt idx="2548">
                  <c:v>0.87214700000000001</c:v>
                </c:pt>
                <c:pt idx="2549">
                  <c:v>0.86904499999999996</c:v>
                </c:pt>
                <c:pt idx="2550">
                  <c:v>0.86677300000000002</c:v>
                </c:pt>
                <c:pt idx="2551">
                  <c:v>0.86506400000000006</c:v>
                </c:pt>
                <c:pt idx="2552">
                  <c:v>0.86365899999999995</c:v>
                </c:pt>
                <c:pt idx="2553">
                  <c:v>0.86277099999999995</c:v>
                </c:pt>
                <c:pt idx="2554">
                  <c:v>0.86303099999999999</c:v>
                </c:pt>
                <c:pt idx="2555">
                  <c:v>0.86439999999999995</c:v>
                </c:pt>
                <c:pt idx="2556">
                  <c:v>0.86570000000000003</c:v>
                </c:pt>
                <c:pt idx="2557">
                  <c:v>0.866456</c:v>
                </c:pt>
                <c:pt idx="2558">
                  <c:v>0.86794300000000002</c:v>
                </c:pt>
                <c:pt idx="2559">
                  <c:v>0.87108399999999997</c:v>
                </c:pt>
                <c:pt idx="2560">
                  <c:v>0.87483100000000003</c:v>
                </c:pt>
                <c:pt idx="2561">
                  <c:v>0.877973</c:v>
                </c:pt>
                <c:pt idx="2562">
                  <c:v>0.88113699999999995</c:v>
                </c:pt>
                <c:pt idx="2563">
                  <c:v>0.88557399999999997</c:v>
                </c:pt>
                <c:pt idx="2564">
                  <c:v>0.89115999999999995</c:v>
                </c:pt>
                <c:pt idx="2565">
                  <c:v>0.89680099999999996</c:v>
                </c:pt>
                <c:pt idx="2566">
                  <c:v>0.90204600000000001</c:v>
                </c:pt>
                <c:pt idx="2567">
                  <c:v>0.90734800000000004</c:v>
                </c:pt>
                <c:pt idx="2568">
                  <c:v>0.91297899999999998</c:v>
                </c:pt>
                <c:pt idx="2569">
                  <c:v>0.91876899999999995</c:v>
                </c:pt>
                <c:pt idx="2570">
                  <c:v>0.92474299999999998</c:v>
                </c:pt>
                <c:pt idx="2571">
                  <c:v>0.93095499999999998</c:v>
                </c:pt>
                <c:pt idx="2572">
                  <c:v>0.93736200000000003</c:v>
                </c:pt>
                <c:pt idx="2573">
                  <c:v>0.94436500000000001</c:v>
                </c:pt>
                <c:pt idx="2574">
                  <c:v>0.95209699999999997</c:v>
                </c:pt>
                <c:pt idx="2575">
                  <c:v>0.95997200000000005</c:v>
                </c:pt>
                <c:pt idx="2576">
                  <c:v>0.96773299999999995</c:v>
                </c:pt>
                <c:pt idx="2577">
                  <c:v>0.97504000000000002</c:v>
                </c:pt>
                <c:pt idx="2578">
                  <c:v>0.98114299999999999</c:v>
                </c:pt>
                <c:pt idx="2579">
                  <c:v>0.98621400000000004</c:v>
                </c:pt>
                <c:pt idx="2580">
                  <c:v>0.99144399999999999</c:v>
                </c:pt>
                <c:pt idx="2581">
                  <c:v>0.99761699999999998</c:v>
                </c:pt>
                <c:pt idx="2582">
                  <c:v>1.0041770000000001</c:v>
                </c:pt>
                <c:pt idx="2583">
                  <c:v>1.0102949999999999</c:v>
                </c:pt>
                <c:pt idx="2584">
                  <c:v>1.016195</c:v>
                </c:pt>
                <c:pt idx="2585">
                  <c:v>1.0221290000000001</c:v>
                </c:pt>
                <c:pt idx="2586">
                  <c:v>1.027053</c:v>
                </c:pt>
                <c:pt idx="2587">
                  <c:v>1.029806</c:v>
                </c:pt>
                <c:pt idx="2588">
                  <c:v>1.0307839999999999</c:v>
                </c:pt>
                <c:pt idx="2589">
                  <c:v>1.031296</c:v>
                </c:pt>
                <c:pt idx="2590">
                  <c:v>1.0318860000000001</c:v>
                </c:pt>
                <c:pt idx="2591">
                  <c:v>1.032287</c:v>
                </c:pt>
                <c:pt idx="2592">
                  <c:v>1.032729</c:v>
                </c:pt>
                <c:pt idx="2593">
                  <c:v>1.0339659999999999</c:v>
                </c:pt>
                <c:pt idx="2594">
                  <c:v>1.035898</c:v>
                </c:pt>
                <c:pt idx="2595">
                  <c:v>1.0377620000000001</c:v>
                </c:pt>
                <c:pt idx="2596">
                  <c:v>1.0398240000000001</c:v>
                </c:pt>
                <c:pt idx="2597">
                  <c:v>1.043134</c:v>
                </c:pt>
                <c:pt idx="2598">
                  <c:v>1.047615</c:v>
                </c:pt>
                <c:pt idx="2599">
                  <c:v>1.0522020000000001</c:v>
                </c:pt>
                <c:pt idx="2600">
                  <c:v>1.0567260000000001</c:v>
                </c:pt>
                <c:pt idx="2601">
                  <c:v>1.0616639999999999</c:v>
                </c:pt>
                <c:pt idx="2602">
                  <c:v>1.0665929999999999</c:v>
                </c:pt>
                <c:pt idx="2603">
                  <c:v>1.0707199999999999</c:v>
                </c:pt>
                <c:pt idx="2604">
                  <c:v>1.0743670000000001</c:v>
                </c:pt>
                <c:pt idx="2605">
                  <c:v>1.0786290000000001</c:v>
                </c:pt>
                <c:pt idx="2606">
                  <c:v>1.083377</c:v>
                </c:pt>
                <c:pt idx="2607">
                  <c:v>1.08727</c:v>
                </c:pt>
                <c:pt idx="2608">
                  <c:v>1.0899779999999999</c:v>
                </c:pt>
                <c:pt idx="2609">
                  <c:v>1.0922639999999999</c:v>
                </c:pt>
                <c:pt idx="2610">
                  <c:v>1.094697</c:v>
                </c:pt>
                <c:pt idx="2611">
                  <c:v>1.0974489999999999</c:v>
                </c:pt>
                <c:pt idx="2612">
                  <c:v>1.100365</c:v>
                </c:pt>
                <c:pt idx="2613">
                  <c:v>1.1035079999999999</c:v>
                </c:pt>
                <c:pt idx="2614">
                  <c:v>1.1075699999999999</c:v>
                </c:pt>
                <c:pt idx="2615">
                  <c:v>1.112695</c:v>
                </c:pt>
                <c:pt idx="2616">
                  <c:v>1.117931</c:v>
                </c:pt>
                <c:pt idx="2617">
                  <c:v>1.1224749999999999</c:v>
                </c:pt>
                <c:pt idx="2618">
                  <c:v>1.126304</c:v>
                </c:pt>
                <c:pt idx="2619">
                  <c:v>1.1295379999999999</c:v>
                </c:pt>
                <c:pt idx="2620">
                  <c:v>1.13201</c:v>
                </c:pt>
                <c:pt idx="2621">
                  <c:v>1.133391</c:v>
                </c:pt>
                <c:pt idx="2622">
                  <c:v>1.1334420000000001</c:v>
                </c:pt>
                <c:pt idx="2623">
                  <c:v>1.132347</c:v>
                </c:pt>
                <c:pt idx="2624">
                  <c:v>1.1307050000000001</c:v>
                </c:pt>
                <c:pt idx="2625">
                  <c:v>1.1289370000000001</c:v>
                </c:pt>
                <c:pt idx="2626">
                  <c:v>1.1270100000000001</c:v>
                </c:pt>
                <c:pt idx="2627">
                  <c:v>1.1250629999999999</c:v>
                </c:pt>
                <c:pt idx="2628">
                  <c:v>1.12337</c:v>
                </c:pt>
                <c:pt idx="2629">
                  <c:v>1.121453</c:v>
                </c:pt>
                <c:pt idx="2630">
                  <c:v>1.118943</c:v>
                </c:pt>
                <c:pt idx="2631">
                  <c:v>1.1164909999999999</c:v>
                </c:pt>
                <c:pt idx="2632">
                  <c:v>1.1141859999999999</c:v>
                </c:pt>
                <c:pt idx="2633">
                  <c:v>1.1111839999999999</c:v>
                </c:pt>
                <c:pt idx="2634">
                  <c:v>1.1075379999999999</c:v>
                </c:pt>
                <c:pt idx="2635">
                  <c:v>1.1043270000000001</c:v>
                </c:pt>
                <c:pt idx="2636">
                  <c:v>1.1019639999999999</c:v>
                </c:pt>
                <c:pt idx="2637">
                  <c:v>1.099728</c:v>
                </c:pt>
                <c:pt idx="2638">
                  <c:v>1.0969549999999999</c:v>
                </c:pt>
                <c:pt idx="2639">
                  <c:v>1.0938110000000001</c:v>
                </c:pt>
                <c:pt idx="2640">
                  <c:v>1.09073</c:v>
                </c:pt>
                <c:pt idx="2641">
                  <c:v>1.087863</c:v>
                </c:pt>
                <c:pt idx="2642">
                  <c:v>1.0850789999999999</c:v>
                </c:pt>
                <c:pt idx="2643">
                  <c:v>1.082276</c:v>
                </c:pt>
                <c:pt idx="2644">
                  <c:v>1.079666</c:v>
                </c:pt>
                <c:pt idx="2645">
                  <c:v>1.077188</c:v>
                </c:pt>
                <c:pt idx="2646">
                  <c:v>1.074311</c:v>
                </c:pt>
                <c:pt idx="2647">
                  <c:v>1.0711980000000001</c:v>
                </c:pt>
                <c:pt idx="2648">
                  <c:v>1.068775</c:v>
                </c:pt>
                <c:pt idx="2649">
                  <c:v>1.0671250000000001</c:v>
                </c:pt>
                <c:pt idx="2650">
                  <c:v>1.065064</c:v>
                </c:pt>
                <c:pt idx="2651">
                  <c:v>1.0621069999999999</c:v>
                </c:pt>
                <c:pt idx="2652">
                  <c:v>1.0596190000000001</c:v>
                </c:pt>
                <c:pt idx="2653">
                  <c:v>1.058562</c:v>
                </c:pt>
                <c:pt idx="2654">
                  <c:v>1.0577840000000001</c:v>
                </c:pt>
                <c:pt idx="2655">
                  <c:v>1.0559940000000001</c:v>
                </c:pt>
                <c:pt idx="2656">
                  <c:v>1.0537399999999999</c:v>
                </c:pt>
                <c:pt idx="2657">
                  <c:v>1.0522590000000001</c:v>
                </c:pt>
                <c:pt idx="2658">
                  <c:v>1.051412</c:v>
                </c:pt>
                <c:pt idx="2659">
                  <c:v>1.050003</c:v>
                </c:pt>
                <c:pt idx="2660">
                  <c:v>1.047539</c:v>
                </c:pt>
                <c:pt idx="2661">
                  <c:v>1.0444519999999999</c:v>
                </c:pt>
                <c:pt idx="2662">
                  <c:v>1.0411950000000001</c:v>
                </c:pt>
                <c:pt idx="2663">
                  <c:v>1.0379510000000001</c:v>
                </c:pt>
                <c:pt idx="2664">
                  <c:v>1.0346310000000001</c:v>
                </c:pt>
                <c:pt idx="2665">
                  <c:v>1.0311060000000001</c:v>
                </c:pt>
                <c:pt idx="2666">
                  <c:v>1.0275719999999999</c:v>
                </c:pt>
                <c:pt idx="2667">
                  <c:v>1.023838</c:v>
                </c:pt>
                <c:pt idx="2668">
                  <c:v>1.018745</c:v>
                </c:pt>
                <c:pt idx="2669">
                  <c:v>1.0115810000000001</c:v>
                </c:pt>
                <c:pt idx="2670">
                  <c:v>1.0034559999999999</c:v>
                </c:pt>
                <c:pt idx="2671">
                  <c:v>0.99574499999999999</c:v>
                </c:pt>
                <c:pt idx="2672">
                  <c:v>0.98811000000000004</c:v>
                </c:pt>
                <c:pt idx="2673">
                  <c:v>0.97971799999999998</c:v>
                </c:pt>
                <c:pt idx="2674">
                  <c:v>0.97136599999999995</c:v>
                </c:pt>
                <c:pt idx="2675">
                  <c:v>0.96449300000000004</c:v>
                </c:pt>
                <c:pt idx="2676">
                  <c:v>0.95875100000000002</c:v>
                </c:pt>
                <c:pt idx="2677">
                  <c:v>0.95285299999999995</c:v>
                </c:pt>
                <c:pt idx="2678">
                  <c:v>0.94692299999999996</c:v>
                </c:pt>
                <c:pt idx="2679">
                  <c:v>0.94204100000000002</c:v>
                </c:pt>
                <c:pt idx="2680">
                  <c:v>0.93841600000000003</c:v>
                </c:pt>
                <c:pt idx="2681">
                  <c:v>0.93523400000000001</c:v>
                </c:pt>
                <c:pt idx="2682">
                  <c:v>0.93231799999999998</c:v>
                </c:pt>
                <c:pt idx="2683">
                  <c:v>0.93051700000000004</c:v>
                </c:pt>
                <c:pt idx="2684">
                  <c:v>0.93003199999999997</c:v>
                </c:pt>
                <c:pt idx="2685">
                  <c:v>0.93003800000000003</c:v>
                </c:pt>
                <c:pt idx="2686">
                  <c:v>0.92986999999999997</c:v>
                </c:pt>
                <c:pt idx="2687">
                  <c:v>0.92962199999999995</c:v>
                </c:pt>
                <c:pt idx="2688">
                  <c:v>0.92936799999999997</c:v>
                </c:pt>
                <c:pt idx="2689">
                  <c:v>0.92820599999999998</c:v>
                </c:pt>
                <c:pt idx="2690">
                  <c:v>0.92541799999999996</c:v>
                </c:pt>
                <c:pt idx="2691">
                  <c:v>0.92213500000000004</c:v>
                </c:pt>
                <c:pt idx="2692">
                  <c:v>0.92018999999999995</c:v>
                </c:pt>
                <c:pt idx="2693">
                  <c:v>0.91999200000000003</c:v>
                </c:pt>
                <c:pt idx="2694">
                  <c:v>0.92066800000000004</c:v>
                </c:pt>
                <c:pt idx="2695">
                  <c:v>0.92169199999999996</c:v>
                </c:pt>
                <c:pt idx="2696">
                  <c:v>0.92339000000000004</c:v>
                </c:pt>
                <c:pt idx="2697">
                  <c:v>0.92595300000000003</c:v>
                </c:pt>
                <c:pt idx="2698">
                  <c:v>0.92879</c:v>
                </c:pt>
                <c:pt idx="2699">
                  <c:v>0.93093499999999996</c:v>
                </c:pt>
                <c:pt idx="2700">
                  <c:v>0.93171000000000004</c:v>
                </c:pt>
                <c:pt idx="2701">
                  <c:v>0.93119700000000005</c:v>
                </c:pt>
                <c:pt idx="2702">
                  <c:v>0.92996900000000005</c:v>
                </c:pt>
                <c:pt idx="2703">
                  <c:v>0.92852900000000005</c:v>
                </c:pt>
                <c:pt idx="2704">
                  <c:v>0.92741099999999999</c:v>
                </c:pt>
                <c:pt idx="2705">
                  <c:v>0.92674199999999995</c:v>
                </c:pt>
                <c:pt idx="2706">
                  <c:v>0.92591999999999997</c:v>
                </c:pt>
                <c:pt idx="2707">
                  <c:v>0.92449700000000001</c:v>
                </c:pt>
                <c:pt idx="2708">
                  <c:v>0.92253600000000002</c:v>
                </c:pt>
                <c:pt idx="2709">
                  <c:v>0.91999900000000001</c:v>
                </c:pt>
                <c:pt idx="2710">
                  <c:v>0.91653899999999999</c:v>
                </c:pt>
                <c:pt idx="2711">
                  <c:v>0.91205700000000001</c:v>
                </c:pt>
                <c:pt idx="2712">
                  <c:v>0.90697899999999998</c:v>
                </c:pt>
                <c:pt idx="2713">
                  <c:v>0.90191100000000002</c:v>
                </c:pt>
                <c:pt idx="2714">
                  <c:v>0.89730500000000002</c:v>
                </c:pt>
                <c:pt idx="2715">
                  <c:v>0.89350799999999997</c:v>
                </c:pt>
                <c:pt idx="2716">
                  <c:v>0.89079200000000003</c:v>
                </c:pt>
                <c:pt idx="2717">
                  <c:v>0.88888500000000004</c:v>
                </c:pt>
                <c:pt idx="2718">
                  <c:v>0.88671599999999995</c:v>
                </c:pt>
                <c:pt idx="2719">
                  <c:v>0.88345300000000004</c:v>
                </c:pt>
                <c:pt idx="2720">
                  <c:v>0.87978299999999998</c:v>
                </c:pt>
                <c:pt idx="2721">
                  <c:v>0.87708200000000003</c:v>
                </c:pt>
                <c:pt idx="2722">
                  <c:v>0.87582300000000002</c:v>
                </c:pt>
                <c:pt idx="2723">
                  <c:v>0.87561199999999995</c:v>
                </c:pt>
                <c:pt idx="2724">
                  <c:v>0.87593500000000002</c:v>
                </c:pt>
                <c:pt idx="2725">
                  <c:v>0.87691300000000005</c:v>
                </c:pt>
                <c:pt idx="2726">
                  <c:v>0.87888299999999997</c:v>
                </c:pt>
                <c:pt idx="2727">
                  <c:v>0.88089300000000004</c:v>
                </c:pt>
                <c:pt idx="2728">
                  <c:v>0.88162399999999996</c:v>
                </c:pt>
                <c:pt idx="2729">
                  <c:v>0.88156400000000001</c:v>
                </c:pt>
                <c:pt idx="2730">
                  <c:v>0.88253899999999996</c:v>
                </c:pt>
                <c:pt idx="2731">
                  <c:v>0.88549299999999997</c:v>
                </c:pt>
                <c:pt idx="2732">
                  <c:v>0.88962799999999997</c:v>
                </c:pt>
                <c:pt idx="2733">
                  <c:v>0.89363800000000004</c:v>
                </c:pt>
                <c:pt idx="2734">
                  <c:v>0.89694399999999996</c:v>
                </c:pt>
                <c:pt idx="2735">
                  <c:v>0.899621</c:v>
                </c:pt>
                <c:pt idx="2736">
                  <c:v>0.90202000000000004</c:v>
                </c:pt>
                <c:pt idx="2737">
                  <c:v>0.90467299999999995</c:v>
                </c:pt>
                <c:pt idx="2738">
                  <c:v>0.90802499999999997</c:v>
                </c:pt>
                <c:pt idx="2739">
                  <c:v>0.91215299999999999</c:v>
                </c:pt>
                <c:pt idx="2740">
                  <c:v>0.916875</c:v>
                </c:pt>
                <c:pt idx="2741">
                  <c:v>0.92194900000000002</c:v>
                </c:pt>
                <c:pt idx="2742">
                  <c:v>0.92757800000000001</c:v>
                </c:pt>
                <c:pt idx="2743">
                  <c:v>0.93430599999999997</c:v>
                </c:pt>
                <c:pt idx="2744">
                  <c:v>0.94161799999999996</c:v>
                </c:pt>
                <c:pt idx="2745">
                  <c:v>0.94775200000000004</c:v>
                </c:pt>
                <c:pt idx="2746">
                  <c:v>0.95184800000000003</c:v>
                </c:pt>
                <c:pt idx="2747">
                  <c:v>0.955175</c:v>
                </c:pt>
                <c:pt idx="2748">
                  <c:v>0.95907699999999996</c:v>
                </c:pt>
                <c:pt idx="2749">
                  <c:v>0.96306499999999995</c:v>
                </c:pt>
                <c:pt idx="2750">
                  <c:v>0.96603399999999995</c:v>
                </c:pt>
                <c:pt idx="2751">
                  <c:v>0.96771600000000002</c:v>
                </c:pt>
                <c:pt idx="2752">
                  <c:v>0.96847099999999997</c:v>
                </c:pt>
                <c:pt idx="2753">
                  <c:v>0.96878799999999998</c:v>
                </c:pt>
                <c:pt idx="2754">
                  <c:v>0.96892299999999998</c:v>
                </c:pt>
                <c:pt idx="2755">
                  <c:v>0.96892900000000004</c:v>
                </c:pt>
                <c:pt idx="2756">
                  <c:v>0.969001</c:v>
                </c:pt>
                <c:pt idx="2757">
                  <c:v>0.96936500000000003</c:v>
                </c:pt>
                <c:pt idx="2758">
                  <c:v>0.97001999999999999</c:v>
                </c:pt>
                <c:pt idx="2759">
                  <c:v>0.97094899999999995</c:v>
                </c:pt>
                <c:pt idx="2760">
                  <c:v>0.972244</c:v>
                </c:pt>
                <c:pt idx="2761">
                  <c:v>0.97396899999999997</c:v>
                </c:pt>
                <c:pt idx="2762">
                  <c:v>0.97605299999999995</c:v>
                </c:pt>
                <c:pt idx="2763">
                  <c:v>0.97818099999999997</c:v>
                </c:pt>
                <c:pt idx="2764">
                  <c:v>0.98068100000000002</c:v>
                </c:pt>
                <c:pt idx="2765">
                  <c:v>0.98486300000000004</c:v>
                </c:pt>
                <c:pt idx="2766">
                  <c:v>0.99083699999999997</c:v>
                </c:pt>
                <c:pt idx="2767">
                  <c:v>0.99678</c:v>
                </c:pt>
                <c:pt idx="2768">
                  <c:v>1.0013719999999999</c:v>
                </c:pt>
                <c:pt idx="2769">
                  <c:v>1.0050049999999999</c:v>
                </c:pt>
                <c:pt idx="2770">
                  <c:v>1.0081500000000001</c:v>
                </c:pt>
                <c:pt idx="2771">
                  <c:v>1.0107729999999999</c:v>
                </c:pt>
                <c:pt idx="2772">
                  <c:v>1.0137700000000001</c:v>
                </c:pt>
                <c:pt idx="2773">
                  <c:v>1.0183599999999999</c:v>
                </c:pt>
                <c:pt idx="2774">
                  <c:v>1.0242199999999999</c:v>
                </c:pt>
                <c:pt idx="2775">
                  <c:v>1.03007</c:v>
                </c:pt>
                <c:pt idx="2776">
                  <c:v>1.03521</c:v>
                </c:pt>
                <c:pt idx="2777">
                  <c:v>1.0398719999999999</c:v>
                </c:pt>
                <c:pt idx="2778">
                  <c:v>1.04457</c:v>
                </c:pt>
                <c:pt idx="2779">
                  <c:v>1.0490390000000001</c:v>
                </c:pt>
                <c:pt idx="2780">
                  <c:v>1.0526450000000001</c:v>
                </c:pt>
                <c:pt idx="2781">
                  <c:v>1.0558829999999999</c:v>
                </c:pt>
                <c:pt idx="2782">
                  <c:v>1.0599609999999999</c:v>
                </c:pt>
                <c:pt idx="2783">
                  <c:v>1.0651219999999999</c:v>
                </c:pt>
                <c:pt idx="2784">
                  <c:v>1.0702290000000001</c:v>
                </c:pt>
                <c:pt idx="2785">
                  <c:v>1.0742259999999999</c:v>
                </c:pt>
                <c:pt idx="2786">
                  <c:v>1.077545</c:v>
                </c:pt>
                <c:pt idx="2787">
                  <c:v>1.08107</c:v>
                </c:pt>
                <c:pt idx="2788">
                  <c:v>1.0844769999999999</c:v>
                </c:pt>
                <c:pt idx="2789">
                  <c:v>1.0864879999999999</c:v>
                </c:pt>
                <c:pt idx="2790">
                  <c:v>1.0867929999999999</c:v>
                </c:pt>
                <c:pt idx="2791">
                  <c:v>1.086741</c:v>
                </c:pt>
                <c:pt idx="2792">
                  <c:v>1.087099</c:v>
                </c:pt>
                <c:pt idx="2793">
                  <c:v>1.086759</c:v>
                </c:pt>
                <c:pt idx="2794">
                  <c:v>1.084805</c:v>
                </c:pt>
                <c:pt idx="2795">
                  <c:v>1.0823780000000001</c:v>
                </c:pt>
                <c:pt idx="2796">
                  <c:v>1.081097</c:v>
                </c:pt>
                <c:pt idx="2797">
                  <c:v>1.0804469999999999</c:v>
                </c:pt>
                <c:pt idx="2798">
                  <c:v>1.0788420000000001</c:v>
                </c:pt>
                <c:pt idx="2799">
                  <c:v>1.0763739999999999</c:v>
                </c:pt>
                <c:pt idx="2800">
                  <c:v>1.0741780000000001</c:v>
                </c:pt>
                <c:pt idx="2801">
                  <c:v>1.0725180000000001</c:v>
                </c:pt>
                <c:pt idx="2802">
                  <c:v>1.070951</c:v>
                </c:pt>
                <c:pt idx="2803">
                  <c:v>1.0691809999999999</c:v>
                </c:pt>
                <c:pt idx="2804">
                  <c:v>1.0674140000000001</c:v>
                </c:pt>
                <c:pt idx="2805">
                  <c:v>1.065987</c:v>
                </c:pt>
                <c:pt idx="2806">
                  <c:v>1.064791</c:v>
                </c:pt>
                <c:pt idx="2807">
                  <c:v>1.0637509999999999</c:v>
                </c:pt>
                <c:pt idx="2808">
                  <c:v>1.0632839999999999</c:v>
                </c:pt>
                <c:pt idx="2809">
                  <c:v>1.0636859999999999</c:v>
                </c:pt>
                <c:pt idx="2810">
                  <c:v>1.0647740000000001</c:v>
                </c:pt>
                <c:pt idx="2811">
                  <c:v>1.066241</c:v>
                </c:pt>
                <c:pt idx="2812">
                  <c:v>1.068022</c:v>
                </c:pt>
                <c:pt idx="2813">
                  <c:v>1.070181</c:v>
                </c:pt>
                <c:pt idx="2814">
                  <c:v>1.0721560000000001</c:v>
                </c:pt>
                <c:pt idx="2815">
                  <c:v>1.0729489999999999</c:v>
                </c:pt>
                <c:pt idx="2816">
                  <c:v>1.072827</c:v>
                </c:pt>
                <c:pt idx="2817">
                  <c:v>1.073402</c:v>
                </c:pt>
                <c:pt idx="2818">
                  <c:v>1.0753010000000001</c:v>
                </c:pt>
                <c:pt idx="2819">
                  <c:v>1.0772090000000001</c:v>
                </c:pt>
                <c:pt idx="2820">
                  <c:v>1.0781289999999999</c:v>
                </c:pt>
                <c:pt idx="2821">
                  <c:v>1.078997</c:v>
                </c:pt>
                <c:pt idx="2822">
                  <c:v>1.0806199999999999</c:v>
                </c:pt>
                <c:pt idx="2823">
                  <c:v>1.082017</c:v>
                </c:pt>
                <c:pt idx="2824">
                  <c:v>1.082273</c:v>
                </c:pt>
                <c:pt idx="2825">
                  <c:v>1.082247</c:v>
                </c:pt>
                <c:pt idx="2826">
                  <c:v>1.0832189999999999</c:v>
                </c:pt>
                <c:pt idx="2827">
                  <c:v>1.085051</c:v>
                </c:pt>
                <c:pt idx="2828">
                  <c:v>1.0866499999999999</c:v>
                </c:pt>
                <c:pt idx="2829">
                  <c:v>1.087596</c:v>
                </c:pt>
                <c:pt idx="2830">
                  <c:v>1.08812</c:v>
                </c:pt>
                <c:pt idx="2831">
                  <c:v>1.087712</c:v>
                </c:pt>
                <c:pt idx="2832">
                  <c:v>1.0853680000000001</c:v>
                </c:pt>
                <c:pt idx="2833">
                  <c:v>1.081264</c:v>
                </c:pt>
                <c:pt idx="2834">
                  <c:v>1.0766629999999999</c:v>
                </c:pt>
                <c:pt idx="2835">
                  <c:v>1.0723940000000001</c:v>
                </c:pt>
                <c:pt idx="2836">
                  <c:v>1.0685229999999999</c:v>
                </c:pt>
                <c:pt idx="2837">
                  <c:v>1.0649150000000001</c:v>
                </c:pt>
                <c:pt idx="2838">
                  <c:v>1.0614060000000001</c:v>
                </c:pt>
                <c:pt idx="2839">
                  <c:v>1.057671</c:v>
                </c:pt>
                <c:pt idx="2840">
                  <c:v>1.0538050000000001</c:v>
                </c:pt>
                <c:pt idx="2841">
                  <c:v>1.0504709999999999</c:v>
                </c:pt>
                <c:pt idx="2842">
                  <c:v>1.047474</c:v>
                </c:pt>
                <c:pt idx="2843">
                  <c:v>1.0438149999999999</c:v>
                </c:pt>
                <c:pt idx="2844">
                  <c:v>1.03894</c:v>
                </c:pt>
                <c:pt idx="2845">
                  <c:v>1.032843</c:v>
                </c:pt>
                <c:pt idx="2846">
                  <c:v>1.026179</c:v>
                </c:pt>
                <c:pt idx="2847">
                  <c:v>1.0200089999999999</c:v>
                </c:pt>
                <c:pt idx="2848">
                  <c:v>1.0150380000000001</c:v>
                </c:pt>
                <c:pt idx="2849">
                  <c:v>1.0115970000000001</c:v>
                </c:pt>
                <c:pt idx="2850">
                  <c:v>1.009474</c:v>
                </c:pt>
                <c:pt idx="2851">
                  <c:v>1.008067</c:v>
                </c:pt>
                <c:pt idx="2852">
                  <c:v>1.007083</c:v>
                </c:pt>
                <c:pt idx="2853">
                  <c:v>1.005841</c:v>
                </c:pt>
                <c:pt idx="2854">
                  <c:v>1.0034650000000001</c:v>
                </c:pt>
                <c:pt idx="2855">
                  <c:v>1.0004390000000001</c:v>
                </c:pt>
                <c:pt idx="2856">
                  <c:v>0.99790699999999999</c:v>
                </c:pt>
                <c:pt idx="2857">
                  <c:v>0.99602299999999999</c:v>
                </c:pt>
                <c:pt idx="2858">
                  <c:v>0.99388699999999996</c:v>
                </c:pt>
                <c:pt idx="2859">
                  <c:v>0.99090800000000001</c:v>
                </c:pt>
                <c:pt idx="2860">
                  <c:v>0.98779799999999995</c:v>
                </c:pt>
                <c:pt idx="2861">
                  <c:v>0.98566399999999998</c:v>
                </c:pt>
                <c:pt idx="2862">
                  <c:v>0.98445000000000005</c:v>
                </c:pt>
                <c:pt idx="2863">
                  <c:v>0.98284800000000005</c:v>
                </c:pt>
                <c:pt idx="2864">
                  <c:v>0.98002199999999995</c:v>
                </c:pt>
                <c:pt idx="2865">
                  <c:v>0.97653100000000004</c:v>
                </c:pt>
                <c:pt idx="2866">
                  <c:v>0.97311599999999998</c:v>
                </c:pt>
                <c:pt idx="2867">
                  <c:v>0.97003300000000003</c:v>
                </c:pt>
                <c:pt idx="2868">
                  <c:v>0.96742899999999998</c:v>
                </c:pt>
                <c:pt idx="2869">
                  <c:v>0.96539799999999998</c:v>
                </c:pt>
                <c:pt idx="2870">
                  <c:v>0.964005</c:v>
                </c:pt>
                <c:pt idx="2871">
                  <c:v>0.96276300000000004</c:v>
                </c:pt>
                <c:pt idx="2872">
                  <c:v>0.96057499999999996</c:v>
                </c:pt>
                <c:pt idx="2873">
                  <c:v>0.95710700000000004</c:v>
                </c:pt>
                <c:pt idx="2874">
                  <c:v>0.953129</c:v>
                </c:pt>
                <c:pt idx="2875">
                  <c:v>0.94935700000000001</c:v>
                </c:pt>
                <c:pt idx="2876">
                  <c:v>0.94535199999999997</c:v>
                </c:pt>
                <c:pt idx="2877">
                  <c:v>0.94005700000000003</c:v>
                </c:pt>
                <c:pt idx="2878">
                  <c:v>0.93352299999999999</c:v>
                </c:pt>
                <c:pt idx="2879">
                  <c:v>0.92666499999999996</c:v>
                </c:pt>
                <c:pt idx="2880">
                  <c:v>0.91967200000000005</c:v>
                </c:pt>
                <c:pt idx="2881">
                  <c:v>0.91241300000000003</c:v>
                </c:pt>
                <c:pt idx="2882">
                  <c:v>0.90575099999999997</c:v>
                </c:pt>
                <c:pt idx="2883">
                  <c:v>0.90081299999999997</c:v>
                </c:pt>
                <c:pt idx="2884">
                  <c:v>0.89752699999999996</c:v>
                </c:pt>
                <c:pt idx="2885">
                  <c:v>0.89504300000000003</c:v>
                </c:pt>
                <c:pt idx="2886">
                  <c:v>0.892926</c:v>
                </c:pt>
                <c:pt idx="2887">
                  <c:v>0.89110699999999998</c:v>
                </c:pt>
                <c:pt idx="2888">
                  <c:v>0.88921300000000003</c:v>
                </c:pt>
                <c:pt idx="2889">
                  <c:v>0.88691799999999998</c:v>
                </c:pt>
                <c:pt idx="2890">
                  <c:v>0.88466599999999995</c:v>
                </c:pt>
                <c:pt idx="2891">
                  <c:v>0.88328899999999999</c:v>
                </c:pt>
                <c:pt idx="2892">
                  <c:v>0.88337399999999999</c:v>
                </c:pt>
                <c:pt idx="2893">
                  <c:v>0.88497700000000001</c:v>
                </c:pt>
                <c:pt idx="2894">
                  <c:v>0.88759900000000003</c:v>
                </c:pt>
                <c:pt idx="2895">
                  <c:v>0.89053599999999999</c:v>
                </c:pt>
                <c:pt idx="2896">
                  <c:v>0.89317500000000005</c:v>
                </c:pt>
                <c:pt idx="2897">
                  <c:v>0.89496100000000001</c:v>
                </c:pt>
                <c:pt idx="2898">
                  <c:v>0.89568199999999998</c:v>
                </c:pt>
                <c:pt idx="2899">
                  <c:v>0.896123</c:v>
                </c:pt>
                <c:pt idx="2900">
                  <c:v>0.89737</c:v>
                </c:pt>
                <c:pt idx="2901">
                  <c:v>0.89913699999999996</c:v>
                </c:pt>
                <c:pt idx="2902">
                  <c:v>0.90034599999999998</c:v>
                </c:pt>
                <c:pt idx="2903">
                  <c:v>0.90092700000000003</c:v>
                </c:pt>
                <c:pt idx="2904">
                  <c:v>0.90190599999999999</c:v>
                </c:pt>
                <c:pt idx="2905">
                  <c:v>0.90429000000000004</c:v>
                </c:pt>
                <c:pt idx="2906">
                  <c:v>0.90801500000000002</c:v>
                </c:pt>
                <c:pt idx="2907">
                  <c:v>0.91229499999999997</c:v>
                </c:pt>
                <c:pt idx="2908">
                  <c:v>0.91677399999999998</c:v>
                </c:pt>
                <c:pt idx="2909">
                  <c:v>0.92138699999999996</c:v>
                </c:pt>
                <c:pt idx="2910">
                  <c:v>0.92554999999999998</c:v>
                </c:pt>
                <c:pt idx="2911">
                  <c:v>0.92816799999999999</c:v>
                </c:pt>
                <c:pt idx="2912">
                  <c:v>0.92898099999999995</c:v>
                </c:pt>
                <c:pt idx="2913">
                  <c:v>0.92941099999999999</c:v>
                </c:pt>
                <c:pt idx="2914">
                  <c:v>0.93089</c:v>
                </c:pt>
                <c:pt idx="2915">
                  <c:v>0.93325899999999995</c:v>
                </c:pt>
                <c:pt idx="2916">
                  <c:v>0.93563600000000002</c:v>
                </c:pt>
                <c:pt idx="2917">
                  <c:v>0.93771499999999997</c:v>
                </c:pt>
                <c:pt idx="2918">
                  <c:v>0.93960999999999995</c:v>
                </c:pt>
                <c:pt idx="2919">
                  <c:v>0.94105399999999995</c:v>
                </c:pt>
                <c:pt idx="2920">
                  <c:v>0.941604</c:v>
                </c:pt>
                <c:pt idx="2921">
                  <c:v>0.94133</c:v>
                </c:pt>
                <c:pt idx="2922">
                  <c:v>0.94069100000000005</c:v>
                </c:pt>
                <c:pt idx="2923">
                  <c:v>0.94019200000000003</c:v>
                </c:pt>
                <c:pt idx="2924">
                  <c:v>0.93989900000000004</c:v>
                </c:pt>
                <c:pt idx="2925">
                  <c:v>0.93910700000000003</c:v>
                </c:pt>
                <c:pt idx="2926">
                  <c:v>0.937388</c:v>
                </c:pt>
                <c:pt idx="2927">
                  <c:v>0.93562500000000004</c:v>
                </c:pt>
                <c:pt idx="2928">
                  <c:v>0.93503099999999995</c:v>
                </c:pt>
                <c:pt idx="2929">
                  <c:v>0.93552100000000005</c:v>
                </c:pt>
                <c:pt idx="2930">
                  <c:v>0.93612099999999998</c:v>
                </c:pt>
                <c:pt idx="2931">
                  <c:v>0.936747</c:v>
                </c:pt>
                <c:pt idx="2932">
                  <c:v>0.93812399999999996</c:v>
                </c:pt>
                <c:pt idx="2933">
                  <c:v>0.94021600000000005</c:v>
                </c:pt>
                <c:pt idx="2934">
                  <c:v>0.94245900000000005</c:v>
                </c:pt>
                <c:pt idx="2935">
                  <c:v>0.94472999999999996</c:v>
                </c:pt>
                <c:pt idx="2936">
                  <c:v>0.94733800000000001</c:v>
                </c:pt>
                <c:pt idx="2937">
                  <c:v>0.95097900000000002</c:v>
                </c:pt>
                <c:pt idx="2938">
                  <c:v>0.95586499999999996</c:v>
                </c:pt>
                <c:pt idx="2939">
                  <c:v>0.96101800000000004</c:v>
                </c:pt>
                <c:pt idx="2940">
                  <c:v>0.96571799999999997</c:v>
                </c:pt>
                <c:pt idx="2941">
                  <c:v>0.97067899999999996</c:v>
                </c:pt>
                <c:pt idx="2942">
                  <c:v>0.97647200000000001</c:v>
                </c:pt>
                <c:pt idx="2943">
                  <c:v>0.98201499999999997</c:v>
                </c:pt>
                <c:pt idx="2944">
                  <c:v>0.98622900000000002</c:v>
                </c:pt>
                <c:pt idx="2945">
                  <c:v>0.98980000000000001</c:v>
                </c:pt>
                <c:pt idx="2946">
                  <c:v>0.99432500000000001</c:v>
                </c:pt>
                <c:pt idx="2947">
                  <c:v>1.0004150000000001</c:v>
                </c:pt>
                <c:pt idx="2948">
                  <c:v>1.006926</c:v>
                </c:pt>
                <c:pt idx="2949">
                  <c:v>1.012724</c:v>
                </c:pt>
                <c:pt idx="2950">
                  <c:v>1.018205</c:v>
                </c:pt>
                <c:pt idx="2951">
                  <c:v>1.023871</c:v>
                </c:pt>
                <c:pt idx="2952">
                  <c:v>1.029258</c:v>
                </c:pt>
                <c:pt idx="2953">
                  <c:v>1.0341549999999999</c:v>
                </c:pt>
                <c:pt idx="2954">
                  <c:v>1.03948</c:v>
                </c:pt>
                <c:pt idx="2955">
                  <c:v>1.0459080000000001</c:v>
                </c:pt>
                <c:pt idx="2956">
                  <c:v>1.0525089999999999</c:v>
                </c:pt>
                <c:pt idx="2957">
                  <c:v>1.0577430000000001</c:v>
                </c:pt>
                <c:pt idx="2958">
                  <c:v>1.0610189999999999</c:v>
                </c:pt>
                <c:pt idx="2959">
                  <c:v>1.062772</c:v>
                </c:pt>
                <c:pt idx="2960">
                  <c:v>1.063293</c:v>
                </c:pt>
                <c:pt idx="2961">
                  <c:v>1.062365</c:v>
                </c:pt>
                <c:pt idx="2962">
                  <c:v>1.0606340000000001</c:v>
                </c:pt>
                <c:pt idx="2963">
                  <c:v>1.0599130000000001</c:v>
                </c:pt>
                <c:pt idx="2964">
                  <c:v>1.0608169999999999</c:v>
                </c:pt>
                <c:pt idx="2965">
                  <c:v>1.0616019999999999</c:v>
                </c:pt>
                <c:pt idx="2966">
                  <c:v>1.060954</c:v>
                </c:pt>
                <c:pt idx="2967">
                  <c:v>1.060003</c:v>
                </c:pt>
                <c:pt idx="2968">
                  <c:v>1.060052</c:v>
                </c:pt>
                <c:pt idx="2969">
                  <c:v>1.0605039999999999</c:v>
                </c:pt>
                <c:pt idx="2970">
                  <c:v>1.060276</c:v>
                </c:pt>
                <c:pt idx="2971">
                  <c:v>1.059528</c:v>
                </c:pt>
                <c:pt idx="2972">
                  <c:v>1.0592839999999999</c:v>
                </c:pt>
                <c:pt idx="2973">
                  <c:v>1.060079</c:v>
                </c:pt>
                <c:pt idx="2974">
                  <c:v>1.061301</c:v>
                </c:pt>
                <c:pt idx="2975">
                  <c:v>1.0621959999999999</c:v>
                </c:pt>
                <c:pt idx="2976">
                  <c:v>1.0628660000000001</c:v>
                </c:pt>
                <c:pt idx="2977">
                  <c:v>1.0639670000000001</c:v>
                </c:pt>
                <c:pt idx="2978">
                  <c:v>1.0659810000000001</c:v>
                </c:pt>
                <c:pt idx="2979">
                  <c:v>1.068492</c:v>
                </c:pt>
                <c:pt idx="2980">
                  <c:v>1.0703320000000001</c:v>
                </c:pt>
                <c:pt idx="2981">
                  <c:v>1.0708519999999999</c:v>
                </c:pt>
                <c:pt idx="2982">
                  <c:v>1.0705519999999999</c:v>
                </c:pt>
                <c:pt idx="2983">
                  <c:v>1.0704819999999999</c:v>
                </c:pt>
                <c:pt idx="2984">
                  <c:v>1.0714649999999999</c:v>
                </c:pt>
                <c:pt idx="2985">
                  <c:v>1.0736889999999999</c:v>
                </c:pt>
                <c:pt idx="2986">
                  <c:v>1.077002</c:v>
                </c:pt>
                <c:pt idx="2987">
                  <c:v>1.081053</c:v>
                </c:pt>
                <c:pt idx="2988">
                  <c:v>1.0848850000000001</c:v>
                </c:pt>
                <c:pt idx="2989">
                  <c:v>1.0875870000000001</c:v>
                </c:pt>
                <c:pt idx="2990">
                  <c:v>1.0894079999999999</c:v>
                </c:pt>
                <c:pt idx="2991">
                  <c:v>1.0913090000000001</c:v>
                </c:pt>
                <c:pt idx="2992">
                  <c:v>1.0938399999999999</c:v>
                </c:pt>
                <c:pt idx="2993">
                  <c:v>1.0967260000000001</c:v>
                </c:pt>
                <c:pt idx="2994">
                  <c:v>1.0989880000000001</c:v>
                </c:pt>
                <c:pt idx="2995">
                  <c:v>1.0999129999999999</c:v>
                </c:pt>
                <c:pt idx="2996">
                  <c:v>1.099952</c:v>
                </c:pt>
                <c:pt idx="2997">
                  <c:v>1.099599</c:v>
                </c:pt>
                <c:pt idx="2998">
                  <c:v>1.0978669999999999</c:v>
                </c:pt>
                <c:pt idx="2999">
                  <c:v>1.0937509999999999</c:v>
                </c:pt>
                <c:pt idx="3000">
                  <c:v>1.08847</c:v>
                </c:pt>
                <c:pt idx="3001">
                  <c:v>1.0842780000000001</c:v>
                </c:pt>
                <c:pt idx="3002">
                  <c:v>1.081361</c:v>
                </c:pt>
                <c:pt idx="3003">
                  <c:v>1.0779589999999999</c:v>
                </c:pt>
                <c:pt idx="3004">
                  <c:v>1.0734980000000001</c:v>
                </c:pt>
                <c:pt idx="3005">
                  <c:v>1.069026</c:v>
                </c:pt>
                <c:pt idx="3006">
                  <c:v>1.065005</c:v>
                </c:pt>
                <c:pt idx="3007">
                  <c:v>1.0609980000000001</c:v>
                </c:pt>
                <c:pt idx="3008">
                  <c:v>1.0566739999999999</c:v>
                </c:pt>
                <c:pt idx="3009">
                  <c:v>1.051939</c:v>
                </c:pt>
                <c:pt idx="3010">
                  <c:v>1.046829</c:v>
                </c:pt>
                <c:pt idx="3011">
                  <c:v>1.041704</c:v>
                </c:pt>
                <c:pt idx="3012">
                  <c:v>1.0373650000000001</c:v>
                </c:pt>
                <c:pt idx="3013">
                  <c:v>1.0346649999999999</c:v>
                </c:pt>
                <c:pt idx="3014">
                  <c:v>1.0337730000000001</c:v>
                </c:pt>
                <c:pt idx="3015">
                  <c:v>1.033717</c:v>
                </c:pt>
                <c:pt idx="3016">
                  <c:v>1.0328040000000001</c:v>
                </c:pt>
                <c:pt idx="3017">
                  <c:v>1.0302629999999999</c:v>
                </c:pt>
                <c:pt idx="3018">
                  <c:v>1.0271239999999999</c:v>
                </c:pt>
                <c:pt idx="3019">
                  <c:v>1.0245390000000001</c:v>
                </c:pt>
                <c:pt idx="3020">
                  <c:v>1.022378</c:v>
                </c:pt>
                <c:pt idx="3021">
                  <c:v>1.0205040000000001</c:v>
                </c:pt>
                <c:pt idx="3022">
                  <c:v>1.019749</c:v>
                </c:pt>
                <c:pt idx="3023">
                  <c:v>1.0200880000000001</c:v>
                </c:pt>
                <c:pt idx="3024">
                  <c:v>1.0196270000000001</c:v>
                </c:pt>
                <c:pt idx="3025">
                  <c:v>1.0172810000000001</c:v>
                </c:pt>
                <c:pt idx="3026">
                  <c:v>1.0147409999999999</c:v>
                </c:pt>
                <c:pt idx="3027">
                  <c:v>1.013895</c:v>
                </c:pt>
                <c:pt idx="3028">
                  <c:v>1.0139419999999999</c:v>
                </c:pt>
                <c:pt idx="3029">
                  <c:v>1.012799</c:v>
                </c:pt>
                <c:pt idx="3030">
                  <c:v>1.0101960000000001</c:v>
                </c:pt>
                <c:pt idx="3031">
                  <c:v>1.007585</c:v>
                </c:pt>
                <c:pt idx="3032">
                  <c:v>1.0057179999999999</c:v>
                </c:pt>
                <c:pt idx="3033">
                  <c:v>1.0042310000000001</c:v>
                </c:pt>
                <c:pt idx="3034">
                  <c:v>1.0029490000000001</c:v>
                </c:pt>
                <c:pt idx="3035">
                  <c:v>1.0017940000000001</c:v>
                </c:pt>
                <c:pt idx="3036">
                  <c:v>1.0000549999999999</c:v>
                </c:pt>
                <c:pt idx="3037">
                  <c:v>0.99713799999999997</c:v>
                </c:pt>
                <c:pt idx="3038">
                  <c:v>0.99339100000000002</c:v>
                </c:pt>
                <c:pt idx="3039">
                  <c:v>0.98950499999999997</c:v>
                </c:pt>
                <c:pt idx="3040">
                  <c:v>0.985904</c:v>
                </c:pt>
                <c:pt idx="3041">
                  <c:v>0.98270599999999997</c:v>
                </c:pt>
                <c:pt idx="3042">
                  <c:v>0.9798</c:v>
                </c:pt>
                <c:pt idx="3043">
                  <c:v>0.97729900000000003</c:v>
                </c:pt>
                <c:pt idx="3044">
                  <c:v>0.97523599999999999</c:v>
                </c:pt>
                <c:pt idx="3045">
                  <c:v>0.97249399999999997</c:v>
                </c:pt>
                <c:pt idx="3046">
                  <c:v>0.96753800000000001</c:v>
                </c:pt>
                <c:pt idx="3047">
                  <c:v>0.96044300000000005</c:v>
                </c:pt>
                <c:pt idx="3048">
                  <c:v>0.95302399999999998</c:v>
                </c:pt>
                <c:pt idx="3049">
                  <c:v>0.94684199999999996</c:v>
                </c:pt>
                <c:pt idx="3050">
                  <c:v>0.94167599999999996</c:v>
                </c:pt>
                <c:pt idx="3051">
                  <c:v>0.93653399999999998</c:v>
                </c:pt>
                <c:pt idx="3052">
                  <c:v>0.93149700000000002</c:v>
                </c:pt>
                <c:pt idx="3053">
                  <c:v>0.92730999999999997</c:v>
                </c:pt>
                <c:pt idx="3054">
                  <c:v>0.92389600000000005</c:v>
                </c:pt>
                <c:pt idx="3055">
                  <c:v>0.92044400000000004</c:v>
                </c:pt>
                <c:pt idx="3056">
                  <c:v>0.91676299999999999</c:v>
                </c:pt>
                <c:pt idx="3057">
                  <c:v>0.91372500000000001</c:v>
                </c:pt>
                <c:pt idx="3058">
                  <c:v>0.91200700000000001</c:v>
                </c:pt>
                <c:pt idx="3059">
                  <c:v>0.91155600000000003</c:v>
                </c:pt>
                <c:pt idx="3060">
                  <c:v>0.91209499999999999</c:v>
                </c:pt>
                <c:pt idx="3061">
                  <c:v>0.91309899999999999</c:v>
                </c:pt>
                <c:pt idx="3062">
                  <c:v>0.91431600000000002</c:v>
                </c:pt>
                <c:pt idx="3063">
                  <c:v>0.91563899999999998</c:v>
                </c:pt>
                <c:pt idx="3064">
                  <c:v>0.91621600000000003</c:v>
                </c:pt>
                <c:pt idx="3065">
                  <c:v>0.91588599999999998</c:v>
                </c:pt>
                <c:pt idx="3066">
                  <c:v>0.916022</c:v>
                </c:pt>
                <c:pt idx="3067">
                  <c:v>0.91723600000000005</c:v>
                </c:pt>
                <c:pt idx="3068">
                  <c:v>0.91827999999999999</c:v>
                </c:pt>
                <c:pt idx="3069">
                  <c:v>0.91803999999999997</c:v>
                </c:pt>
                <c:pt idx="3070">
                  <c:v>0.917211</c:v>
                </c:pt>
                <c:pt idx="3071">
                  <c:v>0.91733299999999995</c:v>
                </c:pt>
                <c:pt idx="3072">
                  <c:v>0.91889900000000002</c:v>
                </c:pt>
                <c:pt idx="3073">
                  <c:v>0.92121600000000003</c:v>
                </c:pt>
                <c:pt idx="3074">
                  <c:v>0.92378199999999999</c:v>
                </c:pt>
                <c:pt idx="3075">
                  <c:v>0.92663200000000001</c:v>
                </c:pt>
                <c:pt idx="3076">
                  <c:v>0.92937400000000003</c:v>
                </c:pt>
                <c:pt idx="3077">
                  <c:v>0.93123699999999998</c:v>
                </c:pt>
                <c:pt idx="3078">
                  <c:v>0.93201900000000004</c:v>
                </c:pt>
                <c:pt idx="3079">
                  <c:v>0.93237599999999998</c:v>
                </c:pt>
                <c:pt idx="3080">
                  <c:v>0.93320800000000004</c:v>
                </c:pt>
                <c:pt idx="3081">
                  <c:v>0.93466800000000005</c:v>
                </c:pt>
                <c:pt idx="3082">
                  <c:v>0.93605400000000005</c:v>
                </c:pt>
                <c:pt idx="3083">
                  <c:v>0.936612</c:v>
                </c:pt>
                <c:pt idx="3084">
                  <c:v>0.93603499999999995</c:v>
                </c:pt>
                <c:pt idx="3085">
                  <c:v>0.93426799999999999</c:v>
                </c:pt>
                <c:pt idx="3086">
                  <c:v>0.93157999999999996</c:v>
                </c:pt>
                <c:pt idx="3087">
                  <c:v>0.92905599999999999</c:v>
                </c:pt>
                <c:pt idx="3088">
                  <c:v>0.92775600000000003</c:v>
                </c:pt>
                <c:pt idx="3089">
                  <c:v>0.92725299999999999</c:v>
                </c:pt>
                <c:pt idx="3090">
                  <c:v>0.92625599999999997</c:v>
                </c:pt>
                <c:pt idx="3091">
                  <c:v>0.92439199999999999</c:v>
                </c:pt>
                <c:pt idx="3092">
                  <c:v>0.92207899999999998</c:v>
                </c:pt>
                <c:pt idx="3093">
                  <c:v>0.91937100000000005</c:v>
                </c:pt>
                <c:pt idx="3094">
                  <c:v>0.916238</c:v>
                </c:pt>
                <c:pt idx="3095">
                  <c:v>0.91348499999999999</c:v>
                </c:pt>
                <c:pt idx="3096">
                  <c:v>0.91264500000000004</c:v>
                </c:pt>
                <c:pt idx="3097">
                  <c:v>0.91463700000000003</c:v>
                </c:pt>
                <c:pt idx="3098">
                  <c:v>0.91864500000000004</c:v>
                </c:pt>
                <c:pt idx="3099">
                  <c:v>0.92288400000000004</c:v>
                </c:pt>
                <c:pt idx="3100">
                  <c:v>0.92650100000000002</c:v>
                </c:pt>
                <c:pt idx="3101">
                  <c:v>0.92991599999999996</c:v>
                </c:pt>
                <c:pt idx="3102">
                  <c:v>0.93336600000000003</c:v>
                </c:pt>
                <c:pt idx="3103">
                  <c:v>0.93621299999999996</c:v>
                </c:pt>
                <c:pt idx="3104">
                  <c:v>0.93818199999999996</c:v>
                </c:pt>
                <c:pt idx="3105">
                  <c:v>0.94055</c:v>
                </c:pt>
                <c:pt idx="3106">
                  <c:v>0.94455</c:v>
                </c:pt>
                <c:pt idx="3107">
                  <c:v>0.94942400000000005</c:v>
                </c:pt>
                <c:pt idx="3108">
                  <c:v>0.95345100000000005</c:v>
                </c:pt>
                <c:pt idx="3109">
                  <c:v>0.95604599999999995</c:v>
                </c:pt>
                <c:pt idx="3110">
                  <c:v>0.95799800000000002</c:v>
                </c:pt>
                <c:pt idx="3111">
                  <c:v>0.96011899999999994</c:v>
                </c:pt>
                <c:pt idx="3112">
                  <c:v>0.96287100000000003</c:v>
                </c:pt>
                <c:pt idx="3113">
                  <c:v>0.96654300000000004</c:v>
                </c:pt>
                <c:pt idx="3114">
                  <c:v>0.97093200000000002</c:v>
                </c:pt>
                <c:pt idx="3115">
                  <c:v>0.97570900000000005</c:v>
                </c:pt>
                <c:pt idx="3116">
                  <c:v>0.98079499999999997</c:v>
                </c:pt>
                <c:pt idx="3117">
                  <c:v>0.98617900000000003</c:v>
                </c:pt>
                <c:pt idx="3118">
                  <c:v>0.99211800000000006</c:v>
                </c:pt>
                <c:pt idx="3119">
                  <c:v>0.99880899999999995</c:v>
                </c:pt>
                <c:pt idx="3120">
                  <c:v>1.00529</c:v>
                </c:pt>
                <c:pt idx="3121">
                  <c:v>1.0099499999999999</c:v>
                </c:pt>
                <c:pt idx="3122">
                  <c:v>1.0126500000000001</c:v>
                </c:pt>
                <c:pt idx="3123">
                  <c:v>1.0148109999999999</c:v>
                </c:pt>
                <c:pt idx="3124">
                  <c:v>1.0169600000000001</c:v>
                </c:pt>
                <c:pt idx="3125">
                  <c:v>1.0179180000000001</c:v>
                </c:pt>
                <c:pt idx="3126">
                  <c:v>1.0166770000000001</c:v>
                </c:pt>
                <c:pt idx="3127">
                  <c:v>1.0137480000000001</c:v>
                </c:pt>
                <c:pt idx="3128">
                  <c:v>1.0108330000000001</c:v>
                </c:pt>
                <c:pt idx="3129">
                  <c:v>1.009314</c:v>
                </c:pt>
                <c:pt idx="3130">
                  <c:v>1.0089459999999999</c:v>
                </c:pt>
                <c:pt idx="3131">
                  <c:v>1.0086930000000001</c:v>
                </c:pt>
                <c:pt idx="3132">
                  <c:v>1.0079149999999999</c:v>
                </c:pt>
                <c:pt idx="3133">
                  <c:v>1.0065470000000001</c:v>
                </c:pt>
                <c:pt idx="3134">
                  <c:v>1.005155</c:v>
                </c:pt>
                <c:pt idx="3135">
                  <c:v>1.004559</c:v>
                </c:pt>
                <c:pt idx="3136">
                  <c:v>1.0055050000000001</c:v>
                </c:pt>
                <c:pt idx="3137">
                  <c:v>1.0083340000000001</c:v>
                </c:pt>
                <c:pt idx="3138">
                  <c:v>1.0120579999999999</c:v>
                </c:pt>
                <c:pt idx="3139">
                  <c:v>1.015048</c:v>
                </c:pt>
                <c:pt idx="3140">
                  <c:v>1.0171289999999999</c:v>
                </c:pt>
                <c:pt idx="3141">
                  <c:v>1.0196750000000001</c:v>
                </c:pt>
                <c:pt idx="3142">
                  <c:v>1.0237700000000001</c:v>
                </c:pt>
                <c:pt idx="3143">
                  <c:v>1.0289779999999999</c:v>
                </c:pt>
                <c:pt idx="3144">
                  <c:v>1.0339590000000001</c:v>
                </c:pt>
                <c:pt idx="3145">
                  <c:v>1.038076</c:v>
                </c:pt>
                <c:pt idx="3146">
                  <c:v>1.0417160000000001</c:v>
                </c:pt>
                <c:pt idx="3147">
                  <c:v>1.0450470000000001</c:v>
                </c:pt>
                <c:pt idx="3148">
                  <c:v>1.0476049999999999</c:v>
                </c:pt>
                <c:pt idx="3149">
                  <c:v>1.049382</c:v>
                </c:pt>
                <c:pt idx="3150">
                  <c:v>1.0514399999999999</c:v>
                </c:pt>
                <c:pt idx="3151">
                  <c:v>1.054951</c:v>
                </c:pt>
                <c:pt idx="3152">
                  <c:v>1.0597160000000001</c:v>
                </c:pt>
                <c:pt idx="3153">
                  <c:v>1.064047</c:v>
                </c:pt>
                <c:pt idx="3154">
                  <c:v>1.066659</c:v>
                </c:pt>
                <c:pt idx="3155">
                  <c:v>1.0683149999999999</c:v>
                </c:pt>
                <c:pt idx="3156">
                  <c:v>1.070424</c:v>
                </c:pt>
                <c:pt idx="3157">
                  <c:v>1.073043</c:v>
                </c:pt>
                <c:pt idx="3158">
                  <c:v>1.075456</c:v>
                </c:pt>
                <c:pt idx="3159">
                  <c:v>1.0776749999999999</c:v>
                </c:pt>
                <c:pt idx="3160">
                  <c:v>1.080463</c:v>
                </c:pt>
                <c:pt idx="3161">
                  <c:v>1.0840749999999999</c:v>
                </c:pt>
                <c:pt idx="3162">
                  <c:v>1.0878620000000001</c:v>
                </c:pt>
                <c:pt idx="3163">
                  <c:v>1.0914759999999999</c:v>
                </c:pt>
                <c:pt idx="3164">
                  <c:v>1.095321</c:v>
                </c:pt>
                <c:pt idx="3165">
                  <c:v>1.09911</c:v>
                </c:pt>
                <c:pt idx="3166">
                  <c:v>1.1011839999999999</c:v>
                </c:pt>
                <c:pt idx="3167">
                  <c:v>1.10015</c:v>
                </c:pt>
                <c:pt idx="3168">
                  <c:v>1.0964389999999999</c:v>
                </c:pt>
                <c:pt idx="3169">
                  <c:v>1.091661</c:v>
                </c:pt>
                <c:pt idx="3170">
                  <c:v>1.0866819999999999</c:v>
                </c:pt>
                <c:pt idx="3171">
                  <c:v>1.081142</c:v>
                </c:pt>
                <c:pt idx="3172">
                  <c:v>1.074919</c:v>
                </c:pt>
                <c:pt idx="3173">
                  <c:v>1.0692060000000001</c:v>
                </c:pt>
                <c:pt idx="3174">
                  <c:v>1.065507</c:v>
                </c:pt>
                <c:pt idx="3175">
                  <c:v>1.0635840000000001</c:v>
                </c:pt>
                <c:pt idx="3176">
                  <c:v>1.061779</c:v>
                </c:pt>
                <c:pt idx="3177">
                  <c:v>1.0594749999999999</c:v>
                </c:pt>
                <c:pt idx="3178">
                  <c:v>1.0573410000000001</c:v>
                </c:pt>
                <c:pt idx="3179">
                  <c:v>1.0555429999999999</c:v>
                </c:pt>
                <c:pt idx="3180">
                  <c:v>1.0536890000000001</c:v>
                </c:pt>
                <c:pt idx="3181">
                  <c:v>1.0519810000000001</c:v>
                </c:pt>
                <c:pt idx="3182">
                  <c:v>1.0509029999999999</c:v>
                </c:pt>
                <c:pt idx="3183">
                  <c:v>1.0505310000000001</c:v>
                </c:pt>
                <c:pt idx="3184">
                  <c:v>1.0504720000000001</c:v>
                </c:pt>
                <c:pt idx="3185">
                  <c:v>1.0498419999999999</c:v>
                </c:pt>
                <c:pt idx="3186">
                  <c:v>1.0482400000000001</c:v>
                </c:pt>
                <c:pt idx="3187">
                  <c:v>1.0466299999999999</c:v>
                </c:pt>
                <c:pt idx="3188">
                  <c:v>1.046022</c:v>
                </c:pt>
                <c:pt idx="3189">
                  <c:v>1.0459259999999999</c:v>
                </c:pt>
                <c:pt idx="3190">
                  <c:v>1.045299</c:v>
                </c:pt>
                <c:pt idx="3191">
                  <c:v>1.044359</c:v>
                </c:pt>
                <c:pt idx="3192">
                  <c:v>1.0440259999999999</c:v>
                </c:pt>
                <c:pt idx="3193">
                  <c:v>1.043901</c:v>
                </c:pt>
                <c:pt idx="3194">
                  <c:v>1.0427310000000001</c:v>
                </c:pt>
                <c:pt idx="3195">
                  <c:v>1.0407649999999999</c:v>
                </c:pt>
                <c:pt idx="3196">
                  <c:v>1.0393829999999999</c:v>
                </c:pt>
                <c:pt idx="3197">
                  <c:v>1.0391490000000001</c:v>
                </c:pt>
                <c:pt idx="3198">
                  <c:v>1.0397780000000001</c:v>
                </c:pt>
                <c:pt idx="3199">
                  <c:v>1.0409109999999999</c:v>
                </c:pt>
                <c:pt idx="3200">
                  <c:v>1.042387</c:v>
                </c:pt>
                <c:pt idx="3201">
                  <c:v>1.0439890000000001</c:v>
                </c:pt>
                <c:pt idx="3202">
                  <c:v>1.0451429999999999</c:v>
                </c:pt>
                <c:pt idx="3203">
                  <c:v>1.0451410000000001</c:v>
                </c:pt>
                <c:pt idx="3204">
                  <c:v>1.0436449999999999</c:v>
                </c:pt>
                <c:pt idx="3205">
                  <c:v>1.041061</c:v>
                </c:pt>
                <c:pt idx="3206">
                  <c:v>1.037952</c:v>
                </c:pt>
                <c:pt idx="3207">
                  <c:v>1.0342359999999999</c:v>
                </c:pt>
                <c:pt idx="3208">
                  <c:v>1.0297989999999999</c:v>
                </c:pt>
                <c:pt idx="3209">
                  <c:v>1.0251570000000001</c:v>
                </c:pt>
                <c:pt idx="3210">
                  <c:v>1.020572</c:v>
                </c:pt>
                <c:pt idx="3211">
                  <c:v>1.015261</c:v>
                </c:pt>
                <c:pt idx="3212">
                  <c:v>1.0086200000000001</c:v>
                </c:pt>
                <c:pt idx="3213">
                  <c:v>1.0015579999999999</c:v>
                </c:pt>
                <c:pt idx="3214">
                  <c:v>0.99546100000000004</c:v>
                </c:pt>
                <c:pt idx="3215">
                  <c:v>0.99082000000000003</c:v>
                </c:pt>
                <c:pt idx="3216">
                  <c:v>0.98738700000000001</c:v>
                </c:pt>
                <c:pt idx="3217">
                  <c:v>0.98429299999999997</c:v>
                </c:pt>
                <c:pt idx="3218">
                  <c:v>0.98042899999999999</c:v>
                </c:pt>
                <c:pt idx="3219">
                  <c:v>0.97573699999999997</c:v>
                </c:pt>
                <c:pt idx="3220">
                  <c:v>0.97121400000000002</c:v>
                </c:pt>
                <c:pt idx="3221">
                  <c:v>0.96751900000000002</c:v>
                </c:pt>
                <c:pt idx="3222">
                  <c:v>0.96485699999999996</c:v>
                </c:pt>
                <c:pt idx="3223">
                  <c:v>0.96355800000000003</c:v>
                </c:pt>
                <c:pt idx="3224">
                  <c:v>0.96322099999999999</c:v>
                </c:pt>
                <c:pt idx="3225">
                  <c:v>0.96242099999999997</c:v>
                </c:pt>
                <c:pt idx="3226">
                  <c:v>0.960453</c:v>
                </c:pt>
                <c:pt idx="3227">
                  <c:v>0.95836299999999996</c:v>
                </c:pt>
                <c:pt idx="3228">
                  <c:v>0.95800300000000005</c:v>
                </c:pt>
                <c:pt idx="3229">
                  <c:v>0.96033199999999996</c:v>
                </c:pt>
                <c:pt idx="3230">
                  <c:v>0.96416299999999999</c:v>
                </c:pt>
                <c:pt idx="3231">
                  <c:v>0.96719100000000002</c:v>
                </c:pt>
                <c:pt idx="3232">
                  <c:v>0.96799500000000005</c:v>
                </c:pt>
                <c:pt idx="3233">
                  <c:v>0.96647499999999997</c:v>
                </c:pt>
                <c:pt idx="3234">
                  <c:v>0.96338900000000005</c:v>
                </c:pt>
                <c:pt idx="3235">
                  <c:v>0.96007299999999995</c:v>
                </c:pt>
                <c:pt idx="3236">
                  <c:v>0.95832899999999999</c:v>
                </c:pt>
                <c:pt idx="3237">
                  <c:v>0.95900200000000002</c:v>
                </c:pt>
                <c:pt idx="3238">
                  <c:v>0.96062999999999998</c:v>
                </c:pt>
                <c:pt idx="3239">
                  <c:v>0.96079800000000004</c:v>
                </c:pt>
                <c:pt idx="3240">
                  <c:v>0.95872199999999996</c:v>
                </c:pt>
                <c:pt idx="3241">
                  <c:v>0.95607200000000003</c:v>
                </c:pt>
                <c:pt idx="3242">
                  <c:v>0.95487</c:v>
                </c:pt>
                <c:pt idx="3243">
                  <c:v>0.95500600000000002</c:v>
                </c:pt>
                <c:pt idx="3244">
                  <c:v>0.95476399999999995</c:v>
                </c:pt>
                <c:pt idx="3245">
                  <c:v>0.95355500000000004</c:v>
                </c:pt>
                <c:pt idx="3246">
                  <c:v>0.95238999999999996</c:v>
                </c:pt>
                <c:pt idx="3247">
                  <c:v>0.95162999999999998</c:v>
                </c:pt>
                <c:pt idx="3248">
                  <c:v>0.95021599999999995</c:v>
                </c:pt>
                <c:pt idx="3249">
                  <c:v>0.94759199999999999</c:v>
                </c:pt>
                <c:pt idx="3250">
                  <c:v>0.94484599999999996</c:v>
                </c:pt>
                <c:pt idx="3251">
                  <c:v>0.94295099999999998</c:v>
                </c:pt>
                <c:pt idx="3252">
                  <c:v>0.94136600000000004</c:v>
                </c:pt>
                <c:pt idx="3253">
                  <c:v>0.93929200000000002</c:v>
                </c:pt>
                <c:pt idx="3254">
                  <c:v>0.93678399999999995</c:v>
                </c:pt>
                <c:pt idx="3255">
                  <c:v>0.934145</c:v>
                </c:pt>
                <c:pt idx="3256">
                  <c:v>0.931454</c:v>
                </c:pt>
                <c:pt idx="3257">
                  <c:v>0.92856799999999995</c:v>
                </c:pt>
                <c:pt idx="3258">
                  <c:v>0.92501299999999997</c:v>
                </c:pt>
                <c:pt idx="3259">
                  <c:v>0.92084500000000002</c:v>
                </c:pt>
                <c:pt idx="3260">
                  <c:v>0.91731200000000002</c:v>
                </c:pt>
                <c:pt idx="3261">
                  <c:v>0.915238</c:v>
                </c:pt>
                <c:pt idx="3262">
                  <c:v>0.91371199999999997</c:v>
                </c:pt>
                <c:pt idx="3263">
                  <c:v>0.91202000000000005</c:v>
                </c:pt>
                <c:pt idx="3264">
                  <c:v>0.911582</c:v>
                </c:pt>
                <c:pt idx="3265">
                  <c:v>0.91394799999999998</c:v>
                </c:pt>
                <c:pt idx="3266">
                  <c:v>0.91832100000000005</c:v>
                </c:pt>
                <c:pt idx="3267">
                  <c:v>0.92255399999999999</c:v>
                </c:pt>
                <c:pt idx="3268">
                  <c:v>0.92568700000000004</c:v>
                </c:pt>
                <c:pt idx="3269">
                  <c:v>0.92851899999999998</c:v>
                </c:pt>
                <c:pt idx="3270">
                  <c:v>0.93174199999999996</c:v>
                </c:pt>
                <c:pt idx="3271">
                  <c:v>0.93467100000000003</c:v>
                </c:pt>
                <c:pt idx="3272">
                  <c:v>0.93636699999999995</c:v>
                </c:pt>
                <c:pt idx="3273">
                  <c:v>0.93705700000000003</c:v>
                </c:pt>
                <c:pt idx="3274">
                  <c:v>0.93762800000000002</c:v>
                </c:pt>
                <c:pt idx="3275">
                  <c:v>0.93831600000000004</c:v>
                </c:pt>
                <c:pt idx="3276">
                  <c:v>0.93868399999999996</c:v>
                </c:pt>
                <c:pt idx="3277">
                  <c:v>0.93882500000000002</c:v>
                </c:pt>
                <c:pt idx="3278">
                  <c:v>0.93998000000000004</c:v>
                </c:pt>
                <c:pt idx="3279">
                  <c:v>0.94319299999999995</c:v>
                </c:pt>
                <c:pt idx="3280">
                  <c:v>0.947577</c:v>
                </c:pt>
                <c:pt idx="3281">
                  <c:v>0.95131399999999999</c:v>
                </c:pt>
                <c:pt idx="3282">
                  <c:v>0.95388300000000004</c:v>
                </c:pt>
                <c:pt idx="3283">
                  <c:v>0.95620499999999997</c:v>
                </c:pt>
                <c:pt idx="3284">
                  <c:v>0.959368</c:v>
                </c:pt>
                <c:pt idx="3285">
                  <c:v>0.96338999999999997</c:v>
                </c:pt>
                <c:pt idx="3286">
                  <c:v>0.96751200000000004</c:v>
                </c:pt>
                <c:pt idx="3287">
                  <c:v>0.97182500000000005</c:v>
                </c:pt>
                <c:pt idx="3288">
                  <c:v>0.97707599999999994</c:v>
                </c:pt>
                <c:pt idx="3289">
                  <c:v>0.98291700000000004</c:v>
                </c:pt>
                <c:pt idx="3290">
                  <c:v>0.98788699999999996</c:v>
                </c:pt>
                <c:pt idx="3291">
                  <c:v>0.99126800000000004</c:v>
                </c:pt>
                <c:pt idx="3292">
                  <c:v>0.99393500000000001</c:v>
                </c:pt>
                <c:pt idx="3293">
                  <c:v>0.99648700000000001</c:v>
                </c:pt>
                <c:pt idx="3294">
                  <c:v>0.997699</c:v>
                </c:pt>
                <c:pt idx="3295">
                  <c:v>0.99631000000000003</c:v>
                </c:pt>
                <c:pt idx="3296">
                  <c:v>0.992842</c:v>
                </c:pt>
                <c:pt idx="3297">
                  <c:v>0.98891200000000001</c:v>
                </c:pt>
                <c:pt idx="3298">
                  <c:v>0.98571600000000004</c:v>
                </c:pt>
                <c:pt idx="3299">
                  <c:v>0.98346299999999998</c:v>
                </c:pt>
                <c:pt idx="3300">
                  <c:v>0.98207500000000003</c:v>
                </c:pt>
                <c:pt idx="3301">
                  <c:v>0.98168800000000001</c:v>
                </c:pt>
                <c:pt idx="3302">
                  <c:v>0.98236900000000005</c:v>
                </c:pt>
                <c:pt idx="3303">
                  <c:v>0.98371299999999995</c:v>
                </c:pt>
                <c:pt idx="3304">
                  <c:v>0.98493399999999998</c:v>
                </c:pt>
                <c:pt idx="3305">
                  <c:v>0.98589199999999999</c:v>
                </c:pt>
                <c:pt idx="3306">
                  <c:v>0.98750400000000005</c:v>
                </c:pt>
                <c:pt idx="3307">
                  <c:v>0.99040700000000004</c:v>
                </c:pt>
                <c:pt idx="3308">
                  <c:v>0.99382199999999998</c:v>
                </c:pt>
                <c:pt idx="3309">
                  <c:v>0.99667099999999997</c:v>
                </c:pt>
                <c:pt idx="3310">
                  <c:v>0.99929100000000004</c:v>
                </c:pt>
                <c:pt idx="3311">
                  <c:v>1.0025120000000001</c:v>
                </c:pt>
                <c:pt idx="3312">
                  <c:v>1.0057499999999999</c:v>
                </c:pt>
                <c:pt idx="3313">
                  <c:v>1.0078940000000001</c:v>
                </c:pt>
                <c:pt idx="3314">
                  <c:v>1.0094430000000001</c:v>
                </c:pt>
                <c:pt idx="3315">
                  <c:v>1.012162</c:v>
                </c:pt>
                <c:pt idx="3316">
                  <c:v>1.0163789999999999</c:v>
                </c:pt>
                <c:pt idx="3317">
                  <c:v>1.0201750000000001</c:v>
                </c:pt>
                <c:pt idx="3318">
                  <c:v>1.022513</c:v>
                </c:pt>
                <c:pt idx="3319">
                  <c:v>1.024832</c:v>
                </c:pt>
                <c:pt idx="3320">
                  <c:v>1.028486</c:v>
                </c:pt>
                <c:pt idx="3321">
                  <c:v>1.0330870000000001</c:v>
                </c:pt>
                <c:pt idx="3322">
                  <c:v>1.0375509999999999</c:v>
                </c:pt>
                <c:pt idx="3323">
                  <c:v>1.041391</c:v>
                </c:pt>
                <c:pt idx="3324">
                  <c:v>1.0448409999999999</c:v>
                </c:pt>
                <c:pt idx="3325">
                  <c:v>1.0484180000000001</c:v>
                </c:pt>
                <c:pt idx="3326">
                  <c:v>1.0525979999999999</c:v>
                </c:pt>
                <c:pt idx="3327">
                  <c:v>1.0574969999999999</c:v>
                </c:pt>
                <c:pt idx="3328">
                  <c:v>1.062697</c:v>
                </c:pt>
                <c:pt idx="3329">
                  <c:v>1.0673440000000001</c:v>
                </c:pt>
                <c:pt idx="3330">
                  <c:v>1.0704659999999999</c:v>
                </c:pt>
                <c:pt idx="3331">
                  <c:v>1.071585</c:v>
                </c:pt>
                <c:pt idx="3332">
                  <c:v>1.071364</c:v>
                </c:pt>
                <c:pt idx="3333">
                  <c:v>1.0710010000000001</c:v>
                </c:pt>
                <c:pt idx="3334">
                  <c:v>1.0707</c:v>
                </c:pt>
                <c:pt idx="3335">
                  <c:v>1.0695749999999999</c:v>
                </c:pt>
                <c:pt idx="3336">
                  <c:v>1.067151</c:v>
                </c:pt>
                <c:pt idx="3337">
                  <c:v>1.064281</c:v>
                </c:pt>
                <c:pt idx="3338">
                  <c:v>1.062063</c:v>
                </c:pt>
                <c:pt idx="3339">
                  <c:v>1.060422</c:v>
                </c:pt>
                <c:pt idx="3340">
                  <c:v>1.0587359999999999</c:v>
                </c:pt>
                <c:pt idx="3341">
                  <c:v>1.0570580000000001</c:v>
                </c:pt>
                <c:pt idx="3342">
                  <c:v>1.056081</c:v>
                </c:pt>
                <c:pt idx="3343">
                  <c:v>1.055903</c:v>
                </c:pt>
                <c:pt idx="3344">
                  <c:v>1.05528</c:v>
                </c:pt>
                <c:pt idx="3345">
                  <c:v>1.0533330000000001</c:v>
                </c:pt>
                <c:pt idx="3346">
                  <c:v>1.051042</c:v>
                </c:pt>
                <c:pt idx="3347">
                  <c:v>1.0499989999999999</c:v>
                </c:pt>
                <c:pt idx="3348">
                  <c:v>1.0504340000000001</c:v>
                </c:pt>
                <c:pt idx="3349">
                  <c:v>1.051328</c:v>
                </c:pt>
                <c:pt idx="3350">
                  <c:v>1.0521050000000001</c:v>
                </c:pt>
                <c:pt idx="3351">
                  <c:v>1.052851</c:v>
                </c:pt>
                <c:pt idx="3352">
                  <c:v>1.053472</c:v>
                </c:pt>
                <c:pt idx="3353">
                  <c:v>1.0537289999999999</c:v>
                </c:pt>
                <c:pt idx="3354">
                  <c:v>1.053661</c:v>
                </c:pt>
                <c:pt idx="3355">
                  <c:v>1.0535300000000001</c:v>
                </c:pt>
                <c:pt idx="3356">
                  <c:v>1.053574</c:v>
                </c:pt>
                <c:pt idx="3357">
                  <c:v>1.0537970000000001</c:v>
                </c:pt>
                <c:pt idx="3358">
                  <c:v>1.0539829999999999</c:v>
                </c:pt>
                <c:pt idx="3359">
                  <c:v>1.0544100000000001</c:v>
                </c:pt>
                <c:pt idx="3360">
                  <c:v>1.055642</c:v>
                </c:pt>
                <c:pt idx="3361">
                  <c:v>1.0573220000000001</c:v>
                </c:pt>
                <c:pt idx="3362">
                  <c:v>1.058451</c:v>
                </c:pt>
                <c:pt idx="3363">
                  <c:v>1.0587139999999999</c:v>
                </c:pt>
                <c:pt idx="3364">
                  <c:v>1.058908</c:v>
                </c:pt>
                <c:pt idx="3365">
                  <c:v>1.0597300000000001</c:v>
                </c:pt>
                <c:pt idx="3366">
                  <c:v>1.060616</c:v>
                </c:pt>
                <c:pt idx="3367">
                  <c:v>1.060978</c:v>
                </c:pt>
                <c:pt idx="3368">
                  <c:v>1.061682</c:v>
                </c:pt>
                <c:pt idx="3369">
                  <c:v>1.0638019999999999</c:v>
                </c:pt>
                <c:pt idx="3370">
                  <c:v>1.066635</c:v>
                </c:pt>
                <c:pt idx="3371">
                  <c:v>1.06836</c:v>
                </c:pt>
                <c:pt idx="3372">
                  <c:v>1.0681069999999999</c:v>
                </c:pt>
                <c:pt idx="3373">
                  <c:v>1.06613</c:v>
                </c:pt>
                <c:pt idx="3374">
                  <c:v>1.062983</c:v>
                </c:pt>
                <c:pt idx="3375">
                  <c:v>1.0590740000000001</c:v>
                </c:pt>
                <c:pt idx="3376">
                  <c:v>1.0545599999999999</c:v>
                </c:pt>
                <c:pt idx="3377">
                  <c:v>1.0499320000000001</c:v>
                </c:pt>
                <c:pt idx="3378">
                  <c:v>1.0458829999999999</c:v>
                </c:pt>
                <c:pt idx="3379">
                  <c:v>1.042203</c:v>
                </c:pt>
                <c:pt idx="3380">
                  <c:v>1.037528</c:v>
                </c:pt>
                <c:pt idx="3381">
                  <c:v>1.0309980000000001</c:v>
                </c:pt>
                <c:pt idx="3382">
                  <c:v>1.0237590000000001</c:v>
                </c:pt>
                <c:pt idx="3383">
                  <c:v>1.017306</c:v>
                </c:pt>
                <c:pt idx="3384">
                  <c:v>1.0116419999999999</c:v>
                </c:pt>
                <c:pt idx="3385">
                  <c:v>1.0062960000000001</c:v>
                </c:pt>
                <c:pt idx="3386">
                  <c:v>1.0014730000000001</c:v>
                </c:pt>
                <c:pt idx="3387">
                  <c:v>0.99752300000000005</c:v>
                </c:pt>
                <c:pt idx="3388">
                  <c:v>0.994232</c:v>
                </c:pt>
                <c:pt idx="3389">
                  <c:v>0.99118600000000001</c:v>
                </c:pt>
                <c:pt idx="3390">
                  <c:v>0.98851</c:v>
                </c:pt>
                <c:pt idx="3391">
                  <c:v>0.98673900000000003</c:v>
                </c:pt>
                <c:pt idx="3392">
                  <c:v>0.98585800000000001</c:v>
                </c:pt>
                <c:pt idx="3393">
                  <c:v>0.98489000000000004</c:v>
                </c:pt>
                <c:pt idx="3394">
                  <c:v>0.98273100000000002</c:v>
                </c:pt>
                <c:pt idx="3395">
                  <c:v>0.97973399999999999</c:v>
                </c:pt>
                <c:pt idx="3396">
                  <c:v>0.97761200000000004</c:v>
                </c:pt>
                <c:pt idx="3397">
                  <c:v>0.97691399999999995</c:v>
                </c:pt>
                <c:pt idx="3398">
                  <c:v>0.97621400000000003</c:v>
                </c:pt>
                <c:pt idx="3399">
                  <c:v>0.97443800000000003</c:v>
                </c:pt>
                <c:pt idx="3400">
                  <c:v>0.97248199999999996</c:v>
                </c:pt>
                <c:pt idx="3401">
                  <c:v>0.97176200000000001</c:v>
                </c:pt>
                <c:pt idx="3402">
                  <c:v>0.97162800000000005</c:v>
                </c:pt>
                <c:pt idx="3403">
                  <c:v>0.970024</c:v>
                </c:pt>
                <c:pt idx="3404">
                  <c:v>0.96695500000000001</c:v>
                </c:pt>
                <c:pt idx="3405">
                  <c:v>0.96459799999999996</c:v>
                </c:pt>
                <c:pt idx="3406">
                  <c:v>0.96437899999999999</c:v>
                </c:pt>
                <c:pt idx="3407">
                  <c:v>0.96570699999999998</c:v>
                </c:pt>
                <c:pt idx="3408">
                  <c:v>0.96717299999999995</c:v>
                </c:pt>
                <c:pt idx="3409">
                  <c:v>0.96876099999999998</c:v>
                </c:pt>
                <c:pt idx="3410">
                  <c:v>0.97151100000000001</c:v>
                </c:pt>
                <c:pt idx="3411">
                  <c:v>0.97507999999999995</c:v>
                </c:pt>
                <c:pt idx="3412">
                  <c:v>0.97764899999999999</c:v>
                </c:pt>
                <c:pt idx="3413">
                  <c:v>0.97797000000000001</c:v>
                </c:pt>
                <c:pt idx="3414">
                  <c:v>0.97650999999999999</c:v>
                </c:pt>
                <c:pt idx="3415">
                  <c:v>0.97460000000000002</c:v>
                </c:pt>
                <c:pt idx="3416">
                  <c:v>0.97278100000000001</c:v>
                </c:pt>
                <c:pt idx="3417">
                  <c:v>0.97017500000000001</c:v>
                </c:pt>
                <c:pt idx="3418">
                  <c:v>0.96580999999999995</c:v>
                </c:pt>
                <c:pt idx="3419">
                  <c:v>0.960318</c:v>
                </c:pt>
                <c:pt idx="3420">
                  <c:v>0.95491599999999999</c:v>
                </c:pt>
                <c:pt idx="3421">
                  <c:v>0.94947899999999996</c:v>
                </c:pt>
                <c:pt idx="3422">
                  <c:v>0.94362699999999999</c:v>
                </c:pt>
                <c:pt idx="3423">
                  <c:v>0.93842499999999995</c:v>
                </c:pt>
                <c:pt idx="3424">
                  <c:v>0.93525400000000003</c:v>
                </c:pt>
                <c:pt idx="3425">
                  <c:v>0.93372500000000003</c:v>
                </c:pt>
                <c:pt idx="3426">
                  <c:v>0.93208100000000005</c:v>
                </c:pt>
                <c:pt idx="3427">
                  <c:v>0.92974800000000002</c:v>
                </c:pt>
                <c:pt idx="3428">
                  <c:v>0.927674</c:v>
                </c:pt>
                <c:pt idx="3429">
                  <c:v>0.92627000000000004</c:v>
                </c:pt>
                <c:pt idx="3430">
                  <c:v>0.92513199999999995</c:v>
                </c:pt>
                <c:pt idx="3431">
                  <c:v>0.92408400000000002</c:v>
                </c:pt>
                <c:pt idx="3432">
                  <c:v>0.92333900000000002</c:v>
                </c:pt>
                <c:pt idx="3433">
                  <c:v>0.92318299999999998</c:v>
                </c:pt>
                <c:pt idx="3434">
                  <c:v>0.92337100000000005</c:v>
                </c:pt>
                <c:pt idx="3435">
                  <c:v>0.92343299999999995</c:v>
                </c:pt>
                <c:pt idx="3436">
                  <c:v>0.92375099999999999</c:v>
                </c:pt>
                <c:pt idx="3437">
                  <c:v>0.92478800000000005</c:v>
                </c:pt>
                <c:pt idx="3438">
                  <c:v>0.92633900000000002</c:v>
                </c:pt>
                <c:pt idx="3439">
                  <c:v>0.92831300000000005</c:v>
                </c:pt>
                <c:pt idx="3440">
                  <c:v>0.93057999999999996</c:v>
                </c:pt>
                <c:pt idx="3441">
                  <c:v>0.93281400000000003</c:v>
                </c:pt>
                <c:pt idx="3442">
                  <c:v>0.93515700000000002</c:v>
                </c:pt>
                <c:pt idx="3443">
                  <c:v>0.93768499999999999</c:v>
                </c:pt>
                <c:pt idx="3444">
                  <c:v>0.93980900000000001</c:v>
                </c:pt>
                <c:pt idx="3445">
                  <c:v>0.94119200000000003</c:v>
                </c:pt>
                <c:pt idx="3446">
                  <c:v>0.94228599999999996</c:v>
                </c:pt>
                <c:pt idx="3447">
                  <c:v>0.94362699999999999</c:v>
                </c:pt>
                <c:pt idx="3448">
                  <c:v>0.94557100000000005</c:v>
                </c:pt>
                <c:pt idx="3449">
                  <c:v>0.94832099999999997</c:v>
                </c:pt>
                <c:pt idx="3450">
                  <c:v>0.95169800000000004</c:v>
                </c:pt>
                <c:pt idx="3451">
                  <c:v>0.95542700000000003</c:v>
                </c:pt>
                <c:pt idx="3452">
                  <c:v>0.95907100000000001</c:v>
                </c:pt>
                <c:pt idx="3453">
                  <c:v>0.96182900000000005</c:v>
                </c:pt>
                <c:pt idx="3454">
                  <c:v>0.96362400000000004</c:v>
                </c:pt>
                <c:pt idx="3455">
                  <c:v>0.96515300000000004</c:v>
                </c:pt>
                <c:pt idx="3456">
                  <c:v>0.96643699999999999</c:v>
                </c:pt>
                <c:pt idx="3457">
                  <c:v>0.96684899999999996</c:v>
                </c:pt>
                <c:pt idx="3458">
                  <c:v>0.96634600000000004</c:v>
                </c:pt>
                <c:pt idx="3459">
                  <c:v>0.96594800000000003</c:v>
                </c:pt>
                <c:pt idx="3460">
                  <c:v>0.96660500000000005</c:v>
                </c:pt>
                <c:pt idx="3461">
                  <c:v>0.96755400000000003</c:v>
                </c:pt>
                <c:pt idx="3462">
                  <c:v>0.96705799999999997</c:v>
                </c:pt>
                <c:pt idx="3463">
                  <c:v>0.96483699999999994</c:v>
                </c:pt>
                <c:pt idx="3464">
                  <c:v>0.96213099999999996</c:v>
                </c:pt>
                <c:pt idx="3465">
                  <c:v>0.95973600000000003</c:v>
                </c:pt>
                <c:pt idx="3466">
                  <c:v>0.95769400000000005</c:v>
                </c:pt>
                <c:pt idx="3467">
                  <c:v>0.95613300000000001</c:v>
                </c:pt>
                <c:pt idx="3468">
                  <c:v>0.95545899999999995</c:v>
                </c:pt>
                <c:pt idx="3469">
                  <c:v>0.95607799999999998</c:v>
                </c:pt>
                <c:pt idx="3470">
                  <c:v>0.957673</c:v>
                </c:pt>
                <c:pt idx="3471">
                  <c:v>0.95928800000000003</c:v>
                </c:pt>
                <c:pt idx="3472">
                  <c:v>0.96072100000000005</c:v>
                </c:pt>
                <c:pt idx="3473">
                  <c:v>0.96287299999999998</c:v>
                </c:pt>
                <c:pt idx="3474">
                  <c:v>0.96624200000000005</c:v>
                </c:pt>
                <c:pt idx="3475">
                  <c:v>0.96986300000000003</c:v>
                </c:pt>
                <c:pt idx="3476">
                  <c:v>0.97267700000000001</c:v>
                </c:pt>
                <c:pt idx="3477">
                  <c:v>0.97518000000000005</c:v>
                </c:pt>
                <c:pt idx="3478">
                  <c:v>0.97835099999999997</c:v>
                </c:pt>
                <c:pt idx="3479">
                  <c:v>0.98189800000000005</c:v>
                </c:pt>
                <c:pt idx="3480">
                  <c:v>0.98477700000000001</c:v>
                </c:pt>
                <c:pt idx="3481">
                  <c:v>0.98682499999999995</c:v>
                </c:pt>
                <c:pt idx="3482">
                  <c:v>0.98865199999999998</c:v>
                </c:pt>
                <c:pt idx="3483">
                  <c:v>0.990483</c:v>
                </c:pt>
                <c:pt idx="3484">
                  <c:v>0.99236100000000005</c:v>
                </c:pt>
                <c:pt idx="3485">
                  <c:v>0.99459699999999995</c:v>
                </c:pt>
                <c:pt idx="3486">
                  <c:v>0.99751000000000001</c:v>
                </c:pt>
                <c:pt idx="3487">
                  <c:v>1.001252</c:v>
                </c:pt>
                <c:pt idx="3488">
                  <c:v>1.005744</c:v>
                </c:pt>
                <c:pt idx="3489">
                  <c:v>1.0106029999999999</c:v>
                </c:pt>
                <c:pt idx="3490">
                  <c:v>1.0150600000000001</c:v>
                </c:pt>
                <c:pt idx="3491">
                  <c:v>1.018805</c:v>
                </c:pt>
                <c:pt idx="3492">
                  <c:v>1.0226980000000001</c:v>
                </c:pt>
                <c:pt idx="3493">
                  <c:v>1.027072</c:v>
                </c:pt>
                <c:pt idx="3494">
                  <c:v>1.03068</c:v>
                </c:pt>
                <c:pt idx="3495">
                  <c:v>1.032735</c:v>
                </c:pt>
                <c:pt idx="3496">
                  <c:v>1.0343290000000001</c:v>
                </c:pt>
                <c:pt idx="3497">
                  <c:v>1.0367960000000001</c:v>
                </c:pt>
                <c:pt idx="3498">
                  <c:v>1.0393239999999999</c:v>
                </c:pt>
                <c:pt idx="3499">
                  <c:v>1.0396350000000001</c:v>
                </c:pt>
                <c:pt idx="3500">
                  <c:v>1.0377689999999999</c:v>
                </c:pt>
                <c:pt idx="3501">
                  <c:v>1.0362579999999999</c:v>
                </c:pt>
                <c:pt idx="3502">
                  <c:v>1.0364070000000001</c:v>
                </c:pt>
                <c:pt idx="3503">
                  <c:v>1.037655</c:v>
                </c:pt>
                <c:pt idx="3504">
                  <c:v>1.039371</c:v>
                </c:pt>
                <c:pt idx="3505">
                  <c:v>1.0410790000000001</c:v>
                </c:pt>
                <c:pt idx="3506">
                  <c:v>1.042035</c:v>
                </c:pt>
                <c:pt idx="3507">
                  <c:v>1.041539</c:v>
                </c:pt>
                <c:pt idx="3508">
                  <c:v>1.0393950000000001</c:v>
                </c:pt>
                <c:pt idx="3509">
                  <c:v>1.036359</c:v>
                </c:pt>
                <c:pt idx="3510">
                  <c:v>1.033871</c:v>
                </c:pt>
                <c:pt idx="3511">
                  <c:v>1.0327500000000001</c:v>
                </c:pt>
                <c:pt idx="3512">
                  <c:v>1.03251</c:v>
                </c:pt>
                <c:pt idx="3513">
                  <c:v>1.032195</c:v>
                </c:pt>
                <c:pt idx="3514">
                  <c:v>1.031596</c:v>
                </c:pt>
                <c:pt idx="3515">
                  <c:v>1.0313429999999999</c:v>
                </c:pt>
                <c:pt idx="3516">
                  <c:v>1.0319849999999999</c:v>
                </c:pt>
                <c:pt idx="3517">
                  <c:v>1.0332440000000001</c:v>
                </c:pt>
                <c:pt idx="3518">
                  <c:v>1.034459</c:v>
                </c:pt>
                <c:pt idx="3519">
                  <c:v>1.0358350000000001</c:v>
                </c:pt>
                <c:pt idx="3520">
                  <c:v>1.038138</c:v>
                </c:pt>
                <c:pt idx="3521">
                  <c:v>1.0409999999999999</c:v>
                </c:pt>
                <c:pt idx="3522">
                  <c:v>1.0434870000000001</c:v>
                </c:pt>
                <c:pt idx="3523">
                  <c:v>1.045871</c:v>
                </c:pt>
                <c:pt idx="3524">
                  <c:v>1.048672</c:v>
                </c:pt>
                <c:pt idx="3525">
                  <c:v>1.0513189999999999</c:v>
                </c:pt>
                <c:pt idx="3526">
                  <c:v>1.0529459999999999</c:v>
                </c:pt>
                <c:pt idx="3527">
                  <c:v>1.0531250000000001</c:v>
                </c:pt>
                <c:pt idx="3528">
                  <c:v>1.0524210000000001</c:v>
                </c:pt>
                <c:pt idx="3529">
                  <c:v>1.052362</c:v>
                </c:pt>
                <c:pt idx="3530">
                  <c:v>1.0534889999999999</c:v>
                </c:pt>
                <c:pt idx="3531">
                  <c:v>1.0548420000000001</c:v>
                </c:pt>
                <c:pt idx="3532">
                  <c:v>1.0559689999999999</c:v>
                </c:pt>
                <c:pt idx="3533">
                  <c:v>1.0575410000000001</c:v>
                </c:pt>
                <c:pt idx="3534">
                  <c:v>1.05993</c:v>
                </c:pt>
                <c:pt idx="3535">
                  <c:v>1.0622199999999999</c:v>
                </c:pt>
                <c:pt idx="3536">
                  <c:v>1.063329</c:v>
                </c:pt>
                <c:pt idx="3537">
                  <c:v>1.0637430000000001</c:v>
                </c:pt>
                <c:pt idx="3538">
                  <c:v>1.0647450000000001</c:v>
                </c:pt>
                <c:pt idx="3539">
                  <c:v>1.066063</c:v>
                </c:pt>
                <c:pt idx="3540">
                  <c:v>1.066055</c:v>
                </c:pt>
                <c:pt idx="3541">
                  <c:v>1.064319</c:v>
                </c:pt>
                <c:pt idx="3542">
                  <c:v>1.0620210000000001</c:v>
                </c:pt>
                <c:pt idx="3543">
                  <c:v>1.0598620000000001</c:v>
                </c:pt>
                <c:pt idx="3544">
                  <c:v>1.057426</c:v>
                </c:pt>
                <c:pt idx="3545">
                  <c:v>1.0539480000000001</c:v>
                </c:pt>
                <c:pt idx="3546">
                  <c:v>1.049258</c:v>
                </c:pt>
                <c:pt idx="3547">
                  <c:v>1.043979</c:v>
                </c:pt>
                <c:pt idx="3548">
                  <c:v>1.038449</c:v>
                </c:pt>
                <c:pt idx="3549">
                  <c:v>1.032497</c:v>
                </c:pt>
                <c:pt idx="3550">
                  <c:v>1.0267820000000001</c:v>
                </c:pt>
                <c:pt idx="3551">
                  <c:v>1.0227599999999999</c:v>
                </c:pt>
                <c:pt idx="3552">
                  <c:v>1.0209220000000001</c:v>
                </c:pt>
                <c:pt idx="3553">
                  <c:v>1.0199990000000001</c:v>
                </c:pt>
                <c:pt idx="3554">
                  <c:v>1.0184629999999999</c:v>
                </c:pt>
                <c:pt idx="3555">
                  <c:v>1.0163</c:v>
                </c:pt>
                <c:pt idx="3556">
                  <c:v>1.0144420000000001</c:v>
                </c:pt>
                <c:pt idx="3557">
                  <c:v>1.01326</c:v>
                </c:pt>
                <c:pt idx="3558">
                  <c:v>1.0126580000000001</c:v>
                </c:pt>
                <c:pt idx="3559">
                  <c:v>1.0127299999999999</c:v>
                </c:pt>
                <c:pt idx="3560">
                  <c:v>1.0132000000000001</c:v>
                </c:pt>
                <c:pt idx="3561">
                  <c:v>1.013409</c:v>
                </c:pt>
                <c:pt idx="3562">
                  <c:v>1.013252</c:v>
                </c:pt>
                <c:pt idx="3563">
                  <c:v>1.0129030000000001</c:v>
                </c:pt>
                <c:pt idx="3564">
                  <c:v>1.0125729999999999</c:v>
                </c:pt>
                <c:pt idx="3565">
                  <c:v>1.0126109999999999</c:v>
                </c:pt>
                <c:pt idx="3566">
                  <c:v>1.0126459999999999</c:v>
                </c:pt>
                <c:pt idx="3567">
                  <c:v>1.0117640000000001</c:v>
                </c:pt>
                <c:pt idx="3568">
                  <c:v>1.0101009999999999</c:v>
                </c:pt>
                <c:pt idx="3569">
                  <c:v>1.0088429999999999</c:v>
                </c:pt>
                <c:pt idx="3570">
                  <c:v>1.008551</c:v>
                </c:pt>
                <c:pt idx="3571">
                  <c:v>1.0083299999999999</c:v>
                </c:pt>
                <c:pt idx="3572">
                  <c:v>1.0070509999999999</c:v>
                </c:pt>
                <c:pt idx="3573">
                  <c:v>1.0049410000000001</c:v>
                </c:pt>
                <c:pt idx="3574">
                  <c:v>1.003196</c:v>
                </c:pt>
                <c:pt idx="3575">
                  <c:v>1.002435</c:v>
                </c:pt>
                <c:pt idx="3576">
                  <c:v>1.0023519999999999</c:v>
                </c:pt>
                <c:pt idx="3577">
                  <c:v>1.0025040000000001</c:v>
                </c:pt>
                <c:pt idx="3578">
                  <c:v>1.0026079999999999</c:v>
                </c:pt>
                <c:pt idx="3579">
                  <c:v>1.0023249999999999</c:v>
                </c:pt>
                <c:pt idx="3580">
                  <c:v>1.001582</c:v>
                </c:pt>
                <c:pt idx="3581">
                  <c:v>1.0009170000000001</c:v>
                </c:pt>
                <c:pt idx="3582">
                  <c:v>1.0006409999999999</c:v>
                </c:pt>
                <c:pt idx="3583">
                  <c:v>1.0001869999999999</c:v>
                </c:pt>
                <c:pt idx="3584">
                  <c:v>0.99848800000000004</c:v>
                </c:pt>
                <c:pt idx="3585">
                  <c:v>0.99493799999999999</c:v>
                </c:pt>
                <c:pt idx="3586">
                  <c:v>0.99036900000000005</c:v>
                </c:pt>
                <c:pt idx="3587">
                  <c:v>0.98614100000000005</c:v>
                </c:pt>
                <c:pt idx="3588">
                  <c:v>0.98252499999999998</c:v>
                </c:pt>
                <c:pt idx="3589">
                  <c:v>0.97860599999999998</c:v>
                </c:pt>
                <c:pt idx="3590">
                  <c:v>0.97348299999999999</c:v>
                </c:pt>
                <c:pt idx="3591">
                  <c:v>0.96754499999999999</c:v>
                </c:pt>
                <c:pt idx="3592">
                  <c:v>0.962144</c:v>
                </c:pt>
                <c:pt idx="3593">
                  <c:v>0.95805099999999999</c:v>
                </c:pt>
                <c:pt idx="3594">
                  <c:v>0.95483200000000001</c:v>
                </c:pt>
                <c:pt idx="3595">
                  <c:v>0.95186300000000001</c:v>
                </c:pt>
                <c:pt idx="3596">
                  <c:v>0.949407</c:v>
                </c:pt>
                <c:pt idx="3597">
                  <c:v>0.94803800000000005</c:v>
                </c:pt>
                <c:pt idx="3598">
                  <c:v>0.947384</c:v>
                </c:pt>
                <c:pt idx="3599">
                  <c:v>0.94621</c:v>
                </c:pt>
                <c:pt idx="3600">
                  <c:v>0.94384299999999999</c:v>
                </c:pt>
                <c:pt idx="3601">
                  <c:v>0.94097600000000003</c:v>
                </c:pt>
                <c:pt idx="3602">
                  <c:v>0.93888199999999999</c:v>
                </c:pt>
                <c:pt idx="3603">
                  <c:v>0.93849700000000003</c:v>
                </c:pt>
                <c:pt idx="3604">
                  <c:v>0.94006299999999998</c:v>
                </c:pt>
                <c:pt idx="3605">
                  <c:v>0.94291999999999998</c:v>
                </c:pt>
                <c:pt idx="3606">
                  <c:v>0.945936</c:v>
                </c:pt>
                <c:pt idx="3607">
                  <c:v>0.94829399999999997</c:v>
                </c:pt>
                <c:pt idx="3608">
                  <c:v>0.94966399999999995</c:v>
                </c:pt>
                <c:pt idx="3609">
                  <c:v>0.95031299999999996</c:v>
                </c:pt>
                <c:pt idx="3610">
                  <c:v>0.95098000000000005</c:v>
                </c:pt>
                <c:pt idx="3611">
                  <c:v>0.95187299999999997</c:v>
                </c:pt>
                <c:pt idx="3612">
                  <c:v>0.95228900000000005</c:v>
                </c:pt>
                <c:pt idx="3613">
                  <c:v>0.95189500000000005</c:v>
                </c:pt>
                <c:pt idx="3614">
                  <c:v>0.951515</c:v>
                </c:pt>
                <c:pt idx="3615">
                  <c:v>0.95201199999999997</c:v>
                </c:pt>
                <c:pt idx="3616">
                  <c:v>0.95321199999999995</c:v>
                </c:pt>
                <c:pt idx="3617">
                  <c:v>0.95465999999999995</c:v>
                </c:pt>
                <c:pt idx="3618">
                  <c:v>0.95683600000000002</c:v>
                </c:pt>
                <c:pt idx="3619">
                  <c:v>0.96038900000000005</c:v>
                </c:pt>
                <c:pt idx="3620">
                  <c:v>0.96445899999999996</c:v>
                </c:pt>
                <c:pt idx="3621">
                  <c:v>0.96728099999999995</c:v>
                </c:pt>
                <c:pt idx="3622">
                  <c:v>0.96856500000000001</c:v>
                </c:pt>
                <c:pt idx="3623">
                  <c:v>0.96986399999999995</c:v>
                </c:pt>
                <c:pt idx="3624">
                  <c:v>0.97189700000000001</c:v>
                </c:pt>
                <c:pt idx="3625">
                  <c:v>0.97315600000000002</c:v>
                </c:pt>
                <c:pt idx="3626">
                  <c:v>0.97230700000000003</c:v>
                </c:pt>
                <c:pt idx="3627">
                  <c:v>0.97018199999999999</c:v>
                </c:pt>
                <c:pt idx="3628">
                  <c:v>0.96829600000000005</c:v>
                </c:pt>
                <c:pt idx="3629">
                  <c:v>0.96666700000000005</c:v>
                </c:pt>
                <c:pt idx="3630">
                  <c:v>0.96392900000000004</c:v>
                </c:pt>
                <c:pt idx="3631">
                  <c:v>0.95943699999999998</c:v>
                </c:pt>
                <c:pt idx="3632">
                  <c:v>0.95439300000000005</c:v>
                </c:pt>
                <c:pt idx="3633">
                  <c:v>0.95041100000000001</c:v>
                </c:pt>
                <c:pt idx="3634">
                  <c:v>0.94789999999999996</c:v>
                </c:pt>
                <c:pt idx="3635">
                  <c:v>0.946071</c:v>
                </c:pt>
                <c:pt idx="3636">
                  <c:v>0.94422399999999995</c:v>
                </c:pt>
                <c:pt idx="3637">
                  <c:v>0.94259499999999996</c:v>
                </c:pt>
                <c:pt idx="3638">
                  <c:v>0.94151399999999996</c:v>
                </c:pt>
                <c:pt idx="3639">
                  <c:v>0.94077100000000002</c:v>
                </c:pt>
                <c:pt idx="3640">
                  <c:v>0.94045699999999999</c:v>
                </c:pt>
                <c:pt idx="3641">
                  <c:v>0.94155900000000003</c:v>
                </c:pt>
                <c:pt idx="3642">
                  <c:v>0.94471499999999997</c:v>
                </c:pt>
                <c:pt idx="3643">
                  <c:v>0.94879899999999995</c:v>
                </c:pt>
                <c:pt idx="3644">
                  <c:v>0.95223800000000003</c:v>
                </c:pt>
                <c:pt idx="3645">
                  <c:v>0.95514100000000002</c:v>
                </c:pt>
                <c:pt idx="3646">
                  <c:v>0.95856300000000005</c:v>
                </c:pt>
                <c:pt idx="3647">
                  <c:v>0.96253100000000003</c:v>
                </c:pt>
                <c:pt idx="3648">
                  <c:v>0.96613000000000004</c:v>
                </c:pt>
                <c:pt idx="3649">
                  <c:v>0.96887000000000001</c:v>
                </c:pt>
                <c:pt idx="3650">
                  <c:v>0.971221</c:v>
                </c:pt>
                <c:pt idx="3651">
                  <c:v>0.97406000000000004</c:v>
                </c:pt>
                <c:pt idx="3652">
                  <c:v>0.977966</c:v>
                </c:pt>
                <c:pt idx="3653">
                  <c:v>0.98281399999999997</c:v>
                </c:pt>
                <c:pt idx="3654">
                  <c:v>0.98764099999999999</c:v>
                </c:pt>
                <c:pt idx="3655">
                  <c:v>0.99178900000000003</c:v>
                </c:pt>
                <c:pt idx="3656">
                  <c:v>0.99557200000000001</c:v>
                </c:pt>
                <c:pt idx="3657">
                  <c:v>0.99895299999999998</c:v>
                </c:pt>
                <c:pt idx="3658">
                  <c:v>1.0013049999999999</c:v>
                </c:pt>
                <c:pt idx="3659">
                  <c:v>1.0026120000000001</c:v>
                </c:pt>
                <c:pt idx="3660">
                  <c:v>1.0037259999999999</c:v>
                </c:pt>
                <c:pt idx="3661">
                  <c:v>1.005595</c:v>
                </c:pt>
                <c:pt idx="3662">
                  <c:v>1.008405</c:v>
                </c:pt>
                <c:pt idx="3663">
                  <c:v>1.0114460000000001</c:v>
                </c:pt>
                <c:pt idx="3664">
                  <c:v>1.0142610000000001</c:v>
                </c:pt>
                <c:pt idx="3665">
                  <c:v>1.0173779999999999</c:v>
                </c:pt>
                <c:pt idx="3666">
                  <c:v>1.0209159999999999</c:v>
                </c:pt>
                <c:pt idx="3667">
                  <c:v>1.0238609999999999</c:v>
                </c:pt>
                <c:pt idx="3668">
                  <c:v>1.0256909999999999</c:v>
                </c:pt>
                <c:pt idx="3669">
                  <c:v>1.0266249999999999</c:v>
                </c:pt>
                <c:pt idx="3670">
                  <c:v>1.026413</c:v>
                </c:pt>
                <c:pt idx="3671">
                  <c:v>1.0245839999999999</c:v>
                </c:pt>
                <c:pt idx="3672">
                  <c:v>1.021309</c:v>
                </c:pt>
                <c:pt idx="3673">
                  <c:v>1.017536</c:v>
                </c:pt>
                <c:pt idx="3674">
                  <c:v>1.0144820000000001</c:v>
                </c:pt>
                <c:pt idx="3675">
                  <c:v>1.012759</c:v>
                </c:pt>
                <c:pt idx="3676">
                  <c:v>1.0118180000000001</c:v>
                </c:pt>
                <c:pt idx="3677">
                  <c:v>1.0107120000000001</c:v>
                </c:pt>
                <c:pt idx="3678">
                  <c:v>1.0095339999999999</c:v>
                </c:pt>
                <c:pt idx="3679">
                  <c:v>1.0094430000000001</c:v>
                </c:pt>
                <c:pt idx="3680">
                  <c:v>1.0110030000000001</c:v>
                </c:pt>
                <c:pt idx="3681">
                  <c:v>1.0132669999999999</c:v>
                </c:pt>
                <c:pt idx="3682">
                  <c:v>1.0153449999999999</c:v>
                </c:pt>
                <c:pt idx="3683">
                  <c:v>1.017493</c:v>
                </c:pt>
                <c:pt idx="3684">
                  <c:v>1.020116</c:v>
                </c:pt>
                <c:pt idx="3685">
                  <c:v>1.0231490000000001</c:v>
                </c:pt>
                <c:pt idx="3686">
                  <c:v>1.0261130000000001</c:v>
                </c:pt>
                <c:pt idx="3687">
                  <c:v>1.028654</c:v>
                </c:pt>
                <c:pt idx="3688">
                  <c:v>1.031013</c:v>
                </c:pt>
                <c:pt idx="3689">
                  <c:v>1.0331889999999999</c:v>
                </c:pt>
                <c:pt idx="3690">
                  <c:v>1.0346580000000001</c:v>
                </c:pt>
                <c:pt idx="3691">
                  <c:v>1.0353289999999999</c:v>
                </c:pt>
                <c:pt idx="3692">
                  <c:v>1.035933</c:v>
                </c:pt>
                <c:pt idx="3693">
                  <c:v>1.037318</c:v>
                </c:pt>
                <c:pt idx="3694">
                  <c:v>1.0394699999999999</c:v>
                </c:pt>
                <c:pt idx="3695">
                  <c:v>1.041876</c:v>
                </c:pt>
                <c:pt idx="3696">
                  <c:v>1.044716</c:v>
                </c:pt>
                <c:pt idx="3697">
                  <c:v>1.0482629999999999</c:v>
                </c:pt>
                <c:pt idx="3698">
                  <c:v>1.051582</c:v>
                </c:pt>
                <c:pt idx="3699">
                  <c:v>1.053812</c:v>
                </c:pt>
                <c:pt idx="3700">
                  <c:v>1.0557829999999999</c:v>
                </c:pt>
                <c:pt idx="3701">
                  <c:v>1.0586599999999999</c:v>
                </c:pt>
                <c:pt idx="3702">
                  <c:v>1.062144</c:v>
                </c:pt>
                <c:pt idx="3703">
                  <c:v>1.065048</c:v>
                </c:pt>
                <c:pt idx="3704">
                  <c:v>1.066937</c:v>
                </c:pt>
                <c:pt idx="3705">
                  <c:v>1.0681499999999999</c:v>
                </c:pt>
                <c:pt idx="3706">
                  <c:v>1.06864</c:v>
                </c:pt>
                <c:pt idx="3707">
                  <c:v>1.0681959999999999</c:v>
                </c:pt>
                <c:pt idx="3708">
                  <c:v>1.0671820000000001</c:v>
                </c:pt>
                <c:pt idx="3709">
                  <c:v>1.066114</c:v>
                </c:pt>
                <c:pt idx="3710">
                  <c:v>1.0651710000000001</c:v>
                </c:pt>
                <c:pt idx="3711">
                  <c:v>1.0638989999999999</c:v>
                </c:pt>
                <c:pt idx="3712">
                  <c:v>1.0615140000000001</c:v>
                </c:pt>
                <c:pt idx="3713">
                  <c:v>1.058176</c:v>
                </c:pt>
                <c:pt idx="3714">
                  <c:v>1.055007</c:v>
                </c:pt>
                <c:pt idx="3715">
                  <c:v>1.052519</c:v>
                </c:pt>
                <c:pt idx="3716">
                  <c:v>1.050017</c:v>
                </c:pt>
                <c:pt idx="3717">
                  <c:v>1.0469839999999999</c:v>
                </c:pt>
                <c:pt idx="3718">
                  <c:v>1.043981</c:v>
                </c:pt>
                <c:pt idx="3719">
                  <c:v>1.0414030000000001</c:v>
                </c:pt>
                <c:pt idx="3720">
                  <c:v>1.038548</c:v>
                </c:pt>
                <c:pt idx="3721">
                  <c:v>1.03495</c:v>
                </c:pt>
                <c:pt idx="3722">
                  <c:v>1.0315749999999999</c:v>
                </c:pt>
                <c:pt idx="3723">
                  <c:v>1.029431</c:v>
                </c:pt>
                <c:pt idx="3724">
                  <c:v>1.027879</c:v>
                </c:pt>
                <c:pt idx="3725">
                  <c:v>1.0260609999999999</c:v>
                </c:pt>
                <c:pt idx="3726">
                  <c:v>1.024796</c:v>
                </c:pt>
                <c:pt idx="3727">
                  <c:v>1.0249680000000001</c:v>
                </c:pt>
                <c:pt idx="3728">
                  <c:v>1.025908</c:v>
                </c:pt>
                <c:pt idx="3729">
                  <c:v>1.026281</c:v>
                </c:pt>
                <c:pt idx="3730">
                  <c:v>1.0255479999999999</c:v>
                </c:pt>
                <c:pt idx="3731">
                  <c:v>1.024742</c:v>
                </c:pt>
                <c:pt idx="3732">
                  <c:v>1.0248459999999999</c:v>
                </c:pt>
                <c:pt idx="3733">
                  <c:v>1.0251349999999999</c:v>
                </c:pt>
                <c:pt idx="3734">
                  <c:v>1.0246470000000001</c:v>
                </c:pt>
                <c:pt idx="3735">
                  <c:v>1.0237620000000001</c:v>
                </c:pt>
                <c:pt idx="3736">
                  <c:v>1.0234030000000001</c:v>
                </c:pt>
                <c:pt idx="3737">
                  <c:v>1.023333</c:v>
                </c:pt>
                <c:pt idx="3738">
                  <c:v>1.022518</c:v>
                </c:pt>
                <c:pt idx="3739">
                  <c:v>1.021266</c:v>
                </c:pt>
                <c:pt idx="3740">
                  <c:v>1.0208619999999999</c:v>
                </c:pt>
                <c:pt idx="3741">
                  <c:v>1.0214669999999999</c:v>
                </c:pt>
                <c:pt idx="3742">
                  <c:v>1.0225979999999999</c:v>
                </c:pt>
                <c:pt idx="3743">
                  <c:v>1.0245219999999999</c:v>
                </c:pt>
                <c:pt idx="3744">
                  <c:v>1.0274890000000001</c:v>
                </c:pt>
                <c:pt idx="3745">
                  <c:v>1.030087</c:v>
                </c:pt>
                <c:pt idx="3746">
                  <c:v>1.0302849999999999</c:v>
                </c:pt>
                <c:pt idx="3747">
                  <c:v>1.0283310000000001</c:v>
                </c:pt>
                <c:pt idx="3748">
                  <c:v>1.026135</c:v>
                </c:pt>
                <c:pt idx="3749">
                  <c:v>1.0242169999999999</c:v>
                </c:pt>
                <c:pt idx="3750">
                  <c:v>1.0212300000000001</c:v>
                </c:pt>
                <c:pt idx="3751">
                  <c:v>1.0160670000000001</c:v>
                </c:pt>
                <c:pt idx="3752">
                  <c:v>1.0094650000000001</c:v>
                </c:pt>
                <c:pt idx="3753">
                  <c:v>1.003004</c:v>
                </c:pt>
                <c:pt idx="3754">
                  <c:v>0.99733700000000003</c:v>
                </c:pt>
                <c:pt idx="3755">
                  <c:v>0.99203200000000002</c:v>
                </c:pt>
                <c:pt idx="3756">
                  <c:v>0.98647899999999999</c:v>
                </c:pt>
                <c:pt idx="3757">
                  <c:v>0.98092199999999996</c:v>
                </c:pt>
                <c:pt idx="3758">
                  <c:v>0.97643400000000002</c:v>
                </c:pt>
                <c:pt idx="3759">
                  <c:v>0.97331699999999999</c:v>
                </c:pt>
                <c:pt idx="3760">
                  <c:v>0.97022799999999998</c:v>
                </c:pt>
                <c:pt idx="3761">
                  <c:v>0.96596700000000002</c:v>
                </c:pt>
                <c:pt idx="3762">
                  <c:v>0.96136600000000005</c:v>
                </c:pt>
                <c:pt idx="3763">
                  <c:v>0.95796300000000001</c:v>
                </c:pt>
                <c:pt idx="3764">
                  <c:v>0.95591700000000002</c:v>
                </c:pt>
                <c:pt idx="3765">
                  <c:v>0.95464199999999999</c:v>
                </c:pt>
                <c:pt idx="3766">
                  <c:v>0.95415700000000003</c:v>
                </c:pt>
                <c:pt idx="3767">
                  <c:v>0.95464400000000005</c:v>
                </c:pt>
                <c:pt idx="3768">
                  <c:v>0.95571200000000001</c:v>
                </c:pt>
                <c:pt idx="3769">
                  <c:v>0.95662899999999995</c:v>
                </c:pt>
                <c:pt idx="3770">
                  <c:v>0.95689900000000006</c:v>
                </c:pt>
                <c:pt idx="3771">
                  <c:v>0.95685600000000004</c:v>
                </c:pt>
                <c:pt idx="3772">
                  <c:v>0.95730999999999999</c:v>
                </c:pt>
                <c:pt idx="3773">
                  <c:v>0.958206</c:v>
                </c:pt>
                <c:pt idx="3774">
                  <c:v>0.95876399999999995</c:v>
                </c:pt>
                <c:pt idx="3775">
                  <c:v>0.95897500000000002</c:v>
                </c:pt>
                <c:pt idx="3776">
                  <c:v>0.95940999999999999</c:v>
                </c:pt>
                <c:pt idx="3777">
                  <c:v>0.95990900000000001</c:v>
                </c:pt>
                <c:pt idx="3778">
                  <c:v>0.95969099999999996</c:v>
                </c:pt>
                <c:pt idx="3779">
                  <c:v>0.95880399999999999</c:v>
                </c:pt>
                <c:pt idx="3780">
                  <c:v>0.95844200000000002</c:v>
                </c:pt>
                <c:pt idx="3781">
                  <c:v>0.95932300000000004</c:v>
                </c:pt>
                <c:pt idx="3782">
                  <c:v>0.96101099999999995</c:v>
                </c:pt>
                <c:pt idx="3783">
                  <c:v>0.96296899999999996</c:v>
                </c:pt>
                <c:pt idx="3784">
                  <c:v>0.96540400000000004</c:v>
                </c:pt>
                <c:pt idx="3785">
                  <c:v>0.96868200000000004</c:v>
                </c:pt>
                <c:pt idx="3786">
                  <c:v>0.97186899999999998</c:v>
                </c:pt>
                <c:pt idx="3787">
                  <c:v>0.97339399999999998</c:v>
                </c:pt>
                <c:pt idx="3788">
                  <c:v>0.97340400000000005</c:v>
                </c:pt>
                <c:pt idx="3789">
                  <c:v>0.97326599999999996</c:v>
                </c:pt>
                <c:pt idx="3790">
                  <c:v>0.973078</c:v>
                </c:pt>
                <c:pt idx="3791">
                  <c:v>0.97168399999999999</c:v>
                </c:pt>
                <c:pt idx="3792">
                  <c:v>0.96868799999999999</c:v>
                </c:pt>
                <c:pt idx="3793">
                  <c:v>0.96491300000000002</c:v>
                </c:pt>
                <c:pt idx="3794">
                  <c:v>0.96103000000000005</c:v>
                </c:pt>
                <c:pt idx="3795">
                  <c:v>0.95690799999999998</c:v>
                </c:pt>
                <c:pt idx="3796">
                  <c:v>0.95259799999999994</c:v>
                </c:pt>
                <c:pt idx="3797">
                  <c:v>0.948739</c:v>
                </c:pt>
                <c:pt idx="3798">
                  <c:v>0.94553900000000002</c:v>
                </c:pt>
                <c:pt idx="3799">
                  <c:v>0.94275900000000001</c:v>
                </c:pt>
                <c:pt idx="3800">
                  <c:v>0.94069000000000003</c:v>
                </c:pt>
                <c:pt idx="3801">
                  <c:v>0.93968099999999999</c:v>
                </c:pt>
                <c:pt idx="3802">
                  <c:v>0.93900799999999995</c:v>
                </c:pt>
                <c:pt idx="3803">
                  <c:v>0.93753600000000004</c:v>
                </c:pt>
                <c:pt idx="3804">
                  <c:v>0.93508000000000002</c:v>
                </c:pt>
                <c:pt idx="3805">
                  <c:v>0.93239899999999998</c:v>
                </c:pt>
                <c:pt idx="3806">
                  <c:v>0.93040900000000004</c:v>
                </c:pt>
                <c:pt idx="3807">
                  <c:v>0.92942199999999997</c:v>
                </c:pt>
                <c:pt idx="3808">
                  <c:v>0.92899500000000002</c:v>
                </c:pt>
                <c:pt idx="3809">
                  <c:v>0.92885099999999998</c:v>
                </c:pt>
                <c:pt idx="3810">
                  <c:v>0.92957199999999995</c:v>
                </c:pt>
                <c:pt idx="3811">
                  <c:v>0.93156899999999998</c:v>
                </c:pt>
                <c:pt idx="3812">
                  <c:v>0.93415099999999995</c:v>
                </c:pt>
                <c:pt idx="3813">
                  <c:v>0.93671300000000002</c:v>
                </c:pt>
                <c:pt idx="3814">
                  <c:v>0.939558</c:v>
                </c:pt>
                <c:pt idx="3815">
                  <c:v>0.94270699999999996</c:v>
                </c:pt>
                <c:pt idx="3816">
                  <c:v>0.94566300000000003</c:v>
                </c:pt>
                <c:pt idx="3817">
                  <c:v>0.94865100000000002</c:v>
                </c:pt>
                <c:pt idx="3818">
                  <c:v>0.95235000000000003</c:v>
                </c:pt>
                <c:pt idx="3819">
                  <c:v>0.95653100000000002</c:v>
                </c:pt>
                <c:pt idx="3820">
                  <c:v>0.96021299999999998</c:v>
                </c:pt>
                <c:pt idx="3821">
                  <c:v>0.96312600000000004</c:v>
                </c:pt>
                <c:pt idx="3822">
                  <c:v>0.96609400000000001</c:v>
                </c:pt>
                <c:pt idx="3823">
                  <c:v>0.96968500000000002</c:v>
                </c:pt>
                <c:pt idx="3824">
                  <c:v>0.97327300000000005</c:v>
                </c:pt>
                <c:pt idx="3825">
                  <c:v>0.97598200000000002</c:v>
                </c:pt>
                <c:pt idx="3826">
                  <c:v>0.97798600000000002</c:v>
                </c:pt>
                <c:pt idx="3827">
                  <c:v>0.98014900000000005</c:v>
                </c:pt>
                <c:pt idx="3828">
                  <c:v>0.98287800000000003</c:v>
                </c:pt>
                <c:pt idx="3829">
                  <c:v>0.98593200000000003</c:v>
                </c:pt>
                <c:pt idx="3830">
                  <c:v>0.988811</c:v>
                </c:pt>
                <c:pt idx="3831">
                  <c:v>0.99119999999999997</c:v>
                </c:pt>
                <c:pt idx="3832">
                  <c:v>0.99324900000000005</c:v>
                </c:pt>
                <c:pt idx="3833">
                  <c:v>0.99501399999999995</c:v>
                </c:pt>
                <c:pt idx="3834">
                  <c:v>0.99592000000000003</c:v>
                </c:pt>
                <c:pt idx="3835">
                  <c:v>0.99562099999999998</c:v>
                </c:pt>
                <c:pt idx="3836">
                  <c:v>0.994865</c:v>
                </c:pt>
                <c:pt idx="3837">
                  <c:v>0.99454799999999999</c:v>
                </c:pt>
                <c:pt idx="3838">
                  <c:v>0.99458999999999997</c:v>
                </c:pt>
                <c:pt idx="3839">
                  <c:v>0.99430200000000002</c:v>
                </c:pt>
                <c:pt idx="3840">
                  <c:v>0.99322699999999997</c:v>
                </c:pt>
                <c:pt idx="3841">
                  <c:v>0.99153100000000005</c:v>
                </c:pt>
                <c:pt idx="3842">
                  <c:v>0.98981399999999997</c:v>
                </c:pt>
                <c:pt idx="3843">
                  <c:v>0.98839299999999997</c:v>
                </c:pt>
                <c:pt idx="3844">
                  <c:v>0.98723499999999997</c:v>
                </c:pt>
                <c:pt idx="3845">
                  <c:v>0.98694499999999996</c:v>
                </c:pt>
                <c:pt idx="3846">
                  <c:v>0.98843199999999998</c:v>
                </c:pt>
                <c:pt idx="3847">
                  <c:v>0.99127900000000002</c:v>
                </c:pt>
                <c:pt idx="3848">
                  <c:v>0.99372499999999997</c:v>
                </c:pt>
                <c:pt idx="3849">
                  <c:v>0.99468199999999996</c:v>
                </c:pt>
                <c:pt idx="3850">
                  <c:v>0.99509000000000003</c:v>
                </c:pt>
                <c:pt idx="3851">
                  <c:v>0.99657799999999996</c:v>
                </c:pt>
                <c:pt idx="3852">
                  <c:v>0.99929900000000005</c:v>
                </c:pt>
                <c:pt idx="3853">
                  <c:v>1.001906</c:v>
                </c:pt>
                <c:pt idx="3854">
                  <c:v>1.0036480000000001</c:v>
                </c:pt>
                <c:pt idx="3855">
                  <c:v>1.005147</c:v>
                </c:pt>
                <c:pt idx="3856">
                  <c:v>1.0068680000000001</c:v>
                </c:pt>
                <c:pt idx="3857">
                  <c:v>1.0087189999999999</c:v>
                </c:pt>
                <c:pt idx="3858">
                  <c:v>1.01068</c:v>
                </c:pt>
                <c:pt idx="3859">
                  <c:v>1.0130159999999999</c:v>
                </c:pt>
                <c:pt idx="3860">
                  <c:v>1.016221</c:v>
                </c:pt>
                <c:pt idx="3861">
                  <c:v>1.020068</c:v>
                </c:pt>
                <c:pt idx="3862">
                  <c:v>1.0234840000000001</c:v>
                </c:pt>
                <c:pt idx="3863">
                  <c:v>1.0260359999999999</c:v>
                </c:pt>
                <c:pt idx="3864">
                  <c:v>1.0285</c:v>
                </c:pt>
                <c:pt idx="3865">
                  <c:v>1.0315879999999999</c:v>
                </c:pt>
                <c:pt idx="3866">
                  <c:v>1.0347550000000001</c:v>
                </c:pt>
                <c:pt idx="3867">
                  <c:v>1.036886</c:v>
                </c:pt>
                <c:pt idx="3868">
                  <c:v>1.0378499999999999</c:v>
                </c:pt>
                <c:pt idx="3869">
                  <c:v>1.038675</c:v>
                </c:pt>
                <c:pt idx="3870">
                  <c:v>1.0400259999999999</c:v>
                </c:pt>
                <c:pt idx="3871">
                  <c:v>1.0414540000000001</c:v>
                </c:pt>
                <c:pt idx="3872">
                  <c:v>1.042826</c:v>
                </c:pt>
                <c:pt idx="3873">
                  <c:v>1.0446869999999999</c:v>
                </c:pt>
                <c:pt idx="3874">
                  <c:v>1.0467960000000001</c:v>
                </c:pt>
                <c:pt idx="3875">
                  <c:v>1.048219</c:v>
                </c:pt>
                <c:pt idx="3876">
                  <c:v>1.048613</c:v>
                </c:pt>
                <c:pt idx="3877">
                  <c:v>1.0485409999999999</c:v>
                </c:pt>
                <c:pt idx="3878">
                  <c:v>1.0483899999999999</c:v>
                </c:pt>
                <c:pt idx="3879">
                  <c:v>1.0472919999999999</c:v>
                </c:pt>
                <c:pt idx="3880">
                  <c:v>1.044276</c:v>
                </c:pt>
                <c:pt idx="3881">
                  <c:v>1.0401180000000001</c:v>
                </c:pt>
                <c:pt idx="3882">
                  <c:v>1.0363070000000001</c:v>
                </c:pt>
                <c:pt idx="3883">
                  <c:v>1.032977</c:v>
                </c:pt>
                <c:pt idx="3884">
                  <c:v>1.029331</c:v>
                </c:pt>
                <c:pt idx="3885">
                  <c:v>1.025158</c:v>
                </c:pt>
                <c:pt idx="3886">
                  <c:v>1.021469</c:v>
                </c:pt>
                <c:pt idx="3887">
                  <c:v>1.0196259999999999</c:v>
                </c:pt>
                <c:pt idx="3888">
                  <c:v>1.0195270000000001</c:v>
                </c:pt>
                <c:pt idx="3889">
                  <c:v>1.0199469999999999</c:v>
                </c:pt>
                <c:pt idx="3890">
                  <c:v>1.020475</c:v>
                </c:pt>
                <c:pt idx="3891">
                  <c:v>1.0212540000000001</c:v>
                </c:pt>
                <c:pt idx="3892">
                  <c:v>1.022105</c:v>
                </c:pt>
                <c:pt idx="3893">
                  <c:v>1.0226820000000001</c:v>
                </c:pt>
                <c:pt idx="3894">
                  <c:v>1.0226649999999999</c:v>
                </c:pt>
                <c:pt idx="3895">
                  <c:v>1.0221709999999999</c:v>
                </c:pt>
                <c:pt idx="3896">
                  <c:v>1.021773</c:v>
                </c:pt>
                <c:pt idx="3897">
                  <c:v>1.0218320000000001</c:v>
                </c:pt>
                <c:pt idx="3898">
                  <c:v>1.0221499999999999</c:v>
                </c:pt>
                <c:pt idx="3899">
                  <c:v>1.022896</c:v>
                </c:pt>
                <c:pt idx="3900">
                  <c:v>1.024718</c:v>
                </c:pt>
                <c:pt idx="3901">
                  <c:v>1.027139</c:v>
                </c:pt>
                <c:pt idx="3902">
                  <c:v>1.029015</c:v>
                </c:pt>
                <c:pt idx="3903">
                  <c:v>1.030467</c:v>
                </c:pt>
                <c:pt idx="3904">
                  <c:v>1.0323629999999999</c:v>
                </c:pt>
                <c:pt idx="3905">
                  <c:v>1.034564</c:v>
                </c:pt>
                <c:pt idx="3906">
                  <c:v>1.035866</c:v>
                </c:pt>
                <c:pt idx="3907">
                  <c:v>1.0353939999999999</c:v>
                </c:pt>
                <c:pt idx="3908">
                  <c:v>1.034367</c:v>
                </c:pt>
                <c:pt idx="3909">
                  <c:v>1.035417</c:v>
                </c:pt>
                <c:pt idx="3910">
                  <c:v>1.0389429999999999</c:v>
                </c:pt>
                <c:pt idx="3911">
                  <c:v>1.042562</c:v>
                </c:pt>
                <c:pt idx="3912">
                  <c:v>1.044073</c:v>
                </c:pt>
                <c:pt idx="3913">
                  <c:v>1.043199</c:v>
                </c:pt>
                <c:pt idx="3914">
                  <c:v>1.041426</c:v>
                </c:pt>
                <c:pt idx="3915">
                  <c:v>1.0399529999999999</c:v>
                </c:pt>
                <c:pt idx="3916">
                  <c:v>1.037981</c:v>
                </c:pt>
                <c:pt idx="3917">
                  <c:v>1.0341389999999999</c:v>
                </c:pt>
                <c:pt idx="3918">
                  <c:v>1.0288090000000001</c:v>
                </c:pt>
                <c:pt idx="3919">
                  <c:v>1.023722</c:v>
                </c:pt>
                <c:pt idx="3920">
                  <c:v>1.0196940000000001</c:v>
                </c:pt>
                <c:pt idx="3921">
                  <c:v>1.0161770000000001</c:v>
                </c:pt>
                <c:pt idx="3922">
                  <c:v>1.0127360000000001</c:v>
                </c:pt>
                <c:pt idx="3923">
                  <c:v>1.0095799999999999</c:v>
                </c:pt>
                <c:pt idx="3924">
                  <c:v>1.0068619999999999</c:v>
                </c:pt>
                <c:pt idx="3925">
                  <c:v>1.0040960000000001</c:v>
                </c:pt>
                <c:pt idx="3926">
                  <c:v>1.0005820000000001</c:v>
                </c:pt>
                <c:pt idx="3927">
                  <c:v>0.99647600000000003</c:v>
                </c:pt>
                <c:pt idx="3928">
                  <c:v>0.99249900000000002</c:v>
                </c:pt>
                <c:pt idx="3929">
                  <c:v>0.98906899999999998</c:v>
                </c:pt>
                <c:pt idx="3930">
                  <c:v>0.98633000000000004</c:v>
                </c:pt>
                <c:pt idx="3931">
                  <c:v>0.98418000000000005</c:v>
                </c:pt>
                <c:pt idx="3932">
                  <c:v>0.98263599999999995</c:v>
                </c:pt>
                <c:pt idx="3933">
                  <c:v>0.98202900000000004</c:v>
                </c:pt>
                <c:pt idx="3934">
                  <c:v>0.98204499999999995</c:v>
                </c:pt>
                <c:pt idx="3935">
                  <c:v>0.98170999999999997</c:v>
                </c:pt>
                <c:pt idx="3936">
                  <c:v>0.98076799999999997</c:v>
                </c:pt>
                <c:pt idx="3937">
                  <c:v>0.98031400000000002</c:v>
                </c:pt>
                <c:pt idx="3938">
                  <c:v>0.98112600000000005</c:v>
                </c:pt>
                <c:pt idx="3939">
                  <c:v>0.98204000000000002</c:v>
                </c:pt>
                <c:pt idx="3940">
                  <c:v>0.98181399999999996</c:v>
                </c:pt>
                <c:pt idx="3941">
                  <c:v>0.98078900000000002</c:v>
                </c:pt>
                <c:pt idx="3942">
                  <c:v>0.979549</c:v>
                </c:pt>
                <c:pt idx="3943">
                  <c:v>0.97816199999999998</c:v>
                </c:pt>
                <c:pt idx="3944">
                  <c:v>0.97654300000000005</c:v>
                </c:pt>
                <c:pt idx="3945">
                  <c:v>0.97514999999999996</c:v>
                </c:pt>
                <c:pt idx="3946">
                  <c:v>0.97529900000000003</c:v>
                </c:pt>
                <c:pt idx="3947">
                  <c:v>0.97734900000000002</c:v>
                </c:pt>
                <c:pt idx="3948">
                  <c:v>0.97949799999999998</c:v>
                </c:pt>
                <c:pt idx="3949">
                  <c:v>0.98023000000000005</c:v>
                </c:pt>
                <c:pt idx="3950">
                  <c:v>0.98056500000000002</c:v>
                </c:pt>
                <c:pt idx="3951">
                  <c:v>0.98183699999999996</c:v>
                </c:pt>
                <c:pt idx="3952">
                  <c:v>0.98310699999999995</c:v>
                </c:pt>
                <c:pt idx="3953">
                  <c:v>0.98299800000000004</c:v>
                </c:pt>
                <c:pt idx="3954">
                  <c:v>0.98202</c:v>
                </c:pt>
                <c:pt idx="3955">
                  <c:v>0.98136699999999999</c:v>
                </c:pt>
                <c:pt idx="3956">
                  <c:v>0.98117200000000004</c:v>
                </c:pt>
                <c:pt idx="3957">
                  <c:v>0.98085999999999995</c:v>
                </c:pt>
                <c:pt idx="3958">
                  <c:v>0.97993399999999997</c:v>
                </c:pt>
                <c:pt idx="3959">
                  <c:v>0.97813899999999998</c:v>
                </c:pt>
                <c:pt idx="3960">
                  <c:v>0.975379</c:v>
                </c:pt>
                <c:pt idx="3961">
                  <c:v>0.97158</c:v>
                </c:pt>
                <c:pt idx="3962">
                  <c:v>0.96698700000000004</c:v>
                </c:pt>
                <c:pt idx="3963">
                  <c:v>0.96238800000000002</c:v>
                </c:pt>
                <c:pt idx="3964">
                  <c:v>0.958588</c:v>
                </c:pt>
                <c:pt idx="3965">
                  <c:v>0.95564700000000002</c:v>
                </c:pt>
                <c:pt idx="3966">
                  <c:v>0.95299199999999995</c:v>
                </c:pt>
                <c:pt idx="3967">
                  <c:v>0.95052400000000004</c:v>
                </c:pt>
                <c:pt idx="3968">
                  <c:v>0.94835599999999998</c:v>
                </c:pt>
                <c:pt idx="3969">
                  <c:v>0.94571899999999998</c:v>
                </c:pt>
                <c:pt idx="3970">
                  <c:v>0.94210799999999995</c:v>
                </c:pt>
                <c:pt idx="3971">
                  <c:v>0.93855699999999997</c:v>
                </c:pt>
                <c:pt idx="3972">
                  <c:v>0.93657100000000004</c:v>
                </c:pt>
                <c:pt idx="3973">
                  <c:v>0.93652999999999997</c:v>
                </c:pt>
                <c:pt idx="3974">
                  <c:v>0.93760699999999997</c:v>
                </c:pt>
                <c:pt idx="3975">
                  <c:v>0.939307</c:v>
                </c:pt>
                <c:pt idx="3976">
                  <c:v>0.94215300000000002</c:v>
                </c:pt>
                <c:pt idx="3977">
                  <c:v>0.94606400000000002</c:v>
                </c:pt>
                <c:pt idx="3978">
                  <c:v>0.94938400000000001</c:v>
                </c:pt>
                <c:pt idx="3979">
                  <c:v>0.95084199999999996</c:v>
                </c:pt>
                <c:pt idx="3980">
                  <c:v>0.95134700000000005</c:v>
                </c:pt>
                <c:pt idx="3981">
                  <c:v>0.95230999999999999</c:v>
                </c:pt>
                <c:pt idx="3982">
                  <c:v>0.953407</c:v>
                </c:pt>
                <c:pt idx="3983">
                  <c:v>0.95353500000000002</c:v>
                </c:pt>
                <c:pt idx="3984">
                  <c:v>0.95264400000000005</c:v>
                </c:pt>
                <c:pt idx="3985">
                  <c:v>0.95168399999999997</c:v>
                </c:pt>
                <c:pt idx="3986">
                  <c:v>0.95149099999999998</c:v>
                </c:pt>
                <c:pt idx="3987">
                  <c:v>0.95231699999999997</c:v>
                </c:pt>
                <c:pt idx="3988">
                  <c:v>0.95449099999999998</c:v>
                </c:pt>
                <c:pt idx="3989">
                  <c:v>0.95827200000000001</c:v>
                </c:pt>
                <c:pt idx="3990">
                  <c:v>0.963001</c:v>
                </c:pt>
                <c:pt idx="3991">
                  <c:v>0.96750999999999998</c:v>
                </c:pt>
                <c:pt idx="3992">
                  <c:v>0.97104500000000005</c:v>
                </c:pt>
                <c:pt idx="3993">
                  <c:v>0.97384199999999999</c:v>
                </c:pt>
                <c:pt idx="3994">
                  <c:v>0.97686300000000004</c:v>
                </c:pt>
                <c:pt idx="3995">
                  <c:v>0.98051600000000005</c:v>
                </c:pt>
                <c:pt idx="3996">
                  <c:v>0.98425799999999997</c:v>
                </c:pt>
                <c:pt idx="3997">
                  <c:v>0.98753100000000005</c:v>
                </c:pt>
                <c:pt idx="3998">
                  <c:v>0.99000100000000002</c:v>
                </c:pt>
                <c:pt idx="3999">
                  <c:v>0.99083600000000005</c:v>
                </c:pt>
                <c:pt idx="4000">
                  <c:v>0.98901300000000003</c:v>
                </c:pt>
                <c:pt idx="4001">
                  <c:v>0.98483900000000002</c:v>
                </c:pt>
                <c:pt idx="4002">
                  <c:v>0.98022500000000001</c:v>
                </c:pt>
                <c:pt idx="4003">
                  <c:v>0.976769</c:v>
                </c:pt>
                <c:pt idx="4004">
                  <c:v>0.97425899999999999</c:v>
                </c:pt>
                <c:pt idx="4005">
                  <c:v>0.97184899999999996</c:v>
                </c:pt>
                <c:pt idx="4006">
                  <c:v>0.96940499999999996</c:v>
                </c:pt>
                <c:pt idx="4007">
                  <c:v>0.96703899999999998</c:v>
                </c:pt>
                <c:pt idx="4008">
                  <c:v>0.96495200000000003</c:v>
                </c:pt>
                <c:pt idx="4009">
                  <c:v>0.96348</c:v>
                </c:pt>
                <c:pt idx="4010">
                  <c:v>0.96242399999999995</c:v>
                </c:pt>
                <c:pt idx="4011">
                  <c:v>0.96160900000000005</c:v>
                </c:pt>
                <c:pt idx="4012">
                  <c:v>0.96164799999999995</c:v>
                </c:pt>
                <c:pt idx="4013">
                  <c:v>0.96295299999999995</c:v>
                </c:pt>
                <c:pt idx="4014">
                  <c:v>0.96482699999999999</c:v>
                </c:pt>
                <c:pt idx="4015">
                  <c:v>0.96625499999999998</c:v>
                </c:pt>
                <c:pt idx="4016">
                  <c:v>0.96719500000000003</c:v>
                </c:pt>
                <c:pt idx="4017">
                  <c:v>0.96813000000000005</c:v>
                </c:pt>
                <c:pt idx="4018">
                  <c:v>0.96911599999999998</c:v>
                </c:pt>
                <c:pt idx="4019">
                  <c:v>0.97033800000000003</c:v>
                </c:pt>
                <c:pt idx="4020">
                  <c:v>0.97240800000000005</c:v>
                </c:pt>
                <c:pt idx="4021">
                  <c:v>0.97536900000000004</c:v>
                </c:pt>
                <c:pt idx="4022">
                  <c:v>0.97841199999999995</c:v>
                </c:pt>
                <c:pt idx="4023">
                  <c:v>0.98103300000000004</c:v>
                </c:pt>
                <c:pt idx="4024">
                  <c:v>0.98362899999999998</c:v>
                </c:pt>
                <c:pt idx="4025">
                  <c:v>0.98684400000000005</c:v>
                </c:pt>
                <c:pt idx="4026">
                  <c:v>0.99091399999999996</c:v>
                </c:pt>
                <c:pt idx="4027">
                  <c:v>0.99561200000000005</c:v>
                </c:pt>
                <c:pt idx="4028">
                  <c:v>1.000472</c:v>
                </c:pt>
                <c:pt idx="4029">
                  <c:v>1.0049729999999999</c:v>
                </c:pt>
                <c:pt idx="4030">
                  <c:v>1.0087219999999999</c:v>
                </c:pt>
                <c:pt idx="4031">
                  <c:v>1.011622</c:v>
                </c:pt>
                <c:pt idx="4032">
                  <c:v>1.0137640000000001</c:v>
                </c:pt>
                <c:pt idx="4033">
                  <c:v>1.015252</c:v>
                </c:pt>
                <c:pt idx="4034">
                  <c:v>1.0166869999999999</c:v>
                </c:pt>
                <c:pt idx="4035">
                  <c:v>1.0194840000000001</c:v>
                </c:pt>
                <c:pt idx="4036">
                  <c:v>1.0246820000000001</c:v>
                </c:pt>
                <c:pt idx="4037">
                  <c:v>1.031515</c:v>
                </c:pt>
                <c:pt idx="4038">
                  <c:v>1.0381739999999999</c:v>
                </c:pt>
                <c:pt idx="4039">
                  <c:v>1.043329</c:v>
                </c:pt>
                <c:pt idx="4040">
                  <c:v>1.046297</c:v>
                </c:pt>
                <c:pt idx="4041">
                  <c:v>1.0471200000000001</c:v>
                </c:pt>
                <c:pt idx="4042">
                  <c:v>1.046271</c:v>
                </c:pt>
                <c:pt idx="4043">
                  <c:v>1.044184</c:v>
                </c:pt>
                <c:pt idx="4044">
                  <c:v>1.041777</c:v>
                </c:pt>
                <c:pt idx="4045">
                  <c:v>1.0399480000000001</c:v>
                </c:pt>
                <c:pt idx="4046">
                  <c:v>1.038359</c:v>
                </c:pt>
                <c:pt idx="4047">
                  <c:v>1.0360879999999999</c:v>
                </c:pt>
                <c:pt idx="4048">
                  <c:v>1.0331030000000001</c:v>
                </c:pt>
                <c:pt idx="4049">
                  <c:v>1.0298210000000001</c:v>
                </c:pt>
                <c:pt idx="4050">
                  <c:v>1.0258510000000001</c:v>
                </c:pt>
                <c:pt idx="4051">
                  <c:v>1.021112</c:v>
                </c:pt>
                <c:pt idx="4052">
                  <c:v>1.0171859999999999</c:v>
                </c:pt>
                <c:pt idx="4053">
                  <c:v>1.0154989999999999</c:v>
                </c:pt>
                <c:pt idx="4054">
                  <c:v>1.015684</c:v>
                </c:pt>
                <c:pt idx="4055">
                  <c:v>1.016713</c:v>
                </c:pt>
                <c:pt idx="4056">
                  <c:v>1.0184059999999999</c:v>
                </c:pt>
                <c:pt idx="4057">
                  <c:v>1.0212220000000001</c:v>
                </c:pt>
                <c:pt idx="4058">
                  <c:v>1.024804</c:v>
                </c:pt>
                <c:pt idx="4059">
                  <c:v>1.027955</c:v>
                </c:pt>
                <c:pt idx="4060">
                  <c:v>1.0305679999999999</c:v>
                </c:pt>
                <c:pt idx="4061">
                  <c:v>1.034</c:v>
                </c:pt>
                <c:pt idx="4062">
                  <c:v>1.038462</c:v>
                </c:pt>
                <c:pt idx="4063">
                  <c:v>1.042071</c:v>
                </c:pt>
                <c:pt idx="4064">
                  <c:v>1.043223</c:v>
                </c:pt>
                <c:pt idx="4065">
                  <c:v>1.041749</c:v>
                </c:pt>
                <c:pt idx="4066">
                  <c:v>1.038421</c:v>
                </c:pt>
                <c:pt idx="4067">
                  <c:v>1.034899</c:v>
                </c:pt>
                <c:pt idx="4068">
                  <c:v>1.03308</c:v>
                </c:pt>
                <c:pt idx="4069">
                  <c:v>1.0337270000000001</c:v>
                </c:pt>
                <c:pt idx="4070">
                  <c:v>1.0361530000000001</c:v>
                </c:pt>
                <c:pt idx="4071">
                  <c:v>1.0390900000000001</c:v>
                </c:pt>
                <c:pt idx="4072">
                  <c:v>1.041839</c:v>
                </c:pt>
                <c:pt idx="4073">
                  <c:v>1.0443830000000001</c:v>
                </c:pt>
                <c:pt idx="4074">
                  <c:v>1.0463709999999999</c:v>
                </c:pt>
                <c:pt idx="4075">
                  <c:v>1.0471239999999999</c:v>
                </c:pt>
                <c:pt idx="4076">
                  <c:v>1.046951</c:v>
                </c:pt>
                <c:pt idx="4077">
                  <c:v>1.047145</c:v>
                </c:pt>
                <c:pt idx="4078">
                  <c:v>1.0479860000000001</c:v>
                </c:pt>
                <c:pt idx="4079">
                  <c:v>1.048246</c:v>
                </c:pt>
                <c:pt idx="4080">
                  <c:v>1.046821</c:v>
                </c:pt>
                <c:pt idx="4081">
                  <c:v>1.0434270000000001</c:v>
                </c:pt>
                <c:pt idx="4082">
                  <c:v>1.0387390000000001</c:v>
                </c:pt>
                <c:pt idx="4083">
                  <c:v>1.0341119999999999</c:v>
                </c:pt>
                <c:pt idx="4084">
                  <c:v>1.030146</c:v>
                </c:pt>
                <c:pt idx="4085">
                  <c:v>1.02684</c:v>
                </c:pt>
                <c:pt idx="4086">
                  <c:v>1.0247839999999999</c:v>
                </c:pt>
                <c:pt idx="4087">
                  <c:v>1.0238830000000001</c:v>
                </c:pt>
                <c:pt idx="4088">
                  <c:v>1.0225089999999999</c:v>
                </c:pt>
                <c:pt idx="4089">
                  <c:v>1.019547</c:v>
                </c:pt>
                <c:pt idx="4090">
                  <c:v>1.015479</c:v>
                </c:pt>
                <c:pt idx="4091">
                  <c:v>1.0111559999999999</c:v>
                </c:pt>
                <c:pt idx="4092">
                  <c:v>1.0067170000000001</c:v>
                </c:pt>
                <c:pt idx="4093">
                  <c:v>1.002135</c:v>
                </c:pt>
                <c:pt idx="4094">
                  <c:v>0.99817299999999998</c:v>
                </c:pt>
                <c:pt idx="4095">
                  <c:v>0.99576399999999998</c:v>
                </c:pt>
                <c:pt idx="4096">
                  <c:v>0.99490299999999998</c:v>
                </c:pt>
                <c:pt idx="4097">
                  <c:v>0.99499499999999996</c:v>
                </c:pt>
                <c:pt idx="4098">
                  <c:v>0.99561200000000005</c:v>
                </c:pt>
                <c:pt idx="4099">
                  <c:v>0.99647300000000005</c:v>
                </c:pt>
                <c:pt idx="4100">
                  <c:v>0.99734699999999998</c:v>
                </c:pt>
                <c:pt idx="4101">
                  <c:v>0.99802599999999997</c:v>
                </c:pt>
                <c:pt idx="4102">
                  <c:v>0.99819199999999997</c:v>
                </c:pt>
                <c:pt idx="4103">
                  <c:v>0.99778500000000003</c:v>
                </c:pt>
                <c:pt idx="4104">
                  <c:v>0.99742299999999995</c:v>
                </c:pt>
                <c:pt idx="4105">
                  <c:v>0.99742500000000001</c:v>
                </c:pt>
                <c:pt idx="4106">
                  <c:v>0.99755199999999999</c:v>
                </c:pt>
                <c:pt idx="4107">
                  <c:v>0.99876600000000004</c:v>
                </c:pt>
                <c:pt idx="4108">
                  <c:v>1.0023420000000001</c:v>
                </c:pt>
                <c:pt idx="4109">
                  <c:v>1.0068509999999999</c:v>
                </c:pt>
                <c:pt idx="4110">
                  <c:v>1.0092479999999999</c:v>
                </c:pt>
                <c:pt idx="4111">
                  <c:v>1.008478</c:v>
                </c:pt>
                <c:pt idx="4112">
                  <c:v>1.0060070000000001</c:v>
                </c:pt>
                <c:pt idx="4113">
                  <c:v>1.003293</c:v>
                </c:pt>
                <c:pt idx="4114">
                  <c:v>0.99989499999999998</c:v>
                </c:pt>
                <c:pt idx="4115">
                  <c:v>0.99526400000000004</c:v>
                </c:pt>
                <c:pt idx="4116">
                  <c:v>0.99127299999999996</c:v>
                </c:pt>
                <c:pt idx="4117">
                  <c:v>0.99030399999999996</c:v>
                </c:pt>
                <c:pt idx="4118">
                  <c:v>0.99226000000000003</c:v>
                </c:pt>
                <c:pt idx="4119">
                  <c:v>0.99534400000000001</c:v>
                </c:pt>
                <c:pt idx="4120">
                  <c:v>0.99828799999999995</c:v>
                </c:pt>
                <c:pt idx="4121">
                  <c:v>1.0010190000000001</c:v>
                </c:pt>
                <c:pt idx="4122">
                  <c:v>1.003296</c:v>
                </c:pt>
                <c:pt idx="4123">
                  <c:v>1.004005</c:v>
                </c:pt>
                <c:pt idx="4124">
                  <c:v>1.0028440000000001</c:v>
                </c:pt>
                <c:pt idx="4125">
                  <c:v>1.0006699999999999</c:v>
                </c:pt>
                <c:pt idx="4126">
                  <c:v>0.99804000000000004</c:v>
                </c:pt>
                <c:pt idx="4127">
                  <c:v>0.99467300000000003</c:v>
                </c:pt>
                <c:pt idx="4128">
                  <c:v>0.99000999999999995</c:v>
                </c:pt>
                <c:pt idx="4129">
                  <c:v>0.98466100000000001</c:v>
                </c:pt>
                <c:pt idx="4130">
                  <c:v>0.980352</c:v>
                </c:pt>
                <c:pt idx="4131">
                  <c:v>0.97742300000000004</c:v>
                </c:pt>
                <c:pt idx="4132">
                  <c:v>0.97418700000000003</c:v>
                </c:pt>
                <c:pt idx="4133">
                  <c:v>0.96954200000000001</c:v>
                </c:pt>
                <c:pt idx="4134">
                  <c:v>0.96439399999999997</c:v>
                </c:pt>
                <c:pt idx="4135">
                  <c:v>0.959928</c:v>
                </c:pt>
                <c:pt idx="4136">
                  <c:v>0.95606800000000003</c:v>
                </c:pt>
                <c:pt idx="4137">
                  <c:v>0.95223100000000005</c:v>
                </c:pt>
                <c:pt idx="4138">
                  <c:v>0.94877299999999998</c:v>
                </c:pt>
                <c:pt idx="4139">
                  <c:v>0.94669199999999998</c:v>
                </c:pt>
                <c:pt idx="4140">
                  <c:v>0.94623400000000002</c:v>
                </c:pt>
                <c:pt idx="4141">
                  <c:v>0.94681700000000002</c:v>
                </c:pt>
                <c:pt idx="4142">
                  <c:v>0.94807699999999995</c:v>
                </c:pt>
                <c:pt idx="4143">
                  <c:v>0.95005399999999995</c:v>
                </c:pt>
                <c:pt idx="4144">
                  <c:v>0.95221199999999995</c:v>
                </c:pt>
                <c:pt idx="4145">
                  <c:v>0.95355699999999999</c:v>
                </c:pt>
                <c:pt idx="4146">
                  <c:v>0.95364300000000002</c:v>
                </c:pt>
                <c:pt idx="4147">
                  <c:v>0.95283899999999999</c:v>
                </c:pt>
                <c:pt idx="4148">
                  <c:v>0.951955</c:v>
                </c:pt>
                <c:pt idx="4149">
                  <c:v>0.95158399999999999</c:v>
                </c:pt>
                <c:pt idx="4150">
                  <c:v>0.95194599999999996</c:v>
                </c:pt>
                <c:pt idx="4151">
                  <c:v>0.95302299999999995</c:v>
                </c:pt>
                <c:pt idx="4152">
                  <c:v>0.95474800000000004</c:v>
                </c:pt>
                <c:pt idx="4153">
                  <c:v>0.95700600000000002</c:v>
                </c:pt>
                <c:pt idx="4154">
                  <c:v>0.95905799999999997</c:v>
                </c:pt>
                <c:pt idx="4155">
                  <c:v>0.95999400000000001</c:v>
                </c:pt>
                <c:pt idx="4156">
                  <c:v>0.96013800000000005</c:v>
                </c:pt>
                <c:pt idx="4157">
                  <c:v>0.96098600000000001</c:v>
                </c:pt>
                <c:pt idx="4158">
                  <c:v>0.96351299999999995</c:v>
                </c:pt>
                <c:pt idx="4159">
                  <c:v>0.96740599999999999</c:v>
                </c:pt>
                <c:pt idx="4160">
                  <c:v>0.97185500000000002</c:v>
                </c:pt>
                <c:pt idx="4161">
                  <c:v>0.97607900000000003</c:v>
                </c:pt>
                <c:pt idx="4162">
                  <c:v>0.97945300000000002</c:v>
                </c:pt>
                <c:pt idx="4163">
                  <c:v>0.98141100000000003</c:v>
                </c:pt>
                <c:pt idx="4164">
                  <c:v>0.981375</c:v>
                </c:pt>
                <c:pt idx="4165">
                  <c:v>0.97987100000000005</c:v>
                </c:pt>
                <c:pt idx="4166">
                  <c:v>0.97848100000000005</c:v>
                </c:pt>
                <c:pt idx="4167">
                  <c:v>0.97764600000000002</c:v>
                </c:pt>
                <c:pt idx="4168">
                  <c:v>0.97635499999999997</c:v>
                </c:pt>
                <c:pt idx="4169">
                  <c:v>0.97378299999999995</c:v>
                </c:pt>
                <c:pt idx="4170">
                  <c:v>0.96995100000000001</c:v>
                </c:pt>
                <c:pt idx="4171">
                  <c:v>0.96547899999999998</c:v>
                </c:pt>
                <c:pt idx="4172">
                  <c:v>0.96112799999999998</c:v>
                </c:pt>
                <c:pt idx="4173">
                  <c:v>0.95756300000000005</c:v>
                </c:pt>
                <c:pt idx="4174">
                  <c:v>0.95560100000000003</c:v>
                </c:pt>
                <c:pt idx="4175">
                  <c:v>0.955758</c:v>
                </c:pt>
                <c:pt idx="4176">
                  <c:v>0.95696499999999995</c:v>
                </c:pt>
                <c:pt idx="4177">
                  <c:v>0.95725499999999997</c:v>
                </c:pt>
                <c:pt idx="4178">
                  <c:v>0.95624299999999995</c:v>
                </c:pt>
                <c:pt idx="4179">
                  <c:v>0.95556799999999997</c:v>
                </c:pt>
                <c:pt idx="4180">
                  <c:v>0.95683700000000005</c:v>
                </c:pt>
                <c:pt idx="4181">
                  <c:v>0.95958299999999996</c:v>
                </c:pt>
                <c:pt idx="4182">
                  <c:v>0.961866</c:v>
                </c:pt>
                <c:pt idx="4183">
                  <c:v>0.96312200000000003</c:v>
                </c:pt>
                <c:pt idx="4184">
                  <c:v>0.96479499999999996</c:v>
                </c:pt>
                <c:pt idx="4185">
                  <c:v>0.96787400000000001</c:v>
                </c:pt>
                <c:pt idx="4186">
                  <c:v>0.97142300000000004</c:v>
                </c:pt>
                <c:pt idx="4187">
                  <c:v>0.97418800000000005</c:v>
                </c:pt>
                <c:pt idx="4188">
                  <c:v>0.97653800000000002</c:v>
                </c:pt>
                <c:pt idx="4189">
                  <c:v>0.97926500000000005</c:v>
                </c:pt>
                <c:pt idx="4190">
                  <c:v>0.98162000000000005</c:v>
                </c:pt>
                <c:pt idx="4191">
                  <c:v>0.982317</c:v>
                </c:pt>
                <c:pt idx="4192">
                  <c:v>0.98185</c:v>
                </c:pt>
                <c:pt idx="4193">
                  <c:v>0.98220799999999997</c:v>
                </c:pt>
                <c:pt idx="4194">
                  <c:v>0.98409800000000003</c:v>
                </c:pt>
                <c:pt idx="4195">
                  <c:v>0.98635700000000004</c:v>
                </c:pt>
                <c:pt idx="4196">
                  <c:v>0.98835200000000001</c:v>
                </c:pt>
                <c:pt idx="4197">
                  <c:v>0.99064399999999997</c:v>
                </c:pt>
                <c:pt idx="4198">
                  <c:v>0.99356900000000004</c:v>
                </c:pt>
                <c:pt idx="4199">
                  <c:v>0.99716199999999999</c:v>
                </c:pt>
                <c:pt idx="4200">
                  <c:v>1.0014460000000001</c:v>
                </c:pt>
                <c:pt idx="4201">
                  <c:v>1.0060389999999999</c:v>
                </c:pt>
                <c:pt idx="4202">
                  <c:v>1.010481</c:v>
                </c:pt>
                <c:pt idx="4203">
                  <c:v>1.0142610000000001</c:v>
                </c:pt>
                <c:pt idx="4204">
                  <c:v>1.016543</c:v>
                </c:pt>
                <c:pt idx="4205">
                  <c:v>1.017217</c:v>
                </c:pt>
                <c:pt idx="4206">
                  <c:v>1.0176240000000001</c:v>
                </c:pt>
                <c:pt idx="4207">
                  <c:v>1.018797</c:v>
                </c:pt>
                <c:pt idx="4208">
                  <c:v>1.0204549999999999</c:v>
                </c:pt>
                <c:pt idx="4209">
                  <c:v>1.0225569999999999</c:v>
                </c:pt>
                <c:pt idx="4210">
                  <c:v>1.024967</c:v>
                </c:pt>
                <c:pt idx="4211">
                  <c:v>1.0263949999999999</c:v>
                </c:pt>
                <c:pt idx="4212">
                  <c:v>1.0253559999999999</c:v>
                </c:pt>
                <c:pt idx="4213">
                  <c:v>1.02129</c:v>
                </c:pt>
                <c:pt idx="4214">
                  <c:v>1.015417</c:v>
                </c:pt>
                <c:pt idx="4215">
                  <c:v>1.0097860000000001</c:v>
                </c:pt>
                <c:pt idx="4216">
                  <c:v>1.0050730000000001</c:v>
                </c:pt>
                <c:pt idx="4217">
                  <c:v>1.000799</c:v>
                </c:pt>
                <c:pt idx="4218">
                  <c:v>0.99717500000000003</c:v>
                </c:pt>
                <c:pt idx="4219">
                  <c:v>0.99501300000000004</c:v>
                </c:pt>
                <c:pt idx="4220">
                  <c:v>0.99414800000000003</c:v>
                </c:pt>
                <c:pt idx="4221">
                  <c:v>0.99382700000000002</c:v>
                </c:pt>
                <c:pt idx="4222">
                  <c:v>0.99422500000000003</c:v>
                </c:pt>
                <c:pt idx="4223">
                  <c:v>0.99598900000000001</c:v>
                </c:pt>
                <c:pt idx="4224">
                  <c:v>0.99908799999999998</c:v>
                </c:pt>
                <c:pt idx="4225">
                  <c:v>1.002664</c:v>
                </c:pt>
                <c:pt idx="4226">
                  <c:v>1.0057510000000001</c:v>
                </c:pt>
                <c:pt idx="4227">
                  <c:v>1.00813</c:v>
                </c:pt>
                <c:pt idx="4228">
                  <c:v>1.0101230000000001</c:v>
                </c:pt>
                <c:pt idx="4229">
                  <c:v>1.0119860000000001</c:v>
                </c:pt>
                <c:pt idx="4230">
                  <c:v>1.0136099999999999</c:v>
                </c:pt>
                <c:pt idx="4231">
                  <c:v>1.0148459999999999</c:v>
                </c:pt>
                <c:pt idx="4232">
                  <c:v>1.016086</c:v>
                </c:pt>
                <c:pt idx="4233">
                  <c:v>1.0175369999999999</c:v>
                </c:pt>
                <c:pt idx="4234">
                  <c:v>1.0185219999999999</c:v>
                </c:pt>
                <c:pt idx="4235">
                  <c:v>1.018864</c:v>
                </c:pt>
                <c:pt idx="4236">
                  <c:v>1.01972</c:v>
                </c:pt>
                <c:pt idx="4237">
                  <c:v>1.021903</c:v>
                </c:pt>
                <c:pt idx="4238">
                  <c:v>1.0247980000000001</c:v>
                </c:pt>
                <c:pt idx="4239">
                  <c:v>1.0274799999999999</c:v>
                </c:pt>
                <c:pt idx="4240">
                  <c:v>1.029954</c:v>
                </c:pt>
                <c:pt idx="4241">
                  <c:v>1.0326230000000001</c:v>
                </c:pt>
                <c:pt idx="4242">
                  <c:v>1.0351090000000001</c:v>
                </c:pt>
                <c:pt idx="4243">
                  <c:v>1.036486</c:v>
                </c:pt>
                <c:pt idx="4244">
                  <c:v>1.037239</c:v>
                </c:pt>
                <c:pt idx="4245">
                  <c:v>1.0397449999999999</c:v>
                </c:pt>
                <c:pt idx="4246">
                  <c:v>1.0447919999999999</c:v>
                </c:pt>
                <c:pt idx="4247">
                  <c:v>1.050092</c:v>
                </c:pt>
                <c:pt idx="4248">
                  <c:v>1.0534110000000001</c:v>
                </c:pt>
                <c:pt idx="4249">
                  <c:v>1.054468</c:v>
                </c:pt>
                <c:pt idx="4250">
                  <c:v>1.054144</c:v>
                </c:pt>
                <c:pt idx="4251">
                  <c:v>1.0525679999999999</c:v>
                </c:pt>
                <c:pt idx="4252">
                  <c:v>1.048378</c:v>
                </c:pt>
                <c:pt idx="4253">
                  <c:v>1.041023</c:v>
                </c:pt>
                <c:pt idx="4254">
                  <c:v>1.032316</c:v>
                </c:pt>
                <c:pt idx="4255">
                  <c:v>1.024888</c:v>
                </c:pt>
                <c:pt idx="4256">
                  <c:v>1.019976</c:v>
                </c:pt>
                <c:pt idx="4257">
                  <c:v>1.016524</c:v>
                </c:pt>
                <c:pt idx="4258">
                  <c:v>1.012883</c:v>
                </c:pt>
                <c:pt idx="4259">
                  <c:v>1.008902</c:v>
                </c:pt>
                <c:pt idx="4260">
                  <c:v>1.0054609999999999</c:v>
                </c:pt>
                <c:pt idx="4261">
                  <c:v>1.002766</c:v>
                </c:pt>
                <c:pt idx="4262">
                  <c:v>1.0001690000000001</c:v>
                </c:pt>
                <c:pt idx="4263">
                  <c:v>0.99760800000000005</c:v>
                </c:pt>
                <c:pt idx="4264">
                  <c:v>0.99580599999999997</c:v>
                </c:pt>
                <c:pt idx="4265">
                  <c:v>0.99498900000000001</c:v>
                </c:pt>
                <c:pt idx="4266">
                  <c:v>0.99460999999999999</c:v>
                </c:pt>
                <c:pt idx="4267">
                  <c:v>0.99426800000000004</c:v>
                </c:pt>
                <c:pt idx="4268">
                  <c:v>0.99420699999999995</c:v>
                </c:pt>
                <c:pt idx="4269">
                  <c:v>0.99494199999999999</c:v>
                </c:pt>
                <c:pt idx="4270">
                  <c:v>0.99668599999999996</c:v>
                </c:pt>
                <c:pt idx="4271">
                  <c:v>0.99900900000000004</c:v>
                </c:pt>
                <c:pt idx="4272">
                  <c:v>1.001401</c:v>
                </c:pt>
                <c:pt idx="4273">
                  <c:v>1.0039720000000001</c:v>
                </c:pt>
                <c:pt idx="4274">
                  <c:v>1.006545</c:v>
                </c:pt>
                <c:pt idx="4275">
                  <c:v>1.0085189999999999</c:v>
                </c:pt>
                <c:pt idx="4276">
                  <c:v>1.0102420000000001</c:v>
                </c:pt>
                <c:pt idx="4277">
                  <c:v>1.012562</c:v>
                </c:pt>
                <c:pt idx="4278">
                  <c:v>1.015315</c:v>
                </c:pt>
                <c:pt idx="4279">
                  <c:v>1.017199</c:v>
                </c:pt>
                <c:pt idx="4280">
                  <c:v>1.0171889999999999</c:v>
                </c:pt>
                <c:pt idx="4281">
                  <c:v>1.015854</c:v>
                </c:pt>
                <c:pt idx="4282">
                  <c:v>1.014589</c:v>
                </c:pt>
                <c:pt idx="4283">
                  <c:v>1.0137890000000001</c:v>
                </c:pt>
                <c:pt idx="4284">
                  <c:v>1.013066</c:v>
                </c:pt>
                <c:pt idx="4285">
                  <c:v>1.013023</c:v>
                </c:pt>
                <c:pt idx="4286">
                  <c:v>1.0144059999999999</c:v>
                </c:pt>
                <c:pt idx="4287">
                  <c:v>1.0159389999999999</c:v>
                </c:pt>
                <c:pt idx="4288">
                  <c:v>1.0157430000000001</c:v>
                </c:pt>
                <c:pt idx="4289">
                  <c:v>1.013979</c:v>
                </c:pt>
                <c:pt idx="4290">
                  <c:v>1.0121830000000001</c:v>
                </c:pt>
                <c:pt idx="4291">
                  <c:v>1.011072</c:v>
                </c:pt>
                <c:pt idx="4292">
                  <c:v>1.010159</c:v>
                </c:pt>
                <c:pt idx="4293">
                  <c:v>1.0087809999999999</c:v>
                </c:pt>
                <c:pt idx="4294">
                  <c:v>1.006488</c:v>
                </c:pt>
                <c:pt idx="4295">
                  <c:v>1.003053</c:v>
                </c:pt>
                <c:pt idx="4296">
                  <c:v>0.99868400000000002</c:v>
                </c:pt>
                <c:pt idx="4297">
                  <c:v>0.99351500000000004</c:v>
                </c:pt>
                <c:pt idx="4298">
                  <c:v>0.987541</c:v>
                </c:pt>
                <c:pt idx="4299">
                  <c:v>0.98153500000000005</c:v>
                </c:pt>
                <c:pt idx="4300">
                  <c:v>0.97648900000000005</c:v>
                </c:pt>
                <c:pt idx="4301">
                  <c:v>0.97222699999999995</c:v>
                </c:pt>
                <c:pt idx="4302">
                  <c:v>0.96824699999999997</c:v>
                </c:pt>
                <c:pt idx="4303">
                  <c:v>0.96505300000000005</c:v>
                </c:pt>
                <c:pt idx="4304">
                  <c:v>0.96298099999999998</c:v>
                </c:pt>
                <c:pt idx="4305">
                  <c:v>0.96123999999999998</c:v>
                </c:pt>
                <c:pt idx="4306">
                  <c:v>0.95916999999999997</c:v>
                </c:pt>
                <c:pt idx="4307">
                  <c:v>0.95741600000000004</c:v>
                </c:pt>
                <c:pt idx="4308">
                  <c:v>0.95680100000000001</c:v>
                </c:pt>
                <c:pt idx="4309">
                  <c:v>0.95680699999999996</c:v>
                </c:pt>
                <c:pt idx="4310">
                  <c:v>0.95660699999999999</c:v>
                </c:pt>
                <c:pt idx="4311">
                  <c:v>0.956399</c:v>
                </c:pt>
                <c:pt idx="4312">
                  <c:v>0.95686499999999997</c:v>
                </c:pt>
                <c:pt idx="4313">
                  <c:v>0.95812600000000003</c:v>
                </c:pt>
                <c:pt idx="4314">
                  <c:v>0.95936500000000002</c:v>
                </c:pt>
                <c:pt idx="4315">
                  <c:v>0.95992599999999995</c:v>
                </c:pt>
                <c:pt idx="4316">
                  <c:v>0.96001499999999995</c:v>
                </c:pt>
                <c:pt idx="4317">
                  <c:v>0.959642</c:v>
                </c:pt>
                <c:pt idx="4318">
                  <c:v>0.95872599999999997</c:v>
                </c:pt>
                <c:pt idx="4319">
                  <c:v>0.95791400000000004</c:v>
                </c:pt>
                <c:pt idx="4320">
                  <c:v>0.95788700000000004</c:v>
                </c:pt>
                <c:pt idx="4321">
                  <c:v>0.95890299999999995</c:v>
                </c:pt>
                <c:pt idx="4322">
                  <c:v>0.96086300000000002</c:v>
                </c:pt>
                <c:pt idx="4323">
                  <c:v>0.96331999999999995</c:v>
                </c:pt>
                <c:pt idx="4324">
                  <c:v>0.96604900000000005</c:v>
                </c:pt>
                <c:pt idx="4325">
                  <c:v>0.96920799999999996</c:v>
                </c:pt>
                <c:pt idx="4326">
                  <c:v>0.97249699999999994</c:v>
                </c:pt>
                <c:pt idx="4327">
                  <c:v>0.97524699999999998</c:v>
                </c:pt>
                <c:pt idx="4328">
                  <c:v>0.97783600000000004</c:v>
                </c:pt>
                <c:pt idx="4329">
                  <c:v>0.98115399999999997</c:v>
                </c:pt>
                <c:pt idx="4330">
                  <c:v>0.984514</c:v>
                </c:pt>
                <c:pt idx="4331">
                  <c:v>0.98628400000000005</c:v>
                </c:pt>
                <c:pt idx="4332">
                  <c:v>0.98607699999999998</c:v>
                </c:pt>
                <c:pt idx="4333">
                  <c:v>0.98461399999999999</c:v>
                </c:pt>
                <c:pt idx="4334">
                  <c:v>0.98223700000000003</c:v>
                </c:pt>
                <c:pt idx="4335">
                  <c:v>0.978742</c:v>
                </c:pt>
                <c:pt idx="4336">
                  <c:v>0.97447300000000003</c:v>
                </c:pt>
                <c:pt idx="4337">
                  <c:v>0.97055100000000005</c:v>
                </c:pt>
                <c:pt idx="4338">
                  <c:v>0.96735599999999999</c:v>
                </c:pt>
                <c:pt idx="4339">
                  <c:v>0.964063</c:v>
                </c:pt>
                <c:pt idx="4340">
                  <c:v>0.96028199999999997</c:v>
                </c:pt>
                <c:pt idx="4341">
                  <c:v>0.956928</c:v>
                </c:pt>
                <c:pt idx="4342">
                  <c:v>0.95506000000000002</c:v>
                </c:pt>
                <c:pt idx="4343">
                  <c:v>0.95434600000000003</c:v>
                </c:pt>
                <c:pt idx="4344">
                  <c:v>0.95341500000000001</c:v>
                </c:pt>
                <c:pt idx="4345">
                  <c:v>0.95170500000000002</c:v>
                </c:pt>
                <c:pt idx="4346">
                  <c:v>0.94987699999999997</c:v>
                </c:pt>
                <c:pt idx="4347">
                  <c:v>0.94864099999999996</c:v>
                </c:pt>
                <c:pt idx="4348">
                  <c:v>0.94843</c:v>
                </c:pt>
                <c:pt idx="4349">
                  <c:v>0.94984100000000005</c:v>
                </c:pt>
                <c:pt idx="4350">
                  <c:v>0.95317700000000005</c:v>
                </c:pt>
                <c:pt idx="4351">
                  <c:v>0.95785399999999998</c:v>
                </c:pt>
                <c:pt idx="4352">
                  <c:v>0.96272999999999997</c:v>
                </c:pt>
                <c:pt idx="4353">
                  <c:v>0.96681600000000001</c:v>
                </c:pt>
                <c:pt idx="4354">
                  <c:v>0.97004199999999996</c:v>
                </c:pt>
                <c:pt idx="4355">
                  <c:v>0.97281700000000004</c:v>
                </c:pt>
                <c:pt idx="4356">
                  <c:v>0.97470500000000004</c:v>
                </c:pt>
                <c:pt idx="4357">
                  <c:v>0.97478600000000004</c:v>
                </c:pt>
                <c:pt idx="4358">
                  <c:v>0.97328300000000001</c:v>
                </c:pt>
                <c:pt idx="4359">
                  <c:v>0.97187100000000004</c:v>
                </c:pt>
                <c:pt idx="4360">
                  <c:v>0.97251100000000001</c:v>
                </c:pt>
                <c:pt idx="4361">
                  <c:v>0.97586499999999998</c:v>
                </c:pt>
                <c:pt idx="4362">
                  <c:v>0.98029999999999995</c:v>
                </c:pt>
                <c:pt idx="4363">
                  <c:v>0.98375100000000004</c:v>
                </c:pt>
                <c:pt idx="4364">
                  <c:v>0.98597299999999999</c:v>
                </c:pt>
                <c:pt idx="4365">
                  <c:v>0.98747099999999999</c:v>
                </c:pt>
                <c:pt idx="4366">
                  <c:v>0.98830300000000004</c:v>
                </c:pt>
                <c:pt idx="4367">
                  <c:v>0.988981</c:v>
                </c:pt>
                <c:pt idx="4368">
                  <c:v>0.99072099999999996</c:v>
                </c:pt>
                <c:pt idx="4369">
                  <c:v>0.99395800000000001</c:v>
                </c:pt>
                <c:pt idx="4370">
                  <c:v>0.99802900000000005</c:v>
                </c:pt>
                <c:pt idx="4371">
                  <c:v>1.0023979999999999</c:v>
                </c:pt>
                <c:pt idx="4372">
                  <c:v>1.006724</c:v>
                </c:pt>
                <c:pt idx="4373">
                  <c:v>1.0101629999999999</c:v>
                </c:pt>
                <c:pt idx="4374">
                  <c:v>1.0118240000000001</c:v>
                </c:pt>
                <c:pt idx="4375">
                  <c:v>1.01146</c:v>
                </c:pt>
                <c:pt idx="4376">
                  <c:v>1.009185</c:v>
                </c:pt>
                <c:pt idx="4377">
                  <c:v>1.0054670000000001</c:v>
                </c:pt>
                <c:pt idx="4378">
                  <c:v>1.001034</c:v>
                </c:pt>
                <c:pt idx="4379">
                  <c:v>0.99649699999999997</c:v>
                </c:pt>
                <c:pt idx="4380">
                  <c:v>0.99277300000000002</c:v>
                </c:pt>
                <c:pt idx="4381">
                  <c:v>0.99075500000000005</c:v>
                </c:pt>
                <c:pt idx="4382">
                  <c:v>0.99013600000000002</c:v>
                </c:pt>
                <c:pt idx="4383">
                  <c:v>0.98979799999999996</c:v>
                </c:pt>
                <c:pt idx="4384">
                  <c:v>0.98943599999999998</c:v>
                </c:pt>
                <c:pt idx="4385">
                  <c:v>0.98967799999999995</c:v>
                </c:pt>
                <c:pt idx="4386">
                  <c:v>0.99067499999999997</c:v>
                </c:pt>
                <c:pt idx="4387">
                  <c:v>0.99185400000000001</c:v>
                </c:pt>
                <c:pt idx="4388">
                  <c:v>0.99283299999999997</c:v>
                </c:pt>
                <c:pt idx="4389">
                  <c:v>0.99389799999999995</c:v>
                </c:pt>
                <c:pt idx="4390">
                  <c:v>0.99561699999999997</c:v>
                </c:pt>
                <c:pt idx="4391">
                  <c:v>0.99778</c:v>
                </c:pt>
                <c:pt idx="4392">
                  <c:v>0.99932100000000001</c:v>
                </c:pt>
                <c:pt idx="4393">
                  <c:v>0.99962799999999996</c:v>
                </c:pt>
                <c:pt idx="4394">
                  <c:v>0.99946900000000005</c:v>
                </c:pt>
                <c:pt idx="4395">
                  <c:v>1.000038</c:v>
                </c:pt>
                <c:pt idx="4396">
                  <c:v>1.001231</c:v>
                </c:pt>
                <c:pt idx="4397">
                  <c:v>1.0023</c:v>
                </c:pt>
                <c:pt idx="4398">
                  <c:v>1.003468</c:v>
                </c:pt>
                <c:pt idx="4399">
                  <c:v>1.0054069999999999</c:v>
                </c:pt>
                <c:pt idx="4400">
                  <c:v>1.0084169999999999</c:v>
                </c:pt>
                <c:pt idx="4401">
                  <c:v>1.0121659999999999</c:v>
                </c:pt>
                <c:pt idx="4402">
                  <c:v>1.015323</c:v>
                </c:pt>
                <c:pt idx="4403">
                  <c:v>1.016991</c:v>
                </c:pt>
                <c:pt idx="4404">
                  <c:v>1.018305</c:v>
                </c:pt>
                <c:pt idx="4405">
                  <c:v>1.0207379999999999</c:v>
                </c:pt>
                <c:pt idx="4406">
                  <c:v>1.0239720000000001</c:v>
                </c:pt>
                <c:pt idx="4407">
                  <c:v>1.02677</c:v>
                </c:pt>
                <c:pt idx="4408">
                  <c:v>1.0289779999999999</c:v>
                </c:pt>
                <c:pt idx="4409">
                  <c:v>1.03145</c:v>
                </c:pt>
                <c:pt idx="4410">
                  <c:v>1.03426</c:v>
                </c:pt>
                <c:pt idx="4411">
                  <c:v>1.03647</c:v>
                </c:pt>
                <c:pt idx="4412">
                  <c:v>1.037979</c:v>
                </c:pt>
                <c:pt idx="4413">
                  <c:v>1.040089</c:v>
                </c:pt>
                <c:pt idx="4414">
                  <c:v>1.0433159999999999</c:v>
                </c:pt>
                <c:pt idx="4415">
                  <c:v>1.046273</c:v>
                </c:pt>
                <c:pt idx="4416">
                  <c:v>1.0474810000000001</c:v>
                </c:pt>
                <c:pt idx="4417">
                  <c:v>1.0468280000000001</c:v>
                </c:pt>
                <c:pt idx="4418">
                  <c:v>1.044975</c:v>
                </c:pt>
                <c:pt idx="4419">
                  <c:v>1.042125</c:v>
                </c:pt>
                <c:pt idx="4420">
                  <c:v>1.038103</c:v>
                </c:pt>
                <c:pt idx="4421">
                  <c:v>1.033326</c:v>
                </c:pt>
                <c:pt idx="4422">
                  <c:v>1.028562</c:v>
                </c:pt>
                <c:pt idx="4423">
                  <c:v>1.0242800000000001</c:v>
                </c:pt>
                <c:pt idx="4424">
                  <c:v>1.0206660000000001</c:v>
                </c:pt>
                <c:pt idx="4425">
                  <c:v>1.017504</c:v>
                </c:pt>
                <c:pt idx="4426">
                  <c:v>1.014642</c:v>
                </c:pt>
                <c:pt idx="4427">
                  <c:v>1.012445</c:v>
                </c:pt>
                <c:pt idx="4428">
                  <c:v>1.010969</c:v>
                </c:pt>
                <c:pt idx="4429">
                  <c:v>1.0096309999999999</c:v>
                </c:pt>
                <c:pt idx="4430">
                  <c:v>1.0082709999999999</c:v>
                </c:pt>
                <c:pt idx="4431">
                  <c:v>1.0079089999999999</c:v>
                </c:pt>
                <c:pt idx="4432">
                  <c:v>1.0093939999999999</c:v>
                </c:pt>
                <c:pt idx="4433">
                  <c:v>1.0115259999999999</c:v>
                </c:pt>
                <c:pt idx="4434">
                  <c:v>1.0124310000000001</c:v>
                </c:pt>
                <c:pt idx="4435">
                  <c:v>1.0118720000000001</c:v>
                </c:pt>
                <c:pt idx="4436">
                  <c:v>1.010939</c:v>
                </c:pt>
                <c:pt idx="4437">
                  <c:v>1.0107429999999999</c:v>
                </c:pt>
                <c:pt idx="4438">
                  <c:v>1.0116909999999999</c:v>
                </c:pt>
                <c:pt idx="4439">
                  <c:v>1.0134920000000001</c:v>
                </c:pt>
                <c:pt idx="4440">
                  <c:v>1.015625</c:v>
                </c:pt>
                <c:pt idx="4441">
                  <c:v>1.0178590000000001</c:v>
                </c:pt>
                <c:pt idx="4442">
                  <c:v>1.0201800000000001</c:v>
                </c:pt>
                <c:pt idx="4443">
                  <c:v>1.022024</c:v>
                </c:pt>
                <c:pt idx="4444">
                  <c:v>1.0234490000000001</c:v>
                </c:pt>
                <c:pt idx="4445">
                  <c:v>1.0260469999999999</c:v>
                </c:pt>
                <c:pt idx="4446">
                  <c:v>1.030044</c:v>
                </c:pt>
                <c:pt idx="4447">
                  <c:v>1.033677</c:v>
                </c:pt>
                <c:pt idx="4448">
                  <c:v>1.0356099999999999</c:v>
                </c:pt>
                <c:pt idx="4449">
                  <c:v>1.0351539999999999</c:v>
                </c:pt>
                <c:pt idx="4450">
                  <c:v>1.0326360000000001</c:v>
                </c:pt>
                <c:pt idx="4451">
                  <c:v>1.0300069999999999</c:v>
                </c:pt>
                <c:pt idx="4452">
                  <c:v>1.028664</c:v>
                </c:pt>
                <c:pt idx="4453">
                  <c:v>1.027717</c:v>
                </c:pt>
                <c:pt idx="4454">
                  <c:v>1.0261229999999999</c:v>
                </c:pt>
                <c:pt idx="4455">
                  <c:v>1.024829</c:v>
                </c:pt>
                <c:pt idx="4456">
                  <c:v>1.0251790000000001</c:v>
                </c:pt>
                <c:pt idx="4457">
                  <c:v>1.026681</c:v>
                </c:pt>
                <c:pt idx="4458">
                  <c:v>1.027533</c:v>
                </c:pt>
                <c:pt idx="4459">
                  <c:v>1.0265820000000001</c:v>
                </c:pt>
                <c:pt idx="4460">
                  <c:v>1.0238700000000001</c:v>
                </c:pt>
                <c:pt idx="4461">
                  <c:v>1.0198309999999999</c:v>
                </c:pt>
                <c:pt idx="4462">
                  <c:v>1.0147660000000001</c:v>
                </c:pt>
                <c:pt idx="4463">
                  <c:v>1.009055</c:v>
                </c:pt>
                <c:pt idx="4464">
                  <c:v>1.003703</c:v>
                </c:pt>
                <c:pt idx="4465">
                  <c:v>0.999915</c:v>
                </c:pt>
                <c:pt idx="4466">
                  <c:v>0.99773500000000004</c:v>
                </c:pt>
                <c:pt idx="4467">
                  <c:v>0.995726</c:v>
                </c:pt>
                <c:pt idx="4468">
                  <c:v>0.99265899999999996</c:v>
                </c:pt>
                <c:pt idx="4469">
                  <c:v>0.989151</c:v>
                </c:pt>
                <c:pt idx="4470">
                  <c:v>0.98642200000000002</c:v>
                </c:pt>
                <c:pt idx="4471">
                  <c:v>0.98416000000000003</c:v>
                </c:pt>
                <c:pt idx="4472">
                  <c:v>0.981294</c:v>
                </c:pt>
                <c:pt idx="4473">
                  <c:v>0.97811199999999998</c:v>
                </c:pt>
                <c:pt idx="4474">
                  <c:v>0.97601000000000004</c:v>
                </c:pt>
                <c:pt idx="4475">
                  <c:v>0.975719</c:v>
                </c:pt>
                <c:pt idx="4476">
                  <c:v>0.97670699999999999</c:v>
                </c:pt>
                <c:pt idx="4477">
                  <c:v>0.97790500000000002</c:v>
                </c:pt>
                <c:pt idx="4478">
                  <c:v>0.97905200000000003</c:v>
                </c:pt>
                <c:pt idx="4479">
                  <c:v>0.98053900000000005</c:v>
                </c:pt>
                <c:pt idx="4480">
                  <c:v>0.98182599999999998</c:v>
                </c:pt>
                <c:pt idx="4481">
                  <c:v>0.98185</c:v>
                </c:pt>
                <c:pt idx="4482">
                  <c:v>0.98054600000000003</c:v>
                </c:pt>
                <c:pt idx="4483">
                  <c:v>0.97906700000000002</c:v>
                </c:pt>
                <c:pt idx="4484">
                  <c:v>0.97845099999999996</c:v>
                </c:pt>
                <c:pt idx="4485">
                  <c:v>0.97833400000000004</c:v>
                </c:pt>
                <c:pt idx="4486">
                  <c:v>0.97798300000000005</c:v>
                </c:pt>
                <c:pt idx="4487">
                  <c:v>0.97804899999999995</c:v>
                </c:pt>
                <c:pt idx="4488">
                  <c:v>0.979576</c:v>
                </c:pt>
                <c:pt idx="4489">
                  <c:v>0.98195200000000005</c:v>
                </c:pt>
                <c:pt idx="4490">
                  <c:v>0.98378100000000002</c:v>
                </c:pt>
                <c:pt idx="4491">
                  <c:v>0.98484799999999995</c:v>
                </c:pt>
                <c:pt idx="4492">
                  <c:v>0.98580699999999999</c:v>
                </c:pt>
                <c:pt idx="4493">
                  <c:v>0.98699700000000001</c:v>
                </c:pt>
                <c:pt idx="4494">
                  <c:v>0.98812999999999995</c:v>
                </c:pt>
                <c:pt idx="4495">
                  <c:v>0.98864600000000002</c:v>
                </c:pt>
                <c:pt idx="4496">
                  <c:v>0.98869600000000002</c:v>
                </c:pt>
                <c:pt idx="4497">
                  <c:v>0.98894899999999997</c:v>
                </c:pt>
                <c:pt idx="4498">
                  <c:v>0.98909100000000005</c:v>
                </c:pt>
                <c:pt idx="4499">
                  <c:v>0.98798299999999994</c:v>
                </c:pt>
                <c:pt idx="4500">
                  <c:v>0.98542700000000005</c:v>
                </c:pt>
                <c:pt idx="4501">
                  <c:v>0.982684</c:v>
                </c:pt>
                <c:pt idx="4502">
                  <c:v>0.980661</c:v>
                </c:pt>
                <c:pt idx="4503">
                  <c:v>0.97871900000000001</c:v>
                </c:pt>
                <c:pt idx="4504">
                  <c:v>0.975939</c:v>
                </c:pt>
                <c:pt idx="4505">
                  <c:v>0.97238500000000005</c:v>
                </c:pt>
                <c:pt idx="4506">
                  <c:v>0.96870199999999995</c:v>
                </c:pt>
                <c:pt idx="4507">
                  <c:v>0.96534900000000001</c:v>
                </c:pt>
                <c:pt idx="4508">
                  <c:v>0.96235000000000004</c:v>
                </c:pt>
                <c:pt idx="4509">
                  <c:v>0.95950100000000005</c:v>
                </c:pt>
                <c:pt idx="4510">
                  <c:v>0.95699999999999996</c:v>
                </c:pt>
                <c:pt idx="4511">
                  <c:v>0.95519399999999999</c:v>
                </c:pt>
                <c:pt idx="4512">
                  <c:v>0.95382</c:v>
                </c:pt>
                <c:pt idx="4513">
                  <c:v>0.95250299999999999</c:v>
                </c:pt>
                <c:pt idx="4514">
                  <c:v>0.95143299999999997</c:v>
                </c:pt>
                <c:pt idx="4515">
                  <c:v>0.95093700000000003</c:v>
                </c:pt>
                <c:pt idx="4516">
                  <c:v>0.95115300000000003</c:v>
                </c:pt>
                <c:pt idx="4517">
                  <c:v>0.95205899999999999</c:v>
                </c:pt>
                <c:pt idx="4518">
                  <c:v>0.95327099999999998</c:v>
                </c:pt>
                <c:pt idx="4519">
                  <c:v>0.95474899999999996</c:v>
                </c:pt>
                <c:pt idx="4520">
                  <c:v>0.95734799999999998</c:v>
                </c:pt>
                <c:pt idx="4521">
                  <c:v>0.96117600000000003</c:v>
                </c:pt>
                <c:pt idx="4522">
                  <c:v>0.96484800000000004</c:v>
                </c:pt>
                <c:pt idx="4523">
                  <c:v>0.96732700000000005</c:v>
                </c:pt>
                <c:pt idx="4524">
                  <c:v>0.96913899999999997</c:v>
                </c:pt>
                <c:pt idx="4525">
                  <c:v>0.97145000000000004</c:v>
                </c:pt>
                <c:pt idx="4526">
                  <c:v>0.97401300000000002</c:v>
                </c:pt>
                <c:pt idx="4527">
                  <c:v>0.97511099999999995</c:v>
                </c:pt>
                <c:pt idx="4528">
                  <c:v>0.97427699999999995</c:v>
                </c:pt>
                <c:pt idx="4529">
                  <c:v>0.973329</c:v>
                </c:pt>
                <c:pt idx="4530">
                  <c:v>0.97403099999999998</c:v>
                </c:pt>
                <c:pt idx="4531">
                  <c:v>0.97631000000000001</c:v>
                </c:pt>
                <c:pt idx="4532">
                  <c:v>0.97921599999999998</c:v>
                </c:pt>
                <c:pt idx="4533">
                  <c:v>0.98223499999999997</c:v>
                </c:pt>
                <c:pt idx="4534">
                  <c:v>0.98540899999999998</c:v>
                </c:pt>
                <c:pt idx="4535">
                  <c:v>0.98890500000000003</c:v>
                </c:pt>
                <c:pt idx="4536">
                  <c:v>0.99270599999999998</c:v>
                </c:pt>
                <c:pt idx="4537">
                  <c:v>0.99652099999999999</c:v>
                </c:pt>
                <c:pt idx="4538">
                  <c:v>0.99974499999999999</c:v>
                </c:pt>
                <c:pt idx="4539">
                  <c:v>1.001741</c:v>
                </c:pt>
                <c:pt idx="4540">
                  <c:v>1.0022500000000001</c:v>
                </c:pt>
                <c:pt idx="4541">
                  <c:v>1.001396</c:v>
                </c:pt>
                <c:pt idx="4542">
                  <c:v>0.99975099999999995</c:v>
                </c:pt>
                <c:pt idx="4543">
                  <c:v>0.99814800000000004</c:v>
                </c:pt>
                <c:pt idx="4544">
                  <c:v>0.99673100000000003</c:v>
                </c:pt>
                <c:pt idx="4545">
                  <c:v>0.99478500000000003</c:v>
                </c:pt>
                <c:pt idx="4546">
                  <c:v>0.99204999999999999</c:v>
                </c:pt>
                <c:pt idx="4547">
                  <c:v>0.98942600000000003</c:v>
                </c:pt>
                <c:pt idx="4548">
                  <c:v>0.98727299999999996</c:v>
                </c:pt>
                <c:pt idx="4549">
                  <c:v>0.98455800000000004</c:v>
                </c:pt>
                <c:pt idx="4550">
                  <c:v>0.980877</c:v>
                </c:pt>
                <c:pt idx="4551">
                  <c:v>0.97729699999999997</c:v>
                </c:pt>
                <c:pt idx="4552">
                  <c:v>0.975047</c:v>
                </c:pt>
                <c:pt idx="4553">
                  <c:v>0.97426699999999999</c:v>
                </c:pt>
                <c:pt idx="4554">
                  <c:v>0.97408300000000003</c:v>
                </c:pt>
                <c:pt idx="4555">
                  <c:v>0.97440599999999999</c:v>
                </c:pt>
                <c:pt idx="4556">
                  <c:v>0.97676700000000005</c:v>
                </c:pt>
                <c:pt idx="4557">
                  <c:v>0.98204499999999995</c:v>
                </c:pt>
                <c:pt idx="4558">
                  <c:v>0.98829900000000004</c:v>
                </c:pt>
                <c:pt idx="4559">
                  <c:v>0.99265999999999999</c:v>
                </c:pt>
                <c:pt idx="4560">
                  <c:v>0.994556</c:v>
                </c:pt>
                <c:pt idx="4561">
                  <c:v>0.99559799999999998</c:v>
                </c:pt>
                <c:pt idx="4562">
                  <c:v>0.99710500000000002</c:v>
                </c:pt>
                <c:pt idx="4563">
                  <c:v>0.99902000000000002</c:v>
                </c:pt>
                <c:pt idx="4564">
                  <c:v>1.001163</c:v>
                </c:pt>
                <c:pt idx="4565">
                  <c:v>1.0042420000000001</c:v>
                </c:pt>
                <c:pt idx="4566">
                  <c:v>1.008618</c:v>
                </c:pt>
                <c:pt idx="4567">
                  <c:v>1.0130399999999999</c:v>
                </c:pt>
                <c:pt idx="4568">
                  <c:v>1.015636</c:v>
                </c:pt>
                <c:pt idx="4569">
                  <c:v>1.0159609999999999</c:v>
                </c:pt>
                <c:pt idx="4570">
                  <c:v>1.015657</c:v>
                </c:pt>
                <c:pt idx="4571">
                  <c:v>1.016696</c:v>
                </c:pt>
                <c:pt idx="4572">
                  <c:v>1.019072</c:v>
                </c:pt>
                <c:pt idx="4573">
                  <c:v>1.0211170000000001</c:v>
                </c:pt>
                <c:pt idx="4574">
                  <c:v>1.022249</c:v>
                </c:pt>
                <c:pt idx="4575">
                  <c:v>1.023606</c:v>
                </c:pt>
                <c:pt idx="4576">
                  <c:v>1.0265949999999999</c:v>
                </c:pt>
                <c:pt idx="4577">
                  <c:v>1.032143</c:v>
                </c:pt>
                <c:pt idx="4578">
                  <c:v>1.0391699999999999</c:v>
                </c:pt>
                <c:pt idx="4579">
                  <c:v>1.0449379999999999</c:v>
                </c:pt>
                <c:pt idx="4580">
                  <c:v>1.0479039999999999</c:v>
                </c:pt>
                <c:pt idx="4581">
                  <c:v>1.0479499999999999</c:v>
                </c:pt>
                <c:pt idx="4582">
                  <c:v>1.045566</c:v>
                </c:pt>
                <c:pt idx="4583">
                  <c:v>1.042117</c:v>
                </c:pt>
                <c:pt idx="4584">
                  <c:v>1.0392349999999999</c:v>
                </c:pt>
                <c:pt idx="4585">
                  <c:v>1.0373460000000001</c:v>
                </c:pt>
                <c:pt idx="4586">
                  <c:v>1.035506</c:v>
                </c:pt>
                <c:pt idx="4587">
                  <c:v>1.032851</c:v>
                </c:pt>
                <c:pt idx="4588">
                  <c:v>1.029576</c:v>
                </c:pt>
                <c:pt idx="4589">
                  <c:v>1.026489</c:v>
                </c:pt>
                <c:pt idx="4590">
                  <c:v>1.0238689999999999</c:v>
                </c:pt>
                <c:pt idx="4591">
                  <c:v>1.0214460000000001</c:v>
                </c:pt>
                <c:pt idx="4592">
                  <c:v>1.0193479999999999</c:v>
                </c:pt>
                <c:pt idx="4593">
                  <c:v>1.017944</c:v>
                </c:pt>
                <c:pt idx="4594">
                  <c:v>1.01735</c:v>
                </c:pt>
                <c:pt idx="4595">
                  <c:v>1.0173700000000001</c:v>
                </c:pt>
                <c:pt idx="4596">
                  <c:v>1.0172000000000001</c:v>
                </c:pt>
                <c:pt idx="4597">
                  <c:v>1.015819</c:v>
                </c:pt>
                <c:pt idx="4598">
                  <c:v>1.013477</c:v>
                </c:pt>
                <c:pt idx="4599">
                  <c:v>1.0120499999999999</c:v>
                </c:pt>
                <c:pt idx="4600">
                  <c:v>1.013072</c:v>
                </c:pt>
                <c:pt idx="4601">
                  <c:v>1.0159750000000001</c:v>
                </c:pt>
                <c:pt idx="4602">
                  <c:v>1.0187059999999999</c:v>
                </c:pt>
                <c:pt idx="4603">
                  <c:v>1.02006</c:v>
                </c:pt>
                <c:pt idx="4604">
                  <c:v>1.021147</c:v>
                </c:pt>
                <c:pt idx="4605">
                  <c:v>1.023352</c:v>
                </c:pt>
                <c:pt idx="4606">
                  <c:v>1.0257449999999999</c:v>
                </c:pt>
                <c:pt idx="4607">
                  <c:v>1.0265249999999999</c:v>
                </c:pt>
                <c:pt idx="4608">
                  <c:v>1.0258879999999999</c:v>
                </c:pt>
                <c:pt idx="4609">
                  <c:v>1.025639</c:v>
                </c:pt>
                <c:pt idx="4610">
                  <c:v>1.0266360000000001</c:v>
                </c:pt>
                <c:pt idx="4611">
                  <c:v>1.0282640000000001</c:v>
                </c:pt>
                <c:pt idx="4612">
                  <c:v>1.0299389999999999</c:v>
                </c:pt>
                <c:pt idx="4613">
                  <c:v>1.031749</c:v>
                </c:pt>
                <c:pt idx="4614">
                  <c:v>1.033927</c:v>
                </c:pt>
                <c:pt idx="4615">
                  <c:v>1.036297</c:v>
                </c:pt>
                <c:pt idx="4616">
                  <c:v>1.038278</c:v>
                </c:pt>
                <c:pt idx="4617">
                  <c:v>1.039612</c:v>
                </c:pt>
                <c:pt idx="4618">
                  <c:v>1.0408770000000001</c:v>
                </c:pt>
                <c:pt idx="4619">
                  <c:v>1.042286</c:v>
                </c:pt>
                <c:pt idx="4620">
                  <c:v>1.0428519999999999</c:v>
                </c:pt>
                <c:pt idx="4621">
                  <c:v>1.0420050000000001</c:v>
                </c:pt>
                <c:pt idx="4622">
                  <c:v>1.040683</c:v>
                </c:pt>
                <c:pt idx="4623">
                  <c:v>1.0396179999999999</c:v>
                </c:pt>
                <c:pt idx="4624">
                  <c:v>1.037998</c:v>
                </c:pt>
                <c:pt idx="4625">
                  <c:v>1.035182</c:v>
                </c:pt>
                <c:pt idx="4626">
                  <c:v>1.0319750000000001</c:v>
                </c:pt>
                <c:pt idx="4627">
                  <c:v>1.029404</c:v>
                </c:pt>
                <c:pt idx="4628">
                  <c:v>1.027409</c:v>
                </c:pt>
                <c:pt idx="4629">
                  <c:v>1.0248619999999999</c:v>
                </c:pt>
                <c:pt idx="4630">
                  <c:v>1.021045</c:v>
                </c:pt>
                <c:pt idx="4631">
                  <c:v>1.016445</c:v>
                </c:pt>
                <c:pt idx="4632">
                  <c:v>1.011779</c:v>
                </c:pt>
                <c:pt idx="4633">
                  <c:v>1.0072479999999999</c:v>
                </c:pt>
                <c:pt idx="4634">
                  <c:v>1.0026999999999999</c:v>
                </c:pt>
                <c:pt idx="4635">
                  <c:v>0.998475</c:v>
                </c:pt>
                <c:pt idx="4636">
                  <c:v>0.99551800000000001</c:v>
                </c:pt>
                <c:pt idx="4637">
                  <c:v>0.99383299999999997</c:v>
                </c:pt>
                <c:pt idx="4638">
                  <c:v>0.99238199999999999</c:v>
                </c:pt>
                <c:pt idx="4639">
                  <c:v>0.99105900000000002</c:v>
                </c:pt>
                <c:pt idx="4640">
                  <c:v>0.99091399999999996</c:v>
                </c:pt>
                <c:pt idx="4641">
                  <c:v>0.99224800000000002</c:v>
                </c:pt>
                <c:pt idx="4642">
                  <c:v>0.99365099999999995</c:v>
                </c:pt>
                <c:pt idx="4643">
                  <c:v>0.99344699999999997</c:v>
                </c:pt>
                <c:pt idx="4644">
                  <c:v>0.99167700000000003</c:v>
                </c:pt>
                <c:pt idx="4645">
                  <c:v>0.98950499999999997</c:v>
                </c:pt>
                <c:pt idx="4646">
                  <c:v>0.98757099999999998</c:v>
                </c:pt>
                <c:pt idx="4647">
                  <c:v>0.98612699999999998</c:v>
                </c:pt>
                <c:pt idx="4648">
                  <c:v>0.98546699999999998</c:v>
                </c:pt>
                <c:pt idx="4649">
                  <c:v>0.98552499999999998</c:v>
                </c:pt>
                <c:pt idx="4650">
                  <c:v>0.98610100000000001</c:v>
                </c:pt>
                <c:pt idx="4651">
                  <c:v>0.98718600000000001</c:v>
                </c:pt>
                <c:pt idx="4652">
                  <c:v>0.98851199999999995</c:v>
                </c:pt>
                <c:pt idx="4653">
                  <c:v>0.98994899999999997</c:v>
                </c:pt>
                <c:pt idx="4654">
                  <c:v>0.99211400000000005</c:v>
                </c:pt>
                <c:pt idx="4655">
                  <c:v>0.99515200000000004</c:v>
                </c:pt>
                <c:pt idx="4656">
                  <c:v>0.99774099999999999</c:v>
                </c:pt>
                <c:pt idx="4657">
                  <c:v>0.99898399999999998</c:v>
                </c:pt>
                <c:pt idx="4658">
                  <c:v>1.000073</c:v>
                </c:pt>
                <c:pt idx="4659">
                  <c:v>1.0029170000000001</c:v>
                </c:pt>
                <c:pt idx="4660">
                  <c:v>1.0081469999999999</c:v>
                </c:pt>
                <c:pt idx="4661">
                  <c:v>1.014213</c:v>
                </c:pt>
                <c:pt idx="4662">
                  <c:v>1.0189550000000001</c:v>
                </c:pt>
                <c:pt idx="4663">
                  <c:v>1.0215669999999999</c:v>
                </c:pt>
                <c:pt idx="4664">
                  <c:v>1.021935</c:v>
                </c:pt>
                <c:pt idx="4665">
                  <c:v>1.0200880000000001</c:v>
                </c:pt>
                <c:pt idx="4666">
                  <c:v>1.0166059999999999</c:v>
                </c:pt>
                <c:pt idx="4667">
                  <c:v>1.0124960000000001</c:v>
                </c:pt>
                <c:pt idx="4668">
                  <c:v>1.0085249999999999</c:v>
                </c:pt>
                <c:pt idx="4669">
                  <c:v>1.004373</c:v>
                </c:pt>
                <c:pt idx="4670">
                  <c:v>0.99907800000000002</c:v>
                </c:pt>
                <c:pt idx="4671">
                  <c:v>0.99260099999999996</c:v>
                </c:pt>
                <c:pt idx="4672">
                  <c:v>0.98621000000000003</c:v>
                </c:pt>
                <c:pt idx="4673">
                  <c:v>0.981298</c:v>
                </c:pt>
                <c:pt idx="4674">
                  <c:v>0.97801300000000002</c:v>
                </c:pt>
                <c:pt idx="4675">
                  <c:v>0.97530399999999995</c:v>
                </c:pt>
                <c:pt idx="4676">
                  <c:v>0.97230300000000003</c:v>
                </c:pt>
                <c:pt idx="4677">
                  <c:v>0.96898899999999999</c:v>
                </c:pt>
                <c:pt idx="4678">
                  <c:v>0.965669</c:v>
                </c:pt>
                <c:pt idx="4679">
                  <c:v>0.96237099999999998</c:v>
                </c:pt>
                <c:pt idx="4680">
                  <c:v>0.95916400000000002</c:v>
                </c:pt>
                <c:pt idx="4681">
                  <c:v>0.95704800000000001</c:v>
                </c:pt>
                <c:pt idx="4682">
                  <c:v>0.95718000000000003</c:v>
                </c:pt>
                <c:pt idx="4683">
                  <c:v>0.95936900000000003</c:v>
                </c:pt>
                <c:pt idx="4684">
                  <c:v>0.96233800000000003</c:v>
                </c:pt>
                <c:pt idx="4685">
                  <c:v>0.96488799999999997</c:v>
                </c:pt>
                <c:pt idx="4686">
                  <c:v>0.96668900000000002</c:v>
                </c:pt>
                <c:pt idx="4687">
                  <c:v>0.96843000000000001</c:v>
                </c:pt>
                <c:pt idx="4688">
                  <c:v>0.97038000000000002</c:v>
                </c:pt>
                <c:pt idx="4689">
                  <c:v>0.97156699999999996</c:v>
                </c:pt>
                <c:pt idx="4690">
                  <c:v>0.97168500000000002</c:v>
                </c:pt>
                <c:pt idx="4691">
                  <c:v>0.97181499999999998</c:v>
                </c:pt>
                <c:pt idx="4692">
                  <c:v>0.97284700000000002</c:v>
                </c:pt>
                <c:pt idx="4693">
                  <c:v>0.97463</c:v>
                </c:pt>
                <c:pt idx="4694">
                  <c:v>0.97631199999999996</c:v>
                </c:pt>
                <c:pt idx="4695">
                  <c:v>0.97755499999999995</c:v>
                </c:pt>
                <c:pt idx="4696">
                  <c:v>0.97898799999999997</c:v>
                </c:pt>
                <c:pt idx="4697">
                  <c:v>0.98107100000000003</c:v>
                </c:pt>
                <c:pt idx="4698">
                  <c:v>0.98346800000000001</c:v>
                </c:pt>
                <c:pt idx="4699">
                  <c:v>0.98544200000000004</c:v>
                </c:pt>
                <c:pt idx="4700">
                  <c:v>0.98670400000000003</c:v>
                </c:pt>
                <c:pt idx="4701">
                  <c:v>0.98785299999999998</c:v>
                </c:pt>
                <c:pt idx="4702">
                  <c:v>0.98953599999999997</c:v>
                </c:pt>
                <c:pt idx="4703">
                  <c:v>0.99147300000000005</c:v>
                </c:pt>
                <c:pt idx="4704">
                  <c:v>0.99279899999999999</c:v>
                </c:pt>
                <c:pt idx="4705">
                  <c:v>0.99310500000000002</c:v>
                </c:pt>
                <c:pt idx="4706">
                  <c:v>0.99287199999999998</c:v>
                </c:pt>
                <c:pt idx="4707">
                  <c:v>0.99284099999999997</c:v>
                </c:pt>
                <c:pt idx="4708">
                  <c:v>0.99287700000000001</c:v>
                </c:pt>
                <c:pt idx="4709">
                  <c:v>0.99217599999999995</c:v>
                </c:pt>
                <c:pt idx="4710">
                  <c:v>0.99055700000000002</c:v>
                </c:pt>
                <c:pt idx="4711">
                  <c:v>0.98841800000000002</c:v>
                </c:pt>
                <c:pt idx="4712">
                  <c:v>0.98588799999999999</c:v>
                </c:pt>
                <c:pt idx="4713">
                  <c:v>0.98280400000000001</c:v>
                </c:pt>
                <c:pt idx="4714">
                  <c:v>0.97943400000000003</c:v>
                </c:pt>
                <c:pt idx="4715">
                  <c:v>0.97697199999999995</c:v>
                </c:pt>
                <c:pt idx="4716">
                  <c:v>0.97631599999999996</c:v>
                </c:pt>
                <c:pt idx="4717">
                  <c:v>0.97687800000000002</c:v>
                </c:pt>
                <c:pt idx="4718">
                  <c:v>0.97742700000000005</c:v>
                </c:pt>
                <c:pt idx="4719">
                  <c:v>0.97704400000000002</c:v>
                </c:pt>
                <c:pt idx="4720">
                  <c:v>0.97589599999999999</c:v>
                </c:pt>
                <c:pt idx="4721">
                  <c:v>0.97506099999999996</c:v>
                </c:pt>
                <c:pt idx="4722">
                  <c:v>0.97499800000000003</c:v>
                </c:pt>
                <c:pt idx="4723">
                  <c:v>0.97530600000000001</c:v>
                </c:pt>
                <c:pt idx="4724">
                  <c:v>0.97572099999999995</c:v>
                </c:pt>
                <c:pt idx="4725">
                  <c:v>0.97670900000000005</c:v>
                </c:pt>
                <c:pt idx="4726">
                  <c:v>0.97872700000000001</c:v>
                </c:pt>
                <c:pt idx="4727">
                  <c:v>0.98144699999999996</c:v>
                </c:pt>
                <c:pt idx="4728">
                  <c:v>0.984178</c:v>
                </c:pt>
                <c:pt idx="4729">
                  <c:v>0.986433</c:v>
                </c:pt>
                <c:pt idx="4730">
                  <c:v>0.98839100000000002</c:v>
                </c:pt>
                <c:pt idx="4731">
                  <c:v>0.99044299999999996</c:v>
                </c:pt>
                <c:pt idx="4732">
                  <c:v>0.99249500000000002</c:v>
                </c:pt>
                <c:pt idx="4733">
                  <c:v>0.99461999999999995</c:v>
                </c:pt>
                <c:pt idx="4734">
                  <c:v>0.99744600000000005</c:v>
                </c:pt>
                <c:pt idx="4735">
                  <c:v>1.001144</c:v>
                </c:pt>
                <c:pt idx="4736">
                  <c:v>1.0048159999999999</c:v>
                </c:pt>
                <c:pt idx="4737">
                  <c:v>1.007852</c:v>
                </c:pt>
                <c:pt idx="4738">
                  <c:v>1.010996</c:v>
                </c:pt>
                <c:pt idx="4739">
                  <c:v>1.0149619999999999</c:v>
                </c:pt>
                <c:pt idx="4740">
                  <c:v>1.019201</c:v>
                </c:pt>
                <c:pt idx="4741">
                  <c:v>1.0226420000000001</c:v>
                </c:pt>
                <c:pt idx="4742">
                  <c:v>1.0247759999999999</c:v>
                </c:pt>
                <c:pt idx="4743">
                  <c:v>1.0252589999999999</c:v>
                </c:pt>
                <c:pt idx="4744">
                  <c:v>1.023644</c:v>
                </c:pt>
                <c:pt idx="4745">
                  <c:v>1.021199</c:v>
                </c:pt>
                <c:pt idx="4746">
                  <c:v>1.0203789999999999</c:v>
                </c:pt>
                <c:pt idx="4747">
                  <c:v>1.0218430000000001</c:v>
                </c:pt>
                <c:pt idx="4748">
                  <c:v>1.0247329999999999</c:v>
                </c:pt>
                <c:pt idx="4749">
                  <c:v>1.0278849999999999</c:v>
                </c:pt>
                <c:pt idx="4750">
                  <c:v>1.029817</c:v>
                </c:pt>
                <c:pt idx="4751">
                  <c:v>1.0301089999999999</c:v>
                </c:pt>
                <c:pt idx="4752">
                  <c:v>1.0295879999999999</c:v>
                </c:pt>
                <c:pt idx="4753">
                  <c:v>1.02799</c:v>
                </c:pt>
                <c:pt idx="4754">
                  <c:v>1.0241229999999999</c:v>
                </c:pt>
                <c:pt idx="4755">
                  <c:v>1.0185550000000001</c:v>
                </c:pt>
                <c:pt idx="4756">
                  <c:v>1.013568</c:v>
                </c:pt>
                <c:pt idx="4757">
                  <c:v>1.010408</c:v>
                </c:pt>
                <c:pt idx="4758">
                  <c:v>1.0082439999999999</c:v>
                </c:pt>
                <c:pt idx="4759">
                  <c:v>1.005879</c:v>
                </c:pt>
                <c:pt idx="4760">
                  <c:v>1.0032509999999999</c:v>
                </c:pt>
                <c:pt idx="4761">
                  <c:v>1.0009209999999999</c:v>
                </c:pt>
                <c:pt idx="4762">
                  <c:v>0.999135</c:v>
                </c:pt>
                <c:pt idx="4763">
                  <c:v>0.99785699999999999</c:v>
                </c:pt>
                <c:pt idx="4764">
                  <c:v>0.99700800000000001</c:v>
                </c:pt>
                <c:pt idx="4765">
                  <c:v>0.99682999999999999</c:v>
                </c:pt>
                <c:pt idx="4766">
                  <c:v>0.99798500000000001</c:v>
                </c:pt>
                <c:pt idx="4767">
                  <c:v>1.000372</c:v>
                </c:pt>
                <c:pt idx="4768">
                  <c:v>1.0026010000000001</c:v>
                </c:pt>
                <c:pt idx="4769">
                  <c:v>1.0038229999999999</c:v>
                </c:pt>
                <c:pt idx="4770">
                  <c:v>1.004993</c:v>
                </c:pt>
                <c:pt idx="4771">
                  <c:v>1.0072369999999999</c:v>
                </c:pt>
                <c:pt idx="4772">
                  <c:v>1.0101770000000001</c:v>
                </c:pt>
                <c:pt idx="4773">
                  <c:v>1.0128870000000001</c:v>
                </c:pt>
                <c:pt idx="4774">
                  <c:v>1.0153719999999999</c:v>
                </c:pt>
                <c:pt idx="4775">
                  <c:v>1.0177750000000001</c:v>
                </c:pt>
                <c:pt idx="4776">
                  <c:v>1.01942</c:v>
                </c:pt>
                <c:pt idx="4777">
                  <c:v>1.0201119999999999</c:v>
                </c:pt>
                <c:pt idx="4778">
                  <c:v>1.0207379999999999</c:v>
                </c:pt>
                <c:pt idx="4779">
                  <c:v>1.022189</c:v>
                </c:pt>
                <c:pt idx="4780">
                  <c:v>1.024777</c:v>
                </c:pt>
                <c:pt idx="4781">
                  <c:v>1.0279180000000001</c:v>
                </c:pt>
                <c:pt idx="4782">
                  <c:v>1.030459</c:v>
                </c:pt>
                <c:pt idx="4783">
                  <c:v>1.0320800000000001</c:v>
                </c:pt>
                <c:pt idx="4784">
                  <c:v>1.033614</c:v>
                </c:pt>
                <c:pt idx="4785">
                  <c:v>1.0358000000000001</c:v>
                </c:pt>
                <c:pt idx="4786">
                  <c:v>1.038367</c:v>
                </c:pt>
                <c:pt idx="4787">
                  <c:v>1.040154</c:v>
                </c:pt>
                <c:pt idx="4788">
                  <c:v>1.040219</c:v>
                </c:pt>
                <c:pt idx="4789">
                  <c:v>1.039358</c:v>
                </c:pt>
                <c:pt idx="4790">
                  <c:v>1.0390569999999999</c:v>
                </c:pt>
                <c:pt idx="4791">
                  <c:v>1.0390820000000001</c:v>
                </c:pt>
                <c:pt idx="4792">
                  <c:v>1.038378</c:v>
                </c:pt>
                <c:pt idx="4793">
                  <c:v>1.0370999999999999</c:v>
                </c:pt>
                <c:pt idx="4794">
                  <c:v>1.0354559999999999</c:v>
                </c:pt>
                <c:pt idx="4795">
                  <c:v>1.0322800000000001</c:v>
                </c:pt>
                <c:pt idx="4796">
                  <c:v>1.0267580000000001</c:v>
                </c:pt>
                <c:pt idx="4797">
                  <c:v>1.020062</c:v>
                </c:pt>
                <c:pt idx="4798">
                  <c:v>1.0140800000000001</c:v>
                </c:pt>
                <c:pt idx="4799">
                  <c:v>1.0095160000000001</c:v>
                </c:pt>
                <c:pt idx="4800">
                  <c:v>1.0061880000000001</c:v>
                </c:pt>
                <c:pt idx="4801">
                  <c:v>1.0043070000000001</c:v>
                </c:pt>
                <c:pt idx="4802">
                  <c:v>1.003997</c:v>
                </c:pt>
                <c:pt idx="4803">
                  <c:v>1.0041059999999999</c:v>
                </c:pt>
                <c:pt idx="4804">
                  <c:v>1.0029520000000001</c:v>
                </c:pt>
                <c:pt idx="4805">
                  <c:v>1.0003299999999999</c:v>
                </c:pt>
                <c:pt idx="4806">
                  <c:v>0.99758100000000005</c:v>
                </c:pt>
                <c:pt idx="4807">
                  <c:v>0.995749</c:v>
                </c:pt>
                <c:pt idx="4808">
                  <c:v>0.99468800000000002</c:v>
                </c:pt>
                <c:pt idx="4809">
                  <c:v>0.99377899999999997</c:v>
                </c:pt>
                <c:pt idx="4810">
                  <c:v>0.99307800000000002</c:v>
                </c:pt>
                <c:pt idx="4811">
                  <c:v>0.99312900000000004</c:v>
                </c:pt>
                <c:pt idx="4812">
                  <c:v>0.99381900000000001</c:v>
                </c:pt>
                <c:pt idx="4813">
                  <c:v>0.99443700000000002</c:v>
                </c:pt>
                <c:pt idx="4814">
                  <c:v>0.99462499999999998</c:v>
                </c:pt>
                <c:pt idx="4815">
                  <c:v>0.99482199999999998</c:v>
                </c:pt>
                <c:pt idx="4816">
                  <c:v>0.99567000000000005</c:v>
                </c:pt>
                <c:pt idx="4817">
                  <c:v>0.99705100000000002</c:v>
                </c:pt>
                <c:pt idx="4818">
                  <c:v>0.99822999999999995</c:v>
                </c:pt>
                <c:pt idx="4819">
                  <c:v>0.998977</c:v>
                </c:pt>
                <c:pt idx="4820">
                  <c:v>0.99972000000000005</c:v>
                </c:pt>
                <c:pt idx="4821">
                  <c:v>1.00065</c:v>
                </c:pt>
                <c:pt idx="4822">
                  <c:v>1.001476</c:v>
                </c:pt>
                <c:pt idx="4823">
                  <c:v>1.001949</c:v>
                </c:pt>
                <c:pt idx="4824">
                  <c:v>1.002489</c:v>
                </c:pt>
                <c:pt idx="4825">
                  <c:v>1.003884</c:v>
                </c:pt>
                <c:pt idx="4826">
                  <c:v>1.006011</c:v>
                </c:pt>
                <c:pt idx="4827">
                  <c:v>1.0077320000000001</c:v>
                </c:pt>
                <c:pt idx="4828">
                  <c:v>1.008462</c:v>
                </c:pt>
                <c:pt idx="4829">
                  <c:v>1.009061</c:v>
                </c:pt>
                <c:pt idx="4830">
                  <c:v>1.0102990000000001</c:v>
                </c:pt>
                <c:pt idx="4831">
                  <c:v>1.0113239999999999</c:v>
                </c:pt>
                <c:pt idx="4832">
                  <c:v>1.01101</c:v>
                </c:pt>
                <c:pt idx="4833">
                  <c:v>1.0093989999999999</c:v>
                </c:pt>
                <c:pt idx="4834">
                  <c:v>1.007215</c:v>
                </c:pt>
                <c:pt idx="4835">
                  <c:v>1.004829</c:v>
                </c:pt>
                <c:pt idx="4836">
                  <c:v>1.0017339999999999</c:v>
                </c:pt>
                <c:pt idx="4837">
                  <c:v>0.99768400000000002</c:v>
                </c:pt>
                <c:pt idx="4838">
                  <c:v>0.99360999999999999</c:v>
                </c:pt>
                <c:pt idx="4839">
                  <c:v>0.99011800000000005</c:v>
                </c:pt>
                <c:pt idx="4840">
                  <c:v>0.98658500000000005</c:v>
                </c:pt>
                <c:pt idx="4841">
                  <c:v>0.98247399999999996</c:v>
                </c:pt>
                <c:pt idx="4842">
                  <c:v>0.97817900000000002</c:v>
                </c:pt>
                <c:pt idx="4843">
                  <c:v>0.97463200000000005</c:v>
                </c:pt>
                <c:pt idx="4844">
                  <c:v>0.97226400000000002</c:v>
                </c:pt>
                <c:pt idx="4845">
                  <c:v>0.97058199999999994</c:v>
                </c:pt>
                <c:pt idx="4846">
                  <c:v>0.96928899999999996</c:v>
                </c:pt>
                <c:pt idx="4847">
                  <c:v>0.96895500000000001</c:v>
                </c:pt>
                <c:pt idx="4848">
                  <c:v>0.97017699999999996</c:v>
                </c:pt>
                <c:pt idx="4849">
                  <c:v>0.97235300000000002</c:v>
                </c:pt>
                <c:pt idx="4850">
                  <c:v>0.97392999999999996</c:v>
                </c:pt>
                <c:pt idx="4851">
                  <c:v>0.974356</c:v>
                </c:pt>
                <c:pt idx="4852">
                  <c:v>0.97457899999999997</c:v>
                </c:pt>
                <c:pt idx="4853">
                  <c:v>0.97518000000000005</c:v>
                </c:pt>
                <c:pt idx="4854">
                  <c:v>0.975464</c:v>
                </c:pt>
                <c:pt idx="4855">
                  <c:v>0.97485200000000005</c:v>
                </c:pt>
                <c:pt idx="4856">
                  <c:v>0.97401499999999996</c:v>
                </c:pt>
                <c:pt idx="4857">
                  <c:v>0.97409400000000002</c:v>
                </c:pt>
                <c:pt idx="4858">
                  <c:v>0.97501499999999997</c:v>
                </c:pt>
                <c:pt idx="4859">
                  <c:v>0.97571699999999995</c:v>
                </c:pt>
                <c:pt idx="4860">
                  <c:v>0.97619699999999998</c:v>
                </c:pt>
                <c:pt idx="4861">
                  <c:v>0.97763699999999998</c:v>
                </c:pt>
                <c:pt idx="4862">
                  <c:v>0.980657</c:v>
                </c:pt>
                <c:pt idx="4863">
                  <c:v>0.98450000000000004</c:v>
                </c:pt>
                <c:pt idx="4864">
                  <c:v>0.98788399999999998</c:v>
                </c:pt>
                <c:pt idx="4865">
                  <c:v>0.99060499999999996</c:v>
                </c:pt>
                <c:pt idx="4866">
                  <c:v>0.993618</c:v>
                </c:pt>
                <c:pt idx="4867">
                  <c:v>0.99690299999999998</c:v>
                </c:pt>
                <c:pt idx="4868">
                  <c:v>0.998803</c:v>
                </c:pt>
                <c:pt idx="4869">
                  <c:v>0.99843800000000005</c:v>
                </c:pt>
                <c:pt idx="4870">
                  <c:v>0.99711399999999994</c:v>
                </c:pt>
                <c:pt idx="4871">
                  <c:v>0.99643599999999999</c:v>
                </c:pt>
                <c:pt idx="4872">
                  <c:v>0.99627399999999999</c:v>
                </c:pt>
                <c:pt idx="4873">
                  <c:v>0.99548499999999995</c:v>
                </c:pt>
                <c:pt idx="4874">
                  <c:v>0.99390000000000001</c:v>
                </c:pt>
                <c:pt idx="4875">
                  <c:v>0.99261999999999995</c:v>
                </c:pt>
                <c:pt idx="4876">
                  <c:v>0.99221899999999996</c:v>
                </c:pt>
                <c:pt idx="4877">
                  <c:v>0.99184399999999995</c:v>
                </c:pt>
                <c:pt idx="4878">
                  <c:v>0.99040600000000001</c:v>
                </c:pt>
                <c:pt idx="4879">
                  <c:v>0.98734699999999997</c:v>
                </c:pt>
                <c:pt idx="4880">
                  <c:v>0.98264700000000005</c:v>
                </c:pt>
                <c:pt idx="4881">
                  <c:v>0.97704999999999997</c:v>
                </c:pt>
                <c:pt idx="4882">
                  <c:v>0.97159899999999999</c:v>
                </c:pt>
                <c:pt idx="4883">
                  <c:v>0.96718800000000005</c:v>
                </c:pt>
                <c:pt idx="4884">
                  <c:v>0.96474800000000005</c:v>
                </c:pt>
                <c:pt idx="4885">
                  <c:v>0.96433400000000002</c:v>
                </c:pt>
                <c:pt idx="4886">
                  <c:v>0.96462800000000004</c:v>
                </c:pt>
                <c:pt idx="4887">
                  <c:v>0.96480100000000002</c:v>
                </c:pt>
                <c:pt idx="4888">
                  <c:v>0.96532700000000005</c:v>
                </c:pt>
                <c:pt idx="4889">
                  <c:v>0.96650999999999998</c:v>
                </c:pt>
                <c:pt idx="4890">
                  <c:v>0.96770599999999996</c:v>
                </c:pt>
                <c:pt idx="4891">
                  <c:v>0.96843000000000001</c:v>
                </c:pt>
                <c:pt idx="4892">
                  <c:v>0.96952899999999997</c:v>
                </c:pt>
                <c:pt idx="4893">
                  <c:v>0.97209699999999999</c:v>
                </c:pt>
                <c:pt idx="4894">
                  <c:v>0.97571600000000003</c:v>
                </c:pt>
                <c:pt idx="4895">
                  <c:v>0.97900500000000001</c:v>
                </c:pt>
                <c:pt idx="4896">
                  <c:v>0.98155800000000004</c:v>
                </c:pt>
                <c:pt idx="4897">
                  <c:v>0.98404700000000001</c:v>
                </c:pt>
                <c:pt idx="4898">
                  <c:v>0.98640300000000003</c:v>
                </c:pt>
                <c:pt idx="4899">
                  <c:v>0.98771299999999995</c:v>
                </c:pt>
                <c:pt idx="4900">
                  <c:v>0.98777199999999998</c:v>
                </c:pt>
                <c:pt idx="4901">
                  <c:v>0.98748800000000003</c:v>
                </c:pt>
                <c:pt idx="4902">
                  <c:v>0.98792500000000005</c:v>
                </c:pt>
                <c:pt idx="4903">
                  <c:v>0.98902400000000001</c:v>
                </c:pt>
                <c:pt idx="4904">
                  <c:v>0.98970800000000003</c:v>
                </c:pt>
                <c:pt idx="4905">
                  <c:v>0.98956500000000003</c:v>
                </c:pt>
                <c:pt idx="4906">
                  <c:v>0.98958699999999999</c:v>
                </c:pt>
                <c:pt idx="4907">
                  <c:v>0.99093299999999995</c:v>
                </c:pt>
                <c:pt idx="4908">
                  <c:v>0.99342299999999994</c:v>
                </c:pt>
                <c:pt idx="4909">
                  <c:v>0.99580199999999996</c:v>
                </c:pt>
                <c:pt idx="4910">
                  <c:v>0.997498</c:v>
                </c:pt>
                <c:pt idx="4911">
                  <c:v>0.99946100000000004</c:v>
                </c:pt>
                <c:pt idx="4912">
                  <c:v>1.0027759999999999</c:v>
                </c:pt>
                <c:pt idx="4913">
                  <c:v>1.0070699999999999</c:v>
                </c:pt>
                <c:pt idx="4914">
                  <c:v>1.011009</c:v>
                </c:pt>
                <c:pt idx="4915">
                  <c:v>1.013749</c:v>
                </c:pt>
                <c:pt idx="4916">
                  <c:v>1.0152429999999999</c:v>
                </c:pt>
                <c:pt idx="4917">
                  <c:v>1.0154399999999999</c:v>
                </c:pt>
                <c:pt idx="4918">
                  <c:v>1.0141450000000001</c:v>
                </c:pt>
                <c:pt idx="4919">
                  <c:v>1.011652</c:v>
                </c:pt>
                <c:pt idx="4920">
                  <c:v>1.0085230000000001</c:v>
                </c:pt>
                <c:pt idx="4921">
                  <c:v>1.005053</c:v>
                </c:pt>
                <c:pt idx="4922">
                  <c:v>1.001457</c:v>
                </c:pt>
                <c:pt idx="4923">
                  <c:v>0.99813700000000005</c:v>
                </c:pt>
                <c:pt idx="4924">
                  <c:v>0.99572300000000002</c:v>
                </c:pt>
                <c:pt idx="4925">
                  <c:v>0.99461599999999994</c:v>
                </c:pt>
                <c:pt idx="4926">
                  <c:v>0.99409899999999995</c:v>
                </c:pt>
                <c:pt idx="4927">
                  <c:v>0.99300699999999997</c:v>
                </c:pt>
                <c:pt idx="4928">
                  <c:v>0.99164600000000003</c:v>
                </c:pt>
                <c:pt idx="4929">
                  <c:v>0.99152099999999999</c:v>
                </c:pt>
                <c:pt idx="4930">
                  <c:v>0.99317200000000005</c:v>
                </c:pt>
                <c:pt idx="4931">
                  <c:v>0.99553000000000003</c:v>
                </c:pt>
                <c:pt idx="4932">
                  <c:v>0.99732500000000002</c:v>
                </c:pt>
                <c:pt idx="4933">
                  <c:v>0.99845300000000003</c:v>
                </c:pt>
                <c:pt idx="4934">
                  <c:v>0.99976500000000001</c:v>
                </c:pt>
                <c:pt idx="4935">
                  <c:v>1.001927</c:v>
                </c:pt>
                <c:pt idx="4936">
                  <c:v>1.004788</c:v>
                </c:pt>
                <c:pt idx="4937">
                  <c:v>1.007625</c:v>
                </c:pt>
                <c:pt idx="4938">
                  <c:v>1.0100819999999999</c:v>
                </c:pt>
                <c:pt idx="4939">
                  <c:v>1.0119849999999999</c:v>
                </c:pt>
                <c:pt idx="4940">
                  <c:v>1.01271</c:v>
                </c:pt>
                <c:pt idx="4941">
                  <c:v>1.012427</c:v>
                </c:pt>
                <c:pt idx="4942">
                  <c:v>1.0122960000000001</c:v>
                </c:pt>
                <c:pt idx="4943">
                  <c:v>1.0126580000000001</c:v>
                </c:pt>
                <c:pt idx="4944">
                  <c:v>1.012869</c:v>
                </c:pt>
                <c:pt idx="4945">
                  <c:v>1.0127200000000001</c:v>
                </c:pt>
                <c:pt idx="4946">
                  <c:v>1.0130300000000001</c:v>
                </c:pt>
                <c:pt idx="4947">
                  <c:v>1.014653</c:v>
                </c:pt>
                <c:pt idx="4948">
                  <c:v>1.017441</c:v>
                </c:pt>
                <c:pt idx="4949">
                  <c:v>1.0205880000000001</c:v>
                </c:pt>
                <c:pt idx="4950">
                  <c:v>1.0233540000000001</c:v>
                </c:pt>
                <c:pt idx="4951">
                  <c:v>1.0253680000000001</c:v>
                </c:pt>
                <c:pt idx="4952">
                  <c:v>1.026956</c:v>
                </c:pt>
                <c:pt idx="4953">
                  <c:v>1.028761</c:v>
                </c:pt>
                <c:pt idx="4954">
                  <c:v>1.030599</c:v>
                </c:pt>
                <c:pt idx="4955">
                  <c:v>1.031782</c:v>
                </c:pt>
                <c:pt idx="4956">
                  <c:v>1.0323830000000001</c:v>
                </c:pt>
                <c:pt idx="4957">
                  <c:v>1.0328409999999999</c:v>
                </c:pt>
                <c:pt idx="4958">
                  <c:v>1.032813</c:v>
                </c:pt>
                <c:pt idx="4959">
                  <c:v>1.031631</c:v>
                </c:pt>
                <c:pt idx="4960">
                  <c:v>1.0297400000000001</c:v>
                </c:pt>
                <c:pt idx="4961">
                  <c:v>1.028</c:v>
                </c:pt>
                <c:pt idx="4962">
                  <c:v>1.02586</c:v>
                </c:pt>
                <c:pt idx="4963">
                  <c:v>1.0225390000000001</c:v>
                </c:pt>
                <c:pt idx="4964">
                  <c:v>1.018977</c:v>
                </c:pt>
                <c:pt idx="4965">
                  <c:v>1.0166869999999999</c:v>
                </c:pt>
                <c:pt idx="4966">
                  <c:v>1.015638</c:v>
                </c:pt>
                <c:pt idx="4967">
                  <c:v>1.0145390000000001</c:v>
                </c:pt>
                <c:pt idx="4968">
                  <c:v>1.0127390000000001</c:v>
                </c:pt>
                <c:pt idx="4969">
                  <c:v>1.010653</c:v>
                </c:pt>
                <c:pt idx="4970">
                  <c:v>1.0088680000000001</c:v>
                </c:pt>
                <c:pt idx="4971">
                  <c:v>1.00759</c:v>
                </c:pt>
                <c:pt idx="4972">
                  <c:v>1.0066079999999999</c:v>
                </c:pt>
                <c:pt idx="4973">
                  <c:v>1.0058419999999999</c:v>
                </c:pt>
                <c:pt idx="4974">
                  <c:v>1.005466</c:v>
                </c:pt>
                <c:pt idx="4975">
                  <c:v>1.005423</c:v>
                </c:pt>
                <c:pt idx="4976">
                  <c:v>1.0055879999999999</c:v>
                </c:pt>
                <c:pt idx="4977">
                  <c:v>1.006113</c:v>
                </c:pt>
                <c:pt idx="4978">
                  <c:v>1.007142</c:v>
                </c:pt>
                <c:pt idx="4979">
                  <c:v>1.0081199999999999</c:v>
                </c:pt>
                <c:pt idx="4980">
                  <c:v>1.007952</c:v>
                </c:pt>
                <c:pt idx="4981">
                  <c:v>1.0066759999999999</c:v>
                </c:pt>
                <c:pt idx="4982">
                  <c:v>1.0060039999999999</c:v>
                </c:pt>
                <c:pt idx="4983">
                  <c:v>1.006929</c:v>
                </c:pt>
                <c:pt idx="4984">
                  <c:v>1.0084930000000001</c:v>
                </c:pt>
                <c:pt idx="4985">
                  <c:v>1.009611</c:v>
                </c:pt>
                <c:pt idx="4986">
                  <c:v>1.0103839999999999</c:v>
                </c:pt>
                <c:pt idx="4987">
                  <c:v>1.0116369999999999</c:v>
                </c:pt>
                <c:pt idx="4988">
                  <c:v>1.013528</c:v>
                </c:pt>
                <c:pt idx="4989">
                  <c:v>1.0152540000000001</c:v>
                </c:pt>
                <c:pt idx="4990">
                  <c:v>1.0165740000000001</c:v>
                </c:pt>
                <c:pt idx="4991">
                  <c:v>1.018059</c:v>
                </c:pt>
                <c:pt idx="4992">
                  <c:v>1.0196860000000001</c:v>
                </c:pt>
                <c:pt idx="4993">
                  <c:v>1.020723</c:v>
                </c:pt>
                <c:pt idx="4994">
                  <c:v>1.0210189999999999</c:v>
                </c:pt>
                <c:pt idx="4995">
                  <c:v>1.0211650000000001</c:v>
                </c:pt>
                <c:pt idx="4996">
                  <c:v>1.0213620000000001</c:v>
                </c:pt>
                <c:pt idx="4997">
                  <c:v>1.0208889999999999</c:v>
                </c:pt>
                <c:pt idx="4998">
                  <c:v>1.0192079999999999</c:v>
                </c:pt>
                <c:pt idx="4999">
                  <c:v>1.017198</c:v>
                </c:pt>
                <c:pt idx="5000">
                  <c:v>1.015717</c:v>
                </c:pt>
                <c:pt idx="5001">
                  <c:v>1.013997</c:v>
                </c:pt>
                <c:pt idx="5002">
                  <c:v>1.0112410000000001</c:v>
                </c:pt>
                <c:pt idx="5003">
                  <c:v>1.0080180000000001</c:v>
                </c:pt>
                <c:pt idx="5004">
                  <c:v>1.005115</c:v>
                </c:pt>
                <c:pt idx="5005">
                  <c:v>1.002338</c:v>
                </c:pt>
                <c:pt idx="5006">
                  <c:v>0.99901200000000001</c:v>
                </c:pt>
                <c:pt idx="5007">
                  <c:v>0.995282</c:v>
                </c:pt>
                <c:pt idx="5008">
                  <c:v>0.99183900000000003</c:v>
                </c:pt>
                <c:pt idx="5009">
                  <c:v>0.98872300000000002</c:v>
                </c:pt>
                <c:pt idx="5010">
                  <c:v>0.98562000000000005</c:v>
                </c:pt>
                <c:pt idx="5011">
                  <c:v>0.98269799999999996</c:v>
                </c:pt>
                <c:pt idx="5012">
                  <c:v>0.980522</c:v>
                </c:pt>
                <c:pt idx="5013">
                  <c:v>0.97924100000000003</c:v>
                </c:pt>
                <c:pt idx="5014">
                  <c:v>0.97835899999999998</c:v>
                </c:pt>
                <c:pt idx="5015">
                  <c:v>0.97754200000000002</c:v>
                </c:pt>
                <c:pt idx="5016">
                  <c:v>0.97687999999999997</c:v>
                </c:pt>
                <c:pt idx="5017">
                  <c:v>0.97646599999999995</c:v>
                </c:pt>
                <c:pt idx="5018">
                  <c:v>0.97648000000000001</c:v>
                </c:pt>
                <c:pt idx="5019">
                  <c:v>0.97729500000000002</c:v>
                </c:pt>
                <c:pt idx="5020">
                  <c:v>0.97907699999999998</c:v>
                </c:pt>
                <c:pt idx="5021">
                  <c:v>0.98159700000000005</c:v>
                </c:pt>
                <c:pt idx="5022">
                  <c:v>0.98412500000000003</c:v>
                </c:pt>
                <c:pt idx="5023">
                  <c:v>0.98550700000000002</c:v>
                </c:pt>
                <c:pt idx="5024">
                  <c:v>0.98509500000000005</c:v>
                </c:pt>
                <c:pt idx="5025">
                  <c:v>0.98349399999999998</c:v>
                </c:pt>
                <c:pt idx="5026">
                  <c:v>0.98181399999999996</c:v>
                </c:pt>
                <c:pt idx="5027">
                  <c:v>0.98052600000000001</c:v>
                </c:pt>
                <c:pt idx="5028">
                  <c:v>0.97959700000000005</c:v>
                </c:pt>
                <c:pt idx="5029">
                  <c:v>0.97917600000000005</c:v>
                </c:pt>
                <c:pt idx="5030">
                  <c:v>0.97956900000000002</c:v>
                </c:pt>
                <c:pt idx="5031">
                  <c:v>0.98088900000000001</c:v>
                </c:pt>
                <c:pt idx="5032">
                  <c:v>0.982603</c:v>
                </c:pt>
                <c:pt idx="5033">
                  <c:v>0.98381700000000005</c:v>
                </c:pt>
                <c:pt idx="5034">
                  <c:v>0.98489400000000005</c:v>
                </c:pt>
                <c:pt idx="5035">
                  <c:v>0.98697299999999999</c:v>
                </c:pt>
                <c:pt idx="5036">
                  <c:v>0.98985000000000001</c:v>
                </c:pt>
                <c:pt idx="5037">
                  <c:v>0.99349699999999996</c:v>
                </c:pt>
                <c:pt idx="5038">
                  <c:v>0.99916300000000002</c:v>
                </c:pt>
                <c:pt idx="5039">
                  <c:v>1.0061640000000001</c:v>
                </c:pt>
                <c:pt idx="5040">
                  <c:v>1.01145</c:v>
                </c:pt>
                <c:pt idx="5041">
                  <c:v>1.0133179999999999</c:v>
                </c:pt>
                <c:pt idx="5042">
                  <c:v>1.0125839999999999</c:v>
                </c:pt>
                <c:pt idx="5043">
                  <c:v>1.0100849999999999</c:v>
                </c:pt>
                <c:pt idx="5044">
                  <c:v>1.0051699999999999</c:v>
                </c:pt>
                <c:pt idx="5045">
                  <c:v>0.99768299999999999</c:v>
                </c:pt>
                <c:pt idx="5046">
                  <c:v>0.98941800000000002</c:v>
                </c:pt>
                <c:pt idx="5047">
                  <c:v>0.98236299999999999</c:v>
                </c:pt>
                <c:pt idx="5048">
                  <c:v>0.97696400000000005</c:v>
                </c:pt>
                <c:pt idx="5049">
                  <c:v>0.97268900000000003</c:v>
                </c:pt>
                <c:pt idx="5050">
                  <c:v>0.96936199999999995</c:v>
                </c:pt>
                <c:pt idx="5051">
                  <c:v>0.96722799999999998</c:v>
                </c:pt>
                <c:pt idx="5052">
                  <c:v>0.965785</c:v>
                </c:pt>
                <c:pt idx="5053">
                  <c:v>0.96390299999999995</c:v>
                </c:pt>
                <c:pt idx="5054">
                  <c:v>0.96130800000000005</c:v>
                </c:pt>
                <c:pt idx="5055">
                  <c:v>0.95872299999999999</c:v>
                </c:pt>
                <c:pt idx="5056">
                  <c:v>0.95709699999999998</c:v>
                </c:pt>
                <c:pt idx="5057">
                  <c:v>0.95697299999999996</c:v>
                </c:pt>
                <c:pt idx="5058">
                  <c:v>0.95785900000000002</c:v>
                </c:pt>
                <c:pt idx="5059">
                  <c:v>0.95886499999999997</c:v>
                </c:pt>
                <c:pt idx="5060">
                  <c:v>0.95969099999999996</c:v>
                </c:pt>
                <c:pt idx="5061">
                  <c:v>0.96044799999999997</c:v>
                </c:pt>
                <c:pt idx="5062">
                  <c:v>0.961399</c:v>
                </c:pt>
                <c:pt idx="5063">
                  <c:v>0.96301000000000003</c:v>
                </c:pt>
                <c:pt idx="5064">
                  <c:v>0.965387</c:v>
                </c:pt>
                <c:pt idx="5065">
                  <c:v>0.96796400000000005</c:v>
                </c:pt>
                <c:pt idx="5066">
                  <c:v>0.97016899999999995</c:v>
                </c:pt>
                <c:pt idx="5067">
                  <c:v>0.97199000000000002</c:v>
                </c:pt>
                <c:pt idx="5068">
                  <c:v>0.97387699999999999</c:v>
                </c:pt>
                <c:pt idx="5069">
                  <c:v>0.97617799999999999</c:v>
                </c:pt>
                <c:pt idx="5070">
                  <c:v>0.97912900000000003</c:v>
                </c:pt>
                <c:pt idx="5071">
                  <c:v>0.98286700000000005</c:v>
                </c:pt>
                <c:pt idx="5072">
                  <c:v>0.98698300000000005</c:v>
                </c:pt>
                <c:pt idx="5073">
                  <c:v>0.99082800000000004</c:v>
                </c:pt>
                <c:pt idx="5074">
                  <c:v>0.99399400000000004</c:v>
                </c:pt>
                <c:pt idx="5075">
                  <c:v>0.99634</c:v>
                </c:pt>
                <c:pt idx="5076">
                  <c:v>0.99791099999999999</c:v>
                </c:pt>
                <c:pt idx="5077">
                  <c:v>0.99878500000000003</c:v>
                </c:pt>
                <c:pt idx="5078">
                  <c:v>0.99894799999999995</c:v>
                </c:pt>
                <c:pt idx="5079">
                  <c:v>0.99909599999999998</c:v>
                </c:pt>
                <c:pt idx="5080">
                  <c:v>1.0007649999999999</c:v>
                </c:pt>
                <c:pt idx="5081">
                  <c:v>1.003986</c:v>
                </c:pt>
                <c:pt idx="5082">
                  <c:v>1.006551</c:v>
                </c:pt>
                <c:pt idx="5083">
                  <c:v>1.00665</c:v>
                </c:pt>
                <c:pt idx="5084">
                  <c:v>1.0048250000000001</c:v>
                </c:pt>
                <c:pt idx="5085">
                  <c:v>1.0025059999999999</c:v>
                </c:pt>
                <c:pt idx="5086">
                  <c:v>0.99977099999999997</c:v>
                </c:pt>
                <c:pt idx="5087">
                  <c:v>0.99613300000000005</c:v>
                </c:pt>
                <c:pt idx="5088">
                  <c:v>0.99234</c:v>
                </c:pt>
                <c:pt idx="5089">
                  <c:v>0.98964200000000002</c:v>
                </c:pt>
                <c:pt idx="5090">
                  <c:v>0.98789300000000002</c:v>
                </c:pt>
                <c:pt idx="5091">
                  <c:v>0.98592999999999997</c:v>
                </c:pt>
                <c:pt idx="5092">
                  <c:v>0.98360199999999998</c:v>
                </c:pt>
                <c:pt idx="5093">
                  <c:v>0.981796</c:v>
                </c:pt>
                <c:pt idx="5094">
                  <c:v>0.98065899999999995</c:v>
                </c:pt>
                <c:pt idx="5095">
                  <c:v>0.97969099999999998</c:v>
                </c:pt>
                <c:pt idx="5096">
                  <c:v>0.97911599999999999</c:v>
                </c:pt>
                <c:pt idx="5097">
                  <c:v>0.979518</c:v>
                </c:pt>
                <c:pt idx="5098">
                  <c:v>0.98075599999999996</c:v>
                </c:pt>
                <c:pt idx="5099">
                  <c:v>0.98226899999999995</c:v>
                </c:pt>
                <c:pt idx="5100">
                  <c:v>0.98401899999999998</c:v>
                </c:pt>
                <c:pt idx="5101">
                  <c:v>0.98631100000000005</c:v>
                </c:pt>
                <c:pt idx="5102">
                  <c:v>0.98898699999999995</c:v>
                </c:pt>
                <c:pt idx="5103">
                  <c:v>0.991448</c:v>
                </c:pt>
                <c:pt idx="5104">
                  <c:v>0.99339599999999995</c:v>
                </c:pt>
                <c:pt idx="5105">
                  <c:v>0.99537299999999995</c:v>
                </c:pt>
                <c:pt idx="5106">
                  <c:v>0.99809499999999995</c:v>
                </c:pt>
                <c:pt idx="5107">
                  <c:v>1.001209</c:v>
                </c:pt>
                <c:pt idx="5108">
                  <c:v>1.0033460000000001</c:v>
                </c:pt>
                <c:pt idx="5109">
                  <c:v>1.003884</c:v>
                </c:pt>
                <c:pt idx="5110">
                  <c:v>1.0040309999999999</c:v>
                </c:pt>
                <c:pt idx="5111">
                  <c:v>1.0051840000000001</c:v>
                </c:pt>
                <c:pt idx="5112">
                  <c:v>1.007152</c:v>
                </c:pt>
                <c:pt idx="5113">
                  <c:v>1.009304</c:v>
                </c:pt>
                <c:pt idx="5114">
                  <c:v>1.0116989999999999</c:v>
                </c:pt>
                <c:pt idx="5115">
                  <c:v>1.014138</c:v>
                </c:pt>
                <c:pt idx="5116">
                  <c:v>1.0160100000000001</c:v>
                </c:pt>
                <c:pt idx="5117">
                  <c:v>1.0170520000000001</c:v>
                </c:pt>
                <c:pt idx="5118">
                  <c:v>1.01786</c:v>
                </c:pt>
                <c:pt idx="5119">
                  <c:v>1.0196909999999999</c:v>
                </c:pt>
                <c:pt idx="5120">
                  <c:v>1.0226569999999999</c:v>
                </c:pt>
                <c:pt idx="5121">
                  <c:v>1.025074</c:v>
                </c:pt>
                <c:pt idx="5122">
                  <c:v>1.0257909999999999</c:v>
                </c:pt>
                <c:pt idx="5123">
                  <c:v>1.0257579999999999</c:v>
                </c:pt>
                <c:pt idx="5124">
                  <c:v>1.026168</c:v>
                </c:pt>
                <c:pt idx="5125">
                  <c:v>1.0264200000000001</c:v>
                </c:pt>
                <c:pt idx="5126">
                  <c:v>1.0253699999999999</c:v>
                </c:pt>
                <c:pt idx="5127">
                  <c:v>1.0235050000000001</c:v>
                </c:pt>
                <c:pt idx="5128">
                  <c:v>1.022138</c:v>
                </c:pt>
                <c:pt idx="5129">
                  <c:v>1.0209619999999999</c:v>
                </c:pt>
                <c:pt idx="5130">
                  <c:v>1.018508</c:v>
                </c:pt>
                <c:pt idx="5131">
                  <c:v>1.0146770000000001</c:v>
                </c:pt>
                <c:pt idx="5132">
                  <c:v>1.010704</c:v>
                </c:pt>
                <c:pt idx="5133">
                  <c:v>1.0073749999999999</c:v>
                </c:pt>
                <c:pt idx="5134">
                  <c:v>1.005028</c:v>
                </c:pt>
                <c:pt idx="5135">
                  <c:v>1.0040230000000001</c:v>
                </c:pt>
                <c:pt idx="5136">
                  <c:v>1.0040819999999999</c:v>
                </c:pt>
                <c:pt idx="5137">
                  <c:v>1.004356</c:v>
                </c:pt>
                <c:pt idx="5138">
                  <c:v>1.0039089999999999</c:v>
                </c:pt>
                <c:pt idx="5139">
                  <c:v>1.001889</c:v>
                </c:pt>
                <c:pt idx="5140">
                  <c:v>0.99850000000000005</c:v>
                </c:pt>
                <c:pt idx="5141">
                  <c:v>0.99569399999999997</c:v>
                </c:pt>
                <c:pt idx="5142">
                  <c:v>0.99539200000000005</c:v>
                </c:pt>
                <c:pt idx="5143">
                  <c:v>0.99701899999999999</c:v>
                </c:pt>
                <c:pt idx="5144">
                  <c:v>0.99881200000000003</c:v>
                </c:pt>
                <c:pt idx="5145">
                  <c:v>1.000624</c:v>
                </c:pt>
                <c:pt idx="5146">
                  <c:v>1.0030669999999999</c:v>
                </c:pt>
                <c:pt idx="5147">
                  <c:v>1.005552</c:v>
                </c:pt>
                <c:pt idx="5148">
                  <c:v>1.0069539999999999</c:v>
                </c:pt>
                <c:pt idx="5149">
                  <c:v>1.007285</c:v>
                </c:pt>
                <c:pt idx="5150">
                  <c:v>1.0076970000000001</c:v>
                </c:pt>
                <c:pt idx="5151">
                  <c:v>1.0086470000000001</c:v>
                </c:pt>
                <c:pt idx="5152">
                  <c:v>1.0092540000000001</c:v>
                </c:pt>
                <c:pt idx="5153">
                  <c:v>1.0091399999999999</c:v>
                </c:pt>
                <c:pt idx="5154">
                  <c:v>1.0090650000000001</c:v>
                </c:pt>
                <c:pt idx="5155">
                  <c:v>1.0095700000000001</c:v>
                </c:pt>
                <c:pt idx="5156">
                  <c:v>1.0106269999999999</c:v>
                </c:pt>
                <c:pt idx="5157">
                  <c:v>1.0122930000000001</c:v>
                </c:pt>
                <c:pt idx="5158">
                  <c:v>1.014707</c:v>
                </c:pt>
                <c:pt idx="5159">
                  <c:v>1.0175190000000001</c:v>
                </c:pt>
                <c:pt idx="5160">
                  <c:v>1.0198579999999999</c:v>
                </c:pt>
                <c:pt idx="5161">
                  <c:v>1.0211140000000001</c:v>
                </c:pt>
                <c:pt idx="5162">
                  <c:v>1.0217909999999999</c:v>
                </c:pt>
                <c:pt idx="5163">
                  <c:v>1.0229790000000001</c:v>
                </c:pt>
                <c:pt idx="5164">
                  <c:v>1.0245</c:v>
                </c:pt>
                <c:pt idx="5165">
                  <c:v>1.0249839999999999</c:v>
                </c:pt>
                <c:pt idx="5166">
                  <c:v>1.02383</c:v>
                </c:pt>
                <c:pt idx="5167">
                  <c:v>1.0214620000000001</c:v>
                </c:pt>
                <c:pt idx="5168">
                  <c:v>1.018337</c:v>
                </c:pt>
                <c:pt idx="5169">
                  <c:v>1.014761</c:v>
                </c:pt>
                <c:pt idx="5170">
                  <c:v>1.0110680000000001</c:v>
                </c:pt>
                <c:pt idx="5171">
                  <c:v>1.0075609999999999</c:v>
                </c:pt>
                <c:pt idx="5172">
                  <c:v>1.0044169999999999</c:v>
                </c:pt>
                <c:pt idx="5173">
                  <c:v>1.001687</c:v>
                </c:pt>
                <c:pt idx="5174">
                  <c:v>0.99926800000000005</c:v>
                </c:pt>
                <c:pt idx="5175">
                  <c:v>0.99702500000000005</c:v>
                </c:pt>
                <c:pt idx="5176">
                  <c:v>0.99497899999999995</c:v>
                </c:pt>
                <c:pt idx="5177">
                  <c:v>0.99303799999999998</c:v>
                </c:pt>
                <c:pt idx="5178">
                  <c:v>0.990761</c:v>
                </c:pt>
                <c:pt idx="5179">
                  <c:v>0.98792599999999997</c:v>
                </c:pt>
                <c:pt idx="5180">
                  <c:v>0.98483299999999996</c:v>
                </c:pt>
                <c:pt idx="5181">
                  <c:v>0.98170599999999997</c:v>
                </c:pt>
                <c:pt idx="5182">
                  <c:v>0.97847300000000004</c:v>
                </c:pt>
                <c:pt idx="5183">
                  <c:v>0.97535300000000003</c:v>
                </c:pt>
                <c:pt idx="5184">
                  <c:v>0.97336999999999996</c:v>
                </c:pt>
                <c:pt idx="5185">
                  <c:v>0.973661</c:v>
                </c:pt>
                <c:pt idx="5186">
                  <c:v>0.97587199999999996</c:v>
                </c:pt>
                <c:pt idx="5187">
                  <c:v>0.97832300000000005</c:v>
                </c:pt>
                <c:pt idx="5188">
                  <c:v>0.98019999999999996</c:v>
                </c:pt>
                <c:pt idx="5189">
                  <c:v>0.98192900000000005</c:v>
                </c:pt>
                <c:pt idx="5190">
                  <c:v>0.983734</c:v>
                </c:pt>
                <c:pt idx="5191">
                  <c:v>0.98550199999999999</c:v>
                </c:pt>
                <c:pt idx="5192">
                  <c:v>0.98699800000000004</c:v>
                </c:pt>
                <c:pt idx="5193">
                  <c:v>0.98785800000000001</c:v>
                </c:pt>
                <c:pt idx="5194">
                  <c:v>0.98799099999999995</c:v>
                </c:pt>
                <c:pt idx="5195">
                  <c:v>0.98734</c:v>
                </c:pt>
                <c:pt idx="5196">
                  <c:v>0.98614400000000002</c:v>
                </c:pt>
                <c:pt idx="5197">
                  <c:v>0.98576699999999995</c:v>
                </c:pt>
                <c:pt idx="5198">
                  <c:v>0.98748199999999997</c:v>
                </c:pt>
                <c:pt idx="5199">
                  <c:v>0.99071299999999995</c:v>
                </c:pt>
                <c:pt idx="5200">
                  <c:v>0.99370499999999995</c:v>
                </c:pt>
                <c:pt idx="5201">
                  <c:v>0.99567399999999995</c:v>
                </c:pt>
                <c:pt idx="5202">
                  <c:v>0.99719999999999998</c:v>
                </c:pt>
                <c:pt idx="5203">
                  <c:v>0.998668</c:v>
                </c:pt>
                <c:pt idx="5204">
                  <c:v>0.99981100000000001</c:v>
                </c:pt>
                <c:pt idx="5205">
                  <c:v>1.0005029999999999</c:v>
                </c:pt>
                <c:pt idx="5206">
                  <c:v>1.0009429999999999</c:v>
                </c:pt>
                <c:pt idx="5207">
                  <c:v>1.000964</c:v>
                </c:pt>
                <c:pt idx="5208">
                  <c:v>0.99958000000000002</c:v>
                </c:pt>
                <c:pt idx="5209">
                  <c:v>0.99610399999999999</c:v>
                </c:pt>
                <c:pt idx="5210">
                  <c:v>0.99155499999999996</c:v>
                </c:pt>
                <c:pt idx="5211">
                  <c:v>0.98743000000000003</c:v>
                </c:pt>
                <c:pt idx="5212">
                  <c:v>0.98352600000000001</c:v>
                </c:pt>
                <c:pt idx="5213">
                  <c:v>0.97895799999999999</c:v>
                </c:pt>
                <c:pt idx="5214">
                  <c:v>0.97435899999999998</c:v>
                </c:pt>
                <c:pt idx="5215">
                  <c:v>0.97104100000000004</c:v>
                </c:pt>
                <c:pt idx="5216">
                  <c:v>0.96920099999999998</c:v>
                </c:pt>
                <c:pt idx="5217">
                  <c:v>0.96820300000000004</c:v>
                </c:pt>
                <c:pt idx="5218">
                  <c:v>0.96746699999999997</c:v>
                </c:pt>
                <c:pt idx="5219">
                  <c:v>0.96680500000000003</c:v>
                </c:pt>
                <c:pt idx="5220">
                  <c:v>0.96626299999999998</c:v>
                </c:pt>
                <c:pt idx="5221">
                  <c:v>0.96565599999999996</c:v>
                </c:pt>
                <c:pt idx="5222">
                  <c:v>0.96466700000000005</c:v>
                </c:pt>
                <c:pt idx="5223">
                  <c:v>0.96369400000000005</c:v>
                </c:pt>
                <c:pt idx="5224">
                  <c:v>0.96372999999999998</c:v>
                </c:pt>
                <c:pt idx="5225">
                  <c:v>0.96470100000000003</c:v>
                </c:pt>
                <c:pt idx="5226">
                  <c:v>0.96544300000000005</c:v>
                </c:pt>
                <c:pt idx="5227">
                  <c:v>0.96592299999999998</c:v>
                </c:pt>
                <c:pt idx="5228">
                  <c:v>0.96739799999999998</c:v>
                </c:pt>
                <c:pt idx="5229">
                  <c:v>0.96981700000000004</c:v>
                </c:pt>
                <c:pt idx="5230">
                  <c:v>0.97156200000000004</c:v>
                </c:pt>
                <c:pt idx="5231">
                  <c:v>0.97220600000000001</c:v>
                </c:pt>
                <c:pt idx="5232">
                  <c:v>0.97296800000000006</c:v>
                </c:pt>
                <c:pt idx="5233">
                  <c:v>0.97462000000000004</c:v>
                </c:pt>
                <c:pt idx="5234">
                  <c:v>0.97645700000000002</c:v>
                </c:pt>
                <c:pt idx="5235">
                  <c:v>0.97753000000000001</c:v>
                </c:pt>
                <c:pt idx="5236">
                  <c:v>0.97835899999999998</c:v>
                </c:pt>
                <c:pt idx="5237">
                  <c:v>0.97991099999999998</c:v>
                </c:pt>
                <c:pt idx="5238">
                  <c:v>0.98153400000000002</c:v>
                </c:pt>
                <c:pt idx="5239">
                  <c:v>0.98214800000000002</c:v>
                </c:pt>
                <c:pt idx="5240">
                  <c:v>0.98269499999999999</c:v>
                </c:pt>
                <c:pt idx="5241">
                  <c:v>0.98503200000000002</c:v>
                </c:pt>
                <c:pt idx="5242">
                  <c:v>0.98899700000000001</c:v>
                </c:pt>
                <c:pt idx="5243">
                  <c:v>0.99284799999999995</c:v>
                </c:pt>
                <c:pt idx="5244">
                  <c:v>0.99582599999999999</c:v>
                </c:pt>
                <c:pt idx="5245">
                  <c:v>0.998247</c:v>
                </c:pt>
                <c:pt idx="5246">
                  <c:v>0.99964600000000003</c:v>
                </c:pt>
                <c:pt idx="5247">
                  <c:v>0.99911399999999995</c:v>
                </c:pt>
                <c:pt idx="5248">
                  <c:v>0.99764799999999998</c:v>
                </c:pt>
                <c:pt idx="5249">
                  <c:v>0.99737900000000002</c:v>
                </c:pt>
                <c:pt idx="5250">
                  <c:v>0.99857200000000002</c:v>
                </c:pt>
                <c:pt idx="5251">
                  <c:v>0.99982300000000002</c:v>
                </c:pt>
                <c:pt idx="5252">
                  <c:v>0.99994799999999995</c:v>
                </c:pt>
                <c:pt idx="5253">
                  <c:v>0.99845700000000004</c:v>
                </c:pt>
                <c:pt idx="5254">
                  <c:v>0.99555400000000005</c:v>
                </c:pt>
                <c:pt idx="5255">
                  <c:v>0.99174899999999999</c:v>
                </c:pt>
                <c:pt idx="5256">
                  <c:v>0.98719800000000002</c:v>
                </c:pt>
                <c:pt idx="5257">
                  <c:v>0.98217399999999999</c:v>
                </c:pt>
                <c:pt idx="5258">
                  <c:v>0.97766799999999998</c:v>
                </c:pt>
                <c:pt idx="5259">
                  <c:v>0.97428499999999996</c:v>
                </c:pt>
                <c:pt idx="5260">
                  <c:v>0.97148100000000004</c:v>
                </c:pt>
                <c:pt idx="5261">
                  <c:v>0.96914199999999995</c:v>
                </c:pt>
                <c:pt idx="5262">
                  <c:v>0.96855800000000003</c:v>
                </c:pt>
                <c:pt idx="5263">
                  <c:v>0.97033999999999998</c:v>
                </c:pt>
                <c:pt idx="5264">
                  <c:v>0.97268600000000005</c:v>
                </c:pt>
                <c:pt idx="5265">
                  <c:v>0.973634</c:v>
                </c:pt>
                <c:pt idx="5266">
                  <c:v>0.97365299999999999</c:v>
                </c:pt>
                <c:pt idx="5267">
                  <c:v>0.97426900000000005</c:v>
                </c:pt>
                <c:pt idx="5268">
                  <c:v>0.975576</c:v>
                </c:pt>
                <c:pt idx="5269">
                  <c:v>0.97664700000000004</c:v>
                </c:pt>
                <c:pt idx="5270">
                  <c:v>0.97748999999999997</c:v>
                </c:pt>
                <c:pt idx="5271">
                  <c:v>0.97892599999999996</c:v>
                </c:pt>
                <c:pt idx="5272">
                  <c:v>0.98099099999999995</c:v>
                </c:pt>
                <c:pt idx="5273">
                  <c:v>0.98297199999999996</c:v>
                </c:pt>
                <c:pt idx="5274">
                  <c:v>0.98467199999999999</c:v>
                </c:pt>
                <c:pt idx="5275">
                  <c:v>0.98653199999999996</c:v>
                </c:pt>
                <c:pt idx="5276">
                  <c:v>0.98853000000000002</c:v>
                </c:pt>
                <c:pt idx="5277">
                  <c:v>0.98983900000000002</c:v>
                </c:pt>
                <c:pt idx="5278">
                  <c:v>0.99002199999999996</c:v>
                </c:pt>
                <c:pt idx="5279">
                  <c:v>0.98986799999999997</c:v>
                </c:pt>
                <c:pt idx="5280">
                  <c:v>0.99059900000000001</c:v>
                </c:pt>
                <c:pt idx="5281">
                  <c:v>0.99279499999999998</c:v>
                </c:pt>
                <c:pt idx="5282">
                  <c:v>0.99613399999999996</c:v>
                </c:pt>
                <c:pt idx="5283">
                  <c:v>0.99985800000000002</c:v>
                </c:pt>
                <c:pt idx="5284">
                  <c:v>1.0037929999999999</c:v>
                </c:pt>
                <c:pt idx="5285">
                  <c:v>1.008232</c:v>
                </c:pt>
                <c:pt idx="5286">
                  <c:v>1.012513</c:v>
                </c:pt>
                <c:pt idx="5287">
                  <c:v>1.0154749999999999</c:v>
                </c:pt>
                <c:pt idx="5288">
                  <c:v>1.0172749999999999</c:v>
                </c:pt>
                <c:pt idx="5289">
                  <c:v>1.0188109999999999</c:v>
                </c:pt>
                <c:pt idx="5290">
                  <c:v>1.0199530000000001</c:v>
                </c:pt>
                <c:pt idx="5291">
                  <c:v>1.01976</c:v>
                </c:pt>
                <c:pt idx="5292">
                  <c:v>1.017973</c:v>
                </c:pt>
                <c:pt idx="5293">
                  <c:v>1.01589</c:v>
                </c:pt>
                <c:pt idx="5294">
                  <c:v>1.0149520000000001</c:v>
                </c:pt>
                <c:pt idx="5295">
                  <c:v>1.015239</c:v>
                </c:pt>
                <c:pt idx="5296">
                  <c:v>1.01667</c:v>
                </c:pt>
                <c:pt idx="5297">
                  <c:v>1.0188470000000001</c:v>
                </c:pt>
                <c:pt idx="5298">
                  <c:v>1.0199419999999999</c:v>
                </c:pt>
                <c:pt idx="5299">
                  <c:v>1.018381</c:v>
                </c:pt>
                <c:pt idx="5300">
                  <c:v>1.014232</c:v>
                </c:pt>
                <c:pt idx="5301">
                  <c:v>1.008607</c:v>
                </c:pt>
                <c:pt idx="5302">
                  <c:v>1.0031209999999999</c:v>
                </c:pt>
                <c:pt idx="5303">
                  <c:v>0.99923300000000004</c:v>
                </c:pt>
                <c:pt idx="5304">
                  <c:v>0.99698600000000004</c:v>
                </c:pt>
                <c:pt idx="5305">
                  <c:v>0.99507199999999996</c:v>
                </c:pt>
                <c:pt idx="5306">
                  <c:v>0.99290900000000004</c:v>
                </c:pt>
                <c:pt idx="5307">
                  <c:v>0.99154799999999998</c:v>
                </c:pt>
                <c:pt idx="5308">
                  <c:v>0.99212900000000004</c:v>
                </c:pt>
                <c:pt idx="5309">
                  <c:v>0.99452300000000005</c:v>
                </c:pt>
                <c:pt idx="5310">
                  <c:v>0.99753899999999995</c:v>
                </c:pt>
                <c:pt idx="5311">
                  <c:v>0.99991300000000005</c:v>
                </c:pt>
                <c:pt idx="5312">
                  <c:v>1.0009159999999999</c:v>
                </c:pt>
                <c:pt idx="5313">
                  <c:v>1.0003949999999999</c:v>
                </c:pt>
                <c:pt idx="5314">
                  <c:v>0.99887300000000001</c:v>
                </c:pt>
                <c:pt idx="5315">
                  <c:v>0.99756999999999996</c:v>
                </c:pt>
                <c:pt idx="5316">
                  <c:v>0.99779799999999996</c:v>
                </c:pt>
                <c:pt idx="5317">
                  <c:v>0.99984799999999996</c:v>
                </c:pt>
                <c:pt idx="5318">
                  <c:v>1.0027349999999999</c:v>
                </c:pt>
                <c:pt idx="5319">
                  <c:v>1.00526</c:v>
                </c:pt>
                <c:pt idx="5320">
                  <c:v>1.0071410000000001</c:v>
                </c:pt>
                <c:pt idx="5321">
                  <c:v>1.008974</c:v>
                </c:pt>
                <c:pt idx="5322">
                  <c:v>1.0110539999999999</c:v>
                </c:pt>
                <c:pt idx="5323">
                  <c:v>1.0132730000000001</c:v>
                </c:pt>
                <c:pt idx="5324">
                  <c:v>1.0158419999999999</c:v>
                </c:pt>
                <c:pt idx="5325">
                  <c:v>1.018688</c:v>
                </c:pt>
                <c:pt idx="5326">
                  <c:v>1.02112</c:v>
                </c:pt>
                <c:pt idx="5327">
                  <c:v>1.022958</c:v>
                </c:pt>
                <c:pt idx="5328">
                  <c:v>1.0248079999999999</c:v>
                </c:pt>
                <c:pt idx="5329">
                  <c:v>1.0268809999999999</c:v>
                </c:pt>
                <c:pt idx="5330">
                  <c:v>1.0285820000000001</c:v>
                </c:pt>
                <c:pt idx="5331">
                  <c:v>1.0291239999999999</c:v>
                </c:pt>
                <c:pt idx="5332">
                  <c:v>1.027968</c:v>
                </c:pt>
                <c:pt idx="5333">
                  <c:v>1.0255069999999999</c:v>
                </c:pt>
                <c:pt idx="5334">
                  <c:v>1.022905</c:v>
                </c:pt>
                <c:pt idx="5335">
                  <c:v>1.020475</c:v>
                </c:pt>
                <c:pt idx="5336">
                  <c:v>1.017231</c:v>
                </c:pt>
                <c:pt idx="5337">
                  <c:v>1.012572</c:v>
                </c:pt>
                <c:pt idx="5338">
                  <c:v>1.0075449999999999</c:v>
                </c:pt>
                <c:pt idx="5339">
                  <c:v>1.0033160000000001</c:v>
                </c:pt>
                <c:pt idx="5340">
                  <c:v>0.99961</c:v>
                </c:pt>
                <c:pt idx="5341">
                  <c:v>0.99600900000000003</c:v>
                </c:pt>
                <c:pt idx="5342">
                  <c:v>0.99279600000000001</c:v>
                </c:pt>
                <c:pt idx="5343">
                  <c:v>0.99011800000000005</c:v>
                </c:pt>
                <c:pt idx="5344">
                  <c:v>0.98805399999999999</c:v>
                </c:pt>
                <c:pt idx="5345">
                  <c:v>0.98672400000000005</c:v>
                </c:pt>
                <c:pt idx="5346">
                  <c:v>0.98588500000000001</c:v>
                </c:pt>
                <c:pt idx="5347">
                  <c:v>0.98523799999999995</c:v>
                </c:pt>
                <c:pt idx="5348">
                  <c:v>0.984622</c:v>
                </c:pt>
                <c:pt idx="5349">
                  <c:v>0.98403300000000005</c:v>
                </c:pt>
                <c:pt idx="5350">
                  <c:v>0.98384799999999994</c:v>
                </c:pt>
                <c:pt idx="5351">
                  <c:v>0.98458800000000002</c:v>
                </c:pt>
                <c:pt idx="5352">
                  <c:v>0.98648999999999998</c:v>
                </c:pt>
                <c:pt idx="5353">
                  <c:v>0.98906400000000005</c:v>
                </c:pt>
                <c:pt idx="5354">
                  <c:v>0.99112500000000003</c:v>
                </c:pt>
                <c:pt idx="5355">
                  <c:v>0.99214800000000003</c:v>
                </c:pt>
                <c:pt idx="5356">
                  <c:v>0.99293500000000001</c:v>
                </c:pt>
                <c:pt idx="5357">
                  <c:v>0.99412599999999995</c:v>
                </c:pt>
                <c:pt idx="5358">
                  <c:v>0.99518600000000002</c:v>
                </c:pt>
                <c:pt idx="5359">
                  <c:v>0.99565400000000004</c:v>
                </c:pt>
                <c:pt idx="5360">
                  <c:v>0.99637900000000001</c:v>
                </c:pt>
                <c:pt idx="5361">
                  <c:v>0.99818799999999996</c:v>
                </c:pt>
                <c:pt idx="5362">
                  <c:v>1.0003120000000001</c:v>
                </c:pt>
                <c:pt idx="5363">
                  <c:v>1.0015149999999999</c:v>
                </c:pt>
                <c:pt idx="5364">
                  <c:v>1.0018750000000001</c:v>
                </c:pt>
                <c:pt idx="5365">
                  <c:v>1.0024139999999999</c:v>
                </c:pt>
                <c:pt idx="5366">
                  <c:v>1.0033730000000001</c:v>
                </c:pt>
                <c:pt idx="5367">
                  <c:v>1.0041230000000001</c:v>
                </c:pt>
                <c:pt idx="5368">
                  <c:v>1.0046349999999999</c:v>
                </c:pt>
                <c:pt idx="5369">
                  <c:v>1.0054799999999999</c:v>
                </c:pt>
                <c:pt idx="5370">
                  <c:v>1.0062930000000001</c:v>
                </c:pt>
                <c:pt idx="5371">
                  <c:v>1.0059039999999999</c:v>
                </c:pt>
                <c:pt idx="5372">
                  <c:v>1.004165</c:v>
                </c:pt>
                <c:pt idx="5373">
                  <c:v>1.0020469999999999</c:v>
                </c:pt>
                <c:pt idx="5374">
                  <c:v>1.0002580000000001</c:v>
                </c:pt>
                <c:pt idx="5375">
                  <c:v>0.99855300000000002</c:v>
                </c:pt>
                <c:pt idx="5376">
                  <c:v>0.99623799999999996</c:v>
                </c:pt>
                <c:pt idx="5377">
                  <c:v>0.99338700000000002</c:v>
                </c:pt>
                <c:pt idx="5378">
                  <c:v>0.99071299999999995</c:v>
                </c:pt>
                <c:pt idx="5379">
                  <c:v>0.98823300000000003</c:v>
                </c:pt>
                <c:pt idx="5380">
                  <c:v>0.98528400000000005</c:v>
                </c:pt>
                <c:pt idx="5381">
                  <c:v>0.98175100000000004</c:v>
                </c:pt>
                <c:pt idx="5382">
                  <c:v>0.97836800000000002</c:v>
                </c:pt>
                <c:pt idx="5383">
                  <c:v>0.97556399999999999</c:v>
                </c:pt>
                <c:pt idx="5384">
                  <c:v>0.97315700000000005</c:v>
                </c:pt>
                <c:pt idx="5385">
                  <c:v>0.97109299999999998</c:v>
                </c:pt>
                <c:pt idx="5386">
                  <c:v>0.96934399999999998</c:v>
                </c:pt>
                <c:pt idx="5387">
                  <c:v>0.96706400000000003</c:v>
                </c:pt>
                <c:pt idx="5388">
                  <c:v>0.96317600000000003</c:v>
                </c:pt>
                <c:pt idx="5389">
                  <c:v>0.95859499999999997</c:v>
                </c:pt>
                <c:pt idx="5390">
                  <c:v>0.95567800000000003</c:v>
                </c:pt>
                <c:pt idx="5391">
                  <c:v>0.95541799999999999</c:v>
                </c:pt>
                <c:pt idx="5392">
                  <c:v>0.957202</c:v>
                </c:pt>
                <c:pt idx="5393">
                  <c:v>0.96014999999999995</c:v>
                </c:pt>
                <c:pt idx="5394">
                  <c:v>0.96384999999999998</c:v>
                </c:pt>
                <c:pt idx="5395">
                  <c:v>0.968302</c:v>
                </c:pt>
                <c:pt idx="5396">
                  <c:v>0.973078</c:v>
                </c:pt>
                <c:pt idx="5397">
                  <c:v>0.97681200000000001</c:v>
                </c:pt>
                <c:pt idx="5398">
                  <c:v>0.97849799999999998</c:v>
                </c:pt>
                <c:pt idx="5399">
                  <c:v>0.97889300000000001</c:v>
                </c:pt>
                <c:pt idx="5400">
                  <c:v>0.97922100000000001</c:v>
                </c:pt>
                <c:pt idx="5401">
                  <c:v>0.97947300000000004</c:v>
                </c:pt>
                <c:pt idx="5402">
                  <c:v>0.97945099999999996</c:v>
                </c:pt>
                <c:pt idx="5403">
                  <c:v>0.98014100000000004</c:v>
                </c:pt>
                <c:pt idx="5404">
                  <c:v>0.98265999999999998</c:v>
                </c:pt>
                <c:pt idx="5405">
                  <c:v>0.98661500000000002</c:v>
                </c:pt>
                <c:pt idx="5406">
                  <c:v>0.99019999999999997</c:v>
                </c:pt>
                <c:pt idx="5407">
                  <c:v>0.99220799999999998</c:v>
                </c:pt>
                <c:pt idx="5408">
                  <c:v>0.99322100000000002</c:v>
                </c:pt>
                <c:pt idx="5409">
                  <c:v>0.99419400000000002</c:v>
                </c:pt>
                <c:pt idx="5410">
                  <c:v>0.99531999999999998</c:v>
                </c:pt>
                <c:pt idx="5411">
                  <c:v>0.99643999999999999</c:v>
                </c:pt>
                <c:pt idx="5412">
                  <c:v>0.99735099999999999</c:v>
                </c:pt>
                <c:pt idx="5413">
                  <c:v>0.99778900000000004</c:v>
                </c:pt>
                <c:pt idx="5414">
                  <c:v>0.99760700000000002</c:v>
                </c:pt>
                <c:pt idx="5415">
                  <c:v>0.99692099999999995</c:v>
                </c:pt>
                <c:pt idx="5416">
                  <c:v>0.99592700000000001</c:v>
                </c:pt>
                <c:pt idx="5417">
                  <c:v>0.99473</c:v>
                </c:pt>
                <c:pt idx="5418">
                  <c:v>0.993259</c:v>
                </c:pt>
                <c:pt idx="5419">
                  <c:v>0.99110100000000001</c:v>
                </c:pt>
                <c:pt idx="5420">
                  <c:v>0.98808700000000005</c:v>
                </c:pt>
                <c:pt idx="5421">
                  <c:v>0.98477899999999996</c:v>
                </c:pt>
                <c:pt idx="5422">
                  <c:v>0.98150599999999999</c:v>
                </c:pt>
                <c:pt idx="5423">
                  <c:v>0.97794300000000001</c:v>
                </c:pt>
                <c:pt idx="5424">
                  <c:v>0.97426100000000004</c:v>
                </c:pt>
                <c:pt idx="5425">
                  <c:v>0.97132700000000005</c:v>
                </c:pt>
                <c:pt idx="5426">
                  <c:v>0.969773</c:v>
                </c:pt>
                <c:pt idx="5427">
                  <c:v>0.96956500000000001</c:v>
                </c:pt>
                <c:pt idx="5428">
                  <c:v>0.97011599999999998</c:v>
                </c:pt>
                <c:pt idx="5429">
                  <c:v>0.97069000000000005</c:v>
                </c:pt>
                <c:pt idx="5430">
                  <c:v>0.97089400000000003</c:v>
                </c:pt>
                <c:pt idx="5431">
                  <c:v>0.97079899999999997</c:v>
                </c:pt>
                <c:pt idx="5432">
                  <c:v>0.97053299999999998</c:v>
                </c:pt>
                <c:pt idx="5433">
                  <c:v>0.97041500000000003</c:v>
                </c:pt>
                <c:pt idx="5434">
                  <c:v>0.97123400000000004</c:v>
                </c:pt>
                <c:pt idx="5435">
                  <c:v>0.97302100000000002</c:v>
                </c:pt>
                <c:pt idx="5436">
                  <c:v>0.97456200000000004</c:v>
                </c:pt>
                <c:pt idx="5437">
                  <c:v>0.97534500000000002</c:v>
                </c:pt>
                <c:pt idx="5438">
                  <c:v>0.97643599999999997</c:v>
                </c:pt>
                <c:pt idx="5439">
                  <c:v>0.97860800000000003</c:v>
                </c:pt>
                <c:pt idx="5440">
                  <c:v>0.98097999999999996</c:v>
                </c:pt>
                <c:pt idx="5441">
                  <c:v>0.98277599999999998</c:v>
                </c:pt>
                <c:pt idx="5442">
                  <c:v>0.98497900000000005</c:v>
                </c:pt>
                <c:pt idx="5443">
                  <c:v>0.98827799999999999</c:v>
                </c:pt>
                <c:pt idx="5444">
                  <c:v>0.99126800000000004</c:v>
                </c:pt>
                <c:pt idx="5445">
                  <c:v>0.99260899999999996</c:v>
                </c:pt>
                <c:pt idx="5446">
                  <c:v>0.99312900000000004</c:v>
                </c:pt>
                <c:pt idx="5447">
                  <c:v>0.99444100000000002</c:v>
                </c:pt>
                <c:pt idx="5448">
                  <c:v>0.99687599999999998</c:v>
                </c:pt>
                <c:pt idx="5449">
                  <c:v>0.99966900000000003</c:v>
                </c:pt>
                <c:pt idx="5450">
                  <c:v>1.0023219999999999</c:v>
                </c:pt>
                <c:pt idx="5451">
                  <c:v>1.004999</c:v>
                </c:pt>
                <c:pt idx="5452">
                  <c:v>1.007717</c:v>
                </c:pt>
                <c:pt idx="5453">
                  <c:v>1.009698</c:v>
                </c:pt>
                <c:pt idx="5454">
                  <c:v>1.0100750000000001</c:v>
                </c:pt>
                <c:pt idx="5455">
                  <c:v>1.009261</c:v>
                </c:pt>
                <c:pt idx="5456">
                  <c:v>1.0086550000000001</c:v>
                </c:pt>
                <c:pt idx="5457">
                  <c:v>1.008821</c:v>
                </c:pt>
                <c:pt idx="5458">
                  <c:v>1.009029</c:v>
                </c:pt>
                <c:pt idx="5459">
                  <c:v>1.008777</c:v>
                </c:pt>
                <c:pt idx="5460">
                  <c:v>1.0083759999999999</c:v>
                </c:pt>
                <c:pt idx="5461">
                  <c:v>1.007657</c:v>
                </c:pt>
                <c:pt idx="5462">
                  <c:v>1.005932</c:v>
                </c:pt>
                <c:pt idx="5463">
                  <c:v>1.003231</c:v>
                </c:pt>
                <c:pt idx="5464">
                  <c:v>1.000119</c:v>
                </c:pt>
                <c:pt idx="5465">
                  <c:v>0.99681299999999995</c:v>
                </c:pt>
                <c:pt idx="5466">
                  <c:v>0.99303900000000001</c:v>
                </c:pt>
                <c:pt idx="5467">
                  <c:v>0.98851999999999995</c:v>
                </c:pt>
                <c:pt idx="5468">
                  <c:v>0.98394700000000002</c:v>
                </c:pt>
                <c:pt idx="5469">
                  <c:v>0.98071799999999998</c:v>
                </c:pt>
                <c:pt idx="5470">
                  <c:v>0.97909400000000002</c:v>
                </c:pt>
                <c:pt idx="5471">
                  <c:v>0.97792199999999996</c:v>
                </c:pt>
                <c:pt idx="5472">
                  <c:v>0.97676300000000005</c:v>
                </c:pt>
                <c:pt idx="5473">
                  <c:v>0.976939</c:v>
                </c:pt>
                <c:pt idx="5474">
                  <c:v>0.97915200000000002</c:v>
                </c:pt>
                <c:pt idx="5475">
                  <c:v>0.98176799999999997</c:v>
                </c:pt>
                <c:pt idx="5476">
                  <c:v>0.98324199999999995</c:v>
                </c:pt>
                <c:pt idx="5477">
                  <c:v>0.98416099999999995</c:v>
                </c:pt>
                <c:pt idx="5478">
                  <c:v>0.98601399999999995</c:v>
                </c:pt>
                <c:pt idx="5479">
                  <c:v>0.989479</c:v>
                </c:pt>
                <c:pt idx="5480">
                  <c:v>0.99410500000000002</c:v>
                </c:pt>
                <c:pt idx="5481">
                  <c:v>0.99912100000000004</c:v>
                </c:pt>
                <c:pt idx="5482">
                  <c:v>1.0039</c:v>
                </c:pt>
                <c:pt idx="5483">
                  <c:v>1.007617</c:v>
                </c:pt>
                <c:pt idx="5484">
                  <c:v>1.009625</c:v>
                </c:pt>
                <c:pt idx="5485">
                  <c:v>1.010165</c:v>
                </c:pt>
                <c:pt idx="5486">
                  <c:v>1.010095</c:v>
                </c:pt>
                <c:pt idx="5487">
                  <c:v>1.0102040000000001</c:v>
                </c:pt>
                <c:pt idx="5488">
                  <c:v>1.010637</c:v>
                </c:pt>
                <c:pt idx="5489">
                  <c:v>1.0113540000000001</c:v>
                </c:pt>
                <c:pt idx="5490">
                  <c:v>1.0129980000000001</c:v>
                </c:pt>
                <c:pt idx="5491">
                  <c:v>1.015833</c:v>
                </c:pt>
                <c:pt idx="5492">
                  <c:v>1.0188809999999999</c:v>
                </c:pt>
                <c:pt idx="5493">
                  <c:v>1.021684</c:v>
                </c:pt>
                <c:pt idx="5494">
                  <c:v>1.025048</c:v>
                </c:pt>
                <c:pt idx="5495">
                  <c:v>1.028991</c:v>
                </c:pt>
                <c:pt idx="5496">
                  <c:v>1.031979</c:v>
                </c:pt>
                <c:pt idx="5497">
                  <c:v>1.033264</c:v>
                </c:pt>
                <c:pt idx="5498">
                  <c:v>1.033927</c:v>
                </c:pt>
                <c:pt idx="5499">
                  <c:v>1.034759</c:v>
                </c:pt>
                <c:pt idx="5500">
                  <c:v>1.0349699999999999</c:v>
                </c:pt>
                <c:pt idx="5501">
                  <c:v>1.03346</c:v>
                </c:pt>
                <c:pt idx="5502">
                  <c:v>1.0303009999999999</c:v>
                </c:pt>
                <c:pt idx="5503">
                  <c:v>1.0262070000000001</c:v>
                </c:pt>
                <c:pt idx="5504">
                  <c:v>1.021423</c:v>
                </c:pt>
                <c:pt idx="5505">
                  <c:v>1.0160450000000001</c:v>
                </c:pt>
                <c:pt idx="5506">
                  <c:v>1.01068</c:v>
                </c:pt>
                <c:pt idx="5507">
                  <c:v>1.0062770000000001</c:v>
                </c:pt>
                <c:pt idx="5508">
                  <c:v>1.002861</c:v>
                </c:pt>
                <c:pt idx="5509">
                  <c:v>0.99937500000000001</c:v>
                </c:pt>
                <c:pt idx="5510">
                  <c:v>0.99570700000000001</c:v>
                </c:pt>
                <c:pt idx="5511">
                  <c:v>0.99314199999999997</c:v>
                </c:pt>
                <c:pt idx="5512">
                  <c:v>0.99220399999999997</c:v>
                </c:pt>
                <c:pt idx="5513">
                  <c:v>0.99201899999999998</c:v>
                </c:pt>
                <c:pt idx="5514">
                  <c:v>0.99190500000000004</c:v>
                </c:pt>
                <c:pt idx="5515">
                  <c:v>0.99213099999999999</c:v>
                </c:pt>
                <c:pt idx="5516">
                  <c:v>0.99297400000000002</c:v>
                </c:pt>
                <c:pt idx="5517">
                  <c:v>0.99395999999999995</c:v>
                </c:pt>
                <c:pt idx="5518">
                  <c:v>0.99462399999999995</c:v>
                </c:pt>
                <c:pt idx="5519">
                  <c:v>0.99516499999999997</c:v>
                </c:pt>
                <c:pt idx="5520">
                  <c:v>0.99576799999999999</c:v>
                </c:pt>
                <c:pt idx="5521">
                  <c:v>0.996278</c:v>
                </c:pt>
                <c:pt idx="5522">
                  <c:v>0.99643999999999999</c:v>
                </c:pt>
                <c:pt idx="5523">
                  <c:v>0.99601799999999996</c:v>
                </c:pt>
                <c:pt idx="5524">
                  <c:v>0.99504800000000004</c:v>
                </c:pt>
                <c:pt idx="5525">
                  <c:v>0.99394199999999999</c:v>
                </c:pt>
                <c:pt idx="5526">
                  <c:v>0.99329000000000001</c:v>
                </c:pt>
                <c:pt idx="5527">
                  <c:v>0.99342200000000003</c:v>
                </c:pt>
                <c:pt idx="5528">
                  <c:v>0.99421800000000005</c:v>
                </c:pt>
                <c:pt idx="5529">
                  <c:v>0.99535099999999999</c:v>
                </c:pt>
                <c:pt idx="5530">
                  <c:v>0.99658999999999998</c:v>
                </c:pt>
                <c:pt idx="5531">
                  <c:v>0.99786799999999998</c:v>
                </c:pt>
                <c:pt idx="5532">
                  <c:v>0.99918099999999999</c:v>
                </c:pt>
                <c:pt idx="5533">
                  <c:v>1.000475</c:v>
                </c:pt>
                <c:pt idx="5534">
                  <c:v>1.001566</c:v>
                </c:pt>
                <c:pt idx="5535">
                  <c:v>1.0025850000000001</c:v>
                </c:pt>
                <c:pt idx="5536">
                  <c:v>1.0039800000000001</c:v>
                </c:pt>
                <c:pt idx="5537">
                  <c:v>1.0054270000000001</c:v>
                </c:pt>
                <c:pt idx="5538">
                  <c:v>1.0062930000000001</c:v>
                </c:pt>
                <c:pt idx="5539">
                  <c:v>1.007274</c:v>
                </c:pt>
                <c:pt idx="5540">
                  <c:v>1.0092509999999999</c:v>
                </c:pt>
                <c:pt idx="5541">
                  <c:v>1.0112840000000001</c:v>
                </c:pt>
                <c:pt idx="5542">
                  <c:v>1.0117119999999999</c:v>
                </c:pt>
                <c:pt idx="5543">
                  <c:v>1.0101880000000001</c:v>
                </c:pt>
                <c:pt idx="5544">
                  <c:v>1.0080849999999999</c:v>
                </c:pt>
                <c:pt idx="5545">
                  <c:v>1.007031</c:v>
                </c:pt>
                <c:pt idx="5546">
                  <c:v>1.0068619999999999</c:v>
                </c:pt>
                <c:pt idx="5547">
                  <c:v>1.0062329999999999</c:v>
                </c:pt>
                <c:pt idx="5548">
                  <c:v>1.004513</c:v>
                </c:pt>
                <c:pt idx="5549">
                  <c:v>1.0015700000000001</c:v>
                </c:pt>
                <c:pt idx="5550">
                  <c:v>0.99702000000000002</c:v>
                </c:pt>
                <c:pt idx="5551">
                  <c:v>0.99100900000000003</c:v>
                </c:pt>
                <c:pt idx="5552">
                  <c:v>0.98471299999999995</c:v>
                </c:pt>
                <c:pt idx="5553">
                  <c:v>0.979209</c:v>
                </c:pt>
                <c:pt idx="5554">
                  <c:v>0.97484599999999999</c:v>
                </c:pt>
                <c:pt idx="5555">
                  <c:v>0.97175999999999996</c:v>
                </c:pt>
                <c:pt idx="5556">
                  <c:v>0.97021500000000005</c:v>
                </c:pt>
                <c:pt idx="5557">
                  <c:v>0.97008700000000003</c:v>
                </c:pt>
                <c:pt idx="5558">
                  <c:v>0.97039600000000004</c:v>
                </c:pt>
                <c:pt idx="5559">
                  <c:v>0.97049700000000005</c:v>
                </c:pt>
                <c:pt idx="5560">
                  <c:v>0.97135700000000003</c:v>
                </c:pt>
                <c:pt idx="5561">
                  <c:v>0.97405600000000003</c:v>
                </c:pt>
                <c:pt idx="5562">
                  <c:v>0.97783600000000004</c:v>
                </c:pt>
                <c:pt idx="5563">
                  <c:v>0.98106199999999999</c:v>
                </c:pt>
                <c:pt idx="5564">
                  <c:v>0.98300399999999999</c:v>
                </c:pt>
                <c:pt idx="5565">
                  <c:v>0.98387400000000003</c:v>
                </c:pt>
                <c:pt idx="5566">
                  <c:v>0.98375400000000002</c:v>
                </c:pt>
                <c:pt idx="5567">
                  <c:v>0.98247499999999999</c:v>
                </c:pt>
                <c:pt idx="5568">
                  <c:v>0.98076200000000002</c:v>
                </c:pt>
                <c:pt idx="5569">
                  <c:v>0.97991499999999998</c:v>
                </c:pt>
                <c:pt idx="5570">
                  <c:v>0.98040400000000005</c:v>
                </c:pt>
                <c:pt idx="5571">
                  <c:v>0.98192599999999997</c:v>
                </c:pt>
                <c:pt idx="5572">
                  <c:v>0.98425700000000005</c:v>
                </c:pt>
                <c:pt idx="5573">
                  <c:v>0.98733800000000005</c:v>
                </c:pt>
                <c:pt idx="5574">
                  <c:v>0.99077499999999996</c:v>
                </c:pt>
                <c:pt idx="5575">
                  <c:v>0.99391799999999997</c:v>
                </c:pt>
                <c:pt idx="5576">
                  <c:v>0.996224</c:v>
                </c:pt>
                <c:pt idx="5577">
                  <c:v>0.99743599999999999</c:v>
                </c:pt>
                <c:pt idx="5578">
                  <c:v>0.99755400000000005</c:v>
                </c:pt>
                <c:pt idx="5579">
                  <c:v>0.99633400000000005</c:v>
                </c:pt>
                <c:pt idx="5580">
                  <c:v>0.99392999999999998</c:v>
                </c:pt>
                <c:pt idx="5581">
                  <c:v>0.99173100000000003</c:v>
                </c:pt>
                <c:pt idx="5582">
                  <c:v>0.99077300000000001</c:v>
                </c:pt>
                <c:pt idx="5583">
                  <c:v>0.99065499999999995</c:v>
                </c:pt>
                <c:pt idx="5584">
                  <c:v>0.99072199999999999</c:v>
                </c:pt>
                <c:pt idx="5585">
                  <c:v>0.99072400000000005</c:v>
                </c:pt>
                <c:pt idx="5586">
                  <c:v>0.99048199999999997</c:v>
                </c:pt>
                <c:pt idx="5587">
                  <c:v>0.98943999999999999</c:v>
                </c:pt>
                <c:pt idx="5588">
                  <c:v>0.98706499999999997</c:v>
                </c:pt>
                <c:pt idx="5589">
                  <c:v>0.98406499999999997</c:v>
                </c:pt>
                <c:pt idx="5590">
                  <c:v>0.98218000000000005</c:v>
                </c:pt>
                <c:pt idx="5591">
                  <c:v>0.98186300000000004</c:v>
                </c:pt>
                <c:pt idx="5592">
                  <c:v>0.98124400000000001</c:v>
                </c:pt>
                <c:pt idx="5593">
                  <c:v>0.97875000000000001</c:v>
                </c:pt>
                <c:pt idx="5594">
                  <c:v>0.97520300000000004</c:v>
                </c:pt>
                <c:pt idx="5595">
                  <c:v>0.97195699999999996</c:v>
                </c:pt>
                <c:pt idx="5596">
                  <c:v>0.96914400000000001</c:v>
                </c:pt>
                <c:pt idx="5597">
                  <c:v>0.96688700000000005</c:v>
                </c:pt>
                <c:pt idx="5598">
                  <c:v>0.96609599999999995</c:v>
                </c:pt>
                <c:pt idx="5599">
                  <c:v>0.96692299999999998</c:v>
                </c:pt>
                <c:pt idx="5600">
                  <c:v>0.96817900000000001</c:v>
                </c:pt>
                <c:pt idx="5601">
                  <c:v>0.96901800000000005</c:v>
                </c:pt>
                <c:pt idx="5602">
                  <c:v>0.96961900000000001</c:v>
                </c:pt>
                <c:pt idx="5603">
                  <c:v>0.97019699999999998</c:v>
                </c:pt>
                <c:pt idx="5604">
                  <c:v>0.97050000000000003</c:v>
                </c:pt>
                <c:pt idx="5605">
                  <c:v>0.97025799999999995</c:v>
                </c:pt>
                <c:pt idx="5606">
                  <c:v>0.96980599999999995</c:v>
                </c:pt>
                <c:pt idx="5607">
                  <c:v>0.96981799999999996</c:v>
                </c:pt>
                <c:pt idx="5608">
                  <c:v>0.97045400000000004</c:v>
                </c:pt>
                <c:pt idx="5609">
                  <c:v>0.97128899999999996</c:v>
                </c:pt>
                <c:pt idx="5610">
                  <c:v>0.972136</c:v>
                </c:pt>
                <c:pt idx="5611">
                  <c:v>0.97368100000000002</c:v>
                </c:pt>
                <c:pt idx="5612">
                  <c:v>0.97662199999999999</c:v>
                </c:pt>
                <c:pt idx="5613">
                  <c:v>0.98036100000000004</c:v>
                </c:pt>
                <c:pt idx="5614">
                  <c:v>0.98374399999999995</c:v>
                </c:pt>
                <c:pt idx="5615">
                  <c:v>0.98697199999999996</c:v>
                </c:pt>
                <c:pt idx="5616">
                  <c:v>0.99116700000000002</c:v>
                </c:pt>
                <c:pt idx="5617">
                  <c:v>0.99615799999999999</c:v>
                </c:pt>
                <c:pt idx="5618">
                  <c:v>1.0004010000000001</c:v>
                </c:pt>
                <c:pt idx="5619">
                  <c:v>1.0029710000000001</c:v>
                </c:pt>
                <c:pt idx="5620">
                  <c:v>1.004578</c:v>
                </c:pt>
                <c:pt idx="5621">
                  <c:v>1.006289</c:v>
                </c:pt>
                <c:pt idx="5622">
                  <c:v>1.0078119999999999</c:v>
                </c:pt>
                <c:pt idx="5623">
                  <c:v>1.008464</c:v>
                </c:pt>
                <c:pt idx="5624">
                  <c:v>1.0090440000000001</c:v>
                </c:pt>
                <c:pt idx="5625">
                  <c:v>1.010491</c:v>
                </c:pt>
                <c:pt idx="5626">
                  <c:v>1.0116309999999999</c:v>
                </c:pt>
                <c:pt idx="5627">
                  <c:v>1.010667</c:v>
                </c:pt>
                <c:pt idx="5628">
                  <c:v>1.0078389999999999</c:v>
                </c:pt>
                <c:pt idx="5629">
                  <c:v>1.0044900000000001</c:v>
                </c:pt>
                <c:pt idx="5630">
                  <c:v>1.000904</c:v>
                </c:pt>
                <c:pt idx="5631">
                  <c:v>0.99659299999999995</c:v>
                </c:pt>
                <c:pt idx="5632">
                  <c:v>0.99175999999999997</c:v>
                </c:pt>
                <c:pt idx="5633">
                  <c:v>0.98751299999999997</c:v>
                </c:pt>
                <c:pt idx="5634">
                  <c:v>0.98431100000000005</c:v>
                </c:pt>
                <c:pt idx="5635">
                  <c:v>0.98144500000000001</c:v>
                </c:pt>
                <c:pt idx="5636">
                  <c:v>0.97877700000000001</c:v>
                </c:pt>
                <c:pt idx="5637">
                  <c:v>0.97716700000000001</c:v>
                </c:pt>
                <c:pt idx="5638">
                  <c:v>0.976827</c:v>
                </c:pt>
                <c:pt idx="5639">
                  <c:v>0.97700200000000004</c:v>
                </c:pt>
                <c:pt idx="5640">
                  <c:v>0.97743199999999997</c:v>
                </c:pt>
                <c:pt idx="5641">
                  <c:v>0.97859700000000005</c:v>
                </c:pt>
                <c:pt idx="5642">
                  <c:v>0.980213</c:v>
                </c:pt>
                <c:pt idx="5643">
                  <c:v>0.98130600000000001</c:v>
                </c:pt>
                <c:pt idx="5644">
                  <c:v>0.98216999999999999</c:v>
                </c:pt>
                <c:pt idx="5645">
                  <c:v>0.98363400000000001</c:v>
                </c:pt>
                <c:pt idx="5646">
                  <c:v>0.98546400000000001</c:v>
                </c:pt>
                <c:pt idx="5647">
                  <c:v>0.987452</c:v>
                </c:pt>
                <c:pt idx="5648">
                  <c:v>0.98979600000000001</c:v>
                </c:pt>
                <c:pt idx="5649">
                  <c:v>0.99223300000000003</c:v>
                </c:pt>
                <c:pt idx="5650">
                  <c:v>0.99425300000000005</c:v>
                </c:pt>
                <c:pt idx="5651">
                  <c:v>0.99569099999999999</c:v>
                </c:pt>
                <c:pt idx="5652">
                  <c:v>0.99685100000000004</c:v>
                </c:pt>
                <c:pt idx="5653">
                  <c:v>0.99848999999999999</c:v>
                </c:pt>
                <c:pt idx="5654">
                  <c:v>1.0013259999999999</c:v>
                </c:pt>
                <c:pt idx="5655">
                  <c:v>1.004842</c:v>
                </c:pt>
                <c:pt idx="5656">
                  <c:v>1.0076290000000001</c:v>
                </c:pt>
                <c:pt idx="5657">
                  <c:v>1.0093859999999999</c:v>
                </c:pt>
                <c:pt idx="5658">
                  <c:v>1.0109109999999999</c:v>
                </c:pt>
                <c:pt idx="5659">
                  <c:v>1.012375</c:v>
                </c:pt>
                <c:pt idx="5660">
                  <c:v>1.0134540000000001</c:v>
                </c:pt>
                <c:pt idx="5661">
                  <c:v>1.0147079999999999</c:v>
                </c:pt>
                <c:pt idx="5662">
                  <c:v>1.017342</c:v>
                </c:pt>
                <c:pt idx="5663">
                  <c:v>1.021401</c:v>
                </c:pt>
                <c:pt idx="5664">
                  <c:v>1.0250589999999999</c:v>
                </c:pt>
                <c:pt idx="5665">
                  <c:v>1.026837</c:v>
                </c:pt>
                <c:pt idx="5666">
                  <c:v>1.027434</c:v>
                </c:pt>
                <c:pt idx="5667">
                  <c:v>1.027731</c:v>
                </c:pt>
                <c:pt idx="5668">
                  <c:v>1.0269680000000001</c:v>
                </c:pt>
                <c:pt idx="5669">
                  <c:v>1.0244150000000001</c:v>
                </c:pt>
                <c:pt idx="5670">
                  <c:v>1.0211030000000001</c:v>
                </c:pt>
                <c:pt idx="5671">
                  <c:v>1.0184569999999999</c:v>
                </c:pt>
                <c:pt idx="5672">
                  <c:v>1.016184</c:v>
                </c:pt>
                <c:pt idx="5673">
                  <c:v>1.013185</c:v>
                </c:pt>
                <c:pt idx="5674">
                  <c:v>1.00959</c:v>
                </c:pt>
                <c:pt idx="5675">
                  <c:v>1.00614</c:v>
                </c:pt>
                <c:pt idx="5676">
                  <c:v>1.0030049999999999</c:v>
                </c:pt>
                <c:pt idx="5677">
                  <c:v>1.000318</c:v>
                </c:pt>
                <c:pt idx="5678">
                  <c:v>0.99845600000000001</c:v>
                </c:pt>
                <c:pt idx="5679">
                  <c:v>0.99739599999999995</c:v>
                </c:pt>
                <c:pt idx="5680">
                  <c:v>0.99653999999999998</c:v>
                </c:pt>
                <c:pt idx="5681">
                  <c:v>0.99532100000000001</c:v>
                </c:pt>
                <c:pt idx="5682">
                  <c:v>0.994147</c:v>
                </c:pt>
                <c:pt idx="5683">
                  <c:v>0.99449500000000002</c:v>
                </c:pt>
                <c:pt idx="5684">
                  <c:v>0.99703200000000003</c:v>
                </c:pt>
                <c:pt idx="5685">
                  <c:v>1.000373</c:v>
                </c:pt>
                <c:pt idx="5686">
                  <c:v>1.002775</c:v>
                </c:pt>
                <c:pt idx="5687">
                  <c:v>1.003814</c:v>
                </c:pt>
                <c:pt idx="5688">
                  <c:v>1.0040249999999999</c:v>
                </c:pt>
                <c:pt idx="5689">
                  <c:v>1.003952</c:v>
                </c:pt>
                <c:pt idx="5690">
                  <c:v>1.003714</c:v>
                </c:pt>
                <c:pt idx="5691">
                  <c:v>1.00369</c:v>
                </c:pt>
                <c:pt idx="5692">
                  <c:v>1.0049239999999999</c:v>
                </c:pt>
                <c:pt idx="5693">
                  <c:v>1.007374</c:v>
                </c:pt>
                <c:pt idx="5694">
                  <c:v>1.0093939999999999</c:v>
                </c:pt>
                <c:pt idx="5695">
                  <c:v>1.0102439999999999</c:v>
                </c:pt>
                <c:pt idx="5696">
                  <c:v>1.0109939999999999</c:v>
                </c:pt>
                <c:pt idx="5697">
                  <c:v>1.0126520000000001</c:v>
                </c:pt>
                <c:pt idx="5698">
                  <c:v>1.015047</c:v>
                </c:pt>
                <c:pt idx="5699">
                  <c:v>1.017612</c:v>
                </c:pt>
                <c:pt idx="5700">
                  <c:v>1.0201229999999999</c:v>
                </c:pt>
                <c:pt idx="5701">
                  <c:v>1.0223279999999999</c:v>
                </c:pt>
                <c:pt idx="5702">
                  <c:v>1.0237419999999999</c:v>
                </c:pt>
                <c:pt idx="5703">
                  <c:v>1.024114</c:v>
                </c:pt>
                <c:pt idx="5704">
                  <c:v>1.0237670000000001</c:v>
                </c:pt>
                <c:pt idx="5705">
                  <c:v>1.0233350000000001</c:v>
                </c:pt>
                <c:pt idx="5706">
                  <c:v>1.0229889999999999</c:v>
                </c:pt>
                <c:pt idx="5707">
                  <c:v>1.022302</c:v>
                </c:pt>
                <c:pt idx="5708">
                  <c:v>1.0213319999999999</c:v>
                </c:pt>
                <c:pt idx="5709">
                  <c:v>1.020743</c:v>
                </c:pt>
                <c:pt idx="5710">
                  <c:v>1.020232</c:v>
                </c:pt>
                <c:pt idx="5711">
                  <c:v>1.0184489999999999</c:v>
                </c:pt>
                <c:pt idx="5712">
                  <c:v>1.0147949999999999</c:v>
                </c:pt>
                <c:pt idx="5713">
                  <c:v>1.0100519999999999</c:v>
                </c:pt>
                <c:pt idx="5714">
                  <c:v>1.004861</c:v>
                </c:pt>
                <c:pt idx="5715">
                  <c:v>0.99890400000000001</c:v>
                </c:pt>
                <c:pt idx="5716">
                  <c:v>0.99278299999999997</c:v>
                </c:pt>
                <c:pt idx="5717">
                  <c:v>0.98858000000000001</c:v>
                </c:pt>
                <c:pt idx="5718">
                  <c:v>0.98716700000000002</c:v>
                </c:pt>
                <c:pt idx="5719">
                  <c:v>0.98693500000000001</c:v>
                </c:pt>
                <c:pt idx="5720">
                  <c:v>0.98618099999999997</c:v>
                </c:pt>
                <c:pt idx="5721">
                  <c:v>0.98542300000000005</c:v>
                </c:pt>
                <c:pt idx="5722">
                  <c:v>0.98560999999999999</c:v>
                </c:pt>
                <c:pt idx="5723">
                  <c:v>0.98558299999999999</c:v>
                </c:pt>
                <c:pt idx="5724">
                  <c:v>0.98408700000000005</c:v>
                </c:pt>
                <c:pt idx="5725">
                  <c:v>0.98228199999999999</c:v>
                </c:pt>
                <c:pt idx="5726">
                  <c:v>0.98189099999999996</c:v>
                </c:pt>
                <c:pt idx="5727">
                  <c:v>0.98266500000000001</c:v>
                </c:pt>
                <c:pt idx="5728">
                  <c:v>0.98299099999999995</c:v>
                </c:pt>
                <c:pt idx="5729">
                  <c:v>0.98228499999999996</c:v>
                </c:pt>
                <c:pt idx="5730">
                  <c:v>0.981541</c:v>
                </c:pt>
                <c:pt idx="5731">
                  <c:v>0.981375</c:v>
                </c:pt>
                <c:pt idx="5732">
                  <c:v>0.98123400000000005</c:v>
                </c:pt>
                <c:pt idx="5733">
                  <c:v>0.98089999999999999</c:v>
                </c:pt>
                <c:pt idx="5734">
                  <c:v>0.98142099999999999</c:v>
                </c:pt>
                <c:pt idx="5735">
                  <c:v>0.98362700000000003</c:v>
                </c:pt>
                <c:pt idx="5736">
                  <c:v>0.98651299999999997</c:v>
                </c:pt>
                <c:pt idx="5737">
                  <c:v>0.98872199999999999</c:v>
                </c:pt>
                <c:pt idx="5738">
                  <c:v>0.99074200000000001</c:v>
                </c:pt>
                <c:pt idx="5739">
                  <c:v>0.99375100000000005</c:v>
                </c:pt>
                <c:pt idx="5740">
                  <c:v>0.99734699999999998</c:v>
                </c:pt>
                <c:pt idx="5741">
                  <c:v>1.0003120000000001</c:v>
                </c:pt>
                <c:pt idx="5742">
                  <c:v>1.002553</c:v>
                </c:pt>
                <c:pt idx="5743">
                  <c:v>1.0047109999999999</c:v>
                </c:pt>
                <c:pt idx="5744">
                  <c:v>1.006947</c:v>
                </c:pt>
                <c:pt idx="5745">
                  <c:v>1.008821</c:v>
                </c:pt>
                <c:pt idx="5746">
                  <c:v>1.009843</c:v>
                </c:pt>
                <c:pt idx="5747">
                  <c:v>1.009881</c:v>
                </c:pt>
                <c:pt idx="5748">
                  <c:v>1.009166</c:v>
                </c:pt>
                <c:pt idx="5749">
                  <c:v>1.0081439999999999</c:v>
                </c:pt>
                <c:pt idx="5750">
                  <c:v>1.006926</c:v>
                </c:pt>
                <c:pt idx="5751">
                  <c:v>1.004966</c:v>
                </c:pt>
                <c:pt idx="5752">
                  <c:v>1.0019929999999999</c:v>
                </c:pt>
                <c:pt idx="5753">
                  <c:v>0.99845700000000004</c:v>
                </c:pt>
                <c:pt idx="5754">
                  <c:v>0.99476600000000004</c:v>
                </c:pt>
                <c:pt idx="5755">
                  <c:v>0.99112299999999998</c:v>
                </c:pt>
                <c:pt idx="5756">
                  <c:v>0.98759799999999998</c:v>
                </c:pt>
                <c:pt idx="5757">
                  <c:v>0.98392599999999997</c:v>
                </c:pt>
                <c:pt idx="5758">
                  <c:v>0.97991499999999998</c:v>
                </c:pt>
                <c:pt idx="5759">
                  <c:v>0.97582899999999995</c:v>
                </c:pt>
                <c:pt idx="5760">
                  <c:v>0.97203799999999996</c:v>
                </c:pt>
                <c:pt idx="5761">
                  <c:v>0.96865500000000004</c:v>
                </c:pt>
                <c:pt idx="5762">
                  <c:v>0.96571899999999999</c:v>
                </c:pt>
                <c:pt idx="5763">
                  <c:v>0.96380600000000005</c:v>
                </c:pt>
                <c:pt idx="5764">
                  <c:v>0.96382699999999999</c:v>
                </c:pt>
                <c:pt idx="5765">
                  <c:v>0.96557300000000001</c:v>
                </c:pt>
                <c:pt idx="5766">
                  <c:v>0.96750999999999998</c:v>
                </c:pt>
                <c:pt idx="5767">
                  <c:v>0.968719</c:v>
                </c:pt>
                <c:pt idx="5768">
                  <c:v>0.96984199999999998</c:v>
                </c:pt>
                <c:pt idx="5769">
                  <c:v>0.97152899999999998</c:v>
                </c:pt>
                <c:pt idx="5770">
                  <c:v>0.97315200000000002</c:v>
                </c:pt>
                <c:pt idx="5771">
                  <c:v>0.97375199999999995</c:v>
                </c:pt>
                <c:pt idx="5772">
                  <c:v>0.97356699999999996</c:v>
                </c:pt>
                <c:pt idx="5773">
                  <c:v>0.97382500000000005</c:v>
                </c:pt>
                <c:pt idx="5774">
                  <c:v>0.97495799999999999</c:v>
                </c:pt>
                <c:pt idx="5775">
                  <c:v>0.97601700000000002</c:v>
                </c:pt>
                <c:pt idx="5776">
                  <c:v>0.97640800000000005</c:v>
                </c:pt>
                <c:pt idx="5777">
                  <c:v>0.97697599999999996</c:v>
                </c:pt>
                <c:pt idx="5778">
                  <c:v>0.97885599999999995</c:v>
                </c:pt>
                <c:pt idx="5779">
                  <c:v>0.98222799999999999</c:v>
                </c:pt>
                <c:pt idx="5780">
                  <c:v>0.98634999999999995</c:v>
                </c:pt>
                <c:pt idx="5781">
                  <c:v>0.99048800000000004</c:v>
                </c:pt>
                <c:pt idx="5782">
                  <c:v>0.99429199999999995</c:v>
                </c:pt>
                <c:pt idx="5783">
                  <c:v>0.99719400000000002</c:v>
                </c:pt>
                <c:pt idx="5784">
                  <c:v>0.99876799999999999</c:v>
                </c:pt>
                <c:pt idx="5785">
                  <c:v>0.99996200000000002</c:v>
                </c:pt>
                <c:pt idx="5786">
                  <c:v>1.0021469999999999</c:v>
                </c:pt>
                <c:pt idx="5787">
                  <c:v>1.0050429999999999</c:v>
                </c:pt>
                <c:pt idx="5788">
                  <c:v>1.0072779999999999</c:v>
                </c:pt>
                <c:pt idx="5789">
                  <c:v>1.0085170000000001</c:v>
                </c:pt>
                <c:pt idx="5790">
                  <c:v>1.009782</c:v>
                </c:pt>
                <c:pt idx="5791">
                  <c:v>1.0113749999999999</c:v>
                </c:pt>
                <c:pt idx="5792">
                  <c:v>1.0115799999999999</c:v>
                </c:pt>
                <c:pt idx="5793">
                  <c:v>1.009169</c:v>
                </c:pt>
                <c:pt idx="5794">
                  <c:v>1.005574</c:v>
                </c:pt>
                <c:pt idx="5795">
                  <c:v>1.002434</c:v>
                </c:pt>
                <c:pt idx="5796">
                  <c:v>0.99922</c:v>
                </c:pt>
                <c:pt idx="5797">
                  <c:v>0.99493399999999999</c:v>
                </c:pt>
                <c:pt idx="5798">
                  <c:v>0.990228</c:v>
                </c:pt>
                <c:pt idx="5799">
                  <c:v>0.98669399999999996</c:v>
                </c:pt>
                <c:pt idx="5800">
                  <c:v>0.98466200000000004</c:v>
                </c:pt>
                <c:pt idx="5801">
                  <c:v>0.98286399999999996</c:v>
                </c:pt>
                <c:pt idx="5802">
                  <c:v>0.98068699999999998</c:v>
                </c:pt>
                <c:pt idx="5803">
                  <c:v>0.97894800000000004</c:v>
                </c:pt>
                <c:pt idx="5804">
                  <c:v>0.97806899999999997</c:v>
                </c:pt>
                <c:pt idx="5805">
                  <c:v>0.97780900000000004</c:v>
                </c:pt>
                <c:pt idx="5806">
                  <c:v>0.97845400000000005</c:v>
                </c:pt>
                <c:pt idx="5807">
                  <c:v>0.98032699999999995</c:v>
                </c:pt>
                <c:pt idx="5808">
                  <c:v>0.98300699999999996</c:v>
                </c:pt>
                <c:pt idx="5809">
                  <c:v>0.98581399999999997</c:v>
                </c:pt>
                <c:pt idx="5810">
                  <c:v>0.98841900000000005</c:v>
                </c:pt>
                <c:pt idx="5811">
                  <c:v>0.99105699999999997</c:v>
                </c:pt>
                <c:pt idx="5812">
                  <c:v>0.994035</c:v>
                </c:pt>
                <c:pt idx="5813">
                  <c:v>0.99693600000000004</c:v>
                </c:pt>
                <c:pt idx="5814">
                  <c:v>0.99889099999999997</c:v>
                </c:pt>
                <c:pt idx="5815">
                  <c:v>0.99962099999999998</c:v>
                </c:pt>
                <c:pt idx="5816">
                  <c:v>0.99974300000000005</c:v>
                </c:pt>
                <c:pt idx="5817">
                  <c:v>0.99982800000000005</c:v>
                </c:pt>
                <c:pt idx="5818">
                  <c:v>0.99963100000000005</c:v>
                </c:pt>
                <c:pt idx="5819">
                  <c:v>0.99892800000000004</c:v>
                </c:pt>
                <c:pt idx="5820">
                  <c:v>0.99829500000000004</c:v>
                </c:pt>
                <c:pt idx="5821">
                  <c:v>0.99839100000000003</c:v>
                </c:pt>
                <c:pt idx="5822">
                  <c:v>0.999274</c:v>
                </c:pt>
                <c:pt idx="5823">
                  <c:v>0.999942</c:v>
                </c:pt>
                <c:pt idx="5824">
                  <c:v>0.99899099999999996</c:v>
                </c:pt>
                <c:pt idx="5825">
                  <c:v>0.99741100000000005</c:v>
                </c:pt>
                <c:pt idx="5826">
                  <c:v>0.99798200000000004</c:v>
                </c:pt>
                <c:pt idx="5827">
                  <c:v>1.00102</c:v>
                </c:pt>
                <c:pt idx="5828">
                  <c:v>1.0043660000000001</c:v>
                </c:pt>
                <c:pt idx="5829">
                  <c:v>1.007047</c:v>
                </c:pt>
                <c:pt idx="5830">
                  <c:v>1.009949</c:v>
                </c:pt>
                <c:pt idx="5831">
                  <c:v>1.0132650000000001</c:v>
                </c:pt>
                <c:pt idx="5832">
                  <c:v>1.0156879999999999</c:v>
                </c:pt>
                <c:pt idx="5833">
                  <c:v>1.0164200000000001</c:v>
                </c:pt>
                <c:pt idx="5834">
                  <c:v>1.016302</c:v>
                </c:pt>
                <c:pt idx="5835">
                  <c:v>1.016133</c:v>
                </c:pt>
                <c:pt idx="5836">
                  <c:v>1.0152190000000001</c:v>
                </c:pt>
                <c:pt idx="5837">
                  <c:v>1.012956</c:v>
                </c:pt>
                <c:pt idx="5838">
                  <c:v>1.010505</c:v>
                </c:pt>
                <c:pt idx="5839">
                  <c:v>1.008991</c:v>
                </c:pt>
                <c:pt idx="5840">
                  <c:v>1.0073810000000001</c:v>
                </c:pt>
                <c:pt idx="5841">
                  <c:v>1.0044109999999999</c:v>
                </c:pt>
                <c:pt idx="5842">
                  <c:v>1.000918</c:v>
                </c:pt>
                <c:pt idx="5843">
                  <c:v>0.99794000000000005</c:v>
                </c:pt>
                <c:pt idx="5844">
                  <c:v>0.99488699999999997</c:v>
                </c:pt>
                <c:pt idx="5845">
                  <c:v>0.99147200000000002</c:v>
                </c:pt>
                <c:pt idx="5846">
                  <c:v>0.98910600000000004</c:v>
                </c:pt>
                <c:pt idx="5847">
                  <c:v>0.98902599999999996</c:v>
                </c:pt>
                <c:pt idx="5848">
                  <c:v>0.990595</c:v>
                </c:pt>
                <c:pt idx="5849">
                  <c:v>0.99199700000000002</c:v>
                </c:pt>
                <c:pt idx="5850">
                  <c:v>0.992205</c:v>
                </c:pt>
                <c:pt idx="5851">
                  <c:v>0.99193399999999998</c:v>
                </c:pt>
                <c:pt idx="5852">
                  <c:v>0.99197299999999999</c:v>
                </c:pt>
                <c:pt idx="5853">
                  <c:v>0.99202199999999996</c:v>
                </c:pt>
                <c:pt idx="5854">
                  <c:v>0.99199300000000001</c:v>
                </c:pt>
                <c:pt idx="5855">
                  <c:v>0.99236199999999997</c:v>
                </c:pt>
                <c:pt idx="5856">
                  <c:v>0.99329699999999999</c:v>
                </c:pt>
                <c:pt idx="5857">
                  <c:v>0.99457099999999998</c:v>
                </c:pt>
                <c:pt idx="5858">
                  <c:v>0.99603699999999995</c:v>
                </c:pt>
                <c:pt idx="5859">
                  <c:v>0.997668</c:v>
                </c:pt>
                <c:pt idx="5860">
                  <c:v>0.99933300000000003</c:v>
                </c:pt>
                <c:pt idx="5861">
                  <c:v>1.001115</c:v>
                </c:pt>
                <c:pt idx="5862">
                  <c:v>1.003255</c:v>
                </c:pt>
                <c:pt idx="5863">
                  <c:v>1.0057199999999999</c:v>
                </c:pt>
                <c:pt idx="5864">
                  <c:v>1.0085230000000001</c:v>
                </c:pt>
                <c:pt idx="5865">
                  <c:v>1.0115209999999999</c:v>
                </c:pt>
                <c:pt idx="5866">
                  <c:v>1.0139530000000001</c:v>
                </c:pt>
                <c:pt idx="5867">
                  <c:v>1.0153989999999999</c:v>
                </c:pt>
                <c:pt idx="5868">
                  <c:v>1.016502</c:v>
                </c:pt>
                <c:pt idx="5869">
                  <c:v>1.0178659999999999</c:v>
                </c:pt>
                <c:pt idx="5870">
                  <c:v>1.0193890000000001</c:v>
                </c:pt>
                <c:pt idx="5871">
                  <c:v>1.0209950000000001</c:v>
                </c:pt>
                <c:pt idx="5872">
                  <c:v>1.022772</c:v>
                </c:pt>
                <c:pt idx="5873">
                  <c:v>1.024335</c:v>
                </c:pt>
                <c:pt idx="5874">
                  <c:v>1.024845</c:v>
                </c:pt>
                <c:pt idx="5875">
                  <c:v>1.023717</c:v>
                </c:pt>
                <c:pt idx="5876">
                  <c:v>1.0211030000000001</c:v>
                </c:pt>
                <c:pt idx="5877">
                  <c:v>1.018111</c:v>
                </c:pt>
                <c:pt idx="5878">
                  <c:v>1.01596</c:v>
                </c:pt>
                <c:pt idx="5879">
                  <c:v>1.014405</c:v>
                </c:pt>
                <c:pt idx="5880">
                  <c:v>1.012561</c:v>
                </c:pt>
                <c:pt idx="5881">
                  <c:v>1.010167</c:v>
                </c:pt>
                <c:pt idx="5882">
                  <c:v>1.0069330000000001</c:v>
                </c:pt>
                <c:pt idx="5883">
                  <c:v>1.002996</c:v>
                </c:pt>
                <c:pt idx="5884">
                  <c:v>0.99950300000000003</c:v>
                </c:pt>
                <c:pt idx="5885">
                  <c:v>0.99711000000000005</c:v>
                </c:pt>
                <c:pt idx="5886">
                  <c:v>0.99487400000000004</c:v>
                </c:pt>
                <c:pt idx="5887">
                  <c:v>0.99145399999999995</c:v>
                </c:pt>
                <c:pt idx="5888">
                  <c:v>0.98696899999999999</c:v>
                </c:pt>
                <c:pt idx="5889">
                  <c:v>0.98306800000000005</c:v>
                </c:pt>
                <c:pt idx="5890">
                  <c:v>0.98113700000000004</c:v>
                </c:pt>
                <c:pt idx="5891">
                  <c:v>0.98104499999999994</c:v>
                </c:pt>
                <c:pt idx="5892">
                  <c:v>0.98186300000000004</c:v>
                </c:pt>
                <c:pt idx="5893">
                  <c:v>0.98302800000000001</c:v>
                </c:pt>
                <c:pt idx="5894">
                  <c:v>0.98436999999999997</c:v>
                </c:pt>
                <c:pt idx="5895">
                  <c:v>0.98580800000000002</c:v>
                </c:pt>
                <c:pt idx="5896">
                  <c:v>0.98730099999999998</c:v>
                </c:pt>
                <c:pt idx="5897">
                  <c:v>0.98869499999999999</c:v>
                </c:pt>
                <c:pt idx="5898">
                  <c:v>0.98973</c:v>
                </c:pt>
                <c:pt idx="5899">
                  <c:v>0.99010200000000004</c:v>
                </c:pt>
                <c:pt idx="5900">
                  <c:v>0.98958500000000005</c:v>
                </c:pt>
                <c:pt idx="5901">
                  <c:v>0.988869</c:v>
                </c:pt>
                <c:pt idx="5902">
                  <c:v>0.98928400000000005</c:v>
                </c:pt>
                <c:pt idx="5903">
                  <c:v>0.99104300000000001</c:v>
                </c:pt>
                <c:pt idx="5904">
                  <c:v>0.99332900000000002</c:v>
                </c:pt>
                <c:pt idx="5905">
                  <c:v>0.99595199999999995</c:v>
                </c:pt>
                <c:pt idx="5906">
                  <c:v>0.99960899999999997</c:v>
                </c:pt>
                <c:pt idx="5907">
                  <c:v>1.004372</c:v>
                </c:pt>
                <c:pt idx="5908">
                  <c:v>1.0086759999999999</c:v>
                </c:pt>
                <c:pt idx="5909">
                  <c:v>1.0110129999999999</c:v>
                </c:pt>
                <c:pt idx="5910">
                  <c:v>1.0119199999999999</c:v>
                </c:pt>
                <c:pt idx="5911">
                  <c:v>1.0127010000000001</c:v>
                </c:pt>
                <c:pt idx="5912">
                  <c:v>1.0132159999999999</c:v>
                </c:pt>
                <c:pt idx="5913">
                  <c:v>1.012532</c:v>
                </c:pt>
                <c:pt idx="5914">
                  <c:v>1.0108569999999999</c:v>
                </c:pt>
                <c:pt idx="5915">
                  <c:v>1.009269</c:v>
                </c:pt>
                <c:pt idx="5916">
                  <c:v>1.0080960000000001</c:v>
                </c:pt>
                <c:pt idx="5917">
                  <c:v>1.006845</c:v>
                </c:pt>
                <c:pt idx="5918">
                  <c:v>1.0051060000000001</c:v>
                </c:pt>
                <c:pt idx="5919">
                  <c:v>1.002875</c:v>
                </c:pt>
                <c:pt idx="5920">
                  <c:v>1.0004379999999999</c:v>
                </c:pt>
                <c:pt idx="5921">
                  <c:v>0.99774099999999999</c:v>
                </c:pt>
                <c:pt idx="5922">
                  <c:v>0.99420500000000001</c:v>
                </c:pt>
                <c:pt idx="5923">
                  <c:v>0.98998200000000003</c:v>
                </c:pt>
                <c:pt idx="5924">
                  <c:v>0.98610600000000004</c:v>
                </c:pt>
                <c:pt idx="5925">
                  <c:v>0.98292800000000002</c:v>
                </c:pt>
                <c:pt idx="5926">
                  <c:v>0.97996300000000003</c:v>
                </c:pt>
                <c:pt idx="5927">
                  <c:v>0.97711800000000004</c:v>
                </c:pt>
                <c:pt idx="5928">
                  <c:v>0.97483299999999995</c:v>
                </c:pt>
                <c:pt idx="5929">
                  <c:v>0.97343000000000002</c:v>
                </c:pt>
                <c:pt idx="5930">
                  <c:v>0.97294800000000004</c:v>
                </c:pt>
                <c:pt idx="5931">
                  <c:v>0.973325</c:v>
                </c:pt>
                <c:pt idx="5932">
                  <c:v>0.97469399999999995</c:v>
                </c:pt>
                <c:pt idx="5933">
                  <c:v>0.97704199999999997</c:v>
                </c:pt>
                <c:pt idx="5934">
                  <c:v>0.97956500000000002</c:v>
                </c:pt>
                <c:pt idx="5935">
                  <c:v>0.98123499999999997</c:v>
                </c:pt>
                <c:pt idx="5936">
                  <c:v>0.98185299999999998</c:v>
                </c:pt>
                <c:pt idx="5937">
                  <c:v>0.98214599999999996</c:v>
                </c:pt>
                <c:pt idx="5938">
                  <c:v>0.98267000000000004</c:v>
                </c:pt>
                <c:pt idx="5939">
                  <c:v>0.98271200000000003</c:v>
                </c:pt>
                <c:pt idx="5940">
                  <c:v>0.98156100000000002</c:v>
                </c:pt>
                <c:pt idx="5941">
                  <c:v>0.980406</c:v>
                </c:pt>
                <c:pt idx="5942">
                  <c:v>0.98074899999999998</c:v>
                </c:pt>
                <c:pt idx="5943">
                  <c:v>0.98225899999999999</c:v>
                </c:pt>
                <c:pt idx="5944">
                  <c:v>0.98405100000000001</c:v>
                </c:pt>
                <c:pt idx="5945">
                  <c:v>0.98644699999999996</c:v>
                </c:pt>
                <c:pt idx="5946">
                  <c:v>0.99021000000000003</c:v>
                </c:pt>
                <c:pt idx="5947">
                  <c:v>0.99463500000000005</c:v>
                </c:pt>
                <c:pt idx="5948">
                  <c:v>0.997919</c:v>
                </c:pt>
                <c:pt idx="5949">
                  <c:v>0.99955099999999997</c:v>
                </c:pt>
                <c:pt idx="5950">
                  <c:v>1.000359</c:v>
                </c:pt>
                <c:pt idx="5951">
                  <c:v>1.0008520000000001</c:v>
                </c:pt>
                <c:pt idx="5952">
                  <c:v>1.000966</c:v>
                </c:pt>
                <c:pt idx="5953">
                  <c:v>1.0008699999999999</c:v>
                </c:pt>
                <c:pt idx="5954">
                  <c:v>1.001366</c:v>
                </c:pt>
                <c:pt idx="5955">
                  <c:v>1.0025660000000001</c:v>
                </c:pt>
                <c:pt idx="5956">
                  <c:v>1.003077</c:v>
                </c:pt>
                <c:pt idx="5957">
                  <c:v>1.0021059999999999</c:v>
                </c:pt>
                <c:pt idx="5958">
                  <c:v>1.0004930000000001</c:v>
                </c:pt>
                <c:pt idx="5959">
                  <c:v>0.99902500000000005</c:v>
                </c:pt>
                <c:pt idx="5960">
                  <c:v>0.99758599999999997</c:v>
                </c:pt>
                <c:pt idx="5961">
                  <c:v>0.99578</c:v>
                </c:pt>
                <c:pt idx="5962">
                  <c:v>0.99390999999999996</c:v>
                </c:pt>
                <c:pt idx="5963">
                  <c:v>0.99304800000000004</c:v>
                </c:pt>
                <c:pt idx="5964">
                  <c:v>0.99307800000000002</c:v>
                </c:pt>
                <c:pt idx="5965">
                  <c:v>0.99237900000000001</c:v>
                </c:pt>
                <c:pt idx="5966">
                  <c:v>0.99047600000000002</c:v>
                </c:pt>
                <c:pt idx="5967">
                  <c:v>0.98862000000000005</c:v>
                </c:pt>
                <c:pt idx="5968">
                  <c:v>0.98756200000000005</c:v>
                </c:pt>
                <c:pt idx="5969">
                  <c:v>0.98637699999999995</c:v>
                </c:pt>
                <c:pt idx="5970">
                  <c:v>0.98421099999999995</c:v>
                </c:pt>
                <c:pt idx="5971">
                  <c:v>0.98208899999999999</c:v>
                </c:pt>
                <c:pt idx="5972">
                  <c:v>0.98119699999999999</c:v>
                </c:pt>
                <c:pt idx="5973">
                  <c:v>0.980904</c:v>
                </c:pt>
                <c:pt idx="5974">
                  <c:v>0.98011499999999996</c:v>
                </c:pt>
                <c:pt idx="5975">
                  <c:v>0.97903600000000002</c:v>
                </c:pt>
                <c:pt idx="5976">
                  <c:v>0.97865500000000005</c:v>
                </c:pt>
                <c:pt idx="5977">
                  <c:v>0.97930600000000001</c:v>
                </c:pt>
                <c:pt idx="5978">
                  <c:v>0.98053800000000002</c:v>
                </c:pt>
                <c:pt idx="5979">
                  <c:v>0.98192699999999999</c:v>
                </c:pt>
                <c:pt idx="5980">
                  <c:v>0.98312100000000002</c:v>
                </c:pt>
                <c:pt idx="5981">
                  <c:v>0.98365100000000005</c:v>
                </c:pt>
                <c:pt idx="5982">
                  <c:v>0.98343800000000003</c:v>
                </c:pt>
                <c:pt idx="5983">
                  <c:v>0.98313600000000001</c:v>
                </c:pt>
                <c:pt idx="5984">
                  <c:v>0.98372300000000001</c:v>
                </c:pt>
                <c:pt idx="5985">
                  <c:v>0.98565499999999995</c:v>
                </c:pt>
                <c:pt idx="5986">
                  <c:v>0.98823300000000003</c:v>
                </c:pt>
                <c:pt idx="5987">
                  <c:v>0.99035799999999996</c:v>
                </c:pt>
                <c:pt idx="5988">
                  <c:v>0.99211199999999999</c:v>
                </c:pt>
                <c:pt idx="5989">
                  <c:v>0.99444399999999999</c:v>
                </c:pt>
                <c:pt idx="5990">
                  <c:v>0.99728899999999998</c:v>
                </c:pt>
                <c:pt idx="5991">
                  <c:v>0.99940799999999996</c:v>
                </c:pt>
                <c:pt idx="5992">
                  <c:v>1.0002610000000001</c:v>
                </c:pt>
                <c:pt idx="5993">
                  <c:v>1.0012110000000001</c:v>
                </c:pt>
                <c:pt idx="5994">
                  <c:v>1.004006</c:v>
                </c:pt>
                <c:pt idx="5995">
                  <c:v>1.008327</c:v>
                </c:pt>
                <c:pt idx="5996">
                  <c:v>1.0125310000000001</c:v>
                </c:pt>
                <c:pt idx="5997">
                  <c:v>1.01606</c:v>
                </c:pt>
                <c:pt idx="5998">
                  <c:v>1.019037</c:v>
                </c:pt>
                <c:pt idx="5999">
                  <c:v>1.0207599999999999</c:v>
                </c:pt>
                <c:pt idx="6000">
                  <c:v>1.0205789999999999</c:v>
                </c:pt>
                <c:pt idx="6001">
                  <c:v>1.0192509999999999</c:v>
                </c:pt>
                <c:pt idx="6002">
                  <c:v>1.018027</c:v>
                </c:pt>
                <c:pt idx="6003">
                  <c:v>1.0171809999999999</c:v>
                </c:pt>
                <c:pt idx="6004">
                  <c:v>1.0159849999999999</c:v>
                </c:pt>
                <c:pt idx="6005">
                  <c:v>1.013649</c:v>
                </c:pt>
                <c:pt idx="6006">
                  <c:v>1.0102040000000001</c:v>
                </c:pt>
                <c:pt idx="6007">
                  <c:v>1.0065919999999999</c:v>
                </c:pt>
                <c:pt idx="6008">
                  <c:v>1.0035670000000001</c:v>
                </c:pt>
                <c:pt idx="6009">
                  <c:v>1.0005729999999999</c:v>
                </c:pt>
                <c:pt idx="6010">
                  <c:v>0.99702400000000002</c:v>
                </c:pt>
                <c:pt idx="6011">
                  <c:v>0.99378299999999997</c:v>
                </c:pt>
                <c:pt idx="6012">
                  <c:v>0.99199499999999996</c:v>
                </c:pt>
                <c:pt idx="6013">
                  <c:v>0.99182899999999996</c:v>
                </c:pt>
                <c:pt idx="6014">
                  <c:v>0.99211400000000005</c:v>
                </c:pt>
                <c:pt idx="6015">
                  <c:v>0.99107000000000001</c:v>
                </c:pt>
                <c:pt idx="6016">
                  <c:v>0.98915500000000001</c:v>
                </c:pt>
                <c:pt idx="6017">
                  <c:v>0.98897699999999999</c:v>
                </c:pt>
                <c:pt idx="6018">
                  <c:v>0.99114599999999997</c:v>
                </c:pt>
                <c:pt idx="6019">
                  <c:v>0.99363000000000001</c:v>
                </c:pt>
                <c:pt idx="6020">
                  <c:v>0.99535499999999999</c:v>
                </c:pt>
                <c:pt idx="6021">
                  <c:v>0.997224</c:v>
                </c:pt>
                <c:pt idx="6022">
                  <c:v>0.99968500000000005</c:v>
                </c:pt>
                <c:pt idx="6023">
                  <c:v>1.001844</c:v>
                </c:pt>
                <c:pt idx="6024">
                  <c:v>1.003044</c:v>
                </c:pt>
                <c:pt idx="6025">
                  <c:v>1.003736</c:v>
                </c:pt>
                <c:pt idx="6026">
                  <c:v>1.004769</c:v>
                </c:pt>
                <c:pt idx="6027">
                  <c:v>1.0065770000000001</c:v>
                </c:pt>
                <c:pt idx="6028">
                  <c:v>1.008594</c:v>
                </c:pt>
                <c:pt idx="6029">
                  <c:v>1.009412</c:v>
                </c:pt>
                <c:pt idx="6030">
                  <c:v>1.0085820000000001</c:v>
                </c:pt>
                <c:pt idx="6031">
                  <c:v>1.0076270000000001</c:v>
                </c:pt>
                <c:pt idx="6032">
                  <c:v>1.00803</c:v>
                </c:pt>
                <c:pt idx="6033">
                  <c:v>1.009431</c:v>
                </c:pt>
                <c:pt idx="6034">
                  <c:v>1.0111380000000001</c:v>
                </c:pt>
                <c:pt idx="6035">
                  <c:v>1.0137290000000001</c:v>
                </c:pt>
                <c:pt idx="6036">
                  <c:v>1.0177210000000001</c:v>
                </c:pt>
                <c:pt idx="6037">
                  <c:v>1.0219050000000001</c:v>
                </c:pt>
                <c:pt idx="6038">
                  <c:v>1.0243880000000001</c:v>
                </c:pt>
                <c:pt idx="6039">
                  <c:v>1.0247550000000001</c:v>
                </c:pt>
                <c:pt idx="6040">
                  <c:v>1.0239229999999999</c:v>
                </c:pt>
                <c:pt idx="6041">
                  <c:v>1.0226219999999999</c:v>
                </c:pt>
                <c:pt idx="6042">
                  <c:v>1.021118</c:v>
                </c:pt>
                <c:pt idx="6043">
                  <c:v>1.0194749999999999</c:v>
                </c:pt>
                <c:pt idx="6044">
                  <c:v>1.017355</c:v>
                </c:pt>
                <c:pt idx="6045">
                  <c:v>1.0139910000000001</c:v>
                </c:pt>
                <c:pt idx="6046">
                  <c:v>1.008934</c:v>
                </c:pt>
                <c:pt idx="6047">
                  <c:v>1.0030600000000001</c:v>
                </c:pt>
                <c:pt idx="6048">
                  <c:v>0.99811899999999998</c:v>
                </c:pt>
                <c:pt idx="6049">
                  <c:v>0.99482000000000004</c:v>
                </c:pt>
                <c:pt idx="6050">
                  <c:v>0.99259600000000003</c:v>
                </c:pt>
                <c:pt idx="6051">
                  <c:v>0.99117900000000003</c:v>
                </c:pt>
                <c:pt idx="6052">
                  <c:v>0.99040399999999995</c:v>
                </c:pt>
                <c:pt idx="6053">
                  <c:v>0.98946400000000001</c:v>
                </c:pt>
                <c:pt idx="6054">
                  <c:v>0.98807100000000003</c:v>
                </c:pt>
                <c:pt idx="6055">
                  <c:v>0.98695500000000003</c:v>
                </c:pt>
                <c:pt idx="6056">
                  <c:v>0.98665400000000003</c:v>
                </c:pt>
                <c:pt idx="6057">
                  <c:v>0.98706099999999997</c:v>
                </c:pt>
                <c:pt idx="6058">
                  <c:v>0.98773599999999995</c:v>
                </c:pt>
                <c:pt idx="6059">
                  <c:v>0.98807299999999998</c:v>
                </c:pt>
                <c:pt idx="6060">
                  <c:v>0.98819599999999996</c:v>
                </c:pt>
                <c:pt idx="6061">
                  <c:v>0.98962099999999997</c:v>
                </c:pt>
                <c:pt idx="6062">
                  <c:v>0.99354900000000002</c:v>
                </c:pt>
                <c:pt idx="6063">
                  <c:v>0.99872300000000003</c:v>
                </c:pt>
                <c:pt idx="6064">
                  <c:v>1.0028600000000001</c:v>
                </c:pt>
                <c:pt idx="6065">
                  <c:v>1.005144</c:v>
                </c:pt>
                <c:pt idx="6066">
                  <c:v>1.005725</c:v>
                </c:pt>
                <c:pt idx="6067">
                  <c:v>1.0045029999999999</c:v>
                </c:pt>
                <c:pt idx="6068">
                  <c:v>1.001763</c:v>
                </c:pt>
                <c:pt idx="6069">
                  <c:v>0.99920799999999999</c:v>
                </c:pt>
                <c:pt idx="6070">
                  <c:v>0.99866900000000003</c:v>
                </c:pt>
                <c:pt idx="6071">
                  <c:v>1.000003</c:v>
                </c:pt>
                <c:pt idx="6072">
                  <c:v>1.001814</c:v>
                </c:pt>
                <c:pt idx="6073">
                  <c:v>1.003606</c:v>
                </c:pt>
                <c:pt idx="6074">
                  <c:v>1.005576</c:v>
                </c:pt>
                <c:pt idx="6075">
                  <c:v>1.0073479999999999</c:v>
                </c:pt>
                <c:pt idx="6076">
                  <c:v>1.0086740000000001</c:v>
                </c:pt>
                <c:pt idx="6077">
                  <c:v>1.0099990000000001</c:v>
                </c:pt>
                <c:pt idx="6078">
                  <c:v>1.0114700000000001</c:v>
                </c:pt>
                <c:pt idx="6079">
                  <c:v>1.012753</c:v>
                </c:pt>
                <c:pt idx="6080">
                  <c:v>1.0131060000000001</c:v>
                </c:pt>
                <c:pt idx="6081">
                  <c:v>1.011533</c:v>
                </c:pt>
                <c:pt idx="6082">
                  <c:v>1.008821</c:v>
                </c:pt>
                <c:pt idx="6083">
                  <c:v>1.0071509999999999</c:v>
                </c:pt>
                <c:pt idx="6084">
                  <c:v>1.006767</c:v>
                </c:pt>
                <c:pt idx="6085">
                  <c:v>1.0058450000000001</c:v>
                </c:pt>
                <c:pt idx="6086">
                  <c:v>1.003198</c:v>
                </c:pt>
                <c:pt idx="6087">
                  <c:v>0.99965000000000004</c:v>
                </c:pt>
                <c:pt idx="6088">
                  <c:v>0.99636800000000003</c:v>
                </c:pt>
                <c:pt idx="6089">
                  <c:v>0.99324400000000002</c:v>
                </c:pt>
                <c:pt idx="6090">
                  <c:v>0.99011899999999997</c:v>
                </c:pt>
                <c:pt idx="6091">
                  <c:v>0.98741199999999996</c:v>
                </c:pt>
                <c:pt idx="6092">
                  <c:v>0.98525200000000002</c:v>
                </c:pt>
                <c:pt idx="6093">
                  <c:v>0.98333099999999996</c:v>
                </c:pt>
                <c:pt idx="6094">
                  <c:v>0.98116899999999996</c:v>
                </c:pt>
                <c:pt idx="6095">
                  <c:v>0.97883100000000001</c:v>
                </c:pt>
                <c:pt idx="6096">
                  <c:v>0.97719500000000004</c:v>
                </c:pt>
                <c:pt idx="6097">
                  <c:v>0.976738</c:v>
                </c:pt>
                <c:pt idx="6098">
                  <c:v>0.97695500000000002</c:v>
                </c:pt>
                <c:pt idx="6099">
                  <c:v>0.977796</c:v>
                </c:pt>
                <c:pt idx="6100">
                  <c:v>0.98018099999999997</c:v>
                </c:pt>
                <c:pt idx="6101">
                  <c:v>0.98397400000000002</c:v>
                </c:pt>
                <c:pt idx="6102">
                  <c:v>0.98719100000000004</c:v>
                </c:pt>
                <c:pt idx="6103">
                  <c:v>0.98834100000000003</c:v>
                </c:pt>
                <c:pt idx="6104">
                  <c:v>0.98809899999999995</c:v>
                </c:pt>
                <c:pt idx="6105">
                  <c:v>0.98768500000000004</c:v>
                </c:pt>
                <c:pt idx="6106">
                  <c:v>0.98698600000000003</c:v>
                </c:pt>
                <c:pt idx="6107">
                  <c:v>0.98572199999999999</c:v>
                </c:pt>
                <c:pt idx="6108">
                  <c:v>0.98499199999999998</c:v>
                </c:pt>
                <c:pt idx="6109">
                  <c:v>0.98571900000000001</c:v>
                </c:pt>
                <c:pt idx="6110">
                  <c:v>0.98692100000000005</c:v>
                </c:pt>
                <c:pt idx="6111">
                  <c:v>0.98705399999999999</c:v>
                </c:pt>
                <c:pt idx="6112">
                  <c:v>0.98652300000000004</c:v>
                </c:pt>
                <c:pt idx="6113">
                  <c:v>0.98753299999999999</c:v>
                </c:pt>
                <c:pt idx="6114">
                  <c:v>0.99061699999999997</c:v>
                </c:pt>
                <c:pt idx="6115">
                  <c:v>0.99380800000000002</c:v>
                </c:pt>
                <c:pt idx="6116">
                  <c:v>0.99579200000000001</c:v>
                </c:pt>
                <c:pt idx="6117">
                  <c:v>0.99699700000000002</c:v>
                </c:pt>
                <c:pt idx="6118">
                  <c:v>0.99817900000000004</c:v>
                </c:pt>
                <c:pt idx="6119">
                  <c:v>0.99958800000000003</c:v>
                </c:pt>
                <c:pt idx="6120">
                  <c:v>1.0010319999999999</c:v>
                </c:pt>
                <c:pt idx="6121">
                  <c:v>1.0022580000000001</c:v>
                </c:pt>
                <c:pt idx="6122">
                  <c:v>1.0031680000000001</c:v>
                </c:pt>
                <c:pt idx="6123">
                  <c:v>1.0034989999999999</c:v>
                </c:pt>
                <c:pt idx="6124">
                  <c:v>1.00274</c:v>
                </c:pt>
                <c:pt idx="6125">
                  <c:v>1.0009840000000001</c:v>
                </c:pt>
                <c:pt idx="6126">
                  <c:v>0.99968999999999997</c:v>
                </c:pt>
                <c:pt idx="6127">
                  <c:v>1.000219</c:v>
                </c:pt>
                <c:pt idx="6128">
                  <c:v>1.0015350000000001</c:v>
                </c:pt>
                <c:pt idx="6129">
                  <c:v>1.001287</c:v>
                </c:pt>
                <c:pt idx="6130">
                  <c:v>0.99884600000000001</c:v>
                </c:pt>
                <c:pt idx="6131">
                  <c:v>0.99553199999999997</c:v>
                </c:pt>
                <c:pt idx="6132">
                  <c:v>0.99241699999999999</c:v>
                </c:pt>
                <c:pt idx="6133">
                  <c:v>0.98951199999999995</c:v>
                </c:pt>
                <c:pt idx="6134">
                  <c:v>0.98645000000000005</c:v>
                </c:pt>
                <c:pt idx="6135">
                  <c:v>0.98296700000000004</c:v>
                </c:pt>
                <c:pt idx="6136">
                  <c:v>0.97928899999999997</c:v>
                </c:pt>
                <c:pt idx="6137">
                  <c:v>0.97598499999999999</c:v>
                </c:pt>
                <c:pt idx="6138">
                  <c:v>0.973495</c:v>
                </c:pt>
                <c:pt idx="6139">
                  <c:v>0.97227300000000005</c:v>
                </c:pt>
                <c:pt idx="6140">
                  <c:v>0.97278799999999999</c:v>
                </c:pt>
                <c:pt idx="6141">
                  <c:v>0.97466600000000003</c:v>
                </c:pt>
                <c:pt idx="6142">
                  <c:v>0.976441</c:v>
                </c:pt>
                <c:pt idx="6143">
                  <c:v>0.97719299999999998</c:v>
                </c:pt>
                <c:pt idx="6144">
                  <c:v>0.97797000000000001</c:v>
                </c:pt>
                <c:pt idx="6145">
                  <c:v>0.98</c:v>
                </c:pt>
                <c:pt idx="6146">
                  <c:v>0.98234500000000002</c:v>
                </c:pt>
                <c:pt idx="6147">
                  <c:v>0.98350000000000004</c:v>
                </c:pt>
                <c:pt idx="6148">
                  <c:v>0.98404000000000003</c:v>
                </c:pt>
                <c:pt idx="6149">
                  <c:v>0.98536699999999999</c:v>
                </c:pt>
                <c:pt idx="6150">
                  <c:v>0.98735099999999998</c:v>
                </c:pt>
                <c:pt idx="6151">
                  <c:v>0.98902599999999996</c:v>
                </c:pt>
                <c:pt idx="6152">
                  <c:v>0.99029699999999998</c:v>
                </c:pt>
                <c:pt idx="6153">
                  <c:v>0.99191200000000002</c:v>
                </c:pt>
                <c:pt idx="6154">
                  <c:v>0.99416199999999999</c:v>
                </c:pt>
                <c:pt idx="6155">
                  <c:v>0.99651999999999996</c:v>
                </c:pt>
                <c:pt idx="6156">
                  <c:v>0.99874300000000005</c:v>
                </c:pt>
                <c:pt idx="6157">
                  <c:v>1.001234</c:v>
                </c:pt>
                <c:pt idx="6158">
                  <c:v>1.0043439999999999</c:v>
                </c:pt>
                <c:pt idx="6159">
                  <c:v>1.0079689999999999</c:v>
                </c:pt>
                <c:pt idx="6160">
                  <c:v>1.011603</c:v>
                </c:pt>
                <c:pt idx="6161">
                  <c:v>1.014532</c:v>
                </c:pt>
                <c:pt idx="6162">
                  <c:v>1.016421</c:v>
                </c:pt>
                <c:pt idx="6163">
                  <c:v>1.0174449999999999</c:v>
                </c:pt>
                <c:pt idx="6164">
                  <c:v>1.0176590000000001</c:v>
                </c:pt>
                <c:pt idx="6165">
                  <c:v>1.0177419999999999</c:v>
                </c:pt>
                <c:pt idx="6166">
                  <c:v>1.018864</c:v>
                </c:pt>
                <c:pt idx="6167">
                  <c:v>1.0203549999999999</c:v>
                </c:pt>
                <c:pt idx="6168">
                  <c:v>1.0202979999999999</c:v>
                </c:pt>
                <c:pt idx="6169">
                  <c:v>1.0180910000000001</c:v>
                </c:pt>
                <c:pt idx="6170">
                  <c:v>1.0144899999999999</c:v>
                </c:pt>
                <c:pt idx="6171">
                  <c:v>1.0105440000000001</c:v>
                </c:pt>
                <c:pt idx="6172">
                  <c:v>1.00692</c:v>
                </c:pt>
                <c:pt idx="6173">
                  <c:v>1.0034510000000001</c:v>
                </c:pt>
                <c:pt idx="6174">
                  <c:v>0.99999000000000005</c:v>
                </c:pt>
                <c:pt idx="6175">
                  <c:v>0.99725600000000003</c:v>
                </c:pt>
                <c:pt idx="6176">
                  <c:v>0.99576200000000004</c:v>
                </c:pt>
                <c:pt idx="6177">
                  <c:v>0.99501099999999998</c:v>
                </c:pt>
                <c:pt idx="6178">
                  <c:v>0.99420399999999998</c:v>
                </c:pt>
                <c:pt idx="6179">
                  <c:v>0.99293799999999999</c:v>
                </c:pt>
                <c:pt idx="6180">
                  <c:v>0.99143199999999998</c:v>
                </c:pt>
                <c:pt idx="6181">
                  <c:v>0.990089</c:v>
                </c:pt>
                <c:pt idx="6182">
                  <c:v>0.98907599999999996</c:v>
                </c:pt>
                <c:pt idx="6183">
                  <c:v>0.98854399999999998</c:v>
                </c:pt>
                <c:pt idx="6184">
                  <c:v>0.98875299999999999</c:v>
                </c:pt>
                <c:pt idx="6185">
                  <c:v>0.98977400000000004</c:v>
                </c:pt>
                <c:pt idx="6186">
                  <c:v>0.99112800000000001</c:v>
                </c:pt>
                <c:pt idx="6187">
                  <c:v>0.99225600000000003</c:v>
                </c:pt>
                <c:pt idx="6188">
                  <c:v>0.99339200000000005</c:v>
                </c:pt>
                <c:pt idx="6189">
                  <c:v>0.99517999999999995</c:v>
                </c:pt>
                <c:pt idx="6190">
                  <c:v>0.99735499999999999</c:v>
                </c:pt>
                <c:pt idx="6191">
                  <c:v>0.99878999999999996</c:v>
                </c:pt>
                <c:pt idx="6192">
                  <c:v>0.99924100000000005</c:v>
                </c:pt>
                <c:pt idx="6193">
                  <c:v>1.000021</c:v>
                </c:pt>
                <c:pt idx="6194">
                  <c:v>1.0023249999999999</c:v>
                </c:pt>
                <c:pt idx="6195">
                  <c:v>1.005566</c:v>
                </c:pt>
                <c:pt idx="6196">
                  <c:v>1.008113</c:v>
                </c:pt>
                <c:pt idx="6197">
                  <c:v>1.009614</c:v>
                </c:pt>
                <c:pt idx="6198">
                  <c:v>1.011083</c:v>
                </c:pt>
                <c:pt idx="6199">
                  <c:v>1.0127520000000001</c:v>
                </c:pt>
                <c:pt idx="6200">
                  <c:v>1.0140739999999999</c:v>
                </c:pt>
                <c:pt idx="6201">
                  <c:v>1.015244</c:v>
                </c:pt>
                <c:pt idx="6202">
                  <c:v>1.0168790000000001</c:v>
                </c:pt>
                <c:pt idx="6203">
                  <c:v>1.0190539999999999</c:v>
                </c:pt>
                <c:pt idx="6204">
                  <c:v>1.0212220000000001</c:v>
                </c:pt>
                <c:pt idx="6205">
                  <c:v>1.0225150000000001</c:v>
                </c:pt>
                <c:pt idx="6206">
                  <c:v>1.0226839999999999</c:v>
                </c:pt>
                <c:pt idx="6207">
                  <c:v>1.0225709999999999</c:v>
                </c:pt>
                <c:pt idx="6208">
                  <c:v>1.0227820000000001</c:v>
                </c:pt>
                <c:pt idx="6209">
                  <c:v>1.0226789999999999</c:v>
                </c:pt>
                <c:pt idx="6210">
                  <c:v>1.0215289999999999</c:v>
                </c:pt>
                <c:pt idx="6211">
                  <c:v>1.0196510000000001</c:v>
                </c:pt>
                <c:pt idx="6212">
                  <c:v>1.0174030000000001</c:v>
                </c:pt>
                <c:pt idx="6213">
                  <c:v>1.014319</c:v>
                </c:pt>
                <c:pt idx="6214">
                  <c:v>1.0105420000000001</c:v>
                </c:pt>
                <c:pt idx="6215">
                  <c:v>1.0074749999999999</c:v>
                </c:pt>
                <c:pt idx="6216">
                  <c:v>1.005852</c:v>
                </c:pt>
                <c:pt idx="6217">
                  <c:v>1.004772</c:v>
                </c:pt>
                <c:pt idx="6218">
                  <c:v>1.00315</c:v>
                </c:pt>
                <c:pt idx="6219">
                  <c:v>1.000875</c:v>
                </c:pt>
                <c:pt idx="6220">
                  <c:v>0.99859900000000001</c:v>
                </c:pt>
                <c:pt idx="6221">
                  <c:v>0.99689300000000003</c:v>
                </c:pt>
                <c:pt idx="6222">
                  <c:v>0.99531999999999998</c:v>
                </c:pt>
                <c:pt idx="6223">
                  <c:v>0.99317100000000003</c:v>
                </c:pt>
                <c:pt idx="6224">
                  <c:v>0.99136999999999997</c:v>
                </c:pt>
                <c:pt idx="6225">
                  <c:v>0.99161999999999995</c:v>
                </c:pt>
                <c:pt idx="6226">
                  <c:v>0.99373299999999998</c:v>
                </c:pt>
                <c:pt idx="6227">
                  <c:v>0.99596700000000005</c:v>
                </c:pt>
                <c:pt idx="6228">
                  <c:v>0.99748300000000001</c:v>
                </c:pt>
                <c:pt idx="6229">
                  <c:v>0.99871100000000002</c:v>
                </c:pt>
                <c:pt idx="6230">
                  <c:v>0.99996600000000002</c:v>
                </c:pt>
                <c:pt idx="6231">
                  <c:v>1.0008840000000001</c:v>
                </c:pt>
                <c:pt idx="6232">
                  <c:v>1.000864</c:v>
                </c:pt>
                <c:pt idx="6233">
                  <c:v>0.99999499999999997</c:v>
                </c:pt>
                <c:pt idx="6234">
                  <c:v>0.99920500000000001</c:v>
                </c:pt>
                <c:pt idx="6235">
                  <c:v>0.99905600000000006</c:v>
                </c:pt>
                <c:pt idx="6236">
                  <c:v>0.99936100000000005</c:v>
                </c:pt>
                <c:pt idx="6237">
                  <c:v>1.0001580000000001</c:v>
                </c:pt>
                <c:pt idx="6238">
                  <c:v>1.002102</c:v>
                </c:pt>
                <c:pt idx="6239">
                  <c:v>1.00556</c:v>
                </c:pt>
                <c:pt idx="6240">
                  <c:v>1.0094909999999999</c:v>
                </c:pt>
                <c:pt idx="6241">
                  <c:v>1.012175</c:v>
                </c:pt>
                <c:pt idx="6242">
                  <c:v>1.0136130000000001</c:v>
                </c:pt>
                <c:pt idx="6243">
                  <c:v>1.015396</c:v>
                </c:pt>
                <c:pt idx="6244">
                  <c:v>1.0177590000000001</c:v>
                </c:pt>
                <c:pt idx="6245">
                  <c:v>1.0192920000000001</c:v>
                </c:pt>
                <c:pt idx="6246">
                  <c:v>1.0193589999999999</c:v>
                </c:pt>
                <c:pt idx="6247">
                  <c:v>1.0184169999999999</c:v>
                </c:pt>
                <c:pt idx="6248">
                  <c:v>1.01681</c:v>
                </c:pt>
                <c:pt idx="6249">
                  <c:v>1.0146569999999999</c:v>
                </c:pt>
                <c:pt idx="6250">
                  <c:v>1.012221</c:v>
                </c:pt>
                <c:pt idx="6251">
                  <c:v>1.010008</c:v>
                </c:pt>
                <c:pt idx="6252">
                  <c:v>1.0084</c:v>
                </c:pt>
                <c:pt idx="6253">
                  <c:v>1.0070239999999999</c:v>
                </c:pt>
                <c:pt idx="6254">
                  <c:v>1.0047999999999999</c:v>
                </c:pt>
                <c:pt idx="6255">
                  <c:v>1.001163</c:v>
                </c:pt>
                <c:pt idx="6256">
                  <c:v>0.99701600000000001</c:v>
                </c:pt>
                <c:pt idx="6257">
                  <c:v>0.99380000000000002</c:v>
                </c:pt>
                <c:pt idx="6258">
                  <c:v>0.99185999999999996</c:v>
                </c:pt>
                <c:pt idx="6259">
                  <c:v>0.99047499999999999</c:v>
                </c:pt>
                <c:pt idx="6260">
                  <c:v>0.98903600000000003</c:v>
                </c:pt>
                <c:pt idx="6261">
                  <c:v>0.98731199999999997</c:v>
                </c:pt>
                <c:pt idx="6262">
                  <c:v>0.98548100000000005</c:v>
                </c:pt>
                <c:pt idx="6263">
                  <c:v>0.98418600000000001</c:v>
                </c:pt>
                <c:pt idx="6264">
                  <c:v>0.98372899999999996</c:v>
                </c:pt>
                <c:pt idx="6265">
                  <c:v>0.98387899999999995</c:v>
                </c:pt>
                <c:pt idx="6266">
                  <c:v>0.984487</c:v>
                </c:pt>
                <c:pt idx="6267">
                  <c:v>0.98503499999999999</c:v>
                </c:pt>
                <c:pt idx="6268">
                  <c:v>0.98461299999999996</c:v>
                </c:pt>
                <c:pt idx="6269">
                  <c:v>0.98306800000000005</c:v>
                </c:pt>
                <c:pt idx="6270">
                  <c:v>0.981074</c:v>
                </c:pt>
                <c:pt idx="6271">
                  <c:v>0.97953900000000005</c:v>
                </c:pt>
                <c:pt idx="6272">
                  <c:v>0.97895399999999999</c:v>
                </c:pt>
                <c:pt idx="6273">
                  <c:v>0.979244</c:v>
                </c:pt>
                <c:pt idx="6274">
                  <c:v>0.98067400000000005</c:v>
                </c:pt>
                <c:pt idx="6275">
                  <c:v>0.983483</c:v>
                </c:pt>
                <c:pt idx="6276">
                  <c:v>0.98655899999999996</c:v>
                </c:pt>
                <c:pt idx="6277">
                  <c:v>0.98850700000000002</c:v>
                </c:pt>
                <c:pt idx="6278">
                  <c:v>0.98977599999999999</c:v>
                </c:pt>
                <c:pt idx="6279">
                  <c:v>0.99183200000000005</c:v>
                </c:pt>
                <c:pt idx="6280">
                  <c:v>0.99476900000000001</c:v>
                </c:pt>
                <c:pt idx="6281">
                  <c:v>0.99759699999999996</c:v>
                </c:pt>
                <c:pt idx="6282">
                  <c:v>1.0001150000000001</c:v>
                </c:pt>
                <c:pt idx="6283">
                  <c:v>1.0025710000000001</c:v>
                </c:pt>
                <c:pt idx="6284">
                  <c:v>1.00478</c:v>
                </c:pt>
                <c:pt idx="6285">
                  <c:v>1.0066619999999999</c:v>
                </c:pt>
                <c:pt idx="6286">
                  <c:v>1.0083500000000001</c:v>
                </c:pt>
                <c:pt idx="6287">
                  <c:v>1.010078</c:v>
                </c:pt>
                <c:pt idx="6288">
                  <c:v>1.011684</c:v>
                </c:pt>
                <c:pt idx="6289">
                  <c:v>1.012357</c:v>
                </c:pt>
                <c:pt idx="6290">
                  <c:v>1.0118659999999999</c:v>
                </c:pt>
                <c:pt idx="6291">
                  <c:v>1.010791</c:v>
                </c:pt>
                <c:pt idx="6292">
                  <c:v>1.009511</c:v>
                </c:pt>
                <c:pt idx="6293">
                  <c:v>1.007698</c:v>
                </c:pt>
                <c:pt idx="6294">
                  <c:v>1.004448</c:v>
                </c:pt>
                <c:pt idx="6295">
                  <c:v>0.99960000000000004</c:v>
                </c:pt>
                <c:pt idx="6296">
                  <c:v>0.99453100000000005</c:v>
                </c:pt>
                <c:pt idx="6297">
                  <c:v>0.99031899999999995</c:v>
                </c:pt>
                <c:pt idx="6298">
                  <c:v>0.98616899999999996</c:v>
                </c:pt>
                <c:pt idx="6299">
                  <c:v>0.98110699999999995</c:v>
                </c:pt>
                <c:pt idx="6300">
                  <c:v>0.97600500000000001</c:v>
                </c:pt>
                <c:pt idx="6301">
                  <c:v>0.97248500000000004</c:v>
                </c:pt>
                <c:pt idx="6302">
                  <c:v>0.97060999999999997</c:v>
                </c:pt>
                <c:pt idx="6303">
                  <c:v>0.96917900000000001</c:v>
                </c:pt>
                <c:pt idx="6304">
                  <c:v>0.96729299999999996</c:v>
                </c:pt>
                <c:pt idx="6305">
                  <c:v>0.96454300000000004</c:v>
                </c:pt>
                <c:pt idx="6306">
                  <c:v>0.96134299999999995</c:v>
                </c:pt>
                <c:pt idx="6307">
                  <c:v>0.958901</c:v>
                </c:pt>
                <c:pt idx="6308">
                  <c:v>0.95823599999999998</c:v>
                </c:pt>
                <c:pt idx="6309">
                  <c:v>0.95948</c:v>
                </c:pt>
                <c:pt idx="6310">
                  <c:v>0.96211500000000005</c:v>
                </c:pt>
                <c:pt idx="6311">
                  <c:v>0.96557700000000002</c:v>
                </c:pt>
                <c:pt idx="6312">
                  <c:v>0.96900399999999998</c:v>
                </c:pt>
                <c:pt idx="6313">
                  <c:v>0.97175199999999995</c:v>
                </c:pt>
                <c:pt idx="6314">
                  <c:v>0.97412100000000001</c:v>
                </c:pt>
                <c:pt idx="6315">
                  <c:v>0.97632699999999994</c:v>
                </c:pt>
                <c:pt idx="6316">
                  <c:v>0.97782899999999995</c:v>
                </c:pt>
                <c:pt idx="6317">
                  <c:v>0.97852700000000004</c:v>
                </c:pt>
                <c:pt idx="6318">
                  <c:v>0.97941999999999996</c:v>
                </c:pt>
                <c:pt idx="6319">
                  <c:v>0.98097800000000002</c:v>
                </c:pt>
                <c:pt idx="6320">
                  <c:v>0.98263599999999995</c:v>
                </c:pt>
                <c:pt idx="6321">
                  <c:v>0.98453900000000005</c:v>
                </c:pt>
                <c:pt idx="6322">
                  <c:v>0.98743099999999995</c:v>
                </c:pt>
                <c:pt idx="6323">
                  <c:v>0.991004</c:v>
                </c:pt>
                <c:pt idx="6324">
                  <c:v>0.994035</c:v>
                </c:pt>
                <c:pt idx="6325">
                  <c:v>0.99592000000000003</c:v>
                </c:pt>
                <c:pt idx="6326">
                  <c:v>0.99760700000000002</c:v>
                </c:pt>
                <c:pt idx="6327">
                  <c:v>1.000429</c:v>
                </c:pt>
                <c:pt idx="6328">
                  <c:v>1.0039940000000001</c:v>
                </c:pt>
                <c:pt idx="6329">
                  <c:v>1.006699</c:v>
                </c:pt>
                <c:pt idx="6330">
                  <c:v>1.0081059999999999</c:v>
                </c:pt>
                <c:pt idx="6331">
                  <c:v>1.008893</c:v>
                </c:pt>
                <c:pt idx="6332">
                  <c:v>1.0091220000000001</c:v>
                </c:pt>
                <c:pt idx="6333">
                  <c:v>1.008308</c:v>
                </c:pt>
                <c:pt idx="6334">
                  <c:v>1.006537</c:v>
                </c:pt>
                <c:pt idx="6335">
                  <c:v>1.0043759999999999</c:v>
                </c:pt>
                <c:pt idx="6336">
                  <c:v>1.0021580000000001</c:v>
                </c:pt>
                <c:pt idx="6337">
                  <c:v>0.99990800000000002</c:v>
                </c:pt>
                <c:pt idx="6338">
                  <c:v>0.99756100000000003</c:v>
                </c:pt>
                <c:pt idx="6339">
                  <c:v>0.99526099999999995</c:v>
                </c:pt>
                <c:pt idx="6340">
                  <c:v>0.993425</c:v>
                </c:pt>
                <c:pt idx="6341">
                  <c:v>0.99195800000000001</c:v>
                </c:pt>
                <c:pt idx="6342">
                  <c:v>0.989954</c:v>
                </c:pt>
                <c:pt idx="6343">
                  <c:v>0.98683799999999999</c:v>
                </c:pt>
                <c:pt idx="6344">
                  <c:v>0.98343100000000006</c:v>
                </c:pt>
                <c:pt idx="6345">
                  <c:v>0.98128599999999999</c:v>
                </c:pt>
                <c:pt idx="6346">
                  <c:v>0.980846</c:v>
                </c:pt>
                <c:pt idx="6347">
                  <c:v>0.98128000000000004</c:v>
                </c:pt>
                <c:pt idx="6348">
                  <c:v>0.98196099999999997</c:v>
                </c:pt>
                <c:pt idx="6349">
                  <c:v>0.98291099999999998</c:v>
                </c:pt>
                <c:pt idx="6350">
                  <c:v>0.98457499999999998</c:v>
                </c:pt>
                <c:pt idx="6351">
                  <c:v>0.98709599999999997</c:v>
                </c:pt>
                <c:pt idx="6352">
                  <c:v>0.98933700000000002</c:v>
                </c:pt>
                <c:pt idx="6353">
                  <c:v>0.99001499999999998</c:v>
                </c:pt>
                <c:pt idx="6354">
                  <c:v>0.98966399999999999</c:v>
                </c:pt>
                <c:pt idx="6355">
                  <c:v>0.98975500000000005</c:v>
                </c:pt>
                <c:pt idx="6356">
                  <c:v>0.99080400000000002</c:v>
                </c:pt>
                <c:pt idx="6357">
                  <c:v>0.99260300000000001</c:v>
                </c:pt>
                <c:pt idx="6358">
                  <c:v>0.99482499999999996</c:v>
                </c:pt>
                <c:pt idx="6359">
                  <c:v>0.99691600000000002</c:v>
                </c:pt>
                <c:pt idx="6360">
                  <c:v>0.99852799999999997</c:v>
                </c:pt>
                <c:pt idx="6361">
                  <c:v>0.99972899999999998</c:v>
                </c:pt>
                <c:pt idx="6362">
                  <c:v>1.0007140000000001</c:v>
                </c:pt>
                <c:pt idx="6363">
                  <c:v>1.00173</c:v>
                </c:pt>
                <c:pt idx="6364">
                  <c:v>1.0031559999999999</c:v>
                </c:pt>
                <c:pt idx="6365">
                  <c:v>1.0051049999999999</c:v>
                </c:pt>
                <c:pt idx="6366">
                  <c:v>1.006729</c:v>
                </c:pt>
                <c:pt idx="6367">
                  <c:v>1.0073639999999999</c:v>
                </c:pt>
                <c:pt idx="6368">
                  <c:v>1.0080610000000001</c:v>
                </c:pt>
                <c:pt idx="6369">
                  <c:v>1.0099050000000001</c:v>
                </c:pt>
                <c:pt idx="6370">
                  <c:v>1.012175</c:v>
                </c:pt>
                <c:pt idx="6371">
                  <c:v>1.013665</c:v>
                </c:pt>
                <c:pt idx="6372">
                  <c:v>1.0145230000000001</c:v>
                </c:pt>
                <c:pt idx="6373">
                  <c:v>1.0156780000000001</c:v>
                </c:pt>
                <c:pt idx="6374">
                  <c:v>1.0169840000000001</c:v>
                </c:pt>
                <c:pt idx="6375">
                  <c:v>1.0174300000000001</c:v>
                </c:pt>
                <c:pt idx="6376">
                  <c:v>1.017064</c:v>
                </c:pt>
                <c:pt idx="6377">
                  <c:v>1.016813</c:v>
                </c:pt>
                <c:pt idx="6378">
                  <c:v>1.016713</c:v>
                </c:pt>
                <c:pt idx="6379">
                  <c:v>1.015917</c:v>
                </c:pt>
                <c:pt idx="6380">
                  <c:v>1.013755</c:v>
                </c:pt>
                <c:pt idx="6381">
                  <c:v>1.010151</c:v>
                </c:pt>
                <c:pt idx="6382">
                  <c:v>1.005809</c:v>
                </c:pt>
                <c:pt idx="6383">
                  <c:v>1.0016020000000001</c:v>
                </c:pt>
                <c:pt idx="6384">
                  <c:v>0.99760199999999999</c:v>
                </c:pt>
                <c:pt idx="6385">
                  <c:v>0.99368400000000001</c:v>
                </c:pt>
                <c:pt idx="6386">
                  <c:v>0.99038400000000004</c:v>
                </c:pt>
                <c:pt idx="6387">
                  <c:v>0.98797900000000005</c:v>
                </c:pt>
                <c:pt idx="6388">
                  <c:v>0.98583200000000004</c:v>
                </c:pt>
                <c:pt idx="6389">
                  <c:v>0.98365599999999997</c:v>
                </c:pt>
                <c:pt idx="6390">
                  <c:v>0.98250999999999999</c:v>
                </c:pt>
                <c:pt idx="6391">
                  <c:v>0.98316899999999996</c:v>
                </c:pt>
                <c:pt idx="6392">
                  <c:v>0.98436500000000005</c:v>
                </c:pt>
                <c:pt idx="6393">
                  <c:v>0.98472400000000004</c:v>
                </c:pt>
                <c:pt idx="6394">
                  <c:v>0.98520600000000003</c:v>
                </c:pt>
                <c:pt idx="6395">
                  <c:v>0.987479</c:v>
                </c:pt>
                <c:pt idx="6396">
                  <c:v>0.99112999999999996</c:v>
                </c:pt>
                <c:pt idx="6397">
                  <c:v>0.99419000000000002</c:v>
                </c:pt>
                <c:pt idx="6398">
                  <c:v>0.99566299999999996</c:v>
                </c:pt>
                <c:pt idx="6399">
                  <c:v>0.99603299999999995</c:v>
                </c:pt>
                <c:pt idx="6400">
                  <c:v>0.99591300000000005</c:v>
                </c:pt>
                <c:pt idx="6401">
                  <c:v>0.99551400000000001</c:v>
                </c:pt>
                <c:pt idx="6402">
                  <c:v>0.99495400000000001</c:v>
                </c:pt>
                <c:pt idx="6403">
                  <c:v>0.99463800000000002</c:v>
                </c:pt>
                <c:pt idx="6404">
                  <c:v>0.99536199999999997</c:v>
                </c:pt>
                <c:pt idx="6405">
                  <c:v>0.99733400000000005</c:v>
                </c:pt>
                <c:pt idx="6406">
                  <c:v>0.99988500000000002</c:v>
                </c:pt>
                <c:pt idx="6407">
                  <c:v>1.002624</c:v>
                </c:pt>
                <c:pt idx="6408">
                  <c:v>1.00549</c:v>
                </c:pt>
                <c:pt idx="6409">
                  <c:v>1.008319</c:v>
                </c:pt>
                <c:pt idx="6410">
                  <c:v>1.0107759999999999</c:v>
                </c:pt>
                <c:pt idx="6411">
                  <c:v>1.012489</c:v>
                </c:pt>
                <c:pt idx="6412">
                  <c:v>1.0140070000000001</c:v>
                </c:pt>
                <c:pt idx="6413">
                  <c:v>1.0163</c:v>
                </c:pt>
                <c:pt idx="6414">
                  <c:v>1.0187040000000001</c:v>
                </c:pt>
                <c:pt idx="6415">
                  <c:v>1.019584</c:v>
                </c:pt>
                <c:pt idx="6416">
                  <c:v>1.0188710000000001</c:v>
                </c:pt>
                <c:pt idx="6417">
                  <c:v>1.017895</c:v>
                </c:pt>
                <c:pt idx="6418">
                  <c:v>1.016918</c:v>
                </c:pt>
                <c:pt idx="6419">
                  <c:v>1.014408</c:v>
                </c:pt>
                <c:pt idx="6420">
                  <c:v>1.0092570000000001</c:v>
                </c:pt>
                <c:pt idx="6421">
                  <c:v>1.0026969999999999</c:v>
                </c:pt>
                <c:pt idx="6422">
                  <c:v>0.99690400000000001</c:v>
                </c:pt>
                <c:pt idx="6423">
                  <c:v>0.99235499999999999</c:v>
                </c:pt>
                <c:pt idx="6424">
                  <c:v>0.98785199999999995</c:v>
                </c:pt>
                <c:pt idx="6425">
                  <c:v>0.98362899999999998</c:v>
                </c:pt>
                <c:pt idx="6426">
                  <c:v>0.98236900000000005</c:v>
                </c:pt>
                <c:pt idx="6427">
                  <c:v>0.98477899999999996</c:v>
                </c:pt>
                <c:pt idx="6428">
                  <c:v>0.98750300000000002</c:v>
                </c:pt>
                <c:pt idx="6429">
                  <c:v>0.98766799999999999</c:v>
                </c:pt>
                <c:pt idx="6430">
                  <c:v>0.98609000000000002</c:v>
                </c:pt>
                <c:pt idx="6431">
                  <c:v>0.98493600000000003</c:v>
                </c:pt>
                <c:pt idx="6432">
                  <c:v>0.98448000000000002</c:v>
                </c:pt>
                <c:pt idx="6433">
                  <c:v>0.98371799999999998</c:v>
                </c:pt>
                <c:pt idx="6434">
                  <c:v>0.98281399999999997</c:v>
                </c:pt>
                <c:pt idx="6435">
                  <c:v>0.982881</c:v>
                </c:pt>
                <c:pt idx="6436">
                  <c:v>0.98422600000000005</c:v>
                </c:pt>
                <c:pt idx="6437">
                  <c:v>0.98638300000000001</c:v>
                </c:pt>
                <c:pt idx="6438">
                  <c:v>0.989039</c:v>
                </c:pt>
                <c:pt idx="6439">
                  <c:v>0.99198500000000001</c:v>
                </c:pt>
                <c:pt idx="6440">
                  <c:v>0.99468500000000004</c:v>
                </c:pt>
                <c:pt idx="6441">
                  <c:v>0.99611000000000005</c:v>
                </c:pt>
                <c:pt idx="6442">
                  <c:v>0.99541500000000005</c:v>
                </c:pt>
                <c:pt idx="6443">
                  <c:v>0.99335399999999996</c:v>
                </c:pt>
                <c:pt idx="6444">
                  <c:v>0.99212299999999998</c:v>
                </c:pt>
                <c:pt idx="6445">
                  <c:v>0.99281799999999998</c:v>
                </c:pt>
                <c:pt idx="6446">
                  <c:v>0.99367099999999997</c:v>
                </c:pt>
                <c:pt idx="6447">
                  <c:v>0.99238499999999996</c:v>
                </c:pt>
                <c:pt idx="6448">
                  <c:v>0.98991200000000001</c:v>
                </c:pt>
                <c:pt idx="6449">
                  <c:v>0.98901600000000001</c:v>
                </c:pt>
                <c:pt idx="6450">
                  <c:v>0.99019100000000004</c:v>
                </c:pt>
                <c:pt idx="6451">
                  <c:v>0.99216000000000004</c:v>
                </c:pt>
                <c:pt idx="6452">
                  <c:v>0.99440700000000004</c:v>
                </c:pt>
                <c:pt idx="6453">
                  <c:v>0.99705100000000002</c:v>
                </c:pt>
                <c:pt idx="6454">
                  <c:v>0.99956400000000001</c:v>
                </c:pt>
                <c:pt idx="6455">
                  <c:v>1.001031</c:v>
                </c:pt>
                <c:pt idx="6456">
                  <c:v>1.0011650000000001</c:v>
                </c:pt>
                <c:pt idx="6457">
                  <c:v>1.0006699999999999</c:v>
                </c:pt>
                <c:pt idx="6458">
                  <c:v>1.0003329999999999</c:v>
                </c:pt>
                <c:pt idx="6459">
                  <c:v>0.99966699999999997</c:v>
                </c:pt>
                <c:pt idx="6460">
                  <c:v>0.99755899999999997</c:v>
                </c:pt>
                <c:pt idx="6461">
                  <c:v>0.99396700000000004</c:v>
                </c:pt>
                <c:pt idx="6462">
                  <c:v>0.99009100000000005</c:v>
                </c:pt>
                <c:pt idx="6463">
                  <c:v>0.98694899999999997</c:v>
                </c:pt>
                <c:pt idx="6464">
                  <c:v>0.98408899999999999</c:v>
                </c:pt>
                <c:pt idx="6465">
                  <c:v>0.980514</c:v>
                </c:pt>
                <c:pt idx="6466">
                  <c:v>0.97663</c:v>
                </c:pt>
                <c:pt idx="6467">
                  <c:v>0.97392100000000004</c:v>
                </c:pt>
                <c:pt idx="6468">
                  <c:v>0.973024</c:v>
                </c:pt>
                <c:pt idx="6469">
                  <c:v>0.97323099999999996</c:v>
                </c:pt>
                <c:pt idx="6470">
                  <c:v>0.97361600000000004</c:v>
                </c:pt>
                <c:pt idx="6471">
                  <c:v>0.97403600000000001</c:v>
                </c:pt>
                <c:pt idx="6472">
                  <c:v>0.97474099999999997</c:v>
                </c:pt>
                <c:pt idx="6473">
                  <c:v>0.97544200000000003</c:v>
                </c:pt>
                <c:pt idx="6474">
                  <c:v>0.97586799999999996</c:v>
                </c:pt>
                <c:pt idx="6475">
                  <c:v>0.97654300000000005</c:v>
                </c:pt>
                <c:pt idx="6476">
                  <c:v>0.97794199999999998</c:v>
                </c:pt>
                <c:pt idx="6477">
                  <c:v>0.97956100000000002</c:v>
                </c:pt>
                <c:pt idx="6478">
                  <c:v>0.98024199999999995</c:v>
                </c:pt>
                <c:pt idx="6479">
                  <c:v>0.979661</c:v>
                </c:pt>
                <c:pt idx="6480">
                  <c:v>0.97895200000000004</c:v>
                </c:pt>
                <c:pt idx="6481">
                  <c:v>0.97906899999999997</c:v>
                </c:pt>
                <c:pt idx="6482">
                  <c:v>0.97970999999999997</c:v>
                </c:pt>
                <c:pt idx="6483">
                  <c:v>0.98029100000000002</c:v>
                </c:pt>
                <c:pt idx="6484">
                  <c:v>0.981298</c:v>
                </c:pt>
                <c:pt idx="6485">
                  <c:v>0.98398799999999997</c:v>
                </c:pt>
                <c:pt idx="6486">
                  <c:v>0.98824100000000004</c:v>
                </c:pt>
                <c:pt idx="6487">
                  <c:v>0.99219299999999999</c:v>
                </c:pt>
                <c:pt idx="6488">
                  <c:v>0.99483500000000002</c:v>
                </c:pt>
                <c:pt idx="6489">
                  <c:v>0.997201</c:v>
                </c:pt>
                <c:pt idx="6490">
                  <c:v>1.000281</c:v>
                </c:pt>
                <c:pt idx="6491">
                  <c:v>1.003439</c:v>
                </c:pt>
                <c:pt idx="6492">
                  <c:v>1.005538</c:v>
                </c:pt>
                <c:pt idx="6493">
                  <c:v>1.0063850000000001</c:v>
                </c:pt>
                <c:pt idx="6494">
                  <c:v>1.0065550000000001</c:v>
                </c:pt>
                <c:pt idx="6495">
                  <c:v>1.006624</c:v>
                </c:pt>
                <c:pt idx="6496">
                  <c:v>1.0063070000000001</c:v>
                </c:pt>
                <c:pt idx="6497">
                  <c:v>1.0044679999999999</c:v>
                </c:pt>
                <c:pt idx="6498">
                  <c:v>1.001401</c:v>
                </c:pt>
                <c:pt idx="6499">
                  <c:v>0.99968599999999996</c:v>
                </c:pt>
                <c:pt idx="6500">
                  <c:v>1.000858</c:v>
                </c:pt>
                <c:pt idx="6501">
                  <c:v>1.003037</c:v>
                </c:pt>
                <c:pt idx="6502">
                  <c:v>1.003563</c:v>
                </c:pt>
                <c:pt idx="6503">
                  <c:v>1.0022279999999999</c:v>
                </c:pt>
                <c:pt idx="6504">
                  <c:v>1.0003299999999999</c:v>
                </c:pt>
                <c:pt idx="6505">
                  <c:v>0.99837200000000004</c:v>
                </c:pt>
                <c:pt idx="6506">
                  <c:v>0.99613499999999999</c:v>
                </c:pt>
                <c:pt idx="6507">
                  <c:v>0.99357099999999998</c:v>
                </c:pt>
                <c:pt idx="6508">
                  <c:v>0.99092400000000003</c:v>
                </c:pt>
                <c:pt idx="6509">
                  <c:v>0.98837399999999997</c:v>
                </c:pt>
                <c:pt idx="6510">
                  <c:v>0.98587999999999998</c:v>
                </c:pt>
                <c:pt idx="6511">
                  <c:v>0.98341699999999999</c:v>
                </c:pt>
                <c:pt idx="6512">
                  <c:v>0.98130700000000004</c:v>
                </c:pt>
                <c:pt idx="6513">
                  <c:v>0.98016700000000001</c:v>
                </c:pt>
                <c:pt idx="6514">
                  <c:v>0.97992900000000005</c:v>
                </c:pt>
                <c:pt idx="6515">
                  <c:v>0.97987999999999997</c:v>
                </c:pt>
                <c:pt idx="6516">
                  <c:v>0.98010399999999998</c:v>
                </c:pt>
                <c:pt idx="6517">
                  <c:v>0.98131999999999997</c:v>
                </c:pt>
                <c:pt idx="6518">
                  <c:v>0.98335499999999998</c:v>
                </c:pt>
                <c:pt idx="6519">
                  <c:v>0.98510299999999995</c:v>
                </c:pt>
                <c:pt idx="6520">
                  <c:v>0.98601099999999997</c:v>
                </c:pt>
                <c:pt idx="6521">
                  <c:v>0.98654399999999998</c:v>
                </c:pt>
                <c:pt idx="6522">
                  <c:v>0.98731899999999995</c:v>
                </c:pt>
                <c:pt idx="6523">
                  <c:v>0.98835799999999996</c:v>
                </c:pt>
                <c:pt idx="6524">
                  <c:v>0.98888100000000001</c:v>
                </c:pt>
                <c:pt idx="6525">
                  <c:v>0.98853800000000003</c:v>
                </c:pt>
                <c:pt idx="6526">
                  <c:v>0.98870599999999997</c:v>
                </c:pt>
                <c:pt idx="6527">
                  <c:v>0.99065400000000003</c:v>
                </c:pt>
                <c:pt idx="6528">
                  <c:v>0.99348499999999995</c:v>
                </c:pt>
                <c:pt idx="6529">
                  <c:v>0.99580999999999997</c:v>
                </c:pt>
                <c:pt idx="6530">
                  <c:v>0.99770000000000003</c:v>
                </c:pt>
                <c:pt idx="6531">
                  <c:v>0.99977300000000002</c:v>
                </c:pt>
                <c:pt idx="6532">
                  <c:v>1.0018290000000001</c:v>
                </c:pt>
                <c:pt idx="6533">
                  <c:v>1.003039</c:v>
                </c:pt>
                <c:pt idx="6534">
                  <c:v>1.0032300000000001</c:v>
                </c:pt>
                <c:pt idx="6535">
                  <c:v>1.0036989999999999</c:v>
                </c:pt>
                <c:pt idx="6536">
                  <c:v>1.005614</c:v>
                </c:pt>
                <c:pt idx="6537">
                  <c:v>1.0080990000000001</c:v>
                </c:pt>
                <c:pt idx="6538">
                  <c:v>1.0097719999999999</c:v>
                </c:pt>
                <c:pt idx="6539">
                  <c:v>1.0107280000000001</c:v>
                </c:pt>
                <c:pt idx="6540">
                  <c:v>1.011633</c:v>
                </c:pt>
                <c:pt idx="6541">
                  <c:v>1.012543</c:v>
                </c:pt>
                <c:pt idx="6542">
                  <c:v>1.012923</c:v>
                </c:pt>
                <c:pt idx="6543">
                  <c:v>1.012033</c:v>
                </c:pt>
                <c:pt idx="6544">
                  <c:v>1.009773</c:v>
                </c:pt>
                <c:pt idx="6545">
                  <c:v>1.00684</c:v>
                </c:pt>
                <c:pt idx="6546">
                  <c:v>1.0038990000000001</c:v>
                </c:pt>
                <c:pt idx="6547">
                  <c:v>1.0013110000000001</c:v>
                </c:pt>
                <c:pt idx="6548">
                  <c:v>0.99913600000000002</c:v>
                </c:pt>
                <c:pt idx="6549">
                  <c:v>0.99722699999999997</c:v>
                </c:pt>
                <c:pt idx="6550">
                  <c:v>0.99561200000000005</c:v>
                </c:pt>
                <c:pt idx="6551">
                  <c:v>0.99406300000000003</c:v>
                </c:pt>
                <c:pt idx="6552">
                  <c:v>0.99167799999999995</c:v>
                </c:pt>
                <c:pt idx="6553">
                  <c:v>0.98828899999999997</c:v>
                </c:pt>
                <c:pt idx="6554">
                  <c:v>0.98548899999999995</c:v>
                </c:pt>
                <c:pt idx="6555">
                  <c:v>0.98448800000000003</c:v>
                </c:pt>
                <c:pt idx="6556">
                  <c:v>0.98441199999999995</c:v>
                </c:pt>
                <c:pt idx="6557">
                  <c:v>0.98450800000000005</c:v>
                </c:pt>
                <c:pt idx="6558">
                  <c:v>0.98599000000000003</c:v>
                </c:pt>
                <c:pt idx="6559">
                  <c:v>0.98980900000000005</c:v>
                </c:pt>
                <c:pt idx="6560">
                  <c:v>0.99456800000000001</c:v>
                </c:pt>
                <c:pt idx="6561">
                  <c:v>0.99822299999999997</c:v>
                </c:pt>
                <c:pt idx="6562">
                  <c:v>1.0001500000000001</c:v>
                </c:pt>
                <c:pt idx="6563">
                  <c:v>1.000745</c:v>
                </c:pt>
                <c:pt idx="6564">
                  <c:v>1.000454</c:v>
                </c:pt>
                <c:pt idx="6565">
                  <c:v>0.99965700000000002</c:v>
                </c:pt>
                <c:pt idx="6566">
                  <c:v>0.99876699999999996</c:v>
                </c:pt>
                <c:pt idx="6567">
                  <c:v>0.99833899999999998</c:v>
                </c:pt>
                <c:pt idx="6568">
                  <c:v>0.99901099999999998</c:v>
                </c:pt>
                <c:pt idx="6569">
                  <c:v>1.000661</c:v>
                </c:pt>
                <c:pt idx="6570">
                  <c:v>1.0023120000000001</c:v>
                </c:pt>
                <c:pt idx="6571">
                  <c:v>1.003895</c:v>
                </c:pt>
                <c:pt idx="6572">
                  <c:v>1.0065679999999999</c:v>
                </c:pt>
                <c:pt idx="6573">
                  <c:v>1.010456</c:v>
                </c:pt>
                <c:pt idx="6574">
                  <c:v>1.0139100000000001</c:v>
                </c:pt>
                <c:pt idx="6575">
                  <c:v>1.015528</c:v>
                </c:pt>
                <c:pt idx="6576">
                  <c:v>1.01569</c:v>
                </c:pt>
                <c:pt idx="6577">
                  <c:v>1.0158609999999999</c:v>
                </c:pt>
                <c:pt idx="6578">
                  <c:v>1.0169649999999999</c:v>
                </c:pt>
                <c:pt idx="6579">
                  <c:v>1.018777</c:v>
                </c:pt>
                <c:pt idx="6580">
                  <c:v>1.020573</c:v>
                </c:pt>
                <c:pt idx="6581">
                  <c:v>1.0215369999999999</c:v>
                </c:pt>
                <c:pt idx="6582">
                  <c:v>1.021245</c:v>
                </c:pt>
                <c:pt idx="6583">
                  <c:v>1.0198309999999999</c:v>
                </c:pt>
                <c:pt idx="6584">
                  <c:v>1.017225</c:v>
                </c:pt>
                <c:pt idx="6585">
                  <c:v>1.013695</c:v>
                </c:pt>
                <c:pt idx="6586">
                  <c:v>1.0102610000000001</c:v>
                </c:pt>
                <c:pt idx="6587">
                  <c:v>1.007118</c:v>
                </c:pt>
                <c:pt idx="6588">
                  <c:v>1.0033339999999999</c:v>
                </c:pt>
                <c:pt idx="6589">
                  <c:v>0.99864600000000003</c:v>
                </c:pt>
                <c:pt idx="6590">
                  <c:v>0.99435899999999999</c:v>
                </c:pt>
                <c:pt idx="6591">
                  <c:v>0.99185800000000002</c:v>
                </c:pt>
                <c:pt idx="6592">
                  <c:v>0.99065000000000003</c:v>
                </c:pt>
                <c:pt idx="6593">
                  <c:v>0.98911000000000004</c:v>
                </c:pt>
                <c:pt idx="6594">
                  <c:v>0.98716899999999996</c:v>
                </c:pt>
                <c:pt idx="6595">
                  <c:v>0.98612100000000003</c:v>
                </c:pt>
                <c:pt idx="6596">
                  <c:v>0.98616999999999999</c:v>
                </c:pt>
                <c:pt idx="6597">
                  <c:v>0.98651900000000003</c:v>
                </c:pt>
                <c:pt idx="6598">
                  <c:v>0.98702199999999995</c:v>
                </c:pt>
                <c:pt idx="6599">
                  <c:v>0.98821999999999999</c:v>
                </c:pt>
                <c:pt idx="6600">
                  <c:v>0.98999099999999995</c:v>
                </c:pt>
                <c:pt idx="6601">
                  <c:v>0.99107999999999996</c:v>
                </c:pt>
                <c:pt idx="6602">
                  <c:v>0.99047600000000002</c:v>
                </c:pt>
                <c:pt idx="6603">
                  <c:v>0.98893600000000004</c:v>
                </c:pt>
                <c:pt idx="6604">
                  <c:v>0.98833099999999996</c:v>
                </c:pt>
                <c:pt idx="6605">
                  <c:v>0.98910600000000004</c:v>
                </c:pt>
                <c:pt idx="6606">
                  <c:v>0.989699</c:v>
                </c:pt>
                <c:pt idx="6607">
                  <c:v>0.98895299999999997</c:v>
                </c:pt>
                <c:pt idx="6608">
                  <c:v>0.98788100000000001</c:v>
                </c:pt>
                <c:pt idx="6609">
                  <c:v>0.98804099999999995</c:v>
                </c:pt>
                <c:pt idx="6610">
                  <c:v>0.98895299999999997</c:v>
                </c:pt>
                <c:pt idx="6611">
                  <c:v>0.98913899999999999</c:v>
                </c:pt>
                <c:pt idx="6612">
                  <c:v>0.98869899999999999</c:v>
                </c:pt>
                <c:pt idx="6613">
                  <c:v>0.98892100000000005</c:v>
                </c:pt>
                <c:pt idx="6614">
                  <c:v>0.990591</c:v>
                </c:pt>
                <c:pt idx="6615">
                  <c:v>0.99403200000000003</c:v>
                </c:pt>
                <c:pt idx="6616">
                  <c:v>0.99952200000000002</c:v>
                </c:pt>
                <c:pt idx="6617">
                  <c:v>1.006183</c:v>
                </c:pt>
                <c:pt idx="6618">
                  <c:v>1.012008</c:v>
                </c:pt>
                <c:pt idx="6619">
                  <c:v>1.0157099999999999</c:v>
                </c:pt>
                <c:pt idx="6620">
                  <c:v>1.0173509999999999</c:v>
                </c:pt>
                <c:pt idx="6621">
                  <c:v>1.017787</c:v>
                </c:pt>
                <c:pt idx="6622">
                  <c:v>1.017898</c:v>
                </c:pt>
                <c:pt idx="6623">
                  <c:v>1.0178240000000001</c:v>
                </c:pt>
                <c:pt idx="6624">
                  <c:v>1.017131</c:v>
                </c:pt>
                <c:pt idx="6625">
                  <c:v>1.015566</c:v>
                </c:pt>
                <c:pt idx="6626">
                  <c:v>1.0130809999999999</c:v>
                </c:pt>
                <c:pt idx="6627">
                  <c:v>1.009307</c:v>
                </c:pt>
                <c:pt idx="6628">
                  <c:v>1.003952</c:v>
                </c:pt>
                <c:pt idx="6629">
                  <c:v>0.99778699999999998</c:v>
                </c:pt>
                <c:pt idx="6630">
                  <c:v>0.99201499999999998</c:v>
                </c:pt>
                <c:pt idx="6631">
                  <c:v>0.987178</c:v>
                </c:pt>
                <c:pt idx="6632">
                  <c:v>0.98330499999999998</c:v>
                </c:pt>
                <c:pt idx="6633">
                  <c:v>0.98032799999999998</c:v>
                </c:pt>
                <c:pt idx="6634">
                  <c:v>0.97830700000000004</c:v>
                </c:pt>
                <c:pt idx="6635">
                  <c:v>0.97716700000000001</c:v>
                </c:pt>
                <c:pt idx="6636">
                  <c:v>0.97627699999999995</c:v>
                </c:pt>
                <c:pt idx="6637">
                  <c:v>0.97491099999999997</c:v>
                </c:pt>
                <c:pt idx="6638">
                  <c:v>0.97335099999999997</c:v>
                </c:pt>
                <c:pt idx="6639">
                  <c:v>0.97288300000000005</c:v>
                </c:pt>
                <c:pt idx="6640">
                  <c:v>0.97419999999999995</c:v>
                </c:pt>
                <c:pt idx="6641">
                  <c:v>0.97670500000000005</c:v>
                </c:pt>
                <c:pt idx="6642">
                  <c:v>0.97962000000000005</c:v>
                </c:pt>
                <c:pt idx="6643">
                  <c:v>0.98268699999999998</c:v>
                </c:pt>
                <c:pt idx="6644">
                  <c:v>0.98573100000000002</c:v>
                </c:pt>
                <c:pt idx="6645">
                  <c:v>0.98818700000000004</c:v>
                </c:pt>
                <c:pt idx="6646">
                  <c:v>0.98942600000000003</c:v>
                </c:pt>
                <c:pt idx="6647">
                  <c:v>0.98931599999999997</c:v>
                </c:pt>
                <c:pt idx="6648">
                  <c:v>0.98802199999999996</c:v>
                </c:pt>
                <c:pt idx="6649">
                  <c:v>0.98583100000000001</c:v>
                </c:pt>
                <c:pt idx="6650">
                  <c:v>0.98324299999999998</c:v>
                </c:pt>
                <c:pt idx="6651">
                  <c:v>0.98081300000000005</c:v>
                </c:pt>
                <c:pt idx="6652">
                  <c:v>0.97938199999999997</c:v>
                </c:pt>
                <c:pt idx="6653">
                  <c:v>0.979904</c:v>
                </c:pt>
                <c:pt idx="6654">
                  <c:v>0.982402</c:v>
                </c:pt>
                <c:pt idx="6655">
                  <c:v>0.98579700000000003</c:v>
                </c:pt>
                <c:pt idx="6656">
                  <c:v>0.98893299999999995</c:v>
                </c:pt>
                <c:pt idx="6657">
                  <c:v>0.99132299999999995</c:v>
                </c:pt>
                <c:pt idx="6658">
                  <c:v>0.99309000000000003</c:v>
                </c:pt>
                <c:pt idx="6659">
                  <c:v>0.99467300000000003</c:v>
                </c:pt>
                <c:pt idx="6660">
                  <c:v>0.99652700000000005</c:v>
                </c:pt>
                <c:pt idx="6661">
                  <c:v>0.99873299999999998</c:v>
                </c:pt>
                <c:pt idx="6662">
                  <c:v>1.0010760000000001</c:v>
                </c:pt>
                <c:pt idx="6663">
                  <c:v>1.003458</c:v>
                </c:pt>
                <c:pt idx="6664">
                  <c:v>1.005304</c:v>
                </c:pt>
                <c:pt idx="6665">
                  <c:v>1.005471</c:v>
                </c:pt>
                <c:pt idx="6666">
                  <c:v>1.0040039999999999</c:v>
                </c:pt>
                <c:pt idx="6667">
                  <c:v>1.0022720000000001</c:v>
                </c:pt>
                <c:pt idx="6668">
                  <c:v>1.0007470000000001</c:v>
                </c:pt>
                <c:pt idx="6669">
                  <c:v>0.998672</c:v>
                </c:pt>
                <c:pt idx="6670">
                  <c:v>0.99565700000000001</c:v>
                </c:pt>
                <c:pt idx="6671">
                  <c:v>0.992035</c:v>
                </c:pt>
                <c:pt idx="6672">
                  <c:v>0.98860700000000001</c:v>
                </c:pt>
                <c:pt idx="6673">
                  <c:v>0.98614999999999997</c:v>
                </c:pt>
                <c:pt idx="6674">
                  <c:v>0.98427699999999996</c:v>
                </c:pt>
                <c:pt idx="6675">
                  <c:v>0.98223000000000005</c:v>
                </c:pt>
                <c:pt idx="6676">
                  <c:v>0.98030200000000001</c:v>
                </c:pt>
                <c:pt idx="6677">
                  <c:v>0.97889599999999999</c:v>
                </c:pt>
                <c:pt idx="6678">
                  <c:v>0.97745300000000002</c:v>
                </c:pt>
                <c:pt idx="6679">
                  <c:v>0.97547899999999998</c:v>
                </c:pt>
                <c:pt idx="6680">
                  <c:v>0.97352399999999994</c:v>
                </c:pt>
                <c:pt idx="6681">
                  <c:v>0.97236699999999998</c:v>
                </c:pt>
                <c:pt idx="6682">
                  <c:v>0.97197699999999998</c:v>
                </c:pt>
                <c:pt idx="6683">
                  <c:v>0.97184599999999999</c:v>
                </c:pt>
                <c:pt idx="6684">
                  <c:v>0.97223099999999996</c:v>
                </c:pt>
                <c:pt idx="6685">
                  <c:v>0.97400600000000004</c:v>
                </c:pt>
                <c:pt idx="6686">
                  <c:v>0.97705799999999998</c:v>
                </c:pt>
                <c:pt idx="6687">
                  <c:v>0.98012600000000005</c:v>
                </c:pt>
                <c:pt idx="6688">
                  <c:v>0.98219800000000002</c:v>
                </c:pt>
                <c:pt idx="6689">
                  <c:v>0.98329999999999995</c:v>
                </c:pt>
                <c:pt idx="6690">
                  <c:v>0.98408399999999996</c:v>
                </c:pt>
                <c:pt idx="6691">
                  <c:v>0.98463599999999996</c:v>
                </c:pt>
                <c:pt idx="6692">
                  <c:v>0.98433800000000005</c:v>
                </c:pt>
                <c:pt idx="6693">
                  <c:v>0.98360700000000001</c:v>
                </c:pt>
                <c:pt idx="6694">
                  <c:v>0.98418300000000003</c:v>
                </c:pt>
                <c:pt idx="6695">
                  <c:v>0.98652099999999998</c:v>
                </c:pt>
                <c:pt idx="6696">
                  <c:v>0.98900399999999999</c:v>
                </c:pt>
                <c:pt idx="6697">
                  <c:v>0.99133700000000002</c:v>
                </c:pt>
                <c:pt idx="6698">
                  <c:v>0.99566200000000005</c:v>
                </c:pt>
                <c:pt idx="6699">
                  <c:v>1.0024679999999999</c:v>
                </c:pt>
                <c:pt idx="6700">
                  <c:v>1.0091939999999999</c:v>
                </c:pt>
                <c:pt idx="6701">
                  <c:v>1.01359</c:v>
                </c:pt>
                <c:pt idx="6702">
                  <c:v>1.0156069999999999</c:v>
                </c:pt>
                <c:pt idx="6703">
                  <c:v>1.016281</c:v>
                </c:pt>
                <c:pt idx="6704">
                  <c:v>1.0162979999999999</c:v>
                </c:pt>
                <c:pt idx="6705">
                  <c:v>1.015935</c:v>
                </c:pt>
                <c:pt idx="6706">
                  <c:v>1.015493</c:v>
                </c:pt>
                <c:pt idx="6707">
                  <c:v>1.015053</c:v>
                </c:pt>
                <c:pt idx="6708">
                  <c:v>1.0143340000000001</c:v>
                </c:pt>
                <c:pt idx="6709">
                  <c:v>1.012942</c:v>
                </c:pt>
                <c:pt idx="6710">
                  <c:v>1.0105740000000001</c:v>
                </c:pt>
                <c:pt idx="6711">
                  <c:v>1.007544</c:v>
                </c:pt>
                <c:pt idx="6712">
                  <c:v>1.004618</c:v>
                </c:pt>
                <c:pt idx="6713">
                  <c:v>1.001943</c:v>
                </c:pt>
                <c:pt idx="6714">
                  <c:v>0.99929299999999999</c:v>
                </c:pt>
                <c:pt idx="6715">
                  <c:v>0.996749</c:v>
                </c:pt>
                <c:pt idx="6716">
                  <c:v>0.99437399999999998</c:v>
                </c:pt>
                <c:pt idx="6717">
                  <c:v>0.99212400000000001</c:v>
                </c:pt>
                <c:pt idx="6718">
                  <c:v>0.98952200000000001</c:v>
                </c:pt>
                <c:pt idx="6719">
                  <c:v>0.98576200000000003</c:v>
                </c:pt>
                <c:pt idx="6720">
                  <c:v>0.98140000000000005</c:v>
                </c:pt>
                <c:pt idx="6721">
                  <c:v>0.97837300000000005</c:v>
                </c:pt>
                <c:pt idx="6722">
                  <c:v>0.97761399999999998</c:v>
                </c:pt>
                <c:pt idx="6723">
                  <c:v>0.97819500000000004</c:v>
                </c:pt>
                <c:pt idx="6724">
                  <c:v>0.97881499999999999</c:v>
                </c:pt>
                <c:pt idx="6725">
                  <c:v>0.97932399999999997</c:v>
                </c:pt>
                <c:pt idx="6726">
                  <c:v>0.98041800000000001</c:v>
                </c:pt>
                <c:pt idx="6727">
                  <c:v>0.98219999999999996</c:v>
                </c:pt>
                <c:pt idx="6728">
                  <c:v>0.98411300000000002</c:v>
                </c:pt>
                <c:pt idx="6729">
                  <c:v>0.98586600000000002</c:v>
                </c:pt>
                <c:pt idx="6730">
                  <c:v>0.987425</c:v>
                </c:pt>
                <c:pt idx="6731">
                  <c:v>0.98864799999999997</c:v>
                </c:pt>
                <c:pt idx="6732">
                  <c:v>0.98957799999999996</c:v>
                </c:pt>
                <c:pt idx="6733">
                  <c:v>0.99065400000000003</c:v>
                </c:pt>
                <c:pt idx="6734">
                  <c:v>0.99239699999999997</c:v>
                </c:pt>
                <c:pt idx="6735">
                  <c:v>0.99491399999999997</c:v>
                </c:pt>
                <c:pt idx="6736">
                  <c:v>0.99735600000000002</c:v>
                </c:pt>
                <c:pt idx="6737">
                  <c:v>0.99843400000000004</c:v>
                </c:pt>
                <c:pt idx="6738">
                  <c:v>0.99796899999999999</c:v>
                </c:pt>
                <c:pt idx="6739">
                  <c:v>0.99701799999999996</c:v>
                </c:pt>
                <c:pt idx="6740">
                  <c:v>0.99665599999999999</c:v>
                </c:pt>
                <c:pt idx="6741">
                  <c:v>0.99734400000000001</c:v>
                </c:pt>
                <c:pt idx="6742">
                  <c:v>0.999332</c:v>
                </c:pt>
                <c:pt idx="6743">
                  <c:v>1.0028900000000001</c:v>
                </c:pt>
                <c:pt idx="6744">
                  <c:v>1.0074620000000001</c:v>
                </c:pt>
                <c:pt idx="6745">
                  <c:v>1.01156</c:v>
                </c:pt>
                <c:pt idx="6746">
                  <c:v>1.014192</c:v>
                </c:pt>
                <c:pt idx="6747">
                  <c:v>1.0155050000000001</c:v>
                </c:pt>
                <c:pt idx="6748">
                  <c:v>1.0157430000000001</c:v>
                </c:pt>
                <c:pt idx="6749">
                  <c:v>1.0145109999999999</c:v>
                </c:pt>
                <c:pt idx="6750">
                  <c:v>1.0115620000000001</c:v>
                </c:pt>
                <c:pt idx="6751">
                  <c:v>1.0079309999999999</c:v>
                </c:pt>
                <c:pt idx="6752">
                  <c:v>1.0052479999999999</c:v>
                </c:pt>
                <c:pt idx="6753">
                  <c:v>1.003654</c:v>
                </c:pt>
                <c:pt idx="6754">
                  <c:v>1.001803</c:v>
                </c:pt>
                <c:pt idx="6755">
                  <c:v>0.99909300000000001</c:v>
                </c:pt>
                <c:pt idx="6756">
                  <c:v>0.99621800000000005</c:v>
                </c:pt>
                <c:pt idx="6757">
                  <c:v>0.99352700000000005</c:v>
                </c:pt>
                <c:pt idx="6758">
                  <c:v>0.99087400000000003</c:v>
                </c:pt>
                <c:pt idx="6759">
                  <c:v>0.98855899999999997</c:v>
                </c:pt>
                <c:pt idx="6760">
                  <c:v>0.98701399999999995</c:v>
                </c:pt>
                <c:pt idx="6761">
                  <c:v>0.98635700000000004</c:v>
                </c:pt>
                <c:pt idx="6762">
                  <c:v>0.98616899999999996</c:v>
                </c:pt>
                <c:pt idx="6763">
                  <c:v>0.98565100000000005</c:v>
                </c:pt>
                <c:pt idx="6764">
                  <c:v>0.98473900000000003</c:v>
                </c:pt>
                <c:pt idx="6765">
                  <c:v>0.98430300000000004</c:v>
                </c:pt>
                <c:pt idx="6766">
                  <c:v>0.98499400000000004</c:v>
                </c:pt>
                <c:pt idx="6767">
                  <c:v>0.98648100000000005</c:v>
                </c:pt>
                <c:pt idx="6768">
                  <c:v>0.98766900000000002</c:v>
                </c:pt>
                <c:pt idx="6769">
                  <c:v>0.98778900000000003</c:v>
                </c:pt>
                <c:pt idx="6770">
                  <c:v>0.98712</c:v>
                </c:pt>
                <c:pt idx="6771">
                  <c:v>0.986402</c:v>
                </c:pt>
                <c:pt idx="6772">
                  <c:v>0.98611700000000002</c:v>
                </c:pt>
                <c:pt idx="6773">
                  <c:v>0.98640600000000001</c:v>
                </c:pt>
                <c:pt idx="6774">
                  <c:v>0.98736000000000002</c:v>
                </c:pt>
                <c:pt idx="6775">
                  <c:v>0.98916800000000005</c:v>
                </c:pt>
                <c:pt idx="6776">
                  <c:v>0.99164399999999997</c:v>
                </c:pt>
                <c:pt idx="6777">
                  <c:v>0.994031</c:v>
                </c:pt>
                <c:pt idx="6778">
                  <c:v>0.99602199999999996</c:v>
                </c:pt>
                <c:pt idx="6779">
                  <c:v>0.99871699999999997</c:v>
                </c:pt>
                <c:pt idx="6780">
                  <c:v>1.0033719999999999</c:v>
                </c:pt>
                <c:pt idx="6781">
                  <c:v>1.008664</c:v>
                </c:pt>
                <c:pt idx="6782">
                  <c:v>1.0119530000000001</c:v>
                </c:pt>
                <c:pt idx="6783">
                  <c:v>1.0131289999999999</c:v>
                </c:pt>
                <c:pt idx="6784">
                  <c:v>1.013663</c:v>
                </c:pt>
                <c:pt idx="6785">
                  <c:v>1.0136609999999999</c:v>
                </c:pt>
                <c:pt idx="6786">
                  <c:v>1.0126580000000001</c:v>
                </c:pt>
                <c:pt idx="6787">
                  <c:v>1.0114270000000001</c:v>
                </c:pt>
                <c:pt idx="6788">
                  <c:v>1.011034</c:v>
                </c:pt>
                <c:pt idx="6789">
                  <c:v>1.0113160000000001</c:v>
                </c:pt>
                <c:pt idx="6790">
                  <c:v>1.0113650000000001</c:v>
                </c:pt>
                <c:pt idx="6791">
                  <c:v>1.0106710000000001</c:v>
                </c:pt>
                <c:pt idx="6792">
                  <c:v>1.009271</c:v>
                </c:pt>
                <c:pt idx="6793">
                  <c:v>1.0070589999999999</c:v>
                </c:pt>
                <c:pt idx="6794">
                  <c:v>1.0033890000000001</c:v>
                </c:pt>
                <c:pt idx="6795">
                  <c:v>0.99848000000000003</c:v>
                </c:pt>
                <c:pt idx="6796">
                  <c:v>0.99444200000000005</c:v>
                </c:pt>
                <c:pt idx="6797">
                  <c:v>0.99243099999999995</c:v>
                </c:pt>
                <c:pt idx="6798">
                  <c:v>0.99068400000000001</c:v>
                </c:pt>
                <c:pt idx="6799">
                  <c:v>0.98769499999999999</c:v>
                </c:pt>
                <c:pt idx="6800">
                  <c:v>0.98466900000000002</c:v>
                </c:pt>
                <c:pt idx="6801">
                  <c:v>0.98328099999999996</c:v>
                </c:pt>
                <c:pt idx="6802">
                  <c:v>0.983074</c:v>
                </c:pt>
                <c:pt idx="6803">
                  <c:v>0.98225300000000004</c:v>
                </c:pt>
                <c:pt idx="6804">
                  <c:v>0.98040099999999997</c:v>
                </c:pt>
                <c:pt idx="6805">
                  <c:v>0.97892500000000005</c:v>
                </c:pt>
                <c:pt idx="6806">
                  <c:v>0.97854200000000002</c:v>
                </c:pt>
                <c:pt idx="6807">
                  <c:v>0.97863299999999998</c:v>
                </c:pt>
                <c:pt idx="6808">
                  <c:v>0.97892699999999999</c:v>
                </c:pt>
                <c:pt idx="6809">
                  <c:v>0.97972999999999999</c:v>
                </c:pt>
                <c:pt idx="6810">
                  <c:v>0.98115399999999997</c:v>
                </c:pt>
                <c:pt idx="6811">
                  <c:v>0.98276399999999997</c:v>
                </c:pt>
                <c:pt idx="6812">
                  <c:v>0.98410799999999998</c:v>
                </c:pt>
                <c:pt idx="6813">
                  <c:v>0.98571699999999995</c:v>
                </c:pt>
                <c:pt idx="6814">
                  <c:v>0.98825499999999999</c:v>
                </c:pt>
                <c:pt idx="6815">
                  <c:v>0.99090199999999995</c:v>
                </c:pt>
                <c:pt idx="6816">
                  <c:v>0.99216199999999999</c:v>
                </c:pt>
                <c:pt idx="6817">
                  <c:v>0.99213099999999999</c:v>
                </c:pt>
                <c:pt idx="6818">
                  <c:v>0.99215600000000004</c:v>
                </c:pt>
                <c:pt idx="6819">
                  <c:v>0.99217900000000003</c:v>
                </c:pt>
                <c:pt idx="6820">
                  <c:v>0.99117</c:v>
                </c:pt>
                <c:pt idx="6821">
                  <c:v>0.989757</c:v>
                </c:pt>
                <c:pt idx="6822">
                  <c:v>0.98971699999999996</c:v>
                </c:pt>
                <c:pt idx="6823">
                  <c:v>0.99147799999999997</c:v>
                </c:pt>
                <c:pt idx="6824">
                  <c:v>0.99358299999999999</c:v>
                </c:pt>
                <c:pt idx="6825">
                  <c:v>0.99466600000000005</c:v>
                </c:pt>
                <c:pt idx="6826">
                  <c:v>0.99521899999999996</c:v>
                </c:pt>
                <c:pt idx="6827">
                  <c:v>0.99693100000000001</c:v>
                </c:pt>
                <c:pt idx="6828">
                  <c:v>1.0004679999999999</c:v>
                </c:pt>
                <c:pt idx="6829">
                  <c:v>1.0046219999999999</c:v>
                </c:pt>
                <c:pt idx="6830">
                  <c:v>1.0079659999999999</c:v>
                </c:pt>
                <c:pt idx="6831">
                  <c:v>1.010173</c:v>
                </c:pt>
                <c:pt idx="6832">
                  <c:v>1.01136</c:v>
                </c:pt>
                <c:pt idx="6833">
                  <c:v>1.0114030000000001</c:v>
                </c:pt>
                <c:pt idx="6834">
                  <c:v>1.010114</c:v>
                </c:pt>
                <c:pt idx="6835">
                  <c:v>1.0078020000000001</c:v>
                </c:pt>
                <c:pt idx="6836">
                  <c:v>1.0053639999999999</c:v>
                </c:pt>
                <c:pt idx="6837">
                  <c:v>1.0030889999999999</c:v>
                </c:pt>
                <c:pt idx="6838">
                  <c:v>1.000311</c:v>
                </c:pt>
                <c:pt idx="6839">
                  <c:v>0.99671100000000001</c:v>
                </c:pt>
                <c:pt idx="6840">
                  <c:v>0.99264799999999997</c:v>
                </c:pt>
                <c:pt idx="6841">
                  <c:v>0.98851199999999995</c:v>
                </c:pt>
                <c:pt idx="6842">
                  <c:v>0.98451200000000005</c:v>
                </c:pt>
                <c:pt idx="6843">
                  <c:v>0.98105699999999996</c:v>
                </c:pt>
                <c:pt idx="6844">
                  <c:v>0.97890200000000005</c:v>
                </c:pt>
                <c:pt idx="6845">
                  <c:v>0.97819100000000003</c:v>
                </c:pt>
                <c:pt idx="6846">
                  <c:v>0.97805699999999995</c:v>
                </c:pt>
                <c:pt idx="6847">
                  <c:v>0.97760400000000003</c:v>
                </c:pt>
                <c:pt idx="6848">
                  <c:v>0.97700399999999998</c:v>
                </c:pt>
                <c:pt idx="6849">
                  <c:v>0.977213</c:v>
                </c:pt>
                <c:pt idx="6850">
                  <c:v>0.97826900000000006</c:v>
                </c:pt>
                <c:pt idx="6851">
                  <c:v>0.97919500000000004</c:v>
                </c:pt>
                <c:pt idx="6852">
                  <c:v>0.97969200000000001</c:v>
                </c:pt>
                <c:pt idx="6853">
                  <c:v>0.98032399999999997</c:v>
                </c:pt>
                <c:pt idx="6854">
                  <c:v>0.98141599999999996</c:v>
                </c:pt>
                <c:pt idx="6855">
                  <c:v>0.98267400000000005</c:v>
                </c:pt>
                <c:pt idx="6856">
                  <c:v>0.983653</c:v>
                </c:pt>
                <c:pt idx="6857">
                  <c:v>0.98438099999999995</c:v>
                </c:pt>
                <c:pt idx="6858">
                  <c:v>0.98536299999999999</c:v>
                </c:pt>
                <c:pt idx="6859">
                  <c:v>0.98663699999999999</c:v>
                </c:pt>
                <c:pt idx="6860">
                  <c:v>0.98753299999999999</c:v>
                </c:pt>
                <c:pt idx="6861">
                  <c:v>0.98792400000000002</c:v>
                </c:pt>
                <c:pt idx="6862">
                  <c:v>0.98852200000000001</c:v>
                </c:pt>
                <c:pt idx="6863">
                  <c:v>0.99000900000000003</c:v>
                </c:pt>
                <c:pt idx="6864">
                  <c:v>0.99268599999999996</c:v>
                </c:pt>
                <c:pt idx="6865">
                  <c:v>0.996139</c:v>
                </c:pt>
                <c:pt idx="6866">
                  <c:v>0.99956900000000004</c:v>
                </c:pt>
                <c:pt idx="6867">
                  <c:v>1.0026809999999999</c:v>
                </c:pt>
                <c:pt idx="6868">
                  <c:v>1.0052430000000001</c:v>
                </c:pt>
                <c:pt idx="6869">
                  <c:v>1.0068969999999999</c:v>
                </c:pt>
                <c:pt idx="6870">
                  <c:v>1.0079199999999999</c:v>
                </c:pt>
                <c:pt idx="6871">
                  <c:v>1.008923</c:v>
                </c:pt>
                <c:pt idx="6872">
                  <c:v>1.0097940000000001</c:v>
                </c:pt>
                <c:pt idx="6873">
                  <c:v>1.0095970000000001</c:v>
                </c:pt>
                <c:pt idx="6874">
                  <c:v>1.008119</c:v>
                </c:pt>
                <c:pt idx="6875">
                  <c:v>1.0066059999999999</c:v>
                </c:pt>
                <c:pt idx="6876">
                  <c:v>1.005941</c:v>
                </c:pt>
                <c:pt idx="6877">
                  <c:v>1.005525</c:v>
                </c:pt>
                <c:pt idx="6878">
                  <c:v>1.0044679999999999</c:v>
                </c:pt>
                <c:pt idx="6879">
                  <c:v>1.0027649999999999</c:v>
                </c:pt>
                <c:pt idx="6880">
                  <c:v>1.000912</c:v>
                </c:pt>
                <c:pt idx="6881">
                  <c:v>0.99904899999999996</c:v>
                </c:pt>
                <c:pt idx="6882">
                  <c:v>0.99710200000000004</c:v>
                </c:pt>
                <c:pt idx="6883">
                  <c:v>0.99476900000000001</c:v>
                </c:pt>
                <c:pt idx="6884">
                  <c:v>0.99155000000000004</c:v>
                </c:pt>
                <c:pt idx="6885">
                  <c:v>0.98781200000000002</c:v>
                </c:pt>
                <c:pt idx="6886">
                  <c:v>0.98427900000000002</c:v>
                </c:pt>
                <c:pt idx="6887">
                  <c:v>0.98103499999999999</c:v>
                </c:pt>
                <c:pt idx="6888">
                  <c:v>0.97867999999999999</c:v>
                </c:pt>
                <c:pt idx="6889">
                  <c:v>0.978352</c:v>
                </c:pt>
                <c:pt idx="6890">
                  <c:v>0.979765</c:v>
                </c:pt>
                <c:pt idx="6891">
                  <c:v>0.98131599999999997</c:v>
                </c:pt>
                <c:pt idx="6892">
                  <c:v>0.98239200000000004</c:v>
                </c:pt>
                <c:pt idx="6893">
                  <c:v>0.98363999999999996</c:v>
                </c:pt>
                <c:pt idx="6894">
                  <c:v>0.98514199999999996</c:v>
                </c:pt>
                <c:pt idx="6895">
                  <c:v>0.986371</c:v>
                </c:pt>
                <c:pt idx="6896">
                  <c:v>0.98744299999999996</c:v>
                </c:pt>
                <c:pt idx="6897">
                  <c:v>0.98903099999999999</c:v>
                </c:pt>
                <c:pt idx="6898">
                  <c:v>0.99155000000000004</c:v>
                </c:pt>
                <c:pt idx="6899">
                  <c:v>0.99451800000000001</c:v>
                </c:pt>
                <c:pt idx="6900">
                  <c:v>0.99666100000000002</c:v>
                </c:pt>
                <c:pt idx="6901">
                  <c:v>0.99746199999999996</c:v>
                </c:pt>
                <c:pt idx="6902">
                  <c:v>0.99777899999999997</c:v>
                </c:pt>
                <c:pt idx="6903">
                  <c:v>0.99839199999999995</c:v>
                </c:pt>
                <c:pt idx="6904">
                  <c:v>0.99936199999999997</c:v>
                </c:pt>
                <c:pt idx="6905">
                  <c:v>1.0006379999999999</c:v>
                </c:pt>
                <c:pt idx="6906">
                  <c:v>1.00213</c:v>
                </c:pt>
                <c:pt idx="6907">
                  <c:v>1.003549</c:v>
                </c:pt>
                <c:pt idx="6908">
                  <c:v>1.004518</c:v>
                </c:pt>
                <c:pt idx="6909">
                  <c:v>1.0050760000000001</c:v>
                </c:pt>
                <c:pt idx="6910">
                  <c:v>1.006273</c:v>
                </c:pt>
                <c:pt idx="6911">
                  <c:v>1.008821</c:v>
                </c:pt>
                <c:pt idx="6912">
                  <c:v>1.011701</c:v>
                </c:pt>
                <c:pt idx="6913">
                  <c:v>1.014078</c:v>
                </c:pt>
                <c:pt idx="6914">
                  <c:v>1.0169809999999999</c:v>
                </c:pt>
                <c:pt idx="6915">
                  <c:v>1.02135</c:v>
                </c:pt>
                <c:pt idx="6916">
                  <c:v>1.025836</c:v>
                </c:pt>
                <c:pt idx="6917">
                  <c:v>1.0281690000000001</c:v>
                </c:pt>
                <c:pt idx="6918">
                  <c:v>1.02773</c:v>
                </c:pt>
                <c:pt idx="6919">
                  <c:v>1.0253989999999999</c:v>
                </c:pt>
                <c:pt idx="6920">
                  <c:v>1.021717</c:v>
                </c:pt>
                <c:pt idx="6921">
                  <c:v>1.016656</c:v>
                </c:pt>
                <c:pt idx="6922">
                  <c:v>1.0108299999999999</c:v>
                </c:pt>
                <c:pt idx="6923">
                  <c:v>1.005423</c:v>
                </c:pt>
                <c:pt idx="6924">
                  <c:v>1.0012700000000001</c:v>
                </c:pt>
                <c:pt idx="6925">
                  <c:v>0.99872000000000005</c:v>
                </c:pt>
                <c:pt idx="6926">
                  <c:v>0.99759900000000001</c:v>
                </c:pt>
                <c:pt idx="6927">
                  <c:v>0.997197</c:v>
                </c:pt>
                <c:pt idx="6928">
                  <c:v>0.99683500000000003</c:v>
                </c:pt>
                <c:pt idx="6929">
                  <c:v>0.99600699999999998</c:v>
                </c:pt>
                <c:pt idx="6930">
                  <c:v>0.99412699999999998</c:v>
                </c:pt>
                <c:pt idx="6931">
                  <c:v>0.99134800000000001</c:v>
                </c:pt>
                <c:pt idx="6932">
                  <c:v>0.98906099999999997</c:v>
                </c:pt>
                <c:pt idx="6933">
                  <c:v>0.98827699999999996</c:v>
                </c:pt>
                <c:pt idx="6934">
                  <c:v>0.98814900000000006</c:v>
                </c:pt>
                <c:pt idx="6935">
                  <c:v>0.98742099999999999</c:v>
                </c:pt>
                <c:pt idx="6936">
                  <c:v>0.98662300000000003</c:v>
                </c:pt>
                <c:pt idx="6937">
                  <c:v>0.98713899999999999</c:v>
                </c:pt>
                <c:pt idx="6938">
                  <c:v>0.988788</c:v>
                </c:pt>
                <c:pt idx="6939">
                  <c:v>0.99018600000000001</c:v>
                </c:pt>
                <c:pt idx="6940">
                  <c:v>0.99051699999999998</c:v>
                </c:pt>
                <c:pt idx="6941">
                  <c:v>0.98962600000000001</c:v>
                </c:pt>
                <c:pt idx="6942">
                  <c:v>0.98816400000000004</c:v>
                </c:pt>
                <c:pt idx="6943">
                  <c:v>0.98763900000000004</c:v>
                </c:pt>
                <c:pt idx="6944">
                  <c:v>0.988931</c:v>
                </c:pt>
                <c:pt idx="6945">
                  <c:v>0.99189000000000005</c:v>
                </c:pt>
                <c:pt idx="6946">
                  <c:v>0.99606399999999995</c:v>
                </c:pt>
                <c:pt idx="6947">
                  <c:v>1.0004999999999999</c:v>
                </c:pt>
                <c:pt idx="6948">
                  <c:v>1.0042070000000001</c:v>
                </c:pt>
                <c:pt idx="6949">
                  <c:v>1.007395</c:v>
                </c:pt>
                <c:pt idx="6950">
                  <c:v>1.0107759999999999</c:v>
                </c:pt>
                <c:pt idx="6951">
                  <c:v>1.013927</c:v>
                </c:pt>
                <c:pt idx="6952">
                  <c:v>1.015536</c:v>
                </c:pt>
                <c:pt idx="6953">
                  <c:v>1.0153650000000001</c:v>
                </c:pt>
                <c:pt idx="6954">
                  <c:v>1.014783</c:v>
                </c:pt>
                <c:pt idx="6955">
                  <c:v>1.014826</c:v>
                </c:pt>
                <c:pt idx="6956">
                  <c:v>1.014885</c:v>
                </c:pt>
                <c:pt idx="6957">
                  <c:v>1.0137700000000001</c:v>
                </c:pt>
                <c:pt idx="6958">
                  <c:v>1.0117160000000001</c:v>
                </c:pt>
                <c:pt idx="6959">
                  <c:v>1.0102260000000001</c:v>
                </c:pt>
                <c:pt idx="6960">
                  <c:v>1.0097769999999999</c:v>
                </c:pt>
                <c:pt idx="6961">
                  <c:v>1.0093030000000001</c:v>
                </c:pt>
                <c:pt idx="6962">
                  <c:v>1.0078180000000001</c:v>
                </c:pt>
                <c:pt idx="6963">
                  <c:v>1.0053190000000001</c:v>
                </c:pt>
                <c:pt idx="6964">
                  <c:v>1.0021549999999999</c:v>
                </c:pt>
                <c:pt idx="6965">
                  <c:v>0.99830700000000006</c:v>
                </c:pt>
                <c:pt idx="6966">
                  <c:v>0.99371399999999999</c:v>
                </c:pt>
                <c:pt idx="6967">
                  <c:v>0.98906400000000005</c:v>
                </c:pt>
                <c:pt idx="6968">
                  <c:v>0.98556100000000002</c:v>
                </c:pt>
                <c:pt idx="6969">
                  <c:v>0.98363699999999998</c:v>
                </c:pt>
                <c:pt idx="6970">
                  <c:v>0.98248999999999997</c:v>
                </c:pt>
                <c:pt idx="6971">
                  <c:v>0.98125799999999996</c:v>
                </c:pt>
                <c:pt idx="6972">
                  <c:v>0.98017399999999999</c:v>
                </c:pt>
                <c:pt idx="6973">
                  <c:v>0.97981600000000002</c:v>
                </c:pt>
                <c:pt idx="6974">
                  <c:v>0.97958100000000004</c:v>
                </c:pt>
                <c:pt idx="6975">
                  <c:v>0.97860899999999995</c:v>
                </c:pt>
                <c:pt idx="6976">
                  <c:v>0.97787299999999999</c:v>
                </c:pt>
                <c:pt idx="6977">
                  <c:v>0.97904000000000002</c:v>
                </c:pt>
                <c:pt idx="6978">
                  <c:v>0.98202</c:v>
                </c:pt>
                <c:pt idx="6979">
                  <c:v>0.98538199999999998</c:v>
                </c:pt>
                <c:pt idx="6980">
                  <c:v>0.98791799999999996</c:v>
                </c:pt>
                <c:pt idx="6981">
                  <c:v>0.98970599999999997</c:v>
                </c:pt>
                <c:pt idx="6982">
                  <c:v>0.99168500000000004</c:v>
                </c:pt>
                <c:pt idx="6983">
                  <c:v>0.99374600000000002</c:v>
                </c:pt>
                <c:pt idx="6984">
                  <c:v>0.99478200000000006</c:v>
                </c:pt>
                <c:pt idx="6985">
                  <c:v>0.99461900000000003</c:v>
                </c:pt>
                <c:pt idx="6986">
                  <c:v>0.99498200000000003</c:v>
                </c:pt>
                <c:pt idx="6987">
                  <c:v>0.99762099999999998</c:v>
                </c:pt>
                <c:pt idx="6988">
                  <c:v>1.001477</c:v>
                </c:pt>
                <c:pt idx="6989">
                  <c:v>1.0041709999999999</c:v>
                </c:pt>
                <c:pt idx="6990">
                  <c:v>1.005226</c:v>
                </c:pt>
                <c:pt idx="6991">
                  <c:v>1.0055229999999999</c:v>
                </c:pt>
                <c:pt idx="6992">
                  <c:v>1.005471</c:v>
                </c:pt>
                <c:pt idx="6993">
                  <c:v>1.0053030000000001</c:v>
                </c:pt>
                <c:pt idx="6994">
                  <c:v>1.0060169999999999</c:v>
                </c:pt>
                <c:pt idx="6995">
                  <c:v>1.008335</c:v>
                </c:pt>
                <c:pt idx="6996">
                  <c:v>1.0113080000000001</c:v>
                </c:pt>
                <c:pt idx="6997">
                  <c:v>1.0130570000000001</c:v>
                </c:pt>
                <c:pt idx="6998">
                  <c:v>1.012732</c:v>
                </c:pt>
                <c:pt idx="6999">
                  <c:v>1.011377</c:v>
                </c:pt>
                <c:pt idx="7000">
                  <c:v>1.0101469999999999</c:v>
                </c:pt>
                <c:pt idx="7001">
                  <c:v>1.008675</c:v>
                </c:pt>
                <c:pt idx="7002">
                  <c:v>1.0064580000000001</c:v>
                </c:pt>
                <c:pt idx="7003">
                  <c:v>1.004135</c:v>
                </c:pt>
                <c:pt idx="7004">
                  <c:v>1.0023139999999999</c:v>
                </c:pt>
                <c:pt idx="7005">
                  <c:v>1.000397</c:v>
                </c:pt>
                <c:pt idx="7006">
                  <c:v>0.99753700000000001</c:v>
                </c:pt>
                <c:pt idx="7007">
                  <c:v>0.99412800000000001</c:v>
                </c:pt>
                <c:pt idx="7008">
                  <c:v>0.99156100000000003</c:v>
                </c:pt>
                <c:pt idx="7009">
                  <c:v>0.99027699999999996</c:v>
                </c:pt>
                <c:pt idx="7010">
                  <c:v>0.98871500000000001</c:v>
                </c:pt>
                <c:pt idx="7011">
                  <c:v>0.98559300000000005</c:v>
                </c:pt>
                <c:pt idx="7012">
                  <c:v>0.98216199999999998</c:v>
                </c:pt>
                <c:pt idx="7013">
                  <c:v>0.98037200000000002</c:v>
                </c:pt>
                <c:pt idx="7014">
                  <c:v>0.98007599999999995</c:v>
                </c:pt>
                <c:pt idx="7015">
                  <c:v>0.97973299999999997</c:v>
                </c:pt>
                <c:pt idx="7016">
                  <c:v>0.97889999999999999</c:v>
                </c:pt>
                <c:pt idx="7017">
                  <c:v>0.97843500000000005</c:v>
                </c:pt>
                <c:pt idx="7018">
                  <c:v>0.97902599999999995</c:v>
                </c:pt>
                <c:pt idx="7019">
                  <c:v>0.98045099999999996</c:v>
                </c:pt>
                <c:pt idx="7020">
                  <c:v>0.98190900000000003</c:v>
                </c:pt>
                <c:pt idx="7021">
                  <c:v>0.98284499999999997</c:v>
                </c:pt>
                <c:pt idx="7022">
                  <c:v>0.98340899999999998</c:v>
                </c:pt>
                <c:pt idx="7023">
                  <c:v>0.98399400000000004</c:v>
                </c:pt>
                <c:pt idx="7024">
                  <c:v>0.98478600000000005</c:v>
                </c:pt>
                <c:pt idx="7025">
                  <c:v>0.98610399999999998</c:v>
                </c:pt>
                <c:pt idx="7026">
                  <c:v>0.98821999999999999</c:v>
                </c:pt>
                <c:pt idx="7027">
                  <c:v>0.99062300000000003</c:v>
                </c:pt>
                <c:pt idx="7028">
                  <c:v>0.99240300000000004</c:v>
                </c:pt>
                <c:pt idx="7029">
                  <c:v>0.99357799999999996</c:v>
                </c:pt>
                <c:pt idx="7030">
                  <c:v>0.99507299999999999</c:v>
                </c:pt>
                <c:pt idx="7031">
                  <c:v>0.996973</c:v>
                </c:pt>
                <c:pt idx="7032">
                  <c:v>0.99846599999999996</c:v>
                </c:pt>
                <c:pt idx="7033">
                  <c:v>0.99975000000000003</c:v>
                </c:pt>
                <c:pt idx="7034">
                  <c:v>1.0021929999999999</c:v>
                </c:pt>
                <c:pt idx="7035">
                  <c:v>1.0063139999999999</c:v>
                </c:pt>
                <c:pt idx="7036">
                  <c:v>1.0109999999999999</c:v>
                </c:pt>
                <c:pt idx="7037">
                  <c:v>1.0151619999999999</c:v>
                </c:pt>
                <c:pt idx="7038">
                  <c:v>1.0184009999999999</c:v>
                </c:pt>
                <c:pt idx="7039">
                  <c:v>1.020248</c:v>
                </c:pt>
                <c:pt idx="7040">
                  <c:v>1.0204230000000001</c:v>
                </c:pt>
                <c:pt idx="7041">
                  <c:v>1.018934</c:v>
                </c:pt>
                <c:pt idx="7042">
                  <c:v>1.016205</c:v>
                </c:pt>
                <c:pt idx="7043">
                  <c:v>1.013476</c:v>
                </c:pt>
                <c:pt idx="7044">
                  <c:v>1.011382</c:v>
                </c:pt>
                <c:pt idx="7045">
                  <c:v>1.0088360000000001</c:v>
                </c:pt>
                <c:pt idx="7046">
                  <c:v>1.004491</c:v>
                </c:pt>
                <c:pt idx="7047">
                  <c:v>0.99861599999999995</c:v>
                </c:pt>
                <c:pt idx="7048">
                  <c:v>0.99290500000000004</c:v>
                </c:pt>
                <c:pt idx="7049">
                  <c:v>0.98878100000000002</c:v>
                </c:pt>
                <c:pt idx="7050">
                  <c:v>0.986232</c:v>
                </c:pt>
                <c:pt idx="7051">
                  <c:v>0.98411899999999997</c:v>
                </c:pt>
                <c:pt idx="7052">
                  <c:v>0.98188799999999998</c:v>
                </c:pt>
                <c:pt idx="7053">
                  <c:v>0.98048900000000005</c:v>
                </c:pt>
                <c:pt idx="7054">
                  <c:v>0.98069200000000001</c:v>
                </c:pt>
                <c:pt idx="7055">
                  <c:v>0.98146800000000001</c:v>
                </c:pt>
                <c:pt idx="7056">
                  <c:v>0.98153100000000004</c:v>
                </c:pt>
                <c:pt idx="7057">
                  <c:v>0.98150999999999999</c:v>
                </c:pt>
                <c:pt idx="7058">
                  <c:v>0.98295999999999994</c:v>
                </c:pt>
                <c:pt idx="7059">
                  <c:v>0.98575000000000002</c:v>
                </c:pt>
                <c:pt idx="7060">
                  <c:v>0.98807400000000001</c:v>
                </c:pt>
                <c:pt idx="7061">
                  <c:v>0.98892899999999995</c:v>
                </c:pt>
                <c:pt idx="7062">
                  <c:v>0.98921599999999998</c:v>
                </c:pt>
                <c:pt idx="7063">
                  <c:v>0.98982300000000001</c:v>
                </c:pt>
                <c:pt idx="7064">
                  <c:v>0.98982099999999995</c:v>
                </c:pt>
                <c:pt idx="7065">
                  <c:v>0.98835300000000004</c:v>
                </c:pt>
                <c:pt idx="7066">
                  <c:v>0.98682000000000003</c:v>
                </c:pt>
                <c:pt idx="7067">
                  <c:v>0.98704000000000003</c:v>
                </c:pt>
                <c:pt idx="7068">
                  <c:v>0.98889300000000002</c:v>
                </c:pt>
                <c:pt idx="7069">
                  <c:v>0.99143000000000003</c:v>
                </c:pt>
                <c:pt idx="7070">
                  <c:v>0.99469200000000002</c:v>
                </c:pt>
                <c:pt idx="7071">
                  <c:v>0.99891099999999999</c:v>
                </c:pt>
                <c:pt idx="7072">
                  <c:v>1.003204</c:v>
                </c:pt>
                <c:pt idx="7073">
                  <c:v>1.006338</c:v>
                </c:pt>
                <c:pt idx="7074">
                  <c:v>1.0083800000000001</c:v>
                </c:pt>
                <c:pt idx="7075">
                  <c:v>1.0104310000000001</c:v>
                </c:pt>
                <c:pt idx="7076">
                  <c:v>1.0126839999999999</c:v>
                </c:pt>
                <c:pt idx="7077">
                  <c:v>1.0143960000000001</c:v>
                </c:pt>
                <c:pt idx="7078">
                  <c:v>1.015676</c:v>
                </c:pt>
                <c:pt idx="7079">
                  <c:v>1.0170669999999999</c:v>
                </c:pt>
                <c:pt idx="7080">
                  <c:v>1.018024</c:v>
                </c:pt>
                <c:pt idx="7081">
                  <c:v>1.0177909999999999</c:v>
                </c:pt>
                <c:pt idx="7082">
                  <c:v>1.0165200000000001</c:v>
                </c:pt>
                <c:pt idx="7083">
                  <c:v>1.0148459999999999</c:v>
                </c:pt>
                <c:pt idx="7084">
                  <c:v>1.013425</c:v>
                </c:pt>
                <c:pt idx="7085">
                  <c:v>1.012535</c:v>
                </c:pt>
                <c:pt idx="7086">
                  <c:v>1.011469</c:v>
                </c:pt>
                <c:pt idx="7087">
                  <c:v>1.0091699999999999</c:v>
                </c:pt>
                <c:pt idx="7088">
                  <c:v>1.005825</c:v>
                </c:pt>
                <c:pt idx="7089">
                  <c:v>1.0025280000000001</c:v>
                </c:pt>
                <c:pt idx="7090">
                  <c:v>0.99943099999999996</c:v>
                </c:pt>
                <c:pt idx="7091">
                  <c:v>0.99554799999999999</c:v>
                </c:pt>
                <c:pt idx="7092">
                  <c:v>0.99073</c:v>
                </c:pt>
                <c:pt idx="7093">
                  <c:v>0.98633099999999996</c:v>
                </c:pt>
                <c:pt idx="7094">
                  <c:v>0.98301300000000003</c:v>
                </c:pt>
                <c:pt idx="7095">
                  <c:v>0.98005399999999998</c:v>
                </c:pt>
                <c:pt idx="7096">
                  <c:v>0.977379</c:v>
                </c:pt>
                <c:pt idx="7097">
                  <c:v>0.97583799999999998</c:v>
                </c:pt>
                <c:pt idx="7098">
                  <c:v>0.97580800000000001</c:v>
                </c:pt>
                <c:pt idx="7099">
                  <c:v>0.97708300000000003</c:v>
                </c:pt>
                <c:pt idx="7100">
                  <c:v>0.97939100000000001</c:v>
                </c:pt>
                <c:pt idx="7101">
                  <c:v>0.98258599999999996</c:v>
                </c:pt>
                <c:pt idx="7102">
                  <c:v>0.98639600000000005</c:v>
                </c:pt>
                <c:pt idx="7103">
                  <c:v>0.98974700000000004</c:v>
                </c:pt>
                <c:pt idx="7104">
                  <c:v>0.99114100000000005</c:v>
                </c:pt>
                <c:pt idx="7105">
                  <c:v>0.99078999999999995</c:v>
                </c:pt>
                <c:pt idx="7106">
                  <c:v>0.99086099999999999</c:v>
                </c:pt>
                <c:pt idx="7107">
                  <c:v>0.99247399999999997</c:v>
                </c:pt>
                <c:pt idx="7108">
                  <c:v>0.99446299999999999</c:v>
                </c:pt>
                <c:pt idx="7109">
                  <c:v>0.99560800000000005</c:v>
                </c:pt>
                <c:pt idx="7110">
                  <c:v>0.99630700000000005</c:v>
                </c:pt>
                <c:pt idx="7111">
                  <c:v>0.99750700000000003</c:v>
                </c:pt>
                <c:pt idx="7112">
                  <c:v>0.99919599999999997</c:v>
                </c:pt>
                <c:pt idx="7113">
                  <c:v>1.0011300000000001</c:v>
                </c:pt>
                <c:pt idx="7114">
                  <c:v>1.003809</c:v>
                </c:pt>
                <c:pt idx="7115">
                  <c:v>1.0077020000000001</c:v>
                </c:pt>
                <c:pt idx="7116">
                  <c:v>1.0121979999999999</c:v>
                </c:pt>
                <c:pt idx="7117">
                  <c:v>1.015673</c:v>
                </c:pt>
                <c:pt idx="7118">
                  <c:v>1.0172669999999999</c:v>
                </c:pt>
                <c:pt idx="7119">
                  <c:v>1.0177959999999999</c:v>
                </c:pt>
                <c:pt idx="7120">
                  <c:v>1.018005</c:v>
                </c:pt>
                <c:pt idx="7121">
                  <c:v>1.0180560000000001</c:v>
                </c:pt>
                <c:pt idx="7122">
                  <c:v>1.0183789999999999</c:v>
                </c:pt>
                <c:pt idx="7123">
                  <c:v>1.0190410000000001</c:v>
                </c:pt>
                <c:pt idx="7124">
                  <c:v>1.0194829999999999</c:v>
                </c:pt>
                <c:pt idx="7125">
                  <c:v>1.0192540000000001</c:v>
                </c:pt>
                <c:pt idx="7126">
                  <c:v>1.0180039999999999</c:v>
                </c:pt>
                <c:pt idx="7127">
                  <c:v>1.015687</c:v>
                </c:pt>
                <c:pt idx="7128">
                  <c:v>1.0129809999999999</c:v>
                </c:pt>
                <c:pt idx="7129">
                  <c:v>1.010364</c:v>
                </c:pt>
                <c:pt idx="7130">
                  <c:v>1.0075449999999999</c:v>
                </c:pt>
                <c:pt idx="7131">
                  <c:v>1.0043439999999999</c:v>
                </c:pt>
                <c:pt idx="7132">
                  <c:v>1.000974</c:v>
                </c:pt>
                <c:pt idx="7133">
                  <c:v>0.99796499999999999</c:v>
                </c:pt>
                <c:pt idx="7134">
                  <c:v>0.995726</c:v>
                </c:pt>
                <c:pt idx="7135">
                  <c:v>0.99368400000000001</c:v>
                </c:pt>
                <c:pt idx="7136">
                  <c:v>0.99090699999999998</c:v>
                </c:pt>
                <c:pt idx="7137">
                  <c:v>0.987487</c:v>
                </c:pt>
                <c:pt idx="7138">
                  <c:v>0.98462899999999998</c:v>
                </c:pt>
                <c:pt idx="7139">
                  <c:v>0.983317</c:v>
                </c:pt>
                <c:pt idx="7140">
                  <c:v>0.98333400000000004</c:v>
                </c:pt>
                <c:pt idx="7141">
                  <c:v>0.98369200000000001</c:v>
                </c:pt>
                <c:pt idx="7142">
                  <c:v>0.98377199999999998</c:v>
                </c:pt>
                <c:pt idx="7143">
                  <c:v>0.98396600000000001</c:v>
                </c:pt>
                <c:pt idx="7144">
                  <c:v>0.98479799999999995</c:v>
                </c:pt>
                <c:pt idx="7145">
                  <c:v>0.98612500000000003</c:v>
                </c:pt>
                <c:pt idx="7146">
                  <c:v>0.98769499999999999</c:v>
                </c:pt>
                <c:pt idx="7147">
                  <c:v>0.989429</c:v>
                </c:pt>
                <c:pt idx="7148">
                  <c:v>0.99117200000000005</c:v>
                </c:pt>
                <c:pt idx="7149">
                  <c:v>0.99259799999999998</c:v>
                </c:pt>
                <c:pt idx="7150">
                  <c:v>0.99333700000000003</c:v>
                </c:pt>
                <c:pt idx="7151">
                  <c:v>0.993529</c:v>
                </c:pt>
                <c:pt idx="7152">
                  <c:v>0.99412599999999995</c:v>
                </c:pt>
                <c:pt idx="7153">
                  <c:v>0.99587499999999995</c:v>
                </c:pt>
                <c:pt idx="7154">
                  <c:v>0.99803799999999998</c:v>
                </c:pt>
                <c:pt idx="7155">
                  <c:v>0.99941400000000002</c:v>
                </c:pt>
                <c:pt idx="7156">
                  <c:v>1.000302</c:v>
                </c:pt>
                <c:pt idx="7157">
                  <c:v>1.0020260000000001</c:v>
                </c:pt>
                <c:pt idx="7158">
                  <c:v>1.0048550000000001</c:v>
                </c:pt>
                <c:pt idx="7159">
                  <c:v>1.0075080000000001</c:v>
                </c:pt>
                <c:pt idx="7160">
                  <c:v>1.0090669999999999</c:v>
                </c:pt>
                <c:pt idx="7161">
                  <c:v>1.0099990000000001</c:v>
                </c:pt>
                <c:pt idx="7162">
                  <c:v>1.010702</c:v>
                </c:pt>
                <c:pt idx="7163">
                  <c:v>1.0109680000000001</c:v>
                </c:pt>
                <c:pt idx="7164">
                  <c:v>1.010867</c:v>
                </c:pt>
                <c:pt idx="7165">
                  <c:v>1.0107539999999999</c:v>
                </c:pt>
                <c:pt idx="7166">
                  <c:v>1.010605</c:v>
                </c:pt>
                <c:pt idx="7167">
                  <c:v>1.0096270000000001</c:v>
                </c:pt>
                <c:pt idx="7168">
                  <c:v>1.006888</c:v>
                </c:pt>
                <c:pt idx="7169">
                  <c:v>1.002759</c:v>
                </c:pt>
                <c:pt idx="7170">
                  <c:v>0.99890400000000001</c:v>
                </c:pt>
                <c:pt idx="7171">
                  <c:v>0.99654500000000001</c:v>
                </c:pt>
                <c:pt idx="7172">
                  <c:v>0.99543400000000004</c:v>
                </c:pt>
                <c:pt idx="7173">
                  <c:v>0.99422100000000002</c:v>
                </c:pt>
                <c:pt idx="7174">
                  <c:v>0.99179600000000001</c:v>
                </c:pt>
                <c:pt idx="7175">
                  <c:v>0.98867400000000005</c:v>
                </c:pt>
                <c:pt idx="7176">
                  <c:v>0.986371</c:v>
                </c:pt>
                <c:pt idx="7177">
                  <c:v>0.98521400000000003</c:v>
                </c:pt>
                <c:pt idx="7178">
                  <c:v>0.98425600000000002</c:v>
                </c:pt>
                <c:pt idx="7179">
                  <c:v>0.98324800000000001</c:v>
                </c:pt>
                <c:pt idx="7180">
                  <c:v>0.98269600000000001</c:v>
                </c:pt>
                <c:pt idx="7181">
                  <c:v>0.98256100000000002</c:v>
                </c:pt>
                <c:pt idx="7182">
                  <c:v>0.98250000000000004</c:v>
                </c:pt>
                <c:pt idx="7183">
                  <c:v>0.982464</c:v>
                </c:pt>
                <c:pt idx="7184">
                  <c:v>0.98263900000000004</c:v>
                </c:pt>
                <c:pt idx="7185">
                  <c:v>0.98339299999999996</c:v>
                </c:pt>
                <c:pt idx="7186">
                  <c:v>0.98470199999999997</c:v>
                </c:pt>
                <c:pt idx="7187">
                  <c:v>0.98585500000000004</c:v>
                </c:pt>
                <c:pt idx="7188">
                  <c:v>0.98668199999999995</c:v>
                </c:pt>
                <c:pt idx="7189">
                  <c:v>0.987923</c:v>
                </c:pt>
                <c:pt idx="7190">
                  <c:v>0.98980500000000005</c:v>
                </c:pt>
                <c:pt idx="7191">
                  <c:v>0.99154200000000003</c:v>
                </c:pt>
                <c:pt idx="7192">
                  <c:v>0.99248599999999998</c:v>
                </c:pt>
                <c:pt idx="7193">
                  <c:v>0.99319299999999999</c:v>
                </c:pt>
                <c:pt idx="7194">
                  <c:v>0.99484799999999995</c:v>
                </c:pt>
                <c:pt idx="7195">
                  <c:v>0.997587</c:v>
                </c:pt>
                <c:pt idx="7196">
                  <c:v>1.0003740000000001</c:v>
                </c:pt>
                <c:pt idx="7197">
                  <c:v>1.00261</c:v>
                </c:pt>
                <c:pt idx="7198">
                  <c:v>1.0047410000000001</c:v>
                </c:pt>
                <c:pt idx="7199">
                  <c:v>1.007287</c:v>
                </c:pt>
                <c:pt idx="7200">
                  <c:v>1.0097</c:v>
                </c:pt>
                <c:pt idx="7201">
                  <c:v>1.011066</c:v>
                </c:pt>
                <c:pt idx="7202">
                  <c:v>1.012054</c:v>
                </c:pt>
                <c:pt idx="7203">
                  <c:v>1.0139750000000001</c:v>
                </c:pt>
                <c:pt idx="7204">
                  <c:v>1.0163040000000001</c:v>
                </c:pt>
                <c:pt idx="7205">
                  <c:v>1.017212</c:v>
                </c:pt>
                <c:pt idx="7206">
                  <c:v>1.0159339999999999</c:v>
                </c:pt>
                <c:pt idx="7207">
                  <c:v>1.0136540000000001</c:v>
                </c:pt>
                <c:pt idx="7208">
                  <c:v>1.011768</c:v>
                </c:pt>
                <c:pt idx="7209">
                  <c:v>1.010141</c:v>
                </c:pt>
                <c:pt idx="7210">
                  <c:v>1.0080389999999999</c:v>
                </c:pt>
                <c:pt idx="7211">
                  <c:v>1.0055989999999999</c:v>
                </c:pt>
                <c:pt idx="7212">
                  <c:v>1.0034479999999999</c:v>
                </c:pt>
                <c:pt idx="7213">
                  <c:v>1.0014989999999999</c:v>
                </c:pt>
                <c:pt idx="7214">
                  <c:v>0.99894499999999997</c:v>
                </c:pt>
                <c:pt idx="7215">
                  <c:v>0.99537500000000001</c:v>
                </c:pt>
                <c:pt idx="7216">
                  <c:v>0.99138999999999999</c:v>
                </c:pt>
                <c:pt idx="7217">
                  <c:v>0.98809899999999995</c:v>
                </c:pt>
                <c:pt idx="7218">
                  <c:v>0.98570999999999998</c:v>
                </c:pt>
                <c:pt idx="7219">
                  <c:v>0.98329</c:v>
                </c:pt>
                <c:pt idx="7220">
                  <c:v>0.98052799999999996</c:v>
                </c:pt>
                <c:pt idx="7221">
                  <c:v>0.97802199999999995</c:v>
                </c:pt>
                <c:pt idx="7222">
                  <c:v>0.97605699999999995</c:v>
                </c:pt>
                <c:pt idx="7223">
                  <c:v>0.97448800000000002</c:v>
                </c:pt>
                <c:pt idx="7224">
                  <c:v>0.97340499999999996</c:v>
                </c:pt>
                <c:pt idx="7225">
                  <c:v>0.97343199999999996</c:v>
                </c:pt>
                <c:pt idx="7226">
                  <c:v>0.97516999999999998</c:v>
                </c:pt>
                <c:pt idx="7227">
                  <c:v>0.97825700000000004</c:v>
                </c:pt>
                <c:pt idx="7228">
                  <c:v>0.98153599999999996</c:v>
                </c:pt>
                <c:pt idx="7229">
                  <c:v>0.98421999999999998</c:v>
                </c:pt>
                <c:pt idx="7230">
                  <c:v>0.986205</c:v>
                </c:pt>
                <c:pt idx="7231">
                  <c:v>0.98767400000000005</c:v>
                </c:pt>
                <c:pt idx="7232">
                  <c:v>0.98879600000000001</c:v>
                </c:pt>
                <c:pt idx="7233">
                  <c:v>0.98957700000000004</c:v>
                </c:pt>
                <c:pt idx="7234">
                  <c:v>0.99033800000000005</c:v>
                </c:pt>
                <c:pt idx="7235">
                  <c:v>0.992058</c:v>
                </c:pt>
                <c:pt idx="7236">
                  <c:v>0.99507400000000001</c:v>
                </c:pt>
                <c:pt idx="7237">
                  <c:v>0.99817599999999995</c:v>
                </c:pt>
                <c:pt idx="7238">
                  <c:v>1.000407</c:v>
                </c:pt>
                <c:pt idx="7239">
                  <c:v>1.002631</c:v>
                </c:pt>
                <c:pt idx="7240">
                  <c:v>1.005711</c:v>
                </c:pt>
                <c:pt idx="7241">
                  <c:v>1.0087269999999999</c:v>
                </c:pt>
                <c:pt idx="7242">
                  <c:v>1.0107930000000001</c:v>
                </c:pt>
                <c:pt idx="7243">
                  <c:v>1.012629</c:v>
                </c:pt>
                <c:pt idx="7244">
                  <c:v>1.0151680000000001</c:v>
                </c:pt>
                <c:pt idx="7245">
                  <c:v>1.0183500000000001</c:v>
                </c:pt>
                <c:pt idx="7246">
                  <c:v>1.0214700000000001</c:v>
                </c:pt>
                <c:pt idx="7247">
                  <c:v>1.0238259999999999</c:v>
                </c:pt>
                <c:pt idx="7248">
                  <c:v>1.0251570000000001</c:v>
                </c:pt>
                <c:pt idx="7249">
                  <c:v>1.025563</c:v>
                </c:pt>
                <c:pt idx="7250">
                  <c:v>1.0247440000000001</c:v>
                </c:pt>
                <c:pt idx="7251">
                  <c:v>1.0220260000000001</c:v>
                </c:pt>
                <c:pt idx="7252">
                  <c:v>1.017693</c:v>
                </c:pt>
                <c:pt idx="7253">
                  <c:v>1.013479</c:v>
                </c:pt>
                <c:pt idx="7254">
                  <c:v>1.0106409999999999</c:v>
                </c:pt>
                <c:pt idx="7255">
                  <c:v>1.008141</c:v>
                </c:pt>
                <c:pt idx="7256">
                  <c:v>1.0045729999999999</c:v>
                </c:pt>
                <c:pt idx="7257">
                  <c:v>1.0006870000000001</c:v>
                </c:pt>
                <c:pt idx="7258">
                  <c:v>0.99792899999999995</c:v>
                </c:pt>
                <c:pt idx="7259">
                  <c:v>0.99620399999999998</c:v>
                </c:pt>
                <c:pt idx="7260">
                  <c:v>0.99466699999999997</c:v>
                </c:pt>
                <c:pt idx="7261">
                  <c:v>0.99335399999999996</c:v>
                </c:pt>
                <c:pt idx="7262">
                  <c:v>0.99298299999999995</c:v>
                </c:pt>
                <c:pt idx="7263">
                  <c:v>0.99366200000000005</c:v>
                </c:pt>
                <c:pt idx="7264">
                  <c:v>0.99426300000000001</c:v>
                </c:pt>
                <c:pt idx="7265">
                  <c:v>0.99370999999999998</c:v>
                </c:pt>
                <c:pt idx="7266">
                  <c:v>0.99194700000000002</c:v>
                </c:pt>
                <c:pt idx="7267">
                  <c:v>0.98917999999999995</c:v>
                </c:pt>
                <c:pt idx="7268">
                  <c:v>0.98597199999999996</c:v>
                </c:pt>
                <c:pt idx="7269">
                  <c:v>0.98323300000000002</c:v>
                </c:pt>
                <c:pt idx="7270">
                  <c:v>0.98168500000000003</c:v>
                </c:pt>
                <c:pt idx="7271">
                  <c:v>0.98205699999999996</c:v>
                </c:pt>
                <c:pt idx="7272">
                  <c:v>0.98433599999999999</c:v>
                </c:pt>
                <c:pt idx="7273">
                  <c:v>0.98706899999999997</c:v>
                </c:pt>
                <c:pt idx="7274">
                  <c:v>0.98900299999999997</c:v>
                </c:pt>
                <c:pt idx="7275">
                  <c:v>0.990649</c:v>
                </c:pt>
                <c:pt idx="7276">
                  <c:v>0.99305399999999999</c:v>
                </c:pt>
                <c:pt idx="7277">
                  <c:v>0.99597800000000003</c:v>
                </c:pt>
                <c:pt idx="7278">
                  <c:v>0.998394</c:v>
                </c:pt>
                <c:pt idx="7279">
                  <c:v>1.0003979999999999</c:v>
                </c:pt>
                <c:pt idx="7280">
                  <c:v>1.003071</c:v>
                </c:pt>
                <c:pt idx="7281">
                  <c:v>1.006259</c:v>
                </c:pt>
                <c:pt idx="7282">
                  <c:v>1.0088010000000001</c:v>
                </c:pt>
                <c:pt idx="7283">
                  <c:v>1.010929</c:v>
                </c:pt>
                <c:pt idx="7284">
                  <c:v>1.0138879999999999</c:v>
                </c:pt>
                <c:pt idx="7285">
                  <c:v>1.0175540000000001</c:v>
                </c:pt>
                <c:pt idx="7286">
                  <c:v>1.020672</c:v>
                </c:pt>
                <c:pt idx="7287">
                  <c:v>1.0226230000000001</c:v>
                </c:pt>
                <c:pt idx="7288">
                  <c:v>1.023744</c:v>
                </c:pt>
                <c:pt idx="7289">
                  <c:v>1.0245880000000001</c:v>
                </c:pt>
                <c:pt idx="7290">
                  <c:v>1.0247219999999999</c:v>
                </c:pt>
                <c:pt idx="7291">
                  <c:v>1.0231790000000001</c:v>
                </c:pt>
                <c:pt idx="7292">
                  <c:v>1.0205299999999999</c:v>
                </c:pt>
                <c:pt idx="7293">
                  <c:v>1.018273</c:v>
                </c:pt>
                <c:pt idx="7294">
                  <c:v>1.016332</c:v>
                </c:pt>
                <c:pt idx="7295">
                  <c:v>1.013253</c:v>
                </c:pt>
                <c:pt idx="7296">
                  <c:v>1.00861</c:v>
                </c:pt>
                <c:pt idx="7297">
                  <c:v>1.0037450000000001</c:v>
                </c:pt>
                <c:pt idx="7298">
                  <c:v>1.000116</c:v>
                </c:pt>
                <c:pt idx="7299">
                  <c:v>0.99793299999999996</c:v>
                </c:pt>
                <c:pt idx="7300">
                  <c:v>0.99660599999999999</c:v>
                </c:pt>
                <c:pt idx="7301">
                  <c:v>0.99592400000000003</c:v>
                </c:pt>
                <c:pt idx="7302">
                  <c:v>0.99607299999999999</c:v>
                </c:pt>
                <c:pt idx="7303">
                  <c:v>0.99633400000000005</c:v>
                </c:pt>
                <c:pt idx="7304">
                  <c:v>0.99550400000000006</c:v>
                </c:pt>
                <c:pt idx="7305">
                  <c:v>0.99396700000000004</c:v>
                </c:pt>
                <c:pt idx="7306">
                  <c:v>0.99327699999999997</c:v>
                </c:pt>
                <c:pt idx="7307">
                  <c:v>0.99389899999999998</c:v>
                </c:pt>
                <c:pt idx="7308">
                  <c:v>0.99505399999999999</c:v>
                </c:pt>
                <c:pt idx="7309">
                  <c:v>0.99584600000000001</c:v>
                </c:pt>
                <c:pt idx="7310">
                  <c:v>0.99568199999999996</c:v>
                </c:pt>
                <c:pt idx="7311">
                  <c:v>0.994672</c:v>
                </c:pt>
                <c:pt idx="7312">
                  <c:v>0.99328799999999995</c:v>
                </c:pt>
                <c:pt idx="7313">
                  <c:v>0.99169799999999997</c:v>
                </c:pt>
                <c:pt idx="7314">
                  <c:v>0.99042300000000005</c:v>
                </c:pt>
                <c:pt idx="7315">
                  <c:v>0.99027699999999996</c:v>
                </c:pt>
                <c:pt idx="7316">
                  <c:v>0.99104400000000004</c:v>
                </c:pt>
                <c:pt idx="7317">
                  <c:v>0.99188299999999996</c:v>
                </c:pt>
                <c:pt idx="7318">
                  <c:v>0.99294199999999999</c:v>
                </c:pt>
                <c:pt idx="7319">
                  <c:v>0.99517900000000004</c:v>
                </c:pt>
                <c:pt idx="7320">
                  <c:v>0.99874099999999999</c:v>
                </c:pt>
                <c:pt idx="7321">
                  <c:v>1.0023089999999999</c:v>
                </c:pt>
                <c:pt idx="7322">
                  <c:v>1.004753</c:v>
                </c:pt>
                <c:pt idx="7323">
                  <c:v>1.0065489999999999</c:v>
                </c:pt>
                <c:pt idx="7324">
                  <c:v>1.0082390000000001</c:v>
                </c:pt>
                <c:pt idx="7325">
                  <c:v>1.009123</c:v>
                </c:pt>
                <c:pt idx="7326">
                  <c:v>1.008805</c:v>
                </c:pt>
                <c:pt idx="7327">
                  <c:v>1.0082230000000001</c:v>
                </c:pt>
                <c:pt idx="7328">
                  <c:v>1.008448</c:v>
                </c:pt>
                <c:pt idx="7329">
                  <c:v>1.009409</c:v>
                </c:pt>
                <c:pt idx="7330">
                  <c:v>1.0103530000000001</c:v>
                </c:pt>
                <c:pt idx="7331">
                  <c:v>1.0111330000000001</c:v>
                </c:pt>
                <c:pt idx="7332">
                  <c:v>1.0119720000000001</c:v>
                </c:pt>
                <c:pt idx="7333">
                  <c:v>1.0124359999999999</c:v>
                </c:pt>
                <c:pt idx="7334">
                  <c:v>1.0115479999999999</c:v>
                </c:pt>
                <c:pt idx="7335">
                  <c:v>1.0088360000000001</c:v>
                </c:pt>
                <c:pt idx="7336">
                  <c:v>1.005153</c:v>
                </c:pt>
                <c:pt idx="7337">
                  <c:v>1.001979</c:v>
                </c:pt>
                <c:pt idx="7338">
                  <c:v>0.99987800000000004</c:v>
                </c:pt>
                <c:pt idx="7339">
                  <c:v>0.99820399999999998</c:v>
                </c:pt>
                <c:pt idx="7340">
                  <c:v>0.996166</c:v>
                </c:pt>
                <c:pt idx="7341">
                  <c:v>0.99363999999999997</c:v>
                </c:pt>
                <c:pt idx="7342">
                  <c:v>0.99083200000000005</c:v>
                </c:pt>
                <c:pt idx="7343">
                  <c:v>0.98779300000000003</c:v>
                </c:pt>
                <c:pt idx="7344">
                  <c:v>0.98466500000000001</c:v>
                </c:pt>
                <c:pt idx="7345">
                  <c:v>0.98191300000000004</c:v>
                </c:pt>
                <c:pt idx="7346">
                  <c:v>0.97990100000000002</c:v>
                </c:pt>
                <c:pt idx="7347">
                  <c:v>0.97850700000000002</c:v>
                </c:pt>
                <c:pt idx="7348">
                  <c:v>0.97740099999999996</c:v>
                </c:pt>
                <c:pt idx="7349">
                  <c:v>0.97662099999999996</c:v>
                </c:pt>
                <c:pt idx="7350">
                  <c:v>0.97680699999999998</c:v>
                </c:pt>
                <c:pt idx="7351">
                  <c:v>0.97832799999999998</c:v>
                </c:pt>
                <c:pt idx="7352">
                  <c:v>0.98023099999999996</c:v>
                </c:pt>
                <c:pt idx="7353">
                  <c:v>0.98135600000000001</c:v>
                </c:pt>
                <c:pt idx="7354">
                  <c:v>0.98203300000000004</c:v>
                </c:pt>
                <c:pt idx="7355">
                  <c:v>0.98319000000000001</c:v>
                </c:pt>
                <c:pt idx="7356">
                  <c:v>0.98488900000000001</c:v>
                </c:pt>
                <c:pt idx="7357">
                  <c:v>0.98668599999999995</c:v>
                </c:pt>
                <c:pt idx="7358">
                  <c:v>0.98847700000000005</c:v>
                </c:pt>
                <c:pt idx="7359">
                  <c:v>0.99035799999999996</c:v>
                </c:pt>
                <c:pt idx="7360">
                  <c:v>0.99210100000000001</c:v>
                </c:pt>
                <c:pt idx="7361">
                  <c:v>0.99327299999999996</c:v>
                </c:pt>
                <c:pt idx="7362">
                  <c:v>0.99372000000000005</c:v>
                </c:pt>
                <c:pt idx="7363">
                  <c:v>0.99414999999999998</c:v>
                </c:pt>
                <c:pt idx="7364">
                  <c:v>0.99573999999999996</c:v>
                </c:pt>
                <c:pt idx="7365">
                  <c:v>0.99835099999999999</c:v>
                </c:pt>
                <c:pt idx="7366">
                  <c:v>1.000432</c:v>
                </c:pt>
                <c:pt idx="7367">
                  <c:v>1.001298</c:v>
                </c:pt>
                <c:pt idx="7368">
                  <c:v>1.0022519999999999</c:v>
                </c:pt>
                <c:pt idx="7369">
                  <c:v>1.004621</c:v>
                </c:pt>
                <c:pt idx="7370">
                  <c:v>1.0076830000000001</c:v>
                </c:pt>
                <c:pt idx="7371">
                  <c:v>1.009803</c:v>
                </c:pt>
                <c:pt idx="7372">
                  <c:v>1.0104759999999999</c:v>
                </c:pt>
                <c:pt idx="7373">
                  <c:v>1.0102040000000001</c:v>
                </c:pt>
                <c:pt idx="7374">
                  <c:v>1.009336</c:v>
                </c:pt>
                <c:pt idx="7375">
                  <c:v>1.0077020000000001</c:v>
                </c:pt>
                <c:pt idx="7376">
                  <c:v>1.0050460000000001</c:v>
                </c:pt>
                <c:pt idx="7377">
                  <c:v>1.0018009999999999</c:v>
                </c:pt>
                <c:pt idx="7378">
                  <c:v>0.99889300000000003</c:v>
                </c:pt>
                <c:pt idx="7379">
                  <c:v>0.99629999999999996</c:v>
                </c:pt>
                <c:pt idx="7380">
                  <c:v>0.99331100000000006</c:v>
                </c:pt>
                <c:pt idx="7381">
                  <c:v>0.99018499999999998</c:v>
                </c:pt>
                <c:pt idx="7382">
                  <c:v>0.98763699999999999</c:v>
                </c:pt>
                <c:pt idx="7383">
                  <c:v>0.98574300000000004</c:v>
                </c:pt>
                <c:pt idx="7384">
                  <c:v>0.98425399999999996</c:v>
                </c:pt>
                <c:pt idx="7385">
                  <c:v>0.982684</c:v>
                </c:pt>
                <c:pt idx="7386">
                  <c:v>0.98092299999999999</c:v>
                </c:pt>
                <c:pt idx="7387">
                  <c:v>0.979962</c:v>
                </c:pt>
                <c:pt idx="7388">
                  <c:v>0.98021800000000003</c:v>
                </c:pt>
                <c:pt idx="7389">
                  <c:v>0.98042200000000002</c:v>
                </c:pt>
                <c:pt idx="7390">
                  <c:v>0.97975500000000004</c:v>
                </c:pt>
                <c:pt idx="7391">
                  <c:v>0.97929100000000002</c:v>
                </c:pt>
                <c:pt idx="7392">
                  <c:v>0.98030700000000004</c:v>
                </c:pt>
                <c:pt idx="7393">
                  <c:v>0.98256100000000002</c:v>
                </c:pt>
                <c:pt idx="7394">
                  <c:v>0.98497299999999999</c:v>
                </c:pt>
                <c:pt idx="7395">
                  <c:v>0.98712599999999995</c:v>
                </c:pt>
                <c:pt idx="7396">
                  <c:v>0.98922100000000002</c:v>
                </c:pt>
                <c:pt idx="7397">
                  <c:v>0.99115799999999998</c:v>
                </c:pt>
                <c:pt idx="7398">
                  <c:v>0.99266699999999997</c:v>
                </c:pt>
                <c:pt idx="7399">
                  <c:v>0.99389799999999995</c:v>
                </c:pt>
                <c:pt idx="7400">
                  <c:v>0.99528899999999998</c:v>
                </c:pt>
                <c:pt idx="7401">
                  <c:v>0.99705999999999995</c:v>
                </c:pt>
                <c:pt idx="7402">
                  <c:v>0.99892700000000001</c:v>
                </c:pt>
                <c:pt idx="7403">
                  <c:v>1.0002850000000001</c:v>
                </c:pt>
                <c:pt idx="7404">
                  <c:v>1.0010289999999999</c:v>
                </c:pt>
                <c:pt idx="7405">
                  <c:v>1.0019549999999999</c:v>
                </c:pt>
                <c:pt idx="7406">
                  <c:v>1.0034110000000001</c:v>
                </c:pt>
                <c:pt idx="7407">
                  <c:v>1.0043120000000001</c:v>
                </c:pt>
                <c:pt idx="7408">
                  <c:v>1.00407</c:v>
                </c:pt>
                <c:pt idx="7409">
                  <c:v>1.0040830000000001</c:v>
                </c:pt>
                <c:pt idx="7410">
                  <c:v>1.0056590000000001</c:v>
                </c:pt>
                <c:pt idx="7411">
                  <c:v>1.0080849999999999</c:v>
                </c:pt>
                <c:pt idx="7412">
                  <c:v>1.0099309999999999</c:v>
                </c:pt>
                <c:pt idx="7413">
                  <c:v>1.0110520000000001</c:v>
                </c:pt>
                <c:pt idx="7414">
                  <c:v>1.012103</c:v>
                </c:pt>
                <c:pt idx="7415">
                  <c:v>1.0127280000000001</c:v>
                </c:pt>
                <c:pt idx="7416">
                  <c:v>1.011773</c:v>
                </c:pt>
                <c:pt idx="7417">
                  <c:v>1.0094080000000001</c:v>
                </c:pt>
                <c:pt idx="7418">
                  <c:v>1.0073700000000001</c:v>
                </c:pt>
                <c:pt idx="7419">
                  <c:v>1.0065310000000001</c:v>
                </c:pt>
                <c:pt idx="7420">
                  <c:v>1.005979</c:v>
                </c:pt>
                <c:pt idx="7421">
                  <c:v>1.0048049999999999</c:v>
                </c:pt>
                <c:pt idx="7422">
                  <c:v>1.0031369999999999</c:v>
                </c:pt>
                <c:pt idx="7423">
                  <c:v>1.001522</c:v>
                </c:pt>
                <c:pt idx="7424">
                  <c:v>1.000089</c:v>
                </c:pt>
                <c:pt idx="7425">
                  <c:v>0.99852600000000002</c:v>
                </c:pt>
                <c:pt idx="7426">
                  <c:v>0.99665300000000001</c:v>
                </c:pt>
                <c:pt idx="7427">
                  <c:v>0.994479</c:v>
                </c:pt>
                <c:pt idx="7428">
                  <c:v>0.99195199999999994</c:v>
                </c:pt>
                <c:pt idx="7429">
                  <c:v>0.98905299999999996</c:v>
                </c:pt>
                <c:pt idx="7430">
                  <c:v>0.98627900000000002</c:v>
                </c:pt>
                <c:pt idx="7431">
                  <c:v>0.98469700000000004</c:v>
                </c:pt>
                <c:pt idx="7432">
                  <c:v>0.98493299999999995</c:v>
                </c:pt>
                <c:pt idx="7433">
                  <c:v>0.98624599999999996</c:v>
                </c:pt>
                <c:pt idx="7434">
                  <c:v>0.98714599999999997</c:v>
                </c:pt>
                <c:pt idx="7435">
                  <c:v>0.98729199999999995</c:v>
                </c:pt>
                <c:pt idx="7436">
                  <c:v>0.98798299999999994</c:v>
                </c:pt>
                <c:pt idx="7437">
                  <c:v>0.99014199999999997</c:v>
                </c:pt>
                <c:pt idx="7438">
                  <c:v>0.99307000000000001</c:v>
                </c:pt>
                <c:pt idx="7439">
                  <c:v>0.99593500000000001</c:v>
                </c:pt>
                <c:pt idx="7440">
                  <c:v>0.99903399999999998</c:v>
                </c:pt>
                <c:pt idx="7441">
                  <c:v>1.002313</c:v>
                </c:pt>
                <c:pt idx="7442">
                  <c:v>1.004275</c:v>
                </c:pt>
                <c:pt idx="7443">
                  <c:v>1.0041880000000001</c:v>
                </c:pt>
                <c:pt idx="7444">
                  <c:v>1.003843</c:v>
                </c:pt>
                <c:pt idx="7445">
                  <c:v>1.005468</c:v>
                </c:pt>
                <c:pt idx="7446">
                  <c:v>1.0094719999999999</c:v>
                </c:pt>
                <c:pt idx="7447">
                  <c:v>1.0150239999999999</c:v>
                </c:pt>
                <c:pt idx="7448">
                  <c:v>1.020567</c:v>
                </c:pt>
                <c:pt idx="7449">
                  <c:v>1.0242039999999999</c:v>
                </c:pt>
                <c:pt idx="7450">
                  <c:v>1.02502</c:v>
                </c:pt>
                <c:pt idx="7451">
                  <c:v>1.023458</c:v>
                </c:pt>
                <c:pt idx="7452">
                  <c:v>1.0209870000000001</c:v>
                </c:pt>
                <c:pt idx="7453">
                  <c:v>1.019336</c:v>
                </c:pt>
                <c:pt idx="7454">
                  <c:v>1.0193760000000001</c:v>
                </c:pt>
                <c:pt idx="7455">
                  <c:v>1.020967</c:v>
                </c:pt>
                <c:pt idx="7456">
                  <c:v>1.0234080000000001</c:v>
                </c:pt>
                <c:pt idx="7457">
                  <c:v>1.025744</c:v>
                </c:pt>
                <c:pt idx="7458">
                  <c:v>1.0272840000000001</c:v>
                </c:pt>
                <c:pt idx="7459">
                  <c:v>1.0278480000000001</c:v>
                </c:pt>
                <c:pt idx="7460">
                  <c:v>1.0273350000000001</c:v>
                </c:pt>
                <c:pt idx="7461">
                  <c:v>1.02552</c:v>
                </c:pt>
                <c:pt idx="7462">
                  <c:v>1.0224660000000001</c:v>
                </c:pt>
                <c:pt idx="7463">
                  <c:v>1.0183249999999999</c:v>
                </c:pt>
                <c:pt idx="7464">
                  <c:v>1.0129790000000001</c:v>
                </c:pt>
                <c:pt idx="7465">
                  <c:v>1.0070479999999999</c:v>
                </c:pt>
                <c:pt idx="7466">
                  <c:v>1.002343</c:v>
                </c:pt>
                <c:pt idx="7467">
                  <c:v>0.99994000000000005</c:v>
                </c:pt>
                <c:pt idx="7468">
                  <c:v>0.99839800000000001</c:v>
                </c:pt>
                <c:pt idx="7469">
                  <c:v>0.99573999999999996</c:v>
                </c:pt>
                <c:pt idx="7470">
                  <c:v>0.99249900000000002</c:v>
                </c:pt>
                <c:pt idx="7471">
                  <c:v>0.99023600000000001</c:v>
                </c:pt>
                <c:pt idx="7472">
                  <c:v>0.98862499999999998</c:v>
                </c:pt>
                <c:pt idx="7473">
                  <c:v>0.98667800000000006</c:v>
                </c:pt>
                <c:pt idx="7474">
                  <c:v>0.98507599999999995</c:v>
                </c:pt>
                <c:pt idx="7475">
                  <c:v>0.98503399999999997</c:v>
                </c:pt>
                <c:pt idx="7476">
                  <c:v>0.98615399999999998</c:v>
                </c:pt>
                <c:pt idx="7477">
                  <c:v>0.98702500000000004</c:v>
                </c:pt>
                <c:pt idx="7478">
                  <c:v>0.98720600000000003</c:v>
                </c:pt>
                <c:pt idx="7479">
                  <c:v>0.98747300000000005</c:v>
                </c:pt>
                <c:pt idx="7480">
                  <c:v>0.98839100000000002</c:v>
                </c:pt>
                <c:pt idx="7481">
                  <c:v>0.98941199999999996</c:v>
                </c:pt>
                <c:pt idx="7482">
                  <c:v>0.98992599999999997</c:v>
                </c:pt>
                <c:pt idx="7483">
                  <c:v>0.99057399999999995</c:v>
                </c:pt>
                <c:pt idx="7484">
                  <c:v>0.99210600000000004</c:v>
                </c:pt>
                <c:pt idx="7485">
                  <c:v>0.99409499999999995</c:v>
                </c:pt>
                <c:pt idx="7486">
                  <c:v>0.99603600000000003</c:v>
                </c:pt>
                <c:pt idx="7487">
                  <c:v>0.99852200000000002</c:v>
                </c:pt>
                <c:pt idx="7488">
                  <c:v>1.0022009999999999</c:v>
                </c:pt>
                <c:pt idx="7489">
                  <c:v>1.0060629999999999</c:v>
                </c:pt>
                <c:pt idx="7490">
                  <c:v>1.0083009999999999</c:v>
                </c:pt>
                <c:pt idx="7491">
                  <c:v>1.008651</c:v>
                </c:pt>
                <c:pt idx="7492">
                  <c:v>1.008537</c:v>
                </c:pt>
                <c:pt idx="7493">
                  <c:v>1.009123</c:v>
                </c:pt>
                <c:pt idx="7494">
                  <c:v>1.0101020000000001</c:v>
                </c:pt>
                <c:pt idx="7495">
                  <c:v>1.0107029999999999</c:v>
                </c:pt>
                <c:pt idx="7496">
                  <c:v>1.0112650000000001</c:v>
                </c:pt>
                <c:pt idx="7497">
                  <c:v>1.0124569999999999</c:v>
                </c:pt>
                <c:pt idx="7498">
                  <c:v>1.013538</c:v>
                </c:pt>
                <c:pt idx="7499">
                  <c:v>1.0133760000000001</c:v>
                </c:pt>
                <c:pt idx="7500">
                  <c:v>1.0122340000000001</c:v>
                </c:pt>
                <c:pt idx="7501">
                  <c:v>1.0109509999999999</c:v>
                </c:pt>
                <c:pt idx="7502">
                  <c:v>1.009441</c:v>
                </c:pt>
                <c:pt idx="7503">
                  <c:v>1.0068680000000001</c:v>
                </c:pt>
                <c:pt idx="7504">
                  <c:v>1.003109</c:v>
                </c:pt>
                <c:pt idx="7505">
                  <c:v>0.99918700000000005</c:v>
                </c:pt>
                <c:pt idx="7506">
                  <c:v>0.99596499999999999</c:v>
                </c:pt>
                <c:pt idx="7507">
                  <c:v>0.99343999999999999</c:v>
                </c:pt>
                <c:pt idx="7508">
                  <c:v>0.99111000000000005</c:v>
                </c:pt>
                <c:pt idx="7509">
                  <c:v>0.98862700000000003</c:v>
                </c:pt>
                <c:pt idx="7510">
                  <c:v>0.986155</c:v>
                </c:pt>
                <c:pt idx="7511">
                  <c:v>0.98380599999999996</c:v>
                </c:pt>
                <c:pt idx="7512">
                  <c:v>0.98156200000000005</c:v>
                </c:pt>
                <c:pt idx="7513">
                  <c:v>0.98010900000000001</c:v>
                </c:pt>
                <c:pt idx="7514">
                  <c:v>0.98029599999999995</c:v>
                </c:pt>
                <c:pt idx="7515">
                  <c:v>0.98177999999999999</c:v>
                </c:pt>
                <c:pt idx="7516">
                  <c:v>0.98342700000000005</c:v>
                </c:pt>
                <c:pt idx="7517">
                  <c:v>0.98493699999999995</c:v>
                </c:pt>
                <c:pt idx="7518">
                  <c:v>0.98709400000000003</c:v>
                </c:pt>
                <c:pt idx="7519">
                  <c:v>0.98984799999999995</c:v>
                </c:pt>
                <c:pt idx="7520">
                  <c:v>0.99173800000000001</c:v>
                </c:pt>
                <c:pt idx="7521">
                  <c:v>0.99223099999999997</c:v>
                </c:pt>
                <c:pt idx="7522">
                  <c:v>0.99263199999999996</c:v>
                </c:pt>
                <c:pt idx="7523">
                  <c:v>0.99397100000000005</c:v>
                </c:pt>
                <c:pt idx="7524">
                  <c:v>0.99562499999999998</c:v>
                </c:pt>
                <c:pt idx="7525">
                  <c:v>0.99677300000000002</c:v>
                </c:pt>
                <c:pt idx="7526">
                  <c:v>0.99760499999999996</c:v>
                </c:pt>
                <c:pt idx="7527">
                  <c:v>0.99848300000000001</c:v>
                </c:pt>
                <c:pt idx="7528">
                  <c:v>0.99941500000000005</c:v>
                </c:pt>
                <c:pt idx="7529">
                  <c:v>1.0004440000000001</c:v>
                </c:pt>
                <c:pt idx="7530">
                  <c:v>1.0018009999999999</c:v>
                </c:pt>
                <c:pt idx="7531">
                  <c:v>1.00366</c:v>
                </c:pt>
                <c:pt idx="7532">
                  <c:v>1.0059469999999999</c:v>
                </c:pt>
                <c:pt idx="7533">
                  <c:v>1.008168</c:v>
                </c:pt>
                <c:pt idx="7534">
                  <c:v>1.009622</c:v>
                </c:pt>
                <c:pt idx="7535">
                  <c:v>1.010392</c:v>
                </c:pt>
                <c:pt idx="7536">
                  <c:v>1.0113460000000001</c:v>
                </c:pt>
                <c:pt idx="7537">
                  <c:v>1.0125109999999999</c:v>
                </c:pt>
                <c:pt idx="7538">
                  <c:v>1.0129159999999999</c:v>
                </c:pt>
                <c:pt idx="7539">
                  <c:v>1.0122500000000001</c:v>
                </c:pt>
                <c:pt idx="7540">
                  <c:v>1.01112</c:v>
                </c:pt>
                <c:pt idx="7541">
                  <c:v>1.0102150000000001</c:v>
                </c:pt>
                <c:pt idx="7542">
                  <c:v>1.0098560000000001</c:v>
                </c:pt>
                <c:pt idx="7543">
                  <c:v>1.009571</c:v>
                </c:pt>
                <c:pt idx="7544">
                  <c:v>1.0085519999999999</c:v>
                </c:pt>
                <c:pt idx="7545">
                  <c:v>1.0066440000000001</c:v>
                </c:pt>
                <c:pt idx="7546">
                  <c:v>1.003997</c:v>
                </c:pt>
                <c:pt idx="7547">
                  <c:v>1.0002470000000001</c:v>
                </c:pt>
                <c:pt idx="7548">
                  <c:v>0.99517199999999995</c:v>
                </c:pt>
                <c:pt idx="7549">
                  <c:v>0.98979099999999998</c:v>
                </c:pt>
                <c:pt idx="7550">
                  <c:v>0.98473100000000002</c:v>
                </c:pt>
                <c:pt idx="7551">
                  <c:v>0.97872000000000003</c:v>
                </c:pt>
                <c:pt idx="7552">
                  <c:v>0.97156100000000001</c:v>
                </c:pt>
                <c:pt idx="7553">
                  <c:v>0.96567199999999997</c:v>
                </c:pt>
                <c:pt idx="7554">
                  <c:v>0.96332799999999996</c:v>
                </c:pt>
                <c:pt idx="7555">
                  <c:v>0.964808</c:v>
                </c:pt>
                <c:pt idx="7556">
                  <c:v>0.96862700000000002</c:v>
                </c:pt>
                <c:pt idx="7557">
                  <c:v>0.97292100000000004</c:v>
                </c:pt>
                <c:pt idx="7558">
                  <c:v>0.97652700000000003</c:v>
                </c:pt>
                <c:pt idx="7559">
                  <c:v>0.97872199999999998</c:v>
                </c:pt>
                <c:pt idx="7560">
                  <c:v>0.97933800000000004</c:v>
                </c:pt>
                <c:pt idx="7561">
                  <c:v>0.97902</c:v>
                </c:pt>
                <c:pt idx="7562">
                  <c:v>0.97862700000000002</c:v>
                </c:pt>
                <c:pt idx="7563">
                  <c:v>0.97872300000000001</c:v>
                </c:pt>
                <c:pt idx="7564">
                  <c:v>0.97921999999999998</c:v>
                </c:pt>
                <c:pt idx="7565">
                  <c:v>0.97930700000000004</c:v>
                </c:pt>
                <c:pt idx="7566">
                  <c:v>0.97876099999999999</c:v>
                </c:pt>
                <c:pt idx="7567">
                  <c:v>0.97899700000000001</c:v>
                </c:pt>
                <c:pt idx="7568">
                  <c:v>0.98139900000000002</c:v>
                </c:pt>
                <c:pt idx="7569">
                  <c:v>0.98507</c:v>
                </c:pt>
                <c:pt idx="7570">
                  <c:v>0.98801000000000005</c:v>
                </c:pt>
                <c:pt idx="7571">
                  <c:v>0.98974399999999996</c:v>
                </c:pt>
                <c:pt idx="7572">
                  <c:v>0.99115399999999998</c:v>
                </c:pt>
                <c:pt idx="7573">
                  <c:v>0.99281200000000003</c:v>
                </c:pt>
                <c:pt idx="7574">
                  <c:v>0.99465000000000003</c:v>
                </c:pt>
                <c:pt idx="7575">
                  <c:v>0.99684300000000003</c:v>
                </c:pt>
                <c:pt idx="7576">
                  <c:v>0.99987499999999996</c:v>
                </c:pt>
                <c:pt idx="7577">
                  <c:v>1.003409</c:v>
                </c:pt>
                <c:pt idx="7578">
                  <c:v>1.006481</c:v>
                </c:pt>
                <c:pt idx="7579">
                  <c:v>1.0086619999999999</c:v>
                </c:pt>
                <c:pt idx="7580">
                  <c:v>1.0098210000000001</c:v>
                </c:pt>
                <c:pt idx="7581">
                  <c:v>1.009771</c:v>
                </c:pt>
                <c:pt idx="7582">
                  <c:v>1.0088090000000001</c:v>
                </c:pt>
                <c:pt idx="7583">
                  <c:v>1.0078819999999999</c:v>
                </c:pt>
                <c:pt idx="7584">
                  <c:v>1.0075160000000001</c:v>
                </c:pt>
                <c:pt idx="7585">
                  <c:v>1.0072220000000001</c:v>
                </c:pt>
                <c:pt idx="7586">
                  <c:v>1.0063260000000001</c:v>
                </c:pt>
                <c:pt idx="7587">
                  <c:v>1.0044489999999999</c:v>
                </c:pt>
                <c:pt idx="7588">
                  <c:v>1.0013730000000001</c:v>
                </c:pt>
                <c:pt idx="7589">
                  <c:v>0.99716199999999999</c:v>
                </c:pt>
                <c:pt idx="7590">
                  <c:v>0.99243800000000004</c:v>
                </c:pt>
                <c:pt idx="7591">
                  <c:v>0.98787199999999997</c:v>
                </c:pt>
                <c:pt idx="7592">
                  <c:v>0.98383900000000002</c:v>
                </c:pt>
                <c:pt idx="7593">
                  <c:v>0.98106800000000005</c:v>
                </c:pt>
                <c:pt idx="7594">
                  <c:v>0.98016700000000001</c:v>
                </c:pt>
                <c:pt idx="7595">
                  <c:v>0.98053400000000002</c:v>
                </c:pt>
                <c:pt idx="7596">
                  <c:v>0.98100299999999996</c:v>
                </c:pt>
                <c:pt idx="7597">
                  <c:v>0.98124599999999995</c:v>
                </c:pt>
                <c:pt idx="7598">
                  <c:v>0.98190699999999997</c:v>
                </c:pt>
                <c:pt idx="7599">
                  <c:v>0.98323400000000005</c:v>
                </c:pt>
                <c:pt idx="7600">
                  <c:v>0.98428099999999996</c:v>
                </c:pt>
                <c:pt idx="7601">
                  <c:v>0.98439399999999999</c:v>
                </c:pt>
                <c:pt idx="7602">
                  <c:v>0.98458000000000001</c:v>
                </c:pt>
                <c:pt idx="7603">
                  <c:v>0.98602000000000001</c:v>
                </c:pt>
                <c:pt idx="7604">
                  <c:v>0.98815200000000003</c:v>
                </c:pt>
                <c:pt idx="7605">
                  <c:v>0.98959699999999995</c:v>
                </c:pt>
                <c:pt idx="7606">
                  <c:v>0.99016000000000004</c:v>
                </c:pt>
                <c:pt idx="7607">
                  <c:v>0.99037900000000001</c:v>
                </c:pt>
                <c:pt idx="7608">
                  <c:v>0.990232</c:v>
                </c:pt>
                <c:pt idx="7609">
                  <c:v>0.989645</c:v>
                </c:pt>
                <c:pt idx="7610">
                  <c:v>0.98906899999999998</c:v>
                </c:pt>
                <c:pt idx="7611">
                  <c:v>0.98900900000000003</c:v>
                </c:pt>
                <c:pt idx="7612">
                  <c:v>0.989838</c:v>
                </c:pt>
                <c:pt idx="7613">
                  <c:v>0.99175599999999997</c:v>
                </c:pt>
                <c:pt idx="7614">
                  <c:v>0.99455800000000005</c:v>
                </c:pt>
                <c:pt idx="7615">
                  <c:v>0.997923</c:v>
                </c:pt>
                <c:pt idx="7616">
                  <c:v>1.0016259999999999</c:v>
                </c:pt>
                <c:pt idx="7617">
                  <c:v>1.005117</c:v>
                </c:pt>
                <c:pt idx="7618">
                  <c:v>1.007755</c:v>
                </c:pt>
                <c:pt idx="7619">
                  <c:v>1.0097739999999999</c:v>
                </c:pt>
                <c:pt idx="7620">
                  <c:v>1.01189</c:v>
                </c:pt>
                <c:pt idx="7621">
                  <c:v>1.013954</c:v>
                </c:pt>
                <c:pt idx="7622">
                  <c:v>1.015231</c:v>
                </c:pt>
                <c:pt idx="7623">
                  <c:v>1.0158849999999999</c:v>
                </c:pt>
                <c:pt idx="7624">
                  <c:v>1.0167949999999999</c:v>
                </c:pt>
                <c:pt idx="7625">
                  <c:v>1.017835</c:v>
                </c:pt>
                <c:pt idx="7626">
                  <c:v>1.0175559999999999</c:v>
                </c:pt>
                <c:pt idx="7627">
                  <c:v>1.0148200000000001</c:v>
                </c:pt>
                <c:pt idx="7628">
                  <c:v>1.010248</c:v>
                </c:pt>
                <c:pt idx="7629">
                  <c:v>1.00549</c:v>
                </c:pt>
                <c:pt idx="7630">
                  <c:v>1.001322</c:v>
                </c:pt>
                <c:pt idx="7631">
                  <c:v>0.99736000000000002</c:v>
                </c:pt>
                <c:pt idx="7632">
                  <c:v>0.99321800000000005</c:v>
                </c:pt>
                <c:pt idx="7633">
                  <c:v>0.98919599999999996</c:v>
                </c:pt>
                <c:pt idx="7634">
                  <c:v>0.98594099999999996</c:v>
                </c:pt>
                <c:pt idx="7635">
                  <c:v>0.98357099999999997</c:v>
                </c:pt>
                <c:pt idx="7636">
                  <c:v>0.98160899999999995</c:v>
                </c:pt>
                <c:pt idx="7637">
                  <c:v>0.98008300000000004</c:v>
                </c:pt>
                <c:pt idx="7638">
                  <c:v>0.97992400000000002</c:v>
                </c:pt>
                <c:pt idx="7639">
                  <c:v>0.98147399999999996</c:v>
                </c:pt>
                <c:pt idx="7640">
                  <c:v>0.98330399999999996</c:v>
                </c:pt>
                <c:pt idx="7641">
                  <c:v>0.98375999999999997</c:v>
                </c:pt>
                <c:pt idx="7642">
                  <c:v>0.98302400000000001</c:v>
                </c:pt>
                <c:pt idx="7643">
                  <c:v>0.98255999999999999</c:v>
                </c:pt>
                <c:pt idx="7644">
                  <c:v>0.98325499999999999</c:v>
                </c:pt>
                <c:pt idx="7645">
                  <c:v>0.98489800000000005</c:v>
                </c:pt>
                <c:pt idx="7646">
                  <c:v>0.98683399999999999</c:v>
                </c:pt>
                <c:pt idx="7647">
                  <c:v>0.98848999999999998</c:v>
                </c:pt>
                <c:pt idx="7648">
                  <c:v>0.98966500000000002</c:v>
                </c:pt>
                <c:pt idx="7649">
                  <c:v>0.99043800000000004</c:v>
                </c:pt>
                <c:pt idx="7650">
                  <c:v>0.99090400000000001</c:v>
                </c:pt>
                <c:pt idx="7651">
                  <c:v>0.99142600000000003</c:v>
                </c:pt>
                <c:pt idx="7652">
                  <c:v>0.99271399999999999</c:v>
                </c:pt>
                <c:pt idx="7653">
                  <c:v>0.99500100000000002</c:v>
                </c:pt>
                <c:pt idx="7654">
                  <c:v>0.99748000000000003</c:v>
                </c:pt>
                <c:pt idx="7655">
                  <c:v>0.99972700000000003</c:v>
                </c:pt>
                <c:pt idx="7656">
                  <c:v>1.002732</c:v>
                </c:pt>
                <c:pt idx="7657">
                  <c:v>1.0068649999999999</c:v>
                </c:pt>
                <c:pt idx="7658">
                  <c:v>1.010486</c:v>
                </c:pt>
                <c:pt idx="7659">
                  <c:v>1.012005</c:v>
                </c:pt>
                <c:pt idx="7660">
                  <c:v>1.011849</c:v>
                </c:pt>
                <c:pt idx="7661">
                  <c:v>1.011733</c:v>
                </c:pt>
                <c:pt idx="7662">
                  <c:v>1.0125949999999999</c:v>
                </c:pt>
                <c:pt idx="7663">
                  <c:v>1.013611</c:v>
                </c:pt>
                <c:pt idx="7664">
                  <c:v>1.0135400000000001</c:v>
                </c:pt>
                <c:pt idx="7665">
                  <c:v>1.0122169999999999</c:v>
                </c:pt>
                <c:pt idx="7666">
                  <c:v>1.0101340000000001</c:v>
                </c:pt>
                <c:pt idx="7667">
                  <c:v>1.00759</c:v>
                </c:pt>
                <c:pt idx="7668">
                  <c:v>1.004697</c:v>
                </c:pt>
                <c:pt idx="7669">
                  <c:v>1.001914</c:v>
                </c:pt>
                <c:pt idx="7670">
                  <c:v>1.0001009999999999</c:v>
                </c:pt>
                <c:pt idx="7671">
                  <c:v>0.99958400000000003</c:v>
                </c:pt>
                <c:pt idx="7672">
                  <c:v>0.99937600000000004</c:v>
                </c:pt>
                <c:pt idx="7673">
                  <c:v>0.99824100000000004</c:v>
                </c:pt>
                <c:pt idx="7674">
                  <c:v>0.99618499999999999</c:v>
                </c:pt>
                <c:pt idx="7675">
                  <c:v>0.99409999999999998</c:v>
                </c:pt>
                <c:pt idx="7676">
                  <c:v>0.99268299999999998</c:v>
                </c:pt>
                <c:pt idx="7677">
                  <c:v>0.99147700000000005</c:v>
                </c:pt>
                <c:pt idx="7678">
                  <c:v>0.98930099999999999</c:v>
                </c:pt>
                <c:pt idx="7679">
                  <c:v>0.98641500000000004</c:v>
                </c:pt>
                <c:pt idx="7680">
                  <c:v>0.98424900000000004</c:v>
                </c:pt>
                <c:pt idx="7681">
                  <c:v>0.98299499999999995</c:v>
                </c:pt>
                <c:pt idx="7682">
                  <c:v>0.981823</c:v>
                </c:pt>
                <c:pt idx="7683">
                  <c:v>0.98070900000000005</c:v>
                </c:pt>
                <c:pt idx="7684">
                  <c:v>0.98033000000000003</c:v>
                </c:pt>
                <c:pt idx="7685">
                  <c:v>0.98098700000000005</c:v>
                </c:pt>
                <c:pt idx="7686">
                  <c:v>0.98221899999999995</c:v>
                </c:pt>
                <c:pt idx="7687">
                  <c:v>0.98312999999999995</c:v>
                </c:pt>
                <c:pt idx="7688">
                  <c:v>0.98343800000000003</c:v>
                </c:pt>
                <c:pt idx="7689">
                  <c:v>0.98385699999999998</c:v>
                </c:pt>
                <c:pt idx="7690">
                  <c:v>0.98504800000000003</c:v>
                </c:pt>
                <c:pt idx="7691">
                  <c:v>0.98676200000000003</c:v>
                </c:pt>
                <c:pt idx="7692">
                  <c:v>0.98840700000000004</c:v>
                </c:pt>
                <c:pt idx="7693">
                  <c:v>0.99024800000000002</c:v>
                </c:pt>
                <c:pt idx="7694">
                  <c:v>0.99308200000000002</c:v>
                </c:pt>
                <c:pt idx="7695">
                  <c:v>0.99641800000000003</c:v>
                </c:pt>
                <c:pt idx="7696">
                  <c:v>0.99818499999999999</c:v>
                </c:pt>
                <c:pt idx="7697">
                  <c:v>0.99753099999999995</c:v>
                </c:pt>
                <c:pt idx="7698">
                  <c:v>0.99638700000000002</c:v>
                </c:pt>
                <c:pt idx="7699">
                  <c:v>0.99689399999999995</c:v>
                </c:pt>
                <c:pt idx="7700">
                  <c:v>0.99849299999999996</c:v>
                </c:pt>
                <c:pt idx="7701">
                  <c:v>0.99890299999999999</c:v>
                </c:pt>
                <c:pt idx="7702">
                  <c:v>0.99794000000000005</c:v>
                </c:pt>
                <c:pt idx="7703">
                  <c:v>0.99751999999999996</c:v>
                </c:pt>
                <c:pt idx="7704">
                  <c:v>0.99828799999999995</c:v>
                </c:pt>
                <c:pt idx="7705">
                  <c:v>0.99941000000000002</c:v>
                </c:pt>
                <c:pt idx="7706">
                  <c:v>1.0003089999999999</c:v>
                </c:pt>
                <c:pt idx="7707">
                  <c:v>1.001233</c:v>
                </c:pt>
                <c:pt idx="7708">
                  <c:v>1.002907</c:v>
                </c:pt>
                <c:pt idx="7709">
                  <c:v>1.0052700000000001</c:v>
                </c:pt>
                <c:pt idx="7710">
                  <c:v>1.006791</c:v>
                </c:pt>
                <c:pt idx="7711">
                  <c:v>1.0061329999999999</c:v>
                </c:pt>
                <c:pt idx="7712">
                  <c:v>1.003795</c:v>
                </c:pt>
                <c:pt idx="7713">
                  <c:v>1.0008859999999999</c:v>
                </c:pt>
                <c:pt idx="7714">
                  <c:v>0.99713300000000005</c:v>
                </c:pt>
                <c:pt idx="7715">
                  <c:v>0.99198200000000003</c:v>
                </c:pt>
                <c:pt idx="7716">
                  <c:v>0.98672800000000005</c:v>
                </c:pt>
                <c:pt idx="7717">
                  <c:v>0.98314400000000002</c:v>
                </c:pt>
                <c:pt idx="7718">
                  <c:v>0.981105</c:v>
                </c:pt>
                <c:pt idx="7719">
                  <c:v>0.97934100000000002</c:v>
                </c:pt>
                <c:pt idx="7720">
                  <c:v>0.977626</c:v>
                </c:pt>
                <c:pt idx="7721">
                  <c:v>0.97676600000000002</c:v>
                </c:pt>
                <c:pt idx="7722">
                  <c:v>0.97696400000000005</c:v>
                </c:pt>
                <c:pt idx="7723">
                  <c:v>0.97782999999999998</c:v>
                </c:pt>
                <c:pt idx="7724">
                  <c:v>0.97909199999999996</c:v>
                </c:pt>
                <c:pt idx="7725">
                  <c:v>0.98057099999999997</c:v>
                </c:pt>
                <c:pt idx="7726">
                  <c:v>0.98235799999999995</c:v>
                </c:pt>
                <c:pt idx="7727">
                  <c:v>0.98422299999999996</c:v>
                </c:pt>
                <c:pt idx="7728">
                  <c:v>0.98504400000000003</c:v>
                </c:pt>
                <c:pt idx="7729">
                  <c:v>0.98439699999999997</c:v>
                </c:pt>
                <c:pt idx="7730">
                  <c:v>0.983599</c:v>
                </c:pt>
                <c:pt idx="7731">
                  <c:v>0.98380400000000001</c:v>
                </c:pt>
                <c:pt idx="7732">
                  <c:v>0.98442700000000005</c:v>
                </c:pt>
                <c:pt idx="7733">
                  <c:v>0.98450700000000002</c:v>
                </c:pt>
                <c:pt idx="7734">
                  <c:v>0.98443199999999997</c:v>
                </c:pt>
                <c:pt idx="7735">
                  <c:v>0.98531199999999997</c:v>
                </c:pt>
                <c:pt idx="7736">
                  <c:v>0.98732200000000003</c:v>
                </c:pt>
                <c:pt idx="7737">
                  <c:v>0.98968699999999998</c:v>
                </c:pt>
                <c:pt idx="7738">
                  <c:v>0.99207900000000004</c:v>
                </c:pt>
                <c:pt idx="7739">
                  <c:v>0.99473900000000004</c:v>
                </c:pt>
                <c:pt idx="7740">
                  <c:v>0.99715200000000004</c:v>
                </c:pt>
                <c:pt idx="7741">
                  <c:v>0.998112</c:v>
                </c:pt>
                <c:pt idx="7742">
                  <c:v>0.99777499999999997</c:v>
                </c:pt>
                <c:pt idx="7743">
                  <c:v>0.99834299999999998</c:v>
                </c:pt>
                <c:pt idx="7744">
                  <c:v>1.0014799999999999</c:v>
                </c:pt>
                <c:pt idx="7745">
                  <c:v>1.0060979999999999</c:v>
                </c:pt>
                <c:pt idx="7746">
                  <c:v>1.01013</c:v>
                </c:pt>
                <c:pt idx="7747">
                  <c:v>1.0131460000000001</c:v>
                </c:pt>
                <c:pt idx="7748">
                  <c:v>1.015528</c:v>
                </c:pt>
                <c:pt idx="7749">
                  <c:v>1.016589</c:v>
                </c:pt>
                <c:pt idx="7750">
                  <c:v>1.015355</c:v>
                </c:pt>
                <c:pt idx="7751">
                  <c:v>1.0123800000000001</c:v>
                </c:pt>
                <c:pt idx="7752">
                  <c:v>1.0093989999999999</c:v>
                </c:pt>
                <c:pt idx="7753">
                  <c:v>1.007139</c:v>
                </c:pt>
                <c:pt idx="7754">
                  <c:v>1.0045249999999999</c:v>
                </c:pt>
                <c:pt idx="7755">
                  <c:v>1.0005869999999999</c:v>
                </c:pt>
                <c:pt idx="7756">
                  <c:v>0.99624599999999996</c:v>
                </c:pt>
                <c:pt idx="7757">
                  <c:v>0.99340200000000001</c:v>
                </c:pt>
                <c:pt idx="7758">
                  <c:v>0.99236599999999997</c:v>
                </c:pt>
                <c:pt idx="7759">
                  <c:v>0.99154600000000004</c:v>
                </c:pt>
                <c:pt idx="7760">
                  <c:v>0.98982400000000004</c:v>
                </c:pt>
                <c:pt idx="7761">
                  <c:v>0.98741299999999999</c:v>
                </c:pt>
                <c:pt idx="7762">
                  <c:v>0.98474099999999998</c:v>
                </c:pt>
                <c:pt idx="7763">
                  <c:v>0.98209999999999997</c:v>
                </c:pt>
                <c:pt idx="7764">
                  <c:v>0.97984899999999997</c:v>
                </c:pt>
                <c:pt idx="7765">
                  <c:v>0.97820600000000002</c:v>
                </c:pt>
                <c:pt idx="7766">
                  <c:v>0.97729600000000005</c:v>
                </c:pt>
                <c:pt idx="7767">
                  <c:v>0.97751900000000003</c:v>
                </c:pt>
                <c:pt idx="7768">
                  <c:v>0.97925399999999996</c:v>
                </c:pt>
                <c:pt idx="7769">
                  <c:v>0.98214599999999996</c:v>
                </c:pt>
                <c:pt idx="7770">
                  <c:v>0.98553000000000002</c:v>
                </c:pt>
                <c:pt idx="7771">
                  <c:v>0.98890900000000004</c:v>
                </c:pt>
                <c:pt idx="7772">
                  <c:v>0.99166399999999999</c:v>
                </c:pt>
                <c:pt idx="7773">
                  <c:v>0.99374499999999999</c:v>
                </c:pt>
                <c:pt idx="7774">
                  <c:v>0.99587099999999995</c:v>
                </c:pt>
                <c:pt idx="7775">
                  <c:v>0.99797800000000003</c:v>
                </c:pt>
                <c:pt idx="7776">
                  <c:v>0.99879899999999999</c:v>
                </c:pt>
                <c:pt idx="7777">
                  <c:v>0.99781799999999998</c:v>
                </c:pt>
                <c:pt idx="7778">
                  <c:v>0.99673900000000004</c:v>
                </c:pt>
                <c:pt idx="7779">
                  <c:v>0.99770599999999998</c:v>
                </c:pt>
                <c:pt idx="7780">
                  <c:v>1.0005250000000001</c:v>
                </c:pt>
                <c:pt idx="7781">
                  <c:v>1.0031969999999999</c:v>
                </c:pt>
                <c:pt idx="7782">
                  <c:v>1.0048649999999999</c:v>
                </c:pt>
                <c:pt idx="7783">
                  <c:v>1.006445</c:v>
                </c:pt>
                <c:pt idx="7784">
                  <c:v>1.0083569999999999</c:v>
                </c:pt>
                <c:pt idx="7785">
                  <c:v>1.010173</c:v>
                </c:pt>
                <c:pt idx="7786">
                  <c:v>1.012399</c:v>
                </c:pt>
                <c:pt idx="7787">
                  <c:v>1.015728</c:v>
                </c:pt>
                <c:pt idx="7788">
                  <c:v>1.0192220000000001</c:v>
                </c:pt>
                <c:pt idx="7789">
                  <c:v>1.020858</c:v>
                </c:pt>
                <c:pt idx="7790">
                  <c:v>1.019366</c:v>
                </c:pt>
                <c:pt idx="7791">
                  <c:v>1.015725</c:v>
                </c:pt>
                <c:pt idx="7792">
                  <c:v>1.0121199999999999</c:v>
                </c:pt>
                <c:pt idx="7793">
                  <c:v>1.009503</c:v>
                </c:pt>
                <c:pt idx="7794">
                  <c:v>1.0076780000000001</c:v>
                </c:pt>
                <c:pt idx="7795">
                  <c:v>1.00627</c:v>
                </c:pt>
                <c:pt idx="7796">
                  <c:v>1.0044759999999999</c:v>
                </c:pt>
                <c:pt idx="7797">
                  <c:v>1.001479</c:v>
                </c:pt>
                <c:pt idx="7798">
                  <c:v>0.99744600000000005</c:v>
                </c:pt>
                <c:pt idx="7799">
                  <c:v>0.99338300000000002</c:v>
                </c:pt>
                <c:pt idx="7800">
                  <c:v>0.99038599999999999</c:v>
                </c:pt>
                <c:pt idx="7801">
                  <c:v>0.98870899999999995</c:v>
                </c:pt>
                <c:pt idx="7802">
                  <c:v>0.98716400000000004</c:v>
                </c:pt>
                <c:pt idx="7803">
                  <c:v>0.98449600000000004</c:v>
                </c:pt>
                <c:pt idx="7804">
                  <c:v>0.98130499999999998</c:v>
                </c:pt>
                <c:pt idx="7805">
                  <c:v>0.97941699999999998</c:v>
                </c:pt>
                <c:pt idx="7806">
                  <c:v>0.97958199999999995</c:v>
                </c:pt>
                <c:pt idx="7807">
                  <c:v>0.98095399999999999</c:v>
                </c:pt>
                <c:pt idx="7808">
                  <c:v>0.982437</c:v>
                </c:pt>
                <c:pt idx="7809">
                  <c:v>0.98336599999999996</c:v>
                </c:pt>
                <c:pt idx="7810">
                  <c:v>0.98353699999999999</c:v>
                </c:pt>
                <c:pt idx="7811">
                  <c:v>0.98327299999999995</c:v>
                </c:pt>
                <c:pt idx="7812">
                  <c:v>0.98303600000000002</c:v>
                </c:pt>
                <c:pt idx="7813">
                  <c:v>0.98343599999999998</c:v>
                </c:pt>
                <c:pt idx="7814">
                  <c:v>0.98499700000000001</c:v>
                </c:pt>
                <c:pt idx="7815">
                  <c:v>0.98719999999999997</c:v>
                </c:pt>
                <c:pt idx="7816">
                  <c:v>0.98902800000000002</c:v>
                </c:pt>
                <c:pt idx="7817">
                  <c:v>0.99038099999999996</c:v>
                </c:pt>
                <c:pt idx="7818">
                  <c:v>0.99195599999999995</c:v>
                </c:pt>
                <c:pt idx="7819">
                  <c:v>0.994008</c:v>
                </c:pt>
                <c:pt idx="7820">
                  <c:v>0.99607000000000001</c:v>
                </c:pt>
                <c:pt idx="7821">
                  <c:v>0.99783900000000003</c:v>
                </c:pt>
                <c:pt idx="7822">
                  <c:v>0.99945399999999995</c:v>
                </c:pt>
                <c:pt idx="7823">
                  <c:v>1.0008049999999999</c:v>
                </c:pt>
                <c:pt idx="7824">
                  <c:v>1.0014339999999999</c:v>
                </c:pt>
                <c:pt idx="7825">
                  <c:v>1.0014099999999999</c:v>
                </c:pt>
                <c:pt idx="7826">
                  <c:v>1.001584</c:v>
                </c:pt>
                <c:pt idx="7827">
                  <c:v>1.002918</c:v>
                </c:pt>
                <c:pt idx="7828">
                  <c:v>1.0055050000000001</c:v>
                </c:pt>
                <c:pt idx="7829">
                  <c:v>1.008121</c:v>
                </c:pt>
                <c:pt idx="7830">
                  <c:v>1.009728</c:v>
                </c:pt>
                <c:pt idx="7831">
                  <c:v>1.010794</c:v>
                </c:pt>
                <c:pt idx="7832">
                  <c:v>1.011814</c:v>
                </c:pt>
                <c:pt idx="7833">
                  <c:v>1.0119750000000001</c:v>
                </c:pt>
                <c:pt idx="7834">
                  <c:v>1.0103219999999999</c:v>
                </c:pt>
                <c:pt idx="7835">
                  <c:v>1.0072840000000001</c:v>
                </c:pt>
                <c:pt idx="7836">
                  <c:v>1.004243</c:v>
                </c:pt>
                <c:pt idx="7837">
                  <c:v>1.0016989999999999</c:v>
                </c:pt>
                <c:pt idx="7838">
                  <c:v>0.99895100000000003</c:v>
                </c:pt>
                <c:pt idx="7839">
                  <c:v>0.99576799999999999</c:v>
                </c:pt>
                <c:pt idx="7840">
                  <c:v>0.99270400000000003</c:v>
                </c:pt>
                <c:pt idx="7841">
                  <c:v>0.989923</c:v>
                </c:pt>
                <c:pt idx="7842">
                  <c:v>0.98719800000000002</c:v>
                </c:pt>
                <c:pt idx="7843">
                  <c:v>0.98447300000000004</c:v>
                </c:pt>
                <c:pt idx="7844">
                  <c:v>0.98202699999999998</c:v>
                </c:pt>
                <c:pt idx="7845">
                  <c:v>0.98038199999999998</c:v>
                </c:pt>
                <c:pt idx="7846">
                  <c:v>0.97947799999999996</c:v>
                </c:pt>
                <c:pt idx="7847">
                  <c:v>0.97864600000000002</c:v>
                </c:pt>
                <c:pt idx="7848">
                  <c:v>0.97774899999999998</c:v>
                </c:pt>
                <c:pt idx="7849">
                  <c:v>0.97718400000000005</c:v>
                </c:pt>
                <c:pt idx="7850">
                  <c:v>0.97726299999999999</c:v>
                </c:pt>
                <c:pt idx="7851">
                  <c:v>0.97818300000000002</c:v>
                </c:pt>
                <c:pt idx="7852">
                  <c:v>0.97970100000000004</c:v>
                </c:pt>
                <c:pt idx="7853">
                  <c:v>0.98121800000000003</c:v>
                </c:pt>
                <c:pt idx="7854">
                  <c:v>0.98278100000000002</c:v>
                </c:pt>
                <c:pt idx="7855">
                  <c:v>0.98479799999999995</c:v>
                </c:pt>
                <c:pt idx="7856">
                  <c:v>0.98705600000000004</c:v>
                </c:pt>
                <c:pt idx="7857">
                  <c:v>0.98936400000000002</c:v>
                </c:pt>
                <c:pt idx="7858">
                  <c:v>0.99199899999999996</c:v>
                </c:pt>
                <c:pt idx="7859">
                  <c:v>0.99484099999999998</c:v>
                </c:pt>
                <c:pt idx="7860">
                  <c:v>0.99721199999999999</c:v>
                </c:pt>
                <c:pt idx="7861">
                  <c:v>0.99888999999999994</c:v>
                </c:pt>
                <c:pt idx="7862">
                  <c:v>1.0006550000000001</c:v>
                </c:pt>
                <c:pt idx="7863">
                  <c:v>1.003015</c:v>
                </c:pt>
                <c:pt idx="7864">
                  <c:v>1.0049669999999999</c:v>
                </c:pt>
                <c:pt idx="7865">
                  <c:v>1.005403</c:v>
                </c:pt>
                <c:pt idx="7866">
                  <c:v>1.004974</c:v>
                </c:pt>
                <c:pt idx="7867">
                  <c:v>1.0051349999999999</c:v>
                </c:pt>
                <c:pt idx="7868">
                  <c:v>1.0061370000000001</c:v>
                </c:pt>
                <c:pt idx="7869">
                  <c:v>1.0072719999999999</c:v>
                </c:pt>
                <c:pt idx="7870">
                  <c:v>1.0080720000000001</c:v>
                </c:pt>
                <c:pt idx="7871">
                  <c:v>1.008591</c:v>
                </c:pt>
                <c:pt idx="7872">
                  <c:v>1.0093700000000001</c:v>
                </c:pt>
                <c:pt idx="7873">
                  <c:v>1.0107409999999999</c:v>
                </c:pt>
                <c:pt idx="7874">
                  <c:v>1.012141</c:v>
                </c:pt>
                <c:pt idx="7875">
                  <c:v>1.012883</c:v>
                </c:pt>
                <c:pt idx="7876">
                  <c:v>1.0130110000000001</c:v>
                </c:pt>
                <c:pt idx="7877">
                  <c:v>1.01233</c:v>
                </c:pt>
                <c:pt idx="7878">
                  <c:v>1.009701</c:v>
                </c:pt>
                <c:pt idx="7879">
                  <c:v>1.0047520000000001</c:v>
                </c:pt>
                <c:pt idx="7880">
                  <c:v>0.99912500000000004</c:v>
                </c:pt>
                <c:pt idx="7881">
                  <c:v>0.99444399999999999</c:v>
                </c:pt>
                <c:pt idx="7882">
                  <c:v>0.99034</c:v>
                </c:pt>
                <c:pt idx="7883">
                  <c:v>0.98611599999999999</c:v>
                </c:pt>
                <c:pt idx="7884">
                  <c:v>0.98244600000000004</c:v>
                </c:pt>
                <c:pt idx="7885">
                  <c:v>0.98010299999999995</c:v>
                </c:pt>
                <c:pt idx="7886">
                  <c:v>0.97870299999999999</c:v>
                </c:pt>
                <c:pt idx="7887">
                  <c:v>0.97780100000000003</c:v>
                </c:pt>
                <c:pt idx="7888">
                  <c:v>0.97785500000000003</c:v>
                </c:pt>
                <c:pt idx="7889">
                  <c:v>0.97906400000000005</c:v>
                </c:pt>
                <c:pt idx="7890">
                  <c:v>0.98058299999999998</c:v>
                </c:pt>
                <c:pt idx="7891">
                  <c:v>0.98133999999999999</c:v>
                </c:pt>
                <c:pt idx="7892">
                  <c:v>0.98083399999999998</c:v>
                </c:pt>
                <c:pt idx="7893">
                  <c:v>0.97933300000000001</c:v>
                </c:pt>
                <c:pt idx="7894">
                  <c:v>0.97751100000000002</c:v>
                </c:pt>
                <c:pt idx="7895">
                  <c:v>0.97601599999999999</c:v>
                </c:pt>
                <c:pt idx="7896">
                  <c:v>0.97537600000000002</c:v>
                </c:pt>
                <c:pt idx="7897">
                  <c:v>0.97583600000000004</c:v>
                </c:pt>
                <c:pt idx="7898">
                  <c:v>0.97724900000000003</c:v>
                </c:pt>
                <c:pt idx="7899">
                  <c:v>0.97906599999999999</c:v>
                </c:pt>
                <c:pt idx="7900">
                  <c:v>0.98037399999999997</c:v>
                </c:pt>
                <c:pt idx="7901">
                  <c:v>0.98078500000000002</c:v>
                </c:pt>
                <c:pt idx="7902">
                  <c:v>0.98141100000000003</c:v>
                </c:pt>
                <c:pt idx="7903">
                  <c:v>0.98344399999999998</c:v>
                </c:pt>
                <c:pt idx="7904">
                  <c:v>0.98629</c:v>
                </c:pt>
                <c:pt idx="7905">
                  <c:v>0.98873100000000003</c:v>
                </c:pt>
                <c:pt idx="7906">
                  <c:v>0.99063900000000005</c:v>
                </c:pt>
                <c:pt idx="7907">
                  <c:v>0.99274600000000002</c:v>
                </c:pt>
                <c:pt idx="7908">
                  <c:v>0.99548000000000003</c:v>
                </c:pt>
                <c:pt idx="7909">
                  <c:v>0.99831499999999995</c:v>
                </c:pt>
                <c:pt idx="7910">
                  <c:v>1.000634</c:v>
                </c:pt>
                <c:pt idx="7911">
                  <c:v>1.002723</c:v>
                </c:pt>
                <c:pt idx="7912">
                  <c:v>1.0051049999999999</c:v>
                </c:pt>
                <c:pt idx="7913">
                  <c:v>1.0074240000000001</c:v>
                </c:pt>
                <c:pt idx="7914">
                  <c:v>1.0084630000000001</c:v>
                </c:pt>
                <c:pt idx="7915">
                  <c:v>1.007498</c:v>
                </c:pt>
                <c:pt idx="7916">
                  <c:v>1.005636</c:v>
                </c:pt>
                <c:pt idx="7917">
                  <c:v>1.0045189999999999</c:v>
                </c:pt>
                <c:pt idx="7918">
                  <c:v>1.003895</c:v>
                </c:pt>
                <c:pt idx="7919">
                  <c:v>1.0023629999999999</c:v>
                </c:pt>
                <c:pt idx="7920">
                  <c:v>0.99970700000000001</c:v>
                </c:pt>
                <c:pt idx="7921">
                  <c:v>0.99687800000000004</c:v>
                </c:pt>
                <c:pt idx="7922">
                  <c:v>0.99456599999999995</c:v>
                </c:pt>
                <c:pt idx="7923">
                  <c:v>0.99263900000000005</c:v>
                </c:pt>
                <c:pt idx="7924">
                  <c:v>0.99061600000000005</c:v>
                </c:pt>
                <c:pt idx="7925">
                  <c:v>0.98856699999999997</c:v>
                </c:pt>
                <c:pt idx="7926">
                  <c:v>0.98682599999999998</c:v>
                </c:pt>
                <c:pt idx="7927">
                  <c:v>0.98491600000000001</c:v>
                </c:pt>
                <c:pt idx="7928">
                  <c:v>0.98197800000000002</c:v>
                </c:pt>
                <c:pt idx="7929">
                  <c:v>0.97816999999999998</c:v>
                </c:pt>
                <c:pt idx="7930">
                  <c:v>0.97489199999999998</c:v>
                </c:pt>
                <c:pt idx="7931">
                  <c:v>0.97309299999999999</c:v>
                </c:pt>
                <c:pt idx="7932">
                  <c:v>0.97254099999999999</c:v>
                </c:pt>
                <c:pt idx="7933">
                  <c:v>0.97353599999999996</c:v>
                </c:pt>
                <c:pt idx="7934">
                  <c:v>0.97696799999999995</c:v>
                </c:pt>
                <c:pt idx="7935">
                  <c:v>0.98229900000000003</c:v>
                </c:pt>
                <c:pt idx="7936">
                  <c:v>0.987479</c:v>
                </c:pt>
                <c:pt idx="7937">
                  <c:v>0.99048599999999998</c:v>
                </c:pt>
                <c:pt idx="7938">
                  <c:v>0.99071799999999999</c:v>
                </c:pt>
                <c:pt idx="7939">
                  <c:v>0.98934500000000003</c:v>
                </c:pt>
                <c:pt idx="7940">
                  <c:v>0.98795699999999997</c:v>
                </c:pt>
                <c:pt idx="7941">
                  <c:v>0.98738000000000004</c:v>
                </c:pt>
                <c:pt idx="7942">
                  <c:v>0.98781399999999997</c:v>
                </c:pt>
                <c:pt idx="7943">
                  <c:v>0.98940499999999998</c:v>
                </c:pt>
                <c:pt idx="7944">
                  <c:v>0.99220600000000003</c:v>
                </c:pt>
                <c:pt idx="7945">
                  <c:v>0.99565199999999998</c:v>
                </c:pt>
                <c:pt idx="7946">
                  <c:v>0.99853999999999998</c:v>
                </c:pt>
                <c:pt idx="7947">
                  <c:v>0.99995199999999995</c:v>
                </c:pt>
                <c:pt idx="7948">
                  <c:v>1.0002249999999999</c:v>
                </c:pt>
                <c:pt idx="7949">
                  <c:v>1.0002899999999999</c:v>
                </c:pt>
                <c:pt idx="7950">
                  <c:v>1.0004010000000001</c:v>
                </c:pt>
                <c:pt idx="7951">
                  <c:v>1.000197</c:v>
                </c:pt>
                <c:pt idx="7952">
                  <c:v>0.999838</c:v>
                </c:pt>
                <c:pt idx="7953">
                  <c:v>1.0004649999999999</c:v>
                </c:pt>
                <c:pt idx="7954">
                  <c:v>1.0029459999999999</c:v>
                </c:pt>
                <c:pt idx="7955">
                  <c:v>1.0067470000000001</c:v>
                </c:pt>
                <c:pt idx="7956">
                  <c:v>1.010278</c:v>
                </c:pt>
                <c:pt idx="7957">
                  <c:v>1.0124299999999999</c:v>
                </c:pt>
                <c:pt idx="7958">
                  <c:v>1.013528</c:v>
                </c:pt>
                <c:pt idx="7959">
                  <c:v>1.013998</c:v>
                </c:pt>
                <c:pt idx="7960">
                  <c:v>1.0131859999999999</c:v>
                </c:pt>
                <c:pt idx="7961">
                  <c:v>1.010338</c:v>
                </c:pt>
                <c:pt idx="7962">
                  <c:v>1.005978</c:v>
                </c:pt>
                <c:pt idx="7963">
                  <c:v>1.001803</c:v>
                </c:pt>
                <c:pt idx="7964">
                  <c:v>0.99910500000000002</c:v>
                </c:pt>
                <c:pt idx="7965">
                  <c:v>0.99734699999999998</c:v>
                </c:pt>
                <c:pt idx="7966">
                  <c:v>0.99485900000000005</c:v>
                </c:pt>
                <c:pt idx="7967">
                  <c:v>0.99116499999999996</c:v>
                </c:pt>
                <c:pt idx="7968">
                  <c:v>0.98726199999999997</c:v>
                </c:pt>
                <c:pt idx="7969">
                  <c:v>0.98388600000000004</c:v>
                </c:pt>
                <c:pt idx="7970">
                  <c:v>0.98127200000000003</c:v>
                </c:pt>
                <c:pt idx="7971">
                  <c:v>0.97944100000000001</c:v>
                </c:pt>
                <c:pt idx="7972">
                  <c:v>0.97835300000000003</c:v>
                </c:pt>
                <c:pt idx="7973">
                  <c:v>0.97843999999999998</c:v>
                </c:pt>
                <c:pt idx="7974">
                  <c:v>0.97981799999999997</c:v>
                </c:pt>
                <c:pt idx="7975">
                  <c:v>0.98155800000000004</c:v>
                </c:pt>
                <c:pt idx="7976">
                  <c:v>0.98333800000000005</c:v>
                </c:pt>
                <c:pt idx="7977">
                  <c:v>0.98619299999999999</c:v>
                </c:pt>
                <c:pt idx="7978">
                  <c:v>0.99027399999999999</c:v>
                </c:pt>
                <c:pt idx="7979">
                  <c:v>0.99405200000000005</c:v>
                </c:pt>
                <c:pt idx="7980">
                  <c:v>0.99622299999999997</c:v>
                </c:pt>
                <c:pt idx="7981">
                  <c:v>0.99679700000000004</c:v>
                </c:pt>
                <c:pt idx="7982">
                  <c:v>0.99654600000000004</c:v>
                </c:pt>
                <c:pt idx="7983">
                  <c:v>0.99598399999999998</c:v>
                </c:pt>
                <c:pt idx="7984">
                  <c:v>0.99526800000000004</c:v>
                </c:pt>
                <c:pt idx="7985">
                  <c:v>0.99468999999999996</c:v>
                </c:pt>
                <c:pt idx="7986">
                  <c:v>0.99446500000000004</c:v>
                </c:pt>
                <c:pt idx="7987">
                  <c:v>0.99468599999999996</c:v>
                </c:pt>
                <c:pt idx="7988">
                  <c:v>0.99554500000000001</c:v>
                </c:pt>
                <c:pt idx="7989">
                  <c:v>0.99775000000000003</c:v>
                </c:pt>
                <c:pt idx="7990">
                  <c:v>1.0024740000000001</c:v>
                </c:pt>
                <c:pt idx="7991">
                  <c:v>1.009458</c:v>
                </c:pt>
                <c:pt idx="7992">
                  <c:v>1.016467</c:v>
                </c:pt>
                <c:pt idx="7993">
                  <c:v>1.021285</c:v>
                </c:pt>
                <c:pt idx="7994">
                  <c:v>1.023382</c:v>
                </c:pt>
                <c:pt idx="7995">
                  <c:v>1.0240419999999999</c:v>
                </c:pt>
                <c:pt idx="7996">
                  <c:v>1.024257</c:v>
                </c:pt>
                <c:pt idx="7997">
                  <c:v>1.023215</c:v>
                </c:pt>
                <c:pt idx="7998">
                  <c:v>1.0201309999999999</c:v>
                </c:pt>
                <c:pt idx="7999">
                  <c:v>1.0157430000000001</c:v>
                </c:pt>
                <c:pt idx="8000">
                  <c:v>1.0113350000000001</c:v>
                </c:pt>
                <c:pt idx="8001">
                  <c:v>1.0078339999999999</c:v>
                </c:pt>
                <c:pt idx="8002">
                  <c:v>1.0056799999999999</c:v>
                </c:pt>
                <c:pt idx="8003">
                  <c:v>1.004508</c:v>
                </c:pt>
                <c:pt idx="8004">
                  <c:v>1.003509</c:v>
                </c:pt>
                <c:pt idx="8005">
                  <c:v>1.0023489999999999</c:v>
                </c:pt>
                <c:pt idx="8006">
                  <c:v>1.0008870000000001</c:v>
                </c:pt>
                <c:pt idx="8007">
                  <c:v>0.99856599999999995</c:v>
                </c:pt>
                <c:pt idx="8008">
                  <c:v>0.99544999999999995</c:v>
                </c:pt>
                <c:pt idx="8009">
                  <c:v>0.99262700000000004</c:v>
                </c:pt>
                <c:pt idx="8010">
                  <c:v>0.99059900000000001</c:v>
                </c:pt>
                <c:pt idx="8011">
                  <c:v>0.98852200000000001</c:v>
                </c:pt>
                <c:pt idx="8012">
                  <c:v>0.98567899999999997</c:v>
                </c:pt>
                <c:pt idx="8013">
                  <c:v>0.98297999999999996</c:v>
                </c:pt>
                <c:pt idx="8014">
                  <c:v>0.981796</c:v>
                </c:pt>
                <c:pt idx="8015">
                  <c:v>0.98194700000000001</c:v>
                </c:pt>
                <c:pt idx="8016">
                  <c:v>0.98230899999999999</c:v>
                </c:pt>
                <c:pt idx="8017">
                  <c:v>0.98246999999999995</c:v>
                </c:pt>
                <c:pt idx="8018">
                  <c:v>0.98271200000000003</c:v>
                </c:pt>
                <c:pt idx="8019">
                  <c:v>0.98319900000000005</c:v>
                </c:pt>
                <c:pt idx="8020">
                  <c:v>0.98385100000000003</c:v>
                </c:pt>
                <c:pt idx="8021">
                  <c:v>0.98467099999999996</c:v>
                </c:pt>
                <c:pt idx="8022">
                  <c:v>0.98607400000000001</c:v>
                </c:pt>
                <c:pt idx="8023">
                  <c:v>0.98846599999999996</c:v>
                </c:pt>
                <c:pt idx="8024">
                  <c:v>0.99108399999999996</c:v>
                </c:pt>
                <c:pt idx="8025">
                  <c:v>0.99240899999999999</c:v>
                </c:pt>
                <c:pt idx="8026">
                  <c:v>0.99208799999999997</c:v>
                </c:pt>
                <c:pt idx="8027">
                  <c:v>0.99128799999999995</c:v>
                </c:pt>
                <c:pt idx="8028">
                  <c:v>0.99143700000000001</c:v>
                </c:pt>
                <c:pt idx="8029">
                  <c:v>0.99285900000000005</c:v>
                </c:pt>
                <c:pt idx="8030">
                  <c:v>0.994753</c:v>
                </c:pt>
                <c:pt idx="8031">
                  <c:v>0.99678199999999995</c:v>
                </c:pt>
                <c:pt idx="8032">
                  <c:v>0.99958499999999995</c:v>
                </c:pt>
                <c:pt idx="8033">
                  <c:v>1.0034460000000001</c:v>
                </c:pt>
                <c:pt idx="8034">
                  <c:v>1.0075590000000001</c:v>
                </c:pt>
                <c:pt idx="8035">
                  <c:v>1.0110699999999999</c:v>
                </c:pt>
                <c:pt idx="8036">
                  <c:v>1.014065</c:v>
                </c:pt>
                <c:pt idx="8037">
                  <c:v>1.016967</c:v>
                </c:pt>
                <c:pt idx="8038">
                  <c:v>1.019817</c:v>
                </c:pt>
                <c:pt idx="8039">
                  <c:v>1.0221359999999999</c:v>
                </c:pt>
                <c:pt idx="8040">
                  <c:v>1.0228360000000001</c:v>
                </c:pt>
                <c:pt idx="8041">
                  <c:v>1.0210330000000001</c:v>
                </c:pt>
                <c:pt idx="8042">
                  <c:v>1.017085</c:v>
                </c:pt>
                <c:pt idx="8043">
                  <c:v>1.0120169999999999</c:v>
                </c:pt>
                <c:pt idx="8044">
                  <c:v>1.006643</c:v>
                </c:pt>
                <c:pt idx="8045">
                  <c:v>1.0013339999999999</c:v>
                </c:pt>
                <c:pt idx="8046">
                  <c:v>0.99579899999999999</c:v>
                </c:pt>
                <c:pt idx="8047">
                  <c:v>0.99009400000000003</c:v>
                </c:pt>
                <c:pt idx="8048">
                  <c:v>0.98564300000000005</c:v>
                </c:pt>
                <c:pt idx="8049">
                  <c:v>0.98318499999999998</c:v>
                </c:pt>
                <c:pt idx="8050">
                  <c:v>0.98102699999999998</c:v>
                </c:pt>
                <c:pt idx="8051">
                  <c:v>0.97763500000000003</c:v>
                </c:pt>
                <c:pt idx="8052">
                  <c:v>0.97376499999999999</c:v>
                </c:pt>
                <c:pt idx="8053">
                  <c:v>0.97092199999999995</c:v>
                </c:pt>
                <c:pt idx="8054">
                  <c:v>0.96967199999999998</c:v>
                </c:pt>
                <c:pt idx="8055">
                  <c:v>0.96945999999999999</c:v>
                </c:pt>
                <c:pt idx="8056">
                  <c:v>0.96932600000000002</c:v>
                </c:pt>
                <c:pt idx="8057">
                  <c:v>0.96919299999999997</c:v>
                </c:pt>
                <c:pt idx="8058">
                  <c:v>0.97013099999999997</c:v>
                </c:pt>
                <c:pt idx="8059">
                  <c:v>0.97286799999999996</c:v>
                </c:pt>
                <c:pt idx="8060">
                  <c:v>0.97662499999999997</c:v>
                </c:pt>
                <c:pt idx="8061">
                  <c:v>0.97992000000000001</c:v>
                </c:pt>
                <c:pt idx="8062">
                  <c:v>0.982298</c:v>
                </c:pt>
                <c:pt idx="8063">
                  <c:v>0.98429</c:v>
                </c:pt>
                <c:pt idx="8064">
                  <c:v>0.98573699999999997</c:v>
                </c:pt>
                <c:pt idx="8065">
                  <c:v>0.98578399999999999</c:v>
                </c:pt>
                <c:pt idx="8066">
                  <c:v>0.98433199999999998</c:v>
                </c:pt>
                <c:pt idx="8067">
                  <c:v>0.98273200000000005</c:v>
                </c:pt>
                <c:pt idx="8068">
                  <c:v>0.98288600000000004</c:v>
                </c:pt>
                <c:pt idx="8069">
                  <c:v>0.98517699999999997</c:v>
                </c:pt>
                <c:pt idx="8070">
                  <c:v>0.98804599999999998</c:v>
                </c:pt>
                <c:pt idx="8071">
                  <c:v>0.99015699999999995</c:v>
                </c:pt>
                <c:pt idx="8072">
                  <c:v>0.99210500000000001</c:v>
                </c:pt>
                <c:pt idx="8073">
                  <c:v>0.99522999999999995</c:v>
                </c:pt>
                <c:pt idx="8074">
                  <c:v>0.99910100000000002</c:v>
                </c:pt>
                <c:pt idx="8075">
                  <c:v>1.002078</c:v>
                </c:pt>
                <c:pt idx="8076">
                  <c:v>1.0041739999999999</c:v>
                </c:pt>
                <c:pt idx="8077">
                  <c:v>1.0066679999999999</c:v>
                </c:pt>
                <c:pt idx="8078">
                  <c:v>1.00943</c:v>
                </c:pt>
                <c:pt idx="8079">
                  <c:v>1.0110239999999999</c:v>
                </c:pt>
                <c:pt idx="8080">
                  <c:v>1.0109159999999999</c:v>
                </c:pt>
                <c:pt idx="8081">
                  <c:v>1.010092</c:v>
                </c:pt>
                <c:pt idx="8082">
                  <c:v>1.0096069999999999</c:v>
                </c:pt>
                <c:pt idx="8083">
                  <c:v>1.0093380000000001</c:v>
                </c:pt>
                <c:pt idx="8084">
                  <c:v>1.0082519999999999</c:v>
                </c:pt>
                <c:pt idx="8085">
                  <c:v>1.005763</c:v>
                </c:pt>
                <c:pt idx="8086">
                  <c:v>1.0025299999999999</c:v>
                </c:pt>
                <c:pt idx="8087">
                  <c:v>0.999529</c:v>
                </c:pt>
                <c:pt idx="8088">
                  <c:v>0.99658800000000003</c:v>
                </c:pt>
                <c:pt idx="8089">
                  <c:v>0.99300699999999997</c:v>
                </c:pt>
                <c:pt idx="8090">
                  <c:v>0.98924699999999999</c:v>
                </c:pt>
                <c:pt idx="8091">
                  <c:v>0.98648400000000003</c:v>
                </c:pt>
                <c:pt idx="8092">
                  <c:v>0.98485999999999996</c:v>
                </c:pt>
                <c:pt idx="8093">
                  <c:v>0.98321700000000001</c:v>
                </c:pt>
                <c:pt idx="8094">
                  <c:v>0.98070400000000002</c:v>
                </c:pt>
                <c:pt idx="8095">
                  <c:v>0.97793300000000005</c:v>
                </c:pt>
                <c:pt idx="8096">
                  <c:v>0.97586300000000004</c:v>
                </c:pt>
                <c:pt idx="8097">
                  <c:v>0.97462199999999999</c:v>
                </c:pt>
                <c:pt idx="8098">
                  <c:v>0.97406599999999999</c:v>
                </c:pt>
                <c:pt idx="8099">
                  <c:v>0.97416899999999995</c:v>
                </c:pt>
                <c:pt idx="8100">
                  <c:v>0.97482599999999997</c:v>
                </c:pt>
                <c:pt idx="8101">
                  <c:v>0.97596700000000003</c:v>
                </c:pt>
                <c:pt idx="8102">
                  <c:v>0.97717799999999999</c:v>
                </c:pt>
                <c:pt idx="8103">
                  <c:v>0.97767899999999996</c:v>
                </c:pt>
                <c:pt idx="8104">
                  <c:v>0.97766200000000003</c:v>
                </c:pt>
                <c:pt idx="8105">
                  <c:v>0.97857099999999997</c:v>
                </c:pt>
                <c:pt idx="8106">
                  <c:v>0.98102</c:v>
                </c:pt>
                <c:pt idx="8107">
                  <c:v>0.98370199999999997</c:v>
                </c:pt>
                <c:pt idx="8108">
                  <c:v>0.98528199999999999</c:v>
                </c:pt>
                <c:pt idx="8109">
                  <c:v>0.98604400000000003</c:v>
                </c:pt>
                <c:pt idx="8110">
                  <c:v>0.987093</c:v>
                </c:pt>
                <c:pt idx="8111">
                  <c:v>0.98874799999999996</c:v>
                </c:pt>
                <c:pt idx="8112">
                  <c:v>0.99061600000000005</c:v>
                </c:pt>
                <c:pt idx="8113">
                  <c:v>0.99249799999999999</c:v>
                </c:pt>
                <c:pt idx="8114">
                  <c:v>0.99431099999999994</c:v>
                </c:pt>
                <c:pt idx="8115">
                  <c:v>0.995973</c:v>
                </c:pt>
                <c:pt idx="8116">
                  <c:v>0.99737600000000004</c:v>
                </c:pt>
                <c:pt idx="8117">
                  <c:v>0.99812299999999998</c:v>
                </c:pt>
                <c:pt idx="8118">
                  <c:v>0.99826700000000002</c:v>
                </c:pt>
                <c:pt idx="8119">
                  <c:v>0.99909800000000004</c:v>
                </c:pt>
                <c:pt idx="8120">
                  <c:v>1.001611</c:v>
                </c:pt>
                <c:pt idx="8121">
                  <c:v>1.005023</c:v>
                </c:pt>
                <c:pt idx="8122">
                  <c:v>1.0081929999999999</c:v>
                </c:pt>
                <c:pt idx="8123">
                  <c:v>1.0107600000000001</c:v>
                </c:pt>
                <c:pt idx="8124">
                  <c:v>1.012551</c:v>
                </c:pt>
                <c:pt idx="8125">
                  <c:v>1.0134320000000001</c:v>
                </c:pt>
                <c:pt idx="8126">
                  <c:v>1.0129280000000001</c:v>
                </c:pt>
                <c:pt idx="8127">
                  <c:v>1.0103439999999999</c:v>
                </c:pt>
                <c:pt idx="8128">
                  <c:v>1.0063470000000001</c:v>
                </c:pt>
                <c:pt idx="8129">
                  <c:v>1.0025440000000001</c:v>
                </c:pt>
                <c:pt idx="8130">
                  <c:v>0.99935399999999996</c:v>
                </c:pt>
                <c:pt idx="8131">
                  <c:v>0.996004</c:v>
                </c:pt>
                <c:pt idx="8132">
                  <c:v>0.992344</c:v>
                </c:pt>
                <c:pt idx="8133">
                  <c:v>0.98955599999999999</c:v>
                </c:pt>
                <c:pt idx="8134">
                  <c:v>0.98830200000000001</c:v>
                </c:pt>
                <c:pt idx="8135">
                  <c:v>0.98719500000000004</c:v>
                </c:pt>
                <c:pt idx="8136">
                  <c:v>0.98475000000000001</c:v>
                </c:pt>
                <c:pt idx="8137">
                  <c:v>0.98176200000000002</c:v>
                </c:pt>
                <c:pt idx="8138">
                  <c:v>0.98023199999999999</c:v>
                </c:pt>
                <c:pt idx="8139">
                  <c:v>0.98074399999999995</c:v>
                </c:pt>
                <c:pt idx="8140">
                  <c:v>0.98204199999999997</c:v>
                </c:pt>
                <c:pt idx="8141">
                  <c:v>0.98293200000000003</c:v>
                </c:pt>
                <c:pt idx="8142">
                  <c:v>0.98328800000000005</c:v>
                </c:pt>
                <c:pt idx="8143">
                  <c:v>0.98336299999999999</c:v>
                </c:pt>
                <c:pt idx="8144">
                  <c:v>0.98311400000000004</c:v>
                </c:pt>
                <c:pt idx="8145">
                  <c:v>0.98232299999999995</c:v>
                </c:pt>
                <c:pt idx="8146">
                  <c:v>0.98145099999999996</c:v>
                </c:pt>
                <c:pt idx="8147">
                  <c:v>0.98139900000000002</c:v>
                </c:pt>
                <c:pt idx="8148">
                  <c:v>0.98207299999999997</c:v>
                </c:pt>
                <c:pt idx="8149">
                  <c:v>0.98246500000000003</c:v>
                </c:pt>
                <c:pt idx="8150">
                  <c:v>0.98229699999999998</c:v>
                </c:pt>
                <c:pt idx="8151">
                  <c:v>0.98264200000000002</c:v>
                </c:pt>
                <c:pt idx="8152">
                  <c:v>0.98433499999999996</c:v>
                </c:pt>
                <c:pt idx="8153">
                  <c:v>0.98646100000000003</c:v>
                </c:pt>
                <c:pt idx="8154">
                  <c:v>0.98797199999999996</c:v>
                </c:pt>
                <c:pt idx="8155">
                  <c:v>0.98974700000000004</c:v>
                </c:pt>
                <c:pt idx="8156">
                  <c:v>0.99313799999999997</c:v>
                </c:pt>
                <c:pt idx="8157">
                  <c:v>0.99781699999999995</c:v>
                </c:pt>
                <c:pt idx="8158">
                  <c:v>1.002324</c:v>
                </c:pt>
                <c:pt idx="8159">
                  <c:v>1.0056039999999999</c:v>
                </c:pt>
                <c:pt idx="8160">
                  <c:v>1.0073810000000001</c:v>
                </c:pt>
                <c:pt idx="8161">
                  <c:v>1.008011</c:v>
                </c:pt>
                <c:pt idx="8162">
                  <c:v>1.0082009999999999</c:v>
                </c:pt>
                <c:pt idx="8163">
                  <c:v>1.0082120000000001</c:v>
                </c:pt>
                <c:pt idx="8164">
                  <c:v>1.00804</c:v>
                </c:pt>
                <c:pt idx="8165">
                  <c:v>1.00891</c:v>
                </c:pt>
                <c:pt idx="8166">
                  <c:v>1.0125519999999999</c:v>
                </c:pt>
                <c:pt idx="8167">
                  <c:v>1.0179180000000001</c:v>
                </c:pt>
                <c:pt idx="8168">
                  <c:v>1.0220659999999999</c:v>
                </c:pt>
                <c:pt idx="8169">
                  <c:v>1.0238560000000001</c:v>
                </c:pt>
                <c:pt idx="8170">
                  <c:v>1.023158</c:v>
                </c:pt>
                <c:pt idx="8171">
                  <c:v>1.0192920000000001</c:v>
                </c:pt>
                <c:pt idx="8172">
                  <c:v>1.0128010000000001</c:v>
                </c:pt>
                <c:pt idx="8173">
                  <c:v>1.006351</c:v>
                </c:pt>
                <c:pt idx="8174">
                  <c:v>1.0022759999999999</c:v>
                </c:pt>
                <c:pt idx="8175">
                  <c:v>1.000202</c:v>
                </c:pt>
                <c:pt idx="8176">
                  <c:v>0.99802999999999997</c:v>
                </c:pt>
                <c:pt idx="8177">
                  <c:v>0.99479300000000004</c:v>
                </c:pt>
                <c:pt idx="8178">
                  <c:v>0.99146599999999996</c:v>
                </c:pt>
                <c:pt idx="8179">
                  <c:v>0.98909800000000003</c:v>
                </c:pt>
                <c:pt idx="8180">
                  <c:v>0.98757399999999995</c:v>
                </c:pt>
                <c:pt idx="8181">
                  <c:v>0.98650000000000004</c:v>
                </c:pt>
                <c:pt idx="8182">
                  <c:v>0.98604000000000003</c:v>
                </c:pt>
                <c:pt idx="8183">
                  <c:v>0.98627200000000004</c:v>
                </c:pt>
                <c:pt idx="8184">
                  <c:v>0.98695999999999995</c:v>
                </c:pt>
                <c:pt idx="8185">
                  <c:v>0.98829999999999996</c:v>
                </c:pt>
                <c:pt idx="8186">
                  <c:v>0.99088900000000002</c:v>
                </c:pt>
                <c:pt idx="8187">
                  <c:v>0.99478900000000003</c:v>
                </c:pt>
                <c:pt idx="8188">
                  <c:v>0.99850099999999997</c:v>
                </c:pt>
                <c:pt idx="8189">
                  <c:v>1.0000180000000001</c:v>
                </c:pt>
                <c:pt idx="8190">
                  <c:v>0.99928099999999997</c:v>
                </c:pt>
                <c:pt idx="8191">
                  <c:v>0.99798200000000004</c:v>
                </c:pt>
                <c:pt idx="8192">
                  <c:v>0.99735700000000005</c:v>
                </c:pt>
                <c:pt idx="8193">
                  <c:v>0.99763400000000002</c:v>
                </c:pt>
                <c:pt idx="8194">
                  <c:v>0.99895</c:v>
                </c:pt>
                <c:pt idx="8195">
                  <c:v>1.001147</c:v>
                </c:pt>
                <c:pt idx="8196">
                  <c:v>1.003428</c:v>
                </c:pt>
                <c:pt idx="8197">
                  <c:v>1.0049520000000001</c:v>
                </c:pt>
                <c:pt idx="8198">
                  <c:v>1.005417</c:v>
                </c:pt>
                <c:pt idx="8199">
                  <c:v>1.0056700000000001</c:v>
                </c:pt>
                <c:pt idx="8200">
                  <c:v>1.006875</c:v>
                </c:pt>
                <c:pt idx="8201">
                  <c:v>1.008923</c:v>
                </c:pt>
                <c:pt idx="8202">
                  <c:v>1.011056</c:v>
                </c:pt>
                <c:pt idx="8203">
                  <c:v>1.0132650000000001</c:v>
                </c:pt>
                <c:pt idx="8204">
                  <c:v>1.016081</c:v>
                </c:pt>
                <c:pt idx="8205">
                  <c:v>1.019207</c:v>
                </c:pt>
                <c:pt idx="8206">
                  <c:v>1.021048</c:v>
                </c:pt>
                <c:pt idx="8207">
                  <c:v>1.020303</c:v>
                </c:pt>
                <c:pt idx="8208">
                  <c:v>1.0176989999999999</c:v>
                </c:pt>
                <c:pt idx="8209">
                  <c:v>1.0152300000000001</c:v>
                </c:pt>
                <c:pt idx="8210">
                  <c:v>1.013671</c:v>
                </c:pt>
                <c:pt idx="8211">
                  <c:v>1.011903</c:v>
                </c:pt>
                <c:pt idx="8212">
                  <c:v>1.0092319999999999</c:v>
                </c:pt>
                <c:pt idx="8213">
                  <c:v>1.0068760000000001</c:v>
                </c:pt>
                <c:pt idx="8214">
                  <c:v>1.006</c:v>
                </c:pt>
                <c:pt idx="8215">
                  <c:v>1.0055460000000001</c:v>
                </c:pt>
                <c:pt idx="8216">
                  <c:v>1.003495</c:v>
                </c:pt>
                <c:pt idx="8217">
                  <c:v>0.99967499999999998</c:v>
                </c:pt>
                <c:pt idx="8218">
                  <c:v>0.99570199999999998</c:v>
                </c:pt>
                <c:pt idx="8219">
                  <c:v>0.99247099999999999</c:v>
                </c:pt>
                <c:pt idx="8220">
                  <c:v>0.98963400000000001</c:v>
                </c:pt>
                <c:pt idx="8221">
                  <c:v>0.98712999999999995</c:v>
                </c:pt>
                <c:pt idx="8222">
                  <c:v>0.98544200000000004</c:v>
                </c:pt>
                <c:pt idx="8223">
                  <c:v>0.98483500000000002</c:v>
                </c:pt>
                <c:pt idx="8224">
                  <c:v>0.984927</c:v>
                </c:pt>
                <c:pt idx="8225">
                  <c:v>0.98502900000000004</c:v>
                </c:pt>
                <c:pt idx="8226">
                  <c:v>0.98507699999999998</c:v>
                </c:pt>
                <c:pt idx="8227">
                  <c:v>0.98533700000000002</c:v>
                </c:pt>
                <c:pt idx="8228">
                  <c:v>0.98531500000000005</c:v>
                </c:pt>
                <c:pt idx="8229">
                  <c:v>0.984433</c:v>
                </c:pt>
                <c:pt idx="8230">
                  <c:v>0.98364499999999999</c:v>
                </c:pt>
                <c:pt idx="8231">
                  <c:v>0.98486399999999996</c:v>
                </c:pt>
                <c:pt idx="8232">
                  <c:v>0.98823399999999995</c:v>
                </c:pt>
                <c:pt idx="8233">
                  <c:v>0.99136000000000002</c:v>
                </c:pt>
                <c:pt idx="8234">
                  <c:v>0.99232799999999999</c:v>
                </c:pt>
                <c:pt idx="8235">
                  <c:v>0.99194700000000002</c:v>
                </c:pt>
                <c:pt idx="8236">
                  <c:v>0.99207800000000002</c:v>
                </c:pt>
                <c:pt idx="8237">
                  <c:v>0.99331599999999998</c:v>
                </c:pt>
                <c:pt idx="8238">
                  <c:v>0.99507199999999996</c:v>
                </c:pt>
                <c:pt idx="8239">
                  <c:v>0.99699700000000002</c:v>
                </c:pt>
                <c:pt idx="8240">
                  <c:v>0.99945200000000001</c:v>
                </c:pt>
                <c:pt idx="8241">
                  <c:v>1.002421</c:v>
                </c:pt>
                <c:pt idx="8242">
                  <c:v>1.004869</c:v>
                </c:pt>
                <c:pt idx="8243">
                  <c:v>1.0059469999999999</c:v>
                </c:pt>
                <c:pt idx="8244">
                  <c:v>1.0060690000000001</c:v>
                </c:pt>
                <c:pt idx="8245">
                  <c:v>1.006545</c:v>
                </c:pt>
                <c:pt idx="8246">
                  <c:v>1.008383</c:v>
                </c:pt>
                <c:pt idx="8247">
                  <c:v>1.010969</c:v>
                </c:pt>
                <c:pt idx="8248">
                  <c:v>1.0124500000000001</c:v>
                </c:pt>
                <c:pt idx="8249">
                  <c:v>1.0117620000000001</c:v>
                </c:pt>
                <c:pt idx="8250">
                  <c:v>1.009749</c:v>
                </c:pt>
                <c:pt idx="8251">
                  <c:v>1.008073</c:v>
                </c:pt>
                <c:pt idx="8252">
                  <c:v>1.0072140000000001</c:v>
                </c:pt>
                <c:pt idx="8253">
                  <c:v>1.0064200000000001</c:v>
                </c:pt>
                <c:pt idx="8254">
                  <c:v>1.0049889999999999</c:v>
                </c:pt>
                <c:pt idx="8255">
                  <c:v>1.0029300000000001</c:v>
                </c:pt>
                <c:pt idx="8256">
                  <c:v>1.000902</c:v>
                </c:pt>
                <c:pt idx="8257">
                  <c:v>0.99890599999999996</c:v>
                </c:pt>
                <c:pt idx="8258">
                  <c:v>0.99594899999999997</c:v>
                </c:pt>
                <c:pt idx="8259">
                  <c:v>0.99206399999999995</c:v>
                </c:pt>
                <c:pt idx="8260">
                  <c:v>0.98877899999999996</c:v>
                </c:pt>
                <c:pt idx="8261">
                  <c:v>0.98712</c:v>
                </c:pt>
                <c:pt idx="8262">
                  <c:v>0.98661399999999999</c:v>
                </c:pt>
                <c:pt idx="8263">
                  <c:v>0.98610399999999998</c:v>
                </c:pt>
                <c:pt idx="8264">
                  <c:v>0.98497900000000005</c:v>
                </c:pt>
                <c:pt idx="8265">
                  <c:v>0.98364600000000002</c:v>
                </c:pt>
                <c:pt idx="8266">
                  <c:v>0.98273699999999997</c:v>
                </c:pt>
                <c:pt idx="8267">
                  <c:v>0.98242200000000002</c:v>
                </c:pt>
                <c:pt idx="8268">
                  <c:v>0.982707</c:v>
                </c:pt>
                <c:pt idx="8269">
                  <c:v>0.98370199999999997</c:v>
                </c:pt>
                <c:pt idx="8270">
                  <c:v>0.98545000000000005</c:v>
                </c:pt>
                <c:pt idx="8271">
                  <c:v>0.98735700000000004</c:v>
                </c:pt>
                <c:pt idx="8272">
                  <c:v>0.98830399999999996</c:v>
                </c:pt>
                <c:pt idx="8273">
                  <c:v>0.98816700000000002</c:v>
                </c:pt>
                <c:pt idx="8274">
                  <c:v>0.98830600000000002</c:v>
                </c:pt>
                <c:pt idx="8275">
                  <c:v>0.98959600000000003</c:v>
                </c:pt>
                <c:pt idx="8276">
                  <c:v>0.99103300000000005</c:v>
                </c:pt>
                <c:pt idx="8277">
                  <c:v>0.99163100000000004</c:v>
                </c:pt>
                <c:pt idx="8278">
                  <c:v>0.99230300000000005</c:v>
                </c:pt>
                <c:pt idx="8279">
                  <c:v>0.99409700000000001</c:v>
                </c:pt>
                <c:pt idx="8280">
                  <c:v>0.99642699999999995</c:v>
                </c:pt>
                <c:pt idx="8281">
                  <c:v>0.99821700000000002</c:v>
                </c:pt>
                <c:pt idx="8282">
                  <c:v>0.99914000000000003</c:v>
                </c:pt>
                <c:pt idx="8283">
                  <c:v>0.99952799999999997</c:v>
                </c:pt>
                <c:pt idx="8284">
                  <c:v>0.99982499999999996</c:v>
                </c:pt>
                <c:pt idx="8285">
                  <c:v>1.000159</c:v>
                </c:pt>
                <c:pt idx="8286">
                  <c:v>1.000389</c:v>
                </c:pt>
                <c:pt idx="8287">
                  <c:v>1.000764</c:v>
                </c:pt>
                <c:pt idx="8288">
                  <c:v>1.0022169999999999</c:v>
                </c:pt>
                <c:pt idx="8289">
                  <c:v>1.005053</c:v>
                </c:pt>
                <c:pt idx="8290">
                  <c:v>1.0074320000000001</c:v>
                </c:pt>
                <c:pt idx="8291">
                  <c:v>1.006985</c:v>
                </c:pt>
                <c:pt idx="8292">
                  <c:v>1.0042679999999999</c:v>
                </c:pt>
                <c:pt idx="8293">
                  <c:v>1.001854</c:v>
                </c:pt>
                <c:pt idx="8294">
                  <c:v>1.0004770000000001</c:v>
                </c:pt>
                <c:pt idx="8295">
                  <c:v>0.999085</c:v>
                </c:pt>
                <c:pt idx="8296">
                  <c:v>0.997309</c:v>
                </c:pt>
                <c:pt idx="8297">
                  <c:v>0.99573199999999995</c:v>
                </c:pt>
                <c:pt idx="8298">
                  <c:v>0.99444200000000005</c:v>
                </c:pt>
                <c:pt idx="8299">
                  <c:v>0.99272899999999997</c:v>
                </c:pt>
                <c:pt idx="8300">
                  <c:v>0.99041599999999996</c:v>
                </c:pt>
                <c:pt idx="8301">
                  <c:v>0.98805500000000002</c:v>
                </c:pt>
                <c:pt idx="8302">
                  <c:v>0.98567300000000002</c:v>
                </c:pt>
                <c:pt idx="8303">
                  <c:v>0.982603</c:v>
                </c:pt>
                <c:pt idx="8304">
                  <c:v>0.97881700000000005</c:v>
                </c:pt>
                <c:pt idx="8305">
                  <c:v>0.97587999999999997</c:v>
                </c:pt>
                <c:pt idx="8306">
                  <c:v>0.97552499999999998</c:v>
                </c:pt>
                <c:pt idx="8307">
                  <c:v>0.97744299999999995</c:v>
                </c:pt>
                <c:pt idx="8308">
                  <c:v>0.97966699999999995</c:v>
                </c:pt>
                <c:pt idx="8309">
                  <c:v>0.980962</c:v>
                </c:pt>
                <c:pt idx="8310">
                  <c:v>0.98207999999999995</c:v>
                </c:pt>
                <c:pt idx="8311">
                  <c:v>0.98407100000000003</c:v>
                </c:pt>
                <c:pt idx="8312">
                  <c:v>0.98628499999999997</c:v>
                </c:pt>
                <c:pt idx="8313">
                  <c:v>0.98760999999999999</c:v>
                </c:pt>
                <c:pt idx="8314">
                  <c:v>0.98860800000000004</c:v>
                </c:pt>
                <c:pt idx="8315">
                  <c:v>0.99054399999999998</c:v>
                </c:pt>
                <c:pt idx="8316">
                  <c:v>0.99301099999999998</c:v>
                </c:pt>
                <c:pt idx="8317">
                  <c:v>0.99449900000000002</c:v>
                </c:pt>
                <c:pt idx="8318">
                  <c:v>0.99500699999999997</c:v>
                </c:pt>
                <c:pt idx="8319">
                  <c:v>0.99604300000000001</c:v>
                </c:pt>
                <c:pt idx="8320">
                  <c:v>0.99809099999999995</c:v>
                </c:pt>
                <c:pt idx="8321">
                  <c:v>1.000159</c:v>
                </c:pt>
                <c:pt idx="8322">
                  <c:v>1.0016620000000001</c:v>
                </c:pt>
                <c:pt idx="8323">
                  <c:v>1.002912</c:v>
                </c:pt>
                <c:pt idx="8324">
                  <c:v>1.004113</c:v>
                </c:pt>
                <c:pt idx="8325">
                  <c:v>1.005236</c:v>
                </c:pt>
                <c:pt idx="8326">
                  <c:v>1.0065459999999999</c:v>
                </c:pt>
                <c:pt idx="8327">
                  <c:v>1.008481</c:v>
                </c:pt>
                <c:pt idx="8328">
                  <c:v>1.0111920000000001</c:v>
                </c:pt>
                <c:pt idx="8329">
                  <c:v>1.0141629999999999</c:v>
                </c:pt>
                <c:pt idx="8330">
                  <c:v>1.0163070000000001</c:v>
                </c:pt>
                <c:pt idx="8331">
                  <c:v>1.017161</c:v>
                </c:pt>
                <c:pt idx="8332">
                  <c:v>1.017711</c:v>
                </c:pt>
                <c:pt idx="8333">
                  <c:v>1.0186230000000001</c:v>
                </c:pt>
                <c:pt idx="8334">
                  <c:v>1.0185949999999999</c:v>
                </c:pt>
                <c:pt idx="8335">
                  <c:v>1.0161770000000001</c:v>
                </c:pt>
                <c:pt idx="8336">
                  <c:v>1.0119210000000001</c:v>
                </c:pt>
                <c:pt idx="8337">
                  <c:v>1.0076369999999999</c:v>
                </c:pt>
                <c:pt idx="8338">
                  <c:v>1.0044569999999999</c:v>
                </c:pt>
                <c:pt idx="8339">
                  <c:v>1.002308</c:v>
                </c:pt>
                <c:pt idx="8340">
                  <c:v>1.000659</c:v>
                </c:pt>
                <c:pt idx="8341">
                  <c:v>0.99912800000000002</c:v>
                </c:pt>
                <c:pt idx="8342">
                  <c:v>0.99763199999999996</c:v>
                </c:pt>
                <c:pt idx="8343">
                  <c:v>0.99659600000000004</c:v>
                </c:pt>
                <c:pt idx="8344">
                  <c:v>0.99660800000000005</c:v>
                </c:pt>
                <c:pt idx="8345">
                  <c:v>0.99719899999999995</c:v>
                </c:pt>
                <c:pt idx="8346">
                  <c:v>0.99772300000000003</c:v>
                </c:pt>
                <c:pt idx="8347">
                  <c:v>0.99845600000000001</c:v>
                </c:pt>
                <c:pt idx="8348">
                  <c:v>0.99866500000000002</c:v>
                </c:pt>
                <c:pt idx="8349">
                  <c:v>0.99709599999999998</c:v>
                </c:pt>
                <c:pt idx="8350">
                  <c:v>0.99468299999999998</c:v>
                </c:pt>
                <c:pt idx="8351">
                  <c:v>0.99318499999999998</c:v>
                </c:pt>
                <c:pt idx="8352">
                  <c:v>0.99275999999999998</c:v>
                </c:pt>
                <c:pt idx="8353">
                  <c:v>0.99271500000000001</c:v>
                </c:pt>
                <c:pt idx="8354">
                  <c:v>0.99287000000000003</c:v>
                </c:pt>
                <c:pt idx="8355">
                  <c:v>0.99343099999999995</c:v>
                </c:pt>
                <c:pt idx="8356">
                  <c:v>0.99447300000000005</c:v>
                </c:pt>
                <c:pt idx="8357">
                  <c:v>0.99569700000000005</c:v>
                </c:pt>
                <c:pt idx="8358">
                  <c:v>0.99618099999999998</c:v>
                </c:pt>
                <c:pt idx="8359">
                  <c:v>0.99541400000000002</c:v>
                </c:pt>
                <c:pt idx="8360">
                  <c:v>0.99462399999999995</c:v>
                </c:pt>
                <c:pt idx="8361">
                  <c:v>0.99536999999999998</c:v>
                </c:pt>
                <c:pt idx="8362">
                  <c:v>0.99755799999999994</c:v>
                </c:pt>
                <c:pt idx="8363">
                  <c:v>0.99994899999999998</c:v>
                </c:pt>
                <c:pt idx="8364">
                  <c:v>1.0019340000000001</c:v>
                </c:pt>
                <c:pt idx="8365">
                  <c:v>1.0039279999999999</c:v>
                </c:pt>
                <c:pt idx="8366">
                  <c:v>1.006078</c:v>
                </c:pt>
                <c:pt idx="8367">
                  <c:v>1.0081929999999999</c:v>
                </c:pt>
                <c:pt idx="8368">
                  <c:v>1.0105949999999999</c:v>
                </c:pt>
                <c:pt idx="8369">
                  <c:v>1.0136149999999999</c:v>
                </c:pt>
                <c:pt idx="8370">
                  <c:v>1.0169490000000001</c:v>
                </c:pt>
                <c:pt idx="8371">
                  <c:v>1.0197240000000001</c:v>
                </c:pt>
                <c:pt idx="8372">
                  <c:v>1.0209170000000001</c:v>
                </c:pt>
                <c:pt idx="8373">
                  <c:v>1.020554</c:v>
                </c:pt>
                <c:pt idx="8374">
                  <c:v>1.0198119999999999</c:v>
                </c:pt>
                <c:pt idx="8375">
                  <c:v>1.0189349999999999</c:v>
                </c:pt>
                <c:pt idx="8376">
                  <c:v>1.0170269999999999</c:v>
                </c:pt>
                <c:pt idx="8377">
                  <c:v>1.0140169999999999</c:v>
                </c:pt>
                <c:pt idx="8378">
                  <c:v>1.0105120000000001</c:v>
                </c:pt>
                <c:pt idx="8379">
                  <c:v>1.006802</c:v>
                </c:pt>
                <c:pt idx="8380">
                  <c:v>1.0032099999999999</c:v>
                </c:pt>
                <c:pt idx="8381">
                  <c:v>1.000219</c:v>
                </c:pt>
                <c:pt idx="8382">
                  <c:v>0.998139</c:v>
                </c:pt>
                <c:pt idx="8383">
                  <c:v>0.99705200000000005</c:v>
                </c:pt>
                <c:pt idx="8384">
                  <c:v>0.99653099999999994</c:v>
                </c:pt>
                <c:pt idx="8385">
                  <c:v>0.99542900000000001</c:v>
                </c:pt>
                <c:pt idx="8386">
                  <c:v>0.99270999999999998</c:v>
                </c:pt>
                <c:pt idx="8387">
                  <c:v>0.98866600000000004</c:v>
                </c:pt>
                <c:pt idx="8388">
                  <c:v>0.98470800000000003</c:v>
                </c:pt>
                <c:pt idx="8389">
                  <c:v>0.98172400000000004</c:v>
                </c:pt>
                <c:pt idx="8390">
                  <c:v>0.97967000000000004</c:v>
                </c:pt>
                <c:pt idx="8391">
                  <c:v>0.97865899999999995</c:v>
                </c:pt>
                <c:pt idx="8392">
                  <c:v>0.97898799999999997</c:v>
                </c:pt>
                <c:pt idx="8393">
                  <c:v>0.98018799999999995</c:v>
                </c:pt>
                <c:pt idx="8394">
                  <c:v>0.98112299999999997</c:v>
                </c:pt>
                <c:pt idx="8395">
                  <c:v>0.98169899999999999</c:v>
                </c:pt>
                <c:pt idx="8396">
                  <c:v>0.98331500000000005</c:v>
                </c:pt>
                <c:pt idx="8397">
                  <c:v>0.98647200000000002</c:v>
                </c:pt>
                <c:pt idx="8398">
                  <c:v>0.98977499999999996</c:v>
                </c:pt>
                <c:pt idx="8399">
                  <c:v>0.991977</c:v>
                </c:pt>
                <c:pt idx="8400">
                  <c:v>0.99346999999999996</c:v>
                </c:pt>
                <c:pt idx="8401">
                  <c:v>0.99549100000000001</c:v>
                </c:pt>
                <c:pt idx="8402">
                  <c:v>0.99809899999999996</c:v>
                </c:pt>
                <c:pt idx="8403">
                  <c:v>1.000013</c:v>
                </c:pt>
                <c:pt idx="8404">
                  <c:v>1.000624</c:v>
                </c:pt>
                <c:pt idx="8405">
                  <c:v>1.0004949999999999</c:v>
                </c:pt>
                <c:pt idx="8406">
                  <c:v>1.000316</c:v>
                </c:pt>
                <c:pt idx="8407">
                  <c:v>1.0001720000000001</c:v>
                </c:pt>
                <c:pt idx="8408">
                  <c:v>0.99981500000000001</c:v>
                </c:pt>
                <c:pt idx="8409">
                  <c:v>0.99975400000000003</c:v>
                </c:pt>
                <c:pt idx="8410">
                  <c:v>1.000977</c:v>
                </c:pt>
                <c:pt idx="8411">
                  <c:v>1.003282</c:v>
                </c:pt>
                <c:pt idx="8412">
                  <c:v>1.005377</c:v>
                </c:pt>
                <c:pt idx="8413">
                  <c:v>1.006669</c:v>
                </c:pt>
                <c:pt idx="8414">
                  <c:v>1.0077039999999999</c:v>
                </c:pt>
                <c:pt idx="8415">
                  <c:v>1.0089030000000001</c:v>
                </c:pt>
                <c:pt idx="8416">
                  <c:v>1.0096179999999999</c:v>
                </c:pt>
                <c:pt idx="8417">
                  <c:v>1.0088980000000001</c:v>
                </c:pt>
                <c:pt idx="8418">
                  <c:v>1.0069669999999999</c:v>
                </c:pt>
                <c:pt idx="8419">
                  <c:v>1.004999</c:v>
                </c:pt>
                <c:pt idx="8420">
                  <c:v>1.0033589999999999</c:v>
                </c:pt>
                <c:pt idx="8421">
                  <c:v>1.001225</c:v>
                </c:pt>
                <c:pt idx="8422">
                  <c:v>0.99804199999999998</c:v>
                </c:pt>
                <c:pt idx="8423">
                  <c:v>0.993946</c:v>
                </c:pt>
                <c:pt idx="8424">
                  <c:v>0.98921999999999999</c:v>
                </c:pt>
                <c:pt idx="8425">
                  <c:v>0.984348</c:v>
                </c:pt>
                <c:pt idx="8426">
                  <c:v>0.97991899999999998</c:v>
                </c:pt>
                <c:pt idx="8427">
                  <c:v>0.97658100000000003</c:v>
                </c:pt>
                <c:pt idx="8428">
                  <c:v>0.97509299999999999</c:v>
                </c:pt>
                <c:pt idx="8429">
                  <c:v>0.97535700000000003</c:v>
                </c:pt>
                <c:pt idx="8430">
                  <c:v>0.97591399999999995</c:v>
                </c:pt>
                <c:pt idx="8431">
                  <c:v>0.97581499999999999</c:v>
                </c:pt>
                <c:pt idx="8432">
                  <c:v>0.97604400000000002</c:v>
                </c:pt>
                <c:pt idx="8433">
                  <c:v>0.97761799999999999</c:v>
                </c:pt>
                <c:pt idx="8434">
                  <c:v>0.97995500000000002</c:v>
                </c:pt>
                <c:pt idx="8435">
                  <c:v>0.98216899999999996</c:v>
                </c:pt>
                <c:pt idx="8436">
                  <c:v>0.98421499999999995</c:v>
                </c:pt>
                <c:pt idx="8437">
                  <c:v>0.98663999999999996</c:v>
                </c:pt>
                <c:pt idx="8438">
                  <c:v>0.989873</c:v>
                </c:pt>
                <c:pt idx="8439">
                  <c:v>0.99321499999999996</c:v>
                </c:pt>
                <c:pt idx="8440">
                  <c:v>0.99507800000000002</c:v>
                </c:pt>
                <c:pt idx="8441">
                  <c:v>0.994838</c:v>
                </c:pt>
                <c:pt idx="8442">
                  <c:v>0.99373699999999998</c:v>
                </c:pt>
                <c:pt idx="8443">
                  <c:v>0.99344699999999997</c:v>
                </c:pt>
                <c:pt idx="8444">
                  <c:v>0.99430700000000005</c:v>
                </c:pt>
                <c:pt idx="8445">
                  <c:v>0.99554200000000004</c:v>
                </c:pt>
                <c:pt idx="8446">
                  <c:v>0.99670700000000001</c:v>
                </c:pt>
                <c:pt idx="8447">
                  <c:v>0.99801300000000004</c:v>
                </c:pt>
                <c:pt idx="8448">
                  <c:v>0.99956299999999998</c:v>
                </c:pt>
                <c:pt idx="8449">
                  <c:v>1.001242</c:v>
                </c:pt>
                <c:pt idx="8450">
                  <c:v>1.0029669999999999</c:v>
                </c:pt>
                <c:pt idx="8451">
                  <c:v>1.0048280000000001</c:v>
                </c:pt>
                <c:pt idx="8452">
                  <c:v>1.0070539999999999</c:v>
                </c:pt>
                <c:pt idx="8453">
                  <c:v>1.009328</c:v>
                </c:pt>
                <c:pt idx="8454">
                  <c:v>1.010751</c:v>
                </c:pt>
                <c:pt idx="8455">
                  <c:v>1.0113160000000001</c:v>
                </c:pt>
                <c:pt idx="8456">
                  <c:v>1.012281</c:v>
                </c:pt>
                <c:pt idx="8457">
                  <c:v>1.0140420000000001</c:v>
                </c:pt>
                <c:pt idx="8458">
                  <c:v>1.0152099999999999</c:v>
                </c:pt>
                <c:pt idx="8459">
                  <c:v>1.014564</c:v>
                </c:pt>
                <c:pt idx="8460">
                  <c:v>1.01251</c:v>
                </c:pt>
                <c:pt idx="8461">
                  <c:v>1.0100819999999999</c:v>
                </c:pt>
                <c:pt idx="8462">
                  <c:v>1.007352</c:v>
                </c:pt>
                <c:pt idx="8463">
                  <c:v>1.003725</c:v>
                </c:pt>
                <c:pt idx="8464">
                  <c:v>0.99931000000000003</c:v>
                </c:pt>
                <c:pt idx="8465">
                  <c:v>0.99504199999999998</c:v>
                </c:pt>
                <c:pt idx="8466">
                  <c:v>0.991618</c:v>
                </c:pt>
                <c:pt idx="8467">
                  <c:v>0.98882099999999995</c:v>
                </c:pt>
                <c:pt idx="8468">
                  <c:v>0.98613700000000004</c:v>
                </c:pt>
                <c:pt idx="8469">
                  <c:v>0.98381300000000005</c:v>
                </c:pt>
                <c:pt idx="8470">
                  <c:v>0.98266200000000004</c:v>
                </c:pt>
                <c:pt idx="8471">
                  <c:v>0.982738</c:v>
                </c:pt>
                <c:pt idx="8472">
                  <c:v>0.98288600000000004</c:v>
                </c:pt>
                <c:pt idx="8473">
                  <c:v>0.98228099999999996</c:v>
                </c:pt>
                <c:pt idx="8474">
                  <c:v>0.98174799999999995</c:v>
                </c:pt>
                <c:pt idx="8475">
                  <c:v>0.98234200000000005</c:v>
                </c:pt>
                <c:pt idx="8476">
                  <c:v>0.98358100000000004</c:v>
                </c:pt>
                <c:pt idx="8477">
                  <c:v>0.98440000000000005</c:v>
                </c:pt>
                <c:pt idx="8478">
                  <c:v>0.98478699999999997</c:v>
                </c:pt>
                <c:pt idx="8479">
                  <c:v>0.98546100000000003</c:v>
                </c:pt>
                <c:pt idx="8480">
                  <c:v>0.98693799999999998</c:v>
                </c:pt>
                <c:pt idx="8481">
                  <c:v>0.98902900000000005</c:v>
                </c:pt>
                <c:pt idx="8482">
                  <c:v>0.99082499999999996</c:v>
                </c:pt>
                <c:pt idx="8483">
                  <c:v>0.99196300000000004</c:v>
                </c:pt>
                <c:pt idx="8484">
                  <c:v>0.99307900000000005</c:v>
                </c:pt>
                <c:pt idx="8485">
                  <c:v>0.99446599999999996</c:v>
                </c:pt>
                <c:pt idx="8486">
                  <c:v>0.99572499999999997</c:v>
                </c:pt>
                <c:pt idx="8487">
                  <c:v>0.996618</c:v>
                </c:pt>
                <c:pt idx="8488">
                  <c:v>0.99746999999999997</c:v>
                </c:pt>
                <c:pt idx="8489">
                  <c:v>0.99885100000000004</c:v>
                </c:pt>
                <c:pt idx="8490">
                  <c:v>1.000893</c:v>
                </c:pt>
                <c:pt idx="8491">
                  <c:v>1.0031680000000001</c:v>
                </c:pt>
                <c:pt idx="8492">
                  <c:v>1.0054920000000001</c:v>
                </c:pt>
                <c:pt idx="8493">
                  <c:v>1.008146</c:v>
                </c:pt>
                <c:pt idx="8494">
                  <c:v>1.010805</c:v>
                </c:pt>
                <c:pt idx="8495">
                  <c:v>1.012346</c:v>
                </c:pt>
                <c:pt idx="8496">
                  <c:v>1.012175</c:v>
                </c:pt>
                <c:pt idx="8497">
                  <c:v>1.0109319999999999</c:v>
                </c:pt>
                <c:pt idx="8498">
                  <c:v>1.009598</c:v>
                </c:pt>
                <c:pt idx="8499">
                  <c:v>1.0082469999999999</c:v>
                </c:pt>
                <c:pt idx="8500">
                  <c:v>1.006478</c:v>
                </c:pt>
                <c:pt idx="8501">
                  <c:v>1.004739</c:v>
                </c:pt>
                <c:pt idx="8502">
                  <c:v>1.003898</c:v>
                </c:pt>
                <c:pt idx="8503">
                  <c:v>1.003887</c:v>
                </c:pt>
                <c:pt idx="8504">
                  <c:v>1.0037959999999999</c:v>
                </c:pt>
                <c:pt idx="8505">
                  <c:v>1.0028049999999999</c:v>
                </c:pt>
                <c:pt idx="8506">
                  <c:v>1.00074</c:v>
                </c:pt>
                <c:pt idx="8507">
                  <c:v>0.99802500000000005</c:v>
                </c:pt>
                <c:pt idx="8508">
                  <c:v>0.99502299999999999</c:v>
                </c:pt>
                <c:pt idx="8509">
                  <c:v>0.991977</c:v>
                </c:pt>
                <c:pt idx="8510">
                  <c:v>0.98949299999999996</c:v>
                </c:pt>
                <c:pt idx="8511">
                  <c:v>0.98815799999999998</c:v>
                </c:pt>
                <c:pt idx="8512">
                  <c:v>0.98764700000000005</c:v>
                </c:pt>
                <c:pt idx="8513">
                  <c:v>0.98662000000000005</c:v>
                </c:pt>
                <c:pt idx="8514">
                  <c:v>0.98416199999999998</c:v>
                </c:pt>
                <c:pt idx="8515">
                  <c:v>0.98132200000000003</c:v>
                </c:pt>
                <c:pt idx="8516">
                  <c:v>0.98024299999999998</c:v>
                </c:pt>
                <c:pt idx="8517">
                  <c:v>0.98153699999999999</c:v>
                </c:pt>
                <c:pt idx="8518">
                  <c:v>0.98351</c:v>
                </c:pt>
                <c:pt idx="8519">
                  <c:v>0.98442300000000005</c:v>
                </c:pt>
                <c:pt idx="8520">
                  <c:v>0.98449200000000003</c:v>
                </c:pt>
                <c:pt idx="8521">
                  <c:v>0.98473299999999997</c:v>
                </c:pt>
                <c:pt idx="8522">
                  <c:v>0.98514299999999999</c:v>
                </c:pt>
                <c:pt idx="8523">
                  <c:v>0.98549500000000001</c:v>
                </c:pt>
                <c:pt idx="8524">
                  <c:v>0.98632399999999998</c:v>
                </c:pt>
                <c:pt idx="8525">
                  <c:v>0.98795100000000002</c:v>
                </c:pt>
                <c:pt idx="8526">
                  <c:v>0.98985199999999995</c:v>
                </c:pt>
                <c:pt idx="8527">
                  <c:v>0.99136299999999999</c:v>
                </c:pt>
                <c:pt idx="8528">
                  <c:v>0.99257799999999996</c:v>
                </c:pt>
                <c:pt idx="8529">
                  <c:v>0.99413200000000002</c:v>
                </c:pt>
                <c:pt idx="8530">
                  <c:v>0.99622200000000005</c:v>
                </c:pt>
                <c:pt idx="8531">
                  <c:v>0.99861500000000003</c:v>
                </c:pt>
                <c:pt idx="8532">
                  <c:v>1.001009</c:v>
                </c:pt>
                <c:pt idx="8533">
                  <c:v>1.0031909999999999</c:v>
                </c:pt>
                <c:pt idx="8534">
                  <c:v>1.004656</c:v>
                </c:pt>
                <c:pt idx="8535">
                  <c:v>1.0042390000000001</c:v>
                </c:pt>
                <c:pt idx="8536">
                  <c:v>1.001962</c:v>
                </c:pt>
                <c:pt idx="8537">
                  <c:v>0.99993900000000002</c:v>
                </c:pt>
                <c:pt idx="8538">
                  <c:v>1.0001139999999999</c:v>
                </c:pt>
                <c:pt idx="8539">
                  <c:v>1.0025230000000001</c:v>
                </c:pt>
                <c:pt idx="8540">
                  <c:v>1.005808</c:v>
                </c:pt>
                <c:pt idx="8541">
                  <c:v>1.0088889999999999</c:v>
                </c:pt>
                <c:pt idx="8542">
                  <c:v>1.01135</c:v>
                </c:pt>
                <c:pt idx="8543">
                  <c:v>1.012478</c:v>
                </c:pt>
                <c:pt idx="8544">
                  <c:v>1.0114920000000001</c:v>
                </c:pt>
                <c:pt idx="8545">
                  <c:v>1.008848</c:v>
                </c:pt>
                <c:pt idx="8546">
                  <c:v>1.0063359999999999</c:v>
                </c:pt>
                <c:pt idx="8547">
                  <c:v>1.0052160000000001</c:v>
                </c:pt>
                <c:pt idx="8548">
                  <c:v>1.004643</c:v>
                </c:pt>
                <c:pt idx="8549">
                  <c:v>1.002759</c:v>
                </c:pt>
                <c:pt idx="8550">
                  <c:v>0.99918700000000005</c:v>
                </c:pt>
                <c:pt idx="8551">
                  <c:v>0.99523899999999998</c:v>
                </c:pt>
                <c:pt idx="8552">
                  <c:v>0.99159600000000003</c:v>
                </c:pt>
                <c:pt idx="8553">
                  <c:v>0.98776600000000003</c:v>
                </c:pt>
                <c:pt idx="8554">
                  <c:v>0.98386099999999999</c:v>
                </c:pt>
                <c:pt idx="8555">
                  <c:v>0.98087199999999997</c:v>
                </c:pt>
                <c:pt idx="8556">
                  <c:v>0.979545</c:v>
                </c:pt>
                <c:pt idx="8557">
                  <c:v>0.97976300000000005</c:v>
                </c:pt>
                <c:pt idx="8558">
                  <c:v>0.98074499999999998</c:v>
                </c:pt>
                <c:pt idx="8559">
                  <c:v>0.98200299999999996</c:v>
                </c:pt>
                <c:pt idx="8560">
                  <c:v>0.98374300000000003</c:v>
                </c:pt>
                <c:pt idx="8561">
                  <c:v>0.98605100000000001</c:v>
                </c:pt>
                <c:pt idx="8562">
                  <c:v>0.98849600000000004</c:v>
                </c:pt>
                <c:pt idx="8563">
                  <c:v>0.99091200000000002</c:v>
                </c:pt>
                <c:pt idx="8564">
                  <c:v>0.99353599999999997</c:v>
                </c:pt>
                <c:pt idx="8565">
                  <c:v>0.996008</c:v>
                </c:pt>
                <c:pt idx="8566">
                  <c:v>0.99712900000000004</c:v>
                </c:pt>
                <c:pt idx="8567">
                  <c:v>0.996332</c:v>
                </c:pt>
                <c:pt idx="8568">
                  <c:v>0.99479099999999998</c:v>
                </c:pt>
                <c:pt idx="8569">
                  <c:v>0.99408700000000005</c:v>
                </c:pt>
                <c:pt idx="8570">
                  <c:v>0.99442699999999995</c:v>
                </c:pt>
                <c:pt idx="8571">
                  <c:v>0.99500900000000003</c:v>
                </c:pt>
                <c:pt idx="8572">
                  <c:v>0.99548300000000001</c:v>
                </c:pt>
                <c:pt idx="8573">
                  <c:v>0.99649200000000004</c:v>
                </c:pt>
                <c:pt idx="8574">
                  <c:v>0.99882599999999999</c:v>
                </c:pt>
                <c:pt idx="8575">
                  <c:v>1.001984</c:v>
                </c:pt>
                <c:pt idx="8576">
                  <c:v>1.00434</c:v>
                </c:pt>
                <c:pt idx="8577">
                  <c:v>1.0053920000000001</c:v>
                </c:pt>
                <c:pt idx="8578">
                  <c:v>1.00644</c:v>
                </c:pt>
                <c:pt idx="8579">
                  <c:v>1.0081599999999999</c:v>
                </c:pt>
                <c:pt idx="8580">
                  <c:v>1.0096879999999999</c:v>
                </c:pt>
                <c:pt idx="8581">
                  <c:v>1.0105249999999999</c:v>
                </c:pt>
                <c:pt idx="8582">
                  <c:v>1.011306</c:v>
                </c:pt>
                <c:pt idx="8583">
                  <c:v>1.0122960000000001</c:v>
                </c:pt>
                <c:pt idx="8584">
                  <c:v>1.0121979999999999</c:v>
                </c:pt>
                <c:pt idx="8585">
                  <c:v>1.009752</c:v>
                </c:pt>
                <c:pt idx="8586">
                  <c:v>1.005349</c:v>
                </c:pt>
                <c:pt idx="8587">
                  <c:v>1.0002</c:v>
                </c:pt>
                <c:pt idx="8588">
                  <c:v>0.99538700000000002</c:v>
                </c:pt>
                <c:pt idx="8589">
                  <c:v>0.991425</c:v>
                </c:pt>
                <c:pt idx="8590">
                  <c:v>0.98849299999999996</c:v>
                </c:pt>
                <c:pt idx="8591">
                  <c:v>0.98707400000000001</c:v>
                </c:pt>
                <c:pt idx="8592">
                  <c:v>0.98723899999999998</c:v>
                </c:pt>
                <c:pt idx="8593">
                  <c:v>0.98791200000000001</c:v>
                </c:pt>
                <c:pt idx="8594">
                  <c:v>0.98782599999999998</c:v>
                </c:pt>
                <c:pt idx="8595">
                  <c:v>0.9869</c:v>
                </c:pt>
                <c:pt idx="8596">
                  <c:v>0.98594999999999999</c:v>
                </c:pt>
                <c:pt idx="8597">
                  <c:v>0.98508300000000004</c:v>
                </c:pt>
                <c:pt idx="8598">
                  <c:v>0.98363</c:v>
                </c:pt>
                <c:pt idx="8599">
                  <c:v>0.98159300000000005</c:v>
                </c:pt>
                <c:pt idx="8600">
                  <c:v>0.97988299999999995</c:v>
                </c:pt>
                <c:pt idx="8601">
                  <c:v>0.97925200000000001</c:v>
                </c:pt>
                <c:pt idx="8602">
                  <c:v>0.97986099999999998</c:v>
                </c:pt>
                <c:pt idx="8603">
                  <c:v>0.981684</c:v>
                </c:pt>
                <c:pt idx="8604">
                  <c:v>0.98455300000000001</c:v>
                </c:pt>
                <c:pt idx="8605">
                  <c:v>0.98775800000000002</c:v>
                </c:pt>
                <c:pt idx="8606">
                  <c:v>0.99018300000000004</c:v>
                </c:pt>
                <c:pt idx="8607">
                  <c:v>0.99165499999999995</c:v>
                </c:pt>
                <c:pt idx="8608">
                  <c:v>0.99354399999999998</c:v>
                </c:pt>
                <c:pt idx="8609">
                  <c:v>0.99680400000000002</c:v>
                </c:pt>
                <c:pt idx="8610">
                  <c:v>1.0006870000000001</c:v>
                </c:pt>
                <c:pt idx="8611">
                  <c:v>1.0039100000000001</c:v>
                </c:pt>
                <c:pt idx="8612">
                  <c:v>1.0058100000000001</c:v>
                </c:pt>
                <c:pt idx="8613">
                  <c:v>1.006364</c:v>
                </c:pt>
                <c:pt idx="8614">
                  <c:v>1.005776</c:v>
                </c:pt>
                <c:pt idx="8615">
                  <c:v>1.0043390000000001</c:v>
                </c:pt>
                <c:pt idx="8616">
                  <c:v>1.00261</c:v>
                </c:pt>
                <c:pt idx="8617">
                  <c:v>1.0017290000000001</c:v>
                </c:pt>
                <c:pt idx="8618">
                  <c:v>1.0031410000000001</c:v>
                </c:pt>
                <c:pt idx="8619">
                  <c:v>1.0073559999999999</c:v>
                </c:pt>
                <c:pt idx="8620">
                  <c:v>1.0133380000000001</c:v>
                </c:pt>
                <c:pt idx="8621">
                  <c:v>1.0192300000000001</c:v>
                </c:pt>
                <c:pt idx="8622">
                  <c:v>1.0237259999999999</c:v>
                </c:pt>
                <c:pt idx="8623">
                  <c:v>1.0266379999999999</c:v>
                </c:pt>
                <c:pt idx="8624">
                  <c:v>1.0277400000000001</c:v>
                </c:pt>
                <c:pt idx="8625">
                  <c:v>1.026688</c:v>
                </c:pt>
                <c:pt idx="8626">
                  <c:v>1.024006</c:v>
                </c:pt>
                <c:pt idx="8627">
                  <c:v>1.0204169999999999</c:v>
                </c:pt>
                <c:pt idx="8628">
                  <c:v>1.016187</c:v>
                </c:pt>
                <c:pt idx="8629">
                  <c:v>1.0112829999999999</c:v>
                </c:pt>
                <c:pt idx="8630">
                  <c:v>1.0052559999999999</c:v>
                </c:pt>
                <c:pt idx="8631">
                  <c:v>0.998193</c:v>
                </c:pt>
                <c:pt idx="8632">
                  <c:v>0.991734</c:v>
                </c:pt>
                <c:pt idx="8633">
                  <c:v>0.987201</c:v>
                </c:pt>
                <c:pt idx="8634">
                  <c:v>0.98386399999999996</c:v>
                </c:pt>
                <c:pt idx="8635">
                  <c:v>0.98085299999999997</c:v>
                </c:pt>
                <c:pt idx="8636">
                  <c:v>0.97894800000000004</c:v>
                </c:pt>
                <c:pt idx="8637">
                  <c:v>0.97922200000000004</c:v>
                </c:pt>
                <c:pt idx="8638">
                  <c:v>0.98099999999999998</c:v>
                </c:pt>
                <c:pt idx="8639">
                  <c:v>0.98255800000000004</c:v>
                </c:pt>
                <c:pt idx="8640">
                  <c:v>0.98350400000000004</c:v>
                </c:pt>
                <c:pt idx="8641">
                  <c:v>0.98440000000000005</c:v>
                </c:pt>
                <c:pt idx="8642">
                  <c:v>0.98487199999999997</c:v>
                </c:pt>
                <c:pt idx="8643">
                  <c:v>0.98444900000000002</c:v>
                </c:pt>
                <c:pt idx="8644">
                  <c:v>0.98408499999999999</c:v>
                </c:pt>
                <c:pt idx="8645">
                  <c:v>0.98493200000000003</c:v>
                </c:pt>
                <c:pt idx="8646">
                  <c:v>0.98688600000000004</c:v>
                </c:pt>
                <c:pt idx="8647">
                  <c:v>0.98924400000000001</c:v>
                </c:pt>
                <c:pt idx="8648">
                  <c:v>0.99141100000000004</c:v>
                </c:pt>
                <c:pt idx="8649">
                  <c:v>0.99304199999999998</c:v>
                </c:pt>
                <c:pt idx="8650">
                  <c:v>0.99415699999999996</c:v>
                </c:pt>
                <c:pt idx="8651">
                  <c:v>0.99477700000000002</c:v>
                </c:pt>
                <c:pt idx="8652">
                  <c:v>0.99475599999999997</c:v>
                </c:pt>
                <c:pt idx="8653">
                  <c:v>0.99454399999999998</c:v>
                </c:pt>
                <c:pt idx="8654">
                  <c:v>0.99563100000000004</c:v>
                </c:pt>
                <c:pt idx="8655">
                  <c:v>0.99890299999999999</c:v>
                </c:pt>
                <c:pt idx="8656">
                  <c:v>1.002842</c:v>
                </c:pt>
                <c:pt idx="8657">
                  <c:v>1.0053939999999999</c:v>
                </c:pt>
                <c:pt idx="8658">
                  <c:v>1.006732</c:v>
                </c:pt>
                <c:pt idx="8659">
                  <c:v>1.0078830000000001</c:v>
                </c:pt>
                <c:pt idx="8660">
                  <c:v>1.008553</c:v>
                </c:pt>
                <c:pt idx="8661">
                  <c:v>1.008435</c:v>
                </c:pt>
                <c:pt idx="8662">
                  <c:v>1.008669</c:v>
                </c:pt>
                <c:pt idx="8663">
                  <c:v>1.010507</c:v>
                </c:pt>
                <c:pt idx="8664">
                  <c:v>1.0135909999999999</c:v>
                </c:pt>
                <c:pt idx="8665">
                  <c:v>1.0161960000000001</c:v>
                </c:pt>
                <c:pt idx="8666">
                  <c:v>1.0173220000000001</c:v>
                </c:pt>
                <c:pt idx="8667">
                  <c:v>1.017784</c:v>
                </c:pt>
                <c:pt idx="8668">
                  <c:v>1.018127</c:v>
                </c:pt>
                <c:pt idx="8669">
                  <c:v>1.0170950000000001</c:v>
                </c:pt>
                <c:pt idx="8670">
                  <c:v>1.0133449999999999</c:v>
                </c:pt>
                <c:pt idx="8671">
                  <c:v>1.007347</c:v>
                </c:pt>
                <c:pt idx="8672">
                  <c:v>1.0009669999999999</c:v>
                </c:pt>
                <c:pt idx="8673">
                  <c:v>0.995583</c:v>
                </c:pt>
                <c:pt idx="8674">
                  <c:v>0.99107100000000004</c:v>
                </c:pt>
                <c:pt idx="8675">
                  <c:v>0.987205</c:v>
                </c:pt>
                <c:pt idx="8676">
                  <c:v>0.98463299999999998</c:v>
                </c:pt>
                <c:pt idx="8677">
                  <c:v>0.983236</c:v>
                </c:pt>
                <c:pt idx="8678">
                  <c:v>0.98161600000000004</c:v>
                </c:pt>
                <c:pt idx="8679">
                  <c:v>0.97926400000000002</c:v>
                </c:pt>
                <c:pt idx="8680">
                  <c:v>0.97756699999999996</c:v>
                </c:pt>
                <c:pt idx="8681">
                  <c:v>0.97776799999999997</c:v>
                </c:pt>
                <c:pt idx="8682">
                  <c:v>0.97907</c:v>
                </c:pt>
                <c:pt idx="8683">
                  <c:v>0.979958</c:v>
                </c:pt>
                <c:pt idx="8684">
                  <c:v>0.98035700000000003</c:v>
                </c:pt>
                <c:pt idx="8685">
                  <c:v>0.98118899999999998</c:v>
                </c:pt>
                <c:pt idx="8686">
                  <c:v>0.982761</c:v>
                </c:pt>
                <c:pt idx="8687">
                  <c:v>0.98470400000000002</c:v>
                </c:pt>
                <c:pt idx="8688">
                  <c:v>0.98669799999999996</c:v>
                </c:pt>
                <c:pt idx="8689">
                  <c:v>0.98860499999999996</c:v>
                </c:pt>
                <c:pt idx="8690">
                  <c:v>0.99046299999999998</c:v>
                </c:pt>
                <c:pt idx="8691">
                  <c:v>0.99214199999999997</c:v>
                </c:pt>
                <c:pt idx="8692">
                  <c:v>0.99319199999999996</c:v>
                </c:pt>
                <c:pt idx="8693">
                  <c:v>0.99395299999999998</c:v>
                </c:pt>
                <c:pt idx="8694">
                  <c:v>0.99570400000000003</c:v>
                </c:pt>
                <c:pt idx="8695">
                  <c:v>0.99857899999999999</c:v>
                </c:pt>
                <c:pt idx="8696">
                  <c:v>1.001115</c:v>
                </c:pt>
                <c:pt idx="8697">
                  <c:v>1.002545</c:v>
                </c:pt>
                <c:pt idx="8698">
                  <c:v>1.0039309999999999</c:v>
                </c:pt>
                <c:pt idx="8699">
                  <c:v>1.0062739999999999</c:v>
                </c:pt>
                <c:pt idx="8700">
                  <c:v>1.008785</c:v>
                </c:pt>
                <c:pt idx="8701">
                  <c:v>1.01024</c:v>
                </c:pt>
                <c:pt idx="8702">
                  <c:v>1.010947</c:v>
                </c:pt>
                <c:pt idx="8703">
                  <c:v>1.012067</c:v>
                </c:pt>
                <c:pt idx="8704">
                  <c:v>1.013884</c:v>
                </c:pt>
                <c:pt idx="8705">
                  <c:v>1.0156149999999999</c:v>
                </c:pt>
                <c:pt idx="8706">
                  <c:v>1.0165249999999999</c:v>
                </c:pt>
                <c:pt idx="8707">
                  <c:v>1.0167520000000001</c:v>
                </c:pt>
                <c:pt idx="8708">
                  <c:v>1.0166170000000001</c:v>
                </c:pt>
                <c:pt idx="8709">
                  <c:v>1.0158689999999999</c:v>
                </c:pt>
                <c:pt idx="8710">
                  <c:v>1.0144420000000001</c:v>
                </c:pt>
                <c:pt idx="8711">
                  <c:v>1.012869</c:v>
                </c:pt>
                <c:pt idx="8712">
                  <c:v>1.011209</c:v>
                </c:pt>
                <c:pt idx="8713">
                  <c:v>1.008767</c:v>
                </c:pt>
                <c:pt idx="8714">
                  <c:v>1.0050809999999999</c:v>
                </c:pt>
                <c:pt idx="8715">
                  <c:v>1.0006200000000001</c:v>
                </c:pt>
                <c:pt idx="8716">
                  <c:v>0.99668999999999996</c:v>
                </c:pt>
                <c:pt idx="8717">
                  <c:v>0.99413300000000004</c:v>
                </c:pt>
                <c:pt idx="8718">
                  <c:v>0.99251599999999995</c:v>
                </c:pt>
                <c:pt idx="8719">
                  <c:v>0.99099499999999996</c:v>
                </c:pt>
                <c:pt idx="8720">
                  <c:v>0.98923000000000005</c:v>
                </c:pt>
                <c:pt idx="8721">
                  <c:v>0.98749399999999998</c:v>
                </c:pt>
                <c:pt idx="8722">
                  <c:v>0.98612999999999995</c:v>
                </c:pt>
                <c:pt idx="8723">
                  <c:v>0.98515200000000003</c:v>
                </c:pt>
                <c:pt idx="8724">
                  <c:v>0.98478399999999999</c:v>
                </c:pt>
                <c:pt idx="8725">
                  <c:v>0.98558299999999999</c:v>
                </c:pt>
                <c:pt idx="8726">
                  <c:v>0.98703600000000002</c:v>
                </c:pt>
                <c:pt idx="8727">
                  <c:v>0.98777899999999996</c:v>
                </c:pt>
                <c:pt idx="8728">
                  <c:v>0.98788900000000002</c:v>
                </c:pt>
                <c:pt idx="8729">
                  <c:v>0.98847300000000005</c:v>
                </c:pt>
                <c:pt idx="8730">
                  <c:v>0.98948899999999995</c:v>
                </c:pt>
                <c:pt idx="8731">
                  <c:v>0.99021800000000004</c:v>
                </c:pt>
                <c:pt idx="8732">
                  <c:v>0.99077400000000004</c:v>
                </c:pt>
                <c:pt idx="8733">
                  <c:v>0.99160300000000001</c:v>
                </c:pt>
                <c:pt idx="8734">
                  <c:v>0.99280299999999999</c:v>
                </c:pt>
                <c:pt idx="8735">
                  <c:v>0.99430700000000005</c:v>
                </c:pt>
                <c:pt idx="8736">
                  <c:v>0.99593600000000004</c:v>
                </c:pt>
                <c:pt idx="8737">
                  <c:v>0.99786699999999995</c:v>
                </c:pt>
                <c:pt idx="8738">
                  <c:v>1.000629</c:v>
                </c:pt>
                <c:pt idx="8739">
                  <c:v>1.003987</c:v>
                </c:pt>
                <c:pt idx="8740">
                  <c:v>1.00692</c:v>
                </c:pt>
                <c:pt idx="8741">
                  <c:v>1.0089840000000001</c:v>
                </c:pt>
                <c:pt idx="8742">
                  <c:v>1.010923</c:v>
                </c:pt>
                <c:pt idx="8743">
                  <c:v>1.013296</c:v>
                </c:pt>
                <c:pt idx="8744">
                  <c:v>1.0151669999999999</c:v>
                </c:pt>
                <c:pt idx="8745">
                  <c:v>1.015485</c:v>
                </c:pt>
                <c:pt idx="8746">
                  <c:v>1.0149379999999999</c:v>
                </c:pt>
                <c:pt idx="8747">
                  <c:v>1.0150030000000001</c:v>
                </c:pt>
                <c:pt idx="8748">
                  <c:v>1.015733</c:v>
                </c:pt>
                <c:pt idx="8749">
                  <c:v>1.0158419999999999</c:v>
                </c:pt>
                <c:pt idx="8750">
                  <c:v>1.0147759999999999</c:v>
                </c:pt>
                <c:pt idx="8751">
                  <c:v>1.0132110000000001</c:v>
                </c:pt>
                <c:pt idx="8752">
                  <c:v>1.011296</c:v>
                </c:pt>
                <c:pt idx="8753">
                  <c:v>1.0083359999999999</c:v>
                </c:pt>
                <c:pt idx="8754">
                  <c:v>1.004475</c:v>
                </c:pt>
                <c:pt idx="8755">
                  <c:v>1.0008550000000001</c:v>
                </c:pt>
                <c:pt idx="8756">
                  <c:v>0.99814199999999997</c:v>
                </c:pt>
                <c:pt idx="8757">
                  <c:v>0.99609700000000001</c:v>
                </c:pt>
                <c:pt idx="8758">
                  <c:v>0.994394</c:v>
                </c:pt>
                <c:pt idx="8759">
                  <c:v>0.99276699999999996</c:v>
                </c:pt>
                <c:pt idx="8760">
                  <c:v>0.990846</c:v>
                </c:pt>
                <c:pt idx="8761">
                  <c:v>0.98865599999999998</c:v>
                </c:pt>
                <c:pt idx="8762">
                  <c:v>0.98681600000000003</c:v>
                </c:pt>
                <c:pt idx="8763">
                  <c:v>0.98593299999999995</c:v>
                </c:pt>
                <c:pt idx="8764">
                  <c:v>0.98578699999999997</c:v>
                </c:pt>
                <c:pt idx="8765">
                  <c:v>0.98546800000000001</c:v>
                </c:pt>
                <c:pt idx="8766">
                  <c:v>0.98447600000000002</c:v>
                </c:pt>
                <c:pt idx="8767">
                  <c:v>0.98352700000000004</c:v>
                </c:pt>
                <c:pt idx="8768">
                  <c:v>0.98389400000000005</c:v>
                </c:pt>
                <c:pt idx="8769">
                  <c:v>0.98578399999999999</c:v>
                </c:pt>
                <c:pt idx="8770">
                  <c:v>0.98830399999999996</c:v>
                </c:pt>
                <c:pt idx="8771">
                  <c:v>0.99071900000000002</c:v>
                </c:pt>
                <c:pt idx="8772">
                  <c:v>0.99279700000000004</c:v>
                </c:pt>
                <c:pt idx="8773">
                  <c:v>0.99482099999999996</c:v>
                </c:pt>
                <c:pt idx="8774">
                  <c:v>0.99712400000000001</c:v>
                </c:pt>
                <c:pt idx="8775">
                  <c:v>0.99903799999999998</c:v>
                </c:pt>
                <c:pt idx="8776">
                  <c:v>0.999475</c:v>
                </c:pt>
                <c:pt idx="8777">
                  <c:v>0.998672</c:v>
                </c:pt>
                <c:pt idx="8778">
                  <c:v>0.99826700000000002</c:v>
                </c:pt>
                <c:pt idx="8779">
                  <c:v>0.99927999999999995</c:v>
                </c:pt>
                <c:pt idx="8780">
                  <c:v>1.0009490000000001</c:v>
                </c:pt>
                <c:pt idx="8781">
                  <c:v>1.00223</c:v>
                </c:pt>
                <c:pt idx="8782">
                  <c:v>1.0033350000000001</c:v>
                </c:pt>
                <c:pt idx="8783">
                  <c:v>1.004764</c:v>
                </c:pt>
                <c:pt idx="8784">
                  <c:v>1.0059499999999999</c:v>
                </c:pt>
                <c:pt idx="8785">
                  <c:v>1.006386</c:v>
                </c:pt>
                <c:pt idx="8786">
                  <c:v>1.0067600000000001</c:v>
                </c:pt>
                <c:pt idx="8787">
                  <c:v>1.0077229999999999</c:v>
                </c:pt>
                <c:pt idx="8788">
                  <c:v>1.008902</c:v>
                </c:pt>
                <c:pt idx="8789">
                  <c:v>1.0096179999999999</c:v>
                </c:pt>
                <c:pt idx="8790">
                  <c:v>1.0096480000000001</c:v>
                </c:pt>
                <c:pt idx="8791">
                  <c:v>1.0093650000000001</c:v>
                </c:pt>
                <c:pt idx="8792">
                  <c:v>1.009341</c:v>
                </c:pt>
                <c:pt idx="8793">
                  <c:v>1.009171</c:v>
                </c:pt>
                <c:pt idx="8794">
                  <c:v>1.0077970000000001</c:v>
                </c:pt>
                <c:pt idx="8795">
                  <c:v>1.005387</c:v>
                </c:pt>
                <c:pt idx="8796">
                  <c:v>1.0030129999999999</c:v>
                </c:pt>
                <c:pt idx="8797">
                  <c:v>1.0010209999999999</c:v>
                </c:pt>
                <c:pt idx="8798">
                  <c:v>0.99886399999999997</c:v>
                </c:pt>
                <c:pt idx="8799">
                  <c:v>0.99615699999999996</c:v>
                </c:pt>
                <c:pt idx="8800">
                  <c:v>0.99334100000000003</c:v>
                </c:pt>
                <c:pt idx="8801">
                  <c:v>0.99067499999999997</c:v>
                </c:pt>
                <c:pt idx="8802">
                  <c:v>0.98745499999999997</c:v>
                </c:pt>
                <c:pt idx="8803">
                  <c:v>0.98347200000000001</c:v>
                </c:pt>
                <c:pt idx="8804">
                  <c:v>0.97993699999999995</c:v>
                </c:pt>
                <c:pt idx="8805">
                  <c:v>0.97799899999999995</c:v>
                </c:pt>
                <c:pt idx="8806">
                  <c:v>0.97745199999999999</c:v>
                </c:pt>
                <c:pt idx="8807">
                  <c:v>0.97747300000000004</c:v>
                </c:pt>
                <c:pt idx="8808">
                  <c:v>0.977912</c:v>
                </c:pt>
                <c:pt idx="8809">
                  <c:v>0.97895200000000004</c:v>
                </c:pt>
                <c:pt idx="8810">
                  <c:v>0.98028499999999996</c:v>
                </c:pt>
                <c:pt idx="8811">
                  <c:v>0.98154699999999995</c:v>
                </c:pt>
                <c:pt idx="8812">
                  <c:v>0.982626</c:v>
                </c:pt>
                <c:pt idx="8813">
                  <c:v>0.983599</c:v>
                </c:pt>
                <c:pt idx="8814">
                  <c:v>0.98484700000000003</c:v>
                </c:pt>
                <c:pt idx="8815">
                  <c:v>0.986344</c:v>
                </c:pt>
                <c:pt idx="8816">
                  <c:v>0.98713099999999998</c:v>
                </c:pt>
                <c:pt idx="8817">
                  <c:v>0.98658100000000004</c:v>
                </c:pt>
                <c:pt idx="8818">
                  <c:v>0.98576799999999998</c:v>
                </c:pt>
                <c:pt idx="8819">
                  <c:v>0.98615799999999998</c:v>
                </c:pt>
                <c:pt idx="8820">
                  <c:v>0.98743700000000001</c:v>
                </c:pt>
                <c:pt idx="8821">
                  <c:v>0.98843499999999995</c:v>
                </c:pt>
                <c:pt idx="8822">
                  <c:v>0.98924800000000002</c:v>
                </c:pt>
                <c:pt idx="8823">
                  <c:v>0.99077800000000005</c:v>
                </c:pt>
                <c:pt idx="8824">
                  <c:v>0.99316800000000005</c:v>
                </c:pt>
                <c:pt idx="8825">
                  <c:v>0.99582999999999999</c:v>
                </c:pt>
                <c:pt idx="8826">
                  <c:v>0.99822</c:v>
                </c:pt>
                <c:pt idx="8827">
                  <c:v>1.0000849999999999</c:v>
                </c:pt>
                <c:pt idx="8828">
                  <c:v>1.0015799999999999</c:v>
                </c:pt>
                <c:pt idx="8829">
                  <c:v>1.0030209999999999</c:v>
                </c:pt>
                <c:pt idx="8830">
                  <c:v>1.0041899999999999</c:v>
                </c:pt>
                <c:pt idx="8831">
                  <c:v>1.0048870000000001</c:v>
                </c:pt>
                <c:pt idx="8832">
                  <c:v>1.0057020000000001</c:v>
                </c:pt>
                <c:pt idx="8833">
                  <c:v>1.007093</c:v>
                </c:pt>
                <c:pt idx="8834">
                  <c:v>1.008332</c:v>
                </c:pt>
                <c:pt idx="8835">
                  <c:v>1.008089</c:v>
                </c:pt>
                <c:pt idx="8836">
                  <c:v>1.0058499999999999</c:v>
                </c:pt>
                <c:pt idx="8837">
                  <c:v>1.0022070000000001</c:v>
                </c:pt>
                <c:pt idx="8838">
                  <c:v>0.99797199999999997</c:v>
                </c:pt>
                <c:pt idx="8839">
                  <c:v>0.99344699999999997</c:v>
                </c:pt>
                <c:pt idx="8840">
                  <c:v>0.98878699999999997</c:v>
                </c:pt>
                <c:pt idx="8841">
                  <c:v>0.984873</c:v>
                </c:pt>
                <c:pt idx="8842">
                  <c:v>0.982761</c:v>
                </c:pt>
                <c:pt idx="8843">
                  <c:v>0.98216499999999995</c:v>
                </c:pt>
                <c:pt idx="8844">
                  <c:v>0.98172700000000002</c:v>
                </c:pt>
                <c:pt idx="8845">
                  <c:v>0.98078900000000002</c:v>
                </c:pt>
                <c:pt idx="8846">
                  <c:v>0.97996000000000005</c:v>
                </c:pt>
                <c:pt idx="8847">
                  <c:v>0.97990999999999995</c:v>
                </c:pt>
                <c:pt idx="8848">
                  <c:v>0.98029200000000005</c:v>
                </c:pt>
                <c:pt idx="8849">
                  <c:v>0.98055999999999999</c:v>
                </c:pt>
                <c:pt idx="8850">
                  <c:v>0.98139299999999996</c:v>
                </c:pt>
                <c:pt idx="8851">
                  <c:v>0.98372700000000002</c:v>
                </c:pt>
                <c:pt idx="8852">
                  <c:v>0.98670500000000005</c:v>
                </c:pt>
                <c:pt idx="8853">
                  <c:v>0.98847799999999997</c:v>
                </c:pt>
                <c:pt idx="8854">
                  <c:v>0.98866699999999996</c:v>
                </c:pt>
                <c:pt idx="8855">
                  <c:v>0.98836999999999997</c:v>
                </c:pt>
                <c:pt idx="8856">
                  <c:v>0.98814599999999997</c:v>
                </c:pt>
                <c:pt idx="8857">
                  <c:v>0.98766799999999999</c:v>
                </c:pt>
                <c:pt idx="8858">
                  <c:v>0.98704099999999995</c:v>
                </c:pt>
                <c:pt idx="8859">
                  <c:v>0.98693799999999998</c:v>
                </c:pt>
                <c:pt idx="8860">
                  <c:v>0.98770999999999998</c:v>
                </c:pt>
                <c:pt idx="8861">
                  <c:v>0.98922399999999999</c:v>
                </c:pt>
                <c:pt idx="8862">
                  <c:v>0.99126800000000004</c:v>
                </c:pt>
                <c:pt idx="8863">
                  <c:v>0.99377000000000004</c:v>
                </c:pt>
                <c:pt idx="8864">
                  <c:v>0.99675100000000005</c:v>
                </c:pt>
                <c:pt idx="8865">
                  <c:v>0.99980400000000003</c:v>
                </c:pt>
                <c:pt idx="8866">
                  <c:v>1.0020659999999999</c:v>
                </c:pt>
                <c:pt idx="8867">
                  <c:v>1.003519</c:v>
                </c:pt>
                <c:pt idx="8868">
                  <c:v>1.005258</c:v>
                </c:pt>
                <c:pt idx="8869">
                  <c:v>1.0077449999999999</c:v>
                </c:pt>
                <c:pt idx="8870">
                  <c:v>1.0099020000000001</c:v>
                </c:pt>
                <c:pt idx="8871">
                  <c:v>1.0104880000000001</c:v>
                </c:pt>
                <c:pt idx="8872">
                  <c:v>1.009517</c:v>
                </c:pt>
                <c:pt idx="8873">
                  <c:v>1.0078069999999999</c:v>
                </c:pt>
                <c:pt idx="8874">
                  <c:v>1.006113</c:v>
                </c:pt>
                <c:pt idx="8875">
                  <c:v>1.004912</c:v>
                </c:pt>
                <c:pt idx="8876">
                  <c:v>1.0043329999999999</c:v>
                </c:pt>
                <c:pt idx="8877">
                  <c:v>1.004113</c:v>
                </c:pt>
                <c:pt idx="8878">
                  <c:v>1.003738</c:v>
                </c:pt>
                <c:pt idx="8879">
                  <c:v>1.00261</c:v>
                </c:pt>
                <c:pt idx="8880">
                  <c:v>1.0002420000000001</c:v>
                </c:pt>
                <c:pt idx="8881">
                  <c:v>0.997054</c:v>
                </c:pt>
                <c:pt idx="8882">
                  <c:v>0.99417900000000003</c:v>
                </c:pt>
                <c:pt idx="8883">
                  <c:v>0.99185699999999999</c:v>
                </c:pt>
                <c:pt idx="8884">
                  <c:v>0.98941500000000004</c:v>
                </c:pt>
                <c:pt idx="8885">
                  <c:v>0.986711</c:v>
                </c:pt>
                <c:pt idx="8886">
                  <c:v>0.98469700000000004</c:v>
                </c:pt>
                <c:pt idx="8887">
                  <c:v>0.98437399999999997</c:v>
                </c:pt>
                <c:pt idx="8888">
                  <c:v>0.98526400000000003</c:v>
                </c:pt>
                <c:pt idx="8889">
                  <c:v>0.98587000000000002</c:v>
                </c:pt>
                <c:pt idx="8890">
                  <c:v>0.98582800000000004</c:v>
                </c:pt>
                <c:pt idx="8891">
                  <c:v>0.986209</c:v>
                </c:pt>
                <c:pt idx="8892">
                  <c:v>0.987738</c:v>
                </c:pt>
                <c:pt idx="8893">
                  <c:v>0.99002599999999996</c:v>
                </c:pt>
                <c:pt idx="8894">
                  <c:v>0.99217999999999995</c:v>
                </c:pt>
                <c:pt idx="8895">
                  <c:v>0.99321199999999998</c:v>
                </c:pt>
                <c:pt idx="8896">
                  <c:v>0.99254399999999998</c:v>
                </c:pt>
                <c:pt idx="8897">
                  <c:v>0.99058400000000002</c:v>
                </c:pt>
                <c:pt idx="8898">
                  <c:v>0.98825200000000002</c:v>
                </c:pt>
                <c:pt idx="8899">
                  <c:v>0.98652600000000001</c:v>
                </c:pt>
                <c:pt idx="8900">
                  <c:v>0.98635399999999995</c:v>
                </c:pt>
                <c:pt idx="8901">
                  <c:v>0.98768100000000003</c:v>
                </c:pt>
                <c:pt idx="8902">
                  <c:v>0.98932900000000001</c:v>
                </c:pt>
                <c:pt idx="8903">
                  <c:v>0.99072899999999997</c:v>
                </c:pt>
                <c:pt idx="8904">
                  <c:v>0.99277400000000005</c:v>
                </c:pt>
                <c:pt idx="8905">
                  <c:v>0.99606099999999997</c:v>
                </c:pt>
                <c:pt idx="8906">
                  <c:v>0.99944699999999997</c:v>
                </c:pt>
                <c:pt idx="8907">
                  <c:v>1.001628</c:v>
                </c:pt>
                <c:pt idx="8908">
                  <c:v>1.002815</c:v>
                </c:pt>
                <c:pt idx="8909">
                  <c:v>1.003914</c:v>
                </c:pt>
                <c:pt idx="8910">
                  <c:v>1.005247</c:v>
                </c:pt>
                <c:pt idx="8911">
                  <c:v>1.0068459999999999</c:v>
                </c:pt>
                <c:pt idx="8912">
                  <c:v>1.0083610000000001</c:v>
                </c:pt>
                <c:pt idx="8913">
                  <c:v>1.0083819999999999</c:v>
                </c:pt>
                <c:pt idx="8914">
                  <c:v>1.0065599999999999</c:v>
                </c:pt>
                <c:pt idx="8915">
                  <c:v>1.004661</c:v>
                </c:pt>
                <c:pt idx="8916">
                  <c:v>1.0038260000000001</c:v>
                </c:pt>
                <c:pt idx="8917">
                  <c:v>1.0036</c:v>
                </c:pt>
                <c:pt idx="8918">
                  <c:v>1.0032639999999999</c:v>
                </c:pt>
                <c:pt idx="8919">
                  <c:v>1.0024850000000001</c:v>
                </c:pt>
                <c:pt idx="8920">
                  <c:v>1.0013190000000001</c:v>
                </c:pt>
                <c:pt idx="8921">
                  <c:v>0.99980999999999998</c:v>
                </c:pt>
                <c:pt idx="8922">
                  <c:v>0.99760300000000002</c:v>
                </c:pt>
                <c:pt idx="8923">
                  <c:v>0.99441599999999997</c:v>
                </c:pt>
                <c:pt idx="8924">
                  <c:v>0.99070499999999995</c:v>
                </c:pt>
                <c:pt idx="8925">
                  <c:v>0.98748800000000003</c:v>
                </c:pt>
                <c:pt idx="8926">
                  <c:v>0.98547899999999999</c:v>
                </c:pt>
                <c:pt idx="8927">
                  <c:v>0.98429299999999997</c:v>
                </c:pt>
                <c:pt idx="8928">
                  <c:v>0.98289700000000002</c:v>
                </c:pt>
                <c:pt idx="8929">
                  <c:v>0.98126500000000005</c:v>
                </c:pt>
                <c:pt idx="8930">
                  <c:v>0.98055099999999995</c:v>
                </c:pt>
                <c:pt idx="8931">
                  <c:v>0.98102100000000003</c:v>
                </c:pt>
                <c:pt idx="8932">
                  <c:v>0.98149200000000003</c:v>
                </c:pt>
                <c:pt idx="8933">
                  <c:v>0.98153400000000002</c:v>
                </c:pt>
                <c:pt idx="8934">
                  <c:v>0.98191499999999998</c:v>
                </c:pt>
                <c:pt idx="8935">
                  <c:v>0.98263100000000003</c:v>
                </c:pt>
                <c:pt idx="8936">
                  <c:v>0.98255899999999996</c:v>
                </c:pt>
                <c:pt idx="8937">
                  <c:v>0.98126400000000003</c:v>
                </c:pt>
                <c:pt idx="8938">
                  <c:v>0.979827</c:v>
                </c:pt>
                <c:pt idx="8939">
                  <c:v>0.97918499999999997</c:v>
                </c:pt>
                <c:pt idx="8940">
                  <c:v>0.97883500000000001</c:v>
                </c:pt>
                <c:pt idx="8941">
                  <c:v>0.97809800000000002</c:v>
                </c:pt>
                <c:pt idx="8942">
                  <c:v>0.97765500000000005</c:v>
                </c:pt>
                <c:pt idx="8943">
                  <c:v>0.97884599999999999</c:v>
                </c:pt>
                <c:pt idx="8944">
                  <c:v>0.98178600000000005</c:v>
                </c:pt>
                <c:pt idx="8945">
                  <c:v>0.98532500000000001</c:v>
                </c:pt>
                <c:pt idx="8946">
                  <c:v>0.98865000000000003</c:v>
                </c:pt>
                <c:pt idx="8947">
                  <c:v>0.99180699999999999</c:v>
                </c:pt>
                <c:pt idx="8948">
                  <c:v>0.99419800000000003</c:v>
                </c:pt>
                <c:pt idx="8949">
                  <c:v>0.99409999999999998</c:v>
                </c:pt>
                <c:pt idx="8950">
                  <c:v>0.99163100000000004</c:v>
                </c:pt>
                <c:pt idx="8951">
                  <c:v>0.98986399999999997</c:v>
                </c:pt>
                <c:pt idx="8952">
                  <c:v>0.99117</c:v>
                </c:pt>
                <c:pt idx="8953">
                  <c:v>0.99476699999999996</c:v>
                </c:pt>
                <c:pt idx="8954">
                  <c:v>0.99848300000000001</c:v>
                </c:pt>
                <c:pt idx="8955">
                  <c:v>1.001304</c:v>
                </c:pt>
                <c:pt idx="8956">
                  <c:v>1.0037</c:v>
                </c:pt>
                <c:pt idx="8957">
                  <c:v>1.0059480000000001</c:v>
                </c:pt>
                <c:pt idx="8958">
                  <c:v>1.0073099999999999</c:v>
                </c:pt>
                <c:pt idx="8959">
                  <c:v>1.0073700000000001</c:v>
                </c:pt>
                <c:pt idx="8960">
                  <c:v>1.006723</c:v>
                </c:pt>
                <c:pt idx="8961">
                  <c:v>1.005827</c:v>
                </c:pt>
                <c:pt idx="8962">
                  <c:v>1.0043599999999999</c:v>
                </c:pt>
                <c:pt idx="8963">
                  <c:v>1.001808</c:v>
                </c:pt>
                <c:pt idx="8964">
                  <c:v>0.99820699999999996</c:v>
                </c:pt>
                <c:pt idx="8965">
                  <c:v>0.99422699999999997</c:v>
                </c:pt>
                <c:pt idx="8966">
                  <c:v>0.99024100000000004</c:v>
                </c:pt>
                <c:pt idx="8967">
                  <c:v>0.98594199999999999</c:v>
                </c:pt>
                <c:pt idx="8968">
                  <c:v>0.98150899999999996</c:v>
                </c:pt>
                <c:pt idx="8969">
                  <c:v>0.97821599999999997</c:v>
                </c:pt>
                <c:pt idx="8970">
                  <c:v>0.97697199999999995</c:v>
                </c:pt>
                <c:pt idx="8971">
                  <c:v>0.97675400000000001</c:v>
                </c:pt>
                <c:pt idx="8972">
                  <c:v>0.97620700000000005</c:v>
                </c:pt>
                <c:pt idx="8973">
                  <c:v>0.97599599999999997</c:v>
                </c:pt>
                <c:pt idx="8974">
                  <c:v>0.97721899999999995</c:v>
                </c:pt>
                <c:pt idx="8975">
                  <c:v>0.97931400000000002</c:v>
                </c:pt>
                <c:pt idx="8976">
                  <c:v>0.98131800000000002</c:v>
                </c:pt>
                <c:pt idx="8977">
                  <c:v>0.98316899999999996</c:v>
                </c:pt>
                <c:pt idx="8978">
                  <c:v>0.98495100000000002</c:v>
                </c:pt>
                <c:pt idx="8979">
                  <c:v>0.98635799999999996</c:v>
                </c:pt>
                <c:pt idx="8980">
                  <c:v>0.98725200000000002</c:v>
                </c:pt>
                <c:pt idx="8981">
                  <c:v>0.98803200000000002</c:v>
                </c:pt>
                <c:pt idx="8982">
                  <c:v>0.98932299999999995</c:v>
                </c:pt>
                <c:pt idx="8983">
                  <c:v>0.99107999999999996</c:v>
                </c:pt>
                <c:pt idx="8984">
                  <c:v>0.99244500000000002</c:v>
                </c:pt>
                <c:pt idx="8985">
                  <c:v>0.99327200000000004</c:v>
                </c:pt>
                <c:pt idx="8986">
                  <c:v>0.994784</c:v>
                </c:pt>
                <c:pt idx="8987">
                  <c:v>0.99790000000000001</c:v>
                </c:pt>
                <c:pt idx="8988">
                  <c:v>1.0013909999999999</c:v>
                </c:pt>
                <c:pt idx="8989">
                  <c:v>1.0026759999999999</c:v>
                </c:pt>
                <c:pt idx="8990">
                  <c:v>1.001358</c:v>
                </c:pt>
                <c:pt idx="8991">
                  <c:v>1.0001519999999999</c:v>
                </c:pt>
                <c:pt idx="8992">
                  <c:v>1.0015499999999999</c:v>
                </c:pt>
                <c:pt idx="8993">
                  <c:v>1.0050269999999999</c:v>
                </c:pt>
                <c:pt idx="8994">
                  <c:v>1.007954</c:v>
                </c:pt>
                <c:pt idx="8995">
                  <c:v>1.008945</c:v>
                </c:pt>
                <c:pt idx="8996">
                  <c:v>1.0090809999999999</c:v>
                </c:pt>
                <c:pt idx="8997">
                  <c:v>1.009679</c:v>
                </c:pt>
                <c:pt idx="8998">
                  <c:v>1.0103519999999999</c:v>
                </c:pt>
                <c:pt idx="8999">
                  <c:v>1.010238</c:v>
                </c:pt>
                <c:pt idx="9000">
                  <c:v>1.0097160000000001</c:v>
                </c:pt>
                <c:pt idx="9001">
                  <c:v>1.009209</c:v>
                </c:pt>
                <c:pt idx="9002">
                  <c:v>1.007652</c:v>
                </c:pt>
                <c:pt idx="9003">
                  <c:v>1.0038260000000001</c:v>
                </c:pt>
                <c:pt idx="9004">
                  <c:v>0.998421</c:v>
                </c:pt>
                <c:pt idx="9005">
                  <c:v>0.99322500000000002</c:v>
                </c:pt>
                <c:pt idx="9006">
                  <c:v>0.98902100000000004</c:v>
                </c:pt>
                <c:pt idx="9007">
                  <c:v>0.98549299999999995</c:v>
                </c:pt>
                <c:pt idx="9008">
                  <c:v>0.98207900000000004</c:v>
                </c:pt>
                <c:pt idx="9009">
                  <c:v>0.97886899999999999</c:v>
                </c:pt>
                <c:pt idx="9010">
                  <c:v>0.97682899999999995</c:v>
                </c:pt>
                <c:pt idx="9011">
                  <c:v>0.97626400000000002</c:v>
                </c:pt>
                <c:pt idx="9012">
                  <c:v>0.97612399999999999</c:v>
                </c:pt>
                <c:pt idx="9013">
                  <c:v>0.97544900000000001</c:v>
                </c:pt>
                <c:pt idx="9014">
                  <c:v>0.97475500000000004</c:v>
                </c:pt>
                <c:pt idx="9015">
                  <c:v>0.97519400000000001</c:v>
                </c:pt>
                <c:pt idx="9016">
                  <c:v>0.97665599999999997</c:v>
                </c:pt>
                <c:pt idx="9017">
                  <c:v>0.978101</c:v>
                </c:pt>
                <c:pt idx="9018">
                  <c:v>0.97926400000000002</c:v>
                </c:pt>
                <c:pt idx="9019">
                  <c:v>0.98088200000000003</c:v>
                </c:pt>
                <c:pt idx="9020">
                  <c:v>0.98327299999999995</c:v>
                </c:pt>
                <c:pt idx="9021">
                  <c:v>0.98585800000000001</c:v>
                </c:pt>
                <c:pt idx="9022">
                  <c:v>0.98806099999999997</c:v>
                </c:pt>
                <c:pt idx="9023">
                  <c:v>0.98960499999999996</c:v>
                </c:pt>
                <c:pt idx="9024">
                  <c:v>0.99044200000000004</c:v>
                </c:pt>
                <c:pt idx="9025">
                  <c:v>0.99052899999999999</c:v>
                </c:pt>
                <c:pt idx="9026">
                  <c:v>0.98976399999999998</c:v>
                </c:pt>
                <c:pt idx="9027">
                  <c:v>0.98867899999999997</c:v>
                </c:pt>
                <c:pt idx="9028">
                  <c:v>0.98842699999999994</c:v>
                </c:pt>
                <c:pt idx="9029">
                  <c:v>0.98973800000000001</c:v>
                </c:pt>
                <c:pt idx="9030">
                  <c:v>0.99216700000000002</c:v>
                </c:pt>
                <c:pt idx="9031">
                  <c:v>0.99467000000000005</c:v>
                </c:pt>
                <c:pt idx="9032">
                  <c:v>0.997</c:v>
                </c:pt>
                <c:pt idx="9033">
                  <c:v>0.999695</c:v>
                </c:pt>
                <c:pt idx="9034">
                  <c:v>1.002621</c:v>
                </c:pt>
                <c:pt idx="9035">
                  <c:v>1.004812</c:v>
                </c:pt>
                <c:pt idx="9036">
                  <c:v>1.0056659999999999</c:v>
                </c:pt>
                <c:pt idx="9037">
                  <c:v>1.0055400000000001</c:v>
                </c:pt>
                <c:pt idx="9038">
                  <c:v>1.0054149999999999</c:v>
                </c:pt>
                <c:pt idx="9039">
                  <c:v>1.005978</c:v>
                </c:pt>
                <c:pt idx="9040">
                  <c:v>1.0071330000000001</c:v>
                </c:pt>
                <c:pt idx="9041">
                  <c:v>1.0083530000000001</c:v>
                </c:pt>
                <c:pt idx="9042">
                  <c:v>1.0089649999999999</c:v>
                </c:pt>
                <c:pt idx="9043">
                  <c:v>1.0082660000000001</c:v>
                </c:pt>
                <c:pt idx="9044">
                  <c:v>1.006232</c:v>
                </c:pt>
                <c:pt idx="9045">
                  <c:v>1.004157</c:v>
                </c:pt>
                <c:pt idx="9046">
                  <c:v>1.00265</c:v>
                </c:pt>
                <c:pt idx="9047">
                  <c:v>1.0001869999999999</c:v>
                </c:pt>
                <c:pt idx="9048">
                  <c:v>0.99580400000000002</c:v>
                </c:pt>
                <c:pt idx="9049">
                  <c:v>0.99052600000000002</c:v>
                </c:pt>
                <c:pt idx="9050">
                  <c:v>0.98565000000000003</c:v>
                </c:pt>
                <c:pt idx="9051">
                  <c:v>0.98180000000000001</c:v>
                </c:pt>
                <c:pt idx="9052">
                  <c:v>0.97911700000000002</c:v>
                </c:pt>
                <c:pt idx="9053">
                  <c:v>0.97739600000000004</c:v>
                </c:pt>
                <c:pt idx="9054">
                  <c:v>0.976329</c:v>
                </c:pt>
                <c:pt idx="9055">
                  <c:v>0.97589899999999996</c:v>
                </c:pt>
                <c:pt idx="9056">
                  <c:v>0.97598799999999997</c:v>
                </c:pt>
                <c:pt idx="9057">
                  <c:v>0.97577000000000003</c:v>
                </c:pt>
                <c:pt idx="9058">
                  <c:v>0.97500799999999999</c:v>
                </c:pt>
                <c:pt idx="9059">
                  <c:v>0.97516899999999995</c:v>
                </c:pt>
                <c:pt idx="9060">
                  <c:v>0.97733899999999996</c:v>
                </c:pt>
                <c:pt idx="9061">
                  <c:v>0.98047600000000001</c:v>
                </c:pt>
                <c:pt idx="9062">
                  <c:v>0.98302699999999998</c:v>
                </c:pt>
                <c:pt idx="9063">
                  <c:v>0.98455499999999996</c:v>
                </c:pt>
                <c:pt idx="9064">
                  <c:v>0.98604099999999995</c:v>
                </c:pt>
                <c:pt idx="9065">
                  <c:v>0.989062</c:v>
                </c:pt>
                <c:pt idx="9066">
                  <c:v>0.99334100000000003</c:v>
                </c:pt>
                <c:pt idx="9067">
                  <c:v>0.99680100000000005</c:v>
                </c:pt>
                <c:pt idx="9068">
                  <c:v>0.99859500000000001</c:v>
                </c:pt>
                <c:pt idx="9069">
                  <c:v>0.99958599999999997</c:v>
                </c:pt>
                <c:pt idx="9070">
                  <c:v>1.0002690000000001</c:v>
                </c:pt>
                <c:pt idx="9071">
                  <c:v>1.0004230000000001</c:v>
                </c:pt>
                <c:pt idx="9072">
                  <c:v>1.000426</c:v>
                </c:pt>
                <c:pt idx="9073">
                  <c:v>1.0013780000000001</c:v>
                </c:pt>
                <c:pt idx="9074">
                  <c:v>1.003717</c:v>
                </c:pt>
                <c:pt idx="9075">
                  <c:v>1.006286</c:v>
                </c:pt>
                <c:pt idx="9076">
                  <c:v>1.0078689999999999</c:v>
                </c:pt>
                <c:pt idx="9077">
                  <c:v>1.008945</c:v>
                </c:pt>
                <c:pt idx="9078">
                  <c:v>1.0104040000000001</c:v>
                </c:pt>
                <c:pt idx="9079">
                  <c:v>1.011968</c:v>
                </c:pt>
                <c:pt idx="9080">
                  <c:v>1.0131239999999999</c:v>
                </c:pt>
                <c:pt idx="9081">
                  <c:v>1.0140450000000001</c:v>
                </c:pt>
                <c:pt idx="9082">
                  <c:v>1.0148489999999999</c:v>
                </c:pt>
                <c:pt idx="9083">
                  <c:v>1.015272</c:v>
                </c:pt>
                <c:pt idx="9084">
                  <c:v>1.014999</c:v>
                </c:pt>
                <c:pt idx="9085">
                  <c:v>1.013663</c:v>
                </c:pt>
                <c:pt idx="9086">
                  <c:v>1.0113000000000001</c:v>
                </c:pt>
                <c:pt idx="9087">
                  <c:v>1.0086040000000001</c:v>
                </c:pt>
                <c:pt idx="9088">
                  <c:v>1.0059</c:v>
                </c:pt>
                <c:pt idx="9089">
                  <c:v>1.002694</c:v>
                </c:pt>
                <c:pt idx="9090">
                  <c:v>0.99895199999999995</c:v>
                </c:pt>
                <c:pt idx="9091">
                  <c:v>0.995699</c:v>
                </c:pt>
                <c:pt idx="9092">
                  <c:v>0.993591</c:v>
                </c:pt>
                <c:pt idx="9093">
                  <c:v>0.99184700000000003</c:v>
                </c:pt>
                <c:pt idx="9094">
                  <c:v>0.98933099999999996</c:v>
                </c:pt>
                <c:pt idx="9095">
                  <c:v>0.98613600000000001</c:v>
                </c:pt>
                <c:pt idx="9096">
                  <c:v>0.98325799999999997</c:v>
                </c:pt>
                <c:pt idx="9097">
                  <c:v>0.98089999999999999</c:v>
                </c:pt>
                <c:pt idx="9098">
                  <c:v>0.97859499999999999</c:v>
                </c:pt>
                <c:pt idx="9099">
                  <c:v>0.97672700000000001</c:v>
                </c:pt>
                <c:pt idx="9100">
                  <c:v>0.97608200000000001</c:v>
                </c:pt>
                <c:pt idx="9101">
                  <c:v>0.97664799999999996</c:v>
                </c:pt>
                <c:pt idx="9102">
                  <c:v>0.97782400000000003</c:v>
                </c:pt>
                <c:pt idx="9103">
                  <c:v>0.97907200000000005</c:v>
                </c:pt>
                <c:pt idx="9104">
                  <c:v>0.98045499999999997</c:v>
                </c:pt>
                <c:pt idx="9105">
                  <c:v>0.98230099999999998</c:v>
                </c:pt>
                <c:pt idx="9106">
                  <c:v>0.98404899999999995</c:v>
                </c:pt>
                <c:pt idx="9107">
                  <c:v>0.98462499999999997</c:v>
                </c:pt>
                <c:pt idx="9108">
                  <c:v>0.98415399999999997</c:v>
                </c:pt>
                <c:pt idx="9109">
                  <c:v>0.98421499999999995</c:v>
                </c:pt>
                <c:pt idx="9110">
                  <c:v>0.985931</c:v>
                </c:pt>
                <c:pt idx="9111">
                  <c:v>0.98856500000000003</c:v>
                </c:pt>
                <c:pt idx="9112">
                  <c:v>0.99070599999999998</c:v>
                </c:pt>
                <c:pt idx="9113">
                  <c:v>0.99216000000000004</c:v>
                </c:pt>
                <c:pt idx="9114">
                  <c:v>0.99379899999999999</c:v>
                </c:pt>
                <c:pt idx="9115">
                  <c:v>0.99593100000000001</c:v>
                </c:pt>
                <c:pt idx="9116">
                  <c:v>0.99795800000000001</c:v>
                </c:pt>
                <c:pt idx="9117">
                  <c:v>0.99958199999999997</c:v>
                </c:pt>
                <c:pt idx="9118">
                  <c:v>1.001333</c:v>
                </c:pt>
                <c:pt idx="9119">
                  <c:v>1.0037739999999999</c:v>
                </c:pt>
                <c:pt idx="9120">
                  <c:v>1.006553</c:v>
                </c:pt>
                <c:pt idx="9121">
                  <c:v>1.0084150000000001</c:v>
                </c:pt>
                <c:pt idx="9122">
                  <c:v>1.0085010000000001</c:v>
                </c:pt>
                <c:pt idx="9123">
                  <c:v>1.007512</c:v>
                </c:pt>
                <c:pt idx="9124">
                  <c:v>1.0066299999999999</c:v>
                </c:pt>
                <c:pt idx="9125">
                  <c:v>1.0057430000000001</c:v>
                </c:pt>
                <c:pt idx="9126">
                  <c:v>1.0042880000000001</c:v>
                </c:pt>
                <c:pt idx="9127">
                  <c:v>1.0025599999999999</c:v>
                </c:pt>
                <c:pt idx="9128">
                  <c:v>1.0009459999999999</c:v>
                </c:pt>
                <c:pt idx="9129">
                  <c:v>0.99910699999999997</c:v>
                </c:pt>
                <c:pt idx="9130">
                  <c:v>0.99636800000000003</c:v>
                </c:pt>
                <c:pt idx="9131">
                  <c:v>0.99260899999999996</c:v>
                </c:pt>
                <c:pt idx="9132">
                  <c:v>0.98838999999999999</c:v>
                </c:pt>
                <c:pt idx="9133">
                  <c:v>0.98430600000000001</c:v>
                </c:pt>
                <c:pt idx="9134">
                  <c:v>0.98054300000000005</c:v>
                </c:pt>
                <c:pt idx="9135">
                  <c:v>0.97694999999999999</c:v>
                </c:pt>
                <c:pt idx="9136">
                  <c:v>0.97406599999999999</c:v>
                </c:pt>
                <c:pt idx="9137">
                  <c:v>0.97311599999999998</c:v>
                </c:pt>
                <c:pt idx="9138">
                  <c:v>0.97392199999999995</c:v>
                </c:pt>
                <c:pt idx="9139">
                  <c:v>0.97434900000000002</c:v>
                </c:pt>
                <c:pt idx="9140">
                  <c:v>0.97289499999999995</c:v>
                </c:pt>
                <c:pt idx="9141">
                  <c:v>0.97092299999999998</c:v>
                </c:pt>
                <c:pt idx="9142">
                  <c:v>0.97063600000000005</c:v>
                </c:pt>
                <c:pt idx="9143">
                  <c:v>0.97194899999999995</c:v>
                </c:pt>
                <c:pt idx="9144">
                  <c:v>0.97337200000000001</c:v>
                </c:pt>
                <c:pt idx="9145">
                  <c:v>0.97413899999999998</c:v>
                </c:pt>
                <c:pt idx="9146">
                  <c:v>0.97446999999999995</c:v>
                </c:pt>
                <c:pt idx="9147">
                  <c:v>0.97495299999999996</c:v>
                </c:pt>
                <c:pt idx="9148">
                  <c:v>0.97572300000000001</c:v>
                </c:pt>
                <c:pt idx="9149">
                  <c:v>0.97645400000000004</c:v>
                </c:pt>
                <c:pt idx="9150">
                  <c:v>0.97741199999999995</c:v>
                </c:pt>
                <c:pt idx="9151">
                  <c:v>0.97939299999999996</c:v>
                </c:pt>
                <c:pt idx="9152">
                  <c:v>0.98236900000000005</c:v>
                </c:pt>
                <c:pt idx="9153">
                  <c:v>0.98533999999999999</c:v>
                </c:pt>
                <c:pt idx="9154">
                  <c:v>0.98765099999999995</c:v>
                </c:pt>
                <c:pt idx="9155">
                  <c:v>0.98956100000000002</c:v>
                </c:pt>
                <c:pt idx="9156">
                  <c:v>0.99145700000000003</c:v>
                </c:pt>
                <c:pt idx="9157">
                  <c:v>0.99329199999999995</c:v>
                </c:pt>
                <c:pt idx="9158">
                  <c:v>0.99492000000000003</c:v>
                </c:pt>
                <c:pt idx="9159">
                  <c:v>0.99670999999999998</c:v>
                </c:pt>
                <c:pt idx="9160">
                  <c:v>0.99936899999999995</c:v>
                </c:pt>
                <c:pt idx="9161">
                  <c:v>1.00291</c:v>
                </c:pt>
                <c:pt idx="9162">
                  <c:v>1.0061990000000001</c:v>
                </c:pt>
                <c:pt idx="9163">
                  <c:v>1.0083340000000001</c:v>
                </c:pt>
                <c:pt idx="9164">
                  <c:v>1.0098240000000001</c:v>
                </c:pt>
                <c:pt idx="9165">
                  <c:v>1.011444</c:v>
                </c:pt>
                <c:pt idx="9166">
                  <c:v>1.0131619999999999</c:v>
                </c:pt>
                <c:pt idx="9167">
                  <c:v>1.0144519999999999</c:v>
                </c:pt>
                <c:pt idx="9168">
                  <c:v>1.0148729999999999</c:v>
                </c:pt>
                <c:pt idx="9169">
                  <c:v>1.0142949999999999</c:v>
                </c:pt>
                <c:pt idx="9170">
                  <c:v>1.012599</c:v>
                </c:pt>
                <c:pt idx="9171">
                  <c:v>1.009803</c:v>
                </c:pt>
                <c:pt idx="9172">
                  <c:v>1.006454</c:v>
                </c:pt>
                <c:pt idx="9173">
                  <c:v>1.0031000000000001</c:v>
                </c:pt>
                <c:pt idx="9174">
                  <c:v>0.99983599999999995</c:v>
                </c:pt>
                <c:pt idx="9175">
                  <c:v>0.99638800000000005</c:v>
                </c:pt>
                <c:pt idx="9176">
                  <c:v>0.99215299999999995</c:v>
                </c:pt>
                <c:pt idx="9177">
                  <c:v>0.98711499999999996</c:v>
                </c:pt>
                <c:pt idx="9178">
                  <c:v>0.98263800000000001</c:v>
                </c:pt>
                <c:pt idx="9179">
                  <c:v>0.98002100000000003</c:v>
                </c:pt>
                <c:pt idx="9180">
                  <c:v>0.97886300000000004</c:v>
                </c:pt>
                <c:pt idx="9181">
                  <c:v>0.97791099999999997</c:v>
                </c:pt>
                <c:pt idx="9182">
                  <c:v>0.97696400000000005</c:v>
                </c:pt>
                <c:pt idx="9183">
                  <c:v>0.97672099999999995</c:v>
                </c:pt>
                <c:pt idx="9184">
                  <c:v>0.97748999999999997</c:v>
                </c:pt>
                <c:pt idx="9185">
                  <c:v>0.97894599999999998</c:v>
                </c:pt>
                <c:pt idx="9186">
                  <c:v>0.98037399999999997</c:v>
                </c:pt>
                <c:pt idx="9187">
                  <c:v>0.98153599999999996</c:v>
                </c:pt>
                <c:pt idx="9188">
                  <c:v>0.98290200000000005</c:v>
                </c:pt>
                <c:pt idx="9189">
                  <c:v>0.98434900000000003</c:v>
                </c:pt>
                <c:pt idx="9190">
                  <c:v>0.98502000000000001</c:v>
                </c:pt>
                <c:pt idx="9191">
                  <c:v>0.98489000000000004</c:v>
                </c:pt>
                <c:pt idx="9192">
                  <c:v>0.98497900000000005</c:v>
                </c:pt>
                <c:pt idx="9193">
                  <c:v>0.98595600000000005</c:v>
                </c:pt>
                <c:pt idx="9194">
                  <c:v>0.98741900000000005</c:v>
                </c:pt>
                <c:pt idx="9195">
                  <c:v>0.98836000000000002</c:v>
                </c:pt>
                <c:pt idx="9196">
                  <c:v>0.98880699999999999</c:v>
                </c:pt>
                <c:pt idx="9197">
                  <c:v>0.99018200000000001</c:v>
                </c:pt>
                <c:pt idx="9198">
                  <c:v>0.99298399999999998</c:v>
                </c:pt>
                <c:pt idx="9199">
                  <c:v>0.99615399999999998</c:v>
                </c:pt>
                <c:pt idx="9200">
                  <c:v>0.99901399999999996</c:v>
                </c:pt>
                <c:pt idx="9201">
                  <c:v>1.001854</c:v>
                </c:pt>
                <c:pt idx="9202">
                  <c:v>1.0048600000000001</c:v>
                </c:pt>
                <c:pt idx="9203">
                  <c:v>1.0072369999999999</c:v>
                </c:pt>
                <c:pt idx="9204">
                  <c:v>1.0081089999999999</c:v>
                </c:pt>
                <c:pt idx="9205">
                  <c:v>1.008216</c:v>
                </c:pt>
                <c:pt idx="9206">
                  <c:v>1.008826</c:v>
                </c:pt>
                <c:pt idx="9207">
                  <c:v>1.009657</c:v>
                </c:pt>
                <c:pt idx="9208">
                  <c:v>1.009609</c:v>
                </c:pt>
                <c:pt idx="9209">
                  <c:v>1.0084820000000001</c:v>
                </c:pt>
                <c:pt idx="9210">
                  <c:v>1.007091</c:v>
                </c:pt>
                <c:pt idx="9211">
                  <c:v>1.005795</c:v>
                </c:pt>
                <c:pt idx="9212">
                  <c:v>1.003757</c:v>
                </c:pt>
                <c:pt idx="9213">
                  <c:v>1.000426</c:v>
                </c:pt>
                <c:pt idx="9214">
                  <c:v>0.99677700000000002</c:v>
                </c:pt>
                <c:pt idx="9215">
                  <c:v>0.99396099999999998</c:v>
                </c:pt>
                <c:pt idx="9216">
                  <c:v>0.99156900000000003</c:v>
                </c:pt>
                <c:pt idx="9217">
                  <c:v>0.98852899999999999</c:v>
                </c:pt>
                <c:pt idx="9218">
                  <c:v>0.98488799999999999</c:v>
                </c:pt>
                <c:pt idx="9219">
                  <c:v>0.98150499999999996</c:v>
                </c:pt>
                <c:pt idx="9220">
                  <c:v>0.979078</c:v>
                </c:pt>
                <c:pt idx="9221">
                  <c:v>0.97821499999999995</c:v>
                </c:pt>
                <c:pt idx="9222">
                  <c:v>0.97936199999999995</c:v>
                </c:pt>
                <c:pt idx="9223">
                  <c:v>0.98199499999999995</c:v>
                </c:pt>
                <c:pt idx="9224">
                  <c:v>0.98470299999999999</c:v>
                </c:pt>
                <c:pt idx="9225">
                  <c:v>0.98657799999999995</c:v>
                </c:pt>
                <c:pt idx="9226">
                  <c:v>0.987703</c:v>
                </c:pt>
                <c:pt idx="9227">
                  <c:v>0.988533</c:v>
                </c:pt>
                <c:pt idx="9228">
                  <c:v>0.98942799999999997</c:v>
                </c:pt>
                <c:pt idx="9229">
                  <c:v>0.99004999999999999</c:v>
                </c:pt>
                <c:pt idx="9230">
                  <c:v>0.98960700000000001</c:v>
                </c:pt>
                <c:pt idx="9231">
                  <c:v>0.98821400000000004</c:v>
                </c:pt>
                <c:pt idx="9232">
                  <c:v>0.98722200000000004</c:v>
                </c:pt>
                <c:pt idx="9233">
                  <c:v>0.98768800000000001</c:v>
                </c:pt>
                <c:pt idx="9234">
                  <c:v>0.98909599999999998</c:v>
                </c:pt>
                <c:pt idx="9235">
                  <c:v>0.99052700000000005</c:v>
                </c:pt>
                <c:pt idx="9236">
                  <c:v>0.992143</c:v>
                </c:pt>
                <c:pt idx="9237">
                  <c:v>0.99453400000000003</c:v>
                </c:pt>
                <c:pt idx="9238">
                  <c:v>0.99766699999999997</c:v>
                </c:pt>
                <c:pt idx="9239">
                  <c:v>1.0009509999999999</c:v>
                </c:pt>
                <c:pt idx="9240">
                  <c:v>1.003968</c:v>
                </c:pt>
                <c:pt idx="9241">
                  <c:v>1.0064420000000001</c:v>
                </c:pt>
                <c:pt idx="9242">
                  <c:v>1.0075339999999999</c:v>
                </c:pt>
                <c:pt idx="9243">
                  <c:v>1.0069239999999999</c:v>
                </c:pt>
                <c:pt idx="9244">
                  <c:v>1.0062359999999999</c:v>
                </c:pt>
                <c:pt idx="9245">
                  <c:v>1.0071479999999999</c:v>
                </c:pt>
                <c:pt idx="9246">
                  <c:v>1.0091570000000001</c:v>
                </c:pt>
                <c:pt idx="9247">
                  <c:v>1.0110459999999999</c:v>
                </c:pt>
                <c:pt idx="9248">
                  <c:v>1.0128349999999999</c:v>
                </c:pt>
                <c:pt idx="9249">
                  <c:v>1.0149570000000001</c:v>
                </c:pt>
                <c:pt idx="9250">
                  <c:v>1.016632</c:v>
                </c:pt>
                <c:pt idx="9251">
                  <c:v>1.0162409999999999</c:v>
                </c:pt>
                <c:pt idx="9252">
                  <c:v>1.013674</c:v>
                </c:pt>
                <c:pt idx="9253">
                  <c:v>1.0105329999999999</c:v>
                </c:pt>
                <c:pt idx="9254">
                  <c:v>1.007242</c:v>
                </c:pt>
                <c:pt idx="9255">
                  <c:v>1.002891</c:v>
                </c:pt>
                <c:pt idx="9256">
                  <c:v>0.997753</c:v>
                </c:pt>
                <c:pt idx="9257">
                  <c:v>0.99307199999999995</c:v>
                </c:pt>
                <c:pt idx="9258">
                  <c:v>0.98915299999999995</c:v>
                </c:pt>
                <c:pt idx="9259">
                  <c:v>0.98553599999999997</c:v>
                </c:pt>
                <c:pt idx="9260">
                  <c:v>0.98243000000000003</c:v>
                </c:pt>
                <c:pt idx="9261">
                  <c:v>0.98071900000000001</c:v>
                </c:pt>
                <c:pt idx="9262">
                  <c:v>0.98058000000000001</c:v>
                </c:pt>
                <c:pt idx="9263">
                  <c:v>0.98106400000000005</c:v>
                </c:pt>
                <c:pt idx="9264">
                  <c:v>0.98131999999999997</c:v>
                </c:pt>
                <c:pt idx="9265">
                  <c:v>0.981375</c:v>
                </c:pt>
                <c:pt idx="9266">
                  <c:v>0.98163699999999998</c:v>
                </c:pt>
                <c:pt idx="9267">
                  <c:v>0.98192400000000002</c:v>
                </c:pt>
                <c:pt idx="9268">
                  <c:v>0.98147700000000004</c:v>
                </c:pt>
                <c:pt idx="9269">
                  <c:v>0.98024199999999995</c:v>
                </c:pt>
                <c:pt idx="9270">
                  <c:v>0.97911599999999999</c:v>
                </c:pt>
                <c:pt idx="9271">
                  <c:v>0.97894199999999998</c:v>
                </c:pt>
                <c:pt idx="9272">
                  <c:v>0.97984199999999999</c:v>
                </c:pt>
                <c:pt idx="9273">
                  <c:v>0.98147499999999999</c:v>
                </c:pt>
                <c:pt idx="9274">
                  <c:v>0.98383600000000004</c:v>
                </c:pt>
                <c:pt idx="9275">
                  <c:v>0.98708300000000004</c:v>
                </c:pt>
                <c:pt idx="9276">
                  <c:v>0.99041900000000005</c:v>
                </c:pt>
                <c:pt idx="9277">
                  <c:v>0.99230200000000002</c:v>
                </c:pt>
                <c:pt idx="9278">
                  <c:v>0.99244900000000003</c:v>
                </c:pt>
                <c:pt idx="9279">
                  <c:v>0.99230700000000005</c:v>
                </c:pt>
                <c:pt idx="9280">
                  <c:v>0.99285699999999999</c:v>
                </c:pt>
                <c:pt idx="9281">
                  <c:v>0.99374700000000005</c:v>
                </c:pt>
                <c:pt idx="9282">
                  <c:v>0.994892</c:v>
                </c:pt>
                <c:pt idx="9283">
                  <c:v>0.99696600000000002</c:v>
                </c:pt>
                <c:pt idx="9284">
                  <c:v>1.0000009999999999</c:v>
                </c:pt>
                <c:pt idx="9285">
                  <c:v>1.002748</c:v>
                </c:pt>
                <c:pt idx="9286">
                  <c:v>1.004127</c:v>
                </c:pt>
                <c:pt idx="9287">
                  <c:v>1.004737</c:v>
                </c:pt>
                <c:pt idx="9288">
                  <c:v>1.00583</c:v>
                </c:pt>
                <c:pt idx="9289">
                  <c:v>1.00729</c:v>
                </c:pt>
                <c:pt idx="9290">
                  <c:v>1.00803</c:v>
                </c:pt>
                <c:pt idx="9291">
                  <c:v>1.0077309999999999</c:v>
                </c:pt>
                <c:pt idx="9292">
                  <c:v>1.006891</c:v>
                </c:pt>
                <c:pt idx="9293">
                  <c:v>1.0057640000000001</c:v>
                </c:pt>
                <c:pt idx="9294">
                  <c:v>1.0040720000000001</c:v>
                </c:pt>
                <c:pt idx="9295">
                  <c:v>1.0013970000000001</c:v>
                </c:pt>
                <c:pt idx="9296">
                  <c:v>0.99771100000000001</c:v>
                </c:pt>
                <c:pt idx="9297">
                  <c:v>0.99365800000000004</c:v>
                </c:pt>
                <c:pt idx="9298">
                  <c:v>0.99021499999999996</c:v>
                </c:pt>
                <c:pt idx="9299">
                  <c:v>0.98766100000000001</c:v>
                </c:pt>
                <c:pt idx="9300">
                  <c:v>0.98503499999999999</c:v>
                </c:pt>
                <c:pt idx="9301">
                  <c:v>0.981236</c:v>
                </c:pt>
                <c:pt idx="9302">
                  <c:v>0.97674899999999998</c:v>
                </c:pt>
                <c:pt idx="9303">
                  <c:v>0.9738</c:v>
                </c:pt>
                <c:pt idx="9304">
                  <c:v>0.97413700000000003</c:v>
                </c:pt>
                <c:pt idx="9305">
                  <c:v>0.97708899999999999</c:v>
                </c:pt>
                <c:pt idx="9306">
                  <c:v>0.98038599999999998</c:v>
                </c:pt>
                <c:pt idx="9307">
                  <c:v>0.98240799999999995</c:v>
                </c:pt>
                <c:pt idx="9308">
                  <c:v>0.98318000000000005</c:v>
                </c:pt>
                <c:pt idx="9309">
                  <c:v>0.98341000000000001</c:v>
                </c:pt>
                <c:pt idx="9310">
                  <c:v>0.98332200000000003</c:v>
                </c:pt>
                <c:pt idx="9311">
                  <c:v>0.98275699999999999</c:v>
                </c:pt>
                <c:pt idx="9312">
                  <c:v>0.98174399999999995</c:v>
                </c:pt>
                <c:pt idx="9313">
                  <c:v>0.98093600000000003</c:v>
                </c:pt>
                <c:pt idx="9314">
                  <c:v>0.98172400000000004</c:v>
                </c:pt>
                <c:pt idx="9315">
                  <c:v>0.98489000000000004</c:v>
                </c:pt>
                <c:pt idx="9316">
                  <c:v>0.98910100000000001</c:v>
                </c:pt>
                <c:pt idx="9317">
                  <c:v>0.99213499999999999</c:v>
                </c:pt>
                <c:pt idx="9318">
                  <c:v>0.99312800000000001</c:v>
                </c:pt>
                <c:pt idx="9319">
                  <c:v>0.99279600000000001</c:v>
                </c:pt>
                <c:pt idx="9320">
                  <c:v>0.99262600000000001</c:v>
                </c:pt>
                <c:pt idx="9321">
                  <c:v>0.993591</c:v>
                </c:pt>
                <c:pt idx="9322">
                  <c:v>0.99501799999999996</c:v>
                </c:pt>
                <c:pt idx="9323">
                  <c:v>0.99576900000000002</c:v>
                </c:pt>
                <c:pt idx="9324">
                  <c:v>0.99610600000000005</c:v>
                </c:pt>
                <c:pt idx="9325">
                  <c:v>0.99722900000000003</c:v>
                </c:pt>
                <c:pt idx="9326">
                  <c:v>0.99971100000000002</c:v>
                </c:pt>
                <c:pt idx="9327">
                  <c:v>1.0033080000000001</c:v>
                </c:pt>
                <c:pt idx="9328">
                  <c:v>1.007274</c:v>
                </c:pt>
                <c:pt idx="9329">
                  <c:v>1.010812</c:v>
                </c:pt>
                <c:pt idx="9330">
                  <c:v>1.0138940000000001</c:v>
                </c:pt>
                <c:pt idx="9331">
                  <c:v>1.016545</c:v>
                </c:pt>
                <c:pt idx="9332">
                  <c:v>1.017755</c:v>
                </c:pt>
                <c:pt idx="9333">
                  <c:v>1.016489</c:v>
                </c:pt>
                <c:pt idx="9334">
                  <c:v>1.0131460000000001</c:v>
                </c:pt>
                <c:pt idx="9335">
                  <c:v>1.0091589999999999</c:v>
                </c:pt>
                <c:pt idx="9336">
                  <c:v>1.0057449999999999</c:v>
                </c:pt>
                <c:pt idx="9337">
                  <c:v>1.0031890000000001</c:v>
                </c:pt>
                <c:pt idx="9338">
                  <c:v>1.0008809999999999</c:v>
                </c:pt>
                <c:pt idx="9339">
                  <c:v>0.99795100000000003</c:v>
                </c:pt>
                <c:pt idx="9340">
                  <c:v>0.99421300000000001</c:v>
                </c:pt>
                <c:pt idx="9341">
                  <c:v>0.99047200000000002</c:v>
                </c:pt>
                <c:pt idx="9342">
                  <c:v>0.98746500000000004</c:v>
                </c:pt>
                <c:pt idx="9343">
                  <c:v>0.98492000000000002</c:v>
                </c:pt>
                <c:pt idx="9344">
                  <c:v>0.98200600000000005</c:v>
                </c:pt>
                <c:pt idx="9345">
                  <c:v>0.97859499999999999</c:v>
                </c:pt>
                <c:pt idx="9346">
                  <c:v>0.97557700000000003</c:v>
                </c:pt>
                <c:pt idx="9347">
                  <c:v>0.97385500000000003</c:v>
                </c:pt>
                <c:pt idx="9348">
                  <c:v>0.97357800000000005</c:v>
                </c:pt>
                <c:pt idx="9349">
                  <c:v>0.97418199999999999</c:v>
                </c:pt>
                <c:pt idx="9350">
                  <c:v>0.97516099999999994</c:v>
                </c:pt>
                <c:pt idx="9351">
                  <c:v>0.976437</c:v>
                </c:pt>
                <c:pt idx="9352">
                  <c:v>0.978051</c:v>
                </c:pt>
                <c:pt idx="9353">
                  <c:v>0.97983200000000004</c:v>
                </c:pt>
                <c:pt idx="9354">
                  <c:v>0.98112299999999997</c:v>
                </c:pt>
                <c:pt idx="9355">
                  <c:v>0.98160099999999995</c:v>
                </c:pt>
                <c:pt idx="9356">
                  <c:v>0.98188799999999998</c:v>
                </c:pt>
                <c:pt idx="9357">
                  <c:v>0.98260099999999995</c:v>
                </c:pt>
                <c:pt idx="9358">
                  <c:v>0.98384000000000005</c:v>
                </c:pt>
                <c:pt idx="9359">
                  <c:v>0.98528099999999996</c:v>
                </c:pt>
                <c:pt idx="9360">
                  <c:v>0.98637600000000003</c:v>
                </c:pt>
                <c:pt idx="9361">
                  <c:v>0.98707</c:v>
                </c:pt>
                <c:pt idx="9362">
                  <c:v>0.98783200000000004</c:v>
                </c:pt>
                <c:pt idx="9363">
                  <c:v>0.98911000000000004</c:v>
                </c:pt>
                <c:pt idx="9364">
                  <c:v>0.99114800000000003</c:v>
                </c:pt>
                <c:pt idx="9365">
                  <c:v>0.99358400000000002</c:v>
                </c:pt>
                <c:pt idx="9366">
                  <c:v>0.99496600000000002</c:v>
                </c:pt>
                <c:pt idx="9367">
                  <c:v>0.99399499999999996</c:v>
                </c:pt>
                <c:pt idx="9368">
                  <c:v>0.99180599999999997</c:v>
                </c:pt>
                <c:pt idx="9369">
                  <c:v>0.991066</c:v>
                </c:pt>
                <c:pt idx="9370">
                  <c:v>0.99261100000000002</c:v>
                </c:pt>
                <c:pt idx="9371">
                  <c:v>0.995085</c:v>
                </c:pt>
                <c:pt idx="9372">
                  <c:v>0.99718899999999999</c:v>
                </c:pt>
                <c:pt idx="9373">
                  <c:v>0.99872099999999997</c:v>
                </c:pt>
                <c:pt idx="9374">
                  <c:v>1.0000979999999999</c:v>
                </c:pt>
                <c:pt idx="9375">
                  <c:v>1.001576</c:v>
                </c:pt>
                <c:pt idx="9376">
                  <c:v>1.002864</c:v>
                </c:pt>
                <c:pt idx="9377">
                  <c:v>1.003503</c:v>
                </c:pt>
                <c:pt idx="9378">
                  <c:v>1.003333</c:v>
                </c:pt>
                <c:pt idx="9379">
                  <c:v>1.0024660000000001</c:v>
                </c:pt>
                <c:pt idx="9380">
                  <c:v>1.001377</c:v>
                </c:pt>
                <c:pt idx="9381">
                  <c:v>1.0006330000000001</c:v>
                </c:pt>
                <c:pt idx="9382">
                  <c:v>0.99972700000000003</c:v>
                </c:pt>
                <c:pt idx="9383">
                  <c:v>0.99722999999999995</c:v>
                </c:pt>
                <c:pt idx="9384">
                  <c:v>0.99282899999999996</c:v>
                </c:pt>
                <c:pt idx="9385">
                  <c:v>0.987927</c:v>
                </c:pt>
                <c:pt idx="9386">
                  <c:v>0.98409599999999997</c:v>
                </c:pt>
                <c:pt idx="9387">
                  <c:v>0.98165100000000005</c:v>
                </c:pt>
                <c:pt idx="9388">
                  <c:v>0.97953100000000004</c:v>
                </c:pt>
                <c:pt idx="9389">
                  <c:v>0.97683600000000004</c:v>
                </c:pt>
                <c:pt idx="9390">
                  <c:v>0.97401000000000004</c:v>
                </c:pt>
                <c:pt idx="9391">
                  <c:v>0.97206300000000001</c:v>
                </c:pt>
                <c:pt idx="9392">
                  <c:v>0.97160599999999997</c:v>
                </c:pt>
                <c:pt idx="9393">
                  <c:v>0.97233499999999995</c:v>
                </c:pt>
                <c:pt idx="9394">
                  <c:v>0.97302599999999995</c:v>
                </c:pt>
                <c:pt idx="9395">
                  <c:v>0.97309599999999996</c:v>
                </c:pt>
                <c:pt idx="9396">
                  <c:v>0.97448400000000002</c:v>
                </c:pt>
                <c:pt idx="9397">
                  <c:v>0.979653</c:v>
                </c:pt>
                <c:pt idx="9398">
                  <c:v>0.98735399999999995</c:v>
                </c:pt>
                <c:pt idx="9399">
                  <c:v>0.99404800000000004</c:v>
                </c:pt>
                <c:pt idx="9400">
                  <c:v>0.99808200000000002</c:v>
                </c:pt>
                <c:pt idx="9401">
                  <c:v>0.99997999999999998</c:v>
                </c:pt>
                <c:pt idx="9402">
                  <c:v>1.001336</c:v>
                </c:pt>
                <c:pt idx="9403">
                  <c:v>1.002929</c:v>
                </c:pt>
                <c:pt idx="9404">
                  <c:v>1.003474</c:v>
                </c:pt>
                <c:pt idx="9405">
                  <c:v>1.0019199999999999</c:v>
                </c:pt>
                <c:pt idx="9406">
                  <c:v>0.99936499999999995</c:v>
                </c:pt>
                <c:pt idx="9407">
                  <c:v>0.99781399999999998</c:v>
                </c:pt>
                <c:pt idx="9408">
                  <c:v>0.99807299999999999</c:v>
                </c:pt>
                <c:pt idx="9409">
                  <c:v>0.99918399999999996</c:v>
                </c:pt>
                <c:pt idx="9410">
                  <c:v>1.000027</c:v>
                </c:pt>
                <c:pt idx="9411">
                  <c:v>1.000791</c:v>
                </c:pt>
                <c:pt idx="9412">
                  <c:v>1.0025710000000001</c:v>
                </c:pt>
                <c:pt idx="9413">
                  <c:v>1.006049</c:v>
                </c:pt>
                <c:pt idx="9414">
                  <c:v>1.010273</c:v>
                </c:pt>
                <c:pt idx="9415">
                  <c:v>1.0131589999999999</c:v>
                </c:pt>
                <c:pt idx="9416">
                  <c:v>1.0136780000000001</c:v>
                </c:pt>
                <c:pt idx="9417">
                  <c:v>1.0127870000000001</c:v>
                </c:pt>
                <c:pt idx="9418">
                  <c:v>1.011844</c:v>
                </c:pt>
                <c:pt idx="9419">
                  <c:v>1.0108440000000001</c:v>
                </c:pt>
                <c:pt idx="9420">
                  <c:v>1.009145</c:v>
                </c:pt>
                <c:pt idx="9421">
                  <c:v>1.006953</c:v>
                </c:pt>
                <c:pt idx="9422">
                  <c:v>1.0048760000000001</c:v>
                </c:pt>
                <c:pt idx="9423">
                  <c:v>1.0030809999999999</c:v>
                </c:pt>
                <c:pt idx="9424">
                  <c:v>1.0010570000000001</c:v>
                </c:pt>
                <c:pt idx="9425">
                  <c:v>0.99790000000000001</c:v>
                </c:pt>
                <c:pt idx="9426">
                  <c:v>0.99340300000000004</c:v>
                </c:pt>
                <c:pt idx="9427">
                  <c:v>0.98861200000000005</c:v>
                </c:pt>
                <c:pt idx="9428">
                  <c:v>0.98505600000000004</c:v>
                </c:pt>
                <c:pt idx="9429">
                  <c:v>0.98329800000000001</c:v>
                </c:pt>
                <c:pt idx="9430">
                  <c:v>0.98241599999999996</c:v>
                </c:pt>
                <c:pt idx="9431">
                  <c:v>0.98125700000000005</c:v>
                </c:pt>
                <c:pt idx="9432">
                  <c:v>0.97989899999999996</c:v>
                </c:pt>
                <c:pt idx="9433">
                  <c:v>0.97962499999999997</c:v>
                </c:pt>
                <c:pt idx="9434">
                  <c:v>0.981182</c:v>
                </c:pt>
                <c:pt idx="9435">
                  <c:v>0.98381600000000002</c:v>
                </c:pt>
                <c:pt idx="9436">
                  <c:v>0.98639600000000005</c:v>
                </c:pt>
                <c:pt idx="9437">
                  <c:v>0.98828099999999997</c:v>
                </c:pt>
                <c:pt idx="9438">
                  <c:v>0.98951100000000003</c:v>
                </c:pt>
                <c:pt idx="9439">
                  <c:v>0.99096099999999998</c:v>
                </c:pt>
                <c:pt idx="9440">
                  <c:v>0.99341800000000002</c:v>
                </c:pt>
                <c:pt idx="9441">
                  <c:v>0.99641400000000002</c:v>
                </c:pt>
                <c:pt idx="9442">
                  <c:v>0.99898100000000001</c:v>
                </c:pt>
                <c:pt idx="9443">
                  <c:v>1.00099</c:v>
                </c:pt>
                <c:pt idx="9444">
                  <c:v>1.002699</c:v>
                </c:pt>
                <c:pt idx="9445">
                  <c:v>1.0043420000000001</c:v>
                </c:pt>
                <c:pt idx="9446">
                  <c:v>1.006138</c:v>
                </c:pt>
                <c:pt idx="9447">
                  <c:v>1.0074050000000001</c:v>
                </c:pt>
                <c:pt idx="9448">
                  <c:v>1.0073570000000001</c:v>
                </c:pt>
                <c:pt idx="9449">
                  <c:v>1.0069060000000001</c:v>
                </c:pt>
                <c:pt idx="9450">
                  <c:v>1.0074909999999999</c:v>
                </c:pt>
                <c:pt idx="9451">
                  <c:v>1.009171</c:v>
                </c:pt>
                <c:pt idx="9452">
                  <c:v>1.01111</c:v>
                </c:pt>
                <c:pt idx="9453">
                  <c:v>1.012491</c:v>
                </c:pt>
                <c:pt idx="9454">
                  <c:v>1.0130319999999999</c:v>
                </c:pt>
                <c:pt idx="9455">
                  <c:v>1.0134369999999999</c:v>
                </c:pt>
                <c:pt idx="9456">
                  <c:v>1.0143850000000001</c:v>
                </c:pt>
                <c:pt idx="9457">
                  <c:v>1.015325</c:v>
                </c:pt>
                <c:pt idx="9458">
                  <c:v>1.0156909999999999</c:v>
                </c:pt>
                <c:pt idx="9459">
                  <c:v>1.0157659999999999</c:v>
                </c:pt>
                <c:pt idx="9460">
                  <c:v>1.015314</c:v>
                </c:pt>
                <c:pt idx="9461">
                  <c:v>1.013881</c:v>
                </c:pt>
                <c:pt idx="9462">
                  <c:v>1.0119320000000001</c:v>
                </c:pt>
                <c:pt idx="9463">
                  <c:v>1.0095940000000001</c:v>
                </c:pt>
                <c:pt idx="9464">
                  <c:v>1.006151</c:v>
                </c:pt>
                <c:pt idx="9465">
                  <c:v>1.0016640000000001</c:v>
                </c:pt>
                <c:pt idx="9466">
                  <c:v>0.99708399999999997</c:v>
                </c:pt>
                <c:pt idx="9467">
                  <c:v>0.99308300000000005</c:v>
                </c:pt>
                <c:pt idx="9468">
                  <c:v>0.99025200000000002</c:v>
                </c:pt>
                <c:pt idx="9469">
                  <c:v>0.98899300000000001</c:v>
                </c:pt>
                <c:pt idx="9470">
                  <c:v>0.98837699999999995</c:v>
                </c:pt>
                <c:pt idx="9471">
                  <c:v>0.9869</c:v>
                </c:pt>
                <c:pt idx="9472">
                  <c:v>0.984433</c:v>
                </c:pt>
                <c:pt idx="9473">
                  <c:v>0.98202400000000001</c:v>
                </c:pt>
                <c:pt idx="9474">
                  <c:v>0.98047799999999996</c:v>
                </c:pt>
                <c:pt idx="9475">
                  <c:v>0.97971600000000003</c:v>
                </c:pt>
                <c:pt idx="9476">
                  <c:v>0.979105</c:v>
                </c:pt>
                <c:pt idx="9477">
                  <c:v>0.97860599999999998</c:v>
                </c:pt>
                <c:pt idx="9478">
                  <c:v>0.97922699999999996</c:v>
                </c:pt>
                <c:pt idx="9479">
                  <c:v>0.98155000000000003</c:v>
                </c:pt>
                <c:pt idx="9480">
                  <c:v>0.98448800000000003</c:v>
                </c:pt>
                <c:pt idx="9481">
                  <c:v>0.98647799999999997</c:v>
                </c:pt>
                <c:pt idx="9482">
                  <c:v>0.987182</c:v>
                </c:pt>
                <c:pt idx="9483">
                  <c:v>0.98770000000000002</c:v>
                </c:pt>
                <c:pt idx="9484">
                  <c:v>0.98950099999999996</c:v>
                </c:pt>
                <c:pt idx="9485">
                  <c:v>0.99280400000000002</c:v>
                </c:pt>
                <c:pt idx="9486">
                  <c:v>0.99634</c:v>
                </c:pt>
                <c:pt idx="9487">
                  <c:v>0.99898299999999995</c:v>
                </c:pt>
                <c:pt idx="9488">
                  <c:v>1.000645</c:v>
                </c:pt>
                <c:pt idx="9489">
                  <c:v>1.001903</c:v>
                </c:pt>
                <c:pt idx="9490">
                  <c:v>1.00376</c:v>
                </c:pt>
                <c:pt idx="9491">
                  <c:v>1.0068049999999999</c:v>
                </c:pt>
                <c:pt idx="9492">
                  <c:v>1.0104740000000001</c:v>
                </c:pt>
                <c:pt idx="9493">
                  <c:v>1.013687</c:v>
                </c:pt>
                <c:pt idx="9494">
                  <c:v>1.015835</c:v>
                </c:pt>
                <c:pt idx="9495">
                  <c:v>1.017409</c:v>
                </c:pt>
                <c:pt idx="9496">
                  <c:v>1.0192159999999999</c:v>
                </c:pt>
                <c:pt idx="9497">
                  <c:v>1.0207740000000001</c:v>
                </c:pt>
                <c:pt idx="9498">
                  <c:v>1.020826</c:v>
                </c:pt>
                <c:pt idx="9499">
                  <c:v>1.019064</c:v>
                </c:pt>
                <c:pt idx="9500">
                  <c:v>1.01624</c:v>
                </c:pt>
                <c:pt idx="9501">
                  <c:v>1.013155</c:v>
                </c:pt>
                <c:pt idx="9502">
                  <c:v>1.0099720000000001</c:v>
                </c:pt>
                <c:pt idx="9503">
                  <c:v>1.006154</c:v>
                </c:pt>
                <c:pt idx="9504">
                  <c:v>1.001279</c:v>
                </c:pt>
                <c:pt idx="9505">
                  <c:v>0.99613300000000005</c:v>
                </c:pt>
                <c:pt idx="9506">
                  <c:v>0.99246699999999999</c:v>
                </c:pt>
                <c:pt idx="9507">
                  <c:v>0.99109899999999995</c:v>
                </c:pt>
                <c:pt idx="9508">
                  <c:v>0.99111000000000005</c:v>
                </c:pt>
                <c:pt idx="9509">
                  <c:v>0.99116800000000005</c:v>
                </c:pt>
                <c:pt idx="9510">
                  <c:v>0.99055000000000004</c:v>
                </c:pt>
                <c:pt idx="9511">
                  <c:v>0.989205</c:v>
                </c:pt>
                <c:pt idx="9512">
                  <c:v>0.98748000000000002</c:v>
                </c:pt>
                <c:pt idx="9513">
                  <c:v>0.98574300000000004</c:v>
                </c:pt>
                <c:pt idx="9514">
                  <c:v>0.98424299999999998</c:v>
                </c:pt>
                <c:pt idx="9515">
                  <c:v>0.98295900000000003</c:v>
                </c:pt>
                <c:pt idx="9516">
                  <c:v>0.98205100000000001</c:v>
                </c:pt>
                <c:pt idx="9517">
                  <c:v>0.98232200000000003</c:v>
                </c:pt>
                <c:pt idx="9518">
                  <c:v>0.98430899999999999</c:v>
                </c:pt>
                <c:pt idx="9519">
                  <c:v>0.98740799999999995</c:v>
                </c:pt>
                <c:pt idx="9520">
                  <c:v>0.99007199999999995</c:v>
                </c:pt>
                <c:pt idx="9521">
                  <c:v>0.99106099999999997</c:v>
                </c:pt>
                <c:pt idx="9522">
                  <c:v>0.99079600000000001</c:v>
                </c:pt>
                <c:pt idx="9523">
                  <c:v>0.99065400000000003</c:v>
                </c:pt>
                <c:pt idx="9524">
                  <c:v>0.99104800000000004</c:v>
                </c:pt>
                <c:pt idx="9525">
                  <c:v>0.99106499999999997</c:v>
                </c:pt>
                <c:pt idx="9526">
                  <c:v>0.99011000000000005</c:v>
                </c:pt>
                <c:pt idx="9527">
                  <c:v>0.989174</c:v>
                </c:pt>
                <c:pt idx="9528">
                  <c:v>0.98961399999999999</c:v>
                </c:pt>
                <c:pt idx="9529">
                  <c:v>0.991699</c:v>
                </c:pt>
                <c:pt idx="9530">
                  <c:v>0.99463199999999996</c:v>
                </c:pt>
                <c:pt idx="9531">
                  <c:v>0.99718899999999999</c:v>
                </c:pt>
                <c:pt idx="9532">
                  <c:v>0.99901700000000004</c:v>
                </c:pt>
                <c:pt idx="9533">
                  <c:v>1.0014000000000001</c:v>
                </c:pt>
                <c:pt idx="9534">
                  <c:v>1.0059899999999999</c:v>
                </c:pt>
                <c:pt idx="9535">
                  <c:v>1.01244</c:v>
                </c:pt>
                <c:pt idx="9536">
                  <c:v>1.018268</c:v>
                </c:pt>
                <c:pt idx="9537">
                  <c:v>1.0215080000000001</c:v>
                </c:pt>
                <c:pt idx="9538">
                  <c:v>1.02237</c:v>
                </c:pt>
                <c:pt idx="9539">
                  <c:v>1.022329</c:v>
                </c:pt>
                <c:pt idx="9540">
                  <c:v>1.0223709999999999</c:v>
                </c:pt>
                <c:pt idx="9541">
                  <c:v>1.022192</c:v>
                </c:pt>
                <c:pt idx="9542">
                  <c:v>1.0207200000000001</c:v>
                </c:pt>
                <c:pt idx="9543">
                  <c:v>1.017482</c:v>
                </c:pt>
                <c:pt idx="9544">
                  <c:v>1.0134920000000001</c:v>
                </c:pt>
                <c:pt idx="9545">
                  <c:v>1.0102249999999999</c:v>
                </c:pt>
                <c:pt idx="9546">
                  <c:v>1.0077719999999999</c:v>
                </c:pt>
                <c:pt idx="9547">
                  <c:v>1.004732</c:v>
                </c:pt>
                <c:pt idx="9548">
                  <c:v>1.000232</c:v>
                </c:pt>
                <c:pt idx="9549">
                  <c:v>0.995309</c:v>
                </c:pt>
                <c:pt idx="9550">
                  <c:v>0.99181699999999995</c:v>
                </c:pt>
                <c:pt idx="9551">
                  <c:v>0.990402</c:v>
                </c:pt>
                <c:pt idx="9552">
                  <c:v>0.98990599999999995</c:v>
                </c:pt>
                <c:pt idx="9553">
                  <c:v>0.98872700000000002</c:v>
                </c:pt>
                <c:pt idx="9554">
                  <c:v>0.986487</c:v>
                </c:pt>
                <c:pt idx="9555">
                  <c:v>0.984375</c:v>
                </c:pt>
                <c:pt idx="9556">
                  <c:v>0.98392900000000005</c:v>
                </c:pt>
                <c:pt idx="9557">
                  <c:v>0.98612</c:v>
                </c:pt>
                <c:pt idx="9558">
                  <c:v>0.99100600000000005</c:v>
                </c:pt>
                <c:pt idx="9559">
                  <c:v>0.996332</c:v>
                </c:pt>
                <c:pt idx="9560">
                  <c:v>0.99892800000000004</c:v>
                </c:pt>
                <c:pt idx="9561">
                  <c:v>0.99830300000000005</c:v>
                </c:pt>
                <c:pt idx="9562">
                  <c:v>0.99615299999999996</c:v>
                </c:pt>
                <c:pt idx="9563">
                  <c:v>0.99404499999999996</c:v>
                </c:pt>
                <c:pt idx="9564">
                  <c:v>0.99263900000000005</c:v>
                </c:pt>
                <c:pt idx="9565">
                  <c:v>0.99158599999999997</c:v>
                </c:pt>
                <c:pt idx="9566">
                  <c:v>0.99048800000000004</c:v>
                </c:pt>
                <c:pt idx="9567">
                  <c:v>0.99022100000000002</c:v>
                </c:pt>
                <c:pt idx="9568">
                  <c:v>0.99191099999999999</c:v>
                </c:pt>
                <c:pt idx="9569">
                  <c:v>0.99573299999999998</c:v>
                </c:pt>
                <c:pt idx="9570">
                  <c:v>1.0016339999999999</c:v>
                </c:pt>
                <c:pt idx="9571">
                  <c:v>1.008397</c:v>
                </c:pt>
                <c:pt idx="9572">
                  <c:v>1.0138180000000001</c:v>
                </c:pt>
                <c:pt idx="9573">
                  <c:v>1.0173700000000001</c:v>
                </c:pt>
                <c:pt idx="9574">
                  <c:v>1.0199240000000001</c:v>
                </c:pt>
                <c:pt idx="9575">
                  <c:v>1.021782</c:v>
                </c:pt>
                <c:pt idx="9576">
                  <c:v>1.022499</c:v>
                </c:pt>
                <c:pt idx="9577">
                  <c:v>1.0221499999999999</c:v>
                </c:pt>
                <c:pt idx="9578">
                  <c:v>1.0218240000000001</c:v>
                </c:pt>
                <c:pt idx="9579">
                  <c:v>1.022446</c:v>
                </c:pt>
                <c:pt idx="9580">
                  <c:v>1.0236909999999999</c:v>
                </c:pt>
                <c:pt idx="9581">
                  <c:v>1.024275</c:v>
                </c:pt>
                <c:pt idx="9582">
                  <c:v>1.0232140000000001</c:v>
                </c:pt>
                <c:pt idx="9583">
                  <c:v>1.020618</c:v>
                </c:pt>
                <c:pt idx="9584">
                  <c:v>1.017393</c:v>
                </c:pt>
                <c:pt idx="9585">
                  <c:v>1.0146090000000001</c:v>
                </c:pt>
                <c:pt idx="9586">
                  <c:v>1.0125029999999999</c:v>
                </c:pt>
                <c:pt idx="9587">
                  <c:v>1.010208</c:v>
                </c:pt>
                <c:pt idx="9588">
                  <c:v>1.0068630000000001</c:v>
                </c:pt>
                <c:pt idx="9589">
                  <c:v>1.002194</c:v>
                </c:pt>
                <c:pt idx="9590">
                  <c:v>0.99690000000000001</c:v>
                </c:pt>
                <c:pt idx="9591">
                  <c:v>0.99263699999999999</c:v>
                </c:pt>
                <c:pt idx="9592">
                  <c:v>0.99033499999999997</c:v>
                </c:pt>
                <c:pt idx="9593">
                  <c:v>0.98929599999999995</c:v>
                </c:pt>
                <c:pt idx="9594">
                  <c:v>0.98810699999999996</c:v>
                </c:pt>
                <c:pt idx="9595">
                  <c:v>0.98572000000000004</c:v>
                </c:pt>
                <c:pt idx="9596">
                  <c:v>0.98218700000000003</c:v>
                </c:pt>
                <c:pt idx="9597">
                  <c:v>0.97868100000000002</c:v>
                </c:pt>
                <c:pt idx="9598">
                  <c:v>0.97648000000000001</c:v>
                </c:pt>
                <c:pt idx="9599">
                  <c:v>0.97587500000000005</c:v>
                </c:pt>
                <c:pt idx="9600">
                  <c:v>0.97645000000000004</c:v>
                </c:pt>
                <c:pt idx="9601">
                  <c:v>0.97764099999999998</c:v>
                </c:pt>
                <c:pt idx="9602">
                  <c:v>0.97878100000000001</c:v>
                </c:pt>
                <c:pt idx="9603">
                  <c:v>0.98014999999999997</c:v>
                </c:pt>
                <c:pt idx="9604">
                  <c:v>0.98291600000000001</c:v>
                </c:pt>
                <c:pt idx="9605">
                  <c:v>0.98702900000000005</c:v>
                </c:pt>
                <c:pt idx="9606">
                  <c:v>0.99113200000000001</c:v>
                </c:pt>
                <c:pt idx="9607">
                  <c:v>0.99390699999999998</c:v>
                </c:pt>
                <c:pt idx="9608">
                  <c:v>0.99474399999999996</c:v>
                </c:pt>
                <c:pt idx="9609">
                  <c:v>0.99454100000000001</c:v>
                </c:pt>
                <c:pt idx="9610">
                  <c:v>0.99479300000000004</c:v>
                </c:pt>
                <c:pt idx="9611">
                  <c:v>0.99580100000000005</c:v>
                </c:pt>
                <c:pt idx="9612">
                  <c:v>0.99710299999999996</c:v>
                </c:pt>
                <c:pt idx="9613">
                  <c:v>0.998363</c:v>
                </c:pt>
                <c:pt idx="9614">
                  <c:v>0.99946599999999997</c:v>
                </c:pt>
                <c:pt idx="9615">
                  <c:v>1.000748</c:v>
                </c:pt>
                <c:pt idx="9616">
                  <c:v>1.0027410000000001</c:v>
                </c:pt>
                <c:pt idx="9617">
                  <c:v>1.0053829999999999</c:v>
                </c:pt>
                <c:pt idx="9618">
                  <c:v>1.0080150000000001</c:v>
                </c:pt>
                <c:pt idx="9619">
                  <c:v>1.0104420000000001</c:v>
                </c:pt>
                <c:pt idx="9620">
                  <c:v>1.0132209999999999</c:v>
                </c:pt>
                <c:pt idx="9621">
                  <c:v>1.016559</c:v>
                </c:pt>
                <c:pt idx="9622">
                  <c:v>1.019774</c:v>
                </c:pt>
                <c:pt idx="9623">
                  <c:v>1.021506</c:v>
                </c:pt>
                <c:pt idx="9624">
                  <c:v>1.020397</c:v>
                </c:pt>
                <c:pt idx="9625">
                  <c:v>1.0164599999999999</c:v>
                </c:pt>
                <c:pt idx="9626">
                  <c:v>1.0113989999999999</c:v>
                </c:pt>
                <c:pt idx="9627">
                  <c:v>1.0070269999999999</c:v>
                </c:pt>
                <c:pt idx="9628">
                  <c:v>1.0038320000000001</c:v>
                </c:pt>
                <c:pt idx="9629">
                  <c:v>1.0011380000000001</c:v>
                </c:pt>
                <c:pt idx="9630">
                  <c:v>0.99820500000000001</c:v>
                </c:pt>
                <c:pt idx="9631">
                  <c:v>0.99495199999999995</c:v>
                </c:pt>
                <c:pt idx="9632">
                  <c:v>0.99173900000000004</c:v>
                </c:pt>
                <c:pt idx="9633">
                  <c:v>0.98912100000000003</c:v>
                </c:pt>
                <c:pt idx="9634">
                  <c:v>0.98753299999999999</c:v>
                </c:pt>
                <c:pt idx="9635">
                  <c:v>0.98653900000000005</c:v>
                </c:pt>
                <c:pt idx="9636">
                  <c:v>0.98502100000000004</c:v>
                </c:pt>
                <c:pt idx="9637">
                  <c:v>0.98250400000000004</c:v>
                </c:pt>
                <c:pt idx="9638">
                  <c:v>0.98001799999999994</c:v>
                </c:pt>
                <c:pt idx="9639">
                  <c:v>0.97912299999999997</c:v>
                </c:pt>
                <c:pt idx="9640">
                  <c:v>0.98011300000000001</c:v>
                </c:pt>
                <c:pt idx="9641">
                  <c:v>0.98166699999999996</c:v>
                </c:pt>
                <c:pt idx="9642">
                  <c:v>0.98215699999999995</c:v>
                </c:pt>
                <c:pt idx="9643">
                  <c:v>0.98132299999999995</c:v>
                </c:pt>
                <c:pt idx="9644">
                  <c:v>0.98076600000000003</c:v>
                </c:pt>
                <c:pt idx="9645">
                  <c:v>0.98229299999999997</c:v>
                </c:pt>
                <c:pt idx="9646">
                  <c:v>0.98582899999999996</c:v>
                </c:pt>
                <c:pt idx="9647">
                  <c:v>0.98990199999999995</c:v>
                </c:pt>
                <c:pt idx="9648">
                  <c:v>0.99331499999999995</c:v>
                </c:pt>
                <c:pt idx="9649">
                  <c:v>0.99568100000000004</c:v>
                </c:pt>
                <c:pt idx="9650">
                  <c:v>0.99759699999999996</c:v>
                </c:pt>
                <c:pt idx="9651">
                  <c:v>0.999691</c:v>
                </c:pt>
                <c:pt idx="9652">
                  <c:v>1.0014959999999999</c:v>
                </c:pt>
                <c:pt idx="9653">
                  <c:v>1.002292</c:v>
                </c:pt>
                <c:pt idx="9654">
                  <c:v>1.002092</c:v>
                </c:pt>
                <c:pt idx="9655">
                  <c:v>1.0015270000000001</c:v>
                </c:pt>
                <c:pt idx="9656">
                  <c:v>1.0014149999999999</c:v>
                </c:pt>
                <c:pt idx="9657">
                  <c:v>1.0023070000000001</c:v>
                </c:pt>
                <c:pt idx="9658">
                  <c:v>1.00407</c:v>
                </c:pt>
                <c:pt idx="9659">
                  <c:v>1.0057529999999999</c:v>
                </c:pt>
                <c:pt idx="9660">
                  <c:v>1.0064409999999999</c:v>
                </c:pt>
                <c:pt idx="9661">
                  <c:v>1.0065040000000001</c:v>
                </c:pt>
                <c:pt idx="9662">
                  <c:v>1.0072650000000001</c:v>
                </c:pt>
                <c:pt idx="9663">
                  <c:v>1.009595</c:v>
                </c:pt>
                <c:pt idx="9664">
                  <c:v>1.013001</c:v>
                </c:pt>
                <c:pt idx="9665">
                  <c:v>1.015889</c:v>
                </c:pt>
                <c:pt idx="9666">
                  <c:v>1.0169459999999999</c:v>
                </c:pt>
                <c:pt idx="9667">
                  <c:v>1.016081</c:v>
                </c:pt>
                <c:pt idx="9668">
                  <c:v>1.014267</c:v>
                </c:pt>
                <c:pt idx="9669">
                  <c:v>1.012653</c:v>
                </c:pt>
                <c:pt idx="9670">
                  <c:v>1.011414</c:v>
                </c:pt>
                <c:pt idx="9671">
                  <c:v>1.009833</c:v>
                </c:pt>
                <c:pt idx="9672">
                  <c:v>1.0074190000000001</c:v>
                </c:pt>
                <c:pt idx="9673">
                  <c:v>1.004391</c:v>
                </c:pt>
                <c:pt idx="9674">
                  <c:v>1.001403</c:v>
                </c:pt>
                <c:pt idx="9675">
                  <c:v>0.99914199999999997</c:v>
                </c:pt>
                <c:pt idx="9676">
                  <c:v>0.99800500000000003</c:v>
                </c:pt>
                <c:pt idx="9677">
                  <c:v>0.997811</c:v>
                </c:pt>
                <c:pt idx="9678">
                  <c:v>0.99739500000000003</c:v>
                </c:pt>
                <c:pt idx="9679">
                  <c:v>0.99546699999999999</c:v>
                </c:pt>
                <c:pt idx="9680">
                  <c:v>0.99214800000000003</c:v>
                </c:pt>
                <c:pt idx="9681">
                  <c:v>0.98883200000000004</c:v>
                </c:pt>
                <c:pt idx="9682">
                  <c:v>0.98651299999999997</c:v>
                </c:pt>
                <c:pt idx="9683">
                  <c:v>0.984707</c:v>
                </c:pt>
                <c:pt idx="9684">
                  <c:v>0.98264899999999999</c:v>
                </c:pt>
                <c:pt idx="9685">
                  <c:v>0.98085999999999995</c:v>
                </c:pt>
                <c:pt idx="9686">
                  <c:v>0.98055400000000004</c:v>
                </c:pt>
                <c:pt idx="9687">
                  <c:v>0.98211999999999999</c:v>
                </c:pt>
                <c:pt idx="9688">
                  <c:v>0.98462700000000003</c:v>
                </c:pt>
                <c:pt idx="9689">
                  <c:v>0.98661299999999996</c:v>
                </c:pt>
                <c:pt idx="9690">
                  <c:v>0.987286</c:v>
                </c:pt>
                <c:pt idx="9691">
                  <c:v>0.98695600000000006</c:v>
                </c:pt>
                <c:pt idx="9692">
                  <c:v>0.98695600000000006</c:v>
                </c:pt>
                <c:pt idx="9693">
                  <c:v>0.98855199999999999</c:v>
                </c:pt>
                <c:pt idx="9694">
                  <c:v>0.991344</c:v>
                </c:pt>
                <c:pt idx="9695">
                  <c:v>0.99404199999999998</c:v>
                </c:pt>
                <c:pt idx="9696">
                  <c:v>0.99623499999999998</c:v>
                </c:pt>
                <c:pt idx="9697">
                  <c:v>0.99867799999999995</c:v>
                </c:pt>
                <c:pt idx="9698">
                  <c:v>1.00237</c:v>
                </c:pt>
                <c:pt idx="9699">
                  <c:v>1.006918</c:v>
                </c:pt>
                <c:pt idx="9700">
                  <c:v>1.010732</c:v>
                </c:pt>
                <c:pt idx="9701">
                  <c:v>1.0129729999999999</c:v>
                </c:pt>
                <c:pt idx="9702">
                  <c:v>1.014032</c:v>
                </c:pt>
                <c:pt idx="9703">
                  <c:v>1.015074</c:v>
                </c:pt>
                <c:pt idx="9704">
                  <c:v>1.0173509999999999</c:v>
                </c:pt>
                <c:pt idx="9705">
                  <c:v>1.020526</c:v>
                </c:pt>
                <c:pt idx="9706">
                  <c:v>1.0226519999999999</c:v>
                </c:pt>
                <c:pt idx="9707">
                  <c:v>1.022635</c:v>
                </c:pt>
                <c:pt idx="9708">
                  <c:v>1.020977</c:v>
                </c:pt>
                <c:pt idx="9709">
                  <c:v>1.0186470000000001</c:v>
                </c:pt>
                <c:pt idx="9710">
                  <c:v>1.0165390000000001</c:v>
                </c:pt>
                <c:pt idx="9711">
                  <c:v>1.014726</c:v>
                </c:pt>
                <c:pt idx="9712">
                  <c:v>1.0123329999999999</c:v>
                </c:pt>
                <c:pt idx="9713">
                  <c:v>1.008977</c:v>
                </c:pt>
                <c:pt idx="9714">
                  <c:v>1.0051620000000001</c:v>
                </c:pt>
                <c:pt idx="9715">
                  <c:v>1.001433</c:v>
                </c:pt>
                <c:pt idx="9716">
                  <c:v>0.99835600000000002</c:v>
                </c:pt>
                <c:pt idx="9717">
                  <c:v>0.99598299999999995</c:v>
                </c:pt>
                <c:pt idx="9718">
                  <c:v>0.99320600000000003</c:v>
                </c:pt>
                <c:pt idx="9719">
                  <c:v>0.98934699999999998</c:v>
                </c:pt>
                <c:pt idx="9720">
                  <c:v>0.98545300000000002</c:v>
                </c:pt>
                <c:pt idx="9721">
                  <c:v>0.98315799999999998</c:v>
                </c:pt>
                <c:pt idx="9722">
                  <c:v>0.98316400000000004</c:v>
                </c:pt>
                <c:pt idx="9723">
                  <c:v>0.98440300000000003</c:v>
                </c:pt>
                <c:pt idx="9724">
                  <c:v>0.98477499999999996</c:v>
                </c:pt>
                <c:pt idx="9725">
                  <c:v>0.98376799999999998</c:v>
                </c:pt>
                <c:pt idx="9726">
                  <c:v>0.983012</c:v>
                </c:pt>
                <c:pt idx="9727">
                  <c:v>0.98360700000000001</c:v>
                </c:pt>
                <c:pt idx="9728">
                  <c:v>0.98520600000000003</c:v>
                </c:pt>
                <c:pt idx="9729">
                  <c:v>0.98724000000000001</c:v>
                </c:pt>
                <c:pt idx="9730">
                  <c:v>0.98896399999999995</c:v>
                </c:pt>
                <c:pt idx="9731">
                  <c:v>0.98973100000000003</c:v>
                </c:pt>
                <c:pt idx="9732">
                  <c:v>0.99009999999999998</c:v>
                </c:pt>
                <c:pt idx="9733">
                  <c:v>0.99127500000000002</c:v>
                </c:pt>
                <c:pt idx="9734">
                  <c:v>0.99355000000000004</c:v>
                </c:pt>
                <c:pt idx="9735">
                  <c:v>0.99610200000000004</c:v>
                </c:pt>
                <c:pt idx="9736">
                  <c:v>0.998062</c:v>
                </c:pt>
                <c:pt idx="9737">
                  <c:v>0.99943199999999999</c:v>
                </c:pt>
                <c:pt idx="9738">
                  <c:v>1.00091</c:v>
                </c:pt>
                <c:pt idx="9739">
                  <c:v>1.0028630000000001</c:v>
                </c:pt>
                <c:pt idx="9740">
                  <c:v>1.0046619999999999</c:v>
                </c:pt>
                <c:pt idx="9741">
                  <c:v>1.00543</c:v>
                </c:pt>
                <c:pt idx="9742">
                  <c:v>1.00535</c:v>
                </c:pt>
                <c:pt idx="9743">
                  <c:v>1.005511</c:v>
                </c:pt>
                <c:pt idx="9744">
                  <c:v>1.0069269999999999</c:v>
                </c:pt>
                <c:pt idx="9745">
                  <c:v>1.009598</c:v>
                </c:pt>
                <c:pt idx="9746">
                  <c:v>1.0120629999999999</c:v>
                </c:pt>
                <c:pt idx="9747">
                  <c:v>1.0133129999999999</c:v>
                </c:pt>
                <c:pt idx="9748">
                  <c:v>1.0141960000000001</c:v>
                </c:pt>
                <c:pt idx="9749">
                  <c:v>1.015601</c:v>
                </c:pt>
                <c:pt idx="9750">
                  <c:v>1.016599</c:v>
                </c:pt>
                <c:pt idx="9751">
                  <c:v>1.015169</c:v>
                </c:pt>
                <c:pt idx="9752">
                  <c:v>1.0108269999999999</c:v>
                </c:pt>
                <c:pt idx="9753">
                  <c:v>1.0050669999999999</c:v>
                </c:pt>
                <c:pt idx="9754">
                  <c:v>0.99960000000000004</c:v>
                </c:pt>
                <c:pt idx="9755">
                  <c:v>0.99572300000000002</c:v>
                </c:pt>
                <c:pt idx="9756">
                  <c:v>0.99383999999999995</c:v>
                </c:pt>
                <c:pt idx="9757">
                  <c:v>0.99292999999999998</c:v>
                </c:pt>
                <c:pt idx="9758">
                  <c:v>0.99144399999999999</c:v>
                </c:pt>
                <c:pt idx="9759">
                  <c:v>0.98900699999999997</c:v>
                </c:pt>
                <c:pt idx="9760">
                  <c:v>0.98678900000000003</c:v>
                </c:pt>
                <c:pt idx="9761">
                  <c:v>0.98569099999999998</c:v>
                </c:pt>
                <c:pt idx="9762">
                  <c:v>0.98512999999999995</c:v>
                </c:pt>
                <c:pt idx="9763">
                  <c:v>0.98399800000000004</c:v>
                </c:pt>
                <c:pt idx="9764">
                  <c:v>0.98194400000000004</c:v>
                </c:pt>
                <c:pt idx="9765">
                  <c:v>0.98003300000000004</c:v>
                </c:pt>
                <c:pt idx="9766">
                  <c:v>0.97947700000000004</c:v>
                </c:pt>
                <c:pt idx="9767">
                  <c:v>0.97971900000000001</c:v>
                </c:pt>
                <c:pt idx="9768">
                  <c:v>0.97997599999999996</c:v>
                </c:pt>
                <c:pt idx="9769">
                  <c:v>0.98048000000000002</c:v>
                </c:pt>
                <c:pt idx="9770">
                  <c:v>0.98103200000000002</c:v>
                </c:pt>
                <c:pt idx="9771">
                  <c:v>0.98151699999999997</c:v>
                </c:pt>
                <c:pt idx="9772">
                  <c:v>0.98282999999999998</c:v>
                </c:pt>
                <c:pt idx="9773">
                  <c:v>0.98523000000000005</c:v>
                </c:pt>
                <c:pt idx="9774">
                  <c:v>0.987541</c:v>
                </c:pt>
                <c:pt idx="9775">
                  <c:v>0.98894099999999996</c:v>
                </c:pt>
                <c:pt idx="9776">
                  <c:v>0.98973800000000001</c:v>
                </c:pt>
                <c:pt idx="9777">
                  <c:v>0.99069499999999999</c:v>
                </c:pt>
                <c:pt idx="9778">
                  <c:v>0.992699</c:v>
                </c:pt>
                <c:pt idx="9779">
                  <c:v>0.99587199999999998</c:v>
                </c:pt>
                <c:pt idx="9780">
                  <c:v>0.99931300000000001</c:v>
                </c:pt>
                <c:pt idx="9781">
                  <c:v>1.002197</c:v>
                </c:pt>
                <c:pt idx="9782">
                  <c:v>1.0041789999999999</c:v>
                </c:pt>
                <c:pt idx="9783">
                  <c:v>1.0054419999999999</c:v>
                </c:pt>
                <c:pt idx="9784">
                  <c:v>1.0069220000000001</c:v>
                </c:pt>
                <c:pt idx="9785">
                  <c:v>1.0094860000000001</c:v>
                </c:pt>
                <c:pt idx="9786">
                  <c:v>1.012856</c:v>
                </c:pt>
                <c:pt idx="9787">
                  <c:v>1.015657</c:v>
                </c:pt>
                <c:pt idx="9788">
                  <c:v>1.0166630000000001</c:v>
                </c:pt>
                <c:pt idx="9789">
                  <c:v>1.016203</c:v>
                </c:pt>
                <c:pt idx="9790">
                  <c:v>1.015649</c:v>
                </c:pt>
                <c:pt idx="9791">
                  <c:v>1.0156579999999999</c:v>
                </c:pt>
                <c:pt idx="9792">
                  <c:v>1.0158100000000001</c:v>
                </c:pt>
                <c:pt idx="9793">
                  <c:v>1.015255</c:v>
                </c:pt>
                <c:pt idx="9794">
                  <c:v>1.013371</c:v>
                </c:pt>
                <c:pt idx="9795">
                  <c:v>1.0104649999999999</c:v>
                </c:pt>
                <c:pt idx="9796">
                  <c:v>1.007549</c:v>
                </c:pt>
                <c:pt idx="9797">
                  <c:v>1.0054160000000001</c:v>
                </c:pt>
                <c:pt idx="9798">
                  <c:v>1.003857</c:v>
                </c:pt>
                <c:pt idx="9799">
                  <c:v>1.0018020000000001</c:v>
                </c:pt>
                <c:pt idx="9800">
                  <c:v>0.99889300000000003</c:v>
                </c:pt>
                <c:pt idx="9801">
                  <c:v>0.99597199999999997</c:v>
                </c:pt>
                <c:pt idx="9802">
                  <c:v>0.99358400000000002</c:v>
                </c:pt>
                <c:pt idx="9803">
                  <c:v>0.99128799999999995</c:v>
                </c:pt>
                <c:pt idx="9804">
                  <c:v>0.98844600000000005</c:v>
                </c:pt>
                <c:pt idx="9805">
                  <c:v>0.98510500000000001</c:v>
                </c:pt>
                <c:pt idx="9806">
                  <c:v>0.98206499999999997</c:v>
                </c:pt>
                <c:pt idx="9807">
                  <c:v>0.98003099999999999</c:v>
                </c:pt>
                <c:pt idx="9808">
                  <c:v>0.97909100000000004</c:v>
                </c:pt>
                <c:pt idx="9809">
                  <c:v>0.97883799999999999</c:v>
                </c:pt>
                <c:pt idx="9810">
                  <c:v>0.97854200000000002</c:v>
                </c:pt>
                <c:pt idx="9811">
                  <c:v>0.97831199999999996</c:v>
                </c:pt>
                <c:pt idx="9812">
                  <c:v>0.97952600000000001</c:v>
                </c:pt>
                <c:pt idx="9813">
                  <c:v>0.98284499999999997</c:v>
                </c:pt>
                <c:pt idx="9814">
                  <c:v>0.98731800000000003</c:v>
                </c:pt>
                <c:pt idx="9815">
                  <c:v>0.99131199999999997</c:v>
                </c:pt>
                <c:pt idx="9816">
                  <c:v>0.99353400000000003</c:v>
                </c:pt>
              </c:numCache>
            </c:numRef>
          </c:yVal>
          <c:smooth val="1"/>
          <c:extLst>
            <c:ext xmlns:c16="http://schemas.microsoft.com/office/drawing/2014/chart" uri="{C3380CC4-5D6E-409C-BE32-E72D297353CC}">
              <c16:uniqueId val="{00000000-00EC-4B59-8EBC-2549492A3994}"/>
            </c:ext>
          </c:extLst>
        </c:ser>
        <c:ser>
          <c:idx val="1"/>
          <c:order val="1"/>
          <c:tx>
            <c:v>ALTA</c:v>
          </c:tx>
          <c:spPr>
            <a:ln w="9525" cap="rnd">
              <a:solidFill>
                <a:schemeClr val="accent2"/>
              </a:solidFill>
              <a:round/>
            </a:ln>
            <a:effectLst/>
          </c:spPr>
          <c:marker>
            <c:symbol val="none"/>
          </c:marker>
          <c:xVal>
            <c:numRef>
              <c:f>'28'!$C$1:$C$9876</c:f>
              <c:numCache>
                <c:formatCode>General</c:formatCode>
                <c:ptCount val="9876"/>
                <c:pt idx="0">
                  <c:v>0.4</c:v>
                </c:pt>
                <c:pt idx="1">
                  <c:v>0.8</c:v>
                </c:pt>
                <c:pt idx="2">
                  <c:v>1.2</c:v>
                </c:pt>
                <c:pt idx="3">
                  <c:v>1.6</c:v>
                </c:pt>
                <c:pt idx="4">
                  <c:v>2</c:v>
                </c:pt>
                <c:pt idx="5">
                  <c:v>2.4</c:v>
                </c:pt>
                <c:pt idx="6">
                  <c:v>2.8</c:v>
                </c:pt>
                <c:pt idx="7">
                  <c:v>3.2</c:v>
                </c:pt>
                <c:pt idx="8">
                  <c:v>3.6</c:v>
                </c:pt>
                <c:pt idx="9">
                  <c:v>4</c:v>
                </c:pt>
                <c:pt idx="10">
                  <c:v>4.4000000000000004</c:v>
                </c:pt>
                <c:pt idx="11">
                  <c:v>4.8</c:v>
                </c:pt>
                <c:pt idx="12">
                  <c:v>5.2</c:v>
                </c:pt>
                <c:pt idx="13">
                  <c:v>5.6</c:v>
                </c:pt>
                <c:pt idx="14">
                  <c:v>6</c:v>
                </c:pt>
                <c:pt idx="15">
                  <c:v>6.4</c:v>
                </c:pt>
                <c:pt idx="16">
                  <c:v>6.8</c:v>
                </c:pt>
                <c:pt idx="17">
                  <c:v>7.2</c:v>
                </c:pt>
                <c:pt idx="18">
                  <c:v>7.6</c:v>
                </c:pt>
                <c:pt idx="19">
                  <c:v>8</c:v>
                </c:pt>
                <c:pt idx="20">
                  <c:v>8.4</c:v>
                </c:pt>
                <c:pt idx="21">
                  <c:v>8.8000000000000007</c:v>
                </c:pt>
                <c:pt idx="22">
                  <c:v>9.1999999999999993</c:v>
                </c:pt>
                <c:pt idx="23">
                  <c:v>9.6</c:v>
                </c:pt>
                <c:pt idx="24">
                  <c:v>10</c:v>
                </c:pt>
                <c:pt idx="25">
                  <c:v>10.4</c:v>
                </c:pt>
                <c:pt idx="26">
                  <c:v>10.8</c:v>
                </c:pt>
                <c:pt idx="27">
                  <c:v>11.2</c:v>
                </c:pt>
                <c:pt idx="28">
                  <c:v>11.6</c:v>
                </c:pt>
                <c:pt idx="29">
                  <c:v>12</c:v>
                </c:pt>
                <c:pt idx="30">
                  <c:v>12.4</c:v>
                </c:pt>
                <c:pt idx="31">
                  <c:v>12.8</c:v>
                </c:pt>
                <c:pt idx="32">
                  <c:v>13.2</c:v>
                </c:pt>
                <c:pt idx="33">
                  <c:v>13.6</c:v>
                </c:pt>
                <c:pt idx="34">
                  <c:v>14</c:v>
                </c:pt>
                <c:pt idx="35">
                  <c:v>14.4</c:v>
                </c:pt>
                <c:pt idx="36">
                  <c:v>14.8</c:v>
                </c:pt>
                <c:pt idx="37">
                  <c:v>15.2</c:v>
                </c:pt>
                <c:pt idx="38">
                  <c:v>15.6</c:v>
                </c:pt>
                <c:pt idx="39">
                  <c:v>16</c:v>
                </c:pt>
                <c:pt idx="40">
                  <c:v>16.399999999999999</c:v>
                </c:pt>
                <c:pt idx="41">
                  <c:v>16.8</c:v>
                </c:pt>
                <c:pt idx="42">
                  <c:v>17.2</c:v>
                </c:pt>
                <c:pt idx="43">
                  <c:v>17.600000000000001</c:v>
                </c:pt>
                <c:pt idx="44">
                  <c:v>18</c:v>
                </c:pt>
                <c:pt idx="45">
                  <c:v>18.399999999999999</c:v>
                </c:pt>
                <c:pt idx="46">
                  <c:v>18.8</c:v>
                </c:pt>
                <c:pt idx="47">
                  <c:v>19.2</c:v>
                </c:pt>
                <c:pt idx="48">
                  <c:v>19.600000000000001</c:v>
                </c:pt>
                <c:pt idx="49">
                  <c:v>20</c:v>
                </c:pt>
                <c:pt idx="50">
                  <c:v>20.399999999999999</c:v>
                </c:pt>
                <c:pt idx="51">
                  <c:v>20.8</c:v>
                </c:pt>
                <c:pt idx="52">
                  <c:v>21.2</c:v>
                </c:pt>
                <c:pt idx="53">
                  <c:v>21.6</c:v>
                </c:pt>
                <c:pt idx="54">
                  <c:v>22</c:v>
                </c:pt>
                <c:pt idx="55">
                  <c:v>22.4</c:v>
                </c:pt>
                <c:pt idx="56">
                  <c:v>22.8</c:v>
                </c:pt>
                <c:pt idx="57">
                  <c:v>23.2</c:v>
                </c:pt>
                <c:pt idx="58">
                  <c:v>23.6</c:v>
                </c:pt>
                <c:pt idx="59">
                  <c:v>24</c:v>
                </c:pt>
                <c:pt idx="60">
                  <c:v>24.4</c:v>
                </c:pt>
                <c:pt idx="61">
                  <c:v>24.8</c:v>
                </c:pt>
                <c:pt idx="62">
                  <c:v>25.2</c:v>
                </c:pt>
                <c:pt idx="63">
                  <c:v>25.6</c:v>
                </c:pt>
                <c:pt idx="64">
                  <c:v>26</c:v>
                </c:pt>
                <c:pt idx="65">
                  <c:v>26.4</c:v>
                </c:pt>
                <c:pt idx="66">
                  <c:v>26.8</c:v>
                </c:pt>
                <c:pt idx="67">
                  <c:v>27.2</c:v>
                </c:pt>
                <c:pt idx="68">
                  <c:v>27.6</c:v>
                </c:pt>
                <c:pt idx="69">
                  <c:v>28</c:v>
                </c:pt>
                <c:pt idx="70">
                  <c:v>28.4</c:v>
                </c:pt>
                <c:pt idx="71">
                  <c:v>28.8</c:v>
                </c:pt>
                <c:pt idx="72">
                  <c:v>29.2</c:v>
                </c:pt>
                <c:pt idx="73">
                  <c:v>29.6</c:v>
                </c:pt>
                <c:pt idx="74">
                  <c:v>30</c:v>
                </c:pt>
                <c:pt idx="75">
                  <c:v>30.4</c:v>
                </c:pt>
                <c:pt idx="76">
                  <c:v>30.8</c:v>
                </c:pt>
                <c:pt idx="77">
                  <c:v>31.2</c:v>
                </c:pt>
                <c:pt idx="78">
                  <c:v>31.6</c:v>
                </c:pt>
                <c:pt idx="79">
                  <c:v>32</c:v>
                </c:pt>
                <c:pt idx="80">
                  <c:v>32.4</c:v>
                </c:pt>
                <c:pt idx="81">
                  <c:v>32.799999999999997</c:v>
                </c:pt>
                <c:pt idx="82">
                  <c:v>33.200000000000003</c:v>
                </c:pt>
                <c:pt idx="83">
                  <c:v>33.6</c:v>
                </c:pt>
                <c:pt idx="84">
                  <c:v>34</c:v>
                </c:pt>
                <c:pt idx="85">
                  <c:v>34.4</c:v>
                </c:pt>
                <c:pt idx="86">
                  <c:v>34.799999999999997</c:v>
                </c:pt>
                <c:pt idx="87">
                  <c:v>35.200000000000003</c:v>
                </c:pt>
                <c:pt idx="88">
                  <c:v>35.6</c:v>
                </c:pt>
                <c:pt idx="89">
                  <c:v>36</c:v>
                </c:pt>
                <c:pt idx="90">
                  <c:v>36.4</c:v>
                </c:pt>
                <c:pt idx="91">
                  <c:v>36.799999999999997</c:v>
                </c:pt>
                <c:pt idx="92">
                  <c:v>37.200000000000003</c:v>
                </c:pt>
                <c:pt idx="93">
                  <c:v>37.6</c:v>
                </c:pt>
                <c:pt idx="94">
                  <c:v>38</c:v>
                </c:pt>
                <c:pt idx="95">
                  <c:v>38.4</c:v>
                </c:pt>
                <c:pt idx="96">
                  <c:v>38.799999999999997</c:v>
                </c:pt>
                <c:pt idx="97">
                  <c:v>39.200000000000003</c:v>
                </c:pt>
                <c:pt idx="98">
                  <c:v>39.6</c:v>
                </c:pt>
                <c:pt idx="99">
                  <c:v>40</c:v>
                </c:pt>
                <c:pt idx="100">
                  <c:v>40.4</c:v>
                </c:pt>
                <c:pt idx="101">
                  <c:v>40.799999999999997</c:v>
                </c:pt>
                <c:pt idx="102">
                  <c:v>41.2</c:v>
                </c:pt>
                <c:pt idx="103">
                  <c:v>41.6</c:v>
                </c:pt>
                <c:pt idx="104">
                  <c:v>42</c:v>
                </c:pt>
                <c:pt idx="105">
                  <c:v>42.4</c:v>
                </c:pt>
                <c:pt idx="106">
                  <c:v>42.8</c:v>
                </c:pt>
                <c:pt idx="107">
                  <c:v>43.2</c:v>
                </c:pt>
                <c:pt idx="108">
                  <c:v>43.6</c:v>
                </c:pt>
                <c:pt idx="109">
                  <c:v>44</c:v>
                </c:pt>
                <c:pt idx="110">
                  <c:v>44.4</c:v>
                </c:pt>
                <c:pt idx="111">
                  <c:v>44.8</c:v>
                </c:pt>
                <c:pt idx="112">
                  <c:v>45.2</c:v>
                </c:pt>
                <c:pt idx="113">
                  <c:v>45.6</c:v>
                </c:pt>
                <c:pt idx="114">
                  <c:v>46</c:v>
                </c:pt>
                <c:pt idx="115">
                  <c:v>46.4</c:v>
                </c:pt>
                <c:pt idx="116">
                  <c:v>46.8</c:v>
                </c:pt>
                <c:pt idx="117">
                  <c:v>47.2</c:v>
                </c:pt>
                <c:pt idx="118">
                  <c:v>47.6</c:v>
                </c:pt>
                <c:pt idx="119">
                  <c:v>48</c:v>
                </c:pt>
                <c:pt idx="120">
                  <c:v>48.4</c:v>
                </c:pt>
                <c:pt idx="121">
                  <c:v>48.8</c:v>
                </c:pt>
                <c:pt idx="122">
                  <c:v>49.2</c:v>
                </c:pt>
                <c:pt idx="123">
                  <c:v>49.6</c:v>
                </c:pt>
                <c:pt idx="124">
                  <c:v>50</c:v>
                </c:pt>
                <c:pt idx="125">
                  <c:v>50.4</c:v>
                </c:pt>
                <c:pt idx="126">
                  <c:v>50.8</c:v>
                </c:pt>
                <c:pt idx="127">
                  <c:v>51.2</c:v>
                </c:pt>
                <c:pt idx="128">
                  <c:v>51.6</c:v>
                </c:pt>
                <c:pt idx="129">
                  <c:v>52</c:v>
                </c:pt>
                <c:pt idx="130">
                  <c:v>52.4</c:v>
                </c:pt>
                <c:pt idx="131">
                  <c:v>52.8</c:v>
                </c:pt>
                <c:pt idx="132">
                  <c:v>53.2</c:v>
                </c:pt>
                <c:pt idx="133">
                  <c:v>53.6</c:v>
                </c:pt>
                <c:pt idx="134">
                  <c:v>54</c:v>
                </c:pt>
                <c:pt idx="135">
                  <c:v>54.4</c:v>
                </c:pt>
                <c:pt idx="136">
                  <c:v>54.8</c:v>
                </c:pt>
                <c:pt idx="137">
                  <c:v>55.2</c:v>
                </c:pt>
                <c:pt idx="138">
                  <c:v>55.6</c:v>
                </c:pt>
                <c:pt idx="139">
                  <c:v>56</c:v>
                </c:pt>
                <c:pt idx="140">
                  <c:v>56.4</c:v>
                </c:pt>
                <c:pt idx="141">
                  <c:v>56.8</c:v>
                </c:pt>
                <c:pt idx="142">
                  <c:v>57.2</c:v>
                </c:pt>
                <c:pt idx="143">
                  <c:v>57.6</c:v>
                </c:pt>
                <c:pt idx="144">
                  <c:v>58</c:v>
                </c:pt>
                <c:pt idx="145">
                  <c:v>58.4</c:v>
                </c:pt>
                <c:pt idx="146">
                  <c:v>58.8</c:v>
                </c:pt>
                <c:pt idx="147">
                  <c:v>59.2</c:v>
                </c:pt>
                <c:pt idx="148">
                  <c:v>59.6</c:v>
                </c:pt>
                <c:pt idx="149">
                  <c:v>60</c:v>
                </c:pt>
                <c:pt idx="150">
                  <c:v>60.4</c:v>
                </c:pt>
                <c:pt idx="151">
                  <c:v>60.8</c:v>
                </c:pt>
                <c:pt idx="152">
                  <c:v>61.2</c:v>
                </c:pt>
                <c:pt idx="153">
                  <c:v>61.6</c:v>
                </c:pt>
                <c:pt idx="154">
                  <c:v>62</c:v>
                </c:pt>
                <c:pt idx="155">
                  <c:v>62.4</c:v>
                </c:pt>
                <c:pt idx="156">
                  <c:v>62.8</c:v>
                </c:pt>
                <c:pt idx="157">
                  <c:v>63.2</c:v>
                </c:pt>
                <c:pt idx="158">
                  <c:v>63.6</c:v>
                </c:pt>
                <c:pt idx="159">
                  <c:v>64</c:v>
                </c:pt>
                <c:pt idx="160">
                  <c:v>64.400000000000006</c:v>
                </c:pt>
                <c:pt idx="161">
                  <c:v>64.8</c:v>
                </c:pt>
                <c:pt idx="162">
                  <c:v>65.2</c:v>
                </c:pt>
                <c:pt idx="163">
                  <c:v>65.599999999999994</c:v>
                </c:pt>
                <c:pt idx="164">
                  <c:v>66</c:v>
                </c:pt>
                <c:pt idx="165">
                  <c:v>66.400000000000006</c:v>
                </c:pt>
                <c:pt idx="166">
                  <c:v>66.8</c:v>
                </c:pt>
                <c:pt idx="167">
                  <c:v>67.2</c:v>
                </c:pt>
                <c:pt idx="168">
                  <c:v>67.599999999999994</c:v>
                </c:pt>
                <c:pt idx="169">
                  <c:v>68</c:v>
                </c:pt>
                <c:pt idx="170">
                  <c:v>68.400000000000006</c:v>
                </c:pt>
                <c:pt idx="171">
                  <c:v>68.8</c:v>
                </c:pt>
                <c:pt idx="172">
                  <c:v>69.2</c:v>
                </c:pt>
                <c:pt idx="173">
                  <c:v>69.599999999999994</c:v>
                </c:pt>
                <c:pt idx="174">
                  <c:v>70</c:v>
                </c:pt>
                <c:pt idx="175">
                  <c:v>70.400000000000006</c:v>
                </c:pt>
                <c:pt idx="176">
                  <c:v>70.8</c:v>
                </c:pt>
                <c:pt idx="177">
                  <c:v>71.2</c:v>
                </c:pt>
                <c:pt idx="178">
                  <c:v>71.599999999999994</c:v>
                </c:pt>
                <c:pt idx="179">
                  <c:v>72</c:v>
                </c:pt>
                <c:pt idx="180">
                  <c:v>72.400000000000006</c:v>
                </c:pt>
                <c:pt idx="181">
                  <c:v>72.8</c:v>
                </c:pt>
                <c:pt idx="182">
                  <c:v>73.2</c:v>
                </c:pt>
                <c:pt idx="183">
                  <c:v>73.599999999999994</c:v>
                </c:pt>
                <c:pt idx="184">
                  <c:v>74</c:v>
                </c:pt>
                <c:pt idx="185">
                  <c:v>74.400000000000006</c:v>
                </c:pt>
                <c:pt idx="186">
                  <c:v>74.8</c:v>
                </c:pt>
                <c:pt idx="187">
                  <c:v>75.2</c:v>
                </c:pt>
                <c:pt idx="188">
                  <c:v>75.599999999999994</c:v>
                </c:pt>
                <c:pt idx="189">
                  <c:v>76</c:v>
                </c:pt>
                <c:pt idx="190">
                  <c:v>76.400000000000006</c:v>
                </c:pt>
                <c:pt idx="191">
                  <c:v>76.8</c:v>
                </c:pt>
                <c:pt idx="192">
                  <c:v>77.2</c:v>
                </c:pt>
                <c:pt idx="193">
                  <c:v>77.599999999999994</c:v>
                </c:pt>
                <c:pt idx="194">
                  <c:v>78</c:v>
                </c:pt>
                <c:pt idx="195">
                  <c:v>78.400000000000006</c:v>
                </c:pt>
                <c:pt idx="196">
                  <c:v>78.8</c:v>
                </c:pt>
                <c:pt idx="197">
                  <c:v>79.2</c:v>
                </c:pt>
                <c:pt idx="198">
                  <c:v>79.599999999999994</c:v>
                </c:pt>
                <c:pt idx="199">
                  <c:v>80</c:v>
                </c:pt>
                <c:pt idx="200">
                  <c:v>80.400000000000006</c:v>
                </c:pt>
                <c:pt idx="201">
                  <c:v>80.8</c:v>
                </c:pt>
                <c:pt idx="202">
                  <c:v>81.2</c:v>
                </c:pt>
                <c:pt idx="203">
                  <c:v>81.599999999999994</c:v>
                </c:pt>
                <c:pt idx="204">
                  <c:v>82</c:v>
                </c:pt>
                <c:pt idx="205">
                  <c:v>82.4</c:v>
                </c:pt>
                <c:pt idx="206">
                  <c:v>82.8</c:v>
                </c:pt>
                <c:pt idx="207">
                  <c:v>83.2</c:v>
                </c:pt>
                <c:pt idx="208">
                  <c:v>83.6</c:v>
                </c:pt>
                <c:pt idx="209">
                  <c:v>84</c:v>
                </c:pt>
                <c:pt idx="210">
                  <c:v>84.4</c:v>
                </c:pt>
                <c:pt idx="211">
                  <c:v>84.8</c:v>
                </c:pt>
                <c:pt idx="212">
                  <c:v>85.2</c:v>
                </c:pt>
                <c:pt idx="213">
                  <c:v>85.6</c:v>
                </c:pt>
                <c:pt idx="214">
                  <c:v>86</c:v>
                </c:pt>
                <c:pt idx="215">
                  <c:v>86.4</c:v>
                </c:pt>
                <c:pt idx="216">
                  <c:v>86.8</c:v>
                </c:pt>
                <c:pt idx="217">
                  <c:v>87.2</c:v>
                </c:pt>
                <c:pt idx="218">
                  <c:v>87.6</c:v>
                </c:pt>
                <c:pt idx="219">
                  <c:v>88</c:v>
                </c:pt>
                <c:pt idx="220">
                  <c:v>88.4</c:v>
                </c:pt>
                <c:pt idx="221">
                  <c:v>88.8</c:v>
                </c:pt>
                <c:pt idx="222">
                  <c:v>89.2</c:v>
                </c:pt>
                <c:pt idx="223">
                  <c:v>89.6</c:v>
                </c:pt>
                <c:pt idx="224">
                  <c:v>90</c:v>
                </c:pt>
                <c:pt idx="225">
                  <c:v>90.4</c:v>
                </c:pt>
                <c:pt idx="226">
                  <c:v>90.8</c:v>
                </c:pt>
                <c:pt idx="227">
                  <c:v>91.2</c:v>
                </c:pt>
                <c:pt idx="228">
                  <c:v>91.6</c:v>
                </c:pt>
                <c:pt idx="229">
                  <c:v>92</c:v>
                </c:pt>
                <c:pt idx="230">
                  <c:v>92.4</c:v>
                </c:pt>
                <c:pt idx="231">
                  <c:v>92.8</c:v>
                </c:pt>
                <c:pt idx="232">
                  <c:v>93.2</c:v>
                </c:pt>
                <c:pt idx="233">
                  <c:v>93.6</c:v>
                </c:pt>
                <c:pt idx="234">
                  <c:v>94</c:v>
                </c:pt>
                <c:pt idx="235">
                  <c:v>94.4</c:v>
                </c:pt>
                <c:pt idx="236">
                  <c:v>94.8</c:v>
                </c:pt>
                <c:pt idx="237">
                  <c:v>95.2</c:v>
                </c:pt>
                <c:pt idx="238">
                  <c:v>95.6</c:v>
                </c:pt>
                <c:pt idx="239">
                  <c:v>96</c:v>
                </c:pt>
                <c:pt idx="240">
                  <c:v>96.4</c:v>
                </c:pt>
                <c:pt idx="241">
                  <c:v>96.8</c:v>
                </c:pt>
                <c:pt idx="242">
                  <c:v>97.2</c:v>
                </c:pt>
                <c:pt idx="243">
                  <c:v>97.6</c:v>
                </c:pt>
                <c:pt idx="244">
                  <c:v>98</c:v>
                </c:pt>
                <c:pt idx="245">
                  <c:v>98.4</c:v>
                </c:pt>
                <c:pt idx="246">
                  <c:v>98.8</c:v>
                </c:pt>
                <c:pt idx="247">
                  <c:v>99.2</c:v>
                </c:pt>
                <c:pt idx="248">
                  <c:v>99.6</c:v>
                </c:pt>
                <c:pt idx="249">
                  <c:v>100</c:v>
                </c:pt>
                <c:pt idx="250">
                  <c:v>100.4</c:v>
                </c:pt>
                <c:pt idx="251">
                  <c:v>100.8</c:v>
                </c:pt>
                <c:pt idx="252">
                  <c:v>101.2</c:v>
                </c:pt>
                <c:pt idx="253">
                  <c:v>101.6</c:v>
                </c:pt>
                <c:pt idx="254">
                  <c:v>102</c:v>
                </c:pt>
                <c:pt idx="255">
                  <c:v>102.4</c:v>
                </c:pt>
                <c:pt idx="256">
                  <c:v>102.8</c:v>
                </c:pt>
                <c:pt idx="257">
                  <c:v>103.2</c:v>
                </c:pt>
                <c:pt idx="258">
                  <c:v>103.6</c:v>
                </c:pt>
                <c:pt idx="259">
                  <c:v>104</c:v>
                </c:pt>
                <c:pt idx="260">
                  <c:v>104.4</c:v>
                </c:pt>
                <c:pt idx="261">
                  <c:v>104.8</c:v>
                </c:pt>
                <c:pt idx="262">
                  <c:v>105.2</c:v>
                </c:pt>
                <c:pt idx="263">
                  <c:v>105.6</c:v>
                </c:pt>
                <c:pt idx="264">
                  <c:v>106</c:v>
                </c:pt>
                <c:pt idx="265">
                  <c:v>106.4</c:v>
                </c:pt>
                <c:pt idx="266">
                  <c:v>106.8</c:v>
                </c:pt>
                <c:pt idx="267">
                  <c:v>107.2</c:v>
                </c:pt>
                <c:pt idx="268">
                  <c:v>107.6</c:v>
                </c:pt>
                <c:pt idx="269">
                  <c:v>108</c:v>
                </c:pt>
                <c:pt idx="270">
                  <c:v>108.4</c:v>
                </c:pt>
                <c:pt idx="271">
                  <c:v>108.8</c:v>
                </c:pt>
                <c:pt idx="272">
                  <c:v>109.2</c:v>
                </c:pt>
                <c:pt idx="273">
                  <c:v>109.6</c:v>
                </c:pt>
                <c:pt idx="274">
                  <c:v>110</c:v>
                </c:pt>
                <c:pt idx="275">
                  <c:v>110.4</c:v>
                </c:pt>
                <c:pt idx="276">
                  <c:v>110.8</c:v>
                </c:pt>
                <c:pt idx="277">
                  <c:v>111.2</c:v>
                </c:pt>
                <c:pt idx="278">
                  <c:v>111.6</c:v>
                </c:pt>
                <c:pt idx="279">
                  <c:v>112</c:v>
                </c:pt>
                <c:pt idx="280">
                  <c:v>112.4</c:v>
                </c:pt>
                <c:pt idx="281">
                  <c:v>112.8</c:v>
                </c:pt>
                <c:pt idx="282">
                  <c:v>113.2</c:v>
                </c:pt>
                <c:pt idx="283">
                  <c:v>113.6</c:v>
                </c:pt>
                <c:pt idx="284">
                  <c:v>114</c:v>
                </c:pt>
                <c:pt idx="285">
                  <c:v>114.4</c:v>
                </c:pt>
                <c:pt idx="286">
                  <c:v>114.8</c:v>
                </c:pt>
                <c:pt idx="287">
                  <c:v>115.2</c:v>
                </c:pt>
                <c:pt idx="288">
                  <c:v>115.6</c:v>
                </c:pt>
                <c:pt idx="289">
                  <c:v>116</c:v>
                </c:pt>
                <c:pt idx="290">
                  <c:v>116.4</c:v>
                </c:pt>
                <c:pt idx="291">
                  <c:v>116.8</c:v>
                </c:pt>
                <c:pt idx="292">
                  <c:v>117.2</c:v>
                </c:pt>
                <c:pt idx="293">
                  <c:v>117.6</c:v>
                </c:pt>
                <c:pt idx="294">
                  <c:v>118</c:v>
                </c:pt>
                <c:pt idx="295">
                  <c:v>118.4</c:v>
                </c:pt>
                <c:pt idx="296">
                  <c:v>118.8</c:v>
                </c:pt>
                <c:pt idx="297">
                  <c:v>119.2</c:v>
                </c:pt>
                <c:pt idx="298">
                  <c:v>119.6</c:v>
                </c:pt>
                <c:pt idx="299">
                  <c:v>120</c:v>
                </c:pt>
                <c:pt idx="300">
                  <c:v>120.4</c:v>
                </c:pt>
                <c:pt idx="301">
                  <c:v>120.8</c:v>
                </c:pt>
                <c:pt idx="302">
                  <c:v>121.2</c:v>
                </c:pt>
                <c:pt idx="303">
                  <c:v>121.6</c:v>
                </c:pt>
                <c:pt idx="304">
                  <c:v>122</c:v>
                </c:pt>
                <c:pt idx="305">
                  <c:v>122.4</c:v>
                </c:pt>
                <c:pt idx="306">
                  <c:v>122.8</c:v>
                </c:pt>
                <c:pt idx="307">
                  <c:v>123.2</c:v>
                </c:pt>
                <c:pt idx="308">
                  <c:v>123.6</c:v>
                </c:pt>
                <c:pt idx="309">
                  <c:v>124</c:v>
                </c:pt>
                <c:pt idx="310">
                  <c:v>124.4</c:v>
                </c:pt>
                <c:pt idx="311">
                  <c:v>124.8</c:v>
                </c:pt>
                <c:pt idx="312">
                  <c:v>125.2</c:v>
                </c:pt>
                <c:pt idx="313">
                  <c:v>125.6</c:v>
                </c:pt>
                <c:pt idx="314">
                  <c:v>126</c:v>
                </c:pt>
                <c:pt idx="315">
                  <c:v>126.4</c:v>
                </c:pt>
                <c:pt idx="316">
                  <c:v>126.8</c:v>
                </c:pt>
                <c:pt idx="317">
                  <c:v>127.2</c:v>
                </c:pt>
                <c:pt idx="318">
                  <c:v>127.6</c:v>
                </c:pt>
                <c:pt idx="319">
                  <c:v>128</c:v>
                </c:pt>
                <c:pt idx="320">
                  <c:v>128.4</c:v>
                </c:pt>
                <c:pt idx="321">
                  <c:v>128.80000000000001</c:v>
                </c:pt>
                <c:pt idx="322">
                  <c:v>129.19999999999999</c:v>
                </c:pt>
                <c:pt idx="323">
                  <c:v>129.6</c:v>
                </c:pt>
                <c:pt idx="324">
                  <c:v>130</c:v>
                </c:pt>
                <c:pt idx="325">
                  <c:v>130.4</c:v>
                </c:pt>
                <c:pt idx="326">
                  <c:v>130.80000000000001</c:v>
                </c:pt>
                <c:pt idx="327">
                  <c:v>131.19999999999999</c:v>
                </c:pt>
                <c:pt idx="328">
                  <c:v>131.6</c:v>
                </c:pt>
                <c:pt idx="329">
                  <c:v>132</c:v>
                </c:pt>
                <c:pt idx="330">
                  <c:v>132.4</c:v>
                </c:pt>
                <c:pt idx="331">
                  <c:v>132.80000000000001</c:v>
                </c:pt>
                <c:pt idx="332">
                  <c:v>133.19999999999999</c:v>
                </c:pt>
                <c:pt idx="333">
                  <c:v>133.6</c:v>
                </c:pt>
                <c:pt idx="334">
                  <c:v>134</c:v>
                </c:pt>
                <c:pt idx="335">
                  <c:v>134.4</c:v>
                </c:pt>
                <c:pt idx="336">
                  <c:v>134.80000000000001</c:v>
                </c:pt>
                <c:pt idx="337">
                  <c:v>135.19999999999999</c:v>
                </c:pt>
                <c:pt idx="338">
                  <c:v>135.6</c:v>
                </c:pt>
                <c:pt idx="339">
                  <c:v>136</c:v>
                </c:pt>
                <c:pt idx="340">
                  <c:v>136.4</c:v>
                </c:pt>
                <c:pt idx="341">
                  <c:v>136.80000000000001</c:v>
                </c:pt>
                <c:pt idx="342">
                  <c:v>137.19999999999999</c:v>
                </c:pt>
                <c:pt idx="343">
                  <c:v>137.6</c:v>
                </c:pt>
                <c:pt idx="344">
                  <c:v>138</c:v>
                </c:pt>
                <c:pt idx="345">
                  <c:v>138.4</c:v>
                </c:pt>
                <c:pt idx="346">
                  <c:v>138.80000000000001</c:v>
                </c:pt>
                <c:pt idx="347">
                  <c:v>139.19999999999999</c:v>
                </c:pt>
                <c:pt idx="348">
                  <c:v>139.6</c:v>
                </c:pt>
                <c:pt idx="349">
                  <c:v>140</c:v>
                </c:pt>
                <c:pt idx="350">
                  <c:v>140.4</c:v>
                </c:pt>
                <c:pt idx="351">
                  <c:v>140.80000000000001</c:v>
                </c:pt>
                <c:pt idx="352">
                  <c:v>141.19999999999999</c:v>
                </c:pt>
                <c:pt idx="353">
                  <c:v>141.6</c:v>
                </c:pt>
                <c:pt idx="354">
                  <c:v>142</c:v>
                </c:pt>
                <c:pt idx="355">
                  <c:v>142.4</c:v>
                </c:pt>
                <c:pt idx="356">
                  <c:v>142.80000000000001</c:v>
                </c:pt>
                <c:pt idx="357">
                  <c:v>143.19999999999999</c:v>
                </c:pt>
                <c:pt idx="358">
                  <c:v>143.6</c:v>
                </c:pt>
                <c:pt idx="359">
                  <c:v>144</c:v>
                </c:pt>
                <c:pt idx="360">
                  <c:v>144.4</c:v>
                </c:pt>
                <c:pt idx="361">
                  <c:v>144.80000000000001</c:v>
                </c:pt>
                <c:pt idx="362">
                  <c:v>145.19999999999999</c:v>
                </c:pt>
                <c:pt idx="363">
                  <c:v>145.6</c:v>
                </c:pt>
                <c:pt idx="364">
                  <c:v>146</c:v>
                </c:pt>
                <c:pt idx="365">
                  <c:v>146.4</c:v>
                </c:pt>
                <c:pt idx="366">
                  <c:v>146.80000000000001</c:v>
                </c:pt>
                <c:pt idx="367">
                  <c:v>147.19999999999999</c:v>
                </c:pt>
                <c:pt idx="368">
                  <c:v>147.6</c:v>
                </c:pt>
                <c:pt idx="369">
                  <c:v>148</c:v>
                </c:pt>
                <c:pt idx="370">
                  <c:v>148.4</c:v>
                </c:pt>
                <c:pt idx="371">
                  <c:v>148.80000000000001</c:v>
                </c:pt>
                <c:pt idx="372">
                  <c:v>149.19999999999999</c:v>
                </c:pt>
                <c:pt idx="373">
                  <c:v>149.6</c:v>
                </c:pt>
                <c:pt idx="374">
                  <c:v>150</c:v>
                </c:pt>
                <c:pt idx="375">
                  <c:v>150.4</c:v>
                </c:pt>
                <c:pt idx="376">
                  <c:v>150.80000000000001</c:v>
                </c:pt>
                <c:pt idx="377">
                  <c:v>151.19999999999999</c:v>
                </c:pt>
                <c:pt idx="378">
                  <c:v>151.6</c:v>
                </c:pt>
                <c:pt idx="379">
                  <c:v>152</c:v>
                </c:pt>
                <c:pt idx="380">
                  <c:v>152.4</c:v>
                </c:pt>
                <c:pt idx="381">
                  <c:v>152.80000000000001</c:v>
                </c:pt>
                <c:pt idx="382">
                  <c:v>153.19999999999999</c:v>
                </c:pt>
                <c:pt idx="383">
                  <c:v>153.6</c:v>
                </c:pt>
                <c:pt idx="384">
                  <c:v>154</c:v>
                </c:pt>
                <c:pt idx="385">
                  <c:v>154.4</c:v>
                </c:pt>
                <c:pt idx="386">
                  <c:v>154.80000000000001</c:v>
                </c:pt>
                <c:pt idx="387">
                  <c:v>155.19999999999999</c:v>
                </c:pt>
                <c:pt idx="388">
                  <c:v>155.6</c:v>
                </c:pt>
                <c:pt idx="389">
                  <c:v>156</c:v>
                </c:pt>
                <c:pt idx="390">
                  <c:v>156.4</c:v>
                </c:pt>
                <c:pt idx="391">
                  <c:v>156.80000000000001</c:v>
                </c:pt>
                <c:pt idx="392">
                  <c:v>157.19999999999999</c:v>
                </c:pt>
                <c:pt idx="393">
                  <c:v>157.6</c:v>
                </c:pt>
                <c:pt idx="394">
                  <c:v>158</c:v>
                </c:pt>
                <c:pt idx="395">
                  <c:v>158.4</c:v>
                </c:pt>
                <c:pt idx="396">
                  <c:v>158.80000000000001</c:v>
                </c:pt>
                <c:pt idx="397">
                  <c:v>159.19999999999999</c:v>
                </c:pt>
                <c:pt idx="398">
                  <c:v>159.6</c:v>
                </c:pt>
                <c:pt idx="399">
                  <c:v>160</c:v>
                </c:pt>
                <c:pt idx="400">
                  <c:v>160.4</c:v>
                </c:pt>
                <c:pt idx="401">
                  <c:v>160.80000000000001</c:v>
                </c:pt>
                <c:pt idx="402">
                  <c:v>161.19999999999999</c:v>
                </c:pt>
                <c:pt idx="403">
                  <c:v>161.6</c:v>
                </c:pt>
                <c:pt idx="404">
                  <c:v>162</c:v>
                </c:pt>
                <c:pt idx="405">
                  <c:v>162.4</c:v>
                </c:pt>
                <c:pt idx="406">
                  <c:v>162.80000000000001</c:v>
                </c:pt>
                <c:pt idx="407">
                  <c:v>163.19999999999999</c:v>
                </c:pt>
                <c:pt idx="408">
                  <c:v>163.6</c:v>
                </c:pt>
                <c:pt idx="409">
                  <c:v>164</c:v>
                </c:pt>
                <c:pt idx="410">
                  <c:v>164.4</c:v>
                </c:pt>
                <c:pt idx="411">
                  <c:v>164.8</c:v>
                </c:pt>
                <c:pt idx="412">
                  <c:v>165.2</c:v>
                </c:pt>
                <c:pt idx="413">
                  <c:v>165.6</c:v>
                </c:pt>
                <c:pt idx="414">
                  <c:v>166</c:v>
                </c:pt>
                <c:pt idx="415">
                  <c:v>166.4</c:v>
                </c:pt>
                <c:pt idx="416">
                  <c:v>166.8</c:v>
                </c:pt>
                <c:pt idx="417">
                  <c:v>167.2</c:v>
                </c:pt>
                <c:pt idx="418">
                  <c:v>167.6</c:v>
                </c:pt>
                <c:pt idx="419">
                  <c:v>168</c:v>
                </c:pt>
                <c:pt idx="420">
                  <c:v>168.4</c:v>
                </c:pt>
                <c:pt idx="421">
                  <c:v>168.8</c:v>
                </c:pt>
                <c:pt idx="422">
                  <c:v>169.2</c:v>
                </c:pt>
                <c:pt idx="423">
                  <c:v>169.6</c:v>
                </c:pt>
                <c:pt idx="424">
                  <c:v>170</c:v>
                </c:pt>
                <c:pt idx="425">
                  <c:v>170.4</c:v>
                </c:pt>
                <c:pt idx="426">
                  <c:v>170.8</c:v>
                </c:pt>
                <c:pt idx="427">
                  <c:v>171.2</c:v>
                </c:pt>
                <c:pt idx="428">
                  <c:v>171.6</c:v>
                </c:pt>
                <c:pt idx="429">
                  <c:v>172</c:v>
                </c:pt>
                <c:pt idx="430">
                  <c:v>172.4</c:v>
                </c:pt>
                <c:pt idx="431">
                  <c:v>172.8</c:v>
                </c:pt>
                <c:pt idx="432">
                  <c:v>173.2</c:v>
                </c:pt>
                <c:pt idx="433">
                  <c:v>173.6</c:v>
                </c:pt>
                <c:pt idx="434">
                  <c:v>174</c:v>
                </c:pt>
                <c:pt idx="435">
                  <c:v>174.4</c:v>
                </c:pt>
                <c:pt idx="436">
                  <c:v>174.8</c:v>
                </c:pt>
                <c:pt idx="437">
                  <c:v>175.2</c:v>
                </c:pt>
                <c:pt idx="438">
                  <c:v>175.6</c:v>
                </c:pt>
                <c:pt idx="439">
                  <c:v>176</c:v>
                </c:pt>
                <c:pt idx="440">
                  <c:v>176.4</c:v>
                </c:pt>
                <c:pt idx="441">
                  <c:v>176.8</c:v>
                </c:pt>
                <c:pt idx="442">
                  <c:v>177.2</c:v>
                </c:pt>
                <c:pt idx="443">
                  <c:v>177.6</c:v>
                </c:pt>
                <c:pt idx="444">
                  <c:v>178</c:v>
                </c:pt>
                <c:pt idx="445">
                  <c:v>178.4</c:v>
                </c:pt>
                <c:pt idx="446">
                  <c:v>178.8</c:v>
                </c:pt>
                <c:pt idx="447">
                  <c:v>179.2</c:v>
                </c:pt>
                <c:pt idx="448">
                  <c:v>179.6</c:v>
                </c:pt>
                <c:pt idx="449">
                  <c:v>180</c:v>
                </c:pt>
                <c:pt idx="450">
                  <c:v>180.4</c:v>
                </c:pt>
                <c:pt idx="451">
                  <c:v>180.8</c:v>
                </c:pt>
                <c:pt idx="452">
                  <c:v>181.2</c:v>
                </c:pt>
                <c:pt idx="453">
                  <c:v>181.6</c:v>
                </c:pt>
                <c:pt idx="454">
                  <c:v>182</c:v>
                </c:pt>
                <c:pt idx="455">
                  <c:v>182.4</c:v>
                </c:pt>
                <c:pt idx="456">
                  <c:v>182.8</c:v>
                </c:pt>
                <c:pt idx="457">
                  <c:v>183.2</c:v>
                </c:pt>
                <c:pt idx="458">
                  <c:v>183.6</c:v>
                </c:pt>
                <c:pt idx="459">
                  <c:v>184</c:v>
                </c:pt>
                <c:pt idx="460">
                  <c:v>184.4</c:v>
                </c:pt>
                <c:pt idx="461">
                  <c:v>184.8</c:v>
                </c:pt>
                <c:pt idx="462">
                  <c:v>185.2</c:v>
                </c:pt>
                <c:pt idx="463">
                  <c:v>185.6</c:v>
                </c:pt>
                <c:pt idx="464">
                  <c:v>186</c:v>
                </c:pt>
                <c:pt idx="465">
                  <c:v>186.4</c:v>
                </c:pt>
                <c:pt idx="466">
                  <c:v>186.8</c:v>
                </c:pt>
                <c:pt idx="467">
                  <c:v>187.2</c:v>
                </c:pt>
                <c:pt idx="468">
                  <c:v>187.6</c:v>
                </c:pt>
                <c:pt idx="469">
                  <c:v>188</c:v>
                </c:pt>
                <c:pt idx="470">
                  <c:v>188.4</c:v>
                </c:pt>
                <c:pt idx="471">
                  <c:v>188.8</c:v>
                </c:pt>
                <c:pt idx="472">
                  <c:v>189.2</c:v>
                </c:pt>
                <c:pt idx="473">
                  <c:v>189.6</c:v>
                </c:pt>
                <c:pt idx="474">
                  <c:v>190</c:v>
                </c:pt>
                <c:pt idx="475">
                  <c:v>190.4</c:v>
                </c:pt>
                <c:pt idx="476">
                  <c:v>190.8</c:v>
                </c:pt>
                <c:pt idx="477">
                  <c:v>191.2</c:v>
                </c:pt>
                <c:pt idx="478">
                  <c:v>191.6</c:v>
                </c:pt>
                <c:pt idx="479">
                  <c:v>192</c:v>
                </c:pt>
                <c:pt idx="480">
                  <c:v>192.4</c:v>
                </c:pt>
                <c:pt idx="481">
                  <c:v>192.8</c:v>
                </c:pt>
                <c:pt idx="482">
                  <c:v>193.2</c:v>
                </c:pt>
                <c:pt idx="483">
                  <c:v>193.6</c:v>
                </c:pt>
                <c:pt idx="484">
                  <c:v>194</c:v>
                </c:pt>
                <c:pt idx="485">
                  <c:v>194.4</c:v>
                </c:pt>
                <c:pt idx="486">
                  <c:v>194.8</c:v>
                </c:pt>
                <c:pt idx="487">
                  <c:v>195.2</c:v>
                </c:pt>
                <c:pt idx="488">
                  <c:v>195.6</c:v>
                </c:pt>
                <c:pt idx="489">
                  <c:v>196</c:v>
                </c:pt>
                <c:pt idx="490">
                  <c:v>196.4</c:v>
                </c:pt>
                <c:pt idx="491">
                  <c:v>196.8</c:v>
                </c:pt>
                <c:pt idx="492">
                  <c:v>197.2</c:v>
                </c:pt>
                <c:pt idx="493">
                  <c:v>197.6</c:v>
                </c:pt>
                <c:pt idx="494">
                  <c:v>198</c:v>
                </c:pt>
                <c:pt idx="495">
                  <c:v>198.4</c:v>
                </c:pt>
                <c:pt idx="496">
                  <c:v>198.8</c:v>
                </c:pt>
                <c:pt idx="497">
                  <c:v>199.2</c:v>
                </c:pt>
                <c:pt idx="498">
                  <c:v>199.6</c:v>
                </c:pt>
                <c:pt idx="499">
                  <c:v>200</c:v>
                </c:pt>
                <c:pt idx="500">
                  <c:v>200.4</c:v>
                </c:pt>
                <c:pt idx="501">
                  <c:v>200.8</c:v>
                </c:pt>
                <c:pt idx="502">
                  <c:v>201.2</c:v>
                </c:pt>
                <c:pt idx="503">
                  <c:v>201.6</c:v>
                </c:pt>
                <c:pt idx="504">
                  <c:v>202</c:v>
                </c:pt>
                <c:pt idx="505">
                  <c:v>202.4</c:v>
                </c:pt>
                <c:pt idx="506">
                  <c:v>202.8</c:v>
                </c:pt>
                <c:pt idx="507">
                  <c:v>203.2</c:v>
                </c:pt>
                <c:pt idx="508">
                  <c:v>203.6</c:v>
                </c:pt>
                <c:pt idx="509">
                  <c:v>204</c:v>
                </c:pt>
                <c:pt idx="510">
                  <c:v>204.4</c:v>
                </c:pt>
                <c:pt idx="511">
                  <c:v>204.8</c:v>
                </c:pt>
                <c:pt idx="512">
                  <c:v>205.2</c:v>
                </c:pt>
                <c:pt idx="513">
                  <c:v>205.6</c:v>
                </c:pt>
                <c:pt idx="514">
                  <c:v>206</c:v>
                </c:pt>
                <c:pt idx="515">
                  <c:v>206.4</c:v>
                </c:pt>
                <c:pt idx="516">
                  <c:v>206.8</c:v>
                </c:pt>
                <c:pt idx="517">
                  <c:v>207.2</c:v>
                </c:pt>
                <c:pt idx="518">
                  <c:v>207.6</c:v>
                </c:pt>
                <c:pt idx="519">
                  <c:v>208</c:v>
                </c:pt>
                <c:pt idx="520">
                  <c:v>208.4</c:v>
                </c:pt>
                <c:pt idx="521">
                  <c:v>208.8</c:v>
                </c:pt>
                <c:pt idx="522">
                  <c:v>209.2</c:v>
                </c:pt>
                <c:pt idx="523">
                  <c:v>209.6</c:v>
                </c:pt>
                <c:pt idx="524">
                  <c:v>210</c:v>
                </c:pt>
                <c:pt idx="525">
                  <c:v>210.4</c:v>
                </c:pt>
                <c:pt idx="526">
                  <c:v>210.8</c:v>
                </c:pt>
                <c:pt idx="527">
                  <c:v>211.2</c:v>
                </c:pt>
                <c:pt idx="528">
                  <c:v>211.6</c:v>
                </c:pt>
                <c:pt idx="529">
                  <c:v>212</c:v>
                </c:pt>
                <c:pt idx="530">
                  <c:v>212.4</c:v>
                </c:pt>
                <c:pt idx="531">
                  <c:v>212.8</c:v>
                </c:pt>
                <c:pt idx="532">
                  <c:v>213.2</c:v>
                </c:pt>
                <c:pt idx="533">
                  <c:v>213.6</c:v>
                </c:pt>
                <c:pt idx="534">
                  <c:v>214</c:v>
                </c:pt>
                <c:pt idx="535">
                  <c:v>214.4</c:v>
                </c:pt>
                <c:pt idx="536">
                  <c:v>214.8</c:v>
                </c:pt>
                <c:pt idx="537">
                  <c:v>215.2</c:v>
                </c:pt>
                <c:pt idx="538">
                  <c:v>215.6</c:v>
                </c:pt>
                <c:pt idx="539">
                  <c:v>216</c:v>
                </c:pt>
                <c:pt idx="540">
                  <c:v>216.4</c:v>
                </c:pt>
                <c:pt idx="541">
                  <c:v>216.8</c:v>
                </c:pt>
                <c:pt idx="542">
                  <c:v>217.2</c:v>
                </c:pt>
                <c:pt idx="543">
                  <c:v>217.6</c:v>
                </c:pt>
                <c:pt idx="544">
                  <c:v>218</c:v>
                </c:pt>
                <c:pt idx="545">
                  <c:v>218.4</c:v>
                </c:pt>
                <c:pt idx="546">
                  <c:v>218.8</c:v>
                </c:pt>
                <c:pt idx="547">
                  <c:v>219.2</c:v>
                </c:pt>
                <c:pt idx="548">
                  <c:v>219.6</c:v>
                </c:pt>
                <c:pt idx="549">
                  <c:v>220</c:v>
                </c:pt>
                <c:pt idx="550">
                  <c:v>220.4</c:v>
                </c:pt>
                <c:pt idx="551">
                  <c:v>220.8</c:v>
                </c:pt>
                <c:pt idx="552">
                  <c:v>221.2</c:v>
                </c:pt>
                <c:pt idx="553">
                  <c:v>221.6</c:v>
                </c:pt>
                <c:pt idx="554">
                  <c:v>222</c:v>
                </c:pt>
                <c:pt idx="555">
                  <c:v>222.4</c:v>
                </c:pt>
                <c:pt idx="556">
                  <c:v>222.8</c:v>
                </c:pt>
                <c:pt idx="557">
                  <c:v>223.2</c:v>
                </c:pt>
                <c:pt idx="558">
                  <c:v>223.6</c:v>
                </c:pt>
                <c:pt idx="559">
                  <c:v>224</c:v>
                </c:pt>
                <c:pt idx="560">
                  <c:v>224.4</c:v>
                </c:pt>
                <c:pt idx="561">
                  <c:v>224.8</c:v>
                </c:pt>
                <c:pt idx="562">
                  <c:v>225.2</c:v>
                </c:pt>
                <c:pt idx="563">
                  <c:v>225.6</c:v>
                </c:pt>
                <c:pt idx="564">
                  <c:v>226</c:v>
                </c:pt>
                <c:pt idx="565">
                  <c:v>226.4</c:v>
                </c:pt>
                <c:pt idx="566">
                  <c:v>226.8</c:v>
                </c:pt>
                <c:pt idx="567">
                  <c:v>227.2</c:v>
                </c:pt>
                <c:pt idx="568">
                  <c:v>227.6</c:v>
                </c:pt>
                <c:pt idx="569">
                  <c:v>228</c:v>
                </c:pt>
                <c:pt idx="570">
                  <c:v>228.4</c:v>
                </c:pt>
                <c:pt idx="571">
                  <c:v>228.8</c:v>
                </c:pt>
                <c:pt idx="572">
                  <c:v>229.2</c:v>
                </c:pt>
                <c:pt idx="573">
                  <c:v>229.6</c:v>
                </c:pt>
                <c:pt idx="574">
                  <c:v>230</c:v>
                </c:pt>
                <c:pt idx="575">
                  <c:v>230.4</c:v>
                </c:pt>
                <c:pt idx="576">
                  <c:v>230.8</c:v>
                </c:pt>
                <c:pt idx="577">
                  <c:v>231.2</c:v>
                </c:pt>
                <c:pt idx="578">
                  <c:v>231.6</c:v>
                </c:pt>
                <c:pt idx="579">
                  <c:v>232</c:v>
                </c:pt>
                <c:pt idx="580">
                  <c:v>232.4</c:v>
                </c:pt>
                <c:pt idx="581">
                  <c:v>232.8</c:v>
                </c:pt>
                <c:pt idx="582">
                  <c:v>233.2</c:v>
                </c:pt>
                <c:pt idx="583">
                  <c:v>233.6</c:v>
                </c:pt>
                <c:pt idx="584">
                  <c:v>234</c:v>
                </c:pt>
                <c:pt idx="585">
                  <c:v>234.4</c:v>
                </c:pt>
                <c:pt idx="586">
                  <c:v>234.8</c:v>
                </c:pt>
                <c:pt idx="587">
                  <c:v>235.2</c:v>
                </c:pt>
                <c:pt idx="588">
                  <c:v>235.6</c:v>
                </c:pt>
                <c:pt idx="589">
                  <c:v>236</c:v>
                </c:pt>
                <c:pt idx="590">
                  <c:v>236.4</c:v>
                </c:pt>
                <c:pt idx="591">
                  <c:v>236.8</c:v>
                </c:pt>
                <c:pt idx="592">
                  <c:v>237.2</c:v>
                </c:pt>
                <c:pt idx="593">
                  <c:v>237.6</c:v>
                </c:pt>
                <c:pt idx="594">
                  <c:v>238</c:v>
                </c:pt>
                <c:pt idx="595">
                  <c:v>238.4</c:v>
                </c:pt>
                <c:pt idx="596">
                  <c:v>238.8</c:v>
                </c:pt>
                <c:pt idx="597">
                  <c:v>239.2</c:v>
                </c:pt>
                <c:pt idx="598">
                  <c:v>239.6</c:v>
                </c:pt>
                <c:pt idx="599">
                  <c:v>240</c:v>
                </c:pt>
                <c:pt idx="600">
                  <c:v>240.4</c:v>
                </c:pt>
                <c:pt idx="601">
                  <c:v>240.8</c:v>
                </c:pt>
                <c:pt idx="602">
                  <c:v>241.2</c:v>
                </c:pt>
                <c:pt idx="603">
                  <c:v>241.6</c:v>
                </c:pt>
                <c:pt idx="604">
                  <c:v>242</c:v>
                </c:pt>
                <c:pt idx="605">
                  <c:v>242.4</c:v>
                </c:pt>
                <c:pt idx="606">
                  <c:v>242.8</c:v>
                </c:pt>
                <c:pt idx="607">
                  <c:v>243.2</c:v>
                </c:pt>
                <c:pt idx="608">
                  <c:v>243.6</c:v>
                </c:pt>
                <c:pt idx="609">
                  <c:v>244</c:v>
                </c:pt>
                <c:pt idx="610">
                  <c:v>244.4</c:v>
                </c:pt>
                <c:pt idx="611">
                  <c:v>244.8</c:v>
                </c:pt>
                <c:pt idx="612">
                  <c:v>245.2</c:v>
                </c:pt>
                <c:pt idx="613">
                  <c:v>245.6</c:v>
                </c:pt>
                <c:pt idx="614">
                  <c:v>246</c:v>
                </c:pt>
                <c:pt idx="615">
                  <c:v>246.4</c:v>
                </c:pt>
                <c:pt idx="616">
                  <c:v>246.8</c:v>
                </c:pt>
                <c:pt idx="617">
                  <c:v>247.2</c:v>
                </c:pt>
                <c:pt idx="618">
                  <c:v>247.6</c:v>
                </c:pt>
                <c:pt idx="619">
                  <c:v>248</c:v>
                </c:pt>
                <c:pt idx="620">
                  <c:v>248.4</c:v>
                </c:pt>
                <c:pt idx="621">
                  <c:v>248.8</c:v>
                </c:pt>
                <c:pt idx="622">
                  <c:v>249.2</c:v>
                </c:pt>
                <c:pt idx="623">
                  <c:v>249.6</c:v>
                </c:pt>
                <c:pt idx="624">
                  <c:v>250</c:v>
                </c:pt>
                <c:pt idx="625">
                  <c:v>250.4</c:v>
                </c:pt>
                <c:pt idx="626">
                  <c:v>250.8</c:v>
                </c:pt>
                <c:pt idx="627">
                  <c:v>251.2</c:v>
                </c:pt>
                <c:pt idx="628">
                  <c:v>251.6</c:v>
                </c:pt>
                <c:pt idx="629">
                  <c:v>252</c:v>
                </c:pt>
                <c:pt idx="630">
                  <c:v>252.4</c:v>
                </c:pt>
                <c:pt idx="631">
                  <c:v>252.8</c:v>
                </c:pt>
                <c:pt idx="632">
                  <c:v>253.2</c:v>
                </c:pt>
                <c:pt idx="633">
                  <c:v>253.6</c:v>
                </c:pt>
                <c:pt idx="634">
                  <c:v>254</c:v>
                </c:pt>
                <c:pt idx="635">
                  <c:v>254.4</c:v>
                </c:pt>
                <c:pt idx="636">
                  <c:v>254.8</c:v>
                </c:pt>
                <c:pt idx="637">
                  <c:v>255.2</c:v>
                </c:pt>
                <c:pt idx="638">
                  <c:v>255.6</c:v>
                </c:pt>
                <c:pt idx="639">
                  <c:v>256</c:v>
                </c:pt>
                <c:pt idx="640">
                  <c:v>256.39999999999998</c:v>
                </c:pt>
                <c:pt idx="641">
                  <c:v>256.8</c:v>
                </c:pt>
                <c:pt idx="642">
                  <c:v>257.2</c:v>
                </c:pt>
                <c:pt idx="643">
                  <c:v>257.60000000000002</c:v>
                </c:pt>
                <c:pt idx="644">
                  <c:v>258</c:v>
                </c:pt>
                <c:pt idx="645">
                  <c:v>258.39999999999998</c:v>
                </c:pt>
                <c:pt idx="646">
                  <c:v>258.8</c:v>
                </c:pt>
                <c:pt idx="647">
                  <c:v>259.2</c:v>
                </c:pt>
                <c:pt idx="648">
                  <c:v>259.60000000000002</c:v>
                </c:pt>
                <c:pt idx="649">
                  <c:v>260</c:v>
                </c:pt>
                <c:pt idx="650">
                  <c:v>260.39999999999998</c:v>
                </c:pt>
                <c:pt idx="651">
                  <c:v>260.8</c:v>
                </c:pt>
                <c:pt idx="652">
                  <c:v>261.2</c:v>
                </c:pt>
                <c:pt idx="653">
                  <c:v>261.60000000000002</c:v>
                </c:pt>
                <c:pt idx="654">
                  <c:v>262</c:v>
                </c:pt>
                <c:pt idx="655">
                  <c:v>262.39999999999998</c:v>
                </c:pt>
                <c:pt idx="656">
                  <c:v>262.8</c:v>
                </c:pt>
                <c:pt idx="657">
                  <c:v>263.2</c:v>
                </c:pt>
                <c:pt idx="658">
                  <c:v>263.60000000000002</c:v>
                </c:pt>
                <c:pt idx="659">
                  <c:v>264</c:v>
                </c:pt>
                <c:pt idx="660">
                  <c:v>264.39999999999998</c:v>
                </c:pt>
                <c:pt idx="661">
                  <c:v>264.8</c:v>
                </c:pt>
                <c:pt idx="662">
                  <c:v>265.2</c:v>
                </c:pt>
                <c:pt idx="663">
                  <c:v>265.60000000000002</c:v>
                </c:pt>
                <c:pt idx="664">
                  <c:v>266</c:v>
                </c:pt>
                <c:pt idx="665">
                  <c:v>266.39999999999998</c:v>
                </c:pt>
                <c:pt idx="666">
                  <c:v>266.8</c:v>
                </c:pt>
                <c:pt idx="667">
                  <c:v>267.2</c:v>
                </c:pt>
                <c:pt idx="668">
                  <c:v>267.60000000000002</c:v>
                </c:pt>
                <c:pt idx="669">
                  <c:v>268</c:v>
                </c:pt>
                <c:pt idx="670">
                  <c:v>268.39999999999998</c:v>
                </c:pt>
                <c:pt idx="671">
                  <c:v>268.8</c:v>
                </c:pt>
                <c:pt idx="672">
                  <c:v>269.2</c:v>
                </c:pt>
                <c:pt idx="673">
                  <c:v>269.60000000000002</c:v>
                </c:pt>
                <c:pt idx="674">
                  <c:v>270</c:v>
                </c:pt>
                <c:pt idx="675">
                  <c:v>270.39999999999998</c:v>
                </c:pt>
                <c:pt idx="676">
                  <c:v>270.8</c:v>
                </c:pt>
                <c:pt idx="677">
                  <c:v>271.2</c:v>
                </c:pt>
                <c:pt idx="678">
                  <c:v>271.60000000000002</c:v>
                </c:pt>
                <c:pt idx="679">
                  <c:v>272</c:v>
                </c:pt>
                <c:pt idx="680">
                  <c:v>272.39999999999998</c:v>
                </c:pt>
                <c:pt idx="681">
                  <c:v>272.8</c:v>
                </c:pt>
                <c:pt idx="682">
                  <c:v>273.2</c:v>
                </c:pt>
                <c:pt idx="683">
                  <c:v>273.60000000000002</c:v>
                </c:pt>
                <c:pt idx="684">
                  <c:v>274</c:v>
                </c:pt>
                <c:pt idx="685">
                  <c:v>274.39999999999998</c:v>
                </c:pt>
                <c:pt idx="686">
                  <c:v>274.8</c:v>
                </c:pt>
                <c:pt idx="687">
                  <c:v>275.2</c:v>
                </c:pt>
                <c:pt idx="688">
                  <c:v>275.60000000000002</c:v>
                </c:pt>
                <c:pt idx="689">
                  <c:v>276</c:v>
                </c:pt>
                <c:pt idx="690">
                  <c:v>276.39999999999998</c:v>
                </c:pt>
                <c:pt idx="691">
                  <c:v>276.8</c:v>
                </c:pt>
                <c:pt idx="692">
                  <c:v>277.2</c:v>
                </c:pt>
                <c:pt idx="693">
                  <c:v>277.60000000000002</c:v>
                </c:pt>
                <c:pt idx="694">
                  <c:v>278</c:v>
                </c:pt>
                <c:pt idx="695">
                  <c:v>278.39999999999998</c:v>
                </c:pt>
                <c:pt idx="696">
                  <c:v>278.8</c:v>
                </c:pt>
                <c:pt idx="697">
                  <c:v>279.2</c:v>
                </c:pt>
                <c:pt idx="698">
                  <c:v>279.60000000000002</c:v>
                </c:pt>
                <c:pt idx="699">
                  <c:v>280</c:v>
                </c:pt>
                <c:pt idx="700">
                  <c:v>280.39999999999998</c:v>
                </c:pt>
                <c:pt idx="701">
                  <c:v>280.8</c:v>
                </c:pt>
                <c:pt idx="702">
                  <c:v>281.2</c:v>
                </c:pt>
                <c:pt idx="703">
                  <c:v>281.60000000000002</c:v>
                </c:pt>
                <c:pt idx="704">
                  <c:v>282</c:v>
                </c:pt>
                <c:pt idx="705">
                  <c:v>282.39999999999998</c:v>
                </c:pt>
                <c:pt idx="706">
                  <c:v>282.8</c:v>
                </c:pt>
                <c:pt idx="707">
                  <c:v>283.2</c:v>
                </c:pt>
                <c:pt idx="708">
                  <c:v>283.60000000000002</c:v>
                </c:pt>
                <c:pt idx="709">
                  <c:v>284</c:v>
                </c:pt>
                <c:pt idx="710">
                  <c:v>284.39999999999998</c:v>
                </c:pt>
                <c:pt idx="711">
                  <c:v>284.8</c:v>
                </c:pt>
                <c:pt idx="712">
                  <c:v>285.2</c:v>
                </c:pt>
                <c:pt idx="713">
                  <c:v>285.60000000000002</c:v>
                </c:pt>
                <c:pt idx="714">
                  <c:v>286</c:v>
                </c:pt>
                <c:pt idx="715">
                  <c:v>286.39999999999998</c:v>
                </c:pt>
                <c:pt idx="716">
                  <c:v>286.8</c:v>
                </c:pt>
                <c:pt idx="717">
                  <c:v>287.2</c:v>
                </c:pt>
                <c:pt idx="718">
                  <c:v>287.60000000000002</c:v>
                </c:pt>
                <c:pt idx="719">
                  <c:v>288</c:v>
                </c:pt>
                <c:pt idx="720">
                  <c:v>288.39999999999998</c:v>
                </c:pt>
                <c:pt idx="721">
                  <c:v>288.8</c:v>
                </c:pt>
                <c:pt idx="722">
                  <c:v>289.2</c:v>
                </c:pt>
                <c:pt idx="723">
                  <c:v>289.60000000000002</c:v>
                </c:pt>
                <c:pt idx="724">
                  <c:v>290</c:v>
                </c:pt>
                <c:pt idx="725">
                  <c:v>290.39999999999998</c:v>
                </c:pt>
                <c:pt idx="726">
                  <c:v>290.8</c:v>
                </c:pt>
                <c:pt idx="727">
                  <c:v>291.2</c:v>
                </c:pt>
                <c:pt idx="728">
                  <c:v>291.60000000000002</c:v>
                </c:pt>
                <c:pt idx="729">
                  <c:v>292</c:v>
                </c:pt>
                <c:pt idx="730">
                  <c:v>292.39999999999998</c:v>
                </c:pt>
                <c:pt idx="731">
                  <c:v>292.8</c:v>
                </c:pt>
                <c:pt idx="732">
                  <c:v>293.2</c:v>
                </c:pt>
                <c:pt idx="733">
                  <c:v>293.60000000000002</c:v>
                </c:pt>
                <c:pt idx="734">
                  <c:v>294</c:v>
                </c:pt>
                <c:pt idx="735">
                  <c:v>294.39999999999998</c:v>
                </c:pt>
                <c:pt idx="736">
                  <c:v>294.8</c:v>
                </c:pt>
                <c:pt idx="737">
                  <c:v>295.2</c:v>
                </c:pt>
                <c:pt idx="738">
                  <c:v>295.60000000000002</c:v>
                </c:pt>
                <c:pt idx="739">
                  <c:v>296</c:v>
                </c:pt>
                <c:pt idx="740">
                  <c:v>296.39999999999998</c:v>
                </c:pt>
                <c:pt idx="741">
                  <c:v>296.8</c:v>
                </c:pt>
                <c:pt idx="742">
                  <c:v>297.2</c:v>
                </c:pt>
                <c:pt idx="743">
                  <c:v>297.60000000000002</c:v>
                </c:pt>
                <c:pt idx="744">
                  <c:v>298</c:v>
                </c:pt>
                <c:pt idx="745">
                  <c:v>298.39999999999998</c:v>
                </c:pt>
                <c:pt idx="746">
                  <c:v>298.8</c:v>
                </c:pt>
                <c:pt idx="747">
                  <c:v>299.2</c:v>
                </c:pt>
                <c:pt idx="748">
                  <c:v>299.60000000000002</c:v>
                </c:pt>
                <c:pt idx="749">
                  <c:v>300</c:v>
                </c:pt>
                <c:pt idx="750">
                  <c:v>300.39999999999998</c:v>
                </c:pt>
                <c:pt idx="751">
                  <c:v>300.8</c:v>
                </c:pt>
                <c:pt idx="752">
                  <c:v>301.2</c:v>
                </c:pt>
                <c:pt idx="753">
                  <c:v>301.60000000000002</c:v>
                </c:pt>
                <c:pt idx="754">
                  <c:v>302</c:v>
                </c:pt>
                <c:pt idx="755">
                  <c:v>302.39999999999998</c:v>
                </c:pt>
                <c:pt idx="756">
                  <c:v>302.8</c:v>
                </c:pt>
                <c:pt idx="757">
                  <c:v>303.2</c:v>
                </c:pt>
                <c:pt idx="758">
                  <c:v>303.60000000000002</c:v>
                </c:pt>
                <c:pt idx="759">
                  <c:v>304</c:v>
                </c:pt>
                <c:pt idx="760">
                  <c:v>304.39999999999998</c:v>
                </c:pt>
                <c:pt idx="761">
                  <c:v>304.8</c:v>
                </c:pt>
                <c:pt idx="762">
                  <c:v>305.2</c:v>
                </c:pt>
                <c:pt idx="763">
                  <c:v>305.60000000000002</c:v>
                </c:pt>
                <c:pt idx="764">
                  <c:v>306</c:v>
                </c:pt>
                <c:pt idx="765">
                  <c:v>306.39999999999998</c:v>
                </c:pt>
                <c:pt idx="766">
                  <c:v>306.8</c:v>
                </c:pt>
                <c:pt idx="767">
                  <c:v>307.2</c:v>
                </c:pt>
                <c:pt idx="768">
                  <c:v>307.60000000000002</c:v>
                </c:pt>
                <c:pt idx="769">
                  <c:v>308</c:v>
                </c:pt>
                <c:pt idx="770">
                  <c:v>308.39999999999998</c:v>
                </c:pt>
                <c:pt idx="771">
                  <c:v>308.8</c:v>
                </c:pt>
                <c:pt idx="772">
                  <c:v>309.2</c:v>
                </c:pt>
                <c:pt idx="773">
                  <c:v>309.60000000000002</c:v>
                </c:pt>
                <c:pt idx="774">
                  <c:v>310</c:v>
                </c:pt>
                <c:pt idx="775">
                  <c:v>310.39999999999998</c:v>
                </c:pt>
                <c:pt idx="776">
                  <c:v>310.8</c:v>
                </c:pt>
                <c:pt idx="777">
                  <c:v>311.2</c:v>
                </c:pt>
                <c:pt idx="778">
                  <c:v>311.60000000000002</c:v>
                </c:pt>
                <c:pt idx="779">
                  <c:v>312</c:v>
                </c:pt>
                <c:pt idx="780">
                  <c:v>312.39999999999998</c:v>
                </c:pt>
                <c:pt idx="781">
                  <c:v>312.8</c:v>
                </c:pt>
                <c:pt idx="782">
                  <c:v>313.2</c:v>
                </c:pt>
                <c:pt idx="783">
                  <c:v>313.60000000000002</c:v>
                </c:pt>
                <c:pt idx="784">
                  <c:v>314</c:v>
                </c:pt>
                <c:pt idx="785">
                  <c:v>314.39999999999998</c:v>
                </c:pt>
                <c:pt idx="786">
                  <c:v>314.8</c:v>
                </c:pt>
                <c:pt idx="787">
                  <c:v>315.2</c:v>
                </c:pt>
                <c:pt idx="788">
                  <c:v>315.60000000000002</c:v>
                </c:pt>
                <c:pt idx="789">
                  <c:v>316</c:v>
                </c:pt>
                <c:pt idx="790">
                  <c:v>316.39999999999998</c:v>
                </c:pt>
                <c:pt idx="791">
                  <c:v>316.8</c:v>
                </c:pt>
                <c:pt idx="792">
                  <c:v>317.2</c:v>
                </c:pt>
                <c:pt idx="793">
                  <c:v>317.60000000000002</c:v>
                </c:pt>
                <c:pt idx="794">
                  <c:v>318</c:v>
                </c:pt>
                <c:pt idx="795">
                  <c:v>318.39999999999998</c:v>
                </c:pt>
                <c:pt idx="796">
                  <c:v>318.8</c:v>
                </c:pt>
                <c:pt idx="797">
                  <c:v>319.2</c:v>
                </c:pt>
                <c:pt idx="798">
                  <c:v>319.60000000000002</c:v>
                </c:pt>
                <c:pt idx="799">
                  <c:v>320</c:v>
                </c:pt>
                <c:pt idx="800">
                  <c:v>320.39999999999998</c:v>
                </c:pt>
                <c:pt idx="801">
                  <c:v>320.8</c:v>
                </c:pt>
                <c:pt idx="802">
                  <c:v>321.2</c:v>
                </c:pt>
                <c:pt idx="803">
                  <c:v>321.60000000000002</c:v>
                </c:pt>
                <c:pt idx="804">
                  <c:v>322</c:v>
                </c:pt>
                <c:pt idx="805">
                  <c:v>322.39999999999998</c:v>
                </c:pt>
                <c:pt idx="806">
                  <c:v>322.8</c:v>
                </c:pt>
                <c:pt idx="807">
                  <c:v>323.2</c:v>
                </c:pt>
                <c:pt idx="808">
                  <c:v>323.60000000000002</c:v>
                </c:pt>
                <c:pt idx="809">
                  <c:v>324</c:v>
                </c:pt>
                <c:pt idx="810">
                  <c:v>324.39999999999998</c:v>
                </c:pt>
                <c:pt idx="811">
                  <c:v>324.8</c:v>
                </c:pt>
                <c:pt idx="812">
                  <c:v>325.2</c:v>
                </c:pt>
                <c:pt idx="813">
                  <c:v>325.60000000000002</c:v>
                </c:pt>
                <c:pt idx="814">
                  <c:v>326</c:v>
                </c:pt>
                <c:pt idx="815">
                  <c:v>326.39999999999998</c:v>
                </c:pt>
                <c:pt idx="816">
                  <c:v>326.8</c:v>
                </c:pt>
                <c:pt idx="817">
                  <c:v>327.2</c:v>
                </c:pt>
                <c:pt idx="818">
                  <c:v>327.60000000000002</c:v>
                </c:pt>
                <c:pt idx="819">
                  <c:v>328</c:v>
                </c:pt>
                <c:pt idx="820">
                  <c:v>328.4</c:v>
                </c:pt>
                <c:pt idx="821">
                  <c:v>328.8</c:v>
                </c:pt>
                <c:pt idx="822">
                  <c:v>329.2</c:v>
                </c:pt>
                <c:pt idx="823">
                  <c:v>329.6</c:v>
                </c:pt>
                <c:pt idx="824">
                  <c:v>330</c:v>
                </c:pt>
                <c:pt idx="825">
                  <c:v>330.4</c:v>
                </c:pt>
                <c:pt idx="826">
                  <c:v>330.8</c:v>
                </c:pt>
                <c:pt idx="827">
                  <c:v>331.2</c:v>
                </c:pt>
                <c:pt idx="828">
                  <c:v>331.6</c:v>
                </c:pt>
                <c:pt idx="829">
                  <c:v>332</c:v>
                </c:pt>
                <c:pt idx="830">
                  <c:v>332.4</c:v>
                </c:pt>
                <c:pt idx="831">
                  <c:v>332.8</c:v>
                </c:pt>
                <c:pt idx="832">
                  <c:v>333.2</c:v>
                </c:pt>
                <c:pt idx="833">
                  <c:v>333.6</c:v>
                </c:pt>
                <c:pt idx="834">
                  <c:v>334</c:v>
                </c:pt>
                <c:pt idx="835">
                  <c:v>334.4</c:v>
                </c:pt>
                <c:pt idx="836">
                  <c:v>334.8</c:v>
                </c:pt>
                <c:pt idx="837">
                  <c:v>335.2</c:v>
                </c:pt>
                <c:pt idx="838">
                  <c:v>335.6</c:v>
                </c:pt>
                <c:pt idx="839">
                  <c:v>336</c:v>
                </c:pt>
                <c:pt idx="840">
                  <c:v>336.4</c:v>
                </c:pt>
                <c:pt idx="841">
                  <c:v>336.8</c:v>
                </c:pt>
                <c:pt idx="842">
                  <c:v>337.2</c:v>
                </c:pt>
                <c:pt idx="843">
                  <c:v>337.6</c:v>
                </c:pt>
                <c:pt idx="844">
                  <c:v>338</c:v>
                </c:pt>
                <c:pt idx="845">
                  <c:v>338.4</c:v>
                </c:pt>
                <c:pt idx="846">
                  <c:v>338.8</c:v>
                </c:pt>
                <c:pt idx="847">
                  <c:v>339.2</c:v>
                </c:pt>
                <c:pt idx="848">
                  <c:v>339.6</c:v>
                </c:pt>
                <c:pt idx="849">
                  <c:v>340</c:v>
                </c:pt>
                <c:pt idx="850">
                  <c:v>340.4</c:v>
                </c:pt>
                <c:pt idx="851">
                  <c:v>340.8</c:v>
                </c:pt>
                <c:pt idx="852">
                  <c:v>341.2</c:v>
                </c:pt>
                <c:pt idx="853">
                  <c:v>341.6</c:v>
                </c:pt>
                <c:pt idx="854">
                  <c:v>342</c:v>
                </c:pt>
                <c:pt idx="855">
                  <c:v>342.4</c:v>
                </c:pt>
                <c:pt idx="856">
                  <c:v>342.8</c:v>
                </c:pt>
                <c:pt idx="857">
                  <c:v>343.2</c:v>
                </c:pt>
                <c:pt idx="858">
                  <c:v>343.6</c:v>
                </c:pt>
                <c:pt idx="859">
                  <c:v>344</c:v>
                </c:pt>
                <c:pt idx="860">
                  <c:v>344.4</c:v>
                </c:pt>
                <c:pt idx="861">
                  <c:v>344.8</c:v>
                </c:pt>
                <c:pt idx="862">
                  <c:v>345.2</c:v>
                </c:pt>
                <c:pt idx="863">
                  <c:v>345.6</c:v>
                </c:pt>
                <c:pt idx="864">
                  <c:v>346</c:v>
                </c:pt>
                <c:pt idx="865">
                  <c:v>346.4</c:v>
                </c:pt>
                <c:pt idx="866">
                  <c:v>346.8</c:v>
                </c:pt>
                <c:pt idx="867">
                  <c:v>347.2</c:v>
                </c:pt>
                <c:pt idx="868">
                  <c:v>347.6</c:v>
                </c:pt>
                <c:pt idx="869">
                  <c:v>348</c:v>
                </c:pt>
                <c:pt idx="870">
                  <c:v>348.4</c:v>
                </c:pt>
                <c:pt idx="871">
                  <c:v>348.8</c:v>
                </c:pt>
                <c:pt idx="872">
                  <c:v>349.2</c:v>
                </c:pt>
                <c:pt idx="873">
                  <c:v>349.6</c:v>
                </c:pt>
                <c:pt idx="874">
                  <c:v>350</c:v>
                </c:pt>
                <c:pt idx="875">
                  <c:v>350.4</c:v>
                </c:pt>
                <c:pt idx="876">
                  <c:v>350.8</c:v>
                </c:pt>
                <c:pt idx="877">
                  <c:v>351.2</c:v>
                </c:pt>
                <c:pt idx="878">
                  <c:v>351.6</c:v>
                </c:pt>
                <c:pt idx="879">
                  <c:v>352</c:v>
                </c:pt>
                <c:pt idx="880">
                  <c:v>352.4</c:v>
                </c:pt>
                <c:pt idx="881">
                  <c:v>352.8</c:v>
                </c:pt>
                <c:pt idx="882">
                  <c:v>353.2</c:v>
                </c:pt>
                <c:pt idx="883">
                  <c:v>353.6</c:v>
                </c:pt>
                <c:pt idx="884">
                  <c:v>354</c:v>
                </c:pt>
                <c:pt idx="885">
                  <c:v>354.4</c:v>
                </c:pt>
                <c:pt idx="886">
                  <c:v>354.8</c:v>
                </c:pt>
                <c:pt idx="887">
                  <c:v>355.2</c:v>
                </c:pt>
                <c:pt idx="888">
                  <c:v>355.6</c:v>
                </c:pt>
                <c:pt idx="889">
                  <c:v>356</c:v>
                </c:pt>
                <c:pt idx="890">
                  <c:v>356.4</c:v>
                </c:pt>
                <c:pt idx="891">
                  <c:v>356.8</c:v>
                </c:pt>
                <c:pt idx="892">
                  <c:v>357.2</c:v>
                </c:pt>
                <c:pt idx="893">
                  <c:v>357.6</c:v>
                </c:pt>
                <c:pt idx="894">
                  <c:v>358</c:v>
                </c:pt>
                <c:pt idx="895">
                  <c:v>358.4</c:v>
                </c:pt>
                <c:pt idx="896">
                  <c:v>358.8</c:v>
                </c:pt>
                <c:pt idx="897">
                  <c:v>359.2</c:v>
                </c:pt>
                <c:pt idx="898">
                  <c:v>359.6</c:v>
                </c:pt>
                <c:pt idx="899">
                  <c:v>360</c:v>
                </c:pt>
                <c:pt idx="900">
                  <c:v>360.4</c:v>
                </c:pt>
                <c:pt idx="901">
                  <c:v>360.8</c:v>
                </c:pt>
                <c:pt idx="902">
                  <c:v>361.2</c:v>
                </c:pt>
                <c:pt idx="903">
                  <c:v>361.6</c:v>
                </c:pt>
                <c:pt idx="904">
                  <c:v>362</c:v>
                </c:pt>
                <c:pt idx="905">
                  <c:v>362.4</c:v>
                </c:pt>
                <c:pt idx="906">
                  <c:v>362.8</c:v>
                </c:pt>
                <c:pt idx="907">
                  <c:v>363.2</c:v>
                </c:pt>
                <c:pt idx="908">
                  <c:v>363.6</c:v>
                </c:pt>
                <c:pt idx="909">
                  <c:v>364</c:v>
                </c:pt>
                <c:pt idx="910">
                  <c:v>364.4</c:v>
                </c:pt>
                <c:pt idx="911">
                  <c:v>364.8</c:v>
                </c:pt>
                <c:pt idx="912">
                  <c:v>365.2</c:v>
                </c:pt>
                <c:pt idx="913">
                  <c:v>365.6</c:v>
                </c:pt>
                <c:pt idx="914">
                  <c:v>366</c:v>
                </c:pt>
                <c:pt idx="915">
                  <c:v>366.4</c:v>
                </c:pt>
                <c:pt idx="916">
                  <c:v>366.8</c:v>
                </c:pt>
                <c:pt idx="917">
                  <c:v>367.2</c:v>
                </c:pt>
                <c:pt idx="918">
                  <c:v>367.6</c:v>
                </c:pt>
                <c:pt idx="919">
                  <c:v>368</c:v>
                </c:pt>
                <c:pt idx="920">
                  <c:v>368.4</c:v>
                </c:pt>
                <c:pt idx="921">
                  <c:v>368.8</c:v>
                </c:pt>
                <c:pt idx="922">
                  <c:v>369.2</c:v>
                </c:pt>
                <c:pt idx="923">
                  <c:v>369.6</c:v>
                </c:pt>
                <c:pt idx="924">
                  <c:v>370</c:v>
                </c:pt>
                <c:pt idx="925">
                  <c:v>370.4</c:v>
                </c:pt>
                <c:pt idx="926">
                  <c:v>370.8</c:v>
                </c:pt>
                <c:pt idx="927">
                  <c:v>371.2</c:v>
                </c:pt>
                <c:pt idx="928">
                  <c:v>371.6</c:v>
                </c:pt>
                <c:pt idx="929">
                  <c:v>372</c:v>
                </c:pt>
                <c:pt idx="930">
                  <c:v>372.4</c:v>
                </c:pt>
                <c:pt idx="931">
                  <c:v>372.8</c:v>
                </c:pt>
                <c:pt idx="932">
                  <c:v>373.2</c:v>
                </c:pt>
                <c:pt idx="933">
                  <c:v>373.6</c:v>
                </c:pt>
                <c:pt idx="934">
                  <c:v>374</c:v>
                </c:pt>
                <c:pt idx="935">
                  <c:v>374.4</c:v>
                </c:pt>
                <c:pt idx="936">
                  <c:v>374.8</c:v>
                </c:pt>
                <c:pt idx="937">
                  <c:v>375.2</c:v>
                </c:pt>
                <c:pt idx="938">
                  <c:v>375.6</c:v>
                </c:pt>
                <c:pt idx="939">
                  <c:v>376</c:v>
                </c:pt>
                <c:pt idx="940">
                  <c:v>376.4</c:v>
                </c:pt>
                <c:pt idx="941">
                  <c:v>376.8</c:v>
                </c:pt>
                <c:pt idx="942">
                  <c:v>377.2</c:v>
                </c:pt>
                <c:pt idx="943">
                  <c:v>377.6</c:v>
                </c:pt>
                <c:pt idx="944">
                  <c:v>378</c:v>
                </c:pt>
                <c:pt idx="945">
                  <c:v>378.4</c:v>
                </c:pt>
                <c:pt idx="946">
                  <c:v>378.8</c:v>
                </c:pt>
                <c:pt idx="947">
                  <c:v>379.2</c:v>
                </c:pt>
                <c:pt idx="948">
                  <c:v>379.6</c:v>
                </c:pt>
                <c:pt idx="949">
                  <c:v>380</c:v>
                </c:pt>
                <c:pt idx="950">
                  <c:v>380.4</c:v>
                </c:pt>
                <c:pt idx="951">
                  <c:v>380.8</c:v>
                </c:pt>
                <c:pt idx="952">
                  <c:v>381.2</c:v>
                </c:pt>
                <c:pt idx="953">
                  <c:v>381.6</c:v>
                </c:pt>
                <c:pt idx="954">
                  <c:v>382</c:v>
                </c:pt>
                <c:pt idx="955">
                  <c:v>382.4</c:v>
                </c:pt>
                <c:pt idx="956">
                  <c:v>382.8</c:v>
                </c:pt>
                <c:pt idx="957">
                  <c:v>383.2</c:v>
                </c:pt>
                <c:pt idx="958">
                  <c:v>383.6</c:v>
                </c:pt>
                <c:pt idx="959">
                  <c:v>384</c:v>
                </c:pt>
                <c:pt idx="960">
                  <c:v>384.4</c:v>
                </c:pt>
                <c:pt idx="961">
                  <c:v>384.8</c:v>
                </c:pt>
                <c:pt idx="962">
                  <c:v>385.2</c:v>
                </c:pt>
                <c:pt idx="963">
                  <c:v>385.6</c:v>
                </c:pt>
                <c:pt idx="964">
                  <c:v>386</c:v>
                </c:pt>
                <c:pt idx="965">
                  <c:v>386.4</c:v>
                </c:pt>
                <c:pt idx="966">
                  <c:v>386.8</c:v>
                </c:pt>
                <c:pt idx="967">
                  <c:v>387.2</c:v>
                </c:pt>
                <c:pt idx="968">
                  <c:v>387.6</c:v>
                </c:pt>
                <c:pt idx="969">
                  <c:v>388</c:v>
                </c:pt>
                <c:pt idx="970">
                  <c:v>388.4</c:v>
                </c:pt>
                <c:pt idx="971">
                  <c:v>388.8</c:v>
                </c:pt>
                <c:pt idx="972">
                  <c:v>389.2</c:v>
                </c:pt>
                <c:pt idx="973">
                  <c:v>389.6</c:v>
                </c:pt>
                <c:pt idx="974">
                  <c:v>390</c:v>
                </c:pt>
                <c:pt idx="975">
                  <c:v>390.4</c:v>
                </c:pt>
                <c:pt idx="976">
                  <c:v>390.8</c:v>
                </c:pt>
                <c:pt idx="977">
                  <c:v>391.2</c:v>
                </c:pt>
                <c:pt idx="978">
                  <c:v>391.6</c:v>
                </c:pt>
                <c:pt idx="979">
                  <c:v>392</c:v>
                </c:pt>
                <c:pt idx="980">
                  <c:v>392.4</c:v>
                </c:pt>
                <c:pt idx="981">
                  <c:v>392.8</c:v>
                </c:pt>
                <c:pt idx="982">
                  <c:v>393.2</c:v>
                </c:pt>
                <c:pt idx="983">
                  <c:v>393.6</c:v>
                </c:pt>
                <c:pt idx="984">
                  <c:v>394</c:v>
                </c:pt>
                <c:pt idx="985">
                  <c:v>394.4</c:v>
                </c:pt>
                <c:pt idx="986">
                  <c:v>394.8</c:v>
                </c:pt>
                <c:pt idx="987">
                  <c:v>395.2</c:v>
                </c:pt>
                <c:pt idx="988">
                  <c:v>395.6</c:v>
                </c:pt>
                <c:pt idx="989">
                  <c:v>396</c:v>
                </c:pt>
                <c:pt idx="990">
                  <c:v>396.4</c:v>
                </c:pt>
                <c:pt idx="991">
                  <c:v>396.8</c:v>
                </c:pt>
                <c:pt idx="992">
                  <c:v>397.2</c:v>
                </c:pt>
                <c:pt idx="993">
                  <c:v>397.6</c:v>
                </c:pt>
                <c:pt idx="994">
                  <c:v>398</c:v>
                </c:pt>
                <c:pt idx="995">
                  <c:v>398.4</c:v>
                </c:pt>
                <c:pt idx="996">
                  <c:v>398.8</c:v>
                </c:pt>
                <c:pt idx="997">
                  <c:v>399.2</c:v>
                </c:pt>
                <c:pt idx="998">
                  <c:v>399.6</c:v>
                </c:pt>
                <c:pt idx="999">
                  <c:v>400</c:v>
                </c:pt>
                <c:pt idx="1000">
                  <c:v>400.4</c:v>
                </c:pt>
                <c:pt idx="1001">
                  <c:v>400.8</c:v>
                </c:pt>
                <c:pt idx="1002">
                  <c:v>401.2</c:v>
                </c:pt>
                <c:pt idx="1003">
                  <c:v>401.6</c:v>
                </c:pt>
                <c:pt idx="1004">
                  <c:v>402</c:v>
                </c:pt>
                <c:pt idx="1005">
                  <c:v>402.4</c:v>
                </c:pt>
                <c:pt idx="1006">
                  <c:v>402.8</c:v>
                </c:pt>
                <c:pt idx="1007">
                  <c:v>403.2</c:v>
                </c:pt>
                <c:pt idx="1008">
                  <c:v>403.6</c:v>
                </c:pt>
                <c:pt idx="1009">
                  <c:v>404</c:v>
                </c:pt>
                <c:pt idx="1010">
                  <c:v>404.4</c:v>
                </c:pt>
                <c:pt idx="1011">
                  <c:v>404.8</c:v>
                </c:pt>
                <c:pt idx="1012">
                  <c:v>405.2</c:v>
                </c:pt>
                <c:pt idx="1013">
                  <c:v>405.6</c:v>
                </c:pt>
                <c:pt idx="1014">
                  <c:v>406</c:v>
                </c:pt>
                <c:pt idx="1015">
                  <c:v>406.4</c:v>
                </c:pt>
                <c:pt idx="1016">
                  <c:v>406.8</c:v>
                </c:pt>
                <c:pt idx="1017">
                  <c:v>407.2</c:v>
                </c:pt>
                <c:pt idx="1018">
                  <c:v>407.6</c:v>
                </c:pt>
                <c:pt idx="1019">
                  <c:v>408</c:v>
                </c:pt>
                <c:pt idx="1020">
                  <c:v>408.4</c:v>
                </c:pt>
                <c:pt idx="1021">
                  <c:v>408.8</c:v>
                </c:pt>
                <c:pt idx="1022">
                  <c:v>409.2</c:v>
                </c:pt>
                <c:pt idx="1023">
                  <c:v>409.6</c:v>
                </c:pt>
                <c:pt idx="1024">
                  <c:v>410</c:v>
                </c:pt>
                <c:pt idx="1025">
                  <c:v>410.4</c:v>
                </c:pt>
                <c:pt idx="1026">
                  <c:v>410.8</c:v>
                </c:pt>
                <c:pt idx="1027">
                  <c:v>411.2</c:v>
                </c:pt>
                <c:pt idx="1028">
                  <c:v>411.6</c:v>
                </c:pt>
                <c:pt idx="1029">
                  <c:v>412</c:v>
                </c:pt>
                <c:pt idx="1030">
                  <c:v>412.4</c:v>
                </c:pt>
                <c:pt idx="1031">
                  <c:v>412.8</c:v>
                </c:pt>
                <c:pt idx="1032">
                  <c:v>413.2</c:v>
                </c:pt>
                <c:pt idx="1033">
                  <c:v>413.6</c:v>
                </c:pt>
                <c:pt idx="1034">
                  <c:v>414</c:v>
                </c:pt>
                <c:pt idx="1035">
                  <c:v>414.4</c:v>
                </c:pt>
                <c:pt idx="1036">
                  <c:v>414.8</c:v>
                </c:pt>
                <c:pt idx="1037">
                  <c:v>415.2</c:v>
                </c:pt>
                <c:pt idx="1038">
                  <c:v>415.6</c:v>
                </c:pt>
                <c:pt idx="1039">
                  <c:v>416</c:v>
                </c:pt>
                <c:pt idx="1040">
                  <c:v>416.4</c:v>
                </c:pt>
                <c:pt idx="1041">
                  <c:v>416.8</c:v>
                </c:pt>
                <c:pt idx="1042">
                  <c:v>417.2</c:v>
                </c:pt>
                <c:pt idx="1043">
                  <c:v>417.6</c:v>
                </c:pt>
                <c:pt idx="1044">
                  <c:v>418</c:v>
                </c:pt>
                <c:pt idx="1045">
                  <c:v>418.4</c:v>
                </c:pt>
                <c:pt idx="1046">
                  <c:v>418.8</c:v>
                </c:pt>
                <c:pt idx="1047">
                  <c:v>419.2</c:v>
                </c:pt>
                <c:pt idx="1048">
                  <c:v>419.6</c:v>
                </c:pt>
                <c:pt idx="1049">
                  <c:v>420</c:v>
                </c:pt>
                <c:pt idx="1050">
                  <c:v>420.4</c:v>
                </c:pt>
                <c:pt idx="1051">
                  <c:v>420.8</c:v>
                </c:pt>
                <c:pt idx="1052">
                  <c:v>421.2</c:v>
                </c:pt>
                <c:pt idx="1053">
                  <c:v>421.6</c:v>
                </c:pt>
                <c:pt idx="1054">
                  <c:v>422</c:v>
                </c:pt>
                <c:pt idx="1055">
                  <c:v>422.4</c:v>
                </c:pt>
                <c:pt idx="1056">
                  <c:v>422.8</c:v>
                </c:pt>
                <c:pt idx="1057">
                  <c:v>423.2</c:v>
                </c:pt>
                <c:pt idx="1058">
                  <c:v>423.6</c:v>
                </c:pt>
                <c:pt idx="1059">
                  <c:v>424</c:v>
                </c:pt>
                <c:pt idx="1060">
                  <c:v>424.4</c:v>
                </c:pt>
                <c:pt idx="1061">
                  <c:v>424.8</c:v>
                </c:pt>
                <c:pt idx="1062">
                  <c:v>425.2</c:v>
                </c:pt>
                <c:pt idx="1063">
                  <c:v>425.6</c:v>
                </c:pt>
                <c:pt idx="1064">
                  <c:v>426</c:v>
                </c:pt>
                <c:pt idx="1065">
                  <c:v>426.4</c:v>
                </c:pt>
                <c:pt idx="1066">
                  <c:v>426.8</c:v>
                </c:pt>
                <c:pt idx="1067">
                  <c:v>427.2</c:v>
                </c:pt>
                <c:pt idx="1068">
                  <c:v>427.6</c:v>
                </c:pt>
                <c:pt idx="1069">
                  <c:v>428</c:v>
                </c:pt>
                <c:pt idx="1070">
                  <c:v>428.4</c:v>
                </c:pt>
                <c:pt idx="1071">
                  <c:v>428.8</c:v>
                </c:pt>
                <c:pt idx="1072">
                  <c:v>429.2</c:v>
                </c:pt>
                <c:pt idx="1073">
                  <c:v>429.6</c:v>
                </c:pt>
                <c:pt idx="1074">
                  <c:v>430</c:v>
                </c:pt>
                <c:pt idx="1075">
                  <c:v>430.4</c:v>
                </c:pt>
                <c:pt idx="1076">
                  <c:v>430.8</c:v>
                </c:pt>
                <c:pt idx="1077">
                  <c:v>431.2</c:v>
                </c:pt>
                <c:pt idx="1078">
                  <c:v>431.6</c:v>
                </c:pt>
                <c:pt idx="1079">
                  <c:v>432</c:v>
                </c:pt>
                <c:pt idx="1080">
                  <c:v>432.4</c:v>
                </c:pt>
                <c:pt idx="1081">
                  <c:v>432.8</c:v>
                </c:pt>
                <c:pt idx="1082">
                  <c:v>433.2</c:v>
                </c:pt>
                <c:pt idx="1083">
                  <c:v>433.6</c:v>
                </c:pt>
                <c:pt idx="1084">
                  <c:v>434</c:v>
                </c:pt>
                <c:pt idx="1085">
                  <c:v>434.4</c:v>
                </c:pt>
                <c:pt idx="1086">
                  <c:v>434.8</c:v>
                </c:pt>
                <c:pt idx="1087">
                  <c:v>435.2</c:v>
                </c:pt>
                <c:pt idx="1088">
                  <c:v>435.6</c:v>
                </c:pt>
                <c:pt idx="1089">
                  <c:v>436</c:v>
                </c:pt>
                <c:pt idx="1090">
                  <c:v>436.4</c:v>
                </c:pt>
                <c:pt idx="1091">
                  <c:v>436.8</c:v>
                </c:pt>
                <c:pt idx="1092">
                  <c:v>437.2</c:v>
                </c:pt>
                <c:pt idx="1093">
                  <c:v>437.6</c:v>
                </c:pt>
                <c:pt idx="1094">
                  <c:v>438</c:v>
                </c:pt>
                <c:pt idx="1095">
                  <c:v>438.4</c:v>
                </c:pt>
                <c:pt idx="1096">
                  <c:v>438.8</c:v>
                </c:pt>
                <c:pt idx="1097">
                  <c:v>439.2</c:v>
                </c:pt>
                <c:pt idx="1098">
                  <c:v>439.6</c:v>
                </c:pt>
                <c:pt idx="1099">
                  <c:v>440</c:v>
                </c:pt>
                <c:pt idx="1100">
                  <c:v>440.4</c:v>
                </c:pt>
                <c:pt idx="1101">
                  <c:v>440.8</c:v>
                </c:pt>
                <c:pt idx="1102">
                  <c:v>441.2</c:v>
                </c:pt>
                <c:pt idx="1103">
                  <c:v>441.6</c:v>
                </c:pt>
                <c:pt idx="1104">
                  <c:v>442</c:v>
                </c:pt>
                <c:pt idx="1105">
                  <c:v>442.4</c:v>
                </c:pt>
                <c:pt idx="1106">
                  <c:v>442.8</c:v>
                </c:pt>
                <c:pt idx="1107">
                  <c:v>443.2</c:v>
                </c:pt>
                <c:pt idx="1108">
                  <c:v>443.6</c:v>
                </c:pt>
                <c:pt idx="1109">
                  <c:v>444</c:v>
                </c:pt>
                <c:pt idx="1110">
                  <c:v>444.4</c:v>
                </c:pt>
                <c:pt idx="1111">
                  <c:v>444.8</c:v>
                </c:pt>
                <c:pt idx="1112">
                  <c:v>445.2</c:v>
                </c:pt>
                <c:pt idx="1113">
                  <c:v>445.6</c:v>
                </c:pt>
                <c:pt idx="1114">
                  <c:v>446</c:v>
                </c:pt>
                <c:pt idx="1115">
                  <c:v>446.4</c:v>
                </c:pt>
                <c:pt idx="1116">
                  <c:v>446.8</c:v>
                </c:pt>
                <c:pt idx="1117">
                  <c:v>447.2</c:v>
                </c:pt>
                <c:pt idx="1118">
                  <c:v>447.6</c:v>
                </c:pt>
                <c:pt idx="1119">
                  <c:v>448</c:v>
                </c:pt>
                <c:pt idx="1120">
                  <c:v>448.4</c:v>
                </c:pt>
                <c:pt idx="1121">
                  <c:v>448.8</c:v>
                </c:pt>
                <c:pt idx="1122">
                  <c:v>449.2</c:v>
                </c:pt>
                <c:pt idx="1123">
                  <c:v>449.6</c:v>
                </c:pt>
                <c:pt idx="1124">
                  <c:v>450</c:v>
                </c:pt>
                <c:pt idx="1125">
                  <c:v>450.4</c:v>
                </c:pt>
                <c:pt idx="1126">
                  <c:v>450.8</c:v>
                </c:pt>
                <c:pt idx="1127">
                  <c:v>451.2</c:v>
                </c:pt>
                <c:pt idx="1128">
                  <c:v>451.6</c:v>
                </c:pt>
                <c:pt idx="1129">
                  <c:v>452</c:v>
                </c:pt>
                <c:pt idx="1130">
                  <c:v>452.4</c:v>
                </c:pt>
                <c:pt idx="1131">
                  <c:v>452.8</c:v>
                </c:pt>
                <c:pt idx="1132">
                  <c:v>453.2</c:v>
                </c:pt>
                <c:pt idx="1133">
                  <c:v>453.6</c:v>
                </c:pt>
                <c:pt idx="1134">
                  <c:v>454</c:v>
                </c:pt>
                <c:pt idx="1135">
                  <c:v>454.4</c:v>
                </c:pt>
                <c:pt idx="1136">
                  <c:v>454.8</c:v>
                </c:pt>
                <c:pt idx="1137">
                  <c:v>455.2</c:v>
                </c:pt>
                <c:pt idx="1138">
                  <c:v>455.6</c:v>
                </c:pt>
                <c:pt idx="1139">
                  <c:v>456</c:v>
                </c:pt>
                <c:pt idx="1140">
                  <c:v>456.4</c:v>
                </c:pt>
                <c:pt idx="1141">
                  <c:v>456.8</c:v>
                </c:pt>
                <c:pt idx="1142">
                  <c:v>457.2</c:v>
                </c:pt>
                <c:pt idx="1143">
                  <c:v>457.6</c:v>
                </c:pt>
                <c:pt idx="1144">
                  <c:v>458</c:v>
                </c:pt>
                <c:pt idx="1145">
                  <c:v>458.4</c:v>
                </c:pt>
                <c:pt idx="1146">
                  <c:v>458.8</c:v>
                </c:pt>
                <c:pt idx="1147">
                  <c:v>459.2</c:v>
                </c:pt>
                <c:pt idx="1148">
                  <c:v>459.6</c:v>
                </c:pt>
                <c:pt idx="1149">
                  <c:v>460</c:v>
                </c:pt>
                <c:pt idx="1150">
                  <c:v>460.4</c:v>
                </c:pt>
                <c:pt idx="1151">
                  <c:v>460.8</c:v>
                </c:pt>
                <c:pt idx="1152">
                  <c:v>461.2</c:v>
                </c:pt>
                <c:pt idx="1153">
                  <c:v>461.6</c:v>
                </c:pt>
                <c:pt idx="1154">
                  <c:v>462</c:v>
                </c:pt>
                <c:pt idx="1155">
                  <c:v>462.4</c:v>
                </c:pt>
                <c:pt idx="1156">
                  <c:v>462.8</c:v>
                </c:pt>
                <c:pt idx="1157">
                  <c:v>463.2</c:v>
                </c:pt>
                <c:pt idx="1158">
                  <c:v>463.6</c:v>
                </c:pt>
                <c:pt idx="1159">
                  <c:v>464</c:v>
                </c:pt>
                <c:pt idx="1160">
                  <c:v>464.4</c:v>
                </c:pt>
                <c:pt idx="1161">
                  <c:v>464.8</c:v>
                </c:pt>
                <c:pt idx="1162">
                  <c:v>465.2</c:v>
                </c:pt>
                <c:pt idx="1163">
                  <c:v>465.6</c:v>
                </c:pt>
                <c:pt idx="1164">
                  <c:v>466</c:v>
                </c:pt>
                <c:pt idx="1165">
                  <c:v>466.4</c:v>
                </c:pt>
                <c:pt idx="1166">
                  <c:v>466.8</c:v>
                </c:pt>
                <c:pt idx="1167">
                  <c:v>467.2</c:v>
                </c:pt>
                <c:pt idx="1168">
                  <c:v>467.6</c:v>
                </c:pt>
                <c:pt idx="1169">
                  <c:v>468</c:v>
                </c:pt>
                <c:pt idx="1170">
                  <c:v>468.4</c:v>
                </c:pt>
                <c:pt idx="1171">
                  <c:v>468.8</c:v>
                </c:pt>
                <c:pt idx="1172">
                  <c:v>469.2</c:v>
                </c:pt>
                <c:pt idx="1173">
                  <c:v>469.6</c:v>
                </c:pt>
                <c:pt idx="1174">
                  <c:v>470</c:v>
                </c:pt>
                <c:pt idx="1175">
                  <c:v>470.4</c:v>
                </c:pt>
                <c:pt idx="1176">
                  <c:v>470.8</c:v>
                </c:pt>
                <c:pt idx="1177">
                  <c:v>471.2</c:v>
                </c:pt>
                <c:pt idx="1178">
                  <c:v>471.6</c:v>
                </c:pt>
                <c:pt idx="1179">
                  <c:v>472</c:v>
                </c:pt>
                <c:pt idx="1180">
                  <c:v>472.4</c:v>
                </c:pt>
                <c:pt idx="1181">
                  <c:v>472.8</c:v>
                </c:pt>
                <c:pt idx="1182">
                  <c:v>473.2</c:v>
                </c:pt>
                <c:pt idx="1183">
                  <c:v>473.6</c:v>
                </c:pt>
                <c:pt idx="1184">
                  <c:v>474</c:v>
                </c:pt>
                <c:pt idx="1185">
                  <c:v>474.4</c:v>
                </c:pt>
                <c:pt idx="1186">
                  <c:v>474.8</c:v>
                </c:pt>
                <c:pt idx="1187">
                  <c:v>475.2</c:v>
                </c:pt>
                <c:pt idx="1188">
                  <c:v>475.6</c:v>
                </c:pt>
                <c:pt idx="1189">
                  <c:v>476</c:v>
                </c:pt>
                <c:pt idx="1190">
                  <c:v>476.4</c:v>
                </c:pt>
                <c:pt idx="1191">
                  <c:v>476.8</c:v>
                </c:pt>
                <c:pt idx="1192">
                  <c:v>477.2</c:v>
                </c:pt>
                <c:pt idx="1193">
                  <c:v>477.6</c:v>
                </c:pt>
                <c:pt idx="1194">
                  <c:v>478</c:v>
                </c:pt>
                <c:pt idx="1195">
                  <c:v>478.4</c:v>
                </c:pt>
                <c:pt idx="1196">
                  <c:v>478.8</c:v>
                </c:pt>
                <c:pt idx="1197">
                  <c:v>479.2</c:v>
                </c:pt>
                <c:pt idx="1198">
                  <c:v>479.6</c:v>
                </c:pt>
                <c:pt idx="1199">
                  <c:v>480</c:v>
                </c:pt>
                <c:pt idx="1200">
                  <c:v>480.4</c:v>
                </c:pt>
                <c:pt idx="1201">
                  <c:v>480.8</c:v>
                </c:pt>
                <c:pt idx="1202">
                  <c:v>481.2</c:v>
                </c:pt>
                <c:pt idx="1203">
                  <c:v>481.6</c:v>
                </c:pt>
                <c:pt idx="1204">
                  <c:v>482</c:v>
                </c:pt>
                <c:pt idx="1205">
                  <c:v>482.4</c:v>
                </c:pt>
                <c:pt idx="1206">
                  <c:v>482.8</c:v>
                </c:pt>
                <c:pt idx="1207">
                  <c:v>483.2</c:v>
                </c:pt>
                <c:pt idx="1208">
                  <c:v>483.6</c:v>
                </c:pt>
                <c:pt idx="1209">
                  <c:v>484</c:v>
                </c:pt>
                <c:pt idx="1210">
                  <c:v>484.4</c:v>
                </c:pt>
                <c:pt idx="1211">
                  <c:v>484.8</c:v>
                </c:pt>
                <c:pt idx="1212">
                  <c:v>485.2</c:v>
                </c:pt>
                <c:pt idx="1213">
                  <c:v>485.6</c:v>
                </c:pt>
                <c:pt idx="1214">
                  <c:v>486</c:v>
                </c:pt>
                <c:pt idx="1215">
                  <c:v>486.4</c:v>
                </c:pt>
                <c:pt idx="1216">
                  <c:v>486.8</c:v>
                </c:pt>
                <c:pt idx="1217">
                  <c:v>487.2</c:v>
                </c:pt>
                <c:pt idx="1218">
                  <c:v>487.6</c:v>
                </c:pt>
                <c:pt idx="1219">
                  <c:v>488</c:v>
                </c:pt>
                <c:pt idx="1220">
                  <c:v>488.4</c:v>
                </c:pt>
                <c:pt idx="1221">
                  <c:v>488.8</c:v>
                </c:pt>
                <c:pt idx="1222">
                  <c:v>489.2</c:v>
                </c:pt>
                <c:pt idx="1223">
                  <c:v>489.6</c:v>
                </c:pt>
                <c:pt idx="1224">
                  <c:v>490</c:v>
                </c:pt>
                <c:pt idx="1225">
                  <c:v>490.4</c:v>
                </c:pt>
                <c:pt idx="1226">
                  <c:v>490.8</c:v>
                </c:pt>
                <c:pt idx="1227">
                  <c:v>491.2</c:v>
                </c:pt>
                <c:pt idx="1228">
                  <c:v>491.6</c:v>
                </c:pt>
                <c:pt idx="1229">
                  <c:v>492</c:v>
                </c:pt>
                <c:pt idx="1230">
                  <c:v>492.4</c:v>
                </c:pt>
                <c:pt idx="1231">
                  <c:v>492.8</c:v>
                </c:pt>
                <c:pt idx="1232">
                  <c:v>493.2</c:v>
                </c:pt>
                <c:pt idx="1233">
                  <c:v>493.6</c:v>
                </c:pt>
                <c:pt idx="1234">
                  <c:v>494</c:v>
                </c:pt>
                <c:pt idx="1235">
                  <c:v>494.4</c:v>
                </c:pt>
                <c:pt idx="1236">
                  <c:v>494.8</c:v>
                </c:pt>
                <c:pt idx="1237">
                  <c:v>495.2</c:v>
                </c:pt>
                <c:pt idx="1238">
                  <c:v>495.6</c:v>
                </c:pt>
                <c:pt idx="1239">
                  <c:v>496</c:v>
                </c:pt>
                <c:pt idx="1240">
                  <c:v>496.4</c:v>
                </c:pt>
                <c:pt idx="1241">
                  <c:v>496.8</c:v>
                </c:pt>
                <c:pt idx="1242">
                  <c:v>497.2</c:v>
                </c:pt>
                <c:pt idx="1243">
                  <c:v>497.6</c:v>
                </c:pt>
                <c:pt idx="1244">
                  <c:v>498</c:v>
                </c:pt>
                <c:pt idx="1245">
                  <c:v>498.4</c:v>
                </c:pt>
                <c:pt idx="1246">
                  <c:v>498.8</c:v>
                </c:pt>
                <c:pt idx="1247">
                  <c:v>499.2</c:v>
                </c:pt>
                <c:pt idx="1248">
                  <c:v>499.6</c:v>
                </c:pt>
                <c:pt idx="1249">
                  <c:v>500</c:v>
                </c:pt>
                <c:pt idx="1250">
                  <c:v>500.4</c:v>
                </c:pt>
                <c:pt idx="1251">
                  <c:v>500.8</c:v>
                </c:pt>
                <c:pt idx="1252">
                  <c:v>501.2</c:v>
                </c:pt>
                <c:pt idx="1253">
                  <c:v>501.6</c:v>
                </c:pt>
                <c:pt idx="1254">
                  <c:v>502</c:v>
                </c:pt>
                <c:pt idx="1255">
                  <c:v>502.4</c:v>
                </c:pt>
                <c:pt idx="1256">
                  <c:v>502.8</c:v>
                </c:pt>
                <c:pt idx="1257">
                  <c:v>503.2</c:v>
                </c:pt>
                <c:pt idx="1258">
                  <c:v>503.6</c:v>
                </c:pt>
                <c:pt idx="1259">
                  <c:v>504</c:v>
                </c:pt>
                <c:pt idx="1260">
                  <c:v>504.4</c:v>
                </c:pt>
                <c:pt idx="1261">
                  <c:v>504.8</c:v>
                </c:pt>
                <c:pt idx="1262">
                  <c:v>505.2</c:v>
                </c:pt>
                <c:pt idx="1263">
                  <c:v>505.6</c:v>
                </c:pt>
                <c:pt idx="1264">
                  <c:v>506</c:v>
                </c:pt>
                <c:pt idx="1265">
                  <c:v>506.4</c:v>
                </c:pt>
                <c:pt idx="1266">
                  <c:v>506.8</c:v>
                </c:pt>
                <c:pt idx="1267">
                  <c:v>507.2</c:v>
                </c:pt>
                <c:pt idx="1268">
                  <c:v>507.6</c:v>
                </c:pt>
                <c:pt idx="1269">
                  <c:v>508</c:v>
                </c:pt>
                <c:pt idx="1270">
                  <c:v>508.4</c:v>
                </c:pt>
                <c:pt idx="1271">
                  <c:v>508.8</c:v>
                </c:pt>
                <c:pt idx="1272">
                  <c:v>509.2</c:v>
                </c:pt>
                <c:pt idx="1273">
                  <c:v>509.6</c:v>
                </c:pt>
                <c:pt idx="1274">
                  <c:v>510</c:v>
                </c:pt>
                <c:pt idx="1275">
                  <c:v>510.4</c:v>
                </c:pt>
                <c:pt idx="1276">
                  <c:v>510.8</c:v>
                </c:pt>
                <c:pt idx="1277">
                  <c:v>511.2</c:v>
                </c:pt>
                <c:pt idx="1278">
                  <c:v>511.6</c:v>
                </c:pt>
                <c:pt idx="1279">
                  <c:v>512</c:v>
                </c:pt>
                <c:pt idx="1280">
                  <c:v>512.4</c:v>
                </c:pt>
                <c:pt idx="1281">
                  <c:v>512.79999999999995</c:v>
                </c:pt>
                <c:pt idx="1282">
                  <c:v>513.20000000000005</c:v>
                </c:pt>
                <c:pt idx="1283">
                  <c:v>513.6</c:v>
                </c:pt>
                <c:pt idx="1284">
                  <c:v>514</c:v>
                </c:pt>
                <c:pt idx="1285">
                  <c:v>514.4</c:v>
                </c:pt>
                <c:pt idx="1286">
                  <c:v>514.79999999999995</c:v>
                </c:pt>
                <c:pt idx="1287">
                  <c:v>515.20000000000005</c:v>
                </c:pt>
                <c:pt idx="1288">
                  <c:v>515.6</c:v>
                </c:pt>
                <c:pt idx="1289">
                  <c:v>516</c:v>
                </c:pt>
                <c:pt idx="1290">
                  <c:v>516.4</c:v>
                </c:pt>
                <c:pt idx="1291">
                  <c:v>516.79999999999995</c:v>
                </c:pt>
                <c:pt idx="1292">
                  <c:v>517.20000000000005</c:v>
                </c:pt>
                <c:pt idx="1293">
                  <c:v>517.6</c:v>
                </c:pt>
                <c:pt idx="1294">
                  <c:v>518</c:v>
                </c:pt>
                <c:pt idx="1295">
                  <c:v>518.4</c:v>
                </c:pt>
                <c:pt idx="1296">
                  <c:v>518.79999999999995</c:v>
                </c:pt>
                <c:pt idx="1297">
                  <c:v>519.20000000000005</c:v>
                </c:pt>
                <c:pt idx="1298">
                  <c:v>519.6</c:v>
                </c:pt>
                <c:pt idx="1299">
                  <c:v>520</c:v>
                </c:pt>
                <c:pt idx="1300">
                  <c:v>520.4</c:v>
                </c:pt>
                <c:pt idx="1301">
                  <c:v>520.79999999999995</c:v>
                </c:pt>
                <c:pt idx="1302">
                  <c:v>521.20000000000005</c:v>
                </c:pt>
                <c:pt idx="1303">
                  <c:v>521.6</c:v>
                </c:pt>
                <c:pt idx="1304">
                  <c:v>522</c:v>
                </c:pt>
                <c:pt idx="1305">
                  <c:v>522.4</c:v>
                </c:pt>
                <c:pt idx="1306">
                  <c:v>522.79999999999995</c:v>
                </c:pt>
                <c:pt idx="1307">
                  <c:v>523.20000000000005</c:v>
                </c:pt>
                <c:pt idx="1308">
                  <c:v>523.6</c:v>
                </c:pt>
                <c:pt idx="1309">
                  <c:v>524</c:v>
                </c:pt>
                <c:pt idx="1310">
                  <c:v>524.4</c:v>
                </c:pt>
                <c:pt idx="1311">
                  <c:v>524.79999999999995</c:v>
                </c:pt>
                <c:pt idx="1312">
                  <c:v>525.20000000000005</c:v>
                </c:pt>
                <c:pt idx="1313">
                  <c:v>525.6</c:v>
                </c:pt>
                <c:pt idx="1314">
                  <c:v>526</c:v>
                </c:pt>
                <c:pt idx="1315">
                  <c:v>526.4</c:v>
                </c:pt>
                <c:pt idx="1316">
                  <c:v>526.79999999999995</c:v>
                </c:pt>
                <c:pt idx="1317">
                  <c:v>527.20000000000005</c:v>
                </c:pt>
                <c:pt idx="1318">
                  <c:v>527.6</c:v>
                </c:pt>
                <c:pt idx="1319">
                  <c:v>528</c:v>
                </c:pt>
                <c:pt idx="1320">
                  <c:v>528.4</c:v>
                </c:pt>
                <c:pt idx="1321">
                  <c:v>528.79999999999995</c:v>
                </c:pt>
                <c:pt idx="1322">
                  <c:v>529.20000000000005</c:v>
                </c:pt>
                <c:pt idx="1323">
                  <c:v>529.6</c:v>
                </c:pt>
                <c:pt idx="1324">
                  <c:v>530</c:v>
                </c:pt>
                <c:pt idx="1325">
                  <c:v>530.4</c:v>
                </c:pt>
                <c:pt idx="1326">
                  <c:v>530.79999999999995</c:v>
                </c:pt>
                <c:pt idx="1327">
                  <c:v>531.20000000000005</c:v>
                </c:pt>
                <c:pt idx="1328">
                  <c:v>531.6</c:v>
                </c:pt>
                <c:pt idx="1329">
                  <c:v>532</c:v>
                </c:pt>
                <c:pt idx="1330">
                  <c:v>532.4</c:v>
                </c:pt>
                <c:pt idx="1331">
                  <c:v>532.79999999999995</c:v>
                </c:pt>
                <c:pt idx="1332">
                  <c:v>533.20000000000005</c:v>
                </c:pt>
                <c:pt idx="1333">
                  <c:v>533.6</c:v>
                </c:pt>
                <c:pt idx="1334">
                  <c:v>534</c:v>
                </c:pt>
                <c:pt idx="1335">
                  <c:v>534.4</c:v>
                </c:pt>
                <c:pt idx="1336">
                  <c:v>534.79999999999995</c:v>
                </c:pt>
                <c:pt idx="1337">
                  <c:v>535.20000000000005</c:v>
                </c:pt>
                <c:pt idx="1338">
                  <c:v>535.6</c:v>
                </c:pt>
                <c:pt idx="1339">
                  <c:v>536</c:v>
                </c:pt>
                <c:pt idx="1340">
                  <c:v>536.4</c:v>
                </c:pt>
                <c:pt idx="1341">
                  <c:v>536.79999999999995</c:v>
                </c:pt>
                <c:pt idx="1342">
                  <c:v>537.20000000000005</c:v>
                </c:pt>
                <c:pt idx="1343">
                  <c:v>537.6</c:v>
                </c:pt>
                <c:pt idx="1344">
                  <c:v>538</c:v>
                </c:pt>
                <c:pt idx="1345">
                  <c:v>538.4</c:v>
                </c:pt>
                <c:pt idx="1346">
                  <c:v>538.79999999999995</c:v>
                </c:pt>
                <c:pt idx="1347">
                  <c:v>539.20000000000005</c:v>
                </c:pt>
                <c:pt idx="1348">
                  <c:v>539.6</c:v>
                </c:pt>
                <c:pt idx="1349">
                  <c:v>540</c:v>
                </c:pt>
                <c:pt idx="1350">
                  <c:v>540.4</c:v>
                </c:pt>
                <c:pt idx="1351">
                  <c:v>540.79999999999995</c:v>
                </c:pt>
                <c:pt idx="1352">
                  <c:v>541.20000000000005</c:v>
                </c:pt>
                <c:pt idx="1353">
                  <c:v>541.6</c:v>
                </c:pt>
                <c:pt idx="1354">
                  <c:v>542</c:v>
                </c:pt>
                <c:pt idx="1355">
                  <c:v>542.4</c:v>
                </c:pt>
                <c:pt idx="1356">
                  <c:v>542.79999999999995</c:v>
                </c:pt>
                <c:pt idx="1357">
                  <c:v>543.20000000000005</c:v>
                </c:pt>
                <c:pt idx="1358">
                  <c:v>543.6</c:v>
                </c:pt>
                <c:pt idx="1359">
                  <c:v>544</c:v>
                </c:pt>
                <c:pt idx="1360">
                  <c:v>544.4</c:v>
                </c:pt>
                <c:pt idx="1361">
                  <c:v>544.79999999999995</c:v>
                </c:pt>
                <c:pt idx="1362">
                  <c:v>545.20000000000005</c:v>
                </c:pt>
                <c:pt idx="1363">
                  <c:v>545.6</c:v>
                </c:pt>
                <c:pt idx="1364">
                  <c:v>546</c:v>
                </c:pt>
                <c:pt idx="1365">
                  <c:v>546.4</c:v>
                </c:pt>
                <c:pt idx="1366">
                  <c:v>546.79999999999995</c:v>
                </c:pt>
                <c:pt idx="1367">
                  <c:v>547.20000000000005</c:v>
                </c:pt>
                <c:pt idx="1368">
                  <c:v>547.6</c:v>
                </c:pt>
                <c:pt idx="1369">
                  <c:v>548</c:v>
                </c:pt>
                <c:pt idx="1370">
                  <c:v>548.4</c:v>
                </c:pt>
                <c:pt idx="1371">
                  <c:v>548.79999999999995</c:v>
                </c:pt>
                <c:pt idx="1372">
                  <c:v>549.20000000000005</c:v>
                </c:pt>
                <c:pt idx="1373">
                  <c:v>549.6</c:v>
                </c:pt>
                <c:pt idx="1374">
                  <c:v>550</c:v>
                </c:pt>
                <c:pt idx="1375">
                  <c:v>550.4</c:v>
                </c:pt>
                <c:pt idx="1376">
                  <c:v>550.79999999999995</c:v>
                </c:pt>
                <c:pt idx="1377">
                  <c:v>551.20000000000005</c:v>
                </c:pt>
                <c:pt idx="1378">
                  <c:v>551.6</c:v>
                </c:pt>
                <c:pt idx="1379">
                  <c:v>552</c:v>
                </c:pt>
                <c:pt idx="1380">
                  <c:v>552.4</c:v>
                </c:pt>
                <c:pt idx="1381">
                  <c:v>552.79999999999995</c:v>
                </c:pt>
                <c:pt idx="1382">
                  <c:v>553.20000000000005</c:v>
                </c:pt>
                <c:pt idx="1383">
                  <c:v>553.6</c:v>
                </c:pt>
                <c:pt idx="1384">
                  <c:v>554</c:v>
                </c:pt>
                <c:pt idx="1385">
                  <c:v>554.4</c:v>
                </c:pt>
                <c:pt idx="1386">
                  <c:v>554.79999999999995</c:v>
                </c:pt>
                <c:pt idx="1387">
                  <c:v>555.20000000000005</c:v>
                </c:pt>
                <c:pt idx="1388">
                  <c:v>555.6</c:v>
                </c:pt>
                <c:pt idx="1389">
                  <c:v>556</c:v>
                </c:pt>
                <c:pt idx="1390">
                  <c:v>556.4</c:v>
                </c:pt>
                <c:pt idx="1391">
                  <c:v>556.79999999999995</c:v>
                </c:pt>
                <c:pt idx="1392">
                  <c:v>557.20000000000005</c:v>
                </c:pt>
                <c:pt idx="1393">
                  <c:v>557.6</c:v>
                </c:pt>
                <c:pt idx="1394">
                  <c:v>558</c:v>
                </c:pt>
                <c:pt idx="1395">
                  <c:v>558.4</c:v>
                </c:pt>
                <c:pt idx="1396">
                  <c:v>558.79999999999995</c:v>
                </c:pt>
                <c:pt idx="1397">
                  <c:v>559.20000000000005</c:v>
                </c:pt>
                <c:pt idx="1398">
                  <c:v>559.6</c:v>
                </c:pt>
                <c:pt idx="1399">
                  <c:v>560</c:v>
                </c:pt>
                <c:pt idx="1400">
                  <c:v>560.4</c:v>
                </c:pt>
                <c:pt idx="1401">
                  <c:v>560.79999999999995</c:v>
                </c:pt>
                <c:pt idx="1402">
                  <c:v>561.20000000000005</c:v>
                </c:pt>
                <c:pt idx="1403">
                  <c:v>561.6</c:v>
                </c:pt>
                <c:pt idx="1404">
                  <c:v>562</c:v>
                </c:pt>
                <c:pt idx="1405">
                  <c:v>562.4</c:v>
                </c:pt>
                <c:pt idx="1406">
                  <c:v>562.79999999999995</c:v>
                </c:pt>
                <c:pt idx="1407">
                  <c:v>563.20000000000005</c:v>
                </c:pt>
                <c:pt idx="1408">
                  <c:v>563.6</c:v>
                </c:pt>
                <c:pt idx="1409">
                  <c:v>564</c:v>
                </c:pt>
                <c:pt idx="1410">
                  <c:v>564.4</c:v>
                </c:pt>
                <c:pt idx="1411">
                  <c:v>564.79999999999995</c:v>
                </c:pt>
                <c:pt idx="1412">
                  <c:v>565.20000000000005</c:v>
                </c:pt>
                <c:pt idx="1413">
                  <c:v>565.6</c:v>
                </c:pt>
                <c:pt idx="1414">
                  <c:v>566</c:v>
                </c:pt>
                <c:pt idx="1415">
                  <c:v>566.4</c:v>
                </c:pt>
                <c:pt idx="1416">
                  <c:v>566.79999999999995</c:v>
                </c:pt>
                <c:pt idx="1417">
                  <c:v>567.20000000000005</c:v>
                </c:pt>
                <c:pt idx="1418">
                  <c:v>567.6</c:v>
                </c:pt>
                <c:pt idx="1419">
                  <c:v>568</c:v>
                </c:pt>
                <c:pt idx="1420">
                  <c:v>568.4</c:v>
                </c:pt>
                <c:pt idx="1421">
                  <c:v>568.79999999999995</c:v>
                </c:pt>
                <c:pt idx="1422">
                  <c:v>569.20000000000005</c:v>
                </c:pt>
                <c:pt idx="1423">
                  <c:v>569.6</c:v>
                </c:pt>
                <c:pt idx="1424">
                  <c:v>570</c:v>
                </c:pt>
                <c:pt idx="1425">
                  <c:v>570.4</c:v>
                </c:pt>
                <c:pt idx="1426">
                  <c:v>570.79999999999995</c:v>
                </c:pt>
                <c:pt idx="1427">
                  <c:v>571.20000000000005</c:v>
                </c:pt>
                <c:pt idx="1428">
                  <c:v>571.6</c:v>
                </c:pt>
                <c:pt idx="1429">
                  <c:v>572</c:v>
                </c:pt>
                <c:pt idx="1430">
                  <c:v>572.4</c:v>
                </c:pt>
                <c:pt idx="1431">
                  <c:v>572.79999999999995</c:v>
                </c:pt>
                <c:pt idx="1432">
                  <c:v>573.20000000000005</c:v>
                </c:pt>
                <c:pt idx="1433">
                  <c:v>573.6</c:v>
                </c:pt>
                <c:pt idx="1434">
                  <c:v>574</c:v>
                </c:pt>
                <c:pt idx="1435">
                  <c:v>574.4</c:v>
                </c:pt>
                <c:pt idx="1436">
                  <c:v>574.79999999999995</c:v>
                </c:pt>
                <c:pt idx="1437">
                  <c:v>575.20000000000005</c:v>
                </c:pt>
                <c:pt idx="1438">
                  <c:v>575.6</c:v>
                </c:pt>
                <c:pt idx="1439">
                  <c:v>576</c:v>
                </c:pt>
                <c:pt idx="1440">
                  <c:v>576.4</c:v>
                </c:pt>
                <c:pt idx="1441">
                  <c:v>576.79999999999995</c:v>
                </c:pt>
                <c:pt idx="1442">
                  <c:v>577.20000000000005</c:v>
                </c:pt>
                <c:pt idx="1443">
                  <c:v>577.6</c:v>
                </c:pt>
                <c:pt idx="1444">
                  <c:v>578</c:v>
                </c:pt>
                <c:pt idx="1445">
                  <c:v>578.4</c:v>
                </c:pt>
                <c:pt idx="1446">
                  <c:v>578.79999999999995</c:v>
                </c:pt>
                <c:pt idx="1447">
                  <c:v>579.20000000000005</c:v>
                </c:pt>
                <c:pt idx="1448">
                  <c:v>579.6</c:v>
                </c:pt>
                <c:pt idx="1449">
                  <c:v>580</c:v>
                </c:pt>
                <c:pt idx="1450">
                  <c:v>580.4</c:v>
                </c:pt>
                <c:pt idx="1451">
                  <c:v>580.79999999999995</c:v>
                </c:pt>
                <c:pt idx="1452">
                  <c:v>581.20000000000005</c:v>
                </c:pt>
                <c:pt idx="1453">
                  <c:v>581.6</c:v>
                </c:pt>
                <c:pt idx="1454">
                  <c:v>582</c:v>
                </c:pt>
                <c:pt idx="1455">
                  <c:v>582.4</c:v>
                </c:pt>
                <c:pt idx="1456">
                  <c:v>582.79999999999995</c:v>
                </c:pt>
                <c:pt idx="1457">
                  <c:v>583.20000000000005</c:v>
                </c:pt>
                <c:pt idx="1458">
                  <c:v>583.6</c:v>
                </c:pt>
                <c:pt idx="1459">
                  <c:v>584</c:v>
                </c:pt>
                <c:pt idx="1460">
                  <c:v>584.4</c:v>
                </c:pt>
                <c:pt idx="1461">
                  <c:v>584.79999999999995</c:v>
                </c:pt>
                <c:pt idx="1462">
                  <c:v>585.20000000000005</c:v>
                </c:pt>
                <c:pt idx="1463">
                  <c:v>585.6</c:v>
                </c:pt>
                <c:pt idx="1464">
                  <c:v>586</c:v>
                </c:pt>
                <c:pt idx="1465">
                  <c:v>586.4</c:v>
                </c:pt>
                <c:pt idx="1466">
                  <c:v>586.79999999999995</c:v>
                </c:pt>
                <c:pt idx="1467">
                  <c:v>587.20000000000005</c:v>
                </c:pt>
                <c:pt idx="1468">
                  <c:v>587.6</c:v>
                </c:pt>
                <c:pt idx="1469">
                  <c:v>588</c:v>
                </c:pt>
                <c:pt idx="1470">
                  <c:v>588.4</c:v>
                </c:pt>
                <c:pt idx="1471">
                  <c:v>588.79999999999995</c:v>
                </c:pt>
                <c:pt idx="1472">
                  <c:v>589.20000000000005</c:v>
                </c:pt>
                <c:pt idx="1473">
                  <c:v>589.6</c:v>
                </c:pt>
                <c:pt idx="1474">
                  <c:v>590</c:v>
                </c:pt>
                <c:pt idx="1475">
                  <c:v>590.4</c:v>
                </c:pt>
                <c:pt idx="1476">
                  <c:v>590.79999999999995</c:v>
                </c:pt>
                <c:pt idx="1477">
                  <c:v>591.20000000000005</c:v>
                </c:pt>
                <c:pt idx="1478">
                  <c:v>591.6</c:v>
                </c:pt>
                <c:pt idx="1479">
                  <c:v>592</c:v>
                </c:pt>
                <c:pt idx="1480">
                  <c:v>592.4</c:v>
                </c:pt>
                <c:pt idx="1481">
                  <c:v>592.79999999999995</c:v>
                </c:pt>
                <c:pt idx="1482">
                  <c:v>593.20000000000005</c:v>
                </c:pt>
                <c:pt idx="1483">
                  <c:v>593.6</c:v>
                </c:pt>
                <c:pt idx="1484">
                  <c:v>594</c:v>
                </c:pt>
                <c:pt idx="1485">
                  <c:v>594.4</c:v>
                </c:pt>
                <c:pt idx="1486">
                  <c:v>594.79999999999995</c:v>
                </c:pt>
                <c:pt idx="1487">
                  <c:v>595.20000000000005</c:v>
                </c:pt>
                <c:pt idx="1488">
                  <c:v>595.6</c:v>
                </c:pt>
                <c:pt idx="1489">
                  <c:v>596</c:v>
                </c:pt>
                <c:pt idx="1490">
                  <c:v>596.4</c:v>
                </c:pt>
                <c:pt idx="1491">
                  <c:v>596.79999999999995</c:v>
                </c:pt>
                <c:pt idx="1492">
                  <c:v>597.20000000000005</c:v>
                </c:pt>
                <c:pt idx="1493">
                  <c:v>597.6</c:v>
                </c:pt>
                <c:pt idx="1494">
                  <c:v>598</c:v>
                </c:pt>
                <c:pt idx="1495">
                  <c:v>598.4</c:v>
                </c:pt>
                <c:pt idx="1496">
                  <c:v>598.79999999999995</c:v>
                </c:pt>
                <c:pt idx="1497">
                  <c:v>599.20000000000005</c:v>
                </c:pt>
                <c:pt idx="1498">
                  <c:v>599.6</c:v>
                </c:pt>
                <c:pt idx="1499">
                  <c:v>600</c:v>
                </c:pt>
                <c:pt idx="1500">
                  <c:v>600.4</c:v>
                </c:pt>
                <c:pt idx="1501">
                  <c:v>600.79999999999995</c:v>
                </c:pt>
                <c:pt idx="1502">
                  <c:v>601.20000000000005</c:v>
                </c:pt>
                <c:pt idx="1503">
                  <c:v>601.6</c:v>
                </c:pt>
                <c:pt idx="1504">
                  <c:v>602</c:v>
                </c:pt>
                <c:pt idx="1505">
                  <c:v>602.4</c:v>
                </c:pt>
                <c:pt idx="1506">
                  <c:v>602.79999999999995</c:v>
                </c:pt>
                <c:pt idx="1507">
                  <c:v>603.20000000000005</c:v>
                </c:pt>
                <c:pt idx="1508">
                  <c:v>603.6</c:v>
                </c:pt>
                <c:pt idx="1509">
                  <c:v>604</c:v>
                </c:pt>
                <c:pt idx="1510">
                  <c:v>604.4</c:v>
                </c:pt>
                <c:pt idx="1511">
                  <c:v>604.79999999999995</c:v>
                </c:pt>
                <c:pt idx="1512">
                  <c:v>605.20000000000005</c:v>
                </c:pt>
                <c:pt idx="1513">
                  <c:v>605.6</c:v>
                </c:pt>
                <c:pt idx="1514">
                  <c:v>606</c:v>
                </c:pt>
                <c:pt idx="1515">
                  <c:v>606.4</c:v>
                </c:pt>
                <c:pt idx="1516">
                  <c:v>606.79999999999995</c:v>
                </c:pt>
                <c:pt idx="1517">
                  <c:v>607.20000000000005</c:v>
                </c:pt>
                <c:pt idx="1518">
                  <c:v>607.6</c:v>
                </c:pt>
                <c:pt idx="1519">
                  <c:v>608</c:v>
                </c:pt>
                <c:pt idx="1520">
                  <c:v>608.4</c:v>
                </c:pt>
                <c:pt idx="1521">
                  <c:v>608.79999999999995</c:v>
                </c:pt>
                <c:pt idx="1522">
                  <c:v>609.20000000000005</c:v>
                </c:pt>
                <c:pt idx="1523">
                  <c:v>609.6</c:v>
                </c:pt>
                <c:pt idx="1524">
                  <c:v>610</c:v>
                </c:pt>
                <c:pt idx="1525">
                  <c:v>610.4</c:v>
                </c:pt>
                <c:pt idx="1526">
                  <c:v>610.79999999999995</c:v>
                </c:pt>
                <c:pt idx="1527">
                  <c:v>611.20000000000005</c:v>
                </c:pt>
                <c:pt idx="1528">
                  <c:v>611.6</c:v>
                </c:pt>
                <c:pt idx="1529">
                  <c:v>612</c:v>
                </c:pt>
                <c:pt idx="1530">
                  <c:v>612.4</c:v>
                </c:pt>
                <c:pt idx="1531">
                  <c:v>612.79999999999995</c:v>
                </c:pt>
                <c:pt idx="1532">
                  <c:v>613.20000000000005</c:v>
                </c:pt>
                <c:pt idx="1533">
                  <c:v>613.6</c:v>
                </c:pt>
                <c:pt idx="1534">
                  <c:v>614</c:v>
                </c:pt>
                <c:pt idx="1535">
                  <c:v>614.4</c:v>
                </c:pt>
                <c:pt idx="1536">
                  <c:v>614.79999999999995</c:v>
                </c:pt>
                <c:pt idx="1537">
                  <c:v>615.20000000000005</c:v>
                </c:pt>
                <c:pt idx="1538">
                  <c:v>615.6</c:v>
                </c:pt>
                <c:pt idx="1539">
                  <c:v>616</c:v>
                </c:pt>
                <c:pt idx="1540">
                  <c:v>616.4</c:v>
                </c:pt>
                <c:pt idx="1541">
                  <c:v>616.79999999999995</c:v>
                </c:pt>
                <c:pt idx="1542">
                  <c:v>617.20000000000005</c:v>
                </c:pt>
                <c:pt idx="1543">
                  <c:v>617.6</c:v>
                </c:pt>
                <c:pt idx="1544">
                  <c:v>618</c:v>
                </c:pt>
                <c:pt idx="1545">
                  <c:v>618.4</c:v>
                </c:pt>
                <c:pt idx="1546">
                  <c:v>618.79999999999995</c:v>
                </c:pt>
                <c:pt idx="1547">
                  <c:v>619.20000000000005</c:v>
                </c:pt>
                <c:pt idx="1548">
                  <c:v>619.6</c:v>
                </c:pt>
                <c:pt idx="1549">
                  <c:v>620</c:v>
                </c:pt>
                <c:pt idx="1550">
                  <c:v>620.4</c:v>
                </c:pt>
                <c:pt idx="1551">
                  <c:v>620.79999999999995</c:v>
                </c:pt>
                <c:pt idx="1552">
                  <c:v>621.20000000000005</c:v>
                </c:pt>
                <c:pt idx="1553">
                  <c:v>621.6</c:v>
                </c:pt>
                <c:pt idx="1554">
                  <c:v>622</c:v>
                </c:pt>
                <c:pt idx="1555">
                  <c:v>622.4</c:v>
                </c:pt>
                <c:pt idx="1556">
                  <c:v>622.79999999999995</c:v>
                </c:pt>
                <c:pt idx="1557">
                  <c:v>623.20000000000005</c:v>
                </c:pt>
                <c:pt idx="1558">
                  <c:v>623.6</c:v>
                </c:pt>
                <c:pt idx="1559">
                  <c:v>624</c:v>
                </c:pt>
                <c:pt idx="1560">
                  <c:v>624.4</c:v>
                </c:pt>
                <c:pt idx="1561">
                  <c:v>624.79999999999995</c:v>
                </c:pt>
                <c:pt idx="1562">
                  <c:v>625.20000000000005</c:v>
                </c:pt>
                <c:pt idx="1563">
                  <c:v>625.6</c:v>
                </c:pt>
                <c:pt idx="1564">
                  <c:v>626</c:v>
                </c:pt>
                <c:pt idx="1565">
                  <c:v>626.4</c:v>
                </c:pt>
                <c:pt idx="1566">
                  <c:v>626.79999999999995</c:v>
                </c:pt>
                <c:pt idx="1567">
                  <c:v>627.20000000000005</c:v>
                </c:pt>
                <c:pt idx="1568">
                  <c:v>627.6</c:v>
                </c:pt>
                <c:pt idx="1569">
                  <c:v>628</c:v>
                </c:pt>
                <c:pt idx="1570">
                  <c:v>628.4</c:v>
                </c:pt>
                <c:pt idx="1571">
                  <c:v>628.79999999999995</c:v>
                </c:pt>
                <c:pt idx="1572">
                  <c:v>629.20000000000005</c:v>
                </c:pt>
                <c:pt idx="1573">
                  <c:v>629.6</c:v>
                </c:pt>
                <c:pt idx="1574">
                  <c:v>630</c:v>
                </c:pt>
                <c:pt idx="1575">
                  <c:v>630.4</c:v>
                </c:pt>
                <c:pt idx="1576">
                  <c:v>630.79999999999995</c:v>
                </c:pt>
                <c:pt idx="1577">
                  <c:v>631.20000000000005</c:v>
                </c:pt>
                <c:pt idx="1578">
                  <c:v>631.6</c:v>
                </c:pt>
                <c:pt idx="1579">
                  <c:v>632</c:v>
                </c:pt>
                <c:pt idx="1580">
                  <c:v>632.4</c:v>
                </c:pt>
                <c:pt idx="1581">
                  <c:v>632.79999999999995</c:v>
                </c:pt>
                <c:pt idx="1582">
                  <c:v>633.20000000000005</c:v>
                </c:pt>
                <c:pt idx="1583">
                  <c:v>633.6</c:v>
                </c:pt>
                <c:pt idx="1584">
                  <c:v>634</c:v>
                </c:pt>
                <c:pt idx="1585">
                  <c:v>634.4</c:v>
                </c:pt>
                <c:pt idx="1586">
                  <c:v>634.79999999999995</c:v>
                </c:pt>
                <c:pt idx="1587">
                  <c:v>635.20000000000005</c:v>
                </c:pt>
                <c:pt idx="1588">
                  <c:v>635.6</c:v>
                </c:pt>
                <c:pt idx="1589">
                  <c:v>636</c:v>
                </c:pt>
                <c:pt idx="1590">
                  <c:v>636.4</c:v>
                </c:pt>
                <c:pt idx="1591">
                  <c:v>636.79999999999995</c:v>
                </c:pt>
                <c:pt idx="1592">
                  <c:v>637.20000000000005</c:v>
                </c:pt>
                <c:pt idx="1593">
                  <c:v>637.6</c:v>
                </c:pt>
                <c:pt idx="1594">
                  <c:v>638</c:v>
                </c:pt>
                <c:pt idx="1595">
                  <c:v>638.4</c:v>
                </c:pt>
                <c:pt idx="1596">
                  <c:v>638.79999999999995</c:v>
                </c:pt>
                <c:pt idx="1597">
                  <c:v>639.20000000000005</c:v>
                </c:pt>
                <c:pt idx="1598">
                  <c:v>639.6</c:v>
                </c:pt>
                <c:pt idx="1599">
                  <c:v>640</c:v>
                </c:pt>
                <c:pt idx="1600">
                  <c:v>640.4</c:v>
                </c:pt>
                <c:pt idx="1601">
                  <c:v>640.79999999999995</c:v>
                </c:pt>
                <c:pt idx="1602">
                  <c:v>641.20000000000005</c:v>
                </c:pt>
                <c:pt idx="1603">
                  <c:v>641.6</c:v>
                </c:pt>
                <c:pt idx="1604">
                  <c:v>642</c:v>
                </c:pt>
                <c:pt idx="1605">
                  <c:v>642.4</c:v>
                </c:pt>
                <c:pt idx="1606">
                  <c:v>642.79999999999995</c:v>
                </c:pt>
                <c:pt idx="1607">
                  <c:v>643.20000000000005</c:v>
                </c:pt>
                <c:pt idx="1608">
                  <c:v>643.6</c:v>
                </c:pt>
                <c:pt idx="1609">
                  <c:v>644</c:v>
                </c:pt>
                <c:pt idx="1610">
                  <c:v>644.4</c:v>
                </c:pt>
                <c:pt idx="1611">
                  <c:v>644.79999999999995</c:v>
                </c:pt>
                <c:pt idx="1612">
                  <c:v>645.20000000000005</c:v>
                </c:pt>
                <c:pt idx="1613">
                  <c:v>645.6</c:v>
                </c:pt>
                <c:pt idx="1614">
                  <c:v>646</c:v>
                </c:pt>
                <c:pt idx="1615">
                  <c:v>646.4</c:v>
                </c:pt>
                <c:pt idx="1616">
                  <c:v>646.79999999999995</c:v>
                </c:pt>
                <c:pt idx="1617">
                  <c:v>647.20000000000005</c:v>
                </c:pt>
                <c:pt idx="1618">
                  <c:v>647.6</c:v>
                </c:pt>
                <c:pt idx="1619">
                  <c:v>648</c:v>
                </c:pt>
                <c:pt idx="1620">
                  <c:v>648.4</c:v>
                </c:pt>
                <c:pt idx="1621">
                  <c:v>648.79999999999995</c:v>
                </c:pt>
                <c:pt idx="1622">
                  <c:v>649.20000000000005</c:v>
                </c:pt>
                <c:pt idx="1623">
                  <c:v>649.6</c:v>
                </c:pt>
                <c:pt idx="1624">
                  <c:v>650</c:v>
                </c:pt>
                <c:pt idx="1625">
                  <c:v>650.4</c:v>
                </c:pt>
                <c:pt idx="1626">
                  <c:v>650.79999999999995</c:v>
                </c:pt>
                <c:pt idx="1627">
                  <c:v>651.20000000000005</c:v>
                </c:pt>
                <c:pt idx="1628">
                  <c:v>651.6</c:v>
                </c:pt>
                <c:pt idx="1629">
                  <c:v>652</c:v>
                </c:pt>
                <c:pt idx="1630">
                  <c:v>652.4</c:v>
                </c:pt>
                <c:pt idx="1631">
                  <c:v>652.79999999999995</c:v>
                </c:pt>
                <c:pt idx="1632">
                  <c:v>653.20000000000005</c:v>
                </c:pt>
                <c:pt idx="1633">
                  <c:v>653.6</c:v>
                </c:pt>
                <c:pt idx="1634">
                  <c:v>654</c:v>
                </c:pt>
                <c:pt idx="1635">
                  <c:v>654.4</c:v>
                </c:pt>
                <c:pt idx="1636">
                  <c:v>654.79999999999995</c:v>
                </c:pt>
                <c:pt idx="1637">
                  <c:v>655.20000000000005</c:v>
                </c:pt>
                <c:pt idx="1638">
                  <c:v>655.6</c:v>
                </c:pt>
                <c:pt idx="1639">
                  <c:v>656</c:v>
                </c:pt>
                <c:pt idx="1640">
                  <c:v>656.4</c:v>
                </c:pt>
                <c:pt idx="1641">
                  <c:v>656.8</c:v>
                </c:pt>
                <c:pt idx="1642">
                  <c:v>657.2</c:v>
                </c:pt>
                <c:pt idx="1643">
                  <c:v>657.6</c:v>
                </c:pt>
                <c:pt idx="1644">
                  <c:v>658</c:v>
                </c:pt>
                <c:pt idx="1645">
                  <c:v>658.4</c:v>
                </c:pt>
                <c:pt idx="1646">
                  <c:v>658.8</c:v>
                </c:pt>
                <c:pt idx="1647">
                  <c:v>659.2</c:v>
                </c:pt>
                <c:pt idx="1648">
                  <c:v>659.6</c:v>
                </c:pt>
                <c:pt idx="1649">
                  <c:v>660</c:v>
                </c:pt>
                <c:pt idx="1650">
                  <c:v>660.4</c:v>
                </c:pt>
                <c:pt idx="1651">
                  <c:v>660.8</c:v>
                </c:pt>
                <c:pt idx="1652">
                  <c:v>661.2</c:v>
                </c:pt>
                <c:pt idx="1653">
                  <c:v>661.6</c:v>
                </c:pt>
                <c:pt idx="1654">
                  <c:v>662</c:v>
                </c:pt>
                <c:pt idx="1655">
                  <c:v>662.4</c:v>
                </c:pt>
                <c:pt idx="1656">
                  <c:v>662.8</c:v>
                </c:pt>
                <c:pt idx="1657">
                  <c:v>663.2</c:v>
                </c:pt>
                <c:pt idx="1658">
                  <c:v>663.6</c:v>
                </c:pt>
                <c:pt idx="1659">
                  <c:v>664</c:v>
                </c:pt>
                <c:pt idx="1660">
                  <c:v>664.4</c:v>
                </c:pt>
                <c:pt idx="1661">
                  <c:v>664.8</c:v>
                </c:pt>
                <c:pt idx="1662">
                  <c:v>665.2</c:v>
                </c:pt>
                <c:pt idx="1663">
                  <c:v>665.6</c:v>
                </c:pt>
                <c:pt idx="1664">
                  <c:v>666</c:v>
                </c:pt>
                <c:pt idx="1665">
                  <c:v>666.4</c:v>
                </c:pt>
                <c:pt idx="1666">
                  <c:v>666.8</c:v>
                </c:pt>
                <c:pt idx="1667">
                  <c:v>667.2</c:v>
                </c:pt>
                <c:pt idx="1668">
                  <c:v>667.6</c:v>
                </c:pt>
                <c:pt idx="1669">
                  <c:v>668</c:v>
                </c:pt>
                <c:pt idx="1670">
                  <c:v>668.4</c:v>
                </c:pt>
                <c:pt idx="1671">
                  <c:v>668.8</c:v>
                </c:pt>
                <c:pt idx="1672">
                  <c:v>669.2</c:v>
                </c:pt>
                <c:pt idx="1673">
                  <c:v>669.6</c:v>
                </c:pt>
                <c:pt idx="1674">
                  <c:v>670</c:v>
                </c:pt>
                <c:pt idx="1675">
                  <c:v>670.4</c:v>
                </c:pt>
                <c:pt idx="1676">
                  <c:v>670.8</c:v>
                </c:pt>
                <c:pt idx="1677">
                  <c:v>671.2</c:v>
                </c:pt>
                <c:pt idx="1678">
                  <c:v>671.6</c:v>
                </c:pt>
                <c:pt idx="1679">
                  <c:v>672</c:v>
                </c:pt>
                <c:pt idx="1680">
                  <c:v>672.4</c:v>
                </c:pt>
                <c:pt idx="1681">
                  <c:v>672.8</c:v>
                </c:pt>
                <c:pt idx="1682">
                  <c:v>673.2</c:v>
                </c:pt>
                <c:pt idx="1683">
                  <c:v>673.6</c:v>
                </c:pt>
                <c:pt idx="1684">
                  <c:v>674</c:v>
                </c:pt>
                <c:pt idx="1685">
                  <c:v>674.4</c:v>
                </c:pt>
                <c:pt idx="1686">
                  <c:v>674.8</c:v>
                </c:pt>
                <c:pt idx="1687">
                  <c:v>675.2</c:v>
                </c:pt>
                <c:pt idx="1688">
                  <c:v>675.6</c:v>
                </c:pt>
                <c:pt idx="1689">
                  <c:v>676</c:v>
                </c:pt>
                <c:pt idx="1690">
                  <c:v>676.4</c:v>
                </c:pt>
                <c:pt idx="1691">
                  <c:v>676.8</c:v>
                </c:pt>
                <c:pt idx="1692">
                  <c:v>677.2</c:v>
                </c:pt>
                <c:pt idx="1693">
                  <c:v>677.6</c:v>
                </c:pt>
                <c:pt idx="1694">
                  <c:v>678</c:v>
                </c:pt>
                <c:pt idx="1695">
                  <c:v>678.4</c:v>
                </c:pt>
                <c:pt idx="1696">
                  <c:v>678.8</c:v>
                </c:pt>
                <c:pt idx="1697">
                  <c:v>679.2</c:v>
                </c:pt>
                <c:pt idx="1698">
                  <c:v>679.6</c:v>
                </c:pt>
                <c:pt idx="1699">
                  <c:v>680</c:v>
                </c:pt>
                <c:pt idx="1700">
                  <c:v>680.4</c:v>
                </c:pt>
                <c:pt idx="1701">
                  <c:v>680.8</c:v>
                </c:pt>
                <c:pt idx="1702">
                  <c:v>681.2</c:v>
                </c:pt>
                <c:pt idx="1703">
                  <c:v>681.6</c:v>
                </c:pt>
                <c:pt idx="1704">
                  <c:v>682</c:v>
                </c:pt>
                <c:pt idx="1705">
                  <c:v>682.4</c:v>
                </c:pt>
                <c:pt idx="1706">
                  <c:v>682.8</c:v>
                </c:pt>
                <c:pt idx="1707">
                  <c:v>683.2</c:v>
                </c:pt>
                <c:pt idx="1708">
                  <c:v>683.6</c:v>
                </c:pt>
                <c:pt idx="1709">
                  <c:v>684</c:v>
                </c:pt>
                <c:pt idx="1710">
                  <c:v>684.4</c:v>
                </c:pt>
                <c:pt idx="1711">
                  <c:v>684.8</c:v>
                </c:pt>
                <c:pt idx="1712">
                  <c:v>685.2</c:v>
                </c:pt>
                <c:pt idx="1713">
                  <c:v>685.6</c:v>
                </c:pt>
                <c:pt idx="1714">
                  <c:v>686</c:v>
                </c:pt>
                <c:pt idx="1715">
                  <c:v>686.4</c:v>
                </c:pt>
                <c:pt idx="1716">
                  <c:v>686.8</c:v>
                </c:pt>
                <c:pt idx="1717">
                  <c:v>687.2</c:v>
                </c:pt>
                <c:pt idx="1718">
                  <c:v>687.6</c:v>
                </c:pt>
                <c:pt idx="1719">
                  <c:v>688</c:v>
                </c:pt>
                <c:pt idx="1720">
                  <c:v>688.4</c:v>
                </c:pt>
                <c:pt idx="1721">
                  <c:v>688.8</c:v>
                </c:pt>
                <c:pt idx="1722">
                  <c:v>689.2</c:v>
                </c:pt>
                <c:pt idx="1723">
                  <c:v>689.6</c:v>
                </c:pt>
                <c:pt idx="1724">
                  <c:v>690</c:v>
                </c:pt>
                <c:pt idx="1725">
                  <c:v>690.4</c:v>
                </c:pt>
                <c:pt idx="1726">
                  <c:v>690.8</c:v>
                </c:pt>
                <c:pt idx="1727">
                  <c:v>691.2</c:v>
                </c:pt>
                <c:pt idx="1728">
                  <c:v>691.6</c:v>
                </c:pt>
                <c:pt idx="1729">
                  <c:v>692</c:v>
                </c:pt>
                <c:pt idx="1730">
                  <c:v>692.4</c:v>
                </c:pt>
                <c:pt idx="1731">
                  <c:v>692.8</c:v>
                </c:pt>
                <c:pt idx="1732">
                  <c:v>693.2</c:v>
                </c:pt>
                <c:pt idx="1733">
                  <c:v>693.6</c:v>
                </c:pt>
                <c:pt idx="1734">
                  <c:v>694</c:v>
                </c:pt>
                <c:pt idx="1735">
                  <c:v>694.4</c:v>
                </c:pt>
                <c:pt idx="1736">
                  <c:v>694.8</c:v>
                </c:pt>
                <c:pt idx="1737">
                  <c:v>695.2</c:v>
                </c:pt>
                <c:pt idx="1738">
                  <c:v>695.6</c:v>
                </c:pt>
                <c:pt idx="1739">
                  <c:v>696</c:v>
                </c:pt>
                <c:pt idx="1740">
                  <c:v>696.4</c:v>
                </c:pt>
                <c:pt idx="1741">
                  <c:v>696.8</c:v>
                </c:pt>
                <c:pt idx="1742">
                  <c:v>697.2</c:v>
                </c:pt>
                <c:pt idx="1743">
                  <c:v>697.6</c:v>
                </c:pt>
                <c:pt idx="1744">
                  <c:v>698</c:v>
                </c:pt>
                <c:pt idx="1745">
                  <c:v>698.4</c:v>
                </c:pt>
                <c:pt idx="1746">
                  <c:v>698.8</c:v>
                </c:pt>
                <c:pt idx="1747">
                  <c:v>699.2</c:v>
                </c:pt>
                <c:pt idx="1748">
                  <c:v>699.6</c:v>
                </c:pt>
                <c:pt idx="1749">
                  <c:v>700</c:v>
                </c:pt>
                <c:pt idx="1750">
                  <c:v>700.4</c:v>
                </c:pt>
                <c:pt idx="1751">
                  <c:v>700.8</c:v>
                </c:pt>
                <c:pt idx="1752">
                  <c:v>701.2</c:v>
                </c:pt>
                <c:pt idx="1753">
                  <c:v>701.6</c:v>
                </c:pt>
                <c:pt idx="1754">
                  <c:v>702</c:v>
                </c:pt>
                <c:pt idx="1755">
                  <c:v>702.4</c:v>
                </c:pt>
                <c:pt idx="1756">
                  <c:v>702.8</c:v>
                </c:pt>
                <c:pt idx="1757">
                  <c:v>703.2</c:v>
                </c:pt>
                <c:pt idx="1758">
                  <c:v>703.6</c:v>
                </c:pt>
                <c:pt idx="1759">
                  <c:v>704</c:v>
                </c:pt>
                <c:pt idx="1760">
                  <c:v>704.4</c:v>
                </c:pt>
                <c:pt idx="1761">
                  <c:v>704.8</c:v>
                </c:pt>
                <c:pt idx="1762">
                  <c:v>705.2</c:v>
                </c:pt>
                <c:pt idx="1763">
                  <c:v>705.6</c:v>
                </c:pt>
                <c:pt idx="1764">
                  <c:v>706</c:v>
                </c:pt>
                <c:pt idx="1765">
                  <c:v>706.4</c:v>
                </c:pt>
                <c:pt idx="1766">
                  <c:v>706.8</c:v>
                </c:pt>
                <c:pt idx="1767">
                  <c:v>707.2</c:v>
                </c:pt>
                <c:pt idx="1768">
                  <c:v>707.6</c:v>
                </c:pt>
                <c:pt idx="1769">
                  <c:v>708</c:v>
                </c:pt>
                <c:pt idx="1770">
                  <c:v>708.4</c:v>
                </c:pt>
                <c:pt idx="1771">
                  <c:v>708.8</c:v>
                </c:pt>
                <c:pt idx="1772">
                  <c:v>709.2</c:v>
                </c:pt>
                <c:pt idx="1773">
                  <c:v>709.6</c:v>
                </c:pt>
                <c:pt idx="1774">
                  <c:v>710</c:v>
                </c:pt>
                <c:pt idx="1775">
                  <c:v>710.4</c:v>
                </c:pt>
                <c:pt idx="1776">
                  <c:v>710.8</c:v>
                </c:pt>
                <c:pt idx="1777">
                  <c:v>711.2</c:v>
                </c:pt>
                <c:pt idx="1778">
                  <c:v>711.6</c:v>
                </c:pt>
                <c:pt idx="1779">
                  <c:v>712</c:v>
                </c:pt>
                <c:pt idx="1780">
                  <c:v>712.4</c:v>
                </c:pt>
                <c:pt idx="1781">
                  <c:v>712.8</c:v>
                </c:pt>
                <c:pt idx="1782">
                  <c:v>713.2</c:v>
                </c:pt>
                <c:pt idx="1783">
                  <c:v>713.6</c:v>
                </c:pt>
                <c:pt idx="1784">
                  <c:v>714</c:v>
                </c:pt>
                <c:pt idx="1785">
                  <c:v>714.4</c:v>
                </c:pt>
                <c:pt idx="1786">
                  <c:v>714.8</c:v>
                </c:pt>
                <c:pt idx="1787">
                  <c:v>715.2</c:v>
                </c:pt>
                <c:pt idx="1788">
                  <c:v>715.6</c:v>
                </c:pt>
                <c:pt idx="1789">
                  <c:v>716</c:v>
                </c:pt>
                <c:pt idx="1790">
                  <c:v>716.4</c:v>
                </c:pt>
                <c:pt idx="1791">
                  <c:v>716.8</c:v>
                </c:pt>
                <c:pt idx="1792">
                  <c:v>717.2</c:v>
                </c:pt>
                <c:pt idx="1793">
                  <c:v>717.6</c:v>
                </c:pt>
                <c:pt idx="1794">
                  <c:v>718</c:v>
                </c:pt>
                <c:pt idx="1795">
                  <c:v>718.4</c:v>
                </c:pt>
                <c:pt idx="1796">
                  <c:v>718.8</c:v>
                </c:pt>
                <c:pt idx="1797">
                  <c:v>719.2</c:v>
                </c:pt>
                <c:pt idx="1798">
                  <c:v>719.6</c:v>
                </c:pt>
                <c:pt idx="1799">
                  <c:v>720</c:v>
                </c:pt>
                <c:pt idx="1800">
                  <c:v>720.4</c:v>
                </c:pt>
                <c:pt idx="1801">
                  <c:v>720.8</c:v>
                </c:pt>
                <c:pt idx="1802">
                  <c:v>721.2</c:v>
                </c:pt>
                <c:pt idx="1803">
                  <c:v>721.6</c:v>
                </c:pt>
                <c:pt idx="1804">
                  <c:v>722</c:v>
                </c:pt>
                <c:pt idx="1805">
                  <c:v>722.4</c:v>
                </c:pt>
                <c:pt idx="1806">
                  <c:v>722.8</c:v>
                </c:pt>
                <c:pt idx="1807">
                  <c:v>723.2</c:v>
                </c:pt>
                <c:pt idx="1808">
                  <c:v>723.6</c:v>
                </c:pt>
                <c:pt idx="1809">
                  <c:v>724</c:v>
                </c:pt>
                <c:pt idx="1810">
                  <c:v>724.4</c:v>
                </c:pt>
                <c:pt idx="1811">
                  <c:v>724.8</c:v>
                </c:pt>
                <c:pt idx="1812">
                  <c:v>725.2</c:v>
                </c:pt>
                <c:pt idx="1813">
                  <c:v>725.6</c:v>
                </c:pt>
                <c:pt idx="1814">
                  <c:v>726</c:v>
                </c:pt>
                <c:pt idx="1815">
                  <c:v>726.4</c:v>
                </c:pt>
                <c:pt idx="1816">
                  <c:v>726.8</c:v>
                </c:pt>
                <c:pt idx="1817">
                  <c:v>727.2</c:v>
                </c:pt>
                <c:pt idx="1818">
                  <c:v>727.6</c:v>
                </c:pt>
                <c:pt idx="1819">
                  <c:v>728</c:v>
                </c:pt>
                <c:pt idx="1820">
                  <c:v>728.4</c:v>
                </c:pt>
                <c:pt idx="1821">
                  <c:v>728.8</c:v>
                </c:pt>
                <c:pt idx="1822">
                  <c:v>729.2</c:v>
                </c:pt>
                <c:pt idx="1823">
                  <c:v>729.6</c:v>
                </c:pt>
                <c:pt idx="1824">
                  <c:v>730</c:v>
                </c:pt>
                <c:pt idx="1825">
                  <c:v>730.4</c:v>
                </c:pt>
                <c:pt idx="1826">
                  <c:v>730.8</c:v>
                </c:pt>
                <c:pt idx="1827">
                  <c:v>731.2</c:v>
                </c:pt>
                <c:pt idx="1828">
                  <c:v>731.6</c:v>
                </c:pt>
                <c:pt idx="1829">
                  <c:v>732</c:v>
                </c:pt>
                <c:pt idx="1830">
                  <c:v>732.4</c:v>
                </c:pt>
                <c:pt idx="1831">
                  <c:v>732.8</c:v>
                </c:pt>
                <c:pt idx="1832">
                  <c:v>733.2</c:v>
                </c:pt>
                <c:pt idx="1833">
                  <c:v>733.6</c:v>
                </c:pt>
                <c:pt idx="1834">
                  <c:v>734</c:v>
                </c:pt>
                <c:pt idx="1835">
                  <c:v>734.4</c:v>
                </c:pt>
                <c:pt idx="1836">
                  <c:v>734.8</c:v>
                </c:pt>
                <c:pt idx="1837">
                  <c:v>735.2</c:v>
                </c:pt>
                <c:pt idx="1838">
                  <c:v>735.6</c:v>
                </c:pt>
                <c:pt idx="1839">
                  <c:v>736</c:v>
                </c:pt>
                <c:pt idx="1840">
                  <c:v>736.4</c:v>
                </c:pt>
                <c:pt idx="1841">
                  <c:v>736.8</c:v>
                </c:pt>
                <c:pt idx="1842">
                  <c:v>737.2</c:v>
                </c:pt>
                <c:pt idx="1843">
                  <c:v>737.6</c:v>
                </c:pt>
                <c:pt idx="1844">
                  <c:v>738</c:v>
                </c:pt>
                <c:pt idx="1845">
                  <c:v>738.4</c:v>
                </c:pt>
                <c:pt idx="1846">
                  <c:v>738.8</c:v>
                </c:pt>
                <c:pt idx="1847">
                  <c:v>739.2</c:v>
                </c:pt>
                <c:pt idx="1848">
                  <c:v>739.6</c:v>
                </c:pt>
                <c:pt idx="1849">
                  <c:v>740</c:v>
                </c:pt>
                <c:pt idx="1850">
                  <c:v>740.4</c:v>
                </c:pt>
                <c:pt idx="1851">
                  <c:v>740.8</c:v>
                </c:pt>
                <c:pt idx="1852">
                  <c:v>741.2</c:v>
                </c:pt>
                <c:pt idx="1853">
                  <c:v>741.6</c:v>
                </c:pt>
                <c:pt idx="1854">
                  <c:v>742</c:v>
                </c:pt>
                <c:pt idx="1855">
                  <c:v>742.4</c:v>
                </c:pt>
                <c:pt idx="1856">
                  <c:v>742.8</c:v>
                </c:pt>
                <c:pt idx="1857">
                  <c:v>743.2</c:v>
                </c:pt>
                <c:pt idx="1858">
                  <c:v>743.6</c:v>
                </c:pt>
                <c:pt idx="1859">
                  <c:v>744</c:v>
                </c:pt>
                <c:pt idx="1860">
                  <c:v>744.4</c:v>
                </c:pt>
                <c:pt idx="1861">
                  <c:v>744.8</c:v>
                </c:pt>
                <c:pt idx="1862">
                  <c:v>745.2</c:v>
                </c:pt>
                <c:pt idx="1863">
                  <c:v>745.6</c:v>
                </c:pt>
                <c:pt idx="1864">
                  <c:v>746</c:v>
                </c:pt>
                <c:pt idx="1865">
                  <c:v>746.4</c:v>
                </c:pt>
                <c:pt idx="1866">
                  <c:v>746.8</c:v>
                </c:pt>
                <c:pt idx="1867">
                  <c:v>747.2</c:v>
                </c:pt>
                <c:pt idx="1868">
                  <c:v>747.6</c:v>
                </c:pt>
                <c:pt idx="1869">
                  <c:v>748</c:v>
                </c:pt>
                <c:pt idx="1870">
                  <c:v>748.4</c:v>
                </c:pt>
                <c:pt idx="1871">
                  <c:v>748.8</c:v>
                </c:pt>
                <c:pt idx="1872">
                  <c:v>749.2</c:v>
                </c:pt>
                <c:pt idx="1873">
                  <c:v>749.6</c:v>
                </c:pt>
                <c:pt idx="1874">
                  <c:v>750</c:v>
                </c:pt>
                <c:pt idx="1875">
                  <c:v>750.4</c:v>
                </c:pt>
                <c:pt idx="1876">
                  <c:v>750.8</c:v>
                </c:pt>
                <c:pt idx="1877">
                  <c:v>751.2</c:v>
                </c:pt>
                <c:pt idx="1878">
                  <c:v>751.6</c:v>
                </c:pt>
                <c:pt idx="1879">
                  <c:v>752</c:v>
                </c:pt>
                <c:pt idx="1880">
                  <c:v>752.4</c:v>
                </c:pt>
                <c:pt idx="1881">
                  <c:v>752.8</c:v>
                </c:pt>
                <c:pt idx="1882">
                  <c:v>753.2</c:v>
                </c:pt>
                <c:pt idx="1883">
                  <c:v>753.6</c:v>
                </c:pt>
                <c:pt idx="1884">
                  <c:v>754</c:v>
                </c:pt>
                <c:pt idx="1885">
                  <c:v>754.4</c:v>
                </c:pt>
                <c:pt idx="1886">
                  <c:v>754.8</c:v>
                </c:pt>
                <c:pt idx="1887">
                  <c:v>755.2</c:v>
                </c:pt>
                <c:pt idx="1888">
                  <c:v>755.6</c:v>
                </c:pt>
                <c:pt idx="1889">
                  <c:v>756</c:v>
                </c:pt>
                <c:pt idx="1890">
                  <c:v>756.4</c:v>
                </c:pt>
                <c:pt idx="1891">
                  <c:v>756.8</c:v>
                </c:pt>
                <c:pt idx="1892">
                  <c:v>757.2</c:v>
                </c:pt>
                <c:pt idx="1893">
                  <c:v>757.6</c:v>
                </c:pt>
                <c:pt idx="1894">
                  <c:v>758</c:v>
                </c:pt>
                <c:pt idx="1895">
                  <c:v>758.4</c:v>
                </c:pt>
                <c:pt idx="1896">
                  <c:v>758.8</c:v>
                </c:pt>
                <c:pt idx="1897">
                  <c:v>759.2</c:v>
                </c:pt>
                <c:pt idx="1898">
                  <c:v>759.6</c:v>
                </c:pt>
                <c:pt idx="1899">
                  <c:v>760</c:v>
                </c:pt>
                <c:pt idx="1900">
                  <c:v>760.4</c:v>
                </c:pt>
                <c:pt idx="1901">
                  <c:v>760.8</c:v>
                </c:pt>
                <c:pt idx="1902">
                  <c:v>761.2</c:v>
                </c:pt>
                <c:pt idx="1903">
                  <c:v>761.6</c:v>
                </c:pt>
                <c:pt idx="1904">
                  <c:v>762</c:v>
                </c:pt>
                <c:pt idx="1905">
                  <c:v>762.4</c:v>
                </c:pt>
                <c:pt idx="1906">
                  <c:v>762.8</c:v>
                </c:pt>
                <c:pt idx="1907">
                  <c:v>763.2</c:v>
                </c:pt>
                <c:pt idx="1908">
                  <c:v>763.6</c:v>
                </c:pt>
                <c:pt idx="1909">
                  <c:v>764</c:v>
                </c:pt>
                <c:pt idx="1910">
                  <c:v>764.4</c:v>
                </c:pt>
                <c:pt idx="1911">
                  <c:v>764.8</c:v>
                </c:pt>
                <c:pt idx="1912">
                  <c:v>765.2</c:v>
                </c:pt>
                <c:pt idx="1913">
                  <c:v>765.6</c:v>
                </c:pt>
                <c:pt idx="1914">
                  <c:v>766</c:v>
                </c:pt>
                <c:pt idx="1915">
                  <c:v>766.4</c:v>
                </c:pt>
                <c:pt idx="1916">
                  <c:v>766.8</c:v>
                </c:pt>
                <c:pt idx="1917">
                  <c:v>767.2</c:v>
                </c:pt>
                <c:pt idx="1918">
                  <c:v>767.6</c:v>
                </c:pt>
                <c:pt idx="1919">
                  <c:v>768</c:v>
                </c:pt>
                <c:pt idx="1920">
                  <c:v>768.4</c:v>
                </c:pt>
                <c:pt idx="1921">
                  <c:v>768.8</c:v>
                </c:pt>
                <c:pt idx="1922">
                  <c:v>769.2</c:v>
                </c:pt>
                <c:pt idx="1923">
                  <c:v>769.6</c:v>
                </c:pt>
                <c:pt idx="1924">
                  <c:v>770</c:v>
                </c:pt>
                <c:pt idx="1925">
                  <c:v>770.4</c:v>
                </c:pt>
                <c:pt idx="1926">
                  <c:v>770.8</c:v>
                </c:pt>
                <c:pt idx="1927">
                  <c:v>771.2</c:v>
                </c:pt>
                <c:pt idx="1928">
                  <c:v>771.6</c:v>
                </c:pt>
                <c:pt idx="1929">
                  <c:v>772</c:v>
                </c:pt>
                <c:pt idx="1930">
                  <c:v>772.4</c:v>
                </c:pt>
                <c:pt idx="1931">
                  <c:v>772.8</c:v>
                </c:pt>
                <c:pt idx="1932">
                  <c:v>773.2</c:v>
                </c:pt>
                <c:pt idx="1933">
                  <c:v>773.6</c:v>
                </c:pt>
                <c:pt idx="1934">
                  <c:v>774</c:v>
                </c:pt>
                <c:pt idx="1935">
                  <c:v>774.4</c:v>
                </c:pt>
                <c:pt idx="1936">
                  <c:v>774.8</c:v>
                </c:pt>
                <c:pt idx="1937">
                  <c:v>775.2</c:v>
                </c:pt>
                <c:pt idx="1938">
                  <c:v>775.6</c:v>
                </c:pt>
                <c:pt idx="1939">
                  <c:v>776</c:v>
                </c:pt>
                <c:pt idx="1940">
                  <c:v>776.4</c:v>
                </c:pt>
                <c:pt idx="1941">
                  <c:v>776.8</c:v>
                </c:pt>
                <c:pt idx="1942">
                  <c:v>777.2</c:v>
                </c:pt>
                <c:pt idx="1943">
                  <c:v>777.6</c:v>
                </c:pt>
                <c:pt idx="1944">
                  <c:v>778</c:v>
                </c:pt>
                <c:pt idx="1945">
                  <c:v>778.4</c:v>
                </c:pt>
                <c:pt idx="1946">
                  <c:v>778.8</c:v>
                </c:pt>
                <c:pt idx="1947">
                  <c:v>779.2</c:v>
                </c:pt>
                <c:pt idx="1948">
                  <c:v>779.6</c:v>
                </c:pt>
                <c:pt idx="1949">
                  <c:v>780</c:v>
                </c:pt>
                <c:pt idx="1950">
                  <c:v>780.4</c:v>
                </c:pt>
                <c:pt idx="1951">
                  <c:v>780.8</c:v>
                </c:pt>
                <c:pt idx="1952">
                  <c:v>781.2</c:v>
                </c:pt>
                <c:pt idx="1953">
                  <c:v>781.6</c:v>
                </c:pt>
                <c:pt idx="1954">
                  <c:v>782</c:v>
                </c:pt>
                <c:pt idx="1955">
                  <c:v>782.4</c:v>
                </c:pt>
                <c:pt idx="1956">
                  <c:v>782.8</c:v>
                </c:pt>
                <c:pt idx="1957">
                  <c:v>783.2</c:v>
                </c:pt>
                <c:pt idx="1958">
                  <c:v>783.6</c:v>
                </c:pt>
                <c:pt idx="1959">
                  <c:v>784</c:v>
                </c:pt>
                <c:pt idx="1960">
                  <c:v>784.4</c:v>
                </c:pt>
                <c:pt idx="1961">
                  <c:v>784.8</c:v>
                </c:pt>
                <c:pt idx="1962">
                  <c:v>785.2</c:v>
                </c:pt>
                <c:pt idx="1963">
                  <c:v>785.6</c:v>
                </c:pt>
                <c:pt idx="1964">
                  <c:v>786</c:v>
                </c:pt>
                <c:pt idx="1965">
                  <c:v>786.4</c:v>
                </c:pt>
                <c:pt idx="1966">
                  <c:v>786.8</c:v>
                </c:pt>
                <c:pt idx="1967">
                  <c:v>787.2</c:v>
                </c:pt>
                <c:pt idx="1968">
                  <c:v>787.6</c:v>
                </c:pt>
                <c:pt idx="1969">
                  <c:v>788</c:v>
                </c:pt>
                <c:pt idx="1970">
                  <c:v>788.4</c:v>
                </c:pt>
                <c:pt idx="1971">
                  <c:v>788.8</c:v>
                </c:pt>
                <c:pt idx="1972">
                  <c:v>789.2</c:v>
                </c:pt>
                <c:pt idx="1973">
                  <c:v>789.6</c:v>
                </c:pt>
                <c:pt idx="1974">
                  <c:v>790</c:v>
                </c:pt>
                <c:pt idx="1975">
                  <c:v>790.4</c:v>
                </c:pt>
                <c:pt idx="1976">
                  <c:v>790.8</c:v>
                </c:pt>
                <c:pt idx="1977">
                  <c:v>791.2</c:v>
                </c:pt>
                <c:pt idx="1978">
                  <c:v>791.6</c:v>
                </c:pt>
                <c:pt idx="1979">
                  <c:v>792</c:v>
                </c:pt>
                <c:pt idx="1980">
                  <c:v>792.4</c:v>
                </c:pt>
                <c:pt idx="1981">
                  <c:v>792.8</c:v>
                </c:pt>
                <c:pt idx="1982">
                  <c:v>793.2</c:v>
                </c:pt>
                <c:pt idx="1983">
                  <c:v>793.6</c:v>
                </c:pt>
                <c:pt idx="1984">
                  <c:v>794</c:v>
                </c:pt>
                <c:pt idx="1985">
                  <c:v>794.4</c:v>
                </c:pt>
                <c:pt idx="1986">
                  <c:v>794.8</c:v>
                </c:pt>
                <c:pt idx="1987">
                  <c:v>795.2</c:v>
                </c:pt>
                <c:pt idx="1988">
                  <c:v>795.6</c:v>
                </c:pt>
                <c:pt idx="1989">
                  <c:v>796</c:v>
                </c:pt>
                <c:pt idx="1990">
                  <c:v>796.4</c:v>
                </c:pt>
                <c:pt idx="1991">
                  <c:v>796.8</c:v>
                </c:pt>
                <c:pt idx="1992">
                  <c:v>797.2</c:v>
                </c:pt>
                <c:pt idx="1993">
                  <c:v>797.6</c:v>
                </c:pt>
                <c:pt idx="1994">
                  <c:v>798</c:v>
                </c:pt>
                <c:pt idx="1995">
                  <c:v>798.4</c:v>
                </c:pt>
                <c:pt idx="1996">
                  <c:v>798.8</c:v>
                </c:pt>
                <c:pt idx="1997">
                  <c:v>799.2</c:v>
                </c:pt>
                <c:pt idx="1998">
                  <c:v>799.6</c:v>
                </c:pt>
                <c:pt idx="1999">
                  <c:v>800</c:v>
                </c:pt>
                <c:pt idx="2000">
                  <c:v>800.4</c:v>
                </c:pt>
                <c:pt idx="2001">
                  <c:v>800.8</c:v>
                </c:pt>
                <c:pt idx="2002">
                  <c:v>801.2</c:v>
                </c:pt>
                <c:pt idx="2003">
                  <c:v>801.6</c:v>
                </c:pt>
                <c:pt idx="2004">
                  <c:v>802</c:v>
                </c:pt>
                <c:pt idx="2005">
                  <c:v>802.4</c:v>
                </c:pt>
                <c:pt idx="2006">
                  <c:v>802.8</c:v>
                </c:pt>
                <c:pt idx="2007">
                  <c:v>803.2</c:v>
                </c:pt>
                <c:pt idx="2008">
                  <c:v>803.6</c:v>
                </c:pt>
                <c:pt idx="2009">
                  <c:v>804</c:v>
                </c:pt>
                <c:pt idx="2010">
                  <c:v>804.4</c:v>
                </c:pt>
                <c:pt idx="2011">
                  <c:v>804.8</c:v>
                </c:pt>
                <c:pt idx="2012">
                  <c:v>805.2</c:v>
                </c:pt>
                <c:pt idx="2013">
                  <c:v>805.6</c:v>
                </c:pt>
                <c:pt idx="2014">
                  <c:v>806</c:v>
                </c:pt>
                <c:pt idx="2015">
                  <c:v>806.4</c:v>
                </c:pt>
                <c:pt idx="2016">
                  <c:v>806.8</c:v>
                </c:pt>
                <c:pt idx="2017">
                  <c:v>807.2</c:v>
                </c:pt>
                <c:pt idx="2018">
                  <c:v>807.6</c:v>
                </c:pt>
                <c:pt idx="2019">
                  <c:v>808</c:v>
                </c:pt>
                <c:pt idx="2020">
                  <c:v>808.4</c:v>
                </c:pt>
                <c:pt idx="2021">
                  <c:v>808.8</c:v>
                </c:pt>
                <c:pt idx="2022">
                  <c:v>809.2</c:v>
                </c:pt>
                <c:pt idx="2023">
                  <c:v>809.6</c:v>
                </c:pt>
                <c:pt idx="2024">
                  <c:v>810</c:v>
                </c:pt>
                <c:pt idx="2025">
                  <c:v>810.4</c:v>
                </c:pt>
                <c:pt idx="2026">
                  <c:v>810.8</c:v>
                </c:pt>
                <c:pt idx="2027">
                  <c:v>811.2</c:v>
                </c:pt>
                <c:pt idx="2028">
                  <c:v>811.6</c:v>
                </c:pt>
                <c:pt idx="2029">
                  <c:v>812</c:v>
                </c:pt>
                <c:pt idx="2030">
                  <c:v>812.4</c:v>
                </c:pt>
                <c:pt idx="2031">
                  <c:v>812.8</c:v>
                </c:pt>
                <c:pt idx="2032">
                  <c:v>813.2</c:v>
                </c:pt>
                <c:pt idx="2033">
                  <c:v>813.6</c:v>
                </c:pt>
                <c:pt idx="2034">
                  <c:v>814</c:v>
                </c:pt>
                <c:pt idx="2035">
                  <c:v>814.4</c:v>
                </c:pt>
                <c:pt idx="2036">
                  <c:v>814.8</c:v>
                </c:pt>
                <c:pt idx="2037">
                  <c:v>815.2</c:v>
                </c:pt>
                <c:pt idx="2038">
                  <c:v>815.6</c:v>
                </c:pt>
                <c:pt idx="2039">
                  <c:v>816</c:v>
                </c:pt>
                <c:pt idx="2040">
                  <c:v>816.4</c:v>
                </c:pt>
                <c:pt idx="2041">
                  <c:v>816.8</c:v>
                </c:pt>
                <c:pt idx="2042">
                  <c:v>817.2</c:v>
                </c:pt>
                <c:pt idx="2043">
                  <c:v>817.6</c:v>
                </c:pt>
                <c:pt idx="2044">
                  <c:v>818</c:v>
                </c:pt>
                <c:pt idx="2045">
                  <c:v>818.4</c:v>
                </c:pt>
                <c:pt idx="2046">
                  <c:v>818.8</c:v>
                </c:pt>
                <c:pt idx="2047">
                  <c:v>819.2</c:v>
                </c:pt>
                <c:pt idx="2048">
                  <c:v>819.6</c:v>
                </c:pt>
                <c:pt idx="2049">
                  <c:v>820</c:v>
                </c:pt>
                <c:pt idx="2050">
                  <c:v>820.4</c:v>
                </c:pt>
                <c:pt idx="2051">
                  <c:v>820.8</c:v>
                </c:pt>
                <c:pt idx="2052">
                  <c:v>821.2</c:v>
                </c:pt>
                <c:pt idx="2053">
                  <c:v>821.6</c:v>
                </c:pt>
                <c:pt idx="2054">
                  <c:v>822</c:v>
                </c:pt>
                <c:pt idx="2055">
                  <c:v>822.4</c:v>
                </c:pt>
                <c:pt idx="2056">
                  <c:v>822.8</c:v>
                </c:pt>
                <c:pt idx="2057">
                  <c:v>823.2</c:v>
                </c:pt>
                <c:pt idx="2058">
                  <c:v>823.6</c:v>
                </c:pt>
                <c:pt idx="2059">
                  <c:v>824</c:v>
                </c:pt>
                <c:pt idx="2060">
                  <c:v>824.4</c:v>
                </c:pt>
                <c:pt idx="2061">
                  <c:v>824.8</c:v>
                </c:pt>
                <c:pt idx="2062">
                  <c:v>825.2</c:v>
                </c:pt>
                <c:pt idx="2063">
                  <c:v>825.6</c:v>
                </c:pt>
                <c:pt idx="2064">
                  <c:v>826</c:v>
                </c:pt>
                <c:pt idx="2065">
                  <c:v>826.4</c:v>
                </c:pt>
                <c:pt idx="2066">
                  <c:v>826.8</c:v>
                </c:pt>
                <c:pt idx="2067">
                  <c:v>827.2</c:v>
                </c:pt>
                <c:pt idx="2068">
                  <c:v>827.6</c:v>
                </c:pt>
                <c:pt idx="2069">
                  <c:v>828</c:v>
                </c:pt>
                <c:pt idx="2070">
                  <c:v>828.4</c:v>
                </c:pt>
                <c:pt idx="2071">
                  <c:v>828.8</c:v>
                </c:pt>
                <c:pt idx="2072">
                  <c:v>829.2</c:v>
                </c:pt>
                <c:pt idx="2073">
                  <c:v>829.6</c:v>
                </c:pt>
                <c:pt idx="2074">
                  <c:v>830</c:v>
                </c:pt>
                <c:pt idx="2075">
                  <c:v>830.4</c:v>
                </c:pt>
                <c:pt idx="2076">
                  <c:v>830.8</c:v>
                </c:pt>
                <c:pt idx="2077">
                  <c:v>831.2</c:v>
                </c:pt>
                <c:pt idx="2078">
                  <c:v>831.6</c:v>
                </c:pt>
                <c:pt idx="2079">
                  <c:v>832</c:v>
                </c:pt>
                <c:pt idx="2080">
                  <c:v>832.4</c:v>
                </c:pt>
                <c:pt idx="2081">
                  <c:v>832.8</c:v>
                </c:pt>
                <c:pt idx="2082">
                  <c:v>833.2</c:v>
                </c:pt>
                <c:pt idx="2083">
                  <c:v>833.6</c:v>
                </c:pt>
                <c:pt idx="2084">
                  <c:v>834</c:v>
                </c:pt>
                <c:pt idx="2085">
                  <c:v>834.4</c:v>
                </c:pt>
                <c:pt idx="2086">
                  <c:v>834.8</c:v>
                </c:pt>
                <c:pt idx="2087">
                  <c:v>835.2</c:v>
                </c:pt>
                <c:pt idx="2088">
                  <c:v>835.6</c:v>
                </c:pt>
                <c:pt idx="2089">
                  <c:v>836</c:v>
                </c:pt>
                <c:pt idx="2090">
                  <c:v>836.4</c:v>
                </c:pt>
                <c:pt idx="2091">
                  <c:v>836.8</c:v>
                </c:pt>
                <c:pt idx="2092">
                  <c:v>837.2</c:v>
                </c:pt>
                <c:pt idx="2093">
                  <c:v>837.6</c:v>
                </c:pt>
                <c:pt idx="2094">
                  <c:v>838</c:v>
                </c:pt>
                <c:pt idx="2095">
                  <c:v>838.4</c:v>
                </c:pt>
                <c:pt idx="2096">
                  <c:v>838.8</c:v>
                </c:pt>
                <c:pt idx="2097">
                  <c:v>839.2</c:v>
                </c:pt>
                <c:pt idx="2098">
                  <c:v>839.6</c:v>
                </c:pt>
                <c:pt idx="2099">
                  <c:v>840</c:v>
                </c:pt>
                <c:pt idx="2100">
                  <c:v>840.4</c:v>
                </c:pt>
                <c:pt idx="2101">
                  <c:v>840.8</c:v>
                </c:pt>
                <c:pt idx="2102">
                  <c:v>841.2</c:v>
                </c:pt>
                <c:pt idx="2103">
                  <c:v>841.6</c:v>
                </c:pt>
                <c:pt idx="2104">
                  <c:v>842</c:v>
                </c:pt>
                <c:pt idx="2105">
                  <c:v>842.4</c:v>
                </c:pt>
                <c:pt idx="2106">
                  <c:v>842.8</c:v>
                </c:pt>
                <c:pt idx="2107">
                  <c:v>843.2</c:v>
                </c:pt>
                <c:pt idx="2108">
                  <c:v>843.6</c:v>
                </c:pt>
                <c:pt idx="2109">
                  <c:v>844</c:v>
                </c:pt>
                <c:pt idx="2110">
                  <c:v>844.4</c:v>
                </c:pt>
                <c:pt idx="2111">
                  <c:v>844.8</c:v>
                </c:pt>
                <c:pt idx="2112">
                  <c:v>845.2</c:v>
                </c:pt>
                <c:pt idx="2113">
                  <c:v>845.6</c:v>
                </c:pt>
                <c:pt idx="2114">
                  <c:v>846</c:v>
                </c:pt>
                <c:pt idx="2115">
                  <c:v>846.4</c:v>
                </c:pt>
                <c:pt idx="2116">
                  <c:v>846.8</c:v>
                </c:pt>
                <c:pt idx="2117">
                  <c:v>847.2</c:v>
                </c:pt>
                <c:pt idx="2118">
                  <c:v>847.6</c:v>
                </c:pt>
                <c:pt idx="2119">
                  <c:v>848</c:v>
                </c:pt>
                <c:pt idx="2120">
                  <c:v>848.4</c:v>
                </c:pt>
                <c:pt idx="2121">
                  <c:v>848.8</c:v>
                </c:pt>
                <c:pt idx="2122">
                  <c:v>849.2</c:v>
                </c:pt>
                <c:pt idx="2123">
                  <c:v>849.6</c:v>
                </c:pt>
                <c:pt idx="2124">
                  <c:v>850</c:v>
                </c:pt>
                <c:pt idx="2125">
                  <c:v>850.4</c:v>
                </c:pt>
                <c:pt idx="2126">
                  <c:v>850.8</c:v>
                </c:pt>
                <c:pt idx="2127">
                  <c:v>851.2</c:v>
                </c:pt>
                <c:pt idx="2128">
                  <c:v>851.6</c:v>
                </c:pt>
                <c:pt idx="2129">
                  <c:v>852</c:v>
                </c:pt>
                <c:pt idx="2130">
                  <c:v>852.4</c:v>
                </c:pt>
                <c:pt idx="2131">
                  <c:v>852.8</c:v>
                </c:pt>
                <c:pt idx="2132">
                  <c:v>853.2</c:v>
                </c:pt>
                <c:pt idx="2133">
                  <c:v>853.6</c:v>
                </c:pt>
                <c:pt idx="2134">
                  <c:v>854</c:v>
                </c:pt>
                <c:pt idx="2135">
                  <c:v>854.4</c:v>
                </c:pt>
                <c:pt idx="2136">
                  <c:v>854.8</c:v>
                </c:pt>
                <c:pt idx="2137">
                  <c:v>855.2</c:v>
                </c:pt>
                <c:pt idx="2138">
                  <c:v>855.6</c:v>
                </c:pt>
                <c:pt idx="2139">
                  <c:v>856</c:v>
                </c:pt>
                <c:pt idx="2140">
                  <c:v>856.4</c:v>
                </c:pt>
                <c:pt idx="2141">
                  <c:v>856.8</c:v>
                </c:pt>
                <c:pt idx="2142">
                  <c:v>857.2</c:v>
                </c:pt>
                <c:pt idx="2143">
                  <c:v>857.6</c:v>
                </c:pt>
                <c:pt idx="2144">
                  <c:v>858</c:v>
                </c:pt>
                <c:pt idx="2145">
                  <c:v>858.4</c:v>
                </c:pt>
                <c:pt idx="2146">
                  <c:v>858.8</c:v>
                </c:pt>
                <c:pt idx="2147">
                  <c:v>859.2</c:v>
                </c:pt>
                <c:pt idx="2148">
                  <c:v>859.6</c:v>
                </c:pt>
                <c:pt idx="2149">
                  <c:v>860</c:v>
                </c:pt>
                <c:pt idx="2150">
                  <c:v>860.4</c:v>
                </c:pt>
                <c:pt idx="2151">
                  <c:v>860.8</c:v>
                </c:pt>
                <c:pt idx="2152">
                  <c:v>861.2</c:v>
                </c:pt>
                <c:pt idx="2153">
                  <c:v>861.6</c:v>
                </c:pt>
                <c:pt idx="2154">
                  <c:v>862</c:v>
                </c:pt>
                <c:pt idx="2155">
                  <c:v>862.4</c:v>
                </c:pt>
                <c:pt idx="2156">
                  <c:v>862.8</c:v>
                </c:pt>
                <c:pt idx="2157">
                  <c:v>863.2</c:v>
                </c:pt>
                <c:pt idx="2158">
                  <c:v>863.6</c:v>
                </c:pt>
                <c:pt idx="2159">
                  <c:v>864</c:v>
                </c:pt>
                <c:pt idx="2160">
                  <c:v>864.4</c:v>
                </c:pt>
                <c:pt idx="2161">
                  <c:v>864.8</c:v>
                </c:pt>
                <c:pt idx="2162">
                  <c:v>865.2</c:v>
                </c:pt>
                <c:pt idx="2163">
                  <c:v>865.6</c:v>
                </c:pt>
                <c:pt idx="2164">
                  <c:v>866</c:v>
                </c:pt>
                <c:pt idx="2165">
                  <c:v>866.4</c:v>
                </c:pt>
                <c:pt idx="2166">
                  <c:v>866.8</c:v>
                </c:pt>
                <c:pt idx="2167">
                  <c:v>867.2</c:v>
                </c:pt>
                <c:pt idx="2168">
                  <c:v>867.6</c:v>
                </c:pt>
                <c:pt idx="2169">
                  <c:v>868</c:v>
                </c:pt>
                <c:pt idx="2170">
                  <c:v>868.4</c:v>
                </c:pt>
                <c:pt idx="2171">
                  <c:v>868.8</c:v>
                </c:pt>
                <c:pt idx="2172">
                  <c:v>869.2</c:v>
                </c:pt>
                <c:pt idx="2173">
                  <c:v>869.6</c:v>
                </c:pt>
                <c:pt idx="2174">
                  <c:v>870</c:v>
                </c:pt>
                <c:pt idx="2175">
                  <c:v>870.4</c:v>
                </c:pt>
                <c:pt idx="2176">
                  <c:v>870.8</c:v>
                </c:pt>
                <c:pt idx="2177">
                  <c:v>871.2</c:v>
                </c:pt>
                <c:pt idx="2178">
                  <c:v>871.6</c:v>
                </c:pt>
                <c:pt idx="2179">
                  <c:v>872</c:v>
                </c:pt>
                <c:pt idx="2180">
                  <c:v>872.4</c:v>
                </c:pt>
                <c:pt idx="2181">
                  <c:v>872.8</c:v>
                </c:pt>
                <c:pt idx="2182">
                  <c:v>873.2</c:v>
                </c:pt>
                <c:pt idx="2183">
                  <c:v>873.6</c:v>
                </c:pt>
                <c:pt idx="2184">
                  <c:v>874</c:v>
                </c:pt>
                <c:pt idx="2185">
                  <c:v>874.4</c:v>
                </c:pt>
                <c:pt idx="2186">
                  <c:v>874.8</c:v>
                </c:pt>
                <c:pt idx="2187">
                  <c:v>875.2</c:v>
                </c:pt>
                <c:pt idx="2188">
                  <c:v>875.6</c:v>
                </c:pt>
                <c:pt idx="2189">
                  <c:v>876</c:v>
                </c:pt>
                <c:pt idx="2190">
                  <c:v>876.4</c:v>
                </c:pt>
                <c:pt idx="2191">
                  <c:v>876.8</c:v>
                </c:pt>
                <c:pt idx="2192">
                  <c:v>877.2</c:v>
                </c:pt>
                <c:pt idx="2193">
                  <c:v>877.6</c:v>
                </c:pt>
                <c:pt idx="2194">
                  <c:v>878</c:v>
                </c:pt>
                <c:pt idx="2195">
                  <c:v>878.4</c:v>
                </c:pt>
                <c:pt idx="2196">
                  <c:v>878.8</c:v>
                </c:pt>
                <c:pt idx="2197">
                  <c:v>879.2</c:v>
                </c:pt>
                <c:pt idx="2198">
                  <c:v>879.6</c:v>
                </c:pt>
                <c:pt idx="2199">
                  <c:v>880</c:v>
                </c:pt>
                <c:pt idx="2200">
                  <c:v>880.4</c:v>
                </c:pt>
                <c:pt idx="2201">
                  <c:v>880.8</c:v>
                </c:pt>
                <c:pt idx="2202">
                  <c:v>881.2</c:v>
                </c:pt>
                <c:pt idx="2203">
                  <c:v>881.6</c:v>
                </c:pt>
                <c:pt idx="2204">
                  <c:v>882</c:v>
                </c:pt>
                <c:pt idx="2205">
                  <c:v>882.4</c:v>
                </c:pt>
                <c:pt idx="2206">
                  <c:v>882.8</c:v>
                </c:pt>
                <c:pt idx="2207">
                  <c:v>883.2</c:v>
                </c:pt>
                <c:pt idx="2208">
                  <c:v>883.6</c:v>
                </c:pt>
                <c:pt idx="2209">
                  <c:v>884</c:v>
                </c:pt>
                <c:pt idx="2210">
                  <c:v>884.4</c:v>
                </c:pt>
                <c:pt idx="2211">
                  <c:v>884.8</c:v>
                </c:pt>
                <c:pt idx="2212">
                  <c:v>885.2</c:v>
                </c:pt>
                <c:pt idx="2213">
                  <c:v>885.6</c:v>
                </c:pt>
                <c:pt idx="2214">
                  <c:v>886</c:v>
                </c:pt>
                <c:pt idx="2215">
                  <c:v>886.4</c:v>
                </c:pt>
                <c:pt idx="2216">
                  <c:v>886.8</c:v>
                </c:pt>
                <c:pt idx="2217">
                  <c:v>887.2</c:v>
                </c:pt>
                <c:pt idx="2218">
                  <c:v>887.6</c:v>
                </c:pt>
                <c:pt idx="2219">
                  <c:v>888</c:v>
                </c:pt>
                <c:pt idx="2220">
                  <c:v>888.4</c:v>
                </c:pt>
                <c:pt idx="2221">
                  <c:v>888.8</c:v>
                </c:pt>
                <c:pt idx="2222">
                  <c:v>889.2</c:v>
                </c:pt>
                <c:pt idx="2223">
                  <c:v>889.6</c:v>
                </c:pt>
                <c:pt idx="2224">
                  <c:v>890</c:v>
                </c:pt>
                <c:pt idx="2225">
                  <c:v>890.4</c:v>
                </c:pt>
                <c:pt idx="2226">
                  <c:v>890.8</c:v>
                </c:pt>
                <c:pt idx="2227">
                  <c:v>891.2</c:v>
                </c:pt>
                <c:pt idx="2228">
                  <c:v>891.6</c:v>
                </c:pt>
                <c:pt idx="2229">
                  <c:v>892</c:v>
                </c:pt>
                <c:pt idx="2230">
                  <c:v>892.4</c:v>
                </c:pt>
                <c:pt idx="2231">
                  <c:v>892.8</c:v>
                </c:pt>
                <c:pt idx="2232">
                  <c:v>893.2</c:v>
                </c:pt>
                <c:pt idx="2233">
                  <c:v>893.6</c:v>
                </c:pt>
                <c:pt idx="2234">
                  <c:v>894</c:v>
                </c:pt>
                <c:pt idx="2235">
                  <c:v>894.4</c:v>
                </c:pt>
                <c:pt idx="2236">
                  <c:v>894.8</c:v>
                </c:pt>
                <c:pt idx="2237">
                  <c:v>895.2</c:v>
                </c:pt>
                <c:pt idx="2238">
                  <c:v>895.6</c:v>
                </c:pt>
                <c:pt idx="2239">
                  <c:v>896</c:v>
                </c:pt>
                <c:pt idx="2240">
                  <c:v>896.4</c:v>
                </c:pt>
                <c:pt idx="2241">
                  <c:v>896.8</c:v>
                </c:pt>
                <c:pt idx="2242">
                  <c:v>897.2</c:v>
                </c:pt>
                <c:pt idx="2243">
                  <c:v>897.6</c:v>
                </c:pt>
                <c:pt idx="2244">
                  <c:v>898</c:v>
                </c:pt>
                <c:pt idx="2245">
                  <c:v>898.4</c:v>
                </c:pt>
                <c:pt idx="2246">
                  <c:v>898.8</c:v>
                </c:pt>
                <c:pt idx="2247">
                  <c:v>899.2</c:v>
                </c:pt>
                <c:pt idx="2248">
                  <c:v>899.6</c:v>
                </c:pt>
                <c:pt idx="2249">
                  <c:v>900</c:v>
                </c:pt>
                <c:pt idx="2250">
                  <c:v>900.4</c:v>
                </c:pt>
                <c:pt idx="2251">
                  <c:v>900.8</c:v>
                </c:pt>
                <c:pt idx="2252">
                  <c:v>901.2</c:v>
                </c:pt>
                <c:pt idx="2253">
                  <c:v>901.6</c:v>
                </c:pt>
                <c:pt idx="2254">
                  <c:v>902</c:v>
                </c:pt>
                <c:pt idx="2255">
                  <c:v>902.4</c:v>
                </c:pt>
                <c:pt idx="2256">
                  <c:v>902.8</c:v>
                </c:pt>
                <c:pt idx="2257">
                  <c:v>903.2</c:v>
                </c:pt>
                <c:pt idx="2258">
                  <c:v>903.6</c:v>
                </c:pt>
                <c:pt idx="2259">
                  <c:v>904</c:v>
                </c:pt>
                <c:pt idx="2260">
                  <c:v>904.4</c:v>
                </c:pt>
                <c:pt idx="2261">
                  <c:v>904.8</c:v>
                </c:pt>
                <c:pt idx="2262">
                  <c:v>905.2</c:v>
                </c:pt>
                <c:pt idx="2263">
                  <c:v>905.6</c:v>
                </c:pt>
                <c:pt idx="2264">
                  <c:v>906</c:v>
                </c:pt>
                <c:pt idx="2265">
                  <c:v>906.4</c:v>
                </c:pt>
                <c:pt idx="2266">
                  <c:v>906.8</c:v>
                </c:pt>
                <c:pt idx="2267">
                  <c:v>907.2</c:v>
                </c:pt>
                <c:pt idx="2268">
                  <c:v>907.6</c:v>
                </c:pt>
                <c:pt idx="2269">
                  <c:v>908</c:v>
                </c:pt>
                <c:pt idx="2270">
                  <c:v>908.4</c:v>
                </c:pt>
                <c:pt idx="2271">
                  <c:v>908.8</c:v>
                </c:pt>
                <c:pt idx="2272">
                  <c:v>909.2</c:v>
                </c:pt>
                <c:pt idx="2273">
                  <c:v>909.6</c:v>
                </c:pt>
                <c:pt idx="2274">
                  <c:v>910</c:v>
                </c:pt>
                <c:pt idx="2275">
                  <c:v>910.4</c:v>
                </c:pt>
                <c:pt idx="2276">
                  <c:v>910.8</c:v>
                </c:pt>
                <c:pt idx="2277">
                  <c:v>911.2</c:v>
                </c:pt>
                <c:pt idx="2278">
                  <c:v>911.6</c:v>
                </c:pt>
                <c:pt idx="2279">
                  <c:v>912</c:v>
                </c:pt>
                <c:pt idx="2280">
                  <c:v>912.4</c:v>
                </c:pt>
                <c:pt idx="2281">
                  <c:v>912.8</c:v>
                </c:pt>
                <c:pt idx="2282">
                  <c:v>913.2</c:v>
                </c:pt>
                <c:pt idx="2283">
                  <c:v>913.6</c:v>
                </c:pt>
                <c:pt idx="2284">
                  <c:v>914</c:v>
                </c:pt>
                <c:pt idx="2285">
                  <c:v>914.4</c:v>
                </c:pt>
                <c:pt idx="2286">
                  <c:v>914.8</c:v>
                </c:pt>
                <c:pt idx="2287">
                  <c:v>915.2</c:v>
                </c:pt>
                <c:pt idx="2288">
                  <c:v>915.6</c:v>
                </c:pt>
                <c:pt idx="2289">
                  <c:v>916</c:v>
                </c:pt>
                <c:pt idx="2290">
                  <c:v>916.4</c:v>
                </c:pt>
                <c:pt idx="2291">
                  <c:v>916.8</c:v>
                </c:pt>
                <c:pt idx="2292">
                  <c:v>917.2</c:v>
                </c:pt>
                <c:pt idx="2293">
                  <c:v>917.6</c:v>
                </c:pt>
                <c:pt idx="2294">
                  <c:v>918</c:v>
                </c:pt>
                <c:pt idx="2295">
                  <c:v>918.4</c:v>
                </c:pt>
                <c:pt idx="2296">
                  <c:v>918.8</c:v>
                </c:pt>
                <c:pt idx="2297">
                  <c:v>919.2</c:v>
                </c:pt>
                <c:pt idx="2298">
                  <c:v>919.6</c:v>
                </c:pt>
                <c:pt idx="2299">
                  <c:v>920</c:v>
                </c:pt>
                <c:pt idx="2300">
                  <c:v>920.4</c:v>
                </c:pt>
                <c:pt idx="2301">
                  <c:v>920.8</c:v>
                </c:pt>
                <c:pt idx="2302">
                  <c:v>921.2</c:v>
                </c:pt>
                <c:pt idx="2303">
                  <c:v>921.6</c:v>
                </c:pt>
                <c:pt idx="2304">
                  <c:v>922</c:v>
                </c:pt>
                <c:pt idx="2305">
                  <c:v>922.4</c:v>
                </c:pt>
                <c:pt idx="2306">
                  <c:v>922.8</c:v>
                </c:pt>
                <c:pt idx="2307">
                  <c:v>923.2</c:v>
                </c:pt>
                <c:pt idx="2308">
                  <c:v>923.6</c:v>
                </c:pt>
                <c:pt idx="2309">
                  <c:v>924</c:v>
                </c:pt>
                <c:pt idx="2310">
                  <c:v>924.4</c:v>
                </c:pt>
                <c:pt idx="2311">
                  <c:v>924.8</c:v>
                </c:pt>
                <c:pt idx="2312">
                  <c:v>925.2</c:v>
                </c:pt>
                <c:pt idx="2313">
                  <c:v>925.6</c:v>
                </c:pt>
                <c:pt idx="2314">
                  <c:v>926</c:v>
                </c:pt>
                <c:pt idx="2315">
                  <c:v>926.4</c:v>
                </c:pt>
                <c:pt idx="2316">
                  <c:v>926.8</c:v>
                </c:pt>
                <c:pt idx="2317">
                  <c:v>927.2</c:v>
                </c:pt>
                <c:pt idx="2318">
                  <c:v>927.6</c:v>
                </c:pt>
                <c:pt idx="2319">
                  <c:v>928</c:v>
                </c:pt>
                <c:pt idx="2320">
                  <c:v>928.4</c:v>
                </c:pt>
                <c:pt idx="2321">
                  <c:v>928.8</c:v>
                </c:pt>
                <c:pt idx="2322">
                  <c:v>929.2</c:v>
                </c:pt>
                <c:pt idx="2323">
                  <c:v>929.6</c:v>
                </c:pt>
                <c:pt idx="2324">
                  <c:v>930</c:v>
                </c:pt>
                <c:pt idx="2325">
                  <c:v>930.4</c:v>
                </c:pt>
                <c:pt idx="2326">
                  <c:v>930.8</c:v>
                </c:pt>
                <c:pt idx="2327">
                  <c:v>931.2</c:v>
                </c:pt>
                <c:pt idx="2328">
                  <c:v>931.6</c:v>
                </c:pt>
                <c:pt idx="2329">
                  <c:v>932</c:v>
                </c:pt>
                <c:pt idx="2330">
                  <c:v>932.4</c:v>
                </c:pt>
                <c:pt idx="2331">
                  <c:v>932.8</c:v>
                </c:pt>
                <c:pt idx="2332">
                  <c:v>933.2</c:v>
                </c:pt>
                <c:pt idx="2333">
                  <c:v>933.6</c:v>
                </c:pt>
                <c:pt idx="2334">
                  <c:v>934</c:v>
                </c:pt>
                <c:pt idx="2335">
                  <c:v>934.4</c:v>
                </c:pt>
                <c:pt idx="2336">
                  <c:v>934.8</c:v>
                </c:pt>
                <c:pt idx="2337">
                  <c:v>935.2</c:v>
                </c:pt>
                <c:pt idx="2338">
                  <c:v>935.6</c:v>
                </c:pt>
                <c:pt idx="2339">
                  <c:v>936</c:v>
                </c:pt>
                <c:pt idx="2340">
                  <c:v>936.4</c:v>
                </c:pt>
                <c:pt idx="2341">
                  <c:v>936.8</c:v>
                </c:pt>
                <c:pt idx="2342">
                  <c:v>937.2</c:v>
                </c:pt>
                <c:pt idx="2343">
                  <c:v>937.6</c:v>
                </c:pt>
                <c:pt idx="2344">
                  <c:v>938</c:v>
                </c:pt>
                <c:pt idx="2345">
                  <c:v>938.4</c:v>
                </c:pt>
                <c:pt idx="2346">
                  <c:v>938.8</c:v>
                </c:pt>
                <c:pt idx="2347">
                  <c:v>939.2</c:v>
                </c:pt>
                <c:pt idx="2348">
                  <c:v>939.6</c:v>
                </c:pt>
                <c:pt idx="2349">
                  <c:v>940</c:v>
                </c:pt>
                <c:pt idx="2350">
                  <c:v>940.4</c:v>
                </c:pt>
                <c:pt idx="2351">
                  <c:v>940.8</c:v>
                </c:pt>
                <c:pt idx="2352">
                  <c:v>941.2</c:v>
                </c:pt>
                <c:pt idx="2353">
                  <c:v>941.6</c:v>
                </c:pt>
                <c:pt idx="2354">
                  <c:v>942</c:v>
                </c:pt>
                <c:pt idx="2355">
                  <c:v>942.4</c:v>
                </c:pt>
                <c:pt idx="2356">
                  <c:v>942.8</c:v>
                </c:pt>
                <c:pt idx="2357">
                  <c:v>943.2</c:v>
                </c:pt>
                <c:pt idx="2358">
                  <c:v>943.6</c:v>
                </c:pt>
                <c:pt idx="2359">
                  <c:v>944</c:v>
                </c:pt>
                <c:pt idx="2360">
                  <c:v>944.4</c:v>
                </c:pt>
                <c:pt idx="2361">
                  <c:v>944.8</c:v>
                </c:pt>
                <c:pt idx="2362">
                  <c:v>945.2</c:v>
                </c:pt>
                <c:pt idx="2363">
                  <c:v>945.6</c:v>
                </c:pt>
                <c:pt idx="2364">
                  <c:v>946</c:v>
                </c:pt>
                <c:pt idx="2365">
                  <c:v>946.4</c:v>
                </c:pt>
                <c:pt idx="2366">
                  <c:v>946.8</c:v>
                </c:pt>
                <c:pt idx="2367">
                  <c:v>947.2</c:v>
                </c:pt>
                <c:pt idx="2368">
                  <c:v>947.6</c:v>
                </c:pt>
                <c:pt idx="2369">
                  <c:v>948</c:v>
                </c:pt>
                <c:pt idx="2370">
                  <c:v>948.4</c:v>
                </c:pt>
                <c:pt idx="2371">
                  <c:v>948.8</c:v>
                </c:pt>
                <c:pt idx="2372">
                  <c:v>949.2</c:v>
                </c:pt>
                <c:pt idx="2373">
                  <c:v>949.6</c:v>
                </c:pt>
                <c:pt idx="2374">
                  <c:v>950</c:v>
                </c:pt>
                <c:pt idx="2375">
                  <c:v>950.4</c:v>
                </c:pt>
                <c:pt idx="2376">
                  <c:v>950.8</c:v>
                </c:pt>
                <c:pt idx="2377">
                  <c:v>951.2</c:v>
                </c:pt>
                <c:pt idx="2378">
                  <c:v>951.6</c:v>
                </c:pt>
                <c:pt idx="2379">
                  <c:v>952</c:v>
                </c:pt>
                <c:pt idx="2380">
                  <c:v>952.4</c:v>
                </c:pt>
                <c:pt idx="2381">
                  <c:v>952.8</c:v>
                </c:pt>
                <c:pt idx="2382">
                  <c:v>953.2</c:v>
                </c:pt>
                <c:pt idx="2383">
                  <c:v>953.6</c:v>
                </c:pt>
                <c:pt idx="2384">
                  <c:v>954</c:v>
                </c:pt>
                <c:pt idx="2385">
                  <c:v>954.4</c:v>
                </c:pt>
                <c:pt idx="2386">
                  <c:v>954.8</c:v>
                </c:pt>
                <c:pt idx="2387">
                  <c:v>955.2</c:v>
                </c:pt>
                <c:pt idx="2388">
                  <c:v>955.6</c:v>
                </c:pt>
                <c:pt idx="2389">
                  <c:v>956</c:v>
                </c:pt>
                <c:pt idx="2390">
                  <c:v>956.4</c:v>
                </c:pt>
                <c:pt idx="2391">
                  <c:v>956.8</c:v>
                </c:pt>
                <c:pt idx="2392">
                  <c:v>957.2</c:v>
                </c:pt>
                <c:pt idx="2393">
                  <c:v>957.6</c:v>
                </c:pt>
                <c:pt idx="2394">
                  <c:v>958</c:v>
                </c:pt>
                <c:pt idx="2395">
                  <c:v>958.4</c:v>
                </c:pt>
                <c:pt idx="2396">
                  <c:v>958.8</c:v>
                </c:pt>
                <c:pt idx="2397">
                  <c:v>959.2</c:v>
                </c:pt>
                <c:pt idx="2398">
                  <c:v>959.6</c:v>
                </c:pt>
                <c:pt idx="2399">
                  <c:v>960</c:v>
                </c:pt>
                <c:pt idx="2400">
                  <c:v>960.4</c:v>
                </c:pt>
                <c:pt idx="2401">
                  <c:v>960.8</c:v>
                </c:pt>
                <c:pt idx="2402">
                  <c:v>961.2</c:v>
                </c:pt>
                <c:pt idx="2403">
                  <c:v>961.6</c:v>
                </c:pt>
                <c:pt idx="2404">
                  <c:v>962</c:v>
                </c:pt>
                <c:pt idx="2405">
                  <c:v>962.4</c:v>
                </c:pt>
                <c:pt idx="2406">
                  <c:v>962.8</c:v>
                </c:pt>
                <c:pt idx="2407">
                  <c:v>963.2</c:v>
                </c:pt>
                <c:pt idx="2408">
                  <c:v>963.6</c:v>
                </c:pt>
                <c:pt idx="2409">
                  <c:v>964</c:v>
                </c:pt>
                <c:pt idx="2410">
                  <c:v>964.4</c:v>
                </c:pt>
                <c:pt idx="2411">
                  <c:v>964.8</c:v>
                </c:pt>
                <c:pt idx="2412">
                  <c:v>965.2</c:v>
                </c:pt>
                <c:pt idx="2413">
                  <c:v>965.6</c:v>
                </c:pt>
                <c:pt idx="2414">
                  <c:v>966</c:v>
                </c:pt>
                <c:pt idx="2415">
                  <c:v>966.4</c:v>
                </c:pt>
                <c:pt idx="2416">
                  <c:v>966.8</c:v>
                </c:pt>
                <c:pt idx="2417">
                  <c:v>967.2</c:v>
                </c:pt>
                <c:pt idx="2418">
                  <c:v>967.6</c:v>
                </c:pt>
                <c:pt idx="2419">
                  <c:v>968</c:v>
                </c:pt>
                <c:pt idx="2420">
                  <c:v>968.4</c:v>
                </c:pt>
                <c:pt idx="2421">
                  <c:v>968.8</c:v>
                </c:pt>
                <c:pt idx="2422">
                  <c:v>969.2</c:v>
                </c:pt>
                <c:pt idx="2423">
                  <c:v>969.6</c:v>
                </c:pt>
                <c:pt idx="2424">
                  <c:v>970</c:v>
                </c:pt>
                <c:pt idx="2425">
                  <c:v>970.4</c:v>
                </c:pt>
                <c:pt idx="2426">
                  <c:v>970.8</c:v>
                </c:pt>
                <c:pt idx="2427">
                  <c:v>971.2</c:v>
                </c:pt>
                <c:pt idx="2428">
                  <c:v>971.6</c:v>
                </c:pt>
                <c:pt idx="2429">
                  <c:v>972</c:v>
                </c:pt>
                <c:pt idx="2430">
                  <c:v>972.4</c:v>
                </c:pt>
                <c:pt idx="2431">
                  <c:v>972.8</c:v>
                </c:pt>
                <c:pt idx="2432">
                  <c:v>973.2</c:v>
                </c:pt>
                <c:pt idx="2433">
                  <c:v>973.6</c:v>
                </c:pt>
                <c:pt idx="2434">
                  <c:v>974</c:v>
                </c:pt>
                <c:pt idx="2435">
                  <c:v>974.4</c:v>
                </c:pt>
                <c:pt idx="2436">
                  <c:v>974.8</c:v>
                </c:pt>
                <c:pt idx="2437">
                  <c:v>975.2</c:v>
                </c:pt>
                <c:pt idx="2438">
                  <c:v>975.6</c:v>
                </c:pt>
                <c:pt idx="2439">
                  <c:v>976</c:v>
                </c:pt>
                <c:pt idx="2440">
                  <c:v>976.4</c:v>
                </c:pt>
                <c:pt idx="2441">
                  <c:v>976.8</c:v>
                </c:pt>
                <c:pt idx="2442">
                  <c:v>977.2</c:v>
                </c:pt>
                <c:pt idx="2443">
                  <c:v>977.6</c:v>
                </c:pt>
                <c:pt idx="2444">
                  <c:v>978</c:v>
                </c:pt>
                <c:pt idx="2445">
                  <c:v>978.4</c:v>
                </c:pt>
                <c:pt idx="2446">
                  <c:v>978.8</c:v>
                </c:pt>
                <c:pt idx="2447">
                  <c:v>979.2</c:v>
                </c:pt>
                <c:pt idx="2448">
                  <c:v>979.6</c:v>
                </c:pt>
                <c:pt idx="2449">
                  <c:v>980</c:v>
                </c:pt>
                <c:pt idx="2450">
                  <c:v>980.4</c:v>
                </c:pt>
                <c:pt idx="2451">
                  <c:v>980.8</c:v>
                </c:pt>
                <c:pt idx="2452">
                  <c:v>981.2</c:v>
                </c:pt>
                <c:pt idx="2453">
                  <c:v>981.6</c:v>
                </c:pt>
                <c:pt idx="2454">
                  <c:v>982</c:v>
                </c:pt>
                <c:pt idx="2455">
                  <c:v>982.4</c:v>
                </c:pt>
                <c:pt idx="2456">
                  <c:v>982.8</c:v>
                </c:pt>
                <c:pt idx="2457">
                  <c:v>983.2</c:v>
                </c:pt>
                <c:pt idx="2458">
                  <c:v>983.6</c:v>
                </c:pt>
                <c:pt idx="2459">
                  <c:v>984</c:v>
                </c:pt>
                <c:pt idx="2460">
                  <c:v>984.4</c:v>
                </c:pt>
                <c:pt idx="2461">
                  <c:v>984.8</c:v>
                </c:pt>
                <c:pt idx="2462">
                  <c:v>985.2</c:v>
                </c:pt>
                <c:pt idx="2463">
                  <c:v>985.6</c:v>
                </c:pt>
                <c:pt idx="2464">
                  <c:v>986</c:v>
                </c:pt>
                <c:pt idx="2465">
                  <c:v>986.4</c:v>
                </c:pt>
                <c:pt idx="2466">
                  <c:v>986.8</c:v>
                </c:pt>
                <c:pt idx="2467">
                  <c:v>987.2</c:v>
                </c:pt>
                <c:pt idx="2468">
                  <c:v>987.6</c:v>
                </c:pt>
                <c:pt idx="2469">
                  <c:v>988</c:v>
                </c:pt>
                <c:pt idx="2470">
                  <c:v>988.4</c:v>
                </c:pt>
                <c:pt idx="2471">
                  <c:v>988.8</c:v>
                </c:pt>
                <c:pt idx="2472">
                  <c:v>989.2</c:v>
                </c:pt>
                <c:pt idx="2473">
                  <c:v>989.6</c:v>
                </c:pt>
                <c:pt idx="2474">
                  <c:v>990</c:v>
                </c:pt>
                <c:pt idx="2475">
                  <c:v>990.4</c:v>
                </c:pt>
                <c:pt idx="2476">
                  <c:v>990.8</c:v>
                </c:pt>
                <c:pt idx="2477">
                  <c:v>991.2</c:v>
                </c:pt>
                <c:pt idx="2478">
                  <c:v>991.6</c:v>
                </c:pt>
                <c:pt idx="2479">
                  <c:v>992</c:v>
                </c:pt>
                <c:pt idx="2480">
                  <c:v>992.4</c:v>
                </c:pt>
                <c:pt idx="2481">
                  <c:v>992.8</c:v>
                </c:pt>
                <c:pt idx="2482">
                  <c:v>993.2</c:v>
                </c:pt>
                <c:pt idx="2483">
                  <c:v>993.6</c:v>
                </c:pt>
                <c:pt idx="2484">
                  <c:v>994</c:v>
                </c:pt>
                <c:pt idx="2485">
                  <c:v>994.4</c:v>
                </c:pt>
                <c:pt idx="2486">
                  <c:v>994.8</c:v>
                </c:pt>
                <c:pt idx="2487">
                  <c:v>995.2</c:v>
                </c:pt>
                <c:pt idx="2488">
                  <c:v>995.6</c:v>
                </c:pt>
                <c:pt idx="2489">
                  <c:v>996</c:v>
                </c:pt>
                <c:pt idx="2490">
                  <c:v>996.4</c:v>
                </c:pt>
                <c:pt idx="2491">
                  <c:v>996.8</c:v>
                </c:pt>
                <c:pt idx="2492">
                  <c:v>997.2</c:v>
                </c:pt>
                <c:pt idx="2493">
                  <c:v>997.6</c:v>
                </c:pt>
                <c:pt idx="2494">
                  <c:v>998</c:v>
                </c:pt>
                <c:pt idx="2495">
                  <c:v>998.4</c:v>
                </c:pt>
                <c:pt idx="2496">
                  <c:v>998.8</c:v>
                </c:pt>
                <c:pt idx="2497">
                  <c:v>999.2</c:v>
                </c:pt>
                <c:pt idx="2498">
                  <c:v>999.6</c:v>
                </c:pt>
                <c:pt idx="2499">
                  <c:v>1000</c:v>
                </c:pt>
                <c:pt idx="2500">
                  <c:v>1000.4</c:v>
                </c:pt>
                <c:pt idx="2501">
                  <c:v>1000.8</c:v>
                </c:pt>
                <c:pt idx="2502">
                  <c:v>1001.2</c:v>
                </c:pt>
                <c:pt idx="2503">
                  <c:v>1001.6</c:v>
                </c:pt>
                <c:pt idx="2504">
                  <c:v>1002</c:v>
                </c:pt>
                <c:pt idx="2505">
                  <c:v>1002.4</c:v>
                </c:pt>
                <c:pt idx="2506">
                  <c:v>1002.8</c:v>
                </c:pt>
                <c:pt idx="2507">
                  <c:v>1003.2</c:v>
                </c:pt>
                <c:pt idx="2508">
                  <c:v>1003.6</c:v>
                </c:pt>
                <c:pt idx="2509">
                  <c:v>1004</c:v>
                </c:pt>
                <c:pt idx="2510">
                  <c:v>1004.4</c:v>
                </c:pt>
                <c:pt idx="2511">
                  <c:v>1004.8</c:v>
                </c:pt>
                <c:pt idx="2512">
                  <c:v>1005.2</c:v>
                </c:pt>
                <c:pt idx="2513">
                  <c:v>1005.6</c:v>
                </c:pt>
                <c:pt idx="2514">
                  <c:v>1006</c:v>
                </c:pt>
                <c:pt idx="2515">
                  <c:v>1006.4</c:v>
                </c:pt>
                <c:pt idx="2516">
                  <c:v>1006.8</c:v>
                </c:pt>
                <c:pt idx="2517">
                  <c:v>1007.2</c:v>
                </c:pt>
                <c:pt idx="2518">
                  <c:v>1007.6</c:v>
                </c:pt>
                <c:pt idx="2519">
                  <c:v>1008</c:v>
                </c:pt>
                <c:pt idx="2520">
                  <c:v>1008.4</c:v>
                </c:pt>
                <c:pt idx="2521">
                  <c:v>1008.8</c:v>
                </c:pt>
                <c:pt idx="2522">
                  <c:v>1009.2</c:v>
                </c:pt>
                <c:pt idx="2523">
                  <c:v>1009.6</c:v>
                </c:pt>
                <c:pt idx="2524">
                  <c:v>1010</c:v>
                </c:pt>
                <c:pt idx="2525">
                  <c:v>1010.4</c:v>
                </c:pt>
                <c:pt idx="2526">
                  <c:v>1010.8</c:v>
                </c:pt>
                <c:pt idx="2527">
                  <c:v>1011.2</c:v>
                </c:pt>
                <c:pt idx="2528">
                  <c:v>1011.6</c:v>
                </c:pt>
                <c:pt idx="2529">
                  <c:v>1012</c:v>
                </c:pt>
                <c:pt idx="2530">
                  <c:v>1012.4</c:v>
                </c:pt>
                <c:pt idx="2531">
                  <c:v>1012.8</c:v>
                </c:pt>
                <c:pt idx="2532">
                  <c:v>1013.2</c:v>
                </c:pt>
                <c:pt idx="2533">
                  <c:v>1013.6</c:v>
                </c:pt>
                <c:pt idx="2534">
                  <c:v>1014</c:v>
                </c:pt>
                <c:pt idx="2535">
                  <c:v>1014.4</c:v>
                </c:pt>
                <c:pt idx="2536">
                  <c:v>1014.8</c:v>
                </c:pt>
                <c:pt idx="2537">
                  <c:v>1015.2</c:v>
                </c:pt>
                <c:pt idx="2538">
                  <c:v>1015.6</c:v>
                </c:pt>
                <c:pt idx="2539">
                  <c:v>1016</c:v>
                </c:pt>
                <c:pt idx="2540">
                  <c:v>1016.4</c:v>
                </c:pt>
                <c:pt idx="2541">
                  <c:v>1016.8</c:v>
                </c:pt>
                <c:pt idx="2542">
                  <c:v>1017.2</c:v>
                </c:pt>
                <c:pt idx="2543">
                  <c:v>1017.6</c:v>
                </c:pt>
                <c:pt idx="2544">
                  <c:v>1018</c:v>
                </c:pt>
                <c:pt idx="2545">
                  <c:v>1018.4</c:v>
                </c:pt>
                <c:pt idx="2546">
                  <c:v>1018.8</c:v>
                </c:pt>
                <c:pt idx="2547">
                  <c:v>1019.2</c:v>
                </c:pt>
                <c:pt idx="2548">
                  <c:v>1019.6</c:v>
                </c:pt>
                <c:pt idx="2549">
                  <c:v>1020</c:v>
                </c:pt>
                <c:pt idx="2550">
                  <c:v>1020.4</c:v>
                </c:pt>
                <c:pt idx="2551">
                  <c:v>1020.8</c:v>
                </c:pt>
                <c:pt idx="2552">
                  <c:v>1021.2</c:v>
                </c:pt>
                <c:pt idx="2553">
                  <c:v>1021.6</c:v>
                </c:pt>
                <c:pt idx="2554">
                  <c:v>1022</c:v>
                </c:pt>
                <c:pt idx="2555">
                  <c:v>1022.4</c:v>
                </c:pt>
                <c:pt idx="2556">
                  <c:v>1022.8</c:v>
                </c:pt>
                <c:pt idx="2557">
                  <c:v>1023.2</c:v>
                </c:pt>
                <c:pt idx="2558">
                  <c:v>1023.6</c:v>
                </c:pt>
                <c:pt idx="2559">
                  <c:v>1024</c:v>
                </c:pt>
                <c:pt idx="2560">
                  <c:v>1024.4000000000001</c:v>
                </c:pt>
                <c:pt idx="2561">
                  <c:v>1024.8</c:v>
                </c:pt>
                <c:pt idx="2562">
                  <c:v>1025.2</c:v>
                </c:pt>
                <c:pt idx="2563">
                  <c:v>1025.5999999999999</c:v>
                </c:pt>
                <c:pt idx="2564">
                  <c:v>1026</c:v>
                </c:pt>
                <c:pt idx="2565">
                  <c:v>1026.4000000000001</c:v>
                </c:pt>
                <c:pt idx="2566">
                  <c:v>1026.8</c:v>
                </c:pt>
                <c:pt idx="2567">
                  <c:v>1027.2</c:v>
                </c:pt>
                <c:pt idx="2568">
                  <c:v>1027.5999999999999</c:v>
                </c:pt>
                <c:pt idx="2569">
                  <c:v>1028</c:v>
                </c:pt>
                <c:pt idx="2570">
                  <c:v>1028.4000000000001</c:v>
                </c:pt>
                <c:pt idx="2571">
                  <c:v>1028.8</c:v>
                </c:pt>
                <c:pt idx="2572">
                  <c:v>1029.2</c:v>
                </c:pt>
                <c:pt idx="2573">
                  <c:v>1029.5999999999999</c:v>
                </c:pt>
                <c:pt idx="2574">
                  <c:v>1030</c:v>
                </c:pt>
                <c:pt idx="2575">
                  <c:v>1030.4000000000001</c:v>
                </c:pt>
                <c:pt idx="2576">
                  <c:v>1030.8</c:v>
                </c:pt>
                <c:pt idx="2577">
                  <c:v>1031.2</c:v>
                </c:pt>
                <c:pt idx="2578">
                  <c:v>1031.5999999999999</c:v>
                </c:pt>
                <c:pt idx="2579">
                  <c:v>1032</c:v>
                </c:pt>
                <c:pt idx="2580">
                  <c:v>1032.4000000000001</c:v>
                </c:pt>
                <c:pt idx="2581">
                  <c:v>1032.8</c:v>
                </c:pt>
                <c:pt idx="2582">
                  <c:v>1033.2</c:v>
                </c:pt>
                <c:pt idx="2583">
                  <c:v>1033.5999999999999</c:v>
                </c:pt>
                <c:pt idx="2584">
                  <c:v>1034</c:v>
                </c:pt>
                <c:pt idx="2585">
                  <c:v>1034.4000000000001</c:v>
                </c:pt>
                <c:pt idx="2586">
                  <c:v>1034.8</c:v>
                </c:pt>
                <c:pt idx="2587">
                  <c:v>1035.2</c:v>
                </c:pt>
                <c:pt idx="2588">
                  <c:v>1035.5999999999999</c:v>
                </c:pt>
                <c:pt idx="2589">
                  <c:v>1036</c:v>
                </c:pt>
                <c:pt idx="2590">
                  <c:v>1036.4000000000001</c:v>
                </c:pt>
                <c:pt idx="2591">
                  <c:v>1036.8</c:v>
                </c:pt>
                <c:pt idx="2592">
                  <c:v>1037.2</c:v>
                </c:pt>
                <c:pt idx="2593">
                  <c:v>1037.5999999999999</c:v>
                </c:pt>
                <c:pt idx="2594">
                  <c:v>1038</c:v>
                </c:pt>
                <c:pt idx="2595">
                  <c:v>1038.4000000000001</c:v>
                </c:pt>
                <c:pt idx="2596">
                  <c:v>1038.8</c:v>
                </c:pt>
                <c:pt idx="2597">
                  <c:v>1039.2</c:v>
                </c:pt>
                <c:pt idx="2598">
                  <c:v>1039.5999999999999</c:v>
                </c:pt>
                <c:pt idx="2599">
                  <c:v>1040</c:v>
                </c:pt>
                <c:pt idx="2600">
                  <c:v>1040.4000000000001</c:v>
                </c:pt>
                <c:pt idx="2601">
                  <c:v>1040.8</c:v>
                </c:pt>
                <c:pt idx="2602">
                  <c:v>1041.2</c:v>
                </c:pt>
                <c:pt idx="2603">
                  <c:v>1041.5999999999999</c:v>
                </c:pt>
                <c:pt idx="2604">
                  <c:v>1042</c:v>
                </c:pt>
                <c:pt idx="2605">
                  <c:v>1042.4000000000001</c:v>
                </c:pt>
                <c:pt idx="2606">
                  <c:v>1042.8</c:v>
                </c:pt>
                <c:pt idx="2607">
                  <c:v>1043.2</c:v>
                </c:pt>
                <c:pt idx="2608">
                  <c:v>1043.5999999999999</c:v>
                </c:pt>
                <c:pt idx="2609">
                  <c:v>1044</c:v>
                </c:pt>
                <c:pt idx="2610">
                  <c:v>1044.4000000000001</c:v>
                </c:pt>
                <c:pt idx="2611">
                  <c:v>1044.8</c:v>
                </c:pt>
                <c:pt idx="2612">
                  <c:v>1045.2</c:v>
                </c:pt>
                <c:pt idx="2613">
                  <c:v>1045.5999999999999</c:v>
                </c:pt>
                <c:pt idx="2614">
                  <c:v>1046</c:v>
                </c:pt>
                <c:pt idx="2615">
                  <c:v>1046.4000000000001</c:v>
                </c:pt>
                <c:pt idx="2616">
                  <c:v>1046.8</c:v>
                </c:pt>
                <c:pt idx="2617">
                  <c:v>1047.2</c:v>
                </c:pt>
                <c:pt idx="2618">
                  <c:v>1047.5999999999999</c:v>
                </c:pt>
                <c:pt idx="2619">
                  <c:v>1048</c:v>
                </c:pt>
                <c:pt idx="2620">
                  <c:v>1048.4000000000001</c:v>
                </c:pt>
                <c:pt idx="2621">
                  <c:v>1048.8</c:v>
                </c:pt>
                <c:pt idx="2622">
                  <c:v>1049.2</c:v>
                </c:pt>
                <c:pt idx="2623">
                  <c:v>1049.5999999999999</c:v>
                </c:pt>
                <c:pt idx="2624">
                  <c:v>1050</c:v>
                </c:pt>
                <c:pt idx="2625">
                  <c:v>1050.4000000000001</c:v>
                </c:pt>
                <c:pt idx="2626">
                  <c:v>1050.8</c:v>
                </c:pt>
                <c:pt idx="2627">
                  <c:v>1051.2</c:v>
                </c:pt>
                <c:pt idx="2628">
                  <c:v>1051.5999999999999</c:v>
                </c:pt>
                <c:pt idx="2629">
                  <c:v>1052</c:v>
                </c:pt>
                <c:pt idx="2630">
                  <c:v>1052.4000000000001</c:v>
                </c:pt>
                <c:pt idx="2631">
                  <c:v>1052.8</c:v>
                </c:pt>
                <c:pt idx="2632">
                  <c:v>1053.2</c:v>
                </c:pt>
                <c:pt idx="2633">
                  <c:v>1053.5999999999999</c:v>
                </c:pt>
                <c:pt idx="2634">
                  <c:v>1054</c:v>
                </c:pt>
                <c:pt idx="2635">
                  <c:v>1054.4000000000001</c:v>
                </c:pt>
                <c:pt idx="2636">
                  <c:v>1054.8</c:v>
                </c:pt>
                <c:pt idx="2637">
                  <c:v>1055.2</c:v>
                </c:pt>
                <c:pt idx="2638">
                  <c:v>1055.5999999999999</c:v>
                </c:pt>
                <c:pt idx="2639">
                  <c:v>1056</c:v>
                </c:pt>
                <c:pt idx="2640">
                  <c:v>1056.4000000000001</c:v>
                </c:pt>
                <c:pt idx="2641">
                  <c:v>1056.8</c:v>
                </c:pt>
                <c:pt idx="2642">
                  <c:v>1057.2</c:v>
                </c:pt>
                <c:pt idx="2643">
                  <c:v>1057.5999999999999</c:v>
                </c:pt>
                <c:pt idx="2644">
                  <c:v>1058</c:v>
                </c:pt>
                <c:pt idx="2645">
                  <c:v>1058.4000000000001</c:v>
                </c:pt>
                <c:pt idx="2646">
                  <c:v>1058.8</c:v>
                </c:pt>
                <c:pt idx="2647">
                  <c:v>1059.2</c:v>
                </c:pt>
                <c:pt idx="2648">
                  <c:v>1059.5999999999999</c:v>
                </c:pt>
                <c:pt idx="2649">
                  <c:v>1060</c:v>
                </c:pt>
                <c:pt idx="2650">
                  <c:v>1060.4000000000001</c:v>
                </c:pt>
                <c:pt idx="2651">
                  <c:v>1060.8</c:v>
                </c:pt>
                <c:pt idx="2652">
                  <c:v>1061.2</c:v>
                </c:pt>
                <c:pt idx="2653">
                  <c:v>1061.5999999999999</c:v>
                </c:pt>
                <c:pt idx="2654">
                  <c:v>1062</c:v>
                </c:pt>
                <c:pt idx="2655">
                  <c:v>1062.4000000000001</c:v>
                </c:pt>
                <c:pt idx="2656">
                  <c:v>1062.8</c:v>
                </c:pt>
                <c:pt idx="2657">
                  <c:v>1063.2</c:v>
                </c:pt>
                <c:pt idx="2658">
                  <c:v>1063.5999999999999</c:v>
                </c:pt>
                <c:pt idx="2659">
                  <c:v>1064</c:v>
                </c:pt>
                <c:pt idx="2660">
                  <c:v>1064.4000000000001</c:v>
                </c:pt>
                <c:pt idx="2661">
                  <c:v>1064.8</c:v>
                </c:pt>
                <c:pt idx="2662">
                  <c:v>1065.2</c:v>
                </c:pt>
                <c:pt idx="2663">
                  <c:v>1065.5999999999999</c:v>
                </c:pt>
                <c:pt idx="2664">
                  <c:v>1066</c:v>
                </c:pt>
                <c:pt idx="2665">
                  <c:v>1066.4000000000001</c:v>
                </c:pt>
                <c:pt idx="2666">
                  <c:v>1066.8</c:v>
                </c:pt>
                <c:pt idx="2667">
                  <c:v>1067.2</c:v>
                </c:pt>
                <c:pt idx="2668">
                  <c:v>1067.5999999999999</c:v>
                </c:pt>
                <c:pt idx="2669">
                  <c:v>1068</c:v>
                </c:pt>
                <c:pt idx="2670">
                  <c:v>1068.4000000000001</c:v>
                </c:pt>
                <c:pt idx="2671">
                  <c:v>1068.8</c:v>
                </c:pt>
                <c:pt idx="2672">
                  <c:v>1069.2</c:v>
                </c:pt>
                <c:pt idx="2673">
                  <c:v>1069.5999999999999</c:v>
                </c:pt>
                <c:pt idx="2674">
                  <c:v>1070</c:v>
                </c:pt>
                <c:pt idx="2675">
                  <c:v>1070.4000000000001</c:v>
                </c:pt>
                <c:pt idx="2676">
                  <c:v>1070.8</c:v>
                </c:pt>
                <c:pt idx="2677">
                  <c:v>1071.2</c:v>
                </c:pt>
                <c:pt idx="2678">
                  <c:v>1071.5999999999999</c:v>
                </c:pt>
                <c:pt idx="2679">
                  <c:v>1072</c:v>
                </c:pt>
                <c:pt idx="2680">
                  <c:v>1072.4000000000001</c:v>
                </c:pt>
                <c:pt idx="2681">
                  <c:v>1072.8</c:v>
                </c:pt>
                <c:pt idx="2682">
                  <c:v>1073.2</c:v>
                </c:pt>
                <c:pt idx="2683">
                  <c:v>1073.5999999999999</c:v>
                </c:pt>
                <c:pt idx="2684">
                  <c:v>1074</c:v>
                </c:pt>
                <c:pt idx="2685">
                  <c:v>1074.4000000000001</c:v>
                </c:pt>
                <c:pt idx="2686">
                  <c:v>1074.8</c:v>
                </c:pt>
                <c:pt idx="2687">
                  <c:v>1075.2</c:v>
                </c:pt>
                <c:pt idx="2688">
                  <c:v>1075.5999999999999</c:v>
                </c:pt>
                <c:pt idx="2689">
                  <c:v>1076</c:v>
                </c:pt>
                <c:pt idx="2690">
                  <c:v>1076.4000000000001</c:v>
                </c:pt>
                <c:pt idx="2691">
                  <c:v>1076.8</c:v>
                </c:pt>
                <c:pt idx="2692">
                  <c:v>1077.2</c:v>
                </c:pt>
                <c:pt idx="2693">
                  <c:v>1077.5999999999999</c:v>
                </c:pt>
                <c:pt idx="2694">
                  <c:v>1078</c:v>
                </c:pt>
                <c:pt idx="2695">
                  <c:v>1078.4000000000001</c:v>
                </c:pt>
                <c:pt idx="2696">
                  <c:v>1078.8</c:v>
                </c:pt>
                <c:pt idx="2697">
                  <c:v>1079.2</c:v>
                </c:pt>
                <c:pt idx="2698">
                  <c:v>1079.5999999999999</c:v>
                </c:pt>
                <c:pt idx="2699">
                  <c:v>1080</c:v>
                </c:pt>
                <c:pt idx="2700">
                  <c:v>1080.4000000000001</c:v>
                </c:pt>
                <c:pt idx="2701">
                  <c:v>1080.8</c:v>
                </c:pt>
                <c:pt idx="2702">
                  <c:v>1081.2</c:v>
                </c:pt>
                <c:pt idx="2703">
                  <c:v>1081.5999999999999</c:v>
                </c:pt>
                <c:pt idx="2704">
                  <c:v>1082</c:v>
                </c:pt>
                <c:pt idx="2705">
                  <c:v>1082.4000000000001</c:v>
                </c:pt>
                <c:pt idx="2706">
                  <c:v>1082.8</c:v>
                </c:pt>
                <c:pt idx="2707">
                  <c:v>1083.2</c:v>
                </c:pt>
                <c:pt idx="2708">
                  <c:v>1083.5999999999999</c:v>
                </c:pt>
                <c:pt idx="2709">
                  <c:v>1084</c:v>
                </c:pt>
                <c:pt idx="2710">
                  <c:v>1084.4000000000001</c:v>
                </c:pt>
                <c:pt idx="2711">
                  <c:v>1084.8</c:v>
                </c:pt>
                <c:pt idx="2712">
                  <c:v>1085.2</c:v>
                </c:pt>
                <c:pt idx="2713">
                  <c:v>1085.5999999999999</c:v>
                </c:pt>
                <c:pt idx="2714">
                  <c:v>1086</c:v>
                </c:pt>
                <c:pt idx="2715">
                  <c:v>1086.4000000000001</c:v>
                </c:pt>
                <c:pt idx="2716">
                  <c:v>1086.8</c:v>
                </c:pt>
                <c:pt idx="2717">
                  <c:v>1087.2</c:v>
                </c:pt>
                <c:pt idx="2718">
                  <c:v>1087.5999999999999</c:v>
                </c:pt>
                <c:pt idx="2719">
                  <c:v>1088</c:v>
                </c:pt>
                <c:pt idx="2720">
                  <c:v>1088.4000000000001</c:v>
                </c:pt>
                <c:pt idx="2721">
                  <c:v>1088.8</c:v>
                </c:pt>
                <c:pt idx="2722">
                  <c:v>1089.2</c:v>
                </c:pt>
                <c:pt idx="2723">
                  <c:v>1089.5999999999999</c:v>
                </c:pt>
                <c:pt idx="2724">
                  <c:v>1090</c:v>
                </c:pt>
                <c:pt idx="2725">
                  <c:v>1090.4000000000001</c:v>
                </c:pt>
                <c:pt idx="2726">
                  <c:v>1090.8</c:v>
                </c:pt>
                <c:pt idx="2727">
                  <c:v>1091.2</c:v>
                </c:pt>
                <c:pt idx="2728">
                  <c:v>1091.5999999999999</c:v>
                </c:pt>
                <c:pt idx="2729">
                  <c:v>1092</c:v>
                </c:pt>
                <c:pt idx="2730">
                  <c:v>1092.4000000000001</c:v>
                </c:pt>
                <c:pt idx="2731">
                  <c:v>1092.8</c:v>
                </c:pt>
                <c:pt idx="2732">
                  <c:v>1093.2</c:v>
                </c:pt>
                <c:pt idx="2733">
                  <c:v>1093.5999999999999</c:v>
                </c:pt>
                <c:pt idx="2734">
                  <c:v>1094</c:v>
                </c:pt>
                <c:pt idx="2735">
                  <c:v>1094.4000000000001</c:v>
                </c:pt>
                <c:pt idx="2736">
                  <c:v>1094.8</c:v>
                </c:pt>
                <c:pt idx="2737">
                  <c:v>1095.2</c:v>
                </c:pt>
                <c:pt idx="2738">
                  <c:v>1095.5999999999999</c:v>
                </c:pt>
                <c:pt idx="2739">
                  <c:v>1096</c:v>
                </c:pt>
                <c:pt idx="2740">
                  <c:v>1096.4000000000001</c:v>
                </c:pt>
                <c:pt idx="2741">
                  <c:v>1096.8</c:v>
                </c:pt>
                <c:pt idx="2742">
                  <c:v>1097.2</c:v>
                </c:pt>
                <c:pt idx="2743">
                  <c:v>1097.5999999999999</c:v>
                </c:pt>
                <c:pt idx="2744">
                  <c:v>1098</c:v>
                </c:pt>
                <c:pt idx="2745">
                  <c:v>1098.4000000000001</c:v>
                </c:pt>
                <c:pt idx="2746">
                  <c:v>1098.8</c:v>
                </c:pt>
                <c:pt idx="2747">
                  <c:v>1099.2</c:v>
                </c:pt>
                <c:pt idx="2748">
                  <c:v>1099.5999999999999</c:v>
                </c:pt>
                <c:pt idx="2749">
                  <c:v>1100</c:v>
                </c:pt>
                <c:pt idx="2750">
                  <c:v>1100.4000000000001</c:v>
                </c:pt>
                <c:pt idx="2751">
                  <c:v>1100.8</c:v>
                </c:pt>
                <c:pt idx="2752">
                  <c:v>1101.2</c:v>
                </c:pt>
                <c:pt idx="2753">
                  <c:v>1101.5999999999999</c:v>
                </c:pt>
                <c:pt idx="2754">
                  <c:v>1102</c:v>
                </c:pt>
                <c:pt idx="2755">
                  <c:v>1102.4000000000001</c:v>
                </c:pt>
                <c:pt idx="2756">
                  <c:v>1102.8</c:v>
                </c:pt>
                <c:pt idx="2757">
                  <c:v>1103.2</c:v>
                </c:pt>
                <c:pt idx="2758">
                  <c:v>1103.5999999999999</c:v>
                </c:pt>
                <c:pt idx="2759">
                  <c:v>1104</c:v>
                </c:pt>
                <c:pt idx="2760">
                  <c:v>1104.4000000000001</c:v>
                </c:pt>
                <c:pt idx="2761">
                  <c:v>1104.8</c:v>
                </c:pt>
                <c:pt idx="2762">
                  <c:v>1105.2</c:v>
                </c:pt>
                <c:pt idx="2763">
                  <c:v>1105.5999999999999</c:v>
                </c:pt>
                <c:pt idx="2764">
                  <c:v>1106</c:v>
                </c:pt>
                <c:pt idx="2765">
                  <c:v>1106.4000000000001</c:v>
                </c:pt>
                <c:pt idx="2766">
                  <c:v>1106.8</c:v>
                </c:pt>
                <c:pt idx="2767">
                  <c:v>1107.2</c:v>
                </c:pt>
                <c:pt idx="2768">
                  <c:v>1107.5999999999999</c:v>
                </c:pt>
                <c:pt idx="2769">
                  <c:v>1108</c:v>
                </c:pt>
                <c:pt idx="2770">
                  <c:v>1108.4000000000001</c:v>
                </c:pt>
                <c:pt idx="2771">
                  <c:v>1108.8</c:v>
                </c:pt>
                <c:pt idx="2772">
                  <c:v>1109.2</c:v>
                </c:pt>
                <c:pt idx="2773">
                  <c:v>1109.5999999999999</c:v>
                </c:pt>
                <c:pt idx="2774">
                  <c:v>1110</c:v>
                </c:pt>
                <c:pt idx="2775">
                  <c:v>1110.4000000000001</c:v>
                </c:pt>
                <c:pt idx="2776">
                  <c:v>1110.8</c:v>
                </c:pt>
                <c:pt idx="2777">
                  <c:v>1111.2</c:v>
                </c:pt>
                <c:pt idx="2778">
                  <c:v>1111.5999999999999</c:v>
                </c:pt>
                <c:pt idx="2779">
                  <c:v>1112</c:v>
                </c:pt>
                <c:pt idx="2780">
                  <c:v>1112.4000000000001</c:v>
                </c:pt>
                <c:pt idx="2781">
                  <c:v>1112.8</c:v>
                </c:pt>
                <c:pt idx="2782">
                  <c:v>1113.2</c:v>
                </c:pt>
                <c:pt idx="2783">
                  <c:v>1113.5999999999999</c:v>
                </c:pt>
                <c:pt idx="2784">
                  <c:v>1114</c:v>
                </c:pt>
                <c:pt idx="2785">
                  <c:v>1114.4000000000001</c:v>
                </c:pt>
                <c:pt idx="2786">
                  <c:v>1114.8</c:v>
                </c:pt>
                <c:pt idx="2787">
                  <c:v>1115.2</c:v>
                </c:pt>
                <c:pt idx="2788">
                  <c:v>1115.5999999999999</c:v>
                </c:pt>
                <c:pt idx="2789">
                  <c:v>1116</c:v>
                </c:pt>
                <c:pt idx="2790">
                  <c:v>1116.4000000000001</c:v>
                </c:pt>
                <c:pt idx="2791">
                  <c:v>1116.8</c:v>
                </c:pt>
                <c:pt idx="2792">
                  <c:v>1117.2</c:v>
                </c:pt>
                <c:pt idx="2793">
                  <c:v>1117.5999999999999</c:v>
                </c:pt>
                <c:pt idx="2794">
                  <c:v>1118</c:v>
                </c:pt>
                <c:pt idx="2795">
                  <c:v>1118.4000000000001</c:v>
                </c:pt>
                <c:pt idx="2796">
                  <c:v>1118.8</c:v>
                </c:pt>
                <c:pt idx="2797">
                  <c:v>1119.2</c:v>
                </c:pt>
                <c:pt idx="2798">
                  <c:v>1119.5999999999999</c:v>
                </c:pt>
                <c:pt idx="2799">
                  <c:v>1120</c:v>
                </c:pt>
                <c:pt idx="2800">
                  <c:v>1120.4000000000001</c:v>
                </c:pt>
                <c:pt idx="2801">
                  <c:v>1120.8</c:v>
                </c:pt>
                <c:pt idx="2802">
                  <c:v>1121.2</c:v>
                </c:pt>
                <c:pt idx="2803">
                  <c:v>1121.5999999999999</c:v>
                </c:pt>
                <c:pt idx="2804">
                  <c:v>1122</c:v>
                </c:pt>
                <c:pt idx="2805">
                  <c:v>1122.4000000000001</c:v>
                </c:pt>
                <c:pt idx="2806">
                  <c:v>1122.8</c:v>
                </c:pt>
                <c:pt idx="2807">
                  <c:v>1123.2</c:v>
                </c:pt>
                <c:pt idx="2808">
                  <c:v>1123.5999999999999</c:v>
                </c:pt>
                <c:pt idx="2809">
                  <c:v>1124</c:v>
                </c:pt>
                <c:pt idx="2810">
                  <c:v>1124.4000000000001</c:v>
                </c:pt>
                <c:pt idx="2811">
                  <c:v>1124.8</c:v>
                </c:pt>
                <c:pt idx="2812">
                  <c:v>1125.2</c:v>
                </c:pt>
                <c:pt idx="2813">
                  <c:v>1125.5999999999999</c:v>
                </c:pt>
                <c:pt idx="2814">
                  <c:v>1126</c:v>
                </c:pt>
                <c:pt idx="2815">
                  <c:v>1126.4000000000001</c:v>
                </c:pt>
                <c:pt idx="2816">
                  <c:v>1126.8</c:v>
                </c:pt>
                <c:pt idx="2817">
                  <c:v>1127.2</c:v>
                </c:pt>
                <c:pt idx="2818">
                  <c:v>1127.5999999999999</c:v>
                </c:pt>
                <c:pt idx="2819">
                  <c:v>1128</c:v>
                </c:pt>
                <c:pt idx="2820">
                  <c:v>1128.4000000000001</c:v>
                </c:pt>
                <c:pt idx="2821">
                  <c:v>1128.8</c:v>
                </c:pt>
                <c:pt idx="2822">
                  <c:v>1129.2</c:v>
                </c:pt>
                <c:pt idx="2823">
                  <c:v>1129.5999999999999</c:v>
                </c:pt>
                <c:pt idx="2824">
                  <c:v>1130</c:v>
                </c:pt>
                <c:pt idx="2825">
                  <c:v>1130.4000000000001</c:v>
                </c:pt>
                <c:pt idx="2826">
                  <c:v>1130.8</c:v>
                </c:pt>
                <c:pt idx="2827">
                  <c:v>1131.2</c:v>
                </c:pt>
                <c:pt idx="2828">
                  <c:v>1131.5999999999999</c:v>
                </c:pt>
                <c:pt idx="2829">
                  <c:v>1132</c:v>
                </c:pt>
                <c:pt idx="2830">
                  <c:v>1132.4000000000001</c:v>
                </c:pt>
                <c:pt idx="2831">
                  <c:v>1132.8</c:v>
                </c:pt>
                <c:pt idx="2832">
                  <c:v>1133.2</c:v>
                </c:pt>
                <c:pt idx="2833">
                  <c:v>1133.5999999999999</c:v>
                </c:pt>
                <c:pt idx="2834">
                  <c:v>1134</c:v>
                </c:pt>
                <c:pt idx="2835">
                  <c:v>1134.4000000000001</c:v>
                </c:pt>
                <c:pt idx="2836">
                  <c:v>1134.8</c:v>
                </c:pt>
                <c:pt idx="2837">
                  <c:v>1135.2</c:v>
                </c:pt>
                <c:pt idx="2838">
                  <c:v>1135.5999999999999</c:v>
                </c:pt>
                <c:pt idx="2839">
                  <c:v>1136</c:v>
                </c:pt>
                <c:pt idx="2840">
                  <c:v>1136.4000000000001</c:v>
                </c:pt>
                <c:pt idx="2841">
                  <c:v>1136.8</c:v>
                </c:pt>
                <c:pt idx="2842">
                  <c:v>1137.2</c:v>
                </c:pt>
                <c:pt idx="2843">
                  <c:v>1137.5999999999999</c:v>
                </c:pt>
                <c:pt idx="2844">
                  <c:v>1138</c:v>
                </c:pt>
                <c:pt idx="2845">
                  <c:v>1138.4000000000001</c:v>
                </c:pt>
                <c:pt idx="2846">
                  <c:v>1138.8</c:v>
                </c:pt>
                <c:pt idx="2847">
                  <c:v>1139.2</c:v>
                </c:pt>
                <c:pt idx="2848">
                  <c:v>1139.5999999999999</c:v>
                </c:pt>
                <c:pt idx="2849">
                  <c:v>1140</c:v>
                </c:pt>
                <c:pt idx="2850">
                  <c:v>1140.4000000000001</c:v>
                </c:pt>
                <c:pt idx="2851">
                  <c:v>1140.8</c:v>
                </c:pt>
                <c:pt idx="2852">
                  <c:v>1141.2</c:v>
                </c:pt>
                <c:pt idx="2853">
                  <c:v>1141.5999999999999</c:v>
                </c:pt>
                <c:pt idx="2854">
                  <c:v>1142</c:v>
                </c:pt>
                <c:pt idx="2855">
                  <c:v>1142.4000000000001</c:v>
                </c:pt>
                <c:pt idx="2856">
                  <c:v>1142.8</c:v>
                </c:pt>
                <c:pt idx="2857">
                  <c:v>1143.2</c:v>
                </c:pt>
                <c:pt idx="2858">
                  <c:v>1143.5999999999999</c:v>
                </c:pt>
                <c:pt idx="2859">
                  <c:v>1144</c:v>
                </c:pt>
                <c:pt idx="2860">
                  <c:v>1144.4000000000001</c:v>
                </c:pt>
                <c:pt idx="2861">
                  <c:v>1144.8</c:v>
                </c:pt>
                <c:pt idx="2862">
                  <c:v>1145.2</c:v>
                </c:pt>
                <c:pt idx="2863">
                  <c:v>1145.5999999999999</c:v>
                </c:pt>
                <c:pt idx="2864">
                  <c:v>1146</c:v>
                </c:pt>
                <c:pt idx="2865">
                  <c:v>1146.4000000000001</c:v>
                </c:pt>
                <c:pt idx="2866">
                  <c:v>1146.8</c:v>
                </c:pt>
                <c:pt idx="2867">
                  <c:v>1147.2</c:v>
                </c:pt>
                <c:pt idx="2868">
                  <c:v>1147.5999999999999</c:v>
                </c:pt>
                <c:pt idx="2869">
                  <c:v>1148</c:v>
                </c:pt>
                <c:pt idx="2870">
                  <c:v>1148.4000000000001</c:v>
                </c:pt>
                <c:pt idx="2871">
                  <c:v>1148.8</c:v>
                </c:pt>
                <c:pt idx="2872">
                  <c:v>1149.2</c:v>
                </c:pt>
                <c:pt idx="2873">
                  <c:v>1149.5999999999999</c:v>
                </c:pt>
                <c:pt idx="2874">
                  <c:v>1150</c:v>
                </c:pt>
                <c:pt idx="2875">
                  <c:v>1150.4000000000001</c:v>
                </c:pt>
                <c:pt idx="2876">
                  <c:v>1150.8</c:v>
                </c:pt>
                <c:pt idx="2877">
                  <c:v>1151.2</c:v>
                </c:pt>
                <c:pt idx="2878">
                  <c:v>1151.5999999999999</c:v>
                </c:pt>
                <c:pt idx="2879">
                  <c:v>1152</c:v>
                </c:pt>
                <c:pt idx="2880">
                  <c:v>1152.4000000000001</c:v>
                </c:pt>
                <c:pt idx="2881">
                  <c:v>1152.8</c:v>
                </c:pt>
                <c:pt idx="2882">
                  <c:v>1153.2</c:v>
                </c:pt>
                <c:pt idx="2883">
                  <c:v>1153.5999999999999</c:v>
                </c:pt>
                <c:pt idx="2884">
                  <c:v>1154</c:v>
                </c:pt>
                <c:pt idx="2885">
                  <c:v>1154.4000000000001</c:v>
                </c:pt>
                <c:pt idx="2886">
                  <c:v>1154.8</c:v>
                </c:pt>
                <c:pt idx="2887">
                  <c:v>1155.2</c:v>
                </c:pt>
                <c:pt idx="2888">
                  <c:v>1155.5999999999999</c:v>
                </c:pt>
                <c:pt idx="2889">
                  <c:v>1156</c:v>
                </c:pt>
                <c:pt idx="2890">
                  <c:v>1156.4000000000001</c:v>
                </c:pt>
                <c:pt idx="2891">
                  <c:v>1156.8</c:v>
                </c:pt>
                <c:pt idx="2892">
                  <c:v>1157.2</c:v>
                </c:pt>
                <c:pt idx="2893">
                  <c:v>1157.5999999999999</c:v>
                </c:pt>
                <c:pt idx="2894">
                  <c:v>1158</c:v>
                </c:pt>
                <c:pt idx="2895">
                  <c:v>1158.4000000000001</c:v>
                </c:pt>
                <c:pt idx="2896">
                  <c:v>1158.8</c:v>
                </c:pt>
                <c:pt idx="2897">
                  <c:v>1159.2</c:v>
                </c:pt>
                <c:pt idx="2898">
                  <c:v>1159.5999999999999</c:v>
                </c:pt>
                <c:pt idx="2899">
                  <c:v>1160</c:v>
                </c:pt>
                <c:pt idx="2900">
                  <c:v>1160.4000000000001</c:v>
                </c:pt>
                <c:pt idx="2901">
                  <c:v>1160.8</c:v>
                </c:pt>
                <c:pt idx="2902">
                  <c:v>1161.2</c:v>
                </c:pt>
                <c:pt idx="2903">
                  <c:v>1161.5999999999999</c:v>
                </c:pt>
                <c:pt idx="2904">
                  <c:v>1162</c:v>
                </c:pt>
                <c:pt idx="2905">
                  <c:v>1162.4000000000001</c:v>
                </c:pt>
                <c:pt idx="2906">
                  <c:v>1162.8</c:v>
                </c:pt>
                <c:pt idx="2907">
                  <c:v>1163.2</c:v>
                </c:pt>
                <c:pt idx="2908">
                  <c:v>1163.5999999999999</c:v>
                </c:pt>
                <c:pt idx="2909">
                  <c:v>1164</c:v>
                </c:pt>
                <c:pt idx="2910">
                  <c:v>1164.4000000000001</c:v>
                </c:pt>
                <c:pt idx="2911">
                  <c:v>1164.8</c:v>
                </c:pt>
                <c:pt idx="2912">
                  <c:v>1165.2</c:v>
                </c:pt>
                <c:pt idx="2913">
                  <c:v>1165.5999999999999</c:v>
                </c:pt>
                <c:pt idx="2914">
                  <c:v>1166</c:v>
                </c:pt>
                <c:pt idx="2915">
                  <c:v>1166.4000000000001</c:v>
                </c:pt>
                <c:pt idx="2916">
                  <c:v>1166.8</c:v>
                </c:pt>
                <c:pt idx="2917">
                  <c:v>1167.2</c:v>
                </c:pt>
                <c:pt idx="2918">
                  <c:v>1167.5999999999999</c:v>
                </c:pt>
                <c:pt idx="2919">
                  <c:v>1168</c:v>
                </c:pt>
                <c:pt idx="2920">
                  <c:v>1168.4000000000001</c:v>
                </c:pt>
                <c:pt idx="2921">
                  <c:v>1168.8</c:v>
                </c:pt>
                <c:pt idx="2922">
                  <c:v>1169.2</c:v>
                </c:pt>
                <c:pt idx="2923">
                  <c:v>1169.5999999999999</c:v>
                </c:pt>
                <c:pt idx="2924">
                  <c:v>1170</c:v>
                </c:pt>
                <c:pt idx="2925">
                  <c:v>1170.4000000000001</c:v>
                </c:pt>
                <c:pt idx="2926">
                  <c:v>1170.8</c:v>
                </c:pt>
                <c:pt idx="2927">
                  <c:v>1171.2</c:v>
                </c:pt>
                <c:pt idx="2928">
                  <c:v>1171.5999999999999</c:v>
                </c:pt>
                <c:pt idx="2929">
                  <c:v>1172</c:v>
                </c:pt>
                <c:pt idx="2930">
                  <c:v>1172.4000000000001</c:v>
                </c:pt>
                <c:pt idx="2931">
                  <c:v>1172.8</c:v>
                </c:pt>
                <c:pt idx="2932">
                  <c:v>1173.2</c:v>
                </c:pt>
                <c:pt idx="2933">
                  <c:v>1173.5999999999999</c:v>
                </c:pt>
                <c:pt idx="2934">
                  <c:v>1174</c:v>
                </c:pt>
                <c:pt idx="2935">
                  <c:v>1174.4000000000001</c:v>
                </c:pt>
                <c:pt idx="2936">
                  <c:v>1174.8</c:v>
                </c:pt>
                <c:pt idx="2937">
                  <c:v>1175.2</c:v>
                </c:pt>
                <c:pt idx="2938">
                  <c:v>1175.5999999999999</c:v>
                </c:pt>
                <c:pt idx="2939">
                  <c:v>1176</c:v>
                </c:pt>
                <c:pt idx="2940">
                  <c:v>1176.4000000000001</c:v>
                </c:pt>
                <c:pt idx="2941">
                  <c:v>1176.8</c:v>
                </c:pt>
                <c:pt idx="2942">
                  <c:v>1177.2</c:v>
                </c:pt>
                <c:pt idx="2943">
                  <c:v>1177.5999999999999</c:v>
                </c:pt>
                <c:pt idx="2944">
                  <c:v>1178</c:v>
                </c:pt>
                <c:pt idx="2945">
                  <c:v>1178.4000000000001</c:v>
                </c:pt>
                <c:pt idx="2946">
                  <c:v>1178.8</c:v>
                </c:pt>
                <c:pt idx="2947">
                  <c:v>1179.2</c:v>
                </c:pt>
                <c:pt idx="2948">
                  <c:v>1179.5999999999999</c:v>
                </c:pt>
                <c:pt idx="2949">
                  <c:v>1180</c:v>
                </c:pt>
                <c:pt idx="2950">
                  <c:v>1180.4000000000001</c:v>
                </c:pt>
                <c:pt idx="2951">
                  <c:v>1180.8</c:v>
                </c:pt>
                <c:pt idx="2952">
                  <c:v>1181.2</c:v>
                </c:pt>
                <c:pt idx="2953">
                  <c:v>1181.5999999999999</c:v>
                </c:pt>
                <c:pt idx="2954">
                  <c:v>1182</c:v>
                </c:pt>
                <c:pt idx="2955">
                  <c:v>1182.4000000000001</c:v>
                </c:pt>
                <c:pt idx="2956">
                  <c:v>1182.8</c:v>
                </c:pt>
                <c:pt idx="2957">
                  <c:v>1183.2</c:v>
                </c:pt>
                <c:pt idx="2958">
                  <c:v>1183.5999999999999</c:v>
                </c:pt>
                <c:pt idx="2959">
                  <c:v>1184</c:v>
                </c:pt>
                <c:pt idx="2960">
                  <c:v>1184.4000000000001</c:v>
                </c:pt>
                <c:pt idx="2961">
                  <c:v>1184.8</c:v>
                </c:pt>
                <c:pt idx="2962">
                  <c:v>1185.2</c:v>
                </c:pt>
                <c:pt idx="2963">
                  <c:v>1185.5999999999999</c:v>
                </c:pt>
                <c:pt idx="2964">
                  <c:v>1186</c:v>
                </c:pt>
                <c:pt idx="2965">
                  <c:v>1186.4000000000001</c:v>
                </c:pt>
                <c:pt idx="2966">
                  <c:v>1186.8</c:v>
                </c:pt>
                <c:pt idx="2967">
                  <c:v>1187.2</c:v>
                </c:pt>
                <c:pt idx="2968">
                  <c:v>1187.5999999999999</c:v>
                </c:pt>
                <c:pt idx="2969">
                  <c:v>1188</c:v>
                </c:pt>
                <c:pt idx="2970">
                  <c:v>1188.4000000000001</c:v>
                </c:pt>
                <c:pt idx="2971">
                  <c:v>1188.8</c:v>
                </c:pt>
                <c:pt idx="2972">
                  <c:v>1189.2</c:v>
                </c:pt>
                <c:pt idx="2973">
                  <c:v>1189.5999999999999</c:v>
                </c:pt>
                <c:pt idx="2974">
                  <c:v>1190</c:v>
                </c:pt>
                <c:pt idx="2975">
                  <c:v>1190.4000000000001</c:v>
                </c:pt>
                <c:pt idx="2976">
                  <c:v>1190.8</c:v>
                </c:pt>
                <c:pt idx="2977">
                  <c:v>1191.2</c:v>
                </c:pt>
                <c:pt idx="2978">
                  <c:v>1191.5999999999999</c:v>
                </c:pt>
                <c:pt idx="2979">
                  <c:v>1192</c:v>
                </c:pt>
                <c:pt idx="2980">
                  <c:v>1192.4000000000001</c:v>
                </c:pt>
                <c:pt idx="2981">
                  <c:v>1192.8</c:v>
                </c:pt>
                <c:pt idx="2982">
                  <c:v>1193.2</c:v>
                </c:pt>
                <c:pt idx="2983">
                  <c:v>1193.5999999999999</c:v>
                </c:pt>
                <c:pt idx="2984">
                  <c:v>1194</c:v>
                </c:pt>
                <c:pt idx="2985">
                  <c:v>1194.4000000000001</c:v>
                </c:pt>
                <c:pt idx="2986">
                  <c:v>1194.8</c:v>
                </c:pt>
                <c:pt idx="2987">
                  <c:v>1195.2</c:v>
                </c:pt>
                <c:pt idx="2988">
                  <c:v>1195.5999999999999</c:v>
                </c:pt>
                <c:pt idx="2989">
                  <c:v>1196</c:v>
                </c:pt>
                <c:pt idx="2990">
                  <c:v>1196.4000000000001</c:v>
                </c:pt>
                <c:pt idx="2991">
                  <c:v>1196.8</c:v>
                </c:pt>
                <c:pt idx="2992">
                  <c:v>1197.2</c:v>
                </c:pt>
                <c:pt idx="2993">
                  <c:v>1197.5999999999999</c:v>
                </c:pt>
                <c:pt idx="2994">
                  <c:v>1198</c:v>
                </c:pt>
                <c:pt idx="2995">
                  <c:v>1198.4000000000001</c:v>
                </c:pt>
                <c:pt idx="2996">
                  <c:v>1198.8</c:v>
                </c:pt>
                <c:pt idx="2997">
                  <c:v>1199.2</c:v>
                </c:pt>
                <c:pt idx="2998">
                  <c:v>1199.5999999999999</c:v>
                </c:pt>
                <c:pt idx="2999">
                  <c:v>1200</c:v>
                </c:pt>
                <c:pt idx="3000">
                  <c:v>1200.4000000000001</c:v>
                </c:pt>
                <c:pt idx="3001">
                  <c:v>1200.8</c:v>
                </c:pt>
                <c:pt idx="3002">
                  <c:v>1201.2</c:v>
                </c:pt>
                <c:pt idx="3003">
                  <c:v>1201.5999999999999</c:v>
                </c:pt>
                <c:pt idx="3004">
                  <c:v>1202</c:v>
                </c:pt>
                <c:pt idx="3005">
                  <c:v>1202.4000000000001</c:v>
                </c:pt>
                <c:pt idx="3006">
                  <c:v>1202.8</c:v>
                </c:pt>
                <c:pt idx="3007">
                  <c:v>1203.2</c:v>
                </c:pt>
                <c:pt idx="3008">
                  <c:v>1203.5999999999999</c:v>
                </c:pt>
                <c:pt idx="3009">
                  <c:v>1204</c:v>
                </c:pt>
                <c:pt idx="3010">
                  <c:v>1204.4000000000001</c:v>
                </c:pt>
                <c:pt idx="3011">
                  <c:v>1204.8</c:v>
                </c:pt>
                <c:pt idx="3012">
                  <c:v>1205.2</c:v>
                </c:pt>
                <c:pt idx="3013">
                  <c:v>1205.5999999999999</c:v>
                </c:pt>
                <c:pt idx="3014">
                  <c:v>1206</c:v>
                </c:pt>
                <c:pt idx="3015">
                  <c:v>1206.4000000000001</c:v>
                </c:pt>
                <c:pt idx="3016">
                  <c:v>1206.8</c:v>
                </c:pt>
                <c:pt idx="3017">
                  <c:v>1207.2</c:v>
                </c:pt>
                <c:pt idx="3018">
                  <c:v>1207.5999999999999</c:v>
                </c:pt>
                <c:pt idx="3019">
                  <c:v>1208</c:v>
                </c:pt>
                <c:pt idx="3020">
                  <c:v>1208.4000000000001</c:v>
                </c:pt>
                <c:pt idx="3021">
                  <c:v>1208.8</c:v>
                </c:pt>
                <c:pt idx="3022">
                  <c:v>1209.2</c:v>
                </c:pt>
                <c:pt idx="3023">
                  <c:v>1209.5999999999999</c:v>
                </c:pt>
                <c:pt idx="3024">
                  <c:v>1210</c:v>
                </c:pt>
                <c:pt idx="3025">
                  <c:v>1210.4000000000001</c:v>
                </c:pt>
                <c:pt idx="3026">
                  <c:v>1210.8</c:v>
                </c:pt>
                <c:pt idx="3027">
                  <c:v>1211.2</c:v>
                </c:pt>
                <c:pt idx="3028">
                  <c:v>1211.5999999999999</c:v>
                </c:pt>
                <c:pt idx="3029">
                  <c:v>1212</c:v>
                </c:pt>
                <c:pt idx="3030">
                  <c:v>1212.4000000000001</c:v>
                </c:pt>
                <c:pt idx="3031">
                  <c:v>1212.8</c:v>
                </c:pt>
                <c:pt idx="3032">
                  <c:v>1213.2</c:v>
                </c:pt>
                <c:pt idx="3033">
                  <c:v>1213.5999999999999</c:v>
                </c:pt>
                <c:pt idx="3034">
                  <c:v>1214</c:v>
                </c:pt>
                <c:pt idx="3035">
                  <c:v>1214.4000000000001</c:v>
                </c:pt>
                <c:pt idx="3036">
                  <c:v>1214.8</c:v>
                </c:pt>
                <c:pt idx="3037">
                  <c:v>1215.2</c:v>
                </c:pt>
                <c:pt idx="3038">
                  <c:v>1215.5999999999999</c:v>
                </c:pt>
                <c:pt idx="3039">
                  <c:v>1216</c:v>
                </c:pt>
                <c:pt idx="3040">
                  <c:v>1216.4000000000001</c:v>
                </c:pt>
                <c:pt idx="3041">
                  <c:v>1216.8</c:v>
                </c:pt>
                <c:pt idx="3042">
                  <c:v>1217.2</c:v>
                </c:pt>
                <c:pt idx="3043">
                  <c:v>1217.5999999999999</c:v>
                </c:pt>
                <c:pt idx="3044">
                  <c:v>1218</c:v>
                </c:pt>
                <c:pt idx="3045">
                  <c:v>1218.4000000000001</c:v>
                </c:pt>
                <c:pt idx="3046">
                  <c:v>1218.8</c:v>
                </c:pt>
                <c:pt idx="3047">
                  <c:v>1219.2</c:v>
                </c:pt>
                <c:pt idx="3048">
                  <c:v>1219.5999999999999</c:v>
                </c:pt>
                <c:pt idx="3049">
                  <c:v>1220</c:v>
                </c:pt>
                <c:pt idx="3050">
                  <c:v>1220.4000000000001</c:v>
                </c:pt>
                <c:pt idx="3051">
                  <c:v>1220.8</c:v>
                </c:pt>
                <c:pt idx="3052">
                  <c:v>1221.2</c:v>
                </c:pt>
                <c:pt idx="3053">
                  <c:v>1221.5999999999999</c:v>
                </c:pt>
                <c:pt idx="3054">
                  <c:v>1222</c:v>
                </c:pt>
                <c:pt idx="3055">
                  <c:v>1222.4000000000001</c:v>
                </c:pt>
                <c:pt idx="3056">
                  <c:v>1222.8</c:v>
                </c:pt>
                <c:pt idx="3057">
                  <c:v>1223.2</c:v>
                </c:pt>
                <c:pt idx="3058">
                  <c:v>1223.5999999999999</c:v>
                </c:pt>
                <c:pt idx="3059">
                  <c:v>1224</c:v>
                </c:pt>
                <c:pt idx="3060">
                  <c:v>1224.4000000000001</c:v>
                </c:pt>
                <c:pt idx="3061">
                  <c:v>1224.8</c:v>
                </c:pt>
                <c:pt idx="3062">
                  <c:v>1225.2</c:v>
                </c:pt>
                <c:pt idx="3063">
                  <c:v>1225.5999999999999</c:v>
                </c:pt>
                <c:pt idx="3064">
                  <c:v>1226</c:v>
                </c:pt>
                <c:pt idx="3065">
                  <c:v>1226.4000000000001</c:v>
                </c:pt>
                <c:pt idx="3066">
                  <c:v>1226.8</c:v>
                </c:pt>
                <c:pt idx="3067">
                  <c:v>1227.2</c:v>
                </c:pt>
                <c:pt idx="3068">
                  <c:v>1227.5999999999999</c:v>
                </c:pt>
                <c:pt idx="3069">
                  <c:v>1228</c:v>
                </c:pt>
                <c:pt idx="3070">
                  <c:v>1228.4000000000001</c:v>
                </c:pt>
                <c:pt idx="3071">
                  <c:v>1228.8</c:v>
                </c:pt>
                <c:pt idx="3072">
                  <c:v>1229.2</c:v>
                </c:pt>
                <c:pt idx="3073">
                  <c:v>1229.5999999999999</c:v>
                </c:pt>
                <c:pt idx="3074">
                  <c:v>1230</c:v>
                </c:pt>
                <c:pt idx="3075">
                  <c:v>1230.4000000000001</c:v>
                </c:pt>
                <c:pt idx="3076">
                  <c:v>1230.8</c:v>
                </c:pt>
                <c:pt idx="3077">
                  <c:v>1231.2</c:v>
                </c:pt>
                <c:pt idx="3078">
                  <c:v>1231.5999999999999</c:v>
                </c:pt>
                <c:pt idx="3079">
                  <c:v>1232</c:v>
                </c:pt>
                <c:pt idx="3080">
                  <c:v>1232.4000000000001</c:v>
                </c:pt>
                <c:pt idx="3081">
                  <c:v>1232.8</c:v>
                </c:pt>
                <c:pt idx="3082">
                  <c:v>1233.2</c:v>
                </c:pt>
                <c:pt idx="3083">
                  <c:v>1233.5999999999999</c:v>
                </c:pt>
                <c:pt idx="3084">
                  <c:v>1234</c:v>
                </c:pt>
                <c:pt idx="3085">
                  <c:v>1234.4000000000001</c:v>
                </c:pt>
                <c:pt idx="3086">
                  <c:v>1234.8</c:v>
                </c:pt>
                <c:pt idx="3087">
                  <c:v>1235.2</c:v>
                </c:pt>
                <c:pt idx="3088">
                  <c:v>1235.5999999999999</c:v>
                </c:pt>
                <c:pt idx="3089">
                  <c:v>1236</c:v>
                </c:pt>
                <c:pt idx="3090">
                  <c:v>1236.4000000000001</c:v>
                </c:pt>
                <c:pt idx="3091">
                  <c:v>1236.8</c:v>
                </c:pt>
                <c:pt idx="3092">
                  <c:v>1237.2</c:v>
                </c:pt>
                <c:pt idx="3093">
                  <c:v>1237.5999999999999</c:v>
                </c:pt>
                <c:pt idx="3094">
                  <c:v>1238</c:v>
                </c:pt>
                <c:pt idx="3095">
                  <c:v>1238.4000000000001</c:v>
                </c:pt>
                <c:pt idx="3096">
                  <c:v>1238.8</c:v>
                </c:pt>
                <c:pt idx="3097">
                  <c:v>1239.2</c:v>
                </c:pt>
                <c:pt idx="3098">
                  <c:v>1239.5999999999999</c:v>
                </c:pt>
                <c:pt idx="3099">
                  <c:v>1240</c:v>
                </c:pt>
                <c:pt idx="3100">
                  <c:v>1240.4000000000001</c:v>
                </c:pt>
                <c:pt idx="3101">
                  <c:v>1240.8</c:v>
                </c:pt>
                <c:pt idx="3102">
                  <c:v>1241.2</c:v>
                </c:pt>
                <c:pt idx="3103">
                  <c:v>1241.5999999999999</c:v>
                </c:pt>
                <c:pt idx="3104">
                  <c:v>1242</c:v>
                </c:pt>
                <c:pt idx="3105">
                  <c:v>1242.4000000000001</c:v>
                </c:pt>
                <c:pt idx="3106">
                  <c:v>1242.8</c:v>
                </c:pt>
                <c:pt idx="3107">
                  <c:v>1243.2</c:v>
                </c:pt>
                <c:pt idx="3108">
                  <c:v>1243.5999999999999</c:v>
                </c:pt>
                <c:pt idx="3109">
                  <c:v>1244</c:v>
                </c:pt>
                <c:pt idx="3110">
                  <c:v>1244.4000000000001</c:v>
                </c:pt>
                <c:pt idx="3111">
                  <c:v>1244.8</c:v>
                </c:pt>
                <c:pt idx="3112">
                  <c:v>1245.2</c:v>
                </c:pt>
                <c:pt idx="3113">
                  <c:v>1245.5999999999999</c:v>
                </c:pt>
                <c:pt idx="3114">
                  <c:v>1246</c:v>
                </c:pt>
                <c:pt idx="3115">
                  <c:v>1246.4000000000001</c:v>
                </c:pt>
                <c:pt idx="3116">
                  <c:v>1246.8</c:v>
                </c:pt>
                <c:pt idx="3117">
                  <c:v>1247.2</c:v>
                </c:pt>
                <c:pt idx="3118">
                  <c:v>1247.5999999999999</c:v>
                </c:pt>
                <c:pt idx="3119">
                  <c:v>1248</c:v>
                </c:pt>
                <c:pt idx="3120">
                  <c:v>1248.4000000000001</c:v>
                </c:pt>
                <c:pt idx="3121">
                  <c:v>1248.8</c:v>
                </c:pt>
                <c:pt idx="3122">
                  <c:v>1249.2</c:v>
                </c:pt>
                <c:pt idx="3123">
                  <c:v>1249.5999999999999</c:v>
                </c:pt>
                <c:pt idx="3124">
                  <c:v>1250</c:v>
                </c:pt>
                <c:pt idx="3125">
                  <c:v>1250.4000000000001</c:v>
                </c:pt>
                <c:pt idx="3126">
                  <c:v>1250.8</c:v>
                </c:pt>
                <c:pt idx="3127">
                  <c:v>1251.2</c:v>
                </c:pt>
                <c:pt idx="3128">
                  <c:v>1251.5999999999999</c:v>
                </c:pt>
                <c:pt idx="3129">
                  <c:v>1252</c:v>
                </c:pt>
                <c:pt idx="3130">
                  <c:v>1252.4000000000001</c:v>
                </c:pt>
                <c:pt idx="3131">
                  <c:v>1252.8</c:v>
                </c:pt>
                <c:pt idx="3132">
                  <c:v>1253.2</c:v>
                </c:pt>
                <c:pt idx="3133">
                  <c:v>1253.5999999999999</c:v>
                </c:pt>
                <c:pt idx="3134">
                  <c:v>1254</c:v>
                </c:pt>
                <c:pt idx="3135">
                  <c:v>1254.4000000000001</c:v>
                </c:pt>
                <c:pt idx="3136">
                  <c:v>1254.8</c:v>
                </c:pt>
                <c:pt idx="3137">
                  <c:v>1255.2</c:v>
                </c:pt>
                <c:pt idx="3138">
                  <c:v>1255.5999999999999</c:v>
                </c:pt>
                <c:pt idx="3139">
                  <c:v>1256</c:v>
                </c:pt>
                <c:pt idx="3140">
                  <c:v>1256.4000000000001</c:v>
                </c:pt>
                <c:pt idx="3141">
                  <c:v>1256.8</c:v>
                </c:pt>
                <c:pt idx="3142">
                  <c:v>1257.2</c:v>
                </c:pt>
                <c:pt idx="3143">
                  <c:v>1257.5999999999999</c:v>
                </c:pt>
                <c:pt idx="3144">
                  <c:v>1258</c:v>
                </c:pt>
                <c:pt idx="3145">
                  <c:v>1258.4000000000001</c:v>
                </c:pt>
                <c:pt idx="3146">
                  <c:v>1258.8</c:v>
                </c:pt>
                <c:pt idx="3147">
                  <c:v>1259.2</c:v>
                </c:pt>
                <c:pt idx="3148">
                  <c:v>1259.5999999999999</c:v>
                </c:pt>
                <c:pt idx="3149">
                  <c:v>1260</c:v>
                </c:pt>
                <c:pt idx="3150">
                  <c:v>1260.4000000000001</c:v>
                </c:pt>
                <c:pt idx="3151">
                  <c:v>1260.8</c:v>
                </c:pt>
                <c:pt idx="3152">
                  <c:v>1261.2</c:v>
                </c:pt>
                <c:pt idx="3153">
                  <c:v>1261.5999999999999</c:v>
                </c:pt>
                <c:pt idx="3154">
                  <c:v>1262</c:v>
                </c:pt>
                <c:pt idx="3155">
                  <c:v>1262.4000000000001</c:v>
                </c:pt>
                <c:pt idx="3156">
                  <c:v>1262.8</c:v>
                </c:pt>
                <c:pt idx="3157">
                  <c:v>1263.2</c:v>
                </c:pt>
                <c:pt idx="3158">
                  <c:v>1263.5999999999999</c:v>
                </c:pt>
                <c:pt idx="3159">
                  <c:v>1264</c:v>
                </c:pt>
                <c:pt idx="3160">
                  <c:v>1264.4000000000001</c:v>
                </c:pt>
                <c:pt idx="3161">
                  <c:v>1264.8</c:v>
                </c:pt>
                <c:pt idx="3162">
                  <c:v>1265.2</c:v>
                </c:pt>
                <c:pt idx="3163">
                  <c:v>1265.5999999999999</c:v>
                </c:pt>
                <c:pt idx="3164">
                  <c:v>1266</c:v>
                </c:pt>
                <c:pt idx="3165">
                  <c:v>1266.4000000000001</c:v>
                </c:pt>
                <c:pt idx="3166">
                  <c:v>1266.8</c:v>
                </c:pt>
                <c:pt idx="3167">
                  <c:v>1267.2</c:v>
                </c:pt>
                <c:pt idx="3168">
                  <c:v>1267.5999999999999</c:v>
                </c:pt>
                <c:pt idx="3169">
                  <c:v>1268</c:v>
                </c:pt>
                <c:pt idx="3170">
                  <c:v>1268.4000000000001</c:v>
                </c:pt>
                <c:pt idx="3171">
                  <c:v>1268.8</c:v>
                </c:pt>
                <c:pt idx="3172">
                  <c:v>1269.2</c:v>
                </c:pt>
                <c:pt idx="3173">
                  <c:v>1269.5999999999999</c:v>
                </c:pt>
                <c:pt idx="3174">
                  <c:v>1270</c:v>
                </c:pt>
                <c:pt idx="3175">
                  <c:v>1270.4000000000001</c:v>
                </c:pt>
                <c:pt idx="3176">
                  <c:v>1270.8</c:v>
                </c:pt>
                <c:pt idx="3177">
                  <c:v>1271.2</c:v>
                </c:pt>
                <c:pt idx="3178">
                  <c:v>1271.5999999999999</c:v>
                </c:pt>
                <c:pt idx="3179">
                  <c:v>1272</c:v>
                </c:pt>
                <c:pt idx="3180">
                  <c:v>1272.4000000000001</c:v>
                </c:pt>
                <c:pt idx="3181">
                  <c:v>1272.8</c:v>
                </c:pt>
                <c:pt idx="3182">
                  <c:v>1273.2</c:v>
                </c:pt>
                <c:pt idx="3183">
                  <c:v>1273.5999999999999</c:v>
                </c:pt>
                <c:pt idx="3184">
                  <c:v>1274</c:v>
                </c:pt>
                <c:pt idx="3185">
                  <c:v>1274.4000000000001</c:v>
                </c:pt>
                <c:pt idx="3186">
                  <c:v>1274.8</c:v>
                </c:pt>
                <c:pt idx="3187">
                  <c:v>1275.2</c:v>
                </c:pt>
                <c:pt idx="3188">
                  <c:v>1275.5999999999999</c:v>
                </c:pt>
                <c:pt idx="3189">
                  <c:v>1276</c:v>
                </c:pt>
                <c:pt idx="3190">
                  <c:v>1276.4000000000001</c:v>
                </c:pt>
                <c:pt idx="3191">
                  <c:v>1276.8</c:v>
                </c:pt>
                <c:pt idx="3192">
                  <c:v>1277.2</c:v>
                </c:pt>
                <c:pt idx="3193">
                  <c:v>1277.5999999999999</c:v>
                </c:pt>
                <c:pt idx="3194">
                  <c:v>1278</c:v>
                </c:pt>
                <c:pt idx="3195">
                  <c:v>1278.4000000000001</c:v>
                </c:pt>
                <c:pt idx="3196">
                  <c:v>1278.8</c:v>
                </c:pt>
                <c:pt idx="3197">
                  <c:v>1279.2</c:v>
                </c:pt>
                <c:pt idx="3198">
                  <c:v>1279.5999999999999</c:v>
                </c:pt>
                <c:pt idx="3199">
                  <c:v>1280</c:v>
                </c:pt>
                <c:pt idx="3200">
                  <c:v>1280.4000000000001</c:v>
                </c:pt>
                <c:pt idx="3201">
                  <c:v>1280.8</c:v>
                </c:pt>
                <c:pt idx="3202">
                  <c:v>1281.2</c:v>
                </c:pt>
                <c:pt idx="3203">
                  <c:v>1281.5999999999999</c:v>
                </c:pt>
                <c:pt idx="3204">
                  <c:v>1282</c:v>
                </c:pt>
                <c:pt idx="3205">
                  <c:v>1282.4000000000001</c:v>
                </c:pt>
                <c:pt idx="3206">
                  <c:v>1282.8</c:v>
                </c:pt>
                <c:pt idx="3207">
                  <c:v>1283.2</c:v>
                </c:pt>
                <c:pt idx="3208">
                  <c:v>1283.5999999999999</c:v>
                </c:pt>
                <c:pt idx="3209">
                  <c:v>1284</c:v>
                </c:pt>
                <c:pt idx="3210">
                  <c:v>1284.4000000000001</c:v>
                </c:pt>
                <c:pt idx="3211">
                  <c:v>1284.8</c:v>
                </c:pt>
                <c:pt idx="3212">
                  <c:v>1285.2</c:v>
                </c:pt>
                <c:pt idx="3213">
                  <c:v>1285.5999999999999</c:v>
                </c:pt>
                <c:pt idx="3214">
                  <c:v>1286</c:v>
                </c:pt>
                <c:pt idx="3215">
                  <c:v>1286.4000000000001</c:v>
                </c:pt>
                <c:pt idx="3216">
                  <c:v>1286.8</c:v>
                </c:pt>
                <c:pt idx="3217">
                  <c:v>1287.2</c:v>
                </c:pt>
                <c:pt idx="3218">
                  <c:v>1287.5999999999999</c:v>
                </c:pt>
                <c:pt idx="3219">
                  <c:v>1288</c:v>
                </c:pt>
                <c:pt idx="3220">
                  <c:v>1288.4000000000001</c:v>
                </c:pt>
                <c:pt idx="3221">
                  <c:v>1288.8</c:v>
                </c:pt>
                <c:pt idx="3222">
                  <c:v>1289.2</c:v>
                </c:pt>
                <c:pt idx="3223">
                  <c:v>1289.5999999999999</c:v>
                </c:pt>
                <c:pt idx="3224">
                  <c:v>1290</c:v>
                </c:pt>
                <c:pt idx="3225">
                  <c:v>1290.4000000000001</c:v>
                </c:pt>
                <c:pt idx="3226">
                  <c:v>1290.8</c:v>
                </c:pt>
                <c:pt idx="3227">
                  <c:v>1291.2</c:v>
                </c:pt>
                <c:pt idx="3228">
                  <c:v>1291.5999999999999</c:v>
                </c:pt>
                <c:pt idx="3229">
                  <c:v>1292</c:v>
                </c:pt>
                <c:pt idx="3230">
                  <c:v>1292.4000000000001</c:v>
                </c:pt>
                <c:pt idx="3231">
                  <c:v>1292.8</c:v>
                </c:pt>
                <c:pt idx="3232">
                  <c:v>1293.2</c:v>
                </c:pt>
                <c:pt idx="3233">
                  <c:v>1293.5999999999999</c:v>
                </c:pt>
                <c:pt idx="3234">
                  <c:v>1294</c:v>
                </c:pt>
                <c:pt idx="3235">
                  <c:v>1294.4000000000001</c:v>
                </c:pt>
                <c:pt idx="3236">
                  <c:v>1294.8</c:v>
                </c:pt>
                <c:pt idx="3237">
                  <c:v>1295.2</c:v>
                </c:pt>
                <c:pt idx="3238">
                  <c:v>1295.5999999999999</c:v>
                </c:pt>
                <c:pt idx="3239">
                  <c:v>1296</c:v>
                </c:pt>
                <c:pt idx="3240">
                  <c:v>1296.4000000000001</c:v>
                </c:pt>
                <c:pt idx="3241">
                  <c:v>1296.8</c:v>
                </c:pt>
                <c:pt idx="3242">
                  <c:v>1297.2</c:v>
                </c:pt>
                <c:pt idx="3243">
                  <c:v>1297.5999999999999</c:v>
                </c:pt>
                <c:pt idx="3244">
                  <c:v>1298</c:v>
                </c:pt>
                <c:pt idx="3245">
                  <c:v>1298.4000000000001</c:v>
                </c:pt>
                <c:pt idx="3246">
                  <c:v>1298.8</c:v>
                </c:pt>
                <c:pt idx="3247">
                  <c:v>1299.2</c:v>
                </c:pt>
                <c:pt idx="3248">
                  <c:v>1299.5999999999999</c:v>
                </c:pt>
                <c:pt idx="3249">
                  <c:v>1300</c:v>
                </c:pt>
                <c:pt idx="3250">
                  <c:v>1300.4000000000001</c:v>
                </c:pt>
                <c:pt idx="3251">
                  <c:v>1300.8</c:v>
                </c:pt>
                <c:pt idx="3252">
                  <c:v>1301.2</c:v>
                </c:pt>
                <c:pt idx="3253">
                  <c:v>1301.5999999999999</c:v>
                </c:pt>
                <c:pt idx="3254">
                  <c:v>1302</c:v>
                </c:pt>
                <c:pt idx="3255">
                  <c:v>1302.4000000000001</c:v>
                </c:pt>
                <c:pt idx="3256">
                  <c:v>1302.8</c:v>
                </c:pt>
                <c:pt idx="3257">
                  <c:v>1303.2</c:v>
                </c:pt>
                <c:pt idx="3258">
                  <c:v>1303.5999999999999</c:v>
                </c:pt>
                <c:pt idx="3259">
                  <c:v>1304</c:v>
                </c:pt>
                <c:pt idx="3260">
                  <c:v>1304.4000000000001</c:v>
                </c:pt>
                <c:pt idx="3261">
                  <c:v>1304.8</c:v>
                </c:pt>
                <c:pt idx="3262">
                  <c:v>1305.2</c:v>
                </c:pt>
                <c:pt idx="3263">
                  <c:v>1305.5999999999999</c:v>
                </c:pt>
                <c:pt idx="3264">
                  <c:v>1306</c:v>
                </c:pt>
                <c:pt idx="3265">
                  <c:v>1306.4000000000001</c:v>
                </c:pt>
                <c:pt idx="3266">
                  <c:v>1306.8</c:v>
                </c:pt>
                <c:pt idx="3267">
                  <c:v>1307.2</c:v>
                </c:pt>
                <c:pt idx="3268">
                  <c:v>1307.5999999999999</c:v>
                </c:pt>
                <c:pt idx="3269">
                  <c:v>1308</c:v>
                </c:pt>
                <c:pt idx="3270">
                  <c:v>1308.4000000000001</c:v>
                </c:pt>
                <c:pt idx="3271">
                  <c:v>1308.8</c:v>
                </c:pt>
                <c:pt idx="3272">
                  <c:v>1309.2</c:v>
                </c:pt>
                <c:pt idx="3273">
                  <c:v>1309.5999999999999</c:v>
                </c:pt>
                <c:pt idx="3274">
                  <c:v>1310</c:v>
                </c:pt>
                <c:pt idx="3275">
                  <c:v>1310.4000000000001</c:v>
                </c:pt>
                <c:pt idx="3276">
                  <c:v>1310.8</c:v>
                </c:pt>
                <c:pt idx="3277">
                  <c:v>1311.2</c:v>
                </c:pt>
                <c:pt idx="3278">
                  <c:v>1311.6</c:v>
                </c:pt>
                <c:pt idx="3279">
                  <c:v>1312</c:v>
                </c:pt>
                <c:pt idx="3280">
                  <c:v>1312.4</c:v>
                </c:pt>
                <c:pt idx="3281">
                  <c:v>1312.8</c:v>
                </c:pt>
                <c:pt idx="3282">
                  <c:v>1313.2</c:v>
                </c:pt>
                <c:pt idx="3283">
                  <c:v>1313.6</c:v>
                </c:pt>
                <c:pt idx="3284">
                  <c:v>1314</c:v>
                </c:pt>
                <c:pt idx="3285">
                  <c:v>1314.4</c:v>
                </c:pt>
                <c:pt idx="3286">
                  <c:v>1314.8</c:v>
                </c:pt>
                <c:pt idx="3287">
                  <c:v>1315.2</c:v>
                </c:pt>
                <c:pt idx="3288">
                  <c:v>1315.6</c:v>
                </c:pt>
                <c:pt idx="3289">
                  <c:v>1316</c:v>
                </c:pt>
                <c:pt idx="3290">
                  <c:v>1316.4</c:v>
                </c:pt>
                <c:pt idx="3291">
                  <c:v>1316.8</c:v>
                </c:pt>
                <c:pt idx="3292">
                  <c:v>1317.2</c:v>
                </c:pt>
                <c:pt idx="3293">
                  <c:v>1317.6</c:v>
                </c:pt>
                <c:pt idx="3294">
                  <c:v>1318</c:v>
                </c:pt>
                <c:pt idx="3295">
                  <c:v>1318.4</c:v>
                </c:pt>
                <c:pt idx="3296">
                  <c:v>1318.8</c:v>
                </c:pt>
                <c:pt idx="3297">
                  <c:v>1319.2</c:v>
                </c:pt>
                <c:pt idx="3298">
                  <c:v>1319.6</c:v>
                </c:pt>
                <c:pt idx="3299">
                  <c:v>1320</c:v>
                </c:pt>
                <c:pt idx="3300">
                  <c:v>1320.4</c:v>
                </c:pt>
                <c:pt idx="3301">
                  <c:v>1320.8</c:v>
                </c:pt>
                <c:pt idx="3302">
                  <c:v>1321.2</c:v>
                </c:pt>
                <c:pt idx="3303">
                  <c:v>1321.6</c:v>
                </c:pt>
                <c:pt idx="3304">
                  <c:v>1322</c:v>
                </c:pt>
                <c:pt idx="3305">
                  <c:v>1322.4</c:v>
                </c:pt>
                <c:pt idx="3306">
                  <c:v>1322.8</c:v>
                </c:pt>
                <c:pt idx="3307">
                  <c:v>1323.2</c:v>
                </c:pt>
                <c:pt idx="3308">
                  <c:v>1323.6</c:v>
                </c:pt>
                <c:pt idx="3309">
                  <c:v>1324</c:v>
                </c:pt>
                <c:pt idx="3310">
                  <c:v>1324.4</c:v>
                </c:pt>
                <c:pt idx="3311">
                  <c:v>1324.8</c:v>
                </c:pt>
                <c:pt idx="3312">
                  <c:v>1325.2</c:v>
                </c:pt>
                <c:pt idx="3313">
                  <c:v>1325.6</c:v>
                </c:pt>
                <c:pt idx="3314">
                  <c:v>1326</c:v>
                </c:pt>
                <c:pt idx="3315">
                  <c:v>1326.4</c:v>
                </c:pt>
                <c:pt idx="3316">
                  <c:v>1326.8</c:v>
                </c:pt>
                <c:pt idx="3317">
                  <c:v>1327.2</c:v>
                </c:pt>
                <c:pt idx="3318">
                  <c:v>1327.6</c:v>
                </c:pt>
                <c:pt idx="3319">
                  <c:v>1328</c:v>
                </c:pt>
                <c:pt idx="3320">
                  <c:v>1328.4</c:v>
                </c:pt>
                <c:pt idx="3321">
                  <c:v>1328.8</c:v>
                </c:pt>
                <c:pt idx="3322">
                  <c:v>1329.2</c:v>
                </c:pt>
                <c:pt idx="3323">
                  <c:v>1329.6</c:v>
                </c:pt>
                <c:pt idx="3324">
                  <c:v>1330</c:v>
                </c:pt>
                <c:pt idx="3325">
                  <c:v>1330.4</c:v>
                </c:pt>
                <c:pt idx="3326">
                  <c:v>1330.8</c:v>
                </c:pt>
                <c:pt idx="3327">
                  <c:v>1331.2</c:v>
                </c:pt>
                <c:pt idx="3328">
                  <c:v>1331.6</c:v>
                </c:pt>
                <c:pt idx="3329">
                  <c:v>1332</c:v>
                </c:pt>
                <c:pt idx="3330">
                  <c:v>1332.4</c:v>
                </c:pt>
                <c:pt idx="3331">
                  <c:v>1332.8</c:v>
                </c:pt>
                <c:pt idx="3332">
                  <c:v>1333.2</c:v>
                </c:pt>
                <c:pt idx="3333">
                  <c:v>1333.6</c:v>
                </c:pt>
                <c:pt idx="3334">
                  <c:v>1334</c:v>
                </c:pt>
                <c:pt idx="3335">
                  <c:v>1334.4</c:v>
                </c:pt>
                <c:pt idx="3336">
                  <c:v>1334.8</c:v>
                </c:pt>
                <c:pt idx="3337">
                  <c:v>1335.2</c:v>
                </c:pt>
                <c:pt idx="3338">
                  <c:v>1335.6</c:v>
                </c:pt>
                <c:pt idx="3339">
                  <c:v>1336</c:v>
                </c:pt>
                <c:pt idx="3340">
                  <c:v>1336.4</c:v>
                </c:pt>
                <c:pt idx="3341">
                  <c:v>1336.8</c:v>
                </c:pt>
                <c:pt idx="3342">
                  <c:v>1337.2</c:v>
                </c:pt>
                <c:pt idx="3343">
                  <c:v>1337.6</c:v>
                </c:pt>
                <c:pt idx="3344">
                  <c:v>1338</c:v>
                </c:pt>
                <c:pt idx="3345">
                  <c:v>1338.4</c:v>
                </c:pt>
                <c:pt idx="3346">
                  <c:v>1338.8</c:v>
                </c:pt>
                <c:pt idx="3347">
                  <c:v>1339.2</c:v>
                </c:pt>
                <c:pt idx="3348">
                  <c:v>1339.6</c:v>
                </c:pt>
                <c:pt idx="3349">
                  <c:v>1340</c:v>
                </c:pt>
                <c:pt idx="3350">
                  <c:v>1340.4</c:v>
                </c:pt>
                <c:pt idx="3351">
                  <c:v>1340.8</c:v>
                </c:pt>
                <c:pt idx="3352">
                  <c:v>1341.2</c:v>
                </c:pt>
                <c:pt idx="3353">
                  <c:v>1341.6</c:v>
                </c:pt>
                <c:pt idx="3354">
                  <c:v>1342</c:v>
                </c:pt>
                <c:pt idx="3355">
                  <c:v>1342.4</c:v>
                </c:pt>
                <c:pt idx="3356">
                  <c:v>1342.8</c:v>
                </c:pt>
                <c:pt idx="3357">
                  <c:v>1343.2</c:v>
                </c:pt>
                <c:pt idx="3358">
                  <c:v>1343.6</c:v>
                </c:pt>
                <c:pt idx="3359">
                  <c:v>1344</c:v>
                </c:pt>
                <c:pt idx="3360">
                  <c:v>1344.4</c:v>
                </c:pt>
                <c:pt idx="3361">
                  <c:v>1344.8</c:v>
                </c:pt>
                <c:pt idx="3362">
                  <c:v>1345.2</c:v>
                </c:pt>
                <c:pt idx="3363">
                  <c:v>1345.6</c:v>
                </c:pt>
                <c:pt idx="3364">
                  <c:v>1346</c:v>
                </c:pt>
                <c:pt idx="3365">
                  <c:v>1346.4</c:v>
                </c:pt>
                <c:pt idx="3366">
                  <c:v>1346.8</c:v>
                </c:pt>
                <c:pt idx="3367">
                  <c:v>1347.2</c:v>
                </c:pt>
                <c:pt idx="3368">
                  <c:v>1347.6</c:v>
                </c:pt>
                <c:pt idx="3369">
                  <c:v>1348</c:v>
                </c:pt>
                <c:pt idx="3370">
                  <c:v>1348.4</c:v>
                </c:pt>
                <c:pt idx="3371">
                  <c:v>1348.8</c:v>
                </c:pt>
                <c:pt idx="3372">
                  <c:v>1349.2</c:v>
                </c:pt>
                <c:pt idx="3373">
                  <c:v>1349.6</c:v>
                </c:pt>
                <c:pt idx="3374">
                  <c:v>1350</c:v>
                </c:pt>
                <c:pt idx="3375">
                  <c:v>1350.4</c:v>
                </c:pt>
                <c:pt idx="3376">
                  <c:v>1350.8</c:v>
                </c:pt>
                <c:pt idx="3377">
                  <c:v>1351.2</c:v>
                </c:pt>
                <c:pt idx="3378">
                  <c:v>1351.6</c:v>
                </c:pt>
                <c:pt idx="3379">
                  <c:v>1352</c:v>
                </c:pt>
                <c:pt idx="3380">
                  <c:v>1352.4</c:v>
                </c:pt>
                <c:pt idx="3381">
                  <c:v>1352.8</c:v>
                </c:pt>
                <c:pt idx="3382">
                  <c:v>1353.2</c:v>
                </c:pt>
                <c:pt idx="3383">
                  <c:v>1353.6</c:v>
                </c:pt>
                <c:pt idx="3384">
                  <c:v>1354</c:v>
                </c:pt>
                <c:pt idx="3385">
                  <c:v>1354.4</c:v>
                </c:pt>
                <c:pt idx="3386">
                  <c:v>1354.8</c:v>
                </c:pt>
                <c:pt idx="3387">
                  <c:v>1355.2</c:v>
                </c:pt>
                <c:pt idx="3388">
                  <c:v>1355.6</c:v>
                </c:pt>
                <c:pt idx="3389">
                  <c:v>1356</c:v>
                </c:pt>
                <c:pt idx="3390">
                  <c:v>1356.4</c:v>
                </c:pt>
                <c:pt idx="3391">
                  <c:v>1356.8</c:v>
                </c:pt>
                <c:pt idx="3392">
                  <c:v>1357.2</c:v>
                </c:pt>
                <c:pt idx="3393">
                  <c:v>1357.6</c:v>
                </c:pt>
                <c:pt idx="3394">
                  <c:v>1358</c:v>
                </c:pt>
                <c:pt idx="3395">
                  <c:v>1358.4</c:v>
                </c:pt>
                <c:pt idx="3396">
                  <c:v>1358.8</c:v>
                </c:pt>
                <c:pt idx="3397">
                  <c:v>1359.2</c:v>
                </c:pt>
                <c:pt idx="3398">
                  <c:v>1359.6</c:v>
                </c:pt>
                <c:pt idx="3399">
                  <c:v>1360</c:v>
                </c:pt>
                <c:pt idx="3400">
                  <c:v>1360.4</c:v>
                </c:pt>
                <c:pt idx="3401">
                  <c:v>1360.8</c:v>
                </c:pt>
                <c:pt idx="3402">
                  <c:v>1361.2</c:v>
                </c:pt>
                <c:pt idx="3403">
                  <c:v>1361.6</c:v>
                </c:pt>
                <c:pt idx="3404">
                  <c:v>1362</c:v>
                </c:pt>
                <c:pt idx="3405">
                  <c:v>1362.4</c:v>
                </c:pt>
                <c:pt idx="3406">
                  <c:v>1362.8</c:v>
                </c:pt>
                <c:pt idx="3407">
                  <c:v>1363.2</c:v>
                </c:pt>
                <c:pt idx="3408">
                  <c:v>1363.6</c:v>
                </c:pt>
                <c:pt idx="3409">
                  <c:v>1364</c:v>
                </c:pt>
                <c:pt idx="3410">
                  <c:v>1364.4</c:v>
                </c:pt>
                <c:pt idx="3411">
                  <c:v>1364.8</c:v>
                </c:pt>
                <c:pt idx="3412">
                  <c:v>1365.2</c:v>
                </c:pt>
                <c:pt idx="3413">
                  <c:v>1365.6</c:v>
                </c:pt>
                <c:pt idx="3414">
                  <c:v>1366</c:v>
                </c:pt>
                <c:pt idx="3415">
                  <c:v>1366.4</c:v>
                </c:pt>
                <c:pt idx="3416">
                  <c:v>1366.8</c:v>
                </c:pt>
                <c:pt idx="3417">
                  <c:v>1367.2</c:v>
                </c:pt>
                <c:pt idx="3418">
                  <c:v>1367.6</c:v>
                </c:pt>
                <c:pt idx="3419">
                  <c:v>1368</c:v>
                </c:pt>
                <c:pt idx="3420">
                  <c:v>1368.4</c:v>
                </c:pt>
                <c:pt idx="3421">
                  <c:v>1368.8</c:v>
                </c:pt>
                <c:pt idx="3422">
                  <c:v>1369.2</c:v>
                </c:pt>
                <c:pt idx="3423">
                  <c:v>1369.6</c:v>
                </c:pt>
                <c:pt idx="3424">
                  <c:v>1370</c:v>
                </c:pt>
                <c:pt idx="3425">
                  <c:v>1370.4</c:v>
                </c:pt>
                <c:pt idx="3426">
                  <c:v>1370.8</c:v>
                </c:pt>
                <c:pt idx="3427">
                  <c:v>1371.2</c:v>
                </c:pt>
                <c:pt idx="3428">
                  <c:v>1371.6</c:v>
                </c:pt>
                <c:pt idx="3429">
                  <c:v>1372</c:v>
                </c:pt>
                <c:pt idx="3430">
                  <c:v>1372.4</c:v>
                </c:pt>
                <c:pt idx="3431">
                  <c:v>1372.8</c:v>
                </c:pt>
                <c:pt idx="3432">
                  <c:v>1373.2</c:v>
                </c:pt>
                <c:pt idx="3433">
                  <c:v>1373.6</c:v>
                </c:pt>
                <c:pt idx="3434">
                  <c:v>1374</c:v>
                </c:pt>
                <c:pt idx="3435">
                  <c:v>1374.4</c:v>
                </c:pt>
                <c:pt idx="3436">
                  <c:v>1374.8</c:v>
                </c:pt>
                <c:pt idx="3437">
                  <c:v>1375.2</c:v>
                </c:pt>
                <c:pt idx="3438">
                  <c:v>1375.6</c:v>
                </c:pt>
                <c:pt idx="3439">
                  <c:v>1376</c:v>
                </c:pt>
                <c:pt idx="3440">
                  <c:v>1376.4</c:v>
                </c:pt>
                <c:pt idx="3441">
                  <c:v>1376.8</c:v>
                </c:pt>
                <c:pt idx="3442">
                  <c:v>1377.2</c:v>
                </c:pt>
                <c:pt idx="3443">
                  <c:v>1377.6</c:v>
                </c:pt>
                <c:pt idx="3444">
                  <c:v>1378</c:v>
                </c:pt>
                <c:pt idx="3445">
                  <c:v>1378.4</c:v>
                </c:pt>
                <c:pt idx="3446">
                  <c:v>1378.8</c:v>
                </c:pt>
                <c:pt idx="3447">
                  <c:v>1379.2</c:v>
                </c:pt>
                <c:pt idx="3448">
                  <c:v>1379.6</c:v>
                </c:pt>
                <c:pt idx="3449">
                  <c:v>1380</c:v>
                </c:pt>
                <c:pt idx="3450">
                  <c:v>1380.4</c:v>
                </c:pt>
                <c:pt idx="3451">
                  <c:v>1380.8</c:v>
                </c:pt>
                <c:pt idx="3452">
                  <c:v>1381.2</c:v>
                </c:pt>
                <c:pt idx="3453">
                  <c:v>1381.6</c:v>
                </c:pt>
                <c:pt idx="3454">
                  <c:v>1382</c:v>
                </c:pt>
                <c:pt idx="3455">
                  <c:v>1382.4</c:v>
                </c:pt>
                <c:pt idx="3456">
                  <c:v>1382.8</c:v>
                </c:pt>
                <c:pt idx="3457">
                  <c:v>1383.2</c:v>
                </c:pt>
                <c:pt idx="3458">
                  <c:v>1383.6</c:v>
                </c:pt>
                <c:pt idx="3459">
                  <c:v>1384</c:v>
                </c:pt>
                <c:pt idx="3460">
                  <c:v>1384.4</c:v>
                </c:pt>
                <c:pt idx="3461">
                  <c:v>1384.8</c:v>
                </c:pt>
                <c:pt idx="3462">
                  <c:v>1385.2</c:v>
                </c:pt>
                <c:pt idx="3463">
                  <c:v>1385.6</c:v>
                </c:pt>
                <c:pt idx="3464">
                  <c:v>1386</c:v>
                </c:pt>
                <c:pt idx="3465">
                  <c:v>1386.4</c:v>
                </c:pt>
                <c:pt idx="3466">
                  <c:v>1386.8</c:v>
                </c:pt>
                <c:pt idx="3467">
                  <c:v>1387.2</c:v>
                </c:pt>
                <c:pt idx="3468">
                  <c:v>1387.6</c:v>
                </c:pt>
                <c:pt idx="3469">
                  <c:v>1388</c:v>
                </c:pt>
                <c:pt idx="3470">
                  <c:v>1388.4</c:v>
                </c:pt>
                <c:pt idx="3471">
                  <c:v>1388.8</c:v>
                </c:pt>
                <c:pt idx="3472">
                  <c:v>1389.2</c:v>
                </c:pt>
                <c:pt idx="3473">
                  <c:v>1389.6</c:v>
                </c:pt>
                <c:pt idx="3474">
                  <c:v>1390</c:v>
                </c:pt>
                <c:pt idx="3475">
                  <c:v>1390.4</c:v>
                </c:pt>
                <c:pt idx="3476">
                  <c:v>1390.8</c:v>
                </c:pt>
                <c:pt idx="3477">
                  <c:v>1391.2</c:v>
                </c:pt>
                <c:pt idx="3478">
                  <c:v>1391.6</c:v>
                </c:pt>
                <c:pt idx="3479">
                  <c:v>1392</c:v>
                </c:pt>
                <c:pt idx="3480">
                  <c:v>1392.4</c:v>
                </c:pt>
                <c:pt idx="3481">
                  <c:v>1392.8</c:v>
                </c:pt>
                <c:pt idx="3482">
                  <c:v>1393.2</c:v>
                </c:pt>
                <c:pt idx="3483">
                  <c:v>1393.6</c:v>
                </c:pt>
                <c:pt idx="3484">
                  <c:v>1394</c:v>
                </c:pt>
                <c:pt idx="3485">
                  <c:v>1394.4</c:v>
                </c:pt>
                <c:pt idx="3486">
                  <c:v>1394.8</c:v>
                </c:pt>
                <c:pt idx="3487">
                  <c:v>1395.2</c:v>
                </c:pt>
                <c:pt idx="3488">
                  <c:v>1395.6</c:v>
                </c:pt>
                <c:pt idx="3489">
                  <c:v>1396</c:v>
                </c:pt>
                <c:pt idx="3490">
                  <c:v>1396.4</c:v>
                </c:pt>
                <c:pt idx="3491">
                  <c:v>1396.8</c:v>
                </c:pt>
                <c:pt idx="3492">
                  <c:v>1397.2</c:v>
                </c:pt>
                <c:pt idx="3493">
                  <c:v>1397.6</c:v>
                </c:pt>
                <c:pt idx="3494">
                  <c:v>1398</c:v>
                </c:pt>
                <c:pt idx="3495">
                  <c:v>1398.4</c:v>
                </c:pt>
                <c:pt idx="3496">
                  <c:v>1398.8</c:v>
                </c:pt>
                <c:pt idx="3497">
                  <c:v>1399.2</c:v>
                </c:pt>
                <c:pt idx="3498">
                  <c:v>1399.6</c:v>
                </c:pt>
                <c:pt idx="3499">
                  <c:v>1400</c:v>
                </c:pt>
                <c:pt idx="3500">
                  <c:v>1400.4</c:v>
                </c:pt>
                <c:pt idx="3501">
                  <c:v>1400.8</c:v>
                </c:pt>
                <c:pt idx="3502">
                  <c:v>1401.2</c:v>
                </c:pt>
                <c:pt idx="3503">
                  <c:v>1401.6</c:v>
                </c:pt>
                <c:pt idx="3504">
                  <c:v>1402</c:v>
                </c:pt>
                <c:pt idx="3505">
                  <c:v>1402.4</c:v>
                </c:pt>
                <c:pt idx="3506">
                  <c:v>1402.8</c:v>
                </c:pt>
                <c:pt idx="3507">
                  <c:v>1403.2</c:v>
                </c:pt>
                <c:pt idx="3508">
                  <c:v>1403.6</c:v>
                </c:pt>
                <c:pt idx="3509">
                  <c:v>1404</c:v>
                </c:pt>
                <c:pt idx="3510">
                  <c:v>1404.4</c:v>
                </c:pt>
                <c:pt idx="3511">
                  <c:v>1404.8</c:v>
                </c:pt>
                <c:pt idx="3512">
                  <c:v>1405.2</c:v>
                </c:pt>
                <c:pt idx="3513">
                  <c:v>1405.6</c:v>
                </c:pt>
                <c:pt idx="3514">
                  <c:v>1406</c:v>
                </c:pt>
                <c:pt idx="3515">
                  <c:v>1406.4</c:v>
                </c:pt>
                <c:pt idx="3516">
                  <c:v>1406.8</c:v>
                </c:pt>
                <c:pt idx="3517">
                  <c:v>1407.2</c:v>
                </c:pt>
                <c:pt idx="3518">
                  <c:v>1407.6</c:v>
                </c:pt>
                <c:pt idx="3519">
                  <c:v>1408</c:v>
                </c:pt>
                <c:pt idx="3520">
                  <c:v>1408.4</c:v>
                </c:pt>
                <c:pt idx="3521">
                  <c:v>1408.8</c:v>
                </c:pt>
                <c:pt idx="3522">
                  <c:v>1409.2</c:v>
                </c:pt>
                <c:pt idx="3523">
                  <c:v>1409.6</c:v>
                </c:pt>
                <c:pt idx="3524">
                  <c:v>1410</c:v>
                </c:pt>
                <c:pt idx="3525">
                  <c:v>1410.4</c:v>
                </c:pt>
                <c:pt idx="3526">
                  <c:v>1410.8</c:v>
                </c:pt>
                <c:pt idx="3527">
                  <c:v>1411.2</c:v>
                </c:pt>
                <c:pt idx="3528">
                  <c:v>1411.6</c:v>
                </c:pt>
                <c:pt idx="3529">
                  <c:v>1412</c:v>
                </c:pt>
                <c:pt idx="3530">
                  <c:v>1412.4</c:v>
                </c:pt>
                <c:pt idx="3531">
                  <c:v>1412.8</c:v>
                </c:pt>
                <c:pt idx="3532">
                  <c:v>1413.2</c:v>
                </c:pt>
                <c:pt idx="3533">
                  <c:v>1413.6</c:v>
                </c:pt>
                <c:pt idx="3534">
                  <c:v>1414</c:v>
                </c:pt>
                <c:pt idx="3535">
                  <c:v>1414.4</c:v>
                </c:pt>
                <c:pt idx="3536">
                  <c:v>1414.8</c:v>
                </c:pt>
                <c:pt idx="3537">
                  <c:v>1415.2</c:v>
                </c:pt>
                <c:pt idx="3538">
                  <c:v>1415.6</c:v>
                </c:pt>
                <c:pt idx="3539">
                  <c:v>1416</c:v>
                </c:pt>
                <c:pt idx="3540">
                  <c:v>1416.4</c:v>
                </c:pt>
                <c:pt idx="3541">
                  <c:v>1416.8</c:v>
                </c:pt>
                <c:pt idx="3542">
                  <c:v>1417.2</c:v>
                </c:pt>
                <c:pt idx="3543">
                  <c:v>1417.6</c:v>
                </c:pt>
                <c:pt idx="3544">
                  <c:v>1418</c:v>
                </c:pt>
                <c:pt idx="3545">
                  <c:v>1418.4</c:v>
                </c:pt>
                <c:pt idx="3546">
                  <c:v>1418.8</c:v>
                </c:pt>
                <c:pt idx="3547">
                  <c:v>1419.2</c:v>
                </c:pt>
                <c:pt idx="3548">
                  <c:v>1419.6</c:v>
                </c:pt>
                <c:pt idx="3549">
                  <c:v>1420</c:v>
                </c:pt>
                <c:pt idx="3550">
                  <c:v>1420.4</c:v>
                </c:pt>
                <c:pt idx="3551">
                  <c:v>1420.8</c:v>
                </c:pt>
                <c:pt idx="3552">
                  <c:v>1421.2</c:v>
                </c:pt>
                <c:pt idx="3553">
                  <c:v>1421.6</c:v>
                </c:pt>
                <c:pt idx="3554">
                  <c:v>1422</c:v>
                </c:pt>
                <c:pt idx="3555">
                  <c:v>1422.4</c:v>
                </c:pt>
                <c:pt idx="3556">
                  <c:v>1422.8</c:v>
                </c:pt>
                <c:pt idx="3557">
                  <c:v>1423.2</c:v>
                </c:pt>
                <c:pt idx="3558">
                  <c:v>1423.6</c:v>
                </c:pt>
                <c:pt idx="3559">
                  <c:v>1424</c:v>
                </c:pt>
                <c:pt idx="3560">
                  <c:v>1424.4</c:v>
                </c:pt>
                <c:pt idx="3561">
                  <c:v>1424.8</c:v>
                </c:pt>
                <c:pt idx="3562">
                  <c:v>1425.2</c:v>
                </c:pt>
                <c:pt idx="3563">
                  <c:v>1425.6</c:v>
                </c:pt>
                <c:pt idx="3564">
                  <c:v>1426</c:v>
                </c:pt>
                <c:pt idx="3565">
                  <c:v>1426.4</c:v>
                </c:pt>
                <c:pt idx="3566">
                  <c:v>1426.8</c:v>
                </c:pt>
                <c:pt idx="3567">
                  <c:v>1427.2</c:v>
                </c:pt>
                <c:pt idx="3568">
                  <c:v>1427.6</c:v>
                </c:pt>
                <c:pt idx="3569">
                  <c:v>1428</c:v>
                </c:pt>
                <c:pt idx="3570">
                  <c:v>1428.4</c:v>
                </c:pt>
                <c:pt idx="3571">
                  <c:v>1428.8</c:v>
                </c:pt>
                <c:pt idx="3572">
                  <c:v>1429.2</c:v>
                </c:pt>
                <c:pt idx="3573">
                  <c:v>1429.6</c:v>
                </c:pt>
                <c:pt idx="3574">
                  <c:v>1430</c:v>
                </c:pt>
                <c:pt idx="3575">
                  <c:v>1430.4</c:v>
                </c:pt>
                <c:pt idx="3576">
                  <c:v>1430.8</c:v>
                </c:pt>
                <c:pt idx="3577">
                  <c:v>1431.2</c:v>
                </c:pt>
                <c:pt idx="3578">
                  <c:v>1431.6</c:v>
                </c:pt>
                <c:pt idx="3579">
                  <c:v>1432</c:v>
                </c:pt>
                <c:pt idx="3580">
                  <c:v>1432.4</c:v>
                </c:pt>
                <c:pt idx="3581">
                  <c:v>1432.8</c:v>
                </c:pt>
                <c:pt idx="3582">
                  <c:v>1433.2</c:v>
                </c:pt>
                <c:pt idx="3583">
                  <c:v>1433.6</c:v>
                </c:pt>
                <c:pt idx="3584">
                  <c:v>1434</c:v>
                </c:pt>
                <c:pt idx="3585">
                  <c:v>1434.4</c:v>
                </c:pt>
                <c:pt idx="3586">
                  <c:v>1434.8</c:v>
                </c:pt>
                <c:pt idx="3587">
                  <c:v>1435.2</c:v>
                </c:pt>
                <c:pt idx="3588">
                  <c:v>1435.6</c:v>
                </c:pt>
                <c:pt idx="3589">
                  <c:v>1436</c:v>
                </c:pt>
                <c:pt idx="3590">
                  <c:v>1436.4</c:v>
                </c:pt>
                <c:pt idx="3591">
                  <c:v>1436.8</c:v>
                </c:pt>
                <c:pt idx="3592">
                  <c:v>1437.2</c:v>
                </c:pt>
                <c:pt idx="3593">
                  <c:v>1437.6</c:v>
                </c:pt>
                <c:pt idx="3594">
                  <c:v>1438</c:v>
                </c:pt>
                <c:pt idx="3595">
                  <c:v>1438.4</c:v>
                </c:pt>
                <c:pt idx="3596">
                  <c:v>1438.8</c:v>
                </c:pt>
                <c:pt idx="3597">
                  <c:v>1439.2</c:v>
                </c:pt>
                <c:pt idx="3598">
                  <c:v>1439.6</c:v>
                </c:pt>
                <c:pt idx="3599">
                  <c:v>1440</c:v>
                </c:pt>
                <c:pt idx="3600">
                  <c:v>1440.4</c:v>
                </c:pt>
                <c:pt idx="3601">
                  <c:v>1440.8</c:v>
                </c:pt>
                <c:pt idx="3602">
                  <c:v>1441.2</c:v>
                </c:pt>
                <c:pt idx="3603">
                  <c:v>1441.6</c:v>
                </c:pt>
                <c:pt idx="3604">
                  <c:v>1442</c:v>
                </c:pt>
                <c:pt idx="3605">
                  <c:v>1442.4</c:v>
                </c:pt>
                <c:pt idx="3606">
                  <c:v>1442.8</c:v>
                </c:pt>
                <c:pt idx="3607">
                  <c:v>1443.2</c:v>
                </c:pt>
                <c:pt idx="3608">
                  <c:v>1443.6</c:v>
                </c:pt>
                <c:pt idx="3609">
                  <c:v>1444</c:v>
                </c:pt>
                <c:pt idx="3610">
                  <c:v>1444.4</c:v>
                </c:pt>
                <c:pt idx="3611">
                  <c:v>1444.8</c:v>
                </c:pt>
                <c:pt idx="3612">
                  <c:v>1445.2</c:v>
                </c:pt>
                <c:pt idx="3613">
                  <c:v>1445.6</c:v>
                </c:pt>
                <c:pt idx="3614">
                  <c:v>1446</c:v>
                </c:pt>
                <c:pt idx="3615">
                  <c:v>1446.4</c:v>
                </c:pt>
                <c:pt idx="3616">
                  <c:v>1446.8</c:v>
                </c:pt>
                <c:pt idx="3617">
                  <c:v>1447.2</c:v>
                </c:pt>
                <c:pt idx="3618">
                  <c:v>1447.6</c:v>
                </c:pt>
                <c:pt idx="3619">
                  <c:v>1448</c:v>
                </c:pt>
                <c:pt idx="3620">
                  <c:v>1448.4</c:v>
                </c:pt>
                <c:pt idx="3621">
                  <c:v>1448.8</c:v>
                </c:pt>
                <c:pt idx="3622">
                  <c:v>1449.2</c:v>
                </c:pt>
                <c:pt idx="3623">
                  <c:v>1449.6</c:v>
                </c:pt>
                <c:pt idx="3624">
                  <c:v>1450</c:v>
                </c:pt>
                <c:pt idx="3625">
                  <c:v>1450.4</c:v>
                </c:pt>
                <c:pt idx="3626">
                  <c:v>1450.8</c:v>
                </c:pt>
                <c:pt idx="3627">
                  <c:v>1451.2</c:v>
                </c:pt>
                <c:pt idx="3628">
                  <c:v>1451.6</c:v>
                </c:pt>
                <c:pt idx="3629">
                  <c:v>1452</c:v>
                </c:pt>
                <c:pt idx="3630">
                  <c:v>1452.4</c:v>
                </c:pt>
                <c:pt idx="3631">
                  <c:v>1452.8</c:v>
                </c:pt>
                <c:pt idx="3632">
                  <c:v>1453.2</c:v>
                </c:pt>
                <c:pt idx="3633">
                  <c:v>1453.6</c:v>
                </c:pt>
                <c:pt idx="3634">
                  <c:v>1454</c:v>
                </c:pt>
                <c:pt idx="3635">
                  <c:v>1454.4</c:v>
                </c:pt>
                <c:pt idx="3636">
                  <c:v>1454.8</c:v>
                </c:pt>
                <c:pt idx="3637">
                  <c:v>1455.2</c:v>
                </c:pt>
                <c:pt idx="3638">
                  <c:v>1455.6</c:v>
                </c:pt>
                <c:pt idx="3639">
                  <c:v>1456</c:v>
                </c:pt>
                <c:pt idx="3640">
                  <c:v>1456.4</c:v>
                </c:pt>
                <c:pt idx="3641">
                  <c:v>1456.8</c:v>
                </c:pt>
                <c:pt idx="3642">
                  <c:v>1457.2</c:v>
                </c:pt>
                <c:pt idx="3643">
                  <c:v>1457.6</c:v>
                </c:pt>
                <c:pt idx="3644">
                  <c:v>1458</c:v>
                </c:pt>
                <c:pt idx="3645">
                  <c:v>1458.4</c:v>
                </c:pt>
                <c:pt idx="3646">
                  <c:v>1458.8</c:v>
                </c:pt>
                <c:pt idx="3647">
                  <c:v>1459.2</c:v>
                </c:pt>
                <c:pt idx="3648">
                  <c:v>1459.6</c:v>
                </c:pt>
                <c:pt idx="3649">
                  <c:v>1460</c:v>
                </c:pt>
                <c:pt idx="3650">
                  <c:v>1460.4</c:v>
                </c:pt>
                <c:pt idx="3651">
                  <c:v>1460.8</c:v>
                </c:pt>
                <c:pt idx="3652">
                  <c:v>1461.2</c:v>
                </c:pt>
                <c:pt idx="3653">
                  <c:v>1461.6</c:v>
                </c:pt>
                <c:pt idx="3654">
                  <c:v>1462</c:v>
                </c:pt>
                <c:pt idx="3655">
                  <c:v>1462.4</c:v>
                </c:pt>
                <c:pt idx="3656">
                  <c:v>1462.8</c:v>
                </c:pt>
                <c:pt idx="3657">
                  <c:v>1463.2</c:v>
                </c:pt>
                <c:pt idx="3658">
                  <c:v>1463.6</c:v>
                </c:pt>
                <c:pt idx="3659">
                  <c:v>1464</c:v>
                </c:pt>
                <c:pt idx="3660">
                  <c:v>1464.4</c:v>
                </c:pt>
                <c:pt idx="3661">
                  <c:v>1464.8</c:v>
                </c:pt>
                <c:pt idx="3662">
                  <c:v>1465.2</c:v>
                </c:pt>
                <c:pt idx="3663">
                  <c:v>1465.6</c:v>
                </c:pt>
                <c:pt idx="3664">
                  <c:v>1466</c:v>
                </c:pt>
                <c:pt idx="3665">
                  <c:v>1466.4</c:v>
                </c:pt>
                <c:pt idx="3666">
                  <c:v>1466.8</c:v>
                </c:pt>
                <c:pt idx="3667">
                  <c:v>1467.2</c:v>
                </c:pt>
                <c:pt idx="3668">
                  <c:v>1467.6</c:v>
                </c:pt>
                <c:pt idx="3669">
                  <c:v>1468</c:v>
                </c:pt>
                <c:pt idx="3670">
                  <c:v>1468.4</c:v>
                </c:pt>
                <c:pt idx="3671">
                  <c:v>1468.8</c:v>
                </c:pt>
                <c:pt idx="3672">
                  <c:v>1469.2</c:v>
                </c:pt>
                <c:pt idx="3673">
                  <c:v>1469.6</c:v>
                </c:pt>
                <c:pt idx="3674">
                  <c:v>1470</c:v>
                </c:pt>
                <c:pt idx="3675">
                  <c:v>1470.4</c:v>
                </c:pt>
                <c:pt idx="3676">
                  <c:v>1470.8</c:v>
                </c:pt>
                <c:pt idx="3677">
                  <c:v>1471.2</c:v>
                </c:pt>
                <c:pt idx="3678">
                  <c:v>1471.6</c:v>
                </c:pt>
                <c:pt idx="3679">
                  <c:v>1472</c:v>
                </c:pt>
                <c:pt idx="3680">
                  <c:v>1472.4</c:v>
                </c:pt>
                <c:pt idx="3681">
                  <c:v>1472.8</c:v>
                </c:pt>
                <c:pt idx="3682">
                  <c:v>1473.2</c:v>
                </c:pt>
                <c:pt idx="3683">
                  <c:v>1473.6</c:v>
                </c:pt>
                <c:pt idx="3684">
                  <c:v>1474</c:v>
                </c:pt>
                <c:pt idx="3685">
                  <c:v>1474.4</c:v>
                </c:pt>
                <c:pt idx="3686">
                  <c:v>1474.8</c:v>
                </c:pt>
                <c:pt idx="3687">
                  <c:v>1475.2</c:v>
                </c:pt>
                <c:pt idx="3688">
                  <c:v>1475.6</c:v>
                </c:pt>
                <c:pt idx="3689">
                  <c:v>1476</c:v>
                </c:pt>
                <c:pt idx="3690">
                  <c:v>1476.4</c:v>
                </c:pt>
                <c:pt idx="3691">
                  <c:v>1476.8</c:v>
                </c:pt>
                <c:pt idx="3692">
                  <c:v>1477.2</c:v>
                </c:pt>
                <c:pt idx="3693">
                  <c:v>1477.6</c:v>
                </c:pt>
                <c:pt idx="3694">
                  <c:v>1478</c:v>
                </c:pt>
                <c:pt idx="3695">
                  <c:v>1478.4</c:v>
                </c:pt>
                <c:pt idx="3696">
                  <c:v>1478.8</c:v>
                </c:pt>
                <c:pt idx="3697">
                  <c:v>1479.2</c:v>
                </c:pt>
                <c:pt idx="3698">
                  <c:v>1479.6</c:v>
                </c:pt>
                <c:pt idx="3699">
                  <c:v>1480</c:v>
                </c:pt>
                <c:pt idx="3700">
                  <c:v>1480.4</c:v>
                </c:pt>
                <c:pt idx="3701">
                  <c:v>1480.8</c:v>
                </c:pt>
                <c:pt idx="3702">
                  <c:v>1481.2</c:v>
                </c:pt>
                <c:pt idx="3703">
                  <c:v>1481.6</c:v>
                </c:pt>
                <c:pt idx="3704">
                  <c:v>1482</c:v>
                </c:pt>
                <c:pt idx="3705">
                  <c:v>1482.4</c:v>
                </c:pt>
                <c:pt idx="3706">
                  <c:v>1482.8</c:v>
                </c:pt>
                <c:pt idx="3707">
                  <c:v>1483.2</c:v>
                </c:pt>
                <c:pt idx="3708">
                  <c:v>1483.6</c:v>
                </c:pt>
                <c:pt idx="3709">
                  <c:v>1484</c:v>
                </c:pt>
                <c:pt idx="3710">
                  <c:v>1484.4</c:v>
                </c:pt>
                <c:pt idx="3711">
                  <c:v>1484.8</c:v>
                </c:pt>
                <c:pt idx="3712">
                  <c:v>1485.2</c:v>
                </c:pt>
                <c:pt idx="3713">
                  <c:v>1485.6</c:v>
                </c:pt>
                <c:pt idx="3714">
                  <c:v>1486</c:v>
                </c:pt>
                <c:pt idx="3715">
                  <c:v>1486.4</c:v>
                </c:pt>
                <c:pt idx="3716">
                  <c:v>1486.8</c:v>
                </c:pt>
                <c:pt idx="3717">
                  <c:v>1487.2</c:v>
                </c:pt>
                <c:pt idx="3718">
                  <c:v>1487.6</c:v>
                </c:pt>
                <c:pt idx="3719">
                  <c:v>1488</c:v>
                </c:pt>
                <c:pt idx="3720">
                  <c:v>1488.4</c:v>
                </c:pt>
                <c:pt idx="3721">
                  <c:v>1488.8</c:v>
                </c:pt>
                <c:pt idx="3722">
                  <c:v>1489.2</c:v>
                </c:pt>
                <c:pt idx="3723">
                  <c:v>1489.6</c:v>
                </c:pt>
                <c:pt idx="3724">
                  <c:v>1490</c:v>
                </c:pt>
                <c:pt idx="3725">
                  <c:v>1490.4</c:v>
                </c:pt>
                <c:pt idx="3726">
                  <c:v>1490.8</c:v>
                </c:pt>
                <c:pt idx="3727">
                  <c:v>1491.2</c:v>
                </c:pt>
                <c:pt idx="3728">
                  <c:v>1491.6</c:v>
                </c:pt>
                <c:pt idx="3729">
                  <c:v>1492</c:v>
                </c:pt>
                <c:pt idx="3730">
                  <c:v>1492.4</c:v>
                </c:pt>
                <c:pt idx="3731">
                  <c:v>1492.8</c:v>
                </c:pt>
                <c:pt idx="3732">
                  <c:v>1493.2</c:v>
                </c:pt>
                <c:pt idx="3733">
                  <c:v>1493.6</c:v>
                </c:pt>
                <c:pt idx="3734">
                  <c:v>1494</c:v>
                </c:pt>
                <c:pt idx="3735">
                  <c:v>1494.4</c:v>
                </c:pt>
                <c:pt idx="3736">
                  <c:v>1494.8</c:v>
                </c:pt>
                <c:pt idx="3737">
                  <c:v>1495.2</c:v>
                </c:pt>
                <c:pt idx="3738">
                  <c:v>1495.6</c:v>
                </c:pt>
                <c:pt idx="3739">
                  <c:v>1496</c:v>
                </c:pt>
                <c:pt idx="3740">
                  <c:v>1496.4</c:v>
                </c:pt>
                <c:pt idx="3741">
                  <c:v>1496.8</c:v>
                </c:pt>
                <c:pt idx="3742">
                  <c:v>1497.2</c:v>
                </c:pt>
                <c:pt idx="3743">
                  <c:v>1497.6</c:v>
                </c:pt>
                <c:pt idx="3744">
                  <c:v>1498</c:v>
                </c:pt>
                <c:pt idx="3745">
                  <c:v>1498.4</c:v>
                </c:pt>
                <c:pt idx="3746">
                  <c:v>1498.8</c:v>
                </c:pt>
                <c:pt idx="3747">
                  <c:v>1499.2</c:v>
                </c:pt>
                <c:pt idx="3748">
                  <c:v>1499.6</c:v>
                </c:pt>
                <c:pt idx="3749">
                  <c:v>1500</c:v>
                </c:pt>
                <c:pt idx="3750">
                  <c:v>1500.4</c:v>
                </c:pt>
                <c:pt idx="3751">
                  <c:v>1500.8</c:v>
                </c:pt>
                <c:pt idx="3752">
                  <c:v>1501.2</c:v>
                </c:pt>
                <c:pt idx="3753">
                  <c:v>1501.6</c:v>
                </c:pt>
                <c:pt idx="3754">
                  <c:v>1502</c:v>
                </c:pt>
                <c:pt idx="3755">
                  <c:v>1502.4</c:v>
                </c:pt>
                <c:pt idx="3756">
                  <c:v>1502.8</c:v>
                </c:pt>
                <c:pt idx="3757">
                  <c:v>1503.2</c:v>
                </c:pt>
                <c:pt idx="3758">
                  <c:v>1503.6</c:v>
                </c:pt>
                <c:pt idx="3759">
                  <c:v>1504</c:v>
                </c:pt>
                <c:pt idx="3760">
                  <c:v>1504.4</c:v>
                </c:pt>
                <c:pt idx="3761">
                  <c:v>1504.8</c:v>
                </c:pt>
                <c:pt idx="3762">
                  <c:v>1505.2</c:v>
                </c:pt>
                <c:pt idx="3763">
                  <c:v>1505.6</c:v>
                </c:pt>
                <c:pt idx="3764">
                  <c:v>1506</c:v>
                </c:pt>
                <c:pt idx="3765">
                  <c:v>1506.4</c:v>
                </c:pt>
                <c:pt idx="3766">
                  <c:v>1506.8</c:v>
                </c:pt>
                <c:pt idx="3767">
                  <c:v>1507.2</c:v>
                </c:pt>
                <c:pt idx="3768">
                  <c:v>1507.6</c:v>
                </c:pt>
                <c:pt idx="3769">
                  <c:v>1508</c:v>
                </c:pt>
                <c:pt idx="3770">
                  <c:v>1508.4</c:v>
                </c:pt>
                <c:pt idx="3771">
                  <c:v>1508.8</c:v>
                </c:pt>
                <c:pt idx="3772">
                  <c:v>1509.2</c:v>
                </c:pt>
                <c:pt idx="3773">
                  <c:v>1509.6</c:v>
                </c:pt>
                <c:pt idx="3774">
                  <c:v>1510</c:v>
                </c:pt>
                <c:pt idx="3775">
                  <c:v>1510.4</c:v>
                </c:pt>
                <c:pt idx="3776">
                  <c:v>1510.8</c:v>
                </c:pt>
                <c:pt idx="3777">
                  <c:v>1511.2</c:v>
                </c:pt>
                <c:pt idx="3778">
                  <c:v>1511.6</c:v>
                </c:pt>
                <c:pt idx="3779">
                  <c:v>1512</c:v>
                </c:pt>
                <c:pt idx="3780">
                  <c:v>1512.4</c:v>
                </c:pt>
                <c:pt idx="3781">
                  <c:v>1512.8</c:v>
                </c:pt>
                <c:pt idx="3782">
                  <c:v>1513.2</c:v>
                </c:pt>
                <c:pt idx="3783">
                  <c:v>1513.6</c:v>
                </c:pt>
                <c:pt idx="3784">
                  <c:v>1514</c:v>
                </c:pt>
                <c:pt idx="3785">
                  <c:v>1514.4</c:v>
                </c:pt>
                <c:pt idx="3786">
                  <c:v>1514.8</c:v>
                </c:pt>
                <c:pt idx="3787">
                  <c:v>1515.2</c:v>
                </c:pt>
                <c:pt idx="3788">
                  <c:v>1515.6</c:v>
                </c:pt>
                <c:pt idx="3789">
                  <c:v>1516</c:v>
                </c:pt>
                <c:pt idx="3790">
                  <c:v>1516.4</c:v>
                </c:pt>
                <c:pt idx="3791">
                  <c:v>1516.8</c:v>
                </c:pt>
                <c:pt idx="3792">
                  <c:v>1517.2</c:v>
                </c:pt>
                <c:pt idx="3793">
                  <c:v>1517.6</c:v>
                </c:pt>
                <c:pt idx="3794">
                  <c:v>1518</c:v>
                </c:pt>
                <c:pt idx="3795">
                  <c:v>1518.4</c:v>
                </c:pt>
                <c:pt idx="3796">
                  <c:v>1518.8</c:v>
                </c:pt>
                <c:pt idx="3797">
                  <c:v>1519.2</c:v>
                </c:pt>
                <c:pt idx="3798">
                  <c:v>1519.6</c:v>
                </c:pt>
                <c:pt idx="3799">
                  <c:v>1520</c:v>
                </c:pt>
                <c:pt idx="3800">
                  <c:v>1520.4</c:v>
                </c:pt>
                <c:pt idx="3801">
                  <c:v>1520.8</c:v>
                </c:pt>
                <c:pt idx="3802">
                  <c:v>1521.2</c:v>
                </c:pt>
                <c:pt idx="3803">
                  <c:v>1521.6</c:v>
                </c:pt>
                <c:pt idx="3804">
                  <c:v>1522</c:v>
                </c:pt>
                <c:pt idx="3805">
                  <c:v>1522.4</c:v>
                </c:pt>
                <c:pt idx="3806">
                  <c:v>1522.8</c:v>
                </c:pt>
                <c:pt idx="3807">
                  <c:v>1523.2</c:v>
                </c:pt>
                <c:pt idx="3808">
                  <c:v>1523.6</c:v>
                </c:pt>
                <c:pt idx="3809">
                  <c:v>1524</c:v>
                </c:pt>
                <c:pt idx="3810">
                  <c:v>1524.4</c:v>
                </c:pt>
                <c:pt idx="3811">
                  <c:v>1524.8</c:v>
                </c:pt>
                <c:pt idx="3812">
                  <c:v>1525.2</c:v>
                </c:pt>
                <c:pt idx="3813">
                  <c:v>1525.6</c:v>
                </c:pt>
                <c:pt idx="3814">
                  <c:v>1526</c:v>
                </c:pt>
                <c:pt idx="3815">
                  <c:v>1526.4</c:v>
                </c:pt>
                <c:pt idx="3816">
                  <c:v>1526.8</c:v>
                </c:pt>
                <c:pt idx="3817">
                  <c:v>1527.2</c:v>
                </c:pt>
                <c:pt idx="3818">
                  <c:v>1527.6</c:v>
                </c:pt>
                <c:pt idx="3819">
                  <c:v>1528</c:v>
                </c:pt>
                <c:pt idx="3820">
                  <c:v>1528.4</c:v>
                </c:pt>
                <c:pt idx="3821">
                  <c:v>1528.8</c:v>
                </c:pt>
                <c:pt idx="3822">
                  <c:v>1529.2</c:v>
                </c:pt>
                <c:pt idx="3823">
                  <c:v>1529.6</c:v>
                </c:pt>
                <c:pt idx="3824">
                  <c:v>1530</c:v>
                </c:pt>
                <c:pt idx="3825">
                  <c:v>1530.4</c:v>
                </c:pt>
                <c:pt idx="3826">
                  <c:v>1530.8</c:v>
                </c:pt>
                <c:pt idx="3827">
                  <c:v>1531.2</c:v>
                </c:pt>
                <c:pt idx="3828">
                  <c:v>1531.6</c:v>
                </c:pt>
                <c:pt idx="3829">
                  <c:v>1532</c:v>
                </c:pt>
                <c:pt idx="3830">
                  <c:v>1532.4</c:v>
                </c:pt>
                <c:pt idx="3831">
                  <c:v>1532.8</c:v>
                </c:pt>
                <c:pt idx="3832">
                  <c:v>1533.2</c:v>
                </c:pt>
                <c:pt idx="3833">
                  <c:v>1533.6</c:v>
                </c:pt>
                <c:pt idx="3834">
                  <c:v>1534</c:v>
                </c:pt>
                <c:pt idx="3835">
                  <c:v>1534.4</c:v>
                </c:pt>
                <c:pt idx="3836">
                  <c:v>1534.8</c:v>
                </c:pt>
                <c:pt idx="3837">
                  <c:v>1535.2</c:v>
                </c:pt>
                <c:pt idx="3838">
                  <c:v>1535.6</c:v>
                </c:pt>
                <c:pt idx="3839">
                  <c:v>1536</c:v>
                </c:pt>
                <c:pt idx="3840">
                  <c:v>1536.4</c:v>
                </c:pt>
                <c:pt idx="3841">
                  <c:v>1536.8</c:v>
                </c:pt>
                <c:pt idx="3842">
                  <c:v>1537.2</c:v>
                </c:pt>
                <c:pt idx="3843">
                  <c:v>1537.6</c:v>
                </c:pt>
                <c:pt idx="3844">
                  <c:v>1538</c:v>
                </c:pt>
                <c:pt idx="3845">
                  <c:v>1538.4</c:v>
                </c:pt>
                <c:pt idx="3846">
                  <c:v>1538.8</c:v>
                </c:pt>
                <c:pt idx="3847">
                  <c:v>1539.2</c:v>
                </c:pt>
                <c:pt idx="3848">
                  <c:v>1539.6</c:v>
                </c:pt>
                <c:pt idx="3849">
                  <c:v>1540</c:v>
                </c:pt>
                <c:pt idx="3850">
                  <c:v>1540.4</c:v>
                </c:pt>
                <c:pt idx="3851">
                  <c:v>1540.8</c:v>
                </c:pt>
                <c:pt idx="3852">
                  <c:v>1541.2</c:v>
                </c:pt>
                <c:pt idx="3853">
                  <c:v>1541.6</c:v>
                </c:pt>
                <c:pt idx="3854">
                  <c:v>1542</c:v>
                </c:pt>
                <c:pt idx="3855">
                  <c:v>1542.4</c:v>
                </c:pt>
                <c:pt idx="3856">
                  <c:v>1542.8</c:v>
                </c:pt>
                <c:pt idx="3857">
                  <c:v>1543.2</c:v>
                </c:pt>
                <c:pt idx="3858">
                  <c:v>1543.6</c:v>
                </c:pt>
                <c:pt idx="3859">
                  <c:v>1544</c:v>
                </c:pt>
                <c:pt idx="3860">
                  <c:v>1544.4</c:v>
                </c:pt>
                <c:pt idx="3861">
                  <c:v>1544.8</c:v>
                </c:pt>
                <c:pt idx="3862">
                  <c:v>1545.2</c:v>
                </c:pt>
                <c:pt idx="3863">
                  <c:v>1545.6</c:v>
                </c:pt>
                <c:pt idx="3864">
                  <c:v>1546</c:v>
                </c:pt>
                <c:pt idx="3865">
                  <c:v>1546.4</c:v>
                </c:pt>
                <c:pt idx="3866">
                  <c:v>1546.8</c:v>
                </c:pt>
                <c:pt idx="3867">
                  <c:v>1547.2</c:v>
                </c:pt>
                <c:pt idx="3868">
                  <c:v>1547.6</c:v>
                </c:pt>
                <c:pt idx="3869">
                  <c:v>1548</c:v>
                </c:pt>
                <c:pt idx="3870">
                  <c:v>1548.4</c:v>
                </c:pt>
                <c:pt idx="3871">
                  <c:v>1548.8</c:v>
                </c:pt>
                <c:pt idx="3872">
                  <c:v>1549.2</c:v>
                </c:pt>
                <c:pt idx="3873">
                  <c:v>1549.6</c:v>
                </c:pt>
                <c:pt idx="3874">
                  <c:v>1550</c:v>
                </c:pt>
                <c:pt idx="3875">
                  <c:v>1550.4</c:v>
                </c:pt>
                <c:pt idx="3876">
                  <c:v>1550.8</c:v>
                </c:pt>
                <c:pt idx="3877">
                  <c:v>1551.2</c:v>
                </c:pt>
                <c:pt idx="3878">
                  <c:v>1551.6</c:v>
                </c:pt>
                <c:pt idx="3879">
                  <c:v>1552</c:v>
                </c:pt>
                <c:pt idx="3880">
                  <c:v>1552.4</c:v>
                </c:pt>
                <c:pt idx="3881">
                  <c:v>1552.8</c:v>
                </c:pt>
                <c:pt idx="3882">
                  <c:v>1553.2</c:v>
                </c:pt>
                <c:pt idx="3883">
                  <c:v>1553.6</c:v>
                </c:pt>
                <c:pt idx="3884">
                  <c:v>1554</c:v>
                </c:pt>
                <c:pt idx="3885">
                  <c:v>1554.4</c:v>
                </c:pt>
                <c:pt idx="3886">
                  <c:v>1554.8</c:v>
                </c:pt>
                <c:pt idx="3887">
                  <c:v>1555.2</c:v>
                </c:pt>
                <c:pt idx="3888">
                  <c:v>1555.6</c:v>
                </c:pt>
                <c:pt idx="3889">
                  <c:v>1556</c:v>
                </c:pt>
                <c:pt idx="3890">
                  <c:v>1556.4</c:v>
                </c:pt>
                <c:pt idx="3891">
                  <c:v>1556.8</c:v>
                </c:pt>
                <c:pt idx="3892">
                  <c:v>1557.2</c:v>
                </c:pt>
                <c:pt idx="3893">
                  <c:v>1557.6</c:v>
                </c:pt>
                <c:pt idx="3894">
                  <c:v>1558</c:v>
                </c:pt>
                <c:pt idx="3895">
                  <c:v>1558.4</c:v>
                </c:pt>
                <c:pt idx="3896">
                  <c:v>1558.8</c:v>
                </c:pt>
                <c:pt idx="3897">
                  <c:v>1559.2</c:v>
                </c:pt>
                <c:pt idx="3898">
                  <c:v>1559.6</c:v>
                </c:pt>
                <c:pt idx="3899">
                  <c:v>1560</c:v>
                </c:pt>
                <c:pt idx="3900">
                  <c:v>1560.4</c:v>
                </c:pt>
                <c:pt idx="3901">
                  <c:v>1560.8</c:v>
                </c:pt>
                <c:pt idx="3902">
                  <c:v>1561.2</c:v>
                </c:pt>
                <c:pt idx="3903">
                  <c:v>1561.6</c:v>
                </c:pt>
                <c:pt idx="3904">
                  <c:v>1562</c:v>
                </c:pt>
                <c:pt idx="3905">
                  <c:v>1562.4</c:v>
                </c:pt>
                <c:pt idx="3906">
                  <c:v>1562.8</c:v>
                </c:pt>
                <c:pt idx="3907">
                  <c:v>1563.2</c:v>
                </c:pt>
                <c:pt idx="3908">
                  <c:v>1563.6</c:v>
                </c:pt>
                <c:pt idx="3909">
                  <c:v>1564</c:v>
                </c:pt>
                <c:pt idx="3910">
                  <c:v>1564.4</c:v>
                </c:pt>
                <c:pt idx="3911">
                  <c:v>1564.8</c:v>
                </c:pt>
                <c:pt idx="3912">
                  <c:v>1565.2</c:v>
                </c:pt>
                <c:pt idx="3913">
                  <c:v>1565.6</c:v>
                </c:pt>
                <c:pt idx="3914">
                  <c:v>1566</c:v>
                </c:pt>
                <c:pt idx="3915">
                  <c:v>1566.4</c:v>
                </c:pt>
                <c:pt idx="3916">
                  <c:v>1566.8</c:v>
                </c:pt>
                <c:pt idx="3917">
                  <c:v>1567.2</c:v>
                </c:pt>
                <c:pt idx="3918">
                  <c:v>1567.6</c:v>
                </c:pt>
                <c:pt idx="3919">
                  <c:v>1568</c:v>
                </c:pt>
                <c:pt idx="3920">
                  <c:v>1568.4</c:v>
                </c:pt>
                <c:pt idx="3921">
                  <c:v>1568.8</c:v>
                </c:pt>
                <c:pt idx="3922">
                  <c:v>1569.2</c:v>
                </c:pt>
                <c:pt idx="3923">
                  <c:v>1569.6</c:v>
                </c:pt>
                <c:pt idx="3924">
                  <c:v>1570</c:v>
                </c:pt>
                <c:pt idx="3925">
                  <c:v>1570.4</c:v>
                </c:pt>
                <c:pt idx="3926">
                  <c:v>1570.8</c:v>
                </c:pt>
                <c:pt idx="3927">
                  <c:v>1571.2</c:v>
                </c:pt>
                <c:pt idx="3928">
                  <c:v>1571.6</c:v>
                </c:pt>
                <c:pt idx="3929">
                  <c:v>1572</c:v>
                </c:pt>
                <c:pt idx="3930">
                  <c:v>1572.4</c:v>
                </c:pt>
                <c:pt idx="3931">
                  <c:v>1572.8</c:v>
                </c:pt>
                <c:pt idx="3932">
                  <c:v>1573.2</c:v>
                </c:pt>
                <c:pt idx="3933">
                  <c:v>1573.6</c:v>
                </c:pt>
                <c:pt idx="3934">
                  <c:v>1574</c:v>
                </c:pt>
                <c:pt idx="3935">
                  <c:v>1574.4</c:v>
                </c:pt>
                <c:pt idx="3936">
                  <c:v>1574.8</c:v>
                </c:pt>
                <c:pt idx="3937">
                  <c:v>1575.2</c:v>
                </c:pt>
                <c:pt idx="3938">
                  <c:v>1575.6</c:v>
                </c:pt>
                <c:pt idx="3939">
                  <c:v>1576</c:v>
                </c:pt>
                <c:pt idx="3940">
                  <c:v>1576.4</c:v>
                </c:pt>
                <c:pt idx="3941">
                  <c:v>1576.8</c:v>
                </c:pt>
                <c:pt idx="3942">
                  <c:v>1577.2</c:v>
                </c:pt>
                <c:pt idx="3943">
                  <c:v>1577.6</c:v>
                </c:pt>
                <c:pt idx="3944">
                  <c:v>1578</c:v>
                </c:pt>
                <c:pt idx="3945">
                  <c:v>1578.4</c:v>
                </c:pt>
                <c:pt idx="3946">
                  <c:v>1578.8</c:v>
                </c:pt>
                <c:pt idx="3947">
                  <c:v>1579.2</c:v>
                </c:pt>
                <c:pt idx="3948">
                  <c:v>1579.6</c:v>
                </c:pt>
                <c:pt idx="3949">
                  <c:v>1580</c:v>
                </c:pt>
                <c:pt idx="3950">
                  <c:v>1580.4</c:v>
                </c:pt>
                <c:pt idx="3951">
                  <c:v>1580.8</c:v>
                </c:pt>
                <c:pt idx="3952">
                  <c:v>1581.2</c:v>
                </c:pt>
                <c:pt idx="3953">
                  <c:v>1581.6</c:v>
                </c:pt>
                <c:pt idx="3954">
                  <c:v>1582</c:v>
                </c:pt>
                <c:pt idx="3955">
                  <c:v>1582.4</c:v>
                </c:pt>
                <c:pt idx="3956">
                  <c:v>1582.8</c:v>
                </c:pt>
                <c:pt idx="3957">
                  <c:v>1583.2</c:v>
                </c:pt>
                <c:pt idx="3958">
                  <c:v>1583.6</c:v>
                </c:pt>
                <c:pt idx="3959">
                  <c:v>1584</c:v>
                </c:pt>
                <c:pt idx="3960">
                  <c:v>1584.4</c:v>
                </c:pt>
                <c:pt idx="3961">
                  <c:v>1584.8</c:v>
                </c:pt>
                <c:pt idx="3962">
                  <c:v>1585.2</c:v>
                </c:pt>
                <c:pt idx="3963">
                  <c:v>1585.6</c:v>
                </c:pt>
                <c:pt idx="3964">
                  <c:v>1586</c:v>
                </c:pt>
                <c:pt idx="3965">
                  <c:v>1586.4</c:v>
                </c:pt>
                <c:pt idx="3966">
                  <c:v>1586.8</c:v>
                </c:pt>
                <c:pt idx="3967">
                  <c:v>1587.2</c:v>
                </c:pt>
                <c:pt idx="3968">
                  <c:v>1587.6</c:v>
                </c:pt>
                <c:pt idx="3969">
                  <c:v>1588</c:v>
                </c:pt>
                <c:pt idx="3970">
                  <c:v>1588.4</c:v>
                </c:pt>
                <c:pt idx="3971">
                  <c:v>1588.8</c:v>
                </c:pt>
                <c:pt idx="3972">
                  <c:v>1589.2</c:v>
                </c:pt>
                <c:pt idx="3973">
                  <c:v>1589.6</c:v>
                </c:pt>
                <c:pt idx="3974">
                  <c:v>1590</c:v>
                </c:pt>
                <c:pt idx="3975">
                  <c:v>1590.4</c:v>
                </c:pt>
                <c:pt idx="3976">
                  <c:v>1590.8</c:v>
                </c:pt>
                <c:pt idx="3977">
                  <c:v>1591.2</c:v>
                </c:pt>
                <c:pt idx="3978">
                  <c:v>1591.6</c:v>
                </c:pt>
                <c:pt idx="3979">
                  <c:v>1592</c:v>
                </c:pt>
                <c:pt idx="3980">
                  <c:v>1592.4</c:v>
                </c:pt>
                <c:pt idx="3981">
                  <c:v>1592.8</c:v>
                </c:pt>
                <c:pt idx="3982">
                  <c:v>1593.2</c:v>
                </c:pt>
                <c:pt idx="3983">
                  <c:v>1593.6</c:v>
                </c:pt>
                <c:pt idx="3984">
                  <c:v>1594</c:v>
                </c:pt>
                <c:pt idx="3985">
                  <c:v>1594.4</c:v>
                </c:pt>
                <c:pt idx="3986">
                  <c:v>1594.8</c:v>
                </c:pt>
                <c:pt idx="3987">
                  <c:v>1595.2</c:v>
                </c:pt>
                <c:pt idx="3988">
                  <c:v>1595.6</c:v>
                </c:pt>
                <c:pt idx="3989">
                  <c:v>1596</c:v>
                </c:pt>
                <c:pt idx="3990">
                  <c:v>1596.4</c:v>
                </c:pt>
                <c:pt idx="3991">
                  <c:v>1596.8</c:v>
                </c:pt>
                <c:pt idx="3992">
                  <c:v>1597.2</c:v>
                </c:pt>
                <c:pt idx="3993">
                  <c:v>1597.6</c:v>
                </c:pt>
                <c:pt idx="3994">
                  <c:v>1598</c:v>
                </c:pt>
                <c:pt idx="3995">
                  <c:v>1598.4</c:v>
                </c:pt>
                <c:pt idx="3996">
                  <c:v>1598.8</c:v>
                </c:pt>
                <c:pt idx="3997">
                  <c:v>1599.2</c:v>
                </c:pt>
                <c:pt idx="3998">
                  <c:v>1599.6</c:v>
                </c:pt>
                <c:pt idx="3999">
                  <c:v>1600</c:v>
                </c:pt>
                <c:pt idx="4000">
                  <c:v>1600.4</c:v>
                </c:pt>
                <c:pt idx="4001">
                  <c:v>1600.8</c:v>
                </c:pt>
                <c:pt idx="4002">
                  <c:v>1601.2</c:v>
                </c:pt>
                <c:pt idx="4003">
                  <c:v>1601.6</c:v>
                </c:pt>
                <c:pt idx="4004">
                  <c:v>1602</c:v>
                </c:pt>
                <c:pt idx="4005">
                  <c:v>1602.4</c:v>
                </c:pt>
                <c:pt idx="4006">
                  <c:v>1602.8</c:v>
                </c:pt>
                <c:pt idx="4007">
                  <c:v>1603.2</c:v>
                </c:pt>
                <c:pt idx="4008">
                  <c:v>1603.6</c:v>
                </c:pt>
                <c:pt idx="4009">
                  <c:v>1604</c:v>
                </c:pt>
                <c:pt idx="4010">
                  <c:v>1604.4</c:v>
                </c:pt>
                <c:pt idx="4011">
                  <c:v>1604.8</c:v>
                </c:pt>
                <c:pt idx="4012">
                  <c:v>1605.2</c:v>
                </c:pt>
                <c:pt idx="4013">
                  <c:v>1605.6</c:v>
                </c:pt>
                <c:pt idx="4014">
                  <c:v>1606</c:v>
                </c:pt>
                <c:pt idx="4015">
                  <c:v>1606.4</c:v>
                </c:pt>
                <c:pt idx="4016">
                  <c:v>1606.8</c:v>
                </c:pt>
                <c:pt idx="4017">
                  <c:v>1607.2</c:v>
                </c:pt>
                <c:pt idx="4018">
                  <c:v>1607.6</c:v>
                </c:pt>
                <c:pt idx="4019">
                  <c:v>1608</c:v>
                </c:pt>
                <c:pt idx="4020">
                  <c:v>1608.4</c:v>
                </c:pt>
                <c:pt idx="4021">
                  <c:v>1608.8</c:v>
                </c:pt>
                <c:pt idx="4022">
                  <c:v>1609.2</c:v>
                </c:pt>
                <c:pt idx="4023">
                  <c:v>1609.6</c:v>
                </c:pt>
                <c:pt idx="4024">
                  <c:v>1610</c:v>
                </c:pt>
                <c:pt idx="4025">
                  <c:v>1610.4</c:v>
                </c:pt>
                <c:pt idx="4026">
                  <c:v>1610.8</c:v>
                </c:pt>
                <c:pt idx="4027">
                  <c:v>1611.2</c:v>
                </c:pt>
                <c:pt idx="4028">
                  <c:v>1611.6</c:v>
                </c:pt>
                <c:pt idx="4029">
                  <c:v>1612</c:v>
                </c:pt>
                <c:pt idx="4030">
                  <c:v>1612.4</c:v>
                </c:pt>
                <c:pt idx="4031">
                  <c:v>1612.8</c:v>
                </c:pt>
                <c:pt idx="4032">
                  <c:v>1613.2</c:v>
                </c:pt>
                <c:pt idx="4033">
                  <c:v>1613.6</c:v>
                </c:pt>
                <c:pt idx="4034">
                  <c:v>1614</c:v>
                </c:pt>
                <c:pt idx="4035">
                  <c:v>1614.4</c:v>
                </c:pt>
                <c:pt idx="4036">
                  <c:v>1614.8</c:v>
                </c:pt>
                <c:pt idx="4037">
                  <c:v>1615.2</c:v>
                </c:pt>
                <c:pt idx="4038">
                  <c:v>1615.6</c:v>
                </c:pt>
                <c:pt idx="4039">
                  <c:v>1616</c:v>
                </c:pt>
                <c:pt idx="4040">
                  <c:v>1616.4</c:v>
                </c:pt>
                <c:pt idx="4041">
                  <c:v>1616.8</c:v>
                </c:pt>
                <c:pt idx="4042">
                  <c:v>1617.2</c:v>
                </c:pt>
                <c:pt idx="4043">
                  <c:v>1617.6</c:v>
                </c:pt>
                <c:pt idx="4044">
                  <c:v>1618</c:v>
                </c:pt>
                <c:pt idx="4045">
                  <c:v>1618.4</c:v>
                </c:pt>
                <c:pt idx="4046">
                  <c:v>1618.8</c:v>
                </c:pt>
                <c:pt idx="4047">
                  <c:v>1619.2</c:v>
                </c:pt>
                <c:pt idx="4048">
                  <c:v>1619.6</c:v>
                </c:pt>
                <c:pt idx="4049">
                  <c:v>1620</c:v>
                </c:pt>
                <c:pt idx="4050">
                  <c:v>1620.4</c:v>
                </c:pt>
                <c:pt idx="4051">
                  <c:v>1620.8</c:v>
                </c:pt>
                <c:pt idx="4052">
                  <c:v>1621.2</c:v>
                </c:pt>
                <c:pt idx="4053">
                  <c:v>1621.6</c:v>
                </c:pt>
                <c:pt idx="4054">
                  <c:v>1622</c:v>
                </c:pt>
                <c:pt idx="4055">
                  <c:v>1622.4</c:v>
                </c:pt>
                <c:pt idx="4056">
                  <c:v>1622.8</c:v>
                </c:pt>
                <c:pt idx="4057">
                  <c:v>1623.2</c:v>
                </c:pt>
                <c:pt idx="4058">
                  <c:v>1623.6</c:v>
                </c:pt>
                <c:pt idx="4059">
                  <c:v>1624</c:v>
                </c:pt>
                <c:pt idx="4060">
                  <c:v>1624.4</c:v>
                </c:pt>
                <c:pt idx="4061">
                  <c:v>1624.8</c:v>
                </c:pt>
                <c:pt idx="4062">
                  <c:v>1625.2</c:v>
                </c:pt>
                <c:pt idx="4063">
                  <c:v>1625.6</c:v>
                </c:pt>
                <c:pt idx="4064">
                  <c:v>1626</c:v>
                </c:pt>
                <c:pt idx="4065">
                  <c:v>1626.4</c:v>
                </c:pt>
                <c:pt idx="4066">
                  <c:v>1626.8</c:v>
                </c:pt>
                <c:pt idx="4067">
                  <c:v>1627.2</c:v>
                </c:pt>
                <c:pt idx="4068">
                  <c:v>1627.6</c:v>
                </c:pt>
                <c:pt idx="4069">
                  <c:v>1628</c:v>
                </c:pt>
                <c:pt idx="4070">
                  <c:v>1628.4</c:v>
                </c:pt>
                <c:pt idx="4071">
                  <c:v>1628.8</c:v>
                </c:pt>
                <c:pt idx="4072">
                  <c:v>1629.2</c:v>
                </c:pt>
                <c:pt idx="4073">
                  <c:v>1629.6</c:v>
                </c:pt>
                <c:pt idx="4074">
                  <c:v>1630</c:v>
                </c:pt>
                <c:pt idx="4075">
                  <c:v>1630.4</c:v>
                </c:pt>
                <c:pt idx="4076">
                  <c:v>1630.8</c:v>
                </c:pt>
                <c:pt idx="4077">
                  <c:v>1631.2</c:v>
                </c:pt>
                <c:pt idx="4078">
                  <c:v>1631.6</c:v>
                </c:pt>
                <c:pt idx="4079">
                  <c:v>1632</c:v>
                </c:pt>
                <c:pt idx="4080">
                  <c:v>1632.4</c:v>
                </c:pt>
                <c:pt idx="4081">
                  <c:v>1632.8</c:v>
                </c:pt>
                <c:pt idx="4082">
                  <c:v>1633.2</c:v>
                </c:pt>
                <c:pt idx="4083">
                  <c:v>1633.6</c:v>
                </c:pt>
                <c:pt idx="4084">
                  <c:v>1634</c:v>
                </c:pt>
                <c:pt idx="4085">
                  <c:v>1634.4</c:v>
                </c:pt>
                <c:pt idx="4086">
                  <c:v>1634.8</c:v>
                </c:pt>
                <c:pt idx="4087">
                  <c:v>1635.2</c:v>
                </c:pt>
                <c:pt idx="4088">
                  <c:v>1635.6</c:v>
                </c:pt>
                <c:pt idx="4089">
                  <c:v>1636</c:v>
                </c:pt>
                <c:pt idx="4090">
                  <c:v>1636.4</c:v>
                </c:pt>
                <c:pt idx="4091">
                  <c:v>1636.8</c:v>
                </c:pt>
                <c:pt idx="4092">
                  <c:v>1637.2</c:v>
                </c:pt>
                <c:pt idx="4093">
                  <c:v>1637.6</c:v>
                </c:pt>
                <c:pt idx="4094">
                  <c:v>1638</c:v>
                </c:pt>
                <c:pt idx="4095">
                  <c:v>1638.4</c:v>
                </c:pt>
                <c:pt idx="4096">
                  <c:v>1638.8</c:v>
                </c:pt>
                <c:pt idx="4097">
                  <c:v>1639.2</c:v>
                </c:pt>
                <c:pt idx="4098">
                  <c:v>1639.6</c:v>
                </c:pt>
                <c:pt idx="4099">
                  <c:v>1640</c:v>
                </c:pt>
                <c:pt idx="4100">
                  <c:v>1640.4</c:v>
                </c:pt>
                <c:pt idx="4101">
                  <c:v>1640.8</c:v>
                </c:pt>
                <c:pt idx="4102">
                  <c:v>1641.2</c:v>
                </c:pt>
                <c:pt idx="4103">
                  <c:v>1641.6</c:v>
                </c:pt>
                <c:pt idx="4104">
                  <c:v>1642</c:v>
                </c:pt>
                <c:pt idx="4105">
                  <c:v>1642.4</c:v>
                </c:pt>
                <c:pt idx="4106">
                  <c:v>1642.8</c:v>
                </c:pt>
                <c:pt idx="4107">
                  <c:v>1643.2</c:v>
                </c:pt>
                <c:pt idx="4108">
                  <c:v>1643.6</c:v>
                </c:pt>
                <c:pt idx="4109">
                  <c:v>1644</c:v>
                </c:pt>
                <c:pt idx="4110">
                  <c:v>1644.4</c:v>
                </c:pt>
                <c:pt idx="4111">
                  <c:v>1644.8</c:v>
                </c:pt>
                <c:pt idx="4112">
                  <c:v>1645.2</c:v>
                </c:pt>
                <c:pt idx="4113">
                  <c:v>1645.6</c:v>
                </c:pt>
                <c:pt idx="4114">
                  <c:v>1646</c:v>
                </c:pt>
                <c:pt idx="4115">
                  <c:v>1646.4</c:v>
                </c:pt>
                <c:pt idx="4116">
                  <c:v>1646.8</c:v>
                </c:pt>
                <c:pt idx="4117">
                  <c:v>1647.2</c:v>
                </c:pt>
                <c:pt idx="4118">
                  <c:v>1647.6</c:v>
                </c:pt>
                <c:pt idx="4119">
                  <c:v>1648</c:v>
                </c:pt>
                <c:pt idx="4120">
                  <c:v>1648.4</c:v>
                </c:pt>
                <c:pt idx="4121">
                  <c:v>1648.8</c:v>
                </c:pt>
                <c:pt idx="4122">
                  <c:v>1649.2</c:v>
                </c:pt>
                <c:pt idx="4123">
                  <c:v>1649.6</c:v>
                </c:pt>
                <c:pt idx="4124">
                  <c:v>1650</c:v>
                </c:pt>
                <c:pt idx="4125">
                  <c:v>1650.4</c:v>
                </c:pt>
                <c:pt idx="4126">
                  <c:v>1650.8</c:v>
                </c:pt>
                <c:pt idx="4127">
                  <c:v>1651.2</c:v>
                </c:pt>
                <c:pt idx="4128">
                  <c:v>1651.6</c:v>
                </c:pt>
                <c:pt idx="4129">
                  <c:v>1652</c:v>
                </c:pt>
                <c:pt idx="4130">
                  <c:v>1652.4</c:v>
                </c:pt>
                <c:pt idx="4131">
                  <c:v>1652.8</c:v>
                </c:pt>
                <c:pt idx="4132">
                  <c:v>1653.2</c:v>
                </c:pt>
                <c:pt idx="4133">
                  <c:v>1653.6</c:v>
                </c:pt>
                <c:pt idx="4134">
                  <c:v>1654</c:v>
                </c:pt>
                <c:pt idx="4135">
                  <c:v>1654.4</c:v>
                </c:pt>
                <c:pt idx="4136">
                  <c:v>1654.8</c:v>
                </c:pt>
                <c:pt idx="4137">
                  <c:v>1655.2</c:v>
                </c:pt>
                <c:pt idx="4138">
                  <c:v>1655.6</c:v>
                </c:pt>
                <c:pt idx="4139">
                  <c:v>1656</c:v>
                </c:pt>
                <c:pt idx="4140">
                  <c:v>1656.4</c:v>
                </c:pt>
                <c:pt idx="4141">
                  <c:v>1656.8</c:v>
                </c:pt>
                <c:pt idx="4142">
                  <c:v>1657.2</c:v>
                </c:pt>
                <c:pt idx="4143">
                  <c:v>1657.6</c:v>
                </c:pt>
                <c:pt idx="4144">
                  <c:v>1658</c:v>
                </c:pt>
                <c:pt idx="4145">
                  <c:v>1658.4</c:v>
                </c:pt>
                <c:pt idx="4146">
                  <c:v>1658.8</c:v>
                </c:pt>
                <c:pt idx="4147">
                  <c:v>1659.2</c:v>
                </c:pt>
                <c:pt idx="4148">
                  <c:v>1659.6</c:v>
                </c:pt>
                <c:pt idx="4149">
                  <c:v>1660</c:v>
                </c:pt>
                <c:pt idx="4150">
                  <c:v>1660.4</c:v>
                </c:pt>
                <c:pt idx="4151">
                  <c:v>1660.8</c:v>
                </c:pt>
                <c:pt idx="4152">
                  <c:v>1661.2</c:v>
                </c:pt>
                <c:pt idx="4153">
                  <c:v>1661.6</c:v>
                </c:pt>
                <c:pt idx="4154">
                  <c:v>1662</c:v>
                </c:pt>
                <c:pt idx="4155">
                  <c:v>1662.4</c:v>
                </c:pt>
                <c:pt idx="4156">
                  <c:v>1662.8</c:v>
                </c:pt>
                <c:pt idx="4157">
                  <c:v>1663.2</c:v>
                </c:pt>
                <c:pt idx="4158">
                  <c:v>1663.6</c:v>
                </c:pt>
                <c:pt idx="4159">
                  <c:v>1664</c:v>
                </c:pt>
                <c:pt idx="4160">
                  <c:v>1664.4</c:v>
                </c:pt>
                <c:pt idx="4161">
                  <c:v>1664.8</c:v>
                </c:pt>
                <c:pt idx="4162">
                  <c:v>1665.2</c:v>
                </c:pt>
                <c:pt idx="4163">
                  <c:v>1665.6</c:v>
                </c:pt>
                <c:pt idx="4164">
                  <c:v>1666</c:v>
                </c:pt>
                <c:pt idx="4165">
                  <c:v>1666.4</c:v>
                </c:pt>
                <c:pt idx="4166">
                  <c:v>1666.8</c:v>
                </c:pt>
                <c:pt idx="4167">
                  <c:v>1667.2</c:v>
                </c:pt>
                <c:pt idx="4168">
                  <c:v>1667.6</c:v>
                </c:pt>
                <c:pt idx="4169">
                  <c:v>1668</c:v>
                </c:pt>
                <c:pt idx="4170">
                  <c:v>1668.4</c:v>
                </c:pt>
                <c:pt idx="4171">
                  <c:v>1668.8</c:v>
                </c:pt>
                <c:pt idx="4172">
                  <c:v>1669.2</c:v>
                </c:pt>
                <c:pt idx="4173">
                  <c:v>1669.6</c:v>
                </c:pt>
                <c:pt idx="4174">
                  <c:v>1670</c:v>
                </c:pt>
                <c:pt idx="4175">
                  <c:v>1670.4</c:v>
                </c:pt>
                <c:pt idx="4176">
                  <c:v>1670.8</c:v>
                </c:pt>
                <c:pt idx="4177">
                  <c:v>1671.2</c:v>
                </c:pt>
                <c:pt idx="4178">
                  <c:v>1671.6</c:v>
                </c:pt>
                <c:pt idx="4179">
                  <c:v>1672</c:v>
                </c:pt>
                <c:pt idx="4180">
                  <c:v>1672.4</c:v>
                </c:pt>
                <c:pt idx="4181">
                  <c:v>1672.8</c:v>
                </c:pt>
                <c:pt idx="4182">
                  <c:v>1673.2</c:v>
                </c:pt>
                <c:pt idx="4183">
                  <c:v>1673.6</c:v>
                </c:pt>
                <c:pt idx="4184">
                  <c:v>1674</c:v>
                </c:pt>
                <c:pt idx="4185">
                  <c:v>1674.4</c:v>
                </c:pt>
                <c:pt idx="4186">
                  <c:v>1674.8</c:v>
                </c:pt>
                <c:pt idx="4187">
                  <c:v>1675.2</c:v>
                </c:pt>
                <c:pt idx="4188">
                  <c:v>1675.6</c:v>
                </c:pt>
                <c:pt idx="4189">
                  <c:v>1676</c:v>
                </c:pt>
                <c:pt idx="4190">
                  <c:v>1676.4</c:v>
                </c:pt>
                <c:pt idx="4191">
                  <c:v>1676.8</c:v>
                </c:pt>
                <c:pt idx="4192">
                  <c:v>1677.2</c:v>
                </c:pt>
                <c:pt idx="4193">
                  <c:v>1677.6</c:v>
                </c:pt>
                <c:pt idx="4194">
                  <c:v>1678</c:v>
                </c:pt>
                <c:pt idx="4195">
                  <c:v>1678.4</c:v>
                </c:pt>
                <c:pt idx="4196">
                  <c:v>1678.8</c:v>
                </c:pt>
                <c:pt idx="4197">
                  <c:v>1679.2</c:v>
                </c:pt>
                <c:pt idx="4198">
                  <c:v>1679.6</c:v>
                </c:pt>
                <c:pt idx="4199">
                  <c:v>1680</c:v>
                </c:pt>
                <c:pt idx="4200">
                  <c:v>1680.4</c:v>
                </c:pt>
                <c:pt idx="4201">
                  <c:v>1680.8</c:v>
                </c:pt>
                <c:pt idx="4202">
                  <c:v>1681.2</c:v>
                </c:pt>
                <c:pt idx="4203">
                  <c:v>1681.6</c:v>
                </c:pt>
                <c:pt idx="4204">
                  <c:v>1682</c:v>
                </c:pt>
                <c:pt idx="4205">
                  <c:v>1682.4</c:v>
                </c:pt>
                <c:pt idx="4206">
                  <c:v>1682.8</c:v>
                </c:pt>
                <c:pt idx="4207">
                  <c:v>1683.2</c:v>
                </c:pt>
                <c:pt idx="4208">
                  <c:v>1683.6</c:v>
                </c:pt>
                <c:pt idx="4209">
                  <c:v>1684</c:v>
                </c:pt>
                <c:pt idx="4210">
                  <c:v>1684.4</c:v>
                </c:pt>
                <c:pt idx="4211">
                  <c:v>1684.8</c:v>
                </c:pt>
                <c:pt idx="4212">
                  <c:v>1685.2</c:v>
                </c:pt>
                <c:pt idx="4213">
                  <c:v>1685.6</c:v>
                </c:pt>
                <c:pt idx="4214">
                  <c:v>1686</c:v>
                </c:pt>
                <c:pt idx="4215">
                  <c:v>1686.4</c:v>
                </c:pt>
                <c:pt idx="4216">
                  <c:v>1686.8</c:v>
                </c:pt>
                <c:pt idx="4217">
                  <c:v>1687.2</c:v>
                </c:pt>
                <c:pt idx="4218">
                  <c:v>1687.6</c:v>
                </c:pt>
                <c:pt idx="4219">
                  <c:v>1688</c:v>
                </c:pt>
                <c:pt idx="4220">
                  <c:v>1688.4</c:v>
                </c:pt>
                <c:pt idx="4221">
                  <c:v>1688.8</c:v>
                </c:pt>
                <c:pt idx="4222">
                  <c:v>1689.2</c:v>
                </c:pt>
                <c:pt idx="4223">
                  <c:v>1689.6</c:v>
                </c:pt>
                <c:pt idx="4224">
                  <c:v>1690</c:v>
                </c:pt>
                <c:pt idx="4225">
                  <c:v>1690.4</c:v>
                </c:pt>
                <c:pt idx="4226">
                  <c:v>1690.8</c:v>
                </c:pt>
                <c:pt idx="4227">
                  <c:v>1691.2</c:v>
                </c:pt>
                <c:pt idx="4228">
                  <c:v>1691.6</c:v>
                </c:pt>
                <c:pt idx="4229">
                  <c:v>1692</c:v>
                </c:pt>
                <c:pt idx="4230">
                  <c:v>1692.4</c:v>
                </c:pt>
                <c:pt idx="4231">
                  <c:v>1692.8</c:v>
                </c:pt>
                <c:pt idx="4232">
                  <c:v>1693.2</c:v>
                </c:pt>
                <c:pt idx="4233">
                  <c:v>1693.6</c:v>
                </c:pt>
                <c:pt idx="4234">
                  <c:v>1694</c:v>
                </c:pt>
                <c:pt idx="4235">
                  <c:v>1694.4</c:v>
                </c:pt>
                <c:pt idx="4236">
                  <c:v>1694.8</c:v>
                </c:pt>
                <c:pt idx="4237">
                  <c:v>1695.2</c:v>
                </c:pt>
                <c:pt idx="4238">
                  <c:v>1695.6</c:v>
                </c:pt>
                <c:pt idx="4239">
                  <c:v>1696</c:v>
                </c:pt>
                <c:pt idx="4240">
                  <c:v>1696.4</c:v>
                </c:pt>
                <c:pt idx="4241">
                  <c:v>1696.8</c:v>
                </c:pt>
                <c:pt idx="4242">
                  <c:v>1697.2</c:v>
                </c:pt>
                <c:pt idx="4243">
                  <c:v>1697.6</c:v>
                </c:pt>
                <c:pt idx="4244">
                  <c:v>1698</c:v>
                </c:pt>
                <c:pt idx="4245">
                  <c:v>1698.4</c:v>
                </c:pt>
                <c:pt idx="4246">
                  <c:v>1698.8</c:v>
                </c:pt>
                <c:pt idx="4247">
                  <c:v>1699.2</c:v>
                </c:pt>
                <c:pt idx="4248">
                  <c:v>1699.6</c:v>
                </c:pt>
                <c:pt idx="4249">
                  <c:v>1700</c:v>
                </c:pt>
                <c:pt idx="4250">
                  <c:v>1700.4</c:v>
                </c:pt>
                <c:pt idx="4251">
                  <c:v>1700.8</c:v>
                </c:pt>
                <c:pt idx="4252">
                  <c:v>1701.2</c:v>
                </c:pt>
                <c:pt idx="4253">
                  <c:v>1701.6</c:v>
                </c:pt>
                <c:pt idx="4254">
                  <c:v>1702</c:v>
                </c:pt>
                <c:pt idx="4255">
                  <c:v>1702.4</c:v>
                </c:pt>
                <c:pt idx="4256">
                  <c:v>1702.8</c:v>
                </c:pt>
                <c:pt idx="4257">
                  <c:v>1703.2</c:v>
                </c:pt>
                <c:pt idx="4258">
                  <c:v>1703.6</c:v>
                </c:pt>
                <c:pt idx="4259">
                  <c:v>1704</c:v>
                </c:pt>
                <c:pt idx="4260">
                  <c:v>1704.4</c:v>
                </c:pt>
                <c:pt idx="4261">
                  <c:v>1704.8</c:v>
                </c:pt>
                <c:pt idx="4262">
                  <c:v>1705.2</c:v>
                </c:pt>
                <c:pt idx="4263">
                  <c:v>1705.6</c:v>
                </c:pt>
                <c:pt idx="4264">
                  <c:v>1706</c:v>
                </c:pt>
                <c:pt idx="4265">
                  <c:v>1706.4</c:v>
                </c:pt>
                <c:pt idx="4266">
                  <c:v>1706.8</c:v>
                </c:pt>
                <c:pt idx="4267">
                  <c:v>1707.2</c:v>
                </c:pt>
                <c:pt idx="4268">
                  <c:v>1707.6</c:v>
                </c:pt>
                <c:pt idx="4269">
                  <c:v>1708</c:v>
                </c:pt>
                <c:pt idx="4270">
                  <c:v>1708.4</c:v>
                </c:pt>
                <c:pt idx="4271">
                  <c:v>1708.8</c:v>
                </c:pt>
                <c:pt idx="4272">
                  <c:v>1709.2</c:v>
                </c:pt>
                <c:pt idx="4273">
                  <c:v>1709.6</c:v>
                </c:pt>
                <c:pt idx="4274">
                  <c:v>1710</c:v>
                </c:pt>
                <c:pt idx="4275">
                  <c:v>1710.4</c:v>
                </c:pt>
                <c:pt idx="4276">
                  <c:v>1710.8</c:v>
                </c:pt>
                <c:pt idx="4277">
                  <c:v>1711.2</c:v>
                </c:pt>
                <c:pt idx="4278">
                  <c:v>1711.6</c:v>
                </c:pt>
                <c:pt idx="4279">
                  <c:v>1712</c:v>
                </c:pt>
                <c:pt idx="4280">
                  <c:v>1712.4</c:v>
                </c:pt>
                <c:pt idx="4281">
                  <c:v>1712.8</c:v>
                </c:pt>
                <c:pt idx="4282">
                  <c:v>1713.2</c:v>
                </c:pt>
                <c:pt idx="4283">
                  <c:v>1713.6</c:v>
                </c:pt>
                <c:pt idx="4284">
                  <c:v>1714</c:v>
                </c:pt>
                <c:pt idx="4285">
                  <c:v>1714.4</c:v>
                </c:pt>
                <c:pt idx="4286">
                  <c:v>1714.8</c:v>
                </c:pt>
                <c:pt idx="4287">
                  <c:v>1715.2</c:v>
                </c:pt>
                <c:pt idx="4288">
                  <c:v>1715.6</c:v>
                </c:pt>
                <c:pt idx="4289">
                  <c:v>1716</c:v>
                </c:pt>
                <c:pt idx="4290">
                  <c:v>1716.4</c:v>
                </c:pt>
                <c:pt idx="4291">
                  <c:v>1716.8</c:v>
                </c:pt>
                <c:pt idx="4292">
                  <c:v>1717.2</c:v>
                </c:pt>
                <c:pt idx="4293">
                  <c:v>1717.6</c:v>
                </c:pt>
                <c:pt idx="4294">
                  <c:v>1718</c:v>
                </c:pt>
                <c:pt idx="4295">
                  <c:v>1718.4</c:v>
                </c:pt>
                <c:pt idx="4296">
                  <c:v>1718.8</c:v>
                </c:pt>
                <c:pt idx="4297">
                  <c:v>1719.2</c:v>
                </c:pt>
                <c:pt idx="4298">
                  <c:v>1719.6</c:v>
                </c:pt>
                <c:pt idx="4299">
                  <c:v>1720</c:v>
                </c:pt>
                <c:pt idx="4300">
                  <c:v>1720.4</c:v>
                </c:pt>
                <c:pt idx="4301">
                  <c:v>1720.8</c:v>
                </c:pt>
                <c:pt idx="4302">
                  <c:v>1721.2</c:v>
                </c:pt>
                <c:pt idx="4303">
                  <c:v>1721.6</c:v>
                </c:pt>
                <c:pt idx="4304">
                  <c:v>1722</c:v>
                </c:pt>
                <c:pt idx="4305">
                  <c:v>1722.4</c:v>
                </c:pt>
                <c:pt idx="4306">
                  <c:v>1722.8</c:v>
                </c:pt>
                <c:pt idx="4307">
                  <c:v>1723.2</c:v>
                </c:pt>
                <c:pt idx="4308">
                  <c:v>1723.6</c:v>
                </c:pt>
                <c:pt idx="4309">
                  <c:v>1724</c:v>
                </c:pt>
                <c:pt idx="4310">
                  <c:v>1724.4</c:v>
                </c:pt>
                <c:pt idx="4311">
                  <c:v>1724.8</c:v>
                </c:pt>
                <c:pt idx="4312">
                  <c:v>1725.2</c:v>
                </c:pt>
                <c:pt idx="4313">
                  <c:v>1725.6</c:v>
                </c:pt>
                <c:pt idx="4314">
                  <c:v>1726</c:v>
                </c:pt>
                <c:pt idx="4315">
                  <c:v>1726.4</c:v>
                </c:pt>
                <c:pt idx="4316">
                  <c:v>1726.8</c:v>
                </c:pt>
                <c:pt idx="4317">
                  <c:v>1727.2</c:v>
                </c:pt>
                <c:pt idx="4318">
                  <c:v>1727.6</c:v>
                </c:pt>
                <c:pt idx="4319">
                  <c:v>1728</c:v>
                </c:pt>
                <c:pt idx="4320">
                  <c:v>1728.4</c:v>
                </c:pt>
                <c:pt idx="4321">
                  <c:v>1728.8</c:v>
                </c:pt>
                <c:pt idx="4322">
                  <c:v>1729.2</c:v>
                </c:pt>
                <c:pt idx="4323">
                  <c:v>1729.6</c:v>
                </c:pt>
                <c:pt idx="4324">
                  <c:v>1730</c:v>
                </c:pt>
                <c:pt idx="4325">
                  <c:v>1730.4</c:v>
                </c:pt>
                <c:pt idx="4326">
                  <c:v>1730.8</c:v>
                </c:pt>
                <c:pt idx="4327">
                  <c:v>1731.2</c:v>
                </c:pt>
                <c:pt idx="4328">
                  <c:v>1731.6</c:v>
                </c:pt>
                <c:pt idx="4329">
                  <c:v>1732</c:v>
                </c:pt>
                <c:pt idx="4330">
                  <c:v>1732.4</c:v>
                </c:pt>
                <c:pt idx="4331">
                  <c:v>1732.8</c:v>
                </c:pt>
                <c:pt idx="4332">
                  <c:v>1733.2</c:v>
                </c:pt>
                <c:pt idx="4333">
                  <c:v>1733.6</c:v>
                </c:pt>
                <c:pt idx="4334">
                  <c:v>1734</c:v>
                </c:pt>
                <c:pt idx="4335">
                  <c:v>1734.4</c:v>
                </c:pt>
                <c:pt idx="4336">
                  <c:v>1734.8</c:v>
                </c:pt>
                <c:pt idx="4337">
                  <c:v>1735.2</c:v>
                </c:pt>
                <c:pt idx="4338">
                  <c:v>1735.6</c:v>
                </c:pt>
                <c:pt idx="4339">
                  <c:v>1736</c:v>
                </c:pt>
                <c:pt idx="4340">
                  <c:v>1736.4</c:v>
                </c:pt>
                <c:pt idx="4341">
                  <c:v>1736.8</c:v>
                </c:pt>
                <c:pt idx="4342">
                  <c:v>1737.2</c:v>
                </c:pt>
                <c:pt idx="4343">
                  <c:v>1737.6</c:v>
                </c:pt>
                <c:pt idx="4344">
                  <c:v>1738</c:v>
                </c:pt>
                <c:pt idx="4345">
                  <c:v>1738.4</c:v>
                </c:pt>
                <c:pt idx="4346">
                  <c:v>1738.8</c:v>
                </c:pt>
                <c:pt idx="4347">
                  <c:v>1739.2</c:v>
                </c:pt>
                <c:pt idx="4348">
                  <c:v>1739.6</c:v>
                </c:pt>
                <c:pt idx="4349">
                  <c:v>1740</c:v>
                </c:pt>
                <c:pt idx="4350">
                  <c:v>1740.4</c:v>
                </c:pt>
                <c:pt idx="4351">
                  <c:v>1740.8</c:v>
                </c:pt>
                <c:pt idx="4352">
                  <c:v>1741.2</c:v>
                </c:pt>
                <c:pt idx="4353">
                  <c:v>1741.6</c:v>
                </c:pt>
                <c:pt idx="4354">
                  <c:v>1742</c:v>
                </c:pt>
                <c:pt idx="4355">
                  <c:v>1742.4</c:v>
                </c:pt>
                <c:pt idx="4356">
                  <c:v>1742.8</c:v>
                </c:pt>
                <c:pt idx="4357">
                  <c:v>1743.2</c:v>
                </c:pt>
                <c:pt idx="4358">
                  <c:v>1743.6</c:v>
                </c:pt>
                <c:pt idx="4359">
                  <c:v>1744</c:v>
                </c:pt>
                <c:pt idx="4360">
                  <c:v>1744.4</c:v>
                </c:pt>
                <c:pt idx="4361">
                  <c:v>1744.8</c:v>
                </c:pt>
                <c:pt idx="4362">
                  <c:v>1745.2</c:v>
                </c:pt>
                <c:pt idx="4363">
                  <c:v>1745.6</c:v>
                </c:pt>
                <c:pt idx="4364">
                  <c:v>1746</c:v>
                </c:pt>
                <c:pt idx="4365">
                  <c:v>1746.4</c:v>
                </c:pt>
                <c:pt idx="4366">
                  <c:v>1746.8</c:v>
                </c:pt>
                <c:pt idx="4367">
                  <c:v>1747.2</c:v>
                </c:pt>
                <c:pt idx="4368">
                  <c:v>1747.6</c:v>
                </c:pt>
                <c:pt idx="4369">
                  <c:v>1748</c:v>
                </c:pt>
                <c:pt idx="4370">
                  <c:v>1748.4</c:v>
                </c:pt>
                <c:pt idx="4371">
                  <c:v>1748.8</c:v>
                </c:pt>
                <c:pt idx="4372">
                  <c:v>1749.2</c:v>
                </c:pt>
                <c:pt idx="4373">
                  <c:v>1749.6</c:v>
                </c:pt>
                <c:pt idx="4374">
                  <c:v>1750</c:v>
                </c:pt>
                <c:pt idx="4375">
                  <c:v>1750.4</c:v>
                </c:pt>
                <c:pt idx="4376">
                  <c:v>1750.8</c:v>
                </c:pt>
                <c:pt idx="4377">
                  <c:v>1751.2</c:v>
                </c:pt>
                <c:pt idx="4378">
                  <c:v>1751.6</c:v>
                </c:pt>
                <c:pt idx="4379">
                  <c:v>1752</c:v>
                </c:pt>
                <c:pt idx="4380">
                  <c:v>1752.4</c:v>
                </c:pt>
                <c:pt idx="4381">
                  <c:v>1752.8</c:v>
                </c:pt>
                <c:pt idx="4382">
                  <c:v>1753.2</c:v>
                </c:pt>
                <c:pt idx="4383">
                  <c:v>1753.6</c:v>
                </c:pt>
                <c:pt idx="4384">
                  <c:v>1754</c:v>
                </c:pt>
                <c:pt idx="4385">
                  <c:v>1754.4</c:v>
                </c:pt>
                <c:pt idx="4386">
                  <c:v>1754.8</c:v>
                </c:pt>
                <c:pt idx="4387">
                  <c:v>1755.2</c:v>
                </c:pt>
                <c:pt idx="4388">
                  <c:v>1755.6</c:v>
                </c:pt>
                <c:pt idx="4389">
                  <c:v>1756</c:v>
                </c:pt>
                <c:pt idx="4390">
                  <c:v>1756.4</c:v>
                </c:pt>
                <c:pt idx="4391">
                  <c:v>1756.8</c:v>
                </c:pt>
                <c:pt idx="4392">
                  <c:v>1757.2</c:v>
                </c:pt>
                <c:pt idx="4393">
                  <c:v>1757.6</c:v>
                </c:pt>
                <c:pt idx="4394">
                  <c:v>1758</c:v>
                </c:pt>
                <c:pt idx="4395">
                  <c:v>1758.4</c:v>
                </c:pt>
                <c:pt idx="4396">
                  <c:v>1758.8</c:v>
                </c:pt>
                <c:pt idx="4397">
                  <c:v>1759.2</c:v>
                </c:pt>
                <c:pt idx="4398">
                  <c:v>1759.6</c:v>
                </c:pt>
                <c:pt idx="4399">
                  <c:v>1760</c:v>
                </c:pt>
                <c:pt idx="4400">
                  <c:v>1760.4</c:v>
                </c:pt>
                <c:pt idx="4401">
                  <c:v>1760.8</c:v>
                </c:pt>
                <c:pt idx="4402">
                  <c:v>1761.2</c:v>
                </c:pt>
                <c:pt idx="4403">
                  <c:v>1761.6</c:v>
                </c:pt>
                <c:pt idx="4404">
                  <c:v>1762</c:v>
                </c:pt>
                <c:pt idx="4405">
                  <c:v>1762.4</c:v>
                </c:pt>
                <c:pt idx="4406">
                  <c:v>1762.8</c:v>
                </c:pt>
                <c:pt idx="4407">
                  <c:v>1763.2</c:v>
                </c:pt>
                <c:pt idx="4408">
                  <c:v>1763.6</c:v>
                </c:pt>
                <c:pt idx="4409">
                  <c:v>1764</c:v>
                </c:pt>
                <c:pt idx="4410">
                  <c:v>1764.4</c:v>
                </c:pt>
                <c:pt idx="4411">
                  <c:v>1764.8</c:v>
                </c:pt>
                <c:pt idx="4412">
                  <c:v>1765.2</c:v>
                </c:pt>
                <c:pt idx="4413">
                  <c:v>1765.6</c:v>
                </c:pt>
                <c:pt idx="4414">
                  <c:v>1766</c:v>
                </c:pt>
                <c:pt idx="4415">
                  <c:v>1766.4</c:v>
                </c:pt>
                <c:pt idx="4416">
                  <c:v>1766.8</c:v>
                </c:pt>
                <c:pt idx="4417">
                  <c:v>1767.2</c:v>
                </c:pt>
                <c:pt idx="4418">
                  <c:v>1767.6</c:v>
                </c:pt>
                <c:pt idx="4419">
                  <c:v>1768</c:v>
                </c:pt>
                <c:pt idx="4420">
                  <c:v>1768.4</c:v>
                </c:pt>
                <c:pt idx="4421">
                  <c:v>1768.8</c:v>
                </c:pt>
                <c:pt idx="4422">
                  <c:v>1769.2</c:v>
                </c:pt>
                <c:pt idx="4423">
                  <c:v>1769.6</c:v>
                </c:pt>
                <c:pt idx="4424">
                  <c:v>1770</c:v>
                </c:pt>
                <c:pt idx="4425">
                  <c:v>1770.4</c:v>
                </c:pt>
                <c:pt idx="4426">
                  <c:v>1770.8</c:v>
                </c:pt>
                <c:pt idx="4427">
                  <c:v>1771.2</c:v>
                </c:pt>
                <c:pt idx="4428">
                  <c:v>1771.6</c:v>
                </c:pt>
                <c:pt idx="4429">
                  <c:v>1772</c:v>
                </c:pt>
                <c:pt idx="4430">
                  <c:v>1772.4</c:v>
                </c:pt>
                <c:pt idx="4431">
                  <c:v>1772.8</c:v>
                </c:pt>
                <c:pt idx="4432">
                  <c:v>1773.2</c:v>
                </c:pt>
                <c:pt idx="4433">
                  <c:v>1773.6</c:v>
                </c:pt>
                <c:pt idx="4434">
                  <c:v>1774</c:v>
                </c:pt>
                <c:pt idx="4435">
                  <c:v>1774.4</c:v>
                </c:pt>
                <c:pt idx="4436">
                  <c:v>1774.8</c:v>
                </c:pt>
                <c:pt idx="4437">
                  <c:v>1775.2</c:v>
                </c:pt>
                <c:pt idx="4438">
                  <c:v>1775.6</c:v>
                </c:pt>
                <c:pt idx="4439">
                  <c:v>1776</c:v>
                </c:pt>
                <c:pt idx="4440">
                  <c:v>1776.4</c:v>
                </c:pt>
                <c:pt idx="4441">
                  <c:v>1776.8</c:v>
                </c:pt>
                <c:pt idx="4442">
                  <c:v>1777.2</c:v>
                </c:pt>
                <c:pt idx="4443">
                  <c:v>1777.6</c:v>
                </c:pt>
                <c:pt idx="4444">
                  <c:v>1778</c:v>
                </c:pt>
                <c:pt idx="4445">
                  <c:v>1778.4</c:v>
                </c:pt>
                <c:pt idx="4446">
                  <c:v>1778.8</c:v>
                </c:pt>
                <c:pt idx="4447">
                  <c:v>1779.2</c:v>
                </c:pt>
                <c:pt idx="4448">
                  <c:v>1779.6</c:v>
                </c:pt>
                <c:pt idx="4449">
                  <c:v>1780</c:v>
                </c:pt>
                <c:pt idx="4450">
                  <c:v>1780.4</c:v>
                </c:pt>
                <c:pt idx="4451">
                  <c:v>1780.8</c:v>
                </c:pt>
                <c:pt idx="4452">
                  <c:v>1781.2</c:v>
                </c:pt>
                <c:pt idx="4453">
                  <c:v>1781.6</c:v>
                </c:pt>
                <c:pt idx="4454">
                  <c:v>1782</c:v>
                </c:pt>
                <c:pt idx="4455">
                  <c:v>1782.4</c:v>
                </c:pt>
                <c:pt idx="4456">
                  <c:v>1782.8</c:v>
                </c:pt>
                <c:pt idx="4457">
                  <c:v>1783.2</c:v>
                </c:pt>
                <c:pt idx="4458">
                  <c:v>1783.6</c:v>
                </c:pt>
                <c:pt idx="4459">
                  <c:v>1784</c:v>
                </c:pt>
                <c:pt idx="4460">
                  <c:v>1784.4</c:v>
                </c:pt>
                <c:pt idx="4461">
                  <c:v>1784.8</c:v>
                </c:pt>
                <c:pt idx="4462">
                  <c:v>1785.2</c:v>
                </c:pt>
                <c:pt idx="4463">
                  <c:v>1785.6</c:v>
                </c:pt>
                <c:pt idx="4464">
                  <c:v>1786</c:v>
                </c:pt>
                <c:pt idx="4465">
                  <c:v>1786.4</c:v>
                </c:pt>
                <c:pt idx="4466">
                  <c:v>1786.8</c:v>
                </c:pt>
                <c:pt idx="4467">
                  <c:v>1787.2</c:v>
                </c:pt>
                <c:pt idx="4468">
                  <c:v>1787.6</c:v>
                </c:pt>
                <c:pt idx="4469">
                  <c:v>1788</c:v>
                </c:pt>
                <c:pt idx="4470">
                  <c:v>1788.4</c:v>
                </c:pt>
                <c:pt idx="4471">
                  <c:v>1788.8</c:v>
                </c:pt>
                <c:pt idx="4472">
                  <c:v>1789.2</c:v>
                </c:pt>
                <c:pt idx="4473">
                  <c:v>1789.6</c:v>
                </c:pt>
                <c:pt idx="4474">
                  <c:v>1790</c:v>
                </c:pt>
                <c:pt idx="4475">
                  <c:v>1790.4</c:v>
                </c:pt>
                <c:pt idx="4476">
                  <c:v>1790.8</c:v>
                </c:pt>
                <c:pt idx="4477">
                  <c:v>1791.2</c:v>
                </c:pt>
                <c:pt idx="4478">
                  <c:v>1791.6</c:v>
                </c:pt>
                <c:pt idx="4479">
                  <c:v>1792</c:v>
                </c:pt>
                <c:pt idx="4480">
                  <c:v>1792.4</c:v>
                </c:pt>
                <c:pt idx="4481">
                  <c:v>1792.8</c:v>
                </c:pt>
                <c:pt idx="4482">
                  <c:v>1793.2</c:v>
                </c:pt>
                <c:pt idx="4483">
                  <c:v>1793.6</c:v>
                </c:pt>
                <c:pt idx="4484">
                  <c:v>1794</c:v>
                </c:pt>
                <c:pt idx="4485">
                  <c:v>1794.4</c:v>
                </c:pt>
                <c:pt idx="4486">
                  <c:v>1794.8</c:v>
                </c:pt>
                <c:pt idx="4487">
                  <c:v>1795.2</c:v>
                </c:pt>
                <c:pt idx="4488">
                  <c:v>1795.6</c:v>
                </c:pt>
                <c:pt idx="4489">
                  <c:v>1796</c:v>
                </c:pt>
                <c:pt idx="4490">
                  <c:v>1796.4</c:v>
                </c:pt>
                <c:pt idx="4491">
                  <c:v>1796.8</c:v>
                </c:pt>
                <c:pt idx="4492">
                  <c:v>1797.2</c:v>
                </c:pt>
                <c:pt idx="4493">
                  <c:v>1797.6</c:v>
                </c:pt>
                <c:pt idx="4494">
                  <c:v>1798</c:v>
                </c:pt>
                <c:pt idx="4495">
                  <c:v>1798.4</c:v>
                </c:pt>
                <c:pt idx="4496">
                  <c:v>1798.8</c:v>
                </c:pt>
                <c:pt idx="4497">
                  <c:v>1799.2</c:v>
                </c:pt>
                <c:pt idx="4498">
                  <c:v>1799.6</c:v>
                </c:pt>
                <c:pt idx="4499">
                  <c:v>1800</c:v>
                </c:pt>
                <c:pt idx="4500">
                  <c:v>1800.4</c:v>
                </c:pt>
                <c:pt idx="4501">
                  <c:v>1800.8</c:v>
                </c:pt>
                <c:pt idx="4502">
                  <c:v>1801.2</c:v>
                </c:pt>
                <c:pt idx="4503">
                  <c:v>1801.6</c:v>
                </c:pt>
                <c:pt idx="4504">
                  <c:v>1802</c:v>
                </c:pt>
                <c:pt idx="4505">
                  <c:v>1802.4</c:v>
                </c:pt>
                <c:pt idx="4506">
                  <c:v>1802.8</c:v>
                </c:pt>
                <c:pt idx="4507">
                  <c:v>1803.2</c:v>
                </c:pt>
                <c:pt idx="4508">
                  <c:v>1803.6</c:v>
                </c:pt>
                <c:pt idx="4509">
                  <c:v>1804</c:v>
                </c:pt>
                <c:pt idx="4510">
                  <c:v>1804.4</c:v>
                </c:pt>
                <c:pt idx="4511">
                  <c:v>1804.8</c:v>
                </c:pt>
                <c:pt idx="4512">
                  <c:v>1805.2</c:v>
                </c:pt>
                <c:pt idx="4513">
                  <c:v>1805.6</c:v>
                </c:pt>
                <c:pt idx="4514">
                  <c:v>1806</c:v>
                </c:pt>
                <c:pt idx="4515">
                  <c:v>1806.4</c:v>
                </c:pt>
                <c:pt idx="4516">
                  <c:v>1806.8</c:v>
                </c:pt>
                <c:pt idx="4517">
                  <c:v>1807.2</c:v>
                </c:pt>
                <c:pt idx="4518">
                  <c:v>1807.6</c:v>
                </c:pt>
                <c:pt idx="4519">
                  <c:v>1808</c:v>
                </c:pt>
                <c:pt idx="4520">
                  <c:v>1808.4</c:v>
                </c:pt>
                <c:pt idx="4521">
                  <c:v>1808.8</c:v>
                </c:pt>
                <c:pt idx="4522">
                  <c:v>1809.2</c:v>
                </c:pt>
                <c:pt idx="4523">
                  <c:v>1809.6</c:v>
                </c:pt>
                <c:pt idx="4524">
                  <c:v>1810</c:v>
                </c:pt>
                <c:pt idx="4525">
                  <c:v>1810.4</c:v>
                </c:pt>
                <c:pt idx="4526">
                  <c:v>1810.8</c:v>
                </c:pt>
                <c:pt idx="4527">
                  <c:v>1811.2</c:v>
                </c:pt>
                <c:pt idx="4528">
                  <c:v>1811.6</c:v>
                </c:pt>
                <c:pt idx="4529">
                  <c:v>1812</c:v>
                </c:pt>
                <c:pt idx="4530">
                  <c:v>1812.4</c:v>
                </c:pt>
                <c:pt idx="4531">
                  <c:v>1812.8</c:v>
                </c:pt>
                <c:pt idx="4532">
                  <c:v>1813.2</c:v>
                </c:pt>
                <c:pt idx="4533">
                  <c:v>1813.6</c:v>
                </c:pt>
                <c:pt idx="4534">
                  <c:v>1814</c:v>
                </c:pt>
                <c:pt idx="4535">
                  <c:v>1814.4</c:v>
                </c:pt>
                <c:pt idx="4536">
                  <c:v>1814.8</c:v>
                </c:pt>
                <c:pt idx="4537">
                  <c:v>1815.2</c:v>
                </c:pt>
                <c:pt idx="4538">
                  <c:v>1815.6</c:v>
                </c:pt>
                <c:pt idx="4539">
                  <c:v>1816</c:v>
                </c:pt>
                <c:pt idx="4540">
                  <c:v>1816.4</c:v>
                </c:pt>
                <c:pt idx="4541">
                  <c:v>1816.8</c:v>
                </c:pt>
                <c:pt idx="4542">
                  <c:v>1817.2</c:v>
                </c:pt>
                <c:pt idx="4543">
                  <c:v>1817.6</c:v>
                </c:pt>
                <c:pt idx="4544">
                  <c:v>1818</c:v>
                </c:pt>
                <c:pt idx="4545">
                  <c:v>1818.4</c:v>
                </c:pt>
                <c:pt idx="4546">
                  <c:v>1818.8</c:v>
                </c:pt>
                <c:pt idx="4547">
                  <c:v>1819.2</c:v>
                </c:pt>
                <c:pt idx="4548">
                  <c:v>1819.6</c:v>
                </c:pt>
                <c:pt idx="4549">
                  <c:v>1820</c:v>
                </c:pt>
                <c:pt idx="4550">
                  <c:v>1820.4</c:v>
                </c:pt>
                <c:pt idx="4551">
                  <c:v>1820.8</c:v>
                </c:pt>
                <c:pt idx="4552">
                  <c:v>1821.2</c:v>
                </c:pt>
                <c:pt idx="4553">
                  <c:v>1821.6</c:v>
                </c:pt>
                <c:pt idx="4554">
                  <c:v>1822</c:v>
                </c:pt>
                <c:pt idx="4555">
                  <c:v>1822.4</c:v>
                </c:pt>
                <c:pt idx="4556">
                  <c:v>1822.8</c:v>
                </c:pt>
                <c:pt idx="4557">
                  <c:v>1823.2</c:v>
                </c:pt>
                <c:pt idx="4558">
                  <c:v>1823.6</c:v>
                </c:pt>
                <c:pt idx="4559">
                  <c:v>1824</c:v>
                </c:pt>
                <c:pt idx="4560">
                  <c:v>1824.4</c:v>
                </c:pt>
                <c:pt idx="4561">
                  <c:v>1824.8</c:v>
                </c:pt>
                <c:pt idx="4562">
                  <c:v>1825.2</c:v>
                </c:pt>
                <c:pt idx="4563">
                  <c:v>1825.6</c:v>
                </c:pt>
                <c:pt idx="4564">
                  <c:v>1826</c:v>
                </c:pt>
                <c:pt idx="4565">
                  <c:v>1826.4</c:v>
                </c:pt>
                <c:pt idx="4566">
                  <c:v>1826.8</c:v>
                </c:pt>
                <c:pt idx="4567">
                  <c:v>1827.2</c:v>
                </c:pt>
                <c:pt idx="4568">
                  <c:v>1827.6</c:v>
                </c:pt>
                <c:pt idx="4569">
                  <c:v>1828</c:v>
                </c:pt>
                <c:pt idx="4570">
                  <c:v>1828.4</c:v>
                </c:pt>
                <c:pt idx="4571">
                  <c:v>1828.8</c:v>
                </c:pt>
                <c:pt idx="4572">
                  <c:v>1829.2</c:v>
                </c:pt>
                <c:pt idx="4573">
                  <c:v>1829.6</c:v>
                </c:pt>
                <c:pt idx="4574">
                  <c:v>1830</c:v>
                </c:pt>
                <c:pt idx="4575">
                  <c:v>1830.4</c:v>
                </c:pt>
                <c:pt idx="4576">
                  <c:v>1830.8</c:v>
                </c:pt>
                <c:pt idx="4577">
                  <c:v>1831.2</c:v>
                </c:pt>
                <c:pt idx="4578">
                  <c:v>1831.6</c:v>
                </c:pt>
                <c:pt idx="4579">
                  <c:v>1832</c:v>
                </c:pt>
                <c:pt idx="4580">
                  <c:v>1832.4</c:v>
                </c:pt>
                <c:pt idx="4581">
                  <c:v>1832.8</c:v>
                </c:pt>
                <c:pt idx="4582">
                  <c:v>1833.2</c:v>
                </c:pt>
                <c:pt idx="4583">
                  <c:v>1833.6</c:v>
                </c:pt>
                <c:pt idx="4584">
                  <c:v>1834</c:v>
                </c:pt>
                <c:pt idx="4585">
                  <c:v>1834.4</c:v>
                </c:pt>
                <c:pt idx="4586">
                  <c:v>1834.8</c:v>
                </c:pt>
                <c:pt idx="4587">
                  <c:v>1835.2</c:v>
                </c:pt>
                <c:pt idx="4588">
                  <c:v>1835.6</c:v>
                </c:pt>
                <c:pt idx="4589">
                  <c:v>1836</c:v>
                </c:pt>
                <c:pt idx="4590">
                  <c:v>1836.4</c:v>
                </c:pt>
                <c:pt idx="4591">
                  <c:v>1836.8</c:v>
                </c:pt>
                <c:pt idx="4592">
                  <c:v>1837.2</c:v>
                </c:pt>
                <c:pt idx="4593">
                  <c:v>1837.6</c:v>
                </c:pt>
                <c:pt idx="4594">
                  <c:v>1838</c:v>
                </c:pt>
                <c:pt idx="4595">
                  <c:v>1838.4</c:v>
                </c:pt>
                <c:pt idx="4596">
                  <c:v>1838.8</c:v>
                </c:pt>
                <c:pt idx="4597">
                  <c:v>1839.2</c:v>
                </c:pt>
                <c:pt idx="4598">
                  <c:v>1839.6</c:v>
                </c:pt>
                <c:pt idx="4599">
                  <c:v>1840</c:v>
                </c:pt>
                <c:pt idx="4600">
                  <c:v>1840.4</c:v>
                </c:pt>
                <c:pt idx="4601">
                  <c:v>1840.8</c:v>
                </c:pt>
                <c:pt idx="4602">
                  <c:v>1841.2</c:v>
                </c:pt>
                <c:pt idx="4603">
                  <c:v>1841.6</c:v>
                </c:pt>
                <c:pt idx="4604">
                  <c:v>1842</c:v>
                </c:pt>
                <c:pt idx="4605">
                  <c:v>1842.4</c:v>
                </c:pt>
                <c:pt idx="4606">
                  <c:v>1842.8</c:v>
                </c:pt>
                <c:pt idx="4607">
                  <c:v>1843.2</c:v>
                </c:pt>
                <c:pt idx="4608">
                  <c:v>1843.6</c:v>
                </c:pt>
                <c:pt idx="4609">
                  <c:v>1844</c:v>
                </c:pt>
                <c:pt idx="4610">
                  <c:v>1844.4</c:v>
                </c:pt>
                <c:pt idx="4611">
                  <c:v>1844.8</c:v>
                </c:pt>
                <c:pt idx="4612">
                  <c:v>1845.2</c:v>
                </c:pt>
                <c:pt idx="4613">
                  <c:v>1845.6</c:v>
                </c:pt>
                <c:pt idx="4614">
                  <c:v>1846</c:v>
                </c:pt>
                <c:pt idx="4615">
                  <c:v>1846.4</c:v>
                </c:pt>
                <c:pt idx="4616">
                  <c:v>1846.8</c:v>
                </c:pt>
                <c:pt idx="4617">
                  <c:v>1847.2</c:v>
                </c:pt>
                <c:pt idx="4618">
                  <c:v>1847.6</c:v>
                </c:pt>
                <c:pt idx="4619">
                  <c:v>1848</c:v>
                </c:pt>
                <c:pt idx="4620">
                  <c:v>1848.4</c:v>
                </c:pt>
                <c:pt idx="4621">
                  <c:v>1848.8</c:v>
                </c:pt>
                <c:pt idx="4622">
                  <c:v>1849.2</c:v>
                </c:pt>
                <c:pt idx="4623">
                  <c:v>1849.6</c:v>
                </c:pt>
                <c:pt idx="4624">
                  <c:v>1850</c:v>
                </c:pt>
                <c:pt idx="4625">
                  <c:v>1850.4</c:v>
                </c:pt>
                <c:pt idx="4626">
                  <c:v>1850.8</c:v>
                </c:pt>
                <c:pt idx="4627">
                  <c:v>1851.2</c:v>
                </c:pt>
                <c:pt idx="4628">
                  <c:v>1851.6</c:v>
                </c:pt>
                <c:pt idx="4629">
                  <c:v>1852</c:v>
                </c:pt>
                <c:pt idx="4630">
                  <c:v>1852.4</c:v>
                </c:pt>
                <c:pt idx="4631">
                  <c:v>1852.8</c:v>
                </c:pt>
                <c:pt idx="4632">
                  <c:v>1853.2</c:v>
                </c:pt>
                <c:pt idx="4633">
                  <c:v>1853.6</c:v>
                </c:pt>
                <c:pt idx="4634">
                  <c:v>1854</c:v>
                </c:pt>
                <c:pt idx="4635">
                  <c:v>1854.4</c:v>
                </c:pt>
                <c:pt idx="4636">
                  <c:v>1854.8</c:v>
                </c:pt>
                <c:pt idx="4637">
                  <c:v>1855.2</c:v>
                </c:pt>
                <c:pt idx="4638">
                  <c:v>1855.6</c:v>
                </c:pt>
                <c:pt idx="4639">
                  <c:v>1856</c:v>
                </c:pt>
                <c:pt idx="4640">
                  <c:v>1856.4</c:v>
                </c:pt>
                <c:pt idx="4641">
                  <c:v>1856.8</c:v>
                </c:pt>
                <c:pt idx="4642">
                  <c:v>1857.2</c:v>
                </c:pt>
                <c:pt idx="4643">
                  <c:v>1857.6</c:v>
                </c:pt>
                <c:pt idx="4644">
                  <c:v>1858</c:v>
                </c:pt>
                <c:pt idx="4645">
                  <c:v>1858.4</c:v>
                </c:pt>
                <c:pt idx="4646">
                  <c:v>1858.8</c:v>
                </c:pt>
                <c:pt idx="4647">
                  <c:v>1859.2</c:v>
                </c:pt>
                <c:pt idx="4648">
                  <c:v>1859.6</c:v>
                </c:pt>
                <c:pt idx="4649">
                  <c:v>1860</c:v>
                </c:pt>
                <c:pt idx="4650">
                  <c:v>1860.4</c:v>
                </c:pt>
                <c:pt idx="4651">
                  <c:v>1860.8</c:v>
                </c:pt>
                <c:pt idx="4652">
                  <c:v>1861.2</c:v>
                </c:pt>
                <c:pt idx="4653">
                  <c:v>1861.6</c:v>
                </c:pt>
                <c:pt idx="4654">
                  <c:v>1862</c:v>
                </c:pt>
                <c:pt idx="4655">
                  <c:v>1862.4</c:v>
                </c:pt>
                <c:pt idx="4656">
                  <c:v>1862.8</c:v>
                </c:pt>
                <c:pt idx="4657">
                  <c:v>1863.2</c:v>
                </c:pt>
                <c:pt idx="4658">
                  <c:v>1863.6</c:v>
                </c:pt>
                <c:pt idx="4659">
                  <c:v>1864</c:v>
                </c:pt>
                <c:pt idx="4660">
                  <c:v>1864.4</c:v>
                </c:pt>
                <c:pt idx="4661">
                  <c:v>1864.8</c:v>
                </c:pt>
                <c:pt idx="4662">
                  <c:v>1865.2</c:v>
                </c:pt>
                <c:pt idx="4663">
                  <c:v>1865.6</c:v>
                </c:pt>
                <c:pt idx="4664">
                  <c:v>1866</c:v>
                </c:pt>
                <c:pt idx="4665">
                  <c:v>1866.4</c:v>
                </c:pt>
                <c:pt idx="4666">
                  <c:v>1866.8</c:v>
                </c:pt>
                <c:pt idx="4667">
                  <c:v>1867.2</c:v>
                </c:pt>
                <c:pt idx="4668">
                  <c:v>1867.6</c:v>
                </c:pt>
                <c:pt idx="4669">
                  <c:v>1868</c:v>
                </c:pt>
                <c:pt idx="4670">
                  <c:v>1868.4</c:v>
                </c:pt>
                <c:pt idx="4671">
                  <c:v>1868.8</c:v>
                </c:pt>
                <c:pt idx="4672">
                  <c:v>1869.2</c:v>
                </c:pt>
                <c:pt idx="4673">
                  <c:v>1869.6</c:v>
                </c:pt>
                <c:pt idx="4674">
                  <c:v>1870</c:v>
                </c:pt>
                <c:pt idx="4675">
                  <c:v>1870.4</c:v>
                </c:pt>
                <c:pt idx="4676">
                  <c:v>1870.8</c:v>
                </c:pt>
                <c:pt idx="4677">
                  <c:v>1871.2</c:v>
                </c:pt>
                <c:pt idx="4678">
                  <c:v>1871.6</c:v>
                </c:pt>
                <c:pt idx="4679">
                  <c:v>1872</c:v>
                </c:pt>
                <c:pt idx="4680">
                  <c:v>1872.4</c:v>
                </c:pt>
                <c:pt idx="4681">
                  <c:v>1872.8</c:v>
                </c:pt>
                <c:pt idx="4682">
                  <c:v>1873.2</c:v>
                </c:pt>
                <c:pt idx="4683">
                  <c:v>1873.6</c:v>
                </c:pt>
                <c:pt idx="4684">
                  <c:v>1874</c:v>
                </c:pt>
                <c:pt idx="4685">
                  <c:v>1874.4</c:v>
                </c:pt>
                <c:pt idx="4686">
                  <c:v>1874.8</c:v>
                </c:pt>
                <c:pt idx="4687">
                  <c:v>1875.2</c:v>
                </c:pt>
                <c:pt idx="4688">
                  <c:v>1875.6</c:v>
                </c:pt>
                <c:pt idx="4689">
                  <c:v>1876</c:v>
                </c:pt>
                <c:pt idx="4690">
                  <c:v>1876.4</c:v>
                </c:pt>
                <c:pt idx="4691">
                  <c:v>1876.8</c:v>
                </c:pt>
                <c:pt idx="4692">
                  <c:v>1877.2</c:v>
                </c:pt>
                <c:pt idx="4693">
                  <c:v>1877.6</c:v>
                </c:pt>
                <c:pt idx="4694">
                  <c:v>1878</c:v>
                </c:pt>
                <c:pt idx="4695">
                  <c:v>1878.4</c:v>
                </c:pt>
                <c:pt idx="4696">
                  <c:v>1878.8</c:v>
                </c:pt>
                <c:pt idx="4697">
                  <c:v>1879.2</c:v>
                </c:pt>
                <c:pt idx="4698">
                  <c:v>1879.6</c:v>
                </c:pt>
                <c:pt idx="4699">
                  <c:v>1880</c:v>
                </c:pt>
                <c:pt idx="4700">
                  <c:v>1880.4</c:v>
                </c:pt>
                <c:pt idx="4701">
                  <c:v>1880.8</c:v>
                </c:pt>
                <c:pt idx="4702">
                  <c:v>1881.2</c:v>
                </c:pt>
                <c:pt idx="4703">
                  <c:v>1881.6</c:v>
                </c:pt>
                <c:pt idx="4704">
                  <c:v>1882</c:v>
                </c:pt>
                <c:pt idx="4705">
                  <c:v>1882.4</c:v>
                </c:pt>
                <c:pt idx="4706">
                  <c:v>1882.8</c:v>
                </c:pt>
                <c:pt idx="4707">
                  <c:v>1883.2</c:v>
                </c:pt>
                <c:pt idx="4708">
                  <c:v>1883.6</c:v>
                </c:pt>
                <c:pt idx="4709">
                  <c:v>1884</c:v>
                </c:pt>
                <c:pt idx="4710">
                  <c:v>1884.4</c:v>
                </c:pt>
                <c:pt idx="4711">
                  <c:v>1884.8</c:v>
                </c:pt>
                <c:pt idx="4712">
                  <c:v>1885.2</c:v>
                </c:pt>
                <c:pt idx="4713">
                  <c:v>1885.6</c:v>
                </c:pt>
                <c:pt idx="4714">
                  <c:v>1886</c:v>
                </c:pt>
                <c:pt idx="4715">
                  <c:v>1886.4</c:v>
                </c:pt>
                <c:pt idx="4716">
                  <c:v>1886.8</c:v>
                </c:pt>
                <c:pt idx="4717">
                  <c:v>1887.2</c:v>
                </c:pt>
                <c:pt idx="4718">
                  <c:v>1887.6</c:v>
                </c:pt>
                <c:pt idx="4719">
                  <c:v>1888</c:v>
                </c:pt>
                <c:pt idx="4720">
                  <c:v>1888.4</c:v>
                </c:pt>
                <c:pt idx="4721">
                  <c:v>1888.8</c:v>
                </c:pt>
                <c:pt idx="4722">
                  <c:v>1889.2</c:v>
                </c:pt>
                <c:pt idx="4723">
                  <c:v>1889.6</c:v>
                </c:pt>
                <c:pt idx="4724">
                  <c:v>1890</c:v>
                </c:pt>
                <c:pt idx="4725">
                  <c:v>1890.4</c:v>
                </c:pt>
                <c:pt idx="4726">
                  <c:v>1890.8</c:v>
                </c:pt>
                <c:pt idx="4727">
                  <c:v>1891.2</c:v>
                </c:pt>
                <c:pt idx="4728">
                  <c:v>1891.6</c:v>
                </c:pt>
                <c:pt idx="4729">
                  <c:v>1892</c:v>
                </c:pt>
                <c:pt idx="4730">
                  <c:v>1892.4</c:v>
                </c:pt>
                <c:pt idx="4731">
                  <c:v>1892.8</c:v>
                </c:pt>
                <c:pt idx="4732">
                  <c:v>1893.2</c:v>
                </c:pt>
                <c:pt idx="4733">
                  <c:v>1893.6</c:v>
                </c:pt>
                <c:pt idx="4734">
                  <c:v>1894</c:v>
                </c:pt>
                <c:pt idx="4735">
                  <c:v>1894.4</c:v>
                </c:pt>
                <c:pt idx="4736">
                  <c:v>1894.8</c:v>
                </c:pt>
                <c:pt idx="4737">
                  <c:v>1895.2</c:v>
                </c:pt>
                <c:pt idx="4738">
                  <c:v>1895.6</c:v>
                </c:pt>
                <c:pt idx="4739">
                  <c:v>1896</c:v>
                </c:pt>
                <c:pt idx="4740">
                  <c:v>1896.4</c:v>
                </c:pt>
                <c:pt idx="4741">
                  <c:v>1896.8</c:v>
                </c:pt>
                <c:pt idx="4742">
                  <c:v>1897.2</c:v>
                </c:pt>
                <c:pt idx="4743">
                  <c:v>1897.6</c:v>
                </c:pt>
                <c:pt idx="4744">
                  <c:v>1898</c:v>
                </c:pt>
                <c:pt idx="4745">
                  <c:v>1898.4</c:v>
                </c:pt>
                <c:pt idx="4746">
                  <c:v>1898.8</c:v>
                </c:pt>
                <c:pt idx="4747">
                  <c:v>1899.2</c:v>
                </c:pt>
                <c:pt idx="4748">
                  <c:v>1899.6</c:v>
                </c:pt>
                <c:pt idx="4749">
                  <c:v>1900</c:v>
                </c:pt>
                <c:pt idx="4750">
                  <c:v>1900.4</c:v>
                </c:pt>
                <c:pt idx="4751">
                  <c:v>1900.8</c:v>
                </c:pt>
                <c:pt idx="4752">
                  <c:v>1901.2</c:v>
                </c:pt>
                <c:pt idx="4753">
                  <c:v>1901.6</c:v>
                </c:pt>
                <c:pt idx="4754">
                  <c:v>1902</c:v>
                </c:pt>
                <c:pt idx="4755">
                  <c:v>1902.4</c:v>
                </c:pt>
                <c:pt idx="4756">
                  <c:v>1902.8</c:v>
                </c:pt>
                <c:pt idx="4757">
                  <c:v>1903.2</c:v>
                </c:pt>
                <c:pt idx="4758">
                  <c:v>1903.6</c:v>
                </c:pt>
                <c:pt idx="4759">
                  <c:v>1904</c:v>
                </c:pt>
                <c:pt idx="4760">
                  <c:v>1904.4</c:v>
                </c:pt>
                <c:pt idx="4761">
                  <c:v>1904.8</c:v>
                </c:pt>
                <c:pt idx="4762">
                  <c:v>1905.2</c:v>
                </c:pt>
                <c:pt idx="4763">
                  <c:v>1905.6</c:v>
                </c:pt>
                <c:pt idx="4764">
                  <c:v>1906</c:v>
                </c:pt>
                <c:pt idx="4765">
                  <c:v>1906.4</c:v>
                </c:pt>
                <c:pt idx="4766">
                  <c:v>1906.8</c:v>
                </c:pt>
                <c:pt idx="4767">
                  <c:v>1907.2</c:v>
                </c:pt>
                <c:pt idx="4768">
                  <c:v>1907.6</c:v>
                </c:pt>
                <c:pt idx="4769">
                  <c:v>1908</c:v>
                </c:pt>
                <c:pt idx="4770">
                  <c:v>1908.4</c:v>
                </c:pt>
                <c:pt idx="4771">
                  <c:v>1908.8</c:v>
                </c:pt>
                <c:pt idx="4772">
                  <c:v>1909.2</c:v>
                </c:pt>
                <c:pt idx="4773">
                  <c:v>1909.6</c:v>
                </c:pt>
                <c:pt idx="4774">
                  <c:v>1910</c:v>
                </c:pt>
                <c:pt idx="4775">
                  <c:v>1910.4</c:v>
                </c:pt>
                <c:pt idx="4776">
                  <c:v>1910.8</c:v>
                </c:pt>
                <c:pt idx="4777">
                  <c:v>1911.2</c:v>
                </c:pt>
                <c:pt idx="4778">
                  <c:v>1911.6</c:v>
                </c:pt>
                <c:pt idx="4779">
                  <c:v>1912</c:v>
                </c:pt>
                <c:pt idx="4780">
                  <c:v>1912.4</c:v>
                </c:pt>
                <c:pt idx="4781">
                  <c:v>1912.8</c:v>
                </c:pt>
                <c:pt idx="4782">
                  <c:v>1913.2</c:v>
                </c:pt>
                <c:pt idx="4783">
                  <c:v>1913.6</c:v>
                </c:pt>
                <c:pt idx="4784">
                  <c:v>1914</c:v>
                </c:pt>
                <c:pt idx="4785">
                  <c:v>1914.4</c:v>
                </c:pt>
                <c:pt idx="4786">
                  <c:v>1914.8</c:v>
                </c:pt>
                <c:pt idx="4787">
                  <c:v>1915.2</c:v>
                </c:pt>
                <c:pt idx="4788">
                  <c:v>1915.6</c:v>
                </c:pt>
                <c:pt idx="4789">
                  <c:v>1916</c:v>
                </c:pt>
                <c:pt idx="4790">
                  <c:v>1916.4</c:v>
                </c:pt>
                <c:pt idx="4791">
                  <c:v>1916.8</c:v>
                </c:pt>
                <c:pt idx="4792">
                  <c:v>1917.2</c:v>
                </c:pt>
                <c:pt idx="4793">
                  <c:v>1917.6</c:v>
                </c:pt>
                <c:pt idx="4794">
                  <c:v>1918</c:v>
                </c:pt>
                <c:pt idx="4795">
                  <c:v>1918.4</c:v>
                </c:pt>
                <c:pt idx="4796">
                  <c:v>1918.8</c:v>
                </c:pt>
                <c:pt idx="4797">
                  <c:v>1919.2</c:v>
                </c:pt>
                <c:pt idx="4798">
                  <c:v>1919.6</c:v>
                </c:pt>
                <c:pt idx="4799">
                  <c:v>1920</c:v>
                </c:pt>
                <c:pt idx="4800">
                  <c:v>1920.4</c:v>
                </c:pt>
                <c:pt idx="4801">
                  <c:v>1920.8</c:v>
                </c:pt>
                <c:pt idx="4802">
                  <c:v>1921.2</c:v>
                </c:pt>
                <c:pt idx="4803">
                  <c:v>1921.6</c:v>
                </c:pt>
                <c:pt idx="4804">
                  <c:v>1922</c:v>
                </c:pt>
                <c:pt idx="4805">
                  <c:v>1922.4</c:v>
                </c:pt>
                <c:pt idx="4806">
                  <c:v>1922.8</c:v>
                </c:pt>
                <c:pt idx="4807">
                  <c:v>1923.2</c:v>
                </c:pt>
                <c:pt idx="4808">
                  <c:v>1923.6</c:v>
                </c:pt>
                <c:pt idx="4809">
                  <c:v>1924</c:v>
                </c:pt>
                <c:pt idx="4810">
                  <c:v>1924.4</c:v>
                </c:pt>
                <c:pt idx="4811">
                  <c:v>1924.8</c:v>
                </c:pt>
                <c:pt idx="4812">
                  <c:v>1925.2</c:v>
                </c:pt>
                <c:pt idx="4813">
                  <c:v>1925.6</c:v>
                </c:pt>
                <c:pt idx="4814">
                  <c:v>1926</c:v>
                </c:pt>
                <c:pt idx="4815">
                  <c:v>1926.4</c:v>
                </c:pt>
                <c:pt idx="4816">
                  <c:v>1926.8</c:v>
                </c:pt>
                <c:pt idx="4817">
                  <c:v>1927.2</c:v>
                </c:pt>
                <c:pt idx="4818">
                  <c:v>1927.6</c:v>
                </c:pt>
                <c:pt idx="4819">
                  <c:v>1928</c:v>
                </c:pt>
                <c:pt idx="4820">
                  <c:v>1928.4</c:v>
                </c:pt>
                <c:pt idx="4821">
                  <c:v>1928.8</c:v>
                </c:pt>
                <c:pt idx="4822">
                  <c:v>1929.2</c:v>
                </c:pt>
                <c:pt idx="4823">
                  <c:v>1929.6</c:v>
                </c:pt>
                <c:pt idx="4824">
                  <c:v>1930</c:v>
                </c:pt>
                <c:pt idx="4825">
                  <c:v>1930.4</c:v>
                </c:pt>
                <c:pt idx="4826">
                  <c:v>1930.8</c:v>
                </c:pt>
                <c:pt idx="4827">
                  <c:v>1931.2</c:v>
                </c:pt>
                <c:pt idx="4828">
                  <c:v>1931.6</c:v>
                </c:pt>
                <c:pt idx="4829">
                  <c:v>1932</c:v>
                </c:pt>
                <c:pt idx="4830">
                  <c:v>1932.4</c:v>
                </c:pt>
                <c:pt idx="4831">
                  <c:v>1932.8</c:v>
                </c:pt>
                <c:pt idx="4832">
                  <c:v>1933.2</c:v>
                </c:pt>
                <c:pt idx="4833">
                  <c:v>1933.6</c:v>
                </c:pt>
                <c:pt idx="4834">
                  <c:v>1934</c:v>
                </c:pt>
                <c:pt idx="4835">
                  <c:v>1934.4</c:v>
                </c:pt>
                <c:pt idx="4836">
                  <c:v>1934.8</c:v>
                </c:pt>
                <c:pt idx="4837">
                  <c:v>1935.2</c:v>
                </c:pt>
                <c:pt idx="4838">
                  <c:v>1935.6</c:v>
                </c:pt>
                <c:pt idx="4839">
                  <c:v>1936</c:v>
                </c:pt>
                <c:pt idx="4840">
                  <c:v>1936.4</c:v>
                </c:pt>
                <c:pt idx="4841">
                  <c:v>1936.8</c:v>
                </c:pt>
                <c:pt idx="4842">
                  <c:v>1937.2</c:v>
                </c:pt>
                <c:pt idx="4843">
                  <c:v>1937.6</c:v>
                </c:pt>
                <c:pt idx="4844">
                  <c:v>1938</c:v>
                </c:pt>
                <c:pt idx="4845">
                  <c:v>1938.4</c:v>
                </c:pt>
                <c:pt idx="4846">
                  <c:v>1938.8</c:v>
                </c:pt>
                <c:pt idx="4847">
                  <c:v>1939.2</c:v>
                </c:pt>
                <c:pt idx="4848">
                  <c:v>1939.6</c:v>
                </c:pt>
                <c:pt idx="4849">
                  <c:v>1940</c:v>
                </c:pt>
                <c:pt idx="4850">
                  <c:v>1940.4</c:v>
                </c:pt>
                <c:pt idx="4851">
                  <c:v>1940.8</c:v>
                </c:pt>
                <c:pt idx="4852">
                  <c:v>1941.2</c:v>
                </c:pt>
                <c:pt idx="4853">
                  <c:v>1941.6</c:v>
                </c:pt>
                <c:pt idx="4854">
                  <c:v>1942</c:v>
                </c:pt>
                <c:pt idx="4855">
                  <c:v>1942.4</c:v>
                </c:pt>
                <c:pt idx="4856">
                  <c:v>1942.8</c:v>
                </c:pt>
                <c:pt idx="4857">
                  <c:v>1943.2</c:v>
                </c:pt>
                <c:pt idx="4858">
                  <c:v>1943.6</c:v>
                </c:pt>
                <c:pt idx="4859">
                  <c:v>1944</c:v>
                </c:pt>
                <c:pt idx="4860">
                  <c:v>1944.4</c:v>
                </c:pt>
                <c:pt idx="4861">
                  <c:v>1944.8</c:v>
                </c:pt>
                <c:pt idx="4862">
                  <c:v>1945.2</c:v>
                </c:pt>
                <c:pt idx="4863">
                  <c:v>1945.6</c:v>
                </c:pt>
                <c:pt idx="4864">
                  <c:v>1946</c:v>
                </c:pt>
                <c:pt idx="4865">
                  <c:v>1946.4</c:v>
                </c:pt>
                <c:pt idx="4866">
                  <c:v>1946.8</c:v>
                </c:pt>
                <c:pt idx="4867">
                  <c:v>1947.2</c:v>
                </c:pt>
                <c:pt idx="4868">
                  <c:v>1947.6</c:v>
                </c:pt>
                <c:pt idx="4869">
                  <c:v>1948</c:v>
                </c:pt>
                <c:pt idx="4870">
                  <c:v>1948.4</c:v>
                </c:pt>
                <c:pt idx="4871">
                  <c:v>1948.8</c:v>
                </c:pt>
                <c:pt idx="4872">
                  <c:v>1949.2</c:v>
                </c:pt>
                <c:pt idx="4873">
                  <c:v>1949.6</c:v>
                </c:pt>
                <c:pt idx="4874">
                  <c:v>1950</c:v>
                </c:pt>
                <c:pt idx="4875">
                  <c:v>1950.4</c:v>
                </c:pt>
                <c:pt idx="4876">
                  <c:v>1950.8</c:v>
                </c:pt>
                <c:pt idx="4877">
                  <c:v>1951.2</c:v>
                </c:pt>
                <c:pt idx="4878">
                  <c:v>1951.6</c:v>
                </c:pt>
                <c:pt idx="4879">
                  <c:v>1952</c:v>
                </c:pt>
                <c:pt idx="4880">
                  <c:v>1952.4</c:v>
                </c:pt>
                <c:pt idx="4881">
                  <c:v>1952.8</c:v>
                </c:pt>
                <c:pt idx="4882">
                  <c:v>1953.2</c:v>
                </c:pt>
                <c:pt idx="4883">
                  <c:v>1953.6</c:v>
                </c:pt>
                <c:pt idx="4884">
                  <c:v>1954</c:v>
                </c:pt>
                <c:pt idx="4885">
                  <c:v>1954.4</c:v>
                </c:pt>
                <c:pt idx="4886">
                  <c:v>1954.8</c:v>
                </c:pt>
                <c:pt idx="4887">
                  <c:v>1955.2</c:v>
                </c:pt>
                <c:pt idx="4888">
                  <c:v>1955.6</c:v>
                </c:pt>
                <c:pt idx="4889">
                  <c:v>1956</c:v>
                </c:pt>
                <c:pt idx="4890">
                  <c:v>1956.4</c:v>
                </c:pt>
                <c:pt idx="4891">
                  <c:v>1956.8</c:v>
                </c:pt>
                <c:pt idx="4892">
                  <c:v>1957.2</c:v>
                </c:pt>
                <c:pt idx="4893">
                  <c:v>1957.6</c:v>
                </c:pt>
                <c:pt idx="4894">
                  <c:v>1958</c:v>
                </c:pt>
                <c:pt idx="4895">
                  <c:v>1958.4</c:v>
                </c:pt>
                <c:pt idx="4896">
                  <c:v>1958.8</c:v>
                </c:pt>
                <c:pt idx="4897">
                  <c:v>1959.2</c:v>
                </c:pt>
                <c:pt idx="4898">
                  <c:v>1959.6</c:v>
                </c:pt>
                <c:pt idx="4899">
                  <c:v>1960</c:v>
                </c:pt>
                <c:pt idx="4900">
                  <c:v>1960.4</c:v>
                </c:pt>
                <c:pt idx="4901">
                  <c:v>1960.8</c:v>
                </c:pt>
                <c:pt idx="4902">
                  <c:v>1961.2</c:v>
                </c:pt>
                <c:pt idx="4903">
                  <c:v>1961.6</c:v>
                </c:pt>
                <c:pt idx="4904">
                  <c:v>1962</c:v>
                </c:pt>
                <c:pt idx="4905">
                  <c:v>1962.4</c:v>
                </c:pt>
                <c:pt idx="4906">
                  <c:v>1962.8</c:v>
                </c:pt>
                <c:pt idx="4907">
                  <c:v>1963.2</c:v>
                </c:pt>
                <c:pt idx="4908">
                  <c:v>1963.6</c:v>
                </c:pt>
                <c:pt idx="4909">
                  <c:v>1964</c:v>
                </c:pt>
                <c:pt idx="4910">
                  <c:v>1964.4</c:v>
                </c:pt>
                <c:pt idx="4911">
                  <c:v>1964.8</c:v>
                </c:pt>
                <c:pt idx="4912">
                  <c:v>1965.2</c:v>
                </c:pt>
                <c:pt idx="4913">
                  <c:v>1965.6</c:v>
                </c:pt>
                <c:pt idx="4914">
                  <c:v>1966</c:v>
                </c:pt>
                <c:pt idx="4915">
                  <c:v>1966.4</c:v>
                </c:pt>
                <c:pt idx="4916">
                  <c:v>1966.8</c:v>
                </c:pt>
                <c:pt idx="4917">
                  <c:v>1967.2</c:v>
                </c:pt>
                <c:pt idx="4918">
                  <c:v>1967.6</c:v>
                </c:pt>
                <c:pt idx="4919">
                  <c:v>1968</c:v>
                </c:pt>
                <c:pt idx="4920">
                  <c:v>1968.4</c:v>
                </c:pt>
                <c:pt idx="4921">
                  <c:v>1968.8</c:v>
                </c:pt>
                <c:pt idx="4922">
                  <c:v>1969.2</c:v>
                </c:pt>
                <c:pt idx="4923">
                  <c:v>1969.6</c:v>
                </c:pt>
                <c:pt idx="4924">
                  <c:v>1970</c:v>
                </c:pt>
                <c:pt idx="4925">
                  <c:v>1970.4</c:v>
                </c:pt>
                <c:pt idx="4926">
                  <c:v>1970.8</c:v>
                </c:pt>
                <c:pt idx="4927">
                  <c:v>1971.2</c:v>
                </c:pt>
                <c:pt idx="4928">
                  <c:v>1971.6</c:v>
                </c:pt>
                <c:pt idx="4929">
                  <c:v>1972</c:v>
                </c:pt>
                <c:pt idx="4930">
                  <c:v>1972.4</c:v>
                </c:pt>
                <c:pt idx="4931">
                  <c:v>1972.8</c:v>
                </c:pt>
                <c:pt idx="4932">
                  <c:v>1973.2</c:v>
                </c:pt>
                <c:pt idx="4933">
                  <c:v>1973.6</c:v>
                </c:pt>
                <c:pt idx="4934">
                  <c:v>1974</c:v>
                </c:pt>
                <c:pt idx="4935">
                  <c:v>1974.4</c:v>
                </c:pt>
                <c:pt idx="4936">
                  <c:v>1974.8</c:v>
                </c:pt>
                <c:pt idx="4937">
                  <c:v>1975.2</c:v>
                </c:pt>
                <c:pt idx="4938">
                  <c:v>1975.6</c:v>
                </c:pt>
                <c:pt idx="4939">
                  <c:v>1976</c:v>
                </c:pt>
                <c:pt idx="4940">
                  <c:v>1976.4</c:v>
                </c:pt>
                <c:pt idx="4941">
                  <c:v>1976.8</c:v>
                </c:pt>
                <c:pt idx="4942">
                  <c:v>1977.2</c:v>
                </c:pt>
                <c:pt idx="4943">
                  <c:v>1977.6</c:v>
                </c:pt>
                <c:pt idx="4944">
                  <c:v>1978</c:v>
                </c:pt>
                <c:pt idx="4945">
                  <c:v>1978.4</c:v>
                </c:pt>
                <c:pt idx="4946">
                  <c:v>1978.8</c:v>
                </c:pt>
                <c:pt idx="4947">
                  <c:v>1979.2</c:v>
                </c:pt>
                <c:pt idx="4948">
                  <c:v>1979.6</c:v>
                </c:pt>
                <c:pt idx="4949">
                  <c:v>1980</c:v>
                </c:pt>
                <c:pt idx="4950">
                  <c:v>1980.4</c:v>
                </c:pt>
                <c:pt idx="4951">
                  <c:v>1980.8</c:v>
                </c:pt>
                <c:pt idx="4952">
                  <c:v>1981.2</c:v>
                </c:pt>
                <c:pt idx="4953">
                  <c:v>1981.6</c:v>
                </c:pt>
                <c:pt idx="4954">
                  <c:v>1982</c:v>
                </c:pt>
                <c:pt idx="4955">
                  <c:v>1982.4</c:v>
                </c:pt>
                <c:pt idx="4956">
                  <c:v>1982.8</c:v>
                </c:pt>
                <c:pt idx="4957">
                  <c:v>1983.2</c:v>
                </c:pt>
                <c:pt idx="4958">
                  <c:v>1983.6</c:v>
                </c:pt>
                <c:pt idx="4959">
                  <c:v>1984</c:v>
                </c:pt>
                <c:pt idx="4960">
                  <c:v>1984.4</c:v>
                </c:pt>
                <c:pt idx="4961">
                  <c:v>1984.8</c:v>
                </c:pt>
                <c:pt idx="4962">
                  <c:v>1985.2</c:v>
                </c:pt>
                <c:pt idx="4963">
                  <c:v>1985.6</c:v>
                </c:pt>
                <c:pt idx="4964">
                  <c:v>1986</c:v>
                </c:pt>
                <c:pt idx="4965">
                  <c:v>1986.4</c:v>
                </c:pt>
                <c:pt idx="4966">
                  <c:v>1986.8</c:v>
                </c:pt>
                <c:pt idx="4967">
                  <c:v>1987.2</c:v>
                </c:pt>
                <c:pt idx="4968">
                  <c:v>1987.6</c:v>
                </c:pt>
                <c:pt idx="4969">
                  <c:v>1988</c:v>
                </c:pt>
                <c:pt idx="4970">
                  <c:v>1988.4</c:v>
                </c:pt>
                <c:pt idx="4971">
                  <c:v>1988.8</c:v>
                </c:pt>
                <c:pt idx="4972">
                  <c:v>1989.2</c:v>
                </c:pt>
                <c:pt idx="4973">
                  <c:v>1989.6</c:v>
                </c:pt>
                <c:pt idx="4974">
                  <c:v>1990</c:v>
                </c:pt>
                <c:pt idx="4975">
                  <c:v>1990.4</c:v>
                </c:pt>
                <c:pt idx="4976">
                  <c:v>1990.8</c:v>
                </c:pt>
                <c:pt idx="4977">
                  <c:v>1991.2</c:v>
                </c:pt>
                <c:pt idx="4978">
                  <c:v>1991.6</c:v>
                </c:pt>
                <c:pt idx="4979">
                  <c:v>1992</c:v>
                </c:pt>
                <c:pt idx="4980">
                  <c:v>1992.4</c:v>
                </c:pt>
                <c:pt idx="4981">
                  <c:v>1992.8</c:v>
                </c:pt>
                <c:pt idx="4982">
                  <c:v>1993.2</c:v>
                </c:pt>
                <c:pt idx="4983">
                  <c:v>1993.6</c:v>
                </c:pt>
                <c:pt idx="4984">
                  <c:v>1994</c:v>
                </c:pt>
                <c:pt idx="4985">
                  <c:v>1994.4</c:v>
                </c:pt>
                <c:pt idx="4986">
                  <c:v>1994.8</c:v>
                </c:pt>
                <c:pt idx="4987">
                  <c:v>1995.2</c:v>
                </c:pt>
                <c:pt idx="4988">
                  <c:v>1995.6</c:v>
                </c:pt>
                <c:pt idx="4989">
                  <c:v>1996</c:v>
                </c:pt>
                <c:pt idx="4990">
                  <c:v>1996.4</c:v>
                </c:pt>
                <c:pt idx="4991">
                  <c:v>1996.8</c:v>
                </c:pt>
                <c:pt idx="4992">
                  <c:v>1997.2</c:v>
                </c:pt>
                <c:pt idx="4993">
                  <c:v>1997.6</c:v>
                </c:pt>
                <c:pt idx="4994">
                  <c:v>1998</c:v>
                </c:pt>
                <c:pt idx="4995">
                  <c:v>1998.4</c:v>
                </c:pt>
                <c:pt idx="4996">
                  <c:v>1998.8</c:v>
                </c:pt>
                <c:pt idx="4997">
                  <c:v>1999.2</c:v>
                </c:pt>
                <c:pt idx="4998">
                  <c:v>1999.6</c:v>
                </c:pt>
                <c:pt idx="4999">
                  <c:v>2000</c:v>
                </c:pt>
                <c:pt idx="5000">
                  <c:v>2000.4</c:v>
                </c:pt>
                <c:pt idx="5001">
                  <c:v>2000.8</c:v>
                </c:pt>
                <c:pt idx="5002">
                  <c:v>2001.2</c:v>
                </c:pt>
                <c:pt idx="5003">
                  <c:v>2001.6</c:v>
                </c:pt>
                <c:pt idx="5004">
                  <c:v>2002</c:v>
                </c:pt>
                <c:pt idx="5005">
                  <c:v>2002.4</c:v>
                </c:pt>
                <c:pt idx="5006">
                  <c:v>2002.8</c:v>
                </c:pt>
                <c:pt idx="5007">
                  <c:v>2003.2</c:v>
                </c:pt>
                <c:pt idx="5008">
                  <c:v>2003.6</c:v>
                </c:pt>
                <c:pt idx="5009">
                  <c:v>2004</c:v>
                </c:pt>
                <c:pt idx="5010">
                  <c:v>2004.4</c:v>
                </c:pt>
                <c:pt idx="5011">
                  <c:v>2004.8</c:v>
                </c:pt>
                <c:pt idx="5012">
                  <c:v>2005.2</c:v>
                </c:pt>
                <c:pt idx="5013">
                  <c:v>2005.6</c:v>
                </c:pt>
                <c:pt idx="5014">
                  <c:v>2006</c:v>
                </c:pt>
                <c:pt idx="5015">
                  <c:v>2006.4</c:v>
                </c:pt>
                <c:pt idx="5016">
                  <c:v>2006.8</c:v>
                </c:pt>
                <c:pt idx="5017">
                  <c:v>2007.2</c:v>
                </c:pt>
                <c:pt idx="5018">
                  <c:v>2007.6</c:v>
                </c:pt>
                <c:pt idx="5019">
                  <c:v>2008</c:v>
                </c:pt>
                <c:pt idx="5020">
                  <c:v>2008.4</c:v>
                </c:pt>
                <c:pt idx="5021">
                  <c:v>2008.8</c:v>
                </c:pt>
                <c:pt idx="5022">
                  <c:v>2009.2</c:v>
                </c:pt>
                <c:pt idx="5023">
                  <c:v>2009.6</c:v>
                </c:pt>
                <c:pt idx="5024">
                  <c:v>2010</c:v>
                </c:pt>
                <c:pt idx="5025">
                  <c:v>2010.4</c:v>
                </c:pt>
                <c:pt idx="5026">
                  <c:v>2010.8</c:v>
                </c:pt>
                <c:pt idx="5027">
                  <c:v>2011.2</c:v>
                </c:pt>
                <c:pt idx="5028">
                  <c:v>2011.6</c:v>
                </c:pt>
                <c:pt idx="5029">
                  <c:v>2012</c:v>
                </c:pt>
                <c:pt idx="5030">
                  <c:v>2012.4</c:v>
                </c:pt>
                <c:pt idx="5031">
                  <c:v>2012.8</c:v>
                </c:pt>
                <c:pt idx="5032">
                  <c:v>2013.2</c:v>
                </c:pt>
                <c:pt idx="5033">
                  <c:v>2013.6</c:v>
                </c:pt>
                <c:pt idx="5034">
                  <c:v>2014</c:v>
                </c:pt>
                <c:pt idx="5035">
                  <c:v>2014.4</c:v>
                </c:pt>
                <c:pt idx="5036">
                  <c:v>2014.8</c:v>
                </c:pt>
                <c:pt idx="5037">
                  <c:v>2015.2</c:v>
                </c:pt>
                <c:pt idx="5038">
                  <c:v>2015.6</c:v>
                </c:pt>
                <c:pt idx="5039">
                  <c:v>2016</c:v>
                </c:pt>
                <c:pt idx="5040">
                  <c:v>2016.4</c:v>
                </c:pt>
                <c:pt idx="5041">
                  <c:v>2016.8</c:v>
                </c:pt>
                <c:pt idx="5042">
                  <c:v>2017.2</c:v>
                </c:pt>
                <c:pt idx="5043">
                  <c:v>2017.6</c:v>
                </c:pt>
                <c:pt idx="5044">
                  <c:v>2018</c:v>
                </c:pt>
                <c:pt idx="5045">
                  <c:v>2018.4</c:v>
                </c:pt>
                <c:pt idx="5046">
                  <c:v>2018.8</c:v>
                </c:pt>
                <c:pt idx="5047">
                  <c:v>2019.2</c:v>
                </c:pt>
                <c:pt idx="5048">
                  <c:v>2019.6</c:v>
                </c:pt>
                <c:pt idx="5049">
                  <c:v>2020</c:v>
                </c:pt>
                <c:pt idx="5050">
                  <c:v>2020.4</c:v>
                </c:pt>
                <c:pt idx="5051">
                  <c:v>2020.8</c:v>
                </c:pt>
                <c:pt idx="5052">
                  <c:v>2021.2</c:v>
                </c:pt>
                <c:pt idx="5053">
                  <c:v>2021.6</c:v>
                </c:pt>
                <c:pt idx="5054">
                  <c:v>2022</c:v>
                </c:pt>
                <c:pt idx="5055">
                  <c:v>2022.4</c:v>
                </c:pt>
                <c:pt idx="5056">
                  <c:v>2022.8</c:v>
                </c:pt>
                <c:pt idx="5057">
                  <c:v>2023.2</c:v>
                </c:pt>
                <c:pt idx="5058">
                  <c:v>2023.6</c:v>
                </c:pt>
                <c:pt idx="5059">
                  <c:v>2024</c:v>
                </c:pt>
                <c:pt idx="5060">
                  <c:v>2024.4</c:v>
                </c:pt>
                <c:pt idx="5061">
                  <c:v>2024.8</c:v>
                </c:pt>
                <c:pt idx="5062">
                  <c:v>2025.2</c:v>
                </c:pt>
                <c:pt idx="5063">
                  <c:v>2025.6</c:v>
                </c:pt>
                <c:pt idx="5064">
                  <c:v>2026</c:v>
                </c:pt>
                <c:pt idx="5065">
                  <c:v>2026.4</c:v>
                </c:pt>
                <c:pt idx="5066">
                  <c:v>2026.8</c:v>
                </c:pt>
                <c:pt idx="5067">
                  <c:v>2027.2</c:v>
                </c:pt>
                <c:pt idx="5068">
                  <c:v>2027.6</c:v>
                </c:pt>
                <c:pt idx="5069">
                  <c:v>2028</c:v>
                </c:pt>
                <c:pt idx="5070">
                  <c:v>2028.4</c:v>
                </c:pt>
                <c:pt idx="5071">
                  <c:v>2028.8</c:v>
                </c:pt>
                <c:pt idx="5072">
                  <c:v>2029.2</c:v>
                </c:pt>
                <c:pt idx="5073">
                  <c:v>2029.6</c:v>
                </c:pt>
                <c:pt idx="5074">
                  <c:v>2030</c:v>
                </c:pt>
                <c:pt idx="5075">
                  <c:v>2030.4</c:v>
                </c:pt>
                <c:pt idx="5076">
                  <c:v>2030.8</c:v>
                </c:pt>
                <c:pt idx="5077">
                  <c:v>2031.2</c:v>
                </c:pt>
                <c:pt idx="5078">
                  <c:v>2031.6</c:v>
                </c:pt>
                <c:pt idx="5079">
                  <c:v>2032</c:v>
                </c:pt>
                <c:pt idx="5080">
                  <c:v>2032.4</c:v>
                </c:pt>
                <c:pt idx="5081">
                  <c:v>2032.8</c:v>
                </c:pt>
                <c:pt idx="5082">
                  <c:v>2033.2</c:v>
                </c:pt>
                <c:pt idx="5083">
                  <c:v>2033.6</c:v>
                </c:pt>
                <c:pt idx="5084">
                  <c:v>2034</c:v>
                </c:pt>
                <c:pt idx="5085">
                  <c:v>2034.4</c:v>
                </c:pt>
                <c:pt idx="5086">
                  <c:v>2034.8</c:v>
                </c:pt>
                <c:pt idx="5087">
                  <c:v>2035.2</c:v>
                </c:pt>
                <c:pt idx="5088">
                  <c:v>2035.6</c:v>
                </c:pt>
                <c:pt idx="5089">
                  <c:v>2036</c:v>
                </c:pt>
                <c:pt idx="5090">
                  <c:v>2036.4</c:v>
                </c:pt>
                <c:pt idx="5091">
                  <c:v>2036.8</c:v>
                </c:pt>
                <c:pt idx="5092">
                  <c:v>2037.2</c:v>
                </c:pt>
                <c:pt idx="5093">
                  <c:v>2037.6</c:v>
                </c:pt>
                <c:pt idx="5094">
                  <c:v>2038</c:v>
                </c:pt>
                <c:pt idx="5095">
                  <c:v>2038.4</c:v>
                </c:pt>
                <c:pt idx="5096">
                  <c:v>2038.8</c:v>
                </c:pt>
                <c:pt idx="5097">
                  <c:v>2039.2</c:v>
                </c:pt>
                <c:pt idx="5098">
                  <c:v>2039.6</c:v>
                </c:pt>
                <c:pt idx="5099">
                  <c:v>2040</c:v>
                </c:pt>
                <c:pt idx="5100">
                  <c:v>2040.4</c:v>
                </c:pt>
                <c:pt idx="5101">
                  <c:v>2040.8</c:v>
                </c:pt>
                <c:pt idx="5102">
                  <c:v>2041.2</c:v>
                </c:pt>
                <c:pt idx="5103">
                  <c:v>2041.6</c:v>
                </c:pt>
                <c:pt idx="5104">
                  <c:v>2042</c:v>
                </c:pt>
                <c:pt idx="5105">
                  <c:v>2042.4</c:v>
                </c:pt>
                <c:pt idx="5106">
                  <c:v>2042.8</c:v>
                </c:pt>
                <c:pt idx="5107">
                  <c:v>2043.2</c:v>
                </c:pt>
                <c:pt idx="5108">
                  <c:v>2043.6</c:v>
                </c:pt>
                <c:pt idx="5109">
                  <c:v>2044</c:v>
                </c:pt>
                <c:pt idx="5110">
                  <c:v>2044.4</c:v>
                </c:pt>
                <c:pt idx="5111">
                  <c:v>2044.8</c:v>
                </c:pt>
                <c:pt idx="5112">
                  <c:v>2045.2</c:v>
                </c:pt>
                <c:pt idx="5113">
                  <c:v>2045.6</c:v>
                </c:pt>
                <c:pt idx="5114">
                  <c:v>2046</c:v>
                </c:pt>
                <c:pt idx="5115">
                  <c:v>2046.4</c:v>
                </c:pt>
                <c:pt idx="5116">
                  <c:v>2046.8</c:v>
                </c:pt>
                <c:pt idx="5117">
                  <c:v>2047.2</c:v>
                </c:pt>
                <c:pt idx="5118">
                  <c:v>2047.6</c:v>
                </c:pt>
                <c:pt idx="5119">
                  <c:v>2048</c:v>
                </c:pt>
                <c:pt idx="5120">
                  <c:v>2048.4</c:v>
                </c:pt>
                <c:pt idx="5121">
                  <c:v>2048.8000000000002</c:v>
                </c:pt>
                <c:pt idx="5122">
                  <c:v>2049.1999999999998</c:v>
                </c:pt>
                <c:pt idx="5123">
                  <c:v>2049.6</c:v>
                </c:pt>
                <c:pt idx="5124">
                  <c:v>2050</c:v>
                </c:pt>
                <c:pt idx="5125">
                  <c:v>2050.4</c:v>
                </c:pt>
                <c:pt idx="5126">
                  <c:v>2050.8000000000002</c:v>
                </c:pt>
                <c:pt idx="5127">
                  <c:v>2051.1999999999998</c:v>
                </c:pt>
                <c:pt idx="5128">
                  <c:v>2051.6</c:v>
                </c:pt>
                <c:pt idx="5129">
                  <c:v>2052</c:v>
                </c:pt>
                <c:pt idx="5130">
                  <c:v>2052.4</c:v>
                </c:pt>
                <c:pt idx="5131">
                  <c:v>2052.8000000000002</c:v>
                </c:pt>
                <c:pt idx="5132">
                  <c:v>2053.1999999999998</c:v>
                </c:pt>
                <c:pt idx="5133">
                  <c:v>2053.6</c:v>
                </c:pt>
                <c:pt idx="5134">
                  <c:v>2054</c:v>
                </c:pt>
                <c:pt idx="5135">
                  <c:v>2054.4</c:v>
                </c:pt>
                <c:pt idx="5136">
                  <c:v>2054.8000000000002</c:v>
                </c:pt>
                <c:pt idx="5137">
                  <c:v>2055.1999999999998</c:v>
                </c:pt>
                <c:pt idx="5138">
                  <c:v>2055.6</c:v>
                </c:pt>
                <c:pt idx="5139">
                  <c:v>2056</c:v>
                </c:pt>
                <c:pt idx="5140">
                  <c:v>2056.4</c:v>
                </c:pt>
                <c:pt idx="5141">
                  <c:v>2056.8000000000002</c:v>
                </c:pt>
                <c:pt idx="5142">
                  <c:v>2057.1999999999998</c:v>
                </c:pt>
                <c:pt idx="5143">
                  <c:v>2057.6</c:v>
                </c:pt>
                <c:pt idx="5144">
                  <c:v>2058</c:v>
                </c:pt>
                <c:pt idx="5145">
                  <c:v>2058.4</c:v>
                </c:pt>
                <c:pt idx="5146">
                  <c:v>2058.8000000000002</c:v>
                </c:pt>
                <c:pt idx="5147">
                  <c:v>2059.1999999999998</c:v>
                </c:pt>
                <c:pt idx="5148">
                  <c:v>2059.6</c:v>
                </c:pt>
                <c:pt idx="5149">
                  <c:v>2060</c:v>
                </c:pt>
                <c:pt idx="5150">
                  <c:v>2060.4</c:v>
                </c:pt>
                <c:pt idx="5151">
                  <c:v>2060.8000000000002</c:v>
                </c:pt>
                <c:pt idx="5152">
                  <c:v>2061.1999999999998</c:v>
                </c:pt>
                <c:pt idx="5153">
                  <c:v>2061.6</c:v>
                </c:pt>
                <c:pt idx="5154">
                  <c:v>2062</c:v>
                </c:pt>
                <c:pt idx="5155">
                  <c:v>2062.4</c:v>
                </c:pt>
                <c:pt idx="5156">
                  <c:v>2062.8000000000002</c:v>
                </c:pt>
                <c:pt idx="5157">
                  <c:v>2063.1999999999998</c:v>
                </c:pt>
                <c:pt idx="5158">
                  <c:v>2063.6</c:v>
                </c:pt>
                <c:pt idx="5159">
                  <c:v>2064</c:v>
                </c:pt>
                <c:pt idx="5160">
                  <c:v>2064.4</c:v>
                </c:pt>
                <c:pt idx="5161">
                  <c:v>2064.8000000000002</c:v>
                </c:pt>
                <c:pt idx="5162">
                  <c:v>2065.1999999999998</c:v>
                </c:pt>
                <c:pt idx="5163">
                  <c:v>2065.6</c:v>
                </c:pt>
                <c:pt idx="5164">
                  <c:v>2066</c:v>
                </c:pt>
                <c:pt idx="5165">
                  <c:v>2066.4</c:v>
                </c:pt>
                <c:pt idx="5166">
                  <c:v>2066.8000000000002</c:v>
                </c:pt>
                <c:pt idx="5167">
                  <c:v>2067.1999999999998</c:v>
                </c:pt>
                <c:pt idx="5168">
                  <c:v>2067.6</c:v>
                </c:pt>
                <c:pt idx="5169">
                  <c:v>2068</c:v>
                </c:pt>
                <c:pt idx="5170">
                  <c:v>2068.4</c:v>
                </c:pt>
                <c:pt idx="5171">
                  <c:v>2068.8000000000002</c:v>
                </c:pt>
                <c:pt idx="5172">
                  <c:v>2069.1999999999998</c:v>
                </c:pt>
                <c:pt idx="5173">
                  <c:v>2069.6</c:v>
                </c:pt>
                <c:pt idx="5174">
                  <c:v>2070</c:v>
                </c:pt>
                <c:pt idx="5175">
                  <c:v>2070.4</c:v>
                </c:pt>
                <c:pt idx="5176">
                  <c:v>2070.8000000000002</c:v>
                </c:pt>
                <c:pt idx="5177">
                  <c:v>2071.1999999999998</c:v>
                </c:pt>
                <c:pt idx="5178">
                  <c:v>2071.6</c:v>
                </c:pt>
                <c:pt idx="5179">
                  <c:v>2072</c:v>
                </c:pt>
                <c:pt idx="5180">
                  <c:v>2072.4</c:v>
                </c:pt>
                <c:pt idx="5181">
                  <c:v>2072.8000000000002</c:v>
                </c:pt>
                <c:pt idx="5182">
                  <c:v>2073.1999999999998</c:v>
                </c:pt>
                <c:pt idx="5183">
                  <c:v>2073.6</c:v>
                </c:pt>
                <c:pt idx="5184">
                  <c:v>2074</c:v>
                </c:pt>
                <c:pt idx="5185">
                  <c:v>2074.4</c:v>
                </c:pt>
                <c:pt idx="5186">
                  <c:v>2074.8000000000002</c:v>
                </c:pt>
                <c:pt idx="5187">
                  <c:v>2075.1999999999998</c:v>
                </c:pt>
                <c:pt idx="5188">
                  <c:v>2075.6</c:v>
                </c:pt>
                <c:pt idx="5189">
                  <c:v>2076</c:v>
                </c:pt>
                <c:pt idx="5190">
                  <c:v>2076.4</c:v>
                </c:pt>
                <c:pt idx="5191">
                  <c:v>2076.8000000000002</c:v>
                </c:pt>
                <c:pt idx="5192">
                  <c:v>2077.1999999999998</c:v>
                </c:pt>
                <c:pt idx="5193">
                  <c:v>2077.6</c:v>
                </c:pt>
                <c:pt idx="5194">
                  <c:v>2078</c:v>
                </c:pt>
                <c:pt idx="5195">
                  <c:v>2078.4</c:v>
                </c:pt>
                <c:pt idx="5196">
                  <c:v>2078.8000000000002</c:v>
                </c:pt>
                <c:pt idx="5197">
                  <c:v>2079.1999999999998</c:v>
                </c:pt>
                <c:pt idx="5198">
                  <c:v>2079.6</c:v>
                </c:pt>
                <c:pt idx="5199">
                  <c:v>2080</c:v>
                </c:pt>
                <c:pt idx="5200">
                  <c:v>2080.4</c:v>
                </c:pt>
                <c:pt idx="5201">
                  <c:v>2080.8000000000002</c:v>
                </c:pt>
                <c:pt idx="5202">
                  <c:v>2081.1999999999998</c:v>
                </c:pt>
                <c:pt idx="5203">
                  <c:v>2081.6</c:v>
                </c:pt>
                <c:pt idx="5204">
                  <c:v>2082</c:v>
                </c:pt>
                <c:pt idx="5205">
                  <c:v>2082.4</c:v>
                </c:pt>
                <c:pt idx="5206">
                  <c:v>2082.8000000000002</c:v>
                </c:pt>
                <c:pt idx="5207">
                  <c:v>2083.1999999999998</c:v>
                </c:pt>
                <c:pt idx="5208">
                  <c:v>2083.6</c:v>
                </c:pt>
                <c:pt idx="5209">
                  <c:v>2084</c:v>
                </c:pt>
                <c:pt idx="5210">
                  <c:v>2084.4</c:v>
                </c:pt>
                <c:pt idx="5211">
                  <c:v>2084.8000000000002</c:v>
                </c:pt>
                <c:pt idx="5212">
                  <c:v>2085.1999999999998</c:v>
                </c:pt>
                <c:pt idx="5213">
                  <c:v>2085.6</c:v>
                </c:pt>
                <c:pt idx="5214">
                  <c:v>2086</c:v>
                </c:pt>
                <c:pt idx="5215">
                  <c:v>2086.4</c:v>
                </c:pt>
                <c:pt idx="5216">
                  <c:v>2086.8000000000002</c:v>
                </c:pt>
                <c:pt idx="5217">
                  <c:v>2087.1999999999998</c:v>
                </c:pt>
                <c:pt idx="5218">
                  <c:v>2087.6</c:v>
                </c:pt>
                <c:pt idx="5219">
                  <c:v>2088</c:v>
                </c:pt>
                <c:pt idx="5220">
                  <c:v>2088.4</c:v>
                </c:pt>
                <c:pt idx="5221">
                  <c:v>2088.8000000000002</c:v>
                </c:pt>
                <c:pt idx="5222">
                  <c:v>2089.1999999999998</c:v>
                </c:pt>
                <c:pt idx="5223">
                  <c:v>2089.6</c:v>
                </c:pt>
                <c:pt idx="5224">
                  <c:v>2090</c:v>
                </c:pt>
                <c:pt idx="5225">
                  <c:v>2090.4</c:v>
                </c:pt>
                <c:pt idx="5226">
                  <c:v>2090.8000000000002</c:v>
                </c:pt>
                <c:pt idx="5227">
                  <c:v>2091.1999999999998</c:v>
                </c:pt>
                <c:pt idx="5228">
                  <c:v>2091.6</c:v>
                </c:pt>
                <c:pt idx="5229">
                  <c:v>2092</c:v>
                </c:pt>
                <c:pt idx="5230">
                  <c:v>2092.4</c:v>
                </c:pt>
                <c:pt idx="5231">
                  <c:v>2092.8000000000002</c:v>
                </c:pt>
                <c:pt idx="5232">
                  <c:v>2093.1999999999998</c:v>
                </c:pt>
                <c:pt idx="5233">
                  <c:v>2093.6</c:v>
                </c:pt>
                <c:pt idx="5234">
                  <c:v>2094</c:v>
                </c:pt>
                <c:pt idx="5235">
                  <c:v>2094.4</c:v>
                </c:pt>
                <c:pt idx="5236">
                  <c:v>2094.8000000000002</c:v>
                </c:pt>
                <c:pt idx="5237">
                  <c:v>2095.1999999999998</c:v>
                </c:pt>
                <c:pt idx="5238">
                  <c:v>2095.6</c:v>
                </c:pt>
                <c:pt idx="5239">
                  <c:v>2096</c:v>
                </c:pt>
                <c:pt idx="5240">
                  <c:v>2096.4</c:v>
                </c:pt>
                <c:pt idx="5241">
                  <c:v>2096.8000000000002</c:v>
                </c:pt>
                <c:pt idx="5242">
                  <c:v>2097.1999999999998</c:v>
                </c:pt>
                <c:pt idx="5243">
                  <c:v>2097.6</c:v>
                </c:pt>
                <c:pt idx="5244">
                  <c:v>2098</c:v>
                </c:pt>
                <c:pt idx="5245">
                  <c:v>2098.4</c:v>
                </c:pt>
                <c:pt idx="5246">
                  <c:v>2098.8000000000002</c:v>
                </c:pt>
                <c:pt idx="5247">
                  <c:v>2099.1999999999998</c:v>
                </c:pt>
                <c:pt idx="5248">
                  <c:v>2099.6</c:v>
                </c:pt>
                <c:pt idx="5249">
                  <c:v>2100</c:v>
                </c:pt>
                <c:pt idx="5250">
                  <c:v>2100.4</c:v>
                </c:pt>
                <c:pt idx="5251">
                  <c:v>2100.8000000000002</c:v>
                </c:pt>
                <c:pt idx="5252">
                  <c:v>2101.1999999999998</c:v>
                </c:pt>
                <c:pt idx="5253">
                  <c:v>2101.6</c:v>
                </c:pt>
                <c:pt idx="5254">
                  <c:v>2102</c:v>
                </c:pt>
                <c:pt idx="5255">
                  <c:v>2102.4</c:v>
                </c:pt>
                <c:pt idx="5256">
                  <c:v>2102.8000000000002</c:v>
                </c:pt>
                <c:pt idx="5257">
                  <c:v>2103.1999999999998</c:v>
                </c:pt>
                <c:pt idx="5258">
                  <c:v>2103.6</c:v>
                </c:pt>
                <c:pt idx="5259">
                  <c:v>2104</c:v>
                </c:pt>
                <c:pt idx="5260">
                  <c:v>2104.4</c:v>
                </c:pt>
                <c:pt idx="5261">
                  <c:v>2104.8000000000002</c:v>
                </c:pt>
                <c:pt idx="5262">
                  <c:v>2105.1999999999998</c:v>
                </c:pt>
                <c:pt idx="5263">
                  <c:v>2105.6</c:v>
                </c:pt>
                <c:pt idx="5264">
                  <c:v>2106</c:v>
                </c:pt>
                <c:pt idx="5265">
                  <c:v>2106.4</c:v>
                </c:pt>
                <c:pt idx="5266">
                  <c:v>2106.8000000000002</c:v>
                </c:pt>
                <c:pt idx="5267">
                  <c:v>2107.1999999999998</c:v>
                </c:pt>
                <c:pt idx="5268">
                  <c:v>2107.6</c:v>
                </c:pt>
                <c:pt idx="5269">
                  <c:v>2108</c:v>
                </c:pt>
                <c:pt idx="5270">
                  <c:v>2108.4</c:v>
                </c:pt>
                <c:pt idx="5271">
                  <c:v>2108.8000000000002</c:v>
                </c:pt>
                <c:pt idx="5272">
                  <c:v>2109.1999999999998</c:v>
                </c:pt>
                <c:pt idx="5273">
                  <c:v>2109.6</c:v>
                </c:pt>
                <c:pt idx="5274">
                  <c:v>2110</c:v>
                </c:pt>
                <c:pt idx="5275">
                  <c:v>2110.4</c:v>
                </c:pt>
                <c:pt idx="5276">
                  <c:v>2110.8000000000002</c:v>
                </c:pt>
                <c:pt idx="5277">
                  <c:v>2111.1999999999998</c:v>
                </c:pt>
                <c:pt idx="5278">
                  <c:v>2111.6</c:v>
                </c:pt>
                <c:pt idx="5279">
                  <c:v>2112</c:v>
                </c:pt>
                <c:pt idx="5280">
                  <c:v>2112.4</c:v>
                </c:pt>
                <c:pt idx="5281">
                  <c:v>2112.8000000000002</c:v>
                </c:pt>
                <c:pt idx="5282">
                  <c:v>2113.1999999999998</c:v>
                </c:pt>
                <c:pt idx="5283">
                  <c:v>2113.6</c:v>
                </c:pt>
                <c:pt idx="5284">
                  <c:v>2114</c:v>
                </c:pt>
                <c:pt idx="5285">
                  <c:v>2114.4</c:v>
                </c:pt>
                <c:pt idx="5286">
                  <c:v>2114.8000000000002</c:v>
                </c:pt>
                <c:pt idx="5287">
                  <c:v>2115.1999999999998</c:v>
                </c:pt>
                <c:pt idx="5288">
                  <c:v>2115.6</c:v>
                </c:pt>
                <c:pt idx="5289">
                  <c:v>2116</c:v>
                </c:pt>
                <c:pt idx="5290">
                  <c:v>2116.4</c:v>
                </c:pt>
                <c:pt idx="5291">
                  <c:v>2116.8000000000002</c:v>
                </c:pt>
                <c:pt idx="5292">
                  <c:v>2117.1999999999998</c:v>
                </c:pt>
                <c:pt idx="5293">
                  <c:v>2117.6</c:v>
                </c:pt>
                <c:pt idx="5294">
                  <c:v>2118</c:v>
                </c:pt>
                <c:pt idx="5295">
                  <c:v>2118.4</c:v>
                </c:pt>
                <c:pt idx="5296">
                  <c:v>2118.8000000000002</c:v>
                </c:pt>
                <c:pt idx="5297">
                  <c:v>2119.1999999999998</c:v>
                </c:pt>
                <c:pt idx="5298">
                  <c:v>2119.6</c:v>
                </c:pt>
                <c:pt idx="5299">
                  <c:v>2120</c:v>
                </c:pt>
                <c:pt idx="5300">
                  <c:v>2120.4</c:v>
                </c:pt>
                <c:pt idx="5301">
                  <c:v>2120.8000000000002</c:v>
                </c:pt>
                <c:pt idx="5302">
                  <c:v>2121.1999999999998</c:v>
                </c:pt>
                <c:pt idx="5303">
                  <c:v>2121.6</c:v>
                </c:pt>
                <c:pt idx="5304">
                  <c:v>2122</c:v>
                </c:pt>
                <c:pt idx="5305">
                  <c:v>2122.4</c:v>
                </c:pt>
                <c:pt idx="5306">
                  <c:v>2122.8000000000002</c:v>
                </c:pt>
                <c:pt idx="5307">
                  <c:v>2123.1999999999998</c:v>
                </c:pt>
                <c:pt idx="5308">
                  <c:v>2123.6</c:v>
                </c:pt>
                <c:pt idx="5309">
                  <c:v>2124</c:v>
                </c:pt>
                <c:pt idx="5310">
                  <c:v>2124.4</c:v>
                </c:pt>
                <c:pt idx="5311">
                  <c:v>2124.8000000000002</c:v>
                </c:pt>
                <c:pt idx="5312">
                  <c:v>2125.1999999999998</c:v>
                </c:pt>
                <c:pt idx="5313">
                  <c:v>2125.6</c:v>
                </c:pt>
                <c:pt idx="5314">
                  <c:v>2126</c:v>
                </c:pt>
                <c:pt idx="5315">
                  <c:v>2126.4</c:v>
                </c:pt>
                <c:pt idx="5316">
                  <c:v>2126.8000000000002</c:v>
                </c:pt>
                <c:pt idx="5317">
                  <c:v>2127.1999999999998</c:v>
                </c:pt>
                <c:pt idx="5318">
                  <c:v>2127.6</c:v>
                </c:pt>
                <c:pt idx="5319">
                  <c:v>2128</c:v>
                </c:pt>
                <c:pt idx="5320">
                  <c:v>2128.4</c:v>
                </c:pt>
                <c:pt idx="5321">
                  <c:v>2128.8000000000002</c:v>
                </c:pt>
                <c:pt idx="5322">
                  <c:v>2129.1999999999998</c:v>
                </c:pt>
                <c:pt idx="5323">
                  <c:v>2129.6</c:v>
                </c:pt>
                <c:pt idx="5324">
                  <c:v>2130</c:v>
                </c:pt>
                <c:pt idx="5325">
                  <c:v>2130.4</c:v>
                </c:pt>
                <c:pt idx="5326">
                  <c:v>2130.8000000000002</c:v>
                </c:pt>
                <c:pt idx="5327">
                  <c:v>2131.1999999999998</c:v>
                </c:pt>
                <c:pt idx="5328">
                  <c:v>2131.6</c:v>
                </c:pt>
                <c:pt idx="5329">
                  <c:v>2132</c:v>
                </c:pt>
                <c:pt idx="5330">
                  <c:v>2132.4</c:v>
                </c:pt>
                <c:pt idx="5331">
                  <c:v>2132.8000000000002</c:v>
                </c:pt>
                <c:pt idx="5332">
                  <c:v>2133.1999999999998</c:v>
                </c:pt>
                <c:pt idx="5333">
                  <c:v>2133.6</c:v>
                </c:pt>
                <c:pt idx="5334">
                  <c:v>2134</c:v>
                </c:pt>
                <c:pt idx="5335">
                  <c:v>2134.4</c:v>
                </c:pt>
                <c:pt idx="5336">
                  <c:v>2134.8000000000002</c:v>
                </c:pt>
                <c:pt idx="5337">
                  <c:v>2135.1999999999998</c:v>
                </c:pt>
                <c:pt idx="5338">
                  <c:v>2135.6</c:v>
                </c:pt>
                <c:pt idx="5339">
                  <c:v>2136</c:v>
                </c:pt>
                <c:pt idx="5340">
                  <c:v>2136.4</c:v>
                </c:pt>
                <c:pt idx="5341">
                  <c:v>2136.8000000000002</c:v>
                </c:pt>
                <c:pt idx="5342">
                  <c:v>2137.1999999999998</c:v>
                </c:pt>
                <c:pt idx="5343">
                  <c:v>2137.6</c:v>
                </c:pt>
                <c:pt idx="5344">
                  <c:v>2138</c:v>
                </c:pt>
                <c:pt idx="5345">
                  <c:v>2138.4</c:v>
                </c:pt>
                <c:pt idx="5346">
                  <c:v>2138.8000000000002</c:v>
                </c:pt>
                <c:pt idx="5347">
                  <c:v>2139.1999999999998</c:v>
                </c:pt>
                <c:pt idx="5348">
                  <c:v>2139.6</c:v>
                </c:pt>
                <c:pt idx="5349">
                  <c:v>2140</c:v>
                </c:pt>
                <c:pt idx="5350">
                  <c:v>2140.4</c:v>
                </c:pt>
                <c:pt idx="5351">
                  <c:v>2140.8000000000002</c:v>
                </c:pt>
                <c:pt idx="5352">
                  <c:v>2141.1999999999998</c:v>
                </c:pt>
                <c:pt idx="5353">
                  <c:v>2141.6</c:v>
                </c:pt>
                <c:pt idx="5354">
                  <c:v>2142</c:v>
                </c:pt>
                <c:pt idx="5355">
                  <c:v>2142.4</c:v>
                </c:pt>
                <c:pt idx="5356">
                  <c:v>2142.8000000000002</c:v>
                </c:pt>
                <c:pt idx="5357">
                  <c:v>2143.1999999999998</c:v>
                </c:pt>
                <c:pt idx="5358">
                  <c:v>2143.6</c:v>
                </c:pt>
                <c:pt idx="5359">
                  <c:v>2144</c:v>
                </c:pt>
                <c:pt idx="5360">
                  <c:v>2144.4</c:v>
                </c:pt>
                <c:pt idx="5361">
                  <c:v>2144.8000000000002</c:v>
                </c:pt>
                <c:pt idx="5362">
                  <c:v>2145.1999999999998</c:v>
                </c:pt>
                <c:pt idx="5363">
                  <c:v>2145.6</c:v>
                </c:pt>
                <c:pt idx="5364">
                  <c:v>2146</c:v>
                </c:pt>
                <c:pt idx="5365">
                  <c:v>2146.4</c:v>
                </c:pt>
                <c:pt idx="5366">
                  <c:v>2146.8000000000002</c:v>
                </c:pt>
                <c:pt idx="5367">
                  <c:v>2147.1999999999998</c:v>
                </c:pt>
                <c:pt idx="5368">
                  <c:v>2147.6</c:v>
                </c:pt>
                <c:pt idx="5369">
                  <c:v>2148</c:v>
                </c:pt>
                <c:pt idx="5370">
                  <c:v>2148.4</c:v>
                </c:pt>
                <c:pt idx="5371">
                  <c:v>2148.8000000000002</c:v>
                </c:pt>
                <c:pt idx="5372">
                  <c:v>2149.1999999999998</c:v>
                </c:pt>
                <c:pt idx="5373">
                  <c:v>2149.6</c:v>
                </c:pt>
                <c:pt idx="5374">
                  <c:v>2150</c:v>
                </c:pt>
                <c:pt idx="5375">
                  <c:v>2150.4</c:v>
                </c:pt>
                <c:pt idx="5376">
                  <c:v>2150.8000000000002</c:v>
                </c:pt>
                <c:pt idx="5377">
                  <c:v>2151.1999999999998</c:v>
                </c:pt>
                <c:pt idx="5378">
                  <c:v>2151.6</c:v>
                </c:pt>
                <c:pt idx="5379">
                  <c:v>2152</c:v>
                </c:pt>
                <c:pt idx="5380">
                  <c:v>2152.4</c:v>
                </c:pt>
                <c:pt idx="5381">
                  <c:v>2152.8000000000002</c:v>
                </c:pt>
                <c:pt idx="5382">
                  <c:v>2153.1999999999998</c:v>
                </c:pt>
                <c:pt idx="5383">
                  <c:v>2153.6</c:v>
                </c:pt>
                <c:pt idx="5384">
                  <c:v>2154</c:v>
                </c:pt>
                <c:pt idx="5385">
                  <c:v>2154.4</c:v>
                </c:pt>
                <c:pt idx="5386">
                  <c:v>2154.8000000000002</c:v>
                </c:pt>
                <c:pt idx="5387">
                  <c:v>2155.1999999999998</c:v>
                </c:pt>
                <c:pt idx="5388">
                  <c:v>2155.6</c:v>
                </c:pt>
                <c:pt idx="5389">
                  <c:v>2156</c:v>
                </c:pt>
                <c:pt idx="5390">
                  <c:v>2156.4</c:v>
                </c:pt>
                <c:pt idx="5391">
                  <c:v>2156.8000000000002</c:v>
                </c:pt>
                <c:pt idx="5392">
                  <c:v>2157.1999999999998</c:v>
                </c:pt>
                <c:pt idx="5393">
                  <c:v>2157.6</c:v>
                </c:pt>
                <c:pt idx="5394">
                  <c:v>2158</c:v>
                </c:pt>
                <c:pt idx="5395">
                  <c:v>2158.4</c:v>
                </c:pt>
                <c:pt idx="5396">
                  <c:v>2158.8000000000002</c:v>
                </c:pt>
                <c:pt idx="5397">
                  <c:v>2159.1999999999998</c:v>
                </c:pt>
                <c:pt idx="5398">
                  <c:v>2159.6</c:v>
                </c:pt>
                <c:pt idx="5399">
                  <c:v>2160</c:v>
                </c:pt>
                <c:pt idx="5400">
                  <c:v>2160.4</c:v>
                </c:pt>
                <c:pt idx="5401">
                  <c:v>2160.8000000000002</c:v>
                </c:pt>
                <c:pt idx="5402">
                  <c:v>2161.1999999999998</c:v>
                </c:pt>
                <c:pt idx="5403">
                  <c:v>2161.6</c:v>
                </c:pt>
                <c:pt idx="5404">
                  <c:v>2162</c:v>
                </c:pt>
                <c:pt idx="5405">
                  <c:v>2162.4</c:v>
                </c:pt>
                <c:pt idx="5406">
                  <c:v>2162.8000000000002</c:v>
                </c:pt>
                <c:pt idx="5407">
                  <c:v>2163.1999999999998</c:v>
                </c:pt>
                <c:pt idx="5408">
                  <c:v>2163.6</c:v>
                </c:pt>
                <c:pt idx="5409">
                  <c:v>2164</c:v>
                </c:pt>
                <c:pt idx="5410">
                  <c:v>2164.4</c:v>
                </c:pt>
                <c:pt idx="5411">
                  <c:v>2164.8000000000002</c:v>
                </c:pt>
                <c:pt idx="5412">
                  <c:v>2165.1999999999998</c:v>
                </c:pt>
                <c:pt idx="5413">
                  <c:v>2165.6</c:v>
                </c:pt>
                <c:pt idx="5414">
                  <c:v>2166</c:v>
                </c:pt>
                <c:pt idx="5415">
                  <c:v>2166.4</c:v>
                </c:pt>
                <c:pt idx="5416">
                  <c:v>2166.8000000000002</c:v>
                </c:pt>
                <c:pt idx="5417">
                  <c:v>2167.1999999999998</c:v>
                </c:pt>
                <c:pt idx="5418">
                  <c:v>2167.6</c:v>
                </c:pt>
                <c:pt idx="5419">
                  <c:v>2168</c:v>
                </c:pt>
                <c:pt idx="5420">
                  <c:v>2168.4</c:v>
                </c:pt>
                <c:pt idx="5421">
                  <c:v>2168.8000000000002</c:v>
                </c:pt>
                <c:pt idx="5422">
                  <c:v>2169.1999999999998</c:v>
                </c:pt>
                <c:pt idx="5423">
                  <c:v>2169.6</c:v>
                </c:pt>
                <c:pt idx="5424">
                  <c:v>2170</c:v>
                </c:pt>
                <c:pt idx="5425">
                  <c:v>2170.4</c:v>
                </c:pt>
                <c:pt idx="5426">
                  <c:v>2170.8000000000002</c:v>
                </c:pt>
                <c:pt idx="5427">
                  <c:v>2171.1999999999998</c:v>
                </c:pt>
                <c:pt idx="5428">
                  <c:v>2171.6</c:v>
                </c:pt>
                <c:pt idx="5429">
                  <c:v>2172</c:v>
                </c:pt>
                <c:pt idx="5430">
                  <c:v>2172.4</c:v>
                </c:pt>
                <c:pt idx="5431">
                  <c:v>2172.8000000000002</c:v>
                </c:pt>
                <c:pt idx="5432">
                  <c:v>2173.1999999999998</c:v>
                </c:pt>
                <c:pt idx="5433">
                  <c:v>2173.6</c:v>
                </c:pt>
                <c:pt idx="5434">
                  <c:v>2174</c:v>
                </c:pt>
                <c:pt idx="5435">
                  <c:v>2174.4</c:v>
                </c:pt>
                <c:pt idx="5436">
                  <c:v>2174.8000000000002</c:v>
                </c:pt>
                <c:pt idx="5437">
                  <c:v>2175.1999999999998</c:v>
                </c:pt>
                <c:pt idx="5438">
                  <c:v>2175.6</c:v>
                </c:pt>
                <c:pt idx="5439">
                  <c:v>2176</c:v>
                </c:pt>
                <c:pt idx="5440">
                  <c:v>2176.4</c:v>
                </c:pt>
                <c:pt idx="5441">
                  <c:v>2176.8000000000002</c:v>
                </c:pt>
                <c:pt idx="5442">
                  <c:v>2177.1999999999998</c:v>
                </c:pt>
                <c:pt idx="5443">
                  <c:v>2177.6</c:v>
                </c:pt>
                <c:pt idx="5444">
                  <c:v>2178</c:v>
                </c:pt>
                <c:pt idx="5445">
                  <c:v>2178.4</c:v>
                </c:pt>
                <c:pt idx="5446">
                  <c:v>2178.8000000000002</c:v>
                </c:pt>
                <c:pt idx="5447">
                  <c:v>2179.1999999999998</c:v>
                </c:pt>
                <c:pt idx="5448">
                  <c:v>2179.6</c:v>
                </c:pt>
                <c:pt idx="5449">
                  <c:v>2180</c:v>
                </c:pt>
                <c:pt idx="5450">
                  <c:v>2180.4</c:v>
                </c:pt>
                <c:pt idx="5451">
                  <c:v>2180.8000000000002</c:v>
                </c:pt>
                <c:pt idx="5452">
                  <c:v>2181.1999999999998</c:v>
                </c:pt>
                <c:pt idx="5453">
                  <c:v>2181.6</c:v>
                </c:pt>
                <c:pt idx="5454">
                  <c:v>2182</c:v>
                </c:pt>
                <c:pt idx="5455">
                  <c:v>2182.4</c:v>
                </c:pt>
                <c:pt idx="5456">
                  <c:v>2182.8000000000002</c:v>
                </c:pt>
                <c:pt idx="5457">
                  <c:v>2183.1999999999998</c:v>
                </c:pt>
                <c:pt idx="5458">
                  <c:v>2183.6</c:v>
                </c:pt>
                <c:pt idx="5459">
                  <c:v>2184</c:v>
                </c:pt>
                <c:pt idx="5460">
                  <c:v>2184.4</c:v>
                </c:pt>
                <c:pt idx="5461">
                  <c:v>2184.8000000000002</c:v>
                </c:pt>
                <c:pt idx="5462">
                  <c:v>2185.1999999999998</c:v>
                </c:pt>
                <c:pt idx="5463">
                  <c:v>2185.6</c:v>
                </c:pt>
                <c:pt idx="5464">
                  <c:v>2186</c:v>
                </c:pt>
                <c:pt idx="5465">
                  <c:v>2186.4</c:v>
                </c:pt>
                <c:pt idx="5466">
                  <c:v>2186.8000000000002</c:v>
                </c:pt>
                <c:pt idx="5467">
                  <c:v>2187.1999999999998</c:v>
                </c:pt>
                <c:pt idx="5468">
                  <c:v>2187.6</c:v>
                </c:pt>
                <c:pt idx="5469">
                  <c:v>2188</c:v>
                </c:pt>
                <c:pt idx="5470">
                  <c:v>2188.4</c:v>
                </c:pt>
                <c:pt idx="5471">
                  <c:v>2188.8000000000002</c:v>
                </c:pt>
                <c:pt idx="5472">
                  <c:v>2189.1999999999998</c:v>
                </c:pt>
                <c:pt idx="5473">
                  <c:v>2189.6</c:v>
                </c:pt>
                <c:pt idx="5474">
                  <c:v>2190</c:v>
                </c:pt>
                <c:pt idx="5475">
                  <c:v>2190.4</c:v>
                </c:pt>
                <c:pt idx="5476">
                  <c:v>2190.8000000000002</c:v>
                </c:pt>
                <c:pt idx="5477">
                  <c:v>2191.1999999999998</c:v>
                </c:pt>
                <c:pt idx="5478">
                  <c:v>2191.6</c:v>
                </c:pt>
                <c:pt idx="5479">
                  <c:v>2192</c:v>
                </c:pt>
                <c:pt idx="5480">
                  <c:v>2192.4</c:v>
                </c:pt>
                <c:pt idx="5481">
                  <c:v>2192.8000000000002</c:v>
                </c:pt>
                <c:pt idx="5482">
                  <c:v>2193.1999999999998</c:v>
                </c:pt>
                <c:pt idx="5483">
                  <c:v>2193.6</c:v>
                </c:pt>
                <c:pt idx="5484">
                  <c:v>2194</c:v>
                </c:pt>
                <c:pt idx="5485">
                  <c:v>2194.4</c:v>
                </c:pt>
                <c:pt idx="5486">
                  <c:v>2194.8000000000002</c:v>
                </c:pt>
                <c:pt idx="5487">
                  <c:v>2195.1999999999998</c:v>
                </c:pt>
                <c:pt idx="5488">
                  <c:v>2195.6</c:v>
                </c:pt>
                <c:pt idx="5489">
                  <c:v>2196</c:v>
                </c:pt>
                <c:pt idx="5490">
                  <c:v>2196.4</c:v>
                </c:pt>
                <c:pt idx="5491">
                  <c:v>2196.8000000000002</c:v>
                </c:pt>
                <c:pt idx="5492">
                  <c:v>2197.1999999999998</c:v>
                </c:pt>
                <c:pt idx="5493">
                  <c:v>2197.6</c:v>
                </c:pt>
                <c:pt idx="5494">
                  <c:v>2198</c:v>
                </c:pt>
                <c:pt idx="5495">
                  <c:v>2198.4</c:v>
                </c:pt>
                <c:pt idx="5496">
                  <c:v>2198.8000000000002</c:v>
                </c:pt>
                <c:pt idx="5497">
                  <c:v>2199.1999999999998</c:v>
                </c:pt>
                <c:pt idx="5498">
                  <c:v>2199.6</c:v>
                </c:pt>
                <c:pt idx="5499">
                  <c:v>2200</c:v>
                </c:pt>
                <c:pt idx="5500">
                  <c:v>2200.4</c:v>
                </c:pt>
                <c:pt idx="5501">
                  <c:v>2200.8000000000002</c:v>
                </c:pt>
                <c:pt idx="5502">
                  <c:v>2201.1999999999998</c:v>
                </c:pt>
                <c:pt idx="5503">
                  <c:v>2201.6</c:v>
                </c:pt>
                <c:pt idx="5504">
                  <c:v>2202</c:v>
                </c:pt>
                <c:pt idx="5505">
                  <c:v>2202.4</c:v>
                </c:pt>
                <c:pt idx="5506">
                  <c:v>2202.8000000000002</c:v>
                </c:pt>
                <c:pt idx="5507">
                  <c:v>2203.1999999999998</c:v>
                </c:pt>
                <c:pt idx="5508">
                  <c:v>2203.6</c:v>
                </c:pt>
                <c:pt idx="5509">
                  <c:v>2204</c:v>
                </c:pt>
                <c:pt idx="5510">
                  <c:v>2204.4</c:v>
                </c:pt>
                <c:pt idx="5511">
                  <c:v>2204.8000000000002</c:v>
                </c:pt>
                <c:pt idx="5512">
                  <c:v>2205.1999999999998</c:v>
                </c:pt>
                <c:pt idx="5513">
                  <c:v>2205.6</c:v>
                </c:pt>
                <c:pt idx="5514">
                  <c:v>2206</c:v>
                </c:pt>
                <c:pt idx="5515">
                  <c:v>2206.4</c:v>
                </c:pt>
                <c:pt idx="5516">
                  <c:v>2206.8000000000002</c:v>
                </c:pt>
                <c:pt idx="5517">
                  <c:v>2207.1999999999998</c:v>
                </c:pt>
                <c:pt idx="5518">
                  <c:v>2207.6</c:v>
                </c:pt>
                <c:pt idx="5519">
                  <c:v>2208</c:v>
                </c:pt>
                <c:pt idx="5520">
                  <c:v>2208.4</c:v>
                </c:pt>
                <c:pt idx="5521">
                  <c:v>2208.8000000000002</c:v>
                </c:pt>
                <c:pt idx="5522">
                  <c:v>2209.1999999999998</c:v>
                </c:pt>
                <c:pt idx="5523">
                  <c:v>2209.6</c:v>
                </c:pt>
                <c:pt idx="5524">
                  <c:v>2210</c:v>
                </c:pt>
                <c:pt idx="5525">
                  <c:v>2210.4</c:v>
                </c:pt>
                <c:pt idx="5526">
                  <c:v>2210.8000000000002</c:v>
                </c:pt>
                <c:pt idx="5527">
                  <c:v>2211.1999999999998</c:v>
                </c:pt>
                <c:pt idx="5528">
                  <c:v>2211.6</c:v>
                </c:pt>
                <c:pt idx="5529">
                  <c:v>2212</c:v>
                </c:pt>
                <c:pt idx="5530">
                  <c:v>2212.4</c:v>
                </c:pt>
                <c:pt idx="5531">
                  <c:v>2212.8000000000002</c:v>
                </c:pt>
                <c:pt idx="5532">
                  <c:v>2213.1999999999998</c:v>
                </c:pt>
                <c:pt idx="5533">
                  <c:v>2213.6</c:v>
                </c:pt>
                <c:pt idx="5534">
                  <c:v>2214</c:v>
                </c:pt>
                <c:pt idx="5535">
                  <c:v>2214.4</c:v>
                </c:pt>
                <c:pt idx="5536">
                  <c:v>2214.8000000000002</c:v>
                </c:pt>
                <c:pt idx="5537">
                  <c:v>2215.1999999999998</c:v>
                </c:pt>
                <c:pt idx="5538">
                  <c:v>2215.6</c:v>
                </c:pt>
                <c:pt idx="5539">
                  <c:v>2216</c:v>
                </c:pt>
                <c:pt idx="5540">
                  <c:v>2216.4</c:v>
                </c:pt>
                <c:pt idx="5541">
                  <c:v>2216.8000000000002</c:v>
                </c:pt>
                <c:pt idx="5542">
                  <c:v>2217.1999999999998</c:v>
                </c:pt>
                <c:pt idx="5543">
                  <c:v>2217.6</c:v>
                </c:pt>
                <c:pt idx="5544">
                  <c:v>2218</c:v>
                </c:pt>
                <c:pt idx="5545">
                  <c:v>2218.4</c:v>
                </c:pt>
                <c:pt idx="5546">
                  <c:v>2218.8000000000002</c:v>
                </c:pt>
                <c:pt idx="5547">
                  <c:v>2219.1999999999998</c:v>
                </c:pt>
                <c:pt idx="5548">
                  <c:v>2219.6</c:v>
                </c:pt>
                <c:pt idx="5549">
                  <c:v>2220</c:v>
                </c:pt>
                <c:pt idx="5550">
                  <c:v>2220.4</c:v>
                </c:pt>
                <c:pt idx="5551">
                  <c:v>2220.8000000000002</c:v>
                </c:pt>
                <c:pt idx="5552">
                  <c:v>2221.1999999999998</c:v>
                </c:pt>
                <c:pt idx="5553">
                  <c:v>2221.6</c:v>
                </c:pt>
                <c:pt idx="5554">
                  <c:v>2222</c:v>
                </c:pt>
                <c:pt idx="5555">
                  <c:v>2222.4</c:v>
                </c:pt>
                <c:pt idx="5556">
                  <c:v>2222.8000000000002</c:v>
                </c:pt>
                <c:pt idx="5557">
                  <c:v>2223.1999999999998</c:v>
                </c:pt>
                <c:pt idx="5558">
                  <c:v>2223.6</c:v>
                </c:pt>
                <c:pt idx="5559">
                  <c:v>2224</c:v>
                </c:pt>
                <c:pt idx="5560">
                  <c:v>2224.4</c:v>
                </c:pt>
                <c:pt idx="5561">
                  <c:v>2224.8000000000002</c:v>
                </c:pt>
                <c:pt idx="5562">
                  <c:v>2225.1999999999998</c:v>
                </c:pt>
                <c:pt idx="5563">
                  <c:v>2225.6</c:v>
                </c:pt>
                <c:pt idx="5564">
                  <c:v>2226</c:v>
                </c:pt>
                <c:pt idx="5565">
                  <c:v>2226.4</c:v>
                </c:pt>
                <c:pt idx="5566">
                  <c:v>2226.8000000000002</c:v>
                </c:pt>
                <c:pt idx="5567">
                  <c:v>2227.1999999999998</c:v>
                </c:pt>
                <c:pt idx="5568">
                  <c:v>2227.6</c:v>
                </c:pt>
                <c:pt idx="5569">
                  <c:v>2228</c:v>
                </c:pt>
                <c:pt idx="5570">
                  <c:v>2228.4</c:v>
                </c:pt>
                <c:pt idx="5571">
                  <c:v>2228.8000000000002</c:v>
                </c:pt>
                <c:pt idx="5572">
                  <c:v>2229.1999999999998</c:v>
                </c:pt>
                <c:pt idx="5573">
                  <c:v>2229.6</c:v>
                </c:pt>
                <c:pt idx="5574">
                  <c:v>2230</c:v>
                </c:pt>
                <c:pt idx="5575">
                  <c:v>2230.4</c:v>
                </c:pt>
                <c:pt idx="5576">
                  <c:v>2230.8000000000002</c:v>
                </c:pt>
                <c:pt idx="5577">
                  <c:v>2231.1999999999998</c:v>
                </c:pt>
                <c:pt idx="5578">
                  <c:v>2231.6</c:v>
                </c:pt>
                <c:pt idx="5579">
                  <c:v>2232</c:v>
                </c:pt>
                <c:pt idx="5580">
                  <c:v>2232.4</c:v>
                </c:pt>
                <c:pt idx="5581">
                  <c:v>2232.8000000000002</c:v>
                </c:pt>
                <c:pt idx="5582">
                  <c:v>2233.1999999999998</c:v>
                </c:pt>
                <c:pt idx="5583">
                  <c:v>2233.6</c:v>
                </c:pt>
                <c:pt idx="5584">
                  <c:v>2234</c:v>
                </c:pt>
                <c:pt idx="5585">
                  <c:v>2234.4</c:v>
                </c:pt>
                <c:pt idx="5586">
                  <c:v>2234.8000000000002</c:v>
                </c:pt>
                <c:pt idx="5587">
                  <c:v>2235.1999999999998</c:v>
                </c:pt>
                <c:pt idx="5588">
                  <c:v>2235.6</c:v>
                </c:pt>
                <c:pt idx="5589">
                  <c:v>2236</c:v>
                </c:pt>
                <c:pt idx="5590">
                  <c:v>2236.4</c:v>
                </c:pt>
                <c:pt idx="5591">
                  <c:v>2236.8000000000002</c:v>
                </c:pt>
                <c:pt idx="5592">
                  <c:v>2237.1999999999998</c:v>
                </c:pt>
                <c:pt idx="5593">
                  <c:v>2237.6</c:v>
                </c:pt>
                <c:pt idx="5594">
                  <c:v>2238</c:v>
                </c:pt>
                <c:pt idx="5595">
                  <c:v>2238.4</c:v>
                </c:pt>
                <c:pt idx="5596">
                  <c:v>2238.8000000000002</c:v>
                </c:pt>
                <c:pt idx="5597">
                  <c:v>2239.1999999999998</c:v>
                </c:pt>
                <c:pt idx="5598">
                  <c:v>2239.6</c:v>
                </c:pt>
                <c:pt idx="5599">
                  <c:v>2240</c:v>
                </c:pt>
                <c:pt idx="5600">
                  <c:v>2240.4</c:v>
                </c:pt>
                <c:pt idx="5601">
                  <c:v>2240.8000000000002</c:v>
                </c:pt>
                <c:pt idx="5602">
                  <c:v>2241.1999999999998</c:v>
                </c:pt>
                <c:pt idx="5603">
                  <c:v>2241.6</c:v>
                </c:pt>
                <c:pt idx="5604">
                  <c:v>2242</c:v>
                </c:pt>
                <c:pt idx="5605">
                  <c:v>2242.4</c:v>
                </c:pt>
                <c:pt idx="5606">
                  <c:v>2242.8000000000002</c:v>
                </c:pt>
                <c:pt idx="5607">
                  <c:v>2243.1999999999998</c:v>
                </c:pt>
                <c:pt idx="5608">
                  <c:v>2243.6</c:v>
                </c:pt>
                <c:pt idx="5609">
                  <c:v>2244</c:v>
                </c:pt>
                <c:pt idx="5610">
                  <c:v>2244.4</c:v>
                </c:pt>
                <c:pt idx="5611">
                  <c:v>2244.8000000000002</c:v>
                </c:pt>
                <c:pt idx="5612">
                  <c:v>2245.1999999999998</c:v>
                </c:pt>
                <c:pt idx="5613">
                  <c:v>2245.6</c:v>
                </c:pt>
                <c:pt idx="5614">
                  <c:v>2246</c:v>
                </c:pt>
                <c:pt idx="5615">
                  <c:v>2246.4</c:v>
                </c:pt>
                <c:pt idx="5616">
                  <c:v>2246.8000000000002</c:v>
                </c:pt>
                <c:pt idx="5617">
                  <c:v>2247.1999999999998</c:v>
                </c:pt>
                <c:pt idx="5618">
                  <c:v>2247.6</c:v>
                </c:pt>
                <c:pt idx="5619">
                  <c:v>2248</c:v>
                </c:pt>
                <c:pt idx="5620">
                  <c:v>2248.4</c:v>
                </c:pt>
                <c:pt idx="5621">
                  <c:v>2248.8000000000002</c:v>
                </c:pt>
                <c:pt idx="5622">
                  <c:v>2249.1999999999998</c:v>
                </c:pt>
                <c:pt idx="5623">
                  <c:v>2249.6</c:v>
                </c:pt>
                <c:pt idx="5624">
                  <c:v>2250</c:v>
                </c:pt>
                <c:pt idx="5625">
                  <c:v>2250.4</c:v>
                </c:pt>
                <c:pt idx="5626">
                  <c:v>2250.8000000000002</c:v>
                </c:pt>
                <c:pt idx="5627">
                  <c:v>2251.1999999999998</c:v>
                </c:pt>
                <c:pt idx="5628">
                  <c:v>2251.6</c:v>
                </c:pt>
                <c:pt idx="5629">
                  <c:v>2252</c:v>
                </c:pt>
                <c:pt idx="5630">
                  <c:v>2252.4</c:v>
                </c:pt>
                <c:pt idx="5631">
                  <c:v>2252.8000000000002</c:v>
                </c:pt>
                <c:pt idx="5632">
                  <c:v>2253.1999999999998</c:v>
                </c:pt>
                <c:pt idx="5633">
                  <c:v>2253.6</c:v>
                </c:pt>
                <c:pt idx="5634">
                  <c:v>2254</c:v>
                </c:pt>
                <c:pt idx="5635">
                  <c:v>2254.4</c:v>
                </c:pt>
                <c:pt idx="5636">
                  <c:v>2254.8000000000002</c:v>
                </c:pt>
                <c:pt idx="5637">
                  <c:v>2255.1999999999998</c:v>
                </c:pt>
                <c:pt idx="5638">
                  <c:v>2255.6</c:v>
                </c:pt>
                <c:pt idx="5639">
                  <c:v>2256</c:v>
                </c:pt>
                <c:pt idx="5640">
                  <c:v>2256.4</c:v>
                </c:pt>
                <c:pt idx="5641">
                  <c:v>2256.8000000000002</c:v>
                </c:pt>
                <c:pt idx="5642">
                  <c:v>2257.1999999999998</c:v>
                </c:pt>
                <c:pt idx="5643">
                  <c:v>2257.6</c:v>
                </c:pt>
                <c:pt idx="5644">
                  <c:v>2258</c:v>
                </c:pt>
                <c:pt idx="5645">
                  <c:v>2258.4</c:v>
                </c:pt>
                <c:pt idx="5646">
                  <c:v>2258.8000000000002</c:v>
                </c:pt>
                <c:pt idx="5647">
                  <c:v>2259.1999999999998</c:v>
                </c:pt>
                <c:pt idx="5648">
                  <c:v>2259.6</c:v>
                </c:pt>
                <c:pt idx="5649">
                  <c:v>2260</c:v>
                </c:pt>
                <c:pt idx="5650">
                  <c:v>2260.4</c:v>
                </c:pt>
                <c:pt idx="5651">
                  <c:v>2260.8000000000002</c:v>
                </c:pt>
                <c:pt idx="5652">
                  <c:v>2261.1999999999998</c:v>
                </c:pt>
                <c:pt idx="5653">
                  <c:v>2261.6</c:v>
                </c:pt>
                <c:pt idx="5654">
                  <c:v>2262</c:v>
                </c:pt>
                <c:pt idx="5655">
                  <c:v>2262.4</c:v>
                </c:pt>
                <c:pt idx="5656">
                  <c:v>2262.8000000000002</c:v>
                </c:pt>
                <c:pt idx="5657">
                  <c:v>2263.1999999999998</c:v>
                </c:pt>
                <c:pt idx="5658">
                  <c:v>2263.6</c:v>
                </c:pt>
                <c:pt idx="5659">
                  <c:v>2264</c:v>
                </c:pt>
                <c:pt idx="5660">
                  <c:v>2264.4</c:v>
                </c:pt>
                <c:pt idx="5661">
                  <c:v>2264.8000000000002</c:v>
                </c:pt>
                <c:pt idx="5662">
                  <c:v>2265.1999999999998</c:v>
                </c:pt>
                <c:pt idx="5663">
                  <c:v>2265.6</c:v>
                </c:pt>
                <c:pt idx="5664">
                  <c:v>2266</c:v>
                </c:pt>
                <c:pt idx="5665">
                  <c:v>2266.4</c:v>
                </c:pt>
                <c:pt idx="5666">
                  <c:v>2266.8000000000002</c:v>
                </c:pt>
                <c:pt idx="5667">
                  <c:v>2267.1999999999998</c:v>
                </c:pt>
                <c:pt idx="5668">
                  <c:v>2267.6</c:v>
                </c:pt>
                <c:pt idx="5669">
                  <c:v>2268</c:v>
                </c:pt>
                <c:pt idx="5670">
                  <c:v>2268.4</c:v>
                </c:pt>
                <c:pt idx="5671">
                  <c:v>2268.8000000000002</c:v>
                </c:pt>
                <c:pt idx="5672">
                  <c:v>2269.1999999999998</c:v>
                </c:pt>
                <c:pt idx="5673">
                  <c:v>2269.6</c:v>
                </c:pt>
                <c:pt idx="5674">
                  <c:v>2270</c:v>
                </c:pt>
                <c:pt idx="5675">
                  <c:v>2270.4</c:v>
                </c:pt>
                <c:pt idx="5676">
                  <c:v>2270.8000000000002</c:v>
                </c:pt>
                <c:pt idx="5677">
                  <c:v>2271.1999999999998</c:v>
                </c:pt>
                <c:pt idx="5678">
                  <c:v>2271.6</c:v>
                </c:pt>
                <c:pt idx="5679">
                  <c:v>2272</c:v>
                </c:pt>
                <c:pt idx="5680">
                  <c:v>2272.4</c:v>
                </c:pt>
                <c:pt idx="5681">
                  <c:v>2272.8000000000002</c:v>
                </c:pt>
                <c:pt idx="5682">
                  <c:v>2273.1999999999998</c:v>
                </c:pt>
                <c:pt idx="5683">
                  <c:v>2273.6</c:v>
                </c:pt>
                <c:pt idx="5684">
                  <c:v>2274</c:v>
                </c:pt>
                <c:pt idx="5685">
                  <c:v>2274.4</c:v>
                </c:pt>
                <c:pt idx="5686">
                  <c:v>2274.8000000000002</c:v>
                </c:pt>
                <c:pt idx="5687">
                  <c:v>2275.1999999999998</c:v>
                </c:pt>
                <c:pt idx="5688">
                  <c:v>2275.6</c:v>
                </c:pt>
                <c:pt idx="5689">
                  <c:v>2276</c:v>
                </c:pt>
                <c:pt idx="5690">
                  <c:v>2276.4</c:v>
                </c:pt>
                <c:pt idx="5691">
                  <c:v>2276.8000000000002</c:v>
                </c:pt>
                <c:pt idx="5692">
                  <c:v>2277.1999999999998</c:v>
                </c:pt>
                <c:pt idx="5693">
                  <c:v>2277.6</c:v>
                </c:pt>
                <c:pt idx="5694">
                  <c:v>2278</c:v>
                </c:pt>
                <c:pt idx="5695">
                  <c:v>2278.4</c:v>
                </c:pt>
                <c:pt idx="5696">
                  <c:v>2278.8000000000002</c:v>
                </c:pt>
                <c:pt idx="5697">
                  <c:v>2279.1999999999998</c:v>
                </c:pt>
                <c:pt idx="5698">
                  <c:v>2279.6</c:v>
                </c:pt>
                <c:pt idx="5699">
                  <c:v>2280</c:v>
                </c:pt>
                <c:pt idx="5700">
                  <c:v>2280.4</c:v>
                </c:pt>
                <c:pt idx="5701">
                  <c:v>2280.8000000000002</c:v>
                </c:pt>
                <c:pt idx="5702">
                  <c:v>2281.1999999999998</c:v>
                </c:pt>
                <c:pt idx="5703">
                  <c:v>2281.6</c:v>
                </c:pt>
                <c:pt idx="5704">
                  <c:v>2282</c:v>
                </c:pt>
                <c:pt idx="5705">
                  <c:v>2282.4</c:v>
                </c:pt>
                <c:pt idx="5706">
                  <c:v>2282.8000000000002</c:v>
                </c:pt>
                <c:pt idx="5707">
                  <c:v>2283.1999999999998</c:v>
                </c:pt>
                <c:pt idx="5708">
                  <c:v>2283.6</c:v>
                </c:pt>
                <c:pt idx="5709">
                  <c:v>2284</c:v>
                </c:pt>
                <c:pt idx="5710">
                  <c:v>2284.4</c:v>
                </c:pt>
                <c:pt idx="5711">
                  <c:v>2284.8000000000002</c:v>
                </c:pt>
                <c:pt idx="5712">
                  <c:v>2285.1999999999998</c:v>
                </c:pt>
                <c:pt idx="5713">
                  <c:v>2285.6</c:v>
                </c:pt>
                <c:pt idx="5714">
                  <c:v>2286</c:v>
                </c:pt>
                <c:pt idx="5715">
                  <c:v>2286.4</c:v>
                </c:pt>
                <c:pt idx="5716">
                  <c:v>2286.8000000000002</c:v>
                </c:pt>
                <c:pt idx="5717">
                  <c:v>2287.1999999999998</c:v>
                </c:pt>
                <c:pt idx="5718">
                  <c:v>2287.6</c:v>
                </c:pt>
                <c:pt idx="5719">
                  <c:v>2288</c:v>
                </c:pt>
                <c:pt idx="5720">
                  <c:v>2288.4</c:v>
                </c:pt>
                <c:pt idx="5721">
                  <c:v>2288.8000000000002</c:v>
                </c:pt>
                <c:pt idx="5722">
                  <c:v>2289.1999999999998</c:v>
                </c:pt>
                <c:pt idx="5723">
                  <c:v>2289.6</c:v>
                </c:pt>
                <c:pt idx="5724">
                  <c:v>2290</c:v>
                </c:pt>
                <c:pt idx="5725">
                  <c:v>2290.4</c:v>
                </c:pt>
                <c:pt idx="5726">
                  <c:v>2290.8000000000002</c:v>
                </c:pt>
                <c:pt idx="5727">
                  <c:v>2291.1999999999998</c:v>
                </c:pt>
                <c:pt idx="5728">
                  <c:v>2291.6</c:v>
                </c:pt>
                <c:pt idx="5729">
                  <c:v>2292</c:v>
                </c:pt>
                <c:pt idx="5730">
                  <c:v>2292.4</c:v>
                </c:pt>
                <c:pt idx="5731">
                  <c:v>2292.8000000000002</c:v>
                </c:pt>
                <c:pt idx="5732">
                  <c:v>2293.1999999999998</c:v>
                </c:pt>
                <c:pt idx="5733">
                  <c:v>2293.6</c:v>
                </c:pt>
                <c:pt idx="5734">
                  <c:v>2294</c:v>
                </c:pt>
                <c:pt idx="5735">
                  <c:v>2294.4</c:v>
                </c:pt>
                <c:pt idx="5736">
                  <c:v>2294.8000000000002</c:v>
                </c:pt>
                <c:pt idx="5737">
                  <c:v>2295.1999999999998</c:v>
                </c:pt>
                <c:pt idx="5738">
                  <c:v>2295.6</c:v>
                </c:pt>
                <c:pt idx="5739">
                  <c:v>2296</c:v>
                </c:pt>
                <c:pt idx="5740">
                  <c:v>2296.4</c:v>
                </c:pt>
                <c:pt idx="5741">
                  <c:v>2296.8000000000002</c:v>
                </c:pt>
                <c:pt idx="5742">
                  <c:v>2297.1999999999998</c:v>
                </c:pt>
                <c:pt idx="5743">
                  <c:v>2297.6</c:v>
                </c:pt>
                <c:pt idx="5744">
                  <c:v>2298</c:v>
                </c:pt>
                <c:pt idx="5745">
                  <c:v>2298.4</c:v>
                </c:pt>
                <c:pt idx="5746">
                  <c:v>2298.8000000000002</c:v>
                </c:pt>
                <c:pt idx="5747">
                  <c:v>2299.1999999999998</c:v>
                </c:pt>
                <c:pt idx="5748">
                  <c:v>2299.6</c:v>
                </c:pt>
                <c:pt idx="5749">
                  <c:v>2300</c:v>
                </c:pt>
                <c:pt idx="5750">
                  <c:v>2300.4</c:v>
                </c:pt>
                <c:pt idx="5751">
                  <c:v>2300.8000000000002</c:v>
                </c:pt>
                <c:pt idx="5752">
                  <c:v>2301.1999999999998</c:v>
                </c:pt>
                <c:pt idx="5753">
                  <c:v>2301.6</c:v>
                </c:pt>
                <c:pt idx="5754">
                  <c:v>2302</c:v>
                </c:pt>
                <c:pt idx="5755">
                  <c:v>2302.4</c:v>
                </c:pt>
                <c:pt idx="5756">
                  <c:v>2302.8000000000002</c:v>
                </c:pt>
                <c:pt idx="5757">
                  <c:v>2303.1999999999998</c:v>
                </c:pt>
                <c:pt idx="5758">
                  <c:v>2303.6</c:v>
                </c:pt>
                <c:pt idx="5759">
                  <c:v>2304</c:v>
                </c:pt>
                <c:pt idx="5760">
                  <c:v>2304.4</c:v>
                </c:pt>
                <c:pt idx="5761">
                  <c:v>2304.8000000000002</c:v>
                </c:pt>
                <c:pt idx="5762">
                  <c:v>2305.1999999999998</c:v>
                </c:pt>
                <c:pt idx="5763">
                  <c:v>2305.6</c:v>
                </c:pt>
                <c:pt idx="5764">
                  <c:v>2306</c:v>
                </c:pt>
                <c:pt idx="5765">
                  <c:v>2306.4</c:v>
                </c:pt>
                <c:pt idx="5766">
                  <c:v>2306.8000000000002</c:v>
                </c:pt>
                <c:pt idx="5767">
                  <c:v>2307.1999999999998</c:v>
                </c:pt>
                <c:pt idx="5768">
                  <c:v>2307.6</c:v>
                </c:pt>
                <c:pt idx="5769">
                  <c:v>2308</c:v>
                </c:pt>
                <c:pt idx="5770">
                  <c:v>2308.4</c:v>
                </c:pt>
                <c:pt idx="5771">
                  <c:v>2308.8000000000002</c:v>
                </c:pt>
                <c:pt idx="5772">
                  <c:v>2309.1999999999998</c:v>
                </c:pt>
                <c:pt idx="5773">
                  <c:v>2309.6</c:v>
                </c:pt>
                <c:pt idx="5774">
                  <c:v>2310</c:v>
                </c:pt>
                <c:pt idx="5775">
                  <c:v>2310.4</c:v>
                </c:pt>
                <c:pt idx="5776">
                  <c:v>2310.8000000000002</c:v>
                </c:pt>
                <c:pt idx="5777">
                  <c:v>2311.1999999999998</c:v>
                </c:pt>
                <c:pt idx="5778">
                  <c:v>2311.6</c:v>
                </c:pt>
                <c:pt idx="5779">
                  <c:v>2312</c:v>
                </c:pt>
                <c:pt idx="5780">
                  <c:v>2312.4</c:v>
                </c:pt>
                <c:pt idx="5781">
                  <c:v>2312.8000000000002</c:v>
                </c:pt>
                <c:pt idx="5782">
                  <c:v>2313.1999999999998</c:v>
                </c:pt>
                <c:pt idx="5783">
                  <c:v>2313.6</c:v>
                </c:pt>
                <c:pt idx="5784">
                  <c:v>2314</c:v>
                </c:pt>
                <c:pt idx="5785">
                  <c:v>2314.4</c:v>
                </c:pt>
                <c:pt idx="5786">
                  <c:v>2314.8000000000002</c:v>
                </c:pt>
                <c:pt idx="5787">
                  <c:v>2315.1999999999998</c:v>
                </c:pt>
                <c:pt idx="5788">
                  <c:v>2315.6</c:v>
                </c:pt>
                <c:pt idx="5789">
                  <c:v>2316</c:v>
                </c:pt>
                <c:pt idx="5790">
                  <c:v>2316.4</c:v>
                </c:pt>
                <c:pt idx="5791">
                  <c:v>2316.8000000000002</c:v>
                </c:pt>
                <c:pt idx="5792">
                  <c:v>2317.1999999999998</c:v>
                </c:pt>
                <c:pt idx="5793">
                  <c:v>2317.6</c:v>
                </c:pt>
                <c:pt idx="5794">
                  <c:v>2318</c:v>
                </c:pt>
                <c:pt idx="5795">
                  <c:v>2318.4</c:v>
                </c:pt>
                <c:pt idx="5796">
                  <c:v>2318.8000000000002</c:v>
                </c:pt>
                <c:pt idx="5797">
                  <c:v>2319.1999999999998</c:v>
                </c:pt>
                <c:pt idx="5798">
                  <c:v>2319.6</c:v>
                </c:pt>
                <c:pt idx="5799">
                  <c:v>2320</c:v>
                </c:pt>
                <c:pt idx="5800">
                  <c:v>2320.4</c:v>
                </c:pt>
                <c:pt idx="5801">
                  <c:v>2320.8000000000002</c:v>
                </c:pt>
                <c:pt idx="5802">
                  <c:v>2321.1999999999998</c:v>
                </c:pt>
                <c:pt idx="5803">
                  <c:v>2321.6</c:v>
                </c:pt>
                <c:pt idx="5804">
                  <c:v>2322</c:v>
                </c:pt>
                <c:pt idx="5805">
                  <c:v>2322.4</c:v>
                </c:pt>
                <c:pt idx="5806">
                  <c:v>2322.8000000000002</c:v>
                </c:pt>
                <c:pt idx="5807">
                  <c:v>2323.1999999999998</c:v>
                </c:pt>
                <c:pt idx="5808">
                  <c:v>2323.6</c:v>
                </c:pt>
                <c:pt idx="5809">
                  <c:v>2324</c:v>
                </c:pt>
                <c:pt idx="5810">
                  <c:v>2324.4</c:v>
                </c:pt>
                <c:pt idx="5811">
                  <c:v>2324.8000000000002</c:v>
                </c:pt>
                <c:pt idx="5812">
                  <c:v>2325.1999999999998</c:v>
                </c:pt>
                <c:pt idx="5813">
                  <c:v>2325.6</c:v>
                </c:pt>
                <c:pt idx="5814">
                  <c:v>2326</c:v>
                </c:pt>
                <c:pt idx="5815">
                  <c:v>2326.4</c:v>
                </c:pt>
                <c:pt idx="5816">
                  <c:v>2326.8000000000002</c:v>
                </c:pt>
                <c:pt idx="5817">
                  <c:v>2327.1999999999998</c:v>
                </c:pt>
                <c:pt idx="5818">
                  <c:v>2327.6</c:v>
                </c:pt>
                <c:pt idx="5819">
                  <c:v>2328</c:v>
                </c:pt>
                <c:pt idx="5820">
                  <c:v>2328.4</c:v>
                </c:pt>
                <c:pt idx="5821">
                  <c:v>2328.8000000000002</c:v>
                </c:pt>
                <c:pt idx="5822">
                  <c:v>2329.1999999999998</c:v>
                </c:pt>
                <c:pt idx="5823">
                  <c:v>2329.6</c:v>
                </c:pt>
                <c:pt idx="5824">
                  <c:v>2330</c:v>
                </c:pt>
                <c:pt idx="5825">
                  <c:v>2330.4</c:v>
                </c:pt>
                <c:pt idx="5826">
                  <c:v>2330.8000000000002</c:v>
                </c:pt>
                <c:pt idx="5827">
                  <c:v>2331.1999999999998</c:v>
                </c:pt>
                <c:pt idx="5828">
                  <c:v>2331.6</c:v>
                </c:pt>
                <c:pt idx="5829">
                  <c:v>2332</c:v>
                </c:pt>
                <c:pt idx="5830">
                  <c:v>2332.4</c:v>
                </c:pt>
                <c:pt idx="5831">
                  <c:v>2332.8000000000002</c:v>
                </c:pt>
                <c:pt idx="5832">
                  <c:v>2333.1999999999998</c:v>
                </c:pt>
                <c:pt idx="5833">
                  <c:v>2333.6</c:v>
                </c:pt>
                <c:pt idx="5834">
                  <c:v>2334</c:v>
                </c:pt>
                <c:pt idx="5835">
                  <c:v>2334.4</c:v>
                </c:pt>
                <c:pt idx="5836">
                  <c:v>2334.8000000000002</c:v>
                </c:pt>
                <c:pt idx="5837">
                  <c:v>2335.1999999999998</c:v>
                </c:pt>
                <c:pt idx="5838">
                  <c:v>2335.6</c:v>
                </c:pt>
                <c:pt idx="5839">
                  <c:v>2336</c:v>
                </c:pt>
                <c:pt idx="5840">
                  <c:v>2336.4</c:v>
                </c:pt>
                <c:pt idx="5841">
                  <c:v>2336.8000000000002</c:v>
                </c:pt>
                <c:pt idx="5842">
                  <c:v>2337.1999999999998</c:v>
                </c:pt>
                <c:pt idx="5843">
                  <c:v>2337.6</c:v>
                </c:pt>
                <c:pt idx="5844">
                  <c:v>2338</c:v>
                </c:pt>
                <c:pt idx="5845">
                  <c:v>2338.4</c:v>
                </c:pt>
                <c:pt idx="5846">
                  <c:v>2338.8000000000002</c:v>
                </c:pt>
                <c:pt idx="5847">
                  <c:v>2339.1999999999998</c:v>
                </c:pt>
                <c:pt idx="5848">
                  <c:v>2339.6</c:v>
                </c:pt>
                <c:pt idx="5849">
                  <c:v>2340</c:v>
                </c:pt>
                <c:pt idx="5850">
                  <c:v>2340.4</c:v>
                </c:pt>
                <c:pt idx="5851">
                  <c:v>2340.8000000000002</c:v>
                </c:pt>
                <c:pt idx="5852">
                  <c:v>2341.1999999999998</c:v>
                </c:pt>
                <c:pt idx="5853">
                  <c:v>2341.6</c:v>
                </c:pt>
                <c:pt idx="5854">
                  <c:v>2342</c:v>
                </c:pt>
                <c:pt idx="5855">
                  <c:v>2342.4</c:v>
                </c:pt>
                <c:pt idx="5856">
                  <c:v>2342.8000000000002</c:v>
                </c:pt>
                <c:pt idx="5857">
                  <c:v>2343.1999999999998</c:v>
                </c:pt>
                <c:pt idx="5858">
                  <c:v>2343.6</c:v>
                </c:pt>
                <c:pt idx="5859">
                  <c:v>2344</c:v>
                </c:pt>
                <c:pt idx="5860">
                  <c:v>2344.4</c:v>
                </c:pt>
                <c:pt idx="5861">
                  <c:v>2344.8000000000002</c:v>
                </c:pt>
                <c:pt idx="5862">
                  <c:v>2345.1999999999998</c:v>
                </c:pt>
                <c:pt idx="5863">
                  <c:v>2345.6</c:v>
                </c:pt>
                <c:pt idx="5864">
                  <c:v>2346</c:v>
                </c:pt>
                <c:pt idx="5865">
                  <c:v>2346.4</c:v>
                </c:pt>
                <c:pt idx="5866">
                  <c:v>2346.8000000000002</c:v>
                </c:pt>
                <c:pt idx="5867">
                  <c:v>2347.1999999999998</c:v>
                </c:pt>
                <c:pt idx="5868">
                  <c:v>2347.6</c:v>
                </c:pt>
                <c:pt idx="5869">
                  <c:v>2348</c:v>
                </c:pt>
                <c:pt idx="5870">
                  <c:v>2348.4</c:v>
                </c:pt>
                <c:pt idx="5871">
                  <c:v>2348.8000000000002</c:v>
                </c:pt>
                <c:pt idx="5872">
                  <c:v>2349.1999999999998</c:v>
                </c:pt>
                <c:pt idx="5873">
                  <c:v>2349.6</c:v>
                </c:pt>
                <c:pt idx="5874">
                  <c:v>2350</c:v>
                </c:pt>
                <c:pt idx="5875">
                  <c:v>2350.4</c:v>
                </c:pt>
                <c:pt idx="5876">
                  <c:v>2350.8000000000002</c:v>
                </c:pt>
                <c:pt idx="5877">
                  <c:v>2351.1999999999998</c:v>
                </c:pt>
                <c:pt idx="5878">
                  <c:v>2351.6</c:v>
                </c:pt>
                <c:pt idx="5879">
                  <c:v>2352</c:v>
                </c:pt>
                <c:pt idx="5880">
                  <c:v>2352.4</c:v>
                </c:pt>
                <c:pt idx="5881">
                  <c:v>2352.8000000000002</c:v>
                </c:pt>
                <c:pt idx="5882">
                  <c:v>2353.1999999999998</c:v>
                </c:pt>
                <c:pt idx="5883">
                  <c:v>2353.6</c:v>
                </c:pt>
                <c:pt idx="5884">
                  <c:v>2354</c:v>
                </c:pt>
                <c:pt idx="5885">
                  <c:v>2354.4</c:v>
                </c:pt>
                <c:pt idx="5886">
                  <c:v>2354.8000000000002</c:v>
                </c:pt>
                <c:pt idx="5887">
                  <c:v>2355.1999999999998</c:v>
                </c:pt>
                <c:pt idx="5888">
                  <c:v>2355.6</c:v>
                </c:pt>
                <c:pt idx="5889">
                  <c:v>2356</c:v>
                </c:pt>
                <c:pt idx="5890">
                  <c:v>2356.4</c:v>
                </c:pt>
                <c:pt idx="5891">
                  <c:v>2356.8000000000002</c:v>
                </c:pt>
                <c:pt idx="5892">
                  <c:v>2357.1999999999998</c:v>
                </c:pt>
                <c:pt idx="5893">
                  <c:v>2357.6</c:v>
                </c:pt>
                <c:pt idx="5894">
                  <c:v>2358</c:v>
                </c:pt>
                <c:pt idx="5895">
                  <c:v>2358.4</c:v>
                </c:pt>
                <c:pt idx="5896">
                  <c:v>2358.8000000000002</c:v>
                </c:pt>
                <c:pt idx="5897">
                  <c:v>2359.1999999999998</c:v>
                </c:pt>
                <c:pt idx="5898">
                  <c:v>2359.6</c:v>
                </c:pt>
                <c:pt idx="5899">
                  <c:v>2360</c:v>
                </c:pt>
                <c:pt idx="5900">
                  <c:v>2360.4</c:v>
                </c:pt>
                <c:pt idx="5901">
                  <c:v>2360.8000000000002</c:v>
                </c:pt>
                <c:pt idx="5902">
                  <c:v>2361.1999999999998</c:v>
                </c:pt>
                <c:pt idx="5903">
                  <c:v>2361.6</c:v>
                </c:pt>
                <c:pt idx="5904">
                  <c:v>2362</c:v>
                </c:pt>
                <c:pt idx="5905">
                  <c:v>2362.4</c:v>
                </c:pt>
                <c:pt idx="5906">
                  <c:v>2362.8000000000002</c:v>
                </c:pt>
                <c:pt idx="5907">
                  <c:v>2363.1999999999998</c:v>
                </c:pt>
                <c:pt idx="5908">
                  <c:v>2363.6</c:v>
                </c:pt>
                <c:pt idx="5909">
                  <c:v>2364</c:v>
                </c:pt>
                <c:pt idx="5910">
                  <c:v>2364.4</c:v>
                </c:pt>
                <c:pt idx="5911">
                  <c:v>2364.8000000000002</c:v>
                </c:pt>
                <c:pt idx="5912">
                  <c:v>2365.1999999999998</c:v>
                </c:pt>
                <c:pt idx="5913">
                  <c:v>2365.6</c:v>
                </c:pt>
                <c:pt idx="5914">
                  <c:v>2366</c:v>
                </c:pt>
                <c:pt idx="5915">
                  <c:v>2366.4</c:v>
                </c:pt>
                <c:pt idx="5916">
                  <c:v>2366.8000000000002</c:v>
                </c:pt>
                <c:pt idx="5917">
                  <c:v>2367.1999999999998</c:v>
                </c:pt>
                <c:pt idx="5918">
                  <c:v>2367.6</c:v>
                </c:pt>
                <c:pt idx="5919">
                  <c:v>2368</c:v>
                </c:pt>
                <c:pt idx="5920">
                  <c:v>2368.4</c:v>
                </c:pt>
                <c:pt idx="5921">
                  <c:v>2368.8000000000002</c:v>
                </c:pt>
                <c:pt idx="5922">
                  <c:v>2369.1999999999998</c:v>
                </c:pt>
                <c:pt idx="5923">
                  <c:v>2369.6</c:v>
                </c:pt>
                <c:pt idx="5924">
                  <c:v>2370</c:v>
                </c:pt>
                <c:pt idx="5925">
                  <c:v>2370.4</c:v>
                </c:pt>
                <c:pt idx="5926">
                  <c:v>2370.8000000000002</c:v>
                </c:pt>
                <c:pt idx="5927">
                  <c:v>2371.1999999999998</c:v>
                </c:pt>
                <c:pt idx="5928">
                  <c:v>2371.6</c:v>
                </c:pt>
                <c:pt idx="5929">
                  <c:v>2372</c:v>
                </c:pt>
                <c:pt idx="5930">
                  <c:v>2372.4</c:v>
                </c:pt>
                <c:pt idx="5931">
                  <c:v>2372.8000000000002</c:v>
                </c:pt>
                <c:pt idx="5932">
                  <c:v>2373.1999999999998</c:v>
                </c:pt>
                <c:pt idx="5933">
                  <c:v>2373.6</c:v>
                </c:pt>
                <c:pt idx="5934">
                  <c:v>2374</c:v>
                </c:pt>
                <c:pt idx="5935">
                  <c:v>2374.4</c:v>
                </c:pt>
                <c:pt idx="5936">
                  <c:v>2374.8000000000002</c:v>
                </c:pt>
                <c:pt idx="5937">
                  <c:v>2375.1999999999998</c:v>
                </c:pt>
                <c:pt idx="5938">
                  <c:v>2375.6</c:v>
                </c:pt>
                <c:pt idx="5939">
                  <c:v>2376</c:v>
                </c:pt>
                <c:pt idx="5940">
                  <c:v>2376.4</c:v>
                </c:pt>
                <c:pt idx="5941">
                  <c:v>2376.8000000000002</c:v>
                </c:pt>
                <c:pt idx="5942">
                  <c:v>2377.1999999999998</c:v>
                </c:pt>
                <c:pt idx="5943">
                  <c:v>2377.6</c:v>
                </c:pt>
                <c:pt idx="5944">
                  <c:v>2378</c:v>
                </c:pt>
                <c:pt idx="5945">
                  <c:v>2378.4</c:v>
                </c:pt>
                <c:pt idx="5946">
                  <c:v>2378.8000000000002</c:v>
                </c:pt>
                <c:pt idx="5947">
                  <c:v>2379.1999999999998</c:v>
                </c:pt>
                <c:pt idx="5948">
                  <c:v>2379.6</c:v>
                </c:pt>
                <c:pt idx="5949">
                  <c:v>2380</c:v>
                </c:pt>
                <c:pt idx="5950">
                  <c:v>2380.4</c:v>
                </c:pt>
                <c:pt idx="5951">
                  <c:v>2380.8000000000002</c:v>
                </c:pt>
                <c:pt idx="5952">
                  <c:v>2381.1999999999998</c:v>
                </c:pt>
                <c:pt idx="5953">
                  <c:v>2381.6</c:v>
                </c:pt>
                <c:pt idx="5954">
                  <c:v>2382</c:v>
                </c:pt>
                <c:pt idx="5955">
                  <c:v>2382.4</c:v>
                </c:pt>
                <c:pt idx="5956">
                  <c:v>2382.8000000000002</c:v>
                </c:pt>
                <c:pt idx="5957">
                  <c:v>2383.1999999999998</c:v>
                </c:pt>
                <c:pt idx="5958">
                  <c:v>2383.6</c:v>
                </c:pt>
                <c:pt idx="5959">
                  <c:v>2384</c:v>
                </c:pt>
                <c:pt idx="5960">
                  <c:v>2384.4</c:v>
                </c:pt>
                <c:pt idx="5961">
                  <c:v>2384.8000000000002</c:v>
                </c:pt>
                <c:pt idx="5962">
                  <c:v>2385.1999999999998</c:v>
                </c:pt>
                <c:pt idx="5963">
                  <c:v>2385.6</c:v>
                </c:pt>
                <c:pt idx="5964">
                  <c:v>2386</c:v>
                </c:pt>
                <c:pt idx="5965">
                  <c:v>2386.4</c:v>
                </c:pt>
                <c:pt idx="5966">
                  <c:v>2386.8000000000002</c:v>
                </c:pt>
                <c:pt idx="5967">
                  <c:v>2387.1999999999998</c:v>
                </c:pt>
                <c:pt idx="5968">
                  <c:v>2387.6</c:v>
                </c:pt>
                <c:pt idx="5969">
                  <c:v>2388</c:v>
                </c:pt>
                <c:pt idx="5970">
                  <c:v>2388.4</c:v>
                </c:pt>
                <c:pt idx="5971">
                  <c:v>2388.8000000000002</c:v>
                </c:pt>
                <c:pt idx="5972">
                  <c:v>2389.1999999999998</c:v>
                </c:pt>
                <c:pt idx="5973">
                  <c:v>2389.6</c:v>
                </c:pt>
                <c:pt idx="5974">
                  <c:v>2390</c:v>
                </c:pt>
                <c:pt idx="5975">
                  <c:v>2390.4</c:v>
                </c:pt>
                <c:pt idx="5976">
                  <c:v>2390.8000000000002</c:v>
                </c:pt>
                <c:pt idx="5977">
                  <c:v>2391.1999999999998</c:v>
                </c:pt>
                <c:pt idx="5978">
                  <c:v>2391.6</c:v>
                </c:pt>
                <c:pt idx="5979">
                  <c:v>2392</c:v>
                </c:pt>
                <c:pt idx="5980">
                  <c:v>2392.4</c:v>
                </c:pt>
                <c:pt idx="5981">
                  <c:v>2392.8000000000002</c:v>
                </c:pt>
                <c:pt idx="5982">
                  <c:v>2393.1999999999998</c:v>
                </c:pt>
                <c:pt idx="5983">
                  <c:v>2393.6</c:v>
                </c:pt>
                <c:pt idx="5984">
                  <c:v>2394</c:v>
                </c:pt>
                <c:pt idx="5985">
                  <c:v>2394.4</c:v>
                </c:pt>
                <c:pt idx="5986">
                  <c:v>2394.8000000000002</c:v>
                </c:pt>
                <c:pt idx="5987">
                  <c:v>2395.1999999999998</c:v>
                </c:pt>
                <c:pt idx="5988">
                  <c:v>2395.6</c:v>
                </c:pt>
                <c:pt idx="5989">
                  <c:v>2396</c:v>
                </c:pt>
                <c:pt idx="5990">
                  <c:v>2396.4</c:v>
                </c:pt>
                <c:pt idx="5991">
                  <c:v>2396.8000000000002</c:v>
                </c:pt>
                <c:pt idx="5992">
                  <c:v>2397.1999999999998</c:v>
                </c:pt>
                <c:pt idx="5993">
                  <c:v>2397.6</c:v>
                </c:pt>
                <c:pt idx="5994">
                  <c:v>2398</c:v>
                </c:pt>
                <c:pt idx="5995">
                  <c:v>2398.4</c:v>
                </c:pt>
                <c:pt idx="5996">
                  <c:v>2398.8000000000002</c:v>
                </c:pt>
                <c:pt idx="5997">
                  <c:v>2399.1999999999998</c:v>
                </c:pt>
                <c:pt idx="5998">
                  <c:v>2399.6</c:v>
                </c:pt>
                <c:pt idx="5999">
                  <c:v>2400</c:v>
                </c:pt>
                <c:pt idx="6000">
                  <c:v>2400.4</c:v>
                </c:pt>
                <c:pt idx="6001">
                  <c:v>2400.8000000000002</c:v>
                </c:pt>
                <c:pt idx="6002">
                  <c:v>2401.1999999999998</c:v>
                </c:pt>
                <c:pt idx="6003">
                  <c:v>2401.6</c:v>
                </c:pt>
                <c:pt idx="6004">
                  <c:v>2402</c:v>
                </c:pt>
                <c:pt idx="6005">
                  <c:v>2402.4</c:v>
                </c:pt>
                <c:pt idx="6006">
                  <c:v>2402.8000000000002</c:v>
                </c:pt>
                <c:pt idx="6007">
                  <c:v>2403.1999999999998</c:v>
                </c:pt>
                <c:pt idx="6008">
                  <c:v>2403.6</c:v>
                </c:pt>
                <c:pt idx="6009">
                  <c:v>2404</c:v>
                </c:pt>
                <c:pt idx="6010">
                  <c:v>2404.4</c:v>
                </c:pt>
                <c:pt idx="6011">
                  <c:v>2404.8000000000002</c:v>
                </c:pt>
                <c:pt idx="6012">
                  <c:v>2405.1999999999998</c:v>
                </c:pt>
                <c:pt idx="6013">
                  <c:v>2405.6</c:v>
                </c:pt>
                <c:pt idx="6014">
                  <c:v>2406</c:v>
                </c:pt>
                <c:pt idx="6015">
                  <c:v>2406.4</c:v>
                </c:pt>
                <c:pt idx="6016">
                  <c:v>2406.8000000000002</c:v>
                </c:pt>
                <c:pt idx="6017">
                  <c:v>2407.1999999999998</c:v>
                </c:pt>
                <c:pt idx="6018">
                  <c:v>2407.6</c:v>
                </c:pt>
                <c:pt idx="6019">
                  <c:v>2408</c:v>
                </c:pt>
                <c:pt idx="6020">
                  <c:v>2408.4</c:v>
                </c:pt>
                <c:pt idx="6021">
                  <c:v>2408.8000000000002</c:v>
                </c:pt>
                <c:pt idx="6022">
                  <c:v>2409.1999999999998</c:v>
                </c:pt>
                <c:pt idx="6023">
                  <c:v>2409.6</c:v>
                </c:pt>
                <c:pt idx="6024">
                  <c:v>2410</c:v>
                </c:pt>
                <c:pt idx="6025">
                  <c:v>2410.4</c:v>
                </c:pt>
                <c:pt idx="6026">
                  <c:v>2410.8000000000002</c:v>
                </c:pt>
                <c:pt idx="6027">
                  <c:v>2411.1999999999998</c:v>
                </c:pt>
                <c:pt idx="6028">
                  <c:v>2411.6</c:v>
                </c:pt>
                <c:pt idx="6029">
                  <c:v>2412</c:v>
                </c:pt>
                <c:pt idx="6030">
                  <c:v>2412.4</c:v>
                </c:pt>
                <c:pt idx="6031">
                  <c:v>2412.8000000000002</c:v>
                </c:pt>
                <c:pt idx="6032">
                  <c:v>2413.1999999999998</c:v>
                </c:pt>
                <c:pt idx="6033">
                  <c:v>2413.6</c:v>
                </c:pt>
                <c:pt idx="6034">
                  <c:v>2414</c:v>
                </c:pt>
                <c:pt idx="6035">
                  <c:v>2414.4</c:v>
                </c:pt>
                <c:pt idx="6036">
                  <c:v>2414.8000000000002</c:v>
                </c:pt>
                <c:pt idx="6037">
                  <c:v>2415.1999999999998</c:v>
                </c:pt>
                <c:pt idx="6038">
                  <c:v>2415.6</c:v>
                </c:pt>
                <c:pt idx="6039">
                  <c:v>2416</c:v>
                </c:pt>
                <c:pt idx="6040">
                  <c:v>2416.4</c:v>
                </c:pt>
                <c:pt idx="6041">
                  <c:v>2416.8000000000002</c:v>
                </c:pt>
                <c:pt idx="6042">
                  <c:v>2417.1999999999998</c:v>
                </c:pt>
                <c:pt idx="6043">
                  <c:v>2417.6</c:v>
                </c:pt>
                <c:pt idx="6044">
                  <c:v>2418</c:v>
                </c:pt>
                <c:pt idx="6045">
                  <c:v>2418.4</c:v>
                </c:pt>
                <c:pt idx="6046">
                  <c:v>2418.8000000000002</c:v>
                </c:pt>
                <c:pt idx="6047">
                  <c:v>2419.1999999999998</c:v>
                </c:pt>
                <c:pt idx="6048">
                  <c:v>2419.6</c:v>
                </c:pt>
                <c:pt idx="6049">
                  <c:v>2420</c:v>
                </c:pt>
                <c:pt idx="6050">
                  <c:v>2420.4</c:v>
                </c:pt>
                <c:pt idx="6051">
                  <c:v>2420.8000000000002</c:v>
                </c:pt>
                <c:pt idx="6052">
                  <c:v>2421.1999999999998</c:v>
                </c:pt>
                <c:pt idx="6053">
                  <c:v>2421.6</c:v>
                </c:pt>
                <c:pt idx="6054">
                  <c:v>2422</c:v>
                </c:pt>
                <c:pt idx="6055">
                  <c:v>2422.4</c:v>
                </c:pt>
                <c:pt idx="6056">
                  <c:v>2422.8000000000002</c:v>
                </c:pt>
                <c:pt idx="6057">
                  <c:v>2423.1999999999998</c:v>
                </c:pt>
                <c:pt idx="6058">
                  <c:v>2423.6</c:v>
                </c:pt>
                <c:pt idx="6059">
                  <c:v>2424</c:v>
                </c:pt>
                <c:pt idx="6060">
                  <c:v>2424.4</c:v>
                </c:pt>
                <c:pt idx="6061">
                  <c:v>2424.8000000000002</c:v>
                </c:pt>
                <c:pt idx="6062">
                  <c:v>2425.1999999999998</c:v>
                </c:pt>
                <c:pt idx="6063">
                  <c:v>2425.6</c:v>
                </c:pt>
                <c:pt idx="6064">
                  <c:v>2426</c:v>
                </c:pt>
                <c:pt idx="6065">
                  <c:v>2426.4</c:v>
                </c:pt>
                <c:pt idx="6066">
                  <c:v>2426.8000000000002</c:v>
                </c:pt>
                <c:pt idx="6067">
                  <c:v>2427.1999999999998</c:v>
                </c:pt>
                <c:pt idx="6068">
                  <c:v>2427.6</c:v>
                </c:pt>
                <c:pt idx="6069">
                  <c:v>2428</c:v>
                </c:pt>
                <c:pt idx="6070">
                  <c:v>2428.4</c:v>
                </c:pt>
                <c:pt idx="6071">
                  <c:v>2428.8000000000002</c:v>
                </c:pt>
                <c:pt idx="6072">
                  <c:v>2429.1999999999998</c:v>
                </c:pt>
                <c:pt idx="6073">
                  <c:v>2429.6</c:v>
                </c:pt>
                <c:pt idx="6074">
                  <c:v>2430</c:v>
                </c:pt>
                <c:pt idx="6075">
                  <c:v>2430.4</c:v>
                </c:pt>
                <c:pt idx="6076">
                  <c:v>2430.8000000000002</c:v>
                </c:pt>
                <c:pt idx="6077">
                  <c:v>2431.1999999999998</c:v>
                </c:pt>
                <c:pt idx="6078">
                  <c:v>2431.6</c:v>
                </c:pt>
                <c:pt idx="6079">
                  <c:v>2432</c:v>
                </c:pt>
                <c:pt idx="6080">
                  <c:v>2432.4</c:v>
                </c:pt>
                <c:pt idx="6081">
                  <c:v>2432.8000000000002</c:v>
                </c:pt>
                <c:pt idx="6082">
                  <c:v>2433.1999999999998</c:v>
                </c:pt>
                <c:pt idx="6083">
                  <c:v>2433.6</c:v>
                </c:pt>
                <c:pt idx="6084">
                  <c:v>2434</c:v>
                </c:pt>
                <c:pt idx="6085">
                  <c:v>2434.4</c:v>
                </c:pt>
                <c:pt idx="6086">
                  <c:v>2434.8000000000002</c:v>
                </c:pt>
                <c:pt idx="6087">
                  <c:v>2435.1999999999998</c:v>
                </c:pt>
                <c:pt idx="6088">
                  <c:v>2435.6</c:v>
                </c:pt>
                <c:pt idx="6089">
                  <c:v>2436</c:v>
                </c:pt>
                <c:pt idx="6090">
                  <c:v>2436.4</c:v>
                </c:pt>
                <c:pt idx="6091">
                  <c:v>2436.8000000000002</c:v>
                </c:pt>
                <c:pt idx="6092">
                  <c:v>2437.1999999999998</c:v>
                </c:pt>
                <c:pt idx="6093">
                  <c:v>2437.6</c:v>
                </c:pt>
                <c:pt idx="6094">
                  <c:v>2438</c:v>
                </c:pt>
                <c:pt idx="6095">
                  <c:v>2438.4</c:v>
                </c:pt>
                <c:pt idx="6096">
                  <c:v>2438.8000000000002</c:v>
                </c:pt>
                <c:pt idx="6097">
                  <c:v>2439.1999999999998</c:v>
                </c:pt>
                <c:pt idx="6098">
                  <c:v>2439.6</c:v>
                </c:pt>
                <c:pt idx="6099">
                  <c:v>2440</c:v>
                </c:pt>
                <c:pt idx="6100">
                  <c:v>2440.4</c:v>
                </c:pt>
                <c:pt idx="6101">
                  <c:v>2440.8000000000002</c:v>
                </c:pt>
                <c:pt idx="6102">
                  <c:v>2441.1999999999998</c:v>
                </c:pt>
                <c:pt idx="6103">
                  <c:v>2441.6</c:v>
                </c:pt>
                <c:pt idx="6104">
                  <c:v>2442</c:v>
                </c:pt>
                <c:pt idx="6105">
                  <c:v>2442.4</c:v>
                </c:pt>
                <c:pt idx="6106">
                  <c:v>2442.8000000000002</c:v>
                </c:pt>
                <c:pt idx="6107">
                  <c:v>2443.1999999999998</c:v>
                </c:pt>
                <c:pt idx="6108">
                  <c:v>2443.6</c:v>
                </c:pt>
                <c:pt idx="6109">
                  <c:v>2444</c:v>
                </c:pt>
                <c:pt idx="6110">
                  <c:v>2444.4</c:v>
                </c:pt>
                <c:pt idx="6111">
                  <c:v>2444.8000000000002</c:v>
                </c:pt>
                <c:pt idx="6112">
                  <c:v>2445.1999999999998</c:v>
                </c:pt>
                <c:pt idx="6113">
                  <c:v>2445.6</c:v>
                </c:pt>
                <c:pt idx="6114">
                  <c:v>2446</c:v>
                </c:pt>
                <c:pt idx="6115">
                  <c:v>2446.4</c:v>
                </c:pt>
                <c:pt idx="6116">
                  <c:v>2446.8000000000002</c:v>
                </c:pt>
                <c:pt idx="6117">
                  <c:v>2447.1999999999998</c:v>
                </c:pt>
                <c:pt idx="6118">
                  <c:v>2447.6</c:v>
                </c:pt>
                <c:pt idx="6119">
                  <c:v>2448</c:v>
                </c:pt>
                <c:pt idx="6120">
                  <c:v>2448.4</c:v>
                </c:pt>
                <c:pt idx="6121">
                  <c:v>2448.8000000000002</c:v>
                </c:pt>
                <c:pt idx="6122">
                  <c:v>2449.1999999999998</c:v>
                </c:pt>
                <c:pt idx="6123">
                  <c:v>2449.6</c:v>
                </c:pt>
                <c:pt idx="6124">
                  <c:v>2450</c:v>
                </c:pt>
                <c:pt idx="6125">
                  <c:v>2450.4</c:v>
                </c:pt>
                <c:pt idx="6126">
                  <c:v>2450.8000000000002</c:v>
                </c:pt>
                <c:pt idx="6127">
                  <c:v>2451.1999999999998</c:v>
                </c:pt>
                <c:pt idx="6128">
                  <c:v>2451.6</c:v>
                </c:pt>
                <c:pt idx="6129">
                  <c:v>2452</c:v>
                </c:pt>
                <c:pt idx="6130">
                  <c:v>2452.4</c:v>
                </c:pt>
                <c:pt idx="6131">
                  <c:v>2452.8000000000002</c:v>
                </c:pt>
                <c:pt idx="6132">
                  <c:v>2453.1999999999998</c:v>
                </c:pt>
                <c:pt idx="6133">
                  <c:v>2453.6</c:v>
                </c:pt>
                <c:pt idx="6134">
                  <c:v>2454</c:v>
                </c:pt>
                <c:pt idx="6135">
                  <c:v>2454.4</c:v>
                </c:pt>
                <c:pt idx="6136">
                  <c:v>2454.8000000000002</c:v>
                </c:pt>
                <c:pt idx="6137">
                  <c:v>2455.1999999999998</c:v>
                </c:pt>
                <c:pt idx="6138">
                  <c:v>2455.6</c:v>
                </c:pt>
                <c:pt idx="6139">
                  <c:v>2456</c:v>
                </c:pt>
                <c:pt idx="6140">
                  <c:v>2456.4</c:v>
                </c:pt>
                <c:pt idx="6141">
                  <c:v>2456.8000000000002</c:v>
                </c:pt>
                <c:pt idx="6142">
                  <c:v>2457.1999999999998</c:v>
                </c:pt>
                <c:pt idx="6143">
                  <c:v>2457.6</c:v>
                </c:pt>
                <c:pt idx="6144">
                  <c:v>2458</c:v>
                </c:pt>
                <c:pt idx="6145">
                  <c:v>2458.4</c:v>
                </c:pt>
                <c:pt idx="6146">
                  <c:v>2458.8000000000002</c:v>
                </c:pt>
                <c:pt idx="6147">
                  <c:v>2459.1999999999998</c:v>
                </c:pt>
                <c:pt idx="6148">
                  <c:v>2459.6</c:v>
                </c:pt>
                <c:pt idx="6149">
                  <c:v>2460</c:v>
                </c:pt>
                <c:pt idx="6150">
                  <c:v>2460.4</c:v>
                </c:pt>
                <c:pt idx="6151">
                  <c:v>2460.8000000000002</c:v>
                </c:pt>
                <c:pt idx="6152">
                  <c:v>2461.1999999999998</c:v>
                </c:pt>
                <c:pt idx="6153">
                  <c:v>2461.6</c:v>
                </c:pt>
                <c:pt idx="6154">
                  <c:v>2462</c:v>
                </c:pt>
                <c:pt idx="6155">
                  <c:v>2462.4</c:v>
                </c:pt>
                <c:pt idx="6156">
                  <c:v>2462.8000000000002</c:v>
                </c:pt>
                <c:pt idx="6157">
                  <c:v>2463.1999999999998</c:v>
                </c:pt>
                <c:pt idx="6158">
                  <c:v>2463.6</c:v>
                </c:pt>
                <c:pt idx="6159">
                  <c:v>2464</c:v>
                </c:pt>
                <c:pt idx="6160">
                  <c:v>2464.4</c:v>
                </c:pt>
                <c:pt idx="6161">
                  <c:v>2464.8000000000002</c:v>
                </c:pt>
                <c:pt idx="6162">
                  <c:v>2465.1999999999998</c:v>
                </c:pt>
                <c:pt idx="6163">
                  <c:v>2465.6</c:v>
                </c:pt>
                <c:pt idx="6164">
                  <c:v>2466</c:v>
                </c:pt>
                <c:pt idx="6165">
                  <c:v>2466.4</c:v>
                </c:pt>
                <c:pt idx="6166">
                  <c:v>2466.8000000000002</c:v>
                </c:pt>
                <c:pt idx="6167">
                  <c:v>2467.1999999999998</c:v>
                </c:pt>
                <c:pt idx="6168">
                  <c:v>2467.6</c:v>
                </c:pt>
                <c:pt idx="6169">
                  <c:v>2468</c:v>
                </c:pt>
                <c:pt idx="6170">
                  <c:v>2468.4</c:v>
                </c:pt>
                <c:pt idx="6171">
                  <c:v>2468.8000000000002</c:v>
                </c:pt>
                <c:pt idx="6172">
                  <c:v>2469.1999999999998</c:v>
                </c:pt>
                <c:pt idx="6173">
                  <c:v>2469.6</c:v>
                </c:pt>
                <c:pt idx="6174">
                  <c:v>2470</c:v>
                </c:pt>
                <c:pt idx="6175">
                  <c:v>2470.4</c:v>
                </c:pt>
                <c:pt idx="6176">
                  <c:v>2470.8000000000002</c:v>
                </c:pt>
                <c:pt idx="6177">
                  <c:v>2471.1999999999998</c:v>
                </c:pt>
                <c:pt idx="6178">
                  <c:v>2471.6</c:v>
                </c:pt>
                <c:pt idx="6179">
                  <c:v>2472</c:v>
                </c:pt>
                <c:pt idx="6180">
                  <c:v>2472.4</c:v>
                </c:pt>
                <c:pt idx="6181">
                  <c:v>2472.8000000000002</c:v>
                </c:pt>
                <c:pt idx="6182">
                  <c:v>2473.1999999999998</c:v>
                </c:pt>
                <c:pt idx="6183">
                  <c:v>2473.6</c:v>
                </c:pt>
                <c:pt idx="6184">
                  <c:v>2474</c:v>
                </c:pt>
                <c:pt idx="6185">
                  <c:v>2474.4</c:v>
                </c:pt>
                <c:pt idx="6186">
                  <c:v>2474.8000000000002</c:v>
                </c:pt>
                <c:pt idx="6187">
                  <c:v>2475.1999999999998</c:v>
                </c:pt>
                <c:pt idx="6188">
                  <c:v>2475.6</c:v>
                </c:pt>
                <c:pt idx="6189">
                  <c:v>2476</c:v>
                </c:pt>
                <c:pt idx="6190">
                  <c:v>2476.4</c:v>
                </c:pt>
                <c:pt idx="6191">
                  <c:v>2476.8000000000002</c:v>
                </c:pt>
                <c:pt idx="6192">
                  <c:v>2477.1999999999998</c:v>
                </c:pt>
                <c:pt idx="6193">
                  <c:v>2477.6</c:v>
                </c:pt>
                <c:pt idx="6194">
                  <c:v>2478</c:v>
                </c:pt>
                <c:pt idx="6195">
                  <c:v>2478.4</c:v>
                </c:pt>
                <c:pt idx="6196">
                  <c:v>2478.8000000000002</c:v>
                </c:pt>
                <c:pt idx="6197">
                  <c:v>2479.1999999999998</c:v>
                </c:pt>
                <c:pt idx="6198">
                  <c:v>2479.6</c:v>
                </c:pt>
                <c:pt idx="6199">
                  <c:v>2480</c:v>
                </c:pt>
                <c:pt idx="6200">
                  <c:v>2480.4</c:v>
                </c:pt>
                <c:pt idx="6201">
                  <c:v>2480.8000000000002</c:v>
                </c:pt>
                <c:pt idx="6202">
                  <c:v>2481.1999999999998</c:v>
                </c:pt>
                <c:pt idx="6203">
                  <c:v>2481.6</c:v>
                </c:pt>
                <c:pt idx="6204">
                  <c:v>2482</c:v>
                </c:pt>
                <c:pt idx="6205">
                  <c:v>2482.4</c:v>
                </c:pt>
                <c:pt idx="6206">
                  <c:v>2482.8000000000002</c:v>
                </c:pt>
                <c:pt idx="6207">
                  <c:v>2483.1999999999998</c:v>
                </c:pt>
                <c:pt idx="6208">
                  <c:v>2483.6</c:v>
                </c:pt>
                <c:pt idx="6209">
                  <c:v>2484</c:v>
                </c:pt>
                <c:pt idx="6210">
                  <c:v>2484.4</c:v>
                </c:pt>
                <c:pt idx="6211">
                  <c:v>2484.8000000000002</c:v>
                </c:pt>
                <c:pt idx="6212">
                  <c:v>2485.1999999999998</c:v>
                </c:pt>
                <c:pt idx="6213">
                  <c:v>2485.6</c:v>
                </c:pt>
                <c:pt idx="6214">
                  <c:v>2486</c:v>
                </c:pt>
                <c:pt idx="6215">
                  <c:v>2486.4</c:v>
                </c:pt>
                <c:pt idx="6216">
                  <c:v>2486.8000000000002</c:v>
                </c:pt>
                <c:pt idx="6217">
                  <c:v>2487.1999999999998</c:v>
                </c:pt>
                <c:pt idx="6218">
                  <c:v>2487.6</c:v>
                </c:pt>
                <c:pt idx="6219">
                  <c:v>2488</c:v>
                </c:pt>
                <c:pt idx="6220">
                  <c:v>2488.4</c:v>
                </c:pt>
                <c:pt idx="6221">
                  <c:v>2488.8000000000002</c:v>
                </c:pt>
                <c:pt idx="6222">
                  <c:v>2489.1999999999998</c:v>
                </c:pt>
                <c:pt idx="6223">
                  <c:v>2489.6</c:v>
                </c:pt>
                <c:pt idx="6224">
                  <c:v>2490</c:v>
                </c:pt>
                <c:pt idx="6225">
                  <c:v>2490.4</c:v>
                </c:pt>
                <c:pt idx="6226">
                  <c:v>2490.8000000000002</c:v>
                </c:pt>
                <c:pt idx="6227">
                  <c:v>2491.1999999999998</c:v>
                </c:pt>
                <c:pt idx="6228">
                  <c:v>2491.6</c:v>
                </c:pt>
                <c:pt idx="6229">
                  <c:v>2492</c:v>
                </c:pt>
                <c:pt idx="6230">
                  <c:v>2492.4</c:v>
                </c:pt>
                <c:pt idx="6231">
                  <c:v>2492.8000000000002</c:v>
                </c:pt>
                <c:pt idx="6232">
                  <c:v>2493.1999999999998</c:v>
                </c:pt>
                <c:pt idx="6233">
                  <c:v>2493.6</c:v>
                </c:pt>
                <c:pt idx="6234">
                  <c:v>2494</c:v>
                </c:pt>
                <c:pt idx="6235">
                  <c:v>2494.4</c:v>
                </c:pt>
                <c:pt idx="6236">
                  <c:v>2494.8000000000002</c:v>
                </c:pt>
                <c:pt idx="6237">
                  <c:v>2495.1999999999998</c:v>
                </c:pt>
                <c:pt idx="6238">
                  <c:v>2495.6</c:v>
                </c:pt>
                <c:pt idx="6239">
                  <c:v>2496</c:v>
                </c:pt>
                <c:pt idx="6240">
                  <c:v>2496.4</c:v>
                </c:pt>
                <c:pt idx="6241">
                  <c:v>2496.8000000000002</c:v>
                </c:pt>
                <c:pt idx="6242">
                  <c:v>2497.1999999999998</c:v>
                </c:pt>
                <c:pt idx="6243">
                  <c:v>2497.6</c:v>
                </c:pt>
                <c:pt idx="6244">
                  <c:v>2498</c:v>
                </c:pt>
                <c:pt idx="6245">
                  <c:v>2498.4</c:v>
                </c:pt>
                <c:pt idx="6246">
                  <c:v>2498.8000000000002</c:v>
                </c:pt>
                <c:pt idx="6247">
                  <c:v>2499.1999999999998</c:v>
                </c:pt>
                <c:pt idx="6248">
                  <c:v>2499.6</c:v>
                </c:pt>
                <c:pt idx="6249">
                  <c:v>2500</c:v>
                </c:pt>
                <c:pt idx="6250">
                  <c:v>2500.4</c:v>
                </c:pt>
                <c:pt idx="6251">
                  <c:v>2500.8000000000002</c:v>
                </c:pt>
                <c:pt idx="6252">
                  <c:v>2501.1999999999998</c:v>
                </c:pt>
                <c:pt idx="6253">
                  <c:v>2501.6</c:v>
                </c:pt>
                <c:pt idx="6254">
                  <c:v>2502</c:v>
                </c:pt>
                <c:pt idx="6255">
                  <c:v>2502.4</c:v>
                </c:pt>
                <c:pt idx="6256">
                  <c:v>2502.8000000000002</c:v>
                </c:pt>
                <c:pt idx="6257">
                  <c:v>2503.1999999999998</c:v>
                </c:pt>
                <c:pt idx="6258">
                  <c:v>2503.6</c:v>
                </c:pt>
                <c:pt idx="6259">
                  <c:v>2504</c:v>
                </c:pt>
                <c:pt idx="6260">
                  <c:v>2504.4</c:v>
                </c:pt>
                <c:pt idx="6261">
                  <c:v>2504.8000000000002</c:v>
                </c:pt>
                <c:pt idx="6262">
                  <c:v>2505.1999999999998</c:v>
                </c:pt>
                <c:pt idx="6263">
                  <c:v>2505.6</c:v>
                </c:pt>
                <c:pt idx="6264">
                  <c:v>2506</c:v>
                </c:pt>
                <c:pt idx="6265">
                  <c:v>2506.4</c:v>
                </c:pt>
                <c:pt idx="6266">
                  <c:v>2506.8000000000002</c:v>
                </c:pt>
                <c:pt idx="6267">
                  <c:v>2507.1999999999998</c:v>
                </c:pt>
                <c:pt idx="6268">
                  <c:v>2507.6</c:v>
                </c:pt>
                <c:pt idx="6269">
                  <c:v>2508</c:v>
                </c:pt>
                <c:pt idx="6270">
                  <c:v>2508.4</c:v>
                </c:pt>
                <c:pt idx="6271">
                  <c:v>2508.8000000000002</c:v>
                </c:pt>
                <c:pt idx="6272">
                  <c:v>2509.1999999999998</c:v>
                </c:pt>
                <c:pt idx="6273">
                  <c:v>2509.6</c:v>
                </c:pt>
                <c:pt idx="6274">
                  <c:v>2510</c:v>
                </c:pt>
                <c:pt idx="6275">
                  <c:v>2510.4</c:v>
                </c:pt>
                <c:pt idx="6276">
                  <c:v>2510.8000000000002</c:v>
                </c:pt>
                <c:pt idx="6277">
                  <c:v>2511.1999999999998</c:v>
                </c:pt>
                <c:pt idx="6278">
                  <c:v>2511.6</c:v>
                </c:pt>
                <c:pt idx="6279">
                  <c:v>2512</c:v>
                </c:pt>
                <c:pt idx="6280">
                  <c:v>2512.4</c:v>
                </c:pt>
                <c:pt idx="6281">
                  <c:v>2512.8000000000002</c:v>
                </c:pt>
                <c:pt idx="6282">
                  <c:v>2513.1999999999998</c:v>
                </c:pt>
                <c:pt idx="6283">
                  <c:v>2513.6</c:v>
                </c:pt>
                <c:pt idx="6284">
                  <c:v>2514</c:v>
                </c:pt>
                <c:pt idx="6285">
                  <c:v>2514.4</c:v>
                </c:pt>
                <c:pt idx="6286">
                  <c:v>2514.8000000000002</c:v>
                </c:pt>
                <c:pt idx="6287">
                  <c:v>2515.1999999999998</c:v>
                </c:pt>
                <c:pt idx="6288">
                  <c:v>2515.6</c:v>
                </c:pt>
                <c:pt idx="6289">
                  <c:v>2516</c:v>
                </c:pt>
                <c:pt idx="6290">
                  <c:v>2516.4</c:v>
                </c:pt>
                <c:pt idx="6291">
                  <c:v>2516.8000000000002</c:v>
                </c:pt>
                <c:pt idx="6292">
                  <c:v>2517.1999999999998</c:v>
                </c:pt>
                <c:pt idx="6293">
                  <c:v>2517.6</c:v>
                </c:pt>
                <c:pt idx="6294">
                  <c:v>2518</c:v>
                </c:pt>
                <c:pt idx="6295">
                  <c:v>2518.4</c:v>
                </c:pt>
                <c:pt idx="6296">
                  <c:v>2518.8000000000002</c:v>
                </c:pt>
                <c:pt idx="6297">
                  <c:v>2519.1999999999998</c:v>
                </c:pt>
                <c:pt idx="6298">
                  <c:v>2519.6</c:v>
                </c:pt>
                <c:pt idx="6299">
                  <c:v>2520</c:v>
                </c:pt>
                <c:pt idx="6300">
                  <c:v>2520.4</c:v>
                </c:pt>
                <c:pt idx="6301">
                  <c:v>2520.8000000000002</c:v>
                </c:pt>
                <c:pt idx="6302">
                  <c:v>2521.1999999999998</c:v>
                </c:pt>
                <c:pt idx="6303">
                  <c:v>2521.6</c:v>
                </c:pt>
                <c:pt idx="6304">
                  <c:v>2522</c:v>
                </c:pt>
                <c:pt idx="6305">
                  <c:v>2522.4</c:v>
                </c:pt>
                <c:pt idx="6306">
                  <c:v>2522.8000000000002</c:v>
                </c:pt>
                <c:pt idx="6307">
                  <c:v>2523.1999999999998</c:v>
                </c:pt>
                <c:pt idx="6308">
                  <c:v>2523.6</c:v>
                </c:pt>
                <c:pt idx="6309">
                  <c:v>2524</c:v>
                </c:pt>
                <c:pt idx="6310">
                  <c:v>2524.4</c:v>
                </c:pt>
                <c:pt idx="6311">
                  <c:v>2524.8000000000002</c:v>
                </c:pt>
                <c:pt idx="6312">
                  <c:v>2525.1999999999998</c:v>
                </c:pt>
                <c:pt idx="6313">
                  <c:v>2525.6</c:v>
                </c:pt>
                <c:pt idx="6314">
                  <c:v>2526</c:v>
                </c:pt>
                <c:pt idx="6315">
                  <c:v>2526.4</c:v>
                </c:pt>
                <c:pt idx="6316">
                  <c:v>2526.8000000000002</c:v>
                </c:pt>
                <c:pt idx="6317">
                  <c:v>2527.1999999999998</c:v>
                </c:pt>
                <c:pt idx="6318">
                  <c:v>2527.6</c:v>
                </c:pt>
                <c:pt idx="6319">
                  <c:v>2528</c:v>
                </c:pt>
                <c:pt idx="6320">
                  <c:v>2528.4</c:v>
                </c:pt>
                <c:pt idx="6321">
                  <c:v>2528.8000000000002</c:v>
                </c:pt>
                <c:pt idx="6322">
                  <c:v>2529.1999999999998</c:v>
                </c:pt>
                <c:pt idx="6323">
                  <c:v>2529.6</c:v>
                </c:pt>
                <c:pt idx="6324">
                  <c:v>2530</c:v>
                </c:pt>
                <c:pt idx="6325">
                  <c:v>2530.4</c:v>
                </c:pt>
                <c:pt idx="6326">
                  <c:v>2530.8000000000002</c:v>
                </c:pt>
                <c:pt idx="6327">
                  <c:v>2531.1999999999998</c:v>
                </c:pt>
                <c:pt idx="6328">
                  <c:v>2531.6</c:v>
                </c:pt>
                <c:pt idx="6329">
                  <c:v>2532</c:v>
                </c:pt>
                <c:pt idx="6330">
                  <c:v>2532.4</c:v>
                </c:pt>
                <c:pt idx="6331">
                  <c:v>2532.8000000000002</c:v>
                </c:pt>
                <c:pt idx="6332">
                  <c:v>2533.1999999999998</c:v>
                </c:pt>
                <c:pt idx="6333">
                  <c:v>2533.6</c:v>
                </c:pt>
                <c:pt idx="6334">
                  <c:v>2534</c:v>
                </c:pt>
                <c:pt idx="6335">
                  <c:v>2534.4</c:v>
                </c:pt>
                <c:pt idx="6336">
                  <c:v>2534.8000000000002</c:v>
                </c:pt>
                <c:pt idx="6337">
                  <c:v>2535.1999999999998</c:v>
                </c:pt>
                <c:pt idx="6338">
                  <c:v>2535.6</c:v>
                </c:pt>
                <c:pt idx="6339">
                  <c:v>2536</c:v>
                </c:pt>
                <c:pt idx="6340">
                  <c:v>2536.4</c:v>
                </c:pt>
                <c:pt idx="6341">
                  <c:v>2536.8000000000002</c:v>
                </c:pt>
                <c:pt idx="6342">
                  <c:v>2537.1999999999998</c:v>
                </c:pt>
                <c:pt idx="6343">
                  <c:v>2537.6</c:v>
                </c:pt>
                <c:pt idx="6344">
                  <c:v>2538</c:v>
                </c:pt>
                <c:pt idx="6345">
                  <c:v>2538.4</c:v>
                </c:pt>
                <c:pt idx="6346">
                  <c:v>2538.8000000000002</c:v>
                </c:pt>
                <c:pt idx="6347">
                  <c:v>2539.1999999999998</c:v>
                </c:pt>
                <c:pt idx="6348">
                  <c:v>2539.6</c:v>
                </c:pt>
                <c:pt idx="6349">
                  <c:v>2540</c:v>
                </c:pt>
                <c:pt idx="6350">
                  <c:v>2540.4</c:v>
                </c:pt>
                <c:pt idx="6351">
                  <c:v>2540.8000000000002</c:v>
                </c:pt>
                <c:pt idx="6352">
                  <c:v>2541.1999999999998</c:v>
                </c:pt>
                <c:pt idx="6353">
                  <c:v>2541.6</c:v>
                </c:pt>
                <c:pt idx="6354">
                  <c:v>2542</c:v>
                </c:pt>
                <c:pt idx="6355">
                  <c:v>2542.4</c:v>
                </c:pt>
                <c:pt idx="6356">
                  <c:v>2542.8000000000002</c:v>
                </c:pt>
                <c:pt idx="6357">
                  <c:v>2543.1999999999998</c:v>
                </c:pt>
                <c:pt idx="6358">
                  <c:v>2543.6</c:v>
                </c:pt>
                <c:pt idx="6359">
                  <c:v>2544</c:v>
                </c:pt>
                <c:pt idx="6360">
                  <c:v>2544.4</c:v>
                </c:pt>
                <c:pt idx="6361">
                  <c:v>2544.8000000000002</c:v>
                </c:pt>
                <c:pt idx="6362">
                  <c:v>2545.1999999999998</c:v>
                </c:pt>
                <c:pt idx="6363">
                  <c:v>2545.6</c:v>
                </c:pt>
                <c:pt idx="6364">
                  <c:v>2546</c:v>
                </c:pt>
                <c:pt idx="6365">
                  <c:v>2546.4</c:v>
                </c:pt>
                <c:pt idx="6366">
                  <c:v>2546.8000000000002</c:v>
                </c:pt>
                <c:pt idx="6367">
                  <c:v>2547.1999999999998</c:v>
                </c:pt>
                <c:pt idx="6368">
                  <c:v>2547.6</c:v>
                </c:pt>
                <c:pt idx="6369">
                  <c:v>2548</c:v>
                </c:pt>
                <c:pt idx="6370">
                  <c:v>2548.4</c:v>
                </c:pt>
                <c:pt idx="6371">
                  <c:v>2548.8000000000002</c:v>
                </c:pt>
                <c:pt idx="6372">
                  <c:v>2549.1999999999998</c:v>
                </c:pt>
                <c:pt idx="6373">
                  <c:v>2549.6</c:v>
                </c:pt>
                <c:pt idx="6374">
                  <c:v>2550</c:v>
                </c:pt>
                <c:pt idx="6375">
                  <c:v>2550.4</c:v>
                </c:pt>
                <c:pt idx="6376">
                  <c:v>2550.8000000000002</c:v>
                </c:pt>
                <c:pt idx="6377">
                  <c:v>2551.1999999999998</c:v>
                </c:pt>
                <c:pt idx="6378">
                  <c:v>2551.6</c:v>
                </c:pt>
                <c:pt idx="6379">
                  <c:v>2552</c:v>
                </c:pt>
                <c:pt idx="6380">
                  <c:v>2552.4</c:v>
                </c:pt>
                <c:pt idx="6381">
                  <c:v>2552.8000000000002</c:v>
                </c:pt>
                <c:pt idx="6382">
                  <c:v>2553.1999999999998</c:v>
                </c:pt>
                <c:pt idx="6383">
                  <c:v>2553.6</c:v>
                </c:pt>
                <c:pt idx="6384">
                  <c:v>2554</c:v>
                </c:pt>
                <c:pt idx="6385">
                  <c:v>2554.4</c:v>
                </c:pt>
                <c:pt idx="6386">
                  <c:v>2554.8000000000002</c:v>
                </c:pt>
                <c:pt idx="6387">
                  <c:v>2555.1999999999998</c:v>
                </c:pt>
                <c:pt idx="6388">
                  <c:v>2555.6</c:v>
                </c:pt>
                <c:pt idx="6389">
                  <c:v>2556</c:v>
                </c:pt>
                <c:pt idx="6390">
                  <c:v>2556.4</c:v>
                </c:pt>
                <c:pt idx="6391">
                  <c:v>2556.8000000000002</c:v>
                </c:pt>
                <c:pt idx="6392">
                  <c:v>2557.1999999999998</c:v>
                </c:pt>
                <c:pt idx="6393">
                  <c:v>2557.6</c:v>
                </c:pt>
                <c:pt idx="6394">
                  <c:v>2558</c:v>
                </c:pt>
                <c:pt idx="6395">
                  <c:v>2558.4</c:v>
                </c:pt>
                <c:pt idx="6396">
                  <c:v>2558.8000000000002</c:v>
                </c:pt>
                <c:pt idx="6397">
                  <c:v>2559.1999999999998</c:v>
                </c:pt>
                <c:pt idx="6398">
                  <c:v>2559.6</c:v>
                </c:pt>
                <c:pt idx="6399">
                  <c:v>2560</c:v>
                </c:pt>
                <c:pt idx="6400">
                  <c:v>2560.4</c:v>
                </c:pt>
                <c:pt idx="6401">
                  <c:v>2560.8000000000002</c:v>
                </c:pt>
                <c:pt idx="6402">
                  <c:v>2561.1999999999998</c:v>
                </c:pt>
                <c:pt idx="6403">
                  <c:v>2561.6</c:v>
                </c:pt>
                <c:pt idx="6404">
                  <c:v>2562</c:v>
                </c:pt>
                <c:pt idx="6405">
                  <c:v>2562.4</c:v>
                </c:pt>
                <c:pt idx="6406">
                  <c:v>2562.8000000000002</c:v>
                </c:pt>
                <c:pt idx="6407">
                  <c:v>2563.1999999999998</c:v>
                </c:pt>
                <c:pt idx="6408">
                  <c:v>2563.6</c:v>
                </c:pt>
                <c:pt idx="6409">
                  <c:v>2564</c:v>
                </c:pt>
                <c:pt idx="6410">
                  <c:v>2564.4</c:v>
                </c:pt>
                <c:pt idx="6411">
                  <c:v>2564.8000000000002</c:v>
                </c:pt>
                <c:pt idx="6412">
                  <c:v>2565.1999999999998</c:v>
                </c:pt>
                <c:pt idx="6413">
                  <c:v>2565.6</c:v>
                </c:pt>
                <c:pt idx="6414">
                  <c:v>2566</c:v>
                </c:pt>
                <c:pt idx="6415">
                  <c:v>2566.4</c:v>
                </c:pt>
                <c:pt idx="6416">
                  <c:v>2566.8000000000002</c:v>
                </c:pt>
                <c:pt idx="6417">
                  <c:v>2567.1999999999998</c:v>
                </c:pt>
                <c:pt idx="6418">
                  <c:v>2567.6</c:v>
                </c:pt>
                <c:pt idx="6419">
                  <c:v>2568</c:v>
                </c:pt>
                <c:pt idx="6420">
                  <c:v>2568.4</c:v>
                </c:pt>
                <c:pt idx="6421">
                  <c:v>2568.8000000000002</c:v>
                </c:pt>
                <c:pt idx="6422">
                  <c:v>2569.1999999999998</c:v>
                </c:pt>
                <c:pt idx="6423">
                  <c:v>2569.6</c:v>
                </c:pt>
                <c:pt idx="6424">
                  <c:v>2570</c:v>
                </c:pt>
                <c:pt idx="6425">
                  <c:v>2570.4</c:v>
                </c:pt>
                <c:pt idx="6426">
                  <c:v>2570.8000000000002</c:v>
                </c:pt>
                <c:pt idx="6427">
                  <c:v>2571.1999999999998</c:v>
                </c:pt>
                <c:pt idx="6428">
                  <c:v>2571.6</c:v>
                </c:pt>
                <c:pt idx="6429">
                  <c:v>2572</c:v>
                </c:pt>
                <c:pt idx="6430">
                  <c:v>2572.4</c:v>
                </c:pt>
                <c:pt idx="6431">
                  <c:v>2572.8000000000002</c:v>
                </c:pt>
                <c:pt idx="6432">
                  <c:v>2573.1999999999998</c:v>
                </c:pt>
                <c:pt idx="6433">
                  <c:v>2573.6</c:v>
                </c:pt>
                <c:pt idx="6434">
                  <c:v>2574</c:v>
                </c:pt>
                <c:pt idx="6435">
                  <c:v>2574.4</c:v>
                </c:pt>
                <c:pt idx="6436">
                  <c:v>2574.8000000000002</c:v>
                </c:pt>
                <c:pt idx="6437">
                  <c:v>2575.1999999999998</c:v>
                </c:pt>
                <c:pt idx="6438">
                  <c:v>2575.6</c:v>
                </c:pt>
                <c:pt idx="6439">
                  <c:v>2576</c:v>
                </c:pt>
                <c:pt idx="6440">
                  <c:v>2576.4</c:v>
                </c:pt>
                <c:pt idx="6441">
                  <c:v>2576.8000000000002</c:v>
                </c:pt>
                <c:pt idx="6442">
                  <c:v>2577.1999999999998</c:v>
                </c:pt>
                <c:pt idx="6443">
                  <c:v>2577.6</c:v>
                </c:pt>
                <c:pt idx="6444">
                  <c:v>2578</c:v>
                </c:pt>
                <c:pt idx="6445">
                  <c:v>2578.4</c:v>
                </c:pt>
                <c:pt idx="6446">
                  <c:v>2578.8000000000002</c:v>
                </c:pt>
                <c:pt idx="6447">
                  <c:v>2579.1999999999998</c:v>
                </c:pt>
                <c:pt idx="6448">
                  <c:v>2579.6</c:v>
                </c:pt>
                <c:pt idx="6449">
                  <c:v>2580</c:v>
                </c:pt>
                <c:pt idx="6450">
                  <c:v>2580.4</c:v>
                </c:pt>
                <c:pt idx="6451">
                  <c:v>2580.8000000000002</c:v>
                </c:pt>
                <c:pt idx="6452">
                  <c:v>2581.1999999999998</c:v>
                </c:pt>
                <c:pt idx="6453">
                  <c:v>2581.6</c:v>
                </c:pt>
                <c:pt idx="6454">
                  <c:v>2582</c:v>
                </c:pt>
                <c:pt idx="6455">
                  <c:v>2582.4</c:v>
                </c:pt>
                <c:pt idx="6456">
                  <c:v>2582.8000000000002</c:v>
                </c:pt>
                <c:pt idx="6457">
                  <c:v>2583.1999999999998</c:v>
                </c:pt>
                <c:pt idx="6458">
                  <c:v>2583.6</c:v>
                </c:pt>
                <c:pt idx="6459">
                  <c:v>2584</c:v>
                </c:pt>
                <c:pt idx="6460">
                  <c:v>2584.4</c:v>
                </c:pt>
                <c:pt idx="6461">
                  <c:v>2584.8000000000002</c:v>
                </c:pt>
                <c:pt idx="6462">
                  <c:v>2585.1999999999998</c:v>
                </c:pt>
                <c:pt idx="6463">
                  <c:v>2585.6</c:v>
                </c:pt>
                <c:pt idx="6464">
                  <c:v>2586</c:v>
                </c:pt>
                <c:pt idx="6465">
                  <c:v>2586.4</c:v>
                </c:pt>
                <c:pt idx="6466">
                  <c:v>2586.8000000000002</c:v>
                </c:pt>
                <c:pt idx="6467">
                  <c:v>2587.1999999999998</c:v>
                </c:pt>
                <c:pt idx="6468">
                  <c:v>2587.6</c:v>
                </c:pt>
                <c:pt idx="6469">
                  <c:v>2588</c:v>
                </c:pt>
                <c:pt idx="6470">
                  <c:v>2588.4</c:v>
                </c:pt>
                <c:pt idx="6471">
                  <c:v>2588.8000000000002</c:v>
                </c:pt>
                <c:pt idx="6472">
                  <c:v>2589.1999999999998</c:v>
                </c:pt>
                <c:pt idx="6473">
                  <c:v>2589.6</c:v>
                </c:pt>
                <c:pt idx="6474">
                  <c:v>2590</c:v>
                </c:pt>
                <c:pt idx="6475">
                  <c:v>2590.4</c:v>
                </c:pt>
                <c:pt idx="6476">
                  <c:v>2590.8000000000002</c:v>
                </c:pt>
                <c:pt idx="6477">
                  <c:v>2591.1999999999998</c:v>
                </c:pt>
                <c:pt idx="6478">
                  <c:v>2591.6</c:v>
                </c:pt>
                <c:pt idx="6479">
                  <c:v>2592</c:v>
                </c:pt>
                <c:pt idx="6480">
                  <c:v>2592.4</c:v>
                </c:pt>
                <c:pt idx="6481">
                  <c:v>2592.8000000000002</c:v>
                </c:pt>
                <c:pt idx="6482">
                  <c:v>2593.1999999999998</c:v>
                </c:pt>
                <c:pt idx="6483">
                  <c:v>2593.6</c:v>
                </c:pt>
                <c:pt idx="6484">
                  <c:v>2594</c:v>
                </c:pt>
                <c:pt idx="6485">
                  <c:v>2594.4</c:v>
                </c:pt>
                <c:pt idx="6486">
                  <c:v>2594.8000000000002</c:v>
                </c:pt>
                <c:pt idx="6487">
                  <c:v>2595.1999999999998</c:v>
                </c:pt>
                <c:pt idx="6488">
                  <c:v>2595.6</c:v>
                </c:pt>
                <c:pt idx="6489">
                  <c:v>2596</c:v>
                </c:pt>
                <c:pt idx="6490">
                  <c:v>2596.4</c:v>
                </c:pt>
                <c:pt idx="6491">
                  <c:v>2596.8000000000002</c:v>
                </c:pt>
                <c:pt idx="6492">
                  <c:v>2597.1999999999998</c:v>
                </c:pt>
                <c:pt idx="6493">
                  <c:v>2597.6</c:v>
                </c:pt>
                <c:pt idx="6494">
                  <c:v>2598</c:v>
                </c:pt>
                <c:pt idx="6495">
                  <c:v>2598.4</c:v>
                </c:pt>
                <c:pt idx="6496">
                  <c:v>2598.8000000000002</c:v>
                </c:pt>
                <c:pt idx="6497">
                  <c:v>2599.1999999999998</c:v>
                </c:pt>
                <c:pt idx="6498">
                  <c:v>2599.6</c:v>
                </c:pt>
                <c:pt idx="6499">
                  <c:v>2600</c:v>
                </c:pt>
                <c:pt idx="6500">
                  <c:v>2600.4</c:v>
                </c:pt>
                <c:pt idx="6501">
                  <c:v>2600.8000000000002</c:v>
                </c:pt>
                <c:pt idx="6502">
                  <c:v>2601.1999999999998</c:v>
                </c:pt>
                <c:pt idx="6503">
                  <c:v>2601.6</c:v>
                </c:pt>
                <c:pt idx="6504">
                  <c:v>2602</c:v>
                </c:pt>
                <c:pt idx="6505">
                  <c:v>2602.4</c:v>
                </c:pt>
                <c:pt idx="6506">
                  <c:v>2602.8000000000002</c:v>
                </c:pt>
                <c:pt idx="6507">
                  <c:v>2603.1999999999998</c:v>
                </c:pt>
                <c:pt idx="6508">
                  <c:v>2603.6</c:v>
                </c:pt>
                <c:pt idx="6509">
                  <c:v>2604</c:v>
                </c:pt>
                <c:pt idx="6510">
                  <c:v>2604.4</c:v>
                </c:pt>
                <c:pt idx="6511">
                  <c:v>2604.8000000000002</c:v>
                </c:pt>
                <c:pt idx="6512">
                  <c:v>2605.1999999999998</c:v>
                </c:pt>
                <c:pt idx="6513">
                  <c:v>2605.6</c:v>
                </c:pt>
                <c:pt idx="6514">
                  <c:v>2606</c:v>
                </c:pt>
                <c:pt idx="6515">
                  <c:v>2606.4</c:v>
                </c:pt>
                <c:pt idx="6516">
                  <c:v>2606.8000000000002</c:v>
                </c:pt>
                <c:pt idx="6517">
                  <c:v>2607.1999999999998</c:v>
                </c:pt>
                <c:pt idx="6518">
                  <c:v>2607.6</c:v>
                </c:pt>
                <c:pt idx="6519">
                  <c:v>2608</c:v>
                </c:pt>
                <c:pt idx="6520">
                  <c:v>2608.4</c:v>
                </c:pt>
                <c:pt idx="6521">
                  <c:v>2608.8000000000002</c:v>
                </c:pt>
                <c:pt idx="6522">
                  <c:v>2609.1999999999998</c:v>
                </c:pt>
                <c:pt idx="6523">
                  <c:v>2609.6</c:v>
                </c:pt>
                <c:pt idx="6524">
                  <c:v>2610</c:v>
                </c:pt>
                <c:pt idx="6525">
                  <c:v>2610.4</c:v>
                </c:pt>
                <c:pt idx="6526">
                  <c:v>2610.8000000000002</c:v>
                </c:pt>
                <c:pt idx="6527">
                  <c:v>2611.1999999999998</c:v>
                </c:pt>
                <c:pt idx="6528">
                  <c:v>2611.6</c:v>
                </c:pt>
                <c:pt idx="6529">
                  <c:v>2612</c:v>
                </c:pt>
                <c:pt idx="6530">
                  <c:v>2612.4</c:v>
                </c:pt>
                <c:pt idx="6531">
                  <c:v>2612.8000000000002</c:v>
                </c:pt>
                <c:pt idx="6532">
                  <c:v>2613.1999999999998</c:v>
                </c:pt>
                <c:pt idx="6533">
                  <c:v>2613.6</c:v>
                </c:pt>
                <c:pt idx="6534">
                  <c:v>2614</c:v>
                </c:pt>
                <c:pt idx="6535">
                  <c:v>2614.4</c:v>
                </c:pt>
                <c:pt idx="6536">
                  <c:v>2614.8000000000002</c:v>
                </c:pt>
                <c:pt idx="6537">
                  <c:v>2615.1999999999998</c:v>
                </c:pt>
                <c:pt idx="6538">
                  <c:v>2615.6</c:v>
                </c:pt>
                <c:pt idx="6539">
                  <c:v>2616</c:v>
                </c:pt>
                <c:pt idx="6540">
                  <c:v>2616.4</c:v>
                </c:pt>
                <c:pt idx="6541">
                  <c:v>2616.8000000000002</c:v>
                </c:pt>
                <c:pt idx="6542">
                  <c:v>2617.1999999999998</c:v>
                </c:pt>
                <c:pt idx="6543">
                  <c:v>2617.6</c:v>
                </c:pt>
                <c:pt idx="6544">
                  <c:v>2618</c:v>
                </c:pt>
                <c:pt idx="6545">
                  <c:v>2618.4</c:v>
                </c:pt>
                <c:pt idx="6546">
                  <c:v>2618.8000000000002</c:v>
                </c:pt>
                <c:pt idx="6547">
                  <c:v>2619.1999999999998</c:v>
                </c:pt>
                <c:pt idx="6548">
                  <c:v>2619.6</c:v>
                </c:pt>
                <c:pt idx="6549">
                  <c:v>2620</c:v>
                </c:pt>
                <c:pt idx="6550">
                  <c:v>2620.4</c:v>
                </c:pt>
                <c:pt idx="6551">
                  <c:v>2620.8000000000002</c:v>
                </c:pt>
                <c:pt idx="6552">
                  <c:v>2621.1999999999998</c:v>
                </c:pt>
                <c:pt idx="6553">
                  <c:v>2621.6</c:v>
                </c:pt>
                <c:pt idx="6554">
                  <c:v>2622</c:v>
                </c:pt>
                <c:pt idx="6555">
                  <c:v>2622.4</c:v>
                </c:pt>
                <c:pt idx="6556">
                  <c:v>2622.8</c:v>
                </c:pt>
                <c:pt idx="6557">
                  <c:v>2623.2</c:v>
                </c:pt>
                <c:pt idx="6558">
                  <c:v>2623.6</c:v>
                </c:pt>
                <c:pt idx="6559">
                  <c:v>2624</c:v>
                </c:pt>
                <c:pt idx="6560">
                  <c:v>2624.4</c:v>
                </c:pt>
                <c:pt idx="6561">
                  <c:v>2624.8</c:v>
                </c:pt>
                <c:pt idx="6562">
                  <c:v>2625.2</c:v>
                </c:pt>
                <c:pt idx="6563">
                  <c:v>2625.6</c:v>
                </c:pt>
                <c:pt idx="6564">
                  <c:v>2626</c:v>
                </c:pt>
                <c:pt idx="6565">
                  <c:v>2626.4</c:v>
                </c:pt>
                <c:pt idx="6566">
                  <c:v>2626.8</c:v>
                </c:pt>
                <c:pt idx="6567">
                  <c:v>2627.2</c:v>
                </c:pt>
                <c:pt idx="6568">
                  <c:v>2627.6</c:v>
                </c:pt>
                <c:pt idx="6569">
                  <c:v>2628</c:v>
                </c:pt>
                <c:pt idx="6570">
                  <c:v>2628.4</c:v>
                </c:pt>
                <c:pt idx="6571">
                  <c:v>2628.8</c:v>
                </c:pt>
                <c:pt idx="6572">
                  <c:v>2629.2</c:v>
                </c:pt>
                <c:pt idx="6573">
                  <c:v>2629.6</c:v>
                </c:pt>
                <c:pt idx="6574">
                  <c:v>2630</c:v>
                </c:pt>
                <c:pt idx="6575">
                  <c:v>2630.4</c:v>
                </c:pt>
                <c:pt idx="6576">
                  <c:v>2630.8</c:v>
                </c:pt>
                <c:pt idx="6577">
                  <c:v>2631.2</c:v>
                </c:pt>
                <c:pt idx="6578">
                  <c:v>2631.6</c:v>
                </c:pt>
                <c:pt idx="6579">
                  <c:v>2632</c:v>
                </c:pt>
                <c:pt idx="6580">
                  <c:v>2632.4</c:v>
                </c:pt>
                <c:pt idx="6581">
                  <c:v>2632.8</c:v>
                </c:pt>
                <c:pt idx="6582">
                  <c:v>2633.2</c:v>
                </c:pt>
                <c:pt idx="6583">
                  <c:v>2633.6</c:v>
                </c:pt>
                <c:pt idx="6584">
                  <c:v>2634</c:v>
                </c:pt>
                <c:pt idx="6585">
                  <c:v>2634.4</c:v>
                </c:pt>
                <c:pt idx="6586">
                  <c:v>2634.8</c:v>
                </c:pt>
                <c:pt idx="6587">
                  <c:v>2635.2</c:v>
                </c:pt>
                <c:pt idx="6588">
                  <c:v>2635.6</c:v>
                </c:pt>
                <c:pt idx="6589">
                  <c:v>2636</c:v>
                </c:pt>
                <c:pt idx="6590">
                  <c:v>2636.4</c:v>
                </c:pt>
                <c:pt idx="6591">
                  <c:v>2636.8</c:v>
                </c:pt>
                <c:pt idx="6592">
                  <c:v>2637.2</c:v>
                </c:pt>
                <c:pt idx="6593">
                  <c:v>2637.6</c:v>
                </c:pt>
                <c:pt idx="6594">
                  <c:v>2638</c:v>
                </c:pt>
                <c:pt idx="6595">
                  <c:v>2638.4</c:v>
                </c:pt>
                <c:pt idx="6596">
                  <c:v>2638.8</c:v>
                </c:pt>
                <c:pt idx="6597">
                  <c:v>2639.2</c:v>
                </c:pt>
                <c:pt idx="6598">
                  <c:v>2639.6</c:v>
                </c:pt>
                <c:pt idx="6599">
                  <c:v>2640</c:v>
                </c:pt>
                <c:pt idx="6600">
                  <c:v>2640.4</c:v>
                </c:pt>
                <c:pt idx="6601">
                  <c:v>2640.8</c:v>
                </c:pt>
                <c:pt idx="6602">
                  <c:v>2641.2</c:v>
                </c:pt>
                <c:pt idx="6603">
                  <c:v>2641.6</c:v>
                </c:pt>
                <c:pt idx="6604">
                  <c:v>2642</c:v>
                </c:pt>
                <c:pt idx="6605">
                  <c:v>2642.4</c:v>
                </c:pt>
                <c:pt idx="6606">
                  <c:v>2642.8</c:v>
                </c:pt>
                <c:pt idx="6607">
                  <c:v>2643.2</c:v>
                </c:pt>
                <c:pt idx="6608">
                  <c:v>2643.6</c:v>
                </c:pt>
                <c:pt idx="6609">
                  <c:v>2644</c:v>
                </c:pt>
                <c:pt idx="6610">
                  <c:v>2644.4</c:v>
                </c:pt>
                <c:pt idx="6611">
                  <c:v>2644.8</c:v>
                </c:pt>
                <c:pt idx="6612">
                  <c:v>2645.2</c:v>
                </c:pt>
                <c:pt idx="6613">
                  <c:v>2645.6</c:v>
                </c:pt>
                <c:pt idx="6614">
                  <c:v>2646</c:v>
                </c:pt>
                <c:pt idx="6615">
                  <c:v>2646.4</c:v>
                </c:pt>
                <c:pt idx="6616">
                  <c:v>2646.8</c:v>
                </c:pt>
                <c:pt idx="6617">
                  <c:v>2647.2</c:v>
                </c:pt>
                <c:pt idx="6618">
                  <c:v>2647.6</c:v>
                </c:pt>
                <c:pt idx="6619">
                  <c:v>2648</c:v>
                </c:pt>
                <c:pt idx="6620">
                  <c:v>2648.4</c:v>
                </c:pt>
                <c:pt idx="6621">
                  <c:v>2648.8</c:v>
                </c:pt>
                <c:pt idx="6622">
                  <c:v>2649.2</c:v>
                </c:pt>
                <c:pt idx="6623">
                  <c:v>2649.6</c:v>
                </c:pt>
                <c:pt idx="6624">
                  <c:v>2650</c:v>
                </c:pt>
                <c:pt idx="6625">
                  <c:v>2650.4</c:v>
                </c:pt>
                <c:pt idx="6626">
                  <c:v>2650.8</c:v>
                </c:pt>
                <c:pt idx="6627">
                  <c:v>2651.2</c:v>
                </c:pt>
                <c:pt idx="6628">
                  <c:v>2651.6</c:v>
                </c:pt>
                <c:pt idx="6629">
                  <c:v>2652</c:v>
                </c:pt>
                <c:pt idx="6630">
                  <c:v>2652.4</c:v>
                </c:pt>
                <c:pt idx="6631">
                  <c:v>2652.8</c:v>
                </c:pt>
                <c:pt idx="6632">
                  <c:v>2653.2</c:v>
                </c:pt>
                <c:pt idx="6633">
                  <c:v>2653.6</c:v>
                </c:pt>
                <c:pt idx="6634">
                  <c:v>2654</c:v>
                </c:pt>
                <c:pt idx="6635">
                  <c:v>2654.4</c:v>
                </c:pt>
                <c:pt idx="6636">
                  <c:v>2654.8</c:v>
                </c:pt>
                <c:pt idx="6637">
                  <c:v>2655.2</c:v>
                </c:pt>
                <c:pt idx="6638">
                  <c:v>2655.6</c:v>
                </c:pt>
                <c:pt idx="6639">
                  <c:v>2656</c:v>
                </c:pt>
                <c:pt idx="6640">
                  <c:v>2656.4</c:v>
                </c:pt>
                <c:pt idx="6641">
                  <c:v>2656.8</c:v>
                </c:pt>
                <c:pt idx="6642">
                  <c:v>2657.2</c:v>
                </c:pt>
                <c:pt idx="6643">
                  <c:v>2657.6</c:v>
                </c:pt>
                <c:pt idx="6644">
                  <c:v>2658</c:v>
                </c:pt>
                <c:pt idx="6645">
                  <c:v>2658.4</c:v>
                </c:pt>
                <c:pt idx="6646">
                  <c:v>2658.8</c:v>
                </c:pt>
                <c:pt idx="6647">
                  <c:v>2659.2</c:v>
                </c:pt>
                <c:pt idx="6648">
                  <c:v>2659.6</c:v>
                </c:pt>
                <c:pt idx="6649">
                  <c:v>2660</c:v>
                </c:pt>
                <c:pt idx="6650">
                  <c:v>2660.4</c:v>
                </c:pt>
                <c:pt idx="6651">
                  <c:v>2660.8</c:v>
                </c:pt>
                <c:pt idx="6652">
                  <c:v>2661.2</c:v>
                </c:pt>
                <c:pt idx="6653">
                  <c:v>2661.6</c:v>
                </c:pt>
                <c:pt idx="6654">
                  <c:v>2662</c:v>
                </c:pt>
                <c:pt idx="6655">
                  <c:v>2662.4</c:v>
                </c:pt>
                <c:pt idx="6656">
                  <c:v>2662.8</c:v>
                </c:pt>
                <c:pt idx="6657">
                  <c:v>2663.2</c:v>
                </c:pt>
                <c:pt idx="6658">
                  <c:v>2663.6</c:v>
                </c:pt>
                <c:pt idx="6659">
                  <c:v>2664</c:v>
                </c:pt>
                <c:pt idx="6660">
                  <c:v>2664.4</c:v>
                </c:pt>
                <c:pt idx="6661">
                  <c:v>2664.8</c:v>
                </c:pt>
                <c:pt idx="6662">
                  <c:v>2665.2</c:v>
                </c:pt>
                <c:pt idx="6663">
                  <c:v>2665.6</c:v>
                </c:pt>
                <c:pt idx="6664">
                  <c:v>2666</c:v>
                </c:pt>
                <c:pt idx="6665">
                  <c:v>2666.4</c:v>
                </c:pt>
                <c:pt idx="6666">
                  <c:v>2666.8</c:v>
                </c:pt>
                <c:pt idx="6667">
                  <c:v>2667.2</c:v>
                </c:pt>
                <c:pt idx="6668">
                  <c:v>2667.6</c:v>
                </c:pt>
                <c:pt idx="6669">
                  <c:v>2668</c:v>
                </c:pt>
                <c:pt idx="6670">
                  <c:v>2668.4</c:v>
                </c:pt>
                <c:pt idx="6671">
                  <c:v>2668.8</c:v>
                </c:pt>
                <c:pt idx="6672">
                  <c:v>2669.2</c:v>
                </c:pt>
                <c:pt idx="6673">
                  <c:v>2669.6</c:v>
                </c:pt>
                <c:pt idx="6674">
                  <c:v>2670</c:v>
                </c:pt>
                <c:pt idx="6675">
                  <c:v>2670.4</c:v>
                </c:pt>
                <c:pt idx="6676">
                  <c:v>2670.8</c:v>
                </c:pt>
                <c:pt idx="6677">
                  <c:v>2671.2</c:v>
                </c:pt>
                <c:pt idx="6678">
                  <c:v>2671.6</c:v>
                </c:pt>
                <c:pt idx="6679">
                  <c:v>2672</c:v>
                </c:pt>
                <c:pt idx="6680">
                  <c:v>2672.4</c:v>
                </c:pt>
                <c:pt idx="6681">
                  <c:v>2672.8</c:v>
                </c:pt>
                <c:pt idx="6682">
                  <c:v>2673.2</c:v>
                </c:pt>
                <c:pt idx="6683">
                  <c:v>2673.6</c:v>
                </c:pt>
                <c:pt idx="6684">
                  <c:v>2674</c:v>
                </c:pt>
                <c:pt idx="6685">
                  <c:v>2674.4</c:v>
                </c:pt>
                <c:pt idx="6686">
                  <c:v>2674.8</c:v>
                </c:pt>
                <c:pt idx="6687">
                  <c:v>2675.2</c:v>
                </c:pt>
                <c:pt idx="6688">
                  <c:v>2675.6</c:v>
                </c:pt>
                <c:pt idx="6689">
                  <c:v>2676</c:v>
                </c:pt>
                <c:pt idx="6690">
                  <c:v>2676.4</c:v>
                </c:pt>
                <c:pt idx="6691">
                  <c:v>2676.8</c:v>
                </c:pt>
                <c:pt idx="6692">
                  <c:v>2677.2</c:v>
                </c:pt>
                <c:pt idx="6693">
                  <c:v>2677.6</c:v>
                </c:pt>
                <c:pt idx="6694">
                  <c:v>2678</c:v>
                </c:pt>
                <c:pt idx="6695">
                  <c:v>2678.4</c:v>
                </c:pt>
                <c:pt idx="6696">
                  <c:v>2678.8</c:v>
                </c:pt>
                <c:pt idx="6697">
                  <c:v>2679.2</c:v>
                </c:pt>
                <c:pt idx="6698">
                  <c:v>2679.6</c:v>
                </c:pt>
                <c:pt idx="6699">
                  <c:v>2680</c:v>
                </c:pt>
                <c:pt idx="6700">
                  <c:v>2680.4</c:v>
                </c:pt>
                <c:pt idx="6701">
                  <c:v>2680.8</c:v>
                </c:pt>
                <c:pt idx="6702">
                  <c:v>2681.2</c:v>
                </c:pt>
                <c:pt idx="6703">
                  <c:v>2681.6</c:v>
                </c:pt>
                <c:pt idx="6704">
                  <c:v>2682</c:v>
                </c:pt>
                <c:pt idx="6705">
                  <c:v>2682.4</c:v>
                </c:pt>
                <c:pt idx="6706">
                  <c:v>2682.8</c:v>
                </c:pt>
                <c:pt idx="6707">
                  <c:v>2683.2</c:v>
                </c:pt>
                <c:pt idx="6708">
                  <c:v>2683.6</c:v>
                </c:pt>
                <c:pt idx="6709">
                  <c:v>2684</c:v>
                </c:pt>
                <c:pt idx="6710">
                  <c:v>2684.4</c:v>
                </c:pt>
                <c:pt idx="6711">
                  <c:v>2684.8</c:v>
                </c:pt>
                <c:pt idx="6712">
                  <c:v>2685.2</c:v>
                </c:pt>
                <c:pt idx="6713">
                  <c:v>2685.6</c:v>
                </c:pt>
                <c:pt idx="6714">
                  <c:v>2686</c:v>
                </c:pt>
                <c:pt idx="6715">
                  <c:v>2686.4</c:v>
                </c:pt>
                <c:pt idx="6716">
                  <c:v>2686.8</c:v>
                </c:pt>
                <c:pt idx="6717">
                  <c:v>2687.2</c:v>
                </c:pt>
                <c:pt idx="6718">
                  <c:v>2687.6</c:v>
                </c:pt>
                <c:pt idx="6719">
                  <c:v>2688</c:v>
                </c:pt>
                <c:pt idx="6720">
                  <c:v>2688.4</c:v>
                </c:pt>
                <c:pt idx="6721">
                  <c:v>2688.8</c:v>
                </c:pt>
                <c:pt idx="6722">
                  <c:v>2689.2</c:v>
                </c:pt>
                <c:pt idx="6723">
                  <c:v>2689.6</c:v>
                </c:pt>
                <c:pt idx="6724">
                  <c:v>2690</c:v>
                </c:pt>
                <c:pt idx="6725">
                  <c:v>2690.4</c:v>
                </c:pt>
                <c:pt idx="6726">
                  <c:v>2690.8</c:v>
                </c:pt>
                <c:pt idx="6727">
                  <c:v>2691.2</c:v>
                </c:pt>
                <c:pt idx="6728">
                  <c:v>2691.6</c:v>
                </c:pt>
                <c:pt idx="6729">
                  <c:v>2692</c:v>
                </c:pt>
                <c:pt idx="6730">
                  <c:v>2692.4</c:v>
                </c:pt>
                <c:pt idx="6731">
                  <c:v>2692.8</c:v>
                </c:pt>
                <c:pt idx="6732">
                  <c:v>2693.2</c:v>
                </c:pt>
                <c:pt idx="6733">
                  <c:v>2693.6</c:v>
                </c:pt>
                <c:pt idx="6734">
                  <c:v>2694</c:v>
                </c:pt>
                <c:pt idx="6735">
                  <c:v>2694.4</c:v>
                </c:pt>
                <c:pt idx="6736">
                  <c:v>2694.8</c:v>
                </c:pt>
                <c:pt idx="6737">
                  <c:v>2695.2</c:v>
                </c:pt>
                <c:pt idx="6738">
                  <c:v>2695.6</c:v>
                </c:pt>
                <c:pt idx="6739">
                  <c:v>2696</c:v>
                </c:pt>
                <c:pt idx="6740">
                  <c:v>2696.4</c:v>
                </c:pt>
                <c:pt idx="6741">
                  <c:v>2696.8</c:v>
                </c:pt>
                <c:pt idx="6742">
                  <c:v>2697.2</c:v>
                </c:pt>
                <c:pt idx="6743">
                  <c:v>2697.6</c:v>
                </c:pt>
                <c:pt idx="6744">
                  <c:v>2698</c:v>
                </c:pt>
                <c:pt idx="6745">
                  <c:v>2698.4</c:v>
                </c:pt>
                <c:pt idx="6746">
                  <c:v>2698.8</c:v>
                </c:pt>
                <c:pt idx="6747">
                  <c:v>2699.2</c:v>
                </c:pt>
                <c:pt idx="6748">
                  <c:v>2699.6</c:v>
                </c:pt>
                <c:pt idx="6749">
                  <c:v>2700</c:v>
                </c:pt>
                <c:pt idx="6750">
                  <c:v>2700.4</c:v>
                </c:pt>
                <c:pt idx="6751">
                  <c:v>2700.8</c:v>
                </c:pt>
                <c:pt idx="6752">
                  <c:v>2701.2</c:v>
                </c:pt>
                <c:pt idx="6753">
                  <c:v>2701.6</c:v>
                </c:pt>
                <c:pt idx="6754">
                  <c:v>2702</c:v>
                </c:pt>
                <c:pt idx="6755">
                  <c:v>2702.4</c:v>
                </c:pt>
                <c:pt idx="6756">
                  <c:v>2702.8</c:v>
                </c:pt>
                <c:pt idx="6757">
                  <c:v>2703.2</c:v>
                </c:pt>
                <c:pt idx="6758">
                  <c:v>2703.6</c:v>
                </c:pt>
                <c:pt idx="6759">
                  <c:v>2704</c:v>
                </c:pt>
                <c:pt idx="6760">
                  <c:v>2704.4</c:v>
                </c:pt>
                <c:pt idx="6761">
                  <c:v>2704.8</c:v>
                </c:pt>
                <c:pt idx="6762">
                  <c:v>2705.2</c:v>
                </c:pt>
                <c:pt idx="6763">
                  <c:v>2705.6</c:v>
                </c:pt>
                <c:pt idx="6764">
                  <c:v>2706</c:v>
                </c:pt>
                <c:pt idx="6765">
                  <c:v>2706.4</c:v>
                </c:pt>
                <c:pt idx="6766">
                  <c:v>2706.8</c:v>
                </c:pt>
                <c:pt idx="6767">
                  <c:v>2707.2</c:v>
                </c:pt>
                <c:pt idx="6768">
                  <c:v>2707.6</c:v>
                </c:pt>
                <c:pt idx="6769">
                  <c:v>2708</c:v>
                </c:pt>
                <c:pt idx="6770">
                  <c:v>2708.4</c:v>
                </c:pt>
                <c:pt idx="6771">
                  <c:v>2708.8</c:v>
                </c:pt>
                <c:pt idx="6772">
                  <c:v>2709.2</c:v>
                </c:pt>
                <c:pt idx="6773">
                  <c:v>2709.6</c:v>
                </c:pt>
                <c:pt idx="6774">
                  <c:v>2710</c:v>
                </c:pt>
                <c:pt idx="6775">
                  <c:v>2710.4</c:v>
                </c:pt>
                <c:pt idx="6776">
                  <c:v>2710.8</c:v>
                </c:pt>
                <c:pt idx="6777">
                  <c:v>2711.2</c:v>
                </c:pt>
                <c:pt idx="6778">
                  <c:v>2711.6</c:v>
                </c:pt>
                <c:pt idx="6779">
                  <c:v>2712</c:v>
                </c:pt>
                <c:pt idx="6780">
                  <c:v>2712.4</c:v>
                </c:pt>
                <c:pt idx="6781">
                  <c:v>2712.8</c:v>
                </c:pt>
                <c:pt idx="6782">
                  <c:v>2713.2</c:v>
                </c:pt>
                <c:pt idx="6783">
                  <c:v>2713.6</c:v>
                </c:pt>
                <c:pt idx="6784">
                  <c:v>2714</c:v>
                </c:pt>
                <c:pt idx="6785">
                  <c:v>2714.4</c:v>
                </c:pt>
                <c:pt idx="6786">
                  <c:v>2714.8</c:v>
                </c:pt>
                <c:pt idx="6787">
                  <c:v>2715.2</c:v>
                </c:pt>
                <c:pt idx="6788">
                  <c:v>2715.6</c:v>
                </c:pt>
                <c:pt idx="6789">
                  <c:v>2716</c:v>
                </c:pt>
                <c:pt idx="6790">
                  <c:v>2716.4</c:v>
                </c:pt>
                <c:pt idx="6791">
                  <c:v>2716.8</c:v>
                </c:pt>
                <c:pt idx="6792">
                  <c:v>2717.2</c:v>
                </c:pt>
                <c:pt idx="6793">
                  <c:v>2717.6</c:v>
                </c:pt>
                <c:pt idx="6794">
                  <c:v>2718</c:v>
                </c:pt>
                <c:pt idx="6795">
                  <c:v>2718.4</c:v>
                </c:pt>
                <c:pt idx="6796">
                  <c:v>2718.8</c:v>
                </c:pt>
                <c:pt idx="6797">
                  <c:v>2719.2</c:v>
                </c:pt>
                <c:pt idx="6798">
                  <c:v>2719.6</c:v>
                </c:pt>
                <c:pt idx="6799">
                  <c:v>2720</c:v>
                </c:pt>
                <c:pt idx="6800">
                  <c:v>2720.4</c:v>
                </c:pt>
                <c:pt idx="6801">
                  <c:v>2720.8</c:v>
                </c:pt>
                <c:pt idx="6802">
                  <c:v>2721.2</c:v>
                </c:pt>
                <c:pt idx="6803">
                  <c:v>2721.6</c:v>
                </c:pt>
                <c:pt idx="6804">
                  <c:v>2722</c:v>
                </c:pt>
                <c:pt idx="6805">
                  <c:v>2722.4</c:v>
                </c:pt>
                <c:pt idx="6806">
                  <c:v>2722.8</c:v>
                </c:pt>
                <c:pt idx="6807">
                  <c:v>2723.2</c:v>
                </c:pt>
                <c:pt idx="6808">
                  <c:v>2723.6</c:v>
                </c:pt>
                <c:pt idx="6809">
                  <c:v>2724</c:v>
                </c:pt>
                <c:pt idx="6810">
                  <c:v>2724.4</c:v>
                </c:pt>
                <c:pt idx="6811">
                  <c:v>2724.8</c:v>
                </c:pt>
                <c:pt idx="6812">
                  <c:v>2725.2</c:v>
                </c:pt>
                <c:pt idx="6813">
                  <c:v>2725.6</c:v>
                </c:pt>
                <c:pt idx="6814">
                  <c:v>2726</c:v>
                </c:pt>
                <c:pt idx="6815">
                  <c:v>2726.4</c:v>
                </c:pt>
                <c:pt idx="6816">
                  <c:v>2726.8</c:v>
                </c:pt>
                <c:pt idx="6817">
                  <c:v>2727.2</c:v>
                </c:pt>
                <c:pt idx="6818">
                  <c:v>2727.6</c:v>
                </c:pt>
                <c:pt idx="6819">
                  <c:v>2728</c:v>
                </c:pt>
                <c:pt idx="6820">
                  <c:v>2728.4</c:v>
                </c:pt>
                <c:pt idx="6821">
                  <c:v>2728.8</c:v>
                </c:pt>
                <c:pt idx="6822">
                  <c:v>2729.2</c:v>
                </c:pt>
                <c:pt idx="6823">
                  <c:v>2729.6</c:v>
                </c:pt>
                <c:pt idx="6824">
                  <c:v>2730</c:v>
                </c:pt>
                <c:pt idx="6825">
                  <c:v>2730.4</c:v>
                </c:pt>
                <c:pt idx="6826">
                  <c:v>2730.8</c:v>
                </c:pt>
                <c:pt idx="6827">
                  <c:v>2731.2</c:v>
                </c:pt>
                <c:pt idx="6828">
                  <c:v>2731.6</c:v>
                </c:pt>
                <c:pt idx="6829">
                  <c:v>2732</c:v>
                </c:pt>
                <c:pt idx="6830">
                  <c:v>2732.4</c:v>
                </c:pt>
                <c:pt idx="6831">
                  <c:v>2732.8</c:v>
                </c:pt>
                <c:pt idx="6832">
                  <c:v>2733.2</c:v>
                </c:pt>
                <c:pt idx="6833">
                  <c:v>2733.6</c:v>
                </c:pt>
                <c:pt idx="6834">
                  <c:v>2734</c:v>
                </c:pt>
                <c:pt idx="6835">
                  <c:v>2734.4</c:v>
                </c:pt>
                <c:pt idx="6836">
                  <c:v>2734.8</c:v>
                </c:pt>
                <c:pt idx="6837">
                  <c:v>2735.2</c:v>
                </c:pt>
                <c:pt idx="6838">
                  <c:v>2735.6</c:v>
                </c:pt>
                <c:pt idx="6839">
                  <c:v>2736</c:v>
                </c:pt>
                <c:pt idx="6840">
                  <c:v>2736.4</c:v>
                </c:pt>
                <c:pt idx="6841">
                  <c:v>2736.8</c:v>
                </c:pt>
                <c:pt idx="6842">
                  <c:v>2737.2</c:v>
                </c:pt>
                <c:pt idx="6843">
                  <c:v>2737.6</c:v>
                </c:pt>
                <c:pt idx="6844">
                  <c:v>2738</c:v>
                </c:pt>
                <c:pt idx="6845">
                  <c:v>2738.4</c:v>
                </c:pt>
                <c:pt idx="6846">
                  <c:v>2738.8</c:v>
                </c:pt>
                <c:pt idx="6847">
                  <c:v>2739.2</c:v>
                </c:pt>
                <c:pt idx="6848">
                  <c:v>2739.6</c:v>
                </c:pt>
                <c:pt idx="6849">
                  <c:v>2740</c:v>
                </c:pt>
                <c:pt idx="6850">
                  <c:v>2740.4</c:v>
                </c:pt>
                <c:pt idx="6851">
                  <c:v>2740.8</c:v>
                </c:pt>
                <c:pt idx="6852">
                  <c:v>2741.2</c:v>
                </c:pt>
                <c:pt idx="6853">
                  <c:v>2741.6</c:v>
                </c:pt>
                <c:pt idx="6854">
                  <c:v>2742</c:v>
                </c:pt>
                <c:pt idx="6855">
                  <c:v>2742.4</c:v>
                </c:pt>
                <c:pt idx="6856">
                  <c:v>2742.8</c:v>
                </c:pt>
                <c:pt idx="6857">
                  <c:v>2743.2</c:v>
                </c:pt>
                <c:pt idx="6858">
                  <c:v>2743.6</c:v>
                </c:pt>
                <c:pt idx="6859">
                  <c:v>2744</c:v>
                </c:pt>
                <c:pt idx="6860">
                  <c:v>2744.4</c:v>
                </c:pt>
                <c:pt idx="6861">
                  <c:v>2744.8</c:v>
                </c:pt>
                <c:pt idx="6862">
                  <c:v>2745.2</c:v>
                </c:pt>
                <c:pt idx="6863">
                  <c:v>2745.6</c:v>
                </c:pt>
                <c:pt idx="6864">
                  <c:v>2746</c:v>
                </c:pt>
                <c:pt idx="6865">
                  <c:v>2746.4</c:v>
                </c:pt>
                <c:pt idx="6866">
                  <c:v>2746.8</c:v>
                </c:pt>
                <c:pt idx="6867">
                  <c:v>2747.2</c:v>
                </c:pt>
                <c:pt idx="6868">
                  <c:v>2747.6</c:v>
                </c:pt>
                <c:pt idx="6869">
                  <c:v>2748</c:v>
                </c:pt>
                <c:pt idx="6870">
                  <c:v>2748.4</c:v>
                </c:pt>
                <c:pt idx="6871">
                  <c:v>2748.8</c:v>
                </c:pt>
                <c:pt idx="6872">
                  <c:v>2749.2</c:v>
                </c:pt>
                <c:pt idx="6873">
                  <c:v>2749.6</c:v>
                </c:pt>
                <c:pt idx="6874">
                  <c:v>2750</c:v>
                </c:pt>
                <c:pt idx="6875">
                  <c:v>2750.4</c:v>
                </c:pt>
                <c:pt idx="6876">
                  <c:v>2750.8</c:v>
                </c:pt>
                <c:pt idx="6877">
                  <c:v>2751.2</c:v>
                </c:pt>
                <c:pt idx="6878">
                  <c:v>2751.6</c:v>
                </c:pt>
                <c:pt idx="6879">
                  <c:v>2752</c:v>
                </c:pt>
                <c:pt idx="6880">
                  <c:v>2752.4</c:v>
                </c:pt>
                <c:pt idx="6881">
                  <c:v>2752.8</c:v>
                </c:pt>
                <c:pt idx="6882">
                  <c:v>2753.2</c:v>
                </c:pt>
                <c:pt idx="6883">
                  <c:v>2753.6</c:v>
                </c:pt>
                <c:pt idx="6884">
                  <c:v>2754</c:v>
                </c:pt>
                <c:pt idx="6885">
                  <c:v>2754.4</c:v>
                </c:pt>
                <c:pt idx="6886">
                  <c:v>2754.8</c:v>
                </c:pt>
                <c:pt idx="6887">
                  <c:v>2755.2</c:v>
                </c:pt>
                <c:pt idx="6888">
                  <c:v>2755.6</c:v>
                </c:pt>
                <c:pt idx="6889">
                  <c:v>2756</c:v>
                </c:pt>
                <c:pt idx="6890">
                  <c:v>2756.4</c:v>
                </c:pt>
                <c:pt idx="6891">
                  <c:v>2756.8</c:v>
                </c:pt>
                <c:pt idx="6892">
                  <c:v>2757.2</c:v>
                </c:pt>
                <c:pt idx="6893">
                  <c:v>2757.6</c:v>
                </c:pt>
                <c:pt idx="6894">
                  <c:v>2758</c:v>
                </c:pt>
                <c:pt idx="6895">
                  <c:v>2758.4</c:v>
                </c:pt>
                <c:pt idx="6896">
                  <c:v>2758.8</c:v>
                </c:pt>
                <c:pt idx="6897">
                  <c:v>2759.2</c:v>
                </c:pt>
                <c:pt idx="6898">
                  <c:v>2759.6</c:v>
                </c:pt>
                <c:pt idx="6899">
                  <c:v>2760</c:v>
                </c:pt>
                <c:pt idx="6900">
                  <c:v>2760.4</c:v>
                </c:pt>
                <c:pt idx="6901">
                  <c:v>2760.8</c:v>
                </c:pt>
                <c:pt idx="6902">
                  <c:v>2761.2</c:v>
                </c:pt>
                <c:pt idx="6903">
                  <c:v>2761.6</c:v>
                </c:pt>
                <c:pt idx="6904">
                  <c:v>2762</c:v>
                </c:pt>
                <c:pt idx="6905">
                  <c:v>2762.4</c:v>
                </c:pt>
                <c:pt idx="6906">
                  <c:v>2762.8</c:v>
                </c:pt>
                <c:pt idx="6907">
                  <c:v>2763.2</c:v>
                </c:pt>
                <c:pt idx="6908">
                  <c:v>2763.6</c:v>
                </c:pt>
                <c:pt idx="6909">
                  <c:v>2764</c:v>
                </c:pt>
                <c:pt idx="6910">
                  <c:v>2764.4</c:v>
                </c:pt>
                <c:pt idx="6911">
                  <c:v>2764.8</c:v>
                </c:pt>
                <c:pt idx="6912">
                  <c:v>2765.2</c:v>
                </c:pt>
                <c:pt idx="6913">
                  <c:v>2765.6</c:v>
                </c:pt>
                <c:pt idx="6914">
                  <c:v>2766</c:v>
                </c:pt>
                <c:pt idx="6915">
                  <c:v>2766.4</c:v>
                </c:pt>
                <c:pt idx="6916">
                  <c:v>2766.8</c:v>
                </c:pt>
                <c:pt idx="6917">
                  <c:v>2767.2</c:v>
                </c:pt>
                <c:pt idx="6918">
                  <c:v>2767.6</c:v>
                </c:pt>
                <c:pt idx="6919">
                  <c:v>2768</c:v>
                </c:pt>
                <c:pt idx="6920">
                  <c:v>2768.4</c:v>
                </c:pt>
                <c:pt idx="6921">
                  <c:v>2768.8</c:v>
                </c:pt>
                <c:pt idx="6922">
                  <c:v>2769.2</c:v>
                </c:pt>
                <c:pt idx="6923">
                  <c:v>2769.6</c:v>
                </c:pt>
                <c:pt idx="6924">
                  <c:v>2770</c:v>
                </c:pt>
                <c:pt idx="6925">
                  <c:v>2770.4</c:v>
                </c:pt>
                <c:pt idx="6926">
                  <c:v>2770.8</c:v>
                </c:pt>
                <c:pt idx="6927">
                  <c:v>2771.2</c:v>
                </c:pt>
                <c:pt idx="6928">
                  <c:v>2771.6</c:v>
                </c:pt>
                <c:pt idx="6929">
                  <c:v>2772</c:v>
                </c:pt>
                <c:pt idx="6930">
                  <c:v>2772.4</c:v>
                </c:pt>
                <c:pt idx="6931">
                  <c:v>2772.8</c:v>
                </c:pt>
                <c:pt idx="6932">
                  <c:v>2773.2</c:v>
                </c:pt>
                <c:pt idx="6933">
                  <c:v>2773.6</c:v>
                </c:pt>
                <c:pt idx="6934">
                  <c:v>2774</c:v>
                </c:pt>
                <c:pt idx="6935">
                  <c:v>2774.4</c:v>
                </c:pt>
                <c:pt idx="6936">
                  <c:v>2774.8</c:v>
                </c:pt>
                <c:pt idx="6937">
                  <c:v>2775.2</c:v>
                </c:pt>
                <c:pt idx="6938">
                  <c:v>2775.6</c:v>
                </c:pt>
                <c:pt idx="6939">
                  <c:v>2776</c:v>
                </c:pt>
                <c:pt idx="6940">
                  <c:v>2776.4</c:v>
                </c:pt>
                <c:pt idx="6941">
                  <c:v>2776.8</c:v>
                </c:pt>
                <c:pt idx="6942">
                  <c:v>2777.2</c:v>
                </c:pt>
                <c:pt idx="6943">
                  <c:v>2777.6</c:v>
                </c:pt>
                <c:pt idx="6944">
                  <c:v>2778</c:v>
                </c:pt>
                <c:pt idx="6945">
                  <c:v>2778.4</c:v>
                </c:pt>
                <c:pt idx="6946">
                  <c:v>2778.8</c:v>
                </c:pt>
                <c:pt idx="6947">
                  <c:v>2779.2</c:v>
                </c:pt>
                <c:pt idx="6948">
                  <c:v>2779.6</c:v>
                </c:pt>
                <c:pt idx="6949">
                  <c:v>2780</c:v>
                </c:pt>
                <c:pt idx="6950">
                  <c:v>2780.4</c:v>
                </c:pt>
                <c:pt idx="6951">
                  <c:v>2780.8</c:v>
                </c:pt>
                <c:pt idx="6952">
                  <c:v>2781.2</c:v>
                </c:pt>
                <c:pt idx="6953">
                  <c:v>2781.6</c:v>
                </c:pt>
                <c:pt idx="6954">
                  <c:v>2782</c:v>
                </c:pt>
                <c:pt idx="6955">
                  <c:v>2782.4</c:v>
                </c:pt>
                <c:pt idx="6956">
                  <c:v>2782.8</c:v>
                </c:pt>
                <c:pt idx="6957">
                  <c:v>2783.2</c:v>
                </c:pt>
                <c:pt idx="6958">
                  <c:v>2783.6</c:v>
                </c:pt>
                <c:pt idx="6959">
                  <c:v>2784</c:v>
                </c:pt>
                <c:pt idx="6960">
                  <c:v>2784.4</c:v>
                </c:pt>
                <c:pt idx="6961">
                  <c:v>2784.8</c:v>
                </c:pt>
                <c:pt idx="6962">
                  <c:v>2785.2</c:v>
                </c:pt>
                <c:pt idx="6963">
                  <c:v>2785.6</c:v>
                </c:pt>
                <c:pt idx="6964">
                  <c:v>2786</c:v>
                </c:pt>
                <c:pt idx="6965">
                  <c:v>2786.4</c:v>
                </c:pt>
                <c:pt idx="6966">
                  <c:v>2786.8</c:v>
                </c:pt>
                <c:pt idx="6967">
                  <c:v>2787.2</c:v>
                </c:pt>
                <c:pt idx="6968">
                  <c:v>2787.6</c:v>
                </c:pt>
                <c:pt idx="6969">
                  <c:v>2788</c:v>
                </c:pt>
                <c:pt idx="6970">
                  <c:v>2788.4</c:v>
                </c:pt>
                <c:pt idx="6971">
                  <c:v>2788.8</c:v>
                </c:pt>
                <c:pt idx="6972">
                  <c:v>2789.2</c:v>
                </c:pt>
                <c:pt idx="6973">
                  <c:v>2789.6</c:v>
                </c:pt>
                <c:pt idx="6974">
                  <c:v>2790</c:v>
                </c:pt>
                <c:pt idx="6975">
                  <c:v>2790.4</c:v>
                </c:pt>
                <c:pt idx="6976">
                  <c:v>2790.8</c:v>
                </c:pt>
                <c:pt idx="6977">
                  <c:v>2791.2</c:v>
                </c:pt>
                <c:pt idx="6978">
                  <c:v>2791.6</c:v>
                </c:pt>
                <c:pt idx="6979">
                  <c:v>2792</c:v>
                </c:pt>
                <c:pt idx="6980">
                  <c:v>2792.4</c:v>
                </c:pt>
                <c:pt idx="6981">
                  <c:v>2792.8</c:v>
                </c:pt>
                <c:pt idx="6982">
                  <c:v>2793.2</c:v>
                </c:pt>
                <c:pt idx="6983">
                  <c:v>2793.6</c:v>
                </c:pt>
                <c:pt idx="6984">
                  <c:v>2794</c:v>
                </c:pt>
                <c:pt idx="6985">
                  <c:v>2794.4</c:v>
                </c:pt>
                <c:pt idx="6986">
                  <c:v>2794.8</c:v>
                </c:pt>
                <c:pt idx="6987">
                  <c:v>2795.2</c:v>
                </c:pt>
                <c:pt idx="6988">
                  <c:v>2795.6</c:v>
                </c:pt>
                <c:pt idx="6989">
                  <c:v>2796</c:v>
                </c:pt>
                <c:pt idx="6990">
                  <c:v>2796.4</c:v>
                </c:pt>
                <c:pt idx="6991">
                  <c:v>2796.8</c:v>
                </c:pt>
                <c:pt idx="6992">
                  <c:v>2797.2</c:v>
                </c:pt>
                <c:pt idx="6993">
                  <c:v>2797.6</c:v>
                </c:pt>
                <c:pt idx="6994">
                  <c:v>2798</c:v>
                </c:pt>
                <c:pt idx="6995">
                  <c:v>2798.4</c:v>
                </c:pt>
                <c:pt idx="6996">
                  <c:v>2798.8</c:v>
                </c:pt>
                <c:pt idx="6997">
                  <c:v>2799.2</c:v>
                </c:pt>
                <c:pt idx="6998">
                  <c:v>2799.6</c:v>
                </c:pt>
                <c:pt idx="6999">
                  <c:v>2800</c:v>
                </c:pt>
                <c:pt idx="7000">
                  <c:v>2800.4</c:v>
                </c:pt>
                <c:pt idx="7001">
                  <c:v>2800.8</c:v>
                </c:pt>
                <c:pt idx="7002">
                  <c:v>2801.2</c:v>
                </c:pt>
                <c:pt idx="7003">
                  <c:v>2801.6</c:v>
                </c:pt>
                <c:pt idx="7004">
                  <c:v>2802</c:v>
                </c:pt>
                <c:pt idx="7005">
                  <c:v>2802.4</c:v>
                </c:pt>
                <c:pt idx="7006">
                  <c:v>2802.8</c:v>
                </c:pt>
                <c:pt idx="7007">
                  <c:v>2803.2</c:v>
                </c:pt>
                <c:pt idx="7008">
                  <c:v>2803.6</c:v>
                </c:pt>
                <c:pt idx="7009">
                  <c:v>2804</c:v>
                </c:pt>
                <c:pt idx="7010">
                  <c:v>2804.4</c:v>
                </c:pt>
                <c:pt idx="7011">
                  <c:v>2804.8</c:v>
                </c:pt>
                <c:pt idx="7012">
                  <c:v>2805.2</c:v>
                </c:pt>
                <c:pt idx="7013">
                  <c:v>2805.6</c:v>
                </c:pt>
                <c:pt idx="7014">
                  <c:v>2806</c:v>
                </c:pt>
                <c:pt idx="7015">
                  <c:v>2806.4</c:v>
                </c:pt>
                <c:pt idx="7016">
                  <c:v>2806.8</c:v>
                </c:pt>
                <c:pt idx="7017">
                  <c:v>2807.2</c:v>
                </c:pt>
                <c:pt idx="7018">
                  <c:v>2807.6</c:v>
                </c:pt>
                <c:pt idx="7019">
                  <c:v>2808</c:v>
                </c:pt>
                <c:pt idx="7020">
                  <c:v>2808.4</c:v>
                </c:pt>
                <c:pt idx="7021">
                  <c:v>2808.8</c:v>
                </c:pt>
                <c:pt idx="7022">
                  <c:v>2809.2</c:v>
                </c:pt>
                <c:pt idx="7023">
                  <c:v>2809.6</c:v>
                </c:pt>
                <c:pt idx="7024">
                  <c:v>2810</c:v>
                </c:pt>
                <c:pt idx="7025">
                  <c:v>2810.4</c:v>
                </c:pt>
                <c:pt idx="7026">
                  <c:v>2810.8</c:v>
                </c:pt>
                <c:pt idx="7027">
                  <c:v>2811.2</c:v>
                </c:pt>
                <c:pt idx="7028">
                  <c:v>2811.6</c:v>
                </c:pt>
                <c:pt idx="7029">
                  <c:v>2812</c:v>
                </c:pt>
                <c:pt idx="7030">
                  <c:v>2812.4</c:v>
                </c:pt>
                <c:pt idx="7031">
                  <c:v>2812.8</c:v>
                </c:pt>
                <c:pt idx="7032">
                  <c:v>2813.2</c:v>
                </c:pt>
                <c:pt idx="7033">
                  <c:v>2813.6</c:v>
                </c:pt>
                <c:pt idx="7034">
                  <c:v>2814</c:v>
                </c:pt>
                <c:pt idx="7035">
                  <c:v>2814.4</c:v>
                </c:pt>
                <c:pt idx="7036">
                  <c:v>2814.8</c:v>
                </c:pt>
                <c:pt idx="7037">
                  <c:v>2815.2</c:v>
                </c:pt>
                <c:pt idx="7038">
                  <c:v>2815.6</c:v>
                </c:pt>
                <c:pt idx="7039">
                  <c:v>2816</c:v>
                </c:pt>
                <c:pt idx="7040">
                  <c:v>2816.4</c:v>
                </c:pt>
                <c:pt idx="7041">
                  <c:v>2816.8</c:v>
                </c:pt>
                <c:pt idx="7042">
                  <c:v>2817.2</c:v>
                </c:pt>
                <c:pt idx="7043">
                  <c:v>2817.6</c:v>
                </c:pt>
                <c:pt idx="7044">
                  <c:v>2818</c:v>
                </c:pt>
                <c:pt idx="7045">
                  <c:v>2818.4</c:v>
                </c:pt>
                <c:pt idx="7046">
                  <c:v>2818.8</c:v>
                </c:pt>
                <c:pt idx="7047">
                  <c:v>2819.2</c:v>
                </c:pt>
                <c:pt idx="7048">
                  <c:v>2819.6</c:v>
                </c:pt>
                <c:pt idx="7049">
                  <c:v>2820</c:v>
                </c:pt>
                <c:pt idx="7050">
                  <c:v>2820.4</c:v>
                </c:pt>
                <c:pt idx="7051">
                  <c:v>2820.8</c:v>
                </c:pt>
                <c:pt idx="7052">
                  <c:v>2821.2</c:v>
                </c:pt>
                <c:pt idx="7053">
                  <c:v>2821.6</c:v>
                </c:pt>
                <c:pt idx="7054">
                  <c:v>2822</c:v>
                </c:pt>
                <c:pt idx="7055">
                  <c:v>2822.4</c:v>
                </c:pt>
                <c:pt idx="7056">
                  <c:v>2822.8</c:v>
                </c:pt>
                <c:pt idx="7057">
                  <c:v>2823.2</c:v>
                </c:pt>
                <c:pt idx="7058">
                  <c:v>2823.6</c:v>
                </c:pt>
                <c:pt idx="7059">
                  <c:v>2824</c:v>
                </c:pt>
                <c:pt idx="7060">
                  <c:v>2824.4</c:v>
                </c:pt>
                <c:pt idx="7061">
                  <c:v>2824.8</c:v>
                </c:pt>
                <c:pt idx="7062">
                  <c:v>2825.2</c:v>
                </c:pt>
                <c:pt idx="7063">
                  <c:v>2825.6</c:v>
                </c:pt>
                <c:pt idx="7064">
                  <c:v>2826</c:v>
                </c:pt>
                <c:pt idx="7065">
                  <c:v>2826.4</c:v>
                </c:pt>
                <c:pt idx="7066">
                  <c:v>2826.8</c:v>
                </c:pt>
                <c:pt idx="7067">
                  <c:v>2827.2</c:v>
                </c:pt>
                <c:pt idx="7068">
                  <c:v>2827.6</c:v>
                </c:pt>
                <c:pt idx="7069">
                  <c:v>2828</c:v>
                </c:pt>
                <c:pt idx="7070">
                  <c:v>2828.4</c:v>
                </c:pt>
                <c:pt idx="7071">
                  <c:v>2828.8</c:v>
                </c:pt>
                <c:pt idx="7072">
                  <c:v>2829.2</c:v>
                </c:pt>
                <c:pt idx="7073">
                  <c:v>2829.6</c:v>
                </c:pt>
                <c:pt idx="7074">
                  <c:v>2830</c:v>
                </c:pt>
                <c:pt idx="7075">
                  <c:v>2830.4</c:v>
                </c:pt>
                <c:pt idx="7076">
                  <c:v>2830.8</c:v>
                </c:pt>
                <c:pt idx="7077">
                  <c:v>2831.2</c:v>
                </c:pt>
                <c:pt idx="7078">
                  <c:v>2831.6</c:v>
                </c:pt>
                <c:pt idx="7079">
                  <c:v>2832</c:v>
                </c:pt>
                <c:pt idx="7080">
                  <c:v>2832.4</c:v>
                </c:pt>
                <c:pt idx="7081">
                  <c:v>2832.8</c:v>
                </c:pt>
                <c:pt idx="7082">
                  <c:v>2833.2</c:v>
                </c:pt>
                <c:pt idx="7083">
                  <c:v>2833.6</c:v>
                </c:pt>
                <c:pt idx="7084">
                  <c:v>2834</c:v>
                </c:pt>
                <c:pt idx="7085">
                  <c:v>2834.4</c:v>
                </c:pt>
                <c:pt idx="7086">
                  <c:v>2834.8</c:v>
                </c:pt>
                <c:pt idx="7087">
                  <c:v>2835.2</c:v>
                </c:pt>
                <c:pt idx="7088">
                  <c:v>2835.6</c:v>
                </c:pt>
                <c:pt idx="7089">
                  <c:v>2836</c:v>
                </c:pt>
                <c:pt idx="7090">
                  <c:v>2836.4</c:v>
                </c:pt>
                <c:pt idx="7091">
                  <c:v>2836.8</c:v>
                </c:pt>
                <c:pt idx="7092">
                  <c:v>2837.2</c:v>
                </c:pt>
                <c:pt idx="7093">
                  <c:v>2837.6</c:v>
                </c:pt>
                <c:pt idx="7094">
                  <c:v>2838</c:v>
                </c:pt>
                <c:pt idx="7095">
                  <c:v>2838.4</c:v>
                </c:pt>
                <c:pt idx="7096">
                  <c:v>2838.8</c:v>
                </c:pt>
                <c:pt idx="7097">
                  <c:v>2839.2</c:v>
                </c:pt>
                <c:pt idx="7098">
                  <c:v>2839.6</c:v>
                </c:pt>
                <c:pt idx="7099">
                  <c:v>2840</c:v>
                </c:pt>
                <c:pt idx="7100">
                  <c:v>2840.4</c:v>
                </c:pt>
                <c:pt idx="7101">
                  <c:v>2840.8</c:v>
                </c:pt>
                <c:pt idx="7102">
                  <c:v>2841.2</c:v>
                </c:pt>
                <c:pt idx="7103">
                  <c:v>2841.6</c:v>
                </c:pt>
                <c:pt idx="7104">
                  <c:v>2842</c:v>
                </c:pt>
                <c:pt idx="7105">
                  <c:v>2842.4</c:v>
                </c:pt>
                <c:pt idx="7106">
                  <c:v>2842.8</c:v>
                </c:pt>
                <c:pt idx="7107">
                  <c:v>2843.2</c:v>
                </c:pt>
                <c:pt idx="7108">
                  <c:v>2843.6</c:v>
                </c:pt>
                <c:pt idx="7109">
                  <c:v>2844</c:v>
                </c:pt>
                <c:pt idx="7110">
                  <c:v>2844.4</c:v>
                </c:pt>
                <c:pt idx="7111">
                  <c:v>2844.8</c:v>
                </c:pt>
                <c:pt idx="7112">
                  <c:v>2845.2</c:v>
                </c:pt>
                <c:pt idx="7113">
                  <c:v>2845.6</c:v>
                </c:pt>
                <c:pt idx="7114">
                  <c:v>2846</c:v>
                </c:pt>
                <c:pt idx="7115">
                  <c:v>2846.4</c:v>
                </c:pt>
                <c:pt idx="7116">
                  <c:v>2846.8</c:v>
                </c:pt>
                <c:pt idx="7117">
                  <c:v>2847.2</c:v>
                </c:pt>
                <c:pt idx="7118">
                  <c:v>2847.6</c:v>
                </c:pt>
                <c:pt idx="7119">
                  <c:v>2848</c:v>
                </c:pt>
                <c:pt idx="7120">
                  <c:v>2848.4</c:v>
                </c:pt>
                <c:pt idx="7121">
                  <c:v>2848.8</c:v>
                </c:pt>
                <c:pt idx="7122">
                  <c:v>2849.2</c:v>
                </c:pt>
                <c:pt idx="7123">
                  <c:v>2849.6</c:v>
                </c:pt>
                <c:pt idx="7124">
                  <c:v>2850</c:v>
                </c:pt>
                <c:pt idx="7125">
                  <c:v>2850.4</c:v>
                </c:pt>
                <c:pt idx="7126">
                  <c:v>2850.8</c:v>
                </c:pt>
                <c:pt idx="7127">
                  <c:v>2851.2</c:v>
                </c:pt>
                <c:pt idx="7128">
                  <c:v>2851.6</c:v>
                </c:pt>
                <c:pt idx="7129">
                  <c:v>2852</c:v>
                </c:pt>
                <c:pt idx="7130">
                  <c:v>2852.4</c:v>
                </c:pt>
                <c:pt idx="7131">
                  <c:v>2852.8</c:v>
                </c:pt>
                <c:pt idx="7132">
                  <c:v>2853.2</c:v>
                </c:pt>
                <c:pt idx="7133">
                  <c:v>2853.6</c:v>
                </c:pt>
                <c:pt idx="7134">
                  <c:v>2854</c:v>
                </c:pt>
                <c:pt idx="7135">
                  <c:v>2854.4</c:v>
                </c:pt>
                <c:pt idx="7136">
                  <c:v>2854.8</c:v>
                </c:pt>
                <c:pt idx="7137">
                  <c:v>2855.2</c:v>
                </c:pt>
                <c:pt idx="7138">
                  <c:v>2855.6</c:v>
                </c:pt>
                <c:pt idx="7139">
                  <c:v>2856</c:v>
                </c:pt>
                <c:pt idx="7140">
                  <c:v>2856.4</c:v>
                </c:pt>
                <c:pt idx="7141">
                  <c:v>2856.8</c:v>
                </c:pt>
                <c:pt idx="7142">
                  <c:v>2857.2</c:v>
                </c:pt>
                <c:pt idx="7143">
                  <c:v>2857.6</c:v>
                </c:pt>
                <c:pt idx="7144">
                  <c:v>2858</c:v>
                </c:pt>
                <c:pt idx="7145">
                  <c:v>2858.4</c:v>
                </c:pt>
                <c:pt idx="7146">
                  <c:v>2858.8</c:v>
                </c:pt>
                <c:pt idx="7147">
                  <c:v>2859.2</c:v>
                </c:pt>
                <c:pt idx="7148">
                  <c:v>2859.6</c:v>
                </c:pt>
                <c:pt idx="7149">
                  <c:v>2860</c:v>
                </c:pt>
                <c:pt idx="7150">
                  <c:v>2860.4</c:v>
                </c:pt>
                <c:pt idx="7151">
                  <c:v>2860.8</c:v>
                </c:pt>
                <c:pt idx="7152">
                  <c:v>2861.2</c:v>
                </c:pt>
                <c:pt idx="7153">
                  <c:v>2861.6</c:v>
                </c:pt>
                <c:pt idx="7154">
                  <c:v>2862</c:v>
                </c:pt>
                <c:pt idx="7155">
                  <c:v>2862.4</c:v>
                </c:pt>
                <c:pt idx="7156">
                  <c:v>2862.8</c:v>
                </c:pt>
                <c:pt idx="7157">
                  <c:v>2863.2</c:v>
                </c:pt>
                <c:pt idx="7158">
                  <c:v>2863.6</c:v>
                </c:pt>
                <c:pt idx="7159">
                  <c:v>2864</c:v>
                </c:pt>
                <c:pt idx="7160">
                  <c:v>2864.4</c:v>
                </c:pt>
                <c:pt idx="7161">
                  <c:v>2864.8</c:v>
                </c:pt>
                <c:pt idx="7162">
                  <c:v>2865.2</c:v>
                </c:pt>
                <c:pt idx="7163">
                  <c:v>2865.6</c:v>
                </c:pt>
                <c:pt idx="7164">
                  <c:v>2866</c:v>
                </c:pt>
                <c:pt idx="7165">
                  <c:v>2866.4</c:v>
                </c:pt>
                <c:pt idx="7166">
                  <c:v>2866.8</c:v>
                </c:pt>
                <c:pt idx="7167">
                  <c:v>2867.2</c:v>
                </c:pt>
                <c:pt idx="7168">
                  <c:v>2867.6</c:v>
                </c:pt>
                <c:pt idx="7169">
                  <c:v>2868</c:v>
                </c:pt>
                <c:pt idx="7170">
                  <c:v>2868.4</c:v>
                </c:pt>
                <c:pt idx="7171">
                  <c:v>2868.8</c:v>
                </c:pt>
                <c:pt idx="7172">
                  <c:v>2869.2</c:v>
                </c:pt>
                <c:pt idx="7173">
                  <c:v>2869.6</c:v>
                </c:pt>
                <c:pt idx="7174">
                  <c:v>2870</c:v>
                </c:pt>
                <c:pt idx="7175">
                  <c:v>2870.4</c:v>
                </c:pt>
                <c:pt idx="7176">
                  <c:v>2870.8</c:v>
                </c:pt>
                <c:pt idx="7177">
                  <c:v>2871.2</c:v>
                </c:pt>
                <c:pt idx="7178">
                  <c:v>2871.6</c:v>
                </c:pt>
                <c:pt idx="7179">
                  <c:v>2872</c:v>
                </c:pt>
                <c:pt idx="7180">
                  <c:v>2872.4</c:v>
                </c:pt>
                <c:pt idx="7181">
                  <c:v>2872.8</c:v>
                </c:pt>
                <c:pt idx="7182">
                  <c:v>2873.2</c:v>
                </c:pt>
                <c:pt idx="7183">
                  <c:v>2873.6</c:v>
                </c:pt>
                <c:pt idx="7184">
                  <c:v>2874</c:v>
                </c:pt>
                <c:pt idx="7185">
                  <c:v>2874.4</c:v>
                </c:pt>
                <c:pt idx="7186">
                  <c:v>2874.8</c:v>
                </c:pt>
                <c:pt idx="7187">
                  <c:v>2875.2</c:v>
                </c:pt>
                <c:pt idx="7188">
                  <c:v>2875.6</c:v>
                </c:pt>
                <c:pt idx="7189">
                  <c:v>2876</c:v>
                </c:pt>
                <c:pt idx="7190">
                  <c:v>2876.4</c:v>
                </c:pt>
                <c:pt idx="7191">
                  <c:v>2876.8</c:v>
                </c:pt>
                <c:pt idx="7192">
                  <c:v>2877.2</c:v>
                </c:pt>
                <c:pt idx="7193">
                  <c:v>2877.6</c:v>
                </c:pt>
                <c:pt idx="7194">
                  <c:v>2878</c:v>
                </c:pt>
                <c:pt idx="7195">
                  <c:v>2878.4</c:v>
                </c:pt>
                <c:pt idx="7196">
                  <c:v>2878.8</c:v>
                </c:pt>
                <c:pt idx="7197">
                  <c:v>2879.2</c:v>
                </c:pt>
                <c:pt idx="7198">
                  <c:v>2879.6</c:v>
                </c:pt>
                <c:pt idx="7199">
                  <c:v>2880</c:v>
                </c:pt>
                <c:pt idx="7200">
                  <c:v>2880.4</c:v>
                </c:pt>
                <c:pt idx="7201">
                  <c:v>2880.8</c:v>
                </c:pt>
                <c:pt idx="7202">
                  <c:v>2881.2</c:v>
                </c:pt>
                <c:pt idx="7203">
                  <c:v>2881.6</c:v>
                </c:pt>
                <c:pt idx="7204">
                  <c:v>2882</c:v>
                </c:pt>
                <c:pt idx="7205">
                  <c:v>2882.4</c:v>
                </c:pt>
                <c:pt idx="7206">
                  <c:v>2882.8</c:v>
                </c:pt>
                <c:pt idx="7207">
                  <c:v>2883.2</c:v>
                </c:pt>
                <c:pt idx="7208">
                  <c:v>2883.6</c:v>
                </c:pt>
                <c:pt idx="7209">
                  <c:v>2884</c:v>
                </c:pt>
                <c:pt idx="7210">
                  <c:v>2884.4</c:v>
                </c:pt>
                <c:pt idx="7211">
                  <c:v>2884.8</c:v>
                </c:pt>
                <c:pt idx="7212">
                  <c:v>2885.2</c:v>
                </c:pt>
                <c:pt idx="7213">
                  <c:v>2885.6</c:v>
                </c:pt>
                <c:pt idx="7214">
                  <c:v>2886</c:v>
                </c:pt>
                <c:pt idx="7215">
                  <c:v>2886.4</c:v>
                </c:pt>
                <c:pt idx="7216">
                  <c:v>2886.8</c:v>
                </c:pt>
                <c:pt idx="7217">
                  <c:v>2887.2</c:v>
                </c:pt>
                <c:pt idx="7218">
                  <c:v>2887.6</c:v>
                </c:pt>
                <c:pt idx="7219">
                  <c:v>2888</c:v>
                </c:pt>
                <c:pt idx="7220">
                  <c:v>2888.4</c:v>
                </c:pt>
                <c:pt idx="7221">
                  <c:v>2888.8</c:v>
                </c:pt>
                <c:pt idx="7222">
                  <c:v>2889.2</c:v>
                </c:pt>
                <c:pt idx="7223">
                  <c:v>2889.6</c:v>
                </c:pt>
                <c:pt idx="7224">
                  <c:v>2890</c:v>
                </c:pt>
                <c:pt idx="7225">
                  <c:v>2890.4</c:v>
                </c:pt>
                <c:pt idx="7226">
                  <c:v>2890.8</c:v>
                </c:pt>
                <c:pt idx="7227">
                  <c:v>2891.2</c:v>
                </c:pt>
                <c:pt idx="7228">
                  <c:v>2891.6</c:v>
                </c:pt>
                <c:pt idx="7229">
                  <c:v>2892</c:v>
                </c:pt>
                <c:pt idx="7230">
                  <c:v>2892.4</c:v>
                </c:pt>
                <c:pt idx="7231">
                  <c:v>2892.8</c:v>
                </c:pt>
                <c:pt idx="7232">
                  <c:v>2893.2</c:v>
                </c:pt>
                <c:pt idx="7233">
                  <c:v>2893.6</c:v>
                </c:pt>
                <c:pt idx="7234">
                  <c:v>2894</c:v>
                </c:pt>
                <c:pt idx="7235">
                  <c:v>2894.4</c:v>
                </c:pt>
                <c:pt idx="7236">
                  <c:v>2894.8</c:v>
                </c:pt>
                <c:pt idx="7237">
                  <c:v>2895.2</c:v>
                </c:pt>
                <c:pt idx="7238">
                  <c:v>2895.6</c:v>
                </c:pt>
                <c:pt idx="7239">
                  <c:v>2896</c:v>
                </c:pt>
                <c:pt idx="7240">
                  <c:v>2896.4</c:v>
                </c:pt>
                <c:pt idx="7241">
                  <c:v>2896.8</c:v>
                </c:pt>
                <c:pt idx="7242">
                  <c:v>2897.2</c:v>
                </c:pt>
                <c:pt idx="7243">
                  <c:v>2897.6</c:v>
                </c:pt>
                <c:pt idx="7244">
                  <c:v>2898</c:v>
                </c:pt>
                <c:pt idx="7245">
                  <c:v>2898.4</c:v>
                </c:pt>
                <c:pt idx="7246">
                  <c:v>2898.8</c:v>
                </c:pt>
                <c:pt idx="7247">
                  <c:v>2899.2</c:v>
                </c:pt>
                <c:pt idx="7248">
                  <c:v>2899.6</c:v>
                </c:pt>
                <c:pt idx="7249">
                  <c:v>2900</c:v>
                </c:pt>
                <c:pt idx="7250">
                  <c:v>2900.4</c:v>
                </c:pt>
                <c:pt idx="7251">
                  <c:v>2900.8</c:v>
                </c:pt>
                <c:pt idx="7252">
                  <c:v>2901.2</c:v>
                </c:pt>
                <c:pt idx="7253">
                  <c:v>2901.6</c:v>
                </c:pt>
                <c:pt idx="7254">
                  <c:v>2902</c:v>
                </c:pt>
                <c:pt idx="7255">
                  <c:v>2902.4</c:v>
                </c:pt>
                <c:pt idx="7256">
                  <c:v>2902.8</c:v>
                </c:pt>
                <c:pt idx="7257">
                  <c:v>2903.2</c:v>
                </c:pt>
                <c:pt idx="7258">
                  <c:v>2903.6</c:v>
                </c:pt>
                <c:pt idx="7259">
                  <c:v>2904</c:v>
                </c:pt>
                <c:pt idx="7260">
                  <c:v>2904.4</c:v>
                </c:pt>
                <c:pt idx="7261">
                  <c:v>2904.8</c:v>
                </c:pt>
                <c:pt idx="7262">
                  <c:v>2905.2</c:v>
                </c:pt>
                <c:pt idx="7263">
                  <c:v>2905.6</c:v>
                </c:pt>
                <c:pt idx="7264">
                  <c:v>2906</c:v>
                </c:pt>
                <c:pt idx="7265">
                  <c:v>2906.4</c:v>
                </c:pt>
                <c:pt idx="7266">
                  <c:v>2906.8</c:v>
                </c:pt>
                <c:pt idx="7267">
                  <c:v>2907.2</c:v>
                </c:pt>
                <c:pt idx="7268">
                  <c:v>2907.6</c:v>
                </c:pt>
                <c:pt idx="7269">
                  <c:v>2908</c:v>
                </c:pt>
                <c:pt idx="7270">
                  <c:v>2908.4</c:v>
                </c:pt>
                <c:pt idx="7271">
                  <c:v>2908.8</c:v>
                </c:pt>
                <c:pt idx="7272">
                  <c:v>2909.2</c:v>
                </c:pt>
                <c:pt idx="7273">
                  <c:v>2909.6</c:v>
                </c:pt>
                <c:pt idx="7274">
                  <c:v>2910</c:v>
                </c:pt>
                <c:pt idx="7275">
                  <c:v>2910.4</c:v>
                </c:pt>
                <c:pt idx="7276">
                  <c:v>2910.8</c:v>
                </c:pt>
                <c:pt idx="7277">
                  <c:v>2911.2</c:v>
                </c:pt>
                <c:pt idx="7278">
                  <c:v>2911.6</c:v>
                </c:pt>
                <c:pt idx="7279">
                  <c:v>2912</c:v>
                </c:pt>
                <c:pt idx="7280">
                  <c:v>2912.4</c:v>
                </c:pt>
                <c:pt idx="7281">
                  <c:v>2912.8</c:v>
                </c:pt>
                <c:pt idx="7282">
                  <c:v>2913.2</c:v>
                </c:pt>
                <c:pt idx="7283">
                  <c:v>2913.6</c:v>
                </c:pt>
                <c:pt idx="7284">
                  <c:v>2914</c:v>
                </c:pt>
                <c:pt idx="7285">
                  <c:v>2914.4</c:v>
                </c:pt>
                <c:pt idx="7286">
                  <c:v>2914.8</c:v>
                </c:pt>
                <c:pt idx="7287">
                  <c:v>2915.2</c:v>
                </c:pt>
                <c:pt idx="7288">
                  <c:v>2915.6</c:v>
                </c:pt>
                <c:pt idx="7289">
                  <c:v>2916</c:v>
                </c:pt>
                <c:pt idx="7290">
                  <c:v>2916.4</c:v>
                </c:pt>
                <c:pt idx="7291">
                  <c:v>2916.8</c:v>
                </c:pt>
                <c:pt idx="7292">
                  <c:v>2917.2</c:v>
                </c:pt>
                <c:pt idx="7293">
                  <c:v>2917.6</c:v>
                </c:pt>
                <c:pt idx="7294">
                  <c:v>2918</c:v>
                </c:pt>
                <c:pt idx="7295">
                  <c:v>2918.4</c:v>
                </c:pt>
                <c:pt idx="7296">
                  <c:v>2918.8</c:v>
                </c:pt>
                <c:pt idx="7297">
                  <c:v>2919.2</c:v>
                </c:pt>
                <c:pt idx="7298">
                  <c:v>2919.6</c:v>
                </c:pt>
                <c:pt idx="7299">
                  <c:v>2920</c:v>
                </c:pt>
                <c:pt idx="7300">
                  <c:v>2920.4</c:v>
                </c:pt>
                <c:pt idx="7301">
                  <c:v>2920.8</c:v>
                </c:pt>
                <c:pt idx="7302">
                  <c:v>2921.2</c:v>
                </c:pt>
                <c:pt idx="7303">
                  <c:v>2921.6</c:v>
                </c:pt>
                <c:pt idx="7304">
                  <c:v>2922</c:v>
                </c:pt>
                <c:pt idx="7305">
                  <c:v>2922.4</c:v>
                </c:pt>
                <c:pt idx="7306">
                  <c:v>2922.8</c:v>
                </c:pt>
                <c:pt idx="7307">
                  <c:v>2923.2</c:v>
                </c:pt>
                <c:pt idx="7308">
                  <c:v>2923.6</c:v>
                </c:pt>
                <c:pt idx="7309">
                  <c:v>2924</c:v>
                </c:pt>
                <c:pt idx="7310">
                  <c:v>2924.4</c:v>
                </c:pt>
                <c:pt idx="7311">
                  <c:v>2924.8</c:v>
                </c:pt>
                <c:pt idx="7312">
                  <c:v>2925.2</c:v>
                </c:pt>
                <c:pt idx="7313">
                  <c:v>2925.6</c:v>
                </c:pt>
                <c:pt idx="7314">
                  <c:v>2926</c:v>
                </c:pt>
                <c:pt idx="7315">
                  <c:v>2926.4</c:v>
                </c:pt>
                <c:pt idx="7316">
                  <c:v>2926.8</c:v>
                </c:pt>
                <c:pt idx="7317">
                  <c:v>2927.2</c:v>
                </c:pt>
                <c:pt idx="7318">
                  <c:v>2927.6</c:v>
                </c:pt>
                <c:pt idx="7319">
                  <c:v>2928</c:v>
                </c:pt>
                <c:pt idx="7320">
                  <c:v>2928.4</c:v>
                </c:pt>
                <c:pt idx="7321">
                  <c:v>2928.8</c:v>
                </c:pt>
                <c:pt idx="7322">
                  <c:v>2929.2</c:v>
                </c:pt>
                <c:pt idx="7323">
                  <c:v>2929.6</c:v>
                </c:pt>
                <c:pt idx="7324">
                  <c:v>2930</c:v>
                </c:pt>
                <c:pt idx="7325">
                  <c:v>2930.4</c:v>
                </c:pt>
                <c:pt idx="7326">
                  <c:v>2930.8</c:v>
                </c:pt>
                <c:pt idx="7327">
                  <c:v>2931.2</c:v>
                </c:pt>
                <c:pt idx="7328">
                  <c:v>2931.6</c:v>
                </c:pt>
                <c:pt idx="7329">
                  <c:v>2932</c:v>
                </c:pt>
                <c:pt idx="7330">
                  <c:v>2932.4</c:v>
                </c:pt>
                <c:pt idx="7331">
                  <c:v>2932.8</c:v>
                </c:pt>
                <c:pt idx="7332">
                  <c:v>2933.2</c:v>
                </c:pt>
                <c:pt idx="7333">
                  <c:v>2933.6</c:v>
                </c:pt>
                <c:pt idx="7334">
                  <c:v>2934</c:v>
                </c:pt>
                <c:pt idx="7335">
                  <c:v>2934.4</c:v>
                </c:pt>
                <c:pt idx="7336">
                  <c:v>2934.8</c:v>
                </c:pt>
                <c:pt idx="7337">
                  <c:v>2935.2</c:v>
                </c:pt>
                <c:pt idx="7338">
                  <c:v>2935.6</c:v>
                </c:pt>
                <c:pt idx="7339">
                  <c:v>2936</c:v>
                </c:pt>
                <c:pt idx="7340">
                  <c:v>2936.4</c:v>
                </c:pt>
                <c:pt idx="7341">
                  <c:v>2936.8</c:v>
                </c:pt>
                <c:pt idx="7342">
                  <c:v>2937.2</c:v>
                </c:pt>
                <c:pt idx="7343">
                  <c:v>2937.6</c:v>
                </c:pt>
                <c:pt idx="7344">
                  <c:v>2938</c:v>
                </c:pt>
                <c:pt idx="7345">
                  <c:v>2938.4</c:v>
                </c:pt>
                <c:pt idx="7346">
                  <c:v>2938.8</c:v>
                </c:pt>
                <c:pt idx="7347">
                  <c:v>2939.2</c:v>
                </c:pt>
                <c:pt idx="7348">
                  <c:v>2939.6</c:v>
                </c:pt>
                <c:pt idx="7349">
                  <c:v>2940</c:v>
                </c:pt>
                <c:pt idx="7350">
                  <c:v>2940.4</c:v>
                </c:pt>
                <c:pt idx="7351">
                  <c:v>2940.8</c:v>
                </c:pt>
                <c:pt idx="7352">
                  <c:v>2941.2</c:v>
                </c:pt>
                <c:pt idx="7353">
                  <c:v>2941.6</c:v>
                </c:pt>
                <c:pt idx="7354">
                  <c:v>2942</c:v>
                </c:pt>
                <c:pt idx="7355">
                  <c:v>2942.4</c:v>
                </c:pt>
                <c:pt idx="7356">
                  <c:v>2942.8</c:v>
                </c:pt>
                <c:pt idx="7357">
                  <c:v>2943.2</c:v>
                </c:pt>
                <c:pt idx="7358">
                  <c:v>2943.6</c:v>
                </c:pt>
                <c:pt idx="7359">
                  <c:v>2944</c:v>
                </c:pt>
                <c:pt idx="7360">
                  <c:v>2944.4</c:v>
                </c:pt>
                <c:pt idx="7361">
                  <c:v>2944.8</c:v>
                </c:pt>
                <c:pt idx="7362">
                  <c:v>2945.2</c:v>
                </c:pt>
                <c:pt idx="7363">
                  <c:v>2945.6</c:v>
                </c:pt>
                <c:pt idx="7364">
                  <c:v>2946</c:v>
                </c:pt>
                <c:pt idx="7365">
                  <c:v>2946.4</c:v>
                </c:pt>
                <c:pt idx="7366">
                  <c:v>2946.8</c:v>
                </c:pt>
                <c:pt idx="7367">
                  <c:v>2947.2</c:v>
                </c:pt>
                <c:pt idx="7368">
                  <c:v>2947.6</c:v>
                </c:pt>
                <c:pt idx="7369">
                  <c:v>2948</c:v>
                </c:pt>
                <c:pt idx="7370">
                  <c:v>2948.4</c:v>
                </c:pt>
                <c:pt idx="7371">
                  <c:v>2948.8</c:v>
                </c:pt>
                <c:pt idx="7372">
                  <c:v>2949.2</c:v>
                </c:pt>
                <c:pt idx="7373">
                  <c:v>2949.6</c:v>
                </c:pt>
                <c:pt idx="7374">
                  <c:v>2950</c:v>
                </c:pt>
                <c:pt idx="7375">
                  <c:v>2950.4</c:v>
                </c:pt>
                <c:pt idx="7376">
                  <c:v>2950.8</c:v>
                </c:pt>
                <c:pt idx="7377">
                  <c:v>2951.2</c:v>
                </c:pt>
                <c:pt idx="7378">
                  <c:v>2951.6</c:v>
                </c:pt>
                <c:pt idx="7379">
                  <c:v>2952</c:v>
                </c:pt>
                <c:pt idx="7380">
                  <c:v>2952.4</c:v>
                </c:pt>
                <c:pt idx="7381">
                  <c:v>2952.8</c:v>
                </c:pt>
                <c:pt idx="7382">
                  <c:v>2953.2</c:v>
                </c:pt>
                <c:pt idx="7383">
                  <c:v>2953.6</c:v>
                </c:pt>
                <c:pt idx="7384">
                  <c:v>2954</c:v>
                </c:pt>
                <c:pt idx="7385">
                  <c:v>2954.4</c:v>
                </c:pt>
                <c:pt idx="7386">
                  <c:v>2954.8</c:v>
                </c:pt>
                <c:pt idx="7387">
                  <c:v>2955.2</c:v>
                </c:pt>
                <c:pt idx="7388">
                  <c:v>2955.6</c:v>
                </c:pt>
                <c:pt idx="7389">
                  <c:v>2956</c:v>
                </c:pt>
                <c:pt idx="7390">
                  <c:v>2956.4</c:v>
                </c:pt>
                <c:pt idx="7391">
                  <c:v>2956.8</c:v>
                </c:pt>
                <c:pt idx="7392">
                  <c:v>2957.2</c:v>
                </c:pt>
                <c:pt idx="7393">
                  <c:v>2957.6</c:v>
                </c:pt>
                <c:pt idx="7394">
                  <c:v>2958</c:v>
                </c:pt>
                <c:pt idx="7395">
                  <c:v>2958.4</c:v>
                </c:pt>
                <c:pt idx="7396">
                  <c:v>2958.8</c:v>
                </c:pt>
                <c:pt idx="7397">
                  <c:v>2959.2</c:v>
                </c:pt>
                <c:pt idx="7398">
                  <c:v>2959.6</c:v>
                </c:pt>
                <c:pt idx="7399">
                  <c:v>2960</c:v>
                </c:pt>
                <c:pt idx="7400">
                  <c:v>2960.4</c:v>
                </c:pt>
                <c:pt idx="7401">
                  <c:v>2960.8</c:v>
                </c:pt>
                <c:pt idx="7402">
                  <c:v>2961.2</c:v>
                </c:pt>
                <c:pt idx="7403">
                  <c:v>2961.6</c:v>
                </c:pt>
                <c:pt idx="7404">
                  <c:v>2962</c:v>
                </c:pt>
                <c:pt idx="7405">
                  <c:v>2962.4</c:v>
                </c:pt>
                <c:pt idx="7406">
                  <c:v>2962.8</c:v>
                </c:pt>
                <c:pt idx="7407">
                  <c:v>2963.2</c:v>
                </c:pt>
                <c:pt idx="7408">
                  <c:v>2963.6</c:v>
                </c:pt>
                <c:pt idx="7409">
                  <c:v>2964</c:v>
                </c:pt>
                <c:pt idx="7410">
                  <c:v>2964.4</c:v>
                </c:pt>
                <c:pt idx="7411">
                  <c:v>2964.8</c:v>
                </c:pt>
                <c:pt idx="7412">
                  <c:v>2965.2</c:v>
                </c:pt>
                <c:pt idx="7413">
                  <c:v>2965.6</c:v>
                </c:pt>
                <c:pt idx="7414">
                  <c:v>2966</c:v>
                </c:pt>
                <c:pt idx="7415">
                  <c:v>2966.4</c:v>
                </c:pt>
                <c:pt idx="7416">
                  <c:v>2966.8</c:v>
                </c:pt>
                <c:pt idx="7417">
                  <c:v>2967.2</c:v>
                </c:pt>
                <c:pt idx="7418">
                  <c:v>2967.6</c:v>
                </c:pt>
                <c:pt idx="7419">
                  <c:v>2968</c:v>
                </c:pt>
                <c:pt idx="7420">
                  <c:v>2968.4</c:v>
                </c:pt>
                <c:pt idx="7421">
                  <c:v>2968.8</c:v>
                </c:pt>
                <c:pt idx="7422">
                  <c:v>2969.2</c:v>
                </c:pt>
                <c:pt idx="7423">
                  <c:v>2969.6</c:v>
                </c:pt>
                <c:pt idx="7424">
                  <c:v>2970</c:v>
                </c:pt>
                <c:pt idx="7425">
                  <c:v>2970.4</c:v>
                </c:pt>
                <c:pt idx="7426">
                  <c:v>2970.8</c:v>
                </c:pt>
                <c:pt idx="7427">
                  <c:v>2971.2</c:v>
                </c:pt>
                <c:pt idx="7428">
                  <c:v>2971.6</c:v>
                </c:pt>
                <c:pt idx="7429">
                  <c:v>2972</c:v>
                </c:pt>
                <c:pt idx="7430">
                  <c:v>2972.4</c:v>
                </c:pt>
                <c:pt idx="7431">
                  <c:v>2972.8</c:v>
                </c:pt>
                <c:pt idx="7432">
                  <c:v>2973.2</c:v>
                </c:pt>
                <c:pt idx="7433">
                  <c:v>2973.6</c:v>
                </c:pt>
                <c:pt idx="7434">
                  <c:v>2974</c:v>
                </c:pt>
                <c:pt idx="7435">
                  <c:v>2974.4</c:v>
                </c:pt>
                <c:pt idx="7436">
                  <c:v>2974.8</c:v>
                </c:pt>
                <c:pt idx="7437">
                  <c:v>2975.2</c:v>
                </c:pt>
                <c:pt idx="7438">
                  <c:v>2975.6</c:v>
                </c:pt>
                <c:pt idx="7439">
                  <c:v>2976</c:v>
                </c:pt>
                <c:pt idx="7440">
                  <c:v>2976.4</c:v>
                </c:pt>
                <c:pt idx="7441">
                  <c:v>2976.8</c:v>
                </c:pt>
                <c:pt idx="7442">
                  <c:v>2977.2</c:v>
                </c:pt>
                <c:pt idx="7443">
                  <c:v>2977.6</c:v>
                </c:pt>
                <c:pt idx="7444">
                  <c:v>2978</c:v>
                </c:pt>
                <c:pt idx="7445">
                  <c:v>2978.4</c:v>
                </c:pt>
                <c:pt idx="7446">
                  <c:v>2978.8</c:v>
                </c:pt>
                <c:pt idx="7447">
                  <c:v>2979.2</c:v>
                </c:pt>
                <c:pt idx="7448">
                  <c:v>2979.6</c:v>
                </c:pt>
                <c:pt idx="7449">
                  <c:v>2980</c:v>
                </c:pt>
                <c:pt idx="7450">
                  <c:v>2980.4</c:v>
                </c:pt>
                <c:pt idx="7451">
                  <c:v>2980.8</c:v>
                </c:pt>
                <c:pt idx="7452">
                  <c:v>2981.2</c:v>
                </c:pt>
                <c:pt idx="7453">
                  <c:v>2981.6</c:v>
                </c:pt>
                <c:pt idx="7454">
                  <c:v>2982</c:v>
                </c:pt>
                <c:pt idx="7455">
                  <c:v>2982.4</c:v>
                </c:pt>
                <c:pt idx="7456">
                  <c:v>2982.8</c:v>
                </c:pt>
                <c:pt idx="7457">
                  <c:v>2983.2</c:v>
                </c:pt>
                <c:pt idx="7458">
                  <c:v>2983.6</c:v>
                </c:pt>
                <c:pt idx="7459">
                  <c:v>2984</c:v>
                </c:pt>
                <c:pt idx="7460">
                  <c:v>2984.4</c:v>
                </c:pt>
                <c:pt idx="7461">
                  <c:v>2984.8</c:v>
                </c:pt>
                <c:pt idx="7462">
                  <c:v>2985.2</c:v>
                </c:pt>
                <c:pt idx="7463">
                  <c:v>2985.6</c:v>
                </c:pt>
                <c:pt idx="7464">
                  <c:v>2986</c:v>
                </c:pt>
                <c:pt idx="7465">
                  <c:v>2986.4</c:v>
                </c:pt>
                <c:pt idx="7466">
                  <c:v>2986.8</c:v>
                </c:pt>
                <c:pt idx="7467">
                  <c:v>2987.2</c:v>
                </c:pt>
                <c:pt idx="7468">
                  <c:v>2987.6</c:v>
                </c:pt>
                <c:pt idx="7469">
                  <c:v>2988</c:v>
                </c:pt>
                <c:pt idx="7470">
                  <c:v>2988.4</c:v>
                </c:pt>
                <c:pt idx="7471">
                  <c:v>2988.8</c:v>
                </c:pt>
                <c:pt idx="7472">
                  <c:v>2989.2</c:v>
                </c:pt>
                <c:pt idx="7473">
                  <c:v>2989.6</c:v>
                </c:pt>
                <c:pt idx="7474">
                  <c:v>2990</c:v>
                </c:pt>
                <c:pt idx="7475">
                  <c:v>2990.4</c:v>
                </c:pt>
                <c:pt idx="7476">
                  <c:v>2990.8</c:v>
                </c:pt>
                <c:pt idx="7477">
                  <c:v>2991.2</c:v>
                </c:pt>
                <c:pt idx="7478">
                  <c:v>2991.6</c:v>
                </c:pt>
                <c:pt idx="7479">
                  <c:v>2992</c:v>
                </c:pt>
                <c:pt idx="7480">
                  <c:v>2992.4</c:v>
                </c:pt>
                <c:pt idx="7481">
                  <c:v>2992.8</c:v>
                </c:pt>
                <c:pt idx="7482">
                  <c:v>2993.2</c:v>
                </c:pt>
                <c:pt idx="7483">
                  <c:v>2993.6</c:v>
                </c:pt>
                <c:pt idx="7484">
                  <c:v>2994</c:v>
                </c:pt>
                <c:pt idx="7485">
                  <c:v>2994.4</c:v>
                </c:pt>
                <c:pt idx="7486">
                  <c:v>2994.8</c:v>
                </c:pt>
                <c:pt idx="7487">
                  <c:v>2995.2</c:v>
                </c:pt>
                <c:pt idx="7488">
                  <c:v>2995.6</c:v>
                </c:pt>
                <c:pt idx="7489">
                  <c:v>2996</c:v>
                </c:pt>
                <c:pt idx="7490">
                  <c:v>2996.4</c:v>
                </c:pt>
                <c:pt idx="7491">
                  <c:v>2996.8</c:v>
                </c:pt>
                <c:pt idx="7492">
                  <c:v>2997.2</c:v>
                </c:pt>
                <c:pt idx="7493">
                  <c:v>2997.6</c:v>
                </c:pt>
                <c:pt idx="7494">
                  <c:v>2998</c:v>
                </c:pt>
                <c:pt idx="7495">
                  <c:v>2998.4</c:v>
                </c:pt>
                <c:pt idx="7496">
                  <c:v>2998.8</c:v>
                </c:pt>
                <c:pt idx="7497">
                  <c:v>2999.2</c:v>
                </c:pt>
                <c:pt idx="7498">
                  <c:v>2999.6</c:v>
                </c:pt>
                <c:pt idx="7499">
                  <c:v>3000</c:v>
                </c:pt>
                <c:pt idx="7500">
                  <c:v>3000.4</c:v>
                </c:pt>
                <c:pt idx="7501">
                  <c:v>3000.8</c:v>
                </c:pt>
                <c:pt idx="7502">
                  <c:v>3001.2</c:v>
                </c:pt>
                <c:pt idx="7503">
                  <c:v>3001.6</c:v>
                </c:pt>
                <c:pt idx="7504">
                  <c:v>3002</c:v>
                </c:pt>
                <c:pt idx="7505">
                  <c:v>3002.4</c:v>
                </c:pt>
                <c:pt idx="7506">
                  <c:v>3002.8</c:v>
                </c:pt>
                <c:pt idx="7507">
                  <c:v>3003.2</c:v>
                </c:pt>
                <c:pt idx="7508">
                  <c:v>3003.6</c:v>
                </c:pt>
                <c:pt idx="7509">
                  <c:v>3004</c:v>
                </c:pt>
                <c:pt idx="7510">
                  <c:v>3004.4</c:v>
                </c:pt>
                <c:pt idx="7511">
                  <c:v>3004.8</c:v>
                </c:pt>
                <c:pt idx="7512">
                  <c:v>3005.2</c:v>
                </c:pt>
                <c:pt idx="7513">
                  <c:v>3005.6</c:v>
                </c:pt>
                <c:pt idx="7514">
                  <c:v>3006</c:v>
                </c:pt>
                <c:pt idx="7515">
                  <c:v>3006.4</c:v>
                </c:pt>
                <c:pt idx="7516">
                  <c:v>3006.8</c:v>
                </c:pt>
                <c:pt idx="7517">
                  <c:v>3007.2</c:v>
                </c:pt>
                <c:pt idx="7518">
                  <c:v>3007.6</c:v>
                </c:pt>
                <c:pt idx="7519">
                  <c:v>3008</c:v>
                </c:pt>
                <c:pt idx="7520">
                  <c:v>3008.4</c:v>
                </c:pt>
                <c:pt idx="7521">
                  <c:v>3008.8</c:v>
                </c:pt>
                <c:pt idx="7522">
                  <c:v>3009.2</c:v>
                </c:pt>
                <c:pt idx="7523">
                  <c:v>3009.6</c:v>
                </c:pt>
                <c:pt idx="7524">
                  <c:v>3010</c:v>
                </c:pt>
                <c:pt idx="7525">
                  <c:v>3010.4</c:v>
                </c:pt>
                <c:pt idx="7526">
                  <c:v>3010.8</c:v>
                </c:pt>
                <c:pt idx="7527">
                  <c:v>3011.2</c:v>
                </c:pt>
                <c:pt idx="7528">
                  <c:v>3011.6</c:v>
                </c:pt>
                <c:pt idx="7529">
                  <c:v>3012</c:v>
                </c:pt>
                <c:pt idx="7530">
                  <c:v>3012.4</c:v>
                </c:pt>
                <c:pt idx="7531">
                  <c:v>3012.8</c:v>
                </c:pt>
                <c:pt idx="7532">
                  <c:v>3013.2</c:v>
                </c:pt>
                <c:pt idx="7533">
                  <c:v>3013.6</c:v>
                </c:pt>
                <c:pt idx="7534">
                  <c:v>3014</c:v>
                </c:pt>
                <c:pt idx="7535">
                  <c:v>3014.4</c:v>
                </c:pt>
                <c:pt idx="7536">
                  <c:v>3014.8</c:v>
                </c:pt>
                <c:pt idx="7537">
                  <c:v>3015.2</c:v>
                </c:pt>
                <c:pt idx="7538">
                  <c:v>3015.6</c:v>
                </c:pt>
                <c:pt idx="7539">
                  <c:v>3016</c:v>
                </c:pt>
                <c:pt idx="7540">
                  <c:v>3016.4</c:v>
                </c:pt>
                <c:pt idx="7541">
                  <c:v>3016.8</c:v>
                </c:pt>
                <c:pt idx="7542">
                  <c:v>3017.2</c:v>
                </c:pt>
                <c:pt idx="7543">
                  <c:v>3017.6</c:v>
                </c:pt>
                <c:pt idx="7544">
                  <c:v>3018</c:v>
                </c:pt>
                <c:pt idx="7545">
                  <c:v>3018.4</c:v>
                </c:pt>
                <c:pt idx="7546">
                  <c:v>3018.8</c:v>
                </c:pt>
                <c:pt idx="7547">
                  <c:v>3019.2</c:v>
                </c:pt>
                <c:pt idx="7548">
                  <c:v>3019.6</c:v>
                </c:pt>
                <c:pt idx="7549">
                  <c:v>3020</c:v>
                </c:pt>
                <c:pt idx="7550">
                  <c:v>3020.4</c:v>
                </c:pt>
                <c:pt idx="7551">
                  <c:v>3020.8</c:v>
                </c:pt>
                <c:pt idx="7552">
                  <c:v>3021.2</c:v>
                </c:pt>
                <c:pt idx="7553">
                  <c:v>3021.6</c:v>
                </c:pt>
                <c:pt idx="7554">
                  <c:v>3022</c:v>
                </c:pt>
                <c:pt idx="7555">
                  <c:v>3022.4</c:v>
                </c:pt>
                <c:pt idx="7556">
                  <c:v>3022.8</c:v>
                </c:pt>
                <c:pt idx="7557">
                  <c:v>3023.2</c:v>
                </c:pt>
                <c:pt idx="7558">
                  <c:v>3023.6</c:v>
                </c:pt>
                <c:pt idx="7559">
                  <c:v>3024</c:v>
                </c:pt>
                <c:pt idx="7560">
                  <c:v>3024.4</c:v>
                </c:pt>
                <c:pt idx="7561">
                  <c:v>3024.8</c:v>
                </c:pt>
                <c:pt idx="7562">
                  <c:v>3025.2</c:v>
                </c:pt>
                <c:pt idx="7563">
                  <c:v>3025.6</c:v>
                </c:pt>
                <c:pt idx="7564">
                  <c:v>3026</c:v>
                </c:pt>
                <c:pt idx="7565">
                  <c:v>3026.4</c:v>
                </c:pt>
                <c:pt idx="7566">
                  <c:v>3026.8</c:v>
                </c:pt>
                <c:pt idx="7567">
                  <c:v>3027.2</c:v>
                </c:pt>
                <c:pt idx="7568">
                  <c:v>3027.6</c:v>
                </c:pt>
                <c:pt idx="7569">
                  <c:v>3028</c:v>
                </c:pt>
                <c:pt idx="7570">
                  <c:v>3028.4</c:v>
                </c:pt>
                <c:pt idx="7571">
                  <c:v>3028.8</c:v>
                </c:pt>
                <c:pt idx="7572">
                  <c:v>3029.2</c:v>
                </c:pt>
                <c:pt idx="7573">
                  <c:v>3029.6</c:v>
                </c:pt>
                <c:pt idx="7574">
                  <c:v>3030</c:v>
                </c:pt>
                <c:pt idx="7575">
                  <c:v>3030.4</c:v>
                </c:pt>
                <c:pt idx="7576">
                  <c:v>3030.8</c:v>
                </c:pt>
                <c:pt idx="7577">
                  <c:v>3031.2</c:v>
                </c:pt>
                <c:pt idx="7578">
                  <c:v>3031.6</c:v>
                </c:pt>
                <c:pt idx="7579">
                  <c:v>3032</c:v>
                </c:pt>
                <c:pt idx="7580">
                  <c:v>3032.4</c:v>
                </c:pt>
                <c:pt idx="7581">
                  <c:v>3032.8</c:v>
                </c:pt>
                <c:pt idx="7582">
                  <c:v>3033.2</c:v>
                </c:pt>
                <c:pt idx="7583">
                  <c:v>3033.6</c:v>
                </c:pt>
                <c:pt idx="7584">
                  <c:v>3034</c:v>
                </c:pt>
                <c:pt idx="7585">
                  <c:v>3034.4</c:v>
                </c:pt>
                <c:pt idx="7586">
                  <c:v>3034.8</c:v>
                </c:pt>
                <c:pt idx="7587">
                  <c:v>3035.2</c:v>
                </c:pt>
                <c:pt idx="7588">
                  <c:v>3035.6</c:v>
                </c:pt>
                <c:pt idx="7589">
                  <c:v>3036</c:v>
                </c:pt>
                <c:pt idx="7590">
                  <c:v>3036.4</c:v>
                </c:pt>
                <c:pt idx="7591">
                  <c:v>3036.8</c:v>
                </c:pt>
                <c:pt idx="7592">
                  <c:v>3037.2</c:v>
                </c:pt>
                <c:pt idx="7593">
                  <c:v>3037.6</c:v>
                </c:pt>
                <c:pt idx="7594">
                  <c:v>3038</c:v>
                </c:pt>
                <c:pt idx="7595">
                  <c:v>3038.4</c:v>
                </c:pt>
                <c:pt idx="7596">
                  <c:v>3038.8</c:v>
                </c:pt>
                <c:pt idx="7597">
                  <c:v>3039.2</c:v>
                </c:pt>
                <c:pt idx="7598">
                  <c:v>3039.6</c:v>
                </c:pt>
                <c:pt idx="7599">
                  <c:v>3040</c:v>
                </c:pt>
                <c:pt idx="7600">
                  <c:v>3040.4</c:v>
                </c:pt>
                <c:pt idx="7601">
                  <c:v>3040.8</c:v>
                </c:pt>
                <c:pt idx="7602">
                  <c:v>3041.2</c:v>
                </c:pt>
                <c:pt idx="7603">
                  <c:v>3041.6</c:v>
                </c:pt>
                <c:pt idx="7604">
                  <c:v>3042</c:v>
                </c:pt>
                <c:pt idx="7605">
                  <c:v>3042.4</c:v>
                </c:pt>
                <c:pt idx="7606">
                  <c:v>3042.8</c:v>
                </c:pt>
                <c:pt idx="7607">
                  <c:v>3043.2</c:v>
                </c:pt>
                <c:pt idx="7608">
                  <c:v>3043.6</c:v>
                </c:pt>
                <c:pt idx="7609">
                  <c:v>3044</c:v>
                </c:pt>
                <c:pt idx="7610">
                  <c:v>3044.4</c:v>
                </c:pt>
                <c:pt idx="7611">
                  <c:v>3044.8</c:v>
                </c:pt>
                <c:pt idx="7612">
                  <c:v>3045.2</c:v>
                </c:pt>
                <c:pt idx="7613">
                  <c:v>3045.6</c:v>
                </c:pt>
                <c:pt idx="7614">
                  <c:v>3046</c:v>
                </c:pt>
                <c:pt idx="7615">
                  <c:v>3046.4</c:v>
                </c:pt>
                <c:pt idx="7616">
                  <c:v>3046.8</c:v>
                </c:pt>
                <c:pt idx="7617">
                  <c:v>3047.2</c:v>
                </c:pt>
                <c:pt idx="7618">
                  <c:v>3047.6</c:v>
                </c:pt>
                <c:pt idx="7619">
                  <c:v>3048</c:v>
                </c:pt>
                <c:pt idx="7620">
                  <c:v>3048.4</c:v>
                </c:pt>
                <c:pt idx="7621">
                  <c:v>3048.8</c:v>
                </c:pt>
                <c:pt idx="7622">
                  <c:v>3049.2</c:v>
                </c:pt>
                <c:pt idx="7623">
                  <c:v>3049.6</c:v>
                </c:pt>
                <c:pt idx="7624">
                  <c:v>3050</c:v>
                </c:pt>
                <c:pt idx="7625">
                  <c:v>3050.4</c:v>
                </c:pt>
                <c:pt idx="7626">
                  <c:v>3050.8</c:v>
                </c:pt>
                <c:pt idx="7627">
                  <c:v>3051.2</c:v>
                </c:pt>
                <c:pt idx="7628">
                  <c:v>3051.6</c:v>
                </c:pt>
                <c:pt idx="7629">
                  <c:v>3052</c:v>
                </c:pt>
                <c:pt idx="7630">
                  <c:v>3052.4</c:v>
                </c:pt>
                <c:pt idx="7631">
                  <c:v>3052.8</c:v>
                </c:pt>
                <c:pt idx="7632">
                  <c:v>3053.2</c:v>
                </c:pt>
                <c:pt idx="7633">
                  <c:v>3053.6</c:v>
                </c:pt>
                <c:pt idx="7634">
                  <c:v>3054</c:v>
                </c:pt>
                <c:pt idx="7635">
                  <c:v>3054.4</c:v>
                </c:pt>
                <c:pt idx="7636">
                  <c:v>3054.8</c:v>
                </c:pt>
                <c:pt idx="7637">
                  <c:v>3055.2</c:v>
                </c:pt>
                <c:pt idx="7638">
                  <c:v>3055.6</c:v>
                </c:pt>
                <c:pt idx="7639">
                  <c:v>3056</c:v>
                </c:pt>
                <c:pt idx="7640">
                  <c:v>3056.4</c:v>
                </c:pt>
                <c:pt idx="7641">
                  <c:v>3056.8</c:v>
                </c:pt>
                <c:pt idx="7642">
                  <c:v>3057.2</c:v>
                </c:pt>
                <c:pt idx="7643">
                  <c:v>3057.6</c:v>
                </c:pt>
                <c:pt idx="7644">
                  <c:v>3058</c:v>
                </c:pt>
                <c:pt idx="7645">
                  <c:v>3058.4</c:v>
                </c:pt>
                <c:pt idx="7646">
                  <c:v>3058.8</c:v>
                </c:pt>
                <c:pt idx="7647">
                  <c:v>3059.2</c:v>
                </c:pt>
                <c:pt idx="7648">
                  <c:v>3059.6</c:v>
                </c:pt>
                <c:pt idx="7649">
                  <c:v>3060</c:v>
                </c:pt>
                <c:pt idx="7650">
                  <c:v>3060.4</c:v>
                </c:pt>
                <c:pt idx="7651">
                  <c:v>3060.8</c:v>
                </c:pt>
                <c:pt idx="7652">
                  <c:v>3061.2</c:v>
                </c:pt>
                <c:pt idx="7653">
                  <c:v>3061.6</c:v>
                </c:pt>
                <c:pt idx="7654">
                  <c:v>3062</c:v>
                </c:pt>
                <c:pt idx="7655">
                  <c:v>3062.4</c:v>
                </c:pt>
                <c:pt idx="7656">
                  <c:v>3062.8</c:v>
                </c:pt>
                <c:pt idx="7657">
                  <c:v>3063.2</c:v>
                </c:pt>
                <c:pt idx="7658">
                  <c:v>3063.6</c:v>
                </c:pt>
                <c:pt idx="7659">
                  <c:v>3064</c:v>
                </c:pt>
                <c:pt idx="7660">
                  <c:v>3064.4</c:v>
                </c:pt>
                <c:pt idx="7661">
                  <c:v>3064.8</c:v>
                </c:pt>
                <c:pt idx="7662">
                  <c:v>3065.2</c:v>
                </c:pt>
                <c:pt idx="7663">
                  <c:v>3065.6</c:v>
                </c:pt>
                <c:pt idx="7664">
                  <c:v>3066</c:v>
                </c:pt>
                <c:pt idx="7665">
                  <c:v>3066.4</c:v>
                </c:pt>
                <c:pt idx="7666">
                  <c:v>3066.8</c:v>
                </c:pt>
                <c:pt idx="7667">
                  <c:v>3067.2</c:v>
                </c:pt>
                <c:pt idx="7668">
                  <c:v>3067.6</c:v>
                </c:pt>
                <c:pt idx="7669">
                  <c:v>3068</c:v>
                </c:pt>
                <c:pt idx="7670">
                  <c:v>3068.4</c:v>
                </c:pt>
                <c:pt idx="7671">
                  <c:v>3068.8</c:v>
                </c:pt>
                <c:pt idx="7672">
                  <c:v>3069.2</c:v>
                </c:pt>
                <c:pt idx="7673">
                  <c:v>3069.6</c:v>
                </c:pt>
                <c:pt idx="7674">
                  <c:v>3070</c:v>
                </c:pt>
                <c:pt idx="7675">
                  <c:v>3070.4</c:v>
                </c:pt>
                <c:pt idx="7676">
                  <c:v>3070.8</c:v>
                </c:pt>
                <c:pt idx="7677">
                  <c:v>3071.2</c:v>
                </c:pt>
                <c:pt idx="7678">
                  <c:v>3071.6</c:v>
                </c:pt>
                <c:pt idx="7679">
                  <c:v>3072</c:v>
                </c:pt>
                <c:pt idx="7680">
                  <c:v>3072.4</c:v>
                </c:pt>
                <c:pt idx="7681">
                  <c:v>3072.8</c:v>
                </c:pt>
                <c:pt idx="7682">
                  <c:v>3073.2</c:v>
                </c:pt>
                <c:pt idx="7683">
                  <c:v>3073.6</c:v>
                </c:pt>
                <c:pt idx="7684">
                  <c:v>3074</c:v>
                </c:pt>
                <c:pt idx="7685">
                  <c:v>3074.4</c:v>
                </c:pt>
                <c:pt idx="7686">
                  <c:v>3074.8</c:v>
                </c:pt>
                <c:pt idx="7687">
                  <c:v>3075.2</c:v>
                </c:pt>
                <c:pt idx="7688">
                  <c:v>3075.6</c:v>
                </c:pt>
                <c:pt idx="7689">
                  <c:v>3076</c:v>
                </c:pt>
                <c:pt idx="7690">
                  <c:v>3076.4</c:v>
                </c:pt>
                <c:pt idx="7691">
                  <c:v>3076.8</c:v>
                </c:pt>
                <c:pt idx="7692">
                  <c:v>3077.2</c:v>
                </c:pt>
                <c:pt idx="7693">
                  <c:v>3077.6</c:v>
                </c:pt>
                <c:pt idx="7694">
                  <c:v>3078</c:v>
                </c:pt>
                <c:pt idx="7695">
                  <c:v>3078.4</c:v>
                </c:pt>
                <c:pt idx="7696">
                  <c:v>3078.8</c:v>
                </c:pt>
                <c:pt idx="7697">
                  <c:v>3079.2</c:v>
                </c:pt>
                <c:pt idx="7698">
                  <c:v>3079.6</c:v>
                </c:pt>
                <c:pt idx="7699">
                  <c:v>3080</c:v>
                </c:pt>
                <c:pt idx="7700">
                  <c:v>3080.4</c:v>
                </c:pt>
                <c:pt idx="7701">
                  <c:v>3080.8</c:v>
                </c:pt>
                <c:pt idx="7702">
                  <c:v>3081.2</c:v>
                </c:pt>
                <c:pt idx="7703">
                  <c:v>3081.6</c:v>
                </c:pt>
                <c:pt idx="7704">
                  <c:v>3082</c:v>
                </c:pt>
                <c:pt idx="7705">
                  <c:v>3082.4</c:v>
                </c:pt>
                <c:pt idx="7706">
                  <c:v>3082.8</c:v>
                </c:pt>
                <c:pt idx="7707">
                  <c:v>3083.2</c:v>
                </c:pt>
                <c:pt idx="7708">
                  <c:v>3083.6</c:v>
                </c:pt>
                <c:pt idx="7709">
                  <c:v>3084</c:v>
                </c:pt>
                <c:pt idx="7710">
                  <c:v>3084.4</c:v>
                </c:pt>
                <c:pt idx="7711">
                  <c:v>3084.8</c:v>
                </c:pt>
                <c:pt idx="7712">
                  <c:v>3085.2</c:v>
                </c:pt>
                <c:pt idx="7713">
                  <c:v>3085.6</c:v>
                </c:pt>
                <c:pt idx="7714">
                  <c:v>3086</c:v>
                </c:pt>
                <c:pt idx="7715">
                  <c:v>3086.4</c:v>
                </c:pt>
                <c:pt idx="7716">
                  <c:v>3086.8</c:v>
                </c:pt>
                <c:pt idx="7717">
                  <c:v>3087.2</c:v>
                </c:pt>
                <c:pt idx="7718">
                  <c:v>3087.6</c:v>
                </c:pt>
                <c:pt idx="7719">
                  <c:v>3088</c:v>
                </c:pt>
                <c:pt idx="7720">
                  <c:v>3088.4</c:v>
                </c:pt>
                <c:pt idx="7721">
                  <c:v>3088.8</c:v>
                </c:pt>
                <c:pt idx="7722">
                  <c:v>3089.2</c:v>
                </c:pt>
                <c:pt idx="7723">
                  <c:v>3089.6</c:v>
                </c:pt>
                <c:pt idx="7724">
                  <c:v>3090</c:v>
                </c:pt>
                <c:pt idx="7725">
                  <c:v>3090.4</c:v>
                </c:pt>
                <c:pt idx="7726">
                  <c:v>3090.8</c:v>
                </c:pt>
                <c:pt idx="7727">
                  <c:v>3091.2</c:v>
                </c:pt>
                <c:pt idx="7728">
                  <c:v>3091.6</c:v>
                </c:pt>
                <c:pt idx="7729">
                  <c:v>3092</c:v>
                </c:pt>
                <c:pt idx="7730">
                  <c:v>3092.4</c:v>
                </c:pt>
                <c:pt idx="7731">
                  <c:v>3092.8</c:v>
                </c:pt>
                <c:pt idx="7732">
                  <c:v>3093.2</c:v>
                </c:pt>
                <c:pt idx="7733">
                  <c:v>3093.6</c:v>
                </c:pt>
                <c:pt idx="7734">
                  <c:v>3094</c:v>
                </c:pt>
                <c:pt idx="7735">
                  <c:v>3094.4</c:v>
                </c:pt>
                <c:pt idx="7736">
                  <c:v>3094.8</c:v>
                </c:pt>
                <c:pt idx="7737">
                  <c:v>3095.2</c:v>
                </c:pt>
                <c:pt idx="7738">
                  <c:v>3095.6</c:v>
                </c:pt>
                <c:pt idx="7739">
                  <c:v>3096</c:v>
                </c:pt>
                <c:pt idx="7740">
                  <c:v>3096.4</c:v>
                </c:pt>
                <c:pt idx="7741">
                  <c:v>3096.8</c:v>
                </c:pt>
                <c:pt idx="7742">
                  <c:v>3097.2</c:v>
                </c:pt>
                <c:pt idx="7743">
                  <c:v>3097.6</c:v>
                </c:pt>
                <c:pt idx="7744">
                  <c:v>3098</c:v>
                </c:pt>
                <c:pt idx="7745">
                  <c:v>3098.4</c:v>
                </c:pt>
                <c:pt idx="7746">
                  <c:v>3098.8</c:v>
                </c:pt>
                <c:pt idx="7747">
                  <c:v>3099.2</c:v>
                </c:pt>
                <c:pt idx="7748">
                  <c:v>3099.6</c:v>
                </c:pt>
                <c:pt idx="7749">
                  <c:v>3100</c:v>
                </c:pt>
                <c:pt idx="7750">
                  <c:v>3100.4</c:v>
                </c:pt>
                <c:pt idx="7751">
                  <c:v>3100.8</c:v>
                </c:pt>
                <c:pt idx="7752">
                  <c:v>3101.2</c:v>
                </c:pt>
                <c:pt idx="7753">
                  <c:v>3101.6</c:v>
                </c:pt>
                <c:pt idx="7754">
                  <c:v>3102</c:v>
                </c:pt>
                <c:pt idx="7755">
                  <c:v>3102.4</c:v>
                </c:pt>
                <c:pt idx="7756">
                  <c:v>3102.8</c:v>
                </c:pt>
                <c:pt idx="7757">
                  <c:v>3103.2</c:v>
                </c:pt>
                <c:pt idx="7758">
                  <c:v>3103.6</c:v>
                </c:pt>
                <c:pt idx="7759">
                  <c:v>3104</c:v>
                </c:pt>
                <c:pt idx="7760">
                  <c:v>3104.4</c:v>
                </c:pt>
                <c:pt idx="7761">
                  <c:v>3104.8</c:v>
                </c:pt>
                <c:pt idx="7762">
                  <c:v>3105.2</c:v>
                </c:pt>
                <c:pt idx="7763">
                  <c:v>3105.6</c:v>
                </c:pt>
                <c:pt idx="7764">
                  <c:v>3106</c:v>
                </c:pt>
                <c:pt idx="7765">
                  <c:v>3106.4</c:v>
                </c:pt>
                <c:pt idx="7766">
                  <c:v>3106.8</c:v>
                </c:pt>
                <c:pt idx="7767">
                  <c:v>3107.2</c:v>
                </c:pt>
                <c:pt idx="7768">
                  <c:v>3107.6</c:v>
                </c:pt>
                <c:pt idx="7769">
                  <c:v>3108</c:v>
                </c:pt>
                <c:pt idx="7770">
                  <c:v>3108.4</c:v>
                </c:pt>
                <c:pt idx="7771">
                  <c:v>3108.8</c:v>
                </c:pt>
                <c:pt idx="7772">
                  <c:v>3109.2</c:v>
                </c:pt>
                <c:pt idx="7773">
                  <c:v>3109.6</c:v>
                </c:pt>
                <c:pt idx="7774">
                  <c:v>3110</c:v>
                </c:pt>
                <c:pt idx="7775">
                  <c:v>3110.4</c:v>
                </c:pt>
                <c:pt idx="7776">
                  <c:v>3110.8</c:v>
                </c:pt>
                <c:pt idx="7777">
                  <c:v>3111.2</c:v>
                </c:pt>
                <c:pt idx="7778">
                  <c:v>3111.6</c:v>
                </c:pt>
                <c:pt idx="7779">
                  <c:v>3112</c:v>
                </c:pt>
                <c:pt idx="7780">
                  <c:v>3112.4</c:v>
                </c:pt>
                <c:pt idx="7781">
                  <c:v>3112.8</c:v>
                </c:pt>
                <c:pt idx="7782">
                  <c:v>3113.2</c:v>
                </c:pt>
                <c:pt idx="7783">
                  <c:v>3113.6</c:v>
                </c:pt>
                <c:pt idx="7784">
                  <c:v>3114</c:v>
                </c:pt>
                <c:pt idx="7785">
                  <c:v>3114.4</c:v>
                </c:pt>
                <c:pt idx="7786">
                  <c:v>3114.8</c:v>
                </c:pt>
                <c:pt idx="7787">
                  <c:v>3115.2</c:v>
                </c:pt>
                <c:pt idx="7788">
                  <c:v>3115.6</c:v>
                </c:pt>
                <c:pt idx="7789">
                  <c:v>3116</c:v>
                </c:pt>
                <c:pt idx="7790">
                  <c:v>3116.4</c:v>
                </c:pt>
                <c:pt idx="7791">
                  <c:v>3116.8</c:v>
                </c:pt>
                <c:pt idx="7792">
                  <c:v>3117.2</c:v>
                </c:pt>
                <c:pt idx="7793">
                  <c:v>3117.6</c:v>
                </c:pt>
                <c:pt idx="7794">
                  <c:v>3118</c:v>
                </c:pt>
                <c:pt idx="7795">
                  <c:v>3118.4</c:v>
                </c:pt>
                <c:pt idx="7796">
                  <c:v>3118.8</c:v>
                </c:pt>
                <c:pt idx="7797">
                  <c:v>3119.2</c:v>
                </c:pt>
                <c:pt idx="7798">
                  <c:v>3119.6</c:v>
                </c:pt>
                <c:pt idx="7799">
                  <c:v>3120</c:v>
                </c:pt>
                <c:pt idx="7800">
                  <c:v>3120.4</c:v>
                </c:pt>
                <c:pt idx="7801">
                  <c:v>3120.8</c:v>
                </c:pt>
                <c:pt idx="7802">
                  <c:v>3121.2</c:v>
                </c:pt>
                <c:pt idx="7803">
                  <c:v>3121.6</c:v>
                </c:pt>
                <c:pt idx="7804">
                  <c:v>3122</c:v>
                </c:pt>
                <c:pt idx="7805">
                  <c:v>3122.4</c:v>
                </c:pt>
                <c:pt idx="7806">
                  <c:v>3122.8</c:v>
                </c:pt>
                <c:pt idx="7807">
                  <c:v>3123.2</c:v>
                </c:pt>
                <c:pt idx="7808">
                  <c:v>3123.6</c:v>
                </c:pt>
                <c:pt idx="7809">
                  <c:v>3124</c:v>
                </c:pt>
                <c:pt idx="7810">
                  <c:v>3124.4</c:v>
                </c:pt>
                <c:pt idx="7811">
                  <c:v>3124.8</c:v>
                </c:pt>
                <c:pt idx="7812">
                  <c:v>3125.2</c:v>
                </c:pt>
                <c:pt idx="7813">
                  <c:v>3125.6</c:v>
                </c:pt>
                <c:pt idx="7814">
                  <c:v>3126</c:v>
                </c:pt>
                <c:pt idx="7815">
                  <c:v>3126.4</c:v>
                </c:pt>
                <c:pt idx="7816">
                  <c:v>3126.8</c:v>
                </c:pt>
                <c:pt idx="7817">
                  <c:v>3127.2</c:v>
                </c:pt>
                <c:pt idx="7818">
                  <c:v>3127.6</c:v>
                </c:pt>
                <c:pt idx="7819">
                  <c:v>3128</c:v>
                </c:pt>
                <c:pt idx="7820">
                  <c:v>3128.4</c:v>
                </c:pt>
                <c:pt idx="7821">
                  <c:v>3128.8</c:v>
                </c:pt>
                <c:pt idx="7822">
                  <c:v>3129.2</c:v>
                </c:pt>
                <c:pt idx="7823">
                  <c:v>3129.6</c:v>
                </c:pt>
                <c:pt idx="7824">
                  <c:v>3130</c:v>
                </c:pt>
                <c:pt idx="7825">
                  <c:v>3130.4</c:v>
                </c:pt>
                <c:pt idx="7826">
                  <c:v>3130.8</c:v>
                </c:pt>
                <c:pt idx="7827">
                  <c:v>3131.2</c:v>
                </c:pt>
                <c:pt idx="7828">
                  <c:v>3131.6</c:v>
                </c:pt>
                <c:pt idx="7829">
                  <c:v>3132</c:v>
                </c:pt>
                <c:pt idx="7830">
                  <c:v>3132.4</c:v>
                </c:pt>
                <c:pt idx="7831">
                  <c:v>3132.8</c:v>
                </c:pt>
                <c:pt idx="7832">
                  <c:v>3133.2</c:v>
                </c:pt>
                <c:pt idx="7833">
                  <c:v>3133.6</c:v>
                </c:pt>
                <c:pt idx="7834">
                  <c:v>3134</c:v>
                </c:pt>
                <c:pt idx="7835">
                  <c:v>3134.4</c:v>
                </c:pt>
                <c:pt idx="7836">
                  <c:v>3134.8</c:v>
                </c:pt>
                <c:pt idx="7837">
                  <c:v>3135.2</c:v>
                </c:pt>
                <c:pt idx="7838">
                  <c:v>3135.6</c:v>
                </c:pt>
                <c:pt idx="7839">
                  <c:v>3136</c:v>
                </c:pt>
                <c:pt idx="7840">
                  <c:v>3136.4</c:v>
                </c:pt>
                <c:pt idx="7841">
                  <c:v>3136.8</c:v>
                </c:pt>
                <c:pt idx="7842">
                  <c:v>3137.2</c:v>
                </c:pt>
                <c:pt idx="7843">
                  <c:v>3137.6</c:v>
                </c:pt>
                <c:pt idx="7844">
                  <c:v>3138</c:v>
                </c:pt>
                <c:pt idx="7845">
                  <c:v>3138.4</c:v>
                </c:pt>
                <c:pt idx="7846">
                  <c:v>3138.8</c:v>
                </c:pt>
                <c:pt idx="7847">
                  <c:v>3139.2</c:v>
                </c:pt>
                <c:pt idx="7848">
                  <c:v>3139.6</c:v>
                </c:pt>
                <c:pt idx="7849">
                  <c:v>3140</c:v>
                </c:pt>
                <c:pt idx="7850">
                  <c:v>3140.4</c:v>
                </c:pt>
                <c:pt idx="7851">
                  <c:v>3140.8</c:v>
                </c:pt>
                <c:pt idx="7852">
                  <c:v>3141.2</c:v>
                </c:pt>
                <c:pt idx="7853">
                  <c:v>3141.6</c:v>
                </c:pt>
                <c:pt idx="7854">
                  <c:v>3142</c:v>
                </c:pt>
                <c:pt idx="7855">
                  <c:v>3142.4</c:v>
                </c:pt>
                <c:pt idx="7856">
                  <c:v>3142.8</c:v>
                </c:pt>
                <c:pt idx="7857">
                  <c:v>3143.2</c:v>
                </c:pt>
                <c:pt idx="7858">
                  <c:v>3143.6</c:v>
                </c:pt>
                <c:pt idx="7859">
                  <c:v>3144</c:v>
                </c:pt>
                <c:pt idx="7860">
                  <c:v>3144.4</c:v>
                </c:pt>
                <c:pt idx="7861">
                  <c:v>3144.8</c:v>
                </c:pt>
                <c:pt idx="7862">
                  <c:v>3145.2</c:v>
                </c:pt>
                <c:pt idx="7863">
                  <c:v>3145.6</c:v>
                </c:pt>
                <c:pt idx="7864">
                  <c:v>3146</c:v>
                </c:pt>
                <c:pt idx="7865">
                  <c:v>3146.4</c:v>
                </c:pt>
                <c:pt idx="7866">
                  <c:v>3146.8</c:v>
                </c:pt>
                <c:pt idx="7867">
                  <c:v>3147.2</c:v>
                </c:pt>
                <c:pt idx="7868">
                  <c:v>3147.6</c:v>
                </c:pt>
                <c:pt idx="7869">
                  <c:v>3148</c:v>
                </c:pt>
                <c:pt idx="7870">
                  <c:v>3148.4</c:v>
                </c:pt>
                <c:pt idx="7871">
                  <c:v>3148.8</c:v>
                </c:pt>
                <c:pt idx="7872">
                  <c:v>3149.2</c:v>
                </c:pt>
                <c:pt idx="7873">
                  <c:v>3149.6</c:v>
                </c:pt>
                <c:pt idx="7874">
                  <c:v>3150</c:v>
                </c:pt>
                <c:pt idx="7875">
                  <c:v>3150.4</c:v>
                </c:pt>
                <c:pt idx="7876">
                  <c:v>3150.8</c:v>
                </c:pt>
                <c:pt idx="7877">
                  <c:v>3151.2</c:v>
                </c:pt>
                <c:pt idx="7878">
                  <c:v>3151.6</c:v>
                </c:pt>
                <c:pt idx="7879">
                  <c:v>3152</c:v>
                </c:pt>
                <c:pt idx="7880">
                  <c:v>3152.4</c:v>
                </c:pt>
                <c:pt idx="7881">
                  <c:v>3152.8</c:v>
                </c:pt>
                <c:pt idx="7882">
                  <c:v>3153.2</c:v>
                </c:pt>
                <c:pt idx="7883">
                  <c:v>3153.6</c:v>
                </c:pt>
                <c:pt idx="7884">
                  <c:v>3154</c:v>
                </c:pt>
                <c:pt idx="7885">
                  <c:v>3154.4</c:v>
                </c:pt>
                <c:pt idx="7886">
                  <c:v>3154.8</c:v>
                </c:pt>
                <c:pt idx="7887">
                  <c:v>3155.2</c:v>
                </c:pt>
                <c:pt idx="7888">
                  <c:v>3155.6</c:v>
                </c:pt>
                <c:pt idx="7889">
                  <c:v>3156</c:v>
                </c:pt>
                <c:pt idx="7890">
                  <c:v>3156.4</c:v>
                </c:pt>
                <c:pt idx="7891">
                  <c:v>3156.8</c:v>
                </c:pt>
                <c:pt idx="7892">
                  <c:v>3157.2</c:v>
                </c:pt>
                <c:pt idx="7893">
                  <c:v>3157.6</c:v>
                </c:pt>
                <c:pt idx="7894">
                  <c:v>3158</c:v>
                </c:pt>
                <c:pt idx="7895">
                  <c:v>3158.4</c:v>
                </c:pt>
                <c:pt idx="7896">
                  <c:v>3158.8</c:v>
                </c:pt>
                <c:pt idx="7897">
                  <c:v>3159.2</c:v>
                </c:pt>
                <c:pt idx="7898">
                  <c:v>3159.6</c:v>
                </c:pt>
                <c:pt idx="7899">
                  <c:v>3160</c:v>
                </c:pt>
                <c:pt idx="7900">
                  <c:v>3160.4</c:v>
                </c:pt>
                <c:pt idx="7901">
                  <c:v>3160.8</c:v>
                </c:pt>
                <c:pt idx="7902">
                  <c:v>3161.2</c:v>
                </c:pt>
                <c:pt idx="7903">
                  <c:v>3161.6</c:v>
                </c:pt>
                <c:pt idx="7904">
                  <c:v>3162</c:v>
                </c:pt>
                <c:pt idx="7905">
                  <c:v>3162.4</c:v>
                </c:pt>
                <c:pt idx="7906">
                  <c:v>3162.8</c:v>
                </c:pt>
                <c:pt idx="7907">
                  <c:v>3163.2</c:v>
                </c:pt>
                <c:pt idx="7908">
                  <c:v>3163.6</c:v>
                </c:pt>
                <c:pt idx="7909">
                  <c:v>3164</c:v>
                </c:pt>
                <c:pt idx="7910">
                  <c:v>3164.4</c:v>
                </c:pt>
                <c:pt idx="7911">
                  <c:v>3164.8</c:v>
                </c:pt>
                <c:pt idx="7912">
                  <c:v>3165.2</c:v>
                </c:pt>
                <c:pt idx="7913">
                  <c:v>3165.6</c:v>
                </c:pt>
                <c:pt idx="7914">
                  <c:v>3166</c:v>
                </c:pt>
                <c:pt idx="7915">
                  <c:v>3166.4</c:v>
                </c:pt>
                <c:pt idx="7916">
                  <c:v>3166.8</c:v>
                </c:pt>
                <c:pt idx="7917">
                  <c:v>3167.2</c:v>
                </c:pt>
                <c:pt idx="7918">
                  <c:v>3167.6</c:v>
                </c:pt>
                <c:pt idx="7919">
                  <c:v>3168</c:v>
                </c:pt>
                <c:pt idx="7920">
                  <c:v>3168.4</c:v>
                </c:pt>
                <c:pt idx="7921">
                  <c:v>3168.8</c:v>
                </c:pt>
                <c:pt idx="7922">
                  <c:v>3169.2</c:v>
                </c:pt>
                <c:pt idx="7923">
                  <c:v>3169.6</c:v>
                </c:pt>
                <c:pt idx="7924">
                  <c:v>3170</c:v>
                </c:pt>
                <c:pt idx="7925">
                  <c:v>3170.4</c:v>
                </c:pt>
                <c:pt idx="7926">
                  <c:v>3170.8</c:v>
                </c:pt>
                <c:pt idx="7927">
                  <c:v>3171.2</c:v>
                </c:pt>
                <c:pt idx="7928">
                  <c:v>3171.6</c:v>
                </c:pt>
                <c:pt idx="7929">
                  <c:v>3172</c:v>
                </c:pt>
                <c:pt idx="7930">
                  <c:v>3172.4</c:v>
                </c:pt>
                <c:pt idx="7931">
                  <c:v>3172.8</c:v>
                </c:pt>
                <c:pt idx="7932">
                  <c:v>3173.2</c:v>
                </c:pt>
                <c:pt idx="7933">
                  <c:v>3173.6</c:v>
                </c:pt>
                <c:pt idx="7934">
                  <c:v>3174</c:v>
                </c:pt>
                <c:pt idx="7935">
                  <c:v>3174.4</c:v>
                </c:pt>
                <c:pt idx="7936">
                  <c:v>3174.8</c:v>
                </c:pt>
                <c:pt idx="7937">
                  <c:v>3175.2</c:v>
                </c:pt>
                <c:pt idx="7938">
                  <c:v>3175.6</c:v>
                </c:pt>
                <c:pt idx="7939">
                  <c:v>3176</c:v>
                </c:pt>
                <c:pt idx="7940">
                  <c:v>3176.4</c:v>
                </c:pt>
                <c:pt idx="7941">
                  <c:v>3176.8</c:v>
                </c:pt>
                <c:pt idx="7942">
                  <c:v>3177.2</c:v>
                </c:pt>
                <c:pt idx="7943">
                  <c:v>3177.6</c:v>
                </c:pt>
                <c:pt idx="7944">
                  <c:v>3178</c:v>
                </c:pt>
                <c:pt idx="7945">
                  <c:v>3178.4</c:v>
                </c:pt>
                <c:pt idx="7946">
                  <c:v>3178.8</c:v>
                </c:pt>
                <c:pt idx="7947">
                  <c:v>3179.2</c:v>
                </c:pt>
                <c:pt idx="7948">
                  <c:v>3179.6</c:v>
                </c:pt>
                <c:pt idx="7949">
                  <c:v>3180</c:v>
                </c:pt>
                <c:pt idx="7950">
                  <c:v>3180.4</c:v>
                </c:pt>
                <c:pt idx="7951">
                  <c:v>3180.8</c:v>
                </c:pt>
                <c:pt idx="7952">
                  <c:v>3181.2</c:v>
                </c:pt>
                <c:pt idx="7953">
                  <c:v>3181.6</c:v>
                </c:pt>
                <c:pt idx="7954">
                  <c:v>3182</c:v>
                </c:pt>
                <c:pt idx="7955">
                  <c:v>3182.4</c:v>
                </c:pt>
                <c:pt idx="7956">
                  <c:v>3182.8</c:v>
                </c:pt>
                <c:pt idx="7957">
                  <c:v>3183.2</c:v>
                </c:pt>
                <c:pt idx="7958">
                  <c:v>3183.6</c:v>
                </c:pt>
                <c:pt idx="7959">
                  <c:v>3184</c:v>
                </c:pt>
                <c:pt idx="7960">
                  <c:v>3184.4</c:v>
                </c:pt>
                <c:pt idx="7961">
                  <c:v>3184.8</c:v>
                </c:pt>
                <c:pt idx="7962">
                  <c:v>3185.2</c:v>
                </c:pt>
                <c:pt idx="7963">
                  <c:v>3185.6</c:v>
                </c:pt>
                <c:pt idx="7964">
                  <c:v>3186</c:v>
                </c:pt>
                <c:pt idx="7965">
                  <c:v>3186.4</c:v>
                </c:pt>
                <c:pt idx="7966">
                  <c:v>3186.8</c:v>
                </c:pt>
                <c:pt idx="7967">
                  <c:v>3187.2</c:v>
                </c:pt>
                <c:pt idx="7968">
                  <c:v>3187.6</c:v>
                </c:pt>
                <c:pt idx="7969">
                  <c:v>3188</c:v>
                </c:pt>
                <c:pt idx="7970">
                  <c:v>3188.4</c:v>
                </c:pt>
                <c:pt idx="7971">
                  <c:v>3188.8</c:v>
                </c:pt>
                <c:pt idx="7972">
                  <c:v>3189.2</c:v>
                </c:pt>
                <c:pt idx="7973">
                  <c:v>3189.6</c:v>
                </c:pt>
                <c:pt idx="7974">
                  <c:v>3190</c:v>
                </c:pt>
                <c:pt idx="7975">
                  <c:v>3190.4</c:v>
                </c:pt>
                <c:pt idx="7976">
                  <c:v>3190.8</c:v>
                </c:pt>
                <c:pt idx="7977">
                  <c:v>3191.2</c:v>
                </c:pt>
                <c:pt idx="7978">
                  <c:v>3191.6</c:v>
                </c:pt>
                <c:pt idx="7979">
                  <c:v>3192</c:v>
                </c:pt>
                <c:pt idx="7980">
                  <c:v>3192.4</c:v>
                </c:pt>
                <c:pt idx="7981">
                  <c:v>3192.8</c:v>
                </c:pt>
                <c:pt idx="7982">
                  <c:v>3193.2</c:v>
                </c:pt>
                <c:pt idx="7983">
                  <c:v>3193.6</c:v>
                </c:pt>
                <c:pt idx="7984">
                  <c:v>3194</c:v>
                </c:pt>
                <c:pt idx="7985">
                  <c:v>3194.4</c:v>
                </c:pt>
                <c:pt idx="7986">
                  <c:v>3194.8</c:v>
                </c:pt>
                <c:pt idx="7987">
                  <c:v>3195.2</c:v>
                </c:pt>
                <c:pt idx="7988">
                  <c:v>3195.6</c:v>
                </c:pt>
                <c:pt idx="7989">
                  <c:v>3196</c:v>
                </c:pt>
                <c:pt idx="7990">
                  <c:v>3196.4</c:v>
                </c:pt>
                <c:pt idx="7991">
                  <c:v>3196.8</c:v>
                </c:pt>
                <c:pt idx="7992">
                  <c:v>3197.2</c:v>
                </c:pt>
                <c:pt idx="7993">
                  <c:v>3197.6</c:v>
                </c:pt>
                <c:pt idx="7994">
                  <c:v>3198</c:v>
                </c:pt>
                <c:pt idx="7995">
                  <c:v>3198.4</c:v>
                </c:pt>
                <c:pt idx="7996">
                  <c:v>3198.8</c:v>
                </c:pt>
                <c:pt idx="7997">
                  <c:v>3199.2</c:v>
                </c:pt>
                <c:pt idx="7998">
                  <c:v>3199.6</c:v>
                </c:pt>
                <c:pt idx="7999">
                  <c:v>3200</c:v>
                </c:pt>
                <c:pt idx="8000">
                  <c:v>3200.4</c:v>
                </c:pt>
                <c:pt idx="8001">
                  <c:v>3200.8</c:v>
                </c:pt>
                <c:pt idx="8002">
                  <c:v>3201.2</c:v>
                </c:pt>
                <c:pt idx="8003">
                  <c:v>3201.6</c:v>
                </c:pt>
                <c:pt idx="8004">
                  <c:v>3202</c:v>
                </c:pt>
                <c:pt idx="8005">
                  <c:v>3202.4</c:v>
                </c:pt>
                <c:pt idx="8006">
                  <c:v>3202.8</c:v>
                </c:pt>
                <c:pt idx="8007">
                  <c:v>3203.2</c:v>
                </c:pt>
                <c:pt idx="8008">
                  <c:v>3203.6</c:v>
                </c:pt>
                <c:pt idx="8009">
                  <c:v>3204</c:v>
                </c:pt>
                <c:pt idx="8010">
                  <c:v>3204.4</c:v>
                </c:pt>
                <c:pt idx="8011">
                  <c:v>3204.8</c:v>
                </c:pt>
                <c:pt idx="8012">
                  <c:v>3205.2</c:v>
                </c:pt>
                <c:pt idx="8013">
                  <c:v>3205.6</c:v>
                </c:pt>
                <c:pt idx="8014">
                  <c:v>3206</c:v>
                </c:pt>
                <c:pt idx="8015">
                  <c:v>3206.4</c:v>
                </c:pt>
                <c:pt idx="8016">
                  <c:v>3206.8</c:v>
                </c:pt>
                <c:pt idx="8017">
                  <c:v>3207.2</c:v>
                </c:pt>
                <c:pt idx="8018">
                  <c:v>3207.6</c:v>
                </c:pt>
                <c:pt idx="8019">
                  <c:v>3208</c:v>
                </c:pt>
                <c:pt idx="8020">
                  <c:v>3208.4</c:v>
                </c:pt>
                <c:pt idx="8021">
                  <c:v>3208.8</c:v>
                </c:pt>
                <c:pt idx="8022">
                  <c:v>3209.2</c:v>
                </c:pt>
                <c:pt idx="8023">
                  <c:v>3209.6</c:v>
                </c:pt>
                <c:pt idx="8024">
                  <c:v>3210</c:v>
                </c:pt>
                <c:pt idx="8025">
                  <c:v>3210.4</c:v>
                </c:pt>
                <c:pt idx="8026">
                  <c:v>3210.8</c:v>
                </c:pt>
                <c:pt idx="8027">
                  <c:v>3211.2</c:v>
                </c:pt>
                <c:pt idx="8028">
                  <c:v>3211.6</c:v>
                </c:pt>
                <c:pt idx="8029">
                  <c:v>3212</c:v>
                </c:pt>
                <c:pt idx="8030">
                  <c:v>3212.4</c:v>
                </c:pt>
                <c:pt idx="8031">
                  <c:v>3212.8</c:v>
                </c:pt>
                <c:pt idx="8032">
                  <c:v>3213.2</c:v>
                </c:pt>
                <c:pt idx="8033">
                  <c:v>3213.6</c:v>
                </c:pt>
                <c:pt idx="8034">
                  <c:v>3214</c:v>
                </c:pt>
                <c:pt idx="8035">
                  <c:v>3214.4</c:v>
                </c:pt>
                <c:pt idx="8036">
                  <c:v>3214.8</c:v>
                </c:pt>
                <c:pt idx="8037">
                  <c:v>3215.2</c:v>
                </c:pt>
                <c:pt idx="8038">
                  <c:v>3215.6</c:v>
                </c:pt>
                <c:pt idx="8039">
                  <c:v>3216</c:v>
                </c:pt>
                <c:pt idx="8040">
                  <c:v>3216.4</c:v>
                </c:pt>
                <c:pt idx="8041">
                  <c:v>3216.8</c:v>
                </c:pt>
                <c:pt idx="8042">
                  <c:v>3217.2</c:v>
                </c:pt>
                <c:pt idx="8043">
                  <c:v>3217.6</c:v>
                </c:pt>
                <c:pt idx="8044">
                  <c:v>3218</c:v>
                </c:pt>
                <c:pt idx="8045">
                  <c:v>3218.4</c:v>
                </c:pt>
                <c:pt idx="8046">
                  <c:v>3218.8</c:v>
                </c:pt>
                <c:pt idx="8047">
                  <c:v>3219.2</c:v>
                </c:pt>
                <c:pt idx="8048">
                  <c:v>3219.6</c:v>
                </c:pt>
                <c:pt idx="8049">
                  <c:v>3220</c:v>
                </c:pt>
                <c:pt idx="8050">
                  <c:v>3220.4</c:v>
                </c:pt>
                <c:pt idx="8051">
                  <c:v>3220.8</c:v>
                </c:pt>
                <c:pt idx="8052">
                  <c:v>3221.2</c:v>
                </c:pt>
                <c:pt idx="8053">
                  <c:v>3221.6</c:v>
                </c:pt>
                <c:pt idx="8054">
                  <c:v>3222</c:v>
                </c:pt>
                <c:pt idx="8055">
                  <c:v>3222.4</c:v>
                </c:pt>
                <c:pt idx="8056">
                  <c:v>3222.8</c:v>
                </c:pt>
                <c:pt idx="8057">
                  <c:v>3223.2</c:v>
                </c:pt>
                <c:pt idx="8058">
                  <c:v>3223.6</c:v>
                </c:pt>
                <c:pt idx="8059">
                  <c:v>3224</c:v>
                </c:pt>
                <c:pt idx="8060">
                  <c:v>3224.4</c:v>
                </c:pt>
                <c:pt idx="8061">
                  <c:v>3224.8</c:v>
                </c:pt>
                <c:pt idx="8062">
                  <c:v>3225.2</c:v>
                </c:pt>
                <c:pt idx="8063">
                  <c:v>3225.6</c:v>
                </c:pt>
                <c:pt idx="8064">
                  <c:v>3226</c:v>
                </c:pt>
                <c:pt idx="8065">
                  <c:v>3226.4</c:v>
                </c:pt>
                <c:pt idx="8066">
                  <c:v>3226.8</c:v>
                </c:pt>
                <c:pt idx="8067">
                  <c:v>3227.2</c:v>
                </c:pt>
                <c:pt idx="8068">
                  <c:v>3227.6</c:v>
                </c:pt>
                <c:pt idx="8069">
                  <c:v>3228</c:v>
                </c:pt>
                <c:pt idx="8070">
                  <c:v>3228.4</c:v>
                </c:pt>
                <c:pt idx="8071">
                  <c:v>3228.8</c:v>
                </c:pt>
                <c:pt idx="8072">
                  <c:v>3229.2</c:v>
                </c:pt>
                <c:pt idx="8073">
                  <c:v>3229.6</c:v>
                </c:pt>
                <c:pt idx="8074">
                  <c:v>3230</c:v>
                </c:pt>
                <c:pt idx="8075">
                  <c:v>3230.4</c:v>
                </c:pt>
                <c:pt idx="8076">
                  <c:v>3230.8</c:v>
                </c:pt>
                <c:pt idx="8077">
                  <c:v>3231.2</c:v>
                </c:pt>
                <c:pt idx="8078">
                  <c:v>3231.6</c:v>
                </c:pt>
                <c:pt idx="8079">
                  <c:v>3232</c:v>
                </c:pt>
                <c:pt idx="8080">
                  <c:v>3232.4</c:v>
                </c:pt>
                <c:pt idx="8081">
                  <c:v>3232.8</c:v>
                </c:pt>
                <c:pt idx="8082">
                  <c:v>3233.2</c:v>
                </c:pt>
                <c:pt idx="8083">
                  <c:v>3233.6</c:v>
                </c:pt>
                <c:pt idx="8084">
                  <c:v>3234</c:v>
                </c:pt>
                <c:pt idx="8085">
                  <c:v>3234.4</c:v>
                </c:pt>
                <c:pt idx="8086">
                  <c:v>3234.8</c:v>
                </c:pt>
                <c:pt idx="8087">
                  <c:v>3235.2</c:v>
                </c:pt>
                <c:pt idx="8088">
                  <c:v>3235.6</c:v>
                </c:pt>
                <c:pt idx="8089">
                  <c:v>3236</c:v>
                </c:pt>
                <c:pt idx="8090">
                  <c:v>3236.4</c:v>
                </c:pt>
                <c:pt idx="8091">
                  <c:v>3236.8</c:v>
                </c:pt>
                <c:pt idx="8092">
                  <c:v>3237.2</c:v>
                </c:pt>
                <c:pt idx="8093">
                  <c:v>3237.6</c:v>
                </c:pt>
                <c:pt idx="8094">
                  <c:v>3238</c:v>
                </c:pt>
                <c:pt idx="8095">
                  <c:v>3238.4</c:v>
                </c:pt>
                <c:pt idx="8096">
                  <c:v>3238.8</c:v>
                </c:pt>
                <c:pt idx="8097">
                  <c:v>3239.2</c:v>
                </c:pt>
                <c:pt idx="8098">
                  <c:v>3239.6</c:v>
                </c:pt>
                <c:pt idx="8099">
                  <c:v>3240</c:v>
                </c:pt>
                <c:pt idx="8100">
                  <c:v>3240.4</c:v>
                </c:pt>
                <c:pt idx="8101">
                  <c:v>3240.8</c:v>
                </c:pt>
                <c:pt idx="8102">
                  <c:v>3241.2</c:v>
                </c:pt>
                <c:pt idx="8103">
                  <c:v>3241.6</c:v>
                </c:pt>
                <c:pt idx="8104">
                  <c:v>3242</c:v>
                </c:pt>
                <c:pt idx="8105">
                  <c:v>3242.4</c:v>
                </c:pt>
                <c:pt idx="8106">
                  <c:v>3242.8</c:v>
                </c:pt>
                <c:pt idx="8107">
                  <c:v>3243.2</c:v>
                </c:pt>
                <c:pt idx="8108">
                  <c:v>3243.6</c:v>
                </c:pt>
                <c:pt idx="8109">
                  <c:v>3244</c:v>
                </c:pt>
                <c:pt idx="8110">
                  <c:v>3244.4</c:v>
                </c:pt>
                <c:pt idx="8111">
                  <c:v>3244.8</c:v>
                </c:pt>
                <c:pt idx="8112">
                  <c:v>3245.2</c:v>
                </c:pt>
                <c:pt idx="8113">
                  <c:v>3245.6</c:v>
                </c:pt>
                <c:pt idx="8114">
                  <c:v>3246</c:v>
                </c:pt>
                <c:pt idx="8115">
                  <c:v>3246.4</c:v>
                </c:pt>
                <c:pt idx="8116">
                  <c:v>3246.8</c:v>
                </c:pt>
                <c:pt idx="8117">
                  <c:v>3247.2</c:v>
                </c:pt>
                <c:pt idx="8118">
                  <c:v>3247.6</c:v>
                </c:pt>
                <c:pt idx="8119">
                  <c:v>3248</c:v>
                </c:pt>
                <c:pt idx="8120">
                  <c:v>3248.4</c:v>
                </c:pt>
                <c:pt idx="8121">
                  <c:v>3248.8</c:v>
                </c:pt>
                <c:pt idx="8122">
                  <c:v>3249.2</c:v>
                </c:pt>
                <c:pt idx="8123">
                  <c:v>3249.6</c:v>
                </c:pt>
                <c:pt idx="8124">
                  <c:v>3250</c:v>
                </c:pt>
                <c:pt idx="8125">
                  <c:v>3250.4</c:v>
                </c:pt>
                <c:pt idx="8126">
                  <c:v>3250.8</c:v>
                </c:pt>
                <c:pt idx="8127">
                  <c:v>3251.2</c:v>
                </c:pt>
                <c:pt idx="8128">
                  <c:v>3251.6</c:v>
                </c:pt>
                <c:pt idx="8129">
                  <c:v>3252</c:v>
                </c:pt>
                <c:pt idx="8130">
                  <c:v>3252.4</c:v>
                </c:pt>
                <c:pt idx="8131">
                  <c:v>3252.8</c:v>
                </c:pt>
                <c:pt idx="8132">
                  <c:v>3253.2</c:v>
                </c:pt>
                <c:pt idx="8133">
                  <c:v>3253.6</c:v>
                </c:pt>
                <c:pt idx="8134">
                  <c:v>3254</c:v>
                </c:pt>
                <c:pt idx="8135">
                  <c:v>3254.4</c:v>
                </c:pt>
                <c:pt idx="8136">
                  <c:v>3254.8</c:v>
                </c:pt>
                <c:pt idx="8137">
                  <c:v>3255.2</c:v>
                </c:pt>
                <c:pt idx="8138">
                  <c:v>3255.6</c:v>
                </c:pt>
                <c:pt idx="8139">
                  <c:v>3256</c:v>
                </c:pt>
                <c:pt idx="8140">
                  <c:v>3256.4</c:v>
                </c:pt>
                <c:pt idx="8141">
                  <c:v>3256.8</c:v>
                </c:pt>
                <c:pt idx="8142">
                  <c:v>3257.2</c:v>
                </c:pt>
                <c:pt idx="8143">
                  <c:v>3257.6</c:v>
                </c:pt>
                <c:pt idx="8144">
                  <c:v>3258</c:v>
                </c:pt>
                <c:pt idx="8145">
                  <c:v>3258.4</c:v>
                </c:pt>
                <c:pt idx="8146">
                  <c:v>3258.8</c:v>
                </c:pt>
                <c:pt idx="8147">
                  <c:v>3259.2</c:v>
                </c:pt>
                <c:pt idx="8148">
                  <c:v>3259.6</c:v>
                </c:pt>
                <c:pt idx="8149">
                  <c:v>3260</c:v>
                </c:pt>
                <c:pt idx="8150">
                  <c:v>3260.4</c:v>
                </c:pt>
                <c:pt idx="8151">
                  <c:v>3260.8</c:v>
                </c:pt>
                <c:pt idx="8152">
                  <c:v>3261.2</c:v>
                </c:pt>
                <c:pt idx="8153">
                  <c:v>3261.6</c:v>
                </c:pt>
                <c:pt idx="8154">
                  <c:v>3262</c:v>
                </c:pt>
                <c:pt idx="8155">
                  <c:v>3262.4</c:v>
                </c:pt>
                <c:pt idx="8156">
                  <c:v>3262.8</c:v>
                </c:pt>
                <c:pt idx="8157">
                  <c:v>3263.2</c:v>
                </c:pt>
                <c:pt idx="8158">
                  <c:v>3263.6</c:v>
                </c:pt>
                <c:pt idx="8159">
                  <c:v>3264</c:v>
                </c:pt>
                <c:pt idx="8160">
                  <c:v>3264.4</c:v>
                </c:pt>
                <c:pt idx="8161">
                  <c:v>3264.8</c:v>
                </c:pt>
                <c:pt idx="8162">
                  <c:v>3265.2</c:v>
                </c:pt>
                <c:pt idx="8163">
                  <c:v>3265.6</c:v>
                </c:pt>
                <c:pt idx="8164">
                  <c:v>3266</c:v>
                </c:pt>
                <c:pt idx="8165">
                  <c:v>3266.4</c:v>
                </c:pt>
                <c:pt idx="8166">
                  <c:v>3266.8</c:v>
                </c:pt>
                <c:pt idx="8167">
                  <c:v>3267.2</c:v>
                </c:pt>
                <c:pt idx="8168">
                  <c:v>3267.6</c:v>
                </c:pt>
                <c:pt idx="8169">
                  <c:v>3268</c:v>
                </c:pt>
                <c:pt idx="8170">
                  <c:v>3268.4</c:v>
                </c:pt>
                <c:pt idx="8171">
                  <c:v>3268.8</c:v>
                </c:pt>
                <c:pt idx="8172">
                  <c:v>3269.2</c:v>
                </c:pt>
                <c:pt idx="8173">
                  <c:v>3269.6</c:v>
                </c:pt>
                <c:pt idx="8174">
                  <c:v>3270</c:v>
                </c:pt>
                <c:pt idx="8175">
                  <c:v>3270.4</c:v>
                </c:pt>
                <c:pt idx="8176">
                  <c:v>3270.8</c:v>
                </c:pt>
                <c:pt idx="8177">
                  <c:v>3271.2</c:v>
                </c:pt>
                <c:pt idx="8178">
                  <c:v>3271.6</c:v>
                </c:pt>
                <c:pt idx="8179">
                  <c:v>3272</c:v>
                </c:pt>
                <c:pt idx="8180">
                  <c:v>3272.4</c:v>
                </c:pt>
                <c:pt idx="8181">
                  <c:v>3272.8</c:v>
                </c:pt>
                <c:pt idx="8182">
                  <c:v>3273.2</c:v>
                </c:pt>
                <c:pt idx="8183">
                  <c:v>3273.6</c:v>
                </c:pt>
                <c:pt idx="8184">
                  <c:v>3274</c:v>
                </c:pt>
                <c:pt idx="8185">
                  <c:v>3274.4</c:v>
                </c:pt>
                <c:pt idx="8186">
                  <c:v>3274.8</c:v>
                </c:pt>
                <c:pt idx="8187">
                  <c:v>3275.2</c:v>
                </c:pt>
                <c:pt idx="8188">
                  <c:v>3275.6</c:v>
                </c:pt>
                <c:pt idx="8189">
                  <c:v>3276</c:v>
                </c:pt>
                <c:pt idx="8190">
                  <c:v>3276.4</c:v>
                </c:pt>
                <c:pt idx="8191">
                  <c:v>3276.8</c:v>
                </c:pt>
                <c:pt idx="8192">
                  <c:v>3277.2</c:v>
                </c:pt>
                <c:pt idx="8193">
                  <c:v>3277.6</c:v>
                </c:pt>
                <c:pt idx="8194">
                  <c:v>3278</c:v>
                </c:pt>
                <c:pt idx="8195">
                  <c:v>3278.4</c:v>
                </c:pt>
                <c:pt idx="8196">
                  <c:v>3278.8</c:v>
                </c:pt>
                <c:pt idx="8197">
                  <c:v>3279.2</c:v>
                </c:pt>
                <c:pt idx="8198">
                  <c:v>3279.6</c:v>
                </c:pt>
                <c:pt idx="8199">
                  <c:v>3280</c:v>
                </c:pt>
                <c:pt idx="8200">
                  <c:v>3280.4</c:v>
                </c:pt>
                <c:pt idx="8201">
                  <c:v>3280.8</c:v>
                </c:pt>
                <c:pt idx="8202">
                  <c:v>3281.2</c:v>
                </c:pt>
                <c:pt idx="8203">
                  <c:v>3281.6</c:v>
                </c:pt>
                <c:pt idx="8204">
                  <c:v>3282</c:v>
                </c:pt>
                <c:pt idx="8205">
                  <c:v>3282.4</c:v>
                </c:pt>
                <c:pt idx="8206">
                  <c:v>3282.8</c:v>
                </c:pt>
                <c:pt idx="8207">
                  <c:v>3283.2</c:v>
                </c:pt>
                <c:pt idx="8208">
                  <c:v>3283.6</c:v>
                </c:pt>
                <c:pt idx="8209">
                  <c:v>3284</c:v>
                </c:pt>
                <c:pt idx="8210">
                  <c:v>3284.4</c:v>
                </c:pt>
                <c:pt idx="8211">
                  <c:v>3284.8</c:v>
                </c:pt>
                <c:pt idx="8212">
                  <c:v>3285.2</c:v>
                </c:pt>
                <c:pt idx="8213">
                  <c:v>3285.6</c:v>
                </c:pt>
                <c:pt idx="8214">
                  <c:v>3286</c:v>
                </c:pt>
                <c:pt idx="8215">
                  <c:v>3286.4</c:v>
                </c:pt>
                <c:pt idx="8216">
                  <c:v>3286.8</c:v>
                </c:pt>
                <c:pt idx="8217">
                  <c:v>3287.2</c:v>
                </c:pt>
                <c:pt idx="8218">
                  <c:v>3287.6</c:v>
                </c:pt>
                <c:pt idx="8219">
                  <c:v>3288</c:v>
                </c:pt>
                <c:pt idx="8220">
                  <c:v>3288.4</c:v>
                </c:pt>
                <c:pt idx="8221">
                  <c:v>3288.8</c:v>
                </c:pt>
                <c:pt idx="8222">
                  <c:v>3289.2</c:v>
                </c:pt>
                <c:pt idx="8223">
                  <c:v>3289.6</c:v>
                </c:pt>
                <c:pt idx="8224">
                  <c:v>3290</c:v>
                </c:pt>
                <c:pt idx="8225">
                  <c:v>3290.4</c:v>
                </c:pt>
                <c:pt idx="8226">
                  <c:v>3290.8</c:v>
                </c:pt>
                <c:pt idx="8227">
                  <c:v>3291.2</c:v>
                </c:pt>
                <c:pt idx="8228">
                  <c:v>3291.6</c:v>
                </c:pt>
                <c:pt idx="8229">
                  <c:v>3292</c:v>
                </c:pt>
                <c:pt idx="8230">
                  <c:v>3292.4</c:v>
                </c:pt>
                <c:pt idx="8231">
                  <c:v>3292.8</c:v>
                </c:pt>
                <c:pt idx="8232">
                  <c:v>3293.2</c:v>
                </c:pt>
                <c:pt idx="8233">
                  <c:v>3293.6</c:v>
                </c:pt>
                <c:pt idx="8234">
                  <c:v>3294</c:v>
                </c:pt>
                <c:pt idx="8235">
                  <c:v>3294.4</c:v>
                </c:pt>
                <c:pt idx="8236">
                  <c:v>3294.8</c:v>
                </c:pt>
                <c:pt idx="8237">
                  <c:v>3295.2</c:v>
                </c:pt>
                <c:pt idx="8238">
                  <c:v>3295.6</c:v>
                </c:pt>
                <c:pt idx="8239">
                  <c:v>3296</c:v>
                </c:pt>
                <c:pt idx="8240">
                  <c:v>3296.4</c:v>
                </c:pt>
                <c:pt idx="8241">
                  <c:v>3296.8</c:v>
                </c:pt>
                <c:pt idx="8242">
                  <c:v>3297.2</c:v>
                </c:pt>
                <c:pt idx="8243">
                  <c:v>3297.6</c:v>
                </c:pt>
                <c:pt idx="8244">
                  <c:v>3298</c:v>
                </c:pt>
                <c:pt idx="8245">
                  <c:v>3298.4</c:v>
                </c:pt>
                <c:pt idx="8246">
                  <c:v>3298.8</c:v>
                </c:pt>
                <c:pt idx="8247">
                  <c:v>3299.2</c:v>
                </c:pt>
                <c:pt idx="8248">
                  <c:v>3299.6</c:v>
                </c:pt>
                <c:pt idx="8249">
                  <c:v>3300</c:v>
                </c:pt>
                <c:pt idx="8250">
                  <c:v>3300.4</c:v>
                </c:pt>
                <c:pt idx="8251">
                  <c:v>3300.8</c:v>
                </c:pt>
                <c:pt idx="8252">
                  <c:v>3301.2</c:v>
                </c:pt>
                <c:pt idx="8253">
                  <c:v>3301.6</c:v>
                </c:pt>
                <c:pt idx="8254">
                  <c:v>3302</c:v>
                </c:pt>
                <c:pt idx="8255">
                  <c:v>3302.4</c:v>
                </c:pt>
                <c:pt idx="8256">
                  <c:v>3302.8</c:v>
                </c:pt>
                <c:pt idx="8257">
                  <c:v>3303.2</c:v>
                </c:pt>
                <c:pt idx="8258">
                  <c:v>3303.6</c:v>
                </c:pt>
                <c:pt idx="8259">
                  <c:v>3304</c:v>
                </c:pt>
                <c:pt idx="8260">
                  <c:v>3304.4</c:v>
                </c:pt>
                <c:pt idx="8261">
                  <c:v>3304.8</c:v>
                </c:pt>
                <c:pt idx="8262">
                  <c:v>3305.2</c:v>
                </c:pt>
                <c:pt idx="8263">
                  <c:v>3305.6</c:v>
                </c:pt>
                <c:pt idx="8264">
                  <c:v>3306</c:v>
                </c:pt>
                <c:pt idx="8265">
                  <c:v>3306.4</c:v>
                </c:pt>
                <c:pt idx="8266">
                  <c:v>3306.8</c:v>
                </c:pt>
                <c:pt idx="8267">
                  <c:v>3307.2</c:v>
                </c:pt>
                <c:pt idx="8268">
                  <c:v>3307.6</c:v>
                </c:pt>
                <c:pt idx="8269">
                  <c:v>3308</c:v>
                </c:pt>
                <c:pt idx="8270">
                  <c:v>3308.4</c:v>
                </c:pt>
                <c:pt idx="8271">
                  <c:v>3308.8</c:v>
                </c:pt>
                <c:pt idx="8272">
                  <c:v>3309.2</c:v>
                </c:pt>
                <c:pt idx="8273">
                  <c:v>3309.6</c:v>
                </c:pt>
                <c:pt idx="8274">
                  <c:v>3310</c:v>
                </c:pt>
                <c:pt idx="8275">
                  <c:v>3310.4</c:v>
                </c:pt>
                <c:pt idx="8276">
                  <c:v>3310.8</c:v>
                </c:pt>
                <c:pt idx="8277">
                  <c:v>3311.2</c:v>
                </c:pt>
                <c:pt idx="8278">
                  <c:v>3311.6</c:v>
                </c:pt>
                <c:pt idx="8279">
                  <c:v>3312</c:v>
                </c:pt>
                <c:pt idx="8280">
                  <c:v>3312.4</c:v>
                </c:pt>
                <c:pt idx="8281">
                  <c:v>3312.8</c:v>
                </c:pt>
                <c:pt idx="8282">
                  <c:v>3313.2</c:v>
                </c:pt>
                <c:pt idx="8283">
                  <c:v>3313.6</c:v>
                </c:pt>
                <c:pt idx="8284">
                  <c:v>3314</c:v>
                </c:pt>
                <c:pt idx="8285">
                  <c:v>3314.4</c:v>
                </c:pt>
                <c:pt idx="8286">
                  <c:v>3314.8</c:v>
                </c:pt>
                <c:pt idx="8287">
                  <c:v>3315.2</c:v>
                </c:pt>
                <c:pt idx="8288">
                  <c:v>3315.6</c:v>
                </c:pt>
                <c:pt idx="8289">
                  <c:v>3316</c:v>
                </c:pt>
                <c:pt idx="8290">
                  <c:v>3316.4</c:v>
                </c:pt>
                <c:pt idx="8291">
                  <c:v>3316.8</c:v>
                </c:pt>
                <c:pt idx="8292">
                  <c:v>3317.2</c:v>
                </c:pt>
                <c:pt idx="8293">
                  <c:v>3317.6</c:v>
                </c:pt>
                <c:pt idx="8294">
                  <c:v>3318</c:v>
                </c:pt>
                <c:pt idx="8295">
                  <c:v>3318.4</c:v>
                </c:pt>
                <c:pt idx="8296">
                  <c:v>3318.8</c:v>
                </c:pt>
                <c:pt idx="8297">
                  <c:v>3319.2</c:v>
                </c:pt>
                <c:pt idx="8298">
                  <c:v>3319.6</c:v>
                </c:pt>
                <c:pt idx="8299">
                  <c:v>3320</c:v>
                </c:pt>
                <c:pt idx="8300">
                  <c:v>3320.4</c:v>
                </c:pt>
                <c:pt idx="8301">
                  <c:v>3320.8</c:v>
                </c:pt>
                <c:pt idx="8302">
                  <c:v>3321.2</c:v>
                </c:pt>
                <c:pt idx="8303">
                  <c:v>3321.6</c:v>
                </c:pt>
                <c:pt idx="8304">
                  <c:v>3322</c:v>
                </c:pt>
                <c:pt idx="8305">
                  <c:v>3322.4</c:v>
                </c:pt>
                <c:pt idx="8306">
                  <c:v>3322.8</c:v>
                </c:pt>
                <c:pt idx="8307">
                  <c:v>3323.2</c:v>
                </c:pt>
                <c:pt idx="8308">
                  <c:v>3323.6</c:v>
                </c:pt>
                <c:pt idx="8309">
                  <c:v>3324</c:v>
                </c:pt>
                <c:pt idx="8310">
                  <c:v>3324.4</c:v>
                </c:pt>
                <c:pt idx="8311">
                  <c:v>3324.8</c:v>
                </c:pt>
                <c:pt idx="8312">
                  <c:v>3325.2</c:v>
                </c:pt>
                <c:pt idx="8313">
                  <c:v>3325.6</c:v>
                </c:pt>
                <c:pt idx="8314">
                  <c:v>3326</c:v>
                </c:pt>
                <c:pt idx="8315">
                  <c:v>3326.4</c:v>
                </c:pt>
                <c:pt idx="8316">
                  <c:v>3326.8</c:v>
                </c:pt>
                <c:pt idx="8317">
                  <c:v>3327.2</c:v>
                </c:pt>
                <c:pt idx="8318">
                  <c:v>3327.6</c:v>
                </c:pt>
                <c:pt idx="8319">
                  <c:v>3328</c:v>
                </c:pt>
                <c:pt idx="8320">
                  <c:v>3328.4</c:v>
                </c:pt>
                <c:pt idx="8321">
                  <c:v>3328.8</c:v>
                </c:pt>
                <c:pt idx="8322">
                  <c:v>3329.2</c:v>
                </c:pt>
                <c:pt idx="8323">
                  <c:v>3329.6</c:v>
                </c:pt>
                <c:pt idx="8324">
                  <c:v>3330</c:v>
                </c:pt>
                <c:pt idx="8325">
                  <c:v>3330.4</c:v>
                </c:pt>
                <c:pt idx="8326">
                  <c:v>3330.8</c:v>
                </c:pt>
                <c:pt idx="8327">
                  <c:v>3331.2</c:v>
                </c:pt>
                <c:pt idx="8328">
                  <c:v>3331.6</c:v>
                </c:pt>
                <c:pt idx="8329">
                  <c:v>3332</c:v>
                </c:pt>
                <c:pt idx="8330">
                  <c:v>3332.4</c:v>
                </c:pt>
                <c:pt idx="8331">
                  <c:v>3332.8</c:v>
                </c:pt>
                <c:pt idx="8332">
                  <c:v>3333.2</c:v>
                </c:pt>
                <c:pt idx="8333">
                  <c:v>3333.6</c:v>
                </c:pt>
                <c:pt idx="8334">
                  <c:v>3334</c:v>
                </c:pt>
                <c:pt idx="8335">
                  <c:v>3334.4</c:v>
                </c:pt>
                <c:pt idx="8336">
                  <c:v>3334.8</c:v>
                </c:pt>
                <c:pt idx="8337">
                  <c:v>3335.2</c:v>
                </c:pt>
                <c:pt idx="8338">
                  <c:v>3335.6</c:v>
                </c:pt>
                <c:pt idx="8339">
                  <c:v>3336</c:v>
                </c:pt>
                <c:pt idx="8340">
                  <c:v>3336.4</c:v>
                </c:pt>
                <c:pt idx="8341">
                  <c:v>3336.8</c:v>
                </c:pt>
                <c:pt idx="8342">
                  <c:v>3337.2</c:v>
                </c:pt>
                <c:pt idx="8343">
                  <c:v>3337.6</c:v>
                </c:pt>
                <c:pt idx="8344">
                  <c:v>3338</c:v>
                </c:pt>
                <c:pt idx="8345">
                  <c:v>3338.4</c:v>
                </c:pt>
                <c:pt idx="8346">
                  <c:v>3338.8</c:v>
                </c:pt>
                <c:pt idx="8347">
                  <c:v>3339.2</c:v>
                </c:pt>
                <c:pt idx="8348">
                  <c:v>3339.6</c:v>
                </c:pt>
                <c:pt idx="8349">
                  <c:v>3340</c:v>
                </c:pt>
                <c:pt idx="8350">
                  <c:v>3340.4</c:v>
                </c:pt>
                <c:pt idx="8351">
                  <c:v>3340.8</c:v>
                </c:pt>
                <c:pt idx="8352">
                  <c:v>3341.2</c:v>
                </c:pt>
                <c:pt idx="8353">
                  <c:v>3341.6</c:v>
                </c:pt>
                <c:pt idx="8354">
                  <c:v>3342</c:v>
                </c:pt>
                <c:pt idx="8355">
                  <c:v>3342.4</c:v>
                </c:pt>
                <c:pt idx="8356">
                  <c:v>3342.8</c:v>
                </c:pt>
                <c:pt idx="8357">
                  <c:v>3343.2</c:v>
                </c:pt>
                <c:pt idx="8358">
                  <c:v>3343.6</c:v>
                </c:pt>
                <c:pt idx="8359">
                  <c:v>3344</c:v>
                </c:pt>
                <c:pt idx="8360">
                  <c:v>3344.4</c:v>
                </c:pt>
                <c:pt idx="8361">
                  <c:v>3344.8</c:v>
                </c:pt>
                <c:pt idx="8362">
                  <c:v>3345.2</c:v>
                </c:pt>
                <c:pt idx="8363">
                  <c:v>3345.6</c:v>
                </c:pt>
                <c:pt idx="8364">
                  <c:v>3346</c:v>
                </c:pt>
                <c:pt idx="8365">
                  <c:v>3346.4</c:v>
                </c:pt>
                <c:pt idx="8366">
                  <c:v>3346.8</c:v>
                </c:pt>
                <c:pt idx="8367">
                  <c:v>3347.2</c:v>
                </c:pt>
                <c:pt idx="8368">
                  <c:v>3347.6</c:v>
                </c:pt>
                <c:pt idx="8369">
                  <c:v>3348</c:v>
                </c:pt>
                <c:pt idx="8370">
                  <c:v>3348.4</c:v>
                </c:pt>
                <c:pt idx="8371">
                  <c:v>3348.8</c:v>
                </c:pt>
                <c:pt idx="8372">
                  <c:v>3349.2</c:v>
                </c:pt>
                <c:pt idx="8373">
                  <c:v>3349.6</c:v>
                </c:pt>
                <c:pt idx="8374">
                  <c:v>3350</c:v>
                </c:pt>
                <c:pt idx="8375">
                  <c:v>3350.4</c:v>
                </c:pt>
                <c:pt idx="8376">
                  <c:v>3350.8</c:v>
                </c:pt>
                <c:pt idx="8377">
                  <c:v>3351.2</c:v>
                </c:pt>
                <c:pt idx="8378">
                  <c:v>3351.6</c:v>
                </c:pt>
                <c:pt idx="8379">
                  <c:v>3352</c:v>
                </c:pt>
                <c:pt idx="8380">
                  <c:v>3352.4</c:v>
                </c:pt>
                <c:pt idx="8381">
                  <c:v>3352.8</c:v>
                </c:pt>
                <c:pt idx="8382">
                  <c:v>3353.2</c:v>
                </c:pt>
                <c:pt idx="8383">
                  <c:v>3353.6</c:v>
                </c:pt>
                <c:pt idx="8384">
                  <c:v>3354</c:v>
                </c:pt>
                <c:pt idx="8385">
                  <c:v>3354.4</c:v>
                </c:pt>
                <c:pt idx="8386">
                  <c:v>3354.8</c:v>
                </c:pt>
                <c:pt idx="8387">
                  <c:v>3355.2</c:v>
                </c:pt>
                <c:pt idx="8388">
                  <c:v>3355.6</c:v>
                </c:pt>
                <c:pt idx="8389">
                  <c:v>3356</c:v>
                </c:pt>
                <c:pt idx="8390">
                  <c:v>3356.4</c:v>
                </c:pt>
                <c:pt idx="8391">
                  <c:v>3356.8</c:v>
                </c:pt>
                <c:pt idx="8392">
                  <c:v>3357.2</c:v>
                </c:pt>
                <c:pt idx="8393">
                  <c:v>3357.6</c:v>
                </c:pt>
                <c:pt idx="8394">
                  <c:v>3358</c:v>
                </c:pt>
                <c:pt idx="8395">
                  <c:v>3358.4</c:v>
                </c:pt>
                <c:pt idx="8396">
                  <c:v>3358.8</c:v>
                </c:pt>
                <c:pt idx="8397">
                  <c:v>3359.2</c:v>
                </c:pt>
                <c:pt idx="8398">
                  <c:v>3359.6</c:v>
                </c:pt>
                <c:pt idx="8399">
                  <c:v>3360</c:v>
                </c:pt>
                <c:pt idx="8400">
                  <c:v>3360.4</c:v>
                </c:pt>
                <c:pt idx="8401">
                  <c:v>3360.8</c:v>
                </c:pt>
                <c:pt idx="8402">
                  <c:v>3361.2</c:v>
                </c:pt>
                <c:pt idx="8403">
                  <c:v>3361.6</c:v>
                </c:pt>
                <c:pt idx="8404">
                  <c:v>3362</c:v>
                </c:pt>
                <c:pt idx="8405">
                  <c:v>3362.4</c:v>
                </c:pt>
                <c:pt idx="8406">
                  <c:v>3362.8</c:v>
                </c:pt>
                <c:pt idx="8407">
                  <c:v>3363.2</c:v>
                </c:pt>
                <c:pt idx="8408">
                  <c:v>3363.6</c:v>
                </c:pt>
                <c:pt idx="8409">
                  <c:v>3364</c:v>
                </c:pt>
                <c:pt idx="8410">
                  <c:v>3364.4</c:v>
                </c:pt>
                <c:pt idx="8411">
                  <c:v>3364.8</c:v>
                </c:pt>
                <c:pt idx="8412">
                  <c:v>3365.2</c:v>
                </c:pt>
                <c:pt idx="8413">
                  <c:v>3365.6</c:v>
                </c:pt>
                <c:pt idx="8414">
                  <c:v>3366</c:v>
                </c:pt>
                <c:pt idx="8415">
                  <c:v>3366.4</c:v>
                </c:pt>
                <c:pt idx="8416">
                  <c:v>3366.8</c:v>
                </c:pt>
                <c:pt idx="8417">
                  <c:v>3367.2</c:v>
                </c:pt>
                <c:pt idx="8418">
                  <c:v>3367.6</c:v>
                </c:pt>
                <c:pt idx="8419">
                  <c:v>3368</c:v>
                </c:pt>
                <c:pt idx="8420">
                  <c:v>3368.4</c:v>
                </c:pt>
                <c:pt idx="8421">
                  <c:v>3368.8</c:v>
                </c:pt>
                <c:pt idx="8422">
                  <c:v>3369.2</c:v>
                </c:pt>
                <c:pt idx="8423">
                  <c:v>3369.6</c:v>
                </c:pt>
                <c:pt idx="8424">
                  <c:v>3370</c:v>
                </c:pt>
                <c:pt idx="8425">
                  <c:v>3370.4</c:v>
                </c:pt>
                <c:pt idx="8426">
                  <c:v>3370.8</c:v>
                </c:pt>
                <c:pt idx="8427">
                  <c:v>3371.2</c:v>
                </c:pt>
                <c:pt idx="8428">
                  <c:v>3371.6</c:v>
                </c:pt>
                <c:pt idx="8429">
                  <c:v>3372</c:v>
                </c:pt>
                <c:pt idx="8430">
                  <c:v>3372.4</c:v>
                </c:pt>
                <c:pt idx="8431">
                  <c:v>3372.8</c:v>
                </c:pt>
                <c:pt idx="8432">
                  <c:v>3373.2</c:v>
                </c:pt>
                <c:pt idx="8433">
                  <c:v>3373.6</c:v>
                </c:pt>
                <c:pt idx="8434">
                  <c:v>3374</c:v>
                </c:pt>
                <c:pt idx="8435">
                  <c:v>3374.4</c:v>
                </c:pt>
                <c:pt idx="8436">
                  <c:v>3374.8</c:v>
                </c:pt>
                <c:pt idx="8437">
                  <c:v>3375.2</c:v>
                </c:pt>
                <c:pt idx="8438">
                  <c:v>3375.6</c:v>
                </c:pt>
                <c:pt idx="8439">
                  <c:v>3376</c:v>
                </c:pt>
                <c:pt idx="8440">
                  <c:v>3376.4</c:v>
                </c:pt>
                <c:pt idx="8441">
                  <c:v>3376.8</c:v>
                </c:pt>
                <c:pt idx="8442">
                  <c:v>3377.2</c:v>
                </c:pt>
                <c:pt idx="8443">
                  <c:v>3377.6</c:v>
                </c:pt>
                <c:pt idx="8444">
                  <c:v>3378</c:v>
                </c:pt>
                <c:pt idx="8445">
                  <c:v>3378.4</c:v>
                </c:pt>
                <c:pt idx="8446">
                  <c:v>3378.8</c:v>
                </c:pt>
                <c:pt idx="8447">
                  <c:v>3379.2</c:v>
                </c:pt>
                <c:pt idx="8448">
                  <c:v>3379.6</c:v>
                </c:pt>
                <c:pt idx="8449">
                  <c:v>3380</c:v>
                </c:pt>
                <c:pt idx="8450">
                  <c:v>3380.4</c:v>
                </c:pt>
                <c:pt idx="8451">
                  <c:v>3380.8</c:v>
                </c:pt>
                <c:pt idx="8452">
                  <c:v>3381.2</c:v>
                </c:pt>
                <c:pt idx="8453">
                  <c:v>3381.6</c:v>
                </c:pt>
                <c:pt idx="8454">
                  <c:v>3382</c:v>
                </c:pt>
                <c:pt idx="8455">
                  <c:v>3382.4</c:v>
                </c:pt>
                <c:pt idx="8456">
                  <c:v>3382.8</c:v>
                </c:pt>
                <c:pt idx="8457">
                  <c:v>3383.2</c:v>
                </c:pt>
                <c:pt idx="8458">
                  <c:v>3383.6</c:v>
                </c:pt>
                <c:pt idx="8459">
                  <c:v>3384</c:v>
                </c:pt>
                <c:pt idx="8460">
                  <c:v>3384.4</c:v>
                </c:pt>
                <c:pt idx="8461">
                  <c:v>3384.8</c:v>
                </c:pt>
                <c:pt idx="8462">
                  <c:v>3385.2</c:v>
                </c:pt>
                <c:pt idx="8463">
                  <c:v>3385.6</c:v>
                </c:pt>
                <c:pt idx="8464">
                  <c:v>3386</c:v>
                </c:pt>
                <c:pt idx="8465">
                  <c:v>3386.4</c:v>
                </c:pt>
                <c:pt idx="8466">
                  <c:v>3386.8</c:v>
                </c:pt>
                <c:pt idx="8467">
                  <c:v>3387.2</c:v>
                </c:pt>
                <c:pt idx="8468">
                  <c:v>3387.6</c:v>
                </c:pt>
                <c:pt idx="8469">
                  <c:v>3388</c:v>
                </c:pt>
                <c:pt idx="8470">
                  <c:v>3388.4</c:v>
                </c:pt>
                <c:pt idx="8471">
                  <c:v>3388.8</c:v>
                </c:pt>
                <c:pt idx="8472">
                  <c:v>3389.2</c:v>
                </c:pt>
                <c:pt idx="8473">
                  <c:v>3389.6</c:v>
                </c:pt>
                <c:pt idx="8474">
                  <c:v>3390</c:v>
                </c:pt>
                <c:pt idx="8475">
                  <c:v>3390.4</c:v>
                </c:pt>
                <c:pt idx="8476">
                  <c:v>3390.8</c:v>
                </c:pt>
                <c:pt idx="8477">
                  <c:v>3391.2</c:v>
                </c:pt>
                <c:pt idx="8478">
                  <c:v>3391.6</c:v>
                </c:pt>
                <c:pt idx="8479">
                  <c:v>3392</c:v>
                </c:pt>
                <c:pt idx="8480">
                  <c:v>3392.4</c:v>
                </c:pt>
                <c:pt idx="8481">
                  <c:v>3392.8</c:v>
                </c:pt>
                <c:pt idx="8482">
                  <c:v>3393.2</c:v>
                </c:pt>
                <c:pt idx="8483">
                  <c:v>3393.6</c:v>
                </c:pt>
                <c:pt idx="8484">
                  <c:v>3394</c:v>
                </c:pt>
                <c:pt idx="8485">
                  <c:v>3394.4</c:v>
                </c:pt>
                <c:pt idx="8486">
                  <c:v>3394.8</c:v>
                </c:pt>
                <c:pt idx="8487">
                  <c:v>3395.2</c:v>
                </c:pt>
                <c:pt idx="8488">
                  <c:v>3395.6</c:v>
                </c:pt>
                <c:pt idx="8489">
                  <c:v>3396</c:v>
                </c:pt>
                <c:pt idx="8490">
                  <c:v>3396.4</c:v>
                </c:pt>
                <c:pt idx="8491">
                  <c:v>3396.8</c:v>
                </c:pt>
                <c:pt idx="8492">
                  <c:v>3397.2</c:v>
                </c:pt>
                <c:pt idx="8493">
                  <c:v>3397.6</c:v>
                </c:pt>
                <c:pt idx="8494">
                  <c:v>3398</c:v>
                </c:pt>
                <c:pt idx="8495">
                  <c:v>3398.4</c:v>
                </c:pt>
                <c:pt idx="8496">
                  <c:v>3398.8</c:v>
                </c:pt>
                <c:pt idx="8497">
                  <c:v>3399.2</c:v>
                </c:pt>
                <c:pt idx="8498">
                  <c:v>3399.6</c:v>
                </c:pt>
                <c:pt idx="8499">
                  <c:v>3400</c:v>
                </c:pt>
                <c:pt idx="8500">
                  <c:v>3400.4</c:v>
                </c:pt>
                <c:pt idx="8501">
                  <c:v>3400.8</c:v>
                </c:pt>
                <c:pt idx="8502">
                  <c:v>3401.2</c:v>
                </c:pt>
                <c:pt idx="8503">
                  <c:v>3401.6</c:v>
                </c:pt>
                <c:pt idx="8504">
                  <c:v>3402</c:v>
                </c:pt>
                <c:pt idx="8505">
                  <c:v>3402.4</c:v>
                </c:pt>
                <c:pt idx="8506">
                  <c:v>3402.8</c:v>
                </c:pt>
                <c:pt idx="8507">
                  <c:v>3403.2</c:v>
                </c:pt>
                <c:pt idx="8508">
                  <c:v>3403.6</c:v>
                </c:pt>
                <c:pt idx="8509">
                  <c:v>3404</c:v>
                </c:pt>
                <c:pt idx="8510">
                  <c:v>3404.4</c:v>
                </c:pt>
                <c:pt idx="8511">
                  <c:v>3404.8</c:v>
                </c:pt>
                <c:pt idx="8512">
                  <c:v>3405.2</c:v>
                </c:pt>
                <c:pt idx="8513">
                  <c:v>3405.6</c:v>
                </c:pt>
                <c:pt idx="8514">
                  <c:v>3406</c:v>
                </c:pt>
                <c:pt idx="8515">
                  <c:v>3406.4</c:v>
                </c:pt>
                <c:pt idx="8516">
                  <c:v>3406.8</c:v>
                </c:pt>
                <c:pt idx="8517">
                  <c:v>3407.2</c:v>
                </c:pt>
                <c:pt idx="8518">
                  <c:v>3407.6</c:v>
                </c:pt>
                <c:pt idx="8519">
                  <c:v>3408</c:v>
                </c:pt>
                <c:pt idx="8520">
                  <c:v>3408.4</c:v>
                </c:pt>
                <c:pt idx="8521">
                  <c:v>3408.8</c:v>
                </c:pt>
                <c:pt idx="8522">
                  <c:v>3409.2</c:v>
                </c:pt>
                <c:pt idx="8523">
                  <c:v>3409.6</c:v>
                </c:pt>
                <c:pt idx="8524">
                  <c:v>3410</c:v>
                </c:pt>
                <c:pt idx="8525">
                  <c:v>3410.4</c:v>
                </c:pt>
                <c:pt idx="8526">
                  <c:v>3410.8</c:v>
                </c:pt>
                <c:pt idx="8527">
                  <c:v>3411.2</c:v>
                </c:pt>
                <c:pt idx="8528">
                  <c:v>3411.6</c:v>
                </c:pt>
                <c:pt idx="8529">
                  <c:v>3412</c:v>
                </c:pt>
                <c:pt idx="8530">
                  <c:v>3412.4</c:v>
                </c:pt>
                <c:pt idx="8531">
                  <c:v>3412.8</c:v>
                </c:pt>
                <c:pt idx="8532">
                  <c:v>3413.2</c:v>
                </c:pt>
                <c:pt idx="8533">
                  <c:v>3413.6</c:v>
                </c:pt>
                <c:pt idx="8534">
                  <c:v>3414</c:v>
                </c:pt>
                <c:pt idx="8535">
                  <c:v>3414.4</c:v>
                </c:pt>
                <c:pt idx="8536">
                  <c:v>3414.8</c:v>
                </c:pt>
                <c:pt idx="8537">
                  <c:v>3415.2</c:v>
                </c:pt>
                <c:pt idx="8538">
                  <c:v>3415.6</c:v>
                </c:pt>
                <c:pt idx="8539">
                  <c:v>3416</c:v>
                </c:pt>
                <c:pt idx="8540">
                  <c:v>3416.4</c:v>
                </c:pt>
                <c:pt idx="8541">
                  <c:v>3416.8</c:v>
                </c:pt>
                <c:pt idx="8542">
                  <c:v>3417.2</c:v>
                </c:pt>
                <c:pt idx="8543">
                  <c:v>3417.6</c:v>
                </c:pt>
                <c:pt idx="8544">
                  <c:v>3418</c:v>
                </c:pt>
                <c:pt idx="8545">
                  <c:v>3418.4</c:v>
                </c:pt>
                <c:pt idx="8546">
                  <c:v>3418.8</c:v>
                </c:pt>
                <c:pt idx="8547">
                  <c:v>3419.2</c:v>
                </c:pt>
                <c:pt idx="8548">
                  <c:v>3419.6</c:v>
                </c:pt>
                <c:pt idx="8549">
                  <c:v>3420</c:v>
                </c:pt>
                <c:pt idx="8550">
                  <c:v>3420.4</c:v>
                </c:pt>
                <c:pt idx="8551">
                  <c:v>3420.8</c:v>
                </c:pt>
                <c:pt idx="8552">
                  <c:v>3421.2</c:v>
                </c:pt>
                <c:pt idx="8553">
                  <c:v>3421.6</c:v>
                </c:pt>
                <c:pt idx="8554">
                  <c:v>3422</c:v>
                </c:pt>
                <c:pt idx="8555">
                  <c:v>3422.4</c:v>
                </c:pt>
                <c:pt idx="8556">
                  <c:v>3422.8</c:v>
                </c:pt>
                <c:pt idx="8557">
                  <c:v>3423.2</c:v>
                </c:pt>
                <c:pt idx="8558">
                  <c:v>3423.6</c:v>
                </c:pt>
                <c:pt idx="8559">
                  <c:v>3424</c:v>
                </c:pt>
                <c:pt idx="8560">
                  <c:v>3424.4</c:v>
                </c:pt>
                <c:pt idx="8561">
                  <c:v>3424.8</c:v>
                </c:pt>
                <c:pt idx="8562">
                  <c:v>3425.2</c:v>
                </c:pt>
                <c:pt idx="8563">
                  <c:v>3425.6</c:v>
                </c:pt>
                <c:pt idx="8564">
                  <c:v>3426</c:v>
                </c:pt>
                <c:pt idx="8565">
                  <c:v>3426.4</c:v>
                </c:pt>
                <c:pt idx="8566">
                  <c:v>3426.8</c:v>
                </c:pt>
                <c:pt idx="8567">
                  <c:v>3427.2</c:v>
                </c:pt>
                <c:pt idx="8568">
                  <c:v>3427.6</c:v>
                </c:pt>
                <c:pt idx="8569">
                  <c:v>3428</c:v>
                </c:pt>
                <c:pt idx="8570">
                  <c:v>3428.4</c:v>
                </c:pt>
                <c:pt idx="8571">
                  <c:v>3428.8</c:v>
                </c:pt>
                <c:pt idx="8572">
                  <c:v>3429.2</c:v>
                </c:pt>
                <c:pt idx="8573">
                  <c:v>3429.6</c:v>
                </c:pt>
                <c:pt idx="8574">
                  <c:v>3430</c:v>
                </c:pt>
                <c:pt idx="8575">
                  <c:v>3430.4</c:v>
                </c:pt>
                <c:pt idx="8576">
                  <c:v>3430.8</c:v>
                </c:pt>
                <c:pt idx="8577">
                  <c:v>3431.2</c:v>
                </c:pt>
                <c:pt idx="8578">
                  <c:v>3431.6</c:v>
                </c:pt>
                <c:pt idx="8579">
                  <c:v>3432</c:v>
                </c:pt>
                <c:pt idx="8580">
                  <c:v>3432.4</c:v>
                </c:pt>
                <c:pt idx="8581">
                  <c:v>3432.8</c:v>
                </c:pt>
                <c:pt idx="8582">
                  <c:v>3433.2</c:v>
                </c:pt>
                <c:pt idx="8583">
                  <c:v>3433.6</c:v>
                </c:pt>
                <c:pt idx="8584">
                  <c:v>3434</c:v>
                </c:pt>
                <c:pt idx="8585">
                  <c:v>3434.4</c:v>
                </c:pt>
                <c:pt idx="8586">
                  <c:v>3434.8</c:v>
                </c:pt>
                <c:pt idx="8587">
                  <c:v>3435.2</c:v>
                </c:pt>
                <c:pt idx="8588">
                  <c:v>3435.6</c:v>
                </c:pt>
                <c:pt idx="8589">
                  <c:v>3436</c:v>
                </c:pt>
                <c:pt idx="8590">
                  <c:v>3436.4</c:v>
                </c:pt>
                <c:pt idx="8591">
                  <c:v>3436.8</c:v>
                </c:pt>
                <c:pt idx="8592">
                  <c:v>3437.2</c:v>
                </c:pt>
                <c:pt idx="8593">
                  <c:v>3437.6</c:v>
                </c:pt>
                <c:pt idx="8594">
                  <c:v>3438</c:v>
                </c:pt>
                <c:pt idx="8595">
                  <c:v>3438.4</c:v>
                </c:pt>
                <c:pt idx="8596">
                  <c:v>3438.8</c:v>
                </c:pt>
                <c:pt idx="8597">
                  <c:v>3439.2</c:v>
                </c:pt>
                <c:pt idx="8598">
                  <c:v>3439.6</c:v>
                </c:pt>
                <c:pt idx="8599">
                  <c:v>3440</c:v>
                </c:pt>
                <c:pt idx="8600">
                  <c:v>3440.4</c:v>
                </c:pt>
                <c:pt idx="8601">
                  <c:v>3440.8</c:v>
                </c:pt>
                <c:pt idx="8602">
                  <c:v>3441.2</c:v>
                </c:pt>
                <c:pt idx="8603">
                  <c:v>3441.6</c:v>
                </c:pt>
                <c:pt idx="8604">
                  <c:v>3442</c:v>
                </c:pt>
                <c:pt idx="8605">
                  <c:v>3442.4</c:v>
                </c:pt>
                <c:pt idx="8606">
                  <c:v>3442.8</c:v>
                </c:pt>
                <c:pt idx="8607">
                  <c:v>3443.2</c:v>
                </c:pt>
                <c:pt idx="8608">
                  <c:v>3443.6</c:v>
                </c:pt>
                <c:pt idx="8609">
                  <c:v>3444</c:v>
                </c:pt>
                <c:pt idx="8610">
                  <c:v>3444.4</c:v>
                </c:pt>
                <c:pt idx="8611">
                  <c:v>3444.8</c:v>
                </c:pt>
                <c:pt idx="8612">
                  <c:v>3445.2</c:v>
                </c:pt>
                <c:pt idx="8613">
                  <c:v>3445.6</c:v>
                </c:pt>
                <c:pt idx="8614">
                  <c:v>3446</c:v>
                </c:pt>
                <c:pt idx="8615">
                  <c:v>3446.4</c:v>
                </c:pt>
                <c:pt idx="8616">
                  <c:v>3446.8</c:v>
                </c:pt>
                <c:pt idx="8617">
                  <c:v>3447.2</c:v>
                </c:pt>
                <c:pt idx="8618">
                  <c:v>3447.6</c:v>
                </c:pt>
                <c:pt idx="8619">
                  <c:v>3448</c:v>
                </c:pt>
                <c:pt idx="8620">
                  <c:v>3448.4</c:v>
                </c:pt>
                <c:pt idx="8621">
                  <c:v>3448.8</c:v>
                </c:pt>
                <c:pt idx="8622">
                  <c:v>3449.2</c:v>
                </c:pt>
                <c:pt idx="8623">
                  <c:v>3449.6</c:v>
                </c:pt>
                <c:pt idx="8624">
                  <c:v>3450</c:v>
                </c:pt>
                <c:pt idx="8625">
                  <c:v>3450.4</c:v>
                </c:pt>
                <c:pt idx="8626">
                  <c:v>3450.8</c:v>
                </c:pt>
                <c:pt idx="8627">
                  <c:v>3451.2</c:v>
                </c:pt>
                <c:pt idx="8628">
                  <c:v>3451.6</c:v>
                </c:pt>
                <c:pt idx="8629">
                  <c:v>3452</c:v>
                </c:pt>
                <c:pt idx="8630">
                  <c:v>3452.4</c:v>
                </c:pt>
                <c:pt idx="8631">
                  <c:v>3452.8</c:v>
                </c:pt>
                <c:pt idx="8632">
                  <c:v>3453.2</c:v>
                </c:pt>
                <c:pt idx="8633">
                  <c:v>3453.6</c:v>
                </c:pt>
                <c:pt idx="8634">
                  <c:v>3454</c:v>
                </c:pt>
                <c:pt idx="8635">
                  <c:v>3454.4</c:v>
                </c:pt>
                <c:pt idx="8636">
                  <c:v>3454.8</c:v>
                </c:pt>
                <c:pt idx="8637">
                  <c:v>3455.2</c:v>
                </c:pt>
                <c:pt idx="8638">
                  <c:v>3455.6</c:v>
                </c:pt>
                <c:pt idx="8639">
                  <c:v>3456</c:v>
                </c:pt>
                <c:pt idx="8640">
                  <c:v>3456.4</c:v>
                </c:pt>
                <c:pt idx="8641">
                  <c:v>3456.8</c:v>
                </c:pt>
                <c:pt idx="8642">
                  <c:v>3457.2</c:v>
                </c:pt>
                <c:pt idx="8643">
                  <c:v>3457.6</c:v>
                </c:pt>
                <c:pt idx="8644">
                  <c:v>3458</c:v>
                </c:pt>
                <c:pt idx="8645">
                  <c:v>3458.4</c:v>
                </c:pt>
                <c:pt idx="8646">
                  <c:v>3458.8</c:v>
                </c:pt>
                <c:pt idx="8647">
                  <c:v>3459.2</c:v>
                </c:pt>
                <c:pt idx="8648">
                  <c:v>3459.6</c:v>
                </c:pt>
                <c:pt idx="8649">
                  <c:v>3460</c:v>
                </c:pt>
                <c:pt idx="8650">
                  <c:v>3460.4</c:v>
                </c:pt>
                <c:pt idx="8651">
                  <c:v>3460.8</c:v>
                </c:pt>
                <c:pt idx="8652">
                  <c:v>3461.2</c:v>
                </c:pt>
                <c:pt idx="8653">
                  <c:v>3461.6</c:v>
                </c:pt>
                <c:pt idx="8654">
                  <c:v>3462</c:v>
                </c:pt>
                <c:pt idx="8655">
                  <c:v>3462.4</c:v>
                </c:pt>
                <c:pt idx="8656">
                  <c:v>3462.8</c:v>
                </c:pt>
                <c:pt idx="8657">
                  <c:v>3463.2</c:v>
                </c:pt>
                <c:pt idx="8658">
                  <c:v>3463.6</c:v>
                </c:pt>
                <c:pt idx="8659">
                  <c:v>3464</c:v>
                </c:pt>
                <c:pt idx="8660">
                  <c:v>3464.4</c:v>
                </c:pt>
                <c:pt idx="8661">
                  <c:v>3464.8</c:v>
                </c:pt>
                <c:pt idx="8662">
                  <c:v>3465.2</c:v>
                </c:pt>
                <c:pt idx="8663">
                  <c:v>3465.6</c:v>
                </c:pt>
                <c:pt idx="8664">
                  <c:v>3466</c:v>
                </c:pt>
                <c:pt idx="8665">
                  <c:v>3466.4</c:v>
                </c:pt>
                <c:pt idx="8666">
                  <c:v>3466.8</c:v>
                </c:pt>
                <c:pt idx="8667">
                  <c:v>3467.2</c:v>
                </c:pt>
                <c:pt idx="8668">
                  <c:v>3467.6</c:v>
                </c:pt>
                <c:pt idx="8669">
                  <c:v>3468</c:v>
                </c:pt>
                <c:pt idx="8670">
                  <c:v>3468.4</c:v>
                </c:pt>
                <c:pt idx="8671">
                  <c:v>3468.8</c:v>
                </c:pt>
                <c:pt idx="8672">
                  <c:v>3469.2</c:v>
                </c:pt>
                <c:pt idx="8673">
                  <c:v>3469.6</c:v>
                </c:pt>
                <c:pt idx="8674">
                  <c:v>3470</c:v>
                </c:pt>
                <c:pt idx="8675">
                  <c:v>3470.4</c:v>
                </c:pt>
                <c:pt idx="8676">
                  <c:v>3470.8</c:v>
                </c:pt>
                <c:pt idx="8677">
                  <c:v>3471.2</c:v>
                </c:pt>
                <c:pt idx="8678">
                  <c:v>3471.6</c:v>
                </c:pt>
                <c:pt idx="8679">
                  <c:v>3472</c:v>
                </c:pt>
                <c:pt idx="8680">
                  <c:v>3472.4</c:v>
                </c:pt>
                <c:pt idx="8681">
                  <c:v>3472.8</c:v>
                </c:pt>
                <c:pt idx="8682">
                  <c:v>3473.2</c:v>
                </c:pt>
                <c:pt idx="8683">
                  <c:v>3473.6</c:v>
                </c:pt>
                <c:pt idx="8684">
                  <c:v>3474</c:v>
                </c:pt>
                <c:pt idx="8685">
                  <c:v>3474.4</c:v>
                </c:pt>
                <c:pt idx="8686">
                  <c:v>3474.8</c:v>
                </c:pt>
                <c:pt idx="8687">
                  <c:v>3475.2</c:v>
                </c:pt>
                <c:pt idx="8688">
                  <c:v>3475.6</c:v>
                </c:pt>
                <c:pt idx="8689">
                  <c:v>3476</c:v>
                </c:pt>
                <c:pt idx="8690">
                  <c:v>3476.4</c:v>
                </c:pt>
                <c:pt idx="8691">
                  <c:v>3476.8</c:v>
                </c:pt>
                <c:pt idx="8692">
                  <c:v>3477.2</c:v>
                </c:pt>
                <c:pt idx="8693">
                  <c:v>3477.6</c:v>
                </c:pt>
                <c:pt idx="8694">
                  <c:v>3478</c:v>
                </c:pt>
                <c:pt idx="8695">
                  <c:v>3478.4</c:v>
                </c:pt>
                <c:pt idx="8696">
                  <c:v>3478.8</c:v>
                </c:pt>
                <c:pt idx="8697">
                  <c:v>3479.2</c:v>
                </c:pt>
                <c:pt idx="8698">
                  <c:v>3479.6</c:v>
                </c:pt>
                <c:pt idx="8699">
                  <c:v>3480</c:v>
                </c:pt>
                <c:pt idx="8700">
                  <c:v>3480.4</c:v>
                </c:pt>
                <c:pt idx="8701">
                  <c:v>3480.8</c:v>
                </c:pt>
                <c:pt idx="8702">
                  <c:v>3481.2</c:v>
                </c:pt>
                <c:pt idx="8703">
                  <c:v>3481.6</c:v>
                </c:pt>
                <c:pt idx="8704">
                  <c:v>3482</c:v>
                </c:pt>
                <c:pt idx="8705">
                  <c:v>3482.4</c:v>
                </c:pt>
                <c:pt idx="8706">
                  <c:v>3482.8</c:v>
                </c:pt>
                <c:pt idx="8707">
                  <c:v>3483.2</c:v>
                </c:pt>
                <c:pt idx="8708">
                  <c:v>3483.6</c:v>
                </c:pt>
                <c:pt idx="8709">
                  <c:v>3484</c:v>
                </c:pt>
                <c:pt idx="8710">
                  <c:v>3484.4</c:v>
                </c:pt>
                <c:pt idx="8711">
                  <c:v>3484.8</c:v>
                </c:pt>
                <c:pt idx="8712">
                  <c:v>3485.2</c:v>
                </c:pt>
                <c:pt idx="8713">
                  <c:v>3485.6</c:v>
                </c:pt>
                <c:pt idx="8714">
                  <c:v>3486</c:v>
                </c:pt>
                <c:pt idx="8715">
                  <c:v>3486.4</c:v>
                </c:pt>
                <c:pt idx="8716">
                  <c:v>3486.8</c:v>
                </c:pt>
                <c:pt idx="8717">
                  <c:v>3487.2</c:v>
                </c:pt>
                <c:pt idx="8718">
                  <c:v>3487.6</c:v>
                </c:pt>
                <c:pt idx="8719">
                  <c:v>3488</c:v>
                </c:pt>
                <c:pt idx="8720">
                  <c:v>3488.4</c:v>
                </c:pt>
                <c:pt idx="8721">
                  <c:v>3488.8</c:v>
                </c:pt>
                <c:pt idx="8722">
                  <c:v>3489.2</c:v>
                </c:pt>
                <c:pt idx="8723">
                  <c:v>3489.6</c:v>
                </c:pt>
                <c:pt idx="8724">
                  <c:v>3490</c:v>
                </c:pt>
                <c:pt idx="8725">
                  <c:v>3490.4</c:v>
                </c:pt>
                <c:pt idx="8726">
                  <c:v>3490.8</c:v>
                </c:pt>
                <c:pt idx="8727">
                  <c:v>3491.2</c:v>
                </c:pt>
                <c:pt idx="8728">
                  <c:v>3491.6</c:v>
                </c:pt>
                <c:pt idx="8729">
                  <c:v>3492</c:v>
                </c:pt>
                <c:pt idx="8730">
                  <c:v>3492.4</c:v>
                </c:pt>
                <c:pt idx="8731">
                  <c:v>3492.8</c:v>
                </c:pt>
                <c:pt idx="8732">
                  <c:v>3493.2</c:v>
                </c:pt>
                <c:pt idx="8733">
                  <c:v>3493.6</c:v>
                </c:pt>
                <c:pt idx="8734">
                  <c:v>3494</c:v>
                </c:pt>
                <c:pt idx="8735">
                  <c:v>3494.4</c:v>
                </c:pt>
                <c:pt idx="8736">
                  <c:v>3494.8</c:v>
                </c:pt>
                <c:pt idx="8737">
                  <c:v>3495.2</c:v>
                </c:pt>
                <c:pt idx="8738">
                  <c:v>3495.6</c:v>
                </c:pt>
                <c:pt idx="8739">
                  <c:v>3496</c:v>
                </c:pt>
                <c:pt idx="8740">
                  <c:v>3496.4</c:v>
                </c:pt>
                <c:pt idx="8741">
                  <c:v>3496.8</c:v>
                </c:pt>
                <c:pt idx="8742">
                  <c:v>3497.2</c:v>
                </c:pt>
                <c:pt idx="8743">
                  <c:v>3497.6</c:v>
                </c:pt>
                <c:pt idx="8744">
                  <c:v>3498</c:v>
                </c:pt>
                <c:pt idx="8745">
                  <c:v>3498.4</c:v>
                </c:pt>
                <c:pt idx="8746">
                  <c:v>3498.8</c:v>
                </c:pt>
                <c:pt idx="8747">
                  <c:v>3499.2</c:v>
                </c:pt>
                <c:pt idx="8748">
                  <c:v>3499.6</c:v>
                </c:pt>
                <c:pt idx="8749">
                  <c:v>3500</c:v>
                </c:pt>
                <c:pt idx="8750">
                  <c:v>3500.4</c:v>
                </c:pt>
                <c:pt idx="8751">
                  <c:v>3500.8</c:v>
                </c:pt>
                <c:pt idx="8752">
                  <c:v>3501.2</c:v>
                </c:pt>
                <c:pt idx="8753">
                  <c:v>3501.6</c:v>
                </c:pt>
                <c:pt idx="8754">
                  <c:v>3502</c:v>
                </c:pt>
                <c:pt idx="8755">
                  <c:v>3502.4</c:v>
                </c:pt>
                <c:pt idx="8756">
                  <c:v>3502.8</c:v>
                </c:pt>
                <c:pt idx="8757">
                  <c:v>3503.2</c:v>
                </c:pt>
                <c:pt idx="8758">
                  <c:v>3503.6</c:v>
                </c:pt>
                <c:pt idx="8759">
                  <c:v>3504</c:v>
                </c:pt>
                <c:pt idx="8760">
                  <c:v>3504.4</c:v>
                </c:pt>
                <c:pt idx="8761">
                  <c:v>3504.8</c:v>
                </c:pt>
                <c:pt idx="8762">
                  <c:v>3505.2</c:v>
                </c:pt>
                <c:pt idx="8763">
                  <c:v>3505.6</c:v>
                </c:pt>
                <c:pt idx="8764">
                  <c:v>3506</c:v>
                </c:pt>
                <c:pt idx="8765">
                  <c:v>3506.4</c:v>
                </c:pt>
                <c:pt idx="8766">
                  <c:v>3506.8</c:v>
                </c:pt>
                <c:pt idx="8767">
                  <c:v>3507.2</c:v>
                </c:pt>
                <c:pt idx="8768">
                  <c:v>3507.6</c:v>
                </c:pt>
                <c:pt idx="8769">
                  <c:v>3508</c:v>
                </c:pt>
                <c:pt idx="8770">
                  <c:v>3508.4</c:v>
                </c:pt>
                <c:pt idx="8771">
                  <c:v>3508.8</c:v>
                </c:pt>
                <c:pt idx="8772">
                  <c:v>3509.2</c:v>
                </c:pt>
                <c:pt idx="8773">
                  <c:v>3509.6</c:v>
                </c:pt>
                <c:pt idx="8774">
                  <c:v>3510</c:v>
                </c:pt>
                <c:pt idx="8775">
                  <c:v>3510.4</c:v>
                </c:pt>
                <c:pt idx="8776">
                  <c:v>3510.8</c:v>
                </c:pt>
                <c:pt idx="8777">
                  <c:v>3511.2</c:v>
                </c:pt>
                <c:pt idx="8778">
                  <c:v>3511.6</c:v>
                </c:pt>
                <c:pt idx="8779">
                  <c:v>3512</c:v>
                </c:pt>
                <c:pt idx="8780">
                  <c:v>3512.4</c:v>
                </c:pt>
                <c:pt idx="8781">
                  <c:v>3512.8</c:v>
                </c:pt>
                <c:pt idx="8782">
                  <c:v>3513.2</c:v>
                </c:pt>
                <c:pt idx="8783">
                  <c:v>3513.6</c:v>
                </c:pt>
                <c:pt idx="8784">
                  <c:v>3514</c:v>
                </c:pt>
                <c:pt idx="8785">
                  <c:v>3514.4</c:v>
                </c:pt>
                <c:pt idx="8786">
                  <c:v>3514.8</c:v>
                </c:pt>
                <c:pt idx="8787">
                  <c:v>3515.2</c:v>
                </c:pt>
                <c:pt idx="8788">
                  <c:v>3515.6</c:v>
                </c:pt>
                <c:pt idx="8789">
                  <c:v>3516</c:v>
                </c:pt>
                <c:pt idx="8790">
                  <c:v>3516.4</c:v>
                </c:pt>
                <c:pt idx="8791">
                  <c:v>3516.8</c:v>
                </c:pt>
                <c:pt idx="8792">
                  <c:v>3517.2</c:v>
                </c:pt>
                <c:pt idx="8793">
                  <c:v>3517.6</c:v>
                </c:pt>
                <c:pt idx="8794">
                  <c:v>3518</c:v>
                </c:pt>
                <c:pt idx="8795">
                  <c:v>3518.4</c:v>
                </c:pt>
                <c:pt idx="8796">
                  <c:v>3518.8</c:v>
                </c:pt>
                <c:pt idx="8797">
                  <c:v>3519.2</c:v>
                </c:pt>
                <c:pt idx="8798">
                  <c:v>3519.6</c:v>
                </c:pt>
                <c:pt idx="8799">
                  <c:v>3520</c:v>
                </c:pt>
                <c:pt idx="8800">
                  <c:v>3520.4</c:v>
                </c:pt>
                <c:pt idx="8801">
                  <c:v>3520.8</c:v>
                </c:pt>
                <c:pt idx="8802">
                  <c:v>3521.2</c:v>
                </c:pt>
                <c:pt idx="8803">
                  <c:v>3521.6</c:v>
                </c:pt>
                <c:pt idx="8804">
                  <c:v>3522</c:v>
                </c:pt>
                <c:pt idx="8805">
                  <c:v>3522.4</c:v>
                </c:pt>
                <c:pt idx="8806">
                  <c:v>3522.8</c:v>
                </c:pt>
                <c:pt idx="8807">
                  <c:v>3523.2</c:v>
                </c:pt>
                <c:pt idx="8808">
                  <c:v>3523.6</c:v>
                </c:pt>
                <c:pt idx="8809">
                  <c:v>3524</c:v>
                </c:pt>
                <c:pt idx="8810">
                  <c:v>3524.4</c:v>
                </c:pt>
                <c:pt idx="8811">
                  <c:v>3524.8</c:v>
                </c:pt>
                <c:pt idx="8812">
                  <c:v>3525.2</c:v>
                </c:pt>
                <c:pt idx="8813">
                  <c:v>3525.6</c:v>
                </c:pt>
                <c:pt idx="8814">
                  <c:v>3526</c:v>
                </c:pt>
                <c:pt idx="8815">
                  <c:v>3526.4</c:v>
                </c:pt>
                <c:pt idx="8816">
                  <c:v>3526.8</c:v>
                </c:pt>
                <c:pt idx="8817">
                  <c:v>3527.2</c:v>
                </c:pt>
                <c:pt idx="8818">
                  <c:v>3527.6</c:v>
                </c:pt>
                <c:pt idx="8819">
                  <c:v>3528</c:v>
                </c:pt>
                <c:pt idx="8820">
                  <c:v>3528.4</c:v>
                </c:pt>
                <c:pt idx="8821">
                  <c:v>3528.8</c:v>
                </c:pt>
                <c:pt idx="8822">
                  <c:v>3529.2</c:v>
                </c:pt>
                <c:pt idx="8823">
                  <c:v>3529.6</c:v>
                </c:pt>
                <c:pt idx="8824">
                  <c:v>3530</c:v>
                </c:pt>
                <c:pt idx="8825">
                  <c:v>3530.4</c:v>
                </c:pt>
                <c:pt idx="8826">
                  <c:v>3530.8</c:v>
                </c:pt>
                <c:pt idx="8827">
                  <c:v>3531.2</c:v>
                </c:pt>
                <c:pt idx="8828">
                  <c:v>3531.6</c:v>
                </c:pt>
                <c:pt idx="8829">
                  <c:v>3532</c:v>
                </c:pt>
                <c:pt idx="8830">
                  <c:v>3532.4</c:v>
                </c:pt>
                <c:pt idx="8831">
                  <c:v>3532.8</c:v>
                </c:pt>
                <c:pt idx="8832">
                  <c:v>3533.2</c:v>
                </c:pt>
                <c:pt idx="8833">
                  <c:v>3533.6</c:v>
                </c:pt>
                <c:pt idx="8834">
                  <c:v>3534</c:v>
                </c:pt>
                <c:pt idx="8835">
                  <c:v>3534.4</c:v>
                </c:pt>
                <c:pt idx="8836">
                  <c:v>3534.8</c:v>
                </c:pt>
                <c:pt idx="8837">
                  <c:v>3535.2</c:v>
                </c:pt>
                <c:pt idx="8838">
                  <c:v>3535.6</c:v>
                </c:pt>
                <c:pt idx="8839">
                  <c:v>3536</c:v>
                </c:pt>
                <c:pt idx="8840">
                  <c:v>3536.4</c:v>
                </c:pt>
                <c:pt idx="8841">
                  <c:v>3536.8</c:v>
                </c:pt>
                <c:pt idx="8842">
                  <c:v>3537.2</c:v>
                </c:pt>
                <c:pt idx="8843">
                  <c:v>3537.6</c:v>
                </c:pt>
                <c:pt idx="8844">
                  <c:v>3538</c:v>
                </c:pt>
                <c:pt idx="8845">
                  <c:v>3538.4</c:v>
                </c:pt>
                <c:pt idx="8846">
                  <c:v>3538.8</c:v>
                </c:pt>
                <c:pt idx="8847">
                  <c:v>3539.2</c:v>
                </c:pt>
                <c:pt idx="8848">
                  <c:v>3539.6</c:v>
                </c:pt>
                <c:pt idx="8849">
                  <c:v>3540</c:v>
                </c:pt>
                <c:pt idx="8850">
                  <c:v>3540.4</c:v>
                </c:pt>
                <c:pt idx="8851">
                  <c:v>3540.8</c:v>
                </c:pt>
                <c:pt idx="8852">
                  <c:v>3541.2</c:v>
                </c:pt>
                <c:pt idx="8853">
                  <c:v>3541.6</c:v>
                </c:pt>
                <c:pt idx="8854">
                  <c:v>3542</c:v>
                </c:pt>
                <c:pt idx="8855">
                  <c:v>3542.4</c:v>
                </c:pt>
                <c:pt idx="8856">
                  <c:v>3542.8</c:v>
                </c:pt>
                <c:pt idx="8857">
                  <c:v>3543.2</c:v>
                </c:pt>
                <c:pt idx="8858">
                  <c:v>3543.6</c:v>
                </c:pt>
                <c:pt idx="8859">
                  <c:v>3544</c:v>
                </c:pt>
                <c:pt idx="8860">
                  <c:v>3544.4</c:v>
                </c:pt>
                <c:pt idx="8861">
                  <c:v>3544.8</c:v>
                </c:pt>
                <c:pt idx="8862">
                  <c:v>3545.2</c:v>
                </c:pt>
                <c:pt idx="8863">
                  <c:v>3545.6</c:v>
                </c:pt>
                <c:pt idx="8864">
                  <c:v>3546</c:v>
                </c:pt>
                <c:pt idx="8865">
                  <c:v>3546.4</c:v>
                </c:pt>
                <c:pt idx="8866">
                  <c:v>3546.8</c:v>
                </c:pt>
                <c:pt idx="8867">
                  <c:v>3547.2</c:v>
                </c:pt>
                <c:pt idx="8868">
                  <c:v>3547.6</c:v>
                </c:pt>
                <c:pt idx="8869">
                  <c:v>3548</c:v>
                </c:pt>
                <c:pt idx="8870">
                  <c:v>3548.4</c:v>
                </c:pt>
                <c:pt idx="8871">
                  <c:v>3548.8</c:v>
                </c:pt>
                <c:pt idx="8872">
                  <c:v>3549.2</c:v>
                </c:pt>
                <c:pt idx="8873">
                  <c:v>3549.6</c:v>
                </c:pt>
                <c:pt idx="8874">
                  <c:v>3550</c:v>
                </c:pt>
                <c:pt idx="8875">
                  <c:v>3550.4</c:v>
                </c:pt>
                <c:pt idx="8876">
                  <c:v>3550.8</c:v>
                </c:pt>
                <c:pt idx="8877">
                  <c:v>3551.2</c:v>
                </c:pt>
                <c:pt idx="8878">
                  <c:v>3551.6</c:v>
                </c:pt>
                <c:pt idx="8879">
                  <c:v>3552</c:v>
                </c:pt>
                <c:pt idx="8880">
                  <c:v>3552.4</c:v>
                </c:pt>
                <c:pt idx="8881">
                  <c:v>3552.8</c:v>
                </c:pt>
                <c:pt idx="8882">
                  <c:v>3553.2</c:v>
                </c:pt>
                <c:pt idx="8883">
                  <c:v>3553.6</c:v>
                </c:pt>
                <c:pt idx="8884">
                  <c:v>3554</c:v>
                </c:pt>
                <c:pt idx="8885">
                  <c:v>3554.4</c:v>
                </c:pt>
                <c:pt idx="8886">
                  <c:v>3554.8</c:v>
                </c:pt>
                <c:pt idx="8887">
                  <c:v>3555.2</c:v>
                </c:pt>
                <c:pt idx="8888">
                  <c:v>3555.6</c:v>
                </c:pt>
                <c:pt idx="8889">
                  <c:v>3556</c:v>
                </c:pt>
                <c:pt idx="8890">
                  <c:v>3556.4</c:v>
                </c:pt>
                <c:pt idx="8891">
                  <c:v>3556.8</c:v>
                </c:pt>
                <c:pt idx="8892">
                  <c:v>3557.2</c:v>
                </c:pt>
                <c:pt idx="8893">
                  <c:v>3557.6</c:v>
                </c:pt>
                <c:pt idx="8894">
                  <c:v>3558</c:v>
                </c:pt>
                <c:pt idx="8895">
                  <c:v>3558.4</c:v>
                </c:pt>
                <c:pt idx="8896">
                  <c:v>3558.8</c:v>
                </c:pt>
                <c:pt idx="8897">
                  <c:v>3559.2</c:v>
                </c:pt>
                <c:pt idx="8898">
                  <c:v>3559.6</c:v>
                </c:pt>
                <c:pt idx="8899">
                  <c:v>3560</c:v>
                </c:pt>
                <c:pt idx="8900">
                  <c:v>3560.4</c:v>
                </c:pt>
                <c:pt idx="8901">
                  <c:v>3560.8</c:v>
                </c:pt>
                <c:pt idx="8902">
                  <c:v>3561.2</c:v>
                </c:pt>
                <c:pt idx="8903">
                  <c:v>3561.6</c:v>
                </c:pt>
                <c:pt idx="8904">
                  <c:v>3562</c:v>
                </c:pt>
                <c:pt idx="8905">
                  <c:v>3562.4</c:v>
                </c:pt>
                <c:pt idx="8906">
                  <c:v>3562.8</c:v>
                </c:pt>
                <c:pt idx="8907">
                  <c:v>3563.2</c:v>
                </c:pt>
                <c:pt idx="8908">
                  <c:v>3563.6</c:v>
                </c:pt>
                <c:pt idx="8909">
                  <c:v>3564</c:v>
                </c:pt>
                <c:pt idx="8910">
                  <c:v>3564.4</c:v>
                </c:pt>
                <c:pt idx="8911">
                  <c:v>3564.8</c:v>
                </c:pt>
                <c:pt idx="8912">
                  <c:v>3565.2</c:v>
                </c:pt>
                <c:pt idx="8913">
                  <c:v>3565.6</c:v>
                </c:pt>
                <c:pt idx="8914">
                  <c:v>3566</c:v>
                </c:pt>
                <c:pt idx="8915">
                  <c:v>3566.4</c:v>
                </c:pt>
                <c:pt idx="8916">
                  <c:v>3566.8</c:v>
                </c:pt>
                <c:pt idx="8917">
                  <c:v>3567.2</c:v>
                </c:pt>
                <c:pt idx="8918">
                  <c:v>3567.6</c:v>
                </c:pt>
                <c:pt idx="8919">
                  <c:v>3568</c:v>
                </c:pt>
                <c:pt idx="8920">
                  <c:v>3568.4</c:v>
                </c:pt>
                <c:pt idx="8921">
                  <c:v>3568.8</c:v>
                </c:pt>
                <c:pt idx="8922">
                  <c:v>3569.2</c:v>
                </c:pt>
                <c:pt idx="8923">
                  <c:v>3569.6</c:v>
                </c:pt>
                <c:pt idx="8924">
                  <c:v>3570</c:v>
                </c:pt>
                <c:pt idx="8925">
                  <c:v>3570.4</c:v>
                </c:pt>
                <c:pt idx="8926">
                  <c:v>3570.8</c:v>
                </c:pt>
                <c:pt idx="8927">
                  <c:v>3571.2</c:v>
                </c:pt>
                <c:pt idx="8928">
                  <c:v>3571.6</c:v>
                </c:pt>
                <c:pt idx="8929">
                  <c:v>3572</c:v>
                </c:pt>
                <c:pt idx="8930">
                  <c:v>3572.4</c:v>
                </c:pt>
                <c:pt idx="8931">
                  <c:v>3572.8</c:v>
                </c:pt>
                <c:pt idx="8932">
                  <c:v>3573.2</c:v>
                </c:pt>
                <c:pt idx="8933">
                  <c:v>3573.6</c:v>
                </c:pt>
                <c:pt idx="8934">
                  <c:v>3574</c:v>
                </c:pt>
                <c:pt idx="8935">
                  <c:v>3574.4</c:v>
                </c:pt>
                <c:pt idx="8936">
                  <c:v>3574.8</c:v>
                </c:pt>
                <c:pt idx="8937">
                  <c:v>3575.2</c:v>
                </c:pt>
                <c:pt idx="8938">
                  <c:v>3575.6</c:v>
                </c:pt>
                <c:pt idx="8939">
                  <c:v>3576</c:v>
                </c:pt>
                <c:pt idx="8940">
                  <c:v>3576.4</c:v>
                </c:pt>
                <c:pt idx="8941">
                  <c:v>3576.8</c:v>
                </c:pt>
                <c:pt idx="8942">
                  <c:v>3577.2</c:v>
                </c:pt>
                <c:pt idx="8943">
                  <c:v>3577.6</c:v>
                </c:pt>
                <c:pt idx="8944">
                  <c:v>3578</c:v>
                </c:pt>
                <c:pt idx="8945">
                  <c:v>3578.4</c:v>
                </c:pt>
                <c:pt idx="8946">
                  <c:v>3578.8</c:v>
                </c:pt>
                <c:pt idx="8947">
                  <c:v>3579.2</c:v>
                </c:pt>
                <c:pt idx="8948">
                  <c:v>3579.6</c:v>
                </c:pt>
                <c:pt idx="8949">
                  <c:v>3580</c:v>
                </c:pt>
                <c:pt idx="8950">
                  <c:v>3580.4</c:v>
                </c:pt>
                <c:pt idx="8951">
                  <c:v>3580.8</c:v>
                </c:pt>
                <c:pt idx="8952">
                  <c:v>3581.2</c:v>
                </c:pt>
                <c:pt idx="8953">
                  <c:v>3581.6</c:v>
                </c:pt>
                <c:pt idx="8954">
                  <c:v>3582</c:v>
                </c:pt>
                <c:pt idx="8955">
                  <c:v>3582.4</c:v>
                </c:pt>
                <c:pt idx="8956">
                  <c:v>3582.8</c:v>
                </c:pt>
                <c:pt idx="8957">
                  <c:v>3583.2</c:v>
                </c:pt>
                <c:pt idx="8958">
                  <c:v>3583.6</c:v>
                </c:pt>
                <c:pt idx="8959">
                  <c:v>3584</c:v>
                </c:pt>
                <c:pt idx="8960">
                  <c:v>3584.4</c:v>
                </c:pt>
                <c:pt idx="8961">
                  <c:v>3584.8</c:v>
                </c:pt>
                <c:pt idx="8962">
                  <c:v>3585.2</c:v>
                </c:pt>
                <c:pt idx="8963">
                  <c:v>3585.6</c:v>
                </c:pt>
                <c:pt idx="8964">
                  <c:v>3586</c:v>
                </c:pt>
                <c:pt idx="8965">
                  <c:v>3586.4</c:v>
                </c:pt>
                <c:pt idx="8966">
                  <c:v>3586.8</c:v>
                </c:pt>
                <c:pt idx="8967">
                  <c:v>3587.2</c:v>
                </c:pt>
                <c:pt idx="8968">
                  <c:v>3587.6</c:v>
                </c:pt>
                <c:pt idx="8969">
                  <c:v>3588</c:v>
                </c:pt>
                <c:pt idx="8970">
                  <c:v>3588.4</c:v>
                </c:pt>
                <c:pt idx="8971">
                  <c:v>3588.8</c:v>
                </c:pt>
                <c:pt idx="8972">
                  <c:v>3589.2</c:v>
                </c:pt>
                <c:pt idx="8973">
                  <c:v>3589.6</c:v>
                </c:pt>
                <c:pt idx="8974">
                  <c:v>3590</c:v>
                </c:pt>
                <c:pt idx="8975">
                  <c:v>3590.4</c:v>
                </c:pt>
                <c:pt idx="8976">
                  <c:v>3590.8</c:v>
                </c:pt>
                <c:pt idx="8977">
                  <c:v>3591.2</c:v>
                </c:pt>
                <c:pt idx="8978">
                  <c:v>3591.6</c:v>
                </c:pt>
                <c:pt idx="8979">
                  <c:v>3592</c:v>
                </c:pt>
                <c:pt idx="8980">
                  <c:v>3592.4</c:v>
                </c:pt>
                <c:pt idx="8981">
                  <c:v>3592.8</c:v>
                </c:pt>
                <c:pt idx="8982">
                  <c:v>3593.2</c:v>
                </c:pt>
                <c:pt idx="8983">
                  <c:v>3593.6</c:v>
                </c:pt>
                <c:pt idx="8984">
                  <c:v>3594</c:v>
                </c:pt>
                <c:pt idx="8985">
                  <c:v>3594.4</c:v>
                </c:pt>
                <c:pt idx="8986">
                  <c:v>3594.8</c:v>
                </c:pt>
                <c:pt idx="8987">
                  <c:v>3595.2</c:v>
                </c:pt>
                <c:pt idx="8988">
                  <c:v>3595.6</c:v>
                </c:pt>
                <c:pt idx="8989">
                  <c:v>3596</c:v>
                </c:pt>
                <c:pt idx="8990">
                  <c:v>3596.4</c:v>
                </c:pt>
                <c:pt idx="8991">
                  <c:v>3596.8</c:v>
                </c:pt>
                <c:pt idx="8992">
                  <c:v>3597.2</c:v>
                </c:pt>
                <c:pt idx="8993">
                  <c:v>3597.6</c:v>
                </c:pt>
                <c:pt idx="8994">
                  <c:v>3598</c:v>
                </c:pt>
                <c:pt idx="8995">
                  <c:v>3598.4</c:v>
                </c:pt>
                <c:pt idx="8996">
                  <c:v>3598.8</c:v>
                </c:pt>
                <c:pt idx="8997">
                  <c:v>3599.2</c:v>
                </c:pt>
                <c:pt idx="8998">
                  <c:v>3599.6</c:v>
                </c:pt>
                <c:pt idx="8999">
                  <c:v>3600</c:v>
                </c:pt>
                <c:pt idx="9000">
                  <c:v>3600.4</c:v>
                </c:pt>
                <c:pt idx="9001">
                  <c:v>3600.8</c:v>
                </c:pt>
                <c:pt idx="9002">
                  <c:v>3601.2</c:v>
                </c:pt>
                <c:pt idx="9003">
                  <c:v>3601.6</c:v>
                </c:pt>
                <c:pt idx="9004">
                  <c:v>3602</c:v>
                </c:pt>
                <c:pt idx="9005">
                  <c:v>3602.4</c:v>
                </c:pt>
                <c:pt idx="9006">
                  <c:v>3602.8</c:v>
                </c:pt>
                <c:pt idx="9007">
                  <c:v>3603.2</c:v>
                </c:pt>
                <c:pt idx="9008">
                  <c:v>3603.6</c:v>
                </c:pt>
                <c:pt idx="9009">
                  <c:v>3604</c:v>
                </c:pt>
                <c:pt idx="9010">
                  <c:v>3604.4</c:v>
                </c:pt>
                <c:pt idx="9011">
                  <c:v>3604.8</c:v>
                </c:pt>
                <c:pt idx="9012">
                  <c:v>3605.2</c:v>
                </c:pt>
                <c:pt idx="9013">
                  <c:v>3605.6</c:v>
                </c:pt>
                <c:pt idx="9014">
                  <c:v>3606</c:v>
                </c:pt>
                <c:pt idx="9015">
                  <c:v>3606.4</c:v>
                </c:pt>
                <c:pt idx="9016">
                  <c:v>3606.8</c:v>
                </c:pt>
                <c:pt idx="9017">
                  <c:v>3607.2</c:v>
                </c:pt>
                <c:pt idx="9018">
                  <c:v>3607.6</c:v>
                </c:pt>
                <c:pt idx="9019">
                  <c:v>3608</c:v>
                </c:pt>
                <c:pt idx="9020">
                  <c:v>3608.4</c:v>
                </c:pt>
                <c:pt idx="9021">
                  <c:v>3608.8</c:v>
                </c:pt>
                <c:pt idx="9022">
                  <c:v>3609.2</c:v>
                </c:pt>
                <c:pt idx="9023">
                  <c:v>3609.6</c:v>
                </c:pt>
                <c:pt idx="9024">
                  <c:v>3610</c:v>
                </c:pt>
                <c:pt idx="9025">
                  <c:v>3610.4</c:v>
                </c:pt>
                <c:pt idx="9026">
                  <c:v>3610.8</c:v>
                </c:pt>
                <c:pt idx="9027">
                  <c:v>3611.2</c:v>
                </c:pt>
                <c:pt idx="9028">
                  <c:v>3611.6</c:v>
                </c:pt>
                <c:pt idx="9029">
                  <c:v>3612</c:v>
                </c:pt>
                <c:pt idx="9030">
                  <c:v>3612.4</c:v>
                </c:pt>
                <c:pt idx="9031">
                  <c:v>3612.8</c:v>
                </c:pt>
                <c:pt idx="9032">
                  <c:v>3613.2</c:v>
                </c:pt>
                <c:pt idx="9033">
                  <c:v>3613.6</c:v>
                </c:pt>
                <c:pt idx="9034">
                  <c:v>3614</c:v>
                </c:pt>
                <c:pt idx="9035">
                  <c:v>3614.4</c:v>
                </c:pt>
                <c:pt idx="9036">
                  <c:v>3614.8</c:v>
                </c:pt>
                <c:pt idx="9037">
                  <c:v>3615.2</c:v>
                </c:pt>
                <c:pt idx="9038">
                  <c:v>3615.6</c:v>
                </c:pt>
                <c:pt idx="9039">
                  <c:v>3616</c:v>
                </c:pt>
                <c:pt idx="9040">
                  <c:v>3616.4</c:v>
                </c:pt>
                <c:pt idx="9041">
                  <c:v>3616.8</c:v>
                </c:pt>
                <c:pt idx="9042">
                  <c:v>3617.2</c:v>
                </c:pt>
                <c:pt idx="9043">
                  <c:v>3617.6</c:v>
                </c:pt>
                <c:pt idx="9044">
                  <c:v>3618</c:v>
                </c:pt>
                <c:pt idx="9045">
                  <c:v>3618.4</c:v>
                </c:pt>
                <c:pt idx="9046">
                  <c:v>3618.8</c:v>
                </c:pt>
                <c:pt idx="9047">
                  <c:v>3619.2</c:v>
                </c:pt>
                <c:pt idx="9048">
                  <c:v>3619.6</c:v>
                </c:pt>
                <c:pt idx="9049">
                  <c:v>3620</c:v>
                </c:pt>
                <c:pt idx="9050">
                  <c:v>3620.4</c:v>
                </c:pt>
                <c:pt idx="9051">
                  <c:v>3620.8</c:v>
                </c:pt>
                <c:pt idx="9052">
                  <c:v>3621.2</c:v>
                </c:pt>
                <c:pt idx="9053">
                  <c:v>3621.6</c:v>
                </c:pt>
                <c:pt idx="9054">
                  <c:v>3622</c:v>
                </c:pt>
                <c:pt idx="9055">
                  <c:v>3622.4</c:v>
                </c:pt>
                <c:pt idx="9056">
                  <c:v>3622.8</c:v>
                </c:pt>
                <c:pt idx="9057">
                  <c:v>3623.2</c:v>
                </c:pt>
                <c:pt idx="9058">
                  <c:v>3623.6</c:v>
                </c:pt>
                <c:pt idx="9059">
                  <c:v>3624</c:v>
                </c:pt>
                <c:pt idx="9060">
                  <c:v>3624.4</c:v>
                </c:pt>
                <c:pt idx="9061">
                  <c:v>3624.8</c:v>
                </c:pt>
                <c:pt idx="9062">
                  <c:v>3625.2</c:v>
                </c:pt>
                <c:pt idx="9063">
                  <c:v>3625.6</c:v>
                </c:pt>
                <c:pt idx="9064">
                  <c:v>3626</c:v>
                </c:pt>
                <c:pt idx="9065">
                  <c:v>3626.4</c:v>
                </c:pt>
                <c:pt idx="9066">
                  <c:v>3626.8</c:v>
                </c:pt>
                <c:pt idx="9067">
                  <c:v>3627.2</c:v>
                </c:pt>
                <c:pt idx="9068">
                  <c:v>3627.6</c:v>
                </c:pt>
                <c:pt idx="9069">
                  <c:v>3628</c:v>
                </c:pt>
                <c:pt idx="9070">
                  <c:v>3628.4</c:v>
                </c:pt>
                <c:pt idx="9071">
                  <c:v>3628.8</c:v>
                </c:pt>
                <c:pt idx="9072">
                  <c:v>3629.2</c:v>
                </c:pt>
                <c:pt idx="9073">
                  <c:v>3629.6</c:v>
                </c:pt>
                <c:pt idx="9074">
                  <c:v>3630</c:v>
                </c:pt>
                <c:pt idx="9075">
                  <c:v>3630.4</c:v>
                </c:pt>
                <c:pt idx="9076">
                  <c:v>3630.8</c:v>
                </c:pt>
                <c:pt idx="9077">
                  <c:v>3631.2</c:v>
                </c:pt>
                <c:pt idx="9078">
                  <c:v>3631.6</c:v>
                </c:pt>
                <c:pt idx="9079">
                  <c:v>3632</c:v>
                </c:pt>
                <c:pt idx="9080">
                  <c:v>3632.4</c:v>
                </c:pt>
                <c:pt idx="9081">
                  <c:v>3632.8</c:v>
                </c:pt>
                <c:pt idx="9082">
                  <c:v>3633.2</c:v>
                </c:pt>
                <c:pt idx="9083">
                  <c:v>3633.6</c:v>
                </c:pt>
                <c:pt idx="9084">
                  <c:v>3634</c:v>
                </c:pt>
                <c:pt idx="9085">
                  <c:v>3634.4</c:v>
                </c:pt>
                <c:pt idx="9086">
                  <c:v>3634.8</c:v>
                </c:pt>
                <c:pt idx="9087">
                  <c:v>3635.2</c:v>
                </c:pt>
                <c:pt idx="9088">
                  <c:v>3635.6</c:v>
                </c:pt>
                <c:pt idx="9089">
                  <c:v>3636</c:v>
                </c:pt>
                <c:pt idx="9090">
                  <c:v>3636.4</c:v>
                </c:pt>
                <c:pt idx="9091">
                  <c:v>3636.8</c:v>
                </c:pt>
                <c:pt idx="9092">
                  <c:v>3637.2</c:v>
                </c:pt>
                <c:pt idx="9093">
                  <c:v>3637.6</c:v>
                </c:pt>
                <c:pt idx="9094">
                  <c:v>3638</c:v>
                </c:pt>
                <c:pt idx="9095">
                  <c:v>3638.4</c:v>
                </c:pt>
                <c:pt idx="9096">
                  <c:v>3638.8</c:v>
                </c:pt>
                <c:pt idx="9097">
                  <c:v>3639.2</c:v>
                </c:pt>
                <c:pt idx="9098">
                  <c:v>3639.6</c:v>
                </c:pt>
                <c:pt idx="9099">
                  <c:v>3640</c:v>
                </c:pt>
                <c:pt idx="9100">
                  <c:v>3640.4</c:v>
                </c:pt>
                <c:pt idx="9101">
                  <c:v>3640.8</c:v>
                </c:pt>
                <c:pt idx="9102">
                  <c:v>3641.2</c:v>
                </c:pt>
                <c:pt idx="9103">
                  <c:v>3641.6</c:v>
                </c:pt>
                <c:pt idx="9104">
                  <c:v>3642</c:v>
                </c:pt>
                <c:pt idx="9105">
                  <c:v>3642.4</c:v>
                </c:pt>
                <c:pt idx="9106">
                  <c:v>3642.8</c:v>
                </c:pt>
                <c:pt idx="9107">
                  <c:v>3643.2</c:v>
                </c:pt>
                <c:pt idx="9108">
                  <c:v>3643.6</c:v>
                </c:pt>
                <c:pt idx="9109">
                  <c:v>3644</c:v>
                </c:pt>
                <c:pt idx="9110">
                  <c:v>3644.4</c:v>
                </c:pt>
                <c:pt idx="9111">
                  <c:v>3644.8</c:v>
                </c:pt>
                <c:pt idx="9112">
                  <c:v>3645.2</c:v>
                </c:pt>
                <c:pt idx="9113">
                  <c:v>3645.6</c:v>
                </c:pt>
                <c:pt idx="9114">
                  <c:v>3646</c:v>
                </c:pt>
                <c:pt idx="9115">
                  <c:v>3646.4</c:v>
                </c:pt>
                <c:pt idx="9116">
                  <c:v>3646.8</c:v>
                </c:pt>
                <c:pt idx="9117">
                  <c:v>3647.2</c:v>
                </c:pt>
                <c:pt idx="9118">
                  <c:v>3647.6</c:v>
                </c:pt>
                <c:pt idx="9119">
                  <c:v>3648</c:v>
                </c:pt>
                <c:pt idx="9120">
                  <c:v>3648.4</c:v>
                </c:pt>
                <c:pt idx="9121">
                  <c:v>3648.8</c:v>
                </c:pt>
                <c:pt idx="9122">
                  <c:v>3649.2</c:v>
                </c:pt>
                <c:pt idx="9123">
                  <c:v>3649.6</c:v>
                </c:pt>
                <c:pt idx="9124">
                  <c:v>3650</c:v>
                </c:pt>
                <c:pt idx="9125">
                  <c:v>3650.4</c:v>
                </c:pt>
                <c:pt idx="9126">
                  <c:v>3650.8</c:v>
                </c:pt>
                <c:pt idx="9127">
                  <c:v>3651.2</c:v>
                </c:pt>
                <c:pt idx="9128">
                  <c:v>3651.6</c:v>
                </c:pt>
                <c:pt idx="9129">
                  <c:v>3652</c:v>
                </c:pt>
                <c:pt idx="9130">
                  <c:v>3652.4</c:v>
                </c:pt>
                <c:pt idx="9131">
                  <c:v>3652.8</c:v>
                </c:pt>
                <c:pt idx="9132">
                  <c:v>3653.2</c:v>
                </c:pt>
                <c:pt idx="9133">
                  <c:v>3653.6</c:v>
                </c:pt>
                <c:pt idx="9134">
                  <c:v>3654</c:v>
                </c:pt>
                <c:pt idx="9135">
                  <c:v>3654.4</c:v>
                </c:pt>
                <c:pt idx="9136">
                  <c:v>3654.8</c:v>
                </c:pt>
                <c:pt idx="9137">
                  <c:v>3655.2</c:v>
                </c:pt>
                <c:pt idx="9138">
                  <c:v>3655.6</c:v>
                </c:pt>
                <c:pt idx="9139">
                  <c:v>3656</c:v>
                </c:pt>
                <c:pt idx="9140">
                  <c:v>3656.4</c:v>
                </c:pt>
                <c:pt idx="9141">
                  <c:v>3656.8</c:v>
                </c:pt>
                <c:pt idx="9142">
                  <c:v>3657.2</c:v>
                </c:pt>
                <c:pt idx="9143">
                  <c:v>3657.6</c:v>
                </c:pt>
                <c:pt idx="9144">
                  <c:v>3658</c:v>
                </c:pt>
                <c:pt idx="9145">
                  <c:v>3658.4</c:v>
                </c:pt>
                <c:pt idx="9146">
                  <c:v>3658.8</c:v>
                </c:pt>
                <c:pt idx="9147">
                  <c:v>3659.2</c:v>
                </c:pt>
                <c:pt idx="9148">
                  <c:v>3659.6</c:v>
                </c:pt>
                <c:pt idx="9149">
                  <c:v>3660</c:v>
                </c:pt>
                <c:pt idx="9150">
                  <c:v>3660.4</c:v>
                </c:pt>
                <c:pt idx="9151">
                  <c:v>3660.8</c:v>
                </c:pt>
                <c:pt idx="9152">
                  <c:v>3661.2</c:v>
                </c:pt>
                <c:pt idx="9153">
                  <c:v>3661.6</c:v>
                </c:pt>
                <c:pt idx="9154">
                  <c:v>3662</c:v>
                </c:pt>
                <c:pt idx="9155">
                  <c:v>3662.4</c:v>
                </c:pt>
                <c:pt idx="9156">
                  <c:v>3662.8</c:v>
                </c:pt>
                <c:pt idx="9157">
                  <c:v>3663.2</c:v>
                </c:pt>
                <c:pt idx="9158">
                  <c:v>3663.6</c:v>
                </c:pt>
                <c:pt idx="9159">
                  <c:v>3664</c:v>
                </c:pt>
                <c:pt idx="9160">
                  <c:v>3664.4</c:v>
                </c:pt>
                <c:pt idx="9161">
                  <c:v>3664.8</c:v>
                </c:pt>
                <c:pt idx="9162">
                  <c:v>3665.2</c:v>
                </c:pt>
                <c:pt idx="9163">
                  <c:v>3665.6</c:v>
                </c:pt>
                <c:pt idx="9164">
                  <c:v>3666</c:v>
                </c:pt>
                <c:pt idx="9165">
                  <c:v>3666.4</c:v>
                </c:pt>
                <c:pt idx="9166">
                  <c:v>3666.8</c:v>
                </c:pt>
                <c:pt idx="9167">
                  <c:v>3667.2</c:v>
                </c:pt>
                <c:pt idx="9168">
                  <c:v>3667.6</c:v>
                </c:pt>
                <c:pt idx="9169">
                  <c:v>3668</c:v>
                </c:pt>
                <c:pt idx="9170">
                  <c:v>3668.4</c:v>
                </c:pt>
                <c:pt idx="9171">
                  <c:v>3668.8</c:v>
                </c:pt>
                <c:pt idx="9172">
                  <c:v>3669.2</c:v>
                </c:pt>
                <c:pt idx="9173">
                  <c:v>3669.6</c:v>
                </c:pt>
                <c:pt idx="9174">
                  <c:v>3670</c:v>
                </c:pt>
                <c:pt idx="9175">
                  <c:v>3670.4</c:v>
                </c:pt>
                <c:pt idx="9176">
                  <c:v>3670.8</c:v>
                </c:pt>
                <c:pt idx="9177">
                  <c:v>3671.2</c:v>
                </c:pt>
                <c:pt idx="9178">
                  <c:v>3671.6</c:v>
                </c:pt>
                <c:pt idx="9179">
                  <c:v>3672</c:v>
                </c:pt>
                <c:pt idx="9180">
                  <c:v>3672.4</c:v>
                </c:pt>
                <c:pt idx="9181">
                  <c:v>3672.8</c:v>
                </c:pt>
                <c:pt idx="9182">
                  <c:v>3673.2</c:v>
                </c:pt>
                <c:pt idx="9183">
                  <c:v>3673.6</c:v>
                </c:pt>
                <c:pt idx="9184">
                  <c:v>3674</c:v>
                </c:pt>
                <c:pt idx="9185">
                  <c:v>3674.4</c:v>
                </c:pt>
                <c:pt idx="9186">
                  <c:v>3674.8</c:v>
                </c:pt>
                <c:pt idx="9187">
                  <c:v>3675.2</c:v>
                </c:pt>
                <c:pt idx="9188">
                  <c:v>3675.6</c:v>
                </c:pt>
                <c:pt idx="9189">
                  <c:v>3676</c:v>
                </c:pt>
                <c:pt idx="9190">
                  <c:v>3676.4</c:v>
                </c:pt>
                <c:pt idx="9191">
                  <c:v>3676.8</c:v>
                </c:pt>
                <c:pt idx="9192">
                  <c:v>3677.2</c:v>
                </c:pt>
                <c:pt idx="9193">
                  <c:v>3677.6</c:v>
                </c:pt>
                <c:pt idx="9194">
                  <c:v>3678</c:v>
                </c:pt>
                <c:pt idx="9195">
                  <c:v>3678.4</c:v>
                </c:pt>
                <c:pt idx="9196">
                  <c:v>3678.8</c:v>
                </c:pt>
                <c:pt idx="9197">
                  <c:v>3679.2</c:v>
                </c:pt>
                <c:pt idx="9198">
                  <c:v>3679.6</c:v>
                </c:pt>
                <c:pt idx="9199">
                  <c:v>3680</c:v>
                </c:pt>
                <c:pt idx="9200">
                  <c:v>3680.4</c:v>
                </c:pt>
                <c:pt idx="9201">
                  <c:v>3680.8</c:v>
                </c:pt>
                <c:pt idx="9202">
                  <c:v>3681.2</c:v>
                </c:pt>
                <c:pt idx="9203">
                  <c:v>3681.6</c:v>
                </c:pt>
                <c:pt idx="9204">
                  <c:v>3682</c:v>
                </c:pt>
                <c:pt idx="9205">
                  <c:v>3682.4</c:v>
                </c:pt>
                <c:pt idx="9206">
                  <c:v>3682.8</c:v>
                </c:pt>
                <c:pt idx="9207">
                  <c:v>3683.2</c:v>
                </c:pt>
                <c:pt idx="9208">
                  <c:v>3683.6</c:v>
                </c:pt>
                <c:pt idx="9209">
                  <c:v>3684</c:v>
                </c:pt>
                <c:pt idx="9210">
                  <c:v>3684.4</c:v>
                </c:pt>
                <c:pt idx="9211">
                  <c:v>3684.8</c:v>
                </c:pt>
                <c:pt idx="9212">
                  <c:v>3685.2</c:v>
                </c:pt>
                <c:pt idx="9213">
                  <c:v>3685.6</c:v>
                </c:pt>
                <c:pt idx="9214">
                  <c:v>3686</c:v>
                </c:pt>
                <c:pt idx="9215">
                  <c:v>3686.4</c:v>
                </c:pt>
                <c:pt idx="9216">
                  <c:v>3686.8</c:v>
                </c:pt>
                <c:pt idx="9217">
                  <c:v>3687.2</c:v>
                </c:pt>
                <c:pt idx="9218">
                  <c:v>3687.6</c:v>
                </c:pt>
                <c:pt idx="9219">
                  <c:v>3688</c:v>
                </c:pt>
                <c:pt idx="9220">
                  <c:v>3688.4</c:v>
                </c:pt>
                <c:pt idx="9221">
                  <c:v>3688.8</c:v>
                </c:pt>
                <c:pt idx="9222">
                  <c:v>3689.2</c:v>
                </c:pt>
                <c:pt idx="9223">
                  <c:v>3689.6</c:v>
                </c:pt>
                <c:pt idx="9224">
                  <c:v>3690</c:v>
                </c:pt>
                <c:pt idx="9225">
                  <c:v>3690.4</c:v>
                </c:pt>
                <c:pt idx="9226">
                  <c:v>3690.8</c:v>
                </c:pt>
                <c:pt idx="9227">
                  <c:v>3691.2</c:v>
                </c:pt>
                <c:pt idx="9228">
                  <c:v>3691.6</c:v>
                </c:pt>
                <c:pt idx="9229">
                  <c:v>3692</c:v>
                </c:pt>
                <c:pt idx="9230">
                  <c:v>3692.4</c:v>
                </c:pt>
                <c:pt idx="9231">
                  <c:v>3692.8</c:v>
                </c:pt>
                <c:pt idx="9232">
                  <c:v>3693.2</c:v>
                </c:pt>
                <c:pt idx="9233">
                  <c:v>3693.6</c:v>
                </c:pt>
                <c:pt idx="9234">
                  <c:v>3694</c:v>
                </c:pt>
                <c:pt idx="9235">
                  <c:v>3694.4</c:v>
                </c:pt>
                <c:pt idx="9236">
                  <c:v>3694.8</c:v>
                </c:pt>
                <c:pt idx="9237">
                  <c:v>3695.2</c:v>
                </c:pt>
                <c:pt idx="9238">
                  <c:v>3695.6</c:v>
                </c:pt>
                <c:pt idx="9239">
                  <c:v>3696</c:v>
                </c:pt>
                <c:pt idx="9240">
                  <c:v>3696.4</c:v>
                </c:pt>
                <c:pt idx="9241">
                  <c:v>3696.8</c:v>
                </c:pt>
                <c:pt idx="9242">
                  <c:v>3697.2</c:v>
                </c:pt>
                <c:pt idx="9243">
                  <c:v>3697.6</c:v>
                </c:pt>
                <c:pt idx="9244">
                  <c:v>3698</c:v>
                </c:pt>
                <c:pt idx="9245">
                  <c:v>3698.4</c:v>
                </c:pt>
                <c:pt idx="9246">
                  <c:v>3698.8</c:v>
                </c:pt>
                <c:pt idx="9247">
                  <c:v>3699.2</c:v>
                </c:pt>
                <c:pt idx="9248">
                  <c:v>3699.6</c:v>
                </c:pt>
                <c:pt idx="9249">
                  <c:v>3700</c:v>
                </c:pt>
                <c:pt idx="9250">
                  <c:v>3700.4</c:v>
                </c:pt>
                <c:pt idx="9251">
                  <c:v>3700.8</c:v>
                </c:pt>
                <c:pt idx="9252">
                  <c:v>3701.2</c:v>
                </c:pt>
                <c:pt idx="9253">
                  <c:v>3701.6</c:v>
                </c:pt>
                <c:pt idx="9254">
                  <c:v>3702</c:v>
                </c:pt>
                <c:pt idx="9255">
                  <c:v>3702.4</c:v>
                </c:pt>
                <c:pt idx="9256">
                  <c:v>3702.8</c:v>
                </c:pt>
                <c:pt idx="9257">
                  <c:v>3703.2</c:v>
                </c:pt>
                <c:pt idx="9258">
                  <c:v>3703.6</c:v>
                </c:pt>
                <c:pt idx="9259">
                  <c:v>3704</c:v>
                </c:pt>
                <c:pt idx="9260">
                  <c:v>3704.4</c:v>
                </c:pt>
                <c:pt idx="9261">
                  <c:v>3704.8</c:v>
                </c:pt>
                <c:pt idx="9262">
                  <c:v>3705.2</c:v>
                </c:pt>
                <c:pt idx="9263">
                  <c:v>3705.6</c:v>
                </c:pt>
                <c:pt idx="9264">
                  <c:v>3706</c:v>
                </c:pt>
                <c:pt idx="9265">
                  <c:v>3706.4</c:v>
                </c:pt>
                <c:pt idx="9266">
                  <c:v>3706.8</c:v>
                </c:pt>
                <c:pt idx="9267">
                  <c:v>3707.2</c:v>
                </c:pt>
                <c:pt idx="9268">
                  <c:v>3707.6</c:v>
                </c:pt>
                <c:pt idx="9269">
                  <c:v>3708</c:v>
                </c:pt>
                <c:pt idx="9270">
                  <c:v>3708.4</c:v>
                </c:pt>
                <c:pt idx="9271">
                  <c:v>3708.8</c:v>
                </c:pt>
                <c:pt idx="9272">
                  <c:v>3709.2</c:v>
                </c:pt>
                <c:pt idx="9273">
                  <c:v>3709.6</c:v>
                </c:pt>
                <c:pt idx="9274">
                  <c:v>3710</c:v>
                </c:pt>
                <c:pt idx="9275">
                  <c:v>3710.4</c:v>
                </c:pt>
                <c:pt idx="9276">
                  <c:v>3710.8</c:v>
                </c:pt>
                <c:pt idx="9277">
                  <c:v>3711.2</c:v>
                </c:pt>
                <c:pt idx="9278">
                  <c:v>3711.6</c:v>
                </c:pt>
                <c:pt idx="9279">
                  <c:v>3712</c:v>
                </c:pt>
                <c:pt idx="9280">
                  <c:v>3712.4</c:v>
                </c:pt>
                <c:pt idx="9281">
                  <c:v>3712.8</c:v>
                </c:pt>
                <c:pt idx="9282">
                  <c:v>3713.2</c:v>
                </c:pt>
                <c:pt idx="9283">
                  <c:v>3713.6</c:v>
                </c:pt>
                <c:pt idx="9284">
                  <c:v>3714</c:v>
                </c:pt>
                <c:pt idx="9285">
                  <c:v>3714.4</c:v>
                </c:pt>
                <c:pt idx="9286">
                  <c:v>3714.8</c:v>
                </c:pt>
                <c:pt idx="9287">
                  <c:v>3715.2</c:v>
                </c:pt>
                <c:pt idx="9288">
                  <c:v>3715.6</c:v>
                </c:pt>
                <c:pt idx="9289">
                  <c:v>3716</c:v>
                </c:pt>
                <c:pt idx="9290">
                  <c:v>3716.4</c:v>
                </c:pt>
                <c:pt idx="9291">
                  <c:v>3716.8</c:v>
                </c:pt>
                <c:pt idx="9292">
                  <c:v>3717.2</c:v>
                </c:pt>
                <c:pt idx="9293">
                  <c:v>3717.6</c:v>
                </c:pt>
                <c:pt idx="9294">
                  <c:v>3718</c:v>
                </c:pt>
                <c:pt idx="9295">
                  <c:v>3718.4</c:v>
                </c:pt>
                <c:pt idx="9296">
                  <c:v>3718.8</c:v>
                </c:pt>
                <c:pt idx="9297">
                  <c:v>3719.2</c:v>
                </c:pt>
                <c:pt idx="9298">
                  <c:v>3719.6</c:v>
                </c:pt>
                <c:pt idx="9299">
                  <c:v>3720</c:v>
                </c:pt>
                <c:pt idx="9300">
                  <c:v>3720.4</c:v>
                </c:pt>
                <c:pt idx="9301">
                  <c:v>3720.8</c:v>
                </c:pt>
                <c:pt idx="9302">
                  <c:v>3721.2</c:v>
                </c:pt>
                <c:pt idx="9303">
                  <c:v>3721.6</c:v>
                </c:pt>
                <c:pt idx="9304">
                  <c:v>3722</c:v>
                </c:pt>
                <c:pt idx="9305">
                  <c:v>3722.4</c:v>
                </c:pt>
                <c:pt idx="9306">
                  <c:v>3722.8</c:v>
                </c:pt>
                <c:pt idx="9307">
                  <c:v>3723.2</c:v>
                </c:pt>
                <c:pt idx="9308">
                  <c:v>3723.6</c:v>
                </c:pt>
                <c:pt idx="9309">
                  <c:v>3724</c:v>
                </c:pt>
                <c:pt idx="9310">
                  <c:v>3724.4</c:v>
                </c:pt>
                <c:pt idx="9311">
                  <c:v>3724.8</c:v>
                </c:pt>
                <c:pt idx="9312">
                  <c:v>3725.2</c:v>
                </c:pt>
                <c:pt idx="9313">
                  <c:v>3725.6</c:v>
                </c:pt>
                <c:pt idx="9314">
                  <c:v>3726</c:v>
                </c:pt>
                <c:pt idx="9315">
                  <c:v>3726.4</c:v>
                </c:pt>
                <c:pt idx="9316">
                  <c:v>3726.8</c:v>
                </c:pt>
                <c:pt idx="9317">
                  <c:v>3727.2</c:v>
                </c:pt>
                <c:pt idx="9318">
                  <c:v>3727.6</c:v>
                </c:pt>
                <c:pt idx="9319">
                  <c:v>3728</c:v>
                </c:pt>
                <c:pt idx="9320">
                  <c:v>3728.4</c:v>
                </c:pt>
                <c:pt idx="9321">
                  <c:v>3728.8</c:v>
                </c:pt>
                <c:pt idx="9322">
                  <c:v>3729.2</c:v>
                </c:pt>
                <c:pt idx="9323">
                  <c:v>3729.6</c:v>
                </c:pt>
                <c:pt idx="9324">
                  <c:v>3730</c:v>
                </c:pt>
                <c:pt idx="9325">
                  <c:v>3730.4</c:v>
                </c:pt>
                <c:pt idx="9326">
                  <c:v>3730.8</c:v>
                </c:pt>
                <c:pt idx="9327">
                  <c:v>3731.2</c:v>
                </c:pt>
                <c:pt idx="9328">
                  <c:v>3731.6</c:v>
                </c:pt>
                <c:pt idx="9329">
                  <c:v>3732</c:v>
                </c:pt>
                <c:pt idx="9330">
                  <c:v>3732.4</c:v>
                </c:pt>
                <c:pt idx="9331">
                  <c:v>3732.8</c:v>
                </c:pt>
                <c:pt idx="9332">
                  <c:v>3733.2</c:v>
                </c:pt>
                <c:pt idx="9333">
                  <c:v>3733.6</c:v>
                </c:pt>
                <c:pt idx="9334">
                  <c:v>3734</c:v>
                </c:pt>
                <c:pt idx="9335">
                  <c:v>3734.4</c:v>
                </c:pt>
                <c:pt idx="9336">
                  <c:v>3734.8</c:v>
                </c:pt>
                <c:pt idx="9337">
                  <c:v>3735.2</c:v>
                </c:pt>
                <c:pt idx="9338">
                  <c:v>3735.6</c:v>
                </c:pt>
                <c:pt idx="9339">
                  <c:v>3736</c:v>
                </c:pt>
                <c:pt idx="9340">
                  <c:v>3736.4</c:v>
                </c:pt>
                <c:pt idx="9341">
                  <c:v>3736.8</c:v>
                </c:pt>
                <c:pt idx="9342">
                  <c:v>3737.2</c:v>
                </c:pt>
                <c:pt idx="9343">
                  <c:v>3737.6</c:v>
                </c:pt>
                <c:pt idx="9344">
                  <c:v>3738</c:v>
                </c:pt>
                <c:pt idx="9345">
                  <c:v>3738.4</c:v>
                </c:pt>
                <c:pt idx="9346">
                  <c:v>3738.8</c:v>
                </c:pt>
                <c:pt idx="9347">
                  <c:v>3739.2</c:v>
                </c:pt>
                <c:pt idx="9348">
                  <c:v>3739.6</c:v>
                </c:pt>
                <c:pt idx="9349">
                  <c:v>3740</c:v>
                </c:pt>
                <c:pt idx="9350">
                  <c:v>3740.4</c:v>
                </c:pt>
                <c:pt idx="9351">
                  <c:v>3740.8</c:v>
                </c:pt>
                <c:pt idx="9352">
                  <c:v>3741.2</c:v>
                </c:pt>
                <c:pt idx="9353">
                  <c:v>3741.6</c:v>
                </c:pt>
                <c:pt idx="9354">
                  <c:v>3742</c:v>
                </c:pt>
                <c:pt idx="9355">
                  <c:v>3742.4</c:v>
                </c:pt>
                <c:pt idx="9356">
                  <c:v>3742.8</c:v>
                </c:pt>
                <c:pt idx="9357">
                  <c:v>3743.2</c:v>
                </c:pt>
                <c:pt idx="9358">
                  <c:v>3743.6</c:v>
                </c:pt>
                <c:pt idx="9359">
                  <c:v>3744</c:v>
                </c:pt>
                <c:pt idx="9360">
                  <c:v>3744.4</c:v>
                </c:pt>
                <c:pt idx="9361">
                  <c:v>3744.8</c:v>
                </c:pt>
                <c:pt idx="9362">
                  <c:v>3745.2</c:v>
                </c:pt>
                <c:pt idx="9363">
                  <c:v>3745.6</c:v>
                </c:pt>
                <c:pt idx="9364">
                  <c:v>3746</c:v>
                </c:pt>
                <c:pt idx="9365">
                  <c:v>3746.4</c:v>
                </c:pt>
                <c:pt idx="9366">
                  <c:v>3746.8</c:v>
                </c:pt>
                <c:pt idx="9367">
                  <c:v>3747.2</c:v>
                </c:pt>
                <c:pt idx="9368">
                  <c:v>3747.6</c:v>
                </c:pt>
                <c:pt idx="9369">
                  <c:v>3748</c:v>
                </c:pt>
                <c:pt idx="9370">
                  <c:v>3748.4</c:v>
                </c:pt>
                <c:pt idx="9371">
                  <c:v>3748.8</c:v>
                </c:pt>
                <c:pt idx="9372">
                  <c:v>3749.2</c:v>
                </c:pt>
                <c:pt idx="9373">
                  <c:v>3749.6</c:v>
                </c:pt>
                <c:pt idx="9374">
                  <c:v>3750</c:v>
                </c:pt>
                <c:pt idx="9375">
                  <c:v>3750.4</c:v>
                </c:pt>
                <c:pt idx="9376">
                  <c:v>3750.8</c:v>
                </c:pt>
                <c:pt idx="9377">
                  <c:v>3751.2</c:v>
                </c:pt>
                <c:pt idx="9378">
                  <c:v>3751.6</c:v>
                </c:pt>
                <c:pt idx="9379">
                  <c:v>3752</c:v>
                </c:pt>
                <c:pt idx="9380">
                  <c:v>3752.4</c:v>
                </c:pt>
                <c:pt idx="9381">
                  <c:v>3752.8</c:v>
                </c:pt>
                <c:pt idx="9382">
                  <c:v>3753.2</c:v>
                </c:pt>
                <c:pt idx="9383">
                  <c:v>3753.6</c:v>
                </c:pt>
                <c:pt idx="9384">
                  <c:v>3754</c:v>
                </c:pt>
                <c:pt idx="9385">
                  <c:v>3754.4</c:v>
                </c:pt>
                <c:pt idx="9386">
                  <c:v>3754.8</c:v>
                </c:pt>
                <c:pt idx="9387">
                  <c:v>3755.2</c:v>
                </c:pt>
                <c:pt idx="9388">
                  <c:v>3755.6</c:v>
                </c:pt>
                <c:pt idx="9389">
                  <c:v>3756</c:v>
                </c:pt>
                <c:pt idx="9390">
                  <c:v>3756.4</c:v>
                </c:pt>
                <c:pt idx="9391">
                  <c:v>3756.8</c:v>
                </c:pt>
                <c:pt idx="9392">
                  <c:v>3757.2</c:v>
                </c:pt>
                <c:pt idx="9393">
                  <c:v>3757.6</c:v>
                </c:pt>
                <c:pt idx="9394">
                  <c:v>3758</c:v>
                </c:pt>
                <c:pt idx="9395">
                  <c:v>3758.4</c:v>
                </c:pt>
                <c:pt idx="9396">
                  <c:v>3758.8</c:v>
                </c:pt>
                <c:pt idx="9397">
                  <c:v>3759.2</c:v>
                </c:pt>
                <c:pt idx="9398">
                  <c:v>3759.6</c:v>
                </c:pt>
                <c:pt idx="9399">
                  <c:v>3760</c:v>
                </c:pt>
                <c:pt idx="9400">
                  <c:v>3760.4</c:v>
                </c:pt>
                <c:pt idx="9401">
                  <c:v>3760.8</c:v>
                </c:pt>
                <c:pt idx="9402">
                  <c:v>3761.2</c:v>
                </c:pt>
                <c:pt idx="9403">
                  <c:v>3761.6</c:v>
                </c:pt>
                <c:pt idx="9404">
                  <c:v>3762</c:v>
                </c:pt>
                <c:pt idx="9405">
                  <c:v>3762.4</c:v>
                </c:pt>
                <c:pt idx="9406">
                  <c:v>3762.8</c:v>
                </c:pt>
                <c:pt idx="9407">
                  <c:v>3763.2</c:v>
                </c:pt>
                <c:pt idx="9408">
                  <c:v>3763.6</c:v>
                </c:pt>
                <c:pt idx="9409">
                  <c:v>3764</c:v>
                </c:pt>
                <c:pt idx="9410">
                  <c:v>3764.4</c:v>
                </c:pt>
                <c:pt idx="9411">
                  <c:v>3764.8</c:v>
                </c:pt>
                <c:pt idx="9412">
                  <c:v>3765.2</c:v>
                </c:pt>
                <c:pt idx="9413">
                  <c:v>3765.6</c:v>
                </c:pt>
                <c:pt idx="9414">
                  <c:v>3766</c:v>
                </c:pt>
                <c:pt idx="9415">
                  <c:v>3766.4</c:v>
                </c:pt>
                <c:pt idx="9416">
                  <c:v>3766.8</c:v>
                </c:pt>
                <c:pt idx="9417">
                  <c:v>3767.2</c:v>
                </c:pt>
                <c:pt idx="9418">
                  <c:v>3767.6</c:v>
                </c:pt>
                <c:pt idx="9419">
                  <c:v>3768</c:v>
                </c:pt>
                <c:pt idx="9420">
                  <c:v>3768.4</c:v>
                </c:pt>
                <c:pt idx="9421">
                  <c:v>3768.8</c:v>
                </c:pt>
                <c:pt idx="9422">
                  <c:v>3769.2</c:v>
                </c:pt>
                <c:pt idx="9423">
                  <c:v>3769.6</c:v>
                </c:pt>
                <c:pt idx="9424">
                  <c:v>3770</c:v>
                </c:pt>
                <c:pt idx="9425">
                  <c:v>3770.4</c:v>
                </c:pt>
                <c:pt idx="9426">
                  <c:v>3770.8</c:v>
                </c:pt>
                <c:pt idx="9427">
                  <c:v>3771.2</c:v>
                </c:pt>
                <c:pt idx="9428">
                  <c:v>3771.6</c:v>
                </c:pt>
                <c:pt idx="9429">
                  <c:v>3772</c:v>
                </c:pt>
                <c:pt idx="9430">
                  <c:v>3772.4</c:v>
                </c:pt>
                <c:pt idx="9431">
                  <c:v>3772.8</c:v>
                </c:pt>
                <c:pt idx="9432">
                  <c:v>3773.2</c:v>
                </c:pt>
                <c:pt idx="9433">
                  <c:v>3773.6</c:v>
                </c:pt>
                <c:pt idx="9434">
                  <c:v>3774</c:v>
                </c:pt>
                <c:pt idx="9435">
                  <c:v>3774.4</c:v>
                </c:pt>
                <c:pt idx="9436">
                  <c:v>3774.8</c:v>
                </c:pt>
                <c:pt idx="9437">
                  <c:v>3775.2</c:v>
                </c:pt>
                <c:pt idx="9438">
                  <c:v>3775.6</c:v>
                </c:pt>
                <c:pt idx="9439">
                  <c:v>3776</c:v>
                </c:pt>
                <c:pt idx="9440">
                  <c:v>3776.4</c:v>
                </c:pt>
                <c:pt idx="9441">
                  <c:v>3776.8</c:v>
                </c:pt>
                <c:pt idx="9442">
                  <c:v>3777.2</c:v>
                </c:pt>
                <c:pt idx="9443">
                  <c:v>3777.6</c:v>
                </c:pt>
                <c:pt idx="9444">
                  <c:v>3778</c:v>
                </c:pt>
                <c:pt idx="9445">
                  <c:v>3778.4</c:v>
                </c:pt>
                <c:pt idx="9446">
                  <c:v>3778.8</c:v>
                </c:pt>
                <c:pt idx="9447">
                  <c:v>3779.2</c:v>
                </c:pt>
                <c:pt idx="9448">
                  <c:v>3779.6</c:v>
                </c:pt>
                <c:pt idx="9449">
                  <c:v>3780</c:v>
                </c:pt>
                <c:pt idx="9450">
                  <c:v>3780.4</c:v>
                </c:pt>
                <c:pt idx="9451">
                  <c:v>3780.8</c:v>
                </c:pt>
                <c:pt idx="9452">
                  <c:v>3781.2</c:v>
                </c:pt>
                <c:pt idx="9453">
                  <c:v>3781.6</c:v>
                </c:pt>
                <c:pt idx="9454">
                  <c:v>3782</c:v>
                </c:pt>
                <c:pt idx="9455">
                  <c:v>3782.4</c:v>
                </c:pt>
                <c:pt idx="9456">
                  <c:v>3782.8</c:v>
                </c:pt>
                <c:pt idx="9457">
                  <c:v>3783.2</c:v>
                </c:pt>
                <c:pt idx="9458">
                  <c:v>3783.6</c:v>
                </c:pt>
                <c:pt idx="9459">
                  <c:v>3784</c:v>
                </c:pt>
                <c:pt idx="9460">
                  <c:v>3784.4</c:v>
                </c:pt>
                <c:pt idx="9461">
                  <c:v>3784.8</c:v>
                </c:pt>
                <c:pt idx="9462">
                  <c:v>3785.2</c:v>
                </c:pt>
                <c:pt idx="9463">
                  <c:v>3785.6</c:v>
                </c:pt>
                <c:pt idx="9464">
                  <c:v>3786</c:v>
                </c:pt>
                <c:pt idx="9465">
                  <c:v>3786.4</c:v>
                </c:pt>
                <c:pt idx="9466">
                  <c:v>3786.8</c:v>
                </c:pt>
                <c:pt idx="9467">
                  <c:v>3787.2</c:v>
                </c:pt>
                <c:pt idx="9468">
                  <c:v>3787.6</c:v>
                </c:pt>
                <c:pt idx="9469">
                  <c:v>3788</c:v>
                </c:pt>
                <c:pt idx="9470">
                  <c:v>3788.4</c:v>
                </c:pt>
                <c:pt idx="9471">
                  <c:v>3788.8</c:v>
                </c:pt>
                <c:pt idx="9472">
                  <c:v>3789.2</c:v>
                </c:pt>
                <c:pt idx="9473">
                  <c:v>3789.6</c:v>
                </c:pt>
                <c:pt idx="9474">
                  <c:v>3790</c:v>
                </c:pt>
                <c:pt idx="9475">
                  <c:v>3790.4</c:v>
                </c:pt>
                <c:pt idx="9476">
                  <c:v>3790.8</c:v>
                </c:pt>
                <c:pt idx="9477">
                  <c:v>3791.2</c:v>
                </c:pt>
                <c:pt idx="9478">
                  <c:v>3791.6</c:v>
                </c:pt>
                <c:pt idx="9479">
                  <c:v>3792</c:v>
                </c:pt>
                <c:pt idx="9480">
                  <c:v>3792.4</c:v>
                </c:pt>
                <c:pt idx="9481">
                  <c:v>3792.8</c:v>
                </c:pt>
                <c:pt idx="9482">
                  <c:v>3793.2</c:v>
                </c:pt>
                <c:pt idx="9483">
                  <c:v>3793.6</c:v>
                </c:pt>
                <c:pt idx="9484">
                  <c:v>3794</c:v>
                </c:pt>
                <c:pt idx="9485">
                  <c:v>3794.4</c:v>
                </c:pt>
                <c:pt idx="9486">
                  <c:v>3794.8</c:v>
                </c:pt>
                <c:pt idx="9487">
                  <c:v>3795.2</c:v>
                </c:pt>
                <c:pt idx="9488">
                  <c:v>3795.6</c:v>
                </c:pt>
                <c:pt idx="9489">
                  <c:v>3796</c:v>
                </c:pt>
                <c:pt idx="9490">
                  <c:v>3796.4</c:v>
                </c:pt>
                <c:pt idx="9491">
                  <c:v>3796.8</c:v>
                </c:pt>
                <c:pt idx="9492">
                  <c:v>3797.2</c:v>
                </c:pt>
                <c:pt idx="9493">
                  <c:v>3797.6</c:v>
                </c:pt>
                <c:pt idx="9494">
                  <c:v>3798</c:v>
                </c:pt>
                <c:pt idx="9495">
                  <c:v>3798.4</c:v>
                </c:pt>
                <c:pt idx="9496">
                  <c:v>3798.8</c:v>
                </c:pt>
                <c:pt idx="9497">
                  <c:v>3799.2</c:v>
                </c:pt>
                <c:pt idx="9498">
                  <c:v>3799.6</c:v>
                </c:pt>
                <c:pt idx="9499">
                  <c:v>3800</c:v>
                </c:pt>
                <c:pt idx="9500">
                  <c:v>3800.4</c:v>
                </c:pt>
                <c:pt idx="9501">
                  <c:v>3800.8</c:v>
                </c:pt>
                <c:pt idx="9502">
                  <c:v>3801.2</c:v>
                </c:pt>
                <c:pt idx="9503">
                  <c:v>3801.6</c:v>
                </c:pt>
                <c:pt idx="9504">
                  <c:v>3802</c:v>
                </c:pt>
                <c:pt idx="9505">
                  <c:v>3802.4</c:v>
                </c:pt>
                <c:pt idx="9506">
                  <c:v>3802.8</c:v>
                </c:pt>
                <c:pt idx="9507">
                  <c:v>3803.2</c:v>
                </c:pt>
                <c:pt idx="9508">
                  <c:v>3803.6</c:v>
                </c:pt>
                <c:pt idx="9509">
                  <c:v>3804</c:v>
                </c:pt>
                <c:pt idx="9510">
                  <c:v>3804.4</c:v>
                </c:pt>
                <c:pt idx="9511">
                  <c:v>3804.8</c:v>
                </c:pt>
                <c:pt idx="9512">
                  <c:v>3805.2</c:v>
                </c:pt>
                <c:pt idx="9513">
                  <c:v>3805.6</c:v>
                </c:pt>
                <c:pt idx="9514">
                  <c:v>3806</c:v>
                </c:pt>
                <c:pt idx="9515">
                  <c:v>3806.4</c:v>
                </c:pt>
                <c:pt idx="9516">
                  <c:v>3806.8</c:v>
                </c:pt>
                <c:pt idx="9517">
                  <c:v>3807.2</c:v>
                </c:pt>
                <c:pt idx="9518">
                  <c:v>3807.6</c:v>
                </c:pt>
                <c:pt idx="9519">
                  <c:v>3808</c:v>
                </c:pt>
                <c:pt idx="9520">
                  <c:v>3808.4</c:v>
                </c:pt>
                <c:pt idx="9521">
                  <c:v>3808.8</c:v>
                </c:pt>
                <c:pt idx="9522">
                  <c:v>3809.2</c:v>
                </c:pt>
                <c:pt idx="9523">
                  <c:v>3809.6</c:v>
                </c:pt>
                <c:pt idx="9524">
                  <c:v>3810</c:v>
                </c:pt>
                <c:pt idx="9525">
                  <c:v>3810.4</c:v>
                </c:pt>
                <c:pt idx="9526">
                  <c:v>3810.8</c:v>
                </c:pt>
                <c:pt idx="9527">
                  <c:v>3811.2</c:v>
                </c:pt>
                <c:pt idx="9528">
                  <c:v>3811.6</c:v>
                </c:pt>
                <c:pt idx="9529">
                  <c:v>3812</c:v>
                </c:pt>
                <c:pt idx="9530">
                  <c:v>3812.4</c:v>
                </c:pt>
                <c:pt idx="9531">
                  <c:v>3812.8</c:v>
                </c:pt>
                <c:pt idx="9532">
                  <c:v>3813.2</c:v>
                </c:pt>
                <c:pt idx="9533">
                  <c:v>3813.6</c:v>
                </c:pt>
                <c:pt idx="9534">
                  <c:v>3814</c:v>
                </c:pt>
                <c:pt idx="9535">
                  <c:v>3814.4</c:v>
                </c:pt>
                <c:pt idx="9536">
                  <c:v>3814.8</c:v>
                </c:pt>
                <c:pt idx="9537">
                  <c:v>3815.2</c:v>
                </c:pt>
                <c:pt idx="9538">
                  <c:v>3815.6</c:v>
                </c:pt>
                <c:pt idx="9539">
                  <c:v>3816</c:v>
                </c:pt>
                <c:pt idx="9540">
                  <c:v>3816.4</c:v>
                </c:pt>
                <c:pt idx="9541">
                  <c:v>3816.8</c:v>
                </c:pt>
                <c:pt idx="9542">
                  <c:v>3817.2</c:v>
                </c:pt>
                <c:pt idx="9543">
                  <c:v>3817.6</c:v>
                </c:pt>
                <c:pt idx="9544">
                  <c:v>3818</c:v>
                </c:pt>
                <c:pt idx="9545">
                  <c:v>3818.4</c:v>
                </c:pt>
                <c:pt idx="9546">
                  <c:v>3818.8</c:v>
                </c:pt>
                <c:pt idx="9547">
                  <c:v>3819.2</c:v>
                </c:pt>
                <c:pt idx="9548">
                  <c:v>3819.6</c:v>
                </c:pt>
                <c:pt idx="9549">
                  <c:v>3820</c:v>
                </c:pt>
                <c:pt idx="9550">
                  <c:v>3820.4</c:v>
                </c:pt>
                <c:pt idx="9551">
                  <c:v>3820.8</c:v>
                </c:pt>
                <c:pt idx="9552">
                  <c:v>3821.2</c:v>
                </c:pt>
                <c:pt idx="9553">
                  <c:v>3821.6</c:v>
                </c:pt>
                <c:pt idx="9554">
                  <c:v>3822</c:v>
                </c:pt>
                <c:pt idx="9555">
                  <c:v>3822.4</c:v>
                </c:pt>
                <c:pt idx="9556">
                  <c:v>3822.8</c:v>
                </c:pt>
                <c:pt idx="9557">
                  <c:v>3823.2</c:v>
                </c:pt>
                <c:pt idx="9558">
                  <c:v>3823.6</c:v>
                </c:pt>
                <c:pt idx="9559">
                  <c:v>3824</c:v>
                </c:pt>
                <c:pt idx="9560">
                  <c:v>3824.4</c:v>
                </c:pt>
                <c:pt idx="9561">
                  <c:v>3824.8</c:v>
                </c:pt>
                <c:pt idx="9562">
                  <c:v>3825.2</c:v>
                </c:pt>
                <c:pt idx="9563">
                  <c:v>3825.6</c:v>
                </c:pt>
                <c:pt idx="9564">
                  <c:v>3826</c:v>
                </c:pt>
                <c:pt idx="9565">
                  <c:v>3826.4</c:v>
                </c:pt>
                <c:pt idx="9566">
                  <c:v>3826.8</c:v>
                </c:pt>
                <c:pt idx="9567">
                  <c:v>3827.2</c:v>
                </c:pt>
                <c:pt idx="9568">
                  <c:v>3827.6</c:v>
                </c:pt>
                <c:pt idx="9569">
                  <c:v>3828</c:v>
                </c:pt>
                <c:pt idx="9570">
                  <c:v>3828.4</c:v>
                </c:pt>
                <c:pt idx="9571">
                  <c:v>3828.8</c:v>
                </c:pt>
                <c:pt idx="9572">
                  <c:v>3829.2</c:v>
                </c:pt>
                <c:pt idx="9573">
                  <c:v>3829.6</c:v>
                </c:pt>
                <c:pt idx="9574">
                  <c:v>3830</c:v>
                </c:pt>
                <c:pt idx="9575">
                  <c:v>3830.4</c:v>
                </c:pt>
                <c:pt idx="9576">
                  <c:v>3830.8</c:v>
                </c:pt>
                <c:pt idx="9577">
                  <c:v>3831.2</c:v>
                </c:pt>
                <c:pt idx="9578">
                  <c:v>3831.6</c:v>
                </c:pt>
                <c:pt idx="9579">
                  <c:v>3832</c:v>
                </c:pt>
                <c:pt idx="9580">
                  <c:v>3832.4</c:v>
                </c:pt>
                <c:pt idx="9581">
                  <c:v>3832.8</c:v>
                </c:pt>
                <c:pt idx="9582">
                  <c:v>3833.2</c:v>
                </c:pt>
                <c:pt idx="9583">
                  <c:v>3833.6</c:v>
                </c:pt>
                <c:pt idx="9584">
                  <c:v>3834</c:v>
                </c:pt>
                <c:pt idx="9585">
                  <c:v>3834.4</c:v>
                </c:pt>
                <c:pt idx="9586">
                  <c:v>3834.8</c:v>
                </c:pt>
                <c:pt idx="9587">
                  <c:v>3835.2</c:v>
                </c:pt>
                <c:pt idx="9588">
                  <c:v>3835.6</c:v>
                </c:pt>
                <c:pt idx="9589">
                  <c:v>3836</c:v>
                </c:pt>
                <c:pt idx="9590">
                  <c:v>3836.4</c:v>
                </c:pt>
                <c:pt idx="9591">
                  <c:v>3836.8</c:v>
                </c:pt>
                <c:pt idx="9592">
                  <c:v>3837.2</c:v>
                </c:pt>
                <c:pt idx="9593">
                  <c:v>3837.6</c:v>
                </c:pt>
                <c:pt idx="9594">
                  <c:v>3838</c:v>
                </c:pt>
                <c:pt idx="9595">
                  <c:v>3838.4</c:v>
                </c:pt>
                <c:pt idx="9596">
                  <c:v>3838.8</c:v>
                </c:pt>
                <c:pt idx="9597">
                  <c:v>3839.2</c:v>
                </c:pt>
                <c:pt idx="9598">
                  <c:v>3839.6</c:v>
                </c:pt>
                <c:pt idx="9599">
                  <c:v>3840</c:v>
                </c:pt>
                <c:pt idx="9600">
                  <c:v>3840.4</c:v>
                </c:pt>
                <c:pt idx="9601">
                  <c:v>3840.8</c:v>
                </c:pt>
                <c:pt idx="9602">
                  <c:v>3841.2</c:v>
                </c:pt>
                <c:pt idx="9603">
                  <c:v>3841.6</c:v>
                </c:pt>
                <c:pt idx="9604">
                  <c:v>3842</c:v>
                </c:pt>
                <c:pt idx="9605">
                  <c:v>3842.4</c:v>
                </c:pt>
                <c:pt idx="9606">
                  <c:v>3842.8</c:v>
                </c:pt>
                <c:pt idx="9607">
                  <c:v>3843.2</c:v>
                </c:pt>
                <c:pt idx="9608">
                  <c:v>3843.6</c:v>
                </c:pt>
                <c:pt idx="9609">
                  <c:v>3844</c:v>
                </c:pt>
                <c:pt idx="9610">
                  <c:v>3844.4</c:v>
                </c:pt>
                <c:pt idx="9611">
                  <c:v>3844.8</c:v>
                </c:pt>
                <c:pt idx="9612">
                  <c:v>3845.2</c:v>
                </c:pt>
                <c:pt idx="9613">
                  <c:v>3845.6</c:v>
                </c:pt>
                <c:pt idx="9614">
                  <c:v>3846</c:v>
                </c:pt>
                <c:pt idx="9615">
                  <c:v>3846.4</c:v>
                </c:pt>
                <c:pt idx="9616">
                  <c:v>3846.8</c:v>
                </c:pt>
                <c:pt idx="9617">
                  <c:v>3847.2</c:v>
                </c:pt>
                <c:pt idx="9618">
                  <c:v>3847.6</c:v>
                </c:pt>
                <c:pt idx="9619">
                  <c:v>3848</c:v>
                </c:pt>
                <c:pt idx="9620">
                  <c:v>3848.4</c:v>
                </c:pt>
                <c:pt idx="9621">
                  <c:v>3848.8</c:v>
                </c:pt>
                <c:pt idx="9622">
                  <c:v>3849.2</c:v>
                </c:pt>
                <c:pt idx="9623">
                  <c:v>3849.6</c:v>
                </c:pt>
                <c:pt idx="9624">
                  <c:v>3850</c:v>
                </c:pt>
                <c:pt idx="9625">
                  <c:v>3850.4</c:v>
                </c:pt>
                <c:pt idx="9626">
                  <c:v>3850.8</c:v>
                </c:pt>
                <c:pt idx="9627">
                  <c:v>3851.2</c:v>
                </c:pt>
                <c:pt idx="9628">
                  <c:v>3851.6</c:v>
                </c:pt>
                <c:pt idx="9629">
                  <c:v>3852</c:v>
                </c:pt>
                <c:pt idx="9630">
                  <c:v>3852.4</c:v>
                </c:pt>
                <c:pt idx="9631">
                  <c:v>3852.8</c:v>
                </c:pt>
                <c:pt idx="9632">
                  <c:v>3853.2</c:v>
                </c:pt>
                <c:pt idx="9633">
                  <c:v>3853.6</c:v>
                </c:pt>
                <c:pt idx="9634">
                  <c:v>3854</c:v>
                </c:pt>
                <c:pt idx="9635">
                  <c:v>3854.4</c:v>
                </c:pt>
                <c:pt idx="9636">
                  <c:v>3854.8</c:v>
                </c:pt>
                <c:pt idx="9637">
                  <c:v>3855.2</c:v>
                </c:pt>
                <c:pt idx="9638">
                  <c:v>3855.6</c:v>
                </c:pt>
                <c:pt idx="9639">
                  <c:v>3856</c:v>
                </c:pt>
                <c:pt idx="9640">
                  <c:v>3856.4</c:v>
                </c:pt>
                <c:pt idx="9641">
                  <c:v>3856.8</c:v>
                </c:pt>
                <c:pt idx="9642">
                  <c:v>3857.2</c:v>
                </c:pt>
                <c:pt idx="9643">
                  <c:v>3857.6</c:v>
                </c:pt>
                <c:pt idx="9644">
                  <c:v>3858</c:v>
                </c:pt>
                <c:pt idx="9645">
                  <c:v>3858.4</c:v>
                </c:pt>
                <c:pt idx="9646">
                  <c:v>3858.8</c:v>
                </c:pt>
                <c:pt idx="9647">
                  <c:v>3859.2</c:v>
                </c:pt>
                <c:pt idx="9648">
                  <c:v>3859.6</c:v>
                </c:pt>
                <c:pt idx="9649">
                  <c:v>3860</c:v>
                </c:pt>
                <c:pt idx="9650">
                  <c:v>3860.4</c:v>
                </c:pt>
                <c:pt idx="9651">
                  <c:v>3860.8</c:v>
                </c:pt>
                <c:pt idx="9652">
                  <c:v>3861.2</c:v>
                </c:pt>
                <c:pt idx="9653">
                  <c:v>3861.6</c:v>
                </c:pt>
                <c:pt idx="9654">
                  <c:v>3862</c:v>
                </c:pt>
                <c:pt idx="9655">
                  <c:v>3862.4</c:v>
                </c:pt>
                <c:pt idx="9656">
                  <c:v>3862.8</c:v>
                </c:pt>
                <c:pt idx="9657">
                  <c:v>3863.2</c:v>
                </c:pt>
                <c:pt idx="9658">
                  <c:v>3863.6</c:v>
                </c:pt>
                <c:pt idx="9659">
                  <c:v>3864</c:v>
                </c:pt>
                <c:pt idx="9660">
                  <c:v>3864.4</c:v>
                </c:pt>
                <c:pt idx="9661">
                  <c:v>3864.8</c:v>
                </c:pt>
                <c:pt idx="9662">
                  <c:v>3865.2</c:v>
                </c:pt>
                <c:pt idx="9663">
                  <c:v>3865.6</c:v>
                </c:pt>
                <c:pt idx="9664">
                  <c:v>3866</c:v>
                </c:pt>
                <c:pt idx="9665">
                  <c:v>3866.4</c:v>
                </c:pt>
                <c:pt idx="9666">
                  <c:v>3866.8</c:v>
                </c:pt>
                <c:pt idx="9667">
                  <c:v>3867.2</c:v>
                </c:pt>
                <c:pt idx="9668">
                  <c:v>3867.6</c:v>
                </c:pt>
                <c:pt idx="9669">
                  <c:v>3868</c:v>
                </c:pt>
                <c:pt idx="9670">
                  <c:v>3868.4</c:v>
                </c:pt>
                <c:pt idx="9671">
                  <c:v>3868.8</c:v>
                </c:pt>
                <c:pt idx="9672">
                  <c:v>3869.2</c:v>
                </c:pt>
                <c:pt idx="9673">
                  <c:v>3869.6</c:v>
                </c:pt>
                <c:pt idx="9674">
                  <c:v>3870</c:v>
                </c:pt>
                <c:pt idx="9675">
                  <c:v>3870.4</c:v>
                </c:pt>
                <c:pt idx="9676">
                  <c:v>3870.8</c:v>
                </c:pt>
                <c:pt idx="9677">
                  <c:v>3871.2</c:v>
                </c:pt>
                <c:pt idx="9678">
                  <c:v>3871.6</c:v>
                </c:pt>
                <c:pt idx="9679">
                  <c:v>3872</c:v>
                </c:pt>
                <c:pt idx="9680">
                  <c:v>3872.4</c:v>
                </c:pt>
                <c:pt idx="9681">
                  <c:v>3872.8</c:v>
                </c:pt>
                <c:pt idx="9682">
                  <c:v>3873.2</c:v>
                </c:pt>
                <c:pt idx="9683">
                  <c:v>3873.6</c:v>
                </c:pt>
                <c:pt idx="9684">
                  <c:v>3874</c:v>
                </c:pt>
                <c:pt idx="9685">
                  <c:v>3874.4</c:v>
                </c:pt>
                <c:pt idx="9686">
                  <c:v>3874.8</c:v>
                </c:pt>
                <c:pt idx="9687">
                  <c:v>3875.2</c:v>
                </c:pt>
                <c:pt idx="9688">
                  <c:v>3875.6</c:v>
                </c:pt>
                <c:pt idx="9689">
                  <c:v>3876</c:v>
                </c:pt>
                <c:pt idx="9690">
                  <c:v>3876.4</c:v>
                </c:pt>
                <c:pt idx="9691">
                  <c:v>3876.8</c:v>
                </c:pt>
                <c:pt idx="9692">
                  <c:v>3877.2</c:v>
                </c:pt>
                <c:pt idx="9693">
                  <c:v>3877.6</c:v>
                </c:pt>
                <c:pt idx="9694">
                  <c:v>3878</c:v>
                </c:pt>
                <c:pt idx="9695">
                  <c:v>3878.4</c:v>
                </c:pt>
                <c:pt idx="9696">
                  <c:v>3878.8</c:v>
                </c:pt>
                <c:pt idx="9697">
                  <c:v>3879.2</c:v>
                </c:pt>
                <c:pt idx="9698">
                  <c:v>3879.6</c:v>
                </c:pt>
                <c:pt idx="9699">
                  <c:v>3880</c:v>
                </c:pt>
                <c:pt idx="9700">
                  <c:v>3880.4</c:v>
                </c:pt>
                <c:pt idx="9701">
                  <c:v>3880.8</c:v>
                </c:pt>
                <c:pt idx="9702">
                  <c:v>3881.2</c:v>
                </c:pt>
                <c:pt idx="9703">
                  <c:v>3881.6</c:v>
                </c:pt>
                <c:pt idx="9704">
                  <c:v>3882</c:v>
                </c:pt>
                <c:pt idx="9705">
                  <c:v>3882.4</c:v>
                </c:pt>
                <c:pt idx="9706">
                  <c:v>3882.8</c:v>
                </c:pt>
                <c:pt idx="9707">
                  <c:v>3883.2</c:v>
                </c:pt>
                <c:pt idx="9708">
                  <c:v>3883.6</c:v>
                </c:pt>
                <c:pt idx="9709">
                  <c:v>3884</c:v>
                </c:pt>
                <c:pt idx="9710">
                  <c:v>3884.4</c:v>
                </c:pt>
                <c:pt idx="9711">
                  <c:v>3884.8</c:v>
                </c:pt>
                <c:pt idx="9712">
                  <c:v>3885.2</c:v>
                </c:pt>
                <c:pt idx="9713">
                  <c:v>3885.6</c:v>
                </c:pt>
                <c:pt idx="9714">
                  <c:v>3886</c:v>
                </c:pt>
                <c:pt idx="9715">
                  <c:v>3886.4</c:v>
                </c:pt>
                <c:pt idx="9716">
                  <c:v>3886.8</c:v>
                </c:pt>
                <c:pt idx="9717">
                  <c:v>3887.2</c:v>
                </c:pt>
                <c:pt idx="9718">
                  <c:v>3887.6</c:v>
                </c:pt>
                <c:pt idx="9719">
                  <c:v>3888</c:v>
                </c:pt>
                <c:pt idx="9720">
                  <c:v>3888.4</c:v>
                </c:pt>
                <c:pt idx="9721">
                  <c:v>3888.8</c:v>
                </c:pt>
                <c:pt idx="9722">
                  <c:v>3889.2</c:v>
                </c:pt>
                <c:pt idx="9723">
                  <c:v>3889.6</c:v>
                </c:pt>
                <c:pt idx="9724">
                  <c:v>3890</c:v>
                </c:pt>
                <c:pt idx="9725">
                  <c:v>3890.4</c:v>
                </c:pt>
                <c:pt idx="9726">
                  <c:v>3890.8</c:v>
                </c:pt>
                <c:pt idx="9727">
                  <c:v>3891.2</c:v>
                </c:pt>
                <c:pt idx="9728">
                  <c:v>3891.6</c:v>
                </c:pt>
                <c:pt idx="9729">
                  <c:v>3892</c:v>
                </c:pt>
                <c:pt idx="9730">
                  <c:v>3892.4</c:v>
                </c:pt>
                <c:pt idx="9731">
                  <c:v>3892.8</c:v>
                </c:pt>
                <c:pt idx="9732">
                  <c:v>3893.2</c:v>
                </c:pt>
                <c:pt idx="9733">
                  <c:v>3893.6</c:v>
                </c:pt>
                <c:pt idx="9734">
                  <c:v>3894</c:v>
                </c:pt>
                <c:pt idx="9735">
                  <c:v>3894.4</c:v>
                </c:pt>
                <c:pt idx="9736">
                  <c:v>3894.8</c:v>
                </c:pt>
                <c:pt idx="9737">
                  <c:v>3895.2</c:v>
                </c:pt>
                <c:pt idx="9738">
                  <c:v>3895.6</c:v>
                </c:pt>
                <c:pt idx="9739">
                  <c:v>3896</c:v>
                </c:pt>
                <c:pt idx="9740">
                  <c:v>3896.4</c:v>
                </c:pt>
                <c:pt idx="9741">
                  <c:v>3896.8</c:v>
                </c:pt>
                <c:pt idx="9742">
                  <c:v>3897.2</c:v>
                </c:pt>
                <c:pt idx="9743">
                  <c:v>3897.6</c:v>
                </c:pt>
                <c:pt idx="9744">
                  <c:v>3898</c:v>
                </c:pt>
                <c:pt idx="9745">
                  <c:v>3898.4</c:v>
                </c:pt>
                <c:pt idx="9746">
                  <c:v>3898.8</c:v>
                </c:pt>
                <c:pt idx="9747">
                  <c:v>3899.2</c:v>
                </c:pt>
                <c:pt idx="9748">
                  <c:v>3899.6</c:v>
                </c:pt>
                <c:pt idx="9749">
                  <c:v>3900</c:v>
                </c:pt>
                <c:pt idx="9750">
                  <c:v>3900.4</c:v>
                </c:pt>
                <c:pt idx="9751">
                  <c:v>3900.8</c:v>
                </c:pt>
                <c:pt idx="9752">
                  <c:v>3901.2</c:v>
                </c:pt>
                <c:pt idx="9753">
                  <c:v>3901.6</c:v>
                </c:pt>
                <c:pt idx="9754">
                  <c:v>3902</c:v>
                </c:pt>
                <c:pt idx="9755">
                  <c:v>3902.4</c:v>
                </c:pt>
                <c:pt idx="9756">
                  <c:v>3902.8</c:v>
                </c:pt>
                <c:pt idx="9757">
                  <c:v>3903.2</c:v>
                </c:pt>
                <c:pt idx="9758">
                  <c:v>3903.6</c:v>
                </c:pt>
                <c:pt idx="9759">
                  <c:v>3904</c:v>
                </c:pt>
                <c:pt idx="9760">
                  <c:v>3904.4</c:v>
                </c:pt>
                <c:pt idx="9761">
                  <c:v>3904.8</c:v>
                </c:pt>
                <c:pt idx="9762">
                  <c:v>3905.2</c:v>
                </c:pt>
                <c:pt idx="9763">
                  <c:v>3905.6</c:v>
                </c:pt>
                <c:pt idx="9764">
                  <c:v>3906</c:v>
                </c:pt>
                <c:pt idx="9765">
                  <c:v>3906.4</c:v>
                </c:pt>
                <c:pt idx="9766">
                  <c:v>3906.8</c:v>
                </c:pt>
                <c:pt idx="9767">
                  <c:v>3907.2</c:v>
                </c:pt>
                <c:pt idx="9768">
                  <c:v>3907.6</c:v>
                </c:pt>
                <c:pt idx="9769">
                  <c:v>3908</c:v>
                </c:pt>
                <c:pt idx="9770">
                  <c:v>3908.4</c:v>
                </c:pt>
                <c:pt idx="9771">
                  <c:v>3908.8</c:v>
                </c:pt>
                <c:pt idx="9772">
                  <c:v>3909.2</c:v>
                </c:pt>
                <c:pt idx="9773">
                  <c:v>3909.6</c:v>
                </c:pt>
                <c:pt idx="9774">
                  <c:v>3910</c:v>
                </c:pt>
                <c:pt idx="9775">
                  <c:v>3910.4</c:v>
                </c:pt>
                <c:pt idx="9776">
                  <c:v>3910.8</c:v>
                </c:pt>
                <c:pt idx="9777">
                  <c:v>3911.2</c:v>
                </c:pt>
                <c:pt idx="9778">
                  <c:v>3911.6</c:v>
                </c:pt>
                <c:pt idx="9779">
                  <c:v>3912</c:v>
                </c:pt>
                <c:pt idx="9780">
                  <c:v>3912.4</c:v>
                </c:pt>
                <c:pt idx="9781">
                  <c:v>3912.8</c:v>
                </c:pt>
                <c:pt idx="9782">
                  <c:v>3913.2</c:v>
                </c:pt>
                <c:pt idx="9783">
                  <c:v>3913.6</c:v>
                </c:pt>
                <c:pt idx="9784">
                  <c:v>3914</c:v>
                </c:pt>
                <c:pt idx="9785">
                  <c:v>3914.4</c:v>
                </c:pt>
                <c:pt idx="9786">
                  <c:v>3914.8</c:v>
                </c:pt>
                <c:pt idx="9787">
                  <c:v>3915.2</c:v>
                </c:pt>
                <c:pt idx="9788">
                  <c:v>3915.6</c:v>
                </c:pt>
                <c:pt idx="9789">
                  <c:v>3916</c:v>
                </c:pt>
                <c:pt idx="9790">
                  <c:v>3916.4</c:v>
                </c:pt>
                <c:pt idx="9791">
                  <c:v>3916.8</c:v>
                </c:pt>
                <c:pt idx="9792">
                  <c:v>3917.2</c:v>
                </c:pt>
                <c:pt idx="9793">
                  <c:v>3917.6</c:v>
                </c:pt>
                <c:pt idx="9794">
                  <c:v>3918</c:v>
                </c:pt>
                <c:pt idx="9795">
                  <c:v>3918.4</c:v>
                </c:pt>
                <c:pt idx="9796">
                  <c:v>3918.8</c:v>
                </c:pt>
                <c:pt idx="9797">
                  <c:v>3919.2</c:v>
                </c:pt>
                <c:pt idx="9798">
                  <c:v>3919.6</c:v>
                </c:pt>
                <c:pt idx="9799">
                  <c:v>3920</c:v>
                </c:pt>
                <c:pt idx="9800">
                  <c:v>3920.4</c:v>
                </c:pt>
                <c:pt idx="9801">
                  <c:v>3920.8</c:v>
                </c:pt>
                <c:pt idx="9802">
                  <c:v>3921.2</c:v>
                </c:pt>
                <c:pt idx="9803">
                  <c:v>3921.6</c:v>
                </c:pt>
                <c:pt idx="9804">
                  <c:v>3922</c:v>
                </c:pt>
                <c:pt idx="9805">
                  <c:v>3922.4</c:v>
                </c:pt>
                <c:pt idx="9806">
                  <c:v>3922.8</c:v>
                </c:pt>
                <c:pt idx="9807">
                  <c:v>3923.2</c:v>
                </c:pt>
                <c:pt idx="9808">
                  <c:v>3923.6</c:v>
                </c:pt>
                <c:pt idx="9809">
                  <c:v>3924</c:v>
                </c:pt>
                <c:pt idx="9810">
                  <c:v>3924.4</c:v>
                </c:pt>
                <c:pt idx="9811">
                  <c:v>3924.8</c:v>
                </c:pt>
                <c:pt idx="9812">
                  <c:v>3925.2</c:v>
                </c:pt>
                <c:pt idx="9813">
                  <c:v>3925.6</c:v>
                </c:pt>
                <c:pt idx="9814">
                  <c:v>3926</c:v>
                </c:pt>
                <c:pt idx="9815">
                  <c:v>3926.4</c:v>
                </c:pt>
                <c:pt idx="9816">
                  <c:v>3926.8</c:v>
                </c:pt>
                <c:pt idx="9817">
                  <c:v>3927.2</c:v>
                </c:pt>
                <c:pt idx="9818">
                  <c:v>3927.6</c:v>
                </c:pt>
                <c:pt idx="9819">
                  <c:v>3928</c:v>
                </c:pt>
                <c:pt idx="9820">
                  <c:v>3928.4</c:v>
                </c:pt>
                <c:pt idx="9821">
                  <c:v>3928.8</c:v>
                </c:pt>
                <c:pt idx="9822">
                  <c:v>3929.2</c:v>
                </c:pt>
                <c:pt idx="9823">
                  <c:v>3929.6</c:v>
                </c:pt>
                <c:pt idx="9824">
                  <c:v>3930</c:v>
                </c:pt>
                <c:pt idx="9825">
                  <c:v>3930.4</c:v>
                </c:pt>
                <c:pt idx="9826">
                  <c:v>3930.8</c:v>
                </c:pt>
                <c:pt idx="9827">
                  <c:v>3931.2</c:v>
                </c:pt>
                <c:pt idx="9828">
                  <c:v>3931.6</c:v>
                </c:pt>
                <c:pt idx="9829">
                  <c:v>3932</c:v>
                </c:pt>
                <c:pt idx="9830">
                  <c:v>3932.4</c:v>
                </c:pt>
                <c:pt idx="9831">
                  <c:v>3932.8</c:v>
                </c:pt>
                <c:pt idx="9832">
                  <c:v>3933.2</c:v>
                </c:pt>
                <c:pt idx="9833">
                  <c:v>3933.6</c:v>
                </c:pt>
                <c:pt idx="9834">
                  <c:v>3934</c:v>
                </c:pt>
                <c:pt idx="9835">
                  <c:v>3934.4</c:v>
                </c:pt>
                <c:pt idx="9836">
                  <c:v>3934.8</c:v>
                </c:pt>
                <c:pt idx="9837">
                  <c:v>3935.2</c:v>
                </c:pt>
                <c:pt idx="9838">
                  <c:v>3935.6</c:v>
                </c:pt>
                <c:pt idx="9839">
                  <c:v>3936</c:v>
                </c:pt>
                <c:pt idx="9840">
                  <c:v>3936.4</c:v>
                </c:pt>
                <c:pt idx="9841">
                  <c:v>3936.8</c:v>
                </c:pt>
                <c:pt idx="9842">
                  <c:v>3937.2</c:v>
                </c:pt>
                <c:pt idx="9843">
                  <c:v>3937.6</c:v>
                </c:pt>
                <c:pt idx="9844">
                  <c:v>3938</c:v>
                </c:pt>
                <c:pt idx="9845">
                  <c:v>3938.4</c:v>
                </c:pt>
                <c:pt idx="9846">
                  <c:v>3938.8</c:v>
                </c:pt>
                <c:pt idx="9847">
                  <c:v>3939.2</c:v>
                </c:pt>
                <c:pt idx="9848">
                  <c:v>3939.6</c:v>
                </c:pt>
                <c:pt idx="9849">
                  <c:v>3940</c:v>
                </c:pt>
                <c:pt idx="9850">
                  <c:v>3940.4</c:v>
                </c:pt>
                <c:pt idx="9851">
                  <c:v>3940.8</c:v>
                </c:pt>
                <c:pt idx="9852">
                  <c:v>3941.2</c:v>
                </c:pt>
                <c:pt idx="9853">
                  <c:v>3941.6</c:v>
                </c:pt>
                <c:pt idx="9854">
                  <c:v>3942</c:v>
                </c:pt>
                <c:pt idx="9855">
                  <c:v>3942.4</c:v>
                </c:pt>
                <c:pt idx="9856">
                  <c:v>3942.8</c:v>
                </c:pt>
                <c:pt idx="9857">
                  <c:v>3943.2</c:v>
                </c:pt>
                <c:pt idx="9858">
                  <c:v>3943.6</c:v>
                </c:pt>
                <c:pt idx="9859">
                  <c:v>3944</c:v>
                </c:pt>
                <c:pt idx="9860">
                  <c:v>3944.4</c:v>
                </c:pt>
                <c:pt idx="9861">
                  <c:v>3944.8</c:v>
                </c:pt>
                <c:pt idx="9862">
                  <c:v>3945.2</c:v>
                </c:pt>
                <c:pt idx="9863">
                  <c:v>3945.6</c:v>
                </c:pt>
                <c:pt idx="9864">
                  <c:v>3946</c:v>
                </c:pt>
                <c:pt idx="9865">
                  <c:v>3946.4</c:v>
                </c:pt>
                <c:pt idx="9866">
                  <c:v>3946.8</c:v>
                </c:pt>
                <c:pt idx="9867">
                  <c:v>3947.2</c:v>
                </c:pt>
                <c:pt idx="9868">
                  <c:v>3947.6</c:v>
                </c:pt>
                <c:pt idx="9869">
                  <c:v>3948</c:v>
                </c:pt>
                <c:pt idx="9870">
                  <c:v>3948.4</c:v>
                </c:pt>
                <c:pt idx="9871">
                  <c:v>3948.8</c:v>
                </c:pt>
                <c:pt idx="9872">
                  <c:v>3949.2</c:v>
                </c:pt>
                <c:pt idx="9873">
                  <c:v>3949.6</c:v>
                </c:pt>
                <c:pt idx="9874">
                  <c:v>3950</c:v>
                </c:pt>
                <c:pt idx="9875">
                  <c:v>3950.4</c:v>
                </c:pt>
              </c:numCache>
            </c:numRef>
          </c:xVal>
          <c:yVal>
            <c:numRef>
              <c:f>'28'!$D$1:$D$9876</c:f>
              <c:numCache>
                <c:formatCode>General</c:formatCode>
                <c:ptCount val="9876"/>
                <c:pt idx="0">
                  <c:v>1.011093</c:v>
                </c:pt>
                <c:pt idx="1">
                  <c:v>1.004594</c:v>
                </c:pt>
                <c:pt idx="2">
                  <c:v>0.96095799999999998</c:v>
                </c:pt>
                <c:pt idx="3">
                  <c:v>0.83954899999999999</c:v>
                </c:pt>
                <c:pt idx="4">
                  <c:v>0.63103200000000004</c:v>
                </c:pt>
                <c:pt idx="5">
                  <c:v>0.38519999999999999</c:v>
                </c:pt>
                <c:pt idx="6">
                  <c:v>0.18184400000000001</c:v>
                </c:pt>
                <c:pt idx="7">
                  <c:v>6.7638000000000004E-2</c:v>
                </c:pt>
                <c:pt idx="8">
                  <c:v>2.7595000000000001E-2</c:v>
                </c:pt>
                <c:pt idx="9">
                  <c:v>2.3215E-2</c:v>
                </c:pt>
                <c:pt idx="10">
                  <c:v>4.2326999999999997E-2</c:v>
                </c:pt>
                <c:pt idx="11">
                  <c:v>8.7035000000000001E-2</c:v>
                </c:pt>
                <c:pt idx="12">
                  <c:v>0.12853500000000001</c:v>
                </c:pt>
                <c:pt idx="13">
                  <c:v>0.109559</c:v>
                </c:pt>
                <c:pt idx="14">
                  <c:v>-1.4515E-2</c:v>
                </c:pt>
                <c:pt idx="15">
                  <c:v>-0.25128699999999998</c:v>
                </c:pt>
                <c:pt idx="16">
                  <c:v>-0.57065399999999999</c:v>
                </c:pt>
                <c:pt idx="17">
                  <c:v>-0.92090000000000005</c:v>
                </c:pt>
                <c:pt idx="18">
                  <c:v>-1.25922</c:v>
                </c:pt>
                <c:pt idx="19">
                  <c:v>-1.5594460000000001</c:v>
                </c:pt>
                <c:pt idx="20">
                  <c:v>-1.78321</c:v>
                </c:pt>
                <c:pt idx="21">
                  <c:v>-1.8802920000000001</c:v>
                </c:pt>
                <c:pt idx="22">
                  <c:v>-1.8300730000000001</c:v>
                </c:pt>
                <c:pt idx="23">
                  <c:v>-1.6515660000000001</c:v>
                </c:pt>
                <c:pt idx="24">
                  <c:v>-1.3812150000000001</c:v>
                </c:pt>
                <c:pt idx="25">
                  <c:v>-1.0579130000000001</c:v>
                </c:pt>
                <c:pt idx="26">
                  <c:v>-0.70995600000000003</c:v>
                </c:pt>
                <c:pt idx="27">
                  <c:v>-0.36132599999999998</c:v>
                </c:pt>
                <c:pt idx="28">
                  <c:v>-6.1667E-2</c:v>
                </c:pt>
                <c:pt idx="29">
                  <c:v>0.122307</c:v>
                </c:pt>
                <c:pt idx="30">
                  <c:v>0.155973</c:v>
                </c:pt>
                <c:pt idx="31">
                  <c:v>5.2005999999999997E-2</c:v>
                </c:pt>
                <c:pt idx="32">
                  <c:v>-0.15798999999999999</c:v>
                </c:pt>
                <c:pt idx="33">
                  <c:v>-0.44202900000000001</c:v>
                </c:pt>
                <c:pt idx="34">
                  <c:v>-0.76782099999999998</c:v>
                </c:pt>
                <c:pt idx="35">
                  <c:v>-1.1065640000000001</c:v>
                </c:pt>
                <c:pt idx="36">
                  <c:v>-1.4237580000000001</c:v>
                </c:pt>
                <c:pt idx="37">
                  <c:v>-1.665667</c:v>
                </c:pt>
                <c:pt idx="38">
                  <c:v>-1.7823279999999999</c:v>
                </c:pt>
                <c:pt idx="39">
                  <c:v>-1.753107</c:v>
                </c:pt>
                <c:pt idx="40">
                  <c:v>-1.5849519999999999</c:v>
                </c:pt>
                <c:pt idx="41">
                  <c:v>-1.308022</c:v>
                </c:pt>
                <c:pt idx="42">
                  <c:v>-0.96121500000000004</c:v>
                </c:pt>
                <c:pt idx="43">
                  <c:v>-0.57375100000000001</c:v>
                </c:pt>
                <c:pt idx="44">
                  <c:v>-0.17428199999999999</c:v>
                </c:pt>
                <c:pt idx="45">
                  <c:v>0.18711</c:v>
                </c:pt>
                <c:pt idx="46">
                  <c:v>0.45571400000000001</c:v>
                </c:pt>
                <c:pt idx="47">
                  <c:v>0.61047300000000004</c:v>
                </c:pt>
                <c:pt idx="48">
                  <c:v>0.65134499999999995</c:v>
                </c:pt>
                <c:pt idx="49">
                  <c:v>0.57299599999999995</c:v>
                </c:pt>
                <c:pt idx="50">
                  <c:v>0.37871100000000002</c:v>
                </c:pt>
                <c:pt idx="51">
                  <c:v>9.0193999999999996E-2</c:v>
                </c:pt>
                <c:pt idx="52">
                  <c:v>-0.25696099999999999</c:v>
                </c:pt>
                <c:pt idx="53">
                  <c:v>-0.60619299999999998</c:v>
                </c:pt>
                <c:pt idx="54">
                  <c:v>-0.89424899999999996</c:v>
                </c:pt>
                <c:pt idx="55">
                  <c:v>-1.088856</c:v>
                </c:pt>
                <c:pt idx="56">
                  <c:v>-1.1819299999999999</c:v>
                </c:pt>
                <c:pt idx="57">
                  <c:v>-1.1596679999999999</c:v>
                </c:pt>
                <c:pt idx="58">
                  <c:v>-1.0110189999999999</c:v>
                </c:pt>
                <c:pt idx="59">
                  <c:v>-0.74476500000000001</c:v>
                </c:pt>
                <c:pt idx="60">
                  <c:v>-0.38997100000000001</c:v>
                </c:pt>
                <c:pt idx="61">
                  <c:v>1.8190000000000001E-3</c:v>
                </c:pt>
                <c:pt idx="62">
                  <c:v>0.364674</c:v>
                </c:pt>
                <c:pt idx="63">
                  <c:v>0.65587300000000004</c:v>
                </c:pt>
                <c:pt idx="64">
                  <c:v>0.87032500000000002</c:v>
                </c:pt>
                <c:pt idx="65">
                  <c:v>1.0068459999999999</c:v>
                </c:pt>
                <c:pt idx="66">
                  <c:v>1.060173</c:v>
                </c:pt>
                <c:pt idx="67">
                  <c:v>1.0363720000000001</c:v>
                </c:pt>
                <c:pt idx="68">
                  <c:v>0.94285300000000005</c:v>
                </c:pt>
                <c:pt idx="69">
                  <c:v>0.79412000000000005</c:v>
                </c:pt>
                <c:pt idx="70">
                  <c:v>0.62521400000000005</c:v>
                </c:pt>
                <c:pt idx="71">
                  <c:v>0.46943200000000002</c:v>
                </c:pt>
                <c:pt idx="72">
                  <c:v>0.34871600000000003</c:v>
                </c:pt>
                <c:pt idx="73">
                  <c:v>0.28884399999999999</c:v>
                </c:pt>
                <c:pt idx="74">
                  <c:v>0.309589</c:v>
                </c:pt>
                <c:pt idx="75">
                  <c:v>0.40516200000000002</c:v>
                </c:pt>
                <c:pt idx="76">
                  <c:v>0.55364999999999998</c:v>
                </c:pt>
                <c:pt idx="77">
                  <c:v>0.731101</c:v>
                </c:pt>
                <c:pt idx="78">
                  <c:v>0.91177399999999997</c:v>
                </c:pt>
                <c:pt idx="79">
                  <c:v>1.078765</c:v>
                </c:pt>
                <c:pt idx="80">
                  <c:v>1.2233480000000001</c:v>
                </c:pt>
                <c:pt idx="81">
                  <c:v>1.3228089999999999</c:v>
                </c:pt>
                <c:pt idx="82">
                  <c:v>1.351405</c:v>
                </c:pt>
                <c:pt idx="83">
                  <c:v>1.3085070000000001</c:v>
                </c:pt>
                <c:pt idx="84">
                  <c:v>1.2112240000000001</c:v>
                </c:pt>
                <c:pt idx="85">
                  <c:v>1.0830379999999999</c:v>
                </c:pt>
                <c:pt idx="86">
                  <c:v>0.95638999999999996</c:v>
                </c:pt>
                <c:pt idx="87">
                  <c:v>0.85319500000000004</c:v>
                </c:pt>
                <c:pt idx="88">
                  <c:v>0.76674900000000001</c:v>
                </c:pt>
                <c:pt idx="89">
                  <c:v>0.68854899999999997</c:v>
                </c:pt>
                <c:pt idx="90">
                  <c:v>0.63342399999999999</c:v>
                </c:pt>
                <c:pt idx="91">
                  <c:v>0.623394</c:v>
                </c:pt>
                <c:pt idx="92">
                  <c:v>0.671879</c:v>
                </c:pt>
                <c:pt idx="93">
                  <c:v>0.77667900000000001</c:v>
                </c:pt>
                <c:pt idx="94">
                  <c:v>0.91268099999999996</c:v>
                </c:pt>
                <c:pt idx="95">
                  <c:v>1.050935</c:v>
                </c:pt>
                <c:pt idx="96">
                  <c:v>1.182747</c:v>
                </c:pt>
                <c:pt idx="97">
                  <c:v>1.3140510000000001</c:v>
                </c:pt>
                <c:pt idx="98">
                  <c:v>1.451028</c:v>
                </c:pt>
                <c:pt idx="99">
                  <c:v>1.595753</c:v>
                </c:pt>
                <c:pt idx="100">
                  <c:v>1.736837</c:v>
                </c:pt>
                <c:pt idx="101">
                  <c:v>1.846311</c:v>
                </c:pt>
                <c:pt idx="102">
                  <c:v>1.9006670000000001</c:v>
                </c:pt>
                <c:pt idx="103">
                  <c:v>1.888112</c:v>
                </c:pt>
                <c:pt idx="104">
                  <c:v>1.8028420000000001</c:v>
                </c:pt>
                <c:pt idx="105">
                  <c:v>1.6563490000000001</c:v>
                </c:pt>
                <c:pt idx="106">
                  <c:v>1.479047</c:v>
                </c:pt>
                <c:pt idx="107">
                  <c:v>1.3031360000000001</c:v>
                </c:pt>
                <c:pt idx="108">
                  <c:v>1.1522250000000001</c:v>
                </c:pt>
                <c:pt idx="109">
                  <c:v>1.044597</c:v>
                </c:pt>
                <c:pt idx="110">
                  <c:v>0.992452</c:v>
                </c:pt>
                <c:pt idx="111">
                  <c:v>0.99762600000000001</c:v>
                </c:pt>
                <c:pt idx="112">
                  <c:v>1.0550440000000001</c:v>
                </c:pt>
                <c:pt idx="113">
                  <c:v>1.150606</c:v>
                </c:pt>
                <c:pt idx="114">
                  <c:v>1.259199</c:v>
                </c:pt>
                <c:pt idx="115">
                  <c:v>1.352393</c:v>
                </c:pt>
                <c:pt idx="116">
                  <c:v>1.405826</c:v>
                </c:pt>
                <c:pt idx="117">
                  <c:v>1.407438</c:v>
                </c:pt>
                <c:pt idx="118">
                  <c:v>1.3650329999999999</c:v>
                </c:pt>
                <c:pt idx="119">
                  <c:v>1.3015270000000001</c:v>
                </c:pt>
                <c:pt idx="120">
                  <c:v>1.235603</c:v>
                </c:pt>
                <c:pt idx="121">
                  <c:v>1.168329</c:v>
                </c:pt>
                <c:pt idx="122">
                  <c:v>1.0889720000000001</c:v>
                </c:pt>
                <c:pt idx="123">
                  <c:v>0.98469600000000002</c:v>
                </c:pt>
                <c:pt idx="124">
                  <c:v>0.849437</c:v>
                </c:pt>
                <c:pt idx="125">
                  <c:v>0.69080799999999998</c:v>
                </c:pt>
                <c:pt idx="126">
                  <c:v>0.52633300000000005</c:v>
                </c:pt>
                <c:pt idx="127">
                  <c:v>0.37295899999999998</c:v>
                </c:pt>
                <c:pt idx="128">
                  <c:v>0.23988100000000001</c:v>
                </c:pt>
                <c:pt idx="129">
                  <c:v>0.132436</c:v>
                </c:pt>
                <c:pt idx="130">
                  <c:v>5.8476E-2</c:v>
                </c:pt>
                <c:pt idx="131">
                  <c:v>2.6648999999999999E-2</c:v>
                </c:pt>
                <c:pt idx="132">
                  <c:v>4.2457000000000002E-2</c:v>
                </c:pt>
                <c:pt idx="133">
                  <c:v>0.101241</c:v>
                </c:pt>
                <c:pt idx="134">
                  <c:v>0.17949300000000001</c:v>
                </c:pt>
                <c:pt idx="135">
                  <c:v>0.24096100000000001</c:v>
                </c:pt>
                <c:pt idx="136">
                  <c:v>0.25720900000000002</c:v>
                </c:pt>
                <c:pt idx="137">
                  <c:v>0.21967100000000001</c:v>
                </c:pt>
                <c:pt idx="138">
                  <c:v>0.13758200000000001</c:v>
                </c:pt>
                <c:pt idx="139">
                  <c:v>3.3313000000000002E-2</c:v>
                </c:pt>
                <c:pt idx="140">
                  <c:v>-6.8892999999999996E-2</c:v>
                </c:pt>
                <c:pt idx="141">
                  <c:v>-0.15760299999999999</c:v>
                </c:pt>
                <c:pt idx="142">
                  <c:v>-0.23310900000000001</c:v>
                </c:pt>
                <c:pt idx="143">
                  <c:v>-0.29796299999999998</c:v>
                </c:pt>
                <c:pt idx="144">
                  <c:v>-0.35464499999999999</c:v>
                </c:pt>
                <c:pt idx="145">
                  <c:v>-0.40287699999999999</c:v>
                </c:pt>
                <c:pt idx="146">
                  <c:v>-0.43879800000000002</c:v>
                </c:pt>
                <c:pt idx="147">
                  <c:v>-0.46300599999999997</c:v>
                </c:pt>
                <c:pt idx="148">
                  <c:v>-0.48128100000000001</c:v>
                </c:pt>
                <c:pt idx="149">
                  <c:v>-0.49331999999999998</c:v>
                </c:pt>
                <c:pt idx="150">
                  <c:v>-0.49166500000000002</c:v>
                </c:pt>
                <c:pt idx="151">
                  <c:v>-0.47121000000000002</c:v>
                </c:pt>
                <c:pt idx="152">
                  <c:v>-0.43080099999999999</c:v>
                </c:pt>
                <c:pt idx="153">
                  <c:v>-0.37472499999999997</c:v>
                </c:pt>
                <c:pt idx="154">
                  <c:v>-0.31834000000000001</c:v>
                </c:pt>
                <c:pt idx="155">
                  <c:v>-0.28313700000000003</c:v>
                </c:pt>
                <c:pt idx="156">
                  <c:v>-0.28778700000000002</c:v>
                </c:pt>
                <c:pt idx="157">
                  <c:v>-0.344474</c:v>
                </c:pt>
                <c:pt idx="158">
                  <c:v>-0.45192599999999999</c:v>
                </c:pt>
                <c:pt idx="159">
                  <c:v>-0.58943599999999996</c:v>
                </c:pt>
                <c:pt idx="160">
                  <c:v>-0.72660499999999995</c:v>
                </c:pt>
                <c:pt idx="161">
                  <c:v>-0.83822700000000006</c:v>
                </c:pt>
                <c:pt idx="162">
                  <c:v>-0.90832999999999997</c:v>
                </c:pt>
                <c:pt idx="163">
                  <c:v>-0.93229700000000004</c:v>
                </c:pt>
                <c:pt idx="164">
                  <c:v>-0.91634300000000002</c:v>
                </c:pt>
                <c:pt idx="165">
                  <c:v>-0.86818899999999999</c:v>
                </c:pt>
                <c:pt idx="166">
                  <c:v>-0.79539599999999999</c:v>
                </c:pt>
                <c:pt idx="167">
                  <c:v>-0.71061600000000003</c:v>
                </c:pt>
                <c:pt idx="168">
                  <c:v>-0.62766999999999995</c:v>
                </c:pt>
                <c:pt idx="169">
                  <c:v>-0.55680200000000002</c:v>
                </c:pt>
                <c:pt idx="170">
                  <c:v>-0.50560000000000005</c:v>
                </c:pt>
                <c:pt idx="171">
                  <c:v>-0.47475299999999998</c:v>
                </c:pt>
                <c:pt idx="172">
                  <c:v>-0.45421800000000001</c:v>
                </c:pt>
                <c:pt idx="173">
                  <c:v>-0.43297099999999999</c:v>
                </c:pt>
                <c:pt idx="174">
                  <c:v>-0.40929700000000002</c:v>
                </c:pt>
                <c:pt idx="175">
                  <c:v>-0.39075399999999999</c:v>
                </c:pt>
                <c:pt idx="176">
                  <c:v>-0.39239499999999999</c:v>
                </c:pt>
                <c:pt idx="177">
                  <c:v>-0.42866700000000002</c:v>
                </c:pt>
                <c:pt idx="178">
                  <c:v>-0.49894500000000003</c:v>
                </c:pt>
                <c:pt idx="179">
                  <c:v>-0.58621000000000001</c:v>
                </c:pt>
                <c:pt idx="180">
                  <c:v>-0.66874500000000003</c:v>
                </c:pt>
                <c:pt idx="181">
                  <c:v>-0.72773500000000002</c:v>
                </c:pt>
                <c:pt idx="182">
                  <c:v>-0.75017699999999998</c:v>
                </c:pt>
                <c:pt idx="183">
                  <c:v>-0.73250099999999996</c:v>
                </c:pt>
                <c:pt idx="184">
                  <c:v>-0.67757299999999998</c:v>
                </c:pt>
                <c:pt idx="185">
                  <c:v>-0.58992699999999998</c:v>
                </c:pt>
                <c:pt idx="186">
                  <c:v>-0.479717</c:v>
                </c:pt>
                <c:pt idx="187">
                  <c:v>-0.36439500000000002</c:v>
                </c:pt>
                <c:pt idx="188">
                  <c:v>-0.26301099999999999</c:v>
                </c:pt>
                <c:pt idx="189">
                  <c:v>-0.191635</c:v>
                </c:pt>
                <c:pt idx="190">
                  <c:v>-0.15956799999999999</c:v>
                </c:pt>
                <c:pt idx="191">
                  <c:v>-0.163825</c:v>
                </c:pt>
                <c:pt idx="192">
                  <c:v>-0.18976199999999999</c:v>
                </c:pt>
                <c:pt idx="193">
                  <c:v>-0.22079299999999999</c:v>
                </c:pt>
                <c:pt idx="194">
                  <c:v>-0.24557499999999999</c:v>
                </c:pt>
                <c:pt idx="195">
                  <c:v>-0.259214</c:v>
                </c:pt>
                <c:pt idx="196">
                  <c:v>-0.26277400000000001</c:v>
                </c:pt>
                <c:pt idx="197">
                  <c:v>-0.25978400000000001</c:v>
                </c:pt>
                <c:pt idx="198">
                  <c:v>-0.25254199999999999</c:v>
                </c:pt>
                <c:pt idx="199">
                  <c:v>-0.24152199999999999</c:v>
                </c:pt>
                <c:pt idx="200">
                  <c:v>-0.22445499999999999</c:v>
                </c:pt>
                <c:pt idx="201">
                  <c:v>-0.19552900000000001</c:v>
                </c:pt>
                <c:pt idx="202">
                  <c:v>-0.14863399999999999</c:v>
                </c:pt>
                <c:pt idx="203">
                  <c:v>-8.1865999999999994E-2</c:v>
                </c:pt>
                <c:pt idx="204">
                  <c:v>1.3569999999999999E-3</c:v>
                </c:pt>
                <c:pt idx="205">
                  <c:v>9.3480999999999995E-2</c:v>
                </c:pt>
                <c:pt idx="206">
                  <c:v>0.184118</c:v>
                </c:pt>
                <c:pt idx="207">
                  <c:v>0.261876</c:v>
                </c:pt>
                <c:pt idx="208">
                  <c:v>0.31695699999999999</c:v>
                </c:pt>
                <c:pt idx="209">
                  <c:v>0.34346199999999999</c:v>
                </c:pt>
                <c:pt idx="210">
                  <c:v>0.34060000000000001</c:v>
                </c:pt>
                <c:pt idx="211">
                  <c:v>0.31355499999999997</c:v>
                </c:pt>
                <c:pt idx="212">
                  <c:v>0.274613</c:v>
                </c:pt>
                <c:pt idx="213">
                  <c:v>0.24188399999999999</c:v>
                </c:pt>
                <c:pt idx="214">
                  <c:v>0.23350199999999999</c:v>
                </c:pt>
                <c:pt idx="215">
                  <c:v>0.26089299999999999</c:v>
                </c:pt>
                <c:pt idx="216">
                  <c:v>0.32517000000000001</c:v>
                </c:pt>
                <c:pt idx="217">
                  <c:v>0.41691800000000001</c:v>
                </c:pt>
                <c:pt idx="218">
                  <c:v>0.52069799999999999</c:v>
                </c:pt>
                <c:pt idx="219">
                  <c:v>0.62324999999999997</c:v>
                </c:pt>
                <c:pt idx="220">
                  <c:v>0.71769300000000003</c:v>
                </c:pt>
                <c:pt idx="221">
                  <c:v>0.80156400000000005</c:v>
                </c:pt>
                <c:pt idx="222">
                  <c:v>0.87435799999999997</c:v>
                </c:pt>
                <c:pt idx="223">
                  <c:v>0.93569599999999997</c:v>
                </c:pt>
                <c:pt idx="224">
                  <c:v>0.98463199999999995</c:v>
                </c:pt>
                <c:pt idx="225">
                  <c:v>1.022043</c:v>
                </c:pt>
                <c:pt idx="226">
                  <c:v>1.0517350000000001</c:v>
                </c:pt>
                <c:pt idx="227">
                  <c:v>1.0768629999999999</c:v>
                </c:pt>
                <c:pt idx="228">
                  <c:v>1.096163</c:v>
                </c:pt>
                <c:pt idx="229">
                  <c:v>1.105775</c:v>
                </c:pt>
                <c:pt idx="230">
                  <c:v>1.10423</c:v>
                </c:pt>
                <c:pt idx="231">
                  <c:v>1.0954189999999999</c:v>
                </c:pt>
                <c:pt idx="232">
                  <c:v>1.0892040000000001</c:v>
                </c:pt>
                <c:pt idx="233">
                  <c:v>1.0986279999999999</c:v>
                </c:pt>
                <c:pt idx="234">
                  <c:v>1.1346849999999999</c:v>
                </c:pt>
                <c:pt idx="235">
                  <c:v>1.2022740000000001</c:v>
                </c:pt>
                <c:pt idx="236">
                  <c:v>1.2975829999999999</c:v>
                </c:pt>
                <c:pt idx="237">
                  <c:v>1.4088020000000001</c:v>
                </c:pt>
                <c:pt idx="238">
                  <c:v>1.5218100000000001</c:v>
                </c:pt>
                <c:pt idx="239">
                  <c:v>1.6245780000000001</c:v>
                </c:pt>
                <c:pt idx="240">
                  <c:v>1.708043</c:v>
                </c:pt>
                <c:pt idx="241">
                  <c:v>1.767598</c:v>
                </c:pt>
                <c:pt idx="242">
                  <c:v>1.8041259999999999</c:v>
                </c:pt>
                <c:pt idx="243">
                  <c:v>1.823224</c:v>
                </c:pt>
                <c:pt idx="244">
                  <c:v>1.833887</c:v>
                </c:pt>
                <c:pt idx="245">
                  <c:v>1.845353</c:v>
                </c:pt>
                <c:pt idx="246">
                  <c:v>1.8629070000000001</c:v>
                </c:pt>
                <c:pt idx="247">
                  <c:v>1.8871979999999999</c:v>
                </c:pt>
                <c:pt idx="248">
                  <c:v>1.9162060000000001</c:v>
                </c:pt>
                <c:pt idx="249">
                  <c:v>1.9460580000000001</c:v>
                </c:pt>
                <c:pt idx="250">
                  <c:v>1.972477</c:v>
                </c:pt>
                <c:pt idx="251">
                  <c:v>1.9935309999999999</c:v>
                </c:pt>
                <c:pt idx="252">
                  <c:v>2.0100099999999999</c:v>
                </c:pt>
                <c:pt idx="253">
                  <c:v>2.024356</c:v>
                </c:pt>
                <c:pt idx="254">
                  <c:v>2.0413790000000001</c:v>
                </c:pt>
                <c:pt idx="255">
                  <c:v>2.067145</c:v>
                </c:pt>
                <c:pt idx="256">
                  <c:v>2.1046490000000002</c:v>
                </c:pt>
                <c:pt idx="257">
                  <c:v>2.1518259999999998</c:v>
                </c:pt>
                <c:pt idx="258">
                  <c:v>2.2019410000000001</c:v>
                </c:pt>
                <c:pt idx="259">
                  <c:v>2.2450519999999998</c:v>
                </c:pt>
                <c:pt idx="260">
                  <c:v>2.2728100000000002</c:v>
                </c:pt>
                <c:pt idx="261">
                  <c:v>2.283118</c:v>
                </c:pt>
                <c:pt idx="262">
                  <c:v>2.280062</c:v>
                </c:pt>
                <c:pt idx="263">
                  <c:v>2.2706430000000002</c:v>
                </c:pt>
                <c:pt idx="264">
                  <c:v>2.2618610000000001</c:v>
                </c:pt>
                <c:pt idx="265">
                  <c:v>2.2588010000000001</c:v>
                </c:pt>
                <c:pt idx="266">
                  <c:v>2.2643450000000001</c:v>
                </c:pt>
                <c:pt idx="267">
                  <c:v>2.2815479999999999</c:v>
                </c:pt>
                <c:pt idx="268">
                  <c:v>2.313269</c:v>
                </c:pt>
                <c:pt idx="269">
                  <c:v>2.3570280000000001</c:v>
                </c:pt>
                <c:pt idx="270">
                  <c:v>2.4039489999999999</c:v>
                </c:pt>
                <c:pt idx="271">
                  <c:v>2.4436010000000001</c:v>
                </c:pt>
                <c:pt idx="272">
                  <c:v>2.46868</c:v>
                </c:pt>
                <c:pt idx="273">
                  <c:v>2.4783940000000002</c:v>
                </c:pt>
                <c:pt idx="274">
                  <c:v>2.4788250000000001</c:v>
                </c:pt>
                <c:pt idx="275">
                  <c:v>2.4783149999999998</c:v>
                </c:pt>
                <c:pt idx="276">
                  <c:v>2.4828779999999999</c:v>
                </c:pt>
                <c:pt idx="277">
                  <c:v>2.4952329999999998</c:v>
                </c:pt>
                <c:pt idx="278">
                  <c:v>2.5147379999999999</c:v>
                </c:pt>
                <c:pt idx="279">
                  <c:v>2.5375920000000001</c:v>
                </c:pt>
                <c:pt idx="280">
                  <c:v>2.5582020000000001</c:v>
                </c:pt>
                <c:pt idx="281">
                  <c:v>2.5702799999999999</c:v>
                </c:pt>
                <c:pt idx="282">
                  <c:v>2.5685210000000001</c:v>
                </c:pt>
                <c:pt idx="283">
                  <c:v>2.5518320000000001</c:v>
                </c:pt>
                <c:pt idx="284">
                  <c:v>2.525163</c:v>
                </c:pt>
                <c:pt idx="285">
                  <c:v>2.4977140000000002</c:v>
                </c:pt>
                <c:pt idx="286">
                  <c:v>2.479425</c:v>
                </c:pt>
                <c:pt idx="287">
                  <c:v>2.4771679999999998</c:v>
                </c:pt>
                <c:pt idx="288">
                  <c:v>2.4919639999999998</c:v>
                </c:pt>
                <c:pt idx="289">
                  <c:v>2.5198659999999999</c:v>
                </c:pt>
                <c:pt idx="290">
                  <c:v>2.5536150000000002</c:v>
                </c:pt>
                <c:pt idx="291">
                  <c:v>2.5836700000000001</c:v>
                </c:pt>
                <c:pt idx="292">
                  <c:v>2.60175</c:v>
                </c:pt>
                <c:pt idx="293">
                  <c:v>2.6042770000000002</c:v>
                </c:pt>
                <c:pt idx="294">
                  <c:v>2.5927180000000001</c:v>
                </c:pt>
                <c:pt idx="295">
                  <c:v>2.57192</c:v>
                </c:pt>
                <c:pt idx="296">
                  <c:v>2.5475669999999999</c:v>
                </c:pt>
                <c:pt idx="297">
                  <c:v>2.5241920000000002</c:v>
                </c:pt>
                <c:pt idx="298">
                  <c:v>2.5042049999999998</c:v>
                </c:pt>
                <c:pt idx="299">
                  <c:v>2.4870920000000001</c:v>
                </c:pt>
                <c:pt idx="300">
                  <c:v>2.4688140000000001</c:v>
                </c:pt>
                <c:pt idx="301">
                  <c:v>2.4425720000000002</c:v>
                </c:pt>
                <c:pt idx="302">
                  <c:v>2.4022000000000001</c:v>
                </c:pt>
                <c:pt idx="303">
                  <c:v>2.3463189999999998</c:v>
                </c:pt>
                <c:pt idx="304">
                  <c:v>2.2795429999999999</c:v>
                </c:pt>
                <c:pt idx="305">
                  <c:v>2.2102050000000002</c:v>
                </c:pt>
                <c:pt idx="306">
                  <c:v>2.1467049999999999</c:v>
                </c:pt>
                <c:pt idx="307">
                  <c:v>2.0952549999999999</c:v>
                </c:pt>
                <c:pt idx="308">
                  <c:v>2.0601159999999998</c:v>
                </c:pt>
                <c:pt idx="309">
                  <c:v>2.043085</c:v>
                </c:pt>
                <c:pt idx="310">
                  <c:v>2.0405069999999998</c:v>
                </c:pt>
                <c:pt idx="311">
                  <c:v>2.0432039999999998</c:v>
                </c:pt>
                <c:pt idx="312">
                  <c:v>2.0406170000000001</c:v>
                </c:pt>
                <c:pt idx="313">
                  <c:v>2.0243470000000001</c:v>
                </c:pt>
                <c:pt idx="314">
                  <c:v>1.9912190000000001</c:v>
                </c:pt>
                <c:pt idx="315">
                  <c:v>1.9447179999999999</c:v>
                </c:pt>
                <c:pt idx="316">
                  <c:v>1.891494</c:v>
                </c:pt>
                <c:pt idx="317">
                  <c:v>1.8369979999999999</c:v>
                </c:pt>
                <c:pt idx="318">
                  <c:v>1.7843290000000001</c:v>
                </c:pt>
                <c:pt idx="319">
                  <c:v>1.7340249999999999</c:v>
                </c:pt>
                <c:pt idx="320">
                  <c:v>1.684301</c:v>
                </c:pt>
                <c:pt idx="321">
                  <c:v>1.632944</c:v>
                </c:pt>
                <c:pt idx="322">
                  <c:v>1.578427</c:v>
                </c:pt>
                <c:pt idx="323">
                  <c:v>1.519398</c:v>
                </c:pt>
                <c:pt idx="324">
                  <c:v>1.454596</c:v>
                </c:pt>
                <c:pt idx="325">
                  <c:v>1.384225</c:v>
                </c:pt>
                <c:pt idx="326">
                  <c:v>1.3121179999999999</c:v>
                </c:pt>
                <c:pt idx="327">
                  <c:v>1.245482</c:v>
                </c:pt>
                <c:pt idx="328">
                  <c:v>1.1909419999999999</c:v>
                </c:pt>
                <c:pt idx="329">
                  <c:v>1.150547</c:v>
                </c:pt>
                <c:pt idx="330">
                  <c:v>1.120997</c:v>
                </c:pt>
                <c:pt idx="331">
                  <c:v>1.0950979999999999</c:v>
                </c:pt>
                <c:pt idx="332">
                  <c:v>1.0642640000000001</c:v>
                </c:pt>
                <c:pt idx="333">
                  <c:v>1.022251</c:v>
                </c:pt>
                <c:pt idx="334">
                  <c:v>0.96687400000000001</c:v>
                </c:pt>
                <c:pt idx="335">
                  <c:v>0.89900899999999995</c:v>
                </c:pt>
                <c:pt idx="336">
                  <c:v>0.82252499999999995</c:v>
                </c:pt>
                <c:pt idx="337">
                  <c:v>0.74416499999999997</c:v>
                </c:pt>
                <c:pt idx="338">
                  <c:v>0.67152500000000004</c:v>
                </c:pt>
                <c:pt idx="339">
                  <c:v>0.61077999999999999</c:v>
                </c:pt>
                <c:pt idx="340">
                  <c:v>0.56461499999999998</c:v>
                </c:pt>
                <c:pt idx="341">
                  <c:v>0.53130200000000005</c:v>
                </c:pt>
                <c:pt idx="342">
                  <c:v>0.50627100000000003</c:v>
                </c:pt>
                <c:pt idx="343">
                  <c:v>0.484429</c:v>
                </c:pt>
                <c:pt idx="344">
                  <c:v>0.461036</c:v>
                </c:pt>
                <c:pt idx="345">
                  <c:v>0.43213800000000002</c:v>
                </c:pt>
                <c:pt idx="346">
                  <c:v>0.39624500000000001</c:v>
                </c:pt>
                <c:pt idx="347">
                  <c:v>0.35460999999999998</c:v>
                </c:pt>
                <c:pt idx="348">
                  <c:v>0.309639</c:v>
                </c:pt>
                <c:pt idx="349">
                  <c:v>0.26430799999999999</c:v>
                </c:pt>
                <c:pt idx="350">
                  <c:v>0.22129199999999999</c:v>
                </c:pt>
                <c:pt idx="351">
                  <c:v>0.18146000000000001</c:v>
                </c:pt>
                <c:pt idx="352">
                  <c:v>0.14338100000000001</c:v>
                </c:pt>
                <c:pt idx="353">
                  <c:v>0.104367</c:v>
                </c:pt>
                <c:pt idx="354">
                  <c:v>6.2114000000000003E-2</c:v>
                </c:pt>
                <c:pt idx="355">
                  <c:v>1.6011000000000001E-2</c:v>
                </c:pt>
                <c:pt idx="356">
                  <c:v>-3.1875000000000001E-2</c:v>
                </c:pt>
                <c:pt idx="357">
                  <c:v>-7.7269000000000004E-2</c:v>
                </c:pt>
                <c:pt idx="358">
                  <c:v>-0.11518399999999999</c:v>
                </c:pt>
                <c:pt idx="359">
                  <c:v>-0.14135</c:v>
                </c:pt>
                <c:pt idx="360">
                  <c:v>-0.15359999999999999</c:v>
                </c:pt>
                <c:pt idx="361">
                  <c:v>-0.152505</c:v>
                </c:pt>
                <c:pt idx="362">
                  <c:v>-0.14092299999999999</c:v>
                </c:pt>
                <c:pt idx="363">
                  <c:v>-0.123476</c:v>
                </c:pt>
                <c:pt idx="364">
                  <c:v>-0.106922</c:v>
                </c:pt>
                <c:pt idx="365">
                  <c:v>-9.8788000000000001E-2</c:v>
                </c:pt>
                <c:pt idx="366">
                  <c:v>-0.103631</c:v>
                </c:pt>
                <c:pt idx="367">
                  <c:v>-0.12131500000000001</c:v>
                </c:pt>
                <c:pt idx="368">
                  <c:v>-0.14780199999999999</c:v>
                </c:pt>
                <c:pt idx="369">
                  <c:v>-0.177041</c:v>
                </c:pt>
                <c:pt idx="370">
                  <c:v>-0.20391100000000001</c:v>
                </c:pt>
                <c:pt idx="371">
                  <c:v>-0.22584699999999999</c:v>
                </c:pt>
                <c:pt idx="372">
                  <c:v>-0.24218300000000001</c:v>
                </c:pt>
                <c:pt idx="373">
                  <c:v>-0.25364399999999998</c:v>
                </c:pt>
                <c:pt idx="374">
                  <c:v>-0.26193499999999997</c:v>
                </c:pt>
                <c:pt idx="375">
                  <c:v>-0.26871299999999998</c:v>
                </c:pt>
                <c:pt idx="376">
                  <c:v>-0.275447</c:v>
                </c:pt>
                <c:pt idx="377">
                  <c:v>-0.28332000000000002</c:v>
                </c:pt>
                <c:pt idx="378">
                  <c:v>-0.29258699999999999</c:v>
                </c:pt>
                <c:pt idx="379">
                  <c:v>-0.302423</c:v>
                </c:pt>
                <c:pt idx="380">
                  <c:v>-0.31105699999999997</c:v>
                </c:pt>
                <c:pt idx="381">
                  <c:v>-0.31672299999999998</c:v>
                </c:pt>
                <c:pt idx="382">
                  <c:v>-0.31912400000000002</c:v>
                </c:pt>
                <c:pt idx="383">
                  <c:v>-0.31953799999999999</c:v>
                </c:pt>
                <c:pt idx="384">
                  <c:v>-0.32019799999999998</c:v>
                </c:pt>
                <c:pt idx="385">
                  <c:v>-0.32387899999999997</c:v>
                </c:pt>
                <c:pt idx="386">
                  <c:v>-0.33203899999999997</c:v>
                </c:pt>
                <c:pt idx="387">
                  <c:v>-0.34366400000000003</c:v>
                </c:pt>
                <c:pt idx="388">
                  <c:v>-0.35685699999999998</c:v>
                </c:pt>
                <c:pt idx="389">
                  <c:v>-0.36937399999999998</c:v>
                </c:pt>
                <c:pt idx="390">
                  <c:v>-0.37775399999999998</c:v>
                </c:pt>
                <c:pt idx="391">
                  <c:v>-0.37813400000000003</c:v>
                </c:pt>
                <c:pt idx="392">
                  <c:v>-0.36887999999999999</c:v>
                </c:pt>
                <c:pt idx="393">
                  <c:v>-0.35192600000000002</c:v>
                </c:pt>
                <c:pt idx="394">
                  <c:v>-0.33113300000000001</c:v>
                </c:pt>
                <c:pt idx="395">
                  <c:v>-0.31033699999999997</c:v>
                </c:pt>
                <c:pt idx="396">
                  <c:v>-0.29240899999999997</c:v>
                </c:pt>
                <c:pt idx="397">
                  <c:v>-0.278914</c:v>
                </c:pt>
                <c:pt idx="398">
                  <c:v>-0.27033200000000002</c:v>
                </c:pt>
                <c:pt idx="399">
                  <c:v>-0.266009</c:v>
                </c:pt>
                <c:pt idx="400">
                  <c:v>-0.26449299999999998</c:v>
                </c:pt>
                <c:pt idx="401">
                  <c:v>-0.26473200000000002</c:v>
                </c:pt>
                <c:pt idx="402">
                  <c:v>-0.26599499999999998</c:v>
                </c:pt>
                <c:pt idx="403">
                  <c:v>-0.26683099999999998</c:v>
                </c:pt>
                <c:pt idx="404">
                  <c:v>-0.26558900000000002</c:v>
                </c:pt>
                <c:pt idx="405">
                  <c:v>-0.26165699999999997</c:v>
                </c:pt>
                <c:pt idx="406">
                  <c:v>-0.25540600000000002</c:v>
                </c:pt>
                <c:pt idx="407">
                  <c:v>-0.247276</c:v>
                </c:pt>
                <c:pt idx="408">
                  <c:v>-0.23649200000000001</c:v>
                </c:pt>
                <c:pt idx="409">
                  <c:v>-0.220662</c:v>
                </c:pt>
                <c:pt idx="410">
                  <c:v>-0.19756899999999999</c:v>
                </c:pt>
                <c:pt idx="411">
                  <c:v>-0.166935</c:v>
                </c:pt>
                <c:pt idx="412">
                  <c:v>-0.13036</c:v>
                </c:pt>
                <c:pt idx="413">
                  <c:v>-9.0523000000000006E-2</c:v>
                </c:pt>
                <c:pt idx="414">
                  <c:v>-5.0463000000000001E-2</c:v>
                </c:pt>
                <c:pt idx="415">
                  <c:v>-1.2831E-2</c:v>
                </c:pt>
                <c:pt idx="416">
                  <c:v>2.1024999999999999E-2</c:v>
                </c:pt>
                <c:pt idx="417">
                  <c:v>5.1332000000000003E-2</c:v>
                </c:pt>
                <c:pt idx="418">
                  <c:v>7.8611E-2</c:v>
                </c:pt>
                <c:pt idx="419">
                  <c:v>0.10283</c:v>
                </c:pt>
                <c:pt idx="420">
                  <c:v>0.124957</c:v>
                </c:pt>
                <c:pt idx="421">
                  <c:v>0.148114</c:v>
                </c:pt>
                <c:pt idx="422">
                  <c:v>0.17530299999999999</c:v>
                </c:pt>
                <c:pt idx="423">
                  <c:v>0.206536</c:v>
                </c:pt>
                <c:pt idx="424">
                  <c:v>0.23951900000000001</c:v>
                </c:pt>
                <c:pt idx="425">
                  <c:v>0.27249099999999998</c:v>
                </c:pt>
                <c:pt idx="426">
                  <c:v>0.30515199999999998</c:v>
                </c:pt>
                <c:pt idx="427">
                  <c:v>0.33754899999999999</c:v>
                </c:pt>
                <c:pt idx="428">
                  <c:v>0.37001099999999998</c:v>
                </c:pt>
                <c:pt idx="429">
                  <c:v>0.403532</c:v>
                </c:pt>
                <c:pt idx="430">
                  <c:v>0.438863</c:v>
                </c:pt>
                <c:pt idx="431">
                  <c:v>0.47618899999999997</c:v>
                </c:pt>
                <c:pt idx="432">
                  <c:v>0.51602199999999998</c:v>
                </c:pt>
                <c:pt idx="433">
                  <c:v>0.55946499999999999</c:v>
                </c:pt>
                <c:pt idx="434">
                  <c:v>0.60728199999999999</c:v>
                </c:pt>
                <c:pt idx="435">
                  <c:v>0.65898699999999999</c:v>
                </c:pt>
                <c:pt idx="436">
                  <c:v>0.71323999999999999</c:v>
                </c:pt>
                <c:pt idx="437">
                  <c:v>0.76889200000000002</c:v>
                </c:pt>
                <c:pt idx="438">
                  <c:v>0.82529699999999995</c:v>
                </c:pt>
                <c:pt idx="439">
                  <c:v>0.88175000000000003</c:v>
                </c:pt>
                <c:pt idx="440">
                  <c:v>0.93723800000000002</c:v>
                </c:pt>
                <c:pt idx="441">
                  <c:v>0.99108799999999997</c:v>
                </c:pt>
                <c:pt idx="442">
                  <c:v>1.0436179999999999</c:v>
                </c:pt>
                <c:pt idx="443">
                  <c:v>1.0959509999999999</c:v>
                </c:pt>
                <c:pt idx="444">
                  <c:v>1.1487959999999999</c:v>
                </c:pt>
                <c:pt idx="445">
                  <c:v>1.2018450000000001</c:v>
                </c:pt>
                <c:pt idx="446">
                  <c:v>1.2545109999999999</c:v>
                </c:pt>
                <c:pt idx="447">
                  <c:v>1.3058320000000001</c:v>
                </c:pt>
                <c:pt idx="448">
                  <c:v>1.3539429999999999</c:v>
                </c:pt>
                <c:pt idx="449">
                  <c:v>1.397106</c:v>
                </c:pt>
                <c:pt idx="450">
                  <c:v>1.4353320000000001</c:v>
                </c:pt>
                <c:pt idx="451">
                  <c:v>1.47129</c:v>
                </c:pt>
                <c:pt idx="452">
                  <c:v>1.509333</c:v>
                </c:pt>
                <c:pt idx="453">
                  <c:v>1.5524420000000001</c:v>
                </c:pt>
                <c:pt idx="454">
                  <c:v>1.600627</c:v>
                </c:pt>
                <c:pt idx="455">
                  <c:v>1.6523950000000001</c:v>
                </c:pt>
                <c:pt idx="456">
                  <c:v>1.705875</c:v>
                </c:pt>
                <c:pt idx="457">
                  <c:v>1.758262</c:v>
                </c:pt>
                <c:pt idx="458">
                  <c:v>1.8062149999999999</c:v>
                </c:pt>
                <c:pt idx="459">
                  <c:v>1.847404</c:v>
                </c:pt>
                <c:pt idx="460">
                  <c:v>1.8810439999999999</c:v>
                </c:pt>
                <c:pt idx="461">
                  <c:v>1.908293</c:v>
                </c:pt>
                <c:pt idx="462">
                  <c:v>1.932126</c:v>
                </c:pt>
                <c:pt idx="463">
                  <c:v>1.955905</c:v>
                </c:pt>
                <c:pt idx="464">
                  <c:v>1.9824839999999999</c:v>
                </c:pt>
                <c:pt idx="465">
                  <c:v>2.0128409999999999</c:v>
                </c:pt>
                <c:pt idx="466">
                  <c:v>2.0449280000000001</c:v>
                </c:pt>
                <c:pt idx="467">
                  <c:v>2.0752769999999998</c:v>
                </c:pt>
                <c:pt idx="468">
                  <c:v>2.1008279999999999</c:v>
                </c:pt>
                <c:pt idx="469">
                  <c:v>2.1195439999999999</c:v>
                </c:pt>
                <c:pt idx="470">
                  <c:v>2.1314690000000001</c:v>
                </c:pt>
                <c:pt idx="471">
                  <c:v>2.1390910000000001</c:v>
                </c:pt>
                <c:pt idx="472">
                  <c:v>2.14561</c:v>
                </c:pt>
                <c:pt idx="473">
                  <c:v>2.1532399999999998</c:v>
                </c:pt>
                <c:pt idx="474">
                  <c:v>2.1629909999999999</c:v>
                </c:pt>
                <c:pt idx="475">
                  <c:v>2.1752829999999999</c:v>
                </c:pt>
                <c:pt idx="476">
                  <c:v>2.189581</c:v>
                </c:pt>
                <c:pt idx="477">
                  <c:v>2.2030639999999999</c:v>
                </c:pt>
                <c:pt idx="478">
                  <c:v>2.2121680000000001</c:v>
                </c:pt>
                <c:pt idx="479">
                  <c:v>2.2154150000000001</c:v>
                </c:pt>
                <c:pt idx="480">
                  <c:v>2.2137769999999999</c:v>
                </c:pt>
                <c:pt idx="481">
                  <c:v>2.2100330000000001</c:v>
                </c:pt>
                <c:pt idx="482">
                  <c:v>2.2078350000000002</c:v>
                </c:pt>
                <c:pt idx="483">
                  <c:v>2.2104050000000002</c:v>
                </c:pt>
                <c:pt idx="484">
                  <c:v>2.2193520000000002</c:v>
                </c:pt>
                <c:pt idx="485">
                  <c:v>2.2341389999999999</c:v>
                </c:pt>
                <c:pt idx="486">
                  <c:v>2.2531650000000001</c:v>
                </c:pt>
                <c:pt idx="487">
                  <c:v>2.2743760000000002</c:v>
                </c:pt>
                <c:pt idx="488">
                  <c:v>2.2946070000000001</c:v>
                </c:pt>
                <c:pt idx="489">
                  <c:v>2.3102260000000001</c:v>
                </c:pt>
                <c:pt idx="490">
                  <c:v>2.3190080000000002</c:v>
                </c:pt>
                <c:pt idx="491">
                  <c:v>2.321062</c:v>
                </c:pt>
                <c:pt idx="492">
                  <c:v>2.318368</c:v>
                </c:pt>
                <c:pt idx="493">
                  <c:v>2.3140230000000002</c:v>
                </c:pt>
                <c:pt idx="494">
                  <c:v>2.3105980000000002</c:v>
                </c:pt>
                <c:pt idx="495">
                  <c:v>2.3081469999999999</c:v>
                </c:pt>
                <c:pt idx="496">
                  <c:v>2.3047849999999999</c:v>
                </c:pt>
                <c:pt idx="497">
                  <c:v>2.2988170000000001</c:v>
                </c:pt>
                <c:pt idx="498">
                  <c:v>2.2899259999999999</c:v>
                </c:pt>
                <c:pt idx="499">
                  <c:v>2.2791450000000002</c:v>
                </c:pt>
                <c:pt idx="500">
                  <c:v>2.2681209999999998</c:v>
                </c:pt>
                <c:pt idx="501">
                  <c:v>2.2581319999999998</c:v>
                </c:pt>
                <c:pt idx="502">
                  <c:v>2.2495609999999999</c:v>
                </c:pt>
                <c:pt idx="503">
                  <c:v>2.2428319999999999</c:v>
                </c:pt>
                <c:pt idx="504">
                  <c:v>2.2384339999999998</c:v>
                </c:pt>
                <c:pt idx="505">
                  <c:v>2.235541</c:v>
                </c:pt>
                <c:pt idx="506">
                  <c:v>2.2322350000000002</c:v>
                </c:pt>
                <c:pt idx="507">
                  <c:v>2.226461</c:v>
                </c:pt>
                <c:pt idx="508">
                  <c:v>2.2164990000000002</c:v>
                </c:pt>
                <c:pt idx="509">
                  <c:v>2.201749</c:v>
                </c:pt>
                <c:pt idx="510">
                  <c:v>2.1833170000000002</c:v>
                </c:pt>
                <c:pt idx="511">
                  <c:v>2.1632340000000001</c:v>
                </c:pt>
                <c:pt idx="512">
                  <c:v>2.1426120000000002</c:v>
                </c:pt>
                <c:pt idx="513">
                  <c:v>2.1215310000000001</c:v>
                </c:pt>
                <c:pt idx="514">
                  <c:v>2.1003310000000002</c:v>
                </c:pt>
                <c:pt idx="515">
                  <c:v>2.079583</c:v>
                </c:pt>
                <c:pt idx="516">
                  <c:v>2.059866</c:v>
                </c:pt>
                <c:pt idx="517">
                  <c:v>2.0417429999999999</c:v>
                </c:pt>
                <c:pt idx="518">
                  <c:v>2.024915</c:v>
                </c:pt>
                <c:pt idx="519">
                  <c:v>2.0079579999999999</c:v>
                </c:pt>
                <c:pt idx="520">
                  <c:v>1.989193</c:v>
                </c:pt>
                <c:pt idx="521">
                  <c:v>1.9674179999999999</c:v>
                </c:pt>
                <c:pt idx="522">
                  <c:v>1.9419580000000001</c:v>
                </c:pt>
                <c:pt idx="523">
                  <c:v>1.912642</c:v>
                </c:pt>
                <c:pt idx="524">
                  <c:v>1.8799060000000001</c:v>
                </c:pt>
                <c:pt idx="525">
                  <c:v>1.8446640000000001</c:v>
                </c:pt>
                <c:pt idx="526">
                  <c:v>1.808036</c:v>
                </c:pt>
                <c:pt idx="527">
                  <c:v>1.7709280000000001</c:v>
                </c:pt>
                <c:pt idx="528">
                  <c:v>1.734011</c:v>
                </c:pt>
                <c:pt idx="529">
                  <c:v>1.698175</c:v>
                </c:pt>
                <c:pt idx="530">
                  <c:v>1.664064</c:v>
                </c:pt>
                <c:pt idx="531">
                  <c:v>1.6314500000000001</c:v>
                </c:pt>
                <c:pt idx="532">
                  <c:v>1.599464</c:v>
                </c:pt>
                <c:pt idx="533">
                  <c:v>1.5670409999999999</c:v>
                </c:pt>
                <c:pt idx="534">
                  <c:v>1.5341720000000001</c:v>
                </c:pt>
                <c:pt idx="535">
                  <c:v>1.5018830000000001</c:v>
                </c:pt>
                <c:pt idx="536">
                  <c:v>1.4706440000000001</c:v>
                </c:pt>
                <c:pt idx="537">
                  <c:v>1.4405250000000001</c:v>
                </c:pt>
                <c:pt idx="538">
                  <c:v>1.4116329999999999</c:v>
                </c:pt>
                <c:pt idx="539">
                  <c:v>1.3835059999999999</c:v>
                </c:pt>
                <c:pt idx="540">
                  <c:v>1.3544659999999999</c:v>
                </c:pt>
                <c:pt idx="541">
                  <c:v>1.3218270000000001</c:v>
                </c:pt>
                <c:pt idx="542">
                  <c:v>1.28331</c:v>
                </c:pt>
                <c:pt idx="543">
                  <c:v>1.2378400000000001</c:v>
                </c:pt>
                <c:pt idx="544">
                  <c:v>1.186059</c:v>
                </c:pt>
                <c:pt idx="545">
                  <c:v>1.1308929999999999</c:v>
                </c:pt>
                <c:pt idx="546">
                  <c:v>1.076325</c:v>
                </c:pt>
                <c:pt idx="547">
                  <c:v>1.0253060000000001</c:v>
                </c:pt>
                <c:pt idx="548">
                  <c:v>0.97831500000000005</c:v>
                </c:pt>
                <c:pt idx="549">
                  <c:v>0.933504</c:v>
                </c:pt>
                <c:pt idx="550">
                  <c:v>0.88822000000000001</c:v>
                </c:pt>
                <c:pt idx="551">
                  <c:v>0.84035400000000005</c:v>
                </c:pt>
                <c:pt idx="552">
                  <c:v>0.78932899999999995</c:v>
                </c:pt>
                <c:pt idx="553">
                  <c:v>0.73650599999999999</c:v>
                </c:pt>
                <c:pt idx="554">
                  <c:v>0.68452599999999997</c:v>
                </c:pt>
                <c:pt idx="555">
                  <c:v>0.63593999999999995</c:v>
                </c:pt>
                <c:pt idx="556">
                  <c:v>0.59220700000000004</c:v>
                </c:pt>
                <c:pt idx="557">
                  <c:v>0.55358600000000002</c:v>
                </c:pt>
                <c:pt idx="558">
                  <c:v>0.51940399999999998</c:v>
                </c:pt>
                <c:pt idx="559">
                  <c:v>0.488062</c:v>
                </c:pt>
                <c:pt idx="560">
                  <c:v>0.457486</c:v>
                </c:pt>
                <c:pt idx="561">
                  <c:v>0.42629299999999998</c:v>
                </c:pt>
                <c:pt idx="562">
                  <c:v>0.39399099999999998</c:v>
                </c:pt>
                <c:pt idx="563">
                  <c:v>0.360593</c:v>
                </c:pt>
                <c:pt idx="564">
                  <c:v>0.3266</c:v>
                </c:pt>
                <c:pt idx="565">
                  <c:v>0.293236</c:v>
                </c:pt>
                <c:pt idx="566">
                  <c:v>0.26224999999999998</c:v>
                </c:pt>
                <c:pt idx="567">
                  <c:v>0.23455799999999999</c:v>
                </c:pt>
                <c:pt idx="568">
                  <c:v>0.210088</c:v>
                </c:pt>
                <c:pt idx="569">
                  <c:v>0.18807499999999999</c:v>
                </c:pt>
                <c:pt idx="570">
                  <c:v>0.16602700000000001</c:v>
                </c:pt>
                <c:pt idx="571">
                  <c:v>0.14094699999999999</c:v>
                </c:pt>
                <c:pt idx="572">
                  <c:v>0.11186400000000001</c:v>
                </c:pt>
                <c:pt idx="573">
                  <c:v>7.9998E-2</c:v>
                </c:pt>
                <c:pt idx="574">
                  <c:v>4.7605000000000001E-2</c:v>
                </c:pt>
                <c:pt idx="575">
                  <c:v>1.7118999999999999E-2</c:v>
                </c:pt>
                <c:pt idx="576">
                  <c:v>-9.2610000000000001E-3</c:v>
                </c:pt>
                <c:pt idx="577">
                  <c:v>-3.0582999999999999E-2</c:v>
                </c:pt>
                <c:pt idx="578">
                  <c:v>-4.7775999999999999E-2</c:v>
                </c:pt>
                <c:pt idx="579">
                  <c:v>-6.2403E-2</c:v>
                </c:pt>
                <c:pt idx="580">
                  <c:v>-7.5523000000000007E-2</c:v>
                </c:pt>
                <c:pt idx="581">
                  <c:v>-8.7822999999999998E-2</c:v>
                </c:pt>
                <c:pt idx="582">
                  <c:v>-9.9278000000000005E-2</c:v>
                </c:pt>
                <c:pt idx="583">
                  <c:v>-0.10895000000000001</c:v>
                </c:pt>
                <c:pt idx="584">
                  <c:v>-0.11620800000000001</c:v>
                </c:pt>
                <c:pt idx="585">
                  <c:v>-0.121367</c:v>
                </c:pt>
                <c:pt idx="586">
                  <c:v>-0.12559600000000001</c:v>
                </c:pt>
                <c:pt idx="587">
                  <c:v>-0.130686</c:v>
                </c:pt>
                <c:pt idx="588">
                  <c:v>-0.13782700000000001</c:v>
                </c:pt>
                <c:pt idx="589">
                  <c:v>-0.14702200000000001</c:v>
                </c:pt>
                <c:pt idx="590">
                  <c:v>-0.157692</c:v>
                </c:pt>
                <c:pt idx="591">
                  <c:v>-0.16925799999999999</c:v>
                </c:pt>
                <c:pt idx="592">
                  <c:v>-0.18126800000000001</c:v>
                </c:pt>
                <c:pt idx="593">
                  <c:v>-0.19262299999999999</c:v>
                </c:pt>
                <c:pt idx="594">
                  <c:v>-0.20194500000000001</c:v>
                </c:pt>
                <c:pt idx="595">
                  <c:v>-0.209485</c:v>
                </c:pt>
                <c:pt idx="596">
                  <c:v>-0.21670800000000001</c:v>
                </c:pt>
                <c:pt idx="597">
                  <c:v>-0.224054</c:v>
                </c:pt>
                <c:pt idx="598">
                  <c:v>-0.23063500000000001</c:v>
                </c:pt>
                <c:pt idx="599">
                  <c:v>-0.235655</c:v>
                </c:pt>
                <c:pt idx="600">
                  <c:v>-0.23874699999999999</c:v>
                </c:pt>
                <c:pt idx="601">
                  <c:v>-0.23941299999999999</c:v>
                </c:pt>
                <c:pt idx="602">
                  <c:v>-0.23740600000000001</c:v>
                </c:pt>
                <c:pt idx="603">
                  <c:v>-0.232852</c:v>
                </c:pt>
                <c:pt idx="604">
                  <c:v>-0.226327</c:v>
                </c:pt>
                <c:pt idx="605">
                  <c:v>-0.21911600000000001</c:v>
                </c:pt>
                <c:pt idx="606">
                  <c:v>-0.21240700000000001</c:v>
                </c:pt>
                <c:pt idx="607">
                  <c:v>-0.20655699999999999</c:v>
                </c:pt>
                <c:pt idx="608">
                  <c:v>-0.20061799999999999</c:v>
                </c:pt>
                <c:pt idx="609">
                  <c:v>-0.19281899999999999</c:v>
                </c:pt>
                <c:pt idx="610">
                  <c:v>-0.18210000000000001</c:v>
                </c:pt>
                <c:pt idx="611">
                  <c:v>-0.16820299999999999</c:v>
                </c:pt>
                <c:pt idx="612">
                  <c:v>-0.15090700000000001</c:v>
                </c:pt>
                <c:pt idx="613">
                  <c:v>-0.130275</c:v>
                </c:pt>
                <c:pt idx="614">
                  <c:v>-0.10741100000000001</c:v>
                </c:pt>
                <c:pt idx="615">
                  <c:v>-8.4397E-2</c:v>
                </c:pt>
                <c:pt idx="616">
                  <c:v>-6.3153000000000001E-2</c:v>
                </c:pt>
                <c:pt idx="617">
                  <c:v>-4.4393000000000002E-2</c:v>
                </c:pt>
                <c:pt idx="618">
                  <c:v>-2.8053999999999999E-2</c:v>
                </c:pt>
                <c:pt idx="619">
                  <c:v>-1.3854E-2</c:v>
                </c:pt>
                <c:pt idx="620">
                  <c:v>-3.97E-4</c:v>
                </c:pt>
                <c:pt idx="621">
                  <c:v>1.4487999999999999E-2</c:v>
                </c:pt>
                <c:pt idx="622">
                  <c:v>3.1440000000000003E-2</c:v>
                </c:pt>
                <c:pt idx="623">
                  <c:v>4.9577999999999997E-2</c:v>
                </c:pt>
                <c:pt idx="624">
                  <c:v>6.9047999999999998E-2</c:v>
                </c:pt>
                <c:pt idx="625">
                  <c:v>9.0824000000000002E-2</c:v>
                </c:pt>
                <c:pt idx="626">
                  <c:v>0.114165</c:v>
                </c:pt>
                <c:pt idx="627">
                  <c:v>0.137188</c:v>
                </c:pt>
                <c:pt idx="628">
                  <c:v>0.159249</c:v>
                </c:pt>
                <c:pt idx="629">
                  <c:v>0.18096799999999999</c:v>
                </c:pt>
                <c:pt idx="630">
                  <c:v>0.203212</c:v>
                </c:pt>
                <c:pt idx="631">
                  <c:v>0.226933</c:v>
                </c:pt>
                <c:pt idx="632">
                  <c:v>0.25265500000000002</c:v>
                </c:pt>
                <c:pt idx="633">
                  <c:v>0.28026499999999999</c:v>
                </c:pt>
                <c:pt idx="634">
                  <c:v>0.30979899999999999</c:v>
                </c:pt>
                <c:pt idx="635">
                  <c:v>0.34071699999999999</c:v>
                </c:pt>
                <c:pt idx="636">
                  <c:v>0.37132900000000002</c:v>
                </c:pt>
                <c:pt idx="637">
                  <c:v>0.40040999999999999</c:v>
                </c:pt>
                <c:pt idx="638">
                  <c:v>0.42794100000000002</c:v>
                </c:pt>
                <c:pt idx="639">
                  <c:v>0.45480799999999999</c:v>
                </c:pt>
                <c:pt idx="640">
                  <c:v>0.48207800000000001</c:v>
                </c:pt>
                <c:pt idx="641">
                  <c:v>0.51029100000000005</c:v>
                </c:pt>
                <c:pt idx="642">
                  <c:v>0.54019799999999996</c:v>
                </c:pt>
                <c:pt idx="643">
                  <c:v>0.57265699999999997</c:v>
                </c:pt>
                <c:pt idx="644">
                  <c:v>0.60768999999999995</c:v>
                </c:pt>
                <c:pt idx="645">
                  <c:v>0.64469699999999996</c:v>
                </c:pt>
                <c:pt idx="646">
                  <c:v>0.68241200000000002</c:v>
                </c:pt>
                <c:pt idx="647">
                  <c:v>0.71887699999999999</c:v>
                </c:pt>
                <c:pt idx="648">
                  <c:v>0.75263000000000002</c:v>
                </c:pt>
                <c:pt idx="649">
                  <c:v>0.78395199999999998</c:v>
                </c:pt>
                <c:pt idx="650">
                  <c:v>0.81512899999999999</c:v>
                </c:pt>
                <c:pt idx="651">
                  <c:v>0.84911000000000003</c:v>
                </c:pt>
                <c:pt idx="652">
                  <c:v>0.88689799999999996</c:v>
                </c:pt>
                <c:pt idx="653">
                  <c:v>0.92679999999999996</c:v>
                </c:pt>
                <c:pt idx="654">
                  <c:v>0.966611</c:v>
                </c:pt>
                <c:pt idx="655">
                  <c:v>1.0052749999999999</c:v>
                </c:pt>
                <c:pt idx="656">
                  <c:v>1.042864</c:v>
                </c:pt>
                <c:pt idx="657">
                  <c:v>1.080441</c:v>
                </c:pt>
                <c:pt idx="658">
                  <c:v>1.119424</c:v>
                </c:pt>
                <c:pt idx="659">
                  <c:v>1.1607229999999999</c:v>
                </c:pt>
                <c:pt idx="660">
                  <c:v>1.204874</c:v>
                </c:pt>
                <c:pt idx="661">
                  <c:v>1.251711</c:v>
                </c:pt>
                <c:pt idx="662">
                  <c:v>1.299736</c:v>
                </c:pt>
                <c:pt idx="663">
                  <c:v>1.3468789999999999</c:v>
                </c:pt>
                <c:pt idx="664">
                  <c:v>1.3911610000000001</c:v>
                </c:pt>
                <c:pt idx="665">
                  <c:v>1.4310130000000001</c:v>
                </c:pt>
                <c:pt idx="666">
                  <c:v>1.466237</c:v>
                </c:pt>
                <c:pt idx="667">
                  <c:v>1.4981709999999999</c:v>
                </c:pt>
                <c:pt idx="668">
                  <c:v>1.5284800000000001</c:v>
                </c:pt>
                <c:pt idx="669">
                  <c:v>1.5577749999999999</c:v>
                </c:pt>
                <c:pt idx="670">
                  <c:v>1.5856349999999999</c:v>
                </c:pt>
                <c:pt idx="671">
                  <c:v>1.611534</c:v>
                </c:pt>
                <c:pt idx="672">
                  <c:v>1.6349009999999999</c:v>
                </c:pt>
                <c:pt idx="673">
                  <c:v>1.6557390000000001</c:v>
                </c:pt>
                <c:pt idx="674">
                  <c:v>1.675481</c:v>
                </c:pt>
                <c:pt idx="675">
                  <c:v>1.695551</c:v>
                </c:pt>
                <c:pt idx="676">
                  <c:v>1.716591</c:v>
                </c:pt>
                <c:pt idx="677">
                  <c:v>1.739795</c:v>
                </c:pt>
                <c:pt idx="678">
                  <c:v>1.766092</c:v>
                </c:pt>
                <c:pt idx="679">
                  <c:v>1.7943519999999999</c:v>
                </c:pt>
                <c:pt idx="680">
                  <c:v>1.8226560000000001</c:v>
                </c:pt>
                <c:pt idx="681">
                  <c:v>1.8498790000000001</c:v>
                </c:pt>
                <c:pt idx="682">
                  <c:v>1.8753200000000001</c:v>
                </c:pt>
                <c:pt idx="683">
                  <c:v>1.898782</c:v>
                </c:pt>
                <c:pt idx="684">
                  <c:v>1.9208829999999999</c:v>
                </c:pt>
                <c:pt idx="685">
                  <c:v>1.9423630000000001</c:v>
                </c:pt>
                <c:pt idx="686">
                  <c:v>1.963708</c:v>
                </c:pt>
                <c:pt idx="687">
                  <c:v>1.9858880000000001</c:v>
                </c:pt>
                <c:pt idx="688">
                  <c:v>2.0097809999999998</c:v>
                </c:pt>
                <c:pt idx="689">
                  <c:v>2.0342030000000002</c:v>
                </c:pt>
                <c:pt idx="690">
                  <c:v>2.0565280000000001</c:v>
                </c:pt>
                <c:pt idx="691">
                  <c:v>2.0748929999999999</c:v>
                </c:pt>
                <c:pt idx="692">
                  <c:v>2.0890550000000001</c:v>
                </c:pt>
                <c:pt idx="693">
                  <c:v>2.1002649999999998</c:v>
                </c:pt>
                <c:pt idx="694">
                  <c:v>2.1103589999999999</c:v>
                </c:pt>
                <c:pt idx="695">
                  <c:v>2.1205310000000002</c:v>
                </c:pt>
                <c:pt idx="696">
                  <c:v>2.1307640000000001</c:v>
                </c:pt>
                <c:pt idx="697">
                  <c:v>2.1407129999999999</c:v>
                </c:pt>
                <c:pt idx="698">
                  <c:v>2.150614</c:v>
                </c:pt>
                <c:pt idx="699">
                  <c:v>2.160698</c:v>
                </c:pt>
                <c:pt idx="700">
                  <c:v>2.170391</c:v>
                </c:pt>
                <c:pt idx="701">
                  <c:v>2.17842</c:v>
                </c:pt>
                <c:pt idx="702">
                  <c:v>2.1843360000000001</c:v>
                </c:pt>
                <c:pt idx="703">
                  <c:v>2.18913</c:v>
                </c:pt>
                <c:pt idx="704">
                  <c:v>2.1936789999999999</c:v>
                </c:pt>
                <c:pt idx="705">
                  <c:v>2.1981920000000001</c:v>
                </c:pt>
                <c:pt idx="706">
                  <c:v>2.203249</c:v>
                </c:pt>
                <c:pt idx="707">
                  <c:v>2.2097289999999998</c:v>
                </c:pt>
                <c:pt idx="708">
                  <c:v>2.2169370000000002</c:v>
                </c:pt>
                <c:pt idx="709">
                  <c:v>2.2225929999999998</c:v>
                </c:pt>
                <c:pt idx="710">
                  <c:v>2.225069</c:v>
                </c:pt>
                <c:pt idx="711">
                  <c:v>2.2234729999999998</c:v>
                </c:pt>
                <c:pt idx="712">
                  <c:v>2.217311</c:v>
                </c:pt>
                <c:pt idx="713">
                  <c:v>2.2075490000000002</c:v>
                </c:pt>
                <c:pt idx="714">
                  <c:v>2.1960500000000001</c:v>
                </c:pt>
                <c:pt idx="715">
                  <c:v>2.1839010000000001</c:v>
                </c:pt>
                <c:pt idx="716">
                  <c:v>2.170509</c:v>
                </c:pt>
                <c:pt idx="717">
                  <c:v>2.154328</c:v>
                </c:pt>
                <c:pt idx="718">
                  <c:v>2.1343139999999998</c:v>
                </c:pt>
                <c:pt idx="719">
                  <c:v>2.1102340000000002</c:v>
                </c:pt>
                <c:pt idx="720">
                  <c:v>2.0828519999999999</c:v>
                </c:pt>
                <c:pt idx="721">
                  <c:v>2.0540129999999999</c:v>
                </c:pt>
                <c:pt idx="722">
                  <c:v>2.0257939999999999</c:v>
                </c:pt>
                <c:pt idx="723">
                  <c:v>1.9998389999999999</c:v>
                </c:pt>
                <c:pt idx="724">
                  <c:v>1.977454</c:v>
                </c:pt>
                <c:pt idx="725">
                  <c:v>1.9593780000000001</c:v>
                </c:pt>
                <c:pt idx="726">
                  <c:v>1.9445159999999999</c:v>
                </c:pt>
                <c:pt idx="727">
                  <c:v>1.930229</c:v>
                </c:pt>
                <c:pt idx="728">
                  <c:v>1.9146639999999999</c:v>
                </c:pt>
                <c:pt idx="729">
                  <c:v>1.8972739999999999</c:v>
                </c:pt>
                <c:pt idx="730">
                  <c:v>1.8781220000000001</c:v>
                </c:pt>
                <c:pt idx="731">
                  <c:v>1.858006</c:v>
                </c:pt>
                <c:pt idx="732">
                  <c:v>1.837642</c:v>
                </c:pt>
                <c:pt idx="733">
                  <c:v>1.816883</c:v>
                </c:pt>
                <c:pt idx="734">
                  <c:v>1.7956030000000001</c:v>
                </c:pt>
                <c:pt idx="735">
                  <c:v>1.7739469999999999</c:v>
                </c:pt>
                <c:pt idx="736">
                  <c:v>1.75132</c:v>
                </c:pt>
                <c:pt idx="737">
                  <c:v>1.7262310000000001</c:v>
                </c:pt>
                <c:pt idx="738">
                  <c:v>1.6976610000000001</c:v>
                </c:pt>
                <c:pt idx="739">
                  <c:v>1.666066</c:v>
                </c:pt>
                <c:pt idx="740">
                  <c:v>1.6331990000000001</c:v>
                </c:pt>
                <c:pt idx="741">
                  <c:v>1.6012930000000001</c:v>
                </c:pt>
                <c:pt idx="742">
                  <c:v>1.5713429999999999</c:v>
                </c:pt>
                <c:pt idx="743">
                  <c:v>1.542788</c:v>
                </c:pt>
                <c:pt idx="744">
                  <c:v>1.5148090000000001</c:v>
                </c:pt>
                <c:pt idx="745">
                  <c:v>1.4864820000000001</c:v>
                </c:pt>
                <c:pt idx="746">
                  <c:v>1.457463</c:v>
                </c:pt>
                <c:pt idx="747">
                  <c:v>1.4284520000000001</c:v>
                </c:pt>
                <c:pt idx="748">
                  <c:v>1.399043</c:v>
                </c:pt>
                <c:pt idx="749">
                  <c:v>1.3669279999999999</c:v>
                </c:pt>
                <c:pt idx="750">
                  <c:v>1.3309120000000001</c:v>
                </c:pt>
                <c:pt idx="751">
                  <c:v>1.29314</c:v>
                </c:pt>
                <c:pt idx="752">
                  <c:v>1.2572369999999999</c:v>
                </c:pt>
                <c:pt idx="753">
                  <c:v>1.2252190000000001</c:v>
                </c:pt>
                <c:pt idx="754">
                  <c:v>1.196142</c:v>
                </c:pt>
                <c:pt idx="755">
                  <c:v>1.1673579999999999</c:v>
                </c:pt>
                <c:pt idx="756">
                  <c:v>1.1368959999999999</c:v>
                </c:pt>
                <c:pt idx="757">
                  <c:v>1.1040509999999999</c:v>
                </c:pt>
                <c:pt idx="758">
                  <c:v>1.0689029999999999</c:v>
                </c:pt>
                <c:pt idx="759">
                  <c:v>1.032176</c:v>
                </c:pt>
                <c:pt idx="760">
                  <c:v>0.99483299999999997</c:v>
                </c:pt>
                <c:pt idx="761">
                  <c:v>0.95771300000000004</c:v>
                </c:pt>
                <c:pt idx="762">
                  <c:v>0.92158099999999998</c:v>
                </c:pt>
                <c:pt idx="763">
                  <c:v>0.88666199999999995</c:v>
                </c:pt>
                <c:pt idx="764">
                  <c:v>0.85179199999999999</c:v>
                </c:pt>
                <c:pt idx="765">
                  <c:v>0.81511100000000003</c:v>
                </c:pt>
                <c:pt idx="766">
                  <c:v>0.77580000000000005</c:v>
                </c:pt>
                <c:pt idx="767">
                  <c:v>0.73479399999999995</c:v>
                </c:pt>
                <c:pt idx="768">
                  <c:v>0.69421999999999995</c:v>
                </c:pt>
                <c:pt idx="769">
                  <c:v>0.65620800000000001</c:v>
                </c:pt>
                <c:pt idx="770">
                  <c:v>0.62212699999999999</c:v>
                </c:pt>
                <c:pt idx="771">
                  <c:v>0.592252</c:v>
                </c:pt>
                <c:pt idx="772">
                  <c:v>0.56576199999999999</c:v>
                </c:pt>
                <c:pt idx="773">
                  <c:v>0.54126799999999997</c:v>
                </c:pt>
                <c:pt idx="774">
                  <c:v>0.51700400000000002</c:v>
                </c:pt>
                <c:pt idx="775">
                  <c:v>0.49114999999999998</c:v>
                </c:pt>
                <c:pt idx="776">
                  <c:v>0.46307199999999998</c:v>
                </c:pt>
                <c:pt idx="777">
                  <c:v>0.433834</c:v>
                </c:pt>
                <c:pt idx="778">
                  <c:v>0.40540799999999999</c:v>
                </c:pt>
                <c:pt idx="779">
                  <c:v>0.37962600000000002</c:v>
                </c:pt>
                <c:pt idx="780">
                  <c:v>0.35752600000000001</c:v>
                </c:pt>
                <c:pt idx="781">
                  <c:v>0.33882299999999999</c:v>
                </c:pt>
                <c:pt idx="782">
                  <c:v>0.32188800000000001</c:v>
                </c:pt>
                <c:pt idx="783">
                  <c:v>0.30504500000000001</c:v>
                </c:pt>
                <c:pt idx="784">
                  <c:v>0.287524</c:v>
                </c:pt>
                <c:pt idx="785">
                  <c:v>0.26938800000000002</c:v>
                </c:pt>
                <c:pt idx="786">
                  <c:v>0.25131199999999998</c:v>
                </c:pt>
                <c:pt idx="787">
                  <c:v>0.23372599999999999</c:v>
                </c:pt>
                <c:pt idx="788">
                  <c:v>0.21627399999999999</c:v>
                </c:pt>
                <c:pt idx="789">
                  <c:v>0.19867199999999999</c:v>
                </c:pt>
                <c:pt idx="790">
                  <c:v>0.18138499999999999</c:v>
                </c:pt>
                <c:pt idx="791">
                  <c:v>0.164634</c:v>
                </c:pt>
                <c:pt idx="792">
                  <c:v>0.14729800000000001</c:v>
                </c:pt>
                <c:pt idx="793">
                  <c:v>0.12779399999999999</c:v>
                </c:pt>
                <c:pt idx="794">
                  <c:v>0.105661</c:v>
                </c:pt>
                <c:pt idx="795">
                  <c:v>8.201E-2</c:v>
                </c:pt>
                <c:pt idx="796">
                  <c:v>5.8834999999999998E-2</c:v>
                </c:pt>
                <c:pt idx="797">
                  <c:v>3.7919000000000001E-2</c:v>
                </c:pt>
                <c:pt idx="798">
                  <c:v>1.9923E-2</c:v>
                </c:pt>
                <c:pt idx="799">
                  <c:v>3.846E-3</c:v>
                </c:pt>
                <c:pt idx="800">
                  <c:v>-1.2292000000000001E-2</c:v>
                </c:pt>
                <c:pt idx="801">
                  <c:v>-2.9530000000000001E-2</c:v>
                </c:pt>
                <c:pt idx="802">
                  <c:v>-4.7400999999999999E-2</c:v>
                </c:pt>
                <c:pt idx="803">
                  <c:v>-6.4695000000000003E-2</c:v>
                </c:pt>
                <c:pt idx="804">
                  <c:v>-7.9836000000000004E-2</c:v>
                </c:pt>
                <c:pt idx="805">
                  <c:v>-9.1513999999999998E-2</c:v>
                </c:pt>
                <c:pt idx="806">
                  <c:v>-9.9137000000000003E-2</c:v>
                </c:pt>
                <c:pt idx="807">
                  <c:v>-0.10302799999999999</c:v>
                </c:pt>
                <c:pt idx="808">
                  <c:v>-0.10467</c:v>
                </c:pt>
                <c:pt idx="809">
                  <c:v>-0.10598399999999999</c:v>
                </c:pt>
                <c:pt idx="810">
                  <c:v>-0.10856300000000001</c:v>
                </c:pt>
                <c:pt idx="811">
                  <c:v>-0.112992</c:v>
                </c:pt>
                <c:pt idx="812">
                  <c:v>-0.11772299999999999</c:v>
                </c:pt>
                <c:pt idx="813">
                  <c:v>-0.120417</c:v>
                </c:pt>
                <c:pt idx="814">
                  <c:v>-0.12081699999999999</c:v>
                </c:pt>
                <c:pt idx="815">
                  <c:v>-0.11995699999999999</c:v>
                </c:pt>
                <c:pt idx="816">
                  <c:v>-0.117738</c:v>
                </c:pt>
                <c:pt idx="817">
                  <c:v>-0.113983</c:v>
                </c:pt>
                <c:pt idx="818">
                  <c:v>-0.10992499999999999</c:v>
                </c:pt>
                <c:pt idx="819">
                  <c:v>-0.106785</c:v>
                </c:pt>
                <c:pt idx="820">
                  <c:v>-0.104669</c:v>
                </c:pt>
                <c:pt idx="821">
                  <c:v>-0.102368</c:v>
                </c:pt>
                <c:pt idx="822">
                  <c:v>-9.7417000000000004E-2</c:v>
                </c:pt>
                <c:pt idx="823">
                  <c:v>-8.7801000000000004E-2</c:v>
                </c:pt>
                <c:pt idx="824">
                  <c:v>-7.3149000000000006E-2</c:v>
                </c:pt>
                <c:pt idx="825">
                  <c:v>-5.4441000000000003E-2</c:v>
                </c:pt>
                <c:pt idx="826">
                  <c:v>-3.3737000000000003E-2</c:v>
                </c:pt>
                <c:pt idx="827">
                  <c:v>-1.3476E-2</c:v>
                </c:pt>
                <c:pt idx="828">
                  <c:v>4.3160000000000004E-3</c:v>
                </c:pt>
                <c:pt idx="829">
                  <c:v>1.8976E-2</c:v>
                </c:pt>
                <c:pt idx="830">
                  <c:v>3.1944E-2</c:v>
                </c:pt>
                <c:pt idx="831">
                  <c:v>4.5946000000000001E-2</c:v>
                </c:pt>
                <c:pt idx="832">
                  <c:v>6.3483999999999999E-2</c:v>
                </c:pt>
                <c:pt idx="833">
                  <c:v>8.5498000000000005E-2</c:v>
                </c:pt>
                <c:pt idx="834">
                  <c:v>0.111008</c:v>
                </c:pt>
                <c:pt idx="835">
                  <c:v>0.13810900000000001</c:v>
                </c:pt>
                <c:pt idx="836">
                  <c:v>0.16436500000000001</c:v>
                </c:pt>
                <c:pt idx="837">
                  <c:v>0.186945</c:v>
                </c:pt>
                <c:pt idx="838">
                  <c:v>0.204538</c:v>
                </c:pt>
                <c:pt idx="839">
                  <c:v>0.21853</c:v>
                </c:pt>
                <c:pt idx="840">
                  <c:v>0.231401</c:v>
                </c:pt>
                <c:pt idx="841">
                  <c:v>0.24517700000000001</c:v>
                </c:pt>
                <c:pt idx="842">
                  <c:v>0.261349</c:v>
                </c:pt>
                <c:pt idx="843">
                  <c:v>0.28081499999999998</c:v>
                </c:pt>
                <c:pt idx="844">
                  <c:v>0.303288</c:v>
                </c:pt>
                <c:pt idx="845">
                  <c:v>0.32729799999999998</c:v>
                </c:pt>
                <c:pt idx="846">
                  <c:v>0.35159800000000002</c:v>
                </c:pt>
                <c:pt idx="847">
                  <c:v>0.37594</c:v>
                </c:pt>
                <c:pt idx="848">
                  <c:v>0.400426</c:v>
                </c:pt>
                <c:pt idx="849">
                  <c:v>0.42565500000000001</c:v>
                </c:pt>
                <c:pt idx="850">
                  <c:v>0.453152</c:v>
                </c:pt>
                <c:pt idx="851">
                  <c:v>0.48461199999999999</c:v>
                </c:pt>
                <c:pt idx="852">
                  <c:v>0.52059699999999998</c:v>
                </c:pt>
                <c:pt idx="853">
                  <c:v>0.55981800000000004</c:v>
                </c:pt>
                <c:pt idx="854">
                  <c:v>0.59967499999999996</c:v>
                </c:pt>
                <c:pt idx="855">
                  <c:v>0.637957</c:v>
                </c:pt>
                <c:pt idx="856">
                  <c:v>0.67388899999999996</c:v>
                </c:pt>
                <c:pt idx="857">
                  <c:v>0.707901</c:v>
                </c:pt>
                <c:pt idx="858">
                  <c:v>0.74129999999999996</c:v>
                </c:pt>
                <c:pt idx="859">
                  <c:v>0.77559199999999995</c:v>
                </c:pt>
                <c:pt idx="860">
                  <c:v>0.81121399999999999</c:v>
                </c:pt>
                <c:pt idx="861">
                  <c:v>0.84699199999999997</c:v>
                </c:pt>
                <c:pt idx="862">
                  <c:v>0.88143000000000005</c:v>
                </c:pt>
                <c:pt idx="863">
                  <c:v>0.91401100000000002</c:v>
                </c:pt>
                <c:pt idx="864">
                  <c:v>0.94525999999999999</c:v>
                </c:pt>
                <c:pt idx="865">
                  <c:v>0.97662700000000002</c:v>
                </c:pt>
                <c:pt idx="866">
                  <c:v>1.00922</c:v>
                </c:pt>
                <c:pt idx="867">
                  <c:v>1.042602</c:v>
                </c:pt>
                <c:pt idx="868">
                  <c:v>1.0758160000000001</c:v>
                </c:pt>
                <c:pt idx="869">
                  <c:v>1.1088150000000001</c:v>
                </c:pt>
                <c:pt idx="870">
                  <c:v>1.1425399999999999</c:v>
                </c:pt>
                <c:pt idx="871">
                  <c:v>1.1775599999999999</c:v>
                </c:pt>
                <c:pt idx="872">
                  <c:v>1.212971</c:v>
                </c:pt>
                <c:pt idx="873">
                  <c:v>1.247482</c:v>
                </c:pt>
                <c:pt idx="874">
                  <c:v>1.2806519999999999</c:v>
                </c:pt>
                <c:pt idx="875">
                  <c:v>1.3126230000000001</c:v>
                </c:pt>
                <c:pt idx="876">
                  <c:v>1.3438380000000001</c:v>
                </c:pt>
                <c:pt idx="877">
                  <c:v>1.375</c:v>
                </c:pt>
                <c:pt idx="878">
                  <c:v>1.406291</c:v>
                </c:pt>
                <c:pt idx="879">
                  <c:v>1.4373260000000001</c:v>
                </c:pt>
                <c:pt idx="880">
                  <c:v>1.468424</c:v>
                </c:pt>
                <c:pt idx="881">
                  <c:v>1.500426</c:v>
                </c:pt>
                <c:pt idx="882">
                  <c:v>1.532802</c:v>
                </c:pt>
                <c:pt idx="883">
                  <c:v>1.562937</c:v>
                </c:pt>
                <c:pt idx="884">
                  <c:v>1.5881940000000001</c:v>
                </c:pt>
                <c:pt idx="885">
                  <c:v>1.6083000000000001</c:v>
                </c:pt>
                <c:pt idx="886">
                  <c:v>1.6249480000000001</c:v>
                </c:pt>
                <c:pt idx="887">
                  <c:v>1.640166</c:v>
                </c:pt>
                <c:pt idx="888">
                  <c:v>1.65568</c:v>
                </c:pt>
                <c:pt idx="889">
                  <c:v>1.6726939999999999</c:v>
                </c:pt>
                <c:pt idx="890">
                  <c:v>1.691468</c:v>
                </c:pt>
                <c:pt idx="891">
                  <c:v>1.7115899999999999</c:v>
                </c:pt>
                <c:pt idx="892">
                  <c:v>1.732318</c:v>
                </c:pt>
                <c:pt idx="893">
                  <c:v>1.7522230000000001</c:v>
                </c:pt>
                <c:pt idx="894">
                  <c:v>1.7696259999999999</c:v>
                </c:pt>
                <c:pt idx="895">
                  <c:v>1.783738</c:v>
                </c:pt>
                <c:pt idx="896">
                  <c:v>1.7952669999999999</c:v>
                </c:pt>
                <c:pt idx="897">
                  <c:v>1.8058339999999999</c:v>
                </c:pt>
                <c:pt idx="898">
                  <c:v>1.8172790000000001</c:v>
                </c:pt>
                <c:pt idx="899">
                  <c:v>1.8313330000000001</c:v>
                </c:pt>
                <c:pt idx="900">
                  <c:v>1.8487100000000001</c:v>
                </c:pt>
                <c:pt idx="901">
                  <c:v>1.8688830000000001</c:v>
                </c:pt>
                <c:pt idx="902">
                  <c:v>1.890666</c:v>
                </c:pt>
                <c:pt idx="903">
                  <c:v>1.9125220000000001</c:v>
                </c:pt>
                <c:pt idx="904">
                  <c:v>1.932628</c:v>
                </c:pt>
                <c:pt idx="905">
                  <c:v>1.949497</c:v>
                </c:pt>
                <c:pt idx="906">
                  <c:v>1.9627760000000001</c:v>
                </c:pt>
                <c:pt idx="907">
                  <c:v>1.9726669999999999</c:v>
                </c:pt>
                <c:pt idx="908">
                  <c:v>1.9797359999999999</c:v>
                </c:pt>
                <c:pt idx="909">
                  <c:v>1.9852209999999999</c:v>
                </c:pt>
                <c:pt idx="910">
                  <c:v>1.990254</c:v>
                </c:pt>
                <c:pt idx="911">
                  <c:v>1.9956769999999999</c:v>
                </c:pt>
                <c:pt idx="912">
                  <c:v>2.0021100000000001</c:v>
                </c:pt>
                <c:pt idx="913">
                  <c:v>2.0093730000000001</c:v>
                </c:pt>
                <c:pt idx="914">
                  <c:v>2.0164399999999998</c:v>
                </c:pt>
                <c:pt idx="915">
                  <c:v>2.0217999999999998</c:v>
                </c:pt>
                <c:pt idx="916">
                  <c:v>2.0241129999999998</c:v>
                </c:pt>
                <c:pt idx="917">
                  <c:v>2.0228869999999999</c:v>
                </c:pt>
                <c:pt idx="918">
                  <c:v>2.018589</c:v>
                </c:pt>
                <c:pt idx="919">
                  <c:v>2.012667</c:v>
                </c:pt>
                <c:pt idx="920">
                  <c:v>2.0070070000000002</c:v>
                </c:pt>
                <c:pt idx="921">
                  <c:v>2.0025080000000002</c:v>
                </c:pt>
                <c:pt idx="922">
                  <c:v>1.9984189999999999</c:v>
                </c:pt>
                <c:pt idx="923">
                  <c:v>1.9934959999999999</c:v>
                </c:pt>
                <c:pt idx="924">
                  <c:v>1.987031</c:v>
                </c:pt>
                <c:pt idx="925">
                  <c:v>1.9786539999999999</c:v>
                </c:pt>
                <c:pt idx="926">
                  <c:v>1.968199</c:v>
                </c:pt>
                <c:pt idx="927">
                  <c:v>1.955962</c:v>
                </c:pt>
                <c:pt idx="928">
                  <c:v>1.9431179999999999</c:v>
                </c:pt>
                <c:pt idx="929">
                  <c:v>1.931357</c:v>
                </c:pt>
                <c:pt idx="930">
                  <c:v>1.9216610000000001</c:v>
                </c:pt>
                <c:pt idx="931">
                  <c:v>1.9142239999999999</c:v>
                </c:pt>
                <c:pt idx="932">
                  <c:v>1.908328</c:v>
                </c:pt>
                <c:pt idx="933">
                  <c:v>1.901791</c:v>
                </c:pt>
                <c:pt idx="934">
                  <c:v>1.892301</c:v>
                </c:pt>
                <c:pt idx="935">
                  <c:v>1.8787210000000001</c:v>
                </c:pt>
                <c:pt idx="936">
                  <c:v>1.8613200000000001</c:v>
                </c:pt>
                <c:pt idx="937">
                  <c:v>1.84151</c:v>
                </c:pt>
                <c:pt idx="938">
                  <c:v>1.8209090000000001</c:v>
                </c:pt>
                <c:pt idx="939">
                  <c:v>1.801061</c:v>
                </c:pt>
                <c:pt idx="940">
                  <c:v>1.7831649999999999</c:v>
                </c:pt>
                <c:pt idx="941">
                  <c:v>1.7674859999999999</c:v>
                </c:pt>
                <c:pt idx="942">
                  <c:v>1.7531410000000001</c:v>
                </c:pt>
                <c:pt idx="943">
                  <c:v>1.738324</c:v>
                </c:pt>
                <c:pt idx="944">
                  <c:v>1.7215450000000001</c:v>
                </c:pt>
                <c:pt idx="945">
                  <c:v>1.702604</c:v>
                </c:pt>
                <c:pt idx="946">
                  <c:v>1.682169</c:v>
                </c:pt>
                <c:pt idx="947">
                  <c:v>1.660863</c:v>
                </c:pt>
                <c:pt idx="948">
                  <c:v>1.639246</c:v>
                </c:pt>
                <c:pt idx="949">
                  <c:v>1.618228</c:v>
                </c:pt>
                <c:pt idx="950">
                  <c:v>1.5988929999999999</c:v>
                </c:pt>
                <c:pt idx="951">
                  <c:v>1.582222</c:v>
                </c:pt>
                <c:pt idx="952">
                  <c:v>1.5678080000000001</c:v>
                </c:pt>
                <c:pt idx="953">
                  <c:v>1.5532250000000001</c:v>
                </c:pt>
                <c:pt idx="954">
                  <c:v>1.5361579999999999</c:v>
                </c:pt>
                <c:pt idx="955">
                  <c:v>1.515854</c:v>
                </c:pt>
                <c:pt idx="956">
                  <c:v>1.4927760000000001</c:v>
                </c:pt>
                <c:pt idx="957">
                  <c:v>1.467797</c:v>
                </c:pt>
                <c:pt idx="958">
                  <c:v>1.441405</c:v>
                </c:pt>
                <c:pt idx="959">
                  <c:v>1.414466</c:v>
                </c:pt>
                <c:pt idx="960">
                  <c:v>1.388055</c:v>
                </c:pt>
                <c:pt idx="961">
                  <c:v>1.3617379999999999</c:v>
                </c:pt>
                <c:pt idx="962">
                  <c:v>1.334192</c:v>
                </c:pt>
                <c:pt idx="963">
                  <c:v>1.304492</c:v>
                </c:pt>
                <c:pt idx="964">
                  <c:v>1.272141</c:v>
                </c:pt>
                <c:pt idx="965">
                  <c:v>1.237325</c:v>
                </c:pt>
                <c:pt idx="966">
                  <c:v>1.201004</c:v>
                </c:pt>
                <c:pt idx="967">
                  <c:v>1.164323</c:v>
                </c:pt>
                <c:pt idx="968">
                  <c:v>1.1281159999999999</c:v>
                </c:pt>
                <c:pt idx="969">
                  <c:v>1.093251</c:v>
                </c:pt>
                <c:pt idx="970">
                  <c:v>1.0605519999999999</c:v>
                </c:pt>
                <c:pt idx="971">
                  <c:v>1.0296590000000001</c:v>
                </c:pt>
                <c:pt idx="972">
                  <c:v>0.99897499999999995</c:v>
                </c:pt>
                <c:pt idx="973">
                  <c:v>0.96682999999999997</c:v>
                </c:pt>
                <c:pt idx="974">
                  <c:v>0.93275200000000003</c:v>
                </c:pt>
                <c:pt idx="975">
                  <c:v>0.89798699999999998</c:v>
                </c:pt>
                <c:pt idx="976">
                  <c:v>0.86467799999999995</c:v>
                </c:pt>
                <c:pt idx="977">
                  <c:v>0.83480100000000002</c:v>
                </c:pt>
                <c:pt idx="978">
                  <c:v>0.80888499999999997</c:v>
                </c:pt>
                <c:pt idx="979">
                  <c:v>0.78513599999999995</c:v>
                </c:pt>
                <c:pt idx="980">
                  <c:v>0.76111099999999998</c:v>
                </c:pt>
                <c:pt idx="981">
                  <c:v>0.73584700000000003</c:v>
                </c:pt>
                <c:pt idx="982">
                  <c:v>0.70948100000000003</c:v>
                </c:pt>
                <c:pt idx="983">
                  <c:v>0.68267500000000003</c:v>
                </c:pt>
                <c:pt idx="984">
                  <c:v>0.65648799999999996</c:v>
                </c:pt>
                <c:pt idx="985">
                  <c:v>0.63122999999999996</c:v>
                </c:pt>
                <c:pt idx="986">
                  <c:v>0.60647099999999998</c:v>
                </c:pt>
                <c:pt idx="987">
                  <c:v>0.58185900000000002</c:v>
                </c:pt>
                <c:pt idx="988">
                  <c:v>0.55681700000000001</c:v>
                </c:pt>
                <c:pt idx="989">
                  <c:v>0.530586</c:v>
                </c:pt>
                <c:pt idx="990">
                  <c:v>0.50289300000000003</c:v>
                </c:pt>
                <c:pt idx="991">
                  <c:v>0.47443200000000002</c:v>
                </c:pt>
                <c:pt idx="992">
                  <c:v>0.44643100000000002</c:v>
                </c:pt>
                <c:pt idx="993">
                  <c:v>0.41989599999999999</c:v>
                </c:pt>
                <c:pt idx="994">
                  <c:v>0.39583800000000002</c:v>
                </c:pt>
                <c:pt idx="995">
                  <c:v>0.37515900000000002</c:v>
                </c:pt>
                <c:pt idx="996">
                  <c:v>0.35805399999999998</c:v>
                </c:pt>
                <c:pt idx="997">
                  <c:v>0.34389500000000001</c:v>
                </c:pt>
                <c:pt idx="998">
                  <c:v>0.33126499999999998</c:v>
                </c:pt>
                <c:pt idx="999">
                  <c:v>0.31800499999999998</c:v>
                </c:pt>
                <c:pt idx="1000">
                  <c:v>0.30191899999999999</c:v>
                </c:pt>
                <c:pt idx="1001">
                  <c:v>0.282499</c:v>
                </c:pt>
                <c:pt idx="1002">
                  <c:v>0.26147500000000001</c:v>
                </c:pt>
                <c:pt idx="1003">
                  <c:v>0.241179</c:v>
                </c:pt>
                <c:pt idx="1004">
                  <c:v>0.222802</c:v>
                </c:pt>
                <c:pt idx="1005">
                  <c:v>0.20621999999999999</c:v>
                </c:pt>
                <c:pt idx="1006">
                  <c:v>0.19110199999999999</c:v>
                </c:pt>
                <c:pt idx="1007">
                  <c:v>0.17732000000000001</c:v>
                </c:pt>
                <c:pt idx="1008">
                  <c:v>0.16429099999999999</c:v>
                </c:pt>
                <c:pt idx="1009">
                  <c:v>0.15091199999999999</c:v>
                </c:pt>
                <c:pt idx="1010">
                  <c:v>0.13581199999999999</c:v>
                </c:pt>
                <c:pt idx="1011">
                  <c:v>0.11780500000000001</c:v>
                </c:pt>
                <c:pt idx="1012">
                  <c:v>9.7464999999999996E-2</c:v>
                </c:pt>
                <c:pt idx="1013">
                  <c:v>7.7617000000000005E-2</c:v>
                </c:pt>
                <c:pt idx="1014">
                  <c:v>6.0962000000000002E-2</c:v>
                </c:pt>
                <c:pt idx="1015">
                  <c:v>4.827E-2</c:v>
                </c:pt>
                <c:pt idx="1016">
                  <c:v>3.8924E-2</c:v>
                </c:pt>
                <c:pt idx="1017">
                  <c:v>3.1593000000000003E-2</c:v>
                </c:pt>
                <c:pt idx="1018">
                  <c:v>2.4948999999999999E-2</c:v>
                </c:pt>
                <c:pt idx="1019">
                  <c:v>1.8416999999999999E-2</c:v>
                </c:pt>
                <c:pt idx="1020">
                  <c:v>1.1547E-2</c:v>
                </c:pt>
                <c:pt idx="1021">
                  <c:v>4.1960000000000001E-3</c:v>
                </c:pt>
                <c:pt idx="1022">
                  <c:v>-2.013E-3</c:v>
                </c:pt>
                <c:pt idx="1023">
                  <c:v>-4.6499999999999996E-3</c:v>
                </c:pt>
                <c:pt idx="1024">
                  <c:v>-2.545E-3</c:v>
                </c:pt>
                <c:pt idx="1025">
                  <c:v>3.8909999999999999E-3</c:v>
                </c:pt>
                <c:pt idx="1026">
                  <c:v>1.2795000000000001E-2</c:v>
                </c:pt>
                <c:pt idx="1027">
                  <c:v>2.154E-2</c:v>
                </c:pt>
                <c:pt idx="1028">
                  <c:v>2.8558E-2</c:v>
                </c:pt>
                <c:pt idx="1029">
                  <c:v>3.4131000000000002E-2</c:v>
                </c:pt>
                <c:pt idx="1030">
                  <c:v>3.9342000000000002E-2</c:v>
                </c:pt>
                <c:pt idx="1031">
                  <c:v>4.5150999999999997E-2</c:v>
                </c:pt>
                <c:pt idx="1032">
                  <c:v>5.2547999999999997E-2</c:v>
                </c:pt>
                <c:pt idx="1033">
                  <c:v>6.2506999999999993E-2</c:v>
                </c:pt>
                <c:pt idx="1034">
                  <c:v>7.5006000000000003E-2</c:v>
                </c:pt>
                <c:pt idx="1035">
                  <c:v>8.8572999999999999E-2</c:v>
                </c:pt>
                <c:pt idx="1036">
                  <c:v>0.101399</c:v>
                </c:pt>
                <c:pt idx="1037">
                  <c:v>0.11235199999999999</c:v>
                </c:pt>
                <c:pt idx="1038">
                  <c:v>0.121379</c:v>
                </c:pt>
                <c:pt idx="1039">
                  <c:v>0.12987899999999999</c:v>
                </c:pt>
                <c:pt idx="1040">
                  <c:v>0.14000799999999999</c:v>
                </c:pt>
                <c:pt idx="1041">
                  <c:v>0.15334800000000001</c:v>
                </c:pt>
                <c:pt idx="1042">
                  <c:v>0.16989599999999999</c:v>
                </c:pt>
                <c:pt idx="1043">
                  <c:v>0.18788299999999999</c:v>
                </c:pt>
                <c:pt idx="1044">
                  <c:v>0.20510400000000001</c:v>
                </c:pt>
                <c:pt idx="1045">
                  <c:v>0.22048899999999999</c:v>
                </c:pt>
                <c:pt idx="1046">
                  <c:v>0.234509</c:v>
                </c:pt>
                <c:pt idx="1047">
                  <c:v>0.24862799999999999</c:v>
                </c:pt>
                <c:pt idx="1048">
                  <c:v>0.26407399999999998</c:v>
                </c:pt>
                <c:pt idx="1049">
                  <c:v>0.280949</c:v>
                </c:pt>
                <c:pt idx="1050">
                  <c:v>0.298981</c:v>
                </c:pt>
                <c:pt idx="1051">
                  <c:v>0.318324</c:v>
                </c:pt>
                <c:pt idx="1052">
                  <c:v>0.33890999999999999</c:v>
                </c:pt>
                <c:pt idx="1053">
                  <c:v>0.35981999999999997</c:v>
                </c:pt>
                <c:pt idx="1054">
                  <c:v>0.379749</c:v>
                </c:pt>
                <c:pt idx="1055">
                  <c:v>0.39781100000000003</c:v>
                </c:pt>
                <c:pt idx="1056">
                  <c:v>0.41431400000000002</c:v>
                </c:pt>
                <c:pt idx="1057">
                  <c:v>0.43080299999999999</c:v>
                </c:pt>
                <c:pt idx="1058">
                  <c:v>0.44890099999999999</c:v>
                </c:pt>
                <c:pt idx="1059">
                  <c:v>0.46973900000000002</c:v>
                </c:pt>
                <c:pt idx="1060">
                  <c:v>0.49405700000000002</c:v>
                </c:pt>
                <c:pt idx="1061">
                  <c:v>0.52149800000000002</c:v>
                </c:pt>
                <c:pt idx="1062">
                  <c:v>0.55029600000000001</c:v>
                </c:pt>
                <c:pt idx="1063">
                  <c:v>0.578434</c:v>
                </c:pt>
                <c:pt idx="1064">
                  <c:v>0.60474600000000001</c:v>
                </c:pt>
                <c:pt idx="1065">
                  <c:v>0.62885199999999997</c:v>
                </c:pt>
                <c:pt idx="1066">
                  <c:v>0.65125299999999997</c:v>
                </c:pt>
                <c:pt idx="1067">
                  <c:v>0.67363799999999996</c:v>
                </c:pt>
                <c:pt idx="1068">
                  <c:v>0.69797299999999995</c:v>
                </c:pt>
                <c:pt idx="1069">
                  <c:v>0.72529399999999999</c:v>
                </c:pt>
                <c:pt idx="1070">
                  <c:v>0.75533300000000003</c:v>
                </c:pt>
                <c:pt idx="1071">
                  <c:v>0.78680099999999997</c:v>
                </c:pt>
                <c:pt idx="1072">
                  <c:v>0.81800700000000004</c:v>
                </c:pt>
                <c:pt idx="1073">
                  <c:v>0.84801499999999996</c:v>
                </c:pt>
                <c:pt idx="1074">
                  <c:v>0.877668</c:v>
                </c:pt>
                <c:pt idx="1075">
                  <c:v>0.90847800000000001</c:v>
                </c:pt>
                <c:pt idx="1076">
                  <c:v>0.94108700000000001</c:v>
                </c:pt>
                <c:pt idx="1077">
                  <c:v>0.975881</c:v>
                </c:pt>
                <c:pt idx="1078">
                  <c:v>1.012866</c:v>
                </c:pt>
                <c:pt idx="1079">
                  <c:v>1.0500719999999999</c:v>
                </c:pt>
                <c:pt idx="1080">
                  <c:v>1.0844959999999999</c:v>
                </c:pt>
                <c:pt idx="1081">
                  <c:v>1.1146389999999999</c:v>
                </c:pt>
                <c:pt idx="1082">
                  <c:v>1.141167</c:v>
                </c:pt>
                <c:pt idx="1083">
                  <c:v>1.165503</c:v>
                </c:pt>
                <c:pt idx="1084">
                  <c:v>1.1887049999999999</c:v>
                </c:pt>
                <c:pt idx="1085">
                  <c:v>1.2120880000000001</c:v>
                </c:pt>
                <c:pt idx="1086">
                  <c:v>1.236658</c:v>
                </c:pt>
                <c:pt idx="1087">
                  <c:v>1.2617449999999999</c:v>
                </c:pt>
                <c:pt idx="1088">
                  <c:v>1.2859609999999999</c:v>
                </c:pt>
                <c:pt idx="1089">
                  <c:v>1.3084480000000001</c:v>
                </c:pt>
                <c:pt idx="1090">
                  <c:v>1.328927</c:v>
                </c:pt>
                <c:pt idx="1091">
                  <c:v>1.3476330000000001</c:v>
                </c:pt>
                <c:pt idx="1092">
                  <c:v>1.365181</c:v>
                </c:pt>
                <c:pt idx="1093">
                  <c:v>1.3823570000000001</c:v>
                </c:pt>
                <c:pt idx="1094">
                  <c:v>1.40011</c:v>
                </c:pt>
                <c:pt idx="1095">
                  <c:v>1.4197690000000001</c:v>
                </c:pt>
                <c:pt idx="1096">
                  <c:v>1.4422429999999999</c:v>
                </c:pt>
                <c:pt idx="1097">
                  <c:v>1.4667190000000001</c:v>
                </c:pt>
                <c:pt idx="1098">
                  <c:v>1.4911369999999999</c:v>
                </c:pt>
                <c:pt idx="1099">
                  <c:v>1.513895</c:v>
                </c:pt>
                <c:pt idx="1100">
                  <c:v>1.5349950000000001</c:v>
                </c:pt>
                <c:pt idx="1101">
                  <c:v>1.5559940000000001</c:v>
                </c:pt>
                <c:pt idx="1102">
                  <c:v>1.578614</c:v>
                </c:pt>
                <c:pt idx="1103">
                  <c:v>1.603102</c:v>
                </c:pt>
                <c:pt idx="1104">
                  <c:v>1.6279999999999999</c:v>
                </c:pt>
                <c:pt idx="1105">
                  <c:v>1.6509609999999999</c:v>
                </c:pt>
                <c:pt idx="1106">
                  <c:v>1.669826</c:v>
                </c:pt>
                <c:pt idx="1107">
                  <c:v>1.684097</c:v>
                </c:pt>
                <c:pt idx="1108">
                  <c:v>1.6956150000000001</c:v>
                </c:pt>
                <c:pt idx="1109">
                  <c:v>1.7071639999999999</c:v>
                </c:pt>
                <c:pt idx="1110">
                  <c:v>1.720397</c:v>
                </c:pt>
                <c:pt idx="1111">
                  <c:v>1.7352369999999999</c:v>
                </c:pt>
                <c:pt idx="1112">
                  <c:v>1.750589</c:v>
                </c:pt>
                <c:pt idx="1113">
                  <c:v>1.765053</c:v>
                </c:pt>
                <c:pt idx="1114">
                  <c:v>1.777344</c:v>
                </c:pt>
                <c:pt idx="1115">
                  <c:v>1.7869189999999999</c:v>
                </c:pt>
                <c:pt idx="1116">
                  <c:v>1.79491</c:v>
                </c:pt>
                <c:pt idx="1117">
                  <c:v>1.80345</c:v>
                </c:pt>
                <c:pt idx="1118">
                  <c:v>1.8134650000000001</c:v>
                </c:pt>
                <c:pt idx="1119">
                  <c:v>1.8250219999999999</c:v>
                </c:pt>
                <c:pt idx="1120">
                  <c:v>1.8390390000000001</c:v>
                </c:pt>
                <c:pt idx="1121">
                  <c:v>1.855445</c:v>
                </c:pt>
                <c:pt idx="1122">
                  <c:v>1.8715930000000001</c:v>
                </c:pt>
                <c:pt idx="1123">
                  <c:v>1.884795</c:v>
                </c:pt>
                <c:pt idx="1124">
                  <c:v>1.8940429999999999</c:v>
                </c:pt>
                <c:pt idx="1125">
                  <c:v>1.8992899999999999</c:v>
                </c:pt>
                <c:pt idx="1126">
                  <c:v>1.901273</c:v>
                </c:pt>
                <c:pt idx="1127">
                  <c:v>1.901589</c:v>
                </c:pt>
                <c:pt idx="1128">
                  <c:v>1.901659</c:v>
                </c:pt>
                <c:pt idx="1129">
                  <c:v>1.9016850000000001</c:v>
                </c:pt>
                <c:pt idx="1130">
                  <c:v>1.9009389999999999</c:v>
                </c:pt>
                <c:pt idx="1131">
                  <c:v>1.8991039999999999</c:v>
                </c:pt>
                <c:pt idx="1132">
                  <c:v>1.896884</c:v>
                </c:pt>
                <c:pt idx="1133">
                  <c:v>1.8947879999999999</c:v>
                </c:pt>
                <c:pt idx="1134">
                  <c:v>1.8917600000000001</c:v>
                </c:pt>
                <c:pt idx="1135">
                  <c:v>1.885777</c:v>
                </c:pt>
                <c:pt idx="1136">
                  <c:v>1.875936</c:v>
                </c:pt>
                <c:pt idx="1137">
                  <c:v>1.8630629999999999</c:v>
                </c:pt>
                <c:pt idx="1138">
                  <c:v>1.8483400000000001</c:v>
                </c:pt>
                <c:pt idx="1139">
                  <c:v>1.8328880000000001</c:v>
                </c:pt>
                <c:pt idx="1140">
                  <c:v>1.81846</c:v>
                </c:pt>
                <c:pt idx="1141">
                  <c:v>1.8070079999999999</c:v>
                </c:pt>
                <c:pt idx="1142">
                  <c:v>1.7990919999999999</c:v>
                </c:pt>
                <c:pt idx="1143">
                  <c:v>1.7934300000000001</c:v>
                </c:pt>
                <c:pt idx="1144">
                  <c:v>1.7886660000000001</c:v>
                </c:pt>
                <c:pt idx="1145">
                  <c:v>1.7849600000000001</c:v>
                </c:pt>
                <c:pt idx="1146">
                  <c:v>1.7827470000000001</c:v>
                </c:pt>
                <c:pt idx="1147">
                  <c:v>1.7808459999999999</c:v>
                </c:pt>
                <c:pt idx="1148">
                  <c:v>1.7773909999999999</c:v>
                </c:pt>
                <c:pt idx="1149">
                  <c:v>1.771096</c:v>
                </c:pt>
                <c:pt idx="1150">
                  <c:v>1.7609779999999999</c:v>
                </c:pt>
                <c:pt idx="1151">
                  <c:v>1.7467029999999999</c:v>
                </c:pt>
                <c:pt idx="1152">
                  <c:v>1.7292829999999999</c:v>
                </c:pt>
                <c:pt idx="1153">
                  <c:v>1.71028</c:v>
                </c:pt>
                <c:pt idx="1154">
                  <c:v>1.690828</c:v>
                </c:pt>
                <c:pt idx="1155">
                  <c:v>1.672037</c:v>
                </c:pt>
                <c:pt idx="1156">
                  <c:v>1.6547529999999999</c:v>
                </c:pt>
                <c:pt idx="1157">
                  <c:v>1.6387160000000001</c:v>
                </c:pt>
                <c:pt idx="1158">
                  <c:v>1.6230800000000001</c:v>
                </c:pt>
                <c:pt idx="1159">
                  <c:v>1.6070979999999999</c:v>
                </c:pt>
                <c:pt idx="1160">
                  <c:v>1.5902430000000001</c:v>
                </c:pt>
                <c:pt idx="1161">
                  <c:v>1.57239</c:v>
                </c:pt>
                <c:pt idx="1162">
                  <c:v>1.5538270000000001</c:v>
                </c:pt>
                <c:pt idx="1163">
                  <c:v>1.5349159999999999</c:v>
                </c:pt>
                <c:pt idx="1164">
                  <c:v>1.5155019999999999</c:v>
                </c:pt>
                <c:pt idx="1165">
                  <c:v>1.4948520000000001</c:v>
                </c:pt>
                <c:pt idx="1166">
                  <c:v>1.4721610000000001</c:v>
                </c:pt>
                <c:pt idx="1167">
                  <c:v>1.4474940000000001</c:v>
                </c:pt>
                <c:pt idx="1168">
                  <c:v>1.421915</c:v>
                </c:pt>
                <c:pt idx="1169">
                  <c:v>1.396299</c:v>
                </c:pt>
                <c:pt idx="1170">
                  <c:v>1.37117</c:v>
                </c:pt>
                <c:pt idx="1171">
                  <c:v>1.346827</c:v>
                </c:pt>
                <c:pt idx="1172">
                  <c:v>1.32281</c:v>
                </c:pt>
                <c:pt idx="1173">
                  <c:v>1.298311</c:v>
                </c:pt>
                <c:pt idx="1174">
                  <c:v>1.2731030000000001</c:v>
                </c:pt>
                <c:pt idx="1175">
                  <c:v>1.2477799999999999</c:v>
                </c:pt>
                <c:pt idx="1176">
                  <c:v>1.223061</c:v>
                </c:pt>
                <c:pt idx="1177">
                  <c:v>1.198426</c:v>
                </c:pt>
                <c:pt idx="1178">
                  <c:v>1.1722140000000001</c:v>
                </c:pt>
                <c:pt idx="1179">
                  <c:v>1.1434150000000001</c:v>
                </c:pt>
                <c:pt idx="1180">
                  <c:v>1.112112</c:v>
                </c:pt>
                <c:pt idx="1181">
                  <c:v>1.0785149999999999</c:v>
                </c:pt>
                <c:pt idx="1182">
                  <c:v>1.0432509999999999</c:v>
                </c:pt>
                <c:pt idx="1183">
                  <c:v>1.0080499999999999</c:v>
                </c:pt>
                <c:pt idx="1184">
                  <c:v>0.97461399999999998</c:v>
                </c:pt>
                <c:pt idx="1185">
                  <c:v>0.94328699999999999</c:v>
                </c:pt>
                <c:pt idx="1186">
                  <c:v>0.91374900000000003</c:v>
                </c:pt>
                <c:pt idx="1187">
                  <c:v>0.88625799999999999</c:v>
                </c:pt>
                <c:pt idx="1188">
                  <c:v>0.861232</c:v>
                </c:pt>
                <c:pt idx="1189">
                  <c:v>0.83870199999999995</c:v>
                </c:pt>
                <c:pt idx="1190">
                  <c:v>0.81792799999999999</c:v>
                </c:pt>
                <c:pt idx="1191">
                  <c:v>0.79682600000000003</c:v>
                </c:pt>
                <c:pt idx="1192">
                  <c:v>0.77368599999999998</c:v>
                </c:pt>
                <c:pt idx="1193">
                  <c:v>0.74871299999999996</c:v>
                </c:pt>
                <c:pt idx="1194">
                  <c:v>0.72289999999999999</c:v>
                </c:pt>
                <c:pt idx="1195">
                  <c:v>0.69691700000000001</c:v>
                </c:pt>
                <c:pt idx="1196">
                  <c:v>0.67122199999999999</c:v>
                </c:pt>
                <c:pt idx="1197">
                  <c:v>0.64691900000000002</c:v>
                </c:pt>
                <c:pt idx="1198">
                  <c:v>0.62524000000000002</c:v>
                </c:pt>
                <c:pt idx="1199">
                  <c:v>0.60583500000000001</c:v>
                </c:pt>
                <c:pt idx="1200">
                  <c:v>0.58750199999999997</c:v>
                </c:pt>
                <c:pt idx="1201">
                  <c:v>0.56991899999999995</c:v>
                </c:pt>
                <c:pt idx="1202">
                  <c:v>0.553145</c:v>
                </c:pt>
                <c:pt idx="1203">
                  <c:v>0.53654400000000002</c:v>
                </c:pt>
                <c:pt idx="1204">
                  <c:v>0.51931899999999998</c:v>
                </c:pt>
                <c:pt idx="1205">
                  <c:v>0.50139299999999998</c:v>
                </c:pt>
                <c:pt idx="1206">
                  <c:v>0.483149</c:v>
                </c:pt>
                <c:pt idx="1207">
                  <c:v>0.46446100000000001</c:v>
                </c:pt>
                <c:pt idx="1208">
                  <c:v>0.44487599999999999</c:v>
                </c:pt>
                <c:pt idx="1209">
                  <c:v>0.42452600000000001</c:v>
                </c:pt>
                <c:pt idx="1210">
                  <c:v>0.403721</c:v>
                </c:pt>
                <c:pt idx="1211">
                  <c:v>0.38274999999999998</c:v>
                </c:pt>
                <c:pt idx="1212">
                  <c:v>0.36261100000000002</c:v>
                </c:pt>
                <c:pt idx="1213">
                  <c:v>0.34443800000000002</c:v>
                </c:pt>
                <c:pt idx="1214">
                  <c:v>0.328233</c:v>
                </c:pt>
                <c:pt idx="1215">
                  <c:v>0.31325599999999998</c:v>
                </c:pt>
                <c:pt idx="1216">
                  <c:v>0.29898200000000003</c:v>
                </c:pt>
                <c:pt idx="1217">
                  <c:v>0.28524100000000002</c:v>
                </c:pt>
                <c:pt idx="1218">
                  <c:v>0.27206399999999997</c:v>
                </c:pt>
                <c:pt idx="1219">
                  <c:v>0.25912400000000002</c:v>
                </c:pt>
                <c:pt idx="1220">
                  <c:v>0.245999</c:v>
                </c:pt>
                <c:pt idx="1221">
                  <c:v>0.23320099999999999</c:v>
                </c:pt>
                <c:pt idx="1222">
                  <c:v>0.221556</c:v>
                </c:pt>
                <c:pt idx="1223">
                  <c:v>0.21071599999999999</c:v>
                </c:pt>
                <c:pt idx="1224">
                  <c:v>0.19988500000000001</c:v>
                </c:pt>
                <c:pt idx="1225">
                  <c:v>0.18947800000000001</c:v>
                </c:pt>
                <c:pt idx="1226">
                  <c:v>0.180509</c:v>
                </c:pt>
                <c:pt idx="1227">
                  <c:v>0.17342099999999999</c:v>
                </c:pt>
                <c:pt idx="1228">
                  <c:v>0.16837199999999999</c:v>
                </c:pt>
                <c:pt idx="1229">
                  <c:v>0.16548499999999999</c:v>
                </c:pt>
                <c:pt idx="1230">
                  <c:v>0.16411600000000001</c:v>
                </c:pt>
                <c:pt idx="1231">
                  <c:v>0.16297700000000001</c:v>
                </c:pt>
                <c:pt idx="1232">
                  <c:v>0.16137799999999999</c:v>
                </c:pt>
                <c:pt idx="1233">
                  <c:v>0.15915399999999999</c:v>
                </c:pt>
                <c:pt idx="1234">
                  <c:v>0.15595000000000001</c:v>
                </c:pt>
                <c:pt idx="1235">
                  <c:v>0.151563</c:v>
                </c:pt>
                <c:pt idx="1236">
                  <c:v>0.146705</c:v>
                </c:pt>
                <c:pt idx="1237">
                  <c:v>0.14302400000000001</c:v>
                </c:pt>
                <c:pt idx="1238">
                  <c:v>0.14176</c:v>
                </c:pt>
                <c:pt idx="1239">
                  <c:v>0.143064</c:v>
                </c:pt>
                <c:pt idx="1240">
                  <c:v>0.147142</c:v>
                </c:pt>
                <c:pt idx="1241">
                  <c:v>0.15479999999999999</c:v>
                </c:pt>
                <c:pt idx="1242">
                  <c:v>0.16625899999999999</c:v>
                </c:pt>
                <c:pt idx="1243">
                  <c:v>0.18038699999999999</c:v>
                </c:pt>
                <c:pt idx="1244">
                  <c:v>0.19522999999999999</c:v>
                </c:pt>
                <c:pt idx="1245">
                  <c:v>0.20868400000000001</c:v>
                </c:pt>
                <c:pt idx="1246">
                  <c:v>0.21970500000000001</c:v>
                </c:pt>
                <c:pt idx="1247">
                  <c:v>0.22933500000000001</c:v>
                </c:pt>
                <c:pt idx="1248">
                  <c:v>0.23930599999999999</c:v>
                </c:pt>
                <c:pt idx="1249">
                  <c:v>0.249941</c:v>
                </c:pt>
                <c:pt idx="1250">
                  <c:v>0.26065899999999997</c:v>
                </c:pt>
                <c:pt idx="1251">
                  <c:v>0.27126499999999998</c:v>
                </c:pt>
                <c:pt idx="1252">
                  <c:v>0.28210099999999999</c:v>
                </c:pt>
                <c:pt idx="1253">
                  <c:v>0.29378500000000002</c:v>
                </c:pt>
                <c:pt idx="1254">
                  <c:v>0.306197</c:v>
                </c:pt>
                <c:pt idx="1255">
                  <c:v>0.31828800000000002</c:v>
                </c:pt>
                <c:pt idx="1256">
                  <c:v>0.32905000000000001</c:v>
                </c:pt>
                <c:pt idx="1257">
                  <c:v>0.33794299999999999</c:v>
                </c:pt>
                <c:pt idx="1258">
                  <c:v>0.34515800000000002</c:v>
                </c:pt>
                <c:pt idx="1259">
                  <c:v>0.35125299999999998</c:v>
                </c:pt>
                <c:pt idx="1260">
                  <c:v>0.35660900000000001</c:v>
                </c:pt>
                <c:pt idx="1261">
                  <c:v>0.361933</c:v>
                </c:pt>
                <c:pt idx="1262">
                  <c:v>0.36875799999999997</c:v>
                </c:pt>
                <c:pt idx="1263">
                  <c:v>0.37881399999999998</c:v>
                </c:pt>
                <c:pt idx="1264">
                  <c:v>0.39293400000000001</c:v>
                </c:pt>
                <c:pt idx="1265">
                  <c:v>0.41082000000000002</c:v>
                </c:pt>
                <c:pt idx="1266">
                  <c:v>0.43174000000000001</c:v>
                </c:pt>
                <c:pt idx="1267">
                  <c:v>0.45528099999999999</c:v>
                </c:pt>
                <c:pt idx="1268">
                  <c:v>0.48069000000000001</c:v>
                </c:pt>
                <c:pt idx="1269">
                  <c:v>0.50615699999999997</c:v>
                </c:pt>
                <c:pt idx="1270">
                  <c:v>0.53002000000000005</c:v>
                </c:pt>
                <c:pt idx="1271">
                  <c:v>0.55180200000000001</c:v>
                </c:pt>
                <c:pt idx="1272">
                  <c:v>0.57203899999999996</c:v>
                </c:pt>
                <c:pt idx="1273">
                  <c:v>0.59175800000000001</c:v>
                </c:pt>
                <c:pt idx="1274">
                  <c:v>0.61216599999999999</c:v>
                </c:pt>
                <c:pt idx="1275">
                  <c:v>0.63422599999999996</c:v>
                </c:pt>
                <c:pt idx="1276">
                  <c:v>0.65783599999999998</c:v>
                </c:pt>
                <c:pt idx="1277">
                  <c:v>0.68206800000000001</c:v>
                </c:pt>
                <c:pt idx="1278">
                  <c:v>0.70647300000000002</c:v>
                </c:pt>
                <c:pt idx="1279">
                  <c:v>0.73167099999999996</c:v>
                </c:pt>
                <c:pt idx="1280">
                  <c:v>0.75829500000000005</c:v>
                </c:pt>
                <c:pt idx="1281">
                  <c:v>0.78593999999999997</c:v>
                </c:pt>
                <c:pt idx="1282">
                  <c:v>0.81370399999999998</c:v>
                </c:pt>
                <c:pt idx="1283">
                  <c:v>0.84119999999999995</c:v>
                </c:pt>
                <c:pt idx="1284">
                  <c:v>0.86851500000000004</c:v>
                </c:pt>
                <c:pt idx="1285">
                  <c:v>0.89514300000000002</c:v>
                </c:pt>
                <c:pt idx="1286">
                  <c:v>0.91993599999999998</c:v>
                </c:pt>
                <c:pt idx="1287">
                  <c:v>0.94255900000000004</c:v>
                </c:pt>
                <c:pt idx="1288">
                  <c:v>0.96381399999999995</c:v>
                </c:pt>
                <c:pt idx="1289">
                  <c:v>0.98500900000000002</c:v>
                </c:pt>
                <c:pt idx="1290">
                  <c:v>1.0078560000000001</c:v>
                </c:pt>
                <c:pt idx="1291">
                  <c:v>1.0335460000000001</c:v>
                </c:pt>
                <c:pt idx="1292">
                  <c:v>1.0617719999999999</c:v>
                </c:pt>
                <c:pt idx="1293">
                  <c:v>1.0913600000000001</c:v>
                </c:pt>
                <c:pt idx="1294">
                  <c:v>1.121272</c:v>
                </c:pt>
                <c:pt idx="1295">
                  <c:v>1.1511020000000001</c:v>
                </c:pt>
                <c:pt idx="1296">
                  <c:v>1.1805840000000001</c:v>
                </c:pt>
                <c:pt idx="1297">
                  <c:v>1.208639</c:v>
                </c:pt>
                <c:pt idx="1298">
                  <c:v>1.2339180000000001</c:v>
                </c:pt>
                <c:pt idx="1299">
                  <c:v>1.255781</c:v>
                </c:pt>
                <c:pt idx="1300">
                  <c:v>1.274019</c:v>
                </c:pt>
                <c:pt idx="1301">
                  <c:v>1.289002</c:v>
                </c:pt>
                <c:pt idx="1302">
                  <c:v>1.3019350000000001</c:v>
                </c:pt>
                <c:pt idx="1303">
                  <c:v>1.314012</c:v>
                </c:pt>
                <c:pt idx="1304">
                  <c:v>1.3259080000000001</c:v>
                </c:pt>
                <c:pt idx="1305">
                  <c:v>1.338031</c:v>
                </c:pt>
                <c:pt idx="1306">
                  <c:v>1.3509100000000001</c:v>
                </c:pt>
                <c:pt idx="1307">
                  <c:v>1.3653960000000001</c:v>
                </c:pt>
                <c:pt idx="1308">
                  <c:v>1.382447</c:v>
                </c:pt>
                <c:pt idx="1309">
                  <c:v>1.4022410000000001</c:v>
                </c:pt>
                <c:pt idx="1310">
                  <c:v>1.4236599999999999</c:v>
                </c:pt>
                <c:pt idx="1311">
                  <c:v>1.4456519999999999</c:v>
                </c:pt>
                <c:pt idx="1312">
                  <c:v>1.468027</c:v>
                </c:pt>
                <c:pt idx="1313">
                  <c:v>1.490245</c:v>
                </c:pt>
                <c:pt idx="1314">
                  <c:v>1.5108919999999999</c:v>
                </c:pt>
                <c:pt idx="1315">
                  <c:v>1.5284869999999999</c:v>
                </c:pt>
                <c:pt idx="1316">
                  <c:v>1.5425549999999999</c:v>
                </c:pt>
                <c:pt idx="1317">
                  <c:v>1.554241</c:v>
                </c:pt>
                <c:pt idx="1318">
                  <c:v>1.5656460000000001</c:v>
                </c:pt>
                <c:pt idx="1319">
                  <c:v>1.578616</c:v>
                </c:pt>
                <c:pt idx="1320">
                  <c:v>1.5941669999999999</c:v>
                </c:pt>
                <c:pt idx="1321">
                  <c:v>1.612439</c:v>
                </c:pt>
                <c:pt idx="1322">
                  <c:v>1.632787</c:v>
                </c:pt>
                <c:pt idx="1323">
                  <c:v>1.65405</c:v>
                </c:pt>
                <c:pt idx="1324">
                  <c:v>1.674623</c:v>
                </c:pt>
                <c:pt idx="1325">
                  <c:v>1.6930320000000001</c:v>
                </c:pt>
                <c:pt idx="1326">
                  <c:v>1.7087870000000001</c:v>
                </c:pt>
                <c:pt idx="1327">
                  <c:v>1.721881</c:v>
                </c:pt>
                <c:pt idx="1328">
                  <c:v>1.7324839999999999</c:v>
                </c:pt>
                <c:pt idx="1329">
                  <c:v>1.7414080000000001</c:v>
                </c:pt>
                <c:pt idx="1330">
                  <c:v>1.749414</c:v>
                </c:pt>
                <c:pt idx="1331">
                  <c:v>1.7562679999999999</c:v>
                </c:pt>
                <c:pt idx="1332">
                  <c:v>1.761641</c:v>
                </c:pt>
                <c:pt idx="1333">
                  <c:v>1.766032</c:v>
                </c:pt>
                <c:pt idx="1334">
                  <c:v>1.7699020000000001</c:v>
                </c:pt>
                <c:pt idx="1335">
                  <c:v>1.773409</c:v>
                </c:pt>
                <c:pt idx="1336">
                  <c:v>1.776961</c:v>
                </c:pt>
                <c:pt idx="1337">
                  <c:v>1.781155</c:v>
                </c:pt>
                <c:pt idx="1338">
                  <c:v>1.7862929999999999</c:v>
                </c:pt>
                <c:pt idx="1339">
                  <c:v>1.7916209999999999</c:v>
                </c:pt>
                <c:pt idx="1340">
                  <c:v>1.7952710000000001</c:v>
                </c:pt>
                <c:pt idx="1341">
                  <c:v>1.7955840000000001</c:v>
                </c:pt>
                <c:pt idx="1342">
                  <c:v>1.7922469999999999</c:v>
                </c:pt>
                <c:pt idx="1343">
                  <c:v>1.7860780000000001</c:v>
                </c:pt>
                <c:pt idx="1344">
                  <c:v>1.77834</c:v>
                </c:pt>
                <c:pt idx="1345">
                  <c:v>1.770027</c:v>
                </c:pt>
                <c:pt idx="1346">
                  <c:v>1.7617700000000001</c:v>
                </c:pt>
                <c:pt idx="1347">
                  <c:v>1.754497</c:v>
                </c:pt>
                <c:pt idx="1348">
                  <c:v>1.7490870000000001</c:v>
                </c:pt>
                <c:pt idx="1349">
                  <c:v>1.7453289999999999</c:v>
                </c:pt>
                <c:pt idx="1350">
                  <c:v>1.7422930000000001</c:v>
                </c:pt>
                <c:pt idx="1351">
                  <c:v>1.739555</c:v>
                </c:pt>
                <c:pt idx="1352">
                  <c:v>1.7371239999999999</c:v>
                </c:pt>
                <c:pt idx="1353">
                  <c:v>1.7345699999999999</c:v>
                </c:pt>
                <c:pt idx="1354">
                  <c:v>1.730877</c:v>
                </c:pt>
                <c:pt idx="1355">
                  <c:v>1.7251369999999999</c:v>
                </c:pt>
                <c:pt idx="1356">
                  <c:v>1.7172149999999999</c:v>
                </c:pt>
                <c:pt idx="1357">
                  <c:v>1.7075050000000001</c:v>
                </c:pt>
                <c:pt idx="1358">
                  <c:v>1.6963839999999999</c:v>
                </c:pt>
                <c:pt idx="1359">
                  <c:v>1.683592</c:v>
                </c:pt>
                <c:pt idx="1360">
                  <c:v>1.668479</c:v>
                </c:pt>
                <c:pt idx="1361">
                  <c:v>1.6515029999999999</c:v>
                </c:pt>
                <c:pt idx="1362">
                  <c:v>1.634485</c:v>
                </c:pt>
                <c:pt idx="1363">
                  <c:v>1.6194440000000001</c:v>
                </c:pt>
                <c:pt idx="1364">
                  <c:v>1.607243</c:v>
                </c:pt>
                <c:pt idx="1365">
                  <c:v>1.59728</c:v>
                </c:pt>
                <c:pt idx="1366">
                  <c:v>1.588924</c:v>
                </c:pt>
                <c:pt idx="1367">
                  <c:v>1.5822369999999999</c:v>
                </c:pt>
                <c:pt idx="1368">
                  <c:v>1.5764260000000001</c:v>
                </c:pt>
                <c:pt idx="1369">
                  <c:v>1.569423</c:v>
                </c:pt>
                <c:pt idx="1370">
                  <c:v>1.559879</c:v>
                </c:pt>
                <c:pt idx="1371">
                  <c:v>1.547496</c:v>
                </c:pt>
                <c:pt idx="1372">
                  <c:v>1.531801</c:v>
                </c:pt>
                <c:pt idx="1373">
                  <c:v>1.5128900000000001</c:v>
                </c:pt>
                <c:pt idx="1374">
                  <c:v>1.4922219999999999</c:v>
                </c:pt>
                <c:pt idx="1375">
                  <c:v>1.470837</c:v>
                </c:pt>
                <c:pt idx="1376">
                  <c:v>1.4488300000000001</c:v>
                </c:pt>
                <c:pt idx="1377">
                  <c:v>1.426768</c:v>
                </c:pt>
                <c:pt idx="1378">
                  <c:v>1.4048020000000001</c:v>
                </c:pt>
                <c:pt idx="1379">
                  <c:v>1.3822909999999999</c:v>
                </c:pt>
                <c:pt idx="1380">
                  <c:v>1.359348</c:v>
                </c:pt>
                <c:pt idx="1381">
                  <c:v>1.3366480000000001</c:v>
                </c:pt>
                <c:pt idx="1382">
                  <c:v>1.3144979999999999</c:v>
                </c:pt>
                <c:pt idx="1383">
                  <c:v>1.292249</c:v>
                </c:pt>
                <c:pt idx="1384">
                  <c:v>1.2684230000000001</c:v>
                </c:pt>
                <c:pt idx="1385">
                  <c:v>1.2421260000000001</c:v>
                </c:pt>
                <c:pt idx="1386">
                  <c:v>1.2131369999999999</c:v>
                </c:pt>
                <c:pt idx="1387">
                  <c:v>1.1816310000000001</c:v>
                </c:pt>
                <c:pt idx="1388">
                  <c:v>1.1489240000000001</c:v>
                </c:pt>
                <c:pt idx="1389">
                  <c:v>1.1170949999999999</c:v>
                </c:pt>
                <c:pt idx="1390">
                  <c:v>1.0877349999999999</c:v>
                </c:pt>
                <c:pt idx="1391">
                  <c:v>1.061199</c:v>
                </c:pt>
                <c:pt idx="1392">
                  <c:v>1.0369699999999999</c:v>
                </c:pt>
                <c:pt idx="1393">
                  <c:v>1.014807</c:v>
                </c:pt>
                <c:pt idx="1394">
                  <c:v>0.99507599999999996</c:v>
                </c:pt>
                <c:pt idx="1395">
                  <c:v>0.97780500000000004</c:v>
                </c:pt>
                <c:pt idx="1396">
                  <c:v>0.96244700000000005</c:v>
                </c:pt>
                <c:pt idx="1397">
                  <c:v>0.94815099999999997</c:v>
                </c:pt>
                <c:pt idx="1398">
                  <c:v>0.93303100000000005</c:v>
                </c:pt>
                <c:pt idx="1399">
                  <c:v>0.91492399999999996</c:v>
                </c:pt>
                <c:pt idx="1400">
                  <c:v>0.89319800000000005</c:v>
                </c:pt>
                <c:pt idx="1401">
                  <c:v>0.86851299999999998</c:v>
                </c:pt>
                <c:pt idx="1402">
                  <c:v>0.841723</c:v>
                </c:pt>
                <c:pt idx="1403">
                  <c:v>0.81388899999999997</c:v>
                </c:pt>
                <c:pt idx="1404">
                  <c:v>0.78629199999999999</c:v>
                </c:pt>
                <c:pt idx="1405">
                  <c:v>0.759907</c:v>
                </c:pt>
                <c:pt idx="1406">
                  <c:v>0.73554399999999998</c:v>
                </c:pt>
                <c:pt idx="1407">
                  <c:v>0.71378900000000001</c:v>
                </c:pt>
                <c:pt idx="1408">
                  <c:v>0.69474899999999995</c:v>
                </c:pt>
                <c:pt idx="1409">
                  <c:v>0.67849199999999998</c:v>
                </c:pt>
                <c:pt idx="1410">
                  <c:v>0.66535100000000003</c:v>
                </c:pt>
                <c:pt idx="1411">
                  <c:v>0.65518200000000004</c:v>
                </c:pt>
                <c:pt idx="1412">
                  <c:v>0.64636000000000005</c:v>
                </c:pt>
                <c:pt idx="1413">
                  <c:v>0.63676600000000005</c:v>
                </c:pt>
                <c:pt idx="1414">
                  <c:v>0.625112</c:v>
                </c:pt>
                <c:pt idx="1415">
                  <c:v>0.61103799999999997</c:v>
                </c:pt>
                <c:pt idx="1416">
                  <c:v>0.59493700000000005</c:v>
                </c:pt>
                <c:pt idx="1417">
                  <c:v>0.57726900000000003</c:v>
                </c:pt>
                <c:pt idx="1418">
                  <c:v>0.55813000000000001</c:v>
                </c:pt>
                <c:pt idx="1419">
                  <c:v>0.53786999999999996</c:v>
                </c:pt>
                <c:pt idx="1420">
                  <c:v>0.51732800000000001</c:v>
                </c:pt>
                <c:pt idx="1421">
                  <c:v>0.497035</c:v>
                </c:pt>
                <c:pt idx="1422">
                  <c:v>0.47741299999999998</c:v>
                </c:pt>
                <c:pt idx="1423">
                  <c:v>0.45954</c:v>
                </c:pt>
                <c:pt idx="1424">
                  <c:v>0.44433600000000001</c:v>
                </c:pt>
                <c:pt idx="1425">
                  <c:v>0.431168</c:v>
                </c:pt>
                <c:pt idx="1426">
                  <c:v>0.41831499999999999</c:v>
                </c:pt>
                <c:pt idx="1427">
                  <c:v>0.40476400000000001</c:v>
                </c:pt>
                <c:pt idx="1428">
                  <c:v>0.39027600000000001</c:v>
                </c:pt>
                <c:pt idx="1429">
                  <c:v>0.37445200000000001</c:v>
                </c:pt>
                <c:pt idx="1430">
                  <c:v>0.35701100000000002</c:v>
                </c:pt>
                <c:pt idx="1431">
                  <c:v>0.33846100000000001</c:v>
                </c:pt>
                <c:pt idx="1432">
                  <c:v>0.31989299999999998</c:v>
                </c:pt>
                <c:pt idx="1433">
                  <c:v>0.30271500000000001</c:v>
                </c:pt>
                <c:pt idx="1434">
                  <c:v>0.288798</c:v>
                </c:pt>
                <c:pt idx="1435">
                  <c:v>0.27940999999999999</c:v>
                </c:pt>
                <c:pt idx="1436">
                  <c:v>0.27413100000000001</c:v>
                </c:pt>
                <c:pt idx="1437">
                  <c:v>0.27179500000000001</c:v>
                </c:pt>
                <c:pt idx="1438">
                  <c:v>0.271536</c:v>
                </c:pt>
                <c:pt idx="1439">
                  <c:v>0.27251900000000001</c:v>
                </c:pt>
                <c:pt idx="1440">
                  <c:v>0.27383099999999999</c:v>
                </c:pt>
                <c:pt idx="1441">
                  <c:v>0.27473599999999998</c:v>
                </c:pt>
                <c:pt idx="1442">
                  <c:v>0.27456399999999997</c:v>
                </c:pt>
                <c:pt idx="1443">
                  <c:v>0.272982</c:v>
                </c:pt>
                <c:pt idx="1444">
                  <c:v>0.27042500000000003</c:v>
                </c:pt>
                <c:pt idx="1445">
                  <c:v>0.267735</c:v>
                </c:pt>
                <c:pt idx="1446">
                  <c:v>0.26549899999999999</c:v>
                </c:pt>
                <c:pt idx="1447">
                  <c:v>0.26426500000000003</c:v>
                </c:pt>
                <c:pt idx="1448">
                  <c:v>0.26482800000000001</c:v>
                </c:pt>
                <c:pt idx="1449">
                  <c:v>0.26736500000000002</c:v>
                </c:pt>
                <c:pt idx="1450">
                  <c:v>0.27112700000000001</c:v>
                </c:pt>
                <c:pt idx="1451">
                  <c:v>0.27570899999999998</c:v>
                </c:pt>
                <c:pt idx="1452">
                  <c:v>0.28149000000000002</c:v>
                </c:pt>
                <c:pt idx="1453">
                  <c:v>0.28838999999999998</c:v>
                </c:pt>
                <c:pt idx="1454">
                  <c:v>0.29552</c:v>
                </c:pt>
                <c:pt idx="1455">
                  <c:v>0.30214000000000002</c:v>
                </c:pt>
                <c:pt idx="1456">
                  <c:v>0.30829200000000001</c:v>
                </c:pt>
                <c:pt idx="1457">
                  <c:v>0.31469599999999998</c:v>
                </c:pt>
                <c:pt idx="1458">
                  <c:v>0.32172699999999999</c:v>
                </c:pt>
                <c:pt idx="1459">
                  <c:v>0.32868900000000001</c:v>
                </c:pt>
                <c:pt idx="1460">
                  <c:v>0.33465699999999998</c:v>
                </c:pt>
                <c:pt idx="1461">
                  <c:v>0.33948600000000001</c:v>
                </c:pt>
                <c:pt idx="1462">
                  <c:v>0.34365600000000002</c:v>
                </c:pt>
                <c:pt idx="1463">
                  <c:v>0.34779399999999999</c:v>
                </c:pt>
                <c:pt idx="1464">
                  <c:v>0.352713</c:v>
                </c:pt>
                <c:pt idx="1465">
                  <c:v>0.35911100000000001</c:v>
                </c:pt>
                <c:pt idx="1466">
                  <c:v>0.36737999999999998</c:v>
                </c:pt>
                <c:pt idx="1467">
                  <c:v>0.37789299999999998</c:v>
                </c:pt>
                <c:pt idx="1468">
                  <c:v>0.39052799999999999</c:v>
                </c:pt>
                <c:pt idx="1469">
                  <c:v>0.40453699999999998</c:v>
                </c:pt>
                <c:pt idx="1470">
                  <c:v>0.41905199999999998</c:v>
                </c:pt>
                <c:pt idx="1471">
                  <c:v>0.43298599999999998</c:v>
                </c:pt>
                <c:pt idx="1472">
                  <c:v>0.445434</c:v>
                </c:pt>
                <c:pt idx="1473">
                  <c:v>0.45650400000000002</c:v>
                </c:pt>
                <c:pt idx="1474">
                  <c:v>0.46683799999999998</c:v>
                </c:pt>
                <c:pt idx="1475">
                  <c:v>0.47671000000000002</c:v>
                </c:pt>
                <c:pt idx="1476">
                  <c:v>0.486682</c:v>
                </c:pt>
                <c:pt idx="1477">
                  <c:v>0.49834600000000001</c:v>
                </c:pt>
                <c:pt idx="1478">
                  <c:v>0.51306799999999997</c:v>
                </c:pt>
                <c:pt idx="1479">
                  <c:v>0.53063300000000002</c:v>
                </c:pt>
                <c:pt idx="1480">
                  <c:v>0.54996599999999995</c:v>
                </c:pt>
                <c:pt idx="1481">
                  <c:v>0.57050599999999996</c:v>
                </c:pt>
                <c:pt idx="1482">
                  <c:v>0.59201400000000004</c:v>
                </c:pt>
                <c:pt idx="1483">
                  <c:v>0.613896</c:v>
                </c:pt>
                <c:pt idx="1484">
                  <c:v>0.63563400000000003</c:v>
                </c:pt>
                <c:pt idx="1485">
                  <c:v>0.65700700000000001</c:v>
                </c:pt>
                <c:pt idx="1486">
                  <c:v>0.67789299999999997</c:v>
                </c:pt>
                <c:pt idx="1487">
                  <c:v>0.69845699999999999</c:v>
                </c:pt>
                <c:pt idx="1488">
                  <c:v>0.71917900000000001</c:v>
                </c:pt>
                <c:pt idx="1489">
                  <c:v>0.74044600000000005</c:v>
                </c:pt>
                <c:pt idx="1490">
                  <c:v>0.762355</c:v>
                </c:pt>
                <c:pt idx="1491">
                  <c:v>0.78501500000000002</c:v>
                </c:pt>
                <c:pt idx="1492">
                  <c:v>0.80879100000000004</c:v>
                </c:pt>
                <c:pt idx="1493">
                  <c:v>0.83399000000000001</c:v>
                </c:pt>
                <c:pt idx="1494">
                  <c:v>0.86050099999999996</c:v>
                </c:pt>
                <c:pt idx="1495">
                  <c:v>0.88811899999999999</c:v>
                </c:pt>
                <c:pt idx="1496">
                  <c:v>0.91641099999999998</c:v>
                </c:pt>
                <c:pt idx="1497">
                  <c:v>0.94399999999999995</c:v>
                </c:pt>
                <c:pt idx="1498">
                  <c:v>0.96942700000000004</c:v>
                </c:pt>
                <c:pt idx="1499">
                  <c:v>0.992506</c:v>
                </c:pt>
                <c:pt idx="1500">
                  <c:v>1.013838</c:v>
                </c:pt>
                <c:pt idx="1501">
                  <c:v>1.033825</c:v>
                </c:pt>
                <c:pt idx="1502">
                  <c:v>1.0523450000000001</c:v>
                </c:pt>
                <c:pt idx="1503">
                  <c:v>1.069032</c:v>
                </c:pt>
                <c:pt idx="1504">
                  <c:v>1.084263</c:v>
                </c:pt>
                <c:pt idx="1505">
                  <c:v>1.099494</c:v>
                </c:pt>
                <c:pt idx="1506">
                  <c:v>1.1161589999999999</c:v>
                </c:pt>
                <c:pt idx="1507">
                  <c:v>1.1345430000000001</c:v>
                </c:pt>
                <c:pt idx="1508">
                  <c:v>1.153934</c:v>
                </c:pt>
                <c:pt idx="1509">
                  <c:v>1.173772</c:v>
                </c:pt>
                <c:pt idx="1510">
                  <c:v>1.194048</c:v>
                </c:pt>
                <c:pt idx="1511">
                  <c:v>1.2142489999999999</c:v>
                </c:pt>
                <c:pt idx="1512">
                  <c:v>1.2331970000000001</c:v>
                </c:pt>
                <c:pt idx="1513">
                  <c:v>1.2504839999999999</c:v>
                </c:pt>
                <c:pt idx="1514">
                  <c:v>1.2666299999999999</c:v>
                </c:pt>
                <c:pt idx="1515">
                  <c:v>1.2819739999999999</c:v>
                </c:pt>
                <c:pt idx="1516">
                  <c:v>1.2970219999999999</c:v>
                </c:pt>
                <c:pt idx="1517">
                  <c:v>1.3129740000000001</c:v>
                </c:pt>
                <c:pt idx="1518">
                  <c:v>1.3305579999999999</c:v>
                </c:pt>
                <c:pt idx="1519">
                  <c:v>1.3493679999999999</c:v>
                </c:pt>
                <c:pt idx="1520">
                  <c:v>1.3688130000000001</c:v>
                </c:pt>
                <c:pt idx="1521">
                  <c:v>1.388755</c:v>
                </c:pt>
                <c:pt idx="1522">
                  <c:v>1.409008</c:v>
                </c:pt>
                <c:pt idx="1523">
                  <c:v>1.4287019999999999</c:v>
                </c:pt>
                <c:pt idx="1524">
                  <c:v>1.4465920000000001</c:v>
                </c:pt>
                <c:pt idx="1525">
                  <c:v>1.462262</c:v>
                </c:pt>
                <c:pt idx="1526">
                  <c:v>1.476113</c:v>
                </c:pt>
                <c:pt idx="1527">
                  <c:v>1.488165</c:v>
                </c:pt>
                <c:pt idx="1528">
                  <c:v>1.4982120000000001</c:v>
                </c:pt>
                <c:pt idx="1529">
                  <c:v>1.5066660000000001</c:v>
                </c:pt>
                <c:pt idx="1530">
                  <c:v>1.5147189999999999</c:v>
                </c:pt>
                <c:pt idx="1531">
                  <c:v>1.524024</c:v>
                </c:pt>
                <c:pt idx="1532">
                  <c:v>1.536044</c:v>
                </c:pt>
                <c:pt idx="1533">
                  <c:v>1.5515540000000001</c:v>
                </c:pt>
                <c:pt idx="1534">
                  <c:v>1.5700529999999999</c:v>
                </c:pt>
                <c:pt idx="1535">
                  <c:v>1.5897269999999999</c:v>
                </c:pt>
                <c:pt idx="1536">
                  <c:v>1.6087499999999999</c:v>
                </c:pt>
                <c:pt idx="1537">
                  <c:v>1.6263209999999999</c:v>
                </c:pt>
                <c:pt idx="1538">
                  <c:v>1.642228</c:v>
                </c:pt>
                <c:pt idx="1539">
                  <c:v>1.655834</c:v>
                </c:pt>
                <c:pt idx="1540">
                  <c:v>1.6664410000000001</c:v>
                </c:pt>
                <c:pt idx="1541">
                  <c:v>1.674175</c:v>
                </c:pt>
                <c:pt idx="1542">
                  <c:v>1.679319</c:v>
                </c:pt>
                <c:pt idx="1543">
                  <c:v>1.6820550000000001</c:v>
                </c:pt>
                <c:pt idx="1544">
                  <c:v>1.6832020000000001</c:v>
                </c:pt>
                <c:pt idx="1545">
                  <c:v>1.6837869999999999</c:v>
                </c:pt>
                <c:pt idx="1546">
                  <c:v>1.6843220000000001</c:v>
                </c:pt>
                <c:pt idx="1547">
                  <c:v>1.6849209999999999</c:v>
                </c:pt>
                <c:pt idx="1548">
                  <c:v>1.6857200000000001</c:v>
                </c:pt>
                <c:pt idx="1549">
                  <c:v>1.6868860000000001</c:v>
                </c:pt>
                <c:pt idx="1550">
                  <c:v>1.687978</c:v>
                </c:pt>
                <c:pt idx="1551">
                  <c:v>1.6881010000000001</c:v>
                </c:pt>
                <c:pt idx="1552">
                  <c:v>1.6867989999999999</c:v>
                </c:pt>
                <c:pt idx="1553">
                  <c:v>1.683656</c:v>
                </c:pt>
                <c:pt idx="1554">
                  <c:v>1.6777679999999999</c:v>
                </c:pt>
                <c:pt idx="1555">
                  <c:v>1.668809</c:v>
                </c:pt>
                <c:pt idx="1556">
                  <c:v>1.6579550000000001</c:v>
                </c:pt>
                <c:pt idx="1557">
                  <c:v>1.6475200000000001</c:v>
                </c:pt>
                <c:pt idx="1558">
                  <c:v>1.6393960000000001</c:v>
                </c:pt>
                <c:pt idx="1559">
                  <c:v>1.633899</c:v>
                </c:pt>
                <c:pt idx="1560">
                  <c:v>1.630587</c:v>
                </c:pt>
                <c:pt idx="1561">
                  <c:v>1.6291359999999999</c:v>
                </c:pt>
                <c:pt idx="1562">
                  <c:v>1.6293820000000001</c:v>
                </c:pt>
                <c:pt idx="1563">
                  <c:v>1.631391</c:v>
                </c:pt>
                <c:pt idx="1564">
                  <c:v>1.6349419999999999</c:v>
                </c:pt>
                <c:pt idx="1565">
                  <c:v>1.6385320000000001</c:v>
                </c:pt>
                <c:pt idx="1566">
                  <c:v>1.6397550000000001</c:v>
                </c:pt>
                <c:pt idx="1567">
                  <c:v>1.6367100000000001</c:v>
                </c:pt>
                <c:pt idx="1568">
                  <c:v>1.628819</c:v>
                </c:pt>
                <c:pt idx="1569">
                  <c:v>1.616906</c:v>
                </c:pt>
                <c:pt idx="1570">
                  <c:v>1.602678</c:v>
                </c:pt>
                <c:pt idx="1571">
                  <c:v>1.588401</c:v>
                </c:pt>
                <c:pt idx="1572">
                  <c:v>1.57599</c:v>
                </c:pt>
                <c:pt idx="1573">
                  <c:v>1.5653900000000001</c:v>
                </c:pt>
                <c:pt idx="1574">
                  <c:v>1.555434</c:v>
                </c:pt>
                <c:pt idx="1575">
                  <c:v>1.5457920000000001</c:v>
                </c:pt>
                <c:pt idx="1576">
                  <c:v>1.5368040000000001</c:v>
                </c:pt>
                <c:pt idx="1577">
                  <c:v>1.5283789999999999</c:v>
                </c:pt>
                <c:pt idx="1578">
                  <c:v>1.519584</c:v>
                </c:pt>
                <c:pt idx="1579">
                  <c:v>1.5095190000000001</c:v>
                </c:pt>
                <c:pt idx="1580">
                  <c:v>1.497968</c:v>
                </c:pt>
                <c:pt idx="1581">
                  <c:v>1.484837</c:v>
                </c:pt>
                <c:pt idx="1582">
                  <c:v>1.470051</c:v>
                </c:pt>
                <c:pt idx="1583">
                  <c:v>1.453881</c:v>
                </c:pt>
                <c:pt idx="1584">
                  <c:v>1.436715</c:v>
                </c:pt>
                <c:pt idx="1585">
                  <c:v>1.419011</c:v>
                </c:pt>
                <c:pt idx="1586">
                  <c:v>1.401581</c:v>
                </c:pt>
                <c:pt idx="1587">
                  <c:v>1.3851169999999999</c:v>
                </c:pt>
                <c:pt idx="1588">
                  <c:v>1.3692580000000001</c:v>
                </c:pt>
                <c:pt idx="1589">
                  <c:v>1.352538</c:v>
                </c:pt>
                <c:pt idx="1590">
                  <c:v>1.3335870000000001</c:v>
                </c:pt>
                <c:pt idx="1591">
                  <c:v>1.3123320000000001</c:v>
                </c:pt>
                <c:pt idx="1592">
                  <c:v>1.2900720000000001</c:v>
                </c:pt>
                <c:pt idx="1593">
                  <c:v>1.268208</c:v>
                </c:pt>
                <c:pt idx="1594">
                  <c:v>1.2469490000000001</c:v>
                </c:pt>
                <c:pt idx="1595">
                  <c:v>1.225349</c:v>
                </c:pt>
                <c:pt idx="1596">
                  <c:v>1.2024950000000001</c:v>
                </c:pt>
                <c:pt idx="1597">
                  <c:v>1.1786099999999999</c:v>
                </c:pt>
                <c:pt idx="1598">
                  <c:v>1.154325</c:v>
                </c:pt>
                <c:pt idx="1599">
                  <c:v>1.129847</c:v>
                </c:pt>
                <c:pt idx="1600">
                  <c:v>1.105477</c:v>
                </c:pt>
                <c:pt idx="1601">
                  <c:v>1.081431</c:v>
                </c:pt>
                <c:pt idx="1602">
                  <c:v>1.0574460000000001</c:v>
                </c:pt>
                <c:pt idx="1603">
                  <c:v>1.0333889999999999</c:v>
                </c:pt>
                <c:pt idx="1604">
                  <c:v>1.009836</c:v>
                </c:pt>
                <c:pt idx="1605">
                  <c:v>0.98784799999999995</c:v>
                </c:pt>
                <c:pt idx="1606">
                  <c:v>0.96839299999999995</c:v>
                </c:pt>
                <c:pt idx="1607">
                  <c:v>0.95195799999999997</c:v>
                </c:pt>
                <c:pt idx="1608">
                  <c:v>0.93839499999999998</c:v>
                </c:pt>
                <c:pt idx="1609">
                  <c:v>0.92683700000000002</c:v>
                </c:pt>
                <c:pt idx="1610">
                  <c:v>0.91555299999999995</c:v>
                </c:pt>
                <c:pt idx="1611">
                  <c:v>0.90252500000000002</c:v>
                </c:pt>
                <c:pt idx="1612">
                  <c:v>0.88675599999999999</c:v>
                </c:pt>
                <c:pt idx="1613">
                  <c:v>0.86871699999999996</c:v>
                </c:pt>
                <c:pt idx="1614">
                  <c:v>0.84948699999999999</c:v>
                </c:pt>
                <c:pt idx="1615">
                  <c:v>0.82968600000000003</c:v>
                </c:pt>
                <c:pt idx="1616">
                  <c:v>0.80938100000000002</c:v>
                </c:pt>
                <c:pt idx="1617">
                  <c:v>0.78885799999999995</c:v>
                </c:pt>
                <c:pt idx="1618">
                  <c:v>0.76927199999999996</c:v>
                </c:pt>
                <c:pt idx="1619">
                  <c:v>0.75207199999999996</c:v>
                </c:pt>
                <c:pt idx="1620">
                  <c:v>0.73738800000000004</c:v>
                </c:pt>
                <c:pt idx="1621">
                  <c:v>0.72393399999999997</c:v>
                </c:pt>
                <c:pt idx="1622">
                  <c:v>0.71091000000000004</c:v>
                </c:pt>
                <c:pt idx="1623">
                  <c:v>0.69841299999999995</c:v>
                </c:pt>
                <c:pt idx="1624">
                  <c:v>0.68582500000000002</c:v>
                </c:pt>
                <c:pt idx="1625">
                  <c:v>0.67201999999999995</c:v>
                </c:pt>
                <c:pt idx="1626">
                  <c:v>0.65710400000000002</c:v>
                </c:pt>
                <c:pt idx="1627">
                  <c:v>0.64139900000000005</c:v>
                </c:pt>
                <c:pt idx="1628">
                  <c:v>0.62426899999999996</c:v>
                </c:pt>
                <c:pt idx="1629">
                  <c:v>0.60550400000000004</c:v>
                </c:pt>
                <c:pt idx="1630">
                  <c:v>0.58575200000000005</c:v>
                </c:pt>
                <c:pt idx="1631">
                  <c:v>0.56575500000000001</c:v>
                </c:pt>
                <c:pt idx="1632">
                  <c:v>0.54604799999999998</c:v>
                </c:pt>
                <c:pt idx="1633">
                  <c:v>0.527258</c:v>
                </c:pt>
                <c:pt idx="1634">
                  <c:v>0.51054200000000005</c:v>
                </c:pt>
                <c:pt idx="1635">
                  <c:v>0.49663499999999999</c:v>
                </c:pt>
                <c:pt idx="1636">
                  <c:v>0.484873</c:v>
                </c:pt>
                <c:pt idx="1637">
                  <c:v>0.47443800000000003</c:v>
                </c:pt>
                <c:pt idx="1638">
                  <c:v>0.46498800000000001</c:v>
                </c:pt>
                <c:pt idx="1639">
                  <c:v>0.45555200000000001</c:v>
                </c:pt>
                <c:pt idx="1640">
                  <c:v>0.44487599999999999</c:v>
                </c:pt>
                <c:pt idx="1641">
                  <c:v>0.43286400000000003</c:v>
                </c:pt>
                <c:pt idx="1642">
                  <c:v>0.42050700000000002</c:v>
                </c:pt>
                <c:pt idx="1643">
                  <c:v>0.40868900000000002</c:v>
                </c:pt>
                <c:pt idx="1644">
                  <c:v>0.39783299999999999</c:v>
                </c:pt>
                <c:pt idx="1645">
                  <c:v>0.3881</c:v>
                </c:pt>
                <c:pt idx="1646">
                  <c:v>0.37951699999999999</c:v>
                </c:pt>
                <c:pt idx="1647">
                  <c:v>0.37223699999999998</c:v>
                </c:pt>
                <c:pt idx="1648">
                  <c:v>0.366286</c:v>
                </c:pt>
                <c:pt idx="1649">
                  <c:v>0.36118099999999997</c:v>
                </c:pt>
                <c:pt idx="1650">
                  <c:v>0.35665999999999998</c:v>
                </c:pt>
                <c:pt idx="1651">
                  <c:v>0.35327199999999997</c:v>
                </c:pt>
                <c:pt idx="1652">
                  <c:v>0.35141600000000001</c:v>
                </c:pt>
                <c:pt idx="1653">
                  <c:v>0.35100999999999999</c:v>
                </c:pt>
                <c:pt idx="1654">
                  <c:v>0.35183500000000001</c:v>
                </c:pt>
                <c:pt idx="1655">
                  <c:v>0.353076</c:v>
                </c:pt>
                <c:pt idx="1656">
                  <c:v>0.35399999999999998</c:v>
                </c:pt>
                <c:pt idx="1657">
                  <c:v>0.35496899999999998</c:v>
                </c:pt>
                <c:pt idx="1658">
                  <c:v>0.35651500000000003</c:v>
                </c:pt>
                <c:pt idx="1659">
                  <c:v>0.35828399999999999</c:v>
                </c:pt>
                <c:pt idx="1660">
                  <c:v>0.359599</c:v>
                </c:pt>
                <c:pt idx="1661">
                  <c:v>0.36076399999999997</c:v>
                </c:pt>
                <c:pt idx="1662">
                  <c:v>0.36314400000000002</c:v>
                </c:pt>
                <c:pt idx="1663">
                  <c:v>0.368006</c:v>
                </c:pt>
                <c:pt idx="1664">
                  <c:v>0.37559399999999998</c:v>
                </c:pt>
                <c:pt idx="1665">
                  <c:v>0.38494400000000001</c:v>
                </c:pt>
                <c:pt idx="1666">
                  <c:v>0.39476499999999998</c:v>
                </c:pt>
                <c:pt idx="1667">
                  <c:v>0.40416800000000003</c:v>
                </c:pt>
                <c:pt idx="1668">
                  <c:v>0.412269</c:v>
                </c:pt>
                <c:pt idx="1669">
                  <c:v>0.41842000000000001</c:v>
                </c:pt>
                <c:pt idx="1670">
                  <c:v>0.422684</c:v>
                </c:pt>
                <c:pt idx="1671">
                  <c:v>0.42537000000000003</c:v>
                </c:pt>
                <c:pt idx="1672">
                  <c:v>0.426788</c:v>
                </c:pt>
                <c:pt idx="1673">
                  <c:v>0.427427</c:v>
                </c:pt>
                <c:pt idx="1674">
                  <c:v>0.42772199999999999</c:v>
                </c:pt>
                <c:pt idx="1675">
                  <c:v>0.42841699999999999</c:v>
                </c:pt>
                <c:pt idx="1676">
                  <c:v>0.43093700000000001</c:v>
                </c:pt>
                <c:pt idx="1677">
                  <c:v>0.43599100000000002</c:v>
                </c:pt>
                <c:pt idx="1678">
                  <c:v>0.44301699999999999</c:v>
                </c:pt>
                <c:pt idx="1679">
                  <c:v>0.45166499999999998</c:v>
                </c:pt>
                <c:pt idx="1680">
                  <c:v>0.46198299999999998</c:v>
                </c:pt>
                <c:pt idx="1681">
                  <c:v>0.47352699999999998</c:v>
                </c:pt>
                <c:pt idx="1682">
                  <c:v>0.48603600000000002</c:v>
                </c:pt>
                <c:pt idx="1683">
                  <c:v>0.50019199999999997</c:v>
                </c:pt>
                <c:pt idx="1684">
                  <c:v>0.51621099999999998</c:v>
                </c:pt>
                <c:pt idx="1685">
                  <c:v>0.53271400000000002</c:v>
                </c:pt>
                <c:pt idx="1686">
                  <c:v>0.54804799999999998</c:v>
                </c:pt>
                <c:pt idx="1687">
                  <c:v>0.56176899999999996</c:v>
                </c:pt>
                <c:pt idx="1688">
                  <c:v>0.57431600000000005</c:v>
                </c:pt>
                <c:pt idx="1689">
                  <c:v>0.58649099999999998</c:v>
                </c:pt>
                <c:pt idx="1690">
                  <c:v>0.59966699999999995</c:v>
                </c:pt>
                <c:pt idx="1691">
                  <c:v>0.61490199999999995</c:v>
                </c:pt>
                <c:pt idx="1692">
                  <c:v>0.631934</c:v>
                </c:pt>
                <c:pt idx="1693">
                  <c:v>0.64989600000000003</c:v>
                </c:pt>
                <c:pt idx="1694">
                  <c:v>0.66850900000000002</c:v>
                </c:pt>
                <c:pt idx="1695">
                  <c:v>0.68769599999999997</c:v>
                </c:pt>
                <c:pt idx="1696">
                  <c:v>0.70696899999999996</c:v>
                </c:pt>
                <c:pt idx="1697">
                  <c:v>0.72659700000000005</c:v>
                </c:pt>
                <c:pt idx="1698">
                  <c:v>0.74737799999999999</c:v>
                </c:pt>
                <c:pt idx="1699">
                  <c:v>0.76891100000000001</c:v>
                </c:pt>
                <c:pt idx="1700">
                  <c:v>0.78983199999999998</c:v>
                </c:pt>
                <c:pt idx="1701">
                  <c:v>0.80894500000000003</c:v>
                </c:pt>
                <c:pt idx="1702">
                  <c:v>0.82600799999999996</c:v>
                </c:pt>
                <c:pt idx="1703">
                  <c:v>0.84174300000000002</c:v>
                </c:pt>
                <c:pt idx="1704">
                  <c:v>0.85743599999999998</c:v>
                </c:pt>
                <c:pt idx="1705">
                  <c:v>0.87489300000000003</c:v>
                </c:pt>
                <c:pt idx="1706">
                  <c:v>0.895652</c:v>
                </c:pt>
                <c:pt idx="1707">
                  <c:v>0.91975499999999999</c:v>
                </c:pt>
                <c:pt idx="1708">
                  <c:v>0.94601299999999999</c:v>
                </c:pt>
                <c:pt idx="1709">
                  <c:v>0.97348100000000004</c:v>
                </c:pt>
                <c:pt idx="1710">
                  <c:v>1.0010570000000001</c:v>
                </c:pt>
                <c:pt idx="1711">
                  <c:v>1.026904</c:v>
                </c:pt>
                <c:pt idx="1712">
                  <c:v>1.0497540000000001</c:v>
                </c:pt>
                <c:pt idx="1713">
                  <c:v>1.069266</c:v>
                </c:pt>
                <c:pt idx="1714">
                  <c:v>1.0857479999999999</c:v>
                </c:pt>
                <c:pt idx="1715">
                  <c:v>1.0997440000000001</c:v>
                </c:pt>
                <c:pt idx="1716">
                  <c:v>1.111351</c:v>
                </c:pt>
                <c:pt idx="1717">
                  <c:v>1.1208880000000001</c:v>
                </c:pt>
                <c:pt idx="1718">
                  <c:v>1.129596</c:v>
                </c:pt>
                <c:pt idx="1719">
                  <c:v>1.1387890000000001</c:v>
                </c:pt>
                <c:pt idx="1720">
                  <c:v>1.1487799999999999</c:v>
                </c:pt>
                <c:pt idx="1721">
                  <c:v>1.15926</c:v>
                </c:pt>
                <c:pt idx="1722">
                  <c:v>1.1699889999999999</c:v>
                </c:pt>
                <c:pt idx="1723">
                  <c:v>1.1809860000000001</c:v>
                </c:pt>
                <c:pt idx="1724">
                  <c:v>1.19302</c:v>
                </c:pt>
                <c:pt idx="1725">
                  <c:v>1.2070689999999999</c:v>
                </c:pt>
                <c:pt idx="1726">
                  <c:v>1.2234039999999999</c:v>
                </c:pt>
                <c:pt idx="1727">
                  <c:v>1.2419929999999999</c:v>
                </c:pt>
                <c:pt idx="1728">
                  <c:v>1.2626360000000001</c:v>
                </c:pt>
                <c:pt idx="1729">
                  <c:v>1.284538</c:v>
                </c:pt>
                <c:pt idx="1730">
                  <c:v>1.306646</c:v>
                </c:pt>
                <c:pt idx="1731">
                  <c:v>1.328087</c:v>
                </c:pt>
                <c:pt idx="1732">
                  <c:v>1.348128</c:v>
                </c:pt>
                <c:pt idx="1733">
                  <c:v>1.3663510000000001</c:v>
                </c:pt>
                <c:pt idx="1734">
                  <c:v>1.3829849999999999</c:v>
                </c:pt>
                <c:pt idx="1735">
                  <c:v>1.398136</c:v>
                </c:pt>
                <c:pt idx="1736">
                  <c:v>1.411254</c:v>
                </c:pt>
                <c:pt idx="1737">
                  <c:v>1.4224110000000001</c:v>
                </c:pt>
                <c:pt idx="1738">
                  <c:v>1.4325190000000001</c:v>
                </c:pt>
                <c:pt idx="1739">
                  <c:v>1.442318</c:v>
                </c:pt>
                <c:pt idx="1740">
                  <c:v>1.4523619999999999</c:v>
                </c:pt>
                <c:pt idx="1741">
                  <c:v>1.4630339999999999</c:v>
                </c:pt>
                <c:pt idx="1742">
                  <c:v>1.474399</c:v>
                </c:pt>
                <c:pt idx="1743">
                  <c:v>1.4865299999999999</c:v>
                </c:pt>
                <c:pt idx="1744">
                  <c:v>1.4995050000000001</c:v>
                </c:pt>
                <c:pt idx="1745">
                  <c:v>1.512683</c:v>
                </c:pt>
                <c:pt idx="1746">
                  <c:v>1.525255</c:v>
                </c:pt>
                <c:pt idx="1747">
                  <c:v>1.5374859999999999</c:v>
                </c:pt>
                <c:pt idx="1748">
                  <c:v>1.549787</c:v>
                </c:pt>
                <c:pt idx="1749">
                  <c:v>1.5613999999999999</c:v>
                </c:pt>
                <c:pt idx="1750">
                  <c:v>1.5710299999999999</c:v>
                </c:pt>
                <c:pt idx="1751">
                  <c:v>1.5780209999999999</c:v>
                </c:pt>
                <c:pt idx="1752">
                  <c:v>1.5826020000000001</c:v>
                </c:pt>
                <c:pt idx="1753">
                  <c:v>1.5853649999999999</c:v>
                </c:pt>
                <c:pt idx="1754">
                  <c:v>1.586686</c:v>
                </c:pt>
                <c:pt idx="1755">
                  <c:v>1.5869629999999999</c:v>
                </c:pt>
                <c:pt idx="1756">
                  <c:v>1.586638</c:v>
                </c:pt>
                <c:pt idx="1757">
                  <c:v>1.585709</c:v>
                </c:pt>
                <c:pt idx="1758">
                  <c:v>1.5841959999999999</c:v>
                </c:pt>
                <c:pt idx="1759">
                  <c:v>1.5824279999999999</c:v>
                </c:pt>
                <c:pt idx="1760">
                  <c:v>1.5809960000000001</c:v>
                </c:pt>
                <c:pt idx="1761">
                  <c:v>1.580686</c:v>
                </c:pt>
                <c:pt idx="1762">
                  <c:v>1.581887</c:v>
                </c:pt>
                <c:pt idx="1763">
                  <c:v>1.584266</c:v>
                </c:pt>
                <c:pt idx="1764">
                  <c:v>1.586778</c:v>
                </c:pt>
                <c:pt idx="1765">
                  <c:v>1.5881730000000001</c:v>
                </c:pt>
                <c:pt idx="1766">
                  <c:v>1.588109</c:v>
                </c:pt>
                <c:pt idx="1767">
                  <c:v>1.5870850000000001</c:v>
                </c:pt>
                <c:pt idx="1768">
                  <c:v>1.5853839999999999</c:v>
                </c:pt>
                <c:pt idx="1769">
                  <c:v>1.5831029999999999</c:v>
                </c:pt>
                <c:pt idx="1770">
                  <c:v>1.580303</c:v>
                </c:pt>
                <c:pt idx="1771">
                  <c:v>1.5767899999999999</c:v>
                </c:pt>
                <c:pt idx="1772">
                  <c:v>1.572694</c:v>
                </c:pt>
                <c:pt idx="1773">
                  <c:v>1.5684130000000001</c:v>
                </c:pt>
                <c:pt idx="1774">
                  <c:v>1.563501</c:v>
                </c:pt>
                <c:pt idx="1775">
                  <c:v>1.557045</c:v>
                </c:pt>
                <c:pt idx="1776">
                  <c:v>1.5490630000000001</c:v>
                </c:pt>
                <c:pt idx="1777">
                  <c:v>1.5403910000000001</c:v>
                </c:pt>
                <c:pt idx="1778">
                  <c:v>1.5319499999999999</c:v>
                </c:pt>
                <c:pt idx="1779">
                  <c:v>1.524618</c:v>
                </c:pt>
                <c:pt idx="1780">
                  <c:v>1.5192190000000001</c:v>
                </c:pt>
                <c:pt idx="1781">
                  <c:v>1.5161230000000001</c:v>
                </c:pt>
                <c:pt idx="1782">
                  <c:v>1.514726</c:v>
                </c:pt>
                <c:pt idx="1783">
                  <c:v>1.5134240000000001</c:v>
                </c:pt>
                <c:pt idx="1784">
                  <c:v>1.5101709999999999</c:v>
                </c:pt>
                <c:pt idx="1785">
                  <c:v>1.5036620000000001</c:v>
                </c:pt>
                <c:pt idx="1786">
                  <c:v>1.4942200000000001</c:v>
                </c:pt>
                <c:pt idx="1787">
                  <c:v>1.483279</c:v>
                </c:pt>
                <c:pt idx="1788">
                  <c:v>1.471681</c:v>
                </c:pt>
                <c:pt idx="1789">
                  <c:v>1.45943</c:v>
                </c:pt>
                <c:pt idx="1790">
                  <c:v>1.447149</c:v>
                </c:pt>
                <c:pt idx="1791">
                  <c:v>1.4356009999999999</c:v>
                </c:pt>
                <c:pt idx="1792">
                  <c:v>1.424377</c:v>
                </c:pt>
                <c:pt idx="1793">
                  <c:v>1.4125939999999999</c:v>
                </c:pt>
                <c:pt idx="1794">
                  <c:v>1.399856</c:v>
                </c:pt>
                <c:pt idx="1795">
                  <c:v>1.3860239999999999</c:v>
                </c:pt>
                <c:pt idx="1796">
                  <c:v>1.3710800000000001</c:v>
                </c:pt>
                <c:pt idx="1797">
                  <c:v>1.3551390000000001</c:v>
                </c:pt>
                <c:pt idx="1798">
                  <c:v>1.3379509999999999</c:v>
                </c:pt>
                <c:pt idx="1799">
                  <c:v>1.3190919999999999</c:v>
                </c:pt>
                <c:pt idx="1800">
                  <c:v>1.2988170000000001</c:v>
                </c:pt>
                <c:pt idx="1801">
                  <c:v>1.2777719999999999</c:v>
                </c:pt>
                <c:pt idx="1802">
                  <c:v>1.2562040000000001</c:v>
                </c:pt>
                <c:pt idx="1803">
                  <c:v>1.234294</c:v>
                </c:pt>
                <c:pt idx="1804">
                  <c:v>1.212262</c:v>
                </c:pt>
                <c:pt idx="1805">
                  <c:v>1.190097</c:v>
                </c:pt>
                <c:pt idx="1806">
                  <c:v>1.1679170000000001</c:v>
                </c:pt>
                <c:pt idx="1807">
                  <c:v>1.146277</c:v>
                </c:pt>
                <c:pt idx="1808">
                  <c:v>1.1260619999999999</c:v>
                </c:pt>
                <c:pt idx="1809">
                  <c:v>1.1077360000000001</c:v>
                </c:pt>
                <c:pt idx="1810">
                  <c:v>1.0912459999999999</c:v>
                </c:pt>
                <c:pt idx="1811">
                  <c:v>1.076525</c:v>
                </c:pt>
                <c:pt idx="1812">
                  <c:v>1.063291</c:v>
                </c:pt>
                <c:pt idx="1813">
                  <c:v>1.0511760000000001</c:v>
                </c:pt>
                <c:pt idx="1814">
                  <c:v>1.0400860000000001</c:v>
                </c:pt>
                <c:pt idx="1815">
                  <c:v>1.029595</c:v>
                </c:pt>
                <c:pt idx="1816">
                  <c:v>1.018483</c:v>
                </c:pt>
                <c:pt idx="1817">
                  <c:v>1.005341</c:v>
                </c:pt>
                <c:pt idx="1818">
                  <c:v>0.98935700000000004</c:v>
                </c:pt>
                <c:pt idx="1819">
                  <c:v>0.97075100000000003</c:v>
                </c:pt>
                <c:pt idx="1820">
                  <c:v>0.95034600000000002</c:v>
                </c:pt>
                <c:pt idx="1821">
                  <c:v>0.92891100000000004</c:v>
                </c:pt>
                <c:pt idx="1822">
                  <c:v>0.90728600000000004</c:v>
                </c:pt>
                <c:pt idx="1823">
                  <c:v>0.88632900000000003</c:v>
                </c:pt>
                <c:pt idx="1824">
                  <c:v>0.86637399999999998</c:v>
                </c:pt>
                <c:pt idx="1825">
                  <c:v>0.84723899999999996</c:v>
                </c:pt>
                <c:pt idx="1826">
                  <c:v>0.82885799999999998</c:v>
                </c:pt>
                <c:pt idx="1827">
                  <c:v>0.81186800000000003</c:v>
                </c:pt>
                <c:pt idx="1828">
                  <c:v>0.79729300000000003</c:v>
                </c:pt>
                <c:pt idx="1829">
                  <c:v>0.78535999999999995</c:v>
                </c:pt>
                <c:pt idx="1830">
                  <c:v>0.77507199999999998</c:v>
                </c:pt>
                <c:pt idx="1831">
                  <c:v>0.76538700000000004</c:v>
                </c:pt>
                <c:pt idx="1832">
                  <c:v>0.75609000000000004</c:v>
                </c:pt>
                <c:pt idx="1833">
                  <c:v>0.74696600000000002</c:v>
                </c:pt>
                <c:pt idx="1834">
                  <c:v>0.73733000000000004</c:v>
                </c:pt>
                <c:pt idx="1835">
                  <c:v>0.72681899999999999</c:v>
                </c:pt>
                <c:pt idx="1836">
                  <c:v>0.71571200000000001</c:v>
                </c:pt>
                <c:pt idx="1837">
                  <c:v>0.70406199999999997</c:v>
                </c:pt>
                <c:pt idx="1838">
                  <c:v>0.69100399999999995</c:v>
                </c:pt>
                <c:pt idx="1839">
                  <c:v>0.67556499999999997</c:v>
                </c:pt>
                <c:pt idx="1840">
                  <c:v>0.65754299999999999</c:v>
                </c:pt>
                <c:pt idx="1841">
                  <c:v>0.63722800000000002</c:v>
                </c:pt>
                <c:pt idx="1842">
                  <c:v>0.61567000000000005</c:v>
                </c:pt>
                <c:pt idx="1843">
                  <c:v>0.59484499999999996</c:v>
                </c:pt>
                <c:pt idx="1844">
                  <c:v>0.57580299999999995</c:v>
                </c:pt>
                <c:pt idx="1845">
                  <c:v>0.55794900000000003</c:v>
                </c:pt>
                <c:pt idx="1846">
                  <c:v>0.54105000000000003</c:v>
                </c:pt>
                <c:pt idx="1847">
                  <c:v>0.52612400000000004</c:v>
                </c:pt>
                <c:pt idx="1848">
                  <c:v>0.51410599999999995</c:v>
                </c:pt>
                <c:pt idx="1849">
                  <c:v>0.50517199999999995</c:v>
                </c:pt>
                <c:pt idx="1850">
                  <c:v>0.49941400000000002</c:v>
                </c:pt>
                <c:pt idx="1851">
                  <c:v>0.496784</c:v>
                </c:pt>
                <c:pt idx="1852">
                  <c:v>0.49659599999999998</c:v>
                </c:pt>
                <c:pt idx="1853">
                  <c:v>0.49757800000000002</c:v>
                </c:pt>
                <c:pt idx="1854">
                  <c:v>0.497838</c:v>
                </c:pt>
                <c:pt idx="1855">
                  <c:v>0.49557699999999999</c:v>
                </c:pt>
                <c:pt idx="1856">
                  <c:v>0.49037900000000001</c:v>
                </c:pt>
                <c:pt idx="1857">
                  <c:v>0.483122</c:v>
                </c:pt>
                <c:pt idx="1858">
                  <c:v>0.474825</c:v>
                </c:pt>
                <c:pt idx="1859">
                  <c:v>0.465748</c:v>
                </c:pt>
                <c:pt idx="1860">
                  <c:v>0.45583499999999999</c:v>
                </c:pt>
                <c:pt idx="1861">
                  <c:v>0.44582699999999997</c:v>
                </c:pt>
                <c:pt idx="1862">
                  <c:v>0.43732500000000002</c:v>
                </c:pt>
                <c:pt idx="1863">
                  <c:v>0.43157899999999999</c:v>
                </c:pt>
                <c:pt idx="1864">
                  <c:v>0.42847000000000002</c:v>
                </c:pt>
                <c:pt idx="1865">
                  <c:v>0.42749999999999999</c:v>
                </c:pt>
                <c:pt idx="1866">
                  <c:v>0.42850199999999999</c:v>
                </c:pt>
                <c:pt idx="1867">
                  <c:v>0.431205</c:v>
                </c:pt>
                <c:pt idx="1868">
                  <c:v>0.43561499999999997</c:v>
                </c:pt>
                <c:pt idx="1869">
                  <c:v>0.44166800000000001</c:v>
                </c:pt>
                <c:pt idx="1870">
                  <c:v>0.448546</c:v>
                </c:pt>
                <c:pt idx="1871">
                  <c:v>0.45490700000000001</c:v>
                </c:pt>
                <c:pt idx="1872">
                  <c:v>0.45931899999999998</c:v>
                </c:pt>
                <c:pt idx="1873">
                  <c:v>0.46124900000000002</c:v>
                </c:pt>
                <c:pt idx="1874">
                  <c:v>0.46159</c:v>
                </c:pt>
                <c:pt idx="1875">
                  <c:v>0.46189799999999998</c:v>
                </c:pt>
                <c:pt idx="1876">
                  <c:v>0.46338299999999999</c:v>
                </c:pt>
                <c:pt idx="1877">
                  <c:v>0.46620400000000001</c:v>
                </c:pt>
                <c:pt idx="1878">
                  <c:v>0.46962399999999999</c:v>
                </c:pt>
                <c:pt idx="1879">
                  <c:v>0.472775</c:v>
                </c:pt>
                <c:pt idx="1880">
                  <c:v>0.47542699999999999</c:v>
                </c:pt>
                <c:pt idx="1881">
                  <c:v>0.47817300000000001</c:v>
                </c:pt>
                <c:pt idx="1882">
                  <c:v>0.48153699999999999</c:v>
                </c:pt>
                <c:pt idx="1883">
                  <c:v>0.48570000000000002</c:v>
                </c:pt>
                <c:pt idx="1884">
                  <c:v>0.490979</c:v>
                </c:pt>
                <c:pt idx="1885">
                  <c:v>0.49770199999999998</c:v>
                </c:pt>
                <c:pt idx="1886">
                  <c:v>0.50561500000000004</c:v>
                </c:pt>
                <c:pt idx="1887">
                  <c:v>0.51384700000000005</c:v>
                </c:pt>
                <c:pt idx="1888">
                  <c:v>0.52163099999999996</c:v>
                </c:pt>
                <c:pt idx="1889">
                  <c:v>0.52826300000000004</c:v>
                </c:pt>
                <c:pt idx="1890">
                  <c:v>0.53303699999999998</c:v>
                </c:pt>
                <c:pt idx="1891">
                  <c:v>0.536084</c:v>
                </c:pt>
                <c:pt idx="1892">
                  <c:v>0.538663</c:v>
                </c:pt>
                <c:pt idx="1893">
                  <c:v>0.54230299999999998</c:v>
                </c:pt>
                <c:pt idx="1894">
                  <c:v>0.54808599999999996</c:v>
                </c:pt>
                <c:pt idx="1895">
                  <c:v>0.55650999999999995</c:v>
                </c:pt>
                <c:pt idx="1896">
                  <c:v>0.56743699999999997</c:v>
                </c:pt>
                <c:pt idx="1897">
                  <c:v>0.58039200000000002</c:v>
                </c:pt>
                <c:pt idx="1898">
                  <c:v>0.59506700000000001</c:v>
                </c:pt>
                <c:pt idx="1899">
                  <c:v>0.61160599999999998</c:v>
                </c:pt>
                <c:pt idx="1900">
                  <c:v>0.630158</c:v>
                </c:pt>
                <c:pt idx="1901">
                  <c:v>0.65021399999999996</c:v>
                </c:pt>
                <c:pt idx="1902">
                  <c:v>0.67069100000000004</c:v>
                </c:pt>
                <c:pt idx="1903">
                  <c:v>0.69050599999999995</c:v>
                </c:pt>
                <c:pt idx="1904">
                  <c:v>0.70917799999999998</c:v>
                </c:pt>
                <c:pt idx="1905">
                  <c:v>0.72691499999999998</c:v>
                </c:pt>
                <c:pt idx="1906">
                  <c:v>0.74412400000000001</c:v>
                </c:pt>
                <c:pt idx="1907">
                  <c:v>0.76081299999999996</c:v>
                </c:pt>
                <c:pt idx="1908">
                  <c:v>0.77665799999999996</c:v>
                </c:pt>
                <c:pt idx="1909">
                  <c:v>0.79142400000000002</c:v>
                </c:pt>
                <c:pt idx="1910">
                  <c:v>0.80569199999999996</c:v>
                </c:pt>
                <c:pt idx="1911">
                  <c:v>0.82116999999999996</c:v>
                </c:pt>
                <c:pt idx="1912">
                  <c:v>0.83883799999999997</c:v>
                </c:pt>
                <c:pt idx="1913">
                  <c:v>0.85789499999999996</c:v>
                </c:pt>
                <c:pt idx="1914">
                  <c:v>0.87747799999999998</c:v>
                </c:pt>
                <c:pt idx="1915">
                  <c:v>0.89775300000000002</c:v>
                </c:pt>
                <c:pt idx="1916">
                  <c:v>0.91878899999999997</c:v>
                </c:pt>
                <c:pt idx="1917">
                  <c:v>0.93965600000000005</c:v>
                </c:pt>
                <c:pt idx="1918">
                  <c:v>0.95957099999999995</c:v>
                </c:pt>
                <c:pt idx="1919">
                  <c:v>0.97848999999999997</c:v>
                </c:pt>
                <c:pt idx="1920">
                  <c:v>0.99596399999999996</c:v>
                </c:pt>
                <c:pt idx="1921">
                  <c:v>1.0108200000000001</c:v>
                </c:pt>
                <c:pt idx="1922">
                  <c:v>1.022216</c:v>
                </c:pt>
                <c:pt idx="1923">
                  <c:v>1.030686</c:v>
                </c:pt>
                <c:pt idx="1924">
                  <c:v>1.0381769999999999</c:v>
                </c:pt>
                <c:pt idx="1925">
                  <c:v>1.046878</c:v>
                </c:pt>
                <c:pt idx="1926">
                  <c:v>1.0580240000000001</c:v>
                </c:pt>
                <c:pt idx="1927">
                  <c:v>1.0716049999999999</c:v>
                </c:pt>
                <c:pt idx="1928">
                  <c:v>1.087073</c:v>
                </c:pt>
                <c:pt idx="1929">
                  <c:v>1.103939</c:v>
                </c:pt>
                <c:pt idx="1930">
                  <c:v>1.1216919999999999</c:v>
                </c:pt>
                <c:pt idx="1931">
                  <c:v>1.140182</c:v>
                </c:pt>
                <c:pt idx="1932">
                  <c:v>1.15917</c:v>
                </c:pt>
                <c:pt idx="1933">
                  <c:v>1.1771940000000001</c:v>
                </c:pt>
                <c:pt idx="1934">
                  <c:v>1.1927700000000001</c:v>
                </c:pt>
                <c:pt idx="1935">
                  <c:v>1.205916</c:v>
                </c:pt>
                <c:pt idx="1936">
                  <c:v>1.2175240000000001</c:v>
                </c:pt>
                <c:pt idx="1937">
                  <c:v>1.2283710000000001</c:v>
                </c:pt>
                <c:pt idx="1938">
                  <c:v>1.2386459999999999</c:v>
                </c:pt>
                <c:pt idx="1939">
                  <c:v>1.2484489999999999</c:v>
                </c:pt>
                <c:pt idx="1940">
                  <c:v>1.2587459999999999</c:v>
                </c:pt>
                <c:pt idx="1941">
                  <c:v>1.270723</c:v>
                </c:pt>
                <c:pt idx="1942">
                  <c:v>1.28464</c:v>
                </c:pt>
                <c:pt idx="1943">
                  <c:v>1.299984</c:v>
                </c:pt>
                <c:pt idx="1944">
                  <c:v>1.316268</c:v>
                </c:pt>
                <c:pt idx="1945">
                  <c:v>1.333364</c:v>
                </c:pt>
                <c:pt idx="1946">
                  <c:v>1.351394</c:v>
                </c:pt>
                <c:pt idx="1947">
                  <c:v>1.3703430000000001</c:v>
                </c:pt>
                <c:pt idx="1948">
                  <c:v>1.389111</c:v>
                </c:pt>
                <c:pt idx="1949">
                  <c:v>1.4056310000000001</c:v>
                </c:pt>
                <c:pt idx="1950">
                  <c:v>1.4186399999999999</c:v>
                </c:pt>
                <c:pt idx="1951">
                  <c:v>1.4282630000000001</c:v>
                </c:pt>
                <c:pt idx="1952">
                  <c:v>1.435243</c:v>
                </c:pt>
                <c:pt idx="1953">
                  <c:v>1.4405479999999999</c:v>
                </c:pt>
                <c:pt idx="1954">
                  <c:v>1.445282</c:v>
                </c:pt>
                <c:pt idx="1955">
                  <c:v>1.450434</c:v>
                </c:pt>
                <c:pt idx="1956">
                  <c:v>1.4564980000000001</c:v>
                </c:pt>
                <c:pt idx="1957">
                  <c:v>1.463592</c:v>
                </c:pt>
                <c:pt idx="1958">
                  <c:v>1.471247</c:v>
                </c:pt>
                <c:pt idx="1959">
                  <c:v>1.478683</c:v>
                </c:pt>
                <c:pt idx="1960">
                  <c:v>1.4862930000000001</c:v>
                </c:pt>
                <c:pt idx="1961">
                  <c:v>1.4950859999999999</c:v>
                </c:pt>
                <c:pt idx="1962">
                  <c:v>1.5045550000000001</c:v>
                </c:pt>
                <c:pt idx="1963">
                  <c:v>1.5130110000000001</c:v>
                </c:pt>
                <c:pt idx="1964">
                  <c:v>1.519102</c:v>
                </c:pt>
                <c:pt idx="1965">
                  <c:v>1.5220499999999999</c:v>
                </c:pt>
                <c:pt idx="1966">
                  <c:v>1.5220279999999999</c:v>
                </c:pt>
                <c:pt idx="1967">
                  <c:v>1.520276</c:v>
                </c:pt>
                <c:pt idx="1968">
                  <c:v>1.5179590000000001</c:v>
                </c:pt>
                <c:pt idx="1969">
                  <c:v>1.5156050000000001</c:v>
                </c:pt>
                <c:pt idx="1970">
                  <c:v>1.513036</c:v>
                </c:pt>
                <c:pt idx="1971">
                  <c:v>1.5093399999999999</c:v>
                </c:pt>
                <c:pt idx="1972">
                  <c:v>1.504073</c:v>
                </c:pt>
                <c:pt idx="1973">
                  <c:v>1.4980899999999999</c:v>
                </c:pt>
                <c:pt idx="1974">
                  <c:v>1.492634</c:v>
                </c:pt>
                <c:pt idx="1975">
                  <c:v>1.488229</c:v>
                </c:pt>
                <c:pt idx="1976">
                  <c:v>1.4848520000000001</c:v>
                </c:pt>
                <c:pt idx="1977">
                  <c:v>1.482955</c:v>
                </c:pt>
                <c:pt idx="1978">
                  <c:v>1.483114</c:v>
                </c:pt>
                <c:pt idx="1979">
                  <c:v>1.484947</c:v>
                </c:pt>
                <c:pt idx="1980">
                  <c:v>1.4878009999999999</c:v>
                </c:pt>
                <c:pt idx="1981">
                  <c:v>1.491444</c:v>
                </c:pt>
                <c:pt idx="1982">
                  <c:v>1.4953270000000001</c:v>
                </c:pt>
                <c:pt idx="1983">
                  <c:v>1.498451</c:v>
                </c:pt>
                <c:pt idx="1984">
                  <c:v>1.499924</c:v>
                </c:pt>
                <c:pt idx="1985">
                  <c:v>1.4987889999999999</c:v>
                </c:pt>
                <c:pt idx="1986">
                  <c:v>1.494621</c:v>
                </c:pt>
                <c:pt idx="1987">
                  <c:v>1.4885079999999999</c:v>
                </c:pt>
                <c:pt idx="1988">
                  <c:v>1.4816560000000001</c:v>
                </c:pt>
                <c:pt idx="1989">
                  <c:v>1.474245</c:v>
                </c:pt>
                <c:pt idx="1990">
                  <c:v>1.466334</c:v>
                </c:pt>
                <c:pt idx="1991">
                  <c:v>1.4580610000000001</c:v>
                </c:pt>
                <c:pt idx="1992">
                  <c:v>1.449303</c:v>
                </c:pt>
                <c:pt idx="1993">
                  <c:v>1.4398580000000001</c:v>
                </c:pt>
                <c:pt idx="1994">
                  <c:v>1.4298070000000001</c:v>
                </c:pt>
                <c:pt idx="1995">
                  <c:v>1.4196839999999999</c:v>
                </c:pt>
                <c:pt idx="1996">
                  <c:v>1.410061</c:v>
                </c:pt>
                <c:pt idx="1997">
                  <c:v>1.4016360000000001</c:v>
                </c:pt>
                <c:pt idx="1998">
                  <c:v>1.395424</c:v>
                </c:pt>
                <c:pt idx="1999">
                  <c:v>1.3912869999999999</c:v>
                </c:pt>
                <c:pt idx="2000">
                  <c:v>1.3874949999999999</c:v>
                </c:pt>
                <c:pt idx="2001">
                  <c:v>1.382355</c:v>
                </c:pt>
                <c:pt idx="2002">
                  <c:v>1.3749640000000001</c:v>
                </c:pt>
                <c:pt idx="2003">
                  <c:v>1.365132</c:v>
                </c:pt>
                <c:pt idx="2004">
                  <c:v>1.3533059999999999</c:v>
                </c:pt>
                <c:pt idx="2005">
                  <c:v>1.340214</c:v>
                </c:pt>
                <c:pt idx="2006">
                  <c:v>1.3261609999999999</c:v>
                </c:pt>
                <c:pt idx="2007">
                  <c:v>1.3108679999999999</c:v>
                </c:pt>
                <c:pt idx="2008">
                  <c:v>1.2941860000000001</c:v>
                </c:pt>
                <c:pt idx="2009">
                  <c:v>1.276078</c:v>
                </c:pt>
                <c:pt idx="2010">
                  <c:v>1.2564040000000001</c:v>
                </c:pt>
                <c:pt idx="2011">
                  <c:v>1.235528</c:v>
                </c:pt>
                <c:pt idx="2012">
                  <c:v>1.2143699999999999</c:v>
                </c:pt>
                <c:pt idx="2013">
                  <c:v>1.1933579999999999</c:v>
                </c:pt>
                <c:pt idx="2014">
                  <c:v>1.172185</c:v>
                </c:pt>
                <c:pt idx="2015">
                  <c:v>1.1509</c:v>
                </c:pt>
                <c:pt idx="2016">
                  <c:v>1.1302680000000001</c:v>
                </c:pt>
                <c:pt idx="2017">
                  <c:v>1.111283</c:v>
                </c:pt>
                <c:pt idx="2018">
                  <c:v>1.0948819999999999</c:v>
                </c:pt>
                <c:pt idx="2019">
                  <c:v>1.0813619999999999</c:v>
                </c:pt>
                <c:pt idx="2020">
                  <c:v>1.0698829999999999</c:v>
                </c:pt>
                <c:pt idx="2021">
                  <c:v>1.0592349999999999</c:v>
                </c:pt>
                <c:pt idx="2022">
                  <c:v>1.0487139999999999</c:v>
                </c:pt>
                <c:pt idx="2023">
                  <c:v>1.0378989999999999</c:v>
                </c:pt>
                <c:pt idx="2024">
                  <c:v>1.0263469999999999</c:v>
                </c:pt>
                <c:pt idx="2025">
                  <c:v>1.0139990000000001</c:v>
                </c:pt>
                <c:pt idx="2026">
                  <c:v>1.0013430000000001</c:v>
                </c:pt>
                <c:pt idx="2027">
                  <c:v>0.98878600000000005</c:v>
                </c:pt>
                <c:pt idx="2028">
                  <c:v>0.97621000000000002</c:v>
                </c:pt>
                <c:pt idx="2029">
                  <c:v>0.96331100000000003</c:v>
                </c:pt>
                <c:pt idx="2030">
                  <c:v>0.950214</c:v>
                </c:pt>
                <c:pt idx="2031">
                  <c:v>0.93713900000000006</c:v>
                </c:pt>
                <c:pt idx="2032">
                  <c:v>0.92407499999999998</c:v>
                </c:pt>
                <c:pt idx="2033">
                  <c:v>0.91104200000000002</c:v>
                </c:pt>
                <c:pt idx="2034">
                  <c:v>0.89770300000000003</c:v>
                </c:pt>
                <c:pt idx="2035">
                  <c:v>0.88349800000000001</c:v>
                </c:pt>
                <c:pt idx="2036">
                  <c:v>0.86807000000000001</c:v>
                </c:pt>
                <c:pt idx="2037">
                  <c:v>0.85152000000000005</c:v>
                </c:pt>
                <c:pt idx="2038">
                  <c:v>0.83483799999999997</c:v>
                </c:pt>
                <c:pt idx="2039">
                  <c:v>0.81920000000000004</c:v>
                </c:pt>
                <c:pt idx="2040">
                  <c:v>0.80507600000000001</c:v>
                </c:pt>
                <c:pt idx="2041">
                  <c:v>0.79236799999999996</c:v>
                </c:pt>
                <c:pt idx="2042">
                  <c:v>0.78073800000000004</c:v>
                </c:pt>
                <c:pt idx="2043">
                  <c:v>0.77007400000000004</c:v>
                </c:pt>
                <c:pt idx="2044">
                  <c:v>0.76046199999999997</c:v>
                </c:pt>
                <c:pt idx="2045">
                  <c:v>0.75147900000000001</c:v>
                </c:pt>
                <c:pt idx="2046">
                  <c:v>0.74248199999999998</c:v>
                </c:pt>
                <c:pt idx="2047">
                  <c:v>0.73307299999999997</c:v>
                </c:pt>
                <c:pt idx="2048">
                  <c:v>0.72282900000000005</c:v>
                </c:pt>
                <c:pt idx="2049">
                  <c:v>0.71162000000000003</c:v>
                </c:pt>
                <c:pt idx="2050">
                  <c:v>0.69943599999999995</c:v>
                </c:pt>
                <c:pt idx="2051">
                  <c:v>0.68558300000000005</c:v>
                </c:pt>
                <c:pt idx="2052">
                  <c:v>0.66929400000000006</c:v>
                </c:pt>
                <c:pt idx="2053">
                  <c:v>0.65077499999999999</c:v>
                </c:pt>
                <c:pt idx="2054">
                  <c:v>0.63132600000000005</c:v>
                </c:pt>
                <c:pt idx="2055">
                  <c:v>0.61253000000000002</c:v>
                </c:pt>
                <c:pt idx="2056">
                  <c:v>0.59510099999999999</c:v>
                </c:pt>
                <c:pt idx="2057">
                  <c:v>0.57933299999999999</c:v>
                </c:pt>
                <c:pt idx="2058">
                  <c:v>0.56614100000000001</c:v>
                </c:pt>
                <c:pt idx="2059">
                  <c:v>0.55599500000000002</c:v>
                </c:pt>
                <c:pt idx="2060">
                  <c:v>0.54847199999999996</c:v>
                </c:pt>
                <c:pt idx="2061">
                  <c:v>0.543099</c:v>
                </c:pt>
                <c:pt idx="2062">
                  <c:v>0.53892899999999999</c:v>
                </c:pt>
                <c:pt idx="2063">
                  <c:v>0.53501900000000002</c:v>
                </c:pt>
                <c:pt idx="2064">
                  <c:v>0.53178899999999996</c:v>
                </c:pt>
                <c:pt idx="2065">
                  <c:v>0.52992399999999995</c:v>
                </c:pt>
                <c:pt idx="2066">
                  <c:v>0.52885599999999999</c:v>
                </c:pt>
                <c:pt idx="2067">
                  <c:v>0.527451</c:v>
                </c:pt>
                <c:pt idx="2068">
                  <c:v>0.52492099999999997</c:v>
                </c:pt>
                <c:pt idx="2069">
                  <c:v>0.52111399999999997</c:v>
                </c:pt>
                <c:pt idx="2070">
                  <c:v>0.51665399999999995</c:v>
                </c:pt>
                <c:pt idx="2071">
                  <c:v>0.512571</c:v>
                </c:pt>
                <c:pt idx="2072">
                  <c:v>0.50953599999999999</c:v>
                </c:pt>
                <c:pt idx="2073">
                  <c:v>0.50744999999999996</c:v>
                </c:pt>
                <c:pt idx="2074">
                  <c:v>0.50578100000000004</c:v>
                </c:pt>
                <c:pt idx="2075">
                  <c:v>0.50402599999999997</c:v>
                </c:pt>
                <c:pt idx="2076">
                  <c:v>0.50204599999999999</c:v>
                </c:pt>
                <c:pt idx="2077">
                  <c:v>0.50057600000000002</c:v>
                </c:pt>
                <c:pt idx="2078">
                  <c:v>0.50109300000000001</c:v>
                </c:pt>
                <c:pt idx="2079">
                  <c:v>0.50460799999999995</c:v>
                </c:pt>
                <c:pt idx="2080">
                  <c:v>0.51061299999999998</c:v>
                </c:pt>
                <c:pt idx="2081">
                  <c:v>0.51744100000000004</c:v>
                </c:pt>
                <c:pt idx="2082">
                  <c:v>0.52369600000000005</c:v>
                </c:pt>
                <c:pt idx="2083">
                  <c:v>0.52893800000000002</c:v>
                </c:pt>
                <c:pt idx="2084">
                  <c:v>0.53357500000000002</c:v>
                </c:pt>
                <c:pt idx="2085">
                  <c:v>0.53807099999999997</c:v>
                </c:pt>
                <c:pt idx="2086">
                  <c:v>0.542049</c:v>
                </c:pt>
                <c:pt idx="2087">
                  <c:v>0.54507499999999998</c:v>
                </c:pt>
                <c:pt idx="2088">
                  <c:v>0.54710300000000001</c:v>
                </c:pt>
                <c:pt idx="2089">
                  <c:v>0.54802700000000004</c:v>
                </c:pt>
                <c:pt idx="2090">
                  <c:v>0.54802899999999999</c:v>
                </c:pt>
                <c:pt idx="2091">
                  <c:v>0.54729799999999995</c:v>
                </c:pt>
                <c:pt idx="2092">
                  <c:v>0.54530900000000004</c:v>
                </c:pt>
                <c:pt idx="2093">
                  <c:v>0.54180799999999996</c:v>
                </c:pt>
                <c:pt idx="2094">
                  <c:v>0.53761999999999999</c:v>
                </c:pt>
                <c:pt idx="2095">
                  <c:v>0.53391</c:v>
                </c:pt>
                <c:pt idx="2096">
                  <c:v>0.532115</c:v>
                </c:pt>
                <c:pt idx="2097">
                  <c:v>0.53398500000000004</c:v>
                </c:pt>
                <c:pt idx="2098">
                  <c:v>0.540273</c:v>
                </c:pt>
                <c:pt idx="2099">
                  <c:v>0.55021500000000001</c:v>
                </c:pt>
                <c:pt idx="2100">
                  <c:v>0.56285399999999997</c:v>
                </c:pt>
                <c:pt idx="2101">
                  <c:v>0.57808000000000004</c:v>
                </c:pt>
                <c:pt idx="2102">
                  <c:v>0.59548100000000004</c:v>
                </c:pt>
                <c:pt idx="2103">
                  <c:v>0.61301899999999998</c:v>
                </c:pt>
                <c:pt idx="2104">
                  <c:v>0.628274</c:v>
                </c:pt>
                <c:pt idx="2105">
                  <c:v>0.64026899999999998</c:v>
                </c:pt>
                <c:pt idx="2106">
                  <c:v>0.64964999999999995</c:v>
                </c:pt>
                <c:pt idx="2107">
                  <c:v>0.657945</c:v>
                </c:pt>
                <c:pt idx="2108">
                  <c:v>0.66622499999999996</c:v>
                </c:pt>
                <c:pt idx="2109">
                  <c:v>0.67410000000000003</c:v>
                </c:pt>
                <c:pt idx="2110">
                  <c:v>0.68094600000000005</c:v>
                </c:pt>
                <c:pt idx="2111">
                  <c:v>0.687967</c:v>
                </c:pt>
                <c:pt idx="2112">
                  <c:v>0.69750400000000001</c:v>
                </c:pt>
                <c:pt idx="2113">
                  <c:v>0.71040499999999995</c:v>
                </c:pt>
                <c:pt idx="2114">
                  <c:v>0.72547499999999998</c:v>
                </c:pt>
                <c:pt idx="2115">
                  <c:v>0.74145399999999995</c:v>
                </c:pt>
                <c:pt idx="2116">
                  <c:v>0.75821400000000005</c:v>
                </c:pt>
                <c:pt idx="2117">
                  <c:v>0.77591900000000003</c:v>
                </c:pt>
                <c:pt idx="2118">
                  <c:v>0.79458600000000001</c:v>
                </c:pt>
                <c:pt idx="2119">
                  <c:v>0.81419699999999995</c:v>
                </c:pt>
                <c:pt idx="2120">
                  <c:v>0.83420799999999995</c:v>
                </c:pt>
                <c:pt idx="2121">
                  <c:v>0.85381799999999997</c:v>
                </c:pt>
                <c:pt idx="2122">
                  <c:v>0.87255199999999999</c:v>
                </c:pt>
                <c:pt idx="2123">
                  <c:v>0.88981500000000002</c:v>
                </c:pt>
                <c:pt idx="2124">
                  <c:v>0.90468599999999999</c:v>
                </c:pt>
                <c:pt idx="2125">
                  <c:v>0.91711299999999996</c:v>
                </c:pt>
                <c:pt idx="2126">
                  <c:v>0.928562</c:v>
                </c:pt>
                <c:pt idx="2127">
                  <c:v>0.94049899999999997</c:v>
                </c:pt>
                <c:pt idx="2128">
                  <c:v>0.95287299999999997</c:v>
                </c:pt>
                <c:pt idx="2129">
                  <c:v>0.96493099999999998</c:v>
                </c:pt>
                <c:pt idx="2130">
                  <c:v>0.97645899999999997</c:v>
                </c:pt>
                <c:pt idx="2131">
                  <c:v>0.98750300000000002</c:v>
                </c:pt>
                <c:pt idx="2132">
                  <c:v>0.99856100000000003</c:v>
                </c:pt>
                <c:pt idx="2133">
                  <c:v>1.010616</c:v>
                </c:pt>
                <c:pt idx="2134">
                  <c:v>1.0235650000000001</c:v>
                </c:pt>
                <c:pt idx="2135">
                  <c:v>1.036529</c:v>
                </c:pt>
                <c:pt idx="2136">
                  <c:v>1.0494209999999999</c:v>
                </c:pt>
                <c:pt idx="2137">
                  <c:v>1.0625849999999999</c:v>
                </c:pt>
                <c:pt idx="2138">
                  <c:v>1.075901</c:v>
                </c:pt>
                <c:pt idx="2139">
                  <c:v>1.088352</c:v>
                </c:pt>
                <c:pt idx="2140">
                  <c:v>1.0989180000000001</c:v>
                </c:pt>
                <c:pt idx="2141">
                  <c:v>1.107969</c:v>
                </c:pt>
                <c:pt idx="2142">
                  <c:v>1.1166990000000001</c:v>
                </c:pt>
                <c:pt idx="2143">
                  <c:v>1.1260559999999999</c:v>
                </c:pt>
                <c:pt idx="2144">
                  <c:v>1.1364590000000001</c:v>
                </c:pt>
                <c:pt idx="2145">
                  <c:v>1.147861</c:v>
                </c:pt>
                <c:pt idx="2146">
                  <c:v>1.1601079999999999</c:v>
                </c:pt>
                <c:pt idx="2147">
                  <c:v>1.1728259999999999</c:v>
                </c:pt>
                <c:pt idx="2148">
                  <c:v>1.1856640000000001</c:v>
                </c:pt>
                <c:pt idx="2149">
                  <c:v>1.1988350000000001</c:v>
                </c:pt>
                <c:pt idx="2150">
                  <c:v>1.212602</c:v>
                </c:pt>
                <c:pt idx="2151">
                  <c:v>1.2272810000000001</c:v>
                </c:pt>
                <c:pt idx="2152">
                  <c:v>1.243285</c:v>
                </c:pt>
                <c:pt idx="2153">
                  <c:v>1.2602679999999999</c:v>
                </c:pt>
                <c:pt idx="2154">
                  <c:v>1.277452</c:v>
                </c:pt>
                <c:pt idx="2155">
                  <c:v>1.2944500000000001</c:v>
                </c:pt>
                <c:pt idx="2156">
                  <c:v>1.310956</c:v>
                </c:pt>
                <c:pt idx="2157">
                  <c:v>1.3266549999999999</c:v>
                </c:pt>
                <c:pt idx="2158">
                  <c:v>1.341135</c:v>
                </c:pt>
                <c:pt idx="2159">
                  <c:v>1.353496</c:v>
                </c:pt>
                <c:pt idx="2160">
                  <c:v>1.363273</c:v>
                </c:pt>
                <c:pt idx="2161">
                  <c:v>1.3710279999999999</c:v>
                </c:pt>
                <c:pt idx="2162">
                  <c:v>1.377491</c:v>
                </c:pt>
                <c:pt idx="2163">
                  <c:v>1.3832070000000001</c:v>
                </c:pt>
                <c:pt idx="2164">
                  <c:v>1.3885479999999999</c:v>
                </c:pt>
                <c:pt idx="2165">
                  <c:v>1.393564</c:v>
                </c:pt>
                <c:pt idx="2166">
                  <c:v>1.398582</c:v>
                </c:pt>
                <c:pt idx="2167">
                  <c:v>1.404514</c:v>
                </c:pt>
                <c:pt idx="2168">
                  <c:v>1.4120410000000001</c:v>
                </c:pt>
                <c:pt idx="2169">
                  <c:v>1.4211530000000001</c:v>
                </c:pt>
                <c:pt idx="2170">
                  <c:v>1.4311670000000001</c:v>
                </c:pt>
                <c:pt idx="2171">
                  <c:v>1.440842</c:v>
                </c:pt>
                <c:pt idx="2172">
                  <c:v>1.4487939999999999</c:v>
                </c:pt>
                <c:pt idx="2173">
                  <c:v>1.4538629999999999</c:v>
                </c:pt>
                <c:pt idx="2174">
                  <c:v>1.4554069999999999</c:v>
                </c:pt>
                <c:pt idx="2175">
                  <c:v>1.4533529999999999</c:v>
                </c:pt>
                <c:pt idx="2176">
                  <c:v>1.4480189999999999</c:v>
                </c:pt>
                <c:pt idx="2177">
                  <c:v>1.4403459999999999</c:v>
                </c:pt>
                <c:pt idx="2178">
                  <c:v>1.431767</c:v>
                </c:pt>
                <c:pt idx="2179">
                  <c:v>1.4237839999999999</c:v>
                </c:pt>
                <c:pt idx="2180">
                  <c:v>1.41798</c:v>
                </c:pt>
                <c:pt idx="2181">
                  <c:v>1.4156770000000001</c:v>
                </c:pt>
                <c:pt idx="2182">
                  <c:v>1.4172959999999999</c:v>
                </c:pt>
                <c:pt idx="2183">
                  <c:v>1.421832</c:v>
                </c:pt>
                <c:pt idx="2184">
                  <c:v>1.4274579999999999</c:v>
                </c:pt>
                <c:pt idx="2185">
                  <c:v>1.4331</c:v>
                </c:pt>
                <c:pt idx="2186">
                  <c:v>1.438429</c:v>
                </c:pt>
                <c:pt idx="2187">
                  <c:v>1.4424889999999999</c:v>
                </c:pt>
                <c:pt idx="2188">
                  <c:v>1.443962</c:v>
                </c:pt>
                <c:pt idx="2189">
                  <c:v>1.4423619999999999</c:v>
                </c:pt>
                <c:pt idx="2190">
                  <c:v>1.438385</c:v>
                </c:pt>
                <c:pt idx="2191">
                  <c:v>1.433719</c:v>
                </c:pt>
                <c:pt idx="2192">
                  <c:v>1.429716</c:v>
                </c:pt>
                <c:pt idx="2193">
                  <c:v>1.4266760000000001</c:v>
                </c:pt>
                <c:pt idx="2194">
                  <c:v>1.4244270000000001</c:v>
                </c:pt>
                <c:pt idx="2195">
                  <c:v>1.4226639999999999</c:v>
                </c:pt>
                <c:pt idx="2196">
                  <c:v>1.4216359999999999</c:v>
                </c:pt>
                <c:pt idx="2197">
                  <c:v>1.4223110000000001</c:v>
                </c:pt>
                <c:pt idx="2198">
                  <c:v>1.4248449999999999</c:v>
                </c:pt>
                <c:pt idx="2199">
                  <c:v>1.427462</c:v>
                </c:pt>
                <c:pt idx="2200">
                  <c:v>1.428366</c:v>
                </c:pt>
                <c:pt idx="2201">
                  <c:v>1.4273990000000001</c:v>
                </c:pt>
                <c:pt idx="2202">
                  <c:v>1.4243509999999999</c:v>
                </c:pt>
                <c:pt idx="2203">
                  <c:v>1.418625</c:v>
                </c:pt>
                <c:pt idx="2204">
                  <c:v>1.4105620000000001</c:v>
                </c:pt>
                <c:pt idx="2205">
                  <c:v>1.4015500000000001</c:v>
                </c:pt>
                <c:pt idx="2206">
                  <c:v>1.393219</c:v>
                </c:pt>
                <c:pt idx="2207">
                  <c:v>1.3859459999999999</c:v>
                </c:pt>
                <c:pt idx="2208">
                  <c:v>1.3787499999999999</c:v>
                </c:pt>
                <c:pt idx="2209">
                  <c:v>1.3710500000000001</c:v>
                </c:pt>
                <c:pt idx="2210">
                  <c:v>1.363235</c:v>
                </c:pt>
                <c:pt idx="2211">
                  <c:v>1.355127</c:v>
                </c:pt>
                <c:pt idx="2212">
                  <c:v>1.3453269999999999</c:v>
                </c:pt>
                <c:pt idx="2213">
                  <c:v>1.332722</c:v>
                </c:pt>
                <c:pt idx="2214">
                  <c:v>1.3175969999999999</c:v>
                </c:pt>
                <c:pt idx="2215">
                  <c:v>1.3009120000000001</c:v>
                </c:pt>
                <c:pt idx="2216">
                  <c:v>1.2829919999999999</c:v>
                </c:pt>
                <c:pt idx="2217">
                  <c:v>1.263981</c:v>
                </c:pt>
                <c:pt idx="2218">
                  <c:v>1.244723</c:v>
                </c:pt>
                <c:pt idx="2219">
                  <c:v>1.225897</c:v>
                </c:pt>
                <c:pt idx="2220">
                  <c:v>1.207516</c:v>
                </c:pt>
                <c:pt idx="2221">
                  <c:v>1.189899</c:v>
                </c:pt>
                <c:pt idx="2222">
                  <c:v>1.174428</c:v>
                </c:pt>
                <c:pt idx="2223">
                  <c:v>1.1623920000000001</c:v>
                </c:pt>
                <c:pt idx="2224">
                  <c:v>1.1533519999999999</c:v>
                </c:pt>
                <c:pt idx="2225">
                  <c:v>1.1453230000000001</c:v>
                </c:pt>
                <c:pt idx="2226">
                  <c:v>1.136137</c:v>
                </c:pt>
                <c:pt idx="2227">
                  <c:v>1.1245909999999999</c:v>
                </c:pt>
                <c:pt idx="2228">
                  <c:v>1.110527</c:v>
                </c:pt>
                <c:pt idx="2229">
                  <c:v>1.094873</c:v>
                </c:pt>
                <c:pt idx="2230">
                  <c:v>1.079285</c:v>
                </c:pt>
                <c:pt idx="2231">
                  <c:v>1.0645199999999999</c:v>
                </c:pt>
                <c:pt idx="2232">
                  <c:v>1.04996</c:v>
                </c:pt>
                <c:pt idx="2233">
                  <c:v>1.035164</c:v>
                </c:pt>
                <c:pt idx="2234">
                  <c:v>1.020526</c:v>
                </c:pt>
                <c:pt idx="2235">
                  <c:v>1.006256</c:v>
                </c:pt>
                <c:pt idx="2236">
                  <c:v>0.99258999999999997</c:v>
                </c:pt>
                <c:pt idx="2237">
                  <c:v>0.98043400000000003</c:v>
                </c:pt>
                <c:pt idx="2238">
                  <c:v>0.97044600000000003</c:v>
                </c:pt>
                <c:pt idx="2239">
                  <c:v>0.962364</c:v>
                </c:pt>
                <c:pt idx="2240">
                  <c:v>0.95507699999999995</c:v>
                </c:pt>
                <c:pt idx="2241">
                  <c:v>0.94702200000000003</c:v>
                </c:pt>
                <c:pt idx="2242">
                  <c:v>0.93702099999999999</c:v>
                </c:pt>
                <c:pt idx="2243">
                  <c:v>0.925099</c:v>
                </c:pt>
                <c:pt idx="2244">
                  <c:v>0.91264599999999996</c:v>
                </c:pt>
                <c:pt idx="2245">
                  <c:v>0.90134899999999996</c:v>
                </c:pt>
                <c:pt idx="2246">
                  <c:v>0.89168499999999995</c:v>
                </c:pt>
                <c:pt idx="2247">
                  <c:v>0.88288</c:v>
                </c:pt>
                <c:pt idx="2248">
                  <c:v>0.87427699999999997</c:v>
                </c:pt>
                <c:pt idx="2249">
                  <c:v>0.86563500000000004</c:v>
                </c:pt>
                <c:pt idx="2250">
                  <c:v>0.856823</c:v>
                </c:pt>
                <c:pt idx="2251">
                  <c:v>0.84789000000000003</c:v>
                </c:pt>
                <c:pt idx="2252">
                  <c:v>0.83812900000000001</c:v>
                </c:pt>
                <c:pt idx="2253">
                  <c:v>0.82605099999999998</c:v>
                </c:pt>
                <c:pt idx="2254">
                  <c:v>0.810832</c:v>
                </c:pt>
                <c:pt idx="2255">
                  <c:v>0.79281599999999997</c:v>
                </c:pt>
                <c:pt idx="2256">
                  <c:v>0.77304700000000004</c:v>
                </c:pt>
                <c:pt idx="2257">
                  <c:v>0.75255099999999997</c:v>
                </c:pt>
                <c:pt idx="2258">
                  <c:v>0.73258999999999996</c:v>
                </c:pt>
                <c:pt idx="2259">
                  <c:v>0.71490100000000001</c:v>
                </c:pt>
                <c:pt idx="2260">
                  <c:v>0.70056700000000005</c:v>
                </c:pt>
                <c:pt idx="2261">
                  <c:v>0.68940199999999996</c:v>
                </c:pt>
                <c:pt idx="2262">
                  <c:v>0.68022700000000003</c:v>
                </c:pt>
                <c:pt idx="2263">
                  <c:v>0.67156499999999997</c:v>
                </c:pt>
                <c:pt idx="2264">
                  <c:v>0.66240500000000002</c:v>
                </c:pt>
                <c:pt idx="2265">
                  <c:v>0.65243099999999998</c:v>
                </c:pt>
                <c:pt idx="2266">
                  <c:v>0.64177899999999999</c:v>
                </c:pt>
                <c:pt idx="2267">
                  <c:v>0.63071900000000003</c:v>
                </c:pt>
                <c:pt idx="2268">
                  <c:v>0.61967700000000003</c:v>
                </c:pt>
                <c:pt idx="2269">
                  <c:v>0.60941800000000002</c:v>
                </c:pt>
                <c:pt idx="2270">
                  <c:v>0.60091499999999998</c:v>
                </c:pt>
                <c:pt idx="2271">
                  <c:v>0.594808</c:v>
                </c:pt>
                <c:pt idx="2272">
                  <c:v>0.59131699999999998</c:v>
                </c:pt>
                <c:pt idx="2273">
                  <c:v>0.59025399999999995</c:v>
                </c:pt>
                <c:pt idx="2274">
                  <c:v>0.59029399999999999</c:v>
                </c:pt>
                <c:pt idx="2275">
                  <c:v>0.58954399999999996</c:v>
                </c:pt>
                <c:pt idx="2276">
                  <c:v>0.587198</c:v>
                </c:pt>
                <c:pt idx="2277">
                  <c:v>0.583422</c:v>
                </c:pt>
                <c:pt idx="2278">
                  <c:v>0.57835499999999995</c:v>
                </c:pt>
                <c:pt idx="2279">
                  <c:v>0.57236799999999999</c:v>
                </c:pt>
                <c:pt idx="2280">
                  <c:v>0.56646300000000005</c:v>
                </c:pt>
                <c:pt idx="2281">
                  <c:v>0.56191000000000002</c:v>
                </c:pt>
                <c:pt idx="2282">
                  <c:v>0.55968200000000001</c:v>
                </c:pt>
                <c:pt idx="2283">
                  <c:v>0.56014600000000003</c:v>
                </c:pt>
                <c:pt idx="2284">
                  <c:v>0.56323999999999996</c:v>
                </c:pt>
                <c:pt idx="2285">
                  <c:v>0.56805700000000003</c:v>
                </c:pt>
                <c:pt idx="2286">
                  <c:v>0.572739</c:v>
                </c:pt>
                <c:pt idx="2287">
                  <c:v>0.57608000000000004</c:v>
                </c:pt>
                <c:pt idx="2288">
                  <c:v>0.57819500000000001</c:v>
                </c:pt>
                <c:pt idx="2289">
                  <c:v>0.57926900000000003</c:v>
                </c:pt>
                <c:pt idx="2290">
                  <c:v>0.57908899999999996</c:v>
                </c:pt>
                <c:pt idx="2291">
                  <c:v>0.57803800000000005</c:v>
                </c:pt>
                <c:pt idx="2292">
                  <c:v>0.57749300000000003</c:v>
                </c:pt>
                <c:pt idx="2293">
                  <c:v>0.57894299999999999</c:v>
                </c:pt>
                <c:pt idx="2294">
                  <c:v>0.58243599999999995</c:v>
                </c:pt>
                <c:pt idx="2295">
                  <c:v>0.586198</c:v>
                </c:pt>
                <c:pt idx="2296">
                  <c:v>0.58880999999999994</c:v>
                </c:pt>
                <c:pt idx="2297">
                  <c:v>0.59023199999999998</c:v>
                </c:pt>
                <c:pt idx="2298">
                  <c:v>0.59030199999999999</c:v>
                </c:pt>
                <c:pt idx="2299">
                  <c:v>0.58845499999999995</c:v>
                </c:pt>
                <c:pt idx="2300">
                  <c:v>0.58499299999999999</c:v>
                </c:pt>
                <c:pt idx="2301">
                  <c:v>0.58118999999999998</c:v>
                </c:pt>
                <c:pt idx="2302">
                  <c:v>0.57836299999999996</c:v>
                </c:pt>
                <c:pt idx="2303">
                  <c:v>0.57756799999999997</c:v>
                </c:pt>
                <c:pt idx="2304">
                  <c:v>0.57953100000000002</c:v>
                </c:pt>
                <c:pt idx="2305">
                  <c:v>0.584318</c:v>
                </c:pt>
                <c:pt idx="2306">
                  <c:v>0.59147000000000005</c:v>
                </c:pt>
                <c:pt idx="2307">
                  <c:v>0.60016599999999998</c:v>
                </c:pt>
                <c:pt idx="2308">
                  <c:v>0.60937300000000005</c:v>
                </c:pt>
                <c:pt idx="2309">
                  <c:v>0.617954</c:v>
                </c:pt>
                <c:pt idx="2310">
                  <c:v>0.62500999999999995</c:v>
                </c:pt>
                <c:pt idx="2311">
                  <c:v>0.63058099999999995</c:v>
                </c:pt>
                <c:pt idx="2312">
                  <c:v>0.63543099999999997</c:v>
                </c:pt>
                <c:pt idx="2313">
                  <c:v>0.64049599999999995</c:v>
                </c:pt>
                <c:pt idx="2314">
                  <c:v>0.64704300000000003</c:v>
                </c:pt>
                <c:pt idx="2315">
                  <c:v>0.65640399999999999</c:v>
                </c:pt>
                <c:pt idx="2316">
                  <c:v>0.66888499999999995</c:v>
                </c:pt>
                <c:pt idx="2317">
                  <c:v>0.68370500000000001</c:v>
                </c:pt>
                <c:pt idx="2318">
                  <c:v>0.70003300000000002</c:v>
                </c:pt>
                <c:pt idx="2319">
                  <c:v>0.71682900000000005</c:v>
                </c:pt>
                <c:pt idx="2320">
                  <c:v>0.73242799999999997</c:v>
                </c:pt>
                <c:pt idx="2321">
                  <c:v>0.745749</c:v>
                </c:pt>
                <c:pt idx="2322">
                  <c:v>0.75740399999999997</c:v>
                </c:pt>
                <c:pt idx="2323">
                  <c:v>0.76884300000000005</c:v>
                </c:pt>
                <c:pt idx="2324">
                  <c:v>0.78055600000000003</c:v>
                </c:pt>
                <c:pt idx="2325">
                  <c:v>0.79205300000000001</c:v>
                </c:pt>
                <c:pt idx="2326">
                  <c:v>0.80346700000000004</c:v>
                </c:pt>
                <c:pt idx="2327">
                  <c:v>0.81594699999999998</c:v>
                </c:pt>
                <c:pt idx="2328">
                  <c:v>0.83053200000000005</c:v>
                </c:pt>
                <c:pt idx="2329">
                  <c:v>0.84734200000000004</c:v>
                </c:pt>
                <c:pt idx="2330">
                  <c:v>0.86584399999999995</c:v>
                </c:pt>
                <c:pt idx="2331">
                  <c:v>0.88492499999999996</c:v>
                </c:pt>
                <c:pt idx="2332">
                  <c:v>0.90293599999999996</c:v>
                </c:pt>
                <c:pt idx="2333">
                  <c:v>0.91855699999999996</c:v>
                </c:pt>
                <c:pt idx="2334">
                  <c:v>0.93138399999999999</c:v>
                </c:pt>
                <c:pt idx="2335">
                  <c:v>0.94163600000000003</c:v>
                </c:pt>
                <c:pt idx="2336">
                  <c:v>0.949488</c:v>
                </c:pt>
                <c:pt idx="2337">
                  <c:v>0.955507</c:v>
                </c:pt>
                <c:pt idx="2338">
                  <c:v>0.96156799999999998</c:v>
                </c:pt>
                <c:pt idx="2339">
                  <c:v>0.96952300000000002</c:v>
                </c:pt>
                <c:pt idx="2340">
                  <c:v>0.97945800000000005</c:v>
                </c:pt>
                <c:pt idx="2341">
                  <c:v>0.99051</c:v>
                </c:pt>
                <c:pt idx="2342">
                  <c:v>1.002381</c:v>
                </c:pt>
                <c:pt idx="2343">
                  <c:v>1.015139</c:v>
                </c:pt>
                <c:pt idx="2344">
                  <c:v>1.02841</c:v>
                </c:pt>
                <c:pt idx="2345">
                  <c:v>1.041344</c:v>
                </c:pt>
                <c:pt idx="2346">
                  <c:v>1.052921</c:v>
                </c:pt>
                <c:pt idx="2347">
                  <c:v>1.062452</c:v>
                </c:pt>
                <c:pt idx="2348">
                  <c:v>1.0697410000000001</c:v>
                </c:pt>
                <c:pt idx="2349">
                  <c:v>1.0749820000000001</c:v>
                </c:pt>
                <c:pt idx="2350">
                  <c:v>1.079288</c:v>
                </c:pt>
                <c:pt idx="2351">
                  <c:v>1.0846960000000001</c:v>
                </c:pt>
                <c:pt idx="2352">
                  <c:v>1.0928850000000001</c:v>
                </c:pt>
                <c:pt idx="2353">
                  <c:v>1.1044529999999999</c:v>
                </c:pt>
                <c:pt idx="2354">
                  <c:v>1.119218</c:v>
                </c:pt>
                <c:pt idx="2355">
                  <c:v>1.135958</c:v>
                </c:pt>
                <c:pt idx="2356">
                  <c:v>1.1526259999999999</c:v>
                </c:pt>
                <c:pt idx="2357">
                  <c:v>1.1679170000000001</c:v>
                </c:pt>
                <c:pt idx="2358">
                  <c:v>1.1816450000000001</c:v>
                </c:pt>
                <c:pt idx="2359">
                  <c:v>1.1938569999999999</c:v>
                </c:pt>
                <c:pt idx="2360">
                  <c:v>1.2045999999999999</c:v>
                </c:pt>
                <c:pt idx="2361">
                  <c:v>1.214378</c:v>
                </c:pt>
                <c:pt idx="2362">
                  <c:v>1.2241740000000001</c:v>
                </c:pt>
                <c:pt idx="2363">
                  <c:v>1.2343189999999999</c:v>
                </c:pt>
                <c:pt idx="2364">
                  <c:v>1.244826</c:v>
                </c:pt>
                <c:pt idx="2365">
                  <c:v>1.256737</c:v>
                </c:pt>
                <c:pt idx="2366">
                  <c:v>1.2710779999999999</c:v>
                </c:pt>
                <c:pt idx="2367">
                  <c:v>1.2871699999999999</c:v>
                </c:pt>
                <c:pt idx="2368">
                  <c:v>1.303153</c:v>
                </c:pt>
                <c:pt idx="2369">
                  <c:v>1.317844</c:v>
                </c:pt>
                <c:pt idx="2370">
                  <c:v>1.3312889999999999</c:v>
                </c:pt>
                <c:pt idx="2371">
                  <c:v>1.343869</c:v>
                </c:pt>
                <c:pt idx="2372">
                  <c:v>1.355378</c:v>
                </c:pt>
                <c:pt idx="2373">
                  <c:v>1.364814</c:v>
                </c:pt>
                <c:pt idx="2374">
                  <c:v>1.371116</c:v>
                </c:pt>
                <c:pt idx="2375">
                  <c:v>1.374185</c:v>
                </c:pt>
                <c:pt idx="2376">
                  <c:v>1.375462</c:v>
                </c:pt>
                <c:pt idx="2377">
                  <c:v>1.376557</c:v>
                </c:pt>
                <c:pt idx="2378">
                  <c:v>1.377704</c:v>
                </c:pt>
                <c:pt idx="2379">
                  <c:v>1.378765</c:v>
                </c:pt>
                <c:pt idx="2380">
                  <c:v>1.379821</c:v>
                </c:pt>
                <c:pt idx="2381">
                  <c:v>1.380895</c:v>
                </c:pt>
                <c:pt idx="2382">
                  <c:v>1.382342</c:v>
                </c:pt>
                <c:pt idx="2383">
                  <c:v>1.3846309999999999</c:v>
                </c:pt>
                <c:pt idx="2384">
                  <c:v>1.3873230000000001</c:v>
                </c:pt>
                <c:pt idx="2385">
                  <c:v>1.388873</c:v>
                </c:pt>
                <c:pt idx="2386">
                  <c:v>1.3880570000000001</c:v>
                </c:pt>
                <c:pt idx="2387">
                  <c:v>1.3848849999999999</c:v>
                </c:pt>
                <c:pt idx="2388">
                  <c:v>1.380163</c:v>
                </c:pt>
                <c:pt idx="2389">
                  <c:v>1.3750340000000001</c:v>
                </c:pt>
                <c:pt idx="2390">
                  <c:v>1.370908</c:v>
                </c:pt>
                <c:pt idx="2391">
                  <c:v>1.369059</c:v>
                </c:pt>
                <c:pt idx="2392">
                  <c:v>1.3695649999999999</c:v>
                </c:pt>
                <c:pt idx="2393">
                  <c:v>1.371246</c:v>
                </c:pt>
                <c:pt idx="2394">
                  <c:v>1.373151</c:v>
                </c:pt>
                <c:pt idx="2395">
                  <c:v>1.3756679999999999</c:v>
                </c:pt>
                <c:pt idx="2396">
                  <c:v>1.379459</c:v>
                </c:pt>
                <c:pt idx="2397">
                  <c:v>1.3836900000000001</c:v>
                </c:pt>
                <c:pt idx="2398">
                  <c:v>1.386655</c:v>
                </c:pt>
                <c:pt idx="2399">
                  <c:v>1.3875409999999999</c:v>
                </c:pt>
                <c:pt idx="2400">
                  <c:v>1.386496</c:v>
                </c:pt>
                <c:pt idx="2401">
                  <c:v>1.383688</c:v>
                </c:pt>
                <c:pt idx="2402">
                  <c:v>1.379291</c:v>
                </c:pt>
                <c:pt idx="2403">
                  <c:v>1.3740829999999999</c:v>
                </c:pt>
                <c:pt idx="2404">
                  <c:v>1.369078</c:v>
                </c:pt>
                <c:pt idx="2405">
                  <c:v>1.364811</c:v>
                </c:pt>
                <c:pt idx="2406">
                  <c:v>1.3618870000000001</c:v>
                </c:pt>
                <c:pt idx="2407">
                  <c:v>1.361407</c:v>
                </c:pt>
                <c:pt idx="2408">
                  <c:v>1.3634980000000001</c:v>
                </c:pt>
                <c:pt idx="2409">
                  <c:v>1.3665210000000001</c:v>
                </c:pt>
                <c:pt idx="2410">
                  <c:v>1.368574</c:v>
                </c:pt>
                <c:pt idx="2411">
                  <c:v>1.3684970000000001</c:v>
                </c:pt>
                <c:pt idx="2412">
                  <c:v>1.3661779999999999</c:v>
                </c:pt>
                <c:pt idx="2413">
                  <c:v>1.3624540000000001</c:v>
                </c:pt>
                <c:pt idx="2414">
                  <c:v>1.35755</c:v>
                </c:pt>
                <c:pt idx="2415">
                  <c:v>1.3508309999999999</c:v>
                </c:pt>
                <c:pt idx="2416">
                  <c:v>1.342508</c:v>
                </c:pt>
                <c:pt idx="2417">
                  <c:v>1.3334349999999999</c:v>
                </c:pt>
                <c:pt idx="2418">
                  <c:v>1.323709</c:v>
                </c:pt>
                <c:pt idx="2419">
                  <c:v>1.312881</c:v>
                </c:pt>
                <c:pt idx="2420">
                  <c:v>1.3011349999999999</c:v>
                </c:pt>
                <c:pt idx="2421">
                  <c:v>1.289369</c:v>
                </c:pt>
                <c:pt idx="2422">
                  <c:v>1.27793</c:v>
                </c:pt>
                <c:pt idx="2423">
                  <c:v>1.266249</c:v>
                </c:pt>
                <c:pt idx="2424">
                  <c:v>1.2541629999999999</c:v>
                </c:pt>
                <c:pt idx="2425">
                  <c:v>1.242418</c:v>
                </c:pt>
                <c:pt idx="2426">
                  <c:v>1.231903</c:v>
                </c:pt>
                <c:pt idx="2427">
                  <c:v>1.2228730000000001</c:v>
                </c:pt>
                <c:pt idx="2428">
                  <c:v>1.2141390000000001</c:v>
                </c:pt>
                <c:pt idx="2429">
                  <c:v>1.203697</c:v>
                </c:pt>
                <c:pt idx="2430">
                  <c:v>1.19086</c:v>
                </c:pt>
                <c:pt idx="2431">
                  <c:v>1.1764399999999999</c:v>
                </c:pt>
                <c:pt idx="2432">
                  <c:v>1.161162</c:v>
                </c:pt>
                <c:pt idx="2433">
                  <c:v>1.1451070000000001</c:v>
                </c:pt>
                <c:pt idx="2434">
                  <c:v>1.128482</c:v>
                </c:pt>
                <c:pt idx="2435">
                  <c:v>1.1120399999999999</c:v>
                </c:pt>
                <c:pt idx="2436">
                  <c:v>1.0964940000000001</c:v>
                </c:pt>
                <c:pt idx="2437">
                  <c:v>1.0827640000000001</c:v>
                </c:pt>
                <c:pt idx="2438">
                  <c:v>1.0720670000000001</c:v>
                </c:pt>
                <c:pt idx="2439">
                  <c:v>1.0645020000000001</c:v>
                </c:pt>
                <c:pt idx="2440">
                  <c:v>1.0588599999999999</c:v>
                </c:pt>
                <c:pt idx="2441">
                  <c:v>1.0537369999999999</c:v>
                </c:pt>
                <c:pt idx="2442">
                  <c:v>1.047936</c:v>
                </c:pt>
                <c:pt idx="2443">
                  <c:v>1.0405150000000001</c:v>
                </c:pt>
                <c:pt idx="2444">
                  <c:v>1.0310589999999999</c:v>
                </c:pt>
                <c:pt idx="2445">
                  <c:v>1.0199640000000001</c:v>
                </c:pt>
                <c:pt idx="2446">
                  <c:v>1.008113</c:v>
                </c:pt>
                <c:pt idx="2447">
                  <c:v>0.996286</c:v>
                </c:pt>
                <c:pt idx="2448">
                  <c:v>0.98505100000000001</c:v>
                </c:pt>
                <c:pt idx="2449">
                  <c:v>0.97414800000000001</c:v>
                </c:pt>
                <c:pt idx="2450">
                  <c:v>0.96252700000000002</c:v>
                </c:pt>
                <c:pt idx="2451">
                  <c:v>0.95005399999999995</c:v>
                </c:pt>
                <c:pt idx="2452">
                  <c:v>0.93793099999999996</c:v>
                </c:pt>
                <c:pt idx="2453">
                  <c:v>0.92755500000000002</c:v>
                </c:pt>
                <c:pt idx="2454">
                  <c:v>0.91939899999999997</c:v>
                </c:pt>
                <c:pt idx="2455">
                  <c:v>0.91289399999999998</c:v>
                </c:pt>
                <c:pt idx="2456">
                  <c:v>0.90732900000000005</c:v>
                </c:pt>
                <c:pt idx="2457">
                  <c:v>0.90229899999999996</c:v>
                </c:pt>
                <c:pt idx="2458">
                  <c:v>0.89730900000000002</c:v>
                </c:pt>
                <c:pt idx="2459">
                  <c:v>0.89129599999999998</c:v>
                </c:pt>
                <c:pt idx="2460">
                  <c:v>0.88278500000000004</c:v>
                </c:pt>
                <c:pt idx="2461">
                  <c:v>0.87053999999999998</c:v>
                </c:pt>
                <c:pt idx="2462">
                  <c:v>0.85457300000000003</c:v>
                </c:pt>
                <c:pt idx="2463">
                  <c:v>0.83642399999999995</c:v>
                </c:pt>
                <c:pt idx="2464">
                  <c:v>0.81762100000000004</c:v>
                </c:pt>
                <c:pt idx="2465">
                  <c:v>0.79904299999999995</c:v>
                </c:pt>
                <c:pt idx="2466">
                  <c:v>0.78160399999999997</c:v>
                </c:pt>
                <c:pt idx="2467">
                  <c:v>0.76573199999999997</c:v>
                </c:pt>
                <c:pt idx="2468">
                  <c:v>0.75144500000000003</c:v>
                </c:pt>
                <c:pt idx="2469">
                  <c:v>0.73912999999999995</c:v>
                </c:pt>
                <c:pt idx="2470">
                  <c:v>0.72880400000000001</c:v>
                </c:pt>
                <c:pt idx="2471">
                  <c:v>0.71967599999999998</c:v>
                </c:pt>
                <c:pt idx="2472">
                  <c:v>0.71117399999999997</c:v>
                </c:pt>
                <c:pt idx="2473">
                  <c:v>0.70327899999999999</c:v>
                </c:pt>
                <c:pt idx="2474">
                  <c:v>0.69581899999999997</c:v>
                </c:pt>
                <c:pt idx="2475">
                  <c:v>0.68824300000000005</c:v>
                </c:pt>
                <c:pt idx="2476">
                  <c:v>0.68009799999999998</c:v>
                </c:pt>
                <c:pt idx="2477">
                  <c:v>0.67115800000000003</c:v>
                </c:pt>
                <c:pt idx="2478">
                  <c:v>0.66122599999999998</c:v>
                </c:pt>
                <c:pt idx="2479">
                  <c:v>0.65070600000000001</c:v>
                </c:pt>
                <c:pt idx="2480">
                  <c:v>0.64087400000000005</c:v>
                </c:pt>
                <c:pt idx="2481">
                  <c:v>0.63301799999999997</c:v>
                </c:pt>
                <c:pt idx="2482">
                  <c:v>0.627911</c:v>
                </c:pt>
                <c:pt idx="2483">
                  <c:v>0.62551800000000002</c:v>
                </c:pt>
                <c:pt idx="2484">
                  <c:v>0.625278</c:v>
                </c:pt>
                <c:pt idx="2485">
                  <c:v>0.626942</c:v>
                </c:pt>
                <c:pt idx="2486">
                  <c:v>0.63018399999999997</c:v>
                </c:pt>
                <c:pt idx="2487">
                  <c:v>0.63401799999999997</c:v>
                </c:pt>
                <c:pt idx="2488">
                  <c:v>0.63738499999999998</c:v>
                </c:pt>
                <c:pt idx="2489">
                  <c:v>0.63961100000000004</c:v>
                </c:pt>
                <c:pt idx="2490">
                  <c:v>0.64018200000000003</c:v>
                </c:pt>
                <c:pt idx="2491">
                  <c:v>0.63868100000000005</c:v>
                </c:pt>
                <c:pt idx="2492">
                  <c:v>0.63511499999999999</c:v>
                </c:pt>
                <c:pt idx="2493">
                  <c:v>0.63022599999999995</c:v>
                </c:pt>
                <c:pt idx="2494">
                  <c:v>0.62498500000000001</c:v>
                </c:pt>
                <c:pt idx="2495">
                  <c:v>0.62012699999999998</c:v>
                </c:pt>
                <c:pt idx="2496">
                  <c:v>0.61648099999999995</c:v>
                </c:pt>
                <c:pt idx="2497">
                  <c:v>0.61504999999999999</c:v>
                </c:pt>
                <c:pt idx="2498">
                  <c:v>0.61635499999999999</c:v>
                </c:pt>
                <c:pt idx="2499">
                  <c:v>0.61993900000000002</c:v>
                </c:pt>
                <c:pt idx="2500">
                  <c:v>0.62468900000000005</c:v>
                </c:pt>
                <c:pt idx="2501">
                  <c:v>0.62985899999999995</c:v>
                </c:pt>
                <c:pt idx="2502">
                  <c:v>0.63520399999999999</c:v>
                </c:pt>
                <c:pt idx="2503">
                  <c:v>0.63988500000000004</c:v>
                </c:pt>
                <c:pt idx="2504">
                  <c:v>0.64288999999999996</c:v>
                </c:pt>
                <c:pt idx="2505">
                  <c:v>0.64390999999999998</c:v>
                </c:pt>
                <c:pt idx="2506">
                  <c:v>0.64274500000000001</c:v>
                </c:pt>
                <c:pt idx="2507">
                  <c:v>0.63929800000000003</c:v>
                </c:pt>
                <c:pt idx="2508">
                  <c:v>0.63407800000000003</c:v>
                </c:pt>
                <c:pt idx="2509">
                  <c:v>0.62799899999999997</c:v>
                </c:pt>
                <c:pt idx="2510">
                  <c:v>0.62211099999999997</c:v>
                </c:pt>
                <c:pt idx="2511">
                  <c:v>0.61730300000000005</c:v>
                </c:pt>
                <c:pt idx="2512">
                  <c:v>0.614205</c:v>
                </c:pt>
                <c:pt idx="2513">
                  <c:v>0.61363699999999999</c:v>
                </c:pt>
                <c:pt idx="2514">
                  <c:v>0.61651199999999995</c:v>
                </c:pt>
                <c:pt idx="2515">
                  <c:v>0.62281500000000001</c:v>
                </c:pt>
                <c:pt idx="2516">
                  <c:v>0.631467</c:v>
                </c:pt>
                <c:pt idx="2517">
                  <c:v>0.64153400000000005</c:v>
                </c:pt>
                <c:pt idx="2518">
                  <c:v>0.65250200000000003</c:v>
                </c:pt>
                <c:pt idx="2519">
                  <c:v>0.66362900000000002</c:v>
                </c:pt>
                <c:pt idx="2520">
                  <c:v>0.67408400000000002</c:v>
                </c:pt>
                <c:pt idx="2521">
                  <c:v>0.68388499999999997</c:v>
                </c:pt>
                <c:pt idx="2522">
                  <c:v>0.69412700000000005</c:v>
                </c:pt>
                <c:pt idx="2523">
                  <c:v>0.70516699999999999</c:v>
                </c:pt>
                <c:pt idx="2524">
                  <c:v>0.71573600000000004</c:v>
                </c:pt>
                <c:pt idx="2525">
                  <c:v>0.72432200000000002</c:v>
                </c:pt>
                <c:pt idx="2526">
                  <c:v>0.73021000000000003</c:v>
                </c:pt>
                <c:pt idx="2527">
                  <c:v>0.73398799999999997</c:v>
                </c:pt>
                <c:pt idx="2528">
                  <c:v>0.73711000000000004</c:v>
                </c:pt>
                <c:pt idx="2529">
                  <c:v>0.74099999999999999</c:v>
                </c:pt>
                <c:pt idx="2530">
                  <c:v>0.74705600000000005</c:v>
                </c:pt>
                <c:pt idx="2531">
                  <c:v>0.75627599999999995</c:v>
                </c:pt>
                <c:pt idx="2532">
                  <c:v>0.76885499999999996</c:v>
                </c:pt>
                <c:pt idx="2533">
                  <c:v>0.78424499999999997</c:v>
                </c:pt>
                <c:pt idx="2534">
                  <c:v>0.80138399999999999</c:v>
                </c:pt>
                <c:pt idx="2535">
                  <c:v>0.819106</c:v>
                </c:pt>
                <c:pt idx="2536">
                  <c:v>0.83648100000000003</c:v>
                </c:pt>
                <c:pt idx="2537">
                  <c:v>0.85307500000000003</c:v>
                </c:pt>
                <c:pt idx="2538">
                  <c:v>0.86854200000000004</c:v>
                </c:pt>
                <c:pt idx="2539">
                  <c:v>0.88232500000000003</c:v>
                </c:pt>
                <c:pt idx="2540">
                  <c:v>0.894231</c:v>
                </c:pt>
                <c:pt idx="2541">
                  <c:v>0.90447699999999998</c:v>
                </c:pt>
                <c:pt idx="2542">
                  <c:v>0.91327800000000003</c:v>
                </c:pt>
                <c:pt idx="2543">
                  <c:v>0.92107399999999995</c:v>
                </c:pt>
                <c:pt idx="2544">
                  <c:v>0.92883099999999996</c:v>
                </c:pt>
                <c:pt idx="2545">
                  <c:v>0.93733200000000005</c:v>
                </c:pt>
                <c:pt idx="2546">
                  <c:v>0.94653600000000004</c:v>
                </c:pt>
                <c:pt idx="2547">
                  <c:v>0.95622499999999999</c:v>
                </c:pt>
                <c:pt idx="2548">
                  <c:v>0.96642600000000001</c:v>
                </c:pt>
                <c:pt idx="2549">
                  <c:v>0.97692199999999996</c:v>
                </c:pt>
                <c:pt idx="2550">
                  <c:v>0.98711899999999997</c:v>
                </c:pt>
                <c:pt idx="2551">
                  <c:v>0.99655199999999999</c:v>
                </c:pt>
                <c:pt idx="2552">
                  <c:v>1.0050110000000001</c:v>
                </c:pt>
                <c:pt idx="2553">
                  <c:v>1.0121549999999999</c:v>
                </c:pt>
                <c:pt idx="2554">
                  <c:v>1.018011</c:v>
                </c:pt>
                <c:pt idx="2555">
                  <c:v>1.023425</c:v>
                </c:pt>
                <c:pt idx="2556">
                  <c:v>1.0290349999999999</c:v>
                </c:pt>
                <c:pt idx="2557">
                  <c:v>1.0352809999999999</c:v>
                </c:pt>
                <c:pt idx="2558">
                  <c:v>1.0427839999999999</c:v>
                </c:pt>
                <c:pt idx="2559">
                  <c:v>1.051634</c:v>
                </c:pt>
                <c:pt idx="2560">
                  <c:v>1.061634</c:v>
                </c:pt>
                <c:pt idx="2561">
                  <c:v>1.0727420000000001</c:v>
                </c:pt>
                <c:pt idx="2562">
                  <c:v>1.0847070000000001</c:v>
                </c:pt>
                <c:pt idx="2563">
                  <c:v>1.0969679999999999</c:v>
                </c:pt>
                <c:pt idx="2564">
                  <c:v>1.1093999999999999</c:v>
                </c:pt>
                <c:pt idx="2565">
                  <c:v>1.122646</c:v>
                </c:pt>
                <c:pt idx="2566">
                  <c:v>1.137095</c:v>
                </c:pt>
                <c:pt idx="2567">
                  <c:v>1.152479</c:v>
                </c:pt>
                <c:pt idx="2568">
                  <c:v>1.16801</c:v>
                </c:pt>
                <c:pt idx="2569">
                  <c:v>1.1823049999999999</c:v>
                </c:pt>
                <c:pt idx="2570">
                  <c:v>1.1943060000000001</c:v>
                </c:pt>
                <c:pt idx="2571">
                  <c:v>1.2040390000000001</c:v>
                </c:pt>
                <c:pt idx="2572">
                  <c:v>1.2119169999999999</c:v>
                </c:pt>
                <c:pt idx="2573">
                  <c:v>1.2180329999999999</c:v>
                </c:pt>
                <c:pt idx="2574">
                  <c:v>1.2228570000000001</c:v>
                </c:pt>
                <c:pt idx="2575">
                  <c:v>1.227886</c:v>
                </c:pt>
                <c:pt idx="2576">
                  <c:v>1.23499</c:v>
                </c:pt>
                <c:pt idx="2577">
                  <c:v>1.2451509999999999</c:v>
                </c:pt>
                <c:pt idx="2578">
                  <c:v>1.257633</c:v>
                </c:pt>
                <c:pt idx="2579">
                  <c:v>1.2710220000000001</c:v>
                </c:pt>
                <c:pt idx="2580">
                  <c:v>1.2845679999999999</c:v>
                </c:pt>
                <c:pt idx="2581">
                  <c:v>1.297947</c:v>
                </c:pt>
                <c:pt idx="2582">
                  <c:v>1.310368</c:v>
                </c:pt>
                <c:pt idx="2583">
                  <c:v>1.320376</c:v>
                </c:pt>
                <c:pt idx="2584">
                  <c:v>1.3270310000000001</c:v>
                </c:pt>
                <c:pt idx="2585">
                  <c:v>1.3309329999999999</c:v>
                </c:pt>
                <c:pt idx="2586">
                  <c:v>1.333394</c:v>
                </c:pt>
                <c:pt idx="2587">
                  <c:v>1.334705</c:v>
                </c:pt>
                <c:pt idx="2588">
                  <c:v>1.334344</c:v>
                </c:pt>
                <c:pt idx="2589">
                  <c:v>1.33277</c:v>
                </c:pt>
                <c:pt idx="2590">
                  <c:v>1.3311839999999999</c:v>
                </c:pt>
                <c:pt idx="2591">
                  <c:v>1.3300529999999999</c:v>
                </c:pt>
                <c:pt idx="2592">
                  <c:v>1.329442</c:v>
                </c:pt>
                <c:pt idx="2593">
                  <c:v>1.330128</c:v>
                </c:pt>
                <c:pt idx="2594">
                  <c:v>1.3327089999999999</c:v>
                </c:pt>
                <c:pt idx="2595">
                  <c:v>1.336133</c:v>
                </c:pt>
                <c:pt idx="2596">
                  <c:v>1.338829</c:v>
                </c:pt>
                <c:pt idx="2597">
                  <c:v>1.3401270000000001</c:v>
                </c:pt>
                <c:pt idx="2598">
                  <c:v>1.3399460000000001</c:v>
                </c:pt>
                <c:pt idx="2599">
                  <c:v>1.338608</c:v>
                </c:pt>
                <c:pt idx="2600">
                  <c:v>1.3364419999999999</c:v>
                </c:pt>
                <c:pt idx="2601">
                  <c:v>1.333469</c:v>
                </c:pt>
                <c:pt idx="2602">
                  <c:v>1.3299540000000001</c:v>
                </c:pt>
                <c:pt idx="2603">
                  <c:v>1.3263579999999999</c:v>
                </c:pt>
                <c:pt idx="2604">
                  <c:v>1.323399</c:v>
                </c:pt>
                <c:pt idx="2605">
                  <c:v>1.322279</c:v>
                </c:pt>
                <c:pt idx="2606">
                  <c:v>1.323763</c:v>
                </c:pt>
                <c:pt idx="2607">
                  <c:v>1.3277589999999999</c:v>
                </c:pt>
                <c:pt idx="2608">
                  <c:v>1.333491</c:v>
                </c:pt>
                <c:pt idx="2609">
                  <c:v>1.339766</c:v>
                </c:pt>
                <c:pt idx="2610">
                  <c:v>1.345372</c:v>
                </c:pt>
                <c:pt idx="2611">
                  <c:v>1.3493850000000001</c:v>
                </c:pt>
                <c:pt idx="2612">
                  <c:v>1.3517619999999999</c:v>
                </c:pt>
                <c:pt idx="2613">
                  <c:v>1.3530279999999999</c:v>
                </c:pt>
                <c:pt idx="2614">
                  <c:v>1.3532489999999999</c:v>
                </c:pt>
                <c:pt idx="2615">
                  <c:v>1.3518049999999999</c:v>
                </c:pt>
                <c:pt idx="2616">
                  <c:v>1.3482430000000001</c:v>
                </c:pt>
                <c:pt idx="2617">
                  <c:v>1.342927</c:v>
                </c:pt>
                <c:pt idx="2618">
                  <c:v>1.336821</c:v>
                </c:pt>
                <c:pt idx="2619">
                  <c:v>1.331323</c:v>
                </c:pt>
                <c:pt idx="2620">
                  <c:v>1.3274189999999999</c:v>
                </c:pt>
                <c:pt idx="2621">
                  <c:v>1.3249820000000001</c:v>
                </c:pt>
                <c:pt idx="2622">
                  <c:v>1.323326</c:v>
                </c:pt>
                <c:pt idx="2623">
                  <c:v>1.3216019999999999</c:v>
                </c:pt>
                <c:pt idx="2624">
                  <c:v>1.3193029999999999</c:v>
                </c:pt>
                <c:pt idx="2625">
                  <c:v>1.316587</c:v>
                </c:pt>
                <c:pt idx="2626">
                  <c:v>1.313515</c:v>
                </c:pt>
                <c:pt idx="2627">
                  <c:v>1.3094159999999999</c:v>
                </c:pt>
                <c:pt idx="2628">
                  <c:v>1.3032049999999999</c:v>
                </c:pt>
                <c:pt idx="2629">
                  <c:v>1.2941419999999999</c:v>
                </c:pt>
                <c:pt idx="2630">
                  <c:v>1.2822469999999999</c:v>
                </c:pt>
                <c:pt idx="2631">
                  <c:v>1.267979</c:v>
                </c:pt>
                <c:pt idx="2632">
                  <c:v>1.251957</c:v>
                </c:pt>
                <c:pt idx="2633">
                  <c:v>1.2352209999999999</c:v>
                </c:pt>
                <c:pt idx="2634">
                  <c:v>1.2192499999999999</c:v>
                </c:pt>
                <c:pt idx="2635">
                  <c:v>1.2053419999999999</c:v>
                </c:pt>
                <c:pt idx="2636">
                  <c:v>1.193951</c:v>
                </c:pt>
                <c:pt idx="2637">
                  <c:v>1.1845810000000001</c:v>
                </c:pt>
                <c:pt idx="2638">
                  <c:v>1.176301</c:v>
                </c:pt>
                <c:pt idx="2639">
                  <c:v>1.168377</c:v>
                </c:pt>
                <c:pt idx="2640">
                  <c:v>1.1604380000000001</c:v>
                </c:pt>
                <c:pt idx="2641">
                  <c:v>1.15225</c:v>
                </c:pt>
                <c:pt idx="2642">
                  <c:v>1.143367</c:v>
                </c:pt>
                <c:pt idx="2643">
                  <c:v>1.133138</c:v>
                </c:pt>
                <c:pt idx="2644">
                  <c:v>1.1214550000000001</c:v>
                </c:pt>
                <c:pt idx="2645">
                  <c:v>1.1088750000000001</c:v>
                </c:pt>
                <c:pt idx="2646">
                  <c:v>1.095664</c:v>
                </c:pt>
                <c:pt idx="2647">
                  <c:v>1.082147</c:v>
                </c:pt>
                <c:pt idx="2648">
                  <c:v>1.069556</c:v>
                </c:pt>
                <c:pt idx="2649">
                  <c:v>1.059048</c:v>
                </c:pt>
                <c:pt idx="2650">
                  <c:v>1.050484</c:v>
                </c:pt>
                <c:pt idx="2651">
                  <c:v>1.042724</c:v>
                </c:pt>
                <c:pt idx="2652">
                  <c:v>1.034942</c:v>
                </c:pt>
                <c:pt idx="2653">
                  <c:v>1.0269470000000001</c:v>
                </c:pt>
                <c:pt idx="2654">
                  <c:v>1.0188060000000001</c:v>
                </c:pt>
                <c:pt idx="2655">
                  <c:v>1.010556</c:v>
                </c:pt>
                <c:pt idx="2656">
                  <c:v>1.001959</c:v>
                </c:pt>
                <c:pt idx="2657">
                  <c:v>0.99307400000000001</c:v>
                </c:pt>
                <c:pt idx="2658">
                  <c:v>0.98413700000000004</c:v>
                </c:pt>
                <c:pt idx="2659">
                  <c:v>0.97491099999999997</c:v>
                </c:pt>
                <c:pt idx="2660">
                  <c:v>0.96513700000000002</c:v>
                </c:pt>
                <c:pt idx="2661">
                  <c:v>0.95512300000000006</c:v>
                </c:pt>
                <c:pt idx="2662">
                  <c:v>0.94551799999999997</c:v>
                </c:pt>
                <c:pt idx="2663">
                  <c:v>0.93662599999999996</c:v>
                </c:pt>
                <c:pt idx="2664">
                  <c:v>0.92849700000000002</c:v>
                </c:pt>
                <c:pt idx="2665">
                  <c:v>0.921296</c:v>
                </c:pt>
                <c:pt idx="2666">
                  <c:v>0.91481800000000002</c:v>
                </c:pt>
                <c:pt idx="2667">
                  <c:v>0.90806100000000001</c:v>
                </c:pt>
                <c:pt idx="2668">
                  <c:v>0.90007999999999999</c:v>
                </c:pt>
                <c:pt idx="2669">
                  <c:v>0.89116700000000004</c:v>
                </c:pt>
                <c:pt idx="2670">
                  <c:v>0.88219800000000004</c:v>
                </c:pt>
                <c:pt idx="2671">
                  <c:v>0.87276200000000004</c:v>
                </c:pt>
                <c:pt idx="2672">
                  <c:v>0.86121199999999998</c:v>
                </c:pt>
                <c:pt idx="2673">
                  <c:v>0.84700900000000001</c:v>
                </c:pt>
                <c:pt idx="2674">
                  <c:v>0.83138900000000004</c:v>
                </c:pt>
                <c:pt idx="2675">
                  <c:v>0.81549799999999995</c:v>
                </c:pt>
                <c:pt idx="2676">
                  <c:v>0.79973899999999998</c:v>
                </c:pt>
                <c:pt idx="2677">
                  <c:v>0.78451599999999999</c:v>
                </c:pt>
                <c:pt idx="2678">
                  <c:v>0.77040299999999995</c:v>
                </c:pt>
                <c:pt idx="2679">
                  <c:v>0.75755799999999995</c:v>
                </c:pt>
                <c:pt idx="2680">
                  <c:v>0.74586200000000002</c:v>
                </c:pt>
                <c:pt idx="2681">
                  <c:v>0.73586499999999999</c:v>
                </c:pt>
                <c:pt idx="2682">
                  <c:v>0.72858999999999996</c:v>
                </c:pt>
                <c:pt idx="2683">
                  <c:v>0.72452399999999995</c:v>
                </c:pt>
                <c:pt idx="2684">
                  <c:v>0.72286499999999998</c:v>
                </c:pt>
                <c:pt idx="2685">
                  <c:v>0.72173600000000004</c:v>
                </c:pt>
                <c:pt idx="2686">
                  <c:v>0.71973900000000002</c:v>
                </c:pt>
                <c:pt idx="2687">
                  <c:v>0.71660000000000001</c:v>
                </c:pt>
                <c:pt idx="2688">
                  <c:v>0.71209900000000004</c:v>
                </c:pt>
                <c:pt idx="2689">
                  <c:v>0.70586300000000002</c:v>
                </c:pt>
                <c:pt idx="2690">
                  <c:v>0.69810700000000003</c:v>
                </c:pt>
                <c:pt idx="2691">
                  <c:v>0.689523</c:v>
                </c:pt>
                <c:pt idx="2692">
                  <c:v>0.68067699999999998</c:v>
                </c:pt>
                <c:pt idx="2693">
                  <c:v>0.67237499999999994</c:v>
                </c:pt>
                <c:pt idx="2694">
                  <c:v>0.66622800000000004</c:v>
                </c:pt>
                <c:pt idx="2695">
                  <c:v>0.66351499999999997</c:v>
                </c:pt>
                <c:pt idx="2696">
                  <c:v>0.66381599999999996</c:v>
                </c:pt>
                <c:pt idx="2697">
                  <c:v>0.66569699999999998</c:v>
                </c:pt>
                <c:pt idx="2698">
                  <c:v>0.66824399999999995</c:v>
                </c:pt>
                <c:pt idx="2699">
                  <c:v>0.67103500000000005</c:v>
                </c:pt>
                <c:pt idx="2700">
                  <c:v>0.67337199999999997</c:v>
                </c:pt>
                <c:pt idx="2701">
                  <c:v>0.67466999999999999</c:v>
                </c:pt>
                <c:pt idx="2702">
                  <c:v>0.67501599999999995</c:v>
                </c:pt>
                <c:pt idx="2703">
                  <c:v>0.67517400000000005</c:v>
                </c:pt>
                <c:pt idx="2704">
                  <c:v>0.67619899999999999</c:v>
                </c:pt>
                <c:pt idx="2705">
                  <c:v>0.67826600000000004</c:v>
                </c:pt>
                <c:pt idx="2706">
                  <c:v>0.68036200000000002</c:v>
                </c:pt>
                <c:pt idx="2707">
                  <c:v>0.68149499999999996</c:v>
                </c:pt>
                <c:pt idx="2708">
                  <c:v>0.68083000000000005</c:v>
                </c:pt>
                <c:pt idx="2709">
                  <c:v>0.67810000000000004</c:v>
                </c:pt>
                <c:pt idx="2710">
                  <c:v>0.67452000000000001</c:v>
                </c:pt>
                <c:pt idx="2711">
                  <c:v>0.67145200000000005</c:v>
                </c:pt>
                <c:pt idx="2712">
                  <c:v>0.66943900000000001</c:v>
                </c:pt>
                <c:pt idx="2713">
                  <c:v>0.66879200000000005</c:v>
                </c:pt>
                <c:pt idx="2714">
                  <c:v>0.66918100000000003</c:v>
                </c:pt>
                <c:pt idx="2715">
                  <c:v>0.669512</c:v>
                </c:pt>
                <c:pt idx="2716">
                  <c:v>0.66929899999999998</c:v>
                </c:pt>
                <c:pt idx="2717">
                  <c:v>0.66896699999999998</c:v>
                </c:pt>
                <c:pt idx="2718">
                  <c:v>0.66879</c:v>
                </c:pt>
                <c:pt idx="2719">
                  <c:v>0.66871599999999998</c:v>
                </c:pt>
                <c:pt idx="2720">
                  <c:v>0.66896699999999998</c:v>
                </c:pt>
                <c:pt idx="2721">
                  <c:v>0.66982600000000003</c:v>
                </c:pt>
                <c:pt idx="2722">
                  <c:v>0.67082600000000003</c:v>
                </c:pt>
                <c:pt idx="2723">
                  <c:v>0.67064500000000005</c:v>
                </c:pt>
                <c:pt idx="2724">
                  <c:v>0.66854199999999997</c:v>
                </c:pt>
                <c:pt idx="2725">
                  <c:v>0.66594399999999998</c:v>
                </c:pt>
                <c:pt idx="2726">
                  <c:v>0.66548499999999999</c:v>
                </c:pt>
                <c:pt idx="2727">
                  <c:v>0.66905499999999996</c:v>
                </c:pt>
                <c:pt idx="2728">
                  <c:v>0.677091</c:v>
                </c:pt>
                <c:pt idx="2729">
                  <c:v>0.68857999999999997</c:v>
                </c:pt>
                <c:pt idx="2730">
                  <c:v>0.70190600000000003</c:v>
                </c:pt>
                <c:pt idx="2731">
                  <c:v>0.71612900000000002</c:v>
                </c:pt>
                <c:pt idx="2732">
                  <c:v>0.73038599999999998</c:v>
                </c:pt>
                <c:pt idx="2733">
                  <c:v>0.74288699999999996</c:v>
                </c:pt>
                <c:pt idx="2734">
                  <c:v>0.75225900000000001</c:v>
                </c:pt>
                <c:pt idx="2735">
                  <c:v>0.75850300000000004</c:v>
                </c:pt>
                <c:pt idx="2736">
                  <c:v>0.76252200000000003</c:v>
                </c:pt>
                <c:pt idx="2737">
                  <c:v>0.76587300000000003</c:v>
                </c:pt>
                <c:pt idx="2738">
                  <c:v>0.77043799999999996</c:v>
                </c:pt>
                <c:pt idx="2739">
                  <c:v>0.77744199999999997</c:v>
                </c:pt>
                <c:pt idx="2740">
                  <c:v>0.78686699999999998</c:v>
                </c:pt>
                <c:pt idx="2741">
                  <c:v>0.79851300000000003</c:v>
                </c:pt>
                <c:pt idx="2742">
                  <c:v>0.81254400000000004</c:v>
                </c:pt>
                <c:pt idx="2743">
                  <c:v>0.82852899999999996</c:v>
                </c:pt>
                <c:pt idx="2744">
                  <c:v>0.84532300000000005</c:v>
                </c:pt>
                <c:pt idx="2745">
                  <c:v>0.862178</c:v>
                </c:pt>
                <c:pt idx="2746">
                  <c:v>0.87932600000000005</c:v>
                </c:pt>
                <c:pt idx="2747">
                  <c:v>0.89733700000000005</c:v>
                </c:pt>
                <c:pt idx="2748">
                  <c:v>0.91563600000000001</c:v>
                </c:pt>
                <c:pt idx="2749">
                  <c:v>0.93164599999999997</c:v>
                </c:pt>
                <c:pt idx="2750">
                  <c:v>0.94278099999999998</c:v>
                </c:pt>
                <c:pt idx="2751">
                  <c:v>0.94898400000000005</c:v>
                </c:pt>
                <c:pt idx="2752">
                  <c:v>0.95202699999999996</c:v>
                </c:pt>
                <c:pt idx="2753">
                  <c:v>0.95357499999999995</c:v>
                </c:pt>
                <c:pt idx="2754">
                  <c:v>0.954731</c:v>
                </c:pt>
                <c:pt idx="2755">
                  <c:v>0.95618999999999998</c:v>
                </c:pt>
                <c:pt idx="2756">
                  <c:v>0.95880100000000001</c:v>
                </c:pt>
                <c:pt idx="2757">
                  <c:v>0.96360400000000002</c:v>
                </c:pt>
                <c:pt idx="2758">
                  <c:v>0.97053</c:v>
                </c:pt>
                <c:pt idx="2759">
                  <c:v>0.97887999999999997</c:v>
                </c:pt>
                <c:pt idx="2760">
                  <c:v>0.98851900000000004</c:v>
                </c:pt>
                <c:pt idx="2761">
                  <c:v>0.99923099999999998</c:v>
                </c:pt>
                <c:pt idx="2762">
                  <c:v>1.010494</c:v>
                </c:pt>
                <c:pt idx="2763">
                  <c:v>1.021836</c:v>
                </c:pt>
                <c:pt idx="2764">
                  <c:v>1.032511</c:v>
                </c:pt>
                <c:pt idx="2765">
                  <c:v>1.0415650000000001</c:v>
                </c:pt>
                <c:pt idx="2766">
                  <c:v>1.048713</c:v>
                </c:pt>
                <c:pt idx="2767">
                  <c:v>1.0547310000000001</c:v>
                </c:pt>
                <c:pt idx="2768">
                  <c:v>1.060689</c:v>
                </c:pt>
                <c:pt idx="2769">
                  <c:v>1.067202</c:v>
                </c:pt>
                <c:pt idx="2770">
                  <c:v>1.0743259999999999</c:v>
                </c:pt>
                <c:pt idx="2771">
                  <c:v>1.081806</c:v>
                </c:pt>
                <c:pt idx="2772">
                  <c:v>1.089358</c:v>
                </c:pt>
                <c:pt idx="2773">
                  <c:v>1.096606</c:v>
                </c:pt>
                <c:pt idx="2774">
                  <c:v>1.103478</c:v>
                </c:pt>
                <c:pt idx="2775">
                  <c:v>1.1109279999999999</c:v>
                </c:pt>
                <c:pt idx="2776">
                  <c:v>1.1203460000000001</c:v>
                </c:pt>
                <c:pt idx="2777">
                  <c:v>1.132252</c:v>
                </c:pt>
                <c:pt idx="2778">
                  <c:v>1.146007</c:v>
                </c:pt>
                <c:pt idx="2779">
                  <c:v>1.1606350000000001</c:v>
                </c:pt>
                <c:pt idx="2780">
                  <c:v>1.1752370000000001</c:v>
                </c:pt>
                <c:pt idx="2781">
                  <c:v>1.1890689999999999</c:v>
                </c:pt>
                <c:pt idx="2782">
                  <c:v>1.2019230000000001</c:v>
                </c:pt>
                <c:pt idx="2783">
                  <c:v>1.2138910000000001</c:v>
                </c:pt>
                <c:pt idx="2784">
                  <c:v>1.224837</c:v>
                </c:pt>
                <c:pt idx="2785">
                  <c:v>1.2345139999999999</c:v>
                </c:pt>
                <c:pt idx="2786">
                  <c:v>1.242748</c:v>
                </c:pt>
                <c:pt idx="2787">
                  <c:v>1.2492989999999999</c:v>
                </c:pt>
                <c:pt idx="2788">
                  <c:v>1.253776</c:v>
                </c:pt>
                <c:pt idx="2789">
                  <c:v>1.2561420000000001</c:v>
                </c:pt>
                <c:pt idx="2790">
                  <c:v>1.257531</c:v>
                </c:pt>
                <c:pt idx="2791">
                  <c:v>1.2598</c:v>
                </c:pt>
                <c:pt idx="2792">
                  <c:v>1.263852</c:v>
                </c:pt>
                <c:pt idx="2793">
                  <c:v>1.2690779999999999</c:v>
                </c:pt>
                <c:pt idx="2794">
                  <c:v>1.274651</c:v>
                </c:pt>
                <c:pt idx="2795">
                  <c:v>1.2805599999999999</c:v>
                </c:pt>
                <c:pt idx="2796">
                  <c:v>1.2871680000000001</c:v>
                </c:pt>
                <c:pt idx="2797">
                  <c:v>1.2942279999999999</c:v>
                </c:pt>
                <c:pt idx="2798">
                  <c:v>1.3004880000000001</c:v>
                </c:pt>
                <c:pt idx="2799">
                  <c:v>1.304738</c:v>
                </c:pt>
                <c:pt idx="2800">
                  <c:v>1.306535</c:v>
                </c:pt>
                <c:pt idx="2801">
                  <c:v>1.305472</c:v>
                </c:pt>
                <c:pt idx="2802">
                  <c:v>1.30162</c:v>
                </c:pt>
                <c:pt idx="2803">
                  <c:v>1.2962689999999999</c:v>
                </c:pt>
                <c:pt idx="2804">
                  <c:v>1.2909079999999999</c:v>
                </c:pt>
                <c:pt idx="2805">
                  <c:v>1.286573</c:v>
                </c:pt>
                <c:pt idx="2806">
                  <c:v>1.283998</c:v>
                </c:pt>
                <c:pt idx="2807">
                  <c:v>1.283709</c:v>
                </c:pt>
                <c:pt idx="2808">
                  <c:v>1.2861530000000001</c:v>
                </c:pt>
                <c:pt idx="2809">
                  <c:v>1.291202</c:v>
                </c:pt>
                <c:pt idx="2810">
                  <c:v>1.2979529999999999</c:v>
                </c:pt>
                <c:pt idx="2811">
                  <c:v>1.305458</c:v>
                </c:pt>
                <c:pt idx="2812">
                  <c:v>1.312487</c:v>
                </c:pt>
                <c:pt idx="2813">
                  <c:v>1.31704</c:v>
                </c:pt>
                <c:pt idx="2814">
                  <c:v>1.317796</c:v>
                </c:pt>
                <c:pt idx="2815">
                  <c:v>1.3153630000000001</c:v>
                </c:pt>
                <c:pt idx="2816">
                  <c:v>1.3109329999999999</c:v>
                </c:pt>
                <c:pt idx="2817">
                  <c:v>1.3051759999999999</c:v>
                </c:pt>
                <c:pt idx="2818">
                  <c:v>1.299118</c:v>
                </c:pt>
                <c:pt idx="2819">
                  <c:v>1.2940910000000001</c:v>
                </c:pt>
                <c:pt idx="2820">
                  <c:v>1.290791</c:v>
                </c:pt>
                <c:pt idx="2821">
                  <c:v>1.2894490000000001</c:v>
                </c:pt>
                <c:pt idx="2822">
                  <c:v>1.289836</c:v>
                </c:pt>
                <c:pt idx="2823">
                  <c:v>1.2913539999999999</c:v>
                </c:pt>
                <c:pt idx="2824">
                  <c:v>1.2935939999999999</c:v>
                </c:pt>
                <c:pt idx="2825">
                  <c:v>1.296098</c:v>
                </c:pt>
                <c:pt idx="2826">
                  <c:v>1.2982659999999999</c:v>
                </c:pt>
                <c:pt idx="2827">
                  <c:v>1.2998670000000001</c:v>
                </c:pt>
                <c:pt idx="2828">
                  <c:v>1.301075</c:v>
                </c:pt>
                <c:pt idx="2829">
                  <c:v>1.301796</c:v>
                </c:pt>
                <c:pt idx="2830">
                  <c:v>1.3016650000000001</c:v>
                </c:pt>
                <c:pt idx="2831">
                  <c:v>1.300621</c:v>
                </c:pt>
                <c:pt idx="2832">
                  <c:v>1.2982480000000001</c:v>
                </c:pt>
                <c:pt idx="2833">
                  <c:v>1.293666</c:v>
                </c:pt>
                <c:pt idx="2834">
                  <c:v>1.28671</c:v>
                </c:pt>
                <c:pt idx="2835">
                  <c:v>1.2778369999999999</c:v>
                </c:pt>
                <c:pt idx="2836">
                  <c:v>1.267328</c:v>
                </c:pt>
                <c:pt idx="2837">
                  <c:v>1.2555419999999999</c:v>
                </c:pt>
                <c:pt idx="2838">
                  <c:v>1.2433749999999999</c:v>
                </c:pt>
                <c:pt idx="2839">
                  <c:v>1.231862</c:v>
                </c:pt>
                <c:pt idx="2840">
                  <c:v>1.22149</c:v>
                </c:pt>
                <c:pt idx="2841">
                  <c:v>1.211981</c:v>
                </c:pt>
                <c:pt idx="2842">
                  <c:v>1.2029589999999999</c:v>
                </c:pt>
                <c:pt idx="2843">
                  <c:v>1.1944630000000001</c:v>
                </c:pt>
                <c:pt idx="2844">
                  <c:v>1.186501</c:v>
                </c:pt>
                <c:pt idx="2845">
                  <c:v>1.1786700000000001</c:v>
                </c:pt>
                <c:pt idx="2846">
                  <c:v>1.1700489999999999</c:v>
                </c:pt>
                <c:pt idx="2847">
                  <c:v>1.1597820000000001</c:v>
                </c:pt>
                <c:pt idx="2848">
                  <c:v>1.148342</c:v>
                </c:pt>
                <c:pt idx="2849">
                  <c:v>1.1371230000000001</c:v>
                </c:pt>
                <c:pt idx="2850">
                  <c:v>1.126393</c:v>
                </c:pt>
                <c:pt idx="2851">
                  <c:v>1.1152679999999999</c:v>
                </c:pt>
                <c:pt idx="2852">
                  <c:v>1.1034170000000001</c:v>
                </c:pt>
                <c:pt idx="2853">
                  <c:v>1.0916300000000001</c:v>
                </c:pt>
                <c:pt idx="2854">
                  <c:v>1.081348</c:v>
                </c:pt>
                <c:pt idx="2855">
                  <c:v>1.073043</c:v>
                </c:pt>
                <c:pt idx="2856">
                  <c:v>1.0654429999999999</c:v>
                </c:pt>
                <c:pt idx="2857">
                  <c:v>1.057796</c:v>
                </c:pt>
                <c:pt idx="2858">
                  <c:v>1.0509010000000001</c:v>
                </c:pt>
                <c:pt idx="2859">
                  <c:v>1.0451189999999999</c:v>
                </c:pt>
                <c:pt idx="2860">
                  <c:v>1.0397639999999999</c:v>
                </c:pt>
                <c:pt idx="2861">
                  <c:v>1.0345059999999999</c:v>
                </c:pt>
                <c:pt idx="2862">
                  <c:v>1.0295700000000001</c:v>
                </c:pt>
                <c:pt idx="2863">
                  <c:v>1.02461</c:v>
                </c:pt>
                <c:pt idx="2864">
                  <c:v>1.018537</c:v>
                </c:pt>
                <c:pt idx="2865">
                  <c:v>1.0107870000000001</c:v>
                </c:pt>
                <c:pt idx="2866">
                  <c:v>1.001981</c:v>
                </c:pt>
                <c:pt idx="2867">
                  <c:v>0.99276299999999995</c:v>
                </c:pt>
                <c:pt idx="2868">
                  <c:v>0.98289000000000004</c:v>
                </c:pt>
                <c:pt idx="2869">
                  <c:v>0.97219</c:v>
                </c:pt>
                <c:pt idx="2870">
                  <c:v>0.96143599999999996</c:v>
                </c:pt>
                <c:pt idx="2871">
                  <c:v>0.95184100000000005</c:v>
                </c:pt>
                <c:pt idx="2872">
                  <c:v>0.94440599999999997</c:v>
                </c:pt>
                <c:pt idx="2873">
                  <c:v>0.93946499999999999</c:v>
                </c:pt>
                <c:pt idx="2874">
                  <c:v>0.93657800000000002</c:v>
                </c:pt>
                <c:pt idx="2875">
                  <c:v>0.93481099999999995</c:v>
                </c:pt>
                <c:pt idx="2876">
                  <c:v>0.93296400000000002</c:v>
                </c:pt>
                <c:pt idx="2877">
                  <c:v>0.92991500000000005</c:v>
                </c:pt>
                <c:pt idx="2878">
                  <c:v>0.92451700000000003</c:v>
                </c:pt>
                <c:pt idx="2879">
                  <c:v>0.91558200000000001</c:v>
                </c:pt>
                <c:pt idx="2880">
                  <c:v>0.90296600000000005</c:v>
                </c:pt>
                <c:pt idx="2881">
                  <c:v>0.88796399999999998</c:v>
                </c:pt>
                <c:pt idx="2882">
                  <c:v>0.87175499999999995</c:v>
                </c:pt>
                <c:pt idx="2883">
                  <c:v>0.85500699999999996</c:v>
                </c:pt>
                <c:pt idx="2884">
                  <c:v>0.83877299999999999</c:v>
                </c:pt>
                <c:pt idx="2885">
                  <c:v>0.82372199999999995</c:v>
                </c:pt>
                <c:pt idx="2886">
                  <c:v>0.81008800000000003</c:v>
                </c:pt>
                <c:pt idx="2887">
                  <c:v>0.79840999999999995</c:v>
                </c:pt>
                <c:pt idx="2888">
                  <c:v>0.78852</c:v>
                </c:pt>
                <c:pt idx="2889">
                  <c:v>0.77943399999999996</c:v>
                </c:pt>
                <c:pt idx="2890">
                  <c:v>0.77100999999999997</c:v>
                </c:pt>
                <c:pt idx="2891">
                  <c:v>0.76395000000000002</c:v>
                </c:pt>
                <c:pt idx="2892">
                  <c:v>0.75803799999999999</c:v>
                </c:pt>
                <c:pt idx="2893">
                  <c:v>0.75198500000000001</c:v>
                </c:pt>
                <c:pt idx="2894">
                  <c:v>0.74519500000000005</c:v>
                </c:pt>
                <c:pt idx="2895">
                  <c:v>0.73841000000000001</c:v>
                </c:pt>
                <c:pt idx="2896">
                  <c:v>0.73230799999999996</c:v>
                </c:pt>
                <c:pt idx="2897">
                  <c:v>0.72690699999999997</c:v>
                </c:pt>
                <c:pt idx="2898">
                  <c:v>0.72242099999999998</c:v>
                </c:pt>
                <c:pt idx="2899">
                  <c:v>0.71932600000000002</c:v>
                </c:pt>
                <c:pt idx="2900">
                  <c:v>0.71770999999999996</c:v>
                </c:pt>
                <c:pt idx="2901">
                  <c:v>0.71713899999999997</c:v>
                </c:pt>
                <c:pt idx="2902">
                  <c:v>0.71736100000000003</c:v>
                </c:pt>
                <c:pt idx="2903">
                  <c:v>0.71837300000000004</c:v>
                </c:pt>
                <c:pt idx="2904">
                  <c:v>0.71973100000000001</c:v>
                </c:pt>
                <c:pt idx="2905">
                  <c:v>0.72108099999999997</c:v>
                </c:pt>
                <c:pt idx="2906">
                  <c:v>0.722661</c:v>
                </c:pt>
                <c:pt idx="2907">
                  <c:v>0.724325</c:v>
                </c:pt>
                <c:pt idx="2908">
                  <c:v>0.724804</c:v>
                </c:pt>
                <c:pt idx="2909">
                  <c:v>0.72296300000000002</c:v>
                </c:pt>
                <c:pt idx="2910">
                  <c:v>0.71926000000000001</c:v>
                </c:pt>
                <c:pt idx="2911">
                  <c:v>0.71512100000000001</c:v>
                </c:pt>
                <c:pt idx="2912">
                  <c:v>0.71169400000000005</c:v>
                </c:pt>
                <c:pt idx="2913">
                  <c:v>0.70977800000000002</c:v>
                </c:pt>
                <c:pt idx="2914">
                  <c:v>0.71021100000000004</c:v>
                </c:pt>
                <c:pt idx="2915">
                  <c:v>0.71300200000000002</c:v>
                </c:pt>
                <c:pt idx="2916">
                  <c:v>0.71702699999999997</c:v>
                </c:pt>
                <c:pt idx="2917">
                  <c:v>0.72113400000000005</c:v>
                </c:pt>
                <c:pt idx="2918">
                  <c:v>0.72419500000000003</c:v>
                </c:pt>
                <c:pt idx="2919">
                  <c:v>0.72538199999999997</c:v>
                </c:pt>
                <c:pt idx="2920">
                  <c:v>0.72448000000000001</c:v>
                </c:pt>
                <c:pt idx="2921">
                  <c:v>0.72115600000000002</c:v>
                </c:pt>
                <c:pt idx="2922">
                  <c:v>0.71536</c:v>
                </c:pt>
                <c:pt idx="2923">
                  <c:v>0.707874</c:v>
                </c:pt>
                <c:pt idx="2924">
                  <c:v>0.70002500000000001</c:v>
                </c:pt>
                <c:pt idx="2925">
                  <c:v>0.693573</c:v>
                </c:pt>
                <c:pt idx="2926">
                  <c:v>0.69030000000000002</c:v>
                </c:pt>
                <c:pt idx="2927">
                  <c:v>0.69067699999999999</c:v>
                </c:pt>
                <c:pt idx="2928">
                  <c:v>0.69328999999999996</c:v>
                </c:pt>
                <c:pt idx="2929">
                  <c:v>0.69668099999999999</c:v>
                </c:pt>
                <c:pt idx="2930">
                  <c:v>0.70052300000000001</c:v>
                </c:pt>
                <c:pt idx="2931">
                  <c:v>0.70451799999999998</c:v>
                </c:pt>
                <c:pt idx="2932">
                  <c:v>0.70811100000000005</c:v>
                </c:pt>
                <c:pt idx="2933">
                  <c:v>0.71107699999999996</c:v>
                </c:pt>
                <c:pt idx="2934">
                  <c:v>0.71349799999999997</c:v>
                </c:pt>
                <c:pt idx="2935">
                  <c:v>0.71591199999999999</c:v>
                </c:pt>
                <c:pt idx="2936">
                  <c:v>0.71897800000000001</c:v>
                </c:pt>
                <c:pt idx="2937">
                  <c:v>0.72275100000000003</c:v>
                </c:pt>
                <c:pt idx="2938">
                  <c:v>0.72722100000000001</c:v>
                </c:pt>
                <c:pt idx="2939">
                  <c:v>0.73213099999999998</c:v>
                </c:pt>
                <c:pt idx="2940">
                  <c:v>0.73640700000000003</c:v>
                </c:pt>
                <c:pt idx="2941">
                  <c:v>0.73961699999999997</c:v>
                </c:pt>
                <c:pt idx="2942">
                  <c:v>0.74280100000000004</c:v>
                </c:pt>
                <c:pt idx="2943">
                  <c:v>0.74731599999999998</c:v>
                </c:pt>
                <c:pt idx="2944">
                  <c:v>0.75385400000000002</c:v>
                </c:pt>
                <c:pt idx="2945">
                  <c:v>0.76251999999999998</c:v>
                </c:pt>
                <c:pt idx="2946">
                  <c:v>0.77313500000000002</c:v>
                </c:pt>
                <c:pt idx="2947">
                  <c:v>0.78524899999999997</c:v>
                </c:pt>
                <c:pt idx="2948">
                  <c:v>0.79854899999999995</c:v>
                </c:pt>
                <c:pt idx="2949">
                  <c:v>0.81329399999999996</c:v>
                </c:pt>
                <c:pt idx="2950">
                  <c:v>0.82960500000000004</c:v>
                </c:pt>
                <c:pt idx="2951">
                  <c:v>0.84659600000000002</c:v>
                </c:pt>
                <c:pt idx="2952">
                  <c:v>0.86299700000000001</c:v>
                </c:pt>
                <c:pt idx="2953">
                  <c:v>0.87844800000000001</c:v>
                </c:pt>
                <c:pt idx="2954">
                  <c:v>0.89321499999999998</c:v>
                </c:pt>
                <c:pt idx="2955">
                  <c:v>0.90690700000000002</c:v>
                </c:pt>
                <c:pt idx="2956">
                  <c:v>0.91881999999999997</c:v>
                </c:pt>
                <c:pt idx="2957">
                  <c:v>0.92864400000000002</c:v>
                </c:pt>
                <c:pt idx="2958">
                  <c:v>0.93654300000000001</c:v>
                </c:pt>
                <c:pt idx="2959">
                  <c:v>0.94318100000000005</c:v>
                </c:pt>
                <c:pt idx="2960">
                  <c:v>0.94844200000000001</c:v>
                </c:pt>
                <c:pt idx="2961">
                  <c:v>0.95135099999999995</c:v>
                </c:pt>
                <c:pt idx="2962">
                  <c:v>0.952291</c:v>
                </c:pt>
                <c:pt idx="2963">
                  <c:v>0.95311400000000002</c:v>
                </c:pt>
                <c:pt idx="2964">
                  <c:v>0.95526999999999995</c:v>
                </c:pt>
                <c:pt idx="2965">
                  <c:v>0.95914299999999997</c:v>
                </c:pt>
                <c:pt idx="2966">
                  <c:v>0.96428199999999997</c:v>
                </c:pt>
                <c:pt idx="2967">
                  <c:v>0.97014599999999995</c:v>
                </c:pt>
                <c:pt idx="2968">
                  <c:v>0.97664899999999999</c:v>
                </c:pt>
                <c:pt idx="2969">
                  <c:v>0.983626</c:v>
                </c:pt>
                <c:pt idx="2970">
                  <c:v>0.99099800000000005</c:v>
                </c:pt>
                <c:pt idx="2971">
                  <c:v>0.99914599999999998</c:v>
                </c:pt>
                <c:pt idx="2972">
                  <c:v>1.0082040000000001</c:v>
                </c:pt>
                <c:pt idx="2973">
                  <c:v>1.0180290000000001</c:v>
                </c:pt>
                <c:pt idx="2974">
                  <c:v>1.0284770000000001</c:v>
                </c:pt>
                <c:pt idx="2975">
                  <c:v>1.0391319999999999</c:v>
                </c:pt>
                <c:pt idx="2976">
                  <c:v>1.0496319999999999</c:v>
                </c:pt>
                <c:pt idx="2977">
                  <c:v>1.0596760000000001</c:v>
                </c:pt>
                <c:pt idx="2978">
                  <c:v>1.0684119999999999</c:v>
                </c:pt>
                <c:pt idx="2979">
                  <c:v>1.074972</c:v>
                </c:pt>
                <c:pt idx="2980">
                  <c:v>1.0796699999999999</c:v>
                </c:pt>
                <c:pt idx="2981">
                  <c:v>1.0837220000000001</c:v>
                </c:pt>
                <c:pt idx="2982">
                  <c:v>1.0878749999999999</c:v>
                </c:pt>
                <c:pt idx="2983">
                  <c:v>1.0923080000000001</c:v>
                </c:pt>
                <c:pt idx="2984">
                  <c:v>1.0974900000000001</c:v>
                </c:pt>
                <c:pt idx="2985">
                  <c:v>1.1042799999999999</c:v>
                </c:pt>
                <c:pt idx="2986">
                  <c:v>1.113302</c:v>
                </c:pt>
                <c:pt idx="2987">
                  <c:v>1.124012</c:v>
                </c:pt>
                <c:pt idx="2988">
                  <c:v>1.134968</c:v>
                </c:pt>
                <c:pt idx="2989">
                  <c:v>1.1454880000000001</c:v>
                </c:pt>
                <c:pt idx="2990">
                  <c:v>1.155986</c:v>
                </c:pt>
                <c:pt idx="2991">
                  <c:v>1.1672149999999999</c:v>
                </c:pt>
                <c:pt idx="2992">
                  <c:v>1.1794340000000001</c:v>
                </c:pt>
                <c:pt idx="2993">
                  <c:v>1.191981</c:v>
                </c:pt>
                <c:pt idx="2994">
                  <c:v>1.204134</c:v>
                </c:pt>
                <c:pt idx="2995">
                  <c:v>1.2157070000000001</c:v>
                </c:pt>
                <c:pt idx="2996">
                  <c:v>1.226146</c:v>
                </c:pt>
                <c:pt idx="2997">
                  <c:v>1.2342</c:v>
                </c:pt>
                <c:pt idx="2998">
                  <c:v>1.239403</c:v>
                </c:pt>
                <c:pt idx="2999">
                  <c:v>1.2426109999999999</c:v>
                </c:pt>
                <c:pt idx="3000">
                  <c:v>1.2449170000000001</c:v>
                </c:pt>
                <c:pt idx="3001">
                  <c:v>1.2470000000000001</c:v>
                </c:pt>
                <c:pt idx="3002">
                  <c:v>1.24895</c:v>
                </c:pt>
                <c:pt idx="3003">
                  <c:v>1.2506740000000001</c:v>
                </c:pt>
                <c:pt idx="3004">
                  <c:v>1.252434</c:v>
                </c:pt>
                <c:pt idx="3005">
                  <c:v>1.254675</c:v>
                </c:pt>
                <c:pt idx="3006">
                  <c:v>1.257522</c:v>
                </c:pt>
                <c:pt idx="3007">
                  <c:v>1.260653</c:v>
                </c:pt>
                <c:pt idx="3008">
                  <c:v>1.2635339999999999</c:v>
                </c:pt>
                <c:pt idx="3009">
                  <c:v>1.2655989999999999</c:v>
                </c:pt>
                <c:pt idx="3010">
                  <c:v>1.2665329999999999</c:v>
                </c:pt>
                <c:pt idx="3011">
                  <c:v>1.2664709999999999</c:v>
                </c:pt>
                <c:pt idx="3012">
                  <c:v>1.265795</c:v>
                </c:pt>
                <c:pt idx="3013">
                  <c:v>1.2650520000000001</c:v>
                </c:pt>
                <c:pt idx="3014">
                  <c:v>1.264743</c:v>
                </c:pt>
                <c:pt idx="3015">
                  <c:v>1.2647060000000001</c:v>
                </c:pt>
                <c:pt idx="3016">
                  <c:v>1.2642739999999999</c:v>
                </c:pt>
                <c:pt idx="3017">
                  <c:v>1.263082</c:v>
                </c:pt>
                <c:pt idx="3018">
                  <c:v>1.261477</c:v>
                </c:pt>
                <c:pt idx="3019">
                  <c:v>1.260273</c:v>
                </c:pt>
                <c:pt idx="3020">
                  <c:v>1.2598309999999999</c:v>
                </c:pt>
                <c:pt idx="3021">
                  <c:v>1.259585</c:v>
                </c:pt>
                <c:pt idx="3022">
                  <c:v>1.258802</c:v>
                </c:pt>
                <c:pt idx="3023">
                  <c:v>1.2574419999999999</c:v>
                </c:pt>
                <c:pt idx="3024">
                  <c:v>1.256246</c:v>
                </c:pt>
                <c:pt idx="3025">
                  <c:v>1.256435</c:v>
                </c:pt>
                <c:pt idx="3026">
                  <c:v>1.25874</c:v>
                </c:pt>
                <c:pt idx="3027">
                  <c:v>1.2627120000000001</c:v>
                </c:pt>
                <c:pt idx="3028">
                  <c:v>1.2675940000000001</c:v>
                </c:pt>
                <c:pt idx="3029">
                  <c:v>1.2729029999999999</c:v>
                </c:pt>
                <c:pt idx="3030">
                  <c:v>1.2779199999999999</c:v>
                </c:pt>
                <c:pt idx="3031">
                  <c:v>1.28142</c:v>
                </c:pt>
                <c:pt idx="3032">
                  <c:v>1.2825880000000001</c:v>
                </c:pt>
                <c:pt idx="3033">
                  <c:v>1.2818099999999999</c:v>
                </c:pt>
                <c:pt idx="3034">
                  <c:v>1.2797460000000001</c:v>
                </c:pt>
                <c:pt idx="3035">
                  <c:v>1.2769200000000001</c:v>
                </c:pt>
                <c:pt idx="3036">
                  <c:v>1.274238</c:v>
                </c:pt>
                <c:pt idx="3037">
                  <c:v>1.272122</c:v>
                </c:pt>
                <c:pt idx="3038">
                  <c:v>1.269873</c:v>
                </c:pt>
                <c:pt idx="3039">
                  <c:v>1.266737</c:v>
                </c:pt>
                <c:pt idx="3040">
                  <c:v>1.2623610000000001</c:v>
                </c:pt>
                <c:pt idx="3041">
                  <c:v>1.2565519999999999</c:v>
                </c:pt>
                <c:pt idx="3042">
                  <c:v>1.249522</c:v>
                </c:pt>
                <c:pt idx="3043">
                  <c:v>1.241978</c:v>
                </c:pt>
                <c:pt idx="3044">
                  <c:v>1.234828</c:v>
                </c:pt>
                <c:pt idx="3045">
                  <c:v>1.2284269999999999</c:v>
                </c:pt>
                <c:pt idx="3046">
                  <c:v>1.222707</c:v>
                </c:pt>
                <c:pt idx="3047">
                  <c:v>1.2175400000000001</c:v>
                </c:pt>
                <c:pt idx="3048">
                  <c:v>1.2119789999999999</c:v>
                </c:pt>
                <c:pt idx="3049">
                  <c:v>1.2052130000000001</c:v>
                </c:pt>
                <c:pt idx="3050">
                  <c:v>1.197729</c:v>
                </c:pt>
                <c:pt idx="3051">
                  <c:v>1.1898200000000001</c:v>
                </c:pt>
                <c:pt idx="3052">
                  <c:v>1.180776</c:v>
                </c:pt>
                <c:pt idx="3053">
                  <c:v>1.1702159999999999</c:v>
                </c:pt>
                <c:pt idx="3054">
                  <c:v>1.1588130000000001</c:v>
                </c:pt>
                <c:pt idx="3055">
                  <c:v>1.147634</c:v>
                </c:pt>
                <c:pt idx="3056">
                  <c:v>1.1372059999999999</c:v>
                </c:pt>
                <c:pt idx="3057">
                  <c:v>1.126957</c:v>
                </c:pt>
                <c:pt idx="3058">
                  <c:v>1.1159289999999999</c:v>
                </c:pt>
                <c:pt idx="3059">
                  <c:v>1.104336</c:v>
                </c:pt>
                <c:pt idx="3060">
                  <c:v>1.093394</c:v>
                </c:pt>
                <c:pt idx="3061">
                  <c:v>1.0835060000000001</c:v>
                </c:pt>
                <c:pt idx="3062">
                  <c:v>1.0744480000000001</c:v>
                </c:pt>
                <c:pt idx="3063">
                  <c:v>1.0668960000000001</c:v>
                </c:pt>
                <c:pt idx="3064">
                  <c:v>1.0615920000000001</c:v>
                </c:pt>
                <c:pt idx="3065">
                  <c:v>1.058235</c:v>
                </c:pt>
                <c:pt idx="3066">
                  <c:v>1.05565</c:v>
                </c:pt>
                <c:pt idx="3067">
                  <c:v>1.0517829999999999</c:v>
                </c:pt>
                <c:pt idx="3068">
                  <c:v>1.0448850000000001</c:v>
                </c:pt>
                <c:pt idx="3069">
                  <c:v>1.035112</c:v>
                </c:pt>
                <c:pt idx="3070">
                  <c:v>1.024125</c:v>
                </c:pt>
                <c:pt idx="3071">
                  <c:v>1.0134449999999999</c:v>
                </c:pt>
                <c:pt idx="3072">
                  <c:v>1.003474</c:v>
                </c:pt>
                <c:pt idx="3073">
                  <c:v>0.99384799999999995</c:v>
                </c:pt>
                <c:pt idx="3074">
                  <c:v>0.98462000000000005</c:v>
                </c:pt>
                <c:pt idx="3075">
                  <c:v>0.97679099999999996</c:v>
                </c:pt>
                <c:pt idx="3076">
                  <c:v>0.97080999999999995</c:v>
                </c:pt>
                <c:pt idx="3077">
                  <c:v>0.96586899999999998</c:v>
                </c:pt>
                <c:pt idx="3078">
                  <c:v>0.96162599999999998</c:v>
                </c:pt>
                <c:pt idx="3079">
                  <c:v>0.95854499999999998</c:v>
                </c:pt>
                <c:pt idx="3080">
                  <c:v>0.95643599999999995</c:v>
                </c:pt>
                <c:pt idx="3081">
                  <c:v>0.95447000000000004</c:v>
                </c:pt>
                <c:pt idx="3082">
                  <c:v>0.95191599999999998</c:v>
                </c:pt>
                <c:pt idx="3083">
                  <c:v>0.947658</c:v>
                </c:pt>
                <c:pt idx="3084">
                  <c:v>0.94055699999999998</c:v>
                </c:pt>
                <c:pt idx="3085">
                  <c:v>0.93089</c:v>
                </c:pt>
                <c:pt idx="3086">
                  <c:v>0.91988199999999998</c:v>
                </c:pt>
                <c:pt idx="3087">
                  <c:v>0.908447</c:v>
                </c:pt>
                <c:pt idx="3088">
                  <c:v>0.89722500000000005</c:v>
                </c:pt>
                <c:pt idx="3089">
                  <c:v>0.88610100000000003</c:v>
                </c:pt>
                <c:pt idx="3090">
                  <c:v>0.87434299999999998</c:v>
                </c:pt>
                <c:pt idx="3091">
                  <c:v>0.86241599999999996</c:v>
                </c:pt>
                <c:pt idx="3092">
                  <c:v>0.85167400000000004</c:v>
                </c:pt>
                <c:pt idx="3093">
                  <c:v>0.84244600000000003</c:v>
                </c:pt>
                <c:pt idx="3094">
                  <c:v>0.834013</c:v>
                </c:pt>
                <c:pt idx="3095">
                  <c:v>0.82589699999999999</c:v>
                </c:pt>
                <c:pt idx="3096">
                  <c:v>0.81845000000000001</c:v>
                </c:pt>
                <c:pt idx="3097">
                  <c:v>0.812334</c:v>
                </c:pt>
                <c:pt idx="3098">
                  <c:v>0.80761000000000005</c:v>
                </c:pt>
                <c:pt idx="3099">
                  <c:v>0.80385700000000004</c:v>
                </c:pt>
                <c:pt idx="3100">
                  <c:v>0.801118</c:v>
                </c:pt>
                <c:pt idx="3101">
                  <c:v>0.79919799999999996</c:v>
                </c:pt>
                <c:pt idx="3102">
                  <c:v>0.79650699999999997</c:v>
                </c:pt>
                <c:pt idx="3103">
                  <c:v>0.79115000000000002</c:v>
                </c:pt>
                <c:pt idx="3104">
                  <c:v>0.78281199999999995</c:v>
                </c:pt>
                <c:pt idx="3105">
                  <c:v>0.77267799999999998</c:v>
                </c:pt>
                <c:pt idx="3106">
                  <c:v>0.76226400000000005</c:v>
                </c:pt>
                <c:pt idx="3107">
                  <c:v>0.75321300000000002</c:v>
                </c:pt>
                <c:pt idx="3108">
                  <c:v>0.74697199999999997</c:v>
                </c:pt>
                <c:pt idx="3109">
                  <c:v>0.74376299999999995</c:v>
                </c:pt>
                <c:pt idx="3110">
                  <c:v>0.74252300000000004</c:v>
                </c:pt>
                <c:pt idx="3111">
                  <c:v>0.74239200000000005</c:v>
                </c:pt>
                <c:pt idx="3112">
                  <c:v>0.74374099999999999</c:v>
                </c:pt>
                <c:pt idx="3113">
                  <c:v>0.74720500000000001</c:v>
                </c:pt>
                <c:pt idx="3114">
                  <c:v>0.75212400000000001</c:v>
                </c:pt>
                <c:pt idx="3115">
                  <c:v>0.75687899999999997</c:v>
                </c:pt>
                <c:pt idx="3116">
                  <c:v>0.76050899999999999</c:v>
                </c:pt>
                <c:pt idx="3117">
                  <c:v>0.76256900000000005</c:v>
                </c:pt>
                <c:pt idx="3118">
                  <c:v>0.76276900000000003</c:v>
                </c:pt>
                <c:pt idx="3119">
                  <c:v>0.76164900000000002</c:v>
                </c:pt>
                <c:pt idx="3120">
                  <c:v>0.75981299999999996</c:v>
                </c:pt>
                <c:pt idx="3121">
                  <c:v>0.75729199999999997</c:v>
                </c:pt>
                <c:pt idx="3122">
                  <c:v>0.75453800000000004</c:v>
                </c:pt>
                <c:pt idx="3123">
                  <c:v>0.75260400000000005</c:v>
                </c:pt>
                <c:pt idx="3124">
                  <c:v>0.75201300000000004</c:v>
                </c:pt>
                <c:pt idx="3125">
                  <c:v>0.75258800000000003</c:v>
                </c:pt>
                <c:pt idx="3126">
                  <c:v>0.75445399999999996</c:v>
                </c:pt>
                <c:pt idx="3127">
                  <c:v>0.75758000000000003</c:v>
                </c:pt>
                <c:pt idx="3128">
                  <c:v>0.76064600000000004</c:v>
                </c:pt>
                <c:pt idx="3129">
                  <c:v>0.76252600000000004</c:v>
                </c:pt>
                <c:pt idx="3130">
                  <c:v>0.76342500000000002</c:v>
                </c:pt>
                <c:pt idx="3131">
                  <c:v>0.76339400000000002</c:v>
                </c:pt>
                <c:pt idx="3132">
                  <c:v>0.76179300000000005</c:v>
                </c:pt>
                <c:pt idx="3133">
                  <c:v>0.75814300000000001</c:v>
                </c:pt>
                <c:pt idx="3134">
                  <c:v>0.75243000000000004</c:v>
                </c:pt>
                <c:pt idx="3135">
                  <c:v>0.74485800000000002</c:v>
                </c:pt>
                <c:pt idx="3136">
                  <c:v>0.73612699999999998</c:v>
                </c:pt>
                <c:pt idx="3137">
                  <c:v>0.72773100000000002</c:v>
                </c:pt>
                <c:pt idx="3138">
                  <c:v>0.72119299999999997</c:v>
                </c:pt>
                <c:pt idx="3139">
                  <c:v>0.71754899999999999</c:v>
                </c:pt>
                <c:pt idx="3140">
                  <c:v>0.71710600000000002</c:v>
                </c:pt>
                <c:pt idx="3141">
                  <c:v>0.71915700000000005</c:v>
                </c:pt>
                <c:pt idx="3142">
                  <c:v>0.72301700000000002</c:v>
                </c:pt>
                <c:pt idx="3143">
                  <c:v>0.72906400000000005</c:v>
                </c:pt>
                <c:pt idx="3144">
                  <c:v>0.73748000000000002</c:v>
                </c:pt>
                <c:pt idx="3145">
                  <c:v>0.74707000000000001</c:v>
                </c:pt>
                <c:pt idx="3146">
                  <c:v>0.75657200000000002</c:v>
                </c:pt>
                <c:pt idx="3147">
                  <c:v>0.76594300000000004</c:v>
                </c:pt>
                <c:pt idx="3148">
                  <c:v>0.77523299999999995</c:v>
                </c:pt>
                <c:pt idx="3149">
                  <c:v>0.78335299999999997</c:v>
                </c:pt>
                <c:pt idx="3150">
                  <c:v>0.78928900000000002</c:v>
                </c:pt>
                <c:pt idx="3151">
                  <c:v>0.79336600000000002</c:v>
                </c:pt>
                <c:pt idx="3152">
                  <c:v>0.79676800000000003</c:v>
                </c:pt>
                <c:pt idx="3153">
                  <c:v>0.80038500000000001</c:v>
                </c:pt>
                <c:pt idx="3154">
                  <c:v>0.80426299999999995</c:v>
                </c:pt>
                <c:pt idx="3155">
                  <c:v>0.80835699999999999</c:v>
                </c:pt>
                <c:pt idx="3156">
                  <c:v>0.81321399999999999</c:v>
                </c:pt>
                <c:pt idx="3157">
                  <c:v>0.81964700000000001</c:v>
                </c:pt>
                <c:pt idx="3158">
                  <c:v>0.82795600000000003</c:v>
                </c:pt>
                <c:pt idx="3159">
                  <c:v>0.83777500000000005</c:v>
                </c:pt>
                <c:pt idx="3160">
                  <c:v>0.84908700000000004</c:v>
                </c:pt>
                <c:pt idx="3161">
                  <c:v>0.86247300000000005</c:v>
                </c:pt>
                <c:pt idx="3162">
                  <c:v>0.87804000000000004</c:v>
                </c:pt>
                <c:pt idx="3163">
                  <c:v>0.89501399999999998</c:v>
                </c:pt>
                <c:pt idx="3164">
                  <c:v>0.91199799999999998</c:v>
                </c:pt>
                <c:pt idx="3165">
                  <c:v>0.92719300000000004</c:v>
                </c:pt>
                <c:pt idx="3166">
                  <c:v>0.93900799999999995</c:v>
                </c:pt>
                <c:pt idx="3167">
                  <c:v>0.946824</c:v>
                </c:pt>
                <c:pt idx="3168">
                  <c:v>0.95127499999999998</c:v>
                </c:pt>
                <c:pt idx="3169">
                  <c:v>0.95331500000000002</c:v>
                </c:pt>
                <c:pt idx="3170">
                  <c:v>0.95385699999999995</c:v>
                </c:pt>
                <c:pt idx="3171">
                  <c:v>0.95459300000000002</c:v>
                </c:pt>
                <c:pt idx="3172">
                  <c:v>0.957009</c:v>
                </c:pt>
                <c:pt idx="3173">
                  <c:v>0.96109100000000003</c:v>
                </c:pt>
                <c:pt idx="3174">
                  <c:v>0.96610300000000005</c:v>
                </c:pt>
                <c:pt idx="3175">
                  <c:v>0.97172899999999995</c:v>
                </c:pt>
                <c:pt idx="3176">
                  <c:v>0.97808899999999999</c:v>
                </c:pt>
                <c:pt idx="3177">
                  <c:v>0.98523300000000003</c:v>
                </c:pt>
                <c:pt idx="3178">
                  <c:v>0.99266600000000005</c:v>
                </c:pt>
                <c:pt idx="3179">
                  <c:v>0.99926800000000005</c:v>
                </c:pt>
                <c:pt idx="3180">
                  <c:v>1.004203</c:v>
                </c:pt>
                <c:pt idx="3181">
                  <c:v>1.0076639999999999</c:v>
                </c:pt>
                <c:pt idx="3182">
                  <c:v>1.0104519999999999</c:v>
                </c:pt>
                <c:pt idx="3183">
                  <c:v>1.0131380000000001</c:v>
                </c:pt>
                <c:pt idx="3184">
                  <c:v>1.0161309999999999</c:v>
                </c:pt>
                <c:pt idx="3185">
                  <c:v>1.019987</c:v>
                </c:pt>
                <c:pt idx="3186">
                  <c:v>1.02504</c:v>
                </c:pt>
                <c:pt idx="3187">
                  <c:v>1.0314350000000001</c:v>
                </c:pt>
                <c:pt idx="3188">
                  <c:v>1.0394620000000001</c:v>
                </c:pt>
                <c:pt idx="3189">
                  <c:v>1.0497449999999999</c:v>
                </c:pt>
                <c:pt idx="3190">
                  <c:v>1.062511</c:v>
                </c:pt>
                <c:pt idx="3191">
                  <c:v>1.0767070000000001</c:v>
                </c:pt>
                <c:pt idx="3192">
                  <c:v>1.0907279999999999</c:v>
                </c:pt>
                <c:pt idx="3193">
                  <c:v>1.103116</c:v>
                </c:pt>
                <c:pt idx="3194">
                  <c:v>1.112643</c:v>
                </c:pt>
                <c:pt idx="3195">
                  <c:v>1.118981</c:v>
                </c:pt>
                <c:pt idx="3196">
                  <c:v>1.1233089999999999</c:v>
                </c:pt>
                <c:pt idx="3197">
                  <c:v>1.127073</c:v>
                </c:pt>
                <c:pt idx="3198">
                  <c:v>1.1309910000000001</c:v>
                </c:pt>
                <c:pt idx="3199">
                  <c:v>1.1361209999999999</c:v>
                </c:pt>
                <c:pt idx="3200">
                  <c:v>1.143416</c:v>
                </c:pt>
                <c:pt idx="3201">
                  <c:v>1.152498</c:v>
                </c:pt>
                <c:pt idx="3202">
                  <c:v>1.1626939999999999</c:v>
                </c:pt>
                <c:pt idx="3203">
                  <c:v>1.1739189999999999</c:v>
                </c:pt>
                <c:pt idx="3204">
                  <c:v>1.185837</c:v>
                </c:pt>
                <c:pt idx="3205">
                  <c:v>1.197392</c:v>
                </c:pt>
                <c:pt idx="3206">
                  <c:v>1.207457</c:v>
                </c:pt>
                <c:pt idx="3207">
                  <c:v>1.215395</c:v>
                </c:pt>
                <c:pt idx="3208">
                  <c:v>1.2208300000000001</c:v>
                </c:pt>
                <c:pt idx="3209">
                  <c:v>1.2234419999999999</c:v>
                </c:pt>
                <c:pt idx="3210">
                  <c:v>1.223449</c:v>
                </c:pt>
                <c:pt idx="3211">
                  <c:v>1.2214430000000001</c:v>
                </c:pt>
                <c:pt idx="3212">
                  <c:v>1.2184440000000001</c:v>
                </c:pt>
                <c:pt idx="3213">
                  <c:v>1.2164680000000001</c:v>
                </c:pt>
                <c:pt idx="3214">
                  <c:v>1.2167699999999999</c:v>
                </c:pt>
                <c:pt idx="3215">
                  <c:v>1.2183580000000001</c:v>
                </c:pt>
                <c:pt idx="3216">
                  <c:v>1.220035</c:v>
                </c:pt>
                <c:pt idx="3217">
                  <c:v>1.2221</c:v>
                </c:pt>
                <c:pt idx="3218">
                  <c:v>1.224861</c:v>
                </c:pt>
                <c:pt idx="3219">
                  <c:v>1.22767</c:v>
                </c:pt>
                <c:pt idx="3220">
                  <c:v>1.2301880000000001</c:v>
                </c:pt>
                <c:pt idx="3221">
                  <c:v>1.2321219999999999</c:v>
                </c:pt>
                <c:pt idx="3222">
                  <c:v>1.2325459999999999</c:v>
                </c:pt>
                <c:pt idx="3223">
                  <c:v>1.231066</c:v>
                </c:pt>
                <c:pt idx="3224">
                  <c:v>1.228172</c:v>
                </c:pt>
                <c:pt idx="3225">
                  <c:v>1.2247209999999999</c:v>
                </c:pt>
                <c:pt idx="3226">
                  <c:v>1.222135</c:v>
                </c:pt>
                <c:pt idx="3227">
                  <c:v>1.221519</c:v>
                </c:pt>
                <c:pt idx="3228">
                  <c:v>1.222288</c:v>
                </c:pt>
                <c:pt idx="3229">
                  <c:v>1.2235689999999999</c:v>
                </c:pt>
                <c:pt idx="3230">
                  <c:v>1.225725</c:v>
                </c:pt>
                <c:pt idx="3231">
                  <c:v>1.229087</c:v>
                </c:pt>
                <c:pt idx="3232">
                  <c:v>1.2329650000000001</c:v>
                </c:pt>
                <c:pt idx="3233">
                  <c:v>1.2364930000000001</c:v>
                </c:pt>
                <c:pt idx="3234">
                  <c:v>1.239082</c:v>
                </c:pt>
                <c:pt idx="3235">
                  <c:v>1.240324</c:v>
                </c:pt>
                <c:pt idx="3236">
                  <c:v>1.240462</c:v>
                </c:pt>
                <c:pt idx="3237">
                  <c:v>1.240105</c:v>
                </c:pt>
                <c:pt idx="3238">
                  <c:v>1.239444</c:v>
                </c:pt>
                <c:pt idx="3239">
                  <c:v>1.238067</c:v>
                </c:pt>
                <c:pt idx="3240">
                  <c:v>1.235692</c:v>
                </c:pt>
                <c:pt idx="3241">
                  <c:v>1.233044</c:v>
                </c:pt>
                <c:pt idx="3242">
                  <c:v>1.231079</c:v>
                </c:pt>
                <c:pt idx="3243">
                  <c:v>1.230432</c:v>
                </c:pt>
                <c:pt idx="3244">
                  <c:v>1.2317659999999999</c:v>
                </c:pt>
                <c:pt idx="3245">
                  <c:v>1.234917</c:v>
                </c:pt>
                <c:pt idx="3246">
                  <c:v>1.238691</c:v>
                </c:pt>
                <c:pt idx="3247">
                  <c:v>1.2425010000000001</c:v>
                </c:pt>
                <c:pt idx="3248">
                  <c:v>1.24621</c:v>
                </c:pt>
                <c:pt idx="3249">
                  <c:v>1.2483550000000001</c:v>
                </c:pt>
                <c:pt idx="3250">
                  <c:v>1.2469429999999999</c:v>
                </c:pt>
                <c:pt idx="3251">
                  <c:v>1.241433</c:v>
                </c:pt>
                <c:pt idx="3252">
                  <c:v>1.232561</c:v>
                </c:pt>
                <c:pt idx="3253">
                  <c:v>1.2213540000000001</c:v>
                </c:pt>
                <c:pt idx="3254">
                  <c:v>1.2088490000000001</c:v>
                </c:pt>
                <c:pt idx="3255">
                  <c:v>1.195576</c:v>
                </c:pt>
                <c:pt idx="3256">
                  <c:v>1.1815420000000001</c:v>
                </c:pt>
                <c:pt idx="3257">
                  <c:v>1.167203</c:v>
                </c:pt>
                <c:pt idx="3258">
                  <c:v>1.153629</c:v>
                </c:pt>
                <c:pt idx="3259">
                  <c:v>1.1420699999999999</c:v>
                </c:pt>
                <c:pt idx="3260">
                  <c:v>1.1335850000000001</c:v>
                </c:pt>
                <c:pt idx="3261">
                  <c:v>1.128298</c:v>
                </c:pt>
                <c:pt idx="3262">
                  <c:v>1.125059</c:v>
                </c:pt>
                <c:pt idx="3263">
                  <c:v>1.1223270000000001</c:v>
                </c:pt>
                <c:pt idx="3264">
                  <c:v>1.1191150000000001</c:v>
                </c:pt>
                <c:pt idx="3265">
                  <c:v>1.115051</c:v>
                </c:pt>
                <c:pt idx="3266">
                  <c:v>1.110222</c:v>
                </c:pt>
                <c:pt idx="3267">
                  <c:v>1.1048709999999999</c:v>
                </c:pt>
                <c:pt idx="3268">
                  <c:v>1.0989819999999999</c:v>
                </c:pt>
                <c:pt idx="3269">
                  <c:v>1.092071</c:v>
                </c:pt>
                <c:pt idx="3270">
                  <c:v>1.0835159999999999</c:v>
                </c:pt>
                <c:pt idx="3271">
                  <c:v>1.073267</c:v>
                </c:pt>
                <c:pt idx="3272">
                  <c:v>1.0620369999999999</c:v>
                </c:pt>
                <c:pt idx="3273">
                  <c:v>1.051112</c:v>
                </c:pt>
                <c:pt idx="3274">
                  <c:v>1.041739</c:v>
                </c:pt>
                <c:pt idx="3275">
                  <c:v>1.0341560000000001</c:v>
                </c:pt>
                <c:pt idx="3276">
                  <c:v>1.0279160000000001</c:v>
                </c:pt>
                <c:pt idx="3277">
                  <c:v>1.0227820000000001</c:v>
                </c:pt>
                <c:pt idx="3278">
                  <c:v>1.018737</c:v>
                </c:pt>
                <c:pt idx="3279">
                  <c:v>1.0157419999999999</c:v>
                </c:pt>
                <c:pt idx="3280">
                  <c:v>1.013855</c:v>
                </c:pt>
                <c:pt idx="3281">
                  <c:v>1.013223</c:v>
                </c:pt>
                <c:pt idx="3282">
                  <c:v>1.013512</c:v>
                </c:pt>
                <c:pt idx="3283">
                  <c:v>1.0134049999999999</c:v>
                </c:pt>
                <c:pt idx="3284">
                  <c:v>1.011093</c:v>
                </c:pt>
                <c:pt idx="3285">
                  <c:v>1.0056080000000001</c:v>
                </c:pt>
                <c:pt idx="3286">
                  <c:v>0.99725299999999995</c:v>
                </c:pt>
                <c:pt idx="3287">
                  <c:v>0.98699000000000003</c:v>
                </c:pt>
                <c:pt idx="3288">
                  <c:v>0.97623400000000005</c:v>
                </c:pt>
                <c:pt idx="3289">
                  <c:v>0.96652499999999997</c:v>
                </c:pt>
                <c:pt idx="3290">
                  <c:v>0.95864799999999994</c:v>
                </c:pt>
                <c:pt idx="3291">
                  <c:v>0.95249300000000003</c:v>
                </c:pt>
                <c:pt idx="3292">
                  <c:v>0.94742300000000002</c:v>
                </c:pt>
                <c:pt idx="3293">
                  <c:v>0.94225300000000001</c:v>
                </c:pt>
                <c:pt idx="3294">
                  <c:v>0.93623699999999999</c:v>
                </c:pt>
                <c:pt idx="3295">
                  <c:v>0.92987299999999995</c:v>
                </c:pt>
                <c:pt idx="3296">
                  <c:v>0.92341499999999999</c:v>
                </c:pt>
                <c:pt idx="3297">
                  <c:v>0.91617300000000002</c:v>
                </c:pt>
                <c:pt idx="3298">
                  <c:v>0.90776800000000002</c:v>
                </c:pt>
                <c:pt idx="3299">
                  <c:v>0.89821799999999996</c:v>
                </c:pt>
                <c:pt idx="3300">
                  <c:v>0.88747600000000004</c:v>
                </c:pt>
                <c:pt idx="3301">
                  <c:v>0.87576699999999996</c:v>
                </c:pt>
                <c:pt idx="3302">
                  <c:v>0.86357300000000004</c:v>
                </c:pt>
                <c:pt idx="3303">
                  <c:v>0.85158800000000001</c:v>
                </c:pt>
                <c:pt idx="3304">
                  <c:v>0.84039600000000003</c:v>
                </c:pt>
                <c:pt idx="3305">
                  <c:v>0.82993399999999995</c:v>
                </c:pt>
                <c:pt idx="3306">
                  <c:v>0.82000799999999996</c:v>
                </c:pt>
                <c:pt idx="3307">
                  <c:v>0.81067900000000004</c:v>
                </c:pt>
                <c:pt idx="3308">
                  <c:v>0.80218100000000003</c:v>
                </c:pt>
                <c:pt idx="3309">
                  <c:v>0.79500300000000002</c:v>
                </c:pt>
                <c:pt idx="3310">
                  <c:v>0.78951300000000002</c:v>
                </c:pt>
                <c:pt idx="3311">
                  <c:v>0.78595899999999996</c:v>
                </c:pt>
                <c:pt idx="3312">
                  <c:v>0.78448600000000002</c:v>
                </c:pt>
                <c:pt idx="3313">
                  <c:v>0.78445699999999996</c:v>
                </c:pt>
                <c:pt idx="3314">
                  <c:v>0.78485300000000002</c:v>
                </c:pt>
                <c:pt idx="3315">
                  <c:v>0.78495000000000004</c:v>
                </c:pt>
                <c:pt idx="3316">
                  <c:v>0.78420199999999995</c:v>
                </c:pt>
                <c:pt idx="3317">
                  <c:v>0.78263400000000005</c:v>
                </c:pt>
                <c:pt idx="3318">
                  <c:v>0.78075000000000006</c:v>
                </c:pt>
                <c:pt idx="3319">
                  <c:v>0.77860099999999999</c:v>
                </c:pt>
                <c:pt idx="3320">
                  <c:v>0.77549500000000005</c:v>
                </c:pt>
                <c:pt idx="3321">
                  <c:v>0.77085400000000004</c:v>
                </c:pt>
                <c:pt idx="3322">
                  <c:v>0.76507700000000001</c:v>
                </c:pt>
                <c:pt idx="3323">
                  <c:v>0.75949699999999998</c:v>
                </c:pt>
                <c:pt idx="3324">
                  <c:v>0.75611499999999998</c:v>
                </c:pt>
                <c:pt idx="3325">
                  <c:v>0.75651500000000005</c:v>
                </c:pt>
                <c:pt idx="3326">
                  <c:v>0.76042699999999996</c:v>
                </c:pt>
                <c:pt idx="3327">
                  <c:v>0.76633799999999996</c:v>
                </c:pt>
                <c:pt idx="3328">
                  <c:v>0.77301399999999998</c:v>
                </c:pt>
                <c:pt idx="3329">
                  <c:v>0.77929899999999996</c:v>
                </c:pt>
                <c:pt idx="3330">
                  <c:v>0.78404499999999999</c:v>
                </c:pt>
                <c:pt idx="3331">
                  <c:v>0.78706799999999999</c:v>
                </c:pt>
                <c:pt idx="3332">
                  <c:v>0.78847699999999998</c:v>
                </c:pt>
                <c:pt idx="3333">
                  <c:v>0.78776199999999996</c:v>
                </c:pt>
                <c:pt idx="3334">
                  <c:v>0.78468199999999999</c:v>
                </c:pt>
                <c:pt idx="3335">
                  <c:v>0.779972</c:v>
                </c:pt>
                <c:pt idx="3336">
                  <c:v>0.77451400000000004</c:v>
                </c:pt>
                <c:pt idx="3337">
                  <c:v>0.76899600000000001</c:v>
                </c:pt>
                <c:pt idx="3338">
                  <c:v>0.764262</c:v>
                </c:pt>
                <c:pt idx="3339">
                  <c:v>0.76066999999999996</c:v>
                </c:pt>
                <c:pt idx="3340">
                  <c:v>0.75822699999999998</c:v>
                </c:pt>
                <c:pt idx="3341">
                  <c:v>0.75745499999999999</c:v>
                </c:pt>
                <c:pt idx="3342">
                  <c:v>0.75896300000000005</c:v>
                </c:pt>
                <c:pt idx="3343">
                  <c:v>0.76227999999999996</c:v>
                </c:pt>
                <c:pt idx="3344">
                  <c:v>0.76585099999999995</c:v>
                </c:pt>
                <c:pt idx="3345">
                  <c:v>0.768424</c:v>
                </c:pt>
                <c:pt idx="3346">
                  <c:v>0.769428</c:v>
                </c:pt>
                <c:pt idx="3347">
                  <c:v>0.76862900000000001</c:v>
                </c:pt>
                <c:pt idx="3348">
                  <c:v>0.766289</c:v>
                </c:pt>
                <c:pt idx="3349">
                  <c:v>0.76337999999999995</c:v>
                </c:pt>
                <c:pt idx="3350">
                  <c:v>0.76095900000000005</c:v>
                </c:pt>
                <c:pt idx="3351">
                  <c:v>0.75943700000000003</c:v>
                </c:pt>
                <c:pt idx="3352">
                  <c:v>0.75927900000000004</c:v>
                </c:pt>
                <c:pt idx="3353">
                  <c:v>0.76104499999999997</c:v>
                </c:pt>
                <c:pt idx="3354">
                  <c:v>0.76443799999999995</c:v>
                </c:pt>
                <c:pt idx="3355">
                  <c:v>0.76889200000000002</c:v>
                </c:pt>
                <c:pt idx="3356">
                  <c:v>0.77466999999999997</c:v>
                </c:pt>
                <c:pt idx="3357">
                  <c:v>0.78224000000000005</c:v>
                </c:pt>
                <c:pt idx="3358">
                  <c:v>0.79110599999999998</c:v>
                </c:pt>
                <c:pt idx="3359">
                  <c:v>0.799952</c:v>
                </c:pt>
                <c:pt idx="3360">
                  <c:v>0.80750999999999995</c:v>
                </c:pt>
                <c:pt idx="3361">
                  <c:v>0.81324399999999997</c:v>
                </c:pt>
                <c:pt idx="3362">
                  <c:v>0.81750699999999998</c:v>
                </c:pt>
                <c:pt idx="3363">
                  <c:v>0.82133999999999996</c:v>
                </c:pt>
                <c:pt idx="3364">
                  <c:v>0.82600700000000005</c:v>
                </c:pt>
                <c:pt idx="3365">
                  <c:v>0.83224299999999996</c:v>
                </c:pt>
                <c:pt idx="3366">
                  <c:v>0.84007900000000002</c:v>
                </c:pt>
                <c:pt idx="3367">
                  <c:v>0.84929900000000003</c:v>
                </c:pt>
                <c:pt idx="3368">
                  <c:v>0.85957700000000004</c:v>
                </c:pt>
                <c:pt idx="3369">
                  <c:v>0.87040399999999996</c:v>
                </c:pt>
                <c:pt idx="3370">
                  <c:v>0.88161299999999998</c:v>
                </c:pt>
                <c:pt idx="3371">
                  <c:v>0.89359999999999995</c:v>
                </c:pt>
                <c:pt idx="3372">
                  <c:v>0.90644999999999998</c:v>
                </c:pt>
                <c:pt idx="3373">
                  <c:v>0.91952900000000004</c:v>
                </c:pt>
                <c:pt idx="3374">
                  <c:v>0.931585</c:v>
                </c:pt>
                <c:pt idx="3375">
                  <c:v>0.94135400000000002</c:v>
                </c:pt>
                <c:pt idx="3376">
                  <c:v>0.94872400000000001</c:v>
                </c:pt>
                <c:pt idx="3377">
                  <c:v>0.95422499999999999</c:v>
                </c:pt>
                <c:pt idx="3378">
                  <c:v>0.95773799999999998</c:v>
                </c:pt>
                <c:pt idx="3379">
                  <c:v>0.95891000000000004</c:v>
                </c:pt>
                <c:pt idx="3380">
                  <c:v>0.95843500000000004</c:v>
                </c:pt>
                <c:pt idx="3381">
                  <c:v>0.957901</c:v>
                </c:pt>
                <c:pt idx="3382">
                  <c:v>0.95825000000000005</c:v>
                </c:pt>
                <c:pt idx="3383">
                  <c:v>0.95950000000000002</c:v>
                </c:pt>
                <c:pt idx="3384">
                  <c:v>0.96203799999999995</c:v>
                </c:pt>
                <c:pt idx="3385">
                  <c:v>0.96700399999999997</c:v>
                </c:pt>
                <c:pt idx="3386">
                  <c:v>0.97505799999999998</c:v>
                </c:pt>
                <c:pt idx="3387">
                  <c:v>0.98580900000000005</c:v>
                </c:pt>
                <c:pt idx="3388">
                  <c:v>0.99804000000000004</c:v>
                </c:pt>
                <c:pt idx="3389">
                  <c:v>1.009806</c:v>
                </c:pt>
                <c:pt idx="3390">
                  <c:v>1.019665</c:v>
                </c:pt>
                <c:pt idx="3391">
                  <c:v>1.027406</c:v>
                </c:pt>
                <c:pt idx="3392">
                  <c:v>1.033139</c:v>
                </c:pt>
                <c:pt idx="3393">
                  <c:v>1.036926</c:v>
                </c:pt>
                <c:pt idx="3394">
                  <c:v>1.0387789999999999</c:v>
                </c:pt>
                <c:pt idx="3395">
                  <c:v>1.038853</c:v>
                </c:pt>
                <c:pt idx="3396">
                  <c:v>1.0383230000000001</c:v>
                </c:pt>
                <c:pt idx="3397">
                  <c:v>1.0391790000000001</c:v>
                </c:pt>
                <c:pt idx="3398">
                  <c:v>1.042483</c:v>
                </c:pt>
                <c:pt idx="3399">
                  <c:v>1.047946</c:v>
                </c:pt>
                <c:pt idx="3400">
                  <c:v>1.0550930000000001</c:v>
                </c:pt>
                <c:pt idx="3401">
                  <c:v>1.06342</c:v>
                </c:pt>
                <c:pt idx="3402">
                  <c:v>1.072403</c:v>
                </c:pt>
                <c:pt idx="3403">
                  <c:v>1.082517</c:v>
                </c:pt>
                <c:pt idx="3404">
                  <c:v>1.0942609999999999</c:v>
                </c:pt>
                <c:pt idx="3405">
                  <c:v>1.1061449999999999</c:v>
                </c:pt>
                <c:pt idx="3406">
                  <c:v>1.1161939999999999</c:v>
                </c:pt>
                <c:pt idx="3407">
                  <c:v>1.123923</c:v>
                </c:pt>
                <c:pt idx="3408">
                  <c:v>1.1297900000000001</c:v>
                </c:pt>
                <c:pt idx="3409">
                  <c:v>1.1346879999999999</c:v>
                </c:pt>
                <c:pt idx="3410">
                  <c:v>1.1395820000000001</c:v>
                </c:pt>
                <c:pt idx="3411">
                  <c:v>1.145038</c:v>
                </c:pt>
                <c:pt idx="3412">
                  <c:v>1.1514500000000001</c:v>
                </c:pt>
                <c:pt idx="3413">
                  <c:v>1.1589510000000001</c:v>
                </c:pt>
                <c:pt idx="3414">
                  <c:v>1.1672899999999999</c:v>
                </c:pt>
                <c:pt idx="3415">
                  <c:v>1.176301</c:v>
                </c:pt>
                <c:pt idx="3416">
                  <c:v>1.185492</c:v>
                </c:pt>
                <c:pt idx="3417">
                  <c:v>1.1939</c:v>
                </c:pt>
                <c:pt idx="3418">
                  <c:v>1.201538</c:v>
                </c:pt>
                <c:pt idx="3419">
                  <c:v>1.2089209999999999</c:v>
                </c:pt>
                <c:pt idx="3420">
                  <c:v>1.2150430000000001</c:v>
                </c:pt>
                <c:pt idx="3421">
                  <c:v>1.2182219999999999</c:v>
                </c:pt>
                <c:pt idx="3422">
                  <c:v>1.218205</c:v>
                </c:pt>
                <c:pt idx="3423">
                  <c:v>1.215929</c:v>
                </c:pt>
                <c:pt idx="3424">
                  <c:v>1.2120789999999999</c:v>
                </c:pt>
                <c:pt idx="3425">
                  <c:v>1.2063740000000001</c:v>
                </c:pt>
                <c:pt idx="3426">
                  <c:v>1.198428</c:v>
                </c:pt>
                <c:pt idx="3427">
                  <c:v>1.18912</c:v>
                </c:pt>
                <c:pt idx="3428">
                  <c:v>1.180463</c:v>
                </c:pt>
                <c:pt idx="3429">
                  <c:v>1.1745680000000001</c:v>
                </c:pt>
                <c:pt idx="3430">
                  <c:v>1.1723589999999999</c:v>
                </c:pt>
                <c:pt idx="3431">
                  <c:v>1.1731009999999999</c:v>
                </c:pt>
                <c:pt idx="3432">
                  <c:v>1.1755230000000001</c:v>
                </c:pt>
                <c:pt idx="3433">
                  <c:v>1.179033</c:v>
                </c:pt>
                <c:pt idx="3434">
                  <c:v>1.1837800000000001</c:v>
                </c:pt>
                <c:pt idx="3435">
                  <c:v>1.189605</c:v>
                </c:pt>
                <c:pt idx="3436">
                  <c:v>1.195613</c:v>
                </c:pt>
                <c:pt idx="3437">
                  <c:v>1.200906</c:v>
                </c:pt>
                <c:pt idx="3438">
                  <c:v>1.2050419999999999</c:v>
                </c:pt>
                <c:pt idx="3439">
                  <c:v>1.2078629999999999</c:v>
                </c:pt>
                <c:pt idx="3440">
                  <c:v>1.2094510000000001</c:v>
                </c:pt>
                <c:pt idx="3441">
                  <c:v>1.2102059999999999</c:v>
                </c:pt>
                <c:pt idx="3442">
                  <c:v>1.210547</c:v>
                </c:pt>
                <c:pt idx="3443">
                  <c:v>1.2107030000000001</c:v>
                </c:pt>
                <c:pt idx="3444">
                  <c:v>1.2103429999999999</c:v>
                </c:pt>
                <c:pt idx="3445">
                  <c:v>1.208521</c:v>
                </c:pt>
                <c:pt idx="3446">
                  <c:v>1.205362</c:v>
                </c:pt>
                <c:pt idx="3447">
                  <c:v>1.2028620000000001</c:v>
                </c:pt>
                <c:pt idx="3448">
                  <c:v>1.2027000000000001</c:v>
                </c:pt>
                <c:pt idx="3449">
                  <c:v>1.2044619999999999</c:v>
                </c:pt>
                <c:pt idx="3450">
                  <c:v>1.206612</c:v>
                </c:pt>
                <c:pt idx="3451">
                  <c:v>1.2083280000000001</c:v>
                </c:pt>
                <c:pt idx="3452">
                  <c:v>1.2097450000000001</c:v>
                </c:pt>
                <c:pt idx="3453">
                  <c:v>1.2108840000000001</c:v>
                </c:pt>
                <c:pt idx="3454">
                  <c:v>1.2113970000000001</c:v>
                </c:pt>
                <c:pt idx="3455">
                  <c:v>1.21136</c:v>
                </c:pt>
                <c:pt idx="3456">
                  <c:v>1.2110730000000001</c:v>
                </c:pt>
                <c:pt idx="3457">
                  <c:v>1.2099299999999999</c:v>
                </c:pt>
                <c:pt idx="3458">
                  <c:v>1.206736</c:v>
                </c:pt>
                <c:pt idx="3459">
                  <c:v>1.2009799999999999</c:v>
                </c:pt>
                <c:pt idx="3460">
                  <c:v>1.193168</c:v>
                </c:pt>
                <c:pt idx="3461">
                  <c:v>1.184437</c:v>
                </c:pt>
                <c:pt idx="3462">
                  <c:v>1.17605</c:v>
                </c:pt>
                <c:pt idx="3463">
                  <c:v>1.1686700000000001</c:v>
                </c:pt>
                <c:pt idx="3464">
                  <c:v>1.16195</c:v>
                </c:pt>
                <c:pt idx="3465">
                  <c:v>1.1553340000000001</c:v>
                </c:pt>
                <c:pt idx="3466">
                  <c:v>1.1489180000000001</c:v>
                </c:pt>
                <c:pt idx="3467">
                  <c:v>1.1431070000000001</c:v>
                </c:pt>
                <c:pt idx="3468">
                  <c:v>1.1378459999999999</c:v>
                </c:pt>
                <c:pt idx="3469">
                  <c:v>1.1321300000000001</c:v>
                </c:pt>
                <c:pt idx="3470">
                  <c:v>1.124633</c:v>
                </c:pt>
                <c:pt idx="3471">
                  <c:v>1.1151629999999999</c:v>
                </c:pt>
                <c:pt idx="3472">
                  <c:v>1.10442</c:v>
                </c:pt>
                <c:pt idx="3473">
                  <c:v>1.0929530000000001</c:v>
                </c:pt>
                <c:pt idx="3474">
                  <c:v>1.0811390000000001</c:v>
                </c:pt>
                <c:pt idx="3475">
                  <c:v>1.069653</c:v>
                </c:pt>
                <c:pt idx="3476">
                  <c:v>1.059701</c:v>
                </c:pt>
                <c:pt idx="3477">
                  <c:v>1.0520959999999999</c:v>
                </c:pt>
                <c:pt idx="3478">
                  <c:v>1.046713</c:v>
                </c:pt>
                <c:pt idx="3479">
                  <c:v>1.0430330000000001</c:v>
                </c:pt>
                <c:pt idx="3480">
                  <c:v>1.0404580000000001</c:v>
                </c:pt>
                <c:pt idx="3481">
                  <c:v>1.0388409999999999</c:v>
                </c:pt>
                <c:pt idx="3482">
                  <c:v>1.037949</c:v>
                </c:pt>
                <c:pt idx="3483">
                  <c:v>1.036835</c:v>
                </c:pt>
                <c:pt idx="3484">
                  <c:v>1.034878</c:v>
                </c:pt>
                <c:pt idx="3485">
                  <c:v>1.0319160000000001</c:v>
                </c:pt>
                <c:pt idx="3486">
                  <c:v>1.0277860000000001</c:v>
                </c:pt>
                <c:pt idx="3487">
                  <c:v>1.022567</c:v>
                </c:pt>
                <c:pt idx="3488">
                  <c:v>1.0163789999999999</c:v>
                </c:pt>
                <c:pt idx="3489">
                  <c:v>1.0092140000000001</c:v>
                </c:pt>
                <c:pt idx="3490">
                  <c:v>1.001471</c:v>
                </c:pt>
                <c:pt idx="3491">
                  <c:v>0.994278</c:v>
                </c:pt>
                <c:pt idx="3492">
                  <c:v>0.98888500000000001</c:v>
                </c:pt>
                <c:pt idx="3493">
                  <c:v>0.98555899999999996</c:v>
                </c:pt>
                <c:pt idx="3494">
                  <c:v>0.98358800000000002</c:v>
                </c:pt>
                <c:pt idx="3495">
                  <c:v>0.982568</c:v>
                </c:pt>
                <c:pt idx="3496">
                  <c:v>0.98250300000000002</c:v>
                </c:pt>
                <c:pt idx="3497">
                  <c:v>0.98307199999999995</c:v>
                </c:pt>
                <c:pt idx="3498">
                  <c:v>0.98348100000000005</c:v>
                </c:pt>
                <c:pt idx="3499">
                  <c:v>0.98273699999999997</c:v>
                </c:pt>
                <c:pt idx="3500">
                  <c:v>0.98022600000000004</c:v>
                </c:pt>
                <c:pt idx="3501">
                  <c:v>0.97535300000000003</c:v>
                </c:pt>
                <c:pt idx="3502">
                  <c:v>0.96721999999999997</c:v>
                </c:pt>
                <c:pt idx="3503">
                  <c:v>0.95542400000000005</c:v>
                </c:pt>
                <c:pt idx="3504">
                  <c:v>0.94058299999999995</c:v>
                </c:pt>
                <c:pt idx="3505">
                  <c:v>0.92425599999999997</c:v>
                </c:pt>
                <c:pt idx="3506">
                  <c:v>0.90803</c:v>
                </c:pt>
                <c:pt idx="3507">
                  <c:v>0.89285800000000004</c:v>
                </c:pt>
                <c:pt idx="3508">
                  <c:v>0.87972799999999995</c:v>
                </c:pt>
                <c:pt idx="3509">
                  <c:v>0.86965999999999999</c:v>
                </c:pt>
                <c:pt idx="3510">
                  <c:v>0.862904</c:v>
                </c:pt>
                <c:pt idx="3511">
                  <c:v>0.85913499999999998</c:v>
                </c:pt>
                <c:pt idx="3512">
                  <c:v>0.85791399999999995</c:v>
                </c:pt>
                <c:pt idx="3513">
                  <c:v>0.85799499999999995</c:v>
                </c:pt>
                <c:pt idx="3514">
                  <c:v>0.857437</c:v>
                </c:pt>
                <c:pt idx="3515">
                  <c:v>0.855352</c:v>
                </c:pt>
                <c:pt idx="3516">
                  <c:v>0.85183900000000001</c:v>
                </c:pt>
                <c:pt idx="3517">
                  <c:v>0.84619900000000003</c:v>
                </c:pt>
                <c:pt idx="3518">
                  <c:v>0.83748900000000004</c:v>
                </c:pt>
                <c:pt idx="3519">
                  <c:v>0.82642800000000005</c:v>
                </c:pt>
                <c:pt idx="3520">
                  <c:v>0.81493800000000005</c:v>
                </c:pt>
                <c:pt idx="3521">
                  <c:v>0.80482500000000001</c:v>
                </c:pt>
                <c:pt idx="3522">
                  <c:v>0.79748600000000003</c:v>
                </c:pt>
                <c:pt idx="3523">
                  <c:v>0.79376500000000005</c:v>
                </c:pt>
                <c:pt idx="3524">
                  <c:v>0.79367399999999999</c:v>
                </c:pt>
                <c:pt idx="3525">
                  <c:v>0.79580899999999999</c:v>
                </c:pt>
                <c:pt idx="3526">
                  <c:v>0.79849099999999995</c:v>
                </c:pt>
                <c:pt idx="3527">
                  <c:v>0.80147100000000004</c:v>
                </c:pt>
                <c:pt idx="3528">
                  <c:v>0.80468600000000001</c:v>
                </c:pt>
                <c:pt idx="3529">
                  <c:v>0.80697200000000002</c:v>
                </c:pt>
                <c:pt idx="3530">
                  <c:v>0.80716399999999999</c:v>
                </c:pt>
                <c:pt idx="3531">
                  <c:v>0.805288</c:v>
                </c:pt>
                <c:pt idx="3532">
                  <c:v>0.80203800000000003</c:v>
                </c:pt>
                <c:pt idx="3533">
                  <c:v>0.79807600000000001</c:v>
                </c:pt>
                <c:pt idx="3534">
                  <c:v>0.79398100000000005</c:v>
                </c:pt>
                <c:pt idx="3535">
                  <c:v>0.79003199999999996</c:v>
                </c:pt>
                <c:pt idx="3536">
                  <c:v>0.78676100000000004</c:v>
                </c:pt>
                <c:pt idx="3537">
                  <c:v>0.78541799999999995</c:v>
                </c:pt>
                <c:pt idx="3538">
                  <c:v>0.78703699999999999</c:v>
                </c:pt>
                <c:pt idx="3539">
                  <c:v>0.79137500000000005</c:v>
                </c:pt>
                <c:pt idx="3540">
                  <c:v>0.79707600000000001</c:v>
                </c:pt>
                <c:pt idx="3541">
                  <c:v>0.80264899999999995</c:v>
                </c:pt>
                <c:pt idx="3542">
                  <c:v>0.80682600000000004</c:v>
                </c:pt>
                <c:pt idx="3543">
                  <c:v>0.808589</c:v>
                </c:pt>
                <c:pt idx="3544">
                  <c:v>0.80762999999999996</c:v>
                </c:pt>
                <c:pt idx="3545">
                  <c:v>0.80434300000000003</c:v>
                </c:pt>
                <c:pt idx="3546">
                  <c:v>0.79928500000000002</c:v>
                </c:pt>
                <c:pt idx="3547">
                  <c:v>0.79319200000000001</c:v>
                </c:pt>
                <c:pt idx="3548">
                  <c:v>0.78730299999999998</c:v>
                </c:pt>
                <c:pt idx="3549">
                  <c:v>0.78246700000000002</c:v>
                </c:pt>
                <c:pt idx="3550">
                  <c:v>0.77834000000000003</c:v>
                </c:pt>
                <c:pt idx="3551">
                  <c:v>0.77466199999999996</c:v>
                </c:pt>
                <c:pt idx="3552">
                  <c:v>0.77240200000000003</c:v>
                </c:pt>
                <c:pt idx="3553">
                  <c:v>0.77294600000000002</c:v>
                </c:pt>
                <c:pt idx="3554">
                  <c:v>0.77646599999999999</c:v>
                </c:pt>
                <c:pt idx="3555">
                  <c:v>0.78169999999999995</c:v>
                </c:pt>
                <c:pt idx="3556">
                  <c:v>0.78710400000000003</c:v>
                </c:pt>
                <c:pt idx="3557">
                  <c:v>0.79130400000000001</c:v>
                </c:pt>
                <c:pt idx="3558">
                  <c:v>0.79345500000000002</c:v>
                </c:pt>
                <c:pt idx="3559">
                  <c:v>0.79393400000000003</c:v>
                </c:pt>
                <c:pt idx="3560">
                  <c:v>0.79390799999999995</c:v>
                </c:pt>
                <c:pt idx="3561">
                  <c:v>0.79378099999999996</c:v>
                </c:pt>
                <c:pt idx="3562">
                  <c:v>0.79335599999999995</c:v>
                </c:pt>
                <c:pt idx="3563">
                  <c:v>0.79333500000000001</c:v>
                </c:pt>
                <c:pt idx="3564">
                  <c:v>0.79483800000000004</c:v>
                </c:pt>
                <c:pt idx="3565">
                  <c:v>0.79832099999999995</c:v>
                </c:pt>
                <c:pt idx="3566">
                  <c:v>0.80365200000000003</c:v>
                </c:pt>
                <c:pt idx="3567">
                  <c:v>0.81042700000000001</c:v>
                </c:pt>
                <c:pt idx="3568">
                  <c:v>0.81827700000000003</c:v>
                </c:pt>
                <c:pt idx="3569">
                  <c:v>0.82740599999999997</c:v>
                </c:pt>
                <c:pt idx="3570">
                  <c:v>0.83817900000000001</c:v>
                </c:pt>
                <c:pt idx="3571">
                  <c:v>0.84967999999999999</c:v>
                </c:pt>
                <c:pt idx="3572">
                  <c:v>0.86018600000000001</c:v>
                </c:pt>
                <c:pt idx="3573">
                  <c:v>0.86886699999999994</c:v>
                </c:pt>
                <c:pt idx="3574">
                  <c:v>0.87583999999999995</c:v>
                </c:pt>
                <c:pt idx="3575">
                  <c:v>0.88131599999999999</c:v>
                </c:pt>
                <c:pt idx="3576">
                  <c:v>0.88549699999999998</c:v>
                </c:pt>
                <c:pt idx="3577">
                  <c:v>0.88870899999999997</c:v>
                </c:pt>
                <c:pt idx="3578">
                  <c:v>0.89146000000000003</c:v>
                </c:pt>
                <c:pt idx="3579">
                  <c:v>0.894702</c:v>
                </c:pt>
                <c:pt idx="3580">
                  <c:v>0.89958700000000003</c:v>
                </c:pt>
                <c:pt idx="3581">
                  <c:v>0.90696699999999997</c:v>
                </c:pt>
                <c:pt idx="3582">
                  <c:v>0.916937</c:v>
                </c:pt>
                <c:pt idx="3583">
                  <c:v>0.92860500000000001</c:v>
                </c:pt>
                <c:pt idx="3584">
                  <c:v>0.94088300000000002</c:v>
                </c:pt>
                <c:pt idx="3585">
                  <c:v>0.95286300000000002</c:v>
                </c:pt>
                <c:pt idx="3586">
                  <c:v>0.96357700000000002</c:v>
                </c:pt>
                <c:pt idx="3587">
                  <c:v>0.97221100000000005</c:v>
                </c:pt>
                <c:pt idx="3588">
                  <c:v>0.97809299999999999</c:v>
                </c:pt>
                <c:pt idx="3589">
                  <c:v>0.98104400000000003</c:v>
                </c:pt>
                <c:pt idx="3590">
                  <c:v>0.98203799999999997</c:v>
                </c:pt>
                <c:pt idx="3591">
                  <c:v>0.98236900000000005</c:v>
                </c:pt>
                <c:pt idx="3592">
                  <c:v>0.98214800000000002</c:v>
                </c:pt>
                <c:pt idx="3593">
                  <c:v>0.98081499999999999</c:v>
                </c:pt>
                <c:pt idx="3594">
                  <c:v>0.97861900000000002</c:v>
                </c:pt>
                <c:pt idx="3595">
                  <c:v>0.97681499999999999</c:v>
                </c:pt>
                <c:pt idx="3596">
                  <c:v>0.97682500000000005</c:v>
                </c:pt>
                <c:pt idx="3597">
                  <c:v>0.97903700000000005</c:v>
                </c:pt>
                <c:pt idx="3598">
                  <c:v>0.98297599999999996</c:v>
                </c:pt>
                <c:pt idx="3599">
                  <c:v>0.98839100000000002</c:v>
                </c:pt>
                <c:pt idx="3600">
                  <c:v>0.99576299999999995</c:v>
                </c:pt>
                <c:pt idx="3601">
                  <c:v>1.0058</c:v>
                </c:pt>
                <c:pt idx="3602">
                  <c:v>1.018103</c:v>
                </c:pt>
                <c:pt idx="3603">
                  <c:v>1.0311159999999999</c:v>
                </c:pt>
                <c:pt idx="3604">
                  <c:v>1.0429999999999999</c:v>
                </c:pt>
                <c:pt idx="3605">
                  <c:v>1.052381</c:v>
                </c:pt>
                <c:pt idx="3606">
                  <c:v>1.059045</c:v>
                </c:pt>
                <c:pt idx="3607">
                  <c:v>1.0635730000000001</c:v>
                </c:pt>
                <c:pt idx="3608">
                  <c:v>1.0666530000000001</c:v>
                </c:pt>
                <c:pt idx="3609">
                  <c:v>1.068978</c:v>
                </c:pt>
                <c:pt idx="3610">
                  <c:v>1.0710660000000001</c:v>
                </c:pt>
                <c:pt idx="3611">
                  <c:v>1.0734109999999999</c:v>
                </c:pt>
                <c:pt idx="3612">
                  <c:v>1.0770139999999999</c:v>
                </c:pt>
                <c:pt idx="3613">
                  <c:v>1.082838</c:v>
                </c:pt>
                <c:pt idx="3614">
                  <c:v>1.0906100000000001</c:v>
                </c:pt>
                <c:pt idx="3615">
                  <c:v>1.099297</c:v>
                </c:pt>
                <c:pt idx="3616">
                  <c:v>1.1083780000000001</c:v>
                </c:pt>
                <c:pt idx="3617">
                  <c:v>1.117615</c:v>
                </c:pt>
                <c:pt idx="3618">
                  <c:v>1.127008</c:v>
                </c:pt>
                <c:pt idx="3619">
                  <c:v>1.1370469999999999</c:v>
                </c:pt>
                <c:pt idx="3620">
                  <c:v>1.147521</c:v>
                </c:pt>
                <c:pt idx="3621">
                  <c:v>1.1570830000000001</c:v>
                </c:pt>
                <c:pt idx="3622">
                  <c:v>1.164703</c:v>
                </c:pt>
                <c:pt idx="3623">
                  <c:v>1.1703060000000001</c:v>
                </c:pt>
                <c:pt idx="3624">
                  <c:v>1.173827</c:v>
                </c:pt>
                <c:pt idx="3625">
                  <c:v>1.175136</c:v>
                </c:pt>
                <c:pt idx="3626">
                  <c:v>1.1748430000000001</c:v>
                </c:pt>
                <c:pt idx="3627">
                  <c:v>1.173953</c:v>
                </c:pt>
                <c:pt idx="3628">
                  <c:v>1.1731959999999999</c:v>
                </c:pt>
                <c:pt idx="3629">
                  <c:v>1.173055</c:v>
                </c:pt>
                <c:pt idx="3630">
                  <c:v>1.1734629999999999</c:v>
                </c:pt>
                <c:pt idx="3631">
                  <c:v>1.173827</c:v>
                </c:pt>
                <c:pt idx="3632">
                  <c:v>1.174323</c:v>
                </c:pt>
                <c:pt idx="3633">
                  <c:v>1.1759759999999999</c:v>
                </c:pt>
                <c:pt idx="3634">
                  <c:v>1.1790639999999999</c:v>
                </c:pt>
                <c:pt idx="3635">
                  <c:v>1.182385</c:v>
                </c:pt>
                <c:pt idx="3636">
                  <c:v>1.1841029999999999</c:v>
                </c:pt>
                <c:pt idx="3637">
                  <c:v>1.183676</c:v>
                </c:pt>
                <c:pt idx="3638">
                  <c:v>1.1822569999999999</c:v>
                </c:pt>
                <c:pt idx="3639">
                  <c:v>1.180617</c:v>
                </c:pt>
                <c:pt idx="3640">
                  <c:v>1.178294</c:v>
                </c:pt>
                <c:pt idx="3641">
                  <c:v>1.1748810000000001</c:v>
                </c:pt>
                <c:pt idx="3642">
                  <c:v>1.1706559999999999</c:v>
                </c:pt>
                <c:pt idx="3643">
                  <c:v>1.1663250000000001</c:v>
                </c:pt>
                <c:pt idx="3644">
                  <c:v>1.1628320000000001</c:v>
                </c:pt>
                <c:pt idx="3645">
                  <c:v>1.160973</c:v>
                </c:pt>
                <c:pt idx="3646">
                  <c:v>1.161268</c:v>
                </c:pt>
                <c:pt idx="3647">
                  <c:v>1.1640760000000001</c:v>
                </c:pt>
                <c:pt idx="3648">
                  <c:v>1.1693750000000001</c:v>
                </c:pt>
                <c:pt idx="3649">
                  <c:v>1.1762220000000001</c:v>
                </c:pt>
                <c:pt idx="3650">
                  <c:v>1.182817</c:v>
                </c:pt>
                <c:pt idx="3651">
                  <c:v>1.187584</c:v>
                </c:pt>
                <c:pt idx="3652">
                  <c:v>1.1899649999999999</c:v>
                </c:pt>
                <c:pt idx="3653">
                  <c:v>1.190601</c:v>
                </c:pt>
                <c:pt idx="3654">
                  <c:v>1.190564</c:v>
                </c:pt>
                <c:pt idx="3655">
                  <c:v>1.190294</c:v>
                </c:pt>
                <c:pt idx="3656">
                  <c:v>1.189746</c:v>
                </c:pt>
                <c:pt idx="3657">
                  <c:v>1.1886939999999999</c:v>
                </c:pt>
                <c:pt idx="3658">
                  <c:v>1.1864520000000001</c:v>
                </c:pt>
                <c:pt idx="3659">
                  <c:v>1.1825380000000001</c:v>
                </c:pt>
                <c:pt idx="3660">
                  <c:v>1.177807</c:v>
                </c:pt>
                <c:pt idx="3661">
                  <c:v>1.1740520000000001</c:v>
                </c:pt>
                <c:pt idx="3662">
                  <c:v>1.172539</c:v>
                </c:pt>
                <c:pt idx="3663">
                  <c:v>1.1732400000000001</c:v>
                </c:pt>
                <c:pt idx="3664">
                  <c:v>1.175246</c:v>
                </c:pt>
                <c:pt idx="3665">
                  <c:v>1.1775169999999999</c:v>
                </c:pt>
                <c:pt idx="3666">
                  <c:v>1.1794880000000001</c:v>
                </c:pt>
                <c:pt idx="3667">
                  <c:v>1.181033</c:v>
                </c:pt>
                <c:pt idx="3668">
                  <c:v>1.1820440000000001</c:v>
                </c:pt>
                <c:pt idx="3669">
                  <c:v>1.1819710000000001</c:v>
                </c:pt>
                <c:pt idx="3670">
                  <c:v>1.1794450000000001</c:v>
                </c:pt>
                <c:pt idx="3671">
                  <c:v>1.173281</c:v>
                </c:pt>
                <c:pt idx="3672">
                  <c:v>1.1637580000000001</c:v>
                </c:pt>
                <c:pt idx="3673">
                  <c:v>1.1521859999999999</c:v>
                </c:pt>
                <c:pt idx="3674">
                  <c:v>1.1397010000000001</c:v>
                </c:pt>
                <c:pt idx="3675">
                  <c:v>1.1270800000000001</c:v>
                </c:pt>
                <c:pt idx="3676">
                  <c:v>1.1147480000000001</c:v>
                </c:pt>
                <c:pt idx="3677">
                  <c:v>1.1030409999999999</c:v>
                </c:pt>
                <c:pt idx="3678">
                  <c:v>1.0931660000000001</c:v>
                </c:pt>
                <c:pt idx="3679">
                  <c:v>1.086095</c:v>
                </c:pt>
                <c:pt idx="3680">
                  <c:v>1.0810139999999999</c:v>
                </c:pt>
                <c:pt idx="3681">
                  <c:v>1.0767359999999999</c:v>
                </c:pt>
                <c:pt idx="3682">
                  <c:v>1.073196</c:v>
                </c:pt>
                <c:pt idx="3683">
                  <c:v>1.0705960000000001</c:v>
                </c:pt>
                <c:pt idx="3684">
                  <c:v>1.0685309999999999</c:v>
                </c:pt>
                <c:pt idx="3685">
                  <c:v>1.0662609999999999</c:v>
                </c:pt>
                <c:pt idx="3686">
                  <c:v>1.063221</c:v>
                </c:pt>
                <c:pt idx="3687">
                  <c:v>1.059863</c:v>
                </c:pt>
                <c:pt idx="3688">
                  <c:v>1.0572299999999999</c:v>
                </c:pt>
                <c:pt idx="3689">
                  <c:v>1.0550459999999999</c:v>
                </c:pt>
                <c:pt idx="3690">
                  <c:v>1.0520259999999999</c:v>
                </c:pt>
                <c:pt idx="3691">
                  <c:v>1.0477350000000001</c:v>
                </c:pt>
                <c:pt idx="3692">
                  <c:v>1.042314</c:v>
                </c:pt>
                <c:pt idx="3693">
                  <c:v>1.035488</c:v>
                </c:pt>
                <c:pt idx="3694">
                  <c:v>1.0271680000000001</c:v>
                </c:pt>
                <c:pt idx="3695">
                  <c:v>1.018</c:v>
                </c:pt>
                <c:pt idx="3696">
                  <c:v>1.008596</c:v>
                </c:pt>
                <c:pt idx="3697">
                  <c:v>0.99954299999999996</c:v>
                </c:pt>
                <c:pt idx="3698">
                  <c:v>0.991726</c:v>
                </c:pt>
                <c:pt idx="3699">
                  <c:v>0.98526000000000002</c:v>
                </c:pt>
                <c:pt idx="3700">
                  <c:v>0.97945800000000005</c:v>
                </c:pt>
                <c:pt idx="3701">
                  <c:v>0.97429900000000003</c:v>
                </c:pt>
                <c:pt idx="3702">
                  <c:v>0.97078399999999998</c:v>
                </c:pt>
                <c:pt idx="3703">
                  <c:v>0.96945000000000003</c:v>
                </c:pt>
                <c:pt idx="3704">
                  <c:v>0.96954399999999996</c:v>
                </c:pt>
                <c:pt idx="3705">
                  <c:v>0.96974499999999997</c:v>
                </c:pt>
                <c:pt idx="3706">
                  <c:v>0.96892900000000004</c:v>
                </c:pt>
                <c:pt idx="3707">
                  <c:v>0.96684999999999999</c:v>
                </c:pt>
                <c:pt idx="3708">
                  <c:v>0.96413300000000002</c:v>
                </c:pt>
                <c:pt idx="3709">
                  <c:v>0.96130599999999999</c:v>
                </c:pt>
                <c:pt idx="3710">
                  <c:v>0.95834200000000003</c:v>
                </c:pt>
                <c:pt idx="3711">
                  <c:v>0.95473200000000003</c:v>
                </c:pt>
                <c:pt idx="3712">
                  <c:v>0.94961799999999996</c:v>
                </c:pt>
                <c:pt idx="3713">
                  <c:v>0.94246300000000005</c:v>
                </c:pt>
                <c:pt idx="3714">
                  <c:v>0.93344199999999999</c:v>
                </c:pt>
                <c:pt idx="3715">
                  <c:v>0.92301599999999995</c:v>
                </c:pt>
                <c:pt idx="3716">
                  <c:v>0.91115299999999999</c:v>
                </c:pt>
                <c:pt idx="3717">
                  <c:v>0.89781999999999995</c:v>
                </c:pt>
                <c:pt idx="3718">
                  <c:v>0.88408699999999996</c:v>
                </c:pt>
                <c:pt idx="3719">
                  <c:v>0.87126300000000001</c:v>
                </c:pt>
                <c:pt idx="3720">
                  <c:v>0.85993200000000003</c:v>
                </c:pt>
                <c:pt idx="3721">
                  <c:v>0.85024500000000003</c:v>
                </c:pt>
                <c:pt idx="3722">
                  <c:v>0.84257700000000002</c:v>
                </c:pt>
                <c:pt idx="3723">
                  <c:v>0.83786400000000005</c:v>
                </c:pt>
                <c:pt idx="3724">
                  <c:v>0.83636699999999997</c:v>
                </c:pt>
                <c:pt idx="3725">
                  <c:v>0.83682800000000002</c:v>
                </c:pt>
                <c:pt idx="3726">
                  <c:v>0.83757599999999999</c:v>
                </c:pt>
                <c:pt idx="3727">
                  <c:v>0.83746200000000004</c:v>
                </c:pt>
                <c:pt idx="3728">
                  <c:v>0.83629799999999999</c:v>
                </c:pt>
                <c:pt idx="3729">
                  <c:v>0.83448800000000001</c:v>
                </c:pt>
                <c:pt idx="3730">
                  <c:v>0.83171799999999996</c:v>
                </c:pt>
                <c:pt idx="3731">
                  <c:v>0.82739700000000005</c:v>
                </c:pt>
                <c:pt idx="3732">
                  <c:v>0.82198700000000002</c:v>
                </c:pt>
                <c:pt idx="3733">
                  <c:v>0.81643900000000003</c:v>
                </c:pt>
                <c:pt idx="3734">
                  <c:v>0.81125400000000003</c:v>
                </c:pt>
                <c:pt idx="3735">
                  <c:v>0.80661400000000005</c:v>
                </c:pt>
                <c:pt idx="3736">
                  <c:v>0.80294399999999999</c:v>
                </c:pt>
                <c:pt idx="3737">
                  <c:v>0.80130999999999997</c:v>
                </c:pt>
                <c:pt idx="3738">
                  <c:v>0.80268399999999995</c:v>
                </c:pt>
                <c:pt idx="3739">
                  <c:v>0.80663300000000004</c:v>
                </c:pt>
                <c:pt idx="3740">
                  <c:v>0.81182900000000002</c:v>
                </c:pt>
                <c:pt idx="3741">
                  <c:v>0.81731600000000004</c:v>
                </c:pt>
                <c:pt idx="3742">
                  <c:v>0.82227700000000004</c:v>
                </c:pt>
                <c:pt idx="3743">
                  <c:v>0.82589900000000005</c:v>
                </c:pt>
                <c:pt idx="3744">
                  <c:v>0.82802699999999996</c:v>
                </c:pt>
                <c:pt idx="3745">
                  <c:v>0.82921800000000001</c:v>
                </c:pt>
                <c:pt idx="3746">
                  <c:v>0.82993399999999995</c:v>
                </c:pt>
                <c:pt idx="3747">
                  <c:v>0.83004900000000004</c:v>
                </c:pt>
                <c:pt idx="3748">
                  <c:v>0.82919399999999999</c:v>
                </c:pt>
                <c:pt idx="3749">
                  <c:v>0.82749200000000001</c:v>
                </c:pt>
                <c:pt idx="3750">
                  <c:v>0.82549799999999995</c:v>
                </c:pt>
                <c:pt idx="3751">
                  <c:v>0.82354000000000005</c:v>
                </c:pt>
                <c:pt idx="3752">
                  <c:v>0.82159300000000002</c:v>
                </c:pt>
                <c:pt idx="3753">
                  <c:v>0.81927799999999995</c:v>
                </c:pt>
                <c:pt idx="3754">
                  <c:v>0.81645500000000004</c:v>
                </c:pt>
                <c:pt idx="3755">
                  <c:v>0.81349400000000005</c:v>
                </c:pt>
                <c:pt idx="3756">
                  <c:v>0.81096699999999999</c:v>
                </c:pt>
                <c:pt idx="3757">
                  <c:v>0.80989100000000003</c:v>
                </c:pt>
                <c:pt idx="3758">
                  <c:v>0.81084599999999996</c:v>
                </c:pt>
                <c:pt idx="3759">
                  <c:v>0.81259700000000001</c:v>
                </c:pt>
                <c:pt idx="3760">
                  <c:v>0.81332599999999999</c:v>
                </c:pt>
                <c:pt idx="3761">
                  <c:v>0.81264700000000001</c:v>
                </c:pt>
                <c:pt idx="3762">
                  <c:v>0.81108000000000002</c:v>
                </c:pt>
                <c:pt idx="3763">
                  <c:v>0.80867</c:v>
                </c:pt>
                <c:pt idx="3764">
                  <c:v>0.80520999999999998</c:v>
                </c:pt>
                <c:pt idx="3765">
                  <c:v>0.80137800000000003</c:v>
                </c:pt>
                <c:pt idx="3766">
                  <c:v>0.79851399999999995</c:v>
                </c:pt>
                <c:pt idx="3767">
                  <c:v>0.79733699999999996</c:v>
                </c:pt>
                <c:pt idx="3768">
                  <c:v>0.79800599999999999</c:v>
                </c:pt>
                <c:pt idx="3769">
                  <c:v>0.80103199999999997</c:v>
                </c:pt>
                <c:pt idx="3770">
                  <c:v>0.80700099999999997</c:v>
                </c:pt>
                <c:pt idx="3771">
                  <c:v>0.81545800000000002</c:v>
                </c:pt>
                <c:pt idx="3772">
                  <c:v>0.82507699999999995</c:v>
                </c:pt>
                <c:pt idx="3773">
                  <c:v>0.83438699999999999</c:v>
                </c:pt>
                <c:pt idx="3774">
                  <c:v>0.84196000000000004</c:v>
                </c:pt>
                <c:pt idx="3775">
                  <c:v>0.84719199999999995</c:v>
                </c:pt>
                <c:pt idx="3776">
                  <c:v>0.85036900000000004</c:v>
                </c:pt>
                <c:pt idx="3777">
                  <c:v>0.85218499999999997</c:v>
                </c:pt>
                <c:pt idx="3778">
                  <c:v>0.853939</c:v>
                </c:pt>
                <c:pt idx="3779">
                  <c:v>0.85665999999999998</c:v>
                </c:pt>
                <c:pt idx="3780">
                  <c:v>0.86007299999999998</c:v>
                </c:pt>
                <c:pt idx="3781">
                  <c:v>0.86358100000000004</c:v>
                </c:pt>
                <c:pt idx="3782">
                  <c:v>0.86749299999999996</c:v>
                </c:pt>
                <c:pt idx="3783">
                  <c:v>0.87293600000000005</c:v>
                </c:pt>
                <c:pt idx="3784">
                  <c:v>0.88083599999999995</c:v>
                </c:pt>
                <c:pt idx="3785">
                  <c:v>0.8911</c:v>
                </c:pt>
                <c:pt idx="3786">
                  <c:v>0.90310299999999999</c:v>
                </c:pt>
                <c:pt idx="3787">
                  <c:v>0.91658600000000001</c:v>
                </c:pt>
                <c:pt idx="3788">
                  <c:v>0.93117799999999995</c:v>
                </c:pt>
                <c:pt idx="3789">
                  <c:v>0.94580200000000003</c:v>
                </c:pt>
                <c:pt idx="3790">
                  <c:v>0.95928999999999998</c:v>
                </c:pt>
                <c:pt idx="3791">
                  <c:v>0.97049799999999997</c:v>
                </c:pt>
                <c:pt idx="3792">
                  <c:v>0.97833899999999996</c:v>
                </c:pt>
                <c:pt idx="3793">
                  <c:v>0.98274499999999998</c:v>
                </c:pt>
                <c:pt idx="3794">
                  <c:v>0.98486099999999999</c:v>
                </c:pt>
                <c:pt idx="3795">
                  <c:v>0.98551500000000003</c:v>
                </c:pt>
                <c:pt idx="3796">
                  <c:v>0.98422900000000002</c:v>
                </c:pt>
                <c:pt idx="3797">
                  <c:v>0.98066799999999998</c:v>
                </c:pt>
                <c:pt idx="3798">
                  <c:v>0.97590200000000005</c:v>
                </c:pt>
                <c:pt idx="3799">
                  <c:v>0.97165299999999999</c:v>
                </c:pt>
                <c:pt idx="3800">
                  <c:v>0.96945400000000004</c:v>
                </c:pt>
                <c:pt idx="3801">
                  <c:v>0.97027099999999999</c:v>
                </c:pt>
                <c:pt idx="3802">
                  <c:v>0.97415600000000002</c:v>
                </c:pt>
                <c:pt idx="3803">
                  <c:v>0.980105</c:v>
                </c:pt>
                <c:pt idx="3804">
                  <c:v>0.98682000000000003</c:v>
                </c:pt>
                <c:pt idx="3805">
                  <c:v>0.99330200000000002</c:v>
                </c:pt>
                <c:pt idx="3806">
                  <c:v>0.99863999999999997</c:v>
                </c:pt>
                <c:pt idx="3807">
                  <c:v>1.0027969999999999</c:v>
                </c:pt>
                <c:pt idx="3808">
                  <c:v>1.0065280000000001</c:v>
                </c:pt>
                <c:pt idx="3809">
                  <c:v>1.0100519999999999</c:v>
                </c:pt>
                <c:pt idx="3810">
                  <c:v>1.0128520000000001</c:v>
                </c:pt>
                <c:pt idx="3811">
                  <c:v>1.0142690000000001</c:v>
                </c:pt>
                <c:pt idx="3812">
                  <c:v>1.014831</c:v>
                </c:pt>
                <c:pt idx="3813">
                  <c:v>1.0165219999999999</c:v>
                </c:pt>
                <c:pt idx="3814">
                  <c:v>1.0207759999999999</c:v>
                </c:pt>
                <c:pt idx="3815">
                  <c:v>1.0273749999999999</c:v>
                </c:pt>
                <c:pt idx="3816">
                  <c:v>1.035263</c:v>
                </c:pt>
                <c:pt idx="3817">
                  <c:v>1.043763</c:v>
                </c:pt>
                <c:pt idx="3818">
                  <c:v>1.053099</c:v>
                </c:pt>
                <c:pt idx="3819">
                  <c:v>1.063423</c:v>
                </c:pt>
                <c:pt idx="3820">
                  <c:v>1.073931</c:v>
                </c:pt>
                <c:pt idx="3821">
                  <c:v>1.083555</c:v>
                </c:pt>
                <c:pt idx="3822">
                  <c:v>1.091858</c:v>
                </c:pt>
                <c:pt idx="3823">
                  <c:v>1.0990089999999999</c:v>
                </c:pt>
                <c:pt idx="3824">
                  <c:v>1.105386</c:v>
                </c:pt>
                <c:pt idx="3825">
                  <c:v>1.111267</c:v>
                </c:pt>
                <c:pt idx="3826">
                  <c:v>1.116498</c:v>
                </c:pt>
                <c:pt idx="3827">
                  <c:v>1.120733</c:v>
                </c:pt>
                <c:pt idx="3828">
                  <c:v>1.1239539999999999</c:v>
                </c:pt>
                <c:pt idx="3829">
                  <c:v>1.1265879999999999</c:v>
                </c:pt>
                <c:pt idx="3830">
                  <c:v>1.1297079999999999</c:v>
                </c:pt>
                <c:pt idx="3831">
                  <c:v>1.1345099999999999</c:v>
                </c:pt>
                <c:pt idx="3832">
                  <c:v>1.1409659999999999</c:v>
                </c:pt>
                <c:pt idx="3833">
                  <c:v>1.148055</c:v>
                </c:pt>
                <c:pt idx="3834">
                  <c:v>1.1553990000000001</c:v>
                </c:pt>
                <c:pt idx="3835">
                  <c:v>1.1627270000000001</c:v>
                </c:pt>
                <c:pt idx="3836">
                  <c:v>1.1684749999999999</c:v>
                </c:pt>
                <c:pt idx="3837">
                  <c:v>1.1711240000000001</c:v>
                </c:pt>
                <c:pt idx="3838">
                  <c:v>1.1706540000000001</c:v>
                </c:pt>
                <c:pt idx="3839">
                  <c:v>1.167632</c:v>
                </c:pt>
                <c:pt idx="3840">
                  <c:v>1.1622749999999999</c:v>
                </c:pt>
                <c:pt idx="3841">
                  <c:v>1.155089</c:v>
                </c:pt>
                <c:pt idx="3842">
                  <c:v>1.147524</c:v>
                </c:pt>
                <c:pt idx="3843">
                  <c:v>1.1411789999999999</c:v>
                </c:pt>
                <c:pt idx="3844">
                  <c:v>1.1369579999999999</c:v>
                </c:pt>
                <c:pt idx="3845">
                  <c:v>1.135089</c:v>
                </c:pt>
                <c:pt idx="3846">
                  <c:v>1.135162</c:v>
                </c:pt>
                <c:pt idx="3847">
                  <c:v>1.136841</c:v>
                </c:pt>
                <c:pt idx="3848">
                  <c:v>1.140317</c:v>
                </c:pt>
                <c:pt idx="3849">
                  <c:v>1.1452709999999999</c:v>
                </c:pt>
                <c:pt idx="3850">
                  <c:v>1.1506989999999999</c:v>
                </c:pt>
                <c:pt idx="3851">
                  <c:v>1.1556230000000001</c:v>
                </c:pt>
                <c:pt idx="3852">
                  <c:v>1.1590940000000001</c:v>
                </c:pt>
                <c:pt idx="3853">
                  <c:v>1.1607069999999999</c:v>
                </c:pt>
                <c:pt idx="3854">
                  <c:v>1.161027</c:v>
                </c:pt>
                <c:pt idx="3855">
                  <c:v>1.1607130000000001</c:v>
                </c:pt>
                <c:pt idx="3856">
                  <c:v>1.1600109999999999</c:v>
                </c:pt>
                <c:pt idx="3857">
                  <c:v>1.15909</c:v>
                </c:pt>
                <c:pt idx="3858">
                  <c:v>1.1581490000000001</c:v>
                </c:pt>
                <c:pt idx="3859">
                  <c:v>1.157327</c:v>
                </c:pt>
                <c:pt idx="3860">
                  <c:v>1.15669</c:v>
                </c:pt>
                <c:pt idx="3861">
                  <c:v>1.1561570000000001</c:v>
                </c:pt>
                <c:pt idx="3862">
                  <c:v>1.1558040000000001</c:v>
                </c:pt>
                <c:pt idx="3863">
                  <c:v>1.1563270000000001</c:v>
                </c:pt>
                <c:pt idx="3864">
                  <c:v>1.158107</c:v>
                </c:pt>
                <c:pt idx="3865">
                  <c:v>1.1604030000000001</c:v>
                </c:pt>
                <c:pt idx="3866">
                  <c:v>1.1627339999999999</c:v>
                </c:pt>
                <c:pt idx="3867">
                  <c:v>1.1654709999999999</c:v>
                </c:pt>
                <c:pt idx="3868">
                  <c:v>1.1687909999999999</c:v>
                </c:pt>
                <c:pt idx="3869">
                  <c:v>1.172887</c:v>
                </c:pt>
                <c:pt idx="3870">
                  <c:v>1.177737</c:v>
                </c:pt>
                <c:pt idx="3871">
                  <c:v>1.1817</c:v>
                </c:pt>
                <c:pt idx="3872">
                  <c:v>1.182704</c:v>
                </c:pt>
                <c:pt idx="3873">
                  <c:v>1.1804030000000001</c:v>
                </c:pt>
                <c:pt idx="3874">
                  <c:v>1.1757550000000001</c:v>
                </c:pt>
                <c:pt idx="3875">
                  <c:v>1.169416</c:v>
                </c:pt>
                <c:pt idx="3876">
                  <c:v>1.1615180000000001</c:v>
                </c:pt>
                <c:pt idx="3877">
                  <c:v>1.1526689999999999</c:v>
                </c:pt>
                <c:pt idx="3878">
                  <c:v>1.143832</c:v>
                </c:pt>
                <c:pt idx="3879">
                  <c:v>1.1356459999999999</c:v>
                </c:pt>
                <c:pt idx="3880">
                  <c:v>1.1283049999999999</c:v>
                </c:pt>
                <c:pt idx="3881">
                  <c:v>1.121386</c:v>
                </c:pt>
                <c:pt idx="3882">
                  <c:v>1.114498</c:v>
                </c:pt>
                <c:pt idx="3883">
                  <c:v>1.10792</c:v>
                </c:pt>
                <c:pt idx="3884">
                  <c:v>1.101815</c:v>
                </c:pt>
                <c:pt idx="3885">
                  <c:v>1.095955</c:v>
                </c:pt>
                <c:pt idx="3886">
                  <c:v>1.0905940000000001</c:v>
                </c:pt>
                <c:pt idx="3887">
                  <c:v>1.0864309999999999</c:v>
                </c:pt>
                <c:pt idx="3888">
                  <c:v>1.0836840000000001</c:v>
                </c:pt>
                <c:pt idx="3889">
                  <c:v>1.081715</c:v>
                </c:pt>
                <c:pt idx="3890">
                  <c:v>1.079361</c:v>
                </c:pt>
                <c:pt idx="3891">
                  <c:v>1.075658</c:v>
                </c:pt>
                <c:pt idx="3892">
                  <c:v>1.0702259999999999</c:v>
                </c:pt>
                <c:pt idx="3893">
                  <c:v>1.0632060000000001</c:v>
                </c:pt>
                <c:pt idx="3894">
                  <c:v>1.055499</c:v>
                </c:pt>
                <c:pt idx="3895">
                  <c:v>1.0481389999999999</c:v>
                </c:pt>
                <c:pt idx="3896">
                  <c:v>1.04155</c:v>
                </c:pt>
                <c:pt idx="3897">
                  <c:v>1.0363089999999999</c:v>
                </c:pt>
                <c:pt idx="3898">
                  <c:v>1.0326409999999999</c:v>
                </c:pt>
                <c:pt idx="3899">
                  <c:v>1.029488</c:v>
                </c:pt>
                <c:pt idx="3900">
                  <c:v>1.0259389999999999</c:v>
                </c:pt>
                <c:pt idx="3901">
                  <c:v>1.022176</c:v>
                </c:pt>
                <c:pt idx="3902">
                  <c:v>1.018724</c:v>
                </c:pt>
                <c:pt idx="3903">
                  <c:v>1.016173</c:v>
                </c:pt>
                <c:pt idx="3904">
                  <c:v>1.014767</c:v>
                </c:pt>
                <c:pt idx="3905">
                  <c:v>1.0137659999999999</c:v>
                </c:pt>
                <c:pt idx="3906">
                  <c:v>1.012383</c:v>
                </c:pt>
                <c:pt idx="3907">
                  <c:v>1.0102040000000001</c:v>
                </c:pt>
                <c:pt idx="3908">
                  <c:v>1.0067729999999999</c:v>
                </c:pt>
                <c:pt idx="3909">
                  <c:v>1.0020579999999999</c:v>
                </c:pt>
                <c:pt idx="3910">
                  <c:v>0.99626300000000001</c:v>
                </c:pt>
                <c:pt idx="3911">
                  <c:v>0.98949600000000004</c:v>
                </c:pt>
                <c:pt idx="3912">
                  <c:v>0.98241900000000004</c:v>
                </c:pt>
                <c:pt idx="3913">
                  <c:v>0.97572999999999999</c:v>
                </c:pt>
                <c:pt idx="3914">
                  <c:v>0.96951399999999999</c:v>
                </c:pt>
                <c:pt idx="3915">
                  <c:v>0.96388300000000005</c:v>
                </c:pt>
                <c:pt idx="3916">
                  <c:v>0.95905099999999999</c:v>
                </c:pt>
                <c:pt idx="3917">
                  <c:v>0.95555800000000002</c:v>
                </c:pt>
                <c:pt idx="3918">
                  <c:v>0.95409500000000003</c:v>
                </c:pt>
                <c:pt idx="3919">
                  <c:v>0.95374700000000001</c:v>
                </c:pt>
                <c:pt idx="3920">
                  <c:v>0.95240800000000003</c:v>
                </c:pt>
                <c:pt idx="3921">
                  <c:v>0.949241</c:v>
                </c:pt>
                <c:pt idx="3922">
                  <c:v>0.94481800000000005</c:v>
                </c:pt>
                <c:pt idx="3923">
                  <c:v>0.93973899999999999</c:v>
                </c:pt>
                <c:pt idx="3924">
                  <c:v>0.93428299999999997</c:v>
                </c:pt>
                <c:pt idx="3925">
                  <c:v>0.92813500000000004</c:v>
                </c:pt>
                <c:pt idx="3926">
                  <c:v>0.92018800000000001</c:v>
                </c:pt>
                <c:pt idx="3927">
                  <c:v>0.90955399999999997</c:v>
                </c:pt>
                <c:pt idx="3928">
                  <c:v>0.89681999999999995</c:v>
                </c:pt>
                <c:pt idx="3929">
                  <c:v>0.88374799999999998</c:v>
                </c:pt>
                <c:pt idx="3930">
                  <c:v>0.87166900000000003</c:v>
                </c:pt>
                <c:pt idx="3931">
                  <c:v>0.86126100000000005</c:v>
                </c:pt>
                <c:pt idx="3932">
                  <c:v>0.853182</c:v>
                </c:pt>
                <c:pt idx="3933">
                  <c:v>0.84757800000000005</c:v>
                </c:pt>
                <c:pt idx="3934">
                  <c:v>0.84428700000000001</c:v>
                </c:pt>
                <c:pt idx="3935">
                  <c:v>0.84336999999999995</c:v>
                </c:pt>
                <c:pt idx="3936">
                  <c:v>0.84437300000000004</c:v>
                </c:pt>
                <c:pt idx="3937">
                  <c:v>0.846167</c:v>
                </c:pt>
                <c:pt idx="3938">
                  <c:v>0.84820099999999998</c:v>
                </c:pt>
                <c:pt idx="3939">
                  <c:v>0.85069300000000003</c:v>
                </c:pt>
                <c:pt idx="3940">
                  <c:v>0.853603</c:v>
                </c:pt>
                <c:pt idx="3941">
                  <c:v>0.85635899999999998</c:v>
                </c:pt>
                <c:pt idx="3942">
                  <c:v>0.85791799999999996</c:v>
                </c:pt>
                <c:pt idx="3943">
                  <c:v>0.85730099999999998</c:v>
                </c:pt>
                <c:pt idx="3944">
                  <c:v>0.85441299999999998</c:v>
                </c:pt>
                <c:pt idx="3945">
                  <c:v>0.85024599999999995</c:v>
                </c:pt>
                <c:pt idx="3946">
                  <c:v>0.84585399999999999</c:v>
                </c:pt>
                <c:pt idx="3947">
                  <c:v>0.84126100000000004</c:v>
                </c:pt>
                <c:pt idx="3948">
                  <c:v>0.83648100000000003</c:v>
                </c:pt>
                <c:pt idx="3949">
                  <c:v>0.83251200000000003</c:v>
                </c:pt>
                <c:pt idx="3950">
                  <c:v>0.83038800000000001</c:v>
                </c:pt>
                <c:pt idx="3951">
                  <c:v>0.83055999999999996</c:v>
                </c:pt>
                <c:pt idx="3952">
                  <c:v>0.83332600000000001</c:v>
                </c:pt>
                <c:pt idx="3953">
                  <c:v>0.83853599999999995</c:v>
                </c:pt>
                <c:pt idx="3954">
                  <c:v>0.84514800000000001</c:v>
                </c:pt>
                <c:pt idx="3955">
                  <c:v>0.85219900000000004</c:v>
                </c:pt>
                <c:pt idx="3956">
                  <c:v>0.85930899999999999</c:v>
                </c:pt>
                <c:pt idx="3957">
                  <c:v>0.86576200000000003</c:v>
                </c:pt>
                <c:pt idx="3958">
                  <c:v>0.87016400000000005</c:v>
                </c:pt>
                <c:pt idx="3959">
                  <c:v>0.87158000000000002</c:v>
                </c:pt>
                <c:pt idx="3960">
                  <c:v>0.87021499999999996</c:v>
                </c:pt>
                <c:pt idx="3961">
                  <c:v>0.86665700000000001</c:v>
                </c:pt>
                <c:pt idx="3962">
                  <c:v>0.86158100000000004</c:v>
                </c:pt>
                <c:pt idx="3963">
                  <c:v>0.85558199999999995</c:v>
                </c:pt>
                <c:pt idx="3964">
                  <c:v>0.84892900000000004</c:v>
                </c:pt>
                <c:pt idx="3965">
                  <c:v>0.84220799999999996</c:v>
                </c:pt>
                <c:pt idx="3966">
                  <c:v>0.83660400000000001</c:v>
                </c:pt>
                <c:pt idx="3967">
                  <c:v>0.83270500000000003</c:v>
                </c:pt>
                <c:pt idx="3968">
                  <c:v>0.82952800000000004</c:v>
                </c:pt>
                <c:pt idx="3969">
                  <c:v>0.82575900000000002</c:v>
                </c:pt>
                <c:pt idx="3970">
                  <c:v>0.82128999999999996</c:v>
                </c:pt>
                <c:pt idx="3971">
                  <c:v>0.81705499999999998</c:v>
                </c:pt>
                <c:pt idx="3972">
                  <c:v>0.81420400000000004</c:v>
                </c:pt>
                <c:pt idx="3973">
                  <c:v>0.81334700000000004</c:v>
                </c:pt>
                <c:pt idx="3974">
                  <c:v>0.814218</c:v>
                </c:pt>
                <c:pt idx="3975">
                  <c:v>0.81634799999999996</c:v>
                </c:pt>
                <c:pt idx="3976">
                  <c:v>0.81997399999999998</c:v>
                </c:pt>
                <c:pt idx="3977">
                  <c:v>0.82567800000000002</c:v>
                </c:pt>
                <c:pt idx="3978">
                  <c:v>0.83305200000000001</c:v>
                </c:pt>
                <c:pt idx="3979">
                  <c:v>0.84080200000000005</c:v>
                </c:pt>
                <c:pt idx="3980">
                  <c:v>0.84850599999999998</c:v>
                </c:pt>
                <c:pt idx="3981">
                  <c:v>0.85684199999999999</c:v>
                </c:pt>
                <c:pt idx="3982">
                  <c:v>0.86596899999999999</c:v>
                </c:pt>
                <c:pt idx="3983">
                  <c:v>0.87490100000000004</c:v>
                </c:pt>
                <c:pt idx="3984">
                  <c:v>0.88251400000000002</c:v>
                </c:pt>
                <c:pt idx="3985">
                  <c:v>0.88849299999999998</c:v>
                </c:pt>
                <c:pt idx="3986">
                  <c:v>0.89281299999999997</c:v>
                </c:pt>
                <c:pt idx="3987">
                  <c:v>0.895231</c:v>
                </c:pt>
                <c:pt idx="3988">
                  <c:v>0.89577399999999996</c:v>
                </c:pt>
                <c:pt idx="3989">
                  <c:v>0.89522299999999999</c:v>
                </c:pt>
                <c:pt idx="3990">
                  <c:v>0.89518500000000001</c:v>
                </c:pt>
                <c:pt idx="3991">
                  <c:v>0.89734400000000003</c:v>
                </c:pt>
                <c:pt idx="3992">
                  <c:v>0.90220599999999995</c:v>
                </c:pt>
                <c:pt idx="3993">
                  <c:v>0.90928799999999999</c:v>
                </c:pt>
                <c:pt idx="3994">
                  <c:v>0.91826300000000005</c:v>
                </c:pt>
                <c:pt idx="3995">
                  <c:v>0.92870799999999998</c:v>
                </c:pt>
                <c:pt idx="3996">
                  <c:v>0.93975600000000004</c:v>
                </c:pt>
                <c:pt idx="3997">
                  <c:v>0.95048699999999997</c:v>
                </c:pt>
                <c:pt idx="3998">
                  <c:v>0.96012799999999998</c:v>
                </c:pt>
                <c:pt idx="3999">
                  <c:v>0.96830300000000002</c:v>
                </c:pt>
                <c:pt idx="4000">
                  <c:v>0.97490699999999997</c:v>
                </c:pt>
                <c:pt idx="4001">
                  <c:v>0.980074</c:v>
                </c:pt>
                <c:pt idx="4002">
                  <c:v>0.98425600000000002</c:v>
                </c:pt>
                <c:pt idx="4003">
                  <c:v>0.98729900000000004</c:v>
                </c:pt>
                <c:pt idx="4004">
                  <c:v>0.98858800000000002</c:v>
                </c:pt>
                <c:pt idx="4005">
                  <c:v>0.98826999999999998</c:v>
                </c:pt>
                <c:pt idx="4006">
                  <c:v>0.98660499999999995</c:v>
                </c:pt>
                <c:pt idx="4007">
                  <c:v>0.98320200000000002</c:v>
                </c:pt>
                <c:pt idx="4008">
                  <c:v>0.97829900000000003</c:v>
                </c:pt>
                <c:pt idx="4009">
                  <c:v>0.97341299999999997</c:v>
                </c:pt>
                <c:pt idx="4010">
                  <c:v>0.97015799999999996</c:v>
                </c:pt>
                <c:pt idx="4011">
                  <c:v>0.96930899999999998</c:v>
                </c:pt>
                <c:pt idx="4012">
                  <c:v>0.97085900000000003</c:v>
                </c:pt>
                <c:pt idx="4013">
                  <c:v>0.97456500000000001</c:v>
                </c:pt>
                <c:pt idx="4014">
                  <c:v>0.97993600000000003</c:v>
                </c:pt>
                <c:pt idx="4015">
                  <c:v>0.986263</c:v>
                </c:pt>
                <c:pt idx="4016">
                  <c:v>0.99338599999999999</c:v>
                </c:pt>
                <c:pt idx="4017">
                  <c:v>1.001369</c:v>
                </c:pt>
                <c:pt idx="4018">
                  <c:v>1.010068</c:v>
                </c:pt>
                <c:pt idx="4019">
                  <c:v>1.019182</c:v>
                </c:pt>
                <c:pt idx="4020">
                  <c:v>1.028084</c:v>
                </c:pt>
                <c:pt idx="4021">
                  <c:v>1.036286</c:v>
                </c:pt>
                <c:pt idx="4022">
                  <c:v>1.0436540000000001</c:v>
                </c:pt>
                <c:pt idx="4023">
                  <c:v>1.0502659999999999</c:v>
                </c:pt>
                <c:pt idx="4024">
                  <c:v>1.0560259999999999</c:v>
                </c:pt>
                <c:pt idx="4025">
                  <c:v>1.0604560000000001</c:v>
                </c:pt>
                <c:pt idx="4026">
                  <c:v>1.0635969999999999</c:v>
                </c:pt>
                <c:pt idx="4027">
                  <c:v>1.066171</c:v>
                </c:pt>
                <c:pt idx="4028">
                  <c:v>1.0687979999999999</c:v>
                </c:pt>
                <c:pt idx="4029">
                  <c:v>1.0716760000000001</c:v>
                </c:pt>
                <c:pt idx="4030">
                  <c:v>1.0746230000000001</c:v>
                </c:pt>
                <c:pt idx="4031">
                  <c:v>1.077674</c:v>
                </c:pt>
                <c:pt idx="4032">
                  <c:v>1.0817000000000001</c:v>
                </c:pt>
                <c:pt idx="4033">
                  <c:v>1.087688</c:v>
                </c:pt>
                <c:pt idx="4034">
                  <c:v>1.0958019999999999</c:v>
                </c:pt>
                <c:pt idx="4035">
                  <c:v>1.1055710000000001</c:v>
                </c:pt>
                <c:pt idx="4036">
                  <c:v>1.1162829999999999</c:v>
                </c:pt>
                <c:pt idx="4037">
                  <c:v>1.127327</c:v>
                </c:pt>
                <c:pt idx="4038">
                  <c:v>1.1381209999999999</c:v>
                </c:pt>
                <c:pt idx="4039">
                  <c:v>1.1475169999999999</c:v>
                </c:pt>
                <c:pt idx="4040">
                  <c:v>1.1545399999999999</c:v>
                </c:pt>
                <c:pt idx="4041">
                  <c:v>1.159503</c:v>
                </c:pt>
                <c:pt idx="4042">
                  <c:v>1.162695</c:v>
                </c:pt>
                <c:pt idx="4043">
                  <c:v>1.1632929999999999</c:v>
                </c:pt>
                <c:pt idx="4044">
                  <c:v>1.160846</c:v>
                </c:pt>
                <c:pt idx="4045">
                  <c:v>1.1560319999999999</c:v>
                </c:pt>
                <c:pt idx="4046">
                  <c:v>1.1500680000000001</c:v>
                </c:pt>
                <c:pt idx="4047">
                  <c:v>1.144444</c:v>
                </c:pt>
                <c:pt idx="4048">
                  <c:v>1.1400950000000001</c:v>
                </c:pt>
                <c:pt idx="4049">
                  <c:v>1.1372059999999999</c:v>
                </c:pt>
                <c:pt idx="4050">
                  <c:v>1.13601</c:v>
                </c:pt>
                <c:pt idx="4051">
                  <c:v>1.1364479999999999</c:v>
                </c:pt>
                <c:pt idx="4052">
                  <c:v>1.1379969999999999</c:v>
                </c:pt>
                <c:pt idx="4053">
                  <c:v>1.1404479999999999</c:v>
                </c:pt>
                <c:pt idx="4054">
                  <c:v>1.1437630000000001</c:v>
                </c:pt>
                <c:pt idx="4055">
                  <c:v>1.1474489999999999</c:v>
                </c:pt>
                <c:pt idx="4056">
                  <c:v>1.150406</c:v>
                </c:pt>
                <c:pt idx="4057">
                  <c:v>1.151716</c:v>
                </c:pt>
                <c:pt idx="4058">
                  <c:v>1.1519349999999999</c:v>
                </c:pt>
                <c:pt idx="4059">
                  <c:v>1.152455</c:v>
                </c:pt>
                <c:pt idx="4060">
                  <c:v>1.1538660000000001</c:v>
                </c:pt>
                <c:pt idx="4061">
                  <c:v>1.1556420000000001</c:v>
                </c:pt>
                <c:pt idx="4062">
                  <c:v>1.1567449999999999</c:v>
                </c:pt>
                <c:pt idx="4063">
                  <c:v>1.1565879999999999</c:v>
                </c:pt>
                <c:pt idx="4064">
                  <c:v>1.1548320000000001</c:v>
                </c:pt>
                <c:pt idx="4065">
                  <c:v>1.1507510000000001</c:v>
                </c:pt>
                <c:pt idx="4066">
                  <c:v>1.1444799999999999</c:v>
                </c:pt>
                <c:pt idx="4067">
                  <c:v>1.1375949999999999</c:v>
                </c:pt>
                <c:pt idx="4068">
                  <c:v>1.1318410000000001</c:v>
                </c:pt>
                <c:pt idx="4069">
                  <c:v>1.1283190000000001</c:v>
                </c:pt>
                <c:pt idx="4070">
                  <c:v>1.1273930000000001</c:v>
                </c:pt>
                <c:pt idx="4071">
                  <c:v>1.128973</c:v>
                </c:pt>
                <c:pt idx="4072">
                  <c:v>1.1322239999999999</c:v>
                </c:pt>
                <c:pt idx="4073">
                  <c:v>1.1356329999999999</c:v>
                </c:pt>
                <c:pt idx="4074">
                  <c:v>1.1383589999999999</c:v>
                </c:pt>
                <c:pt idx="4075">
                  <c:v>1.140798</c:v>
                </c:pt>
                <c:pt idx="4076">
                  <c:v>1.143751</c:v>
                </c:pt>
                <c:pt idx="4077">
                  <c:v>1.1478120000000001</c:v>
                </c:pt>
                <c:pt idx="4078">
                  <c:v>1.1530469999999999</c:v>
                </c:pt>
                <c:pt idx="4079">
                  <c:v>1.158283</c:v>
                </c:pt>
                <c:pt idx="4080">
                  <c:v>1.161877</c:v>
                </c:pt>
                <c:pt idx="4081">
                  <c:v>1.163197</c:v>
                </c:pt>
                <c:pt idx="4082">
                  <c:v>1.1622079999999999</c:v>
                </c:pt>
                <c:pt idx="4083">
                  <c:v>1.1587940000000001</c:v>
                </c:pt>
                <c:pt idx="4084">
                  <c:v>1.1532420000000001</c:v>
                </c:pt>
                <c:pt idx="4085">
                  <c:v>1.1462909999999999</c:v>
                </c:pt>
                <c:pt idx="4086">
                  <c:v>1.138579</c:v>
                </c:pt>
                <c:pt idx="4087">
                  <c:v>1.1303879999999999</c:v>
                </c:pt>
                <c:pt idx="4088">
                  <c:v>1.1221080000000001</c:v>
                </c:pt>
                <c:pt idx="4089">
                  <c:v>1.1143890000000001</c:v>
                </c:pt>
                <c:pt idx="4090">
                  <c:v>1.1071519999999999</c:v>
                </c:pt>
                <c:pt idx="4091">
                  <c:v>1.099928</c:v>
                </c:pt>
                <c:pt idx="4092">
                  <c:v>1.092743</c:v>
                </c:pt>
                <c:pt idx="4093">
                  <c:v>1.085569</c:v>
                </c:pt>
                <c:pt idx="4094">
                  <c:v>1.078638</c:v>
                </c:pt>
                <c:pt idx="4095">
                  <c:v>1.0730379999999999</c:v>
                </c:pt>
                <c:pt idx="4096">
                  <c:v>1.0695239999999999</c:v>
                </c:pt>
                <c:pt idx="4097">
                  <c:v>1.0676140000000001</c:v>
                </c:pt>
                <c:pt idx="4098">
                  <c:v>1.0662579999999999</c:v>
                </c:pt>
                <c:pt idx="4099">
                  <c:v>1.0643830000000001</c:v>
                </c:pt>
                <c:pt idx="4100">
                  <c:v>1.061231</c:v>
                </c:pt>
                <c:pt idx="4101">
                  <c:v>1.057029</c:v>
                </c:pt>
                <c:pt idx="4102">
                  <c:v>1.052724</c:v>
                </c:pt>
                <c:pt idx="4103">
                  <c:v>1.04897</c:v>
                </c:pt>
                <c:pt idx="4104">
                  <c:v>1.0458909999999999</c:v>
                </c:pt>
                <c:pt idx="4105">
                  <c:v>1.043107</c:v>
                </c:pt>
                <c:pt idx="4106">
                  <c:v>1.039757</c:v>
                </c:pt>
                <c:pt idx="4107">
                  <c:v>1.0350170000000001</c:v>
                </c:pt>
                <c:pt idx="4108">
                  <c:v>1.028732</c:v>
                </c:pt>
                <c:pt idx="4109">
                  <c:v>1.021558</c:v>
                </c:pt>
                <c:pt idx="4110">
                  <c:v>1.0143990000000001</c:v>
                </c:pt>
                <c:pt idx="4111">
                  <c:v>1.008092</c:v>
                </c:pt>
                <c:pt idx="4112">
                  <c:v>1.0033669999999999</c:v>
                </c:pt>
                <c:pt idx="4113">
                  <c:v>1.000454</c:v>
                </c:pt>
                <c:pt idx="4114">
                  <c:v>0.99903900000000001</c:v>
                </c:pt>
                <c:pt idx="4115">
                  <c:v>0.99873199999999995</c:v>
                </c:pt>
                <c:pt idx="4116">
                  <c:v>0.99924800000000003</c:v>
                </c:pt>
                <c:pt idx="4117">
                  <c:v>1.0008079999999999</c:v>
                </c:pt>
                <c:pt idx="4118">
                  <c:v>1.003692</c:v>
                </c:pt>
                <c:pt idx="4119">
                  <c:v>1.006842</c:v>
                </c:pt>
                <c:pt idx="4120">
                  <c:v>1.008818</c:v>
                </c:pt>
                <c:pt idx="4121">
                  <c:v>1.0091969999999999</c:v>
                </c:pt>
                <c:pt idx="4122">
                  <c:v>1.0075810000000001</c:v>
                </c:pt>
                <c:pt idx="4123">
                  <c:v>1.0036119999999999</c:v>
                </c:pt>
                <c:pt idx="4124">
                  <c:v>0.99779799999999996</c:v>
                </c:pt>
                <c:pt idx="4125">
                  <c:v>0.99050499999999997</c:v>
                </c:pt>
                <c:pt idx="4126">
                  <c:v>0.98161799999999999</c:v>
                </c:pt>
                <c:pt idx="4127">
                  <c:v>0.97141599999999995</c:v>
                </c:pt>
                <c:pt idx="4128">
                  <c:v>0.96083200000000002</c:v>
                </c:pt>
                <c:pt idx="4129">
                  <c:v>0.95095499999999999</c:v>
                </c:pt>
                <c:pt idx="4130">
                  <c:v>0.94186899999999996</c:v>
                </c:pt>
                <c:pt idx="4131">
                  <c:v>0.93257599999999996</c:v>
                </c:pt>
                <c:pt idx="4132">
                  <c:v>0.92294100000000001</c:v>
                </c:pt>
                <c:pt idx="4133">
                  <c:v>0.91455299999999995</c:v>
                </c:pt>
                <c:pt idx="4134">
                  <c:v>0.90865200000000002</c:v>
                </c:pt>
                <c:pt idx="4135">
                  <c:v>0.90459900000000004</c:v>
                </c:pt>
                <c:pt idx="4136">
                  <c:v>0.90112800000000004</c:v>
                </c:pt>
                <c:pt idx="4137">
                  <c:v>0.89727599999999996</c:v>
                </c:pt>
                <c:pt idx="4138">
                  <c:v>0.89234199999999997</c:v>
                </c:pt>
                <c:pt idx="4139">
                  <c:v>0.886297</c:v>
                </c:pt>
                <c:pt idx="4140">
                  <c:v>0.87939500000000004</c:v>
                </c:pt>
                <c:pt idx="4141">
                  <c:v>0.87195400000000001</c:v>
                </c:pt>
                <c:pt idx="4142">
                  <c:v>0.86504099999999995</c:v>
                </c:pt>
                <c:pt idx="4143">
                  <c:v>0.859433</c:v>
                </c:pt>
                <c:pt idx="4144">
                  <c:v>0.85438999999999998</c:v>
                </c:pt>
                <c:pt idx="4145">
                  <c:v>0.84904900000000005</c:v>
                </c:pt>
                <c:pt idx="4146">
                  <c:v>0.84389999999999998</c:v>
                </c:pt>
                <c:pt idx="4147">
                  <c:v>0.84032399999999996</c:v>
                </c:pt>
                <c:pt idx="4148">
                  <c:v>0.83943400000000001</c:v>
                </c:pt>
                <c:pt idx="4149">
                  <c:v>0.84131199999999995</c:v>
                </c:pt>
                <c:pt idx="4150">
                  <c:v>0.84514400000000001</c:v>
                </c:pt>
                <c:pt idx="4151">
                  <c:v>0.85016199999999997</c:v>
                </c:pt>
                <c:pt idx="4152">
                  <c:v>0.85613099999999998</c:v>
                </c:pt>
                <c:pt idx="4153">
                  <c:v>0.86269499999999999</c:v>
                </c:pt>
                <c:pt idx="4154">
                  <c:v>0.86883100000000002</c:v>
                </c:pt>
                <c:pt idx="4155">
                  <c:v>0.87344999999999995</c:v>
                </c:pt>
                <c:pt idx="4156">
                  <c:v>0.87603399999999998</c:v>
                </c:pt>
                <c:pt idx="4157">
                  <c:v>0.87656699999999999</c:v>
                </c:pt>
                <c:pt idx="4158">
                  <c:v>0.87561100000000003</c:v>
                </c:pt>
                <c:pt idx="4159">
                  <c:v>0.87382099999999996</c:v>
                </c:pt>
                <c:pt idx="4160">
                  <c:v>0.87136800000000003</c:v>
                </c:pt>
                <c:pt idx="4161">
                  <c:v>0.86846199999999996</c:v>
                </c:pt>
                <c:pt idx="4162">
                  <c:v>0.86591200000000002</c:v>
                </c:pt>
                <c:pt idx="4163">
                  <c:v>0.86500600000000005</c:v>
                </c:pt>
                <c:pt idx="4164">
                  <c:v>0.866317</c:v>
                </c:pt>
                <c:pt idx="4165">
                  <c:v>0.86887000000000003</c:v>
                </c:pt>
                <c:pt idx="4166">
                  <c:v>0.87158500000000005</c:v>
                </c:pt>
                <c:pt idx="4167">
                  <c:v>0.87468100000000004</c:v>
                </c:pt>
                <c:pt idx="4168">
                  <c:v>0.87836099999999995</c:v>
                </c:pt>
                <c:pt idx="4169">
                  <c:v>0.88173299999999999</c:v>
                </c:pt>
                <c:pt idx="4170">
                  <c:v>0.88402199999999997</c:v>
                </c:pt>
                <c:pt idx="4171">
                  <c:v>0.885019</c:v>
                </c:pt>
                <c:pt idx="4172">
                  <c:v>0.88422699999999999</c:v>
                </c:pt>
                <c:pt idx="4173">
                  <c:v>0.88085999999999998</c:v>
                </c:pt>
                <c:pt idx="4174">
                  <c:v>0.87488699999999997</c:v>
                </c:pt>
                <c:pt idx="4175">
                  <c:v>0.86751199999999995</c:v>
                </c:pt>
                <c:pt idx="4176">
                  <c:v>0.86042200000000002</c:v>
                </c:pt>
                <c:pt idx="4177">
                  <c:v>0.85457300000000003</c:v>
                </c:pt>
                <c:pt idx="4178">
                  <c:v>0.84966900000000001</c:v>
                </c:pt>
                <c:pt idx="4179">
                  <c:v>0.84500699999999995</c:v>
                </c:pt>
                <c:pt idx="4180">
                  <c:v>0.84052199999999999</c:v>
                </c:pt>
                <c:pt idx="4181">
                  <c:v>0.83721900000000005</c:v>
                </c:pt>
                <c:pt idx="4182">
                  <c:v>0.83630599999999999</c:v>
                </c:pt>
                <c:pt idx="4183">
                  <c:v>0.83772800000000003</c:v>
                </c:pt>
                <c:pt idx="4184">
                  <c:v>0.84073100000000001</c:v>
                </c:pt>
                <c:pt idx="4185">
                  <c:v>0.84502600000000005</c:v>
                </c:pt>
                <c:pt idx="4186">
                  <c:v>0.85044500000000001</c:v>
                </c:pt>
                <c:pt idx="4187">
                  <c:v>0.85681300000000005</c:v>
                </c:pt>
                <c:pt idx="4188">
                  <c:v>0.86385000000000001</c:v>
                </c:pt>
                <c:pt idx="4189">
                  <c:v>0.87101700000000004</c:v>
                </c:pt>
                <c:pt idx="4190">
                  <c:v>0.87796799999999997</c:v>
                </c:pt>
                <c:pt idx="4191">
                  <c:v>0.88410500000000003</c:v>
                </c:pt>
                <c:pt idx="4192">
                  <c:v>0.888409</c:v>
                </c:pt>
                <c:pt idx="4193">
                  <c:v>0.89069299999999996</c:v>
                </c:pt>
                <c:pt idx="4194">
                  <c:v>0.891849</c:v>
                </c:pt>
                <c:pt idx="4195">
                  <c:v>0.89240799999999998</c:v>
                </c:pt>
                <c:pt idx="4196">
                  <c:v>0.89214400000000005</c:v>
                </c:pt>
                <c:pt idx="4197">
                  <c:v>0.891208</c:v>
                </c:pt>
                <c:pt idx="4198">
                  <c:v>0.89083500000000004</c:v>
                </c:pt>
                <c:pt idx="4199">
                  <c:v>0.89279600000000003</c:v>
                </c:pt>
                <c:pt idx="4200">
                  <c:v>0.89812000000000003</c:v>
                </c:pt>
                <c:pt idx="4201">
                  <c:v>0.90656000000000003</c:v>
                </c:pt>
                <c:pt idx="4202">
                  <c:v>0.91690000000000005</c:v>
                </c:pt>
                <c:pt idx="4203">
                  <c:v>0.92756300000000003</c:v>
                </c:pt>
                <c:pt idx="4204">
                  <c:v>0.93773899999999999</c:v>
                </c:pt>
                <c:pt idx="4205">
                  <c:v>0.94776400000000005</c:v>
                </c:pt>
                <c:pt idx="4206">
                  <c:v>0.95801099999999995</c:v>
                </c:pt>
                <c:pt idx="4207">
                  <c:v>0.968449</c:v>
                </c:pt>
                <c:pt idx="4208">
                  <c:v>0.97866500000000001</c:v>
                </c:pt>
                <c:pt idx="4209">
                  <c:v>0.98715399999999998</c:v>
                </c:pt>
                <c:pt idx="4210">
                  <c:v>0.99214400000000003</c:v>
                </c:pt>
                <c:pt idx="4211">
                  <c:v>0.99331199999999997</c:v>
                </c:pt>
                <c:pt idx="4212">
                  <c:v>0.99177700000000002</c:v>
                </c:pt>
                <c:pt idx="4213">
                  <c:v>0.98907400000000001</c:v>
                </c:pt>
                <c:pt idx="4214">
                  <c:v>0.98598200000000003</c:v>
                </c:pt>
                <c:pt idx="4215">
                  <c:v>0.98204100000000005</c:v>
                </c:pt>
                <c:pt idx="4216">
                  <c:v>0.976858</c:v>
                </c:pt>
                <c:pt idx="4217">
                  <c:v>0.97153599999999996</c:v>
                </c:pt>
                <c:pt idx="4218">
                  <c:v>0.96784199999999998</c:v>
                </c:pt>
                <c:pt idx="4219">
                  <c:v>0.96662999999999999</c:v>
                </c:pt>
                <c:pt idx="4220">
                  <c:v>0.96765299999999999</c:v>
                </c:pt>
                <c:pt idx="4221">
                  <c:v>0.97026100000000004</c:v>
                </c:pt>
                <c:pt idx="4222">
                  <c:v>0.97422500000000001</c:v>
                </c:pt>
                <c:pt idx="4223">
                  <c:v>0.979487</c:v>
                </c:pt>
                <c:pt idx="4224">
                  <c:v>0.98550199999999999</c:v>
                </c:pt>
                <c:pt idx="4225">
                  <c:v>0.99216099999999996</c:v>
                </c:pt>
                <c:pt idx="4226">
                  <c:v>1.0000770000000001</c:v>
                </c:pt>
                <c:pt idx="4227">
                  <c:v>1.009301</c:v>
                </c:pt>
                <c:pt idx="4228">
                  <c:v>1.0188999999999999</c:v>
                </c:pt>
                <c:pt idx="4229">
                  <c:v>1.0277780000000001</c:v>
                </c:pt>
                <c:pt idx="4230">
                  <c:v>1.035409</c:v>
                </c:pt>
                <c:pt idx="4231">
                  <c:v>1.041526</c:v>
                </c:pt>
                <c:pt idx="4232">
                  <c:v>1.046243</c:v>
                </c:pt>
                <c:pt idx="4233">
                  <c:v>1.050295</c:v>
                </c:pt>
                <c:pt idx="4234">
                  <c:v>1.054216</c:v>
                </c:pt>
                <c:pt idx="4235">
                  <c:v>1.058225</c:v>
                </c:pt>
                <c:pt idx="4236">
                  <c:v>1.062638</c:v>
                </c:pt>
                <c:pt idx="4237">
                  <c:v>1.067744</c:v>
                </c:pt>
                <c:pt idx="4238">
                  <c:v>1.0732250000000001</c:v>
                </c:pt>
                <c:pt idx="4239">
                  <c:v>1.078057</c:v>
                </c:pt>
                <c:pt idx="4240">
                  <c:v>1.0816889999999999</c:v>
                </c:pt>
                <c:pt idx="4241">
                  <c:v>1.0846979999999999</c:v>
                </c:pt>
                <c:pt idx="4242">
                  <c:v>1.08809</c:v>
                </c:pt>
                <c:pt idx="4243">
                  <c:v>1.092346</c:v>
                </c:pt>
                <c:pt idx="4244">
                  <c:v>1.0973919999999999</c:v>
                </c:pt>
                <c:pt idx="4245">
                  <c:v>1.103137</c:v>
                </c:pt>
                <c:pt idx="4246">
                  <c:v>1.109281</c:v>
                </c:pt>
                <c:pt idx="4247">
                  <c:v>1.115361</c:v>
                </c:pt>
                <c:pt idx="4248">
                  <c:v>1.1212949999999999</c:v>
                </c:pt>
                <c:pt idx="4249">
                  <c:v>1.127062</c:v>
                </c:pt>
                <c:pt idx="4250">
                  <c:v>1.1323179999999999</c:v>
                </c:pt>
                <c:pt idx="4251">
                  <c:v>1.1369739999999999</c:v>
                </c:pt>
                <c:pt idx="4252">
                  <c:v>1.141265</c:v>
                </c:pt>
                <c:pt idx="4253">
                  <c:v>1.1448449999999999</c:v>
                </c:pt>
                <c:pt idx="4254">
                  <c:v>1.14659</c:v>
                </c:pt>
                <c:pt idx="4255">
                  <c:v>1.1457889999999999</c:v>
                </c:pt>
                <c:pt idx="4256">
                  <c:v>1.1428290000000001</c:v>
                </c:pt>
                <c:pt idx="4257">
                  <c:v>1.1384449999999999</c:v>
                </c:pt>
                <c:pt idx="4258">
                  <c:v>1.133249</c:v>
                </c:pt>
                <c:pt idx="4259">
                  <c:v>1.128028</c:v>
                </c:pt>
                <c:pt idx="4260">
                  <c:v>1.1237969999999999</c:v>
                </c:pt>
                <c:pt idx="4261">
                  <c:v>1.1213770000000001</c:v>
                </c:pt>
                <c:pt idx="4262">
                  <c:v>1.1204890000000001</c:v>
                </c:pt>
                <c:pt idx="4263">
                  <c:v>1.1196330000000001</c:v>
                </c:pt>
                <c:pt idx="4264">
                  <c:v>1.1176600000000001</c:v>
                </c:pt>
                <c:pt idx="4265">
                  <c:v>1.1148039999999999</c:v>
                </c:pt>
                <c:pt idx="4266">
                  <c:v>1.1123749999999999</c:v>
                </c:pt>
                <c:pt idx="4267">
                  <c:v>1.1118509999999999</c:v>
                </c:pt>
                <c:pt idx="4268">
                  <c:v>1.1139159999999999</c:v>
                </c:pt>
                <c:pt idx="4269">
                  <c:v>1.1180540000000001</c:v>
                </c:pt>
                <c:pt idx="4270">
                  <c:v>1.1228940000000001</c:v>
                </c:pt>
                <c:pt idx="4271">
                  <c:v>1.1276839999999999</c:v>
                </c:pt>
                <c:pt idx="4272">
                  <c:v>1.1328100000000001</c:v>
                </c:pt>
                <c:pt idx="4273">
                  <c:v>1.1381019999999999</c:v>
                </c:pt>
                <c:pt idx="4274">
                  <c:v>1.1420410000000001</c:v>
                </c:pt>
                <c:pt idx="4275">
                  <c:v>1.1431960000000001</c:v>
                </c:pt>
                <c:pt idx="4276">
                  <c:v>1.141408</c:v>
                </c:pt>
                <c:pt idx="4277">
                  <c:v>1.1378779999999999</c:v>
                </c:pt>
                <c:pt idx="4278">
                  <c:v>1.1343540000000001</c:v>
                </c:pt>
                <c:pt idx="4279">
                  <c:v>1.131872</c:v>
                </c:pt>
                <c:pt idx="4280">
                  <c:v>1.1306560000000001</c:v>
                </c:pt>
                <c:pt idx="4281">
                  <c:v>1.13008</c:v>
                </c:pt>
                <c:pt idx="4282">
                  <c:v>1.129183</c:v>
                </c:pt>
                <c:pt idx="4283">
                  <c:v>1.1279749999999999</c:v>
                </c:pt>
                <c:pt idx="4284">
                  <c:v>1.1269309999999999</c:v>
                </c:pt>
                <c:pt idx="4285">
                  <c:v>1.126301</c:v>
                </c:pt>
                <c:pt idx="4286">
                  <c:v>1.126595</c:v>
                </c:pt>
                <c:pt idx="4287">
                  <c:v>1.128498</c:v>
                </c:pt>
                <c:pt idx="4288">
                  <c:v>1.132199</c:v>
                </c:pt>
                <c:pt idx="4289">
                  <c:v>1.137446</c:v>
                </c:pt>
                <c:pt idx="4290">
                  <c:v>1.143294</c:v>
                </c:pt>
                <c:pt idx="4291">
                  <c:v>1.147818</c:v>
                </c:pt>
                <c:pt idx="4292">
                  <c:v>1.1494150000000001</c:v>
                </c:pt>
                <c:pt idx="4293">
                  <c:v>1.1475390000000001</c:v>
                </c:pt>
                <c:pt idx="4294">
                  <c:v>1.1422319999999999</c:v>
                </c:pt>
                <c:pt idx="4295">
                  <c:v>1.13388</c:v>
                </c:pt>
                <c:pt idx="4296">
                  <c:v>1.1229960000000001</c:v>
                </c:pt>
                <c:pt idx="4297">
                  <c:v>1.110252</c:v>
                </c:pt>
                <c:pt idx="4298">
                  <c:v>1.096643</c:v>
                </c:pt>
                <c:pt idx="4299">
                  <c:v>1.083782</c:v>
                </c:pt>
                <c:pt idx="4300">
                  <c:v>1.0737220000000001</c:v>
                </c:pt>
                <c:pt idx="4301">
                  <c:v>1.0672619999999999</c:v>
                </c:pt>
                <c:pt idx="4302">
                  <c:v>1.063396</c:v>
                </c:pt>
                <c:pt idx="4303">
                  <c:v>1.060754</c:v>
                </c:pt>
                <c:pt idx="4304">
                  <c:v>1.058497</c:v>
                </c:pt>
                <c:pt idx="4305">
                  <c:v>1.0561860000000001</c:v>
                </c:pt>
                <c:pt idx="4306">
                  <c:v>1.0533809999999999</c:v>
                </c:pt>
                <c:pt idx="4307">
                  <c:v>1.049655</c:v>
                </c:pt>
                <c:pt idx="4308">
                  <c:v>1.0450729999999999</c:v>
                </c:pt>
                <c:pt idx="4309">
                  <c:v>1.0402389999999999</c:v>
                </c:pt>
                <c:pt idx="4310">
                  <c:v>1.0355399999999999</c:v>
                </c:pt>
                <c:pt idx="4311">
                  <c:v>1.0313399999999999</c:v>
                </c:pt>
                <c:pt idx="4312">
                  <c:v>1.0282720000000001</c:v>
                </c:pt>
                <c:pt idx="4313">
                  <c:v>1.026289</c:v>
                </c:pt>
                <c:pt idx="4314">
                  <c:v>1.024996</c:v>
                </c:pt>
                <c:pt idx="4315">
                  <c:v>1.0244219999999999</c:v>
                </c:pt>
                <c:pt idx="4316">
                  <c:v>1.024554</c:v>
                </c:pt>
                <c:pt idx="4317">
                  <c:v>1.024872</c:v>
                </c:pt>
                <c:pt idx="4318">
                  <c:v>1.0245219999999999</c:v>
                </c:pt>
                <c:pt idx="4319">
                  <c:v>1.0231749999999999</c:v>
                </c:pt>
                <c:pt idx="4320">
                  <c:v>1.0216350000000001</c:v>
                </c:pt>
                <c:pt idx="4321">
                  <c:v>1.021026</c:v>
                </c:pt>
                <c:pt idx="4322">
                  <c:v>1.021299</c:v>
                </c:pt>
                <c:pt idx="4323">
                  <c:v>1.0211429999999999</c:v>
                </c:pt>
                <c:pt idx="4324">
                  <c:v>1.019029</c:v>
                </c:pt>
                <c:pt idx="4325">
                  <c:v>1.014411</c:v>
                </c:pt>
                <c:pt idx="4326">
                  <c:v>1.008202</c:v>
                </c:pt>
                <c:pt idx="4327">
                  <c:v>1.002154</c:v>
                </c:pt>
                <c:pt idx="4328">
                  <c:v>0.99790599999999996</c:v>
                </c:pt>
                <c:pt idx="4329">
                  <c:v>0.99582000000000004</c:v>
                </c:pt>
                <c:pt idx="4330">
                  <c:v>0.99516700000000002</c:v>
                </c:pt>
                <c:pt idx="4331">
                  <c:v>0.99522200000000005</c:v>
                </c:pt>
                <c:pt idx="4332">
                  <c:v>0.99563000000000001</c:v>
                </c:pt>
                <c:pt idx="4333">
                  <c:v>0.99587199999999998</c:v>
                </c:pt>
                <c:pt idx="4334">
                  <c:v>0.99451599999999996</c:v>
                </c:pt>
                <c:pt idx="4335">
                  <c:v>0.99041100000000004</c:v>
                </c:pt>
                <c:pt idx="4336">
                  <c:v>0.98390299999999997</c:v>
                </c:pt>
                <c:pt idx="4337">
                  <c:v>0.97565199999999996</c:v>
                </c:pt>
                <c:pt idx="4338">
                  <c:v>0.96570599999999995</c:v>
                </c:pt>
                <c:pt idx="4339">
                  <c:v>0.954156</c:v>
                </c:pt>
                <c:pt idx="4340">
                  <c:v>0.94165100000000002</c:v>
                </c:pt>
                <c:pt idx="4341">
                  <c:v>0.92938299999999996</c:v>
                </c:pt>
                <c:pt idx="4342">
                  <c:v>0.91870700000000005</c:v>
                </c:pt>
                <c:pt idx="4343">
                  <c:v>0.91016200000000003</c:v>
                </c:pt>
                <c:pt idx="4344">
                  <c:v>0.90325999999999995</c:v>
                </c:pt>
                <c:pt idx="4345">
                  <c:v>0.89752600000000005</c:v>
                </c:pt>
                <c:pt idx="4346">
                  <c:v>0.89326300000000003</c:v>
                </c:pt>
                <c:pt idx="4347">
                  <c:v>0.89093800000000001</c:v>
                </c:pt>
                <c:pt idx="4348">
                  <c:v>0.89065300000000003</c:v>
                </c:pt>
                <c:pt idx="4349">
                  <c:v>0.89211700000000005</c:v>
                </c:pt>
                <c:pt idx="4350">
                  <c:v>0.89444199999999996</c:v>
                </c:pt>
                <c:pt idx="4351">
                  <c:v>0.89654400000000001</c:v>
                </c:pt>
                <c:pt idx="4352">
                  <c:v>0.89722999999999997</c:v>
                </c:pt>
                <c:pt idx="4353">
                  <c:v>0.89535900000000002</c:v>
                </c:pt>
                <c:pt idx="4354">
                  <c:v>0.89058700000000002</c:v>
                </c:pt>
                <c:pt idx="4355">
                  <c:v>0.88394200000000001</c:v>
                </c:pt>
                <c:pt idx="4356">
                  <c:v>0.87787199999999999</c:v>
                </c:pt>
                <c:pt idx="4357">
                  <c:v>0.87441999999999998</c:v>
                </c:pt>
                <c:pt idx="4358">
                  <c:v>0.87362700000000004</c:v>
                </c:pt>
                <c:pt idx="4359">
                  <c:v>0.87439500000000003</c:v>
                </c:pt>
                <c:pt idx="4360">
                  <c:v>0.876004</c:v>
                </c:pt>
                <c:pt idx="4361">
                  <c:v>0.87827900000000003</c:v>
                </c:pt>
                <c:pt idx="4362">
                  <c:v>0.88066599999999995</c:v>
                </c:pt>
                <c:pt idx="4363">
                  <c:v>0.88259900000000002</c:v>
                </c:pt>
                <c:pt idx="4364">
                  <c:v>0.88427199999999995</c:v>
                </c:pt>
                <c:pt idx="4365">
                  <c:v>0.885687</c:v>
                </c:pt>
                <c:pt idx="4366">
                  <c:v>0.88610699999999998</c:v>
                </c:pt>
                <c:pt idx="4367">
                  <c:v>0.88474900000000001</c:v>
                </c:pt>
                <c:pt idx="4368">
                  <c:v>0.88149900000000003</c:v>
                </c:pt>
                <c:pt idx="4369">
                  <c:v>0.87759799999999999</c:v>
                </c:pt>
                <c:pt idx="4370">
                  <c:v>0.87526099999999996</c:v>
                </c:pt>
                <c:pt idx="4371">
                  <c:v>0.87581699999999996</c:v>
                </c:pt>
                <c:pt idx="4372">
                  <c:v>0.87868400000000002</c:v>
                </c:pt>
                <c:pt idx="4373">
                  <c:v>0.88258599999999998</c:v>
                </c:pt>
                <c:pt idx="4374">
                  <c:v>0.88675999999999999</c:v>
                </c:pt>
                <c:pt idx="4375">
                  <c:v>0.89082399999999995</c:v>
                </c:pt>
                <c:pt idx="4376">
                  <c:v>0.89410500000000004</c:v>
                </c:pt>
                <c:pt idx="4377">
                  <c:v>0.89499700000000004</c:v>
                </c:pt>
                <c:pt idx="4378">
                  <c:v>0.89212000000000002</c:v>
                </c:pt>
                <c:pt idx="4379">
                  <c:v>0.88600299999999999</c:v>
                </c:pt>
                <c:pt idx="4380">
                  <c:v>0.87831800000000004</c:v>
                </c:pt>
                <c:pt idx="4381">
                  <c:v>0.87025699999999995</c:v>
                </c:pt>
                <c:pt idx="4382">
                  <c:v>0.86205900000000002</c:v>
                </c:pt>
                <c:pt idx="4383">
                  <c:v>0.85381200000000002</c:v>
                </c:pt>
                <c:pt idx="4384">
                  <c:v>0.84615399999999996</c:v>
                </c:pt>
                <c:pt idx="4385">
                  <c:v>0.83960699999999999</c:v>
                </c:pt>
                <c:pt idx="4386">
                  <c:v>0.83439300000000005</c:v>
                </c:pt>
                <c:pt idx="4387">
                  <c:v>0.83099299999999998</c:v>
                </c:pt>
                <c:pt idx="4388">
                  <c:v>0.82973399999999997</c:v>
                </c:pt>
                <c:pt idx="4389">
                  <c:v>0.83052199999999998</c:v>
                </c:pt>
                <c:pt idx="4390">
                  <c:v>0.833009</c:v>
                </c:pt>
                <c:pt idx="4391">
                  <c:v>0.836843</c:v>
                </c:pt>
                <c:pt idx="4392">
                  <c:v>0.84203399999999995</c:v>
                </c:pt>
                <c:pt idx="4393">
                  <c:v>0.84848599999999996</c:v>
                </c:pt>
                <c:pt idx="4394">
                  <c:v>0.85591399999999995</c:v>
                </c:pt>
                <c:pt idx="4395">
                  <c:v>0.86417100000000002</c:v>
                </c:pt>
                <c:pt idx="4396">
                  <c:v>0.87278</c:v>
                </c:pt>
                <c:pt idx="4397">
                  <c:v>0.88103699999999996</c:v>
                </c:pt>
                <c:pt idx="4398">
                  <c:v>0.88827199999999995</c:v>
                </c:pt>
                <c:pt idx="4399">
                  <c:v>0.89369200000000004</c:v>
                </c:pt>
                <c:pt idx="4400">
                  <c:v>0.89716200000000002</c:v>
                </c:pt>
                <c:pt idx="4401">
                  <c:v>0.89928600000000003</c:v>
                </c:pt>
                <c:pt idx="4402">
                  <c:v>0.90051400000000004</c:v>
                </c:pt>
                <c:pt idx="4403">
                  <c:v>0.90125999999999995</c:v>
                </c:pt>
                <c:pt idx="4404">
                  <c:v>0.90218399999999999</c:v>
                </c:pt>
                <c:pt idx="4405">
                  <c:v>0.90368199999999999</c:v>
                </c:pt>
                <c:pt idx="4406">
                  <c:v>0.90571900000000005</c:v>
                </c:pt>
                <c:pt idx="4407">
                  <c:v>0.90819799999999995</c:v>
                </c:pt>
                <c:pt idx="4408">
                  <c:v>0.911354</c:v>
                </c:pt>
                <c:pt idx="4409">
                  <c:v>0.91599699999999995</c:v>
                </c:pt>
                <c:pt idx="4410">
                  <c:v>0.92296</c:v>
                </c:pt>
                <c:pt idx="4411">
                  <c:v>0.93216200000000005</c:v>
                </c:pt>
                <c:pt idx="4412">
                  <c:v>0.94284400000000002</c:v>
                </c:pt>
                <c:pt idx="4413">
                  <c:v>0.95429200000000003</c:v>
                </c:pt>
                <c:pt idx="4414">
                  <c:v>0.96571200000000001</c:v>
                </c:pt>
                <c:pt idx="4415">
                  <c:v>0.97656799999999999</c:v>
                </c:pt>
                <c:pt idx="4416">
                  <c:v>0.98697400000000002</c:v>
                </c:pt>
                <c:pt idx="4417">
                  <c:v>0.99678</c:v>
                </c:pt>
                <c:pt idx="4418">
                  <c:v>1.00498</c:v>
                </c:pt>
                <c:pt idx="4419">
                  <c:v>1.0103660000000001</c:v>
                </c:pt>
                <c:pt idx="4420">
                  <c:v>1.0120579999999999</c:v>
                </c:pt>
                <c:pt idx="4421">
                  <c:v>1.010051</c:v>
                </c:pt>
                <c:pt idx="4422">
                  <c:v>1.0055069999999999</c:v>
                </c:pt>
                <c:pt idx="4423">
                  <c:v>0.99981500000000001</c:v>
                </c:pt>
                <c:pt idx="4424">
                  <c:v>0.99386399999999997</c:v>
                </c:pt>
                <c:pt idx="4425">
                  <c:v>0.98795200000000005</c:v>
                </c:pt>
                <c:pt idx="4426">
                  <c:v>0.981931</c:v>
                </c:pt>
                <c:pt idx="4427">
                  <c:v>0.976387</c:v>
                </c:pt>
                <c:pt idx="4428">
                  <c:v>0.97275400000000001</c:v>
                </c:pt>
                <c:pt idx="4429">
                  <c:v>0.97142899999999999</c:v>
                </c:pt>
                <c:pt idx="4430">
                  <c:v>0.97175199999999995</c:v>
                </c:pt>
                <c:pt idx="4431">
                  <c:v>0.97375199999999995</c:v>
                </c:pt>
                <c:pt idx="4432">
                  <c:v>0.97820099999999999</c:v>
                </c:pt>
                <c:pt idx="4433">
                  <c:v>0.98543199999999997</c:v>
                </c:pt>
                <c:pt idx="4434">
                  <c:v>0.99504700000000001</c:v>
                </c:pt>
                <c:pt idx="4435">
                  <c:v>1.0061180000000001</c:v>
                </c:pt>
                <c:pt idx="4436">
                  <c:v>1.0172380000000001</c:v>
                </c:pt>
                <c:pt idx="4437">
                  <c:v>1.0272559999999999</c:v>
                </c:pt>
                <c:pt idx="4438">
                  <c:v>1.0356639999999999</c:v>
                </c:pt>
                <c:pt idx="4439">
                  <c:v>1.0423500000000001</c:v>
                </c:pt>
                <c:pt idx="4440">
                  <c:v>1.047404</c:v>
                </c:pt>
                <c:pt idx="4441">
                  <c:v>1.050721</c:v>
                </c:pt>
                <c:pt idx="4442">
                  <c:v>1.0519700000000001</c:v>
                </c:pt>
                <c:pt idx="4443">
                  <c:v>1.0513969999999999</c:v>
                </c:pt>
                <c:pt idx="4444">
                  <c:v>1.0503579999999999</c:v>
                </c:pt>
                <c:pt idx="4445">
                  <c:v>1.050535</c:v>
                </c:pt>
                <c:pt idx="4446">
                  <c:v>1.0531079999999999</c:v>
                </c:pt>
                <c:pt idx="4447">
                  <c:v>1.05843</c:v>
                </c:pt>
                <c:pt idx="4448">
                  <c:v>1.0657460000000001</c:v>
                </c:pt>
                <c:pt idx="4449">
                  <c:v>1.074004</c:v>
                </c:pt>
                <c:pt idx="4450">
                  <c:v>1.082878</c:v>
                </c:pt>
                <c:pt idx="4451">
                  <c:v>1.0921270000000001</c:v>
                </c:pt>
                <c:pt idx="4452">
                  <c:v>1.101054</c:v>
                </c:pt>
                <c:pt idx="4453">
                  <c:v>1.1090979999999999</c:v>
                </c:pt>
                <c:pt idx="4454">
                  <c:v>1.1157379999999999</c:v>
                </c:pt>
                <c:pt idx="4455">
                  <c:v>1.120139</c:v>
                </c:pt>
                <c:pt idx="4456">
                  <c:v>1.1216729999999999</c:v>
                </c:pt>
                <c:pt idx="4457">
                  <c:v>1.1208419999999999</c:v>
                </c:pt>
                <c:pt idx="4458">
                  <c:v>1.119105</c:v>
                </c:pt>
                <c:pt idx="4459">
                  <c:v>1.117491</c:v>
                </c:pt>
                <c:pt idx="4460">
                  <c:v>1.1163749999999999</c:v>
                </c:pt>
                <c:pt idx="4461">
                  <c:v>1.116136</c:v>
                </c:pt>
                <c:pt idx="4462">
                  <c:v>1.116865</c:v>
                </c:pt>
                <c:pt idx="4463">
                  <c:v>1.1181939999999999</c:v>
                </c:pt>
                <c:pt idx="4464">
                  <c:v>1.1198840000000001</c:v>
                </c:pt>
                <c:pt idx="4465">
                  <c:v>1.121872</c:v>
                </c:pt>
                <c:pt idx="4466">
                  <c:v>1.12405</c:v>
                </c:pt>
                <c:pt idx="4467">
                  <c:v>1.1263190000000001</c:v>
                </c:pt>
                <c:pt idx="4468">
                  <c:v>1.12799</c:v>
                </c:pt>
                <c:pt idx="4469">
                  <c:v>1.1275219999999999</c:v>
                </c:pt>
                <c:pt idx="4470">
                  <c:v>1.123845</c:v>
                </c:pt>
                <c:pt idx="4471">
                  <c:v>1.1171850000000001</c:v>
                </c:pt>
                <c:pt idx="4472">
                  <c:v>1.108733</c:v>
                </c:pt>
                <c:pt idx="4473">
                  <c:v>1.099955</c:v>
                </c:pt>
                <c:pt idx="4474">
                  <c:v>1.0916520000000001</c:v>
                </c:pt>
                <c:pt idx="4475">
                  <c:v>1.0844830000000001</c:v>
                </c:pt>
                <c:pt idx="4476">
                  <c:v>1.0801670000000001</c:v>
                </c:pt>
                <c:pt idx="4477">
                  <c:v>1.0800650000000001</c:v>
                </c:pt>
                <c:pt idx="4478">
                  <c:v>1.083207</c:v>
                </c:pt>
                <c:pt idx="4479">
                  <c:v>1.0876030000000001</c:v>
                </c:pt>
                <c:pt idx="4480">
                  <c:v>1.092268</c:v>
                </c:pt>
                <c:pt idx="4481">
                  <c:v>1.0971610000000001</c:v>
                </c:pt>
                <c:pt idx="4482">
                  <c:v>1.1024940000000001</c:v>
                </c:pt>
                <c:pt idx="4483">
                  <c:v>1.1082609999999999</c:v>
                </c:pt>
                <c:pt idx="4484">
                  <c:v>1.1138319999999999</c:v>
                </c:pt>
                <c:pt idx="4485">
                  <c:v>1.1182840000000001</c:v>
                </c:pt>
                <c:pt idx="4486">
                  <c:v>1.121375</c:v>
                </c:pt>
                <c:pt idx="4487">
                  <c:v>1.1236010000000001</c:v>
                </c:pt>
                <c:pt idx="4488">
                  <c:v>1.125208</c:v>
                </c:pt>
                <c:pt idx="4489">
                  <c:v>1.1258980000000001</c:v>
                </c:pt>
                <c:pt idx="4490">
                  <c:v>1.1254900000000001</c:v>
                </c:pt>
                <c:pt idx="4491">
                  <c:v>1.1241680000000001</c:v>
                </c:pt>
                <c:pt idx="4492">
                  <c:v>1.12205</c:v>
                </c:pt>
                <c:pt idx="4493">
                  <c:v>1.119262</c:v>
                </c:pt>
                <c:pt idx="4494">
                  <c:v>1.1162989999999999</c:v>
                </c:pt>
                <c:pt idx="4495">
                  <c:v>1.113782</c:v>
                </c:pt>
                <c:pt idx="4496">
                  <c:v>1.1122909999999999</c:v>
                </c:pt>
                <c:pt idx="4497">
                  <c:v>1.11229</c:v>
                </c:pt>
                <c:pt idx="4498">
                  <c:v>1.1137520000000001</c:v>
                </c:pt>
                <c:pt idx="4499">
                  <c:v>1.115958</c:v>
                </c:pt>
                <c:pt idx="4500">
                  <c:v>1.1176550000000001</c:v>
                </c:pt>
                <c:pt idx="4501">
                  <c:v>1.11747</c:v>
                </c:pt>
                <c:pt idx="4502">
                  <c:v>1.1146210000000001</c:v>
                </c:pt>
                <c:pt idx="4503">
                  <c:v>1.109246</c:v>
                </c:pt>
                <c:pt idx="4504">
                  <c:v>1.1019840000000001</c:v>
                </c:pt>
                <c:pt idx="4505">
                  <c:v>1.0935509999999999</c:v>
                </c:pt>
                <c:pt idx="4506">
                  <c:v>1.084006</c:v>
                </c:pt>
                <c:pt idx="4507">
                  <c:v>1.073123</c:v>
                </c:pt>
                <c:pt idx="4508">
                  <c:v>1.061849</c:v>
                </c:pt>
                <c:pt idx="4509">
                  <c:v>1.051604</c:v>
                </c:pt>
                <c:pt idx="4510">
                  <c:v>1.043013</c:v>
                </c:pt>
                <c:pt idx="4511">
                  <c:v>1.0363100000000001</c:v>
                </c:pt>
                <c:pt idx="4512">
                  <c:v>1.0316479999999999</c:v>
                </c:pt>
                <c:pt idx="4513">
                  <c:v>1.0289379999999999</c:v>
                </c:pt>
                <c:pt idx="4514">
                  <c:v>1.0281560000000001</c:v>
                </c:pt>
                <c:pt idx="4515">
                  <c:v>1.029147</c:v>
                </c:pt>
                <c:pt idx="4516">
                  <c:v>1.030735</c:v>
                </c:pt>
                <c:pt idx="4517">
                  <c:v>1.03129</c:v>
                </c:pt>
                <c:pt idx="4518">
                  <c:v>1.030051</c:v>
                </c:pt>
                <c:pt idx="4519">
                  <c:v>1.0269950000000001</c:v>
                </c:pt>
                <c:pt idx="4520">
                  <c:v>1.022017</c:v>
                </c:pt>
                <c:pt idx="4521">
                  <c:v>1.015185</c:v>
                </c:pt>
                <c:pt idx="4522">
                  <c:v>1.007277</c:v>
                </c:pt>
                <c:pt idx="4523">
                  <c:v>0.99935600000000002</c:v>
                </c:pt>
                <c:pt idx="4524">
                  <c:v>0.99246400000000001</c:v>
                </c:pt>
                <c:pt idx="4525">
                  <c:v>0.98746500000000004</c:v>
                </c:pt>
                <c:pt idx="4526">
                  <c:v>0.98445199999999999</c:v>
                </c:pt>
                <c:pt idx="4527">
                  <c:v>0.98302299999999998</c:v>
                </c:pt>
                <c:pt idx="4528">
                  <c:v>0.98335600000000001</c:v>
                </c:pt>
                <c:pt idx="4529">
                  <c:v>0.98610799999999998</c:v>
                </c:pt>
                <c:pt idx="4530">
                  <c:v>0.991201</c:v>
                </c:pt>
                <c:pt idx="4531">
                  <c:v>0.99730099999999999</c:v>
                </c:pt>
                <c:pt idx="4532">
                  <c:v>1.0023949999999999</c:v>
                </c:pt>
                <c:pt idx="4533">
                  <c:v>1.0051410000000001</c:v>
                </c:pt>
                <c:pt idx="4534">
                  <c:v>1.0054810000000001</c:v>
                </c:pt>
                <c:pt idx="4535">
                  <c:v>1.0036609999999999</c:v>
                </c:pt>
                <c:pt idx="4536">
                  <c:v>0.99992800000000004</c:v>
                </c:pt>
                <c:pt idx="4537">
                  <c:v>0.99478500000000003</c:v>
                </c:pt>
                <c:pt idx="4538">
                  <c:v>0.98883500000000002</c:v>
                </c:pt>
                <c:pt idx="4539">
                  <c:v>0.982927</c:v>
                </c:pt>
                <c:pt idx="4540">
                  <c:v>0.97750400000000004</c:v>
                </c:pt>
                <c:pt idx="4541">
                  <c:v>0.97262000000000004</c:v>
                </c:pt>
                <c:pt idx="4542">
                  <c:v>0.96860100000000005</c:v>
                </c:pt>
                <c:pt idx="4543">
                  <c:v>0.96495500000000001</c:v>
                </c:pt>
                <c:pt idx="4544">
                  <c:v>0.960928</c:v>
                </c:pt>
                <c:pt idx="4545">
                  <c:v>0.95730800000000005</c:v>
                </c:pt>
                <c:pt idx="4546">
                  <c:v>0.95500700000000005</c:v>
                </c:pt>
                <c:pt idx="4547">
                  <c:v>0.95330499999999996</c:v>
                </c:pt>
                <c:pt idx="4548">
                  <c:v>0.95096999999999998</c:v>
                </c:pt>
                <c:pt idx="4549">
                  <c:v>0.94736600000000004</c:v>
                </c:pt>
                <c:pt idx="4550">
                  <c:v>0.94234300000000004</c:v>
                </c:pt>
                <c:pt idx="4551">
                  <c:v>0.93596900000000005</c:v>
                </c:pt>
                <c:pt idx="4552">
                  <c:v>0.92810099999999995</c:v>
                </c:pt>
                <c:pt idx="4553">
                  <c:v>0.91880300000000004</c:v>
                </c:pt>
                <c:pt idx="4554">
                  <c:v>0.90900300000000001</c:v>
                </c:pt>
                <c:pt idx="4555">
                  <c:v>0.89949900000000005</c:v>
                </c:pt>
                <c:pt idx="4556">
                  <c:v>0.89057900000000001</c:v>
                </c:pt>
                <c:pt idx="4557">
                  <c:v>0.88304300000000002</c:v>
                </c:pt>
                <c:pt idx="4558">
                  <c:v>0.87761999999999996</c:v>
                </c:pt>
                <c:pt idx="4559">
                  <c:v>0.87414899999999995</c:v>
                </c:pt>
                <c:pt idx="4560">
                  <c:v>0.87167799999999995</c:v>
                </c:pt>
                <c:pt idx="4561">
                  <c:v>0.86919100000000005</c:v>
                </c:pt>
                <c:pt idx="4562">
                  <c:v>0.86706399999999995</c:v>
                </c:pt>
                <c:pt idx="4563">
                  <c:v>0.86616400000000004</c:v>
                </c:pt>
                <c:pt idx="4564">
                  <c:v>0.86611700000000003</c:v>
                </c:pt>
                <c:pt idx="4565">
                  <c:v>0.86662300000000003</c:v>
                </c:pt>
                <c:pt idx="4566">
                  <c:v>0.86825399999999997</c:v>
                </c:pt>
                <c:pt idx="4567">
                  <c:v>0.871</c:v>
                </c:pt>
                <c:pt idx="4568">
                  <c:v>0.87433799999999995</c:v>
                </c:pt>
                <c:pt idx="4569">
                  <c:v>0.87773299999999999</c:v>
                </c:pt>
                <c:pt idx="4570">
                  <c:v>0.880382</c:v>
                </c:pt>
                <c:pt idx="4571">
                  <c:v>0.88192199999999998</c:v>
                </c:pt>
                <c:pt idx="4572">
                  <c:v>0.88277099999999997</c:v>
                </c:pt>
                <c:pt idx="4573">
                  <c:v>0.88356100000000004</c:v>
                </c:pt>
                <c:pt idx="4574">
                  <c:v>0.884687</c:v>
                </c:pt>
                <c:pt idx="4575">
                  <c:v>0.88622500000000004</c:v>
                </c:pt>
                <c:pt idx="4576">
                  <c:v>0.88819199999999998</c:v>
                </c:pt>
                <c:pt idx="4577">
                  <c:v>0.89046000000000003</c:v>
                </c:pt>
                <c:pt idx="4578">
                  <c:v>0.89252600000000004</c:v>
                </c:pt>
                <c:pt idx="4579">
                  <c:v>0.89379299999999995</c:v>
                </c:pt>
                <c:pt idx="4580">
                  <c:v>0.89400100000000005</c:v>
                </c:pt>
                <c:pt idx="4581">
                  <c:v>0.89386500000000002</c:v>
                </c:pt>
                <c:pt idx="4582">
                  <c:v>0.89468499999999995</c:v>
                </c:pt>
                <c:pt idx="4583">
                  <c:v>0.89659800000000001</c:v>
                </c:pt>
                <c:pt idx="4584">
                  <c:v>0.89902000000000004</c:v>
                </c:pt>
                <c:pt idx="4585">
                  <c:v>0.90177099999999999</c:v>
                </c:pt>
                <c:pt idx="4586">
                  <c:v>0.90410500000000005</c:v>
                </c:pt>
                <c:pt idx="4587">
                  <c:v>0.90452600000000005</c:v>
                </c:pt>
                <c:pt idx="4588">
                  <c:v>0.90191600000000005</c:v>
                </c:pt>
                <c:pt idx="4589">
                  <c:v>0.89651099999999995</c:v>
                </c:pt>
                <c:pt idx="4590">
                  <c:v>0.89004799999999995</c:v>
                </c:pt>
                <c:pt idx="4591">
                  <c:v>0.88399099999999997</c:v>
                </c:pt>
                <c:pt idx="4592">
                  <c:v>0.87795299999999998</c:v>
                </c:pt>
                <c:pt idx="4593">
                  <c:v>0.87099899999999997</c:v>
                </c:pt>
                <c:pt idx="4594">
                  <c:v>0.86349699999999996</c:v>
                </c:pt>
                <c:pt idx="4595">
                  <c:v>0.85689199999999999</c:v>
                </c:pt>
                <c:pt idx="4596">
                  <c:v>0.85244399999999998</c:v>
                </c:pt>
                <c:pt idx="4597">
                  <c:v>0.85048400000000002</c:v>
                </c:pt>
                <c:pt idx="4598">
                  <c:v>0.85068299999999997</c:v>
                </c:pt>
                <c:pt idx="4599">
                  <c:v>0.85263900000000004</c:v>
                </c:pt>
                <c:pt idx="4600">
                  <c:v>0.85609900000000005</c:v>
                </c:pt>
                <c:pt idx="4601">
                  <c:v>0.86107699999999998</c:v>
                </c:pt>
                <c:pt idx="4602">
                  <c:v>0.867618</c:v>
                </c:pt>
                <c:pt idx="4603">
                  <c:v>0.87563000000000002</c:v>
                </c:pt>
                <c:pt idx="4604">
                  <c:v>0.88462600000000002</c:v>
                </c:pt>
                <c:pt idx="4605">
                  <c:v>0.89312199999999997</c:v>
                </c:pt>
                <c:pt idx="4606">
                  <c:v>0.89964299999999997</c:v>
                </c:pt>
                <c:pt idx="4607">
                  <c:v>0.90383000000000002</c:v>
                </c:pt>
                <c:pt idx="4608">
                  <c:v>0.90549999999999997</c:v>
                </c:pt>
                <c:pt idx="4609">
                  <c:v>0.90470499999999998</c:v>
                </c:pt>
                <c:pt idx="4610">
                  <c:v>0.90289799999999998</c:v>
                </c:pt>
                <c:pt idx="4611">
                  <c:v>0.90203699999999998</c:v>
                </c:pt>
                <c:pt idx="4612">
                  <c:v>0.90329000000000004</c:v>
                </c:pt>
                <c:pt idx="4613">
                  <c:v>0.90694900000000001</c:v>
                </c:pt>
                <c:pt idx="4614">
                  <c:v>0.91214399999999995</c:v>
                </c:pt>
                <c:pt idx="4615">
                  <c:v>0.91785600000000001</c:v>
                </c:pt>
                <c:pt idx="4616">
                  <c:v>0.92439400000000005</c:v>
                </c:pt>
                <c:pt idx="4617">
                  <c:v>0.93234399999999995</c:v>
                </c:pt>
                <c:pt idx="4618">
                  <c:v>0.94142999999999999</c:v>
                </c:pt>
                <c:pt idx="4619">
                  <c:v>0.95096499999999995</c:v>
                </c:pt>
                <c:pt idx="4620">
                  <c:v>0.96034200000000003</c:v>
                </c:pt>
                <c:pt idx="4621">
                  <c:v>0.969024</c:v>
                </c:pt>
                <c:pt idx="4622">
                  <c:v>0.97637799999999997</c:v>
                </c:pt>
                <c:pt idx="4623">
                  <c:v>0.98207100000000003</c:v>
                </c:pt>
                <c:pt idx="4624">
                  <c:v>0.98637200000000003</c:v>
                </c:pt>
                <c:pt idx="4625">
                  <c:v>0.98991399999999996</c:v>
                </c:pt>
                <c:pt idx="4626">
                  <c:v>0.99292400000000003</c:v>
                </c:pt>
                <c:pt idx="4627">
                  <c:v>0.99441999999999997</c:v>
                </c:pt>
                <c:pt idx="4628">
                  <c:v>0.99302000000000001</c:v>
                </c:pt>
                <c:pt idx="4629">
                  <c:v>0.988568</c:v>
                </c:pt>
                <c:pt idx="4630">
                  <c:v>0.98269899999999999</c:v>
                </c:pt>
                <c:pt idx="4631">
                  <c:v>0.97780699999999998</c:v>
                </c:pt>
                <c:pt idx="4632">
                  <c:v>0.97550800000000004</c:v>
                </c:pt>
                <c:pt idx="4633">
                  <c:v>0.97616800000000004</c:v>
                </c:pt>
                <c:pt idx="4634">
                  <c:v>0.97917799999999999</c:v>
                </c:pt>
                <c:pt idx="4635">
                  <c:v>0.98349299999999995</c:v>
                </c:pt>
                <c:pt idx="4636">
                  <c:v>0.98811099999999996</c:v>
                </c:pt>
                <c:pt idx="4637">
                  <c:v>0.99226999999999999</c:v>
                </c:pt>
                <c:pt idx="4638">
                  <c:v>0.99583699999999997</c:v>
                </c:pt>
                <c:pt idx="4639">
                  <c:v>0.99912400000000001</c:v>
                </c:pt>
                <c:pt idx="4640">
                  <c:v>1.001949</c:v>
                </c:pt>
                <c:pt idx="4641">
                  <c:v>1.003565</c:v>
                </c:pt>
                <c:pt idx="4642">
                  <c:v>1.0036039999999999</c:v>
                </c:pt>
                <c:pt idx="4643">
                  <c:v>1.0024120000000001</c:v>
                </c:pt>
                <c:pt idx="4644">
                  <c:v>1.000956</c:v>
                </c:pt>
                <c:pt idx="4645">
                  <c:v>1.0005999999999999</c:v>
                </c:pt>
                <c:pt idx="4646">
                  <c:v>1.0024329999999999</c:v>
                </c:pt>
                <c:pt idx="4647">
                  <c:v>1.006915</c:v>
                </c:pt>
                <c:pt idx="4648">
                  <c:v>1.0136019999999999</c:v>
                </c:pt>
                <c:pt idx="4649">
                  <c:v>1.021506</c:v>
                </c:pt>
                <c:pt idx="4650">
                  <c:v>1.0299020000000001</c:v>
                </c:pt>
                <c:pt idx="4651">
                  <c:v>1.0383439999999999</c:v>
                </c:pt>
                <c:pt idx="4652">
                  <c:v>1.0463450000000001</c:v>
                </c:pt>
                <c:pt idx="4653">
                  <c:v>1.0532570000000001</c:v>
                </c:pt>
                <c:pt idx="4654">
                  <c:v>1.0586979999999999</c:v>
                </c:pt>
                <c:pt idx="4655">
                  <c:v>1.062791</c:v>
                </c:pt>
                <c:pt idx="4656">
                  <c:v>1.065688</c:v>
                </c:pt>
                <c:pt idx="4657">
                  <c:v>1.067156</c:v>
                </c:pt>
                <c:pt idx="4658">
                  <c:v>1.067231</c:v>
                </c:pt>
                <c:pt idx="4659">
                  <c:v>1.0671900000000001</c:v>
                </c:pt>
                <c:pt idx="4660">
                  <c:v>1.068665</c:v>
                </c:pt>
                <c:pt idx="4661">
                  <c:v>1.0722590000000001</c:v>
                </c:pt>
                <c:pt idx="4662">
                  <c:v>1.0774680000000001</c:v>
                </c:pt>
                <c:pt idx="4663">
                  <c:v>1.083434</c:v>
                </c:pt>
                <c:pt idx="4664">
                  <c:v>1.08961</c:v>
                </c:pt>
                <c:pt idx="4665">
                  <c:v>1.095526</c:v>
                </c:pt>
                <c:pt idx="4666">
                  <c:v>1.1007370000000001</c:v>
                </c:pt>
                <c:pt idx="4667">
                  <c:v>1.1055489999999999</c:v>
                </c:pt>
                <c:pt idx="4668">
                  <c:v>1.1104890000000001</c:v>
                </c:pt>
                <c:pt idx="4669">
                  <c:v>1.11507</c:v>
                </c:pt>
                <c:pt idx="4670">
                  <c:v>1.11819</c:v>
                </c:pt>
                <c:pt idx="4671">
                  <c:v>1.1189020000000001</c:v>
                </c:pt>
                <c:pt idx="4672">
                  <c:v>1.1166469999999999</c:v>
                </c:pt>
                <c:pt idx="4673">
                  <c:v>1.111942</c:v>
                </c:pt>
                <c:pt idx="4674">
                  <c:v>1.106158</c:v>
                </c:pt>
                <c:pt idx="4675">
                  <c:v>1.0998110000000001</c:v>
                </c:pt>
                <c:pt idx="4676">
                  <c:v>1.0927009999999999</c:v>
                </c:pt>
                <c:pt idx="4677">
                  <c:v>1.0855379999999999</c:v>
                </c:pt>
                <c:pt idx="4678">
                  <c:v>1.0793079999999999</c:v>
                </c:pt>
                <c:pt idx="4679">
                  <c:v>1.0748340000000001</c:v>
                </c:pt>
                <c:pt idx="4680">
                  <c:v>1.0734440000000001</c:v>
                </c:pt>
                <c:pt idx="4681">
                  <c:v>1.0753600000000001</c:v>
                </c:pt>
                <c:pt idx="4682">
                  <c:v>1.079088</c:v>
                </c:pt>
                <c:pt idx="4683">
                  <c:v>1.083378</c:v>
                </c:pt>
                <c:pt idx="4684">
                  <c:v>1.087871</c:v>
                </c:pt>
                <c:pt idx="4685">
                  <c:v>1.092733</c:v>
                </c:pt>
                <c:pt idx="4686">
                  <c:v>1.0981860000000001</c:v>
                </c:pt>
                <c:pt idx="4687">
                  <c:v>1.1039019999999999</c:v>
                </c:pt>
                <c:pt idx="4688">
                  <c:v>1.1089580000000001</c:v>
                </c:pt>
                <c:pt idx="4689">
                  <c:v>1.1122879999999999</c:v>
                </c:pt>
                <c:pt idx="4690">
                  <c:v>1.1136440000000001</c:v>
                </c:pt>
                <c:pt idx="4691">
                  <c:v>1.1135219999999999</c:v>
                </c:pt>
                <c:pt idx="4692">
                  <c:v>1.111775</c:v>
                </c:pt>
                <c:pt idx="4693">
                  <c:v>1.107912</c:v>
                </c:pt>
                <c:pt idx="4694">
                  <c:v>1.1024879999999999</c:v>
                </c:pt>
                <c:pt idx="4695">
                  <c:v>1.0967309999999999</c:v>
                </c:pt>
                <c:pt idx="4696">
                  <c:v>1.0915680000000001</c:v>
                </c:pt>
                <c:pt idx="4697">
                  <c:v>1.0876570000000001</c:v>
                </c:pt>
                <c:pt idx="4698">
                  <c:v>1.085521</c:v>
                </c:pt>
                <c:pt idx="4699">
                  <c:v>1.085315</c:v>
                </c:pt>
                <c:pt idx="4700">
                  <c:v>1.086795</c:v>
                </c:pt>
                <c:pt idx="4701">
                  <c:v>1.0896380000000001</c:v>
                </c:pt>
                <c:pt idx="4702">
                  <c:v>1.0934060000000001</c:v>
                </c:pt>
                <c:pt idx="4703">
                  <c:v>1.097793</c:v>
                </c:pt>
                <c:pt idx="4704">
                  <c:v>1.1028469999999999</c:v>
                </c:pt>
                <c:pt idx="4705">
                  <c:v>1.108109</c:v>
                </c:pt>
                <c:pt idx="4706">
                  <c:v>1.1125020000000001</c:v>
                </c:pt>
                <c:pt idx="4707">
                  <c:v>1.115307</c:v>
                </c:pt>
                <c:pt idx="4708">
                  <c:v>1.1162829999999999</c:v>
                </c:pt>
                <c:pt idx="4709">
                  <c:v>1.115021</c:v>
                </c:pt>
                <c:pt idx="4710">
                  <c:v>1.1110390000000001</c:v>
                </c:pt>
                <c:pt idx="4711">
                  <c:v>1.1042270000000001</c:v>
                </c:pt>
                <c:pt idx="4712">
                  <c:v>1.094848</c:v>
                </c:pt>
                <c:pt idx="4713">
                  <c:v>1.0835699999999999</c:v>
                </c:pt>
                <c:pt idx="4714">
                  <c:v>1.071366</c:v>
                </c:pt>
                <c:pt idx="4715">
                  <c:v>1.0593939999999999</c:v>
                </c:pt>
                <c:pt idx="4716">
                  <c:v>1.048621</c:v>
                </c:pt>
                <c:pt idx="4717">
                  <c:v>1.0392699999999999</c:v>
                </c:pt>
                <c:pt idx="4718">
                  <c:v>1.031782</c:v>
                </c:pt>
                <c:pt idx="4719">
                  <c:v>1.027328</c:v>
                </c:pt>
                <c:pt idx="4720">
                  <c:v>1.0259180000000001</c:v>
                </c:pt>
                <c:pt idx="4721">
                  <c:v>1.0260119999999999</c:v>
                </c:pt>
                <c:pt idx="4722">
                  <c:v>1.0264009999999999</c:v>
                </c:pt>
                <c:pt idx="4723">
                  <c:v>1.0267980000000001</c:v>
                </c:pt>
                <c:pt idx="4724">
                  <c:v>1.027177</c:v>
                </c:pt>
                <c:pt idx="4725">
                  <c:v>1.027064</c:v>
                </c:pt>
                <c:pt idx="4726">
                  <c:v>1.0252650000000001</c:v>
                </c:pt>
                <c:pt idx="4727">
                  <c:v>1.021029</c:v>
                </c:pt>
                <c:pt idx="4728">
                  <c:v>1.0149809999999999</c:v>
                </c:pt>
                <c:pt idx="4729">
                  <c:v>1.008327</c:v>
                </c:pt>
                <c:pt idx="4730">
                  <c:v>1.0019800000000001</c:v>
                </c:pt>
                <c:pt idx="4731">
                  <c:v>0.99634900000000004</c:v>
                </c:pt>
                <c:pt idx="4732">
                  <c:v>0.99123799999999995</c:v>
                </c:pt>
                <c:pt idx="4733">
                  <c:v>0.98631100000000005</c:v>
                </c:pt>
                <c:pt idx="4734">
                  <c:v>0.98155700000000001</c:v>
                </c:pt>
                <c:pt idx="4735">
                  <c:v>0.97731100000000004</c:v>
                </c:pt>
                <c:pt idx="4736">
                  <c:v>0.97437399999999996</c:v>
                </c:pt>
                <c:pt idx="4737">
                  <c:v>0.97356200000000004</c:v>
                </c:pt>
                <c:pt idx="4738">
                  <c:v>0.97505900000000001</c:v>
                </c:pt>
                <c:pt idx="4739">
                  <c:v>0.978356</c:v>
                </c:pt>
                <c:pt idx="4740">
                  <c:v>0.98242399999999996</c:v>
                </c:pt>
                <c:pt idx="4741">
                  <c:v>0.98664600000000002</c:v>
                </c:pt>
                <c:pt idx="4742">
                  <c:v>0.99124400000000001</c:v>
                </c:pt>
                <c:pt idx="4743">
                  <c:v>0.99621199999999999</c:v>
                </c:pt>
                <c:pt idx="4744">
                  <c:v>1.000653</c:v>
                </c:pt>
                <c:pt idx="4745">
                  <c:v>1.0036890000000001</c:v>
                </c:pt>
                <c:pt idx="4746">
                  <c:v>1.005395</c:v>
                </c:pt>
                <c:pt idx="4747">
                  <c:v>1.0059279999999999</c:v>
                </c:pt>
                <c:pt idx="4748">
                  <c:v>1.0047999999999999</c:v>
                </c:pt>
                <c:pt idx="4749">
                  <c:v>1.0017430000000001</c:v>
                </c:pt>
                <c:pt idx="4750">
                  <c:v>0.996977</c:v>
                </c:pt>
                <c:pt idx="4751">
                  <c:v>0.99030200000000002</c:v>
                </c:pt>
                <c:pt idx="4752">
                  <c:v>0.98119100000000004</c:v>
                </c:pt>
                <c:pt idx="4753">
                  <c:v>0.97002600000000005</c:v>
                </c:pt>
                <c:pt idx="4754">
                  <c:v>0.95810200000000001</c:v>
                </c:pt>
                <c:pt idx="4755">
                  <c:v>0.946936</c:v>
                </c:pt>
                <c:pt idx="4756">
                  <c:v>0.93805700000000003</c:v>
                </c:pt>
                <c:pt idx="4757">
                  <c:v>0.93210800000000005</c:v>
                </c:pt>
                <c:pt idx="4758">
                  <c:v>0.92840500000000004</c:v>
                </c:pt>
                <c:pt idx="4759">
                  <c:v>0.92612499999999998</c:v>
                </c:pt>
                <c:pt idx="4760">
                  <c:v>0.92474699999999999</c:v>
                </c:pt>
                <c:pt idx="4761">
                  <c:v>0.92366800000000004</c:v>
                </c:pt>
                <c:pt idx="4762">
                  <c:v>0.92235800000000001</c:v>
                </c:pt>
                <c:pt idx="4763">
                  <c:v>0.92015000000000002</c:v>
                </c:pt>
                <c:pt idx="4764">
                  <c:v>0.91620199999999996</c:v>
                </c:pt>
                <c:pt idx="4765">
                  <c:v>0.91040900000000002</c:v>
                </c:pt>
                <c:pt idx="4766">
                  <c:v>0.90385599999999999</c:v>
                </c:pt>
                <c:pt idx="4767">
                  <c:v>0.897644</c:v>
                </c:pt>
                <c:pt idx="4768">
                  <c:v>0.89220999999999995</c:v>
                </c:pt>
                <c:pt idx="4769">
                  <c:v>0.88786100000000001</c:v>
                </c:pt>
                <c:pt idx="4770">
                  <c:v>0.88467200000000001</c:v>
                </c:pt>
                <c:pt idx="4771">
                  <c:v>0.88271100000000002</c:v>
                </c:pt>
                <c:pt idx="4772">
                  <c:v>0.88244699999999998</c:v>
                </c:pt>
                <c:pt idx="4773">
                  <c:v>0.88442600000000005</c:v>
                </c:pt>
                <c:pt idx="4774">
                  <c:v>0.88875199999999999</c:v>
                </c:pt>
                <c:pt idx="4775">
                  <c:v>0.89446899999999996</c:v>
                </c:pt>
                <c:pt idx="4776">
                  <c:v>0.89947699999999997</c:v>
                </c:pt>
                <c:pt idx="4777">
                  <c:v>0.90178700000000001</c:v>
                </c:pt>
                <c:pt idx="4778">
                  <c:v>0.901231</c:v>
                </c:pt>
                <c:pt idx="4779">
                  <c:v>0.89914099999999997</c:v>
                </c:pt>
                <c:pt idx="4780">
                  <c:v>0.89640299999999995</c:v>
                </c:pt>
                <c:pt idx="4781">
                  <c:v>0.89282300000000003</c:v>
                </c:pt>
                <c:pt idx="4782">
                  <c:v>0.88849199999999995</c:v>
                </c:pt>
                <c:pt idx="4783">
                  <c:v>0.88431700000000002</c:v>
                </c:pt>
                <c:pt idx="4784">
                  <c:v>0.88092899999999996</c:v>
                </c:pt>
                <c:pt idx="4785">
                  <c:v>0.87886900000000001</c:v>
                </c:pt>
                <c:pt idx="4786">
                  <c:v>0.87941999999999998</c:v>
                </c:pt>
                <c:pt idx="4787">
                  <c:v>0.88341099999999995</c:v>
                </c:pt>
                <c:pt idx="4788">
                  <c:v>0.88965099999999997</c:v>
                </c:pt>
                <c:pt idx="4789">
                  <c:v>0.89599499999999999</c:v>
                </c:pt>
                <c:pt idx="4790">
                  <c:v>0.90137900000000004</c:v>
                </c:pt>
                <c:pt idx="4791">
                  <c:v>0.90592499999999998</c:v>
                </c:pt>
                <c:pt idx="4792">
                  <c:v>0.91001399999999999</c:v>
                </c:pt>
                <c:pt idx="4793">
                  <c:v>0.91339099999999995</c:v>
                </c:pt>
                <c:pt idx="4794">
                  <c:v>0.91470799999999997</c:v>
                </c:pt>
                <c:pt idx="4795">
                  <c:v>0.91268400000000005</c:v>
                </c:pt>
                <c:pt idx="4796">
                  <c:v>0.90748099999999998</c:v>
                </c:pt>
                <c:pt idx="4797">
                  <c:v>0.90048600000000001</c:v>
                </c:pt>
                <c:pt idx="4798">
                  <c:v>0.89309700000000003</c:v>
                </c:pt>
                <c:pt idx="4799">
                  <c:v>0.88600199999999996</c:v>
                </c:pt>
                <c:pt idx="4800">
                  <c:v>0.87943899999999997</c:v>
                </c:pt>
                <c:pt idx="4801">
                  <c:v>0.87383699999999997</c:v>
                </c:pt>
                <c:pt idx="4802">
                  <c:v>0.87024900000000005</c:v>
                </c:pt>
                <c:pt idx="4803">
                  <c:v>0.86945899999999998</c:v>
                </c:pt>
                <c:pt idx="4804">
                  <c:v>0.87088100000000002</c:v>
                </c:pt>
                <c:pt idx="4805">
                  <c:v>0.87321400000000005</c:v>
                </c:pt>
                <c:pt idx="4806">
                  <c:v>0.87568599999999996</c:v>
                </c:pt>
                <c:pt idx="4807">
                  <c:v>0.878274</c:v>
                </c:pt>
                <c:pt idx="4808">
                  <c:v>0.88089399999999995</c:v>
                </c:pt>
                <c:pt idx="4809">
                  <c:v>0.88293999999999995</c:v>
                </c:pt>
                <c:pt idx="4810">
                  <c:v>0.88373999999999997</c:v>
                </c:pt>
                <c:pt idx="4811">
                  <c:v>0.88320399999999999</c:v>
                </c:pt>
                <c:pt idx="4812">
                  <c:v>0.882162</c:v>
                </c:pt>
                <c:pt idx="4813">
                  <c:v>0.88172099999999998</c:v>
                </c:pt>
                <c:pt idx="4814">
                  <c:v>0.88254699999999997</c:v>
                </c:pt>
                <c:pt idx="4815">
                  <c:v>0.88493999999999995</c:v>
                </c:pt>
                <c:pt idx="4816">
                  <c:v>0.88913399999999998</c:v>
                </c:pt>
                <c:pt idx="4817">
                  <c:v>0.89537800000000001</c:v>
                </c:pt>
                <c:pt idx="4818">
                  <c:v>0.90367299999999995</c:v>
                </c:pt>
                <c:pt idx="4819">
                  <c:v>0.91324700000000003</c:v>
                </c:pt>
                <c:pt idx="4820">
                  <c:v>0.922566</c:v>
                </c:pt>
                <c:pt idx="4821">
                  <c:v>0.93052000000000001</c:v>
                </c:pt>
                <c:pt idx="4822">
                  <c:v>0.93687600000000004</c:v>
                </c:pt>
                <c:pt idx="4823">
                  <c:v>0.94158699999999995</c:v>
                </c:pt>
                <c:pt idx="4824">
                  <c:v>0.94480799999999998</c:v>
                </c:pt>
                <c:pt idx="4825">
                  <c:v>0.94708999999999999</c:v>
                </c:pt>
                <c:pt idx="4826">
                  <c:v>0.94889000000000001</c:v>
                </c:pt>
                <c:pt idx="4827">
                  <c:v>0.95087999999999995</c:v>
                </c:pt>
                <c:pt idx="4828">
                  <c:v>0.95434099999999999</c:v>
                </c:pt>
                <c:pt idx="4829">
                  <c:v>0.95963100000000001</c:v>
                </c:pt>
                <c:pt idx="4830">
                  <c:v>0.96595799999999998</c:v>
                </c:pt>
                <c:pt idx="4831">
                  <c:v>0.97311099999999995</c:v>
                </c:pt>
                <c:pt idx="4832">
                  <c:v>0.98121700000000001</c:v>
                </c:pt>
                <c:pt idx="4833">
                  <c:v>0.98957499999999998</c:v>
                </c:pt>
                <c:pt idx="4834">
                  <c:v>0.99721199999999999</c:v>
                </c:pt>
                <c:pt idx="4835">
                  <c:v>1.003382</c:v>
                </c:pt>
                <c:pt idx="4836">
                  <c:v>1.007161</c:v>
                </c:pt>
                <c:pt idx="4837">
                  <c:v>1.008354</c:v>
                </c:pt>
                <c:pt idx="4838">
                  <c:v>1.00787</c:v>
                </c:pt>
                <c:pt idx="4839">
                  <c:v>1.0060389999999999</c:v>
                </c:pt>
                <c:pt idx="4840">
                  <c:v>1.0023249999999999</c:v>
                </c:pt>
                <c:pt idx="4841">
                  <c:v>0.99682400000000004</c:v>
                </c:pt>
                <c:pt idx="4842">
                  <c:v>0.99072000000000005</c:v>
                </c:pt>
                <c:pt idx="4843">
                  <c:v>0.98540700000000003</c:v>
                </c:pt>
                <c:pt idx="4844">
                  <c:v>0.98179099999999997</c:v>
                </c:pt>
                <c:pt idx="4845">
                  <c:v>0.98002</c:v>
                </c:pt>
                <c:pt idx="4846">
                  <c:v>0.97965100000000005</c:v>
                </c:pt>
                <c:pt idx="4847">
                  <c:v>0.980823</c:v>
                </c:pt>
                <c:pt idx="4848">
                  <c:v>0.98472199999999999</c:v>
                </c:pt>
                <c:pt idx="4849">
                  <c:v>0.99209700000000001</c:v>
                </c:pt>
                <c:pt idx="4850">
                  <c:v>1.002151</c:v>
                </c:pt>
                <c:pt idx="4851">
                  <c:v>1.0129109999999999</c:v>
                </c:pt>
                <c:pt idx="4852">
                  <c:v>1.022524</c:v>
                </c:pt>
                <c:pt idx="4853">
                  <c:v>1.030073</c:v>
                </c:pt>
                <c:pt idx="4854">
                  <c:v>1.0351189999999999</c:v>
                </c:pt>
                <c:pt idx="4855">
                  <c:v>1.0375319999999999</c:v>
                </c:pt>
                <c:pt idx="4856">
                  <c:v>1.0377110000000001</c:v>
                </c:pt>
                <c:pt idx="4857">
                  <c:v>1.0366899999999999</c:v>
                </c:pt>
                <c:pt idx="4858">
                  <c:v>1.035601</c:v>
                </c:pt>
                <c:pt idx="4859">
                  <c:v>1.034956</c:v>
                </c:pt>
                <c:pt idx="4860">
                  <c:v>1.0352410000000001</c:v>
                </c:pt>
                <c:pt idx="4861">
                  <c:v>1.0369550000000001</c:v>
                </c:pt>
                <c:pt idx="4862">
                  <c:v>1.0401359999999999</c:v>
                </c:pt>
                <c:pt idx="4863">
                  <c:v>1.0450010000000001</c:v>
                </c:pt>
                <c:pt idx="4864">
                  <c:v>1.0519590000000001</c:v>
                </c:pt>
                <c:pt idx="4865">
                  <c:v>1.0607120000000001</c:v>
                </c:pt>
                <c:pt idx="4866">
                  <c:v>1.0701909999999999</c:v>
                </c:pt>
                <c:pt idx="4867">
                  <c:v>1.0791539999999999</c:v>
                </c:pt>
                <c:pt idx="4868">
                  <c:v>1.086957</c:v>
                </c:pt>
                <c:pt idx="4869">
                  <c:v>1.0937889999999999</c:v>
                </c:pt>
                <c:pt idx="4870">
                  <c:v>1.0997319999999999</c:v>
                </c:pt>
                <c:pt idx="4871">
                  <c:v>1.1043499999999999</c:v>
                </c:pt>
                <c:pt idx="4872">
                  <c:v>1.1075029999999999</c:v>
                </c:pt>
                <c:pt idx="4873">
                  <c:v>1.1093029999999999</c:v>
                </c:pt>
                <c:pt idx="4874">
                  <c:v>1.1093839999999999</c:v>
                </c:pt>
                <c:pt idx="4875">
                  <c:v>1.1076060000000001</c:v>
                </c:pt>
                <c:pt idx="4876">
                  <c:v>1.1047149999999999</c:v>
                </c:pt>
                <c:pt idx="4877">
                  <c:v>1.1015349999999999</c:v>
                </c:pt>
                <c:pt idx="4878">
                  <c:v>1.0984780000000001</c:v>
                </c:pt>
                <c:pt idx="4879">
                  <c:v>1.0954280000000001</c:v>
                </c:pt>
                <c:pt idx="4880">
                  <c:v>1.0920719999999999</c:v>
                </c:pt>
                <c:pt idx="4881">
                  <c:v>1.0889740000000001</c:v>
                </c:pt>
                <c:pt idx="4882">
                  <c:v>1.0872569999999999</c:v>
                </c:pt>
                <c:pt idx="4883">
                  <c:v>1.086986</c:v>
                </c:pt>
                <c:pt idx="4884">
                  <c:v>1.0874429999999999</c:v>
                </c:pt>
                <c:pt idx="4885">
                  <c:v>1.088587</c:v>
                </c:pt>
                <c:pt idx="4886">
                  <c:v>1.0905199999999999</c:v>
                </c:pt>
                <c:pt idx="4887">
                  <c:v>1.09222</c:v>
                </c:pt>
                <c:pt idx="4888">
                  <c:v>1.092015</c:v>
                </c:pt>
                <c:pt idx="4889">
                  <c:v>1.0894090000000001</c:v>
                </c:pt>
                <c:pt idx="4890">
                  <c:v>1.0855669999999999</c:v>
                </c:pt>
                <c:pt idx="4891">
                  <c:v>1.081464</c:v>
                </c:pt>
                <c:pt idx="4892">
                  <c:v>1.0770869999999999</c:v>
                </c:pt>
                <c:pt idx="4893">
                  <c:v>1.0726260000000001</c:v>
                </c:pt>
                <c:pt idx="4894">
                  <c:v>1.0690649999999999</c:v>
                </c:pt>
                <c:pt idx="4895">
                  <c:v>1.0676349999999999</c:v>
                </c:pt>
                <c:pt idx="4896">
                  <c:v>1.068597</c:v>
                </c:pt>
                <c:pt idx="4897">
                  <c:v>1.070948</c:v>
                </c:pt>
                <c:pt idx="4898">
                  <c:v>1.0739190000000001</c:v>
                </c:pt>
                <c:pt idx="4899">
                  <c:v>1.0776380000000001</c:v>
                </c:pt>
                <c:pt idx="4900">
                  <c:v>1.082195</c:v>
                </c:pt>
                <c:pt idx="4901">
                  <c:v>1.08748</c:v>
                </c:pt>
                <c:pt idx="4902">
                  <c:v>1.093394</c:v>
                </c:pt>
                <c:pt idx="4903">
                  <c:v>1.0994679999999999</c:v>
                </c:pt>
                <c:pt idx="4904">
                  <c:v>1.104924</c:v>
                </c:pt>
                <c:pt idx="4905">
                  <c:v>1.1089530000000001</c:v>
                </c:pt>
                <c:pt idx="4906">
                  <c:v>1.1107750000000001</c:v>
                </c:pt>
                <c:pt idx="4907">
                  <c:v>1.1100719999999999</c:v>
                </c:pt>
                <c:pt idx="4908">
                  <c:v>1.1070580000000001</c:v>
                </c:pt>
                <c:pt idx="4909">
                  <c:v>1.1022989999999999</c:v>
                </c:pt>
                <c:pt idx="4910">
                  <c:v>1.0972109999999999</c:v>
                </c:pt>
                <c:pt idx="4911">
                  <c:v>1.0929800000000001</c:v>
                </c:pt>
                <c:pt idx="4912">
                  <c:v>1.0897269999999999</c:v>
                </c:pt>
                <c:pt idx="4913">
                  <c:v>1.0879529999999999</c:v>
                </c:pt>
                <c:pt idx="4914">
                  <c:v>1.0880559999999999</c:v>
                </c:pt>
                <c:pt idx="4915">
                  <c:v>1.089232</c:v>
                </c:pt>
                <c:pt idx="4916">
                  <c:v>1.0904400000000001</c:v>
                </c:pt>
                <c:pt idx="4917">
                  <c:v>1.0908409999999999</c:v>
                </c:pt>
                <c:pt idx="4918">
                  <c:v>1.0900069999999999</c:v>
                </c:pt>
                <c:pt idx="4919">
                  <c:v>1.0884860000000001</c:v>
                </c:pt>
                <c:pt idx="4920">
                  <c:v>1.086792</c:v>
                </c:pt>
                <c:pt idx="4921">
                  <c:v>1.0845560000000001</c:v>
                </c:pt>
                <c:pt idx="4922">
                  <c:v>1.0812520000000001</c:v>
                </c:pt>
                <c:pt idx="4923">
                  <c:v>1.076579</c:v>
                </c:pt>
                <c:pt idx="4924">
                  <c:v>1.070603</c:v>
                </c:pt>
                <c:pt idx="4925">
                  <c:v>1.0634870000000001</c:v>
                </c:pt>
                <c:pt idx="4926">
                  <c:v>1.0549310000000001</c:v>
                </c:pt>
                <c:pt idx="4927">
                  <c:v>1.0449930000000001</c:v>
                </c:pt>
                <c:pt idx="4928">
                  <c:v>1.034813</c:v>
                </c:pt>
                <c:pt idx="4929">
                  <c:v>1.0253669999999999</c:v>
                </c:pt>
                <c:pt idx="4930">
                  <c:v>1.0169269999999999</c:v>
                </c:pt>
                <c:pt idx="4931">
                  <c:v>1.010192</c:v>
                </c:pt>
                <c:pt idx="4932">
                  <c:v>1.006041</c:v>
                </c:pt>
                <c:pt idx="4933">
                  <c:v>1.0045310000000001</c:v>
                </c:pt>
                <c:pt idx="4934">
                  <c:v>1.0051680000000001</c:v>
                </c:pt>
                <c:pt idx="4935">
                  <c:v>1.0073829999999999</c:v>
                </c:pt>
                <c:pt idx="4936">
                  <c:v>1.0102979999999999</c:v>
                </c:pt>
                <c:pt idx="4937">
                  <c:v>1.012659</c:v>
                </c:pt>
                <c:pt idx="4938">
                  <c:v>1.013849</c:v>
                </c:pt>
                <c:pt idx="4939">
                  <c:v>1.0139130000000001</c:v>
                </c:pt>
                <c:pt idx="4940">
                  <c:v>1.0124439999999999</c:v>
                </c:pt>
                <c:pt idx="4941">
                  <c:v>1.0087379999999999</c:v>
                </c:pt>
                <c:pt idx="4942">
                  <c:v>1.0026120000000001</c:v>
                </c:pt>
                <c:pt idx="4943">
                  <c:v>0.99517599999999995</c:v>
                </c:pt>
                <c:pt idx="4944">
                  <c:v>0.98850800000000005</c:v>
                </c:pt>
                <c:pt idx="4945">
                  <c:v>0.98400299999999996</c:v>
                </c:pt>
                <c:pt idx="4946">
                  <c:v>0.98194300000000001</c:v>
                </c:pt>
                <c:pt idx="4947">
                  <c:v>0.98227399999999998</c:v>
                </c:pt>
                <c:pt idx="4948">
                  <c:v>0.98466699999999996</c:v>
                </c:pt>
                <c:pt idx="4949">
                  <c:v>0.98848400000000003</c:v>
                </c:pt>
                <c:pt idx="4950">
                  <c:v>0.99283399999999999</c:v>
                </c:pt>
                <c:pt idx="4951">
                  <c:v>0.99621899999999997</c:v>
                </c:pt>
                <c:pt idx="4952">
                  <c:v>0.997394</c:v>
                </c:pt>
                <c:pt idx="4953">
                  <c:v>0.99658400000000003</c:v>
                </c:pt>
                <c:pt idx="4954">
                  <c:v>0.99468599999999996</c:v>
                </c:pt>
                <c:pt idx="4955">
                  <c:v>0.99212</c:v>
                </c:pt>
                <c:pt idx="4956">
                  <c:v>0.98909100000000005</c:v>
                </c:pt>
                <c:pt idx="4957">
                  <c:v>0.98588500000000001</c:v>
                </c:pt>
                <c:pt idx="4958">
                  <c:v>0.982734</c:v>
                </c:pt>
                <c:pt idx="4959">
                  <c:v>0.97958900000000004</c:v>
                </c:pt>
                <c:pt idx="4960">
                  <c:v>0.97625399999999996</c:v>
                </c:pt>
                <c:pt idx="4961">
                  <c:v>0.97301800000000005</c:v>
                </c:pt>
                <c:pt idx="4962">
                  <c:v>0.97019599999999995</c:v>
                </c:pt>
                <c:pt idx="4963">
                  <c:v>0.96743599999999996</c:v>
                </c:pt>
                <c:pt idx="4964">
                  <c:v>0.96396599999999999</c:v>
                </c:pt>
                <c:pt idx="4965">
                  <c:v>0.95877599999999996</c:v>
                </c:pt>
                <c:pt idx="4966">
                  <c:v>0.95145999999999997</c:v>
                </c:pt>
                <c:pt idx="4967">
                  <c:v>0.94279800000000002</c:v>
                </c:pt>
                <c:pt idx="4968">
                  <c:v>0.93365500000000001</c:v>
                </c:pt>
                <c:pt idx="4969">
                  <c:v>0.92412899999999998</c:v>
                </c:pt>
                <c:pt idx="4970">
                  <c:v>0.91446499999999997</c:v>
                </c:pt>
                <c:pt idx="4971">
                  <c:v>0.90566800000000003</c:v>
                </c:pt>
                <c:pt idx="4972">
                  <c:v>0.89862799999999998</c:v>
                </c:pt>
                <c:pt idx="4973">
                  <c:v>0.89357500000000001</c:v>
                </c:pt>
                <c:pt idx="4974">
                  <c:v>0.89013699999999996</c:v>
                </c:pt>
                <c:pt idx="4975">
                  <c:v>0.887768</c:v>
                </c:pt>
                <c:pt idx="4976">
                  <c:v>0.88677300000000003</c:v>
                </c:pt>
                <c:pt idx="4977">
                  <c:v>0.88817500000000005</c:v>
                </c:pt>
                <c:pt idx="4978">
                  <c:v>0.89247100000000001</c:v>
                </c:pt>
                <c:pt idx="4979">
                  <c:v>0.89880499999999997</c:v>
                </c:pt>
                <c:pt idx="4980">
                  <c:v>0.904833</c:v>
                </c:pt>
                <c:pt idx="4981">
                  <c:v>0.90836399999999995</c:v>
                </c:pt>
                <c:pt idx="4982">
                  <c:v>0.90927000000000002</c:v>
                </c:pt>
                <c:pt idx="4983">
                  <c:v>0.90851300000000001</c:v>
                </c:pt>
                <c:pt idx="4984">
                  <c:v>0.90672299999999995</c:v>
                </c:pt>
                <c:pt idx="4985">
                  <c:v>0.904308</c:v>
                </c:pt>
                <c:pt idx="4986">
                  <c:v>0.90144000000000002</c:v>
                </c:pt>
                <c:pt idx="4987">
                  <c:v>0.89820599999999995</c:v>
                </c:pt>
                <c:pt idx="4988">
                  <c:v>0.89502400000000004</c:v>
                </c:pt>
                <c:pt idx="4989">
                  <c:v>0.89234400000000003</c:v>
                </c:pt>
                <c:pt idx="4990">
                  <c:v>0.89043000000000005</c:v>
                </c:pt>
                <c:pt idx="4991">
                  <c:v>0.88925100000000001</c:v>
                </c:pt>
                <c:pt idx="4992">
                  <c:v>0.88873500000000005</c:v>
                </c:pt>
                <c:pt idx="4993">
                  <c:v>0.88956400000000002</c:v>
                </c:pt>
                <c:pt idx="4994">
                  <c:v>0.892459</c:v>
                </c:pt>
                <c:pt idx="4995">
                  <c:v>0.89702499999999996</c:v>
                </c:pt>
                <c:pt idx="4996">
                  <c:v>0.90255600000000002</c:v>
                </c:pt>
                <c:pt idx="4997">
                  <c:v>0.90913200000000005</c:v>
                </c:pt>
                <c:pt idx="4998">
                  <c:v>0.91666700000000001</c:v>
                </c:pt>
                <c:pt idx="4999">
                  <c:v>0.92374000000000001</c:v>
                </c:pt>
                <c:pt idx="5000">
                  <c:v>0.92864400000000002</c:v>
                </c:pt>
                <c:pt idx="5001">
                  <c:v>0.93089200000000005</c:v>
                </c:pt>
                <c:pt idx="5002">
                  <c:v>0.93115700000000001</c:v>
                </c:pt>
                <c:pt idx="5003">
                  <c:v>0.93001500000000004</c:v>
                </c:pt>
                <c:pt idx="5004">
                  <c:v>0.92731200000000003</c:v>
                </c:pt>
                <c:pt idx="5005">
                  <c:v>0.92288099999999995</c:v>
                </c:pt>
                <c:pt idx="5006">
                  <c:v>0.91674699999999998</c:v>
                </c:pt>
                <c:pt idx="5007">
                  <c:v>0.90895000000000004</c:v>
                </c:pt>
                <c:pt idx="5008">
                  <c:v>0.90027299999999999</c:v>
                </c:pt>
                <c:pt idx="5009">
                  <c:v>0.89257500000000001</c:v>
                </c:pt>
                <c:pt idx="5010">
                  <c:v>0.88737999999999995</c:v>
                </c:pt>
                <c:pt idx="5011">
                  <c:v>0.88459299999999996</c:v>
                </c:pt>
                <c:pt idx="5012">
                  <c:v>0.88351000000000002</c:v>
                </c:pt>
                <c:pt idx="5013">
                  <c:v>0.88433200000000001</c:v>
                </c:pt>
                <c:pt idx="5014">
                  <c:v>0.88754500000000003</c:v>
                </c:pt>
                <c:pt idx="5015">
                  <c:v>0.89281900000000003</c:v>
                </c:pt>
                <c:pt idx="5016">
                  <c:v>0.89909600000000001</c:v>
                </c:pt>
                <c:pt idx="5017">
                  <c:v>0.90513399999999999</c:v>
                </c:pt>
                <c:pt idx="5018">
                  <c:v>0.91008199999999995</c:v>
                </c:pt>
                <c:pt idx="5019">
                  <c:v>0.91357900000000003</c:v>
                </c:pt>
                <c:pt idx="5020">
                  <c:v>0.91520000000000001</c:v>
                </c:pt>
                <c:pt idx="5021">
                  <c:v>0.91409399999999996</c:v>
                </c:pt>
                <c:pt idx="5022">
                  <c:v>0.90990000000000004</c:v>
                </c:pt>
                <c:pt idx="5023">
                  <c:v>0.90401399999999998</c:v>
                </c:pt>
                <c:pt idx="5024">
                  <c:v>0.89912400000000003</c:v>
                </c:pt>
                <c:pt idx="5025">
                  <c:v>0.89762699999999995</c:v>
                </c:pt>
                <c:pt idx="5026">
                  <c:v>0.90029700000000001</c:v>
                </c:pt>
                <c:pt idx="5027">
                  <c:v>0.90605400000000003</c:v>
                </c:pt>
                <c:pt idx="5028">
                  <c:v>0.91359900000000005</c:v>
                </c:pt>
                <c:pt idx="5029">
                  <c:v>0.92275499999999999</c:v>
                </c:pt>
                <c:pt idx="5030">
                  <c:v>0.93322300000000002</c:v>
                </c:pt>
                <c:pt idx="5031">
                  <c:v>0.94404299999999997</c:v>
                </c:pt>
                <c:pt idx="5032">
                  <c:v>0.95455299999999998</c:v>
                </c:pt>
                <c:pt idx="5033">
                  <c:v>0.96397699999999997</c:v>
                </c:pt>
                <c:pt idx="5034">
                  <c:v>0.97151299999999996</c:v>
                </c:pt>
                <c:pt idx="5035">
                  <c:v>0.97669300000000003</c:v>
                </c:pt>
                <c:pt idx="5036">
                  <c:v>0.97896499999999997</c:v>
                </c:pt>
                <c:pt idx="5037">
                  <c:v>0.97845099999999996</c:v>
                </c:pt>
                <c:pt idx="5038">
                  <c:v>0.97662199999999999</c:v>
                </c:pt>
                <c:pt idx="5039">
                  <c:v>0.975101</c:v>
                </c:pt>
                <c:pt idx="5040">
                  <c:v>0.97435499999999997</c:v>
                </c:pt>
                <c:pt idx="5041">
                  <c:v>0.97421999999999997</c:v>
                </c:pt>
                <c:pt idx="5042">
                  <c:v>0.974719</c:v>
                </c:pt>
                <c:pt idx="5043">
                  <c:v>0.97586700000000004</c:v>
                </c:pt>
                <c:pt idx="5044">
                  <c:v>0.97770299999999999</c:v>
                </c:pt>
                <c:pt idx="5045">
                  <c:v>0.98020600000000002</c:v>
                </c:pt>
                <c:pt idx="5046">
                  <c:v>0.98311000000000004</c:v>
                </c:pt>
                <c:pt idx="5047">
                  <c:v>0.98623000000000005</c:v>
                </c:pt>
                <c:pt idx="5048">
                  <c:v>0.98926800000000004</c:v>
                </c:pt>
                <c:pt idx="5049">
                  <c:v>0.99147799999999997</c:v>
                </c:pt>
                <c:pt idx="5050">
                  <c:v>0.99221999999999999</c:v>
                </c:pt>
                <c:pt idx="5051">
                  <c:v>0.99193799999999999</c:v>
                </c:pt>
                <c:pt idx="5052">
                  <c:v>0.99148000000000003</c:v>
                </c:pt>
                <c:pt idx="5053">
                  <c:v>0.990645</c:v>
                </c:pt>
                <c:pt idx="5054">
                  <c:v>0.98886799999999997</c:v>
                </c:pt>
                <c:pt idx="5055">
                  <c:v>0.98646400000000001</c:v>
                </c:pt>
                <c:pt idx="5056">
                  <c:v>0.98411099999999996</c:v>
                </c:pt>
                <c:pt idx="5057">
                  <c:v>0.98226199999999997</c:v>
                </c:pt>
                <c:pt idx="5058">
                  <c:v>0.98146500000000003</c:v>
                </c:pt>
                <c:pt idx="5059">
                  <c:v>0.98237399999999997</c:v>
                </c:pt>
                <c:pt idx="5060">
                  <c:v>0.98548400000000003</c:v>
                </c:pt>
                <c:pt idx="5061">
                  <c:v>0.99098200000000003</c:v>
                </c:pt>
                <c:pt idx="5062">
                  <c:v>0.99844299999999997</c:v>
                </c:pt>
                <c:pt idx="5063">
                  <c:v>1.006812</c:v>
                </c:pt>
                <c:pt idx="5064">
                  <c:v>1.0149710000000001</c:v>
                </c:pt>
                <c:pt idx="5065">
                  <c:v>1.0221830000000001</c:v>
                </c:pt>
                <c:pt idx="5066">
                  <c:v>1.0285010000000001</c:v>
                </c:pt>
                <c:pt idx="5067">
                  <c:v>1.0344260000000001</c:v>
                </c:pt>
                <c:pt idx="5068">
                  <c:v>1.0400910000000001</c:v>
                </c:pt>
                <c:pt idx="5069">
                  <c:v>1.045415</c:v>
                </c:pt>
                <c:pt idx="5070">
                  <c:v>1.050138</c:v>
                </c:pt>
                <c:pt idx="5071">
                  <c:v>1.0540879999999999</c:v>
                </c:pt>
                <c:pt idx="5072">
                  <c:v>1.057863</c:v>
                </c:pt>
                <c:pt idx="5073">
                  <c:v>1.0621670000000001</c:v>
                </c:pt>
                <c:pt idx="5074">
                  <c:v>1.0667450000000001</c:v>
                </c:pt>
                <c:pt idx="5075">
                  <c:v>1.0706070000000001</c:v>
                </c:pt>
                <c:pt idx="5076">
                  <c:v>1.0734060000000001</c:v>
                </c:pt>
                <c:pt idx="5077">
                  <c:v>1.075709</c:v>
                </c:pt>
                <c:pt idx="5078">
                  <c:v>1.0775589999999999</c:v>
                </c:pt>
                <c:pt idx="5079">
                  <c:v>1.078703</c:v>
                </c:pt>
                <c:pt idx="5080">
                  <c:v>1.079661</c:v>
                </c:pt>
                <c:pt idx="5081">
                  <c:v>1.081002</c:v>
                </c:pt>
                <c:pt idx="5082">
                  <c:v>1.0829930000000001</c:v>
                </c:pt>
                <c:pt idx="5083">
                  <c:v>1.086028</c:v>
                </c:pt>
                <c:pt idx="5084">
                  <c:v>1.09049</c:v>
                </c:pt>
                <c:pt idx="5085">
                  <c:v>1.096069</c:v>
                </c:pt>
                <c:pt idx="5086">
                  <c:v>1.101656</c:v>
                </c:pt>
                <c:pt idx="5087">
                  <c:v>1.106125</c:v>
                </c:pt>
                <c:pt idx="5088">
                  <c:v>1.1084700000000001</c:v>
                </c:pt>
                <c:pt idx="5089">
                  <c:v>1.1076159999999999</c:v>
                </c:pt>
                <c:pt idx="5090">
                  <c:v>1.102929</c:v>
                </c:pt>
                <c:pt idx="5091">
                  <c:v>1.0948709999999999</c:v>
                </c:pt>
                <c:pt idx="5092">
                  <c:v>1.0848610000000001</c:v>
                </c:pt>
                <c:pt idx="5093">
                  <c:v>1.0746990000000001</c:v>
                </c:pt>
                <c:pt idx="5094">
                  <c:v>1.066041</c:v>
                </c:pt>
                <c:pt idx="5095">
                  <c:v>1.0599019999999999</c:v>
                </c:pt>
                <c:pt idx="5096">
                  <c:v>1.0565659999999999</c:v>
                </c:pt>
                <c:pt idx="5097">
                  <c:v>1.0556950000000001</c:v>
                </c:pt>
                <c:pt idx="5098">
                  <c:v>1.056959</c:v>
                </c:pt>
                <c:pt idx="5099">
                  <c:v>1.0602309999999999</c:v>
                </c:pt>
                <c:pt idx="5100">
                  <c:v>1.06487</c:v>
                </c:pt>
                <c:pt idx="5101">
                  <c:v>1.069672</c:v>
                </c:pt>
                <c:pt idx="5102">
                  <c:v>1.073585</c:v>
                </c:pt>
                <c:pt idx="5103">
                  <c:v>1.0763</c:v>
                </c:pt>
                <c:pt idx="5104">
                  <c:v>1.0780909999999999</c:v>
                </c:pt>
                <c:pt idx="5105">
                  <c:v>1.0793779999999999</c:v>
                </c:pt>
                <c:pt idx="5106">
                  <c:v>1.080252</c:v>
                </c:pt>
                <c:pt idx="5107">
                  <c:v>1.0805400000000001</c:v>
                </c:pt>
                <c:pt idx="5108">
                  <c:v>1.08046</c:v>
                </c:pt>
                <c:pt idx="5109">
                  <c:v>1.0805579999999999</c:v>
                </c:pt>
                <c:pt idx="5110">
                  <c:v>1.0811809999999999</c:v>
                </c:pt>
                <c:pt idx="5111">
                  <c:v>1.082368</c:v>
                </c:pt>
                <c:pt idx="5112">
                  <c:v>1.084017</c:v>
                </c:pt>
                <c:pt idx="5113">
                  <c:v>1.0860700000000001</c:v>
                </c:pt>
                <c:pt idx="5114">
                  <c:v>1.08891</c:v>
                </c:pt>
                <c:pt idx="5115">
                  <c:v>1.0926689999999999</c:v>
                </c:pt>
                <c:pt idx="5116">
                  <c:v>1.096401</c:v>
                </c:pt>
                <c:pt idx="5117">
                  <c:v>1.0995459999999999</c:v>
                </c:pt>
                <c:pt idx="5118">
                  <c:v>1.10242</c:v>
                </c:pt>
                <c:pt idx="5119">
                  <c:v>1.104609</c:v>
                </c:pt>
                <c:pt idx="5120">
                  <c:v>1.1047229999999999</c:v>
                </c:pt>
                <c:pt idx="5121">
                  <c:v>1.1017520000000001</c:v>
                </c:pt>
                <c:pt idx="5122">
                  <c:v>1.096279</c:v>
                </c:pt>
                <c:pt idx="5123">
                  <c:v>1.0898620000000001</c:v>
                </c:pt>
                <c:pt idx="5124">
                  <c:v>1.0834299999999999</c:v>
                </c:pt>
                <c:pt idx="5125">
                  <c:v>1.0774250000000001</c:v>
                </c:pt>
                <c:pt idx="5126">
                  <c:v>1.072497</c:v>
                </c:pt>
                <c:pt idx="5127">
                  <c:v>1.0689580000000001</c:v>
                </c:pt>
                <c:pt idx="5128">
                  <c:v>1.0666230000000001</c:v>
                </c:pt>
                <c:pt idx="5129">
                  <c:v>1.065313</c:v>
                </c:pt>
                <c:pt idx="5130">
                  <c:v>1.06474</c:v>
                </c:pt>
                <c:pt idx="5131">
                  <c:v>1.064087</c:v>
                </c:pt>
                <c:pt idx="5132">
                  <c:v>1.0619749999999999</c:v>
                </c:pt>
                <c:pt idx="5133">
                  <c:v>1.057193</c:v>
                </c:pt>
                <c:pt idx="5134">
                  <c:v>1.049393</c:v>
                </c:pt>
                <c:pt idx="5135">
                  <c:v>1.039363</c:v>
                </c:pt>
                <c:pt idx="5136">
                  <c:v>1.029004</c:v>
                </c:pt>
                <c:pt idx="5137">
                  <c:v>1.0196350000000001</c:v>
                </c:pt>
                <c:pt idx="5138">
                  <c:v>1.011085</c:v>
                </c:pt>
                <c:pt idx="5139">
                  <c:v>1.003296</c:v>
                </c:pt>
                <c:pt idx="5140">
                  <c:v>0.99699499999999996</c:v>
                </c:pt>
                <c:pt idx="5141">
                  <c:v>0.99292999999999998</c:v>
                </c:pt>
                <c:pt idx="5142">
                  <c:v>0.99105699999999997</c:v>
                </c:pt>
                <c:pt idx="5143">
                  <c:v>0.99059299999999995</c:v>
                </c:pt>
                <c:pt idx="5144">
                  <c:v>0.99097100000000005</c:v>
                </c:pt>
                <c:pt idx="5145">
                  <c:v>0.99224699999999999</c:v>
                </c:pt>
                <c:pt idx="5146">
                  <c:v>0.994556</c:v>
                </c:pt>
                <c:pt idx="5147">
                  <c:v>0.99721099999999996</c:v>
                </c:pt>
                <c:pt idx="5148">
                  <c:v>0.99933099999999997</c:v>
                </c:pt>
                <c:pt idx="5149">
                  <c:v>1.0012129999999999</c:v>
                </c:pt>
                <c:pt idx="5150">
                  <c:v>1.003393</c:v>
                </c:pt>
                <c:pt idx="5151">
                  <c:v>1.0051159999999999</c:v>
                </c:pt>
                <c:pt idx="5152">
                  <c:v>1.0055670000000001</c:v>
                </c:pt>
                <c:pt idx="5153">
                  <c:v>1.0053620000000001</c:v>
                </c:pt>
                <c:pt idx="5154">
                  <c:v>1.005001</c:v>
                </c:pt>
                <c:pt idx="5155">
                  <c:v>1.0038180000000001</c:v>
                </c:pt>
                <c:pt idx="5156">
                  <c:v>1.00139</c:v>
                </c:pt>
                <c:pt idx="5157">
                  <c:v>0.99796300000000004</c:v>
                </c:pt>
                <c:pt idx="5158">
                  <c:v>0.99361100000000002</c:v>
                </c:pt>
                <c:pt idx="5159">
                  <c:v>0.988236</c:v>
                </c:pt>
                <c:pt idx="5160">
                  <c:v>0.98243100000000005</c:v>
                </c:pt>
                <c:pt idx="5161">
                  <c:v>0.97760899999999995</c:v>
                </c:pt>
                <c:pt idx="5162">
                  <c:v>0.97510699999999995</c:v>
                </c:pt>
                <c:pt idx="5163">
                  <c:v>0.97541699999999998</c:v>
                </c:pt>
                <c:pt idx="5164">
                  <c:v>0.97768500000000003</c:v>
                </c:pt>
                <c:pt idx="5165">
                  <c:v>0.98029100000000002</c:v>
                </c:pt>
                <c:pt idx="5166">
                  <c:v>0.98219000000000001</c:v>
                </c:pt>
                <c:pt idx="5167">
                  <c:v>0.98318300000000003</c:v>
                </c:pt>
                <c:pt idx="5168">
                  <c:v>0.98343899999999995</c:v>
                </c:pt>
                <c:pt idx="5169">
                  <c:v>0.98314800000000002</c:v>
                </c:pt>
                <c:pt idx="5170">
                  <c:v>0.98204199999999997</c:v>
                </c:pt>
                <c:pt idx="5171">
                  <c:v>0.97944299999999995</c:v>
                </c:pt>
                <c:pt idx="5172">
                  <c:v>0.97509500000000005</c:v>
                </c:pt>
                <c:pt idx="5173">
                  <c:v>0.96935700000000002</c:v>
                </c:pt>
                <c:pt idx="5174">
                  <c:v>0.96265900000000004</c:v>
                </c:pt>
                <c:pt idx="5175">
                  <c:v>0.95529699999999995</c:v>
                </c:pt>
                <c:pt idx="5176">
                  <c:v>0.94721699999999998</c:v>
                </c:pt>
                <c:pt idx="5177">
                  <c:v>0.93799500000000002</c:v>
                </c:pt>
                <c:pt idx="5178">
                  <c:v>0.92769900000000005</c:v>
                </c:pt>
                <c:pt idx="5179">
                  <c:v>0.91712800000000005</c:v>
                </c:pt>
                <c:pt idx="5180">
                  <c:v>0.90720999999999996</c:v>
                </c:pt>
                <c:pt idx="5181">
                  <c:v>0.89924499999999996</c:v>
                </c:pt>
                <c:pt idx="5182">
                  <c:v>0.894648</c:v>
                </c:pt>
                <c:pt idx="5183">
                  <c:v>0.89348000000000005</c:v>
                </c:pt>
                <c:pt idx="5184">
                  <c:v>0.89486299999999996</c:v>
                </c:pt>
                <c:pt idx="5185">
                  <c:v>0.89871900000000005</c:v>
                </c:pt>
                <c:pt idx="5186">
                  <c:v>0.90483599999999997</c:v>
                </c:pt>
                <c:pt idx="5187">
                  <c:v>0.91134199999999999</c:v>
                </c:pt>
                <c:pt idx="5188">
                  <c:v>0.91625400000000001</c:v>
                </c:pt>
                <c:pt idx="5189">
                  <c:v>0.919076</c:v>
                </c:pt>
                <c:pt idx="5190">
                  <c:v>0.91979599999999995</c:v>
                </c:pt>
                <c:pt idx="5191">
                  <c:v>0.91809499999999999</c:v>
                </c:pt>
                <c:pt idx="5192">
                  <c:v>0.91458899999999999</c:v>
                </c:pt>
                <c:pt idx="5193">
                  <c:v>0.910798</c:v>
                </c:pt>
                <c:pt idx="5194">
                  <c:v>0.90763899999999997</c:v>
                </c:pt>
                <c:pt idx="5195">
                  <c:v>0.90567699999999995</c:v>
                </c:pt>
                <c:pt idx="5196">
                  <c:v>0.90588299999999999</c:v>
                </c:pt>
                <c:pt idx="5197">
                  <c:v>0.90909399999999996</c:v>
                </c:pt>
                <c:pt idx="5198">
                  <c:v>0.91495300000000002</c:v>
                </c:pt>
                <c:pt idx="5199">
                  <c:v>0.92170399999999997</c:v>
                </c:pt>
                <c:pt idx="5200">
                  <c:v>0.92746899999999999</c:v>
                </c:pt>
                <c:pt idx="5201">
                  <c:v>0.931589</c:v>
                </c:pt>
                <c:pt idx="5202">
                  <c:v>0.93428100000000003</c:v>
                </c:pt>
                <c:pt idx="5203">
                  <c:v>0.93577900000000003</c:v>
                </c:pt>
                <c:pt idx="5204">
                  <c:v>0.93589900000000004</c:v>
                </c:pt>
                <c:pt idx="5205">
                  <c:v>0.93407700000000005</c:v>
                </c:pt>
                <c:pt idx="5206">
                  <c:v>0.930531</c:v>
                </c:pt>
                <c:pt idx="5207">
                  <c:v>0.92691299999999999</c:v>
                </c:pt>
                <c:pt idx="5208">
                  <c:v>0.92506500000000003</c:v>
                </c:pt>
                <c:pt idx="5209">
                  <c:v>0.92521600000000004</c:v>
                </c:pt>
                <c:pt idx="5210">
                  <c:v>0.92611500000000002</c:v>
                </c:pt>
                <c:pt idx="5211">
                  <c:v>0.92673300000000003</c:v>
                </c:pt>
                <c:pt idx="5212">
                  <c:v>0.92710099999999995</c:v>
                </c:pt>
                <c:pt idx="5213">
                  <c:v>0.92781100000000005</c:v>
                </c:pt>
                <c:pt idx="5214">
                  <c:v>0.92920499999999995</c:v>
                </c:pt>
                <c:pt idx="5215">
                  <c:v>0.93067200000000005</c:v>
                </c:pt>
                <c:pt idx="5216">
                  <c:v>0.930481</c:v>
                </c:pt>
                <c:pt idx="5217">
                  <c:v>0.92741200000000001</c:v>
                </c:pt>
                <c:pt idx="5218">
                  <c:v>0.922458</c:v>
                </c:pt>
                <c:pt idx="5219">
                  <c:v>0.91756800000000005</c:v>
                </c:pt>
                <c:pt idx="5220">
                  <c:v>0.91330599999999995</c:v>
                </c:pt>
                <c:pt idx="5221">
                  <c:v>0.90890499999999996</c:v>
                </c:pt>
                <c:pt idx="5222">
                  <c:v>0.90421300000000004</c:v>
                </c:pt>
                <c:pt idx="5223">
                  <c:v>0.90012400000000004</c:v>
                </c:pt>
                <c:pt idx="5224">
                  <c:v>0.89754599999999995</c:v>
                </c:pt>
                <c:pt idx="5225">
                  <c:v>0.89713600000000004</c:v>
                </c:pt>
                <c:pt idx="5226">
                  <c:v>0.89907599999999999</c:v>
                </c:pt>
                <c:pt idx="5227">
                  <c:v>0.90289299999999995</c:v>
                </c:pt>
                <c:pt idx="5228">
                  <c:v>0.90820800000000002</c:v>
                </c:pt>
                <c:pt idx="5229">
                  <c:v>0.91520299999999999</c:v>
                </c:pt>
                <c:pt idx="5230">
                  <c:v>0.92374400000000001</c:v>
                </c:pt>
                <c:pt idx="5231">
                  <c:v>0.93282100000000001</c:v>
                </c:pt>
                <c:pt idx="5232">
                  <c:v>0.94104200000000005</c:v>
                </c:pt>
                <c:pt idx="5233">
                  <c:v>0.94719100000000001</c:v>
                </c:pt>
                <c:pt idx="5234">
                  <c:v>0.95095300000000005</c:v>
                </c:pt>
                <c:pt idx="5235">
                  <c:v>0.95336399999999999</c:v>
                </c:pt>
                <c:pt idx="5236">
                  <c:v>0.95550000000000002</c:v>
                </c:pt>
                <c:pt idx="5237">
                  <c:v>0.95686300000000002</c:v>
                </c:pt>
                <c:pt idx="5238">
                  <c:v>0.956758</c:v>
                </c:pt>
                <c:pt idx="5239">
                  <c:v>0.95594900000000005</c:v>
                </c:pt>
                <c:pt idx="5240">
                  <c:v>0.95574999999999999</c:v>
                </c:pt>
                <c:pt idx="5241">
                  <c:v>0.95721299999999998</c:v>
                </c:pt>
                <c:pt idx="5242">
                  <c:v>0.960646</c:v>
                </c:pt>
                <c:pt idx="5243">
                  <c:v>0.96561699999999995</c:v>
                </c:pt>
                <c:pt idx="5244">
                  <c:v>0.97204199999999996</c:v>
                </c:pt>
                <c:pt idx="5245">
                  <c:v>0.97984099999999996</c:v>
                </c:pt>
                <c:pt idx="5246">
                  <c:v>0.98804999999999998</c:v>
                </c:pt>
                <c:pt idx="5247">
                  <c:v>0.99575800000000003</c:v>
                </c:pt>
                <c:pt idx="5248">
                  <c:v>1.0027779999999999</c:v>
                </c:pt>
                <c:pt idx="5249">
                  <c:v>1.009061</c:v>
                </c:pt>
                <c:pt idx="5250">
                  <c:v>1.0144120000000001</c:v>
                </c:pt>
                <c:pt idx="5251">
                  <c:v>1.0183850000000001</c:v>
                </c:pt>
                <c:pt idx="5252">
                  <c:v>1.0202880000000001</c:v>
                </c:pt>
                <c:pt idx="5253">
                  <c:v>1.019684</c:v>
                </c:pt>
                <c:pt idx="5254">
                  <c:v>1.016918</c:v>
                </c:pt>
                <c:pt idx="5255">
                  <c:v>1.0126090000000001</c:v>
                </c:pt>
                <c:pt idx="5256">
                  <c:v>1.0071939999999999</c:v>
                </c:pt>
                <c:pt idx="5257">
                  <c:v>1.0016210000000001</c:v>
                </c:pt>
                <c:pt idx="5258">
                  <c:v>0.99728700000000003</c:v>
                </c:pt>
                <c:pt idx="5259">
                  <c:v>0.99513200000000002</c:v>
                </c:pt>
                <c:pt idx="5260">
                  <c:v>0.99520299999999995</c:v>
                </c:pt>
                <c:pt idx="5261">
                  <c:v>0.99719000000000002</c:v>
                </c:pt>
                <c:pt idx="5262">
                  <c:v>1.000983</c:v>
                </c:pt>
                <c:pt idx="5263">
                  <c:v>1.0057100000000001</c:v>
                </c:pt>
                <c:pt idx="5264">
                  <c:v>1.009444</c:v>
                </c:pt>
                <c:pt idx="5265">
                  <c:v>1.0109779999999999</c:v>
                </c:pt>
                <c:pt idx="5266">
                  <c:v>1.010694</c:v>
                </c:pt>
                <c:pt idx="5267">
                  <c:v>1.0096940000000001</c:v>
                </c:pt>
                <c:pt idx="5268">
                  <c:v>1.008964</c:v>
                </c:pt>
                <c:pt idx="5269">
                  <c:v>1.0091840000000001</c:v>
                </c:pt>
                <c:pt idx="5270">
                  <c:v>1.01064</c:v>
                </c:pt>
                <c:pt idx="5271">
                  <c:v>1.012956</c:v>
                </c:pt>
                <c:pt idx="5272">
                  <c:v>1.015541</c:v>
                </c:pt>
                <c:pt idx="5273">
                  <c:v>1.0182819999999999</c:v>
                </c:pt>
                <c:pt idx="5274">
                  <c:v>1.021309</c:v>
                </c:pt>
                <c:pt idx="5275">
                  <c:v>1.024572</c:v>
                </c:pt>
                <c:pt idx="5276">
                  <c:v>1.028149</c:v>
                </c:pt>
                <c:pt idx="5277">
                  <c:v>1.0327189999999999</c:v>
                </c:pt>
                <c:pt idx="5278">
                  <c:v>1.03881</c:v>
                </c:pt>
                <c:pt idx="5279">
                  <c:v>1.046071</c:v>
                </c:pt>
                <c:pt idx="5280">
                  <c:v>1.053579</c:v>
                </c:pt>
                <c:pt idx="5281">
                  <c:v>1.060195</c:v>
                </c:pt>
                <c:pt idx="5282">
                  <c:v>1.0654490000000001</c:v>
                </c:pt>
                <c:pt idx="5283">
                  <c:v>1.0698589999999999</c:v>
                </c:pt>
                <c:pt idx="5284">
                  <c:v>1.073844</c:v>
                </c:pt>
                <c:pt idx="5285">
                  <c:v>1.0774189999999999</c:v>
                </c:pt>
                <c:pt idx="5286">
                  <c:v>1.080697</c:v>
                </c:pt>
                <c:pt idx="5287">
                  <c:v>1.083448</c:v>
                </c:pt>
                <c:pt idx="5288">
                  <c:v>1.085472</c:v>
                </c:pt>
                <c:pt idx="5289">
                  <c:v>1.0874140000000001</c:v>
                </c:pt>
                <c:pt idx="5290">
                  <c:v>1.0895820000000001</c:v>
                </c:pt>
                <c:pt idx="5291">
                  <c:v>1.0918030000000001</c:v>
                </c:pt>
                <c:pt idx="5292">
                  <c:v>1.0946229999999999</c:v>
                </c:pt>
                <c:pt idx="5293">
                  <c:v>1.098373</c:v>
                </c:pt>
                <c:pt idx="5294">
                  <c:v>1.1019810000000001</c:v>
                </c:pt>
                <c:pt idx="5295">
                  <c:v>1.1041939999999999</c:v>
                </c:pt>
                <c:pt idx="5296">
                  <c:v>1.1045180000000001</c:v>
                </c:pt>
                <c:pt idx="5297">
                  <c:v>1.1026389999999999</c:v>
                </c:pt>
                <c:pt idx="5298">
                  <c:v>1.098584</c:v>
                </c:pt>
                <c:pt idx="5299">
                  <c:v>1.092997</c:v>
                </c:pt>
                <c:pt idx="5300">
                  <c:v>1.0868679999999999</c:v>
                </c:pt>
                <c:pt idx="5301">
                  <c:v>1.0809839999999999</c:v>
                </c:pt>
                <c:pt idx="5302">
                  <c:v>1.075261</c:v>
                </c:pt>
                <c:pt idx="5303">
                  <c:v>1.06921</c:v>
                </c:pt>
                <c:pt idx="5304">
                  <c:v>1.062959</c:v>
                </c:pt>
                <c:pt idx="5305">
                  <c:v>1.057488</c:v>
                </c:pt>
                <c:pt idx="5306">
                  <c:v>1.054138</c:v>
                </c:pt>
                <c:pt idx="5307">
                  <c:v>1.053806</c:v>
                </c:pt>
                <c:pt idx="5308">
                  <c:v>1.056441</c:v>
                </c:pt>
                <c:pt idx="5309">
                  <c:v>1.0611520000000001</c:v>
                </c:pt>
                <c:pt idx="5310">
                  <c:v>1.0666819999999999</c:v>
                </c:pt>
                <c:pt idx="5311">
                  <c:v>1.0720339999999999</c:v>
                </c:pt>
                <c:pt idx="5312">
                  <c:v>1.076551</c:v>
                </c:pt>
                <c:pt idx="5313">
                  <c:v>1.079696</c:v>
                </c:pt>
                <c:pt idx="5314">
                  <c:v>1.0814410000000001</c:v>
                </c:pt>
                <c:pt idx="5315">
                  <c:v>1.0818449999999999</c:v>
                </c:pt>
                <c:pt idx="5316">
                  <c:v>1.080463</c:v>
                </c:pt>
                <c:pt idx="5317">
                  <c:v>1.0772790000000001</c:v>
                </c:pt>
                <c:pt idx="5318">
                  <c:v>1.07308</c:v>
                </c:pt>
                <c:pt idx="5319">
                  <c:v>1.0691329999999999</c:v>
                </c:pt>
                <c:pt idx="5320">
                  <c:v>1.0667359999999999</c:v>
                </c:pt>
                <c:pt idx="5321">
                  <c:v>1.0663560000000001</c:v>
                </c:pt>
                <c:pt idx="5322">
                  <c:v>1.067553</c:v>
                </c:pt>
                <c:pt idx="5323">
                  <c:v>1.0695680000000001</c:v>
                </c:pt>
                <c:pt idx="5324">
                  <c:v>1.072365</c:v>
                </c:pt>
                <c:pt idx="5325">
                  <c:v>1.0764100000000001</c:v>
                </c:pt>
                <c:pt idx="5326">
                  <c:v>1.0810649999999999</c:v>
                </c:pt>
                <c:pt idx="5327">
                  <c:v>1.0851189999999999</c:v>
                </c:pt>
                <c:pt idx="5328">
                  <c:v>1.0882829999999999</c:v>
                </c:pt>
                <c:pt idx="5329">
                  <c:v>1.090875</c:v>
                </c:pt>
                <c:pt idx="5330">
                  <c:v>1.092605</c:v>
                </c:pt>
                <c:pt idx="5331">
                  <c:v>1.0928370000000001</c:v>
                </c:pt>
                <c:pt idx="5332">
                  <c:v>1.0918890000000001</c:v>
                </c:pt>
                <c:pt idx="5333">
                  <c:v>1.090419</c:v>
                </c:pt>
                <c:pt idx="5334">
                  <c:v>1.087844</c:v>
                </c:pt>
                <c:pt idx="5335">
                  <c:v>1.083447</c:v>
                </c:pt>
                <c:pt idx="5336">
                  <c:v>1.0783720000000001</c:v>
                </c:pt>
                <c:pt idx="5337">
                  <c:v>1.074209</c:v>
                </c:pt>
                <c:pt idx="5338">
                  <c:v>1.0708960000000001</c:v>
                </c:pt>
                <c:pt idx="5339">
                  <c:v>1.067515</c:v>
                </c:pt>
                <c:pt idx="5340">
                  <c:v>1.0632349999999999</c:v>
                </c:pt>
                <c:pt idx="5341">
                  <c:v>1.057607</c:v>
                </c:pt>
                <c:pt idx="5342">
                  <c:v>1.0511699999999999</c:v>
                </c:pt>
                <c:pt idx="5343">
                  <c:v>1.044886</c:v>
                </c:pt>
                <c:pt idx="5344">
                  <c:v>1.039045</c:v>
                </c:pt>
                <c:pt idx="5345">
                  <c:v>1.03362</c:v>
                </c:pt>
                <c:pt idx="5346">
                  <c:v>1.028735</c:v>
                </c:pt>
                <c:pt idx="5347">
                  <c:v>1.0242039999999999</c:v>
                </c:pt>
                <c:pt idx="5348">
                  <c:v>1.0196130000000001</c:v>
                </c:pt>
                <c:pt idx="5349">
                  <c:v>1.0146310000000001</c:v>
                </c:pt>
                <c:pt idx="5350">
                  <c:v>1.009185</c:v>
                </c:pt>
                <c:pt idx="5351">
                  <c:v>1.0038670000000001</c:v>
                </c:pt>
                <c:pt idx="5352">
                  <c:v>0.99941599999999997</c:v>
                </c:pt>
                <c:pt idx="5353">
                  <c:v>0.99610699999999996</c:v>
                </c:pt>
                <c:pt idx="5354">
                  <c:v>0.99416800000000005</c:v>
                </c:pt>
                <c:pt idx="5355">
                  <c:v>0.99397400000000002</c:v>
                </c:pt>
                <c:pt idx="5356">
                  <c:v>0.99549100000000001</c:v>
                </c:pt>
                <c:pt idx="5357">
                  <c:v>0.99773299999999998</c:v>
                </c:pt>
                <c:pt idx="5358">
                  <c:v>0.99955300000000002</c:v>
                </c:pt>
                <c:pt idx="5359">
                  <c:v>1.001072</c:v>
                </c:pt>
                <c:pt idx="5360">
                  <c:v>1.002831</c:v>
                </c:pt>
                <c:pt idx="5361">
                  <c:v>1.0043070000000001</c:v>
                </c:pt>
                <c:pt idx="5362">
                  <c:v>1.0047999999999999</c:v>
                </c:pt>
                <c:pt idx="5363">
                  <c:v>1.0042340000000001</c:v>
                </c:pt>
                <c:pt idx="5364">
                  <c:v>1.00291</c:v>
                </c:pt>
                <c:pt idx="5365">
                  <c:v>1.0011909999999999</c:v>
                </c:pt>
                <c:pt idx="5366">
                  <c:v>0.99892300000000001</c:v>
                </c:pt>
                <c:pt idx="5367">
                  <c:v>0.99555400000000005</c:v>
                </c:pt>
                <c:pt idx="5368">
                  <c:v>0.99106000000000005</c:v>
                </c:pt>
                <c:pt idx="5369">
                  <c:v>0.986456</c:v>
                </c:pt>
                <c:pt idx="5370">
                  <c:v>0.98324100000000003</c:v>
                </c:pt>
                <c:pt idx="5371">
                  <c:v>0.98214699999999999</c:v>
                </c:pt>
                <c:pt idx="5372">
                  <c:v>0.98265499999999995</c:v>
                </c:pt>
                <c:pt idx="5373">
                  <c:v>0.98367700000000002</c:v>
                </c:pt>
                <c:pt idx="5374">
                  <c:v>0.98430099999999998</c:v>
                </c:pt>
                <c:pt idx="5375">
                  <c:v>0.98409599999999997</c:v>
                </c:pt>
                <c:pt idx="5376">
                  <c:v>0.98324400000000001</c:v>
                </c:pt>
                <c:pt idx="5377">
                  <c:v>0.98226400000000003</c:v>
                </c:pt>
                <c:pt idx="5378">
                  <c:v>0.98106899999999997</c:v>
                </c:pt>
                <c:pt idx="5379">
                  <c:v>0.97892299999999999</c:v>
                </c:pt>
                <c:pt idx="5380">
                  <c:v>0.97550800000000004</c:v>
                </c:pt>
                <c:pt idx="5381">
                  <c:v>0.970746</c:v>
                </c:pt>
                <c:pt idx="5382">
                  <c:v>0.964499</c:v>
                </c:pt>
                <c:pt idx="5383">
                  <c:v>0.95696000000000003</c:v>
                </c:pt>
                <c:pt idx="5384">
                  <c:v>0.94845299999999999</c:v>
                </c:pt>
                <c:pt idx="5385">
                  <c:v>0.93948600000000004</c:v>
                </c:pt>
                <c:pt idx="5386">
                  <c:v>0.93083800000000005</c:v>
                </c:pt>
                <c:pt idx="5387">
                  <c:v>0.92279999999999995</c:v>
                </c:pt>
                <c:pt idx="5388">
                  <c:v>0.91529400000000005</c:v>
                </c:pt>
                <c:pt idx="5389">
                  <c:v>0.90865399999999996</c:v>
                </c:pt>
                <c:pt idx="5390">
                  <c:v>0.903138</c:v>
                </c:pt>
                <c:pt idx="5391">
                  <c:v>0.89871699999999999</c:v>
                </c:pt>
                <c:pt idx="5392">
                  <c:v>0.89546499999999996</c:v>
                </c:pt>
                <c:pt idx="5393">
                  <c:v>0.89371599999999995</c:v>
                </c:pt>
                <c:pt idx="5394">
                  <c:v>0.894258</c:v>
                </c:pt>
                <c:pt idx="5395">
                  <c:v>0.89727299999999999</c:v>
                </c:pt>
                <c:pt idx="5396">
                  <c:v>0.90136400000000005</c:v>
                </c:pt>
                <c:pt idx="5397">
                  <c:v>0.905084</c:v>
                </c:pt>
                <c:pt idx="5398">
                  <c:v>0.90812000000000004</c:v>
                </c:pt>
                <c:pt idx="5399">
                  <c:v>0.91063300000000003</c:v>
                </c:pt>
                <c:pt idx="5400">
                  <c:v>0.912991</c:v>
                </c:pt>
                <c:pt idx="5401">
                  <c:v>0.915327</c:v>
                </c:pt>
                <c:pt idx="5402">
                  <c:v>0.917404</c:v>
                </c:pt>
                <c:pt idx="5403">
                  <c:v>0.91924700000000004</c:v>
                </c:pt>
                <c:pt idx="5404">
                  <c:v>0.92070399999999997</c:v>
                </c:pt>
                <c:pt idx="5405">
                  <c:v>0.92138600000000004</c:v>
                </c:pt>
                <c:pt idx="5406">
                  <c:v>0.92157500000000003</c:v>
                </c:pt>
                <c:pt idx="5407">
                  <c:v>0.92176400000000003</c:v>
                </c:pt>
                <c:pt idx="5408">
                  <c:v>0.92207399999999995</c:v>
                </c:pt>
                <c:pt idx="5409">
                  <c:v>0.92247000000000001</c:v>
                </c:pt>
                <c:pt idx="5410">
                  <c:v>0.92305700000000002</c:v>
                </c:pt>
                <c:pt idx="5411">
                  <c:v>0.92437000000000002</c:v>
                </c:pt>
                <c:pt idx="5412">
                  <c:v>0.92681800000000003</c:v>
                </c:pt>
                <c:pt idx="5413">
                  <c:v>0.93036399999999997</c:v>
                </c:pt>
                <c:pt idx="5414">
                  <c:v>0.93468200000000001</c:v>
                </c:pt>
                <c:pt idx="5415">
                  <c:v>0.93888099999999997</c:v>
                </c:pt>
                <c:pt idx="5416">
                  <c:v>0.94232199999999999</c:v>
                </c:pt>
                <c:pt idx="5417">
                  <c:v>0.94524200000000003</c:v>
                </c:pt>
                <c:pt idx="5418">
                  <c:v>0.94782100000000002</c:v>
                </c:pt>
                <c:pt idx="5419">
                  <c:v>0.94956499999999999</c:v>
                </c:pt>
                <c:pt idx="5420">
                  <c:v>0.94950500000000004</c:v>
                </c:pt>
                <c:pt idx="5421">
                  <c:v>0.94684699999999999</c:v>
                </c:pt>
                <c:pt idx="5422">
                  <c:v>0.94186099999999995</c:v>
                </c:pt>
                <c:pt idx="5423">
                  <c:v>0.93583300000000003</c:v>
                </c:pt>
                <c:pt idx="5424">
                  <c:v>0.92997200000000002</c:v>
                </c:pt>
                <c:pt idx="5425">
                  <c:v>0.92486299999999999</c:v>
                </c:pt>
                <c:pt idx="5426">
                  <c:v>0.92039199999999999</c:v>
                </c:pt>
                <c:pt idx="5427">
                  <c:v>0.91606200000000004</c:v>
                </c:pt>
                <c:pt idx="5428">
                  <c:v>0.91196200000000005</c:v>
                </c:pt>
                <c:pt idx="5429">
                  <c:v>0.90864400000000001</c:v>
                </c:pt>
                <c:pt idx="5430">
                  <c:v>0.90653399999999995</c:v>
                </c:pt>
                <c:pt idx="5431">
                  <c:v>0.90613100000000002</c:v>
                </c:pt>
                <c:pt idx="5432">
                  <c:v>0.90790899999999997</c:v>
                </c:pt>
                <c:pt idx="5433">
                  <c:v>0.91172399999999998</c:v>
                </c:pt>
                <c:pt idx="5434">
                  <c:v>0.91705300000000001</c:v>
                </c:pt>
                <c:pt idx="5435">
                  <c:v>0.92359100000000005</c:v>
                </c:pt>
                <c:pt idx="5436">
                  <c:v>0.93100400000000005</c:v>
                </c:pt>
                <c:pt idx="5437">
                  <c:v>0.93855</c:v>
                </c:pt>
                <c:pt idx="5438">
                  <c:v>0.94482200000000005</c:v>
                </c:pt>
                <c:pt idx="5439">
                  <c:v>0.94854899999999998</c:v>
                </c:pt>
                <c:pt idx="5440">
                  <c:v>0.94985399999999998</c:v>
                </c:pt>
                <c:pt idx="5441">
                  <c:v>0.94975600000000004</c:v>
                </c:pt>
                <c:pt idx="5442">
                  <c:v>0.94901999999999997</c:v>
                </c:pt>
                <c:pt idx="5443">
                  <c:v>0.94786999999999999</c:v>
                </c:pt>
                <c:pt idx="5444">
                  <c:v>0.94678099999999998</c:v>
                </c:pt>
                <c:pt idx="5445">
                  <c:v>0.94683899999999999</c:v>
                </c:pt>
                <c:pt idx="5446">
                  <c:v>0.94847599999999999</c:v>
                </c:pt>
                <c:pt idx="5447">
                  <c:v>0.95113300000000001</c:v>
                </c:pt>
                <c:pt idx="5448">
                  <c:v>0.95400099999999999</c:v>
                </c:pt>
                <c:pt idx="5449">
                  <c:v>0.95663500000000001</c:v>
                </c:pt>
                <c:pt idx="5450">
                  <c:v>0.95948199999999995</c:v>
                </c:pt>
                <c:pt idx="5451">
                  <c:v>0.96315099999999998</c:v>
                </c:pt>
                <c:pt idx="5452">
                  <c:v>0.96802100000000002</c:v>
                </c:pt>
                <c:pt idx="5453">
                  <c:v>0.97444200000000003</c:v>
                </c:pt>
                <c:pt idx="5454">
                  <c:v>0.98197500000000004</c:v>
                </c:pt>
                <c:pt idx="5455">
                  <c:v>0.98975999999999997</c:v>
                </c:pt>
                <c:pt idx="5456">
                  <c:v>0.99788900000000003</c:v>
                </c:pt>
                <c:pt idx="5457">
                  <c:v>1.00701</c:v>
                </c:pt>
                <c:pt idx="5458">
                  <c:v>1.0167330000000001</c:v>
                </c:pt>
                <c:pt idx="5459">
                  <c:v>1.0253159999999999</c:v>
                </c:pt>
                <c:pt idx="5460">
                  <c:v>1.0311600000000001</c:v>
                </c:pt>
                <c:pt idx="5461">
                  <c:v>1.033744</c:v>
                </c:pt>
                <c:pt idx="5462">
                  <c:v>1.0332049999999999</c:v>
                </c:pt>
                <c:pt idx="5463">
                  <c:v>1.0304260000000001</c:v>
                </c:pt>
                <c:pt idx="5464">
                  <c:v>1.026823</c:v>
                </c:pt>
                <c:pt idx="5465">
                  <c:v>1.0232760000000001</c:v>
                </c:pt>
                <c:pt idx="5466">
                  <c:v>1.01986</c:v>
                </c:pt>
                <c:pt idx="5467">
                  <c:v>1.016303</c:v>
                </c:pt>
                <c:pt idx="5468">
                  <c:v>1.01261</c:v>
                </c:pt>
                <c:pt idx="5469">
                  <c:v>1.0094019999999999</c:v>
                </c:pt>
                <c:pt idx="5470">
                  <c:v>1.0073049999999999</c:v>
                </c:pt>
                <c:pt idx="5471">
                  <c:v>1.006019</c:v>
                </c:pt>
                <c:pt idx="5472">
                  <c:v>1.004761</c:v>
                </c:pt>
                <c:pt idx="5473">
                  <c:v>1.003323</c:v>
                </c:pt>
                <c:pt idx="5474">
                  <c:v>1.00183</c:v>
                </c:pt>
                <c:pt idx="5475">
                  <c:v>1.000105</c:v>
                </c:pt>
                <c:pt idx="5476">
                  <c:v>0.99787899999999996</c:v>
                </c:pt>
                <c:pt idx="5477">
                  <c:v>0.99570099999999995</c:v>
                </c:pt>
                <c:pt idx="5478">
                  <c:v>0.994861</c:v>
                </c:pt>
                <c:pt idx="5479">
                  <c:v>0.99585500000000005</c:v>
                </c:pt>
                <c:pt idx="5480">
                  <c:v>0.99828799999999995</c:v>
                </c:pt>
                <c:pt idx="5481">
                  <c:v>1.0022420000000001</c:v>
                </c:pt>
                <c:pt idx="5482">
                  <c:v>1.008308</c:v>
                </c:pt>
                <c:pt idx="5483">
                  <c:v>1.0164839999999999</c:v>
                </c:pt>
                <c:pt idx="5484">
                  <c:v>1.0255449999999999</c:v>
                </c:pt>
                <c:pt idx="5485">
                  <c:v>1.033566</c:v>
                </c:pt>
                <c:pt idx="5486">
                  <c:v>1.039444</c:v>
                </c:pt>
                <c:pt idx="5487">
                  <c:v>1.0437369999999999</c:v>
                </c:pt>
                <c:pt idx="5488">
                  <c:v>1.0479350000000001</c:v>
                </c:pt>
                <c:pt idx="5489">
                  <c:v>1.0531900000000001</c:v>
                </c:pt>
                <c:pt idx="5490">
                  <c:v>1.0598160000000001</c:v>
                </c:pt>
                <c:pt idx="5491">
                  <c:v>1.067145</c:v>
                </c:pt>
                <c:pt idx="5492">
                  <c:v>1.0740540000000001</c:v>
                </c:pt>
                <c:pt idx="5493">
                  <c:v>1.080158</c:v>
                </c:pt>
                <c:pt idx="5494">
                  <c:v>1.0856509999999999</c:v>
                </c:pt>
                <c:pt idx="5495">
                  <c:v>1.0905130000000001</c:v>
                </c:pt>
                <c:pt idx="5496">
                  <c:v>1.0940179999999999</c:v>
                </c:pt>
                <c:pt idx="5497">
                  <c:v>1.094989</c:v>
                </c:pt>
                <c:pt idx="5498">
                  <c:v>1.0930899999999999</c:v>
                </c:pt>
                <c:pt idx="5499">
                  <c:v>1.089102</c:v>
                </c:pt>
                <c:pt idx="5500">
                  <c:v>1.0838429999999999</c:v>
                </c:pt>
                <c:pt idx="5501">
                  <c:v>1.0780540000000001</c:v>
                </c:pt>
                <c:pt idx="5502">
                  <c:v>1.0729550000000001</c:v>
                </c:pt>
                <c:pt idx="5503">
                  <c:v>1.0693349999999999</c:v>
                </c:pt>
                <c:pt idx="5504">
                  <c:v>1.0669409999999999</c:v>
                </c:pt>
                <c:pt idx="5505">
                  <c:v>1.065483</c:v>
                </c:pt>
                <c:pt idx="5506">
                  <c:v>1.0650390000000001</c:v>
                </c:pt>
                <c:pt idx="5507">
                  <c:v>1.0654090000000001</c:v>
                </c:pt>
                <c:pt idx="5508">
                  <c:v>1.0660510000000001</c:v>
                </c:pt>
                <c:pt idx="5509">
                  <c:v>1.0664070000000001</c:v>
                </c:pt>
                <c:pt idx="5510">
                  <c:v>1.0658589999999999</c:v>
                </c:pt>
                <c:pt idx="5511">
                  <c:v>1.0640609999999999</c:v>
                </c:pt>
                <c:pt idx="5512">
                  <c:v>1.061585</c:v>
                </c:pt>
                <c:pt idx="5513">
                  <c:v>1.0593790000000001</c:v>
                </c:pt>
                <c:pt idx="5514">
                  <c:v>1.0575270000000001</c:v>
                </c:pt>
                <c:pt idx="5515">
                  <c:v>1.0556449999999999</c:v>
                </c:pt>
                <c:pt idx="5516">
                  <c:v>1.0539700000000001</c:v>
                </c:pt>
                <c:pt idx="5517">
                  <c:v>1.0530790000000001</c:v>
                </c:pt>
                <c:pt idx="5518">
                  <c:v>1.0529360000000001</c:v>
                </c:pt>
                <c:pt idx="5519">
                  <c:v>1.0531999999999999</c:v>
                </c:pt>
                <c:pt idx="5520">
                  <c:v>1.0539700000000001</c:v>
                </c:pt>
                <c:pt idx="5521">
                  <c:v>1.055391</c:v>
                </c:pt>
                <c:pt idx="5522">
                  <c:v>1.0573380000000001</c:v>
                </c:pt>
                <c:pt idx="5523">
                  <c:v>1.0597019999999999</c:v>
                </c:pt>
                <c:pt idx="5524">
                  <c:v>1.062821</c:v>
                </c:pt>
                <c:pt idx="5525">
                  <c:v>1.0669789999999999</c:v>
                </c:pt>
                <c:pt idx="5526">
                  <c:v>1.0712870000000001</c:v>
                </c:pt>
                <c:pt idx="5527">
                  <c:v>1.0743819999999999</c:v>
                </c:pt>
                <c:pt idx="5528">
                  <c:v>1.076049</c:v>
                </c:pt>
                <c:pt idx="5529">
                  <c:v>1.076843</c:v>
                </c:pt>
                <c:pt idx="5530">
                  <c:v>1.076794</c:v>
                </c:pt>
                <c:pt idx="5531">
                  <c:v>1.07576</c:v>
                </c:pt>
                <c:pt idx="5532">
                  <c:v>1.073858</c:v>
                </c:pt>
                <c:pt idx="5533">
                  <c:v>1.07131</c:v>
                </c:pt>
                <c:pt idx="5534">
                  <c:v>1.068875</c:v>
                </c:pt>
                <c:pt idx="5535">
                  <c:v>1.0679879999999999</c:v>
                </c:pt>
                <c:pt idx="5536">
                  <c:v>1.0695600000000001</c:v>
                </c:pt>
                <c:pt idx="5537">
                  <c:v>1.0728709999999999</c:v>
                </c:pt>
                <c:pt idx="5538">
                  <c:v>1.0764100000000001</c:v>
                </c:pt>
                <c:pt idx="5539">
                  <c:v>1.0789489999999999</c:v>
                </c:pt>
                <c:pt idx="5540">
                  <c:v>1.0798380000000001</c:v>
                </c:pt>
                <c:pt idx="5541">
                  <c:v>1.079124</c:v>
                </c:pt>
                <c:pt idx="5542">
                  <c:v>1.07725</c:v>
                </c:pt>
                <c:pt idx="5543">
                  <c:v>1.074446</c:v>
                </c:pt>
                <c:pt idx="5544">
                  <c:v>1.070441</c:v>
                </c:pt>
                <c:pt idx="5545">
                  <c:v>1.0650189999999999</c:v>
                </c:pt>
                <c:pt idx="5546">
                  <c:v>1.0585249999999999</c:v>
                </c:pt>
                <c:pt idx="5547">
                  <c:v>1.051607</c:v>
                </c:pt>
                <c:pt idx="5548">
                  <c:v>1.0442769999999999</c:v>
                </c:pt>
                <c:pt idx="5549">
                  <c:v>1.0361389999999999</c:v>
                </c:pt>
                <c:pt idx="5550">
                  <c:v>1.0280370000000001</c:v>
                </c:pt>
                <c:pt idx="5551">
                  <c:v>1.0214859999999999</c:v>
                </c:pt>
                <c:pt idx="5552">
                  <c:v>1.0168269999999999</c:v>
                </c:pt>
                <c:pt idx="5553">
                  <c:v>1.0137179999999999</c:v>
                </c:pt>
                <c:pt idx="5554">
                  <c:v>1.0120610000000001</c:v>
                </c:pt>
                <c:pt idx="5555">
                  <c:v>1.011736</c:v>
                </c:pt>
                <c:pt idx="5556">
                  <c:v>1.0124599999999999</c:v>
                </c:pt>
                <c:pt idx="5557">
                  <c:v>1.0137370000000001</c:v>
                </c:pt>
                <c:pt idx="5558">
                  <c:v>1.0146919999999999</c:v>
                </c:pt>
                <c:pt idx="5559">
                  <c:v>1.0144979999999999</c:v>
                </c:pt>
                <c:pt idx="5560">
                  <c:v>1.012804</c:v>
                </c:pt>
                <c:pt idx="5561">
                  <c:v>1.0093719999999999</c:v>
                </c:pt>
                <c:pt idx="5562">
                  <c:v>1.0042180000000001</c:v>
                </c:pt>
                <c:pt idx="5563">
                  <c:v>0.99809899999999996</c:v>
                </c:pt>
                <c:pt idx="5564">
                  <c:v>0.99223899999999998</c:v>
                </c:pt>
                <c:pt idx="5565">
                  <c:v>0.98772599999999999</c:v>
                </c:pt>
                <c:pt idx="5566">
                  <c:v>0.98530499999999999</c:v>
                </c:pt>
                <c:pt idx="5567">
                  <c:v>0.98528700000000002</c:v>
                </c:pt>
                <c:pt idx="5568">
                  <c:v>0.986761</c:v>
                </c:pt>
                <c:pt idx="5569">
                  <c:v>0.98813600000000001</c:v>
                </c:pt>
                <c:pt idx="5570">
                  <c:v>0.98898399999999997</c:v>
                </c:pt>
                <c:pt idx="5571">
                  <c:v>0.99018499999999998</c:v>
                </c:pt>
                <c:pt idx="5572">
                  <c:v>0.99237600000000004</c:v>
                </c:pt>
                <c:pt idx="5573">
                  <c:v>0.99512500000000004</c:v>
                </c:pt>
                <c:pt idx="5574">
                  <c:v>0.99762700000000004</c:v>
                </c:pt>
                <c:pt idx="5575">
                  <c:v>0.99927200000000005</c:v>
                </c:pt>
                <c:pt idx="5576">
                  <c:v>0.99960700000000002</c:v>
                </c:pt>
                <c:pt idx="5577">
                  <c:v>0.99830600000000003</c:v>
                </c:pt>
                <c:pt idx="5578">
                  <c:v>0.995506</c:v>
                </c:pt>
                <c:pt idx="5579">
                  <c:v>0.99198900000000001</c:v>
                </c:pt>
                <c:pt idx="5580">
                  <c:v>0.98886099999999999</c:v>
                </c:pt>
                <c:pt idx="5581">
                  <c:v>0.98708399999999996</c:v>
                </c:pt>
                <c:pt idx="5582">
                  <c:v>0.98660700000000001</c:v>
                </c:pt>
                <c:pt idx="5583">
                  <c:v>0.98648199999999997</c:v>
                </c:pt>
                <c:pt idx="5584">
                  <c:v>0.98616099999999995</c:v>
                </c:pt>
                <c:pt idx="5585">
                  <c:v>0.98541100000000004</c:v>
                </c:pt>
                <c:pt idx="5586">
                  <c:v>0.98349200000000003</c:v>
                </c:pt>
                <c:pt idx="5587">
                  <c:v>0.97969700000000004</c:v>
                </c:pt>
                <c:pt idx="5588">
                  <c:v>0.97408300000000003</c:v>
                </c:pt>
                <c:pt idx="5589">
                  <c:v>0.96713199999999999</c:v>
                </c:pt>
                <c:pt idx="5590">
                  <c:v>0.95912799999999998</c:v>
                </c:pt>
                <c:pt idx="5591">
                  <c:v>0.95064300000000002</c:v>
                </c:pt>
                <c:pt idx="5592">
                  <c:v>0.94288099999999997</c:v>
                </c:pt>
                <c:pt idx="5593">
                  <c:v>0.93648399999999998</c:v>
                </c:pt>
                <c:pt idx="5594">
                  <c:v>0.93116200000000005</c:v>
                </c:pt>
                <c:pt idx="5595">
                  <c:v>0.92682200000000003</c:v>
                </c:pt>
                <c:pt idx="5596">
                  <c:v>0.92391000000000001</c:v>
                </c:pt>
                <c:pt idx="5597">
                  <c:v>0.92247699999999999</c:v>
                </c:pt>
                <c:pt idx="5598">
                  <c:v>0.92241899999999999</c:v>
                </c:pt>
                <c:pt idx="5599">
                  <c:v>0.92386100000000004</c:v>
                </c:pt>
                <c:pt idx="5600">
                  <c:v>0.92620499999999995</c:v>
                </c:pt>
                <c:pt idx="5601">
                  <c:v>0.92843100000000001</c:v>
                </c:pt>
                <c:pt idx="5602">
                  <c:v>0.929759</c:v>
                </c:pt>
                <c:pt idx="5603">
                  <c:v>0.92946300000000004</c:v>
                </c:pt>
                <c:pt idx="5604">
                  <c:v>0.92730599999999996</c:v>
                </c:pt>
                <c:pt idx="5605">
                  <c:v>0.92385899999999999</c:v>
                </c:pt>
                <c:pt idx="5606">
                  <c:v>0.91991800000000001</c:v>
                </c:pt>
                <c:pt idx="5607">
                  <c:v>0.91646499999999997</c:v>
                </c:pt>
                <c:pt idx="5608">
                  <c:v>0.91495099999999996</c:v>
                </c:pt>
                <c:pt idx="5609">
                  <c:v>0.91594500000000001</c:v>
                </c:pt>
                <c:pt idx="5610">
                  <c:v>0.91848700000000005</c:v>
                </c:pt>
                <c:pt idx="5611">
                  <c:v>0.92201699999999998</c:v>
                </c:pt>
                <c:pt idx="5612">
                  <c:v>0.92716500000000002</c:v>
                </c:pt>
                <c:pt idx="5613">
                  <c:v>0.93409799999999998</c:v>
                </c:pt>
                <c:pt idx="5614">
                  <c:v>0.94158600000000003</c:v>
                </c:pt>
                <c:pt idx="5615">
                  <c:v>0.94803499999999996</c:v>
                </c:pt>
                <c:pt idx="5616">
                  <c:v>0.95238500000000004</c:v>
                </c:pt>
                <c:pt idx="5617">
                  <c:v>0.95408000000000004</c:v>
                </c:pt>
                <c:pt idx="5618">
                  <c:v>0.95346799999999998</c:v>
                </c:pt>
                <c:pt idx="5619">
                  <c:v>0.95183799999999996</c:v>
                </c:pt>
                <c:pt idx="5620">
                  <c:v>0.95073399999999997</c:v>
                </c:pt>
                <c:pt idx="5621">
                  <c:v>0.95093399999999995</c:v>
                </c:pt>
                <c:pt idx="5622">
                  <c:v>0.951658</c:v>
                </c:pt>
                <c:pt idx="5623">
                  <c:v>0.95236399999999999</c:v>
                </c:pt>
                <c:pt idx="5624">
                  <c:v>0.95409100000000002</c:v>
                </c:pt>
                <c:pt idx="5625">
                  <c:v>0.95716299999999999</c:v>
                </c:pt>
                <c:pt idx="5626">
                  <c:v>0.96006599999999997</c:v>
                </c:pt>
                <c:pt idx="5627">
                  <c:v>0.96149399999999996</c:v>
                </c:pt>
                <c:pt idx="5628">
                  <c:v>0.96129799999999999</c:v>
                </c:pt>
                <c:pt idx="5629">
                  <c:v>0.95938800000000002</c:v>
                </c:pt>
                <c:pt idx="5630">
                  <c:v>0.95533199999999996</c:v>
                </c:pt>
                <c:pt idx="5631">
                  <c:v>0.94937499999999997</c:v>
                </c:pt>
                <c:pt idx="5632">
                  <c:v>0.94272900000000004</c:v>
                </c:pt>
                <c:pt idx="5633">
                  <c:v>0.93651600000000002</c:v>
                </c:pt>
                <c:pt idx="5634">
                  <c:v>0.93158799999999997</c:v>
                </c:pt>
                <c:pt idx="5635">
                  <c:v>0.928593</c:v>
                </c:pt>
                <c:pt idx="5636">
                  <c:v>0.92685499999999998</c:v>
                </c:pt>
                <c:pt idx="5637">
                  <c:v>0.92475300000000005</c:v>
                </c:pt>
                <c:pt idx="5638">
                  <c:v>0.92178899999999997</c:v>
                </c:pt>
                <c:pt idx="5639">
                  <c:v>0.918632</c:v>
                </c:pt>
                <c:pt idx="5640">
                  <c:v>0.91588400000000003</c:v>
                </c:pt>
                <c:pt idx="5641">
                  <c:v>0.91379900000000003</c:v>
                </c:pt>
                <c:pt idx="5642">
                  <c:v>0.91248099999999999</c:v>
                </c:pt>
                <c:pt idx="5643">
                  <c:v>0.91216200000000003</c:v>
                </c:pt>
                <c:pt idx="5644">
                  <c:v>0.91294399999999998</c:v>
                </c:pt>
                <c:pt idx="5645">
                  <c:v>0.91494500000000001</c:v>
                </c:pt>
                <c:pt idx="5646">
                  <c:v>0.91894299999999995</c:v>
                </c:pt>
                <c:pt idx="5647">
                  <c:v>0.92528699999999997</c:v>
                </c:pt>
                <c:pt idx="5648">
                  <c:v>0.93283099999999997</c:v>
                </c:pt>
                <c:pt idx="5649">
                  <c:v>0.94022300000000003</c:v>
                </c:pt>
                <c:pt idx="5650">
                  <c:v>0.94679599999999997</c:v>
                </c:pt>
                <c:pt idx="5651">
                  <c:v>0.95201000000000002</c:v>
                </c:pt>
                <c:pt idx="5652">
                  <c:v>0.95565900000000004</c:v>
                </c:pt>
                <c:pt idx="5653">
                  <c:v>0.958449</c:v>
                </c:pt>
                <c:pt idx="5654">
                  <c:v>0.96098799999999995</c:v>
                </c:pt>
                <c:pt idx="5655">
                  <c:v>0.96260800000000002</c:v>
                </c:pt>
                <c:pt idx="5656">
                  <c:v>0.96313000000000004</c:v>
                </c:pt>
                <c:pt idx="5657">
                  <c:v>0.96416199999999996</c:v>
                </c:pt>
                <c:pt idx="5658">
                  <c:v>0.96703799999999995</c:v>
                </c:pt>
                <c:pt idx="5659">
                  <c:v>0.97187100000000004</c:v>
                </c:pt>
                <c:pt idx="5660">
                  <c:v>0.97824299999999997</c:v>
                </c:pt>
                <c:pt idx="5661">
                  <c:v>0.985514</c:v>
                </c:pt>
                <c:pt idx="5662">
                  <c:v>0.99312599999999995</c:v>
                </c:pt>
                <c:pt idx="5663">
                  <c:v>1.000621</c:v>
                </c:pt>
                <c:pt idx="5664">
                  <c:v>1.0075529999999999</c:v>
                </c:pt>
                <c:pt idx="5665">
                  <c:v>1.0133270000000001</c:v>
                </c:pt>
                <c:pt idx="5666">
                  <c:v>1.0174300000000001</c:v>
                </c:pt>
                <c:pt idx="5667">
                  <c:v>1.019595</c:v>
                </c:pt>
                <c:pt idx="5668">
                  <c:v>1.0194350000000001</c:v>
                </c:pt>
                <c:pt idx="5669">
                  <c:v>1.017031</c:v>
                </c:pt>
                <c:pt idx="5670">
                  <c:v>1.0134609999999999</c:v>
                </c:pt>
                <c:pt idx="5671">
                  <c:v>1.0096259999999999</c:v>
                </c:pt>
                <c:pt idx="5672">
                  <c:v>1.0057419999999999</c:v>
                </c:pt>
                <c:pt idx="5673">
                  <c:v>1.002294</c:v>
                </c:pt>
                <c:pt idx="5674">
                  <c:v>0.99999800000000005</c:v>
                </c:pt>
                <c:pt idx="5675">
                  <c:v>0.99893600000000005</c:v>
                </c:pt>
                <c:pt idx="5676">
                  <c:v>0.99870700000000001</c:v>
                </c:pt>
                <c:pt idx="5677">
                  <c:v>0.99885000000000002</c:v>
                </c:pt>
                <c:pt idx="5678">
                  <c:v>0.99883100000000002</c:v>
                </c:pt>
                <c:pt idx="5679">
                  <c:v>0.99874099999999999</c:v>
                </c:pt>
                <c:pt idx="5680">
                  <c:v>0.99925399999999998</c:v>
                </c:pt>
                <c:pt idx="5681">
                  <c:v>1.000839</c:v>
                </c:pt>
                <c:pt idx="5682">
                  <c:v>1.0040100000000001</c:v>
                </c:pt>
                <c:pt idx="5683">
                  <c:v>1.0084580000000001</c:v>
                </c:pt>
                <c:pt idx="5684">
                  <c:v>1.012227</c:v>
                </c:pt>
                <c:pt idx="5685">
                  <c:v>1.0134609999999999</c:v>
                </c:pt>
                <c:pt idx="5686">
                  <c:v>1.011884</c:v>
                </c:pt>
                <c:pt idx="5687">
                  <c:v>1.008866</c:v>
                </c:pt>
                <c:pt idx="5688">
                  <c:v>1.0065</c:v>
                </c:pt>
                <c:pt idx="5689">
                  <c:v>1.0062180000000001</c:v>
                </c:pt>
                <c:pt idx="5690">
                  <c:v>1.008432</c:v>
                </c:pt>
                <c:pt idx="5691">
                  <c:v>1.0129280000000001</c:v>
                </c:pt>
                <c:pt idx="5692">
                  <c:v>1.0193760000000001</c:v>
                </c:pt>
                <c:pt idx="5693">
                  <c:v>1.0274589999999999</c:v>
                </c:pt>
                <c:pt idx="5694">
                  <c:v>1.0363880000000001</c:v>
                </c:pt>
                <c:pt idx="5695">
                  <c:v>1.044915</c:v>
                </c:pt>
                <c:pt idx="5696">
                  <c:v>1.0518590000000001</c:v>
                </c:pt>
                <c:pt idx="5697">
                  <c:v>1.056595</c:v>
                </c:pt>
                <c:pt idx="5698">
                  <c:v>1.059134</c:v>
                </c:pt>
                <c:pt idx="5699">
                  <c:v>1.0598399999999999</c:v>
                </c:pt>
                <c:pt idx="5700">
                  <c:v>1.059293</c:v>
                </c:pt>
                <c:pt idx="5701">
                  <c:v>1.0583899999999999</c:v>
                </c:pt>
                <c:pt idx="5702">
                  <c:v>1.0581050000000001</c:v>
                </c:pt>
                <c:pt idx="5703">
                  <c:v>1.058783</c:v>
                </c:pt>
                <c:pt idx="5704">
                  <c:v>1.060487</c:v>
                </c:pt>
                <c:pt idx="5705">
                  <c:v>1.063717</c:v>
                </c:pt>
                <c:pt idx="5706">
                  <c:v>1.068792</c:v>
                </c:pt>
                <c:pt idx="5707">
                  <c:v>1.0751010000000001</c:v>
                </c:pt>
                <c:pt idx="5708">
                  <c:v>1.081531</c:v>
                </c:pt>
                <c:pt idx="5709">
                  <c:v>1.0870219999999999</c:v>
                </c:pt>
                <c:pt idx="5710">
                  <c:v>1.0904400000000001</c:v>
                </c:pt>
                <c:pt idx="5711">
                  <c:v>1.0909230000000001</c:v>
                </c:pt>
                <c:pt idx="5712">
                  <c:v>1.088489</c:v>
                </c:pt>
                <c:pt idx="5713">
                  <c:v>1.083723</c:v>
                </c:pt>
                <c:pt idx="5714">
                  <c:v>1.076827</c:v>
                </c:pt>
                <c:pt idx="5715">
                  <c:v>1.0679190000000001</c:v>
                </c:pt>
                <c:pt idx="5716">
                  <c:v>1.058017</c:v>
                </c:pt>
                <c:pt idx="5717">
                  <c:v>1.0487409999999999</c:v>
                </c:pt>
                <c:pt idx="5718">
                  <c:v>1.041536</c:v>
                </c:pt>
                <c:pt idx="5719">
                  <c:v>1.036691</c:v>
                </c:pt>
                <c:pt idx="5720">
                  <c:v>1.033615</c:v>
                </c:pt>
                <c:pt idx="5721">
                  <c:v>1.032154</c:v>
                </c:pt>
                <c:pt idx="5722">
                  <c:v>1.0324549999999999</c:v>
                </c:pt>
                <c:pt idx="5723">
                  <c:v>1.0348170000000001</c:v>
                </c:pt>
                <c:pt idx="5724">
                  <c:v>1.0395719999999999</c:v>
                </c:pt>
                <c:pt idx="5725">
                  <c:v>1.0460400000000001</c:v>
                </c:pt>
                <c:pt idx="5726">
                  <c:v>1.052646</c:v>
                </c:pt>
                <c:pt idx="5727">
                  <c:v>1.0580959999999999</c:v>
                </c:pt>
                <c:pt idx="5728">
                  <c:v>1.0617099999999999</c:v>
                </c:pt>
                <c:pt idx="5729">
                  <c:v>1.063364</c:v>
                </c:pt>
                <c:pt idx="5730">
                  <c:v>1.063377</c:v>
                </c:pt>
                <c:pt idx="5731">
                  <c:v>1.061866</c:v>
                </c:pt>
                <c:pt idx="5732">
                  <c:v>1.0585340000000001</c:v>
                </c:pt>
                <c:pt idx="5733">
                  <c:v>1.0535810000000001</c:v>
                </c:pt>
                <c:pt idx="5734">
                  <c:v>1.048027</c:v>
                </c:pt>
                <c:pt idx="5735">
                  <c:v>1.0430839999999999</c:v>
                </c:pt>
                <c:pt idx="5736">
                  <c:v>1.0400849999999999</c:v>
                </c:pt>
                <c:pt idx="5737">
                  <c:v>1.0402199999999999</c:v>
                </c:pt>
                <c:pt idx="5738">
                  <c:v>1.0436179999999999</c:v>
                </c:pt>
                <c:pt idx="5739">
                  <c:v>1.0493600000000001</c:v>
                </c:pt>
                <c:pt idx="5740">
                  <c:v>1.0560039999999999</c:v>
                </c:pt>
                <c:pt idx="5741">
                  <c:v>1.0621160000000001</c:v>
                </c:pt>
                <c:pt idx="5742">
                  <c:v>1.067509</c:v>
                </c:pt>
                <c:pt idx="5743">
                  <c:v>1.0727230000000001</c:v>
                </c:pt>
                <c:pt idx="5744">
                  <c:v>1.0770919999999999</c:v>
                </c:pt>
                <c:pt idx="5745">
                  <c:v>1.0798270000000001</c:v>
                </c:pt>
                <c:pt idx="5746">
                  <c:v>1.081307</c:v>
                </c:pt>
                <c:pt idx="5747">
                  <c:v>1.081499</c:v>
                </c:pt>
                <c:pt idx="5748">
                  <c:v>1.079224</c:v>
                </c:pt>
                <c:pt idx="5749">
                  <c:v>1.073774</c:v>
                </c:pt>
                <c:pt idx="5750">
                  <c:v>1.066141</c:v>
                </c:pt>
                <c:pt idx="5751">
                  <c:v>1.0578879999999999</c:v>
                </c:pt>
                <c:pt idx="5752">
                  <c:v>1.050076</c:v>
                </c:pt>
                <c:pt idx="5753">
                  <c:v>1.0435859999999999</c:v>
                </c:pt>
                <c:pt idx="5754">
                  <c:v>1.0390109999999999</c:v>
                </c:pt>
                <c:pt idx="5755">
                  <c:v>1.036065</c:v>
                </c:pt>
                <c:pt idx="5756">
                  <c:v>1.033738</c:v>
                </c:pt>
                <c:pt idx="5757">
                  <c:v>1.030939</c:v>
                </c:pt>
                <c:pt idx="5758">
                  <c:v>1.0267010000000001</c:v>
                </c:pt>
                <c:pt idx="5759">
                  <c:v>1.020807</c:v>
                </c:pt>
                <c:pt idx="5760">
                  <c:v>1.0139879999999999</c:v>
                </c:pt>
                <c:pt idx="5761">
                  <c:v>1.007063</c:v>
                </c:pt>
                <c:pt idx="5762">
                  <c:v>1.00078</c:v>
                </c:pt>
                <c:pt idx="5763">
                  <c:v>0.99591399999999997</c:v>
                </c:pt>
                <c:pt idx="5764">
                  <c:v>0.99321800000000005</c:v>
                </c:pt>
                <c:pt idx="5765">
                  <c:v>0.99326599999999998</c:v>
                </c:pt>
                <c:pt idx="5766">
                  <c:v>0.995807</c:v>
                </c:pt>
                <c:pt idx="5767">
                  <c:v>1.0001500000000001</c:v>
                </c:pt>
                <c:pt idx="5768">
                  <c:v>1.00566</c:v>
                </c:pt>
                <c:pt idx="5769">
                  <c:v>1.011307</c:v>
                </c:pt>
                <c:pt idx="5770">
                  <c:v>1.0159370000000001</c:v>
                </c:pt>
                <c:pt idx="5771">
                  <c:v>1.0180450000000001</c:v>
                </c:pt>
                <c:pt idx="5772">
                  <c:v>1.016221</c:v>
                </c:pt>
                <c:pt idx="5773">
                  <c:v>1.0113110000000001</c:v>
                </c:pt>
                <c:pt idx="5774">
                  <c:v>1.00545</c:v>
                </c:pt>
                <c:pt idx="5775">
                  <c:v>0.999417</c:v>
                </c:pt>
                <c:pt idx="5776">
                  <c:v>0.99301200000000001</c:v>
                </c:pt>
                <c:pt idx="5777">
                  <c:v>0.98622100000000001</c:v>
                </c:pt>
                <c:pt idx="5778">
                  <c:v>0.97955999999999999</c:v>
                </c:pt>
                <c:pt idx="5779">
                  <c:v>0.97438899999999995</c:v>
                </c:pt>
                <c:pt idx="5780">
                  <c:v>0.97206599999999999</c:v>
                </c:pt>
                <c:pt idx="5781">
                  <c:v>0.97271200000000002</c:v>
                </c:pt>
                <c:pt idx="5782">
                  <c:v>0.97564899999999999</c:v>
                </c:pt>
                <c:pt idx="5783">
                  <c:v>0.98037099999999999</c:v>
                </c:pt>
                <c:pt idx="5784">
                  <c:v>0.98635700000000004</c:v>
                </c:pt>
                <c:pt idx="5785">
                  <c:v>0.99280000000000002</c:v>
                </c:pt>
                <c:pt idx="5786">
                  <c:v>0.99860800000000005</c:v>
                </c:pt>
                <c:pt idx="5787">
                  <c:v>1.002243</c:v>
                </c:pt>
                <c:pt idx="5788">
                  <c:v>1.0025710000000001</c:v>
                </c:pt>
                <c:pt idx="5789">
                  <c:v>0.999587</c:v>
                </c:pt>
                <c:pt idx="5790">
                  <c:v>0.99405100000000002</c:v>
                </c:pt>
                <c:pt idx="5791">
                  <c:v>0.98714800000000003</c:v>
                </c:pt>
                <c:pt idx="5792">
                  <c:v>0.97971399999999997</c:v>
                </c:pt>
                <c:pt idx="5793">
                  <c:v>0.97189199999999998</c:v>
                </c:pt>
                <c:pt idx="5794">
                  <c:v>0.96388600000000002</c:v>
                </c:pt>
                <c:pt idx="5795">
                  <c:v>0.95621500000000004</c:v>
                </c:pt>
                <c:pt idx="5796">
                  <c:v>0.94963500000000001</c:v>
                </c:pt>
                <c:pt idx="5797">
                  <c:v>0.94514699999999996</c:v>
                </c:pt>
                <c:pt idx="5798">
                  <c:v>0.94321699999999997</c:v>
                </c:pt>
                <c:pt idx="5799">
                  <c:v>0.94299200000000005</c:v>
                </c:pt>
                <c:pt idx="5800">
                  <c:v>0.94340999999999997</c:v>
                </c:pt>
                <c:pt idx="5801">
                  <c:v>0.94419200000000003</c:v>
                </c:pt>
                <c:pt idx="5802">
                  <c:v>0.94498300000000002</c:v>
                </c:pt>
                <c:pt idx="5803">
                  <c:v>0.94490799999999997</c:v>
                </c:pt>
                <c:pt idx="5804">
                  <c:v>0.94314500000000001</c:v>
                </c:pt>
                <c:pt idx="5805">
                  <c:v>0.93939499999999998</c:v>
                </c:pt>
                <c:pt idx="5806">
                  <c:v>0.93403599999999998</c:v>
                </c:pt>
                <c:pt idx="5807">
                  <c:v>0.92816699999999996</c:v>
                </c:pt>
                <c:pt idx="5808">
                  <c:v>0.92301800000000001</c:v>
                </c:pt>
                <c:pt idx="5809">
                  <c:v>0.91901999999999995</c:v>
                </c:pt>
                <c:pt idx="5810">
                  <c:v>0.91605300000000001</c:v>
                </c:pt>
                <c:pt idx="5811">
                  <c:v>0.914246</c:v>
                </c:pt>
                <c:pt idx="5812">
                  <c:v>0.91383000000000003</c:v>
                </c:pt>
                <c:pt idx="5813">
                  <c:v>0.91469400000000001</c:v>
                </c:pt>
                <c:pt idx="5814">
                  <c:v>0.91656400000000005</c:v>
                </c:pt>
                <c:pt idx="5815">
                  <c:v>0.91930800000000001</c:v>
                </c:pt>
                <c:pt idx="5816">
                  <c:v>0.922983</c:v>
                </c:pt>
                <c:pt idx="5817">
                  <c:v>0.92724700000000004</c:v>
                </c:pt>
                <c:pt idx="5818">
                  <c:v>0.93118299999999998</c:v>
                </c:pt>
                <c:pt idx="5819">
                  <c:v>0.93432499999999996</c:v>
                </c:pt>
                <c:pt idx="5820">
                  <c:v>0.93673099999999998</c:v>
                </c:pt>
                <c:pt idx="5821">
                  <c:v>0.93847000000000003</c:v>
                </c:pt>
                <c:pt idx="5822">
                  <c:v>0.93946499999999999</c:v>
                </c:pt>
                <c:pt idx="5823">
                  <c:v>0.93915899999999997</c:v>
                </c:pt>
                <c:pt idx="5824">
                  <c:v>0.93715999999999999</c:v>
                </c:pt>
                <c:pt idx="5825">
                  <c:v>0.93437099999999995</c:v>
                </c:pt>
                <c:pt idx="5826">
                  <c:v>0.93242899999999995</c:v>
                </c:pt>
                <c:pt idx="5827">
                  <c:v>0.93218299999999998</c:v>
                </c:pt>
                <c:pt idx="5828">
                  <c:v>0.93357400000000001</c:v>
                </c:pt>
                <c:pt idx="5829">
                  <c:v>0.93626399999999999</c:v>
                </c:pt>
                <c:pt idx="5830">
                  <c:v>0.93967100000000003</c:v>
                </c:pt>
                <c:pt idx="5831">
                  <c:v>0.943106</c:v>
                </c:pt>
                <c:pt idx="5832">
                  <c:v>0.94635100000000005</c:v>
                </c:pt>
                <c:pt idx="5833">
                  <c:v>0.94949399999999995</c:v>
                </c:pt>
                <c:pt idx="5834">
                  <c:v>0.95206900000000005</c:v>
                </c:pt>
                <c:pt idx="5835">
                  <c:v>0.95374800000000004</c:v>
                </c:pt>
                <c:pt idx="5836">
                  <c:v>0.95478700000000005</c:v>
                </c:pt>
                <c:pt idx="5837">
                  <c:v>0.95485500000000001</c:v>
                </c:pt>
                <c:pt idx="5838">
                  <c:v>0.95330300000000001</c:v>
                </c:pt>
                <c:pt idx="5839">
                  <c:v>0.94974999999999998</c:v>
                </c:pt>
                <c:pt idx="5840">
                  <c:v>0.94427399999999995</c:v>
                </c:pt>
                <c:pt idx="5841">
                  <c:v>0.93783300000000003</c:v>
                </c:pt>
                <c:pt idx="5842">
                  <c:v>0.93155500000000002</c:v>
                </c:pt>
                <c:pt idx="5843">
                  <c:v>0.92594900000000002</c:v>
                </c:pt>
                <c:pt idx="5844">
                  <c:v>0.92121699999999995</c:v>
                </c:pt>
                <c:pt idx="5845">
                  <c:v>0.91750699999999996</c:v>
                </c:pt>
                <c:pt idx="5846">
                  <c:v>0.91473300000000002</c:v>
                </c:pt>
                <c:pt idx="5847">
                  <c:v>0.91287099999999999</c:v>
                </c:pt>
                <c:pt idx="5848">
                  <c:v>0.91219899999999998</c:v>
                </c:pt>
                <c:pt idx="5849">
                  <c:v>0.91279900000000003</c:v>
                </c:pt>
                <c:pt idx="5850">
                  <c:v>0.91473899999999997</c:v>
                </c:pt>
                <c:pt idx="5851">
                  <c:v>0.91857</c:v>
                </c:pt>
                <c:pt idx="5852">
                  <c:v>0.92445200000000005</c:v>
                </c:pt>
                <c:pt idx="5853">
                  <c:v>0.93176899999999996</c:v>
                </c:pt>
                <c:pt idx="5854">
                  <c:v>0.94013899999999995</c:v>
                </c:pt>
                <c:pt idx="5855">
                  <c:v>0.94919699999999996</c:v>
                </c:pt>
                <c:pt idx="5856">
                  <c:v>0.957677</c:v>
                </c:pt>
                <c:pt idx="5857">
                  <c:v>0.96419299999999997</c:v>
                </c:pt>
                <c:pt idx="5858">
                  <c:v>0.96796099999999996</c:v>
                </c:pt>
                <c:pt idx="5859">
                  <c:v>0.96859499999999998</c:v>
                </c:pt>
                <c:pt idx="5860">
                  <c:v>0.96665400000000001</c:v>
                </c:pt>
                <c:pt idx="5861">
                  <c:v>0.96377299999999999</c:v>
                </c:pt>
                <c:pt idx="5862">
                  <c:v>0.96131699999999998</c:v>
                </c:pt>
                <c:pt idx="5863">
                  <c:v>0.95971700000000004</c:v>
                </c:pt>
                <c:pt idx="5864">
                  <c:v>0.95955299999999999</c:v>
                </c:pt>
                <c:pt idx="5865">
                  <c:v>0.96174700000000002</c:v>
                </c:pt>
                <c:pt idx="5866">
                  <c:v>0.96626999999999996</c:v>
                </c:pt>
                <c:pt idx="5867">
                  <c:v>0.97211999999999998</c:v>
                </c:pt>
                <c:pt idx="5868">
                  <c:v>0.97879000000000005</c:v>
                </c:pt>
                <c:pt idx="5869">
                  <c:v>0.98645799999999995</c:v>
                </c:pt>
                <c:pt idx="5870">
                  <c:v>0.99481200000000003</c:v>
                </c:pt>
                <c:pt idx="5871">
                  <c:v>1.0029250000000001</c:v>
                </c:pt>
                <c:pt idx="5872">
                  <c:v>1.0096849999999999</c:v>
                </c:pt>
                <c:pt idx="5873">
                  <c:v>1.0140670000000001</c:v>
                </c:pt>
                <c:pt idx="5874">
                  <c:v>1.0157940000000001</c:v>
                </c:pt>
                <c:pt idx="5875">
                  <c:v>1.0154650000000001</c:v>
                </c:pt>
                <c:pt idx="5876">
                  <c:v>1.0138860000000001</c:v>
                </c:pt>
                <c:pt idx="5877">
                  <c:v>1.011393</c:v>
                </c:pt>
                <c:pt idx="5878">
                  <c:v>1.007889</c:v>
                </c:pt>
                <c:pt idx="5879">
                  <c:v>1.003719</c:v>
                </c:pt>
                <c:pt idx="5880">
                  <c:v>0.99973000000000001</c:v>
                </c:pt>
                <c:pt idx="5881">
                  <c:v>0.99633499999999997</c:v>
                </c:pt>
                <c:pt idx="5882">
                  <c:v>0.99363900000000005</c:v>
                </c:pt>
                <c:pt idx="5883">
                  <c:v>0.99218700000000004</c:v>
                </c:pt>
                <c:pt idx="5884">
                  <c:v>0.99262099999999998</c:v>
                </c:pt>
                <c:pt idx="5885">
                  <c:v>0.99470400000000003</c:v>
                </c:pt>
                <c:pt idx="5886">
                  <c:v>0.99736599999999997</c:v>
                </c:pt>
                <c:pt idx="5887">
                  <c:v>0.99971900000000002</c:v>
                </c:pt>
                <c:pt idx="5888">
                  <c:v>1.001341</c:v>
                </c:pt>
                <c:pt idx="5889">
                  <c:v>1.001876</c:v>
                </c:pt>
                <c:pt idx="5890">
                  <c:v>1.001023</c:v>
                </c:pt>
                <c:pt idx="5891">
                  <c:v>0.99888999999999994</c:v>
                </c:pt>
                <c:pt idx="5892">
                  <c:v>0.99621000000000004</c:v>
                </c:pt>
                <c:pt idx="5893">
                  <c:v>0.99385999999999997</c:v>
                </c:pt>
                <c:pt idx="5894">
                  <c:v>0.99225099999999999</c:v>
                </c:pt>
                <c:pt idx="5895">
                  <c:v>0.99199599999999999</c:v>
                </c:pt>
                <c:pt idx="5896">
                  <c:v>0.994062</c:v>
                </c:pt>
                <c:pt idx="5897">
                  <c:v>0.99854500000000002</c:v>
                </c:pt>
                <c:pt idx="5898">
                  <c:v>1.0045390000000001</c:v>
                </c:pt>
                <c:pt idx="5899">
                  <c:v>1.0107790000000001</c:v>
                </c:pt>
                <c:pt idx="5900">
                  <c:v>1.01614</c:v>
                </c:pt>
                <c:pt idx="5901">
                  <c:v>1.020343</c:v>
                </c:pt>
                <c:pt idx="5902">
                  <c:v>1.0242439999999999</c:v>
                </c:pt>
                <c:pt idx="5903">
                  <c:v>1.028918</c:v>
                </c:pt>
                <c:pt idx="5904">
                  <c:v>1.034537</c:v>
                </c:pt>
                <c:pt idx="5905">
                  <c:v>1.0405340000000001</c:v>
                </c:pt>
                <c:pt idx="5906">
                  <c:v>1.046303</c:v>
                </c:pt>
                <c:pt idx="5907">
                  <c:v>1.05101</c:v>
                </c:pt>
                <c:pt idx="5908">
                  <c:v>1.053866</c:v>
                </c:pt>
                <c:pt idx="5909">
                  <c:v>1.055137</c:v>
                </c:pt>
                <c:pt idx="5910">
                  <c:v>1.055776</c:v>
                </c:pt>
                <c:pt idx="5911">
                  <c:v>1.0565599999999999</c:v>
                </c:pt>
                <c:pt idx="5912">
                  <c:v>1.0580290000000001</c:v>
                </c:pt>
                <c:pt idx="5913">
                  <c:v>1.060595</c:v>
                </c:pt>
                <c:pt idx="5914">
                  <c:v>1.0639590000000001</c:v>
                </c:pt>
                <c:pt idx="5915">
                  <c:v>1.0670440000000001</c:v>
                </c:pt>
                <c:pt idx="5916">
                  <c:v>1.069394</c:v>
                </c:pt>
                <c:pt idx="5917">
                  <c:v>1.0712930000000001</c:v>
                </c:pt>
                <c:pt idx="5918">
                  <c:v>1.0726370000000001</c:v>
                </c:pt>
                <c:pt idx="5919">
                  <c:v>1.072946</c:v>
                </c:pt>
                <c:pt idx="5920">
                  <c:v>1.0723259999999999</c:v>
                </c:pt>
                <c:pt idx="5921">
                  <c:v>1.071529</c:v>
                </c:pt>
                <c:pt idx="5922">
                  <c:v>1.070624</c:v>
                </c:pt>
                <c:pt idx="5923">
                  <c:v>1.068943</c:v>
                </c:pt>
                <c:pt idx="5924">
                  <c:v>1.0662670000000001</c:v>
                </c:pt>
                <c:pt idx="5925">
                  <c:v>1.0627439999999999</c:v>
                </c:pt>
                <c:pt idx="5926">
                  <c:v>1.058465</c:v>
                </c:pt>
                <c:pt idx="5927">
                  <c:v>1.0535399999999999</c:v>
                </c:pt>
                <c:pt idx="5928">
                  <c:v>1.04792</c:v>
                </c:pt>
                <c:pt idx="5929">
                  <c:v>1.04159</c:v>
                </c:pt>
                <c:pt idx="5930">
                  <c:v>1.0353140000000001</c:v>
                </c:pt>
                <c:pt idx="5931">
                  <c:v>1.0305150000000001</c:v>
                </c:pt>
                <c:pt idx="5932">
                  <c:v>1.028186</c:v>
                </c:pt>
                <c:pt idx="5933">
                  <c:v>1.028214</c:v>
                </c:pt>
                <c:pt idx="5934">
                  <c:v>1.0295840000000001</c:v>
                </c:pt>
                <c:pt idx="5935">
                  <c:v>1.0314460000000001</c:v>
                </c:pt>
                <c:pt idx="5936">
                  <c:v>1.033774</c:v>
                </c:pt>
                <c:pt idx="5937">
                  <c:v>1.0366519999999999</c:v>
                </c:pt>
                <c:pt idx="5938">
                  <c:v>1.0398529999999999</c:v>
                </c:pt>
                <c:pt idx="5939">
                  <c:v>1.043024</c:v>
                </c:pt>
                <c:pt idx="5940">
                  <c:v>1.045552</c:v>
                </c:pt>
                <c:pt idx="5941">
                  <c:v>1.046745</c:v>
                </c:pt>
                <c:pt idx="5942">
                  <c:v>1.046505</c:v>
                </c:pt>
                <c:pt idx="5943">
                  <c:v>1.0454030000000001</c:v>
                </c:pt>
                <c:pt idx="5944">
                  <c:v>1.044071</c:v>
                </c:pt>
                <c:pt idx="5945">
                  <c:v>1.042959</c:v>
                </c:pt>
                <c:pt idx="5946">
                  <c:v>1.042208</c:v>
                </c:pt>
                <c:pt idx="5947">
                  <c:v>1.0416190000000001</c:v>
                </c:pt>
                <c:pt idx="5948">
                  <c:v>1.04122</c:v>
                </c:pt>
                <c:pt idx="5949">
                  <c:v>1.0413399999999999</c:v>
                </c:pt>
                <c:pt idx="5950">
                  <c:v>1.042238</c:v>
                </c:pt>
                <c:pt idx="5951">
                  <c:v>1.0439959999999999</c:v>
                </c:pt>
                <c:pt idx="5952">
                  <c:v>1.046907</c:v>
                </c:pt>
                <c:pt idx="5953">
                  <c:v>1.0512109999999999</c:v>
                </c:pt>
                <c:pt idx="5954">
                  <c:v>1.0561389999999999</c:v>
                </c:pt>
                <c:pt idx="5955">
                  <c:v>1.0604150000000001</c:v>
                </c:pt>
                <c:pt idx="5956">
                  <c:v>1.0628470000000001</c:v>
                </c:pt>
                <c:pt idx="5957">
                  <c:v>1.0624739999999999</c:v>
                </c:pt>
                <c:pt idx="5958">
                  <c:v>1.059402</c:v>
                </c:pt>
                <c:pt idx="5959">
                  <c:v>1.0543070000000001</c:v>
                </c:pt>
                <c:pt idx="5960">
                  <c:v>1.047426</c:v>
                </c:pt>
                <c:pt idx="5961">
                  <c:v>1.039388</c:v>
                </c:pt>
                <c:pt idx="5962">
                  <c:v>1.0315179999999999</c:v>
                </c:pt>
                <c:pt idx="5963">
                  <c:v>1.024688</c:v>
                </c:pt>
                <c:pt idx="5964">
                  <c:v>1.0191730000000001</c:v>
                </c:pt>
                <c:pt idx="5965">
                  <c:v>1.0149710000000001</c:v>
                </c:pt>
                <c:pt idx="5966">
                  <c:v>1.0117160000000001</c:v>
                </c:pt>
                <c:pt idx="5967">
                  <c:v>1.0089900000000001</c:v>
                </c:pt>
                <c:pt idx="5968">
                  <c:v>1.0062819999999999</c:v>
                </c:pt>
                <c:pt idx="5969">
                  <c:v>1.003406</c:v>
                </c:pt>
                <c:pt idx="5970">
                  <c:v>1.000963</c:v>
                </c:pt>
                <c:pt idx="5971">
                  <c:v>0.99917100000000003</c:v>
                </c:pt>
                <c:pt idx="5972">
                  <c:v>0.99766500000000002</c:v>
                </c:pt>
                <c:pt idx="5973">
                  <c:v>0.99645899999999998</c:v>
                </c:pt>
                <c:pt idx="5974">
                  <c:v>0.99546800000000002</c:v>
                </c:pt>
                <c:pt idx="5975">
                  <c:v>0.99387899999999996</c:v>
                </c:pt>
                <c:pt idx="5976">
                  <c:v>0.99127699999999996</c:v>
                </c:pt>
                <c:pt idx="5977">
                  <c:v>0.98810900000000002</c:v>
                </c:pt>
                <c:pt idx="5978">
                  <c:v>0.98477899999999996</c:v>
                </c:pt>
                <c:pt idx="5979">
                  <c:v>0.98119800000000001</c:v>
                </c:pt>
                <c:pt idx="5980">
                  <c:v>0.97692900000000005</c:v>
                </c:pt>
                <c:pt idx="5981">
                  <c:v>0.97244299999999995</c:v>
                </c:pt>
                <c:pt idx="5982">
                  <c:v>0.96964399999999995</c:v>
                </c:pt>
                <c:pt idx="5983">
                  <c:v>0.970306</c:v>
                </c:pt>
                <c:pt idx="5984">
                  <c:v>0.97473799999999999</c:v>
                </c:pt>
                <c:pt idx="5985">
                  <c:v>0.98172300000000001</c:v>
                </c:pt>
                <c:pt idx="5986">
                  <c:v>0.98938400000000004</c:v>
                </c:pt>
                <c:pt idx="5987">
                  <c:v>0.99598600000000004</c:v>
                </c:pt>
                <c:pt idx="5988">
                  <c:v>1.0002450000000001</c:v>
                </c:pt>
                <c:pt idx="5989">
                  <c:v>1.0017229999999999</c:v>
                </c:pt>
                <c:pt idx="5990">
                  <c:v>1.0009520000000001</c:v>
                </c:pt>
                <c:pt idx="5991">
                  <c:v>0.99873199999999995</c:v>
                </c:pt>
                <c:pt idx="5992">
                  <c:v>0.99560700000000002</c:v>
                </c:pt>
                <c:pt idx="5993">
                  <c:v>0.99220699999999995</c:v>
                </c:pt>
                <c:pt idx="5994">
                  <c:v>0.98952499999999999</c:v>
                </c:pt>
                <c:pt idx="5995">
                  <c:v>0.98834200000000005</c:v>
                </c:pt>
                <c:pt idx="5996">
                  <c:v>0.98854699999999995</c:v>
                </c:pt>
                <c:pt idx="5997">
                  <c:v>0.989263</c:v>
                </c:pt>
                <c:pt idx="5998">
                  <c:v>0.98921999999999999</c:v>
                </c:pt>
                <c:pt idx="5999">
                  <c:v>0.98789000000000005</c:v>
                </c:pt>
                <c:pt idx="6000">
                  <c:v>0.98594499999999996</c:v>
                </c:pt>
                <c:pt idx="6001">
                  <c:v>0.98376300000000005</c:v>
                </c:pt>
                <c:pt idx="6002">
                  <c:v>0.98135700000000003</c:v>
                </c:pt>
                <c:pt idx="6003">
                  <c:v>0.97882899999999995</c:v>
                </c:pt>
                <c:pt idx="6004">
                  <c:v>0.97584099999999996</c:v>
                </c:pt>
                <c:pt idx="6005">
                  <c:v>0.97226199999999996</c:v>
                </c:pt>
                <c:pt idx="6006">
                  <c:v>0.968468</c:v>
                </c:pt>
                <c:pt idx="6007">
                  <c:v>0.96477500000000005</c:v>
                </c:pt>
                <c:pt idx="6008">
                  <c:v>0.96118800000000004</c:v>
                </c:pt>
                <c:pt idx="6009">
                  <c:v>0.95690799999999998</c:v>
                </c:pt>
                <c:pt idx="6010">
                  <c:v>0.95106900000000005</c:v>
                </c:pt>
                <c:pt idx="6011">
                  <c:v>0.94410000000000005</c:v>
                </c:pt>
                <c:pt idx="6012">
                  <c:v>0.93726100000000001</c:v>
                </c:pt>
                <c:pt idx="6013">
                  <c:v>0.93124600000000002</c:v>
                </c:pt>
                <c:pt idx="6014">
                  <c:v>0.92593099999999995</c:v>
                </c:pt>
                <c:pt idx="6015">
                  <c:v>0.92139899999999997</c:v>
                </c:pt>
                <c:pt idx="6016">
                  <c:v>0.91822499999999996</c:v>
                </c:pt>
                <c:pt idx="6017">
                  <c:v>0.91689799999999999</c:v>
                </c:pt>
                <c:pt idx="6018">
                  <c:v>0.91765099999999999</c:v>
                </c:pt>
                <c:pt idx="6019">
                  <c:v>0.92039499999999996</c:v>
                </c:pt>
                <c:pt idx="6020">
                  <c:v>0.92446200000000001</c:v>
                </c:pt>
                <c:pt idx="6021">
                  <c:v>0.92852500000000004</c:v>
                </c:pt>
                <c:pt idx="6022">
                  <c:v>0.93152900000000005</c:v>
                </c:pt>
                <c:pt idx="6023">
                  <c:v>0.93374000000000001</c:v>
                </c:pt>
                <c:pt idx="6024">
                  <c:v>0.93558200000000002</c:v>
                </c:pt>
                <c:pt idx="6025">
                  <c:v>0.93670299999999995</c:v>
                </c:pt>
                <c:pt idx="6026">
                  <c:v>0.93733500000000003</c:v>
                </c:pt>
                <c:pt idx="6027">
                  <c:v>0.938276</c:v>
                </c:pt>
                <c:pt idx="6028">
                  <c:v>0.93929600000000002</c:v>
                </c:pt>
                <c:pt idx="6029">
                  <c:v>0.93995300000000004</c:v>
                </c:pt>
                <c:pt idx="6030">
                  <c:v>0.94081599999999999</c:v>
                </c:pt>
                <c:pt idx="6031">
                  <c:v>0.94207600000000002</c:v>
                </c:pt>
                <c:pt idx="6032">
                  <c:v>0.94310099999999997</c:v>
                </c:pt>
                <c:pt idx="6033">
                  <c:v>0.94362500000000005</c:v>
                </c:pt>
                <c:pt idx="6034">
                  <c:v>0.94396800000000003</c:v>
                </c:pt>
                <c:pt idx="6035">
                  <c:v>0.94460500000000003</c:v>
                </c:pt>
                <c:pt idx="6036">
                  <c:v>0.94577900000000004</c:v>
                </c:pt>
                <c:pt idx="6037">
                  <c:v>0.94762800000000003</c:v>
                </c:pt>
                <c:pt idx="6038">
                  <c:v>0.95042700000000002</c:v>
                </c:pt>
                <c:pt idx="6039">
                  <c:v>0.95422399999999996</c:v>
                </c:pt>
                <c:pt idx="6040">
                  <c:v>0.95846299999999995</c:v>
                </c:pt>
                <c:pt idx="6041">
                  <c:v>0.96248800000000001</c:v>
                </c:pt>
                <c:pt idx="6042">
                  <c:v>0.96621299999999999</c:v>
                </c:pt>
                <c:pt idx="6043">
                  <c:v>0.96967000000000003</c:v>
                </c:pt>
                <c:pt idx="6044">
                  <c:v>0.97231900000000004</c:v>
                </c:pt>
                <c:pt idx="6045">
                  <c:v>0.97326999999999997</c:v>
                </c:pt>
                <c:pt idx="6046">
                  <c:v>0.97171799999999997</c:v>
                </c:pt>
                <c:pt idx="6047">
                  <c:v>0.96736299999999997</c:v>
                </c:pt>
                <c:pt idx="6048">
                  <c:v>0.96100200000000002</c:v>
                </c:pt>
                <c:pt idx="6049">
                  <c:v>0.95380100000000001</c:v>
                </c:pt>
                <c:pt idx="6050">
                  <c:v>0.94634700000000005</c:v>
                </c:pt>
                <c:pt idx="6051">
                  <c:v>0.93888799999999994</c:v>
                </c:pt>
                <c:pt idx="6052">
                  <c:v>0.93176000000000003</c:v>
                </c:pt>
                <c:pt idx="6053">
                  <c:v>0.92553600000000003</c:v>
                </c:pt>
                <c:pt idx="6054">
                  <c:v>0.92093599999999998</c:v>
                </c:pt>
                <c:pt idx="6055">
                  <c:v>0.91878300000000002</c:v>
                </c:pt>
                <c:pt idx="6056">
                  <c:v>0.91917700000000002</c:v>
                </c:pt>
                <c:pt idx="6057">
                  <c:v>0.92088800000000004</c:v>
                </c:pt>
                <c:pt idx="6058">
                  <c:v>0.922898</c:v>
                </c:pt>
                <c:pt idx="6059">
                  <c:v>0.92545699999999997</c:v>
                </c:pt>
                <c:pt idx="6060">
                  <c:v>0.92911699999999997</c:v>
                </c:pt>
                <c:pt idx="6061">
                  <c:v>0.93405700000000003</c:v>
                </c:pt>
                <c:pt idx="6062">
                  <c:v>0.939832</c:v>
                </c:pt>
                <c:pt idx="6063">
                  <c:v>0.94528800000000002</c:v>
                </c:pt>
                <c:pt idx="6064">
                  <c:v>0.94932099999999997</c:v>
                </c:pt>
                <c:pt idx="6065">
                  <c:v>0.95151399999999997</c:v>
                </c:pt>
                <c:pt idx="6066">
                  <c:v>0.95219699999999996</c:v>
                </c:pt>
                <c:pt idx="6067">
                  <c:v>0.95227499999999998</c:v>
                </c:pt>
                <c:pt idx="6068">
                  <c:v>0.95272699999999999</c:v>
                </c:pt>
                <c:pt idx="6069">
                  <c:v>0.954098</c:v>
                </c:pt>
                <c:pt idx="6070">
                  <c:v>0.95646399999999998</c:v>
                </c:pt>
                <c:pt idx="6071">
                  <c:v>0.95975100000000002</c:v>
                </c:pt>
                <c:pt idx="6072">
                  <c:v>0.96379300000000001</c:v>
                </c:pt>
                <c:pt idx="6073">
                  <c:v>0.967862</c:v>
                </c:pt>
                <c:pt idx="6074">
                  <c:v>0.97096700000000002</c:v>
                </c:pt>
                <c:pt idx="6075">
                  <c:v>0.97308600000000001</c:v>
                </c:pt>
                <c:pt idx="6076">
                  <c:v>0.97516899999999995</c:v>
                </c:pt>
                <c:pt idx="6077">
                  <c:v>0.97820099999999999</c:v>
                </c:pt>
                <c:pt idx="6078">
                  <c:v>0.98284899999999997</c:v>
                </c:pt>
                <c:pt idx="6079">
                  <c:v>0.98915299999999995</c:v>
                </c:pt>
                <c:pt idx="6080">
                  <c:v>0.99647699999999995</c:v>
                </c:pt>
                <c:pt idx="6081">
                  <c:v>1.004219</c:v>
                </c:pt>
                <c:pt idx="6082">
                  <c:v>1.0119579999999999</c:v>
                </c:pt>
                <c:pt idx="6083">
                  <c:v>1.0190239999999999</c:v>
                </c:pt>
                <c:pt idx="6084">
                  <c:v>1.0243439999999999</c:v>
                </c:pt>
                <c:pt idx="6085">
                  <c:v>1.0268919999999999</c:v>
                </c:pt>
                <c:pt idx="6086">
                  <c:v>1.0269440000000001</c:v>
                </c:pt>
                <c:pt idx="6087">
                  <c:v>1.025868</c:v>
                </c:pt>
                <c:pt idx="6088">
                  <c:v>1.0240689999999999</c:v>
                </c:pt>
                <c:pt idx="6089">
                  <c:v>1.020905</c:v>
                </c:pt>
                <c:pt idx="6090">
                  <c:v>1.0163089999999999</c:v>
                </c:pt>
                <c:pt idx="6091">
                  <c:v>1.0109589999999999</c:v>
                </c:pt>
                <c:pt idx="6092">
                  <c:v>1.0052099999999999</c:v>
                </c:pt>
                <c:pt idx="6093">
                  <c:v>0.99933399999999994</c:v>
                </c:pt>
                <c:pt idx="6094">
                  <c:v>0.99446800000000002</c:v>
                </c:pt>
                <c:pt idx="6095">
                  <c:v>0.99142699999999995</c:v>
                </c:pt>
                <c:pt idx="6096">
                  <c:v>0.99006300000000003</c:v>
                </c:pt>
                <c:pt idx="6097">
                  <c:v>0.99049699999999996</c:v>
                </c:pt>
                <c:pt idx="6098">
                  <c:v>0.99299700000000002</c:v>
                </c:pt>
                <c:pt idx="6099">
                  <c:v>0.99734199999999995</c:v>
                </c:pt>
                <c:pt idx="6100">
                  <c:v>1.0027459999999999</c:v>
                </c:pt>
                <c:pt idx="6101">
                  <c:v>1.0082690000000001</c:v>
                </c:pt>
                <c:pt idx="6102">
                  <c:v>1.0133319999999999</c:v>
                </c:pt>
                <c:pt idx="6103">
                  <c:v>1.017245</c:v>
                </c:pt>
                <c:pt idx="6104">
                  <c:v>1.019355</c:v>
                </c:pt>
                <c:pt idx="6105">
                  <c:v>1.0199240000000001</c:v>
                </c:pt>
                <c:pt idx="6106">
                  <c:v>1.0198560000000001</c:v>
                </c:pt>
                <c:pt idx="6107">
                  <c:v>1.0203310000000001</c:v>
                </c:pt>
                <c:pt idx="6108">
                  <c:v>1.0223329999999999</c:v>
                </c:pt>
                <c:pt idx="6109">
                  <c:v>1.025353</c:v>
                </c:pt>
                <c:pt idx="6110">
                  <c:v>1.028033</c:v>
                </c:pt>
                <c:pt idx="6111">
                  <c:v>1.0299830000000001</c:v>
                </c:pt>
                <c:pt idx="6112">
                  <c:v>1.0316259999999999</c:v>
                </c:pt>
                <c:pt idx="6113">
                  <c:v>1.0331349999999999</c:v>
                </c:pt>
                <c:pt idx="6114">
                  <c:v>1.0343869999999999</c:v>
                </c:pt>
                <c:pt idx="6115">
                  <c:v>1.035954</c:v>
                </c:pt>
                <c:pt idx="6116">
                  <c:v>1.038816</c:v>
                </c:pt>
                <c:pt idx="6117">
                  <c:v>1.04318</c:v>
                </c:pt>
                <c:pt idx="6118">
                  <c:v>1.048581</c:v>
                </c:pt>
                <c:pt idx="6119">
                  <c:v>1.054354</c:v>
                </c:pt>
                <c:pt idx="6120">
                  <c:v>1.060327</c:v>
                </c:pt>
                <c:pt idx="6121">
                  <c:v>1.0665089999999999</c:v>
                </c:pt>
                <c:pt idx="6122">
                  <c:v>1.0718719999999999</c:v>
                </c:pt>
                <c:pt idx="6123">
                  <c:v>1.0750839999999999</c:v>
                </c:pt>
                <c:pt idx="6124">
                  <c:v>1.075448</c:v>
                </c:pt>
                <c:pt idx="6125">
                  <c:v>1.073364</c:v>
                </c:pt>
                <c:pt idx="6126">
                  <c:v>1.07057</c:v>
                </c:pt>
                <c:pt idx="6127">
                  <c:v>1.068195</c:v>
                </c:pt>
                <c:pt idx="6128">
                  <c:v>1.06545</c:v>
                </c:pt>
                <c:pt idx="6129">
                  <c:v>1.0614129999999999</c:v>
                </c:pt>
                <c:pt idx="6130">
                  <c:v>1.0558110000000001</c:v>
                </c:pt>
                <c:pt idx="6131">
                  <c:v>1.0484199999999999</c:v>
                </c:pt>
                <c:pt idx="6132">
                  <c:v>1.0400499999999999</c:v>
                </c:pt>
                <c:pt idx="6133">
                  <c:v>1.0325759999999999</c:v>
                </c:pt>
                <c:pt idx="6134">
                  <c:v>1.027091</c:v>
                </c:pt>
                <c:pt idx="6135">
                  <c:v>1.023674</c:v>
                </c:pt>
                <c:pt idx="6136">
                  <c:v>1.0222770000000001</c:v>
                </c:pt>
                <c:pt idx="6137">
                  <c:v>1.0226679999999999</c:v>
                </c:pt>
                <c:pt idx="6138">
                  <c:v>1.0244059999999999</c:v>
                </c:pt>
                <c:pt idx="6139">
                  <c:v>1.0272969999999999</c:v>
                </c:pt>
                <c:pt idx="6140">
                  <c:v>1.0311840000000001</c:v>
                </c:pt>
                <c:pt idx="6141">
                  <c:v>1.035803</c:v>
                </c:pt>
                <c:pt idx="6142">
                  <c:v>1.040624</c:v>
                </c:pt>
                <c:pt idx="6143">
                  <c:v>1.0440579999999999</c:v>
                </c:pt>
                <c:pt idx="6144">
                  <c:v>1.0445279999999999</c:v>
                </c:pt>
                <c:pt idx="6145">
                  <c:v>1.0422229999999999</c:v>
                </c:pt>
                <c:pt idx="6146">
                  <c:v>1.038246</c:v>
                </c:pt>
                <c:pt idx="6147">
                  <c:v>1.0333570000000001</c:v>
                </c:pt>
                <c:pt idx="6148">
                  <c:v>1.028308</c:v>
                </c:pt>
                <c:pt idx="6149">
                  <c:v>1.024044</c:v>
                </c:pt>
                <c:pt idx="6150">
                  <c:v>1.021088</c:v>
                </c:pt>
                <c:pt idx="6151">
                  <c:v>1.0196480000000001</c:v>
                </c:pt>
                <c:pt idx="6152">
                  <c:v>1.020092</c:v>
                </c:pt>
                <c:pt idx="6153">
                  <c:v>1.0225489999999999</c:v>
                </c:pt>
                <c:pt idx="6154">
                  <c:v>1.0266029999999999</c:v>
                </c:pt>
                <c:pt idx="6155">
                  <c:v>1.0316129999999999</c:v>
                </c:pt>
                <c:pt idx="6156">
                  <c:v>1.037102</c:v>
                </c:pt>
                <c:pt idx="6157">
                  <c:v>1.0429379999999999</c:v>
                </c:pt>
                <c:pt idx="6158">
                  <c:v>1.0487470000000001</c:v>
                </c:pt>
                <c:pt idx="6159">
                  <c:v>1.053685</c:v>
                </c:pt>
                <c:pt idx="6160">
                  <c:v>1.0574079999999999</c:v>
                </c:pt>
                <c:pt idx="6161">
                  <c:v>1.059839</c:v>
                </c:pt>
                <c:pt idx="6162">
                  <c:v>1.060486</c:v>
                </c:pt>
                <c:pt idx="6163">
                  <c:v>1.05924</c:v>
                </c:pt>
                <c:pt idx="6164">
                  <c:v>1.056643</c:v>
                </c:pt>
                <c:pt idx="6165">
                  <c:v>1.053256</c:v>
                </c:pt>
                <c:pt idx="6166">
                  <c:v>1.0496080000000001</c:v>
                </c:pt>
                <c:pt idx="6167">
                  <c:v>1.0460590000000001</c:v>
                </c:pt>
                <c:pt idx="6168">
                  <c:v>1.0423500000000001</c:v>
                </c:pt>
                <c:pt idx="6169">
                  <c:v>1.0381530000000001</c:v>
                </c:pt>
                <c:pt idx="6170">
                  <c:v>1.0336289999999999</c:v>
                </c:pt>
                <c:pt idx="6171">
                  <c:v>1.029134</c:v>
                </c:pt>
                <c:pt idx="6172">
                  <c:v>1.0250410000000001</c:v>
                </c:pt>
                <c:pt idx="6173">
                  <c:v>1.0215669999999999</c:v>
                </c:pt>
                <c:pt idx="6174">
                  <c:v>1.0183180000000001</c:v>
                </c:pt>
                <c:pt idx="6175">
                  <c:v>1.0144059999999999</c:v>
                </c:pt>
                <c:pt idx="6176">
                  <c:v>1.0096080000000001</c:v>
                </c:pt>
                <c:pt idx="6177">
                  <c:v>1.0047440000000001</c:v>
                </c:pt>
                <c:pt idx="6178">
                  <c:v>1.0003759999999999</c:v>
                </c:pt>
                <c:pt idx="6179">
                  <c:v>0.99649799999999999</c:v>
                </c:pt>
                <c:pt idx="6180">
                  <c:v>0.99344200000000005</c:v>
                </c:pt>
                <c:pt idx="6181">
                  <c:v>0.99136100000000005</c:v>
                </c:pt>
                <c:pt idx="6182">
                  <c:v>0.98960499999999996</c:v>
                </c:pt>
                <c:pt idx="6183">
                  <c:v>0.98750000000000004</c:v>
                </c:pt>
                <c:pt idx="6184">
                  <c:v>0.98471500000000001</c:v>
                </c:pt>
                <c:pt idx="6185">
                  <c:v>0.98100100000000001</c:v>
                </c:pt>
                <c:pt idx="6186">
                  <c:v>0.97656500000000002</c:v>
                </c:pt>
                <c:pt idx="6187">
                  <c:v>0.97225499999999998</c:v>
                </c:pt>
                <c:pt idx="6188">
                  <c:v>0.96870800000000001</c:v>
                </c:pt>
                <c:pt idx="6189">
                  <c:v>0.96613300000000002</c:v>
                </c:pt>
                <c:pt idx="6190">
                  <c:v>0.96509100000000003</c:v>
                </c:pt>
                <c:pt idx="6191">
                  <c:v>0.96662499999999996</c:v>
                </c:pt>
                <c:pt idx="6192">
                  <c:v>0.97134200000000004</c:v>
                </c:pt>
                <c:pt idx="6193">
                  <c:v>0.97828199999999998</c:v>
                </c:pt>
                <c:pt idx="6194">
                  <c:v>0.98504800000000003</c:v>
                </c:pt>
                <c:pt idx="6195">
                  <c:v>0.98968299999999998</c:v>
                </c:pt>
                <c:pt idx="6196">
                  <c:v>0.99208099999999999</c:v>
                </c:pt>
                <c:pt idx="6197">
                  <c:v>0.99313300000000004</c:v>
                </c:pt>
                <c:pt idx="6198">
                  <c:v>0.99371900000000002</c:v>
                </c:pt>
                <c:pt idx="6199">
                  <c:v>0.99463500000000005</c:v>
                </c:pt>
                <c:pt idx="6200">
                  <c:v>0.996085</c:v>
                </c:pt>
                <c:pt idx="6201">
                  <c:v>0.99720399999999998</c:v>
                </c:pt>
                <c:pt idx="6202">
                  <c:v>0.99715299999999996</c:v>
                </c:pt>
                <c:pt idx="6203">
                  <c:v>0.99637299999999995</c:v>
                </c:pt>
                <c:pt idx="6204">
                  <c:v>0.99521099999999996</c:v>
                </c:pt>
                <c:pt idx="6205">
                  <c:v>0.99301300000000003</c:v>
                </c:pt>
                <c:pt idx="6206">
                  <c:v>0.98978500000000003</c:v>
                </c:pt>
                <c:pt idx="6207">
                  <c:v>0.986147</c:v>
                </c:pt>
                <c:pt idx="6208">
                  <c:v>0.98227100000000001</c:v>
                </c:pt>
                <c:pt idx="6209">
                  <c:v>0.97834200000000004</c:v>
                </c:pt>
                <c:pt idx="6210">
                  <c:v>0.97457800000000006</c:v>
                </c:pt>
                <c:pt idx="6211">
                  <c:v>0.97120799999999996</c:v>
                </c:pt>
                <c:pt idx="6212">
                  <c:v>0.96835199999999999</c:v>
                </c:pt>
                <c:pt idx="6213">
                  <c:v>0.96548599999999996</c:v>
                </c:pt>
                <c:pt idx="6214">
                  <c:v>0.96226400000000001</c:v>
                </c:pt>
                <c:pt idx="6215">
                  <c:v>0.95907200000000004</c:v>
                </c:pt>
                <c:pt idx="6216">
                  <c:v>0.95635800000000004</c:v>
                </c:pt>
                <c:pt idx="6217">
                  <c:v>0.95421999999999996</c:v>
                </c:pt>
                <c:pt idx="6218">
                  <c:v>0.95240000000000002</c:v>
                </c:pt>
                <c:pt idx="6219">
                  <c:v>0.95051600000000003</c:v>
                </c:pt>
                <c:pt idx="6220">
                  <c:v>0.94828800000000002</c:v>
                </c:pt>
                <c:pt idx="6221">
                  <c:v>0.945766</c:v>
                </c:pt>
                <c:pt idx="6222">
                  <c:v>0.94318400000000002</c:v>
                </c:pt>
                <c:pt idx="6223">
                  <c:v>0.94066700000000003</c:v>
                </c:pt>
                <c:pt idx="6224">
                  <c:v>0.93843399999999999</c:v>
                </c:pt>
                <c:pt idx="6225">
                  <c:v>0.936635</c:v>
                </c:pt>
                <c:pt idx="6226">
                  <c:v>0.93513599999999997</c:v>
                </c:pt>
                <c:pt idx="6227">
                  <c:v>0.93347899999999995</c:v>
                </c:pt>
                <c:pt idx="6228">
                  <c:v>0.93102300000000004</c:v>
                </c:pt>
                <c:pt idx="6229">
                  <c:v>0.92780399999999996</c:v>
                </c:pt>
                <c:pt idx="6230">
                  <c:v>0.92489200000000005</c:v>
                </c:pt>
                <c:pt idx="6231">
                  <c:v>0.92360200000000003</c:v>
                </c:pt>
                <c:pt idx="6232">
                  <c:v>0.92446899999999999</c:v>
                </c:pt>
                <c:pt idx="6233">
                  <c:v>0.92727199999999999</c:v>
                </c:pt>
                <c:pt idx="6234">
                  <c:v>0.93158799999999997</c:v>
                </c:pt>
                <c:pt idx="6235">
                  <c:v>0.93704399999999999</c:v>
                </c:pt>
                <c:pt idx="6236">
                  <c:v>0.94340199999999996</c:v>
                </c:pt>
                <c:pt idx="6237">
                  <c:v>0.95029200000000003</c:v>
                </c:pt>
                <c:pt idx="6238">
                  <c:v>0.95694500000000005</c:v>
                </c:pt>
                <c:pt idx="6239">
                  <c:v>0.96241100000000002</c:v>
                </c:pt>
                <c:pt idx="6240">
                  <c:v>0.96620499999999998</c:v>
                </c:pt>
                <c:pt idx="6241">
                  <c:v>0.96835899999999997</c:v>
                </c:pt>
                <c:pt idx="6242">
                  <c:v>0.96890900000000002</c:v>
                </c:pt>
                <c:pt idx="6243">
                  <c:v>0.96792400000000001</c:v>
                </c:pt>
                <c:pt idx="6244">
                  <c:v>0.96594199999999997</c:v>
                </c:pt>
                <c:pt idx="6245">
                  <c:v>0.96352499999999996</c:v>
                </c:pt>
                <c:pt idx="6246">
                  <c:v>0.96100200000000002</c:v>
                </c:pt>
                <c:pt idx="6247">
                  <c:v>0.95932799999999996</c:v>
                </c:pt>
                <c:pt idx="6248">
                  <c:v>0.959588</c:v>
                </c:pt>
                <c:pt idx="6249">
                  <c:v>0.96157400000000004</c:v>
                </c:pt>
                <c:pt idx="6250">
                  <c:v>0.96403099999999997</c:v>
                </c:pt>
                <c:pt idx="6251">
                  <c:v>0.965808</c:v>
                </c:pt>
                <c:pt idx="6252">
                  <c:v>0.96649600000000002</c:v>
                </c:pt>
                <c:pt idx="6253">
                  <c:v>0.966476</c:v>
                </c:pt>
                <c:pt idx="6254">
                  <c:v>0.96591700000000003</c:v>
                </c:pt>
                <c:pt idx="6255">
                  <c:v>0.96430099999999996</c:v>
                </c:pt>
                <c:pt idx="6256">
                  <c:v>0.96162700000000001</c:v>
                </c:pt>
                <c:pt idx="6257">
                  <c:v>0.95830000000000004</c:v>
                </c:pt>
                <c:pt idx="6258">
                  <c:v>0.95404800000000001</c:v>
                </c:pt>
                <c:pt idx="6259">
                  <c:v>0.94857999999999998</c:v>
                </c:pt>
                <c:pt idx="6260">
                  <c:v>0.94268700000000005</c:v>
                </c:pt>
                <c:pt idx="6261">
                  <c:v>0.93801800000000002</c:v>
                </c:pt>
                <c:pt idx="6262">
                  <c:v>0.93552800000000003</c:v>
                </c:pt>
                <c:pt idx="6263">
                  <c:v>0.93449700000000002</c:v>
                </c:pt>
                <c:pt idx="6264">
                  <c:v>0.93369599999999997</c:v>
                </c:pt>
                <c:pt idx="6265">
                  <c:v>0.932778</c:v>
                </c:pt>
                <c:pt idx="6266">
                  <c:v>0.93247100000000005</c:v>
                </c:pt>
                <c:pt idx="6267">
                  <c:v>0.9335</c:v>
                </c:pt>
                <c:pt idx="6268">
                  <c:v>0.93578799999999995</c:v>
                </c:pt>
                <c:pt idx="6269">
                  <c:v>0.93931200000000004</c:v>
                </c:pt>
                <c:pt idx="6270">
                  <c:v>0.94406000000000001</c:v>
                </c:pt>
                <c:pt idx="6271">
                  <c:v>0.94930199999999998</c:v>
                </c:pt>
                <c:pt idx="6272">
                  <c:v>0.954233</c:v>
                </c:pt>
                <c:pt idx="6273">
                  <c:v>0.95859499999999997</c:v>
                </c:pt>
                <c:pt idx="6274">
                  <c:v>0.96250199999999997</c:v>
                </c:pt>
                <c:pt idx="6275">
                  <c:v>0.96625899999999998</c:v>
                </c:pt>
                <c:pt idx="6276">
                  <c:v>0.970306</c:v>
                </c:pt>
                <c:pt idx="6277">
                  <c:v>0.97503700000000004</c:v>
                </c:pt>
                <c:pt idx="6278">
                  <c:v>0.98028599999999999</c:v>
                </c:pt>
                <c:pt idx="6279">
                  <c:v>0.98539299999999996</c:v>
                </c:pt>
                <c:pt idx="6280">
                  <c:v>0.99024500000000004</c:v>
                </c:pt>
                <c:pt idx="6281">
                  <c:v>0.99502299999999999</c:v>
                </c:pt>
                <c:pt idx="6282">
                  <c:v>0.99896300000000005</c:v>
                </c:pt>
                <c:pt idx="6283">
                  <c:v>1.0010159999999999</c:v>
                </c:pt>
                <c:pt idx="6284">
                  <c:v>1.001369</c:v>
                </c:pt>
                <c:pt idx="6285">
                  <c:v>1.0010680000000001</c:v>
                </c:pt>
                <c:pt idx="6286">
                  <c:v>1.000823</c:v>
                </c:pt>
                <c:pt idx="6287">
                  <c:v>1.000742</c:v>
                </c:pt>
                <c:pt idx="6288">
                  <c:v>1.000718</c:v>
                </c:pt>
                <c:pt idx="6289">
                  <c:v>1.0008790000000001</c:v>
                </c:pt>
                <c:pt idx="6290">
                  <c:v>1.001628</c:v>
                </c:pt>
                <c:pt idx="6291">
                  <c:v>1.0033430000000001</c:v>
                </c:pt>
                <c:pt idx="6292">
                  <c:v>1.0058309999999999</c:v>
                </c:pt>
                <c:pt idx="6293">
                  <c:v>1.008392</c:v>
                </c:pt>
                <c:pt idx="6294">
                  <c:v>1.0110380000000001</c:v>
                </c:pt>
                <c:pt idx="6295">
                  <c:v>1.0143200000000001</c:v>
                </c:pt>
                <c:pt idx="6296">
                  <c:v>1.017633</c:v>
                </c:pt>
                <c:pt idx="6297">
                  <c:v>1.019728</c:v>
                </c:pt>
                <c:pt idx="6298">
                  <c:v>1.020327</c:v>
                </c:pt>
                <c:pt idx="6299">
                  <c:v>1.0199039999999999</c:v>
                </c:pt>
                <c:pt idx="6300">
                  <c:v>1.018707</c:v>
                </c:pt>
                <c:pt idx="6301">
                  <c:v>1.016194</c:v>
                </c:pt>
                <c:pt idx="6302">
                  <c:v>1.011725</c:v>
                </c:pt>
                <c:pt idx="6303">
                  <c:v>1.0058100000000001</c:v>
                </c:pt>
                <c:pt idx="6304">
                  <c:v>0.99948700000000001</c:v>
                </c:pt>
                <c:pt idx="6305">
                  <c:v>0.99335200000000001</c:v>
                </c:pt>
                <c:pt idx="6306">
                  <c:v>0.98801499999999998</c:v>
                </c:pt>
                <c:pt idx="6307">
                  <c:v>0.98381399999999997</c:v>
                </c:pt>
                <c:pt idx="6308">
                  <c:v>0.98062700000000003</c:v>
                </c:pt>
                <c:pt idx="6309">
                  <c:v>0.97878299999999996</c:v>
                </c:pt>
                <c:pt idx="6310">
                  <c:v>0.97886200000000001</c:v>
                </c:pt>
                <c:pt idx="6311">
                  <c:v>0.98124699999999998</c:v>
                </c:pt>
                <c:pt idx="6312">
                  <c:v>0.98611700000000002</c:v>
                </c:pt>
                <c:pt idx="6313">
                  <c:v>0.99306499999999998</c:v>
                </c:pt>
                <c:pt idx="6314">
                  <c:v>1.001134</c:v>
                </c:pt>
                <c:pt idx="6315">
                  <c:v>1.0091829999999999</c:v>
                </c:pt>
                <c:pt idx="6316">
                  <c:v>1.0162370000000001</c:v>
                </c:pt>
                <c:pt idx="6317">
                  <c:v>1.022135</c:v>
                </c:pt>
                <c:pt idx="6318">
                  <c:v>1.0270919999999999</c:v>
                </c:pt>
                <c:pt idx="6319">
                  <c:v>1.0308090000000001</c:v>
                </c:pt>
                <c:pt idx="6320">
                  <c:v>1.0332300000000001</c:v>
                </c:pt>
                <c:pt idx="6321">
                  <c:v>1.0349349999999999</c:v>
                </c:pt>
                <c:pt idx="6322">
                  <c:v>1.0364500000000001</c:v>
                </c:pt>
                <c:pt idx="6323">
                  <c:v>1.0380370000000001</c:v>
                </c:pt>
                <c:pt idx="6324">
                  <c:v>1.0396970000000001</c:v>
                </c:pt>
                <c:pt idx="6325">
                  <c:v>1.041623</c:v>
                </c:pt>
                <c:pt idx="6326">
                  <c:v>1.0442359999999999</c:v>
                </c:pt>
                <c:pt idx="6327">
                  <c:v>1.04711</c:v>
                </c:pt>
                <c:pt idx="6328">
                  <c:v>1.049358</c:v>
                </c:pt>
                <c:pt idx="6329">
                  <c:v>1.0507629999999999</c:v>
                </c:pt>
                <c:pt idx="6330">
                  <c:v>1.051525</c:v>
                </c:pt>
                <c:pt idx="6331">
                  <c:v>1.0518559999999999</c:v>
                </c:pt>
                <c:pt idx="6332">
                  <c:v>1.051844</c:v>
                </c:pt>
                <c:pt idx="6333">
                  <c:v>1.051809</c:v>
                </c:pt>
                <c:pt idx="6334">
                  <c:v>1.052557</c:v>
                </c:pt>
                <c:pt idx="6335">
                  <c:v>1.0544230000000001</c:v>
                </c:pt>
                <c:pt idx="6336">
                  <c:v>1.0566059999999999</c:v>
                </c:pt>
                <c:pt idx="6337">
                  <c:v>1.0584199999999999</c:v>
                </c:pt>
                <c:pt idx="6338">
                  <c:v>1.060095</c:v>
                </c:pt>
                <c:pt idx="6339">
                  <c:v>1.061159</c:v>
                </c:pt>
                <c:pt idx="6340">
                  <c:v>1.060098</c:v>
                </c:pt>
                <c:pt idx="6341">
                  <c:v>1.0562480000000001</c:v>
                </c:pt>
                <c:pt idx="6342">
                  <c:v>1.0498160000000001</c:v>
                </c:pt>
                <c:pt idx="6343">
                  <c:v>1.0412140000000001</c:v>
                </c:pt>
                <c:pt idx="6344">
                  <c:v>1.0320119999999999</c:v>
                </c:pt>
                <c:pt idx="6345">
                  <c:v>1.024319</c:v>
                </c:pt>
                <c:pt idx="6346">
                  <c:v>1.0192810000000001</c:v>
                </c:pt>
                <c:pt idx="6347">
                  <c:v>1.0171669999999999</c:v>
                </c:pt>
                <c:pt idx="6348">
                  <c:v>1.0174049999999999</c:v>
                </c:pt>
                <c:pt idx="6349">
                  <c:v>1.018926</c:v>
                </c:pt>
                <c:pt idx="6350">
                  <c:v>1.02105</c:v>
                </c:pt>
                <c:pt idx="6351">
                  <c:v>1.023474</c:v>
                </c:pt>
                <c:pt idx="6352">
                  <c:v>1.025898</c:v>
                </c:pt>
                <c:pt idx="6353">
                  <c:v>1.028394</c:v>
                </c:pt>
                <c:pt idx="6354">
                  <c:v>1.0313680000000001</c:v>
                </c:pt>
                <c:pt idx="6355">
                  <c:v>1.034786</c:v>
                </c:pt>
                <c:pt idx="6356">
                  <c:v>1.0384679999999999</c:v>
                </c:pt>
                <c:pt idx="6357">
                  <c:v>1.042411</c:v>
                </c:pt>
                <c:pt idx="6358">
                  <c:v>1.046019</c:v>
                </c:pt>
                <c:pt idx="6359">
                  <c:v>1.048146</c:v>
                </c:pt>
                <c:pt idx="6360">
                  <c:v>1.0484530000000001</c:v>
                </c:pt>
                <c:pt idx="6361">
                  <c:v>1.047709</c:v>
                </c:pt>
                <c:pt idx="6362">
                  <c:v>1.046457</c:v>
                </c:pt>
                <c:pt idx="6363">
                  <c:v>1.0444150000000001</c:v>
                </c:pt>
                <c:pt idx="6364">
                  <c:v>1.0414140000000001</c:v>
                </c:pt>
                <c:pt idx="6365">
                  <c:v>1.0380739999999999</c:v>
                </c:pt>
                <c:pt idx="6366">
                  <c:v>1.0354909999999999</c:v>
                </c:pt>
                <c:pt idx="6367">
                  <c:v>1.034451</c:v>
                </c:pt>
                <c:pt idx="6368">
                  <c:v>1.0348189999999999</c:v>
                </c:pt>
                <c:pt idx="6369">
                  <c:v>1.035868</c:v>
                </c:pt>
                <c:pt idx="6370">
                  <c:v>1.03708</c:v>
                </c:pt>
                <c:pt idx="6371">
                  <c:v>1.03851</c:v>
                </c:pt>
                <c:pt idx="6372">
                  <c:v>1.0398909999999999</c:v>
                </c:pt>
                <c:pt idx="6373">
                  <c:v>1.0402560000000001</c:v>
                </c:pt>
                <c:pt idx="6374">
                  <c:v>1.039566</c:v>
                </c:pt>
                <c:pt idx="6375">
                  <c:v>1.0391159999999999</c:v>
                </c:pt>
                <c:pt idx="6376">
                  <c:v>1.0400119999999999</c:v>
                </c:pt>
                <c:pt idx="6377">
                  <c:v>1.0421990000000001</c:v>
                </c:pt>
                <c:pt idx="6378">
                  <c:v>1.0443309999999999</c:v>
                </c:pt>
                <c:pt idx="6379">
                  <c:v>1.0446409999999999</c:v>
                </c:pt>
                <c:pt idx="6380">
                  <c:v>1.042268</c:v>
                </c:pt>
                <c:pt idx="6381">
                  <c:v>1.037115</c:v>
                </c:pt>
                <c:pt idx="6382">
                  <c:v>1.0292079999999999</c:v>
                </c:pt>
                <c:pt idx="6383">
                  <c:v>1.0194430000000001</c:v>
                </c:pt>
                <c:pt idx="6384">
                  <c:v>1.009692</c:v>
                </c:pt>
                <c:pt idx="6385">
                  <c:v>1.0010079999999999</c:v>
                </c:pt>
                <c:pt idx="6386">
                  <c:v>0.99306399999999995</c:v>
                </c:pt>
                <c:pt idx="6387">
                  <c:v>0.985294</c:v>
                </c:pt>
                <c:pt idx="6388">
                  <c:v>0.97786499999999998</c:v>
                </c:pt>
                <c:pt idx="6389">
                  <c:v>0.97194499999999995</c:v>
                </c:pt>
                <c:pt idx="6390">
                  <c:v>0.96853900000000004</c:v>
                </c:pt>
                <c:pt idx="6391">
                  <c:v>0.96752499999999997</c:v>
                </c:pt>
                <c:pt idx="6392">
                  <c:v>0.96840199999999999</c:v>
                </c:pt>
                <c:pt idx="6393">
                  <c:v>0.97075699999999998</c:v>
                </c:pt>
                <c:pt idx="6394">
                  <c:v>0.97386399999999995</c:v>
                </c:pt>
                <c:pt idx="6395">
                  <c:v>0.97665500000000005</c:v>
                </c:pt>
                <c:pt idx="6396">
                  <c:v>0.97809299999999999</c:v>
                </c:pt>
                <c:pt idx="6397">
                  <c:v>0.97761600000000004</c:v>
                </c:pt>
                <c:pt idx="6398">
                  <c:v>0.97558800000000001</c:v>
                </c:pt>
                <c:pt idx="6399">
                  <c:v>0.97360400000000002</c:v>
                </c:pt>
                <c:pt idx="6400">
                  <c:v>0.97402200000000005</c:v>
                </c:pt>
                <c:pt idx="6401">
                  <c:v>0.97804899999999995</c:v>
                </c:pt>
                <c:pt idx="6402">
                  <c:v>0.98444699999999996</c:v>
                </c:pt>
                <c:pt idx="6403">
                  <c:v>0.99117999999999995</c:v>
                </c:pt>
                <c:pt idx="6404">
                  <c:v>0.99692700000000001</c:v>
                </c:pt>
                <c:pt idx="6405">
                  <c:v>1.0004759999999999</c:v>
                </c:pt>
                <c:pt idx="6406">
                  <c:v>1.0007999999999999</c:v>
                </c:pt>
                <c:pt idx="6407">
                  <c:v>0.997807</c:v>
                </c:pt>
                <c:pt idx="6408">
                  <c:v>0.992587</c:v>
                </c:pt>
                <c:pt idx="6409">
                  <c:v>0.98752099999999998</c:v>
                </c:pt>
                <c:pt idx="6410">
                  <c:v>0.984958</c:v>
                </c:pt>
                <c:pt idx="6411">
                  <c:v>0.98516499999999996</c:v>
                </c:pt>
                <c:pt idx="6412">
                  <c:v>0.98689700000000002</c:v>
                </c:pt>
                <c:pt idx="6413">
                  <c:v>0.98959200000000003</c:v>
                </c:pt>
                <c:pt idx="6414">
                  <c:v>0.99316099999999996</c:v>
                </c:pt>
                <c:pt idx="6415">
                  <c:v>0.99645300000000003</c:v>
                </c:pt>
                <c:pt idx="6416">
                  <c:v>0.99773500000000004</c:v>
                </c:pt>
                <c:pt idx="6417">
                  <c:v>0.99595900000000004</c:v>
                </c:pt>
                <c:pt idx="6418">
                  <c:v>0.99141299999999999</c:v>
                </c:pt>
                <c:pt idx="6419">
                  <c:v>0.98549900000000001</c:v>
                </c:pt>
                <c:pt idx="6420">
                  <c:v>0.97947300000000004</c:v>
                </c:pt>
                <c:pt idx="6421">
                  <c:v>0.97421800000000003</c:v>
                </c:pt>
                <c:pt idx="6422">
                  <c:v>0.97094800000000003</c:v>
                </c:pt>
                <c:pt idx="6423">
                  <c:v>0.97047499999999998</c:v>
                </c:pt>
                <c:pt idx="6424">
                  <c:v>0.97175</c:v>
                </c:pt>
                <c:pt idx="6425">
                  <c:v>0.97227799999999998</c:v>
                </c:pt>
                <c:pt idx="6426">
                  <c:v>0.96999299999999999</c:v>
                </c:pt>
                <c:pt idx="6427">
                  <c:v>0.96406400000000003</c:v>
                </c:pt>
                <c:pt idx="6428">
                  <c:v>0.95502799999999999</c:v>
                </c:pt>
                <c:pt idx="6429">
                  <c:v>0.94475699999999996</c:v>
                </c:pt>
                <c:pt idx="6430">
                  <c:v>0.93557199999999996</c:v>
                </c:pt>
                <c:pt idx="6431">
                  <c:v>0.92938900000000002</c:v>
                </c:pt>
                <c:pt idx="6432">
                  <c:v>0.92710599999999999</c:v>
                </c:pt>
                <c:pt idx="6433">
                  <c:v>0.92871300000000001</c:v>
                </c:pt>
                <c:pt idx="6434">
                  <c:v>0.93345199999999995</c:v>
                </c:pt>
                <c:pt idx="6435">
                  <c:v>0.93912099999999998</c:v>
                </c:pt>
                <c:pt idx="6436">
                  <c:v>0.94299900000000003</c:v>
                </c:pt>
                <c:pt idx="6437">
                  <c:v>0.943743</c:v>
                </c:pt>
                <c:pt idx="6438">
                  <c:v>0.94190700000000005</c:v>
                </c:pt>
                <c:pt idx="6439">
                  <c:v>0.93903000000000003</c:v>
                </c:pt>
                <c:pt idx="6440">
                  <c:v>0.93639600000000001</c:v>
                </c:pt>
                <c:pt idx="6441">
                  <c:v>0.93502099999999999</c:v>
                </c:pt>
                <c:pt idx="6442">
                  <c:v>0.93566800000000006</c:v>
                </c:pt>
                <c:pt idx="6443">
                  <c:v>0.93859599999999999</c:v>
                </c:pt>
                <c:pt idx="6444">
                  <c:v>0.94347300000000001</c:v>
                </c:pt>
                <c:pt idx="6445">
                  <c:v>0.94869400000000004</c:v>
                </c:pt>
                <c:pt idx="6446">
                  <c:v>0.95211599999999996</c:v>
                </c:pt>
                <c:pt idx="6447">
                  <c:v>0.95303899999999997</c:v>
                </c:pt>
                <c:pt idx="6448">
                  <c:v>0.95231399999999999</c:v>
                </c:pt>
                <c:pt idx="6449">
                  <c:v>0.95115099999999997</c:v>
                </c:pt>
                <c:pt idx="6450">
                  <c:v>0.95083700000000004</c:v>
                </c:pt>
                <c:pt idx="6451">
                  <c:v>0.95269999999999999</c:v>
                </c:pt>
                <c:pt idx="6452">
                  <c:v>0.95744300000000004</c:v>
                </c:pt>
                <c:pt idx="6453">
                  <c:v>0.96441299999999996</c:v>
                </c:pt>
                <c:pt idx="6454">
                  <c:v>0.97173500000000002</c:v>
                </c:pt>
                <c:pt idx="6455">
                  <c:v>0.97781099999999999</c:v>
                </c:pt>
                <c:pt idx="6456">
                  <c:v>0.98230099999999998</c:v>
                </c:pt>
                <c:pt idx="6457">
                  <c:v>0.98501399999999995</c:v>
                </c:pt>
                <c:pt idx="6458">
                  <c:v>0.98503799999999997</c:v>
                </c:pt>
                <c:pt idx="6459">
                  <c:v>0.98197900000000005</c:v>
                </c:pt>
                <c:pt idx="6460">
                  <c:v>0.977302</c:v>
                </c:pt>
                <c:pt idx="6461">
                  <c:v>0.97332399999999997</c:v>
                </c:pt>
                <c:pt idx="6462">
                  <c:v>0.97148000000000001</c:v>
                </c:pt>
                <c:pt idx="6463">
                  <c:v>0.97211999999999998</c:v>
                </c:pt>
                <c:pt idx="6464">
                  <c:v>0.97434799999999999</c:v>
                </c:pt>
                <c:pt idx="6465">
                  <c:v>0.97630600000000001</c:v>
                </c:pt>
                <c:pt idx="6466">
                  <c:v>0.97635099999999997</c:v>
                </c:pt>
                <c:pt idx="6467">
                  <c:v>0.973445</c:v>
                </c:pt>
                <c:pt idx="6468">
                  <c:v>0.96748900000000004</c:v>
                </c:pt>
                <c:pt idx="6469">
                  <c:v>0.95972999999999997</c:v>
                </c:pt>
                <c:pt idx="6470">
                  <c:v>0.95185900000000001</c:v>
                </c:pt>
                <c:pt idx="6471">
                  <c:v>0.94512200000000002</c:v>
                </c:pt>
                <c:pt idx="6472">
                  <c:v>0.94074100000000005</c:v>
                </c:pt>
                <c:pt idx="6473">
                  <c:v>0.940029</c:v>
                </c:pt>
                <c:pt idx="6474">
                  <c:v>0.94321299999999997</c:v>
                </c:pt>
                <c:pt idx="6475">
                  <c:v>0.94902399999999998</c:v>
                </c:pt>
                <c:pt idx="6476">
                  <c:v>0.95564700000000002</c:v>
                </c:pt>
                <c:pt idx="6477">
                  <c:v>0.96113400000000004</c:v>
                </c:pt>
                <c:pt idx="6478">
                  <c:v>0.96391000000000004</c:v>
                </c:pt>
                <c:pt idx="6479">
                  <c:v>0.96379599999999999</c:v>
                </c:pt>
                <c:pt idx="6480">
                  <c:v>0.962005</c:v>
                </c:pt>
                <c:pt idx="6481">
                  <c:v>0.96012200000000003</c:v>
                </c:pt>
                <c:pt idx="6482">
                  <c:v>0.95938999999999997</c:v>
                </c:pt>
                <c:pt idx="6483">
                  <c:v>0.96061399999999997</c:v>
                </c:pt>
                <c:pt idx="6484">
                  <c:v>0.96404000000000001</c:v>
                </c:pt>
                <c:pt idx="6485">
                  <c:v>0.969584</c:v>
                </c:pt>
                <c:pt idx="6486">
                  <c:v>0.97674700000000003</c:v>
                </c:pt>
                <c:pt idx="6487">
                  <c:v>0.98397599999999996</c:v>
                </c:pt>
                <c:pt idx="6488">
                  <c:v>0.989425</c:v>
                </c:pt>
                <c:pt idx="6489">
                  <c:v>0.99221099999999995</c:v>
                </c:pt>
                <c:pt idx="6490">
                  <c:v>0.99277099999999996</c:v>
                </c:pt>
                <c:pt idx="6491">
                  <c:v>0.99282300000000001</c:v>
                </c:pt>
                <c:pt idx="6492">
                  <c:v>0.99451199999999995</c:v>
                </c:pt>
                <c:pt idx="6493">
                  <c:v>0.99923099999999998</c:v>
                </c:pt>
                <c:pt idx="6494">
                  <c:v>1.0071730000000001</c:v>
                </c:pt>
                <c:pt idx="6495">
                  <c:v>1.016894</c:v>
                </c:pt>
                <c:pt idx="6496">
                  <c:v>1.0255190000000001</c:v>
                </c:pt>
                <c:pt idx="6497">
                  <c:v>1.0305</c:v>
                </c:pt>
                <c:pt idx="6498">
                  <c:v>1.030729</c:v>
                </c:pt>
                <c:pt idx="6499">
                  <c:v>1.027066</c:v>
                </c:pt>
                <c:pt idx="6500">
                  <c:v>1.0224420000000001</c:v>
                </c:pt>
                <c:pt idx="6501">
                  <c:v>1.019347</c:v>
                </c:pt>
                <c:pt idx="6502">
                  <c:v>1.0181990000000001</c:v>
                </c:pt>
                <c:pt idx="6503">
                  <c:v>1.018454</c:v>
                </c:pt>
                <c:pt idx="6504">
                  <c:v>1.0190189999999999</c:v>
                </c:pt>
                <c:pt idx="6505">
                  <c:v>1.0184690000000001</c:v>
                </c:pt>
                <c:pt idx="6506">
                  <c:v>1.015776</c:v>
                </c:pt>
                <c:pt idx="6507">
                  <c:v>1.010821</c:v>
                </c:pt>
                <c:pt idx="6508">
                  <c:v>1.004311</c:v>
                </c:pt>
                <c:pt idx="6509">
                  <c:v>0.99733799999999995</c:v>
                </c:pt>
                <c:pt idx="6510">
                  <c:v>0.99138099999999996</c:v>
                </c:pt>
                <c:pt idx="6511">
                  <c:v>0.98796899999999999</c:v>
                </c:pt>
                <c:pt idx="6512">
                  <c:v>0.98764300000000005</c:v>
                </c:pt>
                <c:pt idx="6513">
                  <c:v>0.98961299999999996</c:v>
                </c:pt>
                <c:pt idx="6514">
                  <c:v>0.99315799999999999</c:v>
                </c:pt>
                <c:pt idx="6515">
                  <c:v>0.99804199999999998</c:v>
                </c:pt>
                <c:pt idx="6516">
                  <c:v>1.0031620000000001</c:v>
                </c:pt>
                <c:pt idx="6517">
                  <c:v>1.0070870000000001</c:v>
                </c:pt>
                <c:pt idx="6518">
                  <c:v>1.0089760000000001</c:v>
                </c:pt>
                <c:pt idx="6519">
                  <c:v>1.008783</c:v>
                </c:pt>
                <c:pt idx="6520">
                  <c:v>1.0079309999999999</c:v>
                </c:pt>
                <c:pt idx="6521">
                  <c:v>1.008168</c:v>
                </c:pt>
                <c:pt idx="6522">
                  <c:v>1.0102009999999999</c:v>
                </c:pt>
                <c:pt idx="6523">
                  <c:v>1.0140610000000001</c:v>
                </c:pt>
                <c:pt idx="6524">
                  <c:v>1.0189870000000001</c:v>
                </c:pt>
                <c:pt idx="6525">
                  <c:v>1.023288</c:v>
                </c:pt>
                <c:pt idx="6526">
                  <c:v>1.0254719999999999</c:v>
                </c:pt>
                <c:pt idx="6527">
                  <c:v>1.025582</c:v>
                </c:pt>
                <c:pt idx="6528">
                  <c:v>1.0253920000000001</c:v>
                </c:pt>
                <c:pt idx="6529">
                  <c:v>1.026923</c:v>
                </c:pt>
                <c:pt idx="6530">
                  <c:v>1.030988</c:v>
                </c:pt>
                <c:pt idx="6531">
                  <c:v>1.037312</c:v>
                </c:pt>
                <c:pt idx="6532">
                  <c:v>1.045142</c:v>
                </c:pt>
                <c:pt idx="6533">
                  <c:v>1.0533710000000001</c:v>
                </c:pt>
                <c:pt idx="6534">
                  <c:v>1.060875</c:v>
                </c:pt>
                <c:pt idx="6535">
                  <c:v>1.0668789999999999</c:v>
                </c:pt>
                <c:pt idx="6536">
                  <c:v>1.070476</c:v>
                </c:pt>
                <c:pt idx="6537">
                  <c:v>1.0709660000000001</c:v>
                </c:pt>
                <c:pt idx="6538">
                  <c:v>1.0690010000000001</c:v>
                </c:pt>
                <c:pt idx="6539">
                  <c:v>1.0660270000000001</c:v>
                </c:pt>
                <c:pt idx="6540">
                  <c:v>1.063121</c:v>
                </c:pt>
                <c:pt idx="6541">
                  <c:v>1.06115</c:v>
                </c:pt>
                <c:pt idx="6542">
                  <c:v>1.0609949999999999</c:v>
                </c:pt>
                <c:pt idx="6543">
                  <c:v>1.062376</c:v>
                </c:pt>
                <c:pt idx="6544">
                  <c:v>1.0635159999999999</c:v>
                </c:pt>
                <c:pt idx="6545">
                  <c:v>1.0627629999999999</c:v>
                </c:pt>
                <c:pt idx="6546">
                  <c:v>1.059933</c:v>
                </c:pt>
                <c:pt idx="6547">
                  <c:v>1.0559190000000001</c:v>
                </c:pt>
                <c:pt idx="6548">
                  <c:v>1.051175</c:v>
                </c:pt>
                <c:pt idx="6549">
                  <c:v>1.0459369999999999</c:v>
                </c:pt>
                <c:pt idx="6550">
                  <c:v>1.0414939999999999</c:v>
                </c:pt>
                <c:pt idx="6551">
                  <c:v>1.0387420000000001</c:v>
                </c:pt>
                <c:pt idx="6552">
                  <c:v>1.036956</c:v>
                </c:pt>
                <c:pt idx="6553">
                  <c:v>1.0354920000000001</c:v>
                </c:pt>
                <c:pt idx="6554">
                  <c:v>1.034627</c:v>
                </c:pt>
                <c:pt idx="6555">
                  <c:v>1.0346599999999999</c:v>
                </c:pt>
                <c:pt idx="6556">
                  <c:v>1.0353619999999999</c:v>
                </c:pt>
                <c:pt idx="6557">
                  <c:v>1.0358529999999999</c:v>
                </c:pt>
                <c:pt idx="6558">
                  <c:v>1.0348599999999999</c:v>
                </c:pt>
                <c:pt idx="6559">
                  <c:v>1.0321819999999999</c:v>
                </c:pt>
                <c:pt idx="6560">
                  <c:v>1.0292699999999999</c:v>
                </c:pt>
                <c:pt idx="6561">
                  <c:v>1.0276419999999999</c:v>
                </c:pt>
                <c:pt idx="6562">
                  <c:v>1.0281180000000001</c:v>
                </c:pt>
                <c:pt idx="6563">
                  <c:v>1.0306070000000001</c:v>
                </c:pt>
                <c:pt idx="6564">
                  <c:v>1.033747</c:v>
                </c:pt>
                <c:pt idx="6565">
                  <c:v>1.0358830000000001</c:v>
                </c:pt>
                <c:pt idx="6566">
                  <c:v>1.0359309999999999</c:v>
                </c:pt>
                <c:pt idx="6567">
                  <c:v>1.0337730000000001</c:v>
                </c:pt>
                <c:pt idx="6568">
                  <c:v>1.030662</c:v>
                </c:pt>
                <c:pt idx="6569">
                  <c:v>1.0285899999999999</c:v>
                </c:pt>
                <c:pt idx="6570">
                  <c:v>1.0291600000000001</c:v>
                </c:pt>
                <c:pt idx="6571">
                  <c:v>1.0325679999999999</c:v>
                </c:pt>
                <c:pt idx="6572">
                  <c:v>1.0373490000000001</c:v>
                </c:pt>
                <c:pt idx="6573">
                  <c:v>1.041615</c:v>
                </c:pt>
                <c:pt idx="6574">
                  <c:v>1.044227</c:v>
                </c:pt>
                <c:pt idx="6575">
                  <c:v>1.0451330000000001</c:v>
                </c:pt>
                <c:pt idx="6576">
                  <c:v>1.0452680000000001</c:v>
                </c:pt>
                <c:pt idx="6577">
                  <c:v>1.0457590000000001</c:v>
                </c:pt>
                <c:pt idx="6578">
                  <c:v>1.0471969999999999</c:v>
                </c:pt>
                <c:pt idx="6579">
                  <c:v>1.0492109999999999</c:v>
                </c:pt>
                <c:pt idx="6580">
                  <c:v>1.0506260000000001</c:v>
                </c:pt>
                <c:pt idx="6581">
                  <c:v>1.0509409999999999</c:v>
                </c:pt>
                <c:pt idx="6582">
                  <c:v>1.050459</c:v>
                </c:pt>
                <c:pt idx="6583">
                  <c:v>1.0486880000000001</c:v>
                </c:pt>
                <c:pt idx="6584">
                  <c:v>1.044665</c:v>
                </c:pt>
                <c:pt idx="6585">
                  <c:v>1.0385219999999999</c:v>
                </c:pt>
                <c:pt idx="6586">
                  <c:v>1.0317080000000001</c:v>
                </c:pt>
                <c:pt idx="6587">
                  <c:v>1.02586</c:v>
                </c:pt>
                <c:pt idx="6588">
                  <c:v>1.0216700000000001</c:v>
                </c:pt>
                <c:pt idx="6589">
                  <c:v>1.018669</c:v>
                </c:pt>
                <c:pt idx="6590">
                  <c:v>1.015951</c:v>
                </c:pt>
                <c:pt idx="6591">
                  <c:v>1.0132220000000001</c:v>
                </c:pt>
                <c:pt idx="6592">
                  <c:v>1.010454</c:v>
                </c:pt>
                <c:pt idx="6593">
                  <c:v>1.00691</c:v>
                </c:pt>
                <c:pt idx="6594">
                  <c:v>1.0019750000000001</c:v>
                </c:pt>
                <c:pt idx="6595">
                  <c:v>0.99627600000000005</c:v>
                </c:pt>
                <c:pt idx="6596">
                  <c:v>0.99125399999999997</c:v>
                </c:pt>
                <c:pt idx="6597">
                  <c:v>0.988286</c:v>
                </c:pt>
                <c:pt idx="6598">
                  <c:v>0.98765000000000003</c:v>
                </c:pt>
                <c:pt idx="6599">
                  <c:v>0.98841100000000004</c:v>
                </c:pt>
                <c:pt idx="6600">
                  <c:v>0.98950800000000005</c:v>
                </c:pt>
                <c:pt idx="6601">
                  <c:v>0.98964700000000005</c:v>
                </c:pt>
                <c:pt idx="6602">
                  <c:v>0.98772700000000002</c:v>
                </c:pt>
                <c:pt idx="6603">
                  <c:v>0.98439900000000002</c:v>
                </c:pt>
                <c:pt idx="6604">
                  <c:v>0.98148299999999999</c:v>
                </c:pt>
                <c:pt idx="6605">
                  <c:v>0.980379</c:v>
                </c:pt>
                <c:pt idx="6606">
                  <c:v>0.98147200000000001</c:v>
                </c:pt>
                <c:pt idx="6607">
                  <c:v>0.98411599999999999</c:v>
                </c:pt>
                <c:pt idx="6608">
                  <c:v>0.98694099999999996</c:v>
                </c:pt>
                <c:pt idx="6609">
                  <c:v>0.98856599999999994</c:v>
                </c:pt>
                <c:pt idx="6610">
                  <c:v>0.98835700000000004</c:v>
                </c:pt>
                <c:pt idx="6611">
                  <c:v>0.98660599999999998</c:v>
                </c:pt>
                <c:pt idx="6612">
                  <c:v>0.98451</c:v>
                </c:pt>
                <c:pt idx="6613">
                  <c:v>0.98375000000000001</c:v>
                </c:pt>
                <c:pt idx="6614">
                  <c:v>0.98519199999999996</c:v>
                </c:pt>
                <c:pt idx="6615">
                  <c:v>0.98837600000000003</c:v>
                </c:pt>
                <c:pt idx="6616">
                  <c:v>0.99240499999999998</c:v>
                </c:pt>
                <c:pt idx="6617">
                  <c:v>0.99632100000000001</c:v>
                </c:pt>
                <c:pt idx="6618">
                  <c:v>0.99904300000000001</c:v>
                </c:pt>
                <c:pt idx="6619">
                  <c:v>0.99974700000000005</c:v>
                </c:pt>
                <c:pt idx="6620">
                  <c:v>0.99813099999999999</c:v>
                </c:pt>
                <c:pt idx="6621">
                  <c:v>0.99459500000000001</c:v>
                </c:pt>
                <c:pt idx="6622">
                  <c:v>0.99046599999999996</c:v>
                </c:pt>
                <c:pt idx="6623">
                  <c:v>0.98745099999999997</c:v>
                </c:pt>
                <c:pt idx="6624">
                  <c:v>0.98632799999999998</c:v>
                </c:pt>
                <c:pt idx="6625">
                  <c:v>0.98605200000000004</c:v>
                </c:pt>
                <c:pt idx="6626">
                  <c:v>0.98465199999999997</c:v>
                </c:pt>
                <c:pt idx="6627">
                  <c:v>0.98093699999999995</c:v>
                </c:pt>
                <c:pt idx="6628">
                  <c:v>0.97497500000000004</c:v>
                </c:pt>
                <c:pt idx="6629">
                  <c:v>0.96795799999999999</c:v>
                </c:pt>
                <c:pt idx="6630">
                  <c:v>0.96160100000000004</c:v>
                </c:pt>
                <c:pt idx="6631">
                  <c:v>0.95703199999999999</c:v>
                </c:pt>
                <c:pt idx="6632">
                  <c:v>0.95423999999999998</c:v>
                </c:pt>
                <c:pt idx="6633">
                  <c:v>0.95222799999999996</c:v>
                </c:pt>
                <c:pt idx="6634">
                  <c:v>0.94991599999999998</c:v>
                </c:pt>
                <c:pt idx="6635">
                  <c:v>0.947214</c:v>
                </c:pt>
                <c:pt idx="6636">
                  <c:v>0.94472199999999995</c:v>
                </c:pt>
                <c:pt idx="6637">
                  <c:v>0.94256300000000004</c:v>
                </c:pt>
                <c:pt idx="6638">
                  <c:v>0.94030499999999995</c:v>
                </c:pt>
                <c:pt idx="6639">
                  <c:v>0.93778600000000001</c:v>
                </c:pt>
                <c:pt idx="6640">
                  <c:v>0.935616</c:v>
                </c:pt>
                <c:pt idx="6641">
                  <c:v>0.93481800000000004</c:v>
                </c:pt>
                <c:pt idx="6642">
                  <c:v>0.93580300000000005</c:v>
                </c:pt>
                <c:pt idx="6643">
                  <c:v>0.93816999999999995</c:v>
                </c:pt>
                <c:pt idx="6644">
                  <c:v>0.94140400000000002</c:v>
                </c:pt>
                <c:pt idx="6645">
                  <c:v>0.94453299999999996</c:v>
                </c:pt>
                <c:pt idx="6646">
                  <c:v>0.94618199999999997</c:v>
                </c:pt>
                <c:pt idx="6647">
                  <c:v>0.94589900000000005</c:v>
                </c:pt>
                <c:pt idx="6648">
                  <c:v>0.944245</c:v>
                </c:pt>
                <c:pt idx="6649">
                  <c:v>0.94224300000000005</c:v>
                </c:pt>
                <c:pt idx="6650">
                  <c:v>0.94125800000000004</c:v>
                </c:pt>
                <c:pt idx="6651">
                  <c:v>0.94237199999999999</c:v>
                </c:pt>
                <c:pt idx="6652">
                  <c:v>0.94542400000000004</c:v>
                </c:pt>
                <c:pt idx="6653">
                  <c:v>0.949013</c:v>
                </c:pt>
                <c:pt idx="6654">
                  <c:v>0.95174000000000003</c:v>
                </c:pt>
                <c:pt idx="6655">
                  <c:v>0.95284800000000003</c:v>
                </c:pt>
                <c:pt idx="6656">
                  <c:v>0.95250100000000004</c:v>
                </c:pt>
                <c:pt idx="6657">
                  <c:v>0.95206800000000003</c:v>
                </c:pt>
                <c:pt idx="6658">
                  <c:v>0.95313899999999996</c:v>
                </c:pt>
                <c:pt idx="6659">
                  <c:v>0.95678700000000005</c:v>
                </c:pt>
                <c:pt idx="6660">
                  <c:v>0.96300699999999995</c:v>
                </c:pt>
                <c:pt idx="6661">
                  <c:v>0.97004699999999999</c:v>
                </c:pt>
                <c:pt idx="6662">
                  <c:v>0.97585100000000002</c:v>
                </c:pt>
                <c:pt idx="6663">
                  <c:v>0.97970900000000005</c:v>
                </c:pt>
                <c:pt idx="6664">
                  <c:v>0.98159099999999999</c:v>
                </c:pt>
                <c:pt idx="6665">
                  <c:v>0.98138800000000004</c:v>
                </c:pt>
                <c:pt idx="6666">
                  <c:v>0.9798</c:v>
                </c:pt>
                <c:pt idx="6667">
                  <c:v>0.97815300000000005</c:v>
                </c:pt>
                <c:pt idx="6668">
                  <c:v>0.97679300000000002</c:v>
                </c:pt>
                <c:pt idx="6669">
                  <c:v>0.97565100000000005</c:v>
                </c:pt>
                <c:pt idx="6670">
                  <c:v>0.97472999999999999</c:v>
                </c:pt>
                <c:pt idx="6671">
                  <c:v>0.97323300000000001</c:v>
                </c:pt>
                <c:pt idx="6672">
                  <c:v>0.97046900000000003</c:v>
                </c:pt>
                <c:pt idx="6673">
                  <c:v>0.96664399999999995</c:v>
                </c:pt>
                <c:pt idx="6674">
                  <c:v>0.96240800000000004</c:v>
                </c:pt>
                <c:pt idx="6675">
                  <c:v>0.95843100000000003</c:v>
                </c:pt>
                <c:pt idx="6676">
                  <c:v>0.95496400000000004</c:v>
                </c:pt>
                <c:pt idx="6677">
                  <c:v>0.95209900000000003</c:v>
                </c:pt>
                <c:pt idx="6678">
                  <c:v>0.95016299999999998</c:v>
                </c:pt>
                <c:pt idx="6679">
                  <c:v>0.94943999999999995</c:v>
                </c:pt>
                <c:pt idx="6680">
                  <c:v>0.95027700000000004</c:v>
                </c:pt>
                <c:pt idx="6681">
                  <c:v>0.95260599999999995</c:v>
                </c:pt>
                <c:pt idx="6682">
                  <c:v>0.95517600000000003</c:v>
                </c:pt>
                <c:pt idx="6683">
                  <c:v>0.95655000000000001</c:v>
                </c:pt>
                <c:pt idx="6684">
                  <c:v>0.95671700000000004</c:v>
                </c:pt>
                <c:pt idx="6685">
                  <c:v>0.95687</c:v>
                </c:pt>
                <c:pt idx="6686">
                  <c:v>0.95794699999999999</c:v>
                </c:pt>
                <c:pt idx="6687">
                  <c:v>0.96042000000000005</c:v>
                </c:pt>
                <c:pt idx="6688">
                  <c:v>0.96435499999999996</c:v>
                </c:pt>
                <c:pt idx="6689">
                  <c:v>0.96876499999999999</c:v>
                </c:pt>
                <c:pt idx="6690">
                  <c:v>0.97214299999999998</c:v>
                </c:pt>
                <c:pt idx="6691">
                  <c:v>0.97352700000000003</c:v>
                </c:pt>
                <c:pt idx="6692">
                  <c:v>0.973221</c:v>
                </c:pt>
                <c:pt idx="6693">
                  <c:v>0.97270599999999996</c:v>
                </c:pt>
                <c:pt idx="6694">
                  <c:v>0.97356500000000001</c:v>
                </c:pt>
                <c:pt idx="6695">
                  <c:v>0.97719699999999998</c:v>
                </c:pt>
                <c:pt idx="6696">
                  <c:v>0.98423899999999998</c:v>
                </c:pt>
                <c:pt idx="6697">
                  <c:v>0.99355800000000005</c:v>
                </c:pt>
                <c:pt idx="6698">
                  <c:v>1.0033780000000001</c:v>
                </c:pt>
                <c:pt idx="6699">
                  <c:v>1.012224</c:v>
                </c:pt>
                <c:pt idx="6700">
                  <c:v>1.0186679999999999</c:v>
                </c:pt>
                <c:pt idx="6701">
                  <c:v>1.0223370000000001</c:v>
                </c:pt>
                <c:pt idx="6702">
                  <c:v>1.02457</c:v>
                </c:pt>
                <c:pt idx="6703">
                  <c:v>1.0271870000000001</c:v>
                </c:pt>
                <c:pt idx="6704">
                  <c:v>1.031048</c:v>
                </c:pt>
                <c:pt idx="6705">
                  <c:v>1.035817</c:v>
                </c:pt>
                <c:pt idx="6706">
                  <c:v>1.040341</c:v>
                </c:pt>
                <c:pt idx="6707">
                  <c:v>1.043037</c:v>
                </c:pt>
                <c:pt idx="6708">
                  <c:v>1.0427219999999999</c:v>
                </c:pt>
                <c:pt idx="6709">
                  <c:v>1.0388850000000001</c:v>
                </c:pt>
                <c:pt idx="6710">
                  <c:v>1.031847</c:v>
                </c:pt>
                <c:pt idx="6711">
                  <c:v>1.0234650000000001</c:v>
                </c:pt>
                <c:pt idx="6712">
                  <c:v>1.0163770000000001</c:v>
                </c:pt>
                <c:pt idx="6713">
                  <c:v>1.0119860000000001</c:v>
                </c:pt>
                <c:pt idx="6714">
                  <c:v>1.0099419999999999</c:v>
                </c:pt>
                <c:pt idx="6715">
                  <c:v>1.0095190000000001</c:v>
                </c:pt>
                <c:pt idx="6716">
                  <c:v>1.009911</c:v>
                </c:pt>
                <c:pt idx="6717">
                  <c:v>1.0094339999999999</c:v>
                </c:pt>
                <c:pt idx="6718">
                  <c:v>1.006637</c:v>
                </c:pt>
                <c:pt idx="6719">
                  <c:v>1.0019690000000001</c:v>
                </c:pt>
                <c:pt idx="6720">
                  <c:v>0.99738000000000004</c:v>
                </c:pt>
                <c:pt idx="6721">
                  <c:v>0.99482000000000004</c:v>
                </c:pt>
                <c:pt idx="6722">
                  <c:v>0.99558400000000002</c:v>
                </c:pt>
                <c:pt idx="6723">
                  <c:v>0.99980000000000002</c:v>
                </c:pt>
                <c:pt idx="6724">
                  <c:v>1.005531</c:v>
                </c:pt>
                <c:pt idx="6725">
                  <c:v>1.0096579999999999</c:v>
                </c:pt>
                <c:pt idx="6726">
                  <c:v>1.010202</c:v>
                </c:pt>
                <c:pt idx="6727">
                  <c:v>1.0077130000000001</c:v>
                </c:pt>
                <c:pt idx="6728">
                  <c:v>1.004912</c:v>
                </c:pt>
                <c:pt idx="6729">
                  <c:v>1.004921</c:v>
                </c:pt>
                <c:pt idx="6730">
                  <c:v>1.0093160000000001</c:v>
                </c:pt>
                <c:pt idx="6731">
                  <c:v>1.016842</c:v>
                </c:pt>
                <c:pt idx="6732">
                  <c:v>1.024219</c:v>
                </c:pt>
                <c:pt idx="6733">
                  <c:v>1.028923</c:v>
                </c:pt>
                <c:pt idx="6734">
                  <c:v>1.030518</c:v>
                </c:pt>
                <c:pt idx="6735">
                  <c:v>1.0298149999999999</c:v>
                </c:pt>
                <c:pt idx="6736">
                  <c:v>1.027879</c:v>
                </c:pt>
                <c:pt idx="6737">
                  <c:v>1.0258499999999999</c:v>
                </c:pt>
                <c:pt idx="6738">
                  <c:v>1.0250379999999999</c:v>
                </c:pt>
                <c:pt idx="6739">
                  <c:v>1.0264260000000001</c:v>
                </c:pt>
                <c:pt idx="6740">
                  <c:v>1.0303040000000001</c:v>
                </c:pt>
                <c:pt idx="6741">
                  <c:v>1.036195</c:v>
                </c:pt>
                <c:pt idx="6742">
                  <c:v>1.043058</c:v>
                </c:pt>
                <c:pt idx="6743">
                  <c:v>1.0498810000000001</c:v>
                </c:pt>
                <c:pt idx="6744">
                  <c:v>1.0552999999999999</c:v>
                </c:pt>
                <c:pt idx="6745">
                  <c:v>1.0576430000000001</c:v>
                </c:pt>
                <c:pt idx="6746">
                  <c:v>1.056422</c:v>
                </c:pt>
                <c:pt idx="6747">
                  <c:v>1.052999</c:v>
                </c:pt>
                <c:pt idx="6748">
                  <c:v>1.0496700000000001</c:v>
                </c:pt>
                <c:pt idx="6749">
                  <c:v>1.0480179999999999</c:v>
                </c:pt>
                <c:pt idx="6750">
                  <c:v>1.048306</c:v>
                </c:pt>
                <c:pt idx="6751">
                  <c:v>1.049919</c:v>
                </c:pt>
                <c:pt idx="6752">
                  <c:v>1.0515699999999999</c:v>
                </c:pt>
                <c:pt idx="6753">
                  <c:v>1.051695</c:v>
                </c:pt>
                <c:pt idx="6754">
                  <c:v>1.0494019999999999</c:v>
                </c:pt>
                <c:pt idx="6755">
                  <c:v>1.0451090000000001</c:v>
                </c:pt>
                <c:pt idx="6756">
                  <c:v>1.04006</c:v>
                </c:pt>
                <c:pt idx="6757">
                  <c:v>1.0355399999999999</c:v>
                </c:pt>
                <c:pt idx="6758">
                  <c:v>1.0326280000000001</c:v>
                </c:pt>
                <c:pt idx="6759">
                  <c:v>1.031844</c:v>
                </c:pt>
                <c:pt idx="6760">
                  <c:v>1.0322260000000001</c:v>
                </c:pt>
                <c:pt idx="6761">
                  <c:v>1.032017</c:v>
                </c:pt>
                <c:pt idx="6762">
                  <c:v>1.030513</c:v>
                </c:pt>
                <c:pt idx="6763">
                  <c:v>1.0277350000000001</c:v>
                </c:pt>
                <c:pt idx="6764">
                  <c:v>1.0238240000000001</c:v>
                </c:pt>
                <c:pt idx="6765">
                  <c:v>1.0197080000000001</c:v>
                </c:pt>
                <c:pt idx="6766">
                  <c:v>1.0168520000000001</c:v>
                </c:pt>
                <c:pt idx="6767">
                  <c:v>1.016348</c:v>
                </c:pt>
                <c:pt idx="6768">
                  <c:v>1.018267</c:v>
                </c:pt>
                <c:pt idx="6769">
                  <c:v>1.0214620000000001</c:v>
                </c:pt>
                <c:pt idx="6770">
                  <c:v>1.0242979999999999</c:v>
                </c:pt>
                <c:pt idx="6771">
                  <c:v>1.025682</c:v>
                </c:pt>
                <c:pt idx="6772">
                  <c:v>1.02552</c:v>
                </c:pt>
                <c:pt idx="6773">
                  <c:v>1.0239720000000001</c:v>
                </c:pt>
                <c:pt idx="6774">
                  <c:v>1.021684</c:v>
                </c:pt>
                <c:pt idx="6775">
                  <c:v>1.020429</c:v>
                </c:pt>
                <c:pt idx="6776">
                  <c:v>1.0215939999999999</c:v>
                </c:pt>
                <c:pt idx="6777">
                  <c:v>1.025344</c:v>
                </c:pt>
                <c:pt idx="6778">
                  <c:v>1.0308820000000001</c:v>
                </c:pt>
                <c:pt idx="6779">
                  <c:v>1.036565</c:v>
                </c:pt>
                <c:pt idx="6780">
                  <c:v>1.0406230000000001</c:v>
                </c:pt>
                <c:pt idx="6781">
                  <c:v>1.0419909999999999</c:v>
                </c:pt>
                <c:pt idx="6782">
                  <c:v>1.041005</c:v>
                </c:pt>
                <c:pt idx="6783">
                  <c:v>1.0393539999999999</c:v>
                </c:pt>
                <c:pt idx="6784">
                  <c:v>1.0389250000000001</c:v>
                </c:pt>
                <c:pt idx="6785">
                  <c:v>1.0409170000000001</c:v>
                </c:pt>
                <c:pt idx="6786">
                  <c:v>1.0453730000000001</c:v>
                </c:pt>
                <c:pt idx="6787">
                  <c:v>1.051004</c:v>
                </c:pt>
                <c:pt idx="6788">
                  <c:v>1.0559670000000001</c:v>
                </c:pt>
                <c:pt idx="6789">
                  <c:v>1.058597</c:v>
                </c:pt>
                <c:pt idx="6790">
                  <c:v>1.0576890000000001</c:v>
                </c:pt>
                <c:pt idx="6791">
                  <c:v>1.0534889999999999</c:v>
                </c:pt>
                <c:pt idx="6792">
                  <c:v>1.047804</c:v>
                </c:pt>
                <c:pt idx="6793">
                  <c:v>1.0423750000000001</c:v>
                </c:pt>
                <c:pt idx="6794">
                  <c:v>1.038043</c:v>
                </c:pt>
                <c:pt idx="6795">
                  <c:v>1.0345819999999999</c:v>
                </c:pt>
                <c:pt idx="6796">
                  <c:v>1.0308580000000001</c:v>
                </c:pt>
                <c:pt idx="6797">
                  <c:v>1.025809</c:v>
                </c:pt>
                <c:pt idx="6798">
                  <c:v>1.0187790000000001</c:v>
                </c:pt>
                <c:pt idx="6799">
                  <c:v>1.010051</c:v>
                </c:pt>
                <c:pt idx="6800">
                  <c:v>1.0013669999999999</c:v>
                </c:pt>
                <c:pt idx="6801">
                  <c:v>0.994529</c:v>
                </c:pt>
                <c:pt idx="6802">
                  <c:v>0.99023600000000001</c:v>
                </c:pt>
                <c:pt idx="6803">
                  <c:v>0.98807900000000004</c:v>
                </c:pt>
                <c:pt idx="6804">
                  <c:v>0.98686499999999999</c:v>
                </c:pt>
                <c:pt idx="6805">
                  <c:v>0.98560300000000001</c:v>
                </c:pt>
                <c:pt idx="6806">
                  <c:v>0.983877</c:v>
                </c:pt>
                <c:pt idx="6807">
                  <c:v>0.98143400000000003</c:v>
                </c:pt>
                <c:pt idx="6808">
                  <c:v>0.978298</c:v>
                </c:pt>
                <c:pt idx="6809">
                  <c:v>0.97506300000000001</c:v>
                </c:pt>
                <c:pt idx="6810">
                  <c:v>0.97272499999999995</c:v>
                </c:pt>
                <c:pt idx="6811">
                  <c:v>0.97224200000000005</c:v>
                </c:pt>
                <c:pt idx="6812">
                  <c:v>0.97390399999999999</c:v>
                </c:pt>
                <c:pt idx="6813">
                  <c:v>0.97691700000000004</c:v>
                </c:pt>
                <c:pt idx="6814">
                  <c:v>0.97982199999999997</c:v>
                </c:pt>
                <c:pt idx="6815">
                  <c:v>0.981128</c:v>
                </c:pt>
                <c:pt idx="6816">
                  <c:v>0.98033300000000001</c:v>
                </c:pt>
                <c:pt idx="6817">
                  <c:v>0.97843899999999995</c:v>
                </c:pt>
                <c:pt idx="6818">
                  <c:v>0.97704800000000003</c:v>
                </c:pt>
                <c:pt idx="6819">
                  <c:v>0.977607</c:v>
                </c:pt>
                <c:pt idx="6820">
                  <c:v>0.98041900000000004</c:v>
                </c:pt>
                <c:pt idx="6821">
                  <c:v>0.98403200000000002</c:v>
                </c:pt>
                <c:pt idx="6822">
                  <c:v>0.986676</c:v>
                </c:pt>
                <c:pt idx="6823">
                  <c:v>0.98771299999999995</c:v>
                </c:pt>
                <c:pt idx="6824">
                  <c:v>0.98760700000000001</c:v>
                </c:pt>
                <c:pt idx="6825">
                  <c:v>0.98759300000000005</c:v>
                </c:pt>
                <c:pt idx="6826">
                  <c:v>0.98921899999999996</c:v>
                </c:pt>
                <c:pt idx="6827">
                  <c:v>0.99336400000000002</c:v>
                </c:pt>
                <c:pt idx="6828">
                  <c:v>0.99915100000000001</c:v>
                </c:pt>
                <c:pt idx="6829">
                  <c:v>1.0045010000000001</c:v>
                </c:pt>
                <c:pt idx="6830">
                  <c:v>1.0079279999999999</c:v>
                </c:pt>
                <c:pt idx="6831">
                  <c:v>1.0085999999999999</c:v>
                </c:pt>
                <c:pt idx="6832">
                  <c:v>1.0060229999999999</c:v>
                </c:pt>
                <c:pt idx="6833">
                  <c:v>1.0005900000000001</c:v>
                </c:pt>
                <c:pt idx="6834">
                  <c:v>0.99330399999999996</c:v>
                </c:pt>
                <c:pt idx="6835">
                  <c:v>0.98541500000000004</c:v>
                </c:pt>
                <c:pt idx="6836">
                  <c:v>0.978128</c:v>
                </c:pt>
                <c:pt idx="6837">
                  <c:v>0.97190699999999997</c:v>
                </c:pt>
                <c:pt idx="6838">
                  <c:v>0.96659200000000001</c:v>
                </c:pt>
                <c:pt idx="6839">
                  <c:v>0.96182900000000005</c:v>
                </c:pt>
                <c:pt idx="6840">
                  <c:v>0.956932</c:v>
                </c:pt>
                <c:pt idx="6841">
                  <c:v>0.951546</c:v>
                </c:pt>
                <c:pt idx="6842">
                  <c:v>0.94663399999999998</c:v>
                </c:pt>
                <c:pt idx="6843">
                  <c:v>0.94367999999999996</c:v>
                </c:pt>
                <c:pt idx="6844">
                  <c:v>0.94293300000000002</c:v>
                </c:pt>
                <c:pt idx="6845">
                  <c:v>0.94350400000000001</c:v>
                </c:pt>
                <c:pt idx="6846">
                  <c:v>0.94482900000000003</c:v>
                </c:pt>
                <c:pt idx="6847">
                  <c:v>0.94629700000000005</c:v>
                </c:pt>
                <c:pt idx="6848">
                  <c:v>0.94677199999999995</c:v>
                </c:pt>
                <c:pt idx="6849">
                  <c:v>0.94597799999999999</c:v>
                </c:pt>
                <c:pt idx="6850">
                  <c:v>0.945048</c:v>
                </c:pt>
                <c:pt idx="6851">
                  <c:v>0.94556499999999999</c:v>
                </c:pt>
                <c:pt idx="6852">
                  <c:v>0.94831299999999996</c:v>
                </c:pt>
                <c:pt idx="6853">
                  <c:v>0.95286800000000005</c:v>
                </c:pt>
                <c:pt idx="6854">
                  <c:v>0.95794199999999996</c:v>
                </c:pt>
                <c:pt idx="6855">
                  <c:v>0.96160699999999999</c:v>
                </c:pt>
                <c:pt idx="6856">
                  <c:v>0.962449</c:v>
                </c:pt>
                <c:pt idx="6857">
                  <c:v>0.96053299999999997</c:v>
                </c:pt>
                <c:pt idx="6858">
                  <c:v>0.95715399999999995</c:v>
                </c:pt>
                <c:pt idx="6859">
                  <c:v>0.95424699999999996</c:v>
                </c:pt>
                <c:pt idx="6860">
                  <c:v>0.95339499999999999</c:v>
                </c:pt>
                <c:pt idx="6861">
                  <c:v>0.95581799999999995</c:v>
                </c:pt>
                <c:pt idx="6862">
                  <c:v>0.96194500000000005</c:v>
                </c:pt>
                <c:pt idx="6863">
                  <c:v>0.97011999999999998</c:v>
                </c:pt>
                <c:pt idx="6864">
                  <c:v>0.97788699999999995</c:v>
                </c:pt>
                <c:pt idx="6865">
                  <c:v>0.98335899999999998</c:v>
                </c:pt>
                <c:pt idx="6866">
                  <c:v>0.98537399999999997</c:v>
                </c:pt>
                <c:pt idx="6867">
                  <c:v>0.98453800000000002</c:v>
                </c:pt>
                <c:pt idx="6868">
                  <c:v>0.98285699999999998</c:v>
                </c:pt>
                <c:pt idx="6869">
                  <c:v>0.98219500000000004</c:v>
                </c:pt>
                <c:pt idx="6870">
                  <c:v>0.98347799999999996</c:v>
                </c:pt>
                <c:pt idx="6871">
                  <c:v>0.98636400000000002</c:v>
                </c:pt>
                <c:pt idx="6872">
                  <c:v>0.989707</c:v>
                </c:pt>
                <c:pt idx="6873">
                  <c:v>0.99213799999999996</c:v>
                </c:pt>
                <c:pt idx="6874">
                  <c:v>0.99233000000000005</c:v>
                </c:pt>
                <c:pt idx="6875">
                  <c:v>0.989958</c:v>
                </c:pt>
                <c:pt idx="6876">
                  <c:v>0.98592000000000002</c:v>
                </c:pt>
                <c:pt idx="6877">
                  <c:v>0.98127799999999998</c:v>
                </c:pt>
                <c:pt idx="6878">
                  <c:v>0.97709199999999996</c:v>
                </c:pt>
                <c:pt idx="6879">
                  <c:v>0.97411199999999998</c:v>
                </c:pt>
                <c:pt idx="6880">
                  <c:v>0.972024</c:v>
                </c:pt>
                <c:pt idx="6881">
                  <c:v>0.96999199999999997</c:v>
                </c:pt>
                <c:pt idx="6882">
                  <c:v>0.96749499999999999</c:v>
                </c:pt>
                <c:pt idx="6883">
                  <c:v>0.96431299999999998</c:v>
                </c:pt>
                <c:pt idx="6884">
                  <c:v>0.96053200000000005</c:v>
                </c:pt>
                <c:pt idx="6885">
                  <c:v>0.95651699999999995</c:v>
                </c:pt>
                <c:pt idx="6886">
                  <c:v>0.95242800000000005</c:v>
                </c:pt>
                <c:pt idx="6887">
                  <c:v>0.94894100000000003</c:v>
                </c:pt>
                <c:pt idx="6888">
                  <c:v>0.94783099999999998</c:v>
                </c:pt>
                <c:pt idx="6889">
                  <c:v>0.94992600000000005</c:v>
                </c:pt>
                <c:pt idx="6890">
                  <c:v>0.95391999999999999</c:v>
                </c:pt>
                <c:pt idx="6891">
                  <c:v>0.95776300000000003</c:v>
                </c:pt>
                <c:pt idx="6892">
                  <c:v>0.95965299999999998</c:v>
                </c:pt>
                <c:pt idx="6893">
                  <c:v>0.95880900000000002</c:v>
                </c:pt>
                <c:pt idx="6894">
                  <c:v>0.95646399999999998</c:v>
                </c:pt>
                <c:pt idx="6895">
                  <c:v>0.95508099999999996</c:v>
                </c:pt>
                <c:pt idx="6896">
                  <c:v>0.95635999999999999</c:v>
                </c:pt>
                <c:pt idx="6897">
                  <c:v>0.96019299999999996</c:v>
                </c:pt>
                <c:pt idx="6898">
                  <c:v>0.96518300000000001</c:v>
                </c:pt>
                <c:pt idx="6899">
                  <c:v>0.969692</c:v>
                </c:pt>
                <c:pt idx="6900">
                  <c:v>0.97253100000000003</c:v>
                </c:pt>
                <c:pt idx="6901">
                  <c:v>0.97370699999999999</c:v>
                </c:pt>
                <c:pt idx="6902">
                  <c:v>0.97484499999999996</c:v>
                </c:pt>
                <c:pt idx="6903">
                  <c:v>0.97789999999999999</c:v>
                </c:pt>
                <c:pt idx="6904">
                  <c:v>0.98338499999999995</c:v>
                </c:pt>
                <c:pt idx="6905">
                  <c:v>0.99041900000000005</c:v>
                </c:pt>
                <c:pt idx="6906">
                  <c:v>0.997645</c:v>
                </c:pt>
                <c:pt idx="6907">
                  <c:v>1.0034050000000001</c:v>
                </c:pt>
                <c:pt idx="6908">
                  <c:v>1.0065569999999999</c:v>
                </c:pt>
                <c:pt idx="6909">
                  <c:v>1.007595</c:v>
                </c:pt>
                <c:pt idx="6910">
                  <c:v>1.007644</c:v>
                </c:pt>
                <c:pt idx="6911">
                  <c:v>1.0076099999999999</c:v>
                </c:pt>
                <c:pt idx="6912">
                  <c:v>1.008748</c:v>
                </c:pt>
                <c:pt idx="6913">
                  <c:v>1.0118799999999999</c:v>
                </c:pt>
                <c:pt idx="6914">
                  <c:v>1.0167310000000001</c:v>
                </c:pt>
                <c:pt idx="6915">
                  <c:v>1.0222359999999999</c:v>
                </c:pt>
                <c:pt idx="6916">
                  <c:v>1.0267999999999999</c:v>
                </c:pt>
                <c:pt idx="6917">
                  <c:v>1.029309</c:v>
                </c:pt>
                <c:pt idx="6918">
                  <c:v>1.029242</c:v>
                </c:pt>
                <c:pt idx="6919">
                  <c:v>1.026457</c:v>
                </c:pt>
                <c:pt idx="6920">
                  <c:v>1.0218100000000001</c:v>
                </c:pt>
                <c:pt idx="6921">
                  <c:v>1.016912</c:v>
                </c:pt>
                <c:pt idx="6922">
                  <c:v>1.0134939999999999</c:v>
                </c:pt>
                <c:pt idx="6923">
                  <c:v>1.012254</c:v>
                </c:pt>
                <c:pt idx="6924">
                  <c:v>1.012297</c:v>
                </c:pt>
                <c:pt idx="6925">
                  <c:v>1.0124949999999999</c:v>
                </c:pt>
                <c:pt idx="6926">
                  <c:v>1.0120260000000001</c:v>
                </c:pt>
                <c:pt idx="6927">
                  <c:v>1.0100480000000001</c:v>
                </c:pt>
                <c:pt idx="6928">
                  <c:v>1.0063</c:v>
                </c:pt>
                <c:pt idx="6929">
                  <c:v>1.0020720000000001</c:v>
                </c:pt>
                <c:pt idx="6930">
                  <c:v>0.99947200000000003</c:v>
                </c:pt>
                <c:pt idx="6931">
                  <c:v>0.99944599999999995</c:v>
                </c:pt>
                <c:pt idx="6932">
                  <c:v>1.0016419999999999</c:v>
                </c:pt>
                <c:pt idx="6933">
                  <c:v>1.0053749999999999</c:v>
                </c:pt>
                <c:pt idx="6934">
                  <c:v>1.0098879999999999</c:v>
                </c:pt>
                <c:pt idx="6935">
                  <c:v>1.0144200000000001</c:v>
                </c:pt>
                <c:pt idx="6936">
                  <c:v>1.0178469999999999</c:v>
                </c:pt>
                <c:pt idx="6937">
                  <c:v>1.019156</c:v>
                </c:pt>
                <c:pt idx="6938">
                  <c:v>1.0187740000000001</c:v>
                </c:pt>
                <c:pt idx="6939">
                  <c:v>1.0180469999999999</c:v>
                </c:pt>
                <c:pt idx="6940">
                  <c:v>1.0182290000000001</c:v>
                </c:pt>
                <c:pt idx="6941">
                  <c:v>1.0198700000000001</c:v>
                </c:pt>
                <c:pt idx="6942">
                  <c:v>1.0222199999999999</c:v>
                </c:pt>
                <c:pt idx="6943">
                  <c:v>1.024192</c:v>
                </c:pt>
                <c:pt idx="6944">
                  <c:v>1.0251889999999999</c:v>
                </c:pt>
                <c:pt idx="6945">
                  <c:v>1.0251189999999999</c:v>
                </c:pt>
                <c:pt idx="6946">
                  <c:v>1.0248600000000001</c:v>
                </c:pt>
                <c:pt idx="6947">
                  <c:v>1.0258</c:v>
                </c:pt>
                <c:pt idx="6948">
                  <c:v>1.028629</c:v>
                </c:pt>
                <c:pt idx="6949">
                  <c:v>1.033274</c:v>
                </c:pt>
                <c:pt idx="6950">
                  <c:v>1.0391509999999999</c:v>
                </c:pt>
                <c:pt idx="6951">
                  <c:v>1.044924</c:v>
                </c:pt>
                <c:pt idx="6952">
                  <c:v>1.0493399999999999</c:v>
                </c:pt>
                <c:pt idx="6953">
                  <c:v>1.051885</c:v>
                </c:pt>
                <c:pt idx="6954">
                  <c:v>1.0522260000000001</c:v>
                </c:pt>
                <c:pt idx="6955">
                  <c:v>1.0506420000000001</c:v>
                </c:pt>
                <c:pt idx="6956">
                  <c:v>1.0485310000000001</c:v>
                </c:pt>
                <c:pt idx="6957">
                  <c:v>1.047428</c:v>
                </c:pt>
                <c:pt idx="6958">
                  <c:v>1.0481199999999999</c:v>
                </c:pt>
                <c:pt idx="6959">
                  <c:v>1.050241</c:v>
                </c:pt>
                <c:pt idx="6960">
                  <c:v>1.0522290000000001</c:v>
                </c:pt>
                <c:pt idx="6961">
                  <c:v>1.052119</c:v>
                </c:pt>
                <c:pt idx="6962">
                  <c:v>1.048505</c:v>
                </c:pt>
                <c:pt idx="6963">
                  <c:v>1.041703</c:v>
                </c:pt>
                <c:pt idx="6964">
                  <c:v>1.0341640000000001</c:v>
                </c:pt>
                <c:pt idx="6965">
                  <c:v>1.028235</c:v>
                </c:pt>
                <c:pt idx="6966">
                  <c:v>1.024149</c:v>
                </c:pt>
                <c:pt idx="6967">
                  <c:v>1.021236</c:v>
                </c:pt>
                <c:pt idx="6968">
                  <c:v>1.019245</c:v>
                </c:pt>
                <c:pt idx="6969">
                  <c:v>1.0180450000000001</c:v>
                </c:pt>
                <c:pt idx="6970">
                  <c:v>1.0172540000000001</c:v>
                </c:pt>
                <c:pt idx="6971">
                  <c:v>1.0158959999999999</c:v>
                </c:pt>
                <c:pt idx="6972">
                  <c:v>1.0131250000000001</c:v>
                </c:pt>
                <c:pt idx="6973">
                  <c:v>1.0092460000000001</c:v>
                </c:pt>
                <c:pt idx="6974">
                  <c:v>1.0055750000000001</c:v>
                </c:pt>
                <c:pt idx="6975">
                  <c:v>1.0037700000000001</c:v>
                </c:pt>
                <c:pt idx="6976">
                  <c:v>1.004772</c:v>
                </c:pt>
                <c:pt idx="6977">
                  <c:v>1.0085930000000001</c:v>
                </c:pt>
                <c:pt idx="6978">
                  <c:v>1.014575</c:v>
                </c:pt>
                <c:pt idx="6979">
                  <c:v>1.021212</c:v>
                </c:pt>
                <c:pt idx="6980">
                  <c:v>1.0266090000000001</c:v>
                </c:pt>
                <c:pt idx="6981">
                  <c:v>1.029156</c:v>
                </c:pt>
                <c:pt idx="6982">
                  <c:v>1.028114</c:v>
                </c:pt>
                <c:pt idx="6983">
                  <c:v>1.0242359999999999</c:v>
                </c:pt>
                <c:pt idx="6984">
                  <c:v>1.019466</c:v>
                </c:pt>
                <c:pt idx="6985">
                  <c:v>1.0155670000000001</c:v>
                </c:pt>
                <c:pt idx="6986">
                  <c:v>1.013404</c:v>
                </c:pt>
                <c:pt idx="6987">
                  <c:v>1.0134209999999999</c:v>
                </c:pt>
                <c:pt idx="6988">
                  <c:v>1.0155240000000001</c:v>
                </c:pt>
                <c:pt idx="6989">
                  <c:v>1.0187120000000001</c:v>
                </c:pt>
                <c:pt idx="6990">
                  <c:v>1.0218959999999999</c:v>
                </c:pt>
                <c:pt idx="6991">
                  <c:v>1.024162</c:v>
                </c:pt>
                <c:pt idx="6992">
                  <c:v>1.025029</c:v>
                </c:pt>
                <c:pt idx="6993">
                  <c:v>1.025657</c:v>
                </c:pt>
                <c:pt idx="6994">
                  <c:v>1.027722</c:v>
                </c:pt>
                <c:pt idx="6995">
                  <c:v>1.0311950000000001</c:v>
                </c:pt>
                <c:pt idx="6996">
                  <c:v>1.0349459999999999</c:v>
                </c:pt>
                <c:pt idx="6997">
                  <c:v>1.0385219999999999</c:v>
                </c:pt>
                <c:pt idx="6998">
                  <c:v>1.041828</c:v>
                </c:pt>
                <c:pt idx="6999">
                  <c:v>1.043946</c:v>
                </c:pt>
                <c:pt idx="7000">
                  <c:v>1.0442340000000001</c:v>
                </c:pt>
                <c:pt idx="7001">
                  <c:v>1.0429409999999999</c:v>
                </c:pt>
                <c:pt idx="7002">
                  <c:v>1.0397190000000001</c:v>
                </c:pt>
                <c:pt idx="7003">
                  <c:v>1.0339849999999999</c:v>
                </c:pt>
                <c:pt idx="7004">
                  <c:v>1.026116</c:v>
                </c:pt>
                <c:pt idx="7005">
                  <c:v>1.0169820000000001</c:v>
                </c:pt>
                <c:pt idx="7006">
                  <c:v>1.0070380000000001</c:v>
                </c:pt>
                <c:pt idx="7007">
                  <c:v>0.99618600000000002</c:v>
                </c:pt>
                <c:pt idx="7008">
                  <c:v>0.98499400000000004</c:v>
                </c:pt>
                <c:pt idx="7009">
                  <c:v>0.97537300000000005</c:v>
                </c:pt>
                <c:pt idx="7010">
                  <c:v>0.96881899999999999</c:v>
                </c:pt>
                <c:pt idx="7011">
                  <c:v>0.96488700000000005</c:v>
                </c:pt>
                <c:pt idx="7012">
                  <c:v>0.96235300000000001</c:v>
                </c:pt>
                <c:pt idx="7013">
                  <c:v>0.96114999999999995</c:v>
                </c:pt>
                <c:pt idx="7014">
                  <c:v>0.96205399999999996</c:v>
                </c:pt>
                <c:pt idx="7015">
                  <c:v>0.96545700000000001</c:v>
                </c:pt>
                <c:pt idx="7016">
                  <c:v>0.97130399999999995</c:v>
                </c:pt>
                <c:pt idx="7017">
                  <c:v>0.97870000000000001</c:v>
                </c:pt>
                <c:pt idx="7018">
                  <c:v>0.98572400000000004</c:v>
                </c:pt>
                <c:pt idx="7019">
                  <c:v>0.99077199999999999</c:v>
                </c:pt>
                <c:pt idx="7020">
                  <c:v>0.99321800000000005</c:v>
                </c:pt>
                <c:pt idx="7021">
                  <c:v>0.99268800000000001</c:v>
                </c:pt>
                <c:pt idx="7022">
                  <c:v>0.98925700000000005</c:v>
                </c:pt>
                <c:pt idx="7023">
                  <c:v>0.98413300000000004</c:v>
                </c:pt>
                <c:pt idx="7024">
                  <c:v>0.97865100000000005</c:v>
                </c:pt>
                <c:pt idx="7025">
                  <c:v>0.97340199999999999</c:v>
                </c:pt>
                <c:pt idx="7026">
                  <c:v>0.969171</c:v>
                </c:pt>
                <c:pt idx="7027">
                  <c:v>0.96670800000000001</c:v>
                </c:pt>
                <c:pt idx="7028">
                  <c:v>0.96573200000000003</c:v>
                </c:pt>
                <c:pt idx="7029">
                  <c:v>0.96600399999999997</c:v>
                </c:pt>
                <c:pt idx="7030">
                  <c:v>0.96780699999999997</c:v>
                </c:pt>
                <c:pt idx="7031">
                  <c:v>0.97089999999999999</c:v>
                </c:pt>
                <c:pt idx="7032">
                  <c:v>0.97469499999999998</c:v>
                </c:pt>
                <c:pt idx="7033">
                  <c:v>0.97882999999999998</c:v>
                </c:pt>
                <c:pt idx="7034">
                  <c:v>0.98318799999999995</c:v>
                </c:pt>
                <c:pt idx="7035">
                  <c:v>0.98818399999999995</c:v>
                </c:pt>
                <c:pt idx="7036">
                  <c:v>0.99400500000000003</c:v>
                </c:pt>
                <c:pt idx="7037">
                  <c:v>0.99949299999999996</c:v>
                </c:pt>
                <c:pt idx="7038">
                  <c:v>1.002926</c:v>
                </c:pt>
                <c:pt idx="7039">
                  <c:v>1.003539</c:v>
                </c:pt>
                <c:pt idx="7040">
                  <c:v>1.0018590000000001</c:v>
                </c:pt>
                <c:pt idx="7041">
                  <c:v>0.99850899999999998</c:v>
                </c:pt>
                <c:pt idx="7042">
                  <c:v>0.99371399999999999</c:v>
                </c:pt>
                <c:pt idx="7043">
                  <c:v>0.98816199999999998</c:v>
                </c:pt>
                <c:pt idx="7044">
                  <c:v>0.98267300000000002</c:v>
                </c:pt>
                <c:pt idx="7045">
                  <c:v>0.97684599999999999</c:v>
                </c:pt>
                <c:pt idx="7046">
                  <c:v>0.96948800000000002</c:v>
                </c:pt>
                <c:pt idx="7047">
                  <c:v>0.96070100000000003</c:v>
                </c:pt>
                <c:pt idx="7048">
                  <c:v>0.95217399999999996</c:v>
                </c:pt>
                <c:pt idx="7049">
                  <c:v>0.94534700000000005</c:v>
                </c:pt>
                <c:pt idx="7050">
                  <c:v>0.94095399999999996</c:v>
                </c:pt>
                <c:pt idx="7051">
                  <c:v>0.93952899999999995</c:v>
                </c:pt>
                <c:pt idx="7052">
                  <c:v>0.94032300000000002</c:v>
                </c:pt>
                <c:pt idx="7053">
                  <c:v>0.94159700000000002</c:v>
                </c:pt>
                <c:pt idx="7054">
                  <c:v>0.94251700000000005</c:v>
                </c:pt>
                <c:pt idx="7055">
                  <c:v>0.94281099999999995</c:v>
                </c:pt>
                <c:pt idx="7056">
                  <c:v>0.94197399999999998</c:v>
                </c:pt>
                <c:pt idx="7057">
                  <c:v>0.94005700000000003</c:v>
                </c:pt>
                <c:pt idx="7058">
                  <c:v>0.93804699999999996</c:v>
                </c:pt>
                <c:pt idx="7059">
                  <c:v>0.93676599999999999</c:v>
                </c:pt>
                <c:pt idx="7060">
                  <c:v>0.93594299999999997</c:v>
                </c:pt>
                <c:pt idx="7061">
                  <c:v>0.93479699999999999</c:v>
                </c:pt>
                <c:pt idx="7062">
                  <c:v>0.933141</c:v>
                </c:pt>
                <c:pt idx="7063">
                  <c:v>0.93203499999999995</c:v>
                </c:pt>
                <c:pt idx="7064">
                  <c:v>0.93300000000000005</c:v>
                </c:pt>
                <c:pt idx="7065">
                  <c:v>0.93610800000000005</c:v>
                </c:pt>
                <c:pt idx="7066">
                  <c:v>0.94021100000000002</c:v>
                </c:pt>
                <c:pt idx="7067">
                  <c:v>0.94466700000000003</c:v>
                </c:pt>
                <c:pt idx="7068">
                  <c:v>0.94916199999999995</c:v>
                </c:pt>
                <c:pt idx="7069">
                  <c:v>0.95340100000000005</c:v>
                </c:pt>
                <c:pt idx="7070">
                  <c:v>0.95748</c:v>
                </c:pt>
                <c:pt idx="7071">
                  <c:v>0.96140499999999995</c:v>
                </c:pt>
                <c:pt idx="7072">
                  <c:v>0.96490399999999998</c:v>
                </c:pt>
                <c:pt idx="7073">
                  <c:v>0.96775699999999998</c:v>
                </c:pt>
                <c:pt idx="7074">
                  <c:v>0.96997500000000003</c:v>
                </c:pt>
                <c:pt idx="7075">
                  <c:v>0.97185900000000003</c:v>
                </c:pt>
                <c:pt idx="7076">
                  <c:v>0.97362499999999996</c:v>
                </c:pt>
                <c:pt idx="7077">
                  <c:v>0.97478399999999998</c:v>
                </c:pt>
                <c:pt idx="7078">
                  <c:v>0.97433800000000004</c:v>
                </c:pt>
                <c:pt idx="7079">
                  <c:v>0.97224500000000003</c:v>
                </c:pt>
                <c:pt idx="7080">
                  <c:v>0.97002699999999997</c:v>
                </c:pt>
                <c:pt idx="7081">
                  <c:v>0.96921500000000005</c:v>
                </c:pt>
                <c:pt idx="7082">
                  <c:v>0.96999100000000005</c:v>
                </c:pt>
                <c:pt idx="7083">
                  <c:v>0.97170999999999996</c:v>
                </c:pt>
                <c:pt idx="7084">
                  <c:v>0.97381899999999999</c:v>
                </c:pt>
                <c:pt idx="7085">
                  <c:v>0.97594499999999995</c:v>
                </c:pt>
                <c:pt idx="7086">
                  <c:v>0.97789300000000001</c:v>
                </c:pt>
                <c:pt idx="7087">
                  <c:v>0.97924199999999995</c:v>
                </c:pt>
                <c:pt idx="7088">
                  <c:v>0.97926000000000002</c:v>
                </c:pt>
                <c:pt idx="7089">
                  <c:v>0.97784700000000002</c:v>
                </c:pt>
                <c:pt idx="7090">
                  <c:v>0.97522600000000004</c:v>
                </c:pt>
                <c:pt idx="7091">
                  <c:v>0.97155899999999995</c:v>
                </c:pt>
                <c:pt idx="7092">
                  <c:v>0.967553</c:v>
                </c:pt>
                <c:pt idx="7093">
                  <c:v>0.964028</c:v>
                </c:pt>
                <c:pt idx="7094">
                  <c:v>0.96098300000000003</c:v>
                </c:pt>
                <c:pt idx="7095">
                  <c:v>0.95788799999999996</c:v>
                </c:pt>
                <c:pt idx="7096">
                  <c:v>0.95443</c:v>
                </c:pt>
                <c:pt idx="7097">
                  <c:v>0.95066899999999999</c:v>
                </c:pt>
                <c:pt idx="7098">
                  <c:v>0.94730400000000003</c:v>
                </c:pt>
                <c:pt idx="7099">
                  <c:v>0.94538100000000003</c:v>
                </c:pt>
                <c:pt idx="7100">
                  <c:v>0.945295</c:v>
                </c:pt>
                <c:pt idx="7101">
                  <c:v>0.94671099999999997</c:v>
                </c:pt>
                <c:pt idx="7102">
                  <c:v>0.94935099999999994</c:v>
                </c:pt>
                <c:pt idx="7103">
                  <c:v>0.953295</c:v>
                </c:pt>
                <c:pt idx="7104">
                  <c:v>0.95850199999999997</c:v>
                </c:pt>
                <c:pt idx="7105">
                  <c:v>0.96462499999999995</c:v>
                </c:pt>
                <c:pt idx="7106">
                  <c:v>0.97154499999999999</c:v>
                </c:pt>
                <c:pt idx="7107">
                  <c:v>0.97917600000000005</c:v>
                </c:pt>
                <c:pt idx="7108">
                  <c:v>0.98652899999999999</c:v>
                </c:pt>
                <c:pt idx="7109">
                  <c:v>0.99210699999999996</c:v>
                </c:pt>
                <c:pt idx="7110">
                  <c:v>0.99519899999999994</c:v>
                </c:pt>
                <c:pt idx="7111">
                  <c:v>0.99629000000000001</c:v>
                </c:pt>
                <c:pt idx="7112">
                  <c:v>0.99646100000000004</c:v>
                </c:pt>
                <c:pt idx="7113">
                  <c:v>0.99657300000000004</c:v>
                </c:pt>
                <c:pt idx="7114">
                  <c:v>0.99713799999999997</c:v>
                </c:pt>
                <c:pt idx="7115">
                  <c:v>0.99809499999999995</c:v>
                </c:pt>
                <c:pt idx="7116">
                  <c:v>0.99885900000000005</c:v>
                </c:pt>
                <c:pt idx="7117">
                  <c:v>0.99944900000000003</c:v>
                </c:pt>
                <c:pt idx="7118">
                  <c:v>1.0004120000000001</c:v>
                </c:pt>
                <c:pt idx="7119">
                  <c:v>1.0016020000000001</c:v>
                </c:pt>
                <c:pt idx="7120">
                  <c:v>1.002448</c:v>
                </c:pt>
                <c:pt idx="7121">
                  <c:v>1.0031950000000001</c:v>
                </c:pt>
                <c:pt idx="7122">
                  <c:v>1.004766</c:v>
                </c:pt>
                <c:pt idx="7123">
                  <c:v>1.007358</c:v>
                </c:pt>
                <c:pt idx="7124">
                  <c:v>1.010281</c:v>
                </c:pt>
                <c:pt idx="7125">
                  <c:v>1.0130790000000001</c:v>
                </c:pt>
                <c:pt idx="7126">
                  <c:v>1.0152600000000001</c:v>
                </c:pt>
                <c:pt idx="7127">
                  <c:v>1.0159210000000001</c:v>
                </c:pt>
                <c:pt idx="7128">
                  <c:v>1.014748</c:v>
                </c:pt>
                <c:pt idx="7129">
                  <c:v>1.012113</c:v>
                </c:pt>
                <c:pt idx="7130">
                  <c:v>1.008926</c:v>
                </c:pt>
                <c:pt idx="7131">
                  <c:v>1.006421</c:v>
                </c:pt>
                <c:pt idx="7132">
                  <c:v>1.005266</c:v>
                </c:pt>
                <c:pt idx="7133">
                  <c:v>1.0053669999999999</c:v>
                </c:pt>
                <c:pt idx="7134">
                  <c:v>1.005995</c:v>
                </c:pt>
                <c:pt idx="7135">
                  <c:v>1.0062759999999999</c:v>
                </c:pt>
                <c:pt idx="7136">
                  <c:v>1.0054460000000001</c:v>
                </c:pt>
                <c:pt idx="7137">
                  <c:v>1.002947</c:v>
                </c:pt>
                <c:pt idx="7138">
                  <c:v>0.99904999999999999</c:v>
                </c:pt>
                <c:pt idx="7139">
                  <c:v>0.99472099999999997</c:v>
                </c:pt>
                <c:pt idx="7140">
                  <c:v>0.99090900000000004</c:v>
                </c:pt>
                <c:pt idx="7141">
                  <c:v>0.98801399999999995</c:v>
                </c:pt>
                <c:pt idx="7142">
                  <c:v>0.98580900000000005</c:v>
                </c:pt>
                <c:pt idx="7143">
                  <c:v>0.98435600000000001</c:v>
                </c:pt>
                <c:pt idx="7144">
                  <c:v>0.98451</c:v>
                </c:pt>
                <c:pt idx="7145">
                  <c:v>0.98665199999999997</c:v>
                </c:pt>
                <c:pt idx="7146">
                  <c:v>0.99047200000000002</c:v>
                </c:pt>
                <c:pt idx="7147">
                  <c:v>0.99596799999999996</c:v>
                </c:pt>
                <c:pt idx="7148">
                  <c:v>1.0029939999999999</c:v>
                </c:pt>
                <c:pt idx="7149">
                  <c:v>1.0109330000000001</c:v>
                </c:pt>
                <c:pt idx="7150">
                  <c:v>1.0191760000000001</c:v>
                </c:pt>
                <c:pt idx="7151">
                  <c:v>1.02712</c:v>
                </c:pt>
                <c:pt idx="7152">
                  <c:v>1.0339499999999999</c:v>
                </c:pt>
                <c:pt idx="7153">
                  <c:v>1.0388139999999999</c:v>
                </c:pt>
                <c:pt idx="7154">
                  <c:v>1.04139</c:v>
                </c:pt>
                <c:pt idx="7155">
                  <c:v>1.0421579999999999</c:v>
                </c:pt>
                <c:pt idx="7156">
                  <c:v>1.0417130000000001</c:v>
                </c:pt>
                <c:pt idx="7157">
                  <c:v>1.0399609999999999</c:v>
                </c:pt>
                <c:pt idx="7158">
                  <c:v>1.0370280000000001</c:v>
                </c:pt>
                <c:pt idx="7159">
                  <c:v>1.034213</c:v>
                </c:pt>
                <c:pt idx="7160">
                  <c:v>1.0328649999999999</c:v>
                </c:pt>
                <c:pt idx="7161">
                  <c:v>1.033229</c:v>
                </c:pt>
                <c:pt idx="7162">
                  <c:v>1.0345800000000001</c:v>
                </c:pt>
                <c:pt idx="7163">
                  <c:v>1.0361819999999999</c:v>
                </c:pt>
                <c:pt idx="7164">
                  <c:v>1.037879</c:v>
                </c:pt>
                <c:pt idx="7165">
                  <c:v>1.039455</c:v>
                </c:pt>
                <c:pt idx="7166">
                  <c:v>1.040672</c:v>
                </c:pt>
                <c:pt idx="7167">
                  <c:v>1.0420180000000001</c:v>
                </c:pt>
                <c:pt idx="7168">
                  <c:v>1.043825</c:v>
                </c:pt>
                <c:pt idx="7169">
                  <c:v>1.045255</c:v>
                </c:pt>
                <c:pt idx="7170">
                  <c:v>1.045115</c:v>
                </c:pt>
                <c:pt idx="7171">
                  <c:v>1.0430060000000001</c:v>
                </c:pt>
                <c:pt idx="7172">
                  <c:v>1.0393129999999999</c:v>
                </c:pt>
                <c:pt idx="7173">
                  <c:v>1.034459</c:v>
                </c:pt>
                <c:pt idx="7174">
                  <c:v>1.028829</c:v>
                </c:pt>
                <c:pt idx="7175">
                  <c:v>1.0229079999999999</c:v>
                </c:pt>
                <c:pt idx="7176">
                  <c:v>1.016713</c:v>
                </c:pt>
                <c:pt idx="7177">
                  <c:v>1.010062</c:v>
                </c:pt>
                <c:pt idx="7178">
                  <c:v>1.0037020000000001</c:v>
                </c:pt>
                <c:pt idx="7179">
                  <c:v>0.998977</c:v>
                </c:pt>
                <c:pt idx="7180">
                  <c:v>0.99679799999999996</c:v>
                </c:pt>
                <c:pt idx="7181">
                  <c:v>0.99778900000000004</c:v>
                </c:pt>
                <c:pt idx="7182">
                  <c:v>1.0020180000000001</c:v>
                </c:pt>
                <c:pt idx="7183">
                  <c:v>1.0082230000000001</c:v>
                </c:pt>
                <c:pt idx="7184">
                  <c:v>1.014777</c:v>
                </c:pt>
                <c:pt idx="7185">
                  <c:v>1.02057</c:v>
                </c:pt>
                <c:pt idx="7186">
                  <c:v>1.0246329999999999</c:v>
                </c:pt>
                <c:pt idx="7187">
                  <c:v>1.0266</c:v>
                </c:pt>
                <c:pt idx="7188">
                  <c:v>1.0267440000000001</c:v>
                </c:pt>
                <c:pt idx="7189">
                  <c:v>1.0252209999999999</c:v>
                </c:pt>
                <c:pt idx="7190">
                  <c:v>1.0225040000000001</c:v>
                </c:pt>
                <c:pt idx="7191">
                  <c:v>1.0196210000000001</c:v>
                </c:pt>
                <c:pt idx="7192">
                  <c:v>1.017417</c:v>
                </c:pt>
                <c:pt idx="7193">
                  <c:v>1.0163409999999999</c:v>
                </c:pt>
                <c:pt idx="7194">
                  <c:v>1.0163960000000001</c:v>
                </c:pt>
                <c:pt idx="7195">
                  <c:v>1.017104</c:v>
                </c:pt>
                <c:pt idx="7196">
                  <c:v>1.018141</c:v>
                </c:pt>
                <c:pt idx="7197">
                  <c:v>1.0196609999999999</c:v>
                </c:pt>
                <c:pt idx="7198">
                  <c:v>1.021682</c:v>
                </c:pt>
                <c:pt idx="7199">
                  <c:v>1.024046</c:v>
                </c:pt>
                <c:pt idx="7200">
                  <c:v>1.026926</c:v>
                </c:pt>
                <c:pt idx="7201">
                  <c:v>1.030486</c:v>
                </c:pt>
                <c:pt idx="7202">
                  <c:v>1.034241</c:v>
                </c:pt>
                <c:pt idx="7203">
                  <c:v>1.0370600000000001</c:v>
                </c:pt>
                <c:pt idx="7204">
                  <c:v>1.0381860000000001</c:v>
                </c:pt>
                <c:pt idx="7205">
                  <c:v>1.0376320000000001</c:v>
                </c:pt>
                <c:pt idx="7206">
                  <c:v>1.0354000000000001</c:v>
                </c:pt>
                <c:pt idx="7207">
                  <c:v>1.0314540000000001</c:v>
                </c:pt>
                <c:pt idx="7208">
                  <c:v>1.02599</c:v>
                </c:pt>
                <c:pt idx="7209">
                  <c:v>1.0192369999999999</c:v>
                </c:pt>
                <c:pt idx="7210">
                  <c:v>1.011641</c:v>
                </c:pt>
                <c:pt idx="7211">
                  <c:v>1.0040690000000001</c:v>
                </c:pt>
                <c:pt idx="7212">
                  <c:v>0.997201</c:v>
                </c:pt>
                <c:pt idx="7213">
                  <c:v>0.99146900000000004</c:v>
                </c:pt>
                <c:pt idx="7214">
                  <c:v>0.98743199999999998</c:v>
                </c:pt>
                <c:pt idx="7215">
                  <c:v>0.98535600000000001</c:v>
                </c:pt>
                <c:pt idx="7216">
                  <c:v>0.98481700000000005</c:v>
                </c:pt>
                <c:pt idx="7217">
                  <c:v>0.98468699999999998</c:v>
                </c:pt>
                <c:pt idx="7218">
                  <c:v>0.983819</c:v>
                </c:pt>
                <c:pt idx="7219">
                  <c:v>0.982491</c:v>
                </c:pt>
                <c:pt idx="7220">
                  <c:v>0.98175400000000002</c:v>
                </c:pt>
                <c:pt idx="7221">
                  <c:v>0.98140099999999997</c:v>
                </c:pt>
                <c:pt idx="7222">
                  <c:v>0.98065400000000003</c:v>
                </c:pt>
                <c:pt idx="7223">
                  <c:v>0.97967400000000004</c:v>
                </c:pt>
                <c:pt idx="7224">
                  <c:v>0.97857700000000003</c:v>
                </c:pt>
                <c:pt idx="7225">
                  <c:v>0.97646500000000003</c:v>
                </c:pt>
                <c:pt idx="7226">
                  <c:v>0.97272700000000001</c:v>
                </c:pt>
                <c:pt idx="7227">
                  <c:v>0.96797599999999995</c:v>
                </c:pt>
                <c:pt idx="7228">
                  <c:v>0.96338599999999996</c:v>
                </c:pt>
                <c:pt idx="7229">
                  <c:v>0.95996099999999995</c:v>
                </c:pt>
                <c:pt idx="7230">
                  <c:v>0.95812699999999995</c:v>
                </c:pt>
                <c:pt idx="7231">
                  <c:v>0.95796599999999998</c:v>
                </c:pt>
                <c:pt idx="7232">
                  <c:v>0.95947199999999999</c:v>
                </c:pt>
                <c:pt idx="7233">
                  <c:v>0.96248100000000003</c:v>
                </c:pt>
                <c:pt idx="7234">
                  <c:v>0.96680299999999997</c:v>
                </c:pt>
                <c:pt idx="7235">
                  <c:v>0.97219900000000004</c:v>
                </c:pt>
                <c:pt idx="7236">
                  <c:v>0.97813899999999998</c:v>
                </c:pt>
                <c:pt idx="7237">
                  <c:v>0.983711</c:v>
                </c:pt>
                <c:pt idx="7238">
                  <c:v>0.98788399999999998</c:v>
                </c:pt>
                <c:pt idx="7239">
                  <c:v>0.99023899999999998</c:v>
                </c:pt>
                <c:pt idx="7240">
                  <c:v>0.99091099999999999</c:v>
                </c:pt>
                <c:pt idx="7241">
                  <c:v>0.98965800000000004</c:v>
                </c:pt>
                <c:pt idx="7242">
                  <c:v>0.98629</c:v>
                </c:pt>
                <c:pt idx="7243">
                  <c:v>0.981935</c:v>
                </c:pt>
                <c:pt idx="7244">
                  <c:v>0.978576</c:v>
                </c:pt>
                <c:pt idx="7245">
                  <c:v>0.97758100000000003</c:v>
                </c:pt>
                <c:pt idx="7246">
                  <c:v>0.97913099999999997</c:v>
                </c:pt>
                <c:pt idx="7247">
                  <c:v>0.98263199999999995</c:v>
                </c:pt>
                <c:pt idx="7248">
                  <c:v>0.98740399999999995</c:v>
                </c:pt>
                <c:pt idx="7249">
                  <c:v>0.99269700000000005</c:v>
                </c:pt>
                <c:pt idx="7250">
                  <c:v>0.99768699999999999</c:v>
                </c:pt>
                <c:pt idx="7251">
                  <c:v>1.0013030000000001</c:v>
                </c:pt>
                <c:pt idx="7252">
                  <c:v>1.0019169999999999</c:v>
                </c:pt>
                <c:pt idx="7253">
                  <c:v>0.99872799999999995</c:v>
                </c:pt>
                <c:pt idx="7254">
                  <c:v>0.99246100000000004</c:v>
                </c:pt>
                <c:pt idx="7255">
                  <c:v>0.98426999999999998</c:v>
                </c:pt>
                <c:pt idx="7256">
                  <c:v>0.97536599999999996</c:v>
                </c:pt>
                <c:pt idx="7257">
                  <c:v>0.96679999999999999</c:v>
                </c:pt>
                <c:pt idx="7258">
                  <c:v>0.95883799999999997</c:v>
                </c:pt>
                <c:pt idx="7259">
                  <c:v>0.951125</c:v>
                </c:pt>
                <c:pt idx="7260">
                  <c:v>0.94349899999999998</c:v>
                </c:pt>
                <c:pt idx="7261">
                  <c:v>0.93625800000000003</c:v>
                </c:pt>
                <c:pt idx="7262">
                  <c:v>0.93013000000000001</c:v>
                </c:pt>
                <c:pt idx="7263">
                  <c:v>0.92633100000000002</c:v>
                </c:pt>
                <c:pt idx="7264">
                  <c:v>0.925512</c:v>
                </c:pt>
                <c:pt idx="7265">
                  <c:v>0.92716600000000005</c:v>
                </c:pt>
                <c:pt idx="7266">
                  <c:v>0.93043799999999999</c:v>
                </c:pt>
                <c:pt idx="7267">
                  <c:v>0.93471199999999999</c:v>
                </c:pt>
                <c:pt idx="7268">
                  <c:v>0.93982900000000003</c:v>
                </c:pt>
                <c:pt idx="7269">
                  <c:v>0.94565100000000002</c:v>
                </c:pt>
                <c:pt idx="7270">
                  <c:v>0.95150299999999999</c:v>
                </c:pt>
                <c:pt idx="7271">
                  <c:v>0.95626100000000003</c:v>
                </c:pt>
                <c:pt idx="7272">
                  <c:v>0.95888499999999999</c:v>
                </c:pt>
                <c:pt idx="7273">
                  <c:v>0.95924699999999996</c:v>
                </c:pt>
                <c:pt idx="7274">
                  <c:v>0.95832099999999998</c:v>
                </c:pt>
                <c:pt idx="7275">
                  <c:v>0.95733199999999996</c:v>
                </c:pt>
                <c:pt idx="7276">
                  <c:v>0.956897</c:v>
                </c:pt>
                <c:pt idx="7277">
                  <c:v>0.95694400000000002</c:v>
                </c:pt>
                <c:pt idx="7278">
                  <c:v>0.95684100000000005</c:v>
                </c:pt>
                <c:pt idx="7279">
                  <c:v>0.95629799999999998</c:v>
                </c:pt>
                <c:pt idx="7280">
                  <c:v>0.95649399999999996</c:v>
                </c:pt>
                <c:pt idx="7281">
                  <c:v>0.95854600000000001</c:v>
                </c:pt>
                <c:pt idx="7282">
                  <c:v>0.96195399999999998</c:v>
                </c:pt>
                <c:pt idx="7283">
                  <c:v>0.96609999999999996</c:v>
                </c:pt>
                <c:pt idx="7284">
                  <c:v>0.97101400000000004</c:v>
                </c:pt>
                <c:pt idx="7285">
                  <c:v>0.97647700000000004</c:v>
                </c:pt>
                <c:pt idx="7286">
                  <c:v>0.98222799999999999</c:v>
                </c:pt>
                <c:pt idx="7287">
                  <c:v>0.98823799999999995</c:v>
                </c:pt>
                <c:pt idx="7288">
                  <c:v>0.99382199999999998</c:v>
                </c:pt>
                <c:pt idx="7289">
                  <c:v>0.99767600000000001</c:v>
                </c:pt>
                <c:pt idx="7290">
                  <c:v>0.99909300000000001</c:v>
                </c:pt>
                <c:pt idx="7291">
                  <c:v>0.99841599999999997</c:v>
                </c:pt>
                <c:pt idx="7292">
                  <c:v>0.99642399999999998</c:v>
                </c:pt>
                <c:pt idx="7293">
                  <c:v>0.99358900000000006</c:v>
                </c:pt>
                <c:pt idx="7294">
                  <c:v>0.99038899999999996</c:v>
                </c:pt>
                <c:pt idx="7295">
                  <c:v>0.98716800000000005</c:v>
                </c:pt>
                <c:pt idx="7296">
                  <c:v>0.98314400000000002</c:v>
                </c:pt>
                <c:pt idx="7297">
                  <c:v>0.97711899999999996</c:v>
                </c:pt>
                <c:pt idx="7298">
                  <c:v>0.96897599999999995</c:v>
                </c:pt>
                <c:pt idx="7299">
                  <c:v>0.95982000000000001</c:v>
                </c:pt>
                <c:pt idx="7300">
                  <c:v>0.95114900000000002</c:v>
                </c:pt>
                <c:pt idx="7301">
                  <c:v>0.94446200000000002</c:v>
                </c:pt>
                <c:pt idx="7302">
                  <c:v>0.94093300000000002</c:v>
                </c:pt>
                <c:pt idx="7303">
                  <c:v>0.94063099999999999</c:v>
                </c:pt>
                <c:pt idx="7304">
                  <c:v>0.94285099999999999</c:v>
                </c:pt>
                <c:pt idx="7305">
                  <c:v>0.94706299999999999</c:v>
                </c:pt>
                <c:pt idx="7306">
                  <c:v>0.95244399999999996</c:v>
                </c:pt>
                <c:pt idx="7307">
                  <c:v>0.95774400000000004</c:v>
                </c:pt>
                <c:pt idx="7308">
                  <c:v>0.96247300000000002</c:v>
                </c:pt>
                <c:pt idx="7309">
                  <c:v>0.96665299999999998</c:v>
                </c:pt>
                <c:pt idx="7310">
                  <c:v>0.96995200000000004</c:v>
                </c:pt>
                <c:pt idx="7311">
                  <c:v>0.971862</c:v>
                </c:pt>
                <c:pt idx="7312">
                  <c:v>0.97220499999999999</c:v>
                </c:pt>
                <c:pt idx="7313">
                  <c:v>0.97206000000000004</c:v>
                </c:pt>
                <c:pt idx="7314">
                  <c:v>0.97314000000000001</c:v>
                </c:pt>
                <c:pt idx="7315">
                  <c:v>0.97575999999999996</c:v>
                </c:pt>
                <c:pt idx="7316">
                  <c:v>0.978908</c:v>
                </c:pt>
                <c:pt idx="7317">
                  <c:v>0.98195299999999996</c:v>
                </c:pt>
                <c:pt idx="7318">
                  <c:v>0.98538800000000004</c:v>
                </c:pt>
                <c:pt idx="7319">
                  <c:v>0.98990500000000003</c:v>
                </c:pt>
                <c:pt idx="7320">
                  <c:v>0.99529999999999996</c:v>
                </c:pt>
                <c:pt idx="7321">
                  <c:v>1.0006809999999999</c:v>
                </c:pt>
                <c:pt idx="7322">
                  <c:v>1.005182</c:v>
                </c:pt>
                <c:pt idx="7323">
                  <c:v>1.0082260000000001</c:v>
                </c:pt>
                <c:pt idx="7324">
                  <c:v>1.0095460000000001</c:v>
                </c:pt>
                <c:pt idx="7325">
                  <c:v>1.0095479999999999</c:v>
                </c:pt>
                <c:pt idx="7326">
                  <c:v>1.0091460000000001</c:v>
                </c:pt>
                <c:pt idx="7327">
                  <c:v>1.0089399999999999</c:v>
                </c:pt>
                <c:pt idx="7328">
                  <c:v>1.0090440000000001</c:v>
                </c:pt>
                <c:pt idx="7329">
                  <c:v>1.009552</c:v>
                </c:pt>
                <c:pt idx="7330">
                  <c:v>1.0108410000000001</c:v>
                </c:pt>
                <c:pt idx="7331">
                  <c:v>1.013082</c:v>
                </c:pt>
                <c:pt idx="7332">
                  <c:v>1.015811</c:v>
                </c:pt>
                <c:pt idx="7333">
                  <c:v>1.0187710000000001</c:v>
                </c:pt>
                <c:pt idx="7334">
                  <c:v>1.0221</c:v>
                </c:pt>
                <c:pt idx="7335">
                  <c:v>1.024899</c:v>
                </c:pt>
                <c:pt idx="7336">
                  <c:v>1.0250999999999999</c:v>
                </c:pt>
                <c:pt idx="7337">
                  <c:v>1.0213239999999999</c:v>
                </c:pt>
                <c:pt idx="7338">
                  <c:v>1.014248</c:v>
                </c:pt>
                <c:pt idx="7339">
                  <c:v>1.005862</c:v>
                </c:pt>
                <c:pt idx="7340">
                  <c:v>0.99794400000000005</c:v>
                </c:pt>
                <c:pt idx="7341">
                  <c:v>0.99165899999999996</c:v>
                </c:pt>
                <c:pt idx="7342">
                  <c:v>0.98791099999999998</c:v>
                </c:pt>
                <c:pt idx="7343">
                  <c:v>0.98718899999999998</c:v>
                </c:pt>
                <c:pt idx="7344">
                  <c:v>0.98918600000000001</c:v>
                </c:pt>
                <c:pt idx="7345">
                  <c:v>0.99334199999999995</c:v>
                </c:pt>
                <c:pt idx="7346">
                  <c:v>0.999394</c:v>
                </c:pt>
                <c:pt idx="7347">
                  <c:v>1.006472</c:v>
                </c:pt>
                <c:pt idx="7348">
                  <c:v>1.0126029999999999</c:v>
                </c:pt>
                <c:pt idx="7349">
                  <c:v>1.0162599999999999</c:v>
                </c:pt>
                <c:pt idx="7350">
                  <c:v>1.017568</c:v>
                </c:pt>
                <c:pt idx="7351">
                  <c:v>1.0171650000000001</c:v>
                </c:pt>
                <c:pt idx="7352">
                  <c:v>1.014869</c:v>
                </c:pt>
                <c:pt idx="7353">
                  <c:v>1.0104070000000001</c:v>
                </c:pt>
                <c:pt idx="7354">
                  <c:v>1.004815</c:v>
                </c:pt>
                <c:pt idx="7355">
                  <c:v>1.000202</c:v>
                </c:pt>
                <c:pt idx="7356">
                  <c:v>0.998081</c:v>
                </c:pt>
                <c:pt idx="7357">
                  <c:v>0.99845700000000004</c:v>
                </c:pt>
                <c:pt idx="7358">
                  <c:v>1.000713</c:v>
                </c:pt>
                <c:pt idx="7359">
                  <c:v>1.004559</c:v>
                </c:pt>
                <c:pt idx="7360">
                  <c:v>1.0096700000000001</c:v>
                </c:pt>
                <c:pt idx="7361">
                  <c:v>1.0154559999999999</c:v>
                </c:pt>
                <c:pt idx="7362">
                  <c:v>1.021307</c:v>
                </c:pt>
                <c:pt idx="7363">
                  <c:v>1.0266360000000001</c:v>
                </c:pt>
                <c:pt idx="7364">
                  <c:v>1.031282</c:v>
                </c:pt>
                <c:pt idx="7365">
                  <c:v>1.03549</c:v>
                </c:pt>
                <c:pt idx="7366">
                  <c:v>1.039215</c:v>
                </c:pt>
                <c:pt idx="7367">
                  <c:v>1.041857</c:v>
                </c:pt>
                <c:pt idx="7368">
                  <c:v>1.0426040000000001</c:v>
                </c:pt>
                <c:pt idx="7369">
                  <c:v>1.041288</c:v>
                </c:pt>
                <c:pt idx="7370">
                  <c:v>1.0389429999999999</c:v>
                </c:pt>
                <c:pt idx="7371">
                  <c:v>1.037107</c:v>
                </c:pt>
                <c:pt idx="7372">
                  <c:v>1.036535</c:v>
                </c:pt>
                <c:pt idx="7373">
                  <c:v>1.0368710000000001</c:v>
                </c:pt>
                <c:pt idx="7374">
                  <c:v>1.0376810000000001</c:v>
                </c:pt>
                <c:pt idx="7375">
                  <c:v>1.0393239999999999</c:v>
                </c:pt>
                <c:pt idx="7376">
                  <c:v>1.042009</c:v>
                </c:pt>
                <c:pt idx="7377">
                  <c:v>1.0447709999999999</c:v>
                </c:pt>
                <c:pt idx="7378">
                  <c:v>1.0460259999999999</c:v>
                </c:pt>
                <c:pt idx="7379">
                  <c:v>1.0444230000000001</c:v>
                </c:pt>
                <c:pt idx="7380">
                  <c:v>1.039639</c:v>
                </c:pt>
                <c:pt idx="7381">
                  <c:v>1.03254</c:v>
                </c:pt>
                <c:pt idx="7382">
                  <c:v>1.024478</c:v>
                </c:pt>
                <c:pt idx="7383">
                  <c:v>1.0163819999999999</c:v>
                </c:pt>
                <c:pt idx="7384">
                  <c:v>1.0088379999999999</c:v>
                </c:pt>
                <c:pt idx="7385">
                  <c:v>1.002888</c:v>
                </c:pt>
                <c:pt idx="7386">
                  <c:v>0.99903399999999998</c:v>
                </c:pt>
                <c:pt idx="7387">
                  <c:v>0.99657700000000005</c:v>
                </c:pt>
                <c:pt idx="7388">
                  <c:v>0.99487400000000004</c:v>
                </c:pt>
                <c:pt idx="7389">
                  <c:v>0.99416599999999999</c:v>
                </c:pt>
                <c:pt idx="7390">
                  <c:v>0.99538800000000005</c:v>
                </c:pt>
                <c:pt idx="7391">
                  <c:v>0.99901099999999998</c:v>
                </c:pt>
                <c:pt idx="7392">
                  <c:v>1.004305</c:v>
                </c:pt>
                <c:pt idx="7393">
                  <c:v>1.0100610000000001</c:v>
                </c:pt>
                <c:pt idx="7394">
                  <c:v>1.0149550000000001</c:v>
                </c:pt>
                <c:pt idx="7395">
                  <c:v>1.017803</c:v>
                </c:pt>
                <c:pt idx="7396">
                  <c:v>1.018124</c:v>
                </c:pt>
                <c:pt idx="7397">
                  <c:v>1.0160020000000001</c:v>
                </c:pt>
                <c:pt idx="7398">
                  <c:v>1.011674</c:v>
                </c:pt>
                <c:pt idx="7399">
                  <c:v>1.005789</c:v>
                </c:pt>
                <c:pt idx="7400">
                  <c:v>0.999722</c:v>
                </c:pt>
                <c:pt idx="7401">
                  <c:v>0.99494899999999997</c:v>
                </c:pt>
                <c:pt idx="7402">
                  <c:v>0.99236100000000005</c:v>
                </c:pt>
                <c:pt idx="7403">
                  <c:v>0.99211400000000005</c:v>
                </c:pt>
                <c:pt idx="7404">
                  <c:v>0.99400200000000005</c:v>
                </c:pt>
                <c:pt idx="7405">
                  <c:v>0.99787899999999996</c:v>
                </c:pt>
                <c:pt idx="7406">
                  <c:v>1.0034130000000001</c:v>
                </c:pt>
                <c:pt idx="7407">
                  <c:v>1.0096609999999999</c:v>
                </c:pt>
                <c:pt idx="7408">
                  <c:v>1.01569</c:v>
                </c:pt>
                <c:pt idx="7409">
                  <c:v>1.0217039999999999</c:v>
                </c:pt>
                <c:pt idx="7410">
                  <c:v>1.0279700000000001</c:v>
                </c:pt>
                <c:pt idx="7411">
                  <c:v>1.033334</c:v>
                </c:pt>
                <c:pt idx="7412">
                  <c:v>1.036632</c:v>
                </c:pt>
                <c:pt idx="7413">
                  <c:v>1.0377130000000001</c:v>
                </c:pt>
                <c:pt idx="7414">
                  <c:v>1.036138</c:v>
                </c:pt>
                <c:pt idx="7415">
                  <c:v>1.0313220000000001</c:v>
                </c:pt>
                <c:pt idx="7416">
                  <c:v>1.0239910000000001</c:v>
                </c:pt>
                <c:pt idx="7417">
                  <c:v>1.0162580000000001</c:v>
                </c:pt>
                <c:pt idx="7418">
                  <c:v>1.0102789999999999</c:v>
                </c:pt>
                <c:pt idx="7419">
                  <c:v>1.006542</c:v>
                </c:pt>
                <c:pt idx="7420">
                  <c:v>1.003754</c:v>
                </c:pt>
                <c:pt idx="7421">
                  <c:v>1.0006699999999999</c:v>
                </c:pt>
                <c:pt idx="7422">
                  <c:v>0.997309</c:v>
                </c:pt>
                <c:pt idx="7423">
                  <c:v>0.99431400000000003</c:v>
                </c:pt>
                <c:pt idx="7424">
                  <c:v>0.99198799999999998</c:v>
                </c:pt>
                <c:pt idx="7425">
                  <c:v>0.98975800000000003</c:v>
                </c:pt>
                <c:pt idx="7426">
                  <c:v>0.98655700000000002</c:v>
                </c:pt>
                <c:pt idx="7427">
                  <c:v>0.98189499999999996</c:v>
                </c:pt>
                <c:pt idx="7428">
                  <c:v>0.97572800000000004</c:v>
                </c:pt>
                <c:pt idx="7429">
                  <c:v>0.96845099999999995</c:v>
                </c:pt>
                <c:pt idx="7430">
                  <c:v>0.96160199999999996</c:v>
                </c:pt>
                <c:pt idx="7431">
                  <c:v>0.95699800000000002</c:v>
                </c:pt>
                <c:pt idx="7432">
                  <c:v>0.95528599999999997</c:v>
                </c:pt>
                <c:pt idx="7433">
                  <c:v>0.95615099999999997</c:v>
                </c:pt>
                <c:pt idx="7434">
                  <c:v>0.95961799999999997</c:v>
                </c:pt>
                <c:pt idx="7435">
                  <c:v>0.96548900000000004</c:v>
                </c:pt>
                <c:pt idx="7436">
                  <c:v>0.97222399999999998</c:v>
                </c:pt>
                <c:pt idx="7437">
                  <c:v>0.97792400000000002</c:v>
                </c:pt>
                <c:pt idx="7438">
                  <c:v>0.98141800000000001</c:v>
                </c:pt>
                <c:pt idx="7439">
                  <c:v>0.98231599999999997</c:v>
                </c:pt>
                <c:pt idx="7440">
                  <c:v>0.98052700000000004</c:v>
                </c:pt>
                <c:pt idx="7441">
                  <c:v>0.97611800000000004</c:v>
                </c:pt>
                <c:pt idx="7442">
                  <c:v>0.96992699999999998</c:v>
                </c:pt>
                <c:pt idx="7443">
                  <c:v>0.96366200000000002</c:v>
                </c:pt>
                <c:pt idx="7444">
                  <c:v>0.95922399999999997</c:v>
                </c:pt>
                <c:pt idx="7445">
                  <c:v>0.95802900000000002</c:v>
                </c:pt>
                <c:pt idx="7446">
                  <c:v>0.96034200000000003</c:v>
                </c:pt>
                <c:pt idx="7447">
                  <c:v>0.96493300000000004</c:v>
                </c:pt>
                <c:pt idx="7448">
                  <c:v>0.97030499999999997</c:v>
                </c:pt>
                <c:pt idx="7449">
                  <c:v>0.97577800000000003</c:v>
                </c:pt>
                <c:pt idx="7450">
                  <c:v>0.98093900000000001</c:v>
                </c:pt>
                <c:pt idx="7451">
                  <c:v>0.98517600000000005</c:v>
                </c:pt>
                <c:pt idx="7452">
                  <c:v>0.98775199999999996</c:v>
                </c:pt>
                <c:pt idx="7453">
                  <c:v>0.98846500000000004</c:v>
                </c:pt>
                <c:pt idx="7454">
                  <c:v>0.98792500000000005</c:v>
                </c:pt>
                <c:pt idx="7455">
                  <c:v>0.98650599999999999</c:v>
                </c:pt>
                <c:pt idx="7456">
                  <c:v>0.98393200000000003</c:v>
                </c:pt>
                <c:pt idx="7457">
                  <c:v>0.98011599999999999</c:v>
                </c:pt>
                <c:pt idx="7458">
                  <c:v>0.97577700000000001</c:v>
                </c:pt>
                <c:pt idx="7459">
                  <c:v>0.97218300000000002</c:v>
                </c:pt>
                <c:pt idx="7460">
                  <c:v>0.97043400000000002</c:v>
                </c:pt>
                <c:pt idx="7461">
                  <c:v>0.97070100000000004</c:v>
                </c:pt>
                <c:pt idx="7462">
                  <c:v>0.971966</c:v>
                </c:pt>
                <c:pt idx="7463">
                  <c:v>0.97279499999999997</c:v>
                </c:pt>
                <c:pt idx="7464">
                  <c:v>0.97225499999999998</c:v>
                </c:pt>
                <c:pt idx="7465">
                  <c:v>0.97025099999999997</c:v>
                </c:pt>
                <c:pt idx="7466">
                  <c:v>0.96750999999999998</c:v>
                </c:pt>
                <c:pt idx="7467">
                  <c:v>0.96471300000000004</c:v>
                </c:pt>
                <c:pt idx="7468">
                  <c:v>0.96114699999999997</c:v>
                </c:pt>
                <c:pt idx="7469">
                  <c:v>0.95567000000000002</c:v>
                </c:pt>
                <c:pt idx="7470">
                  <c:v>0.94872500000000004</c:v>
                </c:pt>
                <c:pt idx="7471">
                  <c:v>0.94204399999999999</c:v>
                </c:pt>
                <c:pt idx="7472">
                  <c:v>0.93745400000000001</c:v>
                </c:pt>
                <c:pt idx="7473">
                  <c:v>0.93583000000000005</c:v>
                </c:pt>
                <c:pt idx="7474">
                  <c:v>0.93688800000000005</c:v>
                </c:pt>
                <c:pt idx="7475">
                  <c:v>0.94025599999999998</c:v>
                </c:pt>
                <c:pt idx="7476">
                  <c:v>0.94555800000000001</c:v>
                </c:pt>
                <c:pt idx="7477">
                  <c:v>0.95150000000000001</c:v>
                </c:pt>
                <c:pt idx="7478">
                  <c:v>0.95639600000000002</c:v>
                </c:pt>
                <c:pt idx="7479">
                  <c:v>0.95991000000000004</c:v>
                </c:pt>
                <c:pt idx="7480">
                  <c:v>0.96257199999999998</c:v>
                </c:pt>
                <c:pt idx="7481">
                  <c:v>0.96424399999999999</c:v>
                </c:pt>
                <c:pt idx="7482">
                  <c:v>0.96472999999999998</c:v>
                </c:pt>
                <c:pt idx="7483">
                  <c:v>0.96381300000000003</c:v>
                </c:pt>
                <c:pt idx="7484">
                  <c:v>0.96083499999999999</c:v>
                </c:pt>
                <c:pt idx="7485">
                  <c:v>0.95639300000000005</c:v>
                </c:pt>
                <c:pt idx="7486">
                  <c:v>0.95284800000000003</c:v>
                </c:pt>
                <c:pt idx="7487">
                  <c:v>0.95234099999999999</c:v>
                </c:pt>
                <c:pt idx="7488">
                  <c:v>0.95534699999999995</c:v>
                </c:pt>
                <c:pt idx="7489">
                  <c:v>0.96089999999999998</c:v>
                </c:pt>
                <c:pt idx="7490">
                  <c:v>0.96784700000000001</c:v>
                </c:pt>
                <c:pt idx="7491">
                  <c:v>0.97552499999999998</c:v>
                </c:pt>
                <c:pt idx="7492">
                  <c:v>0.98348400000000002</c:v>
                </c:pt>
                <c:pt idx="7493">
                  <c:v>0.99110699999999996</c:v>
                </c:pt>
                <c:pt idx="7494">
                  <c:v>0.997174</c:v>
                </c:pt>
                <c:pt idx="7495">
                  <c:v>1.000491</c:v>
                </c:pt>
                <c:pt idx="7496">
                  <c:v>1.000953</c:v>
                </c:pt>
                <c:pt idx="7497">
                  <c:v>0.99911300000000003</c:v>
                </c:pt>
                <c:pt idx="7498">
                  <c:v>0.99588500000000002</c:v>
                </c:pt>
                <c:pt idx="7499">
                  <c:v>0.99261600000000005</c:v>
                </c:pt>
                <c:pt idx="7500">
                  <c:v>0.989873</c:v>
                </c:pt>
                <c:pt idx="7501">
                  <c:v>0.98724000000000001</c:v>
                </c:pt>
                <c:pt idx="7502">
                  <c:v>0.98443000000000003</c:v>
                </c:pt>
                <c:pt idx="7503">
                  <c:v>0.98130600000000001</c:v>
                </c:pt>
                <c:pt idx="7504">
                  <c:v>0.97801899999999997</c:v>
                </c:pt>
                <c:pt idx="7505">
                  <c:v>0.97511899999999996</c:v>
                </c:pt>
                <c:pt idx="7506">
                  <c:v>0.97295200000000004</c:v>
                </c:pt>
                <c:pt idx="7507">
                  <c:v>0.97154499999999999</c:v>
                </c:pt>
                <c:pt idx="7508">
                  <c:v>0.97049600000000003</c:v>
                </c:pt>
                <c:pt idx="7509">
                  <c:v>0.969306</c:v>
                </c:pt>
                <c:pt idx="7510">
                  <c:v>0.96789800000000004</c:v>
                </c:pt>
                <c:pt idx="7511">
                  <c:v>0.96608700000000003</c:v>
                </c:pt>
                <c:pt idx="7512">
                  <c:v>0.96349200000000002</c:v>
                </c:pt>
                <c:pt idx="7513">
                  <c:v>0.96022700000000005</c:v>
                </c:pt>
                <c:pt idx="7514">
                  <c:v>0.956735</c:v>
                </c:pt>
                <c:pt idx="7515">
                  <c:v>0.95332799999999995</c:v>
                </c:pt>
                <c:pt idx="7516">
                  <c:v>0.95043599999999995</c:v>
                </c:pt>
                <c:pt idx="7517">
                  <c:v>0.94877199999999995</c:v>
                </c:pt>
                <c:pt idx="7518">
                  <c:v>0.94886999999999999</c:v>
                </c:pt>
                <c:pt idx="7519">
                  <c:v>0.95088700000000004</c:v>
                </c:pt>
                <c:pt idx="7520">
                  <c:v>0.95510399999999995</c:v>
                </c:pt>
                <c:pt idx="7521">
                  <c:v>0.96155900000000005</c:v>
                </c:pt>
                <c:pt idx="7522">
                  <c:v>0.96895900000000001</c:v>
                </c:pt>
                <c:pt idx="7523">
                  <c:v>0.97565800000000003</c:v>
                </c:pt>
                <c:pt idx="7524">
                  <c:v>0.98115200000000002</c:v>
                </c:pt>
                <c:pt idx="7525">
                  <c:v>0.985788</c:v>
                </c:pt>
                <c:pt idx="7526">
                  <c:v>0.99009999999999998</c:v>
                </c:pt>
                <c:pt idx="7527">
                  <c:v>0.99398600000000004</c:v>
                </c:pt>
                <c:pt idx="7528">
                  <c:v>0.99688500000000002</c:v>
                </c:pt>
                <c:pt idx="7529">
                  <c:v>0.99891700000000005</c:v>
                </c:pt>
                <c:pt idx="7530">
                  <c:v>1.000418</c:v>
                </c:pt>
                <c:pt idx="7531">
                  <c:v>1.0010939999999999</c:v>
                </c:pt>
                <c:pt idx="7532">
                  <c:v>1.0009129999999999</c:v>
                </c:pt>
                <c:pt idx="7533">
                  <c:v>1.000972</c:v>
                </c:pt>
                <c:pt idx="7534">
                  <c:v>1.002456</c:v>
                </c:pt>
                <c:pt idx="7535">
                  <c:v>1.005525</c:v>
                </c:pt>
                <c:pt idx="7536">
                  <c:v>1.0096890000000001</c:v>
                </c:pt>
                <c:pt idx="7537">
                  <c:v>1.0146250000000001</c:v>
                </c:pt>
                <c:pt idx="7538">
                  <c:v>1.0201009999999999</c:v>
                </c:pt>
                <c:pt idx="7539">
                  <c:v>1.0256799999999999</c:v>
                </c:pt>
                <c:pt idx="7540">
                  <c:v>1.0306519999999999</c:v>
                </c:pt>
                <c:pt idx="7541">
                  <c:v>1.0341739999999999</c:v>
                </c:pt>
                <c:pt idx="7542">
                  <c:v>1.0357749999999999</c:v>
                </c:pt>
                <c:pt idx="7543">
                  <c:v>1.0351399999999999</c:v>
                </c:pt>
                <c:pt idx="7544">
                  <c:v>1.0321130000000001</c:v>
                </c:pt>
                <c:pt idx="7545">
                  <c:v>1.026837</c:v>
                </c:pt>
                <c:pt idx="7546">
                  <c:v>1.0191399999999999</c:v>
                </c:pt>
                <c:pt idx="7547">
                  <c:v>1.0092049999999999</c:v>
                </c:pt>
                <c:pt idx="7548">
                  <c:v>0.99831800000000004</c:v>
                </c:pt>
                <c:pt idx="7549">
                  <c:v>0.98841900000000005</c:v>
                </c:pt>
                <c:pt idx="7550">
                  <c:v>0.98114400000000002</c:v>
                </c:pt>
                <c:pt idx="7551">
                  <c:v>0.97682800000000003</c:v>
                </c:pt>
                <c:pt idx="7552">
                  <c:v>0.97509000000000001</c:v>
                </c:pt>
                <c:pt idx="7553">
                  <c:v>0.975796</c:v>
                </c:pt>
                <c:pt idx="7554">
                  <c:v>0.97863699999999998</c:v>
                </c:pt>
                <c:pt idx="7555">
                  <c:v>0.982738</c:v>
                </c:pt>
                <c:pt idx="7556">
                  <c:v>0.98753299999999999</c:v>
                </c:pt>
                <c:pt idx="7557">
                  <c:v>0.99284799999999995</c:v>
                </c:pt>
                <c:pt idx="7558">
                  <c:v>0.99792700000000001</c:v>
                </c:pt>
                <c:pt idx="7559">
                  <c:v>1.0021329999999999</c:v>
                </c:pt>
                <c:pt idx="7560">
                  <c:v>1.005328</c:v>
                </c:pt>
                <c:pt idx="7561">
                  <c:v>1.007287</c:v>
                </c:pt>
                <c:pt idx="7562">
                  <c:v>1.008208</c:v>
                </c:pt>
                <c:pt idx="7563">
                  <c:v>1.008424</c:v>
                </c:pt>
                <c:pt idx="7564">
                  <c:v>1.00745</c:v>
                </c:pt>
                <c:pt idx="7565">
                  <c:v>1.0048459999999999</c:v>
                </c:pt>
                <c:pt idx="7566">
                  <c:v>1.0014400000000001</c:v>
                </c:pt>
                <c:pt idx="7567">
                  <c:v>0.99872700000000003</c:v>
                </c:pt>
                <c:pt idx="7568">
                  <c:v>0.99790100000000004</c:v>
                </c:pt>
                <c:pt idx="7569">
                  <c:v>0.99942200000000003</c:v>
                </c:pt>
                <c:pt idx="7570">
                  <c:v>1.0031080000000001</c:v>
                </c:pt>
                <c:pt idx="7571">
                  <c:v>1.0089239999999999</c:v>
                </c:pt>
                <c:pt idx="7572">
                  <c:v>1.0168889999999999</c:v>
                </c:pt>
                <c:pt idx="7573">
                  <c:v>1.02623</c:v>
                </c:pt>
                <c:pt idx="7574">
                  <c:v>1.035134</c:v>
                </c:pt>
                <c:pt idx="7575">
                  <c:v>1.041981</c:v>
                </c:pt>
                <c:pt idx="7576">
                  <c:v>1.0467249999999999</c:v>
                </c:pt>
                <c:pt idx="7577">
                  <c:v>1.0498540000000001</c:v>
                </c:pt>
                <c:pt idx="7578">
                  <c:v>1.0513509999999999</c:v>
                </c:pt>
                <c:pt idx="7579">
                  <c:v>1.0511109999999999</c:v>
                </c:pt>
                <c:pt idx="7580">
                  <c:v>1.048923</c:v>
                </c:pt>
                <c:pt idx="7581">
                  <c:v>1.0449569999999999</c:v>
                </c:pt>
                <c:pt idx="7582">
                  <c:v>1.0402849999999999</c:v>
                </c:pt>
                <c:pt idx="7583">
                  <c:v>1.036008</c:v>
                </c:pt>
                <c:pt idx="7584">
                  <c:v>1.0326500000000001</c:v>
                </c:pt>
                <c:pt idx="7585">
                  <c:v>1.030141</c:v>
                </c:pt>
                <c:pt idx="7586">
                  <c:v>1.028116</c:v>
                </c:pt>
                <c:pt idx="7587">
                  <c:v>1.026567</c:v>
                </c:pt>
                <c:pt idx="7588">
                  <c:v>1.025636</c:v>
                </c:pt>
                <c:pt idx="7589">
                  <c:v>1.0251380000000001</c:v>
                </c:pt>
                <c:pt idx="7590">
                  <c:v>1.0247409999999999</c:v>
                </c:pt>
                <c:pt idx="7591">
                  <c:v>1.023819</c:v>
                </c:pt>
                <c:pt idx="7592">
                  <c:v>1.0217499999999999</c:v>
                </c:pt>
                <c:pt idx="7593">
                  <c:v>1.0188390000000001</c:v>
                </c:pt>
                <c:pt idx="7594">
                  <c:v>1.0158769999999999</c:v>
                </c:pt>
                <c:pt idx="7595">
                  <c:v>1.0129889999999999</c:v>
                </c:pt>
                <c:pt idx="7596">
                  <c:v>1.009717</c:v>
                </c:pt>
                <c:pt idx="7597">
                  <c:v>1.005897</c:v>
                </c:pt>
                <c:pt idx="7598">
                  <c:v>1.0016339999999999</c:v>
                </c:pt>
                <c:pt idx="7599">
                  <c:v>0.99719899999999995</c:v>
                </c:pt>
                <c:pt idx="7600">
                  <c:v>0.99353599999999997</c:v>
                </c:pt>
                <c:pt idx="7601">
                  <c:v>0.99165300000000001</c:v>
                </c:pt>
                <c:pt idx="7602">
                  <c:v>0.99199499999999996</c:v>
                </c:pt>
                <c:pt idx="7603">
                  <c:v>0.99478100000000003</c:v>
                </c:pt>
                <c:pt idx="7604">
                  <c:v>0.99971200000000005</c:v>
                </c:pt>
                <c:pt idx="7605">
                  <c:v>1.005652</c:v>
                </c:pt>
                <c:pt idx="7606">
                  <c:v>1.0117149999999999</c:v>
                </c:pt>
                <c:pt idx="7607">
                  <c:v>1.0175559999999999</c:v>
                </c:pt>
                <c:pt idx="7608">
                  <c:v>1.0222260000000001</c:v>
                </c:pt>
                <c:pt idx="7609">
                  <c:v>1.02468</c:v>
                </c:pt>
                <c:pt idx="7610">
                  <c:v>1.0247409999999999</c:v>
                </c:pt>
                <c:pt idx="7611">
                  <c:v>1.0228189999999999</c:v>
                </c:pt>
                <c:pt idx="7612">
                  <c:v>1.019865</c:v>
                </c:pt>
                <c:pt idx="7613">
                  <c:v>1.0171779999999999</c:v>
                </c:pt>
                <c:pt idx="7614">
                  <c:v>1.0154259999999999</c:v>
                </c:pt>
                <c:pt idx="7615">
                  <c:v>1.014351</c:v>
                </c:pt>
                <c:pt idx="7616">
                  <c:v>1.0136529999999999</c:v>
                </c:pt>
                <c:pt idx="7617">
                  <c:v>1.013355</c:v>
                </c:pt>
                <c:pt idx="7618">
                  <c:v>1.013884</c:v>
                </c:pt>
                <c:pt idx="7619">
                  <c:v>1.0161819999999999</c:v>
                </c:pt>
                <c:pt idx="7620">
                  <c:v>1.0205070000000001</c:v>
                </c:pt>
                <c:pt idx="7621">
                  <c:v>1.0258769999999999</c:v>
                </c:pt>
                <c:pt idx="7622">
                  <c:v>1.0313079999999999</c:v>
                </c:pt>
                <c:pt idx="7623">
                  <c:v>1.0361469999999999</c:v>
                </c:pt>
                <c:pt idx="7624">
                  <c:v>1.039569</c:v>
                </c:pt>
                <c:pt idx="7625">
                  <c:v>1.0404880000000001</c:v>
                </c:pt>
                <c:pt idx="7626">
                  <c:v>1.0377000000000001</c:v>
                </c:pt>
                <c:pt idx="7627">
                  <c:v>1.03087</c:v>
                </c:pt>
                <c:pt idx="7628">
                  <c:v>1.0211460000000001</c:v>
                </c:pt>
                <c:pt idx="7629">
                  <c:v>1.0100229999999999</c:v>
                </c:pt>
                <c:pt idx="7630">
                  <c:v>0.99842699999999995</c:v>
                </c:pt>
                <c:pt idx="7631">
                  <c:v>0.98729699999999998</c:v>
                </c:pt>
                <c:pt idx="7632">
                  <c:v>0.97783399999999998</c:v>
                </c:pt>
                <c:pt idx="7633">
                  <c:v>0.97094100000000005</c:v>
                </c:pt>
                <c:pt idx="7634">
                  <c:v>0.96682500000000005</c:v>
                </c:pt>
                <c:pt idx="7635">
                  <c:v>0.96538199999999996</c:v>
                </c:pt>
                <c:pt idx="7636">
                  <c:v>0.96631999999999996</c:v>
                </c:pt>
                <c:pt idx="7637">
                  <c:v>0.96840300000000001</c:v>
                </c:pt>
                <c:pt idx="7638">
                  <c:v>0.97028400000000004</c:v>
                </c:pt>
                <c:pt idx="7639">
                  <c:v>0.97186300000000003</c:v>
                </c:pt>
                <c:pt idx="7640">
                  <c:v>0.97352499999999997</c:v>
                </c:pt>
                <c:pt idx="7641">
                  <c:v>0.97547499999999998</c:v>
                </c:pt>
                <c:pt idx="7642">
                  <c:v>0.97786300000000004</c:v>
                </c:pt>
                <c:pt idx="7643">
                  <c:v>0.98038099999999995</c:v>
                </c:pt>
                <c:pt idx="7644">
                  <c:v>0.98233700000000002</c:v>
                </c:pt>
                <c:pt idx="7645">
                  <c:v>0.98339200000000004</c:v>
                </c:pt>
                <c:pt idx="7646">
                  <c:v>0.98323300000000002</c:v>
                </c:pt>
                <c:pt idx="7647">
                  <c:v>0.98131400000000002</c:v>
                </c:pt>
                <c:pt idx="7648">
                  <c:v>0.97789400000000004</c:v>
                </c:pt>
                <c:pt idx="7649">
                  <c:v>0.97375199999999995</c:v>
                </c:pt>
                <c:pt idx="7650">
                  <c:v>0.96960500000000005</c:v>
                </c:pt>
                <c:pt idx="7651">
                  <c:v>0.96670500000000004</c:v>
                </c:pt>
                <c:pt idx="7652">
                  <c:v>0.96609500000000004</c:v>
                </c:pt>
                <c:pt idx="7653">
                  <c:v>0.96777199999999997</c:v>
                </c:pt>
                <c:pt idx="7654">
                  <c:v>0.97143400000000002</c:v>
                </c:pt>
                <c:pt idx="7655">
                  <c:v>0.97672499999999995</c:v>
                </c:pt>
                <c:pt idx="7656">
                  <c:v>0.98281399999999997</c:v>
                </c:pt>
                <c:pt idx="7657">
                  <c:v>0.98904999999999998</c:v>
                </c:pt>
                <c:pt idx="7658">
                  <c:v>0.99530399999999997</c:v>
                </c:pt>
                <c:pt idx="7659">
                  <c:v>1.001279</c:v>
                </c:pt>
                <c:pt idx="7660">
                  <c:v>1.0065809999999999</c:v>
                </c:pt>
                <c:pt idx="7661">
                  <c:v>1.0105360000000001</c:v>
                </c:pt>
                <c:pt idx="7662">
                  <c:v>1.0119389999999999</c:v>
                </c:pt>
                <c:pt idx="7663">
                  <c:v>1.010329</c:v>
                </c:pt>
                <c:pt idx="7664">
                  <c:v>1.0068319999999999</c:v>
                </c:pt>
                <c:pt idx="7665">
                  <c:v>1.003047</c:v>
                </c:pt>
                <c:pt idx="7666">
                  <c:v>0.99973599999999996</c:v>
                </c:pt>
                <c:pt idx="7667">
                  <c:v>0.99660099999999996</c:v>
                </c:pt>
                <c:pt idx="7668">
                  <c:v>0.99287700000000001</c:v>
                </c:pt>
                <c:pt idx="7669">
                  <c:v>0.98842300000000005</c:v>
                </c:pt>
                <c:pt idx="7670">
                  <c:v>0.98373100000000002</c:v>
                </c:pt>
                <c:pt idx="7671">
                  <c:v>0.97914400000000001</c:v>
                </c:pt>
                <c:pt idx="7672">
                  <c:v>0.97509999999999997</c:v>
                </c:pt>
                <c:pt idx="7673">
                  <c:v>0.97240300000000002</c:v>
                </c:pt>
                <c:pt idx="7674">
                  <c:v>0.97148000000000001</c:v>
                </c:pt>
                <c:pt idx="7675">
                  <c:v>0.97165199999999996</c:v>
                </c:pt>
                <c:pt idx="7676">
                  <c:v>0.97146100000000002</c:v>
                </c:pt>
                <c:pt idx="7677">
                  <c:v>0.969584</c:v>
                </c:pt>
                <c:pt idx="7678">
                  <c:v>0.96577100000000005</c:v>
                </c:pt>
                <c:pt idx="7679">
                  <c:v>0.96111100000000005</c:v>
                </c:pt>
                <c:pt idx="7680">
                  <c:v>0.95701999999999998</c:v>
                </c:pt>
                <c:pt idx="7681">
                  <c:v>0.95438900000000004</c:v>
                </c:pt>
                <c:pt idx="7682">
                  <c:v>0.95300300000000004</c:v>
                </c:pt>
                <c:pt idx="7683">
                  <c:v>0.951874</c:v>
                </c:pt>
                <c:pt idx="7684">
                  <c:v>0.95082599999999995</c:v>
                </c:pt>
                <c:pt idx="7685">
                  <c:v>0.95066899999999999</c:v>
                </c:pt>
                <c:pt idx="7686">
                  <c:v>0.95239399999999996</c:v>
                </c:pt>
                <c:pt idx="7687">
                  <c:v>0.95663799999999999</c:v>
                </c:pt>
                <c:pt idx="7688">
                  <c:v>0.96315899999999999</c:v>
                </c:pt>
                <c:pt idx="7689">
                  <c:v>0.97047899999999998</c:v>
                </c:pt>
                <c:pt idx="7690">
                  <c:v>0.97642799999999996</c:v>
                </c:pt>
                <c:pt idx="7691">
                  <c:v>0.97967499999999996</c:v>
                </c:pt>
                <c:pt idx="7692">
                  <c:v>0.98033199999999998</c:v>
                </c:pt>
                <c:pt idx="7693">
                  <c:v>0.97943500000000006</c:v>
                </c:pt>
                <c:pt idx="7694">
                  <c:v>0.97840700000000003</c:v>
                </c:pt>
                <c:pt idx="7695">
                  <c:v>0.97829699999999997</c:v>
                </c:pt>
                <c:pt idx="7696">
                  <c:v>0.97873500000000002</c:v>
                </c:pt>
                <c:pt idx="7697">
                  <c:v>0.97868699999999997</c:v>
                </c:pt>
                <c:pt idx="7698">
                  <c:v>0.97839399999999999</c:v>
                </c:pt>
                <c:pt idx="7699">
                  <c:v>0.97891600000000001</c:v>
                </c:pt>
                <c:pt idx="7700">
                  <c:v>0.98066399999999998</c:v>
                </c:pt>
                <c:pt idx="7701">
                  <c:v>0.98345199999999999</c:v>
                </c:pt>
                <c:pt idx="7702">
                  <c:v>0.98726000000000003</c:v>
                </c:pt>
                <c:pt idx="7703">
                  <c:v>0.99221700000000002</c:v>
                </c:pt>
                <c:pt idx="7704">
                  <c:v>0.99772700000000003</c:v>
                </c:pt>
                <c:pt idx="7705">
                  <c:v>1.002626</c:v>
                </c:pt>
                <c:pt idx="7706">
                  <c:v>1.006397</c:v>
                </c:pt>
                <c:pt idx="7707">
                  <c:v>1.0087029999999999</c:v>
                </c:pt>
                <c:pt idx="7708">
                  <c:v>1.0086090000000001</c:v>
                </c:pt>
                <c:pt idx="7709">
                  <c:v>1.00589</c:v>
                </c:pt>
                <c:pt idx="7710">
                  <c:v>1.0012529999999999</c:v>
                </c:pt>
                <c:pt idx="7711">
                  <c:v>0.99495999999999996</c:v>
                </c:pt>
                <c:pt idx="7712">
                  <c:v>0.98710799999999999</c:v>
                </c:pt>
                <c:pt idx="7713">
                  <c:v>0.978823</c:v>
                </c:pt>
                <c:pt idx="7714">
                  <c:v>0.97195900000000002</c:v>
                </c:pt>
                <c:pt idx="7715">
                  <c:v>0.96764099999999997</c:v>
                </c:pt>
                <c:pt idx="7716">
                  <c:v>0.96557800000000005</c:v>
                </c:pt>
                <c:pt idx="7717">
                  <c:v>0.964916</c:v>
                </c:pt>
                <c:pt idx="7718">
                  <c:v>0.96526199999999995</c:v>
                </c:pt>
                <c:pt idx="7719">
                  <c:v>0.96675500000000003</c:v>
                </c:pt>
                <c:pt idx="7720">
                  <c:v>0.96953900000000004</c:v>
                </c:pt>
                <c:pt idx="7721">
                  <c:v>0.97306599999999999</c:v>
                </c:pt>
                <c:pt idx="7722">
                  <c:v>0.97602100000000003</c:v>
                </c:pt>
                <c:pt idx="7723">
                  <c:v>0.97728400000000004</c:v>
                </c:pt>
                <c:pt idx="7724">
                  <c:v>0.97666699999999995</c:v>
                </c:pt>
                <c:pt idx="7725">
                  <c:v>0.97489999999999999</c:v>
                </c:pt>
                <c:pt idx="7726">
                  <c:v>0.97299000000000002</c:v>
                </c:pt>
                <c:pt idx="7727">
                  <c:v>0.97168500000000002</c:v>
                </c:pt>
                <c:pt idx="7728">
                  <c:v>0.97153500000000004</c:v>
                </c:pt>
                <c:pt idx="7729">
                  <c:v>0.97239699999999996</c:v>
                </c:pt>
                <c:pt idx="7730">
                  <c:v>0.97399199999999997</c:v>
                </c:pt>
                <c:pt idx="7731">
                  <c:v>0.97701099999999996</c:v>
                </c:pt>
                <c:pt idx="7732">
                  <c:v>0.98205600000000004</c:v>
                </c:pt>
                <c:pt idx="7733">
                  <c:v>0.98853500000000005</c:v>
                </c:pt>
                <c:pt idx="7734">
                  <c:v>0.99507800000000002</c:v>
                </c:pt>
                <c:pt idx="7735">
                  <c:v>1.0004789999999999</c:v>
                </c:pt>
                <c:pt idx="7736">
                  <c:v>1.0043470000000001</c:v>
                </c:pt>
                <c:pt idx="7737">
                  <c:v>1.00722</c:v>
                </c:pt>
                <c:pt idx="7738">
                  <c:v>1.0098769999999999</c:v>
                </c:pt>
                <c:pt idx="7739">
                  <c:v>1.0122949999999999</c:v>
                </c:pt>
                <c:pt idx="7740">
                  <c:v>1.0139940000000001</c:v>
                </c:pt>
                <c:pt idx="7741">
                  <c:v>1.0151239999999999</c:v>
                </c:pt>
                <c:pt idx="7742">
                  <c:v>1.0162690000000001</c:v>
                </c:pt>
                <c:pt idx="7743">
                  <c:v>1.017665</c:v>
                </c:pt>
                <c:pt idx="7744">
                  <c:v>1.019441</c:v>
                </c:pt>
                <c:pt idx="7745">
                  <c:v>1.022062</c:v>
                </c:pt>
                <c:pt idx="7746">
                  <c:v>1.0258579999999999</c:v>
                </c:pt>
                <c:pt idx="7747">
                  <c:v>1.0305550000000001</c:v>
                </c:pt>
                <c:pt idx="7748">
                  <c:v>1.0352920000000001</c:v>
                </c:pt>
                <c:pt idx="7749">
                  <c:v>1.0391570000000001</c:v>
                </c:pt>
                <c:pt idx="7750">
                  <c:v>1.0419670000000001</c:v>
                </c:pt>
                <c:pt idx="7751">
                  <c:v>1.043798</c:v>
                </c:pt>
                <c:pt idx="7752">
                  <c:v>1.0444089999999999</c:v>
                </c:pt>
                <c:pt idx="7753">
                  <c:v>1.043658</c:v>
                </c:pt>
                <c:pt idx="7754">
                  <c:v>1.0413250000000001</c:v>
                </c:pt>
                <c:pt idx="7755">
                  <c:v>1.036845</c:v>
                </c:pt>
                <c:pt idx="7756">
                  <c:v>1.0298419999999999</c:v>
                </c:pt>
                <c:pt idx="7757">
                  <c:v>1.020948</c:v>
                </c:pt>
                <c:pt idx="7758">
                  <c:v>1.011725</c:v>
                </c:pt>
                <c:pt idx="7759">
                  <c:v>1.0034799999999999</c:v>
                </c:pt>
                <c:pt idx="7760">
                  <c:v>0.99674499999999999</c:v>
                </c:pt>
                <c:pt idx="7761">
                  <c:v>0.99153599999999997</c:v>
                </c:pt>
                <c:pt idx="7762">
                  <c:v>0.98812299999999997</c:v>
                </c:pt>
                <c:pt idx="7763">
                  <c:v>0.98740099999999997</c:v>
                </c:pt>
                <c:pt idx="7764">
                  <c:v>0.98964300000000005</c:v>
                </c:pt>
                <c:pt idx="7765">
                  <c:v>0.993811</c:v>
                </c:pt>
                <c:pt idx="7766">
                  <c:v>0.99897199999999997</c:v>
                </c:pt>
                <c:pt idx="7767">
                  <c:v>1.0049870000000001</c:v>
                </c:pt>
                <c:pt idx="7768">
                  <c:v>1.0112890000000001</c:v>
                </c:pt>
                <c:pt idx="7769">
                  <c:v>1.016748</c:v>
                </c:pt>
                <c:pt idx="7770">
                  <c:v>1.0207980000000001</c:v>
                </c:pt>
                <c:pt idx="7771">
                  <c:v>1.0236940000000001</c:v>
                </c:pt>
                <c:pt idx="7772">
                  <c:v>1.025925</c:v>
                </c:pt>
                <c:pt idx="7773">
                  <c:v>1.0274890000000001</c:v>
                </c:pt>
                <c:pt idx="7774">
                  <c:v>1.0276860000000001</c:v>
                </c:pt>
                <c:pt idx="7775">
                  <c:v>1.0260659999999999</c:v>
                </c:pt>
                <c:pt idx="7776">
                  <c:v>1.023439</c:v>
                </c:pt>
                <c:pt idx="7777">
                  <c:v>1.021298</c:v>
                </c:pt>
                <c:pt idx="7778">
                  <c:v>1.02033</c:v>
                </c:pt>
                <c:pt idx="7779">
                  <c:v>1.0202249999999999</c:v>
                </c:pt>
                <c:pt idx="7780">
                  <c:v>1.020966</c:v>
                </c:pt>
                <c:pt idx="7781">
                  <c:v>1.023439</c:v>
                </c:pt>
                <c:pt idx="7782">
                  <c:v>1.0283279999999999</c:v>
                </c:pt>
                <c:pt idx="7783">
                  <c:v>1.0349410000000001</c:v>
                </c:pt>
                <c:pt idx="7784">
                  <c:v>1.042038</c:v>
                </c:pt>
                <c:pt idx="7785">
                  <c:v>1.0492330000000001</c:v>
                </c:pt>
                <c:pt idx="7786">
                  <c:v>1.056317</c:v>
                </c:pt>
                <c:pt idx="7787">
                  <c:v>1.0620620000000001</c:v>
                </c:pt>
                <c:pt idx="7788">
                  <c:v>1.0650470000000001</c:v>
                </c:pt>
                <c:pt idx="7789">
                  <c:v>1.064959</c:v>
                </c:pt>
                <c:pt idx="7790">
                  <c:v>1.0622370000000001</c:v>
                </c:pt>
                <c:pt idx="7791">
                  <c:v>1.057331</c:v>
                </c:pt>
                <c:pt idx="7792">
                  <c:v>1.05081</c:v>
                </c:pt>
                <c:pt idx="7793">
                  <c:v>1.0433049999999999</c:v>
                </c:pt>
                <c:pt idx="7794">
                  <c:v>1.0354190000000001</c:v>
                </c:pt>
                <c:pt idx="7795">
                  <c:v>1.0281910000000001</c:v>
                </c:pt>
                <c:pt idx="7796">
                  <c:v>1.0227280000000001</c:v>
                </c:pt>
                <c:pt idx="7797">
                  <c:v>1.019093</c:v>
                </c:pt>
                <c:pt idx="7798">
                  <c:v>1.016454</c:v>
                </c:pt>
                <c:pt idx="7799">
                  <c:v>1.0142819999999999</c:v>
                </c:pt>
                <c:pt idx="7800">
                  <c:v>1.012634</c:v>
                </c:pt>
                <c:pt idx="7801">
                  <c:v>1.011747</c:v>
                </c:pt>
                <c:pt idx="7802">
                  <c:v>1.01159</c:v>
                </c:pt>
                <c:pt idx="7803">
                  <c:v>1.011474</c:v>
                </c:pt>
                <c:pt idx="7804">
                  <c:v>1.010853</c:v>
                </c:pt>
                <c:pt idx="7805">
                  <c:v>1.00989</c:v>
                </c:pt>
                <c:pt idx="7806">
                  <c:v>1.0086489999999999</c:v>
                </c:pt>
                <c:pt idx="7807">
                  <c:v>1.0068159999999999</c:v>
                </c:pt>
                <c:pt idx="7808">
                  <c:v>1.004392</c:v>
                </c:pt>
                <c:pt idx="7809">
                  <c:v>1.001517</c:v>
                </c:pt>
                <c:pt idx="7810">
                  <c:v>0.99826899999999996</c:v>
                </c:pt>
                <c:pt idx="7811">
                  <c:v>0.99506499999999998</c:v>
                </c:pt>
                <c:pt idx="7812">
                  <c:v>0.99236199999999997</c:v>
                </c:pt>
                <c:pt idx="7813">
                  <c:v>0.99095800000000001</c:v>
                </c:pt>
                <c:pt idx="7814">
                  <c:v>0.99216099999999996</c:v>
                </c:pt>
                <c:pt idx="7815">
                  <c:v>0.99648999999999999</c:v>
                </c:pt>
                <c:pt idx="7816">
                  <c:v>1.00319</c:v>
                </c:pt>
                <c:pt idx="7817">
                  <c:v>1.0109520000000001</c:v>
                </c:pt>
                <c:pt idx="7818">
                  <c:v>1.018586</c:v>
                </c:pt>
                <c:pt idx="7819">
                  <c:v>1.02535</c:v>
                </c:pt>
                <c:pt idx="7820">
                  <c:v>1.030511</c:v>
                </c:pt>
                <c:pt idx="7821">
                  <c:v>1.0331870000000001</c:v>
                </c:pt>
                <c:pt idx="7822">
                  <c:v>1.0332330000000001</c:v>
                </c:pt>
                <c:pt idx="7823">
                  <c:v>1.031326</c:v>
                </c:pt>
                <c:pt idx="7824">
                  <c:v>1.0285660000000001</c:v>
                </c:pt>
                <c:pt idx="7825">
                  <c:v>1.02613</c:v>
                </c:pt>
                <c:pt idx="7826">
                  <c:v>1.0242549999999999</c:v>
                </c:pt>
                <c:pt idx="7827">
                  <c:v>1.022438</c:v>
                </c:pt>
                <c:pt idx="7828">
                  <c:v>1.02094</c:v>
                </c:pt>
                <c:pt idx="7829">
                  <c:v>1.0204679999999999</c:v>
                </c:pt>
                <c:pt idx="7830">
                  <c:v>1.020637</c:v>
                </c:pt>
                <c:pt idx="7831">
                  <c:v>1.0206679999999999</c:v>
                </c:pt>
                <c:pt idx="7832">
                  <c:v>1.0204800000000001</c:v>
                </c:pt>
                <c:pt idx="7833">
                  <c:v>1.0198750000000001</c:v>
                </c:pt>
                <c:pt idx="7834">
                  <c:v>1.0189919999999999</c:v>
                </c:pt>
                <c:pt idx="7835">
                  <c:v>1.019012</c:v>
                </c:pt>
                <c:pt idx="7836">
                  <c:v>1.0200370000000001</c:v>
                </c:pt>
                <c:pt idx="7837">
                  <c:v>1.020337</c:v>
                </c:pt>
                <c:pt idx="7838">
                  <c:v>1.01851</c:v>
                </c:pt>
                <c:pt idx="7839">
                  <c:v>1.014432</c:v>
                </c:pt>
                <c:pt idx="7840">
                  <c:v>1.008734</c:v>
                </c:pt>
                <c:pt idx="7841">
                  <c:v>1.002086</c:v>
                </c:pt>
                <c:pt idx="7842">
                  <c:v>0.99483999999999995</c:v>
                </c:pt>
                <c:pt idx="7843">
                  <c:v>0.98719299999999999</c:v>
                </c:pt>
                <c:pt idx="7844">
                  <c:v>0.979352</c:v>
                </c:pt>
                <c:pt idx="7845">
                  <c:v>0.97218199999999999</c:v>
                </c:pt>
                <c:pt idx="7846">
                  <c:v>0.96708499999999997</c:v>
                </c:pt>
                <c:pt idx="7847">
                  <c:v>0.96442499999999998</c:v>
                </c:pt>
                <c:pt idx="7848">
                  <c:v>0.96298499999999998</c:v>
                </c:pt>
                <c:pt idx="7849">
                  <c:v>0.96160100000000004</c:v>
                </c:pt>
                <c:pt idx="7850">
                  <c:v>0.960673</c:v>
                </c:pt>
                <c:pt idx="7851">
                  <c:v>0.96138100000000004</c:v>
                </c:pt>
                <c:pt idx="7852">
                  <c:v>0.96405099999999999</c:v>
                </c:pt>
                <c:pt idx="7853">
                  <c:v>0.96779099999999996</c:v>
                </c:pt>
                <c:pt idx="7854">
                  <c:v>0.97167999999999999</c:v>
                </c:pt>
                <c:pt idx="7855">
                  <c:v>0.97544500000000001</c:v>
                </c:pt>
                <c:pt idx="7856">
                  <c:v>0.97865199999999997</c:v>
                </c:pt>
                <c:pt idx="7857">
                  <c:v>0.98066200000000003</c:v>
                </c:pt>
                <c:pt idx="7858">
                  <c:v>0.98163100000000003</c:v>
                </c:pt>
                <c:pt idx="7859">
                  <c:v>0.98249699999999995</c:v>
                </c:pt>
                <c:pt idx="7860">
                  <c:v>0.98365499999999995</c:v>
                </c:pt>
                <c:pt idx="7861">
                  <c:v>0.98448800000000003</c:v>
                </c:pt>
                <c:pt idx="7862">
                  <c:v>0.98433499999999996</c:v>
                </c:pt>
                <c:pt idx="7863">
                  <c:v>0.983101</c:v>
                </c:pt>
                <c:pt idx="7864">
                  <c:v>0.98140799999999995</c:v>
                </c:pt>
                <c:pt idx="7865">
                  <c:v>0.980433</c:v>
                </c:pt>
                <c:pt idx="7866">
                  <c:v>0.98113099999999998</c:v>
                </c:pt>
                <c:pt idx="7867">
                  <c:v>0.98366500000000001</c:v>
                </c:pt>
                <c:pt idx="7868">
                  <c:v>0.98741900000000005</c:v>
                </c:pt>
                <c:pt idx="7869">
                  <c:v>0.99175899999999995</c:v>
                </c:pt>
                <c:pt idx="7870">
                  <c:v>0.99639500000000003</c:v>
                </c:pt>
                <c:pt idx="7871">
                  <c:v>1.0005820000000001</c:v>
                </c:pt>
                <c:pt idx="7872">
                  <c:v>1.0034780000000001</c:v>
                </c:pt>
                <c:pt idx="7873">
                  <c:v>1.0052289999999999</c:v>
                </c:pt>
                <c:pt idx="7874">
                  <c:v>1.006033</c:v>
                </c:pt>
                <c:pt idx="7875">
                  <c:v>1.0048710000000001</c:v>
                </c:pt>
                <c:pt idx="7876">
                  <c:v>1.00064</c:v>
                </c:pt>
                <c:pt idx="7877">
                  <c:v>0.99390599999999996</c:v>
                </c:pt>
                <c:pt idx="7878">
                  <c:v>0.98606300000000002</c:v>
                </c:pt>
                <c:pt idx="7879">
                  <c:v>0.97763999999999995</c:v>
                </c:pt>
                <c:pt idx="7880">
                  <c:v>0.96914900000000004</c:v>
                </c:pt>
                <c:pt idx="7881">
                  <c:v>0.961727</c:v>
                </c:pt>
                <c:pt idx="7882">
                  <c:v>0.95593799999999995</c:v>
                </c:pt>
                <c:pt idx="7883">
                  <c:v>0.95177100000000003</c:v>
                </c:pt>
                <c:pt idx="7884">
                  <c:v>0.94919500000000001</c:v>
                </c:pt>
                <c:pt idx="7885">
                  <c:v>0.94769400000000004</c:v>
                </c:pt>
                <c:pt idx="7886">
                  <c:v>0.94670799999999999</c:v>
                </c:pt>
                <c:pt idx="7887">
                  <c:v>0.94634399999999996</c:v>
                </c:pt>
                <c:pt idx="7888">
                  <c:v>0.94662599999999997</c:v>
                </c:pt>
                <c:pt idx="7889">
                  <c:v>0.94713999999999998</c:v>
                </c:pt>
                <c:pt idx="7890">
                  <c:v>0.947384</c:v>
                </c:pt>
                <c:pt idx="7891">
                  <c:v>0.94702699999999995</c:v>
                </c:pt>
                <c:pt idx="7892">
                  <c:v>0.94639200000000001</c:v>
                </c:pt>
                <c:pt idx="7893">
                  <c:v>0.946156</c:v>
                </c:pt>
                <c:pt idx="7894">
                  <c:v>0.946743</c:v>
                </c:pt>
                <c:pt idx="7895">
                  <c:v>0.94838100000000003</c:v>
                </c:pt>
                <c:pt idx="7896">
                  <c:v>0.95108099999999995</c:v>
                </c:pt>
                <c:pt idx="7897">
                  <c:v>0.95452300000000001</c:v>
                </c:pt>
                <c:pt idx="7898">
                  <c:v>0.95816900000000005</c:v>
                </c:pt>
                <c:pt idx="7899">
                  <c:v>0.96185100000000001</c:v>
                </c:pt>
                <c:pt idx="7900">
                  <c:v>0.96591300000000002</c:v>
                </c:pt>
                <c:pt idx="7901">
                  <c:v>0.97042499999999998</c:v>
                </c:pt>
                <c:pt idx="7902">
                  <c:v>0.97505200000000003</c:v>
                </c:pt>
                <c:pt idx="7903">
                  <c:v>0.97936800000000002</c:v>
                </c:pt>
                <c:pt idx="7904">
                  <c:v>0.98282499999999995</c:v>
                </c:pt>
                <c:pt idx="7905">
                  <c:v>0.98492400000000002</c:v>
                </c:pt>
                <c:pt idx="7906">
                  <c:v>0.98590699999999998</c:v>
                </c:pt>
                <c:pt idx="7907">
                  <c:v>0.98640499999999998</c:v>
                </c:pt>
                <c:pt idx="7908">
                  <c:v>0.98644900000000002</c:v>
                </c:pt>
                <c:pt idx="7909">
                  <c:v>0.98628700000000002</c:v>
                </c:pt>
                <c:pt idx="7910">
                  <c:v>0.98704599999999998</c:v>
                </c:pt>
                <c:pt idx="7911">
                  <c:v>0.98963000000000001</c:v>
                </c:pt>
                <c:pt idx="7912">
                  <c:v>0.99397999999999997</c:v>
                </c:pt>
                <c:pt idx="7913">
                  <c:v>0.99964399999999998</c:v>
                </c:pt>
                <c:pt idx="7914">
                  <c:v>1.0061990000000001</c:v>
                </c:pt>
                <c:pt idx="7915">
                  <c:v>1.012767</c:v>
                </c:pt>
                <c:pt idx="7916">
                  <c:v>1.0179370000000001</c:v>
                </c:pt>
                <c:pt idx="7917">
                  <c:v>1.020305</c:v>
                </c:pt>
                <c:pt idx="7918">
                  <c:v>1.0192749999999999</c:v>
                </c:pt>
                <c:pt idx="7919">
                  <c:v>1.015487</c:v>
                </c:pt>
                <c:pt idx="7920">
                  <c:v>1.0097529999999999</c:v>
                </c:pt>
                <c:pt idx="7921">
                  <c:v>1.0022869999999999</c:v>
                </c:pt>
                <c:pt idx="7922">
                  <c:v>0.99382999999999999</c:v>
                </c:pt>
                <c:pt idx="7923">
                  <c:v>0.985981</c:v>
                </c:pt>
                <c:pt idx="7924">
                  <c:v>0.97989000000000004</c:v>
                </c:pt>
                <c:pt idx="7925">
                  <c:v>0.97577899999999995</c:v>
                </c:pt>
                <c:pt idx="7926">
                  <c:v>0.97337399999999996</c:v>
                </c:pt>
                <c:pt idx="7927">
                  <c:v>0.97212900000000002</c:v>
                </c:pt>
                <c:pt idx="7928">
                  <c:v>0.97169000000000005</c:v>
                </c:pt>
                <c:pt idx="7929">
                  <c:v>0.97243100000000005</c:v>
                </c:pt>
                <c:pt idx="7930">
                  <c:v>0.97434399999999999</c:v>
                </c:pt>
                <c:pt idx="7931">
                  <c:v>0.97642200000000001</c:v>
                </c:pt>
                <c:pt idx="7932">
                  <c:v>0.97825099999999998</c:v>
                </c:pt>
                <c:pt idx="7933">
                  <c:v>0.97991499999999998</c:v>
                </c:pt>
                <c:pt idx="7934">
                  <c:v>0.98091200000000001</c:v>
                </c:pt>
                <c:pt idx="7935">
                  <c:v>0.98080699999999998</c:v>
                </c:pt>
                <c:pt idx="7936">
                  <c:v>0.97986600000000001</c:v>
                </c:pt>
                <c:pt idx="7937">
                  <c:v>0.97887900000000005</c:v>
                </c:pt>
                <c:pt idx="7938">
                  <c:v>0.97887000000000002</c:v>
                </c:pt>
                <c:pt idx="7939">
                  <c:v>0.98067099999999996</c:v>
                </c:pt>
                <c:pt idx="7940">
                  <c:v>0.98427299999999995</c:v>
                </c:pt>
                <c:pt idx="7941">
                  <c:v>0.98866900000000002</c:v>
                </c:pt>
                <c:pt idx="7942">
                  <c:v>0.99294700000000002</c:v>
                </c:pt>
                <c:pt idx="7943">
                  <c:v>0.99724900000000005</c:v>
                </c:pt>
                <c:pt idx="7944">
                  <c:v>1.002311</c:v>
                </c:pt>
                <c:pt idx="7945">
                  <c:v>1.008537</c:v>
                </c:pt>
                <c:pt idx="7946">
                  <c:v>1.0155670000000001</c:v>
                </c:pt>
                <c:pt idx="7947">
                  <c:v>1.0221739999999999</c:v>
                </c:pt>
                <c:pt idx="7948">
                  <c:v>1.026821</c:v>
                </c:pt>
                <c:pt idx="7949">
                  <c:v>1.029015</c:v>
                </c:pt>
                <c:pt idx="7950">
                  <c:v>1.0293650000000001</c:v>
                </c:pt>
                <c:pt idx="7951">
                  <c:v>1.0285500000000001</c:v>
                </c:pt>
                <c:pt idx="7952">
                  <c:v>1.027487</c:v>
                </c:pt>
                <c:pt idx="7953">
                  <c:v>1.0270429999999999</c:v>
                </c:pt>
                <c:pt idx="7954">
                  <c:v>1.0270159999999999</c:v>
                </c:pt>
                <c:pt idx="7955">
                  <c:v>1.0270319999999999</c:v>
                </c:pt>
                <c:pt idx="7956">
                  <c:v>1.027771</c:v>
                </c:pt>
                <c:pt idx="7957">
                  <c:v>1.02973</c:v>
                </c:pt>
                <c:pt idx="7958">
                  <c:v>1.0318449999999999</c:v>
                </c:pt>
                <c:pt idx="7959">
                  <c:v>1.032799</c:v>
                </c:pt>
                <c:pt idx="7960">
                  <c:v>1.0322819999999999</c:v>
                </c:pt>
                <c:pt idx="7961">
                  <c:v>1.030224</c:v>
                </c:pt>
                <c:pt idx="7962">
                  <c:v>1.026683</c:v>
                </c:pt>
                <c:pt idx="7963">
                  <c:v>1.0219469999999999</c:v>
                </c:pt>
                <c:pt idx="7964">
                  <c:v>1.0160089999999999</c:v>
                </c:pt>
                <c:pt idx="7965">
                  <c:v>1.0090669999999999</c:v>
                </c:pt>
                <c:pt idx="7966">
                  <c:v>1.002005</c:v>
                </c:pt>
                <c:pt idx="7967">
                  <c:v>0.995784</c:v>
                </c:pt>
                <c:pt idx="7968">
                  <c:v>0.99089799999999995</c:v>
                </c:pt>
                <c:pt idx="7969">
                  <c:v>0.98796399999999995</c:v>
                </c:pt>
                <c:pt idx="7970">
                  <c:v>0.98761399999999999</c:v>
                </c:pt>
                <c:pt idx="7971">
                  <c:v>0.98916800000000005</c:v>
                </c:pt>
                <c:pt idx="7972">
                  <c:v>0.99156999999999995</c:v>
                </c:pt>
                <c:pt idx="7973">
                  <c:v>0.99510600000000005</c:v>
                </c:pt>
                <c:pt idx="7974">
                  <c:v>1.0000560000000001</c:v>
                </c:pt>
                <c:pt idx="7975">
                  <c:v>1.005514</c:v>
                </c:pt>
                <c:pt idx="7976">
                  <c:v>1.010249</c:v>
                </c:pt>
                <c:pt idx="7977">
                  <c:v>1.013423</c:v>
                </c:pt>
                <c:pt idx="7978">
                  <c:v>1.0148980000000001</c:v>
                </c:pt>
                <c:pt idx="7979">
                  <c:v>1.0150939999999999</c:v>
                </c:pt>
                <c:pt idx="7980">
                  <c:v>1.014724</c:v>
                </c:pt>
                <c:pt idx="7981">
                  <c:v>1.014384</c:v>
                </c:pt>
                <c:pt idx="7982">
                  <c:v>1.0138119999999999</c:v>
                </c:pt>
                <c:pt idx="7983">
                  <c:v>1.0125329999999999</c:v>
                </c:pt>
                <c:pt idx="7984">
                  <c:v>1.0112950000000001</c:v>
                </c:pt>
                <c:pt idx="7985">
                  <c:v>1.0111019999999999</c:v>
                </c:pt>
                <c:pt idx="7986">
                  <c:v>1.011709</c:v>
                </c:pt>
                <c:pt idx="7987">
                  <c:v>1.0129030000000001</c:v>
                </c:pt>
                <c:pt idx="7988">
                  <c:v>1.0150349999999999</c:v>
                </c:pt>
                <c:pt idx="7989">
                  <c:v>1.0180560000000001</c:v>
                </c:pt>
                <c:pt idx="7990">
                  <c:v>1.0218400000000001</c:v>
                </c:pt>
                <c:pt idx="7991">
                  <c:v>1.0263979999999999</c:v>
                </c:pt>
                <c:pt idx="7992">
                  <c:v>1.031531</c:v>
                </c:pt>
                <c:pt idx="7993">
                  <c:v>1.036826</c:v>
                </c:pt>
                <c:pt idx="7994">
                  <c:v>1.041674</c:v>
                </c:pt>
                <c:pt idx="7995">
                  <c:v>1.0456570000000001</c:v>
                </c:pt>
                <c:pt idx="7996">
                  <c:v>1.0486249999999999</c:v>
                </c:pt>
                <c:pt idx="7997">
                  <c:v>1.050192</c:v>
                </c:pt>
                <c:pt idx="7998">
                  <c:v>1.0500719999999999</c:v>
                </c:pt>
                <c:pt idx="7999">
                  <c:v>1.048238</c:v>
                </c:pt>
                <c:pt idx="8000">
                  <c:v>1.044716</c:v>
                </c:pt>
                <c:pt idx="8001">
                  <c:v>1.0397609999999999</c:v>
                </c:pt>
                <c:pt idx="8002">
                  <c:v>1.0336369999999999</c:v>
                </c:pt>
                <c:pt idx="8003">
                  <c:v>1.0266169999999999</c:v>
                </c:pt>
                <c:pt idx="8004">
                  <c:v>1.0194019999999999</c:v>
                </c:pt>
                <c:pt idx="8005">
                  <c:v>1.0124949999999999</c:v>
                </c:pt>
                <c:pt idx="8006">
                  <c:v>1.005709</c:v>
                </c:pt>
                <c:pt idx="8007">
                  <c:v>0.99916099999999997</c:v>
                </c:pt>
                <c:pt idx="8008">
                  <c:v>0.99387899999999996</c:v>
                </c:pt>
                <c:pt idx="8009">
                  <c:v>0.99121400000000004</c:v>
                </c:pt>
                <c:pt idx="8010">
                  <c:v>0.99166100000000001</c:v>
                </c:pt>
                <c:pt idx="8011">
                  <c:v>0.994255</c:v>
                </c:pt>
                <c:pt idx="8012">
                  <c:v>0.99787099999999995</c:v>
                </c:pt>
                <c:pt idx="8013">
                  <c:v>1.0019940000000001</c:v>
                </c:pt>
                <c:pt idx="8014">
                  <c:v>1.006321</c:v>
                </c:pt>
                <c:pt idx="8015">
                  <c:v>1.0105139999999999</c:v>
                </c:pt>
                <c:pt idx="8016">
                  <c:v>1.013471</c:v>
                </c:pt>
                <c:pt idx="8017">
                  <c:v>1.0141800000000001</c:v>
                </c:pt>
                <c:pt idx="8018">
                  <c:v>1.0133380000000001</c:v>
                </c:pt>
                <c:pt idx="8019">
                  <c:v>1.0120899999999999</c:v>
                </c:pt>
                <c:pt idx="8020">
                  <c:v>1.0102850000000001</c:v>
                </c:pt>
                <c:pt idx="8021">
                  <c:v>1.0069809999999999</c:v>
                </c:pt>
                <c:pt idx="8022">
                  <c:v>1.002087</c:v>
                </c:pt>
                <c:pt idx="8023">
                  <c:v>0.99724000000000002</c:v>
                </c:pt>
                <c:pt idx="8024">
                  <c:v>0.99424699999999999</c:v>
                </c:pt>
                <c:pt idx="8025">
                  <c:v>0.99339699999999997</c:v>
                </c:pt>
                <c:pt idx="8026">
                  <c:v>0.99428399999999995</c:v>
                </c:pt>
                <c:pt idx="8027">
                  <c:v>0.99675100000000005</c:v>
                </c:pt>
                <c:pt idx="8028">
                  <c:v>1.000451</c:v>
                </c:pt>
                <c:pt idx="8029">
                  <c:v>1.0044729999999999</c:v>
                </c:pt>
                <c:pt idx="8030">
                  <c:v>1.0082979999999999</c:v>
                </c:pt>
                <c:pt idx="8031">
                  <c:v>1.0122409999999999</c:v>
                </c:pt>
                <c:pt idx="8032">
                  <c:v>1.0162869999999999</c:v>
                </c:pt>
                <c:pt idx="8033">
                  <c:v>1.0197929999999999</c:v>
                </c:pt>
                <c:pt idx="8034">
                  <c:v>1.0220320000000001</c:v>
                </c:pt>
                <c:pt idx="8035">
                  <c:v>1.0228759999999999</c:v>
                </c:pt>
                <c:pt idx="8036">
                  <c:v>1.022783</c:v>
                </c:pt>
                <c:pt idx="8037">
                  <c:v>1.02203</c:v>
                </c:pt>
                <c:pt idx="8038">
                  <c:v>1.020715</c:v>
                </c:pt>
                <c:pt idx="8039">
                  <c:v>1.0190779999999999</c:v>
                </c:pt>
                <c:pt idx="8040">
                  <c:v>1.017609</c:v>
                </c:pt>
                <c:pt idx="8041">
                  <c:v>1.016859</c:v>
                </c:pt>
                <c:pt idx="8042">
                  <c:v>1.0173289999999999</c:v>
                </c:pt>
                <c:pt idx="8043">
                  <c:v>1.0189649999999999</c:v>
                </c:pt>
                <c:pt idx="8044">
                  <c:v>1.0204219999999999</c:v>
                </c:pt>
                <c:pt idx="8045">
                  <c:v>1.0200290000000001</c:v>
                </c:pt>
                <c:pt idx="8046">
                  <c:v>1.0171110000000001</c:v>
                </c:pt>
                <c:pt idx="8047">
                  <c:v>1.0118780000000001</c:v>
                </c:pt>
                <c:pt idx="8048">
                  <c:v>1.004642</c:v>
                </c:pt>
                <c:pt idx="8049">
                  <c:v>0.99544500000000002</c:v>
                </c:pt>
                <c:pt idx="8050">
                  <c:v>0.98467300000000002</c:v>
                </c:pt>
                <c:pt idx="8051">
                  <c:v>0.97351200000000004</c:v>
                </c:pt>
                <c:pt idx="8052">
                  <c:v>0.96334900000000001</c:v>
                </c:pt>
                <c:pt idx="8053">
                  <c:v>0.95498099999999997</c:v>
                </c:pt>
                <c:pt idx="8054">
                  <c:v>0.94897500000000001</c:v>
                </c:pt>
                <c:pt idx="8055">
                  <c:v>0.94633199999999995</c:v>
                </c:pt>
                <c:pt idx="8056">
                  <c:v>0.94790099999999999</c:v>
                </c:pt>
                <c:pt idx="8057">
                  <c:v>0.95323100000000005</c:v>
                </c:pt>
                <c:pt idx="8058">
                  <c:v>0.96047099999999996</c:v>
                </c:pt>
                <c:pt idx="8059">
                  <c:v>0.96767999999999998</c:v>
                </c:pt>
                <c:pt idx="8060">
                  <c:v>0.973827</c:v>
                </c:pt>
                <c:pt idx="8061">
                  <c:v>0.97839100000000001</c:v>
                </c:pt>
                <c:pt idx="8062">
                  <c:v>0.98094800000000004</c:v>
                </c:pt>
                <c:pt idx="8063">
                  <c:v>0.98150000000000004</c:v>
                </c:pt>
                <c:pt idx="8064">
                  <c:v>0.98050899999999996</c:v>
                </c:pt>
                <c:pt idx="8065">
                  <c:v>0.97871200000000003</c:v>
                </c:pt>
                <c:pt idx="8066">
                  <c:v>0.97708899999999999</c:v>
                </c:pt>
                <c:pt idx="8067">
                  <c:v>0.97598499999999999</c:v>
                </c:pt>
                <c:pt idx="8068">
                  <c:v>0.97470000000000001</c:v>
                </c:pt>
                <c:pt idx="8069">
                  <c:v>0.97276799999999997</c:v>
                </c:pt>
                <c:pt idx="8070">
                  <c:v>0.97088799999999997</c:v>
                </c:pt>
                <c:pt idx="8071">
                  <c:v>0.97045000000000003</c:v>
                </c:pt>
                <c:pt idx="8072">
                  <c:v>0.97226599999999996</c:v>
                </c:pt>
                <c:pt idx="8073">
                  <c:v>0.97590299999999996</c:v>
                </c:pt>
                <c:pt idx="8074">
                  <c:v>0.98031599999999997</c:v>
                </c:pt>
                <c:pt idx="8075">
                  <c:v>0.98458699999999999</c:v>
                </c:pt>
                <c:pt idx="8076">
                  <c:v>0.98851199999999995</c:v>
                </c:pt>
                <c:pt idx="8077">
                  <c:v>0.99280000000000002</c:v>
                </c:pt>
                <c:pt idx="8078">
                  <c:v>0.99796099999999999</c:v>
                </c:pt>
                <c:pt idx="8079">
                  <c:v>1.0034959999999999</c:v>
                </c:pt>
                <c:pt idx="8080">
                  <c:v>1.008502</c:v>
                </c:pt>
                <c:pt idx="8081">
                  <c:v>1.012141</c:v>
                </c:pt>
                <c:pt idx="8082">
                  <c:v>1.0136400000000001</c:v>
                </c:pt>
                <c:pt idx="8083">
                  <c:v>1.012507</c:v>
                </c:pt>
                <c:pt idx="8084">
                  <c:v>1.008893</c:v>
                </c:pt>
                <c:pt idx="8085">
                  <c:v>1.0034559999999999</c:v>
                </c:pt>
                <c:pt idx="8086">
                  <c:v>0.99656699999999998</c:v>
                </c:pt>
                <c:pt idx="8087">
                  <c:v>0.98797999999999997</c:v>
                </c:pt>
                <c:pt idx="8088">
                  <c:v>0.97768200000000005</c:v>
                </c:pt>
                <c:pt idx="8089">
                  <c:v>0.96675900000000003</c:v>
                </c:pt>
                <c:pt idx="8090">
                  <c:v>0.95698499999999997</c:v>
                </c:pt>
                <c:pt idx="8091">
                  <c:v>0.94953299999999996</c:v>
                </c:pt>
                <c:pt idx="8092">
                  <c:v>0.94463900000000001</c:v>
                </c:pt>
                <c:pt idx="8093">
                  <c:v>0.942523</c:v>
                </c:pt>
                <c:pt idx="8094">
                  <c:v>0.94362199999999996</c:v>
                </c:pt>
                <c:pt idx="8095">
                  <c:v>0.94775299999999996</c:v>
                </c:pt>
                <c:pt idx="8096">
                  <c:v>0.95366200000000001</c:v>
                </c:pt>
                <c:pt idx="8097">
                  <c:v>0.95937499999999998</c:v>
                </c:pt>
                <c:pt idx="8098">
                  <c:v>0.96305799999999997</c:v>
                </c:pt>
                <c:pt idx="8099">
                  <c:v>0.96415200000000001</c:v>
                </c:pt>
                <c:pt idx="8100">
                  <c:v>0.96347499999999997</c:v>
                </c:pt>
                <c:pt idx="8101">
                  <c:v>0.96235499999999996</c:v>
                </c:pt>
                <c:pt idx="8102">
                  <c:v>0.96166600000000002</c:v>
                </c:pt>
                <c:pt idx="8103">
                  <c:v>0.96111400000000002</c:v>
                </c:pt>
                <c:pt idx="8104">
                  <c:v>0.960175</c:v>
                </c:pt>
                <c:pt idx="8105">
                  <c:v>0.95918300000000001</c:v>
                </c:pt>
                <c:pt idx="8106">
                  <c:v>0.95841600000000005</c:v>
                </c:pt>
                <c:pt idx="8107">
                  <c:v>0.95802900000000002</c:v>
                </c:pt>
                <c:pt idx="8108">
                  <c:v>0.95867199999999997</c:v>
                </c:pt>
                <c:pt idx="8109">
                  <c:v>0.96074000000000004</c:v>
                </c:pt>
                <c:pt idx="8110">
                  <c:v>0.96421199999999996</c:v>
                </c:pt>
                <c:pt idx="8111">
                  <c:v>0.96858</c:v>
                </c:pt>
                <c:pt idx="8112">
                  <c:v>0.97303399999999995</c:v>
                </c:pt>
                <c:pt idx="8113">
                  <c:v>0.97775000000000001</c:v>
                </c:pt>
                <c:pt idx="8114">
                  <c:v>0.983267</c:v>
                </c:pt>
                <c:pt idx="8115">
                  <c:v>0.98926700000000001</c:v>
                </c:pt>
                <c:pt idx="8116">
                  <c:v>0.99534999999999996</c:v>
                </c:pt>
                <c:pt idx="8117">
                  <c:v>1.0016700000000001</c:v>
                </c:pt>
                <c:pt idx="8118">
                  <c:v>1.0079279999999999</c:v>
                </c:pt>
                <c:pt idx="8119">
                  <c:v>1.0126550000000001</c:v>
                </c:pt>
                <c:pt idx="8120">
                  <c:v>1.0147820000000001</c:v>
                </c:pt>
                <c:pt idx="8121">
                  <c:v>1.0147280000000001</c:v>
                </c:pt>
                <c:pt idx="8122">
                  <c:v>1.0129140000000001</c:v>
                </c:pt>
                <c:pt idx="8123">
                  <c:v>1.009145</c:v>
                </c:pt>
                <c:pt idx="8124">
                  <c:v>1.003463</c:v>
                </c:pt>
                <c:pt idx="8125">
                  <c:v>0.99665300000000001</c:v>
                </c:pt>
                <c:pt idx="8126">
                  <c:v>0.99023600000000001</c:v>
                </c:pt>
                <c:pt idx="8127">
                  <c:v>0.98547200000000001</c:v>
                </c:pt>
                <c:pt idx="8128">
                  <c:v>0.98244799999999999</c:v>
                </c:pt>
                <c:pt idx="8129">
                  <c:v>0.98084700000000002</c:v>
                </c:pt>
                <c:pt idx="8130">
                  <c:v>0.98058299999999998</c:v>
                </c:pt>
                <c:pt idx="8131">
                  <c:v>0.98102</c:v>
                </c:pt>
                <c:pt idx="8132">
                  <c:v>0.98117699999999997</c:v>
                </c:pt>
                <c:pt idx="8133">
                  <c:v>0.98069200000000001</c:v>
                </c:pt>
                <c:pt idx="8134">
                  <c:v>0.97963500000000003</c:v>
                </c:pt>
                <c:pt idx="8135">
                  <c:v>0.97831100000000004</c:v>
                </c:pt>
                <c:pt idx="8136">
                  <c:v>0.97709100000000004</c:v>
                </c:pt>
                <c:pt idx="8137">
                  <c:v>0.97596799999999995</c:v>
                </c:pt>
                <c:pt idx="8138">
                  <c:v>0.97464399999999995</c:v>
                </c:pt>
                <c:pt idx="8139">
                  <c:v>0.97295299999999996</c:v>
                </c:pt>
                <c:pt idx="8140">
                  <c:v>0.97120200000000001</c:v>
                </c:pt>
                <c:pt idx="8141">
                  <c:v>0.96990900000000002</c:v>
                </c:pt>
                <c:pt idx="8142">
                  <c:v>0.96916500000000005</c:v>
                </c:pt>
                <c:pt idx="8143">
                  <c:v>0.96896000000000004</c:v>
                </c:pt>
                <c:pt idx="8144">
                  <c:v>0.96965400000000002</c:v>
                </c:pt>
                <c:pt idx="8145">
                  <c:v>0.97160100000000005</c:v>
                </c:pt>
                <c:pt idx="8146">
                  <c:v>0.97492800000000002</c:v>
                </c:pt>
                <c:pt idx="8147">
                  <c:v>0.97962899999999997</c:v>
                </c:pt>
                <c:pt idx="8148">
                  <c:v>0.98519699999999999</c:v>
                </c:pt>
                <c:pt idx="8149">
                  <c:v>0.99090800000000001</c:v>
                </c:pt>
                <c:pt idx="8150">
                  <c:v>0.99648499999999995</c:v>
                </c:pt>
                <c:pt idx="8151">
                  <c:v>1.0016970000000001</c:v>
                </c:pt>
                <c:pt idx="8152">
                  <c:v>1.0064379999999999</c:v>
                </c:pt>
                <c:pt idx="8153">
                  <c:v>1.010888</c:v>
                </c:pt>
                <c:pt idx="8154">
                  <c:v>1.01447</c:v>
                </c:pt>
                <c:pt idx="8155">
                  <c:v>1.01614</c:v>
                </c:pt>
                <c:pt idx="8156">
                  <c:v>1.0159480000000001</c:v>
                </c:pt>
                <c:pt idx="8157">
                  <c:v>1.014737</c:v>
                </c:pt>
                <c:pt idx="8158">
                  <c:v>1.0131870000000001</c:v>
                </c:pt>
                <c:pt idx="8159">
                  <c:v>1.0117290000000001</c:v>
                </c:pt>
                <c:pt idx="8160">
                  <c:v>1.0106599999999999</c:v>
                </c:pt>
                <c:pt idx="8161">
                  <c:v>1.0103709999999999</c:v>
                </c:pt>
                <c:pt idx="8162">
                  <c:v>1.0110809999999999</c:v>
                </c:pt>
                <c:pt idx="8163">
                  <c:v>1.012804</c:v>
                </c:pt>
                <c:pt idx="8164">
                  <c:v>1.0159389999999999</c:v>
                </c:pt>
                <c:pt idx="8165">
                  <c:v>1.0206500000000001</c:v>
                </c:pt>
                <c:pt idx="8166">
                  <c:v>1.0257849999999999</c:v>
                </c:pt>
                <c:pt idx="8167">
                  <c:v>1.029925</c:v>
                </c:pt>
                <c:pt idx="8168">
                  <c:v>1.032233</c:v>
                </c:pt>
                <c:pt idx="8169">
                  <c:v>1.0316749999999999</c:v>
                </c:pt>
                <c:pt idx="8170">
                  <c:v>1.027841</c:v>
                </c:pt>
                <c:pt idx="8171">
                  <c:v>1.021793</c:v>
                </c:pt>
                <c:pt idx="8172">
                  <c:v>1.014815</c:v>
                </c:pt>
                <c:pt idx="8173">
                  <c:v>1.007449</c:v>
                </c:pt>
                <c:pt idx="8174">
                  <c:v>1.0000579999999999</c:v>
                </c:pt>
                <c:pt idx="8175">
                  <c:v>0.99354299999999995</c:v>
                </c:pt>
                <c:pt idx="8176">
                  <c:v>0.98874799999999996</c:v>
                </c:pt>
                <c:pt idx="8177">
                  <c:v>0.985981</c:v>
                </c:pt>
                <c:pt idx="8178">
                  <c:v>0.98548400000000003</c:v>
                </c:pt>
                <c:pt idx="8179">
                  <c:v>0.987653</c:v>
                </c:pt>
                <c:pt idx="8180">
                  <c:v>0.99238899999999997</c:v>
                </c:pt>
                <c:pt idx="8181">
                  <c:v>0.99857099999999999</c:v>
                </c:pt>
                <c:pt idx="8182">
                  <c:v>1.004796</c:v>
                </c:pt>
                <c:pt idx="8183">
                  <c:v>1.0098800000000001</c:v>
                </c:pt>
                <c:pt idx="8184">
                  <c:v>1.0125789999999999</c:v>
                </c:pt>
                <c:pt idx="8185">
                  <c:v>1.0119940000000001</c:v>
                </c:pt>
                <c:pt idx="8186">
                  <c:v>1.008426</c:v>
                </c:pt>
                <c:pt idx="8187">
                  <c:v>1.0034540000000001</c:v>
                </c:pt>
                <c:pt idx="8188">
                  <c:v>0.99911000000000005</c:v>
                </c:pt>
                <c:pt idx="8189">
                  <c:v>0.99689499999999998</c:v>
                </c:pt>
                <c:pt idx="8190">
                  <c:v>0.99738599999999999</c:v>
                </c:pt>
                <c:pt idx="8191">
                  <c:v>1.0005729999999999</c:v>
                </c:pt>
                <c:pt idx="8192">
                  <c:v>1.0058860000000001</c:v>
                </c:pt>
                <c:pt idx="8193">
                  <c:v>1.012354</c:v>
                </c:pt>
                <c:pt idx="8194">
                  <c:v>1.0192220000000001</c:v>
                </c:pt>
                <c:pt idx="8195">
                  <c:v>1.026017</c:v>
                </c:pt>
                <c:pt idx="8196">
                  <c:v>1.0323340000000001</c:v>
                </c:pt>
                <c:pt idx="8197">
                  <c:v>1.0376110000000001</c:v>
                </c:pt>
                <c:pt idx="8198">
                  <c:v>1.0410779999999999</c:v>
                </c:pt>
                <c:pt idx="8199">
                  <c:v>1.042324</c:v>
                </c:pt>
                <c:pt idx="8200">
                  <c:v>1.041801</c:v>
                </c:pt>
                <c:pt idx="8201">
                  <c:v>1.040459</c:v>
                </c:pt>
                <c:pt idx="8202">
                  <c:v>1.0389489999999999</c:v>
                </c:pt>
                <c:pt idx="8203">
                  <c:v>1.037544</c:v>
                </c:pt>
                <c:pt idx="8204">
                  <c:v>1.0365770000000001</c:v>
                </c:pt>
                <c:pt idx="8205">
                  <c:v>1.036335</c:v>
                </c:pt>
                <c:pt idx="8206">
                  <c:v>1.0370250000000001</c:v>
                </c:pt>
                <c:pt idx="8207">
                  <c:v>1.038592</c:v>
                </c:pt>
                <c:pt idx="8208">
                  <c:v>1.0402370000000001</c:v>
                </c:pt>
                <c:pt idx="8209">
                  <c:v>1.041312</c:v>
                </c:pt>
                <c:pt idx="8210">
                  <c:v>1.0416559999999999</c:v>
                </c:pt>
                <c:pt idx="8211">
                  <c:v>1.0405610000000001</c:v>
                </c:pt>
                <c:pt idx="8212">
                  <c:v>1.0370870000000001</c:v>
                </c:pt>
                <c:pt idx="8213">
                  <c:v>1.0311939999999999</c:v>
                </c:pt>
                <c:pt idx="8214">
                  <c:v>1.0236559999999999</c:v>
                </c:pt>
                <c:pt idx="8215">
                  <c:v>1.0151669999999999</c:v>
                </c:pt>
                <c:pt idx="8216">
                  <c:v>1.0063279999999999</c:v>
                </c:pt>
                <c:pt idx="8217">
                  <c:v>0.99789399999999995</c:v>
                </c:pt>
                <c:pt idx="8218">
                  <c:v>0.99072400000000005</c:v>
                </c:pt>
                <c:pt idx="8219">
                  <c:v>0.98566200000000004</c:v>
                </c:pt>
                <c:pt idx="8220">
                  <c:v>0.98299400000000003</c:v>
                </c:pt>
                <c:pt idx="8221">
                  <c:v>0.98255700000000001</c:v>
                </c:pt>
                <c:pt idx="8222">
                  <c:v>0.98402400000000001</c:v>
                </c:pt>
                <c:pt idx="8223">
                  <c:v>0.98679799999999995</c:v>
                </c:pt>
                <c:pt idx="8224">
                  <c:v>0.99056900000000003</c:v>
                </c:pt>
                <c:pt idx="8225">
                  <c:v>0.99557300000000004</c:v>
                </c:pt>
                <c:pt idx="8226">
                  <c:v>1.001212</c:v>
                </c:pt>
                <c:pt idx="8227">
                  <c:v>1.005752</c:v>
                </c:pt>
                <c:pt idx="8228">
                  <c:v>1.008537</c:v>
                </c:pt>
                <c:pt idx="8229">
                  <c:v>1.0101990000000001</c:v>
                </c:pt>
                <c:pt idx="8230">
                  <c:v>1.0108010000000001</c:v>
                </c:pt>
                <c:pt idx="8231">
                  <c:v>1.010319</c:v>
                </c:pt>
                <c:pt idx="8232">
                  <c:v>1.009333</c:v>
                </c:pt>
                <c:pt idx="8233">
                  <c:v>1.0079020000000001</c:v>
                </c:pt>
                <c:pt idx="8234">
                  <c:v>1.005871</c:v>
                </c:pt>
                <c:pt idx="8235">
                  <c:v>1.003749</c:v>
                </c:pt>
                <c:pt idx="8236">
                  <c:v>1.0019709999999999</c:v>
                </c:pt>
                <c:pt idx="8237">
                  <c:v>1.0005980000000001</c:v>
                </c:pt>
                <c:pt idx="8238">
                  <c:v>0.99971200000000005</c:v>
                </c:pt>
                <c:pt idx="8239">
                  <c:v>0.99995100000000003</c:v>
                </c:pt>
                <c:pt idx="8240">
                  <c:v>1.002148</c:v>
                </c:pt>
                <c:pt idx="8241">
                  <c:v>1.006033</c:v>
                </c:pt>
                <c:pt idx="8242">
                  <c:v>1.010899</c:v>
                </c:pt>
                <c:pt idx="8243">
                  <c:v>1.016607</c:v>
                </c:pt>
                <c:pt idx="8244">
                  <c:v>1.0226230000000001</c:v>
                </c:pt>
                <c:pt idx="8245">
                  <c:v>1.027841</c:v>
                </c:pt>
                <c:pt idx="8246">
                  <c:v>1.0318830000000001</c:v>
                </c:pt>
                <c:pt idx="8247">
                  <c:v>1.0347999999999999</c:v>
                </c:pt>
                <c:pt idx="8248">
                  <c:v>1.0361279999999999</c:v>
                </c:pt>
                <c:pt idx="8249">
                  <c:v>1.0356399999999999</c:v>
                </c:pt>
                <c:pt idx="8250">
                  <c:v>1.0334049999999999</c:v>
                </c:pt>
                <c:pt idx="8251">
                  <c:v>1.028983</c:v>
                </c:pt>
                <c:pt idx="8252">
                  <c:v>1.021776</c:v>
                </c:pt>
                <c:pt idx="8253">
                  <c:v>1.01149</c:v>
                </c:pt>
                <c:pt idx="8254">
                  <c:v>0.99871200000000004</c:v>
                </c:pt>
                <c:pt idx="8255">
                  <c:v>0.98551800000000001</c:v>
                </c:pt>
                <c:pt idx="8256">
                  <c:v>0.97442700000000004</c:v>
                </c:pt>
                <c:pt idx="8257">
                  <c:v>0.96677599999999997</c:v>
                </c:pt>
                <c:pt idx="8258">
                  <c:v>0.96265800000000001</c:v>
                </c:pt>
                <c:pt idx="8259">
                  <c:v>0.96167800000000003</c:v>
                </c:pt>
                <c:pt idx="8260">
                  <c:v>0.96326900000000004</c:v>
                </c:pt>
                <c:pt idx="8261">
                  <c:v>0.96670699999999998</c:v>
                </c:pt>
                <c:pt idx="8262">
                  <c:v>0.97087800000000002</c:v>
                </c:pt>
                <c:pt idx="8263">
                  <c:v>0.97470000000000001</c:v>
                </c:pt>
                <c:pt idx="8264">
                  <c:v>0.977769</c:v>
                </c:pt>
                <c:pt idx="8265">
                  <c:v>0.97988500000000001</c:v>
                </c:pt>
                <c:pt idx="8266">
                  <c:v>0.98070100000000004</c:v>
                </c:pt>
                <c:pt idx="8267">
                  <c:v>0.97987800000000003</c:v>
                </c:pt>
                <c:pt idx="8268">
                  <c:v>0.97742099999999998</c:v>
                </c:pt>
                <c:pt idx="8269">
                  <c:v>0.97400500000000001</c:v>
                </c:pt>
                <c:pt idx="8270">
                  <c:v>0.970692</c:v>
                </c:pt>
                <c:pt idx="8271">
                  <c:v>0.96792599999999995</c:v>
                </c:pt>
                <c:pt idx="8272">
                  <c:v>0.96560500000000005</c:v>
                </c:pt>
                <c:pt idx="8273">
                  <c:v>0.96454099999999998</c:v>
                </c:pt>
                <c:pt idx="8274">
                  <c:v>0.96567700000000001</c:v>
                </c:pt>
                <c:pt idx="8275">
                  <c:v>0.96842499999999998</c:v>
                </c:pt>
                <c:pt idx="8276">
                  <c:v>0.97149099999999999</c:v>
                </c:pt>
                <c:pt idx="8277">
                  <c:v>0.97442200000000001</c:v>
                </c:pt>
                <c:pt idx="8278">
                  <c:v>0.97778200000000004</c:v>
                </c:pt>
                <c:pt idx="8279">
                  <c:v>0.98182899999999995</c:v>
                </c:pt>
                <c:pt idx="8280">
                  <c:v>0.98597500000000005</c:v>
                </c:pt>
                <c:pt idx="8281">
                  <c:v>0.98985699999999999</c:v>
                </c:pt>
                <c:pt idx="8282">
                  <c:v>0.99349500000000002</c:v>
                </c:pt>
                <c:pt idx="8283">
                  <c:v>0.99649900000000002</c:v>
                </c:pt>
                <c:pt idx="8284">
                  <c:v>0.99819800000000003</c:v>
                </c:pt>
                <c:pt idx="8285">
                  <c:v>0.99835700000000005</c:v>
                </c:pt>
                <c:pt idx="8286">
                  <c:v>0.99724800000000002</c:v>
                </c:pt>
                <c:pt idx="8287">
                  <c:v>0.99520500000000001</c:v>
                </c:pt>
                <c:pt idx="8288">
                  <c:v>0.99254399999999998</c:v>
                </c:pt>
                <c:pt idx="8289">
                  <c:v>0.98960599999999999</c:v>
                </c:pt>
                <c:pt idx="8290">
                  <c:v>0.98700100000000002</c:v>
                </c:pt>
                <c:pt idx="8291">
                  <c:v>0.98561900000000002</c:v>
                </c:pt>
                <c:pt idx="8292">
                  <c:v>0.98548999999999998</c:v>
                </c:pt>
                <c:pt idx="8293">
                  <c:v>0.98567300000000002</c:v>
                </c:pt>
                <c:pt idx="8294">
                  <c:v>0.98525799999999997</c:v>
                </c:pt>
                <c:pt idx="8295">
                  <c:v>0.98361399999999999</c:v>
                </c:pt>
                <c:pt idx="8296">
                  <c:v>0.98094800000000004</c:v>
                </c:pt>
                <c:pt idx="8297">
                  <c:v>0.97833099999999995</c:v>
                </c:pt>
                <c:pt idx="8298">
                  <c:v>0.97634600000000005</c:v>
                </c:pt>
                <c:pt idx="8299">
                  <c:v>0.97483600000000004</c:v>
                </c:pt>
                <c:pt idx="8300">
                  <c:v>0.97389899999999996</c:v>
                </c:pt>
                <c:pt idx="8301">
                  <c:v>0.97388699999999995</c:v>
                </c:pt>
                <c:pt idx="8302">
                  <c:v>0.97431500000000004</c:v>
                </c:pt>
                <c:pt idx="8303">
                  <c:v>0.97362499999999996</c:v>
                </c:pt>
                <c:pt idx="8304">
                  <c:v>0.97050099999999995</c:v>
                </c:pt>
                <c:pt idx="8305">
                  <c:v>0.96505600000000002</c:v>
                </c:pt>
                <c:pt idx="8306">
                  <c:v>0.95865400000000001</c:v>
                </c:pt>
                <c:pt idx="8307">
                  <c:v>0.95270699999999997</c:v>
                </c:pt>
                <c:pt idx="8308">
                  <c:v>0.94811699999999999</c:v>
                </c:pt>
                <c:pt idx="8309">
                  <c:v>0.94558299999999995</c:v>
                </c:pt>
                <c:pt idx="8310">
                  <c:v>0.94506900000000005</c:v>
                </c:pt>
                <c:pt idx="8311">
                  <c:v>0.94582999999999995</c:v>
                </c:pt>
                <c:pt idx="8312">
                  <c:v>0.94778200000000001</c:v>
                </c:pt>
                <c:pt idx="8313">
                  <c:v>0.95139700000000005</c:v>
                </c:pt>
                <c:pt idx="8314">
                  <c:v>0.95637700000000003</c:v>
                </c:pt>
                <c:pt idx="8315">
                  <c:v>0.96202500000000002</c:v>
                </c:pt>
                <c:pt idx="8316">
                  <c:v>0.96780600000000006</c:v>
                </c:pt>
                <c:pt idx="8317">
                  <c:v>0.97277999999999998</c:v>
                </c:pt>
                <c:pt idx="8318">
                  <c:v>0.97619900000000004</c:v>
                </c:pt>
                <c:pt idx="8319">
                  <c:v>0.978545</c:v>
                </c:pt>
                <c:pt idx="8320">
                  <c:v>0.98100900000000002</c:v>
                </c:pt>
                <c:pt idx="8321">
                  <c:v>0.98437799999999998</c:v>
                </c:pt>
                <c:pt idx="8322">
                  <c:v>0.988456</c:v>
                </c:pt>
                <c:pt idx="8323">
                  <c:v>0.99207599999999996</c:v>
                </c:pt>
                <c:pt idx="8324">
                  <c:v>0.99415299999999995</c:v>
                </c:pt>
                <c:pt idx="8325">
                  <c:v>0.99474499999999999</c:v>
                </c:pt>
                <c:pt idx="8326">
                  <c:v>0.99441400000000002</c:v>
                </c:pt>
                <c:pt idx="8327">
                  <c:v>0.99321400000000004</c:v>
                </c:pt>
                <c:pt idx="8328">
                  <c:v>0.99155599999999999</c:v>
                </c:pt>
                <c:pt idx="8329">
                  <c:v>0.99099999999999999</c:v>
                </c:pt>
                <c:pt idx="8330">
                  <c:v>0.99252600000000002</c:v>
                </c:pt>
                <c:pt idx="8331">
                  <c:v>0.99529999999999996</c:v>
                </c:pt>
                <c:pt idx="8332">
                  <c:v>0.99790500000000004</c:v>
                </c:pt>
                <c:pt idx="8333">
                  <c:v>0.99961500000000003</c:v>
                </c:pt>
                <c:pt idx="8334">
                  <c:v>1.0002200000000001</c:v>
                </c:pt>
                <c:pt idx="8335">
                  <c:v>0.99963400000000002</c:v>
                </c:pt>
                <c:pt idx="8336">
                  <c:v>0.99802299999999999</c:v>
                </c:pt>
                <c:pt idx="8337">
                  <c:v>0.995475</c:v>
                </c:pt>
                <c:pt idx="8338">
                  <c:v>0.99157200000000001</c:v>
                </c:pt>
                <c:pt idx="8339">
                  <c:v>0.98610200000000003</c:v>
                </c:pt>
                <c:pt idx="8340">
                  <c:v>0.97964300000000004</c:v>
                </c:pt>
                <c:pt idx="8341">
                  <c:v>0.97260999999999997</c:v>
                </c:pt>
                <c:pt idx="8342">
                  <c:v>0.96545499999999995</c:v>
                </c:pt>
                <c:pt idx="8343">
                  <c:v>0.95964799999999995</c:v>
                </c:pt>
                <c:pt idx="8344">
                  <c:v>0.95632300000000003</c:v>
                </c:pt>
                <c:pt idx="8345">
                  <c:v>0.95530700000000002</c:v>
                </c:pt>
                <c:pt idx="8346">
                  <c:v>0.95611599999999997</c:v>
                </c:pt>
                <c:pt idx="8347">
                  <c:v>0.95863399999999999</c:v>
                </c:pt>
                <c:pt idx="8348">
                  <c:v>0.96292100000000003</c:v>
                </c:pt>
                <c:pt idx="8349">
                  <c:v>0.96865299999999999</c:v>
                </c:pt>
                <c:pt idx="8350">
                  <c:v>0.97468100000000002</c:v>
                </c:pt>
                <c:pt idx="8351">
                  <c:v>0.979379</c:v>
                </c:pt>
                <c:pt idx="8352">
                  <c:v>0.98183399999999998</c:v>
                </c:pt>
                <c:pt idx="8353">
                  <c:v>0.98235700000000004</c:v>
                </c:pt>
                <c:pt idx="8354">
                  <c:v>0.98165100000000005</c:v>
                </c:pt>
                <c:pt idx="8355">
                  <c:v>0.98029699999999997</c:v>
                </c:pt>
                <c:pt idx="8356">
                  <c:v>0.97905500000000001</c:v>
                </c:pt>
                <c:pt idx="8357">
                  <c:v>0.97855199999999998</c:v>
                </c:pt>
                <c:pt idx="8358">
                  <c:v>0.97874899999999998</c:v>
                </c:pt>
                <c:pt idx="8359">
                  <c:v>0.97964499999999999</c:v>
                </c:pt>
                <c:pt idx="8360">
                  <c:v>0.98163599999999995</c:v>
                </c:pt>
                <c:pt idx="8361">
                  <c:v>0.98508600000000002</c:v>
                </c:pt>
                <c:pt idx="8362">
                  <c:v>0.99037299999999995</c:v>
                </c:pt>
                <c:pt idx="8363">
                  <c:v>0.99732799999999999</c:v>
                </c:pt>
                <c:pt idx="8364">
                  <c:v>1.005112</c:v>
                </c:pt>
                <c:pt idx="8365">
                  <c:v>1.0130049999999999</c:v>
                </c:pt>
                <c:pt idx="8366">
                  <c:v>1.02047</c:v>
                </c:pt>
                <c:pt idx="8367">
                  <c:v>1.0266189999999999</c:v>
                </c:pt>
                <c:pt idx="8368">
                  <c:v>1.030527</c:v>
                </c:pt>
                <c:pt idx="8369">
                  <c:v>1.032114</c:v>
                </c:pt>
                <c:pt idx="8370">
                  <c:v>1.031577</c:v>
                </c:pt>
                <c:pt idx="8371">
                  <c:v>1.0289429999999999</c:v>
                </c:pt>
                <c:pt idx="8372">
                  <c:v>1.024977</c:v>
                </c:pt>
                <c:pt idx="8373">
                  <c:v>1.020853</c:v>
                </c:pt>
                <c:pt idx="8374">
                  <c:v>1.0170220000000001</c:v>
                </c:pt>
                <c:pt idx="8375">
                  <c:v>1.0136499999999999</c:v>
                </c:pt>
                <c:pt idx="8376">
                  <c:v>1.011261</c:v>
                </c:pt>
                <c:pt idx="8377">
                  <c:v>1.0099499999999999</c:v>
                </c:pt>
                <c:pt idx="8378">
                  <c:v>1.008953</c:v>
                </c:pt>
                <c:pt idx="8379">
                  <c:v>1.007593</c:v>
                </c:pt>
                <c:pt idx="8380">
                  <c:v>1.005568</c:v>
                </c:pt>
                <c:pt idx="8381">
                  <c:v>1.0028379999999999</c:v>
                </c:pt>
                <c:pt idx="8382">
                  <c:v>1.000035</c:v>
                </c:pt>
                <c:pt idx="8383">
                  <c:v>0.99777000000000005</c:v>
                </c:pt>
                <c:pt idx="8384">
                  <c:v>0.99559399999999998</c:v>
                </c:pt>
                <c:pt idx="8385">
                  <c:v>0.99247200000000002</c:v>
                </c:pt>
                <c:pt idx="8386">
                  <c:v>0.988174</c:v>
                </c:pt>
                <c:pt idx="8387">
                  <c:v>0.983572</c:v>
                </c:pt>
                <c:pt idx="8388">
                  <c:v>0.97948100000000005</c:v>
                </c:pt>
                <c:pt idx="8389">
                  <c:v>0.97629100000000002</c:v>
                </c:pt>
                <c:pt idx="8390">
                  <c:v>0.97477400000000003</c:v>
                </c:pt>
                <c:pt idx="8391">
                  <c:v>0.97620200000000001</c:v>
                </c:pt>
                <c:pt idx="8392">
                  <c:v>0.98112699999999997</c:v>
                </c:pt>
                <c:pt idx="8393">
                  <c:v>0.98844900000000002</c:v>
                </c:pt>
                <c:pt idx="8394">
                  <c:v>0.99652700000000005</c:v>
                </c:pt>
                <c:pt idx="8395">
                  <c:v>1.0041580000000001</c:v>
                </c:pt>
                <c:pt idx="8396">
                  <c:v>1.0099089999999999</c:v>
                </c:pt>
                <c:pt idx="8397">
                  <c:v>1.0126679999999999</c:v>
                </c:pt>
                <c:pt idx="8398">
                  <c:v>1.0125660000000001</c:v>
                </c:pt>
                <c:pt idx="8399">
                  <c:v>1.0103599999999999</c:v>
                </c:pt>
                <c:pt idx="8400">
                  <c:v>1.0071600000000001</c:v>
                </c:pt>
                <c:pt idx="8401">
                  <c:v>1.00423</c:v>
                </c:pt>
                <c:pt idx="8402">
                  <c:v>1.002156</c:v>
                </c:pt>
                <c:pt idx="8403">
                  <c:v>1.0008900000000001</c:v>
                </c:pt>
                <c:pt idx="8404">
                  <c:v>1.000515</c:v>
                </c:pt>
                <c:pt idx="8405">
                  <c:v>1.001665</c:v>
                </c:pt>
                <c:pt idx="8406">
                  <c:v>1.005226</c:v>
                </c:pt>
                <c:pt idx="8407">
                  <c:v>1.0111159999999999</c:v>
                </c:pt>
                <c:pt idx="8408">
                  <c:v>1.018205</c:v>
                </c:pt>
                <c:pt idx="8409">
                  <c:v>1.0256259999999999</c:v>
                </c:pt>
                <c:pt idx="8410">
                  <c:v>1.032853</c:v>
                </c:pt>
                <c:pt idx="8411">
                  <c:v>1.0393829999999999</c:v>
                </c:pt>
                <c:pt idx="8412">
                  <c:v>1.0450390000000001</c:v>
                </c:pt>
                <c:pt idx="8413">
                  <c:v>1.049777</c:v>
                </c:pt>
                <c:pt idx="8414">
                  <c:v>1.0531489999999999</c:v>
                </c:pt>
                <c:pt idx="8415">
                  <c:v>1.0542450000000001</c:v>
                </c:pt>
                <c:pt idx="8416">
                  <c:v>1.052351</c:v>
                </c:pt>
                <c:pt idx="8417">
                  <c:v>1.0474760000000001</c:v>
                </c:pt>
                <c:pt idx="8418">
                  <c:v>1.0401609999999999</c:v>
                </c:pt>
                <c:pt idx="8419">
                  <c:v>1.0312889999999999</c:v>
                </c:pt>
                <c:pt idx="8420">
                  <c:v>1.0215749999999999</c:v>
                </c:pt>
                <c:pt idx="8421">
                  <c:v>1.0116039999999999</c:v>
                </c:pt>
                <c:pt idx="8422">
                  <c:v>1.0025409999999999</c:v>
                </c:pt>
                <c:pt idx="8423">
                  <c:v>0.995417</c:v>
                </c:pt>
                <c:pt idx="8424">
                  <c:v>0.99062099999999997</c:v>
                </c:pt>
                <c:pt idx="8425">
                  <c:v>0.98839600000000005</c:v>
                </c:pt>
                <c:pt idx="8426">
                  <c:v>0.988734</c:v>
                </c:pt>
                <c:pt idx="8427">
                  <c:v>0.99064200000000002</c:v>
                </c:pt>
                <c:pt idx="8428">
                  <c:v>0.99262099999999998</c:v>
                </c:pt>
                <c:pt idx="8429">
                  <c:v>0.99424900000000005</c:v>
                </c:pt>
                <c:pt idx="8430">
                  <c:v>0.99548300000000001</c:v>
                </c:pt>
                <c:pt idx="8431">
                  <c:v>0.99554600000000004</c:v>
                </c:pt>
                <c:pt idx="8432">
                  <c:v>0.99417800000000001</c:v>
                </c:pt>
                <c:pt idx="8433">
                  <c:v>0.99253000000000002</c:v>
                </c:pt>
                <c:pt idx="8434">
                  <c:v>0.99176900000000001</c:v>
                </c:pt>
                <c:pt idx="8435">
                  <c:v>0.99162300000000003</c:v>
                </c:pt>
                <c:pt idx="8436">
                  <c:v>0.99137399999999998</c:v>
                </c:pt>
                <c:pt idx="8437">
                  <c:v>0.99141500000000005</c:v>
                </c:pt>
                <c:pt idx="8438">
                  <c:v>0.99272300000000002</c:v>
                </c:pt>
                <c:pt idx="8439">
                  <c:v>0.99573500000000004</c:v>
                </c:pt>
                <c:pt idx="8440">
                  <c:v>1.000089</c:v>
                </c:pt>
                <c:pt idx="8441">
                  <c:v>1.005044</c:v>
                </c:pt>
                <c:pt idx="8442">
                  <c:v>1.0097780000000001</c:v>
                </c:pt>
                <c:pt idx="8443">
                  <c:v>1.013571</c:v>
                </c:pt>
                <c:pt idx="8444">
                  <c:v>1.01623</c:v>
                </c:pt>
                <c:pt idx="8445">
                  <c:v>1.0178700000000001</c:v>
                </c:pt>
                <c:pt idx="8446">
                  <c:v>1.018556</c:v>
                </c:pt>
                <c:pt idx="8447">
                  <c:v>1.018486</c:v>
                </c:pt>
                <c:pt idx="8448">
                  <c:v>1.0181549999999999</c:v>
                </c:pt>
                <c:pt idx="8449">
                  <c:v>1.0179929999999999</c:v>
                </c:pt>
                <c:pt idx="8450">
                  <c:v>1.0175419999999999</c:v>
                </c:pt>
                <c:pt idx="8451">
                  <c:v>1.016281</c:v>
                </c:pt>
                <c:pt idx="8452">
                  <c:v>1.0149809999999999</c:v>
                </c:pt>
                <c:pt idx="8453">
                  <c:v>1.0145949999999999</c:v>
                </c:pt>
                <c:pt idx="8454">
                  <c:v>1.0149250000000001</c:v>
                </c:pt>
                <c:pt idx="8455">
                  <c:v>1.015204</c:v>
                </c:pt>
                <c:pt idx="8456">
                  <c:v>1.015215</c:v>
                </c:pt>
                <c:pt idx="8457">
                  <c:v>1.015255</c:v>
                </c:pt>
                <c:pt idx="8458">
                  <c:v>1.0153920000000001</c:v>
                </c:pt>
                <c:pt idx="8459">
                  <c:v>1.015601</c:v>
                </c:pt>
                <c:pt idx="8460">
                  <c:v>1.0157430000000001</c:v>
                </c:pt>
                <c:pt idx="8461">
                  <c:v>1.014907</c:v>
                </c:pt>
                <c:pt idx="8462">
                  <c:v>1.011741</c:v>
                </c:pt>
                <c:pt idx="8463">
                  <c:v>1.0055179999999999</c:v>
                </c:pt>
                <c:pt idx="8464">
                  <c:v>0.99653899999999995</c:v>
                </c:pt>
                <c:pt idx="8465">
                  <c:v>0.98577800000000004</c:v>
                </c:pt>
                <c:pt idx="8466">
                  <c:v>0.974742</c:v>
                </c:pt>
                <c:pt idx="8467">
                  <c:v>0.96529799999999999</c:v>
                </c:pt>
                <c:pt idx="8468">
                  <c:v>0.95846699999999996</c:v>
                </c:pt>
                <c:pt idx="8469">
                  <c:v>0.95411400000000002</c:v>
                </c:pt>
                <c:pt idx="8470">
                  <c:v>0.95225199999999999</c:v>
                </c:pt>
                <c:pt idx="8471">
                  <c:v>0.95333800000000002</c:v>
                </c:pt>
                <c:pt idx="8472">
                  <c:v>0.95746299999999995</c:v>
                </c:pt>
                <c:pt idx="8473">
                  <c:v>0.963978</c:v>
                </c:pt>
                <c:pt idx="8474">
                  <c:v>0.971082</c:v>
                </c:pt>
                <c:pt idx="8475">
                  <c:v>0.97598300000000004</c:v>
                </c:pt>
                <c:pt idx="8476">
                  <c:v>0.97702</c:v>
                </c:pt>
                <c:pt idx="8477">
                  <c:v>0.97497500000000004</c:v>
                </c:pt>
                <c:pt idx="8478">
                  <c:v>0.97163600000000006</c:v>
                </c:pt>
                <c:pt idx="8479">
                  <c:v>0.96794999999999998</c:v>
                </c:pt>
                <c:pt idx="8480">
                  <c:v>0.96406800000000004</c:v>
                </c:pt>
                <c:pt idx="8481">
                  <c:v>0.96024600000000004</c:v>
                </c:pt>
                <c:pt idx="8482">
                  <c:v>0.95720499999999997</c:v>
                </c:pt>
                <c:pt idx="8483">
                  <c:v>0.95610399999999995</c:v>
                </c:pt>
                <c:pt idx="8484">
                  <c:v>0.95739700000000005</c:v>
                </c:pt>
                <c:pt idx="8485">
                  <c:v>0.96045999999999998</c:v>
                </c:pt>
                <c:pt idx="8486">
                  <c:v>0.96443900000000005</c:v>
                </c:pt>
                <c:pt idx="8487">
                  <c:v>0.96845700000000001</c:v>
                </c:pt>
                <c:pt idx="8488">
                  <c:v>0.97228000000000003</c:v>
                </c:pt>
                <c:pt idx="8489">
                  <c:v>0.97692000000000001</c:v>
                </c:pt>
                <c:pt idx="8490">
                  <c:v>0.983317</c:v>
                </c:pt>
                <c:pt idx="8491">
                  <c:v>0.99103799999999997</c:v>
                </c:pt>
                <c:pt idx="8492">
                  <c:v>0.99869300000000005</c:v>
                </c:pt>
                <c:pt idx="8493">
                  <c:v>1.0045759999999999</c:v>
                </c:pt>
                <c:pt idx="8494">
                  <c:v>1.007098</c:v>
                </c:pt>
                <c:pt idx="8495">
                  <c:v>1.005698</c:v>
                </c:pt>
                <c:pt idx="8496">
                  <c:v>1.001325</c:v>
                </c:pt>
                <c:pt idx="8497">
                  <c:v>0.99553000000000003</c:v>
                </c:pt>
                <c:pt idx="8498">
                  <c:v>0.98970599999999997</c:v>
                </c:pt>
                <c:pt idx="8499">
                  <c:v>0.98499499999999995</c:v>
                </c:pt>
                <c:pt idx="8500">
                  <c:v>0.98172199999999998</c:v>
                </c:pt>
                <c:pt idx="8501">
                  <c:v>0.97922500000000001</c:v>
                </c:pt>
                <c:pt idx="8502">
                  <c:v>0.97655800000000004</c:v>
                </c:pt>
                <c:pt idx="8503">
                  <c:v>0.97303399999999995</c:v>
                </c:pt>
                <c:pt idx="8504">
                  <c:v>0.96843000000000001</c:v>
                </c:pt>
                <c:pt idx="8505">
                  <c:v>0.96335099999999996</c:v>
                </c:pt>
                <c:pt idx="8506">
                  <c:v>0.95934200000000003</c:v>
                </c:pt>
                <c:pt idx="8507">
                  <c:v>0.95794800000000002</c:v>
                </c:pt>
                <c:pt idx="8508">
                  <c:v>0.95961099999999999</c:v>
                </c:pt>
                <c:pt idx="8509">
                  <c:v>0.963445</c:v>
                </c:pt>
                <c:pt idx="8510">
                  <c:v>0.96788300000000005</c:v>
                </c:pt>
                <c:pt idx="8511">
                  <c:v>0.97156399999999998</c:v>
                </c:pt>
                <c:pt idx="8512">
                  <c:v>0.97344900000000001</c:v>
                </c:pt>
                <c:pt idx="8513">
                  <c:v>0.97317799999999999</c:v>
                </c:pt>
                <c:pt idx="8514">
                  <c:v>0.97141200000000005</c:v>
                </c:pt>
                <c:pt idx="8515">
                  <c:v>0.96863500000000002</c:v>
                </c:pt>
                <c:pt idx="8516">
                  <c:v>0.96484800000000004</c:v>
                </c:pt>
                <c:pt idx="8517">
                  <c:v>0.96035800000000004</c:v>
                </c:pt>
                <c:pt idx="8518">
                  <c:v>0.95515300000000003</c:v>
                </c:pt>
                <c:pt idx="8519">
                  <c:v>0.94928900000000005</c:v>
                </c:pt>
                <c:pt idx="8520">
                  <c:v>0.94420400000000004</c:v>
                </c:pt>
                <c:pt idx="8521">
                  <c:v>0.94142099999999995</c:v>
                </c:pt>
                <c:pt idx="8522">
                  <c:v>0.94115800000000005</c:v>
                </c:pt>
                <c:pt idx="8523">
                  <c:v>0.94307700000000005</c:v>
                </c:pt>
                <c:pt idx="8524">
                  <c:v>0.947245</c:v>
                </c:pt>
                <c:pt idx="8525">
                  <c:v>0.95389199999999996</c:v>
                </c:pt>
                <c:pt idx="8526">
                  <c:v>0.96274400000000004</c:v>
                </c:pt>
                <c:pt idx="8527">
                  <c:v>0.972854</c:v>
                </c:pt>
                <c:pt idx="8528">
                  <c:v>0.98278100000000002</c:v>
                </c:pt>
                <c:pt idx="8529">
                  <c:v>0.99118799999999996</c:v>
                </c:pt>
                <c:pt idx="8530">
                  <c:v>0.99717599999999995</c:v>
                </c:pt>
                <c:pt idx="8531">
                  <c:v>1.00047</c:v>
                </c:pt>
                <c:pt idx="8532">
                  <c:v>1.001376</c:v>
                </c:pt>
                <c:pt idx="8533">
                  <c:v>1.000364</c:v>
                </c:pt>
                <c:pt idx="8534">
                  <c:v>0.99830200000000002</c:v>
                </c:pt>
                <c:pt idx="8535">
                  <c:v>0.99613499999999999</c:v>
                </c:pt>
                <c:pt idx="8536">
                  <c:v>0.99433800000000006</c:v>
                </c:pt>
                <c:pt idx="8537">
                  <c:v>0.99306399999999995</c:v>
                </c:pt>
                <c:pt idx="8538">
                  <c:v>0.99237200000000003</c:v>
                </c:pt>
                <c:pt idx="8539">
                  <c:v>0.992313</c:v>
                </c:pt>
                <c:pt idx="8540">
                  <c:v>0.99260099999999996</c:v>
                </c:pt>
                <c:pt idx="8541">
                  <c:v>0.992927</c:v>
                </c:pt>
                <c:pt idx="8542">
                  <c:v>0.99360999999999999</c:v>
                </c:pt>
                <c:pt idx="8543">
                  <c:v>0.99482199999999998</c:v>
                </c:pt>
                <c:pt idx="8544">
                  <c:v>0.99579899999999999</c:v>
                </c:pt>
                <c:pt idx="8545">
                  <c:v>0.99570999999999998</c:v>
                </c:pt>
                <c:pt idx="8546">
                  <c:v>0.99434500000000003</c:v>
                </c:pt>
                <c:pt idx="8547">
                  <c:v>0.99202000000000001</c:v>
                </c:pt>
                <c:pt idx="8548">
                  <c:v>0.98943000000000003</c:v>
                </c:pt>
                <c:pt idx="8549">
                  <c:v>0.98698300000000005</c:v>
                </c:pt>
                <c:pt idx="8550">
                  <c:v>0.98450499999999996</c:v>
                </c:pt>
                <c:pt idx="8551">
                  <c:v>0.98136500000000004</c:v>
                </c:pt>
                <c:pt idx="8552">
                  <c:v>0.97708399999999995</c:v>
                </c:pt>
                <c:pt idx="8553">
                  <c:v>0.97218700000000002</c:v>
                </c:pt>
                <c:pt idx="8554">
                  <c:v>0.96779099999999996</c:v>
                </c:pt>
                <c:pt idx="8555">
                  <c:v>0.96457300000000001</c:v>
                </c:pt>
                <c:pt idx="8556">
                  <c:v>0.96249600000000002</c:v>
                </c:pt>
                <c:pt idx="8557">
                  <c:v>0.96168699999999996</c:v>
                </c:pt>
                <c:pt idx="8558">
                  <c:v>0.96287699999999998</c:v>
                </c:pt>
                <c:pt idx="8559">
                  <c:v>0.96637099999999998</c:v>
                </c:pt>
                <c:pt idx="8560">
                  <c:v>0.97161699999999995</c:v>
                </c:pt>
                <c:pt idx="8561">
                  <c:v>0.97760400000000003</c:v>
                </c:pt>
                <c:pt idx="8562">
                  <c:v>0.98330600000000001</c:v>
                </c:pt>
                <c:pt idx="8563">
                  <c:v>0.988151</c:v>
                </c:pt>
                <c:pt idx="8564">
                  <c:v>0.99169600000000002</c:v>
                </c:pt>
                <c:pt idx="8565">
                  <c:v>0.99334800000000001</c:v>
                </c:pt>
                <c:pt idx="8566">
                  <c:v>0.99292199999999997</c:v>
                </c:pt>
                <c:pt idx="8567">
                  <c:v>0.99075999999999997</c:v>
                </c:pt>
                <c:pt idx="8568">
                  <c:v>0.98772700000000002</c:v>
                </c:pt>
                <c:pt idx="8569">
                  <c:v>0.98549699999999996</c:v>
                </c:pt>
                <c:pt idx="8570">
                  <c:v>0.98558900000000005</c:v>
                </c:pt>
                <c:pt idx="8571">
                  <c:v>0.988151</c:v>
                </c:pt>
                <c:pt idx="8572">
                  <c:v>0.99278599999999995</c:v>
                </c:pt>
                <c:pt idx="8573">
                  <c:v>0.99953000000000003</c:v>
                </c:pt>
                <c:pt idx="8574">
                  <c:v>1.0081739999999999</c:v>
                </c:pt>
                <c:pt idx="8575">
                  <c:v>1.0178229999999999</c:v>
                </c:pt>
                <c:pt idx="8576">
                  <c:v>1.0270859999999999</c:v>
                </c:pt>
                <c:pt idx="8577">
                  <c:v>1.034144</c:v>
                </c:pt>
                <c:pt idx="8578">
                  <c:v>1.0377799999999999</c:v>
                </c:pt>
                <c:pt idx="8579">
                  <c:v>1.0384389999999999</c:v>
                </c:pt>
                <c:pt idx="8580">
                  <c:v>1.037204</c:v>
                </c:pt>
                <c:pt idx="8581">
                  <c:v>1.0341469999999999</c:v>
                </c:pt>
                <c:pt idx="8582">
                  <c:v>1.028748</c:v>
                </c:pt>
                <c:pt idx="8583">
                  <c:v>1.021496</c:v>
                </c:pt>
                <c:pt idx="8584">
                  <c:v>1.013582</c:v>
                </c:pt>
                <c:pt idx="8585">
                  <c:v>1.0060420000000001</c:v>
                </c:pt>
                <c:pt idx="8586">
                  <c:v>1.000014</c:v>
                </c:pt>
                <c:pt idx="8587">
                  <c:v>0.99632500000000002</c:v>
                </c:pt>
                <c:pt idx="8588">
                  <c:v>0.99506600000000001</c:v>
                </c:pt>
                <c:pt idx="8589">
                  <c:v>0.99580000000000002</c:v>
                </c:pt>
                <c:pt idx="8590">
                  <c:v>0.99784399999999995</c:v>
                </c:pt>
                <c:pt idx="8591">
                  <c:v>1.0003930000000001</c:v>
                </c:pt>
                <c:pt idx="8592">
                  <c:v>1.002664</c:v>
                </c:pt>
                <c:pt idx="8593">
                  <c:v>1.0044379999999999</c:v>
                </c:pt>
                <c:pt idx="8594">
                  <c:v>1.0060309999999999</c:v>
                </c:pt>
                <c:pt idx="8595">
                  <c:v>1.007636</c:v>
                </c:pt>
                <c:pt idx="8596">
                  <c:v>1.0090790000000001</c:v>
                </c:pt>
                <c:pt idx="8597">
                  <c:v>1.0098940000000001</c:v>
                </c:pt>
                <c:pt idx="8598">
                  <c:v>1.0092129999999999</c:v>
                </c:pt>
                <c:pt idx="8599">
                  <c:v>1.006572</c:v>
                </c:pt>
                <c:pt idx="8600">
                  <c:v>1.002642</c:v>
                </c:pt>
                <c:pt idx="8601">
                  <c:v>0.99837600000000004</c:v>
                </c:pt>
                <c:pt idx="8602">
                  <c:v>0.99450400000000005</c:v>
                </c:pt>
                <c:pt idx="8603">
                  <c:v>0.99168000000000001</c:v>
                </c:pt>
                <c:pt idx="8604">
                  <c:v>0.99049200000000004</c:v>
                </c:pt>
                <c:pt idx="8605">
                  <c:v>0.99152499999999999</c:v>
                </c:pt>
                <c:pt idx="8606">
                  <c:v>0.99515900000000002</c:v>
                </c:pt>
                <c:pt idx="8607">
                  <c:v>1.0011019999999999</c:v>
                </c:pt>
                <c:pt idx="8608">
                  <c:v>1.008346</c:v>
                </c:pt>
                <c:pt idx="8609">
                  <c:v>1.015655</c:v>
                </c:pt>
                <c:pt idx="8610">
                  <c:v>1.021706</c:v>
                </c:pt>
                <c:pt idx="8611">
                  <c:v>1.025442</c:v>
                </c:pt>
                <c:pt idx="8612">
                  <c:v>1.026878</c:v>
                </c:pt>
                <c:pt idx="8613">
                  <c:v>1.026859</c:v>
                </c:pt>
                <c:pt idx="8614">
                  <c:v>1.0261169999999999</c:v>
                </c:pt>
                <c:pt idx="8615">
                  <c:v>1.0252479999999999</c:v>
                </c:pt>
                <c:pt idx="8616">
                  <c:v>1.024975</c:v>
                </c:pt>
                <c:pt idx="8617">
                  <c:v>1.0256689999999999</c:v>
                </c:pt>
                <c:pt idx="8618">
                  <c:v>1.0277510000000001</c:v>
                </c:pt>
                <c:pt idx="8619">
                  <c:v>1.031841</c:v>
                </c:pt>
                <c:pt idx="8620">
                  <c:v>1.0371699999999999</c:v>
                </c:pt>
                <c:pt idx="8621">
                  <c:v>1.0417749999999999</c:v>
                </c:pt>
                <c:pt idx="8622">
                  <c:v>1.0447169999999999</c:v>
                </c:pt>
                <c:pt idx="8623">
                  <c:v>1.046062</c:v>
                </c:pt>
                <c:pt idx="8624">
                  <c:v>1.045642</c:v>
                </c:pt>
                <c:pt idx="8625">
                  <c:v>1.043517</c:v>
                </c:pt>
                <c:pt idx="8626">
                  <c:v>1.0399309999999999</c:v>
                </c:pt>
                <c:pt idx="8627">
                  <c:v>1.034422</c:v>
                </c:pt>
                <c:pt idx="8628">
                  <c:v>1.0266489999999999</c:v>
                </c:pt>
                <c:pt idx="8629">
                  <c:v>1.017498</c:v>
                </c:pt>
                <c:pt idx="8630">
                  <c:v>1.0083549999999999</c:v>
                </c:pt>
                <c:pt idx="8631">
                  <c:v>1.00027</c:v>
                </c:pt>
                <c:pt idx="8632">
                  <c:v>0.99393100000000001</c:v>
                </c:pt>
                <c:pt idx="8633">
                  <c:v>0.98963500000000004</c:v>
                </c:pt>
                <c:pt idx="8634">
                  <c:v>0.98729900000000004</c:v>
                </c:pt>
                <c:pt idx="8635">
                  <c:v>0.98651599999999995</c:v>
                </c:pt>
                <c:pt idx="8636">
                  <c:v>0.98697299999999999</c:v>
                </c:pt>
                <c:pt idx="8637">
                  <c:v>0.98847799999999997</c:v>
                </c:pt>
                <c:pt idx="8638">
                  <c:v>0.99049500000000001</c:v>
                </c:pt>
                <c:pt idx="8639">
                  <c:v>0.992622</c:v>
                </c:pt>
                <c:pt idx="8640">
                  <c:v>0.99435799999999996</c:v>
                </c:pt>
                <c:pt idx="8641">
                  <c:v>0.99467000000000005</c:v>
                </c:pt>
                <c:pt idx="8642">
                  <c:v>0.99320299999999995</c:v>
                </c:pt>
                <c:pt idx="8643">
                  <c:v>0.99076699999999995</c:v>
                </c:pt>
                <c:pt idx="8644">
                  <c:v>0.98829500000000003</c:v>
                </c:pt>
                <c:pt idx="8645">
                  <c:v>0.98617299999999997</c:v>
                </c:pt>
                <c:pt idx="8646">
                  <c:v>0.98491600000000001</c:v>
                </c:pt>
                <c:pt idx="8647">
                  <c:v>0.98562700000000003</c:v>
                </c:pt>
                <c:pt idx="8648">
                  <c:v>0.98858500000000005</c:v>
                </c:pt>
                <c:pt idx="8649">
                  <c:v>0.99276200000000003</c:v>
                </c:pt>
                <c:pt idx="8650">
                  <c:v>0.99755700000000003</c:v>
                </c:pt>
                <c:pt idx="8651">
                  <c:v>1.002726</c:v>
                </c:pt>
                <c:pt idx="8652">
                  <c:v>1.0072000000000001</c:v>
                </c:pt>
                <c:pt idx="8653">
                  <c:v>1.0103759999999999</c:v>
                </c:pt>
                <c:pt idx="8654">
                  <c:v>1.013063</c:v>
                </c:pt>
                <c:pt idx="8655">
                  <c:v>1.015781</c:v>
                </c:pt>
                <c:pt idx="8656">
                  <c:v>1.0174609999999999</c:v>
                </c:pt>
                <c:pt idx="8657">
                  <c:v>1.016786</c:v>
                </c:pt>
                <c:pt idx="8658">
                  <c:v>1.0140769999999999</c:v>
                </c:pt>
                <c:pt idx="8659">
                  <c:v>1.011142</c:v>
                </c:pt>
                <c:pt idx="8660">
                  <c:v>1.009593</c:v>
                </c:pt>
                <c:pt idx="8661">
                  <c:v>1.0097039999999999</c:v>
                </c:pt>
                <c:pt idx="8662">
                  <c:v>1.010796</c:v>
                </c:pt>
                <c:pt idx="8663">
                  <c:v>1.012348</c:v>
                </c:pt>
                <c:pt idx="8664">
                  <c:v>1.0143709999999999</c:v>
                </c:pt>
                <c:pt idx="8665">
                  <c:v>1.0167170000000001</c:v>
                </c:pt>
                <c:pt idx="8666">
                  <c:v>1.018508</c:v>
                </c:pt>
                <c:pt idx="8667">
                  <c:v>1.0185709999999999</c:v>
                </c:pt>
                <c:pt idx="8668">
                  <c:v>1.016283</c:v>
                </c:pt>
                <c:pt idx="8669">
                  <c:v>1.0119370000000001</c:v>
                </c:pt>
                <c:pt idx="8670">
                  <c:v>1.006146</c:v>
                </c:pt>
                <c:pt idx="8671">
                  <c:v>0.99925699999999995</c:v>
                </c:pt>
                <c:pt idx="8672">
                  <c:v>0.99160599999999999</c:v>
                </c:pt>
                <c:pt idx="8673">
                  <c:v>0.98400399999999999</c:v>
                </c:pt>
                <c:pt idx="8674">
                  <c:v>0.97755700000000001</c:v>
                </c:pt>
                <c:pt idx="8675">
                  <c:v>0.97270800000000002</c:v>
                </c:pt>
                <c:pt idx="8676">
                  <c:v>0.96926000000000001</c:v>
                </c:pt>
                <c:pt idx="8677">
                  <c:v>0.967499</c:v>
                </c:pt>
                <c:pt idx="8678">
                  <c:v>0.96778299999999995</c:v>
                </c:pt>
                <c:pt idx="8679">
                  <c:v>0.96939699999999995</c:v>
                </c:pt>
                <c:pt idx="8680">
                  <c:v>0.97138199999999997</c:v>
                </c:pt>
                <c:pt idx="8681">
                  <c:v>0.97326999999999997</c:v>
                </c:pt>
                <c:pt idx="8682">
                  <c:v>0.97489800000000004</c:v>
                </c:pt>
                <c:pt idx="8683">
                  <c:v>0.97688399999999997</c:v>
                </c:pt>
                <c:pt idx="8684">
                  <c:v>0.97972700000000001</c:v>
                </c:pt>
                <c:pt idx="8685">
                  <c:v>0.982151</c:v>
                </c:pt>
                <c:pt idx="8686">
                  <c:v>0.98241900000000004</c:v>
                </c:pt>
                <c:pt idx="8687">
                  <c:v>0.98041400000000001</c:v>
                </c:pt>
                <c:pt idx="8688">
                  <c:v>0.976607</c:v>
                </c:pt>
                <c:pt idx="8689">
                  <c:v>0.97126000000000001</c:v>
                </c:pt>
                <c:pt idx="8690">
                  <c:v>0.96586099999999997</c:v>
                </c:pt>
                <c:pt idx="8691">
                  <c:v>0.96243500000000004</c:v>
                </c:pt>
                <c:pt idx="8692">
                  <c:v>0.96167899999999995</c:v>
                </c:pt>
                <c:pt idx="8693">
                  <c:v>0.96355500000000005</c:v>
                </c:pt>
                <c:pt idx="8694">
                  <c:v>0.96814800000000001</c:v>
                </c:pt>
                <c:pt idx="8695">
                  <c:v>0.97496799999999995</c:v>
                </c:pt>
                <c:pt idx="8696">
                  <c:v>0.98272899999999996</c:v>
                </c:pt>
                <c:pt idx="8697">
                  <c:v>0.99028799999999995</c:v>
                </c:pt>
                <c:pt idx="8698">
                  <c:v>0.99739199999999995</c:v>
                </c:pt>
                <c:pt idx="8699">
                  <c:v>1.003889</c:v>
                </c:pt>
                <c:pt idx="8700">
                  <c:v>1.008785</c:v>
                </c:pt>
                <c:pt idx="8701">
                  <c:v>1.011415</c:v>
                </c:pt>
                <c:pt idx="8702">
                  <c:v>1.0124169999999999</c:v>
                </c:pt>
                <c:pt idx="8703">
                  <c:v>1.0125280000000001</c:v>
                </c:pt>
                <c:pt idx="8704">
                  <c:v>1.011536</c:v>
                </c:pt>
                <c:pt idx="8705">
                  <c:v>1.0090460000000001</c:v>
                </c:pt>
                <c:pt idx="8706">
                  <c:v>1.00549</c:v>
                </c:pt>
                <c:pt idx="8707">
                  <c:v>1.001649</c:v>
                </c:pt>
                <c:pt idx="8708">
                  <c:v>0.99770999999999999</c:v>
                </c:pt>
                <c:pt idx="8709">
                  <c:v>0.99355400000000005</c:v>
                </c:pt>
                <c:pt idx="8710">
                  <c:v>0.98948100000000005</c:v>
                </c:pt>
                <c:pt idx="8711">
                  <c:v>0.98606000000000005</c:v>
                </c:pt>
                <c:pt idx="8712">
                  <c:v>0.98368800000000001</c:v>
                </c:pt>
                <c:pt idx="8713">
                  <c:v>0.98239900000000002</c:v>
                </c:pt>
                <c:pt idx="8714">
                  <c:v>0.98158699999999999</c:v>
                </c:pt>
                <c:pt idx="8715">
                  <c:v>0.98019400000000001</c:v>
                </c:pt>
                <c:pt idx="8716">
                  <c:v>0.97735799999999995</c:v>
                </c:pt>
                <c:pt idx="8717">
                  <c:v>0.97259899999999999</c:v>
                </c:pt>
                <c:pt idx="8718">
                  <c:v>0.96604199999999996</c:v>
                </c:pt>
                <c:pt idx="8719">
                  <c:v>0.95905799999999997</c:v>
                </c:pt>
                <c:pt idx="8720">
                  <c:v>0.95363600000000004</c:v>
                </c:pt>
                <c:pt idx="8721">
                  <c:v>0.95059199999999999</c:v>
                </c:pt>
                <c:pt idx="8722">
                  <c:v>0.94967900000000005</c:v>
                </c:pt>
                <c:pt idx="8723">
                  <c:v>0.95079899999999995</c:v>
                </c:pt>
                <c:pt idx="8724">
                  <c:v>0.953843</c:v>
                </c:pt>
                <c:pt idx="8725">
                  <c:v>0.95813899999999996</c:v>
                </c:pt>
                <c:pt idx="8726">
                  <c:v>0.96271499999999999</c:v>
                </c:pt>
                <c:pt idx="8727">
                  <c:v>0.96674199999999999</c:v>
                </c:pt>
                <c:pt idx="8728">
                  <c:v>0.96948900000000005</c:v>
                </c:pt>
                <c:pt idx="8729">
                  <c:v>0.97078900000000001</c:v>
                </c:pt>
                <c:pt idx="8730">
                  <c:v>0.97098099999999998</c:v>
                </c:pt>
                <c:pt idx="8731">
                  <c:v>0.96990100000000001</c:v>
                </c:pt>
                <c:pt idx="8732">
                  <c:v>0.96740800000000005</c:v>
                </c:pt>
                <c:pt idx="8733">
                  <c:v>0.96442099999999997</c:v>
                </c:pt>
                <c:pt idx="8734">
                  <c:v>0.96213899999999997</c:v>
                </c:pt>
                <c:pt idx="8735">
                  <c:v>0.96128199999999997</c:v>
                </c:pt>
                <c:pt idx="8736">
                  <c:v>0.96251799999999998</c:v>
                </c:pt>
                <c:pt idx="8737">
                  <c:v>0.96618599999999999</c:v>
                </c:pt>
                <c:pt idx="8738">
                  <c:v>0.97159700000000004</c:v>
                </c:pt>
                <c:pt idx="8739">
                  <c:v>0.97786899999999999</c:v>
                </c:pt>
                <c:pt idx="8740">
                  <c:v>0.98483200000000004</c:v>
                </c:pt>
                <c:pt idx="8741">
                  <c:v>0.99224199999999996</c:v>
                </c:pt>
                <c:pt idx="8742">
                  <c:v>0.99890800000000002</c:v>
                </c:pt>
                <c:pt idx="8743">
                  <c:v>1.0032289999999999</c:v>
                </c:pt>
                <c:pt idx="8744">
                  <c:v>1.0044120000000001</c:v>
                </c:pt>
                <c:pt idx="8745">
                  <c:v>1.0029459999999999</c:v>
                </c:pt>
                <c:pt idx="8746">
                  <c:v>1.0001709999999999</c:v>
                </c:pt>
                <c:pt idx="8747">
                  <c:v>0.99721800000000005</c:v>
                </c:pt>
                <c:pt idx="8748">
                  <c:v>0.994529</c:v>
                </c:pt>
                <c:pt idx="8749">
                  <c:v>0.99235700000000004</c:v>
                </c:pt>
                <c:pt idx="8750">
                  <c:v>0.99068699999999998</c:v>
                </c:pt>
                <c:pt idx="8751">
                  <c:v>0.98886399999999997</c:v>
                </c:pt>
                <c:pt idx="8752">
                  <c:v>0.98620300000000005</c:v>
                </c:pt>
                <c:pt idx="8753">
                  <c:v>0.98311300000000001</c:v>
                </c:pt>
                <c:pt idx="8754">
                  <c:v>0.98099599999999998</c:v>
                </c:pt>
                <c:pt idx="8755">
                  <c:v>0.98069899999999999</c:v>
                </c:pt>
                <c:pt idx="8756">
                  <c:v>0.98159200000000002</c:v>
                </c:pt>
                <c:pt idx="8757">
                  <c:v>0.98213499999999998</c:v>
                </c:pt>
                <c:pt idx="8758">
                  <c:v>0.98100799999999999</c:v>
                </c:pt>
                <c:pt idx="8759">
                  <c:v>0.97798200000000002</c:v>
                </c:pt>
                <c:pt idx="8760">
                  <c:v>0.97398300000000004</c:v>
                </c:pt>
                <c:pt idx="8761">
                  <c:v>0.97028499999999995</c:v>
                </c:pt>
                <c:pt idx="8762">
                  <c:v>0.96770699999999998</c:v>
                </c:pt>
                <c:pt idx="8763">
                  <c:v>0.966395</c:v>
                </c:pt>
                <c:pt idx="8764">
                  <c:v>0.96624100000000002</c:v>
                </c:pt>
                <c:pt idx="8765">
                  <c:v>0.96718800000000005</c:v>
                </c:pt>
                <c:pt idx="8766">
                  <c:v>0.969032</c:v>
                </c:pt>
                <c:pt idx="8767">
                  <c:v>0.97134399999999999</c:v>
                </c:pt>
                <c:pt idx="8768">
                  <c:v>0.97356600000000004</c:v>
                </c:pt>
                <c:pt idx="8769">
                  <c:v>0.97583399999999998</c:v>
                </c:pt>
                <c:pt idx="8770">
                  <c:v>0.97939799999999999</c:v>
                </c:pt>
                <c:pt idx="8771">
                  <c:v>0.98509999999999998</c:v>
                </c:pt>
                <c:pt idx="8772">
                  <c:v>0.99214199999999997</c:v>
                </c:pt>
                <c:pt idx="8773">
                  <c:v>0.99908399999999997</c:v>
                </c:pt>
                <c:pt idx="8774">
                  <c:v>1.005344</c:v>
                </c:pt>
                <c:pt idx="8775">
                  <c:v>1.010826</c:v>
                </c:pt>
                <c:pt idx="8776">
                  <c:v>1.015137</c:v>
                </c:pt>
                <c:pt idx="8777">
                  <c:v>1.017679</c:v>
                </c:pt>
                <c:pt idx="8778">
                  <c:v>1.0181500000000001</c:v>
                </c:pt>
                <c:pt idx="8779">
                  <c:v>1.0174890000000001</c:v>
                </c:pt>
                <c:pt idx="8780">
                  <c:v>1.0169269999999999</c:v>
                </c:pt>
                <c:pt idx="8781">
                  <c:v>1.01637</c:v>
                </c:pt>
                <c:pt idx="8782">
                  <c:v>1.015307</c:v>
                </c:pt>
                <c:pt idx="8783">
                  <c:v>1.0137700000000001</c:v>
                </c:pt>
                <c:pt idx="8784">
                  <c:v>1.012146</c:v>
                </c:pt>
                <c:pt idx="8785">
                  <c:v>1.0112380000000001</c:v>
                </c:pt>
                <c:pt idx="8786">
                  <c:v>1.011628</c:v>
                </c:pt>
                <c:pt idx="8787">
                  <c:v>1.012734</c:v>
                </c:pt>
                <c:pt idx="8788">
                  <c:v>1.0138819999999999</c:v>
                </c:pt>
                <c:pt idx="8789">
                  <c:v>1.0153099999999999</c:v>
                </c:pt>
                <c:pt idx="8790">
                  <c:v>1.0176639999999999</c:v>
                </c:pt>
                <c:pt idx="8791">
                  <c:v>1.0212300000000001</c:v>
                </c:pt>
                <c:pt idx="8792">
                  <c:v>1.02502</c:v>
                </c:pt>
                <c:pt idx="8793">
                  <c:v>1.0272209999999999</c:v>
                </c:pt>
                <c:pt idx="8794">
                  <c:v>1.026899</c:v>
                </c:pt>
                <c:pt idx="8795">
                  <c:v>1.0244200000000001</c:v>
                </c:pt>
                <c:pt idx="8796">
                  <c:v>1.0201210000000001</c:v>
                </c:pt>
                <c:pt idx="8797">
                  <c:v>1.013922</c:v>
                </c:pt>
                <c:pt idx="8798">
                  <c:v>1.006346</c:v>
                </c:pt>
                <c:pt idx="8799">
                  <c:v>0.99837299999999995</c:v>
                </c:pt>
                <c:pt idx="8800">
                  <c:v>0.99071600000000004</c:v>
                </c:pt>
                <c:pt idx="8801">
                  <c:v>0.98401099999999997</c:v>
                </c:pt>
                <c:pt idx="8802">
                  <c:v>0.978931</c:v>
                </c:pt>
                <c:pt idx="8803">
                  <c:v>0.97588399999999997</c:v>
                </c:pt>
                <c:pt idx="8804">
                  <c:v>0.97506999999999999</c:v>
                </c:pt>
                <c:pt idx="8805">
                  <c:v>0.97700100000000001</c:v>
                </c:pt>
                <c:pt idx="8806">
                  <c:v>0.98178200000000004</c:v>
                </c:pt>
                <c:pt idx="8807">
                  <c:v>0.98789099999999996</c:v>
                </c:pt>
                <c:pt idx="8808">
                  <c:v>0.99386300000000005</c:v>
                </c:pt>
                <c:pt idx="8809">
                  <c:v>0.99981799999999998</c:v>
                </c:pt>
                <c:pt idx="8810">
                  <c:v>1.0057430000000001</c:v>
                </c:pt>
                <c:pt idx="8811">
                  <c:v>1.0104420000000001</c:v>
                </c:pt>
                <c:pt idx="8812">
                  <c:v>1.012553</c:v>
                </c:pt>
                <c:pt idx="8813">
                  <c:v>1.0115259999999999</c:v>
                </c:pt>
                <c:pt idx="8814">
                  <c:v>1.008013</c:v>
                </c:pt>
                <c:pt idx="8815">
                  <c:v>1.0033350000000001</c:v>
                </c:pt>
                <c:pt idx="8816">
                  <c:v>0.99846299999999999</c:v>
                </c:pt>
                <c:pt idx="8817">
                  <c:v>0.99395900000000004</c:v>
                </c:pt>
                <c:pt idx="8818">
                  <c:v>0.99040300000000003</c:v>
                </c:pt>
                <c:pt idx="8819">
                  <c:v>0.98845700000000003</c:v>
                </c:pt>
                <c:pt idx="8820">
                  <c:v>0.98853400000000002</c:v>
                </c:pt>
                <c:pt idx="8821">
                  <c:v>0.99040399999999995</c:v>
                </c:pt>
                <c:pt idx="8822">
                  <c:v>0.99385699999999999</c:v>
                </c:pt>
                <c:pt idx="8823">
                  <c:v>0.99906700000000004</c:v>
                </c:pt>
                <c:pt idx="8824">
                  <c:v>1.0056700000000001</c:v>
                </c:pt>
                <c:pt idx="8825">
                  <c:v>1.012894</c:v>
                </c:pt>
                <c:pt idx="8826">
                  <c:v>1.0205109999999999</c:v>
                </c:pt>
                <c:pt idx="8827">
                  <c:v>1.0286630000000001</c:v>
                </c:pt>
                <c:pt idx="8828">
                  <c:v>1.0370600000000001</c:v>
                </c:pt>
                <c:pt idx="8829">
                  <c:v>1.044308</c:v>
                </c:pt>
                <c:pt idx="8830">
                  <c:v>1.048662</c:v>
                </c:pt>
                <c:pt idx="8831">
                  <c:v>1.0497399999999999</c:v>
                </c:pt>
                <c:pt idx="8832">
                  <c:v>1.0479350000000001</c:v>
                </c:pt>
                <c:pt idx="8833">
                  <c:v>1.043339</c:v>
                </c:pt>
                <c:pt idx="8834">
                  <c:v>1.036516</c:v>
                </c:pt>
                <c:pt idx="8835">
                  <c:v>1.0285949999999999</c:v>
                </c:pt>
                <c:pt idx="8836">
                  <c:v>1.0206550000000001</c:v>
                </c:pt>
                <c:pt idx="8837">
                  <c:v>1.013215</c:v>
                </c:pt>
                <c:pt idx="8838">
                  <c:v>1.0058929999999999</c:v>
                </c:pt>
                <c:pt idx="8839">
                  <c:v>0.99826800000000004</c:v>
                </c:pt>
                <c:pt idx="8840">
                  <c:v>0.99078500000000003</c:v>
                </c:pt>
                <c:pt idx="8841">
                  <c:v>0.98467400000000005</c:v>
                </c:pt>
                <c:pt idx="8842">
                  <c:v>0.98128499999999996</c:v>
                </c:pt>
                <c:pt idx="8843">
                  <c:v>0.98087000000000002</c:v>
                </c:pt>
                <c:pt idx="8844">
                  <c:v>0.98216499999999995</c:v>
                </c:pt>
                <c:pt idx="8845">
                  <c:v>0.98368699999999998</c:v>
                </c:pt>
                <c:pt idx="8846">
                  <c:v>0.98526899999999995</c:v>
                </c:pt>
                <c:pt idx="8847">
                  <c:v>0.98786600000000002</c:v>
                </c:pt>
                <c:pt idx="8848">
                  <c:v>0.99170499999999995</c:v>
                </c:pt>
                <c:pt idx="8849">
                  <c:v>0.99557499999999999</c:v>
                </c:pt>
                <c:pt idx="8850">
                  <c:v>0.99845600000000001</c:v>
                </c:pt>
                <c:pt idx="8851">
                  <c:v>1.0004329999999999</c:v>
                </c:pt>
                <c:pt idx="8852">
                  <c:v>1.0015849999999999</c:v>
                </c:pt>
                <c:pt idx="8853">
                  <c:v>1.001676</c:v>
                </c:pt>
                <c:pt idx="8854">
                  <c:v>1.0005550000000001</c:v>
                </c:pt>
                <c:pt idx="8855">
                  <c:v>0.99806600000000001</c:v>
                </c:pt>
                <c:pt idx="8856">
                  <c:v>0.99448899999999996</c:v>
                </c:pt>
                <c:pt idx="8857">
                  <c:v>0.99065700000000001</c:v>
                </c:pt>
                <c:pt idx="8858">
                  <c:v>0.98746999999999996</c:v>
                </c:pt>
                <c:pt idx="8859">
                  <c:v>0.98584099999999997</c:v>
                </c:pt>
                <c:pt idx="8860">
                  <c:v>0.98659600000000003</c:v>
                </c:pt>
                <c:pt idx="8861">
                  <c:v>0.99005799999999999</c:v>
                </c:pt>
                <c:pt idx="8862">
                  <c:v>0.99590000000000001</c:v>
                </c:pt>
                <c:pt idx="8863">
                  <c:v>1.003441</c:v>
                </c:pt>
                <c:pt idx="8864">
                  <c:v>1.0116400000000001</c:v>
                </c:pt>
                <c:pt idx="8865">
                  <c:v>1.019217</c:v>
                </c:pt>
                <c:pt idx="8866">
                  <c:v>1.02549</c:v>
                </c:pt>
                <c:pt idx="8867">
                  <c:v>1.030551</c:v>
                </c:pt>
                <c:pt idx="8868">
                  <c:v>1.034683</c:v>
                </c:pt>
                <c:pt idx="8869">
                  <c:v>1.038025</c:v>
                </c:pt>
                <c:pt idx="8870">
                  <c:v>1.04043</c:v>
                </c:pt>
                <c:pt idx="8871">
                  <c:v>1.0412680000000001</c:v>
                </c:pt>
                <c:pt idx="8872">
                  <c:v>1.0394159999999999</c:v>
                </c:pt>
                <c:pt idx="8873">
                  <c:v>1.034046</c:v>
                </c:pt>
                <c:pt idx="8874">
                  <c:v>1.0256940000000001</c:v>
                </c:pt>
                <c:pt idx="8875">
                  <c:v>1.015868</c:v>
                </c:pt>
                <c:pt idx="8876">
                  <c:v>1.006124</c:v>
                </c:pt>
                <c:pt idx="8877">
                  <c:v>0.99776100000000001</c:v>
                </c:pt>
                <c:pt idx="8878">
                  <c:v>0.99118200000000001</c:v>
                </c:pt>
                <c:pt idx="8879">
                  <c:v>0.98608099999999999</c:v>
                </c:pt>
                <c:pt idx="8880">
                  <c:v>0.98238400000000003</c:v>
                </c:pt>
                <c:pt idx="8881">
                  <c:v>0.98016300000000001</c:v>
                </c:pt>
                <c:pt idx="8882">
                  <c:v>0.97929699999999997</c:v>
                </c:pt>
                <c:pt idx="8883">
                  <c:v>0.97953900000000005</c:v>
                </c:pt>
                <c:pt idx="8884">
                  <c:v>0.980599</c:v>
                </c:pt>
                <c:pt idx="8885">
                  <c:v>0.98220799999999997</c:v>
                </c:pt>
                <c:pt idx="8886">
                  <c:v>0.98397000000000001</c:v>
                </c:pt>
                <c:pt idx="8887">
                  <c:v>0.98575500000000005</c:v>
                </c:pt>
                <c:pt idx="8888">
                  <c:v>0.98781399999999997</c:v>
                </c:pt>
                <c:pt idx="8889">
                  <c:v>0.98950800000000005</c:v>
                </c:pt>
                <c:pt idx="8890">
                  <c:v>0.98949299999999996</c:v>
                </c:pt>
                <c:pt idx="8891">
                  <c:v>0.98736900000000005</c:v>
                </c:pt>
                <c:pt idx="8892">
                  <c:v>0.98400900000000002</c:v>
                </c:pt>
                <c:pt idx="8893">
                  <c:v>0.98062300000000002</c:v>
                </c:pt>
                <c:pt idx="8894">
                  <c:v>0.97782999999999998</c:v>
                </c:pt>
                <c:pt idx="8895">
                  <c:v>0.97530099999999997</c:v>
                </c:pt>
                <c:pt idx="8896">
                  <c:v>0.97191300000000003</c:v>
                </c:pt>
                <c:pt idx="8897">
                  <c:v>0.96740400000000004</c:v>
                </c:pt>
                <c:pt idx="8898">
                  <c:v>0.96352300000000002</c:v>
                </c:pt>
                <c:pt idx="8899">
                  <c:v>0.96245199999999997</c:v>
                </c:pt>
                <c:pt idx="8900">
                  <c:v>0.96480200000000005</c:v>
                </c:pt>
                <c:pt idx="8901">
                  <c:v>0.96946600000000005</c:v>
                </c:pt>
                <c:pt idx="8902">
                  <c:v>0.97487199999999996</c:v>
                </c:pt>
                <c:pt idx="8903">
                  <c:v>0.98015200000000002</c:v>
                </c:pt>
                <c:pt idx="8904">
                  <c:v>0.98555899999999996</c:v>
                </c:pt>
                <c:pt idx="8905">
                  <c:v>0.99163999999999997</c:v>
                </c:pt>
                <c:pt idx="8906">
                  <c:v>0.99816400000000005</c:v>
                </c:pt>
                <c:pt idx="8907">
                  <c:v>1.004372</c:v>
                </c:pt>
                <c:pt idx="8908">
                  <c:v>1.0097370000000001</c:v>
                </c:pt>
                <c:pt idx="8909">
                  <c:v>1.014132</c:v>
                </c:pt>
                <c:pt idx="8910">
                  <c:v>1.017223</c:v>
                </c:pt>
                <c:pt idx="8911">
                  <c:v>1.018219</c:v>
                </c:pt>
                <c:pt idx="8912">
                  <c:v>1.017007</c:v>
                </c:pt>
                <c:pt idx="8913">
                  <c:v>1.014499</c:v>
                </c:pt>
                <c:pt idx="8914">
                  <c:v>1.0113300000000001</c:v>
                </c:pt>
                <c:pt idx="8915">
                  <c:v>1.007722</c:v>
                </c:pt>
                <c:pt idx="8916">
                  <c:v>1.0041850000000001</c:v>
                </c:pt>
                <c:pt idx="8917">
                  <c:v>1.0006870000000001</c:v>
                </c:pt>
                <c:pt idx="8918">
                  <c:v>0.99643400000000004</c:v>
                </c:pt>
                <c:pt idx="8919">
                  <c:v>0.99093600000000004</c:v>
                </c:pt>
                <c:pt idx="8920">
                  <c:v>0.98449799999999998</c:v>
                </c:pt>
                <c:pt idx="8921">
                  <c:v>0.97815099999999999</c:v>
                </c:pt>
                <c:pt idx="8922">
                  <c:v>0.97267300000000001</c:v>
                </c:pt>
                <c:pt idx="8923">
                  <c:v>0.96826100000000004</c:v>
                </c:pt>
                <c:pt idx="8924">
                  <c:v>0.96496999999999999</c:v>
                </c:pt>
                <c:pt idx="8925">
                  <c:v>0.96253200000000005</c:v>
                </c:pt>
                <c:pt idx="8926">
                  <c:v>0.96078200000000002</c:v>
                </c:pt>
                <c:pt idx="8927">
                  <c:v>0.96003099999999997</c:v>
                </c:pt>
                <c:pt idx="8928">
                  <c:v>0.96052700000000002</c:v>
                </c:pt>
                <c:pt idx="8929">
                  <c:v>0.96231299999999997</c:v>
                </c:pt>
                <c:pt idx="8930">
                  <c:v>0.96534399999999998</c:v>
                </c:pt>
                <c:pt idx="8931">
                  <c:v>0.96928300000000001</c:v>
                </c:pt>
                <c:pt idx="8932">
                  <c:v>0.97340000000000004</c:v>
                </c:pt>
                <c:pt idx="8933">
                  <c:v>0.97682599999999997</c:v>
                </c:pt>
                <c:pt idx="8934">
                  <c:v>0.97891899999999998</c:v>
                </c:pt>
                <c:pt idx="8935">
                  <c:v>0.97943100000000005</c:v>
                </c:pt>
                <c:pt idx="8936">
                  <c:v>0.97861299999999996</c:v>
                </c:pt>
                <c:pt idx="8937">
                  <c:v>0.97714699999999999</c:v>
                </c:pt>
                <c:pt idx="8938">
                  <c:v>0.97573799999999999</c:v>
                </c:pt>
                <c:pt idx="8939">
                  <c:v>0.97476600000000002</c:v>
                </c:pt>
                <c:pt idx="8940">
                  <c:v>0.97409100000000004</c:v>
                </c:pt>
                <c:pt idx="8941">
                  <c:v>0.97362700000000002</c:v>
                </c:pt>
                <c:pt idx="8942">
                  <c:v>0.97385100000000002</c:v>
                </c:pt>
                <c:pt idx="8943">
                  <c:v>0.97507999999999995</c:v>
                </c:pt>
                <c:pt idx="8944">
                  <c:v>0.97740000000000005</c:v>
                </c:pt>
                <c:pt idx="8945">
                  <c:v>0.98133000000000004</c:v>
                </c:pt>
                <c:pt idx="8946">
                  <c:v>0.98711000000000004</c:v>
                </c:pt>
                <c:pt idx="8947">
                  <c:v>0.993869</c:v>
                </c:pt>
                <c:pt idx="8948">
                  <c:v>1.000559</c:v>
                </c:pt>
                <c:pt idx="8949">
                  <c:v>1.006626</c:v>
                </c:pt>
                <c:pt idx="8950">
                  <c:v>1.011449</c:v>
                </c:pt>
                <c:pt idx="8951">
                  <c:v>1.014526</c:v>
                </c:pt>
                <c:pt idx="8952">
                  <c:v>1.0161500000000001</c:v>
                </c:pt>
                <c:pt idx="8953">
                  <c:v>1.016761</c:v>
                </c:pt>
                <c:pt idx="8954">
                  <c:v>1.016243</c:v>
                </c:pt>
                <c:pt idx="8955">
                  <c:v>1.0145519999999999</c:v>
                </c:pt>
                <c:pt idx="8956">
                  <c:v>1.0118609999999999</c:v>
                </c:pt>
                <c:pt idx="8957">
                  <c:v>1.0080769999999999</c:v>
                </c:pt>
                <c:pt idx="8958">
                  <c:v>1.003241</c:v>
                </c:pt>
                <c:pt idx="8959">
                  <c:v>0.99803900000000001</c:v>
                </c:pt>
                <c:pt idx="8960">
                  <c:v>0.99365999999999999</c:v>
                </c:pt>
                <c:pt idx="8961">
                  <c:v>0.99113200000000001</c:v>
                </c:pt>
                <c:pt idx="8962">
                  <c:v>0.99022699999999997</c:v>
                </c:pt>
                <c:pt idx="8963">
                  <c:v>0.98987199999999997</c:v>
                </c:pt>
                <c:pt idx="8964">
                  <c:v>0.989703</c:v>
                </c:pt>
                <c:pt idx="8965">
                  <c:v>0.98992500000000005</c:v>
                </c:pt>
                <c:pt idx="8966">
                  <c:v>0.99053199999999997</c:v>
                </c:pt>
                <c:pt idx="8967">
                  <c:v>0.99124999999999996</c:v>
                </c:pt>
                <c:pt idx="8968">
                  <c:v>0.99181900000000001</c:v>
                </c:pt>
                <c:pt idx="8969">
                  <c:v>0.992259</c:v>
                </c:pt>
                <c:pt idx="8970">
                  <c:v>0.992761</c:v>
                </c:pt>
                <c:pt idx="8971">
                  <c:v>0.99366699999999997</c:v>
                </c:pt>
                <c:pt idx="8972">
                  <c:v>0.99503600000000003</c:v>
                </c:pt>
                <c:pt idx="8973">
                  <c:v>0.99590199999999995</c:v>
                </c:pt>
                <c:pt idx="8974">
                  <c:v>0.99486200000000002</c:v>
                </c:pt>
                <c:pt idx="8975">
                  <c:v>0.99147099999999999</c:v>
                </c:pt>
                <c:pt idx="8976">
                  <c:v>0.98678299999999997</c:v>
                </c:pt>
                <c:pt idx="8977">
                  <c:v>0.98236100000000004</c:v>
                </c:pt>
                <c:pt idx="8978">
                  <c:v>0.97917799999999999</c:v>
                </c:pt>
                <c:pt idx="8979">
                  <c:v>0.97760599999999998</c:v>
                </c:pt>
                <c:pt idx="8980">
                  <c:v>0.97794800000000004</c:v>
                </c:pt>
                <c:pt idx="8981">
                  <c:v>0.98031299999999999</c:v>
                </c:pt>
                <c:pt idx="8982">
                  <c:v>0.98410900000000001</c:v>
                </c:pt>
                <c:pt idx="8983">
                  <c:v>0.98863400000000001</c:v>
                </c:pt>
                <c:pt idx="8984">
                  <c:v>0.99386699999999994</c:v>
                </c:pt>
                <c:pt idx="8985">
                  <c:v>1.000364</c:v>
                </c:pt>
                <c:pt idx="8986">
                  <c:v>1.0081910000000001</c:v>
                </c:pt>
                <c:pt idx="8987">
                  <c:v>1.0161709999999999</c:v>
                </c:pt>
                <c:pt idx="8988">
                  <c:v>1.02291</c:v>
                </c:pt>
                <c:pt idx="8989">
                  <c:v>1.027712</c:v>
                </c:pt>
                <c:pt idx="8990">
                  <c:v>1.030295</c:v>
                </c:pt>
                <c:pt idx="8991">
                  <c:v>1.0308580000000001</c:v>
                </c:pt>
                <c:pt idx="8992">
                  <c:v>1.030454</c:v>
                </c:pt>
                <c:pt idx="8993">
                  <c:v>1.030354</c:v>
                </c:pt>
                <c:pt idx="8994">
                  <c:v>1.030899</c:v>
                </c:pt>
                <c:pt idx="8995">
                  <c:v>1.031298</c:v>
                </c:pt>
                <c:pt idx="8996">
                  <c:v>1.0307299999999999</c:v>
                </c:pt>
                <c:pt idx="8997">
                  <c:v>1.028905</c:v>
                </c:pt>
                <c:pt idx="8998">
                  <c:v>1.0260609999999999</c:v>
                </c:pt>
                <c:pt idx="8999">
                  <c:v>1.0232000000000001</c:v>
                </c:pt>
                <c:pt idx="9000">
                  <c:v>1.0210189999999999</c:v>
                </c:pt>
                <c:pt idx="9001">
                  <c:v>1.0191269999999999</c:v>
                </c:pt>
                <c:pt idx="9002">
                  <c:v>1.0172969999999999</c:v>
                </c:pt>
                <c:pt idx="9003">
                  <c:v>1.0162199999999999</c:v>
                </c:pt>
                <c:pt idx="9004">
                  <c:v>1.0162709999999999</c:v>
                </c:pt>
                <c:pt idx="9005">
                  <c:v>1.0168079999999999</c:v>
                </c:pt>
                <c:pt idx="9006">
                  <c:v>1.01718</c:v>
                </c:pt>
                <c:pt idx="9007">
                  <c:v>1.01688</c:v>
                </c:pt>
                <c:pt idx="9008">
                  <c:v>1.014872</c:v>
                </c:pt>
                <c:pt idx="9009">
                  <c:v>1.010472</c:v>
                </c:pt>
                <c:pt idx="9010">
                  <c:v>1.0047649999999999</c:v>
                </c:pt>
                <c:pt idx="9011">
                  <c:v>0.99967799999999996</c:v>
                </c:pt>
                <c:pt idx="9012">
                  <c:v>0.99586200000000002</c:v>
                </c:pt>
                <c:pt idx="9013">
                  <c:v>0.99258199999999996</c:v>
                </c:pt>
                <c:pt idx="9014">
                  <c:v>0.98910600000000004</c:v>
                </c:pt>
                <c:pt idx="9015">
                  <c:v>0.98594599999999999</c:v>
                </c:pt>
                <c:pt idx="9016">
                  <c:v>0.98454699999999995</c:v>
                </c:pt>
                <c:pt idx="9017">
                  <c:v>0.98535200000000001</c:v>
                </c:pt>
                <c:pt idx="9018">
                  <c:v>0.98757300000000003</c:v>
                </c:pt>
                <c:pt idx="9019">
                  <c:v>0.99068000000000001</c:v>
                </c:pt>
                <c:pt idx="9020">
                  <c:v>0.99440899999999999</c:v>
                </c:pt>
                <c:pt idx="9021">
                  <c:v>0.998166</c:v>
                </c:pt>
                <c:pt idx="9022">
                  <c:v>1.001641</c:v>
                </c:pt>
                <c:pt idx="9023">
                  <c:v>1.004912</c:v>
                </c:pt>
                <c:pt idx="9024">
                  <c:v>1.00762</c:v>
                </c:pt>
                <c:pt idx="9025">
                  <c:v>1.009279</c:v>
                </c:pt>
                <c:pt idx="9026">
                  <c:v>1.0101530000000001</c:v>
                </c:pt>
                <c:pt idx="9027">
                  <c:v>1.0109539999999999</c:v>
                </c:pt>
                <c:pt idx="9028">
                  <c:v>1.0116560000000001</c:v>
                </c:pt>
                <c:pt idx="9029">
                  <c:v>1.0117849999999999</c:v>
                </c:pt>
                <c:pt idx="9030">
                  <c:v>1.0115749999999999</c:v>
                </c:pt>
                <c:pt idx="9031">
                  <c:v>1.011841</c:v>
                </c:pt>
                <c:pt idx="9032">
                  <c:v>1.0135959999999999</c:v>
                </c:pt>
                <c:pt idx="9033">
                  <c:v>1.017792</c:v>
                </c:pt>
                <c:pt idx="9034">
                  <c:v>1.0245679999999999</c:v>
                </c:pt>
                <c:pt idx="9035">
                  <c:v>1.0327820000000001</c:v>
                </c:pt>
                <c:pt idx="9036">
                  <c:v>1.04068</c:v>
                </c:pt>
                <c:pt idx="9037">
                  <c:v>1.0468789999999999</c:v>
                </c:pt>
                <c:pt idx="9038">
                  <c:v>1.05071</c:v>
                </c:pt>
                <c:pt idx="9039">
                  <c:v>1.052036</c:v>
                </c:pt>
                <c:pt idx="9040">
                  <c:v>1.051123</c:v>
                </c:pt>
                <c:pt idx="9041">
                  <c:v>1.048619</c:v>
                </c:pt>
                <c:pt idx="9042">
                  <c:v>1.04501</c:v>
                </c:pt>
                <c:pt idx="9043">
                  <c:v>1.0400450000000001</c:v>
                </c:pt>
                <c:pt idx="9044">
                  <c:v>1.0330269999999999</c:v>
                </c:pt>
                <c:pt idx="9045">
                  <c:v>1.023987</c:v>
                </c:pt>
                <c:pt idx="9046">
                  <c:v>1.0142009999999999</c:v>
                </c:pt>
                <c:pt idx="9047">
                  <c:v>1.0051760000000001</c:v>
                </c:pt>
                <c:pt idx="9048">
                  <c:v>0.99772899999999998</c:v>
                </c:pt>
                <c:pt idx="9049">
                  <c:v>0.99198600000000003</c:v>
                </c:pt>
                <c:pt idx="9050">
                  <c:v>0.98805500000000002</c:v>
                </c:pt>
                <c:pt idx="9051">
                  <c:v>0.98620699999999994</c:v>
                </c:pt>
                <c:pt idx="9052">
                  <c:v>0.98613300000000004</c:v>
                </c:pt>
                <c:pt idx="9053">
                  <c:v>0.98706300000000002</c:v>
                </c:pt>
                <c:pt idx="9054">
                  <c:v>0.98880599999999996</c:v>
                </c:pt>
                <c:pt idx="9055">
                  <c:v>0.99186200000000002</c:v>
                </c:pt>
                <c:pt idx="9056">
                  <c:v>0.99637299999999995</c:v>
                </c:pt>
                <c:pt idx="9057">
                  <c:v>1.001417</c:v>
                </c:pt>
                <c:pt idx="9058">
                  <c:v>1.005431</c:v>
                </c:pt>
                <c:pt idx="9059">
                  <c:v>1.0074730000000001</c:v>
                </c:pt>
                <c:pt idx="9060">
                  <c:v>1.0080549999999999</c:v>
                </c:pt>
                <c:pt idx="9061">
                  <c:v>1.008386</c:v>
                </c:pt>
                <c:pt idx="9062">
                  <c:v>1.008945</c:v>
                </c:pt>
                <c:pt idx="9063">
                  <c:v>1.0091190000000001</c:v>
                </c:pt>
                <c:pt idx="9064">
                  <c:v>1.00797</c:v>
                </c:pt>
                <c:pt idx="9065">
                  <c:v>1.005082</c:v>
                </c:pt>
                <c:pt idx="9066">
                  <c:v>1.000821</c:v>
                </c:pt>
                <c:pt idx="9067">
                  <c:v>0.99655400000000005</c:v>
                </c:pt>
                <c:pt idx="9068">
                  <c:v>0.99407500000000004</c:v>
                </c:pt>
                <c:pt idx="9069">
                  <c:v>0.99391300000000005</c:v>
                </c:pt>
                <c:pt idx="9070">
                  <c:v>0.99570199999999998</c:v>
                </c:pt>
                <c:pt idx="9071">
                  <c:v>0.99941000000000002</c:v>
                </c:pt>
                <c:pt idx="9072">
                  <c:v>1.004508</c:v>
                </c:pt>
                <c:pt idx="9073">
                  <c:v>1.01004</c:v>
                </c:pt>
                <c:pt idx="9074">
                  <c:v>1.0156670000000001</c:v>
                </c:pt>
                <c:pt idx="9075">
                  <c:v>1.0209710000000001</c:v>
                </c:pt>
                <c:pt idx="9076">
                  <c:v>1.025331</c:v>
                </c:pt>
                <c:pt idx="9077">
                  <c:v>1.0287120000000001</c:v>
                </c:pt>
                <c:pt idx="9078">
                  <c:v>1.0311570000000001</c:v>
                </c:pt>
                <c:pt idx="9079">
                  <c:v>1.0324409999999999</c:v>
                </c:pt>
                <c:pt idx="9080">
                  <c:v>1.0326150000000001</c:v>
                </c:pt>
                <c:pt idx="9081">
                  <c:v>1.03179</c:v>
                </c:pt>
                <c:pt idx="9082">
                  <c:v>1.029612</c:v>
                </c:pt>
                <c:pt idx="9083">
                  <c:v>1.0256510000000001</c:v>
                </c:pt>
                <c:pt idx="9084">
                  <c:v>1.019933</c:v>
                </c:pt>
                <c:pt idx="9085">
                  <c:v>1.0128330000000001</c:v>
                </c:pt>
                <c:pt idx="9086">
                  <c:v>1.004896</c:v>
                </c:pt>
                <c:pt idx="9087">
                  <c:v>0.99686600000000003</c:v>
                </c:pt>
                <c:pt idx="9088">
                  <c:v>0.98955599999999999</c:v>
                </c:pt>
                <c:pt idx="9089">
                  <c:v>0.98328800000000005</c:v>
                </c:pt>
                <c:pt idx="9090">
                  <c:v>0.97760599999999998</c:v>
                </c:pt>
                <c:pt idx="9091">
                  <c:v>0.97195100000000001</c:v>
                </c:pt>
                <c:pt idx="9092">
                  <c:v>0.96627700000000005</c:v>
                </c:pt>
                <c:pt idx="9093">
                  <c:v>0.96131599999999995</c:v>
                </c:pt>
                <c:pt idx="9094">
                  <c:v>0.95841200000000004</c:v>
                </c:pt>
                <c:pt idx="9095">
                  <c:v>0.95844700000000005</c:v>
                </c:pt>
                <c:pt idx="9096">
                  <c:v>0.96118599999999998</c:v>
                </c:pt>
                <c:pt idx="9097">
                  <c:v>0.96558999999999995</c:v>
                </c:pt>
                <c:pt idx="9098">
                  <c:v>0.97061699999999995</c:v>
                </c:pt>
                <c:pt idx="9099">
                  <c:v>0.97579199999999999</c:v>
                </c:pt>
                <c:pt idx="9100">
                  <c:v>0.98059300000000005</c:v>
                </c:pt>
                <c:pt idx="9101">
                  <c:v>0.98469200000000001</c:v>
                </c:pt>
                <c:pt idx="9102">
                  <c:v>0.98860800000000004</c:v>
                </c:pt>
                <c:pt idx="9103">
                  <c:v>0.99239599999999994</c:v>
                </c:pt>
                <c:pt idx="9104">
                  <c:v>0.99526700000000001</c:v>
                </c:pt>
                <c:pt idx="9105">
                  <c:v>0.99716800000000005</c:v>
                </c:pt>
                <c:pt idx="9106">
                  <c:v>0.99878999999999996</c:v>
                </c:pt>
                <c:pt idx="9107">
                  <c:v>0.99992700000000001</c:v>
                </c:pt>
                <c:pt idx="9108">
                  <c:v>0.99970899999999996</c:v>
                </c:pt>
                <c:pt idx="9109">
                  <c:v>0.998201</c:v>
                </c:pt>
                <c:pt idx="9110">
                  <c:v>0.99634100000000003</c:v>
                </c:pt>
                <c:pt idx="9111">
                  <c:v>0.99475100000000005</c:v>
                </c:pt>
                <c:pt idx="9112">
                  <c:v>0.99346199999999996</c:v>
                </c:pt>
                <c:pt idx="9113">
                  <c:v>0.99231199999999997</c:v>
                </c:pt>
                <c:pt idx="9114">
                  <c:v>0.99148099999999995</c:v>
                </c:pt>
                <c:pt idx="9115">
                  <c:v>0.991865</c:v>
                </c:pt>
                <c:pt idx="9116">
                  <c:v>0.99379200000000001</c:v>
                </c:pt>
                <c:pt idx="9117">
                  <c:v>0.995869</c:v>
                </c:pt>
                <c:pt idx="9118">
                  <c:v>0.99660300000000002</c:v>
                </c:pt>
                <c:pt idx="9119">
                  <c:v>0.99607299999999999</c:v>
                </c:pt>
                <c:pt idx="9120">
                  <c:v>0.99495400000000001</c:v>
                </c:pt>
                <c:pt idx="9121">
                  <c:v>0.99336899999999995</c:v>
                </c:pt>
                <c:pt idx="9122">
                  <c:v>0.99129</c:v>
                </c:pt>
                <c:pt idx="9123">
                  <c:v>0.98869700000000005</c:v>
                </c:pt>
                <c:pt idx="9124">
                  <c:v>0.98553299999999999</c:v>
                </c:pt>
                <c:pt idx="9125">
                  <c:v>0.98224100000000003</c:v>
                </c:pt>
                <c:pt idx="9126">
                  <c:v>0.97934900000000003</c:v>
                </c:pt>
                <c:pt idx="9127">
                  <c:v>0.97692800000000002</c:v>
                </c:pt>
                <c:pt idx="9128">
                  <c:v>0.97521599999999997</c:v>
                </c:pt>
                <c:pt idx="9129">
                  <c:v>0.97444399999999998</c:v>
                </c:pt>
                <c:pt idx="9130">
                  <c:v>0.97441800000000001</c:v>
                </c:pt>
                <c:pt idx="9131">
                  <c:v>0.97509800000000002</c:v>
                </c:pt>
                <c:pt idx="9132">
                  <c:v>0.97617600000000004</c:v>
                </c:pt>
                <c:pt idx="9133">
                  <c:v>0.97680900000000004</c:v>
                </c:pt>
                <c:pt idx="9134">
                  <c:v>0.97651299999999996</c:v>
                </c:pt>
                <c:pt idx="9135">
                  <c:v>0.97523199999999999</c:v>
                </c:pt>
                <c:pt idx="9136">
                  <c:v>0.97339200000000003</c:v>
                </c:pt>
                <c:pt idx="9137">
                  <c:v>0.97145499999999996</c:v>
                </c:pt>
                <c:pt idx="9138">
                  <c:v>0.96894499999999995</c:v>
                </c:pt>
                <c:pt idx="9139">
                  <c:v>0.96560500000000005</c:v>
                </c:pt>
                <c:pt idx="9140">
                  <c:v>0.96236900000000003</c:v>
                </c:pt>
                <c:pt idx="9141">
                  <c:v>0.95999199999999996</c:v>
                </c:pt>
                <c:pt idx="9142">
                  <c:v>0.95876300000000003</c:v>
                </c:pt>
                <c:pt idx="9143">
                  <c:v>0.95891400000000004</c:v>
                </c:pt>
                <c:pt idx="9144">
                  <c:v>0.96002399999999999</c:v>
                </c:pt>
                <c:pt idx="9145">
                  <c:v>0.96173500000000001</c:v>
                </c:pt>
                <c:pt idx="9146">
                  <c:v>0.96431</c:v>
                </c:pt>
                <c:pt idx="9147">
                  <c:v>0.96748800000000001</c:v>
                </c:pt>
                <c:pt idx="9148">
                  <c:v>0.970638</c:v>
                </c:pt>
                <c:pt idx="9149">
                  <c:v>0.97422200000000003</c:v>
                </c:pt>
                <c:pt idx="9150">
                  <c:v>0.97942200000000001</c:v>
                </c:pt>
                <c:pt idx="9151">
                  <c:v>0.98619999999999997</c:v>
                </c:pt>
                <c:pt idx="9152">
                  <c:v>0.99299599999999999</c:v>
                </c:pt>
                <c:pt idx="9153">
                  <c:v>0.99881299999999995</c:v>
                </c:pt>
                <c:pt idx="9154">
                  <c:v>1.0037579999999999</c:v>
                </c:pt>
                <c:pt idx="9155">
                  <c:v>1.007482</c:v>
                </c:pt>
                <c:pt idx="9156">
                  <c:v>1.009552</c:v>
                </c:pt>
                <c:pt idx="9157">
                  <c:v>1.0105980000000001</c:v>
                </c:pt>
                <c:pt idx="9158">
                  <c:v>1.011674</c:v>
                </c:pt>
                <c:pt idx="9159">
                  <c:v>1.013058</c:v>
                </c:pt>
                <c:pt idx="9160">
                  <c:v>1.014073</c:v>
                </c:pt>
                <c:pt idx="9161">
                  <c:v>1.014222</c:v>
                </c:pt>
                <c:pt idx="9162">
                  <c:v>1.0135639999999999</c:v>
                </c:pt>
                <c:pt idx="9163">
                  <c:v>1.011736</c:v>
                </c:pt>
                <c:pt idx="9164">
                  <c:v>1.00813</c:v>
                </c:pt>
                <c:pt idx="9165">
                  <c:v>1.003042</c:v>
                </c:pt>
                <c:pt idx="9166">
                  <c:v>0.99730700000000005</c:v>
                </c:pt>
                <c:pt idx="9167">
                  <c:v>0.99132200000000004</c:v>
                </c:pt>
                <c:pt idx="9168">
                  <c:v>0.98533499999999996</c:v>
                </c:pt>
                <c:pt idx="9169">
                  <c:v>0.97991399999999995</c:v>
                </c:pt>
                <c:pt idx="9170">
                  <c:v>0.97547200000000001</c:v>
                </c:pt>
                <c:pt idx="9171">
                  <c:v>0.972159</c:v>
                </c:pt>
                <c:pt idx="9172">
                  <c:v>0.97043599999999997</c:v>
                </c:pt>
                <c:pt idx="9173">
                  <c:v>0.970827</c:v>
                </c:pt>
                <c:pt idx="9174">
                  <c:v>0.97307600000000005</c:v>
                </c:pt>
                <c:pt idx="9175">
                  <c:v>0.97628899999999996</c:v>
                </c:pt>
                <c:pt idx="9176">
                  <c:v>0.979626</c:v>
                </c:pt>
                <c:pt idx="9177">
                  <c:v>0.98235899999999998</c:v>
                </c:pt>
                <c:pt idx="9178">
                  <c:v>0.98417900000000003</c:v>
                </c:pt>
                <c:pt idx="9179">
                  <c:v>0.98560499999999995</c:v>
                </c:pt>
                <c:pt idx="9180">
                  <c:v>0.987236</c:v>
                </c:pt>
                <c:pt idx="9181">
                  <c:v>0.98885500000000004</c:v>
                </c:pt>
                <c:pt idx="9182">
                  <c:v>0.98982800000000004</c:v>
                </c:pt>
                <c:pt idx="9183">
                  <c:v>0.99012199999999995</c:v>
                </c:pt>
                <c:pt idx="9184">
                  <c:v>0.99019999999999997</c:v>
                </c:pt>
                <c:pt idx="9185">
                  <c:v>0.99007900000000004</c:v>
                </c:pt>
                <c:pt idx="9186">
                  <c:v>0.98948899999999995</c:v>
                </c:pt>
                <c:pt idx="9187">
                  <c:v>0.98838599999999999</c:v>
                </c:pt>
                <c:pt idx="9188">
                  <c:v>0.986761</c:v>
                </c:pt>
                <c:pt idx="9189">
                  <c:v>0.98483699999999996</c:v>
                </c:pt>
                <c:pt idx="9190">
                  <c:v>0.98329</c:v>
                </c:pt>
                <c:pt idx="9191">
                  <c:v>0.98283799999999999</c:v>
                </c:pt>
                <c:pt idx="9192">
                  <c:v>0.98395999999999995</c:v>
                </c:pt>
                <c:pt idx="9193">
                  <c:v>0.98712999999999995</c:v>
                </c:pt>
                <c:pt idx="9194">
                  <c:v>0.99240099999999998</c:v>
                </c:pt>
                <c:pt idx="9195">
                  <c:v>0.99862899999999999</c:v>
                </c:pt>
                <c:pt idx="9196">
                  <c:v>1.0045679999999999</c:v>
                </c:pt>
                <c:pt idx="9197">
                  <c:v>1.010632</c:v>
                </c:pt>
                <c:pt idx="9198">
                  <c:v>1.017803</c:v>
                </c:pt>
                <c:pt idx="9199">
                  <c:v>1.025641</c:v>
                </c:pt>
                <c:pt idx="9200">
                  <c:v>1.032967</c:v>
                </c:pt>
                <c:pt idx="9201">
                  <c:v>1.039023</c:v>
                </c:pt>
                <c:pt idx="9202">
                  <c:v>1.04362</c:v>
                </c:pt>
                <c:pt idx="9203">
                  <c:v>1.046556</c:v>
                </c:pt>
                <c:pt idx="9204">
                  <c:v>1.0470360000000001</c:v>
                </c:pt>
                <c:pt idx="9205">
                  <c:v>1.0448440000000001</c:v>
                </c:pt>
                <c:pt idx="9206">
                  <c:v>1.04084</c:v>
                </c:pt>
                <c:pt idx="9207">
                  <c:v>1.0355030000000001</c:v>
                </c:pt>
                <c:pt idx="9208">
                  <c:v>1.0287999999999999</c:v>
                </c:pt>
                <c:pt idx="9209">
                  <c:v>1.0210410000000001</c:v>
                </c:pt>
                <c:pt idx="9210">
                  <c:v>1.0126949999999999</c:v>
                </c:pt>
                <c:pt idx="9211">
                  <c:v>1.0041690000000001</c:v>
                </c:pt>
                <c:pt idx="9212">
                  <c:v>0.996166</c:v>
                </c:pt>
                <c:pt idx="9213">
                  <c:v>0.98972300000000002</c:v>
                </c:pt>
                <c:pt idx="9214">
                  <c:v>0.98565700000000001</c:v>
                </c:pt>
                <c:pt idx="9215">
                  <c:v>0.98425099999999999</c:v>
                </c:pt>
                <c:pt idx="9216">
                  <c:v>0.98514400000000002</c:v>
                </c:pt>
                <c:pt idx="9217">
                  <c:v>0.98746699999999998</c:v>
                </c:pt>
                <c:pt idx="9218">
                  <c:v>0.99047600000000002</c:v>
                </c:pt>
                <c:pt idx="9219">
                  <c:v>0.99410399999999999</c:v>
                </c:pt>
                <c:pt idx="9220">
                  <c:v>0.99808300000000005</c:v>
                </c:pt>
                <c:pt idx="9221">
                  <c:v>1.001358</c:v>
                </c:pt>
                <c:pt idx="9222">
                  <c:v>1.003519</c:v>
                </c:pt>
                <c:pt idx="9223">
                  <c:v>1.0046550000000001</c:v>
                </c:pt>
                <c:pt idx="9224">
                  <c:v>1.004248</c:v>
                </c:pt>
                <c:pt idx="9225">
                  <c:v>1.0020979999999999</c:v>
                </c:pt>
                <c:pt idx="9226">
                  <c:v>0.99892499999999995</c:v>
                </c:pt>
                <c:pt idx="9227">
                  <c:v>0.99562700000000004</c:v>
                </c:pt>
                <c:pt idx="9228">
                  <c:v>0.992591</c:v>
                </c:pt>
                <c:pt idx="9229">
                  <c:v>0.98982099999999995</c:v>
                </c:pt>
                <c:pt idx="9230">
                  <c:v>0.98736900000000005</c:v>
                </c:pt>
                <c:pt idx="9231">
                  <c:v>0.98569799999999996</c:v>
                </c:pt>
                <c:pt idx="9232">
                  <c:v>0.98578299999999996</c:v>
                </c:pt>
                <c:pt idx="9233">
                  <c:v>0.98816800000000005</c:v>
                </c:pt>
                <c:pt idx="9234">
                  <c:v>0.99246199999999996</c:v>
                </c:pt>
                <c:pt idx="9235">
                  <c:v>0.998166</c:v>
                </c:pt>
                <c:pt idx="9236">
                  <c:v>1.0048079999999999</c:v>
                </c:pt>
                <c:pt idx="9237">
                  <c:v>1.0112969999999999</c:v>
                </c:pt>
                <c:pt idx="9238">
                  <c:v>1.0166679999999999</c:v>
                </c:pt>
                <c:pt idx="9239">
                  <c:v>1.0213000000000001</c:v>
                </c:pt>
                <c:pt idx="9240">
                  <c:v>1.0261389999999999</c:v>
                </c:pt>
                <c:pt idx="9241">
                  <c:v>1.0310569999999999</c:v>
                </c:pt>
                <c:pt idx="9242">
                  <c:v>1.035406</c:v>
                </c:pt>
                <c:pt idx="9243">
                  <c:v>1.0395490000000001</c:v>
                </c:pt>
                <c:pt idx="9244">
                  <c:v>1.0437540000000001</c:v>
                </c:pt>
                <c:pt idx="9245">
                  <c:v>1.047191</c:v>
                </c:pt>
                <c:pt idx="9246">
                  <c:v>1.0493440000000001</c:v>
                </c:pt>
                <c:pt idx="9247">
                  <c:v>1.0501529999999999</c:v>
                </c:pt>
                <c:pt idx="9248">
                  <c:v>1.049463</c:v>
                </c:pt>
                <c:pt idx="9249">
                  <c:v>1.0471809999999999</c:v>
                </c:pt>
                <c:pt idx="9250">
                  <c:v>1.043129</c:v>
                </c:pt>
                <c:pt idx="9251">
                  <c:v>1.0372269999999999</c:v>
                </c:pt>
                <c:pt idx="9252">
                  <c:v>1.0293369999999999</c:v>
                </c:pt>
                <c:pt idx="9253">
                  <c:v>1.019606</c:v>
                </c:pt>
                <c:pt idx="9254">
                  <c:v>1.00969</c:v>
                </c:pt>
                <c:pt idx="9255">
                  <c:v>1.00173</c:v>
                </c:pt>
                <c:pt idx="9256">
                  <c:v>0.996305</c:v>
                </c:pt>
                <c:pt idx="9257">
                  <c:v>0.99280599999999997</c:v>
                </c:pt>
                <c:pt idx="9258">
                  <c:v>0.99087700000000001</c:v>
                </c:pt>
                <c:pt idx="9259">
                  <c:v>0.99066399999999999</c:v>
                </c:pt>
                <c:pt idx="9260">
                  <c:v>0.99208200000000002</c:v>
                </c:pt>
                <c:pt idx="9261">
                  <c:v>0.99452099999999999</c:v>
                </c:pt>
                <c:pt idx="9262">
                  <c:v>0.99752700000000005</c:v>
                </c:pt>
                <c:pt idx="9263">
                  <c:v>1.000799</c:v>
                </c:pt>
                <c:pt idx="9264">
                  <c:v>1.0034460000000001</c:v>
                </c:pt>
                <c:pt idx="9265">
                  <c:v>1.0045999999999999</c:v>
                </c:pt>
                <c:pt idx="9266">
                  <c:v>1.0043470000000001</c:v>
                </c:pt>
                <c:pt idx="9267">
                  <c:v>1.0031239999999999</c:v>
                </c:pt>
                <c:pt idx="9268">
                  <c:v>1.0012179999999999</c:v>
                </c:pt>
                <c:pt idx="9269">
                  <c:v>0.999278</c:v>
                </c:pt>
                <c:pt idx="9270">
                  <c:v>0.99782999999999999</c:v>
                </c:pt>
                <c:pt idx="9271">
                  <c:v>0.99599800000000005</c:v>
                </c:pt>
                <c:pt idx="9272">
                  <c:v>0.99223099999999997</c:v>
                </c:pt>
                <c:pt idx="9273">
                  <c:v>0.986371</c:v>
                </c:pt>
                <c:pt idx="9274">
                  <c:v>0.97984400000000005</c:v>
                </c:pt>
                <c:pt idx="9275">
                  <c:v>0.97460800000000003</c:v>
                </c:pt>
                <c:pt idx="9276">
                  <c:v>0.97225700000000004</c:v>
                </c:pt>
                <c:pt idx="9277">
                  <c:v>0.97332300000000005</c:v>
                </c:pt>
                <c:pt idx="9278">
                  <c:v>0.97767000000000004</c:v>
                </c:pt>
                <c:pt idx="9279">
                  <c:v>0.98510600000000004</c:v>
                </c:pt>
                <c:pt idx="9280">
                  <c:v>0.99478900000000003</c:v>
                </c:pt>
                <c:pt idx="9281">
                  <c:v>1.005093</c:v>
                </c:pt>
                <c:pt idx="9282">
                  <c:v>1.014767</c:v>
                </c:pt>
                <c:pt idx="9283">
                  <c:v>1.0233209999999999</c:v>
                </c:pt>
                <c:pt idx="9284">
                  <c:v>1.030381</c:v>
                </c:pt>
                <c:pt idx="9285">
                  <c:v>1.0353220000000001</c:v>
                </c:pt>
                <c:pt idx="9286">
                  <c:v>1.037844</c:v>
                </c:pt>
                <c:pt idx="9287">
                  <c:v>1.0383929999999999</c:v>
                </c:pt>
                <c:pt idx="9288">
                  <c:v>1.0371870000000001</c:v>
                </c:pt>
                <c:pt idx="9289">
                  <c:v>1.0341</c:v>
                </c:pt>
                <c:pt idx="9290">
                  <c:v>1.0294669999999999</c:v>
                </c:pt>
                <c:pt idx="9291">
                  <c:v>1.023584</c:v>
                </c:pt>
                <c:pt idx="9292">
                  <c:v>1.0162100000000001</c:v>
                </c:pt>
                <c:pt idx="9293">
                  <c:v>1.007428</c:v>
                </c:pt>
                <c:pt idx="9294">
                  <c:v>0.99811899999999998</c:v>
                </c:pt>
                <c:pt idx="9295">
                  <c:v>0.98939100000000002</c:v>
                </c:pt>
                <c:pt idx="9296">
                  <c:v>0.982429</c:v>
                </c:pt>
                <c:pt idx="9297">
                  <c:v>0.97789000000000004</c:v>
                </c:pt>
                <c:pt idx="9298">
                  <c:v>0.97523700000000002</c:v>
                </c:pt>
                <c:pt idx="9299">
                  <c:v>0.97354600000000002</c:v>
                </c:pt>
                <c:pt idx="9300">
                  <c:v>0.97237600000000002</c:v>
                </c:pt>
                <c:pt idx="9301">
                  <c:v>0.97179099999999996</c:v>
                </c:pt>
                <c:pt idx="9302">
                  <c:v>0.97201300000000002</c:v>
                </c:pt>
                <c:pt idx="9303">
                  <c:v>0.97298499999999999</c:v>
                </c:pt>
                <c:pt idx="9304">
                  <c:v>0.97435300000000002</c:v>
                </c:pt>
                <c:pt idx="9305">
                  <c:v>0.97568500000000002</c:v>
                </c:pt>
                <c:pt idx="9306">
                  <c:v>0.97640700000000002</c:v>
                </c:pt>
                <c:pt idx="9307">
                  <c:v>0.97642399999999996</c:v>
                </c:pt>
                <c:pt idx="9308">
                  <c:v>0.976302</c:v>
                </c:pt>
                <c:pt idx="9309">
                  <c:v>0.97598799999999997</c:v>
                </c:pt>
                <c:pt idx="9310">
                  <c:v>0.97485200000000005</c:v>
                </c:pt>
                <c:pt idx="9311">
                  <c:v>0.97282999999999997</c:v>
                </c:pt>
                <c:pt idx="9312">
                  <c:v>0.97019999999999995</c:v>
                </c:pt>
                <c:pt idx="9313">
                  <c:v>0.96728599999999998</c:v>
                </c:pt>
                <c:pt idx="9314">
                  <c:v>0.96451699999999996</c:v>
                </c:pt>
                <c:pt idx="9315">
                  <c:v>0.96263500000000002</c:v>
                </c:pt>
                <c:pt idx="9316">
                  <c:v>0.96302399999999999</c:v>
                </c:pt>
                <c:pt idx="9317">
                  <c:v>0.96649499999999999</c:v>
                </c:pt>
                <c:pt idx="9318">
                  <c:v>0.97245999999999999</c:v>
                </c:pt>
                <c:pt idx="9319">
                  <c:v>0.97976200000000002</c:v>
                </c:pt>
                <c:pt idx="9320">
                  <c:v>0.98728700000000003</c:v>
                </c:pt>
                <c:pt idx="9321">
                  <c:v>0.99438000000000004</c:v>
                </c:pt>
                <c:pt idx="9322">
                  <c:v>1.0011270000000001</c:v>
                </c:pt>
                <c:pt idx="9323">
                  <c:v>1.007906</c:v>
                </c:pt>
                <c:pt idx="9324">
                  <c:v>1.014421</c:v>
                </c:pt>
                <c:pt idx="9325">
                  <c:v>1.0195190000000001</c:v>
                </c:pt>
                <c:pt idx="9326">
                  <c:v>1.0221469999999999</c:v>
                </c:pt>
                <c:pt idx="9327">
                  <c:v>1.022022</c:v>
                </c:pt>
                <c:pt idx="9328">
                  <c:v>1.0198389999999999</c:v>
                </c:pt>
                <c:pt idx="9329">
                  <c:v>1.0168520000000001</c:v>
                </c:pt>
                <c:pt idx="9330">
                  <c:v>1.0134840000000001</c:v>
                </c:pt>
                <c:pt idx="9331">
                  <c:v>1.009287</c:v>
                </c:pt>
                <c:pt idx="9332">
                  <c:v>1.0041519999999999</c:v>
                </c:pt>
                <c:pt idx="9333">
                  <c:v>0.99817599999999995</c:v>
                </c:pt>
                <c:pt idx="9334">
                  <c:v>0.99181799999999998</c:v>
                </c:pt>
                <c:pt idx="9335">
                  <c:v>0.98630600000000002</c:v>
                </c:pt>
                <c:pt idx="9336">
                  <c:v>0.98232200000000003</c:v>
                </c:pt>
                <c:pt idx="9337">
                  <c:v>0.97950999999999999</c:v>
                </c:pt>
                <c:pt idx="9338">
                  <c:v>0.97742799999999996</c:v>
                </c:pt>
                <c:pt idx="9339">
                  <c:v>0.97579199999999999</c:v>
                </c:pt>
                <c:pt idx="9340">
                  <c:v>0.97441699999999998</c:v>
                </c:pt>
                <c:pt idx="9341">
                  <c:v>0.97363500000000003</c:v>
                </c:pt>
                <c:pt idx="9342">
                  <c:v>0.974194</c:v>
                </c:pt>
                <c:pt idx="9343">
                  <c:v>0.97641599999999995</c:v>
                </c:pt>
                <c:pt idx="9344">
                  <c:v>0.97945700000000002</c:v>
                </c:pt>
                <c:pt idx="9345">
                  <c:v>0.98158000000000001</c:v>
                </c:pt>
                <c:pt idx="9346">
                  <c:v>0.98164899999999999</c:v>
                </c:pt>
                <c:pt idx="9347">
                  <c:v>0.98013700000000004</c:v>
                </c:pt>
                <c:pt idx="9348">
                  <c:v>0.97792900000000005</c:v>
                </c:pt>
                <c:pt idx="9349">
                  <c:v>0.97489199999999998</c:v>
                </c:pt>
                <c:pt idx="9350">
                  <c:v>0.97072700000000001</c:v>
                </c:pt>
                <c:pt idx="9351">
                  <c:v>0.96599800000000002</c:v>
                </c:pt>
                <c:pt idx="9352">
                  <c:v>0.96188700000000005</c:v>
                </c:pt>
                <c:pt idx="9353">
                  <c:v>0.95955800000000002</c:v>
                </c:pt>
                <c:pt idx="9354">
                  <c:v>0.95935800000000004</c:v>
                </c:pt>
                <c:pt idx="9355">
                  <c:v>0.96120099999999997</c:v>
                </c:pt>
                <c:pt idx="9356">
                  <c:v>0.96492299999999998</c:v>
                </c:pt>
                <c:pt idx="9357">
                  <c:v>0.96979099999999996</c:v>
                </c:pt>
                <c:pt idx="9358">
                  <c:v>0.97533899999999996</c:v>
                </c:pt>
                <c:pt idx="9359">
                  <c:v>0.98145499999999997</c:v>
                </c:pt>
                <c:pt idx="9360">
                  <c:v>0.98722600000000005</c:v>
                </c:pt>
                <c:pt idx="9361">
                  <c:v>0.99212900000000004</c:v>
                </c:pt>
                <c:pt idx="9362">
                  <c:v>0.99670499999999995</c:v>
                </c:pt>
                <c:pt idx="9363">
                  <c:v>1.0010110000000001</c:v>
                </c:pt>
                <c:pt idx="9364">
                  <c:v>1.004707</c:v>
                </c:pt>
                <c:pt idx="9365">
                  <c:v>1.0077780000000001</c:v>
                </c:pt>
                <c:pt idx="9366">
                  <c:v>1.0102660000000001</c:v>
                </c:pt>
                <c:pt idx="9367">
                  <c:v>1.0120849999999999</c:v>
                </c:pt>
                <c:pt idx="9368">
                  <c:v>1.0131129999999999</c:v>
                </c:pt>
                <c:pt idx="9369">
                  <c:v>1.0137659999999999</c:v>
                </c:pt>
                <c:pt idx="9370">
                  <c:v>1.0148509999999999</c:v>
                </c:pt>
                <c:pt idx="9371">
                  <c:v>1.016087</c:v>
                </c:pt>
                <c:pt idx="9372">
                  <c:v>1.016089</c:v>
                </c:pt>
                <c:pt idx="9373">
                  <c:v>1.013927</c:v>
                </c:pt>
                <c:pt idx="9374">
                  <c:v>1.0097339999999999</c:v>
                </c:pt>
                <c:pt idx="9375">
                  <c:v>1.0044109999999999</c:v>
                </c:pt>
                <c:pt idx="9376">
                  <c:v>0.99912500000000004</c:v>
                </c:pt>
                <c:pt idx="9377">
                  <c:v>0.99479799999999996</c:v>
                </c:pt>
                <c:pt idx="9378">
                  <c:v>0.99180400000000002</c:v>
                </c:pt>
                <c:pt idx="9379">
                  <c:v>0.99021800000000004</c:v>
                </c:pt>
                <c:pt idx="9380">
                  <c:v>0.99006400000000006</c:v>
                </c:pt>
                <c:pt idx="9381">
                  <c:v>0.990784</c:v>
                </c:pt>
                <c:pt idx="9382">
                  <c:v>0.99107100000000004</c:v>
                </c:pt>
                <c:pt idx="9383">
                  <c:v>0.99015900000000001</c:v>
                </c:pt>
                <c:pt idx="9384">
                  <c:v>0.98867799999999995</c:v>
                </c:pt>
                <c:pt idx="9385">
                  <c:v>0.98756100000000002</c:v>
                </c:pt>
                <c:pt idx="9386">
                  <c:v>0.98694300000000001</c:v>
                </c:pt>
                <c:pt idx="9387">
                  <c:v>0.98603499999999999</c:v>
                </c:pt>
                <c:pt idx="9388">
                  <c:v>0.98399800000000004</c:v>
                </c:pt>
                <c:pt idx="9389">
                  <c:v>0.98097999999999996</c:v>
                </c:pt>
                <c:pt idx="9390">
                  <c:v>0.97778500000000002</c:v>
                </c:pt>
                <c:pt idx="9391">
                  <c:v>0.97531500000000004</c:v>
                </c:pt>
                <c:pt idx="9392">
                  <c:v>0.97430499999999998</c:v>
                </c:pt>
                <c:pt idx="9393">
                  <c:v>0.97489700000000001</c:v>
                </c:pt>
                <c:pt idx="9394">
                  <c:v>0.97662099999999996</c:v>
                </c:pt>
                <c:pt idx="9395">
                  <c:v>0.97899499999999995</c:v>
                </c:pt>
                <c:pt idx="9396">
                  <c:v>0.98208799999999996</c:v>
                </c:pt>
                <c:pt idx="9397">
                  <c:v>0.986124</c:v>
                </c:pt>
                <c:pt idx="9398">
                  <c:v>0.99085999999999996</c:v>
                </c:pt>
                <c:pt idx="9399">
                  <c:v>0.99630399999999997</c:v>
                </c:pt>
                <c:pt idx="9400">
                  <c:v>1.0030030000000001</c:v>
                </c:pt>
                <c:pt idx="9401">
                  <c:v>1.010475</c:v>
                </c:pt>
                <c:pt idx="9402">
                  <c:v>1.0169919999999999</c:v>
                </c:pt>
                <c:pt idx="9403">
                  <c:v>1.0216000000000001</c:v>
                </c:pt>
                <c:pt idx="9404">
                  <c:v>1.0247489999999999</c:v>
                </c:pt>
                <c:pt idx="9405">
                  <c:v>1.0269740000000001</c:v>
                </c:pt>
                <c:pt idx="9406">
                  <c:v>1.028376</c:v>
                </c:pt>
                <c:pt idx="9407">
                  <c:v>1.029147</c:v>
                </c:pt>
                <c:pt idx="9408">
                  <c:v>1.0296670000000001</c:v>
                </c:pt>
                <c:pt idx="9409">
                  <c:v>1.0301720000000001</c:v>
                </c:pt>
                <c:pt idx="9410">
                  <c:v>1.0306900000000001</c:v>
                </c:pt>
                <c:pt idx="9411">
                  <c:v>1.0308250000000001</c:v>
                </c:pt>
                <c:pt idx="9412">
                  <c:v>1.029882</c:v>
                </c:pt>
                <c:pt idx="9413">
                  <c:v>1.0277620000000001</c:v>
                </c:pt>
                <c:pt idx="9414">
                  <c:v>1.025193</c:v>
                </c:pt>
                <c:pt idx="9415">
                  <c:v>1.0232749999999999</c:v>
                </c:pt>
                <c:pt idx="9416">
                  <c:v>1.022688</c:v>
                </c:pt>
                <c:pt idx="9417">
                  <c:v>1.022858</c:v>
                </c:pt>
                <c:pt idx="9418">
                  <c:v>1.0224690000000001</c:v>
                </c:pt>
                <c:pt idx="9419">
                  <c:v>1.021209</c:v>
                </c:pt>
                <c:pt idx="9420">
                  <c:v>1.0201899999999999</c:v>
                </c:pt>
                <c:pt idx="9421">
                  <c:v>1.0202519999999999</c:v>
                </c:pt>
                <c:pt idx="9422">
                  <c:v>1.0207170000000001</c:v>
                </c:pt>
                <c:pt idx="9423">
                  <c:v>1.020251</c:v>
                </c:pt>
                <c:pt idx="9424">
                  <c:v>1.0181370000000001</c:v>
                </c:pt>
                <c:pt idx="9425">
                  <c:v>1.0143850000000001</c:v>
                </c:pt>
                <c:pt idx="9426">
                  <c:v>1.0093399999999999</c:v>
                </c:pt>
                <c:pt idx="9427">
                  <c:v>1.0034259999999999</c:v>
                </c:pt>
                <c:pt idx="9428">
                  <c:v>0.99710600000000005</c:v>
                </c:pt>
                <c:pt idx="9429">
                  <c:v>0.99081699999999995</c:v>
                </c:pt>
                <c:pt idx="9430">
                  <c:v>0.98528199999999999</c:v>
                </c:pt>
                <c:pt idx="9431">
                  <c:v>0.98160800000000004</c:v>
                </c:pt>
                <c:pt idx="9432">
                  <c:v>0.980568</c:v>
                </c:pt>
                <c:pt idx="9433">
                  <c:v>0.98217900000000002</c:v>
                </c:pt>
                <c:pt idx="9434">
                  <c:v>0.98567199999999999</c:v>
                </c:pt>
                <c:pt idx="9435">
                  <c:v>0.99025600000000003</c:v>
                </c:pt>
                <c:pt idx="9436">
                  <c:v>0.99558100000000005</c:v>
                </c:pt>
                <c:pt idx="9437">
                  <c:v>1.0012080000000001</c:v>
                </c:pt>
                <c:pt idx="9438">
                  <c:v>1.0067999999999999</c:v>
                </c:pt>
                <c:pt idx="9439">
                  <c:v>1.011987</c:v>
                </c:pt>
                <c:pt idx="9440">
                  <c:v>1.0157560000000001</c:v>
                </c:pt>
                <c:pt idx="9441">
                  <c:v>1.0167580000000001</c:v>
                </c:pt>
                <c:pt idx="9442">
                  <c:v>1.0144249999999999</c:v>
                </c:pt>
                <c:pt idx="9443">
                  <c:v>1.0096689999999999</c:v>
                </c:pt>
                <c:pt idx="9444">
                  <c:v>1.004405</c:v>
                </c:pt>
                <c:pt idx="9445">
                  <c:v>1.0004789999999999</c:v>
                </c:pt>
                <c:pt idx="9446">
                  <c:v>0.99879700000000005</c:v>
                </c:pt>
                <c:pt idx="9447">
                  <c:v>0.99942299999999995</c:v>
                </c:pt>
                <c:pt idx="9448">
                  <c:v>1.002065</c:v>
                </c:pt>
                <c:pt idx="9449">
                  <c:v>1.006356</c:v>
                </c:pt>
                <c:pt idx="9450">
                  <c:v>1.0122469999999999</c:v>
                </c:pt>
                <c:pt idx="9451">
                  <c:v>1.0196620000000001</c:v>
                </c:pt>
                <c:pt idx="9452">
                  <c:v>1.027531</c:v>
                </c:pt>
                <c:pt idx="9453">
                  <c:v>1.0342199999999999</c:v>
                </c:pt>
                <c:pt idx="9454">
                  <c:v>1.038772</c:v>
                </c:pt>
                <c:pt idx="9455">
                  <c:v>1.041188</c:v>
                </c:pt>
                <c:pt idx="9456">
                  <c:v>1.0419970000000001</c:v>
                </c:pt>
                <c:pt idx="9457">
                  <c:v>1.0412939999999999</c:v>
                </c:pt>
                <c:pt idx="9458">
                  <c:v>1.03844</c:v>
                </c:pt>
                <c:pt idx="9459">
                  <c:v>1.0330820000000001</c:v>
                </c:pt>
                <c:pt idx="9460">
                  <c:v>1.0256270000000001</c:v>
                </c:pt>
                <c:pt idx="9461">
                  <c:v>1.016904</c:v>
                </c:pt>
                <c:pt idx="9462">
                  <c:v>1.007946</c:v>
                </c:pt>
                <c:pt idx="9463">
                  <c:v>0.99977300000000002</c:v>
                </c:pt>
                <c:pt idx="9464">
                  <c:v>0.99316599999999999</c:v>
                </c:pt>
                <c:pt idx="9465">
                  <c:v>0.98835300000000004</c:v>
                </c:pt>
                <c:pt idx="9466">
                  <c:v>0.98482999999999998</c:v>
                </c:pt>
                <c:pt idx="9467">
                  <c:v>0.98204800000000003</c:v>
                </c:pt>
                <c:pt idx="9468">
                  <c:v>0.98009900000000005</c:v>
                </c:pt>
                <c:pt idx="9469">
                  <c:v>0.97977199999999998</c:v>
                </c:pt>
                <c:pt idx="9470">
                  <c:v>0.981908</c:v>
                </c:pt>
                <c:pt idx="9471">
                  <c:v>0.98624900000000004</c:v>
                </c:pt>
                <c:pt idx="9472">
                  <c:v>0.99134299999999997</c:v>
                </c:pt>
                <c:pt idx="9473">
                  <c:v>0.99540399999999996</c:v>
                </c:pt>
                <c:pt idx="9474">
                  <c:v>0.99733700000000003</c:v>
                </c:pt>
                <c:pt idx="9475">
                  <c:v>0.99723200000000001</c:v>
                </c:pt>
                <c:pt idx="9476">
                  <c:v>0.99563999999999997</c:v>
                </c:pt>
                <c:pt idx="9477">
                  <c:v>0.99308799999999997</c:v>
                </c:pt>
                <c:pt idx="9478">
                  <c:v>0.99008300000000005</c:v>
                </c:pt>
                <c:pt idx="9479">
                  <c:v>0.986815</c:v>
                </c:pt>
                <c:pt idx="9480">
                  <c:v>0.98343199999999997</c:v>
                </c:pt>
                <c:pt idx="9481">
                  <c:v>0.980827</c:v>
                </c:pt>
                <c:pt idx="9482">
                  <c:v>0.979993</c:v>
                </c:pt>
                <c:pt idx="9483">
                  <c:v>0.98075400000000001</c:v>
                </c:pt>
                <c:pt idx="9484">
                  <c:v>0.98263100000000003</c:v>
                </c:pt>
                <c:pt idx="9485">
                  <c:v>0.98610699999999996</c:v>
                </c:pt>
                <c:pt idx="9486">
                  <c:v>0.99171799999999999</c:v>
                </c:pt>
                <c:pt idx="9487">
                  <c:v>0.99894499999999997</c:v>
                </c:pt>
                <c:pt idx="9488">
                  <c:v>1.006227</c:v>
                </c:pt>
                <c:pt idx="9489">
                  <c:v>1.011803</c:v>
                </c:pt>
                <c:pt idx="9490">
                  <c:v>1.0151319999999999</c:v>
                </c:pt>
                <c:pt idx="9491">
                  <c:v>1.016821</c:v>
                </c:pt>
                <c:pt idx="9492">
                  <c:v>1.017458</c:v>
                </c:pt>
                <c:pt idx="9493">
                  <c:v>1.0171539999999999</c:v>
                </c:pt>
                <c:pt idx="9494">
                  <c:v>1.015401</c:v>
                </c:pt>
                <c:pt idx="9495">
                  <c:v>1.012259</c:v>
                </c:pt>
                <c:pt idx="9496">
                  <c:v>1.009277</c:v>
                </c:pt>
                <c:pt idx="9497">
                  <c:v>1.0073380000000001</c:v>
                </c:pt>
                <c:pt idx="9498">
                  <c:v>1.0056039999999999</c:v>
                </c:pt>
                <c:pt idx="9499">
                  <c:v>1.003477</c:v>
                </c:pt>
                <c:pt idx="9500">
                  <c:v>1.0014590000000001</c:v>
                </c:pt>
                <c:pt idx="9501">
                  <c:v>0.99999499999999997</c:v>
                </c:pt>
                <c:pt idx="9502">
                  <c:v>0.99896300000000005</c:v>
                </c:pt>
                <c:pt idx="9503">
                  <c:v>0.99800100000000003</c:v>
                </c:pt>
                <c:pt idx="9504">
                  <c:v>0.99653700000000001</c:v>
                </c:pt>
                <c:pt idx="9505">
                  <c:v>0.99435099999999998</c:v>
                </c:pt>
                <c:pt idx="9506">
                  <c:v>0.99146000000000001</c:v>
                </c:pt>
                <c:pt idx="9507">
                  <c:v>0.98719599999999996</c:v>
                </c:pt>
                <c:pt idx="9508">
                  <c:v>0.98131800000000002</c:v>
                </c:pt>
                <c:pt idx="9509">
                  <c:v>0.97506400000000004</c:v>
                </c:pt>
                <c:pt idx="9510">
                  <c:v>0.96951200000000004</c:v>
                </c:pt>
                <c:pt idx="9511">
                  <c:v>0.96482500000000004</c:v>
                </c:pt>
                <c:pt idx="9512">
                  <c:v>0.96140800000000004</c:v>
                </c:pt>
                <c:pt idx="9513">
                  <c:v>0.95966600000000002</c:v>
                </c:pt>
                <c:pt idx="9514">
                  <c:v>0.95945899999999995</c:v>
                </c:pt>
                <c:pt idx="9515">
                  <c:v>0.96068500000000001</c:v>
                </c:pt>
                <c:pt idx="9516">
                  <c:v>0.96352199999999999</c:v>
                </c:pt>
                <c:pt idx="9517">
                  <c:v>0.96776200000000001</c:v>
                </c:pt>
                <c:pt idx="9518">
                  <c:v>0.97260500000000005</c:v>
                </c:pt>
                <c:pt idx="9519">
                  <c:v>0.97722299999999995</c:v>
                </c:pt>
                <c:pt idx="9520">
                  <c:v>0.98108099999999998</c:v>
                </c:pt>
                <c:pt idx="9521">
                  <c:v>0.98405900000000002</c:v>
                </c:pt>
                <c:pt idx="9522">
                  <c:v>0.986267</c:v>
                </c:pt>
                <c:pt idx="9523">
                  <c:v>0.98790100000000003</c:v>
                </c:pt>
                <c:pt idx="9524">
                  <c:v>0.98898699999999995</c:v>
                </c:pt>
                <c:pt idx="9525">
                  <c:v>0.98936400000000002</c:v>
                </c:pt>
                <c:pt idx="9526">
                  <c:v>0.98910799999999999</c:v>
                </c:pt>
                <c:pt idx="9527">
                  <c:v>0.98803700000000005</c:v>
                </c:pt>
                <c:pt idx="9528">
                  <c:v>0.98620099999999999</c:v>
                </c:pt>
                <c:pt idx="9529">
                  <c:v>0.98447200000000001</c:v>
                </c:pt>
                <c:pt idx="9530">
                  <c:v>0.98328499999999996</c:v>
                </c:pt>
                <c:pt idx="9531">
                  <c:v>0.98249399999999998</c:v>
                </c:pt>
                <c:pt idx="9532">
                  <c:v>0.98199099999999995</c:v>
                </c:pt>
                <c:pt idx="9533">
                  <c:v>0.98213300000000003</c:v>
                </c:pt>
                <c:pt idx="9534">
                  <c:v>0.983935</c:v>
                </c:pt>
                <c:pt idx="9535">
                  <c:v>0.987757</c:v>
                </c:pt>
                <c:pt idx="9536">
                  <c:v>0.99251</c:v>
                </c:pt>
                <c:pt idx="9537">
                  <c:v>0.99709499999999995</c:v>
                </c:pt>
                <c:pt idx="9538">
                  <c:v>1.001152</c:v>
                </c:pt>
                <c:pt idx="9539">
                  <c:v>1.004335</c:v>
                </c:pt>
                <c:pt idx="9540">
                  <c:v>1.006497</c:v>
                </c:pt>
                <c:pt idx="9541">
                  <c:v>1.0075860000000001</c:v>
                </c:pt>
                <c:pt idx="9542">
                  <c:v>1.0067159999999999</c:v>
                </c:pt>
                <c:pt idx="9543">
                  <c:v>1.0025230000000001</c:v>
                </c:pt>
                <c:pt idx="9544">
                  <c:v>0.99470400000000003</c:v>
                </c:pt>
                <c:pt idx="9545">
                  <c:v>0.98488699999999996</c:v>
                </c:pt>
                <c:pt idx="9546">
                  <c:v>0.97572700000000001</c:v>
                </c:pt>
                <c:pt idx="9547">
                  <c:v>0.968754</c:v>
                </c:pt>
                <c:pt idx="9548">
                  <c:v>0.96369000000000005</c:v>
                </c:pt>
                <c:pt idx="9549">
                  <c:v>0.96005099999999999</c:v>
                </c:pt>
                <c:pt idx="9550">
                  <c:v>0.95796400000000004</c:v>
                </c:pt>
                <c:pt idx="9551">
                  <c:v>0.95772699999999999</c:v>
                </c:pt>
                <c:pt idx="9552">
                  <c:v>0.95951699999999995</c:v>
                </c:pt>
                <c:pt idx="9553">
                  <c:v>0.962897</c:v>
                </c:pt>
                <c:pt idx="9554">
                  <c:v>0.96656600000000004</c:v>
                </c:pt>
                <c:pt idx="9555">
                  <c:v>0.96896899999999997</c:v>
                </c:pt>
                <c:pt idx="9556">
                  <c:v>0.96920300000000004</c:v>
                </c:pt>
                <c:pt idx="9557">
                  <c:v>0.96747700000000003</c:v>
                </c:pt>
                <c:pt idx="9558">
                  <c:v>0.96466099999999999</c:v>
                </c:pt>
                <c:pt idx="9559">
                  <c:v>0.96160100000000004</c:v>
                </c:pt>
                <c:pt idx="9560">
                  <c:v>0.95904299999999998</c:v>
                </c:pt>
                <c:pt idx="9561">
                  <c:v>0.95758699999999997</c:v>
                </c:pt>
                <c:pt idx="9562">
                  <c:v>0.95785100000000001</c:v>
                </c:pt>
                <c:pt idx="9563">
                  <c:v>0.960368</c:v>
                </c:pt>
                <c:pt idx="9564">
                  <c:v>0.96457099999999996</c:v>
                </c:pt>
                <c:pt idx="9565">
                  <c:v>0.969113</c:v>
                </c:pt>
                <c:pt idx="9566">
                  <c:v>0.97348500000000004</c:v>
                </c:pt>
                <c:pt idx="9567">
                  <c:v>0.97804000000000002</c:v>
                </c:pt>
                <c:pt idx="9568">
                  <c:v>0.982873</c:v>
                </c:pt>
                <c:pt idx="9569">
                  <c:v>0.987958</c:v>
                </c:pt>
                <c:pt idx="9570">
                  <c:v>0.99330799999999997</c:v>
                </c:pt>
                <c:pt idx="9571">
                  <c:v>0.99847900000000001</c:v>
                </c:pt>
                <c:pt idx="9572">
                  <c:v>1.0029809999999999</c:v>
                </c:pt>
                <c:pt idx="9573">
                  <c:v>1.00671</c:v>
                </c:pt>
                <c:pt idx="9574">
                  <c:v>1.009768</c:v>
                </c:pt>
                <c:pt idx="9575">
                  <c:v>1.012335</c:v>
                </c:pt>
                <c:pt idx="9576">
                  <c:v>1.014148</c:v>
                </c:pt>
                <c:pt idx="9577">
                  <c:v>1.0142679999999999</c:v>
                </c:pt>
                <c:pt idx="9578">
                  <c:v>1.011943</c:v>
                </c:pt>
                <c:pt idx="9579">
                  <c:v>1.0076430000000001</c:v>
                </c:pt>
                <c:pt idx="9580">
                  <c:v>1.0030589999999999</c:v>
                </c:pt>
                <c:pt idx="9581">
                  <c:v>0.99957700000000005</c:v>
                </c:pt>
                <c:pt idx="9582">
                  <c:v>0.997224</c:v>
                </c:pt>
                <c:pt idx="9583">
                  <c:v>0.99563900000000005</c:v>
                </c:pt>
                <c:pt idx="9584">
                  <c:v>0.99477300000000002</c:v>
                </c:pt>
                <c:pt idx="9585">
                  <c:v>0.99443599999999999</c:v>
                </c:pt>
                <c:pt idx="9586">
                  <c:v>0.99451299999999998</c:v>
                </c:pt>
                <c:pt idx="9587">
                  <c:v>0.99491399999999997</c:v>
                </c:pt>
                <c:pt idx="9588">
                  <c:v>0.99538099999999996</c:v>
                </c:pt>
                <c:pt idx="9589">
                  <c:v>0.99587099999999995</c:v>
                </c:pt>
                <c:pt idx="9590">
                  <c:v>0.995614</c:v>
                </c:pt>
                <c:pt idx="9591">
                  <c:v>0.99299499999999996</c:v>
                </c:pt>
                <c:pt idx="9592">
                  <c:v>0.98753199999999997</c:v>
                </c:pt>
                <c:pt idx="9593">
                  <c:v>0.980522</c:v>
                </c:pt>
                <c:pt idx="9594">
                  <c:v>0.97343100000000005</c:v>
                </c:pt>
                <c:pt idx="9595">
                  <c:v>0.96701199999999998</c:v>
                </c:pt>
                <c:pt idx="9596">
                  <c:v>0.96213300000000002</c:v>
                </c:pt>
                <c:pt idx="9597">
                  <c:v>0.95952899999999997</c:v>
                </c:pt>
                <c:pt idx="9598">
                  <c:v>0.95901899999999995</c:v>
                </c:pt>
                <c:pt idx="9599">
                  <c:v>0.960059</c:v>
                </c:pt>
                <c:pt idx="9600">
                  <c:v>0.96250199999999997</c:v>
                </c:pt>
                <c:pt idx="9601">
                  <c:v>0.96633400000000003</c:v>
                </c:pt>
                <c:pt idx="9602">
                  <c:v>0.970669</c:v>
                </c:pt>
                <c:pt idx="9603">
                  <c:v>0.97428999999999999</c:v>
                </c:pt>
                <c:pt idx="9604">
                  <c:v>0.97689300000000001</c:v>
                </c:pt>
                <c:pt idx="9605">
                  <c:v>0.97897000000000001</c:v>
                </c:pt>
                <c:pt idx="9606">
                  <c:v>0.98172400000000004</c:v>
                </c:pt>
                <c:pt idx="9607">
                  <c:v>0.98617500000000002</c:v>
                </c:pt>
                <c:pt idx="9608">
                  <c:v>0.99174099999999998</c:v>
                </c:pt>
                <c:pt idx="9609">
                  <c:v>0.997506</c:v>
                </c:pt>
                <c:pt idx="9610">
                  <c:v>1.0032920000000001</c:v>
                </c:pt>
                <c:pt idx="9611">
                  <c:v>1.0085599999999999</c:v>
                </c:pt>
                <c:pt idx="9612">
                  <c:v>1.012459</c:v>
                </c:pt>
                <c:pt idx="9613">
                  <c:v>1.014545</c:v>
                </c:pt>
                <c:pt idx="9614">
                  <c:v>1.0151399999999999</c:v>
                </c:pt>
                <c:pt idx="9615">
                  <c:v>1.0151490000000001</c:v>
                </c:pt>
                <c:pt idx="9616">
                  <c:v>1.0151049999999999</c:v>
                </c:pt>
                <c:pt idx="9617">
                  <c:v>1.0151779999999999</c:v>
                </c:pt>
                <c:pt idx="9618">
                  <c:v>1.0153669999999999</c:v>
                </c:pt>
                <c:pt idx="9619">
                  <c:v>1.015263</c:v>
                </c:pt>
                <c:pt idx="9620">
                  <c:v>1.0145960000000001</c:v>
                </c:pt>
                <c:pt idx="9621">
                  <c:v>1.0137179999999999</c:v>
                </c:pt>
                <c:pt idx="9622">
                  <c:v>1.0134019999999999</c:v>
                </c:pt>
                <c:pt idx="9623">
                  <c:v>1.0141359999999999</c:v>
                </c:pt>
                <c:pt idx="9624">
                  <c:v>1.015458</c:v>
                </c:pt>
                <c:pt idx="9625">
                  <c:v>1.016751</c:v>
                </c:pt>
                <c:pt idx="9626">
                  <c:v>1.0173970000000001</c:v>
                </c:pt>
                <c:pt idx="9627">
                  <c:v>1.016329</c:v>
                </c:pt>
                <c:pt idx="9628">
                  <c:v>1.0134000000000001</c:v>
                </c:pt>
                <c:pt idx="9629">
                  <c:v>1.0094479999999999</c:v>
                </c:pt>
                <c:pt idx="9630">
                  <c:v>1.0051159999999999</c:v>
                </c:pt>
                <c:pt idx="9631">
                  <c:v>1.000804</c:v>
                </c:pt>
                <c:pt idx="9632">
                  <c:v>0.99670999999999998</c:v>
                </c:pt>
                <c:pt idx="9633">
                  <c:v>0.99279899999999999</c:v>
                </c:pt>
                <c:pt idx="9634">
                  <c:v>0.98888200000000004</c:v>
                </c:pt>
                <c:pt idx="9635">
                  <c:v>0.98452700000000004</c:v>
                </c:pt>
                <c:pt idx="9636">
                  <c:v>0.97959700000000005</c:v>
                </c:pt>
                <c:pt idx="9637">
                  <c:v>0.97492800000000002</c:v>
                </c:pt>
                <c:pt idx="9638">
                  <c:v>0.97193200000000002</c:v>
                </c:pt>
                <c:pt idx="9639">
                  <c:v>0.97173799999999999</c:v>
                </c:pt>
                <c:pt idx="9640">
                  <c:v>0.97451100000000002</c:v>
                </c:pt>
                <c:pt idx="9641">
                  <c:v>0.97949299999999995</c:v>
                </c:pt>
                <c:pt idx="9642">
                  <c:v>0.98548500000000006</c:v>
                </c:pt>
                <c:pt idx="9643">
                  <c:v>0.99149299999999996</c:v>
                </c:pt>
                <c:pt idx="9644">
                  <c:v>0.99700200000000005</c:v>
                </c:pt>
                <c:pt idx="9645">
                  <c:v>1.0014080000000001</c:v>
                </c:pt>
                <c:pt idx="9646">
                  <c:v>1.0041119999999999</c:v>
                </c:pt>
                <c:pt idx="9647">
                  <c:v>1.0049520000000001</c:v>
                </c:pt>
                <c:pt idx="9648">
                  <c:v>1.004273</c:v>
                </c:pt>
                <c:pt idx="9649">
                  <c:v>1.0025679999999999</c:v>
                </c:pt>
                <c:pt idx="9650">
                  <c:v>1.0001100000000001</c:v>
                </c:pt>
                <c:pt idx="9651">
                  <c:v>0.99734800000000001</c:v>
                </c:pt>
                <c:pt idx="9652">
                  <c:v>0.99464900000000001</c:v>
                </c:pt>
                <c:pt idx="9653">
                  <c:v>0.99222900000000003</c:v>
                </c:pt>
                <c:pt idx="9654">
                  <c:v>0.99051900000000004</c:v>
                </c:pt>
                <c:pt idx="9655">
                  <c:v>0.98971399999999998</c:v>
                </c:pt>
                <c:pt idx="9656">
                  <c:v>0.99024400000000001</c:v>
                </c:pt>
                <c:pt idx="9657">
                  <c:v>0.99296799999999996</c:v>
                </c:pt>
                <c:pt idx="9658">
                  <c:v>0.99802900000000005</c:v>
                </c:pt>
                <c:pt idx="9659">
                  <c:v>1.004867</c:v>
                </c:pt>
                <c:pt idx="9660">
                  <c:v>1.012772</c:v>
                </c:pt>
                <c:pt idx="9661">
                  <c:v>1.0208809999999999</c:v>
                </c:pt>
                <c:pt idx="9662">
                  <c:v>1.0282119999999999</c:v>
                </c:pt>
                <c:pt idx="9663">
                  <c:v>1.033887</c:v>
                </c:pt>
                <c:pt idx="9664">
                  <c:v>1.037226</c:v>
                </c:pt>
                <c:pt idx="9665">
                  <c:v>1.0375019999999999</c:v>
                </c:pt>
                <c:pt idx="9666">
                  <c:v>1.034386</c:v>
                </c:pt>
                <c:pt idx="9667">
                  <c:v>1.0285880000000001</c:v>
                </c:pt>
                <c:pt idx="9668">
                  <c:v>1.0209029999999999</c:v>
                </c:pt>
                <c:pt idx="9669">
                  <c:v>1.011949</c:v>
                </c:pt>
                <c:pt idx="9670">
                  <c:v>1.002985</c:v>
                </c:pt>
                <c:pt idx="9671">
                  <c:v>0.99528300000000003</c:v>
                </c:pt>
                <c:pt idx="9672">
                  <c:v>0.98940099999999997</c:v>
                </c:pt>
                <c:pt idx="9673">
                  <c:v>0.98545000000000005</c:v>
                </c:pt>
                <c:pt idx="9674">
                  <c:v>0.98339299999999996</c:v>
                </c:pt>
                <c:pt idx="9675">
                  <c:v>0.98318899999999998</c:v>
                </c:pt>
                <c:pt idx="9676">
                  <c:v>0.98482999999999998</c:v>
                </c:pt>
                <c:pt idx="9677">
                  <c:v>0.98790100000000003</c:v>
                </c:pt>
                <c:pt idx="9678">
                  <c:v>0.991367</c:v>
                </c:pt>
                <c:pt idx="9679">
                  <c:v>0.99416700000000002</c:v>
                </c:pt>
                <c:pt idx="9680">
                  <c:v>0.99529599999999996</c:v>
                </c:pt>
                <c:pt idx="9681">
                  <c:v>0.99398299999999995</c:v>
                </c:pt>
                <c:pt idx="9682">
                  <c:v>0.99033899999999997</c:v>
                </c:pt>
                <c:pt idx="9683">
                  <c:v>0.985406</c:v>
                </c:pt>
                <c:pt idx="9684">
                  <c:v>0.98085199999999995</c:v>
                </c:pt>
                <c:pt idx="9685">
                  <c:v>0.97835799999999995</c:v>
                </c:pt>
                <c:pt idx="9686">
                  <c:v>0.978773</c:v>
                </c:pt>
                <c:pt idx="9687">
                  <c:v>0.98156600000000005</c:v>
                </c:pt>
                <c:pt idx="9688">
                  <c:v>0.98554900000000001</c:v>
                </c:pt>
                <c:pt idx="9689">
                  <c:v>0.98992199999999997</c:v>
                </c:pt>
                <c:pt idx="9690">
                  <c:v>0.99396899999999999</c:v>
                </c:pt>
                <c:pt idx="9691">
                  <c:v>0.99718099999999998</c:v>
                </c:pt>
                <c:pt idx="9692">
                  <c:v>0.99961299999999997</c:v>
                </c:pt>
                <c:pt idx="9693">
                  <c:v>1.0013430000000001</c:v>
                </c:pt>
                <c:pt idx="9694">
                  <c:v>1.0023120000000001</c:v>
                </c:pt>
                <c:pt idx="9695">
                  <c:v>1.00224</c:v>
                </c:pt>
                <c:pt idx="9696">
                  <c:v>1.001058</c:v>
                </c:pt>
                <c:pt idx="9697">
                  <c:v>0.99966699999999997</c:v>
                </c:pt>
                <c:pt idx="9698">
                  <c:v>0.99920900000000001</c:v>
                </c:pt>
                <c:pt idx="9699">
                  <c:v>1.000337</c:v>
                </c:pt>
                <c:pt idx="9700">
                  <c:v>1.0032140000000001</c:v>
                </c:pt>
                <c:pt idx="9701">
                  <c:v>1.007312</c:v>
                </c:pt>
                <c:pt idx="9702">
                  <c:v>1.011817</c:v>
                </c:pt>
                <c:pt idx="9703">
                  <c:v>1.0163469999999999</c:v>
                </c:pt>
                <c:pt idx="9704">
                  <c:v>1.0207649999999999</c:v>
                </c:pt>
                <c:pt idx="9705">
                  <c:v>1.024527</c:v>
                </c:pt>
                <c:pt idx="9706">
                  <c:v>1.026775</c:v>
                </c:pt>
                <c:pt idx="9707">
                  <c:v>1.026718</c:v>
                </c:pt>
                <c:pt idx="9708">
                  <c:v>1.023782</c:v>
                </c:pt>
                <c:pt idx="9709">
                  <c:v>1.0181500000000001</c:v>
                </c:pt>
                <c:pt idx="9710">
                  <c:v>1.010556</c:v>
                </c:pt>
                <c:pt idx="9711">
                  <c:v>1.0012620000000001</c:v>
                </c:pt>
                <c:pt idx="9712">
                  <c:v>0.99080999999999997</c:v>
                </c:pt>
                <c:pt idx="9713">
                  <c:v>0.98105699999999996</c:v>
                </c:pt>
                <c:pt idx="9714">
                  <c:v>0.97405799999999998</c:v>
                </c:pt>
                <c:pt idx="9715">
                  <c:v>0.97063900000000003</c:v>
                </c:pt>
                <c:pt idx="9716">
                  <c:v>0.96999800000000003</c:v>
                </c:pt>
                <c:pt idx="9717">
                  <c:v>0.97048999999999996</c:v>
                </c:pt>
                <c:pt idx="9718">
                  <c:v>0.97123499999999996</c:v>
                </c:pt>
                <c:pt idx="9719">
                  <c:v>0.97237600000000002</c:v>
                </c:pt>
                <c:pt idx="9720">
                  <c:v>0.97398799999999996</c:v>
                </c:pt>
                <c:pt idx="9721">
                  <c:v>0.97579499999999997</c:v>
                </c:pt>
                <c:pt idx="9722">
                  <c:v>0.97750499999999996</c:v>
                </c:pt>
                <c:pt idx="9723">
                  <c:v>0.97866399999999998</c:v>
                </c:pt>
                <c:pt idx="9724">
                  <c:v>0.97852899999999998</c:v>
                </c:pt>
                <c:pt idx="9725">
                  <c:v>0.97690900000000003</c:v>
                </c:pt>
                <c:pt idx="9726">
                  <c:v>0.97457000000000005</c:v>
                </c:pt>
                <c:pt idx="9727">
                  <c:v>0.97260599999999997</c:v>
                </c:pt>
                <c:pt idx="9728">
                  <c:v>0.97197</c:v>
                </c:pt>
                <c:pt idx="9729">
                  <c:v>0.97287800000000002</c:v>
                </c:pt>
                <c:pt idx="9730">
                  <c:v>0.97478500000000001</c:v>
                </c:pt>
                <c:pt idx="9731">
                  <c:v>0.97721999999999998</c:v>
                </c:pt>
                <c:pt idx="9732">
                  <c:v>0.98011199999999998</c:v>
                </c:pt>
                <c:pt idx="9733">
                  <c:v>0.98384400000000005</c:v>
                </c:pt>
                <c:pt idx="9734">
                  <c:v>0.98889400000000005</c:v>
                </c:pt>
                <c:pt idx="9735">
                  <c:v>0.99452499999999999</c:v>
                </c:pt>
                <c:pt idx="9736">
                  <c:v>0.99871500000000002</c:v>
                </c:pt>
                <c:pt idx="9737">
                  <c:v>1.0005230000000001</c:v>
                </c:pt>
                <c:pt idx="9738">
                  <c:v>1.0007090000000001</c:v>
                </c:pt>
                <c:pt idx="9739">
                  <c:v>0.99992999999999999</c:v>
                </c:pt>
                <c:pt idx="9740">
                  <c:v>0.99849600000000005</c:v>
                </c:pt>
                <c:pt idx="9741">
                  <c:v>0.99674600000000002</c:v>
                </c:pt>
                <c:pt idx="9742">
                  <c:v>0.99502599999999997</c:v>
                </c:pt>
                <c:pt idx="9743">
                  <c:v>0.99382999999999999</c:v>
                </c:pt>
                <c:pt idx="9744">
                  <c:v>0.99330200000000002</c:v>
                </c:pt>
                <c:pt idx="9745">
                  <c:v>0.993475</c:v>
                </c:pt>
                <c:pt idx="9746">
                  <c:v>0.99472300000000002</c:v>
                </c:pt>
                <c:pt idx="9747">
                  <c:v>0.99703200000000003</c:v>
                </c:pt>
                <c:pt idx="9748">
                  <c:v>0.99957799999999997</c:v>
                </c:pt>
                <c:pt idx="9749">
                  <c:v>1.001576</c:v>
                </c:pt>
                <c:pt idx="9750">
                  <c:v>1.0029220000000001</c:v>
                </c:pt>
                <c:pt idx="9751">
                  <c:v>1.003519</c:v>
                </c:pt>
                <c:pt idx="9752">
                  <c:v>1.002928</c:v>
                </c:pt>
                <c:pt idx="9753">
                  <c:v>1.0006870000000001</c:v>
                </c:pt>
                <c:pt idx="9754">
                  <c:v>0.99635600000000002</c:v>
                </c:pt>
                <c:pt idx="9755">
                  <c:v>0.99009400000000003</c:v>
                </c:pt>
                <c:pt idx="9756">
                  <c:v>0.983124</c:v>
                </c:pt>
                <c:pt idx="9757">
                  <c:v>0.97624999999999995</c:v>
                </c:pt>
                <c:pt idx="9758">
                  <c:v>0.96943400000000002</c:v>
                </c:pt>
                <c:pt idx="9759">
                  <c:v>0.96321400000000001</c:v>
                </c:pt>
                <c:pt idx="9760">
                  <c:v>0.95822799999999997</c:v>
                </c:pt>
                <c:pt idx="9761">
                  <c:v>0.95464599999999999</c:v>
                </c:pt>
                <c:pt idx="9762">
                  <c:v>0.95286199999999999</c:v>
                </c:pt>
                <c:pt idx="9763">
                  <c:v>0.95376099999999997</c:v>
                </c:pt>
                <c:pt idx="9764">
                  <c:v>0.95791999999999999</c:v>
                </c:pt>
                <c:pt idx="9765">
                  <c:v>0.96430300000000002</c:v>
                </c:pt>
                <c:pt idx="9766">
                  <c:v>0.97062700000000002</c:v>
                </c:pt>
                <c:pt idx="9767">
                  <c:v>0.97514100000000004</c:v>
                </c:pt>
                <c:pt idx="9768">
                  <c:v>0.97725300000000004</c:v>
                </c:pt>
                <c:pt idx="9769">
                  <c:v>0.97709199999999996</c:v>
                </c:pt>
                <c:pt idx="9770">
                  <c:v>0.97530600000000001</c:v>
                </c:pt>
                <c:pt idx="9771">
                  <c:v>0.97250999999999999</c:v>
                </c:pt>
                <c:pt idx="9772">
                  <c:v>0.96927399999999997</c:v>
                </c:pt>
                <c:pt idx="9773">
                  <c:v>0.96688099999999999</c:v>
                </c:pt>
                <c:pt idx="9774">
                  <c:v>0.96657000000000004</c:v>
                </c:pt>
                <c:pt idx="9775">
                  <c:v>0.96870000000000001</c:v>
                </c:pt>
                <c:pt idx="9776">
                  <c:v>0.97306899999999996</c:v>
                </c:pt>
                <c:pt idx="9777">
                  <c:v>0.97911199999999998</c:v>
                </c:pt>
                <c:pt idx="9778">
                  <c:v>0.98621899999999996</c:v>
                </c:pt>
                <c:pt idx="9779">
                  <c:v>0.99406499999999998</c:v>
                </c:pt>
                <c:pt idx="9780">
                  <c:v>1.002275</c:v>
                </c:pt>
                <c:pt idx="9781">
                  <c:v>1.009938</c:v>
                </c:pt>
                <c:pt idx="9782">
                  <c:v>1.016176</c:v>
                </c:pt>
                <c:pt idx="9783">
                  <c:v>1.020894</c:v>
                </c:pt>
                <c:pt idx="9784">
                  <c:v>1.024545</c:v>
                </c:pt>
                <c:pt idx="9785">
                  <c:v>1.0272269999999999</c:v>
                </c:pt>
                <c:pt idx="9786">
                  <c:v>1.028186</c:v>
                </c:pt>
                <c:pt idx="9787">
                  <c:v>1.0266649999999999</c:v>
                </c:pt>
                <c:pt idx="9788">
                  <c:v>1.0227200000000001</c:v>
                </c:pt>
                <c:pt idx="9789">
                  <c:v>1.01708</c:v>
                </c:pt>
                <c:pt idx="9790">
                  <c:v>1.0109060000000001</c:v>
                </c:pt>
                <c:pt idx="9791">
                  <c:v>1.0057430000000001</c:v>
                </c:pt>
                <c:pt idx="9792">
                  <c:v>1.0026299999999999</c:v>
                </c:pt>
                <c:pt idx="9793">
                  <c:v>1.0010570000000001</c:v>
                </c:pt>
                <c:pt idx="9794">
                  <c:v>0.99977899999999997</c:v>
                </c:pt>
                <c:pt idx="9795">
                  <c:v>0.99828499999999998</c:v>
                </c:pt>
                <c:pt idx="9796">
                  <c:v>0.99689899999999998</c:v>
                </c:pt>
                <c:pt idx="9797">
                  <c:v>0.99596499999999999</c:v>
                </c:pt>
                <c:pt idx="9798">
                  <c:v>0.995058</c:v>
                </c:pt>
                <c:pt idx="9799">
                  <c:v>0.99333099999999996</c:v>
                </c:pt>
                <c:pt idx="9800">
                  <c:v>0.990533</c:v>
                </c:pt>
                <c:pt idx="9801">
                  <c:v>0.98701799999999995</c:v>
                </c:pt>
                <c:pt idx="9802">
                  <c:v>0.98324199999999995</c:v>
                </c:pt>
                <c:pt idx="9803">
                  <c:v>0.97946900000000003</c:v>
                </c:pt>
                <c:pt idx="9804">
                  <c:v>0.97590699999999997</c:v>
                </c:pt>
                <c:pt idx="9805">
                  <c:v>0.97265999999999997</c:v>
                </c:pt>
                <c:pt idx="9806">
                  <c:v>0.96965400000000002</c:v>
                </c:pt>
                <c:pt idx="9807">
                  <c:v>0.96756799999999998</c:v>
                </c:pt>
                <c:pt idx="9808">
                  <c:v>0.96768699999999996</c:v>
                </c:pt>
                <c:pt idx="9809">
                  <c:v>0.97021999999999997</c:v>
                </c:pt>
                <c:pt idx="9810">
                  <c:v>0.97436500000000004</c:v>
                </c:pt>
                <c:pt idx="9811">
                  <c:v>0.979715</c:v>
                </c:pt>
                <c:pt idx="9812">
                  <c:v>0.98548000000000002</c:v>
                </c:pt>
                <c:pt idx="9813">
                  <c:v>0.99019999999999997</c:v>
                </c:pt>
                <c:pt idx="9814">
                  <c:v>0.99388299999999996</c:v>
                </c:pt>
                <c:pt idx="9815">
                  <c:v>0.99755199999999999</c:v>
                </c:pt>
                <c:pt idx="9816">
                  <c:v>1.0009220000000001</c:v>
                </c:pt>
                <c:pt idx="9817">
                  <c:v>1.0025839999999999</c:v>
                </c:pt>
                <c:pt idx="9818">
                  <c:v>1.0018009999999999</c:v>
                </c:pt>
                <c:pt idx="9819">
                  <c:v>0.99927200000000005</c:v>
                </c:pt>
                <c:pt idx="9820">
                  <c:v>0.99643700000000002</c:v>
                </c:pt>
                <c:pt idx="9821">
                  <c:v>0.99482899999999996</c:v>
                </c:pt>
                <c:pt idx="9822">
                  <c:v>0.99564399999999997</c:v>
                </c:pt>
                <c:pt idx="9823">
                  <c:v>0.99902400000000002</c:v>
                </c:pt>
                <c:pt idx="9824">
                  <c:v>1.004291</c:v>
                </c:pt>
                <c:pt idx="9825">
                  <c:v>1.0107969999999999</c:v>
                </c:pt>
                <c:pt idx="9826">
                  <c:v>1.017665</c:v>
                </c:pt>
                <c:pt idx="9827">
                  <c:v>1.0238700000000001</c:v>
                </c:pt>
                <c:pt idx="9828">
                  <c:v>1.0291969999999999</c:v>
                </c:pt>
                <c:pt idx="9829">
                  <c:v>1.0337970000000001</c:v>
                </c:pt>
                <c:pt idx="9830">
                  <c:v>1.0366899999999999</c:v>
                </c:pt>
                <c:pt idx="9831">
                  <c:v>1.0360910000000001</c:v>
                </c:pt>
                <c:pt idx="9832">
                  <c:v>1.031515</c:v>
                </c:pt>
                <c:pt idx="9833">
                  <c:v>1.024214</c:v>
                </c:pt>
                <c:pt idx="9834">
                  <c:v>1.0156270000000001</c:v>
                </c:pt>
                <c:pt idx="9835">
                  <c:v>1.006505</c:v>
                </c:pt>
                <c:pt idx="9836">
                  <c:v>0.99755400000000005</c:v>
                </c:pt>
                <c:pt idx="9837">
                  <c:v>0.990008</c:v>
                </c:pt>
                <c:pt idx="9838">
                  <c:v>0.98506199999999999</c:v>
                </c:pt>
                <c:pt idx="9839">
                  <c:v>0.983186</c:v>
                </c:pt>
                <c:pt idx="9840">
                  <c:v>0.98414900000000005</c:v>
                </c:pt>
                <c:pt idx="9841">
                  <c:v>0.98719000000000001</c:v>
                </c:pt>
                <c:pt idx="9842">
                  <c:v>0.99113899999999999</c:v>
                </c:pt>
                <c:pt idx="9843">
                  <c:v>0.99494800000000005</c:v>
                </c:pt>
                <c:pt idx="9844">
                  <c:v>0.99814899999999995</c:v>
                </c:pt>
                <c:pt idx="9845">
                  <c:v>1.000909</c:v>
                </c:pt>
                <c:pt idx="9846">
                  <c:v>1.0031950000000001</c:v>
                </c:pt>
                <c:pt idx="9847">
                  <c:v>1.0040830000000001</c:v>
                </c:pt>
                <c:pt idx="9848">
                  <c:v>1.0031049999999999</c:v>
                </c:pt>
                <c:pt idx="9849">
                  <c:v>1.0012939999999999</c:v>
                </c:pt>
                <c:pt idx="9850">
                  <c:v>0.99990000000000001</c:v>
                </c:pt>
                <c:pt idx="9851">
                  <c:v>0.99861800000000001</c:v>
                </c:pt>
                <c:pt idx="9852">
                  <c:v>0.99636999999999998</c:v>
                </c:pt>
                <c:pt idx="9853">
                  <c:v>0.99346900000000005</c:v>
                </c:pt>
                <c:pt idx="9854">
                  <c:v>0.99134800000000001</c:v>
                </c:pt>
                <c:pt idx="9855">
                  <c:v>0.991286</c:v>
                </c:pt>
                <c:pt idx="9856">
                  <c:v>0.99408399999999997</c:v>
                </c:pt>
                <c:pt idx="9857">
                  <c:v>0.99946199999999996</c:v>
                </c:pt>
                <c:pt idx="9858">
                  <c:v>1.005746</c:v>
                </c:pt>
                <c:pt idx="9859">
                  <c:v>1.011204</c:v>
                </c:pt>
                <c:pt idx="9860">
                  <c:v>1.0150999999999999</c:v>
                </c:pt>
                <c:pt idx="9861">
                  <c:v>1.0173540000000001</c:v>
                </c:pt>
                <c:pt idx="9862">
                  <c:v>1.0180499999999999</c:v>
                </c:pt>
                <c:pt idx="9863">
                  <c:v>1.017244</c:v>
                </c:pt>
                <c:pt idx="9864">
                  <c:v>1.0150889999999999</c:v>
                </c:pt>
                <c:pt idx="9865">
                  <c:v>1.0117339999999999</c:v>
                </c:pt>
                <c:pt idx="9866">
                  <c:v>1.0076449999999999</c:v>
                </c:pt>
                <c:pt idx="9867">
                  <c:v>1.004338</c:v>
                </c:pt>
                <c:pt idx="9868">
                  <c:v>1.0033859999999999</c:v>
                </c:pt>
                <c:pt idx="9869">
                  <c:v>1.0051159999999999</c:v>
                </c:pt>
                <c:pt idx="9870">
                  <c:v>1.0091760000000001</c:v>
                </c:pt>
                <c:pt idx="9871">
                  <c:v>1.015487</c:v>
                </c:pt>
                <c:pt idx="9872">
                  <c:v>1.0230870000000001</c:v>
                </c:pt>
                <c:pt idx="9873">
                  <c:v>1.0289569999999999</c:v>
                </c:pt>
                <c:pt idx="9874">
                  <c:v>1.030691</c:v>
                </c:pt>
                <c:pt idx="9875">
                  <c:v>1.028454</c:v>
                </c:pt>
              </c:numCache>
            </c:numRef>
          </c:yVal>
          <c:smooth val="1"/>
          <c:extLst>
            <c:ext xmlns:c16="http://schemas.microsoft.com/office/drawing/2014/chart" uri="{C3380CC4-5D6E-409C-BE32-E72D297353CC}">
              <c16:uniqueId val="{00000001-00EC-4B59-8EBC-2549492A3994}"/>
            </c:ext>
          </c:extLst>
        </c:ser>
        <c:dLbls>
          <c:showLegendKey val="0"/>
          <c:showVal val="0"/>
          <c:showCatName val="0"/>
          <c:showSerName val="0"/>
          <c:showPercent val="0"/>
          <c:showBubbleSize val="0"/>
        </c:dLbls>
        <c:axId val="507676344"/>
        <c:axId val="507675032"/>
        <c:extLst>
          <c:ext xmlns:c15="http://schemas.microsoft.com/office/drawing/2012/chart" uri="{02D57815-91ED-43cb-92C2-25804820EDAC}">
            <c15:filteredScatterSeries>
              <c15:ser>
                <c:idx val="2"/>
                <c:order val="2"/>
                <c:tx>
                  <c:v>21</c:v>
                </c:tx>
                <c:spPr>
                  <a:ln w="9525" cap="rnd">
                    <a:solidFill>
                      <a:schemeClr val="accent3"/>
                    </a:solidFill>
                    <a:round/>
                  </a:ln>
                  <a:effectLst/>
                </c:spPr>
                <c:marker>
                  <c:symbol val="none"/>
                </c:marker>
                <c:xVal>
                  <c:numRef>
                    <c:extLst>
                      <c:ext uri="{02D57815-91ED-43cb-92C2-25804820EDAC}">
                        <c15:formulaRef>
                          <c15:sqref>'21'!$C$1:$C$9834</c15:sqref>
                        </c15:formulaRef>
                      </c:ext>
                    </c:extLst>
                    <c:numCache>
                      <c:formatCode>General</c:formatCode>
                      <c:ptCount val="9834"/>
                      <c:pt idx="0">
                        <c:v>0.4</c:v>
                      </c:pt>
                      <c:pt idx="1">
                        <c:v>0.8</c:v>
                      </c:pt>
                      <c:pt idx="2">
                        <c:v>1.2</c:v>
                      </c:pt>
                      <c:pt idx="3">
                        <c:v>1.6</c:v>
                      </c:pt>
                      <c:pt idx="4">
                        <c:v>2</c:v>
                      </c:pt>
                      <c:pt idx="5">
                        <c:v>2.4</c:v>
                      </c:pt>
                      <c:pt idx="6">
                        <c:v>2.8</c:v>
                      </c:pt>
                      <c:pt idx="7">
                        <c:v>3.2</c:v>
                      </c:pt>
                      <c:pt idx="8">
                        <c:v>3.6</c:v>
                      </c:pt>
                      <c:pt idx="9">
                        <c:v>4</c:v>
                      </c:pt>
                      <c:pt idx="10">
                        <c:v>4.4000000000000004</c:v>
                      </c:pt>
                      <c:pt idx="11">
                        <c:v>4.8</c:v>
                      </c:pt>
                      <c:pt idx="12">
                        <c:v>5.2</c:v>
                      </c:pt>
                      <c:pt idx="13">
                        <c:v>5.6</c:v>
                      </c:pt>
                      <c:pt idx="14">
                        <c:v>6</c:v>
                      </c:pt>
                      <c:pt idx="15">
                        <c:v>6.4</c:v>
                      </c:pt>
                      <c:pt idx="16">
                        <c:v>6.8</c:v>
                      </c:pt>
                      <c:pt idx="17">
                        <c:v>7.2</c:v>
                      </c:pt>
                      <c:pt idx="18">
                        <c:v>7.6</c:v>
                      </c:pt>
                      <c:pt idx="19">
                        <c:v>8</c:v>
                      </c:pt>
                      <c:pt idx="20">
                        <c:v>8.4</c:v>
                      </c:pt>
                      <c:pt idx="21">
                        <c:v>8.8000000000000007</c:v>
                      </c:pt>
                      <c:pt idx="22">
                        <c:v>9.1999999999999993</c:v>
                      </c:pt>
                      <c:pt idx="23">
                        <c:v>9.6</c:v>
                      </c:pt>
                      <c:pt idx="24">
                        <c:v>10</c:v>
                      </c:pt>
                      <c:pt idx="25">
                        <c:v>10.4</c:v>
                      </c:pt>
                      <c:pt idx="26">
                        <c:v>10.8</c:v>
                      </c:pt>
                      <c:pt idx="27">
                        <c:v>11.2</c:v>
                      </c:pt>
                      <c:pt idx="28">
                        <c:v>11.6</c:v>
                      </c:pt>
                      <c:pt idx="29">
                        <c:v>12</c:v>
                      </c:pt>
                      <c:pt idx="30">
                        <c:v>12.4</c:v>
                      </c:pt>
                      <c:pt idx="31">
                        <c:v>12.8</c:v>
                      </c:pt>
                      <c:pt idx="32">
                        <c:v>13.2</c:v>
                      </c:pt>
                      <c:pt idx="33">
                        <c:v>13.6</c:v>
                      </c:pt>
                      <c:pt idx="34">
                        <c:v>14</c:v>
                      </c:pt>
                      <c:pt idx="35">
                        <c:v>14.4</c:v>
                      </c:pt>
                      <c:pt idx="36">
                        <c:v>14.8</c:v>
                      </c:pt>
                      <c:pt idx="37">
                        <c:v>15.2</c:v>
                      </c:pt>
                      <c:pt idx="38">
                        <c:v>15.6</c:v>
                      </c:pt>
                      <c:pt idx="39">
                        <c:v>16</c:v>
                      </c:pt>
                      <c:pt idx="40">
                        <c:v>16.399999999999999</c:v>
                      </c:pt>
                      <c:pt idx="41">
                        <c:v>16.8</c:v>
                      </c:pt>
                      <c:pt idx="42">
                        <c:v>17.2</c:v>
                      </c:pt>
                      <c:pt idx="43">
                        <c:v>17.600000000000001</c:v>
                      </c:pt>
                      <c:pt idx="44">
                        <c:v>18</c:v>
                      </c:pt>
                      <c:pt idx="45">
                        <c:v>18.399999999999999</c:v>
                      </c:pt>
                      <c:pt idx="46">
                        <c:v>18.8</c:v>
                      </c:pt>
                      <c:pt idx="47">
                        <c:v>19.2</c:v>
                      </c:pt>
                      <c:pt idx="48">
                        <c:v>19.600000000000001</c:v>
                      </c:pt>
                      <c:pt idx="49">
                        <c:v>20</c:v>
                      </c:pt>
                      <c:pt idx="50">
                        <c:v>20.399999999999999</c:v>
                      </c:pt>
                      <c:pt idx="51">
                        <c:v>20.8</c:v>
                      </c:pt>
                      <c:pt idx="52">
                        <c:v>21.2</c:v>
                      </c:pt>
                      <c:pt idx="53">
                        <c:v>21.6</c:v>
                      </c:pt>
                      <c:pt idx="54">
                        <c:v>22</c:v>
                      </c:pt>
                      <c:pt idx="55">
                        <c:v>22.4</c:v>
                      </c:pt>
                      <c:pt idx="56">
                        <c:v>22.8</c:v>
                      </c:pt>
                      <c:pt idx="57">
                        <c:v>23.2</c:v>
                      </c:pt>
                      <c:pt idx="58">
                        <c:v>23.6</c:v>
                      </c:pt>
                      <c:pt idx="59">
                        <c:v>24</c:v>
                      </c:pt>
                      <c:pt idx="60">
                        <c:v>24.4</c:v>
                      </c:pt>
                      <c:pt idx="61">
                        <c:v>24.8</c:v>
                      </c:pt>
                      <c:pt idx="62">
                        <c:v>25.2</c:v>
                      </c:pt>
                      <c:pt idx="63">
                        <c:v>25.6</c:v>
                      </c:pt>
                      <c:pt idx="64">
                        <c:v>26</c:v>
                      </c:pt>
                      <c:pt idx="65">
                        <c:v>26.4</c:v>
                      </c:pt>
                      <c:pt idx="66">
                        <c:v>26.8</c:v>
                      </c:pt>
                      <c:pt idx="67">
                        <c:v>27.2</c:v>
                      </c:pt>
                      <c:pt idx="68">
                        <c:v>27.6</c:v>
                      </c:pt>
                      <c:pt idx="69">
                        <c:v>28</c:v>
                      </c:pt>
                      <c:pt idx="70">
                        <c:v>28.4</c:v>
                      </c:pt>
                      <c:pt idx="71">
                        <c:v>28.8</c:v>
                      </c:pt>
                      <c:pt idx="72">
                        <c:v>29.2</c:v>
                      </c:pt>
                      <c:pt idx="73">
                        <c:v>29.6</c:v>
                      </c:pt>
                      <c:pt idx="74">
                        <c:v>30</c:v>
                      </c:pt>
                      <c:pt idx="75">
                        <c:v>30.4</c:v>
                      </c:pt>
                      <c:pt idx="76">
                        <c:v>30.8</c:v>
                      </c:pt>
                      <c:pt idx="77">
                        <c:v>31.2</c:v>
                      </c:pt>
                      <c:pt idx="78">
                        <c:v>31.6</c:v>
                      </c:pt>
                      <c:pt idx="79">
                        <c:v>32</c:v>
                      </c:pt>
                      <c:pt idx="80">
                        <c:v>32.4</c:v>
                      </c:pt>
                      <c:pt idx="81">
                        <c:v>32.799999999999997</c:v>
                      </c:pt>
                      <c:pt idx="82">
                        <c:v>33.200000000000003</c:v>
                      </c:pt>
                      <c:pt idx="83">
                        <c:v>33.6</c:v>
                      </c:pt>
                      <c:pt idx="84">
                        <c:v>34</c:v>
                      </c:pt>
                      <c:pt idx="85">
                        <c:v>34.4</c:v>
                      </c:pt>
                      <c:pt idx="86">
                        <c:v>34.799999999999997</c:v>
                      </c:pt>
                      <c:pt idx="87">
                        <c:v>35.200000000000003</c:v>
                      </c:pt>
                      <c:pt idx="88">
                        <c:v>35.6</c:v>
                      </c:pt>
                      <c:pt idx="89">
                        <c:v>36</c:v>
                      </c:pt>
                      <c:pt idx="90">
                        <c:v>36.4</c:v>
                      </c:pt>
                      <c:pt idx="91">
                        <c:v>36.799999999999997</c:v>
                      </c:pt>
                      <c:pt idx="92">
                        <c:v>37.200000000000003</c:v>
                      </c:pt>
                      <c:pt idx="93">
                        <c:v>37.6</c:v>
                      </c:pt>
                      <c:pt idx="94">
                        <c:v>38</c:v>
                      </c:pt>
                      <c:pt idx="95">
                        <c:v>38.4</c:v>
                      </c:pt>
                      <c:pt idx="96">
                        <c:v>38.799999999999997</c:v>
                      </c:pt>
                      <c:pt idx="97">
                        <c:v>39.200000000000003</c:v>
                      </c:pt>
                      <c:pt idx="98">
                        <c:v>39.6</c:v>
                      </c:pt>
                      <c:pt idx="99">
                        <c:v>40</c:v>
                      </c:pt>
                      <c:pt idx="100">
                        <c:v>40.4</c:v>
                      </c:pt>
                      <c:pt idx="101">
                        <c:v>40.799999999999997</c:v>
                      </c:pt>
                      <c:pt idx="102">
                        <c:v>41.2</c:v>
                      </c:pt>
                      <c:pt idx="103">
                        <c:v>41.6</c:v>
                      </c:pt>
                      <c:pt idx="104">
                        <c:v>42</c:v>
                      </c:pt>
                      <c:pt idx="105">
                        <c:v>42.4</c:v>
                      </c:pt>
                      <c:pt idx="106">
                        <c:v>42.8</c:v>
                      </c:pt>
                      <c:pt idx="107">
                        <c:v>43.2</c:v>
                      </c:pt>
                      <c:pt idx="108">
                        <c:v>43.6</c:v>
                      </c:pt>
                      <c:pt idx="109">
                        <c:v>44</c:v>
                      </c:pt>
                      <c:pt idx="110">
                        <c:v>44.4</c:v>
                      </c:pt>
                      <c:pt idx="111">
                        <c:v>44.8</c:v>
                      </c:pt>
                      <c:pt idx="112">
                        <c:v>45.2</c:v>
                      </c:pt>
                      <c:pt idx="113">
                        <c:v>45.6</c:v>
                      </c:pt>
                      <c:pt idx="114">
                        <c:v>46</c:v>
                      </c:pt>
                      <c:pt idx="115">
                        <c:v>46.4</c:v>
                      </c:pt>
                      <c:pt idx="116">
                        <c:v>46.8</c:v>
                      </c:pt>
                      <c:pt idx="117">
                        <c:v>47.2</c:v>
                      </c:pt>
                      <c:pt idx="118">
                        <c:v>47.6</c:v>
                      </c:pt>
                      <c:pt idx="119">
                        <c:v>48</c:v>
                      </c:pt>
                      <c:pt idx="120">
                        <c:v>48.4</c:v>
                      </c:pt>
                      <c:pt idx="121">
                        <c:v>48.8</c:v>
                      </c:pt>
                      <c:pt idx="122">
                        <c:v>49.2</c:v>
                      </c:pt>
                      <c:pt idx="123">
                        <c:v>49.6</c:v>
                      </c:pt>
                      <c:pt idx="124">
                        <c:v>50</c:v>
                      </c:pt>
                      <c:pt idx="125">
                        <c:v>50.4</c:v>
                      </c:pt>
                      <c:pt idx="126">
                        <c:v>50.8</c:v>
                      </c:pt>
                      <c:pt idx="127">
                        <c:v>51.2</c:v>
                      </c:pt>
                      <c:pt idx="128">
                        <c:v>51.6</c:v>
                      </c:pt>
                      <c:pt idx="129">
                        <c:v>52</c:v>
                      </c:pt>
                      <c:pt idx="130">
                        <c:v>52.4</c:v>
                      </c:pt>
                      <c:pt idx="131">
                        <c:v>52.8</c:v>
                      </c:pt>
                      <c:pt idx="132">
                        <c:v>53.2</c:v>
                      </c:pt>
                      <c:pt idx="133">
                        <c:v>53.6</c:v>
                      </c:pt>
                      <c:pt idx="134">
                        <c:v>54</c:v>
                      </c:pt>
                      <c:pt idx="135">
                        <c:v>54.4</c:v>
                      </c:pt>
                      <c:pt idx="136">
                        <c:v>54.8</c:v>
                      </c:pt>
                      <c:pt idx="137">
                        <c:v>55.2</c:v>
                      </c:pt>
                      <c:pt idx="138">
                        <c:v>55.6</c:v>
                      </c:pt>
                      <c:pt idx="139">
                        <c:v>56</c:v>
                      </c:pt>
                      <c:pt idx="140">
                        <c:v>56.4</c:v>
                      </c:pt>
                      <c:pt idx="141">
                        <c:v>56.8</c:v>
                      </c:pt>
                      <c:pt idx="142">
                        <c:v>57.2</c:v>
                      </c:pt>
                      <c:pt idx="143">
                        <c:v>57.6</c:v>
                      </c:pt>
                      <c:pt idx="144">
                        <c:v>58</c:v>
                      </c:pt>
                      <c:pt idx="145">
                        <c:v>58.4</c:v>
                      </c:pt>
                      <c:pt idx="146">
                        <c:v>58.8</c:v>
                      </c:pt>
                      <c:pt idx="147">
                        <c:v>59.2</c:v>
                      </c:pt>
                      <c:pt idx="148">
                        <c:v>59.6</c:v>
                      </c:pt>
                      <c:pt idx="149">
                        <c:v>60</c:v>
                      </c:pt>
                      <c:pt idx="150">
                        <c:v>60.4</c:v>
                      </c:pt>
                      <c:pt idx="151">
                        <c:v>60.8</c:v>
                      </c:pt>
                      <c:pt idx="152">
                        <c:v>61.2</c:v>
                      </c:pt>
                      <c:pt idx="153">
                        <c:v>61.6</c:v>
                      </c:pt>
                      <c:pt idx="154">
                        <c:v>62</c:v>
                      </c:pt>
                      <c:pt idx="155">
                        <c:v>62.4</c:v>
                      </c:pt>
                      <c:pt idx="156">
                        <c:v>62.8</c:v>
                      </c:pt>
                      <c:pt idx="157">
                        <c:v>63.2</c:v>
                      </c:pt>
                      <c:pt idx="158">
                        <c:v>63.6</c:v>
                      </c:pt>
                      <c:pt idx="159">
                        <c:v>64</c:v>
                      </c:pt>
                      <c:pt idx="160">
                        <c:v>64.400000000000006</c:v>
                      </c:pt>
                      <c:pt idx="161">
                        <c:v>64.8</c:v>
                      </c:pt>
                      <c:pt idx="162">
                        <c:v>65.2</c:v>
                      </c:pt>
                      <c:pt idx="163">
                        <c:v>65.599999999999994</c:v>
                      </c:pt>
                      <c:pt idx="164">
                        <c:v>66</c:v>
                      </c:pt>
                      <c:pt idx="165">
                        <c:v>66.400000000000006</c:v>
                      </c:pt>
                      <c:pt idx="166">
                        <c:v>66.8</c:v>
                      </c:pt>
                      <c:pt idx="167">
                        <c:v>67.2</c:v>
                      </c:pt>
                      <c:pt idx="168">
                        <c:v>67.599999999999994</c:v>
                      </c:pt>
                      <c:pt idx="169">
                        <c:v>68</c:v>
                      </c:pt>
                      <c:pt idx="170">
                        <c:v>68.400000000000006</c:v>
                      </c:pt>
                      <c:pt idx="171">
                        <c:v>68.8</c:v>
                      </c:pt>
                      <c:pt idx="172">
                        <c:v>69.2</c:v>
                      </c:pt>
                      <c:pt idx="173">
                        <c:v>69.599999999999994</c:v>
                      </c:pt>
                      <c:pt idx="174">
                        <c:v>70</c:v>
                      </c:pt>
                      <c:pt idx="175">
                        <c:v>70.400000000000006</c:v>
                      </c:pt>
                      <c:pt idx="176">
                        <c:v>70.8</c:v>
                      </c:pt>
                      <c:pt idx="177">
                        <c:v>71.2</c:v>
                      </c:pt>
                      <c:pt idx="178">
                        <c:v>71.599999999999994</c:v>
                      </c:pt>
                      <c:pt idx="179">
                        <c:v>72</c:v>
                      </c:pt>
                      <c:pt idx="180">
                        <c:v>72.400000000000006</c:v>
                      </c:pt>
                      <c:pt idx="181">
                        <c:v>72.8</c:v>
                      </c:pt>
                      <c:pt idx="182">
                        <c:v>73.2</c:v>
                      </c:pt>
                      <c:pt idx="183">
                        <c:v>73.599999999999994</c:v>
                      </c:pt>
                      <c:pt idx="184">
                        <c:v>74</c:v>
                      </c:pt>
                      <c:pt idx="185">
                        <c:v>74.400000000000006</c:v>
                      </c:pt>
                      <c:pt idx="186">
                        <c:v>74.8</c:v>
                      </c:pt>
                      <c:pt idx="187">
                        <c:v>75.2</c:v>
                      </c:pt>
                      <c:pt idx="188">
                        <c:v>75.599999999999994</c:v>
                      </c:pt>
                      <c:pt idx="189">
                        <c:v>76</c:v>
                      </c:pt>
                      <c:pt idx="190">
                        <c:v>76.400000000000006</c:v>
                      </c:pt>
                      <c:pt idx="191">
                        <c:v>76.8</c:v>
                      </c:pt>
                      <c:pt idx="192">
                        <c:v>77.2</c:v>
                      </c:pt>
                      <c:pt idx="193">
                        <c:v>77.599999999999994</c:v>
                      </c:pt>
                      <c:pt idx="194">
                        <c:v>78</c:v>
                      </c:pt>
                      <c:pt idx="195">
                        <c:v>78.400000000000006</c:v>
                      </c:pt>
                      <c:pt idx="196">
                        <c:v>78.8</c:v>
                      </c:pt>
                      <c:pt idx="197">
                        <c:v>79.2</c:v>
                      </c:pt>
                      <c:pt idx="198">
                        <c:v>79.599999999999994</c:v>
                      </c:pt>
                      <c:pt idx="199">
                        <c:v>80</c:v>
                      </c:pt>
                      <c:pt idx="200">
                        <c:v>80.400000000000006</c:v>
                      </c:pt>
                      <c:pt idx="201">
                        <c:v>80.8</c:v>
                      </c:pt>
                      <c:pt idx="202">
                        <c:v>81.2</c:v>
                      </c:pt>
                      <c:pt idx="203">
                        <c:v>81.599999999999994</c:v>
                      </c:pt>
                      <c:pt idx="204">
                        <c:v>82</c:v>
                      </c:pt>
                      <c:pt idx="205">
                        <c:v>82.4</c:v>
                      </c:pt>
                      <c:pt idx="206">
                        <c:v>82.8</c:v>
                      </c:pt>
                      <c:pt idx="207">
                        <c:v>83.2</c:v>
                      </c:pt>
                      <c:pt idx="208">
                        <c:v>83.6</c:v>
                      </c:pt>
                      <c:pt idx="209">
                        <c:v>84</c:v>
                      </c:pt>
                      <c:pt idx="210">
                        <c:v>84.4</c:v>
                      </c:pt>
                      <c:pt idx="211">
                        <c:v>84.8</c:v>
                      </c:pt>
                      <c:pt idx="212">
                        <c:v>85.2</c:v>
                      </c:pt>
                      <c:pt idx="213">
                        <c:v>85.6</c:v>
                      </c:pt>
                      <c:pt idx="214">
                        <c:v>86</c:v>
                      </c:pt>
                      <c:pt idx="215">
                        <c:v>86.4</c:v>
                      </c:pt>
                      <c:pt idx="216">
                        <c:v>86.8</c:v>
                      </c:pt>
                      <c:pt idx="217">
                        <c:v>87.2</c:v>
                      </c:pt>
                      <c:pt idx="218">
                        <c:v>87.6</c:v>
                      </c:pt>
                      <c:pt idx="219">
                        <c:v>88</c:v>
                      </c:pt>
                      <c:pt idx="220">
                        <c:v>88.4</c:v>
                      </c:pt>
                      <c:pt idx="221">
                        <c:v>88.8</c:v>
                      </c:pt>
                      <c:pt idx="222">
                        <c:v>89.2</c:v>
                      </c:pt>
                      <c:pt idx="223">
                        <c:v>89.6</c:v>
                      </c:pt>
                      <c:pt idx="224">
                        <c:v>90</c:v>
                      </c:pt>
                      <c:pt idx="225">
                        <c:v>90.4</c:v>
                      </c:pt>
                      <c:pt idx="226">
                        <c:v>90.8</c:v>
                      </c:pt>
                      <c:pt idx="227">
                        <c:v>91.2</c:v>
                      </c:pt>
                      <c:pt idx="228">
                        <c:v>91.6</c:v>
                      </c:pt>
                      <c:pt idx="229">
                        <c:v>92</c:v>
                      </c:pt>
                      <c:pt idx="230">
                        <c:v>92.4</c:v>
                      </c:pt>
                      <c:pt idx="231">
                        <c:v>92.8</c:v>
                      </c:pt>
                      <c:pt idx="232">
                        <c:v>93.2</c:v>
                      </c:pt>
                      <c:pt idx="233">
                        <c:v>93.6</c:v>
                      </c:pt>
                      <c:pt idx="234">
                        <c:v>94</c:v>
                      </c:pt>
                      <c:pt idx="235">
                        <c:v>94.4</c:v>
                      </c:pt>
                      <c:pt idx="236">
                        <c:v>94.8</c:v>
                      </c:pt>
                      <c:pt idx="237">
                        <c:v>95.2</c:v>
                      </c:pt>
                      <c:pt idx="238">
                        <c:v>95.6</c:v>
                      </c:pt>
                      <c:pt idx="239">
                        <c:v>96</c:v>
                      </c:pt>
                      <c:pt idx="240">
                        <c:v>96.4</c:v>
                      </c:pt>
                      <c:pt idx="241">
                        <c:v>96.8</c:v>
                      </c:pt>
                      <c:pt idx="242">
                        <c:v>97.2</c:v>
                      </c:pt>
                      <c:pt idx="243">
                        <c:v>97.6</c:v>
                      </c:pt>
                      <c:pt idx="244">
                        <c:v>98</c:v>
                      </c:pt>
                      <c:pt idx="245">
                        <c:v>98.4</c:v>
                      </c:pt>
                      <c:pt idx="246">
                        <c:v>98.8</c:v>
                      </c:pt>
                      <c:pt idx="247">
                        <c:v>99.2</c:v>
                      </c:pt>
                      <c:pt idx="248">
                        <c:v>99.6</c:v>
                      </c:pt>
                      <c:pt idx="249">
                        <c:v>100</c:v>
                      </c:pt>
                      <c:pt idx="250">
                        <c:v>100.4</c:v>
                      </c:pt>
                      <c:pt idx="251">
                        <c:v>100.8</c:v>
                      </c:pt>
                      <c:pt idx="252">
                        <c:v>101.2</c:v>
                      </c:pt>
                      <c:pt idx="253">
                        <c:v>101.6</c:v>
                      </c:pt>
                      <c:pt idx="254">
                        <c:v>102</c:v>
                      </c:pt>
                      <c:pt idx="255">
                        <c:v>102.4</c:v>
                      </c:pt>
                      <c:pt idx="256">
                        <c:v>102.8</c:v>
                      </c:pt>
                      <c:pt idx="257">
                        <c:v>103.2</c:v>
                      </c:pt>
                      <c:pt idx="258">
                        <c:v>103.6</c:v>
                      </c:pt>
                      <c:pt idx="259">
                        <c:v>104</c:v>
                      </c:pt>
                      <c:pt idx="260">
                        <c:v>104.4</c:v>
                      </c:pt>
                      <c:pt idx="261">
                        <c:v>104.8</c:v>
                      </c:pt>
                      <c:pt idx="262">
                        <c:v>105.2</c:v>
                      </c:pt>
                      <c:pt idx="263">
                        <c:v>105.6</c:v>
                      </c:pt>
                      <c:pt idx="264">
                        <c:v>106</c:v>
                      </c:pt>
                      <c:pt idx="265">
                        <c:v>106.4</c:v>
                      </c:pt>
                      <c:pt idx="266">
                        <c:v>106.8</c:v>
                      </c:pt>
                      <c:pt idx="267">
                        <c:v>107.2</c:v>
                      </c:pt>
                      <c:pt idx="268">
                        <c:v>107.6</c:v>
                      </c:pt>
                      <c:pt idx="269">
                        <c:v>108</c:v>
                      </c:pt>
                      <c:pt idx="270">
                        <c:v>108.4</c:v>
                      </c:pt>
                      <c:pt idx="271">
                        <c:v>108.8</c:v>
                      </c:pt>
                      <c:pt idx="272">
                        <c:v>109.2</c:v>
                      </c:pt>
                      <c:pt idx="273">
                        <c:v>109.6</c:v>
                      </c:pt>
                      <c:pt idx="274">
                        <c:v>110</c:v>
                      </c:pt>
                      <c:pt idx="275">
                        <c:v>110.4</c:v>
                      </c:pt>
                      <c:pt idx="276">
                        <c:v>110.8</c:v>
                      </c:pt>
                      <c:pt idx="277">
                        <c:v>111.2</c:v>
                      </c:pt>
                      <c:pt idx="278">
                        <c:v>111.6</c:v>
                      </c:pt>
                      <c:pt idx="279">
                        <c:v>112</c:v>
                      </c:pt>
                      <c:pt idx="280">
                        <c:v>112.4</c:v>
                      </c:pt>
                      <c:pt idx="281">
                        <c:v>112.8</c:v>
                      </c:pt>
                      <c:pt idx="282">
                        <c:v>113.2</c:v>
                      </c:pt>
                      <c:pt idx="283">
                        <c:v>113.6</c:v>
                      </c:pt>
                      <c:pt idx="284">
                        <c:v>114</c:v>
                      </c:pt>
                      <c:pt idx="285">
                        <c:v>114.4</c:v>
                      </c:pt>
                      <c:pt idx="286">
                        <c:v>114.8</c:v>
                      </c:pt>
                      <c:pt idx="287">
                        <c:v>115.2</c:v>
                      </c:pt>
                      <c:pt idx="288">
                        <c:v>115.6</c:v>
                      </c:pt>
                      <c:pt idx="289">
                        <c:v>116</c:v>
                      </c:pt>
                      <c:pt idx="290">
                        <c:v>116.4</c:v>
                      </c:pt>
                      <c:pt idx="291">
                        <c:v>116.8</c:v>
                      </c:pt>
                      <c:pt idx="292">
                        <c:v>117.2</c:v>
                      </c:pt>
                      <c:pt idx="293">
                        <c:v>117.6</c:v>
                      </c:pt>
                      <c:pt idx="294">
                        <c:v>118</c:v>
                      </c:pt>
                      <c:pt idx="295">
                        <c:v>118.4</c:v>
                      </c:pt>
                      <c:pt idx="296">
                        <c:v>118.8</c:v>
                      </c:pt>
                      <c:pt idx="297">
                        <c:v>119.2</c:v>
                      </c:pt>
                      <c:pt idx="298">
                        <c:v>119.6</c:v>
                      </c:pt>
                      <c:pt idx="299">
                        <c:v>120</c:v>
                      </c:pt>
                      <c:pt idx="300">
                        <c:v>120.4</c:v>
                      </c:pt>
                      <c:pt idx="301">
                        <c:v>120.8</c:v>
                      </c:pt>
                      <c:pt idx="302">
                        <c:v>121.2</c:v>
                      </c:pt>
                      <c:pt idx="303">
                        <c:v>121.6</c:v>
                      </c:pt>
                      <c:pt idx="304">
                        <c:v>122</c:v>
                      </c:pt>
                      <c:pt idx="305">
                        <c:v>122.4</c:v>
                      </c:pt>
                      <c:pt idx="306">
                        <c:v>122.8</c:v>
                      </c:pt>
                      <c:pt idx="307">
                        <c:v>123.2</c:v>
                      </c:pt>
                      <c:pt idx="308">
                        <c:v>123.6</c:v>
                      </c:pt>
                      <c:pt idx="309">
                        <c:v>124</c:v>
                      </c:pt>
                      <c:pt idx="310">
                        <c:v>124.4</c:v>
                      </c:pt>
                      <c:pt idx="311">
                        <c:v>124.8</c:v>
                      </c:pt>
                      <c:pt idx="312">
                        <c:v>125.2</c:v>
                      </c:pt>
                      <c:pt idx="313">
                        <c:v>125.6</c:v>
                      </c:pt>
                      <c:pt idx="314">
                        <c:v>126</c:v>
                      </c:pt>
                      <c:pt idx="315">
                        <c:v>126.4</c:v>
                      </c:pt>
                      <c:pt idx="316">
                        <c:v>126.8</c:v>
                      </c:pt>
                      <c:pt idx="317">
                        <c:v>127.2</c:v>
                      </c:pt>
                      <c:pt idx="318">
                        <c:v>127.6</c:v>
                      </c:pt>
                      <c:pt idx="319">
                        <c:v>128</c:v>
                      </c:pt>
                      <c:pt idx="320">
                        <c:v>128.4</c:v>
                      </c:pt>
                      <c:pt idx="321">
                        <c:v>128.80000000000001</c:v>
                      </c:pt>
                      <c:pt idx="322">
                        <c:v>129.19999999999999</c:v>
                      </c:pt>
                      <c:pt idx="323">
                        <c:v>129.6</c:v>
                      </c:pt>
                      <c:pt idx="324">
                        <c:v>130</c:v>
                      </c:pt>
                      <c:pt idx="325">
                        <c:v>130.4</c:v>
                      </c:pt>
                      <c:pt idx="326">
                        <c:v>130.80000000000001</c:v>
                      </c:pt>
                      <c:pt idx="327">
                        <c:v>131.19999999999999</c:v>
                      </c:pt>
                      <c:pt idx="328">
                        <c:v>131.6</c:v>
                      </c:pt>
                      <c:pt idx="329">
                        <c:v>132</c:v>
                      </c:pt>
                      <c:pt idx="330">
                        <c:v>132.4</c:v>
                      </c:pt>
                      <c:pt idx="331">
                        <c:v>132.80000000000001</c:v>
                      </c:pt>
                      <c:pt idx="332">
                        <c:v>133.19999999999999</c:v>
                      </c:pt>
                      <c:pt idx="333">
                        <c:v>133.6</c:v>
                      </c:pt>
                      <c:pt idx="334">
                        <c:v>134</c:v>
                      </c:pt>
                      <c:pt idx="335">
                        <c:v>134.4</c:v>
                      </c:pt>
                      <c:pt idx="336">
                        <c:v>134.80000000000001</c:v>
                      </c:pt>
                      <c:pt idx="337">
                        <c:v>135.19999999999999</c:v>
                      </c:pt>
                      <c:pt idx="338">
                        <c:v>135.6</c:v>
                      </c:pt>
                      <c:pt idx="339">
                        <c:v>136</c:v>
                      </c:pt>
                      <c:pt idx="340">
                        <c:v>136.4</c:v>
                      </c:pt>
                      <c:pt idx="341">
                        <c:v>136.80000000000001</c:v>
                      </c:pt>
                      <c:pt idx="342">
                        <c:v>137.19999999999999</c:v>
                      </c:pt>
                      <c:pt idx="343">
                        <c:v>137.6</c:v>
                      </c:pt>
                      <c:pt idx="344">
                        <c:v>138</c:v>
                      </c:pt>
                      <c:pt idx="345">
                        <c:v>138.4</c:v>
                      </c:pt>
                      <c:pt idx="346">
                        <c:v>138.80000000000001</c:v>
                      </c:pt>
                      <c:pt idx="347">
                        <c:v>139.19999999999999</c:v>
                      </c:pt>
                      <c:pt idx="348">
                        <c:v>139.6</c:v>
                      </c:pt>
                      <c:pt idx="349">
                        <c:v>140</c:v>
                      </c:pt>
                      <c:pt idx="350">
                        <c:v>140.4</c:v>
                      </c:pt>
                      <c:pt idx="351">
                        <c:v>140.80000000000001</c:v>
                      </c:pt>
                      <c:pt idx="352">
                        <c:v>141.19999999999999</c:v>
                      </c:pt>
                      <c:pt idx="353">
                        <c:v>141.6</c:v>
                      </c:pt>
                      <c:pt idx="354">
                        <c:v>142</c:v>
                      </c:pt>
                      <c:pt idx="355">
                        <c:v>142.4</c:v>
                      </c:pt>
                      <c:pt idx="356">
                        <c:v>142.80000000000001</c:v>
                      </c:pt>
                      <c:pt idx="357">
                        <c:v>143.19999999999999</c:v>
                      </c:pt>
                      <c:pt idx="358">
                        <c:v>143.6</c:v>
                      </c:pt>
                      <c:pt idx="359">
                        <c:v>144</c:v>
                      </c:pt>
                      <c:pt idx="360">
                        <c:v>144.4</c:v>
                      </c:pt>
                      <c:pt idx="361">
                        <c:v>144.80000000000001</c:v>
                      </c:pt>
                      <c:pt idx="362">
                        <c:v>145.19999999999999</c:v>
                      </c:pt>
                      <c:pt idx="363">
                        <c:v>145.6</c:v>
                      </c:pt>
                      <c:pt idx="364">
                        <c:v>146</c:v>
                      </c:pt>
                      <c:pt idx="365">
                        <c:v>146.4</c:v>
                      </c:pt>
                      <c:pt idx="366">
                        <c:v>146.80000000000001</c:v>
                      </c:pt>
                      <c:pt idx="367">
                        <c:v>147.19999999999999</c:v>
                      </c:pt>
                      <c:pt idx="368">
                        <c:v>147.6</c:v>
                      </c:pt>
                      <c:pt idx="369">
                        <c:v>148</c:v>
                      </c:pt>
                      <c:pt idx="370">
                        <c:v>148.4</c:v>
                      </c:pt>
                      <c:pt idx="371">
                        <c:v>148.80000000000001</c:v>
                      </c:pt>
                      <c:pt idx="372">
                        <c:v>149.19999999999999</c:v>
                      </c:pt>
                      <c:pt idx="373">
                        <c:v>149.6</c:v>
                      </c:pt>
                      <c:pt idx="374">
                        <c:v>150</c:v>
                      </c:pt>
                      <c:pt idx="375">
                        <c:v>150.4</c:v>
                      </c:pt>
                      <c:pt idx="376">
                        <c:v>150.80000000000001</c:v>
                      </c:pt>
                      <c:pt idx="377">
                        <c:v>151.19999999999999</c:v>
                      </c:pt>
                      <c:pt idx="378">
                        <c:v>151.6</c:v>
                      </c:pt>
                      <c:pt idx="379">
                        <c:v>152</c:v>
                      </c:pt>
                      <c:pt idx="380">
                        <c:v>152.4</c:v>
                      </c:pt>
                      <c:pt idx="381">
                        <c:v>152.80000000000001</c:v>
                      </c:pt>
                      <c:pt idx="382">
                        <c:v>153.19999999999999</c:v>
                      </c:pt>
                      <c:pt idx="383">
                        <c:v>153.6</c:v>
                      </c:pt>
                      <c:pt idx="384">
                        <c:v>154</c:v>
                      </c:pt>
                      <c:pt idx="385">
                        <c:v>154.4</c:v>
                      </c:pt>
                      <c:pt idx="386">
                        <c:v>154.80000000000001</c:v>
                      </c:pt>
                      <c:pt idx="387">
                        <c:v>155.19999999999999</c:v>
                      </c:pt>
                      <c:pt idx="388">
                        <c:v>155.6</c:v>
                      </c:pt>
                      <c:pt idx="389">
                        <c:v>156</c:v>
                      </c:pt>
                      <c:pt idx="390">
                        <c:v>156.4</c:v>
                      </c:pt>
                      <c:pt idx="391">
                        <c:v>156.80000000000001</c:v>
                      </c:pt>
                      <c:pt idx="392">
                        <c:v>157.19999999999999</c:v>
                      </c:pt>
                      <c:pt idx="393">
                        <c:v>157.6</c:v>
                      </c:pt>
                      <c:pt idx="394">
                        <c:v>158</c:v>
                      </c:pt>
                      <c:pt idx="395">
                        <c:v>158.4</c:v>
                      </c:pt>
                      <c:pt idx="396">
                        <c:v>158.80000000000001</c:v>
                      </c:pt>
                      <c:pt idx="397">
                        <c:v>159.19999999999999</c:v>
                      </c:pt>
                      <c:pt idx="398">
                        <c:v>159.6</c:v>
                      </c:pt>
                      <c:pt idx="399">
                        <c:v>160</c:v>
                      </c:pt>
                      <c:pt idx="400">
                        <c:v>160.4</c:v>
                      </c:pt>
                      <c:pt idx="401">
                        <c:v>160.80000000000001</c:v>
                      </c:pt>
                      <c:pt idx="402">
                        <c:v>161.19999999999999</c:v>
                      </c:pt>
                      <c:pt idx="403">
                        <c:v>161.6</c:v>
                      </c:pt>
                      <c:pt idx="404">
                        <c:v>162</c:v>
                      </c:pt>
                      <c:pt idx="405">
                        <c:v>162.4</c:v>
                      </c:pt>
                      <c:pt idx="406">
                        <c:v>162.80000000000001</c:v>
                      </c:pt>
                      <c:pt idx="407">
                        <c:v>163.19999999999999</c:v>
                      </c:pt>
                      <c:pt idx="408">
                        <c:v>163.6</c:v>
                      </c:pt>
                      <c:pt idx="409">
                        <c:v>164</c:v>
                      </c:pt>
                      <c:pt idx="410">
                        <c:v>164.4</c:v>
                      </c:pt>
                      <c:pt idx="411">
                        <c:v>164.8</c:v>
                      </c:pt>
                      <c:pt idx="412">
                        <c:v>165.2</c:v>
                      </c:pt>
                      <c:pt idx="413">
                        <c:v>165.6</c:v>
                      </c:pt>
                      <c:pt idx="414">
                        <c:v>166</c:v>
                      </c:pt>
                      <c:pt idx="415">
                        <c:v>166.4</c:v>
                      </c:pt>
                      <c:pt idx="416">
                        <c:v>166.8</c:v>
                      </c:pt>
                      <c:pt idx="417">
                        <c:v>167.2</c:v>
                      </c:pt>
                      <c:pt idx="418">
                        <c:v>167.6</c:v>
                      </c:pt>
                      <c:pt idx="419">
                        <c:v>168</c:v>
                      </c:pt>
                      <c:pt idx="420">
                        <c:v>168.4</c:v>
                      </c:pt>
                      <c:pt idx="421">
                        <c:v>168.8</c:v>
                      </c:pt>
                      <c:pt idx="422">
                        <c:v>169.2</c:v>
                      </c:pt>
                      <c:pt idx="423">
                        <c:v>169.6</c:v>
                      </c:pt>
                      <c:pt idx="424">
                        <c:v>170</c:v>
                      </c:pt>
                      <c:pt idx="425">
                        <c:v>170.4</c:v>
                      </c:pt>
                      <c:pt idx="426">
                        <c:v>170.8</c:v>
                      </c:pt>
                      <c:pt idx="427">
                        <c:v>171.2</c:v>
                      </c:pt>
                      <c:pt idx="428">
                        <c:v>171.6</c:v>
                      </c:pt>
                      <c:pt idx="429">
                        <c:v>172</c:v>
                      </c:pt>
                      <c:pt idx="430">
                        <c:v>172.4</c:v>
                      </c:pt>
                      <c:pt idx="431">
                        <c:v>172.8</c:v>
                      </c:pt>
                      <c:pt idx="432">
                        <c:v>173.2</c:v>
                      </c:pt>
                      <c:pt idx="433">
                        <c:v>173.6</c:v>
                      </c:pt>
                      <c:pt idx="434">
                        <c:v>174</c:v>
                      </c:pt>
                      <c:pt idx="435">
                        <c:v>174.4</c:v>
                      </c:pt>
                      <c:pt idx="436">
                        <c:v>174.8</c:v>
                      </c:pt>
                      <c:pt idx="437">
                        <c:v>175.2</c:v>
                      </c:pt>
                      <c:pt idx="438">
                        <c:v>175.6</c:v>
                      </c:pt>
                      <c:pt idx="439">
                        <c:v>176</c:v>
                      </c:pt>
                      <c:pt idx="440">
                        <c:v>176.4</c:v>
                      </c:pt>
                      <c:pt idx="441">
                        <c:v>176.8</c:v>
                      </c:pt>
                      <c:pt idx="442">
                        <c:v>177.2</c:v>
                      </c:pt>
                      <c:pt idx="443">
                        <c:v>177.6</c:v>
                      </c:pt>
                      <c:pt idx="444">
                        <c:v>178</c:v>
                      </c:pt>
                      <c:pt idx="445">
                        <c:v>178.4</c:v>
                      </c:pt>
                      <c:pt idx="446">
                        <c:v>178.8</c:v>
                      </c:pt>
                      <c:pt idx="447">
                        <c:v>179.2</c:v>
                      </c:pt>
                      <c:pt idx="448">
                        <c:v>179.6</c:v>
                      </c:pt>
                      <c:pt idx="449">
                        <c:v>180</c:v>
                      </c:pt>
                      <c:pt idx="450">
                        <c:v>180.4</c:v>
                      </c:pt>
                      <c:pt idx="451">
                        <c:v>180.8</c:v>
                      </c:pt>
                      <c:pt idx="452">
                        <c:v>181.2</c:v>
                      </c:pt>
                      <c:pt idx="453">
                        <c:v>181.6</c:v>
                      </c:pt>
                      <c:pt idx="454">
                        <c:v>182</c:v>
                      </c:pt>
                      <c:pt idx="455">
                        <c:v>182.4</c:v>
                      </c:pt>
                      <c:pt idx="456">
                        <c:v>182.8</c:v>
                      </c:pt>
                      <c:pt idx="457">
                        <c:v>183.2</c:v>
                      </c:pt>
                      <c:pt idx="458">
                        <c:v>183.6</c:v>
                      </c:pt>
                      <c:pt idx="459">
                        <c:v>184</c:v>
                      </c:pt>
                      <c:pt idx="460">
                        <c:v>184.4</c:v>
                      </c:pt>
                      <c:pt idx="461">
                        <c:v>184.8</c:v>
                      </c:pt>
                      <c:pt idx="462">
                        <c:v>185.2</c:v>
                      </c:pt>
                      <c:pt idx="463">
                        <c:v>185.6</c:v>
                      </c:pt>
                      <c:pt idx="464">
                        <c:v>186</c:v>
                      </c:pt>
                      <c:pt idx="465">
                        <c:v>186.4</c:v>
                      </c:pt>
                      <c:pt idx="466">
                        <c:v>186.8</c:v>
                      </c:pt>
                      <c:pt idx="467">
                        <c:v>187.2</c:v>
                      </c:pt>
                      <c:pt idx="468">
                        <c:v>187.6</c:v>
                      </c:pt>
                      <c:pt idx="469">
                        <c:v>188</c:v>
                      </c:pt>
                      <c:pt idx="470">
                        <c:v>188.4</c:v>
                      </c:pt>
                      <c:pt idx="471">
                        <c:v>188.8</c:v>
                      </c:pt>
                      <c:pt idx="472">
                        <c:v>189.2</c:v>
                      </c:pt>
                      <c:pt idx="473">
                        <c:v>189.6</c:v>
                      </c:pt>
                      <c:pt idx="474">
                        <c:v>190</c:v>
                      </c:pt>
                      <c:pt idx="475">
                        <c:v>190.4</c:v>
                      </c:pt>
                      <c:pt idx="476">
                        <c:v>190.8</c:v>
                      </c:pt>
                      <c:pt idx="477">
                        <c:v>191.2</c:v>
                      </c:pt>
                      <c:pt idx="478">
                        <c:v>191.6</c:v>
                      </c:pt>
                      <c:pt idx="479">
                        <c:v>192</c:v>
                      </c:pt>
                      <c:pt idx="480">
                        <c:v>192.4</c:v>
                      </c:pt>
                      <c:pt idx="481">
                        <c:v>192.8</c:v>
                      </c:pt>
                      <c:pt idx="482">
                        <c:v>193.2</c:v>
                      </c:pt>
                      <c:pt idx="483">
                        <c:v>193.6</c:v>
                      </c:pt>
                      <c:pt idx="484">
                        <c:v>194</c:v>
                      </c:pt>
                      <c:pt idx="485">
                        <c:v>194.4</c:v>
                      </c:pt>
                      <c:pt idx="486">
                        <c:v>194.8</c:v>
                      </c:pt>
                      <c:pt idx="487">
                        <c:v>195.2</c:v>
                      </c:pt>
                      <c:pt idx="488">
                        <c:v>195.6</c:v>
                      </c:pt>
                      <c:pt idx="489">
                        <c:v>196</c:v>
                      </c:pt>
                      <c:pt idx="490">
                        <c:v>196.4</c:v>
                      </c:pt>
                      <c:pt idx="491">
                        <c:v>196.8</c:v>
                      </c:pt>
                      <c:pt idx="492">
                        <c:v>197.2</c:v>
                      </c:pt>
                      <c:pt idx="493">
                        <c:v>197.6</c:v>
                      </c:pt>
                      <c:pt idx="494">
                        <c:v>198</c:v>
                      </c:pt>
                      <c:pt idx="495">
                        <c:v>198.4</c:v>
                      </c:pt>
                      <c:pt idx="496">
                        <c:v>198.8</c:v>
                      </c:pt>
                      <c:pt idx="497">
                        <c:v>199.2</c:v>
                      </c:pt>
                      <c:pt idx="498">
                        <c:v>199.6</c:v>
                      </c:pt>
                      <c:pt idx="499">
                        <c:v>200</c:v>
                      </c:pt>
                      <c:pt idx="500">
                        <c:v>200.4</c:v>
                      </c:pt>
                      <c:pt idx="501">
                        <c:v>200.8</c:v>
                      </c:pt>
                      <c:pt idx="502">
                        <c:v>201.2</c:v>
                      </c:pt>
                      <c:pt idx="503">
                        <c:v>201.6</c:v>
                      </c:pt>
                      <c:pt idx="504">
                        <c:v>202</c:v>
                      </c:pt>
                      <c:pt idx="505">
                        <c:v>202.4</c:v>
                      </c:pt>
                      <c:pt idx="506">
                        <c:v>202.8</c:v>
                      </c:pt>
                      <c:pt idx="507">
                        <c:v>203.2</c:v>
                      </c:pt>
                      <c:pt idx="508">
                        <c:v>203.6</c:v>
                      </c:pt>
                      <c:pt idx="509">
                        <c:v>204</c:v>
                      </c:pt>
                      <c:pt idx="510">
                        <c:v>204.4</c:v>
                      </c:pt>
                      <c:pt idx="511">
                        <c:v>204.8</c:v>
                      </c:pt>
                      <c:pt idx="512">
                        <c:v>205.2</c:v>
                      </c:pt>
                      <c:pt idx="513">
                        <c:v>205.6</c:v>
                      </c:pt>
                      <c:pt idx="514">
                        <c:v>206</c:v>
                      </c:pt>
                      <c:pt idx="515">
                        <c:v>206.4</c:v>
                      </c:pt>
                      <c:pt idx="516">
                        <c:v>206.8</c:v>
                      </c:pt>
                      <c:pt idx="517">
                        <c:v>207.2</c:v>
                      </c:pt>
                      <c:pt idx="518">
                        <c:v>207.6</c:v>
                      </c:pt>
                      <c:pt idx="519">
                        <c:v>208</c:v>
                      </c:pt>
                      <c:pt idx="520">
                        <c:v>208.4</c:v>
                      </c:pt>
                      <c:pt idx="521">
                        <c:v>208.8</c:v>
                      </c:pt>
                      <c:pt idx="522">
                        <c:v>209.2</c:v>
                      </c:pt>
                      <c:pt idx="523">
                        <c:v>209.6</c:v>
                      </c:pt>
                      <c:pt idx="524">
                        <c:v>210</c:v>
                      </c:pt>
                      <c:pt idx="525">
                        <c:v>210.4</c:v>
                      </c:pt>
                      <c:pt idx="526">
                        <c:v>210.8</c:v>
                      </c:pt>
                      <c:pt idx="527">
                        <c:v>211.2</c:v>
                      </c:pt>
                      <c:pt idx="528">
                        <c:v>211.6</c:v>
                      </c:pt>
                      <c:pt idx="529">
                        <c:v>212</c:v>
                      </c:pt>
                      <c:pt idx="530">
                        <c:v>212.4</c:v>
                      </c:pt>
                      <c:pt idx="531">
                        <c:v>212.8</c:v>
                      </c:pt>
                      <c:pt idx="532">
                        <c:v>213.2</c:v>
                      </c:pt>
                      <c:pt idx="533">
                        <c:v>213.6</c:v>
                      </c:pt>
                      <c:pt idx="534">
                        <c:v>214</c:v>
                      </c:pt>
                      <c:pt idx="535">
                        <c:v>214.4</c:v>
                      </c:pt>
                      <c:pt idx="536">
                        <c:v>214.8</c:v>
                      </c:pt>
                      <c:pt idx="537">
                        <c:v>215.2</c:v>
                      </c:pt>
                      <c:pt idx="538">
                        <c:v>215.6</c:v>
                      </c:pt>
                      <c:pt idx="539">
                        <c:v>216</c:v>
                      </c:pt>
                      <c:pt idx="540">
                        <c:v>216.4</c:v>
                      </c:pt>
                      <c:pt idx="541">
                        <c:v>216.8</c:v>
                      </c:pt>
                      <c:pt idx="542">
                        <c:v>217.2</c:v>
                      </c:pt>
                      <c:pt idx="543">
                        <c:v>217.6</c:v>
                      </c:pt>
                      <c:pt idx="544">
                        <c:v>218</c:v>
                      </c:pt>
                      <c:pt idx="545">
                        <c:v>218.4</c:v>
                      </c:pt>
                      <c:pt idx="546">
                        <c:v>218.8</c:v>
                      </c:pt>
                      <c:pt idx="547">
                        <c:v>219.2</c:v>
                      </c:pt>
                      <c:pt idx="548">
                        <c:v>219.6</c:v>
                      </c:pt>
                      <c:pt idx="549">
                        <c:v>220</c:v>
                      </c:pt>
                      <c:pt idx="550">
                        <c:v>220.4</c:v>
                      </c:pt>
                      <c:pt idx="551">
                        <c:v>220.8</c:v>
                      </c:pt>
                      <c:pt idx="552">
                        <c:v>221.2</c:v>
                      </c:pt>
                      <c:pt idx="553">
                        <c:v>221.6</c:v>
                      </c:pt>
                      <c:pt idx="554">
                        <c:v>222</c:v>
                      </c:pt>
                      <c:pt idx="555">
                        <c:v>222.4</c:v>
                      </c:pt>
                      <c:pt idx="556">
                        <c:v>222.8</c:v>
                      </c:pt>
                      <c:pt idx="557">
                        <c:v>223.2</c:v>
                      </c:pt>
                      <c:pt idx="558">
                        <c:v>223.6</c:v>
                      </c:pt>
                      <c:pt idx="559">
                        <c:v>224</c:v>
                      </c:pt>
                      <c:pt idx="560">
                        <c:v>224.4</c:v>
                      </c:pt>
                      <c:pt idx="561">
                        <c:v>224.8</c:v>
                      </c:pt>
                      <c:pt idx="562">
                        <c:v>225.2</c:v>
                      </c:pt>
                      <c:pt idx="563">
                        <c:v>225.6</c:v>
                      </c:pt>
                      <c:pt idx="564">
                        <c:v>226</c:v>
                      </c:pt>
                      <c:pt idx="565">
                        <c:v>226.4</c:v>
                      </c:pt>
                      <c:pt idx="566">
                        <c:v>226.8</c:v>
                      </c:pt>
                      <c:pt idx="567">
                        <c:v>227.2</c:v>
                      </c:pt>
                      <c:pt idx="568">
                        <c:v>227.6</c:v>
                      </c:pt>
                      <c:pt idx="569">
                        <c:v>228</c:v>
                      </c:pt>
                      <c:pt idx="570">
                        <c:v>228.4</c:v>
                      </c:pt>
                      <c:pt idx="571">
                        <c:v>228.8</c:v>
                      </c:pt>
                      <c:pt idx="572">
                        <c:v>229.2</c:v>
                      </c:pt>
                      <c:pt idx="573">
                        <c:v>229.6</c:v>
                      </c:pt>
                      <c:pt idx="574">
                        <c:v>230</c:v>
                      </c:pt>
                      <c:pt idx="575">
                        <c:v>230.4</c:v>
                      </c:pt>
                      <c:pt idx="576">
                        <c:v>230.8</c:v>
                      </c:pt>
                      <c:pt idx="577">
                        <c:v>231.2</c:v>
                      </c:pt>
                      <c:pt idx="578">
                        <c:v>231.6</c:v>
                      </c:pt>
                      <c:pt idx="579">
                        <c:v>232</c:v>
                      </c:pt>
                      <c:pt idx="580">
                        <c:v>232.4</c:v>
                      </c:pt>
                      <c:pt idx="581">
                        <c:v>232.8</c:v>
                      </c:pt>
                      <c:pt idx="582">
                        <c:v>233.2</c:v>
                      </c:pt>
                      <c:pt idx="583">
                        <c:v>233.6</c:v>
                      </c:pt>
                      <c:pt idx="584">
                        <c:v>234</c:v>
                      </c:pt>
                      <c:pt idx="585">
                        <c:v>234.4</c:v>
                      </c:pt>
                      <c:pt idx="586">
                        <c:v>234.8</c:v>
                      </c:pt>
                      <c:pt idx="587">
                        <c:v>235.2</c:v>
                      </c:pt>
                      <c:pt idx="588">
                        <c:v>235.6</c:v>
                      </c:pt>
                      <c:pt idx="589">
                        <c:v>236</c:v>
                      </c:pt>
                      <c:pt idx="590">
                        <c:v>236.4</c:v>
                      </c:pt>
                      <c:pt idx="591">
                        <c:v>236.8</c:v>
                      </c:pt>
                      <c:pt idx="592">
                        <c:v>237.2</c:v>
                      </c:pt>
                      <c:pt idx="593">
                        <c:v>237.6</c:v>
                      </c:pt>
                      <c:pt idx="594">
                        <c:v>238</c:v>
                      </c:pt>
                      <c:pt idx="595">
                        <c:v>238.4</c:v>
                      </c:pt>
                      <c:pt idx="596">
                        <c:v>238.8</c:v>
                      </c:pt>
                      <c:pt idx="597">
                        <c:v>239.2</c:v>
                      </c:pt>
                      <c:pt idx="598">
                        <c:v>239.6</c:v>
                      </c:pt>
                      <c:pt idx="599">
                        <c:v>240</c:v>
                      </c:pt>
                      <c:pt idx="600">
                        <c:v>240.4</c:v>
                      </c:pt>
                      <c:pt idx="601">
                        <c:v>240.8</c:v>
                      </c:pt>
                      <c:pt idx="602">
                        <c:v>241.2</c:v>
                      </c:pt>
                      <c:pt idx="603">
                        <c:v>241.6</c:v>
                      </c:pt>
                      <c:pt idx="604">
                        <c:v>242</c:v>
                      </c:pt>
                      <c:pt idx="605">
                        <c:v>242.4</c:v>
                      </c:pt>
                      <c:pt idx="606">
                        <c:v>242.8</c:v>
                      </c:pt>
                      <c:pt idx="607">
                        <c:v>243.2</c:v>
                      </c:pt>
                      <c:pt idx="608">
                        <c:v>243.6</c:v>
                      </c:pt>
                      <c:pt idx="609">
                        <c:v>244</c:v>
                      </c:pt>
                      <c:pt idx="610">
                        <c:v>244.4</c:v>
                      </c:pt>
                      <c:pt idx="611">
                        <c:v>244.8</c:v>
                      </c:pt>
                      <c:pt idx="612">
                        <c:v>245.2</c:v>
                      </c:pt>
                      <c:pt idx="613">
                        <c:v>245.6</c:v>
                      </c:pt>
                      <c:pt idx="614">
                        <c:v>246</c:v>
                      </c:pt>
                      <c:pt idx="615">
                        <c:v>246.4</c:v>
                      </c:pt>
                      <c:pt idx="616">
                        <c:v>246.8</c:v>
                      </c:pt>
                      <c:pt idx="617">
                        <c:v>247.2</c:v>
                      </c:pt>
                      <c:pt idx="618">
                        <c:v>247.6</c:v>
                      </c:pt>
                      <c:pt idx="619">
                        <c:v>248</c:v>
                      </c:pt>
                      <c:pt idx="620">
                        <c:v>248.4</c:v>
                      </c:pt>
                      <c:pt idx="621">
                        <c:v>248.8</c:v>
                      </c:pt>
                      <c:pt idx="622">
                        <c:v>249.2</c:v>
                      </c:pt>
                      <c:pt idx="623">
                        <c:v>249.6</c:v>
                      </c:pt>
                      <c:pt idx="624">
                        <c:v>250</c:v>
                      </c:pt>
                      <c:pt idx="625">
                        <c:v>250.4</c:v>
                      </c:pt>
                      <c:pt idx="626">
                        <c:v>250.8</c:v>
                      </c:pt>
                      <c:pt idx="627">
                        <c:v>251.2</c:v>
                      </c:pt>
                      <c:pt idx="628">
                        <c:v>251.6</c:v>
                      </c:pt>
                      <c:pt idx="629">
                        <c:v>252</c:v>
                      </c:pt>
                      <c:pt idx="630">
                        <c:v>252.4</c:v>
                      </c:pt>
                      <c:pt idx="631">
                        <c:v>252.8</c:v>
                      </c:pt>
                      <c:pt idx="632">
                        <c:v>253.2</c:v>
                      </c:pt>
                      <c:pt idx="633">
                        <c:v>253.6</c:v>
                      </c:pt>
                      <c:pt idx="634">
                        <c:v>254</c:v>
                      </c:pt>
                      <c:pt idx="635">
                        <c:v>254.4</c:v>
                      </c:pt>
                      <c:pt idx="636">
                        <c:v>254.8</c:v>
                      </c:pt>
                      <c:pt idx="637">
                        <c:v>255.2</c:v>
                      </c:pt>
                      <c:pt idx="638">
                        <c:v>255.6</c:v>
                      </c:pt>
                      <c:pt idx="639">
                        <c:v>256</c:v>
                      </c:pt>
                      <c:pt idx="640">
                        <c:v>256.39999999999998</c:v>
                      </c:pt>
                      <c:pt idx="641">
                        <c:v>256.8</c:v>
                      </c:pt>
                      <c:pt idx="642">
                        <c:v>257.2</c:v>
                      </c:pt>
                      <c:pt idx="643">
                        <c:v>257.60000000000002</c:v>
                      </c:pt>
                      <c:pt idx="644">
                        <c:v>258</c:v>
                      </c:pt>
                      <c:pt idx="645">
                        <c:v>258.39999999999998</c:v>
                      </c:pt>
                      <c:pt idx="646">
                        <c:v>258.8</c:v>
                      </c:pt>
                      <c:pt idx="647">
                        <c:v>259.2</c:v>
                      </c:pt>
                      <c:pt idx="648">
                        <c:v>259.60000000000002</c:v>
                      </c:pt>
                      <c:pt idx="649">
                        <c:v>260</c:v>
                      </c:pt>
                      <c:pt idx="650">
                        <c:v>260.39999999999998</c:v>
                      </c:pt>
                      <c:pt idx="651">
                        <c:v>260.8</c:v>
                      </c:pt>
                      <c:pt idx="652">
                        <c:v>261.2</c:v>
                      </c:pt>
                      <c:pt idx="653">
                        <c:v>261.60000000000002</c:v>
                      </c:pt>
                      <c:pt idx="654">
                        <c:v>262</c:v>
                      </c:pt>
                      <c:pt idx="655">
                        <c:v>262.39999999999998</c:v>
                      </c:pt>
                      <c:pt idx="656">
                        <c:v>262.8</c:v>
                      </c:pt>
                      <c:pt idx="657">
                        <c:v>263.2</c:v>
                      </c:pt>
                      <c:pt idx="658">
                        <c:v>263.60000000000002</c:v>
                      </c:pt>
                      <c:pt idx="659">
                        <c:v>264</c:v>
                      </c:pt>
                      <c:pt idx="660">
                        <c:v>264.39999999999998</c:v>
                      </c:pt>
                      <c:pt idx="661">
                        <c:v>264.8</c:v>
                      </c:pt>
                      <c:pt idx="662">
                        <c:v>265.2</c:v>
                      </c:pt>
                      <c:pt idx="663">
                        <c:v>265.60000000000002</c:v>
                      </c:pt>
                      <c:pt idx="664">
                        <c:v>266</c:v>
                      </c:pt>
                      <c:pt idx="665">
                        <c:v>266.39999999999998</c:v>
                      </c:pt>
                      <c:pt idx="666">
                        <c:v>266.8</c:v>
                      </c:pt>
                      <c:pt idx="667">
                        <c:v>267.2</c:v>
                      </c:pt>
                      <c:pt idx="668">
                        <c:v>267.60000000000002</c:v>
                      </c:pt>
                      <c:pt idx="669">
                        <c:v>268</c:v>
                      </c:pt>
                      <c:pt idx="670">
                        <c:v>268.39999999999998</c:v>
                      </c:pt>
                      <c:pt idx="671">
                        <c:v>268.8</c:v>
                      </c:pt>
                      <c:pt idx="672">
                        <c:v>269.2</c:v>
                      </c:pt>
                      <c:pt idx="673">
                        <c:v>269.60000000000002</c:v>
                      </c:pt>
                      <c:pt idx="674">
                        <c:v>270</c:v>
                      </c:pt>
                      <c:pt idx="675">
                        <c:v>270.39999999999998</c:v>
                      </c:pt>
                      <c:pt idx="676">
                        <c:v>270.8</c:v>
                      </c:pt>
                      <c:pt idx="677">
                        <c:v>271.2</c:v>
                      </c:pt>
                      <c:pt idx="678">
                        <c:v>271.60000000000002</c:v>
                      </c:pt>
                      <c:pt idx="679">
                        <c:v>272</c:v>
                      </c:pt>
                      <c:pt idx="680">
                        <c:v>272.39999999999998</c:v>
                      </c:pt>
                      <c:pt idx="681">
                        <c:v>272.8</c:v>
                      </c:pt>
                      <c:pt idx="682">
                        <c:v>273.2</c:v>
                      </c:pt>
                      <c:pt idx="683">
                        <c:v>273.60000000000002</c:v>
                      </c:pt>
                      <c:pt idx="684">
                        <c:v>274</c:v>
                      </c:pt>
                      <c:pt idx="685">
                        <c:v>274.39999999999998</c:v>
                      </c:pt>
                      <c:pt idx="686">
                        <c:v>274.8</c:v>
                      </c:pt>
                      <c:pt idx="687">
                        <c:v>275.2</c:v>
                      </c:pt>
                      <c:pt idx="688">
                        <c:v>275.60000000000002</c:v>
                      </c:pt>
                      <c:pt idx="689">
                        <c:v>276</c:v>
                      </c:pt>
                      <c:pt idx="690">
                        <c:v>276.39999999999998</c:v>
                      </c:pt>
                      <c:pt idx="691">
                        <c:v>276.8</c:v>
                      </c:pt>
                      <c:pt idx="692">
                        <c:v>277.2</c:v>
                      </c:pt>
                      <c:pt idx="693">
                        <c:v>277.60000000000002</c:v>
                      </c:pt>
                      <c:pt idx="694">
                        <c:v>278</c:v>
                      </c:pt>
                      <c:pt idx="695">
                        <c:v>278.39999999999998</c:v>
                      </c:pt>
                      <c:pt idx="696">
                        <c:v>278.8</c:v>
                      </c:pt>
                      <c:pt idx="697">
                        <c:v>279.2</c:v>
                      </c:pt>
                      <c:pt idx="698">
                        <c:v>279.60000000000002</c:v>
                      </c:pt>
                      <c:pt idx="699">
                        <c:v>280</c:v>
                      </c:pt>
                      <c:pt idx="700">
                        <c:v>280.39999999999998</c:v>
                      </c:pt>
                      <c:pt idx="701">
                        <c:v>280.8</c:v>
                      </c:pt>
                      <c:pt idx="702">
                        <c:v>281.2</c:v>
                      </c:pt>
                      <c:pt idx="703">
                        <c:v>281.60000000000002</c:v>
                      </c:pt>
                      <c:pt idx="704">
                        <c:v>282</c:v>
                      </c:pt>
                      <c:pt idx="705">
                        <c:v>282.39999999999998</c:v>
                      </c:pt>
                      <c:pt idx="706">
                        <c:v>282.8</c:v>
                      </c:pt>
                      <c:pt idx="707">
                        <c:v>283.2</c:v>
                      </c:pt>
                      <c:pt idx="708">
                        <c:v>283.60000000000002</c:v>
                      </c:pt>
                      <c:pt idx="709">
                        <c:v>284</c:v>
                      </c:pt>
                      <c:pt idx="710">
                        <c:v>284.39999999999998</c:v>
                      </c:pt>
                      <c:pt idx="711">
                        <c:v>284.8</c:v>
                      </c:pt>
                      <c:pt idx="712">
                        <c:v>285.2</c:v>
                      </c:pt>
                      <c:pt idx="713">
                        <c:v>285.60000000000002</c:v>
                      </c:pt>
                      <c:pt idx="714">
                        <c:v>286</c:v>
                      </c:pt>
                      <c:pt idx="715">
                        <c:v>286.39999999999998</c:v>
                      </c:pt>
                      <c:pt idx="716">
                        <c:v>286.8</c:v>
                      </c:pt>
                      <c:pt idx="717">
                        <c:v>287.2</c:v>
                      </c:pt>
                      <c:pt idx="718">
                        <c:v>287.60000000000002</c:v>
                      </c:pt>
                      <c:pt idx="719">
                        <c:v>288</c:v>
                      </c:pt>
                      <c:pt idx="720">
                        <c:v>288.39999999999998</c:v>
                      </c:pt>
                      <c:pt idx="721">
                        <c:v>288.8</c:v>
                      </c:pt>
                      <c:pt idx="722">
                        <c:v>289.2</c:v>
                      </c:pt>
                      <c:pt idx="723">
                        <c:v>289.60000000000002</c:v>
                      </c:pt>
                      <c:pt idx="724">
                        <c:v>290</c:v>
                      </c:pt>
                      <c:pt idx="725">
                        <c:v>290.39999999999998</c:v>
                      </c:pt>
                      <c:pt idx="726">
                        <c:v>290.8</c:v>
                      </c:pt>
                      <c:pt idx="727">
                        <c:v>291.2</c:v>
                      </c:pt>
                      <c:pt idx="728">
                        <c:v>291.60000000000002</c:v>
                      </c:pt>
                      <c:pt idx="729">
                        <c:v>292</c:v>
                      </c:pt>
                      <c:pt idx="730">
                        <c:v>292.39999999999998</c:v>
                      </c:pt>
                      <c:pt idx="731">
                        <c:v>292.8</c:v>
                      </c:pt>
                      <c:pt idx="732">
                        <c:v>293.2</c:v>
                      </c:pt>
                      <c:pt idx="733">
                        <c:v>293.60000000000002</c:v>
                      </c:pt>
                      <c:pt idx="734">
                        <c:v>294</c:v>
                      </c:pt>
                      <c:pt idx="735">
                        <c:v>294.39999999999998</c:v>
                      </c:pt>
                      <c:pt idx="736">
                        <c:v>294.8</c:v>
                      </c:pt>
                      <c:pt idx="737">
                        <c:v>295.2</c:v>
                      </c:pt>
                      <c:pt idx="738">
                        <c:v>295.60000000000002</c:v>
                      </c:pt>
                      <c:pt idx="739">
                        <c:v>296</c:v>
                      </c:pt>
                      <c:pt idx="740">
                        <c:v>296.39999999999998</c:v>
                      </c:pt>
                      <c:pt idx="741">
                        <c:v>296.8</c:v>
                      </c:pt>
                      <c:pt idx="742">
                        <c:v>297.2</c:v>
                      </c:pt>
                      <c:pt idx="743">
                        <c:v>297.60000000000002</c:v>
                      </c:pt>
                      <c:pt idx="744">
                        <c:v>298</c:v>
                      </c:pt>
                      <c:pt idx="745">
                        <c:v>298.39999999999998</c:v>
                      </c:pt>
                      <c:pt idx="746">
                        <c:v>298.8</c:v>
                      </c:pt>
                      <c:pt idx="747">
                        <c:v>299.2</c:v>
                      </c:pt>
                      <c:pt idx="748">
                        <c:v>299.60000000000002</c:v>
                      </c:pt>
                      <c:pt idx="749">
                        <c:v>300</c:v>
                      </c:pt>
                      <c:pt idx="750">
                        <c:v>300.39999999999998</c:v>
                      </c:pt>
                      <c:pt idx="751">
                        <c:v>300.8</c:v>
                      </c:pt>
                      <c:pt idx="752">
                        <c:v>301.2</c:v>
                      </c:pt>
                      <c:pt idx="753">
                        <c:v>301.60000000000002</c:v>
                      </c:pt>
                      <c:pt idx="754">
                        <c:v>302</c:v>
                      </c:pt>
                      <c:pt idx="755">
                        <c:v>302.39999999999998</c:v>
                      </c:pt>
                      <c:pt idx="756">
                        <c:v>302.8</c:v>
                      </c:pt>
                      <c:pt idx="757">
                        <c:v>303.2</c:v>
                      </c:pt>
                      <c:pt idx="758">
                        <c:v>303.60000000000002</c:v>
                      </c:pt>
                      <c:pt idx="759">
                        <c:v>304</c:v>
                      </c:pt>
                      <c:pt idx="760">
                        <c:v>304.39999999999998</c:v>
                      </c:pt>
                      <c:pt idx="761">
                        <c:v>304.8</c:v>
                      </c:pt>
                      <c:pt idx="762">
                        <c:v>305.2</c:v>
                      </c:pt>
                      <c:pt idx="763">
                        <c:v>305.60000000000002</c:v>
                      </c:pt>
                      <c:pt idx="764">
                        <c:v>306</c:v>
                      </c:pt>
                      <c:pt idx="765">
                        <c:v>306.39999999999998</c:v>
                      </c:pt>
                      <c:pt idx="766">
                        <c:v>306.8</c:v>
                      </c:pt>
                      <c:pt idx="767">
                        <c:v>307.2</c:v>
                      </c:pt>
                      <c:pt idx="768">
                        <c:v>307.60000000000002</c:v>
                      </c:pt>
                      <c:pt idx="769">
                        <c:v>308</c:v>
                      </c:pt>
                      <c:pt idx="770">
                        <c:v>308.39999999999998</c:v>
                      </c:pt>
                      <c:pt idx="771">
                        <c:v>308.8</c:v>
                      </c:pt>
                      <c:pt idx="772">
                        <c:v>309.2</c:v>
                      </c:pt>
                      <c:pt idx="773">
                        <c:v>309.60000000000002</c:v>
                      </c:pt>
                      <c:pt idx="774">
                        <c:v>310</c:v>
                      </c:pt>
                      <c:pt idx="775">
                        <c:v>310.39999999999998</c:v>
                      </c:pt>
                      <c:pt idx="776">
                        <c:v>310.8</c:v>
                      </c:pt>
                      <c:pt idx="777">
                        <c:v>311.2</c:v>
                      </c:pt>
                      <c:pt idx="778">
                        <c:v>311.60000000000002</c:v>
                      </c:pt>
                      <c:pt idx="779">
                        <c:v>312</c:v>
                      </c:pt>
                      <c:pt idx="780">
                        <c:v>312.39999999999998</c:v>
                      </c:pt>
                      <c:pt idx="781">
                        <c:v>312.8</c:v>
                      </c:pt>
                      <c:pt idx="782">
                        <c:v>313.2</c:v>
                      </c:pt>
                      <c:pt idx="783">
                        <c:v>313.60000000000002</c:v>
                      </c:pt>
                      <c:pt idx="784">
                        <c:v>314</c:v>
                      </c:pt>
                      <c:pt idx="785">
                        <c:v>314.39999999999998</c:v>
                      </c:pt>
                      <c:pt idx="786">
                        <c:v>314.8</c:v>
                      </c:pt>
                      <c:pt idx="787">
                        <c:v>315.2</c:v>
                      </c:pt>
                      <c:pt idx="788">
                        <c:v>315.60000000000002</c:v>
                      </c:pt>
                      <c:pt idx="789">
                        <c:v>316</c:v>
                      </c:pt>
                      <c:pt idx="790">
                        <c:v>316.39999999999998</c:v>
                      </c:pt>
                      <c:pt idx="791">
                        <c:v>316.8</c:v>
                      </c:pt>
                      <c:pt idx="792">
                        <c:v>317.2</c:v>
                      </c:pt>
                      <c:pt idx="793">
                        <c:v>317.60000000000002</c:v>
                      </c:pt>
                      <c:pt idx="794">
                        <c:v>318</c:v>
                      </c:pt>
                      <c:pt idx="795">
                        <c:v>318.39999999999998</c:v>
                      </c:pt>
                      <c:pt idx="796">
                        <c:v>318.8</c:v>
                      </c:pt>
                      <c:pt idx="797">
                        <c:v>319.2</c:v>
                      </c:pt>
                      <c:pt idx="798">
                        <c:v>319.60000000000002</c:v>
                      </c:pt>
                      <c:pt idx="799">
                        <c:v>320</c:v>
                      </c:pt>
                      <c:pt idx="800">
                        <c:v>320.39999999999998</c:v>
                      </c:pt>
                      <c:pt idx="801">
                        <c:v>320.8</c:v>
                      </c:pt>
                      <c:pt idx="802">
                        <c:v>321.2</c:v>
                      </c:pt>
                      <c:pt idx="803">
                        <c:v>321.60000000000002</c:v>
                      </c:pt>
                      <c:pt idx="804">
                        <c:v>322</c:v>
                      </c:pt>
                      <c:pt idx="805">
                        <c:v>322.39999999999998</c:v>
                      </c:pt>
                      <c:pt idx="806">
                        <c:v>322.8</c:v>
                      </c:pt>
                      <c:pt idx="807">
                        <c:v>323.2</c:v>
                      </c:pt>
                      <c:pt idx="808">
                        <c:v>323.60000000000002</c:v>
                      </c:pt>
                      <c:pt idx="809">
                        <c:v>324</c:v>
                      </c:pt>
                      <c:pt idx="810">
                        <c:v>324.39999999999998</c:v>
                      </c:pt>
                      <c:pt idx="811">
                        <c:v>324.8</c:v>
                      </c:pt>
                      <c:pt idx="812">
                        <c:v>325.2</c:v>
                      </c:pt>
                      <c:pt idx="813">
                        <c:v>325.60000000000002</c:v>
                      </c:pt>
                      <c:pt idx="814">
                        <c:v>326</c:v>
                      </c:pt>
                      <c:pt idx="815">
                        <c:v>326.39999999999998</c:v>
                      </c:pt>
                      <c:pt idx="816">
                        <c:v>326.8</c:v>
                      </c:pt>
                      <c:pt idx="817">
                        <c:v>327.2</c:v>
                      </c:pt>
                      <c:pt idx="818">
                        <c:v>327.60000000000002</c:v>
                      </c:pt>
                      <c:pt idx="819">
                        <c:v>328</c:v>
                      </c:pt>
                      <c:pt idx="820">
                        <c:v>328.4</c:v>
                      </c:pt>
                      <c:pt idx="821">
                        <c:v>328.8</c:v>
                      </c:pt>
                      <c:pt idx="822">
                        <c:v>329.2</c:v>
                      </c:pt>
                      <c:pt idx="823">
                        <c:v>329.6</c:v>
                      </c:pt>
                      <c:pt idx="824">
                        <c:v>330</c:v>
                      </c:pt>
                      <c:pt idx="825">
                        <c:v>330.4</c:v>
                      </c:pt>
                      <c:pt idx="826">
                        <c:v>330.8</c:v>
                      </c:pt>
                      <c:pt idx="827">
                        <c:v>331.2</c:v>
                      </c:pt>
                      <c:pt idx="828">
                        <c:v>331.6</c:v>
                      </c:pt>
                      <c:pt idx="829">
                        <c:v>332</c:v>
                      </c:pt>
                      <c:pt idx="830">
                        <c:v>332.4</c:v>
                      </c:pt>
                      <c:pt idx="831">
                        <c:v>332.8</c:v>
                      </c:pt>
                      <c:pt idx="832">
                        <c:v>333.2</c:v>
                      </c:pt>
                      <c:pt idx="833">
                        <c:v>333.6</c:v>
                      </c:pt>
                      <c:pt idx="834">
                        <c:v>334</c:v>
                      </c:pt>
                      <c:pt idx="835">
                        <c:v>334.4</c:v>
                      </c:pt>
                      <c:pt idx="836">
                        <c:v>334.8</c:v>
                      </c:pt>
                      <c:pt idx="837">
                        <c:v>335.2</c:v>
                      </c:pt>
                      <c:pt idx="838">
                        <c:v>335.6</c:v>
                      </c:pt>
                      <c:pt idx="839">
                        <c:v>336</c:v>
                      </c:pt>
                      <c:pt idx="840">
                        <c:v>336.4</c:v>
                      </c:pt>
                      <c:pt idx="841">
                        <c:v>336.8</c:v>
                      </c:pt>
                      <c:pt idx="842">
                        <c:v>337.2</c:v>
                      </c:pt>
                      <c:pt idx="843">
                        <c:v>337.6</c:v>
                      </c:pt>
                      <c:pt idx="844">
                        <c:v>338</c:v>
                      </c:pt>
                      <c:pt idx="845">
                        <c:v>338.4</c:v>
                      </c:pt>
                      <c:pt idx="846">
                        <c:v>338.8</c:v>
                      </c:pt>
                      <c:pt idx="847">
                        <c:v>339.2</c:v>
                      </c:pt>
                      <c:pt idx="848">
                        <c:v>339.6</c:v>
                      </c:pt>
                      <c:pt idx="849">
                        <c:v>340</c:v>
                      </c:pt>
                      <c:pt idx="850">
                        <c:v>340.4</c:v>
                      </c:pt>
                      <c:pt idx="851">
                        <c:v>340.8</c:v>
                      </c:pt>
                      <c:pt idx="852">
                        <c:v>341.2</c:v>
                      </c:pt>
                      <c:pt idx="853">
                        <c:v>341.6</c:v>
                      </c:pt>
                      <c:pt idx="854">
                        <c:v>342</c:v>
                      </c:pt>
                      <c:pt idx="855">
                        <c:v>342.4</c:v>
                      </c:pt>
                      <c:pt idx="856">
                        <c:v>342.8</c:v>
                      </c:pt>
                      <c:pt idx="857">
                        <c:v>343.2</c:v>
                      </c:pt>
                      <c:pt idx="858">
                        <c:v>343.6</c:v>
                      </c:pt>
                      <c:pt idx="859">
                        <c:v>344</c:v>
                      </c:pt>
                      <c:pt idx="860">
                        <c:v>344.4</c:v>
                      </c:pt>
                      <c:pt idx="861">
                        <c:v>344.8</c:v>
                      </c:pt>
                      <c:pt idx="862">
                        <c:v>345.2</c:v>
                      </c:pt>
                      <c:pt idx="863">
                        <c:v>345.6</c:v>
                      </c:pt>
                      <c:pt idx="864">
                        <c:v>346</c:v>
                      </c:pt>
                      <c:pt idx="865">
                        <c:v>346.4</c:v>
                      </c:pt>
                      <c:pt idx="866">
                        <c:v>346.8</c:v>
                      </c:pt>
                      <c:pt idx="867">
                        <c:v>347.2</c:v>
                      </c:pt>
                      <c:pt idx="868">
                        <c:v>347.6</c:v>
                      </c:pt>
                      <c:pt idx="869">
                        <c:v>348</c:v>
                      </c:pt>
                      <c:pt idx="870">
                        <c:v>348.4</c:v>
                      </c:pt>
                      <c:pt idx="871">
                        <c:v>348.8</c:v>
                      </c:pt>
                      <c:pt idx="872">
                        <c:v>349.2</c:v>
                      </c:pt>
                      <c:pt idx="873">
                        <c:v>349.6</c:v>
                      </c:pt>
                      <c:pt idx="874">
                        <c:v>350</c:v>
                      </c:pt>
                      <c:pt idx="875">
                        <c:v>350.4</c:v>
                      </c:pt>
                      <c:pt idx="876">
                        <c:v>350.8</c:v>
                      </c:pt>
                      <c:pt idx="877">
                        <c:v>351.2</c:v>
                      </c:pt>
                      <c:pt idx="878">
                        <c:v>351.6</c:v>
                      </c:pt>
                      <c:pt idx="879">
                        <c:v>352</c:v>
                      </c:pt>
                      <c:pt idx="880">
                        <c:v>352.4</c:v>
                      </c:pt>
                      <c:pt idx="881">
                        <c:v>352.8</c:v>
                      </c:pt>
                      <c:pt idx="882">
                        <c:v>353.2</c:v>
                      </c:pt>
                      <c:pt idx="883">
                        <c:v>353.6</c:v>
                      </c:pt>
                      <c:pt idx="884">
                        <c:v>354</c:v>
                      </c:pt>
                      <c:pt idx="885">
                        <c:v>354.4</c:v>
                      </c:pt>
                      <c:pt idx="886">
                        <c:v>354.8</c:v>
                      </c:pt>
                      <c:pt idx="887">
                        <c:v>355.2</c:v>
                      </c:pt>
                      <c:pt idx="888">
                        <c:v>355.6</c:v>
                      </c:pt>
                      <c:pt idx="889">
                        <c:v>356</c:v>
                      </c:pt>
                      <c:pt idx="890">
                        <c:v>356.4</c:v>
                      </c:pt>
                      <c:pt idx="891">
                        <c:v>356.8</c:v>
                      </c:pt>
                      <c:pt idx="892">
                        <c:v>357.2</c:v>
                      </c:pt>
                      <c:pt idx="893">
                        <c:v>357.6</c:v>
                      </c:pt>
                      <c:pt idx="894">
                        <c:v>358</c:v>
                      </c:pt>
                      <c:pt idx="895">
                        <c:v>358.4</c:v>
                      </c:pt>
                      <c:pt idx="896">
                        <c:v>358.8</c:v>
                      </c:pt>
                      <c:pt idx="897">
                        <c:v>359.2</c:v>
                      </c:pt>
                      <c:pt idx="898">
                        <c:v>359.6</c:v>
                      </c:pt>
                      <c:pt idx="899">
                        <c:v>360</c:v>
                      </c:pt>
                      <c:pt idx="900">
                        <c:v>360.4</c:v>
                      </c:pt>
                      <c:pt idx="901">
                        <c:v>360.8</c:v>
                      </c:pt>
                      <c:pt idx="902">
                        <c:v>361.2</c:v>
                      </c:pt>
                      <c:pt idx="903">
                        <c:v>361.6</c:v>
                      </c:pt>
                      <c:pt idx="904">
                        <c:v>362</c:v>
                      </c:pt>
                      <c:pt idx="905">
                        <c:v>362.4</c:v>
                      </c:pt>
                      <c:pt idx="906">
                        <c:v>362.8</c:v>
                      </c:pt>
                      <c:pt idx="907">
                        <c:v>363.2</c:v>
                      </c:pt>
                      <c:pt idx="908">
                        <c:v>363.6</c:v>
                      </c:pt>
                      <c:pt idx="909">
                        <c:v>364</c:v>
                      </c:pt>
                      <c:pt idx="910">
                        <c:v>364.4</c:v>
                      </c:pt>
                      <c:pt idx="911">
                        <c:v>364.8</c:v>
                      </c:pt>
                      <c:pt idx="912">
                        <c:v>365.2</c:v>
                      </c:pt>
                      <c:pt idx="913">
                        <c:v>365.6</c:v>
                      </c:pt>
                      <c:pt idx="914">
                        <c:v>366</c:v>
                      </c:pt>
                      <c:pt idx="915">
                        <c:v>366.4</c:v>
                      </c:pt>
                      <c:pt idx="916">
                        <c:v>366.8</c:v>
                      </c:pt>
                      <c:pt idx="917">
                        <c:v>367.2</c:v>
                      </c:pt>
                      <c:pt idx="918">
                        <c:v>367.6</c:v>
                      </c:pt>
                      <c:pt idx="919">
                        <c:v>368</c:v>
                      </c:pt>
                      <c:pt idx="920">
                        <c:v>368.4</c:v>
                      </c:pt>
                      <c:pt idx="921">
                        <c:v>368.8</c:v>
                      </c:pt>
                      <c:pt idx="922">
                        <c:v>369.2</c:v>
                      </c:pt>
                      <c:pt idx="923">
                        <c:v>369.6</c:v>
                      </c:pt>
                      <c:pt idx="924">
                        <c:v>370</c:v>
                      </c:pt>
                      <c:pt idx="925">
                        <c:v>370.4</c:v>
                      </c:pt>
                      <c:pt idx="926">
                        <c:v>370.8</c:v>
                      </c:pt>
                      <c:pt idx="927">
                        <c:v>371.2</c:v>
                      </c:pt>
                      <c:pt idx="928">
                        <c:v>371.6</c:v>
                      </c:pt>
                      <c:pt idx="929">
                        <c:v>372</c:v>
                      </c:pt>
                      <c:pt idx="930">
                        <c:v>372.4</c:v>
                      </c:pt>
                      <c:pt idx="931">
                        <c:v>372.8</c:v>
                      </c:pt>
                      <c:pt idx="932">
                        <c:v>373.2</c:v>
                      </c:pt>
                      <c:pt idx="933">
                        <c:v>373.6</c:v>
                      </c:pt>
                      <c:pt idx="934">
                        <c:v>374</c:v>
                      </c:pt>
                      <c:pt idx="935">
                        <c:v>374.4</c:v>
                      </c:pt>
                      <c:pt idx="936">
                        <c:v>374.8</c:v>
                      </c:pt>
                      <c:pt idx="937">
                        <c:v>375.2</c:v>
                      </c:pt>
                      <c:pt idx="938">
                        <c:v>375.6</c:v>
                      </c:pt>
                      <c:pt idx="939">
                        <c:v>376</c:v>
                      </c:pt>
                      <c:pt idx="940">
                        <c:v>376.4</c:v>
                      </c:pt>
                      <c:pt idx="941">
                        <c:v>376.8</c:v>
                      </c:pt>
                      <c:pt idx="942">
                        <c:v>377.2</c:v>
                      </c:pt>
                      <c:pt idx="943">
                        <c:v>377.6</c:v>
                      </c:pt>
                      <c:pt idx="944">
                        <c:v>378</c:v>
                      </c:pt>
                      <c:pt idx="945">
                        <c:v>378.4</c:v>
                      </c:pt>
                      <c:pt idx="946">
                        <c:v>378.8</c:v>
                      </c:pt>
                      <c:pt idx="947">
                        <c:v>379.2</c:v>
                      </c:pt>
                      <c:pt idx="948">
                        <c:v>379.6</c:v>
                      </c:pt>
                      <c:pt idx="949">
                        <c:v>380</c:v>
                      </c:pt>
                      <c:pt idx="950">
                        <c:v>380.4</c:v>
                      </c:pt>
                      <c:pt idx="951">
                        <c:v>380.8</c:v>
                      </c:pt>
                      <c:pt idx="952">
                        <c:v>381.2</c:v>
                      </c:pt>
                      <c:pt idx="953">
                        <c:v>381.6</c:v>
                      </c:pt>
                      <c:pt idx="954">
                        <c:v>382</c:v>
                      </c:pt>
                      <c:pt idx="955">
                        <c:v>382.4</c:v>
                      </c:pt>
                      <c:pt idx="956">
                        <c:v>382.8</c:v>
                      </c:pt>
                      <c:pt idx="957">
                        <c:v>383.2</c:v>
                      </c:pt>
                      <c:pt idx="958">
                        <c:v>383.6</c:v>
                      </c:pt>
                      <c:pt idx="959">
                        <c:v>384</c:v>
                      </c:pt>
                      <c:pt idx="960">
                        <c:v>384.4</c:v>
                      </c:pt>
                      <c:pt idx="961">
                        <c:v>384.8</c:v>
                      </c:pt>
                      <c:pt idx="962">
                        <c:v>385.2</c:v>
                      </c:pt>
                      <c:pt idx="963">
                        <c:v>385.6</c:v>
                      </c:pt>
                      <c:pt idx="964">
                        <c:v>386</c:v>
                      </c:pt>
                      <c:pt idx="965">
                        <c:v>386.4</c:v>
                      </c:pt>
                      <c:pt idx="966">
                        <c:v>386.8</c:v>
                      </c:pt>
                      <c:pt idx="967">
                        <c:v>387.2</c:v>
                      </c:pt>
                      <c:pt idx="968">
                        <c:v>387.6</c:v>
                      </c:pt>
                      <c:pt idx="969">
                        <c:v>388</c:v>
                      </c:pt>
                      <c:pt idx="970">
                        <c:v>388.4</c:v>
                      </c:pt>
                      <c:pt idx="971">
                        <c:v>388.8</c:v>
                      </c:pt>
                      <c:pt idx="972">
                        <c:v>389.2</c:v>
                      </c:pt>
                      <c:pt idx="973">
                        <c:v>389.6</c:v>
                      </c:pt>
                      <c:pt idx="974">
                        <c:v>390</c:v>
                      </c:pt>
                      <c:pt idx="975">
                        <c:v>390.4</c:v>
                      </c:pt>
                      <c:pt idx="976">
                        <c:v>390.8</c:v>
                      </c:pt>
                      <c:pt idx="977">
                        <c:v>391.2</c:v>
                      </c:pt>
                      <c:pt idx="978">
                        <c:v>391.6</c:v>
                      </c:pt>
                      <c:pt idx="979">
                        <c:v>392</c:v>
                      </c:pt>
                      <c:pt idx="980">
                        <c:v>392.4</c:v>
                      </c:pt>
                      <c:pt idx="981">
                        <c:v>392.8</c:v>
                      </c:pt>
                      <c:pt idx="982">
                        <c:v>393.2</c:v>
                      </c:pt>
                      <c:pt idx="983">
                        <c:v>393.6</c:v>
                      </c:pt>
                      <c:pt idx="984">
                        <c:v>394</c:v>
                      </c:pt>
                      <c:pt idx="985">
                        <c:v>394.4</c:v>
                      </c:pt>
                      <c:pt idx="986">
                        <c:v>394.8</c:v>
                      </c:pt>
                      <c:pt idx="987">
                        <c:v>395.2</c:v>
                      </c:pt>
                      <c:pt idx="988">
                        <c:v>395.6</c:v>
                      </c:pt>
                      <c:pt idx="989">
                        <c:v>396</c:v>
                      </c:pt>
                      <c:pt idx="990">
                        <c:v>396.4</c:v>
                      </c:pt>
                      <c:pt idx="991">
                        <c:v>396.8</c:v>
                      </c:pt>
                      <c:pt idx="992">
                        <c:v>397.2</c:v>
                      </c:pt>
                      <c:pt idx="993">
                        <c:v>397.6</c:v>
                      </c:pt>
                      <c:pt idx="994">
                        <c:v>398</c:v>
                      </c:pt>
                      <c:pt idx="995">
                        <c:v>398.4</c:v>
                      </c:pt>
                      <c:pt idx="996">
                        <c:v>398.8</c:v>
                      </c:pt>
                      <c:pt idx="997">
                        <c:v>399.2</c:v>
                      </c:pt>
                      <c:pt idx="998">
                        <c:v>399.6</c:v>
                      </c:pt>
                      <c:pt idx="999">
                        <c:v>400</c:v>
                      </c:pt>
                      <c:pt idx="1000">
                        <c:v>400.4</c:v>
                      </c:pt>
                      <c:pt idx="1001">
                        <c:v>400.8</c:v>
                      </c:pt>
                      <c:pt idx="1002">
                        <c:v>401.2</c:v>
                      </c:pt>
                      <c:pt idx="1003">
                        <c:v>401.6</c:v>
                      </c:pt>
                      <c:pt idx="1004">
                        <c:v>402</c:v>
                      </c:pt>
                      <c:pt idx="1005">
                        <c:v>402.4</c:v>
                      </c:pt>
                      <c:pt idx="1006">
                        <c:v>402.8</c:v>
                      </c:pt>
                      <c:pt idx="1007">
                        <c:v>403.2</c:v>
                      </c:pt>
                      <c:pt idx="1008">
                        <c:v>403.6</c:v>
                      </c:pt>
                      <c:pt idx="1009">
                        <c:v>404</c:v>
                      </c:pt>
                      <c:pt idx="1010">
                        <c:v>404.4</c:v>
                      </c:pt>
                      <c:pt idx="1011">
                        <c:v>404.8</c:v>
                      </c:pt>
                      <c:pt idx="1012">
                        <c:v>405.2</c:v>
                      </c:pt>
                      <c:pt idx="1013">
                        <c:v>405.6</c:v>
                      </c:pt>
                      <c:pt idx="1014">
                        <c:v>406</c:v>
                      </c:pt>
                      <c:pt idx="1015">
                        <c:v>406.4</c:v>
                      </c:pt>
                      <c:pt idx="1016">
                        <c:v>406.8</c:v>
                      </c:pt>
                      <c:pt idx="1017">
                        <c:v>407.2</c:v>
                      </c:pt>
                      <c:pt idx="1018">
                        <c:v>407.6</c:v>
                      </c:pt>
                      <c:pt idx="1019">
                        <c:v>408</c:v>
                      </c:pt>
                      <c:pt idx="1020">
                        <c:v>408.4</c:v>
                      </c:pt>
                      <c:pt idx="1021">
                        <c:v>408.8</c:v>
                      </c:pt>
                      <c:pt idx="1022">
                        <c:v>409.2</c:v>
                      </c:pt>
                      <c:pt idx="1023">
                        <c:v>409.6</c:v>
                      </c:pt>
                      <c:pt idx="1024">
                        <c:v>410</c:v>
                      </c:pt>
                      <c:pt idx="1025">
                        <c:v>410.4</c:v>
                      </c:pt>
                      <c:pt idx="1026">
                        <c:v>410.8</c:v>
                      </c:pt>
                      <c:pt idx="1027">
                        <c:v>411.2</c:v>
                      </c:pt>
                      <c:pt idx="1028">
                        <c:v>411.6</c:v>
                      </c:pt>
                      <c:pt idx="1029">
                        <c:v>412</c:v>
                      </c:pt>
                      <c:pt idx="1030">
                        <c:v>412.4</c:v>
                      </c:pt>
                      <c:pt idx="1031">
                        <c:v>412.8</c:v>
                      </c:pt>
                      <c:pt idx="1032">
                        <c:v>413.2</c:v>
                      </c:pt>
                      <c:pt idx="1033">
                        <c:v>413.6</c:v>
                      </c:pt>
                      <c:pt idx="1034">
                        <c:v>414</c:v>
                      </c:pt>
                      <c:pt idx="1035">
                        <c:v>414.4</c:v>
                      </c:pt>
                      <c:pt idx="1036">
                        <c:v>414.8</c:v>
                      </c:pt>
                      <c:pt idx="1037">
                        <c:v>415.2</c:v>
                      </c:pt>
                      <c:pt idx="1038">
                        <c:v>415.6</c:v>
                      </c:pt>
                      <c:pt idx="1039">
                        <c:v>416</c:v>
                      </c:pt>
                      <c:pt idx="1040">
                        <c:v>416.4</c:v>
                      </c:pt>
                      <c:pt idx="1041">
                        <c:v>416.8</c:v>
                      </c:pt>
                      <c:pt idx="1042">
                        <c:v>417.2</c:v>
                      </c:pt>
                      <c:pt idx="1043">
                        <c:v>417.6</c:v>
                      </c:pt>
                      <c:pt idx="1044">
                        <c:v>418</c:v>
                      </c:pt>
                      <c:pt idx="1045">
                        <c:v>418.4</c:v>
                      </c:pt>
                      <c:pt idx="1046">
                        <c:v>418.8</c:v>
                      </c:pt>
                      <c:pt idx="1047">
                        <c:v>419.2</c:v>
                      </c:pt>
                      <c:pt idx="1048">
                        <c:v>419.6</c:v>
                      </c:pt>
                      <c:pt idx="1049">
                        <c:v>420</c:v>
                      </c:pt>
                      <c:pt idx="1050">
                        <c:v>420.4</c:v>
                      </c:pt>
                      <c:pt idx="1051">
                        <c:v>420.8</c:v>
                      </c:pt>
                      <c:pt idx="1052">
                        <c:v>421.2</c:v>
                      </c:pt>
                      <c:pt idx="1053">
                        <c:v>421.6</c:v>
                      </c:pt>
                      <c:pt idx="1054">
                        <c:v>422</c:v>
                      </c:pt>
                      <c:pt idx="1055">
                        <c:v>422.4</c:v>
                      </c:pt>
                      <c:pt idx="1056">
                        <c:v>422.8</c:v>
                      </c:pt>
                      <c:pt idx="1057">
                        <c:v>423.2</c:v>
                      </c:pt>
                      <c:pt idx="1058">
                        <c:v>423.6</c:v>
                      </c:pt>
                      <c:pt idx="1059">
                        <c:v>424</c:v>
                      </c:pt>
                      <c:pt idx="1060">
                        <c:v>424.4</c:v>
                      </c:pt>
                      <c:pt idx="1061">
                        <c:v>424.8</c:v>
                      </c:pt>
                      <c:pt idx="1062">
                        <c:v>425.2</c:v>
                      </c:pt>
                      <c:pt idx="1063">
                        <c:v>425.6</c:v>
                      </c:pt>
                      <c:pt idx="1064">
                        <c:v>426</c:v>
                      </c:pt>
                      <c:pt idx="1065">
                        <c:v>426.4</c:v>
                      </c:pt>
                      <c:pt idx="1066">
                        <c:v>426.8</c:v>
                      </c:pt>
                      <c:pt idx="1067">
                        <c:v>427.2</c:v>
                      </c:pt>
                      <c:pt idx="1068">
                        <c:v>427.6</c:v>
                      </c:pt>
                      <c:pt idx="1069">
                        <c:v>428</c:v>
                      </c:pt>
                      <c:pt idx="1070">
                        <c:v>428.4</c:v>
                      </c:pt>
                      <c:pt idx="1071">
                        <c:v>428.8</c:v>
                      </c:pt>
                      <c:pt idx="1072">
                        <c:v>429.2</c:v>
                      </c:pt>
                      <c:pt idx="1073">
                        <c:v>429.6</c:v>
                      </c:pt>
                      <c:pt idx="1074">
                        <c:v>430</c:v>
                      </c:pt>
                      <c:pt idx="1075">
                        <c:v>430.4</c:v>
                      </c:pt>
                      <c:pt idx="1076">
                        <c:v>430.8</c:v>
                      </c:pt>
                      <c:pt idx="1077">
                        <c:v>431.2</c:v>
                      </c:pt>
                      <c:pt idx="1078">
                        <c:v>431.6</c:v>
                      </c:pt>
                      <c:pt idx="1079">
                        <c:v>432</c:v>
                      </c:pt>
                      <c:pt idx="1080">
                        <c:v>432.4</c:v>
                      </c:pt>
                      <c:pt idx="1081">
                        <c:v>432.8</c:v>
                      </c:pt>
                      <c:pt idx="1082">
                        <c:v>433.2</c:v>
                      </c:pt>
                      <c:pt idx="1083">
                        <c:v>433.6</c:v>
                      </c:pt>
                      <c:pt idx="1084">
                        <c:v>434</c:v>
                      </c:pt>
                      <c:pt idx="1085">
                        <c:v>434.4</c:v>
                      </c:pt>
                      <c:pt idx="1086">
                        <c:v>434.8</c:v>
                      </c:pt>
                      <c:pt idx="1087">
                        <c:v>435.2</c:v>
                      </c:pt>
                      <c:pt idx="1088">
                        <c:v>435.6</c:v>
                      </c:pt>
                      <c:pt idx="1089">
                        <c:v>436</c:v>
                      </c:pt>
                      <c:pt idx="1090">
                        <c:v>436.4</c:v>
                      </c:pt>
                      <c:pt idx="1091">
                        <c:v>436.8</c:v>
                      </c:pt>
                      <c:pt idx="1092">
                        <c:v>437.2</c:v>
                      </c:pt>
                      <c:pt idx="1093">
                        <c:v>437.6</c:v>
                      </c:pt>
                      <c:pt idx="1094">
                        <c:v>438</c:v>
                      </c:pt>
                      <c:pt idx="1095">
                        <c:v>438.4</c:v>
                      </c:pt>
                      <c:pt idx="1096">
                        <c:v>438.8</c:v>
                      </c:pt>
                      <c:pt idx="1097">
                        <c:v>439.2</c:v>
                      </c:pt>
                      <c:pt idx="1098">
                        <c:v>439.6</c:v>
                      </c:pt>
                      <c:pt idx="1099">
                        <c:v>440</c:v>
                      </c:pt>
                      <c:pt idx="1100">
                        <c:v>440.4</c:v>
                      </c:pt>
                      <c:pt idx="1101">
                        <c:v>440.8</c:v>
                      </c:pt>
                      <c:pt idx="1102">
                        <c:v>441.2</c:v>
                      </c:pt>
                      <c:pt idx="1103">
                        <c:v>441.6</c:v>
                      </c:pt>
                      <c:pt idx="1104">
                        <c:v>442</c:v>
                      </c:pt>
                      <c:pt idx="1105">
                        <c:v>442.4</c:v>
                      </c:pt>
                      <c:pt idx="1106">
                        <c:v>442.8</c:v>
                      </c:pt>
                      <c:pt idx="1107">
                        <c:v>443.2</c:v>
                      </c:pt>
                      <c:pt idx="1108">
                        <c:v>443.6</c:v>
                      </c:pt>
                      <c:pt idx="1109">
                        <c:v>444</c:v>
                      </c:pt>
                      <c:pt idx="1110">
                        <c:v>444.4</c:v>
                      </c:pt>
                      <c:pt idx="1111">
                        <c:v>444.8</c:v>
                      </c:pt>
                      <c:pt idx="1112">
                        <c:v>445.2</c:v>
                      </c:pt>
                      <c:pt idx="1113">
                        <c:v>445.6</c:v>
                      </c:pt>
                      <c:pt idx="1114">
                        <c:v>446</c:v>
                      </c:pt>
                      <c:pt idx="1115">
                        <c:v>446.4</c:v>
                      </c:pt>
                      <c:pt idx="1116">
                        <c:v>446.8</c:v>
                      </c:pt>
                      <c:pt idx="1117">
                        <c:v>447.2</c:v>
                      </c:pt>
                      <c:pt idx="1118">
                        <c:v>447.6</c:v>
                      </c:pt>
                      <c:pt idx="1119">
                        <c:v>448</c:v>
                      </c:pt>
                      <c:pt idx="1120">
                        <c:v>448.4</c:v>
                      </c:pt>
                      <c:pt idx="1121">
                        <c:v>448.8</c:v>
                      </c:pt>
                      <c:pt idx="1122">
                        <c:v>449.2</c:v>
                      </c:pt>
                      <c:pt idx="1123">
                        <c:v>449.6</c:v>
                      </c:pt>
                      <c:pt idx="1124">
                        <c:v>450</c:v>
                      </c:pt>
                      <c:pt idx="1125">
                        <c:v>450.4</c:v>
                      </c:pt>
                      <c:pt idx="1126">
                        <c:v>450.8</c:v>
                      </c:pt>
                      <c:pt idx="1127">
                        <c:v>451.2</c:v>
                      </c:pt>
                      <c:pt idx="1128">
                        <c:v>451.6</c:v>
                      </c:pt>
                      <c:pt idx="1129">
                        <c:v>452</c:v>
                      </c:pt>
                      <c:pt idx="1130">
                        <c:v>452.4</c:v>
                      </c:pt>
                      <c:pt idx="1131">
                        <c:v>452.8</c:v>
                      </c:pt>
                      <c:pt idx="1132">
                        <c:v>453.2</c:v>
                      </c:pt>
                      <c:pt idx="1133">
                        <c:v>453.6</c:v>
                      </c:pt>
                      <c:pt idx="1134">
                        <c:v>454</c:v>
                      </c:pt>
                      <c:pt idx="1135">
                        <c:v>454.4</c:v>
                      </c:pt>
                      <c:pt idx="1136">
                        <c:v>454.8</c:v>
                      </c:pt>
                      <c:pt idx="1137">
                        <c:v>455.2</c:v>
                      </c:pt>
                      <c:pt idx="1138">
                        <c:v>455.6</c:v>
                      </c:pt>
                      <c:pt idx="1139">
                        <c:v>456</c:v>
                      </c:pt>
                      <c:pt idx="1140">
                        <c:v>456.4</c:v>
                      </c:pt>
                      <c:pt idx="1141">
                        <c:v>456.8</c:v>
                      </c:pt>
                      <c:pt idx="1142">
                        <c:v>457.2</c:v>
                      </c:pt>
                      <c:pt idx="1143">
                        <c:v>457.6</c:v>
                      </c:pt>
                      <c:pt idx="1144">
                        <c:v>458</c:v>
                      </c:pt>
                      <c:pt idx="1145">
                        <c:v>458.4</c:v>
                      </c:pt>
                      <c:pt idx="1146">
                        <c:v>458.8</c:v>
                      </c:pt>
                      <c:pt idx="1147">
                        <c:v>459.2</c:v>
                      </c:pt>
                      <c:pt idx="1148">
                        <c:v>459.6</c:v>
                      </c:pt>
                      <c:pt idx="1149">
                        <c:v>460</c:v>
                      </c:pt>
                      <c:pt idx="1150">
                        <c:v>460.4</c:v>
                      </c:pt>
                      <c:pt idx="1151">
                        <c:v>460.8</c:v>
                      </c:pt>
                      <c:pt idx="1152">
                        <c:v>461.2</c:v>
                      </c:pt>
                      <c:pt idx="1153">
                        <c:v>461.6</c:v>
                      </c:pt>
                      <c:pt idx="1154">
                        <c:v>462</c:v>
                      </c:pt>
                      <c:pt idx="1155">
                        <c:v>462.4</c:v>
                      </c:pt>
                      <c:pt idx="1156">
                        <c:v>462.8</c:v>
                      </c:pt>
                      <c:pt idx="1157">
                        <c:v>463.2</c:v>
                      </c:pt>
                      <c:pt idx="1158">
                        <c:v>463.6</c:v>
                      </c:pt>
                      <c:pt idx="1159">
                        <c:v>464</c:v>
                      </c:pt>
                      <c:pt idx="1160">
                        <c:v>464.4</c:v>
                      </c:pt>
                      <c:pt idx="1161">
                        <c:v>464.8</c:v>
                      </c:pt>
                      <c:pt idx="1162">
                        <c:v>465.2</c:v>
                      </c:pt>
                      <c:pt idx="1163">
                        <c:v>465.6</c:v>
                      </c:pt>
                      <c:pt idx="1164">
                        <c:v>466</c:v>
                      </c:pt>
                      <c:pt idx="1165">
                        <c:v>466.4</c:v>
                      </c:pt>
                      <c:pt idx="1166">
                        <c:v>466.8</c:v>
                      </c:pt>
                      <c:pt idx="1167">
                        <c:v>467.2</c:v>
                      </c:pt>
                      <c:pt idx="1168">
                        <c:v>467.6</c:v>
                      </c:pt>
                      <c:pt idx="1169">
                        <c:v>468</c:v>
                      </c:pt>
                      <c:pt idx="1170">
                        <c:v>468.4</c:v>
                      </c:pt>
                      <c:pt idx="1171">
                        <c:v>468.8</c:v>
                      </c:pt>
                      <c:pt idx="1172">
                        <c:v>469.2</c:v>
                      </c:pt>
                      <c:pt idx="1173">
                        <c:v>469.6</c:v>
                      </c:pt>
                      <c:pt idx="1174">
                        <c:v>470</c:v>
                      </c:pt>
                      <c:pt idx="1175">
                        <c:v>470.4</c:v>
                      </c:pt>
                      <c:pt idx="1176">
                        <c:v>470.8</c:v>
                      </c:pt>
                      <c:pt idx="1177">
                        <c:v>471.2</c:v>
                      </c:pt>
                      <c:pt idx="1178">
                        <c:v>471.6</c:v>
                      </c:pt>
                      <c:pt idx="1179">
                        <c:v>472</c:v>
                      </c:pt>
                      <c:pt idx="1180">
                        <c:v>472.4</c:v>
                      </c:pt>
                      <c:pt idx="1181">
                        <c:v>472.8</c:v>
                      </c:pt>
                      <c:pt idx="1182">
                        <c:v>473.2</c:v>
                      </c:pt>
                      <c:pt idx="1183">
                        <c:v>473.6</c:v>
                      </c:pt>
                      <c:pt idx="1184">
                        <c:v>474</c:v>
                      </c:pt>
                      <c:pt idx="1185">
                        <c:v>474.4</c:v>
                      </c:pt>
                      <c:pt idx="1186">
                        <c:v>474.8</c:v>
                      </c:pt>
                      <c:pt idx="1187">
                        <c:v>475.2</c:v>
                      </c:pt>
                      <c:pt idx="1188">
                        <c:v>475.6</c:v>
                      </c:pt>
                      <c:pt idx="1189">
                        <c:v>476</c:v>
                      </c:pt>
                      <c:pt idx="1190">
                        <c:v>476.4</c:v>
                      </c:pt>
                      <c:pt idx="1191">
                        <c:v>476.8</c:v>
                      </c:pt>
                      <c:pt idx="1192">
                        <c:v>477.2</c:v>
                      </c:pt>
                      <c:pt idx="1193">
                        <c:v>477.6</c:v>
                      </c:pt>
                      <c:pt idx="1194">
                        <c:v>478</c:v>
                      </c:pt>
                      <c:pt idx="1195">
                        <c:v>478.4</c:v>
                      </c:pt>
                      <c:pt idx="1196">
                        <c:v>478.8</c:v>
                      </c:pt>
                      <c:pt idx="1197">
                        <c:v>479.2</c:v>
                      </c:pt>
                      <c:pt idx="1198">
                        <c:v>479.6</c:v>
                      </c:pt>
                      <c:pt idx="1199">
                        <c:v>480</c:v>
                      </c:pt>
                      <c:pt idx="1200">
                        <c:v>480.4</c:v>
                      </c:pt>
                      <c:pt idx="1201">
                        <c:v>480.8</c:v>
                      </c:pt>
                      <c:pt idx="1202">
                        <c:v>481.2</c:v>
                      </c:pt>
                      <c:pt idx="1203">
                        <c:v>481.6</c:v>
                      </c:pt>
                      <c:pt idx="1204">
                        <c:v>482</c:v>
                      </c:pt>
                      <c:pt idx="1205">
                        <c:v>482.4</c:v>
                      </c:pt>
                      <c:pt idx="1206">
                        <c:v>482.8</c:v>
                      </c:pt>
                      <c:pt idx="1207">
                        <c:v>483.2</c:v>
                      </c:pt>
                      <c:pt idx="1208">
                        <c:v>483.6</c:v>
                      </c:pt>
                      <c:pt idx="1209">
                        <c:v>484</c:v>
                      </c:pt>
                      <c:pt idx="1210">
                        <c:v>484.4</c:v>
                      </c:pt>
                      <c:pt idx="1211">
                        <c:v>484.8</c:v>
                      </c:pt>
                      <c:pt idx="1212">
                        <c:v>485.2</c:v>
                      </c:pt>
                      <c:pt idx="1213">
                        <c:v>485.6</c:v>
                      </c:pt>
                      <c:pt idx="1214">
                        <c:v>486</c:v>
                      </c:pt>
                      <c:pt idx="1215">
                        <c:v>486.4</c:v>
                      </c:pt>
                      <c:pt idx="1216">
                        <c:v>486.8</c:v>
                      </c:pt>
                      <c:pt idx="1217">
                        <c:v>487.2</c:v>
                      </c:pt>
                      <c:pt idx="1218">
                        <c:v>487.6</c:v>
                      </c:pt>
                      <c:pt idx="1219">
                        <c:v>488</c:v>
                      </c:pt>
                      <c:pt idx="1220">
                        <c:v>488.4</c:v>
                      </c:pt>
                      <c:pt idx="1221">
                        <c:v>488.8</c:v>
                      </c:pt>
                      <c:pt idx="1222">
                        <c:v>489.2</c:v>
                      </c:pt>
                      <c:pt idx="1223">
                        <c:v>489.6</c:v>
                      </c:pt>
                      <c:pt idx="1224">
                        <c:v>490</c:v>
                      </c:pt>
                      <c:pt idx="1225">
                        <c:v>490.4</c:v>
                      </c:pt>
                      <c:pt idx="1226">
                        <c:v>490.8</c:v>
                      </c:pt>
                      <c:pt idx="1227">
                        <c:v>491.2</c:v>
                      </c:pt>
                      <c:pt idx="1228">
                        <c:v>491.6</c:v>
                      </c:pt>
                      <c:pt idx="1229">
                        <c:v>492</c:v>
                      </c:pt>
                      <c:pt idx="1230">
                        <c:v>492.4</c:v>
                      </c:pt>
                      <c:pt idx="1231">
                        <c:v>492.8</c:v>
                      </c:pt>
                      <c:pt idx="1232">
                        <c:v>493.2</c:v>
                      </c:pt>
                      <c:pt idx="1233">
                        <c:v>493.6</c:v>
                      </c:pt>
                      <c:pt idx="1234">
                        <c:v>494</c:v>
                      </c:pt>
                      <c:pt idx="1235">
                        <c:v>494.4</c:v>
                      </c:pt>
                      <c:pt idx="1236">
                        <c:v>494.8</c:v>
                      </c:pt>
                      <c:pt idx="1237">
                        <c:v>495.2</c:v>
                      </c:pt>
                      <c:pt idx="1238">
                        <c:v>495.6</c:v>
                      </c:pt>
                      <c:pt idx="1239">
                        <c:v>496</c:v>
                      </c:pt>
                      <c:pt idx="1240">
                        <c:v>496.4</c:v>
                      </c:pt>
                      <c:pt idx="1241">
                        <c:v>496.8</c:v>
                      </c:pt>
                      <c:pt idx="1242">
                        <c:v>497.2</c:v>
                      </c:pt>
                      <c:pt idx="1243">
                        <c:v>497.6</c:v>
                      </c:pt>
                      <c:pt idx="1244">
                        <c:v>498</c:v>
                      </c:pt>
                      <c:pt idx="1245">
                        <c:v>498.4</c:v>
                      </c:pt>
                      <c:pt idx="1246">
                        <c:v>498.8</c:v>
                      </c:pt>
                      <c:pt idx="1247">
                        <c:v>499.2</c:v>
                      </c:pt>
                      <c:pt idx="1248">
                        <c:v>499.6</c:v>
                      </c:pt>
                      <c:pt idx="1249">
                        <c:v>500</c:v>
                      </c:pt>
                      <c:pt idx="1250">
                        <c:v>500.4</c:v>
                      </c:pt>
                      <c:pt idx="1251">
                        <c:v>500.8</c:v>
                      </c:pt>
                      <c:pt idx="1252">
                        <c:v>501.2</c:v>
                      </c:pt>
                      <c:pt idx="1253">
                        <c:v>501.6</c:v>
                      </c:pt>
                      <c:pt idx="1254">
                        <c:v>502</c:v>
                      </c:pt>
                      <c:pt idx="1255">
                        <c:v>502.4</c:v>
                      </c:pt>
                      <c:pt idx="1256">
                        <c:v>502.8</c:v>
                      </c:pt>
                      <c:pt idx="1257">
                        <c:v>503.2</c:v>
                      </c:pt>
                      <c:pt idx="1258">
                        <c:v>503.6</c:v>
                      </c:pt>
                      <c:pt idx="1259">
                        <c:v>504</c:v>
                      </c:pt>
                      <c:pt idx="1260">
                        <c:v>504.4</c:v>
                      </c:pt>
                      <c:pt idx="1261">
                        <c:v>504.8</c:v>
                      </c:pt>
                      <c:pt idx="1262">
                        <c:v>505.2</c:v>
                      </c:pt>
                      <c:pt idx="1263">
                        <c:v>505.6</c:v>
                      </c:pt>
                      <c:pt idx="1264">
                        <c:v>506</c:v>
                      </c:pt>
                      <c:pt idx="1265">
                        <c:v>506.4</c:v>
                      </c:pt>
                      <c:pt idx="1266">
                        <c:v>506.8</c:v>
                      </c:pt>
                      <c:pt idx="1267">
                        <c:v>507.2</c:v>
                      </c:pt>
                      <c:pt idx="1268">
                        <c:v>507.6</c:v>
                      </c:pt>
                      <c:pt idx="1269">
                        <c:v>508</c:v>
                      </c:pt>
                      <c:pt idx="1270">
                        <c:v>508.4</c:v>
                      </c:pt>
                      <c:pt idx="1271">
                        <c:v>508.8</c:v>
                      </c:pt>
                      <c:pt idx="1272">
                        <c:v>509.2</c:v>
                      </c:pt>
                      <c:pt idx="1273">
                        <c:v>509.6</c:v>
                      </c:pt>
                      <c:pt idx="1274">
                        <c:v>510</c:v>
                      </c:pt>
                      <c:pt idx="1275">
                        <c:v>510.4</c:v>
                      </c:pt>
                      <c:pt idx="1276">
                        <c:v>510.8</c:v>
                      </c:pt>
                      <c:pt idx="1277">
                        <c:v>511.2</c:v>
                      </c:pt>
                      <c:pt idx="1278">
                        <c:v>511.6</c:v>
                      </c:pt>
                      <c:pt idx="1279">
                        <c:v>512</c:v>
                      </c:pt>
                      <c:pt idx="1280">
                        <c:v>512.4</c:v>
                      </c:pt>
                      <c:pt idx="1281">
                        <c:v>512.79999999999995</c:v>
                      </c:pt>
                      <c:pt idx="1282">
                        <c:v>513.20000000000005</c:v>
                      </c:pt>
                      <c:pt idx="1283">
                        <c:v>513.6</c:v>
                      </c:pt>
                      <c:pt idx="1284">
                        <c:v>514</c:v>
                      </c:pt>
                      <c:pt idx="1285">
                        <c:v>514.4</c:v>
                      </c:pt>
                      <c:pt idx="1286">
                        <c:v>514.79999999999995</c:v>
                      </c:pt>
                      <c:pt idx="1287">
                        <c:v>515.20000000000005</c:v>
                      </c:pt>
                      <c:pt idx="1288">
                        <c:v>515.6</c:v>
                      </c:pt>
                      <c:pt idx="1289">
                        <c:v>516</c:v>
                      </c:pt>
                      <c:pt idx="1290">
                        <c:v>516.4</c:v>
                      </c:pt>
                      <c:pt idx="1291">
                        <c:v>516.79999999999995</c:v>
                      </c:pt>
                      <c:pt idx="1292">
                        <c:v>517.20000000000005</c:v>
                      </c:pt>
                      <c:pt idx="1293">
                        <c:v>517.6</c:v>
                      </c:pt>
                      <c:pt idx="1294">
                        <c:v>518</c:v>
                      </c:pt>
                      <c:pt idx="1295">
                        <c:v>518.4</c:v>
                      </c:pt>
                      <c:pt idx="1296">
                        <c:v>518.79999999999995</c:v>
                      </c:pt>
                      <c:pt idx="1297">
                        <c:v>519.20000000000005</c:v>
                      </c:pt>
                      <c:pt idx="1298">
                        <c:v>519.6</c:v>
                      </c:pt>
                      <c:pt idx="1299">
                        <c:v>520</c:v>
                      </c:pt>
                      <c:pt idx="1300">
                        <c:v>520.4</c:v>
                      </c:pt>
                      <c:pt idx="1301">
                        <c:v>520.79999999999995</c:v>
                      </c:pt>
                      <c:pt idx="1302">
                        <c:v>521.20000000000005</c:v>
                      </c:pt>
                      <c:pt idx="1303">
                        <c:v>521.6</c:v>
                      </c:pt>
                      <c:pt idx="1304">
                        <c:v>522</c:v>
                      </c:pt>
                      <c:pt idx="1305">
                        <c:v>522.4</c:v>
                      </c:pt>
                      <c:pt idx="1306">
                        <c:v>522.79999999999995</c:v>
                      </c:pt>
                      <c:pt idx="1307">
                        <c:v>523.20000000000005</c:v>
                      </c:pt>
                      <c:pt idx="1308">
                        <c:v>523.6</c:v>
                      </c:pt>
                      <c:pt idx="1309">
                        <c:v>524</c:v>
                      </c:pt>
                      <c:pt idx="1310">
                        <c:v>524.4</c:v>
                      </c:pt>
                      <c:pt idx="1311">
                        <c:v>524.79999999999995</c:v>
                      </c:pt>
                      <c:pt idx="1312">
                        <c:v>525.20000000000005</c:v>
                      </c:pt>
                      <c:pt idx="1313">
                        <c:v>525.6</c:v>
                      </c:pt>
                      <c:pt idx="1314">
                        <c:v>526</c:v>
                      </c:pt>
                      <c:pt idx="1315">
                        <c:v>526.4</c:v>
                      </c:pt>
                      <c:pt idx="1316">
                        <c:v>526.79999999999995</c:v>
                      </c:pt>
                      <c:pt idx="1317">
                        <c:v>527.20000000000005</c:v>
                      </c:pt>
                      <c:pt idx="1318">
                        <c:v>527.6</c:v>
                      </c:pt>
                      <c:pt idx="1319">
                        <c:v>528</c:v>
                      </c:pt>
                      <c:pt idx="1320">
                        <c:v>528.4</c:v>
                      </c:pt>
                      <c:pt idx="1321">
                        <c:v>528.79999999999995</c:v>
                      </c:pt>
                      <c:pt idx="1322">
                        <c:v>529.20000000000005</c:v>
                      </c:pt>
                      <c:pt idx="1323">
                        <c:v>529.6</c:v>
                      </c:pt>
                      <c:pt idx="1324">
                        <c:v>530</c:v>
                      </c:pt>
                      <c:pt idx="1325">
                        <c:v>530.4</c:v>
                      </c:pt>
                      <c:pt idx="1326">
                        <c:v>530.79999999999995</c:v>
                      </c:pt>
                      <c:pt idx="1327">
                        <c:v>531.20000000000005</c:v>
                      </c:pt>
                      <c:pt idx="1328">
                        <c:v>531.6</c:v>
                      </c:pt>
                      <c:pt idx="1329">
                        <c:v>532</c:v>
                      </c:pt>
                      <c:pt idx="1330">
                        <c:v>532.4</c:v>
                      </c:pt>
                      <c:pt idx="1331">
                        <c:v>532.79999999999995</c:v>
                      </c:pt>
                      <c:pt idx="1332">
                        <c:v>533.20000000000005</c:v>
                      </c:pt>
                      <c:pt idx="1333">
                        <c:v>533.6</c:v>
                      </c:pt>
                      <c:pt idx="1334">
                        <c:v>534</c:v>
                      </c:pt>
                      <c:pt idx="1335">
                        <c:v>534.4</c:v>
                      </c:pt>
                      <c:pt idx="1336">
                        <c:v>534.79999999999995</c:v>
                      </c:pt>
                      <c:pt idx="1337">
                        <c:v>535.20000000000005</c:v>
                      </c:pt>
                      <c:pt idx="1338">
                        <c:v>535.6</c:v>
                      </c:pt>
                      <c:pt idx="1339">
                        <c:v>536</c:v>
                      </c:pt>
                      <c:pt idx="1340">
                        <c:v>536.4</c:v>
                      </c:pt>
                      <c:pt idx="1341">
                        <c:v>536.79999999999995</c:v>
                      </c:pt>
                      <c:pt idx="1342">
                        <c:v>537.20000000000005</c:v>
                      </c:pt>
                      <c:pt idx="1343">
                        <c:v>537.6</c:v>
                      </c:pt>
                      <c:pt idx="1344">
                        <c:v>538</c:v>
                      </c:pt>
                      <c:pt idx="1345">
                        <c:v>538.4</c:v>
                      </c:pt>
                      <c:pt idx="1346">
                        <c:v>538.79999999999995</c:v>
                      </c:pt>
                      <c:pt idx="1347">
                        <c:v>539.20000000000005</c:v>
                      </c:pt>
                      <c:pt idx="1348">
                        <c:v>539.6</c:v>
                      </c:pt>
                      <c:pt idx="1349">
                        <c:v>540</c:v>
                      </c:pt>
                      <c:pt idx="1350">
                        <c:v>540.4</c:v>
                      </c:pt>
                      <c:pt idx="1351">
                        <c:v>540.79999999999995</c:v>
                      </c:pt>
                      <c:pt idx="1352">
                        <c:v>541.20000000000005</c:v>
                      </c:pt>
                      <c:pt idx="1353">
                        <c:v>541.6</c:v>
                      </c:pt>
                      <c:pt idx="1354">
                        <c:v>542</c:v>
                      </c:pt>
                      <c:pt idx="1355">
                        <c:v>542.4</c:v>
                      </c:pt>
                      <c:pt idx="1356">
                        <c:v>542.79999999999995</c:v>
                      </c:pt>
                      <c:pt idx="1357">
                        <c:v>543.20000000000005</c:v>
                      </c:pt>
                      <c:pt idx="1358">
                        <c:v>543.6</c:v>
                      </c:pt>
                      <c:pt idx="1359">
                        <c:v>544</c:v>
                      </c:pt>
                      <c:pt idx="1360">
                        <c:v>544.4</c:v>
                      </c:pt>
                      <c:pt idx="1361">
                        <c:v>544.79999999999995</c:v>
                      </c:pt>
                      <c:pt idx="1362">
                        <c:v>545.20000000000005</c:v>
                      </c:pt>
                      <c:pt idx="1363">
                        <c:v>545.6</c:v>
                      </c:pt>
                      <c:pt idx="1364">
                        <c:v>546</c:v>
                      </c:pt>
                      <c:pt idx="1365">
                        <c:v>546.4</c:v>
                      </c:pt>
                      <c:pt idx="1366">
                        <c:v>546.79999999999995</c:v>
                      </c:pt>
                      <c:pt idx="1367">
                        <c:v>547.20000000000005</c:v>
                      </c:pt>
                      <c:pt idx="1368">
                        <c:v>547.6</c:v>
                      </c:pt>
                      <c:pt idx="1369">
                        <c:v>548</c:v>
                      </c:pt>
                      <c:pt idx="1370">
                        <c:v>548.4</c:v>
                      </c:pt>
                      <c:pt idx="1371">
                        <c:v>548.79999999999995</c:v>
                      </c:pt>
                      <c:pt idx="1372">
                        <c:v>549.20000000000005</c:v>
                      </c:pt>
                      <c:pt idx="1373">
                        <c:v>549.6</c:v>
                      </c:pt>
                      <c:pt idx="1374">
                        <c:v>550</c:v>
                      </c:pt>
                      <c:pt idx="1375">
                        <c:v>550.4</c:v>
                      </c:pt>
                      <c:pt idx="1376">
                        <c:v>550.79999999999995</c:v>
                      </c:pt>
                      <c:pt idx="1377">
                        <c:v>551.20000000000005</c:v>
                      </c:pt>
                      <c:pt idx="1378">
                        <c:v>551.6</c:v>
                      </c:pt>
                      <c:pt idx="1379">
                        <c:v>552</c:v>
                      </c:pt>
                      <c:pt idx="1380">
                        <c:v>552.4</c:v>
                      </c:pt>
                      <c:pt idx="1381">
                        <c:v>552.79999999999995</c:v>
                      </c:pt>
                      <c:pt idx="1382">
                        <c:v>553.20000000000005</c:v>
                      </c:pt>
                      <c:pt idx="1383">
                        <c:v>553.6</c:v>
                      </c:pt>
                      <c:pt idx="1384">
                        <c:v>554</c:v>
                      </c:pt>
                      <c:pt idx="1385">
                        <c:v>554.4</c:v>
                      </c:pt>
                      <c:pt idx="1386">
                        <c:v>554.79999999999995</c:v>
                      </c:pt>
                      <c:pt idx="1387">
                        <c:v>555.20000000000005</c:v>
                      </c:pt>
                      <c:pt idx="1388">
                        <c:v>555.6</c:v>
                      </c:pt>
                      <c:pt idx="1389">
                        <c:v>556</c:v>
                      </c:pt>
                      <c:pt idx="1390">
                        <c:v>556.4</c:v>
                      </c:pt>
                      <c:pt idx="1391">
                        <c:v>556.79999999999995</c:v>
                      </c:pt>
                      <c:pt idx="1392">
                        <c:v>557.20000000000005</c:v>
                      </c:pt>
                      <c:pt idx="1393">
                        <c:v>557.6</c:v>
                      </c:pt>
                      <c:pt idx="1394">
                        <c:v>558</c:v>
                      </c:pt>
                      <c:pt idx="1395">
                        <c:v>558.4</c:v>
                      </c:pt>
                      <c:pt idx="1396">
                        <c:v>558.79999999999995</c:v>
                      </c:pt>
                      <c:pt idx="1397">
                        <c:v>559.20000000000005</c:v>
                      </c:pt>
                      <c:pt idx="1398">
                        <c:v>559.6</c:v>
                      </c:pt>
                      <c:pt idx="1399">
                        <c:v>560</c:v>
                      </c:pt>
                      <c:pt idx="1400">
                        <c:v>560.4</c:v>
                      </c:pt>
                      <c:pt idx="1401">
                        <c:v>560.79999999999995</c:v>
                      </c:pt>
                      <c:pt idx="1402">
                        <c:v>561.20000000000005</c:v>
                      </c:pt>
                      <c:pt idx="1403">
                        <c:v>561.6</c:v>
                      </c:pt>
                      <c:pt idx="1404">
                        <c:v>562</c:v>
                      </c:pt>
                      <c:pt idx="1405">
                        <c:v>562.4</c:v>
                      </c:pt>
                      <c:pt idx="1406">
                        <c:v>562.79999999999995</c:v>
                      </c:pt>
                      <c:pt idx="1407">
                        <c:v>563.20000000000005</c:v>
                      </c:pt>
                      <c:pt idx="1408">
                        <c:v>563.6</c:v>
                      </c:pt>
                      <c:pt idx="1409">
                        <c:v>564</c:v>
                      </c:pt>
                      <c:pt idx="1410">
                        <c:v>564.4</c:v>
                      </c:pt>
                      <c:pt idx="1411">
                        <c:v>564.79999999999995</c:v>
                      </c:pt>
                      <c:pt idx="1412">
                        <c:v>565.20000000000005</c:v>
                      </c:pt>
                      <c:pt idx="1413">
                        <c:v>565.6</c:v>
                      </c:pt>
                      <c:pt idx="1414">
                        <c:v>566</c:v>
                      </c:pt>
                      <c:pt idx="1415">
                        <c:v>566.4</c:v>
                      </c:pt>
                      <c:pt idx="1416">
                        <c:v>566.79999999999995</c:v>
                      </c:pt>
                      <c:pt idx="1417">
                        <c:v>567.20000000000005</c:v>
                      </c:pt>
                      <c:pt idx="1418">
                        <c:v>567.6</c:v>
                      </c:pt>
                      <c:pt idx="1419">
                        <c:v>568</c:v>
                      </c:pt>
                      <c:pt idx="1420">
                        <c:v>568.4</c:v>
                      </c:pt>
                      <c:pt idx="1421">
                        <c:v>568.79999999999995</c:v>
                      </c:pt>
                      <c:pt idx="1422">
                        <c:v>569.20000000000005</c:v>
                      </c:pt>
                      <c:pt idx="1423">
                        <c:v>569.6</c:v>
                      </c:pt>
                      <c:pt idx="1424">
                        <c:v>570</c:v>
                      </c:pt>
                      <c:pt idx="1425">
                        <c:v>570.4</c:v>
                      </c:pt>
                      <c:pt idx="1426">
                        <c:v>570.79999999999995</c:v>
                      </c:pt>
                      <c:pt idx="1427">
                        <c:v>571.20000000000005</c:v>
                      </c:pt>
                      <c:pt idx="1428">
                        <c:v>571.6</c:v>
                      </c:pt>
                      <c:pt idx="1429">
                        <c:v>572</c:v>
                      </c:pt>
                      <c:pt idx="1430">
                        <c:v>572.4</c:v>
                      </c:pt>
                      <c:pt idx="1431">
                        <c:v>572.79999999999995</c:v>
                      </c:pt>
                      <c:pt idx="1432">
                        <c:v>573.20000000000005</c:v>
                      </c:pt>
                      <c:pt idx="1433">
                        <c:v>573.6</c:v>
                      </c:pt>
                      <c:pt idx="1434">
                        <c:v>574</c:v>
                      </c:pt>
                      <c:pt idx="1435">
                        <c:v>574.4</c:v>
                      </c:pt>
                      <c:pt idx="1436">
                        <c:v>574.79999999999995</c:v>
                      </c:pt>
                      <c:pt idx="1437">
                        <c:v>575.20000000000005</c:v>
                      </c:pt>
                      <c:pt idx="1438">
                        <c:v>575.6</c:v>
                      </c:pt>
                      <c:pt idx="1439">
                        <c:v>576</c:v>
                      </c:pt>
                      <c:pt idx="1440">
                        <c:v>576.4</c:v>
                      </c:pt>
                      <c:pt idx="1441">
                        <c:v>576.79999999999995</c:v>
                      </c:pt>
                      <c:pt idx="1442">
                        <c:v>577.20000000000005</c:v>
                      </c:pt>
                      <c:pt idx="1443">
                        <c:v>577.6</c:v>
                      </c:pt>
                      <c:pt idx="1444">
                        <c:v>578</c:v>
                      </c:pt>
                      <c:pt idx="1445">
                        <c:v>578.4</c:v>
                      </c:pt>
                      <c:pt idx="1446">
                        <c:v>578.79999999999995</c:v>
                      </c:pt>
                      <c:pt idx="1447">
                        <c:v>579.20000000000005</c:v>
                      </c:pt>
                      <c:pt idx="1448">
                        <c:v>579.6</c:v>
                      </c:pt>
                      <c:pt idx="1449">
                        <c:v>580</c:v>
                      </c:pt>
                      <c:pt idx="1450">
                        <c:v>580.4</c:v>
                      </c:pt>
                      <c:pt idx="1451">
                        <c:v>580.79999999999995</c:v>
                      </c:pt>
                      <c:pt idx="1452">
                        <c:v>581.20000000000005</c:v>
                      </c:pt>
                      <c:pt idx="1453">
                        <c:v>581.6</c:v>
                      </c:pt>
                      <c:pt idx="1454">
                        <c:v>582</c:v>
                      </c:pt>
                      <c:pt idx="1455">
                        <c:v>582.4</c:v>
                      </c:pt>
                      <c:pt idx="1456">
                        <c:v>582.79999999999995</c:v>
                      </c:pt>
                      <c:pt idx="1457">
                        <c:v>583.20000000000005</c:v>
                      </c:pt>
                      <c:pt idx="1458">
                        <c:v>583.6</c:v>
                      </c:pt>
                      <c:pt idx="1459">
                        <c:v>584</c:v>
                      </c:pt>
                      <c:pt idx="1460">
                        <c:v>584.4</c:v>
                      </c:pt>
                      <c:pt idx="1461">
                        <c:v>584.79999999999995</c:v>
                      </c:pt>
                      <c:pt idx="1462">
                        <c:v>585.20000000000005</c:v>
                      </c:pt>
                      <c:pt idx="1463">
                        <c:v>585.6</c:v>
                      </c:pt>
                      <c:pt idx="1464">
                        <c:v>586</c:v>
                      </c:pt>
                      <c:pt idx="1465">
                        <c:v>586.4</c:v>
                      </c:pt>
                      <c:pt idx="1466">
                        <c:v>586.79999999999995</c:v>
                      </c:pt>
                      <c:pt idx="1467">
                        <c:v>587.20000000000005</c:v>
                      </c:pt>
                      <c:pt idx="1468">
                        <c:v>587.6</c:v>
                      </c:pt>
                      <c:pt idx="1469">
                        <c:v>588</c:v>
                      </c:pt>
                      <c:pt idx="1470">
                        <c:v>588.4</c:v>
                      </c:pt>
                      <c:pt idx="1471">
                        <c:v>588.79999999999995</c:v>
                      </c:pt>
                      <c:pt idx="1472">
                        <c:v>589.20000000000005</c:v>
                      </c:pt>
                      <c:pt idx="1473">
                        <c:v>589.6</c:v>
                      </c:pt>
                      <c:pt idx="1474">
                        <c:v>590</c:v>
                      </c:pt>
                      <c:pt idx="1475">
                        <c:v>590.4</c:v>
                      </c:pt>
                      <c:pt idx="1476">
                        <c:v>590.79999999999995</c:v>
                      </c:pt>
                      <c:pt idx="1477">
                        <c:v>591.20000000000005</c:v>
                      </c:pt>
                      <c:pt idx="1478">
                        <c:v>591.6</c:v>
                      </c:pt>
                      <c:pt idx="1479">
                        <c:v>592</c:v>
                      </c:pt>
                      <c:pt idx="1480">
                        <c:v>592.4</c:v>
                      </c:pt>
                      <c:pt idx="1481">
                        <c:v>592.79999999999995</c:v>
                      </c:pt>
                      <c:pt idx="1482">
                        <c:v>593.20000000000005</c:v>
                      </c:pt>
                      <c:pt idx="1483">
                        <c:v>593.6</c:v>
                      </c:pt>
                      <c:pt idx="1484">
                        <c:v>594</c:v>
                      </c:pt>
                      <c:pt idx="1485">
                        <c:v>594.4</c:v>
                      </c:pt>
                      <c:pt idx="1486">
                        <c:v>594.79999999999995</c:v>
                      </c:pt>
                      <c:pt idx="1487">
                        <c:v>595.20000000000005</c:v>
                      </c:pt>
                      <c:pt idx="1488">
                        <c:v>595.6</c:v>
                      </c:pt>
                      <c:pt idx="1489">
                        <c:v>596</c:v>
                      </c:pt>
                      <c:pt idx="1490">
                        <c:v>596.4</c:v>
                      </c:pt>
                      <c:pt idx="1491">
                        <c:v>596.79999999999995</c:v>
                      </c:pt>
                      <c:pt idx="1492">
                        <c:v>597.20000000000005</c:v>
                      </c:pt>
                      <c:pt idx="1493">
                        <c:v>597.6</c:v>
                      </c:pt>
                      <c:pt idx="1494">
                        <c:v>598</c:v>
                      </c:pt>
                      <c:pt idx="1495">
                        <c:v>598.4</c:v>
                      </c:pt>
                      <c:pt idx="1496">
                        <c:v>598.79999999999995</c:v>
                      </c:pt>
                      <c:pt idx="1497">
                        <c:v>599.20000000000005</c:v>
                      </c:pt>
                      <c:pt idx="1498">
                        <c:v>599.6</c:v>
                      </c:pt>
                      <c:pt idx="1499">
                        <c:v>600</c:v>
                      </c:pt>
                      <c:pt idx="1500">
                        <c:v>600.4</c:v>
                      </c:pt>
                      <c:pt idx="1501">
                        <c:v>600.79999999999995</c:v>
                      </c:pt>
                      <c:pt idx="1502">
                        <c:v>601.20000000000005</c:v>
                      </c:pt>
                      <c:pt idx="1503">
                        <c:v>601.6</c:v>
                      </c:pt>
                      <c:pt idx="1504">
                        <c:v>602</c:v>
                      </c:pt>
                      <c:pt idx="1505">
                        <c:v>602.4</c:v>
                      </c:pt>
                      <c:pt idx="1506">
                        <c:v>602.79999999999995</c:v>
                      </c:pt>
                      <c:pt idx="1507">
                        <c:v>603.20000000000005</c:v>
                      </c:pt>
                      <c:pt idx="1508">
                        <c:v>603.6</c:v>
                      </c:pt>
                      <c:pt idx="1509">
                        <c:v>604</c:v>
                      </c:pt>
                      <c:pt idx="1510">
                        <c:v>604.4</c:v>
                      </c:pt>
                      <c:pt idx="1511">
                        <c:v>604.79999999999995</c:v>
                      </c:pt>
                      <c:pt idx="1512">
                        <c:v>605.20000000000005</c:v>
                      </c:pt>
                      <c:pt idx="1513">
                        <c:v>605.6</c:v>
                      </c:pt>
                      <c:pt idx="1514">
                        <c:v>606</c:v>
                      </c:pt>
                      <c:pt idx="1515">
                        <c:v>606.4</c:v>
                      </c:pt>
                      <c:pt idx="1516">
                        <c:v>606.79999999999995</c:v>
                      </c:pt>
                      <c:pt idx="1517">
                        <c:v>607.20000000000005</c:v>
                      </c:pt>
                      <c:pt idx="1518">
                        <c:v>607.6</c:v>
                      </c:pt>
                      <c:pt idx="1519">
                        <c:v>608</c:v>
                      </c:pt>
                      <c:pt idx="1520">
                        <c:v>608.4</c:v>
                      </c:pt>
                      <c:pt idx="1521">
                        <c:v>608.79999999999995</c:v>
                      </c:pt>
                      <c:pt idx="1522">
                        <c:v>609.20000000000005</c:v>
                      </c:pt>
                      <c:pt idx="1523">
                        <c:v>609.6</c:v>
                      </c:pt>
                      <c:pt idx="1524">
                        <c:v>610</c:v>
                      </c:pt>
                      <c:pt idx="1525">
                        <c:v>610.4</c:v>
                      </c:pt>
                      <c:pt idx="1526">
                        <c:v>610.79999999999995</c:v>
                      </c:pt>
                      <c:pt idx="1527">
                        <c:v>611.20000000000005</c:v>
                      </c:pt>
                      <c:pt idx="1528">
                        <c:v>611.6</c:v>
                      </c:pt>
                      <c:pt idx="1529">
                        <c:v>612</c:v>
                      </c:pt>
                      <c:pt idx="1530">
                        <c:v>612.4</c:v>
                      </c:pt>
                      <c:pt idx="1531">
                        <c:v>612.79999999999995</c:v>
                      </c:pt>
                      <c:pt idx="1532">
                        <c:v>613.20000000000005</c:v>
                      </c:pt>
                      <c:pt idx="1533">
                        <c:v>613.6</c:v>
                      </c:pt>
                      <c:pt idx="1534">
                        <c:v>614</c:v>
                      </c:pt>
                      <c:pt idx="1535">
                        <c:v>614.4</c:v>
                      </c:pt>
                      <c:pt idx="1536">
                        <c:v>614.79999999999995</c:v>
                      </c:pt>
                      <c:pt idx="1537">
                        <c:v>615.20000000000005</c:v>
                      </c:pt>
                      <c:pt idx="1538">
                        <c:v>615.6</c:v>
                      </c:pt>
                      <c:pt idx="1539">
                        <c:v>616</c:v>
                      </c:pt>
                      <c:pt idx="1540">
                        <c:v>616.4</c:v>
                      </c:pt>
                      <c:pt idx="1541">
                        <c:v>616.79999999999995</c:v>
                      </c:pt>
                      <c:pt idx="1542">
                        <c:v>617.20000000000005</c:v>
                      </c:pt>
                      <c:pt idx="1543">
                        <c:v>617.6</c:v>
                      </c:pt>
                      <c:pt idx="1544">
                        <c:v>618</c:v>
                      </c:pt>
                      <c:pt idx="1545">
                        <c:v>618.4</c:v>
                      </c:pt>
                      <c:pt idx="1546">
                        <c:v>618.79999999999995</c:v>
                      </c:pt>
                      <c:pt idx="1547">
                        <c:v>619.20000000000005</c:v>
                      </c:pt>
                      <c:pt idx="1548">
                        <c:v>619.6</c:v>
                      </c:pt>
                      <c:pt idx="1549">
                        <c:v>620</c:v>
                      </c:pt>
                      <c:pt idx="1550">
                        <c:v>620.4</c:v>
                      </c:pt>
                      <c:pt idx="1551">
                        <c:v>620.79999999999995</c:v>
                      </c:pt>
                      <c:pt idx="1552">
                        <c:v>621.20000000000005</c:v>
                      </c:pt>
                      <c:pt idx="1553">
                        <c:v>621.6</c:v>
                      </c:pt>
                      <c:pt idx="1554">
                        <c:v>622</c:v>
                      </c:pt>
                      <c:pt idx="1555">
                        <c:v>622.4</c:v>
                      </c:pt>
                      <c:pt idx="1556">
                        <c:v>622.79999999999995</c:v>
                      </c:pt>
                      <c:pt idx="1557">
                        <c:v>623.20000000000005</c:v>
                      </c:pt>
                      <c:pt idx="1558">
                        <c:v>623.6</c:v>
                      </c:pt>
                      <c:pt idx="1559">
                        <c:v>624</c:v>
                      </c:pt>
                      <c:pt idx="1560">
                        <c:v>624.4</c:v>
                      </c:pt>
                      <c:pt idx="1561">
                        <c:v>624.79999999999995</c:v>
                      </c:pt>
                      <c:pt idx="1562">
                        <c:v>625.20000000000005</c:v>
                      </c:pt>
                      <c:pt idx="1563">
                        <c:v>625.6</c:v>
                      </c:pt>
                      <c:pt idx="1564">
                        <c:v>626</c:v>
                      </c:pt>
                      <c:pt idx="1565">
                        <c:v>626.4</c:v>
                      </c:pt>
                      <c:pt idx="1566">
                        <c:v>626.79999999999995</c:v>
                      </c:pt>
                      <c:pt idx="1567">
                        <c:v>627.20000000000005</c:v>
                      </c:pt>
                      <c:pt idx="1568">
                        <c:v>627.6</c:v>
                      </c:pt>
                      <c:pt idx="1569">
                        <c:v>628</c:v>
                      </c:pt>
                      <c:pt idx="1570">
                        <c:v>628.4</c:v>
                      </c:pt>
                      <c:pt idx="1571">
                        <c:v>628.79999999999995</c:v>
                      </c:pt>
                      <c:pt idx="1572">
                        <c:v>629.20000000000005</c:v>
                      </c:pt>
                      <c:pt idx="1573">
                        <c:v>629.6</c:v>
                      </c:pt>
                      <c:pt idx="1574">
                        <c:v>630</c:v>
                      </c:pt>
                      <c:pt idx="1575">
                        <c:v>630.4</c:v>
                      </c:pt>
                      <c:pt idx="1576">
                        <c:v>630.79999999999995</c:v>
                      </c:pt>
                      <c:pt idx="1577">
                        <c:v>631.20000000000005</c:v>
                      </c:pt>
                      <c:pt idx="1578">
                        <c:v>631.6</c:v>
                      </c:pt>
                      <c:pt idx="1579">
                        <c:v>632</c:v>
                      </c:pt>
                      <c:pt idx="1580">
                        <c:v>632.4</c:v>
                      </c:pt>
                      <c:pt idx="1581">
                        <c:v>632.79999999999995</c:v>
                      </c:pt>
                      <c:pt idx="1582">
                        <c:v>633.20000000000005</c:v>
                      </c:pt>
                      <c:pt idx="1583">
                        <c:v>633.6</c:v>
                      </c:pt>
                      <c:pt idx="1584">
                        <c:v>634</c:v>
                      </c:pt>
                      <c:pt idx="1585">
                        <c:v>634.4</c:v>
                      </c:pt>
                      <c:pt idx="1586">
                        <c:v>634.79999999999995</c:v>
                      </c:pt>
                      <c:pt idx="1587">
                        <c:v>635.20000000000005</c:v>
                      </c:pt>
                      <c:pt idx="1588">
                        <c:v>635.6</c:v>
                      </c:pt>
                      <c:pt idx="1589">
                        <c:v>636</c:v>
                      </c:pt>
                      <c:pt idx="1590">
                        <c:v>636.4</c:v>
                      </c:pt>
                      <c:pt idx="1591">
                        <c:v>636.79999999999995</c:v>
                      </c:pt>
                      <c:pt idx="1592">
                        <c:v>637.20000000000005</c:v>
                      </c:pt>
                      <c:pt idx="1593">
                        <c:v>637.6</c:v>
                      </c:pt>
                      <c:pt idx="1594">
                        <c:v>638</c:v>
                      </c:pt>
                      <c:pt idx="1595">
                        <c:v>638.4</c:v>
                      </c:pt>
                      <c:pt idx="1596">
                        <c:v>638.79999999999995</c:v>
                      </c:pt>
                      <c:pt idx="1597">
                        <c:v>639.20000000000005</c:v>
                      </c:pt>
                      <c:pt idx="1598">
                        <c:v>639.6</c:v>
                      </c:pt>
                      <c:pt idx="1599">
                        <c:v>640</c:v>
                      </c:pt>
                      <c:pt idx="1600">
                        <c:v>640.4</c:v>
                      </c:pt>
                      <c:pt idx="1601">
                        <c:v>640.79999999999995</c:v>
                      </c:pt>
                      <c:pt idx="1602">
                        <c:v>641.20000000000005</c:v>
                      </c:pt>
                      <c:pt idx="1603">
                        <c:v>641.6</c:v>
                      </c:pt>
                      <c:pt idx="1604">
                        <c:v>642</c:v>
                      </c:pt>
                      <c:pt idx="1605">
                        <c:v>642.4</c:v>
                      </c:pt>
                      <c:pt idx="1606">
                        <c:v>642.79999999999995</c:v>
                      </c:pt>
                      <c:pt idx="1607">
                        <c:v>643.20000000000005</c:v>
                      </c:pt>
                      <c:pt idx="1608">
                        <c:v>643.6</c:v>
                      </c:pt>
                      <c:pt idx="1609">
                        <c:v>644</c:v>
                      </c:pt>
                      <c:pt idx="1610">
                        <c:v>644.4</c:v>
                      </c:pt>
                      <c:pt idx="1611">
                        <c:v>644.79999999999995</c:v>
                      </c:pt>
                      <c:pt idx="1612">
                        <c:v>645.20000000000005</c:v>
                      </c:pt>
                      <c:pt idx="1613">
                        <c:v>645.6</c:v>
                      </c:pt>
                      <c:pt idx="1614">
                        <c:v>646</c:v>
                      </c:pt>
                      <c:pt idx="1615">
                        <c:v>646.4</c:v>
                      </c:pt>
                      <c:pt idx="1616">
                        <c:v>646.79999999999995</c:v>
                      </c:pt>
                      <c:pt idx="1617">
                        <c:v>647.20000000000005</c:v>
                      </c:pt>
                      <c:pt idx="1618">
                        <c:v>647.6</c:v>
                      </c:pt>
                      <c:pt idx="1619">
                        <c:v>648</c:v>
                      </c:pt>
                      <c:pt idx="1620">
                        <c:v>648.4</c:v>
                      </c:pt>
                      <c:pt idx="1621">
                        <c:v>648.79999999999995</c:v>
                      </c:pt>
                      <c:pt idx="1622">
                        <c:v>649.20000000000005</c:v>
                      </c:pt>
                      <c:pt idx="1623">
                        <c:v>649.6</c:v>
                      </c:pt>
                      <c:pt idx="1624">
                        <c:v>650</c:v>
                      </c:pt>
                      <c:pt idx="1625">
                        <c:v>650.4</c:v>
                      </c:pt>
                      <c:pt idx="1626">
                        <c:v>650.79999999999995</c:v>
                      </c:pt>
                      <c:pt idx="1627">
                        <c:v>651.20000000000005</c:v>
                      </c:pt>
                      <c:pt idx="1628">
                        <c:v>651.6</c:v>
                      </c:pt>
                      <c:pt idx="1629">
                        <c:v>652</c:v>
                      </c:pt>
                      <c:pt idx="1630">
                        <c:v>652.4</c:v>
                      </c:pt>
                      <c:pt idx="1631">
                        <c:v>652.79999999999995</c:v>
                      </c:pt>
                      <c:pt idx="1632">
                        <c:v>653.20000000000005</c:v>
                      </c:pt>
                      <c:pt idx="1633">
                        <c:v>653.6</c:v>
                      </c:pt>
                      <c:pt idx="1634">
                        <c:v>654</c:v>
                      </c:pt>
                      <c:pt idx="1635">
                        <c:v>654.4</c:v>
                      </c:pt>
                      <c:pt idx="1636">
                        <c:v>654.79999999999995</c:v>
                      </c:pt>
                      <c:pt idx="1637">
                        <c:v>655.20000000000005</c:v>
                      </c:pt>
                      <c:pt idx="1638">
                        <c:v>655.6</c:v>
                      </c:pt>
                      <c:pt idx="1639">
                        <c:v>656</c:v>
                      </c:pt>
                      <c:pt idx="1640">
                        <c:v>656.4</c:v>
                      </c:pt>
                      <c:pt idx="1641">
                        <c:v>656.8</c:v>
                      </c:pt>
                      <c:pt idx="1642">
                        <c:v>657.2</c:v>
                      </c:pt>
                      <c:pt idx="1643">
                        <c:v>657.6</c:v>
                      </c:pt>
                      <c:pt idx="1644">
                        <c:v>658</c:v>
                      </c:pt>
                      <c:pt idx="1645">
                        <c:v>658.4</c:v>
                      </c:pt>
                      <c:pt idx="1646">
                        <c:v>658.8</c:v>
                      </c:pt>
                      <c:pt idx="1647">
                        <c:v>659.2</c:v>
                      </c:pt>
                      <c:pt idx="1648">
                        <c:v>659.6</c:v>
                      </c:pt>
                      <c:pt idx="1649">
                        <c:v>660</c:v>
                      </c:pt>
                      <c:pt idx="1650">
                        <c:v>660.4</c:v>
                      </c:pt>
                      <c:pt idx="1651">
                        <c:v>660.8</c:v>
                      </c:pt>
                      <c:pt idx="1652">
                        <c:v>661.2</c:v>
                      </c:pt>
                      <c:pt idx="1653">
                        <c:v>661.6</c:v>
                      </c:pt>
                      <c:pt idx="1654">
                        <c:v>662</c:v>
                      </c:pt>
                      <c:pt idx="1655">
                        <c:v>662.4</c:v>
                      </c:pt>
                      <c:pt idx="1656">
                        <c:v>662.8</c:v>
                      </c:pt>
                      <c:pt idx="1657">
                        <c:v>663.2</c:v>
                      </c:pt>
                      <c:pt idx="1658">
                        <c:v>663.6</c:v>
                      </c:pt>
                      <c:pt idx="1659">
                        <c:v>664</c:v>
                      </c:pt>
                      <c:pt idx="1660">
                        <c:v>664.4</c:v>
                      </c:pt>
                      <c:pt idx="1661">
                        <c:v>664.8</c:v>
                      </c:pt>
                      <c:pt idx="1662">
                        <c:v>665.2</c:v>
                      </c:pt>
                      <c:pt idx="1663">
                        <c:v>665.6</c:v>
                      </c:pt>
                      <c:pt idx="1664">
                        <c:v>666</c:v>
                      </c:pt>
                      <c:pt idx="1665">
                        <c:v>666.4</c:v>
                      </c:pt>
                      <c:pt idx="1666">
                        <c:v>666.8</c:v>
                      </c:pt>
                      <c:pt idx="1667">
                        <c:v>667.2</c:v>
                      </c:pt>
                      <c:pt idx="1668">
                        <c:v>667.6</c:v>
                      </c:pt>
                      <c:pt idx="1669">
                        <c:v>668</c:v>
                      </c:pt>
                      <c:pt idx="1670">
                        <c:v>668.4</c:v>
                      </c:pt>
                      <c:pt idx="1671">
                        <c:v>668.8</c:v>
                      </c:pt>
                      <c:pt idx="1672">
                        <c:v>669.2</c:v>
                      </c:pt>
                      <c:pt idx="1673">
                        <c:v>669.6</c:v>
                      </c:pt>
                      <c:pt idx="1674">
                        <c:v>670</c:v>
                      </c:pt>
                      <c:pt idx="1675">
                        <c:v>670.4</c:v>
                      </c:pt>
                      <c:pt idx="1676">
                        <c:v>670.8</c:v>
                      </c:pt>
                      <c:pt idx="1677">
                        <c:v>671.2</c:v>
                      </c:pt>
                      <c:pt idx="1678">
                        <c:v>671.6</c:v>
                      </c:pt>
                      <c:pt idx="1679">
                        <c:v>672</c:v>
                      </c:pt>
                      <c:pt idx="1680">
                        <c:v>672.4</c:v>
                      </c:pt>
                      <c:pt idx="1681">
                        <c:v>672.8</c:v>
                      </c:pt>
                      <c:pt idx="1682">
                        <c:v>673.2</c:v>
                      </c:pt>
                      <c:pt idx="1683">
                        <c:v>673.6</c:v>
                      </c:pt>
                      <c:pt idx="1684">
                        <c:v>674</c:v>
                      </c:pt>
                      <c:pt idx="1685">
                        <c:v>674.4</c:v>
                      </c:pt>
                      <c:pt idx="1686">
                        <c:v>674.8</c:v>
                      </c:pt>
                      <c:pt idx="1687">
                        <c:v>675.2</c:v>
                      </c:pt>
                      <c:pt idx="1688">
                        <c:v>675.6</c:v>
                      </c:pt>
                      <c:pt idx="1689">
                        <c:v>676</c:v>
                      </c:pt>
                      <c:pt idx="1690">
                        <c:v>676.4</c:v>
                      </c:pt>
                      <c:pt idx="1691">
                        <c:v>676.8</c:v>
                      </c:pt>
                      <c:pt idx="1692">
                        <c:v>677.2</c:v>
                      </c:pt>
                      <c:pt idx="1693">
                        <c:v>677.6</c:v>
                      </c:pt>
                      <c:pt idx="1694">
                        <c:v>678</c:v>
                      </c:pt>
                      <c:pt idx="1695">
                        <c:v>678.4</c:v>
                      </c:pt>
                      <c:pt idx="1696">
                        <c:v>678.8</c:v>
                      </c:pt>
                      <c:pt idx="1697">
                        <c:v>679.2</c:v>
                      </c:pt>
                      <c:pt idx="1698">
                        <c:v>679.6</c:v>
                      </c:pt>
                      <c:pt idx="1699">
                        <c:v>680</c:v>
                      </c:pt>
                      <c:pt idx="1700">
                        <c:v>680.4</c:v>
                      </c:pt>
                      <c:pt idx="1701">
                        <c:v>680.8</c:v>
                      </c:pt>
                      <c:pt idx="1702">
                        <c:v>681.2</c:v>
                      </c:pt>
                      <c:pt idx="1703">
                        <c:v>681.6</c:v>
                      </c:pt>
                      <c:pt idx="1704">
                        <c:v>682</c:v>
                      </c:pt>
                      <c:pt idx="1705">
                        <c:v>682.4</c:v>
                      </c:pt>
                      <c:pt idx="1706">
                        <c:v>682.8</c:v>
                      </c:pt>
                      <c:pt idx="1707">
                        <c:v>683.2</c:v>
                      </c:pt>
                      <c:pt idx="1708">
                        <c:v>683.6</c:v>
                      </c:pt>
                      <c:pt idx="1709">
                        <c:v>684</c:v>
                      </c:pt>
                      <c:pt idx="1710">
                        <c:v>684.4</c:v>
                      </c:pt>
                      <c:pt idx="1711">
                        <c:v>684.8</c:v>
                      </c:pt>
                      <c:pt idx="1712">
                        <c:v>685.2</c:v>
                      </c:pt>
                      <c:pt idx="1713">
                        <c:v>685.6</c:v>
                      </c:pt>
                      <c:pt idx="1714">
                        <c:v>686</c:v>
                      </c:pt>
                      <c:pt idx="1715">
                        <c:v>686.4</c:v>
                      </c:pt>
                      <c:pt idx="1716">
                        <c:v>686.8</c:v>
                      </c:pt>
                      <c:pt idx="1717">
                        <c:v>687.2</c:v>
                      </c:pt>
                      <c:pt idx="1718">
                        <c:v>687.6</c:v>
                      </c:pt>
                      <c:pt idx="1719">
                        <c:v>688</c:v>
                      </c:pt>
                      <c:pt idx="1720">
                        <c:v>688.4</c:v>
                      </c:pt>
                      <c:pt idx="1721">
                        <c:v>688.8</c:v>
                      </c:pt>
                      <c:pt idx="1722">
                        <c:v>689.2</c:v>
                      </c:pt>
                      <c:pt idx="1723">
                        <c:v>689.6</c:v>
                      </c:pt>
                      <c:pt idx="1724">
                        <c:v>690</c:v>
                      </c:pt>
                      <c:pt idx="1725">
                        <c:v>690.4</c:v>
                      </c:pt>
                      <c:pt idx="1726">
                        <c:v>690.8</c:v>
                      </c:pt>
                      <c:pt idx="1727">
                        <c:v>691.2</c:v>
                      </c:pt>
                      <c:pt idx="1728">
                        <c:v>691.6</c:v>
                      </c:pt>
                      <c:pt idx="1729">
                        <c:v>692</c:v>
                      </c:pt>
                      <c:pt idx="1730">
                        <c:v>692.4</c:v>
                      </c:pt>
                      <c:pt idx="1731">
                        <c:v>692.8</c:v>
                      </c:pt>
                      <c:pt idx="1732">
                        <c:v>693.2</c:v>
                      </c:pt>
                      <c:pt idx="1733">
                        <c:v>693.6</c:v>
                      </c:pt>
                      <c:pt idx="1734">
                        <c:v>694</c:v>
                      </c:pt>
                      <c:pt idx="1735">
                        <c:v>694.4</c:v>
                      </c:pt>
                      <c:pt idx="1736">
                        <c:v>694.8</c:v>
                      </c:pt>
                      <c:pt idx="1737">
                        <c:v>695.2</c:v>
                      </c:pt>
                      <c:pt idx="1738">
                        <c:v>695.6</c:v>
                      </c:pt>
                      <c:pt idx="1739">
                        <c:v>696</c:v>
                      </c:pt>
                      <c:pt idx="1740">
                        <c:v>696.4</c:v>
                      </c:pt>
                      <c:pt idx="1741">
                        <c:v>696.8</c:v>
                      </c:pt>
                      <c:pt idx="1742">
                        <c:v>697.2</c:v>
                      </c:pt>
                      <c:pt idx="1743">
                        <c:v>697.6</c:v>
                      </c:pt>
                      <c:pt idx="1744">
                        <c:v>698</c:v>
                      </c:pt>
                      <c:pt idx="1745">
                        <c:v>698.4</c:v>
                      </c:pt>
                      <c:pt idx="1746">
                        <c:v>698.8</c:v>
                      </c:pt>
                      <c:pt idx="1747">
                        <c:v>699.2</c:v>
                      </c:pt>
                      <c:pt idx="1748">
                        <c:v>699.6</c:v>
                      </c:pt>
                      <c:pt idx="1749">
                        <c:v>700</c:v>
                      </c:pt>
                      <c:pt idx="1750">
                        <c:v>700.4</c:v>
                      </c:pt>
                      <c:pt idx="1751">
                        <c:v>700.8</c:v>
                      </c:pt>
                      <c:pt idx="1752">
                        <c:v>701.2</c:v>
                      </c:pt>
                      <c:pt idx="1753">
                        <c:v>701.6</c:v>
                      </c:pt>
                      <c:pt idx="1754">
                        <c:v>702</c:v>
                      </c:pt>
                      <c:pt idx="1755">
                        <c:v>702.4</c:v>
                      </c:pt>
                      <c:pt idx="1756">
                        <c:v>702.8</c:v>
                      </c:pt>
                      <c:pt idx="1757">
                        <c:v>703.2</c:v>
                      </c:pt>
                      <c:pt idx="1758">
                        <c:v>703.6</c:v>
                      </c:pt>
                      <c:pt idx="1759">
                        <c:v>704</c:v>
                      </c:pt>
                      <c:pt idx="1760">
                        <c:v>704.4</c:v>
                      </c:pt>
                      <c:pt idx="1761">
                        <c:v>704.8</c:v>
                      </c:pt>
                      <c:pt idx="1762">
                        <c:v>705.2</c:v>
                      </c:pt>
                      <c:pt idx="1763">
                        <c:v>705.6</c:v>
                      </c:pt>
                      <c:pt idx="1764">
                        <c:v>706</c:v>
                      </c:pt>
                      <c:pt idx="1765">
                        <c:v>706.4</c:v>
                      </c:pt>
                      <c:pt idx="1766">
                        <c:v>706.8</c:v>
                      </c:pt>
                      <c:pt idx="1767">
                        <c:v>707.2</c:v>
                      </c:pt>
                      <c:pt idx="1768">
                        <c:v>707.6</c:v>
                      </c:pt>
                      <c:pt idx="1769">
                        <c:v>708</c:v>
                      </c:pt>
                      <c:pt idx="1770">
                        <c:v>708.4</c:v>
                      </c:pt>
                      <c:pt idx="1771">
                        <c:v>708.8</c:v>
                      </c:pt>
                      <c:pt idx="1772">
                        <c:v>709.2</c:v>
                      </c:pt>
                      <c:pt idx="1773">
                        <c:v>709.6</c:v>
                      </c:pt>
                      <c:pt idx="1774">
                        <c:v>710</c:v>
                      </c:pt>
                      <c:pt idx="1775">
                        <c:v>710.4</c:v>
                      </c:pt>
                      <c:pt idx="1776">
                        <c:v>710.8</c:v>
                      </c:pt>
                      <c:pt idx="1777">
                        <c:v>711.2</c:v>
                      </c:pt>
                      <c:pt idx="1778">
                        <c:v>711.6</c:v>
                      </c:pt>
                      <c:pt idx="1779">
                        <c:v>712</c:v>
                      </c:pt>
                      <c:pt idx="1780">
                        <c:v>712.4</c:v>
                      </c:pt>
                      <c:pt idx="1781">
                        <c:v>712.8</c:v>
                      </c:pt>
                      <c:pt idx="1782">
                        <c:v>713.2</c:v>
                      </c:pt>
                      <c:pt idx="1783">
                        <c:v>713.6</c:v>
                      </c:pt>
                      <c:pt idx="1784">
                        <c:v>714</c:v>
                      </c:pt>
                      <c:pt idx="1785">
                        <c:v>714.4</c:v>
                      </c:pt>
                      <c:pt idx="1786">
                        <c:v>714.8</c:v>
                      </c:pt>
                      <c:pt idx="1787">
                        <c:v>715.2</c:v>
                      </c:pt>
                      <c:pt idx="1788">
                        <c:v>715.6</c:v>
                      </c:pt>
                      <c:pt idx="1789">
                        <c:v>716</c:v>
                      </c:pt>
                      <c:pt idx="1790">
                        <c:v>716.4</c:v>
                      </c:pt>
                      <c:pt idx="1791">
                        <c:v>716.8</c:v>
                      </c:pt>
                      <c:pt idx="1792">
                        <c:v>717.2</c:v>
                      </c:pt>
                      <c:pt idx="1793">
                        <c:v>717.6</c:v>
                      </c:pt>
                      <c:pt idx="1794">
                        <c:v>718</c:v>
                      </c:pt>
                      <c:pt idx="1795">
                        <c:v>718.4</c:v>
                      </c:pt>
                      <c:pt idx="1796">
                        <c:v>718.8</c:v>
                      </c:pt>
                      <c:pt idx="1797">
                        <c:v>719.2</c:v>
                      </c:pt>
                      <c:pt idx="1798">
                        <c:v>719.6</c:v>
                      </c:pt>
                      <c:pt idx="1799">
                        <c:v>720</c:v>
                      </c:pt>
                      <c:pt idx="1800">
                        <c:v>720.4</c:v>
                      </c:pt>
                      <c:pt idx="1801">
                        <c:v>720.8</c:v>
                      </c:pt>
                      <c:pt idx="1802">
                        <c:v>721.2</c:v>
                      </c:pt>
                      <c:pt idx="1803">
                        <c:v>721.6</c:v>
                      </c:pt>
                      <c:pt idx="1804">
                        <c:v>722</c:v>
                      </c:pt>
                      <c:pt idx="1805">
                        <c:v>722.4</c:v>
                      </c:pt>
                      <c:pt idx="1806">
                        <c:v>722.8</c:v>
                      </c:pt>
                      <c:pt idx="1807">
                        <c:v>723.2</c:v>
                      </c:pt>
                      <c:pt idx="1808">
                        <c:v>723.6</c:v>
                      </c:pt>
                      <c:pt idx="1809">
                        <c:v>724</c:v>
                      </c:pt>
                      <c:pt idx="1810">
                        <c:v>724.4</c:v>
                      </c:pt>
                      <c:pt idx="1811">
                        <c:v>724.8</c:v>
                      </c:pt>
                      <c:pt idx="1812">
                        <c:v>725.2</c:v>
                      </c:pt>
                      <c:pt idx="1813">
                        <c:v>725.6</c:v>
                      </c:pt>
                      <c:pt idx="1814">
                        <c:v>726</c:v>
                      </c:pt>
                      <c:pt idx="1815">
                        <c:v>726.4</c:v>
                      </c:pt>
                      <c:pt idx="1816">
                        <c:v>726.8</c:v>
                      </c:pt>
                      <c:pt idx="1817">
                        <c:v>727.2</c:v>
                      </c:pt>
                      <c:pt idx="1818">
                        <c:v>727.6</c:v>
                      </c:pt>
                      <c:pt idx="1819">
                        <c:v>728</c:v>
                      </c:pt>
                      <c:pt idx="1820">
                        <c:v>728.4</c:v>
                      </c:pt>
                      <c:pt idx="1821">
                        <c:v>728.8</c:v>
                      </c:pt>
                      <c:pt idx="1822">
                        <c:v>729.2</c:v>
                      </c:pt>
                      <c:pt idx="1823">
                        <c:v>729.6</c:v>
                      </c:pt>
                      <c:pt idx="1824">
                        <c:v>730</c:v>
                      </c:pt>
                      <c:pt idx="1825">
                        <c:v>730.4</c:v>
                      </c:pt>
                      <c:pt idx="1826">
                        <c:v>730.8</c:v>
                      </c:pt>
                      <c:pt idx="1827">
                        <c:v>731.2</c:v>
                      </c:pt>
                      <c:pt idx="1828">
                        <c:v>731.6</c:v>
                      </c:pt>
                      <c:pt idx="1829">
                        <c:v>732</c:v>
                      </c:pt>
                      <c:pt idx="1830">
                        <c:v>732.4</c:v>
                      </c:pt>
                      <c:pt idx="1831">
                        <c:v>732.8</c:v>
                      </c:pt>
                      <c:pt idx="1832">
                        <c:v>733.2</c:v>
                      </c:pt>
                      <c:pt idx="1833">
                        <c:v>733.6</c:v>
                      </c:pt>
                      <c:pt idx="1834">
                        <c:v>734</c:v>
                      </c:pt>
                      <c:pt idx="1835">
                        <c:v>734.4</c:v>
                      </c:pt>
                      <c:pt idx="1836">
                        <c:v>734.8</c:v>
                      </c:pt>
                      <c:pt idx="1837">
                        <c:v>735.2</c:v>
                      </c:pt>
                      <c:pt idx="1838">
                        <c:v>735.6</c:v>
                      </c:pt>
                      <c:pt idx="1839">
                        <c:v>736</c:v>
                      </c:pt>
                      <c:pt idx="1840">
                        <c:v>736.4</c:v>
                      </c:pt>
                      <c:pt idx="1841">
                        <c:v>736.8</c:v>
                      </c:pt>
                      <c:pt idx="1842">
                        <c:v>737.2</c:v>
                      </c:pt>
                      <c:pt idx="1843">
                        <c:v>737.6</c:v>
                      </c:pt>
                      <c:pt idx="1844">
                        <c:v>738</c:v>
                      </c:pt>
                      <c:pt idx="1845">
                        <c:v>738.4</c:v>
                      </c:pt>
                      <c:pt idx="1846">
                        <c:v>738.8</c:v>
                      </c:pt>
                      <c:pt idx="1847">
                        <c:v>739.2</c:v>
                      </c:pt>
                      <c:pt idx="1848">
                        <c:v>739.6</c:v>
                      </c:pt>
                      <c:pt idx="1849">
                        <c:v>740</c:v>
                      </c:pt>
                      <c:pt idx="1850">
                        <c:v>740.4</c:v>
                      </c:pt>
                      <c:pt idx="1851">
                        <c:v>740.8</c:v>
                      </c:pt>
                      <c:pt idx="1852">
                        <c:v>741.2</c:v>
                      </c:pt>
                      <c:pt idx="1853">
                        <c:v>741.6</c:v>
                      </c:pt>
                      <c:pt idx="1854">
                        <c:v>742</c:v>
                      </c:pt>
                      <c:pt idx="1855">
                        <c:v>742.4</c:v>
                      </c:pt>
                      <c:pt idx="1856">
                        <c:v>742.8</c:v>
                      </c:pt>
                      <c:pt idx="1857">
                        <c:v>743.2</c:v>
                      </c:pt>
                      <c:pt idx="1858">
                        <c:v>743.6</c:v>
                      </c:pt>
                      <c:pt idx="1859">
                        <c:v>744</c:v>
                      </c:pt>
                      <c:pt idx="1860">
                        <c:v>744.4</c:v>
                      </c:pt>
                      <c:pt idx="1861">
                        <c:v>744.8</c:v>
                      </c:pt>
                      <c:pt idx="1862">
                        <c:v>745.2</c:v>
                      </c:pt>
                      <c:pt idx="1863">
                        <c:v>745.6</c:v>
                      </c:pt>
                      <c:pt idx="1864">
                        <c:v>746</c:v>
                      </c:pt>
                      <c:pt idx="1865">
                        <c:v>746.4</c:v>
                      </c:pt>
                      <c:pt idx="1866">
                        <c:v>746.8</c:v>
                      </c:pt>
                      <c:pt idx="1867">
                        <c:v>747.2</c:v>
                      </c:pt>
                      <c:pt idx="1868">
                        <c:v>747.6</c:v>
                      </c:pt>
                      <c:pt idx="1869">
                        <c:v>748</c:v>
                      </c:pt>
                      <c:pt idx="1870">
                        <c:v>748.4</c:v>
                      </c:pt>
                      <c:pt idx="1871">
                        <c:v>748.8</c:v>
                      </c:pt>
                      <c:pt idx="1872">
                        <c:v>749.2</c:v>
                      </c:pt>
                      <c:pt idx="1873">
                        <c:v>749.6</c:v>
                      </c:pt>
                      <c:pt idx="1874">
                        <c:v>750</c:v>
                      </c:pt>
                      <c:pt idx="1875">
                        <c:v>750.4</c:v>
                      </c:pt>
                      <c:pt idx="1876">
                        <c:v>750.8</c:v>
                      </c:pt>
                      <c:pt idx="1877">
                        <c:v>751.2</c:v>
                      </c:pt>
                      <c:pt idx="1878">
                        <c:v>751.6</c:v>
                      </c:pt>
                      <c:pt idx="1879">
                        <c:v>752</c:v>
                      </c:pt>
                      <c:pt idx="1880">
                        <c:v>752.4</c:v>
                      </c:pt>
                      <c:pt idx="1881">
                        <c:v>752.8</c:v>
                      </c:pt>
                      <c:pt idx="1882">
                        <c:v>753.2</c:v>
                      </c:pt>
                      <c:pt idx="1883">
                        <c:v>753.6</c:v>
                      </c:pt>
                      <c:pt idx="1884">
                        <c:v>754</c:v>
                      </c:pt>
                      <c:pt idx="1885">
                        <c:v>754.4</c:v>
                      </c:pt>
                      <c:pt idx="1886">
                        <c:v>754.8</c:v>
                      </c:pt>
                      <c:pt idx="1887">
                        <c:v>755.2</c:v>
                      </c:pt>
                      <c:pt idx="1888">
                        <c:v>755.6</c:v>
                      </c:pt>
                      <c:pt idx="1889">
                        <c:v>756</c:v>
                      </c:pt>
                      <c:pt idx="1890">
                        <c:v>756.4</c:v>
                      </c:pt>
                      <c:pt idx="1891">
                        <c:v>756.8</c:v>
                      </c:pt>
                      <c:pt idx="1892">
                        <c:v>757.2</c:v>
                      </c:pt>
                      <c:pt idx="1893">
                        <c:v>757.6</c:v>
                      </c:pt>
                      <c:pt idx="1894">
                        <c:v>758</c:v>
                      </c:pt>
                      <c:pt idx="1895">
                        <c:v>758.4</c:v>
                      </c:pt>
                      <c:pt idx="1896">
                        <c:v>758.8</c:v>
                      </c:pt>
                      <c:pt idx="1897">
                        <c:v>759.2</c:v>
                      </c:pt>
                      <c:pt idx="1898">
                        <c:v>759.6</c:v>
                      </c:pt>
                      <c:pt idx="1899">
                        <c:v>760</c:v>
                      </c:pt>
                      <c:pt idx="1900">
                        <c:v>760.4</c:v>
                      </c:pt>
                      <c:pt idx="1901">
                        <c:v>760.8</c:v>
                      </c:pt>
                      <c:pt idx="1902">
                        <c:v>761.2</c:v>
                      </c:pt>
                      <c:pt idx="1903">
                        <c:v>761.6</c:v>
                      </c:pt>
                      <c:pt idx="1904">
                        <c:v>762</c:v>
                      </c:pt>
                      <c:pt idx="1905">
                        <c:v>762.4</c:v>
                      </c:pt>
                      <c:pt idx="1906">
                        <c:v>762.8</c:v>
                      </c:pt>
                      <c:pt idx="1907">
                        <c:v>763.2</c:v>
                      </c:pt>
                      <c:pt idx="1908">
                        <c:v>763.6</c:v>
                      </c:pt>
                      <c:pt idx="1909">
                        <c:v>764</c:v>
                      </c:pt>
                      <c:pt idx="1910">
                        <c:v>764.4</c:v>
                      </c:pt>
                      <c:pt idx="1911">
                        <c:v>764.8</c:v>
                      </c:pt>
                      <c:pt idx="1912">
                        <c:v>765.2</c:v>
                      </c:pt>
                      <c:pt idx="1913">
                        <c:v>765.6</c:v>
                      </c:pt>
                      <c:pt idx="1914">
                        <c:v>766</c:v>
                      </c:pt>
                      <c:pt idx="1915">
                        <c:v>766.4</c:v>
                      </c:pt>
                      <c:pt idx="1916">
                        <c:v>766.8</c:v>
                      </c:pt>
                      <c:pt idx="1917">
                        <c:v>767.2</c:v>
                      </c:pt>
                      <c:pt idx="1918">
                        <c:v>767.6</c:v>
                      </c:pt>
                      <c:pt idx="1919">
                        <c:v>768</c:v>
                      </c:pt>
                      <c:pt idx="1920">
                        <c:v>768.4</c:v>
                      </c:pt>
                      <c:pt idx="1921">
                        <c:v>768.8</c:v>
                      </c:pt>
                      <c:pt idx="1922">
                        <c:v>769.2</c:v>
                      </c:pt>
                      <c:pt idx="1923">
                        <c:v>769.6</c:v>
                      </c:pt>
                      <c:pt idx="1924">
                        <c:v>770</c:v>
                      </c:pt>
                      <c:pt idx="1925">
                        <c:v>770.4</c:v>
                      </c:pt>
                      <c:pt idx="1926">
                        <c:v>770.8</c:v>
                      </c:pt>
                      <c:pt idx="1927">
                        <c:v>771.2</c:v>
                      </c:pt>
                      <c:pt idx="1928">
                        <c:v>771.6</c:v>
                      </c:pt>
                      <c:pt idx="1929">
                        <c:v>772</c:v>
                      </c:pt>
                      <c:pt idx="1930">
                        <c:v>772.4</c:v>
                      </c:pt>
                      <c:pt idx="1931">
                        <c:v>772.8</c:v>
                      </c:pt>
                      <c:pt idx="1932">
                        <c:v>773.2</c:v>
                      </c:pt>
                      <c:pt idx="1933">
                        <c:v>773.6</c:v>
                      </c:pt>
                      <c:pt idx="1934">
                        <c:v>774</c:v>
                      </c:pt>
                      <c:pt idx="1935">
                        <c:v>774.4</c:v>
                      </c:pt>
                      <c:pt idx="1936">
                        <c:v>774.8</c:v>
                      </c:pt>
                      <c:pt idx="1937">
                        <c:v>775.2</c:v>
                      </c:pt>
                      <c:pt idx="1938">
                        <c:v>775.6</c:v>
                      </c:pt>
                      <c:pt idx="1939">
                        <c:v>776</c:v>
                      </c:pt>
                      <c:pt idx="1940">
                        <c:v>776.4</c:v>
                      </c:pt>
                      <c:pt idx="1941">
                        <c:v>776.8</c:v>
                      </c:pt>
                      <c:pt idx="1942">
                        <c:v>777.2</c:v>
                      </c:pt>
                      <c:pt idx="1943">
                        <c:v>777.6</c:v>
                      </c:pt>
                      <c:pt idx="1944">
                        <c:v>778</c:v>
                      </c:pt>
                      <c:pt idx="1945">
                        <c:v>778.4</c:v>
                      </c:pt>
                      <c:pt idx="1946">
                        <c:v>778.8</c:v>
                      </c:pt>
                      <c:pt idx="1947">
                        <c:v>779.2</c:v>
                      </c:pt>
                      <c:pt idx="1948">
                        <c:v>779.6</c:v>
                      </c:pt>
                      <c:pt idx="1949">
                        <c:v>780</c:v>
                      </c:pt>
                      <c:pt idx="1950">
                        <c:v>780.4</c:v>
                      </c:pt>
                      <c:pt idx="1951">
                        <c:v>780.8</c:v>
                      </c:pt>
                      <c:pt idx="1952">
                        <c:v>781.2</c:v>
                      </c:pt>
                      <c:pt idx="1953">
                        <c:v>781.6</c:v>
                      </c:pt>
                      <c:pt idx="1954">
                        <c:v>782</c:v>
                      </c:pt>
                      <c:pt idx="1955">
                        <c:v>782.4</c:v>
                      </c:pt>
                      <c:pt idx="1956">
                        <c:v>782.8</c:v>
                      </c:pt>
                      <c:pt idx="1957">
                        <c:v>783.2</c:v>
                      </c:pt>
                      <c:pt idx="1958">
                        <c:v>783.6</c:v>
                      </c:pt>
                      <c:pt idx="1959">
                        <c:v>784</c:v>
                      </c:pt>
                      <c:pt idx="1960">
                        <c:v>784.4</c:v>
                      </c:pt>
                      <c:pt idx="1961">
                        <c:v>784.8</c:v>
                      </c:pt>
                      <c:pt idx="1962">
                        <c:v>785.2</c:v>
                      </c:pt>
                      <c:pt idx="1963">
                        <c:v>785.6</c:v>
                      </c:pt>
                      <c:pt idx="1964">
                        <c:v>786</c:v>
                      </c:pt>
                      <c:pt idx="1965">
                        <c:v>786.4</c:v>
                      </c:pt>
                      <c:pt idx="1966">
                        <c:v>786.8</c:v>
                      </c:pt>
                      <c:pt idx="1967">
                        <c:v>787.2</c:v>
                      </c:pt>
                      <c:pt idx="1968">
                        <c:v>787.6</c:v>
                      </c:pt>
                      <c:pt idx="1969">
                        <c:v>788</c:v>
                      </c:pt>
                      <c:pt idx="1970">
                        <c:v>788.4</c:v>
                      </c:pt>
                      <c:pt idx="1971">
                        <c:v>788.8</c:v>
                      </c:pt>
                      <c:pt idx="1972">
                        <c:v>789.2</c:v>
                      </c:pt>
                      <c:pt idx="1973">
                        <c:v>789.6</c:v>
                      </c:pt>
                      <c:pt idx="1974">
                        <c:v>790</c:v>
                      </c:pt>
                      <c:pt idx="1975">
                        <c:v>790.4</c:v>
                      </c:pt>
                      <c:pt idx="1976">
                        <c:v>790.8</c:v>
                      </c:pt>
                      <c:pt idx="1977">
                        <c:v>791.2</c:v>
                      </c:pt>
                      <c:pt idx="1978">
                        <c:v>791.6</c:v>
                      </c:pt>
                      <c:pt idx="1979">
                        <c:v>792</c:v>
                      </c:pt>
                      <c:pt idx="1980">
                        <c:v>792.4</c:v>
                      </c:pt>
                      <c:pt idx="1981">
                        <c:v>792.8</c:v>
                      </c:pt>
                      <c:pt idx="1982">
                        <c:v>793.2</c:v>
                      </c:pt>
                      <c:pt idx="1983">
                        <c:v>793.6</c:v>
                      </c:pt>
                      <c:pt idx="1984">
                        <c:v>794</c:v>
                      </c:pt>
                      <c:pt idx="1985">
                        <c:v>794.4</c:v>
                      </c:pt>
                      <c:pt idx="1986">
                        <c:v>794.8</c:v>
                      </c:pt>
                      <c:pt idx="1987">
                        <c:v>795.2</c:v>
                      </c:pt>
                      <c:pt idx="1988">
                        <c:v>795.6</c:v>
                      </c:pt>
                      <c:pt idx="1989">
                        <c:v>796</c:v>
                      </c:pt>
                      <c:pt idx="1990">
                        <c:v>796.4</c:v>
                      </c:pt>
                      <c:pt idx="1991">
                        <c:v>796.8</c:v>
                      </c:pt>
                      <c:pt idx="1992">
                        <c:v>797.2</c:v>
                      </c:pt>
                      <c:pt idx="1993">
                        <c:v>797.6</c:v>
                      </c:pt>
                      <c:pt idx="1994">
                        <c:v>798</c:v>
                      </c:pt>
                      <c:pt idx="1995">
                        <c:v>798.4</c:v>
                      </c:pt>
                      <c:pt idx="1996">
                        <c:v>798.8</c:v>
                      </c:pt>
                      <c:pt idx="1997">
                        <c:v>799.2</c:v>
                      </c:pt>
                      <c:pt idx="1998">
                        <c:v>799.6</c:v>
                      </c:pt>
                      <c:pt idx="1999">
                        <c:v>800</c:v>
                      </c:pt>
                      <c:pt idx="2000">
                        <c:v>800.4</c:v>
                      </c:pt>
                      <c:pt idx="2001">
                        <c:v>800.8</c:v>
                      </c:pt>
                      <c:pt idx="2002">
                        <c:v>801.2</c:v>
                      </c:pt>
                      <c:pt idx="2003">
                        <c:v>801.6</c:v>
                      </c:pt>
                      <c:pt idx="2004">
                        <c:v>802</c:v>
                      </c:pt>
                      <c:pt idx="2005">
                        <c:v>802.4</c:v>
                      </c:pt>
                      <c:pt idx="2006">
                        <c:v>802.8</c:v>
                      </c:pt>
                      <c:pt idx="2007">
                        <c:v>803.2</c:v>
                      </c:pt>
                      <c:pt idx="2008">
                        <c:v>803.6</c:v>
                      </c:pt>
                      <c:pt idx="2009">
                        <c:v>804</c:v>
                      </c:pt>
                      <c:pt idx="2010">
                        <c:v>804.4</c:v>
                      </c:pt>
                      <c:pt idx="2011">
                        <c:v>804.8</c:v>
                      </c:pt>
                      <c:pt idx="2012">
                        <c:v>805.2</c:v>
                      </c:pt>
                      <c:pt idx="2013">
                        <c:v>805.6</c:v>
                      </c:pt>
                      <c:pt idx="2014">
                        <c:v>806</c:v>
                      </c:pt>
                      <c:pt idx="2015">
                        <c:v>806.4</c:v>
                      </c:pt>
                      <c:pt idx="2016">
                        <c:v>806.8</c:v>
                      </c:pt>
                      <c:pt idx="2017">
                        <c:v>807.2</c:v>
                      </c:pt>
                      <c:pt idx="2018">
                        <c:v>807.6</c:v>
                      </c:pt>
                      <c:pt idx="2019">
                        <c:v>808</c:v>
                      </c:pt>
                      <c:pt idx="2020">
                        <c:v>808.4</c:v>
                      </c:pt>
                      <c:pt idx="2021">
                        <c:v>808.8</c:v>
                      </c:pt>
                      <c:pt idx="2022">
                        <c:v>809.2</c:v>
                      </c:pt>
                      <c:pt idx="2023">
                        <c:v>809.6</c:v>
                      </c:pt>
                      <c:pt idx="2024">
                        <c:v>810</c:v>
                      </c:pt>
                      <c:pt idx="2025">
                        <c:v>810.4</c:v>
                      </c:pt>
                      <c:pt idx="2026">
                        <c:v>810.8</c:v>
                      </c:pt>
                      <c:pt idx="2027">
                        <c:v>811.2</c:v>
                      </c:pt>
                      <c:pt idx="2028">
                        <c:v>811.6</c:v>
                      </c:pt>
                      <c:pt idx="2029">
                        <c:v>812</c:v>
                      </c:pt>
                      <c:pt idx="2030">
                        <c:v>812.4</c:v>
                      </c:pt>
                      <c:pt idx="2031">
                        <c:v>812.8</c:v>
                      </c:pt>
                      <c:pt idx="2032">
                        <c:v>813.2</c:v>
                      </c:pt>
                      <c:pt idx="2033">
                        <c:v>813.6</c:v>
                      </c:pt>
                      <c:pt idx="2034">
                        <c:v>814</c:v>
                      </c:pt>
                      <c:pt idx="2035">
                        <c:v>814.4</c:v>
                      </c:pt>
                      <c:pt idx="2036">
                        <c:v>814.8</c:v>
                      </c:pt>
                      <c:pt idx="2037">
                        <c:v>815.2</c:v>
                      </c:pt>
                      <c:pt idx="2038">
                        <c:v>815.6</c:v>
                      </c:pt>
                      <c:pt idx="2039">
                        <c:v>816</c:v>
                      </c:pt>
                      <c:pt idx="2040">
                        <c:v>816.4</c:v>
                      </c:pt>
                      <c:pt idx="2041">
                        <c:v>816.8</c:v>
                      </c:pt>
                      <c:pt idx="2042">
                        <c:v>817.2</c:v>
                      </c:pt>
                      <c:pt idx="2043">
                        <c:v>817.6</c:v>
                      </c:pt>
                      <c:pt idx="2044">
                        <c:v>818</c:v>
                      </c:pt>
                      <c:pt idx="2045">
                        <c:v>818.4</c:v>
                      </c:pt>
                      <c:pt idx="2046">
                        <c:v>818.8</c:v>
                      </c:pt>
                      <c:pt idx="2047">
                        <c:v>819.2</c:v>
                      </c:pt>
                      <c:pt idx="2048">
                        <c:v>819.6</c:v>
                      </c:pt>
                      <c:pt idx="2049">
                        <c:v>820</c:v>
                      </c:pt>
                      <c:pt idx="2050">
                        <c:v>820.4</c:v>
                      </c:pt>
                      <c:pt idx="2051">
                        <c:v>820.8</c:v>
                      </c:pt>
                      <c:pt idx="2052">
                        <c:v>821.2</c:v>
                      </c:pt>
                      <c:pt idx="2053">
                        <c:v>821.6</c:v>
                      </c:pt>
                      <c:pt idx="2054">
                        <c:v>822</c:v>
                      </c:pt>
                      <c:pt idx="2055">
                        <c:v>822.4</c:v>
                      </c:pt>
                      <c:pt idx="2056">
                        <c:v>822.8</c:v>
                      </c:pt>
                      <c:pt idx="2057">
                        <c:v>823.2</c:v>
                      </c:pt>
                      <c:pt idx="2058">
                        <c:v>823.6</c:v>
                      </c:pt>
                      <c:pt idx="2059">
                        <c:v>824</c:v>
                      </c:pt>
                      <c:pt idx="2060">
                        <c:v>824.4</c:v>
                      </c:pt>
                      <c:pt idx="2061">
                        <c:v>824.8</c:v>
                      </c:pt>
                      <c:pt idx="2062">
                        <c:v>825.2</c:v>
                      </c:pt>
                      <c:pt idx="2063">
                        <c:v>825.6</c:v>
                      </c:pt>
                      <c:pt idx="2064">
                        <c:v>826</c:v>
                      </c:pt>
                      <c:pt idx="2065">
                        <c:v>826.4</c:v>
                      </c:pt>
                      <c:pt idx="2066">
                        <c:v>826.8</c:v>
                      </c:pt>
                      <c:pt idx="2067">
                        <c:v>827.2</c:v>
                      </c:pt>
                      <c:pt idx="2068">
                        <c:v>827.6</c:v>
                      </c:pt>
                      <c:pt idx="2069">
                        <c:v>828</c:v>
                      </c:pt>
                      <c:pt idx="2070">
                        <c:v>828.4</c:v>
                      </c:pt>
                      <c:pt idx="2071">
                        <c:v>828.8</c:v>
                      </c:pt>
                      <c:pt idx="2072">
                        <c:v>829.2</c:v>
                      </c:pt>
                      <c:pt idx="2073">
                        <c:v>829.6</c:v>
                      </c:pt>
                      <c:pt idx="2074">
                        <c:v>830</c:v>
                      </c:pt>
                      <c:pt idx="2075">
                        <c:v>830.4</c:v>
                      </c:pt>
                      <c:pt idx="2076">
                        <c:v>830.8</c:v>
                      </c:pt>
                      <c:pt idx="2077">
                        <c:v>831.2</c:v>
                      </c:pt>
                      <c:pt idx="2078">
                        <c:v>831.6</c:v>
                      </c:pt>
                      <c:pt idx="2079">
                        <c:v>832</c:v>
                      </c:pt>
                      <c:pt idx="2080">
                        <c:v>832.4</c:v>
                      </c:pt>
                      <c:pt idx="2081">
                        <c:v>832.8</c:v>
                      </c:pt>
                      <c:pt idx="2082">
                        <c:v>833.2</c:v>
                      </c:pt>
                      <c:pt idx="2083">
                        <c:v>833.6</c:v>
                      </c:pt>
                      <c:pt idx="2084">
                        <c:v>834</c:v>
                      </c:pt>
                      <c:pt idx="2085">
                        <c:v>834.4</c:v>
                      </c:pt>
                      <c:pt idx="2086">
                        <c:v>834.8</c:v>
                      </c:pt>
                      <c:pt idx="2087">
                        <c:v>835.2</c:v>
                      </c:pt>
                      <c:pt idx="2088">
                        <c:v>835.6</c:v>
                      </c:pt>
                      <c:pt idx="2089">
                        <c:v>836</c:v>
                      </c:pt>
                      <c:pt idx="2090">
                        <c:v>836.4</c:v>
                      </c:pt>
                      <c:pt idx="2091">
                        <c:v>836.8</c:v>
                      </c:pt>
                      <c:pt idx="2092">
                        <c:v>837.2</c:v>
                      </c:pt>
                      <c:pt idx="2093">
                        <c:v>837.6</c:v>
                      </c:pt>
                      <c:pt idx="2094">
                        <c:v>838</c:v>
                      </c:pt>
                      <c:pt idx="2095">
                        <c:v>838.4</c:v>
                      </c:pt>
                      <c:pt idx="2096">
                        <c:v>838.8</c:v>
                      </c:pt>
                      <c:pt idx="2097">
                        <c:v>839.2</c:v>
                      </c:pt>
                      <c:pt idx="2098">
                        <c:v>839.6</c:v>
                      </c:pt>
                      <c:pt idx="2099">
                        <c:v>840</c:v>
                      </c:pt>
                      <c:pt idx="2100">
                        <c:v>840.4</c:v>
                      </c:pt>
                      <c:pt idx="2101">
                        <c:v>840.8</c:v>
                      </c:pt>
                      <c:pt idx="2102">
                        <c:v>841.2</c:v>
                      </c:pt>
                      <c:pt idx="2103">
                        <c:v>841.6</c:v>
                      </c:pt>
                      <c:pt idx="2104">
                        <c:v>842</c:v>
                      </c:pt>
                      <c:pt idx="2105">
                        <c:v>842.4</c:v>
                      </c:pt>
                      <c:pt idx="2106">
                        <c:v>842.8</c:v>
                      </c:pt>
                      <c:pt idx="2107">
                        <c:v>843.2</c:v>
                      </c:pt>
                      <c:pt idx="2108">
                        <c:v>843.6</c:v>
                      </c:pt>
                      <c:pt idx="2109">
                        <c:v>844</c:v>
                      </c:pt>
                      <c:pt idx="2110">
                        <c:v>844.4</c:v>
                      </c:pt>
                      <c:pt idx="2111">
                        <c:v>844.8</c:v>
                      </c:pt>
                      <c:pt idx="2112">
                        <c:v>845.2</c:v>
                      </c:pt>
                      <c:pt idx="2113">
                        <c:v>845.6</c:v>
                      </c:pt>
                      <c:pt idx="2114">
                        <c:v>846</c:v>
                      </c:pt>
                      <c:pt idx="2115">
                        <c:v>846.4</c:v>
                      </c:pt>
                      <c:pt idx="2116">
                        <c:v>846.8</c:v>
                      </c:pt>
                      <c:pt idx="2117">
                        <c:v>847.2</c:v>
                      </c:pt>
                      <c:pt idx="2118">
                        <c:v>847.6</c:v>
                      </c:pt>
                      <c:pt idx="2119">
                        <c:v>848</c:v>
                      </c:pt>
                      <c:pt idx="2120">
                        <c:v>848.4</c:v>
                      </c:pt>
                      <c:pt idx="2121">
                        <c:v>848.8</c:v>
                      </c:pt>
                      <c:pt idx="2122">
                        <c:v>849.2</c:v>
                      </c:pt>
                      <c:pt idx="2123">
                        <c:v>849.6</c:v>
                      </c:pt>
                      <c:pt idx="2124">
                        <c:v>850</c:v>
                      </c:pt>
                      <c:pt idx="2125">
                        <c:v>850.4</c:v>
                      </c:pt>
                      <c:pt idx="2126">
                        <c:v>850.8</c:v>
                      </c:pt>
                      <c:pt idx="2127">
                        <c:v>851.2</c:v>
                      </c:pt>
                      <c:pt idx="2128">
                        <c:v>851.6</c:v>
                      </c:pt>
                      <c:pt idx="2129">
                        <c:v>852</c:v>
                      </c:pt>
                      <c:pt idx="2130">
                        <c:v>852.4</c:v>
                      </c:pt>
                      <c:pt idx="2131">
                        <c:v>852.8</c:v>
                      </c:pt>
                      <c:pt idx="2132">
                        <c:v>853.2</c:v>
                      </c:pt>
                      <c:pt idx="2133">
                        <c:v>853.6</c:v>
                      </c:pt>
                      <c:pt idx="2134">
                        <c:v>854</c:v>
                      </c:pt>
                      <c:pt idx="2135">
                        <c:v>854.4</c:v>
                      </c:pt>
                      <c:pt idx="2136">
                        <c:v>854.8</c:v>
                      </c:pt>
                      <c:pt idx="2137">
                        <c:v>855.2</c:v>
                      </c:pt>
                      <c:pt idx="2138">
                        <c:v>855.6</c:v>
                      </c:pt>
                      <c:pt idx="2139">
                        <c:v>856</c:v>
                      </c:pt>
                      <c:pt idx="2140">
                        <c:v>856.4</c:v>
                      </c:pt>
                      <c:pt idx="2141">
                        <c:v>856.8</c:v>
                      </c:pt>
                      <c:pt idx="2142">
                        <c:v>857.2</c:v>
                      </c:pt>
                      <c:pt idx="2143">
                        <c:v>857.6</c:v>
                      </c:pt>
                      <c:pt idx="2144">
                        <c:v>858</c:v>
                      </c:pt>
                      <c:pt idx="2145">
                        <c:v>858.4</c:v>
                      </c:pt>
                      <c:pt idx="2146">
                        <c:v>858.8</c:v>
                      </c:pt>
                      <c:pt idx="2147">
                        <c:v>859.2</c:v>
                      </c:pt>
                      <c:pt idx="2148">
                        <c:v>859.6</c:v>
                      </c:pt>
                      <c:pt idx="2149">
                        <c:v>860</c:v>
                      </c:pt>
                      <c:pt idx="2150">
                        <c:v>860.4</c:v>
                      </c:pt>
                      <c:pt idx="2151">
                        <c:v>860.8</c:v>
                      </c:pt>
                      <c:pt idx="2152">
                        <c:v>861.2</c:v>
                      </c:pt>
                      <c:pt idx="2153">
                        <c:v>861.6</c:v>
                      </c:pt>
                      <c:pt idx="2154">
                        <c:v>862</c:v>
                      </c:pt>
                      <c:pt idx="2155">
                        <c:v>862.4</c:v>
                      </c:pt>
                      <c:pt idx="2156">
                        <c:v>862.8</c:v>
                      </c:pt>
                      <c:pt idx="2157">
                        <c:v>863.2</c:v>
                      </c:pt>
                      <c:pt idx="2158">
                        <c:v>863.6</c:v>
                      </c:pt>
                      <c:pt idx="2159">
                        <c:v>864</c:v>
                      </c:pt>
                      <c:pt idx="2160">
                        <c:v>864.4</c:v>
                      </c:pt>
                      <c:pt idx="2161">
                        <c:v>864.8</c:v>
                      </c:pt>
                      <c:pt idx="2162">
                        <c:v>865.2</c:v>
                      </c:pt>
                      <c:pt idx="2163">
                        <c:v>865.6</c:v>
                      </c:pt>
                      <c:pt idx="2164">
                        <c:v>866</c:v>
                      </c:pt>
                      <c:pt idx="2165">
                        <c:v>866.4</c:v>
                      </c:pt>
                      <c:pt idx="2166">
                        <c:v>866.8</c:v>
                      </c:pt>
                      <c:pt idx="2167">
                        <c:v>867.2</c:v>
                      </c:pt>
                      <c:pt idx="2168">
                        <c:v>867.6</c:v>
                      </c:pt>
                      <c:pt idx="2169">
                        <c:v>868</c:v>
                      </c:pt>
                      <c:pt idx="2170">
                        <c:v>868.4</c:v>
                      </c:pt>
                      <c:pt idx="2171">
                        <c:v>868.8</c:v>
                      </c:pt>
                      <c:pt idx="2172">
                        <c:v>869.2</c:v>
                      </c:pt>
                      <c:pt idx="2173">
                        <c:v>869.6</c:v>
                      </c:pt>
                      <c:pt idx="2174">
                        <c:v>870</c:v>
                      </c:pt>
                      <c:pt idx="2175">
                        <c:v>870.4</c:v>
                      </c:pt>
                      <c:pt idx="2176">
                        <c:v>870.8</c:v>
                      </c:pt>
                      <c:pt idx="2177">
                        <c:v>871.2</c:v>
                      </c:pt>
                      <c:pt idx="2178">
                        <c:v>871.6</c:v>
                      </c:pt>
                      <c:pt idx="2179">
                        <c:v>872</c:v>
                      </c:pt>
                      <c:pt idx="2180">
                        <c:v>872.4</c:v>
                      </c:pt>
                      <c:pt idx="2181">
                        <c:v>872.8</c:v>
                      </c:pt>
                      <c:pt idx="2182">
                        <c:v>873.2</c:v>
                      </c:pt>
                      <c:pt idx="2183">
                        <c:v>873.6</c:v>
                      </c:pt>
                      <c:pt idx="2184">
                        <c:v>874</c:v>
                      </c:pt>
                      <c:pt idx="2185">
                        <c:v>874.4</c:v>
                      </c:pt>
                      <c:pt idx="2186">
                        <c:v>874.8</c:v>
                      </c:pt>
                      <c:pt idx="2187">
                        <c:v>875.2</c:v>
                      </c:pt>
                      <c:pt idx="2188">
                        <c:v>875.6</c:v>
                      </c:pt>
                      <c:pt idx="2189">
                        <c:v>876</c:v>
                      </c:pt>
                      <c:pt idx="2190">
                        <c:v>876.4</c:v>
                      </c:pt>
                      <c:pt idx="2191">
                        <c:v>876.8</c:v>
                      </c:pt>
                      <c:pt idx="2192">
                        <c:v>877.2</c:v>
                      </c:pt>
                      <c:pt idx="2193">
                        <c:v>877.6</c:v>
                      </c:pt>
                      <c:pt idx="2194">
                        <c:v>878</c:v>
                      </c:pt>
                      <c:pt idx="2195">
                        <c:v>878.4</c:v>
                      </c:pt>
                      <c:pt idx="2196">
                        <c:v>878.8</c:v>
                      </c:pt>
                      <c:pt idx="2197">
                        <c:v>879.2</c:v>
                      </c:pt>
                      <c:pt idx="2198">
                        <c:v>879.6</c:v>
                      </c:pt>
                      <c:pt idx="2199">
                        <c:v>880</c:v>
                      </c:pt>
                      <c:pt idx="2200">
                        <c:v>880.4</c:v>
                      </c:pt>
                      <c:pt idx="2201">
                        <c:v>880.8</c:v>
                      </c:pt>
                      <c:pt idx="2202">
                        <c:v>881.2</c:v>
                      </c:pt>
                      <c:pt idx="2203">
                        <c:v>881.6</c:v>
                      </c:pt>
                      <c:pt idx="2204">
                        <c:v>882</c:v>
                      </c:pt>
                      <c:pt idx="2205">
                        <c:v>882.4</c:v>
                      </c:pt>
                      <c:pt idx="2206">
                        <c:v>882.8</c:v>
                      </c:pt>
                      <c:pt idx="2207">
                        <c:v>883.2</c:v>
                      </c:pt>
                      <c:pt idx="2208">
                        <c:v>883.6</c:v>
                      </c:pt>
                      <c:pt idx="2209">
                        <c:v>884</c:v>
                      </c:pt>
                      <c:pt idx="2210">
                        <c:v>884.4</c:v>
                      </c:pt>
                      <c:pt idx="2211">
                        <c:v>884.8</c:v>
                      </c:pt>
                      <c:pt idx="2212">
                        <c:v>885.2</c:v>
                      </c:pt>
                      <c:pt idx="2213">
                        <c:v>885.6</c:v>
                      </c:pt>
                      <c:pt idx="2214">
                        <c:v>886</c:v>
                      </c:pt>
                      <c:pt idx="2215">
                        <c:v>886.4</c:v>
                      </c:pt>
                      <c:pt idx="2216">
                        <c:v>886.8</c:v>
                      </c:pt>
                      <c:pt idx="2217">
                        <c:v>887.2</c:v>
                      </c:pt>
                      <c:pt idx="2218">
                        <c:v>887.6</c:v>
                      </c:pt>
                      <c:pt idx="2219">
                        <c:v>888</c:v>
                      </c:pt>
                      <c:pt idx="2220">
                        <c:v>888.4</c:v>
                      </c:pt>
                      <c:pt idx="2221">
                        <c:v>888.8</c:v>
                      </c:pt>
                      <c:pt idx="2222">
                        <c:v>889.2</c:v>
                      </c:pt>
                      <c:pt idx="2223">
                        <c:v>889.6</c:v>
                      </c:pt>
                      <c:pt idx="2224">
                        <c:v>890</c:v>
                      </c:pt>
                      <c:pt idx="2225">
                        <c:v>890.4</c:v>
                      </c:pt>
                      <c:pt idx="2226">
                        <c:v>890.8</c:v>
                      </c:pt>
                      <c:pt idx="2227">
                        <c:v>891.2</c:v>
                      </c:pt>
                      <c:pt idx="2228">
                        <c:v>891.6</c:v>
                      </c:pt>
                      <c:pt idx="2229">
                        <c:v>892</c:v>
                      </c:pt>
                      <c:pt idx="2230">
                        <c:v>892.4</c:v>
                      </c:pt>
                      <c:pt idx="2231">
                        <c:v>892.8</c:v>
                      </c:pt>
                      <c:pt idx="2232">
                        <c:v>893.2</c:v>
                      </c:pt>
                      <c:pt idx="2233">
                        <c:v>893.6</c:v>
                      </c:pt>
                      <c:pt idx="2234">
                        <c:v>894</c:v>
                      </c:pt>
                      <c:pt idx="2235">
                        <c:v>894.4</c:v>
                      </c:pt>
                      <c:pt idx="2236">
                        <c:v>894.8</c:v>
                      </c:pt>
                      <c:pt idx="2237">
                        <c:v>895.2</c:v>
                      </c:pt>
                      <c:pt idx="2238">
                        <c:v>895.6</c:v>
                      </c:pt>
                      <c:pt idx="2239">
                        <c:v>896</c:v>
                      </c:pt>
                      <c:pt idx="2240">
                        <c:v>896.4</c:v>
                      </c:pt>
                      <c:pt idx="2241">
                        <c:v>896.8</c:v>
                      </c:pt>
                      <c:pt idx="2242">
                        <c:v>897.2</c:v>
                      </c:pt>
                      <c:pt idx="2243">
                        <c:v>897.6</c:v>
                      </c:pt>
                      <c:pt idx="2244">
                        <c:v>898</c:v>
                      </c:pt>
                      <c:pt idx="2245">
                        <c:v>898.4</c:v>
                      </c:pt>
                      <c:pt idx="2246">
                        <c:v>898.8</c:v>
                      </c:pt>
                      <c:pt idx="2247">
                        <c:v>899.2</c:v>
                      </c:pt>
                      <c:pt idx="2248">
                        <c:v>899.6</c:v>
                      </c:pt>
                      <c:pt idx="2249">
                        <c:v>900</c:v>
                      </c:pt>
                      <c:pt idx="2250">
                        <c:v>900.4</c:v>
                      </c:pt>
                      <c:pt idx="2251">
                        <c:v>900.8</c:v>
                      </c:pt>
                      <c:pt idx="2252">
                        <c:v>901.2</c:v>
                      </c:pt>
                      <c:pt idx="2253">
                        <c:v>901.6</c:v>
                      </c:pt>
                      <c:pt idx="2254">
                        <c:v>902</c:v>
                      </c:pt>
                      <c:pt idx="2255">
                        <c:v>902.4</c:v>
                      </c:pt>
                      <c:pt idx="2256">
                        <c:v>902.8</c:v>
                      </c:pt>
                      <c:pt idx="2257">
                        <c:v>903.2</c:v>
                      </c:pt>
                      <c:pt idx="2258">
                        <c:v>903.6</c:v>
                      </c:pt>
                      <c:pt idx="2259">
                        <c:v>904</c:v>
                      </c:pt>
                      <c:pt idx="2260">
                        <c:v>904.4</c:v>
                      </c:pt>
                      <c:pt idx="2261">
                        <c:v>904.8</c:v>
                      </c:pt>
                      <c:pt idx="2262">
                        <c:v>905.2</c:v>
                      </c:pt>
                      <c:pt idx="2263">
                        <c:v>905.6</c:v>
                      </c:pt>
                      <c:pt idx="2264">
                        <c:v>906</c:v>
                      </c:pt>
                      <c:pt idx="2265">
                        <c:v>906.4</c:v>
                      </c:pt>
                      <c:pt idx="2266">
                        <c:v>906.8</c:v>
                      </c:pt>
                      <c:pt idx="2267">
                        <c:v>907.2</c:v>
                      </c:pt>
                      <c:pt idx="2268">
                        <c:v>907.6</c:v>
                      </c:pt>
                      <c:pt idx="2269">
                        <c:v>908</c:v>
                      </c:pt>
                      <c:pt idx="2270">
                        <c:v>908.4</c:v>
                      </c:pt>
                      <c:pt idx="2271">
                        <c:v>908.8</c:v>
                      </c:pt>
                      <c:pt idx="2272">
                        <c:v>909.2</c:v>
                      </c:pt>
                      <c:pt idx="2273">
                        <c:v>909.6</c:v>
                      </c:pt>
                      <c:pt idx="2274">
                        <c:v>910</c:v>
                      </c:pt>
                      <c:pt idx="2275">
                        <c:v>910.4</c:v>
                      </c:pt>
                      <c:pt idx="2276">
                        <c:v>910.8</c:v>
                      </c:pt>
                      <c:pt idx="2277">
                        <c:v>911.2</c:v>
                      </c:pt>
                      <c:pt idx="2278">
                        <c:v>911.6</c:v>
                      </c:pt>
                      <c:pt idx="2279">
                        <c:v>912</c:v>
                      </c:pt>
                      <c:pt idx="2280">
                        <c:v>912.4</c:v>
                      </c:pt>
                      <c:pt idx="2281">
                        <c:v>912.8</c:v>
                      </c:pt>
                      <c:pt idx="2282">
                        <c:v>913.2</c:v>
                      </c:pt>
                      <c:pt idx="2283">
                        <c:v>913.6</c:v>
                      </c:pt>
                      <c:pt idx="2284">
                        <c:v>914</c:v>
                      </c:pt>
                      <c:pt idx="2285">
                        <c:v>914.4</c:v>
                      </c:pt>
                      <c:pt idx="2286">
                        <c:v>914.8</c:v>
                      </c:pt>
                      <c:pt idx="2287">
                        <c:v>915.2</c:v>
                      </c:pt>
                      <c:pt idx="2288">
                        <c:v>915.6</c:v>
                      </c:pt>
                      <c:pt idx="2289">
                        <c:v>916</c:v>
                      </c:pt>
                      <c:pt idx="2290">
                        <c:v>916.4</c:v>
                      </c:pt>
                      <c:pt idx="2291">
                        <c:v>916.8</c:v>
                      </c:pt>
                      <c:pt idx="2292">
                        <c:v>917.2</c:v>
                      </c:pt>
                      <c:pt idx="2293">
                        <c:v>917.6</c:v>
                      </c:pt>
                      <c:pt idx="2294">
                        <c:v>918</c:v>
                      </c:pt>
                      <c:pt idx="2295">
                        <c:v>918.4</c:v>
                      </c:pt>
                      <c:pt idx="2296">
                        <c:v>918.8</c:v>
                      </c:pt>
                      <c:pt idx="2297">
                        <c:v>919.2</c:v>
                      </c:pt>
                      <c:pt idx="2298">
                        <c:v>919.6</c:v>
                      </c:pt>
                      <c:pt idx="2299">
                        <c:v>920</c:v>
                      </c:pt>
                      <c:pt idx="2300">
                        <c:v>920.4</c:v>
                      </c:pt>
                      <c:pt idx="2301">
                        <c:v>920.8</c:v>
                      </c:pt>
                      <c:pt idx="2302">
                        <c:v>921.2</c:v>
                      </c:pt>
                      <c:pt idx="2303">
                        <c:v>921.6</c:v>
                      </c:pt>
                      <c:pt idx="2304">
                        <c:v>922</c:v>
                      </c:pt>
                      <c:pt idx="2305">
                        <c:v>922.4</c:v>
                      </c:pt>
                      <c:pt idx="2306">
                        <c:v>922.8</c:v>
                      </c:pt>
                      <c:pt idx="2307">
                        <c:v>923.2</c:v>
                      </c:pt>
                      <c:pt idx="2308">
                        <c:v>923.6</c:v>
                      </c:pt>
                      <c:pt idx="2309">
                        <c:v>924</c:v>
                      </c:pt>
                      <c:pt idx="2310">
                        <c:v>924.4</c:v>
                      </c:pt>
                      <c:pt idx="2311">
                        <c:v>924.8</c:v>
                      </c:pt>
                      <c:pt idx="2312">
                        <c:v>925.2</c:v>
                      </c:pt>
                      <c:pt idx="2313">
                        <c:v>925.6</c:v>
                      </c:pt>
                      <c:pt idx="2314">
                        <c:v>926</c:v>
                      </c:pt>
                      <c:pt idx="2315">
                        <c:v>926.4</c:v>
                      </c:pt>
                      <c:pt idx="2316">
                        <c:v>926.8</c:v>
                      </c:pt>
                      <c:pt idx="2317">
                        <c:v>927.2</c:v>
                      </c:pt>
                      <c:pt idx="2318">
                        <c:v>927.6</c:v>
                      </c:pt>
                      <c:pt idx="2319">
                        <c:v>928</c:v>
                      </c:pt>
                      <c:pt idx="2320">
                        <c:v>928.4</c:v>
                      </c:pt>
                      <c:pt idx="2321">
                        <c:v>928.8</c:v>
                      </c:pt>
                      <c:pt idx="2322">
                        <c:v>929.2</c:v>
                      </c:pt>
                      <c:pt idx="2323">
                        <c:v>929.6</c:v>
                      </c:pt>
                      <c:pt idx="2324">
                        <c:v>930</c:v>
                      </c:pt>
                      <c:pt idx="2325">
                        <c:v>930.4</c:v>
                      </c:pt>
                      <c:pt idx="2326">
                        <c:v>930.8</c:v>
                      </c:pt>
                      <c:pt idx="2327">
                        <c:v>931.2</c:v>
                      </c:pt>
                      <c:pt idx="2328">
                        <c:v>931.6</c:v>
                      </c:pt>
                      <c:pt idx="2329">
                        <c:v>932</c:v>
                      </c:pt>
                      <c:pt idx="2330">
                        <c:v>932.4</c:v>
                      </c:pt>
                      <c:pt idx="2331">
                        <c:v>932.8</c:v>
                      </c:pt>
                      <c:pt idx="2332">
                        <c:v>933.2</c:v>
                      </c:pt>
                      <c:pt idx="2333">
                        <c:v>933.6</c:v>
                      </c:pt>
                      <c:pt idx="2334">
                        <c:v>934</c:v>
                      </c:pt>
                      <c:pt idx="2335">
                        <c:v>934.4</c:v>
                      </c:pt>
                      <c:pt idx="2336">
                        <c:v>934.8</c:v>
                      </c:pt>
                      <c:pt idx="2337">
                        <c:v>935.2</c:v>
                      </c:pt>
                      <c:pt idx="2338">
                        <c:v>935.6</c:v>
                      </c:pt>
                      <c:pt idx="2339">
                        <c:v>936</c:v>
                      </c:pt>
                      <c:pt idx="2340">
                        <c:v>936.4</c:v>
                      </c:pt>
                      <c:pt idx="2341">
                        <c:v>936.8</c:v>
                      </c:pt>
                      <c:pt idx="2342">
                        <c:v>937.2</c:v>
                      </c:pt>
                      <c:pt idx="2343">
                        <c:v>937.6</c:v>
                      </c:pt>
                      <c:pt idx="2344">
                        <c:v>938</c:v>
                      </c:pt>
                      <c:pt idx="2345">
                        <c:v>938.4</c:v>
                      </c:pt>
                      <c:pt idx="2346">
                        <c:v>938.8</c:v>
                      </c:pt>
                      <c:pt idx="2347">
                        <c:v>939.2</c:v>
                      </c:pt>
                      <c:pt idx="2348">
                        <c:v>939.6</c:v>
                      </c:pt>
                      <c:pt idx="2349">
                        <c:v>940</c:v>
                      </c:pt>
                      <c:pt idx="2350">
                        <c:v>940.4</c:v>
                      </c:pt>
                      <c:pt idx="2351">
                        <c:v>940.8</c:v>
                      </c:pt>
                      <c:pt idx="2352">
                        <c:v>941.2</c:v>
                      </c:pt>
                      <c:pt idx="2353">
                        <c:v>941.6</c:v>
                      </c:pt>
                      <c:pt idx="2354">
                        <c:v>942</c:v>
                      </c:pt>
                      <c:pt idx="2355">
                        <c:v>942.4</c:v>
                      </c:pt>
                      <c:pt idx="2356">
                        <c:v>942.8</c:v>
                      </c:pt>
                      <c:pt idx="2357">
                        <c:v>943.2</c:v>
                      </c:pt>
                      <c:pt idx="2358">
                        <c:v>943.6</c:v>
                      </c:pt>
                      <c:pt idx="2359">
                        <c:v>944</c:v>
                      </c:pt>
                      <c:pt idx="2360">
                        <c:v>944.4</c:v>
                      </c:pt>
                      <c:pt idx="2361">
                        <c:v>944.8</c:v>
                      </c:pt>
                      <c:pt idx="2362">
                        <c:v>945.2</c:v>
                      </c:pt>
                      <c:pt idx="2363">
                        <c:v>945.6</c:v>
                      </c:pt>
                      <c:pt idx="2364">
                        <c:v>946</c:v>
                      </c:pt>
                      <c:pt idx="2365">
                        <c:v>946.4</c:v>
                      </c:pt>
                      <c:pt idx="2366">
                        <c:v>946.8</c:v>
                      </c:pt>
                      <c:pt idx="2367">
                        <c:v>947.2</c:v>
                      </c:pt>
                      <c:pt idx="2368">
                        <c:v>947.6</c:v>
                      </c:pt>
                      <c:pt idx="2369">
                        <c:v>948</c:v>
                      </c:pt>
                      <c:pt idx="2370">
                        <c:v>948.4</c:v>
                      </c:pt>
                      <c:pt idx="2371">
                        <c:v>948.8</c:v>
                      </c:pt>
                      <c:pt idx="2372">
                        <c:v>949.2</c:v>
                      </c:pt>
                      <c:pt idx="2373">
                        <c:v>949.6</c:v>
                      </c:pt>
                      <c:pt idx="2374">
                        <c:v>950</c:v>
                      </c:pt>
                      <c:pt idx="2375">
                        <c:v>950.4</c:v>
                      </c:pt>
                      <c:pt idx="2376">
                        <c:v>950.8</c:v>
                      </c:pt>
                      <c:pt idx="2377">
                        <c:v>951.2</c:v>
                      </c:pt>
                      <c:pt idx="2378">
                        <c:v>951.6</c:v>
                      </c:pt>
                      <c:pt idx="2379">
                        <c:v>952</c:v>
                      </c:pt>
                      <c:pt idx="2380">
                        <c:v>952.4</c:v>
                      </c:pt>
                      <c:pt idx="2381">
                        <c:v>952.8</c:v>
                      </c:pt>
                      <c:pt idx="2382">
                        <c:v>953.2</c:v>
                      </c:pt>
                      <c:pt idx="2383">
                        <c:v>953.6</c:v>
                      </c:pt>
                      <c:pt idx="2384">
                        <c:v>954</c:v>
                      </c:pt>
                      <c:pt idx="2385">
                        <c:v>954.4</c:v>
                      </c:pt>
                      <c:pt idx="2386">
                        <c:v>954.8</c:v>
                      </c:pt>
                      <c:pt idx="2387">
                        <c:v>955.2</c:v>
                      </c:pt>
                      <c:pt idx="2388">
                        <c:v>955.6</c:v>
                      </c:pt>
                      <c:pt idx="2389">
                        <c:v>956</c:v>
                      </c:pt>
                      <c:pt idx="2390">
                        <c:v>956.4</c:v>
                      </c:pt>
                      <c:pt idx="2391">
                        <c:v>956.8</c:v>
                      </c:pt>
                      <c:pt idx="2392">
                        <c:v>957.2</c:v>
                      </c:pt>
                      <c:pt idx="2393">
                        <c:v>957.6</c:v>
                      </c:pt>
                      <c:pt idx="2394">
                        <c:v>958</c:v>
                      </c:pt>
                      <c:pt idx="2395">
                        <c:v>958.4</c:v>
                      </c:pt>
                      <c:pt idx="2396">
                        <c:v>958.8</c:v>
                      </c:pt>
                      <c:pt idx="2397">
                        <c:v>959.2</c:v>
                      </c:pt>
                      <c:pt idx="2398">
                        <c:v>959.6</c:v>
                      </c:pt>
                      <c:pt idx="2399">
                        <c:v>960</c:v>
                      </c:pt>
                      <c:pt idx="2400">
                        <c:v>960.4</c:v>
                      </c:pt>
                      <c:pt idx="2401">
                        <c:v>960.8</c:v>
                      </c:pt>
                      <c:pt idx="2402">
                        <c:v>961.2</c:v>
                      </c:pt>
                      <c:pt idx="2403">
                        <c:v>961.6</c:v>
                      </c:pt>
                      <c:pt idx="2404">
                        <c:v>962</c:v>
                      </c:pt>
                      <c:pt idx="2405">
                        <c:v>962.4</c:v>
                      </c:pt>
                      <c:pt idx="2406">
                        <c:v>962.8</c:v>
                      </c:pt>
                      <c:pt idx="2407">
                        <c:v>963.2</c:v>
                      </c:pt>
                      <c:pt idx="2408">
                        <c:v>963.6</c:v>
                      </c:pt>
                      <c:pt idx="2409">
                        <c:v>964</c:v>
                      </c:pt>
                      <c:pt idx="2410">
                        <c:v>964.4</c:v>
                      </c:pt>
                      <c:pt idx="2411">
                        <c:v>964.8</c:v>
                      </c:pt>
                      <c:pt idx="2412">
                        <c:v>965.2</c:v>
                      </c:pt>
                      <c:pt idx="2413">
                        <c:v>965.6</c:v>
                      </c:pt>
                      <c:pt idx="2414">
                        <c:v>966</c:v>
                      </c:pt>
                      <c:pt idx="2415">
                        <c:v>966.4</c:v>
                      </c:pt>
                      <c:pt idx="2416">
                        <c:v>966.8</c:v>
                      </c:pt>
                      <c:pt idx="2417">
                        <c:v>967.2</c:v>
                      </c:pt>
                      <c:pt idx="2418">
                        <c:v>967.6</c:v>
                      </c:pt>
                      <c:pt idx="2419">
                        <c:v>968</c:v>
                      </c:pt>
                      <c:pt idx="2420">
                        <c:v>968.4</c:v>
                      </c:pt>
                      <c:pt idx="2421">
                        <c:v>968.8</c:v>
                      </c:pt>
                      <c:pt idx="2422">
                        <c:v>969.2</c:v>
                      </c:pt>
                      <c:pt idx="2423">
                        <c:v>969.6</c:v>
                      </c:pt>
                      <c:pt idx="2424">
                        <c:v>970</c:v>
                      </c:pt>
                      <c:pt idx="2425">
                        <c:v>970.4</c:v>
                      </c:pt>
                      <c:pt idx="2426">
                        <c:v>970.8</c:v>
                      </c:pt>
                      <c:pt idx="2427">
                        <c:v>971.2</c:v>
                      </c:pt>
                      <c:pt idx="2428">
                        <c:v>971.6</c:v>
                      </c:pt>
                      <c:pt idx="2429">
                        <c:v>972</c:v>
                      </c:pt>
                      <c:pt idx="2430">
                        <c:v>972.4</c:v>
                      </c:pt>
                      <c:pt idx="2431">
                        <c:v>972.8</c:v>
                      </c:pt>
                      <c:pt idx="2432">
                        <c:v>973.2</c:v>
                      </c:pt>
                      <c:pt idx="2433">
                        <c:v>973.6</c:v>
                      </c:pt>
                      <c:pt idx="2434">
                        <c:v>974</c:v>
                      </c:pt>
                      <c:pt idx="2435">
                        <c:v>974.4</c:v>
                      </c:pt>
                      <c:pt idx="2436">
                        <c:v>974.8</c:v>
                      </c:pt>
                      <c:pt idx="2437">
                        <c:v>975.2</c:v>
                      </c:pt>
                      <c:pt idx="2438">
                        <c:v>975.6</c:v>
                      </c:pt>
                      <c:pt idx="2439">
                        <c:v>976</c:v>
                      </c:pt>
                      <c:pt idx="2440">
                        <c:v>976.4</c:v>
                      </c:pt>
                      <c:pt idx="2441">
                        <c:v>976.8</c:v>
                      </c:pt>
                      <c:pt idx="2442">
                        <c:v>977.2</c:v>
                      </c:pt>
                      <c:pt idx="2443">
                        <c:v>977.6</c:v>
                      </c:pt>
                      <c:pt idx="2444">
                        <c:v>978</c:v>
                      </c:pt>
                      <c:pt idx="2445">
                        <c:v>978.4</c:v>
                      </c:pt>
                      <c:pt idx="2446">
                        <c:v>978.8</c:v>
                      </c:pt>
                      <c:pt idx="2447">
                        <c:v>979.2</c:v>
                      </c:pt>
                      <c:pt idx="2448">
                        <c:v>979.6</c:v>
                      </c:pt>
                      <c:pt idx="2449">
                        <c:v>980</c:v>
                      </c:pt>
                      <c:pt idx="2450">
                        <c:v>980.4</c:v>
                      </c:pt>
                      <c:pt idx="2451">
                        <c:v>980.8</c:v>
                      </c:pt>
                      <c:pt idx="2452">
                        <c:v>981.2</c:v>
                      </c:pt>
                      <c:pt idx="2453">
                        <c:v>981.6</c:v>
                      </c:pt>
                      <c:pt idx="2454">
                        <c:v>982</c:v>
                      </c:pt>
                      <c:pt idx="2455">
                        <c:v>982.4</c:v>
                      </c:pt>
                      <c:pt idx="2456">
                        <c:v>982.8</c:v>
                      </c:pt>
                      <c:pt idx="2457">
                        <c:v>983.2</c:v>
                      </c:pt>
                      <c:pt idx="2458">
                        <c:v>983.6</c:v>
                      </c:pt>
                      <c:pt idx="2459">
                        <c:v>984</c:v>
                      </c:pt>
                      <c:pt idx="2460">
                        <c:v>984.4</c:v>
                      </c:pt>
                      <c:pt idx="2461">
                        <c:v>984.8</c:v>
                      </c:pt>
                      <c:pt idx="2462">
                        <c:v>985.2</c:v>
                      </c:pt>
                      <c:pt idx="2463">
                        <c:v>985.6</c:v>
                      </c:pt>
                      <c:pt idx="2464">
                        <c:v>986</c:v>
                      </c:pt>
                      <c:pt idx="2465">
                        <c:v>986.4</c:v>
                      </c:pt>
                      <c:pt idx="2466">
                        <c:v>986.8</c:v>
                      </c:pt>
                      <c:pt idx="2467">
                        <c:v>987.2</c:v>
                      </c:pt>
                      <c:pt idx="2468">
                        <c:v>987.6</c:v>
                      </c:pt>
                      <c:pt idx="2469">
                        <c:v>988</c:v>
                      </c:pt>
                      <c:pt idx="2470">
                        <c:v>988.4</c:v>
                      </c:pt>
                      <c:pt idx="2471">
                        <c:v>988.8</c:v>
                      </c:pt>
                      <c:pt idx="2472">
                        <c:v>989.2</c:v>
                      </c:pt>
                      <c:pt idx="2473">
                        <c:v>989.6</c:v>
                      </c:pt>
                      <c:pt idx="2474">
                        <c:v>990</c:v>
                      </c:pt>
                      <c:pt idx="2475">
                        <c:v>990.4</c:v>
                      </c:pt>
                      <c:pt idx="2476">
                        <c:v>990.8</c:v>
                      </c:pt>
                      <c:pt idx="2477">
                        <c:v>991.2</c:v>
                      </c:pt>
                      <c:pt idx="2478">
                        <c:v>991.6</c:v>
                      </c:pt>
                      <c:pt idx="2479">
                        <c:v>992</c:v>
                      </c:pt>
                      <c:pt idx="2480">
                        <c:v>992.4</c:v>
                      </c:pt>
                      <c:pt idx="2481">
                        <c:v>992.8</c:v>
                      </c:pt>
                      <c:pt idx="2482">
                        <c:v>993.2</c:v>
                      </c:pt>
                      <c:pt idx="2483">
                        <c:v>993.6</c:v>
                      </c:pt>
                      <c:pt idx="2484">
                        <c:v>994</c:v>
                      </c:pt>
                      <c:pt idx="2485">
                        <c:v>994.4</c:v>
                      </c:pt>
                      <c:pt idx="2486">
                        <c:v>994.8</c:v>
                      </c:pt>
                      <c:pt idx="2487">
                        <c:v>995.2</c:v>
                      </c:pt>
                      <c:pt idx="2488">
                        <c:v>995.6</c:v>
                      </c:pt>
                      <c:pt idx="2489">
                        <c:v>996</c:v>
                      </c:pt>
                      <c:pt idx="2490">
                        <c:v>996.4</c:v>
                      </c:pt>
                      <c:pt idx="2491">
                        <c:v>996.8</c:v>
                      </c:pt>
                      <c:pt idx="2492">
                        <c:v>997.2</c:v>
                      </c:pt>
                      <c:pt idx="2493">
                        <c:v>997.6</c:v>
                      </c:pt>
                      <c:pt idx="2494">
                        <c:v>998</c:v>
                      </c:pt>
                      <c:pt idx="2495">
                        <c:v>998.4</c:v>
                      </c:pt>
                      <c:pt idx="2496">
                        <c:v>998.8</c:v>
                      </c:pt>
                      <c:pt idx="2497">
                        <c:v>999.2</c:v>
                      </c:pt>
                      <c:pt idx="2498">
                        <c:v>999.6</c:v>
                      </c:pt>
                      <c:pt idx="2499">
                        <c:v>1000</c:v>
                      </c:pt>
                      <c:pt idx="2500">
                        <c:v>1000.4</c:v>
                      </c:pt>
                      <c:pt idx="2501">
                        <c:v>1000.8</c:v>
                      </c:pt>
                      <c:pt idx="2502">
                        <c:v>1001.2</c:v>
                      </c:pt>
                      <c:pt idx="2503">
                        <c:v>1001.6</c:v>
                      </c:pt>
                      <c:pt idx="2504">
                        <c:v>1002</c:v>
                      </c:pt>
                      <c:pt idx="2505">
                        <c:v>1002.4</c:v>
                      </c:pt>
                      <c:pt idx="2506">
                        <c:v>1002.8</c:v>
                      </c:pt>
                      <c:pt idx="2507">
                        <c:v>1003.2</c:v>
                      </c:pt>
                      <c:pt idx="2508">
                        <c:v>1003.6</c:v>
                      </c:pt>
                      <c:pt idx="2509">
                        <c:v>1004</c:v>
                      </c:pt>
                      <c:pt idx="2510">
                        <c:v>1004.4</c:v>
                      </c:pt>
                      <c:pt idx="2511">
                        <c:v>1004.8</c:v>
                      </c:pt>
                      <c:pt idx="2512">
                        <c:v>1005.2</c:v>
                      </c:pt>
                      <c:pt idx="2513">
                        <c:v>1005.6</c:v>
                      </c:pt>
                      <c:pt idx="2514">
                        <c:v>1006</c:v>
                      </c:pt>
                      <c:pt idx="2515">
                        <c:v>1006.4</c:v>
                      </c:pt>
                      <c:pt idx="2516">
                        <c:v>1006.8</c:v>
                      </c:pt>
                      <c:pt idx="2517">
                        <c:v>1007.2</c:v>
                      </c:pt>
                      <c:pt idx="2518">
                        <c:v>1007.6</c:v>
                      </c:pt>
                      <c:pt idx="2519">
                        <c:v>1008</c:v>
                      </c:pt>
                      <c:pt idx="2520">
                        <c:v>1008.4</c:v>
                      </c:pt>
                      <c:pt idx="2521">
                        <c:v>1008.8</c:v>
                      </c:pt>
                      <c:pt idx="2522">
                        <c:v>1009.2</c:v>
                      </c:pt>
                      <c:pt idx="2523">
                        <c:v>1009.6</c:v>
                      </c:pt>
                      <c:pt idx="2524">
                        <c:v>1010</c:v>
                      </c:pt>
                      <c:pt idx="2525">
                        <c:v>1010.4</c:v>
                      </c:pt>
                      <c:pt idx="2526">
                        <c:v>1010.8</c:v>
                      </c:pt>
                      <c:pt idx="2527">
                        <c:v>1011.2</c:v>
                      </c:pt>
                      <c:pt idx="2528">
                        <c:v>1011.6</c:v>
                      </c:pt>
                      <c:pt idx="2529">
                        <c:v>1012</c:v>
                      </c:pt>
                      <c:pt idx="2530">
                        <c:v>1012.4</c:v>
                      </c:pt>
                      <c:pt idx="2531">
                        <c:v>1012.8</c:v>
                      </c:pt>
                      <c:pt idx="2532">
                        <c:v>1013.2</c:v>
                      </c:pt>
                      <c:pt idx="2533">
                        <c:v>1013.6</c:v>
                      </c:pt>
                      <c:pt idx="2534">
                        <c:v>1014</c:v>
                      </c:pt>
                      <c:pt idx="2535">
                        <c:v>1014.4</c:v>
                      </c:pt>
                      <c:pt idx="2536">
                        <c:v>1014.8</c:v>
                      </c:pt>
                      <c:pt idx="2537">
                        <c:v>1015.2</c:v>
                      </c:pt>
                      <c:pt idx="2538">
                        <c:v>1015.6</c:v>
                      </c:pt>
                      <c:pt idx="2539">
                        <c:v>1016</c:v>
                      </c:pt>
                      <c:pt idx="2540">
                        <c:v>1016.4</c:v>
                      </c:pt>
                      <c:pt idx="2541">
                        <c:v>1016.8</c:v>
                      </c:pt>
                      <c:pt idx="2542">
                        <c:v>1017.2</c:v>
                      </c:pt>
                      <c:pt idx="2543">
                        <c:v>1017.6</c:v>
                      </c:pt>
                      <c:pt idx="2544">
                        <c:v>1018</c:v>
                      </c:pt>
                      <c:pt idx="2545">
                        <c:v>1018.4</c:v>
                      </c:pt>
                      <c:pt idx="2546">
                        <c:v>1018.8</c:v>
                      </c:pt>
                      <c:pt idx="2547">
                        <c:v>1019.2</c:v>
                      </c:pt>
                      <c:pt idx="2548">
                        <c:v>1019.6</c:v>
                      </c:pt>
                      <c:pt idx="2549">
                        <c:v>1020</c:v>
                      </c:pt>
                      <c:pt idx="2550">
                        <c:v>1020.4</c:v>
                      </c:pt>
                      <c:pt idx="2551">
                        <c:v>1020.8</c:v>
                      </c:pt>
                      <c:pt idx="2552">
                        <c:v>1021.2</c:v>
                      </c:pt>
                      <c:pt idx="2553">
                        <c:v>1021.6</c:v>
                      </c:pt>
                      <c:pt idx="2554">
                        <c:v>1022</c:v>
                      </c:pt>
                      <c:pt idx="2555">
                        <c:v>1022.4</c:v>
                      </c:pt>
                      <c:pt idx="2556">
                        <c:v>1022.8</c:v>
                      </c:pt>
                      <c:pt idx="2557">
                        <c:v>1023.2</c:v>
                      </c:pt>
                      <c:pt idx="2558">
                        <c:v>1023.6</c:v>
                      </c:pt>
                      <c:pt idx="2559">
                        <c:v>1024</c:v>
                      </c:pt>
                      <c:pt idx="2560">
                        <c:v>1024.4000000000001</c:v>
                      </c:pt>
                      <c:pt idx="2561">
                        <c:v>1024.8</c:v>
                      </c:pt>
                      <c:pt idx="2562">
                        <c:v>1025.2</c:v>
                      </c:pt>
                      <c:pt idx="2563">
                        <c:v>1025.5999999999999</c:v>
                      </c:pt>
                      <c:pt idx="2564">
                        <c:v>1026</c:v>
                      </c:pt>
                      <c:pt idx="2565">
                        <c:v>1026.4000000000001</c:v>
                      </c:pt>
                      <c:pt idx="2566">
                        <c:v>1026.8</c:v>
                      </c:pt>
                      <c:pt idx="2567">
                        <c:v>1027.2</c:v>
                      </c:pt>
                      <c:pt idx="2568">
                        <c:v>1027.5999999999999</c:v>
                      </c:pt>
                      <c:pt idx="2569">
                        <c:v>1028</c:v>
                      </c:pt>
                      <c:pt idx="2570">
                        <c:v>1028.4000000000001</c:v>
                      </c:pt>
                      <c:pt idx="2571">
                        <c:v>1028.8</c:v>
                      </c:pt>
                      <c:pt idx="2572">
                        <c:v>1029.2</c:v>
                      </c:pt>
                      <c:pt idx="2573">
                        <c:v>1029.5999999999999</c:v>
                      </c:pt>
                      <c:pt idx="2574">
                        <c:v>1030</c:v>
                      </c:pt>
                      <c:pt idx="2575">
                        <c:v>1030.4000000000001</c:v>
                      </c:pt>
                      <c:pt idx="2576">
                        <c:v>1030.8</c:v>
                      </c:pt>
                      <c:pt idx="2577">
                        <c:v>1031.2</c:v>
                      </c:pt>
                      <c:pt idx="2578">
                        <c:v>1031.5999999999999</c:v>
                      </c:pt>
                      <c:pt idx="2579">
                        <c:v>1032</c:v>
                      </c:pt>
                      <c:pt idx="2580">
                        <c:v>1032.4000000000001</c:v>
                      </c:pt>
                      <c:pt idx="2581">
                        <c:v>1032.8</c:v>
                      </c:pt>
                      <c:pt idx="2582">
                        <c:v>1033.2</c:v>
                      </c:pt>
                      <c:pt idx="2583">
                        <c:v>1033.5999999999999</c:v>
                      </c:pt>
                      <c:pt idx="2584">
                        <c:v>1034</c:v>
                      </c:pt>
                      <c:pt idx="2585">
                        <c:v>1034.4000000000001</c:v>
                      </c:pt>
                      <c:pt idx="2586">
                        <c:v>1034.8</c:v>
                      </c:pt>
                      <c:pt idx="2587">
                        <c:v>1035.2</c:v>
                      </c:pt>
                      <c:pt idx="2588">
                        <c:v>1035.5999999999999</c:v>
                      </c:pt>
                      <c:pt idx="2589">
                        <c:v>1036</c:v>
                      </c:pt>
                      <c:pt idx="2590">
                        <c:v>1036.4000000000001</c:v>
                      </c:pt>
                      <c:pt idx="2591">
                        <c:v>1036.8</c:v>
                      </c:pt>
                      <c:pt idx="2592">
                        <c:v>1037.2</c:v>
                      </c:pt>
                      <c:pt idx="2593">
                        <c:v>1037.5999999999999</c:v>
                      </c:pt>
                      <c:pt idx="2594">
                        <c:v>1038</c:v>
                      </c:pt>
                      <c:pt idx="2595">
                        <c:v>1038.4000000000001</c:v>
                      </c:pt>
                      <c:pt idx="2596">
                        <c:v>1038.8</c:v>
                      </c:pt>
                      <c:pt idx="2597">
                        <c:v>1039.2</c:v>
                      </c:pt>
                      <c:pt idx="2598">
                        <c:v>1039.5999999999999</c:v>
                      </c:pt>
                      <c:pt idx="2599">
                        <c:v>1040</c:v>
                      </c:pt>
                      <c:pt idx="2600">
                        <c:v>1040.4000000000001</c:v>
                      </c:pt>
                      <c:pt idx="2601">
                        <c:v>1040.8</c:v>
                      </c:pt>
                      <c:pt idx="2602">
                        <c:v>1041.2</c:v>
                      </c:pt>
                      <c:pt idx="2603">
                        <c:v>1041.5999999999999</c:v>
                      </c:pt>
                      <c:pt idx="2604">
                        <c:v>1042</c:v>
                      </c:pt>
                      <c:pt idx="2605">
                        <c:v>1042.4000000000001</c:v>
                      </c:pt>
                      <c:pt idx="2606">
                        <c:v>1042.8</c:v>
                      </c:pt>
                      <c:pt idx="2607">
                        <c:v>1043.2</c:v>
                      </c:pt>
                      <c:pt idx="2608">
                        <c:v>1043.5999999999999</c:v>
                      </c:pt>
                      <c:pt idx="2609">
                        <c:v>1044</c:v>
                      </c:pt>
                      <c:pt idx="2610">
                        <c:v>1044.4000000000001</c:v>
                      </c:pt>
                      <c:pt idx="2611">
                        <c:v>1044.8</c:v>
                      </c:pt>
                      <c:pt idx="2612">
                        <c:v>1045.2</c:v>
                      </c:pt>
                      <c:pt idx="2613">
                        <c:v>1045.5999999999999</c:v>
                      </c:pt>
                      <c:pt idx="2614">
                        <c:v>1046</c:v>
                      </c:pt>
                      <c:pt idx="2615">
                        <c:v>1046.4000000000001</c:v>
                      </c:pt>
                      <c:pt idx="2616">
                        <c:v>1046.8</c:v>
                      </c:pt>
                      <c:pt idx="2617">
                        <c:v>1047.2</c:v>
                      </c:pt>
                      <c:pt idx="2618">
                        <c:v>1047.5999999999999</c:v>
                      </c:pt>
                      <c:pt idx="2619">
                        <c:v>1048</c:v>
                      </c:pt>
                      <c:pt idx="2620">
                        <c:v>1048.4000000000001</c:v>
                      </c:pt>
                      <c:pt idx="2621">
                        <c:v>1048.8</c:v>
                      </c:pt>
                      <c:pt idx="2622">
                        <c:v>1049.2</c:v>
                      </c:pt>
                      <c:pt idx="2623">
                        <c:v>1049.5999999999999</c:v>
                      </c:pt>
                      <c:pt idx="2624">
                        <c:v>1050</c:v>
                      </c:pt>
                      <c:pt idx="2625">
                        <c:v>1050.4000000000001</c:v>
                      </c:pt>
                      <c:pt idx="2626">
                        <c:v>1050.8</c:v>
                      </c:pt>
                      <c:pt idx="2627">
                        <c:v>1051.2</c:v>
                      </c:pt>
                      <c:pt idx="2628">
                        <c:v>1051.5999999999999</c:v>
                      </c:pt>
                      <c:pt idx="2629">
                        <c:v>1052</c:v>
                      </c:pt>
                      <c:pt idx="2630">
                        <c:v>1052.4000000000001</c:v>
                      </c:pt>
                      <c:pt idx="2631">
                        <c:v>1052.8</c:v>
                      </c:pt>
                      <c:pt idx="2632">
                        <c:v>1053.2</c:v>
                      </c:pt>
                      <c:pt idx="2633">
                        <c:v>1053.5999999999999</c:v>
                      </c:pt>
                      <c:pt idx="2634">
                        <c:v>1054</c:v>
                      </c:pt>
                      <c:pt idx="2635">
                        <c:v>1054.4000000000001</c:v>
                      </c:pt>
                      <c:pt idx="2636">
                        <c:v>1054.8</c:v>
                      </c:pt>
                      <c:pt idx="2637">
                        <c:v>1055.2</c:v>
                      </c:pt>
                      <c:pt idx="2638">
                        <c:v>1055.5999999999999</c:v>
                      </c:pt>
                      <c:pt idx="2639">
                        <c:v>1056</c:v>
                      </c:pt>
                      <c:pt idx="2640">
                        <c:v>1056.4000000000001</c:v>
                      </c:pt>
                      <c:pt idx="2641">
                        <c:v>1056.8</c:v>
                      </c:pt>
                      <c:pt idx="2642">
                        <c:v>1057.2</c:v>
                      </c:pt>
                      <c:pt idx="2643">
                        <c:v>1057.5999999999999</c:v>
                      </c:pt>
                      <c:pt idx="2644">
                        <c:v>1058</c:v>
                      </c:pt>
                      <c:pt idx="2645">
                        <c:v>1058.4000000000001</c:v>
                      </c:pt>
                      <c:pt idx="2646">
                        <c:v>1058.8</c:v>
                      </c:pt>
                      <c:pt idx="2647">
                        <c:v>1059.2</c:v>
                      </c:pt>
                      <c:pt idx="2648">
                        <c:v>1059.5999999999999</c:v>
                      </c:pt>
                      <c:pt idx="2649">
                        <c:v>1060</c:v>
                      </c:pt>
                      <c:pt idx="2650">
                        <c:v>1060.4000000000001</c:v>
                      </c:pt>
                      <c:pt idx="2651">
                        <c:v>1060.8</c:v>
                      </c:pt>
                      <c:pt idx="2652">
                        <c:v>1061.2</c:v>
                      </c:pt>
                      <c:pt idx="2653">
                        <c:v>1061.5999999999999</c:v>
                      </c:pt>
                      <c:pt idx="2654">
                        <c:v>1062</c:v>
                      </c:pt>
                      <c:pt idx="2655">
                        <c:v>1062.4000000000001</c:v>
                      </c:pt>
                      <c:pt idx="2656">
                        <c:v>1062.8</c:v>
                      </c:pt>
                      <c:pt idx="2657">
                        <c:v>1063.2</c:v>
                      </c:pt>
                      <c:pt idx="2658">
                        <c:v>1063.5999999999999</c:v>
                      </c:pt>
                      <c:pt idx="2659">
                        <c:v>1064</c:v>
                      </c:pt>
                      <c:pt idx="2660">
                        <c:v>1064.4000000000001</c:v>
                      </c:pt>
                      <c:pt idx="2661">
                        <c:v>1064.8</c:v>
                      </c:pt>
                      <c:pt idx="2662">
                        <c:v>1065.2</c:v>
                      </c:pt>
                      <c:pt idx="2663">
                        <c:v>1065.5999999999999</c:v>
                      </c:pt>
                      <c:pt idx="2664">
                        <c:v>1066</c:v>
                      </c:pt>
                      <c:pt idx="2665">
                        <c:v>1066.4000000000001</c:v>
                      </c:pt>
                      <c:pt idx="2666">
                        <c:v>1066.8</c:v>
                      </c:pt>
                      <c:pt idx="2667">
                        <c:v>1067.2</c:v>
                      </c:pt>
                      <c:pt idx="2668">
                        <c:v>1067.5999999999999</c:v>
                      </c:pt>
                      <c:pt idx="2669">
                        <c:v>1068</c:v>
                      </c:pt>
                      <c:pt idx="2670">
                        <c:v>1068.4000000000001</c:v>
                      </c:pt>
                      <c:pt idx="2671">
                        <c:v>1068.8</c:v>
                      </c:pt>
                      <c:pt idx="2672">
                        <c:v>1069.2</c:v>
                      </c:pt>
                      <c:pt idx="2673">
                        <c:v>1069.5999999999999</c:v>
                      </c:pt>
                      <c:pt idx="2674">
                        <c:v>1070</c:v>
                      </c:pt>
                      <c:pt idx="2675">
                        <c:v>1070.4000000000001</c:v>
                      </c:pt>
                      <c:pt idx="2676">
                        <c:v>1070.8</c:v>
                      </c:pt>
                      <c:pt idx="2677">
                        <c:v>1071.2</c:v>
                      </c:pt>
                      <c:pt idx="2678">
                        <c:v>1071.5999999999999</c:v>
                      </c:pt>
                      <c:pt idx="2679">
                        <c:v>1072</c:v>
                      </c:pt>
                      <c:pt idx="2680">
                        <c:v>1072.4000000000001</c:v>
                      </c:pt>
                      <c:pt idx="2681">
                        <c:v>1072.8</c:v>
                      </c:pt>
                      <c:pt idx="2682">
                        <c:v>1073.2</c:v>
                      </c:pt>
                      <c:pt idx="2683">
                        <c:v>1073.5999999999999</c:v>
                      </c:pt>
                      <c:pt idx="2684">
                        <c:v>1074</c:v>
                      </c:pt>
                      <c:pt idx="2685">
                        <c:v>1074.4000000000001</c:v>
                      </c:pt>
                      <c:pt idx="2686">
                        <c:v>1074.8</c:v>
                      </c:pt>
                      <c:pt idx="2687">
                        <c:v>1075.2</c:v>
                      </c:pt>
                      <c:pt idx="2688">
                        <c:v>1075.5999999999999</c:v>
                      </c:pt>
                      <c:pt idx="2689">
                        <c:v>1076</c:v>
                      </c:pt>
                      <c:pt idx="2690">
                        <c:v>1076.4000000000001</c:v>
                      </c:pt>
                      <c:pt idx="2691">
                        <c:v>1076.8</c:v>
                      </c:pt>
                      <c:pt idx="2692">
                        <c:v>1077.2</c:v>
                      </c:pt>
                      <c:pt idx="2693">
                        <c:v>1077.5999999999999</c:v>
                      </c:pt>
                      <c:pt idx="2694">
                        <c:v>1078</c:v>
                      </c:pt>
                      <c:pt idx="2695">
                        <c:v>1078.4000000000001</c:v>
                      </c:pt>
                      <c:pt idx="2696">
                        <c:v>1078.8</c:v>
                      </c:pt>
                      <c:pt idx="2697">
                        <c:v>1079.2</c:v>
                      </c:pt>
                      <c:pt idx="2698">
                        <c:v>1079.5999999999999</c:v>
                      </c:pt>
                      <c:pt idx="2699">
                        <c:v>1080</c:v>
                      </c:pt>
                      <c:pt idx="2700">
                        <c:v>1080.4000000000001</c:v>
                      </c:pt>
                      <c:pt idx="2701">
                        <c:v>1080.8</c:v>
                      </c:pt>
                      <c:pt idx="2702">
                        <c:v>1081.2</c:v>
                      </c:pt>
                      <c:pt idx="2703">
                        <c:v>1081.5999999999999</c:v>
                      </c:pt>
                      <c:pt idx="2704">
                        <c:v>1082</c:v>
                      </c:pt>
                      <c:pt idx="2705">
                        <c:v>1082.4000000000001</c:v>
                      </c:pt>
                      <c:pt idx="2706">
                        <c:v>1082.8</c:v>
                      </c:pt>
                      <c:pt idx="2707">
                        <c:v>1083.2</c:v>
                      </c:pt>
                      <c:pt idx="2708">
                        <c:v>1083.5999999999999</c:v>
                      </c:pt>
                      <c:pt idx="2709">
                        <c:v>1084</c:v>
                      </c:pt>
                      <c:pt idx="2710">
                        <c:v>1084.4000000000001</c:v>
                      </c:pt>
                      <c:pt idx="2711">
                        <c:v>1084.8</c:v>
                      </c:pt>
                      <c:pt idx="2712">
                        <c:v>1085.2</c:v>
                      </c:pt>
                      <c:pt idx="2713">
                        <c:v>1085.5999999999999</c:v>
                      </c:pt>
                      <c:pt idx="2714">
                        <c:v>1086</c:v>
                      </c:pt>
                      <c:pt idx="2715">
                        <c:v>1086.4000000000001</c:v>
                      </c:pt>
                      <c:pt idx="2716">
                        <c:v>1086.8</c:v>
                      </c:pt>
                      <c:pt idx="2717">
                        <c:v>1087.2</c:v>
                      </c:pt>
                      <c:pt idx="2718">
                        <c:v>1087.5999999999999</c:v>
                      </c:pt>
                      <c:pt idx="2719">
                        <c:v>1088</c:v>
                      </c:pt>
                      <c:pt idx="2720">
                        <c:v>1088.4000000000001</c:v>
                      </c:pt>
                      <c:pt idx="2721">
                        <c:v>1088.8</c:v>
                      </c:pt>
                      <c:pt idx="2722">
                        <c:v>1089.2</c:v>
                      </c:pt>
                      <c:pt idx="2723">
                        <c:v>1089.5999999999999</c:v>
                      </c:pt>
                      <c:pt idx="2724">
                        <c:v>1090</c:v>
                      </c:pt>
                      <c:pt idx="2725">
                        <c:v>1090.4000000000001</c:v>
                      </c:pt>
                      <c:pt idx="2726">
                        <c:v>1090.8</c:v>
                      </c:pt>
                      <c:pt idx="2727">
                        <c:v>1091.2</c:v>
                      </c:pt>
                      <c:pt idx="2728">
                        <c:v>1091.5999999999999</c:v>
                      </c:pt>
                      <c:pt idx="2729">
                        <c:v>1092</c:v>
                      </c:pt>
                      <c:pt idx="2730">
                        <c:v>1092.4000000000001</c:v>
                      </c:pt>
                      <c:pt idx="2731">
                        <c:v>1092.8</c:v>
                      </c:pt>
                      <c:pt idx="2732">
                        <c:v>1093.2</c:v>
                      </c:pt>
                      <c:pt idx="2733">
                        <c:v>1093.5999999999999</c:v>
                      </c:pt>
                      <c:pt idx="2734">
                        <c:v>1094</c:v>
                      </c:pt>
                      <c:pt idx="2735">
                        <c:v>1094.4000000000001</c:v>
                      </c:pt>
                      <c:pt idx="2736">
                        <c:v>1094.8</c:v>
                      </c:pt>
                      <c:pt idx="2737">
                        <c:v>1095.2</c:v>
                      </c:pt>
                      <c:pt idx="2738">
                        <c:v>1095.5999999999999</c:v>
                      </c:pt>
                      <c:pt idx="2739">
                        <c:v>1096</c:v>
                      </c:pt>
                      <c:pt idx="2740">
                        <c:v>1096.4000000000001</c:v>
                      </c:pt>
                      <c:pt idx="2741">
                        <c:v>1096.8</c:v>
                      </c:pt>
                      <c:pt idx="2742">
                        <c:v>1097.2</c:v>
                      </c:pt>
                      <c:pt idx="2743">
                        <c:v>1097.5999999999999</c:v>
                      </c:pt>
                      <c:pt idx="2744">
                        <c:v>1098</c:v>
                      </c:pt>
                      <c:pt idx="2745">
                        <c:v>1098.4000000000001</c:v>
                      </c:pt>
                      <c:pt idx="2746">
                        <c:v>1098.8</c:v>
                      </c:pt>
                      <c:pt idx="2747">
                        <c:v>1099.2</c:v>
                      </c:pt>
                      <c:pt idx="2748">
                        <c:v>1099.5999999999999</c:v>
                      </c:pt>
                      <c:pt idx="2749">
                        <c:v>1100</c:v>
                      </c:pt>
                      <c:pt idx="2750">
                        <c:v>1100.4000000000001</c:v>
                      </c:pt>
                      <c:pt idx="2751">
                        <c:v>1100.8</c:v>
                      </c:pt>
                      <c:pt idx="2752">
                        <c:v>1101.2</c:v>
                      </c:pt>
                      <c:pt idx="2753">
                        <c:v>1101.5999999999999</c:v>
                      </c:pt>
                      <c:pt idx="2754">
                        <c:v>1102</c:v>
                      </c:pt>
                      <c:pt idx="2755">
                        <c:v>1102.4000000000001</c:v>
                      </c:pt>
                      <c:pt idx="2756">
                        <c:v>1102.8</c:v>
                      </c:pt>
                      <c:pt idx="2757">
                        <c:v>1103.2</c:v>
                      </c:pt>
                      <c:pt idx="2758">
                        <c:v>1103.5999999999999</c:v>
                      </c:pt>
                      <c:pt idx="2759">
                        <c:v>1104</c:v>
                      </c:pt>
                      <c:pt idx="2760">
                        <c:v>1104.4000000000001</c:v>
                      </c:pt>
                      <c:pt idx="2761">
                        <c:v>1104.8</c:v>
                      </c:pt>
                      <c:pt idx="2762">
                        <c:v>1105.2</c:v>
                      </c:pt>
                      <c:pt idx="2763">
                        <c:v>1105.5999999999999</c:v>
                      </c:pt>
                      <c:pt idx="2764">
                        <c:v>1106</c:v>
                      </c:pt>
                      <c:pt idx="2765">
                        <c:v>1106.4000000000001</c:v>
                      </c:pt>
                      <c:pt idx="2766">
                        <c:v>1106.8</c:v>
                      </c:pt>
                      <c:pt idx="2767">
                        <c:v>1107.2</c:v>
                      </c:pt>
                      <c:pt idx="2768">
                        <c:v>1107.5999999999999</c:v>
                      </c:pt>
                      <c:pt idx="2769">
                        <c:v>1108</c:v>
                      </c:pt>
                      <c:pt idx="2770">
                        <c:v>1108.4000000000001</c:v>
                      </c:pt>
                      <c:pt idx="2771">
                        <c:v>1108.8</c:v>
                      </c:pt>
                      <c:pt idx="2772">
                        <c:v>1109.2</c:v>
                      </c:pt>
                      <c:pt idx="2773">
                        <c:v>1109.5999999999999</c:v>
                      </c:pt>
                      <c:pt idx="2774">
                        <c:v>1110</c:v>
                      </c:pt>
                      <c:pt idx="2775">
                        <c:v>1110.4000000000001</c:v>
                      </c:pt>
                      <c:pt idx="2776">
                        <c:v>1110.8</c:v>
                      </c:pt>
                      <c:pt idx="2777">
                        <c:v>1111.2</c:v>
                      </c:pt>
                      <c:pt idx="2778">
                        <c:v>1111.5999999999999</c:v>
                      </c:pt>
                      <c:pt idx="2779">
                        <c:v>1112</c:v>
                      </c:pt>
                      <c:pt idx="2780">
                        <c:v>1112.4000000000001</c:v>
                      </c:pt>
                      <c:pt idx="2781">
                        <c:v>1112.8</c:v>
                      </c:pt>
                      <c:pt idx="2782">
                        <c:v>1113.2</c:v>
                      </c:pt>
                      <c:pt idx="2783">
                        <c:v>1113.5999999999999</c:v>
                      </c:pt>
                      <c:pt idx="2784">
                        <c:v>1114</c:v>
                      </c:pt>
                      <c:pt idx="2785">
                        <c:v>1114.4000000000001</c:v>
                      </c:pt>
                      <c:pt idx="2786">
                        <c:v>1114.8</c:v>
                      </c:pt>
                      <c:pt idx="2787">
                        <c:v>1115.2</c:v>
                      </c:pt>
                      <c:pt idx="2788">
                        <c:v>1115.5999999999999</c:v>
                      </c:pt>
                      <c:pt idx="2789">
                        <c:v>1116</c:v>
                      </c:pt>
                      <c:pt idx="2790">
                        <c:v>1116.4000000000001</c:v>
                      </c:pt>
                      <c:pt idx="2791">
                        <c:v>1116.8</c:v>
                      </c:pt>
                      <c:pt idx="2792">
                        <c:v>1117.2</c:v>
                      </c:pt>
                      <c:pt idx="2793">
                        <c:v>1117.5999999999999</c:v>
                      </c:pt>
                      <c:pt idx="2794">
                        <c:v>1118</c:v>
                      </c:pt>
                      <c:pt idx="2795">
                        <c:v>1118.4000000000001</c:v>
                      </c:pt>
                      <c:pt idx="2796">
                        <c:v>1118.8</c:v>
                      </c:pt>
                      <c:pt idx="2797">
                        <c:v>1119.2</c:v>
                      </c:pt>
                      <c:pt idx="2798">
                        <c:v>1119.5999999999999</c:v>
                      </c:pt>
                      <c:pt idx="2799">
                        <c:v>1120</c:v>
                      </c:pt>
                      <c:pt idx="2800">
                        <c:v>1120.4000000000001</c:v>
                      </c:pt>
                      <c:pt idx="2801">
                        <c:v>1120.8</c:v>
                      </c:pt>
                      <c:pt idx="2802">
                        <c:v>1121.2</c:v>
                      </c:pt>
                      <c:pt idx="2803">
                        <c:v>1121.5999999999999</c:v>
                      </c:pt>
                      <c:pt idx="2804">
                        <c:v>1122</c:v>
                      </c:pt>
                      <c:pt idx="2805">
                        <c:v>1122.4000000000001</c:v>
                      </c:pt>
                      <c:pt idx="2806">
                        <c:v>1122.8</c:v>
                      </c:pt>
                      <c:pt idx="2807">
                        <c:v>1123.2</c:v>
                      </c:pt>
                      <c:pt idx="2808">
                        <c:v>1123.5999999999999</c:v>
                      </c:pt>
                      <c:pt idx="2809">
                        <c:v>1124</c:v>
                      </c:pt>
                      <c:pt idx="2810">
                        <c:v>1124.4000000000001</c:v>
                      </c:pt>
                      <c:pt idx="2811">
                        <c:v>1124.8</c:v>
                      </c:pt>
                      <c:pt idx="2812">
                        <c:v>1125.2</c:v>
                      </c:pt>
                      <c:pt idx="2813">
                        <c:v>1125.5999999999999</c:v>
                      </c:pt>
                      <c:pt idx="2814">
                        <c:v>1126</c:v>
                      </c:pt>
                      <c:pt idx="2815">
                        <c:v>1126.4000000000001</c:v>
                      </c:pt>
                      <c:pt idx="2816">
                        <c:v>1126.8</c:v>
                      </c:pt>
                      <c:pt idx="2817">
                        <c:v>1127.2</c:v>
                      </c:pt>
                      <c:pt idx="2818">
                        <c:v>1127.5999999999999</c:v>
                      </c:pt>
                      <c:pt idx="2819">
                        <c:v>1128</c:v>
                      </c:pt>
                      <c:pt idx="2820">
                        <c:v>1128.4000000000001</c:v>
                      </c:pt>
                      <c:pt idx="2821">
                        <c:v>1128.8</c:v>
                      </c:pt>
                      <c:pt idx="2822">
                        <c:v>1129.2</c:v>
                      </c:pt>
                      <c:pt idx="2823">
                        <c:v>1129.5999999999999</c:v>
                      </c:pt>
                      <c:pt idx="2824">
                        <c:v>1130</c:v>
                      </c:pt>
                      <c:pt idx="2825">
                        <c:v>1130.4000000000001</c:v>
                      </c:pt>
                      <c:pt idx="2826">
                        <c:v>1130.8</c:v>
                      </c:pt>
                      <c:pt idx="2827">
                        <c:v>1131.2</c:v>
                      </c:pt>
                      <c:pt idx="2828">
                        <c:v>1131.5999999999999</c:v>
                      </c:pt>
                      <c:pt idx="2829">
                        <c:v>1132</c:v>
                      </c:pt>
                      <c:pt idx="2830">
                        <c:v>1132.4000000000001</c:v>
                      </c:pt>
                      <c:pt idx="2831">
                        <c:v>1132.8</c:v>
                      </c:pt>
                      <c:pt idx="2832">
                        <c:v>1133.2</c:v>
                      </c:pt>
                      <c:pt idx="2833">
                        <c:v>1133.5999999999999</c:v>
                      </c:pt>
                      <c:pt idx="2834">
                        <c:v>1134</c:v>
                      </c:pt>
                      <c:pt idx="2835">
                        <c:v>1134.4000000000001</c:v>
                      </c:pt>
                      <c:pt idx="2836">
                        <c:v>1134.8</c:v>
                      </c:pt>
                      <c:pt idx="2837">
                        <c:v>1135.2</c:v>
                      </c:pt>
                      <c:pt idx="2838">
                        <c:v>1135.5999999999999</c:v>
                      </c:pt>
                      <c:pt idx="2839">
                        <c:v>1136</c:v>
                      </c:pt>
                      <c:pt idx="2840">
                        <c:v>1136.4000000000001</c:v>
                      </c:pt>
                      <c:pt idx="2841">
                        <c:v>1136.8</c:v>
                      </c:pt>
                      <c:pt idx="2842">
                        <c:v>1137.2</c:v>
                      </c:pt>
                      <c:pt idx="2843">
                        <c:v>1137.5999999999999</c:v>
                      </c:pt>
                      <c:pt idx="2844">
                        <c:v>1138</c:v>
                      </c:pt>
                      <c:pt idx="2845">
                        <c:v>1138.4000000000001</c:v>
                      </c:pt>
                      <c:pt idx="2846">
                        <c:v>1138.8</c:v>
                      </c:pt>
                      <c:pt idx="2847">
                        <c:v>1139.2</c:v>
                      </c:pt>
                      <c:pt idx="2848">
                        <c:v>1139.5999999999999</c:v>
                      </c:pt>
                      <c:pt idx="2849">
                        <c:v>1140</c:v>
                      </c:pt>
                      <c:pt idx="2850">
                        <c:v>1140.4000000000001</c:v>
                      </c:pt>
                      <c:pt idx="2851">
                        <c:v>1140.8</c:v>
                      </c:pt>
                      <c:pt idx="2852">
                        <c:v>1141.2</c:v>
                      </c:pt>
                      <c:pt idx="2853">
                        <c:v>1141.5999999999999</c:v>
                      </c:pt>
                      <c:pt idx="2854">
                        <c:v>1142</c:v>
                      </c:pt>
                      <c:pt idx="2855">
                        <c:v>1142.4000000000001</c:v>
                      </c:pt>
                      <c:pt idx="2856">
                        <c:v>1142.8</c:v>
                      </c:pt>
                      <c:pt idx="2857">
                        <c:v>1143.2</c:v>
                      </c:pt>
                      <c:pt idx="2858">
                        <c:v>1143.5999999999999</c:v>
                      </c:pt>
                      <c:pt idx="2859">
                        <c:v>1144</c:v>
                      </c:pt>
                      <c:pt idx="2860">
                        <c:v>1144.4000000000001</c:v>
                      </c:pt>
                      <c:pt idx="2861">
                        <c:v>1144.8</c:v>
                      </c:pt>
                      <c:pt idx="2862">
                        <c:v>1145.2</c:v>
                      </c:pt>
                      <c:pt idx="2863">
                        <c:v>1145.5999999999999</c:v>
                      </c:pt>
                      <c:pt idx="2864">
                        <c:v>1146</c:v>
                      </c:pt>
                      <c:pt idx="2865">
                        <c:v>1146.4000000000001</c:v>
                      </c:pt>
                      <c:pt idx="2866">
                        <c:v>1146.8</c:v>
                      </c:pt>
                      <c:pt idx="2867">
                        <c:v>1147.2</c:v>
                      </c:pt>
                      <c:pt idx="2868">
                        <c:v>1147.5999999999999</c:v>
                      </c:pt>
                      <c:pt idx="2869">
                        <c:v>1148</c:v>
                      </c:pt>
                      <c:pt idx="2870">
                        <c:v>1148.4000000000001</c:v>
                      </c:pt>
                      <c:pt idx="2871">
                        <c:v>1148.8</c:v>
                      </c:pt>
                      <c:pt idx="2872">
                        <c:v>1149.2</c:v>
                      </c:pt>
                      <c:pt idx="2873">
                        <c:v>1149.5999999999999</c:v>
                      </c:pt>
                      <c:pt idx="2874">
                        <c:v>1150</c:v>
                      </c:pt>
                      <c:pt idx="2875">
                        <c:v>1150.4000000000001</c:v>
                      </c:pt>
                      <c:pt idx="2876">
                        <c:v>1150.8</c:v>
                      </c:pt>
                      <c:pt idx="2877">
                        <c:v>1151.2</c:v>
                      </c:pt>
                      <c:pt idx="2878">
                        <c:v>1151.5999999999999</c:v>
                      </c:pt>
                      <c:pt idx="2879">
                        <c:v>1152</c:v>
                      </c:pt>
                      <c:pt idx="2880">
                        <c:v>1152.4000000000001</c:v>
                      </c:pt>
                      <c:pt idx="2881">
                        <c:v>1152.8</c:v>
                      </c:pt>
                      <c:pt idx="2882">
                        <c:v>1153.2</c:v>
                      </c:pt>
                      <c:pt idx="2883">
                        <c:v>1153.5999999999999</c:v>
                      </c:pt>
                      <c:pt idx="2884">
                        <c:v>1154</c:v>
                      </c:pt>
                      <c:pt idx="2885">
                        <c:v>1154.4000000000001</c:v>
                      </c:pt>
                      <c:pt idx="2886">
                        <c:v>1154.8</c:v>
                      </c:pt>
                      <c:pt idx="2887">
                        <c:v>1155.2</c:v>
                      </c:pt>
                      <c:pt idx="2888">
                        <c:v>1155.5999999999999</c:v>
                      </c:pt>
                      <c:pt idx="2889">
                        <c:v>1156</c:v>
                      </c:pt>
                      <c:pt idx="2890">
                        <c:v>1156.4000000000001</c:v>
                      </c:pt>
                      <c:pt idx="2891">
                        <c:v>1156.8</c:v>
                      </c:pt>
                      <c:pt idx="2892">
                        <c:v>1157.2</c:v>
                      </c:pt>
                      <c:pt idx="2893">
                        <c:v>1157.5999999999999</c:v>
                      </c:pt>
                      <c:pt idx="2894">
                        <c:v>1158</c:v>
                      </c:pt>
                      <c:pt idx="2895">
                        <c:v>1158.4000000000001</c:v>
                      </c:pt>
                      <c:pt idx="2896">
                        <c:v>1158.8</c:v>
                      </c:pt>
                      <c:pt idx="2897">
                        <c:v>1159.2</c:v>
                      </c:pt>
                      <c:pt idx="2898">
                        <c:v>1159.5999999999999</c:v>
                      </c:pt>
                      <c:pt idx="2899">
                        <c:v>1160</c:v>
                      </c:pt>
                      <c:pt idx="2900">
                        <c:v>1160.4000000000001</c:v>
                      </c:pt>
                      <c:pt idx="2901">
                        <c:v>1160.8</c:v>
                      </c:pt>
                      <c:pt idx="2902">
                        <c:v>1161.2</c:v>
                      </c:pt>
                      <c:pt idx="2903">
                        <c:v>1161.5999999999999</c:v>
                      </c:pt>
                      <c:pt idx="2904">
                        <c:v>1162</c:v>
                      </c:pt>
                      <c:pt idx="2905">
                        <c:v>1162.4000000000001</c:v>
                      </c:pt>
                      <c:pt idx="2906">
                        <c:v>1162.8</c:v>
                      </c:pt>
                      <c:pt idx="2907">
                        <c:v>1163.2</c:v>
                      </c:pt>
                      <c:pt idx="2908">
                        <c:v>1163.5999999999999</c:v>
                      </c:pt>
                      <c:pt idx="2909">
                        <c:v>1164</c:v>
                      </c:pt>
                      <c:pt idx="2910">
                        <c:v>1164.4000000000001</c:v>
                      </c:pt>
                      <c:pt idx="2911">
                        <c:v>1164.8</c:v>
                      </c:pt>
                      <c:pt idx="2912">
                        <c:v>1165.2</c:v>
                      </c:pt>
                      <c:pt idx="2913">
                        <c:v>1165.5999999999999</c:v>
                      </c:pt>
                      <c:pt idx="2914">
                        <c:v>1166</c:v>
                      </c:pt>
                      <c:pt idx="2915">
                        <c:v>1166.4000000000001</c:v>
                      </c:pt>
                      <c:pt idx="2916">
                        <c:v>1166.8</c:v>
                      </c:pt>
                      <c:pt idx="2917">
                        <c:v>1167.2</c:v>
                      </c:pt>
                      <c:pt idx="2918">
                        <c:v>1167.5999999999999</c:v>
                      </c:pt>
                      <c:pt idx="2919">
                        <c:v>1168</c:v>
                      </c:pt>
                      <c:pt idx="2920">
                        <c:v>1168.4000000000001</c:v>
                      </c:pt>
                      <c:pt idx="2921">
                        <c:v>1168.8</c:v>
                      </c:pt>
                      <c:pt idx="2922">
                        <c:v>1169.2</c:v>
                      </c:pt>
                      <c:pt idx="2923">
                        <c:v>1169.5999999999999</c:v>
                      </c:pt>
                      <c:pt idx="2924">
                        <c:v>1170</c:v>
                      </c:pt>
                      <c:pt idx="2925">
                        <c:v>1170.4000000000001</c:v>
                      </c:pt>
                      <c:pt idx="2926">
                        <c:v>1170.8</c:v>
                      </c:pt>
                      <c:pt idx="2927">
                        <c:v>1171.2</c:v>
                      </c:pt>
                      <c:pt idx="2928">
                        <c:v>1171.5999999999999</c:v>
                      </c:pt>
                      <c:pt idx="2929">
                        <c:v>1172</c:v>
                      </c:pt>
                      <c:pt idx="2930">
                        <c:v>1172.4000000000001</c:v>
                      </c:pt>
                      <c:pt idx="2931">
                        <c:v>1172.8</c:v>
                      </c:pt>
                      <c:pt idx="2932">
                        <c:v>1173.2</c:v>
                      </c:pt>
                      <c:pt idx="2933">
                        <c:v>1173.5999999999999</c:v>
                      </c:pt>
                      <c:pt idx="2934">
                        <c:v>1174</c:v>
                      </c:pt>
                      <c:pt idx="2935">
                        <c:v>1174.4000000000001</c:v>
                      </c:pt>
                      <c:pt idx="2936">
                        <c:v>1174.8</c:v>
                      </c:pt>
                      <c:pt idx="2937">
                        <c:v>1175.2</c:v>
                      </c:pt>
                      <c:pt idx="2938">
                        <c:v>1175.5999999999999</c:v>
                      </c:pt>
                      <c:pt idx="2939">
                        <c:v>1176</c:v>
                      </c:pt>
                      <c:pt idx="2940">
                        <c:v>1176.4000000000001</c:v>
                      </c:pt>
                      <c:pt idx="2941">
                        <c:v>1176.8</c:v>
                      </c:pt>
                      <c:pt idx="2942">
                        <c:v>1177.2</c:v>
                      </c:pt>
                      <c:pt idx="2943">
                        <c:v>1177.5999999999999</c:v>
                      </c:pt>
                      <c:pt idx="2944">
                        <c:v>1178</c:v>
                      </c:pt>
                      <c:pt idx="2945">
                        <c:v>1178.4000000000001</c:v>
                      </c:pt>
                      <c:pt idx="2946">
                        <c:v>1178.8</c:v>
                      </c:pt>
                      <c:pt idx="2947">
                        <c:v>1179.2</c:v>
                      </c:pt>
                      <c:pt idx="2948">
                        <c:v>1179.5999999999999</c:v>
                      </c:pt>
                      <c:pt idx="2949">
                        <c:v>1180</c:v>
                      </c:pt>
                      <c:pt idx="2950">
                        <c:v>1180.4000000000001</c:v>
                      </c:pt>
                      <c:pt idx="2951">
                        <c:v>1180.8</c:v>
                      </c:pt>
                      <c:pt idx="2952">
                        <c:v>1181.2</c:v>
                      </c:pt>
                      <c:pt idx="2953">
                        <c:v>1181.5999999999999</c:v>
                      </c:pt>
                      <c:pt idx="2954">
                        <c:v>1182</c:v>
                      </c:pt>
                      <c:pt idx="2955">
                        <c:v>1182.4000000000001</c:v>
                      </c:pt>
                      <c:pt idx="2956">
                        <c:v>1182.8</c:v>
                      </c:pt>
                      <c:pt idx="2957">
                        <c:v>1183.2</c:v>
                      </c:pt>
                      <c:pt idx="2958">
                        <c:v>1183.5999999999999</c:v>
                      </c:pt>
                      <c:pt idx="2959">
                        <c:v>1184</c:v>
                      </c:pt>
                      <c:pt idx="2960">
                        <c:v>1184.4000000000001</c:v>
                      </c:pt>
                      <c:pt idx="2961">
                        <c:v>1184.8</c:v>
                      </c:pt>
                      <c:pt idx="2962">
                        <c:v>1185.2</c:v>
                      </c:pt>
                      <c:pt idx="2963">
                        <c:v>1185.5999999999999</c:v>
                      </c:pt>
                      <c:pt idx="2964">
                        <c:v>1186</c:v>
                      </c:pt>
                      <c:pt idx="2965">
                        <c:v>1186.4000000000001</c:v>
                      </c:pt>
                      <c:pt idx="2966">
                        <c:v>1186.8</c:v>
                      </c:pt>
                      <c:pt idx="2967">
                        <c:v>1187.2</c:v>
                      </c:pt>
                      <c:pt idx="2968">
                        <c:v>1187.5999999999999</c:v>
                      </c:pt>
                      <c:pt idx="2969">
                        <c:v>1188</c:v>
                      </c:pt>
                      <c:pt idx="2970">
                        <c:v>1188.4000000000001</c:v>
                      </c:pt>
                      <c:pt idx="2971">
                        <c:v>1188.8</c:v>
                      </c:pt>
                      <c:pt idx="2972">
                        <c:v>1189.2</c:v>
                      </c:pt>
                      <c:pt idx="2973">
                        <c:v>1189.5999999999999</c:v>
                      </c:pt>
                      <c:pt idx="2974">
                        <c:v>1190</c:v>
                      </c:pt>
                      <c:pt idx="2975">
                        <c:v>1190.4000000000001</c:v>
                      </c:pt>
                      <c:pt idx="2976">
                        <c:v>1190.8</c:v>
                      </c:pt>
                      <c:pt idx="2977">
                        <c:v>1191.2</c:v>
                      </c:pt>
                      <c:pt idx="2978">
                        <c:v>1191.5999999999999</c:v>
                      </c:pt>
                      <c:pt idx="2979">
                        <c:v>1192</c:v>
                      </c:pt>
                      <c:pt idx="2980">
                        <c:v>1192.4000000000001</c:v>
                      </c:pt>
                      <c:pt idx="2981">
                        <c:v>1192.8</c:v>
                      </c:pt>
                      <c:pt idx="2982">
                        <c:v>1193.2</c:v>
                      </c:pt>
                      <c:pt idx="2983">
                        <c:v>1193.5999999999999</c:v>
                      </c:pt>
                      <c:pt idx="2984">
                        <c:v>1194</c:v>
                      </c:pt>
                      <c:pt idx="2985">
                        <c:v>1194.4000000000001</c:v>
                      </c:pt>
                      <c:pt idx="2986">
                        <c:v>1194.8</c:v>
                      </c:pt>
                      <c:pt idx="2987">
                        <c:v>1195.2</c:v>
                      </c:pt>
                      <c:pt idx="2988">
                        <c:v>1195.5999999999999</c:v>
                      </c:pt>
                      <c:pt idx="2989">
                        <c:v>1196</c:v>
                      </c:pt>
                      <c:pt idx="2990">
                        <c:v>1196.4000000000001</c:v>
                      </c:pt>
                      <c:pt idx="2991">
                        <c:v>1196.8</c:v>
                      </c:pt>
                      <c:pt idx="2992">
                        <c:v>1197.2</c:v>
                      </c:pt>
                      <c:pt idx="2993">
                        <c:v>1197.5999999999999</c:v>
                      </c:pt>
                      <c:pt idx="2994">
                        <c:v>1198</c:v>
                      </c:pt>
                      <c:pt idx="2995">
                        <c:v>1198.4000000000001</c:v>
                      </c:pt>
                      <c:pt idx="2996">
                        <c:v>1198.8</c:v>
                      </c:pt>
                      <c:pt idx="2997">
                        <c:v>1199.2</c:v>
                      </c:pt>
                      <c:pt idx="2998">
                        <c:v>1199.5999999999999</c:v>
                      </c:pt>
                      <c:pt idx="2999">
                        <c:v>1200</c:v>
                      </c:pt>
                      <c:pt idx="3000">
                        <c:v>1200.4000000000001</c:v>
                      </c:pt>
                      <c:pt idx="3001">
                        <c:v>1200.8</c:v>
                      </c:pt>
                      <c:pt idx="3002">
                        <c:v>1201.2</c:v>
                      </c:pt>
                      <c:pt idx="3003">
                        <c:v>1201.5999999999999</c:v>
                      </c:pt>
                      <c:pt idx="3004">
                        <c:v>1202</c:v>
                      </c:pt>
                      <c:pt idx="3005">
                        <c:v>1202.4000000000001</c:v>
                      </c:pt>
                      <c:pt idx="3006">
                        <c:v>1202.8</c:v>
                      </c:pt>
                      <c:pt idx="3007">
                        <c:v>1203.2</c:v>
                      </c:pt>
                      <c:pt idx="3008">
                        <c:v>1203.5999999999999</c:v>
                      </c:pt>
                      <c:pt idx="3009">
                        <c:v>1204</c:v>
                      </c:pt>
                      <c:pt idx="3010">
                        <c:v>1204.4000000000001</c:v>
                      </c:pt>
                      <c:pt idx="3011">
                        <c:v>1204.8</c:v>
                      </c:pt>
                      <c:pt idx="3012">
                        <c:v>1205.2</c:v>
                      </c:pt>
                      <c:pt idx="3013">
                        <c:v>1205.5999999999999</c:v>
                      </c:pt>
                      <c:pt idx="3014">
                        <c:v>1206</c:v>
                      </c:pt>
                      <c:pt idx="3015">
                        <c:v>1206.4000000000001</c:v>
                      </c:pt>
                      <c:pt idx="3016">
                        <c:v>1206.8</c:v>
                      </c:pt>
                      <c:pt idx="3017">
                        <c:v>1207.2</c:v>
                      </c:pt>
                      <c:pt idx="3018">
                        <c:v>1207.5999999999999</c:v>
                      </c:pt>
                      <c:pt idx="3019">
                        <c:v>1208</c:v>
                      </c:pt>
                      <c:pt idx="3020">
                        <c:v>1208.4000000000001</c:v>
                      </c:pt>
                      <c:pt idx="3021">
                        <c:v>1208.8</c:v>
                      </c:pt>
                      <c:pt idx="3022">
                        <c:v>1209.2</c:v>
                      </c:pt>
                      <c:pt idx="3023">
                        <c:v>1209.5999999999999</c:v>
                      </c:pt>
                      <c:pt idx="3024">
                        <c:v>1210</c:v>
                      </c:pt>
                      <c:pt idx="3025">
                        <c:v>1210.4000000000001</c:v>
                      </c:pt>
                      <c:pt idx="3026">
                        <c:v>1210.8</c:v>
                      </c:pt>
                      <c:pt idx="3027">
                        <c:v>1211.2</c:v>
                      </c:pt>
                      <c:pt idx="3028">
                        <c:v>1211.5999999999999</c:v>
                      </c:pt>
                      <c:pt idx="3029">
                        <c:v>1212</c:v>
                      </c:pt>
                      <c:pt idx="3030">
                        <c:v>1212.4000000000001</c:v>
                      </c:pt>
                      <c:pt idx="3031">
                        <c:v>1212.8</c:v>
                      </c:pt>
                      <c:pt idx="3032">
                        <c:v>1213.2</c:v>
                      </c:pt>
                      <c:pt idx="3033">
                        <c:v>1213.5999999999999</c:v>
                      </c:pt>
                      <c:pt idx="3034">
                        <c:v>1214</c:v>
                      </c:pt>
                      <c:pt idx="3035">
                        <c:v>1214.4000000000001</c:v>
                      </c:pt>
                      <c:pt idx="3036">
                        <c:v>1214.8</c:v>
                      </c:pt>
                      <c:pt idx="3037">
                        <c:v>1215.2</c:v>
                      </c:pt>
                      <c:pt idx="3038">
                        <c:v>1215.5999999999999</c:v>
                      </c:pt>
                      <c:pt idx="3039">
                        <c:v>1216</c:v>
                      </c:pt>
                      <c:pt idx="3040">
                        <c:v>1216.4000000000001</c:v>
                      </c:pt>
                      <c:pt idx="3041">
                        <c:v>1216.8</c:v>
                      </c:pt>
                      <c:pt idx="3042">
                        <c:v>1217.2</c:v>
                      </c:pt>
                      <c:pt idx="3043">
                        <c:v>1217.5999999999999</c:v>
                      </c:pt>
                      <c:pt idx="3044">
                        <c:v>1218</c:v>
                      </c:pt>
                      <c:pt idx="3045">
                        <c:v>1218.4000000000001</c:v>
                      </c:pt>
                      <c:pt idx="3046">
                        <c:v>1218.8</c:v>
                      </c:pt>
                      <c:pt idx="3047">
                        <c:v>1219.2</c:v>
                      </c:pt>
                      <c:pt idx="3048">
                        <c:v>1219.5999999999999</c:v>
                      </c:pt>
                      <c:pt idx="3049">
                        <c:v>1220</c:v>
                      </c:pt>
                      <c:pt idx="3050">
                        <c:v>1220.4000000000001</c:v>
                      </c:pt>
                      <c:pt idx="3051">
                        <c:v>1220.8</c:v>
                      </c:pt>
                      <c:pt idx="3052">
                        <c:v>1221.2</c:v>
                      </c:pt>
                      <c:pt idx="3053">
                        <c:v>1221.5999999999999</c:v>
                      </c:pt>
                      <c:pt idx="3054">
                        <c:v>1222</c:v>
                      </c:pt>
                      <c:pt idx="3055">
                        <c:v>1222.4000000000001</c:v>
                      </c:pt>
                      <c:pt idx="3056">
                        <c:v>1222.8</c:v>
                      </c:pt>
                      <c:pt idx="3057">
                        <c:v>1223.2</c:v>
                      </c:pt>
                      <c:pt idx="3058">
                        <c:v>1223.5999999999999</c:v>
                      </c:pt>
                      <c:pt idx="3059">
                        <c:v>1224</c:v>
                      </c:pt>
                      <c:pt idx="3060">
                        <c:v>1224.4000000000001</c:v>
                      </c:pt>
                      <c:pt idx="3061">
                        <c:v>1224.8</c:v>
                      </c:pt>
                      <c:pt idx="3062">
                        <c:v>1225.2</c:v>
                      </c:pt>
                      <c:pt idx="3063">
                        <c:v>1225.5999999999999</c:v>
                      </c:pt>
                      <c:pt idx="3064">
                        <c:v>1226</c:v>
                      </c:pt>
                      <c:pt idx="3065">
                        <c:v>1226.4000000000001</c:v>
                      </c:pt>
                      <c:pt idx="3066">
                        <c:v>1226.8</c:v>
                      </c:pt>
                      <c:pt idx="3067">
                        <c:v>1227.2</c:v>
                      </c:pt>
                      <c:pt idx="3068">
                        <c:v>1227.5999999999999</c:v>
                      </c:pt>
                      <c:pt idx="3069">
                        <c:v>1228</c:v>
                      </c:pt>
                      <c:pt idx="3070">
                        <c:v>1228.4000000000001</c:v>
                      </c:pt>
                      <c:pt idx="3071">
                        <c:v>1228.8</c:v>
                      </c:pt>
                      <c:pt idx="3072">
                        <c:v>1229.2</c:v>
                      </c:pt>
                      <c:pt idx="3073">
                        <c:v>1229.5999999999999</c:v>
                      </c:pt>
                      <c:pt idx="3074">
                        <c:v>1230</c:v>
                      </c:pt>
                      <c:pt idx="3075">
                        <c:v>1230.4000000000001</c:v>
                      </c:pt>
                      <c:pt idx="3076">
                        <c:v>1230.8</c:v>
                      </c:pt>
                      <c:pt idx="3077">
                        <c:v>1231.2</c:v>
                      </c:pt>
                      <c:pt idx="3078">
                        <c:v>1231.5999999999999</c:v>
                      </c:pt>
                      <c:pt idx="3079">
                        <c:v>1232</c:v>
                      </c:pt>
                      <c:pt idx="3080">
                        <c:v>1232.4000000000001</c:v>
                      </c:pt>
                      <c:pt idx="3081">
                        <c:v>1232.8</c:v>
                      </c:pt>
                      <c:pt idx="3082">
                        <c:v>1233.2</c:v>
                      </c:pt>
                      <c:pt idx="3083">
                        <c:v>1233.5999999999999</c:v>
                      </c:pt>
                      <c:pt idx="3084">
                        <c:v>1234</c:v>
                      </c:pt>
                      <c:pt idx="3085">
                        <c:v>1234.4000000000001</c:v>
                      </c:pt>
                      <c:pt idx="3086">
                        <c:v>1234.8</c:v>
                      </c:pt>
                      <c:pt idx="3087">
                        <c:v>1235.2</c:v>
                      </c:pt>
                      <c:pt idx="3088">
                        <c:v>1235.5999999999999</c:v>
                      </c:pt>
                      <c:pt idx="3089">
                        <c:v>1236</c:v>
                      </c:pt>
                      <c:pt idx="3090">
                        <c:v>1236.4000000000001</c:v>
                      </c:pt>
                      <c:pt idx="3091">
                        <c:v>1236.8</c:v>
                      </c:pt>
                      <c:pt idx="3092">
                        <c:v>1237.2</c:v>
                      </c:pt>
                      <c:pt idx="3093">
                        <c:v>1237.5999999999999</c:v>
                      </c:pt>
                      <c:pt idx="3094">
                        <c:v>1238</c:v>
                      </c:pt>
                      <c:pt idx="3095">
                        <c:v>1238.4000000000001</c:v>
                      </c:pt>
                      <c:pt idx="3096">
                        <c:v>1238.8</c:v>
                      </c:pt>
                      <c:pt idx="3097">
                        <c:v>1239.2</c:v>
                      </c:pt>
                      <c:pt idx="3098">
                        <c:v>1239.5999999999999</c:v>
                      </c:pt>
                      <c:pt idx="3099">
                        <c:v>1240</c:v>
                      </c:pt>
                      <c:pt idx="3100">
                        <c:v>1240.4000000000001</c:v>
                      </c:pt>
                      <c:pt idx="3101">
                        <c:v>1240.8</c:v>
                      </c:pt>
                      <c:pt idx="3102">
                        <c:v>1241.2</c:v>
                      </c:pt>
                      <c:pt idx="3103">
                        <c:v>1241.5999999999999</c:v>
                      </c:pt>
                      <c:pt idx="3104">
                        <c:v>1242</c:v>
                      </c:pt>
                      <c:pt idx="3105">
                        <c:v>1242.4000000000001</c:v>
                      </c:pt>
                      <c:pt idx="3106">
                        <c:v>1242.8</c:v>
                      </c:pt>
                      <c:pt idx="3107">
                        <c:v>1243.2</c:v>
                      </c:pt>
                      <c:pt idx="3108">
                        <c:v>1243.5999999999999</c:v>
                      </c:pt>
                      <c:pt idx="3109">
                        <c:v>1244</c:v>
                      </c:pt>
                      <c:pt idx="3110">
                        <c:v>1244.4000000000001</c:v>
                      </c:pt>
                      <c:pt idx="3111">
                        <c:v>1244.8</c:v>
                      </c:pt>
                      <c:pt idx="3112">
                        <c:v>1245.2</c:v>
                      </c:pt>
                      <c:pt idx="3113">
                        <c:v>1245.5999999999999</c:v>
                      </c:pt>
                      <c:pt idx="3114">
                        <c:v>1246</c:v>
                      </c:pt>
                      <c:pt idx="3115">
                        <c:v>1246.4000000000001</c:v>
                      </c:pt>
                      <c:pt idx="3116">
                        <c:v>1246.8</c:v>
                      </c:pt>
                      <c:pt idx="3117">
                        <c:v>1247.2</c:v>
                      </c:pt>
                      <c:pt idx="3118">
                        <c:v>1247.5999999999999</c:v>
                      </c:pt>
                      <c:pt idx="3119">
                        <c:v>1248</c:v>
                      </c:pt>
                      <c:pt idx="3120">
                        <c:v>1248.4000000000001</c:v>
                      </c:pt>
                      <c:pt idx="3121">
                        <c:v>1248.8</c:v>
                      </c:pt>
                      <c:pt idx="3122">
                        <c:v>1249.2</c:v>
                      </c:pt>
                      <c:pt idx="3123">
                        <c:v>1249.5999999999999</c:v>
                      </c:pt>
                      <c:pt idx="3124">
                        <c:v>1250</c:v>
                      </c:pt>
                      <c:pt idx="3125">
                        <c:v>1250.4000000000001</c:v>
                      </c:pt>
                      <c:pt idx="3126">
                        <c:v>1250.8</c:v>
                      </c:pt>
                      <c:pt idx="3127">
                        <c:v>1251.2</c:v>
                      </c:pt>
                      <c:pt idx="3128">
                        <c:v>1251.5999999999999</c:v>
                      </c:pt>
                      <c:pt idx="3129">
                        <c:v>1252</c:v>
                      </c:pt>
                      <c:pt idx="3130">
                        <c:v>1252.4000000000001</c:v>
                      </c:pt>
                      <c:pt idx="3131">
                        <c:v>1252.8</c:v>
                      </c:pt>
                      <c:pt idx="3132">
                        <c:v>1253.2</c:v>
                      </c:pt>
                      <c:pt idx="3133">
                        <c:v>1253.5999999999999</c:v>
                      </c:pt>
                      <c:pt idx="3134">
                        <c:v>1254</c:v>
                      </c:pt>
                      <c:pt idx="3135">
                        <c:v>1254.4000000000001</c:v>
                      </c:pt>
                      <c:pt idx="3136">
                        <c:v>1254.8</c:v>
                      </c:pt>
                      <c:pt idx="3137">
                        <c:v>1255.2</c:v>
                      </c:pt>
                      <c:pt idx="3138">
                        <c:v>1255.5999999999999</c:v>
                      </c:pt>
                      <c:pt idx="3139">
                        <c:v>1256</c:v>
                      </c:pt>
                      <c:pt idx="3140">
                        <c:v>1256.4000000000001</c:v>
                      </c:pt>
                      <c:pt idx="3141">
                        <c:v>1256.8</c:v>
                      </c:pt>
                      <c:pt idx="3142">
                        <c:v>1257.2</c:v>
                      </c:pt>
                      <c:pt idx="3143">
                        <c:v>1257.5999999999999</c:v>
                      </c:pt>
                      <c:pt idx="3144">
                        <c:v>1258</c:v>
                      </c:pt>
                      <c:pt idx="3145">
                        <c:v>1258.4000000000001</c:v>
                      </c:pt>
                      <c:pt idx="3146">
                        <c:v>1258.8</c:v>
                      </c:pt>
                      <c:pt idx="3147">
                        <c:v>1259.2</c:v>
                      </c:pt>
                      <c:pt idx="3148">
                        <c:v>1259.5999999999999</c:v>
                      </c:pt>
                      <c:pt idx="3149">
                        <c:v>1260</c:v>
                      </c:pt>
                      <c:pt idx="3150">
                        <c:v>1260.4000000000001</c:v>
                      </c:pt>
                      <c:pt idx="3151">
                        <c:v>1260.8</c:v>
                      </c:pt>
                      <c:pt idx="3152">
                        <c:v>1261.2</c:v>
                      </c:pt>
                      <c:pt idx="3153">
                        <c:v>1261.5999999999999</c:v>
                      </c:pt>
                      <c:pt idx="3154">
                        <c:v>1262</c:v>
                      </c:pt>
                      <c:pt idx="3155">
                        <c:v>1262.4000000000001</c:v>
                      </c:pt>
                      <c:pt idx="3156">
                        <c:v>1262.8</c:v>
                      </c:pt>
                      <c:pt idx="3157">
                        <c:v>1263.2</c:v>
                      </c:pt>
                      <c:pt idx="3158">
                        <c:v>1263.5999999999999</c:v>
                      </c:pt>
                      <c:pt idx="3159">
                        <c:v>1264</c:v>
                      </c:pt>
                      <c:pt idx="3160">
                        <c:v>1264.4000000000001</c:v>
                      </c:pt>
                      <c:pt idx="3161">
                        <c:v>1264.8</c:v>
                      </c:pt>
                      <c:pt idx="3162">
                        <c:v>1265.2</c:v>
                      </c:pt>
                      <c:pt idx="3163">
                        <c:v>1265.5999999999999</c:v>
                      </c:pt>
                      <c:pt idx="3164">
                        <c:v>1266</c:v>
                      </c:pt>
                      <c:pt idx="3165">
                        <c:v>1266.4000000000001</c:v>
                      </c:pt>
                      <c:pt idx="3166">
                        <c:v>1266.8</c:v>
                      </c:pt>
                      <c:pt idx="3167">
                        <c:v>1267.2</c:v>
                      </c:pt>
                      <c:pt idx="3168">
                        <c:v>1267.5999999999999</c:v>
                      </c:pt>
                      <c:pt idx="3169">
                        <c:v>1268</c:v>
                      </c:pt>
                      <c:pt idx="3170">
                        <c:v>1268.4000000000001</c:v>
                      </c:pt>
                      <c:pt idx="3171">
                        <c:v>1268.8</c:v>
                      </c:pt>
                      <c:pt idx="3172">
                        <c:v>1269.2</c:v>
                      </c:pt>
                      <c:pt idx="3173">
                        <c:v>1269.5999999999999</c:v>
                      </c:pt>
                      <c:pt idx="3174">
                        <c:v>1270</c:v>
                      </c:pt>
                      <c:pt idx="3175">
                        <c:v>1270.4000000000001</c:v>
                      </c:pt>
                      <c:pt idx="3176">
                        <c:v>1270.8</c:v>
                      </c:pt>
                      <c:pt idx="3177">
                        <c:v>1271.2</c:v>
                      </c:pt>
                      <c:pt idx="3178">
                        <c:v>1271.5999999999999</c:v>
                      </c:pt>
                      <c:pt idx="3179">
                        <c:v>1272</c:v>
                      </c:pt>
                      <c:pt idx="3180">
                        <c:v>1272.4000000000001</c:v>
                      </c:pt>
                      <c:pt idx="3181">
                        <c:v>1272.8</c:v>
                      </c:pt>
                      <c:pt idx="3182">
                        <c:v>1273.2</c:v>
                      </c:pt>
                      <c:pt idx="3183">
                        <c:v>1273.5999999999999</c:v>
                      </c:pt>
                      <c:pt idx="3184">
                        <c:v>1274</c:v>
                      </c:pt>
                      <c:pt idx="3185">
                        <c:v>1274.4000000000001</c:v>
                      </c:pt>
                      <c:pt idx="3186">
                        <c:v>1274.8</c:v>
                      </c:pt>
                      <c:pt idx="3187">
                        <c:v>1275.2</c:v>
                      </c:pt>
                      <c:pt idx="3188">
                        <c:v>1275.5999999999999</c:v>
                      </c:pt>
                      <c:pt idx="3189">
                        <c:v>1276</c:v>
                      </c:pt>
                      <c:pt idx="3190">
                        <c:v>1276.4000000000001</c:v>
                      </c:pt>
                      <c:pt idx="3191">
                        <c:v>1276.8</c:v>
                      </c:pt>
                      <c:pt idx="3192">
                        <c:v>1277.2</c:v>
                      </c:pt>
                      <c:pt idx="3193">
                        <c:v>1277.5999999999999</c:v>
                      </c:pt>
                      <c:pt idx="3194">
                        <c:v>1278</c:v>
                      </c:pt>
                      <c:pt idx="3195">
                        <c:v>1278.4000000000001</c:v>
                      </c:pt>
                      <c:pt idx="3196">
                        <c:v>1278.8</c:v>
                      </c:pt>
                      <c:pt idx="3197">
                        <c:v>1279.2</c:v>
                      </c:pt>
                      <c:pt idx="3198">
                        <c:v>1279.5999999999999</c:v>
                      </c:pt>
                      <c:pt idx="3199">
                        <c:v>1280</c:v>
                      </c:pt>
                      <c:pt idx="3200">
                        <c:v>1280.4000000000001</c:v>
                      </c:pt>
                      <c:pt idx="3201">
                        <c:v>1280.8</c:v>
                      </c:pt>
                      <c:pt idx="3202">
                        <c:v>1281.2</c:v>
                      </c:pt>
                      <c:pt idx="3203">
                        <c:v>1281.5999999999999</c:v>
                      </c:pt>
                      <c:pt idx="3204">
                        <c:v>1282</c:v>
                      </c:pt>
                      <c:pt idx="3205">
                        <c:v>1282.4000000000001</c:v>
                      </c:pt>
                      <c:pt idx="3206">
                        <c:v>1282.8</c:v>
                      </c:pt>
                      <c:pt idx="3207">
                        <c:v>1283.2</c:v>
                      </c:pt>
                      <c:pt idx="3208">
                        <c:v>1283.5999999999999</c:v>
                      </c:pt>
                      <c:pt idx="3209">
                        <c:v>1284</c:v>
                      </c:pt>
                      <c:pt idx="3210">
                        <c:v>1284.4000000000001</c:v>
                      </c:pt>
                      <c:pt idx="3211">
                        <c:v>1284.8</c:v>
                      </c:pt>
                      <c:pt idx="3212">
                        <c:v>1285.2</c:v>
                      </c:pt>
                      <c:pt idx="3213">
                        <c:v>1285.5999999999999</c:v>
                      </c:pt>
                      <c:pt idx="3214">
                        <c:v>1286</c:v>
                      </c:pt>
                      <c:pt idx="3215">
                        <c:v>1286.4000000000001</c:v>
                      </c:pt>
                      <c:pt idx="3216">
                        <c:v>1286.8</c:v>
                      </c:pt>
                      <c:pt idx="3217">
                        <c:v>1287.2</c:v>
                      </c:pt>
                      <c:pt idx="3218">
                        <c:v>1287.5999999999999</c:v>
                      </c:pt>
                      <c:pt idx="3219">
                        <c:v>1288</c:v>
                      </c:pt>
                      <c:pt idx="3220">
                        <c:v>1288.4000000000001</c:v>
                      </c:pt>
                      <c:pt idx="3221">
                        <c:v>1288.8</c:v>
                      </c:pt>
                      <c:pt idx="3222">
                        <c:v>1289.2</c:v>
                      </c:pt>
                      <c:pt idx="3223">
                        <c:v>1289.5999999999999</c:v>
                      </c:pt>
                      <c:pt idx="3224">
                        <c:v>1290</c:v>
                      </c:pt>
                      <c:pt idx="3225">
                        <c:v>1290.4000000000001</c:v>
                      </c:pt>
                      <c:pt idx="3226">
                        <c:v>1290.8</c:v>
                      </c:pt>
                      <c:pt idx="3227">
                        <c:v>1291.2</c:v>
                      </c:pt>
                      <c:pt idx="3228">
                        <c:v>1291.5999999999999</c:v>
                      </c:pt>
                      <c:pt idx="3229">
                        <c:v>1292</c:v>
                      </c:pt>
                      <c:pt idx="3230">
                        <c:v>1292.4000000000001</c:v>
                      </c:pt>
                      <c:pt idx="3231">
                        <c:v>1292.8</c:v>
                      </c:pt>
                      <c:pt idx="3232">
                        <c:v>1293.2</c:v>
                      </c:pt>
                      <c:pt idx="3233">
                        <c:v>1293.5999999999999</c:v>
                      </c:pt>
                      <c:pt idx="3234">
                        <c:v>1294</c:v>
                      </c:pt>
                      <c:pt idx="3235">
                        <c:v>1294.4000000000001</c:v>
                      </c:pt>
                      <c:pt idx="3236">
                        <c:v>1294.8</c:v>
                      </c:pt>
                      <c:pt idx="3237">
                        <c:v>1295.2</c:v>
                      </c:pt>
                      <c:pt idx="3238">
                        <c:v>1295.5999999999999</c:v>
                      </c:pt>
                      <c:pt idx="3239">
                        <c:v>1296</c:v>
                      </c:pt>
                      <c:pt idx="3240">
                        <c:v>1296.4000000000001</c:v>
                      </c:pt>
                      <c:pt idx="3241">
                        <c:v>1296.8</c:v>
                      </c:pt>
                      <c:pt idx="3242">
                        <c:v>1297.2</c:v>
                      </c:pt>
                      <c:pt idx="3243">
                        <c:v>1297.5999999999999</c:v>
                      </c:pt>
                      <c:pt idx="3244">
                        <c:v>1298</c:v>
                      </c:pt>
                      <c:pt idx="3245">
                        <c:v>1298.4000000000001</c:v>
                      </c:pt>
                      <c:pt idx="3246">
                        <c:v>1298.8</c:v>
                      </c:pt>
                      <c:pt idx="3247">
                        <c:v>1299.2</c:v>
                      </c:pt>
                      <c:pt idx="3248">
                        <c:v>1299.5999999999999</c:v>
                      </c:pt>
                      <c:pt idx="3249">
                        <c:v>1300</c:v>
                      </c:pt>
                      <c:pt idx="3250">
                        <c:v>1300.4000000000001</c:v>
                      </c:pt>
                      <c:pt idx="3251">
                        <c:v>1300.8</c:v>
                      </c:pt>
                      <c:pt idx="3252">
                        <c:v>1301.2</c:v>
                      </c:pt>
                      <c:pt idx="3253">
                        <c:v>1301.5999999999999</c:v>
                      </c:pt>
                      <c:pt idx="3254">
                        <c:v>1302</c:v>
                      </c:pt>
                      <c:pt idx="3255">
                        <c:v>1302.4000000000001</c:v>
                      </c:pt>
                      <c:pt idx="3256">
                        <c:v>1302.8</c:v>
                      </c:pt>
                      <c:pt idx="3257">
                        <c:v>1303.2</c:v>
                      </c:pt>
                      <c:pt idx="3258">
                        <c:v>1303.5999999999999</c:v>
                      </c:pt>
                      <c:pt idx="3259">
                        <c:v>1304</c:v>
                      </c:pt>
                      <c:pt idx="3260">
                        <c:v>1304.4000000000001</c:v>
                      </c:pt>
                      <c:pt idx="3261">
                        <c:v>1304.8</c:v>
                      </c:pt>
                      <c:pt idx="3262">
                        <c:v>1305.2</c:v>
                      </c:pt>
                      <c:pt idx="3263">
                        <c:v>1305.5999999999999</c:v>
                      </c:pt>
                      <c:pt idx="3264">
                        <c:v>1306</c:v>
                      </c:pt>
                      <c:pt idx="3265">
                        <c:v>1306.4000000000001</c:v>
                      </c:pt>
                      <c:pt idx="3266">
                        <c:v>1306.8</c:v>
                      </c:pt>
                      <c:pt idx="3267">
                        <c:v>1307.2</c:v>
                      </c:pt>
                      <c:pt idx="3268">
                        <c:v>1307.5999999999999</c:v>
                      </c:pt>
                      <c:pt idx="3269">
                        <c:v>1308</c:v>
                      </c:pt>
                      <c:pt idx="3270">
                        <c:v>1308.4000000000001</c:v>
                      </c:pt>
                      <c:pt idx="3271">
                        <c:v>1308.8</c:v>
                      </c:pt>
                      <c:pt idx="3272">
                        <c:v>1309.2</c:v>
                      </c:pt>
                      <c:pt idx="3273">
                        <c:v>1309.5999999999999</c:v>
                      </c:pt>
                      <c:pt idx="3274">
                        <c:v>1310</c:v>
                      </c:pt>
                      <c:pt idx="3275">
                        <c:v>1310.4000000000001</c:v>
                      </c:pt>
                      <c:pt idx="3276">
                        <c:v>1310.8</c:v>
                      </c:pt>
                      <c:pt idx="3277">
                        <c:v>1311.2</c:v>
                      </c:pt>
                      <c:pt idx="3278">
                        <c:v>1311.6</c:v>
                      </c:pt>
                      <c:pt idx="3279">
                        <c:v>1312</c:v>
                      </c:pt>
                      <c:pt idx="3280">
                        <c:v>1312.4</c:v>
                      </c:pt>
                      <c:pt idx="3281">
                        <c:v>1312.8</c:v>
                      </c:pt>
                      <c:pt idx="3282">
                        <c:v>1313.2</c:v>
                      </c:pt>
                      <c:pt idx="3283">
                        <c:v>1313.6</c:v>
                      </c:pt>
                      <c:pt idx="3284">
                        <c:v>1314</c:v>
                      </c:pt>
                      <c:pt idx="3285">
                        <c:v>1314.4</c:v>
                      </c:pt>
                      <c:pt idx="3286">
                        <c:v>1314.8</c:v>
                      </c:pt>
                      <c:pt idx="3287">
                        <c:v>1315.2</c:v>
                      </c:pt>
                      <c:pt idx="3288">
                        <c:v>1315.6</c:v>
                      </c:pt>
                      <c:pt idx="3289">
                        <c:v>1316</c:v>
                      </c:pt>
                      <c:pt idx="3290">
                        <c:v>1316.4</c:v>
                      </c:pt>
                      <c:pt idx="3291">
                        <c:v>1316.8</c:v>
                      </c:pt>
                      <c:pt idx="3292">
                        <c:v>1317.2</c:v>
                      </c:pt>
                      <c:pt idx="3293">
                        <c:v>1317.6</c:v>
                      </c:pt>
                      <c:pt idx="3294">
                        <c:v>1318</c:v>
                      </c:pt>
                      <c:pt idx="3295">
                        <c:v>1318.4</c:v>
                      </c:pt>
                      <c:pt idx="3296">
                        <c:v>1318.8</c:v>
                      </c:pt>
                      <c:pt idx="3297">
                        <c:v>1319.2</c:v>
                      </c:pt>
                      <c:pt idx="3298">
                        <c:v>1319.6</c:v>
                      </c:pt>
                      <c:pt idx="3299">
                        <c:v>1320</c:v>
                      </c:pt>
                      <c:pt idx="3300">
                        <c:v>1320.4</c:v>
                      </c:pt>
                      <c:pt idx="3301">
                        <c:v>1320.8</c:v>
                      </c:pt>
                      <c:pt idx="3302">
                        <c:v>1321.2</c:v>
                      </c:pt>
                      <c:pt idx="3303">
                        <c:v>1321.6</c:v>
                      </c:pt>
                      <c:pt idx="3304">
                        <c:v>1322</c:v>
                      </c:pt>
                      <c:pt idx="3305">
                        <c:v>1322.4</c:v>
                      </c:pt>
                      <c:pt idx="3306">
                        <c:v>1322.8</c:v>
                      </c:pt>
                      <c:pt idx="3307">
                        <c:v>1323.2</c:v>
                      </c:pt>
                      <c:pt idx="3308">
                        <c:v>1323.6</c:v>
                      </c:pt>
                      <c:pt idx="3309">
                        <c:v>1324</c:v>
                      </c:pt>
                      <c:pt idx="3310">
                        <c:v>1324.4</c:v>
                      </c:pt>
                      <c:pt idx="3311">
                        <c:v>1324.8</c:v>
                      </c:pt>
                      <c:pt idx="3312">
                        <c:v>1325.2</c:v>
                      </c:pt>
                      <c:pt idx="3313">
                        <c:v>1325.6</c:v>
                      </c:pt>
                      <c:pt idx="3314">
                        <c:v>1326</c:v>
                      </c:pt>
                      <c:pt idx="3315">
                        <c:v>1326.4</c:v>
                      </c:pt>
                      <c:pt idx="3316">
                        <c:v>1326.8</c:v>
                      </c:pt>
                      <c:pt idx="3317">
                        <c:v>1327.2</c:v>
                      </c:pt>
                      <c:pt idx="3318">
                        <c:v>1327.6</c:v>
                      </c:pt>
                      <c:pt idx="3319">
                        <c:v>1328</c:v>
                      </c:pt>
                      <c:pt idx="3320">
                        <c:v>1328.4</c:v>
                      </c:pt>
                      <c:pt idx="3321">
                        <c:v>1328.8</c:v>
                      </c:pt>
                      <c:pt idx="3322">
                        <c:v>1329.2</c:v>
                      </c:pt>
                      <c:pt idx="3323">
                        <c:v>1329.6</c:v>
                      </c:pt>
                      <c:pt idx="3324">
                        <c:v>1330</c:v>
                      </c:pt>
                      <c:pt idx="3325">
                        <c:v>1330.4</c:v>
                      </c:pt>
                      <c:pt idx="3326">
                        <c:v>1330.8</c:v>
                      </c:pt>
                      <c:pt idx="3327">
                        <c:v>1331.2</c:v>
                      </c:pt>
                      <c:pt idx="3328">
                        <c:v>1331.6</c:v>
                      </c:pt>
                      <c:pt idx="3329">
                        <c:v>1332</c:v>
                      </c:pt>
                      <c:pt idx="3330">
                        <c:v>1332.4</c:v>
                      </c:pt>
                      <c:pt idx="3331">
                        <c:v>1332.8</c:v>
                      </c:pt>
                      <c:pt idx="3332">
                        <c:v>1333.2</c:v>
                      </c:pt>
                      <c:pt idx="3333">
                        <c:v>1333.6</c:v>
                      </c:pt>
                      <c:pt idx="3334">
                        <c:v>1334</c:v>
                      </c:pt>
                      <c:pt idx="3335">
                        <c:v>1334.4</c:v>
                      </c:pt>
                      <c:pt idx="3336">
                        <c:v>1334.8</c:v>
                      </c:pt>
                      <c:pt idx="3337">
                        <c:v>1335.2</c:v>
                      </c:pt>
                      <c:pt idx="3338">
                        <c:v>1335.6</c:v>
                      </c:pt>
                      <c:pt idx="3339">
                        <c:v>1336</c:v>
                      </c:pt>
                      <c:pt idx="3340">
                        <c:v>1336.4</c:v>
                      </c:pt>
                      <c:pt idx="3341">
                        <c:v>1336.8</c:v>
                      </c:pt>
                      <c:pt idx="3342">
                        <c:v>1337.2</c:v>
                      </c:pt>
                      <c:pt idx="3343">
                        <c:v>1337.6</c:v>
                      </c:pt>
                      <c:pt idx="3344">
                        <c:v>1338</c:v>
                      </c:pt>
                      <c:pt idx="3345">
                        <c:v>1338.4</c:v>
                      </c:pt>
                      <c:pt idx="3346">
                        <c:v>1338.8</c:v>
                      </c:pt>
                      <c:pt idx="3347">
                        <c:v>1339.2</c:v>
                      </c:pt>
                      <c:pt idx="3348">
                        <c:v>1339.6</c:v>
                      </c:pt>
                      <c:pt idx="3349">
                        <c:v>1340</c:v>
                      </c:pt>
                      <c:pt idx="3350">
                        <c:v>1340.4</c:v>
                      </c:pt>
                      <c:pt idx="3351">
                        <c:v>1340.8</c:v>
                      </c:pt>
                      <c:pt idx="3352">
                        <c:v>1341.2</c:v>
                      </c:pt>
                      <c:pt idx="3353">
                        <c:v>1341.6</c:v>
                      </c:pt>
                      <c:pt idx="3354">
                        <c:v>1342</c:v>
                      </c:pt>
                      <c:pt idx="3355">
                        <c:v>1342.4</c:v>
                      </c:pt>
                      <c:pt idx="3356">
                        <c:v>1342.8</c:v>
                      </c:pt>
                      <c:pt idx="3357">
                        <c:v>1343.2</c:v>
                      </c:pt>
                      <c:pt idx="3358">
                        <c:v>1343.6</c:v>
                      </c:pt>
                      <c:pt idx="3359">
                        <c:v>1344</c:v>
                      </c:pt>
                      <c:pt idx="3360">
                        <c:v>1344.4</c:v>
                      </c:pt>
                      <c:pt idx="3361">
                        <c:v>1344.8</c:v>
                      </c:pt>
                      <c:pt idx="3362">
                        <c:v>1345.2</c:v>
                      </c:pt>
                      <c:pt idx="3363">
                        <c:v>1345.6</c:v>
                      </c:pt>
                      <c:pt idx="3364">
                        <c:v>1346</c:v>
                      </c:pt>
                      <c:pt idx="3365">
                        <c:v>1346.4</c:v>
                      </c:pt>
                      <c:pt idx="3366">
                        <c:v>1346.8</c:v>
                      </c:pt>
                      <c:pt idx="3367">
                        <c:v>1347.2</c:v>
                      </c:pt>
                      <c:pt idx="3368">
                        <c:v>1347.6</c:v>
                      </c:pt>
                      <c:pt idx="3369">
                        <c:v>1348</c:v>
                      </c:pt>
                      <c:pt idx="3370">
                        <c:v>1348.4</c:v>
                      </c:pt>
                      <c:pt idx="3371">
                        <c:v>1348.8</c:v>
                      </c:pt>
                      <c:pt idx="3372">
                        <c:v>1349.2</c:v>
                      </c:pt>
                      <c:pt idx="3373">
                        <c:v>1349.6</c:v>
                      </c:pt>
                      <c:pt idx="3374">
                        <c:v>1350</c:v>
                      </c:pt>
                      <c:pt idx="3375">
                        <c:v>1350.4</c:v>
                      </c:pt>
                      <c:pt idx="3376">
                        <c:v>1350.8</c:v>
                      </c:pt>
                      <c:pt idx="3377">
                        <c:v>1351.2</c:v>
                      </c:pt>
                      <c:pt idx="3378">
                        <c:v>1351.6</c:v>
                      </c:pt>
                      <c:pt idx="3379">
                        <c:v>1352</c:v>
                      </c:pt>
                      <c:pt idx="3380">
                        <c:v>1352.4</c:v>
                      </c:pt>
                      <c:pt idx="3381">
                        <c:v>1352.8</c:v>
                      </c:pt>
                      <c:pt idx="3382">
                        <c:v>1353.2</c:v>
                      </c:pt>
                      <c:pt idx="3383">
                        <c:v>1353.6</c:v>
                      </c:pt>
                      <c:pt idx="3384">
                        <c:v>1354</c:v>
                      </c:pt>
                      <c:pt idx="3385">
                        <c:v>1354.4</c:v>
                      </c:pt>
                      <c:pt idx="3386">
                        <c:v>1354.8</c:v>
                      </c:pt>
                      <c:pt idx="3387">
                        <c:v>1355.2</c:v>
                      </c:pt>
                      <c:pt idx="3388">
                        <c:v>1355.6</c:v>
                      </c:pt>
                      <c:pt idx="3389">
                        <c:v>1356</c:v>
                      </c:pt>
                      <c:pt idx="3390">
                        <c:v>1356.4</c:v>
                      </c:pt>
                      <c:pt idx="3391">
                        <c:v>1356.8</c:v>
                      </c:pt>
                      <c:pt idx="3392">
                        <c:v>1357.2</c:v>
                      </c:pt>
                      <c:pt idx="3393">
                        <c:v>1357.6</c:v>
                      </c:pt>
                      <c:pt idx="3394">
                        <c:v>1358</c:v>
                      </c:pt>
                      <c:pt idx="3395">
                        <c:v>1358.4</c:v>
                      </c:pt>
                      <c:pt idx="3396">
                        <c:v>1358.8</c:v>
                      </c:pt>
                      <c:pt idx="3397">
                        <c:v>1359.2</c:v>
                      </c:pt>
                      <c:pt idx="3398">
                        <c:v>1359.6</c:v>
                      </c:pt>
                      <c:pt idx="3399">
                        <c:v>1360</c:v>
                      </c:pt>
                      <c:pt idx="3400">
                        <c:v>1360.4</c:v>
                      </c:pt>
                      <c:pt idx="3401">
                        <c:v>1360.8</c:v>
                      </c:pt>
                      <c:pt idx="3402">
                        <c:v>1361.2</c:v>
                      </c:pt>
                      <c:pt idx="3403">
                        <c:v>1361.6</c:v>
                      </c:pt>
                      <c:pt idx="3404">
                        <c:v>1362</c:v>
                      </c:pt>
                      <c:pt idx="3405">
                        <c:v>1362.4</c:v>
                      </c:pt>
                      <c:pt idx="3406">
                        <c:v>1362.8</c:v>
                      </c:pt>
                      <c:pt idx="3407">
                        <c:v>1363.2</c:v>
                      </c:pt>
                      <c:pt idx="3408">
                        <c:v>1363.6</c:v>
                      </c:pt>
                      <c:pt idx="3409">
                        <c:v>1364</c:v>
                      </c:pt>
                      <c:pt idx="3410">
                        <c:v>1364.4</c:v>
                      </c:pt>
                      <c:pt idx="3411">
                        <c:v>1364.8</c:v>
                      </c:pt>
                      <c:pt idx="3412">
                        <c:v>1365.2</c:v>
                      </c:pt>
                      <c:pt idx="3413">
                        <c:v>1365.6</c:v>
                      </c:pt>
                      <c:pt idx="3414">
                        <c:v>1366</c:v>
                      </c:pt>
                      <c:pt idx="3415">
                        <c:v>1366.4</c:v>
                      </c:pt>
                      <c:pt idx="3416">
                        <c:v>1366.8</c:v>
                      </c:pt>
                      <c:pt idx="3417">
                        <c:v>1367.2</c:v>
                      </c:pt>
                      <c:pt idx="3418">
                        <c:v>1367.6</c:v>
                      </c:pt>
                      <c:pt idx="3419">
                        <c:v>1368</c:v>
                      </c:pt>
                      <c:pt idx="3420">
                        <c:v>1368.4</c:v>
                      </c:pt>
                      <c:pt idx="3421">
                        <c:v>1368.8</c:v>
                      </c:pt>
                      <c:pt idx="3422">
                        <c:v>1369.2</c:v>
                      </c:pt>
                      <c:pt idx="3423">
                        <c:v>1369.6</c:v>
                      </c:pt>
                      <c:pt idx="3424">
                        <c:v>1370</c:v>
                      </c:pt>
                      <c:pt idx="3425">
                        <c:v>1370.4</c:v>
                      </c:pt>
                      <c:pt idx="3426">
                        <c:v>1370.8</c:v>
                      </c:pt>
                      <c:pt idx="3427">
                        <c:v>1371.2</c:v>
                      </c:pt>
                      <c:pt idx="3428">
                        <c:v>1371.6</c:v>
                      </c:pt>
                      <c:pt idx="3429">
                        <c:v>1372</c:v>
                      </c:pt>
                      <c:pt idx="3430">
                        <c:v>1372.4</c:v>
                      </c:pt>
                      <c:pt idx="3431">
                        <c:v>1372.8</c:v>
                      </c:pt>
                      <c:pt idx="3432">
                        <c:v>1373.2</c:v>
                      </c:pt>
                      <c:pt idx="3433">
                        <c:v>1373.6</c:v>
                      </c:pt>
                      <c:pt idx="3434">
                        <c:v>1374</c:v>
                      </c:pt>
                      <c:pt idx="3435">
                        <c:v>1374.4</c:v>
                      </c:pt>
                      <c:pt idx="3436">
                        <c:v>1374.8</c:v>
                      </c:pt>
                      <c:pt idx="3437">
                        <c:v>1375.2</c:v>
                      </c:pt>
                      <c:pt idx="3438">
                        <c:v>1375.6</c:v>
                      </c:pt>
                      <c:pt idx="3439">
                        <c:v>1376</c:v>
                      </c:pt>
                      <c:pt idx="3440">
                        <c:v>1376.4</c:v>
                      </c:pt>
                      <c:pt idx="3441">
                        <c:v>1376.8</c:v>
                      </c:pt>
                      <c:pt idx="3442">
                        <c:v>1377.2</c:v>
                      </c:pt>
                      <c:pt idx="3443">
                        <c:v>1377.6</c:v>
                      </c:pt>
                      <c:pt idx="3444">
                        <c:v>1378</c:v>
                      </c:pt>
                      <c:pt idx="3445">
                        <c:v>1378.4</c:v>
                      </c:pt>
                      <c:pt idx="3446">
                        <c:v>1378.8</c:v>
                      </c:pt>
                      <c:pt idx="3447">
                        <c:v>1379.2</c:v>
                      </c:pt>
                      <c:pt idx="3448">
                        <c:v>1379.6</c:v>
                      </c:pt>
                      <c:pt idx="3449">
                        <c:v>1380</c:v>
                      </c:pt>
                      <c:pt idx="3450">
                        <c:v>1380.4</c:v>
                      </c:pt>
                      <c:pt idx="3451">
                        <c:v>1380.8</c:v>
                      </c:pt>
                      <c:pt idx="3452">
                        <c:v>1381.2</c:v>
                      </c:pt>
                      <c:pt idx="3453">
                        <c:v>1381.6</c:v>
                      </c:pt>
                      <c:pt idx="3454">
                        <c:v>1382</c:v>
                      </c:pt>
                      <c:pt idx="3455">
                        <c:v>1382.4</c:v>
                      </c:pt>
                      <c:pt idx="3456">
                        <c:v>1382.8</c:v>
                      </c:pt>
                      <c:pt idx="3457">
                        <c:v>1383.2</c:v>
                      </c:pt>
                      <c:pt idx="3458">
                        <c:v>1383.6</c:v>
                      </c:pt>
                      <c:pt idx="3459">
                        <c:v>1384</c:v>
                      </c:pt>
                      <c:pt idx="3460">
                        <c:v>1384.4</c:v>
                      </c:pt>
                      <c:pt idx="3461">
                        <c:v>1384.8</c:v>
                      </c:pt>
                      <c:pt idx="3462">
                        <c:v>1385.2</c:v>
                      </c:pt>
                      <c:pt idx="3463">
                        <c:v>1385.6</c:v>
                      </c:pt>
                      <c:pt idx="3464">
                        <c:v>1386</c:v>
                      </c:pt>
                      <c:pt idx="3465">
                        <c:v>1386.4</c:v>
                      </c:pt>
                      <c:pt idx="3466">
                        <c:v>1386.8</c:v>
                      </c:pt>
                      <c:pt idx="3467">
                        <c:v>1387.2</c:v>
                      </c:pt>
                      <c:pt idx="3468">
                        <c:v>1387.6</c:v>
                      </c:pt>
                      <c:pt idx="3469">
                        <c:v>1388</c:v>
                      </c:pt>
                      <c:pt idx="3470">
                        <c:v>1388.4</c:v>
                      </c:pt>
                      <c:pt idx="3471">
                        <c:v>1388.8</c:v>
                      </c:pt>
                      <c:pt idx="3472">
                        <c:v>1389.2</c:v>
                      </c:pt>
                      <c:pt idx="3473">
                        <c:v>1389.6</c:v>
                      </c:pt>
                      <c:pt idx="3474">
                        <c:v>1390</c:v>
                      </c:pt>
                      <c:pt idx="3475">
                        <c:v>1390.4</c:v>
                      </c:pt>
                      <c:pt idx="3476">
                        <c:v>1390.8</c:v>
                      </c:pt>
                      <c:pt idx="3477">
                        <c:v>1391.2</c:v>
                      </c:pt>
                      <c:pt idx="3478">
                        <c:v>1391.6</c:v>
                      </c:pt>
                      <c:pt idx="3479">
                        <c:v>1392</c:v>
                      </c:pt>
                      <c:pt idx="3480">
                        <c:v>1392.4</c:v>
                      </c:pt>
                      <c:pt idx="3481">
                        <c:v>1392.8</c:v>
                      </c:pt>
                      <c:pt idx="3482">
                        <c:v>1393.2</c:v>
                      </c:pt>
                      <c:pt idx="3483">
                        <c:v>1393.6</c:v>
                      </c:pt>
                      <c:pt idx="3484">
                        <c:v>1394</c:v>
                      </c:pt>
                      <c:pt idx="3485">
                        <c:v>1394.4</c:v>
                      </c:pt>
                      <c:pt idx="3486">
                        <c:v>1394.8</c:v>
                      </c:pt>
                      <c:pt idx="3487">
                        <c:v>1395.2</c:v>
                      </c:pt>
                      <c:pt idx="3488">
                        <c:v>1395.6</c:v>
                      </c:pt>
                      <c:pt idx="3489">
                        <c:v>1396</c:v>
                      </c:pt>
                      <c:pt idx="3490">
                        <c:v>1396.4</c:v>
                      </c:pt>
                      <c:pt idx="3491">
                        <c:v>1396.8</c:v>
                      </c:pt>
                      <c:pt idx="3492">
                        <c:v>1397.2</c:v>
                      </c:pt>
                      <c:pt idx="3493">
                        <c:v>1397.6</c:v>
                      </c:pt>
                      <c:pt idx="3494">
                        <c:v>1398</c:v>
                      </c:pt>
                      <c:pt idx="3495">
                        <c:v>1398.4</c:v>
                      </c:pt>
                      <c:pt idx="3496">
                        <c:v>1398.8</c:v>
                      </c:pt>
                      <c:pt idx="3497">
                        <c:v>1399.2</c:v>
                      </c:pt>
                      <c:pt idx="3498">
                        <c:v>1399.6</c:v>
                      </c:pt>
                      <c:pt idx="3499">
                        <c:v>1400</c:v>
                      </c:pt>
                      <c:pt idx="3500">
                        <c:v>1400.4</c:v>
                      </c:pt>
                      <c:pt idx="3501">
                        <c:v>1400.8</c:v>
                      </c:pt>
                      <c:pt idx="3502">
                        <c:v>1401.2</c:v>
                      </c:pt>
                      <c:pt idx="3503">
                        <c:v>1401.6</c:v>
                      </c:pt>
                      <c:pt idx="3504">
                        <c:v>1402</c:v>
                      </c:pt>
                      <c:pt idx="3505">
                        <c:v>1402.4</c:v>
                      </c:pt>
                      <c:pt idx="3506">
                        <c:v>1402.8</c:v>
                      </c:pt>
                      <c:pt idx="3507">
                        <c:v>1403.2</c:v>
                      </c:pt>
                      <c:pt idx="3508">
                        <c:v>1403.6</c:v>
                      </c:pt>
                      <c:pt idx="3509">
                        <c:v>1404</c:v>
                      </c:pt>
                      <c:pt idx="3510">
                        <c:v>1404.4</c:v>
                      </c:pt>
                      <c:pt idx="3511">
                        <c:v>1404.8</c:v>
                      </c:pt>
                      <c:pt idx="3512">
                        <c:v>1405.2</c:v>
                      </c:pt>
                      <c:pt idx="3513">
                        <c:v>1405.6</c:v>
                      </c:pt>
                      <c:pt idx="3514">
                        <c:v>1406</c:v>
                      </c:pt>
                      <c:pt idx="3515">
                        <c:v>1406.4</c:v>
                      </c:pt>
                      <c:pt idx="3516">
                        <c:v>1406.8</c:v>
                      </c:pt>
                      <c:pt idx="3517">
                        <c:v>1407.2</c:v>
                      </c:pt>
                      <c:pt idx="3518">
                        <c:v>1407.6</c:v>
                      </c:pt>
                      <c:pt idx="3519">
                        <c:v>1408</c:v>
                      </c:pt>
                      <c:pt idx="3520">
                        <c:v>1408.4</c:v>
                      </c:pt>
                      <c:pt idx="3521">
                        <c:v>1408.8</c:v>
                      </c:pt>
                      <c:pt idx="3522">
                        <c:v>1409.2</c:v>
                      </c:pt>
                      <c:pt idx="3523">
                        <c:v>1409.6</c:v>
                      </c:pt>
                      <c:pt idx="3524">
                        <c:v>1410</c:v>
                      </c:pt>
                      <c:pt idx="3525">
                        <c:v>1410.4</c:v>
                      </c:pt>
                      <c:pt idx="3526">
                        <c:v>1410.8</c:v>
                      </c:pt>
                      <c:pt idx="3527">
                        <c:v>1411.2</c:v>
                      </c:pt>
                      <c:pt idx="3528">
                        <c:v>1411.6</c:v>
                      </c:pt>
                      <c:pt idx="3529">
                        <c:v>1412</c:v>
                      </c:pt>
                      <c:pt idx="3530">
                        <c:v>1412.4</c:v>
                      </c:pt>
                      <c:pt idx="3531">
                        <c:v>1412.8</c:v>
                      </c:pt>
                      <c:pt idx="3532">
                        <c:v>1413.2</c:v>
                      </c:pt>
                      <c:pt idx="3533">
                        <c:v>1413.6</c:v>
                      </c:pt>
                      <c:pt idx="3534">
                        <c:v>1414</c:v>
                      </c:pt>
                      <c:pt idx="3535">
                        <c:v>1414.4</c:v>
                      </c:pt>
                      <c:pt idx="3536">
                        <c:v>1414.8</c:v>
                      </c:pt>
                      <c:pt idx="3537">
                        <c:v>1415.2</c:v>
                      </c:pt>
                      <c:pt idx="3538">
                        <c:v>1415.6</c:v>
                      </c:pt>
                      <c:pt idx="3539">
                        <c:v>1416</c:v>
                      </c:pt>
                      <c:pt idx="3540">
                        <c:v>1416.4</c:v>
                      </c:pt>
                      <c:pt idx="3541">
                        <c:v>1416.8</c:v>
                      </c:pt>
                      <c:pt idx="3542">
                        <c:v>1417.2</c:v>
                      </c:pt>
                      <c:pt idx="3543">
                        <c:v>1417.6</c:v>
                      </c:pt>
                      <c:pt idx="3544">
                        <c:v>1418</c:v>
                      </c:pt>
                      <c:pt idx="3545">
                        <c:v>1418.4</c:v>
                      </c:pt>
                      <c:pt idx="3546">
                        <c:v>1418.8</c:v>
                      </c:pt>
                      <c:pt idx="3547">
                        <c:v>1419.2</c:v>
                      </c:pt>
                      <c:pt idx="3548">
                        <c:v>1419.6</c:v>
                      </c:pt>
                      <c:pt idx="3549">
                        <c:v>1420</c:v>
                      </c:pt>
                      <c:pt idx="3550">
                        <c:v>1420.4</c:v>
                      </c:pt>
                      <c:pt idx="3551">
                        <c:v>1420.8</c:v>
                      </c:pt>
                      <c:pt idx="3552">
                        <c:v>1421.2</c:v>
                      </c:pt>
                      <c:pt idx="3553">
                        <c:v>1421.6</c:v>
                      </c:pt>
                      <c:pt idx="3554">
                        <c:v>1422</c:v>
                      </c:pt>
                      <c:pt idx="3555">
                        <c:v>1422.4</c:v>
                      </c:pt>
                      <c:pt idx="3556">
                        <c:v>1422.8</c:v>
                      </c:pt>
                      <c:pt idx="3557">
                        <c:v>1423.2</c:v>
                      </c:pt>
                      <c:pt idx="3558">
                        <c:v>1423.6</c:v>
                      </c:pt>
                      <c:pt idx="3559">
                        <c:v>1424</c:v>
                      </c:pt>
                      <c:pt idx="3560">
                        <c:v>1424.4</c:v>
                      </c:pt>
                      <c:pt idx="3561">
                        <c:v>1424.8</c:v>
                      </c:pt>
                      <c:pt idx="3562">
                        <c:v>1425.2</c:v>
                      </c:pt>
                      <c:pt idx="3563">
                        <c:v>1425.6</c:v>
                      </c:pt>
                      <c:pt idx="3564">
                        <c:v>1426</c:v>
                      </c:pt>
                      <c:pt idx="3565">
                        <c:v>1426.4</c:v>
                      </c:pt>
                      <c:pt idx="3566">
                        <c:v>1426.8</c:v>
                      </c:pt>
                      <c:pt idx="3567">
                        <c:v>1427.2</c:v>
                      </c:pt>
                      <c:pt idx="3568">
                        <c:v>1427.6</c:v>
                      </c:pt>
                      <c:pt idx="3569">
                        <c:v>1428</c:v>
                      </c:pt>
                      <c:pt idx="3570">
                        <c:v>1428.4</c:v>
                      </c:pt>
                      <c:pt idx="3571">
                        <c:v>1428.8</c:v>
                      </c:pt>
                      <c:pt idx="3572">
                        <c:v>1429.2</c:v>
                      </c:pt>
                      <c:pt idx="3573">
                        <c:v>1429.6</c:v>
                      </c:pt>
                      <c:pt idx="3574">
                        <c:v>1430</c:v>
                      </c:pt>
                      <c:pt idx="3575">
                        <c:v>1430.4</c:v>
                      </c:pt>
                      <c:pt idx="3576">
                        <c:v>1430.8</c:v>
                      </c:pt>
                      <c:pt idx="3577">
                        <c:v>1431.2</c:v>
                      </c:pt>
                      <c:pt idx="3578">
                        <c:v>1431.6</c:v>
                      </c:pt>
                      <c:pt idx="3579">
                        <c:v>1432</c:v>
                      </c:pt>
                      <c:pt idx="3580">
                        <c:v>1432.4</c:v>
                      </c:pt>
                      <c:pt idx="3581">
                        <c:v>1432.8</c:v>
                      </c:pt>
                      <c:pt idx="3582">
                        <c:v>1433.2</c:v>
                      </c:pt>
                      <c:pt idx="3583">
                        <c:v>1433.6</c:v>
                      </c:pt>
                      <c:pt idx="3584">
                        <c:v>1434</c:v>
                      </c:pt>
                      <c:pt idx="3585">
                        <c:v>1434.4</c:v>
                      </c:pt>
                      <c:pt idx="3586">
                        <c:v>1434.8</c:v>
                      </c:pt>
                      <c:pt idx="3587">
                        <c:v>1435.2</c:v>
                      </c:pt>
                      <c:pt idx="3588">
                        <c:v>1435.6</c:v>
                      </c:pt>
                      <c:pt idx="3589">
                        <c:v>1436</c:v>
                      </c:pt>
                      <c:pt idx="3590">
                        <c:v>1436.4</c:v>
                      </c:pt>
                      <c:pt idx="3591">
                        <c:v>1436.8</c:v>
                      </c:pt>
                      <c:pt idx="3592">
                        <c:v>1437.2</c:v>
                      </c:pt>
                      <c:pt idx="3593">
                        <c:v>1437.6</c:v>
                      </c:pt>
                      <c:pt idx="3594">
                        <c:v>1438</c:v>
                      </c:pt>
                      <c:pt idx="3595">
                        <c:v>1438.4</c:v>
                      </c:pt>
                      <c:pt idx="3596">
                        <c:v>1438.8</c:v>
                      </c:pt>
                      <c:pt idx="3597">
                        <c:v>1439.2</c:v>
                      </c:pt>
                      <c:pt idx="3598">
                        <c:v>1439.6</c:v>
                      </c:pt>
                      <c:pt idx="3599">
                        <c:v>1440</c:v>
                      </c:pt>
                      <c:pt idx="3600">
                        <c:v>1440.4</c:v>
                      </c:pt>
                      <c:pt idx="3601">
                        <c:v>1440.8</c:v>
                      </c:pt>
                      <c:pt idx="3602">
                        <c:v>1441.2</c:v>
                      </c:pt>
                      <c:pt idx="3603">
                        <c:v>1441.6</c:v>
                      </c:pt>
                      <c:pt idx="3604">
                        <c:v>1442</c:v>
                      </c:pt>
                      <c:pt idx="3605">
                        <c:v>1442.4</c:v>
                      </c:pt>
                      <c:pt idx="3606">
                        <c:v>1442.8</c:v>
                      </c:pt>
                      <c:pt idx="3607">
                        <c:v>1443.2</c:v>
                      </c:pt>
                      <c:pt idx="3608">
                        <c:v>1443.6</c:v>
                      </c:pt>
                      <c:pt idx="3609">
                        <c:v>1444</c:v>
                      </c:pt>
                      <c:pt idx="3610">
                        <c:v>1444.4</c:v>
                      </c:pt>
                      <c:pt idx="3611">
                        <c:v>1444.8</c:v>
                      </c:pt>
                      <c:pt idx="3612">
                        <c:v>1445.2</c:v>
                      </c:pt>
                      <c:pt idx="3613">
                        <c:v>1445.6</c:v>
                      </c:pt>
                      <c:pt idx="3614">
                        <c:v>1446</c:v>
                      </c:pt>
                      <c:pt idx="3615">
                        <c:v>1446.4</c:v>
                      </c:pt>
                      <c:pt idx="3616">
                        <c:v>1446.8</c:v>
                      </c:pt>
                      <c:pt idx="3617">
                        <c:v>1447.2</c:v>
                      </c:pt>
                      <c:pt idx="3618">
                        <c:v>1447.6</c:v>
                      </c:pt>
                      <c:pt idx="3619">
                        <c:v>1448</c:v>
                      </c:pt>
                      <c:pt idx="3620">
                        <c:v>1448.4</c:v>
                      </c:pt>
                      <c:pt idx="3621">
                        <c:v>1448.8</c:v>
                      </c:pt>
                      <c:pt idx="3622">
                        <c:v>1449.2</c:v>
                      </c:pt>
                      <c:pt idx="3623">
                        <c:v>1449.6</c:v>
                      </c:pt>
                      <c:pt idx="3624">
                        <c:v>1450</c:v>
                      </c:pt>
                      <c:pt idx="3625">
                        <c:v>1450.4</c:v>
                      </c:pt>
                      <c:pt idx="3626">
                        <c:v>1450.8</c:v>
                      </c:pt>
                      <c:pt idx="3627">
                        <c:v>1451.2</c:v>
                      </c:pt>
                      <c:pt idx="3628">
                        <c:v>1451.6</c:v>
                      </c:pt>
                      <c:pt idx="3629">
                        <c:v>1452</c:v>
                      </c:pt>
                      <c:pt idx="3630">
                        <c:v>1452.4</c:v>
                      </c:pt>
                      <c:pt idx="3631">
                        <c:v>1452.8</c:v>
                      </c:pt>
                      <c:pt idx="3632">
                        <c:v>1453.2</c:v>
                      </c:pt>
                      <c:pt idx="3633">
                        <c:v>1453.6</c:v>
                      </c:pt>
                      <c:pt idx="3634">
                        <c:v>1454</c:v>
                      </c:pt>
                      <c:pt idx="3635">
                        <c:v>1454.4</c:v>
                      </c:pt>
                      <c:pt idx="3636">
                        <c:v>1454.8</c:v>
                      </c:pt>
                      <c:pt idx="3637">
                        <c:v>1455.2</c:v>
                      </c:pt>
                      <c:pt idx="3638">
                        <c:v>1455.6</c:v>
                      </c:pt>
                      <c:pt idx="3639">
                        <c:v>1456</c:v>
                      </c:pt>
                      <c:pt idx="3640">
                        <c:v>1456.4</c:v>
                      </c:pt>
                      <c:pt idx="3641">
                        <c:v>1456.8</c:v>
                      </c:pt>
                      <c:pt idx="3642">
                        <c:v>1457.2</c:v>
                      </c:pt>
                      <c:pt idx="3643">
                        <c:v>1457.6</c:v>
                      </c:pt>
                      <c:pt idx="3644">
                        <c:v>1458</c:v>
                      </c:pt>
                      <c:pt idx="3645">
                        <c:v>1458.4</c:v>
                      </c:pt>
                      <c:pt idx="3646">
                        <c:v>1458.8</c:v>
                      </c:pt>
                      <c:pt idx="3647">
                        <c:v>1459.2</c:v>
                      </c:pt>
                      <c:pt idx="3648">
                        <c:v>1459.6</c:v>
                      </c:pt>
                      <c:pt idx="3649">
                        <c:v>1460</c:v>
                      </c:pt>
                      <c:pt idx="3650">
                        <c:v>1460.4</c:v>
                      </c:pt>
                      <c:pt idx="3651">
                        <c:v>1460.8</c:v>
                      </c:pt>
                      <c:pt idx="3652">
                        <c:v>1461.2</c:v>
                      </c:pt>
                      <c:pt idx="3653">
                        <c:v>1461.6</c:v>
                      </c:pt>
                      <c:pt idx="3654">
                        <c:v>1462</c:v>
                      </c:pt>
                      <c:pt idx="3655">
                        <c:v>1462.4</c:v>
                      </c:pt>
                      <c:pt idx="3656">
                        <c:v>1462.8</c:v>
                      </c:pt>
                      <c:pt idx="3657">
                        <c:v>1463.2</c:v>
                      </c:pt>
                      <c:pt idx="3658">
                        <c:v>1463.6</c:v>
                      </c:pt>
                      <c:pt idx="3659">
                        <c:v>1464</c:v>
                      </c:pt>
                      <c:pt idx="3660">
                        <c:v>1464.4</c:v>
                      </c:pt>
                      <c:pt idx="3661">
                        <c:v>1464.8</c:v>
                      </c:pt>
                      <c:pt idx="3662">
                        <c:v>1465.2</c:v>
                      </c:pt>
                      <c:pt idx="3663">
                        <c:v>1465.6</c:v>
                      </c:pt>
                      <c:pt idx="3664">
                        <c:v>1466</c:v>
                      </c:pt>
                      <c:pt idx="3665">
                        <c:v>1466.4</c:v>
                      </c:pt>
                      <c:pt idx="3666">
                        <c:v>1466.8</c:v>
                      </c:pt>
                      <c:pt idx="3667">
                        <c:v>1467.2</c:v>
                      </c:pt>
                      <c:pt idx="3668">
                        <c:v>1467.6</c:v>
                      </c:pt>
                      <c:pt idx="3669">
                        <c:v>1468</c:v>
                      </c:pt>
                      <c:pt idx="3670">
                        <c:v>1468.4</c:v>
                      </c:pt>
                      <c:pt idx="3671">
                        <c:v>1468.8</c:v>
                      </c:pt>
                      <c:pt idx="3672">
                        <c:v>1469.2</c:v>
                      </c:pt>
                      <c:pt idx="3673">
                        <c:v>1469.6</c:v>
                      </c:pt>
                      <c:pt idx="3674">
                        <c:v>1470</c:v>
                      </c:pt>
                      <c:pt idx="3675">
                        <c:v>1470.4</c:v>
                      </c:pt>
                      <c:pt idx="3676">
                        <c:v>1470.8</c:v>
                      </c:pt>
                      <c:pt idx="3677">
                        <c:v>1471.2</c:v>
                      </c:pt>
                      <c:pt idx="3678">
                        <c:v>1471.6</c:v>
                      </c:pt>
                      <c:pt idx="3679">
                        <c:v>1472</c:v>
                      </c:pt>
                      <c:pt idx="3680">
                        <c:v>1472.4</c:v>
                      </c:pt>
                      <c:pt idx="3681">
                        <c:v>1472.8</c:v>
                      </c:pt>
                      <c:pt idx="3682">
                        <c:v>1473.2</c:v>
                      </c:pt>
                      <c:pt idx="3683">
                        <c:v>1473.6</c:v>
                      </c:pt>
                      <c:pt idx="3684">
                        <c:v>1474</c:v>
                      </c:pt>
                      <c:pt idx="3685">
                        <c:v>1474.4</c:v>
                      </c:pt>
                      <c:pt idx="3686">
                        <c:v>1474.8</c:v>
                      </c:pt>
                      <c:pt idx="3687">
                        <c:v>1475.2</c:v>
                      </c:pt>
                      <c:pt idx="3688">
                        <c:v>1475.6</c:v>
                      </c:pt>
                      <c:pt idx="3689">
                        <c:v>1476</c:v>
                      </c:pt>
                      <c:pt idx="3690">
                        <c:v>1476.4</c:v>
                      </c:pt>
                      <c:pt idx="3691">
                        <c:v>1476.8</c:v>
                      </c:pt>
                      <c:pt idx="3692">
                        <c:v>1477.2</c:v>
                      </c:pt>
                      <c:pt idx="3693">
                        <c:v>1477.6</c:v>
                      </c:pt>
                      <c:pt idx="3694">
                        <c:v>1478</c:v>
                      </c:pt>
                      <c:pt idx="3695">
                        <c:v>1478.4</c:v>
                      </c:pt>
                      <c:pt idx="3696">
                        <c:v>1478.8</c:v>
                      </c:pt>
                      <c:pt idx="3697">
                        <c:v>1479.2</c:v>
                      </c:pt>
                      <c:pt idx="3698">
                        <c:v>1479.6</c:v>
                      </c:pt>
                      <c:pt idx="3699">
                        <c:v>1480</c:v>
                      </c:pt>
                      <c:pt idx="3700">
                        <c:v>1480.4</c:v>
                      </c:pt>
                      <c:pt idx="3701">
                        <c:v>1480.8</c:v>
                      </c:pt>
                      <c:pt idx="3702">
                        <c:v>1481.2</c:v>
                      </c:pt>
                      <c:pt idx="3703">
                        <c:v>1481.6</c:v>
                      </c:pt>
                      <c:pt idx="3704">
                        <c:v>1482</c:v>
                      </c:pt>
                      <c:pt idx="3705">
                        <c:v>1482.4</c:v>
                      </c:pt>
                      <c:pt idx="3706">
                        <c:v>1482.8</c:v>
                      </c:pt>
                      <c:pt idx="3707">
                        <c:v>1483.2</c:v>
                      </c:pt>
                      <c:pt idx="3708">
                        <c:v>1483.6</c:v>
                      </c:pt>
                      <c:pt idx="3709">
                        <c:v>1484</c:v>
                      </c:pt>
                      <c:pt idx="3710">
                        <c:v>1484.4</c:v>
                      </c:pt>
                      <c:pt idx="3711">
                        <c:v>1484.8</c:v>
                      </c:pt>
                      <c:pt idx="3712">
                        <c:v>1485.2</c:v>
                      </c:pt>
                      <c:pt idx="3713">
                        <c:v>1485.6</c:v>
                      </c:pt>
                      <c:pt idx="3714">
                        <c:v>1486</c:v>
                      </c:pt>
                      <c:pt idx="3715">
                        <c:v>1486.4</c:v>
                      </c:pt>
                      <c:pt idx="3716">
                        <c:v>1486.8</c:v>
                      </c:pt>
                      <c:pt idx="3717">
                        <c:v>1487.2</c:v>
                      </c:pt>
                      <c:pt idx="3718">
                        <c:v>1487.6</c:v>
                      </c:pt>
                      <c:pt idx="3719">
                        <c:v>1488</c:v>
                      </c:pt>
                      <c:pt idx="3720">
                        <c:v>1488.4</c:v>
                      </c:pt>
                      <c:pt idx="3721">
                        <c:v>1488.8</c:v>
                      </c:pt>
                      <c:pt idx="3722">
                        <c:v>1489.2</c:v>
                      </c:pt>
                      <c:pt idx="3723">
                        <c:v>1489.6</c:v>
                      </c:pt>
                      <c:pt idx="3724">
                        <c:v>1490</c:v>
                      </c:pt>
                      <c:pt idx="3725">
                        <c:v>1490.4</c:v>
                      </c:pt>
                      <c:pt idx="3726">
                        <c:v>1490.8</c:v>
                      </c:pt>
                      <c:pt idx="3727">
                        <c:v>1491.2</c:v>
                      </c:pt>
                      <c:pt idx="3728">
                        <c:v>1491.6</c:v>
                      </c:pt>
                      <c:pt idx="3729">
                        <c:v>1492</c:v>
                      </c:pt>
                      <c:pt idx="3730">
                        <c:v>1492.4</c:v>
                      </c:pt>
                      <c:pt idx="3731">
                        <c:v>1492.8</c:v>
                      </c:pt>
                      <c:pt idx="3732">
                        <c:v>1493.2</c:v>
                      </c:pt>
                      <c:pt idx="3733">
                        <c:v>1493.6</c:v>
                      </c:pt>
                      <c:pt idx="3734">
                        <c:v>1494</c:v>
                      </c:pt>
                      <c:pt idx="3735">
                        <c:v>1494.4</c:v>
                      </c:pt>
                      <c:pt idx="3736">
                        <c:v>1494.8</c:v>
                      </c:pt>
                      <c:pt idx="3737">
                        <c:v>1495.2</c:v>
                      </c:pt>
                      <c:pt idx="3738">
                        <c:v>1495.6</c:v>
                      </c:pt>
                      <c:pt idx="3739">
                        <c:v>1496</c:v>
                      </c:pt>
                      <c:pt idx="3740">
                        <c:v>1496.4</c:v>
                      </c:pt>
                      <c:pt idx="3741">
                        <c:v>1496.8</c:v>
                      </c:pt>
                      <c:pt idx="3742">
                        <c:v>1497.2</c:v>
                      </c:pt>
                      <c:pt idx="3743">
                        <c:v>1497.6</c:v>
                      </c:pt>
                      <c:pt idx="3744">
                        <c:v>1498</c:v>
                      </c:pt>
                      <c:pt idx="3745">
                        <c:v>1498.4</c:v>
                      </c:pt>
                      <c:pt idx="3746">
                        <c:v>1498.8</c:v>
                      </c:pt>
                      <c:pt idx="3747">
                        <c:v>1499.2</c:v>
                      </c:pt>
                      <c:pt idx="3748">
                        <c:v>1499.6</c:v>
                      </c:pt>
                      <c:pt idx="3749">
                        <c:v>1500</c:v>
                      </c:pt>
                      <c:pt idx="3750">
                        <c:v>1500.4</c:v>
                      </c:pt>
                      <c:pt idx="3751">
                        <c:v>1500.8</c:v>
                      </c:pt>
                      <c:pt idx="3752">
                        <c:v>1501.2</c:v>
                      </c:pt>
                      <c:pt idx="3753">
                        <c:v>1501.6</c:v>
                      </c:pt>
                      <c:pt idx="3754">
                        <c:v>1502</c:v>
                      </c:pt>
                      <c:pt idx="3755">
                        <c:v>1502.4</c:v>
                      </c:pt>
                      <c:pt idx="3756">
                        <c:v>1502.8</c:v>
                      </c:pt>
                      <c:pt idx="3757">
                        <c:v>1503.2</c:v>
                      </c:pt>
                      <c:pt idx="3758">
                        <c:v>1503.6</c:v>
                      </c:pt>
                      <c:pt idx="3759">
                        <c:v>1504</c:v>
                      </c:pt>
                      <c:pt idx="3760">
                        <c:v>1504.4</c:v>
                      </c:pt>
                      <c:pt idx="3761">
                        <c:v>1504.8</c:v>
                      </c:pt>
                      <c:pt idx="3762">
                        <c:v>1505.2</c:v>
                      </c:pt>
                      <c:pt idx="3763">
                        <c:v>1505.6</c:v>
                      </c:pt>
                      <c:pt idx="3764">
                        <c:v>1506</c:v>
                      </c:pt>
                      <c:pt idx="3765">
                        <c:v>1506.4</c:v>
                      </c:pt>
                      <c:pt idx="3766">
                        <c:v>1506.8</c:v>
                      </c:pt>
                      <c:pt idx="3767">
                        <c:v>1507.2</c:v>
                      </c:pt>
                      <c:pt idx="3768">
                        <c:v>1507.6</c:v>
                      </c:pt>
                      <c:pt idx="3769">
                        <c:v>1508</c:v>
                      </c:pt>
                      <c:pt idx="3770">
                        <c:v>1508.4</c:v>
                      </c:pt>
                      <c:pt idx="3771">
                        <c:v>1508.8</c:v>
                      </c:pt>
                      <c:pt idx="3772">
                        <c:v>1509.2</c:v>
                      </c:pt>
                      <c:pt idx="3773">
                        <c:v>1509.6</c:v>
                      </c:pt>
                      <c:pt idx="3774">
                        <c:v>1510</c:v>
                      </c:pt>
                      <c:pt idx="3775">
                        <c:v>1510.4</c:v>
                      </c:pt>
                      <c:pt idx="3776">
                        <c:v>1510.8</c:v>
                      </c:pt>
                      <c:pt idx="3777">
                        <c:v>1511.2</c:v>
                      </c:pt>
                      <c:pt idx="3778">
                        <c:v>1511.6</c:v>
                      </c:pt>
                      <c:pt idx="3779">
                        <c:v>1512</c:v>
                      </c:pt>
                      <c:pt idx="3780">
                        <c:v>1512.4</c:v>
                      </c:pt>
                      <c:pt idx="3781">
                        <c:v>1512.8</c:v>
                      </c:pt>
                      <c:pt idx="3782">
                        <c:v>1513.2</c:v>
                      </c:pt>
                      <c:pt idx="3783">
                        <c:v>1513.6</c:v>
                      </c:pt>
                      <c:pt idx="3784">
                        <c:v>1514</c:v>
                      </c:pt>
                      <c:pt idx="3785">
                        <c:v>1514.4</c:v>
                      </c:pt>
                      <c:pt idx="3786">
                        <c:v>1514.8</c:v>
                      </c:pt>
                      <c:pt idx="3787">
                        <c:v>1515.2</c:v>
                      </c:pt>
                      <c:pt idx="3788">
                        <c:v>1515.6</c:v>
                      </c:pt>
                      <c:pt idx="3789">
                        <c:v>1516</c:v>
                      </c:pt>
                      <c:pt idx="3790">
                        <c:v>1516.4</c:v>
                      </c:pt>
                      <c:pt idx="3791">
                        <c:v>1516.8</c:v>
                      </c:pt>
                      <c:pt idx="3792">
                        <c:v>1517.2</c:v>
                      </c:pt>
                      <c:pt idx="3793">
                        <c:v>1517.6</c:v>
                      </c:pt>
                      <c:pt idx="3794">
                        <c:v>1518</c:v>
                      </c:pt>
                      <c:pt idx="3795">
                        <c:v>1518.4</c:v>
                      </c:pt>
                      <c:pt idx="3796">
                        <c:v>1518.8</c:v>
                      </c:pt>
                      <c:pt idx="3797">
                        <c:v>1519.2</c:v>
                      </c:pt>
                      <c:pt idx="3798">
                        <c:v>1519.6</c:v>
                      </c:pt>
                      <c:pt idx="3799">
                        <c:v>1520</c:v>
                      </c:pt>
                      <c:pt idx="3800">
                        <c:v>1520.4</c:v>
                      </c:pt>
                      <c:pt idx="3801">
                        <c:v>1520.8</c:v>
                      </c:pt>
                      <c:pt idx="3802">
                        <c:v>1521.2</c:v>
                      </c:pt>
                      <c:pt idx="3803">
                        <c:v>1521.6</c:v>
                      </c:pt>
                      <c:pt idx="3804">
                        <c:v>1522</c:v>
                      </c:pt>
                      <c:pt idx="3805">
                        <c:v>1522.4</c:v>
                      </c:pt>
                      <c:pt idx="3806">
                        <c:v>1522.8</c:v>
                      </c:pt>
                      <c:pt idx="3807">
                        <c:v>1523.2</c:v>
                      </c:pt>
                      <c:pt idx="3808">
                        <c:v>1523.6</c:v>
                      </c:pt>
                      <c:pt idx="3809">
                        <c:v>1524</c:v>
                      </c:pt>
                      <c:pt idx="3810">
                        <c:v>1524.4</c:v>
                      </c:pt>
                      <c:pt idx="3811">
                        <c:v>1524.8</c:v>
                      </c:pt>
                      <c:pt idx="3812">
                        <c:v>1525.2</c:v>
                      </c:pt>
                      <c:pt idx="3813">
                        <c:v>1525.6</c:v>
                      </c:pt>
                      <c:pt idx="3814">
                        <c:v>1526</c:v>
                      </c:pt>
                      <c:pt idx="3815">
                        <c:v>1526.4</c:v>
                      </c:pt>
                      <c:pt idx="3816">
                        <c:v>1526.8</c:v>
                      </c:pt>
                      <c:pt idx="3817">
                        <c:v>1527.2</c:v>
                      </c:pt>
                      <c:pt idx="3818">
                        <c:v>1527.6</c:v>
                      </c:pt>
                      <c:pt idx="3819">
                        <c:v>1528</c:v>
                      </c:pt>
                      <c:pt idx="3820">
                        <c:v>1528.4</c:v>
                      </c:pt>
                      <c:pt idx="3821">
                        <c:v>1528.8</c:v>
                      </c:pt>
                      <c:pt idx="3822">
                        <c:v>1529.2</c:v>
                      </c:pt>
                      <c:pt idx="3823">
                        <c:v>1529.6</c:v>
                      </c:pt>
                      <c:pt idx="3824">
                        <c:v>1530</c:v>
                      </c:pt>
                      <c:pt idx="3825">
                        <c:v>1530.4</c:v>
                      </c:pt>
                      <c:pt idx="3826">
                        <c:v>1530.8</c:v>
                      </c:pt>
                      <c:pt idx="3827">
                        <c:v>1531.2</c:v>
                      </c:pt>
                      <c:pt idx="3828">
                        <c:v>1531.6</c:v>
                      </c:pt>
                      <c:pt idx="3829">
                        <c:v>1532</c:v>
                      </c:pt>
                      <c:pt idx="3830">
                        <c:v>1532.4</c:v>
                      </c:pt>
                      <c:pt idx="3831">
                        <c:v>1532.8</c:v>
                      </c:pt>
                      <c:pt idx="3832">
                        <c:v>1533.2</c:v>
                      </c:pt>
                      <c:pt idx="3833">
                        <c:v>1533.6</c:v>
                      </c:pt>
                      <c:pt idx="3834">
                        <c:v>1534</c:v>
                      </c:pt>
                      <c:pt idx="3835">
                        <c:v>1534.4</c:v>
                      </c:pt>
                      <c:pt idx="3836">
                        <c:v>1534.8</c:v>
                      </c:pt>
                      <c:pt idx="3837">
                        <c:v>1535.2</c:v>
                      </c:pt>
                      <c:pt idx="3838">
                        <c:v>1535.6</c:v>
                      </c:pt>
                      <c:pt idx="3839">
                        <c:v>1536</c:v>
                      </c:pt>
                      <c:pt idx="3840">
                        <c:v>1536.4</c:v>
                      </c:pt>
                      <c:pt idx="3841">
                        <c:v>1536.8</c:v>
                      </c:pt>
                      <c:pt idx="3842">
                        <c:v>1537.2</c:v>
                      </c:pt>
                      <c:pt idx="3843">
                        <c:v>1537.6</c:v>
                      </c:pt>
                      <c:pt idx="3844">
                        <c:v>1538</c:v>
                      </c:pt>
                      <c:pt idx="3845">
                        <c:v>1538.4</c:v>
                      </c:pt>
                      <c:pt idx="3846">
                        <c:v>1538.8</c:v>
                      </c:pt>
                      <c:pt idx="3847">
                        <c:v>1539.2</c:v>
                      </c:pt>
                      <c:pt idx="3848">
                        <c:v>1539.6</c:v>
                      </c:pt>
                      <c:pt idx="3849">
                        <c:v>1540</c:v>
                      </c:pt>
                      <c:pt idx="3850">
                        <c:v>1540.4</c:v>
                      </c:pt>
                      <c:pt idx="3851">
                        <c:v>1540.8</c:v>
                      </c:pt>
                      <c:pt idx="3852">
                        <c:v>1541.2</c:v>
                      </c:pt>
                      <c:pt idx="3853">
                        <c:v>1541.6</c:v>
                      </c:pt>
                      <c:pt idx="3854">
                        <c:v>1542</c:v>
                      </c:pt>
                      <c:pt idx="3855">
                        <c:v>1542.4</c:v>
                      </c:pt>
                      <c:pt idx="3856">
                        <c:v>1542.8</c:v>
                      </c:pt>
                      <c:pt idx="3857">
                        <c:v>1543.2</c:v>
                      </c:pt>
                      <c:pt idx="3858">
                        <c:v>1543.6</c:v>
                      </c:pt>
                      <c:pt idx="3859">
                        <c:v>1544</c:v>
                      </c:pt>
                      <c:pt idx="3860">
                        <c:v>1544.4</c:v>
                      </c:pt>
                      <c:pt idx="3861">
                        <c:v>1544.8</c:v>
                      </c:pt>
                      <c:pt idx="3862">
                        <c:v>1545.2</c:v>
                      </c:pt>
                      <c:pt idx="3863">
                        <c:v>1545.6</c:v>
                      </c:pt>
                      <c:pt idx="3864">
                        <c:v>1546</c:v>
                      </c:pt>
                      <c:pt idx="3865">
                        <c:v>1546.4</c:v>
                      </c:pt>
                      <c:pt idx="3866">
                        <c:v>1546.8</c:v>
                      </c:pt>
                      <c:pt idx="3867">
                        <c:v>1547.2</c:v>
                      </c:pt>
                      <c:pt idx="3868">
                        <c:v>1547.6</c:v>
                      </c:pt>
                      <c:pt idx="3869">
                        <c:v>1548</c:v>
                      </c:pt>
                      <c:pt idx="3870">
                        <c:v>1548.4</c:v>
                      </c:pt>
                      <c:pt idx="3871">
                        <c:v>1548.8</c:v>
                      </c:pt>
                      <c:pt idx="3872">
                        <c:v>1549.2</c:v>
                      </c:pt>
                      <c:pt idx="3873">
                        <c:v>1549.6</c:v>
                      </c:pt>
                      <c:pt idx="3874">
                        <c:v>1550</c:v>
                      </c:pt>
                      <c:pt idx="3875">
                        <c:v>1550.4</c:v>
                      </c:pt>
                      <c:pt idx="3876">
                        <c:v>1550.8</c:v>
                      </c:pt>
                      <c:pt idx="3877">
                        <c:v>1551.2</c:v>
                      </c:pt>
                      <c:pt idx="3878">
                        <c:v>1551.6</c:v>
                      </c:pt>
                      <c:pt idx="3879">
                        <c:v>1552</c:v>
                      </c:pt>
                      <c:pt idx="3880">
                        <c:v>1552.4</c:v>
                      </c:pt>
                      <c:pt idx="3881">
                        <c:v>1552.8</c:v>
                      </c:pt>
                      <c:pt idx="3882">
                        <c:v>1553.2</c:v>
                      </c:pt>
                      <c:pt idx="3883">
                        <c:v>1553.6</c:v>
                      </c:pt>
                      <c:pt idx="3884">
                        <c:v>1554</c:v>
                      </c:pt>
                      <c:pt idx="3885">
                        <c:v>1554.4</c:v>
                      </c:pt>
                      <c:pt idx="3886">
                        <c:v>1554.8</c:v>
                      </c:pt>
                      <c:pt idx="3887">
                        <c:v>1555.2</c:v>
                      </c:pt>
                      <c:pt idx="3888">
                        <c:v>1555.6</c:v>
                      </c:pt>
                      <c:pt idx="3889">
                        <c:v>1556</c:v>
                      </c:pt>
                      <c:pt idx="3890">
                        <c:v>1556.4</c:v>
                      </c:pt>
                      <c:pt idx="3891">
                        <c:v>1556.8</c:v>
                      </c:pt>
                      <c:pt idx="3892">
                        <c:v>1557.2</c:v>
                      </c:pt>
                      <c:pt idx="3893">
                        <c:v>1557.6</c:v>
                      </c:pt>
                      <c:pt idx="3894">
                        <c:v>1558</c:v>
                      </c:pt>
                      <c:pt idx="3895">
                        <c:v>1558.4</c:v>
                      </c:pt>
                      <c:pt idx="3896">
                        <c:v>1558.8</c:v>
                      </c:pt>
                      <c:pt idx="3897">
                        <c:v>1559.2</c:v>
                      </c:pt>
                      <c:pt idx="3898">
                        <c:v>1559.6</c:v>
                      </c:pt>
                      <c:pt idx="3899">
                        <c:v>1560</c:v>
                      </c:pt>
                      <c:pt idx="3900">
                        <c:v>1560.4</c:v>
                      </c:pt>
                      <c:pt idx="3901">
                        <c:v>1560.8</c:v>
                      </c:pt>
                      <c:pt idx="3902">
                        <c:v>1561.2</c:v>
                      </c:pt>
                      <c:pt idx="3903">
                        <c:v>1561.6</c:v>
                      </c:pt>
                      <c:pt idx="3904">
                        <c:v>1562</c:v>
                      </c:pt>
                      <c:pt idx="3905">
                        <c:v>1562.4</c:v>
                      </c:pt>
                      <c:pt idx="3906">
                        <c:v>1562.8</c:v>
                      </c:pt>
                      <c:pt idx="3907">
                        <c:v>1563.2</c:v>
                      </c:pt>
                      <c:pt idx="3908">
                        <c:v>1563.6</c:v>
                      </c:pt>
                      <c:pt idx="3909">
                        <c:v>1564</c:v>
                      </c:pt>
                      <c:pt idx="3910">
                        <c:v>1564.4</c:v>
                      </c:pt>
                      <c:pt idx="3911">
                        <c:v>1564.8</c:v>
                      </c:pt>
                      <c:pt idx="3912">
                        <c:v>1565.2</c:v>
                      </c:pt>
                      <c:pt idx="3913">
                        <c:v>1565.6</c:v>
                      </c:pt>
                      <c:pt idx="3914">
                        <c:v>1566</c:v>
                      </c:pt>
                      <c:pt idx="3915">
                        <c:v>1566.4</c:v>
                      </c:pt>
                      <c:pt idx="3916">
                        <c:v>1566.8</c:v>
                      </c:pt>
                      <c:pt idx="3917">
                        <c:v>1567.2</c:v>
                      </c:pt>
                      <c:pt idx="3918">
                        <c:v>1567.6</c:v>
                      </c:pt>
                      <c:pt idx="3919">
                        <c:v>1568</c:v>
                      </c:pt>
                      <c:pt idx="3920">
                        <c:v>1568.4</c:v>
                      </c:pt>
                      <c:pt idx="3921">
                        <c:v>1568.8</c:v>
                      </c:pt>
                      <c:pt idx="3922">
                        <c:v>1569.2</c:v>
                      </c:pt>
                      <c:pt idx="3923">
                        <c:v>1569.6</c:v>
                      </c:pt>
                      <c:pt idx="3924">
                        <c:v>1570</c:v>
                      </c:pt>
                      <c:pt idx="3925">
                        <c:v>1570.4</c:v>
                      </c:pt>
                      <c:pt idx="3926">
                        <c:v>1570.8</c:v>
                      </c:pt>
                      <c:pt idx="3927">
                        <c:v>1571.2</c:v>
                      </c:pt>
                      <c:pt idx="3928">
                        <c:v>1571.6</c:v>
                      </c:pt>
                      <c:pt idx="3929">
                        <c:v>1572</c:v>
                      </c:pt>
                      <c:pt idx="3930">
                        <c:v>1572.4</c:v>
                      </c:pt>
                      <c:pt idx="3931">
                        <c:v>1572.8</c:v>
                      </c:pt>
                      <c:pt idx="3932">
                        <c:v>1573.2</c:v>
                      </c:pt>
                      <c:pt idx="3933">
                        <c:v>1573.6</c:v>
                      </c:pt>
                      <c:pt idx="3934">
                        <c:v>1574</c:v>
                      </c:pt>
                      <c:pt idx="3935">
                        <c:v>1574.4</c:v>
                      </c:pt>
                      <c:pt idx="3936">
                        <c:v>1574.8</c:v>
                      </c:pt>
                      <c:pt idx="3937">
                        <c:v>1575.2</c:v>
                      </c:pt>
                      <c:pt idx="3938">
                        <c:v>1575.6</c:v>
                      </c:pt>
                      <c:pt idx="3939">
                        <c:v>1576</c:v>
                      </c:pt>
                      <c:pt idx="3940">
                        <c:v>1576.4</c:v>
                      </c:pt>
                      <c:pt idx="3941">
                        <c:v>1576.8</c:v>
                      </c:pt>
                      <c:pt idx="3942">
                        <c:v>1577.2</c:v>
                      </c:pt>
                      <c:pt idx="3943">
                        <c:v>1577.6</c:v>
                      </c:pt>
                      <c:pt idx="3944">
                        <c:v>1578</c:v>
                      </c:pt>
                      <c:pt idx="3945">
                        <c:v>1578.4</c:v>
                      </c:pt>
                      <c:pt idx="3946">
                        <c:v>1578.8</c:v>
                      </c:pt>
                      <c:pt idx="3947">
                        <c:v>1579.2</c:v>
                      </c:pt>
                      <c:pt idx="3948">
                        <c:v>1579.6</c:v>
                      </c:pt>
                      <c:pt idx="3949">
                        <c:v>1580</c:v>
                      </c:pt>
                      <c:pt idx="3950">
                        <c:v>1580.4</c:v>
                      </c:pt>
                      <c:pt idx="3951">
                        <c:v>1580.8</c:v>
                      </c:pt>
                      <c:pt idx="3952">
                        <c:v>1581.2</c:v>
                      </c:pt>
                      <c:pt idx="3953">
                        <c:v>1581.6</c:v>
                      </c:pt>
                      <c:pt idx="3954">
                        <c:v>1582</c:v>
                      </c:pt>
                      <c:pt idx="3955">
                        <c:v>1582.4</c:v>
                      </c:pt>
                      <c:pt idx="3956">
                        <c:v>1582.8</c:v>
                      </c:pt>
                      <c:pt idx="3957">
                        <c:v>1583.2</c:v>
                      </c:pt>
                      <c:pt idx="3958">
                        <c:v>1583.6</c:v>
                      </c:pt>
                      <c:pt idx="3959">
                        <c:v>1584</c:v>
                      </c:pt>
                      <c:pt idx="3960">
                        <c:v>1584.4</c:v>
                      </c:pt>
                      <c:pt idx="3961">
                        <c:v>1584.8</c:v>
                      </c:pt>
                      <c:pt idx="3962">
                        <c:v>1585.2</c:v>
                      </c:pt>
                      <c:pt idx="3963">
                        <c:v>1585.6</c:v>
                      </c:pt>
                      <c:pt idx="3964">
                        <c:v>1586</c:v>
                      </c:pt>
                      <c:pt idx="3965">
                        <c:v>1586.4</c:v>
                      </c:pt>
                      <c:pt idx="3966">
                        <c:v>1586.8</c:v>
                      </c:pt>
                      <c:pt idx="3967">
                        <c:v>1587.2</c:v>
                      </c:pt>
                      <c:pt idx="3968">
                        <c:v>1587.6</c:v>
                      </c:pt>
                      <c:pt idx="3969">
                        <c:v>1588</c:v>
                      </c:pt>
                      <c:pt idx="3970">
                        <c:v>1588.4</c:v>
                      </c:pt>
                      <c:pt idx="3971">
                        <c:v>1588.8</c:v>
                      </c:pt>
                      <c:pt idx="3972">
                        <c:v>1589.2</c:v>
                      </c:pt>
                      <c:pt idx="3973">
                        <c:v>1589.6</c:v>
                      </c:pt>
                      <c:pt idx="3974">
                        <c:v>1590</c:v>
                      </c:pt>
                      <c:pt idx="3975">
                        <c:v>1590.4</c:v>
                      </c:pt>
                      <c:pt idx="3976">
                        <c:v>1590.8</c:v>
                      </c:pt>
                      <c:pt idx="3977">
                        <c:v>1591.2</c:v>
                      </c:pt>
                      <c:pt idx="3978">
                        <c:v>1591.6</c:v>
                      </c:pt>
                      <c:pt idx="3979">
                        <c:v>1592</c:v>
                      </c:pt>
                      <c:pt idx="3980">
                        <c:v>1592.4</c:v>
                      </c:pt>
                      <c:pt idx="3981">
                        <c:v>1592.8</c:v>
                      </c:pt>
                      <c:pt idx="3982">
                        <c:v>1593.2</c:v>
                      </c:pt>
                      <c:pt idx="3983">
                        <c:v>1593.6</c:v>
                      </c:pt>
                      <c:pt idx="3984">
                        <c:v>1594</c:v>
                      </c:pt>
                      <c:pt idx="3985">
                        <c:v>1594.4</c:v>
                      </c:pt>
                      <c:pt idx="3986">
                        <c:v>1594.8</c:v>
                      </c:pt>
                      <c:pt idx="3987">
                        <c:v>1595.2</c:v>
                      </c:pt>
                      <c:pt idx="3988">
                        <c:v>1595.6</c:v>
                      </c:pt>
                      <c:pt idx="3989">
                        <c:v>1596</c:v>
                      </c:pt>
                      <c:pt idx="3990">
                        <c:v>1596.4</c:v>
                      </c:pt>
                      <c:pt idx="3991">
                        <c:v>1596.8</c:v>
                      </c:pt>
                      <c:pt idx="3992">
                        <c:v>1597.2</c:v>
                      </c:pt>
                      <c:pt idx="3993">
                        <c:v>1597.6</c:v>
                      </c:pt>
                      <c:pt idx="3994">
                        <c:v>1598</c:v>
                      </c:pt>
                      <c:pt idx="3995">
                        <c:v>1598.4</c:v>
                      </c:pt>
                      <c:pt idx="3996">
                        <c:v>1598.8</c:v>
                      </c:pt>
                      <c:pt idx="3997">
                        <c:v>1599.2</c:v>
                      </c:pt>
                      <c:pt idx="3998">
                        <c:v>1599.6</c:v>
                      </c:pt>
                      <c:pt idx="3999">
                        <c:v>1600</c:v>
                      </c:pt>
                      <c:pt idx="4000">
                        <c:v>1600.4</c:v>
                      </c:pt>
                      <c:pt idx="4001">
                        <c:v>1600.8</c:v>
                      </c:pt>
                      <c:pt idx="4002">
                        <c:v>1601.2</c:v>
                      </c:pt>
                      <c:pt idx="4003">
                        <c:v>1601.6</c:v>
                      </c:pt>
                      <c:pt idx="4004">
                        <c:v>1602</c:v>
                      </c:pt>
                      <c:pt idx="4005">
                        <c:v>1602.4</c:v>
                      </c:pt>
                      <c:pt idx="4006">
                        <c:v>1602.8</c:v>
                      </c:pt>
                      <c:pt idx="4007">
                        <c:v>1603.2</c:v>
                      </c:pt>
                      <c:pt idx="4008">
                        <c:v>1603.6</c:v>
                      </c:pt>
                      <c:pt idx="4009">
                        <c:v>1604</c:v>
                      </c:pt>
                      <c:pt idx="4010">
                        <c:v>1604.4</c:v>
                      </c:pt>
                      <c:pt idx="4011">
                        <c:v>1604.8</c:v>
                      </c:pt>
                      <c:pt idx="4012">
                        <c:v>1605.2</c:v>
                      </c:pt>
                      <c:pt idx="4013">
                        <c:v>1605.6</c:v>
                      </c:pt>
                      <c:pt idx="4014">
                        <c:v>1606</c:v>
                      </c:pt>
                      <c:pt idx="4015">
                        <c:v>1606.4</c:v>
                      </c:pt>
                      <c:pt idx="4016">
                        <c:v>1606.8</c:v>
                      </c:pt>
                      <c:pt idx="4017">
                        <c:v>1607.2</c:v>
                      </c:pt>
                      <c:pt idx="4018">
                        <c:v>1607.6</c:v>
                      </c:pt>
                      <c:pt idx="4019">
                        <c:v>1608</c:v>
                      </c:pt>
                      <c:pt idx="4020">
                        <c:v>1608.4</c:v>
                      </c:pt>
                      <c:pt idx="4021">
                        <c:v>1608.8</c:v>
                      </c:pt>
                      <c:pt idx="4022">
                        <c:v>1609.2</c:v>
                      </c:pt>
                      <c:pt idx="4023">
                        <c:v>1609.6</c:v>
                      </c:pt>
                      <c:pt idx="4024">
                        <c:v>1610</c:v>
                      </c:pt>
                      <c:pt idx="4025">
                        <c:v>1610.4</c:v>
                      </c:pt>
                      <c:pt idx="4026">
                        <c:v>1610.8</c:v>
                      </c:pt>
                      <c:pt idx="4027">
                        <c:v>1611.2</c:v>
                      </c:pt>
                      <c:pt idx="4028">
                        <c:v>1611.6</c:v>
                      </c:pt>
                      <c:pt idx="4029">
                        <c:v>1612</c:v>
                      </c:pt>
                      <c:pt idx="4030">
                        <c:v>1612.4</c:v>
                      </c:pt>
                      <c:pt idx="4031">
                        <c:v>1612.8</c:v>
                      </c:pt>
                      <c:pt idx="4032">
                        <c:v>1613.2</c:v>
                      </c:pt>
                      <c:pt idx="4033">
                        <c:v>1613.6</c:v>
                      </c:pt>
                      <c:pt idx="4034">
                        <c:v>1614</c:v>
                      </c:pt>
                      <c:pt idx="4035">
                        <c:v>1614.4</c:v>
                      </c:pt>
                      <c:pt idx="4036">
                        <c:v>1614.8</c:v>
                      </c:pt>
                      <c:pt idx="4037">
                        <c:v>1615.2</c:v>
                      </c:pt>
                      <c:pt idx="4038">
                        <c:v>1615.6</c:v>
                      </c:pt>
                      <c:pt idx="4039">
                        <c:v>1616</c:v>
                      </c:pt>
                      <c:pt idx="4040">
                        <c:v>1616.4</c:v>
                      </c:pt>
                      <c:pt idx="4041">
                        <c:v>1616.8</c:v>
                      </c:pt>
                      <c:pt idx="4042">
                        <c:v>1617.2</c:v>
                      </c:pt>
                      <c:pt idx="4043">
                        <c:v>1617.6</c:v>
                      </c:pt>
                      <c:pt idx="4044">
                        <c:v>1618</c:v>
                      </c:pt>
                      <c:pt idx="4045">
                        <c:v>1618.4</c:v>
                      </c:pt>
                      <c:pt idx="4046">
                        <c:v>1618.8</c:v>
                      </c:pt>
                      <c:pt idx="4047">
                        <c:v>1619.2</c:v>
                      </c:pt>
                      <c:pt idx="4048">
                        <c:v>1619.6</c:v>
                      </c:pt>
                      <c:pt idx="4049">
                        <c:v>1620</c:v>
                      </c:pt>
                      <c:pt idx="4050">
                        <c:v>1620.4</c:v>
                      </c:pt>
                      <c:pt idx="4051">
                        <c:v>1620.8</c:v>
                      </c:pt>
                      <c:pt idx="4052">
                        <c:v>1621.2</c:v>
                      </c:pt>
                      <c:pt idx="4053">
                        <c:v>1621.6</c:v>
                      </c:pt>
                      <c:pt idx="4054">
                        <c:v>1622</c:v>
                      </c:pt>
                      <c:pt idx="4055">
                        <c:v>1622.4</c:v>
                      </c:pt>
                      <c:pt idx="4056">
                        <c:v>1622.8</c:v>
                      </c:pt>
                      <c:pt idx="4057">
                        <c:v>1623.2</c:v>
                      </c:pt>
                      <c:pt idx="4058">
                        <c:v>1623.6</c:v>
                      </c:pt>
                      <c:pt idx="4059">
                        <c:v>1624</c:v>
                      </c:pt>
                      <c:pt idx="4060">
                        <c:v>1624.4</c:v>
                      </c:pt>
                      <c:pt idx="4061">
                        <c:v>1624.8</c:v>
                      </c:pt>
                      <c:pt idx="4062">
                        <c:v>1625.2</c:v>
                      </c:pt>
                      <c:pt idx="4063">
                        <c:v>1625.6</c:v>
                      </c:pt>
                      <c:pt idx="4064">
                        <c:v>1626</c:v>
                      </c:pt>
                      <c:pt idx="4065">
                        <c:v>1626.4</c:v>
                      </c:pt>
                      <c:pt idx="4066">
                        <c:v>1626.8</c:v>
                      </c:pt>
                      <c:pt idx="4067">
                        <c:v>1627.2</c:v>
                      </c:pt>
                      <c:pt idx="4068">
                        <c:v>1627.6</c:v>
                      </c:pt>
                      <c:pt idx="4069">
                        <c:v>1628</c:v>
                      </c:pt>
                      <c:pt idx="4070">
                        <c:v>1628.4</c:v>
                      </c:pt>
                      <c:pt idx="4071">
                        <c:v>1628.8</c:v>
                      </c:pt>
                      <c:pt idx="4072">
                        <c:v>1629.2</c:v>
                      </c:pt>
                      <c:pt idx="4073">
                        <c:v>1629.6</c:v>
                      </c:pt>
                      <c:pt idx="4074">
                        <c:v>1630</c:v>
                      </c:pt>
                      <c:pt idx="4075">
                        <c:v>1630.4</c:v>
                      </c:pt>
                      <c:pt idx="4076">
                        <c:v>1630.8</c:v>
                      </c:pt>
                      <c:pt idx="4077">
                        <c:v>1631.2</c:v>
                      </c:pt>
                      <c:pt idx="4078">
                        <c:v>1631.6</c:v>
                      </c:pt>
                      <c:pt idx="4079">
                        <c:v>1632</c:v>
                      </c:pt>
                      <c:pt idx="4080">
                        <c:v>1632.4</c:v>
                      </c:pt>
                      <c:pt idx="4081">
                        <c:v>1632.8</c:v>
                      </c:pt>
                      <c:pt idx="4082">
                        <c:v>1633.2</c:v>
                      </c:pt>
                      <c:pt idx="4083">
                        <c:v>1633.6</c:v>
                      </c:pt>
                      <c:pt idx="4084">
                        <c:v>1634</c:v>
                      </c:pt>
                      <c:pt idx="4085">
                        <c:v>1634.4</c:v>
                      </c:pt>
                      <c:pt idx="4086">
                        <c:v>1634.8</c:v>
                      </c:pt>
                      <c:pt idx="4087">
                        <c:v>1635.2</c:v>
                      </c:pt>
                      <c:pt idx="4088">
                        <c:v>1635.6</c:v>
                      </c:pt>
                      <c:pt idx="4089">
                        <c:v>1636</c:v>
                      </c:pt>
                      <c:pt idx="4090">
                        <c:v>1636.4</c:v>
                      </c:pt>
                      <c:pt idx="4091">
                        <c:v>1636.8</c:v>
                      </c:pt>
                      <c:pt idx="4092">
                        <c:v>1637.2</c:v>
                      </c:pt>
                      <c:pt idx="4093">
                        <c:v>1637.6</c:v>
                      </c:pt>
                      <c:pt idx="4094">
                        <c:v>1638</c:v>
                      </c:pt>
                      <c:pt idx="4095">
                        <c:v>1638.4</c:v>
                      </c:pt>
                      <c:pt idx="4096">
                        <c:v>1638.8</c:v>
                      </c:pt>
                      <c:pt idx="4097">
                        <c:v>1639.2</c:v>
                      </c:pt>
                      <c:pt idx="4098">
                        <c:v>1639.6</c:v>
                      </c:pt>
                      <c:pt idx="4099">
                        <c:v>1640</c:v>
                      </c:pt>
                      <c:pt idx="4100">
                        <c:v>1640.4</c:v>
                      </c:pt>
                      <c:pt idx="4101">
                        <c:v>1640.8</c:v>
                      </c:pt>
                      <c:pt idx="4102">
                        <c:v>1641.2</c:v>
                      </c:pt>
                      <c:pt idx="4103">
                        <c:v>1641.6</c:v>
                      </c:pt>
                      <c:pt idx="4104">
                        <c:v>1642</c:v>
                      </c:pt>
                      <c:pt idx="4105">
                        <c:v>1642.4</c:v>
                      </c:pt>
                      <c:pt idx="4106">
                        <c:v>1642.8</c:v>
                      </c:pt>
                      <c:pt idx="4107">
                        <c:v>1643.2</c:v>
                      </c:pt>
                      <c:pt idx="4108">
                        <c:v>1643.6</c:v>
                      </c:pt>
                      <c:pt idx="4109">
                        <c:v>1644</c:v>
                      </c:pt>
                      <c:pt idx="4110">
                        <c:v>1644.4</c:v>
                      </c:pt>
                      <c:pt idx="4111">
                        <c:v>1644.8</c:v>
                      </c:pt>
                      <c:pt idx="4112">
                        <c:v>1645.2</c:v>
                      </c:pt>
                      <c:pt idx="4113">
                        <c:v>1645.6</c:v>
                      </c:pt>
                      <c:pt idx="4114">
                        <c:v>1646</c:v>
                      </c:pt>
                      <c:pt idx="4115">
                        <c:v>1646.4</c:v>
                      </c:pt>
                      <c:pt idx="4116">
                        <c:v>1646.8</c:v>
                      </c:pt>
                      <c:pt idx="4117">
                        <c:v>1647.2</c:v>
                      </c:pt>
                      <c:pt idx="4118">
                        <c:v>1647.6</c:v>
                      </c:pt>
                      <c:pt idx="4119">
                        <c:v>1648</c:v>
                      </c:pt>
                      <c:pt idx="4120">
                        <c:v>1648.4</c:v>
                      </c:pt>
                      <c:pt idx="4121">
                        <c:v>1648.8</c:v>
                      </c:pt>
                      <c:pt idx="4122">
                        <c:v>1649.2</c:v>
                      </c:pt>
                      <c:pt idx="4123">
                        <c:v>1649.6</c:v>
                      </c:pt>
                      <c:pt idx="4124">
                        <c:v>1650</c:v>
                      </c:pt>
                      <c:pt idx="4125">
                        <c:v>1650.4</c:v>
                      </c:pt>
                      <c:pt idx="4126">
                        <c:v>1650.8</c:v>
                      </c:pt>
                      <c:pt idx="4127">
                        <c:v>1651.2</c:v>
                      </c:pt>
                      <c:pt idx="4128">
                        <c:v>1651.6</c:v>
                      </c:pt>
                      <c:pt idx="4129">
                        <c:v>1652</c:v>
                      </c:pt>
                      <c:pt idx="4130">
                        <c:v>1652.4</c:v>
                      </c:pt>
                      <c:pt idx="4131">
                        <c:v>1652.8</c:v>
                      </c:pt>
                      <c:pt idx="4132">
                        <c:v>1653.2</c:v>
                      </c:pt>
                      <c:pt idx="4133">
                        <c:v>1653.6</c:v>
                      </c:pt>
                      <c:pt idx="4134">
                        <c:v>1654</c:v>
                      </c:pt>
                      <c:pt idx="4135">
                        <c:v>1654.4</c:v>
                      </c:pt>
                      <c:pt idx="4136">
                        <c:v>1654.8</c:v>
                      </c:pt>
                      <c:pt idx="4137">
                        <c:v>1655.2</c:v>
                      </c:pt>
                      <c:pt idx="4138">
                        <c:v>1655.6</c:v>
                      </c:pt>
                      <c:pt idx="4139">
                        <c:v>1656</c:v>
                      </c:pt>
                      <c:pt idx="4140">
                        <c:v>1656.4</c:v>
                      </c:pt>
                      <c:pt idx="4141">
                        <c:v>1656.8</c:v>
                      </c:pt>
                      <c:pt idx="4142">
                        <c:v>1657.2</c:v>
                      </c:pt>
                      <c:pt idx="4143">
                        <c:v>1657.6</c:v>
                      </c:pt>
                      <c:pt idx="4144">
                        <c:v>1658</c:v>
                      </c:pt>
                      <c:pt idx="4145">
                        <c:v>1658.4</c:v>
                      </c:pt>
                      <c:pt idx="4146">
                        <c:v>1658.8</c:v>
                      </c:pt>
                      <c:pt idx="4147">
                        <c:v>1659.2</c:v>
                      </c:pt>
                      <c:pt idx="4148">
                        <c:v>1659.6</c:v>
                      </c:pt>
                      <c:pt idx="4149">
                        <c:v>1660</c:v>
                      </c:pt>
                      <c:pt idx="4150">
                        <c:v>1660.4</c:v>
                      </c:pt>
                      <c:pt idx="4151">
                        <c:v>1660.8</c:v>
                      </c:pt>
                      <c:pt idx="4152">
                        <c:v>1661.2</c:v>
                      </c:pt>
                      <c:pt idx="4153">
                        <c:v>1661.6</c:v>
                      </c:pt>
                      <c:pt idx="4154">
                        <c:v>1662</c:v>
                      </c:pt>
                      <c:pt idx="4155">
                        <c:v>1662.4</c:v>
                      </c:pt>
                      <c:pt idx="4156">
                        <c:v>1662.8</c:v>
                      </c:pt>
                      <c:pt idx="4157">
                        <c:v>1663.2</c:v>
                      </c:pt>
                      <c:pt idx="4158">
                        <c:v>1663.6</c:v>
                      </c:pt>
                      <c:pt idx="4159">
                        <c:v>1664</c:v>
                      </c:pt>
                      <c:pt idx="4160">
                        <c:v>1664.4</c:v>
                      </c:pt>
                      <c:pt idx="4161">
                        <c:v>1664.8</c:v>
                      </c:pt>
                      <c:pt idx="4162">
                        <c:v>1665.2</c:v>
                      </c:pt>
                      <c:pt idx="4163">
                        <c:v>1665.6</c:v>
                      </c:pt>
                      <c:pt idx="4164">
                        <c:v>1666</c:v>
                      </c:pt>
                      <c:pt idx="4165">
                        <c:v>1666.4</c:v>
                      </c:pt>
                      <c:pt idx="4166">
                        <c:v>1666.8</c:v>
                      </c:pt>
                      <c:pt idx="4167">
                        <c:v>1667.2</c:v>
                      </c:pt>
                      <c:pt idx="4168">
                        <c:v>1667.6</c:v>
                      </c:pt>
                      <c:pt idx="4169">
                        <c:v>1668</c:v>
                      </c:pt>
                      <c:pt idx="4170">
                        <c:v>1668.4</c:v>
                      </c:pt>
                      <c:pt idx="4171">
                        <c:v>1668.8</c:v>
                      </c:pt>
                      <c:pt idx="4172">
                        <c:v>1669.2</c:v>
                      </c:pt>
                      <c:pt idx="4173">
                        <c:v>1669.6</c:v>
                      </c:pt>
                      <c:pt idx="4174">
                        <c:v>1670</c:v>
                      </c:pt>
                      <c:pt idx="4175">
                        <c:v>1670.4</c:v>
                      </c:pt>
                      <c:pt idx="4176">
                        <c:v>1670.8</c:v>
                      </c:pt>
                      <c:pt idx="4177">
                        <c:v>1671.2</c:v>
                      </c:pt>
                      <c:pt idx="4178">
                        <c:v>1671.6</c:v>
                      </c:pt>
                      <c:pt idx="4179">
                        <c:v>1672</c:v>
                      </c:pt>
                      <c:pt idx="4180">
                        <c:v>1672.4</c:v>
                      </c:pt>
                      <c:pt idx="4181">
                        <c:v>1672.8</c:v>
                      </c:pt>
                      <c:pt idx="4182">
                        <c:v>1673.2</c:v>
                      </c:pt>
                      <c:pt idx="4183">
                        <c:v>1673.6</c:v>
                      </c:pt>
                      <c:pt idx="4184">
                        <c:v>1674</c:v>
                      </c:pt>
                      <c:pt idx="4185">
                        <c:v>1674.4</c:v>
                      </c:pt>
                      <c:pt idx="4186">
                        <c:v>1674.8</c:v>
                      </c:pt>
                      <c:pt idx="4187">
                        <c:v>1675.2</c:v>
                      </c:pt>
                      <c:pt idx="4188">
                        <c:v>1675.6</c:v>
                      </c:pt>
                      <c:pt idx="4189">
                        <c:v>1676</c:v>
                      </c:pt>
                      <c:pt idx="4190">
                        <c:v>1676.4</c:v>
                      </c:pt>
                      <c:pt idx="4191">
                        <c:v>1676.8</c:v>
                      </c:pt>
                      <c:pt idx="4192">
                        <c:v>1677.2</c:v>
                      </c:pt>
                      <c:pt idx="4193">
                        <c:v>1677.6</c:v>
                      </c:pt>
                      <c:pt idx="4194">
                        <c:v>1678</c:v>
                      </c:pt>
                      <c:pt idx="4195">
                        <c:v>1678.4</c:v>
                      </c:pt>
                      <c:pt idx="4196">
                        <c:v>1678.8</c:v>
                      </c:pt>
                      <c:pt idx="4197">
                        <c:v>1679.2</c:v>
                      </c:pt>
                      <c:pt idx="4198">
                        <c:v>1679.6</c:v>
                      </c:pt>
                      <c:pt idx="4199">
                        <c:v>1680</c:v>
                      </c:pt>
                      <c:pt idx="4200">
                        <c:v>1680.4</c:v>
                      </c:pt>
                      <c:pt idx="4201">
                        <c:v>1680.8</c:v>
                      </c:pt>
                      <c:pt idx="4202">
                        <c:v>1681.2</c:v>
                      </c:pt>
                      <c:pt idx="4203">
                        <c:v>1681.6</c:v>
                      </c:pt>
                      <c:pt idx="4204">
                        <c:v>1682</c:v>
                      </c:pt>
                      <c:pt idx="4205">
                        <c:v>1682.4</c:v>
                      </c:pt>
                      <c:pt idx="4206">
                        <c:v>1682.8</c:v>
                      </c:pt>
                      <c:pt idx="4207">
                        <c:v>1683.2</c:v>
                      </c:pt>
                      <c:pt idx="4208">
                        <c:v>1683.6</c:v>
                      </c:pt>
                      <c:pt idx="4209">
                        <c:v>1684</c:v>
                      </c:pt>
                      <c:pt idx="4210">
                        <c:v>1684.4</c:v>
                      </c:pt>
                      <c:pt idx="4211">
                        <c:v>1684.8</c:v>
                      </c:pt>
                      <c:pt idx="4212">
                        <c:v>1685.2</c:v>
                      </c:pt>
                      <c:pt idx="4213">
                        <c:v>1685.6</c:v>
                      </c:pt>
                      <c:pt idx="4214">
                        <c:v>1686</c:v>
                      </c:pt>
                      <c:pt idx="4215">
                        <c:v>1686.4</c:v>
                      </c:pt>
                      <c:pt idx="4216">
                        <c:v>1686.8</c:v>
                      </c:pt>
                      <c:pt idx="4217">
                        <c:v>1687.2</c:v>
                      </c:pt>
                      <c:pt idx="4218">
                        <c:v>1687.6</c:v>
                      </c:pt>
                      <c:pt idx="4219">
                        <c:v>1688</c:v>
                      </c:pt>
                      <c:pt idx="4220">
                        <c:v>1688.4</c:v>
                      </c:pt>
                      <c:pt idx="4221">
                        <c:v>1688.8</c:v>
                      </c:pt>
                      <c:pt idx="4222">
                        <c:v>1689.2</c:v>
                      </c:pt>
                      <c:pt idx="4223">
                        <c:v>1689.6</c:v>
                      </c:pt>
                      <c:pt idx="4224">
                        <c:v>1690</c:v>
                      </c:pt>
                      <c:pt idx="4225">
                        <c:v>1690.4</c:v>
                      </c:pt>
                      <c:pt idx="4226">
                        <c:v>1690.8</c:v>
                      </c:pt>
                      <c:pt idx="4227">
                        <c:v>1691.2</c:v>
                      </c:pt>
                      <c:pt idx="4228">
                        <c:v>1691.6</c:v>
                      </c:pt>
                      <c:pt idx="4229">
                        <c:v>1692</c:v>
                      </c:pt>
                      <c:pt idx="4230">
                        <c:v>1692.4</c:v>
                      </c:pt>
                      <c:pt idx="4231">
                        <c:v>1692.8</c:v>
                      </c:pt>
                      <c:pt idx="4232">
                        <c:v>1693.2</c:v>
                      </c:pt>
                      <c:pt idx="4233">
                        <c:v>1693.6</c:v>
                      </c:pt>
                      <c:pt idx="4234">
                        <c:v>1694</c:v>
                      </c:pt>
                      <c:pt idx="4235">
                        <c:v>1694.4</c:v>
                      </c:pt>
                      <c:pt idx="4236">
                        <c:v>1694.8</c:v>
                      </c:pt>
                      <c:pt idx="4237">
                        <c:v>1695.2</c:v>
                      </c:pt>
                      <c:pt idx="4238">
                        <c:v>1695.6</c:v>
                      </c:pt>
                      <c:pt idx="4239">
                        <c:v>1696</c:v>
                      </c:pt>
                      <c:pt idx="4240">
                        <c:v>1696.4</c:v>
                      </c:pt>
                      <c:pt idx="4241">
                        <c:v>1696.8</c:v>
                      </c:pt>
                      <c:pt idx="4242">
                        <c:v>1697.2</c:v>
                      </c:pt>
                      <c:pt idx="4243">
                        <c:v>1697.6</c:v>
                      </c:pt>
                      <c:pt idx="4244">
                        <c:v>1698</c:v>
                      </c:pt>
                      <c:pt idx="4245">
                        <c:v>1698.4</c:v>
                      </c:pt>
                      <c:pt idx="4246">
                        <c:v>1698.8</c:v>
                      </c:pt>
                      <c:pt idx="4247">
                        <c:v>1699.2</c:v>
                      </c:pt>
                      <c:pt idx="4248">
                        <c:v>1699.6</c:v>
                      </c:pt>
                      <c:pt idx="4249">
                        <c:v>1700</c:v>
                      </c:pt>
                      <c:pt idx="4250">
                        <c:v>1700.4</c:v>
                      </c:pt>
                      <c:pt idx="4251">
                        <c:v>1700.8</c:v>
                      </c:pt>
                      <c:pt idx="4252">
                        <c:v>1701.2</c:v>
                      </c:pt>
                      <c:pt idx="4253">
                        <c:v>1701.6</c:v>
                      </c:pt>
                      <c:pt idx="4254">
                        <c:v>1702</c:v>
                      </c:pt>
                      <c:pt idx="4255">
                        <c:v>1702.4</c:v>
                      </c:pt>
                      <c:pt idx="4256">
                        <c:v>1702.8</c:v>
                      </c:pt>
                      <c:pt idx="4257">
                        <c:v>1703.2</c:v>
                      </c:pt>
                      <c:pt idx="4258">
                        <c:v>1703.6</c:v>
                      </c:pt>
                      <c:pt idx="4259">
                        <c:v>1704</c:v>
                      </c:pt>
                      <c:pt idx="4260">
                        <c:v>1704.4</c:v>
                      </c:pt>
                      <c:pt idx="4261">
                        <c:v>1704.8</c:v>
                      </c:pt>
                      <c:pt idx="4262">
                        <c:v>1705.2</c:v>
                      </c:pt>
                      <c:pt idx="4263">
                        <c:v>1705.6</c:v>
                      </c:pt>
                      <c:pt idx="4264">
                        <c:v>1706</c:v>
                      </c:pt>
                      <c:pt idx="4265">
                        <c:v>1706.4</c:v>
                      </c:pt>
                      <c:pt idx="4266">
                        <c:v>1706.8</c:v>
                      </c:pt>
                      <c:pt idx="4267">
                        <c:v>1707.2</c:v>
                      </c:pt>
                      <c:pt idx="4268">
                        <c:v>1707.6</c:v>
                      </c:pt>
                      <c:pt idx="4269">
                        <c:v>1708</c:v>
                      </c:pt>
                      <c:pt idx="4270">
                        <c:v>1708.4</c:v>
                      </c:pt>
                      <c:pt idx="4271">
                        <c:v>1708.8</c:v>
                      </c:pt>
                      <c:pt idx="4272">
                        <c:v>1709.2</c:v>
                      </c:pt>
                      <c:pt idx="4273">
                        <c:v>1709.6</c:v>
                      </c:pt>
                      <c:pt idx="4274">
                        <c:v>1710</c:v>
                      </c:pt>
                      <c:pt idx="4275">
                        <c:v>1710.4</c:v>
                      </c:pt>
                      <c:pt idx="4276">
                        <c:v>1710.8</c:v>
                      </c:pt>
                      <c:pt idx="4277">
                        <c:v>1711.2</c:v>
                      </c:pt>
                      <c:pt idx="4278">
                        <c:v>1711.6</c:v>
                      </c:pt>
                      <c:pt idx="4279">
                        <c:v>1712</c:v>
                      </c:pt>
                      <c:pt idx="4280">
                        <c:v>1712.4</c:v>
                      </c:pt>
                      <c:pt idx="4281">
                        <c:v>1712.8</c:v>
                      </c:pt>
                      <c:pt idx="4282">
                        <c:v>1713.2</c:v>
                      </c:pt>
                      <c:pt idx="4283">
                        <c:v>1713.6</c:v>
                      </c:pt>
                      <c:pt idx="4284">
                        <c:v>1714</c:v>
                      </c:pt>
                      <c:pt idx="4285">
                        <c:v>1714.4</c:v>
                      </c:pt>
                      <c:pt idx="4286">
                        <c:v>1714.8</c:v>
                      </c:pt>
                      <c:pt idx="4287">
                        <c:v>1715.2</c:v>
                      </c:pt>
                      <c:pt idx="4288">
                        <c:v>1715.6</c:v>
                      </c:pt>
                      <c:pt idx="4289">
                        <c:v>1716</c:v>
                      </c:pt>
                      <c:pt idx="4290">
                        <c:v>1716.4</c:v>
                      </c:pt>
                      <c:pt idx="4291">
                        <c:v>1716.8</c:v>
                      </c:pt>
                      <c:pt idx="4292">
                        <c:v>1717.2</c:v>
                      </c:pt>
                      <c:pt idx="4293">
                        <c:v>1717.6</c:v>
                      </c:pt>
                      <c:pt idx="4294">
                        <c:v>1718</c:v>
                      </c:pt>
                      <c:pt idx="4295">
                        <c:v>1718.4</c:v>
                      </c:pt>
                      <c:pt idx="4296">
                        <c:v>1718.8</c:v>
                      </c:pt>
                      <c:pt idx="4297">
                        <c:v>1719.2</c:v>
                      </c:pt>
                      <c:pt idx="4298">
                        <c:v>1719.6</c:v>
                      </c:pt>
                      <c:pt idx="4299">
                        <c:v>1720</c:v>
                      </c:pt>
                      <c:pt idx="4300">
                        <c:v>1720.4</c:v>
                      </c:pt>
                      <c:pt idx="4301">
                        <c:v>1720.8</c:v>
                      </c:pt>
                      <c:pt idx="4302">
                        <c:v>1721.2</c:v>
                      </c:pt>
                      <c:pt idx="4303">
                        <c:v>1721.6</c:v>
                      </c:pt>
                      <c:pt idx="4304">
                        <c:v>1722</c:v>
                      </c:pt>
                      <c:pt idx="4305">
                        <c:v>1722.4</c:v>
                      </c:pt>
                      <c:pt idx="4306">
                        <c:v>1722.8</c:v>
                      </c:pt>
                      <c:pt idx="4307">
                        <c:v>1723.2</c:v>
                      </c:pt>
                      <c:pt idx="4308">
                        <c:v>1723.6</c:v>
                      </c:pt>
                      <c:pt idx="4309">
                        <c:v>1724</c:v>
                      </c:pt>
                      <c:pt idx="4310">
                        <c:v>1724.4</c:v>
                      </c:pt>
                      <c:pt idx="4311">
                        <c:v>1724.8</c:v>
                      </c:pt>
                      <c:pt idx="4312">
                        <c:v>1725.2</c:v>
                      </c:pt>
                      <c:pt idx="4313">
                        <c:v>1725.6</c:v>
                      </c:pt>
                      <c:pt idx="4314">
                        <c:v>1726</c:v>
                      </c:pt>
                      <c:pt idx="4315">
                        <c:v>1726.4</c:v>
                      </c:pt>
                      <c:pt idx="4316">
                        <c:v>1726.8</c:v>
                      </c:pt>
                      <c:pt idx="4317">
                        <c:v>1727.2</c:v>
                      </c:pt>
                      <c:pt idx="4318">
                        <c:v>1727.6</c:v>
                      </c:pt>
                      <c:pt idx="4319">
                        <c:v>1728</c:v>
                      </c:pt>
                      <c:pt idx="4320">
                        <c:v>1728.4</c:v>
                      </c:pt>
                      <c:pt idx="4321">
                        <c:v>1728.8</c:v>
                      </c:pt>
                      <c:pt idx="4322">
                        <c:v>1729.2</c:v>
                      </c:pt>
                      <c:pt idx="4323">
                        <c:v>1729.6</c:v>
                      </c:pt>
                      <c:pt idx="4324">
                        <c:v>1730</c:v>
                      </c:pt>
                      <c:pt idx="4325">
                        <c:v>1730.4</c:v>
                      </c:pt>
                      <c:pt idx="4326">
                        <c:v>1730.8</c:v>
                      </c:pt>
                      <c:pt idx="4327">
                        <c:v>1731.2</c:v>
                      </c:pt>
                      <c:pt idx="4328">
                        <c:v>1731.6</c:v>
                      </c:pt>
                      <c:pt idx="4329">
                        <c:v>1732</c:v>
                      </c:pt>
                      <c:pt idx="4330">
                        <c:v>1732.4</c:v>
                      </c:pt>
                      <c:pt idx="4331">
                        <c:v>1732.8</c:v>
                      </c:pt>
                      <c:pt idx="4332">
                        <c:v>1733.2</c:v>
                      </c:pt>
                      <c:pt idx="4333">
                        <c:v>1733.6</c:v>
                      </c:pt>
                      <c:pt idx="4334">
                        <c:v>1734</c:v>
                      </c:pt>
                      <c:pt idx="4335">
                        <c:v>1734.4</c:v>
                      </c:pt>
                      <c:pt idx="4336">
                        <c:v>1734.8</c:v>
                      </c:pt>
                      <c:pt idx="4337">
                        <c:v>1735.2</c:v>
                      </c:pt>
                      <c:pt idx="4338">
                        <c:v>1735.6</c:v>
                      </c:pt>
                      <c:pt idx="4339">
                        <c:v>1736</c:v>
                      </c:pt>
                      <c:pt idx="4340">
                        <c:v>1736.4</c:v>
                      </c:pt>
                      <c:pt idx="4341">
                        <c:v>1736.8</c:v>
                      </c:pt>
                      <c:pt idx="4342">
                        <c:v>1737.2</c:v>
                      </c:pt>
                      <c:pt idx="4343">
                        <c:v>1737.6</c:v>
                      </c:pt>
                      <c:pt idx="4344">
                        <c:v>1738</c:v>
                      </c:pt>
                      <c:pt idx="4345">
                        <c:v>1738.4</c:v>
                      </c:pt>
                      <c:pt idx="4346">
                        <c:v>1738.8</c:v>
                      </c:pt>
                      <c:pt idx="4347">
                        <c:v>1739.2</c:v>
                      </c:pt>
                      <c:pt idx="4348">
                        <c:v>1739.6</c:v>
                      </c:pt>
                      <c:pt idx="4349">
                        <c:v>1740</c:v>
                      </c:pt>
                      <c:pt idx="4350">
                        <c:v>1740.4</c:v>
                      </c:pt>
                      <c:pt idx="4351">
                        <c:v>1740.8</c:v>
                      </c:pt>
                      <c:pt idx="4352">
                        <c:v>1741.2</c:v>
                      </c:pt>
                      <c:pt idx="4353">
                        <c:v>1741.6</c:v>
                      </c:pt>
                      <c:pt idx="4354">
                        <c:v>1742</c:v>
                      </c:pt>
                      <c:pt idx="4355">
                        <c:v>1742.4</c:v>
                      </c:pt>
                      <c:pt idx="4356">
                        <c:v>1742.8</c:v>
                      </c:pt>
                      <c:pt idx="4357">
                        <c:v>1743.2</c:v>
                      </c:pt>
                      <c:pt idx="4358">
                        <c:v>1743.6</c:v>
                      </c:pt>
                      <c:pt idx="4359">
                        <c:v>1744</c:v>
                      </c:pt>
                      <c:pt idx="4360">
                        <c:v>1744.4</c:v>
                      </c:pt>
                      <c:pt idx="4361">
                        <c:v>1744.8</c:v>
                      </c:pt>
                      <c:pt idx="4362">
                        <c:v>1745.2</c:v>
                      </c:pt>
                      <c:pt idx="4363">
                        <c:v>1745.6</c:v>
                      </c:pt>
                      <c:pt idx="4364">
                        <c:v>1746</c:v>
                      </c:pt>
                      <c:pt idx="4365">
                        <c:v>1746.4</c:v>
                      </c:pt>
                      <c:pt idx="4366">
                        <c:v>1746.8</c:v>
                      </c:pt>
                      <c:pt idx="4367">
                        <c:v>1747.2</c:v>
                      </c:pt>
                      <c:pt idx="4368">
                        <c:v>1747.6</c:v>
                      </c:pt>
                      <c:pt idx="4369">
                        <c:v>1748</c:v>
                      </c:pt>
                      <c:pt idx="4370">
                        <c:v>1748.4</c:v>
                      </c:pt>
                      <c:pt idx="4371">
                        <c:v>1748.8</c:v>
                      </c:pt>
                      <c:pt idx="4372">
                        <c:v>1749.2</c:v>
                      </c:pt>
                      <c:pt idx="4373">
                        <c:v>1749.6</c:v>
                      </c:pt>
                      <c:pt idx="4374">
                        <c:v>1750</c:v>
                      </c:pt>
                      <c:pt idx="4375">
                        <c:v>1750.4</c:v>
                      </c:pt>
                      <c:pt idx="4376">
                        <c:v>1750.8</c:v>
                      </c:pt>
                      <c:pt idx="4377">
                        <c:v>1751.2</c:v>
                      </c:pt>
                      <c:pt idx="4378">
                        <c:v>1751.6</c:v>
                      </c:pt>
                      <c:pt idx="4379">
                        <c:v>1752</c:v>
                      </c:pt>
                      <c:pt idx="4380">
                        <c:v>1752.4</c:v>
                      </c:pt>
                      <c:pt idx="4381">
                        <c:v>1752.8</c:v>
                      </c:pt>
                      <c:pt idx="4382">
                        <c:v>1753.2</c:v>
                      </c:pt>
                      <c:pt idx="4383">
                        <c:v>1753.6</c:v>
                      </c:pt>
                      <c:pt idx="4384">
                        <c:v>1754</c:v>
                      </c:pt>
                      <c:pt idx="4385">
                        <c:v>1754.4</c:v>
                      </c:pt>
                      <c:pt idx="4386">
                        <c:v>1754.8</c:v>
                      </c:pt>
                      <c:pt idx="4387">
                        <c:v>1755.2</c:v>
                      </c:pt>
                      <c:pt idx="4388">
                        <c:v>1755.6</c:v>
                      </c:pt>
                      <c:pt idx="4389">
                        <c:v>1756</c:v>
                      </c:pt>
                      <c:pt idx="4390">
                        <c:v>1756.4</c:v>
                      </c:pt>
                      <c:pt idx="4391">
                        <c:v>1756.8</c:v>
                      </c:pt>
                      <c:pt idx="4392">
                        <c:v>1757.2</c:v>
                      </c:pt>
                      <c:pt idx="4393">
                        <c:v>1757.6</c:v>
                      </c:pt>
                      <c:pt idx="4394">
                        <c:v>1758</c:v>
                      </c:pt>
                      <c:pt idx="4395">
                        <c:v>1758.4</c:v>
                      </c:pt>
                      <c:pt idx="4396">
                        <c:v>1758.8</c:v>
                      </c:pt>
                      <c:pt idx="4397">
                        <c:v>1759.2</c:v>
                      </c:pt>
                      <c:pt idx="4398">
                        <c:v>1759.6</c:v>
                      </c:pt>
                      <c:pt idx="4399">
                        <c:v>1760</c:v>
                      </c:pt>
                      <c:pt idx="4400">
                        <c:v>1760.4</c:v>
                      </c:pt>
                      <c:pt idx="4401">
                        <c:v>1760.8</c:v>
                      </c:pt>
                      <c:pt idx="4402">
                        <c:v>1761.2</c:v>
                      </c:pt>
                      <c:pt idx="4403">
                        <c:v>1761.6</c:v>
                      </c:pt>
                      <c:pt idx="4404">
                        <c:v>1762</c:v>
                      </c:pt>
                      <c:pt idx="4405">
                        <c:v>1762.4</c:v>
                      </c:pt>
                      <c:pt idx="4406">
                        <c:v>1762.8</c:v>
                      </c:pt>
                      <c:pt idx="4407">
                        <c:v>1763.2</c:v>
                      </c:pt>
                      <c:pt idx="4408">
                        <c:v>1763.6</c:v>
                      </c:pt>
                      <c:pt idx="4409">
                        <c:v>1764</c:v>
                      </c:pt>
                      <c:pt idx="4410">
                        <c:v>1764.4</c:v>
                      </c:pt>
                      <c:pt idx="4411">
                        <c:v>1764.8</c:v>
                      </c:pt>
                      <c:pt idx="4412">
                        <c:v>1765.2</c:v>
                      </c:pt>
                      <c:pt idx="4413">
                        <c:v>1765.6</c:v>
                      </c:pt>
                      <c:pt idx="4414">
                        <c:v>1766</c:v>
                      </c:pt>
                      <c:pt idx="4415">
                        <c:v>1766.4</c:v>
                      </c:pt>
                      <c:pt idx="4416">
                        <c:v>1766.8</c:v>
                      </c:pt>
                      <c:pt idx="4417">
                        <c:v>1767.2</c:v>
                      </c:pt>
                      <c:pt idx="4418">
                        <c:v>1767.6</c:v>
                      </c:pt>
                      <c:pt idx="4419">
                        <c:v>1768</c:v>
                      </c:pt>
                      <c:pt idx="4420">
                        <c:v>1768.4</c:v>
                      </c:pt>
                      <c:pt idx="4421">
                        <c:v>1768.8</c:v>
                      </c:pt>
                      <c:pt idx="4422">
                        <c:v>1769.2</c:v>
                      </c:pt>
                      <c:pt idx="4423">
                        <c:v>1769.6</c:v>
                      </c:pt>
                      <c:pt idx="4424">
                        <c:v>1770</c:v>
                      </c:pt>
                      <c:pt idx="4425">
                        <c:v>1770.4</c:v>
                      </c:pt>
                      <c:pt idx="4426">
                        <c:v>1770.8</c:v>
                      </c:pt>
                      <c:pt idx="4427">
                        <c:v>1771.2</c:v>
                      </c:pt>
                      <c:pt idx="4428">
                        <c:v>1771.6</c:v>
                      </c:pt>
                      <c:pt idx="4429">
                        <c:v>1772</c:v>
                      </c:pt>
                      <c:pt idx="4430">
                        <c:v>1772.4</c:v>
                      </c:pt>
                      <c:pt idx="4431">
                        <c:v>1772.8</c:v>
                      </c:pt>
                      <c:pt idx="4432">
                        <c:v>1773.2</c:v>
                      </c:pt>
                      <c:pt idx="4433">
                        <c:v>1773.6</c:v>
                      </c:pt>
                      <c:pt idx="4434">
                        <c:v>1774</c:v>
                      </c:pt>
                      <c:pt idx="4435">
                        <c:v>1774.4</c:v>
                      </c:pt>
                      <c:pt idx="4436">
                        <c:v>1774.8</c:v>
                      </c:pt>
                      <c:pt idx="4437">
                        <c:v>1775.2</c:v>
                      </c:pt>
                      <c:pt idx="4438">
                        <c:v>1775.6</c:v>
                      </c:pt>
                      <c:pt idx="4439">
                        <c:v>1776</c:v>
                      </c:pt>
                      <c:pt idx="4440">
                        <c:v>1776.4</c:v>
                      </c:pt>
                      <c:pt idx="4441">
                        <c:v>1776.8</c:v>
                      </c:pt>
                      <c:pt idx="4442">
                        <c:v>1777.2</c:v>
                      </c:pt>
                      <c:pt idx="4443">
                        <c:v>1777.6</c:v>
                      </c:pt>
                      <c:pt idx="4444">
                        <c:v>1778</c:v>
                      </c:pt>
                      <c:pt idx="4445">
                        <c:v>1778.4</c:v>
                      </c:pt>
                      <c:pt idx="4446">
                        <c:v>1778.8</c:v>
                      </c:pt>
                      <c:pt idx="4447">
                        <c:v>1779.2</c:v>
                      </c:pt>
                      <c:pt idx="4448">
                        <c:v>1779.6</c:v>
                      </c:pt>
                      <c:pt idx="4449">
                        <c:v>1780</c:v>
                      </c:pt>
                      <c:pt idx="4450">
                        <c:v>1780.4</c:v>
                      </c:pt>
                      <c:pt idx="4451">
                        <c:v>1780.8</c:v>
                      </c:pt>
                      <c:pt idx="4452">
                        <c:v>1781.2</c:v>
                      </c:pt>
                      <c:pt idx="4453">
                        <c:v>1781.6</c:v>
                      </c:pt>
                      <c:pt idx="4454">
                        <c:v>1782</c:v>
                      </c:pt>
                      <c:pt idx="4455">
                        <c:v>1782.4</c:v>
                      </c:pt>
                      <c:pt idx="4456">
                        <c:v>1782.8</c:v>
                      </c:pt>
                      <c:pt idx="4457">
                        <c:v>1783.2</c:v>
                      </c:pt>
                      <c:pt idx="4458">
                        <c:v>1783.6</c:v>
                      </c:pt>
                      <c:pt idx="4459">
                        <c:v>1784</c:v>
                      </c:pt>
                      <c:pt idx="4460">
                        <c:v>1784.4</c:v>
                      </c:pt>
                      <c:pt idx="4461">
                        <c:v>1784.8</c:v>
                      </c:pt>
                      <c:pt idx="4462">
                        <c:v>1785.2</c:v>
                      </c:pt>
                      <c:pt idx="4463">
                        <c:v>1785.6</c:v>
                      </c:pt>
                      <c:pt idx="4464">
                        <c:v>1786</c:v>
                      </c:pt>
                      <c:pt idx="4465">
                        <c:v>1786.4</c:v>
                      </c:pt>
                      <c:pt idx="4466">
                        <c:v>1786.8</c:v>
                      </c:pt>
                      <c:pt idx="4467">
                        <c:v>1787.2</c:v>
                      </c:pt>
                      <c:pt idx="4468">
                        <c:v>1787.6</c:v>
                      </c:pt>
                      <c:pt idx="4469">
                        <c:v>1788</c:v>
                      </c:pt>
                      <c:pt idx="4470">
                        <c:v>1788.4</c:v>
                      </c:pt>
                      <c:pt idx="4471">
                        <c:v>1788.8</c:v>
                      </c:pt>
                      <c:pt idx="4472">
                        <c:v>1789.2</c:v>
                      </c:pt>
                      <c:pt idx="4473">
                        <c:v>1789.6</c:v>
                      </c:pt>
                      <c:pt idx="4474">
                        <c:v>1790</c:v>
                      </c:pt>
                      <c:pt idx="4475">
                        <c:v>1790.4</c:v>
                      </c:pt>
                      <c:pt idx="4476">
                        <c:v>1790.8</c:v>
                      </c:pt>
                      <c:pt idx="4477">
                        <c:v>1791.2</c:v>
                      </c:pt>
                      <c:pt idx="4478">
                        <c:v>1791.6</c:v>
                      </c:pt>
                      <c:pt idx="4479">
                        <c:v>1792</c:v>
                      </c:pt>
                      <c:pt idx="4480">
                        <c:v>1792.4</c:v>
                      </c:pt>
                      <c:pt idx="4481">
                        <c:v>1792.8</c:v>
                      </c:pt>
                      <c:pt idx="4482">
                        <c:v>1793.2</c:v>
                      </c:pt>
                      <c:pt idx="4483">
                        <c:v>1793.6</c:v>
                      </c:pt>
                      <c:pt idx="4484">
                        <c:v>1794</c:v>
                      </c:pt>
                      <c:pt idx="4485">
                        <c:v>1794.4</c:v>
                      </c:pt>
                      <c:pt idx="4486">
                        <c:v>1794.8</c:v>
                      </c:pt>
                      <c:pt idx="4487">
                        <c:v>1795.2</c:v>
                      </c:pt>
                      <c:pt idx="4488">
                        <c:v>1795.6</c:v>
                      </c:pt>
                      <c:pt idx="4489">
                        <c:v>1796</c:v>
                      </c:pt>
                      <c:pt idx="4490">
                        <c:v>1796.4</c:v>
                      </c:pt>
                      <c:pt idx="4491">
                        <c:v>1796.8</c:v>
                      </c:pt>
                      <c:pt idx="4492">
                        <c:v>1797.2</c:v>
                      </c:pt>
                      <c:pt idx="4493">
                        <c:v>1797.6</c:v>
                      </c:pt>
                      <c:pt idx="4494">
                        <c:v>1798</c:v>
                      </c:pt>
                      <c:pt idx="4495">
                        <c:v>1798.4</c:v>
                      </c:pt>
                      <c:pt idx="4496">
                        <c:v>1798.8</c:v>
                      </c:pt>
                      <c:pt idx="4497">
                        <c:v>1799.2</c:v>
                      </c:pt>
                      <c:pt idx="4498">
                        <c:v>1799.6</c:v>
                      </c:pt>
                      <c:pt idx="4499">
                        <c:v>1800</c:v>
                      </c:pt>
                      <c:pt idx="4500">
                        <c:v>1800.4</c:v>
                      </c:pt>
                      <c:pt idx="4501">
                        <c:v>1800.8</c:v>
                      </c:pt>
                      <c:pt idx="4502">
                        <c:v>1801.2</c:v>
                      </c:pt>
                      <c:pt idx="4503">
                        <c:v>1801.6</c:v>
                      </c:pt>
                      <c:pt idx="4504">
                        <c:v>1802</c:v>
                      </c:pt>
                      <c:pt idx="4505">
                        <c:v>1802.4</c:v>
                      </c:pt>
                      <c:pt idx="4506">
                        <c:v>1802.8</c:v>
                      </c:pt>
                      <c:pt idx="4507">
                        <c:v>1803.2</c:v>
                      </c:pt>
                      <c:pt idx="4508">
                        <c:v>1803.6</c:v>
                      </c:pt>
                      <c:pt idx="4509">
                        <c:v>1804</c:v>
                      </c:pt>
                      <c:pt idx="4510">
                        <c:v>1804.4</c:v>
                      </c:pt>
                      <c:pt idx="4511">
                        <c:v>1804.8</c:v>
                      </c:pt>
                      <c:pt idx="4512">
                        <c:v>1805.2</c:v>
                      </c:pt>
                      <c:pt idx="4513">
                        <c:v>1805.6</c:v>
                      </c:pt>
                      <c:pt idx="4514">
                        <c:v>1806</c:v>
                      </c:pt>
                      <c:pt idx="4515">
                        <c:v>1806.4</c:v>
                      </c:pt>
                      <c:pt idx="4516">
                        <c:v>1806.8</c:v>
                      </c:pt>
                      <c:pt idx="4517">
                        <c:v>1807.2</c:v>
                      </c:pt>
                      <c:pt idx="4518">
                        <c:v>1807.6</c:v>
                      </c:pt>
                      <c:pt idx="4519">
                        <c:v>1808</c:v>
                      </c:pt>
                      <c:pt idx="4520">
                        <c:v>1808.4</c:v>
                      </c:pt>
                      <c:pt idx="4521">
                        <c:v>1808.8</c:v>
                      </c:pt>
                      <c:pt idx="4522">
                        <c:v>1809.2</c:v>
                      </c:pt>
                      <c:pt idx="4523">
                        <c:v>1809.6</c:v>
                      </c:pt>
                      <c:pt idx="4524">
                        <c:v>1810</c:v>
                      </c:pt>
                      <c:pt idx="4525">
                        <c:v>1810.4</c:v>
                      </c:pt>
                      <c:pt idx="4526">
                        <c:v>1810.8</c:v>
                      </c:pt>
                      <c:pt idx="4527">
                        <c:v>1811.2</c:v>
                      </c:pt>
                      <c:pt idx="4528">
                        <c:v>1811.6</c:v>
                      </c:pt>
                      <c:pt idx="4529">
                        <c:v>1812</c:v>
                      </c:pt>
                      <c:pt idx="4530">
                        <c:v>1812.4</c:v>
                      </c:pt>
                      <c:pt idx="4531">
                        <c:v>1812.8</c:v>
                      </c:pt>
                      <c:pt idx="4532">
                        <c:v>1813.2</c:v>
                      </c:pt>
                      <c:pt idx="4533">
                        <c:v>1813.6</c:v>
                      </c:pt>
                      <c:pt idx="4534">
                        <c:v>1814</c:v>
                      </c:pt>
                      <c:pt idx="4535">
                        <c:v>1814.4</c:v>
                      </c:pt>
                      <c:pt idx="4536">
                        <c:v>1814.8</c:v>
                      </c:pt>
                      <c:pt idx="4537">
                        <c:v>1815.2</c:v>
                      </c:pt>
                      <c:pt idx="4538">
                        <c:v>1815.6</c:v>
                      </c:pt>
                      <c:pt idx="4539">
                        <c:v>1816</c:v>
                      </c:pt>
                      <c:pt idx="4540">
                        <c:v>1816.4</c:v>
                      </c:pt>
                      <c:pt idx="4541">
                        <c:v>1816.8</c:v>
                      </c:pt>
                      <c:pt idx="4542">
                        <c:v>1817.2</c:v>
                      </c:pt>
                      <c:pt idx="4543">
                        <c:v>1817.6</c:v>
                      </c:pt>
                      <c:pt idx="4544">
                        <c:v>1818</c:v>
                      </c:pt>
                      <c:pt idx="4545">
                        <c:v>1818.4</c:v>
                      </c:pt>
                      <c:pt idx="4546">
                        <c:v>1818.8</c:v>
                      </c:pt>
                      <c:pt idx="4547">
                        <c:v>1819.2</c:v>
                      </c:pt>
                      <c:pt idx="4548">
                        <c:v>1819.6</c:v>
                      </c:pt>
                      <c:pt idx="4549">
                        <c:v>1820</c:v>
                      </c:pt>
                      <c:pt idx="4550">
                        <c:v>1820.4</c:v>
                      </c:pt>
                      <c:pt idx="4551">
                        <c:v>1820.8</c:v>
                      </c:pt>
                      <c:pt idx="4552">
                        <c:v>1821.2</c:v>
                      </c:pt>
                      <c:pt idx="4553">
                        <c:v>1821.6</c:v>
                      </c:pt>
                      <c:pt idx="4554">
                        <c:v>1822</c:v>
                      </c:pt>
                      <c:pt idx="4555">
                        <c:v>1822.4</c:v>
                      </c:pt>
                      <c:pt idx="4556">
                        <c:v>1822.8</c:v>
                      </c:pt>
                      <c:pt idx="4557">
                        <c:v>1823.2</c:v>
                      </c:pt>
                      <c:pt idx="4558">
                        <c:v>1823.6</c:v>
                      </c:pt>
                      <c:pt idx="4559">
                        <c:v>1824</c:v>
                      </c:pt>
                      <c:pt idx="4560">
                        <c:v>1824.4</c:v>
                      </c:pt>
                      <c:pt idx="4561">
                        <c:v>1824.8</c:v>
                      </c:pt>
                      <c:pt idx="4562">
                        <c:v>1825.2</c:v>
                      </c:pt>
                      <c:pt idx="4563">
                        <c:v>1825.6</c:v>
                      </c:pt>
                      <c:pt idx="4564">
                        <c:v>1826</c:v>
                      </c:pt>
                      <c:pt idx="4565">
                        <c:v>1826.4</c:v>
                      </c:pt>
                      <c:pt idx="4566">
                        <c:v>1826.8</c:v>
                      </c:pt>
                      <c:pt idx="4567">
                        <c:v>1827.2</c:v>
                      </c:pt>
                      <c:pt idx="4568">
                        <c:v>1827.6</c:v>
                      </c:pt>
                      <c:pt idx="4569">
                        <c:v>1828</c:v>
                      </c:pt>
                      <c:pt idx="4570">
                        <c:v>1828.4</c:v>
                      </c:pt>
                      <c:pt idx="4571">
                        <c:v>1828.8</c:v>
                      </c:pt>
                      <c:pt idx="4572">
                        <c:v>1829.2</c:v>
                      </c:pt>
                      <c:pt idx="4573">
                        <c:v>1829.6</c:v>
                      </c:pt>
                      <c:pt idx="4574">
                        <c:v>1830</c:v>
                      </c:pt>
                      <c:pt idx="4575">
                        <c:v>1830.4</c:v>
                      </c:pt>
                      <c:pt idx="4576">
                        <c:v>1830.8</c:v>
                      </c:pt>
                      <c:pt idx="4577">
                        <c:v>1831.2</c:v>
                      </c:pt>
                      <c:pt idx="4578">
                        <c:v>1831.6</c:v>
                      </c:pt>
                      <c:pt idx="4579">
                        <c:v>1832</c:v>
                      </c:pt>
                      <c:pt idx="4580">
                        <c:v>1832.4</c:v>
                      </c:pt>
                      <c:pt idx="4581">
                        <c:v>1832.8</c:v>
                      </c:pt>
                      <c:pt idx="4582">
                        <c:v>1833.2</c:v>
                      </c:pt>
                      <c:pt idx="4583">
                        <c:v>1833.6</c:v>
                      </c:pt>
                      <c:pt idx="4584">
                        <c:v>1834</c:v>
                      </c:pt>
                      <c:pt idx="4585">
                        <c:v>1834.4</c:v>
                      </c:pt>
                      <c:pt idx="4586">
                        <c:v>1834.8</c:v>
                      </c:pt>
                      <c:pt idx="4587">
                        <c:v>1835.2</c:v>
                      </c:pt>
                      <c:pt idx="4588">
                        <c:v>1835.6</c:v>
                      </c:pt>
                      <c:pt idx="4589">
                        <c:v>1836</c:v>
                      </c:pt>
                      <c:pt idx="4590">
                        <c:v>1836.4</c:v>
                      </c:pt>
                      <c:pt idx="4591">
                        <c:v>1836.8</c:v>
                      </c:pt>
                      <c:pt idx="4592">
                        <c:v>1837.2</c:v>
                      </c:pt>
                      <c:pt idx="4593">
                        <c:v>1837.6</c:v>
                      </c:pt>
                      <c:pt idx="4594">
                        <c:v>1838</c:v>
                      </c:pt>
                      <c:pt idx="4595">
                        <c:v>1838.4</c:v>
                      </c:pt>
                      <c:pt idx="4596">
                        <c:v>1838.8</c:v>
                      </c:pt>
                      <c:pt idx="4597">
                        <c:v>1839.2</c:v>
                      </c:pt>
                      <c:pt idx="4598">
                        <c:v>1839.6</c:v>
                      </c:pt>
                      <c:pt idx="4599">
                        <c:v>1840</c:v>
                      </c:pt>
                      <c:pt idx="4600">
                        <c:v>1840.4</c:v>
                      </c:pt>
                      <c:pt idx="4601">
                        <c:v>1840.8</c:v>
                      </c:pt>
                      <c:pt idx="4602">
                        <c:v>1841.2</c:v>
                      </c:pt>
                      <c:pt idx="4603">
                        <c:v>1841.6</c:v>
                      </c:pt>
                      <c:pt idx="4604">
                        <c:v>1842</c:v>
                      </c:pt>
                      <c:pt idx="4605">
                        <c:v>1842.4</c:v>
                      </c:pt>
                      <c:pt idx="4606">
                        <c:v>1842.8</c:v>
                      </c:pt>
                      <c:pt idx="4607">
                        <c:v>1843.2</c:v>
                      </c:pt>
                      <c:pt idx="4608">
                        <c:v>1843.6</c:v>
                      </c:pt>
                      <c:pt idx="4609">
                        <c:v>1844</c:v>
                      </c:pt>
                      <c:pt idx="4610">
                        <c:v>1844.4</c:v>
                      </c:pt>
                      <c:pt idx="4611">
                        <c:v>1844.8</c:v>
                      </c:pt>
                      <c:pt idx="4612">
                        <c:v>1845.2</c:v>
                      </c:pt>
                      <c:pt idx="4613">
                        <c:v>1845.6</c:v>
                      </c:pt>
                      <c:pt idx="4614">
                        <c:v>1846</c:v>
                      </c:pt>
                      <c:pt idx="4615">
                        <c:v>1846.4</c:v>
                      </c:pt>
                      <c:pt idx="4616">
                        <c:v>1846.8</c:v>
                      </c:pt>
                      <c:pt idx="4617">
                        <c:v>1847.2</c:v>
                      </c:pt>
                      <c:pt idx="4618">
                        <c:v>1847.6</c:v>
                      </c:pt>
                      <c:pt idx="4619">
                        <c:v>1848</c:v>
                      </c:pt>
                      <c:pt idx="4620">
                        <c:v>1848.4</c:v>
                      </c:pt>
                      <c:pt idx="4621">
                        <c:v>1848.8</c:v>
                      </c:pt>
                      <c:pt idx="4622">
                        <c:v>1849.2</c:v>
                      </c:pt>
                      <c:pt idx="4623">
                        <c:v>1849.6</c:v>
                      </c:pt>
                      <c:pt idx="4624">
                        <c:v>1850</c:v>
                      </c:pt>
                      <c:pt idx="4625">
                        <c:v>1850.4</c:v>
                      </c:pt>
                      <c:pt idx="4626">
                        <c:v>1850.8</c:v>
                      </c:pt>
                      <c:pt idx="4627">
                        <c:v>1851.2</c:v>
                      </c:pt>
                      <c:pt idx="4628">
                        <c:v>1851.6</c:v>
                      </c:pt>
                      <c:pt idx="4629">
                        <c:v>1852</c:v>
                      </c:pt>
                      <c:pt idx="4630">
                        <c:v>1852.4</c:v>
                      </c:pt>
                      <c:pt idx="4631">
                        <c:v>1852.8</c:v>
                      </c:pt>
                      <c:pt idx="4632">
                        <c:v>1853.2</c:v>
                      </c:pt>
                      <c:pt idx="4633">
                        <c:v>1853.6</c:v>
                      </c:pt>
                      <c:pt idx="4634">
                        <c:v>1854</c:v>
                      </c:pt>
                      <c:pt idx="4635">
                        <c:v>1854.4</c:v>
                      </c:pt>
                      <c:pt idx="4636">
                        <c:v>1854.8</c:v>
                      </c:pt>
                      <c:pt idx="4637">
                        <c:v>1855.2</c:v>
                      </c:pt>
                      <c:pt idx="4638">
                        <c:v>1855.6</c:v>
                      </c:pt>
                      <c:pt idx="4639">
                        <c:v>1856</c:v>
                      </c:pt>
                      <c:pt idx="4640">
                        <c:v>1856.4</c:v>
                      </c:pt>
                      <c:pt idx="4641">
                        <c:v>1856.8</c:v>
                      </c:pt>
                      <c:pt idx="4642">
                        <c:v>1857.2</c:v>
                      </c:pt>
                      <c:pt idx="4643">
                        <c:v>1857.6</c:v>
                      </c:pt>
                      <c:pt idx="4644">
                        <c:v>1858</c:v>
                      </c:pt>
                      <c:pt idx="4645">
                        <c:v>1858.4</c:v>
                      </c:pt>
                      <c:pt idx="4646">
                        <c:v>1858.8</c:v>
                      </c:pt>
                      <c:pt idx="4647">
                        <c:v>1859.2</c:v>
                      </c:pt>
                      <c:pt idx="4648">
                        <c:v>1859.6</c:v>
                      </c:pt>
                      <c:pt idx="4649">
                        <c:v>1860</c:v>
                      </c:pt>
                      <c:pt idx="4650">
                        <c:v>1860.4</c:v>
                      </c:pt>
                      <c:pt idx="4651">
                        <c:v>1860.8</c:v>
                      </c:pt>
                      <c:pt idx="4652">
                        <c:v>1861.2</c:v>
                      </c:pt>
                      <c:pt idx="4653">
                        <c:v>1861.6</c:v>
                      </c:pt>
                      <c:pt idx="4654">
                        <c:v>1862</c:v>
                      </c:pt>
                      <c:pt idx="4655">
                        <c:v>1862.4</c:v>
                      </c:pt>
                      <c:pt idx="4656">
                        <c:v>1862.8</c:v>
                      </c:pt>
                      <c:pt idx="4657">
                        <c:v>1863.2</c:v>
                      </c:pt>
                      <c:pt idx="4658">
                        <c:v>1863.6</c:v>
                      </c:pt>
                      <c:pt idx="4659">
                        <c:v>1864</c:v>
                      </c:pt>
                      <c:pt idx="4660">
                        <c:v>1864.4</c:v>
                      </c:pt>
                      <c:pt idx="4661">
                        <c:v>1864.8</c:v>
                      </c:pt>
                      <c:pt idx="4662">
                        <c:v>1865.2</c:v>
                      </c:pt>
                      <c:pt idx="4663">
                        <c:v>1865.6</c:v>
                      </c:pt>
                      <c:pt idx="4664">
                        <c:v>1866</c:v>
                      </c:pt>
                      <c:pt idx="4665">
                        <c:v>1866.4</c:v>
                      </c:pt>
                      <c:pt idx="4666">
                        <c:v>1866.8</c:v>
                      </c:pt>
                      <c:pt idx="4667">
                        <c:v>1867.2</c:v>
                      </c:pt>
                      <c:pt idx="4668">
                        <c:v>1867.6</c:v>
                      </c:pt>
                      <c:pt idx="4669">
                        <c:v>1868</c:v>
                      </c:pt>
                      <c:pt idx="4670">
                        <c:v>1868.4</c:v>
                      </c:pt>
                      <c:pt idx="4671">
                        <c:v>1868.8</c:v>
                      </c:pt>
                      <c:pt idx="4672">
                        <c:v>1869.2</c:v>
                      </c:pt>
                      <c:pt idx="4673">
                        <c:v>1869.6</c:v>
                      </c:pt>
                      <c:pt idx="4674">
                        <c:v>1870</c:v>
                      </c:pt>
                      <c:pt idx="4675">
                        <c:v>1870.4</c:v>
                      </c:pt>
                      <c:pt idx="4676">
                        <c:v>1870.8</c:v>
                      </c:pt>
                      <c:pt idx="4677">
                        <c:v>1871.2</c:v>
                      </c:pt>
                      <c:pt idx="4678">
                        <c:v>1871.6</c:v>
                      </c:pt>
                      <c:pt idx="4679">
                        <c:v>1872</c:v>
                      </c:pt>
                      <c:pt idx="4680">
                        <c:v>1872.4</c:v>
                      </c:pt>
                      <c:pt idx="4681">
                        <c:v>1872.8</c:v>
                      </c:pt>
                      <c:pt idx="4682">
                        <c:v>1873.2</c:v>
                      </c:pt>
                      <c:pt idx="4683">
                        <c:v>1873.6</c:v>
                      </c:pt>
                      <c:pt idx="4684">
                        <c:v>1874</c:v>
                      </c:pt>
                      <c:pt idx="4685">
                        <c:v>1874.4</c:v>
                      </c:pt>
                      <c:pt idx="4686">
                        <c:v>1874.8</c:v>
                      </c:pt>
                      <c:pt idx="4687">
                        <c:v>1875.2</c:v>
                      </c:pt>
                      <c:pt idx="4688">
                        <c:v>1875.6</c:v>
                      </c:pt>
                      <c:pt idx="4689">
                        <c:v>1876</c:v>
                      </c:pt>
                      <c:pt idx="4690">
                        <c:v>1876.4</c:v>
                      </c:pt>
                      <c:pt idx="4691">
                        <c:v>1876.8</c:v>
                      </c:pt>
                      <c:pt idx="4692">
                        <c:v>1877.2</c:v>
                      </c:pt>
                      <c:pt idx="4693">
                        <c:v>1877.6</c:v>
                      </c:pt>
                      <c:pt idx="4694">
                        <c:v>1878</c:v>
                      </c:pt>
                      <c:pt idx="4695">
                        <c:v>1878.4</c:v>
                      </c:pt>
                      <c:pt idx="4696">
                        <c:v>1878.8</c:v>
                      </c:pt>
                      <c:pt idx="4697">
                        <c:v>1879.2</c:v>
                      </c:pt>
                      <c:pt idx="4698">
                        <c:v>1879.6</c:v>
                      </c:pt>
                      <c:pt idx="4699">
                        <c:v>1880</c:v>
                      </c:pt>
                      <c:pt idx="4700">
                        <c:v>1880.4</c:v>
                      </c:pt>
                      <c:pt idx="4701">
                        <c:v>1880.8</c:v>
                      </c:pt>
                      <c:pt idx="4702">
                        <c:v>1881.2</c:v>
                      </c:pt>
                      <c:pt idx="4703">
                        <c:v>1881.6</c:v>
                      </c:pt>
                      <c:pt idx="4704">
                        <c:v>1882</c:v>
                      </c:pt>
                      <c:pt idx="4705">
                        <c:v>1882.4</c:v>
                      </c:pt>
                      <c:pt idx="4706">
                        <c:v>1882.8</c:v>
                      </c:pt>
                      <c:pt idx="4707">
                        <c:v>1883.2</c:v>
                      </c:pt>
                      <c:pt idx="4708">
                        <c:v>1883.6</c:v>
                      </c:pt>
                      <c:pt idx="4709">
                        <c:v>1884</c:v>
                      </c:pt>
                      <c:pt idx="4710">
                        <c:v>1884.4</c:v>
                      </c:pt>
                      <c:pt idx="4711">
                        <c:v>1884.8</c:v>
                      </c:pt>
                      <c:pt idx="4712">
                        <c:v>1885.2</c:v>
                      </c:pt>
                      <c:pt idx="4713">
                        <c:v>1885.6</c:v>
                      </c:pt>
                      <c:pt idx="4714">
                        <c:v>1886</c:v>
                      </c:pt>
                      <c:pt idx="4715">
                        <c:v>1886.4</c:v>
                      </c:pt>
                      <c:pt idx="4716">
                        <c:v>1886.8</c:v>
                      </c:pt>
                      <c:pt idx="4717">
                        <c:v>1887.2</c:v>
                      </c:pt>
                      <c:pt idx="4718">
                        <c:v>1887.6</c:v>
                      </c:pt>
                      <c:pt idx="4719">
                        <c:v>1888</c:v>
                      </c:pt>
                      <c:pt idx="4720">
                        <c:v>1888.4</c:v>
                      </c:pt>
                      <c:pt idx="4721">
                        <c:v>1888.8</c:v>
                      </c:pt>
                      <c:pt idx="4722">
                        <c:v>1889.2</c:v>
                      </c:pt>
                      <c:pt idx="4723">
                        <c:v>1889.6</c:v>
                      </c:pt>
                      <c:pt idx="4724">
                        <c:v>1890</c:v>
                      </c:pt>
                      <c:pt idx="4725">
                        <c:v>1890.4</c:v>
                      </c:pt>
                      <c:pt idx="4726">
                        <c:v>1890.8</c:v>
                      </c:pt>
                      <c:pt idx="4727">
                        <c:v>1891.2</c:v>
                      </c:pt>
                      <c:pt idx="4728">
                        <c:v>1891.6</c:v>
                      </c:pt>
                      <c:pt idx="4729">
                        <c:v>1892</c:v>
                      </c:pt>
                      <c:pt idx="4730">
                        <c:v>1892.4</c:v>
                      </c:pt>
                      <c:pt idx="4731">
                        <c:v>1892.8</c:v>
                      </c:pt>
                      <c:pt idx="4732">
                        <c:v>1893.2</c:v>
                      </c:pt>
                      <c:pt idx="4733">
                        <c:v>1893.6</c:v>
                      </c:pt>
                      <c:pt idx="4734">
                        <c:v>1894</c:v>
                      </c:pt>
                      <c:pt idx="4735">
                        <c:v>1894.4</c:v>
                      </c:pt>
                      <c:pt idx="4736">
                        <c:v>1894.8</c:v>
                      </c:pt>
                      <c:pt idx="4737">
                        <c:v>1895.2</c:v>
                      </c:pt>
                      <c:pt idx="4738">
                        <c:v>1895.6</c:v>
                      </c:pt>
                      <c:pt idx="4739">
                        <c:v>1896</c:v>
                      </c:pt>
                      <c:pt idx="4740">
                        <c:v>1896.4</c:v>
                      </c:pt>
                      <c:pt idx="4741">
                        <c:v>1896.8</c:v>
                      </c:pt>
                      <c:pt idx="4742">
                        <c:v>1897.2</c:v>
                      </c:pt>
                      <c:pt idx="4743">
                        <c:v>1897.6</c:v>
                      </c:pt>
                      <c:pt idx="4744">
                        <c:v>1898</c:v>
                      </c:pt>
                      <c:pt idx="4745">
                        <c:v>1898.4</c:v>
                      </c:pt>
                      <c:pt idx="4746">
                        <c:v>1898.8</c:v>
                      </c:pt>
                      <c:pt idx="4747">
                        <c:v>1899.2</c:v>
                      </c:pt>
                      <c:pt idx="4748">
                        <c:v>1899.6</c:v>
                      </c:pt>
                      <c:pt idx="4749">
                        <c:v>1900</c:v>
                      </c:pt>
                      <c:pt idx="4750">
                        <c:v>1900.4</c:v>
                      </c:pt>
                      <c:pt idx="4751">
                        <c:v>1900.8</c:v>
                      </c:pt>
                      <c:pt idx="4752">
                        <c:v>1901.2</c:v>
                      </c:pt>
                      <c:pt idx="4753">
                        <c:v>1901.6</c:v>
                      </c:pt>
                      <c:pt idx="4754">
                        <c:v>1902</c:v>
                      </c:pt>
                      <c:pt idx="4755">
                        <c:v>1902.4</c:v>
                      </c:pt>
                      <c:pt idx="4756">
                        <c:v>1902.8</c:v>
                      </c:pt>
                      <c:pt idx="4757">
                        <c:v>1903.2</c:v>
                      </c:pt>
                      <c:pt idx="4758">
                        <c:v>1903.6</c:v>
                      </c:pt>
                      <c:pt idx="4759">
                        <c:v>1904</c:v>
                      </c:pt>
                      <c:pt idx="4760">
                        <c:v>1904.4</c:v>
                      </c:pt>
                      <c:pt idx="4761">
                        <c:v>1904.8</c:v>
                      </c:pt>
                      <c:pt idx="4762">
                        <c:v>1905.2</c:v>
                      </c:pt>
                      <c:pt idx="4763">
                        <c:v>1905.6</c:v>
                      </c:pt>
                      <c:pt idx="4764">
                        <c:v>1906</c:v>
                      </c:pt>
                      <c:pt idx="4765">
                        <c:v>1906.4</c:v>
                      </c:pt>
                      <c:pt idx="4766">
                        <c:v>1906.8</c:v>
                      </c:pt>
                      <c:pt idx="4767">
                        <c:v>1907.2</c:v>
                      </c:pt>
                      <c:pt idx="4768">
                        <c:v>1907.6</c:v>
                      </c:pt>
                      <c:pt idx="4769">
                        <c:v>1908</c:v>
                      </c:pt>
                      <c:pt idx="4770">
                        <c:v>1908.4</c:v>
                      </c:pt>
                      <c:pt idx="4771">
                        <c:v>1908.8</c:v>
                      </c:pt>
                      <c:pt idx="4772">
                        <c:v>1909.2</c:v>
                      </c:pt>
                      <c:pt idx="4773">
                        <c:v>1909.6</c:v>
                      </c:pt>
                      <c:pt idx="4774">
                        <c:v>1910</c:v>
                      </c:pt>
                      <c:pt idx="4775">
                        <c:v>1910.4</c:v>
                      </c:pt>
                      <c:pt idx="4776">
                        <c:v>1910.8</c:v>
                      </c:pt>
                      <c:pt idx="4777">
                        <c:v>1911.2</c:v>
                      </c:pt>
                      <c:pt idx="4778">
                        <c:v>1911.6</c:v>
                      </c:pt>
                      <c:pt idx="4779">
                        <c:v>1912</c:v>
                      </c:pt>
                      <c:pt idx="4780">
                        <c:v>1912.4</c:v>
                      </c:pt>
                      <c:pt idx="4781">
                        <c:v>1912.8</c:v>
                      </c:pt>
                      <c:pt idx="4782">
                        <c:v>1913.2</c:v>
                      </c:pt>
                      <c:pt idx="4783">
                        <c:v>1913.6</c:v>
                      </c:pt>
                      <c:pt idx="4784">
                        <c:v>1914</c:v>
                      </c:pt>
                      <c:pt idx="4785">
                        <c:v>1914.4</c:v>
                      </c:pt>
                      <c:pt idx="4786">
                        <c:v>1914.8</c:v>
                      </c:pt>
                      <c:pt idx="4787">
                        <c:v>1915.2</c:v>
                      </c:pt>
                      <c:pt idx="4788">
                        <c:v>1915.6</c:v>
                      </c:pt>
                      <c:pt idx="4789">
                        <c:v>1916</c:v>
                      </c:pt>
                      <c:pt idx="4790">
                        <c:v>1916.4</c:v>
                      </c:pt>
                      <c:pt idx="4791">
                        <c:v>1916.8</c:v>
                      </c:pt>
                      <c:pt idx="4792">
                        <c:v>1917.2</c:v>
                      </c:pt>
                      <c:pt idx="4793">
                        <c:v>1917.6</c:v>
                      </c:pt>
                      <c:pt idx="4794">
                        <c:v>1918</c:v>
                      </c:pt>
                      <c:pt idx="4795">
                        <c:v>1918.4</c:v>
                      </c:pt>
                      <c:pt idx="4796">
                        <c:v>1918.8</c:v>
                      </c:pt>
                      <c:pt idx="4797">
                        <c:v>1919.2</c:v>
                      </c:pt>
                      <c:pt idx="4798">
                        <c:v>1919.6</c:v>
                      </c:pt>
                      <c:pt idx="4799">
                        <c:v>1920</c:v>
                      </c:pt>
                      <c:pt idx="4800">
                        <c:v>1920.4</c:v>
                      </c:pt>
                      <c:pt idx="4801">
                        <c:v>1920.8</c:v>
                      </c:pt>
                      <c:pt idx="4802">
                        <c:v>1921.2</c:v>
                      </c:pt>
                      <c:pt idx="4803">
                        <c:v>1921.6</c:v>
                      </c:pt>
                      <c:pt idx="4804">
                        <c:v>1922</c:v>
                      </c:pt>
                      <c:pt idx="4805">
                        <c:v>1922.4</c:v>
                      </c:pt>
                      <c:pt idx="4806">
                        <c:v>1922.8</c:v>
                      </c:pt>
                      <c:pt idx="4807">
                        <c:v>1923.2</c:v>
                      </c:pt>
                      <c:pt idx="4808">
                        <c:v>1923.6</c:v>
                      </c:pt>
                      <c:pt idx="4809">
                        <c:v>1924</c:v>
                      </c:pt>
                      <c:pt idx="4810">
                        <c:v>1924.4</c:v>
                      </c:pt>
                      <c:pt idx="4811">
                        <c:v>1924.8</c:v>
                      </c:pt>
                      <c:pt idx="4812">
                        <c:v>1925.2</c:v>
                      </c:pt>
                      <c:pt idx="4813">
                        <c:v>1925.6</c:v>
                      </c:pt>
                      <c:pt idx="4814">
                        <c:v>1926</c:v>
                      </c:pt>
                      <c:pt idx="4815">
                        <c:v>1926.4</c:v>
                      </c:pt>
                      <c:pt idx="4816">
                        <c:v>1926.8</c:v>
                      </c:pt>
                      <c:pt idx="4817">
                        <c:v>1927.2</c:v>
                      </c:pt>
                      <c:pt idx="4818">
                        <c:v>1927.6</c:v>
                      </c:pt>
                      <c:pt idx="4819">
                        <c:v>1928</c:v>
                      </c:pt>
                      <c:pt idx="4820">
                        <c:v>1928.4</c:v>
                      </c:pt>
                      <c:pt idx="4821">
                        <c:v>1928.8</c:v>
                      </c:pt>
                      <c:pt idx="4822">
                        <c:v>1929.2</c:v>
                      </c:pt>
                      <c:pt idx="4823">
                        <c:v>1929.6</c:v>
                      </c:pt>
                      <c:pt idx="4824">
                        <c:v>1930</c:v>
                      </c:pt>
                      <c:pt idx="4825">
                        <c:v>1930.4</c:v>
                      </c:pt>
                      <c:pt idx="4826">
                        <c:v>1930.8</c:v>
                      </c:pt>
                      <c:pt idx="4827">
                        <c:v>1931.2</c:v>
                      </c:pt>
                      <c:pt idx="4828">
                        <c:v>1931.6</c:v>
                      </c:pt>
                      <c:pt idx="4829">
                        <c:v>1932</c:v>
                      </c:pt>
                      <c:pt idx="4830">
                        <c:v>1932.4</c:v>
                      </c:pt>
                      <c:pt idx="4831">
                        <c:v>1932.8</c:v>
                      </c:pt>
                      <c:pt idx="4832">
                        <c:v>1933.2</c:v>
                      </c:pt>
                      <c:pt idx="4833">
                        <c:v>1933.6</c:v>
                      </c:pt>
                      <c:pt idx="4834">
                        <c:v>1934</c:v>
                      </c:pt>
                      <c:pt idx="4835">
                        <c:v>1934.4</c:v>
                      </c:pt>
                      <c:pt idx="4836">
                        <c:v>1934.8</c:v>
                      </c:pt>
                      <c:pt idx="4837">
                        <c:v>1935.2</c:v>
                      </c:pt>
                      <c:pt idx="4838">
                        <c:v>1935.6</c:v>
                      </c:pt>
                      <c:pt idx="4839">
                        <c:v>1936</c:v>
                      </c:pt>
                      <c:pt idx="4840">
                        <c:v>1936.4</c:v>
                      </c:pt>
                      <c:pt idx="4841">
                        <c:v>1936.8</c:v>
                      </c:pt>
                      <c:pt idx="4842">
                        <c:v>1937.2</c:v>
                      </c:pt>
                      <c:pt idx="4843">
                        <c:v>1937.6</c:v>
                      </c:pt>
                      <c:pt idx="4844">
                        <c:v>1938</c:v>
                      </c:pt>
                      <c:pt idx="4845">
                        <c:v>1938.4</c:v>
                      </c:pt>
                      <c:pt idx="4846">
                        <c:v>1938.8</c:v>
                      </c:pt>
                      <c:pt idx="4847">
                        <c:v>1939.2</c:v>
                      </c:pt>
                      <c:pt idx="4848">
                        <c:v>1939.6</c:v>
                      </c:pt>
                      <c:pt idx="4849">
                        <c:v>1940</c:v>
                      </c:pt>
                      <c:pt idx="4850">
                        <c:v>1940.4</c:v>
                      </c:pt>
                      <c:pt idx="4851">
                        <c:v>1940.8</c:v>
                      </c:pt>
                      <c:pt idx="4852">
                        <c:v>1941.2</c:v>
                      </c:pt>
                      <c:pt idx="4853">
                        <c:v>1941.6</c:v>
                      </c:pt>
                      <c:pt idx="4854">
                        <c:v>1942</c:v>
                      </c:pt>
                      <c:pt idx="4855">
                        <c:v>1942.4</c:v>
                      </c:pt>
                      <c:pt idx="4856">
                        <c:v>1942.8</c:v>
                      </c:pt>
                      <c:pt idx="4857">
                        <c:v>1943.2</c:v>
                      </c:pt>
                      <c:pt idx="4858">
                        <c:v>1943.6</c:v>
                      </c:pt>
                      <c:pt idx="4859">
                        <c:v>1944</c:v>
                      </c:pt>
                      <c:pt idx="4860">
                        <c:v>1944.4</c:v>
                      </c:pt>
                      <c:pt idx="4861">
                        <c:v>1944.8</c:v>
                      </c:pt>
                      <c:pt idx="4862">
                        <c:v>1945.2</c:v>
                      </c:pt>
                      <c:pt idx="4863">
                        <c:v>1945.6</c:v>
                      </c:pt>
                      <c:pt idx="4864">
                        <c:v>1946</c:v>
                      </c:pt>
                      <c:pt idx="4865">
                        <c:v>1946.4</c:v>
                      </c:pt>
                      <c:pt idx="4866">
                        <c:v>1946.8</c:v>
                      </c:pt>
                      <c:pt idx="4867">
                        <c:v>1947.2</c:v>
                      </c:pt>
                      <c:pt idx="4868">
                        <c:v>1947.6</c:v>
                      </c:pt>
                      <c:pt idx="4869">
                        <c:v>1948</c:v>
                      </c:pt>
                      <c:pt idx="4870">
                        <c:v>1948.4</c:v>
                      </c:pt>
                      <c:pt idx="4871">
                        <c:v>1948.8</c:v>
                      </c:pt>
                      <c:pt idx="4872">
                        <c:v>1949.2</c:v>
                      </c:pt>
                      <c:pt idx="4873">
                        <c:v>1949.6</c:v>
                      </c:pt>
                      <c:pt idx="4874">
                        <c:v>1950</c:v>
                      </c:pt>
                      <c:pt idx="4875">
                        <c:v>1950.4</c:v>
                      </c:pt>
                      <c:pt idx="4876">
                        <c:v>1950.8</c:v>
                      </c:pt>
                      <c:pt idx="4877">
                        <c:v>1951.2</c:v>
                      </c:pt>
                      <c:pt idx="4878">
                        <c:v>1951.6</c:v>
                      </c:pt>
                      <c:pt idx="4879">
                        <c:v>1952</c:v>
                      </c:pt>
                      <c:pt idx="4880">
                        <c:v>1952.4</c:v>
                      </c:pt>
                      <c:pt idx="4881">
                        <c:v>1952.8</c:v>
                      </c:pt>
                      <c:pt idx="4882">
                        <c:v>1953.2</c:v>
                      </c:pt>
                      <c:pt idx="4883">
                        <c:v>1953.6</c:v>
                      </c:pt>
                      <c:pt idx="4884">
                        <c:v>1954</c:v>
                      </c:pt>
                      <c:pt idx="4885">
                        <c:v>1954.4</c:v>
                      </c:pt>
                      <c:pt idx="4886">
                        <c:v>1954.8</c:v>
                      </c:pt>
                      <c:pt idx="4887">
                        <c:v>1955.2</c:v>
                      </c:pt>
                      <c:pt idx="4888">
                        <c:v>1955.6</c:v>
                      </c:pt>
                      <c:pt idx="4889">
                        <c:v>1956</c:v>
                      </c:pt>
                      <c:pt idx="4890">
                        <c:v>1956.4</c:v>
                      </c:pt>
                      <c:pt idx="4891">
                        <c:v>1956.8</c:v>
                      </c:pt>
                      <c:pt idx="4892">
                        <c:v>1957.2</c:v>
                      </c:pt>
                      <c:pt idx="4893">
                        <c:v>1957.6</c:v>
                      </c:pt>
                      <c:pt idx="4894">
                        <c:v>1958</c:v>
                      </c:pt>
                      <c:pt idx="4895">
                        <c:v>1958.4</c:v>
                      </c:pt>
                      <c:pt idx="4896">
                        <c:v>1958.8</c:v>
                      </c:pt>
                      <c:pt idx="4897">
                        <c:v>1959.2</c:v>
                      </c:pt>
                      <c:pt idx="4898">
                        <c:v>1959.6</c:v>
                      </c:pt>
                      <c:pt idx="4899">
                        <c:v>1960</c:v>
                      </c:pt>
                      <c:pt idx="4900">
                        <c:v>1960.4</c:v>
                      </c:pt>
                      <c:pt idx="4901">
                        <c:v>1960.8</c:v>
                      </c:pt>
                      <c:pt idx="4902">
                        <c:v>1961.2</c:v>
                      </c:pt>
                      <c:pt idx="4903">
                        <c:v>1961.6</c:v>
                      </c:pt>
                      <c:pt idx="4904">
                        <c:v>1962</c:v>
                      </c:pt>
                      <c:pt idx="4905">
                        <c:v>1962.4</c:v>
                      </c:pt>
                      <c:pt idx="4906">
                        <c:v>1962.8</c:v>
                      </c:pt>
                      <c:pt idx="4907">
                        <c:v>1963.2</c:v>
                      </c:pt>
                      <c:pt idx="4908">
                        <c:v>1963.6</c:v>
                      </c:pt>
                      <c:pt idx="4909">
                        <c:v>1964</c:v>
                      </c:pt>
                      <c:pt idx="4910">
                        <c:v>1964.4</c:v>
                      </c:pt>
                      <c:pt idx="4911">
                        <c:v>1964.8</c:v>
                      </c:pt>
                      <c:pt idx="4912">
                        <c:v>1965.2</c:v>
                      </c:pt>
                      <c:pt idx="4913">
                        <c:v>1965.6</c:v>
                      </c:pt>
                      <c:pt idx="4914">
                        <c:v>1966</c:v>
                      </c:pt>
                      <c:pt idx="4915">
                        <c:v>1966.4</c:v>
                      </c:pt>
                      <c:pt idx="4916">
                        <c:v>1966.8</c:v>
                      </c:pt>
                      <c:pt idx="4917">
                        <c:v>1967.2</c:v>
                      </c:pt>
                      <c:pt idx="4918">
                        <c:v>1967.6</c:v>
                      </c:pt>
                      <c:pt idx="4919">
                        <c:v>1968</c:v>
                      </c:pt>
                      <c:pt idx="4920">
                        <c:v>1968.4</c:v>
                      </c:pt>
                      <c:pt idx="4921">
                        <c:v>1968.8</c:v>
                      </c:pt>
                      <c:pt idx="4922">
                        <c:v>1969.2</c:v>
                      </c:pt>
                      <c:pt idx="4923">
                        <c:v>1969.6</c:v>
                      </c:pt>
                      <c:pt idx="4924">
                        <c:v>1970</c:v>
                      </c:pt>
                      <c:pt idx="4925">
                        <c:v>1970.4</c:v>
                      </c:pt>
                      <c:pt idx="4926">
                        <c:v>1970.8</c:v>
                      </c:pt>
                      <c:pt idx="4927">
                        <c:v>1971.2</c:v>
                      </c:pt>
                      <c:pt idx="4928">
                        <c:v>1971.6</c:v>
                      </c:pt>
                      <c:pt idx="4929">
                        <c:v>1972</c:v>
                      </c:pt>
                      <c:pt idx="4930">
                        <c:v>1972.4</c:v>
                      </c:pt>
                      <c:pt idx="4931">
                        <c:v>1972.8</c:v>
                      </c:pt>
                      <c:pt idx="4932">
                        <c:v>1973.2</c:v>
                      </c:pt>
                      <c:pt idx="4933">
                        <c:v>1973.6</c:v>
                      </c:pt>
                      <c:pt idx="4934">
                        <c:v>1974</c:v>
                      </c:pt>
                      <c:pt idx="4935">
                        <c:v>1974.4</c:v>
                      </c:pt>
                      <c:pt idx="4936">
                        <c:v>1974.8</c:v>
                      </c:pt>
                      <c:pt idx="4937">
                        <c:v>1975.2</c:v>
                      </c:pt>
                      <c:pt idx="4938">
                        <c:v>1975.6</c:v>
                      </c:pt>
                      <c:pt idx="4939">
                        <c:v>1976</c:v>
                      </c:pt>
                      <c:pt idx="4940">
                        <c:v>1976.4</c:v>
                      </c:pt>
                      <c:pt idx="4941">
                        <c:v>1976.8</c:v>
                      </c:pt>
                      <c:pt idx="4942">
                        <c:v>1977.2</c:v>
                      </c:pt>
                      <c:pt idx="4943">
                        <c:v>1977.6</c:v>
                      </c:pt>
                      <c:pt idx="4944">
                        <c:v>1978</c:v>
                      </c:pt>
                      <c:pt idx="4945">
                        <c:v>1978.4</c:v>
                      </c:pt>
                      <c:pt idx="4946">
                        <c:v>1978.8</c:v>
                      </c:pt>
                      <c:pt idx="4947">
                        <c:v>1979.2</c:v>
                      </c:pt>
                      <c:pt idx="4948">
                        <c:v>1979.6</c:v>
                      </c:pt>
                      <c:pt idx="4949">
                        <c:v>1980</c:v>
                      </c:pt>
                      <c:pt idx="4950">
                        <c:v>1980.4</c:v>
                      </c:pt>
                      <c:pt idx="4951">
                        <c:v>1980.8</c:v>
                      </c:pt>
                      <c:pt idx="4952">
                        <c:v>1981.2</c:v>
                      </c:pt>
                      <c:pt idx="4953">
                        <c:v>1981.6</c:v>
                      </c:pt>
                      <c:pt idx="4954">
                        <c:v>1982</c:v>
                      </c:pt>
                      <c:pt idx="4955">
                        <c:v>1982.4</c:v>
                      </c:pt>
                      <c:pt idx="4956">
                        <c:v>1982.8</c:v>
                      </c:pt>
                      <c:pt idx="4957">
                        <c:v>1983.2</c:v>
                      </c:pt>
                      <c:pt idx="4958">
                        <c:v>1983.6</c:v>
                      </c:pt>
                      <c:pt idx="4959">
                        <c:v>1984</c:v>
                      </c:pt>
                      <c:pt idx="4960">
                        <c:v>1984.4</c:v>
                      </c:pt>
                      <c:pt idx="4961">
                        <c:v>1984.8</c:v>
                      </c:pt>
                      <c:pt idx="4962">
                        <c:v>1985.2</c:v>
                      </c:pt>
                      <c:pt idx="4963">
                        <c:v>1985.6</c:v>
                      </c:pt>
                      <c:pt idx="4964">
                        <c:v>1986</c:v>
                      </c:pt>
                      <c:pt idx="4965">
                        <c:v>1986.4</c:v>
                      </c:pt>
                      <c:pt idx="4966">
                        <c:v>1986.8</c:v>
                      </c:pt>
                      <c:pt idx="4967">
                        <c:v>1987.2</c:v>
                      </c:pt>
                      <c:pt idx="4968">
                        <c:v>1987.6</c:v>
                      </c:pt>
                      <c:pt idx="4969">
                        <c:v>1988</c:v>
                      </c:pt>
                      <c:pt idx="4970">
                        <c:v>1988.4</c:v>
                      </c:pt>
                      <c:pt idx="4971">
                        <c:v>1988.8</c:v>
                      </c:pt>
                      <c:pt idx="4972">
                        <c:v>1989.2</c:v>
                      </c:pt>
                      <c:pt idx="4973">
                        <c:v>1989.6</c:v>
                      </c:pt>
                      <c:pt idx="4974">
                        <c:v>1990</c:v>
                      </c:pt>
                      <c:pt idx="4975">
                        <c:v>1990.4</c:v>
                      </c:pt>
                      <c:pt idx="4976">
                        <c:v>1990.8</c:v>
                      </c:pt>
                      <c:pt idx="4977">
                        <c:v>1991.2</c:v>
                      </c:pt>
                      <c:pt idx="4978">
                        <c:v>1991.6</c:v>
                      </c:pt>
                      <c:pt idx="4979">
                        <c:v>1992</c:v>
                      </c:pt>
                      <c:pt idx="4980">
                        <c:v>1992.4</c:v>
                      </c:pt>
                      <c:pt idx="4981">
                        <c:v>1992.8</c:v>
                      </c:pt>
                      <c:pt idx="4982">
                        <c:v>1993.2</c:v>
                      </c:pt>
                      <c:pt idx="4983">
                        <c:v>1993.6</c:v>
                      </c:pt>
                      <c:pt idx="4984">
                        <c:v>1994</c:v>
                      </c:pt>
                      <c:pt idx="4985">
                        <c:v>1994.4</c:v>
                      </c:pt>
                      <c:pt idx="4986">
                        <c:v>1994.8</c:v>
                      </c:pt>
                      <c:pt idx="4987">
                        <c:v>1995.2</c:v>
                      </c:pt>
                      <c:pt idx="4988">
                        <c:v>1995.6</c:v>
                      </c:pt>
                      <c:pt idx="4989">
                        <c:v>1996</c:v>
                      </c:pt>
                      <c:pt idx="4990">
                        <c:v>1996.4</c:v>
                      </c:pt>
                      <c:pt idx="4991">
                        <c:v>1996.8</c:v>
                      </c:pt>
                      <c:pt idx="4992">
                        <c:v>1997.2</c:v>
                      </c:pt>
                      <c:pt idx="4993">
                        <c:v>1997.6</c:v>
                      </c:pt>
                      <c:pt idx="4994">
                        <c:v>1998</c:v>
                      </c:pt>
                      <c:pt idx="4995">
                        <c:v>1998.4</c:v>
                      </c:pt>
                      <c:pt idx="4996">
                        <c:v>1998.8</c:v>
                      </c:pt>
                      <c:pt idx="4997">
                        <c:v>1999.2</c:v>
                      </c:pt>
                      <c:pt idx="4998">
                        <c:v>1999.6</c:v>
                      </c:pt>
                      <c:pt idx="4999">
                        <c:v>2000</c:v>
                      </c:pt>
                      <c:pt idx="5000">
                        <c:v>2000.4</c:v>
                      </c:pt>
                      <c:pt idx="5001">
                        <c:v>2000.8</c:v>
                      </c:pt>
                      <c:pt idx="5002">
                        <c:v>2001.2</c:v>
                      </c:pt>
                      <c:pt idx="5003">
                        <c:v>2001.6</c:v>
                      </c:pt>
                      <c:pt idx="5004">
                        <c:v>2002</c:v>
                      </c:pt>
                      <c:pt idx="5005">
                        <c:v>2002.4</c:v>
                      </c:pt>
                      <c:pt idx="5006">
                        <c:v>2002.8</c:v>
                      </c:pt>
                      <c:pt idx="5007">
                        <c:v>2003.2</c:v>
                      </c:pt>
                      <c:pt idx="5008">
                        <c:v>2003.6</c:v>
                      </c:pt>
                      <c:pt idx="5009">
                        <c:v>2004</c:v>
                      </c:pt>
                      <c:pt idx="5010">
                        <c:v>2004.4</c:v>
                      </c:pt>
                      <c:pt idx="5011">
                        <c:v>2004.8</c:v>
                      </c:pt>
                      <c:pt idx="5012">
                        <c:v>2005.2</c:v>
                      </c:pt>
                      <c:pt idx="5013">
                        <c:v>2005.6</c:v>
                      </c:pt>
                      <c:pt idx="5014">
                        <c:v>2006</c:v>
                      </c:pt>
                      <c:pt idx="5015">
                        <c:v>2006.4</c:v>
                      </c:pt>
                      <c:pt idx="5016">
                        <c:v>2006.8</c:v>
                      </c:pt>
                      <c:pt idx="5017">
                        <c:v>2007.2</c:v>
                      </c:pt>
                      <c:pt idx="5018">
                        <c:v>2007.6</c:v>
                      </c:pt>
                      <c:pt idx="5019">
                        <c:v>2008</c:v>
                      </c:pt>
                      <c:pt idx="5020">
                        <c:v>2008.4</c:v>
                      </c:pt>
                      <c:pt idx="5021">
                        <c:v>2008.8</c:v>
                      </c:pt>
                      <c:pt idx="5022">
                        <c:v>2009.2</c:v>
                      </c:pt>
                      <c:pt idx="5023">
                        <c:v>2009.6</c:v>
                      </c:pt>
                      <c:pt idx="5024">
                        <c:v>2010</c:v>
                      </c:pt>
                      <c:pt idx="5025">
                        <c:v>2010.4</c:v>
                      </c:pt>
                      <c:pt idx="5026">
                        <c:v>2010.8</c:v>
                      </c:pt>
                      <c:pt idx="5027">
                        <c:v>2011.2</c:v>
                      </c:pt>
                      <c:pt idx="5028">
                        <c:v>2011.6</c:v>
                      </c:pt>
                      <c:pt idx="5029">
                        <c:v>2012</c:v>
                      </c:pt>
                      <c:pt idx="5030">
                        <c:v>2012.4</c:v>
                      </c:pt>
                      <c:pt idx="5031">
                        <c:v>2012.8</c:v>
                      </c:pt>
                      <c:pt idx="5032">
                        <c:v>2013.2</c:v>
                      </c:pt>
                      <c:pt idx="5033">
                        <c:v>2013.6</c:v>
                      </c:pt>
                      <c:pt idx="5034">
                        <c:v>2014</c:v>
                      </c:pt>
                      <c:pt idx="5035">
                        <c:v>2014.4</c:v>
                      </c:pt>
                      <c:pt idx="5036">
                        <c:v>2014.8</c:v>
                      </c:pt>
                      <c:pt idx="5037">
                        <c:v>2015.2</c:v>
                      </c:pt>
                      <c:pt idx="5038">
                        <c:v>2015.6</c:v>
                      </c:pt>
                      <c:pt idx="5039">
                        <c:v>2016</c:v>
                      </c:pt>
                      <c:pt idx="5040">
                        <c:v>2016.4</c:v>
                      </c:pt>
                      <c:pt idx="5041">
                        <c:v>2016.8</c:v>
                      </c:pt>
                      <c:pt idx="5042">
                        <c:v>2017.2</c:v>
                      </c:pt>
                      <c:pt idx="5043">
                        <c:v>2017.6</c:v>
                      </c:pt>
                      <c:pt idx="5044">
                        <c:v>2018</c:v>
                      </c:pt>
                      <c:pt idx="5045">
                        <c:v>2018.4</c:v>
                      </c:pt>
                      <c:pt idx="5046">
                        <c:v>2018.8</c:v>
                      </c:pt>
                      <c:pt idx="5047">
                        <c:v>2019.2</c:v>
                      </c:pt>
                      <c:pt idx="5048">
                        <c:v>2019.6</c:v>
                      </c:pt>
                      <c:pt idx="5049">
                        <c:v>2020</c:v>
                      </c:pt>
                      <c:pt idx="5050">
                        <c:v>2020.4</c:v>
                      </c:pt>
                      <c:pt idx="5051">
                        <c:v>2020.8</c:v>
                      </c:pt>
                      <c:pt idx="5052">
                        <c:v>2021.2</c:v>
                      </c:pt>
                      <c:pt idx="5053">
                        <c:v>2021.6</c:v>
                      </c:pt>
                      <c:pt idx="5054">
                        <c:v>2022</c:v>
                      </c:pt>
                      <c:pt idx="5055">
                        <c:v>2022.4</c:v>
                      </c:pt>
                      <c:pt idx="5056">
                        <c:v>2022.8</c:v>
                      </c:pt>
                      <c:pt idx="5057">
                        <c:v>2023.2</c:v>
                      </c:pt>
                      <c:pt idx="5058">
                        <c:v>2023.6</c:v>
                      </c:pt>
                      <c:pt idx="5059">
                        <c:v>2024</c:v>
                      </c:pt>
                      <c:pt idx="5060">
                        <c:v>2024.4</c:v>
                      </c:pt>
                      <c:pt idx="5061">
                        <c:v>2024.8</c:v>
                      </c:pt>
                      <c:pt idx="5062">
                        <c:v>2025.2</c:v>
                      </c:pt>
                      <c:pt idx="5063">
                        <c:v>2025.6</c:v>
                      </c:pt>
                      <c:pt idx="5064">
                        <c:v>2026</c:v>
                      </c:pt>
                      <c:pt idx="5065">
                        <c:v>2026.4</c:v>
                      </c:pt>
                      <c:pt idx="5066">
                        <c:v>2026.8</c:v>
                      </c:pt>
                      <c:pt idx="5067">
                        <c:v>2027.2</c:v>
                      </c:pt>
                      <c:pt idx="5068">
                        <c:v>2027.6</c:v>
                      </c:pt>
                      <c:pt idx="5069">
                        <c:v>2028</c:v>
                      </c:pt>
                      <c:pt idx="5070">
                        <c:v>2028.4</c:v>
                      </c:pt>
                      <c:pt idx="5071">
                        <c:v>2028.8</c:v>
                      </c:pt>
                      <c:pt idx="5072">
                        <c:v>2029.2</c:v>
                      </c:pt>
                      <c:pt idx="5073">
                        <c:v>2029.6</c:v>
                      </c:pt>
                      <c:pt idx="5074">
                        <c:v>2030</c:v>
                      </c:pt>
                      <c:pt idx="5075">
                        <c:v>2030.4</c:v>
                      </c:pt>
                      <c:pt idx="5076">
                        <c:v>2030.8</c:v>
                      </c:pt>
                      <c:pt idx="5077">
                        <c:v>2031.2</c:v>
                      </c:pt>
                      <c:pt idx="5078">
                        <c:v>2031.6</c:v>
                      </c:pt>
                      <c:pt idx="5079">
                        <c:v>2032</c:v>
                      </c:pt>
                      <c:pt idx="5080">
                        <c:v>2032.4</c:v>
                      </c:pt>
                      <c:pt idx="5081">
                        <c:v>2032.8</c:v>
                      </c:pt>
                      <c:pt idx="5082">
                        <c:v>2033.2</c:v>
                      </c:pt>
                      <c:pt idx="5083">
                        <c:v>2033.6</c:v>
                      </c:pt>
                      <c:pt idx="5084">
                        <c:v>2034</c:v>
                      </c:pt>
                      <c:pt idx="5085">
                        <c:v>2034.4</c:v>
                      </c:pt>
                      <c:pt idx="5086">
                        <c:v>2034.8</c:v>
                      </c:pt>
                      <c:pt idx="5087">
                        <c:v>2035.2</c:v>
                      </c:pt>
                      <c:pt idx="5088">
                        <c:v>2035.6</c:v>
                      </c:pt>
                      <c:pt idx="5089">
                        <c:v>2036</c:v>
                      </c:pt>
                      <c:pt idx="5090">
                        <c:v>2036.4</c:v>
                      </c:pt>
                      <c:pt idx="5091">
                        <c:v>2036.8</c:v>
                      </c:pt>
                      <c:pt idx="5092">
                        <c:v>2037.2</c:v>
                      </c:pt>
                      <c:pt idx="5093">
                        <c:v>2037.6</c:v>
                      </c:pt>
                      <c:pt idx="5094">
                        <c:v>2038</c:v>
                      </c:pt>
                      <c:pt idx="5095">
                        <c:v>2038.4</c:v>
                      </c:pt>
                      <c:pt idx="5096">
                        <c:v>2038.8</c:v>
                      </c:pt>
                      <c:pt idx="5097">
                        <c:v>2039.2</c:v>
                      </c:pt>
                      <c:pt idx="5098">
                        <c:v>2039.6</c:v>
                      </c:pt>
                      <c:pt idx="5099">
                        <c:v>2040</c:v>
                      </c:pt>
                      <c:pt idx="5100">
                        <c:v>2040.4</c:v>
                      </c:pt>
                      <c:pt idx="5101">
                        <c:v>2040.8</c:v>
                      </c:pt>
                      <c:pt idx="5102">
                        <c:v>2041.2</c:v>
                      </c:pt>
                      <c:pt idx="5103">
                        <c:v>2041.6</c:v>
                      </c:pt>
                      <c:pt idx="5104">
                        <c:v>2042</c:v>
                      </c:pt>
                      <c:pt idx="5105">
                        <c:v>2042.4</c:v>
                      </c:pt>
                      <c:pt idx="5106">
                        <c:v>2042.8</c:v>
                      </c:pt>
                      <c:pt idx="5107">
                        <c:v>2043.2</c:v>
                      </c:pt>
                      <c:pt idx="5108">
                        <c:v>2043.6</c:v>
                      </c:pt>
                      <c:pt idx="5109">
                        <c:v>2044</c:v>
                      </c:pt>
                      <c:pt idx="5110">
                        <c:v>2044.4</c:v>
                      </c:pt>
                      <c:pt idx="5111">
                        <c:v>2044.8</c:v>
                      </c:pt>
                      <c:pt idx="5112">
                        <c:v>2045.2</c:v>
                      </c:pt>
                      <c:pt idx="5113">
                        <c:v>2045.6</c:v>
                      </c:pt>
                      <c:pt idx="5114">
                        <c:v>2046</c:v>
                      </c:pt>
                      <c:pt idx="5115">
                        <c:v>2046.4</c:v>
                      </c:pt>
                      <c:pt idx="5116">
                        <c:v>2046.8</c:v>
                      </c:pt>
                      <c:pt idx="5117">
                        <c:v>2047.2</c:v>
                      </c:pt>
                      <c:pt idx="5118">
                        <c:v>2047.6</c:v>
                      </c:pt>
                      <c:pt idx="5119">
                        <c:v>2048</c:v>
                      </c:pt>
                      <c:pt idx="5120">
                        <c:v>2048.4</c:v>
                      </c:pt>
                      <c:pt idx="5121">
                        <c:v>2048.8000000000002</c:v>
                      </c:pt>
                      <c:pt idx="5122">
                        <c:v>2049.1999999999998</c:v>
                      </c:pt>
                      <c:pt idx="5123">
                        <c:v>2049.6</c:v>
                      </c:pt>
                      <c:pt idx="5124">
                        <c:v>2050</c:v>
                      </c:pt>
                      <c:pt idx="5125">
                        <c:v>2050.4</c:v>
                      </c:pt>
                      <c:pt idx="5126">
                        <c:v>2050.8000000000002</c:v>
                      </c:pt>
                      <c:pt idx="5127">
                        <c:v>2051.1999999999998</c:v>
                      </c:pt>
                      <c:pt idx="5128">
                        <c:v>2051.6</c:v>
                      </c:pt>
                      <c:pt idx="5129">
                        <c:v>2052</c:v>
                      </c:pt>
                      <c:pt idx="5130">
                        <c:v>2052.4</c:v>
                      </c:pt>
                      <c:pt idx="5131">
                        <c:v>2052.8000000000002</c:v>
                      </c:pt>
                      <c:pt idx="5132">
                        <c:v>2053.1999999999998</c:v>
                      </c:pt>
                      <c:pt idx="5133">
                        <c:v>2053.6</c:v>
                      </c:pt>
                      <c:pt idx="5134">
                        <c:v>2054</c:v>
                      </c:pt>
                      <c:pt idx="5135">
                        <c:v>2054.4</c:v>
                      </c:pt>
                      <c:pt idx="5136">
                        <c:v>2054.8000000000002</c:v>
                      </c:pt>
                      <c:pt idx="5137">
                        <c:v>2055.1999999999998</c:v>
                      </c:pt>
                      <c:pt idx="5138">
                        <c:v>2055.6</c:v>
                      </c:pt>
                      <c:pt idx="5139">
                        <c:v>2056</c:v>
                      </c:pt>
                      <c:pt idx="5140">
                        <c:v>2056.4</c:v>
                      </c:pt>
                      <c:pt idx="5141">
                        <c:v>2056.8000000000002</c:v>
                      </c:pt>
                      <c:pt idx="5142">
                        <c:v>2057.1999999999998</c:v>
                      </c:pt>
                      <c:pt idx="5143">
                        <c:v>2057.6</c:v>
                      </c:pt>
                      <c:pt idx="5144">
                        <c:v>2058</c:v>
                      </c:pt>
                      <c:pt idx="5145">
                        <c:v>2058.4</c:v>
                      </c:pt>
                      <c:pt idx="5146">
                        <c:v>2058.8000000000002</c:v>
                      </c:pt>
                      <c:pt idx="5147">
                        <c:v>2059.1999999999998</c:v>
                      </c:pt>
                      <c:pt idx="5148">
                        <c:v>2059.6</c:v>
                      </c:pt>
                      <c:pt idx="5149">
                        <c:v>2060</c:v>
                      </c:pt>
                      <c:pt idx="5150">
                        <c:v>2060.4</c:v>
                      </c:pt>
                      <c:pt idx="5151">
                        <c:v>2060.8000000000002</c:v>
                      </c:pt>
                      <c:pt idx="5152">
                        <c:v>2061.1999999999998</c:v>
                      </c:pt>
                      <c:pt idx="5153">
                        <c:v>2061.6</c:v>
                      </c:pt>
                      <c:pt idx="5154">
                        <c:v>2062</c:v>
                      </c:pt>
                      <c:pt idx="5155">
                        <c:v>2062.4</c:v>
                      </c:pt>
                      <c:pt idx="5156">
                        <c:v>2062.8000000000002</c:v>
                      </c:pt>
                      <c:pt idx="5157">
                        <c:v>2063.1999999999998</c:v>
                      </c:pt>
                      <c:pt idx="5158">
                        <c:v>2063.6</c:v>
                      </c:pt>
                      <c:pt idx="5159">
                        <c:v>2064</c:v>
                      </c:pt>
                      <c:pt idx="5160">
                        <c:v>2064.4</c:v>
                      </c:pt>
                      <c:pt idx="5161">
                        <c:v>2064.8000000000002</c:v>
                      </c:pt>
                      <c:pt idx="5162">
                        <c:v>2065.1999999999998</c:v>
                      </c:pt>
                      <c:pt idx="5163">
                        <c:v>2065.6</c:v>
                      </c:pt>
                      <c:pt idx="5164">
                        <c:v>2066</c:v>
                      </c:pt>
                      <c:pt idx="5165">
                        <c:v>2066.4</c:v>
                      </c:pt>
                      <c:pt idx="5166">
                        <c:v>2066.8000000000002</c:v>
                      </c:pt>
                      <c:pt idx="5167">
                        <c:v>2067.1999999999998</c:v>
                      </c:pt>
                      <c:pt idx="5168">
                        <c:v>2067.6</c:v>
                      </c:pt>
                      <c:pt idx="5169">
                        <c:v>2068</c:v>
                      </c:pt>
                      <c:pt idx="5170">
                        <c:v>2068.4</c:v>
                      </c:pt>
                      <c:pt idx="5171">
                        <c:v>2068.8000000000002</c:v>
                      </c:pt>
                      <c:pt idx="5172">
                        <c:v>2069.1999999999998</c:v>
                      </c:pt>
                      <c:pt idx="5173">
                        <c:v>2069.6</c:v>
                      </c:pt>
                      <c:pt idx="5174">
                        <c:v>2070</c:v>
                      </c:pt>
                      <c:pt idx="5175">
                        <c:v>2070.4</c:v>
                      </c:pt>
                      <c:pt idx="5176">
                        <c:v>2070.8000000000002</c:v>
                      </c:pt>
                      <c:pt idx="5177">
                        <c:v>2071.1999999999998</c:v>
                      </c:pt>
                      <c:pt idx="5178">
                        <c:v>2071.6</c:v>
                      </c:pt>
                      <c:pt idx="5179">
                        <c:v>2072</c:v>
                      </c:pt>
                      <c:pt idx="5180">
                        <c:v>2072.4</c:v>
                      </c:pt>
                      <c:pt idx="5181">
                        <c:v>2072.8000000000002</c:v>
                      </c:pt>
                      <c:pt idx="5182">
                        <c:v>2073.1999999999998</c:v>
                      </c:pt>
                      <c:pt idx="5183">
                        <c:v>2073.6</c:v>
                      </c:pt>
                      <c:pt idx="5184">
                        <c:v>2074</c:v>
                      </c:pt>
                      <c:pt idx="5185">
                        <c:v>2074.4</c:v>
                      </c:pt>
                      <c:pt idx="5186">
                        <c:v>2074.8000000000002</c:v>
                      </c:pt>
                      <c:pt idx="5187">
                        <c:v>2075.1999999999998</c:v>
                      </c:pt>
                      <c:pt idx="5188">
                        <c:v>2075.6</c:v>
                      </c:pt>
                      <c:pt idx="5189">
                        <c:v>2076</c:v>
                      </c:pt>
                      <c:pt idx="5190">
                        <c:v>2076.4</c:v>
                      </c:pt>
                      <c:pt idx="5191">
                        <c:v>2076.8000000000002</c:v>
                      </c:pt>
                      <c:pt idx="5192">
                        <c:v>2077.1999999999998</c:v>
                      </c:pt>
                      <c:pt idx="5193">
                        <c:v>2077.6</c:v>
                      </c:pt>
                      <c:pt idx="5194">
                        <c:v>2078</c:v>
                      </c:pt>
                      <c:pt idx="5195">
                        <c:v>2078.4</c:v>
                      </c:pt>
                      <c:pt idx="5196">
                        <c:v>2078.8000000000002</c:v>
                      </c:pt>
                      <c:pt idx="5197">
                        <c:v>2079.1999999999998</c:v>
                      </c:pt>
                      <c:pt idx="5198">
                        <c:v>2079.6</c:v>
                      </c:pt>
                      <c:pt idx="5199">
                        <c:v>2080</c:v>
                      </c:pt>
                      <c:pt idx="5200">
                        <c:v>2080.4</c:v>
                      </c:pt>
                      <c:pt idx="5201">
                        <c:v>2080.8000000000002</c:v>
                      </c:pt>
                      <c:pt idx="5202">
                        <c:v>2081.1999999999998</c:v>
                      </c:pt>
                      <c:pt idx="5203">
                        <c:v>2081.6</c:v>
                      </c:pt>
                      <c:pt idx="5204">
                        <c:v>2082</c:v>
                      </c:pt>
                      <c:pt idx="5205">
                        <c:v>2082.4</c:v>
                      </c:pt>
                      <c:pt idx="5206">
                        <c:v>2082.8000000000002</c:v>
                      </c:pt>
                      <c:pt idx="5207">
                        <c:v>2083.1999999999998</c:v>
                      </c:pt>
                      <c:pt idx="5208">
                        <c:v>2083.6</c:v>
                      </c:pt>
                      <c:pt idx="5209">
                        <c:v>2084</c:v>
                      </c:pt>
                      <c:pt idx="5210">
                        <c:v>2084.4</c:v>
                      </c:pt>
                      <c:pt idx="5211">
                        <c:v>2084.8000000000002</c:v>
                      </c:pt>
                      <c:pt idx="5212">
                        <c:v>2085.1999999999998</c:v>
                      </c:pt>
                      <c:pt idx="5213">
                        <c:v>2085.6</c:v>
                      </c:pt>
                      <c:pt idx="5214">
                        <c:v>2086</c:v>
                      </c:pt>
                      <c:pt idx="5215">
                        <c:v>2086.4</c:v>
                      </c:pt>
                      <c:pt idx="5216">
                        <c:v>2086.8000000000002</c:v>
                      </c:pt>
                      <c:pt idx="5217">
                        <c:v>2087.1999999999998</c:v>
                      </c:pt>
                      <c:pt idx="5218">
                        <c:v>2087.6</c:v>
                      </c:pt>
                      <c:pt idx="5219">
                        <c:v>2088</c:v>
                      </c:pt>
                      <c:pt idx="5220">
                        <c:v>2088.4</c:v>
                      </c:pt>
                      <c:pt idx="5221">
                        <c:v>2088.8000000000002</c:v>
                      </c:pt>
                      <c:pt idx="5222">
                        <c:v>2089.1999999999998</c:v>
                      </c:pt>
                      <c:pt idx="5223">
                        <c:v>2089.6</c:v>
                      </c:pt>
                      <c:pt idx="5224">
                        <c:v>2090</c:v>
                      </c:pt>
                      <c:pt idx="5225">
                        <c:v>2090.4</c:v>
                      </c:pt>
                      <c:pt idx="5226">
                        <c:v>2090.8000000000002</c:v>
                      </c:pt>
                      <c:pt idx="5227">
                        <c:v>2091.1999999999998</c:v>
                      </c:pt>
                      <c:pt idx="5228">
                        <c:v>2091.6</c:v>
                      </c:pt>
                      <c:pt idx="5229">
                        <c:v>2092</c:v>
                      </c:pt>
                      <c:pt idx="5230">
                        <c:v>2092.4</c:v>
                      </c:pt>
                      <c:pt idx="5231">
                        <c:v>2092.8000000000002</c:v>
                      </c:pt>
                      <c:pt idx="5232">
                        <c:v>2093.1999999999998</c:v>
                      </c:pt>
                      <c:pt idx="5233">
                        <c:v>2093.6</c:v>
                      </c:pt>
                      <c:pt idx="5234">
                        <c:v>2094</c:v>
                      </c:pt>
                      <c:pt idx="5235">
                        <c:v>2094.4</c:v>
                      </c:pt>
                      <c:pt idx="5236">
                        <c:v>2094.8000000000002</c:v>
                      </c:pt>
                      <c:pt idx="5237">
                        <c:v>2095.1999999999998</c:v>
                      </c:pt>
                      <c:pt idx="5238">
                        <c:v>2095.6</c:v>
                      </c:pt>
                      <c:pt idx="5239">
                        <c:v>2096</c:v>
                      </c:pt>
                      <c:pt idx="5240">
                        <c:v>2096.4</c:v>
                      </c:pt>
                      <c:pt idx="5241">
                        <c:v>2096.8000000000002</c:v>
                      </c:pt>
                      <c:pt idx="5242">
                        <c:v>2097.1999999999998</c:v>
                      </c:pt>
                      <c:pt idx="5243">
                        <c:v>2097.6</c:v>
                      </c:pt>
                      <c:pt idx="5244">
                        <c:v>2098</c:v>
                      </c:pt>
                      <c:pt idx="5245">
                        <c:v>2098.4</c:v>
                      </c:pt>
                      <c:pt idx="5246">
                        <c:v>2098.8000000000002</c:v>
                      </c:pt>
                      <c:pt idx="5247">
                        <c:v>2099.1999999999998</c:v>
                      </c:pt>
                      <c:pt idx="5248">
                        <c:v>2099.6</c:v>
                      </c:pt>
                      <c:pt idx="5249">
                        <c:v>2100</c:v>
                      </c:pt>
                      <c:pt idx="5250">
                        <c:v>2100.4</c:v>
                      </c:pt>
                      <c:pt idx="5251">
                        <c:v>2100.8000000000002</c:v>
                      </c:pt>
                      <c:pt idx="5252">
                        <c:v>2101.1999999999998</c:v>
                      </c:pt>
                      <c:pt idx="5253">
                        <c:v>2101.6</c:v>
                      </c:pt>
                      <c:pt idx="5254">
                        <c:v>2102</c:v>
                      </c:pt>
                      <c:pt idx="5255">
                        <c:v>2102.4</c:v>
                      </c:pt>
                      <c:pt idx="5256">
                        <c:v>2102.8000000000002</c:v>
                      </c:pt>
                      <c:pt idx="5257">
                        <c:v>2103.1999999999998</c:v>
                      </c:pt>
                      <c:pt idx="5258">
                        <c:v>2103.6</c:v>
                      </c:pt>
                      <c:pt idx="5259">
                        <c:v>2104</c:v>
                      </c:pt>
                      <c:pt idx="5260">
                        <c:v>2104.4</c:v>
                      </c:pt>
                      <c:pt idx="5261">
                        <c:v>2104.8000000000002</c:v>
                      </c:pt>
                      <c:pt idx="5262">
                        <c:v>2105.1999999999998</c:v>
                      </c:pt>
                      <c:pt idx="5263">
                        <c:v>2105.6</c:v>
                      </c:pt>
                      <c:pt idx="5264">
                        <c:v>2106</c:v>
                      </c:pt>
                      <c:pt idx="5265">
                        <c:v>2106.4</c:v>
                      </c:pt>
                      <c:pt idx="5266">
                        <c:v>2106.8000000000002</c:v>
                      </c:pt>
                      <c:pt idx="5267">
                        <c:v>2107.1999999999998</c:v>
                      </c:pt>
                      <c:pt idx="5268">
                        <c:v>2107.6</c:v>
                      </c:pt>
                      <c:pt idx="5269">
                        <c:v>2108</c:v>
                      </c:pt>
                      <c:pt idx="5270">
                        <c:v>2108.4</c:v>
                      </c:pt>
                      <c:pt idx="5271">
                        <c:v>2108.8000000000002</c:v>
                      </c:pt>
                      <c:pt idx="5272">
                        <c:v>2109.1999999999998</c:v>
                      </c:pt>
                      <c:pt idx="5273">
                        <c:v>2109.6</c:v>
                      </c:pt>
                      <c:pt idx="5274">
                        <c:v>2110</c:v>
                      </c:pt>
                      <c:pt idx="5275">
                        <c:v>2110.4</c:v>
                      </c:pt>
                      <c:pt idx="5276">
                        <c:v>2110.8000000000002</c:v>
                      </c:pt>
                      <c:pt idx="5277">
                        <c:v>2111.1999999999998</c:v>
                      </c:pt>
                      <c:pt idx="5278">
                        <c:v>2111.6</c:v>
                      </c:pt>
                      <c:pt idx="5279">
                        <c:v>2112</c:v>
                      </c:pt>
                      <c:pt idx="5280">
                        <c:v>2112.4</c:v>
                      </c:pt>
                      <c:pt idx="5281">
                        <c:v>2112.8000000000002</c:v>
                      </c:pt>
                      <c:pt idx="5282">
                        <c:v>2113.1999999999998</c:v>
                      </c:pt>
                      <c:pt idx="5283">
                        <c:v>2113.6</c:v>
                      </c:pt>
                      <c:pt idx="5284">
                        <c:v>2114</c:v>
                      </c:pt>
                      <c:pt idx="5285">
                        <c:v>2114.4</c:v>
                      </c:pt>
                      <c:pt idx="5286">
                        <c:v>2114.8000000000002</c:v>
                      </c:pt>
                      <c:pt idx="5287">
                        <c:v>2115.1999999999998</c:v>
                      </c:pt>
                      <c:pt idx="5288">
                        <c:v>2115.6</c:v>
                      </c:pt>
                      <c:pt idx="5289">
                        <c:v>2116</c:v>
                      </c:pt>
                      <c:pt idx="5290">
                        <c:v>2116.4</c:v>
                      </c:pt>
                      <c:pt idx="5291">
                        <c:v>2116.8000000000002</c:v>
                      </c:pt>
                      <c:pt idx="5292">
                        <c:v>2117.1999999999998</c:v>
                      </c:pt>
                      <c:pt idx="5293">
                        <c:v>2117.6</c:v>
                      </c:pt>
                      <c:pt idx="5294">
                        <c:v>2118</c:v>
                      </c:pt>
                      <c:pt idx="5295">
                        <c:v>2118.4</c:v>
                      </c:pt>
                      <c:pt idx="5296">
                        <c:v>2118.8000000000002</c:v>
                      </c:pt>
                      <c:pt idx="5297">
                        <c:v>2119.1999999999998</c:v>
                      </c:pt>
                      <c:pt idx="5298">
                        <c:v>2119.6</c:v>
                      </c:pt>
                      <c:pt idx="5299">
                        <c:v>2120</c:v>
                      </c:pt>
                      <c:pt idx="5300">
                        <c:v>2120.4</c:v>
                      </c:pt>
                      <c:pt idx="5301">
                        <c:v>2120.8000000000002</c:v>
                      </c:pt>
                      <c:pt idx="5302">
                        <c:v>2121.1999999999998</c:v>
                      </c:pt>
                      <c:pt idx="5303">
                        <c:v>2121.6</c:v>
                      </c:pt>
                      <c:pt idx="5304">
                        <c:v>2122</c:v>
                      </c:pt>
                      <c:pt idx="5305">
                        <c:v>2122.4</c:v>
                      </c:pt>
                      <c:pt idx="5306">
                        <c:v>2122.8000000000002</c:v>
                      </c:pt>
                      <c:pt idx="5307">
                        <c:v>2123.1999999999998</c:v>
                      </c:pt>
                      <c:pt idx="5308">
                        <c:v>2123.6</c:v>
                      </c:pt>
                      <c:pt idx="5309">
                        <c:v>2124</c:v>
                      </c:pt>
                      <c:pt idx="5310">
                        <c:v>2124.4</c:v>
                      </c:pt>
                      <c:pt idx="5311">
                        <c:v>2124.8000000000002</c:v>
                      </c:pt>
                      <c:pt idx="5312">
                        <c:v>2125.1999999999998</c:v>
                      </c:pt>
                      <c:pt idx="5313">
                        <c:v>2125.6</c:v>
                      </c:pt>
                      <c:pt idx="5314">
                        <c:v>2126</c:v>
                      </c:pt>
                      <c:pt idx="5315">
                        <c:v>2126.4</c:v>
                      </c:pt>
                      <c:pt idx="5316">
                        <c:v>2126.8000000000002</c:v>
                      </c:pt>
                      <c:pt idx="5317">
                        <c:v>2127.1999999999998</c:v>
                      </c:pt>
                      <c:pt idx="5318">
                        <c:v>2127.6</c:v>
                      </c:pt>
                      <c:pt idx="5319">
                        <c:v>2128</c:v>
                      </c:pt>
                      <c:pt idx="5320">
                        <c:v>2128.4</c:v>
                      </c:pt>
                      <c:pt idx="5321">
                        <c:v>2128.8000000000002</c:v>
                      </c:pt>
                      <c:pt idx="5322">
                        <c:v>2129.1999999999998</c:v>
                      </c:pt>
                      <c:pt idx="5323">
                        <c:v>2129.6</c:v>
                      </c:pt>
                      <c:pt idx="5324">
                        <c:v>2130</c:v>
                      </c:pt>
                      <c:pt idx="5325">
                        <c:v>2130.4</c:v>
                      </c:pt>
                      <c:pt idx="5326">
                        <c:v>2130.8000000000002</c:v>
                      </c:pt>
                      <c:pt idx="5327">
                        <c:v>2131.1999999999998</c:v>
                      </c:pt>
                      <c:pt idx="5328">
                        <c:v>2131.6</c:v>
                      </c:pt>
                      <c:pt idx="5329">
                        <c:v>2132</c:v>
                      </c:pt>
                      <c:pt idx="5330">
                        <c:v>2132.4</c:v>
                      </c:pt>
                      <c:pt idx="5331">
                        <c:v>2132.8000000000002</c:v>
                      </c:pt>
                      <c:pt idx="5332">
                        <c:v>2133.1999999999998</c:v>
                      </c:pt>
                      <c:pt idx="5333">
                        <c:v>2133.6</c:v>
                      </c:pt>
                      <c:pt idx="5334">
                        <c:v>2134</c:v>
                      </c:pt>
                      <c:pt idx="5335">
                        <c:v>2134.4</c:v>
                      </c:pt>
                      <c:pt idx="5336">
                        <c:v>2134.8000000000002</c:v>
                      </c:pt>
                      <c:pt idx="5337">
                        <c:v>2135.1999999999998</c:v>
                      </c:pt>
                      <c:pt idx="5338">
                        <c:v>2135.6</c:v>
                      </c:pt>
                      <c:pt idx="5339">
                        <c:v>2136</c:v>
                      </c:pt>
                      <c:pt idx="5340">
                        <c:v>2136.4</c:v>
                      </c:pt>
                      <c:pt idx="5341">
                        <c:v>2136.8000000000002</c:v>
                      </c:pt>
                      <c:pt idx="5342">
                        <c:v>2137.1999999999998</c:v>
                      </c:pt>
                      <c:pt idx="5343">
                        <c:v>2137.6</c:v>
                      </c:pt>
                      <c:pt idx="5344">
                        <c:v>2138</c:v>
                      </c:pt>
                      <c:pt idx="5345">
                        <c:v>2138.4</c:v>
                      </c:pt>
                      <c:pt idx="5346">
                        <c:v>2138.8000000000002</c:v>
                      </c:pt>
                      <c:pt idx="5347">
                        <c:v>2139.1999999999998</c:v>
                      </c:pt>
                      <c:pt idx="5348">
                        <c:v>2139.6</c:v>
                      </c:pt>
                      <c:pt idx="5349">
                        <c:v>2140</c:v>
                      </c:pt>
                      <c:pt idx="5350">
                        <c:v>2140.4</c:v>
                      </c:pt>
                      <c:pt idx="5351">
                        <c:v>2140.8000000000002</c:v>
                      </c:pt>
                      <c:pt idx="5352">
                        <c:v>2141.1999999999998</c:v>
                      </c:pt>
                      <c:pt idx="5353">
                        <c:v>2141.6</c:v>
                      </c:pt>
                      <c:pt idx="5354">
                        <c:v>2142</c:v>
                      </c:pt>
                      <c:pt idx="5355">
                        <c:v>2142.4</c:v>
                      </c:pt>
                      <c:pt idx="5356">
                        <c:v>2142.8000000000002</c:v>
                      </c:pt>
                      <c:pt idx="5357">
                        <c:v>2143.1999999999998</c:v>
                      </c:pt>
                      <c:pt idx="5358">
                        <c:v>2143.6</c:v>
                      </c:pt>
                      <c:pt idx="5359">
                        <c:v>2144</c:v>
                      </c:pt>
                      <c:pt idx="5360">
                        <c:v>2144.4</c:v>
                      </c:pt>
                      <c:pt idx="5361">
                        <c:v>2144.8000000000002</c:v>
                      </c:pt>
                      <c:pt idx="5362">
                        <c:v>2145.1999999999998</c:v>
                      </c:pt>
                      <c:pt idx="5363">
                        <c:v>2145.6</c:v>
                      </c:pt>
                      <c:pt idx="5364">
                        <c:v>2146</c:v>
                      </c:pt>
                      <c:pt idx="5365">
                        <c:v>2146.4</c:v>
                      </c:pt>
                      <c:pt idx="5366">
                        <c:v>2146.8000000000002</c:v>
                      </c:pt>
                      <c:pt idx="5367">
                        <c:v>2147.1999999999998</c:v>
                      </c:pt>
                      <c:pt idx="5368">
                        <c:v>2147.6</c:v>
                      </c:pt>
                      <c:pt idx="5369">
                        <c:v>2148</c:v>
                      </c:pt>
                      <c:pt idx="5370">
                        <c:v>2148.4</c:v>
                      </c:pt>
                      <c:pt idx="5371">
                        <c:v>2148.8000000000002</c:v>
                      </c:pt>
                      <c:pt idx="5372">
                        <c:v>2149.1999999999998</c:v>
                      </c:pt>
                      <c:pt idx="5373">
                        <c:v>2149.6</c:v>
                      </c:pt>
                      <c:pt idx="5374">
                        <c:v>2150</c:v>
                      </c:pt>
                      <c:pt idx="5375">
                        <c:v>2150.4</c:v>
                      </c:pt>
                      <c:pt idx="5376">
                        <c:v>2150.8000000000002</c:v>
                      </c:pt>
                      <c:pt idx="5377">
                        <c:v>2151.1999999999998</c:v>
                      </c:pt>
                      <c:pt idx="5378">
                        <c:v>2151.6</c:v>
                      </c:pt>
                      <c:pt idx="5379">
                        <c:v>2152</c:v>
                      </c:pt>
                      <c:pt idx="5380">
                        <c:v>2152.4</c:v>
                      </c:pt>
                      <c:pt idx="5381">
                        <c:v>2152.8000000000002</c:v>
                      </c:pt>
                      <c:pt idx="5382">
                        <c:v>2153.1999999999998</c:v>
                      </c:pt>
                      <c:pt idx="5383">
                        <c:v>2153.6</c:v>
                      </c:pt>
                      <c:pt idx="5384">
                        <c:v>2154</c:v>
                      </c:pt>
                      <c:pt idx="5385">
                        <c:v>2154.4</c:v>
                      </c:pt>
                      <c:pt idx="5386">
                        <c:v>2154.8000000000002</c:v>
                      </c:pt>
                      <c:pt idx="5387">
                        <c:v>2155.1999999999998</c:v>
                      </c:pt>
                      <c:pt idx="5388">
                        <c:v>2155.6</c:v>
                      </c:pt>
                      <c:pt idx="5389">
                        <c:v>2156</c:v>
                      </c:pt>
                      <c:pt idx="5390">
                        <c:v>2156.4</c:v>
                      </c:pt>
                      <c:pt idx="5391">
                        <c:v>2156.8000000000002</c:v>
                      </c:pt>
                      <c:pt idx="5392">
                        <c:v>2157.1999999999998</c:v>
                      </c:pt>
                      <c:pt idx="5393">
                        <c:v>2157.6</c:v>
                      </c:pt>
                      <c:pt idx="5394">
                        <c:v>2158</c:v>
                      </c:pt>
                      <c:pt idx="5395">
                        <c:v>2158.4</c:v>
                      </c:pt>
                      <c:pt idx="5396">
                        <c:v>2158.8000000000002</c:v>
                      </c:pt>
                      <c:pt idx="5397">
                        <c:v>2159.1999999999998</c:v>
                      </c:pt>
                      <c:pt idx="5398">
                        <c:v>2159.6</c:v>
                      </c:pt>
                      <c:pt idx="5399">
                        <c:v>2160</c:v>
                      </c:pt>
                      <c:pt idx="5400">
                        <c:v>2160.4</c:v>
                      </c:pt>
                      <c:pt idx="5401">
                        <c:v>2160.8000000000002</c:v>
                      </c:pt>
                      <c:pt idx="5402">
                        <c:v>2161.1999999999998</c:v>
                      </c:pt>
                      <c:pt idx="5403">
                        <c:v>2161.6</c:v>
                      </c:pt>
                      <c:pt idx="5404">
                        <c:v>2162</c:v>
                      </c:pt>
                      <c:pt idx="5405">
                        <c:v>2162.4</c:v>
                      </c:pt>
                      <c:pt idx="5406">
                        <c:v>2162.8000000000002</c:v>
                      </c:pt>
                      <c:pt idx="5407">
                        <c:v>2163.1999999999998</c:v>
                      </c:pt>
                      <c:pt idx="5408">
                        <c:v>2163.6</c:v>
                      </c:pt>
                      <c:pt idx="5409">
                        <c:v>2164</c:v>
                      </c:pt>
                      <c:pt idx="5410">
                        <c:v>2164.4</c:v>
                      </c:pt>
                      <c:pt idx="5411">
                        <c:v>2164.8000000000002</c:v>
                      </c:pt>
                      <c:pt idx="5412">
                        <c:v>2165.1999999999998</c:v>
                      </c:pt>
                      <c:pt idx="5413">
                        <c:v>2165.6</c:v>
                      </c:pt>
                      <c:pt idx="5414">
                        <c:v>2166</c:v>
                      </c:pt>
                      <c:pt idx="5415">
                        <c:v>2166.4</c:v>
                      </c:pt>
                      <c:pt idx="5416">
                        <c:v>2166.8000000000002</c:v>
                      </c:pt>
                      <c:pt idx="5417">
                        <c:v>2167.1999999999998</c:v>
                      </c:pt>
                      <c:pt idx="5418">
                        <c:v>2167.6</c:v>
                      </c:pt>
                      <c:pt idx="5419">
                        <c:v>2168</c:v>
                      </c:pt>
                      <c:pt idx="5420">
                        <c:v>2168.4</c:v>
                      </c:pt>
                      <c:pt idx="5421">
                        <c:v>2168.8000000000002</c:v>
                      </c:pt>
                      <c:pt idx="5422">
                        <c:v>2169.1999999999998</c:v>
                      </c:pt>
                      <c:pt idx="5423">
                        <c:v>2169.6</c:v>
                      </c:pt>
                      <c:pt idx="5424">
                        <c:v>2170</c:v>
                      </c:pt>
                      <c:pt idx="5425">
                        <c:v>2170.4</c:v>
                      </c:pt>
                      <c:pt idx="5426">
                        <c:v>2170.8000000000002</c:v>
                      </c:pt>
                      <c:pt idx="5427">
                        <c:v>2171.1999999999998</c:v>
                      </c:pt>
                      <c:pt idx="5428">
                        <c:v>2171.6</c:v>
                      </c:pt>
                      <c:pt idx="5429">
                        <c:v>2172</c:v>
                      </c:pt>
                      <c:pt idx="5430">
                        <c:v>2172.4</c:v>
                      </c:pt>
                      <c:pt idx="5431">
                        <c:v>2172.8000000000002</c:v>
                      </c:pt>
                      <c:pt idx="5432">
                        <c:v>2173.1999999999998</c:v>
                      </c:pt>
                      <c:pt idx="5433">
                        <c:v>2173.6</c:v>
                      </c:pt>
                      <c:pt idx="5434">
                        <c:v>2174</c:v>
                      </c:pt>
                      <c:pt idx="5435">
                        <c:v>2174.4</c:v>
                      </c:pt>
                      <c:pt idx="5436">
                        <c:v>2174.8000000000002</c:v>
                      </c:pt>
                      <c:pt idx="5437">
                        <c:v>2175.1999999999998</c:v>
                      </c:pt>
                      <c:pt idx="5438">
                        <c:v>2175.6</c:v>
                      </c:pt>
                      <c:pt idx="5439">
                        <c:v>2176</c:v>
                      </c:pt>
                      <c:pt idx="5440">
                        <c:v>2176.4</c:v>
                      </c:pt>
                      <c:pt idx="5441">
                        <c:v>2176.8000000000002</c:v>
                      </c:pt>
                      <c:pt idx="5442">
                        <c:v>2177.1999999999998</c:v>
                      </c:pt>
                      <c:pt idx="5443">
                        <c:v>2177.6</c:v>
                      </c:pt>
                      <c:pt idx="5444">
                        <c:v>2178</c:v>
                      </c:pt>
                      <c:pt idx="5445">
                        <c:v>2178.4</c:v>
                      </c:pt>
                      <c:pt idx="5446">
                        <c:v>2178.8000000000002</c:v>
                      </c:pt>
                      <c:pt idx="5447">
                        <c:v>2179.1999999999998</c:v>
                      </c:pt>
                      <c:pt idx="5448">
                        <c:v>2179.6</c:v>
                      </c:pt>
                      <c:pt idx="5449">
                        <c:v>2180</c:v>
                      </c:pt>
                      <c:pt idx="5450">
                        <c:v>2180.4</c:v>
                      </c:pt>
                      <c:pt idx="5451">
                        <c:v>2180.8000000000002</c:v>
                      </c:pt>
                      <c:pt idx="5452">
                        <c:v>2181.1999999999998</c:v>
                      </c:pt>
                      <c:pt idx="5453">
                        <c:v>2181.6</c:v>
                      </c:pt>
                      <c:pt idx="5454">
                        <c:v>2182</c:v>
                      </c:pt>
                      <c:pt idx="5455">
                        <c:v>2182.4</c:v>
                      </c:pt>
                      <c:pt idx="5456">
                        <c:v>2182.8000000000002</c:v>
                      </c:pt>
                      <c:pt idx="5457">
                        <c:v>2183.1999999999998</c:v>
                      </c:pt>
                      <c:pt idx="5458">
                        <c:v>2183.6</c:v>
                      </c:pt>
                      <c:pt idx="5459">
                        <c:v>2184</c:v>
                      </c:pt>
                      <c:pt idx="5460">
                        <c:v>2184.4</c:v>
                      </c:pt>
                      <c:pt idx="5461">
                        <c:v>2184.8000000000002</c:v>
                      </c:pt>
                      <c:pt idx="5462">
                        <c:v>2185.1999999999998</c:v>
                      </c:pt>
                      <c:pt idx="5463">
                        <c:v>2185.6</c:v>
                      </c:pt>
                      <c:pt idx="5464">
                        <c:v>2186</c:v>
                      </c:pt>
                      <c:pt idx="5465">
                        <c:v>2186.4</c:v>
                      </c:pt>
                      <c:pt idx="5466">
                        <c:v>2186.8000000000002</c:v>
                      </c:pt>
                      <c:pt idx="5467">
                        <c:v>2187.1999999999998</c:v>
                      </c:pt>
                      <c:pt idx="5468">
                        <c:v>2187.6</c:v>
                      </c:pt>
                      <c:pt idx="5469">
                        <c:v>2188</c:v>
                      </c:pt>
                      <c:pt idx="5470">
                        <c:v>2188.4</c:v>
                      </c:pt>
                      <c:pt idx="5471">
                        <c:v>2188.8000000000002</c:v>
                      </c:pt>
                      <c:pt idx="5472">
                        <c:v>2189.1999999999998</c:v>
                      </c:pt>
                      <c:pt idx="5473">
                        <c:v>2189.6</c:v>
                      </c:pt>
                      <c:pt idx="5474">
                        <c:v>2190</c:v>
                      </c:pt>
                      <c:pt idx="5475">
                        <c:v>2190.4</c:v>
                      </c:pt>
                      <c:pt idx="5476">
                        <c:v>2190.8000000000002</c:v>
                      </c:pt>
                      <c:pt idx="5477">
                        <c:v>2191.1999999999998</c:v>
                      </c:pt>
                      <c:pt idx="5478">
                        <c:v>2191.6</c:v>
                      </c:pt>
                      <c:pt idx="5479">
                        <c:v>2192</c:v>
                      </c:pt>
                      <c:pt idx="5480">
                        <c:v>2192.4</c:v>
                      </c:pt>
                      <c:pt idx="5481">
                        <c:v>2192.8000000000002</c:v>
                      </c:pt>
                      <c:pt idx="5482">
                        <c:v>2193.1999999999998</c:v>
                      </c:pt>
                      <c:pt idx="5483">
                        <c:v>2193.6</c:v>
                      </c:pt>
                      <c:pt idx="5484">
                        <c:v>2194</c:v>
                      </c:pt>
                      <c:pt idx="5485">
                        <c:v>2194.4</c:v>
                      </c:pt>
                      <c:pt idx="5486">
                        <c:v>2194.8000000000002</c:v>
                      </c:pt>
                      <c:pt idx="5487">
                        <c:v>2195.1999999999998</c:v>
                      </c:pt>
                      <c:pt idx="5488">
                        <c:v>2195.6</c:v>
                      </c:pt>
                      <c:pt idx="5489">
                        <c:v>2196</c:v>
                      </c:pt>
                      <c:pt idx="5490">
                        <c:v>2196.4</c:v>
                      </c:pt>
                      <c:pt idx="5491">
                        <c:v>2196.8000000000002</c:v>
                      </c:pt>
                      <c:pt idx="5492">
                        <c:v>2197.1999999999998</c:v>
                      </c:pt>
                      <c:pt idx="5493">
                        <c:v>2197.6</c:v>
                      </c:pt>
                      <c:pt idx="5494">
                        <c:v>2198</c:v>
                      </c:pt>
                      <c:pt idx="5495">
                        <c:v>2198.4</c:v>
                      </c:pt>
                      <c:pt idx="5496">
                        <c:v>2198.8000000000002</c:v>
                      </c:pt>
                      <c:pt idx="5497">
                        <c:v>2199.1999999999998</c:v>
                      </c:pt>
                      <c:pt idx="5498">
                        <c:v>2199.6</c:v>
                      </c:pt>
                      <c:pt idx="5499">
                        <c:v>2200</c:v>
                      </c:pt>
                      <c:pt idx="5500">
                        <c:v>2200.4</c:v>
                      </c:pt>
                      <c:pt idx="5501">
                        <c:v>2200.8000000000002</c:v>
                      </c:pt>
                      <c:pt idx="5502">
                        <c:v>2201.1999999999998</c:v>
                      </c:pt>
                      <c:pt idx="5503">
                        <c:v>2201.6</c:v>
                      </c:pt>
                      <c:pt idx="5504">
                        <c:v>2202</c:v>
                      </c:pt>
                      <c:pt idx="5505">
                        <c:v>2202.4</c:v>
                      </c:pt>
                      <c:pt idx="5506">
                        <c:v>2202.8000000000002</c:v>
                      </c:pt>
                      <c:pt idx="5507">
                        <c:v>2203.1999999999998</c:v>
                      </c:pt>
                      <c:pt idx="5508">
                        <c:v>2203.6</c:v>
                      </c:pt>
                      <c:pt idx="5509">
                        <c:v>2204</c:v>
                      </c:pt>
                      <c:pt idx="5510">
                        <c:v>2204.4</c:v>
                      </c:pt>
                      <c:pt idx="5511">
                        <c:v>2204.8000000000002</c:v>
                      </c:pt>
                      <c:pt idx="5512">
                        <c:v>2205.1999999999998</c:v>
                      </c:pt>
                      <c:pt idx="5513">
                        <c:v>2205.6</c:v>
                      </c:pt>
                      <c:pt idx="5514">
                        <c:v>2206</c:v>
                      </c:pt>
                      <c:pt idx="5515">
                        <c:v>2206.4</c:v>
                      </c:pt>
                      <c:pt idx="5516">
                        <c:v>2206.8000000000002</c:v>
                      </c:pt>
                      <c:pt idx="5517">
                        <c:v>2207.1999999999998</c:v>
                      </c:pt>
                      <c:pt idx="5518">
                        <c:v>2207.6</c:v>
                      </c:pt>
                      <c:pt idx="5519">
                        <c:v>2208</c:v>
                      </c:pt>
                      <c:pt idx="5520">
                        <c:v>2208.4</c:v>
                      </c:pt>
                      <c:pt idx="5521">
                        <c:v>2208.8000000000002</c:v>
                      </c:pt>
                      <c:pt idx="5522">
                        <c:v>2209.1999999999998</c:v>
                      </c:pt>
                      <c:pt idx="5523">
                        <c:v>2209.6</c:v>
                      </c:pt>
                      <c:pt idx="5524">
                        <c:v>2210</c:v>
                      </c:pt>
                      <c:pt idx="5525">
                        <c:v>2210.4</c:v>
                      </c:pt>
                      <c:pt idx="5526">
                        <c:v>2210.8000000000002</c:v>
                      </c:pt>
                      <c:pt idx="5527">
                        <c:v>2211.1999999999998</c:v>
                      </c:pt>
                      <c:pt idx="5528">
                        <c:v>2211.6</c:v>
                      </c:pt>
                      <c:pt idx="5529">
                        <c:v>2212</c:v>
                      </c:pt>
                      <c:pt idx="5530">
                        <c:v>2212.4</c:v>
                      </c:pt>
                      <c:pt idx="5531">
                        <c:v>2212.8000000000002</c:v>
                      </c:pt>
                      <c:pt idx="5532">
                        <c:v>2213.1999999999998</c:v>
                      </c:pt>
                      <c:pt idx="5533">
                        <c:v>2213.6</c:v>
                      </c:pt>
                      <c:pt idx="5534">
                        <c:v>2214</c:v>
                      </c:pt>
                      <c:pt idx="5535">
                        <c:v>2214.4</c:v>
                      </c:pt>
                      <c:pt idx="5536">
                        <c:v>2214.8000000000002</c:v>
                      </c:pt>
                      <c:pt idx="5537">
                        <c:v>2215.1999999999998</c:v>
                      </c:pt>
                      <c:pt idx="5538">
                        <c:v>2215.6</c:v>
                      </c:pt>
                      <c:pt idx="5539">
                        <c:v>2216</c:v>
                      </c:pt>
                      <c:pt idx="5540">
                        <c:v>2216.4</c:v>
                      </c:pt>
                      <c:pt idx="5541">
                        <c:v>2216.8000000000002</c:v>
                      </c:pt>
                      <c:pt idx="5542">
                        <c:v>2217.1999999999998</c:v>
                      </c:pt>
                      <c:pt idx="5543">
                        <c:v>2217.6</c:v>
                      </c:pt>
                      <c:pt idx="5544">
                        <c:v>2218</c:v>
                      </c:pt>
                      <c:pt idx="5545">
                        <c:v>2218.4</c:v>
                      </c:pt>
                      <c:pt idx="5546">
                        <c:v>2218.8000000000002</c:v>
                      </c:pt>
                      <c:pt idx="5547">
                        <c:v>2219.1999999999998</c:v>
                      </c:pt>
                      <c:pt idx="5548">
                        <c:v>2219.6</c:v>
                      </c:pt>
                      <c:pt idx="5549">
                        <c:v>2220</c:v>
                      </c:pt>
                      <c:pt idx="5550">
                        <c:v>2220.4</c:v>
                      </c:pt>
                      <c:pt idx="5551">
                        <c:v>2220.8000000000002</c:v>
                      </c:pt>
                      <c:pt idx="5552">
                        <c:v>2221.1999999999998</c:v>
                      </c:pt>
                      <c:pt idx="5553">
                        <c:v>2221.6</c:v>
                      </c:pt>
                      <c:pt idx="5554">
                        <c:v>2222</c:v>
                      </c:pt>
                      <c:pt idx="5555">
                        <c:v>2222.4</c:v>
                      </c:pt>
                      <c:pt idx="5556">
                        <c:v>2222.8000000000002</c:v>
                      </c:pt>
                      <c:pt idx="5557">
                        <c:v>2223.1999999999998</c:v>
                      </c:pt>
                      <c:pt idx="5558">
                        <c:v>2223.6</c:v>
                      </c:pt>
                      <c:pt idx="5559">
                        <c:v>2224</c:v>
                      </c:pt>
                      <c:pt idx="5560">
                        <c:v>2224.4</c:v>
                      </c:pt>
                      <c:pt idx="5561">
                        <c:v>2224.8000000000002</c:v>
                      </c:pt>
                      <c:pt idx="5562">
                        <c:v>2225.1999999999998</c:v>
                      </c:pt>
                      <c:pt idx="5563">
                        <c:v>2225.6</c:v>
                      </c:pt>
                      <c:pt idx="5564">
                        <c:v>2226</c:v>
                      </c:pt>
                      <c:pt idx="5565">
                        <c:v>2226.4</c:v>
                      </c:pt>
                      <c:pt idx="5566">
                        <c:v>2226.8000000000002</c:v>
                      </c:pt>
                      <c:pt idx="5567">
                        <c:v>2227.1999999999998</c:v>
                      </c:pt>
                      <c:pt idx="5568">
                        <c:v>2227.6</c:v>
                      </c:pt>
                      <c:pt idx="5569">
                        <c:v>2228</c:v>
                      </c:pt>
                      <c:pt idx="5570">
                        <c:v>2228.4</c:v>
                      </c:pt>
                      <c:pt idx="5571">
                        <c:v>2228.8000000000002</c:v>
                      </c:pt>
                      <c:pt idx="5572">
                        <c:v>2229.1999999999998</c:v>
                      </c:pt>
                      <c:pt idx="5573">
                        <c:v>2229.6</c:v>
                      </c:pt>
                      <c:pt idx="5574">
                        <c:v>2230</c:v>
                      </c:pt>
                      <c:pt idx="5575">
                        <c:v>2230.4</c:v>
                      </c:pt>
                      <c:pt idx="5576">
                        <c:v>2230.8000000000002</c:v>
                      </c:pt>
                      <c:pt idx="5577">
                        <c:v>2231.1999999999998</c:v>
                      </c:pt>
                      <c:pt idx="5578">
                        <c:v>2231.6</c:v>
                      </c:pt>
                      <c:pt idx="5579">
                        <c:v>2232</c:v>
                      </c:pt>
                      <c:pt idx="5580">
                        <c:v>2232.4</c:v>
                      </c:pt>
                      <c:pt idx="5581">
                        <c:v>2232.8000000000002</c:v>
                      </c:pt>
                      <c:pt idx="5582">
                        <c:v>2233.1999999999998</c:v>
                      </c:pt>
                      <c:pt idx="5583">
                        <c:v>2233.6</c:v>
                      </c:pt>
                      <c:pt idx="5584">
                        <c:v>2234</c:v>
                      </c:pt>
                      <c:pt idx="5585">
                        <c:v>2234.4</c:v>
                      </c:pt>
                      <c:pt idx="5586">
                        <c:v>2234.8000000000002</c:v>
                      </c:pt>
                      <c:pt idx="5587">
                        <c:v>2235.1999999999998</c:v>
                      </c:pt>
                      <c:pt idx="5588">
                        <c:v>2235.6</c:v>
                      </c:pt>
                      <c:pt idx="5589">
                        <c:v>2236</c:v>
                      </c:pt>
                      <c:pt idx="5590">
                        <c:v>2236.4</c:v>
                      </c:pt>
                      <c:pt idx="5591">
                        <c:v>2236.8000000000002</c:v>
                      </c:pt>
                      <c:pt idx="5592">
                        <c:v>2237.1999999999998</c:v>
                      </c:pt>
                      <c:pt idx="5593">
                        <c:v>2237.6</c:v>
                      </c:pt>
                      <c:pt idx="5594">
                        <c:v>2238</c:v>
                      </c:pt>
                      <c:pt idx="5595">
                        <c:v>2238.4</c:v>
                      </c:pt>
                      <c:pt idx="5596">
                        <c:v>2238.8000000000002</c:v>
                      </c:pt>
                      <c:pt idx="5597">
                        <c:v>2239.1999999999998</c:v>
                      </c:pt>
                      <c:pt idx="5598">
                        <c:v>2239.6</c:v>
                      </c:pt>
                      <c:pt idx="5599">
                        <c:v>2240</c:v>
                      </c:pt>
                      <c:pt idx="5600">
                        <c:v>2240.4</c:v>
                      </c:pt>
                      <c:pt idx="5601">
                        <c:v>2240.8000000000002</c:v>
                      </c:pt>
                      <c:pt idx="5602">
                        <c:v>2241.1999999999998</c:v>
                      </c:pt>
                      <c:pt idx="5603">
                        <c:v>2241.6</c:v>
                      </c:pt>
                      <c:pt idx="5604">
                        <c:v>2242</c:v>
                      </c:pt>
                      <c:pt idx="5605">
                        <c:v>2242.4</c:v>
                      </c:pt>
                      <c:pt idx="5606">
                        <c:v>2242.8000000000002</c:v>
                      </c:pt>
                      <c:pt idx="5607">
                        <c:v>2243.1999999999998</c:v>
                      </c:pt>
                      <c:pt idx="5608">
                        <c:v>2243.6</c:v>
                      </c:pt>
                      <c:pt idx="5609">
                        <c:v>2244</c:v>
                      </c:pt>
                      <c:pt idx="5610">
                        <c:v>2244.4</c:v>
                      </c:pt>
                      <c:pt idx="5611">
                        <c:v>2244.8000000000002</c:v>
                      </c:pt>
                      <c:pt idx="5612">
                        <c:v>2245.1999999999998</c:v>
                      </c:pt>
                      <c:pt idx="5613">
                        <c:v>2245.6</c:v>
                      </c:pt>
                      <c:pt idx="5614">
                        <c:v>2246</c:v>
                      </c:pt>
                      <c:pt idx="5615">
                        <c:v>2246.4</c:v>
                      </c:pt>
                      <c:pt idx="5616">
                        <c:v>2246.8000000000002</c:v>
                      </c:pt>
                      <c:pt idx="5617">
                        <c:v>2247.1999999999998</c:v>
                      </c:pt>
                      <c:pt idx="5618">
                        <c:v>2247.6</c:v>
                      </c:pt>
                      <c:pt idx="5619">
                        <c:v>2248</c:v>
                      </c:pt>
                      <c:pt idx="5620">
                        <c:v>2248.4</c:v>
                      </c:pt>
                      <c:pt idx="5621">
                        <c:v>2248.8000000000002</c:v>
                      </c:pt>
                      <c:pt idx="5622">
                        <c:v>2249.1999999999998</c:v>
                      </c:pt>
                      <c:pt idx="5623">
                        <c:v>2249.6</c:v>
                      </c:pt>
                      <c:pt idx="5624">
                        <c:v>2250</c:v>
                      </c:pt>
                      <c:pt idx="5625">
                        <c:v>2250.4</c:v>
                      </c:pt>
                      <c:pt idx="5626">
                        <c:v>2250.8000000000002</c:v>
                      </c:pt>
                      <c:pt idx="5627">
                        <c:v>2251.1999999999998</c:v>
                      </c:pt>
                      <c:pt idx="5628">
                        <c:v>2251.6</c:v>
                      </c:pt>
                      <c:pt idx="5629">
                        <c:v>2252</c:v>
                      </c:pt>
                      <c:pt idx="5630">
                        <c:v>2252.4</c:v>
                      </c:pt>
                      <c:pt idx="5631">
                        <c:v>2252.8000000000002</c:v>
                      </c:pt>
                      <c:pt idx="5632">
                        <c:v>2253.1999999999998</c:v>
                      </c:pt>
                      <c:pt idx="5633">
                        <c:v>2253.6</c:v>
                      </c:pt>
                      <c:pt idx="5634">
                        <c:v>2254</c:v>
                      </c:pt>
                      <c:pt idx="5635">
                        <c:v>2254.4</c:v>
                      </c:pt>
                      <c:pt idx="5636">
                        <c:v>2254.8000000000002</c:v>
                      </c:pt>
                      <c:pt idx="5637">
                        <c:v>2255.1999999999998</c:v>
                      </c:pt>
                      <c:pt idx="5638">
                        <c:v>2255.6</c:v>
                      </c:pt>
                      <c:pt idx="5639">
                        <c:v>2256</c:v>
                      </c:pt>
                      <c:pt idx="5640">
                        <c:v>2256.4</c:v>
                      </c:pt>
                      <c:pt idx="5641">
                        <c:v>2256.8000000000002</c:v>
                      </c:pt>
                      <c:pt idx="5642">
                        <c:v>2257.1999999999998</c:v>
                      </c:pt>
                      <c:pt idx="5643">
                        <c:v>2257.6</c:v>
                      </c:pt>
                      <c:pt idx="5644">
                        <c:v>2258</c:v>
                      </c:pt>
                      <c:pt idx="5645">
                        <c:v>2258.4</c:v>
                      </c:pt>
                      <c:pt idx="5646">
                        <c:v>2258.8000000000002</c:v>
                      </c:pt>
                      <c:pt idx="5647">
                        <c:v>2259.1999999999998</c:v>
                      </c:pt>
                      <c:pt idx="5648">
                        <c:v>2259.6</c:v>
                      </c:pt>
                      <c:pt idx="5649">
                        <c:v>2260</c:v>
                      </c:pt>
                      <c:pt idx="5650">
                        <c:v>2260.4</c:v>
                      </c:pt>
                      <c:pt idx="5651">
                        <c:v>2260.8000000000002</c:v>
                      </c:pt>
                      <c:pt idx="5652">
                        <c:v>2261.1999999999998</c:v>
                      </c:pt>
                      <c:pt idx="5653">
                        <c:v>2261.6</c:v>
                      </c:pt>
                      <c:pt idx="5654">
                        <c:v>2262</c:v>
                      </c:pt>
                      <c:pt idx="5655">
                        <c:v>2262.4</c:v>
                      </c:pt>
                      <c:pt idx="5656">
                        <c:v>2262.8000000000002</c:v>
                      </c:pt>
                      <c:pt idx="5657">
                        <c:v>2263.1999999999998</c:v>
                      </c:pt>
                      <c:pt idx="5658">
                        <c:v>2263.6</c:v>
                      </c:pt>
                      <c:pt idx="5659">
                        <c:v>2264</c:v>
                      </c:pt>
                      <c:pt idx="5660">
                        <c:v>2264.4</c:v>
                      </c:pt>
                      <c:pt idx="5661">
                        <c:v>2264.8000000000002</c:v>
                      </c:pt>
                      <c:pt idx="5662">
                        <c:v>2265.1999999999998</c:v>
                      </c:pt>
                      <c:pt idx="5663">
                        <c:v>2265.6</c:v>
                      </c:pt>
                      <c:pt idx="5664">
                        <c:v>2266</c:v>
                      </c:pt>
                      <c:pt idx="5665">
                        <c:v>2266.4</c:v>
                      </c:pt>
                      <c:pt idx="5666">
                        <c:v>2266.8000000000002</c:v>
                      </c:pt>
                      <c:pt idx="5667">
                        <c:v>2267.1999999999998</c:v>
                      </c:pt>
                      <c:pt idx="5668">
                        <c:v>2267.6</c:v>
                      </c:pt>
                      <c:pt idx="5669">
                        <c:v>2268</c:v>
                      </c:pt>
                      <c:pt idx="5670">
                        <c:v>2268.4</c:v>
                      </c:pt>
                      <c:pt idx="5671">
                        <c:v>2268.8000000000002</c:v>
                      </c:pt>
                      <c:pt idx="5672">
                        <c:v>2269.1999999999998</c:v>
                      </c:pt>
                      <c:pt idx="5673">
                        <c:v>2269.6</c:v>
                      </c:pt>
                      <c:pt idx="5674">
                        <c:v>2270</c:v>
                      </c:pt>
                      <c:pt idx="5675">
                        <c:v>2270.4</c:v>
                      </c:pt>
                      <c:pt idx="5676">
                        <c:v>2270.8000000000002</c:v>
                      </c:pt>
                      <c:pt idx="5677">
                        <c:v>2271.1999999999998</c:v>
                      </c:pt>
                      <c:pt idx="5678">
                        <c:v>2271.6</c:v>
                      </c:pt>
                      <c:pt idx="5679">
                        <c:v>2272</c:v>
                      </c:pt>
                      <c:pt idx="5680">
                        <c:v>2272.4</c:v>
                      </c:pt>
                      <c:pt idx="5681">
                        <c:v>2272.8000000000002</c:v>
                      </c:pt>
                      <c:pt idx="5682">
                        <c:v>2273.1999999999998</c:v>
                      </c:pt>
                      <c:pt idx="5683">
                        <c:v>2273.6</c:v>
                      </c:pt>
                      <c:pt idx="5684">
                        <c:v>2274</c:v>
                      </c:pt>
                      <c:pt idx="5685">
                        <c:v>2274.4</c:v>
                      </c:pt>
                      <c:pt idx="5686">
                        <c:v>2274.8000000000002</c:v>
                      </c:pt>
                      <c:pt idx="5687">
                        <c:v>2275.1999999999998</c:v>
                      </c:pt>
                      <c:pt idx="5688">
                        <c:v>2275.6</c:v>
                      </c:pt>
                      <c:pt idx="5689">
                        <c:v>2276</c:v>
                      </c:pt>
                      <c:pt idx="5690">
                        <c:v>2276.4</c:v>
                      </c:pt>
                      <c:pt idx="5691">
                        <c:v>2276.8000000000002</c:v>
                      </c:pt>
                      <c:pt idx="5692">
                        <c:v>2277.1999999999998</c:v>
                      </c:pt>
                      <c:pt idx="5693">
                        <c:v>2277.6</c:v>
                      </c:pt>
                      <c:pt idx="5694">
                        <c:v>2278</c:v>
                      </c:pt>
                      <c:pt idx="5695">
                        <c:v>2278.4</c:v>
                      </c:pt>
                      <c:pt idx="5696">
                        <c:v>2278.8000000000002</c:v>
                      </c:pt>
                      <c:pt idx="5697">
                        <c:v>2279.1999999999998</c:v>
                      </c:pt>
                      <c:pt idx="5698">
                        <c:v>2279.6</c:v>
                      </c:pt>
                      <c:pt idx="5699">
                        <c:v>2280</c:v>
                      </c:pt>
                      <c:pt idx="5700">
                        <c:v>2280.4</c:v>
                      </c:pt>
                      <c:pt idx="5701">
                        <c:v>2280.8000000000002</c:v>
                      </c:pt>
                      <c:pt idx="5702">
                        <c:v>2281.1999999999998</c:v>
                      </c:pt>
                      <c:pt idx="5703">
                        <c:v>2281.6</c:v>
                      </c:pt>
                      <c:pt idx="5704">
                        <c:v>2282</c:v>
                      </c:pt>
                      <c:pt idx="5705">
                        <c:v>2282.4</c:v>
                      </c:pt>
                      <c:pt idx="5706">
                        <c:v>2282.8000000000002</c:v>
                      </c:pt>
                      <c:pt idx="5707">
                        <c:v>2283.1999999999998</c:v>
                      </c:pt>
                      <c:pt idx="5708">
                        <c:v>2283.6</c:v>
                      </c:pt>
                      <c:pt idx="5709">
                        <c:v>2284</c:v>
                      </c:pt>
                      <c:pt idx="5710">
                        <c:v>2284.4</c:v>
                      </c:pt>
                      <c:pt idx="5711">
                        <c:v>2284.8000000000002</c:v>
                      </c:pt>
                      <c:pt idx="5712">
                        <c:v>2285.1999999999998</c:v>
                      </c:pt>
                      <c:pt idx="5713">
                        <c:v>2285.6</c:v>
                      </c:pt>
                      <c:pt idx="5714">
                        <c:v>2286</c:v>
                      </c:pt>
                      <c:pt idx="5715">
                        <c:v>2286.4</c:v>
                      </c:pt>
                      <c:pt idx="5716">
                        <c:v>2286.8000000000002</c:v>
                      </c:pt>
                      <c:pt idx="5717">
                        <c:v>2287.1999999999998</c:v>
                      </c:pt>
                      <c:pt idx="5718">
                        <c:v>2287.6</c:v>
                      </c:pt>
                      <c:pt idx="5719">
                        <c:v>2288</c:v>
                      </c:pt>
                      <c:pt idx="5720">
                        <c:v>2288.4</c:v>
                      </c:pt>
                      <c:pt idx="5721">
                        <c:v>2288.8000000000002</c:v>
                      </c:pt>
                      <c:pt idx="5722">
                        <c:v>2289.1999999999998</c:v>
                      </c:pt>
                      <c:pt idx="5723">
                        <c:v>2289.6</c:v>
                      </c:pt>
                      <c:pt idx="5724">
                        <c:v>2290</c:v>
                      </c:pt>
                      <c:pt idx="5725">
                        <c:v>2290.4</c:v>
                      </c:pt>
                      <c:pt idx="5726">
                        <c:v>2290.8000000000002</c:v>
                      </c:pt>
                      <c:pt idx="5727">
                        <c:v>2291.1999999999998</c:v>
                      </c:pt>
                      <c:pt idx="5728">
                        <c:v>2291.6</c:v>
                      </c:pt>
                      <c:pt idx="5729">
                        <c:v>2292</c:v>
                      </c:pt>
                      <c:pt idx="5730">
                        <c:v>2292.4</c:v>
                      </c:pt>
                      <c:pt idx="5731">
                        <c:v>2292.8000000000002</c:v>
                      </c:pt>
                      <c:pt idx="5732">
                        <c:v>2293.1999999999998</c:v>
                      </c:pt>
                      <c:pt idx="5733">
                        <c:v>2293.6</c:v>
                      </c:pt>
                      <c:pt idx="5734">
                        <c:v>2294</c:v>
                      </c:pt>
                      <c:pt idx="5735">
                        <c:v>2294.4</c:v>
                      </c:pt>
                      <c:pt idx="5736">
                        <c:v>2294.8000000000002</c:v>
                      </c:pt>
                      <c:pt idx="5737">
                        <c:v>2295.1999999999998</c:v>
                      </c:pt>
                      <c:pt idx="5738">
                        <c:v>2295.6</c:v>
                      </c:pt>
                      <c:pt idx="5739">
                        <c:v>2296</c:v>
                      </c:pt>
                      <c:pt idx="5740">
                        <c:v>2296.4</c:v>
                      </c:pt>
                      <c:pt idx="5741">
                        <c:v>2296.8000000000002</c:v>
                      </c:pt>
                      <c:pt idx="5742">
                        <c:v>2297.1999999999998</c:v>
                      </c:pt>
                      <c:pt idx="5743">
                        <c:v>2297.6</c:v>
                      </c:pt>
                      <c:pt idx="5744">
                        <c:v>2298</c:v>
                      </c:pt>
                      <c:pt idx="5745">
                        <c:v>2298.4</c:v>
                      </c:pt>
                      <c:pt idx="5746">
                        <c:v>2298.8000000000002</c:v>
                      </c:pt>
                      <c:pt idx="5747">
                        <c:v>2299.1999999999998</c:v>
                      </c:pt>
                      <c:pt idx="5748">
                        <c:v>2299.6</c:v>
                      </c:pt>
                      <c:pt idx="5749">
                        <c:v>2300</c:v>
                      </c:pt>
                      <c:pt idx="5750">
                        <c:v>2300.4</c:v>
                      </c:pt>
                      <c:pt idx="5751">
                        <c:v>2300.8000000000002</c:v>
                      </c:pt>
                      <c:pt idx="5752">
                        <c:v>2301.1999999999998</c:v>
                      </c:pt>
                      <c:pt idx="5753">
                        <c:v>2301.6</c:v>
                      </c:pt>
                      <c:pt idx="5754">
                        <c:v>2302</c:v>
                      </c:pt>
                      <c:pt idx="5755">
                        <c:v>2302.4</c:v>
                      </c:pt>
                      <c:pt idx="5756">
                        <c:v>2302.8000000000002</c:v>
                      </c:pt>
                      <c:pt idx="5757">
                        <c:v>2303.1999999999998</c:v>
                      </c:pt>
                      <c:pt idx="5758">
                        <c:v>2303.6</c:v>
                      </c:pt>
                      <c:pt idx="5759">
                        <c:v>2304</c:v>
                      </c:pt>
                      <c:pt idx="5760">
                        <c:v>2304.4</c:v>
                      </c:pt>
                      <c:pt idx="5761">
                        <c:v>2304.8000000000002</c:v>
                      </c:pt>
                      <c:pt idx="5762">
                        <c:v>2305.1999999999998</c:v>
                      </c:pt>
                      <c:pt idx="5763">
                        <c:v>2305.6</c:v>
                      </c:pt>
                      <c:pt idx="5764">
                        <c:v>2306</c:v>
                      </c:pt>
                      <c:pt idx="5765">
                        <c:v>2306.4</c:v>
                      </c:pt>
                      <c:pt idx="5766">
                        <c:v>2306.8000000000002</c:v>
                      </c:pt>
                      <c:pt idx="5767">
                        <c:v>2307.1999999999998</c:v>
                      </c:pt>
                      <c:pt idx="5768">
                        <c:v>2307.6</c:v>
                      </c:pt>
                      <c:pt idx="5769">
                        <c:v>2308</c:v>
                      </c:pt>
                      <c:pt idx="5770">
                        <c:v>2308.4</c:v>
                      </c:pt>
                      <c:pt idx="5771">
                        <c:v>2308.8000000000002</c:v>
                      </c:pt>
                      <c:pt idx="5772">
                        <c:v>2309.1999999999998</c:v>
                      </c:pt>
                      <c:pt idx="5773">
                        <c:v>2309.6</c:v>
                      </c:pt>
                      <c:pt idx="5774">
                        <c:v>2310</c:v>
                      </c:pt>
                      <c:pt idx="5775">
                        <c:v>2310.4</c:v>
                      </c:pt>
                      <c:pt idx="5776">
                        <c:v>2310.8000000000002</c:v>
                      </c:pt>
                      <c:pt idx="5777">
                        <c:v>2311.1999999999998</c:v>
                      </c:pt>
                      <c:pt idx="5778">
                        <c:v>2311.6</c:v>
                      </c:pt>
                      <c:pt idx="5779">
                        <c:v>2312</c:v>
                      </c:pt>
                      <c:pt idx="5780">
                        <c:v>2312.4</c:v>
                      </c:pt>
                      <c:pt idx="5781">
                        <c:v>2312.8000000000002</c:v>
                      </c:pt>
                      <c:pt idx="5782">
                        <c:v>2313.1999999999998</c:v>
                      </c:pt>
                      <c:pt idx="5783">
                        <c:v>2313.6</c:v>
                      </c:pt>
                      <c:pt idx="5784">
                        <c:v>2314</c:v>
                      </c:pt>
                      <c:pt idx="5785">
                        <c:v>2314.4</c:v>
                      </c:pt>
                      <c:pt idx="5786">
                        <c:v>2314.8000000000002</c:v>
                      </c:pt>
                      <c:pt idx="5787">
                        <c:v>2315.1999999999998</c:v>
                      </c:pt>
                      <c:pt idx="5788">
                        <c:v>2315.6</c:v>
                      </c:pt>
                      <c:pt idx="5789">
                        <c:v>2316</c:v>
                      </c:pt>
                      <c:pt idx="5790">
                        <c:v>2316.4</c:v>
                      </c:pt>
                      <c:pt idx="5791">
                        <c:v>2316.8000000000002</c:v>
                      </c:pt>
                      <c:pt idx="5792">
                        <c:v>2317.1999999999998</c:v>
                      </c:pt>
                      <c:pt idx="5793">
                        <c:v>2317.6</c:v>
                      </c:pt>
                      <c:pt idx="5794">
                        <c:v>2318</c:v>
                      </c:pt>
                      <c:pt idx="5795">
                        <c:v>2318.4</c:v>
                      </c:pt>
                      <c:pt idx="5796">
                        <c:v>2318.8000000000002</c:v>
                      </c:pt>
                      <c:pt idx="5797">
                        <c:v>2319.1999999999998</c:v>
                      </c:pt>
                      <c:pt idx="5798">
                        <c:v>2319.6</c:v>
                      </c:pt>
                      <c:pt idx="5799">
                        <c:v>2320</c:v>
                      </c:pt>
                      <c:pt idx="5800">
                        <c:v>2320.4</c:v>
                      </c:pt>
                      <c:pt idx="5801">
                        <c:v>2320.8000000000002</c:v>
                      </c:pt>
                      <c:pt idx="5802">
                        <c:v>2321.1999999999998</c:v>
                      </c:pt>
                      <c:pt idx="5803">
                        <c:v>2321.6</c:v>
                      </c:pt>
                      <c:pt idx="5804">
                        <c:v>2322</c:v>
                      </c:pt>
                      <c:pt idx="5805">
                        <c:v>2322.4</c:v>
                      </c:pt>
                      <c:pt idx="5806">
                        <c:v>2322.8000000000002</c:v>
                      </c:pt>
                      <c:pt idx="5807">
                        <c:v>2323.1999999999998</c:v>
                      </c:pt>
                      <c:pt idx="5808">
                        <c:v>2323.6</c:v>
                      </c:pt>
                      <c:pt idx="5809">
                        <c:v>2324</c:v>
                      </c:pt>
                      <c:pt idx="5810">
                        <c:v>2324.4</c:v>
                      </c:pt>
                      <c:pt idx="5811">
                        <c:v>2324.8000000000002</c:v>
                      </c:pt>
                      <c:pt idx="5812">
                        <c:v>2325.1999999999998</c:v>
                      </c:pt>
                      <c:pt idx="5813">
                        <c:v>2325.6</c:v>
                      </c:pt>
                      <c:pt idx="5814">
                        <c:v>2326</c:v>
                      </c:pt>
                      <c:pt idx="5815">
                        <c:v>2326.4</c:v>
                      </c:pt>
                      <c:pt idx="5816">
                        <c:v>2326.8000000000002</c:v>
                      </c:pt>
                      <c:pt idx="5817">
                        <c:v>2327.1999999999998</c:v>
                      </c:pt>
                      <c:pt idx="5818">
                        <c:v>2327.6</c:v>
                      </c:pt>
                      <c:pt idx="5819">
                        <c:v>2328</c:v>
                      </c:pt>
                      <c:pt idx="5820">
                        <c:v>2328.4</c:v>
                      </c:pt>
                      <c:pt idx="5821">
                        <c:v>2328.8000000000002</c:v>
                      </c:pt>
                      <c:pt idx="5822">
                        <c:v>2329.1999999999998</c:v>
                      </c:pt>
                      <c:pt idx="5823">
                        <c:v>2329.6</c:v>
                      </c:pt>
                      <c:pt idx="5824">
                        <c:v>2330</c:v>
                      </c:pt>
                      <c:pt idx="5825">
                        <c:v>2330.4</c:v>
                      </c:pt>
                      <c:pt idx="5826">
                        <c:v>2330.8000000000002</c:v>
                      </c:pt>
                      <c:pt idx="5827">
                        <c:v>2331.1999999999998</c:v>
                      </c:pt>
                      <c:pt idx="5828">
                        <c:v>2331.6</c:v>
                      </c:pt>
                      <c:pt idx="5829">
                        <c:v>2332</c:v>
                      </c:pt>
                      <c:pt idx="5830">
                        <c:v>2332.4</c:v>
                      </c:pt>
                      <c:pt idx="5831">
                        <c:v>2332.8000000000002</c:v>
                      </c:pt>
                      <c:pt idx="5832">
                        <c:v>2333.1999999999998</c:v>
                      </c:pt>
                      <c:pt idx="5833">
                        <c:v>2333.6</c:v>
                      </c:pt>
                      <c:pt idx="5834">
                        <c:v>2334</c:v>
                      </c:pt>
                      <c:pt idx="5835">
                        <c:v>2334.4</c:v>
                      </c:pt>
                      <c:pt idx="5836">
                        <c:v>2334.8000000000002</c:v>
                      </c:pt>
                      <c:pt idx="5837">
                        <c:v>2335.1999999999998</c:v>
                      </c:pt>
                      <c:pt idx="5838">
                        <c:v>2335.6</c:v>
                      </c:pt>
                      <c:pt idx="5839">
                        <c:v>2336</c:v>
                      </c:pt>
                      <c:pt idx="5840">
                        <c:v>2336.4</c:v>
                      </c:pt>
                      <c:pt idx="5841">
                        <c:v>2336.8000000000002</c:v>
                      </c:pt>
                      <c:pt idx="5842">
                        <c:v>2337.1999999999998</c:v>
                      </c:pt>
                      <c:pt idx="5843">
                        <c:v>2337.6</c:v>
                      </c:pt>
                      <c:pt idx="5844">
                        <c:v>2338</c:v>
                      </c:pt>
                      <c:pt idx="5845">
                        <c:v>2338.4</c:v>
                      </c:pt>
                      <c:pt idx="5846">
                        <c:v>2338.8000000000002</c:v>
                      </c:pt>
                      <c:pt idx="5847">
                        <c:v>2339.1999999999998</c:v>
                      </c:pt>
                      <c:pt idx="5848">
                        <c:v>2339.6</c:v>
                      </c:pt>
                      <c:pt idx="5849">
                        <c:v>2340</c:v>
                      </c:pt>
                      <c:pt idx="5850">
                        <c:v>2340.4</c:v>
                      </c:pt>
                      <c:pt idx="5851">
                        <c:v>2340.8000000000002</c:v>
                      </c:pt>
                      <c:pt idx="5852">
                        <c:v>2341.1999999999998</c:v>
                      </c:pt>
                      <c:pt idx="5853">
                        <c:v>2341.6</c:v>
                      </c:pt>
                      <c:pt idx="5854">
                        <c:v>2342</c:v>
                      </c:pt>
                      <c:pt idx="5855">
                        <c:v>2342.4</c:v>
                      </c:pt>
                      <c:pt idx="5856">
                        <c:v>2342.8000000000002</c:v>
                      </c:pt>
                      <c:pt idx="5857">
                        <c:v>2343.1999999999998</c:v>
                      </c:pt>
                      <c:pt idx="5858">
                        <c:v>2343.6</c:v>
                      </c:pt>
                      <c:pt idx="5859">
                        <c:v>2344</c:v>
                      </c:pt>
                      <c:pt idx="5860">
                        <c:v>2344.4</c:v>
                      </c:pt>
                      <c:pt idx="5861">
                        <c:v>2344.8000000000002</c:v>
                      </c:pt>
                      <c:pt idx="5862">
                        <c:v>2345.1999999999998</c:v>
                      </c:pt>
                      <c:pt idx="5863">
                        <c:v>2345.6</c:v>
                      </c:pt>
                      <c:pt idx="5864">
                        <c:v>2346</c:v>
                      </c:pt>
                      <c:pt idx="5865">
                        <c:v>2346.4</c:v>
                      </c:pt>
                      <c:pt idx="5866">
                        <c:v>2346.8000000000002</c:v>
                      </c:pt>
                      <c:pt idx="5867">
                        <c:v>2347.1999999999998</c:v>
                      </c:pt>
                      <c:pt idx="5868">
                        <c:v>2347.6</c:v>
                      </c:pt>
                      <c:pt idx="5869">
                        <c:v>2348</c:v>
                      </c:pt>
                      <c:pt idx="5870">
                        <c:v>2348.4</c:v>
                      </c:pt>
                      <c:pt idx="5871">
                        <c:v>2348.8000000000002</c:v>
                      </c:pt>
                      <c:pt idx="5872">
                        <c:v>2349.1999999999998</c:v>
                      </c:pt>
                      <c:pt idx="5873">
                        <c:v>2349.6</c:v>
                      </c:pt>
                      <c:pt idx="5874">
                        <c:v>2350</c:v>
                      </c:pt>
                      <c:pt idx="5875">
                        <c:v>2350.4</c:v>
                      </c:pt>
                      <c:pt idx="5876">
                        <c:v>2350.8000000000002</c:v>
                      </c:pt>
                      <c:pt idx="5877">
                        <c:v>2351.1999999999998</c:v>
                      </c:pt>
                      <c:pt idx="5878">
                        <c:v>2351.6</c:v>
                      </c:pt>
                      <c:pt idx="5879">
                        <c:v>2352</c:v>
                      </c:pt>
                      <c:pt idx="5880">
                        <c:v>2352.4</c:v>
                      </c:pt>
                      <c:pt idx="5881">
                        <c:v>2352.8000000000002</c:v>
                      </c:pt>
                      <c:pt idx="5882">
                        <c:v>2353.1999999999998</c:v>
                      </c:pt>
                      <c:pt idx="5883">
                        <c:v>2353.6</c:v>
                      </c:pt>
                      <c:pt idx="5884">
                        <c:v>2354</c:v>
                      </c:pt>
                      <c:pt idx="5885">
                        <c:v>2354.4</c:v>
                      </c:pt>
                      <c:pt idx="5886">
                        <c:v>2354.8000000000002</c:v>
                      </c:pt>
                      <c:pt idx="5887">
                        <c:v>2355.1999999999998</c:v>
                      </c:pt>
                      <c:pt idx="5888">
                        <c:v>2355.6</c:v>
                      </c:pt>
                      <c:pt idx="5889">
                        <c:v>2356</c:v>
                      </c:pt>
                      <c:pt idx="5890">
                        <c:v>2356.4</c:v>
                      </c:pt>
                      <c:pt idx="5891">
                        <c:v>2356.8000000000002</c:v>
                      </c:pt>
                      <c:pt idx="5892">
                        <c:v>2357.1999999999998</c:v>
                      </c:pt>
                      <c:pt idx="5893">
                        <c:v>2357.6</c:v>
                      </c:pt>
                      <c:pt idx="5894">
                        <c:v>2358</c:v>
                      </c:pt>
                      <c:pt idx="5895">
                        <c:v>2358.4</c:v>
                      </c:pt>
                      <c:pt idx="5896">
                        <c:v>2358.8000000000002</c:v>
                      </c:pt>
                      <c:pt idx="5897">
                        <c:v>2359.1999999999998</c:v>
                      </c:pt>
                      <c:pt idx="5898">
                        <c:v>2359.6</c:v>
                      </c:pt>
                      <c:pt idx="5899">
                        <c:v>2360</c:v>
                      </c:pt>
                      <c:pt idx="5900">
                        <c:v>2360.4</c:v>
                      </c:pt>
                      <c:pt idx="5901">
                        <c:v>2360.8000000000002</c:v>
                      </c:pt>
                      <c:pt idx="5902">
                        <c:v>2361.1999999999998</c:v>
                      </c:pt>
                      <c:pt idx="5903">
                        <c:v>2361.6</c:v>
                      </c:pt>
                      <c:pt idx="5904">
                        <c:v>2362</c:v>
                      </c:pt>
                      <c:pt idx="5905">
                        <c:v>2362.4</c:v>
                      </c:pt>
                      <c:pt idx="5906">
                        <c:v>2362.8000000000002</c:v>
                      </c:pt>
                      <c:pt idx="5907">
                        <c:v>2363.1999999999998</c:v>
                      </c:pt>
                      <c:pt idx="5908">
                        <c:v>2363.6</c:v>
                      </c:pt>
                      <c:pt idx="5909">
                        <c:v>2364</c:v>
                      </c:pt>
                      <c:pt idx="5910">
                        <c:v>2364.4</c:v>
                      </c:pt>
                      <c:pt idx="5911">
                        <c:v>2364.8000000000002</c:v>
                      </c:pt>
                      <c:pt idx="5912">
                        <c:v>2365.1999999999998</c:v>
                      </c:pt>
                      <c:pt idx="5913">
                        <c:v>2365.6</c:v>
                      </c:pt>
                      <c:pt idx="5914">
                        <c:v>2366</c:v>
                      </c:pt>
                      <c:pt idx="5915">
                        <c:v>2366.4</c:v>
                      </c:pt>
                      <c:pt idx="5916">
                        <c:v>2366.8000000000002</c:v>
                      </c:pt>
                      <c:pt idx="5917">
                        <c:v>2367.1999999999998</c:v>
                      </c:pt>
                      <c:pt idx="5918">
                        <c:v>2367.6</c:v>
                      </c:pt>
                      <c:pt idx="5919">
                        <c:v>2368</c:v>
                      </c:pt>
                      <c:pt idx="5920">
                        <c:v>2368.4</c:v>
                      </c:pt>
                      <c:pt idx="5921">
                        <c:v>2368.8000000000002</c:v>
                      </c:pt>
                      <c:pt idx="5922">
                        <c:v>2369.1999999999998</c:v>
                      </c:pt>
                      <c:pt idx="5923">
                        <c:v>2369.6</c:v>
                      </c:pt>
                      <c:pt idx="5924">
                        <c:v>2370</c:v>
                      </c:pt>
                      <c:pt idx="5925">
                        <c:v>2370.4</c:v>
                      </c:pt>
                      <c:pt idx="5926">
                        <c:v>2370.8000000000002</c:v>
                      </c:pt>
                      <c:pt idx="5927">
                        <c:v>2371.1999999999998</c:v>
                      </c:pt>
                      <c:pt idx="5928">
                        <c:v>2371.6</c:v>
                      </c:pt>
                      <c:pt idx="5929">
                        <c:v>2372</c:v>
                      </c:pt>
                      <c:pt idx="5930">
                        <c:v>2372.4</c:v>
                      </c:pt>
                      <c:pt idx="5931">
                        <c:v>2372.8000000000002</c:v>
                      </c:pt>
                      <c:pt idx="5932">
                        <c:v>2373.1999999999998</c:v>
                      </c:pt>
                      <c:pt idx="5933">
                        <c:v>2373.6</c:v>
                      </c:pt>
                      <c:pt idx="5934">
                        <c:v>2374</c:v>
                      </c:pt>
                      <c:pt idx="5935">
                        <c:v>2374.4</c:v>
                      </c:pt>
                      <c:pt idx="5936">
                        <c:v>2374.8000000000002</c:v>
                      </c:pt>
                      <c:pt idx="5937">
                        <c:v>2375.1999999999998</c:v>
                      </c:pt>
                      <c:pt idx="5938">
                        <c:v>2375.6</c:v>
                      </c:pt>
                      <c:pt idx="5939">
                        <c:v>2376</c:v>
                      </c:pt>
                      <c:pt idx="5940">
                        <c:v>2376.4</c:v>
                      </c:pt>
                      <c:pt idx="5941">
                        <c:v>2376.8000000000002</c:v>
                      </c:pt>
                      <c:pt idx="5942">
                        <c:v>2377.1999999999998</c:v>
                      </c:pt>
                      <c:pt idx="5943">
                        <c:v>2377.6</c:v>
                      </c:pt>
                      <c:pt idx="5944">
                        <c:v>2378</c:v>
                      </c:pt>
                      <c:pt idx="5945">
                        <c:v>2378.4</c:v>
                      </c:pt>
                      <c:pt idx="5946">
                        <c:v>2378.8000000000002</c:v>
                      </c:pt>
                      <c:pt idx="5947">
                        <c:v>2379.1999999999998</c:v>
                      </c:pt>
                      <c:pt idx="5948">
                        <c:v>2379.6</c:v>
                      </c:pt>
                      <c:pt idx="5949">
                        <c:v>2380</c:v>
                      </c:pt>
                      <c:pt idx="5950">
                        <c:v>2380.4</c:v>
                      </c:pt>
                      <c:pt idx="5951">
                        <c:v>2380.8000000000002</c:v>
                      </c:pt>
                      <c:pt idx="5952">
                        <c:v>2381.1999999999998</c:v>
                      </c:pt>
                      <c:pt idx="5953">
                        <c:v>2381.6</c:v>
                      </c:pt>
                      <c:pt idx="5954">
                        <c:v>2382</c:v>
                      </c:pt>
                      <c:pt idx="5955">
                        <c:v>2382.4</c:v>
                      </c:pt>
                      <c:pt idx="5956">
                        <c:v>2382.8000000000002</c:v>
                      </c:pt>
                      <c:pt idx="5957">
                        <c:v>2383.1999999999998</c:v>
                      </c:pt>
                      <c:pt idx="5958">
                        <c:v>2383.6</c:v>
                      </c:pt>
                      <c:pt idx="5959">
                        <c:v>2384</c:v>
                      </c:pt>
                      <c:pt idx="5960">
                        <c:v>2384.4</c:v>
                      </c:pt>
                      <c:pt idx="5961">
                        <c:v>2384.8000000000002</c:v>
                      </c:pt>
                      <c:pt idx="5962">
                        <c:v>2385.1999999999998</c:v>
                      </c:pt>
                      <c:pt idx="5963">
                        <c:v>2385.6</c:v>
                      </c:pt>
                      <c:pt idx="5964">
                        <c:v>2386</c:v>
                      </c:pt>
                      <c:pt idx="5965">
                        <c:v>2386.4</c:v>
                      </c:pt>
                      <c:pt idx="5966">
                        <c:v>2386.8000000000002</c:v>
                      </c:pt>
                      <c:pt idx="5967">
                        <c:v>2387.1999999999998</c:v>
                      </c:pt>
                      <c:pt idx="5968">
                        <c:v>2387.6</c:v>
                      </c:pt>
                      <c:pt idx="5969">
                        <c:v>2388</c:v>
                      </c:pt>
                      <c:pt idx="5970">
                        <c:v>2388.4</c:v>
                      </c:pt>
                      <c:pt idx="5971">
                        <c:v>2388.8000000000002</c:v>
                      </c:pt>
                      <c:pt idx="5972">
                        <c:v>2389.1999999999998</c:v>
                      </c:pt>
                      <c:pt idx="5973">
                        <c:v>2389.6</c:v>
                      </c:pt>
                      <c:pt idx="5974">
                        <c:v>2390</c:v>
                      </c:pt>
                      <c:pt idx="5975">
                        <c:v>2390.4</c:v>
                      </c:pt>
                      <c:pt idx="5976">
                        <c:v>2390.8000000000002</c:v>
                      </c:pt>
                      <c:pt idx="5977">
                        <c:v>2391.1999999999998</c:v>
                      </c:pt>
                      <c:pt idx="5978">
                        <c:v>2391.6</c:v>
                      </c:pt>
                      <c:pt idx="5979">
                        <c:v>2392</c:v>
                      </c:pt>
                      <c:pt idx="5980">
                        <c:v>2392.4</c:v>
                      </c:pt>
                      <c:pt idx="5981">
                        <c:v>2392.8000000000002</c:v>
                      </c:pt>
                      <c:pt idx="5982">
                        <c:v>2393.1999999999998</c:v>
                      </c:pt>
                      <c:pt idx="5983">
                        <c:v>2393.6</c:v>
                      </c:pt>
                      <c:pt idx="5984">
                        <c:v>2394</c:v>
                      </c:pt>
                      <c:pt idx="5985">
                        <c:v>2394.4</c:v>
                      </c:pt>
                      <c:pt idx="5986">
                        <c:v>2394.8000000000002</c:v>
                      </c:pt>
                      <c:pt idx="5987">
                        <c:v>2395.1999999999998</c:v>
                      </c:pt>
                      <c:pt idx="5988">
                        <c:v>2395.6</c:v>
                      </c:pt>
                      <c:pt idx="5989">
                        <c:v>2396</c:v>
                      </c:pt>
                      <c:pt idx="5990">
                        <c:v>2396.4</c:v>
                      </c:pt>
                      <c:pt idx="5991">
                        <c:v>2396.8000000000002</c:v>
                      </c:pt>
                      <c:pt idx="5992">
                        <c:v>2397.1999999999998</c:v>
                      </c:pt>
                      <c:pt idx="5993">
                        <c:v>2397.6</c:v>
                      </c:pt>
                      <c:pt idx="5994">
                        <c:v>2398</c:v>
                      </c:pt>
                      <c:pt idx="5995">
                        <c:v>2398.4</c:v>
                      </c:pt>
                      <c:pt idx="5996">
                        <c:v>2398.8000000000002</c:v>
                      </c:pt>
                      <c:pt idx="5997">
                        <c:v>2399.1999999999998</c:v>
                      </c:pt>
                      <c:pt idx="5998">
                        <c:v>2399.6</c:v>
                      </c:pt>
                      <c:pt idx="5999">
                        <c:v>2400</c:v>
                      </c:pt>
                      <c:pt idx="6000">
                        <c:v>2400.4</c:v>
                      </c:pt>
                      <c:pt idx="6001">
                        <c:v>2400.8000000000002</c:v>
                      </c:pt>
                      <c:pt idx="6002">
                        <c:v>2401.1999999999998</c:v>
                      </c:pt>
                      <c:pt idx="6003">
                        <c:v>2401.6</c:v>
                      </c:pt>
                      <c:pt idx="6004">
                        <c:v>2402</c:v>
                      </c:pt>
                      <c:pt idx="6005">
                        <c:v>2402.4</c:v>
                      </c:pt>
                      <c:pt idx="6006">
                        <c:v>2402.8000000000002</c:v>
                      </c:pt>
                      <c:pt idx="6007">
                        <c:v>2403.1999999999998</c:v>
                      </c:pt>
                      <c:pt idx="6008">
                        <c:v>2403.6</c:v>
                      </c:pt>
                      <c:pt idx="6009">
                        <c:v>2404</c:v>
                      </c:pt>
                      <c:pt idx="6010">
                        <c:v>2404.4</c:v>
                      </c:pt>
                      <c:pt idx="6011">
                        <c:v>2404.8000000000002</c:v>
                      </c:pt>
                      <c:pt idx="6012">
                        <c:v>2405.1999999999998</c:v>
                      </c:pt>
                      <c:pt idx="6013">
                        <c:v>2405.6</c:v>
                      </c:pt>
                      <c:pt idx="6014">
                        <c:v>2406</c:v>
                      </c:pt>
                      <c:pt idx="6015">
                        <c:v>2406.4</c:v>
                      </c:pt>
                      <c:pt idx="6016">
                        <c:v>2406.8000000000002</c:v>
                      </c:pt>
                      <c:pt idx="6017">
                        <c:v>2407.1999999999998</c:v>
                      </c:pt>
                      <c:pt idx="6018">
                        <c:v>2407.6</c:v>
                      </c:pt>
                      <c:pt idx="6019">
                        <c:v>2408</c:v>
                      </c:pt>
                      <c:pt idx="6020">
                        <c:v>2408.4</c:v>
                      </c:pt>
                      <c:pt idx="6021">
                        <c:v>2408.8000000000002</c:v>
                      </c:pt>
                      <c:pt idx="6022">
                        <c:v>2409.1999999999998</c:v>
                      </c:pt>
                      <c:pt idx="6023">
                        <c:v>2409.6</c:v>
                      </c:pt>
                      <c:pt idx="6024">
                        <c:v>2410</c:v>
                      </c:pt>
                      <c:pt idx="6025">
                        <c:v>2410.4</c:v>
                      </c:pt>
                      <c:pt idx="6026">
                        <c:v>2410.8000000000002</c:v>
                      </c:pt>
                      <c:pt idx="6027">
                        <c:v>2411.1999999999998</c:v>
                      </c:pt>
                      <c:pt idx="6028">
                        <c:v>2411.6</c:v>
                      </c:pt>
                      <c:pt idx="6029">
                        <c:v>2412</c:v>
                      </c:pt>
                      <c:pt idx="6030">
                        <c:v>2412.4</c:v>
                      </c:pt>
                      <c:pt idx="6031">
                        <c:v>2412.8000000000002</c:v>
                      </c:pt>
                      <c:pt idx="6032">
                        <c:v>2413.1999999999998</c:v>
                      </c:pt>
                      <c:pt idx="6033">
                        <c:v>2413.6</c:v>
                      </c:pt>
                      <c:pt idx="6034">
                        <c:v>2414</c:v>
                      </c:pt>
                      <c:pt idx="6035">
                        <c:v>2414.4</c:v>
                      </c:pt>
                      <c:pt idx="6036">
                        <c:v>2414.8000000000002</c:v>
                      </c:pt>
                      <c:pt idx="6037">
                        <c:v>2415.1999999999998</c:v>
                      </c:pt>
                      <c:pt idx="6038">
                        <c:v>2415.6</c:v>
                      </c:pt>
                      <c:pt idx="6039">
                        <c:v>2416</c:v>
                      </c:pt>
                      <c:pt idx="6040">
                        <c:v>2416.4</c:v>
                      </c:pt>
                      <c:pt idx="6041">
                        <c:v>2416.8000000000002</c:v>
                      </c:pt>
                      <c:pt idx="6042">
                        <c:v>2417.1999999999998</c:v>
                      </c:pt>
                      <c:pt idx="6043">
                        <c:v>2417.6</c:v>
                      </c:pt>
                      <c:pt idx="6044">
                        <c:v>2418</c:v>
                      </c:pt>
                      <c:pt idx="6045">
                        <c:v>2418.4</c:v>
                      </c:pt>
                      <c:pt idx="6046">
                        <c:v>2418.8000000000002</c:v>
                      </c:pt>
                      <c:pt idx="6047">
                        <c:v>2419.1999999999998</c:v>
                      </c:pt>
                      <c:pt idx="6048">
                        <c:v>2419.6</c:v>
                      </c:pt>
                      <c:pt idx="6049">
                        <c:v>2420</c:v>
                      </c:pt>
                      <c:pt idx="6050">
                        <c:v>2420.4</c:v>
                      </c:pt>
                      <c:pt idx="6051">
                        <c:v>2420.8000000000002</c:v>
                      </c:pt>
                      <c:pt idx="6052">
                        <c:v>2421.1999999999998</c:v>
                      </c:pt>
                      <c:pt idx="6053">
                        <c:v>2421.6</c:v>
                      </c:pt>
                      <c:pt idx="6054">
                        <c:v>2422</c:v>
                      </c:pt>
                      <c:pt idx="6055">
                        <c:v>2422.4</c:v>
                      </c:pt>
                      <c:pt idx="6056">
                        <c:v>2422.8000000000002</c:v>
                      </c:pt>
                      <c:pt idx="6057">
                        <c:v>2423.1999999999998</c:v>
                      </c:pt>
                      <c:pt idx="6058">
                        <c:v>2423.6</c:v>
                      </c:pt>
                      <c:pt idx="6059">
                        <c:v>2424</c:v>
                      </c:pt>
                      <c:pt idx="6060">
                        <c:v>2424.4</c:v>
                      </c:pt>
                      <c:pt idx="6061">
                        <c:v>2424.8000000000002</c:v>
                      </c:pt>
                      <c:pt idx="6062">
                        <c:v>2425.1999999999998</c:v>
                      </c:pt>
                      <c:pt idx="6063">
                        <c:v>2425.6</c:v>
                      </c:pt>
                      <c:pt idx="6064">
                        <c:v>2426</c:v>
                      </c:pt>
                      <c:pt idx="6065">
                        <c:v>2426.4</c:v>
                      </c:pt>
                      <c:pt idx="6066">
                        <c:v>2426.8000000000002</c:v>
                      </c:pt>
                      <c:pt idx="6067">
                        <c:v>2427.1999999999998</c:v>
                      </c:pt>
                      <c:pt idx="6068">
                        <c:v>2427.6</c:v>
                      </c:pt>
                      <c:pt idx="6069">
                        <c:v>2428</c:v>
                      </c:pt>
                      <c:pt idx="6070">
                        <c:v>2428.4</c:v>
                      </c:pt>
                      <c:pt idx="6071">
                        <c:v>2428.8000000000002</c:v>
                      </c:pt>
                      <c:pt idx="6072">
                        <c:v>2429.1999999999998</c:v>
                      </c:pt>
                      <c:pt idx="6073">
                        <c:v>2429.6</c:v>
                      </c:pt>
                      <c:pt idx="6074">
                        <c:v>2430</c:v>
                      </c:pt>
                      <c:pt idx="6075">
                        <c:v>2430.4</c:v>
                      </c:pt>
                      <c:pt idx="6076">
                        <c:v>2430.8000000000002</c:v>
                      </c:pt>
                      <c:pt idx="6077">
                        <c:v>2431.1999999999998</c:v>
                      </c:pt>
                      <c:pt idx="6078">
                        <c:v>2431.6</c:v>
                      </c:pt>
                      <c:pt idx="6079">
                        <c:v>2432</c:v>
                      </c:pt>
                      <c:pt idx="6080">
                        <c:v>2432.4</c:v>
                      </c:pt>
                      <c:pt idx="6081">
                        <c:v>2432.8000000000002</c:v>
                      </c:pt>
                      <c:pt idx="6082">
                        <c:v>2433.1999999999998</c:v>
                      </c:pt>
                      <c:pt idx="6083">
                        <c:v>2433.6</c:v>
                      </c:pt>
                      <c:pt idx="6084">
                        <c:v>2434</c:v>
                      </c:pt>
                      <c:pt idx="6085">
                        <c:v>2434.4</c:v>
                      </c:pt>
                      <c:pt idx="6086">
                        <c:v>2434.8000000000002</c:v>
                      </c:pt>
                      <c:pt idx="6087">
                        <c:v>2435.1999999999998</c:v>
                      </c:pt>
                      <c:pt idx="6088">
                        <c:v>2435.6</c:v>
                      </c:pt>
                      <c:pt idx="6089">
                        <c:v>2436</c:v>
                      </c:pt>
                      <c:pt idx="6090">
                        <c:v>2436.4</c:v>
                      </c:pt>
                      <c:pt idx="6091">
                        <c:v>2436.8000000000002</c:v>
                      </c:pt>
                      <c:pt idx="6092">
                        <c:v>2437.1999999999998</c:v>
                      </c:pt>
                      <c:pt idx="6093">
                        <c:v>2437.6</c:v>
                      </c:pt>
                      <c:pt idx="6094">
                        <c:v>2438</c:v>
                      </c:pt>
                      <c:pt idx="6095">
                        <c:v>2438.4</c:v>
                      </c:pt>
                      <c:pt idx="6096">
                        <c:v>2438.8000000000002</c:v>
                      </c:pt>
                      <c:pt idx="6097">
                        <c:v>2439.1999999999998</c:v>
                      </c:pt>
                      <c:pt idx="6098">
                        <c:v>2439.6</c:v>
                      </c:pt>
                      <c:pt idx="6099">
                        <c:v>2440</c:v>
                      </c:pt>
                      <c:pt idx="6100">
                        <c:v>2440.4</c:v>
                      </c:pt>
                      <c:pt idx="6101">
                        <c:v>2440.8000000000002</c:v>
                      </c:pt>
                      <c:pt idx="6102">
                        <c:v>2441.1999999999998</c:v>
                      </c:pt>
                      <c:pt idx="6103">
                        <c:v>2441.6</c:v>
                      </c:pt>
                      <c:pt idx="6104">
                        <c:v>2442</c:v>
                      </c:pt>
                      <c:pt idx="6105">
                        <c:v>2442.4</c:v>
                      </c:pt>
                      <c:pt idx="6106">
                        <c:v>2442.8000000000002</c:v>
                      </c:pt>
                      <c:pt idx="6107">
                        <c:v>2443.1999999999998</c:v>
                      </c:pt>
                      <c:pt idx="6108">
                        <c:v>2443.6</c:v>
                      </c:pt>
                      <c:pt idx="6109">
                        <c:v>2444</c:v>
                      </c:pt>
                      <c:pt idx="6110">
                        <c:v>2444.4</c:v>
                      </c:pt>
                      <c:pt idx="6111">
                        <c:v>2444.8000000000002</c:v>
                      </c:pt>
                      <c:pt idx="6112">
                        <c:v>2445.1999999999998</c:v>
                      </c:pt>
                      <c:pt idx="6113">
                        <c:v>2445.6</c:v>
                      </c:pt>
                      <c:pt idx="6114">
                        <c:v>2446</c:v>
                      </c:pt>
                      <c:pt idx="6115">
                        <c:v>2446.4</c:v>
                      </c:pt>
                      <c:pt idx="6116">
                        <c:v>2446.8000000000002</c:v>
                      </c:pt>
                      <c:pt idx="6117">
                        <c:v>2447.1999999999998</c:v>
                      </c:pt>
                      <c:pt idx="6118">
                        <c:v>2447.6</c:v>
                      </c:pt>
                      <c:pt idx="6119">
                        <c:v>2448</c:v>
                      </c:pt>
                      <c:pt idx="6120">
                        <c:v>2448.4</c:v>
                      </c:pt>
                      <c:pt idx="6121">
                        <c:v>2448.8000000000002</c:v>
                      </c:pt>
                      <c:pt idx="6122">
                        <c:v>2449.1999999999998</c:v>
                      </c:pt>
                      <c:pt idx="6123">
                        <c:v>2449.6</c:v>
                      </c:pt>
                      <c:pt idx="6124">
                        <c:v>2450</c:v>
                      </c:pt>
                      <c:pt idx="6125">
                        <c:v>2450.4</c:v>
                      </c:pt>
                      <c:pt idx="6126">
                        <c:v>2450.8000000000002</c:v>
                      </c:pt>
                      <c:pt idx="6127">
                        <c:v>2451.1999999999998</c:v>
                      </c:pt>
                      <c:pt idx="6128">
                        <c:v>2451.6</c:v>
                      </c:pt>
                      <c:pt idx="6129">
                        <c:v>2452</c:v>
                      </c:pt>
                      <c:pt idx="6130">
                        <c:v>2452.4</c:v>
                      </c:pt>
                      <c:pt idx="6131">
                        <c:v>2452.8000000000002</c:v>
                      </c:pt>
                      <c:pt idx="6132">
                        <c:v>2453.1999999999998</c:v>
                      </c:pt>
                      <c:pt idx="6133">
                        <c:v>2453.6</c:v>
                      </c:pt>
                      <c:pt idx="6134">
                        <c:v>2454</c:v>
                      </c:pt>
                      <c:pt idx="6135">
                        <c:v>2454.4</c:v>
                      </c:pt>
                      <c:pt idx="6136">
                        <c:v>2454.8000000000002</c:v>
                      </c:pt>
                      <c:pt idx="6137">
                        <c:v>2455.1999999999998</c:v>
                      </c:pt>
                      <c:pt idx="6138">
                        <c:v>2455.6</c:v>
                      </c:pt>
                      <c:pt idx="6139">
                        <c:v>2456</c:v>
                      </c:pt>
                      <c:pt idx="6140">
                        <c:v>2456.4</c:v>
                      </c:pt>
                      <c:pt idx="6141">
                        <c:v>2456.8000000000002</c:v>
                      </c:pt>
                      <c:pt idx="6142">
                        <c:v>2457.1999999999998</c:v>
                      </c:pt>
                      <c:pt idx="6143">
                        <c:v>2457.6</c:v>
                      </c:pt>
                      <c:pt idx="6144">
                        <c:v>2458</c:v>
                      </c:pt>
                      <c:pt idx="6145">
                        <c:v>2458.4</c:v>
                      </c:pt>
                      <c:pt idx="6146">
                        <c:v>2458.8000000000002</c:v>
                      </c:pt>
                      <c:pt idx="6147">
                        <c:v>2459.1999999999998</c:v>
                      </c:pt>
                      <c:pt idx="6148">
                        <c:v>2459.6</c:v>
                      </c:pt>
                      <c:pt idx="6149">
                        <c:v>2460</c:v>
                      </c:pt>
                      <c:pt idx="6150">
                        <c:v>2460.4</c:v>
                      </c:pt>
                      <c:pt idx="6151">
                        <c:v>2460.8000000000002</c:v>
                      </c:pt>
                      <c:pt idx="6152">
                        <c:v>2461.1999999999998</c:v>
                      </c:pt>
                      <c:pt idx="6153">
                        <c:v>2461.6</c:v>
                      </c:pt>
                      <c:pt idx="6154">
                        <c:v>2462</c:v>
                      </c:pt>
                      <c:pt idx="6155">
                        <c:v>2462.4</c:v>
                      </c:pt>
                      <c:pt idx="6156">
                        <c:v>2462.8000000000002</c:v>
                      </c:pt>
                      <c:pt idx="6157">
                        <c:v>2463.1999999999998</c:v>
                      </c:pt>
                      <c:pt idx="6158">
                        <c:v>2463.6</c:v>
                      </c:pt>
                      <c:pt idx="6159">
                        <c:v>2464</c:v>
                      </c:pt>
                      <c:pt idx="6160">
                        <c:v>2464.4</c:v>
                      </c:pt>
                      <c:pt idx="6161">
                        <c:v>2464.8000000000002</c:v>
                      </c:pt>
                      <c:pt idx="6162">
                        <c:v>2465.1999999999998</c:v>
                      </c:pt>
                      <c:pt idx="6163">
                        <c:v>2465.6</c:v>
                      </c:pt>
                      <c:pt idx="6164">
                        <c:v>2466</c:v>
                      </c:pt>
                      <c:pt idx="6165">
                        <c:v>2466.4</c:v>
                      </c:pt>
                      <c:pt idx="6166">
                        <c:v>2466.8000000000002</c:v>
                      </c:pt>
                      <c:pt idx="6167">
                        <c:v>2467.1999999999998</c:v>
                      </c:pt>
                      <c:pt idx="6168">
                        <c:v>2467.6</c:v>
                      </c:pt>
                      <c:pt idx="6169">
                        <c:v>2468</c:v>
                      </c:pt>
                      <c:pt idx="6170">
                        <c:v>2468.4</c:v>
                      </c:pt>
                      <c:pt idx="6171">
                        <c:v>2468.8000000000002</c:v>
                      </c:pt>
                      <c:pt idx="6172">
                        <c:v>2469.1999999999998</c:v>
                      </c:pt>
                      <c:pt idx="6173">
                        <c:v>2469.6</c:v>
                      </c:pt>
                      <c:pt idx="6174">
                        <c:v>2470</c:v>
                      </c:pt>
                      <c:pt idx="6175">
                        <c:v>2470.4</c:v>
                      </c:pt>
                      <c:pt idx="6176">
                        <c:v>2470.8000000000002</c:v>
                      </c:pt>
                      <c:pt idx="6177">
                        <c:v>2471.1999999999998</c:v>
                      </c:pt>
                      <c:pt idx="6178">
                        <c:v>2471.6</c:v>
                      </c:pt>
                      <c:pt idx="6179">
                        <c:v>2472</c:v>
                      </c:pt>
                      <c:pt idx="6180">
                        <c:v>2472.4</c:v>
                      </c:pt>
                      <c:pt idx="6181">
                        <c:v>2472.8000000000002</c:v>
                      </c:pt>
                      <c:pt idx="6182">
                        <c:v>2473.1999999999998</c:v>
                      </c:pt>
                      <c:pt idx="6183">
                        <c:v>2473.6</c:v>
                      </c:pt>
                      <c:pt idx="6184">
                        <c:v>2474</c:v>
                      </c:pt>
                      <c:pt idx="6185">
                        <c:v>2474.4</c:v>
                      </c:pt>
                      <c:pt idx="6186">
                        <c:v>2474.8000000000002</c:v>
                      </c:pt>
                      <c:pt idx="6187">
                        <c:v>2475.1999999999998</c:v>
                      </c:pt>
                      <c:pt idx="6188">
                        <c:v>2475.6</c:v>
                      </c:pt>
                      <c:pt idx="6189">
                        <c:v>2476</c:v>
                      </c:pt>
                      <c:pt idx="6190">
                        <c:v>2476.4</c:v>
                      </c:pt>
                      <c:pt idx="6191">
                        <c:v>2476.8000000000002</c:v>
                      </c:pt>
                      <c:pt idx="6192">
                        <c:v>2477.1999999999998</c:v>
                      </c:pt>
                      <c:pt idx="6193">
                        <c:v>2477.6</c:v>
                      </c:pt>
                      <c:pt idx="6194">
                        <c:v>2478</c:v>
                      </c:pt>
                      <c:pt idx="6195">
                        <c:v>2478.4</c:v>
                      </c:pt>
                      <c:pt idx="6196">
                        <c:v>2478.8000000000002</c:v>
                      </c:pt>
                      <c:pt idx="6197">
                        <c:v>2479.1999999999998</c:v>
                      </c:pt>
                      <c:pt idx="6198">
                        <c:v>2479.6</c:v>
                      </c:pt>
                      <c:pt idx="6199">
                        <c:v>2480</c:v>
                      </c:pt>
                      <c:pt idx="6200">
                        <c:v>2480.4</c:v>
                      </c:pt>
                      <c:pt idx="6201">
                        <c:v>2480.8000000000002</c:v>
                      </c:pt>
                      <c:pt idx="6202">
                        <c:v>2481.1999999999998</c:v>
                      </c:pt>
                      <c:pt idx="6203">
                        <c:v>2481.6</c:v>
                      </c:pt>
                      <c:pt idx="6204">
                        <c:v>2482</c:v>
                      </c:pt>
                      <c:pt idx="6205">
                        <c:v>2482.4</c:v>
                      </c:pt>
                      <c:pt idx="6206">
                        <c:v>2482.8000000000002</c:v>
                      </c:pt>
                      <c:pt idx="6207">
                        <c:v>2483.1999999999998</c:v>
                      </c:pt>
                      <c:pt idx="6208">
                        <c:v>2483.6</c:v>
                      </c:pt>
                      <c:pt idx="6209">
                        <c:v>2484</c:v>
                      </c:pt>
                      <c:pt idx="6210">
                        <c:v>2484.4</c:v>
                      </c:pt>
                      <c:pt idx="6211">
                        <c:v>2484.8000000000002</c:v>
                      </c:pt>
                      <c:pt idx="6212">
                        <c:v>2485.1999999999998</c:v>
                      </c:pt>
                      <c:pt idx="6213">
                        <c:v>2485.6</c:v>
                      </c:pt>
                      <c:pt idx="6214">
                        <c:v>2486</c:v>
                      </c:pt>
                      <c:pt idx="6215">
                        <c:v>2486.4</c:v>
                      </c:pt>
                      <c:pt idx="6216">
                        <c:v>2486.8000000000002</c:v>
                      </c:pt>
                      <c:pt idx="6217">
                        <c:v>2487.1999999999998</c:v>
                      </c:pt>
                      <c:pt idx="6218">
                        <c:v>2487.6</c:v>
                      </c:pt>
                      <c:pt idx="6219">
                        <c:v>2488</c:v>
                      </c:pt>
                      <c:pt idx="6220">
                        <c:v>2488.4</c:v>
                      </c:pt>
                      <c:pt idx="6221">
                        <c:v>2488.8000000000002</c:v>
                      </c:pt>
                      <c:pt idx="6222">
                        <c:v>2489.1999999999998</c:v>
                      </c:pt>
                      <c:pt idx="6223">
                        <c:v>2489.6</c:v>
                      </c:pt>
                      <c:pt idx="6224">
                        <c:v>2490</c:v>
                      </c:pt>
                      <c:pt idx="6225">
                        <c:v>2490.4</c:v>
                      </c:pt>
                      <c:pt idx="6226">
                        <c:v>2490.8000000000002</c:v>
                      </c:pt>
                      <c:pt idx="6227">
                        <c:v>2491.1999999999998</c:v>
                      </c:pt>
                      <c:pt idx="6228">
                        <c:v>2491.6</c:v>
                      </c:pt>
                      <c:pt idx="6229">
                        <c:v>2492</c:v>
                      </c:pt>
                      <c:pt idx="6230">
                        <c:v>2492.4</c:v>
                      </c:pt>
                      <c:pt idx="6231">
                        <c:v>2492.8000000000002</c:v>
                      </c:pt>
                      <c:pt idx="6232">
                        <c:v>2493.1999999999998</c:v>
                      </c:pt>
                      <c:pt idx="6233">
                        <c:v>2493.6</c:v>
                      </c:pt>
                      <c:pt idx="6234">
                        <c:v>2494</c:v>
                      </c:pt>
                      <c:pt idx="6235">
                        <c:v>2494.4</c:v>
                      </c:pt>
                      <c:pt idx="6236">
                        <c:v>2494.8000000000002</c:v>
                      </c:pt>
                      <c:pt idx="6237">
                        <c:v>2495.1999999999998</c:v>
                      </c:pt>
                      <c:pt idx="6238">
                        <c:v>2495.6</c:v>
                      </c:pt>
                      <c:pt idx="6239">
                        <c:v>2496</c:v>
                      </c:pt>
                      <c:pt idx="6240">
                        <c:v>2496.4</c:v>
                      </c:pt>
                      <c:pt idx="6241">
                        <c:v>2496.8000000000002</c:v>
                      </c:pt>
                      <c:pt idx="6242">
                        <c:v>2497.1999999999998</c:v>
                      </c:pt>
                      <c:pt idx="6243">
                        <c:v>2497.6</c:v>
                      </c:pt>
                      <c:pt idx="6244">
                        <c:v>2498</c:v>
                      </c:pt>
                      <c:pt idx="6245">
                        <c:v>2498.4</c:v>
                      </c:pt>
                      <c:pt idx="6246">
                        <c:v>2498.8000000000002</c:v>
                      </c:pt>
                      <c:pt idx="6247">
                        <c:v>2499.1999999999998</c:v>
                      </c:pt>
                      <c:pt idx="6248">
                        <c:v>2499.6</c:v>
                      </c:pt>
                      <c:pt idx="6249">
                        <c:v>2500</c:v>
                      </c:pt>
                      <c:pt idx="6250">
                        <c:v>2500.4</c:v>
                      </c:pt>
                      <c:pt idx="6251">
                        <c:v>2500.8000000000002</c:v>
                      </c:pt>
                      <c:pt idx="6252">
                        <c:v>2501.1999999999998</c:v>
                      </c:pt>
                      <c:pt idx="6253">
                        <c:v>2501.6</c:v>
                      </c:pt>
                      <c:pt idx="6254">
                        <c:v>2502</c:v>
                      </c:pt>
                      <c:pt idx="6255">
                        <c:v>2502.4</c:v>
                      </c:pt>
                      <c:pt idx="6256">
                        <c:v>2502.8000000000002</c:v>
                      </c:pt>
                      <c:pt idx="6257">
                        <c:v>2503.1999999999998</c:v>
                      </c:pt>
                      <c:pt idx="6258">
                        <c:v>2503.6</c:v>
                      </c:pt>
                      <c:pt idx="6259">
                        <c:v>2504</c:v>
                      </c:pt>
                      <c:pt idx="6260">
                        <c:v>2504.4</c:v>
                      </c:pt>
                      <c:pt idx="6261">
                        <c:v>2504.8000000000002</c:v>
                      </c:pt>
                      <c:pt idx="6262">
                        <c:v>2505.1999999999998</c:v>
                      </c:pt>
                      <c:pt idx="6263">
                        <c:v>2505.6</c:v>
                      </c:pt>
                      <c:pt idx="6264">
                        <c:v>2506</c:v>
                      </c:pt>
                      <c:pt idx="6265">
                        <c:v>2506.4</c:v>
                      </c:pt>
                      <c:pt idx="6266">
                        <c:v>2506.8000000000002</c:v>
                      </c:pt>
                      <c:pt idx="6267">
                        <c:v>2507.1999999999998</c:v>
                      </c:pt>
                      <c:pt idx="6268">
                        <c:v>2507.6</c:v>
                      </c:pt>
                      <c:pt idx="6269">
                        <c:v>2508</c:v>
                      </c:pt>
                      <c:pt idx="6270">
                        <c:v>2508.4</c:v>
                      </c:pt>
                      <c:pt idx="6271">
                        <c:v>2508.8000000000002</c:v>
                      </c:pt>
                      <c:pt idx="6272">
                        <c:v>2509.1999999999998</c:v>
                      </c:pt>
                      <c:pt idx="6273">
                        <c:v>2509.6</c:v>
                      </c:pt>
                      <c:pt idx="6274">
                        <c:v>2510</c:v>
                      </c:pt>
                      <c:pt idx="6275">
                        <c:v>2510.4</c:v>
                      </c:pt>
                      <c:pt idx="6276">
                        <c:v>2510.8000000000002</c:v>
                      </c:pt>
                      <c:pt idx="6277">
                        <c:v>2511.1999999999998</c:v>
                      </c:pt>
                      <c:pt idx="6278">
                        <c:v>2511.6</c:v>
                      </c:pt>
                      <c:pt idx="6279">
                        <c:v>2512</c:v>
                      </c:pt>
                      <c:pt idx="6280">
                        <c:v>2512.4</c:v>
                      </c:pt>
                      <c:pt idx="6281">
                        <c:v>2512.8000000000002</c:v>
                      </c:pt>
                      <c:pt idx="6282">
                        <c:v>2513.1999999999998</c:v>
                      </c:pt>
                      <c:pt idx="6283">
                        <c:v>2513.6</c:v>
                      </c:pt>
                      <c:pt idx="6284">
                        <c:v>2514</c:v>
                      </c:pt>
                      <c:pt idx="6285">
                        <c:v>2514.4</c:v>
                      </c:pt>
                      <c:pt idx="6286">
                        <c:v>2514.8000000000002</c:v>
                      </c:pt>
                      <c:pt idx="6287">
                        <c:v>2515.1999999999998</c:v>
                      </c:pt>
                      <c:pt idx="6288">
                        <c:v>2515.6</c:v>
                      </c:pt>
                      <c:pt idx="6289">
                        <c:v>2516</c:v>
                      </c:pt>
                      <c:pt idx="6290">
                        <c:v>2516.4</c:v>
                      </c:pt>
                      <c:pt idx="6291">
                        <c:v>2516.8000000000002</c:v>
                      </c:pt>
                      <c:pt idx="6292">
                        <c:v>2517.1999999999998</c:v>
                      </c:pt>
                      <c:pt idx="6293">
                        <c:v>2517.6</c:v>
                      </c:pt>
                      <c:pt idx="6294">
                        <c:v>2518</c:v>
                      </c:pt>
                      <c:pt idx="6295">
                        <c:v>2518.4</c:v>
                      </c:pt>
                      <c:pt idx="6296">
                        <c:v>2518.8000000000002</c:v>
                      </c:pt>
                      <c:pt idx="6297">
                        <c:v>2519.1999999999998</c:v>
                      </c:pt>
                      <c:pt idx="6298">
                        <c:v>2519.6</c:v>
                      </c:pt>
                      <c:pt idx="6299">
                        <c:v>2520</c:v>
                      </c:pt>
                      <c:pt idx="6300">
                        <c:v>2520.4</c:v>
                      </c:pt>
                      <c:pt idx="6301">
                        <c:v>2520.8000000000002</c:v>
                      </c:pt>
                      <c:pt idx="6302">
                        <c:v>2521.1999999999998</c:v>
                      </c:pt>
                      <c:pt idx="6303">
                        <c:v>2521.6</c:v>
                      </c:pt>
                      <c:pt idx="6304">
                        <c:v>2522</c:v>
                      </c:pt>
                      <c:pt idx="6305">
                        <c:v>2522.4</c:v>
                      </c:pt>
                      <c:pt idx="6306">
                        <c:v>2522.8000000000002</c:v>
                      </c:pt>
                      <c:pt idx="6307">
                        <c:v>2523.1999999999998</c:v>
                      </c:pt>
                      <c:pt idx="6308">
                        <c:v>2523.6</c:v>
                      </c:pt>
                      <c:pt idx="6309">
                        <c:v>2524</c:v>
                      </c:pt>
                      <c:pt idx="6310">
                        <c:v>2524.4</c:v>
                      </c:pt>
                      <c:pt idx="6311">
                        <c:v>2524.8000000000002</c:v>
                      </c:pt>
                      <c:pt idx="6312">
                        <c:v>2525.1999999999998</c:v>
                      </c:pt>
                      <c:pt idx="6313">
                        <c:v>2525.6</c:v>
                      </c:pt>
                      <c:pt idx="6314">
                        <c:v>2526</c:v>
                      </c:pt>
                      <c:pt idx="6315">
                        <c:v>2526.4</c:v>
                      </c:pt>
                      <c:pt idx="6316">
                        <c:v>2526.8000000000002</c:v>
                      </c:pt>
                      <c:pt idx="6317">
                        <c:v>2527.1999999999998</c:v>
                      </c:pt>
                      <c:pt idx="6318">
                        <c:v>2527.6</c:v>
                      </c:pt>
                      <c:pt idx="6319">
                        <c:v>2528</c:v>
                      </c:pt>
                      <c:pt idx="6320">
                        <c:v>2528.4</c:v>
                      </c:pt>
                      <c:pt idx="6321">
                        <c:v>2528.8000000000002</c:v>
                      </c:pt>
                      <c:pt idx="6322">
                        <c:v>2529.1999999999998</c:v>
                      </c:pt>
                      <c:pt idx="6323">
                        <c:v>2529.6</c:v>
                      </c:pt>
                      <c:pt idx="6324">
                        <c:v>2530</c:v>
                      </c:pt>
                      <c:pt idx="6325">
                        <c:v>2530.4</c:v>
                      </c:pt>
                      <c:pt idx="6326">
                        <c:v>2530.8000000000002</c:v>
                      </c:pt>
                      <c:pt idx="6327">
                        <c:v>2531.1999999999998</c:v>
                      </c:pt>
                      <c:pt idx="6328">
                        <c:v>2531.6</c:v>
                      </c:pt>
                      <c:pt idx="6329">
                        <c:v>2532</c:v>
                      </c:pt>
                      <c:pt idx="6330">
                        <c:v>2532.4</c:v>
                      </c:pt>
                      <c:pt idx="6331">
                        <c:v>2532.8000000000002</c:v>
                      </c:pt>
                      <c:pt idx="6332">
                        <c:v>2533.1999999999998</c:v>
                      </c:pt>
                      <c:pt idx="6333">
                        <c:v>2533.6</c:v>
                      </c:pt>
                      <c:pt idx="6334">
                        <c:v>2534</c:v>
                      </c:pt>
                      <c:pt idx="6335">
                        <c:v>2534.4</c:v>
                      </c:pt>
                      <c:pt idx="6336">
                        <c:v>2534.8000000000002</c:v>
                      </c:pt>
                      <c:pt idx="6337">
                        <c:v>2535.1999999999998</c:v>
                      </c:pt>
                      <c:pt idx="6338">
                        <c:v>2535.6</c:v>
                      </c:pt>
                      <c:pt idx="6339">
                        <c:v>2536</c:v>
                      </c:pt>
                      <c:pt idx="6340">
                        <c:v>2536.4</c:v>
                      </c:pt>
                      <c:pt idx="6341">
                        <c:v>2536.8000000000002</c:v>
                      </c:pt>
                      <c:pt idx="6342">
                        <c:v>2537.1999999999998</c:v>
                      </c:pt>
                      <c:pt idx="6343">
                        <c:v>2537.6</c:v>
                      </c:pt>
                      <c:pt idx="6344">
                        <c:v>2538</c:v>
                      </c:pt>
                      <c:pt idx="6345">
                        <c:v>2538.4</c:v>
                      </c:pt>
                      <c:pt idx="6346">
                        <c:v>2538.8000000000002</c:v>
                      </c:pt>
                      <c:pt idx="6347">
                        <c:v>2539.1999999999998</c:v>
                      </c:pt>
                      <c:pt idx="6348">
                        <c:v>2539.6</c:v>
                      </c:pt>
                      <c:pt idx="6349">
                        <c:v>2540</c:v>
                      </c:pt>
                      <c:pt idx="6350">
                        <c:v>2540.4</c:v>
                      </c:pt>
                      <c:pt idx="6351">
                        <c:v>2540.8000000000002</c:v>
                      </c:pt>
                      <c:pt idx="6352">
                        <c:v>2541.1999999999998</c:v>
                      </c:pt>
                      <c:pt idx="6353">
                        <c:v>2541.6</c:v>
                      </c:pt>
                      <c:pt idx="6354">
                        <c:v>2542</c:v>
                      </c:pt>
                      <c:pt idx="6355">
                        <c:v>2542.4</c:v>
                      </c:pt>
                      <c:pt idx="6356">
                        <c:v>2542.8000000000002</c:v>
                      </c:pt>
                      <c:pt idx="6357">
                        <c:v>2543.1999999999998</c:v>
                      </c:pt>
                      <c:pt idx="6358">
                        <c:v>2543.6</c:v>
                      </c:pt>
                      <c:pt idx="6359">
                        <c:v>2544</c:v>
                      </c:pt>
                      <c:pt idx="6360">
                        <c:v>2544.4</c:v>
                      </c:pt>
                      <c:pt idx="6361">
                        <c:v>2544.8000000000002</c:v>
                      </c:pt>
                      <c:pt idx="6362">
                        <c:v>2545.1999999999998</c:v>
                      </c:pt>
                      <c:pt idx="6363">
                        <c:v>2545.6</c:v>
                      </c:pt>
                      <c:pt idx="6364">
                        <c:v>2546</c:v>
                      </c:pt>
                      <c:pt idx="6365">
                        <c:v>2546.4</c:v>
                      </c:pt>
                      <c:pt idx="6366">
                        <c:v>2546.8000000000002</c:v>
                      </c:pt>
                      <c:pt idx="6367">
                        <c:v>2547.1999999999998</c:v>
                      </c:pt>
                      <c:pt idx="6368">
                        <c:v>2547.6</c:v>
                      </c:pt>
                      <c:pt idx="6369">
                        <c:v>2548</c:v>
                      </c:pt>
                      <c:pt idx="6370">
                        <c:v>2548.4</c:v>
                      </c:pt>
                      <c:pt idx="6371">
                        <c:v>2548.8000000000002</c:v>
                      </c:pt>
                      <c:pt idx="6372">
                        <c:v>2549.1999999999998</c:v>
                      </c:pt>
                      <c:pt idx="6373">
                        <c:v>2549.6</c:v>
                      </c:pt>
                      <c:pt idx="6374">
                        <c:v>2550</c:v>
                      </c:pt>
                      <c:pt idx="6375">
                        <c:v>2550.4</c:v>
                      </c:pt>
                      <c:pt idx="6376">
                        <c:v>2550.8000000000002</c:v>
                      </c:pt>
                      <c:pt idx="6377">
                        <c:v>2551.1999999999998</c:v>
                      </c:pt>
                      <c:pt idx="6378">
                        <c:v>2551.6</c:v>
                      </c:pt>
                      <c:pt idx="6379">
                        <c:v>2552</c:v>
                      </c:pt>
                      <c:pt idx="6380">
                        <c:v>2552.4</c:v>
                      </c:pt>
                      <c:pt idx="6381">
                        <c:v>2552.8000000000002</c:v>
                      </c:pt>
                      <c:pt idx="6382">
                        <c:v>2553.1999999999998</c:v>
                      </c:pt>
                      <c:pt idx="6383">
                        <c:v>2553.6</c:v>
                      </c:pt>
                      <c:pt idx="6384">
                        <c:v>2554</c:v>
                      </c:pt>
                      <c:pt idx="6385">
                        <c:v>2554.4</c:v>
                      </c:pt>
                      <c:pt idx="6386">
                        <c:v>2554.8000000000002</c:v>
                      </c:pt>
                      <c:pt idx="6387">
                        <c:v>2555.1999999999998</c:v>
                      </c:pt>
                      <c:pt idx="6388">
                        <c:v>2555.6</c:v>
                      </c:pt>
                      <c:pt idx="6389">
                        <c:v>2556</c:v>
                      </c:pt>
                      <c:pt idx="6390">
                        <c:v>2556.4</c:v>
                      </c:pt>
                      <c:pt idx="6391">
                        <c:v>2556.8000000000002</c:v>
                      </c:pt>
                      <c:pt idx="6392">
                        <c:v>2557.1999999999998</c:v>
                      </c:pt>
                      <c:pt idx="6393">
                        <c:v>2557.6</c:v>
                      </c:pt>
                      <c:pt idx="6394">
                        <c:v>2558</c:v>
                      </c:pt>
                      <c:pt idx="6395">
                        <c:v>2558.4</c:v>
                      </c:pt>
                      <c:pt idx="6396">
                        <c:v>2558.8000000000002</c:v>
                      </c:pt>
                      <c:pt idx="6397">
                        <c:v>2559.1999999999998</c:v>
                      </c:pt>
                      <c:pt idx="6398">
                        <c:v>2559.6</c:v>
                      </c:pt>
                      <c:pt idx="6399">
                        <c:v>2560</c:v>
                      </c:pt>
                      <c:pt idx="6400">
                        <c:v>2560.4</c:v>
                      </c:pt>
                      <c:pt idx="6401">
                        <c:v>2560.8000000000002</c:v>
                      </c:pt>
                      <c:pt idx="6402">
                        <c:v>2561.1999999999998</c:v>
                      </c:pt>
                      <c:pt idx="6403">
                        <c:v>2561.6</c:v>
                      </c:pt>
                      <c:pt idx="6404">
                        <c:v>2562</c:v>
                      </c:pt>
                      <c:pt idx="6405">
                        <c:v>2562.4</c:v>
                      </c:pt>
                      <c:pt idx="6406">
                        <c:v>2562.8000000000002</c:v>
                      </c:pt>
                      <c:pt idx="6407">
                        <c:v>2563.1999999999998</c:v>
                      </c:pt>
                      <c:pt idx="6408">
                        <c:v>2563.6</c:v>
                      </c:pt>
                      <c:pt idx="6409">
                        <c:v>2564</c:v>
                      </c:pt>
                      <c:pt idx="6410">
                        <c:v>2564.4</c:v>
                      </c:pt>
                      <c:pt idx="6411">
                        <c:v>2564.8000000000002</c:v>
                      </c:pt>
                      <c:pt idx="6412">
                        <c:v>2565.1999999999998</c:v>
                      </c:pt>
                      <c:pt idx="6413">
                        <c:v>2565.6</c:v>
                      </c:pt>
                      <c:pt idx="6414">
                        <c:v>2566</c:v>
                      </c:pt>
                      <c:pt idx="6415">
                        <c:v>2566.4</c:v>
                      </c:pt>
                      <c:pt idx="6416">
                        <c:v>2566.8000000000002</c:v>
                      </c:pt>
                      <c:pt idx="6417">
                        <c:v>2567.1999999999998</c:v>
                      </c:pt>
                      <c:pt idx="6418">
                        <c:v>2567.6</c:v>
                      </c:pt>
                      <c:pt idx="6419">
                        <c:v>2568</c:v>
                      </c:pt>
                      <c:pt idx="6420">
                        <c:v>2568.4</c:v>
                      </c:pt>
                      <c:pt idx="6421">
                        <c:v>2568.8000000000002</c:v>
                      </c:pt>
                      <c:pt idx="6422">
                        <c:v>2569.1999999999998</c:v>
                      </c:pt>
                      <c:pt idx="6423">
                        <c:v>2569.6</c:v>
                      </c:pt>
                      <c:pt idx="6424">
                        <c:v>2570</c:v>
                      </c:pt>
                      <c:pt idx="6425">
                        <c:v>2570.4</c:v>
                      </c:pt>
                      <c:pt idx="6426">
                        <c:v>2570.8000000000002</c:v>
                      </c:pt>
                      <c:pt idx="6427">
                        <c:v>2571.1999999999998</c:v>
                      </c:pt>
                      <c:pt idx="6428">
                        <c:v>2571.6</c:v>
                      </c:pt>
                      <c:pt idx="6429">
                        <c:v>2572</c:v>
                      </c:pt>
                      <c:pt idx="6430">
                        <c:v>2572.4</c:v>
                      </c:pt>
                      <c:pt idx="6431">
                        <c:v>2572.8000000000002</c:v>
                      </c:pt>
                      <c:pt idx="6432">
                        <c:v>2573.1999999999998</c:v>
                      </c:pt>
                      <c:pt idx="6433">
                        <c:v>2573.6</c:v>
                      </c:pt>
                      <c:pt idx="6434">
                        <c:v>2574</c:v>
                      </c:pt>
                      <c:pt idx="6435">
                        <c:v>2574.4</c:v>
                      </c:pt>
                      <c:pt idx="6436">
                        <c:v>2574.8000000000002</c:v>
                      </c:pt>
                      <c:pt idx="6437">
                        <c:v>2575.1999999999998</c:v>
                      </c:pt>
                      <c:pt idx="6438">
                        <c:v>2575.6</c:v>
                      </c:pt>
                      <c:pt idx="6439">
                        <c:v>2576</c:v>
                      </c:pt>
                      <c:pt idx="6440">
                        <c:v>2576.4</c:v>
                      </c:pt>
                      <c:pt idx="6441">
                        <c:v>2576.8000000000002</c:v>
                      </c:pt>
                      <c:pt idx="6442">
                        <c:v>2577.1999999999998</c:v>
                      </c:pt>
                      <c:pt idx="6443">
                        <c:v>2577.6</c:v>
                      </c:pt>
                      <c:pt idx="6444">
                        <c:v>2578</c:v>
                      </c:pt>
                      <c:pt idx="6445">
                        <c:v>2578.4</c:v>
                      </c:pt>
                      <c:pt idx="6446">
                        <c:v>2578.8000000000002</c:v>
                      </c:pt>
                      <c:pt idx="6447">
                        <c:v>2579.1999999999998</c:v>
                      </c:pt>
                      <c:pt idx="6448">
                        <c:v>2579.6</c:v>
                      </c:pt>
                      <c:pt idx="6449">
                        <c:v>2580</c:v>
                      </c:pt>
                      <c:pt idx="6450">
                        <c:v>2580.4</c:v>
                      </c:pt>
                      <c:pt idx="6451">
                        <c:v>2580.8000000000002</c:v>
                      </c:pt>
                      <c:pt idx="6452">
                        <c:v>2581.1999999999998</c:v>
                      </c:pt>
                      <c:pt idx="6453">
                        <c:v>2581.6</c:v>
                      </c:pt>
                      <c:pt idx="6454">
                        <c:v>2582</c:v>
                      </c:pt>
                      <c:pt idx="6455">
                        <c:v>2582.4</c:v>
                      </c:pt>
                      <c:pt idx="6456">
                        <c:v>2582.8000000000002</c:v>
                      </c:pt>
                      <c:pt idx="6457">
                        <c:v>2583.1999999999998</c:v>
                      </c:pt>
                      <c:pt idx="6458">
                        <c:v>2583.6</c:v>
                      </c:pt>
                      <c:pt idx="6459">
                        <c:v>2584</c:v>
                      </c:pt>
                      <c:pt idx="6460">
                        <c:v>2584.4</c:v>
                      </c:pt>
                      <c:pt idx="6461">
                        <c:v>2584.8000000000002</c:v>
                      </c:pt>
                      <c:pt idx="6462">
                        <c:v>2585.1999999999998</c:v>
                      </c:pt>
                      <c:pt idx="6463">
                        <c:v>2585.6</c:v>
                      </c:pt>
                      <c:pt idx="6464">
                        <c:v>2586</c:v>
                      </c:pt>
                      <c:pt idx="6465">
                        <c:v>2586.4</c:v>
                      </c:pt>
                      <c:pt idx="6466">
                        <c:v>2586.8000000000002</c:v>
                      </c:pt>
                      <c:pt idx="6467">
                        <c:v>2587.1999999999998</c:v>
                      </c:pt>
                      <c:pt idx="6468">
                        <c:v>2587.6</c:v>
                      </c:pt>
                      <c:pt idx="6469">
                        <c:v>2588</c:v>
                      </c:pt>
                      <c:pt idx="6470">
                        <c:v>2588.4</c:v>
                      </c:pt>
                      <c:pt idx="6471">
                        <c:v>2588.8000000000002</c:v>
                      </c:pt>
                      <c:pt idx="6472">
                        <c:v>2589.1999999999998</c:v>
                      </c:pt>
                      <c:pt idx="6473">
                        <c:v>2589.6</c:v>
                      </c:pt>
                      <c:pt idx="6474">
                        <c:v>2590</c:v>
                      </c:pt>
                      <c:pt idx="6475">
                        <c:v>2590.4</c:v>
                      </c:pt>
                      <c:pt idx="6476">
                        <c:v>2590.8000000000002</c:v>
                      </c:pt>
                      <c:pt idx="6477">
                        <c:v>2591.1999999999998</c:v>
                      </c:pt>
                      <c:pt idx="6478">
                        <c:v>2591.6</c:v>
                      </c:pt>
                      <c:pt idx="6479">
                        <c:v>2592</c:v>
                      </c:pt>
                      <c:pt idx="6480">
                        <c:v>2592.4</c:v>
                      </c:pt>
                      <c:pt idx="6481">
                        <c:v>2592.8000000000002</c:v>
                      </c:pt>
                      <c:pt idx="6482">
                        <c:v>2593.1999999999998</c:v>
                      </c:pt>
                      <c:pt idx="6483">
                        <c:v>2593.6</c:v>
                      </c:pt>
                      <c:pt idx="6484">
                        <c:v>2594</c:v>
                      </c:pt>
                      <c:pt idx="6485">
                        <c:v>2594.4</c:v>
                      </c:pt>
                      <c:pt idx="6486">
                        <c:v>2594.8000000000002</c:v>
                      </c:pt>
                      <c:pt idx="6487">
                        <c:v>2595.1999999999998</c:v>
                      </c:pt>
                      <c:pt idx="6488">
                        <c:v>2595.6</c:v>
                      </c:pt>
                      <c:pt idx="6489">
                        <c:v>2596</c:v>
                      </c:pt>
                      <c:pt idx="6490">
                        <c:v>2596.4</c:v>
                      </c:pt>
                      <c:pt idx="6491">
                        <c:v>2596.8000000000002</c:v>
                      </c:pt>
                      <c:pt idx="6492">
                        <c:v>2597.1999999999998</c:v>
                      </c:pt>
                      <c:pt idx="6493">
                        <c:v>2597.6</c:v>
                      </c:pt>
                      <c:pt idx="6494">
                        <c:v>2598</c:v>
                      </c:pt>
                      <c:pt idx="6495">
                        <c:v>2598.4</c:v>
                      </c:pt>
                      <c:pt idx="6496">
                        <c:v>2598.8000000000002</c:v>
                      </c:pt>
                      <c:pt idx="6497">
                        <c:v>2599.1999999999998</c:v>
                      </c:pt>
                      <c:pt idx="6498">
                        <c:v>2599.6</c:v>
                      </c:pt>
                      <c:pt idx="6499">
                        <c:v>2600</c:v>
                      </c:pt>
                      <c:pt idx="6500">
                        <c:v>2600.4</c:v>
                      </c:pt>
                      <c:pt idx="6501">
                        <c:v>2600.8000000000002</c:v>
                      </c:pt>
                      <c:pt idx="6502">
                        <c:v>2601.1999999999998</c:v>
                      </c:pt>
                      <c:pt idx="6503">
                        <c:v>2601.6</c:v>
                      </c:pt>
                      <c:pt idx="6504">
                        <c:v>2602</c:v>
                      </c:pt>
                      <c:pt idx="6505">
                        <c:v>2602.4</c:v>
                      </c:pt>
                      <c:pt idx="6506">
                        <c:v>2602.8000000000002</c:v>
                      </c:pt>
                      <c:pt idx="6507">
                        <c:v>2603.1999999999998</c:v>
                      </c:pt>
                      <c:pt idx="6508">
                        <c:v>2603.6</c:v>
                      </c:pt>
                      <c:pt idx="6509">
                        <c:v>2604</c:v>
                      </c:pt>
                      <c:pt idx="6510">
                        <c:v>2604.4</c:v>
                      </c:pt>
                      <c:pt idx="6511">
                        <c:v>2604.8000000000002</c:v>
                      </c:pt>
                      <c:pt idx="6512">
                        <c:v>2605.1999999999998</c:v>
                      </c:pt>
                      <c:pt idx="6513">
                        <c:v>2605.6</c:v>
                      </c:pt>
                      <c:pt idx="6514">
                        <c:v>2606</c:v>
                      </c:pt>
                      <c:pt idx="6515">
                        <c:v>2606.4</c:v>
                      </c:pt>
                      <c:pt idx="6516">
                        <c:v>2606.8000000000002</c:v>
                      </c:pt>
                      <c:pt idx="6517">
                        <c:v>2607.1999999999998</c:v>
                      </c:pt>
                      <c:pt idx="6518">
                        <c:v>2607.6</c:v>
                      </c:pt>
                      <c:pt idx="6519">
                        <c:v>2608</c:v>
                      </c:pt>
                      <c:pt idx="6520">
                        <c:v>2608.4</c:v>
                      </c:pt>
                      <c:pt idx="6521">
                        <c:v>2608.8000000000002</c:v>
                      </c:pt>
                      <c:pt idx="6522">
                        <c:v>2609.1999999999998</c:v>
                      </c:pt>
                      <c:pt idx="6523">
                        <c:v>2609.6</c:v>
                      </c:pt>
                      <c:pt idx="6524">
                        <c:v>2610</c:v>
                      </c:pt>
                      <c:pt idx="6525">
                        <c:v>2610.4</c:v>
                      </c:pt>
                      <c:pt idx="6526">
                        <c:v>2610.8000000000002</c:v>
                      </c:pt>
                      <c:pt idx="6527">
                        <c:v>2611.1999999999998</c:v>
                      </c:pt>
                      <c:pt idx="6528">
                        <c:v>2611.6</c:v>
                      </c:pt>
                      <c:pt idx="6529">
                        <c:v>2612</c:v>
                      </c:pt>
                      <c:pt idx="6530">
                        <c:v>2612.4</c:v>
                      </c:pt>
                      <c:pt idx="6531">
                        <c:v>2612.8000000000002</c:v>
                      </c:pt>
                      <c:pt idx="6532">
                        <c:v>2613.1999999999998</c:v>
                      </c:pt>
                      <c:pt idx="6533">
                        <c:v>2613.6</c:v>
                      </c:pt>
                      <c:pt idx="6534">
                        <c:v>2614</c:v>
                      </c:pt>
                      <c:pt idx="6535">
                        <c:v>2614.4</c:v>
                      </c:pt>
                      <c:pt idx="6536">
                        <c:v>2614.8000000000002</c:v>
                      </c:pt>
                      <c:pt idx="6537">
                        <c:v>2615.1999999999998</c:v>
                      </c:pt>
                      <c:pt idx="6538">
                        <c:v>2615.6</c:v>
                      </c:pt>
                      <c:pt idx="6539">
                        <c:v>2616</c:v>
                      </c:pt>
                      <c:pt idx="6540">
                        <c:v>2616.4</c:v>
                      </c:pt>
                      <c:pt idx="6541">
                        <c:v>2616.8000000000002</c:v>
                      </c:pt>
                      <c:pt idx="6542">
                        <c:v>2617.1999999999998</c:v>
                      </c:pt>
                      <c:pt idx="6543">
                        <c:v>2617.6</c:v>
                      </c:pt>
                      <c:pt idx="6544">
                        <c:v>2618</c:v>
                      </c:pt>
                      <c:pt idx="6545">
                        <c:v>2618.4</c:v>
                      </c:pt>
                      <c:pt idx="6546">
                        <c:v>2618.8000000000002</c:v>
                      </c:pt>
                      <c:pt idx="6547">
                        <c:v>2619.1999999999998</c:v>
                      </c:pt>
                      <c:pt idx="6548">
                        <c:v>2619.6</c:v>
                      </c:pt>
                      <c:pt idx="6549">
                        <c:v>2620</c:v>
                      </c:pt>
                      <c:pt idx="6550">
                        <c:v>2620.4</c:v>
                      </c:pt>
                      <c:pt idx="6551">
                        <c:v>2620.8000000000002</c:v>
                      </c:pt>
                      <c:pt idx="6552">
                        <c:v>2621.1999999999998</c:v>
                      </c:pt>
                      <c:pt idx="6553">
                        <c:v>2621.6</c:v>
                      </c:pt>
                      <c:pt idx="6554">
                        <c:v>2622</c:v>
                      </c:pt>
                      <c:pt idx="6555">
                        <c:v>2622.4</c:v>
                      </c:pt>
                      <c:pt idx="6556">
                        <c:v>2622.8</c:v>
                      </c:pt>
                      <c:pt idx="6557">
                        <c:v>2623.2</c:v>
                      </c:pt>
                      <c:pt idx="6558">
                        <c:v>2623.6</c:v>
                      </c:pt>
                      <c:pt idx="6559">
                        <c:v>2624</c:v>
                      </c:pt>
                      <c:pt idx="6560">
                        <c:v>2624.4</c:v>
                      </c:pt>
                      <c:pt idx="6561">
                        <c:v>2624.8</c:v>
                      </c:pt>
                      <c:pt idx="6562">
                        <c:v>2625.2</c:v>
                      </c:pt>
                      <c:pt idx="6563">
                        <c:v>2625.6</c:v>
                      </c:pt>
                      <c:pt idx="6564">
                        <c:v>2626</c:v>
                      </c:pt>
                      <c:pt idx="6565">
                        <c:v>2626.4</c:v>
                      </c:pt>
                      <c:pt idx="6566">
                        <c:v>2626.8</c:v>
                      </c:pt>
                      <c:pt idx="6567">
                        <c:v>2627.2</c:v>
                      </c:pt>
                      <c:pt idx="6568">
                        <c:v>2627.6</c:v>
                      </c:pt>
                      <c:pt idx="6569">
                        <c:v>2628</c:v>
                      </c:pt>
                      <c:pt idx="6570">
                        <c:v>2628.4</c:v>
                      </c:pt>
                      <c:pt idx="6571">
                        <c:v>2628.8</c:v>
                      </c:pt>
                      <c:pt idx="6572">
                        <c:v>2629.2</c:v>
                      </c:pt>
                      <c:pt idx="6573">
                        <c:v>2629.6</c:v>
                      </c:pt>
                      <c:pt idx="6574">
                        <c:v>2630</c:v>
                      </c:pt>
                      <c:pt idx="6575">
                        <c:v>2630.4</c:v>
                      </c:pt>
                      <c:pt idx="6576">
                        <c:v>2630.8</c:v>
                      </c:pt>
                      <c:pt idx="6577">
                        <c:v>2631.2</c:v>
                      </c:pt>
                      <c:pt idx="6578">
                        <c:v>2631.6</c:v>
                      </c:pt>
                      <c:pt idx="6579">
                        <c:v>2632</c:v>
                      </c:pt>
                      <c:pt idx="6580">
                        <c:v>2632.4</c:v>
                      </c:pt>
                      <c:pt idx="6581">
                        <c:v>2632.8</c:v>
                      </c:pt>
                      <c:pt idx="6582">
                        <c:v>2633.2</c:v>
                      </c:pt>
                      <c:pt idx="6583">
                        <c:v>2633.6</c:v>
                      </c:pt>
                      <c:pt idx="6584">
                        <c:v>2634</c:v>
                      </c:pt>
                      <c:pt idx="6585">
                        <c:v>2634.4</c:v>
                      </c:pt>
                      <c:pt idx="6586">
                        <c:v>2634.8</c:v>
                      </c:pt>
                      <c:pt idx="6587">
                        <c:v>2635.2</c:v>
                      </c:pt>
                      <c:pt idx="6588">
                        <c:v>2635.6</c:v>
                      </c:pt>
                      <c:pt idx="6589">
                        <c:v>2636</c:v>
                      </c:pt>
                      <c:pt idx="6590">
                        <c:v>2636.4</c:v>
                      </c:pt>
                      <c:pt idx="6591">
                        <c:v>2636.8</c:v>
                      </c:pt>
                      <c:pt idx="6592">
                        <c:v>2637.2</c:v>
                      </c:pt>
                      <c:pt idx="6593">
                        <c:v>2637.6</c:v>
                      </c:pt>
                      <c:pt idx="6594">
                        <c:v>2638</c:v>
                      </c:pt>
                      <c:pt idx="6595">
                        <c:v>2638.4</c:v>
                      </c:pt>
                      <c:pt idx="6596">
                        <c:v>2638.8</c:v>
                      </c:pt>
                      <c:pt idx="6597">
                        <c:v>2639.2</c:v>
                      </c:pt>
                      <c:pt idx="6598">
                        <c:v>2639.6</c:v>
                      </c:pt>
                      <c:pt idx="6599">
                        <c:v>2640</c:v>
                      </c:pt>
                      <c:pt idx="6600">
                        <c:v>2640.4</c:v>
                      </c:pt>
                      <c:pt idx="6601">
                        <c:v>2640.8</c:v>
                      </c:pt>
                      <c:pt idx="6602">
                        <c:v>2641.2</c:v>
                      </c:pt>
                      <c:pt idx="6603">
                        <c:v>2641.6</c:v>
                      </c:pt>
                      <c:pt idx="6604">
                        <c:v>2642</c:v>
                      </c:pt>
                      <c:pt idx="6605">
                        <c:v>2642.4</c:v>
                      </c:pt>
                      <c:pt idx="6606">
                        <c:v>2642.8</c:v>
                      </c:pt>
                      <c:pt idx="6607">
                        <c:v>2643.2</c:v>
                      </c:pt>
                      <c:pt idx="6608">
                        <c:v>2643.6</c:v>
                      </c:pt>
                      <c:pt idx="6609">
                        <c:v>2644</c:v>
                      </c:pt>
                      <c:pt idx="6610">
                        <c:v>2644.4</c:v>
                      </c:pt>
                      <c:pt idx="6611">
                        <c:v>2644.8</c:v>
                      </c:pt>
                      <c:pt idx="6612">
                        <c:v>2645.2</c:v>
                      </c:pt>
                      <c:pt idx="6613">
                        <c:v>2645.6</c:v>
                      </c:pt>
                      <c:pt idx="6614">
                        <c:v>2646</c:v>
                      </c:pt>
                      <c:pt idx="6615">
                        <c:v>2646.4</c:v>
                      </c:pt>
                      <c:pt idx="6616">
                        <c:v>2646.8</c:v>
                      </c:pt>
                      <c:pt idx="6617">
                        <c:v>2647.2</c:v>
                      </c:pt>
                      <c:pt idx="6618">
                        <c:v>2647.6</c:v>
                      </c:pt>
                      <c:pt idx="6619">
                        <c:v>2648</c:v>
                      </c:pt>
                      <c:pt idx="6620">
                        <c:v>2648.4</c:v>
                      </c:pt>
                      <c:pt idx="6621">
                        <c:v>2648.8</c:v>
                      </c:pt>
                      <c:pt idx="6622">
                        <c:v>2649.2</c:v>
                      </c:pt>
                      <c:pt idx="6623">
                        <c:v>2649.6</c:v>
                      </c:pt>
                      <c:pt idx="6624">
                        <c:v>2650</c:v>
                      </c:pt>
                      <c:pt idx="6625">
                        <c:v>2650.4</c:v>
                      </c:pt>
                      <c:pt idx="6626">
                        <c:v>2650.8</c:v>
                      </c:pt>
                      <c:pt idx="6627">
                        <c:v>2651.2</c:v>
                      </c:pt>
                      <c:pt idx="6628">
                        <c:v>2651.6</c:v>
                      </c:pt>
                      <c:pt idx="6629">
                        <c:v>2652</c:v>
                      </c:pt>
                      <c:pt idx="6630">
                        <c:v>2652.4</c:v>
                      </c:pt>
                      <c:pt idx="6631">
                        <c:v>2652.8</c:v>
                      </c:pt>
                      <c:pt idx="6632">
                        <c:v>2653.2</c:v>
                      </c:pt>
                      <c:pt idx="6633">
                        <c:v>2653.6</c:v>
                      </c:pt>
                      <c:pt idx="6634">
                        <c:v>2654</c:v>
                      </c:pt>
                      <c:pt idx="6635">
                        <c:v>2654.4</c:v>
                      </c:pt>
                      <c:pt idx="6636">
                        <c:v>2654.8</c:v>
                      </c:pt>
                      <c:pt idx="6637">
                        <c:v>2655.2</c:v>
                      </c:pt>
                      <c:pt idx="6638">
                        <c:v>2655.6</c:v>
                      </c:pt>
                      <c:pt idx="6639">
                        <c:v>2656</c:v>
                      </c:pt>
                      <c:pt idx="6640">
                        <c:v>2656.4</c:v>
                      </c:pt>
                      <c:pt idx="6641">
                        <c:v>2656.8</c:v>
                      </c:pt>
                      <c:pt idx="6642">
                        <c:v>2657.2</c:v>
                      </c:pt>
                      <c:pt idx="6643">
                        <c:v>2657.6</c:v>
                      </c:pt>
                      <c:pt idx="6644">
                        <c:v>2658</c:v>
                      </c:pt>
                      <c:pt idx="6645">
                        <c:v>2658.4</c:v>
                      </c:pt>
                      <c:pt idx="6646">
                        <c:v>2658.8</c:v>
                      </c:pt>
                      <c:pt idx="6647">
                        <c:v>2659.2</c:v>
                      </c:pt>
                      <c:pt idx="6648">
                        <c:v>2659.6</c:v>
                      </c:pt>
                      <c:pt idx="6649">
                        <c:v>2660</c:v>
                      </c:pt>
                      <c:pt idx="6650">
                        <c:v>2660.4</c:v>
                      </c:pt>
                      <c:pt idx="6651">
                        <c:v>2660.8</c:v>
                      </c:pt>
                      <c:pt idx="6652">
                        <c:v>2661.2</c:v>
                      </c:pt>
                      <c:pt idx="6653">
                        <c:v>2661.6</c:v>
                      </c:pt>
                      <c:pt idx="6654">
                        <c:v>2662</c:v>
                      </c:pt>
                      <c:pt idx="6655">
                        <c:v>2662.4</c:v>
                      </c:pt>
                      <c:pt idx="6656">
                        <c:v>2662.8</c:v>
                      </c:pt>
                      <c:pt idx="6657">
                        <c:v>2663.2</c:v>
                      </c:pt>
                      <c:pt idx="6658">
                        <c:v>2663.6</c:v>
                      </c:pt>
                      <c:pt idx="6659">
                        <c:v>2664</c:v>
                      </c:pt>
                      <c:pt idx="6660">
                        <c:v>2664.4</c:v>
                      </c:pt>
                      <c:pt idx="6661">
                        <c:v>2664.8</c:v>
                      </c:pt>
                      <c:pt idx="6662">
                        <c:v>2665.2</c:v>
                      </c:pt>
                      <c:pt idx="6663">
                        <c:v>2665.6</c:v>
                      </c:pt>
                      <c:pt idx="6664">
                        <c:v>2666</c:v>
                      </c:pt>
                      <c:pt idx="6665">
                        <c:v>2666.4</c:v>
                      </c:pt>
                      <c:pt idx="6666">
                        <c:v>2666.8</c:v>
                      </c:pt>
                      <c:pt idx="6667">
                        <c:v>2667.2</c:v>
                      </c:pt>
                      <c:pt idx="6668">
                        <c:v>2667.6</c:v>
                      </c:pt>
                      <c:pt idx="6669">
                        <c:v>2668</c:v>
                      </c:pt>
                      <c:pt idx="6670">
                        <c:v>2668.4</c:v>
                      </c:pt>
                      <c:pt idx="6671">
                        <c:v>2668.8</c:v>
                      </c:pt>
                      <c:pt idx="6672">
                        <c:v>2669.2</c:v>
                      </c:pt>
                      <c:pt idx="6673">
                        <c:v>2669.6</c:v>
                      </c:pt>
                      <c:pt idx="6674">
                        <c:v>2670</c:v>
                      </c:pt>
                      <c:pt idx="6675">
                        <c:v>2670.4</c:v>
                      </c:pt>
                      <c:pt idx="6676">
                        <c:v>2670.8</c:v>
                      </c:pt>
                      <c:pt idx="6677">
                        <c:v>2671.2</c:v>
                      </c:pt>
                      <c:pt idx="6678">
                        <c:v>2671.6</c:v>
                      </c:pt>
                      <c:pt idx="6679">
                        <c:v>2672</c:v>
                      </c:pt>
                      <c:pt idx="6680">
                        <c:v>2672.4</c:v>
                      </c:pt>
                      <c:pt idx="6681">
                        <c:v>2672.8</c:v>
                      </c:pt>
                      <c:pt idx="6682">
                        <c:v>2673.2</c:v>
                      </c:pt>
                      <c:pt idx="6683">
                        <c:v>2673.6</c:v>
                      </c:pt>
                      <c:pt idx="6684">
                        <c:v>2674</c:v>
                      </c:pt>
                      <c:pt idx="6685">
                        <c:v>2674.4</c:v>
                      </c:pt>
                      <c:pt idx="6686">
                        <c:v>2674.8</c:v>
                      </c:pt>
                      <c:pt idx="6687">
                        <c:v>2675.2</c:v>
                      </c:pt>
                      <c:pt idx="6688">
                        <c:v>2675.6</c:v>
                      </c:pt>
                      <c:pt idx="6689">
                        <c:v>2676</c:v>
                      </c:pt>
                      <c:pt idx="6690">
                        <c:v>2676.4</c:v>
                      </c:pt>
                      <c:pt idx="6691">
                        <c:v>2676.8</c:v>
                      </c:pt>
                      <c:pt idx="6692">
                        <c:v>2677.2</c:v>
                      </c:pt>
                      <c:pt idx="6693">
                        <c:v>2677.6</c:v>
                      </c:pt>
                      <c:pt idx="6694">
                        <c:v>2678</c:v>
                      </c:pt>
                      <c:pt idx="6695">
                        <c:v>2678.4</c:v>
                      </c:pt>
                      <c:pt idx="6696">
                        <c:v>2678.8</c:v>
                      </c:pt>
                      <c:pt idx="6697">
                        <c:v>2679.2</c:v>
                      </c:pt>
                      <c:pt idx="6698">
                        <c:v>2679.6</c:v>
                      </c:pt>
                      <c:pt idx="6699">
                        <c:v>2680</c:v>
                      </c:pt>
                      <c:pt idx="6700">
                        <c:v>2680.4</c:v>
                      </c:pt>
                      <c:pt idx="6701">
                        <c:v>2680.8</c:v>
                      </c:pt>
                      <c:pt idx="6702">
                        <c:v>2681.2</c:v>
                      </c:pt>
                      <c:pt idx="6703">
                        <c:v>2681.6</c:v>
                      </c:pt>
                      <c:pt idx="6704">
                        <c:v>2682</c:v>
                      </c:pt>
                      <c:pt idx="6705">
                        <c:v>2682.4</c:v>
                      </c:pt>
                      <c:pt idx="6706">
                        <c:v>2682.8</c:v>
                      </c:pt>
                      <c:pt idx="6707">
                        <c:v>2683.2</c:v>
                      </c:pt>
                      <c:pt idx="6708">
                        <c:v>2683.6</c:v>
                      </c:pt>
                      <c:pt idx="6709">
                        <c:v>2684</c:v>
                      </c:pt>
                      <c:pt idx="6710">
                        <c:v>2684.4</c:v>
                      </c:pt>
                      <c:pt idx="6711">
                        <c:v>2684.8</c:v>
                      </c:pt>
                      <c:pt idx="6712">
                        <c:v>2685.2</c:v>
                      </c:pt>
                      <c:pt idx="6713">
                        <c:v>2685.6</c:v>
                      </c:pt>
                      <c:pt idx="6714">
                        <c:v>2686</c:v>
                      </c:pt>
                      <c:pt idx="6715">
                        <c:v>2686.4</c:v>
                      </c:pt>
                      <c:pt idx="6716">
                        <c:v>2686.8</c:v>
                      </c:pt>
                      <c:pt idx="6717">
                        <c:v>2687.2</c:v>
                      </c:pt>
                      <c:pt idx="6718">
                        <c:v>2687.6</c:v>
                      </c:pt>
                      <c:pt idx="6719">
                        <c:v>2688</c:v>
                      </c:pt>
                      <c:pt idx="6720">
                        <c:v>2688.4</c:v>
                      </c:pt>
                      <c:pt idx="6721">
                        <c:v>2688.8</c:v>
                      </c:pt>
                      <c:pt idx="6722">
                        <c:v>2689.2</c:v>
                      </c:pt>
                      <c:pt idx="6723">
                        <c:v>2689.6</c:v>
                      </c:pt>
                      <c:pt idx="6724">
                        <c:v>2690</c:v>
                      </c:pt>
                      <c:pt idx="6725">
                        <c:v>2690.4</c:v>
                      </c:pt>
                      <c:pt idx="6726">
                        <c:v>2690.8</c:v>
                      </c:pt>
                      <c:pt idx="6727">
                        <c:v>2691.2</c:v>
                      </c:pt>
                      <c:pt idx="6728">
                        <c:v>2691.6</c:v>
                      </c:pt>
                      <c:pt idx="6729">
                        <c:v>2692</c:v>
                      </c:pt>
                      <c:pt idx="6730">
                        <c:v>2692.4</c:v>
                      </c:pt>
                      <c:pt idx="6731">
                        <c:v>2692.8</c:v>
                      </c:pt>
                      <c:pt idx="6732">
                        <c:v>2693.2</c:v>
                      </c:pt>
                      <c:pt idx="6733">
                        <c:v>2693.6</c:v>
                      </c:pt>
                      <c:pt idx="6734">
                        <c:v>2694</c:v>
                      </c:pt>
                      <c:pt idx="6735">
                        <c:v>2694.4</c:v>
                      </c:pt>
                      <c:pt idx="6736">
                        <c:v>2694.8</c:v>
                      </c:pt>
                      <c:pt idx="6737">
                        <c:v>2695.2</c:v>
                      </c:pt>
                      <c:pt idx="6738">
                        <c:v>2695.6</c:v>
                      </c:pt>
                      <c:pt idx="6739">
                        <c:v>2696</c:v>
                      </c:pt>
                      <c:pt idx="6740">
                        <c:v>2696.4</c:v>
                      </c:pt>
                      <c:pt idx="6741">
                        <c:v>2696.8</c:v>
                      </c:pt>
                      <c:pt idx="6742">
                        <c:v>2697.2</c:v>
                      </c:pt>
                      <c:pt idx="6743">
                        <c:v>2697.6</c:v>
                      </c:pt>
                      <c:pt idx="6744">
                        <c:v>2698</c:v>
                      </c:pt>
                      <c:pt idx="6745">
                        <c:v>2698.4</c:v>
                      </c:pt>
                      <c:pt idx="6746">
                        <c:v>2698.8</c:v>
                      </c:pt>
                      <c:pt idx="6747">
                        <c:v>2699.2</c:v>
                      </c:pt>
                      <c:pt idx="6748">
                        <c:v>2699.6</c:v>
                      </c:pt>
                      <c:pt idx="6749">
                        <c:v>2700</c:v>
                      </c:pt>
                      <c:pt idx="6750">
                        <c:v>2700.4</c:v>
                      </c:pt>
                      <c:pt idx="6751">
                        <c:v>2700.8</c:v>
                      </c:pt>
                      <c:pt idx="6752">
                        <c:v>2701.2</c:v>
                      </c:pt>
                      <c:pt idx="6753">
                        <c:v>2701.6</c:v>
                      </c:pt>
                      <c:pt idx="6754">
                        <c:v>2702</c:v>
                      </c:pt>
                      <c:pt idx="6755">
                        <c:v>2702.4</c:v>
                      </c:pt>
                      <c:pt idx="6756">
                        <c:v>2702.8</c:v>
                      </c:pt>
                      <c:pt idx="6757">
                        <c:v>2703.2</c:v>
                      </c:pt>
                      <c:pt idx="6758">
                        <c:v>2703.6</c:v>
                      </c:pt>
                      <c:pt idx="6759">
                        <c:v>2704</c:v>
                      </c:pt>
                      <c:pt idx="6760">
                        <c:v>2704.4</c:v>
                      </c:pt>
                      <c:pt idx="6761">
                        <c:v>2704.8</c:v>
                      </c:pt>
                      <c:pt idx="6762">
                        <c:v>2705.2</c:v>
                      </c:pt>
                      <c:pt idx="6763">
                        <c:v>2705.6</c:v>
                      </c:pt>
                      <c:pt idx="6764">
                        <c:v>2706</c:v>
                      </c:pt>
                      <c:pt idx="6765">
                        <c:v>2706.4</c:v>
                      </c:pt>
                      <c:pt idx="6766">
                        <c:v>2706.8</c:v>
                      </c:pt>
                      <c:pt idx="6767">
                        <c:v>2707.2</c:v>
                      </c:pt>
                      <c:pt idx="6768">
                        <c:v>2707.6</c:v>
                      </c:pt>
                      <c:pt idx="6769">
                        <c:v>2708</c:v>
                      </c:pt>
                      <c:pt idx="6770">
                        <c:v>2708.4</c:v>
                      </c:pt>
                      <c:pt idx="6771">
                        <c:v>2708.8</c:v>
                      </c:pt>
                      <c:pt idx="6772">
                        <c:v>2709.2</c:v>
                      </c:pt>
                      <c:pt idx="6773">
                        <c:v>2709.6</c:v>
                      </c:pt>
                      <c:pt idx="6774">
                        <c:v>2710</c:v>
                      </c:pt>
                      <c:pt idx="6775">
                        <c:v>2710.4</c:v>
                      </c:pt>
                      <c:pt idx="6776">
                        <c:v>2710.8</c:v>
                      </c:pt>
                      <c:pt idx="6777">
                        <c:v>2711.2</c:v>
                      </c:pt>
                      <c:pt idx="6778">
                        <c:v>2711.6</c:v>
                      </c:pt>
                      <c:pt idx="6779">
                        <c:v>2712</c:v>
                      </c:pt>
                      <c:pt idx="6780">
                        <c:v>2712.4</c:v>
                      </c:pt>
                      <c:pt idx="6781">
                        <c:v>2712.8</c:v>
                      </c:pt>
                      <c:pt idx="6782">
                        <c:v>2713.2</c:v>
                      </c:pt>
                      <c:pt idx="6783">
                        <c:v>2713.6</c:v>
                      </c:pt>
                      <c:pt idx="6784">
                        <c:v>2714</c:v>
                      </c:pt>
                      <c:pt idx="6785">
                        <c:v>2714.4</c:v>
                      </c:pt>
                      <c:pt idx="6786">
                        <c:v>2714.8</c:v>
                      </c:pt>
                      <c:pt idx="6787">
                        <c:v>2715.2</c:v>
                      </c:pt>
                      <c:pt idx="6788">
                        <c:v>2715.6</c:v>
                      </c:pt>
                      <c:pt idx="6789">
                        <c:v>2716</c:v>
                      </c:pt>
                      <c:pt idx="6790">
                        <c:v>2716.4</c:v>
                      </c:pt>
                      <c:pt idx="6791">
                        <c:v>2716.8</c:v>
                      </c:pt>
                      <c:pt idx="6792">
                        <c:v>2717.2</c:v>
                      </c:pt>
                      <c:pt idx="6793">
                        <c:v>2717.6</c:v>
                      </c:pt>
                      <c:pt idx="6794">
                        <c:v>2718</c:v>
                      </c:pt>
                      <c:pt idx="6795">
                        <c:v>2718.4</c:v>
                      </c:pt>
                      <c:pt idx="6796">
                        <c:v>2718.8</c:v>
                      </c:pt>
                      <c:pt idx="6797">
                        <c:v>2719.2</c:v>
                      </c:pt>
                      <c:pt idx="6798">
                        <c:v>2719.6</c:v>
                      </c:pt>
                      <c:pt idx="6799">
                        <c:v>2720</c:v>
                      </c:pt>
                      <c:pt idx="6800">
                        <c:v>2720.4</c:v>
                      </c:pt>
                      <c:pt idx="6801">
                        <c:v>2720.8</c:v>
                      </c:pt>
                      <c:pt idx="6802">
                        <c:v>2721.2</c:v>
                      </c:pt>
                      <c:pt idx="6803">
                        <c:v>2721.6</c:v>
                      </c:pt>
                      <c:pt idx="6804">
                        <c:v>2722</c:v>
                      </c:pt>
                      <c:pt idx="6805">
                        <c:v>2722.4</c:v>
                      </c:pt>
                      <c:pt idx="6806">
                        <c:v>2722.8</c:v>
                      </c:pt>
                      <c:pt idx="6807">
                        <c:v>2723.2</c:v>
                      </c:pt>
                      <c:pt idx="6808">
                        <c:v>2723.6</c:v>
                      </c:pt>
                      <c:pt idx="6809">
                        <c:v>2724</c:v>
                      </c:pt>
                      <c:pt idx="6810">
                        <c:v>2724.4</c:v>
                      </c:pt>
                      <c:pt idx="6811">
                        <c:v>2724.8</c:v>
                      </c:pt>
                      <c:pt idx="6812">
                        <c:v>2725.2</c:v>
                      </c:pt>
                      <c:pt idx="6813">
                        <c:v>2725.6</c:v>
                      </c:pt>
                      <c:pt idx="6814">
                        <c:v>2726</c:v>
                      </c:pt>
                      <c:pt idx="6815">
                        <c:v>2726.4</c:v>
                      </c:pt>
                      <c:pt idx="6816">
                        <c:v>2726.8</c:v>
                      </c:pt>
                      <c:pt idx="6817">
                        <c:v>2727.2</c:v>
                      </c:pt>
                      <c:pt idx="6818">
                        <c:v>2727.6</c:v>
                      </c:pt>
                      <c:pt idx="6819">
                        <c:v>2728</c:v>
                      </c:pt>
                      <c:pt idx="6820">
                        <c:v>2728.4</c:v>
                      </c:pt>
                      <c:pt idx="6821">
                        <c:v>2728.8</c:v>
                      </c:pt>
                      <c:pt idx="6822">
                        <c:v>2729.2</c:v>
                      </c:pt>
                      <c:pt idx="6823">
                        <c:v>2729.6</c:v>
                      </c:pt>
                      <c:pt idx="6824">
                        <c:v>2730</c:v>
                      </c:pt>
                      <c:pt idx="6825">
                        <c:v>2730.4</c:v>
                      </c:pt>
                      <c:pt idx="6826">
                        <c:v>2730.8</c:v>
                      </c:pt>
                      <c:pt idx="6827">
                        <c:v>2731.2</c:v>
                      </c:pt>
                      <c:pt idx="6828">
                        <c:v>2731.6</c:v>
                      </c:pt>
                      <c:pt idx="6829">
                        <c:v>2732</c:v>
                      </c:pt>
                      <c:pt idx="6830">
                        <c:v>2732.4</c:v>
                      </c:pt>
                      <c:pt idx="6831">
                        <c:v>2732.8</c:v>
                      </c:pt>
                      <c:pt idx="6832">
                        <c:v>2733.2</c:v>
                      </c:pt>
                      <c:pt idx="6833">
                        <c:v>2733.6</c:v>
                      </c:pt>
                      <c:pt idx="6834">
                        <c:v>2734</c:v>
                      </c:pt>
                      <c:pt idx="6835">
                        <c:v>2734.4</c:v>
                      </c:pt>
                      <c:pt idx="6836">
                        <c:v>2734.8</c:v>
                      </c:pt>
                      <c:pt idx="6837">
                        <c:v>2735.2</c:v>
                      </c:pt>
                      <c:pt idx="6838">
                        <c:v>2735.6</c:v>
                      </c:pt>
                      <c:pt idx="6839">
                        <c:v>2736</c:v>
                      </c:pt>
                      <c:pt idx="6840">
                        <c:v>2736.4</c:v>
                      </c:pt>
                      <c:pt idx="6841">
                        <c:v>2736.8</c:v>
                      </c:pt>
                      <c:pt idx="6842">
                        <c:v>2737.2</c:v>
                      </c:pt>
                      <c:pt idx="6843">
                        <c:v>2737.6</c:v>
                      </c:pt>
                      <c:pt idx="6844">
                        <c:v>2738</c:v>
                      </c:pt>
                      <c:pt idx="6845">
                        <c:v>2738.4</c:v>
                      </c:pt>
                      <c:pt idx="6846">
                        <c:v>2738.8</c:v>
                      </c:pt>
                      <c:pt idx="6847">
                        <c:v>2739.2</c:v>
                      </c:pt>
                      <c:pt idx="6848">
                        <c:v>2739.6</c:v>
                      </c:pt>
                      <c:pt idx="6849">
                        <c:v>2740</c:v>
                      </c:pt>
                      <c:pt idx="6850">
                        <c:v>2740.4</c:v>
                      </c:pt>
                      <c:pt idx="6851">
                        <c:v>2740.8</c:v>
                      </c:pt>
                      <c:pt idx="6852">
                        <c:v>2741.2</c:v>
                      </c:pt>
                      <c:pt idx="6853">
                        <c:v>2741.6</c:v>
                      </c:pt>
                      <c:pt idx="6854">
                        <c:v>2742</c:v>
                      </c:pt>
                      <c:pt idx="6855">
                        <c:v>2742.4</c:v>
                      </c:pt>
                      <c:pt idx="6856">
                        <c:v>2742.8</c:v>
                      </c:pt>
                      <c:pt idx="6857">
                        <c:v>2743.2</c:v>
                      </c:pt>
                      <c:pt idx="6858">
                        <c:v>2743.6</c:v>
                      </c:pt>
                      <c:pt idx="6859">
                        <c:v>2744</c:v>
                      </c:pt>
                      <c:pt idx="6860">
                        <c:v>2744.4</c:v>
                      </c:pt>
                      <c:pt idx="6861">
                        <c:v>2744.8</c:v>
                      </c:pt>
                      <c:pt idx="6862">
                        <c:v>2745.2</c:v>
                      </c:pt>
                      <c:pt idx="6863">
                        <c:v>2745.6</c:v>
                      </c:pt>
                      <c:pt idx="6864">
                        <c:v>2746</c:v>
                      </c:pt>
                      <c:pt idx="6865">
                        <c:v>2746.4</c:v>
                      </c:pt>
                      <c:pt idx="6866">
                        <c:v>2746.8</c:v>
                      </c:pt>
                      <c:pt idx="6867">
                        <c:v>2747.2</c:v>
                      </c:pt>
                      <c:pt idx="6868">
                        <c:v>2747.6</c:v>
                      </c:pt>
                      <c:pt idx="6869">
                        <c:v>2748</c:v>
                      </c:pt>
                      <c:pt idx="6870">
                        <c:v>2748.4</c:v>
                      </c:pt>
                      <c:pt idx="6871">
                        <c:v>2748.8</c:v>
                      </c:pt>
                      <c:pt idx="6872">
                        <c:v>2749.2</c:v>
                      </c:pt>
                      <c:pt idx="6873">
                        <c:v>2749.6</c:v>
                      </c:pt>
                      <c:pt idx="6874">
                        <c:v>2750</c:v>
                      </c:pt>
                      <c:pt idx="6875">
                        <c:v>2750.4</c:v>
                      </c:pt>
                      <c:pt idx="6876">
                        <c:v>2750.8</c:v>
                      </c:pt>
                      <c:pt idx="6877">
                        <c:v>2751.2</c:v>
                      </c:pt>
                      <c:pt idx="6878">
                        <c:v>2751.6</c:v>
                      </c:pt>
                      <c:pt idx="6879">
                        <c:v>2752</c:v>
                      </c:pt>
                      <c:pt idx="6880">
                        <c:v>2752.4</c:v>
                      </c:pt>
                      <c:pt idx="6881">
                        <c:v>2752.8</c:v>
                      </c:pt>
                      <c:pt idx="6882">
                        <c:v>2753.2</c:v>
                      </c:pt>
                      <c:pt idx="6883">
                        <c:v>2753.6</c:v>
                      </c:pt>
                      <c:pt idx="6884">
                        <c:v>2754</c:v>
                      </c:pt>
                      <c:pt idx="6885">
                        <c:v>2754.4</c:v>
                      </c:pt>
                      <c:pt idx="6886">
                        <c:v>2754.8</c:v>
                      </c:pt>
                      <c:pt idx="6887">
                        <c:v>2755.2</c:v>
                      </c:pt>
                      <c:pt idx="6888">
                        <c:v>2755.6</c:v>
                      </c:pt>
                      <c:pt idx="6889">
                        <c:v>2756</c:v>
                      </c:pt>
                      <c:pt idx="6890">
                        <c:v>2756.4</c:v>
                      </c:pt>
                      <c:pt idx="6891">
                        <c:v>2756.8</c:v>
                      </c:pt>
                      <c:pt idx="6892">
                        <c:v>2757.2</c:v>
                      </c:pt>
                      <c:pt idx="6893">
                        <c:v>2757.6</c:v>
                      </c:pt>
                      <c:pt idx="6894">
                        <c:v>2758</c:v>
                      </c:pt>
                      <c:pt idx="6895">
                        <c:v>2758.4</c:v>
                      </c:pt>
                      <c:pt idx="6896">
                        <c:v>2758.8</c:v>
                      </c:pt>
                      <c:pt idx="6897">
                        <c:v>2759.2</c:v>
                      </c:pt>
                      <c:pt idx="6898">
                        <c:v>2759.6</c:v>
                      </c:pt>
                      <c:pt idx="6899">
                        <c:v>2760</c:v>
                      </c:pt>
                      <c:pt idx="6900">
                        <c:v>2760.4</c:v>
                      </c:pt>
                      <c:pt idx="6901">
                        <c:v>2760.8</c:v>
                      </c:pt>
                      <c:pt idx="6902">
                        <c:v>2761.2</c:v>
                      </c:pt>
                      <c:pt idx="6903">
                        <c:v>2761.6</c:v>
                      </c:pt>
                      <c:pt idx="6904">
                        <c:v>2762</c:v>
                      </c:pt>
                      <c:pt idx="6905">
                        <c:v>2762.4</c:v>
                      </c:pt>
                      <c:pt idx="6906">
                        <c:v>2762.8</c:v>
                      </c:pt>
                      <c:pt idx="6907">
                        <c:v>2763.2</c:v>
                      </c:pt>
                      <c:pt idx="6908">
                        <c:v>2763.6</c:v>
                      </c:pt>
                      <c:pt idx="6909">
                        <c:v>2764</c:v>
                      </c:pt>
                      <c:pt idx="6910">
                        <c:v>2764.4</c:v>
                      </c:pt>
                      <c:pt idx="6911">
                        <c:v>2764.8</c:v>
                      </c:pt>
                      <c:pt idx="6912">
                        <c:v>2765.2</c:v>
                      </c:pt>
                      <c:pt idx="6913">
                        <c:v>2765.6</c:v>
                      </c:pt>
                      <c:pt idx="6914">
                        <c:v>2766</c:v>
                      </c:pt>
                      <c:pt idx="6915">
                        <c:v>2766.4</c:v>
                      </c:pt>
                      <c:pt idx="6916">
                        <c:v>2766.8</c:v>
                      </c:pt>
                      <c:pt idx="6917">
                        <c:v>2767.2</c:v>
                      </c:pt>
                      <c:pt idx="6918">
                        <c:v>2767.6</c:v>
                      </c:pt>
                      <c:pt idx="6919">
                        <c:v>2768</c:v>
                      </c:pt>
                      <c:pt idx="6920">
                        <c:v>2768.4</c:v>
                      </c:pt>
                      <c:pt idx="6921">
                        <c:v>2768.8</c:v>
                      </c:pt>
                      <c:pt idx="6922">
                        <c:v>2769.2</c:v>
                      </c:pt>
                      <c:pt idx="6923">
                        <c:v>2769.6</c:v>
                      </c:pt>
                      <c:pt idx="6924">
                        <c:v>2770</c:v>
                      </c:pt>
                      <c:pt idx="6925">
                        <c:v>2770.4</c:v>
                      </c:pt>
                      <c:pt idx="6926">
                        <c:v>2770.8</c:v>
                      </c:pt>
                      <c:pt idx="6927">
                        <c:v>2771.2</c:v>
                      </c:pt>
                      <c:pt idx="6928">
                        <c:v>2771.6</c:v>
                      </c:pt>
                      <c:pt idx="6929">
                        <c:v>2772</c:v>
                      </c:pt>
                      <c:pt idx="6930">
                        <c:v>2772.4</c:v>
                      </c:pt>
                      <c:pt idx="6931">
                        <c:v>2772.8</c:v>
                      </c:pt>
                      <c:pt idx="6932">
                        <c:v>2773.2</c:v>
                      </c:pt>
                      <c:pt idx="6933">
                        <c:v>2773.6</c:v>
                      </c:pt>
                      <c:pt idx="6934">
                        <c:v>2774</c:v>
                      </c:pt>
                      <c:pt idx="6935">
                        <c:v>2774.4</c:v>
                      </c:pt>
                      <c:pt idx="6936">
                        <c:v>2774.8</c:v>
                      </c:pt>
                      <c:pt idx="6937">
                        <c:v>2775.2</c:v>
                      </c:pt>
                      <c:pt idx="6938">
                        <c:v>2775.6</c:v>
                      </c:pt>
                      <c:pt idx="6939">
                        <c:v>2776</c:v>
                      </c:pt>
                      <c:pt idx="6940">
                        <c:v>2776.4</c:v>
                      </c:pt>
                      <c:pt idx="6941">
                        <c:v>2776.8</c:v>
                      </c:pt>
                      <c:pt idx="6942">
                        <c:v>2777.2</c:v>
                      </c:pt>
                      <c:pt idx="6943">
                        <c:v>2777.6</c:v>
                      </c:pt>
                      <c:pt idx="6944">
                        <c:v>2778</c:v>
                      </c:pt>
                      <c:pt idx="6945">
                        <c:v>2778.4</c:v>
                      </c:pt>
                      <c:pt idx="6946">
                        <c:v>2778.8</c:v>
                      </c:pt>
                      <c:pt idx="6947">
                        <c:v>2779.2</c:v>
                      </c:pt>
                      <c:pt idx="6948">
                        <c:v>2779.6</c:v>
                      </c:pt>
                      <c:pt idx="6949">
                        <c:v>2780</c:v>
                      </c:pt>
                      <c:pt idx="6950">
                        <c:v>2780.4</c:v>
                      </c:pt>
                      <c:pt idx="6951">
                        <c:v>2780.8</c:v>
                      </c:pt>
                      <c:pt idx="6952">
                        <c:v>2781.2</c:v>
                      </c:pt>
                      <c:pt idx="6953">
                        <c:v>2781.6</c:v>
                      </c:pt>
                      <c:pt idx="6954">
                        <c:v>2782</c:v>
                      </c:pt>
                      <c:pt idx="6955">
                        <c:v>2782.4</c:v>
                      </c:pt>
                      <c:pt idx="6956">
                        <c:v>2782.8</c:v>
                      </c:pt>
                      <c:pt idx="6957">
                        <c:v>2783.2</c:v>
                      </c:pt>
                      <c:pt idx="6958">
                        <c:v>2783.6</c:v>
                      </c:pt>
                      <c:pt idx="6959">
                        <c:v>2784</c:v>
                      </c:pt>
                      <c:pt idx="6960">
                        <c:v>2784.4</c:v>
                      </c:pt>
                      <c:pt idx="6961">
                        <c:v>2784.8</c:v>
                      </c:pt>
                      <c:pt idx="6962">
                        <c:v>2785.2</c:v>
                      </c:pt>
                      <c:pt idx="6963">
                        <c:v>2785.6</c:v>
                      </c:pt>
                      <c:pt idx="6964">
                        <c:v>2786</c:v>
                      </c:pt>
                      <c:pt idx="6965">
                        <c:v>2786.4</c:v>
                      </c:pt>
                      <c:pt idx="6966">
                        <c:v>2786.8</c:v>
                      </c:pt>
                      <c:pt idx="6967">
                        <c:v>2787.2</c:v>
                      </c:pt>
                      <c:pt idx="6968">
                        <c:v>2787.6</c:v>
                      </c:pt>
                      <c:pt idx="6969">
                        <c:v>2788</c:v>
                      </c:pt>
                      <c:pt idx="6970">
                        <c:v>2788.4</c:v>
                      </c:pt>
                      <c:pt idx="6971">
                        <c:v>2788.8</c:v>
                      </c:pt>
                      <c:pt idx="6972">
                        <c:v>2789.2</c:v>
                      </c:pt>
                      <c:pt idx="6973">
                        <c:v>2789.6</c:v>
                      </c:pt>
                      <c:pt idx="6974">
                        <c:v>2790</c:v>
                      </c:pt>
                      <c:pt idx="6975">
                        <c:v>2790.4</c:v>
                      </c:pt>
                      <c:pt idx="6976">
                        <c:v>2790.8</c:v>
                      </c:pt>
                      <c:pt idx="6977">
                        <c:v>2791.2</c:v>
                      </c:pt>
                      <c:pt idx="6978">
                        <c:v>2791.6</c:v>
                      </c:pt>
                      <c:pt idx="6979">
                        <c:v>2792</c:v>
                      </c:pt>
                      <c:pt idx="6980">
                        <c:v>2792.4</c:v>
                      </c:pt>
                      <c:pt idx="6981">
                        <c:v>2792.8</c:v>
                      </c:pt>
                      <c:pt idx="6982">
                        <c:v>2793.2</c:v>
                      </c:pt>
                      <c:pt idx="6983">
                        <c:v>2793.6</c:v>
                      </c:pt>
                      <c:pt idx="6984">
                        <c:v>2794</c:v>
                      </c:pt>
                      <c:pt idx="6985">
                        <c:v>2794.4</c:v>
                      </c:pt>
                      <c:pt idx="6986">
                        <c:v>2794.8</c:v>
                      </c:pt>
                      <c:pt idx="6987">
                        <c:v>2795.2</c:v>
                      </c:pt>
                      <c:pt idx="6988">
                        <c:v>2795.6</c:v>
                      </c:pt>
                      <c:pt idx="6989">
                        <c:v>2796</c:v>
                      </c:pt>
                      <c:pt idx="6990">
                        <c:v>2796.4</c:v>
                      </c:pt>
                      <c:pt idx="6991">
                        <c:v>2796.8</c:v>
                      </c:pt>
                      <c:pt idx="6992">
                        <c:v>2797.2</c:v>
                      </c:pt>
                      <c:pt idx="6993">
                        <c:v>2797.6</c:v>
                      </c:pt>
                      <c:pt idx="6994">
                        <c:v>2798</c:v>
                      </c:pt>
                      <c:pt idx="6995">
                        <c:v>2798.4</c:v>
                      </c:pt>
                      <c:pt idx="6996">
                        <c:v>2798.8</c:v>
                      </c:pt>
                      <c:pt idx="6997">
                        <c:v>2799.2</c:v>
                      </c:pt>
                      <c:pt idx="6998">
                        <c:v>2799.6</c:v>
                      </c:pt>
                      <c:pt idx="6999">
                        <c:v>2800</c:v>
                      </c:pt>
                      <c:pt idx="7000">
                        <c:v>2800.4</c:v>
                      </c:pt>
                      <c:pt idx="7001">
                        <c:v>2800.8</c:v>
                      </c:pt>
                      <c:pt idx="7002">
                        <c:v>2801.2</c:v>
                      </c:pt>
                      <c:pt idx="7003">
                        <c:v>2801.6</c:v>
                      </c:pt>
                      <c:pt idx="7004">
                        <c:v>2802</c:v>
                      </c:pt>
                      <c:pt idx="7005">
                        <c:v>2802.4</c:v>
                      </c:pt>
                      <c:pt idx="7006">
                        <c:v>2802.8</c:v>
                      </c:pt>
                      <c:pt idx="7007">
                        <c:v>2803.2</c:v>
                      </c:pt>
                      <c:pt idx="7008">
                        <c:v>2803.6</c:v>
                      </c:pt>
                      <c:pt idx="7009">
                        <c:v>2804</c:v>
                      </c:pt>
                      <c:pt idx="7010">
                        <c:v>2804.4</c:v>
                      </c:pt>
                      <c:pt idx="7011">
                        <c:v>2804.8</c:v>
                      </c:pt>
                      <c:pt idx="7012">
                        <c:v>2805.2</c:v>
                      </c:pt>
                      <c:pt idx="7013">
                        <c:v>2805.6</c:v>
                      </c:pt>
                      <c:pt idx="7014">
                        <c:v>2806</c:v>
                      </c:pt>
                      <c:pt idx="7015">
                        <c:v>2806.4</c:v>
                      </c:pt>
                      <c:pt idx="7016">
                        <c:v>2806.8</c:v>
                      </c:pt>
                      <c:pt idx="7017">
                        <c:v>2807.2</c:v>
                      </c:pt>
                      <c:pt idx="7018">
                        <c:v>2807.6</c:v>
                      </c:pt>
                      <c:pt idx="7019">
                        <c:v>2808</c:v>
                      </c:pt>
                      <c:pt idx="7020">
                        <c:v>2808.4</c:v>
                      </c:pt>
                      <c:pt idx="7021">
                        <c:v>2808.8</c:v>
                      </c:pt>
                      <c:pt idx="7022">
                        <c:v>2809.2</c:v>
                      </c:pt>
                      <c:pt idx="7023">
                        <c:v>2809.6</c:v>
                      </c:pt>
                      <c:pt idx="7024">
                        <c:v>2810</c:v>
                      </c:pt>
                      <c:pt idx="7025">
                        <c:v>2810.4</c:v>
                      </c:pt>
                      <c:pt idx="7026">
                        <c:v>2810.8</c:v>
                      </c:pt>
                      <c:pt idx="7027">
                        <c:v>2811.2</c:v>
                      </c:pt>
                      <c:pt idx="7028">
                        <c:v>2811.6</c:v>
                      </c:pt>
                      <c:pt idx="7029">
                        <c:v>2812</c:v>
                      </c:pt>
                      <c:pt idx="7030">
                        <c:v>2812.4</c:v>
                      </c:pt>
                      <c:pt idx="7031">
                        <c:v>2812.8</c:v>
                      </c:pt>
                      <c:pt idx="7032">
                        <c:v>2813.2</c:v>
                      </c:pt>
                      <c:pt idx="7033">
                        <c:v>2813.6</c:v>
                      </c:pt>
                      <c:pt idx="7034">
                        <c:v>2814</c:v>
                      </c:pt>
                      <c:pt idx="7035">
                        <c:v>2814.4</c:v>
                      </c:pt>
                      <c:pt idx="7036">
                        <c:v>2814.8</c:v>
                      </c:pt>
                      <c:pt idx="7037">
                        <c:v>2815.2</c:v>
                      </c:pt>
                      <c:pt idx="7038">
                        <c:v>2815.6</c:v>
                      </c:pt>
                      <c:pt idx="7039">
                        <c:v>2816</c:v>
                      </c:pt>
                      <c:pt idx="7040">
                        <c:v>2816.4</c:v>
                      </c:pt>
                      <c:pt idx="7041">
                        <c:v>2816.8</c:v>
                      </c:pt>
                      <c:pt idx="7042">
                        <c:v>2817.2</c:v>
                      </c:pt>
                      <c:pt idx="7043">
                        <c:v>2817.6</c:v>
                      </c:pt>
                      <c:pt idx="7044">
                        <c:v>2818</c:v>
                      </c:pt>
                      <c:pt idx="7045">
                        <c:v>2818.4</c:v>
                      </c:pt>
                      <c:pt idx="7046">
                        <c:v>2818.8</c:v>
                      </c:pt>
                      <c:pt idx="7047">
                        <c:v>2819.2</c:v>
                      </c:pt>
                      <c:pt idx="7048">
                        <c:v>2819.6</c:v>
                      </c:pt>
                      <c:pt idx="7049">
                        <c:v>2820</c:v>
                      </c:pt>
                      <c:pt idx="7050">
                        <c:v>2820.4</c:v>
                      </c:pt>
                      <c:pt idx="7051">
                        <c:v>2820.8</c:v>
                      </c:pt>
                      <c:pt idx="7052">
                        <c:v>2821.2</c:v>
                      </c:pt>
                      <c:pt idx="7053">
                        <c:v>2821.6</c:v>
                      </c:pt>
                      <c:pt idx="7054">
                        <c:v>2822</c:v>
                      </c:pt>
                      <c:pt idx="7055">
                        <c:v>2822.4</c:v>
                      </c:pt>
                      <c:pt idx="7056">
                        <c:v>2822.8</c:v>
                      </c:pt>
                      <c:pt idx="7057">
                        <c:v>2823.2</c:v>
                      </c:pt>
                      <c:pt idx="7058">
                        <c:v>2823.6</c:v>
                      </c:pt>
                      <c:pt idx="7059">
                        <c:v>2824</c:v>
                      </c:pt>
                      <c:pt idx="7060">
                        <c:v>2824.4</c:v>
                      </c:pt>
                      <c:pt idx="7061">
                        <c:v>2824.8</c:v>
                      </c:pt>
                      <c:pt idx="7062">
                        <c:v>2825.2</c:v>
                      </c:pt>
                      <c:pt idx="7063">
                        <c:v>2825.6</c:v>
                      </c:pt>
                      <c:pt idx="7064">
                        <c:v>2826</c:v>
                      </c:pt>
                      <c:pt idx="7065">
                        <c:v>2826.4</c:v>
                      </c:pt>
                      <c:pt idx="7066">
                        <c:v>2826.8</c:v>
                      </c:pt>
                      <c:pt idx="7067">
                        <c:v>2827.2</c:v>
                      </c:pt>
                      <c:pt idx="7068">
                        <c:v>2827.6</c:v>
                      </c:pt>
                      <c:pt idx="7069">
                        <c:v>2828</c:v>
                      </c:pt>
                      <c:pt idx="7070">
                        <c:v>2828.4</c:v>
                      </c:pt>
                      <c:pt idx="7071">
                        <c:v>2828.8</c:v>
                      </c:pt>
                      <c:pt idx="7072">
                        <c:v>2829.2</c:v>
                      </c:pt>
                      <c:pt idx="7073">
                        <c:v>2829.6</c:v>
                      </c:pt>
                      <c:pt idx="7074">
                        <c:v>2830</c:v>
                      </c:pt>
                      <c:pt idx="7075">
                        <c:v>2830.4</c:v>
                      </c:pt>
                      <c:pt idx="7076">
                        <c:v>2830.8</c:v>
                      </c:pt>
                      <c:pt idx="7077">
                        <c:v>2831.2</c:v>
                      </c:pt>
                      <c:pt idx="7078">
                        <c:v>2831.6</c:v>
                      </c:pt>
                      <c:pt idx="7079">
                        <c:v>2832</c:v>
                      </c:pt>
                      <c:pt idx="7080">
                        <c:v>2832.4</c:v>
                      </c:pt>
                      <c:pt idx="7081">
                        <c:v>2832.8</c:v>
                      </c:pt>
                      <c:pt idx="7082">
                        <c:v>2833.2</c:v>
                      </c:pt>
                      <c:pt idx="7083">
                        <c:v>2833.6</c:v>
                      </c:pt>
                      <c:pt idx="7084">
                        <c:v>2834</c:v>
                      </c:pt>
                      <c:pt idx="7085">
                        <c:v>2834.4</c:v>
                      </c:pt>
                      <c:pt idx="7086">
                        <c:v>2834.8</c:v>
                      </c:pt>
                      <c:pt idx="7087">
                        <c:v>2835.2</c:v>
                      </c:pt>
                      <c:pt idx="7088">
                        <c:v>2835.6</c:v>
                      </c:pt>
                      <c:pt idx="7089">
                        <c:v>2836</c:v>
                      </c:pt>
                      <c:pt idx="7090">
                        <c:v>2836.4</c:v>
                      </c:pt>
                      <c:pt idx="7091">
                        <c:v>2836.8</c:v>
                      </c:pt>
                      <c:pt idx="7092">
                        <c:v>2837.2</c:v>
                      </c:pt>
                      <c:pt idx="7093">
                        <c:v>2837.6</c:v>
                      </c:pt>
                      <c:pt idx="7094">
                        <c:v>2838</c:v>
                      </c:pt>
                      <c:pt idx="7095">
                        <c:v>2838.4</c:v>
                      </c:pt>
                      <c:pt idx="7096">
                        <c:v>2838.8</c:v>
                      </c:pt>
                      <c:pt idx="7097">
                        <c:v>2839.2</c:v>
                      </c:pt>
                      <c:pt idx="7098">
                        <c:v>2839.6</c:v>
                      </c:pt>
                      <c:pt idx="7099">
                        <c:v>2840</c:v>
                      </c:pt>
                      <c:pt idx="7100">
                        <c:v>2840.4</c:v>
                      </c:pt>
                      <c:pt idx="7101">
                        <c:v>2840.8</c:v>
                      </c:pt>
                      <c:pt idx="7102">
                        <c:v>2841.2</c:v>
                      </c:pt>
                      <c:pt idx="7103">
                        <c:v>2841.6</c:v>
                      </c:pt>
                      <c:pt idx="7104">
                        <c:v>2842</c:v>
                      </c:pt>
                      <c:pt idx="7105">
                        <c:v>2842.4</c:v>
                      </c:pt>
                      <c:pt idx="7106">
                        <c:v>2842.8</c:v>
                      </c:pt>
                      <c:pt idx="7107">
                        <c:v>2843.2</c:v>
                      </c:pt>
                      <c:pt idx="7108">
                        <c:v>2843.6</c:v>
                      </c:pt>
                      <c:pt idx="7109">
                        <c:v>2844</c:v>
                      </c:pt>
                      <c:pt idx="7110">
                        <c:v>2844.4</c:v>
                      </c:pt>
                      <c:pt idx="7111">
                        <c:v>2844.8</c:v>
                      </c:pt>
                      <c:pt idx="7112">
                        <c:v>2845.2</c:v>
                      </c:pt>
                      <c:pt idx="7113">
                        <c:v>2845.6</c:v>
                      </c:pt>
                      <c:pt idx="7114">
                        <c:v>2846</c:v>
                      </c:pt>
                      <c:pt idx="7115">
                        <c:v>2846.4</c:v>
                      </c:pt>
                      <c:pt idx="7116">
                        <c:v>2846.8</c:v>
                      </c:pt>
                      <c:pt idx="7117">
                        <c:v>2847.2</c:v>
                      </c:pt>
                      <c:pt idx="7118">
                        <c:v>2847.6</c:v>
                      </c:pt>
                      <c:pt idx="7119">
                        <c:v>2848</c:v>
                      </c:pt>
                      <c:pt idx="7120">
                        <c:v>2848.4</c:v>
                      </c:pt>
                      <c:pt idx="7121">
                        <c:v>2848.8</c:v>
                      </c:pt>
                      <c:pt idx="7122">
                        <c:v>2849.2</c:v>
                      </c:pt>
                      <c:pt idx="7123">
                        <c:v>2849.6</c:v>
                      </c:pt>
                      <c:pt idx="7124">
                        <c:v>2850</c:v>
                      </c:pt>
                      <c:pt idx="7125">
                        <c:v>2850.4</c:v>
                      </c:pt>
                      <c:pt idx="7126">
                        <c:v>2850.8</c:v>
                      </c:pt>
                      <c:pt idx="7127">
                        <c:v>2851.2</c:v>
                      </c:pt>
                      <c:pt idx="7128">
                        <c:v>2851.6</c:v>
                      </c:pt>
                      <c:pt idx="7129">
                        <c:v>2852</c:v>
                      </c:pt>
                      <c:pt idx="7130">
                        <c:v>2852.4</c:v>
                      </c:pt>
                      <c:pt idx="7131">
                        <c:v>2852.8</c:v>
                      </c:pt>
                      <c:pt idx="7132">
                        <c:v>2853.2</c:v>
                      </c:pt>
                      <c:pt idx="7133">
                        <c:v>2853.6</c:v>
                      </c:pt>
                      <c:pt idx="7134">
                        <c:v>2854</c:v>
                      </c:pt>
                      <c:pt idx="7135">
                        <c:v>2854.4</c:v>
                      </c:pt>
                      <c:pt idx="7136">
                        <c:v>2854.8</c:v>
                      </c:pt>
                      <c:pt idx="7137">
                        <c:v>2855.2</c:v>
                      </c:pt>
                      <c:pt idx="7138">
                        <c:v>2855.6</c:v>
                      </c:pt>
                      <c:pt idx="7139">
                        <c:v>2856</c:v>
                      </c:pt>
                      <c:pt idx="7140">
                        <c:v>2856.4</c:v>
                      </c:pt>
                      <c:pt idx="7141">
                        <c:v>2856.8</c:v>
                      </c:pt>
                      <c:pt idx="7142">
                        <c:v>2857.2</c:v>
                      </c:pt>
                      <c:pt idx="7143">
                        <c:v>2857.6</c:v>
                      </c:pt>
                      <c:pt idx="7144">
                        <c:v>2858</c:v>
                      </c:pt>
                      <c:pt idx="7145">
                        <c:v>2858.4</c:v>
                      </c:pt>
                      <c:pt idx="7146">
                        <c:v>2858.8</c:v>
                      </c:pt>
                      <c:pt idx="7147">
                        <c:v>2859.2</c:v>
                      </c:pt>
                      <c:pt idx="7148">
                        <c:v>2859.6</c:v>
                      </c:pt>
                      <c:pt idx="7149">
                        <c:v>2860</c:v>
                      </c:pt>
                      <c:pt idx="7150">
                        <c:v>2860.4</c:v>
                      </c:pt>
                      <c:pt idx="7151">
                        <c:v>2860.8</c:v>
                      </c:pt>
                      <c:pt idx="7152">
                        <c:v>2861.2</c:v>
                      </c:pt>
                      <c:pt idx="7153">
                        <c:v>2861.6</c:v>
                      </c:pt>
                      <c:pt idx="7154">
                        <c:v>2862</c:v>
                      </c:pt>
                      <c:pt idx="7155">
                        <c:v>2862.4</c:v>
                      </c:pt>
                      <c:pt idx="7156">
                        <c:v>2862.8</c:v>
                      </c:pt>
                      <c:pt idx="7157">
                        <c:v>2863.2</c:v>
                      </c:pt>
                      <c:pt idx="7158">
                        <c:v>2863.6</c:v>
                      </c:pt>
                      <c:pt idx="7159">
                        <c:v>2864</c:v>
                      </c:pt>
                      <c:pt idx="7160">
                        <c:v>2864.4</c:v>
                      </c:pt>
                      <c:pt idx="7161">
                        <c:v>2864.8</c:v>
                      </c:pt>
                      <c:pt idx="7162">
                        <c:v>2865.2</c:v>
                      </c:pt>
                      <c:pt idx="7163">
                        <c:v>2865.6</c:v>
                      </c:pt>
                      <c:pt idx="7164">
                        <c:v>2866</c:v>
                      </c:pt>
                      <c:pt idx="7165">
                        <c:v>2866.4</c:v>
                      </c:pt>
                      <c:pt idx="7166">
                        <c:v>2866.8</c:v>
                      </c:pt>
                      <c:pt idx="7167">
                        <c:v>2867.2</c:v>
                      </c:pt>
                      <c:pt idx="7168">
                        <c:v>2867.6</c:v>
                      </c:pt>
                      <c:pt idx="7169">
                        <c:v>2868</c:v>
                      </c:pt>
                      <c:pt idx="7170">
                        <c:v>2868.4</c:v>
                      </c:pt>
                      <c:pt idx="7171">
                        <c:v>2868.8</c:v>
                      </c:pt>
                      <c:pt idx="7172">
                        <c:v>2869.2</c:v>
                      </c:pt>
                      <c:pt idx="7173">
                        <c:v>2869.6</c:v>
                      </c:pt>
                      <c:pt idx="7174">
                        <c:v>2870</c:v>
                      </c:pt>
                      <c:pt idx="7175">
                        <c:v>2870.4</c:v>
                      </c:pt>
                      <c:pt idx="7176">
                        <c:v>2870.8</c:v>
                      </c:pt>
                      <c:pt idx="7177">
                        <c:v>2871.2</c:v>
                      </c:pt>
                      <c:pt idx="7178">
                        <c:v>2871.6</c:v>
                      </c:pt>
                      <c:pt idx="7179">
                        <c:v>2872</c:v>
                      </c:pt>
                      <c:pt idx="7180">
                        <c:v>2872.4</c:v>
                      </c:pt>
                      <c:pt idx="7181">
                        <c:v>2872.8</c:v>
                      </c:pt>
                      <c:pt idx="7182">
                        <c:v>2873.2</c:v>
                      </c:pt>
                      <c:pt idx="7183">
                        <c:v>2873.6</c:v>
                      </c:pt>
                      <c:pt idx="7184">
                        <c:v>2874</c:v>
                      </c:pt>
                      <c:pt idx="7185">
                        <c:v>2874.4</c:v>
                      </c:pt>
                      <c:pt idx="7186">
                        <c:v>2874.8</c:v>
                      </c:pt>
                      <c:pt idx="7187">
                        <c:v>2875.2</c:v>
                      </c:pt>
                      <c:pt idx="7188">
                        <c:v>2875.6</c:v>
                      </c:pt>
                      <c:pt idx="7189">
                        <c:v>2876</c:v>
                      </c:pt>
                      <c:pt idx="7190">
                        <c:v>2876.4</c:v>
                      </c:pt>
                      <c:pt idx="7191">
                        <c:v>2876.8</c:v>
                      </c:pt>
                      <c:pt idx="7192">
                        <c:v>2877.2</c:v>
                      </c:pt>
                      <c:pt idx="7193">
                        <c:v>2877.6</c:v>
                      </c:pt>
                      <c:pt idx="7194">
                        <c:v>2878</c:v>
                      </c:pt>
                      <c:pt idx="7195">
                        <c:v>2878.4</c:v>
                      </c:pt>
                      <c:pt idx="7196">
                        <c:v>2878.8</c:v>
                      </c:pt>
                      <c:pt idx="7197">
                        <c:v>2879.2</c:v>
                      </c:pt>
                      <c:pt idx="7198">
                        <c:v>2879.6</c:v>
                      </c:pt>
                      <c:pt idx="7199">
                        <c:v>2880</c:v>
                      </c:pt>
                      <c:pt idx="7200">
                        <c:v>2880.4</c:v>
                      </c:pt>
                      <c:pt idx="7201">
                        <c:v>2880.8</c:v>
                      </c:pt>
                      <c:pt idx="7202">
                        <c:v>2881.2</c:v>
                      </c:pt>
                      <c:pt idx="7203">
                        <c:v>2881.6</c:v>
                      </c:pt>
                      <c:pt idx="7204">
                        <c:v>2882</c:v>
                      </c:pt>
                      <c:pt idx="7205">
                        <c:v>2882.4</c:v>
                      </c:pt>
                      <c:pt idx="7206">
                        <c:v>2882.8</c:v>
                      </c:pt>
                      <c:pt idx="7207">
                        <c:v>2883.2</c:v>
                      </c:pt>
                      <c:pt idx="7208">
                        <c:v>2883.6</c:v>
                      </c:pt>
                      <c:pt idx="7209">
                        <c:v>2884</c:v>
                      </c:pt>
                      <c:pt idx="7210">
                        <c:v>2884.4</c:v>
                      </c:pt>
                      <c:pt idx="7211">
                        <c:v>2884.8</c:v>
                      </c:pt>
                      <c:pt idx="7212">
                        <c:v>2885.2</c:v>
                      </c:pt>
                      <c:pt idx="7213">
                        <c:v>2885.6</c:v>
                      </c:pt>
                      <c:pt idx="7214">
                        <c:v>2886</c:v>
                      </c:pt>
                      <c:pt idx="7215">
                        <c:v>2886.4</c:v>
                      </c:pt>
                      <c:pt idx="7216">
                        <c:v>2886.8</c:v>
                      </c:pt>
                      <c:pt idx="7217">
                        <c:v>2887.2</c:v>
                      </c:pt>
                      <c:pt idx="7218">
                        <c:v>2887.6</c:v>
                      </c:pt>
                      <c:pt idx="7219">
                        <c:v>2888</c:v>
                      </c:pt>
                      <c:pt idx="7220">
                        <c:v>2888.4</c:v>
                      </c:pt>
                      <c:pt idx="7221">
                        <c:v>2888.8</c:v>
                      </c:pt>
                      <c:pt idx="7222">
                        <c:v>2889.2</c:v>
                      </c:pt>
                      <c:pt idx="7223">
                        <c:v>2889.6</c:v>
                      </c:pt>
                      <c:pt idx="7224">
                        <c:v>2890</c:v>
                      </c:pt>
                      <c:pt idx="7225">
                        <c:v>2890.4</c:v>
                      </c:pt>
                      <c:pt idx="7226">
                        <c:v>2890.8</c:v>
                      </c:pt>
                      <c:pt idx="7227">
                        <c:v>2891.2</c:v>
                      </c:pt>
                      <c:pt idx="7228">
                        <c:v>2891.6</c:v>
                      </c:pt>
                      <c:pt idx="7229">
                        <c:v>2892</c:v>
                      </c:pt>
                      <c:pt idx="7230">
                        <c:v>2892.4</c:v>
                      </c:pt>
                      <c:pt idx="7231">
                        <c:v>2892.8</c:v>
                      </c:pt>
                      <c:pt idx="7232">
                        <c:v>2893.2</c:v>
                      </c:pt>
                      <c:pt idx="7233">
                        <c:v>2893.6</c:v>
                      </c:pt>
                      <c:pt idx="7234">
                        <c:v>2894</c:v>
                      </c:pt>
                      <c:pt idx="7235">
                        <c:v>2894.4</c:v>
                      </c:pt>
                      <c:pt idx="7236">
                        <c:v>2894.8</c:v>
                      </c:pt>
                      <c:pt idx="7237">
                        <c:v>2895.2</c:v>
                      </c:pt>
                      <c:pt idx="7238">
                        <c:v>2895.6</c:v>
                      </c:pt>
                      <c:pt idx="7239">
                        <c:v>2896</c:v>
                      </c:pt>
                      <c:pt idx="7240">
                        <c:v>2896.4</c:v>
                      </c:pt>
                      <c:pt idx="7241">
                        <c:v>2896.8</c:v>
                      </c:pt>
                      <c:pt idx="7242">
                        <c:v>2897.2</c:v>
                      </c:pt>
                      <c:pt idx="7243">
                        <c:v>2897.6</c:v>
                      </c:pt>
                      <c:pt idx="7244">
                        <c:v>2898</c:v>
                      </c:pt>
                      <c:pt idx="7245">
                        <c:v>2898.4</c:v>
                      </c:pt>
                      <c:pt idx="7246">
                        <c:v>2898.8</c:v>
                      </c:pt>
                      <c:pt idx="7247">
                        <c:v>2899.2</c:v>
                      </c:pt>
                      <c:pt idx="7248">
                        <c:v>2899.6</c:v>
                      </c:pt>
                      <c:pt idx="7249">
                        <c:v>2900</c:v>
                      </c:pt>
                      <c:pt idx="7250">
                        <c:v>2900.4</c:v>
                      </c:pt>
                      <c:pt idx="7251">
                        <c:v>2900.8</c:v>
                      </c:pt>
                      <c:pt idx="7252">
                        <c:v>2901.2</c:v>
                      </c:pt>
                      <c:pt idx="7253">
                        <c:v>2901.6</c:v>
                      </c:pt>
                      <c:pt idx="7254">
                        <c:v>2902</c:v>
                      </c:pt>
                      <c:pt idx="7255">
                        <c:v>2902.4</c:v>
                      </c:pt>
                      <c:pt idx="7256">
                        <c:v>2902.8</c:v>
                      </c:pt>
                      <c:pt idx="7257">
                        <c:v>2903.2</c:v>
                      </c:pt>
                      <c:pt idx="7258">
                        <c:v>2903.6</c:v>
                      </c:pt>
                      <c:pt idx="7259">
                        <c:v>2904</c:v>
                      </c:pt>
                      <c:pt idx="7260">
                        <c:v>2904.4</c:v>
                      </c:pt>
                      <c:pt idx="7261">
                        <c:v>2904.8</c:v>
                      </c:pt>
                      <c:pt idx="7262">
                        <c:v>2905.2</c:v>
                      </c:pt>
                      <c:pt idx="7263">
                        <c:v>2905.6</c:v>
                      </c:pt>
                      <c:pt idx="7264">
                        <c:v>2906</c:v>
                      </c:pt>
                      <c:pt idx="7265">
                        <c:v>2906.4</c:v>
                      </c:pt>
                      <c:pt idx="7266">
                        <c:v>2906.8</c:v>
                      </c:pt>
                      <c:pt idx="7267">
                        <c:v>2907.2</c:v>
                      </c:pt>
                      <c:pt idx="7268">
                        <c:v>2907.6</c:v>
                      </c:pt>
                      <c:pt idx="7269">
                        <c:v>2908</c:v>
                      </c:pt>
                      <c:pt idx="7270">
                        <c:v>2908.4</c:v>
                      </c:pt>
                      <c:pt idx="7271">
                        <c:v>2908.8</c:v>
                      </c:pt>
                      <c:pt idx="7272">
                        <c:v>2909.2</c:v>
                      </c:pt>
                      <c:pt idx="7273">
                        <c:v>2909.6</c:v>
                      </c:pt>
                      <c:pt idx="7274">
                        <c:v>2910</c:v>
                      </c:pt>
                      <c:pt idx="7275">
                        <c:v>2910.4</c:v>
                      </c:pt>
                      <c:pt idx="7276">
                        <c:v>2910.8</c:v>
                      </c:pt>
                      <c:pt idx="7277">
                        <c:v>2911.2</c:v>
                      </c:pt>
                      <c:pt idx="7278">
                        <c:v>2911.6</c:v>
                      </c:pt>
                      <c:pt idx="7279">
                        <c:v>2912</c:v>
                      </c:pt>
                      <c:pt idx="7280">
                        <c:v>2912.4</c:v>
                      </c:pt>
                      <c:pt idx="7281">
                        <c:v>2912.8</c:v>
                      </c:pt>
                      <c:pt idx="7282">
                        <c:v>2913.2</c:v>
                      </c:pt>
                      <c:pt idx="7283">
                        <c:v>2913.6</c:v>
                      </c:pt>
                      <c:pt idx="7284">
                        <c:v>2914</c:v>
                      </c:pt>
                      <c:pt idx="7285">
                        <c:v>2914.4</c:v>
                      </c:pt>
                      <c:pt idx="7286">
                        <c:v>2914.8</c:v>
                      </c:pt>
                      <c:pt idx="7287">
                        <c:v>2915.2</c:v>
                      </c:pt>
                      <c:pt idx="7288">
                        <c:v>2915.6</c:v>
                      </c:pt>
                      <c:pt idx="7289">
                        <c:v>2916</c:v>
                      </c:pt>
                      <c:pt idx="7290">
                        <c:v>2916.4</c:v>
                      </c:pt>
                      <c:pt idx="7291">
                        <c:v>2916.8</c:v>
                      </c:pt>
                      <c:pt idx="7292">
                        <c:v>2917.2</c:v>
                      </c:pt>
                      <c:pt idx="7293">
                        <c:v>2917.6</c:v>
                      </c:pt>
                      <c:pt idx="7294">
                        <c:v>2918</c:v>
                      </c:pt>
                      <c:pt idx="7295">
                        <c:v>2918.4</c:v>
                      </c:pt>
                      <c:pt idx="7296">
                        <c:v>2918.8</c:v>
                      </c:pt>
                      <c:pt idx="7297">
                        <c:v>2919.2</c:v>
                      </c:pt>
                      <c:pt idx="7298">
                        <c:v>2919.6</c:v>
                      </c:pt>
                      <c:pt idx="7299">
                        <c:v>2920</c:v>
                      </c:pt>
                      <c:pt idx="7300">
                        <c:v>2920.4</c:v>
                      </c:pt>
                      <c:pt idx="7301">
                        <c:v>2920.8</c:v>
                      </c:pt>
                      <c:pt idx="7302">
                        <c:v>2921.2</c:v>
                      </c:pt>
                      <c:pt idx="7303">
                        <c:v>2921.6</c:v>
                      </c:pt>
                      <c:pt idx="7304">
                        <c:v>2922</c:v>
                      </c:pt>
                      <c:pt idx="7305">
                        <c:v>2922.4</c:v>
                      </c:pt>
                      <c:pt idx="7306">
                        <c:v>2922.8</c:v>
                      </c:pt>
                      <c:pt idx="7307">
                        <c:v>2923.2</c:v>
                      </c:pt>
                      <c:pt idx="7308">
                        <c:v>2923.6</c:v>
                      </c:pt>
                      <c:pt idx="7309">
                        <c:v>2924</c:v>
                      </c:pt>
                      <c:pt idx="7310">
                        <c:v>2924.4</c:v>
                      </c:pt>
                      <c:pt idx="7311">
                        <c:v>2924.8</c:v>
                      </c:pt>
                      <c:pt idx="7312">
                        <c:v>2925.2</c:v>
                      </c:pt>
                      <c:pt idx="7313">
                        <c:v>2925.6</c:v>
                      </c:pt>
                      <c:pt idx="7314">
                        <c:v>2926</c:v>
                      </c:pt>
                      <c:pt idx="7315">
                        <c:v>2926.4</c:v>
                      </c:pt>
                      <c:pt idx="7316">
                        <c:v>2926.8</c:v>
                      </c:pt>
                      <c:pt idx="7317">
                        <c:v>2927.2</c:v>
                      </c:pt>
                      <c:pt idx="7318">
                        <c:v>2927.6</c:v>
                      </c:pt>
                      <c:pt idx="7319">
                        <c:v>2928</c:v>
                      </c:pt>
                      <c:pt idx="7320">
                        <c:v>2928.4</c:v>
                      </c:pt>
                      <c:pt idx="7321">
                        <c:v>2928.8</c:v>
                      </c:pt>
                      <c:pt idx="7322">
                        <c:v>2929.2</c:v>
                      </c:pt>
                      <c:pt idx="7323">
                        <c:v>2929.6</c:v>
                      </c:pt>
                      <c:pt idx="7324">
                        <c:v>2930</c:v>
                      </c:pt>
                      <c:pt idx="7325">
                        <c:v>2930.4</c:v>
                      </c:pt>
                      <c:pt idx="7326">
                        <c:v>2930.8</c:v>
                      </c:pt>
                      <c:pt idx="7327">
                        <c:v>2931.2</c:v>
                      </c:pt>
                      <c:pt idx="7328">
                        <c:v>2931.6</c:v>
                      </c:pt>
                      <c:pt idx="7329">
                        <c:v>2932</c:v>
                      </c:pt>
                      <c:pt idx="7330">
                        <c:v>2932.4</c:v>
                      </c:pt>
                      <c:pt idx="7331">
                        <c:v>2932.8</c:v>
                      </c:pt>
                      <c:pt idx="7332">
                        <c:v>2933.2</c:v>
                      </c:pt>
                      <c:pt idx="7333">
                        <c:v>2933.6</c:v>
                      </c:pt>
                      <c:pt idx="7334">
                        <c:v>2934</c:v>
                      </c:pt>
                      <c:pt idx="7335">
                        <c:v>2934.4</c:v>
                      </c:pt>
                      <c:pt idx="7336">
                        <c:v>2934.8</c:v>
                      </c:pt>
                      <c:pt idx="7337">
                        <c:v>2935.2</c:v>
                      </c:pt>
                      <c:pt idx="7338">
                        <c:v>2935.6</c:v>
                      </c:pt>
                      <c:pt idx="7339">
                        <c:v>2936</c:v>
                      </c:pt>
                      <c:pt idx="7340">
                        <c:v>2936.4</c:v>
                      </c:pt>
                      <c:pt idx="7341">
                        <c:v>2936.8</c:v>
                      </c:pt>
                      <c:pt idx="7342">
                        <c:v>2937.2</c:v>
                      </c:pt>
                      <c:pt idx="7343">
                        <c:v>2937.6</c:v>
                      </c:pt>
                      <c:pt idx="7344">
                        <c:v>2938</c:v>
                      </c:pt>
                      <c:pt idx="7345">
                        <c:v>2938.4</c:v>
                      </c:pt>
                      <c:pt idx="7346">
                        <c:v>2938.8</c:v>
                      </c:pt>
                      <c:pt idx="7347">
                        <c:v>2939.2</c:v>
                      </c:pt>
                      <c:pt idx="7348">
                        <c:v>2939.6</c:v>
                      </c:pt>
                      <c:pt idx="7349">
                        <c:v>2940</c:v>
                      </c:pt>
                      <c:pt idx="7350">
                        <c:v>2940.4</c:v>
                      </c:pt>
                      <c:pt idx="7351">
                        <c:v>2940.8</c:v>
                      </c:pt>
                      <c:pt idx="7352">
                        <c:v>2941.2</c:v>
                      </c:pt>
                      <c:pt idx="7353">
                        <c:v>2941.6</c:v>
                      </c:pt>
                      <c:pt idx="7354">
                        <c:v>2942</c:v>
                      </c:pt>
                      <c:pt idx="7355">
                        <c:v>2942.4</c:v>
                      </c:pt>
                      <c:pt idx="7356">
                        <c:v>2942.8</c:v>
                      </c:pt>
                      <c:pt idx="7357">
                        <c:v>2943.2</c:v>
                      </c:pt>
                      <c:pt idx="7358">
                        <c:v>2943.6</c:v>
                      </c:pt>
                      <c:pt idx="7359">
                        <c:v>2944</c:v>
                      </c:pt>
                      <c:pt idx="7360">
                        <c:v>2944.4</c:v>
                      </c:pt>
                      <c:pt idx="7361">
                        <c:v>2944.8</c:v>
                      </c:pt>
                      <c:pt idx="7362">
                        <c:v>2945.2</c:v>
                      </c:pt>
                      <c:pt idx="7363">
                        <c:v>2945.6</c:v>
                      </c:pt>
                      <c:pt idx="7364">
                        <c:v>2946</c:v>
                      </c:pt>
                      <c:pt idx="7365">
                        <c:v>2946.4</c:v>
                      </c:pt>
                      <c:pt idx="7366">
                        <c:v>2946.8</c:v>
                      </c:pt>
                      <c:pt idx="7367">
                        <c:v>2947.2</c:v>
                      </c:pt>
                      <c:pt idx="7368">
                        <c:v>2947.6</c:v>
                      </c:pt>
                      <c:pt idx="7369">
                        <c:v>2948</c:v>
                      </c:pt>
                      <c:pt idx="7370">
                        <c:v>2948.4</c:v>
                      </c:pt>
                      <c:pt idx="7371">
                        <c:v>2948.8</c:v>
                      </c:pt>
                      <c:pt idx="7372">
                        <c:v>2949.2</c:v>
                      </c:pt>
                      <c:pt idx="7373">
                        <c:v>2949.6</c:v>
                      </c:pt>
                      <c:pt idx="7374">
                        <c:v>2950</c:v>
                      </c:pt>
                      <c:pt idx="7375">
                        <c:v>2950.4</c:v>
                      </c:pt>
                      <c:pt idx="7376">
                        <c:v>2950.8</c:v>
                      </c:pt>
                      <c:pt idx="7377">
                        <c:v>2951.2</c:v>
                      </c:pt>
                      <c:pt idx="7378">
                        <c:v>2951.6</c:v>
                      </c:pt>
                      <c:pt idx="7379">
                        <c:v>2952</c:v>
                      </c:pt>
                      <c:pt idx="7380">
                        <c:v>2952.4</c:v>
                      </c:pt>
                      <c:pt idx="7381">
                        <c:v>2952.8</c:v>
                      </c:pt>
                      <c:pt idx="7382">
                        <c:v>2953.2</c:v>
                      </c:pt>
                      <c:pt idx="7383">
                        <c:v>2953.6</c:v>
                      </c:pt>
                      <c:pt idx="7384">
                        <c:v>2954</c:v>
                      </c:pt>
                      <c:pt idx="7385">
                        <c:v>2954.4</c:v>
                      </c:pt>
                      <c:pt idx="7386">
                        <c:v>2954.8</c:v>
                      </c:pt>
                      <c:pt idx="7387">
                        <c:v>2955.2</c:v>
                      </c:pt>
                      <c:pt idx="7388">
                        <c:v>2955.6</c:v>
                      </c:pt>
                      <c:pt idx="7389">
                        <c:v>2956</c:v>
                      </c:pt>
                      <c:pt idx="7390">
                        <c:v>2956.4</c:v>
                      </c:pt>
                      <c:pt idx="7391">
                        <c:v>2956.8</c:v>
                      </c:pt>
                      <c:pt idx="7392">
                        <c:v>2957.2</c:v>
                      </c:pt>
                      <c:pt idx="7393">
                        <c:v>2957.6</c:v>
                      </c:pt>
                      <c:pt idx="7394">
                        <c:v>2958</c:v>
                      </c:pt>
                      <c:pt idx="7395">
                        <c:v>2958.4</c:v>
                      </c:pt>
                      <c:pt idx="7396">
                        <c:v>2958.8</c:v>
                      </c:pt>
                      <c:pt idx="7397">
                        <c:v>2959.2</c:v>
                      </c:pt>
                      <c:pt idx="7398">
                        <c:v>2959.6</c:v>
                      </c:pt>
                      <c:pt idx="7399">
                        <c:v>2960</c:v>
                      </c:pt>
                      <c:pt idx="7400">
                        <c:v>2960.4</c:v>
                      </c:pt>
                      <c:pt idx="7401">
                        <c:v>2960.8</c:v>
                      </c:pt>
                      <c:pt idx="7402">
                        <c:v>2961.2</c:v>
                      </c:pt>
                      <c:pt idx="7403">
                        <c:v>2961.6</c:v>
                      </c:pt>
                      <c:pt idx="7404">
                        <c:v>2962</c:v>
                      </c:pt>
                      <c:pt idx="7405">
                        <c:v>2962.4</c:v>
                      </c:pt>
                      <c:pt idx="7406">
                        <c:v>2962.8</c:v>
                      </c:pt>
                      <c:pt idx="7407">
                        <c:v>2963.2</c:v>
                      </c:pt>
                      <c:pt idx="7408">
                        <c:v>2963.6</c:v>
                      </c:pt>
                      <c:pt idx="7409">
                        <c:v>2964</c:v>
                      </c:pt>
                      <c:pt idx="7410">
                        <c:v>2964.4</c:v>
                      </c:pt>
                      <c:pt idx="7411">
                        <c:v>2964.8</c:v>
                      </c:pt>
                      <c:pt idx="7412">
                        <c:v>2965.2</c:v>
                      </c:pt>
                      <c:pt idx="7413">
                        <c:v>2965.6</c:v>
                      </c:pt>
                      <c:pt idx="7414">
                        <c:v>2966</c:v>
                      </c:pt>
                      <c:pt idx="7415">
                        <c:v>2966.4</c:v>
                      </c:pt>
                      <c:pt idx="7416">
                        <c:v>2966.8</c:v>
                      </c:pt>
                      <c:pt idx="7417">
                        <c:v>2967.2</c:v>
                      </c:pt>
                      <c:pt idx="7418">
                        <c:v>2967.6</c:v>
                      </c:pt>
                      <c:pt idx="7419">
                        <c:v>2968</c:v>
                      </c:pt>
                      <c:pt idx="7420">
                        <c:v>2968.4</c:v>
                      </c:pt>
                      <c:pt idx="7421">
                        <c:v>2968.8</c:v>
                      </c:pt>
                      <c:pt idx="7422">
                        <c:v>2969.2</c:v>
                      </c:pt>
                      <c:pt idx="7423">
                        <c:v>2969.6</c:v>
                      </c:pt>
                      <c:pt idx="7424">
                        <c:v>2970</c:v>
                      </c:pt>
                      <c:pt idx="7425">
                        <c:v>2970.4</c:v>
                      </c:pt>
                      <c:pt idx="7426">
                        <c:v>2970.8</c:v>
                      </c:pt>
                      <c:pt idx="7427">
                        <c:v>2971.2</c:v>
                      </c:pt>
                      <c:pt idx="7428">
                        <c:v>2971.6</c:v>
                      </c:pt>
                      <c:pt idx="7429">
                        <c:v>2972</c:v>
                      </c:pt>
                      <c:pt idx="7430">
                        <c:v>2972.4</c:v>
                      </c:pt>
                      <c:pt idx="7431">
                        <c:v>2972.8</c:v>
                      </c:pt>
                      <c:pt idx="7432">
                        <c:v>2973.2</c:v>
                      </c:pt>
                      <c:pt idx="7433">
                        <c:v>2973.6</c:v>
                      </c:pt>
                      <c:pt idx="7434">
                        <c:v>2974</c:v>
                      </c:pt>
                      <c:pt idx="7435">
                        <c:v>2974.4</c:v>
                      </c:pt>
                      <c:pt idx="7436">
                        <c:v>2974.8</c:v>
                      </c:pt>
                      <c:pt idx="7437">
                        <c:v>2975.2</c:v>
                      </c:pt>
                      <c:pt idx="7438">
                        <c:v>2975.6</c:v>
                      </c:pt>
                      <c:pt idx="7439">
                        <c:v>2976</c:v>
                      </c:pt>
                      <c:pt idx="7440">
                        <c:v>2976.4</c:v>
                      </c:pt>
                      <c:pt idx="7441">
                        <c:v>2976.8</c:v>
                      </c:pt>
                      <c:pt idx="7442">
                        <c:v>2977.2</c:v>
                      </c:pt>
                      <c:pt idx="7443">
                        <c:v>2977.6</c:v>
                      </c:pt>
                      <c:pt idx="7444">
                        <c:v>2978</c:v>
                      </c:pt>
                      <c:pt idx="7445">
                        <c:v>2978.4</c:v>
                      </c:pt>
                      <c:pt idx="7446">
                        <c:v>2978.8</c:v>
                      </c:pt>
                      <c:pt idx="7447">
                        <c:v>2979.2</c:v>
                      </c:pt>
                      <c:pt idx="7448">
                        <c:v>2979.6</c:v>
                      </c:pt>
                      <c:pt idx="7449">
                        <c:v>2980</c:v>
                      </c:pt>
                      <c:pt idx="7450">
                        <c:v>2980.4</c:v>
                      </c:pt>
                      <c:pt idx="7451">
                        <c:v>2980.8</c:v>
                      </c:pt>
                      <c:pt idx="7452">
                        <c:v>2981.2</c:v>
                      </c:pt>
                      <c:pt idx="7453">
                        <c:v>2981.6</c:v>
                      </c:pt>
                      <c:pt idx="7454">
                        <c:v>2982</c:v>
                      </c:pt>
                      <c:pt idx="7455">
                        <c:v>2982.4</c:v>
                      </c:pt>
                      <c:pt idx="7456">
                        <c:v>2982.8</c:v>
                      </c:pt>
                      <c:pt idx="7457">
                        <c:v>2983.2</c:v>
                      </c:pt>
                      <c:pt idx="7458">
                        <c:v>2983.6</c:v>
                      </c:pt>
                      <c:pt idx="7459">
                        <c:v>2984</c:v>
                      </c:pt>
                      <c:pt idx="7460">
                        <c:v>2984.4</c:v>
                      </c:pt>
                      <c:pt idx="7461">
                        <c:v>2984.8</c:v>
                      </c:pt>
                      <c:pt idx="7462">
                        <c:v>2985.2</c:v>
                      </c:pt>
                      <c:pt idx="7463">
                        <c:v>2985.6</c:v>
                      </c:pt>
                      <c:pt idx="7464">
                        <c:v>2986</c:v>
                      </c:pt>
                      <c:pt idx="7465">
                        <c:v>2986.4</c:v>
                      </c:pt>
                      <c:pt idx="7466">
                        <c:v>2986.8</c:v>
                      </c:pt>
                      <c:pt idx="7467">
                        <c:v>2987.2</c:v>
                      </c:pt>
                      <c:pt idx="7468">
                        <c:v>2987.6</c:v>
                      </c:pt>
                      <c:pt idx="7469">
                        <c:v>2988</c:v>
                      </c:pt>
                      <c:pt idx="7470">
                        <c:v>2988.4</c:v>
                      </c:pt>
                      <c:pt idx="7471">
                        <c:v>2988.8</c:v>
                      </c:pt>
                      <c:pt idx="7472">
                        <c:v>2989.2</c:v>
                      </c:pt>
                      <c:pt idx="7473">
                        <c:v>2989.6</c:v>
                      </c:pt>
                      <c:pt idx="7474">
                        <c:v>2990</c:v>
                      </c:pt>
                      <c:pt idx="7475">
                        <c:v>2990.4</c:v>
                      </c:pt>
                      <c:pt idx="7476">
                        <c:v>2990.8</c:v>
                      </c:pt>
                      <c:pt idx="7477">
                        <c:v>2991.2</c:v>
                      </c:pt>
                      <c:pt idx="7478">
                        <c:v>2991.6</c:v>
                      </c:pt>
                      <c:pt idx="7479">
                        <c:v>2992</c:v>
                      </c:pt>
                      <c:pt idx="7480">
                        <c:v>2992.4</c:v>
                      </c:pt>
                      <c:pt idx="7481">
                        <c:v>2992.8</c:v>
                      </c:pt>
                      <c:pt idx="7482">
                        <c:v>2993.2</c:v>
                      </c:pt>
                      <c:pt idx="7483">
                        <c:v>2993.6</c:v>
                      </c:pt>
                      <c:pt idx="7484">
                        <c:v>2994</c:v>
                      </c:pt>
                      <c:pt idx="7485">
                        <c:v>2994.4</c:v>
                      </c:pt>
                      <c:pt idx="7486">
                        <c:v>2994.8</c:v>
                      </c:pt>
                      <c:pt idx="7487">
                        <c:v>2995.2</c:v>
                      </c:pt>
                      <c:pt idx="7488">
                        <c:v>2995.6</c:v>
                      </c:pt>
                      <c:pt idx="7489">
                        <c:v>2996</c:v>
                      </c:pt>
                      <c:pt idx="7490">
                        <c:v>2996.4</c:v>
                      </c:pt>
                      <c:pt idx="7491">
                        <c:v>2996.8</c:v>
                      </c:pt>
                      <c:pt idx="7492">
                        <c:v>2997.2</c:v>
                      </c:pt>
                      <c:pt idx="7493">
                        <c:v>2997.6</c:v>
                      </c:pt>
                      <c:pt idx="7494">
                        <c:v>2998</c:v>
                      </c:pt>
                      <c:pt idx="7495">
                        <c:v>2998.4</c:v>
                      </c:pt>
                      <c:pt idx="7496">
                        <c:v>2998.8</c:v>
                      </c:pt>
                      <c:pt idx="7497">
                        <c:v>2999.2</c:v>
                      </c:pt>
                      <c:pt idx="7498">
                        <c:v>2999.6</c:v>
                      </c:pt>
                      <c:pt idx="7499">
                        <c:v>3000</c:v>
                      </c:pt>
                      <c:pt idx="7500">
                        <c:v>3000.4</c:v>
                      </c:pt>
                      <c:pt idx="7501">
                        <c:v>3000.8</c:v>
                      </c:pt>
                      <c:pt idx="7502">
                        <c:v>3001.2</c:v>
                      </c:pt>
                      <c:pt idx="7503">
                        <c:v>3001.6</c:v>
                      </c:pt>
                      <c:pt idx="7504">
                        <c:v>3002</c:v>
                      </c:pt>
                      <c:pt idx="7505">
                        <c:v>3002.4</c:v>
                      </c:pt>
                      <c:pt idx="7506">
                        <c:v>3002.8</c:v>
                      </c:pt>
                      <c:pt idx="7507">
                        <c:v>3003.2</c:v>
                      </c:pt>
                      <c:pt idx="7508">
                        <c:v>3003.6</c:v>
                      </c:pt>
                      <c:pt idx="7509">
                        <c:v>3004</c:v>
                      </c:pt>
                      <c:pt idx="7510">
                        <c:v>3004.4</c:v>
                      </c:pt>
                      <c:pt idx="7511">
                        <c:v>3004.8</c:v>
                      </c:pt>
                      <c:pt idx="7512">
                        <c:v>3005.2</c:v>
                      </c:pt>
                      <c:pt idx="7513">
                        <c:v>3005.6</c:v>
                      </c:pt>
                      <c:pt idx="7514">
                        <c:v>3006</c:v>
                      </c:pt>
                      <c:pt idx="7515">
                        <c:v>3006.4</c:v>
                      </c:pt>
                      <c:pt idx="7516">
                        <c:v>3006.8</c:v>
                      </c:pt>
                      <c:pt idx="7517">
                        <c:v>3007.2</c:v>
                      </c:pt>
                      <c:pt idx="7518">
                        <c:v>3007.6</c:v>
                      </c:pt>
                      <c:pt idx="7519">
                        <c:v>3008</c:v>
                      </c:pt>
                      <c:pt idx="7520">
                        <c:v>3008.4</c:v>
                      </c:pt>
                      <c:pt idx="7521">
                        <c:v>3008.8</c:v>
                      </c:pt>
                      <c:pt idx="7522">
                        <c:v>3009.2</c:v>
                      </c:pt>
                      <c:pt idx="7523">
                        <c:v>3009.6</c:v>
                      </c:pt>
                      <c:pt idx="7524">
                        <c:v>3010</c:v>
                      </c:pt>
                      <c:pt idx="7525">
                        <c:v>3010.4</c:v>
                      </c:pt>
                      <c:pt idx="7526">
                        <c:v>3010.8</c:v>
                      </c:pt>
                      <c:pt idx="7527">
                        <c:v>3011.2</c:v>
                      </c:pt>
                      <c:pt idx="7528">
                        <c:v>3011.6</c:v>
                      </c:pt>
                      <c:pt idx="7529">
                        <c:v>3012</c:v>
                      </c:pt>
                      <c:pt idx="7530">
                        <c:v>3012.4</c:v>
                      </c:pt>
                      <c:pt idx="7531">
                        <c:v>3012.8</c:v>
                      </c:pt>
                      <c:pt idx="7532">
                        <c:v>3013.2</c:v>
                      </c:pt>
                      <c:pt idx="7533">
                        <c:v>3013.6</c:v>
                      </c:pt>
                      <c:pt idx="7534">
                        <c:v>3014</c:v>
                      </c:pt>
                      <c:pt idx="7535">
                        <c:v>3014.4</c:v>
                      </c:pt>
                      <c:pt idx="7536">
                        <c:v>3014.8</c:v>
                      </c:pt>
                      <c:pt idx="7537">
                        <c:v>3015.2</c:v>
                      </c:pt>
                      <c:pt idx="7538">
                        <c:v>3015.6</c:v>
                      </c:pt>
                      <c:pt idx="7539">
                        <c:v>3016</c:v>
                      </c:pt>
                      <c:pt idx="7540">
                        <c:v>3016.4</c:v>
                      </c:pt>
                      <c:pt idx="7541">
                        <c:v>3016.8</c:v>
                      </c:pt>
                      <c:pt idx="7542">
                        <c:v>3017.2</c:v>
                      </c:pt>
                      <c:pt idx="7543">
                        <c:v>3017.6</c:v>
                      </c:pt>
                      <c:pt idx="7544">
                        <c:v>3018</c:v>
                      </c:pt>
                      <c:pt idx="7545">
                        <c:v>3018.4</c:v>
                      </c:pt>
                      <c:pt idx="7546">
                        <c:v>3018.8</c:v>
                      </c:pt>
                      <c:pt idx="7547">
                        <c:v>3019.2</c:v>
                      </c:pt>
                      <c:pt idx="7548">
                        <c:v>3019.6</c:v>
                      </c:pt>
                      <c:pt idx="7549">
                        <c:v>3020</c:v>
                      </c:pt>
                      <c:pt idx="7550">
                        <c:v>3020.4</c:v>
                      </c:pt>
                      <c:pt idx="7551">
                        <c:v>3020.8</c:v>
                      </c:pt>
                      <c:pt idx="7552">
                        <c:v>3021.2</c:v>
                      </c:pt>
                      <c:pt idx="7553">
                        <c:v>3021.6</c:v>
                      </c:pt>
                      <c:pt idx="7554">
                        <c:v>3022</c:v>
                      </c:pt>
                      <c:pt idx="7555">
                        <c:v>3022.4</c:v>
                      </c:pt>
                      <c:pt idx="7556">
                        <c:v>3022.8</c:v>
                      </c:pt>
                      <c:pt idx="7557">
                        <c:v>3023.2</c:v>
                      </c:pt>
                      <c:pt idx="7558">
                        <c:v>3023.6</c:v>
                      </c:pt>
                      <c:pt idx="7559">
                        <c:v>3024</c:v>
                      </c:pt>
                      <c:pt idx="7560">
                        <c:v>3024.4</c:v>
                      </c:pt>
                      <c:pt idx="7561">
                        <c:v>3024.8</c:v>
                      </c:pt>
                      <c:pt idx="7562">
                        <c:v>3025.2</c:v>
                      </c:pt>
                      <c:pt idx="7563">
                        <c:v>3025.6</c:v>
                      </c:pt>
                      <c:pt idx="7564">
                        <c:v>3026</c:v>
                      </c:pt>
                      <c:pt idx="7565">
                        <c:v>3026.4</c:v>
                      </c:pt>
                      <c:pt idx="7566">
                        <c:v>3026.8</c:v>
                      </c:pt>
                      <c:pt idx="7567">
                        <c:v>3027.2</c:v>
                      </c:pt>
                      <c:pt idx="7568">
                        <c:v>3027.6</c:v>
                      </c:pt>
                      <c:pt idx="7569">
                        <c:v>3028</c:v>
                      </c:pt>
                      <c:pt idx="7570">
                        <c:v>3028.4</c:v>
                      </c:pt>
                      <c:pt idx="7571">
                        <c:v>3028.8</c:v>
                      </c:pt>
                      <c:pt idx="7572">
                        <c:v>3029.2</c:v>
                      </c:pt>
                      <c:pt idx="7573">
                        <c:v>3029.6</c:v>
                      </c:pt>
                      <c:pt idx="7574">
                        <c:v>3030</c:v>
                      </c:pt>
                      <c:pt idx="7575">
                        <c:v>3030.4</c:v>
                      </c:pt>
                      <c:pt idx="7576">
                        <c:v>3030.8</c:v>
                      </c:pt>
                      <c:pt idx="7577">
                        <c:v>3031.2</c:v>
                      </c:pt>
                      <c:pt idx="7578">
                        <c:v>3031.6</c:v>
                      </c:pt>
                      <c:pt idx="7579">
                        <c:v>3032</c:v>
                      </c:pt>
                      <c:pt idx="7580">
                        <c:v>3032.4</c:v>
                      </c:pt>
                      <c:pt idx="7581">
                        <c:v>3032.8</c:v>
                      </c:pt>
                      <c:pt idx="7582">
                        <c:v>3033.2</c:v>
                      </c:pt>
                      <c:pt idx="7583">
                        <c:v>3033.6</c:v>
                      </c:pt>
                      <c:pt idx="7584">
                        <c:v>3034</c:v>
                      </c:pt>
                      <c:pt idx="7585">
                        <c:v>3034.4</c:v>
                      </c:pt>
                      <c:pt idx="7586">
                        <c:v>3034.8</c:v>
                      </c:pt>
                      <c:pt idx="7587">
                        <c:v>3035.2</c:v>
                      </c:pt>
                      <c:pt idx="7588">
                        <c:v>3035.6</c:v>
                      </c:pt>
                      <c:pt idx="7589">
                        <c:v>3036</c:v>
                      </c:pt>
                      <c:pt idx="7590">
                        <c:v>3036.4</c:v>
                      </c:pt>
                      <c:pt idx="7591">
                        <c:v>3036.8</c:v>
                      </c:pt>
                      <c:pt idx="7592">
                        <c:v>3037.2</c:v>
                      </c:pt>
                      <c:pt idx="7593">
                        <c:v>3037.6</c:v>
                      </c:pt>
                      <c:pt idx="7594">
                        <c:v>3038</c:v>
                      </c:pt>
                      <c:pt idx="7595">
                        <c:v>3038.4</c:v>
                      </c:pt>
                      <c:pt idx="7596">
                        <c:v>3038.8</c:v>
                      </c:pt>
                      <c:pt idx="7597">
                        <c:v>3039.2</c:v>
                      </c:pt>
                      <c:pt idx="7598">
                        <c:v>3039.6</c:v>
                      </c:pt>
                      <c:pt idx="7599">
                        <c:v>3040</c:v>
                      </c:pt>
                      <c:pt idx="7600">
                        <c:v>3040.4</c:v>
                      </c:pt>
                      <c:pt idx="7601">
                        <c:v>3040.8</c:v>
                      </c:pt>
                      <c:pt idx="7602">
                        <c:v>3041.2</c:v>
                      </c:pt>
                      <c:pt idx="7603">
                        <c:v>3041.6</c:v>
                      </c:pt>
                      <c:pt idx="7604">
                        <c:v>3042</c:v>
                      </c:pt>
                      <c:pt idx="7605">
                        <c:v>3042.4</c:v>
                      </c:pt>
                      <c:pt idx="7606">
                        <c:v>3042.8</c:v>
                      </c:pt>
                      <c:pt idx="7607">
                        <c:v>3043.2</c:v>
                      </c:pt>
                      <c:pt idx="7608">
                        <c:v>3043.6</c:v>
                      </c:pt>
                      <c:pt idx="7609">
                        <c:v>3044</c:v>
                      </c:pt>
                      <c:pt idx="7610">
                        <c:v>3044.4</c:v>
                      </c:pt>
                      <c:pt idx="7611">
                        <c:v>3044.8</c:v>
                      </c:pt>
                      <c:pt idx="7612">
                        <c:v>3045.2</c:v>
                      </c:pt>
                      <c:pt idx="7613">
                        <c:v>3045.6</c:v>
                      </c:pt>
                      <c:pt idx="7614">
                        <c:v>3046</c:v>
                      </c:pt>
                      <c:pt idx="7615">
                        <c:v>3046.4</c:v>
                      </c:pt>
                      <c:pt idx="7616">
                        <c:v>3046.8</c:v>
                      </c:pt>
                      <c:pt idx="7617">
                        <c:v>3047.2</c:v>
                      </c:pt>
                      <c:pt idx="7618">
                        <c:v>3047.6</c:v>
                      </c:pt>
                      <c:pt idx="7619">
                        <c:v>3048</c:v>
                      </c:pt>
                      <c:pt idx="7620">
                        <c:v>3048.4</c:v>
                      </c:pt>
                      <c:pt idx="7621">
                        <c:v>3048.8</c:v>
                      </c:pt>
                      <c:pt idx="7622">
                        <c:v>3049.2</c:v>
                      </c:pt>
                      <c:pt idx="7623">
                        <c:v>3049.6</c:v>
                      </c:pt>
                      <c:pt idx="7624">
                        <c:v>3050</c:v>
                      </c:pt>
                      <c:pt idx="7625">
                        <c:v>3050.4</c:v>
                      </c:pt>
                      <c:pt idx="7626">
                        <c:v>3050.8</c:v>
                      </c:pt>
                      <c:pt idx="7627">
                        <c:v>3051.2</c:v>
                      </c:pt>
                      <c:pt idx="7628">
                        <c:v>3051.6</c:v>
                      </c:pt>
                      <c:pt idx="7629">
                        <c:v>3052</c:v>
                      </c:pt>
                      <c:pt idx="7630">
                        <c:v>3052.4</c:v>
                      </c:pt>
                      <c:pt idx="7631">
                        <c:v>3052.8</c:v>
                      </c:pt>
                      <c:pt idx="7632">
                        <c:v>3053.2</c:v>
                      </c:pt>
                      <c:pt idx="7633">
                        <c:v>3053.6</c:v>
                      </c:pt>
                      <c:pt idx="7634">
                        <c:v>3054</c:v>
                      </c:pt>
                      <c:pt idx="7635">
                        <c:v>3054.4</c:v>
                      </c:pt>
                      <c:pt idx="7636">
                        <c:v>3054.8</c:v>
                      </c:pt>
                      <c:pt idx="7637">
                        <c:v>3055.2</c:v>
                      </c:pt>
                      <c:pt idx="7638">
                        <c:v>3055.6</c:v>
                      </c:pt>
                      <c:pt idx="7639">
                        <c:v>3056</c:v>
                      </c:pt>
                      <c:pt idx="7640">
                        <c:v>3056.4</c:v>
                      </c:pt>
                      <c:pt idx="7641">
                        <c:v>3056.8</c:v>
                      </c:pt>
                      <c:pt idx="7642">
                        <c:v>3057.2</c:v>
                      </c:pt>
                      <c:pt idx="7643">
                        <c:v>3057.6</c:v>
                      </c:pt>
                      <c:pt idx="7644">
                        <c:v>3058</c:v>
                      </c:pt>
                      <c:pt idx="7645">
                        <c:v>3058.4</c:v>
                      </c:pt>
                      <c:pt idx="7646">
                        <c:v>3058.8</c:v>
                      </c:pt>
                      <c:pt idx="7647">
                        <c:v>3059.2</c:v>
                      </c:pt>
                      <c:pt idx="7648">
                        <c:v>3059.6</c:v>
                      </c:pt>
                      <c:pt idx="7649">
                        <c:v>3060</c:v>
                      </c:pt>
                      <c:pt idx="7650">
                        <c:v>3060.4</c:v>
                      </c:pt>
                      <c:pt idx="7651">
                        <c:v>3060.8</c:v>
                      </c:pt>
                      <c:pt idx="7652">
                        <c:v>3061.2</c:v>
                      </c:pt>
                      <c:pt idx="7653">
                        <c:v>3061.6</c:v>
                      </c:pt>
                      <c:pt idx="7654">
                        <c:v>3062</c:v>
                      </c:pt>
                      <c:pt idx="7655">
                        <c:v>3062.4</c:v>
                      </c:pt>
                      <c:pt idx="7656">
                        <c:v>3062.8</c:v>
                      </c:pt>
                      <c:pt idx="7657">
                        <c:v>3063.2</c:v>
                      </c:pt>
                      <c:pt idx="7658">
                        <c:v>3063.6</c:v>
                      </c:pt>
                      <c:pt idx="7659">
                        <c:v>3064</c:v>
                      </c:pt>
                      <c:pt idx="7660">
                        <c:v>3064.4</c:v>
                      </c:pt>
                      <c:pt idx="7661">
                        <c:v>3064.8</c:v>
                      </c:pt>
                      <c:pt idx="7662">
                        <c:v>3065.2</c:v>
                      </c:pt>
                      <c:pt idx="7663">
                        <c:v>3065.6</c:v>
                      </c:pt>
                      <c:pt idx="7664">
                        <c:v>3066</c:v>
                      </c:pt>
                      <c:pt idx="7665">
                        <c:v>3066.4</c:v>
                      </c:pt>
                      <c:pt idx="7666">
                        <c:v>3066.8</c:v>
                      </c:pt>
                      <c:pt idx="7667">
                        <c:v>3067.2</c:v>
                      </c:pt>
                      <c:pt idx="7668">
                        <c:v>3067.6</c:v>
                      </c:pt>
                      <c:pt idx="7669">
                        <c:v>3068</c:v>
                      </c:pt>
                      <c:pt idx="7670">
                        <c:v>3068.4</c:v>
                      </c:pt>
                      <c:pt idx="7671">
                        <c:v>3068.8</c:v>
                      </c:pt>
                      <c:pt idx="7672">
                        <c:v>3069.2</c:v>
                      </c:pt>
                      <c:pt idx="7673">
                        <c:v>3069.6</c:v>
                      </c:pt>
                      <c:pt idx="7674">
                        <c:v>3070</c:v>
                      </c:pt>
                      <c:pt idx="7675">
                        <c:v>3070.4</c:v>
                      </c:pt>
                      <c:pt idx="7676">
                        <c:v>3070.8</c:v>
                      </c:pt>
                      <c:pt idx="7677">
                        <c:v>3071.2</c:v>
                      </c:pt>
                      <c:pt idx="7678">
                        <c:v>3071.6</c:v>
                      </c:pt>
                      <c:pt idx="7679">
                        <c:v>3072</c:v>
                      </c:pt>
                      <c:pt idx="7680">
                        <c:v>3072.4</c:v>
                      </c:pt>
                      <c:pt idx="7681">
                        <c:v>3072.8</c:v>
                      </c:pt>
                      <c:pt idx="7682">
                        <c:v>3073.2</c:v>
                      </c:pt>
                      <c:pt idx="7683">
                        <c:v>3073.6</c:v>
                      </c:pt>
                      <c:pt idx="7684">
                        <c:v>3074</c:v>
                      </c:pt>
                      <c:pt idx="7685">
                        <c:v>3074.4</c:v>
                      </c:pt>
                      <c:pt idx="7686">
                        <c:v>3074.8</c:v>
                      </c:pt>
                      <c:pt idx="7687">
                        <c:v>3075.2</c:v>
                      </c:pt>
                      <c:pt idx="7688">
                        <c:v>3075.6</c:v>
                      </c:pt>
                      <c:pt idx="7689">
                        <c:v>3076</c:v>
                      </c:pt>
                      <c:pt idx="7690">
                        <c:v>3076.4</c:v>
                      </c:pt>
                      <c:pt idx="7691">
                        <c:v>3076.8</c:v>
                      </c:pt>
                      <c:pt idx="7692">
                        <c:v>3077.2</c:v>
                      </c:pt>
                      <c:pt idx="7693">
                        <c:v>3077.6</c:v>
                      </c:pt>
                      <c:pt idx="7694">
                        <c:v>3078</c:v>
                      </c:pt>
                      <c:pt idx="7695">
                        <c:v>3078.4</c:v>
                      </c:pt>
                      <c:pt idx="7696">
                        <c:v>3078.8</c:v>
                      </c:pt>
                      <c:pt idx="7697">
                        <c:v>3079.2</c:v>
                      </c:pt>
                      <c:pt idx="7698">
                        <c:v>3079.6</c:v>
                      </c:pt>
                      <c:pt idx="7699">
                        <c:v>3080</c:v>
                      </c:pt>
                      <c:pt idx="7700">
                        <c:v>3080.4</c:v>
                      </c:pt>
                      <c:pt idx="7701">
                        <c:v>3080.8</c:v>
                      </c:pt>
                      <c:pt idx="7702">
                        <c:v>3081.2</c:v>
                      </c:pt>
                      <c:pt idx="7703">
                        <c:v>3081.6</c:v>
                      </c:pt>
                      <c:pt idx="7704">
                        <c:v>3082</c:v>
                      </c:pt>
                      <c:pt idx="7705">
                        <c:v>3082.4</c:v>
                      </c:pt>
                      <c:pt idx="7706">
                        <c:v>3082.8</c:v>
                      </c:pt>
                      <c:pt idx="7707">
                        <c:v>3083.2</c:v>
                      </c:pt>
                      <c:pt idx="7708">
                        <c:v>3083.6</c:v>
                      </c:pt>
                      <c:pt idx="7709">
                        <c:v>3084</c:v>
                      </c:pt>
                      <c:pt idx="7710">
                        <c:v>3084.4</c:v>
                      </c:pt>
                      <c:pt idx="7711">
                        <c:v>3084.8</c:v>
                      </c:pt>
                      <c:pt idx="7712">
                        <c:v>3085.2</c:v>
                      </c:pt>
                      <c:pt idx="7713">
                        <c:v>3085.6</c:v>
                      </c:pt>
                      <c:pt idx="7714">
                        <c:v>3086</c:v>
                      </c:pt>
                      <c:pt idx="7715">
                        <c:v>3086.4</c:v>
                      </c:pt>
                      <c:pt idx="7716">
                        <c:v>3086.8</c:v>
                      </c:pt>
                      <c:pt idx="7717">
                        <c:v>3087.2</c:v>
                      </c:pt>
                      <c:pt idx="7718">
                        <c:v>3087.6</c:v>
                      </c:pt>
                      <c:pt idx="7719">
                        <c:v>3088</c:v>
                      </c:pt>
                      <c:pt idx="7720">
                        <c:v>3088.4</c:v>
                      </c:pt>
                      <c:pt idx="7721">
                        <c:v>3088.8</c:v>
                      </c:pt>
                      <c:pt idx="7722">
                        <c:v>3089.2</c:v>
                      </c:pt>
                      <c:pt idx="7723">
                        <c:v>3089.6</c:v>
                      </c:pt>
                      <c:pt idx="7724">
                        <c:v>3090</c:v>
                      </c:pt>
                      <c:pt idx="7725">
                        <c:v>3090.4</c:v>
                      </c:pt>
                      <c:pt idx="7726">
                        <c:v>3090.8</c:v>
                      </c:pt>
                      <c:pt idx="7727">
                        <c:v>3091.2</c:v>
                      </c:pt>
                      <c:pt idx="7728">
                        <c:v>3091.6</c:v>
                      </c:pt>
                      <c:pt idx="7729">
                        <c:v>3092</c:v>
                      </c:pt>
                      <c:pt idx="7730">
                        <c:v>3092.4</c:v>
                      </c:pt>
                      <c:pt idx="7731">
                        <c:v>3092.8</c:v>
                      </c:pt>
                      <c:pt idx="7732">
                        <c:v>3093.2</c:v>
                      </c:pt>
                      <c:pt idx="7733">
                        <c:v>3093.6</c:v>
                      </c:pt>
                      <c:pt idx="7734">
                        <c:v>3094</c:v>
                      </c:pt>
                      <c:pt idx="7735">
                        <c:v>3094.4</c:v>
                      </c:pt>
                      <c:pt idx="7736">
                        <c:v>3094.8</c:v>
                      </c:pt>
                      <c:pt idx="7737">
                        <c:v>3095.2</c:v>
                      </c:pt>
                      <c:pt idx="7738">
                        <c:v>3095.6</c:v>
                      </c:pt>
                      <c:pt idx="7739">
                        <c:v>3096</c:v>
                      </c:pt>
                      <c:pt idx="7740">
                        <c:v>3096.4</c:v>
                      </c:pt>
                      <c:pt idx="7741">
                        <c:v>3096.8</c:v>
                      </c:pt>
                      <c:pt idx="7742">
                        <c:v>3097.2</c:v>
                      </c:pt>
                      <c:pt idx="7743">
                        <c:v>3097.6</c:v>
                      </c:pt>
                      <c:pt idx="7744">
                        <c:v>3098</c:v>
                      </c:pt>
                      <c:pt idx="7745">
                        <c:v>3098.4</c:v>
                      </c:pt>
                      <c:pt idx="7746">
                        <c:v>3098.8</c:v>
                      </c:pt>
                      <c:pt idx="7747">
                        <c:v>3099.2</c:v>
                      </c:pt>
                      <c:pt idx="7748">
                        <c:v>3099.6</c:v>
                      </c:pt>
                      <c:pt idx="7749">
                        <c:v>3100</c:v>
                      </c:pt>
                      <c:pt idx="7750">
                        <c:v>3100.4</c:v>
                      </c:pt>
                      <c:pt idx="7751">
                        <c:v>3100.8</c:v>
                      </c:pt>
                      <c:pt idx="7752">
                        <c:v>3101.2</c:v>
                      </c:pt>
                      <c:pt idx="7753">
                        <c:v>3101.6</c:v>
                      </c:pt>
                      <c:pt idx="7754">
                        <c:v>3102</c:v>
                      </c:pt>
                      <c:pt idx="7755">
                        <c:v>3102.4</c:v>
                      </c:pt>
                      <c:pt idx="7756">
                        <c:v>3102.8</c:v>
                      </c:pt>
                      <c:pt idx="7757">
                        <c:v>3103.2</c:v>
                      </c:pt>
                      <c:pt idx="7758">
                        <c:v>3103.6</c:v>
                      </c:pt>
                      <c:pt idx="7759">
                        <c:v>3104</c:v>
                      </c:pt>
                      <c:pt idx="7760">
                        <c:v>3104.4</c:v>
                      </c:pt>
                      <c:pt idx="7761">
                        <c:v>3104.8</c:v>
                      </c:pt>
                      <c:pt idx="7762">
                        <c:v>3105.2</c:v>
                      </c:pt>
                      <c:pt idx="7763">
                        <c:v>3105.6</c:v>
                      </c:pt>
                      <c:pt idx="7764">
                        <c:v>3106</c:v>
                      </c:pt>
                      <c:pt idx="7765">
                        <c:v>3106.4</c:v>
                      </c:pt>
                      <c:pt idx="7766">
                        <c:v>3106.8</c:v>
                      </c:pt>
                      <c:pt idx="7767">
                        <c:v>3107.2</c:v>
                      </c:pt>
                      <c:pt idx="7768">
                        <c:v>3107.6</c:v>
                      </c:pt>
                      <c:pt idx="7769">
                        <c:v>3108</c:v>
                      </c:pt>
                      <c:pt idx="7770">
                        <c:v>3108.4</c:v>
                      </c:pt>
                      <c:pt idx="7771">
                        <c:v>3108.8</c:v>
                      </c:pt>
                      <c:pt idx="7772">
                        <c:v>3109.2</c:v>
                      </c:pt>
                      <c:pt idx="7773">
                        <c:v>3109.6</c:v>
                      </c:pt>
                      <c:pt idx="7774">
                        <c:v>3110</c:v>
                      </c:pt>
                      <c:pt idx="7775">
                        <c:v>3110.4</c:v>
                      </c:pt>
                      <c:pt idx="7776">
                        <c:v>3110.8</c:v>
                      </c:pt>
                      <c:pt idx="7777">
                        <c:v>3111.2</c:v>
                      </c:pt>
                      <c:pt idx="7778">
                        <c:v>3111.6</c:v>
                      </c:pt>
                      <c:pt idx="7779">
                        <c:v>3112</c:v>
                      </c:pt>
                      <c:pt idx="7780">
                        <c:v>3112.4</c:v>
                      </c:pt>
                      <c:pt idx="7781">
                        <c:v>3112.8</c:v>
                      </c:pt>
                      <c:pt idx="7782">
                        <c:v>3113.2</c:v>
                      </c:pt>
                      <c:pt idx="7783">
                        <c:v>3113.6</c:v>
                      </c:pt>
                      <c:pt idx="7784">
                        <c:v>3114</c:v>
                      </c:pt>
                      <c:pt idx="7785">
                        <c:v>3114.4</c:v>
                      </c:pt>
                      <c:pt idx="7786">
                        <c:v>3114.8</c:v>
                      </c:pt>
                      <c:pt idx="7787">
                        <c:v>3115.2</c:v>
                      </c:pt>
                      <c:pt idx="7788">
                        <c:v>3115.6</c:v>
                      </c:pt>
                      <c:pt idx="7789">
                        <c:v>3116</c:v>
                      </c:pt>
                      <c:pt idx="7790">
                        <c:v>3116.4</c:v>
                      </c:pt>
                      <c:pt idx="7791">
                        <c:v>3116.8</c:v>
                      </c:pt>
                      <c:pt idx="7792">
                        <c:v>3117.2</c:v>
                      </c:pt>
                      <c:pt idx="7793">
                        <c:v>3117.6</c:v>
                      </c:pt>
                      <c:pt idx="7794">
                        <c:v>3118</c:v>
                      </c:pt>
                      <c:pt idx="7795">
                        <c:v>3118.4</c:v>
                      </c:pt>
                      <c:pt idx="7796">
                        <c:v>3118.8</c:v>
                      </c:pt>
                      <c:pt idx="7797">
                        <c:v>3119.2</c:v>
                      </c:pt>
                      <c:pt idx="7798">
                        <c:v>3119.6</c:v>
                      </c:pt>
                      <c:pt idx="7799">
                        <c:v>3120</c:v>
                      </c:pt>
                      <c:pt idx="7800">
                        <c:v>3120.4</c:v>
                      </c:pt>
                      <c:pt idx="7801">
                        <c:v>3120.8</c:v>
                      </c:pt>
                      <c:pt idx="7802">
                        <c:v>3121.2</c:v>
                      </c:pt>
                      <c:pt idx="7803">
                        <c:v>3121.6</c:v>
                      </c:pt>
                      <c:pt idx="7804">
                        <c:v>3122</c:v>
                      </c:pt>
                      <c:pt idx="7805">
                        <c:v>3122.4</c:v>
                      </c:pt>
                      <c:pt idx="7806">
                        <c:v>3122.8</c:v>
                      </c:pt>
                      <c:pt idx="7807">
                        <c:v>3123.2</c:v>
                      </c:pt>
                      <c:pt idx="7808">
                        <c:v>3123.6</c:v>
                      </c:pt>
                      <c:pt idx="7809">
                        <c:v>3124</c:v>
                      </c:pt>
                      <c:pt idx="7810">
                        <c:v>3124.4</c:v>
                      </c:pt>
                      <c:pt idx="7811">
                        <c:v>3124.8</c:v>
                      </c:pt>
                      <c:pt idx="7812">
                        <c:v>3125.2</c:v>
                      </c:pt>
                      <c:pt idx="7813">
                        <c:v>3125.6</c:v>
                      </c:pt>
                      <c:pt idx="7814">
                        <c:v>3126</c:v>
                      </c:pt>
                      <c:pt idx="7815">
                        <c:v>3126.4</c:v>
                      </c:pt>
                      <c:pt idx="7816">
                        <c:v>3126.8</c:v>
                      </c:pt>
                      <c:pt idx="7817">
                        <c:v>3127.2</c:v>
                      </c:pt>
                      <c:pt idx="7818">
                        <c:v>3127.6</c:v>
                      </c:pt>
                      <c:pt idx="7819">
                        <c:v>3128</c:v>
                      </c:pt>
                      <c:pt idx="7820">
                        <c:v>3128.4</c:v>
                      </c:pt>
                      <c:pt idx="7821">
                        <c:v>3128.8</c:v>
                      </c:pt>
                      <c:pt idx="7822">
                        <c:v>3129.2</c:v>
                      </c:pt>
                      <c:pt idx="7823">
                        <c:v>3129.6</c:v>
                      </c:pt>
                      <c:pt idx="7824">
                        <c:v>3130</c:v>
                      </c:pt>
                      <c:pt idx="7825">
                        <c:v>3130.4</c:v>
                      </c:pt>
                      <c:pt idx="7826">
                        <c:v>3130.8</c:v>
                      </c:pt>
                      <c:pt idx="7827">
                        <c:v>3131.2</c:v>
                      </c:pt>
                      <c:pt idx="7828">
                        <c:v>3131.6</c:v>
                      </c:pt>
                      <c:pt idx="7829">
                        <c:v>3132</c:v>
                      </c:pt>
                      <c:pt idx="7830">
                        <c:v>3132.4</c:v>
                      </c:pt>
                      <c:pt idx="7831">
                        <c:v>3132.8</c:v>
                      </c:pt>
                      <c:pt idx="7832">
                        <c:v>3133.2</c:v>
                      </c:pt>
                      <c:pt idx="7833">
                        <c:v>3133.6</c:v>
                      </c:pt>
                      <c:pt idx="7834">
                        <c:v>3134</c:v>
                      </c:pt>
                      <c:pt idx="7835">
                        <c:v>3134.4</c:v>
                      </c:pt>
                      <c:pt idx="7836">
                        <c:v>3134.8</c:v>
                      </c:pt>
                      <c:pt idx="7837">
                        <c:v>3135.2</c:v>
                      </c:pt>
                      <c:pt idx="7838">
                        <c:v>3135.6</c:v>
                      </c:pt>
                      <c:pt idx="7839">
                        <c:v>3136</c:v>
                      </c:pt>
                      <c:pt idx="7840">
                        <c:v>3136.4</c:v>
                      </c:pt>
                      <c:pt idx="7841">
                        <c:v>3136.8</c:v>
                      </c:pt>
                      <c:pt idx="7842">
                        <c:v>3137.2</c:v>
                      </c:pt>
                      <c:pt idx="7843">
                        <c:v>3137.6</c:v>
                      </c:pt>
                      <c:pt idx="7844">
                        <c:v>3138</c:v>
                      </c:pt>
                      <c:pt idx="7845">
                        <c:v>3138.4</c:v>
                      </c:pt>
                      <c:pt idx="7846">
                        <c:v>3138.8</c:v>
                      </c:pt>
                      <c:pt idx="7847">
                        <c:v>3139.2</c:v>
                      </c:pt>
                      <c:pt idx="7848">
                        <c:v>3139.6</c:v>
                      </c:pt>
                      <c:pt idx="7849">
                        <c:v>3140</c:v>
                      </c:pt>
                      <c:pt idx="7850">
                        <c:v>3140.4</c:v>
                      </c:pt>
                      <c:pt idx="7851">
                        <c:v>3140.8</c:v>
                      </c:pt>
                      <c:pt idx="7852">
                        <c:v>3141.2</c:v>
                      </c:pt>
                      <c:pt idx="7853">
                        <c:v>3141.6</c:v>
                      </c:pt>
                      <c:pt idx="7854">
                        <c:v>3142</c:v>
                      </c:pt>
                      <c:pt idx="7855">
                        <c:v>3142.4</c:v>
                      </c:pt>
                      <c:pt idx="7856">
                        <c:v>3142.8</c:v>
                      </c:pt>
                      <c:pt idx="7857">
                        <c:v>3143.2</c:v>
                      </c:pt>
                      <c:pt idx="7858">
                        <c:v>3143.6</c:v>
                      </c:pt>
                      <c:pt idx="7859">
                        <c:v>3144</c:v>
                      </c:pt>
                      <c:pt idx="7860">
                        <c:v>3144.4</c:v>
                      </c:pt>
                      <c:pt idx="7861">
                        <c:v>3144.8</c:v>
                      </c:pt>
                      <c:pt idx="7862">
                        <c:v>3145.2</c:v>
                      </c:pt>
                      <c:pt idx="7863">
                        <c:v>3145.6</c:v>
                      </c:pt>
                      <c:pt idx="7864">
                        <c:v>3146</c:v>
                      </c:pt>
                      <c:pt idx="7865">
                        <c:v>3146.4</c:v>
                      </c:pt>
                      <c:pt idx="7866">
                        <c:v>3146.8</c:v>
                      </c:pt>
                      <c:pt idx="7867">
                        <c:v>3147.2</c:v>
                      </c:pt>
                      <c:pt idx="7868">
                        <c:v>3147.6</c:v>
                      </c:pt>
                      <c:pt idx="7869">
                        <c:v>3148</c:v>
                      </c:pt>
                      <c:pt idx="7870">
                        <c:v>3148.4</c:v>
                      </c:pt>
                      <c:pt idx="7871">
                        <c:v>3148.8</c:v>
                      </c:pt>
                      <c:pt idx="7872">
                        <c:v>3149.2</c:v>
                      </c:pt>
                      <c:pt idx="7873">
                        <c:v>3149.6</c:v>
                      </c:pt>
                      <c:pt idx="7874">
                        <c:v>3150</c:v>
                      </c:pt>
                      <c:pt idx="7875">
                        <c:v>3150.4</c:v>
                      </c:pt>
                      <c:pt idx="7876">
                        <c:v>3150.8</c:v>
                      </c:pt>
                      <c:pt idx="7877">
                        <c:v>3151.2</c:v>
                      </c:pt>
                      <c:pt idx="7878">
                        <c:v>3151.6</c:v>
                      </c:pt>
                      <c:pt idx="7879">
                        <c:v>3152</c:v>
                      </c:pt>
                      <c:pt idx="7880">
                        <c:v>3152.4</c:v>
                      </c:pt>
                      <c:pt idx="7881">
                        <c:v>3152.8</c:v>
                      </c:pt>
                      <c:pt idx="7882">
                        <c:v>3153.2</c:v>
                      </c:pt>
                      <c:pt idx="7883">
                        <c:v>3153.6</c:v>
                      </c:pt>
                      <c:pt idx="7884">
                        <c:v>3154</c:v>
                      </c:pt>
                      <c:pt idx="7885">
                        <c:v>3154.4</c:v>
                      </c:pt>
                      <c:pt idx="7886">
                        <c:v>3154.8</c:v>
                      </c:pt>
                      <c:pt idx="7887">
                        <c:v>3155.2</c:v>
                      </c:pt>
                      <c:pt idx="7888">
                        <c:v>3155.6</c:v>
                      </c:pt>
                      <c:pt idx="7889">
                        <c:v>3156</c:v>
                      </c:pt>
                      <c:pt idx="7890">
                        <c:v>3156.4</c:v>
                      </c:pt>
                      <c:pt idx="7891">
                        <c:v>3156.8</c:v>
                      </c:pt>
                      <c:pt idx="7892">
                        <c:v>3157.2</c:v>
                      </c:pt>
                      <c:pt idx="7893">
                        <c:v>3157.6</c:v>
                      </c:pt>
                      <c:pt idx="7894">
                        <c:v>3158</c:v>
                      </c:pt>
                      <c:pt idx="7895">
                        <c:v>3158.4</c:v>
                      </c:pt>
                      <c:pt idx="7896">
                        <c:v>3158.8</c:v>
                      </c:pt>
                      <c:pt idx="7897">
                        <c:v>3159.2</c:v>
                      </c:pt>
                      <c:pt idx="7898">
                        <c:v>3159.6</c:v>
                      </c:pt>
                      <c:pt idx="7899">
                        <c:v>3160</c:v>
                      </c:pt>
                      <c:pt idx="7900">
                        <c:v>3160.4</c:v>
                      </c:pt>
                      <c:pt idx="7901">
                        <c:v>3160.8</c:v>
                      </c:pt>
                      <c:pt idx="7902">
                        <c:v>3161.2</c:v>
                      </c:pt>
                      <c:pt idx="7903">
                        <c:v>3161.6</c:v>
                      </c:pt>
                      <c:pt idx="7904">
                        <c:v>3162</c:v>
                      </c:pt>
                      <c:pt idx="7905">
                        <c:v>3162.4</c:v>
                      </c:pt>
                      <c:pt idx="7906">
                        <c:v>3162.8</c:v>
                      </c:pt>
                      <c:pt idx="7907">
                        <c:v>3163.2</c:v>
                      </c:pt>
                      <c:pt idx="7908">
                        <c:v>3163.6</c:v>
                      </c:pt>
                      <c:pt idx="7909">
                        <c:v>3164</c:v>
                      </c:pt>
                      <c:pt idx="7910">
                        <c:v>3164.4</c:v>
                      </c:pt>
                      <c:pt idx="7911">
                        <c:v>3164.8</c:v>
                      </c:pt>
                      <c:pt idx="7912">
                        <c:v>3165.2</c:v>
                      </c:pt>
                      <c:pt idx="7913">
                        <c:v>3165.6</c:v>
                      </c:pt>
                      <c:pt idx="7914">
                        <c:v>3166</c:v>
                      </c:pt>
                      <c:pt idx="7915">
                        <c:v>3166.4</c:v>
                      </c:pt>
                      <c:pt idx="7916">
                        <c:v>3166.8</c:v>
                      </c:pt>
                      <c:pt idx="7917">
                        <c:v>3167.2</c:v>
                      </c:pt>
                      <c:pt idx="7918">
                        <c:v>3167.6</c:v>
                      </c:pt>
                      <c:pt idx="7919">
                        <c:v>3168</c:v>
                      </c:pt>
                      <c:pt idx="7920">
                        <c:v>3168.4</c:v>
                      </c:pt>
                      <c:pt idx="7921">
                        <c:v>3168.8</c:v>
                      </c:pt>
                      <c:pt idx="7922">
                        <c:v>3169.2</c:v>
                      </c:pt>
                      <c:pt idx="7923">
                        <c:v>3169.6</c:v>
                      </c:pt>
                      <c:pt idx="7924">
                        <c:v>3170</c:v>
                      </c:pt>
                      <c:pt idx="7925">
                        <c:v>3170.4</c:v>
                      </c:pt>
                      <c:pt idx="7926">
                        <c:v>3170.8</c:v>
                      </c:pt>
                      <c:pt idx="7927">
                        <c:v>3171.2</c:v>
                      </c:pt>
                      <c:pt idx="7928">
                        <c:v>3171.6</c:v>
                      </c:pt>
                      <c:pt idx="7929">
                        <c:v>3172</c:v>
                      </c:pt>
                      <c:pt idx="7930">
                        <c:v>3172.4</c:v>
                      </c:pt>
                      <c:pt idx="7931">
                        <c:v>3172.8</c:v>
                      </c:pt>
                      <c:pt idx="7932">
                        <c:v>3173.2</c:v>
                      </c:pt>
                      <c:pt idx="7933">
                        <c:v>3173.6</c:v>
                      </c:pt>
                      <c:pt idx="7934">
                        <c:v>3174</c:v>
                      </c:pt>
                      <c:pt idx="7935">
                        <c:v>3174.4</c:v>
                      </c:pt>
                      <c:pt idx="7936">
                        <c:v>3174.8</c:v>
                      </c:pt>
                      <c:pt idx="7937">
                        <c:v>3175.2</c:v>
                      </c:pt>
                      <c:pt idx="7938">
                        <c:v>3175.6</c:v>
                      </c:pt>
                      <c:pt idx="7939">
                        <c:v>3176</c:v>
                      </c:pt>
                      <c:pt idx="7940">
                        <c:v>3176.4</c:v>
                      </c:pt>
                      <c:pt idx="7941">
                        <c:v>3176.8</c:v>
                      </c:pt>
                      <c:pt idx="7942">
                        <c:v>3177.2</c:v>
                      </c:pt>
                      <c:pt idx="7943">
                        <c:v>3177.6</c:v>
                      </c:pt>
                      <c:pt idx="7944">
                        <c:v>3178</c:v>
                      </c:pt>
                      <c:pt idx="7945">
                        <c:v>3178.4</c:v>
                      </c:pt>
                      <c:pt idx="7946">
                        <c:v>3178.8</c:v>
                      </c:pt>
                      <c:pt idx="7947">
                        <c:v>3179.2</c:v>
                      </c:pt>
                      <c:pt idx="7948">
                        <c:v>3179.6</c:v>
                      </c:pt>
                      <c:pt idx="7949">
                        <c:v>3180</c:v>
                      </c:pt>
                      <c:pt idx="7950">
                        <c:v>3180.4</c:v>
                      </c:pt>
                      <c:pt idx="7951">
                        <c:v>3180.8</c:v>
                      </c:pt>
                      <c:pt idx="7952">
                        <c:v>3181.2</c:v>
                      </c:pt>
                      <c:pt idx="7953">
                        <c:v>3181.6</c:v>
                      </c:pt>
                      <c:pt idx="7954">
                        <c:v>3182</c:v>
                      </c:pt>
                      <c:pt idx="7955">
                        <c:v>3182.4</c:v>
                      </c:pt>
                      <c:pt idx="7956">
                        <c:v>3182.8</c:v>
                      </c:pt>
                      <c:pt idx="7957">
                        <c:v>3183.2</c:v>
                      </c:pt>
                      <c:pt idx="7958">
                        <c:v>3183.6</c:v>
                      </c:pt>
                      <c:pt idx="7959">
                        <c:v>3184</c:v>
                      </c:pt>
                      <c:pt idx="7960">
                        <c:v>3184.4</c:v>
                      </c:pt>
                      <c:pt idx="7961">
                        <c:v>3184.8</c:v>
                      </c:pt>
                      <c:pt idx="7962">
                        <c:v>3185.2</c:v>
                      </c:pt>
                      <c:pt idx="7963">
                        <c:v>3185.6</c:v>
                      </c:pt>
                      <c:pt idx="7964">
                        <c:v>3186</c:v>
                      </c:pt>
                      <c:pt idx="7965">
                        <c:v>3186.4</c:v>
                      </c:pt>
                      <c:pt idx="7966">
                        <c:v>3186.8</c:v>
                      </c:pt>
                      <c:pt idx="7967">
                        <c:v>3187.2</c:v>
                      </c:pt>
                      <c:pt idx="7968">
                        <c:v>3187.6</c:v>
                      </c:pt>
                      <c:pt idx="7969">
                        <c:v>3188</c:v>
                      </c:pt>
                      <c:pt idx="7970">
                        <c:v>3188.4</c:v>
                      </c:pt>
                      <c:pt idx="7971">
                        <c:v>3188.8</c:v>
                      </c:pt>
                      <c:pt idx="7972">
                        <c:v>3189.2</c:v>
                      </c:pt>
                      <c:pt idx="7973">
                        <c:v>3189.6</c:v>
                      </c:pt>
                      <c:pt idx="7974">
                        <c:v>3190</c:v>
                      </c:pt>
                      <c:pt idx="7975">
                        <c:v>3190.4</c:v>
                      </c:pt>
                      <c:pt idx="7976">
                        <c:v>3190.8</c:v>
                      </c:pt>
                      <c:pt idx="7977">
                        <c:v>3191.2</c:v>
                      </c:pt>
                      <c:pt idx="7978">
                        <c:v>3191.6</c:v>
                      </c:pt>
                      <c:pt idx="7979">
                        <c:v>3192</c:v>
                      </c:pt>
                      <c:pt idx="7980">
                        <c:v>3192.4</c:v>
                      </c:pt>
                      <c:pt idx="7981">
                        <c:v>3192.8</c:v>
                      </c:pt>
                      <c:pt idx="7982">
                        <c:v>3193.2</c:v>
                      </c:pt>
                      <c:pt idx="7983">
                        <c:v>3193.6</c:v>
                      </c:pt>
                      <c:pt idx="7984">
                        <c:v>3194</c:v>
                      </c:pt>
                      <c:pt idx="7985">
                        <c:v>3194.4</c:v>
                      </c:pt>
                      <c:pt idx="7986">
                        <c:v>3194.8</c:v>
                      </c:pt>
                      <c:pt idx="7987">
                        <c:v>3195.2</c:v>
                      </c:pt>
                      <c:pt idx="7988">
                        <c:v>3195.6</c:v>
                      </c:pt>
                      <c:pt idx="7989">
                        <c:v>3196</c:v>
                      </c:pt>
                      <c:pt idx="7990">
                        <c:v>3196.4</c:v>
                      </c:pt>
                      <c:pt idx="7991">
                        <c:v>3196.8</c:v>
                      </c:pt>
                      <c:pt idx="7992">
                        <c:v>3197.2</c:v>
                      </c:pt>
                      <c:pt idx="7993">
                        <c:v>3197.6</c:v>
                      </c:pt>
                      <c:pt idx="7994">
                        <c:v>3198</c:v>
                      </c:pt>
                      <c:pt idx="7995">
                        <c:v>3198.4</c:v>
                      </c:pt>
                      <c:pt idx="7996">
                        <c:v>3198.8</c:v>
                      </c:pt>
                      <c:pt idx="7997">
                        <c:v>3199.2</c:v>
                      </c:pt>
                      <c:pt idx="7998">
                        <c:v>3199.6</c:v>
                      </c:pt>
                      <c:pt idx="7999">
                        <c:v>3200</c:v>
                      </c:pt>
                      <c:pt idx="8000">
                        <c:v>3200.4</c:v>
                      </c:pt>
                      <c:pt idx="8001">
                        <c:v>3200.8</c:v>
                      </c:pt>
                      <c:pt idx="8002">
                        <c:v>3201.2</c:v>
                      </c:pt>
                      <c:pt idx="8003">
                        <c:v>3201.6</c:v>
                      </c:pt>
                      <c:pt idx="8004">
                        <c:v>3202</c:v>
                      </c:pt>
                      <c:pt idx="8005">
                        <c:v>3202.4</c:v>
                      </c:pt>
                      <c:pt idx="8006">
                        <c:v>3202.8</c:v>
                      </c:pt>
                      <c:pt idx="8007">
                        <c:v>3203.2</c:v>
                      </c:pt>
                      <c:pt idx="8008">
                        <c:v>3203.6</c:v>
                      </c:pt>
                      <c:pt idx="8009">
                        <c:v>3204</c:v>
                      </c:pt>
                      <c:pt idx="8010">
                        <c:v>3204.4</c:v>
                      </c:pt>
                      <c:pt idx="8011">
                        <c:v>3204.8</c:v>
                      </c:pt>
                      <c:pt idx="8012">
                        <c:v>3205.2</c:v>
                      </c:pt>
                      <c:pt idx="8013">
                        <c:v>3205.6</c:v>
                      </c:pt>
                      <c:pt idx="8014">
                        <c:v>3206</c:v>
                      </c:pt>
                      <c:pt idx="8015">
                        <c:v>3206.4</c:v>
                      </c:pt>
                      <c:pt idx="8016">
                        <c:v>3206.8</c:v>
                      </c:pt>
                      <c:pt idx="8017">
                        <c:v>3207.2</c:v>
                      </c:pt>
                      <c:pt idx="8018">
                        <c:v>3207.6</c:v>
                      </c:pt>
                      <c:pt idx="8019">
                        <c:v>3208</c:v>
                      </c:pt>
                      <c:pt idx="8020">
                        <c:v>3208.4</c:v>
                      </c:pt>
                      <c:pt idx="8021">
                        <c:v>3208.8</c:v>
                      </c:pt>
                      <c:pt idx="8022">
                        <c:v>3209.2</c:v>
                      </c:pt>
                      <c:pt idx="8023">
                        <c:v>3209.6</c:v>
                      </c:pt>
                      <c:pt idx="8024">
                        <c:v>3210</c:v>
                      </c:pt>
                      <c:pt idx="8025">
                        <c:v>3210.4</c:v>
                      </c:pt>
                      <c:pt idx="8026">
                        <c:v>3210.8</c:v>
                      </c:pt>
                      <c:pt idx="8027">
                        <c:v>3211.2</c:v>
                      </c:pt>
                      <c:pt idx="8028">
                        <c:v>3211.6</c:v>
                      </c:pt>
                      <c:pt idx="8029">
                        <c:v>3212</c:v>
                      </c:pt>
                      <c:pt idx="8030">
                        <c:v>3212.4</c:v>
                      </c:pt>
                      <c:pt idx="8031">
                        <c:v>3212.8</c:v>
                      </c:pt>
                      <c:pt idx="8032">
                        <c:v>3213.2</c:v>
                      </c:pt>
                      <c:pt idx="8033">
                        <c:v>3213.6</c:v>
                      </c:pt>
                      <c:pt idx="8034">
                        <c:v>3214</c:v>
                      </c:pt>
                      <c:pt idx="8035">
                        <c:v>3214.4</c:v>
                      </c:pt>
                      <c:pt idx="8036">
                        <c:v>3214.8</c:v>
                      </c:pt>
                      <c:pt idx="8037">
                        <c:v>3215.2</c:v>
                      </c:pt>
                      <c:pt idx="8038">
                        <c:v>3215.6</c:v>
                      </c:pt>
                      <c:pt idx="8039">
                        <c:v>3216</c:v>
                      </c:pt>
                      <c:pt idx="8040">
                        <c:v>3216.4</c:v>
                      </c:pt>
                      <c:pt idx="8041">
                        <c:v>3216.8</c:v>
                      </c:pt>
                      <c:pt idx="8042">
                        <c:v>3217.2</c:v>
                      </c:pt>
                      <c:pt idx="8043">
                        <c:v>3217.6</c:v>
                      </c:pt>
                      <c:pt idx="8044">
                        <c:v>3218</c:v>
                      </c:pt>
                      <c:pt idx="8045">
                        <c:v>3218.4</c:v>
                      </c:pt>
                      <c:pt idx="8046">
                        <c:v>3218.8</c:v>
                      </c:pt>
                      <c:pt idx="8047">
                        <c:v>3219.2</c:v>
                      </c:pt>
                      <c:pt idx="8048">
                        <c:v>3219.6</c:v>
                      </c:pt>
                      <c:pt idx="8049">
                        <c:v>3220</c:v>
                      </c:pt>
                      <c:pt idx="8050">
                        <c:v>3220.4</c:v>
                      </c:pt>
                      <c:pt idx="8051">
                        <c:v>3220.8</c:v>
                      </c:pt>
                      <c:pt idx="8052">
                        <c:v>3221.2</c:v>
                      </c:pt>
                      <c:pt idx="8053">
                        <c:v>3221.6</c:v>
                      </c:pt>
                      <c:pt idx="8054">
                        <c:v>3222</c:v>
                      </c:pt>
                      <c:pt idx="8055">
                        <c:v>3222.4</c:v>
                      </c:pt>
                      <c:pt idx="8056">
                        <c:v>3222.8</c:v>
                      </c:pt>
                      <c:pt idx="8057">
                        <c:v>3223.2</c:v>
                      </c:pt>
                      <c:pt idx="8058">
                        <c:v>3223.6</c:v>
                      </c:pt>
                      <c:pt idx="8059">
                        <c:v>3224</c:v>
                      </c:pt>
                      <c:pt idx="8060">
                        <c:v>3224.4</c:v>
                      </c:pt>
                      <c:pt idx="8061">
                        <c:v>3224.8</c:v>
                      </c:pt>
                      <c:pt idx="8062">
                        <c:v>3225.2</c:v>
                      </c:pt>
                      <c:pt idx="8063">
                        <c:v>3225.6</c:v>
                      </c:pt>
                      <c:pt idx="8064">
                        <c:v>3226</c:v>
                      </c:pt>
                      <c:pt idx="8065">
                        <c:v>3226.4</c:v>
                      </c:pt>
                      <c:pt idx="8066">
                        <c:v>3226.8</c:v>
                      </c:pt>
                      <c:pt idx="8067">
                        <c:v>3227.2</c:v>
                      </c:pt>
                      <c:pt idx="8068">
                        <c:v>3227.6</c:v>
                      </c:pt>
                      <c:pt idx="8069">
                        <c:v>3228</c:v>
                      </c:pt>
                      <c:pt idx="8070">
                        <c:v>3228.4</c:v>
                      </c:pt>
                      <c:pt idx="8071">
                        <c:v>3228.8</c:v>
                      </c:pt>
                      <c:pt idx="8072">
                        <c:v>3229.2</c:v>
                      </c:pt>
                      <c:pt idx="8073">
                        <c:v>3229.6</c:v>
                      </c:pt>
                      <c:pt idx="8074">
                        <c:v>3230</c:v>
                      </c:pt>
                      <c:pt idx="8075">
                        <c:v>3230.4</c:v>
                      </c:pt>
                      <c:pt idx="8076">
                        <c:v>3230.8</c:v>
                      </c:pt>
                      <c:pt idx="8077">
                        <c:v>3231.2</c:v>
                      </c:pt>
                      <c:pt idx="8078">
                        <c:v>3231.6</c:v>
                      </c:pt>
                      <c:pt idx="8079">
                        <c:v>3232</c:v>
                      </c:pt>
                      <c:pt idx="8080">
                        <c:v>3232.4</c:v>
                      </c:pt>
                      <c:pt idx="8081">
                        <c:v>3232.8</c:v>
                      </c:pt>
                      <c:pt idx="8082">
                        <c:v>3233.2</c:v>
                      </c:pt>
                      <c:pt idx="8083">
                        <c:v>3233.6</c:v>
                      </c:pt>
                      <c:pt idx="8084">
                        <c:v>3234</c:v>
                      </c:pt>
                      <c:pt idx="8085">
                        <c:v>3234.4</c:v>
                      </c:pt>
                      <c:pt idx="8086">
                        <c:v>3234.8</c:v>
                      </c:pt>
                      <c:pt idx="8087">
                        <c:v>3235.2</c:v>
                      </c:pt>
                      <c:pt idx="8088">
                        <c:v>3235.6</c:v>
                      </c:pt>
                      <c:pt idx="8089">
                        <c:v>3236</c:v>
                      </c:pt>
                      <c:pt idx="8090">
                        <c:v>3236.4</c:v>
                      </c:pt>
                      <c:pt idx="8091">
                        <c:v>3236.8</c:v>
                      </c:pt>
                      <c:pt idx="8092">
                        <c:v>3237.2</c:v>
                      </c:pt>
                      <c:pt idx="8093">
                        <c:v>3237.6</c:v>
                      </c:pt>
                      <c:pt idx="8094">
                        <c:v>3238</c:v>
                      </c:pt>
                      <c:pt idx="8095">
                        <c:v>3238.4</c:v>
                      </c:pt>
                      <c:pt idx="8096">
                        <c:v>3238.8</c:v>
                      </c:pt>
                      <c:pt idx="8097">
                        <c:v>3239.2</c:v>
                      </c:pt>
                      <c:pt idx="8098">
                        <c:v>3239.6</c:v>
                      </c:pt>
                      <c:pt idx="8099">
                        <c:v>3240</c:v>
                      </c:pt>
                      <c:pt idx="8100">
                        <c:v>3240.4</c:v>
                      </c:pt>
                      <c:pt idx="8101">
                        <c:v>3240.8</c:v>
                      </c:pt>
                      <c:pt idx="8102">
                        <c:v>3241.2</c:v>
                      </c:pt>
                      <c:pt idx="8103">
                        <c:v>3241.6</c:v>
                      </c:pt>
                      <c:pt idx="8104">
                        <c:v>3242</c:v>
                      </c:pt>
                      <c:pt idx="8105">
                        <c:v>3242.4</c:v>
                      </c:pt>
                      <c:pt idx="8106">
                        <c:v>3242.8</c:v>
                      </c:pt>
                      <c:pt idx="8107">
                        <c:v>3243.2</c:v>
                      </c:pt>
                      <c:pt idx="8108">
                        <c:v>3243.6</c:v>
                      </c:pt>
                      <c:pt idx="8109">
                        <c:v>3244</c:v>
                      </c:pt>
                      <c:pt idx="8110">
                        <c:v>3244.4</c:v>
                      </c:pt>
                      <c:pt idx="8111">
                        <c:v>3244.8</c:v>
                      </c:pt>
                      <c:pt idx="8112">
                        <c:v>3245.2</c:v>
                      </c:pt>
                      <c:pt idx="8113">
                        <c:v>3245.6</c:v>
                      </c:pt>
                      <c:pt idx="8114">
                        <c:v>3246</c:v>
                      </c:pt>
                      <c:pt idx="8115">
                        <c:v>3246.4</c:v>
                      </c:pt>
                      <c:pt idx="8116">
                        <c:v>3246.8</c:v>
                      </c:pt>
                      <c:pt idx="8117">
                        <c:v>3247.2</c:v>
                      </c:pt>
                      <c:pt idx="8118">
                        <c:v>3247.6</c:v>
                      </c:pt>
                      <c:pt idx="8119">
                        <c:v>3248</c:v>
                      </c:pt>
                      <c:pt idx="8120">
                        <c:v>3248.4</c:v>
                      </c:pt>
                      <c:pt idx="8121">
                        <c:v>3248.8</c:v>
                      </c:pt>
                      <c:pt idx="8122">
                        <c:v>3249.2</c:v>
                      </c:pt>
                      <c:pt idx="8123">
                        <c:v>3249.6</c:v>
                      </c:pt>
                      <c:pt idx="8124">
                        <c:v>3250</c:v>
                      </c:pt>
                      <c:pt idx="8125">
                        <c:v>3250.4</c:v>
                      </c:pt>
                      <c:pt idx="8126">
                        <c:v>3250.8</c:v>
                      </c:pt>
                      <c:pt idx="8127">
                        <c:v>3251.2</c:v>
                      </c:pt>
                      <c:pt idx="8128">
                        <c:v>3251.6</c:v>
                      </c:pt>
                      <c:pt idx="8129">
                        <c:v>3252</c:v>
                      </c:pt>
                      <c:pt idx="8130">
                        <c:v>3252.4</c:v>
                      </c:pt>
                      <c:pt idx="8131">
                        <c:v>3252.8</c:v>
                      </c:pt>
                      <c:pt idx="8132">
                        <c:v>3253.2</c:v>
                      </c:pt>
                      <c:pt idx="8133">
                        <c:v>3253.6</c:v>
                      </c:pt>
                      <c:pt idx="8134">
                        <c:v>3254</c:v>
                      </c:pt>
                      <c:pt idx="8135">
                        <c:v>3254.4</c:v>
                      </c:pt>
                      <c:pt idx="8136">
                        <c:v>3254.8</c:v>
                      </c:pt>
                      <c:pt idx="8137">
                        <c:v>3255.2</c:v>
                      </c:pt>
                      <c:pt idx="8138">
                        <c:v>3255.6</c:v>
                      </c:pt>
                      <c:pt idx="8139">
                        <c:v>3256</c:v>
                      </c:pt>
                      <c:pt idx="8140">
                        <c:v>3256.4</c:v>
                      </c:pt>
                      <c:pt idx="8141">
                        <c:v>3256.8</c:v>
                      </c:pt>
                      <c:pt idx="8142">
                        <c:v>3257.2</c:v>
                      </c:pt>
                      <c:pt idx="8143">
                        <c:v>3257.6</c:v>
                      </c:pt>
                      <c:pt idx="8144">
                        <c:v>3258</c:v>
                      </c:pt>
                      <c:pt idx="8145">
                        <c:v>3258.4</c:v>
                      </c:pt>
                      <c:pt idx="8146">
                        <c:v>3258.8</c:v>
                      </c:pt>
                      <c:pt idx="8147">
                        <c:v>3259.2</c:v>
                      </c:pt>
                      <c:pt idx="8148">
                        <c:v>3259.6</c:v>
                      </c:pt>
                      <c:pt idx="8149">
                        <c:v>3260</c:v>
                      </c:pt>
                      <c:pt idx="8150">
                        <c:v>3260.4</c:v>
                      </c:pt>
                      <c:pt idx="8151">
                        <c:v>3260.8</c:v>
                      </c:pt>
                      <c:pt idx="8152">
                        <c:v>3261.2</c:v>
                      </c:pt>
                      <c:pt idx="8153">
                        <c:v>3261.6</c:v>
                      </c:pt>
                      <c:pt idx="8154">
                        <c:v>3262</c:v>
                      </c:pt>
                      <c:pt idx="8155">
                        <c:v>3262.4</c:v>
                      </c:pt>
                      <c:pt idx="8156">
                        <c:v>3262.8</c:v>
                      </c:pt>
                      <c:pt idx="8157">
                        <c:v>3263.2</c:v>
                      </c:pt>
                      <c:pt idx="8158">
                        <c:v>3263.6</c:v>
                      </c:pt>
                      <c:pt idx="8159">
                        <c:v>3264</c:v>
                      </c:pt>
                      <c:pt idx="8160">
                        <c:v>3264.4</c:v>
                      </c:pt>
                      <c:pt idx="8161">
                        <c:v>3264.8</c:v>
                      </c:pt>
                      <c:pt idx="8162">
                        <c:v>3265.2</c:v>
                      </c:pt>
                      <c:pt idx="8163">
                        <c:v>3265.6</c:v>
                      </c:pt>
                      <c:pt idx="8164">
                        <c:v>3266</c:v>
                      </c:pt>
                      <c:pt idx="8165">
                        <c:v>3266.4</c:v>
                      </c:pt>
                      <c:pt idx="8166">
                        <c:v>3266.8</c:v>
                      </c:pt>
                      <c:pt idx="8167">
                        <c:v>3267.2</c:v>
                      </c:pt>
                      <c:pt idx="8168">
                        <c:v>3267.6</c:v>
                      </c:pt>
                      <c:pt idx="8169">
                        <c:v>3268</c:v>
                      </c:pt>
                      <c:pt idx="8170">
                        <c:v>3268.4</c:v>
                      </c:pt>
                      <c:pt idx="8171">
                        <c:v>3268.8</c:v>
                      </c:pt>
                      <c:pt idx="8172">
                        <c:v>3269.2</c:v>
                      </c:pt>
                      <c:pt idx="8173">
                        <c:v>3269.6</c:v>
                      </c:pt>
                      <c:pt idx="8174">
                        <c:v>3270</c:v>
                      </c:pt>
                      <c:pt idx="8175">
                        <c:v>3270.4</c:v>
                      </c:pt>
                      <c:pt idx="8176">
                        <c:v>3270.8</c:v>
                      </c:pt>
                      <c:pt idx="8177">
                        <c:v>3271.2</c:v>
                      </c:pt>
                      <c:pt idx="8178">
                        <c:v>3271.6</c:v>
                      </c:pt>
                      <c:pt idx="8179">
                        <c:v>3272</c:v>
                      </c:pt>
                      <c:pt idx="8180">
                        <c:v>3272.4</c:v>
                      </c:pt>
                      <c:pt idx="8181">
                        <c:v>3272.8</c:v>
                      </c:pt>
                      <c:pt idx="8182">
                        <c:v>3273.2</c:v>
                      </c:pt>
                      <c:pt idx="8183">
                        <c:v>3273.6</c:v>
                      </c:pt>
                      <c:pt idx="8184">
                        <c:v>3274</c:v>
                      </c:pt>
                      <c:pt idx="8185">
                        <c:v>3274.4</c:v>
                      </c:pt>
                      <c:pt idx="8186">
                        <c:v>3274.8</c:v>
                      </c:pt>
                      <c:pt idx="8187">
                        <c:v>3275.2</c:v>
                      </c:pt>
                      <c:pt idx="8188">
                        <c:v>3275.6</c:v>
                      </c:pt>
                      <c:pt idx="8189">
                        <c:v>3276</c:v>
                      </c:pt>
                      <c:pt idx="8190">
                        <c:v>3276.4</c:v>
                      </c:pt>
                      <c:pt idx="8191">
                        <c:v>3276.8</c:v>
                      </c:pt>
                      <c:pt idx="8192">
                        <c:v>3277.2</c:v>
                      </c:pt>
                      <c:pt idx="8193">
                        <c:v>3277.6</c:v>
                      </c:pt>
                      <c:pt idx="8194">
                        <c:v>3278</c:v>
                      </c:pt>
                      <c:pt idx="8195">
                        <c:v>3278.4</c:v>
                      </c:pt>
                      <c:pt idx="8196">
                        <c:v>3278.8</c:v>
                      </c:pt>
                      <c:pt idx="8197">
                        <c:v>3279.2</c:v>
                      </c:pt>
                      <c:pt idx="8198">
                        <c:v>3279.6</c:v>
                      </c:pt>
                      <c:pt idx="8199">
                        <c:v>3280</c:v>
                      </c:pt>
                      <c:pt idx="8200">
                        <c:v>3280.4</c:v>
                      </c:pt>
                      <c:pt idx="8201">
                        <c:v>3280.8</c:v>
                      </c:pt>
                      <c:pt idx="8202">
                        <c:v>3281.2</c:v>
                      </c:pt>
                      <c:pt idx="8203">
                        <c:v>3281.6</c:v>
                      </c:pt>
                      <c:pt idx="8204">
                        <c:v>3282</c:v>
                      </c:pt>
                      <c:pt idx="8205">
                        <c:v>3282.4</c:v>
                      </c:pt>
                      <c:pt idx="8206">
                        <c:v>3282.8</c:v>
                      </c:pt>
                      <c:pt idx="8207">
                        <c:v>3283.2</c:v>
                      </c:pt>
                      <c:pt idx="8208">
                        <c:v>3283.6</c:v>
                      </c:pt>
                      <c:pt idx="8209">
                        <c:v>3284</c:v>
                      </c:pt>
                      <c:pt idx="8210">
                        <c:v>3284.4</c:v>
                      </c:pt>
                      <c:pt idx="8211">
                        <c:v>3284.8</c:v>
                      </c:pt>
                      <c:pt idx="8212">
                        <c:v>3285.2</c:v>
                      </c:pt>
                      <c:pt idx="8213">
                        <c:v>3285.6</c:v>
                      </c:pt>
                      <c:pt idx="8214">
                        <c:v>3286</c:v>
                      </c:pt>
                      <c:pt idx="8215">
                        <c:v>3286.4</c:v>
                      </c:pt>
                      <c:pt idx="8216">
                        <c:v>3286.8</c:v>
                      </c:pt>
                      <c:pt idx="8217">
                        <c:v>3287.2</c:v>
                      </c:pt>
                      <c:pt idx="8218">
                        <c:v>3287.6</c:v>
                      </c:pt>
                      <c:pt idx="8219">
                        <c:v>3288</c:v>
                      </c:pt>
                      <c:pt idx="8220">
                        <c:v>3288.4</c:v>
                      </c:pt>
                      <c:pt idx="8221">
                        <c:v>3288.8</c:v>
                      </c:pt>
                      <c:pt idx="8222">
                        <c:v>3289.2</c:v>
                      </c:pt>
                      <c:pt idx="8223">
                        <c:v>3289.6</c:v>
                      </c:pt>
                      <c:pt idx="8224">
                        <c:v>3290</c:v>
                      </c:pt>
                      <c:pt idx="8225">
                        <c:v>3290.4</c:v>
                      </c:pt>
                      <c:pt idx="8226">
                        <c:v>3290.8</c:v>
                      </c:pt>
                      <c:pt idx="8227">
                        <c:v>3291.2</c:v>
                      </c:pt>
                      <c:pt idx="8228">
                        <c:v>3291.6</c:v>
                      </c:pt>
                      <c:pt idx="8229">
                        <c:v>3292</c:v>
                      </c:pt>
                      <c:pt idx="8230">
                        <c:v>3292.4</c:v>
                      </c:pt>
                      <c:pt idx="8231">
                        <c:v>3292.8</c:v>
                      </c:pt>
                      <c:pt idx="8232">
                        <c:v>3293.2</c:v>
                      </c:pt>
                      <c:pt idx="8233">
                        <c:v>3293.6</c:v>
                      </c:pt>
                      <c:pt idx="8234">
                        <c:v>3294</c:v>
                      </c:pt>
                      <c:pt idx="8235">
                        <c:v>3294.4</c:v>
                      </c:pt>
                      <c:pt idx="8236">
                        <c:v>3294.8</c:v>
                      </c:pt>
                      <c:pt idx="8237">
                        <c:v>3295.2</c:v>
                      </c:pt>
                      <c:pt idx="8238">
                        <c:v>3295.6</c:v>
                      </c:pt>
                      <c:pt idx="8239">
                        <c:v>3296</c:v>
                      </c:pt>
                      <c:pt idx="8240">
                        <c:v>3296.4</c:v>
                      </c:pt>
                      <c:pt idx="8241">
                        <c:v>3296.8</c:v>
                      </c:pt>
                      <c:pt idx="8242">
                        <c:v>3297.2</c:v>
                      </c:pt>
                      <c:pt idx="8243">
                        <c:v>3297.6</c:v>
                      </c:pt>
                      <c:pt idx="8244">
                        <c:v>3298</c:v>
                      </c:pt>
                      <c:pt idx="8245">
                        <c:v>3298.4</c:v>
                      </c:pt>
                      <c:pt idx="8246">
                        <c:v>3298.8</c:v>
                      </c:pt>
                      <c:pt idx="8247">
                        <c:v>3299.2</c:v>
                      </c:pt>
                      <c:pt idx="8248">
                        <c:v>3299.6</c:v>
                      </c:pt>
                      <c:pt idx="8249">
                        <c:v>3300</c:v>
                      </c:pt>
                      <c:pt idx="8250">
                        <c:v>3300.4</c:v>
                      </c:pt>
                      <c:pt idx="8251">
                        <c:v>3300.8</c:v>
                      </c:pt>
                      <c:pt idx="8252">
                        <c:v>3301.2</c:v>
                      </c:pt>
                      <c:pt idx="8253">
                        <c:v>3301.6</c:v>
                      </c:pt>
                      <c:pt idx="8254">
                        <c:v>3302</c:v>
                      </c:pt>
                      <c:pt idx="8255">
                        <c:v>3302.4</c:v>
                      </c:pt>
                      <c:pt idx="8256">
                        <c:v>3302.8</c:v>
                      </c:pt>
                      <c:pt idx="8257">
                        <c:v>3303.2</c:v>
                      </c:pt>
                      <c:pt idx="8258">
                        <c:v>3303.6</c:v>
                      </c:pt>
                      <c:pt idx="8259">
                        <c:v>3304</c:v>
                      </c:pt>
                      <c:pt idx="8260">
                        <c:v>3304.4</c:v>
                      </c:pt>
                      <c:pt idx="8261">
                        <c:v>3304.8</c:v>
                      </c:pt>
                      <c:pt idx="8262">
                        <c:v>3305.2</c:v>
                      </c:pt>
                      <c:pt idx="8263">
                        <c:v>3305.6</c:v>
                      </c:pt>
                      <c:pt idx="8264">
                        <c:v>3306</c:v>
                      </c:pt>
                      <c:pt idx="8265">
                        <c:v>3306.4</c:v>
                      </c:pt>
                      <c:pt idx="8266">
                        <c:v>3306.8</c:v>
                      </c:pt>
                      <c:pt idx="8267">
                        <c:v>3307.2</c:v>
                      </c:pt>
                      <c:pt idx="8268">
                        <c:v>3307.6</c:v>
                      </c:pt>
                      <c:pt idx="8269">
                        <c:v>3308</c:v>
                      </c:pt>
                      <c:pt idx="8270">
                        <c:v>3308.4</c:v>
                      </c:pt>
                      <c:pt idx="8271">
                        <c:v>3308.8</c:v>
                      </c:pt>
                      <c:pt idx="8272">
                        <c:v>3309.2</c:v>
                      </c:pt>
                      <c:pt idx="8273">
                        <c:v>3309.6</c:v>
                      </c:pt>
                      <c:pt idx="8274">
                        <c:v>3310</c:v>
                      </c:pt>
                      <c:pt idx="8275">
                        <c:v>3310.4</c:v>
                      </c:pt>
                      <c:pt idx="8276">
                        <c:v>3310.8</c:v>
                      </c:pt>
                      <c:pt idx="8277">
                        <c:v>3311.2</c:v>
                      </c:pt>
                      <c:pt idx="8278">
                        <c:v>3311.6</c:v>
                      </c:pt>
                      <c:pt idx="8279">
                        <c:v>3312</c:v>
                      </c:pt>
                      <c:pt idx="8280">
                        <c:v>3312.4</c:v>
                      </c:pt>
                      <c:pt idx="8281">
                        <c:v>3312.8</c:v>
                      </c:pt>
                      <c:pt idx="8282">
                        <c:v>3313.2</c:v>
                      </c:pt>
                      <c:pt idx="8283">
                        <c:v>3313.6</c:v>
                      </c:pt>
                      <c:pt idx="8284">
                        <c:v>3314</c:v>
                      </c:pt>
                      <c:pt idx="8285">
                        <c:v>3314.4</c:v>
                      </c:pt>
                      <c:pt idx="8286">
                        <c:v>3314.8</c:v>
                      </c:pt>
                      <c:pt idx="8287">
                        <c:v>3315.2</c:v>
                      </c:pt>
                      <c:pt idx="8288">
                        <c:v>3315.6</c:v>
                      </c:pt>
                      <c:pt idx="8289">
                        <c:v>3316</c:v>
                      </c:pt>
                      <c:pt idx="8290">
                        <c:v>3316.4</c:v>
                      </c:pt>
                      <c:pt idx="8291">
                        <c:v>3316.8</c:v>
                      </c:pt>
                      <c:pt idx="8292">
                        <c:v>3317.2</c:v>
                      </c:pt>
                      <c:pt idx="8293">
                        <c:v>3317.6</c:v>
                      </c:pt>
                      <c:pt idx="8294">
                        <c:v>3318</c:v>
                      </c:pt>
                      <c:pt idx="8295">
                        <c:v>3318.4</c:v>
                      </c:pt>
                      <c:pt idx="8296">
                        <c:v>3318.8</c:v>
                      </c:pt>
                      <c:pt idx="8297">
                        <c:v>3319.2</c:v>
                      </c:pt>
                      <c:pt idx="8298">
                        <c:v>3319.6</c:v>
                      </c:pt>
                      <c:pt idx="8299">
                        <c:v>3320</c:v>
                      </c:pt>
                      <c:pt idx="8300">
                        <c:v>3320.4</c:v>
                      </c:pt>
                      <c:pt idx="8301">
                        <c:v>3320.8</c:v>
                      </c:pt>
                      <c:pt idx="8302">
                        <c:v>3321.2</c:v>
                      </c:pt>
                      <c:pt idx="8303">
                        <c:v>3321.6</c:v>
                      </c:pt>
                      <c:pt idx="8304">
                        <c:v>3322</c:v>
                      </c:pt>
                      <c:pt idx="8305">
                        <c:v>3322.4</c:v>
                      </c:pt>
                      <c:pt idx="8306">
                        <c:v>3322.8</c:v>
                      </c:pt>
                      <c:pt idx="8307">
                        <c:v>3323.2</c:v>
                      </c:pt>
                      <c:pt idx="8308">
                        <c:v>3323.6</c:v>
                      </c:pt>
                      <c:pt idx="8309">
                        <c:v>3324</c:v>
                      </c:pt>
                      <c:pt idx="8310">
                        <c:v>3324.4</c:v>
                      </c:pt>
                      <c:pt idx="8311">
                        <c:v>3324.8</c:v>
                      </c:pt>
                      <c:pt idx="8312">
                        <c:v>3325.2</c:v>
                      </c:pt>
                      <c:pt idx="8313">
                        <c:v>3325.6</c:v>
                      </c:pt>
                      <c:pt idx="8314">
                        <c:v>3326</c:v>
                      </c:pt>
                      <c:pt idx="8315">
                        <c:v>3326.4</c:v>
                      </c:pt>
                      <c:pt idx="8316">
                        <c:v>3326.8</c:v>
                      </c:pt>
                      <c:pt idx="8317">
                        <c:v>3327.2</c:v>
                      </c:pt>
                      <c:pt idx="8318">
                        <c:v>3327.6</c:v>
                      </c:pt>
                      <c:pt idx="8319">
                        <c:v>3328</c:v>
                      </c:pt>
                      <c:pt idx="8320">
                        <c:v>3328.4</c:v>
                      </c:pt>
                      <c:pt idx="8321">
                        <c:v>3328.8</c:v>
                      </c:pt>
                      <c:pt idx="8322">
                        <c:v>3329.2</c:v>
                      </c:pt>
                      <c:pt idx="8323">
                        <c:v>3329.6</c:v>
                      </c:pt>
                      <c:pt idx="8324">
                        <c:v>3330</c:v>
                      </c:pt>
                      <c:pt idx="8325">
                        <c:v>3330.4</c:v>
                      </c:pt>
                      <c:pt idx="8326">
                        <c:v>3330.8</c:v>
                      </c:pt>
                      <c:pt idx="8327">
                        <c:v>3331.2</c:v>
                      </c:pt>
                      <c:pt idx="8328">
                        <c:v>3331.6</c:v>
                      </c:pt>
                      <c:pt idx="8329">
                        <c:v>3332</c:v>
                      </c:pt>
                      <c:pt idx="8330">
                        <c:v>3332.4</c:v>
                      </c:pt>
                      <c:pt idx="8331">
                        <c:v>3332.8</c:v>
                      </c:pt>
                      <c:pt idx="8332">
                        <c:v>3333.2</c:v>
                      </c:pt>
                      <c:pt idx="8333">
                        <c:v>3333.6</c:v>
                      </c:pt>
                      <c:pt idx="8334">
                        <c:v>3334</c:v>
                      </c:pt>
                      <c:pt idx="8335">
                        <c:v>3334.4</c:v>
                      </c:pt>
                      <c:pt idx="8336">
                        <c:v>3334.8</c:v>
                      </c:pt>
                      <c:pt idx="8337">
                        <c:v>3335.2</c:v>
                      </c:pt>
                      <c:pt idx="8338">
                        <c:v>3335.6</c:v>
                      </c:pt>
                      <c:pt idx="8339">
                        <c:v>3336</c:v>
                      </c:pt>
                      <c:pt idx="8340">
                        <c:v>3336.4</c:v>
                      </c:pt>
                      <c:pt idx="8341">
                        <c:v>3336.8</c:v>
                      </c:pt>
                      <c:pt idx="8342">
                        <c:v>3337.2</c:v>
                      </c:pt>
                      <c:pt idx="8343">
                        <c:v>3337.6</c:v>
                      </c:pt>
                      <c:pt idx="8344">
                        <c:v>3338</c:v>
                      </c:pt>
                      <c:pt idx="8345">
                        <c:v>3338.4</c:v>
                      </c:pt>
                      <c:pt idx="8346">
                        <c:v>3338.8</c:v>
                      </c:pt>
                      <c:pt idx="8347">
                        <c:v>3339.2</c:v>
                      </c:pt>
                      <c:pt idx="8348">
                        <c:v>3339.6</c:v>
                      </c:pt>
                      <c:pt idx="8349">
                        <c:v>3340</c:v>
                      </c:pt>
                      <c:pt idx="8350">
                        <c:v>3340.4</c:v>
                      </c:pt>
                      <c:pt idx="8351">
                        <c:v>3340.8</c:v>
                      </c:pt>
                      <c:pt idx="8352">
                        <c:v>3341.2</c:v>
                      </c:pt>
                      <c:pt idx="8353">
                        <c:v>3341.6</c:v>
                      </c:pt>
                      <c:pt idx="8354">
                        <c:v>3342</c:v>
                      </c:pt>
                      <c:pt idx="8355">
                        <c:v>3342.4</c:v>
                      </c:pt>
                      <c:pt idx="8356">
                        <c:v>3342.8</c:v>
                      </c:pt>
                      <c:pt idx="8357">
                        <c:v>3343.2</c:v>
                      </c:pt>
                      <c:pt idx="8358">
                        <c:v>3343.6</c:v>
                      </c:pt>
                      <c:pt idx="8359">
                        <c:v>3344</c:v>
                      </c:pt>
                      <c:pt idx="8360">
                        <c:v>3344.4</c:v>
                      </c:pt>
                      <c:pt idx="8361">
                        <c:v>3344.8</c:v>
                      </c:pt>
                      <c:pt idx="8362">
                        <c:v>3345.2</c:v>
                      </c:pt>
                      <c:pt idx="8363">
                        <c:v>3345.6</c:v>
                      </c:pt>
                      <c:pt idx="8364">
                        <c:v>3346</c:v>
                      </c:pt>
                      <c:pt idx="8365">
                        <c:v>3346.4</c:v>
                      </c:pt>
                      <c:pt idx="8366">
                        <c:v>3346.8</c:v>
                      </c:pt>
                      <c:pt idx="8367">
                        <c:v>3347.2</c:v>
                      </c:pt>
                      <c:pt idx="8368">
                        <c:v>3347.6</c:v>
                      </c:pt>
                      <c:pt idx="8369">
                        <c:v>3348</c:v>
                      </c:pt>
                      <c:pt idx="8370">
                        <c:v>3348.4</c:v>
                      </c:pt>
                      <c:pt idx="8371">
                        <c:v>3348.8</c:v>
                      </c:pt>
                      <c:pt idx="8372">
                        <c:v>3349.2</c:v>
                      </c:pt>
                      <c:pt idx="8373">
                        <c:v>3349.6</c:v>
                      </c:pt>
                      <c:pt idx="8374">
                        <c:v>3350</c:v>
                      </c:pt>
                      <c:pt idx="8375">
                        <c:v>3350.4</c:v>
                      </c:pt>
                      <c:pt idx="8376">
                        <c:v>3350.8</c:v>
                      </c:pt>
                      <c:pt idx="8377">
                        <c:v>3351.2</c:v>
                      </c:pt>
                      <c:pt idx="8378">
                        <c:v>3351.6</c:v>
                      </c:pt>
                      <c:pt idx="8379">
                        <c:v>3352</c:v>
                      </c:pt>
                      <c:pt idx="8380">
                        <c:v>3352.4</c:v>
                      </c:pt>
                      <c:pt idx="8381">
                        <c:v>3352.8</c:v>
                      </c:pt>
                      <c:pt idx="8382">
                        <c:v>3353.2</c:v>
                      </c:pt>
                      <c:pt idx="8383">
                        <c:v>3353.6</c:v>
                      </c:pt>
                      <c:pt idx="8384">
                        <c:v>3354</c:v>
                      </c:pt>
                      <c:pt idx="8385">
                        <c:v>3354.4</c:v>
                      </c:pt>
                      <c:pt idx="8386">
                        <c:v>3354.8</c:v>
                      </c:pt>
                      <c:pt idx="8387">
                        <c:v>3355.2</c:v>
                      </c:pt>
                      <c:pt idx="8388">
                        <c:v>3355.6</c:v>
                      </c:pt>
                      <c:pt idx="8389">
                        <c:v>3356</c:v>
                      </c:pt>
                      <c:pt idx="8390">
                        <c:v>3356.4</c:v>
                      </c:pt>
                      <c:pt idx="8391">
                        <c:v>3356.8</c:v>
                      </c:pt>
                      <c:pt idx="8392">
                        <c:v>3357.2</c:v>
                      </c:pt>
                      <c:pt idx="8393">
                        <c:v>3357.6</c:v>
                      </c:pt>
                      <c:pt idx="8394">
                        <c:v>3358</c:v>
                      </c:pt>
                      <c:pt idx="8395">
                        <c:v>3358.4</c:v>
                      </c:pt>
                      <c:pt idx="8396">
                        <c:v>3358.8</c:v>
                      </c:pt>
                      <c:pt idx="8397">
                        <c:v>3359.2</c:v>
                      </c:pt>
                      <c:pt idx="8398">
                        <c:v>3359.6</c:v>
                      </c:pt>
                      <c:pt idx="8399">
                        <c:v>3360</c:v>
                      </c:pt>
                      <c:pt idx="8400">
                        <c:v>3360.4</c:v>
                      </c:pt>
                      <c:pt idx="8401">
                        <c:v>3360.8</c:v>
                      </c:pt>
                      <c:pt idx="8402">
                        <c:v>3361.2</c:v>
                      </c:pt>
                      <c:pt idx="8403">
                        <c:v>3361.6</c:v>
                      </c:pt>
                      <c:pt idx="8404">
                        <c:v>3362</c:v>
                      </c:pt>
                      <c:pt idx="8405">
                        <c:v>3362.4</c:v>
                      </c:pt>
                      <c:pt idx="8406">
                        <c:v>3362.8</c:v>
                      </c:pt>
                      <c:pt idx="8407">
                        <c:v>3363.2</c:v>
                      </c:pt>
                      <c:pt idx="8408">
                        <c:v>3363.6</c:v>
                      </c:pt>
                      <c:pt idx="8409">
                        <c:v>3364</c:v>
                      </c:pt>
                      <c:pt idx="8410">
                        <c:v>3364.4</c:v>
                      </c:pt>
                      <c:pt idx="8411">
                        <c:v>3364.8</c:v>
                      </c:pt>
                      <c:pt idx="8412">
                        <c:v>3365.2</c:v>
                      </c:pt>
                      <c:pt idx="8413">
                        <c:v>3365.6</c:v>
                      </c:pt>
                      <c:pt idx="8414">
                        <c:v>3366</c:v>
                      </c:pt>
                      <c:pt idx="8415">
                        <c:v>3366.4</c:v>
                      </c:pt>
                      <c:pt idx="8416">
                        <c:v>3366.8</c:v>
                      </c:pt>
                      <c:pt idx="8417">
                        <c:v>3367.2</c:v>
                      </c:pt>
                      <c:pt idx="8418">
                        <c:v>3367.6</c:v>
                      </c:pt>
                      <c:pt idx="8419">
                        <c:v>3368</c:v>
                      </c:pt>
                      <c:pt idx="8420">
                        <c:v>3368.4</c:v>
                      </c:pt>
                      <c:pt idx="8421">
                        <c:v>3368.8</c:v>
                      </c:pt>
                      <c:pt idx="8422">
                        <c:v>3369.2</c:v>
                      </c:pt>
                      <c:pt idx="8423">
                        <c:v>3369.6</c:v>
                      </c:pt>
                      <c:pt idx="8424">
                        <c:v>3370</c:v>
                      </c:pt>
                      <c:pt idx="8425">
                        <c:v>3370.4</c:v>
                      </c:pt>
                      <c:pt idx="8426">
                        <c:v>3370.8</c:v>
                      </c:pt>
                      <c:pt idx="8427">
                        <c:v>3371.2</c:v>
                      </c:pt>
                      <c:pt idx="8428">
                        <c:v>3371.6</c:v>
                      </c:pt>
                      <c:pt idx="8429">
                        <c:v>3372</c:v>
                      </c:pt>
                      <c:pt idx="8430">
                        <c:v>3372.4</c:v>
                      </c:pt>
                      <c:pt idx="8431">
                        <c:v>3372.8</c:v>
                      </c:pt>
                      <c:pt idx="8432">
                        <c:v>3373.2</c:v>
                      </c:pt>
                      <c:pt idx="8433">
                        <c:v>3373.6</c:v>
                      </c:pt>
                      <c:pt idx="8434">
                        <c:v>3374</c:v>
                      </c:pt>
                      <c:pt idx="8435">
                        <c:v>3374.4</c:v>
                      </c:pt>
                      <c:pt idx="8436">
                        <c:v>3374.8</c:v>
                      </c:pt>
                      <c:pt idx="8437">
                        <c:v>3375.2</c:v>
                      </c:pt>
                      <c:pt idx="8438">
                        <c:v>3375.6</c:v>
                      </c:pt>
                      <c:pt idx="8439">
                        <c:v>3376</c:v>
                      </c:pt>
                      <c:pt idx="8440">
                        <c:v>3376.4</c:v>
                      </c:pt>
                      <c:pt idx="8441">
                        <c:v>3376.8</c:v>
                      </c:pt>
                      <c:pt idx="8442">
                        <c:v>3377.2</c:v>
                      </c:pt>
                      <c:pt idx="8443">
                        <c:v>3377.6</c:v>
                      </c:pt>
                      <c:pt idx="8444">
                        <c:v>3378</c:v>
                      </c:pt>
                      <c:pt idx="8445">
                        <c:v>3378.4</c:v>
                      </c:pt>
                      <c:pt idx="8446">
                        <c:v>3378.8</c:v>
                      </c:pt>
                      <c:pt idx="8447">
                        <c:v>3379.2</c:v>
                      </c:pt>
                      <c:pt idx="8448">
                        <c:v>3379.6</c:v>
                      </c:pt>
                      <c:pt idx="8449">
                        <c:v>3380</c:v>
                      </c:pt>
                      <c:pt idx="8450">
                        <c:v>3380.4</c:v>
                      </c:pt>
                      <c:pt idx="8451">
                        <c:v>3380.8</c:v>
                      </c:pt>
                      <c:pt idx="8452">
                        <c:v>3381.2</c:v>
                      </c:pt>
                      <c:pt idx="8453">
                        <c:v>3381.6</c:v>
                      </c:pt>
                      <c:pt idx="8454">
                        <c:v>3382</c:v>
                      </c:pt>
                      <c:pt idx="8455">
                        <c:v>3382.4</c:v>
                      </c:pt>
                      <c:pt idx="8456">
                        <c:v>3382.8</c:v>
                      </c:pt>
                      <c:pt idx="8457">
                        <c:v>3383.2</c:v>
                      </c:pt>
                      <c:pt idx="8458">
                        <c:v>3383.6</c:v>
                      </c:pt>
                      <c:pt idx="8459">
                        <c:v>3384</c:v>
                      </c:pt>
                      <c:pt idx="8460">
                        <c:v>3384.4</c:v>
                      </c:pt>
                      <c:pt idx="8461">
                        <c:v>3384.8</c:v>
                      </c:pt>
                      <c:pt idx="8462">
                        <c:v>3385.2</c:v>
                      </c:pt>
                      <c:pt idx="8463">
                        <c:v>3385.6</c:v>
                      </c:pt>
                      <c:pt idx="8464">
                        <c:v>3386</c:v>
                      </c:pt>
                      <c:pt idx="8465">
                        <c:v>3386.4</c:v>
                      </c:pt>
                      <c:pt idx="8466">
                        <c:v>3386.8</c:v>
                      </c:pt>
                      <c:pt idx="8467">
                        <c:v>3387.2</c:v>
                      </c:pt>
                      <c:pt idx="8468">
                        <c:v>3387.6</c:v>
                      </c:pt>
                      <c:pt idx="8469">
                        <c:v>3388</c:v>
                      </c:pt>
                      <c:pt idx="8470">
                        <c:v>3388.4</c:v>
                      </c:pt>
                      <c:pt idx="8471">
                        <c:v>3388.8</c:v>
                      </c:pt>
                      <c:pt idx="8472">
                        <c:v>3389.2</c:v>
                      </c:pt>
                      <c:pt idx="8473">
                        <c:v>3389.6</c:v>
                      </c:pt>
                      <c:pt idx="8474">
                        <c:v>3390</c:v>
                      </c:pt>
                      <c:pt idx="8475">
                        <c:v>3390.4</c:v>
                      </c:pt>
                      <c:pt idx="8476">
                        <c:v>3390.8</c:v>
                      </c:pt>
                      <c:pt idx="8477">
                        <c:v>3391.2</c:v>
                      </c:pt>
                      <c:pt idx="8478">
                        <c:v>3391.6</c:v>
                      </c:pt>
                      <c:pt idx="8479">
                        <c:v>3392</c:v>
                      </c:pt>
                      <c:pt idx="8480">
                        <c:v>3392.4</c:v>
                      </c:pt>
                      <c:pt idx="8481">
                        <c:v>3392.8</c:v>
                      </c:pt>
                      <c:pt idx="8482">
                        <c:v>3393.2</c:v>
                      </c:pt>
                      <c:pt idx="8483">
                        <c:v>3393.6</c:v>
                      </c:pt>
                      <c:pt idx="8484">
                        <c:v>3394</c:v>
                      </c:pt>
                      <c:pt idx="8485">
                        <c:v>3394.4</c:v>
                      </c:pt>
                      <c:pt idx="8486">
                        <c:v>3394.8</c:v>
                      </c:pt>
                      <c:pt idx="8487">
                        <c:v>3395.2</c:v>
                      </c:pt>
                      <c:pt idx="8488">
                        <c:v>3395.6</c:v>
                      </c:pt>
                      <c:pt idx="8489">
                        <c:v>3396</c:v>
                      </c:pt>
                      <c:pt idx="8490">
                        <c:v>3396.4</c:v>
                      </c:pt>
                      <c:pt idx="8491">
                        <c:v>3396.8</c:v>
                      </c:pt>
                      <c:pt idx="8492">
                        <c:v>3397.2</c:v>
                      </c:pt>
                      <c:pt idx="8493">
                        <c:v>3397.6</c:v>
                      </c:pt>
                      <c:pt idx="8494">
                        <c:v>3398</c:v>
                      </c:pt>
                      <c:pt idx="8495">
                        <c:v>3398.4</c:v>
                      </c:pt>
                      <c:pt idx="8496">
                        <c:v>3398.8</c:v>
                      </c:pt>
                      <c:pt idx="8497">
                        <c:v>3399.2</c:v>
                      </c:pt>
                      <c:pt idx="8498">
                        <c:v>3399.6</c:v>
                      </c:pt>
                      <c:pt idx="8499">
                        <c:v>3400</c:v>
                      </c:pt>
                      <c:pt idx="8500">
                        <c:v>3400.4</c:v>
                      </c:pt>
                      <c:pt idx="8501">
                        <c:v>3400.8</c:v>
                      </c:pt>
                      <c:pt idx="8502">
                        <c:v>3401.2</c:v>
                      </c:pt>
                      <c:pt idx="8503">
                        <c:v>3401.6</c:v>
                      </c:pt>
                      <c:pt idx="8504">
                        <c:v>3402</c:v>
                      </c:pt>
                      <c:pt idx="8505">
                        <c:v>3402.4</c:v>
                      </c:pt>
                      <c:pt idx="8506">
                        <c:v>3402.8</c:v>
                      </c:pt>
                      <c:pt idx="8507">
                        <c:v>3403.2</c:v>
                      </c:pt>
                      <c:pt idx="8508">
                        <c:v>3403.6</c:v>
                      </c:pt>
                      <c:pt idx="8509">
                        <c:v>3404</c:v>
                      </c:pt>
                      <c:pt idx="8510">
                        <c:v>3404.4</c:v>
                      </c:pt>
                      <c:pt idx="8511">
                        <c:v>3404.8</c:v>
                      </c:pt>
                      <c:pt idx="8512">
                        <c:v>3405.2</c:v>
                      </c:pt>
                      <c:pt idx="8513">
                        <c:v>3405.6</c:v>
                      </c:pt>
                      <c:pt idx="8514">
                        <c:v>3406</c:v>
                      </c:pt>
                      <c:pt idx="8515">
                        <c:v>3406.4</c:v>
                      </c:pt>
                      <c:pt idx="8516">
                        <c:v>3406.8</c:v>
                      </c:pt>
                      <c:pt idx="8517">
                        <c:v>3407.2</c:v>
                      </c:pt>
                      <c:pt idx="8518">
                        <c:v>3407.6</c:v>
                      </c:pt>
                      <c:pt idx="8519">
                        <c:v>3408</c:v>
                      </c:pt>
                      <c:pt idx="8520">
                        <c:v>3408.4</c:v>
                      </c:pt>
                      <c:pt idx="8521">
                        <c:v>3408.8</c:v>
                      </c:pt>
                      <c:pt idx="8522">
                        <c:v>3409.2</c:v>
                      </c:pt>
                      <c:pt idx="8523">
                        <c:v>3409.6</c:v>
                      </c:pt>
                      <c:pt idx="8524">
                        <c:v>3410</c:v>
                      </c:pt>
                      <c:pt idx="8525">
                        <c:v>3410.4</c:v>
                      </c:pt>
                      <c:pt idx="8526">
                        <c:v>3410.8</c:v>
                      </c:pt>
                      <c:pt idx="8527">
                        <c:v>3411.2</c:v>
                      </c:pt>
                      <c:pt idx="8528">
                        <c:v>3411.6</c:v>
                      </c:pt>
                      <c:pt idx="8529">
                        <c:v>3412</c:v>
                      </c:pt>
                      <c:pt idx="8530">
                        <c:v>3412.4</c:v>
                      </c:pt>
                      <c:pt idx="8531">
                        <c:v>3412.8</c:v>
                      </c:pt>
                      <c:pt idx="8532">
                        <c:v>3413.2</c:v>
                      </c:pt>
                      <c:pt idx="8533">
                        <c:v>3413.6</c:v>
                      </c:pt>
                      <c:pt idx="8534">
                        <c:v>3414</c:v>
                      </c:pt>
                      <c:pt idx="8535">
                        <c:v>3414.4</c:v>
                      </c:pt>
                      <c:pt idx="8536">
                        <c:v>3414.8</c:v>
                      </c:pt>
                      <c:pt idx="8537">
                        <c:v>3415.2</c:v>
                      </c:pt>
                      <c:pt idx="8538">
                        <c:v>3415.6</c:v>
                      </c:pt>
                      <c:pt idx="8539">
                        <c:v>3416</c:v>
                      </c:pt>
                      <c:pt idx="8540">
                        <c:v>3416.4</c:v>
                      </c:pt>
                      <c:pt idx="8541">
                        <c:v>3416.8</c:v>
                      </c:pt>
                      <c:pt idx="8542">
                        <c:v>3417.2</c:v>
                      </c:pt>
                      <c:pt idx="8543">
                        <c:v>3417.6</c:v>
                      </c:pt>
                      <c:pt idx="8544">
                        <c:v>3418</c:v>
                      </c:pt>
                      <c:pt idx="8545">
                        <c:v>3418.4</c:v>
                      </c:pt>
                      <c:pt idx="8546">
                        <c:v>3418.8</c:v>
                      </c:pt>
                      <c:pt idx="8547">
                        <c:v>3419.2</c:v>
                      </c:pt>
                      <c:pt idx="8548">
                        <c:v>3419.6</c:v>
                      </c:pt>
                      <c:pt idx="8549">
                        <c:v>3420</c:v>
                      </c:pt>
                      <c:pt idx="8550">
                        <c:v>3420.4</c:v>
                      </c:pt>
                      <c:pt idx="8551">
                        <c:v>3420.8</c:v>
                      </c:pt>
                      <c:pt idx="8552">
                        <c:v>3421.2</c:v>
                      </c:pt>
                      <c:pt idx="8553">
                        <c:v>3421.6</c:v>
                      </c:pt>
                      <c:pt idx="8554">
                        <c:v>3422</c:v>
                      </c:pt>
                      <c:pt idx="8555">
                        <c:v>3422.4</c:v>
                      </c:pt>
                      <c:pt idx="8556">
                        <c:v>3422.8</c:v>
                      </c:pt>
                      <c:pt idx="8557">
                        <c:v>3423.2</c:v>
                      </c:pt>
                      <c:pt idx="8558">
                        <c:v>3423.6</c:v>
                      </c:pt>
                      <c:pt idx="8559">
                        <c:v>3424</c:v>
                      </c:pt>
                      <c:pt idx="8560">
                        <c:v>3424.4</c:v>
                      </c:pt>
                      <c:pt idx="8561">
                        <c:v>3424.8</c:v>
                      </c:pt>
                      <c:pt idx="8562">
                        <c:v>3425.2</c:v>
                      </c:pt>
                      <c:pt idx="8563">
                        <c:v>3425.6</c:v>
                      </c:pt>
                      <c:pt idx="8564">
                        <c:v>3426</c:v>
                      </c:pt>
                      <c:pt idx="8565">
                        <c:v>3426.4</c:v>
                      </c:pt>
                      <c:pt idx="8566">
                        <c:v>3426.8</c:v>
                      </c:pt>
                      <c:pt idx="8567">
                        <c:v>3427.2</c:v>
                      </c:pt>
                      <c:pt idx="8568">
                        <c:v>3427.6</c:v>
                      </c:pt>
                      <c:pt idx="8569">
                        <c:v>3428</c:v>
                      </c:pt>
                      <c:pt idx="8570">
                        <c:v>3428.4</c:v>
                      </c:pt>
                      <c:pt idx="8571">
                        <c:v>3428.8</c:v>
                      </c:pt>
                      <c:pt idx="8572">
                        <c:v>3429.2</c:v>
                      </c:pt>
                      <c:pt idx="8573">
                        <c:v>3429.6</c:v>
                      </c:pt>
                      <c:pt idx="8574">
                        <c:v>3430</c:v>
                      </c:pt>
                      <c:pt idx="8575">
                        <c:v>3430.4</c:v>
                      </c:pt>
                      <c:pt idx="8576">
                        <c:v>3430.8</c:v>
                      </c:pt>
                      <c:pt idx="8577">
                        <c:v>3431.2</c:v>
                      </c:pt>
                      <c:pt idx="8578">
                        <c:v>3431.6</c:v>
                      </c:pt>
                      <c:pt idx="8579">
                        <c:v>3432</c:v>
                      </c:pt>
                      <c:pt idx="8580">
                        <c:v>3432.4</c:v>
                      </c:pt>
                      <c:pt idx="8581">
                        <c:v>3432.8</c:v>
                      </c:pt>
                      <c:pt idx="8582">
                        <c:v>3433.2</c:v>
                      </c:pt>
                      <c:pt idx="8583">
                        <c:v>3433.6</c:v>
                      </c:pt>
                      <c:pt idx="8584">
                        <c:v>3434</c:v>
                      </c:pt>
                      <c:pt idx="8585">
                        <c:v>3434.4</c:v>
                      </c:pt>
                      <c:pt idx="8586">
                        <c:v>3434.8</c:v>
                      </c:pt>
                      <c:pt idx="8587">
                        <c:v>3435.2</c:v>
                      </c:pt>
                      <c:pt idx="8588">
                        <c:v>3435.6</c:v>
                      </c:pt>
                      <c:pt idx="8589">
                        <c:v>3436</c:v>
                      </c:pt>
                      <c:pt idx="8590">
                        <c:v>3436.4</c:v>
                      </c:pt>
                      <c:pt idx="8591">
                        <c:v>3436.8</c:v>
                      </c:pt>
                      <c:pt idx="8592">
                        <c:v>3437.2</c:v>
                      </c:pt>
                      <c:pt idx="8593">
                        <c:v>3437.6</c:v>
                      </c:pt>
                      <c:pt idx="8594">
                        <c:v>3438</c:v>
                      </c:pt>
                      <c:pt idx="8595">
                        <c:v>3438.4</c:v>
                      </c:pt>
                      <c:pt idx="8596">
                        <c:v>3438.8</c:v>
                      </c:pt>
                      <c:pt idx="8597">
                        <c:v>3439.2</c:v>
                      </c:pt>
                      <c:pt idx="8598">
                        <c:v>3439.6</c:v>
                      </c:pt>
                      <c:pt idx="8599">
                        <c:v>3440</c:v>
                      </c:pt>
                      <c:pt idx="8600">
                        <c:v>3440.4</c:v>
                      </c:pt>
                      <c:pt idx="8601">
                        <c:v>3440.8</c:v>
                      </c:pt>
                      <c:pt idx="8602">
                        <c:v>3441.2</c:v>
                      </c:pt>
                      <c:pt idx="8603">
                        <c:v>3441.6</c:v>
                      </c:pt>
                      <c:pt idx="8604">
                        <c:v>3442</c:v>
                      </c:pt>
                      <c:pt idx="8605">
                        <c:v>3442.4</c:v>
                      </c:pt>
                      <c:pt idx="8606">
                        <c:v>3442.8</c:v>
                      </c:pt>
                      <c:pt idx="8607">
                        <c:v>3443.2</c:v>
                      </c:pt>
                      <c:pt idx="8608">
                        <c:v>3443.6</c:v>
                      </c:pt>
                      <c:pt idx="8609">
                        <c:v>3444</c:v>
                      </c:pt>
                      <c:pt idx="8610">
                        <c:v>3444.4</c:v>
                      </c:pt>
                      <c:pt idx="8611">
                        <c:v>3444.8</c:v>
                      </c:pt>
                      <c:pt idx="8612">
                        <c:v>3445.2</c:v>
                      </c:pt>
                      <c:pt idx="8613">
                        <c:v>3445.6</c:v>
                      </c:pt>
                      <c:pt idx="8614">
                        <c:v>3446</c:v>
                      </c:pt>
                      <c:pt idx="8615">
                        <c:v>3446.4</c:v>
                      </c:pt>
                      <c:pt idx="8616">
                        <c:v>3446.8</c:v>
                      </c:pt>
                      <c:pt idx="8617">
                        <c:v>3447.2</c:v>
                      </c:pt>
                      <c:pt idx="8618">
                        <c:v>3447.6</c:v>
                      </c:pt>
                      <c:pt idx="8619">
                        <c:v>3448</c:v>
                      </c:pt>
                      <c:pt idx="8620">
                        <c:v>3448.4</c:v>
                      </c:pt>
                      <c:pt idx="8621">
                        <c:v>3448.8</c:v>
                      </c:pt>
                      <c:pt idx="8622">
                        <c:v>3449.2</c:v>
                      </c:pt>
                      <c:pt idx="8623">
                        <c:v>3449.6</c:v>
                      </c:pt>
                      <c:pt idx="8624">
                        <c:v>3450</c:v>
                      </c:pt>
                      <c:pt idx="8625">
                        <c:v>3450.4</c:v>
                      </c:pt>
                      <c:pt idx="8626">
                        <c:v>3450.8</c:v>
                      </c:pt>
                      <c:pt idx="8627">
                        <c:v>3451.2</c:v>
                      </c:pt>
                      <c:pt idx="8628">
                        <c:v>3451.6</c:v>
                      </c:pt>
                      <c:pt idx="8629">
                        <c:v>3452</c:v>
                      </c:pt>
                      <c:pt idx="8630">
                        <c:v>3452.4</c:v>
                      </c:pt>
                      <c:pt idx="8631">
                        <c:v>3452.8</c:v>
                      </c:pt>
                      <c:pt idx="8632">
                        <c:v>3453.2</c:v>
                      </c:pt>
                      <c:pt idx="8633">
                        <c:v>3453.6</c:v>
                      </c:pt>
                      <c:pt idx="8634">
                        <c:v>3454</c:v>
                      </c:pt>
                      <c:pt idx="8635">
                        <c:v>3454.4</c:v>
                      </c:pt>
                      <c:pt idx="8636">
                        <c:v>3454.8</c:v>
                      </c:pt>
                      <c:pt idx="8637">
                        <c:v>3455.2</c:v>
                      </c:pt>
                      <c:pt idx="8638">
                        <c:v>3455.6</c:v>
                      </c:pt>
                      <c:pt idx="8639">
                        <c:v>3456</c:v>
                      </c:pt>
                      <c:pt idx="8640">
                        <c:v>3456.4</c:v>
                      </c:pt>
                      <c:pt idx="8641">
                        <c:v>3456.8</c:v>
                      </c:pt>
                      <c:pt idx="8642">
                        <c:v>3457.2</c:v>
                      </c:pt>
                      <c:pt idx="8643">
                        <c:v>3457.6</c:v>
                      </c:pt>
                      <c:pt idx="8644">
                        <c:v>3458</c:v>
                      </c:pt>
                      <c:pt idx="8645">
                        <c:v>3458.4</c:v>
                      </c:pt>
                      <c:pt idx="8646">
                        <c:v>3458.8</c:v>
                      </c:pt>
                      <c:pt idx="8647">
                        <c:v>3459.2</c:v>
                      </c:pt>
                      <c:pt idx="8648">
                        <c:v>3459.6</c:v>
                      </c:pt>
                      <c:pt idx="8649">
                        <c:v>3460</c:v>
                      </c:pt>
                      <c:pt idx="8650">
                        <c:v>3460.4</c:v>
                      </c:pt>
                      <c:pt idx="8651">
                        <c:v>3460.8</c:v>
                      </c:pt>
                      <c:pt idx="8652">
                        <c:v>3461.2</c:v>
                      </c:pt>
                      <c:pt idx="8653">
                        <c:v>3461.6</c:v>
                      </c:pt>
                      <c:pt idx="8654">
                        <c:v>3462</c:v>
                      </c:pt>
                      <c:pt idx="8655">
                        <c:v>3462.4</c:v>
                      </c:pt>
                      <c:pt idx="8656">
                        <c:v>3462.8</c:v>
                      </c:pt>
                      <c:pt idx="8657">
                        <c:v>3463.2</c:v>
                      </c:pt>
                      <c:pt idx="8658">
                        <c:v>3463.6</c:v>
                      </c:pt>
                      <c:pt idx="8659">
                        <c:v>3464</c:v>
                      </c:pt>
                      <c:pt idx="8660">
                        <c:v>3464.4</c:v>
                      </c:pt>
                      <c:pt idx="8661">
                        <c:v>3464.8</c:v>
                      </c:pt>
                      <c:pt idx="8662">
                        <c:v>3465.2</c:v>
                      </c:pt>
                      <c:pt idx="8663">
                        <c:v>3465.6</c:v>
                      </c:pt>
                      <c:pt idx="8664">
                        <c:v>3466</c:v>
                      </c:pt>
                      <c:pt idx="8665">
                        <c:v>3466.4</c:v>
                      </c:pt>
                      <c:pt idx="8666">
                        <c:v>3466.8</c:v>
                      </c:pt>
                      <c:pt idx="8667">
                        <c:v>3467.2</c:v>
                      </c:pt>
                      <c:pt idx="8668">
                        <c:v>3467.6</c:v>
                      </c:pt>
                      <c:pt idx="8669">
                        <c:v>3468</c:v>
                      </c:pt>
                      <c:pt idx="8670">
                        <c:v>3468.4</c:v>
                      </c:pt>
                      <c:pt idx="8671">
                        <c:v>3468.8</c:v>
                      </c:pt>
                      <c:pt idx="8672">
                        <c:v>3469.2</c:v>
                      </c:pt>
                      <c:pt idx="8673">
                        <c:v>3469.6</c:v>
                      </c:pt>
                      <c:pt idx="8674">
                        <c:v>3470</c:v>
                      </c:pt>
                      <c:pt idx="8675">
                        <c:v>3470.4</c:v>
                      </c:pt>
                      <c:pt idx="8676">
                        <c:v>3470.8</c:v>
                      </c:pt>
                      <c:pt idx="8677">
                        <c:v>3471.2</c:v>
                      </c:pt>
                      <c:pt idx="8678">
                        <c:v>3471.6</c:v>
                      </c:pt>
                      <c:pt idx="8679">
                        <c:v>3472</c:v>
                      </c:pt>
                      <c:pt idx="8680">
                        <c:v>3472.4</c:v>
                      </c:pt>
                      <c:pt idx="8681">
                        <c:v>3472.8</c:v>
                      </c:pt>
                      <c:pt idx="8682">
                        <c:v>3473.2</c:v>
                      </c:pt>
                      <c:pt idx="8683">
                        <c:v>3473.6</c:v>
                      </c:pt>
                      <c:pt idx="8684">
                        <c:v>3474</c:v>
                      </c:pt>
                      <c:pt idx="8685">
                        <c:v>3474.4</c:v>
                      </c:pt>
                      <c:pt idx="8686">
                        <c:v>3474.8</c:v>
                      </c:pt>
                      <c:pt idx="8687">
                        <c:v>3475.2</c:v>
                      </c:pt>
                      <c:pt idx="8688">
                        <c:v>3475.6</c:v>
                      </c:pt>
                      <c:pt idx="8689">
                        <c:v>3476</c:v>
                      </c:pt>
                      <c:pt idx="8690">
                        <c:v>3476.4</c:v>
                      </c:pt>
                      <c:pt idx="8691">
                        <c:v>3476.8</c:v>
                      </c:pt>
                      <c:pt idx="8692">
                        <c:v>3477.2</c:v>
                      </c:pt>
                      <c:pt idx="8693">
                        <c:v>3477.6</c:v>
                      </c:pt>
                      <c:pt idx="8694">
                        <c:v>3478</c:v>
                      </c:pt>
                      <c:pt idx="8695">
                        <c:v>3478.4</c:v>
                      </c:pt>
                      <c:pt idx="8696">
                        <c:v>3478.8</c:v>
                      </c:pt>
                      <c:pt idx="8697">
                        <c:v>3479.2</c:v>
                      </c:pt>
                      <c:pt idx="8698">
                        <c:v>3479.6</c:v>
                      </c:pt>
                      <c:pt idx="8699">
                        <c:v>3480</c:v>
                      </c:pt>
                      <c:pt idx="8700">
                        <c:v>3480.4</c:v>
                      </c:pt>
                      <c:pt idx="8701">
                        <c:v>3480.8</c:v>
                      </c:pt>
                      <c:pt idx="8702">
                        <c:v>3481.2</c:v>
                      </c:pt>
                      <c:pt idx="8703">
                        <c:v>3481.6</c:v>
                      </c:pt>
                      <c:pt idx="8704">
                        <c:v>3482</c:v>
                      </c:pt>
                      <c:pt idx="8705">
                        <c:v>3482.4</c:v>
                      </c:pt>
                      <c:pt idx="8706">
                        <c:v>3482.8</c:v>
                      </c:pt>
                      <c:pt idx="8707">
                        <c:v>3483.2</c:v>
                      </c:pt>
                      <c:pt idx="8708">
                        <c:v>3483.6</c:v>
                      </c:pt>
                      <c:pt idx="8709">
                        <c:v>3484</c:v>
                      </c:pt>
                      <c:pt idx="8710">
                        <c:v>3484.4</c:v>
                      </c:pt>
                      <c:pt idx="8711">
                        <c:v>3484.8</c:v>
                      </c:pt>
                      <c:pt idx="8712">
                        <c:v>3485.2</c:v>
                      </c:pt>
                      <c:pt idx="8713">
                        <c:v>3485.6</c:v>
                      </c:pt>
                      <c:pt idx="8714">
                        <c:v>3486</c:v>
                      </c:pt>
                      <c:pt idx="8715">
                        <c:v>3486.4</c:v>
                      </c:pt>
                      <c:pt idx="8716">
                        <c:v>3486.8</c:v>
                      </c:pt>
                      <c:pt idx="8717">
                        <c:v>3487.2</c:v>
                      </c:pt>
                      <c:pt idx="8718">
                        <c:v>3487.6</c:v>
                      </c:pt>
                      <c:pt idx="8719">
                        <c:v>3488</c:v>
                      </c:pt>
                      <c:pt idx="8720">
                        <c:v>3488.4</c:v>
                      </c:pt>
                      <c:pt idx="8721">
                        <c:v>3488.8</c:v>
                      </c:pt>
                      <c:pt idx="8722">
                        <c:v>3489.2</c:v>
                      </c:pt>
                      <c:pt idx="8723">
                        <c:v>3489.6</c:v>
                      </c:pt>
                      <c:pt idx="8724">
                        <c:v>3490</c:v>
                      </c:pt>
                      <c:pt idx="8725">
                        <c:v>3490.4</c:v>
                      </c:pt>
                      <c:pt idx="8726">
                        <c:v>3490.8</c:v>
                      </c:pt>
                      <c:pt idx="8727">
                        <c:v>3491.2</c:v>
                      </c:pt>
                      <c:pt idx="8728">
                        <c:v>3491.6</c:v>
                      </c:pt>
                      <c:pt idx="8729">
                        <c:v>3492</c:v>
                      </c:pt>
                      <c:pt idx="8730">
                        <c:v>3492.4</c:v>
                      </c:pt>
                      <c:pt idx="8731">
                        <c:v>3492.8</c:v>
                      </c:pt>
                      <c:pt idx="8732">
                        <c:v>3493.2</c:v>
                      </c:pt>
                      <c:pt idx="8733">
                        <c:v>3493.6</c:v>
                      </c:pt>
                      <c:pt idx="8734">
                        <c:v>3494</c:v>
                      </c:pt>
                      <c:pt idx="8735">
                        <c:v>3494.4</c:v>
                      </c:pt>
                      <c:pt idx="8736">
                        <c:v>3494.8</c:v>
                      </c:pt>
                      <c:pt idx="8737">
                        <c:v>3495.2</c:v>
                      </c:pt>
                      <c:pt idx="8738">
                        <c:v>3495.6</c:v>
                      </c:pt>
                      <c:pt idx="8739">
                        <c:v>3496</c:v>
                      </c:pt>
                      <c:pt idx="8740">
                        <c:v>3496.4</c:v>
                      </c:pt>
                      <c:pt idx="8741">
                        <c:v>3496.8</c:v>
                      </c:pt>
                      <c:pt idx="8742">
                        <c:v>3497.2</c:v>
                      </c:pt>
                      <c:pt idx="8743">
                        <c:v>3497.6</c:v>
                      </c:pt>
                      <c:pt idx="8744">
                        <c:v>3498</c:v>
                      </c:pt>
                      <c:pt idx="8745">
                        <c:v>3498.4</c:v>
                      </c:pt>
                      <c:pt idx="8746">
                        <c:v>3498.8</c:v>
                      </c:pt>
                      <c:pt idx="8747">
                        <c:v>3499.2</c:v>
                      </c:pt>
                      <c:pt idx="8748">
                        <c:v>3499.6</c:v>
                      </c:pt>
                      <c:pt idx="8749">
                        <c:v>3500</c:v>
                      </c:pt>
                      <c:pt idx="8750">
                        <c:v>3500.4</c:v>
                      </c:pt>
                      <c:pt idx="8751">
                        <c:v>3500.8</c:v>
                      </c:pt>
                      <c:pt idx="8752">
                        <c:v>3501.2</c:v>
                      </c:pt>
                      <c:pt idx="8753">
                        <c:v>3501.6</c:v>
                      </c:pt>
                      <c:pt idx="8754">
                        <c:v>3502</c:v>
                      </c:pt>
                      <c:pt idx="8755">
                        <c:v>3502.4</c:v>
                      </c:pt>
                      <c:pt idx="8756">
                        <c:v>3502.8</c:v>
                      </c:pt>
                      <c:pt idx="8757">
                        <c:v>3503.2</c:v>
                      </c:pt>
                      <c:pt idx="8758">
                        <c:v>3503.6</c:v>
                      </c:pt>
                      <c:pt idx="8759">
                        <c:v>3504</c:v>
                      </c:pt>
                      <c:pt idx="8760">
                        <c:v>3504.4</c:v>
                      </c:pt>
                      <c:pt idx="8761">
                        <c:v>3504.8</c:v>
                      </c:pt>
                      <c:pt idx="8762">
                        <c:v>3505.2</c:v>
                      </c:pt>
                      <c:pt idx="8763">
                        <c:v>3505.6</c:v>
                      </c:pt>
                      <c:pt idx="8764">
                        <c:v>3506</c:v>
                      </c:pt>
                      <c:pt idx="8765">
                        <c:v>3506.4</c:v>
                      </c:pt>
                      <c:pt idx="8766">
                        <c:v>3506.8</c:v>
                      </c:pt>
                      <c:pt idx="8767">
                        <c:v>3507.2</c:v>
                      </c:pt>
                      <c:pt idx="8768">
                        <c:v>3507.6</c:v>
                      </c:pt>
                      <c:pt idx="8769">
                        <c:v>3508</c:v>
                      </c:pt>
                      <c:pt idx="8770">
                        <c:v>3508.4</c:v>
                      </c:pt>
                      <c:pt idx="8771">
                        <c:v>3508.8</c:v>
                      </c:pt>
                      <c:pt idx="8772">
                        <c:v>3509.2</c:v>
                      </c:pt>
                      <c:pt idx="8773">
                        <c:v>3509.6</c:v>
                      </c:pt>
                      <c:pt idx="8774">
                        <c:v>3510</c:v>
                      </c:pt>
                      <c:pt idx="8775">
                        <c:v>3510.4</c:v>
                      </c:pt>
                      <c:pt idx="8776">
                        <c:v>3510.8</c:v>
                      </c:pt>
                      <c:pt idx="8777">
                        <c:v>3511.2</c:v>
                      </c:pt>
                      <c:pt idx="8778">
                        <c:v>3511.6</c:v>
                      </c:pt>
                      <c:pt idx="8779">
                        <c:v>3512</c:v>
                      </c:pt>
                      <c:pt idx="8780">
                        <c:v>3512.4</c:v>
                      </c:pt>
                      <c:pt idx="8781">
                        <c:v>3512.8</c:v>
                      </c:pt>
                      <c:pt idx="8782">
                        <c:v>3513.2</c:v>
                      </c:pt>
                      <c:pt idx="8783">
                        <c:v>3513.6</c:v>
                      </c:pt>
                      <c:pt idx="8784">
                        <c:v>3514</c:v>
                      </c:pt>
                      <c:pt idx="8785">
                        <c:v>3514.4</c:v>
                      </c:pt>
                      <c:pt idx="8786">
                        <c:v>3514.8</c:v>
                      </c:pt>
                      <c:pt idx="8787">
                        <c:v>3515.2</c:v>
                      </c:pt>
                      <c:pt idx="8788">
                        <c:v>3515.6</c:v>
                      </c:pt>
                      <c:pt idx="8789">
                        <c:v>3516</c:v>
                      </c:pt>
                      <c:pt idx="8790">
                        <c:v>3516.4</c:v>
                      </c:pt>
                      <c:pt idx="8791">
                        <c:v>3516.8</c:v>
                      </c:pt>
                      <c:pt idx="8792">
                        <c:v>3517.2</c:v>
                      </c:pt>
                      <c:pt idx="8793">
                        <c:v>3517.6</c:v>
                      </c:pt>
                      <c:pt idx="8794">
                        <c:v>3518</c:v>
                      </c:pt>
                      <c:pt idx="8795">
                        <c:v>3518.4</c:v>
                      </c:pt>
                      <c:pt idx="8796">
                        <c:v>3518.8</c:v>
                      </c:pt>
                      <c:pt idx="8797">
                        <c:v>3519.2</c:v>
                      </c:pt>
                      <c:pt idx="8798">
                        <c:v>3519.6</c:v>
                      </c:pt>
                      <c:pt idx="8799">
                        <c:v>3520</c:v>
                      </c:pt>
                      <c:pt idx="8800">
                        <c:v>3520.4</c:v>
                      </c:pt>
                      <c:pt idx="8801">
                        <c:v>3520.8</c:v>
                      </c:pt>
                      <c:pt idx="8802">
                        <c:v>3521.2</c:v>
                      </c:pt>
                      <c:pt idx="8803">
                        <c:v>3521.6</c:v>
                      </c:pt>
                      <c:pt idx="8804">
                        <c:v>3522</c:v>
                      </c:pt>
                      <c:pt idx="8805">
                        <c:v>3522.4</c:v>
                      </c:pt>
                      <c:pt idx="8806">
                        <c:v>3522.8</c:v>
                      </c:pt>
                      <c:pt idx="8807">
                        <c:v>3523.2</c:v>
                      </c:pt>
                      <c:pt idx="8808">
                        <c:v>3523.6</c:v>
                      </c:pt>
                      <c:pt idx="8809">
                        <c:v>3524</c:v>
                      </c:pt>
                      <c:pt idx="8810">
                        <c:v>3524.4</c:v>
                      </c:pt>
                      <c:pt idx="8811">
                        <c:v>3524.8</c:v>
                      </c:pt>
                      <c:pt idx="8812">
                        <c:v>3525.2</c:v>
                      </c:pt>
                      <c:pt idx="8813">
                        <c:v>3525.6</c:v>
                      </c:pt>
                      <c:pt idx="8814">
                        <c:v>3526</c:v>
                      </c:pt>
                      <c:pt idx="8815">
                        <c:v>3526.4</c:v>
                      </c:pt>
                      <c:pt idx="8816">
                        <c:v>3526.8</c:v>
                      </c:pt>
                      <c:pt idx="8817">
                        <c:v>3527.2</c:v>
                      </c:pt>
                      <c:pt idx="8818">
                        <c:v>3527.6</c:v>
                      </c:pt>
                      <c:pt idx="8819">
                        <c:v>3528</c:v>
                      </c:pt>
                      <c:pt idx="8820">
                        <c:v>3528.4</c:v>
                      </c:pt>
                      <c:pt idx="8821">
                        <c:v>3528.8</c:v>
                      </c:pt>
                      <c:pt idx="8822">
                        <c:v>3529.2</c:v>
                      </c:pt>
                      <c:pt idx="8823">
                        <c:v>3529.6</c:v>
                      </c:pt>
                      <c:pt idx="8824">
                        <c:v>3530</c:v>
                      </c:pt>
                      <c:pt idx="8825">
                        <c:v>3530.4</c:v>
                      </c:pt>
                      <c:pt idx="8826">
                        <c:v>3530.8</c:v>
                      </c:pt>
                      <c:pt idx="8827">
                        <c:v>3531.2</c:v>
                      </c:pt>
                      <c:pt idx="8828">
                        <c:v>3531.6</c:v>
                      </c:pt>
                      <c:pt idx="8829">
                        <c:v>3532</c:v>
                      </c:pt>
                      <c:pt idx="8830">
                        <c:v>3532.4</c:v>
                      </c:pt>
                      <c:pt idx="8831">
                        <c:v>3532.8</c:v>
                      </c:pt>
                      <c:pt idx="8832">
                        <c:v>3533.2</c:v>
                      </c:pt>
                      <c:pt idx="8833">
                        <c:v>3533.6</c:v>
                      </c:pt>
                      <c:pt idx="8834">
                        <c:v>3534</c:v>
                      </c:pt>
                      <c:pt idx="8835">
                        <c:v>3534.4</c:v>
                      </c:pt>
                      <c:pt idx="8836">
                        <c:v>3534.8</c:v>
                      </c:pt>
                      <c:pt idx="8837">
                        <c:v>3535.2</c:v>
                      </c:pt>
                      <c:pt idx="8838">
                        <c:v>3535.6</c:v>
                      </c:pt>
                      <c:pt idx="8839">
                        <c:v>3536</c:v>
                      </c:pt>
                      <c:pt idx="8840">
                        <c:v>3536.4</c:v>
                      </c:pt>
                      <c:pt idx="8841">
                        <c:v>3536.8</c:v>
                      </c:pt>
                      <c:pt idx="8842">
                        <c:v>3537.2</c:v>
                      </c:pt>
                      <c:pt idx="8843">
                        <c:v>3537.6</c:v>
                      </c:pt>
                      <c:pt idx="8844">
                        <c:v>3538</c:v>
                      </c:pt>
                      <c:pt idx="8845">
                        <c:v>3538.4</c:v>
                      </c:pt>
                      <c:pt idx="8846">
                        <c:v>3538.8</c:v>
                      </c:pt>
                      <c:pt idx="8847">
                        <c:v>3539.2</c:v>
                      </c:pt>
                      <c:pt idx="8848">
                        <c:v>3539.6</c:v>
                      </c:pt>
                      <c:pt idx="8849">
                        <c:v>3540</c:v>
                      </c:pt>
                      <c:pt idx="8850">
                        <c:v>3540.4</c:v>
                      </c:pt>
                      <c:pt idx="8851">
                        <c:v>3540.8</c:v>
                      </c:pt>
                      <c:pt idx="8852">
                        <c:v>3541.2</c:v>
                      </c:pt>
                      <c:pt idx="8853">
                        <c:v>3541.6</c:v>
                      </c:pt>
                      <c:pt idx="8854">
                        <c:v>3542</c:v>
                      </c:pt>
                      <c:pt idx="8855">
                        <c:v>3542.4</c:v>
                      </c:pt>
                      <c:pt idx="8856">
                        <c:v>3542.8</c:v>
                      </c:pt>
                      <c:pt idx="8857">
                        <c:v>3543.2</c:v>
                      </c:pt>
                      <c:pt idx="8858">
                        <c:v>3543.6</c:v>
                      </c:pt>
                      <c:pt idx="8859">
                        <c:v>3544</c:v>
                      </c:pt>
                      <c:pt idx="8860">
                        <c:v>3544.4</c:v>
                      </c:pt>
                      <c:pt idx="8861">
                        <c:v>3544.8</c:v>
                      </c:pt>
                      <c:pt idx="8862">
                        <c:v>3545.2</c:v>
                      </c:pt>
                      <c:pt idx="8863">
                        <c:v>3545.6</c:v>
                      </c:pt>
                      <c:pt idx="8864">
                        <c:v>3546</c:v>
                      </c:pt>
                      <c:pt idx="8865">
                        <c:v>3546.4</c:v>
                      </c:pt>
                      <c:pt idx="8866">
                        <c:v>3546.8</c:v>
                      </c:pt>
                      <c:pt idx="8867">
                        <c:v>3547.2</c:v>
                      </c:pt>
                      <c:pt idx="8868">
                        <c:v>3547.6</c:v>
                      </c:pt>
                      <c:pt idx="8869">
                        <c:v>3548</c:v>
                      </c:pt>
                      <c:pt idx="8870">
                        <c:v>3548.4</c:v>
                      </c:pt>
                      <c:pt idx="8871">
                        <c:v>3548.8</c:v>
                      </c:pt>
                      <c:pt idx="8872">
                        <c:v>3549.2</c:v>
                      </c:pt>
                      <c:pt idx="8873">
                        <c:v>3549.6</c:v>
                      </c:pt>
                      <c:pt idx="8874">
                        <c:v>3550</c:v>
                      </c:pt>
                      <c:pt idx="8875">
                        <c:v>3550.4</c:v>
                      </c:pt>
                      <c:pt idx="8876">
                        <c:v>3550.8</c:v>
                      </c:pt>
                      <c:pt idx="8877">
                        <c:v>3551.2</c:v>
                      </c:pt>
                      <c:pt idx="8878">
                        <c:v>3551.6</c:v>
                      </c:pt>
                      <c:pt idx="8879">
                        <c:v>3552</c:v>
                      </c:pt>
                      <c:pt idx="8880">
                        <c:v>3552.4</c:v>
                      </c:pt>
                      <c:pt idx="8881">
                        <c:v>3552.8</c:v>
                      </c:pt>
                      <c:pt idx="8882">
                        <c:v>3553.2</c:v>
                      </c:pt>
                      <c:pt idx="8883">
                        <c:v>3553.6</c:v>
                      </c:pt>
                      <c:pt idx="8884">
                        <c:v>3554</c:v>
                      </c:pt>
                      <c:pt idx="8885">
                        <c:v>3554.4</c:v>
                      </c:pt>
                      <c:pt idx="8886">
                        <c:v>3554.8</c:v>
                      </c:pt>
                      <c:pt idx="8887">
                        <c:v>3555.2</c:v>
                      </c:pt>
                      <c:pt idx="8888">
                        <c:v>3555.6</c:v>
                      </c:pt>
                      <c:pt idx="8889">
                        <c:v>3556</c:v>
                      </c:pt>
                      <c:pt idx="8890">
                        <c:v>3556.4</c:v>
                      </c:pt>
                      <c:pt idx="8891">
                        <c:v>3556.8</c:v>
                      </c:pt>
                      <c:pt idx="8892">
                        <c:v>3557.2</c:v>
                      </c:pt>
                      <c:pt idx="8893">
                        <c:v>3557.6</c:v>
                      </c:pt>
                      <c:pt idx="8894">
                        <c:v>3558</c:v>
                      </c:pt>
                      <c:pt idx="8895">
                        <c:v>3558.4</c:v>
                      </c:pt>
                      <c:pt idx="8896">
                        <c:v>3558.8</c:v>
                      </c:pt>
                      <c:pt idx="8897">
                        <c:v>3559.2</c:v>
                      </c:pt>
                      <c:pt idx="8898">
                        <c:v>3559.6</c:v>
                      </c:pt>
                      <c:pt idx="8899">
                        <c:v>3560</c:v>
                      </c:pt>
                      <c:pt idx="8900">
                        <c:v>3560.4</c:v>
                      </c:pt>
                      <c:pt idx="8901">
                        <c:v>3560.8</c:v>
                      </c:pt>
                      <c:pt idx="8902">
                        <c:v>3561.2</c:v>
                      </c:pt>
                      <c:pt idx="8903">
                        <c:v>3561.6</c:v>
                      </c:pt>
                      <c:pt idx="8904">
                        <c:v>3562</c:v>
                      </c:pt>
                      <c:pt idx="8905">
                        <c:v>3562.4</c:v>
                      </c:pt>
                      <c:pt idx="8906">
                        <c:v>3562.8</c:v>
                      </c:pt>
                      <c:pt idx="8907">
                        <c:v>3563.2</c:v>
                      </c:pt>
                      <c:pt idx="8908">
                        <c:v>3563.6</c:v>
                      </c:pt>
                      <c:pt idx="8909">
                        <c:v>3564</c:v>
                      </c:pt>
                      <c:pt idx="8910">
                        <c:v>3564.4</c:v>
                      </c:pt>
                      <c:pt idx="8911">
                        <c:v>3564.8</c:v>
                      </c:pt>
                      <c:pt idx="8912">
                        <c:v>3565.2</c:v>
                      </c:pt>
                      <c:pt idx="8913">
                        <c:v>3565.6</c:v>
                      </c:pt>
                      <c:pt idx="8914">
                        <c:v>3566</c:v>
                      </c:pt>
                      <c:pt idx="8915">
                        <c:v>3566.4</c:v>
                      </c:pt>
                      <c:pt idx="8916">
                        <c:v>3566.8</c:v>
                      </c:pt>
                      <c:pt idx="8917">
                        <c:v>3567.2</c:v>
                      </c:pt>
                      <c:pt idx="8918">
                        <c:v>3567.6</c:v>
                      </c:pt>
                      <c:pt idx="8919">
                        <c:v>3568</c:v>
                      </c:pt>
                      <c:pt idx="8920">
                        <c:v>3568.4</c:v>
                      </c:pt>
                      <c:pt idx="8921">
                        <c:v>3568.8</c:v>
                      </c:pt>
                      <c:pt idx="8922">
                        <c:v>3569.2</c:v>
                      </c:pt>
                      <c:pt idx="8923">
                        <c:v>3569.6</c:v>
                      </c:pt>
                      <c:pt idx="8924">
                        <c:v>3570</c:v>
                      </c:pt>
                      <c:pt idx="8925">
                        <c:v>3570.4</c:v>
                      </c:pt>
                      <c:pt idx="8926">
                        <c:v>3570.8</c:v>
                      </c:pt>
                      <c:pt idx="8927">
                        <c:v>3571.2</c:v>
                      </c:pt>
                      <c:pt idx="8928">
                        <c:v>3571.6</c:v>
                      </c:pt>
                      <c:pt idx="8929">
                        <c:v>3572</c:v>
                      </c:pt>
                      <c:pt idx="8930">
                        <c:v>3572.4</c:v>
                      </c:pt>
                      <c:pt idx="8931">
                        <c:v>3572.8</c:v>
                      </c:pt>
                      <c:pt idx="8932">
                        <c:v>3573.2</c:v>
                      </c:pt>
                      <c:pt idx="8933">
                        <c:v>3573.6</c:v>
                      </c:pt>
                      <c:pt idx="8934">
                        <c:v>3574</c:v>
                      </c:pt>
                      <c:pt idx="8935">
                        <c:v>3574.4</c:v>
                      </c:pt>
                      <c:pt idx="8936">
                        <c:v>3574.8</c:v>
                      </c:pt>
                      <c:pt idx="8937">
                        <c:v>3575.2</c:v>
                      </c:pt>
                      <c:pt idx="8938">
                        <c:v>3575.6</c:v>
                      </c:pt>
                      <c:pt idx="8939">
                        <c:v>3576</c:v>
                      </c:pt>
                      <c:pt idx="8940">
                        <c:v>3576.4</c:v>
                      </c:pt>
                      <c:pt idx="8941">
                        <c:v>3576.8</c:v>
                      </c:pt>
                      <c:pt idx="8942">
                        <c:v>3577.2</c:v>
                      </c:pt>
                      <c:pt idx="8943">
                        <c:v>3577.6</c:v>
                      </c:pt>
                      <c:pt idx="8944">
                        <c:v>3578</c:v>
                      </c:pt>
                      <c:pt idx="8945">
                        <c:v>3578.4</c:v>
                      </c:pt>
                      <c:pt idx="8946">
                        <c:v>3578.8</c:v>
                      </c:pt>
                      <c:pt idx="8947">
                        <c:v>3579.2</c:v>
                      </c:pt>
                      <c:pt idx="8948">
                        <c:v>3579.6</c:v>
                      </c:pt>
                      <c:pt idx="8949">
                        <c:v>3580</c:v>
                      </c:pt>
                      <c:pt idx="8950">
                        <c:v>3580.4</c:v>
                      </c:pt>
                      <c:pt idx="8951">
                        <c:v>3580.8</c:v>
                      </c:pt>
                      <c:pt idx="8952">
                        <c:v>3581.2</c:v>
                      </c:pt>
                      <c:pt idx="8953">
                        <c:v>3581.6</c:v>
                      </c:pt>
                      <c:pt idx="8954">
                        <c:v>3582</c:v>
                      </c:pt>
                      <c:pt idx="8955">
                        <c:v>3582.4</c:v>
                      </c:pt>
                      <c:pt idx="8956">
                        <c:v>3582.8</c:v>
                      </c:pt>
                      <c:pt idx="8957">
                        <c:v>3583.2</c:v>
                      </c:pt>
                      <c:pt idx="8958">
                        <c:v>3583.6</c:v>
                      </c:pt>
                      <c:pt idx="8959">
                        <c:v>3584</c:v>
                      </c:pt>
                      <c:pt idx="8960">
                        <c:v>3584.4</c:v>
                      </c:pt>
                      <c:pt idx="8961">
                        <c:v>3584.8</c:v>
                      </c:pt>
                      <c:pt idx="8962">
                        <c:v>3585.2</c:v>
                      </c:pt>
                      <c:pt idx="8963">
                        <c:v>3585.6</c:v>
                      </c:pt>
                      <c:pt idx="8964">
                        <c:v>3586</c:v>
                      </c:pt>
                      <c:pt idx="8965">
                        <c:v>3586.4</c:v>
                      </c:pt>
                      <c:pt idx="8966">
                        <c:v>3586.8</c:v>
                      </c:pt>
                      <c:pt idx="8967">
                        <c:v>3587.2</c:v>
                      </c:pt>
                      <c:pt idx="8968">
                        <c:v>3587.6</c:v>
                      </c:pt>
                      <c:pt idx="8969">
                        <c:v>3588</c:v>
                      </c:pt>
                      <c:pt idx="8970">
                        <c:v>3588.4</c:v>
                      </c:pt>
                      <c:pt idx="8971">
                        <c:v>3588.8</c:v>
                      </c:pt>
                      <c:pt idx="8972">
                        <c:v>3589.2</c:v>
                      </c:pt>
                      <c:pt idx="8973">
                        <c:v>3589.6</c:v>
                      </c:pt>
                      <c:pt idx="8974">
                        <c:v>3590</c:v>
                      </c:pt>
                      <c:pt idx="8975">
                        <c:v>3590.4</c:v>
                      </c:pt>
                      <c:pt idx="8976">
                        <c:v>3590.8</c:v>
                      </c:pt>
                      <c:pt idx="8977">
                        <c:v>3591.2</c:v>
                      </c:pt>
                      <c:pt idx="8978">
                        <c:v>3591.6</c:v>
                      </c:pt>
                      <c:pt idx="8979">
                        <c:v>3592</c:v>
                      </c:pt>
                      <c:pt idx="8980">
                        <c:v>3592.4</c:v>
                      </c:pt>
                      <c:pt idx="8981">
                        <c:v>3592.8</c:v>
                      </c:pt>
                      <c:pt idx="8982">
                        <c:v>3593.2</c:v>
                      </c:pt>
                      <c:pt idx="8983">
                        <c:v>3593.6</c:v>
                      </c:pt>
                      <c:pt idx="8984">
                        <c:v>3594</c:v>
                      </c:pt>
                      <c:pt idx="8985">
                        <c:v>3594.4</c:v>
                      </c:pt>
                      <c:pt idx="8986">
                        <c:v>3594.8</c:v>
                      </c:pt>
                      <c:pt idx="8987">
                        <c:v>3595.2</c:v>
                      </c:pt>
                      <c:pt idx="8988">
                        <c:v>3595.6</c:v>
                      </c:pt>
                      <c:pt idx="8989">
                        <c:v>3596</c:v>
                      </c:pt>
                      <c:pt idx="8990">
                        <c:v>3596.4</c:v>
                      </c:pt>
                      <c:pt idx="8991">
                        <c:v>3596.8</c:v>
                      </c:pt>
                      <c:pt idx="8992">
                        <c:v>3597.2</c:v>
                      </c:pt>
                      <c:pt idx="8993">
                        <c:v>3597.6</c:v>
                      </c:pt>
                      <c:pt idx="8994">
                        <c:v>3598</c:v>
                      </c:pt>
                      <c:pt idx="8995">
                        <c:v>3598.4</c:v>
                      </c:pt>
                      <c:pt idx="8996">
                        <c:v>3598.8</c:v>
                      </c:pt>
                      <c:pt idx="8997">
                        <c:v>3599.2</c:v>
                      </c:pt>
                      <c:pt idx="8998">
                        <c:v>3599.6</c:v>
                      </c:pt>
                      <c:pt idx="8999">
                        <c:v>3600</c:v>
                      </c:pt>
                      <c:pt idx="9000">
                        <c:v>3600.4</c:v>
                      </c:pt>
                      <c:pt idx="9001">
                        <c:v>3600.8</c:v>
                      </c:pt>
                      <c:pt idx="9002">
                        <c:v>3601.2</c:v>
                      </c:pt>
                      <c:pt idx="9003">
                        <c:v>3601.6</c:v>
                      </c:pt>
                      <c:pt idx="9004">
                        <c:v>3602</c:v>
                      </c:pt>
                      <c:pt idx="9005">
                        <c:v>3602.4</c:v>
                      </c:pt>
                      <c:pt idx="9006">
                        <c:v>3602.8</c:v>
                      </c:pt>
                      <c:pt idx="9007">
                        <c:v>3603.2</c:v>
                      </c:pt>
                      <c:pt idx="9008">
                        <c:v>3603.6</c:v>
                      </c:pt>
                      <c:pt idx="9009">
                        <c:v>3604</c:v>
                      </c:pt>
                      <c:pt idx="9010">
                        <c:v>3604.4</c:v>
                      </c:pt>
                      <c:pt idx="9011">
                        <c:v>3604.8</c:v>
                      </c:pt>
                      <c:pt idx="9012">
                        <c:v>3605.2</c:v>
                      </c:pt>
                      <c:pt idx="9013">
                        <c:v>3605.6</c:v>
                      </c:pt>
                      <c:pt idx="9014">
                        <c:v>3606</c:v>
                      </c:pt>
                      <c:pt idx="9015">
                        <c:v>3606.4</c:v>
                      </c:pt>
                      <c:pt idx="9016">
                        <c:v>3606.8</c:v>
                      </c:pt>
                      <c:pt idx="9017">
                        <c:v>3607.2</c:v>
                      </c:pt>
                      <c:pt idx="9018">
                        <c:v>3607.6</c:v>
                      </c:pt>
                      <c:pt idx="9019">
                        <c:v>3608</c:v>
                      </c:pt>
                      <c:pt idx="9020">
                        <c:v>3608.4</c:v>
                      </c:pt>
                      <c:pt idx="9021">
                        <c:v>3608.8</c:v>
                      </c:pt>
                      <c:pt idx="9022">
                        <c:v>3609.2</c:v>
                      </c:pt>
                      <c:pt idx="9023">
                        <c:v>3609.6</c:v>
                      </c:pt>
                      <c:pt idx="9024">
                        <c:v>3610</c:v>
                      </c:pt>
                      <c:pt idx="9025">
                        <c:v>3610.4</c:v>
                      </c:pt>
                      <c:pt idx="9026">
                        <c:v>3610.8</c:v>
                      </c:pt>
                      <c:pt idx="9027">
                        <c:v>3611.2</c:v>
                      </c:pt>
                      <c:pt idx="9028">
                        <c:v>3611.6</c:v>
                      </c:pt>
                      <c:pt idx="9029">
                        <c:v>3612</c:v>
                      </c:pt>
                      <c:pt idx="9030">
                        <c:v>3612.4</c:v>
                      </c:pt>
                      <c:pt idx="9031">
                        <c:v>3612.8</c:v>
                      </c:pt>
                      <c:pt idx="9032">
                        <c:v>3613.2</c:v>
                      </c:pt>
                      <c:pt idx="9033">
                        <c:v>3613.6</c:v>
                      </c:pt>
                      <c:pt idx="9034">
                        <c:v>3614</c:v>
                      </c:pt>
                      <c:pt idx="9035">
                        <c:v>3614.4</c:v>
                      </c:pt>
                      <c:pt idx="9036">
                        <c:v>3614.8</c:v>
                      </c:pt>
                      <c:pt idx="9037">
                        <c:v>3615.2</c:v>
                      </c:pt>
                      <c:pt idx="9038">
                        <c:v>3615.6</c:v>
                      </c:pt>
                      <c:pt idx="9039">
                        <c:v>3616</c:v>
                      </c:pt>
                      <c:pt idx="9040">
                        <c:v>3616.4</c:v>
                      </c:pt>
                      <c:pt idx="9041">
                        <c:v>3616.8</c:v>
                      </c:pt>
                      <c:pt idx="9042">
                        <c:v>3617.2</c:v>
                      </c:pt>
                      <c:pt idx="9043">
                        <c:v>3617.6</c:v>
                      </c:pt>
                      <c:pt idx="9044">
                        <c:v>3618</c:v>
                      </c:pt>
                      <c:pt idx="9045">
                        <c:v>3618.4</c:v>
                      </c:pt>
                      <c:pt idx="9046">
                        <c:v>3618.8</c:v>
                      </c:pt>
                      <c:pt idx="9047">
                        <c:v>3619.2</c:v>
                      </c:pt>
                      <c:pt idx="9048">
                        <c:v>3619.6</c:v>
                      </c:pt>
                      <c:pt idx="9049">
                        <c:v>3620</c:v>
                      </c:pt>
                      <c:pt idx="9050">
                        <c:v>3620.4</c:v>
                      </c:pt>
                      <c:pt idx="9051">
                        <c:v>3620.8</c:v>
                      </c:pt>
                      <c:pt idx="9052">
                        <c:v>3621.2</c:v>
                      </c:pt>
                      <c:pt idx="9053">
                        <c:v>3621.6</c:v>
                      </c:pt>
                      <c:pt idx="9054">
                        <c:v>3622</c:v>
                      </c:pt>
                      <c:pt idx="9055">
                        <c:v>3622.4</c:v>
                      </c:pt>
                      <c:pt idx="9056">
                        <c:v>3622.8</c:v>
                      </c:pt>
                      <c:pt idx="9057">
                        <c:v>3623.2</c:v>
                      </c:pt>
                      <c:pt idx="9058">
                        <c:v>3623.6</c:v>
                      </c:pt>
                      <c:pt idx="9059">
                        <c:v>3624</c:v>
                      </c:pt>
                      <c:pt idx="9060">
                        <c:v>3624.4</c:v>
                      </c:pt>
                      <c:pt idx="9061">
                        <c:v>3624.8</c:v>
                      </c:pt>
                      <c:pt idx="9062">
                        <c:v>3625.2</c:v>
                      </c:pt>
                      <c:pt idx="9063">
                        <c:v>3625.6</c:v>
                      </c:pt>
                      <c:pt idx="9064">
                        <c:v>3626</c:v>
                      </c:pt>
                      <c:pt idx="9065">
                        <c:v>3626.4</c:v>
                      </c:pt>
                      <c:pt idx="9066">
                        <c:v>3626.8</c:v>
                      </c:pt>
                      <c:pt idx="9067">
                        <c:v>3627.2</c:v>
                      </c:pt>
                      <c:pt idx="9068">
                        <c:v>3627.6</c:v>
                      </c:pt>
                      <c:pt idx="9069">
                        <c:v>3628</c:v>
                      </c:pt>
                      <c:pt idx="9070">
                        <c:v>3628.4</c:v>
                      </c:pt>
                      <c:pt idx="9071">
                        <c:v>3628.8</c:v>
                      </c:pt>
                      <c:pt idx="9072">
                        <c:v>3629.2</c:v>
                      </c:pt>
                      <c:pt idx="9073">
                        <c:v>3629.6</c:v>
                      </c:pt>
                      <c:pt idx="9074">
                        <c:v>3630</c:v>
                      </c:pt>
                      <c:pt idx="9075">
                        <c:v>3630.4</c:v>
                      </c:pt>
                      <c:pt idx="9076">
                        <c:v>3630.8</c:v>
                      </c:pt>
                      <c:pt idx="9077">
                        <c:v>3631.2</c:v>
                      </c:pt>
                      <c:pt idx="9078">
                        <c:v>3631.6</c:v>
                      </c:pt>
                      <c:pt idx="9079">
                        <c:v>3632</c:v>
                      </c:pt>
                      <c:pt idx="9080">
                        <c:v>3632.4</c:v>
                      </c:pt>
                      <c:pt idx="9081">
                        <c:v>3632.8</c:v>
                      </c:pt>
                      <c:pt idx="9082">
                        <c:v>3633.2</c:v>
                      </c:pt>
                      <c:pt idx="9083">
                        <c:v>3633.6</c:v>
                      </c:pt>
                      <c:pt idx="9084">
                        <c:v>3634</c:v>
                      </c:pt>
                      <c:pt idx="9085">
                        <c:v>3634.4</c:v>
                      </c:pt>
                      <c:pt idx="9086">
                        <c:v>3634.8</c:v>
                      </c:pt>
                      <c:pt idx="9087">
                        <c:v>3635.2</c:v>
                      </c:pt>
                      <c:pt idx="9088">
                        <c:v>3635.6</c:v>
                      </c:pt>
                      <c:pt idx="9089">
                        <c:v>3636</c:v>
                      </c:pt>
                      <c:pt idx="9090">
                        <c:v>3636.4</c:v>
                      </c:pt>
                      <c:pt idx="9091">
                        <c:v>3636.8</c:v>
                      </c:pt>
                      <c:pt idx="9092">
                        <c:v>3637.2</c:v>
                      </c:pt>
                      <c:pt idx="9093">
                        <c:v>3637.6</c:v>
                      </c:pt>
                      <c:pt idx="9094">
                        <c:v>3638</c:v>
                      </c:pt>
                      <c:pt idx="9095">
                        <c:v>3638.4</c:v>
                      </c:pt>
                      <c:pt idx="9096">
                        <c:v>3638.8</c:v>
                      </c:pt>
                      <c:pt idx="9097">
                        <c:v>3639.2</c:v>
                      </c:pt>
                      <c:pt idx="9098">
                        <c:v>3639.6</c:v>
                      </c:pt>
                      <c:pt idx="9099">
                        <c:v>3640</c:v>
                      </c:pt>
                      <c:pt idx="9100">
                        <c:v>3640.4</c:v>
                      </c:pt>
                      <c:pt idx="9101">
                        <c:v>3640.8</c:v>
                      </c:pt>
                      <c:pt idx="9102">
                        <c:v>3641.2</c:v>
                      </c:pt>
                      <c:pt idx="9103">
                        <c:v>3641.6</c:v>
                      </c:pt>
                      <c:pt idx="9104">
                        <c:v>3642</c:v>
                      </c:pt>
                      <c:pt idx="9105">
                        <c:v>3642.4</c:v>
                      </c:pt>
                      <c:pt idx="9106">
                        <c:v>3642.8</c:v>
                      </c:pt>
                      <c:pt idx="9107">
                        <c:v>3643.2</c:v>
                      </c:pt>
                      <c:pt idx="9108">
                        <c:v>3643.6</c:v>
                      </c:pt>
                      <c:pt idx="9109">
                        <c:v>3644</c:v>
                      </c:pt>
                      <c:pt idx="9110">
                        <c:v>3644.4</c:v>
                      </c:pt>
                      <c:pt idx="9111">
                        <c:v>3644.8</c:v>
                      </c:pt>
                      <c:pt idx="9112">
                        <c:v>3645.2</c:v>
                      </c:pt>
                      <c:pt idx="9113">
                        <c:v>3645.6</c:v>
                      </c:pt>
                      <c:pt idx="9114">
                        <c:v>3646</c:v>
                      </c:pt>
                      <c:pt idx="9115">
                        <c:v>3646.4</c:v>
                      </c:pt>
                      <c:pt idx="9116">
                        <c:v>3646.8</c:v>
                      </c:pt>
                      <c:pt idx="9117">
                        <c:v>3647.2</c:v>
                      </c:pt>
                      <c:pt idx="9118">
                        <c:v>3647.6</c:v>
                      </c:pt>
                      <c:pt idx="9119">
                        <c:v>3648</c:v>
                      </c:pt>
                      <c:pt idx="9120">
                        <c:v>3648.4</c:v>
                      </c:pt>
                      <c:pt idx="9121">
                        <c:v>3648.8</c:v>
                      </c:pt>
                      <c:pt idx="9122">
                        <c:v>3649.2</c:v>
                      </c:pt>
                      <c:pt idx="9123">
                        <c:v>3649.6</c:v>
                      </c:pt>
                      <c:pt idx="9124">
                        <c:v>3650</c:v>
                      </c:pt>
                      <c:pt idx="9125">
                        <c:v>3650.4</c:v>
                      </c:pt>
                      <c:pt idx="9126">
                        <c:v>3650.8</c:v>
                      </c:pt>
                      <c:pt idx="9127">
                        <c:v>3651.2</c:v>
                      </c:pt>
                      <c:pt idx="9128">
                        <c:v>3651.6</c:v>
                      </c:pt>
                      <c:pt idx="9129">
                        <c:v>3652</c:v>
                      </c:pt>
                      <c:pt idx="9130">
                        <c:v>3652.4</c:v>
                      </c:pt>
                      <c:pt idx="9131">
                        <c:v>3652.8</c:v>
                      </c:pt>
                      <c:pt idx="9132">
                        <c:v>3653.2</c:v>
                      </c:pt>
                      <c:pt idx="9133">
                        <c:v>3653.6</c:v>
                      </c:pt>
                      <c:pt idx="9134">
                        <c:v>3654</c:v>
                      </c:pt>
                      <c:pt idx="9135">
                        <c:v>3654.4</c:v>
                      </c:pt>
                      <c:pt idx="9136">
                        <c:v>3654.8</c:v>
                      </c:pt>
                      <c:pt idx="9137">
                        <c:v>3655.2</c:v>
                      </c:pt>
                      <c:pt idx="9138">
                        <c:v>3655.6</c:v>
                      </c:pt>
                      <c:pt idx="9139">
                        <c:v>3656</c:v>
                      </c:pt>
                      <c:pt idx="9140">
                        <c:v>3656.4</c:v>
                      </c:pt>
                      <c:pt idx="9141">
                        <c:v>3656.8</c:v>
                      </c:pt>
                      <c:pt idx="9142">
                        <c:v>3657.2</c:v>
                      </c:pt>
                      <c:pt idx="9143">
                        <c:v>3657.6</c:v>
                      </c:pt>
                      <c:pt idx="9144">
                        <c:v>3658</c:v>
                      </c:pt>
                      <c:pt idx="9145">
                        <c:v>3658.4</c:v>
                      </c:pt>
                      <c:pt idx="9146">
                        <c:v>3658.8</c:v>
                      </c:pt>
                      <c:pt idx="9147">
                        <c:v>3659.2</c:v>
                      </c:pt>
                      <c:pt idx="9148">
                        <c:v>3659.6</c:v>
                      </c:pt>
                      <c:pt idx="9149">
                        <c:v>3660</c:v>
                      </c:pt>
                      <c:pt idx="9150">
                        <c:v>3660.4</c:v>
                      </c:pt>
                      <c:pt idx="9151">
                        <c:v>3660.8</c:v>
                      </c:pt>
                      <c:pt idx="9152">
                        <c:v>3661.2</c:v>
                      </c:pt>
                      <c:pt idx="9153">
                        <c:v>3661.6</c:v>
                      </c:pt>
                      <c:pt idx="9154">
                        <c:v>3662</c:v>
                      </c:pt>
                      <c:pt idx="9155">
                        <c:v>3662.4</c:v>
                      </c:pt>
                      <c:pt idx="9156">
                        <c:v>3662.8</c:v>
                      </c:pt>
                      <c:pt idx="9157">
                        <c:v>3663.2</c:v>
                      </c:pt>
                      <c:pt idx="9158">
                        <c:v>3663.6</c:v>
                      </c:pt>
                      <c:pt idx="9159">
                        <c:v>3664</c:v>
                      </c:pt>
                      <c:pt idx="9160">
                        <c:v>3664.4</c:v>
                      </c:pt>
                      <c:pt idx="9161">
                        <c:v>3664.8</c:v>
                      </c:pt>
                      <c:pt idx="9162">
                        <c:v>3665.2</c:v>
                      </c:pt>
                      <c:pt idx="9163">
                        <c:v>3665.6</c:v>
                      </c:pt>
                      <c:pt idx="9164">
                        <c:v>3666</c:v>
                      </c:pt>
                      <c:pt idx="9165">
                        <c:v>3666.4</c:v>
                      </c:pt>
                      <c:pt idx="9166">
                        <c:v>3666.8</c:v>
                      </c:pt>
                      <c:pt idx="9167">
                        <c:v>3667.2</c:v>
                      </c:pt>
                      <c:pt idx="9168">
                        <c:v>3667.6</c:v>
                      </c:pt>
                      <c:pt idx="9169">
                        <c:v>3668</c:v>
                      </c:pt>
                      <c:pt idx="9170">
                        <c:v>3668.4</c:v>
                      </c:pt>
                      <c:pt idx="9171">
                        <c:v>3668.8</c:v>
                      </c:pt>
                      <c:pt idx="9172">
                        <c:v>3669.2</c:v>
                      </c:pt>
                      <c:pt idx="9173">
                        <c:v>3669.6</c:v>
                      </c:pt>
                      <c:pt idx="9174">
                        <c:v>3670</c:v>
                      </c:pt>
                      <c:pt idx="9175">
                        <c:v>3670.4</c:v>
                      </c:pt>
                      <c:pt idx="9176">
                        <c:v>3670.8</c:v>
                      </c:pt>
                      <c:pt idx="9177">
                        <c:v>3671.2</c:v>
                      </c:pt>
                      <c:pt idx="9178">
                        <c:v>3671.6</c:v>
                      </c:pt>
                      <c:pt idx="9179">
                        <c:v>3672</c:v>
                      </c:pt>
                      <c:pt idx="9180">
                        <c:v>3672.4</c:v>
                      </c:pt>
                      <c:pt idx="9181">
                        <c:v>3672.8</c:v>
                      </c:pt>
                      <c:pt idx="9182">
                        <c:v>3673.2</c:v>
                      </c:pt>
                      <c:pt idx="9183">
                        <c:v>3673.6</c:v>
                      </c:pt>
                      <c:pt idx="9184">
                        <c:v>3674</c:v>
                      </c:pt>
                      <c:pt idx="9185">
                        <c:v>3674.4</c:v>
                      </c:pt>
                      <c:pt idx="9186">
                        <c:v>3674.8</c:v>
                      </c:pt>
                      <c:pt idx="9187">
                        <c:v>3675.2</c:v>
                      </c:pt>
                      <c:pt idx="9188">
                        <c:v>3675.6</c:v>
                      </c:pt>
                      <c:pt idx="9189">
                        <c:v>3676</c:v>
                      </c:pt>
                      <c:pt idx="9190">
                        <c:v>3676.4</c:v>
                      </c:pt>
                      <c:pt idx="9191">
                        <c:v>3676.8</c:v>
                      </c:pt>
                      <c:pt idx="9192">
                        <c:v>3677.2</c:v>
                      </c:pt>
                      <c:pt idx="9193">
                        <c:v>3677.6</c:v>
                      </c:pt>
                      <c:pt idx="9194">
                        <c:v>3678</c:v>
                      </c:pt>
                      <c:pt idx="9195">
                        <c:v>3678.4</c:v>
                      </c:pt>
                      <c:pt idx="9196">
                        <c:v>3678.8</c:v>
                      </c:pt>
                      <c:pt idx="9197">
                        <c:v>3679.2</c:v>
                      </c:pt>
                      <c:pt idx="9198">
                        <c:v>3679.6</c:v>
                      </c:pt>
                      <c:pt idx="9199">
                        <c:v>3680</c:v>
                      </c:pt>
                      <c:pt idx="9200">
                        <c:v>3680.4</c:v>
                      </c:pt>
                      <c:pt idx="9201">
                        <c:v>3680.8</c:v>
                      </c:pt>
                      <c:pt idx="9202">
                        <c:v>3681.2</c:v>
                      </c:pt>
                      <c:pt idx="9203">
                        <c:v>3681.6</c:v>
                      </c:pt>
                      <c:pt idx="9204">
                        <c:v>3682</c:v>
                      </c:pt>
                      <c:pt idx="9205">
                        <c:v>3682.4</c:v>
                      </c:pt>
                      <c:pt idx="9206">
                        <c:v>3682.8</c:v>
                      </c:pt>
                      <c:pt idx="9207">
                        <c:v>3683.2</c:v>
                      </c:pt>
                      <c:pt idx="9208">
                        <c:v>3683.6</c:v>
                      </c:pt>
                      <c:pt idx="9209">
                        <c:v>3684</c:v>
                      </c:pt>
                      <c:pt idx="9210">
                        <c:v>3684.4</c:v>
                      </c:pt>
                      <c:pt idx="9211">
                        <c:v>3684.8</c:v>
                      </c:pt>
                      <c:pt idx="9212">
                        <c:v>3685.2</c:v>
                      </c:pt>
                      <c:pt idx="9213">
                        <c:v>3685.6</c:v>
                      </c:pt>
                      <c:pt idx="9214">
                        <c:v>3686</c:v>
                      </c:pt>
                      <c:pt idx="9215">
                        <c:v>3686.4</c:v>
                      </c:pt>
                      <c:pt idx="9216">
                        <c:v>3686.8</c:v>
                      </c:pt>
                      <c:pt idx="9217">
                        <c:v>3687.2</c:v>
                      </c:pt>
                      <c:pt idx="9218">
                        <c:v>3687.6</c:v>
                      </c:pt>
                      <c:pt idx="9219">
                        <c:v>3688</c:v>
                      </c:pt>
                      <c:pt idx="9220">
                        <c:v>3688.4</c:v>
                      </c:pt>
                      <c:pt idx="9221">
                        <c:v>3688.8</c:v>
                      </c:pt>
                      <c:pt idx="9222">
                        <c:v>3689.2</c:v>
                      </c:pt>
                      <c:pt idx="9223">
                        <c:v>3689.6</c:v>
                      </c:pt>
                      <c:pt idx="9224">
                        <c:v>3690</c:v>
                      </c:pt>
                      <c:pt idx="9225">
                        <c:v>3690.4</c:v>
                      </c:pt>
                      <c:pt idx="9226">
                        <c:v>3690.8</c:v>
                      </c:pt>
                      <c:pt idx="9227">
                        <c:v>3691.2</c:v>
                      </c:pt>
                      <c:pt idx="9228">
                        <c:v>3691.6</c:v>
                      </c:pt>
                      <c:pt idx="9229">
                        <c:v>3692</c:v>
                      </c:pt>
                      <c:pt idx="9230">
                        <c:v>3692.4</c:v>
                      </c:pt>
                      <c:pt idx="9231">
                        <c:v>3692.8</c:v>
                      </c:pt>
                      <c:pt idx="9232">
                        <c:v>3693.2</c:v>
                      </c:pt>
                      <c:pt idx="9233">
                        <c:v>3693.6</c:v>
                      </c:pt>
                      <c:pt idx="9234">
                        <c:v>3694</c:v>
                      </c:pt>
                      <c:pt idx="9235">
                        <c:v>3694.4</c:v>
                      </c:pt>
                      <c:pt idx="9236">
                        <c:v>3694.8</c:v>
                      </c:pt>
                      <c:pt idx="9237">
                        <c:v>3695.2</c:v>
                      </c:pt>
                      <c:pt idx="9238">
                        <c:v>3695.6</c:v>
                      </c:pt>
                      <c:pt idx="9239">
                        <c:v>3696</c:v>
                      </c:pt>
                      <c:pt idx="9240">
                        <c:v>3696.4</c:v>
                      </c:pt>
                      <c:pt idx="9241">
                        <c:v>3696.8</c:v>
                      </c:pt>
                      <c:pt idx="9242">
                        <c:v>3697.2</c:v>
                      </c:pt>
                      <c:pt idx="9243">
                        <c:v>3697.6</c:v>
                      </c:pt>
                      <c:pt idx="9244">
                        <c:v>3698</c:v>
                      </c:pt>
                      <c:pt idx="9245">
                        <c:v>3698.4</c:v>
                      </c:pt>
                      <c:pt idx="9246">
                        <c:v>3698.8</c:v>
                      </c:pt>
                      <c:pt idx="9247">
                        <c:v>3699.2</c:v>
                      </c:pt>
                      <c:pt idx="9248">
                        <c:v>3699.6</c:v>
                      </c:pt>
                      <c:pt idx="9249">
                        <c:v>3700</c:v>
                      </c:pt>
                      <c:pt idx="9250">
                        <c:v>3700.4</c:v>
                      </c:pt>
                      <c:pt idx="9251">
                        <c:v>3700.8</c:v>
                      </c:pt>
                      <c:pt idx="9252">
                        <c:v>3701.2</c:v>
                      </c:pt>
                      <c:pt idx="9253">
                        <c:v>3701.6</c:v>
                      </c:pt>
                      <c:pt idx="9254">
                        <c:v>3702</c:v>
                      </c:pt>
                      <c:pt idx="9255">
                        <c:v>3702.4</c:v>
                      </c:pt>
                      <c:pt idx="9256">
                        <c:v>3702.8</c:v>
                      </c:pt>
                      <c:pt idx="9257">
                        <c:v>3703.2</c:v>
                      </c:pt>
                      <c:pt idx="9258">
                        <c:v>3703.6</c:v>
                      </c:pt>
                      <c:pt idx="9259">
                        <c:v>3704</c:v>
                      </c:pt>
                      <c:pt idx="9260">
                        <c:v>3704.4</c:v>
                      </c:pt>
                      <c:pt idx="9261">
                        <c:v>3704.8</c:v>
                      </c:pt>
                      <c:pt idx="9262">
                        <c:v>3705.2</c:v>
                      </c:pt>
                      <c:pt idx="9263">
                        <c:v>3705.6</c:v>
                      </c:pt>
                      <c:pt idx="9264">
                        <c:v>3706</c:v>
                      </c:pt>
                      <c:pt idx="9265">
                        <c:v>3706.4</c:v>
                      </c:pt>
                      <c:pt idx="9266">
                        <c:v>3706.8</c:v>
                      </c:pt>
                      <c:pt idx="9267">
                        <c:v>3707.2</c:v>
                      </c:pt>
                      <c:pt idx="9268">
                        <c:v>3707.6</c:v>
                      </c:pt>
                      <c:pt idx="9269">
                        <c:v>3708</c:v>
                      </c:pt>
                      <c:pt idx="9270">
                        <c:v>3708.4</c:v>
                      </c:pt>
                      <c:pt idx="9271">
                        <c:v>3708.8</c:v>
                      </c:pt>
                      <c:pt idx="9272">
                        <c:v>3709.2</c:v>
                      </c:pt>
                      <c:pt idx="9273">
                        <c:v>3709.6</c:v>
                      </c:pt>
                      <c:pt idx="9274">
                        <c:v>3710</c:v>
                      </c:pt>
                      <c:pt idx="9275">
                        <c:v>3710.4</c:v>
                      </c:pt>
                      <c:pt idx="9276">
                        <c:v>3710.8</c:v>
                      </c:pt>
                      <c:pt idx="9277">
                        <c:v>3711.2</c:v>
                      </c:pt>
                      <c:pt idx="9278">
                        <c:v>3711.6</c:v>
                      </c:pt>
                      <c:pt idx="9279">
                        <c:v>3712</c:v>
                      </c:pt>
                      <c:pt idx="9280">
                        <c:v>3712.4</c:v>
                      </c:pt>
                      <c:pt idx="9281">
                        <c:v>3712.8</c:v>
                      </c:pt>
                      <c:pt idx="9282">
                        <c:v>3713.2</c:v>
                      </c:pt>
                      <c:pt idx="9283">
                        <c:v>3713.6</c:v>
                      </c:pt>
                      <c:pt idx="9284">
                        <c:v>3714</c:v>
                      </c:pt>
                      <c:pt idx="9285">
                        <c:v>3714.4</c:v>
                      </c:pt>
                      <c:pt idx="9286">
                        <c:v>3714.8</c:v>
                      </c:pt>
                      <c:pt idx="9287">
                        <c:v>3715.2</c:v>
                      </c:pt>
                      <c:pt idx="9288">
                        <c:v>3715.6</c:v>
                      </c:pt>
                      <c:pt idx="9289">
                        <c:v>3716</c:v>
                      </c:pt>
                      <c:pt idx="9290">
                        <c:v>3716.4</c:v>
                      </c:pt>
                      <c:pt idx="9291">
                        <c:v>3716.8</c:v>
                      </c:pt>
                      <c:pt idx="9292">
                        <c:v>3717.2</c:v>
                      </c:pt>
                      <c:pt idx="9293">
                        <c:v>3717.6</c:v>
                      </c:pt>
                      <c:pt idx="9294">
                        <c:v>3718</c:v>
                      </c:pt>
                      <c:pt idx="9295">
                        <c:v>3718.4</c:v>
                      </c:pt>
                      <c:pt idx="9296">
                        <c:v>3718.8</c:v>
                      </c:pt>
                      <c:pt idx="9297">
                        <c:v>3719.2</c:v>
                      </c:pt>
                      <c:pt idx="9298">
                        <c:v>3719.6</c:v>
                      </c:pt>
                      <c:pt idx="9299">
                        <c:v>3720</c:v>
                      </c:pt>
                      <c:pt idx="9300">
                        <c:v>3720.4</c:v>
                      </c:pt>
                      <c:pt idx="9301">
                        <c:v>3720.8</c:v>
                      </c:pt>
                      <c:pt idx="9302">
                        <c:v>3721.2</c:v>
                      </c:pt>
                      <c:pt idx="9303">
                        <c:v>3721.6</c:v>
                      </c:pt>
                      <c:pt idx="9304">
                        <c:v>3722</c:v>
                      </c:pt>
                      <c:pt idx="9305">
                        <c:v>3722.4</c:v>
                      </c:pt>
                      <c:pt idx="9306">
                        <c:v>3722.8</c:v>
                      </c:pt>
                      <c:pt idx="9307">
                        <c:v>3723.2</c:v>
                      </c:pt>
                      <c:pt idx="9308">
                        <c:v>3723.6</c:v>
                      </c:pt>
                      <c:pt idx="9309">
                        <c:v>3724</c:v>
                      </c:pt>
                      <c:pt idx="9310">
                        <c:v>3724.4</c:v>
                      </c:pt>
                      <c:pt idx="9311">
                        <c:v>3724.8</c:v>
                      </c:pt>
                      <c:pt idx="9312">
                        <c:v>3725.2</c:v>
                      </c:pt>
                      <c:pt idx="9313">
                        <c:v>3725.6</c:v>
                      </c:pt>
                      <c:pt idx="9314">
                        <c:v>3726</c:v>
                      </c:pt>
                      <c:pt idx="9315">
                        <c:v>3726.4</c:v>
                      </c:pt>
                      <c:pt idx="9316">
                        <c:v>3726.8</c:v>
                      </c:pt>
                      <c:pt idx="9317">
                        <c:v>3727.2</c:v>
                      </c:pt>
                      <c:pt idx="9318">
                        <c:v>3727.6</c:v>
                      </c:pt>
                      <c:pt idx="9319">
                        <c:v>3728</c:v>
                      </c:pt>
                      <c:pt idx="9320">
                        <c:v>3728.4</c:v>
                      </c:pt>
                      <c:pt idx="9321">
                        <c:v>3728.8</c:v>
                      </c:pt>
                      <c:pt idx="9322">
                        <c:v>3729.2</c:v>
                      </c:pt>
                      <c:pt idx="9323">
                        <c:v>3729.6</c:v>
                      </c:pt>
                      <c:pt idx="9324">
                        <c:v>3730</c:v>
                      </c:pt>
                      <c:pt idx="9325">
                        <c:v>3730.4</c:v>
                      </c:pt>
                      <c:pt idx="9326">
                        <c:v>3730.8</c:v>
                      </c:pt>
                      <c:pt idx="9327">
                        <c:v>3731.2</c:v>
                      </c:pt>
                      <c:pt idx="9328">
                        <c:v>3731.6</c:v>
                      </c:pt>
                      <c:pt idx="9329">
                        <c:v>3732</c:v>
                      </c:pt>
                      <c:pt idx="9330">
                        <c:v>3732.4</c:v>
                      </c:pt>
                      <c:pt idx="9331">
                        <c:v>3732.8</c:v>
                      </c:pt>
                      <c:pt idx="9332">
                        <c:v>3733.2</c:v>
                      </c:pt>
                      <c:pt idx="9333">
                        <c:v>3733.6</c:v>
                      </c:pt>
                      <c:pt idx="9334">
                        <c:v>3734</c:v>
                      </c:pt>
                      <c:pt idx="9335">
                        <c:v>3734.4</c:v>
                      </c:pt>
                      <c:pt idx="9336">
                        <c:v>3734.8</c:v>
                      </c:pt>
                      <c:pt idx="9337">
                        <c:v>3735.2</c:v>
                      </c:pt>
                      <c:pt idx="9338">
                        <c:v>3735.6</c:v>
                      </c:pt>
                      <c:pt idx="9339">
                        <c:v>3736</c:v>
                      </c:pt>
                      <c:pt idx="9340">
                        <c:v>3736.4</c:v>
                      </c:pt>
                      <c:pt idx="9341">
                        <c:v>3736.8</c:v>
                      </c:pt>
                      <c:pt idx="9342">
                        <c:v>3737.2</c:v>
                      </c:pt>
                      <c:pt idx="9343">
                        <c:v>3737.6</c:v>
                      </c:pt>
                      <c:pt idx="9344">
                        <c:v>3738</c:v>
                      </c:pt>
                      <c:pt idx="9345">
                        <c:v>3738.4</c:v>
                      </c:pt>
                      <c:pt idx="9346">
                        <c:v>3738.8</c:v>
                      </c:pt>
                      <c:pt idx="9347">
                        <c:v>3739.2</c:v>
                      </c:pt>
                      <c:pt idx="9348">
                        <c:v>3739.6</c:v>
                      </c:pt>
                      <c:pt idx="9349">
                        <c:v>3740</c:v>
                      </c:pt>
                      <c:pt idx="9350">
                        <c:v>3740.4</c:v>
                      </c:pt>
                      <c:pt idx="9351">
                        <c:v>3740.8</c:v>
                      </c:pt>
                      <c:pt idx="9352">
                        <c:v>3741.2</c:v>
                      </c:pt>
                      <c:pt idx="9353">
                        <c:v>3741.6</c:v>
                      </c:pt>
                      <c:pt idx="9354">
                        <c:v>3742</c:v>
                      </c:pt>
                      <c:pt idx="9355">
                        <c:v>3742.4</c:v>
                      </c:pt>
                      <c:pt idx="9356">
                        <c:v>3742.8</c:v>
                      </c:pt>
                      <c:pt idx="9357">
                        <c:v>3743.2</c:v>
                      </c:pt>
                      <c:pt idx="9358">
                        <c:v>3743.6</c:v>
                      </c:pt>
                      <c:pt idx="9359">
                        <c:v>3744</c:v>
                      </c:pt>
                      <c:pt idx="9360">
                        <c:v>3744.4</c:v>
                      </c:pt>
                      <c:pt idx="9361">
                        <c:v>3744.8</c:v>
                      </c:pt>
                      <c:pt idx="9362">
                        <c:v>3745.2</c:v>
                      </c:pt>
                      <c:pt idx="9363">
                        <c:v>3745.6</c:v>
                      </c:pt>
                      <c:pt idx="9364">
                        <c:v>3746</c:v>
                      </c:pt>
                      <c:pt idx="9365">
                        <c:v>3746.4</c:v>
                      </c:pt>
                      <c:pt idx="9366">
                        <c:v>3746.8</c:v>
                      </c:pt>
                      <c:pt idx="9367">
                        <c:v>3747.2</c:v>
                      </c:pt>
                      <c:pt idx="9368">
                        <c:v>3747.6</c:v>
                      </c:pt>
                      <c:pt idx="9369">
                        <c:v>3748</c:v>
                      </c:pt>
                      <c:pt idx="9370">
                        <c:v>3748.4</c:v>
                      </c:pt>
                      <c:pt idx="9371">
                        <c:v>3748.8</c:v>
                      </c:pt>
                      <c:pt idx="9372">
                        <c:v>3749.2</c:v>
                      </c:pt>
                      <c:pt idx="9373">
                        <c:v>3749.6</c:v>
                      </c:pt>
                      <c:pt idx="9374">
                        <c:v>3750</c:v>
                      </c:pt>
                      <c:pt idx="9375">
                        <c:v>3750.4</c:v>
                      </c:pt>
                      <c:pt idx="9376">
                        <c:v>3750.8</c:v>
                      </c:pt>
                      <c:pt idx="9377">
                        <c:v>3751.2</c:v>
                      </c:pt>
                      <c:pt idx="9378">
                        <c:v>3751.6</c:v>
                      </c:pt>
                      <c:pt idx="9379">
                        <c:v>3752</c:v>
                      </c:pt>
                      <c:pt idx="9380">
                        <c:v>3752.4</c:v>
                      </c:pt>
                      <c:pt idx="9381">
                        <c:v>3752.8</c:v>
                      </c:pt>
                      <c:pt idx="9382">
                        <c:v>3753.2</c:v>
                      </c:pt>
                      <c:pt idx="9383">
                        <c:v>3753.6</c:v>
                      </c:pt>
                      <c:pt idx="9384">
                        <c:v>3754</c:v>
                      </c:pt>
                      <c:pt idx="9385">
                        <c:v>3754.4</c:v>
                      </c:pt>
                      <c:pt idx="9386">
                        <c:v>3754.8</c:v>
                      </c:pt>
                      <c:pt idx="9387">
                        <c:v>3755.2</c:v>
                      </c:pt>
                      <c:pt idx="9388">
                        <c:v>3755.6</c:v>
                      </c:pt>
                      <c:pt idx="9389">
                        <c:v>3756</c:v>
                      </c:pt>
                      <c:pt idx="9390">
                        <c:v>3756.4</c:v>
                      </c:pt>
                      <c:pt idx="9391">
                        <c:v>3756.8</c:v>
                      </c:pt>
                      <c:pt idx="9392">
                        <c:v>3757.2</c:v>
                      </c:pt>
                      <c:pt idx="9393">
                        <c:v>3757.6</c:v>
                      </c:pt>
                      <c:pt idx="9394">
                        <c:v>3758</c:v>
                      </c:pt>
                      <c:pt idx="9395">
                        <c:v>3758.4</c:v>
                      </c:pt>
                      <c:pt idx="9396">
                        <c:v>3758.8</c:v>
                      </c:pt>
                      <c:pt idx="9397">
                        <c:v>3759.2</c:v>
                      </c:pt>
                      <c:pt idx="9398">
                        <c:v>3759.6</c:v>
                      </c:pt>
                      <c:pt idx="9399">
                        <c:v>3760</c:v>
                      </c:pt>
                      <c:pt idx="9400">
                        <c:v>3760.4</c:v>
                      </c:pt>
                      <c:pt idx="9401">
                        <c:v>3760.8</c:v>
                      </c:pt>
                      <c:pt idx="9402">
                        <c:v>3761.2</c:v>
                      </c:pt>
                      <c:pt idx="9403">
                        <c:v>3761.6</c:v>
                      </c:pt>
                      <c:pt idx="9404">
                        <c:v>3762</c:v>
                      </c:pt>
                      <c:pt idx="9405">
                        <c:v>3762.4</c:v>
                      </c:pt>
                      <c:pt idx="9406">
                        <c:v>3762.8</c:v>
                      </c:pt>
                      <c:pt idx="9407">
                        <c:v>3763.2</c:v>
                      </c:pt>
                      <c:pt idx="9408">
                        <c:v>3763.6</c:v>
                      </c:pt>
                      <c:pt idx="9409">
                        <c:v>3764</c:v>
                      </c:pt>
                      <c:pt idx="9410">
                        <c:v>3764.4</c:v>
                      </c:pt>
                      <c:pt idx="9411">
                        <c:v>3764.8</c:v>
                      </c:pt>
                      <c:pt idx="9412">
                        <c:v>3765.2</c:v>
                      </c:pt>
                      <c:pt idx="9413">
                        <c:v>3765.6</c:v>
                      </c:pt>
                      <c:pt idx="9414">
                        <c:v>3766</c:v>
                      </c:pt>
                      <c:pt idx="9415">
                        <c:v>3766.4</c:v>
                      </c:pt>
                      <c:pt idx="9416">
                        <c:v>3766.8</c:v>
                      </c:pt>
                      <c:pt idx="9417">
                        <c:v>3767.2</c:v>
                      </c:pt>
                      <c:pt idx="9418">
                        <c:v>3767.6</c:v>
                      </c:pt>
                      <c:pt idx="9419">
                        <c:v>3768</c:v>
                      </c:pt>
                      <c:pt idx="9420">
                        <c:v>3768.4</c:v>
                      </c:pt>
                      <c:pt idx="9421">
                        <c:v>3768.8</c:v>
                      </c:pt>
                      <c:pt idx="9422">
                        <c:v>3769.2</c:v>
                      </c:pt>
                      <c:pt idx="9423">
                        <c:v>3769.6</c:v>
                      </c:pt>
                      <c:pt idx="9424">
                        <c:v>3770</c:v>
                      </c:pt>
                      <c:pt idx="9425">
                        <c:v>3770.4</c:v>
                      </c:pt>
                      <c:pt idx="9426">
                        <c:v>3770.8</c:v>
                      </c:pt>
                      <c:pt idx="9427">
                        <c:v>3771.2</c:v>
                      </c:pt>
                      <c:pt idx="9428">
                        <c:v>3771.6</c:v>
                      </c:pt>
                      <c:pt idx="9429">
                        <c:v>3772</c:v>
                      </c:pt>
                      <c:pt idx="9430">
                        <c:v>3772.4</c:v>
                      </c:pt>
                      <c:pt idx="9431">
                        <c:v>3772.8</c:v>
                      </c:pt>
                      <c:pt idx="9432">
                        <c:v>3773.2</c:v>
                      </c:pt>
                      <c:pt idx="9433">
                        <c:v>3773.6</c:v>
                      </c:pt>
                      <c:pt idx="9434">
                        <c:v>3774</c:v>
                      </c:pt>
                      <c:pt idx="9435">
                        <c:v>3774.4</c:v>
                      </c:pt>
                      <c:pt idx="9436">
                        <c:v>3774.8</c:v>
                      </c:pt>
                      <c:pt idx="9437">
                        <c:v>3775.2</c:v>
                      </c:pt>
                      <c:pt idx="9438">
                        <c:v>3775.6</c:v>
                      </c:pt>
                      <c:pt idx="9439">
                        <c:v>3776</c:v>
                      </c:pt>
                      <c:pt idx="9440">
                        <c:v>3776.4</c:v>
                      </c:pt>
                      <c:pt idx="9441">
                        <c:v>3776.8</c:v>
                      </c:pt>
                      <c:pt idx="9442">
                        <c:v>3777.2</c:v>
                      </c:pt>
                      <c:pt idx="9443">
                        <c:v>3777.6</c:v>
                      </c:pt>
                      <c:pt idx="9444">
                        <c:v>3778</c:v>
                      </c:pt>
                      <c:pt idx="9445">
                        <c:v>3778.4</c:v>
                      </c:pt>
                      <c:pt idx="9446">
                        <c:v>3778.8</c:v>
                      </c:pt>
                      <c:pt idx="9447">
                        <c:v>3779.2</c:v>
                      </c:pt>
                      <c:pt idx="9448">
                        <c:v>3779.6</c:v>
                      </c:pt>
                      <c:pt idx="9449">
                        <c:v>3780</c:v>
                      </c:pt>
                      <c:pt idx="9450">
                        <c:v>3780.4</c:v>
                      </c:pt>
                      <c:pt idx="9451">
                        <c:v>3780.8</c:v>
                      </c:pt>
                      <c:pt idx="9452">
                        <c:v>3781.2</c:v>
                      </c:pt>
                      <c:pt idx="9453">
                        <c:v>3781.6</c:v>
                      </c:pt>
                      <c:pt idx="9454">
                        <c:v>3782</c:v>
                      </c:pt>
                      <c:pt idx="9455">
                        <c:v>3782.4</c:v>
                      </c:pt>
                      <c:pt idx="9456">
                        <c:v>3782.8</c:v>
                      </c:pt>
                      <c:pt idx="9457">
                        <c:v>3783.2</c:v>
                      </c:pt>
                      <c:pt idx="9458">
                        <c:v>3783.6</c:v>
                      </c:pt>
                      <c:pt idx="9459">
                        <c:v>3784</c:v>
                      </c:pt>
                      <c:pt idx="9460">
                        <c:v>3784.4</c:v>
                      </c:pt>
                      <c:pt idx="9461">
                        <c:v>3784.8</c:v>
                      </c:pt>
                      <c:pt idx="9462">
                        <c:v>3785.2</c:v>
                      </c:pt>
                      <c:pt idx="9463">
                        <c:v>3785.6</c:v>
                      </c:pt>
                      <c:pt idx="9464">
                        <c:v>3786</c:v>
                      </c:pt>
                      <c:pt idx="9465">
                        <c:v>3786.4</c:v>
                      </c:pt>
                      <c:pt idx="9466">
                        <c:v>3786.8</c:v>
                      </c:pt>
                      <c:pt idx="9467">
                        <c:v>3787.2</c:v>
                      </c:pt>
                      <c:pt idx="9468">
                        <c:v>3787.6</c:v>
                      </c:pt>
                      <c:pt idx="9469">
                        <c:v>3788</c:v>
                      </c:pt>
                      <c:pt idx="9470">
                        <c:v>3788.4</c:v>
                      </c:pt>
                      <c:pt idx="9471">
                        <c:v>3788.8</c:v>
                      </c:pt>
                      <c:pt idx="9472">
                        <c:v>3789.2</c:v>
                      </c:pt>
                      <c:pt idx="9473">
                        <c:v>3789.6</c:v>
                      </c:pt>
                      <c:pt idx="9474">
                        <c:v>3790</c:v>
                      </c:pt>
                      <c:pt idx="9475">
                        <c:v>3790.4</c:v>
                      </c:pt>
                      <c:pt idx="9476">
                        <c:v>3790.8</c:v>
                      </c:pt>
                      <c:pt idx="9477">
                        <c:v>3791.2</c:v>
                      </c:pt>
                      <c:pt idx="9478">
                        <c:v>3791.6</c:v>
                      </c:pt>
                      <c:pt idx="9479">
                        <c:v>3792</c:v>
                      </c:pt>
                      <c:pt idx="9480">
                        <c:v>3792.4</c:v>
                      </c:pt>
                      <c:pt idx="9481">
                        <c:v>3792.8</c:v>
                      </c:pt>
                      <c:pt idx="9482">
                        <c:v>3793.2</c:v>
                      </c:pt>
                      <c:pt idx="9483">
                        <c:v>3793.6</c:v>
                      </c:pt>
                      <c:pt idx="9484">
                        <c:v>3794</c:v>
                      </c:pt>
                      <c:pt idx="9485">
                        <c:v>3794.4</c:v>
                      </c:pt>
                      <c:pt idx="9486">
                        <c:v>3794.8</c:v>
                      </c:pt>
                      <c:pt idx="9487">
                        <c:v>3795.2</c:v>
                      </c:pt>
                      <c:pt idx="9488">
                        <c:v>3795.6</c:v>
                      </c:pt>
                      <c:pt idx="9489">
                        <c:v>3796</c:v>
                      </c:pt>
                      <c:pt idx="9490">
                        <c:v>3796.4</c:v>
                      </c:pt>
                      <c:pt idx="9491">
                        <c:v>3796.8</c:v>
                      </c:pt>
                      <c:pt idx="9492">
                        <c:v>3797.2</c:v>
                      </c:pt>
                      <c:pt idx="9493">
                        <c:v>3797.6</c:v>
                      </c:pt>
                      <c:pt idx="9494">
                        <c:v>3798</c:v>
                      </c:pt>
                      <c:pt idx="9495">
                        <c:v>3798.4</c:v>
                      </c:pt>
                      <c:pt idx="9496">
                        <c:v>3798.8</c:v>
                      </c:pt>
                      <c:pt idx="9497">
                        <c:v>3799.2</c:v>
                      </c:pt>
                      <c:pt idx="9498">
                        <c:v>3799.6</c:v>
                      </c:pt>
                      <c:pt idx="9499">
                        <c:v>3800</c:v>
                      </c:pt>
                      <c:pt idx="9500">
                        <c:v>3800.4</c:v>
                      </c:pt>
                      <c:pt idx="9501">
                        <c:v>3800.8</c:v>
                      </c:pt>
                      <c:pt idx="9502">
                        <c:v>3801.2</c:v>
                      </c:pt>
                      <c:pt idx="9503">
                        <c:v>3801.6</c:v>
                      </c:pt>
                      <c:pt idx="9504">
                        <c:v>3802</c:v>
                      </c:pt>
                      <c:pt idx="9505">
                        <c:v>3802.4</c:v>
                      </c:pt>
                      <c:pt idx="9506">
                        <c:v>3802.8</c:v>
                      </c:pt>
                      <c:pt idx="9507">
                        <c:v>3803.2</c:v>
                      </c:pt>
                      <c:pt idx="9508">
                        <c:v>3803.6</c:v>
                      </c:pt>
                      <c:pt idx="9509">
                        <c:v>3804</c:v>
                      </c:pt>
                      <c:pt idx="9510">
                        <c:v>3804.4</c:v>
                      </c:pt>
                      <c:pt idx="9511">
                        <c:v>3804.8</c:v>
                      </c:pt>
                      <c:pt idx="9512">
                        <c:v>3805.2</c:v>
                      </c:pt>
                      <c:pt idx="9513">
                        <c:v>3805.6</c:v>
                      </c:pt>
                      <c:pt idx="9514">
                        <c:v>3806</c:v>
                      </c:pt>
                      <c:pt idx="9515">
                        <c:v>3806.4</c:v>
                      </c:pt>
                      <c:pt idx="9516">
                        <c:v>3806.8</c:v>
                      </c:pt>
                      <c:pt idx="9517">
                        <c:v>3807.2</c:v>
                      </c:pt>
                      <c:pt idx="9518">
                        <c:v>3807.6</c:v>
                      </c:pt>
                      <c:pt idx="9519">
                        <c:v>3808</c:v>
                      </c:pt>
                      <c:pt idx="9520">
                        <c:v>3808.4</c:v>
                      </c:pt>
                      <c:pt idx="9521">
                        <c:v>3808.8</c:v>
                      </c:pt>
                      <c:pt idx="9522">
                        <c:v>3809.2</c:v>
                      </c:pt>
                      <c:pt idx="9523">
                        <c:v>3809.6</c:v>
                      </c:pt>
                      <c:pt idx="9524">
                        <c:v>3810</c:v>
                      </c:pt>
                      <c:pt idx="9525">
                        <c:v>3810.4</c:v>
                      </c:pt>
                      <c:pt idx="9526">
                        <c:v>3810.8</c:v>
                      </c:pt>
                      <c:pt idx="9527">
                        <c:v>3811.2</c:v>
                      </c:pt>
                      <c:pt idx="9528">
                        <c:v>3811.6</c:v>
                      </c:pt>
                      <c:pt idx="9529">
                        <c:v>3812</c:v>
                      </c:pt>
                      <c:pt idx="9530">
                        <c:v>3812.4</c:v>
                      </c:pt>
                      <c:pt idx="9531">
                        <c:v>3812.8</c:v>
                      </c:pt>
                      <c:pt idx="9532">
                        <c:v>3813.2</c:v>
                      </c:pt>
                      <c:pt idx="9533">
                        <c:v>3813.6</c:v>
                      </c:pt>
                      <c:pt idx="9534">
                        <c:v>3814</c:v>
                      </c:pt>
                      <c:pt idx="9535">
                        <c:v>3814.4</c:v>
                      </c:pt>
                      <c:pt idx="9536">
                        <c:v>3814.8</c:v>
                      </c:pt>
                      <c:pt idx="9537">
                        <c:v>3815.2</c:v>
                      </c:pt>
                      <c:pt idx="9538">
                        <c:v>3815.6</c:v>
                      </c:pt>
                      <c:pt idx="9539">
                        <c:v>3816</c:v>
                      </c:pt>
                      <c:pt idx="9540">
                        <c:v>3816.4</c:v>
                      </c:pt>
                      <c:pt idx="9541">
                        <c:v>3816.8</c:v>
                      </c:pt>
                      <c:pt idx="9542">
                        <c:v>3817.2</c:v>
                      </c:pt>
                      <c:pt idx="9543">
                        <c:v>3817.6</c:v>
                      </c:pt>
                      <c:pt idx="9544">
                        <c:v>3818</c:v>
                      </c:pt>
                      <c:pt idx="9545">
                        <c:v>3818.4</c:v>
                      </c:pt>
                      <c:pt idx="9546">
                        <c:v>3818.8</c:v>
                      </c:pt>
                      <c:pt idx="9547">
                        <c:v>3819.2</c:v>
                      </c:pt>
                      <c:pt idx="9548">
                        <c:v>3819.6</c:v>
                      </c:pt>
                      <c:pt idx="9549">
                        <c:v>3820</c:v>
                      </c:pt>
                      <c:pt idx="9550">
                        <c:v>3820.4</c:v>
                      </c:pt>
                      <c:pt idx="9551">
                        <c:v>3820.8</c:v>
                      </c:pt>
                      <c:pt idx="9552">
                        <c:v>3821.2</c:v>
                      </c:pt>
                      <c:pt idx="9553">
                        <c:v>3821.6</c:v>
                      </c:pt>
                      <c:pt idx="9554">
                        <c:v>3822</c:v>
                      </c:pt>
                      <c:pt idx="9555">
                        <c:v>3822.4</c:v>
                      </c:pt>
                      <c:pt idx="9556">
                        <c:v>3822.8</c:v>
                      </c:pt>
                      <c:pt idx="9557">
                        <c:v>3823.2</c:v>
                      </c:pt>
                      <c:pt idx="9558">
                        <c:v>3823.6</c:v>
                      </c:pt>
                      <c:pt idx="9559">
                        <c:v>3824</c:v>
                      </c:pt>
                      <c:pt idx="9560">
                        <c:v>3824.4</c:v>
                      </c:pt>
                      <c:pt idx="9561">
                        <c:v>3824.8</c:v>
                      </c:pt>
                      <c:pt idx="9562">
                        <c:v>3825.2</c:v>
                      </c:pt>
                      <c:pt idx="9563">
                        <c:v>3825.6</c:v>
                      </c:pt>
                      <c:pt idx="9564">
                        <c:v>3826</c:v>
                      </c:pt>
                      <c:pt idx="9565">
                        <c:v>3826.4</c:v>
                      </c:pt>
                      <c:pt idx="9566">
                        <c:v>3826.8</c:v>
                      </c:pt>
                      <c:pt idx="9567">
                        <c:v>3827.2</c:v>
                      </c:pt>
                      <c:pt idx="9568">
                        <c:v>3827.6</c:v>
                      </c:pt>
                      <c:pt idx="9569">
                        <c:v>3828</c:v>
                      </c:pt>
                      <c:pt idx="9570">
                        <c:v>3828.4</c:v>
                      </c:pt>
                      <c:pt idx="9571">
                        <c:v>3828.8</c:v>
                      </c:pt>
                      <c:pt idx="9572">
                        <c:v>3829.2</c:v>
                      </c:pt>
                      <c:pt idx="9573">
                        <c:v>3829.6</c:v>
                      </c:pt>
                      <c:pt idx="9574">
                        <c:v>3830</c:v>
                      </c:pt>
                      <c:pt idx="9575">
                        <c:v>3830.4</c:v>
                      </c:pt>
                      <c:pt idx="9576">
                        <c:v>3830.8</c:v>
                      </c:pt>
                      <c:pt idx="9577">
                        <c:v>3831.2</c:v>
                      </c:pt>
                      <c:pt idx="9578">
                        <c:v>3831.6</c:v>
                      </c:pt>
                      <c:pt idx="9579">
                        <c:v>3832</c:v>
                      </c:pt>
                      <c:pt idx="9580">
                        <c:v>3832.4</c:v>
                      </c:pt>
                      <c:pt idx="9581">
                        <c:v>3832.8</c:v>
                      </c:pt>
                      <c:pt idx="9582">
                        <c:v>3833.2</c:v>
                      </c:pt>
                      <c:pt idx="9583">
                        <c:v>3833.6</c:v>
                      </c:pt>
                      <c:pt idx="9584">
                        <c:v>3834</c:v>
                      </c:pt>
                      <c:pt idx="9585">
                        <c:v>3834.4</c:v>
                      </c:pt>
                      <c:pt idx="9586">
                        <c:v>3834.8</c:v>
                      </c:pt>
                      <c:pt idx="9587">
                        <c:v>3835.2</c:v>
                      </c:pt>
                      <c:pt idx="9588">
                        <c:v>3835.6</c:v>
                      </c:pt>
                      <c:pt idx="9589">
                        <c:v>3836</c:v>
                      </c:pt>
                      <c:pt idx="9590">
                        <c:v>3836.4</c:v>
                      </c:pt>
                      <c:pt idx="9591">
                        <c:v>3836.8</c:v>
                      </c:pt>
                      <c:pt idx="9592">
                        <c:v>3837.2</c:v>
                      </c:pt>
                      <c:pt idx="9593">
                        <c:v>3837.6</c:v>
                      </c:pt>
                      <c:pt idx="9594">
                        <c:v>3838</c:v>
                      </c:pt>
                      <c:pt idx="9595">
                        <c:v>3838.4</c:v>
                      </c:pt>
                      <c:pt idx="9596">
                        <c:v>3838.8</c:v>
                      </c:pt>
                      <c:pt idx="9597">
                        <c:v>3839.2</c:v>
                      </c:pt>
                      <c:pt idx="9598">
                        <c:v>3839.6</c:v>
                      </c:pt>
                      <c:pt idx="9599">
                        <c:v>3840</c:v>
                      </c:pt>
                      <c:pt idx="9600">
                        <c:v>3840.4</c:v>
                      </c:pt>
                      <c:pt idx="9601">
                        <c:v>3840.8</c:v>
                      </c:pt>
                      <c:pt idx="9602">
                        <c:v>3841.2</c:v>
                      </c:pt>
                      <c:pt idx="9603">
                        <c:v>3841.6</c:v>
                      </c:pt>
                      <c:pt idx="9604">
                        <c:v>3842</c:v>
                      </c:pt>
                      <c:pt idx="9605">
                        <c:v>3842.4</c:v>
                      </c:pt>
                      <c:pt idx="9606">
                        <c:v>3842.8</c:v>
                      </c:pt>
                      <c:pt idx="9607">
                        <c:v>3843.2</c:v>
                      </c:pt>
                      <c:pt idx="9608">
                        <c:v>3843.6</c:v>
                      </c:pt>
                      <c:pt idx="9609">
                        <c:v>3844</c:v>
                      </c:pt>
                      <c:pt idx="9610">
                        <c:v>3844.4</c:v>
                      </c:pt>
                      <c:pt idx="9611">
                        <c:v>3844.8</c:v>
                      </c:pt>
                      <c:pt idx="9612">
                        <c:v>3845.2</c:v>
                      </c:pt>
                      <c:pt idx="9613">
                        <c:v>3845.6</c:v>
                      </c:pt>
                      <c:pt idx="9614">
                        <c:v>3846</c:v>
                      </c:pt>
                      <c:pt idx="9615">
                        <c:v>3846.4</c:v>
                      </c:pt>
                      <c:pt idx="9616">
                        <c:v>3846.8</c:v>
                      </c:pt>
                      <c:pt idx="9617">
                        <c:v>3847.2</c:v>
                      </c:pt>
                      <c:pt idx="9618">
                        <c:v>3847.6</c:v>
                      </c:pt>
                      <c:pt idx="9619">
                        <c:v>3848</c:v>
                      </c:pt>
                      <c:pt idx="9620">
                        <c:v>3848.4</c:v>
                      </c:pt>
                      <c:pt idx="9621">
                        <c:v>3848.8</c:v>
                      </c:pt>
                      <c:pt idx="9622">
                        <c:v>3849.2</c:v>
                      </c:pt>
                      <c:pt idx="9623">
                        <c:v>3849.6</c:v>
                      </c:pt>
                      <c:pt idx="9624">
                        <c:v>3850</c:v>
                      </c:pt>
                      <c:pt idx="9625">
                        <c:v>3850.4</c:v>
                      </c:pt>
                      <c:pt idx="9626">
                        <c:v>3850.8</c:v>
                      </c:pt>
                      <c:pt idx="9627">
                        <c:v>3851.2</c:v>
                      </c:pt>
                      <c:pt idx="9628">
                        <c:v>3851.6</c:v>
                      </c:pt>
                      <c:pt idx="9629">
                        <c:v>3852</c:v>
                      </c:pt>
                      <c:pt idx="9630">
                        <c:v>3852.4</c:v>
                      </c:pt>
                      <c:pt idx="9631">
                        <c:v>3852.8</c:v>
                      </c:pt>
                      <c:pt idx="9632">
                        <c:v>3853.2</c:v>
                      </c:pt>
                      <c:pt idx="9633">
                        <c:v>3853.6</c:v>
                      </c:pt>
                      <c:pt idx="9634">
                        <c:v>3854</c:v>
                      </c:pt>
                      <c:pt idx="9635">
                        <c:v>3854.4</c:v>
                      </c:pt>
                      <c:pt idx="9636">
                        <c:v>3854.8</c:v>
                      </c:pt>
                      <c:pt idx="9637">
                        <c:v>3855.2</c:v>
                      </c:pt>
                      <c:pt idx="9638">
                        <c:v>3855.6</c:v>
                      </c:pt>
                      <c:pt idx="9639">
                        <c:v>3856</c:v>
                      </c:pt>
                      <c:pt idx="9640">
                        <c:v>3856.4</c:v>
                      </c:pt>
                      <c:pt idx="9641">
                        <c:v>3856.8</c:v>
                      </c:pt>
                      <c:pt idx="9642">
                        <c:v>3857.2</c:v>
                      </c:pt>
                      <c:pt idx="9643">
                        <c:v>3857.6</c:v>
                      </c:pt>
                      <c:pt idx="9644">
                        <c:v>3858</c:v>
                      </c:pt>
                      <c:pt idx="9645">
                        <c:v>3858.4</c:v>
                      </c:pt>
                      <c:pt idx="9646">
                        <c:v>3858.8</c:v>
                      </c:pt>
                      <c:pt idx="9647">
                        <c:v>3859.2</c:v>
                      </c:pt>
                      <c:pt idx="9648">
                        <c:v>3859.6</c:v>
                      </c:pt>
                      <c:pt idx="9649">
                        <c:v>3860</c:v>
                      </c:pt>
                      <c:pt idx="9650">
                        <c:v>3860.4</c:v>
                      </c:pt>
                      <c:pt idx="9651">
                        <c:v>3860.8</c:v>
                      </c:pt>
                      <c:pt idx="9652">
                        <c:v>3861.2</c:v>
                      </c:pt>
                      <c:pt idx="9653">
                        <c:v>3861.6</c:v>
                      </c:pt>
                      <c:pt idx="9654">
                        <c:v>3862</c:v>
                      </c:pt>
                      <c:pt idx="9655">
                        <c:v>3862.4</c:v>
                      </c:pt>
                      <c:pt idx="9656">
                        <c:v>3862.8</c:v>
                      </c:pt>
                      <c:pt idx="9657">
                        <c:v>3863.2</c:v>
                      </c:pt>
                      <c:pt idx="9658">
                        <c:v>3863.6</c:v>
                      </c:pt>
                      <c:pt idx="9659">
                        <c:v>3864</c:v>
                      </c:pt>
                      <c:pt idx="9660">
                        <c:v>3864.4</c:v>
                      </c:pt>
                      <c:pt idx="9661">
                        <c:v>3864.8</c:v>
                      </c:pt>
                      <c:pt idx="9662">
                        <c:v>3865.2</c:v>
                      </c:pt>
                      <c:pt idx="9663">
                        <c:v>3865.6</c:v>
                      </c:pt>
                      <c:pt idx="9664">
                        <c:v>3866</c:v>
                      </c:pt>
                      <c:pt idx="9665">
                        <c:v>3866.4</c:v>
                      </c:pt>
                      <c:pt idx="9666">
                        <c:v>3866.8</c:v>
                      </c:pt>
                      <c:pt idx="9667">
                        <c:v>3867.2</c:v>
                      </c:pt>
                      <c:pt idx="9668">
                        <c:v>3867.6</c:v>
                      </c:pt>
                      <c:pt idx="9669">
                        <c:v>3868</c:v>
                      </c:pt>
                      <c:pt idx="9670">
                        <c:v>3868.4</c:v>
                      </c:pt>
                      <c:pt idx="9671">
                        <c:v>3868.8</c:v>
                      </c:pt>
                      <c:pt idx="9672">
                        <c:v>3869.2</c:v>
                      </c:pt>
                      <c:pt idx="9673">
                        <c:v>3869.6</c:v>
                      </c:pt>
                      <c:pt idx="9674">
                        <c:v>3870</c:v>
                      </c:pt>
                      <c:pt idx="9675">
                        <c:v>3870.4</c:v>
                      </c:pt>
                      <c:pt idx="9676">
                        <c:v>3870.8</c:v>
                      </c:pt>
                      <c:pt idx="9677">
                        <c:v>3871.2</c:v>
                      </c:pt>
                      <c:pt idx="9678">
                        <c:v>3871.6</c:v>
                      </c:pt>
                      <c:pt idx="9679">
                        <c:v>3872</c:v>
                      </c:pt>
                      <c:pt idx="9680">
                        <c:v>3872.4</c:v>
                      </c:pt>
                      <c:pt idx="9681">
                        <c:v>3872.8</c:v>
                      </c:pt>
                      <c:pt idx="9682">
                        <c:v>3873.2</c:v>
                      </c:pt>
                      <c:pt idx="9683">
                        <c:v>3873.6</c:v>
                      </c:pt>
                      <c:pt idx="9684">
                        <c:v>3874</c:v>
                      </c:pt>
                      <c:pt idx="9685">
                        <c:v>3874.4</c:v>
                      </c:pt>
                      <c:pt idx="9686">
                        <c:v>3874.8</c:v>
                      </c:pt>
                      <c:pt idx="9687">
                        <c:v>3875.2</c:v>
                      </c:pt>
                      <c:pt idx="9688">
                        <c:v>3875.6</c:v>
                      </c:pt>
                      <c:pt idx="9689">
                        <c:v>3876</c:v>
                      </c:pt>
                      <c:pt idx="9690">
                        <c:v>3876.4</c:v>
                      </c:pt>
                      <c:pt idx="9691">
                        <c:v>3876.8</c:v>
                      </c:pt>
                      <c:pt idx="9692">
                        <c:v>3877.2</c:v>
                      </c:pt>
                      <c:pt idx="9693">
                        <c:v>3877.6</c:v>
                      </c:pt>
                      <c:pt idx="9694">
                        <c:v>3878</c:v>
                      </c:pt>
                      <c:pt idx="9695">
                        <c:v>3878.4</c:v>
                      </c:pt>
                      <c:pt idx="9696">
                        <c:v>3878.8</c:v>
                      </c:pt>
                      <c:pt idx="9697">
                        <c:v>3879.2</c:v>
                      </c:pt>
                      <c:pt idx="9698">
                        <c:v>3879.6</c:v>
                      </c:pt>
                      <c:pt idx="9699">
                        <c:v>3880</c:v>
                      </c:pt>
                      <c:pt idx="9700">
                        <c:v>3880.4</c:v>
                      </c:pt>
                      <c:pt idx="9701">
                        <c:v>3880.8</c:v>
                      </c:pt>
                      <c:pt idx="9702">
                        <c:v>3881.2</c:v>
                      </c:pt>
                      <c:pt idx="9703">
                        <c:v>3881.6</c:v>
                      </c:pt>
                      <c:pt idx="9704">
                        <c:v>3882</c:v>
                      </c:pt>
                      <c:pt idx="9705">
                        <c:v>3882.4</c:v>
                      </c:pt>
                      <c:pt idx="9706">
                        <c:v>3882.8</c:v>
                      </c:pt>
                      <c:pt idx="9707">
                        <c:v>3883.2</c:v>
                      </c:pt>
                      <c:pt idx="9708">
                        <c:v>3883.6</c:v>
                      </c:pt>
                      <c:pt idx="9709">
                        <c:v>3884</c:v>
                      </c:pt>
                      <c:pt idx="9710">
                        <c:v>3884.4</c:v>
                      </c:pt>
                      <c:pt idx="9711">
                        <c:v>3884.8</c:v>
                      </c:pt>
                      <c:pt idx="9712">
                        <c:v>3885.2</c:v>
                      </c:pt>
                      <c:pt idx="9713">
                        <c:v>3885.6</c:v>
                      </c:pt>
                      <c:pt idx="9714">
                        <c:v>3886</c:v>
                      </c:pt>
                      <c:pt idx="9715">
                        <c:v>3886.4</c:v>
                      </c:pt>
                      <c:pt idx="9716">
                        <c:v>3886.8</c:v>
                      </c:pt>
                      <c:pt idx="9717">
                        <c:v>3887.2</c:v>
                      </c:pt>
                      <c:pt idx="9718">
                        <c:v>3887.6</c:v>
                      </c:pt>
                      <c:pt idx="9719">
                        <c:v>3888</c:v>
                      </c:pt>
                      <c:pt idx="9720">
                        <c:v>3888.4</c:v>
                      </c:pt>
                      <c:pt idx="9721">
                        <c:v>3888.8</c:v>
                      </c:pt>
                      <c:pt idx="9722">
                        <c:v>3889.2</c:v>
                      </c:pt>
                      <c:pt idx="9723">
                        <c:v>3889.6</c:v>
                      </c:pt>
                      <c:pt idx="9724">
                        <c:v>3890</c:v>
                      </c:pt>
                      <c:pt idx="9725">
                        <c:v>3890.4</c:v>
                      </c:pt>
                      <c:pt idx="9726">
                        <c:v>3890.8</c:v>
                      </c:pt>
                      <c:pt idx="9727">
                        <c:v>3891.2</c:v>
                      </c:pt>
                      <c:pt idx="9728">
                        <c:v>3891.6</c:v>
                      </c:pt>
                      <c:pt idx="9729">
                        <c:v>3892</c:v>
                      </c:pt>
                      <c:pt idx="9730">
                        <c:v>3892.4</c:v>
                      </c:pt>
                      <c:pt idx="9731">
                        <c:v>3892.8</c:v>
                      </c:pt>
                      <c:pt idx="9732">
                        <c:v>3893.2</c:v>
                      </c:pt>
                      <c:pt idx="9733">
                        <c:v>3893.6</c:v>
                      </c:pt>
                      <c:pt idx="9734">
                        <c:v>3894</c:v>
                      </c:pt>
                      <c:pt idx="9735">
                        <c:v>3894.4</c:v>
                      </c:pt>
                      <c:pt idx="9736">
                        <c:v>3894.8</c:v>
                      </c:pt>
                      <c:pt idx="9737">
                        <c:v>3895.2</c:v>
                      </c:pt>
                      <c:pt idx="9738">
                        <c:v>3895.6</c:v>
                      </c:pt>
                      <c:pt idx="9739">
                        <c:v>3896</c:v>
                      </c:pt>
                      <c:pt idx="9740">
                        <c:v>3896.4</c:v>
                      </c:pt>
                      <c:pt idx="9741">
                        <c:v>3896.8</c:v>
                      </c:pt>
                      <c:pt idx="9742">
                        <c:v>3897.2</c:v>
                      </c:pt>
                      <c:pt idx="9743">
                        <c:v>3897.6</c:v>
                      </c:pt>
                      <c:pt idx="9744">
                        <c:v>3898</c:v>
                      </c:pt>
                      <c:pt idx="9745">
                        <c:v>3898.4</c:v>
                      </c:pt>
                      <c:pt idx="9746">
                        <c:v>3898.8</c:v>
                      </c:pt>
                      <c:pt idx="9747">
                        <c:v>3899.2</c:v>
                      </c:pt>
                      <c:pt idx="9748">
                        <c:v>3899.6</c:v>
                      </c:pt>
                      <c:pt idx="9749">
                        <c:v>3900</c:v>
                      </c:pt>
                      <c:pt idx="9750">
                        <c:v>3900.4</c:v>
                      </c:pt>
                      <c:pt idx="9751">
                        <c:v>3900.8</c:v>
                      </c:pt>
                      <c:pt idx="9752">
                        <c:v>3901.2</c:v>
                      </c:pt>
                      <c:pt idx="9753">
                        <c:v>3901.6</c:v>
                      </c:pt>
                      <c:pt idx="9754">
                        <c:v>3902</c:v>
                      </c:pt>
                      <c:pt idx="9755">
                        <c:v>3902.4</c:v>
                      </c:pt>
                      <c:pt idx="9756">
                        <c:v>3902.8</c:v>
                      </c:pt>
                      <c:pt idx="9757">
                        <c:v>3903.2</c:v>
                      </c:pt>
                      <c:pt idx="9758">
                        <c:v>3903.6</c:v>
                      </c:pt>
                      <c:pt idx="9759">
                        <c:v>3904</c:v>
                      </c:pt>
                      <c:pt idx="9760">
                        <c:v>3904.4</c:v>
                      </c:pt>
                      <c:pt idx="9761">
                        <c:v>3904.8</c:v>
                      </c:pt>
                      <c:pt idx="9762">
                        <c:v>3905.2</c:v>
                      </c:pt>
                      <c:pt idx="9763">
                        <c:v>3905.6</c:v>
                      </c:pt>
                      <c:pt idx="9764">
                        <c:v>3906</c:v>
                      </c:pt>
                      <c:pt idx="9765">
                        <c:v>3906.4</c:v>
                      </c:pt>
                      <c:pt idx="9766">
                        <c:v>3906.8</c:v>
                      </c:pt>
                      <c:pt idx="9767">
                        <c:v>3907.2</c:v>
                      </c:pt>
                      <c:pt idx="9768">
                        <c:v>3907.6</c:v>
                      </c:pt>
                      <c:pt idx="9769">
                        <c:v>3908</c:v>
                      </c:pt>
                      <c:pt idx="9770">
                        <c:v>3908.4</c:v>
                      </c:pt>
                      <c:pt idx="9771">
                        <c:v>3908.8</c:v>
                      </c:pt>
                      <c:pt idx="9772">
                        <c:v>3909.2</c:v>
                      </c:pt>
                      <c:pt idx="9773">
                        <c:v>3909.6</c:v>
                      </c:pt>
                      <c:pt idx="9774">
                        <c:v>3910</c:v>
                      </c:pt>
                      <c:pt idx="9775">
                        <c:v>3910.4</c:v>
                      </c:pt>
                      <c:pt idx="9776">
                        <c:v>3910.8</c:v>
                      </c:pt>
                      <c:pt idx="9777">
                        <c:v>3911.2</c:v>
                      </c:pt>
                      <c:pt idx="9778">
                        <c:v>3911.6</c:v>
                      </c:pt>
                      <c:pt idx="9779">
                        <c:v>3912</c:v>
                      </c:pt>
                      <c:pt idx="9780">
                        <c:v>3912.4</c:v>
                      </c:pt>
                      <c:pt idx="9781">
                        <c:v>3912.8</c:v>
                      </c:pt>
                      <c:pt idx="9782">
                        <c:v>3913.2</c:v>
                      </c:pt>
                      <c:pt idx="9783">
                        <c:v>3913.6</c:v>
                      </c:pt>
                      <c:pt idx="9784">
                        <c:v>3914</c:v>
                      </c:pt>
                      <c:pt idx="9785">
                        <c:v>3914.4</c:v>
                      </c:pt>
                      <c:pt idx="9786">
                        <c:v>3914.8</c:v>
                      </c:pt>
                      <c:pt idx="9787">
                        <c:v>3915.2</c:v>
                      </c:pt>
                      <c:pt idx="9788">
                        <c:v>3915.6</c:v>
                      </c:pt>
                      <c:pt idx="9789">
                        <c:v>3916</c:v>
                      </c:pt>
                      <c:pt idx="9790">
                        <c:v>3916.4</c:v>
                      </c:pt>
                      <c:pt idx="9791">
                        <c:v>3916.8</c:v>
                      </c:pt>
                      <c:pt idx="9792">
                        <c:v>3917.2</c:v>
                      </c:pt>
                      <c:pt idx="9793">
                        <c:v>3917.6</c:v>
                      </c:pt>
                      <c:pt idx="9794">
                        <c:v>3918</c:v>
                      </c:pt>
                      <c:pt idx="9795">
                        <c:v>3918.4</c:v>
                      </c:pt>
                      <c:pt idx="9796">
                        <c:v>3918.8</c:v>
                      </c:pt>
                      <c:pt idx="9797">
                        <c:v>3919.2</c:v>
                      </c:pt>
                      <c:pt idx="9798">
                        <c:v>3919.6</c:v>
                      </c:pt>
                      <c:pt idx="9799">
                        <c:v>3920</c:v>
                      </c:pt>
                      <c:pt idx="9800">
                        <c:v>3920.4</c:v>
                      </c:pt>
                      <c:pt idx="9801">
                        <c:v>3920.8</c:v>
                      </c:pt>
                      <c:pt idx="9802">
                        <c:v>3921.2</c:v>
                      </c:pt>
                      <c:pt idx="9803">
                        <c:v>3921.6</c:v>
                      </c:pt>
                      <c:pt idx="9804">
                        <c:v>3922</c:v>
                      </c:pt>
                      <c:pt idx="9805">
                        <c:v>3922.4</c:v>
                      </c:pt>
                      <c:pt idx="9806">
                        <c:v>3922.8</c:v>
                      </c:pt>
                      <c:pt idx="9807">
                        <c:v>3923.2</c:v>
                      </c:pt>
                      <c:pt idx="9808">
                        <c:v>3923.6</c:v>
                      </c:pt>
                      <c:pt idx="9809">
                        <c:v>3924</c:v>
                      </c:pt>
                      <c:pt idx="9810">
                        <c:v>3924.4</c:v>
                      </c:pt>
                      <c:pt idx="9811">
                        <c:v>3924.8</c:v>
                      </c:pt>
                      <c:pt idx="9812">
                        <c:v>3925.2</c:v>
                      </c:pt>
                      <c:pt idx="9813">
                        <c:v>3925.6</c:v>
                      </c:pt>
                      <c:pt idx="9814">
                        <c:v>3926</c:v>
                      </c:pt>
                      <c:pt idx="9815">
                        <c:v>3926.4</c:v>
                      </c:pt>
                      <c:pt idx="9816">
                        <c:v>3926.8</c:v>
                      </c:pt>
                      <c:pt idx="9817">
                        <c:v>3927.2</c:v>
                      </c:pt>
                      <c:pt idx="9818">
                        <c:v>3927.6</c:v>
                      </c:pt>
                      <c:pt idx="9819">
                        <c:v>3928</c:v>
                      </c:pt>
                      <c:pt idx="9820">
                        <c:v>3928.4</c:v>
                      </c:pt>
                      <c:pt idx="9821">
                        <c:v>3928.8</c:v>
                      </c:pt>
                      <c:pt idx="9822">
                        <c:v>3929.2</c:v>
                      </c:pt>
                      <c:pt idx="9823">
                        <c:v>3929.6</c:v>
                      </c:pt>
                      <c:pt idx="9824">
                        <c:v>3930</c:v>
                      </c:pt>
                      <c:pt idx="9825">
                        <c:v>3930.4</c:v>
                      </c:pt>
                      <c:pt idx="9826">
                        <c:v>3930.8</c:v>
                      </c:pt>
                      <c:pt idx="9827">
                        <c:v>3931.2</c:v>
                      </c:pt>
                      <c:pt idx="9828">
                        <c:v>3931.6</c:v>
                      </c:pt>
                      <c:pt idx="9829">
                        <c:v>3932</c:v>
                      </c:pt>
                      <c:pt idx="9830">
                        <c:v>3932.4</c:v>
                      </c:pt>
                      <c:pt idx="9831">
                        <c:v>3932.8</c:v>
                      </c:pt>
                      <c:pt idx="9832">
                        <c:v>3933.2</c:v>
                      </c:pt>
                      <c:pt idx="9833">
                        <c:v>3933.6</c:v>
                      </c:pt>
                    </c:numCache>
                  </c:numRef>
                </c:xVal>
                <c:yVal>
                  <c:numRef>
                    <c:extLst>
                      <c:ext uri="{02D57815-91ED-43cb-92C2-25804820EDAC}">
                        <c15:formulaRef>
                          <c15:sqref>'21'!$D$1:$D$9834</c15:sqref>
                        </c15:formulaRef>
                      </c:ext>
                    </c:extLst>
                    <c:numCache>
                      <c:formatCode>General</c:formatCode>
                      <c:ptCount val="9834"/>
                      <c:pt idx="0">
                        <c:v>0.96748900000000004</c:v>
                      </c:pt>
                      <c:pt idx="1">
                        <c:v>0.95617799999999997</c:v>
                      </c:pt>
                      <c:pt idx="2">
                        <c:v>0.90430900000000003</c:v>
                      </c:pt>
                      <c:pt idx="3">
                        <c:v>0.77019199999999999</c:v>
                      </c:pt>
                      <c:pt idx="4">
                        <c:v>0.54262900000000003</c:v>
                      </c:pt>
                      <c:pt idx="5">
                        <c:v>0.27190599999999998</c:v>
                      </c:pt>
                      <c:pt idx="6">
                        <c:v>4.4414000000000002E-2</c:v>
                      </c:pt>
                      <c:pt idx="7">
                        <c:v>-8.5456000000000004E-2</c:v>
                      </c:pt>
                      <c:pt idx="8">
                        <c:v>-0.12862399999999999</c:v>
                      </c:pt>
                      <c:pt idx="9">
                        <c:v>-0.11791</c:v>
                      </c:pt>
                      <c:pt idx="10">
                        <c:v>-5.8659999999999997E-2</c:v>
                      </c:pt>
                      <c:pt idx="11">
                        <c:v>5.3156000000000002E-2</c:v>
                      </c:pt>
                      <c:pt idx="12">
                        <c:v>0.18428800000000001</c:v>
                      </c:pt>
                      <c:pt idx="13">
                        <c:v>0.264015</c:v>
                      </c:pt>
                      <c:pt idx="14">
                        <c:v>0.22925999999999999</c:v>
                      </c:pt>
                      <c:pt idx="15">
                        <c:v>5.6762E-2</c:v>
                      </c:pt>
                      <c:pt idx="16">
                        <c:v>-0.23827599999999999</c:v>
                      </c:pt>
                      <c:pt idx="17">
                        <c:v>-0.61749500000000002</c:v>
                      </c:pt>
                      <c:pt idx="18">
                        <c:v>-1.036888</c:v>
                      </c:pt>
                      <c:pt idx="19">
                        <c:v>-1.4563900000000001</c:v>
                      </c:pt>
                      <c:pt idx="20">
                        <c:v>-1.8305020000000001</c:v>
                      </c:pt>
                      <c:pt idx="21">
                        <c:v>-2.0971139999999999</c:v>
                      </c:pt>
                      <c:pt idx="22">
                        <c:v>-2.1956509999999998</c:v>
                      </c:pt>
                      <c:pt idx="23">
                        <c:v>-2.0991409999999999</c:v>
                      </c:pt>
                      <c:pt idx="24">
                        <c:v>-1.822889</c:v>
                      </c:pt>
                      <c:pt idx="25">
                        <c:v>-1.410415</c:v>
                      </c:pt>
                      <c:pt idx="26">
                        <c:v>-0.914493</c:v>
                      </c:pt>
                      <c:pt idx="27">
                        <c:v>-0.38997500000000002</c:v>
                      </c:pt>
                      <c:pt idx="28">
                        <c:v>9.4759999999999997E-2</c:v>
                      </c:pt>
                      <c:pt idx="29">
                        <c:v>0.455959</c:v>
                      </c:pt>
                      <c:pt idx="30">
                        <c:v>0.62428099999999997</c:v>
                      </c:pt>
                      <c:pt idx="31">
                        <c:v>0.57638199999999995</c:v>
                      </c:pt>
                      <c:pt idx="32">
                        <c:v>0.336258</c:v>
                      </c:pt>
                      <c:pt idx="33">
                        <c:v>-4.4417999999999999E-2</c:v>
                      </c:pt>
                      <c:pt idx="34">
                        <c:v>-0.50649699999999998</c:v>
                      </c:pt>
                      <c:pt idx="35">
                        <c:v>-0.99459600000000004</c:v>
                      </c:pt>
                      <c:pt idx="36">
                        <c:v>-1.450745</c:v>
                      </c:pt>
                      <c:pt idx="37">
                        <c:v>-1.802249</c:v>
                      </c:pt>
                      <c:pt idx="38">
                        <c:v>-1.978207</c:v>
                      </c:pt>
                      <c:pt idx="39">
                        <c:v>-1.944663</c:v>
                      </c:pt>
                      <c:pt idx="40">
                        <c:v>-1.716029</c:v>
                      </c:pt>
                      <c:pt idx="41">
                        <c:v>-1.343326</c:v>
                      </c:pt>
                      <c:pt idx="42">
                        <c:v>-0.893675</c:v>
                      </c:pt>
                      <c:pt idx="43">
                        <c:v>-0.425097</c:v>
                      </c:pt>
                      <c:pt idx="44">
                        <c:v>1.3521999999999999E-2</c:v>
                      </c:pt>
                      <c:pt idx="45">
                        <c:v>0.36328899999999997</c:v>
                      </c:pt>
                      <c:pt idx="46">
                        <c:v>0.57521199999999995</c:v>
                      </c:pt>
                      <c:pt idx="47">
                        <c:v>0.64087899999999998</c:v>
                      </c:pt>
                      <c:pt idx="48">
                        <c:v>0.57281400000000005</c:v>
                      </c:pt>
                      <c:pt idx="49">
                        <c:v>0.38231599999999999</c:v>
                      </c:pt>
                      <c:pt idx="50">
                        <c:v>9.0673000000000004E-2</c:v>
                      </c:pt>
                      <c:pt idx="51">
                        <c:v>-0.26791199999999998</c:v>
                      </c:pt>
                      <c:pt idx="52">
                        <c:v>-0.65117999999999998</c:v>
                      </c:pt>
                      <c:pt idx="53">
                        <c:v>-0.998977</c:v>
                      </c:pt>
                      <c:pt idx="54">
                        <c:v>-1.244515</c:v>
                      </c:pt>
                      <c:pt idx="55">
                        <c:v>-1.3501669999999999</c:v>
                      </c:pt>
                      <c:pt idx="56">
                        <c:v>-1.3109690000000001</c:v>
                      </c:pt>
                      <c:pt idx="57">
                        <c:v>-1.136333</c:v>
                      </c:pt>
                      <c:pt idx="58">
                        <c:v>-0.84793799999999997</c:v>
                      </c:pt>
                      <c:pt idx="59">
                        <c:v>-0.47828799999999999</c:v>
                      </c:pt>
                      <c:pt idx="60">
                        <c:v>-7.1001999999999996E-2</c:v>
                      </c:pt>
                      <c:pt idx="61">
                        <c:v>0.31139600000000001</c:v>
                      </c:pt>
                      <c:pt idx="62">
                        <c:v>0.60869700000000004</c:v>
                      </c:pt>
                      <c:pt idx="63">
                        <c:v>0.79837000000000002</c:v>
                      </c:pt>
                      <c:pt idx="64">
                        <c:v>0.88149100000000002</c:v>
                      </c:pt>
                      <c:pt idx="65">
                        <c:v>0.85648199999999997</c:v>
                      </c:pt>
                      <c:pt idx="66">
                        <c:v>0.73633999999999999</c:v>
                      </c:pt>
                      <c:pt idx="67">
                        <c:v>0.55295700000000003</c:v>
                      </c:pt>
                      <c:pt idx="68">
                        <c:v>0.335202</c:v>
                      </c:pt>
                      <c:pt idx="69">
                        <c:v>0.118907</c:v>
                      </c:pt>
                      <c:pt idx="70">
                        <c:v>-4.2394000000000001E-2</c:v>
                      </c:pt>
                      <c:pt idx="71">
                        <c:v>-0.105128</c:v>
                      </c:pt>
                      <c:pt idx="72">
                        <c:v>-5.4819E-2</c:v>
                      </c:pt>
                      <c:pt idx="73">
                        <c:v>0.10015</c:v>
                      </c:pt>
                      <c:pt idx="74">
                        <c:v>0.33548299999999998</c:v>
                      </c:pt>
                      <c:pt idx="75">
                        <c:v>0.62023499999999998</c:v>
                      </c:pt>
                      <c:pt idx="76">
                        <c:v>0.922342</c:v>
                      </c:pt>
                      <c:pt idx="77">
                        <c:v>1.195473</c:v>
                      </c:pt>
                      <c:pt idx="78">
                        <c:v>1.380978</c:v>
                      </c:pt>
                      <c:pt idx="79">
                        <c:v>1.446912</c:v>
                      </c:pt>
                      <c:pt idx="80">
                        <c:v>1.402352</c:v>
                      </c:pt>
                      <c:pt idx="81">
                        <c:v>1.2734399999999999</c:v>
                      </c:pt>
                      <c:pt idx="82">
                        <c:v>1.099356</c:v>
                      </c:pt>
                      <c:pt idx="83">
                        <c:v>0.92819200000000002</c:v>
                      </c:pt>
                      <c:pt idx="84">
                        <c:v>0.78991199999999995</c:v>
                      </c:pt>
                      <c:pt idx="85">
                        <c:v>0.69459499999999996</c:v>
                      </c:pt>
                      <c:pt idx="86">
                        <c:v>0.65535399999999999</c:v>
                      </c:pt>
                      <c:pt idx="87">
                        <c:v>0.69061799999999995</c:v>
                      </c:pt>
                      <c:pt idx="88">
                        <c:v>0.80803800000000003</c:v>
                      </c:pt>
                      <c:pt idx="89">
                        <c:v>0.99604000000000004</c:v>
                      </c:pt>
                      <c:pt idx="90">
                        <c:v>1.223819</c:v>
                      </c:pt>
                      <c:pt idx="91">
                        <c:v>1.4514480000000001</c:v>
                      </c:pt>
                      <c:pt idx="92">
                        <c:v>1.6511279999999999</c:v>
                      </c:pt>
                      <c:pt idx="93">
                        <c:v>1.8095829999999999</c:v>
                      </c:pt>
                      <c:pt idx="94">
                        <c:v>1.9134409999999999</c:v>
                      </c:pt>
                      <c:pt idx="95">
                        <c:v>1.9558450000000001</c:v>
                      </c:pt>
                      <c:pt idx="96">
                        <c:v>1.9445889999999999</c:v>
                      </c:pt>
                      <c:pt idx="97">
                        <c:v>1.8851340000000001</c:v>
                      </c:pt>
                      <c:pt idx="98">
                        <c:v>1.776481</c:v>
                      </c:pt>
                      <c:pt idx="99">
                        <c:v>1.62907</c:v>
                      </c:pt>
                      <c:pt idx="100">
                        <c:v>1.466226</c:v>
                      </c:pt>
                      <c:pt idx="101">
                        <c:v>1.316004</c:v>
                      </c:pt>
                      <c:pt idx="102">
                        <c:v>1.210486</c:v>
                      </c:pt>
                      <c:pt idx="103">
                        <c:v>1.172782</c:v>
                      </c:pt>
                      <c:pt idx="104">
                        <c:v>1.202742</c:v>
                      </c:pt>
                      <c:pt idx="105">
                        <c:v>1.287731</c:v>
                      </c:pt>
                      <c:pt idx="106">
                        <c:v>1.4147099999999999</c:v>
                      </c:pt>
                      <c:pt idx="107">
                        <c:v>1.568473</c:v>
                      </c:pt>
                      <c:pt idx="108">
                        <c:v>1.7341489999999999</c:v>
                      </c:pt>
                      <c:pt idx="109">
                        <c:v>1.8948480000000001</c:v>
                      </c:pt>
                      <c:pt idx="110">
                        <c:v>2.0217770000000002</c:v>
                      </c:pt>
                      <c:pt idx="111">
                        <c:v>2.0845509999999998</c:v>
                      </c:pt>
                      <c:pt idx="112">
                        <c:v>2.0690499999999998</c:v>
                      </c:pt>
                      <c:pt idx="113">
                        <c:v>1.972162</c:v>
                      </c:pt>
                      <c:pt idx="114">
                        <c:v>1.799507</c:v>
                      </c:pt>
                      <c:pt idx="115">
                        <c:v>1.578184</c:v>
                      </c:pt>
                      <c:pt idx="116">
                        <c:v>1.346597</c:v>
                      </c:pt>
                      <c:pt idx="117">
                        <c:v>1.1353930000000001</c:v>
                      </c:pt>
                      <c:pt idx="118">
                        <c:v>0.96952199999999999</c:v>
                      </c:pt>
                      <c:pt idx="119">
                        <c:v>0.86361600000000005</c:v>
                      </c:pt>
                      <c:pt idx="120">
                        <c:v>0.81276300000000001</c:v>
                      </c:pt>
                      <c:pt idx="121">
                        <c:v>0.807952</c:v>
                      </c:pt>
                      <c:pt idx="122">
                        <c:v>0.84733099999999995</c:v>
                      </c:pt>
                      <c:pt idx="123">
                        <c:v>0.92228900000000003</c:v>
                      </c:pt>
                      <c:pt idx="124">
                        <c:v>1.013047</c:v>
                      </c:pt>
                      <c:pt idx="125">
                        <c:v>1.097604</c:v>
                      </c:pt>
                      <c:pt idx="126">
                        <c:v>1.149427</c:v>
                      </c:pt>
                      <c:pt idx="127">
                        <c:v>1.1419980000000001</c:v>
                      </c:pt>
                      <c:pt idx="128">
                        <c:v>1.0689010000000001</c:v>
                      </c:pt>
                      <c:pt idx="129">
                        <c:v>0.94503700000000002</c:v>
                      </c:pt>
                      <c:pt idx="130">
                        <c:v>0.78956499999999996</c:v>
                      </c:pt>
                      <c:pt idx="131">
                        <c:v>0.61916800000000005</c:v>
                      </c:pt>
                      <c:pt idx="132">
                        <c:v>0.445747</c:v>
                      </c:pt>
                      <c:pt idx="133">
                        <c:v>0.27271400000000001</c:v>
                      </c:pt>
                      <c:pt idx="134">
                        <c:v>0.104656</c:v>
                      </c:pt>
                      <c:pt idx="135">
                        <c:v>-4.2571999999999999E-2</c:v>
                      </c:pt>
                      <c:pt idx="136">
                        <c:v>-0.15195900000000001</c:v>
                      </c:pt>
                      <c:pt idx="137">
                        <c:v>-0.21460399999999999</c:v>
                      </c:pt>
                      <c:pt idx="138">
                        <c:v>-0.226602</c:v>
                      </c:pt>
                      <c:pt idx="139">
                        <c:v>-0.193887</c:v>
                      </c:pt>
                      <c:pt idx="140">
                        <c:v>-0.13466600000000001</c:v>
                      </c:pt>
                      <c:pt idx="141">
                        <c:v>-6.5872E-2</c:v>
                      </c:pt>
                      <c:pt idx="142">
                        <c:v>1.34E-3</c:v>
                      </c:pt>
                      <c:pt idx="143">
                        <c:v>5.3988000000000001E-2</c:v>
                      </c:pt>
                      <c:pt idx="144">
                        <c:v>7.9546000000000006E-2</c:v>
                      </c:pt>
                      <c:pt idx="145">
                        <c:v>7.0994000000000002E-2</c:v>
                      </c:pt>
                      <c:pt idx="146">
                        <c:v>2.4254000000000001E-2</c:v>
                      </c:pt>
                      <c:pt idx="147">
                        <c:v>-5.9997000000000002E-2</c:v>
                      </c:pt>
                      <c:pt idx="148">
                        <c:v>-0.17086399999999999</c:v>
                      </c:pt>
                      <c:pt idx="149">
                        <c:v>-0.29128900000000002</c:v>
                      </c:pt>
                      <c:pt idx="150">
                        <c:v>-0.40570000000000001</c:v>
                      </c:pt>
                      <c:pt idx="151">
                        <c:v>-0.50121000000000004</c:v>
                      </c:pt>
                      <c:pt idx="152">
                        <c:v>-0.56995799999999996</c:v>
                      </c:pt>
                      <c:pt idx="153">
                        <c:v>-0.61250199999999999</c:v>
                      </c:pt>
                      <c:pt idx="154">
                        <c:v>-0.63227800000000001</c:v>
                      </c:pt>
                      <c:pt idx="155">
                        <c:v>-0.63183900000000004</c:v>
                      </c:pt>
                      <c:pt idx="156">
                        <c:v>-0.61643700000000001</c:v>
                      </c:pt>
                      <c:pt idx="157">
                        <c:v>-0.59266300000000005</c:v>
                      </c:pt>
                      <c:pt idx="158">
                        <c:v>-0.56733800000000001</c:v>
                      </c:pt>
                      <c:pt idx="159">
                        <c:v>-0.55063600000000001</c:v>
                      </c:pt>
                      <c:pt idx="160">
                        <c:v>-0.55175700000000005</c:v>
                      </c:pt>
                      <c:pt idx="161">
                        <c:v>-0.57146600000000003</c:v>
                      </c:pt>
                      <c:pt idx="162">
                        <c:v>-0.60499099999999995</c:v>
                      </c:pt>
                      <c:pt idx="163">
                        <c:v>-0.64838499999999999</c:v>
                      </c:pt>
                      <c:pt idx="164">
                        <c:v>-0.69712499999999999</c:v>
                      </c:pt>
                      <c:pt idx="165">
                        <c:v>-0.74647799999999997</c:v>
                      </c:pt>
                      <c:pt idx="166">
                        <c:v>-0.79623100000000002</c:v>
                      </c:pt>
                      <c:pt idx="167">
                        <c:v>-0.84771300000000005</c:v>
                      </c:pt>
                      <c:pt idx="168">
                        <c:v>-0.89933099999999999</c:v>
                      </c:pt>
                      <c:pt idx="169">
                        <c:v>-0.94789900000000005</c:v>
                      </c:pt>
                      <c:pt idx="170">
                        <c:v>-0.98794700000000002</c:v>
                      </c:pt>
                      <c:pt idx="171">
                        <c:v>-1.0120629999999999</c:v>
                      </c:pt>
                      <c:pt idx="172">
                        <c:v>-1.017401</c:v>
                      </c:pt>
                      <c:pt idx="173">
                        <c:v>-1.007736</c:v>
                      </c:pt>
                      <c:pt idx="174">
                        <c:v>-0.98781600000000003</c:v>
                      </c:pt>
                      <c:pt idx="175">
                        <c:v>-0.96180200000000005</c:v>
                      </c:pt>
                      <c:pt idx="176">
                        <c:v>-0.93490300000000004</c:v>
                      </c:pt>
                      <c:pt idx="177">
                        <c:v>-0.91073400000000004</c:v>
                      </c:pt>
                      <c:pt idx="178">
                        <c:v>-0.89180700000000002</c:v>
                      </c:pt>
                      <c:pt idx="179">
                        <c:v>-0.88302400000000003</c:v>
                      </c:pt>
                      <c:pt idx="180">
                        <c:v>-0.88750799999999996</c:v>
                      </c:pt>
                      <c:pt idx="181">
                        <c:v>-0.90227100000000005</c:v>
                      </c:pt>
                      <c:pt idx="182">
                        <c:v>-0.92219899999999999</c:v>
                      </c:pt>
                      <c:pt idx="183">
                        <c:v>-0.94193400000000005</c:v>
                      </c:pt>
                      <c:pt idx="184">
                        <c:v>-0.95400600000000002</c:v>
                      </c:pt>
                      <c:pt idx="185">
                        <c:v>-0.95231399999999999</c:v>
                      </c:pt>
                      <c:pt idx="186">
                        <c:v>-0.93560299999999996</c:v>
                      </c:pt>
                      <c:pt idx="187">
                        <c:v>-0.90553600000000001</c:v>
                      </c:pt>
                      <c:pt idx="188">
                        <c:v>-0.86644699999999997</c:v>
                      </c:pt>
                      <c:pt idx="189">
                        <c:v>-0.82479599999999997</c:v>
                      </c:pt>
                      <c:pt idx="190">
                        <c:v>-0.78350799999999998</c:v>
                      </c:pt>
                      <c:pt idx="191">
                        <c:v>-0.74156200000000005</c:v>
                      </c:pt>
                      <c:pt idx="192">
                        <c:v>-0.70035999999999998</c:v>
                      </c:pt>
                      <c:pt idx="193">
                        <c:v>-0.66381699999999999</c:v>
                      </c:pt>
                      <c:pt idx="194">
                        <c:v>-0.63383699999999998</c:v>
                      </c:pt>
                      <c:pt idx="195">
                        <c:v>-0.60986700000000005</c:v>
                      </c:pt>
                      <c:pt idx="196">
                        <c:v>-0.58851100000000001</c:v>
                      </c:pt>
                      <c:pt idx="197">
                        <c:v>-0.56361600000000001</c:v>
                      </c:pt>
                      <c:pt idx="198">
                        <c:v>-0.53217300000000001</c:v>
                      </c:pt>
                      <c:pt idx="199">
                        <c:v>-0.496533</c:v>
                      </c:pt>
                      <c:pt idx="200">
                        <c:v>-0.45899600000000002</c:v>
                      </c:pt>
                      <c:pt idx="201">
                        <c:v>-0.42033399999999999</c:v>
                      </c:pt>
                      <c:pt idx="202">
                        <c:v>-0.38170700000000002</c:v>
                      </c:pt>
                      <c:pt idx="203">
                        <c:v>-0.34300599999999998</c:v>
                      </c:pt>
                      <c:pt idx="204">
                        <c:v>-0.30293300000000001</c:v>
                      </c:pt>
                      <c:pt idx="205">
                        <c:v>-0.26201799999999997</c:v>
                      </c:pt>
                      <c:pt idx="206">
                        <c:v>-0.22153100000000001</c:v>
                      </c:pt>
                      <c:pt idx="207">
                        <c:v>-0.18132799999999999</c:v>
                      </c:pt>
                      <c:pt idx="208">
                        <c:v>-0.141342</c:v>
                      </c:pt>
                      <c:pt idx="209">
                        <c:v>-0.102599</c:v>
                      </c:pt>
                      <c:pt idx="210">
                        <c:v>-6.6055000000000003E-2</c:v>
                      </c:pt>
                      <c:pt idx="211">
                        <c:v>-3.2316999999999999E-2</c:v>
                      </c:pt>
                      <c:pt idx="212">
                        <c:v>-1.7179999999999999E-3</c:v>
                      </c:pt>
                      <c:pt idx="213">
                        <c:v>2.7272000000000001E-2</c:v>
                      </c:pt>
                      <c:pt idx="214">
                        <c:v>5.7637000000000001E-2</c:v>
                      </c:pt>
                      <c:pt idx="215">
                        <c:v>9.0647000000000005E-2</c:v>
                      </c:pt>
                      <c:pt idx="216">
                        <c:v>0.126717</c:v>
                      </c:pt>
                      <c:pt idx="217">
                        <c:v>0.16713700000000001</c:v>
                      </c:pt>
                      <c:pt idx="218">
                        <c:v>0.21165700000000001</c:v>
                      </c:pt>
                      <c:pt idx="219">
                        <c:v>0.25944</c:v>
                      </c:pt>
                      <c:pt idx="220">
                        <c:v>0.31109599999999998</c:v>
                      </c:pt>
                      <c:pt idx="221">
                        <c:v>0.36577199999999999</c:v>
                      </c:pt>
                      <c:pt idx="222">
                        <c:v>0.420483</c:v>
                      </c:pt>
                      <c:pt idx="223">
                        <c:v>0.47214600000000001</c:v>
                      </c:pt>
                      <c:pt idx="224">
                        <c:v>0.51789399999999997</c:v>
                      </c:pt>
                      <c:pt idx="225">
                        <c:v>0.55648399999999998</c:v>
                      </c:pt>
                      <c:pt idx="226">
                        <c:v>0.58981499999999998</c:v>
                      </c:pt>
                      <c:pt idx="227">
                        <c:v>0.62008600000000003</c:v>
                      </c:pt>
                      <c:pt idx="228">
                        <c:v>0.64642299999999997</c:v>
                      </c:pt>
                      <c:pt idx="229">
                        <c:v>0.667825</c:v>
                      </c:pt>
                      <c:pt idx="230">
                        <c:v>0.68764099999999995</c:v>
                      </c:pt>
                      <c:pt idx="231">
                        <c:v>0.71187900000000004</c:v>
                      </c:pt>
                      <c:pt idx="232">
                        <c:v>0.74520600000000004</c:v>
                      </c:pt>
                      <c:pt idx="233">
                        <c:v>0.78886500000000004</c:v>
                      </c:pt>
                      <c:pt idx="234">
                        <c:v>0.83983699999999994</c:v>
                      </c:pt>
                      <c:pt idx="235">
                        <c:v>0.893123</c:v>
                      </c:pt>
                      <c:pt idx="236">
                        <c:v>0.94566600000000001</c:v>
                      </c:pt>
                      <c:pt idx="237">
                        <c:v>0.99631599999999998</c:v>
                      </c:pt>
                      <c:pt idx="238">
                        <c:v>1.0435779999999999</c:v>
                      </c:pt>
                      <c:pt idx="239">
                        <c:v>1.0861240000000001</c:v>
                      </c:pt>
                      <c:pt idx="240">
                        <c:v>1.123073</c:v>
                      </c:pt>
                      <c:pt idx="241">
                        <c:v>1.1531100000000001</c:v>
                      </c:pt>
                      <c:pt idx="242">
                        <c:v>1.1765289999999999</c:v>
                      </c:pt>
                      <c:pt idx="243">
                        <c:v>1.1968220000000001</c:v>
                      </c:pt>
                      <c:pt idx="244">
                        <c:v>1.2180420000000001</c:v>
                      </c:pt>
                      <c:pt idx="245">
                        <c:v>1.242756</c:v>
                      </c:pt>
                      <c:pt idx="246">
                        <c:v>1.2726649999999999</c:v>
                      </c:pt>
                      <c:pt idx="247">
                        <c:v>1.3088409999999999</c:v>
                      </c:pt>
                      <c:pt idx="248">
                        <c:v>1.3520019999999999</c:v>
                      </c:pt>
                      <c:pt idx="249">
                        <c:v>1.403448</c:v>
                      </c:pt>
                      <c:pt idx="250">
                        <c:v>1.4636830000000001</c:v>
                      </c:pt>
                      <c:pt idx="251">
                        <c:v>1.5297829999999999</c:v>
                      </c:pt>
                      <c:pt idx="252">
                        <c:v>1.5966290000000001</c:v>
                      </c:pt>
                      <c:pt idx="253">
                        <c:v>1.660185</c:v>
                      </c:pt>
                      <c:pt idx="254">
                        <c:v>1.7187190000000001</c:v>
                      </c:pt>
                      <c:pt idx="255">
                        <c:v>1.7731140000000001</c:v>
                      </c:pt>
                      <c:pt idx="256">
                        <c:v>1.825367</c:v>
                      </c:pt>
                      <c:pt idx="257">
                        <c:v>1.8758570000000001</c:v>
                      </c:pt>
                      <c:pt idx="258">
                        <c:v>1.923565</c:v>
                      </c:pt>
                      <c:pt idx="259">
                        <c:v>1.9681120000000001</c:v>
                      </c:pt>
                      <c:pt idx="260">
                        <c:v>2.0102169999999999</c:v>
                      </c:pt>
                      <c:pt idx="261">
                        <c:v>2.051212</c:v>
                      </c:pt>
                      <c:pt idx="262">
                        <c:v>2.09321</c:v>
                      </c:pt>
                      <c:pt idx="263">
                        <c:v>2.1379959999999998</c:v>
                      </c:pt>
                      <c:pt idx="264">
                        <c:v>2.185184</c:v>
                      </c:pt>
                      <c:pt idx="265">
                        <c:v>2.23346</c:v>
                      </c:pt>
                      <c:pt idx="266">
                        <c:v>2.2829429999999999</c:v>
                      </c:pt>
                      <c:pt idx="267">
                        <c:v>2.3345340000000001</c:v>
                      </c:pt>
                      <c:pt idx="268">
                        <c:v>2.3881559999999999</c:v>
                      </c:pt>
                      <c:pt idx="269">
                        <c:v>2.442259</c:v>
                      </c:pt>
                      <c:pt idx="270">
                        <c:v>2.4937860000000001</c:v>
                      </c:pt>
                      <c:pt idx="271">
                        <c:v>2.5396399999999999</c:v>
                      </c:pt>
                      <c:pt idx="272">
                        <c:v>2.5788630000000001</c:v>
                      </c:pt>
                      <c:pt idx="273">
                        <c:v>2.6125829999999999</c:v>
                      </c:pt>
                      <c:pt idx="274">
                        <c:v>2.6422159999999999</c:v>
                      </c:pt>
                      <c:pt idx="275">
                        <c:v>2.6679650000000001</c:v>
                      </c:pt>
                      <c:pt idx="276">
                        <c:v>2.6889780000000001</c:v>
                      </c:pt>
                      <c:pt idx="277">
                        <c:v>2.7049780000000001</c:v>
                      </c:pt>
                      <c:pt idx="278">
                        <c:v>2.7179530000000001</c:v>
                      </c:pt>
                      <c:pt idx="279">
                        <c:v>2.731233</c:v>
                      </c:pt>
                      <c:pt idx="280">
                        <c:v>2.7461129999999998</c:v>
                      </c:pt>
                      <c:pt idx="281">
                        <c:v>2.7613400000000001</c:v>
                      </c:pt>
                      <c:pt idx="282">
                        <c:v>2.775271</c:v>
                      </c:pt>
                      <c:pt idx="283">
                        <c:v>2.78674</c:v>
                      </c:pt>
                      <c:pt idx="284">
                        <c:v>2.795757</c:v>
                      </c:pt>
                      <c:pt idx="285">
                        <c:v>2.8041809999999998</c:v>
                      </c:pt>
                      <c:pt idx="286">
                        <c:v>2.8137940000000001</c:v>
                      </c:pt>
                      <c:pt idx="287">
                        <c:v>2.823966</c:v>
                      </c:pt>
                      <c:pt idx="288">
                        <c:v>2.8326880000000001</c:v>
                      </c:pt>
                      <c:pt idx="289">
                        <c:v>2.8380290000000001</c:v>
                      </c:pt>
                      <c:pt idx="290">
                        <c:v>2.8386640000000001</c:v>
                      </c:pt>
                      <c:pt idx="291">
                        <c:v>2.8350780000000002</c:v>
                      </c:pt>
                      <c:pt idx="292">
                        <c:v>2.8284349999999998</c:v>
                      </c:pt>
                      <c:pt idx="293">
                        <c:v>2.818438</c:v>
                      </c:pt>
                      <c:pt idx="294">
                        <c:v>2.8043260000000001</c:v>
                      </c:pt>
                      <c:pt idx="295">
                        <c:v>2.7873220000000001</c:v>
                      </c:pt>
                      <c:pt idx="296">
                        <c:v>2.7706059999999999</c:v>
                      </c:pt>
                      <c:pt idx="297">
                        <c:v>2.756964</c:v>
                      </c:pt>
                      <c:pt idx="298">
                        <c:v>2.747509</c:v>
                      </c:pt>
                      <c:pt idx="299">
                        <c:v>2.7416369999999999</c:v>
                      </c:pt>
                      <c:pt idx="300">
                        <c:v>2.7376520000000002</c:v>
                      </c:pt>
                      <c:pt idx="301">
                        <c:v>2.7338900000000002</c:v>
                      </c:pt>
                      <c:pt idx="302">
                        <c:v>2.7286280000000001</c:v>
                      </c:pt>
                      <c:pt idx="303">
                        <c:v>2.7198660000000001</c:v>
                      </c:pt>
                      <c:pt idx="304">
                        <c:v>2.7059700000000002</c:v>
                      </c:pt>
                      <c:pt idx="305">
                        <c:v>2.6855069999999999</c:v>
                      </c:pt>
                      <c:pt idx="306">
                        <c:v>2.656898</c:v>
                      </c:pt>
                      <c:pt idx="307">
                        <c:v>2.620269</c:v>
                      </c:pt>
                      <c:pt idx="308">
                        <c:v>2.578878</c:v>
                      </c:pt>
                      <c:pt idx="309">
                        <c:v>2.536743</c:v>
                      </c:pt>
                      <c:pt idx="310">
                        <c:v>2.4968659999999998</c:v>
                      </c:pt>
                      <c:pt idx="311">
                        <c:v>2.461468</c:v>
                      </c:pt>
                      <c:pt idx="312">
                        <c:v>2.4312459999999998</c:v>
                      </c:pt>
                      <c:pt idx="313">
                        <c:v>2.4054579999999999</c:v>
                      </c:pt>
                      <c:pt idx="314">
                        <c:v>2.3826740000000002</c:v>
                      </c:pt>
                      <c:pt idx="315">
                        <c:v>2.3609819999999999</c:v>
                      </c:pt>
                      <c:pt idx="316">
                        <c:v>2.3379279999999998</c:v>
                      </c:pt>
                      <c:pt idx="317">
                        <c:v>2.3101780000000001</c:v>
                      </c:pt>
                      <c:pt idx="318">
                        <c:v>2.2745350000000002</c:v>
                      </c:pt>
                      <c:pt idx="319">
                        <c:v>2.2289699999999999</c:v>
                      </c:pt>
                      <c:pt idx="320">
                        <c:v>2.1732049999999998</c:v>
                      </c:pt>
                      <c:pt idx="321">
                        <c:v>2.1096249999999999</c:v>
                      </c:pt>
                      <c:pt idx="322">
                        <c:v>2.042065</c:v>
                      </c:pt>
                      <c:pt idx="323">
                        <c:v>1.973779</c:v>
                      </c:pt>
                      <c:pt idx="324">
                        <c:v>1.907254</c:v>
                      </c:pt>
                      <c:pt idx="325">
                        <c:v>1.8447450000000001</c:v>
                      </c:pt>
                      <c:pt idx="326">
                        <c:v>1.7876019999999999</c:v>
                      </c:pt>
                      <c:pt idx="327">
                        <c:v>1.735846</c:v>
                      </c:pt>
                      <c:pt idx="328">
                        <c:v>1.689295</c:v>
                      </c:pt>
                      <c:pt idx="329">
                        <c:v>1.6473409999999999</c:v>
                      </c:pt>
                      <c:pt idx="330">
                        <c:v>1.607758</c:v>
                      </c:pt>
                      <c:pt idx="331">
                        <c:v>1.567639</c:v>
                      </c:pt>
                      <c:pt idx="332">
                        <c:v>1.5255529999999999</c:v>
                      </c:pt>
                      <c:pt idx="333">
                        <c:v>1.4819180000000001</c:v>
                      </c:pt>
                      <c:pt idx="334">
                        <c:v>1.4373819999999999</c:v>
                      </c:pt>
                      <c:pt idx="335">
                        <c:v>1.391534</c:v>
                      </c:pt>
                      <c:pt idx="336">
                        <c:v>1.3433919999999999</c:v>
                      </c:pt>
                      <c:pt idx="337">
                        <c:v>1.2929630000000001</c:v>
                      </c:pt>
                      <c:pt idx="338">
                        <c:v>1.2414240000000001</c:v>
                      </c:pt>
                      <c:pt idx="339">
                        <c:v>1.1896929999999999</c:v>
                      </c:pt>
                      <c:pt idx="340">
                        <c:v>1.1381460000000001</c:v>
                      </c:pt>
                      <c:pt idx="341">
                        <c:v>1.087396</c:v>
                      </c:pt>
                      <c:pt idx="342">
                        <c:v>1.0382009999999999</c:v>
                      </c:pt>
                      <c:pt idx="343">
                        <c:v>0.99132200000000004</c:v>
                      </c:pt>
                      <c:pt idx="344">
                        <c:v>0.94830999999999999</c:v>
                      </c:pt>
                      <c:pt idx="345">
                        <c:v>0.91132000000000002</c:v>
                      </c:pt>
                      <c:pt idx="346">
                        <c:v>0.88187599999999999</c:v>
                      </c:pt>
                      <c:pt idx="347">
                        <c:v>0.859649</c:v>
                      </c:pt>
                      <c:pt idx="348">
                        <c:v>0.84128000000000003</c:v>
                      </c:pt>
                      <c:pt idx="349">
                        <c:v>0.82172100000000003</c:v>
                      </c:pt>
                      <c:pt idx="350">
                        <c:v>0.79755200000000004</c:v>
                      </c:pt>
                      <c:pt idx="351">
                        <c:v>0.76832500000000004</c:v>
                      </c:pt>
                      <c:pt idx="352">
                        <c:v>0.73489199999999999</c:v>
                      </c:pt>
                      <c:pt idx="353">
                        <c:v>0.69736799999999999</c:v>
                      </c:pt>
                      <c:pt idx="354">
                        <c:v>0.65596699999999997</c:v>
                      </c:pt>
                      <c:pt idx="355">
                        <c:v>0.61197900000000005</c:v>
                      </c:pt>
                      <c:pt idx="356">
                        <c:v>0.56667299999999998</c:v>
                      </c:pt>
                      <c:pt idx="357">
                        <c:v>0.52072300000000005</c:v>
                      </c:pt>
                      <c:pt idx="358">
                        <c:v>0.47517300000000001</c:v>
                      </c:pt>
                      <c:pt idx="359">
                        <c:v>0.43219400000000002</c:v>
                      </c:pt>
                      <c:pt idx="360">
                        <c:v>0.39357599999999998</c:v>
                      </c:pt>
                      <c:pt idx="361">
                        <c:v>0.35941000000000001</c:v>
                      </c:pt>
                      <c:pt idx="362">
                        <c:v>0.32927499999999998</c:v>
                      </c:pt>
                      <c:pt idx="363">
                        <c:v>0.30312600000000001</c:v>
                      </c:pt>
                      <c:pt idx="364">
                        <c:v>0.280171</c:v>
                      </c:pt>
                      <c:pt idx="365">
                        <c:v>0.25774000000000002</c:v>
                      </c:pt>
                      <c:pt idx="366">
                        <c:v>0.23227200000000001</c:v>
                      </c:pt>
                      <c:pt idx="367">
                        <c:v>0.20152600000000001</c:v>
                      </c:pt>
                      <c:pt idx="368">
                        <c:v>0.165353</c:v>
                      </c:pt>
                      <c:pt idx="369">
                        <c:v>0.124596</c:v>
                      </c:pt>
                      <c:pt idx="370">
                        <c:v>8.0369999999999997E-2</c:v>
                      </c:pt>
                      <c:pt idx="371">
                        <c:v>3.4132000000000003E-2</c:v>
                      </c:pt>
                      <c:pt idx="372">
                        <c:v>-1.2548E-2</c:v>
                      </c:pt>
                      <c:pt idx="373">
                        <c:v>-5.7770000000000002E-2</c:v>
                      </c:pt>
                      <c:pt idx="374">
                        <c:v>-9.9337999999999996E-2</c:v>
                      </c:pt>
                      <c:pt idx="375">
                        <c:v>-0.13550200000000001</c:v>
                      </c:pt>
                      <c:pt idx="376">
                        <c:v>-0.165766</c:v>
                      </c:pt>
                      <c:pt idx="377">
                        <c:v>-0.19117400000000001</c:v>
                      </c:pt>
                      <c:pt idx="378">
                        <c:v>-0.21297099999999999</c:v>
                      </c:pt>
                      <c:pt idx="379">
                        <c:v>-0.23135800000000001</c:v>
                      </c:pt>
                      <c:pt idx="380">
                        <c:v>-0.24682100000000001</c:v>
                      </c:pt>
                      <c:pt idx="381">
                        <c:v>-0.26141799999999998</c:v>
                      </c:pt>
                      <c:pt idx="382">
                        <c:v>-0.27727200000000002</c:v>
                      </c:pt>
                      <c:pt idx="383">
                        <c:v>-0.29569400000000001</c:v>
                      </c:pt>
                      <c:pt idx="384">
                        <c:v>-0.31781900000000002</c:v>
                      </c:pt>
                      <c:pt idx="385">
                        <c:v>-0.34403899999999998</c:v>
                      </c:pt>
                      <c:pt idx="386">
                        <c:v>-0.37335699999999999</c:v>
                      </c:pt>
                      <c:pt idx="387">
                        <c:v>-0.40377200000000002</c:v>
                      </c:pt>
                      <c:pt idx="388">
                        <c:v>-0.43324600000000002</c:v>
                      </c:pt>
                      <c:pt idx="389">
                        <c:v>-0.46085799999999999</c:v>
                      </c:pt>
                      <c:pt idx="390">
                        <c:v>-0.486286</c:v>
                      </c:pt>
                      <c:pt idx="391">
                        <c:v>-0.50833700000000004</c:v>
                      </c:pt>
                      <c:pt idx="392">
                        <c:v>-0.52591299999999996</c:v>
                      </c:pt>
                      <c:pt idx="393">
                        <c:v>-0.53948600000000002</c:v>
                      </c:pt>
                      <c:pt idx="394">
                        <c:v>-0.55057400000000001</c:v>
                      </c:pt>
                      <c:pt idx="395">
                        <c:v>-0.56057999999999997</c:v>
                      </c:pt>
                      <c:pt idx="396">
                        <c:v>-0.56969099999999995</c:v>
                      </c:pt>
                      <c:pt idx="397">
                        <c:v>-0.57697299999999996</c:v>
                      </c:pt>
                      <c:pt idx="398">
                        <c:v>-0.58130400000000004</c:v>
                      </c:pt>
                      <c:pt idx="399">
                        <c:v>-0.58266899999999999</c:v>
                      </c:pt>
                      <c:pt idx="400">
                        <c:v>-0.58346900000000002</c:v>
                      </c:pt>
                      <c:pt idx="401">
                        <c:v>-0.58679099999999995</c:v>
                      </c:pt>
                      <c:pt idx="402">
                        <c:v>-0.59402299999999997</c:v>
                      </c:pt>
                      <c:pt idx="403">
                        <c:v>-0.60546800000000001</c:v>
                      </c:pt>
                      <c:pt idx="404">
                        <c:v>-0.62085299999999999</c:v>
                      </c:pt>
                      <c:pt idx="405">
                        <c:v>-0.63880300000000001</c:v>
                      </c:pt>
                      <c:pt idx="406">
                        <c:v>-0.658609</c:v>
                      </c:pt>
                      <c:pt idx="407">
                        <c:v>-0.68089200000000005</c:v>
                      </c:pt>
                      <c:pt idx="408">
                        <c:v>-0.70320899999999997</c:v>
                      </c:pt>
                      <c:pt idx="409">
                        <c:v>-0.71992100000000003</c:v>
                      </c:pt>
                      <c:pt idx="410">
                        <c:v>-0.72779400000000005</c:v>
                      </c:pt>
                      <c:pt idx="411">
                        <c:v>-0.72689000000000004</c:v>
                      </c:pt>
                      <c:pt idx="412">
                        <c:v>-0.71808399999999994</c:v>
                      </c:pt>
                      <c:pt idx="413">
                        <c:v>-0.70203899999999997</c:v>
                      </c:pt>
                      <c:pt idx="414">
                        <c:v>-0.67964599999999997</c:v>
                      </c:pt>
                      <c:pt idx="415">
                        <c:v>-0.65279100000000001</c:v>
                      </c:pt>
                      <c:pt idx="416">
                        <c:v>-0.62397999999999998</c:v>
                      </c:pt>
                      <c:pt idx="417">
                        <c:v>-0.59608099999999997</c:v>
                      </c:pt>
                      <c:pt idx="418">
                        <c:v>-0.57206800000000002</c:v>
                      </c:pt>
                      <c:pt idx="419">
                        <c:v>-0.55325100000000005</c:v>
                      </c:pt>
                      <c:pt idx="420">
                        <c:v>-0.53836300000000004</c:v>
                      </c:pt>
                      <c:pt idx="421">
                        <c:v>-0.52491900000000002</c:v>
                      </c:pt>
                      <c:pt idx="422">
                        <c:v>-0.51065000000000005</c:v>
                      </c:pt>
                      <c:pt idx="423">
                        <c:v>-0.493396</c:v>
                      </c:pt>
                      <c:pt idx="424">
                        <c:v>-0.47068199999999999</c:v>
                      </c:pt>
                      <c:pt idx="425">
                        <c:v>-0.44053900000000001</c:v>
                      </c:pt>
                      <c:pt idx="426">
                        <c:v>-0.40251900000000002</c:v>
                      </c:pt>
                      <c:pt idx="427">
                        <c:v>-0.35792800000000002</c:v>
                      </c:pt>
                      <c:pt idx="428">
                        <c:v>-0.30874200000000002</c:v>
                      </c:pt>
                      <c:pt idx="429">
                        <c:v>-0.25691799999999998</c:v>
                      </c:pt>
                      <c:pt idx="430">
                        <c:v>-0.20510900000000001</c:v>
                      </c:pt>
                      <c:pt idx="431">
                        <c:v>-0.15560599999999999</c:v>
                      </c:pt>
                      <c:pt idx="432">
                        <c:v>-0.10874</c:v>
                      </c:pt>
                      <c:pt idx="433">
                        <c:v>-6.3797000000000006E-2</c:v>
                      </c:pt>
                      <c:pt idx="434">
                        <c:v>-2.0389000000000001E-2</c:v>
                      </c:pt>
                      <c:pt idx="435">
                        <c:v>2.1507999999999999E-2</c:v>
                      </c:pt>
                      <c:pt idx="436">
                        <c:v>6.2205000000000003E-2</c:v>
                      </c:pt>
                      <c:pt idx="437">
                        <c:v>0.10297099999999999</c:v>
                      </c:pt>
                      <c:pt idx="438">
                        <c:v>0.14577999999999999</c:v>
                      </c:pt>
                      <c:pt idx="439">
                        <c:v>0.19187000000000001</c:v>
                      </c:pt>
                      <c:pt idx="440">
                        <c:v>0.24122499999999999</c:v>
                      </c:pt>
                      <c:pt idx="441">
                        <c:v>0.29339599999999999</c:v>
                      </c:pt>
                      <c:pt idx="442">
                        <c:v>0.34747099999999997</c:v>
                      </c:pt>
                      <c:pt idx="443">
                        <c:v>0.40194200000000002</c:v>
                      </c:pt>
                      <c:pt idx="444">
                        <c:v>0.45597500000000002</c:v>
                      </c:pt>
                      <c:pt idx="445">
                        <c:v>0.50959699999999997</c:v>
                      </c:pt>
                      <c:pt idx="446">
                        <c:v>0.56229700000000005</c:v>
                      </c:pt>
                      <c:pt idx="447">
                        <c:v>0.612784</c:v>
                      </c:pt>
                      <c:pt idx="448">
                        <c:v>0.66000099999999995</c:v>
                      </c:pt>
                      <c:pt idx="449">
                        <c:v>0.70394199999999996</c:v>
                      </c:pt>
                      <c:pt idx="450">
                        <c:v>0.74551999999999996</c:v>
                      </c:pt>
                      <c:pt idx="451">
                        <c:v>0.78613699999999997</c:v>
                      </c:pt>
                      <c:pt idx="452">
                        <c:v>0.82728299999999999</c:v>
                      </c:pt>
                      <c:pt idx="453">
                        <c:v>0.86992199999999997</c:v>
                      </c:pt>
                      <c:pt idx="454">
                        <c:v>0.91450699999999996</c:v>
                      </c:pt>
                      <c:pt idx="455">
                        <c:v>0.96138900000000005</c:v>
                      </c:pt>
                      <c:pt idx="456">
                        <c:v>1.011908</c:v>
                      </c:pt>
                      <c:pt idx="457">
                        <c:v>1.0674459999999999</c:v>
                      </c:pt>
                      <c:pt idx="458">
                        <c:v>1.1254949999999999</c:v>
                      </c:pt>
                      <c:pt idx="459">
                        <c:v>1.181092</c:v>
                      </c:pt>
                      <c:pt idx="460">
                        <c:v>1.231833</c:v>
                      </c:pt>
                      <c:pt idx="461">
                        <c:v>1.2779450000000001</c:v>
                      </c:pt>
                      <c:pt idx="462">
                        <c:v>1.320154</c:v>
                      </c:pt>
                      <c:pt idx="463">
                        <c:v>1.3589560000000001</c:v>
                      </c:pt>
                      <c:pt idx="464">
                        <c:v>1.3947229999999999</c:v>
                      </c:pt>
                      <c:pt idx="465">
                        <c:v>1.4280029999999999</c:v>
                      </c:pt>
                      <c:pt idx="466">
                        <c:v>1.459595</c:v>
                      </c:pt>
                      <c:pt idx="467">
                        <c:v>1.490672</c:v>
                      </c:pt>
                      <c:pt idx="468">
                        <c:v>1.5226869999999999</c:v>
                      </c:pt>
                      <c:pt idx="469">
                        <c:v>1.5566800000000001</c:v>
                      </c:pt>
                      <c:pt idx="470">
                        <c:v>1.592794</c:v>
                      </c:pt>
                      <c:pt idx="471">
                        <c:v>1.630703</c:v>
                      </c:pt>
                      <c:pt idx="472">
                        <c:v>1.6703539999999999</c:v>
                      </c:pt>
                      <c:pt idx="473">
                        <c:v>1.711465</c:v>
                      </c:pt>
                      <c:pt idx="474">
                        <c:v>1.7527839999999999</c:v>
                      </c:pt>
                      <c:pt idx="475">
                        <c:v>1.7925789999999999</c:v>
                      </c:pt>
                      <c:pt idx="476">
                        <c:v>1.8293539999999999</c:v>
                      </c:pt>
                      <c:pt idx="477">
                        <c:v>1.862263</c:v>
                      </c:pt>
                      <c:pt idx="478">
                        <c:v>1.8915139999999999</c:v>
                      </c:pt>
                      <c:pt idx="479">
                        <c:v>1.918191</c:v>
                      </c:pt>
                      <c:pt idx="480">
                        <c:v>1.9436389999999999</c:v>
                      </c:pt>
                      <c:pt idx="481">
                        <c:v>1.969095</c:v>
                      </c:pt>
                      <c:pt idx="482">
                        <c:v>1.9949889999999999</c:v>
                      </c:pt>
                      <c:pt idx="483">
                        <c:v>2.0206379999999999</c:v>
                      </c:pt>
                      <c:pt idx="484">
                        <c:v>2.0453960000000002</c:v>
                      </c:pt>
                      <c:pt idx="485">
                        <c:v>2.0694539999999999</c:v>
                      </c:pt>
                      <c:pt idx="486">
                        <c:v>2.0931380000000002</c:v>
                      </c:pt>
                      <c:pt idx="487">
                        <c:v>2.116107</c:v>
                      </c:pt>
                      <c:pt idx="488">
                        <c:v>2.1374870000000001</c:v>
                      </c:pt>
                      <c:pt idx="489">
                        <c:v>2.156507</c:v>
                      </c:pt>
                      <c:pt idx="490">
                        <c:v>2.1728010000000002</c:v>
                      </c:pt>
                      <c:pt idx="491">
                        <c:v>2.1865480000000002</c:v>
                      </c:pt>
                      <c:pt idx="492">
                        <c:v>2.1987649999999999</c:v>
                      </c:pt>
                      <c:pt idx="493">
                        <c:v>2.2109160000000001</c:v>
                      </c:pt>
                      <c:pt idx="494">
                        <c:v>2.2240959999999999</c:v>
                      </c:pt>
                      <c:pt idx="495">
                        <c:v>2.23813</c:v>
                      </c:pt>
                      <c:pt idx="496">
                        <c:v>2.2514189999999998</c:v>
                      </c:pt>
                      <c:pt idx="497">
                        <c:v>2.2628529999999998</c:v>
                      </c:pt>
                      <c:pt idx="498">
                        <c:v>2.2732239999999999</c:v>
                      </c:pt>
                      <c:pt idx="499">
                        <c:v>2.2838440000000002</c:v>
                      </c:pt>
                      <c:pt idx="500">
                        <c:v>2.2952530000000002</c:v>
                      </c:pt>
                      <c:pt idx="501">
                        <c:v>2.3076180000000002</c:v>
                      </c:pt>
                      <c:pt idx="502">
                        <c:v>2.3207819999999999</c:v>
                      </c:pt>
                      <c:pt idx="503">
                        <c:v>2.3343039999999999</c:v>
                      </c:pt>
                      <c:pt idx="504">
                        <c:v>2.34788</c:v>
                      </c:pt>
                      <c:pt idx="505">
                        <c:v>2.3608069999999999</c:v>
                      </c:pt>
                      <c:pt idx="506">
                        <c:v>2.3723049999999999</c:v>
                      </c:pt>
                      <c:pt idx="507">
                        <c:v>2.3825759999999998</c:v>
                      </c:pt>
                      <c:pt idx="508">
                        <c:v>2.3921239999999999</c:v>
                      </c:pt>
                      <c:pt idx="509">
                        <c:v>2.4006280000000002</c:v>
                      </c:pt>
                      <c:pt idx="510">
                        <c:v>2.4073829999999998</c:v>
                      </c:pt>
                      <c:pt idx="511">
                        <c:v>2.412496</c:v>
                      </c:pt>
                      <c:pt idx="512">
                        <c:v>2.4171939999999998</c:v>
                      </c:pt>
                      <c:pt idx="513">
                        <c:v>2.4225379999999999</c:v>
                      </c:pt>
                      <c:pt idx="514">
                        <c:v>2.4279760000000001</c:v>
                      </c:pt>
                      <c:pt idx="515">
                        <c:v>2.4324270000000001</c:v>
                      </c:pt>
                      <c:pt idx="516">
                        <c:v>2.435476</c:v>
                      </c:pt>
                      <c:pt idx="517">
                        <c:v>2.4364349999999999</c:v>
                      </c:pt>
                      <c:pt idx="518">
                        <c:v>2.4346000000000001</c:v>
                      </c:pt>
                      <c:pt idx="519">
                        <c:v>2.4287589999999999</c:v>
                      </c:pt>
                      <c:pt idx="520">
                        <c:v>2.4168940000000001</c:v>
                      </c:pt>
                      <c:pt idx="521">
                        <c:v>2.400347</c:v>
                      </c:pt>
                      <c:pt idx="522">
                        <c:v>2.38388</c:v>
                      </c:pt>
                      <c:pt idx="523">
                        <c:v>2.370317</c:v>
                      </c:pt>
                      <c:pt idx="524">
                        <c:v>2.3594179999999998</c:v>
                      </c:pt>
                      <c:pt idx="525">
                        <c:v>2.3499629999999998</c:v>
                      </c:pt>
                      <c:pt idx="526">
                        <c:v>2.3408509999999998</c:v>
                      </c:pt>
                      <c:pt idx="527">
                        <c:v>2.3308270000000002</c:v>
                      </c:pt>
                      <c:pt idx="528">
                        <c:v>2.3183029999999998</c:v>
                      </c:pt>
                      <c:pt idx="529">
                        <c:v>2.3019959999999999</c:v>
                      </c:pt>
                      <c:pt idx="530">
                        <c:v>2.281196</c:v>
                      </c:pt>
                      <c:pt idx="531">
                        <c:v>2.2561390000000001</c:v>
                      </c:pt>
                      <c:pt idx="532">
                        <c:v>2.228043</c:v>
                      </c:pt>
                      <c:pt idx="533">
                        <c:v>2.198137</c:v>
                      </c:pt>
                      <c:pt idx="534">
                        <c:v>2.1674769999999999</c:v>
                      </c:pt>
                      <c:pt idx="535">
                        <c:v>2.136949</c:v>
                      </c:pt>
                      <c:pt idx="536">
                        <c:v>2.107167</c:v>
                      </c:pt>
                      <c:pt idx="537">
                        <c:v>2.0791970000000002</c:v>
                      </c:pt>
                      <c:pt idx="538">
                        <c:v>2.0544199999999999</c:v>
                      </c:pt>
                      <c:pt idx="539">
                        <c:v>2.0331260000000002</c:v>
                      </c:pt>
                      <c:pt idx="540">
                        <c:v>2.013674</c:v>
                      </c:pt>
                      <c:pt idx="541">
                        <c:v>1.993684</c:v>
                      </c:pt>
                      <c:pt idx="542">
                        <c:v>1.9716959999999999</c:v>
                      </c:pt>
                      <c:pt idx="543">
                        <c:v>1.947079</c:v>
                      </c:pt>
                      <c:pt idx="544">
                        <c:v>1.9191560000000001</c:v>
                      </c:pt>
                      <c:pt idx="545">
                        <c:v>1.8872979999999999</c:v>
                      </c:pt>
                      <c:pt idx="546">
                        <c:v>1.851701</c:v>
                      </c:pt>
                      <c:pt idx="547">
                        <c:v>1.812764</c:v>
                      </c:pt>
                      <c:pt idx="548">
                        <c:v>1.771083</c:v>
                      </c:pt>
                      <c:pt idx="549">
                        <c:v>1.728839</c:v>
                      </c:pt>
                      <c:pt idx="550">
                        <c:v>1.6885680000000001</c:v>
                      </c:pt>
                      <c:pt idx="551">
                        <c:v>1.6516090000000001</c:v>
                      </c:pt>
                      <c:pt idx="552">
                        <c:v>1.6187670000000001</c:v>
                      </c:pt>
                      <c:pt idx="553">
                        <c:v>1.5895570000000001</c:v>
                      </c:pt>
                      <c:pt idx="554">
                        <c:v>1.5614939999999999</c:v>
                      </c:pt>
                      <c:pt idx="555">
                        <c:v>1.5328329999999999</c:v>
                      </c:pt>
                      <c:pt idx="556">
                        <c:v>1.5033859999999999</c:v>
                      </c:pt>
                      <c:pt idx="557">
                        <c:v>1.472102</c:v>
                      </c:pt>
                      <c:pt idx="558">
                        <c:v>1.4374979999999999</c:v>
                      </c:pt>
                      <c:pt idx="559">
                        <c:v>1.399378</c:v>
                      </c:pt>
                      <c:pt idx="560">
                        <c:v>1.358255</c:v>
                      </c:pt>
                      <c:pt idx="561">
                        <c:v>1.314735</c:v>
                      </c:pt>
                      <c:pt idx="562">
                        <c:v>1.2695320000000001</c:v>
                      </c:pt>
                      <c:pt idx="563">
                        <c:v>1.22346</c:v>
                      </c:pt>
                      <c:pt idx="564">
                        <c:v>1.1778660000000001</c:v>
                      </c:pt>
                      <c:pt idx="565">
                        <c:v>1.1341840000000001</c:v>
                      </c:pt>
                      <c:pt idx="566">
                        <c:v>1.0928690000000001</c:v>
                      </c:pt>
                      <c:pt idx="567">
                        <c:v>1.053579</c:v>
                      </c:pt>
                      <c:pt idx="568">
                        <c:v>1.0159659999999999</c:v>
                      </c:pt>
                      <c:pt idx="569">
                        <c:v>0.97948400000000002</c:v>
                      </c:pt>
                      <c:pt idx="570">
                        <c:v>0.94273899999999999</c:v>
                      </c:pt>
                      <c:pt idx="571">
                        <c:v>0.90424899999999997</c:v>
                      </c:pt>
                      <c:pt idx="572">
                        <c:v>0.86360199999999998</c:v>
                      </c:pt>
                      <c:pt idx="573">
                        <c:v>0.82091099999999995</c:v>
                      </c:pt>
                      <c:pt idx="574">
                        <c:v>0.77585499999999996</c:v>
                      </c:pt>
                      <c:pt idx="575">
                        <c:v>0.72830300000000003</c:v>
                      </c:pt>
                      <c:pt idx="576">
                        <c:v>0.679311</c:v>
                      </c:pt>
                      <c:pt idx="577">
                        <c:v>0.63081900000000002</c:v>
                      </c:pt>
                      <c:pt idx="578">
                        <c:v>0.58421400000000001</c:v>
                      </c:pt>
                      <c:pt idx="579">
                        <c:v>0.53948300000000005</c:v>
                      </c:pt>
                      <c:pt idx="580">
                        <c:v>0.49634099999999998</c:v>
                      </c:pt>
                      <c:pt idx="581">
                        <c:v>0.45554699999999998</c:v>
                      </c:pt>
                      <c:pt idx="582">
                        <c:v>0.418487</c:v>
                      </c:pt>
                      <c:pt idx="583">
                        <c:v>0.38558100000000001</c:v>
                      </c:pt>
                      <c:pt idx="584">
                        <c:v>0.35560700000000001</c:v>
                      </c:pt>
                      <c:pt idx="585">
                        <c:v>0.32671600000000001</c:v>
                      </c:pt>
                      <c:pt idx="586">
                        <c:v>0.29769200000000001</c:v>
                      </c:pt>
                      <c:pt idx="587">
                        <c:v>0.26818599999999998</c:v>
                      </c:pt>
                      <c:pt idx="588">
                        <c:v>0.23744699999999999</c:v>
                      </c:pt>
                      <c:pt idx="589">
                        <c:v>0.204266</c:v>
                      </c:pt>
                      <c:pt idx="590">
                        <c:v>0.16845599999999999</c:v>
                      </c:pt>
                      <c:pt idx="591">
                        <c:v>0.13101299999999999</c:v>
                      </c:pt>
                      <c:pt idx="592">
                        <c:v>9.3405000000000002E-2</c:v>
                      </c:pt>
                      <c:pt idx="593">
                        <c:v>5.6744000000000003E-2</c:v>
                      </c:pt>
                      <c:pt idx="594">
                        <c:v>2.1850000000000001E-2</c:v>
                      </c:pt>
                      <c:pt idx="595">
                        <c:v>-9.9909999999999999E-3</c:v>
                      </c:pt>
                      <c:pt idx="596">
                        <c:v>-3.7613000000000001E-2</c:v>
                      </c:pt>
                      <c:pt idx="597">
                        <c:v>-6.1168E-2</c:v>
                      </c:pt>
                      <c:pt idx="598">
                        <c:v>-8.2160999999999998E-2</c:v>
                      </c:pt>
                      <c:pt idx="599">
                        <c:v>-0.102256</c:v>
                      </c:pt>
                      <c:pt idx="600">
                        <c:v>-0.12231400000000001</c:v>
                      </c:pt>
                      <c:pt idx="601">
                        <c:v>-0.14241599999999999</c:v>
                      </c:pt>
                      <c:pt idx="602">
                        <c:v>-0.16231499999999999</c:v>
                      </c:pt>
                      <c:pt idx="603">
                        <c:v>-0.181946</c:v>
                      </c:pt>
                      <c:pt idx="604">
                        <c:v>-0.20205300000000001</c:v>
                      </c:pt>
                      <c:pt idx="605">
                        <c:v>-0.22356999999999999</c:v>
                      </c:pt>
                      <c:pt idx="606">
                        <c:v>-0.245895</c:v>
                      </c:pt>
                      <c:pt idx="607">
                        <c:v>-0.26699400000000001</c:v>
                      </c:pt>
                      <c:pt idx="608">
                        <c:v>-0.28550300000000001</c:v>
                      </c:pt>
                      <c:pt idx="609">
                        <c:v>-0.30189899999999997</c:v>
                      </c:pt>
                      <c:pt idx="610">
                        <c:v>-0.31734899999999999</c:v>
                      </c:pt>
                      <c:pt idx="611">
                        <c:v>-0.33271499999999998</c:v>
                      </c:pt>
                      <c:pt idx="612">
                        <c:v>-0.34848899999999999</c:v>
                      </c:pt>
                      <c:pt idx="613">
                        <c:v>-0.36459000000000003</c:v>
                      </c:pt>
                      <c:pt idx="614">
                        <c:v>-0.38078499999999998</c:v>
                      </c:pt>
                      <c:pt idx="615">
                        <c:v>-0.39677899999999999</c:v>
                      </c:pt>
                      <c:pt idx="616">
                        <c:v>-0.41184900000000002</c:v>
                      </c:pt>
                      <c:pt idx="617">
                        <c:v>-0.42494500000000002</c:v>
                      </c:pt>
                      <c:pt idx="618">
                        <c:v>-0.435276</c:v>
                      </c:pt>
                      <c:pt idx="619">
                        <c:v>-0.44297500000000001</c:v>
                      </c:pt>
                      <c:pt idx="620">
                        <c:v>-0.448158</c:v>
                      </c:pt>
                      <c:pt idx="621">
                        <c:v>-0.44978099999999999</c:v>
                      </c:pt>
                      <c:pt idx="622">
                        <c:v>-0.44686599999999999</c:v>
                      </c:pt>
                      <c:pt idx="623">
                        <c:v>-0.44014300000000001</c:v>
                      </c:pt>
                      <c:pt idx="624">
                        <c:v>-0.43131799999999998</c:v>
                      </c:pt>
                      <c:pt idx="625">
                        <c:v>-0.42151300000000003</c:v>
                      </c:pt>
                      <c:pt idx="626">
                        <c:v>-0.41139100000000001</c:v>
                      </c:pt>
                      <c:pt idx="627">
                        <c:v>-0.40155200000000002</c:v>
                      </c:pt>
                      <c:pt idx="628">
                        <c:v>-0.392264</c:v>
                      </c:pt>
                      <c:pt idx="629">
                        <c:v>-0.38321100000000002</c:v>
                      </c:pt>
                      <c:pt idx="630">
                        <c:v>-0.37383</c:v>
                      </c:pt>
                      <c:pt idx="631">
                        <c:v>-0.364062</c:v>
                      </c:pt>
                      <c:pt idx="632">
                        <c:v>-0.35377399999999998</c:v>
                      </c:pt>
                      <c:pt idx="633">
                        <c:v>-0.342283</c:v>
                      </c:pt>
                      <c:pt idx="634">
                        <c:v>-0.32917400000000002</c:v>
                      </c:pt>
                      <c:pt idx="635">
                        <c:v>-0.31420799999999999</c:v>
                      </c:pt>
                      <c:pt idx="636">
                        <c:v>-0.29680800000000002</c:v>
                      </c:pt>
                      <c:pt idx="637">
                        <c:v>-0.27644200000000002</c:v>
                      </c:pt>
                      <c:pt idx="638">
                        <c:v>-0.253193</c:v>
                      </c:pt>
                      <c:pt idx="639">
                        <c:v>-0.22734799999999999</c:v>
                      </c:pt>
                      <c:pt idx="640">
                        <c:v>-0.199014</c:v>
                      </c:pt>
                      <c:pt idx="641">
                        <c:v>-0.169129</c:v>
                      </c:pt>
                      <c:pt idx="642">
                        <c:v>-0.13972699999999999</c:v>
                      </c:pt>
                      <c:pt idx="643">
                        <c:v>-0.11285199999999999</c:v>
                      </c:pt>
                      <c:pt idx="644">
                        <c:v>-8.9641999999999999E-2</c:v>
                      </c:pt>
                      <c:pt idx="645">
                        <c:v>-6.9761000000000004E-2</c:v>
                      </c:pt>
                      <c:pt idx="646">
                        <c:v>-5.1332999999999997E-2</c:v>
                      </c:pt>
                      <c:pt idx="647">
                        <c:v>-3.2403000000000001E-2</c:v>
                      </c:pt>
                      <c:pt idx="648">
                        <c:v>-1.2059E-2</c:v>
                      </c:pt>
                      <c:pt idx="649">
                        <c:v>1.0782E-2</c:v>
                      </c:pt>
                      <c:pt idx="650">
                        <c:v>3.7381999999999999E-2</c:v>
                      </c:pt>
                      <c:pt idx="651">
                        <c:v>6.7683999999999994E-2</c:v>
                      </c:pt>
                      <c:pt idx="652">
                        <c:v>0.10072</c:v>
                      </c:pt>
                      <c:pt idx="653">
                        <c:v>0.135107</c:v>
                      </c:pt>
                      <c:pt idx="654">
                        <c:v>0.168824</c:v>
                      </c:pt>
                      <c:pt idx="655">
                        <c:v>0.200155</c:v>
                      </c:pt>
                      <c:pt idx="656">
                        <c:v>0.228519</c:v>
                      </c:pt>
                      <c:pt idx="657">
                        <c:v>0.25426700000000002</c:v>
                      </c:pt>
                      <c:pt idx="658">
                        <c:v>0.27837200000000001</c:v>
                      </c:pt>
                      <c:pt idx="659">
                        <c:v>0.30062499999999998</c:v>
                      </c:pt>
                      <c:pt idx="660">
                        <c:v>0.31904300000000002</c:v>
                      </c:pt>
                      <c:pt idx="661">
                        <c:v>0.33462700000000001</c:v>
                      </c:pt>
                      <c:pt idx="662">
                        <c:v>0.35246100000000002</c:v>
                      </c:pt>
                      <c:pt idx="663">
                        <c:v>0.37619599999999997</c:v>
                      </c:pt>
                      <c:pt idx="664">
                        <c:v>0.40620600000000001</c:v>
                      </c:pt>
                      <c:pt idx="665">
                        <c:v>0.44140400000000002</c:v>
                      </c:pt>
                      <c:pt idx="666">
                        <c:v>0.48086099999999998</c:v>
                      </c:pt>
                      <c:pt idx="667">
                        <c:v>0.52383299999999999</c:v>
                      </c:pt>
                      <c:pt idx="668">
                        <c:v>0.56843699999999997</c:v>
                      </c:pt>
                      <c:pt idx="669">
                        <c:v>0.61227600000000004</c:v>
                      </c:pt>
                      <c:pt idx="670">
                        <c:v>0.65387099999999998</c:v>
                      </c:pt>
                      <c:pt idx="671">
                        <c:v>0.69251300000000005</c:v>
                      </c:pt>
                      <c:pt idx="672">
                        <c:v>0.72818700000000003</c:v>
                      </c:pt>
                      <c:pt idx="673">
                        <c:v>0.76176699999999997</c:v>
                      </c:pt>
                      <c:pt idx="674">
                        <c:v>0.79388999999999998</c:v>
                      </c:pt>
                      <c:pt idx="675">
                        <c:v>0.82521</c:v>
                      </c:pt>
                      <c:pt idx="676">
                        <c:v>0.85773299999999997</c:v>
                      </c:pt>
                      <c:pt idx="677">
                        <c:v>0.89358300000000002</c:v>
                      </c:pt>
                      <c:pt idx="678">
                        <c:v>0.93391199999999996</c:v>
                      </c:pt>
                      <c:pt idx="679">
                        <c:v>0.97901700000000003</c:v>
                      </c:pt>
                      <c:pt idx="680">
                        <c:v>1.0274000000000001</c:v>
                      </c:pt>
                      <c:pt idx="681">
                        <c:v>1.075715</c:v>
                      </c:pt>
                      <c:pt idx="682">
                        <c:v>1.120905</c:v>
                      </c:pt>
                      <c:pt idx="683">
                        <c:v>1.162183</c:v>
                      </c:pt>
                      <c:pt idx="684">
                        <c:v>1.200509</c:v>
                      </c:pt>
                      <c:pt idx="685">
                        <c:v>1.236883</c:v>
                      </c:pt>
                      <c:pt idx="686">
                        <c:v>1.2723169999999999</c:v>
                      </c:pt>
                      <c:pt idx="687">
                        <c:v>1.3081780000000001</c:v>
                      </c:pt>
                      <c:pt idx="688">
                        <c:v>1.3451599999999999</c:v>
                      </c:pt>
                      <c:pt idx="689">
                        <c:v>1.3828240000000001</c:v>
                      </c:pt>
                      <c:pt idx="690">
                        <c:v>1.4207810000000001</c:v>
                      </c:pt>
                      <c:pt idx="691">
                        <c:v>1.459381</c:v>
                      </c:pt>
                      <c:pt idx="692">
                        <c:v>1.4983850000000001</c:v>
                      </c:pt>
                      <c:pt idx="693">
                        <c:v>1.5361130000000001</c:v>
                      </c:pt>
                      <c:pt idx="694">
                        <c:v>1.570905</c:v>
                      </c:pt>
                      <c:pt idx="695">
                        <c:v>1.602447</c:v>
                      </c:pt>
                      <c:pt idx="696">
                        <c:v>1.63144</c:v>
                      </c:pt>
                      <c:pt idx="697">
                        <c:v>1.658657</c:v>
                      </c:pt>
                      <c:pt idx="698">
                        <c:v>1.685041</c:v>
                      </c:pt>
                      <c:pt idx="699">
                        <c:v>1.7119470000000001</c:v>
                      </c:pt>
                      <c:pt idx="700">
                        <c:v>1.7400739999999999</c:v>
                      </c:pt>
                      <c:pt idx="701">
                        <c:v>1.769331</c:v>
                      </c:pt>
                      <c:pt idx="702">
                        <c:v>1.7996179999999999</c:v>
                      </c:pt>
                      <c:pt idx="703">
                        <c:v>1.830511</c:v>
                      </c:pt>
                      <c:pt idx="704">
                        <c:v>1.860798</c:v>
                      </c:pt>
                      <c:pt idx="705">
                        <c:v>1.8889819999999999</c:v>
                      </c:pt>
                      <c:pt idx="706">
                        <c:v>1.914531</c:v>
                      </c:pt>
                      <c:pt idx="707">
                        <c:v>1.9380189999999999</c:v>
                      </c:pt>
                      <c:pt idx="708">
                        <c:v>1.959945</c:v>
                      </c:pt>
                      <c:pt idx="709">
                        <c:v>1.9804820000000001</c:v>
                      </c:pt>
                      <c:pt idx="710">
                        <c:v>2.0004780000000002</c:v>
                      </c:pt>
                      <c:pt idx="711">
                        <c:v>2.0215190000000001</c:v>
                      </c:pt>
                      <c:pt idx="712">
                        <c:v>2.0441419999999999</c:v>
                      </c:pt>
                      <c:pt idx="713">
                        <c:v>2.0672229999999998</c:v>
                      </c:pt>
                      <c:pt idx="714">
                        <c:v>2.0898789999999998</c:v>
                      </c:pt>
                      <c:pt idx="715">
                        <c:v>2.1124299999999998</c:v>
                      </c:pt>
                      <c:pt idx="716">
                        <c:v>2.1348929999999999</c:v>
                      </c:pt>
                      <c:pt idx="717">
                        <c:v>2.156139</c:v>
                      </c:pt>
                      <c:pt idx="718">
                        <c:v>2.1752150000000001</c:v>
                      </c:pt>
                      <c:pt idx="719">
                        <c:v>2.1921629999999999</c:v>
                      </c:pt>
                      <c:pt idx="720">
                        <c:v>2.2071969999999999</c:v>
                      </c:pt>
                      <c:pt idx="721">
                        <c:v>2.220129</c:v>
                      </c:pt>
                      <c:pt idx="722">
                        <c:v>2.230728</c:v>
                      </c:pt>
                      <c:pt idx="723">
                        <c:v>2.2391100000000002</c:v>
                      </c:pt>
                      <c:pt idx="724">
                        <c:v>2.2461630000000001</c:v>
                      </c:pt>
                      <c:pt idx="725">
                        <c:v>2.2532359999999998</c:v>
                      </c:pt>
                      <c:pt idx="726">
                        <c:v>2.2613430000000001</c:v>
                      </c:pt>
                      <c:pt idx="727">
                        <c:v>2.270972</c:v>
                      </c:pt>
                      <c:pt idx="728">
                        <c:v>2.2818209999999999</c:v>
                      </c:pt>
                      <c:pt idx="729">
                        <c:v>2.293107</c:v>
                      </c:pt>
                      <c:pt idx="730">
                        <c:v>2.3037909999999999</c:v>
                      </c:pt>
                      <c:pt idx="731">
                        <c:v>2.3119320000000001</c:v>
                      </c:pt>
                      <c:pt idx="732">
                        <c:v>2.3155939999999999</c:v>
                      </c:pt>
                      <c:pt idx="733">
                        <c:v>2.3143220000000002</c:v>
                      </c:pt>
                      <c:pt idx="734">
                        <c:v>2.308719</c:v>
                      </c:pt>
                      <c:pt idx="735">
                        <c:v>2.2993920000000001</c:v>
                      </c:pt>
                      <c:pt idx="736">
                        <c:v>2.2866070000000001</c:v>
                      </c:pt>
                      <c:pt idx="737">
                        <c:v>2.2710889999999999</c:v>
                      </c:pt>
                      <c:pt idx="738">
                        <c:v>2.2547320000000002</c:v>
                      </c:pt>
                      <c:pt idx="739">
                        <c:v>2.2395239999999998</c:v>
                      </c:pt>
                      <c:pt idx="740">
                        <c:v>2.2262659999999999</c:v>
                      </c:pt>
                      <c:pt idx="741">
                        <c:v>2.2146400000000002</c:v>
                      </c:pt>
                      <c:pt idx="742">
                        <c:v>2.2040829999999998</c:v>
                      </c:pt>
                      <c:pt idx="743">
                        <c:v>2.1945139999999999</c:v>
                      </c:pt>
                      <c:pt idx="744">
                        <c:v>2.1858379999999999</c:v>
                      </c:pt>
                      <c:pt idx="745">
                        <c:v>2.1768529999999999</c:v>
                      </c:pt>
                      <c:pt idx="746">
                        <c:v>2.1659579999999998</c:v>
                      </c:pt>
                      <c:pt idx="747">
                        <c:v>2.1526809999999998</c:v>
                      </c:pt>
                      <c:pt idx="748">
                        <c:v>2.136952</c:v>
                      </c:pt>
                      <c:pt idx="749">
                        <c:v>2.11842</c:v>
                      </c:pt>
                      <c:pt idx="750">
                        <c:v>2.0981619999999999</c:v>
                      </c:pt>
                      <c:pt idx="751">
                        <c:v>2.0783070000000001</c:v>
                      </c:pt>
                      <c:pt idx="752">
                        <c:v>2.0591810000000002</c:v>
                      </c:pt>
                      <c:pt idx="753">
                        <c:v>2.0395620000000001</c:v>
                      </c:pt>
                      <c:pt idx="754">
                        <c:v>2.0192350000000001</c:v>
                      </c:pt>
                      <c:pt idx="755">
                        <c:v>1.9997210000000001</c:v>
                      </c:pt>
                      <c:pt idx="756">
                        <c:v>1.982253</c:v>
                      </c:pt>
                      <c:pt idx="757">
                        <c:v>1.9658880000000001</c:v>
                      </c:pt>
                      <c:pt idx="758">
                        <c:v>1.9486079999999999</c:v>
                      </c:pt>
                      <c:pt idx="759">
                        <c:v>1.928955</c:v>
                      </c:pt>
                      <c:pt idx="760">
                        <c:v>1.9064110000000001</c:v>
                      </c:pt>
                      <c:pt idx="761">
                        <c:v>1.8813960000000001</c:v>
                      </c:pt>
                      <c:pt idx="762">
                        <c:v>1.8546499999999999</c:v>
                      </c:pt>
                      <c:pt idx="763">
                        <c:v>1.8267139999999999</c:v>
                      </c:pt>
                      <c:pt idx="764">
                        <c:v>1.798611</c:v>
                      </c:pt>
                      <c:pt idx="765">
                        <c:v>1.7719549999999999</c:v>
                      </c:pt>
                      <c:pt idx="766">
                        <c:v>1.7461679999999999</c:v>
                      </c:pt>
                      <c:pt idx="767">
                        <c:v>1.718073</c:v>
                      </c:pt>
                      <c:pt idx="768">
                        <c:v>1.6874480000000001</c:v>
                      </c:pt>
                      <c:pt idx="769">
                        <c:v>1.657913</c:v>
                      </c:pt>
                      <c:pt idx="770">
                        <c:v>1.6314839999999999</c:v>
                      </c:pt>
                      <c:pt idx="771">
                        <c:v>1.6072850000000001</c:v>
                      </c:pt>
                      <c:pt idx="772">
                        <c:v>1.583318</c:v>
                      </c:pt>
                      <c:pt idx="773">
                        <c:v>1.5571459999999999</c:v>
                      </c:pt>
                      <c:pt idx="774">
                        <c:v>1.5269600000000001</c:v>
                      </c:pt>
                      <c:pt idx="775">
                        <c:v>1.492432</c:v>
                      </c:pt>
                      <c:pt idx="776">
                        <c:v>1.454731</c:v>
                      </c:pt>
                      <c:pt idx="777">
                        <c:v>1.4160090000000001</c:v>
                      </c:pt>
                      <c:pt idx="778">
                        <c:v>1.3777740000000001</c:v>
                      </c:pt>
                      <c:pt idx="779">
                        <c:v>1.3399129999999999</c:v>
                      </c:pt>
                      <c:pt idx="780">
                        <c:v>1.3014349999999999</c:v>
                      </c:pt>
                      <c:pt idx="781">
                        <c:v>1.2614129999999999</c:v>
                      </c:pt>
                      <c:pt idx="782">
                        <c:v>1.219908</c:v>
                      </c:pt>
                      <c:pt idx="783">
                        <c:v>1.1783349999999999</c:v>
                      </c:pt>
                      <c:pt idx="784">
                        <c:v>1.1380859999999999</c:v>
                      </c:pt>
                      <c:pt idx="785">
                        <c:v>1.098014</c:v>
                      </c:pt>
                      <c:pt idx="786">
                        <c:v>1.0550600000000001</c:v>
                      </c:pt>
                      <c:pt idx="787">
                        <c:v>1.0094959999999999</c:v>
                      </c:pt>
                      <c:pt idx="788">
                        <c:v>0.96528400000000003</c:v>
                      </c:pt>
                      <c:pt idx="789">
                        <c:v>0.92486999999999997</c:v>
                      </c:pt>
                      <c:pt idx="790">
                        <c:v>0.88842399999999999</c:v>
                      </c:pt>
                      <c:pt idx="791">
                        <c:v>0.85536900000000005</c:v>
                      </c:pt>
                      <c:pt idx="792">
                        <c:v>0.82404299999999997</c:v>
                      </c:pt>
                      <c:pt idx="793">
                        <c:v>0.79264500000000004</c:v>
                      </c:pt>
                      <c:pt idx="794">
                        <c:v>0.76057399999999997</c:v>
                      </c:pt>
                      <c:pt idx="795">
                        <c:v>0.72755700000000001</c:v>
                      </c:pt>
                      <c:pt idx="796">
                        <c:v>0.69313899999999995</c:v>
                      </c:pt>
                      <c:pt idx="797">
                        <c:v>0.65788199999999997</c:v>
                      </c:pt>
                      <c:pt idx="798">
                        <c:v>0.62339299999999997</c:v>
                      </c:pt>
                      <c:pt idx="799">
                        <c:v>0.59112799999999999</c:v>
                      </c:pt>
                      <c:pt idx="800">
                        <c:v>0.56155299999999997</c:v>
                      </c:pt>
                      <c:pt idx="801">
                        <c:v>0.53385899999999997</c:v>
                      </c:pt>
                      <c:pt idx="802">
                        <c:v>0.50656800000000002</c:v>
                      </c:pt>
                      <c:pt idx="803">
                        <c:v>0.478487</c:v>
                      </c:pt>
                      <c:pt idx="804">
                        <c:v>0.449596</c:v>
                      </c:pt>
                      <c:pt idx="805">
                        <c:v>0.42080099999999998</c:v>
                      </c:pt>
                      <c:pt idx="806">
                        <c:v>0.39223599999999997</c:v>
                      </c:pt>
                      <c:pt idx="807">
                        <c:v>0.362873</c:v>
                      </c:pt>
                      <c:pt idx="808">
                        <c:v>0.33231500000000003</c:v>
                      </c:pt>
                      <c:pt idx="809">
                        <c:v>0.30163499999999999</c:v>
                      </c:pt>
                      <c:pt idx="810">
                        <c:v>0.27221800000000002</c:v>
                      </c:pt>
                      <c:pt idx="811">
                        <c:v>0.245222</c:v>
                      </c:pt>
                      <c:pt idx="812">
                        <c:v>0.22167700000000001</c:v>
                      </c:pt>
                      <c:pt idx="813">
                        <c:v>0.20167299999999999</c:v>
                      </c:pt>
                      <c:pt idx="814">
                        <c:v>0.18382999999999999</c:v>
                      </c:pt>
                      <c:pt idx="815">
                        <c:v>0.166572</c:v>
                      </c:pt>
                      <c:pt idx="816">
                        <c:v>0.14893200000000001</c:v>
                      </c:pt>
                      <c:pt idx="817">
                        <c:v>0.129855</c:v>
                      </c:pt>
                      <c:pt idx="818">
                        <c:v>0.108741</c:v>
                      </c:pt>
                      <c:pt idx="819">
                        <c:v>8.5752999999999996E-2</c:v>
                      </c:pt>
                      <c:pt idx="820">
                        <c:v>6.0748000000000003E-2</c:v>
                      </c:pt>
                      <c:pt idx="821">
                        <c:v>3.3533E-2</c:v>
                      </c:pt>
                      <c:pt idx="822">
                        <c:v>5.1310000000000001E-3</c:v>
                      </c:pt>
                      <c:pt idx="823">
                        <c:v>-2.2294999999999999E-2</c:v>
                      </c:pt>
                      <c:pt idx="824">
                        <c:v>-4.6820000000000001E-2</c:v>
                      </c:pt>
                      <c:pt idx="825">
                        <c:v>-6.7574999999999996E-2</c:v>
                      </c:pt>
                      <c:pt idx="826">
                        <c:v>-8.4413000000000002E-2</c:v>
                      </c:pt>
                      <c:pt idx="827">
                        <c:v>-9.7584000000000004E-2</c:v>
                      </c:pt>
                      <c:pt idx="828">
                        <c:v>-0.10793</c:v>
                      </c:pt>
                      <c:pt idx="829">
                        <c:v>-0.116496</c:v>
                      </c:pt>
                      <c:pt idx="830">
                        <c:v>-0.124081</c:v>
                      </c:pt>
                      <c:pt idx="831">
                        <c:v>-0.131582</c:v>
                      </c:pt>
                      <c:pt idx="832">
                        <c:v>-0.139711</c:v>
                      </c:pt>
                      <c:pt idx="833">
                        <c:v>-0.14856800000000001</c:v>
                      </c:pt>
                      <c:pt idx="834">
                        <c:v>-0.15781400000000001</c:v>
                      </c:pt>
                      <c:pt idx="835">
                        <c:v>-0.16671900000000001</c:v>
                      </c:pt>
                      <c:pt idx="836">
                        <c:v>-0.17454700000000001</c:v>
                      </c:pt>
                      <c:pt idx="837">
                        <c:v>-0.181255</c:v>
                      </c:pt>
                      <c:pt idx="838">
                        <c:v>-0.18709799999999999</c:v>
                      </c:pt>
                      <c:pt idx="839">
                        <c:v>-0.192132</c:v>
                      </c:pt>
                      <c:pt idx="840">
                        <c:v>-0.19631699999999999</c:v>
                      </c:pt>
                      <c:pt idx="841">
                        <c:v>-0.19923099999999999</c:v>
                      </c:pt>
                      <c:pt idx="842">
                        <c:v>-0.20006299999999999</c:v>
                      </c:pt>
                      <c:pt idx="843">
                        <c:v>-0.19817100000000001</c:v>
                      </c:pt>
                      <c:pt idx="844">
                        <c:v>-0.19367000000000001</c:v>
                      </c:pt>
                      <c:pt idx="845">
                        <c:v>-0.18714900000000001</c:v>
                      </c:pt>
                      <c:pt idx="846">
                        <c:v>-0.179206</c:v>
                      </c:pt>
                      <c:pt idx="847">
                        <c:v>-0.170709</c:v>
                      </c:pt>
                      <c:pt idx="848">
                        <c:v>-0.16226099999999999</c:v>
                      </c:pt>
                      <c:pt idx="849">
                        <c:v>-0.15373899999999999</c:v>
                      </c:pt>
                      <c:pt idx="850">
                        <c:v>-0.144872</c:v>
                      </c:pt>
                      <c:pt idx="851">
                        <c:v>-0.135378</c:v>
                      </c:pt>
                      <c:pt idx="852">
                        <c:v>-0.12468</c:v>
                      </c:pt>
                      <c:pt idx="853">
                        <c:v>-0.111973</c:v>
                      </c:pt>
                      <c:pt idx="854">
                        <c:v>-9.7012000000000001E-2</c:v>
                      </c:pt>
                      <c:pt idx="855">
                        <c:v>-8.0859E-2</c:v>
                      </c:pt>
                      <c:pt idx="856">
                        <c:v>-6.5202999999999997E-2</c:v>
                      </c:pt>
                      <c:pt idx="857">
                        <c:v>-5.0666000000000003E-2</c:v>
                      </c:pt>
                      <c:pt idx="858">
                        <c:v>-3.6388999999999998E-2</c:v>
                      </c:pt>
                      <c:pt idx="859">
                        <c:v>-2.1728999999999998E-2</c:v>
                      </c:pt>
                      <c:pt idx="860">
                        <c:v>-7.5979999999999997E-3</c:v>
                      </c:pt>
                      <c:pt idx="861">
                        <c:v>4.8479999999999999E-3</c:v>
                      </c:pt>
                      <c:pt idx="862">
                        <c:v>1.5805E-2</c:v>
                      </c:pt>
                      <c:pt idx="863">
                        <c:v>2.6251E-2</c:v>
                      </c:pt>
                      <c:pt idx="864">
                        <c:v>3.7176000000000001E-2</c:v>
                      </c:pt>
                      <c:pt idx="865">
                        <c:v>4.9281999999999999E-2</c:v>
                      </c:pt>
                      <c:pt idx="866">
                        <c:v>6.2502000000000002E-2</c:v>
                      </c:pt>
                      <c:pt idx="867">
                        <c:v>7.6309000000000002E-2</c:v>
                      </c:pt>
                      <c:pt idx="868">
                        <c:v>9.0714000000000003E-2</c:v>
                      </c:pt>
                      <c:pt idx="869">
                        <c:v>0.10644199999999999</c:v>
                      </c:pt>
                      <c:pt idx="870">
                        <c:v>0.12432</c:v>
                      </c:pt>
                      <c:pt idx="871">
                        <c:v>0.14491899999999999</c:v>
                      </c:pt>
                      <c:pt idx="872">
                        <c:v>0.16823099999999999</c:v>
                      </c:pt>
                      <c:pt idx="873">
                        <c:v>0.193686</c:v>
                      </c:pt>
                      <c:pt idx="874">
                        <c:v>0.22075700000000001</c:v>
                      </c:pt>
                      <c:pt idx="875">
                        <c:v>0.24932699999999999</c:v>
                      </c:pt>
                      <c:pt idx="876">
                        <c:v>0.27930500000000003</c:v>
                      </c:pt>
                      <c:pt idx="877">
                        <c:v>0.30990400000000001</c:v>
                      </c:pt>
                      <c:pt idx="878">
                        <c:v>0.34018300000000001</c:v>
                      </c:pt>
                      <c:pt idx="879">
                        <c:v>0.37013099999999999</c:v>
                      </c:pt>
                      <c:pt idx="880">
                        <c:v>0.40010699999999999</c:v>
                      </c:pt>
                      <c:pt idx="881">
                        <c:v>0.43009500000000001</c:v>
                      </c:pt>
                      <c:pt idx="882">
                        <c:v>0.45980300000000002</c:v>
                      </c:pt>
                      <c:pt idx="883">
                        <c:v>0.488898</c:v>
                      </c:pt>
                      <c:pt idx="884">
                        <c:v>0.517378</c:v>
                      </c:pt>
                      <c:pt idx="885">
                        <c:v>0.545736</c:v>
                      </c:pt>
                      <c:pt idx="886">
                        <c:v>0.57479899999999995</c:v>
                      </c:pt>
                      <c:pt idx="887">
                        <c:v>0.60496499999999997</c:v>
                      </c:pt>
                      <c:pt idx="888">
                        <c:v>0.63602300000000001</c:v>
                      </c:pt>
                      <c:pt idx="889">
                        <c:v>0.66794500000000001</c:v>
                      </c:pt>
                      <c:pt idx="890">
                        <c:v>0.700604</c:v>
                      </c:pt>
                      <c:pt idx="891">
                        <c:v>0.73373900000000003</c:v>
                      </c:pt>
                      <c:pt idx="892">
                        <c:v>0.76754500000000003</c:v>
                      </c:pt>
                      <c:pt idx="893">
                        <c:v>0.80177399999999999</c:v>
                      </c:pt>
                      <c:pt idx="894">
                        <c:v>0.83548999999999995</c:v>
                      </c:pt>
                      <c:pt idx="895">
                        <c:v>0.86854799999999999</c:v>
                      </c:pt>
                      <c:pt idx="896">
                        <c:v>0.90148099999999998</c:v>
                      </c:pt>
                      <c:pt idx="897">
                        <c:v>0.93536399999999997</c:v>
                      </c:pt>
                      <c:pt idx="898">
                        <c:v>0.97230499999999997</c:v>
                      </c:pt>
                      <c:pt idx="899">
                        <c:v>1.0120359999999999</c:v>
                      </c:pt>
                      <c:pt idx="900">
                        <c:v>1.051018</c:v>
                      </c:pt>
                      <c:pt idx="901">
                        <c:v>1.0869759999999999</c:v>
                      </c:pt>
                      <c:pt idx="902">
                        <c:v>1.120069</c:v>
                      </c:pt>
                      <c:pt idx="903">
                        <c:v>1.151397</c:v>
                      </c:pt>
                      <c:pt idx="904">
                        <c:v>1.1820900000000001</c:v>
                      </c:pt>
                      <c:pt idx="905">
                        <c:v>1.212331</c:v>
                      </c:pt>
                      <c:pt idx="906">
                        <c:v>1.2421089999999999</c:v>
                      </c:pt>
                      <c:pt idx="907">
                        <c:v>1.2719320000000001</c:v>
                      </c:pt>
                      <c:pt idx="908">
                        <c:v>1.302009</c:v>
                      </c:pt>
                      <c:pt idx="909">
                        <c:v>1.332462</c:v>
                      </c:pt>
                      <c:pt idx="910">
                        <c:v>1.363227</c:v>
                      </c:pt>
                      <c:pt idx="911">
                        <c:v>1.393302</c:v>
                      </c:pt>
                      <c:pt idx="912">
                        <c:v>1.421824</c:v>
                      </c:pt>
                      <c:pt idx="913">
                        <c:v>1.448928</c:v>
                      </c:pt>
                      <c:pt idx="914">
                        <c:v>1.4750019999999999</c:v>
                      </c:pt>
                      <c:pt idx="915">
                        <c:v>1.5006349999999999</c:v>
                      </c:pt>
                      <c:pt idx="916">
                        <c:v>1.5267500000000001</c:v>
                      </c:pt>
                      <c:pt idx="917">
                        <c:v>1.5536509999999999</c:v>
                      </c:pt>
                      <c:pt idx="918">
                        <c:v>1.5805940000000001</c:v>
                      </c:pt>
                      <c:pt idx="919">
                        <c:v>1.6068009999999999</c:v>
                      </c:pt>
                      <c:pt idx="920">
                        <c:v>1.6321639999999999</c:v>
                      </c:pt>
                      <c:pt idx="921">
                        <c:v>1.6566879999999999</c:v>
                      </c:pt>
                      <c:pt idx="922">
                        <c:v>1.680215</c:v>
                      </c:pt>
                      <c:pt idx="923">
                        <c:v>1.703117</c:v>
                      </c:pt>
                      <c:pt idx="924">
                        <c:v>1.726461</c:v>
                      </c:pt>
                      <c:pt idx="925">
                        <c:v>1.7505679999999999</c:v>
                      </c:pt>
                      <c:pt idx="926">
                        <c:v>1.7746740000000001</c:v>
                      </c:pt>
                      <c:pt idx="927">
                        <c:v>1.7985120000000001</c:v>
                      </c:pt>
                      <c:pt idx="928">
                        <c:v>1.822417</c:v>
                      </c:pt>
                      <c:pt idx="929">
                        <c:v>1.846681</c:v>
                      </c:pt>
                      <c:pt idx="930">
                        <c:v>1.8712770000000001</c:v>
                      </c:pt>
                      <c:pt idx="931">
                        <c:v>1.8955420000000001</c:v>
                      </c:pt>
                      <c:pt idx="932">
                        <c:v>1.9192450000000001</c:v>
                      </c:pt>
                      <c:pt idx="933">
                        <c:v>1.9427559999999999</c:v>
                      </c:pt>
                      <c:pt idx="934">
                        <c:v>1.965611</c:v>
                      </c:pt>
                      <c:pt idx="935">
                        <c:v>1.986891</c:v>
                      </c:pt>
                      <c:pt idx="936">
                        <c:v>2.006259</c:v>
                      </c:pt>
                      <c:pt idx="937">
                        <c:v>2.0236390000000002</c:v>
                      </c:pt>
                      <c:pt idx="938">
                        <c:v>2.0387719999999998</c:v>
                      </c:pt>
                      <c:pt idx="939">
                        <c:v>2.0514489999999999</c:v>
                      </c:pt>
                      <c:pt idx="940">
                        <c:v>2.06175</c:v>
                      </c:pt>
                      <c:pt idx="941">
                        <c:v>2.0700059999999998</c:v>
                      </c:pt>
                      <c:pt idx="942">
                        <c:v>2.0764049999999998</c:v>
                      </c:pt>
                      <c:pt idx="943">
                        <c:v>2.0805709999999999</c:v>
                      </c:pt>
                      <c:pt idx="944">
                        <c:v>2.0821070000000002</c:v>
                      </c:pt>
                      <c:pt idx="945">
                        <c:v>2.081232</c:v>
                      </c:pt>
                      <c:pt idx="946">
                        <c:v>2.0783719999999999</c:v>
                      </c:pt>
                      <c:pt idx="947">
                        <c:v>2.0739390000000002</c:v>
                      </c:pt>
                      <c:pt idx="948">
                        <c:v>2.068333</c:v>
                      </c:pt>
                      <c:pt idx="949">
                        <c:v>2.0619999999999998</c:v>
                      </c:pt>
                      <c:pt idx="950">
                        <c:v>2.0555720000000002</c:v>
                      </c:pt>
                      <c:pt idx="951">
                        <c:v>2.0497000000000001</c:v>
                      </c:pt>
                      <c:pt idx="952">
                        <c:v>2.0453950000000001</c:v>
                      </c:pt>
                      <c:pt idx="953">
                        <c:v>2.0434640000000002</c:v>
                      </c:pt>
                      <c:pt idx="954">
                        <c:v>2.0435660000000002</c:v>
                      </c:pt>
                      <c:pt idx="955">
                        <c:v>2.044905</c:v>
                      </c:pt>
                      <c:pt idx="956">
                        <c:v>2.0469949999999999</c:v>
                      </c:pt>
                      <c:pt idx="957">
                        <c:v>2.049715</c:v>
                      </c:pt>
                      <c:pt idx="958">
                        <c:v>2.052413</c:v>
                      </c:pt>
                      <c:pt idx="959">
                        <c:v>2.0533649999999999</c:v>
                      </c:pt>
                      <c:pt idx="960">
                        <c:v>2.0515539999999999</c:v>
                      </c:pt>
                      <c:pt idx="961">
                        <c:v>2.0474410000000001</c:v>
                      </c:pt>
                      <c:pt idx="962">
                        <c:v>2.0413960000000002</c:v>
                      </c:pt>
                      <c:pt idx="963">
                        <c:v>2.0334449999999999</c:v>
                      </c:pt>
                      <c:pt idx="964">
                        <c:v>2.0237560000000001</c:v>
                      </c:pt>
                      <c:pt idx="965">
                        <c:v>2.0124469999999999</c:v>
                      </c:pt>
                      <c:pt idx="966">
                        <c:v>1.99963</c:v>
                      </c:pt>
                      <c:pt idx="967">
                        <c:v>1.985412</c:v>
                      </c:pt>
                      <c:pt idx="968">
                        <c:v>1.9701569999999999</c:v>
                      </c:pt>
                      <c:pt idx="969">
                        <c:v>1.9547030000000001</c:v>
                      </c:pt>
                      <c:pt idx="970">
                        <c:v>1.9397500000000001</c:v>
                      </c:pt>
                      <c:pt idx="971">
                        <c:v>1.9252339999999999</c:v>
                      </c:pt>
                      <c:pt idx="972">
                        <c:v>1.9106050000000001</c:v>
                      </c:pt>
                      <c:pt idx="973">
                        <c:v>1.8952850000000001</c:v>
                      </c:pt>
                      <c:pt idx="974">
                        <c:v>1.878681</c:v>
                      </c:pt>
                      <c:pt idx="975">
                        <c:v>1.860414</c:v>
                      </c:pt>
                      <c:pt idx="976">
                        <c:v>1.840611</c:v>
                      </c:pt>
                      <c:pt idx="977">
                        <c:v>1.819887</c:v>
                      </c:pt>
                      <c:pt idx="978">
                        <c:v>1.7993870000000001</c:v>
                      </c:pt>
                      <c:pt idx="979">
                        <c:v>1.7800819999999999</c:v>
                      </c:pt>
                      <c:pt idx="980">
                        <c:v>1.761843</c:v>
                      </c:pt>
                      <c:pt idx="981">
                        <c:v>1.7441070000000001</c:v>
                      </c:pt>
                      <c:pt idx="982">
                        <c:v>1.726432</c:v>
                      </c:pt>
                      <c:pt idx="983">
                        <c:v>1.70811</c:v>
                      </c:pt>
                      <c:pt idx="984">
                        <c:v>1.688304</c:v>
                      </c:pt>
                      <c:pt idx="985">
                        <c:v>1.6663730000000001</c:v>
                      </c:pt>
                      <c:pt idx="986">
                        <c:v>1.642126</c:v>
                      </c:pt>
                      <c:pt idx="987">
                        <c:v>1.615664</c:v>
                      </c:pt>
                      <c:pt idx="988">
                        <c:v>1.5873189999999999</c:v>
                      </c:pt>
                      <c:pt idx="989">
                        <c:v>1.558149</c:v>
                      </c:pt>
                      <c:pt idx="990">
                        <c:v>1.5294719999999999</c:v>
                      </c:pt>
                      <c:pt idx="991">
                        <c:v>1.5020089999999999</c:v>
                      </c:pt>
                      <c:pt idx="992">
                        <c:v>1.475528</c:v>
                      </c:pt>
                      <c:pt idx="993">
                        <c:v>1.448823</c:v>
                      </c:pt>
                      <c:pt idx="994">
                        <c:v>1.4211210000000001</c:v>
                      </c:pt>
                      <c:pt idx="995">
                        <c:v>1.392998</c:v>
                      </c:pt>
                      <c:pt idx="996">
                        <c:v>1.365237</c:v>
                      </c:pt>
                      <c:pt idx="997">
                        <c:v>1.338028</c:v>
                      </c:pt>
                      <c:pt idx="998">
                        <c:v>1.3111090000000001</c:v>
                      </c:pt>
                      <c:pt idx="999">
                        <c:v>1.2839830000000001</c:v>
                      </c:pt>
                      <c:pt idx="1000">
                        <c:v>1.2559210000000001</c:v>
                      </c:pt>
                      <c:pt idx="1001">
                        <c:v>1.22637</c:v>
                      </c:pt>
                      <c:pt idx="1002">
                        <c:v>1.1960230000000001</c:v>
                      </c:pt>
                      <c:pt idx="1003">
                        <c:v>1.166452</c:v>
                      </c:pt>
                      <c:pt idx="1004">
                        <c:v>1.137894</c:v>
                      </c:pt>
                      <c:pt idx="1005">
                        <c:v>1.1089039999999999</c:v>
                      </c:pt>
                      <c:pt idx="1006">
                        <c:v>1.0785480000000001</c:v>
                      </c:pt>
                      <c:pt idx="1007">
                        <c:v>1.0467329999999999</c:v>
                      </c:pt>
                      <c:pt idx="1008">
                        <c:v>1.013393</c:v>
                      </c:pt>
                      <c:pt idx="1009">
                        <c:v>0.97923899999999997</c:v>
                      </c:pt>
                      <c:pt idx="1010">
                        <c:v>0.94581700000000002</c:v>
                      </c:pt>
                      <c:pt idx="1011">
                        <c:v>0.91449000000000003</c:v>
                      </c:pt>
                      <c:pt idx="1012">
                        <c:v>0.88566500000000004</c:v>
                      </c:pt>
                      <c:pt idx="1013">
                        <c:v>0.858873</c:v>
                      </c:pt>
                      <c:pt idx="1014">
                        <c:v>0.83322099999999999</c:v>
                      </c:pt>
                      <c:pt idx="1015">
                        <c:v>0.80746600000000002</c:v>
                      </c:pt>
                      <c:pt idx="1016">
                        <c:v>0.78052500000000002</c:v>
                      </c:pt>
                      <c:pt idx="1017">
                        <c:v>0.75209499999999996</c:v>
                      </c:pt>
                      <c:pt idx="1018">
                        <c:v>0.722665</c:v>
                      </c:pt>
                      <c:pt idx="1019">
                        <c:v>0.69294999999999995</c:v>
                      </c:pt>
                      <c:pt idx="1020">
                        <c:v>0.66323600000000005</c:v>
                      </c:pt>
                      <c:pt idx="1021">
                        <c:v>0.63359799999999999</c:v>
                      </c:pt>
                      <c:pt idx="1022">
                        <c:v>0.60446100000000003</c:v>
                      </c:pt>
                      <c:pt idx="1023">
                        <c:v>0.57642499999999997</c:v>
                      </c:pt>
                      <c:pt idx="1024">
                        <c:v>0.54949000000000003</c:v>
                      </c:pt>
                      <c:pt idx="1025">
                        <c:v>0.52268700000000001</c:v>
                      </c:pt>
                      <c:pt idx="1026">
                        <c:v>0.49492799999999998</c:v>
                      </c:pt>
                      <c:pt idx="1027">
                        <c:v>0.46589700000000001</c:v>
                      </c:pt>
                      <c:pt idx="1028">
                        <c:v>0.43588100000000002</c:v>
                      </c:pt>
                      <c:pt idx="1029">
                        <c:v>0.40540199999999998</c:v>
                      </c:pt>
                      <c:pt idx="1030">
                        <c:v>0.37455500000000003</c:v>
                      </c:pt>
                      <c:pt idx="1031">
                        <c:v>0.34278500000000001</c:v>
                      </c:pt>
                      <c:pt idx="1032">
                        <c:v>0.31068699999999999</c:v>
                      </c:pt>
                      <c:pt idx="1033">
                        <c:v>0.28076600000000002</c:v>
                      </c:pt>
                      <c:pt idx="1034">
                        <c:v>0.25518999999999997</c:v>
                      </c:pt>
                      <c:pt idx="1035">
                        <c:v>0.23378199999999999</c:v>
                      </c:pt>
                      <c:pt idx="1036">
                        <c:v>0.214638</c:v>
                      </c:pt>
                      <c:pt idx="1037">
                        <c:v>0.196022</c:v>
                      </c:pt>
                      <c:pt idx="1038">
                        <c:v>0.17741100000000001</c:v>
                      </c:pt>
                      <c:pt idx="1039">
                        <c:v>0.159414</c:v>
                      </c:pt>
                      <c:pt idx="1040">
                        <c:v>0.1426</c:v>
                      </c:pt>
                      <c:pt idx="1041">
                        <c:v>0.126883</c:v>
                      </c:pt>
                      <c:pt idx="1042">
                        <c:v>0.11246299999999999</c:v>
                      </c:pt>
                      <c:pt idx="1043">
                        <c:v>9.98E-2</c:v>
                      </c:pt>
                      <c:pt idx="1044">
                        <c:v>8.8677000000000006E-2</c:v>
                      </c:pt>
                      <c:pt idx="1045">
                        <c:v>7.8371999999999997E-2</c:v>
                      </c:pt>
                      <c:pt idx="1046">
                        <c:v>6.8114999999999995E-2</c:v>
                      </c:pt>
                      <c:pt idx="1047">
                        <c:v>5.7292999999999997E-2</c:v>
                      </c:pt>
                      <c:pt idx="1048">
                        <c:v>4.5682E-2</c:v>
                      </c:pt>
                      <c:pt idx="1049">
                        <c:v>3.3481999999999998E-2</c:v>
                      </c:pt>
                      <c:pt idx="1050">
                        <c:v>2.0726999999999999E-2</c:v>
                      </c:pt>
                      <c:pt idx="1051">
                        <c:v>7.3480000000000004E-3</c:v>
                      </c:pt>
                      <c:pt idx="1052">
                        <c:v>-5.7889999999999999E-3</c:v>
                      </c:pt>
                      <c:pt idx="1053">
                        <c:v>-1.7257000000000002E-2</c:v>
                      </c:pt>
                      <c:pt idx="1054">
                        <c:v>-2.6193000000000001E-2</c:v>
                      </c:pt>
                      <c:pt idx="1055">
                        <c:v>-3.2659000000000001E-2</c:v>
                      </c:pt>
                      <c:pt idx="1056">
                        <c:v>-3.7331000000000003E-2</c:v>
                      </c:pt>
                      <c:pt idx="1057">
                        <c:v>-4.0617E-2</c:v>
                      </c:pt>
                      <c:pt idx="1058">
                        <c:v>-4.2741000000000001E-2</c:v>
                      </c:pt>
                      <c:pt idx="1059">
                        <c:v>-4.4514999999999999E-2</c:v>
                      </c:pt>
                      <c:pt idx="1060">
                        <c:v>-4.6577E-2</c:v>
                      </c:pt>
                      <c:pt idx="1061">
                        <c:v>-4.8564000000000003E-2</c:v>
                      </c:pt>
                      <c:pt idx="1062">
                        <c:v>-4.9796E-2</c:v>
                      </c:pt>
                      <c:pt idx="1063">
                        <c:v>-4.9798000000000002E-2</c:v>
                      </c:pt>
                      <c:pt idx="1064">
                        <c:v>-4.8418000000000003E-2</c:v>
                      </c:pt>
                      <c:pt idx="1065">
                        <c:v>-4.5758E-2</c:v>
                      </c:pt>
                      <c:pt idx="1066">
                        <c:v>-4.1797000000000001E-2</c:v>
                      </c:pt>
                      <c:pt idx="1067">
                        <c:v>-3.6770999999999998E-2</c:v>
                      </c:pt>
                      <c:pt idx="1068">
                        <c:v>-3.1529000000000001E-2</c:v>
                      </c:pt>
                      <c:pt idx="1069">
                        <c:v>-2.6280000000000001E-2</c:v>
                      </c:pt>
                      <c:pt idx="1070">
                        <c:v>-2.0194E-2</c:v>
                      </c:pt>
                      <c:pt idx="1071">
                        <c:v>-1.3128000000000001E-2</c:v>
                      </c:pt>
                      <c:pt idx="1072">
                        <c:v>-5.7000000000000002E-3</c:v>
                      </c:pt>
                      <c:pt idx="1073">
                        <c:v>1.7979999999999999E-3</c:v>
                      </c:pt>
                      <c:pt idx="1074">
                        <c:v>8.992E-3</c:v>
                      </c:pt>
                      <c:pt idx="1075">
                        <c:v>1.5462E-2</c:v>
                      </c:pt>
                      <c:pt idx="1076">
                        <c:v>2.1597999999999999E-2</c:v>
                      </c:pt>
                      <c:pt idx="1077">
                        <c:v>2.8615000000000002E-2</c:v>
                      </c:pt>
                      <c:pt idx="1078">
                        <c:v>3.7732000000000002E-2</c:v>
                      </c:pt>
                      <c:pt idx="1079">
                        <c:v>4.9666000000000002E-2</c:v>
                      </c:pt>
                      <c:pt idx="1080">
                        <c:v>6.4603999999999995E-2</c:v>
                      </c:pt>
                      <c:pt idx="1081">
                        <c:v>8.2186999999999996E-2</c:v>
                      </c:pt>
                      <c:pt idx="1082">
                        <c:v>0.101632</c:v>
                      </c:pt>
                      <c:pt idx="1083">
                        <c:v>0.122152</c:v>
                      </c:pt>
                      <c:pt idx="1084">
                        <c:v>0.143402</c:v>
                      </c:pt>
                      <c:pt idx="1085">
                        <c:v>0.16495199999999999</c:v>
                      </c:pt>
                      <c:pt idx="1086">
                        <c:v>0.18593899999999999</c:v>
                      </c:pt>
                      <c:pt idx="1087">
                        <c:v>0.20616399999999999</c:v>
                      </c:pt>
                      <c:pt idx="1088">
                        <c:v>0.22609699999999999</c:v>
                      </c:pt>
                      <c:pt idx="1089">
                        <c:v>0.24598900000000001</c:v>
                      </c:pt>
                      <c:pt idx="1090">
                        <c:v>0.26630300000000001</c:v>
                      </c:pt>
                      <c:pt idx="1091">
                        <c:v>0.287632</c:v>
                      </c:pt>
                      <c:pt idx="1092">
                        <c:v>0.30987500000000001</c:v>
                      </c:pt>
                      <c:pt idx="1093">
                        <c:v>0.3327</c:v>
                      </c:pt>
                      <c:pt idx="1094">
                        <c:v>0.35621700000000001</c:v>
                      </c:pt>
                      <c:pt idx="1095">
                        <c:v>0.38056499999999999</c:v>
                      </c:pt>
                      <c:pt idx="1096">
                        <c:v>0.40559600000000001</c:v>
                      </c:pt>
                      <c:pt idx="1097">
                        <c:v>0.43142999999999998</c:v>
                      </c:pt>
                      <c:pt idx="1098">
                        <c:v>0.45833200000000002</c:v>
                      </c:pt>
                      <c:pt idx="1099">
                        <c:v>0.48589300000000002</c:v>
                      </c:pt>
                      <c:pt idx="1100">
                        <c:v>0.51343000000000005</c:v>
                      </c:pt>
                      <c:pt idx="1101">
                        <c:v>0.54059599999999997</c:v>
                      </c:pt>
                      <c:pt idx="1102">
                        <c:v>0.56701900000000005</c:v>
                      </c:pt>
                      <c:pt idx="1103">
                        <c:v>0.59233499999999994</c:v>
                      </c:pt>
                      <c:pt idx="1104">
                        <c:v>0.61692599999999997</c:v>
                      </c:pt>
                      <c:pt idx="1105">
                        <c:v>0.64201900000000001</c:v>
                      </c:pt>
                      <c:pt idx="1106">
                        <c:v>0.668435</c:v>
                      </c:pt>
                      <c:pt idx="1107">
                        <c:v>0.69569300000000001</c:v>
                      </c:pt>
                      <c:pt idx="1108">
                        <c:v>0.72305399999999997</c:v>
                      </c:pt>
                      <c:pt idx="1109">
                        <c:v>0.75012500000000004</c:v>
                      </c:pt>
                      <c:pt idx="1110">
                        <c:v>0.77632699999999999</c:v>
                      </c:pt>
                      <c:pt idx="1111">
                        <c:v>0.80138699999999996</c:v>
                      </c:pt>
                      <c:pt idx="1112">
                        <c:v>0.82583600000000001</c:v>
                      </c:pt>
                      <c:pt idx="1113">
                        <c:v>0.85064700000000004</c:v>
                      </c:pt>
                      <c:pt idx="1114">
                        <c:v>0.87682099999999996</c:v>
                      </c:pt>
                      <c:pt idx="1115">
                        <c:v>0.90464199999999995</c:v>
                      </c:pt>
                      <c:pt idx="1116">
                        <c:v>0.93361000000000005</c:v>
                      </c:pt>
                      <c:pt idx="1117">
                        <c:v>0.96326400000000001</c:v>
                      </c:pt>
                      <c:pt idx="1118">
                        <c:v>0.99316499999999996</c:v>
                      </c:pt>
                      <c:pt idx="1119">
                        <c:v>1.0226550000000001</c:v>
                      </c:pt>
                      <c:pt idx="1120">
                        <c:v>1.051186</c:v>
                      </c:pt>
                      <c:pt idx="1121">
                        <c:v>1.078862</c:v>
                      </c:pt>
                      <c:pt idx="1122">
                        <c:v>1.106444</c:v>
                      </c:pt>
                      <c:pt idx="1123">
                        <c:v>1.1342669999999999</c:v>
                      </c:pt>
                      <c:pt idx="1124">
                        <c:v>1.162058</c:v>
                      </c:pt>
                      <c:pt idx="1125">
                        <c:v>1.1896549999999999</c:v>
                      </c:pt>
                      <c:pt idx="1126">
                        <c:v>1.2169049999999999</c:v>
                      </c:pt>
                      <c:pt idx="1127">
                        <c:v>1.2432110000000001</c:v>
                      </c:pt>
                      <c:pt idx="1128">
                        <c:v>1.2678670000000001</c:v>
                      </c:pt>
                      <c:pt idx="1129">
                        <c:v>1.2911410000000001</c:v>
                      </c:pt>
                      <c:pt idx="1130">
                        <c:v>1.3140289999999999</c:v>
                      </c:pt>
                      <c:pt idx="1131">
                        <c:v>1.3369789999999999</c:v>
                      </c:pt>
                      <c:pt idx="1132">
                        <c:v>1.3600399999999999</c:v>
                      </c:pt>
                      <c:pt idx="1133">
                        <c:v>1.3838349999999999</c:v>
                      </c:pt>
                      <c:pt idx="1134">
                        <c:v>1.408782</c:v>
                      </c:pt>
                      <c:pt idx="1135">
                        <c:v>1.4340299999999999</c:v>
                      </c:pt>
                      <c:pt idx="1136">
                        <c:v>1.458645</c:v>
                      </c:pt>
                      <c:pt idx="1137">
                        <c:v>1.4828399999999999</c:v>
                      </c:pt>
                      <c:pt idx="1138">
                        <c:v>1.5072829999999999</c:v>
                      </c:pt>
                      <c:pt idx="1139">
                        <c:v>1.53216</c:v>
                      </c:pt>
                      <c:pt idx="1140">
                        <c:v>1.5574269999999999</c:v>
                      </c:pt>
                      <c:pt idx="1141">
                        <c:v>1.5827850000000001</c:v>
                      </c:pt>
                      <c:pt idx="1142">
                        <c:v>1.607246</c:v>
                      </c:pt>
                      <c:pt idx="1143">
                        <c:v>1.6299619999999999</c:v>
                      </c:pt>
                      <c:pt idx="1144">
                        <c:v>1.6509100000000001</c:v>
                      </c:pt>
                      <c:pt idx="1145">
                        <c:v>1.6703600000000001</c:v>
                      </c:pt>
                      <c:pt idx="1146">
                        <c:v>1.6886049999999999</c:v>
                      </c:pt>
                      <c:pt idx="1147">
                        <c:v>1.7061249999999999</c:v>
                      </c:pt>
                      <c:pt idx="1148">
                        <c:v>1.7236089999999999</c:v>
                      </c:pt>
                      <c:pt idx="1149">
                        <c:v>1.741309</c:v>
                      </c:pt>
                      <c:pt idx="1150">
                        <c:v>1.7580100000000001</c:v>
                      </c:pt>
                      <c:pt idx="1151">
                        <c:v>1.7723310000000001</c:v>
                      </c:pt>
                      <c:pt idx="1152">
                        <c:v>1.784222</c:v>
                      </c:pt>
                      <c:pt idx="1153">
                        <c:v>1.79413</c:v>
                      </c:pt>
                      <c:pt idx="1154">
                        <c:v>1.8029139999999999</c:v>
                      </c:pt>
                      <c:pt idx="1155">
                        <c:v>1.811436</c:v>
                      </c:pt>
                      <c:pt idx="1156">
                        <c:v>1.8194900000000001</c:v>
                      </c:pt>
                      <c:pt idx="1157">
                        <c:v>1.827569</c:v>
                      </c:pt>
                      <c:pt idx="1158">
                        <c:v>1.837432</c:v>
                      </c:pt>
                      <c:pt idx="1159">
                        <c:v>1.849278</c:v>
                      </c:pt>
                      <c:pt idx="1160">
                        <c:v>1.8614109999999999</c:v>
                      </c:pt>
                      <c:pt idx="1161">
                        <c:v>1.8723449999999999</c:v>
                      </c:pt>
                      <c:pt idx="1162">
                        <c:v>1.881794</c:v>
                      </c:pt>
                      <c:pt idx="1163">
                        <c:v>1.890196</c:v>
                      </c:pt>
                      <c:pt idx="1164">
                        <c:v>1.8975059999999999</c:v>
                      </c:pt>
                      <c:pt idx="1165">
                        <c:v>1.9032100000000001</c:v>
                      </c:pt>
                      <c:pt idx="1166">
                        <c:v>1.9072420000000001</c:v>
                      </c:pt>
                      <c:pt idx="1167">
                        <c:v>1.909907</c:v>
                      </c:pt>
                      <c:pt idx="1168">
                        <c:v>1.9114439999999999</c:v>
                      </c:pt>
                      <c:pt idx="1169">
                        <c:v>1.9122669999999999</c:v>
                      </c:pt>
                      <c:pt idx="1170">
                        <c:v>1.913016</c:v>
                      </c:pt>
                      <c:pt idx="1171">
                        <c:v>1.913654</c:v>
                      </c:pt>
                      <c:pt idx="1172">
                        <c:v>1.9137999999999999</c:v>
                      </c:pt>
                      <c:pt idx="1173">
                        <c:v>1.9137729999999999</c:v>
                      </c:pt>
                      <c:pt idx="1174">
                        <c:v>1.912568</c:v>
                      </c:pt>
                      <c:pt idx="1175">
                        <c:v>1.9075820000000001</c:v>
                      </c:pt>
                      <c:pt idx="1176">
                        <c:v>1.8995409999999999</c:v>
                      </c:pt>
                      <c:pt idx="1177">
                        <c:v>1.892306</c:v>
                      </c:pt>
                      <c:pt idx="1178">
                        <c:v>1.8875280000000001</c:v>
                      </c:pt>
                      <c:pt idx="1179">
                        <c:v>1.8843300000000001</c:v>
                      </c:pt>
                      <c:pt idx="1180">
                        <c:v>1.8813139999999999</c:v>
                      </c:pt>
                      <c:pt idx="1181">
                        <c:v>1.877224</c:v>
                      </c:pt>
                      <c:pt idx="1182">
                        <c:v>1.871626</c:v>
                      </c:pt>
                      <c:pt idx="1183">
                        <c:v>1.8651180000000001</c:v>
                      </c:pt>
                      <c:pt idx="1184">
                        <c:v>1.8586259999999999</c:v>
                      </c:pt>
                      <c:pt idx="1185">
                        <c:v>1.852409</c:v>
                      </c:pt>
                      <c:pt idx="1186">
                        <c:v>1.845899</c:v>
                      </c:pt>
                      <c:pt idx="1187">
                        <c:v>1.8383419999999999</c:v>
                      </c:pt>
                      <c:pt idx="1188">
                        <c:v>1.82928</c:v>
                      </c:pt>
                      <c:pt idx="1189">
                        <c:v>1.8187040000000001</c:v>
                      </c:pt>
                      <c:pt idx="1190">
                        <c:v>1.8072140000000001</c:v>
                      </c:pt>
                      <c:pt idx="1191">
                        <c:v>1.795445</c:v>
                      </c:pt>
                      <c:pt idx="1192">
                        <c:v>1.7833190000000001</c:v>
                      </c:pt>
                      <c:pt idx="1193">
                        <c:v>1.7703519999999999</c:v>
                      </c:pt>
                      <c:pt idx="1194">
                        <c:v>1.7560960000000001</c:v>
                      </c:pt>
                      <c:pt idx="1195">
                        <c:v>1.7403740000000001</c:v>
                      </c:pt>
                      <c:pt idx="1196">
                        <c:v>1.7233529999999999</c:v>
                      </c:pt>
                      <c:pt idx="1197">
                        <c:v>1.7053469999999999</c:v>
                      </c:pt>
                      <c:pt idx="1198">
                        <c:v>1.68686</c:v>
                      </c:pt>
                      <c:pt idx="1199">
                        <c:v>1.668318</c:v>
                      </c:pt>
                      <c:pt idx="1200">
                        <c:v>1.649629</c:v>
                      </c:pt>
                      <c:pt idx="1201">
                        <c:v>1.6304259999999999</c:v>
                      </c:pt>
                      <c:pt idx="1202">
                        <c:v>1.6101700000000001</c:v>
                      </c:pt>
                      <c:pt idx="1203">
                        <c:v>1.5884579999999999</c:v>
                      </c:pt>
                      <c:pt idx="1204">
                        <c:v>1.5658019999999999</c:v>
                      </c:pt>
                      <c:pt idx="1205">
                        <c:v>1.5432239999999999</c:v>
                      </c:pt>
                      <c:pt idx="1206">
                        <c:v>1.5212619999999999</c:v>
                      </c:pt>
                      <c:pt idx="1207">
                        <c:v>1.500178</c:v>
                      </c:pt>
                      <c:pt idx="1208">
                        <c:v>1.480348</c:v>
                      </c:pt>
                      <c:pt idx="1209">
                        <c:v>1.4615039999999999</c:v>
                      </c:pt>
                      <c:pt idx="1210">
                        <c:v>1.442237</c:v>
                      </c:pt>
                      <c:pt idx="1211">
                        <c:v>1.4209879999999999</c:v>
                      </c:pt>
                      <c:pt idx="1212">
                        <c:v>1.3972089999999999</c:v>
                      </c:pt>
                      <c:pt idx="1213">
                        <c:v>1.3715580000000001</c:v>
                      </c:pt>
                      <c:pt idx="1214">
                        <c:v>1.3453079999999999</c:v>
                      </c:pt>
                      <c:pt idx="1215">
                        <c:v>1.3191619999999999</c:v>
                      </c:pt>
                      <c:pt idx="1216">
                        <c:v>1.292886</c:v>
                      </c:pt>
                      <c:pt idx="1217">
                        <c:v>1.266346</c:v>
                      </c:pt>
                      <c:pt idx="1218">
                        <c:v>1.2398579999999999</c:v>
                      </c:pt>
                      <c:pt idx="1219">
                        <c:v>1.2139249999999999</c:v>
                      </c:pt>
                      <c:pt idx="1220">
                        <c:v>1.188885</c:v>
                      </c:pt>
                      <c:pt idx="1221">
                        <c:v>1.164307</c:v>
                      </c:pt>
                      <c:pt idx="1222">
                        <c:v>1.139661</c:v>
                      </c:pt>
                      <c:pt idx="1223">
                        <c:v>1.1148389999999999</c:v>
                      </c:pt>
                      <c:pt idx="1224">
                        <c:v>1.08955</c:v>
                      </c:pt>
                      <c:pt idx="1225">
                        <c:v>1.0644739999999999</c:v>
                      </c:pt>
                      <c:pt idx="1226">
                        <c:v>1.0416350000000001</c:v>
                      </c:pt>
                      <c:pt idx="1227">
                        <c:v>1.020688</c:v>
                      </c:pt>
                      <c:pt idx="1228">
                        <c:v>0.99856400000000001</c:v>
                      </c:pt>
                      <c:pt idx="1229">
                        <c:v>0.97365699999999999</c:v>
                      </c:pt>
                      <c:pt idx="1230">
                        <c:v>0.94642499999999996</c:v>
                      </c:pt>
                      <c:pt idx="1231">
                        <c:v>0.91757900000000003</c:v>
                      </c:pt>
                      <c:pt idx="1232">
                        <c:v>0.88760799999999995</c:v>
                      </c:pt>
                      <c:pt idx="1233">
                        <c:v>0.85722500000000001</c:v>
                      </c:pt>
                      <c:pt idx="1234">
                        <c:v>0.82743699999999998</c:v>
                      </c:pt>
                      <c:pt idx="1235">
                        <c:v>0.79876000000000003</c:v>
                      </c:pt>
                      <c:pt idx="1236">
                        <c:v>0.77104099999999998</c:v>
                      </c:pt>
                      <c:pt idx="1237">
                        <c:v>0.74427200000000004</c:v>
                      </c:pt>
                      <c:pt idx="1238">
                        <c:v>0.71876099999999998</c:v>
                      </c:pt>
                      <c:pt idx="1239">
                        <c:v>0.69442899999999996</c:v>
                      </c:pt>
                      <c:pt idx="1240">
                        <c:v>0.67066199999999998</c:v>
                      </c:pt>
                      <c:pt idx="1241">
                        <c:v>0.64677700000000005</c:v>
                      </c:pt>
                      <c:pt idx="1242">
                        <c:v>0.62240300000000004</c:v>
                      </c:pt>
                      <c:pt idx="1243">
                        <c:v>0.59750999999999999</c:v>
                      </c:pt>
                      <c:pt idx="1244">
                        <c:v>0.572214</c:v>
                      </c:pt>
                      <c:pt idx="1245">
                        <c:v>0.54666599999999999</c:v>
                      </c:pt>
                      <c:pt idx="1246">
                        <c:v>0.52117400000000003</c:v>
                      </c:pt>
                      <c:pt idx="1247">
                        <c:v>0.496332</c:v>
                      </c:pt>
                      <c:pt idx="1248">
                        <c:v>0.47273100000000001</c:v>
                      </c:pt>
                      <c:pt idx="1249">
                        <c:v>0.45048199999999999</c:v>
                      </c:pt>
                      <c:pt idx="1250">
                        <c:v>0.42932399999999998</c:v>
                      </c:pt>
                      <c:pt idx="1251">
                        <c:v>0.40951100000000001</c:v>
                      </c:pt>
                      <c:pt idx="1252">
                        <c:v>0.39088699999999998</c:v>
                      </c:pt>
                      <c:pt idx="1253">
                        <c:v>0.37172100000000002</c:v>
                      </c:pt>
                      <c:pt idx="1254">
                        <c:v>0.35145999999999999</c:v>
                      </c:pt>
                      <c:pt idx="1255">
                        <c:v>0.33174799999999999</c:v>
                      </c:pt>
                      <c:pt idx="1256">
                        <c:v>0.31351699999999999</c:v>
                      </c:pt>
                      <c:pt idx="1257">
                        <c:v>0.29643799999999998</c:v>
                      </c:pt>
                      <c:pt idx="1258">
                        <c:v>0.28021200000000002</c:v>
                      </c:pt>
                      <c:pt idx="1259">
                        <c:v>0.264488</c:v>
                      </c:pt>
                      <c:pt idx="1260">
                        <c:v>0.24897900000000001</c:v>
                      </c:pt>
                      <c:pt idx="1261">
                        <c:v>0.23447200000000001</c:v>
                      </c:pt>
                      <c:pt idx="1262">
                        <c:v>0.22293199999999999</c:v>
                      </c:pt>
                      <c:pt idx="1263">
                        <c:v>0.21573100000000001</c:v>
                      </c:pt>
                      <c:pt idx="1264">
                        <c:v>0.21112300000000001</c:v>
                      </c:pt>
                      <c:pt idx="1265">
                        <c:v>0.20555799999999999</c:v>
                      </c:pt>
                      <c:pt idx="1266">
                        <c:v>0.197351</c:v>
                      </c:pt>
                      <c:pt idx="1267">
                        <c:v>0.18673999999999999</c:v>
                      </c:pt>
                      <c:pt idx="1268">
                        <c:v>0.174788</c:v>
                      </c:pt>
                      <c:pt idx="1269">
                        <c:v>0.16323799999999999</c:v>
                      </c:pt>
                      <c:pt idx="1270">
                        <c:v>0.153392</c:v>
                      </c:pt>
                      <c:pt idx="1271">
                        <c:v>0.14522599999999999</c:v>
                      </c:pt>
                      <c:pt idx="1272">
                        <c:v>0.13839399999999999</c:v>
                      </c:pt>
                      <c:pt idx="1273">
                        <c:v>0.13291700000000001</c:v>
                      </c:pt>
                      <c:pt idx="1274">
                        <c:v>0.128528</c:v>
                      </c:pt>
                      <c:pt idx="1275">
                        <c:v>0.124792</c:v>
                      </c:pt>
                      <c:pt idx="1276">
                        <c:v>0.12141399999999999</c:v>
                      </c:pt>
                      <c:pt idx="1277">
                        <c:v>0.118117</c:v>
                      </c:pt>
                      <c:pt idx="1278">
                        <c:v>0.114896</c:v>
                      </c:pt>
                      <c:pt idx="1279">
                        <c:v>0.111903</c:v>
                      </c:pt>
                      <c:pt idx="1280">
                        <c:v>0.10917300000000001</c:v>
                      </c:pt>
                      <c:pt idx="1281">
                        <c:v>0.107031</c:v>
                      </c:pt>
                      <c:pt idx="1282">
                        <c:v>0.10589800000000001</c:v>
                      </c:pt>
                      <c:pt idx="1283">
                        <c:v>0.10555</c:v>
                      </c:pt>
                      <c:pt idx="1284">
                        <c:v>0.105686</c:v>
                      </c:pt>
                      <c:pt idx="1285">
                        <c:v>0.106225</c:v>
                      </c:pt>
                      <c:pt idx="1286">
                        <c:v>0.106873</c:v>
                      </c:pt>
                      <c:pt idx="1287">
                        <c:v>0.107724</c:v>
                      </c:pt>
                      <c:pt idx="1288">
                        <c:v>0.109638</c:v>
                      </c:pt>
                      <c:pt idx="1289">
                        <c:v>0.113125</c:v>
                      </c:pt>
                      <c:pt idx="1290">
                        <c:v>0.117673</c:v>
                      </c:pt>
                      <c:pt idx="1291">
                        <c:v>0.123111</c:v>
                      </c:pt>
                      <c:pt idx="1292">
                        <c:v>0.12987199999999999</c:v>
                      </c:pt>
                      <c:pt idx="1293">
                        <c:v>0.13759399999999999</c:v>
                      </c:pt>
                      <c:pt idx="1294">
                        <c:v>0.14529300000000001</c:v>
                      </c:pt>
                      <c:pt idx="1295">
                        <c:v>0.15251000000000001</c:v>
                      </c:pt>
                      <c:pt idx="1296">
                        <c:v>0.15965699999999999</c:v>
                      </c:pt>
                      <c:pt idx="1297">
                        <c:v>0.16769200000000001</c:v>
                      </c:pt>
                      <c:pt idx="1298">
                        <c:v>0.177588</c:v>
                      </c:pt>
                      <c:pt idx="1299">
                        <c:v>0.18965599999999999</c:v>
                      </c:pt>
                      <c:pt idx="1300">
                        <c:v>0.20347399999999999</c:v>
                      </c:pt>
                      <c:pt idx="1301">
                        <c:v>0.218418</c:v>
                      </c:pt>
                      <c:pt idx="1302">
                        <c:v>0.233485</c:v>
                      </c:pt>
                      <c:pt idx="1303">
                        <c:v>0.24798899999999999</c:v>
                      </c:pt>
                      <c:pt idx="1304">
                        <c:v>0.262409</c:v>
                      </c:pt>
                      <c:pt idx="1305">
                        <c:v>0.27694400000000002</c:v>
                      </c:pt>
                      <c:pt idx="1306">
                        <c:v>0.29128399999999999</c:v>
                      </c:pt>
                      <c:pt idx="1307">
                        <c:v>0.30589899999999998</c:v>
                      </c:pt>
                      <c:pt idx="1308">
                        <c:v>0.321467</c:v>
                      </c:pt>
                      <c:pt idx="1309">
                        <c:v>0.33858700000000003</c:v>
                      </c:pt>
                      <c:pt idx="1310">
                        <c:v>0.35803600000000002</c:v>
                      </c:pt>
                      <c:pt idx="1311">
                        <c:v>0.37973600000000002</c:v>
                      </c:pt>
                      <c:pt idx="1312">
                        <c:v>0.40268399999999999</c:v>
                      </c:pt>
                      <c:pt idx="1313">
                        <c:v>0.42586200000000002</c:v>
                      </c:pt>
                      <c:pt idx="1314">
                        <c:v>0.44866400000000001</c:v>
                      </c:pt>
                      <c:pt idx="1315">
                        <c:v>0.471192</c:v>
                      </c:pt>
                      <c:pt idx="1316">
                        <c:v>0.49399199999999999</c:v>
                      </c:pt>
                      <c:pt idx="1317">
                        <c:v>0.51699399999999995</c:v>
                      </c:pt>
                      <c:pt idx="1318">
                        <c:v>0.53943399999999997</c:v>
                      </c:pt>
                      <c:pt idx="1319">
                        <c:v>0.56093000000000004</c:v>
                      </c:pt>
                      <c:pt idx="1320">
                        <c:v>0.581152</c:v>
                      </c:pt>
                      <c:pt idx="1321">
                        <c:v>0.59964300000000004</c:v>
                      </c:pt>
                      <c:pt idx="1322">
                        <c:v>0.61710299999999996</c:v>
                      </c:pt>
                      <c:pt idx="1323">
                        <c:v>0.63536599999999999</c:v>
                      </c:pt>
                      <c:pt idx="1324">
                        <c:v>0.65588400000000002</c:v>
                      </c:pt>
                      <c:pt idx="1325">
                        <c:v>0.67852299999999999</c:v>
                      </c:pt>
                      <c:pt idx="1326">
                        <c:v>0.70214299999999996</c:v>
                      </c:pt>
                      <c:pt idx="1327">
                        <c:v>0.72598799999999997</c:v>
                      </c:pt>
                      <c:pt idx="1328">
                        <c:v>0.75009199999999998</c:v>
                      </c:pt>
                      <c:pt idx="1329">
                        <c:v>0.77458099999999996</c:v>
                      </c:pt>
                      <c:pt idx="1330">
                        <c:v>0.79918</c:v>
                      </c:pt>
                      <c:pt idx="1331">
                        <c:v>0.82376199999999999</c:v>
                      </c:pt>
                      <c:pt idx="1332">
                        <c:v>0.84846600000000005</c:v>
                      </c:pt>
                      <c:pt idx="1333">
                        <c:v>0.87344500000000003</c:v>
                      </c:pt>
                      <c:pt idx="1334">
                        <c:v>0.89869100000000002</c:v>
                      </c:pt>
                      <c:pt idx="1335">
                        <c:v>0.92404600000000003</c:v>
                      </c:pt>
                      <c:pt idx="1336">
                        <c:v>0.949708</c:v>
                      </c:pt>
                      <c:pt idx="1337">
                        <c:v>0.97587999999999997</c:v>
                      </c:pt>
                      <c:pt idx="1338">
                        <c:v>1.002124</c:v>
                      </c:pt>
                      <c:pt idx="1339">
                        <c:v>1.027881</c:v>
                      </c:pt>
                      <c:pt idx="1340">
                        <c:v>1.053321</c:v>
                      </c:pt>
                      <c:pt idx="1341">
                        <c:v>1.0789599999999999</c:v>
                      </c:pt>
                      <c:pt idx="1342">
                        <c:v>1.104773</c:v>
                      </c:pt>
                      <c:pt idx="1343">
                        <c:v>1.130226</c:v>
                      </c:pt>
                      <c:pt idx="1344">
                        <c:v>1.1549469999999999</c:v>
                      </c:pt>
                      <c:pt idx="1345">
                        <c:v>1.179063</c:v>
                      </c:pt>
                      <c:pt idx="1346">
                        <c:v>1.202666</c:v>
                      </c:pt>
                      <c:pt idx="1347">
                        <c:v>1.22594</c:v>
                      </c:pt>
                      <c:pt idx="1348">
                        <c:v>1.2494099999999999</c:v>
                      </c:pt>
                      <c:pt idx="1349">
                        <c:v>1.2730589999999999</c:v>
                      </c:pt>
                      <c:pt idx="1350">
                        <c:v>1.2967109999999999</c:v>
                      </c:pt>
                      <c:pt idx="1351">
                        <c:v>1.3210040000000001</c:v>
                      </c:pt>
                      <c:pt idx="1352">
                        <c:v>1.3471470000000001</c:v>
                      </c:pt>
                      <c:pt idx="1353">
                        <c:v>1.375937</c:v>
                      </c:pt>
                      <c:pt idx="1354">
                        <c:v>1.405621</c:v>
                      </c:pt>
                      <c:pt idx="1355">
                        <c:v>1.4324079999999999</c:v>
                      </c:pt>
                      <c:pt idx="1356">
                        <c:v>1.4546399999999999</c:v>
                      </c:pt>
                      <c:pt idx="1357">
                        <c:v>1.473516</c:v>
                      </c:pt>
                      <c:pt idx="1358">
                        <c:v>1.4905310000000001</c:v>
                      </c:pt>
                      <c:pt idx="1359">
                        <c:v>1.506821</c:v>
                      </c:pt>
                      <c:pt idx="1360">
                        <c:v>1.5229140000000001</c:v>
                      </c:pt>
                      <c:pt idx="1361">
                        <c:v>1.5379480000000001</c:v>
                      </c:pt>
                      <c:pt idx="1362">
                        <c:v>1.550886</c:v>
                      </c:pt>
                      <c:pt idx="1363">
                        <c:v>1.5620560000000001</c:v>
                      </c:pt>
                      <c:pt idx="1364">
                        <c:v>1.5727260000000001</c:v>
                      </c:pt>
                      <c:pt idx="1365">
                        <c:v>1.584122</c:v>
                      </c:pt>
                      <c:pt idx="1366">
                        <c:v>1.5967960000000001</c:v>
                      </c:pt>
                      <c:pt idx="1367">
                        <c:v>1.6104719999999999</c:v>
                      </c:pt>
                      <c:pt idx="1368">
                        <c:v>1.62439</c:v>
                      </c:pt>
                      <c:pt idx="1369">
                        <c:v>1.6378079999999999</c:v>
                      </c:pt>
                      <c:pt idx="1370">
                        <c:v>1.650461</c:v>
                      </c:pt>
                      <c:pt idx="1371">
                        <c:v>1.662903</c:v>
                      </c:pt>
                      <c:pt idx="1372">
                        <c:v>1.6759139999999999</c:v>
                      </c:pt>
                      <c:pt idx="1373">
                        <c:v>1.689403</c:v>
                      </c:pt>
                      <c:pt idx="1374">
                        <c:v>1.7025920000000001</c:v>
                      </c:pt>
                      <c:pt idx="1375">
                        <c:v>1.7146239999999999</c:v>
                      </c:pt>
                      <c:pt idx="1376">
                        <c:v>1.7247479999999999</c:v>
                      </c:pt>
                      <c:pt idx="1377">
                        <c:v>1.733009</c:v>
                      </c:pt>
                      <c:pt idx="1378">
                        <c:v>1.740164</c:v>
                      </c:pt>
                      <c:pt idx="1379">
                        <c:v>1.7465580000000001</c:v>
                      </c:pt>
                      <c:pt idx="1380">
                        <c:v>1.7521</c:v>
                      </c:pt>
                      <c:pt idx="1381">
                        <c:v>1.756861</c:v>
                      </c:pt>
                      <c:pt idx="1382">
                        <c:v>1.7612620000000001</c:v>
                      </c:pt>
                      <c:pt idx="1383">
                        <c:v>1.765971</c:v>
                      </c:pt>
                      <c:pt idx="1384">
                        <c:v>1.7712950000000001</c:v>
                      </c:pt>
                      <c:pt idx="1385">
                        <c:v>1.776751</c:v>
                      </c:pt>
                      <c:pt idx="1386">
                        <c:v>1.7817970000000001</c:v>
                      </c:pt>
                      <c:pt idx="1387">
                        <c:v>1.786448</c:v>
                      </c:pt>
                      <c:pt idx="1388">
                        <c:v>1.7906310000000001</c:v>
                      </c:pt>
                      <c:pt idx="1389">
                        <c:v>1.7941389999999999</c:v>
                      </c:pt>
                      <c:pt idx="1390">
                        <c:v>1.7970299999999999</c:v>
                      </c:pt>
                      <c:pt idx="1391">
                        <c:v>1.799113</c:v>
                      </c:pt>
                      <c:pt idx="1392">
                        <c:v>1.7998190000000001</c:v>
                      </c:pt>
                      <c:pt idx="1393">
                        <c:v>1.799226</c:v>
                      </c:pt>
                      <c:pt idx="1394">
                        <c:v>1.7983800000000001</c:v>
                      </c:pt>
                      <c:pt idx="1395">
                        <c:v>1.7976350000000001</c:v>
                      </c:pt>
                      <c:pt idx="1396">
                        <c:v>1.796054</c:v>
                      </c:pt>
                      <c:pt idx="1397">
                        <c:v>1.792735</c:v>
                      </c:pt>
                      <c:pt idx="1398">
                        <c:v>1.7874140000000001</c:v>
                      </c:pt>
                      <c:pt idx="1399">
                        <c:v>1.780794</c:v>
                      </c:pt>
                      <c:pt idx="1400">
                        <c:v>1.7740610000000001</c:v>
                      </c:pt>
                      <c:pt idx="1401">
                        <c:v>1.767342</c:v>
                      </c:pt>
                      <c:pt idx="1402">
                        <c:v>1.759987</c:v>
                      </c:pt>
                      <c:pt idx="1403">
                        <c:v>1.7514970000000001</c:v>
                      </c:pt>
                      <c:pt idx="1404">
                        <c:v>1.74159</c:v>
                      </c:pt>
                      <c:pt idx="1405">
                        <c:v>1.7304349999999999</c:v>
                      </c:pt>
                      <c:pt idx="1406">
                        <c:v>1.7185490000000001</c:v>
                      </c:pt>
                      <c:pt idx="1407">
                        <c:v>1.706604</c:v>
                      </c:pt>
                      <c:pt idx="1408">
                        <c:v>1.695268</c:v>
                      </c:pt>
                      <c:pt idx="1409">
                        <c:v>1.684839</c:v>
                      </c:pt>
                      <c:pt idx="1410">
                        <c:v>1.6749849999999999</c:v>
                      </c:pt>
                      <c:pt idx="1411">
                        <c:v>1.6646430000000001</c:v>
                      </c:pt>
                      <c:pt idx="1412">
                        <c:v>1.6528700000000001</c:v>
                      </c:pt>
                      <c:pt idx="1413">
                        <c:v>1.639724</c:v>
                      </c:pt>
                      <c:pt idx="1414">
                        <c:v>1.6254569999999999</c:v>
                      </c:pt>
                      <c:pt idx="1415">
                        <c:v>1.6097619999999999</c:v>
                      </c:pt>
                      <c:pt idx="1416">
                        <c:v>1.592311</c:v>
                      </c:pt>
                      <c:pt idx="1417">
                        <c:v>1.57321</c:v>
                      </c:pt>
                      <c:pt idx="1418">
                        <c:v>1.553312</c:v>
                      </c:pt>
                      <c:pt idx="1419">
                        <c:v>1.5338080000000001</c:v>
                      </c:pt>
                      <c:pt idx="1420">
                        <c:v>1.515272</c:v>
                      </c:pt>
                      <c:pt idx="1421">
                        <c:v>1.497924</c:v>
                      </c:pt>
                      <c:pt idx="1422">
                        <c:v>1.4818009999999999</c:v>
                      </c:pt>
                      <c:pt idx="1423">
                        <c:v>1.4658880000000001</c:v>
                      </c:pt>
                      <c:pt idx="1424">
                        <c:v>1.449567</c:v>
                      </c:pt>
                      <c:pt idx="1425">
                        <c:v>1.4342569999999999</c:v>
                      </c:pt>
                      <c:pt idx="1426">
                        <c:v>1.4197690000000001</c:v>
                      </c:pt>
                      <c:pt idx="1427">
                        <c:v>1.40326</c:v>
                      </c:pt>
                      <c:pt idx="1428">
                        <c:v>1.383535</c:v>
                      </c:pt>
                      <c:pt idx="1429">
                        <c:v>1.3615930000000001</c:v>
                      </c:pt>
                      <c:pt idx="1430">
                        <c:v>1.3386979999999999</c:v>
                      </c:pt>
                      <c:pt idx="1431">
                        <c:v>1.315922</c:v>
                      </c:pt>
                      <c:pt idx="1432">
                        <c:v>1.2939989999999999</c:v>
                      </c:pt>
                      <c:pt idx="1433">
                        <c:v>1.273158</c:v>
                      </c:pt>
                      <c:pt idx="1434">
                        <c:v>1.2529680000000001</c:v>
                      </c:pt>
                      <c:pt idx="1435">
                        <c:v>1.232469</c:v>
                      </c:pt>
                      <c:pt idx="1436">
                        <c:v>1.2111719999999999</c:v>
                      </c:pt>
                      <c:pt idx="1437">
                        <c:v>1.1896629999999999</c:v>
                      </c:pt>
                      <c:pt idx="1438">
                        <c:v>1.1684600000000001</c:v>
                      </c:pt>
                      <c:pt idx="1439">
                        <c:v>1.1470640000000001</c:v>
                      </c:pt>
                      <c:pt idx="1440">
                        <c:v>1.1247940000000001</c:v>
                      </c:pt>
                      <c:pt idx="1441">
                        <c:v>1.101936</c:v>
                      </c:pt>
                      <c:pt idx="1442">
                        <c:v>1.0789010000000001</c:v>
                      </c:pt>
                      <c:pt idx="1443">
                        <c:v>1.055212</c:v>
                      </c:pt>
                      <c:pt idx="1444">
                        <c:v>1.030721</c:v>
                      </c:pt>
                      <c:pt idx="1445">
                        <c:v>1.0062850000000001</c:v>
                      </c:pt>
                      <c:pt idx="1446">
                        <c:v>0.98264799999999997</c:v>
                      </c:pt>
                      <c:pt idx="1447">
                        <c:v>0.95985100000000001</c:v>
                      </c:pt>
                      <c:pt idx="1448">
                        <c:v>0.93774500000000005</c:v>
                      </c:pt>
                      <c:pt idx="1449">
                        <c:v>0.91621200000000003</c:v>
                      </c:pt>
                      <c:pt idx="1450">
                        <c:v>0.894868</c:v>
                      </c:pt>
                      <c:pt idx="1451">
                        <c:v>0.87302000000000002</c:v>
                      </c:pt>
                      <c:pt idx="1452">
                        <c:v>0.84972400000000003</c:v>
                      </c:pt>
                      <c:pt idx="1453">
                        <c:v>0.82450000000000001</c:v>
                      </c:pt>
                      <c:pt idx="1454">
                        <c:v>0.79802799999999996</c:v>
                      </c:pt>
                      <c:pt idx="1455">
                        <c:v>0.77153000000000005</c:v>
                      </c:pt>
                      <c:pt idx="1456">
                        <c:v>0.74614100000000005</c:v>
                      </c:pt>
                      <c:pt idx="1457">
                        <c:v>0.72257700000000002</c:v>
                      </c:pt>
                      <c:pt idx="1458">
                        <c:v>0.70095799999999997</c:v>
                      </c:pt>
                      <c:pt idx="1459">
                        <c:v>0.68121200000000004</c:v>
                      </c:pt>
                      <c:pt idx="1460">
                        <c:v>0.66308400000000001</c:v>
                      </c:pt>
                      <c:pt idx="1461">
                        <c:v>0.64586900000000003</c:v>
                      </c:pt>
                      <c:pt idx="1462">
                        <c:v>0.62863400000000003</c:v>
                      </c:pt>
                      <c:pt idx="1463">
                        <c:v>0.61044100000000001</c:v>
                      </c:pt>
                      <c:pt idx="1464">
                        <c:v>0.59084000000000003</c:v>
                      </c:pt>
                      <c:pt idx="1465">
                        <c:v>0.57040400000000002</c:v>
                      </c:pt>
                      <c:pt idx="1466">
                        <c:v>0.55003599999999997</c:v>
                      </c:pt>
                      <c:pt idx="1467">
                        <c:v>0.53032900000000005</c:v>
                      </c:pt>
                      <c:pt idx="1468">
                        <c:v>0.51188699999999998</c:v>
                      </c:pt>
                      <c:pt idx="1469">
                        <c:v>0.49518099999999998</c:v>
                      </c:pt>
                      <c:pt idx="1470">
                        <c:v>0.48007699999999998</c:v>
                      </c:pt>
                      <c:pt idx="1471">
                        <c:v>0.466007</c:v>
                      </c:pt>
                      <c:pt idx="1472">
                        <c:v>0.45230799999999999</c:v>
                      </c:pt>
                      <c:pt idx="1473">
                        <c:v>0.43839499999999998</c:v>
                      </c:pt>
                      <c:pt idx="1474">
                        <c:v>0.42418800000000001</c:v>
                      </c:pt>
                      <c:pt idx="1475">
                        <c:v>0.40988599999999997</c:v>
                      </c:pt>
                      <c:pt idx="1476">
                        <c:v>0.39570499999999997</c:v>
                      </c:pt>
                      <c:pt idx="1477">
                        <c:v>0.38222400000000001</c:v>
                      </c:pt>
                      <c:pt idx="1478">
                        <c:v>0.36977599999999999</c:v>
                      </c:pt>
                      <c:pt idx="1479">
                        <c:v>0.35825099999999999</c:v>
                      </c:pt>
                      <c:pt idx="1480">
                        <c:v>0.34764299999999998</c:v>
                      </c:pt>
                      <c:pt idx="1481">
                        <c:v>0.33754699999999999</c:v>
                      </c:pt>
                      <c:pt idx="1482">
                        <c:v>0.32710099999999998</c:v>
                      </c:pt>
                      <c:pt idx="1483">
                        <c:v>0.31581900000000002</c:v>
                      </c:pt>
                      <c:pt idx="1484">
                        <c:v>0.30337500000000001</c:v>
                      </c:pt>
                      <c:pt idx="1485">
                        <c:v>0.28934399999999999</c:v>
                      </c:pt>
                      <c:pt idx="1486">
                        <c:v>0.27452199999999999</c:v>
                      </c:pt>
                      <c:pt idx="1487">
                        <c:v>0.26080900000000001</c:v>
                      </c:pt>
                      <c:pt idx="1488">
                        <c:v>0.24913399999999999</c:v>
                      </c:pt>
                      <c:pt idx="1489">
                        <c:v>0.23940700000000001</c:v>
                      </c:pt>
                      <c:pt idx="1490">
                        <c:v>0.23130600000000001</c:v>
                      </c:pt>
                      <c:pt idx="1491">
                        <c:v>0.224243</c:v>
                      </c:pt>
                      <c:pt idx="1492">
                        <c:v>0.21784500000000001</c:v>
                      </c:pt>
                      <c:pt idx="1493">
                        <c:v>0.21231900000000001</c:v>
                      </c:pt>
                      <c:pt idx="1494">
                        <c:v>0.20805899999999999</c:v>
                      </c:pt>
                      <c:pt idx="1495">
                        <c:v>0.20491799999999999</c:v>
                      </c:pt>
                      <c:pt idx="1496">
                        <c:v>0.20238200000000001</c:v>
                      </c:pt>
                      <c:pt idx="1497">
                        <c:v>0.20066899999999999</c:v>
                      </c:pt>
                      <c:pt idx="1498">
                        <c:v>0.200319</c:v>
                      </c:pt>
                      <c:pt idx="1499">
                        <c:v>0.20113300000000001</c:v>
                      </c:pt>
                      <c:pt idx="1500">
                        <c:v>0.20258999999999999</c:v>
                      </c:pt>
                      <c:pt idx="1501">
                        <c:v>0.204739</c:v>
                      </c:pt>
                      <c:pt idx="1502">
                        <c:v>0.20824000000000001</c:v>
                      </c:pt>
                      <c:pt idx="1503">
                        <c:v>0.213671</c:v>
                      </c:pt>
                      <c:pt idx="1504">
                        <c:v>0.22087599999999999</c:v>
                      </c:pt>
                      <c:pt idx="1505">
                        <c:v>0.228607</c:v>
                      </c:pt>
                      <c:pt idx="1506">
                        <c:v>0.235432</c:v>
                      </c:pt>
                      <c:pt idx="1507">
                        <c:v>0.24105499999999999</c:v>
                      </c:pt>
                      <c:pt idx="1508">
                        <c:v>0.24613399999999999</c:v>
                      </c:pt>
                      <c:pt idx="1509">
                        <c:v>0.25158700000000001</c:v>
                      </c:pt>
                      <c:pt idx="1510">
                        <c:v>0.25787900000000002</c:v>
                      </c:pt>
                      <c:pt idx="1511">
                        <c:v>0.26503500000000002</c:v>
                      </c:pt>
                      <c:pt idx="1512">
                        <c:v>0.27314699999999997</c:v>
                      </c:pt>
                      <c:pt idx="1513">
                        <c:v>0.28212100000000001</c:v>
                      </c:pt>
                      <c:pt idx="1514">
                        <c:v>0.29177700000000001</c:v>
                      </c:pt>
                      <c:pt idx="1515">
                        <c:v>0.30200100000000002</c:v>
                      </c:pt>
                      <c:pt idx="1516">
                        <c:v>0.312249</c:v>
                      </c:pt>
                      <c:pt idx="1517">
                        <c:v>0.32195200000000002</c:v>
                      </c:pt>
                      <c:pt idx="1518">
                        <c:v>0.331484</c:v>
                      </c:pt>
                      <c:pt idx="1519">
                        <c:v>0.34162999999999999</c:v>
                      </c:pt>
                      <c:pt idx="1520">
                        <c:v>0.35243400000000003</c:v>
                      </c:pt>
                      <c:pt idx="1521">
                        <c:v>0.36349199999999998</c:v>
                      </c:pt>
                      <c:pt idx="1522">
                        <c:v>0.37457299999999999</c:v>
                      </c:pt>
                      <c:pt idx="1523">
                        <c:v>0.38556699999999999</c:v>
                      </c:pt>
                      <c:pt idx="1524">
                        <c:v>0.39688600000000002</c:v>
                      </c:pt>
                      <c:pt idx="1525">
                        <c:v>0.409362</c:v>
                      </c:pt>
                      <c:pt idx="1526">
                        <c:v>0.42320400000000002</c:v>
                      </c:pt>
                      <c:pt idx="1527">
                        <c:v>0.43782399999999999</c:v>
                      </c:pt>
                      <c:pt idx="1528">
                        <c:v>0.45255200000000001</c:v>
                      </c:pt>
                      <c:pt idx="1529">
                        <c:v>0.46718100000000001</c:v>
                      </c:pt>
                      <c:pt idx="1530">
                        <c:v>0.481798</c:v>
                      </c:pt>
                      <c:pt idx="1531">
                        <c:v>0.49627599999999999</c:v>
                      </c:pt>
                      <c:pt idx="1532">
                        <c:v>0.51057399999999997</c:v>
                      </c:pt>
                      <c:pt idx="1533">
                        <c:v>0.52505599999999997</c:v>
                      </c:pt>
                      <c:pt idx="1534">
                        <c:v>0.54032400000000003</c:v>
                      </c:pt>
                      <c:pt idx="1535">
                        <c:v>0.55668600000000001</c:v>
                      </c:pt>
                      <c:pt idx="1536">
                        <c:v>0.57319699999999996</c:v>
                      </c:pt>
                      <c:pt idx="1537">
                        <c:v>0.58852800000000005</c:v>
                      </c:pt>
                      <c:pt idx="1538">
                        <c:v>0.60303499999999999</c:v>
                      </c:pt>
                      <c:pt idx="1539">
                        <c:v>0.61898799999999998</c:v>
                      </c:pt>
                      <c:pt idx="1540">
                        <c:v>0.63863899999999996</c:v>
                      </c:pt>
                      <c:pt idx="1541">
                        <c:v>0.66200800000000004</c:v>
                      </c:pt>
                      <c:pt idx="1542">
                        <c:v>0.68694599999999995</c:v>
                      </c:pt>
                      <c:pt idx="1543">
                        <c:v>0.71131599999999995</c:v>
                      </c:pt>
                      <c:pt idx="1544">
                        <c:v>0.73464300000000005</c:v>
                      </c:pt>
                      <c:pt idx="1545">
                        <c:v>0.75769299999999995</c:v>
                      </c:pt>
                      <c:pt idx="1546">
                        <c:v>0.78141700000000003</c:v>
                      </c:pt>
                      <c:pt idx="1547">
                        <c:v>0.80634899999999998</c:v>
                      </c:pt>
                      <c:pt idx="1548">
                        <c:v>0.83209500000000003</c:v>
                      </c:pt>
                      <c:pt idx="1549">
                        <c:v>0.85745300000000002</c:v>
                      </c:pt>
                      <c:pt idx="1550">
                        <c:v>0.880911</c:v>
                      </c:pt>
                      <c:pt idx="1551">
                        <c:v>0.901814</c:v>
                      </c:pt>
                      <c:pt idx="1552">
                        <c:v>0.92132800000000004</c:v>
                      </c:pt>
                      <c:pt idx="1553">
                        <c:v>0.94127799999999995</c:v>
                      </c:pt>
                      <c:pt idx="1554">
                        <c:v>0.96247899999999997</c:v>
                      </c:pt>
                      <c:pt idx="1555">
                        <c:v>0.98490999999999995</c:v>
                      </c:pt>
                      <c:pt idx="1556">
                        <c:v>1.0081340000000001</c:v>
                      </c:pt>
                      <c:pt idx="1557">
                        <c:v>1.031512</c:v>
                      </c:pt>
                      <c:pt idx="1558">
                        <c:v>1.054816</c:v>
                      </c:pt>
                      <c:pt idx="1559">
                        <c:v>1.0776619999999999</c:v>
                      </c:pt>
                      <c:pt idx="1560">
                        <c:v>1.09935</c:v>
                      </c:pt>
                      <c:pt idx="1561">
                        <c:v>1.119607</c:v>
                      </c:pt>
                      <c:pt idx="1562">
                        <c:v>1.1387529999999999</c:v>
                      </c:pt>
                      <c:pt idx="1563">
                        <c:v>1.157521</c:v>
                      </c:pt>
                      <c:pt idx="1564">
                        <c:v>1.176094</c:v>
                      </c:pt>
                      <c:pt idx="1565">
                        <c:v>1.193927</c:v>
                      </c:pt>
                      <c:pt idx="1566">
                        <c:v>1.210791</c:v>
                      </c:pt>
                      <c:pt idx="1567">
                        <c:v>1.226966</c:v>
                      </c:pt>
                      <c:pt idx="1568">
                        <c:v>1.242745</c:v>
                      </c:pt>
                      <c:pt idx="1569">
                        <c:v>1.2580039999999999</c:v>
                      </c:pt>
                      <c:pt idx="1570">
                        <c:v>1.2725010000000001</c:v>
                      </c:pt>
                      <c:pt idx="1571">
                        <c:v>1.286286</c:v>
                      </c:pt>
                      <c:pt idx="1572">
                        <c:v>1.2991760000000001</c:v>
                      </c:pt>
                      <c:pt idx="1573">
                        <c:v>1.3111489999999999</c:v>
                      </c:pt>
                      <c:pt idx="1574">
                        <c:v>1.322757</c:v>
                      </c:pt>
                      <c:pt idx="1575">
                        <c:v>1.334282</c:v>
                      </c:pt>
                      <c:pt idx="1576">
                        <c:v>1.346109</c:v>
                      </c:pt>
                      <c:pt idx="1577">
                        <c:v>1.3592930000000001</c:v>
                      </c:pt>
                      <c:pt idx="1578">
                        <c:v>1.37442</c:v>
                      </c:pt>
                      <c:pt idx="1579">
                        <c:v>1.390879</c:v>
                      </c:pt>
                      <c:pt idx="1580">
                        <c:v>1.4077390000000001</c:v>
                      </c:pt>
                      <c:pt idx="1581">
                        <c:v>1.424444</c:v>
                      </c:pt>
                      <c:pt idx="1582">
                        <c:v>1.4410970000000001</c:v>
                      </c:pt>
                      <c:pt idx="1583">
                        <c:v>1.458572</c:v>
                      </c:pt>
                      <c:pt idx="1584">
                        <c:v>1.477231</c:v>
                      </c:pt>
                      <c:pt idx="1585">
                        <c:v>1.4959229999999999</c:v>
                      </c:pt>
                      <c:pt idx="1586">
                        <c:v>1.513031</c:v>
                      </c:pt>
                      <c:pt idx="1587">
                        <c:v>1.527849</c:v>
                      </c:pt>
                      <c:pt idx="1588">
                        <c:v>1.5407930000000001</c:v>
                      </c:pt>
                      <c:pt idx="1589">
                        <c:v>1.5529580000000001</c:v>
                      </c:pt>
                      <c:pt idx="1590">
                        <c:v>1.5651349999999999</c:v>
                      </c:pt>
                      <c:pt idx="1591">
                        <c:v>1.577142</c:v>
                      </c:pt>
                      <c:pt idx="1592">
                        <c:v>1.588697</c:v>
                      </c:pt>
                      <c:pt idx="1593">
                        <c:v>1.60042</c:v>
                      </c:pt>
                      <c:pt idx="1594">
                        <c:v>1.6133059999999999</c:v>
                      </c:pt>
                      <c:pt idx="1595">
                        <c:v>1.627308</c:v>
                      </c:pt>
                      <c:pt idx="1596">
                        <c:v>1.6413979999999999</c:v>
                      </c:pt>
                      <c:pt idx="1597">
                        <c:v>1.654711</c:v>
                      </c:pt>
                      <c:pt idx="1598">
                        <c:v>1.666785</c:v>
                      </c:pt>
                      <c:pt idx="1599">
                        <c:v>1.6774450000000001</c:v>
                      </c:pt>
                      <c:pt idx="1600">
                        <c:v>1.6868570000000001</c:v>
                      </c:pt>
                      <c:pt idx="1601">
                        <c:v>1.6952400000000001</c:v>
                      </c:pt>
                      <c:pt idx="1602">
                        <c:v>1.7022189999999999</c:v>
                      </c:pt>
                      <c:pt idx="1603">
                        <c:v>1.7071480000000001</c:v>
                      </c:pt>
                      <c:pt idx="1604">
                        <c:v>1.7098720000000001</c:v>
                      </c:pt>
                      <c:pt idx="1605">
                        <c:v>1.7107000000000001</c:v>
                      </c:pt>
                      <c:pt idx="1606">
                        <c:v>1.710118</c:v>
                      </c:pt>
                      <c:pt idx="1607">
                        <c:v>1.70861</c:v>
                      </c:pt>
                      <c:pt idx="1608">
                        <c:v>1.7064870000000001</c:v>
                      </c:pt>
                      <c:pt idx="1609">
                        <c:v>1.7036009999999999</c:v>
                      </c:pt>
                      <c:pt idx="1610">
                        <c:v>1.699525</c:v>
                      </c:pt>
                      <c:pt idx="1611">
                        <c:v>1.694536</c:v>
                      </c:pt>
                      <c:pt idx="1612">
                        <c:v>1.6898789999999999</c:v>
                      </c:pt>
                      <c:pt idx="1613">
                        <c:v>1.686169</c:v>
                      </c:pt>
                      <c:pt idx="1614">
                        <c:v>1.6826749999999999</c:v>
                      </c:pt>
                      <c:pt idx="1615">
                        <c:v>1.6787049999999999</c:v>
                      </c:pt>
                      <c:pt idx="1616">
                        <c:v>1.6742980000000001</c:v>
                      </c:pt>
                      <c:pt idx="1617">
                        <c:v>1.6696260000000001</c:v>
                      </c:pt>
                      <c:pt idx="1618">
                        <c:v>1.6643300000000001</c:v>
                      </c:pt>
                      <c:pt idx="1619">
                        <c:v>1.6566639999999999</c:v>
                      </c:pt>
                      <c:pt idx="1620">
                        <c:v>1.644587</c:v>
                      </c:pt>
                      <c:pt idx="1621">
                        <c:v>1.629699</c:v>
                      </c:pt>
                      <c:pt idx="1622">
                        <c:v>1.615966</c:v>
                      </c:pt>
                      <c:pt idx="1623">
                        <c:v>1.6050469999999999</c:v>
                      </c:pt>
                      <c:pt idx="1624">
                        <c:v>1.5970759999999999</c:v>
                      </c:pt>
                      <c:pt idx="1625">
                        <c:v>1.5918380000000001</c:v>
                      </c:pt>
                      <c:pt idx="1626">
                        <c:v>1.5882430000000001</c:v>
                      </c:pt>
                      <c:pt idx="1627">
                        <c:v>1.585378</c:v>
                      </c:pt>
                      <c:pt idx="1628">
                        <c:v>1.582627</c:v>
                      </c:pt>
                      <c:pt idx="1629">
                        <c:v>1.5791269999999999</c:v>
                      </c:pt>
                      <c:pt idx="1630">
                        <c:v>1.574038</c:v>
                      </c:pt>
                      <c:pt idx="1631">
                        <c:v>1.5665009999999999</c:v>
                      </c:pt>
                      <c:pt idx="1632">
                        <c:v>1.5558879999999999</c:v>
                      </c:pt>
                      <c:pt idx="1633">
                        <c:v>1.5425420000000001</c:v>
                      </c:pt>
                      <c:pt idx="1634">
                        <c:v>1.5277179999999999</c:v>
                      </c:pt>
                      <c:pt idx="1635">
                        <c:v>1.512348</c:v>
                      </c:pt>
                      <c:pt idx="1636">
                        <c:v>1.496381</c:v>
                      </c:pt>
                      <c:pt idx="1637">
                        <c:v>1.48001</c:v>
                      </c:pt>
                      <c:pt idx="1638">
                        <c:v>1.4641690000000001</c:v>
                      </c:pt>
                      <c:pt idx="1639">
                        <c:v>1.449101</c:v>
                      </c:pt>
                      <c:pt idx="1640">
                        <c:v>1.4337359999999999</c:v>
                      </c:pt>
                      <c:pt idx="1641">
                        <c:v>1.417394</c:v>
                      </c:pt>
                      <c:pt idx="1642">
                        <c:v>1.400962</c:v>
                      </c:pt>
                      <c:pt idx="1643">
                        <c:v>1.385551</c:v>
                      </c:pt>
                      <c:pt idx="1644">
                        <c:v>1.3712489999999999</c:v>
                      </c:pt>
                      <c:pt idx="1645">
                        <c:v>1.3572090000000001</c:v>
                      </c:pt>
                      <c:pt idx="1646">
                        <c:v>1.342597</c:v>
                      </c:pt>
                      <c:pt idx="1647">
                        <c:v>1.327269</c:v>
                      </c:pt>
                      <c:pt idx="1648">
                        <c:v>1.311377</c:v>
                      </c:pt>
                      <c:pt idx="1649">
                        <c:v>1.2952410000000001</c:v>
                      </c:pt>
                      <c:pt idx="1650">
                        <c:v>1.2790459999999999</c:v>
                      </c:pt>
                      <c:pt idx="1651">
                        <c:v>1.2624409999999999</c:v>
                      </c:pt>
                      <c:pt idx="1652">
                        <c:v>1.2450810000000001</c:v>
                      </c:pt>
                      <c:pt idx="1653">
                        <c:v>1.2268060000000001</c:v>
                      </c:pt>
                      <c:pt idx="1654">
                        <c:v>1.207014</c:v>
                      </c:pt>
                      <c:pt idx="1655">
                        <c:v>1.1850510000000001</c:v>
                      </c:pt>
                      <c:pt idx="1656">
                        <c:v>1.1610050000000001</c:v>
                      </c:pt>
                      <c:pt idx="1657">
                        <c:v>1.135491</c:v>
                      </c:pt>
                      <c:pt idx="1658">
                        <c:v>1.1097079999999999</c:v>
                      </c:pt>
                      <c:pt idx="1659">
                        <c:v>1.0848960000000001</c:v>
                      </c:pt>
                      <c:pt idx="1660">
                        <c:v>1.0609150000000001</c:v>
                      </c:pt>
                      <c:pt idx="1661">
                        <c:v>1.036872</c:v>
                      </c:pt>
                      <c:pt idx="1662">
                        <c:v>1.0127740000000001</c:v>
                      </c:pt>
                      <c:pt idx="1663">
                        <c:v>0.98976500000000001</c:v>
                      </c:pt>
                      <c:pt idx="1664">
                        <c:v>0.968638</c:v>
                      </c:pt>
                      <c:pt idx="1665">
                        <c:v>0.94877900000000004</c:v>
                      </c:pt>
                      <c:pt idx="1666">
                        <c:v>0.92938100000000001</c:v>
                      </c:pt>
                      <c:pt idx="1667">
                        <c:v>0.90991100000000003</c:v>
                      </c:pt>
                      <c:pt idx="1668">
                        <c:v>0.88947600000000004</c:v>
                      </c:pt>
                      <c:pt idx="1669">
                        <c:v>0.86773999999999996</c:v>
                      </c:pt>
                      <c:pt idx="1670">
                        <c:v>0.84553699999999998</c:v>
                      </c:pt>
                      <c:pt idx="1671">
                        <c:v>0.82403999999999999</c:v>
                      </c:pt>
                      <c:pt idx="1672">
                        <c:v>0.80388000000000004</c:v>
                      </c:pt>
                      <c:pt idx="1673">
                        <c:v>0.78521300000000005</c:v>
                      </c:pt>
                      <c:pt idx="1674">
                        <c:v>0.76815100000000003</c:v>
                      </c:pt>
                      <c:pt idx="1675">
                        <c:v>0.752359</c:v>
                      </c:pt>
                      <c:pt idx="1676">
                        <c:v>0.73703099999999999</c:v>
                      </c:pt>
                      <c:pt idx="1677">
                        <c:v>0.72155999999999998</c:v>
                      </c:pt>
                      <c:pt idx="1678">
                        <c:v>0.70596599999999998</c:v>
                      </c:pt>
                      <c:pt idx="1679">
                        <c:v>0.69079800000000002</c:v>
                      </c:pt>
                      <c:pt idx="1680">
                        <c:v>0.67652699999999999</c:v>
                      </c:pt>
                      <c:pt idx="1681">
                        <c:v>0.66310100000000005</c:v>
                      </c:pt>
                      <c:pt idx="1682">
                        <c:v>0.64983000000000002</c:v>
                      </c:pt>
                      <c:pt idx="1683">
                        <c:v>0.636073</c:v>
                      </c:pt>
                      <c:pt idx="1684">
                        <c:v>0.62207900000000005</c:v>
                      </c:pt>
                      <c:pt idx="1685">
                        <c:v>0.60845499999999997</c:v>
                      </c:pt>
                      <c:pt idx="1686">
                        <c:v>0.59531299999999998</c:v>
                      </c:pt>
                      <c:pt idx="1687">
                        <c:v>0.58290500000000001</c:v>
                      </c:pt>
                      <c:pt idx="1688">
                        <c:v>0.57181599999999999</c:v>
                      </c:pt>
                      <c:pt idx="1689">
                        <c:v>0.56161799999999995</c:v>
                      </c:pt>
                      <c:pt idx="1690">
                        <c:v>0.55114300000000005</c:v>
                      </c:pt>
                      <c:pt idx="1691">
                        <c:v>0.53962299999999996</c:v>
                      </c:pt>
                      <c:pt idx="1692">
                        <c:v>0.52674699999999997</c:v>
                      </c:pt>
                      <c:pt idx="1693">
                        <c:v>0.51290100000000005</c:v>
                      </c:pt>
                      <c:pt idx="1694">
                        <c:v>0.49870399999999998</c:v>
                      </c:pt>
                      <c:pt idx="1695">
                        <c:v>0.48447400000000002</c:v>
                      </c:pt>
                      <c:pt idx="1696">
                        <c:v>0.47043299999999999</c:v>
                      </c:pt>
                      <c:pt idx="1697">
                        <c:v>0.45650600000000002</c:v>
                      </c:pt>
                      <c:pt idx="1698">
                        <c:v>0.44246600000000003</c:v>
                      </c:pt>
                      <c:pt idx="1699">
                        <c:v>0.42795299999999997</c:v>
                      </c:pt>
                      <c:pt idx="1700">
                        <c:v>0.41264400000000001</c:v>
                      </c:pt>
                      <c:pt idx="1701">
                        <c:v>0.39684700000000001</c:v>
                      </c:pt>
                      <c:pt idx="1702">
                        <c:v>0.38142100000000001</c:v>
                      </c:pt>
                      <c:pt idx="1703">
                        <c:v>0.36758000000000002</c:v>
                      </c:pt>
                      <c:pt idx="1704">
                        <c:v>0.356269</c:v>
                      </c:pt>
                      <c:pt idx="1705">
                        <c:v>0.34720400000000001</c:v>
                      </c:pt>
                      <c:pt idx="1706">
                        <c:v>0.33932099999999998</c:v>
                      </c:pt>
                      <c:pt idx="1707">
                        <c:v>0.33196199999999998</c:v>
                      </c:pt>
                      <c:pt idx="1708">
                        <c:v>0.32502599999999998</c:v>
                      </c:pt>
                      <c:pt idx="1709">
                        <c:v>0.31865300000000002</c:v>
                      </c:pt>
                      <c:pt idx="1710">
                        <c:v>0.31295400000000001</c:v>
                      </c:pt>
                      <c:pt idx="1711">
                        <c:v>0.30758400000000002</c:v>
                      </c:pt>
                      <c:pt idx="1712">
                        <c:v>0.30207499999999998</c:v>
                      </c:pt>
                      <c:pt idx="1713">
                        <c:v>0.29707099999999997</c:v>
                      </c:pt>
                      <c:pt idx="1714">
                        <c:v>0.29414299999999999</c:v>
                      </c:pt>
                      <c:pt idx="1715">
                        <c:v>0.29396499999999998</c:v>
                      </c:pt>
                      <c:pt idx="1716">
                        <c:v>0.29606199999999999</c:v>
                      </c:pt>
                      <c:pt idx="1717">
                        <c:v>0.29979499999999998</c:v>
                      </c:pt>
                      <c:pt idx="1718">
                        <c:v>0.30456299999999997</c:v>
                      </c:pt>
                      <c:pt idx="1719">
                        <c:v>0.31015799999999999</c:v>
                      </c:pt>
                      <c:pt idx="1720">
                        <c:v>0.31719199999999997</c:v>
                      </c:pt>
                      <c:pt idx="1721">
                        <c:v>0.32608399999999998</c:v>
                      </c:pt>
                      <c:pt idx="1722">
                        <c:v>0.33601500000000001</c:v>
                      </c:pt>
                      <c:pt idx="1723">
                        <c:v>0.345669</c:v>
                      </c:pt>
                      <c:pt idx="1724">
                        <c:v>0.35468300000000003</c:v>
                      </c:pt>
                      <c:pt idx="1725">
                        <c:v>0.363844</c:v>
                      </c:pt>
                      <c:pt idx="1726">
                        <c:v>0.37388100000000002</c:v>
                      </c:pt>
                      <c:pt idx="1727">
                        <c:v>0.38439200000000001</c:v>
                      </c:pt>
                      <c:pt idx="1728">
                        <c:v>0.39396199999999998</c:v>
                      </c:pt>
                      <c:pt idx="1729">
                        <c:v>0.40164</c:v>
                      </c:pt>
                      <c:pt idx="1730">
                        <c:v>0.40734999999999999</c:v>
                      </c:pt>
                      <c:pt idx="1731">
                        <c:v>0.41153400000000001</c:v>
                      </c:pt>
                      <c:pt idx="1732">
                        <c:v>0.41510399999999997</c:v>
                      </c:pt>
                      <c:pt idx="1733">
                        <c:v>0.41831299999999999</c:v>
                      </c:pt>
                      <c:pt idx="1734">
                        <c:v>0.420819</c:v>
                      </c:pt>
                      <c:pt idx="1735">
                        <c:v>0.42255999999999999</c:v>
                      </c:pt>
                      <c:pt idx="1736">
                        <c:v>0.42372500000000002</c:v>
                      </c:pt>
                      <c:pt idx="1737">
                        <c:v>0.42499500000000001</c:v>
                      </c:pt>
                      <c:pt idx="1738">
                        <c:v>0.42677100000000001</c:v>
                      </c:pt>
                      <c:pt idx="1739">
                        <c:v>0.42866300000000002</c:v>
                      </c:pt>
                      <c:pt idx="1740">
                        <c:v>0.430811</c:v>
                      </c:pt>
                      <c:pt idx="1741">
                        <c:v>0.43440400000000001</c:v>
                      </c:pt>
                      <c:pt idx="1742">
                        <c:v>0.44047900000000001</c:v>
                      </c:pt>
                      <c:pt idx="1743">
                        <c:v>0.448853</c:v>
                      </c:pt>
                      <c:pt idx="1744">
                        <c:v>0.45914300000000002</c:v>
                      </c:pt>
                      <c:pt idx="1745">
                        <c:v>0.47159299999999998</c:v>
                      </c:pt>
                      <c:pt idx="1746">
                        <c:v>0.48573499999999997</c:v>
                      </c:pt>
                      <c:pt idx="1747">
                        <c:v>0.50048199999999998</c:v>
                      </c:pt>
                      <c:pt idx="1748">
                        <c:v>0.51569500000000001</c:v>
                      </c:pt>
                      <c:pt idx="1749">
                        <c:v>0.53194699999999995</c:v>
                      </c:pt>
                      <c:pt idx="1750">
                        <c:v>0.54963499999999998</c:v>
                      </c:pt>
                      <c:pt idx="1751">
                        <c:v>0.56867500000000004</c:v>
                      </c:pt>
                      <c:pt idx="1752">
                        <c:v>0.58858999999999995</c:v>
                      </c:pt>
                      <c:pt idx="1753">
                        <c:v>0.60924</c:v>
                      </c:pt>
                      <c:pt idx="1754">
                        <c:v>0.63056500000000004</c:v>
                      </c:pt>
                      <c:pt idx="1755">
                        <c:v>0.65186999999999995</c:v>
                      </c:pt>
                      <c:pt idx="1756">
                        <c:v>0.67270200000000002</c:v>
                      </c:pt>
                      <c:pt idx="1757">
                        <c:v>0.69331200000000004</c:v>
                      </c:pt>
                      <c:pt idx="1758">
                        <c:v>0.71354600000000001</c:v>
                      </c:pt>
                      <c:pt idx="1759">
                        <c:v>0.73260099999999995</c:v>
                      </c:pt>
                      <c:pt idx="1760">
                        <c:v>0.75040200000000001</c:v>
                      </c:pt>
                      <c:pt idx="1761">
                        <c:v>0.76791100000000001</c:v>
                      </c:pt>
                      <c:pt idx="1762">
                        <c:v>0.78580300000000003</c:v>
                      </c:pt>
                      <c:pt idx="1763">
                        <c:v>0.80432599999999999</c:v>
                      </c:pt>
                      <c:pt idx="1764">
                        <c:v>0.82373700000000005</c:v>
                      </c:pt>
                      <c:pt idx="1765">
                        <c:v>0.84360400000000002</c:v>
                      </c:pt>
                      <c:pt idx="1766">
                        <c:v>0.86279399999999995</c:v>
                      </c:pt>
                      <c:pt idx="1767">
                        <c:v>0.88069399999999998</c:v>
                      </c:pt>
                      <c:pt idx="1768">
                        <c:v>0.89750200000000002</c:v>
                      </c:pt>
                      <c:pt idx="1769">
                        <c:v>0.913663</c:v>
                      </c:pt>
                      <c:pt idx="1770">
                        <c:v>0.92985600000000002</c:v>
                      </c:pt>
                      <c:pt idx="1771">
                        <c:v>0.94685600000000003</c:v>
                      </c:pt>
                      <c:pt idx="1772">
                        <c:v>0.964866</c:v>
                      </c:pt>
                      <c:pt idx="1773">
                        <c:v>0.98377899999999996</c:v>
                      </c:pt>
                      <c:pt idx="1774">
                        <c:v>1.003808</c:v>
                      </c:pt>
                      <c:pt idx="1775">
                        <c:v>1.024821</c:v>
                      </c:pt>
                      <c:pt idx="1776">
                        <c:v>1.045847</c:v>
                      </c:pt>
                      <c:pt idx="1777">
                        <c:v>1.0656620000000001</c:v>
                      </c:pt>
                      <c:pt idx="1778">
                        <c:v>1.0837570000000001</c:v>
                      </c:pt>
                      <c:pt idx="1779">
                        <c:v>1.1007560000000001</c:v>
                      </c:pt>
                      <c:pt idx="1780">
                        <c:v>1.1173820000000001</c:v>
                      </c:pt>
                      <c:pt idx="1781">
                        <c:v>1.1337269999999999</c:v>
                      </c:pt>
                      <c:pt idx="1782">
                        <c:v>1.1498790000000001</c:v>
                      </c:pt>
                      <c:pt idx="1783">
                        <c:v>1.1659120000000001</c:v>
                      </c:pt>
                      <c:pt idx="1784">
                        <c:v>1.1815249999999999</c:v>
                      </c:pt>
                      <c:pt idx="1785">
                        <c:v>1.196542</c:v>
                      </c:pt>
                      <c:pt idx="1786">
                        <c:v>1.2109300000000001</c:v>
                      </c:pt>
                      <c:pt idx="1787">
                        <c:v>1.224316</c:v>
                      </c:pt>
                      <c:pt idx="1788">
                        <c:v>1.2365349999999999</c:v>
                      </c:pt>
                      <c:pt idx="1789">
                        <c:v>1.248694</c:v>
                      </c:pt>
                      <c:pt idx="1790">
                        <c:v>1.2624040000000001</c:v>
                      </c:pt>
                      <c:pt idx="1791">
                        <c:v>1.2781199999999999</c:v>
                      </c:pt>
                      <c:pt idx="1792">
                        <c:v>1.2951220000000001</c:v>
                      </c:pt>
                      <c:pt idx="1793">
                        <c:v>1.3124199999999999</c:v>
                      </c:pt>
                      <c:pt idx="1794">
                        <c:v>1.3291759999999999</c:v>
                      </c:pt>
                      <c:pt idx="1795">
                        <c:v>1.3447480000000001</c:v>
                      </c:pt>
                      <c:pt idx="1796">
                        <c:v>1.3587750000000001</c:v>
                      </c:pt>
                      <c:pt idx="1797">
                        <c:v>1.3712260000000001</c:v>
                      </c:pt>
                      <c:pt idx="1798">
                        <c:v>1.3824810000000001</c:v>
                      </c:pt>
                      <c:pt idx="1799">
                        <c:v>1.3931770000000001</c:v>
                      </c:pt>
                      <c:pt idx="1800">
                        <c:v>1.4036740000000001</c:v>
                      </c:pt>
                      <c:pt idx="1801">
                        <c:v>1.414061</c:v>
                      </c:pt>
                      <c:pt idx="1802">
                        <c:v>1.4243330000000001</c:v>
                      </c:pt>
                      <c:pt idx="1803">
                        <c:v>1.434469</c:v>
                      </c:pt>
                      <c:pt idx="1804">
                        <c:v>1.4447270000000001</c:v>
                      </c:pt>
                      <c:pt idx="1805">
                        <c:v>1.4556119999999999</c:v>
                      </c:pt>
                      <c:pt idx="1806">
                        <c:v>1.4676450000000001</c:v>
                      </c:pt>
                      <c:pt idx="1807">
                        <c:v>1.4808159999999999</c:v>
                      </c:pt>
                      <c:pt idx="1808">
                        <c:v>1.4942550000000001</c:v>
                      </c:pt>
                      <c:pt idx="1809">
                        <c:v>1.507045</c:v>
                      </c:pt>
                      <c:pt idx="1810">
                        <c:v>1.518977</c:v>
                      </c:pt>
                      <c:pt idx="1811">
                        <c:v>1.5303549999999999</c:v>
                      </c:pt>
                      <c:pt idx="1812">
                        <c:v>1.54148</c:v>
                      </c:pt>
                      <c:pt idx="1813">
                        <c:v>1.5523009999999999</c:v>
                      </c:pt>
                      <c:pt idx="1814">
                        <c:v>1.562627</c:v>
                      </c:pt>
                      <c:pt idx="1815">
                        <c:v>1.5724229999999999</c:v>
                      </c:pt>
                      <c:pt idx="1816">
                        <c:v>1.5814889999999999</c:v>
                      </c:pt>
                      <c:pt idx="1817">
                        <c:v>1.589262</c:v>
                      </c:pt>
                      <c:pt idx="1818">
                        <c:v>1.595119</c:v>
                      </c:pt>
                      <c:pt idx="1819">
                        <c:v>1.5987</c:v>
                      </c:pt>
                      <c:pt idx="1820">
                        <c:v>1.600033</c:v>
                      </c:pt>
                      <c:pt idx="1821">
                        <c:v>1.5996049999999999</c:v>
                      </c:pt>
                      <c:pt idx="1822">
                        <c:v>1.5984510000000001</c:v>
                      </c:pt>
                      <c:pt idx="1823">
                        <c:v>1.5978209999999999</c:v>
                      </c:pt>
                      <c:pt idx="1824">
                        <c:v>1.5981050000000001</c:v>
                      </c:pt>
                      <c:pt idx="1825">
                        <c:v>1.5982780000000001</c:v>
                      </c:pt>
                      <c:pt idx="1826">
                        <c:v>1.5967549999999999</c:v>
                      </c:pt>
                      <c:pt idx="1827">
                        <c:v>1.592568</c:v>
                      </c:pt>
                      <c:pt idx="1828">
                        <c:v>1.586622</c:v>
                      </c:pt>
                      <c:pt idx="1829">
                        <c:v>1.5811470000000001</c:v>
                      </c:pt>
                      <c:pt idx="1830">
                        <c:v>1.5770489999999999</c:v>
                      </c:pt>
                      <c:pt idx="1831">
                        <c:v>1.5737369999999999</c:v>
                      </c:pt>
                      <c:pt idx="1832">
                        <c:v>1.570791</c:v>
                      </c:pt>
                      <c:pt idx="1833">
                        <c:v>1.5677749999999999</c:v>
                      </c:pt>
                      <c:pt idx="1834">
                        <c:v>1.563958</c:v>
                      </c:pt>
                      <c:pt idx="1835">
                        <c:v>1.559024</c:v>
                      </c:pt>
                      <c:pt idx="1836">
                        <c:v>1.553323</c:v>
                      </c:pt>
                      <c:pt idx="1837">
                        <c:v>1.5482210000000001</c:v>
                      </c:pt>
                      <c:pt idx="1838">
                        <c:v>1.545196</c:v>
                      </c:pt>
                      <c:pt idx="1839">
                        <c:v>1.543488</c:v>
                      </c:pt>
                      <c:pt idx="1840">
                        <c:v>1.540632</c:v>
                      </c:pt>
                      <c:pt idx="1841">
                        <c:v>1.535344</c:v>
                      </c:pt>
                      <c:pt idx="1842">
                        <c:v>1.5281899999999999</c:v>
                      </c:pt>
                      <c:pt idx="1843">
                        <c:v>1.5199370000000001</c:v>
                      </c:pt>
                      <c:pt idx="1844">
                        <c:v>1.5106189999999999</c:v>
                      </c:pt>
                      <c:pt idx="1845">
                        <c:v>1.5003219999999999</c:v>
                      </c:pt>
                      <c:pt idx="1846">
                        <c:v>1.489908</c:v>
                      </c:pt>
                      <c:pt idx="1847">
                        <c:v>1.480696</c:v>
                      </c:pt>
                      <c:pt idx="1848">
                        <c:v>1.4735819999999999</c:v>
                      </c:pt>
                      <c:pt idx="1849">
                        <c:v>1.4682440000000001</c:v>
                      </c:pt>
                      <c:pt idx="1850">
                        <c:v>1.4632799999999999</c:v>
                      </c:pt>
                      <c:pt idx="1851">
                        <c:v>1.4575290000000001</c:v>
                      </c:pt>
                      <c:pt idx="1852">
                        <c:v>1.451068</c:v>
                      </c:pt>
                      <c:pt idx="1853">
                        <c:v>1.4444319999999999</c:v>
                      </c:pt>
                      <c:pt idx="1854">
                        <c:v>1.437495</c:v>
                      </c:pt>
                      <c:pt idx="1855">
                        <c:v>1.4295739999999999</c:v>
                      </c:pt>
                      <c:pt idx="1856">
                        <c:v>1.4200619999999999</c:v>
                      </c:pt>
                      <c:pt idx="1857">
                        <c:v>1.4088879999999999</c:v>
                      </c:pt>
                      <c:pt idx="1858">
                        <c:v>1.3966449999999999</c:v>
                      </c:pt>
                      <c:pt idx="1859">
                        <c:v>1.383907</c:v>
                      </c:pt>
                      <c:pt idx="1860">
                        <c:v>1.370644</c:v>
                      </c:pt>
                      <c:pt idx="1861">
                        <c:v>1.3564480000000001</c:v>
                      </c:pt>
                      <c:pt idx="1862">
                        <c:v>1.3409390000000001</c:v>
                      </c:pt>
                      <c:pt idx="1863">
                        <c:v>1.324246</c:v>
                      </c:pt>
                      <c:pt idx="1864">
                        <c:v>1.306783</c:v>
                      </c:pt>
                      <c:pt idx="1865">
                        <c:v>1.28861</c:v>
                      </c:pt>
                      <c:pt idx="1866">
                        <c:v>1.2698160000000001</c:v>
                      </c:pt>
                      <c:pt idx="1867">
                        <c:v>1.2506980000000001</c:v>
                      </c:pt>
                      <c:pt idx="1868">
                        <c:v>1.2311799999999999</c:v>
                      </c:pt>
                      <c:pt idx="1869">
                        <c:v>1.2109669999999999</c:v>
                      </c:pt>
                      <c:pt idx="1870">
                        <c:v>1.189862</c:v>
                      </c:pt>
                      <c:pt idx="1871">
                        <c:v>1.167837</c:v>
                      </c:pt>
                      <c:pt idx="1872">
                        <c:v>1.1452610000000001</c:v>
                      </c:pt>
                      <c:pt idx="1873">
                        <c:v>1.1227990000000001</c:v>
                      </c:pt>
                      <c:pt idx="1874">
                        <c:v>1.10087</c:v>
                      </c:pt>
                      <c:pt idx="1875">
                        <c:v>1.079197</c:v>
                      </c:pt>
                      <c:pt idx="1876">
                        <c:v>1.0578270000000001</c:v>
                      </c:pt>
                      <c:pt idx="1877">
                        <c:v>1.0379179999999999</c:v>
                      </c:pt>
                      <c:pt idx="1878">
                        <c:v>1.020149</c:v>
                      </c:pt>
                      <c:pt idx="1879">
                        <c:v>1.0037720000000001</c:v>
                      </c:pt>
                      <c:pt idx="1880">
                        <c:v>0.98823099999999997</c:v>
                      </c:pt>
                      <c:pt idx="1881">
                        <c:v>0.97438199999999997</c:v>
                      </c:pt>
                      <c:pt idx="1882">
                        <c:v>0.96268200000000004</c:v>
                      </c:pt>
                      <c:pt idx="1883">
                        <c:v>0.95172299999999999</c:v>
                      </c:pt>
                      <c:pt idx="1884">
                        <c:v>0.94009900000000002</c:v>
                      </c:pt>
                      <c:pt idx="1885">
                        <c:v>0.92755500000000002</c:v>
                      </c:pt>
                      <c:pt idx="1886">
                        <c:v>0.91414300000000004</c:v>
                      </c:pt>
                      <c:pt idx="1887">
                        <c:v>0.900227</c:v>
                      </c:pt>
                      <c:pt idx="1888">
                        <c:v>0.88661800000000002</c:v>
                      </c:pt>
                      <c:pt idx="1889">
                        <c:v>0.87368000000000001</c:v>
                      </c:pt>
                      <c:pt idx="1890">
                        <c:v>0.86112299999999997</c:v>
                      </c:pt>
                      <c:pt idx="1891">
                        <c:v>0.84880699999999998</c:v>
                      </c:pt>
                      <c:pt idx="1892">
                        <c:v>0.83693099999999998</c:v>
                      </c:pt>
                      <c:pt idx="1893">
                        <c:v>0.82550100000000004</c:v>
                      </c:pt>
                      <c:pt idx="1894">
                        <c:v>0.81434399999999996</c:v>
                      </c:pt>
                      <c:pt idx="1895">
                        <c:v>0.80354099999999995</c:v>
                      </c:pt>
                      <c:pt idx="1896">
                        <c:v>0.79256400000000005</c:v>
                      </c:pt>
                      <c:pt idx="1897">
                        <c:v>0.77993999999999997</c:v>
                      </c:pt>
                      <c:pt idx="1898">
                        <c:v>0.76502099999999995</c:v>
                      </c:pt>
                      <c:pt idx="1899">
                        <c:v>0.74832500000000002</c:v>
                      </c:pt>
                      <c:pt idx="1900">
                        <c:v>0.73040099999999997</c:v>
                      </c:pt>
                      <c:pt idx="1901">
                        <c:v>0.71118300000000001</c:v>
                      </c:pt>
                      <c:pt idx="1902">
                        <c:v>0.69030599999999998</c:v>
                      </c:pt>
                      <c:pt idx="1903">
                        <c:v>0.66829300000000003</c:v>
                      </c:pt>
                      <c:pt idx="1904">
                        <c:v>0.64635699999999996</c:v>
                      </c:pt>
                      <c:pt idx="1905">
                        <c:v>0.62539100000000003</c:v>
                      </c:pt>
                      <c:pt idx="1906">
                        <c:v>0.60581399999999996</c:v>
                      </c:pt>
                      <c:pt idx="1907">
                        <c:v>0.58730400000000005</c:v>
                      </c:pt>
                      <c:pt idx="1908">
                        <c:v>0.56935400000000003</c:v>
                      </c:pt>
                      <c:pt idx="1909">
                        <c:v>0.55233299999999996</c:v>
                      </c:pt>
                      <c:pt idx="1910">
                        <c:v>0.53682200000000002</c:v>
                      </c:pt>
                      <c:pt idx="1911">
                        <c:v>0.52278199999999997</c:v>
                      </c:pt>
                      <c:pt idx="1912">
                        <c:v>0.50989499999999999</c:v>
                      </c:pt>
                      <c:pt idx="1913">
                        <c:v>0.498222</c:v>
                      </c:pt>
                      <c:pt idx="1914">
                        <c:v>0.48860300000000001</c:v>
                      </c:pt>
                      <c:pt idx="1915">
                        <c:v>0.48145500000000002</c:v>
                      </c:pt>
                      <c:pt idx="1916">
                        <c:v>0.47602499999999998</c:v>
                      </c:pt>
                      <c:pt idx="1917">
                        <c:v>0.471528</c:v>
                      </c:pt>
                      <c:pt idx="1918">
                        <c:v>0.46718599999999999</c:v>
                      </c:pt>
                      <c:pt idx="1919">
                        <c:v>0.46229700000000001</c:v>
                      </c:pt>
                      <c:pt idx="1920">
                        <c:v>0.45708700000000002</c:v>
                      </c:pt>
                      <c:pt idx="1921">
                        <c:v>0.45233600000000002</c:v>
                      </c:pt>
                      <c:pt idx="1922">
                        <c:v>0.448322</c:v>
                      </c:pt>
                      <c:pt idx="1923">
                        <c:v>0.44440600000000002</c:v>
                      </c:pt>
                      <c:pt idx="1924">
                        <c:v>0.44061600000000001</c:v>
                      </c:pt>
                      <c:pt idx="1925">
                        <c:v>0.43829600000000002</c:v>
                      </c:pt>
                      <c:pt idx="1926">
                        <c:v>0.43776999999999999</c:v>
                      </c:pt>
                      <c:pt idx="1927">
                        <c:v>0.43793799999999999</c:v>
                      </c:pt>
                      <c:pt idx="1928">
                        <c:v>0.43824800000000003</c:v>
                      </c:pt>
                      <c:pt idx="1929">
                        <c:v>0.43900600000000001</c:v>
                      </c:pt>
                      <c:pt idx="1930">
                        <c:v>0.44034499999999999</c:v>
                      </c:pt>
                      <c:pt idx="1931">
                        <c:v>0.44207999999999997</c:v>
                      </c:pt>
                      <c:pt idx="1932">
                        <c:v>0.443969</c:v>
                      </c:pt>
                      <c:pt idx="1933">
                        <c:v>0.44520500000000002</c:v>
                      </c:pt>
                      <c:pt idx="1934">
                        <c:v>0.444712</c:v>
                      </c:pt>
                      <c:pt idx="1935">
                        <c:v>0.442386</c:v>
                      </c:pt>
                      <c:pt idx="1936">
                        <c:v>0.43946000000000002</c:v>
                      </c:pt>
                      <c:pt idx="1937">
                        <c:v>0.43742900000000001</c:v>
                      </c:pt>
                      <c:pt idx="1938">
                        <c:v>0.43630000000000002</c:v>
                      </c:pt>
                      <c:pt idx="1939">
                        <c:v>0.434975</c:v>
                      </c:pt>
                      <c:pt idx="1940">
                        <c:v>0.43315399999999998</c:v>
                      </c:pt>
                      <c:pt idx="1941">
                        <c:v>0.431253</c:v>
                      </c:pt>
                      <c:pt idx="1942">
                        <c:v>0.429483</c:v>
                      </c:pt>
                      <c:pt idx="1943">
                        <c:v>0.42782700000000001</c:v>
                      </c:pt>
                      <c:pt idx="1944">
                        <c:v>0.42620200000000003</c:v>
                      </c:pt>
                      <c:pt idx="1945">
                        <c:v>0.42479899999999998</c:v>
                      </c:pt>
                      <c:pt idx="1946">
                        <c:v>0.424155</c:v>
                      </c:pt>
                      <c:pt idx="1947">
                        <c:v>0.424564</c:v>
                      </c:pt>
                      <c:pt idx="1948">
                        <c:v>0.42615599999999998</c:v>
                      </c:pt>
                      <c:pt idx="1949">
                        <c:v>0.42949300000000001</c:v>
                      </c:pt>
                      <c:pt idx="1950">
                        <c:v>0.43500499999999998</c:v>
                      </c:pt>
                      <c:pt idx="1951">
                        <c:v>0.44213999999999998</c:v>
                      </c:pt>
                      <c:pt idx="1952">
                        <c:v>0.44995200000000002</c:v>
                      </c:pt>
                      <c:pt idx="1953">
                        <c:v>0.45818599999999998</c:v>
                      </c:pt>
                      <c:pt idx="1954">
                        <c:v>0.46718199999999999</c:v>
                      </c:pt>
                      <c:pt idx="1955">
                        <c:v>0.47726299999999999</c:v>
                      </c:pt>
                      <c:pt idx="1956">
                        <c:v>0.48854700000000001</c:v>
                      </c:pt>
                      <c:pt idx="1957">
                        <c:v>0.50113300000000005</c:v>
                      </c:pt>
                      <c:pt idx="1958">
                        <c:v>0.51523799999999997</c:v>
                      </c:pt>
                      <c:pt idx="1959">
                        <c:v>0.53028900000000001</c:v>
                      </c:pt>
                      <c:pt idx="1960">
                        <c:v>0.54473099999999997</c:v>
                      </c:pt>
                      <c:pt idx="1961">
                        <c:v>0.55749700000000002</c:v>
                      </c:pt>
                      <c:pt idx="1962">
                        <c:v>0.56851300000000005</c:v>
                      </c:pt>
                      <c:pt idx="1963">
                        <c:v>0.57832499999999998</c:v>
                      </c:pt>
                      <c:pt idx="1964">
                        <c:v>0.58782699999999999</c:v>
                      </c:pt>
                      <c:pt idx="1965">
                        <c:v>0.59764200000000001</c:v>
                      </c:pt>
                      <c:pt idx="1966">
                        <c:v>0.60816599999999998</c:v>
                      </c:pt>
                      <c:pt idx="1967">
                        <c:v>0.619896</c:v>
                      </c:pt>
                      <c:pt idx="1968">
                        <c:v>0.63281699999999996</c:v>
                      </c:pt>
                      <c:pt idx="1969">
                        <c:v>0.64632900000000004</c:v>
                      </c:pt>
                      <c:pt idx="1970">
                        <c:v>0.65982600000000002</c:v>
                      </c:pt>
                      <c:pt idx="1971">
                        <c:v>0.673261</c:v>
                      </c:pt>
                      <c:pt idx="1972">
                        <c:v>0.68747499999999995</c:v>
                      </c:pt>
                      <c:pt idx="1973">
                        <c:v>0.70345899999999995</c:v>
                      </c:pt>
                      <c:pt idx="1974">
                        <c:v>0.72132099999999999</c:v>
                      </c:pt>
                      <c:pt idx="1975">
                        <c:v>0.74002500000000004</c:v>
                      </c:pt>
                      <c:pt idx="1976">
                        <c:v>0.75859100000000002</c:v>
                      </c:pt>
                      <c:pt idx="1977">
                        <c:v>0.77702499999999997</c:v>
                      </c:pt>
                      <c:pt idx="1978">
                        <c:v>0.795431</c:v>
                      </c:pt>
                      <c:pt idx="1979">
                        <c:v>0.81373200000000001</c:v>
                      </c:pt>
                      <c:pt idx="1980">
                        <c:v>0.83218899999999996</c:v>
                      </c:pt>
                      <c:pt idx="1981">
                        <c:v>0.850966</c:v>
                      </c:pt>
                      <c:pt idx="1982">
                        <c:v>0.86967399999999995</c:v>
                      </c:pt>
                      <c:pt idx="1983">
                        <c:v>0.88782399999999995</c:v>
                      </c:pt>
                      <c:pt idx="1984">
                        <c:v>0.90528900000000001</c:v>
                      </c:pt>
                      <c:pt idx="1985">
                        <c:v>0.92187699999999995</c:v>
                      </c:pt>
                      <c:pt idx="1986">
                        <c:v>0.93698400000000004</c:v>
                      </c:pt>
                      <c:pt idx="1987">
                        <c:v>0.95040100000000005</c:v>
                      </c:pt>
                      <c:pt idx="1988">
                        <c:v>0.96232899999999999</c:v>
                      </c:pt>
                      <c:pt idx="1989">
                        <c:v>0.97286799999999996</c:v>
                      </c:pt>
                      <c:pt idx="1990">
                        <c:v>0.98270500000000005</c:v>
                      </c:pt>
                      <c:pt idx="1991">
                        <c:v>0.99286700000000006</c:v>
                      </c:pt>
                      <c:pt idx="1992">
                        <c:v>1.003827</c:v>
                      </c:pt>
                      <c:pt idx="1993">
                        <c:v>1.0157700000000001</c:v>
                      </c:pt>
                      <c:pt idx="1994">
                        <c:v>1.0285679999999999</c:v>
                      </c:pt>
                      <c:pt idx="1995">
                        <c:v>1.0415350000000001</c:v>
                      </c:pt>
                      <c:pt idx="1996">
                        <c:v>1.054054</c:v>
                      </c:pt>
                      <c:pt idx="1997">
                        <c:v>1.0661309999999999</c:v>
                      </c:pt>
                      <c:pt idx="1998">
                        <c:v>1.0782400000000001</c:v>
                      </c:pt>
                      <c:pt idx="1999">
                        <c:v>1.0910850000000001</c:v>
                      </c:pt>
                      <c:pt idx="2000">
                        <c:v>1.1052200000000001</c:v>
                      </c:pt>
                      <c:pt idx="2001">
                        <c:v>1.1203320000000001</c:v>
                      </c:pt>
                      <c:pt idx="2002">
                        <c:v>1.135891</c:v>
                      </c:pt>
                      <c:pt idx="2003">
                        <c:v>1.1518999999999999</c:v>
                      </c:pt>
                      <c:pt idx="2004">
                        <c:v>1.1679349999999999</c:v>
                      </c:pt>
                      <c:pt idx="2005">
                        <c:v>1.1833309999999999</c:v>
                      </c:pt>
                      <c:pt idx="2006">
                        <c:v>1.19835</c:v>
                      </c:pt>
                      <c:pt idx="2007">
                        <c:v>1.213711</c:v>
                      </c:pt>
                      <c:pt idx="2008">
                        <c:v>1.2291890000000001</c:v>
                      </c:pt>
                      <c:pt idx="2009">
                        <c:v>1.244191</c:v>
                      </c:pt>
                      <c:pt idx="2010">
                        <c:v>1.2593270000000001</c:v>
                      </c:pt>
                      <c:pt idx="2011">
                        <c:v>1.2760260000000001</c:v>
                      </c:pt>
                      <c:pt idx="2012">
                        <c:v>1.295234</c:v>
                      </c:pt>
                      <c:pt idx="2013">
                        <c:v>1.316524</c:v>
                      </c:pt>
                      <c:pt idx="2014">
                        <c:v>1.338093</c:v>
                      </c:pt>
                      <c:pt idx="2015">
                        <c:v>1.35782</c:v>
                      </c:pt>
                      <c:pt idx="2016">
                        <c:v>1.3747309999999999</c:v>
                      </c:pt>
                      <c:pt idx="2017">
                        <c:v>1.3893530000000001</c:v>
                      </c:pt>
                      <c:pt idx="2018">
                        <c:v>1.402369</c:v>
                      </c:pt>
                      <c:pt idx="2019">
                        <c:v>1.4137839999999999</c:v>
                      </c:pt>
                      <c:pt idx="2020">
                        <c:v>1.4234610000000001</c:v>
                      </c:pt>
                      <c:pt idx="2021">
                        <c:v>1.4318599999999999</c:v>
                      </c:pt>
                      <c:pt idx="2022">
                        <c:v>1.439729</c:v>
                      </c:pt>
                      <c:pt idx="2023">
                        <c:v>1.446798</c:v>
                      </c:pt>
                      <c:pt idx="2024">
                        <c:v>1.4524999999999999</c:v>
                      </c:pt>
                      <c:pt idx="2025">
                        <c:v>1.45756</c:v>
                      </c:pt>
                      <c:pt idx="2026">
                        <c:v>1.462591</c:v>
                      </c:pt>
                      <c:pt idx="2027">
                        <c:v>1.466734</c:v>
                      </c:pt>
                      <c:pt idx="2028">
                        <c:v>1.4690030000000001</c:v>
                      </c:pt>
                      <c:pt idx="2029">
                        <c:v>1.469314</c:v>
                      </c:pt>
                      <c:pt idx="2030">
                        <c:v>1.468286</c:v>
                      </c:pt>
                      <c:pt idx="2031">
                        <c:v>1.4667209999999999</c:v>
                      </c:pt>
                      <c:pt idx="2032">
                        <c:v>1.4648870000000001</c:v>
                      </c:pt>
                      <c:pt idx="2033">
                        <c:v>1.4631000000000001</c:v>
                      </c:pt>
                      <c:pt idx="2034">
                        <c:v>1.4623790000000001</c:v>
                      </c:pt>
                      <c:pt idx="2035">
                        <c:v>1.4634050000000001</c:v>
                      </c:pt>
                      <c:pt idx="2036">
                        <c:v>1.466038</c:v>
                      </c:pt>
                      <c:pt idx="2037">
                        <c:v>1.469824</c:v>
                      </c:pt>
                      <c:pt idx="2038">
                        <c:v>1.474108</c:v>
                      </c:pt>
                      <c:pt idx="2039">
                        <c:v>1.478361</c:v>
                      </c:pt>
                      <c:pt idx="2040">
                        <c:v>1.482448</c:v>
                      </c:pt>
                      <c:pt idx="2041">
                        <c:v>1.4862249999999999</c:v>
                      </c:pt>
                      <c:pt idx="2042">
                        <c:v>1.4897119999999999</c:v>
                      </c:pt>
                      <c:pt idx="2043">
                        <c:v>1.4934289999999999</c:v>
                      </c:pt>
                      <c:pt idx="2044">
                        <c:v>1.4978389999999999</c:v>
                      </c:pt>
                      <c:pt idx="2045">
                        <c:v>1.502821</c:v>
                      </c:pt>
                      <c:pt idx="2046">
                        <c:v>1.507552</c:v>
                      </c:pt>
                      <c:pt idx="2047">
                        <c:v>1.5109680000000001</c:v>
                      </c:pt>
                      <c:pt idx="2048">
                        <c:v>1.512589</c:v>
                      </c:pt>
                      <c:pt idx="2049">
                        <c:v>1.5124070000000001</c:v>
                      </c:pt>
                      <c:pt idx="2050">
                        <c:v>1.5104299999999999</c:v>
                      </c:pt>
                      <c:pt idx="2051">
                        <c:v>1.506732</c:v>
                      </c:pt>
                      <c:pt idx="2052">
                        <c:v>1.501784</c:v>
                      </c:pt>
                      <c:pt idx="2053">
                        <c:v>1.496909</c:v>
                      </c:pt>
                      <c:pt idx="2054">
                        <c:v>1.493382</c:v>
                      </c:pt>
                      <c:pt idx="2055">
                        <c:v>1.491031</c:v>
                      </c:pt>
                      <c:pt idx="2056">
                        <c:v>1.4888939999999999</c:v>
                      </c:pt>
                      <c:pt idx="2057">
                        <c:v>1.486016</c:v>
                      </c:pt>
                      <c:pt idx="2058">
                        <c:v>1.481654</c:v>
                      </c:pt>
                      <c:pt idx="2059">
                        <c:v>1.475943</c:v>
                      </c:pt>
                      <c:pt idx="2060">
                        <c:v>1.4697690000000001</c:v>
                      </c:pt>
                      <c:pt idx="2061">
                        <c:v>1.4640470000000001</c:v>
                      </c:pt>
                      <c:pt idx="2062">
                        <c:v>1.4589049999999999</c:v>
                      </c:pt>
                      <c:pt idx="2063">
                        <c:v>1.453724</c:v>
                      </c:pt>
                      <c:pt idx="2064">
                        <c:v>1.448248</c:v>
                      </c:pt>
                      <c:pt idx="2065">
                        <c:v>1.4426099999999999</c:v>
                      </c:pt>
                      <c:pt idx="2066">
                        <c:v>1.4363950000000001</c:v>
                      </c:pt>
                      <c:pt idx="2067">
                        <c:v>1.42879</c:v>
                      </c:pt>
                      <c:pt idx="2068">
                        <c:v>1.419616</c:v>
                      </c:pt>
                      <c:pt idx="2069">
                        <c:v>1.4094169999999999</c:v>
                      </c:pt>
                      <c:pt idx="2070">
                        <c:v>1.3986540000000001</c:v>
                      </c:pt>
                      <c:pt idx="2071">
                        <c:v>1.3874820000000001</c:v>
                      </c:pt>
                      <c:pt idx="2072">
                        <c:v>1.375772</c:v>
                      </c:pt>
                      <c:pt idx="2073">
                        <c:v>1.363054</c:v>
                      </c:pt>
                      <c:pt idx="2074">
                        <c:v>1.348921</c:v>
                      </c:pt>
                      <c:pt idx="2075">
                        <c:v>1.3334159999999999</c:v>
                      </c:pt>
                      <c:pt idx="2076">
                        <c:v>1.316629</c:v>
                      </c:pt>
                      <c:pt idx="2077">
                        <c:v>1.298559</c:v>
                      </c:pt>
                      <c:pt idx="2078">
                        <c:v>1.2799119999999999</c:v>
                      </c:pt>
                      <c:pt idx="2079">
                        <c:v>1.2618320000000001</c:v>
                      </c:pt>
                      <c:pt idx="2080">
                        <c:v>1.244705</c:v>
                      </c:pt>
                      <c:pt idx="2081">
                        <c:v>1.228321</c:v>
                      </c:pt>
                      <c:pt idx="2082">
                        <c:v>1.213025</c:v>
                      </c:pt>
                      <c:pt idx="2083">
                        <c:v>1.1994590000000001</c:v>
                      </c:pt>
                      <c:pt idx="2084">
                        <c:v>1.1873629999999999</c:v>
                      </c:pt>
                      <c:pt idx="2085">
                        <c:v>1.175578</c:v>
                      </c:pt>
                      <c:pt idx="2086">
                        <c:v>1.16289</c:v>
                      </c:pt>
                      <c:pt idx="2087">
                        <c:v>1.148916</c:v>
                      </c:pt>
                      <c:pt idx="2088">
                        <c:v>1.1339140000000001</c:v>
                      </c:pt>
                      <c:pt idx="2089">
                        <c:v>1.1189340000000001</c:v>
                      </c:pt>
                      <c:pt idx="2090">
                        <c:v>1.1060369999999999</c:v>
                      </c:pt>
                      <c:pt idx="2091">
                        <c:v>1.0952630000000001</c:v>
                      </c:pt>
                      <c:pt idx="2092">
                        <c:v>1.0843160000000001</c:v>
                      </c:pt>
                      <c:pt idx="2093">
                        <c:v>1.072209</c:v>
                      </c:pt>
                      <c:pt idx="2094">
                        <c:v>1.05928</c:v>
                      </c:pt>
                      <c:pt idx="2095">
                        <c:v>1.0457399999999999</c:v>
                      </c:pt>
                      <c:pt idx="2096">
                        <c:v>1.0320959999999999</c:v>
                      </c:pt>
                      <c:pt idx="2097">
                        <c:v>1.0194829999999999</c:v>
                      </c:pt>
                      <c:pt idx="2098">
                        <c:v>1.008732</c:v>
                      </c:pt>
                      <c:pt idx="2099">
                        <c:v>0.99926700000000002</c:v>
                      </c:pt>
                      <c:pt idx="2100">
                        <c:v>0.99021700000000001</c:v>
                      </c:pt>
                      <c:pt idx="2101">
                        <c:v>0.98160199999999997</c:v>
                      </c:pt>
                      <c:pt idx="2102">
                        <c:v>0.97328599999999998</c:v>
                      </c:pt>
                      <c:pt idx="2103">
                        <c:v>0.96423000000000003</c:v>
                      </c:pt>
                      <c:pt idx="2104">
                        <c:v>0.95320800000000006</c:v>
                      </c:pt>
                      <c:pt idx="2105">
                        <c:v>0.93934799999999996</c:v>
                      </c:pt>
                      <c:pt idx="2106">
                        <c:v>0.92223299999999997</c:v>
                      </c:pt>
                      <c:pt idx="2107">
                        <c:v>0.90251499999999996</c:v>
                      </c:pt>
                      <c:pt idx="2108">
                        <c:v>0.88175300000000001</c:v>
                      </c:pt>
                      <c:pt idx="2109">
                        <c:v>0.86121899999999996</c:v>
                      </c:pt>
                      <c:pt idx="2110">
                        <c:v>0.84156600000000004</c:v>
                      </c:pt>
                      <c:pt idx="2111">
                        <c:v>0.82262500000000005</c:v>
                      </c:pt>
                      <c:pt idx="2112">
                        <c:v>0.80338200000000004</c:v>
                      </c:pt>
                      <c:pt idx="2113">
                        <c:v>0.78358300000000003</c:v>
                      </c:pt>
                      <c:pt idx="2114">
                        <c:v>0.76402300000000001</c:v>
                      </c:pt>
                      <c:pt idx="2115">
                        <c:v>0.74522600000000006</c:v>
                      </c:pt>
                      <c:pt idx="2116">
                        <c:v>0.72784599999999999</c:v>
                      </c:pt>
                      <c:pt idx="2117">
                        <c:v>0.712225</c:v>
                      </c:pt>
                      <c:pt idx="2118">
                        <c:v>0.69738900000000004</c:v>
                      </c:pt>
                      <c:pt idx="2119">
                        <c:v>0.68315000000000003</c:v>
                      </c:pt>
                      <c:pt idx="2120">
                        <c:v>0.67088400000000004</c:v>
                      </c:pt>
                      <c:pt idx="2121">
                        <c:v>0.66095899999999996</c:v>
                      </c:pt>
                      <c:pt idx="2122">
                        <c:v>0.65244100000000005</c:v>
                      </c:pt>
                      <c:pt idx="2123">
                        <c:v>0.64485999999999999</c:v>
                      </c:pt>
                      <c:pt idx="2124">
                        <c:v>0.63831000000000004</c:v>
                      </c:pt>
                      <c:pt idx="2125">
                        <c:v>0.632745</c:v>
                      </c:pt>
                      <c:pt idx="2126">
                        <c:v>0.62756999999999996</c:v>
                      </c:pt>
                      <c:pt idx="2127">
                        <c:v>0.62168100000000004</c:v>
                      </c:pt>
                      <c:pt idx="2128">
                        <c:v>0.61426899999999995</c:v>
                      </c:pt>
                      <c:pt idx="2129">
                        <c:v>0.60519000000000001</c:v>
                      </c:pt>
                      <c:pt idx="2130">
                        <c:v>0.59492999999999996</c:v>
                      </c:pt>
                      <c:pt idx="2131">
                        <c:v>0.58443999999999996</c:v>
                      </c:pt>
                      <c:pt idx="2132">
                        <c:v>0.57422200000000001</c:v>
                      </c:pt>
                      <c:pt idx="2133">
                        <c:v>0.56428699999999998</c:v>
                      </c:pt>
                      <c:pt idx="2134">
                        <c:v>0.55483700000000002</c:v>
                      </c:pt>
                      <c:pt idx="2135">
                        <c:v>0.54628299999999996</c:v>
                      </c:pt>
                      <c:pt idx="2136">
                        <c:v>0.53914499999999999</c:v>
                      </c:pt>
                      <c:pt idx="2137">
                        <c:v>0.53305400000000003</c:v>
                      </c:pt>
                      <c:pt idx="2138">
                        <c:v>0.52664299999999997</c:v>
                      </c:pt>
                      <c:pt idx="2139">
                        <c:v>0.51973899999999995</c:v>
                      </c:pt>
                      <c:pt idx="2140">
                        <c:v>0.513656</c:v>
                      </c:pt>
                      <c:pt idx="2141">
                        <c:v>0.50977899999999998</c:v>
                      </c:pt>
                      <c:pt idx="2142">
                        <c:v>0.50876299999999997</c:v>
                      </c:pt>
                      <c:pt idx="2143">
                        <c:v>0.50980700000000001</c:v>
                      </c:pt>
                      <c:pt idx="2144">
                        <c:v>0.51145799999999997</c:v>
                      </c:pt>
                      <c:pt idx="2145">
                        <c:v>0.51279699999999995</c:v>
                      </c:pt>
                      <c:pt idx="2146">
                        <c:v>0.51303500000000002</c:v>
                      </c:pt>
                      <c:pt idx="2147">
                        <c:v>0.51195900000000005</c:v>
                      </c:pt>
                      <c:pt idx="2148">
                        <c:v>0.51040300000000005</c:v>
                      </c:pt>
                      <c:pt idx="2149">
                        <c:v>0.50897700000000001</c:v>
                      </c:pt>
                      <c:pt idx="2150">
                        <c:v>0.50748099999999996</c:v>
                      </c:pt>
                      <c:pt idx="2151">
                        <c:v>0.50565300000000002</c:v>
                      </c:pt>
                      <c:pt idx="2152">
                        <c:v>0.50439599999999996</c:v>
                      </c:pt>
                      <c:pt idx="2153">
                        <c:v>0.50537200000000004</c:v>
                      </c:pt>
                      <c:pt idx="2154">
                        <c:v>0.50774900000000001</c:v>
                      </c:pt>
                      <c:pt idx="2155">
                        <c:v>0.50876399999999999</c:v>
                      </c:pt>
                      <c:pt idx="2156">
                        <c:v>0.50759799999999999</c:v>
                      </c:pt>
                      <c:pt idx="2157">
                        <c:v>0.50504499999999997</c:v>
                      </c:pt>
                      <c:pt idx="2158">
                        <c:v>0.50218799999999997</c:v>
                      </c:pt>
                      <c:pt idx="2159">
                        <c:v>0.50010600000000005</c:v>
                      </c:pt>
                      <c:pt idx="2160">
                        <c:v>0.49918200000000001</c:v>
                      </c:pt>
                      <c:pt idx="2161">
                        <c:v>0.49955500000000003</c:v>
                      </c:pt>
                      <c:pt idx="2162">
                        <c:v>0.50176299999999996</c:v>
                      </c:pt>
                      <c:pt idx="2163">
                        <c:v>0.50594099999999997</c:v>
                      </c:pt>
                      <c:pt idx="2164">
                        <c:v>0.51127999999999996</c:v>
                      </c:pt>
                      <c:pt idx="2165">
                        <c:v>0.51733899999999999</c:v>
                      </c:pt>
                      <c:pt idx="2166">
                        <c:v>0.52457500000000001</c:v>
                      </c:pt>
                      <c:pt idx="2167">
                        <c:v>0.53290400000000004</c:v>
                      </c:pt>
                      <c:pt idx="2168">
                        <c:v>0.54105999999999999</c:v>
                      </c:pt>
                      <c:pt idx="2169">
                        <c:v>0.547987</c:v>
                      </c:pt>
                      <c:pt idx="2170">
                        <c:v>0.55368200000000001</c:v>
                      </c:pt>
                      <c:pt idx="2171">
                        <c:v>0.55853399999999997</c:v>
                      </c:pt>
                      <c:pt idx="2172">
                        <c:v>0.56333</c:v>
                      </c:pt>
                      <c:pt idx="2173">
                        <c:v>0.56932199999999999</c:v>
                      </c:pt>
                      <c:pt idx="2174">
                        <c:v>0.57709600000000005</c:v>
                      </c:pt>
                      <c:pt idx="2175">
                        <c:v>0.58564499999999997</c:v>
                      </c:pt>
                      <c:pt idx="2176">
                        <c:v>0.59345099999999995</c:v>
                      </c:pt>
                      <c:pt idx="2177">
                        <c:v>0.60050000000000003</c:v>
                      </c:pt>
                      <c:pt idx="2178">
                        <c:v>0.60787500000000005</c:v>
                      </c:pt>
                      <c:pt idx="2179">
                        <c:v>0.61612199999999995</c:v>
                      </c:pt>
                      <c:pt idx="2180">
                        <c:v>0.62520299999999995</c:v>
                      </c:pt>
                      <c:pt idx="2181">
                        <c:v>0.635216</c:v>
                      </c:pt>
                      <c:pt idx="2182">
                        <c:v>0.64680899999999997</c:v>
                      </c:pt>
                      <c:pt idx="2183">
                        <c:v>0.66033500000000001</c:v>
                      </c:pt>
                      <c:pt idx="2184">
                        <c:v>0.67516699999999996</c:v>
                      </c:pt>
                      <c:pt idx="2185">
                        <c:v>0.69069199999999997</c:v>
                      </c:pt>
                      <c:pt idx="2186">
                        <c:v>0.70689400000000002</c:v>
                      </c:pt>
                      <c:pt idx="2187">
                        <c:v>0.72387199999999996</c:v>
                      </c:pt>
                      <c:pt idx="2188">
                        <c:v>0.741479</c:v>
                      </c:pt>
                      <c:pt idx="2189">
                        <c:v>0.75914400000000004</c:v>
                      </c:pt>
                      <c:pt idx="2190">
                        <c:v>0.775841</c:v>
                      </c:pt>
                      <c:pt idx="2191">
                        <c:v>0.790848</c:v>
                      </c:pt>
                      <c:pt idx="2192">
                        <c:v>0.80435800000000002</c:v>
                      </c:pt>
                      <c:pt idx="2193">
                        <c:v>0.81678399999999995</c:v>
                      </c:pt>
                      <c:pt idx="2194">
                        <c:v>0.82828299999999999</c:v>
                      </c:pt>
                      <c:pt idx="2195">
                        <c:v>0.83878799999999998</c:v>
                      </c:pt>
                      <c:pt idx="2196">
                        <c:v>0.84818899999999997</c:v>
                      </c:pt>
                      <c:pt idx="2197">
                        <c:v>0.85711099999999996</c:v>
                      </c:pt>
                      <c:pt idx="2198">
                        <c:v>0.86621099999999995</c:v>
                      </c:pt>
                      <c:pt idx="2199">
                        <c:v>0.87529000000000001</c:v>
                      </c:pt>
                      <c:pt idx="2200">
                        <c:v>0.884521</c:v>
                      </c:pt>
                      <c:pt idx="2201">
                        <c:v>0.89436899999999997</c:v>
                      </c:pt>
                      <c:pt idx="2202">
                        <c:v>0.90446300000000002</c:v>
                      </c:pt>
                      <c:pt idx="2203">
                        <c:v>0.91421799999999998</c:v>
                      </c:pt>
                      <c:pt idx="2204">
                        <c:v>0.92330900000000005</c:v>
                      </c:pt>
                      <c:pt idx="2205">
                        <c:v>0.93182600000000004</c:v>
                      </c:pt>
                      <c:pt idx="2206">
                        <c:v>0.94113999999999998</c:v>
                      </c:pt>
                      <c:pt idx="2207">
                        <c:v>0.95270200000000005</c:v>
                      </c:pt>
                      <c:pt idx="2208">
                        <c:v>0.96615499999999999</c:v>
                      </c:pt>
                      <c:pt idx="2209">
                        <c:v>0.98034100000000002</c:v>
                      </c:pt>
                      <c:pt idx="2210">
                        <c:v>0.99484099999999998</c:v>
                      </c:pt>
                      <c:pt idx="2211">
                        <c:v>1.0095529999999999</c:v>
                      </c:pt>
                      <c:pt idx="2212">
                        <c:v>1.023949</c:v>
                      </c:pt>
                      <c:pt idx="2213">
                        <c:v>1.03759</c:v>
                      </c:pt>
                      <c:pt idx="2214">
                        <c:v>1.050983</c:v>
                      </c:pt>
                      <c:pt idx="2215">
                        <c:v>1.065097</c:v>
                      </c:pt>
                      <c:pt idx="2216">
                        <c:v>1.080279</c:v>
                      </c:pt>
                      <c:pt idx="2217">
                        <c:v>1.095793</c:v>
                      </c:pt>
                      <c:pt idx="2218">
                        <c:v>1.110563</c:v>
                      </c:pt>
                      <c:pt idx="2219">
                        <c:v>1.1245590000000001</c:v>
                      </c:pt>
                      <c:pt idx="2220">
                        <c:v>1.138288</c:v>
                      </c:pt>
                      <c:pt idx="2221">
                        <c:v>1.151721</c:v>
                      </c:pt>
                      <c:pt idx="2222">
                        <c:v>1.1649860000000001</c:v>
                      </c:pt>
                      <c:pt idx="2223">
                        <c:v>1.178663</c:v>
                      </c:pt>
                      <c:pt idx="2224">
                        <c:v>1.1929590000000001</c:v>
                      </c:pt>
                      <c:pt idx="2225">
                        <c:v>1.20777</c:v>
                      </c:pt>
                      <c:pt idx="2226">
                        <c:v>1.2231620000000001</c:v>
                      </c:pt>
                      <c:pt idx="2227">
                        <c:v>1.2389140000000001</c:v>
                      </c:pt>
                      <c:pt idx="2228">
                        <c:v>1.254237</c:v>
                      </c:pt>
                      <c:pt idx="2229">
                        <c:v>1.268408</c:v>
                      </c:pt>
                      <c:pt idx="2230">
                        <c:v>1.281325</c:v>
                      </c:pt>
                      <c:pt idx="2231">
                        <c:v>1.2933779999999999</c:v>
                      </c:pt>
                      <c:pt idx="2232">
                        <c:v>1.3048489999999999</c:v>
                      </c:pt>
                      <c:pt idx="2233">
                        <c:v>1.3160339999999999</c:v>
                      </c:pt>
                      <c:pt idx="2234">
                        <c:v>1.3272409999999999</c:v>
                      </c:pt>
                      <c:pt idx="2235">
                        <c:v>1.3378810000000001</c:v>
                      </c:pt>
                      <c:pt idx="2236">
                        <c:v>1.3468340000000001</c:v>
                      </c:pt>
                      <c:pt idx="2237">
                        <c:v>1.3537129999999999</c:v>
                      </c:pt>
                      <c:pt idx="2238">
                        <c:v>1.358989</c:v>
                      </c:pt>
                      <c:pt idx="2239">
                        <c:v>1.3636090000000001</c:v>
                      </c:pt>
                      <c:pt idx="2240">
                        <c:v>1.368026</c:v>
                      </c:pt>
                      <c:pt idx="2241">
                        <c:v>1.37171</c:v>
                      </c:pt>
                      <c:pt idx="2242">
                        <c:v>1.374638</c:v>
                      </c:pt>
                      <c:pt idx="2243">
                        <c:v>1.377791</c:v>
                      </c:pt>
                      <c:pt idx="2244">
                        <c:v>1.3816299999999999</c:v>
                      </c:pt>
                      <c:pt idx="2245">
                        <c:v>1.385373</c:v>
                      </c:pt>
                      <c:pt idx="2246">
                        <c:v>1.388261</c:v>
                      </c:pt>
                      <c:pt idx="2247">
                        <c:v>1.3904920000000001</c:v>
                      </c:pt>
                      <c:pt idx="2248">
                        <c:v>1.3922479999999999</c:v>
                      </c:pt>
                      <c:pt idx="2249">
                        <c:v>1.393505</c:v>
                      </c:pt>
                      <c:pt idx="2250">
                        <c:v>1.3947670000000001</c:v>
                      </c:pt>
                      <c:pt idx="2251">
                        <c:v>1.3963289999999999</c:v>
                      </c:pt>
                      <c:pt idx="2252">
                        <c:v>1.3977740000000001</c:v>
                      </c:pt>
                      <c:pt idx="2253">
                        <c:v>1.3987309999999999</c:v>
                      </c:pt>
                      <c:pt idx="2254">
                        <c:v>1.399184</c:v>
                      </c:pt>
                      <c:pt idx="2255">
                        <c:v>1.399796</c:v>
                      </c:pt>
                      <c:pt idx="2256">
                        <c:v>1.4020600000000001</c:v>
                      </c:pt>
                      <c:pt idx="2257">
                        <c:v>1.406604</c:v>
                      </c:pt>
                      <c:pt idx="2258">
                        <c:v>1.412445</c:v>
                      </c:pt>
                      <c:pt idx="2259">
                        <c:v>1.418649</c:v>
                      </c:pt>
                      <c:pt idx="2260">
                        <c:v>1.424939</c:v>
                      </c:pt>
                      <c:pt idx="2261">
                        <c:v>1.431041</c:v>
                      </c:pt>
                      <c:pt idx="2262">
                        <c:v>1.436347</c:v>
                      </c:pt>
                      <c:pt idx="2263">
                        <c:v>1.4403440000000001</c:v>
                      </c:pt>
                      <c:pt idx="2264">
                        <c:v>1.443271</c:v>
                      </c:pt>
                      <c:pt idx="2265">
                        <c:v>1.44567</c:v>
                      </c:pt>
                      <c:pt idx="2266">
                        <c:v>1.4476690000000001</c:v>
                      </c:pt>
                      <c:pt idx="2267">
                        <c:v>1.4490970000000001</c:v>
                      </c:pt>
                      <c:pt idx="2268">
                        <c:v>1.449983</c:v>
                      </c:pt>
                      <c:pt idx="2269">
                        <c:v>1.4508000000000001</c:v>
                      </c:pt>
                      <c:pt idx="2270">
                        <c:v>1.4521649999999999</c:v>
                      </c:pt>
                      <c:pt idx="2271">
                        <c:v>1.454035</c:v>
                      </c:pt>
                      <c:pt idx="2272">
                        <c:v>1.455714</c:v>
                      </c:pt>
                      <c:pt idx="2273">
                        <c:v>1.456496</c:v>
                      </c:pt>
                      <c:pt idx="2274">
                        <c:v>1.455454</c:v>
                      </c:pt>
                      <c:pt idx="2275">
                        <c:v>1.451627</c:v>
                      </c:pt>
                      <c:pt idx="2276">
                        <c:v>1.4446060000000001</c:v>
                      </c:pt>
                      <c:pt idx="2277">
                        <c:v>1.4348030000000001</c:v>
                      </c:pt>
                      <c:pt idx="2278">
                        <c:v>1.4232130000000001</c:v>
                      </c:pt>
                      <c:pt idx="2279">
                        <c:v>1.4107080000000001</c:v>
                      </c:pt>
                      <c:pt idx="2280">
                        <c:v>1.398174</c:v>
                      </c:pt>
                      <c:pt idx="2281">
                        <c:v>1.386287</c:v>
                      </c:pt>
                      <c:pt idx="2282">
                        <c:v>1.374495</c:v>
                      </c:pt>
                      <c:pt idx="2283">
                        <c:v>1.3615600000000001</c:v>
                      </c:pt>
                      <c:pt idx="2284">
                        <c:v>1.347018</c:v>
                      </c:pt>
                      <c:pt idx="2285">
                        <c:v>1.3316140000000001</c:v>
                      </c:pt>
                      <c:pt idx="2286">
                        <c:v>1.316778</c:v>
                      </c:pt>
                      <c:pt idx="2287">
                        <c:v>1.303498</c:v>
                      </c:pt>
                      <c:pt idx="2288">
                        <c:v>1.292</c:v>
                      </c:pt>
                      <c:pt idx="2289">
                        <c:v>1.2819860000000001</c:v>
                      </c:pt>
                      <c:pt idx="2290">
                        <c:v>1.272373</c:v>
                      </c:pt>
                      <c:pt idx="2291">
                        <c:v>1.262111</c:v>
                      </c:pt>
                      <c:pt idx="2292">
                        <c:v>1.2511049999999999</c:v>
                      </c:pt>
                      <c:pt idx="2293">
                        <c:v>1.239789</c:v>
                      </c:pt>
                      <c:pt idx="2294">
                        <c:v>1.228623</c:v>
                      </c:pt>
                      <c:pt idx="2295">
                        <c:v>1.2178150000000001</c:v>
                      </c:pt>
                      <c:pt idx="2296">
                        <c:v>1.207579</c:v>
                      </c:pt>
                      <c:pt idx="2297">
                        <c:v>1.1982759999999999</c:v>
                      </c:pt>
                      <c:pt idx="2298">
                        <c:v>1.1899310000000001</c:v>
                      </c:pt>
                      <c:pt idx="2299">
                        <c:v>1.182652</c:v>
                      </c:pt>
                      <c:pt idx="2300">
                        <c:v>1.177065</c:v>
                      </c:pt>
                      <c:pt idx="2301">
                        <c:v>1.1731400000000001</c:v>
                      </c:pt>
                      <c:pt idx="2302">
                        <c:v>1.1695660000000001</c:v>
                      </c:pt>
                      <c:pt idx="2303">
                        <c:v>1.165009</c:v>
                      </c:pt>
                      <c:pt idx="2304">
                        <c:v>1.1592009999999999</c:v>
                      </c:pt>
                      <c:pt idx="2305">
                        <c:v>1.1520049999999999</c:v>
                      </c:pt>
                      <c:pt idx="2306">
                        <c:v>1.142774</c:v>
                      </c:pt>
                      <c:pt idx="2307">
                        <c:v>1.131467</c:v>
                      </c:pt>
                      <c:pt idx="2308">
                        <c:v>1.118395</c:v>
                      </c:pt>
                      <c:pt idx="2309">
                        <c:v>1.1038300000000001</c:v>
                      </c:pt>
                      <c:pt idx="2310">
                        <c:v>1.0888599999999999</c:v>
                      </c:pt>
                      <c:pt idx="2311">
                        <c:v>1.0748139999999999</c:v>
                      </c:pt>
                      <c:pt idx="2312">
                        <c:v>1.06229</c:v>
                      </c:pt>
                      <c:pt idx="2313">
                        <c:v>1.050913</c:v>
                      </c:pt>
                      <c:pt idx="2314">
                        <c:v>1.0396300000000001</c:v>
                      </c:pt>
                      <c:pt idx="2315">
                        <c:v>1.0274650000000001</c:v>
                      </c:pt>
                      <c:pt idx="2316">
                        <c:v>1.013431</c:v>
                      </c:pt>
                      <c:pt idx="2317">
                        <c:v>0.99684899999999999</c:v>
                      </c:pt>
                      <c:pt idx="2318">
                        <c:v>0.97836999999999996</c:v>
                      </c:pt>
                      <c:pt idx="2319">
                        <c:v>0.95920499999999997</c:v>
                      </c:pt>
                      <c:pt idx="2320">
                        <c:v>0.93965900000000002</c:v>
                      </c:pt>
                      <c:pt idx="2321">
                        <c:v>0.91953499999999999</c:v>
                      </c:pt>
                      <c:pt idx="2322">
                        <c:v>0.89923600000000004</c:v>
                      </c:pt>
                      <c:pt idx="2323">
                        <c:v>0.87964900000000001</c:v>
                      </c:pt>
                      <c:pt idx="2324">
                        <c:v>0.86143099999999995</c:v>
                      </c:pt>
                      <c:pt idx="2325">
                        <c:v>0.84457000000000004</c:v>
                      </c:pt>
                      <c:pt idx="2326">
                        <c:v>0.82894299999999999</c:v>
                      </c:pt>
                      <c:pt idx="2327">
                        <c:v>0.814863</c:v>
                      </c:pt>
                      <c:pt idx="2328">
                        <c:v>0.80235199999999995</c:v>
                      </c:pt>
                      <c:pt idx="2329">
                        <c:v>0.79086000000000001</c:v>
                      </c:pt>
                      <c:pt idx="2330">
                        <c:v>0.78013600000000005</c:v>
                      </c:pt>
                      <c:pt idx="2331">
                        <c:v>0.770123</c:v>
                      </c:pt>
                      <c:pt idx="2332">
                        <c:v>0.76051000000000002</c:v>
                      </c:pt>
                      <c:pt idx="2333">
                        <c:v>0.75152200000000002</c:v>
                      </c:pt>
                      <c:pt idx="2334">
                        <c:v>0.743668</c:v>
                      </c:pt>
                      <c:pt idx="2335">
                        <c:v>0.73673200000000005</c:v>
                      </c:pt>
                      <c:pt idx="2336">
                        <c:v>0.730124</c:v>
                      </c:pt>
                      <c:pt idx="2337">
                        <c:v>0.72341200000000005</c:v>
                      </c:pt>
                      <c:pt idx="2338">
                        <c:v>0.71645099999999995</c:v>
                      </c:pt>
                      <c:pt idx="2339">
                        <c:v>0.70951399999999998</c:v>
                      </c:pt>
                      <c:pt idx="2340">
                        <c:v>0.70279999999999998</c:v>
                      </c:pt>
                      <c:pt idx="2341">
                        <c:v>0.696052</c:v>
                      </c:pt>
                      <c:pt idx="2342">
                        <c:v>0.68932800000000005</c:v>
                      </c:pt>
                      <c:pt idx="2343">
                        <c:v>0.68328699999999998</c:v>
                      </c:pt>
                      <c:pt idx="2344">
                        <c:v>0.67802200000000001</c:v>
                      </c:pt>
                      <c:pt idx="2345">
                        <c:v>0.67240599999999995</c:v>
                      </c:pt>
                      <c:pt idx="2346">
                        <c:v>0.66538799999999998</c:v>
                      </c:pt>
                      <c:pt idx="2347">
                        <c:v>0.65712499999999996</c:v>
                      </c:pt>
                      <c:pt idx="2348">
                        <c:v>0.64841899999999997</c:v>
                      </c:pt>
                      <c:pt idx="2349">
                        <c:v>0.64018799999999998</c:v>
                      </c:pt>
                      <c:pt idx="2350">
                        <c:v>0.63276500000000002</c:v>
                      </c:pt>
                      <c:pt idx="2351">
                        <c:v>0.62560800000000005</c:v>
                      </c:pt>
                      <c:pt idx="2352">
                        <c:v>0.61863199999999996</c:v>
                      </c:pt>
                      <c:pt idx="2353">
                        <c:v>0.61233300000000002</c:v>
                      </c:pt>
                      <c:pt idx="2354">
                        <c:v>0.60669600000000001</c:v>
                      </c:pt>
                      <c:pt idx="2355">
                        <c:v>0.60151900000000003</c:v>
                      </c:pt>
                      <c:pt idx="2356">
                        <c:v>0.59701899999999997</c:v>
                      </c:pt>
                      <c:pt idx="2357">
                        <c:v>0.59340099999999996</c:v>
                      </c:pt>
                      <c:pt idx="2358">
                        <c:v>0.59009999999999996</c:v>
                      </c:pt>
                      <c:pt idx="2359">
                        <c:v>0.58615300000000004</c:v>
                      </c:pt>
                      <c:pt idx="2360">
                        <c:v>0.58105099999999998</c:v>
                      </c:pt>
                      <c:pt idx="2361">
                        <c:v>0.57467500000000005</c:v>
                      </c:pt>
                      <c:pt idx="2362">
                        <c:v>0.56742899999999996</c:v>
                      </c:pt>
                      <c:pt idx="2363">
                        <c:v>0.56032300000000002</c:v>
                      </c:pt>
                      <c:pt idx="2364">
                        <c:v>0.55426699999999995</c:v>
                      </c:pt>
                      <c:pt idx="2365">
                        <c:v>0.54974299999999998</c:v>
                      </c:pt>
                      <c:pt idx="2366">
                        <c:v>0.54691500000000004</c:v>
                      </c:pt>
                      <c:pt idx="2367">
                        <c:v>0.54557199999999995</c:v>
                      </c:pt>
                      <c:pt idx="2368">
                        <c:v>0.54543699999999995</c:v>
                      </c:pt>
                      <c:pt idx="2369">
                        <c:v>0.54638900000000001</c:v>
                      </c:pt>
                      <c:pt idx="2370">
                        <c:v>0.54803100000000005</c:v>
                      </c:pt>
                      <c:pt idx="2371">
                        <c:v>0.549794</c:v>
                      </c:pt>
                      <c:pt idx="2372">
                        <c:v>0.55115700000000001</c:v>
                      </c:pt>
                      <c:pt idx="2373">
                        <c:v>0.55173499999999998</c:v>
                      </c:pt>
                      <c:pt idx="2374">
                        <c:v>0.55199600000000004</c:v>
                      </c:pt>
                      <c:pt idx="2375">
                        <c:v>0.55259899999999995</c:v>
                      </c:pt>
                      <c:pt idx="2376">
                        <c:v>0.55346700000000004</c:v>
                      </c:pt>
                      <c:pt idx="2377">
                        <c:v>0.55468300000000004</c:v>
                      </c:pt>
                      <c:pt idx="2378">
                        <c:v>0.55640299999999998</c:v>
                      </c:pt>
                      <c:pt idx="2379">
                        <c:v>0.55835500000000005</c:v>
                      </c:pt>
                      <c:pt idx="2380">
                        <c:v>0.56048799999999999</c:v>
                      </c:pt>
                      <c:pt idx="2381">
                        <c:v>0.56299200000000005</c:v>
                      </c:pt>
                      <c:pt idx="2382">
                        <c:v>0.56593700000000002</c:v>
                      </c:pt>
                      <c:pt idx="2383">
                        <c:v>0.56921200000000005</c:v>
                      </c:pt>
                      <c:pt idx="2384">
                        <c:v>0.57275600000000004</c:v>
                      </c:pt>
                      <c:pt idx="2385">
                        <c:v>0.57722799999999996</c:v>
                      </c:pt>
                      <c:pt idx="2386">
                        <c:v>0.58388899999999999</c:v>
                      </c:pt>
                      <c:pt idx="2387">
                        <c:v>0.59319900000000003</c:v>
                      </c:pt>
                      <c:pt idx="2388">
                        <c:v>0.60413600000000001</c:v>
                      </c:pt>
                      <c:pt idx="2389">
                        <c:v>0.61565999999999999</c:v>
                      </c:pt>
                      <c:pt idx="2390">
                        <c:v>0.627745</c:v>
                      </c:pt>
                      <c:pt idx="2391">
                        <c:v>0.64033600000000002</c:v>
                      </c:pt>
                      <c:pt idx="2392">
                        <c:v>0.65299300000000005</c:v>
                      </c:pt>
                      <c:pt idx="2393">
                        <c:v>0.66558300000000004</c:v>
                      </c:pt>
                      <c:pt idx="2394">
                        <c:v>0.67810499999999996</c:v>
                      </c:pt>
                      <c:pt idx="2395">
                        <c:v>0.69060299999999997</c:v>
                      </c:pt>
                      <c:pt idx="2396">
                        <c:v>0.70320700000000003</c:v>
                      </c:pt>
                      <c:pt idx="2397">
                        <c:v>0.71548699999999998</c:v>
                      </c:pt>
                      <c:pt idx="2398">
                        <c:v>0.72658900000000004</c:v>
                      </c:pt>
                      <c:pt idx="2399">
                        <c:v>0.73593600000000003</c:v>
                      </c:pt>
                      <c:pt idx="2400">
                        <c:v>0.74336800000000003</c:v>
                      </c:pt>
                      <c:pt idx="2401">
                        <c:v>0.74905200000000005</c:v>
                      </c:pt>
                      <c:pt idx="2402">
                        <c:v>0.753247</c:v>
                      </c:pt>
                      <c:pt idx="2403">
                        <c:v>0.75618399999999997</c:v>
                      </c:pt>
                      <c:pt idx="2404">
                        <c:v>0.75810999999999995</c:v>
                      </c:pt>
                      <c:pt idx="2405">
                        <c:v>0.75963199999999997</c:v>
                      </c:pt>
                      <c:pt idx="2406">
                        <c:v>0.761903</c:v>
                      </c:pt>
                      <c:pt idx="2407">
                        <c:v>0.76558800000000005</c:v>
                      </c:pt>
                      <c:pt idx="2408">
                        <c:v>0.77061299999999999</c:v>
                      </c:pt>
                      <c:pt idx="2409">
                        <c:v>0.77705400000000002</c:v>
                      </c:pt>
                      <c:pt idx="2410">
                        <c:v>0.784887</c:v>
                      </c:pt>
                      <c:pt idx="2411">
                        <c:v>0.79395000000000004</c:v>
                      </c:pt>
                      <c:pt idx="2412">
                        <c:v>0.80417700000000003</c:v>
                      </c:pt>
                      <c:pt idx="2413">
                        <c:v>0.815361</c:v>
                      </c:pt>
                      <c:pt idx="2414">
                        <c:v>0.82804800000000001</c:v>
                      </c:pt>
                      <c:pt idx="2415">
                        <c:v>0.84338599999999997</c:v>
                      </c:pt>
                      <c:pt idx="2416">
                        <c:v>0.86127600000000004</c:v>
                      </c:pt>
                      <c:pt idx="2417">
                        <c:v>0.88048099999999996</c:v>
                      </c:pt>
                      <c:pt idx="2418">
                        <c:v>0.89967699999999995</c:v>
                      </c:pt>
                      <c:pt idx="2419">
                        <c:v>0.91761300000000001</c:v>
                      </c:pt>
                      <c:pt idx="2420">
                        <c:v>0.93377100000000002</c:v>
                      </c:pt>
                      <c:pt idx="2421">
                        <c:v>0.94833100000000004</c:v>
                      </c:pt>
                      <c:pt idx="2422">
                        <c:v>0.96147400000000005</c:v>
                      </c:pt>
                      <c:pt idx="2423">
                        <c:v>0.97343599999999997</c:v>
                      </c:pt>
                      <c:pt idx="2424">
                        <c:v>0.98475199999999996</c:v>
                      </c:pt>
                      <c:pt idx="2425">
                        <c:v>0.99626199999999998</c:v>
                      </c:pt>
                      <c:pt idx="2426">
                        <c:v>1.0079689999999999</c:v>
                      </c:pt>
                      <c:pt idx="2427">
                        <c:v>1.0186550000000001</c:v>
                      </c:pt>
                      <c:pt idx="2428">
                        <c:v>1.0280640000000001</c:v>
                      </c:pt>
                      <c:pt idx="2429">
                        <c:v>1.037639</c:v>
                      </c:pt>
                      <c:pt idx="2430">
                        <c:v>1.0486040000000001</c:v>
                      </c:pt>
                      <c:pt idx="2431">
                        <c:v>1.060878</c:v>
                      </c:pt>
                      <c:pt idx="2432">
                        <c:v>1.0739460000000001</c:v>
                      </c:pt>
                      <c:pt idx="2433">
                        <c:v>1.0875459999999999</c:v>
                      </c:pt>
                      <c:pt idx="2434">
                        <c:v>1.1013550000000001</c:v>
                      </c:pt>
                      <c:pt idx="2435">
                        <c:v>1.1152139999999999</c:v>
                      </c:pt>
                      <c:pt idx="2436">
                        <c:v>1.1293249999999999</c:v>
                      </c:pt>
                      <c:pt idx="2437">
                        <c:v>1.143634</c:v>
                      </c:pt>
                      <c:pt idx="2438">
                        <c:v>1.1575740000000001</c:v>
                      </c:pt>
                      <c:pt idx="2439">
                        <c:v>1.170488</c:v>
                      </c:pt>
                      <c:pt idx="2440">
                        <c:v>1.182266</c:v>
                      </c:pt>
                      <c:pt idx="2441">
                        <c:v>1.1933499999999999</c:v>
                      </c:pt>
                      <c:pt idx="2442">
                        <c:v>1.2041470000000001</c:v>
                      </c:pt>
                      <c:pt idx="2443">
                        <c:v>1.2148540000000001</c:v>
                      </c:pt>
                      <c:pt idx="2444">
                        <c:v>1.2251069999999999</c:v>
                      </c:pt>
                      <c:pt idx="2445">
                        <c:v>1.2339290000000001</c:v>
                      </c:pt>
                      <c:pt idx="2446">
                        <c:v>1.2408079999999999</c:v>
                      </c:pt>
                      <c:pt idx="2447">
                        <c:v>1.24596</c:v>
                      </c:pt>
                      <c:pt idx="2448">
                        <c:v>1.2496940000000001</c:v>
                      </c:pt>
                      <c:pt idx="2449">
                        <c:v>1.2524439999999999</c:v>
                      </c:pt>
                      <c:pt idx="2450">
                        <c:v>1.2549680000000001</c:v>
                      </c:pt>
                      <c:pt idx="2451">
                        <c:v>1.2581370000000001</c:v>
                      </c:pt>
                      <c:pt idx="2452">
                        <c:v>1.26206</c:v>
                      </c:pt>
                      <c:pt idx="2453">
                        <c:v>1.265828</c:v>
                      </c:pt>
                      <c:pt idx="2454">
                        <c:v>1.2688429999999999</c:v>
                      </c:pt>
                      <c:pt idx="2455">
                        <c:v>1.271833</c:v>
                      </c:pt>
                      <c:pt idx="2456">
                        <c:v>1.276173</c:v>
                      </c:pt>
                      <c:pt idx="2457">
                        <c:v>1.2824800000000001</c:v>
                      </c:pt>
                      <c:pt idx="2458">
                        <c:v>1.2904340000000001</c:v>
                      </c:pt>
                      <c:pt idx="2459">
                        <c:v>1.299077</c:v>
                      </c:pt>
                      <c:pt idx="2460">
                        <c:v>1.3073680000000001</c:v>
                      </c:pt>
                      <c:pt idx="2461">
                        <c:v>1.315072</c:v>
                      </c:pt>
                      <c:pt idx="2462">
                        <c:v>1.3222149999999999</c:v>
                      </c:pt>
                      <c:pt idx="2463">
                        <c:v>1.32911</c:v>
                      </c:pt>
                      <c:pt idx="2464">
                        <c:v>1.3366800000000001</c:v>
                      </c:pt>
                      <c:pt idx="2465">
                        <c:v>1.344937</c:v>
                      </c:pt>
                      <c:pt idx="2466">
                        <c:v>1.3529629999999999</c:v>
                      </c:pt>
                      <c:pt idx="2467">
                        <c:v>1.360447</c:v>
                      </c:pt>
                      <c:pt idx="2468">
                        <c:v>1.3677520000000001</c:v>
                      </c:pt>
                      <c:pt idx="2469">
                        <c:v>1.375405</c:v>
                      </c:pt>
                      <c:pt idx="2470">
                        <c:v>1.3835900000000001</c:v>
                      </c:pt>
                      <c:pt idx="2471">
                        <c:v>1.391405</c:v>
                      </c:pt>
                      <c:pt idx="2472">
                        <c:v>1.3972830000000001</c:v>
                      </c:pt>
                      <c:pt idx="2473">
                        <c:v>1.4004350000000001</c:v>
                      </c:pt>
                      <c:pt idx="2474">
                        <c:v>1.4010480000000001</c:v>
                      </c:pt>
                      <c:pt idx="2475">
                        <c:v>1.3996360000000001</c:v>
                      </c:pt>
                      <c:pt idx="2476">
                        <c:v>1.39706</c:v>
                      </c:pt>
                      <c:pt idx="2477">
                        <c:v>1.394433</c:v>
                      </c:pt>
                      <c:pt idx="2478">
                        <c:v>1.392474</c:v>
                      </c:pt>
                      <c:pt idx="2479">
                        <c:v>1.390871</c:v>
                      </c:pt>
                      <c:pt idx="2480">
                        <c:v>1.388843</c:v>
                      </c:pt>
                      <c:pt idx="2481">
                        <c:v>1.3863129999999999</c:v>
                      </c:pt>
                      <c:pt idx="2482">
                        <c:v>1.383464</c:v>
                      </c:pt>
                      <c:pt idx="2483">
                        <c:v>1.380074</c:v>
                      </c:pt>
                      <c:pt idx="2484">
                        <c:v>1.376282</c:v>
                      </c:pt>
                      <c:pt idx="2485">
                        <c:v>1.3726689999999999</c:v>
                      </c:pt>
                      <c:pt idx="2486">
                        <c:v>1.3692800000000001</c:v>
                      </c:pt>
                      <c:pt idx="2487">
                        <c:v>1.365888</c:v>
                      </c:pt>
                      <c:pt idx="2488">
                        <c:v>1.362274</c:v>
                      </c:pt>
                      <c:pt idx="2489">
                        <c:v>1.35778</c:v>
                      </c:pt>
                      <c:pt idx="2490">
                        <c:v>1.351926</c:v>
                      </c:pt>
                      <c:pt idx="2491">
                        <c:v>1.3448249999999999</c:v>
                      </c:pt>
                      <c:pt idx="2492">
                        <c:v>1.336905</c:v>
                      </c:pt>
                      <c:pt idx="2493">
                        <c:v>1.328692</c:v>
                      </c:pt>
                      <c:pt idx="2494">
                        <c:v>1.320316</c:v>
                      </c:pt>
                      <c:pt idx="2495">
                        <c:v>1.311504</c:v>
                      </c:pt>
                      <c:pt idx="2496">
                        <c:v>1.3022659999999999</c:v>
                      </c:pt>
                      <c:pt idx="2497">
                        <c:v>1.292724</c:v>
                      </c:pt>
                      <c:pt idx="2498">
                        <c:v>1.282924</c:v>
                      </c:pt>
                      <c:pt idx="2499">
                        <c:v>1.273871</c:v>
                      </c:pt>
                      <c:pt idx="2500">
                        <c:v>1.266958</c:v>
                      </c:pt>
                      <c:pt idx="2501">
                        <c:v>1.2623249999999999</c:v>
                      </c:pt>
                      <c:pt idx="2502">
                        <c:v>1.2593490000000001</c:v>
                      </c:pt>
                      <c:pt idx="2503">
                        <c:v>1.2575430000000001</c:v>
                      </c:pt>
                      <c:pt idx="2504">
                        <c:v>1.2560800000000001</c:v>
                      </c:pt>
                      <c:pt idx="2505">
                        <c:v>1.2536780000000001</c:v>
                      </c:pt>
                      <c:pt idx="2506">
                        <c:v>1.2497959999999999</c:v>
                      </c:pt>
                      <c:pt idx="2507">
                        <c:v>1.245293</c:v>
                      </c:pt>
                      <c:pt idx="2508">
                        <c:v>1.2413460000000001</c:v>
                      </c:pt>
                      <c:pt idx="2509">
                        <c:v>1.2381489999999999</c:v>
                      </c:pt>
                      <c:pt idx="2510">
                        <c:v>1.234704</c:v>
                      </c:pt>
                      <c:pt idx="2511">
                        <c:v>1.2297800000000001</c:v>
                      </c:pt>
                      <c:pt idx="2512">
                        <c:v>1.2228049999999999</c:v>
                      </c:pt>
                      <c:pt idx="2513">
                        <c:v>1.213929</c:v>
                      </c:pt>
                      <c:pt idx="2514">
                        <c:v>1.203519</c:v>
                      </c:pt>
                      <c:pt idx="2515">
                        <c:v>1.191916</c:v>
                      </c:pt>
                      <c:pt idx="2516">
                        <c:v>1.179967</c:v>
                      </c:pt>
                      <c:pt idx="2517">
                        <c:v>1.168574</c:v>
                      </c:pt>
                      <c:pt idx="2518">
                        <c:v>1.157681</c:v>
                      </c:pt>
                      <c:pt idx="2519">
                        <c:v>1.146503</c:v>
                      </c:pt>
                      <c:pt idx="2520">
                        <c:v>1.134436</c:v>
                      </c:pt>
                      <c:pt idx="2521">
                        <c:v>1.121739</c:v>
                      </c:pt>
                      <c:pt idx="2522">
                        <c:v>1.109135</c:v>
                      </c:pt>
                      <c:pt idx="2523">
                        <c:v>1.097043</c:v>
                      </c:pt>
                      <c:pt idx="2524">
                        <c:v>1.0852580000000001</c:v>
                      </c:pt>
                      <c:pt idx="2525">
                        <c:v>1.0731850000000001</c:v>
                      </c:pt>
                      <c:pt idx="2526">
                        <c:v>1.0605230000000001</c:v>
                      </c:pt>
                      <c:pt idx="2527">
                        <c:v>1.047031</c:v>
                      </c:pt>
                      <c:pt idx="2528">
                        <c:v>1.032543</c:v>
                      </c:pt>
                      <c:pt idx="2529">
                        <c:v>1.017498</c:v>
                      </c:pt>
                      <c:pt idx="2530">
                        <c:v>1.002221</c:v>
                      </c:pt>
                      <c:pt idx="2531">
                        <c:v>0.986734</c:v>
                      </c:pt>
                      <c:pt idx="2532">
                        <c:v>0.97143100000000004</c:v>
                      </c:pt>
                      <c:pt idx="2533">
                        <c:v>0.95692299999999997</c:v>
                      </c:pt>
                      <c:pt idx="2534">
                        <c:v>0.94351700000000005</c:v>
                      </c:pt>
                      <c:pt idx="2535">
                        <c:v>0.93106299999999997</c:v>
                      </c:pt>
                      <c:pt idx="2536">
                        <c:v>0.919346</c:v>
                      </c:pt>
                      <c:pt idx="2537">
                        <c:v>0.908501</c:v>
                      </c:pt>
                      <c:pt idx="2538">
                        <c:v>0.89881500000000003</c:v>
                      </c:pt>
                      <c:pt idx="2539">
                        <c:v>0.890069</c:v>
                      </c:pt>
                      <c:pt idx="2540">
                        <c:v>0.88145899999999999</c:v>
                      </c:pt>
                      <c:pt idx="2541">
                        <c:v>0.87263900000000005</c:v>
                      </c:pt>
                      <c:pt idx="2542">
                        <c:v>0.86387800000000003</c:v>
                      </c:pt>
                      <c:pt idx="2543">
                        <c:v>0.85498399999999997</c:v>
                      </c:pt>
                      <c:pt idx="2544">
                        <c:v>0.84562899999999996</c:v>
                      </c:pt>
                      <c:pt idx="2545">
                        <c:v>0.83639300000000005</c:v>
                      </c:pt>
                      <c:pt idx="2546">
                        <c:v>0.82745599999999997</c:v>
                      </c:pt>
                      <c:pt idx="2547">
                        <c:v>0.817384</c:v>
                      </c:pt>
                      <c:pt idx="2548">
                        <c:v>0.80497300000000005</c:v>
                      </c:pt>
                      <c:pt idx="2549">
                        <c:v>0.79066499999999995</c:v>
                      </c:pt>
                      <c:pt idx="2550">
                        <c:v>0.77571100000000004</c:v>
                      </c:pt>
                      <c:pt idx="2551">
                        <c:v>0.76129999999999998</c:v>
                      </c:pt>
                      <c:pt idx="2552">
                        <c:v>0.74868400000000002</c:v>
                      </c:pt>
                      <c:pt idx="2553">
                        <c:v>0.739174</c:v>
                      </c:pt>
                      <c:pt idx="2554">
                        <c:v>0.73303700000000005</c:v>
                      </c:pt>
                      <c:pt idx="2555">
                        <c:v>0.72908600000000001</c:v>
                      </c:pt>
                      <c:pt idx="2556">
                        <c:v>0.72586799999999996</c:v>
                      </c:pt>
                      <c:pt idx="2557">
                        <c:v>0.72282800000000003</c:v>
                      </c:pt>
                      <c:pt idx="2558">
                        <c:v>0.72035899999999997</c:v>
                      </c:pt>
                      <c:pt idx="2559">
                        <c:v>0.71875699999999998</c:v>
                      </c:pt>
                      <c:pt idx="2560">
                        <c:v>0.71767499999999995</c:v>
                      </c:pt>
                      <c:pt idx="2561">
                        <c:v>0.71666399999999997</c:v>
                      </c:pt>
                      <c:pt idx="2562">
                        <c:v>0.71530700000000003</c:v>
                      </c:pt>
                      <c:pt idx="2563">
                        <c:v>0.71336699999999997</c:v>
                      </c:pt>
                      <c:pt idx="2564">
                        <c:v>0.71096300000000001</c:v>
                      </c:pt>
                      <c:pt idx="2565">
                        <c:v>0.70777699999999999</c:v>
                      </c:pt>
                      <c:pt idx="2566">
                        <c:v>0.70274999999999999</c:v>
                      </c:pt>
                      <c:pt idx="2567">
                        <c:v>0.69531100000000001</c:v>
                      </c:pt>
                      <c:pt idx="2568">
                        <c:v>0.68603800000000004</c:v>
                      </c:pt>
                      <c:pt idx="2569">
                        <c:v>0.675427</c:v>
                      </c:pt>
                      <c:pt idx="2570">
                        <c:v>0.66344700000000001</c:v>
                      </c:pt>
                      <c:pt idx="2571">
                        <c:v>0.65058300000000002</c:v>
                      </c:pt>
                      <c:pt idx="2572">
                        <c:v>0.63754200000000005</c:v>
                      </c:pt>
                      <c:pt idx="2573">
                        <c:v>0.62451400000000001</c:v>
                      </c:pt>
                      <c:pt idx="2574">
                        <c:v>0.61192400000000002</c:v>
                      </c:pt>
                      <c:pt idx="2575">
                        <c:v>0.60051900000000002</c:v>
                      </c:pt>
                      <c:pt idx="2576">
                        <c:v>0.59060800000000002</c:v>
                      </c:pt>
                      <c:pt idx="2577">
                        <c:v>0.58232499999999998</c:v>
                      </c:pt>
                      <c:pt idx="2578">
                        <c:v>0.57566099999999998</c:v>
                      </c:pt>
                      <c:pt idx="2579">
                        <c:v>0.57044099999999998</c:v>
                      </c:pt>
                      <c:pt idx="2580">
                        <c:v>0.56682299999999997</c:v>
                      </c:pt>
                      <c:pt idx="2581">
                        <c:v>0.56495799999999996</c:v>
                      </c:pt>
                      <c:pt idx="2582">
                        <c:v>0.56435599999999997</c:v>
                      </c:pt>
                      <c:pt idx="2583">
                        <c:v>0.56414799999999998</c:v>
                      </c:pt>
                      <c:pt idx="2584">
                        <c:v>0.56424300000000005</c:v>
                      </c:pt>
                      <c:pt idx="2585">
                        <c:v>0.56539099999999998</c:v>
                      </c:pt>
                      <c:pt idx="2586">
                        <c:v>0.56796199999999997</c:v>
                      </c:pt>
                      <c:pt idx="2587">
                        <c:v>0.57188799999999995</c:v>
                      </c:pt>
                      <c:pt idx="2588">
                        <c:v>0.57698099999999997</c:v>
                      </c:pt>
                      <c:pt idx="2589">
                        <c:v>0.58272000000000002</c:v>
                      </c:pt>
                      <c:pt idx="2590">
                        <c:v>0.588619</c:v>
                      </c:pt>
                      <c:pt idx="2591">
                        <c:v>0.59514999999999996</c:v>
                      </c:pt>
                      <c:pt idx="2592">
                        <c:v>0.60327600000000003</c:v>
                      </c:pt>
                      <c:pt idx="2593">
                        <c:v>0.61265899999999995</c:v>
                      </c:pt>
                      <c:pt idx="2594">
                        <c:v>0.621641</c:v>
                      </c:pt>
                      <c:pt idx="2595">
                        <c:v>0.62907000000000002</c:v>
                      </c:pt>
                      <c:pt idx="2596">
                        <c:v>0.63498399999999999</c:v>
                      </c:pt>
                      <c:pt idx="2597">
                        <c:v>0.63959500000000002</c:v>
                      </c:pt>
                      <c:pt idx="2598">
                        <c:v>0.64311200000000002</c:v>
                      </c:pt>
                      <c:pt idx="2599">
                        <c:v>0.64629300000000001</c:v>
                      </c:pt>
                      <c:pt idx="2600">
                        <c:v>0.649814</c:v>
                      </c:pt>
                      <c:pt idx="2601">
                        <c:v>0.65362799999999999</c:v>
                      </c:pt>
                      <c:pt idx="2602">
                        <c:v>0.65730599999999995</c:v>
                      </c:pt>
                      <c:pt idx="2603">
                        <c:v>0.66064500000000004</c:v>
                      </c:pt>
                      <c:pt idx="2604">
                        <c:v>0.66440399999999999</c:v>
                      </c:pt>
                      <c:pt idx="2605">
                        <c:v>0.66974999999999996</c:v>
                      </c:pt>
                      <c:pt idx="2606">
                        <c:v>0.676369</c:v>
                      </c:pt>
                      <c:pt idx="2607">
                        <c:v>0.68301199999999995</c:v>
                      </c:pt>
                      <c:pt idx="2608">
                        <c:v>0.68939600000000001</c:v>
                      </c:pt>
                      <c:pt idx="2609">
                        <c:v>0.69553100000000001</c:v>
                      </c:pt>
                      <c:pt idx="2610">
                        <c:v>0.70108300000000001</c:v>
                      </c:pt>
                      <c:pt idx="2611">
                        <c:v>0.70640599999999998</c:v>
                      </c:pt>
                      <c:pt idx="2612">
                        <c:v>0.71238199999999996</c:v>
                      </c:pt>
                      <c:pt idx="2613">
                        <c:v>0.719329</c:v>
                      </c:pt>
                      <c:pt idx="2614">
                        <c:v>0.72668999999999995</c:v>
                      </c:pt>
                      <c:pt idx="2615">
                        <c:v>0.73346900000000004</c:v>
                      </c:pt>
                      <c:pt idx="2616">
                        <c:v>0.73778900000000003</c:v>
                      </c:pt>
                      <c:pt idx="2617">
                        <c:v>0.73731199999999997</c:v>
                      </c:pt>
                      <c:pt idx="2618">
                        <c:v>0.73307800000000001</c:v>
                      </c:pt>
                      <c:pt idx="2619">
                        <c:v>0.72966299999999995</c:v>
                      </c:pt>
                      <c:pt idx="2620">
                        <c:v>0.73027399999999998</c:v>
                      </c:pt>
                      <c:pt idx="2621">
                        <c:v>0.73471600000000004</c:v>
                      </c:pt>
                      <c:pt idx="2622">
                        <c:v>0.74161200000000005</c:v>
                      </c:pt>
                      <c:pt idx="2623">
                        <c:v>0.75058800000000003</c:v>
                      </c:pt>
                      <c:pt idx="2624">
                        <c:v>0.76141199999999998</c:v>
                      </c:pt>
                      <c:pt idx="2625">
                        <c:v>0.77302099999999996</c:v>
                      </c:pt>
                      <c:pt idx="2626">
                        <c:v>0.78468400000000005</c:v>
                      </c:pt>
                      <c:pt idx="2627">
                        <c:v>0.79645200000000005</c:v>
                      </c:pt>
                      <c:pt idx="2628">
                        <c:v>0.80838500000000002</c:v>
                      </c:pt>
                      <c:pt idx="2629">
                        <c:v>0.820689</c:v>
                      </c:pt>
                      <c:pt idx="2630">
                        <c:v>0.83377500000000004</c:v>
                      </c:pt>
                      <c:pt idx="2631">
                        <c:v>0.847638</c:v>
                      </c:pt>
                      <c:pt idx="2632">
                        <c:v>0.86227399999999998</c:v>
                      </c:pt>
                      <c:pt idx="2633">
                        <c:v>0.877969</c:v>
                      </c:pt>
                      <c:pt idx="2634">
                        <c:v>0.89472700000000005</c:v>
                      </c:pt>
                      <c:pt idx="2635">
                        <c:v>0.91220699999999999</c:v>
                      </c:pt>
                      <c:pt idx="2636">
                        <c:v>0.92985399999999996</c:v>
                      </c:pt>
                      <c:pt idx="2637">
                        <c:v>0.94704999999999995</c:v>
                      </c:pt>
                      <c:pt idx="2638">
                        <c:v>0.96358999999999995</c:v>
                      </c:pt>
                      <c:pt idx="2639">
                        <c:v>0.97959099999999999</c:v>
                      </c:pt>
                      <c:pt idx="2640">
                        <c:v>0.995</c:v>
                      </c:pt>
                      <c:pt idx="2641">
                        <c:v>1.0098720000000001</c:v>
                      </c:pt>
                      <c:pt idx="2642">
                        <c:v>1.0244960000000001</c:v>
                      </c:pt>
                      <c:pt idx="2643">
                        <c:v>1.0386139999999999</c:v>
                      </c:pt>
                      <c:pt idx="2644">
                        <c:v>1.0515080000000001</c:v>
                      </c:pt>
                      <c:pt idx="2645">
                        <c:v>1.0625020000000001</c:v>
                      </c:pt>
                      <c:pt idx="2646">
                        <c:v>1.071321</c:v>
                      </c:pt>
                      <c:pt idx="2647">
                        <c:v>1.0783419999999999</c:v>
                      </c:pt>
                      <c:pt idx="2648">
                        <c:v>1.0841400000000001</c:v>
                      </c:pt>
                      <c:pt idx="2649">
                        <c:v>1.0893390000000001</c:v>
                      </c:pt>
                      <c:pt idx="2650">
                        <c:v>1.0941460000000001</c:v>
                      </c:pt>
                      <c:pt idx="2651">
                        <c:v>1.098087</c:v>
                      </c:pt>
                      <c:pt idx="2652">
                        <c:v>1.1011770000000001</c:v>
                      </c:pt>
                      <c:pt idx="2653">
                        <c:v>1.1039829999999999</c:v>
                      </c:pt>
                      <c:pt idx="2654">
                        <c:v>1.107057</c:v>
                      </c:pt>
                      <c:pt idx="2655">
                        <c:v>1.111264</c:v>
                      </c:pt>
                      <c:pt idx="2656">
                        <c:v>1.1170770000000001</c:v>
                      </c:pt>
                      <c:pt idx="2657">
                        <c:v>1.124214</c:v>
                      </c:pt>
                      <c:pt idx="2658">
                        <c:v>1.1323479999999999</c:v>
                      </c:pt>
                      <c:pt idx="2659">
                        <c:v>1.1409009999999999</c:v>
                      </c:pt>
                      <c:pt idx="2660">
                        <c:v>1.14957</c:v>
                      </c:pt>
                      <c:pt idx="2661">
                        <c:v>1.1589259999999999</c:v>
                      </c:pt>
                      <c:pt idx="2662">
                        <c:v>1.168998</c:v>
                      </c:pt>
                      <c:pt idx="2663">
                        <c:v>1.179063</c:v>
                      </c:pt>
                      <c:pt idx="2664">
                        <c:v>1.1889749999999999</c:v>
                      </c:pt>
                      <c:pt idx="2665">
                        <c:v>1.198982</c:v>
                      </c:pt>
                      <c:pt idx="2666">
                        <c:v>1.20926</c:v>
                      </c:pt>
                      <c:pt idx="2667">
                        <c:v>1.219973</c:v>
                      </c:pt>
                      <c:pt idx="2668">
                        <c:v>1.230477</c:v>
                      </c:pt>
                      <c:pt idx="2669">
                        <c:v>1.239617</c:v>
                      </c:pt>
                      <c:pt idx="2670">
                        <c:v>1.247401</c:v>
                      </c:pt>
                      <c:pt idx="2671">
                        <c:v>1.2544420000000001</c:v>
                      </c:pt>
                      <c:pt idx="2672">
                        <c:v>1.2606660000000001</c:v>
                      </c:pt>
                      <c:pt idx="2673">
                        <c:v>1.265811</c:v>
                      </c:pt>
                      <c:pt idx="2674">
                        <c:v>1.2702789999999999</c:v>
                      </c:pt>
                      <c:pt idx="2675">
                        <c:v>1.2750109999999999</c:v>
                      </c:pt>
                      <c:pt idx="2676">
                        <c:v>1.280403</c:v>
                      </c:pt>
                      <c:pt idx="2677">
                        <c:v>1.286063</c:v>
                      </c:pt>
                      <c:pt idx="2678">
                        <c:v>1.291677</c:v>
                      </c:pt>
                      <c:pt idx="2679">
                        <c:v>1.2972379999999999</c:v>
                      </c:pt>
                      <c:pt idx="2680">
                        <c:v>1.3029189999999999</c:v>
                      </c:pt>
                      <c:pt idx="2681">
                        <c:v>1.3085180000000001</c:v>
                      </c:pt>
                      <c:pt idx="2682">
                        <c:v>1.313455</c:v>
                      </c:pt>
                      <c:pt idx="2683">
                        <c:v>1.3176490000000001</c:v>
                      </c:pt>
                      <c:pt idx="2684">
                        <c:v>1.3209850000000001</c:v>
                      </c:pt>
                      <c:pt idx="2685">
                        <c:v>1.323091</c:v>
                      </c:pt>
                      <c:pt idx="2686">
                        <c:v>1.324376</c:v>
                      </c:pt>
                      <c:pt idx="2687">
                        <c:v>1.3257460000000001</c:v>
                      </c:pt>
                      <c:pt idx="2688">
                        <c:v>1.327836</c:v>
                      </c:pt>
                      <c:pt idx="2689">
                        <c:v>1.3310200000000001</c:v>
                      </c:pt>
                      <c:pt idx="2690">
                        <c:v>1.3350280000000001</c:v>
                      </c:pt>
                      <c:pt idx="2691">
                        <c:v>1.3389930000000001</c:v>
                      </c:pt>
                      <c:pt idx="2692">
                        <c:v>1.342273</c:v>
                      </c:pt>
                      <c:pt idx="2693">
                        <c:v>1.3439460000000001</c:v>
                      </c:pt>
                      <c:pt idx="2694">
                        <c:v>1.3431059999999999</c:v>
                      </c:pt>
                      <c:pt idx="2695">
                        <c:v>1.340522</c:v>
                      </c:pt>
                      <c:pt idx="2696">
                        <c:v>1.3381000000000001</c:v>
                      </c:pt>
                      <c:pt idx="2697">
                        <c:v>1.3365100000000001</c:v>
                      </c:pt>
                      <c:pt idx="2698">
                        <c:v>1.3345419999999999</c:v>
                      </c:pt>
                      <c:pt idx="2699">
                        <c:v>1.3311850000000001</c:v>
                      </c:pt>
                      <c:pt idx="2700">
                        <c:v>1.3262959999999999</c:v>
                      </c:pt>
                      <c:pt idx="2701">
                        <c:v>1.319704</c:v>
                      </c:pt>
                      <c:pt idx="2702">
                        <c:v>1.3117840000000001</c:v>
                      </c:pt>
                      <c:pt idx="2703">
                        <c:v>1.3038400000000001</c:v>
                      </c:pt>
                      <c:pt idx="2704">
                        <c:v>1.2968999999999999</c:v>
                      </c:pt>
                      <c:pt idx="2705">
                        <c:v>1.2907709999999999</c:v>
                      </c:pt>
                      <c:pt idx="2706">
                        <c:v>1.2846599999999999</c:v>
                      </c:pt>
                      <c:pt idx="2707">
                        <c:v>1.2781439999999999</c:v>
                      </c:pt>
                      <c:pt idx="2708">
                        <c:v>1.271434</c:v>
                      </c:pt>
                      <c:pt idx="2709">
                        <c:v>1.2651250000000001</c:v>
                      </c:pt>
                      <c:pt idx="2710">
                        <c:v>1.2597670000000001</c:v>
                      </c:pt>
                      <c:pt idx="2711">
                        <c:v>1.2553669999999999</c:v>
                      </c:pt>
                      <c:pt idx="2712">
                        <c:v>1.2514350000000001</c:v>
                      </c:pt>
                      <c:pt idx="2713">
                        <c:v>1.247916</c:v>
                      </c:pt>
                      <c:pt idx="2714">
                        <c:v>1.2453890000000001</c:v>
                      </c:pt>
                      <c:pt idx="2715">
                        <c:v>1.2441500000000001</c:v>
                      </c:pt>
                      <c:pt idx="2716">
                        <c:v>1.2436780000000001</c:v>
                      </c:pt>
                      <c:pt idx="2717">
                        <c:v>1.2429870000000001</c:v>
                      </c:pt>
                      <c:pt idx="2718">
                        <c:v>1.2412319999999999</c:v>
                      </c:pt>
                      <c:pt idx="2719">
                        <c:v>1.23807</c:v>
                      </c:pt>
                      <c:pt idx="2720">
                        <c:v>1.233622</c:v>
                      </c:pt>
                      <c:pt idx="2721">
                        <c:v>1.2285509999999999</c:v>
                      </c:pt>
                      <c:pt idx="2722">
                        <c:v>1.2239420000000001</c:v>
                      </c:pt>
                      <c:pt idx="2723">
                        <c:v>1.219962</c:v>
                      </c:pt>
                      <c:pt idx="2724">
                        <c:v>1.2159770000000001</c:v>
                      </c:pt>
                      <c:pt idx="2725">
                        <c:v>1.211881</c:v>
                      </c:pt>
                      <c:pt idx="2726">
                        <c:v>1.2074929999999999</c:v>
                      </c:pt>
                      <c:pt idx="2727">
                        <c:v>1.2023429999999999</c:v>
                      </c:pt>
                      <c:pt idx="2728">
                        <c:v>1.1961059999999999</c:v>
                      </c:pt>
                      <c:pt idx="2729">
                        <c:v>1.1883440000000001</c:v>
                      </c:pt>
                      <c:pt idx="2730">
                        <c:v>1.17913</c:v>
                      </c:pt>
                      <c:pt idx="2731">
                        <c:v>1.1690400000000001</c:v>
                      </c:pt>
                      <c:pt idx="2732">
                        <c:v>1.158131</c:v>
                      </c:pt>
                      <c:pt idx="2733">
                        <c:v>1.146012</c:v>
                      </c:pt>
                      <c:pt idx="2734">
                        <c:v>1.1325829999999999</c:v>
                      </c:pt>
                      <c:pt idx="2735">
                        <c:v>1.1178760000000001</c:v>
                      </c:pt>
                      <c:pt idx="2736">
                        <c:v>1.101702</c:v>
                      </c:pt>
                      <c:pt idx="2737">
                        <c:v>1.084441</c:v>
                      </c:pt>
                      <c:pt idx="2738">
                        <c:v>1.067385</c:v>
                      </c:pt>
                      <c:pt idx="2739">
                        <c:v>1.0517080000000001</c:v>
                      </c:pt>
                      <c:pt idx="2740">
                        <c:v>1.038033</c:v>
                      </c:pt>
                      <c:pt idx="2741">
                        <c:v>1.0267219999999999</c:v>
                      </c:pt>
                      <c:pt idx="2742">
                        <c:v>1.017209</c:v>
                      </c:pt>
                      <c:pt idx="2743">
                        <c:v>1.0081020000000001</c:v>
                      </c:pt>
                      <c:pt idx="2744">
                        <c:v>0.99884300000000004</c:v>
                      </c:pt>
                      <c:pt idx="2745">
                        <c:v>0.990012</c:v>
                      </c:pt>
                      <c:pt idx="2746">
                        <c:v>0.98271299999999995</c:v>
                      </c:pt>
                      <c:pt idx="2747">
                        <c:v>0.97804000000000002</c:v>
                      </c:pt>
                      <c:pt idx="2748">
                        <c:v>0.97516499999999995</c:v>
                      </c:pt>
                      <c:pt idx="2749">
                        <c:v>0.97136199999999995</c:v>
                      </c:pt>
                      <c:pt idx="2750">
                        <c:v>0.96465800000000002</c:v>
                      </c:pt>
                      <c:pt idx="2751">
                        <c:v>0.95491099999999995</c:v>
                      </c:pt>
                      <c:pt idx="2752">
                        <c:v>0.94331399999999999</c:v>
                      </c:pt>
                      <c:pt idx="2753">
                        <c:v>0.93108299999999999</c:v>
                      </c:pt>
                      <c:pt idx="2754">
                        <c:v>0.91898800000000003</c:v>
                      </c:pt>
                      <c:pt idx="2755">
                        <c:v>0.90758300000000003</c:v>
                      </c:pt>
                      <c:pt idx="2756">
                        <c:v>0.89658000000000004</c:v>
                      </c:pt>
                      <c:pt idx="2757">
                        <c:v>0.88535200000000003</c:v>
                      </c:pt>
                      <c:pt idx="2758">
                        <c:v>0.87376500000000001</c:v>
                      </c:pt>
                      <c:pt idx="2759">
                        <c:v>0.86207400000000001</c:v>
                      </c:pt>
                      <c:pt idx="2760">
                        <c:v>0.85073600000000005</c:v>
                      </c:pt>
                      <c:pt idx="2761">
                        <c:v>0.84025899999999998</c:v>
                      </c:pt>
                      <c:pt idx="2762">
                        <c:v>0.83118300000000001</c:v>
                      </c:pt>
                      <c:pt idx="2763">
                        <c:v>0.823932</c:v>
                      </c:pt>
                      <c:pt idx="2764">
                        <c:v>0.81833800000000001</c:v>
                      </c:pt>
                      <c:pt idx="2765">
                        <c:v>0.81389999999999996</c:v>
                      </c:pt>
                      <c:pt idx="2766">
                        <c:v>0.81054400000000004</c:v>
                      </c:pt>
                      <c:pt idx="2767">
                        <c:v>0.80789500000000003</c:v>
                      </c:pt>
                      <c:pt idx="2768">
                        <c:v>0.80520800000000003</c:v>
                      </c:pt>
                      <c:pt idx="2769">
                        <c:v>0.80251700000000004</c:v>
                      </c:pt>
                      <c:pt idx="2770">
                        <c:v>0.79996800000000001</c:v>
                      </c:pt>
                      <c:pt idx="2771">
                        <c:v>0.79740999999999995</c:v>
                      </c:pt>
                      <c:pt idx="2772">
                        <c:v>0.79493000000000003</c:v>
                      </c:pt>
                      <c:pt idx="2773">
                        <c:v>0.79255399999999998</c:v>
                      </c:pt>
                      <c:pt idx="2774">
                        <c:v>0.78983199999999998</c:v>
                      </c:pt>
                      <c:pt idx="2775">
                        <c:v>0.78583400000000003</c:v>
                      </c:pt>
                      <c:pt idx="2776">
                        <c:v>0.77965799999999996</c:v>
                      </c:pt>
                      <c:pt idx="2777">
                        <c:v>0.77080899999999997</c:v>
                      </c:pt>
                      <c:pt idx="2778">
                        <c:v>0.75956400000000002</c:v>
                      </c:pt>
                      <c:pt idx="2779">
                        <c:v>0.74704199999999998</c:v>
                      </c:pt>
                      <c:pt idx="2780">
                        <c:v>0.73405799999999999</c:v>
                      </c:pt>
                      <c:pt idx="2781">
                        <c:v>0.72065400000000002</c:v>
                      </c:pt>
                      <c:pt idx="2782">
                        <c:v>0.70704100000000003</c:v>
                      </c:pt>
                      <c:pt idx="2783">
                        <c:v>0.69412700000000005</c:v>
                      </c:pt>
                      <c:pt idx="2784">
                        <c:v>0.68308500000000005</c:v>
                      </c:pt>
                      <c:pt idx="2785">
                        <c:v>0.67442899999999995</c:v>
                      </c:pt>
                      <c:pt idx="2786">
                        <c:v>0.66758499999999998</c:v>
                      </c:pt>
                      <c:pt idx="2787">
                        <c:v>0.66154900000000005</c:v>
                      </c:pt>
                      <c:pt idx="2788">
                        <c:v>0.65609700000000004</c:v>
                      </c:pt>
                      <c:pt idx="2789">
                        <c:v>0.65177600000000002</c:v>
                      </c:pt>
                      <c:pt idx="2790">
                        <c:v>0.64871000000000001</c:v>
                      </c:pt>
                      <c:pt idx="2791">
                        <c:v>0.64649199999999996</c:v>
                      </c:pt>
                      <c:pt idx="2792">
                        <c:v>0.64446499999999995</c:v>
                      </c:pt>
                      <c:pt idx="2793">
                        <c:v>0.64202000000000004</c:v>
                      </c:pt>
                      <c:pt idx="2794">
                        <c:v>0.63960300000000003</c:v>
                      </c:pt>
                      <c:pt idx="2795">
                        <c:v>0.63841300000000001</c:v>
                      </c:pt>
                      <c:pt idx="2796">
                        <c:v>0.63916700000000004</c:v>
                      </c:pt>
                      <c:pt idx="2797">
                        <c:v>0.64159999999999995</c:v>
                      </c:pt>
                      <c:pt idx="2798">
                        <c:v>0.64495100000000005</c:v>
                      </c:pt>
                      <c:pt idx="2799">
                        <c:v>0.64859699999999998</c:v>
                      </c:pt>
                      <c:pt idx="2800">
                        <c:v>0.65196299999999996</c:v>
                      </c:pt>
                      <c:pt idx="2801">
                        <c:v>0.65488400000000002</c:v>
                      </c:pt>
                      <c:pt idx="2802">
                        <c:v>0.65784299999999996</c:v>
                      </c:pt>
                      <c:pt idx="2803">
                        <c:v>0.66133299999999995</c:v>
                      </c:pt>
                      <c:pt idx="2804">
                        <c:v>0.66537199999999996</c:v>
                      </c:pt>
                      <c:pt idx="2805">
                        <c:v>0.66926200000000002</c:v>
                      </c:pt>
                      <c:pt idx="2806">
                        <c:v>0.67200899999999997</c:v>
                      </c:pt>
                      <c:pt idx="2807">
                        <c:v>0.67341399999999996</c:v>
                      </c:pt>
                      <c:pt idx="2808">
                        <c:v>0.67456000000000005</c:v>
                      </c:pt>
                      <c:pt idx="2809">
                        <c:v>0.67644599999999999</c:v>
                      </c:pt>
                      <c:pt idx="2810">
                        <c:v>0.67866899999999997</c:v>
                      </c:pt>
                      <c:pt idx="2811">
                        <c:v>0.68037599999999998</c:v>
                      </c:pt>
                      <c:pt idx="2812">
                        <c:v>0.68136799999999997</c:v>
                      </c:pt>
                      <c:pt idx="2813">
                        <c:v>0.68192900000000001</c:v>
                      </c:pt>
                      <c:pt idx="2814">
                        <c:v>0.68214799999999998</c:v>
                      </c:pt>
                      <c:pt idx="2815">
                        <c:v>0.68214900000000001</c:v>
                      </c:pt>
                      <c:pt idx="2816">
                        <c:v>0.68257199999999996</c:v>
                      </c:pt>
                      <c:pt idx="2817">
                        <c:v>0.68358799999999997</c:v>
                      </c:pt>
                      <c:pt idx="2818">
                        <c:v>0.68478099999999997</c:v>
                      </c:pt>
                      <c:pt idx="2819">
                        <c:v>0.68605499999999997</c:v>
                      </c:pt>
                      <c:pt idx="2820">
                        <c:v>0.68760200000000005</c:v>
                      </c:pt>
                      <c:pt idx="2821">
                        <c:v>0.68960900000000003</c:v>
                      </c:pt>
                      <c:pt idx="2822">
                        <c:v>0.69197799999999998</c:v>
                      </c:pt>
                      <c:pt idx="2823">
                        <c:v>0.69454000000000005</c:v>
                      </c:pt>
                      <c:pt idx="2824">
                        <c:v>0.69758799999999999</c:v>
                      </c:pt>
                      <c:pt idx="2825">
                        <c:v>0.701492</c:v>
                      </c:pt>
                      <c:pt idx="2826">
                        <c:v>0.70608899999999997</c:v>
                      </c:pt>
                      <c:pt idx="2827">
                        <c:v>0.71142399999999995</c:v>
                      </c:pt>
                      <c:pt idx="2828">
                        <c:v>0.71805200000000002</c:v>
                      </c:pt>
                      <c:pt idx="2829">
                        <c:v>0.72592800000000002</c:v>
                      </c:pt>
                      <c:pt idx="2830">
                        <c:v>0.73457899999999998</c:v>
                      </c:pt>
                      <c:pt idx="2831">
                        <c:v>0.74395100000000003</c:v>
                      </c:pt>
                      <c:pt idx="2832">
                        <c:v>0.75380000000000003</c:v>
                      </c:pt>
                      <c:pt idx="2833">
                        <c:v>0.76360799999999995</c:v>
                      </c:pt>
                      <c:pt idx="2834">
                        <c:v>0.77375799999999995</c:v>
                      </c:pt>
                      <c:pt idx="2835">
                        <c:v>0.78463300000000002</c:v>
                      </c:pt>
                      <c:pt idx="2836">
                        <c:v>0.795184</c:v>
                      </c:pt>
                      <c:pt idx="2837">
                        <c:v>0.80408999999999997</c:v>
                      </c:pt>
                      <c:pt idx="2838">
                        <c:v>0.81089900000000004</c:v>
                      </c:pt>
                      <c:pt idx="2839">
                        <c:v>0.81616699999999998</c:v>
                      </c:pt>
                      <c:pt idx="2840">
                        <c:v>0.82110899999999998</c:v>
                      </c:pt>
                      <c:pt idx="2841">
                        <c:v>0.82672999999999996</c:v>
                      </c:pt>
                      <c:pt idx="2842">
                        <c:v>0.83349200000000001</c:v>
                      </c:pt>
                      <c:pt idx="2843">
                        <c:v>0.84162999999999999</c:v>
                      </c:pt>
                      <c:pt idx="2844">
                        <c:v>0.85156699999999996</c:v>
                      </c:pt>
                      <c:pt idx="2845">
                        <c:v>0.86348199999999997</c:v>
                      </c:pt>
                      <c:pt idx="2846">
                        <c:v>0.87672899999999998</c:v>
                      </c:pt>
                      <c:pt idx="2847">
                        <c:v>0.89037100000000002</c:v>
                      </c:pt>
                      <c:pt idx="2848">
                        <c:v>0.90403199999999995</c:v>
                      </c:pt>
                      <c:pt idx="2849">
                        <c:v>0.91796900000000003</c:v>
                      </c:pt>
                      <c:pt idx="2850">
                        <c:v>0.93206</c:v>
                      </c:pt>
                      <c:pt idx="2851">
                        <c:v>0.94566700000000004</c:v>
                      </c:pt>
                      <c:pt idx="2852">
                        <c:v>0.95888600000000002</c:v>
                      </c:pt>
                      <c:pt idx="2853">
                        <c:v>0.97228099999999995</c:v>
                      </c:pt>
                      <c:pt idx="2854">
                        <c:v>0.98589199999999999</c:v>
                      </c:pt>
                      <c:pt idx="2855">
                        <c:v>0.99905600000000006</c:v>
                      </c:pt>
                      <c:pt idx="2856">
                        <c:v>1.010823</c:v>
                      </c:pt>
                      <c:pt idx="2857">
                        <c:v>1.020697</c:v>
                      </c:pt>
                      <c:pt idx="2858">
                        <c:v>1.028278</c:v>
                      </c:pt>
                      <c:pt idx="2859">
                        <c:v>1.033342</c:v>
                      </c:pt>
                      <c:pt idx="2860">
                        <c:v>1.0364439999999999</c:v>
                      </c:pt>
                      <c:pt idx="2861">
                        <c:v>1.038235</c:v>
                      </c:pt>
                      <c:pt idx="2862">
                        <c:v>1.039194</c:v>
                      </c:pt>
                      <c:pt idx="2863">
                        <c:v>1.0401849999999999</c:v>
                      </c:pt>
                      <c:pt idx="2864">
                        <c:v>1.042062</c:v>
                      </c:pt>
                      <c:pt idx="2865">
                        <c:v>1.045129</c:v>
                      </c:pt>
                      <c:pt idx="2866">
                        <c:v>1.0494289999999999</c:v>
                      </c:pt>
                      <c:pt idx="2867">
                        <c:v>1.0546359999999999</c:v>
                      </c:pt>
                      <c:pt idx="2868">
                        <c:v>1.0602720000000001</c:v>
                      </c:pt>
                      <c:pt idx="2869">
                        <c:v>1.066565</c:v>
                      </c:pt>
                      <c:pt idx="2870">
                        <c:v>1.074244</c:v>
                      </c:pt>
                      <c:pt idx="2871">
                        <c:v>1.083637</c:v>
                      </c:pt>
                      <c:pt idx="2872">
                        <c:v>1.0944389999999999</c:v>
                      </c:pt>
                      <c:pt idx="2873">
                        <c:v>1.1061609999999999</c:v>
                      </c:pt>
                      <c:pt idx="2874">
                        <c:v>1.118528</c:v>
                      </c:pt>
                      <c:pt idx="2875">
                        <c:v>1.131013</c:v>
                      </c:pt>
                      <c:pt idx="2876">
                        <c:v>1.1427449999999999</c:v>
                      </c:pt>
                      <c:pt idx="2877">
                        <c:v>1.1532089999999999</c:v>
                      </c:pt>
                      <c:pt idx="2878">
                        <c:v>1.162091</c:v>
                      </c:pt>
                      <c:pt idx="2879">
                        <c:v>1.169106</c:v>
                      </c:pt>
                      <c:pt idx="2880">
                        <c:v>1.174407</c:v>
                      </c:pt>
                      <c:pt idx="2881">
                        <c:v>1.1787099999999999</c:v>
                      </c:pt>
                      <c:pt idx="2882">
                        <c:v>1.18255</c:v>
                      </c:pt>
                      <c:pt idx="2883">
                        <c:v>1.185732</c:v>
                      </c:pt>
                      <c:pt idx="2884">
                        <c:v>1.1880759999999999</c:v>
                      </c:pt>
                      <c:pt idx="2885">
                        <c:v>1.1901539999999999</c:v>
                      </c:pt>
                      <c:pt idx="2886">
                        <c:v>1.1933689999999999</c:v>
                      </c:pt>
                      <c:pt idx="2887">
                        <c:v>1.1990430000000001</c:v>
                      </c:pt>
                      <c:pt idx="2888">
                        <c:v>1.2071099999999999</c:v>
                      </c:pt>
                      <c:pt idx="2889">
                        <c:v>1.2167730000000001</c:v>
                      </c:pt>
                      <c:pt idx="2890">
                        <c:v>1.2277020000000001</c:v>
                      </c:pt>
                      <c:pt idx="2891">
                        <c:v>1.2392609999999999</c:v>
                      </c:pt>
                      <c:pt idx="2892">
                        <c:v>1.2503649999999999</c:v>
                      </c:pt>
                      <c:pt idx="2893">
                        <c:v>1.2611859999999999</c:v>
                      </c:pt>
                      <c:pt idx="2894">
                        <c:v>1.272915</c:v>
                      </c:pt>
                      <c:pt idx="2895">
                        <c:v>1.284769</c:v>
                      </c:pt>
                      <c:pt idx="2896">
                        <c:v>1.2940860000000001</c:v>
                      </c:pt>
                      <c:pt idx="2897">
                        <c:v>1.299698</c:v>
                      </c:pt>
                      <c:pt idx="2898">
                        <c:v>1.302081</c:v>
                      </c:pt>
                      <c:pt idx="2899">
                        <c:v>1.30183</c:v>
                      </c:pt>
                      <c:pt idx="2900">
                        <c:v>1.299938</c:v>
                      </c:pt>
                      <c:pt idx="2901">
                        <c:v>1.2975730000000001</c:v>
                      </c:pt>
                      <c:pt idx="2902">
                        <c:v>1.294705</c:v>
                      </c:pt>
                      <c:pt idx="2903">
                        <c:v>1.2904960000000001</c:v>
                      </c:pt>
                      <c:pt idx="2904">
                        <c:v>1.284994</c:v>
                      </c:pt>
                      <c:pt idx="2905">
                        <c:v>1.2787580000000001</c:v>
                      </c:pt>
                      <c:pt idx="2906">
                        <c:v>1.272003</c:v>
                      </c:pt>
                      <c:pt idx="2907">
                        <c:v>1.265439</c:v>
                      </c:pt>
                      <c:pt idx="2908">
                        <c:v>1.2605379999999999</c:v>
                      </c:pt>
                      <c:pt idx="2909">
                        <c:v>1.257987</c:v>
                      </c:pt>
                      <c:pt idx="2910">
                        <c:v>1.257029</c:v>
                      </c:pt>
                      <c:pt idx="2911">
                        <c:v>1.257169</c:v>
                      </c:pt>
                      <c:pt idx="2912">
                        <c:v>1.2584169999999999</c:v>
                      </c:pt>
                      <c:pt idx="2913">
                        <c:v>1.259938</c:v>
                      </c:pt>
                      <c:pt idx="2914">
                        <c:v>1.2610189999999999</c:v>
                      </c:pt>
                      <c:pt idx="2915">
                        <c:v>1.2622329999999999</c:v>
                      </c:pt>
                      <c:pt idx="2916">
                        <c:v>1.2642100000000001</c:v>
                      </c:pt>
                      <c:pt idx="2917">
                        <c:v>1.2666090000000001</c:v>
                      </c:pt>
                      <c:pt idx="2918">
                        <c:v>1.2684610000000001</c:v>
                      </c:pt>
                      <c:pt idx="2919">
                        <c:v>1.269002</c:v>
                      </c:pt>
                      <c:pt idx="2920">
                        <c:v>1.268338</c:v>
                      </c:pt>
                      <c:pt idx="2921">
                        <c:v>1.2672289999999999</c:v>
                      </c:pt>
                      <c:pt idx="2922">
                        <c:v>1.266483</c:v>
                      </c:pt>
                      <c:pt idx="2923">
                        <c:v>1.2659929999999999</c:v>
                      </c:pt>
                      <c:pt idx="2924">
                        <c:v>1.2645329999999999</c:v>
                      </c:pt>
                      <c:pt idx="2925">
                        <c:v>1.2610669999999999</c:v>
                      </c:pt>
                      <c:pt idx="2926">
                        <c:v>1.2553129999999999</c:v>
                      </c:pt>
                      <c:pt idx="2927">
                        <c:v>1.247657</c:v>
                      </c:pt>
                      <c:pt idx="2928">
                        <c:v>1.239403</c:v>
                      </c:pt>
                      <c:pt idx="2929">
                        <c:v>1.2318009999999999</c:v>
                      </c:pt>
                      <c:pt idx="2930">
                        <c:v>1.2251590000000001</c:v>
                      </c:pt>
                      <c:pt idx="2931">
                        <c:v>1.219522</c:v>
                      </c:pt>
                      <c:pt idx="2932">
                        <c:v>1.215206</c:v>
                      </c:pt>
                      <c:pt idx="2933">
                        <c:v>1.2129129999999999</c:v>
                      </c:pt>
                      <c:pt idx="2934">
                        <c:v>1.213044</c:v>
                      </c:pt>
                      <c:pt idx="2935">
                        <c:v>1.2144269999999999</c:v>
                      </c:pt>
                      <c:pt idx="2936">
                        <c:v>1.2151350000000001</c:v>
                      </c:pt>
                      <c:pt idx="2937">
                        <c:v>1.214548</c:v>
                      </c:pt>
                      <c:pt idx="2938">
                        <c:v>1.2134290000000001</c:v>
                      </c:pt>
                      <c:pt idx="2939">
                        <c:v>1.212351</c:v>
                      </c:pt>
                      <c:pt idx="2940">
                        <c:v>1.210661</c:v>
                      </c:pt>
                      <c:pt idx="2941">
                        <c:v>1.206758</c:v>
                      </c:pt>
                      <c:pt idx="2942">
                        <c:v>1.1991609999999999</c:v>
                      </c:pt>
                      <c:pt idx="2943">
                        <c:v>1.187676</c:v>
                      </c:pt>
                      <c:pt idx="2944">
                        <c:v>1.1734709999999999</c:v>
                      </c:pt>
                      <c:pt idx="2945">
                        <c:v>1.158182</c:v>
                      </c:pt>
                      <c:pt idx="2946">
                        <c:v>1.143281</c:v>
                      </c:pt>
                      <c:pt idx="2947">
                        <c:v>1.1293040000000001</c:v>
                      </c:pt>
                      <c:pt idx="2948">
                        <c:v>1.1156520000000001</c:v>
                      </c:pt>
                      <c:pt idx="2949">
                        <c:v>1.101329</c:v>
                      </c:pt>
                      <c:pt idx="2950">
                        <c:v>1.085623</c:v>
                      </c:pt>
                      <c:pt idx="2951">
                        <c:v>1.0691470000000001</c:v>
                      </c:pt>
                      <c:pt idx="2952">
                        <c:v>1.053437</c:v>
                      </c:pt>
                      <c:pt idx="2953">
                        <c:v>1.0393410000000001</c:v>
                      </c:pt>
                      <c:pt idx="2954">
                        <c:v>1.0274479999999999</c:v>
                      </c:pt>
                      <c:pt idx="2955">
                        <c:v>1.0185109999999999</c:v>
                      </c:pt>
                      <c:pt idx="2956">
                        <c:v>1.012294</c:v>
                      </c:pt>
                      <c:pt idx="2957">
                        <c:v>1.007612</c:v>
                      </c:pt>
                      <c:pt idx="2958">
                        <c:v>1.003387</c:v>
                      </c:pt>
                      <c:pt idx="2959">
                        <c:v>0.99898799999999999</c:v>
                      </c:pt>
                      <c:pt idx="2960">
                        <c:v>0.994313</c:v>
                      </c:pt>
                      <c:pt idx="2961">
                        <c:v>0.98982000000000003</c:v>
                      </c:pt>
                      <c:pt idx="2962">
                        <c:v>0.98603200000000002</c:v>
                      </c:pt>
                      <c:pt idx="2963">
                        <c:v>0.98299199999999998</c:v>
                      </c:pt>
                      <c:pt idx="2964">
                        <c:v>0.98026599999999997</c:v>
                      </c:pt>
                      <c:pt idx="2965">
                        <c:v>0.97714599999999996</c:v>
                      </c:pt>
                      <c:pt idx="2966">
                        <c:v>0.97277000000000002</c:v>
                      </c:pt>
                      <c:pt idx="2967">
                        <c:v>0.96663399999999999</c:v>
                      </c:pt>
                      <c:pt idx="2968">
                        <c:v>0.95935599999999999</c:v>
                      </c:pt>
                      <c:pt idx="2969">
                        <c:v>0.95192699999999997</c:v>
                      </c:pt>
                      <c:pt idx="2970">
                        <c:v>0.94404600000000005</c:v>
                      </c:pt>
                      <c:pt idx="2971">
                        <c:v>0.93467299999999998</c:v>
                      </c:pt>
                      <c:pt idx="2972">
                        <c:v>0.92374800000000001</c:v>
                      </c:pt>
                      <c:pt idx="2973">
                        <c:v>0.91225500000000004</c:v>
                      </c:pt>
                      <c:pt idx="2974">
                        <c:v>0.90099200000000002</c:v>
                      </c:pt>
                      <c:pt idx="2975">
                        <c:v>0.89068400000000003</c:v>
                      </c:pt>
                      <c:pt idx="2976">
                        <c:v>0.88232699999999997</c:v>
                      </c:pt>
                      <c:pt idx="2977">
                        <c:v>0.87578</c:v>
                      </c:pt>
                      <c:pt idx="2978">
                        <c:v>0.86995800000000001</c:v>
                      </c:pt>
                      <c:pt idx="2979">
                        <c:v>0.86453599999999997</c:v>
                      </c:pt>
                      <c:pt idx="2980">
                        <c:v>0.859738</c:v>
                      </c:pt>
                      <c:pt idx="2981">
                        <c:v>0.85554799999999998</c:v>
                      </c:pt>
                      <c:pt idx="2982">
                        <c:v>0.85174700000000003</c:v>
                      </c:pt>
                      <c:pt idx="2983">
                        <c:v>0.84792900000000004</c:v>
                      </c:pt>
                      <c:pt idx="2984">
                        <c:v>0.84350899999999995</c:v>
                      </c:pt>
                      <c:pt idx="2985">
                        <c:v>0.83792599999999995</c:v>
                      </c:pt>
                      <c:pt idx="2986">
                        <c:v>0.83065</c:v>
                      </c:pt>
                      <c:pt idx="2987">
                        <c:v>0.82130199999999998</c:v>
                      </c:pt>
                      <c:pt idx="2988">
                        <c:v>0.80949499999999996</c:v>
                      </c:pt>
                      <c:pt idx="2989">
                        <c:v>0.79508500000000004</c:v>
                      </c:pt>
                      <c:pt idx="2990">
                        <c:v>0.77914899999999998</c:v>
                      </c:pt>
                      <c:pt idx="2991">
                        <c:v>0.76329899999999995</c:v>
                      </c:pt>
                      <c:pt idx="2992">
                        <c:v>0.74873500000000004</c:v>
                      </c:pt>
                      <c:pt idx="2993">
                        <c:v>0.73638199999999998</c:v>
                      </c:pt>
                      <c:pt idx="2994">
                        <c:v>0.72658999999999996</c:v>
                      </c:pt>
                      <c:pt idx="2995">
                        <c:v>0.71895299999999995</c:v>
                      </c:pt>
                      <c:pt idx="2996">
                        <c:v>0.71255000000000002</c:v>
                      </c:pt>
                      <c:pt idx="2997">
                        <c:v>0.70679899999999996</c:v>
                      </c:pt>
                      <c:pt idx="2998">
                        <c:v>0.70215099999999997</c:v>
                      </c:pt>
                      <c:pt idx="2999">
                        <c:v>0.69891599999999998</c:v>
                      </c:pt>
                      <c:pt idx="3000">
                        <c:v>0.69678899999999999</c:v>
                      </c:pt>
                      <c:pt idx="3001">
                        <c:v>0.69566300000000003</c:v>
                      </c:pt>
                      <c:pt idx="3002">
                        <c:v>0.69543699999999997</c:v>
                      </c:pt>
                      <c:pt idx="3003">
                        <c:v>0.69623699999999999</c:v>
                      </c:pt>
                      <c:pt idx="3004">
                        <c:v>0.69838999999999996</c:v>
                      </c:pt>
                      <c:pt idx="3005">
                        <c:v>0.70152000000000003</c:v>
                      </c:pt>
                      <c:pt idx="3006">
                        <c:v>0.70448699999999997</c:v>
                      </c:pt>
                      <c:pt idx="3007">
                        <c:v>0.70608000000000004</c:v>
                      </c:pt>
                      <c:pt idx="3008">
                        <c:v>0.70612600000000003</c:v>
                      </c:pt>
                      <c:pt idx="3009">
                        <c:v>0.70510300000000004</c:v>
                      </c:pt>
                      <c:pt idx="3010">
                        <c:v>0.70279499999999995</c:v>
                      </c:pt>
                      <c:pt idx="3011">
                        <c:v>0.69879999999999998</c:v>
                      </c:pt>
                      <c:pt idx="3012">
                        <c:v>0.693828</c:v>
                      </c:pt>
                      <c:pt idx="3013">
                        <c:v>0.68953100000000001</c:v>
                      </c:pt>
                      <c:pt idx="3014">
                        <c:v>0.68701800000000002</c:v>
                      </c:pt>
                      <c:pt idx="3015">
                        <c:v>0.68672500000000003</c:v>
                      </c:pt>
                      <c:pt idx="3016">
                        <c:v>0.68847899999999995</c:v>
                      </c:pt>
                      <c:pt idx="3017">
                        <c:v>0.69094599999999995</c:v>
                      </c:pt>
                      <c:pt idx="3018">
                        <c:v>0.69348799999999999</c:v>
                      </c:pt>
                      <c:pt idx="3019">
                        <c:v>0.69711000000000001</c:v>
                      </c:pt>
                      <c:pt idx="3020">
                        <c:v>0.70239099999999999</c:v>
                      </c:pt>
                      <c:pt idx="3021">
                        <c:v>0.70874800000000004</c:v>
                      </c:pt>
                      <c:pt idx="3022">
                        <c:v>0.71530199999999999</c:v>
                      </c:pt>
                      <c:pt idx="3023">
                        <c:v>0.72128800000000004</c:v>
                      </c:pt>
                      <c:pt idx="3024">
                        <c:v>0.72610300000000005</c:v>
                      </c:pt>
                      <c:pt idx="3025">
                        <c:v>0.72904999999999998</c:v>
                      </c:pt>
                      <c:pt idx="3026">
                        <c:v>0.72970999999999997</c:v>
                      </c:pt>
                      <c:pt idx="3027">
                        <c:v>0.72869700000000004</c:v>
                      </c:pt>
                      <c:pt idx="3028">
                        <c:v>0.72665500000000005</c:v>
                      </c:pt>
                      <c:pt idx="3029">
                        <c:v>0.72366399999999997</c:v>
                      </c:pt>
                      <c:pt idx="3030">
                        <c:v>0.72022900000000001</c:v>
                      </c:pt>
                      <c:pt idx="3031">
                        <c:v>0.71701599999999999</c:v>
                      </c:pt>
                      <c:pt idx="3032">
                        <c:v>0.71422200000000002</c:v>
                      </c:pt>
                      <c:pt idx="3033">
                        <c:v>0.71189999999999998</c:v>
                      </c:pt>
                      <c:pt idx="3034">
                        <c:v>0.71009900000000004</c:v>
                      </c:pt>
                      <c:pt idx="3035">
                        <c:v>0.70906800000000003</c:v>
                      </c:pt>
                      <c:pt idx="3036">
                        <c:v>0.70931999999999995</c:v>
                      </c:pt>
                      <c:pt idx="3037">
                        <c:v>0.71168600000000004</c:v>
                      </c:pt>
                      <c:pt idx="3038">
                        <c:v>0.71697999999999995</c:v>
                      </c:pt>
                      <c:pt idx="3039">
                        <c:v>0.72495699999999996</c:v>
                      </c:pt>
                      <c:pt idx="3040">
                        <c:v>0.73476799999999998</c:v>
                      </c:pt>
                      <c:pt idx="3041">
                        <c:v>0.74553199999999997</c:v>
                      </c:pt>
                      <c:pt idx="3042">
                        <c:v>0.75605299999999998</c:v>
                      </c:pt>
                      <c:pt idx="3043">
                        <c:v>0.76547500000000002</c:v>
                      </c:pt>
                      <c:pt idx="3044">
                        <c:v>0.77395199999999997</c:v>
                      </c:pt>
                      <c:pt idx="3045">
                        <c:v>0.78193999999999997</c:v>
                      </c:pt>
                      <c:pt idx="3046">
                        <c:v>0.789242</c:v>
                      </c:pt>
                      <c:pt idx="3047">
                        <c:v>0.79560900000000001</c:v>
                      </c:pt>
                      <c:pt idx="3048">
                        <c:v>0.80129099999999998</c:v>
                      </c:pt>
                      <c:pt idx="3049">
                        <c:v>0.80629700000000004</c:v>
                      </c:pt>
                      <c:pt idx="3050">
                        <c:v>0.81061799999999995</c:v>
                      </c:pt>
                      <c:pt idx="3051">
                        <c:v>0.81501299999999999</c:v>
                      </c:pt>
                      <c:pt idx="3052">
                        <c:v>0.820272</c:v>
                      </c:pt>
                      <c:pt idx="3053">
                        <c:v>0.82658600000000004</c:v>
                      </c:pt>
                      <c:pt idx="3054">
                        <c:v>0.83365400000000001</c:v>
                      </c:pt>
                      <c:pt idx="3055">
                        <c:v>0.84063399999999999</c:v>
                      </c:pt>
                      <c:pt idx="3056">
                        <c:v>0.84692299999999998</c:v>
                      </c:pt>
                      <c:pt idx="3057">
                        <c:v>0.85304100000000005</c:v>
                      </c:pt>
                      <c:pt idx="3058">
                        <c:v>0.86018499999999998</c:v>
                      </c:pt>
                      <c:pt idx="3059">
                        <c:v>0.869421</c:v>
                      </c:pt>
                      <c:pt idx="3060">
                        <c:v>0.88106099999999998</c:v>
                      </c:pt>
                      <c:pt idx="3061">
                        <c:v>0.89410800000000001</c:v>
                      </c:pt>
                      <c:pt idx="3062">
                        <c:v>0.90716600000000003</c:v>
                      </c:pt>
                      <c:pt idx="3063">
                        <c:v>0.91946899999999998</c:v>
                      </c:pt>
                      <c:pt idx="3064">
                        <c:v>0.93057199999999995</c:v>
                      </c:pt>
                      <c:pt idx="3065">
                        <c:v>0.94037099999999996</c:v>
                      </c:pt>
                      <c:pt idx="3066">
                        <c:v>0.94908499999999996</c:v>
                      </c:pt>
                      <c:pt idx="3067">
                        <c:v>0.95730499999999996</c:v>
                      </c:pt>
                      <c:pt idx="3068">
                        <c:v>0.96591800000000005</c:v>
                      </c:pt>
                      <c:pt idx="3069">
                        <c:v>0.97484499999999996</c:v>
                      </c:pt>
                      <c:pt idx="3070">
                        <c:v>0.98285999999999996</c:v>
                      </c:pt>
                      <c:pt idx="3071">
                        <c:v>0.98909400000000003</c:v>
                      </c:pt>
                      <c:pt idx="3072">
                        <c:v>0.993753</c:v>
                      </c:pt>
                      <c:pt idx="3073">
                        <c:v>0.99713200000000002</c:v>
                      </c:pt>
                      <c:pt idx="3074">
                        <c:v>0.99929000000000001</c:v>
                      </c:pt>
                      <c:pt idx="3075">
                        <c:v>1.001012</c:v>
                      </c:pt>
                      <c:pt idx="3076">
                        <c:v>1.0034050000000001</c:v>
                      </c:pt>
                      <c:pt idx="3077">
                        <c:v>1.0067839999999999</c:v>
                      </c:pt>
                      <c:pt idx="3078">
                        <c:v>1.0107969999999999</c:v>
                      </c:pt>
                      <c:pt idx="3079">
                        <c:v>1.0152369999999999</c:v>
                      </c:pt>
                      <c:pt idx="3080">
                        <c:v>1.0201530000000001</c:v>
                      </c:pt>
                      <c:pt idx="3081">
                        <c:v>1.0252520000000001</c:v>
                      </c:pt>
                      <c:pt idx="3082">
                        <c:v>1.030143</c:v>
                      </c:pt>
                      <c:pt idx="3083">
                        <c:v>1.035004</c:v>
                      </c:pt>
                      <c:pt idx="3084">
                        <c:v>1.0406390000000001</c:v>
                      </c:pt>
                      <c:pt idx="3085">
                        <c:v>1.0475969999999999</c:v>
                      </c:pt>
                      <c:pt idx="3086">
                        <c:v>1.0553520000000001</c:v>
                      </c:pt>
                      <c:pt idx="3087">
                        <c:v>1.06355</c:v>
                      </c:pt>
                      <c:pt idx="3088">
                        <c:v>1.072854</c:v>
                      </c:pt>
                      <c:pt idx="3089">
                        <c:v>1.0835319999999999</c:v>
                      </c:pt>
                      <c:pt idx="3090">
                        <c:v>1.0947420000000001</c:v>
                      </c:pt>
                      <c:pt idx="3091">
                        <c:v>1.1054930000000001</c:v>
                      </c:pt>
                      <c:pt idx="3092">
                        <c:v>1.115659</c:v>
                      </c:pt>
                      <c:pt idx="3093">
                        <c:v>1.125535</c:v>
                      </c:pt>
                      <c:pt idx="3094">
                        <c:v>1.135008</c:v>
                      </c:pt>
                      <c:pt idx="3095">
                        <c:v>1.144371</c:v>
                      </c:pt>
                      <c:pt idx="3096">
                        <c:v>1.15482</c:v>
                      </c:pt>
                      <c:pt idx="3097">
                        <c:v>1.1671260000000001</c:v>
                      </c:pt>
                      <c:pt idx="3098">
                        <c:v>1.180547</c:v>
                      </c:pt>
                      <c:pt idx="3099">
                        <c:v>1.1933830000000001</c:v>
                      </c:pt>
                      <c:pt idx="3100">
                        <c:v>1.204388</c:v>
                      </c:pt>
                      <c:pt idx="3101">
                        <c:v>1.2131940000000001</c:v>
                      </c:pt>
                      <c:pt idx="3102">
                        <c:v>1.219719</c:v>
                      </c:pt>
                      <c:pt idx="3103">
                        <c:v>1.2241770000000001</c:v>
                      </c:pt>
                      <c:pt idx="3104">
                        <c:v>1.226783</c:v>
                      </c:pt>
                      <c:pt idx="3105">
                        <c:v>1.227304</c:v>
                      </c:pt>
                      <c:pt idx="3106">
                        <c:v>1.2259910000000001</c:v>
                      </c:pt>
                      <c:pt idx="3107">
                        <c:v>1.2238249999999999</c:v>
                      </c:pt>
                      <c:pt idx="3108">
                        <c:v>1.221635</c:v>
                      </c:pt>
                      <c:pt idx="3109">
                        <c:v>1.2197499999999999</c:v>
                      </c:pt>
                      <c:pt idx="3110">
                        <c:v>1.2176929999999999</c:v>
                      </c:pt>
                      <c:pt idx="3111">
                        <c:v>1.214944</c:v>
                      </c:pt>
                      <c:pt idx="3112">
                        <c:v>1.212002</c:v>
                      </c:pt>
                      <c:pt idx="3113">
                        <c:v>1.2093160000000001</c:v>
                      </c:pt>
                      <c:pt idx="3114">
                        <c:v>1.2070559999999999</c:v>
                      </c:pt>
                      <c:pt idx="3115">
                        <c:v>1.206196</c:v>
                      </c:pt>
                      <c:pt idx="3116">
                        <c:v>1.2074819999999999</c:v>
                      </c:pt>
                      <c:pt idx="3117">
                        <c:v>1.210456</c:v>
                      </c:pt>
                      <c:pt idx="3118">
                        <c:v>1.214345</c:v>
                      </c:pt>
                      <c:pt idx="3119">
                        <c:v>1.2186539999999999</c:v>
                      </c:pt>
                      <c:pt idx="3120">
                        <c:v>1.2233670000000001</c:v>
                      </c:pt>
                      <c:pt idx="3121">
                        <c:v>1.2289209999999999</c:v>
                      </c:pt>
                      <c:pt idx="3122">
                        <c:v>1.2353959999999999</c:v>
                      </c:pt>
                      <c:pt idx="3123">
                        <c:v>1.2417830000000001</c:v>
                      </c:pt>
                      <c:pt idx="3124">
                        <c:v>1.2463280000000001</c:v>
                      </c:pt>
                      <c:pt idx="3125">
                        <c:v>1.2480059999999999</c:v>
                      </c:pt>
                      <c:pt idx="3126">
                        <c:v>1.247376</c:v>
                      </c:pt>
                      <c:pt idx="3127">
                        <c:v>1.245698</c:v>
                      </c:pt>
                      <c:pt idx="3128">
                        <c:v>1.243636</c:v>
                      </c:pt>
                      <c:pt idx="3129">
                        <c:v>1.2408790000000001</c:v>
                      </c:pt>
                      <c:pt idx="3130">
                        <c:v>1.236834</c:v>
                      </c:pt>
                      <c:pt idx="3131">
                        <c:v>1.2316739999999999</c:v>
                      </c:pt>
                      <c:pt idx="3132">
                        <c:v>1.2266090000000001</c:v>
                      </c:pt>
                      <c:pt idx="3133">
                        <c:v>1.223071</c:v>
                      </c:pt>
                      <c:pt idx="3134">
                        <c:v>1.2218420000000001</c:v>
                      </c:pt>
                      <c:pt idx="3135">
                        <c:v>1.2228060000000001</c:v>
                      </c:pt>
                      <c:pt idx="3136">
                        <c:v>1.225366</c:v>
                      </c:pt>
                      <c:pt idx="3137">
                        <c:v>1.2291319999999999</c:v>
                      </c:pt>
                      <c:pt idx="3138">
                        <c:v>1.2337149999999999</c:v>
                      </c:pt>
                      <c:pt idx="3139">
                        <c:v>1.23817</c:v>
                      </c:pt>
                      <c:pt idx="3140">
                        <c:v>1.2412909999999999</c:v>
                      </c:pt>
                      <c:pt idx="3141">
                        <c:v>1.242413</c:v>
                      </c:pt>
                      <c:pt idx="3142">
                        <c:v>1.242297</c:v>
                      </c:pt>
                      <c:pt idx="3143">
                        <c:v>1.242559</c:v>
                      </c:pt>
                      <c:pt idx="3144">
                        <c:v>1.2435769999999999</c:v>
                      </c:pt>
                      <c:pt idx="3145">
                        <c:v>1.2442279999999999</c:v>
                      </c:pt>
                      <c:pt idx="3146">
                        <c:v>1.2428570000000001</c:v>
                      </c:pt>
                      <c:pt idx="3147">
                        <c:v>1.2379579999999999</c:v>
                      </c:pt>
                      <c:pt idx="3148">
                        <c:v>1.2291369999999999</c:v>
                      </c:pt>
                      <c:pt idx="3149">
                        <c:v>1.217563</c:v>
                      </c:pt>
                      <c:pt idx="3150">
                        <c:v>1.2052849999999999</c:v>
                      </c:pt>
                      <c:pt idx="3151">
                        <c:v>1.1937709999999999</c:v>
                      </c:pt>
                      <c:pt idx="3152">
                        <c:v>1.183236</c:v>
                      </c:pt>
                      <c:pt idx="3153">
                        <c:v>1.173219</c:v>
                      </c:pt>
                      <c:pt idx="3154">
                        <c:v>1.163365</c:v>
                      </c:pt>
                      <c:pt idx="3155">
                        <c:v>1.1539889999999999</c:v>
                      </c:pt>
                      <c:pt idx="3156">
                        <c:v>1.146147</c:v>
                      </c:pt>
                      <c:pt idx="3157">
                        <c:v>1.1407020000000001</c:v>
                      </c:pt>
                      <c:pt idx="3158">
                        <c:v>1.1372580000000001</c:v>
                      </c:pt>
                      <c:pt idx="3159">
                        <c:v>1.134601</c:v>
                      </c:pt>
                      <c:pt idx="3160">
                        <c:v>1.1316440000000001</c:v>
                      </c:pt>
                      <c:pt idx="3161">
                        <c:v>1.127375</c:v>
                      </c:pt>
                      <c:pt idx="3162">
                        <c:v>1.120903</c:v>
                      </c:pt>
                      <c:pt idx="3163">
                        <c:v>1.1123909999999999</c:v>
                      </c:pt>
                      <c:pt idx="3164">
                        <c:v>1.1028469999999999</c:v>
                      </c:pt>
                      <c:pt idx="3165">
                        <c:v>1.093073</c:v>
                      </c:pt>
                      <c:pt idx="3166">
                        <c:v>1.0835630000000001</c:v>
                      </c:pt>
                      <c:pt idx="3167">
                        <c:v>1.0747100000000001</c:v>
                      </c:pt>
                      <c:pt idx="3168">
                        <c:v>1.0667800000000001</c:v>
                      </c:pt>
                      <c:pt idx="3169">
                        <c:v>1.0593950000000001</c:v>
                      </c:pt>
                      <c:pt idx="3170">
                        <c:v>1.0516399999999999</c:v>
                      </c:pt>
                      <c:pt idx="3171">
                        <c:v>1.043329</c:v>
                      </c:pt>
                      <c:pt idx="3172">
                        <c:v>1.0352920000000001</c:v>
                      </c:pt>
                      <c:pt idx="3173">
                        <c:v>1.027979</c:v>
                      </c:pt>
                      <c:pt idx="3174">
                        <c:v>1.0204569999999999</c:v>
                      </c:pt>
                      <c:pt idx="3175">
                        <c:v>1.0115749999999999</c:v>
                      </c:pt>
                      <c:pt idx="3176">
                        <c:v>1.001425</c:v>
                      </c:pt>
                      <c:pt idx="3177">
                        <c:v>0.99122200000000005</c:v>
                      </c:pt>
                      <c:pt idx="3178">
                        <c:v>0.98260999999999998</c:v>
                      </c:pt>
                      <c:pt idx="3179">
                        <c:v>0.97674300000000003</c:v>
                      </c:pt>
                      <c:pt idx="3180">
                        <c:v>0.97340000000000004</c:v>
                      </c:pt>
                      <c:pt idx="3181">
                        <c:v>0.97122799999999998</c:v>
                      </c:pt>
                      <c:pt idx="3182">
                        <c:v>0.96910600000000002</c:v>
                      </c:pt>
                      <c:pt idx="3183">
                        <c:v>0.96706400000000003</c:v>
                      </c:pt>
                      <c:pt idx="3184">
                        <c:v>0.96596199999999999</c:v>
                      </c:pt>
                      <c:pt idx="3185">
                        <c:v>0.966248</c:v>
                      </c:pt>
                      <c:pt idx="3186">
                        <c:v>0.96710399999999996</c:v>
                      </c:pt>
                      <c:pt idx="3187">
                        <c:v>0.96715499999999999</c:v>
                      </c:pt>
                      <c:pt idx="3188">
                        <c:v>0.965144</c:v>
                      </c:pt>
                      <c:pt idx="3189">
                        <c:v>0.96035800000000004</c:v>
                      </c:pt>
                      <c:pt idx="3190">
                        <c:v>0.95306500000000005</c:v>
                      </c:pt>
                      <c:pt idx="3191">
                        <c:v>0.94373700000000005</c:v>
                      </c:pt>
                      <c:pt idx="3192">
                        <c:v>0.93229499999999998</c:v>
                      </c:pt>
                      <c:pt idx="3193">
                        <c:v>0.918265</c:v>
                      </c:pt>
                      <c:pt idx="3194">
                        <c:v>0.90171199999999996</c:v>
                      </c:pt>
                      <c:pt idx="3195">
                        <c:v>0.88400699999999999</c:v>
                      </c:pt>
                      <c:pt idx="3196">
                        <c:v>0.86704000000000003</c:v>
                      </c:pt>
                      <c:pt idx="3197">
                        <c:v>0.852136</c:v>
                      </c:pt>
                      <c:pt idx="3198">
                        <c:v>0.83948400000000001</c:v>
                      </c:pt>
                      <c:pt idx="3199">
                        <c:v>0.82844700000000004</c:v>
                      </c:pt>
                      <c:pt idx="3200">
                        <c:v>0.81868600000000002</c:v>
                      </c:pt>
                      <c:pt idx="3201">
                        <c:v>0.81004399999999999</c:v>
                      </c:pt>
                      <c:pt idx="3202">
                        <c:v>0.80201699999999998</c:v>
                      </c:pt>
                      <c:pt idx="3203">
                        <c:v>0.79448300000000005</c:v>
                      </c:pt>
                      <c:pt idx="3204">
                        <c:v>0.78831099999999998</c:v>
                      </c:pt>
                      <c:pt idx="3205">
                        <c:v>0.78449599999999997</c:v>
                      </c:pt>
                      <c:pt idx="3206">
                        <c:v>0.78308699999999998</c:v>
                      </c:pt>
                      <c:pt idx="3207">
                        <c:v>0.78295300000000001</c:v>
                      </c:pt>
                      <c:pt idx="3208">
                        <c:v>0.78238300000000005</c:v>
                      </c:pt>
                      <c:pt idx="3209">
                        <c:v>0.78066400000000002</c:v>
                      </c:pt>
                      <c:pt idx="3210">
                        <c:v>0.77840200000000004</c:v>
                      </c:pt>
                      <c:pt idx="3211">
                        <c:v>0.77755300000000005</c:v>
                      </c:pt>
                      <c:pt idx="3212">
                        <c:v>0.780366</c:v>
                      </c:pt>
                      <c:pt idx="3213">
                        <c:v>0.78517499999999996</c:v>
                      </c:pt>
                      <c:pt idx="3214">
                        <c:v>0.78760699999999995</c:v>
                      </c:pt>
                      <c:pt idx="3215">
                        <c:v>0.78601200000000004</c:v>
                      </c:pt>
                      <c:pt idx="3216">
                        <c:v>0.781447</c:v>
                      </c:pt>
                      <c:pt idx="3217">
                        <c:v>0.77550799999999998</c:v>
                      </c:pt>
                      <c:pt idx="3218">
                        <c:v>0.76941800000000005</c:v>
                      </c:pt>
                      <c:pt idx="3219">
                        <c:v>0.76371599999999995</c:v>
                      </c:pt>
                      <c:pt idx="3220">
                        <c:v>0.75853899999999996</c:v>
                      </c:pt>
                      <c:pt idx="3221">
                        <c:v>0.75364399999999998</c:v>
                      </c:pt>
                      <c:pt idx="3222">
                        <c:v>0.74909800000000004</c:v>
                      </c:pt>
                      <c:pt idx="3223">
                        <c:v>0.74597800000000003</c:v>
                      </c:pt>
                      <c:pt idx="3224">
                        <c:v>0.745058</c:v>
                      </c:pt>
                      <c:pt idx="3225">
                        <c:v>0.74560999999999999</c:v>
                      </c:pt>
                      <c:pt idx="3226">
                        <c:v>0.74679700000000004</c:v>
                      </c:pt>
                      <c:pt idx="3227">
                        <c:v>0.74904800000000005</c:v>
                      </c:pt>
                      <c:pt idx="3228">
                        <c:v>0.75281600000000004</c:v>
                      </c:pt>
                      <c:pt idx="3229">
                        <c:v>0.75748099999999996</c:v>
                      </c:pt>
                      <c:pt idx="3230">
                        <c:v>0.76209000000000005</c:v>
                      </c:pt>
                      <c:pt idx="3231">
                        <c:v>0.76583999999999997</c:v>
                      </c:pt>
                      <c:pt idx="3232">
                        <c:v>0.76769500000000002</c:v>
                      </c:pt>
                      <c:pt idx="3233">
                        <c:v>0.76680199999999998</c:v>
                      </c:pt>
                      <c:pt idx="3234">
                        <c:v>0.76323300000000005</c:v>
                      </c:pt>
                      <c:pt idx="3235">
                        <c:v>0.75742100000000001</c:v>
                      </c:pt>
                      <c:pt idx="3236">
                        <c:v>0.74993799999999999</c:v>
                      </c:pt>
                      <c:pt idx="3237">
                        <c:v>0.74160300000000001</c:v>
                      </c:pt>
                      <c:pt idx="3238">
                        <c:v>0.73327200000000003</c:v>
                      </c:pt>
                      <c:pt idx="3239">
                        <c:v>0.72604800000000003</c:v>
                      </c:pt>
                      <c:pt idx="3240">
                        <c:v>0.72054600000000002</c:v>
                      </c:pt>
                      <c:pt idx="3241">
                        <c:v>0.716449</c:v>
                      </c:pt>
                      <c:pt idx="3242">
                        <c:v>0.71362099999999995</c:v>
                      </c:pt>
                      <c:pt idx="3243">
                        <c:v>0.71244499999999999</c:v>
                      </c:pt>
                      <c:pt idx="3244">
                        <c:v>0.71309299999999998</c:v>
                      </c:pt>
                      <c:pt idx="3245">
                        <c:v>0.71528800000000003</c:v>
                      </c:pt>
                      <c:pt idx="3246">
                        <c:v>0.71886300000000003</c:v>
                      </c:pt>
                      <c:pt idx="3247">
                        <c:v>0.72424299999999997</c:v>
                      </c:pt>
                      <c:pt idx="3248">
                        <c:v>0.73216199999999998</c:v>
                      </c:pt>
                      <c:pt idx="3249">
                        <c:v>0.74253400000000003</c:v>
                      </c:pt>
                      <c:pt idx="3250">
                        <c:v>0.75425399999999998</c:v>
                      </c:pt>
                      <c:pt idx="3251">
                        <c:v>0.76593599999999995</c:v>
                      </c:pt>
                      <c:pt idx="3252">
                        <c:v>0.77588800000000002</c:v>
                      </c:pt>
                      <c:pt idx="3253">
                        <c:v>0.78278800000000004</c:v>
                      </c:pt>
                      <c:pt idx="3254">
                        <c:v>0.78683099999999995</c:v>
                      </c:pt>
                      <c:pt idx="3255">
                        <c:v>0.78924099999999997</c:v>
                      </c:pt>
                      <c:pt idx="3256">
                        <c:v>0.79115199999999997</c:v>
                      </c:pt>
                      <c:pt idx="3257">
                        <c:v>0.79306500000000002</c:v>
                      </c:pt>
                      <c:pt idx="3258">
                        <c:v>0.79477799999999998</c:v>
                      </c:pt>
                      <c:pt idx="3259">
                        <c:v>0.79633900000000002</c:v>
                      </c:pt>
                      <c:pt idx="3260">
                        <c:v>0.79883499999999996</c:v>
                      </c:pt>
                      <c:pt idx="3261">
                        <c:v>0.80327499999999996</c:v>
                      </c:pt>
                      <c:pt idx="3262">
                        <c:v>0.80943399999999999</c:v>
                      </c:pt>
                      <c:pt idx="3263">
                        <c:v>0.816326</c:v>
                      </c:pt>
                      <c:pt idx="3264">
                        <c:v>0.82356600000000002</c:v>
                      </c:pt>
                      <c:pt idx="3265">
                        <c:v>0.831654</c:v>
                      </c:pt>
                      <c:pt idx="3266">
                        <c:v>0.84065100000000004</c:v>
                      </c:pt>
                      <c:pt idx="3267">
                        <c:v>0.84986600000000001</c:v>
                      </c:pt>
                      <c:pt idx="3268">
                        <c:v>0.85880100000000004</c:v>
                      </c:pt>
                      <c:pt idx="3269">
                        <c:v>0.86746800000000002</c:v>
                      </c:pt>
                      <c:pt idx="3270">
                        <c:v>0.87639</c:v>
                      </c:pt>
                      <c:pt idx="3271">
                        <c:v>0.88629800000000003</c:v>
                      </c:pt>
                      <c:pt idx="3272">
                        <c:v>0.89729199999999998</c:v>
                      </c:pt>
                      <c:pt idx="3273">
                        <c:v>0.90864500000000004</c:v>
                      </c:pt>
                      <c:pt idx="3274">
                        <c:v>0.91953200000000002</c:v>
                      </c:pt>
                      <c:pt idx="3275">
                        <c:v>0.92968799999999996</c:v>
                      </c:pt>
                      <c:pt idx="3276">
                        <c:v>0.93818000000000001</c:v>
                      </c:pt>
                      <c:pt idx="3277">
                        <c:v>0.94275200000000003</c:v>
                      </c:pt>
                      <c:pt idx="3278">
                        <c:v>0.94312600000000002</c:v>
                      </c:pt>
                      <c:pt idx="3279">
                        <c:v>0.94195799999999996</c:v>
                      </c:pt>
                      <c:pt idx="3280">
                        <c:v>0.94148299999999996</c:v>
                      </c:pt>
                      <c:pt idx="3281">
                        <c:v>0.94202799999999998</c:v>
                      </c:pt>
                      <c:pt idx="3282">
                        <c:v>0.94275799999999998</c:v>
                      </c:pt>
                      <c:pt idx="3283">
                        <c:v>0.94305300000000003</c:v>
                      </c:pt>
                      <c:pt idx="3284">
                        <c:v>0.94340000000000002</c:v>
                      </c:pt>
                      <c:pt idx="3285">
                        <c:v>0.94441699999999995</c:v>
                      </c:pt>
                      <c:pt idx="3286">
                        <c:v>0.94631299999999996</c:v>
                      </c:pt>
                      <c:pt idx="3287">
                        <c:v>0.94974999999999998</c:v>
                      </c:pt>
                      <c:pt idx="3288">
                        <c:v>0.95569099999999996</c:v>
                      </c:pt>
                      <c:pt idx="3289">
                        <c:v>0.96402299999999996</c:v>
                      </c:pt>
                      <c:pt idx="3290">
                        <c:v>0.97364700000000004</c:v>
                      </c:pt>
                      <c:pt idx="3291">
                        <c:v>0.98417200000000005</c:v>
                      </c:pt>
                      <c:pt idx="3292">
                        <c:v>0.995367</c:v>
                      </c:pt>
                      <c:pt idx="3293">
                        <c:v>1.006186</c:v>
                      </c:pt>
                      <c:pt idx="3294">
                        <c:v>1.0163679999999999</c:v>
                      </c:pt>
                      <c:pt idx="3295">
                        <c:v>1.0267139999999999</c:v>
                      </c:pt>
                      <c:pt idx="3296">
                        <c:v>1.0375019999999999</c:v>
                      </c:pt>
                      <c:pt idx="3297">
                        <c:v>1.048289</c:v>
                      </c:pt>
                      <c:pt idx="3298">
                        <c:v>1.0584990000000001</c:v>
                      </c:pt>
                      <c:pt idx="3299">
                        <c:v>1.067852</c:v>
                      </c:pt>
                      <c:pt idx="3300">
                        <c:v>1.076759</c:v>
                      </c:pt>
                      <c:pt idx="3301">
                        <c:v>1.085718</c:v>
                      </c:pt>
                      <c:pt idx="3302">
                        <c:v>1.0947210000000001</c:v>
                      </c:pt>
                      <c:pt idx="3303">
                        <c:v>1.1037090000000001</c:v>
                      </c:pt>
                      <c:pt idx="3304">
                        <c:v>1.1125430000000001</c:v>
                      </c:pt>
                      <c:pt idx="3305">
                        <c:v>1.1204130000000001</c:v>
                      </c:pt>
                      <c:pt idx="3306">
                        <c:v>1.1265940000000001</c:v>
                      </c:pt>
                      <c:pt idx="3307">
                        <c:v>1.1312150000000001</c:v>
                      </c:pt>
                      <c:pt idx="3308">
                        <c:v>1.134814</c:v>
                      </c:pt>
                      <c:pt idx="3309">
                        <c:v>1.1382080000000001</c:v>
                      </c:pt>
                      <c:pt idx="3310">
                        <c:v>1.14185</c:v>
                      </c:pt>
                      <c:pt idx="3311">
                        <c:v>1.1455649999999999</c:v>
                      </c:pt>
                      <c:pt idx="3312">
                        <c:v>1.149591</c:v>
                      </c:pt>
                      <c:pt idx="3313">
                        <c:v>1.154347</c:v>
                      </c:pt>
                      <c:pt idx="3314">
                        <c:v>1.1596580000000001</c:v>
                      </c:pt>
                      <c:pt idx="3315">
                        <c:v>1.165287</c:v>
                      </c:pt>
                      <c:pt idx="3316">
                        <c:v>1.171122</c:v>
                      </c:pt>
                      <c:pt idx="3317">
                        <c:v>1.176577</c:v>
                      </c:pt>
                      <c:pt idx="3318">
                        <c:v>1.1809890000000001</c:v>
                      </c:pt>
                      <c:pt idx="3319">
                        <c:v>1.184078</c:v>
                      </c:pt>
                      <c:pt idx="3320">
                        <c:v>1.1856070000000001</c:v>
                      </c:pt>
                      <c:pt idx="3321">
                        <c:v>1.1858280000000001</c:v>
                      </c:pt>
                      <c:pt idx="3322">
                        <c:v>1.185859</c:v>
                      </c:pt>
                      <c:pt idx="3323">
                        <c:v>1.1865110000000001</c:v>
                      </c:pt>
                      <c:pt idx="3324">
                        <c:v>1.187562</c:v>
                      </c:pt>
                      <c:pt idx="3325">
                        <c:v>1.1884619999999999</c:v>
                      </c:pt>
                      <c:pt idx="3326">
                        <c:v>1.18886</c:v>
                      </c:pt>
                      <c:pt idx="3327">
                        <c:v>1.188709</c:v>
                      </c:pt>
                      <c:pt idx="3328">
                        <c:v>1.1881090000000001</c:v>
                      </c:pt>
                      <c:pt idx="3329">
                        <c:v>1.18729</c:v>
                      </c:pt>
                      <c:pt idx="3330">
                        <c:v>1.1872549999999999</c:v>
                      </c:pt>
                      <c:pt idx="3331">
                        <c:v>1.1892529999999999</c:v>
                      </c:pt>
                      <c:pt idx="3332">
                        <c:v>1.192766</c:v>
                      </c:pt>
                      <c:pt idx="3333">
                        <c:v>1.19631</c:v>
                      </c:pt>
                      <c:pt idx="3334">
                        <c:v>1.199881</c:v>
                      </c:pt>
                      <c:pt idx="3335">
                        <c:v>1.2037040000000001</c:v>
                      </c:pt>
                      <c:pt idx="3336">
                        <c:v>1.2068160000000001</c:v>
                      </c:pt>
                      <c:pt idx="3337">
                        <c:v>1.2085809999999999</c:v>
                      </c:pt>
                      <c:pt idx="3338">
                        <c:v>1.2097610000000001</c:v>
                      </c:pt>
                      <c:pt idx="3339">
                        <c:v>1.211549</c:v>
                      </c:pt>
                      <c:pt idx="3340">
                        <c:v>1.214359</c:v>
                      </c:pt>
                      <c:pt idx="3341">
                        <c:v>1.2177210000000001</c:v>
                      </c:pt>
                      <c:pt idx="3342">
                        <c:v>1.220861</c:v>
                      </c:pt>
                      <c:pt idx="3343">
                        <c:v>1.223646</c:v>
                      </c:pt>
                      <c:pt idx="3344">
                        <c:v>1.2261960000000001</c:v>
                      </c:pt>
                      <c:pt idx="3345">
                        <c:v>1.2277910000000001</c:v>
                      </c:pt>
                      <c:pt idx="3346">
                        <c:v>1.227808</c:v>
                      </c:pt>
                      <c:pt idx="3347">
                        <c:v>1.226613</c:v>
                      </c:pt>
                      <c:pt idx="3348">
                        <c:v>1.2249099999999999</c:v>
                      </c:pt>
                      <c:pt idx="3349">
                        <c:v>1.2238249999999999</c:v>
                      </c:pt>
                      <c:pt idx="3350">
                        <c:v>1.2246980000000001</c:v>
                      </c:pt>
                      <c:pt idx="3351">
                        <c:v>1.226712</c:v>
                      </c:pt>
                      <c:pt idx="3352">
                        <c:v>1.227136</c:v>
                      </c:pt>
                      <c:pt idx="3353">
                        <c:v>1.2247570000000001</c:v>
                      </c:pt>
                      <c:pt idx="3354">
                        <c:v>1.22031</c:v>
                      </c:pt>
                      <c:pt idx="3355">
                        <c:v>1.2160470000000001</c:v>
                      </c:pt>
                      <c:pt idx="3356">
                        <c:v>1.2150909999999999</c:v>
                      </c:pt>
                      <c:pt idx="3357">
                        <c:v>1.2169810000000001</c:v>
                      </c:pt>
                      <c:pt idx="3358">
                        <c:v>1.2176260000000001</c:v>
                      </c:pt>
                      <c:pt idx="3359">
                        <c:v>1.2145980000000001</c:v>
                      </c:pt>
                      <c:pt idx="3360">
                        <c:v>1.2083820000000001</c:v>
                      </c:pt>
                      <c:pt idx="3361">
                        <c:v>1.20072</c:v>
                      </c:pt>
                      <c:pt idx="3362">
                        <c:v>1.1928650000000001</c:v>
                      </c:pt>
                      <c:pt idx="3363">
                        <c:v>1.1849069999999999</c:v>
                      </c:pt>
                      <c:pt idx="3364">
                        <c:v>1.177036</c:v>
                      </c:pt>
                      <c:pt idx="3365">
                        <c:v>1.1697550000000001</c:v>
                      </c:pt>
                      <c:pt idx="3366">
                        <c:v>1.162984</c:v>
                      </c:pt>
                      <c:pt idx="3367">
                        <c:v>1.1562950000000001</c:v>
                      </c:pt>
                      <c:pt idx="3368">
                        <c:v>1.149392</c:v>
                      </c:pt>
                      <c:pt idx="3369">
                        <c:v>1.141867</c:v>
                      </c:pt>
                      <c:pt idx="3370">
                        <c:v>1.1331199999999999</c:v>
                      </c:pt>
                      <c:pt idx="3371">
                        <c:v>1.1230690000000001</c:v>
                      </c:pt>
                      <c:pt idx="3372">
                        <c:v>1.1124430000000001</c:v>
                      </c:pt>
                      <c:pt idx="3373">
                        <c:v>1.1020810000000001</c:v>
                      </c:pt>
                      <c:pt idx="3374">
                        <c:v>1.0920989999999999</c:v>
                      </c:pt>
                      <c:pt idx="3375">
                        <c:v>1.0822560000000001</c:v>
                      </c:pt>
                      <c:pt idx="3376">
                        <c:v>1.073348</c:v>
                      </c:pt>
                      <c:pt idx="3377">
                        <c:v>1.0669</c:v>
                      </c:pt>
                      <c:pt idx="3378">
                        <c:v>1.0632919999999999</c:v>
                      </c:pt>
                      <c:pt idx="3379">
                        <c:v>1.061515</c:v>
                      </c:pt>
                      <c:pt idx="3380">
                        <c:v>1.0604629999999999</c:v>
                      </c:pt>
                      <c:pt idx="3381">
                        <c:v>1.0591390000000001</c:v>
                      </c:pt>
                      <c:pt idx="3382">
                        <c:v>1.056324</c:v>
                      </c:pt>
                      <c:pt idx="3383">
                        <c:v>1.051188</c:v>
                      </c:pt>
                      <c:pt idx="3384">
                        <c:v>1.0441929999999999</c:v>
                      </c:pt>
                      <c:pt idx="3385">
                        <c:v>1.0368599999999999</c:v>
                      </c:pt>
                      <c:pt idx="3386">
                        <c:v>1.030686</c:v>
                      </c:pt>
                      <c:pt idx="3387">
                        <c:v>1.026465</c:v>
                      </c:pt>
                      <c:pt idx="3388">
                        <c:v>1.0239199999999999</c:v>
                      </c:pt>
                      <c:pt idx="3389">
                        <c:v>1.0222629999999999</c:v>
                      </c:pt>
                      <c:pt idx="3390">
                        <c:v>1.0213760000000001</c:v>
                      </c:pt>
                      <c:pt idx="3391">
                        <c:v>1.02166</c:v>
                      </c:pt>
                      <c:pt idx="3392">
                        <c:v>1.022975</c:v>
                      </c:pt>
                      <c:pt idx="3393">
                        <c:v>1.0247360000000001</c:v>
                      </c:pt>
                      <c:pt idx="3394">
                        <c:v>1.0262150000000001</c:v>
                      </c:pt>
                      <c:pt idx="3395">
                        <c:v>1.0260370000000001</c:v>
                      </c:pt>
                      <c:pt idx="3396">
                        <c:v>1.0228999999999999</c:v>
                      </c:pt>
                      <c:pt idx="3397">
                        <c:v>1.0169220000000001</c:v>
                      </c:pt>
                      <c:pt idx="3398">
                        <c:v>1.0088969999999999</c:v>
                      </c:pt>
                      <c:pt idx="3399">
                        <c:v>0.99899199999999999</c:v>
                      </c:pt>
                      <c:pt idx="3400">
                        <c:v>0.98712500000000003</c:v>
                      </c:pt>
                      <c:pt idx="3401">
                        <c:v>0.97378299999999995</c:v>
                      </c:pt>
                      <c:pt idx="3402">
                        <c:v>0.96000399999999997</c:v>
                      </c:pt>
                      <c:pt idx="3403">
                        <c:v>0.946573</c:v>
                      </c:pt>
                      <c:pt idx="3404">
                        <c:v>0.93346399999999996</c:v>
                      </c:pt>
                      <c:pt idx="3405">
                        <c:v>0.920767</c:v>
                      </c:pt>
                      <c:pt idx="3406">
                        <c:v>0.90906900000000002</c:v>
                      </c:pt>
                      <c:pt idx="3407">
                        <c:v>0.89810000000000001</c:v>
                      </c:pt>
                      <c:pt idx="3408">
                        <c:v>0.88676900000000003</c:v>
                      </c:pt>
                      <c:pt idx="3409">
                        <c:v>0.87513600000000002</c:v>
                      </c:pt>
                      <c:pt idx="3410">
                        <c:v>0.86446599999999996</c:v>
                      </c:pt>
                      <c:pt idx="3411">
                        <c:v>0.85548900000000005</c:v>
                      </c:pt>
                      <c:pt idx="3412">
                        <c:v>0.84821899999999995</c:v>
                      </c:pt>
                      <c:pt idx="3413">
                        <c:v>0.84277100000000005</c:v>
                      </c:pt>
                      <c:pt idx="3414">
                        <c:v>0.83909599999999995</c:v>
                      </c:pt>
                      <c:pt idx="3415">
                        <c:v>0.83590699999999996</c:v>
                      </c:pt>
                      <c:pt idx="3416">
                        <c:v>0.83162400000000003</c:v>
                      </c:pt>
                      <c:pt idx="3417">
                        <c:v>0.82627700000000004</c:v>
                      </c:pt>
                      <c:pt idx="3418">
                        <c:v>0.820685</c:v>
                      </c:pt>
                      <c:pt idx="3419">
                        <c:v>0.81544399999999995</c:v>
                      </c:pt>
                      <c:pt idx="3420">
                        <c:v>0.811033</c:v>
                      </c:pt>
                      <c:pt idx="3421">
                        <c:v>0.80757999999999996</c:v>
                      </c:pt>
                      <c:pt idx="3422">
                        <c:v>0.80525500000000005</c:v>
                      </c:pt>
                      <c:pt idx="3423">
                        <c:v>0.80426900000000001</c:v>
                      </c:pt>
                      <c:pt idx="3424">
                        <c:v>0.80430400000000002</c:v>
                      </c:pt>
                      <c:pt idx="3425">
                        <c:v>0.804921</c:v>
                      </c:pt>
                      <c:pt idx="3426">
                        <c:v>0.80583899999999997</c:v>
                      </c:pt>
                      <c:pt idx="3427">
                        <c:v>0.806535</c:v>
                      </c:pt>
                      <c:pt idx="3428">
                        <c:v>0.80635299999999999</c:v>
                      </c:pt>
                      <c:pt idx="3429">
                        <c:v>0.80516200000000004</c:v>
                      </c:pt>
                      <c:pt idx="3430">
                        <c:v>0.80354899999999996</c:v>
                      </c:pt>
                      <c:pt idx="3431">
                        <c:v>0.80221699999999996</c:v>
                      </c:pt>
                      <c:pt idx="3432">
                        <c:v>0.80137400000000003</c:v>
                      </c:pt>
                      <c:pt idx="3433">
                        <c:v>0.80071499999999995</c:v>
                      </c:pt>
                      <c:pt idx="3434">
                        <c:v>0.79979299999999998</c:v>
                      </c:pt>
                      <c:pt idx="3435">
                        <c:v>0.79812300000000003</c:v>
                      </c:pt>
                      <c:pt idx="3436">
                        <c:v>0.79507899999999998</c:v>
                      </c:pt>
                      <c:pt idx="3437">
                        <c:v>0.79050500000000001</c:v>
                      </c:pt>
                      <c:pt idx="3438">
                        <c:v>0.78552900000000003</c:v>
                      </c:pt>
                      <c:pt idx="3439">
                        <c:v>0.78162900000000002</c:v>
                      </c:pt>
                      <c:pt idx="3440">
                        <c:v>0.77925699999999998</c:v>
                      </c:pt>
                      <c:pt idx="3441">
                        <c:v>0.77829999999999999</c:v>
                      </c:pt>
                      <c:pt idx="3442">
                        <c:v>0.77841199999999999</c:v>
                      </c:pt>
                      <c:pt idx="3443">
                        <c:v>0.77859299999999998</c:v>
                      </c:pt>
                      <c:pt idx="3444">
                        <c:v>0.77782200000000001</c:v>
                      </c:pt>
                      <c:pt idx="3445">
                        <c:v>0.77620900000000004</c:v>
                      </c:pt>
                      <c:pt idx="3446">
                        <c:v>0.774559</c:v>
                      </c:pt>
                      <c:pt idx="3447">
                        <c:v>0.77315599999999995</c:v>
                      </c:pt>
                      <c:pt idx="3448">
                        <c:v>0.77175499999999997</c:v>
                      </c:pt>
                      <c:pt idx="3449">
                        <c:v>0.76996200000000004</c:v>
                      </c:pt>
                      <c:pt idx="3450">
                        <c:v>0.767598</c:v>
                      </c:pt>
                      <c:pt idx="3451">
                        <c:v>0.764741</c:v>
                      </c:pt>
                      <c:pt idx="3452">
                        <c:v>0.76146400000000003</c:v>
                      </c:pt>
                      <c:pt idx="3453">
                        <c:v>0.75802599999999998</c:v>
                      </c:pt>
                      <c:pt idx="3454">
                        <c:v>0.75475099999999995</c:v>
                      </c:pt>
                      <c:pt idx="3455">
                        <c:v>0.75159100000000001</c:v>
                      </c:pt>
                      <c:pt idx="3456">
                        <c:v>0.74848999999999999</c:v>
                      </c:pt>
                      <c:pt idx="3457">
                        <c:v>0.74593699999999996</c:v>
                      </c:pt>
                      <c:pt idx="3458">
                        <c:v>0.74444600000000005</c:v>
                      </c:pt>
                      <c:pt idx="3459">
                        <c:v>0.74436100000000005</c:v>
                      </c:pt>
                      <c:pt idx="3460">
                        <c:v>0.74618899999999999</c:v>
                      </c:pt>
                      <c:pt idx="3461">
                        <c:v>0.75005999999999995</c:v>
                      </c:pt>
                      <c:pt idx="3462">
                        <c:v>0.75543199999999999</c:v>
                      </c:pt>
                      <c:pt idx="3463">
                        <c:v>0.76155099999999998</c:v>
                      </c:pt>
                      <c:pt idx="3464">
                        <c:v>0.76771</c:v>
                      </c:pt>
                      <c:pt idx="3465">
                        <c:v>0.77327999999999997</c:v>
                      </c:pt>
                      <c:pt idx="3466">
                        <c:v>0.77800100000000005</c:v>
                      </c:pt>
                      <c:pt idx="3467">
                        <c:v>0.78232000000000002</c:v>
                      </c:pt>
                      <c:pt idx="3468">
                        <c:v>0.78719899999999998</c:v>
                      </c:pt>
                      <c:pt idx="3469">
                        <c:v>0.79336600000000002</c:v>
                      </c:pt>
                      <c:pt idx="3470">
                        <c:v>0.80086500000000005</c:v>
                      </c:pt>
                      <c:pt idx="3471">
                        <c:v>0.80960100000000002</c:v>
                      </c:pt>
                      <c:pt idx="3472">
                        <c:v>0.81946099999999999</c:v>
                      </c:pt>
                      <c:pt idx="3473">
                        <c:v>0.82991899999999996</c:v>
                      </c:pt>
                      <c:pt idx="3474">
                        <c:v>0.84037300000000004</c:v>
                      </c:pt>
                      <c:pt idx="3475">
                        <c:v>0.85067599999999999</c:v>
                      </c:pt>
                      <c:pt idx="3476">
                        <c:v>0.86068999999999996</c:v>
                      </c:pt>
                      <c:pt idx="3477">
                        <c:v>0.86937600000000004</c:v>
                      </c:pt>
                      <c:pt idx="3478">
                        <c:v>0.87555899999999998</c:v>
                      </c:pt>
                      <c:pt idx="3479">
                        <c:v>0.87917000000000001</c:v>
                      </c:pt>
                      <c:pt idx="3480">
                        <c:v>0.88094499999999998</c:v>
                      </c:pt>
                      <c:pt idx="3481">
                        <c:v>0.88191900000000001</c:v>
                      </c:pt>
                      <c:pt idx="3482">
                        <c:v>0.88292099999999996</c:v>
                      </c:pt>
                      <c:pt idx="3483">
                        <c:v>0.88426400000000005</c:v>
                      </c:pt>
                      <c:pt idx="3484">
                        <c:v>0.88624599999999998</c:v>
                      </c:pt>
                      <c:pt idx="3485">
                        <c:v>0.88874399999999998</c:v>
                      </c:pt>
                      <c:pt idx="3486">
                        <c:v>0.89071999999999996</c:v>
                      </c:pt>
                      <c:pt idx="3487">
                        <c:v>0.89128200000000002</c:v>
                      </c:pt>
                      <c:pt idx="3488">
                        <c:v>0.89088999999999996</c:v>
                      </c:pt>
                      <c:pt idx="3489">
                        <c:v>0.891621</c:v>
                      </c:pt>
                      <c:pt idx="3490">
                        <c:v>0.89519300000000002</c:v>
                      </c:pt>
                      <c:pt idx="3491">
                        <c:v>0.90089799999999998</c:v>
                      </c:pt>
                      <c:pt idx="3492">
                        <c:v>0.90715999999999997</c:v>
                      </c:pt>
                      <c:pt idx="3493">
                        <c:v>0.91372200000000003</c:v>
                      </c:pt>
                      <c:pt idx="3494">
                        <c:v>0.92110499999999995</c:v>
                      </c:pt>
                      <c:pt idx="3495">
                        <c:v>0.92961800000000006</c:v>
                      </c:pt>
                      <c:pt idx="3496">
                        <c:v>0.93922499999999998</c:v>
                      </c:pt>
                      <c:pt idx="3497">
                        <c:v>0.94909600000000005</c:v>
                      </c:pt>
                      <c:pt idx="3498">
                        <c:v>0.95773900000000001</c:v>
                      </c:pt>
                      <c:pt idx="3499">
                        <c:v>0.96435499999999996</c:v>
                      </c:pt>
                      <c:pt idx="3500">
                        <c:v>0.96939900000000001</c:v>
                      </c:pt>
                      <c:pt idx="3501">
                        <c:v>0.97337700000000005</c:v>
                      </c:pt>
                      <c:pt idx="3502">
                        <c:v>0.97637399999999996</c:v>
                      </c:pt>
                      <c:pt idx="3503">
                        <c:v>0.97902800000000001</c:v>
                      </c:pt>
                      <c:pt idx="3504">
                        <c:v>0.98229599999999995</c:v>
                      </c:pt>
                      <c:pt idx="3505">
                        <c:v>0.98657799999999995</c:v>
                      </c:pt>
                      <c:pt idx="3506">
                        <c:v>0.99198900000000001</c:v>
                      </c:pt>
                      <c:pt idx="3507">
                        <c:v>0.99816700000000003</c:v>
                      </c:pt>
                      <c:pt idx="3508">
                        <c:v>1.004059</c:v>
                      </c:pt>
                      <c:pt idx="3509">
                        <c:v>1.008807</c:v>
                      </c:pt>
                      <c:pt idx="3510">
                        <c:v>1.012702</c:v>
                      </c:pt>
                      <c:pt idx="3511">
                        <c:v>1.017209</c:v>
                      </c:pt>
                      <c:pt idx="3512">
                        <c:v>1.02356</c:v>
                      </c:pt>
                      <c:pt idx="3513">
                        <c:v>1.0319970000000001</c:v>
                      </c:pt>
                      <c:pt idx="3514">
                        <c:v>1.0420560000000001</c:v>
                      </c:pt>
                      <c:pt idx="3515">
                        <c:v>1.053016</c:v>
                      </c:pt>
                      <c:pt idx="3516">
                        <c:v>1.0646979999999999</c:v>
                      </c:pt>
                      <c:pt idx="3517">
                        <c:v>1.077162</c:v>
                      </c:pt>
                      <c:pt idx="3518">
                        <c:v>1.089828</c:v>
                      </c:pt>
                      <c:pt idx="3519">
                        <c:v>1.1015010000000001</c:v>
                      </c:pt>
                      <c:pt idx="3520">
                        <c:v>1.1111340000000001</c:v>
                      </c:pt>
                      <c:pt idx="3521">
                        <c:v>1.118776</c:v>
                      </c:pt>
                      <c:pt idx="3522">
                        <c:v>1.125726</c:v>
                      </c:pt>
                      <c:pt idx="3523">
                        <c:v>1.1328800000000001</c:v>
                      </c:pt>
                      <c:pt idx="3524">
                        <c:v>1.139289</c:v>
                      </c:pt>
                      <c:pt idx="3525">
                        <c:v>1.143527</c:v>
                      </c:pt>
                      <c:pt idx="3526">
                        <c:v>1.1455040000000001</c:v>
                      </c:pt>
                      <c:pt idx="3527">
                        <c:v>1.14598</c:v>
                      </c:pt>
                      <c:pt idx="3528">
                        <c:v>1.1454599999999999</c:v>
                      </c:pt>
                      <c:pt idx="3529">
                        <c:v>1.1446419999999999</c:v>
                      </c:pt>
                      <c:pt idx="3530">
                        <c:v>1.1443300000000001</c:v>
                      </c:pt>
                      <c:pt idx="3531">
                        <c:v>1.1438889999999999</c:v>
                      </c:pt>
                      <c:pt idx="3532">
                        <c:v>1.1418079999999999</c:v>
                      </c:pt>
                      <c:pt idx="3533">
                        <c:v>1.137877</c:v>
                      </c:pt>
                      <c:pt idx="3534">
                        <c:v>1.133086</c:v>
                      </c:pt>
                      <c:pt idx="3535">
                        <c:v>1.1282220000000001</c:v>
                      </c:pt>
                      <c:pt idx="3536">
                        <c:v>1.12384</c:v>
                      </c:pt>
                      <c:pt idx="3537">
                        <c:v>1.1205609999999999</c:v>
                      </c:pt>
                      <c:pt idx="3538">
                        <c:v>1.118803</c:v>
                      </c:pt>
                      <c:pt idx="3539">
                        <c:v>1.1188389999999999</c:v>
                      </c:pt>
                      <c:pt idx="3540">
                        <c:v>1.121103</c:v>
                      </c:pt>
                      <c:pt idx="3541">
                        <c:v>1.1260920000000001</c:v>
                      </c:pt>
                      <c:pt idx="3542">
                        <c:v>1.1336580000000001</c:v>
                      </c:pt>
                      <c:pt idx="3543">
                        <c:v>1.142339</c:v>
                      </c:pt>
                      <c:pt idx="3544">
                        <c:v>1.150099</c:v>
                      </c:pt>
                      <c:pt idx="3545">
                        <c:v>1.1558729999999999</c:v>
                      </c:pt>
                      <c:pt idx="3546">
                        <c:v>1.1600090000000001</c:v>
                      </c:pt>
                      <c:pt idx="3547">
                        <c:v>1.1635249999999999</c:v>
                      </c:pt>
                      <c:pt idx="3548">
                        <c:v>1.1670640000000001</c:v>
                      </c:pt>
                      <c:pt idx="3549">
                        <c:v>1.170674</c:v>
                      </c:pt>
                      <c:pt idx="3550">
                        <c:v>1.1743980000000001</c:v>
                      </c:pt>
                      <c:pt idx="3551">
                        <c:v>1.17852</c:v>
                      </c:pt>
                      <c:pt idx="3552">
                        <c:v>1.183079</c:v>
                      </c:pt>
                      <c:pt idx="3553">
                        <c:v>1.1877359999999999</c:v>
                      </c:pt>
                      <c:pt idx="3554">
                        <c:v>1.192329</c:v>
                      </c:pt>
                      <c:pt idx="3555">
                        <c:v>1.196809</c:v>
                      </c:pt>
                      <c:pt idx="3556">
                        <c:v>1.2014480000000001</c:v>
                      </c:pt>
                      <c:pt idx="3557">
                        <c:v>1.2070289999999999</c:v>
                      </c:pt>
                      <c:pt idx="3558">
                        <c:v>1.2135130000000001</c:v>
                      </c:pt>
                      <c:pt idx="3559">
                        <c:v>1.2198629999999999</c:v>
                      </c:pt>
                      <c:pt idx="3560">
                        <c:v>1.224958</c:v>
                      </c:pt>
                      <c:pt idx="3561">
                        <c:v>1.227787</c:v>
                      </c:pt>
                      <c:pt idx="3562">
                        <c:v>1.227992</c:v>
                      </c:pt>
                      <c:pt idx="3563">
                        <c:v>1.225646</c:v>
                      </c:pt>
                      <c:pt idx="3564">
                        <c:v>1.2210380000000001</c:v>
                      </c:pt>
                      <c:pt idx="3565">
                        <c:v>1.2153160000000001</c:v>
                      </c:pt>
                      <c:pt idx="3566">
                        <c:v>1.209562</c:v>
                      </c:pt>
                      <c:pt idx="3567">
                        <c:v>1.203678</c:v>
                      </c:pt>
                      <c:pt idx="3568">
                        <c:v>1.19693</c:v>
                      </c:pt>
                      <c:pt idx="3569">
                        <c:v>1.18909</c:v>
                      </c:pt>
                      <c:pt idx="3570">
                        <c:v>1.179616</c:v>
                      </c:pt>
                      <c:pt idx="3571">
                        <c:v>1.166873</c:v>
                      </c:pt>
                      <c:pt idx="3572">
                        <c:v>1.15144</c:v>
                      </c:pt>
                      <c:pt idx="3573">
                        <c:v>1.1367419999999999</c:v>
                      </c:pt>
                      <c:pt idx="3574">
                        <c:v>1.1249560000000001</c:v>
                      </c:pt>
                      <c:pt idx="3575">
                        <c:v>1.116133</c:v>
                      </c:pt>
                      <c:pt idx="3576">
                        <c:v>1.110098</c:v>
                      </c:pt>
                      <c:pt idx="3577">
                        <c:v>1.106708</c:v>
                      </c:pt>
                      <c:pt idx="3578">
                        <c:v>1.1052139999999999</c:v>
                      </c:pt>
                      <c:pt idx="3579">
                        <c:v>1.1046210000000001</c:v>
                      </c:pt>
                      <c:pt idx="3580">
                        <c:v>1.104223</c:v>
                      </c:pt>
                      <c:pt idx="3581">
                        <c:v>1.1039680000000001</c:v>
                      </c:pt>
                      <c:pt idx="3582">
                        <c:v>1.1044369999999999</c:v>
                      </c:pt>
                      <c:pt idx="3583">
                        <c:v>1.1059429999999999</c:v>
                      </c:pt>
                      <c:pt idx="3584">
                        <c:v>1.108093</c:v>
                      </c:pt>
                      <c:pt idx="3585">
                        <c:v>1.110026</c:v>
                      </c:pt>
                      <c:pt idx="3586">
                        <c:v>1.1107990000000001</c:v>
                      </c:pt>
                      <c:pt idx="3587">
                        <c:v>1.109602</c:v>
                      </c:pt>
                      <c:pt idx="3588">
                        <c:v>1.1056550000000001</c:v>
                      </c:pt>
                      <c:pt idx="3589">
                        <c:v>1.0989519999999999</c:v>
                      </c:pt>
                      <c:pt idx="3590">
                        <c:v>1.092319</c:v>
                      </c:pt>
                      <c:pt idx="3591">
                        <c:v>1.0902449999999999</c:v>
                      </c:pt>
                      <c:pt idx="3592">
                        <c:v>1.0932839999999999</c:v>
                      </c:pt>
                      <c:pt idx="3593">
                        <c:v>1.0974619999999999</c:v>
                      </c:pt>
                      <c:pt idx="3594">
                        <c:v>1.099094</c:v>
                      </c:pt>
                      <c:pt idx="3595">
                        <c:v>1.096754</c:v>
                      </c:pt>
                      <c:pt idx="3596">
                        <c:v>1.0909850000000001</c:v>
                      </c:pt>
                      <c:pt idx="3597">
                        <c:v>1.0832310000000001</c:v>
                      </c:pt>
                      <c:pt idx="3598">
                        <c:v>1.0745929999999999</c:v>
                      </c:pt>
                      <c:pt idx="3599">
                        <c:v>1.06595</c:v>
                      </c:pt>
                      <c:pt idx="3600">
                        <c:v>1.0579099999999999</c:v>
                      </c:pt>
                      <c:pt idx="3601">
                        <c:v>1.0506610000000001</c:v>
                      </c:pt>
                      <c:pt idx="3602">
                        <c:v>1.0444100000000001</c:v>
                      </c:pt>
                      <c:pt idx="3603">
                        <c:v>1.0391280000000001</c:v>
                      </c:pt>
                      <c:pt idx="3604">
                        <c:v>1.034384</c:v>
                      </c:pt>
                      <c:pt idx="3605">
                        <c:v>1.0297419999999999</c:v>
                      </c:pt>
                      <c:pt idx="3606">
                        <c:v>1.024635</c:v>
                      </c:pt>
                      <c:pt idx="3607">
                        <c:v>1.0182530000000001</c:v>
                      </c:pt>
                      <c:pt idx="3608">
                        <c:v>1.0102789999999999</c:v>
                      </c:pt>
                      <c:pt idx="3609">
                        <c:v>1.0010380000000001</c:v>
                      </c:pt>
                      <c:pt idx="3610">
                        <c:v>0.99066799999999999</c:v>
                      </c:pt>
                      <c:pt idx="3611">
                        <c:v>0.97930600000000001</c:v>
                      </c:pt>
                      <c:pt idx="3612">
                        <c:v>0.96747899999999998</c:v>
                      </c:pt>
                      <c:pt idx="3613">
                        <c:v>0.95576399999999995</c:v>
                      </c:pt>
                      <c:pt idx="3614">
                        <c:v>0.94463799999999998</c:v>
                      </c:pt>
                      <c:pt idx="3615">
                        <c:v>0.93442599999999998</c:v>
                      </c:pt>
                      <c:pt idx="3616">
                        <c:v>0.92513400000000001</c:v>
                      </c:pt>
                      <c:pt idx="3617">
                        <c:v>0.91678199999999999</c:v>
                      </c:pt>
                      <c:pt idx="3618">
                        <c:v>0.90983700000000001</c:v>
                      </c:pt>
                      <c:pt idx="3619">
                        <c:v>0.90488000000000002</c:v>
                      </c:pt>
                      <c:pt idx="3620">
                        <c:v>0.901891</c:v>
                      </c:pt>
                      <c:pt idx="3621">
                        <c:v>0.89991200000000005</c:v>
                      </c:pt>
                      <c:pt idx="3622">
                        <c:v>0.89787799999999995</c:v>
                      </c:pt>
                      <c:pt idx="3623">
                        <c:v>0.89568800000000004</c:v>
                      </c:pt>
                      <c:pt idx="3624">
                        <c:v>0.89346000000000003</c:v>
                      </c:pt>
                      <c:pt idx="3625">
                        <c:v>0.89071699999999998</c:v>
                      </c:pt>
                      <c:pt idx="3626">
                        <c:v>0.88729000000000002</c:v>
                      </c:pt>
                      <c:pt idx="3627">
                        <c:v>0.88382799999999995</c:v>
                      </c:pt>
                      <c:pt idx="3628">
                        <c:v>0.88089899999999999</c:v>
                      </c:pt>
                      <c:pt idx="3629">
                        <c:v>0.87827699999999997</c:v>
                      </c:pt>
                      <c:pt idx="3630">
                        <c:v>0.87521599999999999</c:v>
                      </c:pt>
                      <c:pt idx="3631">
                        <c:v>0.87085500000000005</c:v>
                      </c:pt>
                      <c:pt idx="3632">
                        <c:v>0.86487899999999995</c:v>
                      </c:pt>
                      <c:pt idx="3633">
                        <c:v>0.85825200000000001</c:v>
                      </c:pt>
                      <c:pt idx="3634">
                        <c:v>0.85218899999999997</c:v>
                      </c:pt>
                      <c:pt idx="3635">
                        <c:v>0.84706899999999996</c:v>
                      </c:pt>
                      <c:pt idx="3636">
                        <c:v>0.84310099999999999</c:v>
                      </c:pt>
                      <c:pt idx="3637">
                        <c:v>0.84027700000000005</c:v>
                      </c:pt>
                      <c:pt idx="3638">
                        <c:v>0.83791000000000004</c:v>
                      </c:pt>
                      <c:pt idx="3639">
                        <c:v>0.835233</c:v>
                      </c:pt>
                      <c:pt idx="3640">
                        <c:v>0.83227399999999996</c:v>
                      </c:pt>
                      <c:pt idx="3641">
                        <c:v>0.82991800000000004</c:v>
                      </c:pt>
                      <c:pt idx="3642">
                        <c:v>0.82901499999999995</c:v>
                      </c:pt>
                      <c:pt idx="3643">
                        <c:v>0.83008599999999999</c:v>
                      </c:pt>
                      <c:pt idx="3644">
                        <c:v>0.83250999999999997</c:v>
                      </c:pt>
                      <c:pt idx="3645">
                        <c:v>0.83421199999999995</c:v>
                      </c:pt>
                      <c:pt idx="3646">
                        <c:v>0.83393399999999995</c:v>
                      </c:pt>
                      <c:pt idx="3647">
                        <c:v>0.83211800000000002</c:v>
                      </c:pt>
                      <c:pt idx="3648">
                        <c:v>0.82965100000000003</c:v>
                      </c:pt>
                      <c:pt idx="3649">
                        <c:v>0.82720400000000005</c:v>
                      </c:pt>
                      <c:pt idx="3650">
                        <c:v>0.82480200000000004</c:v>
                      </c:pt>
                      <c:pt idx="3651">
                        <c:v>0.82192900000000002</c:v>
                      </c:pt>
                      <c:pt idx="3652">
                        <c:v>0.81831299999999996</c:v>
                      </c:pt>
                      <c:pt idx="3653">
                        <c:v>0.81443399999999999</c:v>
                      </c:pt>
                      <c:pt idx="3654">
                        <c:v>0.81136699999999995</c:v>
                      </c:pt>
                      <c:pt idx="3655">
                        <c:v>0.80982900000000002</c:v>
                      </c:pt>
                      <c:pt idx="3656">
                        <c:v>0.80935400000000002</c:v>
                      </c:pt>
                      <c:pt idx="3657">
                        <c:v>0.80869500000000005</c:v>
                      </c:pt>
                      <c:pt idx="3658">
                        <c:v>0.806921</c:v>
                      </c:pt>
                      <c:pt idx="3659">
                        <c:v>0.80324099999999998</c:v>
                      </c:pt>
                      <c:pt idx="3660">
                        <c:v>0.79706900000000003</c:v>
                      </c:pt>
                      <c:pt idx="3661">
                        <c:v>0.78925599999999996</c:v>
                      </c:pt>
                      <c:pt idx="3662">
                        <c:v>0.78159900000000004</c:v>
                      </c:pt>
                      <c:pt idx="3663">
                        <c:v>0.77570700000000004</c:v>
                      </c:pt>
                      <c:pt idx="3664">
                        <c:v>0.772262</c:v>
                      </c:pt>
                      <c:pt idx="3665">
                        <c:v>0.77063599999999999</c:v>
                      </c:pt>
                      <c:pt idx="3666">
                        <c:v>0.76999399999999996</c:v>
                      </c:pt>
                      <c:pt idx="3667">
                        <c:v>0.76964699999999997</c:v>
                      </c:pt>
                      <c:pt idx="3668">
                        <c:v>0.76862799999999998</c:v>
                      </c:pt>
                      <c:pt idx="3669">
                        <c:v>0.76663000000000003</c:v>
                      </c:pt>
                      <c:pt idx="3670">
                        <c:v>0.76451400000000003</c:v>
                      </c:pt>
                      <c:pt idx="3671">
                        <c:v>0.76326400000000005</c:v>
                      </c:pt>
                      <c:pt idx="3672">
                        <c:v>0.76313299999999995</c:v>
                      </c:pt>
                      <c:pt idx="3673">
                        <c:v>0.76399799999999995</c:v>
                      </c:pt>
                      <c:pt idx="3674">
                        <c:v>0.76612000000000002</c:v>
                      </c:pt>
                      <c:pt idx="3675">
                        <c:v>0.77002800000000005</c:v>
                      </c:pt>
                      <c:pt idx="3676">
                        <c:v>0.77581599999999995</c:v>
                      </c:pt>
                      <c:pt idx="3677">
                        <c:v>0.78300599999999998</c:v>
                      </c:pt>
                      <c:pt idx="3678">
                        <c:v>0.79074299999999997</c:v>
                      </c:pt>
                      <c:pt idx="3679">
                        <c:v>0.79840500000000003</c:v>
                      </c:pt>
                      <c:pt idx="3680">
                        <c:v>0.80618299999999998</c:v>
                      </c:pt>
                      <c:pt idx="3681">
                        <c:v>0.81432800000000005</c:v>
                      </c:pt>
                      <c:pt idx="3682">
                        <c:v>0.82290200000000002</c:v>
                      </c:pt>
                      <c:pt idx="3683">
                        <c:v>0.83256600000000003</c:v>
                      </c:pt>
                      <c:pt idx="3684">
                        <c:v>0.84356399999999998</c:v>
                      </c:pt>
                      <c:pt idx="3685">
                        <c:v>0.85450300000000001</c:v>
                      </c:pt>
                      <c:pt idx="3686">
                        <c:v>0.86393299999999995</c:v>
                      </c:pt>
                      <c:pt idx="3687">
                        <c:v>0.871807</c:v>
                      </c:pt>
                      <c:pt idx="3688">
                        <c:v>0.878166</c:v>
                      </c:pt>
                      <c:pt idx="3689">
                        <c:v>0.88265400000000005</c:v>
                      </c:pt>
                      <c:pt idx="3690">
                        <c:v>0.88561699999999999</c:v>
                      </c:pt>
                      <c:pt idx="3691">
                        <c:v>0.88733399999999996</c:v>
                      </c:pt>
                      <c:pt idx="3692">
                        <c:v>0.88772200000000001</c:v>
                      </c:pt>
                      <c:pt idx="3693">
                        <c:v>0.88735799999999998</c:v>
                      </c:pt>
                      <c:pt idx="3694">
                        <c:v>0.88695100000000004</c:v>
                      </c:pt>
                      <c:pt idx="3695">
                        <c:v>0.88692199999999999</c:v>
                      </c:pt>
                      <c:pt idx="3696">
                        <c:v>0.887347</c:v>
                      </c:pt>
                      <c:pt idx="3697">
                        <c:v>0.88752699999999995</c:v>
                      </c:pt>
                      <c:pt idx="3698">
                        <c:v>0.88698299999999997</c:v>
                      </c:pt>
                      <c:pt idx="3699">
                        <c:v>0.88614300000000001</c:v>
                      </c:pt>
                      <c:pt idx="3700">
                        <c:v>0.88502999999999998</c:v>
                      </c:pt>
                      <c:pt idx="3701">
                        <c:v>0.88295000000000001</c:v>
                      </c:pt>
                      <c:pt idx="3702">
                        <c:v>0.87977399999999994</c:v>
                      </c:pt>
                      <c:pt idx="3703">
                        <c:v>0.87672600000000001</c:v>
                      </c:pt>
                      <c:pt idx="3704">
                        <c:v>0.87576699999999996</c:v>
                      </c:pt>
                      <c:pt idx="3705">
                        <c:v>0.87812900000000005</c:v>
                      </c:pt>
                      <c:pt idx="3706">
                        <c:v>0.88361599999999996</c:v>
                      </c:pt>
                      <c:pt idx="3707">
                        <c:v>0.89117900000000005</c:v>
                      </c:pt>
                      <c:pt idx="3708">
                        <c:v>0.90034499999999995</c:v>
                      </c:pt>
                      <c:pt idx="3709">
                        <c:v>0.91135500000000003</c:v>
                      </c:pt>
                      <c:pt idx="3710">
                        <c:v>0.92370300000000005</c:v>
                      </c:pt>
                      <c:pt idx="3711">
                        <c:v>0.93585300000000005</c:v>
                      </c:pt>
                      <c:pt idx="3712">
                        <c:v>0.94626299999999997</c:v>
                      </c:pt>
                      <c:pt idx="3713">
                        <c:v>0.95432799999999995</c:v>
                      </c:pt>
                      <c:pt idx="3714">
                        <c:v>0.96089599999999997</c:v>
                      </c:pt>
                      <c:pt idx="3715">
                        <c:v>0.96784700000000001</c:v>
                      </c:pt>
                      <c:pt idx="3716">
                        <c:v>0.976491</c:v>
                      </c:pt>
                      <c:pt idx="3717">
                        <c:v>0.98659699999999995</c:v>
                      </c:pt>
                      <c:pt idx="3718">
                        <c:v>0.99729100000000004</c:v>
                      </c:pt>
                      <c:pt idx="3719">
                        <c:v>1.0068010000000001</c:v>
                      </c:pt>
                      <c:pt idx="3720">
                        <c:v>1.0121279999999999</c:v>
                      </c:pt>
                      <c:pt idx="3721">
                        <c:v>1.013083</c:v>
                      </c:pt>
                      <c:pt idx="3722">
                        <c:v>1.0134179999999999</c:v>
                      </c:pt>
                      <c:pt idx="3723">
                        <c:v>1.016294</c:v>
                      </c:pt>
                      <c:pt idx="3724">
                        <c:v>1.0223519999999999</c:v>
                      </c:pt>
                      <c:pt idx="3725">
                        <c:v>1.0307090000000001</c:v>
                      </c:pt>
                      <c:pt idx="3726">
                        <c:v>1.0403500000000001</c:v>
                      </c:pt>
                      <c:pt idx="3727">
                        <c:v>1.0505519999999999</c:v>
                      </c:pt>
                      <c:pt idx="3728">
                        <c:v>1.0599879999999999</c:v>
                      </c:pt>
                      <c:pt idx="3729">
                        <c:v>1.0673269999999999</c:v>
                      </c:pt>
                      <c:pt idx="3730">
                        <c:v>1.072754</c:v>
                      </c:pt>
                      <c:pt idx="3731">
                        <c:v>1.0771390000000001</c:v>
                      </c:pt>
                      <c:pt idx="3732">
                        <c:v>1.080446</c:v>
                      </c:pt>
                      <c:pt idx="3733">
                        <c:v>1.0824929999999999</c:v>
                      </c:pt>
                      <c:pt idx="3734">
                        <c:v>1.083577</c:v>
                      </c:pt>
                      <c:pt idx="3735">
                        <c:v>1.0834889999999999</c:v>
                      </c:pt>
                      <c:pt idx="3736">
                        <c:v>1.081869</c:v>
                      </c:pt>
                      <c:pt idx="3737">
                        <c:v>1.0794539999999999</c:v>
                      </c:pt>
                      <c:pt idx="3738">
                        <c:v>1.077097</c:v>
                      </c:pt>
                      <c:pt idx="3739">
                        <c:v>1.074587</c:v>
                      </c:pt>
                      <c:pt idx="3740">
                        <c:v>1.07195</c:v>
                      </c:pt>
                      <c:pt idx="3741">
                        <c:v>1.070254</c:v>
                      </c:pt>
                      <c:pt idx="3742">
                        <c:v>1.070497</c:v>
                      </c:pt>
                      <c:pt idx="3743">
                        <c:v>1.0728</c:v>
                      </c:pt>
                      <c:pt idx="3744">
                        <c:v>1.076389</c:v>
                      </c:pt>
                      <c:pt idx="3745">
                        <c:v>1.0812010000000001</c:v>
                      </c:pt>
                      <c:pt idx="3746">
                        <c:v>1.088878</c:v>
                      </c:pt>
                      <c:pt idx="3747">
                        <c:v>1.0994029999999999</c:v>
                      </c:pt>
                      <c:pt idx="3748">
                        <c:v>1.1099490000000001</c:v>
                      </c:pt>
                      <c:pt idx="3749">
                        <c:v>1.1187670000000001</c:v>
                      </c:pt>
                      <c:pt idx="3750">
                        <c:v>1.12612</c:v>
                      </c:pt>
                      <c:pt idx="3751">
                        <c:v>1.1324989999999999</c:v>
                      </c:pt>
                      <c:pt idx="3752">
                        <c:v>1.1382840000000001</c:v>
                      </c:pt>
                      <c:pt idx="3753">
                        <c:v>1.143564</c:v>
                      </c:pt>
                      <c:pt idx="3754">
                        <c:v>1.147743</c:v>
                      </c:pt>
                      <c:pt idx="3755">
                        <c:v>1.149977</c:v>
                      </c:pt>
                      <c:pt idx="3756">
                        <c:v>1.1501600000000001</c:v>
                      </c:pt>
                      <c:pt idx="3757">
                        <c:v>1.1493899999999999</c:v>
                      </c:pt>
                      <c:pt idx="3758">
                        <c:v>1.1490659999999999</c:v>
                      </c:pt>
                      <c:pt idx="3759">
                        <c:v>1.1493580000000001</c:v>
                      </c:pt>
                      <c:pt idx="3760">
                        <c:v>1.1493679999999999</c:v>
                      </c:pt>
                      <c:pt idx="3761">
                        <c:v>1.148415</c:v>
                      </c:pt>
                      <c:pt idx="3762">
                        <c:v>1.1467210000000001</c:v>
                      </c:pt>
                      <c:pt idx="3763">
                        <c:v>1.145006</c:v>
                      </c:pt>
                      <c:pt idx="3764">
                        <c:v>1.143618</c:v>
                      </c:pt>
                      <c:pt idx="3765">
                        <c:v>1.1430100000000001</c:v>
                      </c:pt>
                      <c:pt idx="3766">
                        <c:v>1.1443300000000001</c:v>
                      </c:pt>
                      <c:pt idx="3767">
                        <c:v>1.1482749999999999</c:v>
                      </c:pt>
                      <c:pt idx="3768">
                        <c:v>1.1538980000000001</c:v>
                      </c:pt>
                      <c:pt idx="3769">
                        <c:v>1.1598120000000001</c:v>
                      </c:pt>
                      <c:pt idx="3770">
                        <c:v>1.1656629999999999</c:v>
                      </c:pt>
                      <c:pt idx="3771">
                        <c:v>1.1711549999999999</c:v>
                      </c:pt>
                      <c:pt idx="3772">
                        <c:v>1.1754290000000001</c:v>
                      </c:pt>
                      <c:pt idx="3773">
                        <c:v>1.178223</c:v>
                      </c:pt>
                      <c:pt idx="3774">
                        <c:v>1.1800010000000001</c:v>
                      </c:pt>
                      <c:pt idx="3775">
                        <c:v>1.1811799999999999</c:v>
                      </c:pt>
                      <c:pt idx="3776">
                        <c:v>1.1821569999999999</c:v>
                      </c:pt>
                      <c:pt idx="3777">
                        <c:v>1.1828510000000001</c:v>
                      </c:pt>
                      <c:pt idx="3778">
                        <c:v>1.181773</c:v>
                      </c:pt>
                      <c:pt idx="3779">
                        <c:v>1.1771739999999999</c:v>
                      </c:pt>
                      <c:pt idx="3780">
                        <c:v>1.1691879999999999</c:v>
                      </c:pt>
                      <c:pt idx="3781">
                        <c:v>1.1594059999999999</c:v>
                      </c:pt>
                      <c:pt idx="3782">
                        <c:v>1.1490739999999999</c:v>
                      </c:pt>
                      <c:pt idx="3783">
                        <c:v>1.1391370000000001</c:v>
                      </c:pt>
                      <c:pt idx="3784">
                        <c:v>1.1303700000000001</c:v>
                      </c:pt>
                      <c:pt idx="3785">
                        <c:v>1.1226069999999999</c:v>
                      </c:pt>
                      <c:pt idx="3786">
                        <c:v>1.115486</c:v>
                      </c:pt>
                      <c:pt idx="3787">
                        <c:v>1.109459</c:v>
                      </c:pt>
                      <c:pt idx="3788">
                        <c:v>1.1051329999999999</c:v>
                      </c:pt>
                      <c:pt idx="3789">
                        <c:v>1.101831</c:v>
                      </c:pt>
                      <c:pt idx="3790">
                        <c:v>1.0984100000000001</c:v>
                      </c:pt>
                      <c:pt idx="3791">
                        <c:v>1.0951470000000001</c:v>
                      </c:pt>
                      <c:pt idx="3792">
                        <c:v>1.092425</c:v>
                      </c:pt>
                      <c:pt idx="3793">
                        <c:v>1.0900350000000001</c:v>
                      </c:pt>
                      <c:pt idx="3794">
                        <c:v>1.0884499999999999</c:v>
                      </c:pt>
                      <c:pt idx="3795">
                        <c:v>1.0883640000000001</c:v>
                      </c:pt>
                      <c:pt idx="3796">
                        <c:v>1.089993</c:v>
                      </c:pt>
                      <c:pt idx="3797">
                        <c:v>1.093118</c:v>
                      </c:pt>
                      <c:pt idx="3798">
                        <c:v>1.096997</c:v>
                      </c:pt>
                      <c:pt idx="3799">
                        <c:v>1.1004020000000001</c:v>
                      </c:pt>
                      <c:pt idx="3800">
                        <c:v>1.1025210000000001</c:v>
                      </c:pt>
                      <c:pt idx="3801">
                        <c:v>1.1035729999999999</c:v>
                      </c:pt>
                      <c:pt idx="3802">
                        <c:v>1.1038939999999999</c:v>
                      </c:pt>
                      <c:pt idx="3803">
                        <c:v>1.103445</c:v>
                      </c:pt>
                      <c:pt idx="3804">
                        <c:v>1.1026039999999999</c:v>
                      </c:pt>
                      <c:pt idx="3805">
                        <c:v>1.102033</c:v>
                      </c:pt>
                      <c:pt idx="3806">
                        <c:v>1.101691</c:v>
                      </c:pt>
                      <c:pt idx="3807">
                        <c:v>1.100986</c:v>
                      </c:pt>
                      <c:pt idx="3808">
                        <c:v>1.0992299999999999</c:v>
                      </c:pt>
                      <c:pt idx="3809">
                        <c:v>1.095944</c:v>
                      </c:pt>
                      <c:pt idx="3810">
                        <c:v>1.091083</c:v>
                      </c:pt>
                      <c:pt idx="3811">
                        <c:v>1.0847819999999999</c:v>
                      </c:pt>
                      <c:pt idx="3812">
                        <c:v>1.077385</c:v>
                      </c:pt>
                      <c:pt idx="3813">
                        <c:v>1.0690919999999999</c:v>
                      </c:pt>
                      <c:pt idx="3814">
                        <c:v>1.0594490000000001</c:v>
                      </c:pt>
                      <c:pt idx="3815">
                        <c:v>1.0484439999999999</c:v>
                      </c:pt>
                      <c:pt idx="3816">
                        <c:v>1.0370140000000001</c:v>
                      </c:pt>
                      <c:pt idx="3817">
                        <c:v>1.025803</c:v>
                      </c:pt>
                      <c:pt idx="3818">
                        <c:v>1.014961</c:v>
                      </c:pt>
                      <c:pt idx="3819">
                        <c:v>1.0036229999999999</c:v>
                      </c:pt>
                      <c:pt idx="3820">
                        <c:v>0.98983299999999996</c:v>
                      </c:pt>
                      <c:pt idx="3821">
                        <c:v>0.974333</c:v>
                      </c:pt>
                      <c:pt idx="3822">
                        <c:v>0.96097100000000002</c:v>
                      </c:pt>
                      <c:pt idx="3823">
                        <c:v>0.95189299999999999</c:v>
                      </c:pt>
                      <c:pt idx="3824">
                        <c:v>0.94653500000000002</c:v>
                      </c:pt>
                      <c:pt idx="3825">
                        <c:v>0.94356499999999999</c:v>
                      </c:pt>
                      <c:pt idx="3826">
                        <c:v>0.94142899999999996</c:v>
                      </c:pt>
                      <c:pt idx="3827">
                        <c:v>0.93879800000000002</c:v>
                      </c:pt>
                      <c:pt idx="3828">
                        <c:v>0.93534200000000001</c:v>
                      </c:pt>
                      <c:pt idx="3829">
                        <c:v>0.93162999999999996</c:v>
                      </c:pt>
                      <c:pt idx="3830">
                        <c:v>0.92821200000000004</c:v>
                      </c:pt>
                      <c:pt idx="3831">
                        <c:v>0.92551399999999995</c:v>
                      </c:pt>
                      <c:pt idx="3832">
                        <c:v>0.924072</c:v>
                      </c:pt>
                      <c:pt idx="3833">
                        <c:v>0.92372600000000005</c:v>
                      </c:pt>
                      <c:pt idx="3834">
                        <c:v>0.92355299999999996</c:v>
                      </c:pt>
                      <c:pt idx="3835">
                        <c:v>0.92281400000000002</c:v>
                      </c:pt>
                      <c:pt idx="3836">
                        <c:v>0.921207</c:v>
                      </c:pt>
                      <c:pt idx="3837">
                        <c:v>0.91908000000000001</c:v>
                      </c:pt>
                      <c:pt idx="3838">
                        <c:v>0.91697200000000001</c:v>
                      </c:pt>
                      <c:pt idx="3839">
                        <c:v>0.91449000000000003</c:v>
                      </c:pt>
                      <c:pt idx="3840">
                        <c:v>0.91079900000000003</c:v>
                      </c:pt>
                      <c:pt idx="3841">
                        <c:v>0.90603699999999998</c:v>
                      </c:pt>
                      <c:pt idx="3842">
                        <c:v>0.90126899999999999</c:v>
                      </c:pt>
                      <c:pt idx="3843">
                        <c:v>0.89736300000000002</c:v>
                      </c:pt>
                      <c:pt idx="3844">
                        <c:v>0.89449900000000004</c:v>
                      </c:pt>
                      <c:pt idx="3845">
                        <c:v>0.89216700000000004</c:v>
                      </c:pt>
                      <c:pt idx="3846">
                        <c:v>0.88952900000000001</c:v>
                      </c:pt>
                      <c:pt idx="3847">
                        <c:v>0.88650600000000002</c:v>
                      </c:pt>
                      <c:pt idx="3848">
                        <c:v>0.88389899999999999</c:v>
                      </c:pt>
                      <c:pt idx="3849">
                        <c:v>0.88165099999999996</c:v>
                      </c:pt>
                      <c:pt idx="3850">
                        <c:v>0.87830399999999997</c:v>
                      </c:pt>
                      <c:pt idx="3851">
                        <c:v>0.87304999999999999</c:v>
                      </c:pt>
                      <c:pt idx="3852">
                        <c:v>0.86675899999999995</c:v>
                      </c:pt>
                      <c:pt idx="3853">
                        <c:v>0.86063299999999998</c:v>
                      </c:pt>
                      <c:pt idx="3854">
                        <c:v>0.85501400000000005</c:v>
                      </c:pt>
                      <c:pt idx="3855">
                        <c:v>0.84975900000000004</c:v>
                      </c:pt>
                      <c:pt idx="3856">
                        <c:v>0.84460999999999997</c:v>
                      </c:pt>
                      <c:pt idx="3857">
                        <c:v>0.83900399999999997</c:v>
                      </c:pt>
                      <c:pt idx="3858">
                        <c:v>0.83305499999999999</c:v>
                      </c:pt>
                      <c:pt idx="3859">
                        <c:v>0.827851</c:v>
                      </c:pt>
                      <c:pt idx="3860">
                        <c:v>0.82377800000000001</c:v>
                      </c:pt>
                      <c:pt idx="3861">
                        <c:v>0.82001100000000005</c:v>
                      </c:pt>
                      <c:pt idx="3862">
                        <c:v>0.81564700000000001</c:v>
                      </c:pt>
                      <c:pt idx="3863">
                        <c:v>0.81065200000000004</c:v>
                      </c:pt>
                      <c:pt idx="3864">
                        <c:v>0.80582500000000001</c:v>
                      </c:pt>
                      <c:pt idx="3865">
                        <c:v>0.80190700000000004</c:v>
                      </c:pt>
                      <c:pt idx="3866">
                        <c:v>0.79893899999999995</c:v>
                      </c:pt>
                      <c:pt idx="3867">
                        <c:v>0.79659000000000002</c:v>
                      </c:pt>
                      <c:pt idx="3868">
                        <c:v>0.79448700000000005</c:v>
                      </c:pt>
                      <c:pt idx="3869">
                        <c:v>0.79244300000000001</c:v>
                      </c:pt>
                      <c:pt idx="3870">
                        <c:v>0.79064400000000001</c:v>
                      </c:pt>
                      <c:pt idx="3871">
                        <c:v>0.78929700000000003</c:v>
                      </c:pt>
                      <c:pt idx="3872">
                        <c:v>0.78885799999999995</c:v>
                      </c:pt>
                      <c:pt idx="3873">
                        <c:v>0.790242</c:v>
                      </c:pt>
                      <c:pt idx="3874">
                        <c:v>0.79384600000000005</c:v>
                      </c:pt>
                      <c:pt idx="3875">
                        <c:v>0.79872100000000001</c:v>
                      </c:pt>
                      <c:pt idx="3876">
                        <c:v>0.80323500000000003</c:v>
                      </c:pt>
                      <c:pt idx="3877">
                        <c:v>0.80651200000000001</c:v>
                      </c:pt>
                      <c:pt idx="3878">
                        <c:v>0.80872699999999997</c:v>
                      </c:pt>
                      <c:pt idx="3879">
                        <c:v>0.81010700000000002</c:v>
                      </c:pt>
                      <c:pt idx="3880">
                        <c:v>0.81044099999999997</c:v>
                      </c:pt>
                      <c:pt idx="3881">
                        <c:v>0.80991299999999999</c:v>
                      </c:pt>
                      <c:pt idx="3882">
                        <c:v>0.80926500000000001</c:v>
                      </c:pt>
                      <c:pt idx="3883">
                        <c:v>0.80906100000000003</c:v>
                      </c:pt>
                      <c:pt idx="3884">
                        <c:v>0.80949899999999997</c:v>
                      </c:pt>
                      <c:pt idx="3885">
                        <c:v>0.81055299999999997</c:v>
                      </c:pt>
                      <c:pt idx="3886">
                        <c:v>0.81209500000000001</c:v>
                      </c:pt>
                      <c:pt idx="3887">
                        <c:v>0.81397299999999995</c:v>
                      </c:pt>
                      <c:pt idx="3888">
                        <c:v>0.81605000000000005</c:v>
                      </c:pt>
                      <c:pt idx="3889">
                        <c:v>0.818137</c:v>
                      </c:pt>
                      <c:pt idx="3890">
                        <c:v>0.82018199999999997</c:v>
                      </c:pt>
                      <c:pt idx="3891">
                        <c:v>0.822546</c:v>
                      </c:pt>
                      <c:pt idx="3892">
                        <c:v>0.82572999999999996</c:v>
                      </c:pt>
                      <c:pt idx="3893">
                        <c:v>0.82994599999999996</c:v>
                      </c:pt>
                      <c:pt idx="3894">
                        <c:v>0.83499199999999996</c:v>
                      </c:pt>
                      <c:pt idx="3895">
                        <c:v>0.84037300000000004</c:v>
                      </c:pt>
                      <c:pt idx="3896">
                        <c:v>0.84530400000000006</c:v>
                      </c:pt>
                      <c:pt idx="3897">
                        <c:v>0.84904599999999997</c:v>
                      </c:pt>
                      <c:pt idx="3898">
                        <c:v>0.85149300000000006</c:v>
                      </c:pt>
                      <c:pt idx="3899">
                        <c:v>0.85294099999999995</c:v>
                      </c:pt>
                      <c:pt idx="3900">
                        <c:v>0.85369399999999995</c:v>
                      </c:pt>
                      <c:pt idx="3901">
                        <c:v>0.85391899999999998</c:v>
                      </c:pt>
                      <c:pt idx="3902">
                        <c:v>0.85355999999999999</c:v>
                      </c:pt>
                      <c:pt idx="3903">
                        <c:v>0.85256299999999996</c:v>
                      </c:pt>
                      <c:pt idx="3904">
                        <c:v>0.85121599999999997</c:v>
                      </c:pt>
                      <c:pt idx="3905">
                        <c:v>0.84982899999999995</c:v>
                      </c:pt>
                      <c:pt idx="3906">
                        <c:v>0.84826199999999996</c:v>
                      </c:pt>
                      <c:pt idx="3907">
                        <c:v>0.84631400000000001</c:v>
                      </c:pt>
                      <c:pt idx="3908">
                        <c:v>0.84431199999999995</c:v>
                      </c:pt>
                      <c:pt idx="3909">
                        <c:v>0.84261699999999995</c:v>
                      </c:pt>
                      <c:pt idx="3910">
                        <c:v>0.84127799999999997</c:v>
                      </c:pt>
                      <c:pt idx="3911">
                        <c:v>0.84127099999999999</c:v>
                      </c:pt>
                      <c:pt idx="3912">
                        <c:v>0.84391499999999997</c:v>
                      </c:pt>
                      <c:pt idx="3913">
                        <c:v>0.84853299999999998</c:v>
                      </c:pt>
                      <c:pt idx="3914">
                        <c:v>0.85361600000000004</c:v>
                      </c:pt>
                      <c:pt idx="3915">
                        <c:v>0.85923000000000005</c:v>
                      </c:pt>
                      <c:pt idx="3916">
                        <c:v>0.86634</c:v>
                      </c:pt>
                      <c:pt idx="3917">
                        <c:v>0.87525699999999995</c:v>
                      </c:pt>
                      <c:pt idx="3918">
                        <c:v>0.88550300000000004</c:v>
                      </c:pt>
                      <c:pt idx="3919">
                        <c:v>0.89617199999999997</c:v>
                      </c:pt>
                      <c:pt idx="3920">
                        <c:v>0.90615999999999997</c:v>
                      </c:pt>
                      <c:pt idx="3921">
                        <c:v>0.91509600000000002</c:v>
                      </c:pt>
                      <c:pt idx="3922">
                        <c:v>0.92364599999999997</c:v>
                      </c:pt>
                      <c:pt idx="3923">
                        <c:v>0.93211999999999995</c:v>
                      </c:pt>
                      <c:pt idx="3924">
                        <c:v>0.94054199999999999</c:v>
                      </c:pt>
                      <c:pt idx="3925">
                        <c:v>0.94956600000000002</c:v>
                      </c:pt>
                      <c:pt idx="3926">
                        <c:v>0.95929600000000004</c:v>
                      </c:pt>
                      <c:pt idx="3927">
                        <c:v>0.96871099999999999</c:v>
                      </c:pt>
                      <c:pt idx="3928">
                        <c:v>0.97712100000000002</c:v>
                      </c:pt>
                      <c:pt idx="3929">
                        <c:v>0.98468699999999998</c:v>
                      </c:pt>
                      <c:pt idx="3930">
                        <c:v>0.99190900000000004</c:v>
                      </c:pt>
                      <c:pt idx="3931">
                        <c:v>0.99941400000000002</c:v>
                      </c:pt>
                      <c:pt idx="3932">
                        <c:v>1.0072719999999999</c:v>
                      </c:pt>
                      <c:pt idx="3933">
                        <c:v>1.014904</c:v>
                      </c:pt>
                      <c:pt idx="3934">
                        <c:v>1.022125</c:v>
                      </c:pt>
                      <c:pt idx="3935">
                        <c:v>1.0292190000000001</c:v>
                      </c:pt>
                      <c:pt idx="3936">
                        <c:v>1.036249</c:v>
                      </c:pt>
                      <c:pt idx="3937">
                        <c:v>1.0426679999999999</c:v>
                      </c:pt>
                      <c:pt idx="3938">
                        <c:v>1.047558</c:v>
                      </c:pt>
                      <c:pt idx="3939">
                        <c:v>1.050694</c:v>
                      </c:pt>
                      <c:pt idx="3940">
                        <c:v>1.052529</c:v>
                      </c:pt>
                      <c:pt idx="3941">
                        <c:v>1.053126</c:v>
                      </c:pt>
                      <c:pt idx="3942">
                        <c:v>1.0523420000000001</c:v>
                      </c:pt>
                      <c:pt idx="3943">
                        <c:v>1.0505880000000001</c:v>
                      </c:pt>
                      <c:pt idx="3944">
                        <c:v>1.0484530000000001</c:v>
                      </c:pt>
                      <c:pt idx="3945">
                        <c:v>1.0459639999999999</c:v>
                      </c:pt>
                      <c:pt idx="3946">
                        <c:v>1.043102</c:v>
                      </c:pt>
                      <c:pt idx="3947">
                        <c:v>1.04067</c:v>
                      </c:pt>
                      <c:pt idx="3948">
                        <c:v>1.0397419999999999</c:v>
                      </c:pt>
                      <c:pt idx="3949">
                        <c:v>1.040616</c:v>
                      </c:pt>
                      <c:pt idx="3950">
                        <c:v>1.042864</c:v>
                      </c:pt>
                      <c:pt idx="3951">
                        <c:v>1.0458890000000001</c:v>
                      </c:pt>
                      <c:pt idx="3952">
                        <c:v>1.0489219999999999</c:v>
                      </c:pt>
                      <c:pt idx="3953">
                        <c:v>1.0512300000000001</c:v>
                      </c:pt>
                      <c:pt idx="3954">
                        <c:v>1.0532010000000001</c:v>
                      </c:pt>
                      <c:pt idx="3955">
                        <c:v>1.056308</c:v>
                      </c:pt>
                      <c:pt idx="3956">
                        <c:v>1.061105</c:v>
                      </c:pt>
                      <c:pt idx="3957">
                        <c:v>1.0664119999999999</c:v>
                      </c:pt>
                      <c:pt idx="3958">
                        <c:v>1.0707580000000001</c:v>
                      </c:pt>
                      <c:pt idx="3959">
                        <c:v>1.0738859999999999</c:v>
                      </c:pt>
                      <c:pt idx="3960">
                        <c:v>1.0770299999999999</c:v>
                      </c:pt>
                      <c:pt idx="3961">
                        <c:v>1.081413</c:v>
                      </c:pt>
                      <c:pt idx="3962">
                        <c:v>1.0867579999999999</c:v>
                      </c:pt>
                      <c:pt idx="3963">
                        <c:v>1.091861</c:v>
                      </c:pt>
                      <c:pt idx="3964">
                        <c:v>1.095874</c:v>
                      </c:pt>
                      <c:pt idx="3965">
                        <c:v>1.098514</c:v>
                      </c:pt>
                      <c:pt idx="3966">
                        <c:v>1.1001289999999999</c:v>
                      </c:pt>
                      <c:pt idx="3967">
                        <c:v>1.101917</c:v>
                      </c:pt>
                      <c:pt idx="3968">
                        <c:v>1.105059</c:v>
                      </c:pt>
                      <c:pt idx="3969">
                        <c:v>1.109775</c:v>
                      </c:pt>
                      <c:pt idx="3970">
                        <c:v>1.1154599999999999</c:v>
                      </c:pt>
                      <c:pt idx="3971">
                        <c:v>1.1212329999999999</c:v>
                      </c:pt>
                      <c:pt idx="3972">
                        <c:v>1.126341</c:v>
                      </c:pt>
                      <c:pt idx="3973">
                        <c:v>1.130558</c:v>
                      </c:pt>
                      <c:pt idx="3974">
                        <c:v>1.1343049999999999</c:v>
                      </c:pt>
                      <c:pt idx="3975">
                        <c:v>1.1381680000000001</c:v>
                      </c:pt>
                      <c:pt idx="3976">
                        <c:v>1.1418550000000001</c:v>
                      </c:pt>
                      <c:pt idx="3977">
                        <c:v>1.144598</c:v>
                      </c:pt>
                      <c:pt idx="3978">
                        <c:v>1.146811</c:v>
                      </c:pt>
                      <c:pt idx="3979">
                        <c:v>1.1495789999999999</c:v>
                      </c:pt>
                      <c:pt idx="3980">
                        <c:v>1.152868</c:v>
                      </c:pt>
                      <c:pt idx="3981">
                        <c:v>1.155772</c:v>
                      </c:pt>
                      <c:pt idx="3982">
                        <c:v>1.157492</c:v>
                      </c:pt>
                      <c:pt idx="3983">
                        <c:v>1.157184</c:v>
                      </c:pt>
                      <c:pt idx="3984">
                        <c:v>1.154361</c:v>
                      </c:pt>
                      <c:pt idx="3985">
                        <c:v>1.1494530000000001</c:v>
                      </c:pt>
                      <c:pt idx="3986">
                        <c:v>1.1435219999999999</c:v>
                      </c:pt>
                      <c:pt idx="3987">
                        <c:v>1.137967</c:v>
                      </c:pt>
                      <c:pt idx="3988">
                        <c:v>1.133948</c:v>
                      </c:pt>
                      <c:pt idx="3989">
                        <c:v>1.131505</c:v>
                      </c:pt>
                      <c:pt idx="3990">
                        <c:v>1.1296040000000001</c:v>
                      </c:pt>
                      <c:pt idx="3991">
                        <c:v>1.1272279999999999</c:v>
                      </c:pt>
                      <c:pt idx="3992">
                        <c:v>1.1246350000000001</c:v>
                      </c:pt>
                      <c:pt idx="3993">
                        <c:v>1.1232489999999999</c:v>
                      </c:pt>
                      <c:pt idx="3994">
                        <c:v>1.1235170000000001</c:v>
                      </c:pt>
                      <c:pt idx="3995">
                        <c:v>1.124088</c:v>
                      </c:pt>
                      <c:pt idx="3996">
                        <c:v>1.123645</c:v>
                      </c:pt>
                      <c:pt idx="3997">
                        <c:v>1.1222099999999999</c:v>
                      </c:pt>
                      <c:pt idx="3998">
                        <c:v>1.120247</c:v>
                      </c:pt>
                      <c:pt idx="3999">
                        <c:v>1.1176090000000001</c:v>
                      </c:pt>
                      <c:pt idx="4000">
                        <c:v>1.113907</c:v>
                      </c:pt>
                      <c:pt idx="4001">
                        <c:v>1.10829</c:v>
                      </c:pt>
                      <c:pt idx="4002">
                        <c:v>1.099788</c:v>
                      </c:pt>
                      <c:pt idx="4003">
                        <c:v>1.090271</c:v>
                      </c:pt>
                      <c:pt idx="4004">
                        <c:v>1.083693</c:v>
                      </c:pt>
                      <c:pt idx="4005">
                        <c:v>1.081388</c:v>
                      </c:pt>
                      <c:pt idx="4006">
                        <c:v>1.081747</c:v>
                      </c:pt>
                      <c:pt idx="4007">
                        <c:v>1.0829439999999999</c:v>
                      </c:pt>
                      <c:pt idx="4008">
                        <c:v>1.0840959999999999</c:v>
                      </c:pt>
                      <c:pt idx="4009">
                        <c:v>1.085321</c:v>
                      </c:pt>
                      <c:pt idx="4010">
                        <c:v>1.0870580000000001</c:v>
                      </c:pt>
                      <c:pt idx="4011">
                        <c:v>1.0890169999999999</c:v>
                      </c:pt>
                      <c:pt idx="4012">
                        <c:v>1.090438</c:v>
                      </c:pt>
                      <c:pt idx="4013">
                        <c:v>1.090824</c:v>
                      </c:pt>
                      <c:pt idx="4014">
                        <c:v>1.0901829999999999</c:v>
                      </c:pt>
                      <c:pt idx="4015">
                        <c:v>1.0888329999999999</c:v>
                      </c:pt>
                      <c:pt idx="4016">
                        <c:v>1.086773</c:v>
                      </c:pt>
                      <c:pt idx="4017">
                        <c:v>1.0841510000000001</c:v>
                      </c:pt>
                      <c:pt idx="4018">
                        <c:v>1.0816840000000001</c:v>
                      </c:pt>
                      <c:pt idx="4019">
                        <c:v>1.0795429999999999</c:v>
                      </c:pt>
                      <c:pt idx="4020">
                        <c:v>1.077134</c:v>
                      </c:pt>
                      <c:pt idx="4021">
                        <c:v>1.0742309999999999</c:v>
                      </c:pt>
                      <c:pt idx="4022">
                        <c:v>1.070565</c:v>
                      </c:pt>
                      <c:pt idx="4023">
                        <c:v>1.0652980000000001</c:v>
                      </c:pt>
                      <c:pt idx="4024">
                        <c:v>1.058036</c:v>
                      </c:pt>
                      <c:pt idx="4025">
                        <c:v>1.048983</c:v>
                      </c:pt>
                      <c:pt idx="4026">
                        <c:v>1.038675</c:v>
                      </c:pt>
                      <c:pt idx="4027">
                        <c:v>1.0280149999999999</c:v>
                      </c:pt>
                      <c:pt idx="4028">
                        <c:v>1.017992</c:v>
                      </c:pt>
                      <c:pt idx="4029">
                        <c:v>1.0089630000000001</c:v>
                      </c:pt>
                      <c:pt idx="4030">
                        <c:v>1.0008170000000001</c:v>
                      </c:pt>
                      <c:pt idx="4031">
                        <c:v>0.99363699999999999</c:v>
                      </c:pt>
                      <c:pt idx="4032">
                        <c:v>0.98717999999999995</c:v>
                      </c:pt>
                      <c:pt idx="4033">
                        <c:v>0.98105200000000004</c:v>
                      </c:pt>
                      <c:pt idx="4034">
                        <c:v>0.97518800000000005</c:v>
                      </c:pt>
                      <c:pt idx="4035">
                        <c:v>0.96952700000000003</c:v>
                      </c:pt>
                      <c:pt idx="4036">
                        <c:v>0.96383200000000002</c:v>
                      </c:pt>
                      <c:pt idx="4037">
                        <c:v>0.95799500000000004</c:v>
                      </c:pt>
                      <c:pt idx="4038">
                        <c:v>0.95260900000000004</c:v>
                      </c:pt>
                      <c:pt idx="4039">
                        <c:v>0.94839600000000002</c:v>
                      </c:pt>
                      <c:pt idx="4040">
                        <c:v>0.94532700000000003</c:v>
                      </c:pt>
                      <c:pt idx="4041">
                        <c:v>0.94325899999999996</c:v>
                      </c:pt>
                      <c:pt idx="4042">
                        <c:v>0.94216</c:v>
                      </c:pt>
                      <c:pt idx="4043">
                        <c:v>0.94151600000000002</c:v>
                      </c:pt>
                      <c:pt idx="4044">
                        <c:v>0.94064199999999998</c:v>
                      </c:pt>
                      <c:pt idx="4045">
                        <c:v>0.93914799999999998</c:v>
                      </c:pt>
                      <c:pt idx="4046">
                        <c:v>0.93699699999999997</c:v>
                      </c:pt>
                      <c:pt idx="4047">
                        <c:v>0.93449400000000005</c:v>
                      </c:pt>
                      <c:pt idx="4048">
                        <c:v>0.93205199999999999</c:v>
                      </c:pt>
                      <c:pt idx="4049">
                        <c:v>0.92987699999999995</c:v>
                      </c:pt>
                      <c:pt idx="4050">
                        <c:v>0.92784999999999995</c:v>
                      </c:pt>
                      <c:pt idx="4051">
                        <c:v>0.92570300000000005</c:v>
                      </c:pt>
                      <c:pt idx="4052">
                        <c:v>0.92349300000000001</c:v>
                      </c:pt>
                      <c:pt idx="4053">
                        <c:v>0.92197300000000004</c:v>
                      </c:pt>
                      <c:pt idx="4054">
                        <c:v>0.92186000000000001</c:v>
                      </c:pt>
                      <c:pt idx="4055">
                        <c:v>0.92279100000000003</c:v>
                      </c:pt>
                      <c:pt idx="4056">
                        <c:v>0.92378800000000005</c:v>
                      </c:pt>
                      <c:pt idx="4057">
                        <c:v>0.92421299999999995</c:v>
                      </c:pt>
                      <c:pt idx="4058">
                        <c:v>0.923875</c:v>
                      </c:pt>
                      <c:pt idx="4059">
                        <c:v>0.922655</c:v>
                      </c:pt>
                      <c:pt idx="4060">
                        <c:v>0.92003900000000005</c:v>
                      </c:pt>
                      <c:pt idx="4061">
                        <c:v>0.91560600000000003</c:v>
                      </c:pt>
                      <c:pt idx="4062">
                        <c:v>0.90987700000000005</c:v>
                      </c:pt>
                      <c:pt idx="4063">
                        <c:v>0.903914</c:v>
                      </c:pt>
                      <c:pt idx="4064">
                        <c:v>0.89831899999999998</c:v>
                      </c:pt>
                      <c:pt idx="4065">
                        <c:v>0.89297700000000002</c:v>
                      </c:pt>
                      <c:pt idx="4066">
                        <c:v>0.887683</c:v>
                      </c:pt>
                      <c:pt idx="4067">
                        <c:v>0.88200999999999996</c:v>
                      </c:pt>
                      <c:pt idx="4068">
                        <c:v>0.87484700000000004</c:v>
                      </c:pt>
                      <c:pt idx="4069">
                        <c:v>0.86531499999999995</c:v>
                      </c:pt>
                      <c:pt idx="4070">
                        <c:v>0.85371200000000003</c:v>
                      </c:pt>
                      <c:pt idx="4071">
                        <c:v>0.84117500000000001</c:v>
                      </c:pt>
                      <c:pt idx="4072">
                        <c:v>0.82893399999999995</c:v>
                      </c:pt>
                      <c:pt idx="4073">
                        <c:v>0.81833400000000001</c:v>
                      </c:pt>
                      <c:pt idx="4074">
                        <c:v>0.81068499999999999</c:v>
                      </c:pt>
                      <c:pt idx="4075">
                        <c:v>0.80623900000000004</c:v>
                      </c:pt>
                      <c:pt idx="4076">
                        <c:v>0.80398899999999995</c:v>
                      </c:pt>
                      <c:pt idx="4077">
                        <c:v>0.80274000000000001</c:v>
                      </c:pt>
                      <c:pt idx="4078">
                        <c:v>0.80201800000000001</c:v>
                      </c:pt>
                      <c:pt idx="4079">
                        <c:v>0.80183700000000002</c:v>
                      </c:pt>
                      <c:pt idx="4080">
                        <c:v>0.80203199999999997</c:v>
                      </c:pt>
                      <c:pt idx="4081">
                        <c:v>0.80250100000000002</c:v>
                      </c:pt>
                      <c:pt idx="4082">
                        <c:v>0.80352699999999999</c:v>
                      </c:pt>
                      <c:pt idx="4083">
                        <c:v>0.80553200000000003</c:v>
                      </c:pt>
                      <c:pt idx="4084">
                        <c:v>0.80848299999999995</c:v>
                      </c:pt>
                      <c:pt idx="4085">
                        <c:v>0.81135999999999997</c:v>
                      </c:pt>
                      <c:pt idx="4086">
                        <c:v>0.81269499999999995</c:v>
                      </c:pt>
                      <c:pt idx="4087">
                        <c:v>0.81179400000000002</c:v>
                      </c:pt>
                      <c:pt idx="4088">
                        <c:v>0.80983700000000003</c:v>
                      </c:pt>
                      <c:pt idx="4089">
                        <c:v>0.80855600000000005</c:v>
                      </c:pt>
                      <c:pt idx="4090">
                        <c:v>0.80812300000000004</c:v>
                      </c:pt>
                      <c:pt idx="4091">
                        <c:v>0.80815599999999999</c:v>
                      </c:pt>
                      <c:pt idx="4092">
                        <c:v>0.80909600000000004</c:v>
                      </c:pt>
                      <c:pt idx="4093">
                        <c:v>0.81164999999999998</c:v>
                      </c:pt>
                      <c:pt idx="4094">
                        <c:v>0.815778</c:v>
                      </c:pt>
                      <c:pt idx="4095">
                        <c:v>0.820855</c:v>
                      </c:pt>
                      <c:pt idx="4096">
                        <c:v>0.826492</c:v>
                      </c:pt>
                      <c:pt idx="4097">
                        <c:v>0.83263200000000004</c:v>
                      </c:pt>
                      <c:pt idx="4098">
                        <c:v>0.83928400000000003</c:v>
                      </c:pt>
                      <c:pt idx="4099">
                        <c:v>0.84651799999999999</c:v>
                      </c:pt>
                      <c:pt idx="4100">
                        <c:v>0.85408399999999995</c:v>
                      </c:pt>
                      <c:pt idx="4101">
                        <c:v>0.86099300000000001</c:v>
                      </c:pt>
                      <c:pt idx="4102">
                        <c:v>0.86626800000000004</c:v>
                      </c:pt>
                      <c:pt idx="4103">
                        <c:v>0.86976200000000004</c:v>
                      </c:pt>
                      <c:pt idx="4104">
                        <c:v>0.87210500000000002</c:v>
                      </c:pt>
                      <c:pt idx="4105">
                        <c:v>0.87402299999999999</c:v>
                      </c:pt>
                      <c:pt idx="4106">
                        <c:v>0.87552200000000002</c:v>
                      </c:pt>
                      <c:pt idx="4107">
                        <c:v>0.87600199999999995</c:v>
                      </c:pt>
                      <c:pt idx="4108">
                        <c:v>0.874722</c:v>
                      </c:pt>
                      <c:pt idx="4109">
                        <c:v>0.87112500000000004</c:v>
                      </c:pt>
                      <c:pt idx="4110">
                        <c:v>0.86517299999999997</c:v>
                      </c:pt>
                      <c:pt idx="4111">
                        <c:v>0.85753900000000005</c:v>
                      </c:pt>
                      <c:pt idx="4112">
                        <c:v>0.84970400000000001</c:v>
                      </c:pt>
                      <c:pt idx="4113">
                        <c:v>0.84306099999999995</c:v>
                      </c:pt>
                      <c:pt idx="4114">
                        <c:v>0.83804800000000002</c:v>
                      </c:pt>
                      <c:pt idx="4115">
                        <c:v>0.83482400000000001</c:v>
                      </c:pt>
                      <c:pt idx="4116">
                        <c:v>0.83362099999999995</c:v>
                      </c:pt>
                      <c:pt idx="4117">
                        <c:v>0.83426500000000003</c:v>
                      </c:pt>
                      <c:pt idx="4118">
                        <c:v>0.83620300000000003</c:v>
                      </c:pt>
                      <c:pt idx="4119">
                        <c:v>0.83876700000000004</c:v>
                      </c:pt>
                      <c:pt idx="4120">
                        <c:v>0.84143599999999996</c:v>
                      </c:pt>
                      <c:pt idx="4121">
                        <c:v>0.84416400000000003</c:v>
                      </c:pt>
                      <c:pt idx="4122">
                        <c:v>0.84713300000000002</c:v>
                      </c:pt>
                      <c:pt idx="4123">
                        <c:v>0.85059499999999999</c:v>
                      </c:pt>
                      <c:pt idx="4124">
                        <c:v>0.85487100000000005</c:v>
                      </c:pt>
                      <c:pt idx="4125">
                        <c:v>0.86012200000000005</c:v>
                      </c:pt>
                      <c:pt idx="4126">
                        <c:v>0.86659699999999995</c:v>
                      </c:pt>
                      <c:pt idx="4127">
                        <c:v>0.87464600000000003</c:v>
                      </c:pt>
                      <c:pt idx="4128">
                        <c:v>0.88404199999999999</c:v>
                      </c:pt>
                      <c:pt idx="4129">
                        <c:v>0.89356999999999998</c:v>
                      </c:pt>
                      <c:pt idx="4130">
                        <c:v>0.90188000000000001</c:v>
                      </c:pt>
                      <c:pt idx="4131">
                        <c:v>0.90912499999999996</c:v>
                      </c:pt>
                      <c:pt idx="4132">
                        <c:v>0.91669999999999996</c:v>
                      </c:pt>
                      <c:pt idx="4133">
                        <c:v>0.92415599999999998</c:v>
                      </c:pt>
                      <c:pt idx="4134">
                        <c:v>0.92910599999999999</c:v>
                      </c:pt>
                      <c:pt idx="4135">
                        <c:v>0.93187299999999995</c:v>
                      </c:pt>
                      <c:pt idx="4136">
                        <c:v>0.93553900000000001</c:v>
                      </c:pt>
                      <c:pt idx="4137">
                        <c:v>0.94175299999999995</c:v>
                      </c:pt>
                      <c:pt idx="4138">
                        <c:v>0.94984299999999999</c:v>
                      </c:pt>
                      <c:pt idx="4139">
                        <c:v>0.95840099999999995</c:v>
                      </c:pt>
                      <c:pt idx="4140">
                        <c:v>0.96678699999999995</c:v>
                      </c:pt>
                      <c:pt idx="4141">
                        <c:v>0.97471799999999997</c:v>
                      </c:pt>
                      <c:pt idx="4142">
                        <c:v>0.98152300000000003</c:v>
                      </c:pt>
                      <c:pt idx="4143">
                        <c:v>0.98710200000000003</c:v>
                      </c:pt>
                      <c:pt idx="4144">
                        <c:v>0.99209099999999995</c:v>
                      </c:pt>
                      <c:pt idx="4145">
                        <c:v>0.99706799999999995</c:v>
                      </c:pt>
                      <c:pt idx="4146">
                        <c:v>1.002048</c:v>
                      </c:pt>
                      <c:pt idx="4147">
                        <c:v>1.0067969999999999</c:v>
                      </c:pt>
                      <c:pt idx="4148">
                        <c:v>1.011198</c:v>
                      </c:pt>
                      <c:pt idx="4149">
                        <c:v>1.0146189999999999</c:v>
                      </c:pt>
                      <c:pt idx="4150">
                        <c:v>1.0160499999999999</c:v>
                      </c:pt>
                      <c:pt idx="4151">
                        <c:v>1.0151570000000001</c:v>
                      </c:pt>
                      <c:pt idx="4152">
                        <c:v>1.012626</c:v>
                      </c:pt>
                      <c:pt idx="4153">
                        <c:v>1.009771</c:v>
                      </c:pt>
                      <c:pt idx="4154">
                        <c:v>1.007654</c:v>
                      </c:pt>
                      <c:pt idx="4155">
                        <c:v>1.006046</c:v>
                      </c:pt>
                      <c:pt idx="4156">
                        <c:v>1.004049</c:v>
                      </c:pt>
                      <c:pt idx="4157">
                        <c:v>1.0017160000000001</c:v>
                      </c:pt>
                      <c:pt idx="4158">
                        <c:v>0.99981299999999995</c:v>
                      </c:pt>
                      <c:pt idx="4159">
                        <c:v>0.99909199999999998</c:v>
                      </c:pt>
                      <c:pt idx="4160">
                        <c:v>1.000213</c:v>
                      </c:pt>
                      <c:pt idx="4161">
                        <c:v>1.003609</c:v>
                      </c:pt>
                      <c:pt idx="4162">
                        <c:v>1.0093989999999999</c:v>
                      </c:pt>
                      <c:pt idx="4163">
                        <c:v>1.0170250000000001</c:v>
                      </c:pt>
                      <c:pt idx="4164">
                        <c:v>1.02525</c:v>
                      </c:pt>
                      <c:pt idx="4165">
                        <c:v>1.032845</c:v>
                      </c:pt>
                      <c:pt idx="4166">
                        <c:v>1.0392330000000001</c:v>
                      </c:pt>
                      <c:pt idx="4167">
                        <c:v>1.0445800000000001</c:v>
                      </c:pt>
                      <c:pt idx="4168">
                        <c:v>1.049283</c:v>
                      </c:pt>
                      <c:pt idx="4169">
                        <c:v>1.053547</c:v>
                      </c:pt>
                      <c:pt idx="4170">
                        <c:v>1.0574870000000001</c:v>
                      </c:pt>
                      <c:pt idx="4171">
                        <c:v>1.0613600000000001</c:v>
                      </c:pt>
                      <c:pt idx="4172">
                        <c:v>1.0654680000000001</c:v>
                      </c:pt>
                      <c:pt idx="4173">
                        <c:v>1.070357</c:v>
                      </c:pt>
                      <c:pt idx="4174">
                        <c:v>1.076565</c:v>
                      </c:pt>
                      <c:pt idx="4175">
                        <c:v>1.083804</c:v>
                      </c:pt>
                      <c:pt idx="4176">
                        <c:v>1.091127</c:v>
                      </c:pt>
                      <c:pt idx="4177">
                        <c:v>1.097548</c:v>
                      </c:pt>
                      <c:pt idx="4178">
                        <c:v>1.102749</c:v>
                      </c:pt>
                      <c:pt idx="4179">
                        <c:v>1.1075109999999999</c:v>
                      </c:pt>
                      <c:pt idx="4180">
                        <c:v>1.1126860000000001</c:v>
                      </c:pt>
                      <c:pt idx="4181">
                        <c:v>1.118025</c:v>
                      </c:pt>
                      <c:pt idx="4182">
                        <c:v>1.1227819999999999</c:v>
                      </c:pt>
                      <c:pt idx="4183">
                        <c:v>1.126466</c:v>
                      </c:pt>
                      <c:pt idx="4184">
                        <c:v>1.128914</c:v>
                      </c:pt>
                      <c:pt idx="4185">
                        <c:v>1.1307430000000001</c:v>
                      </c:pt>
                      <c:pt idx="4186">
                        <c:v>1.1327119999999999</c:v>
                      </c:pt>
                      <c:pt idx="4187">
                        <c:v>1.1346400000000001</c:v>
                      </c:pt>
                      <c:pt idx="4188">
                        <c:v>1.1360650000000001</c:v>
                      </c:pt>
                      <c:pt idx="4189">
                        <c:v>1.136914</c:v>
                      </c:pt>
                      <c:pt idx="4190">
                        <c:v>1.1369389999999999</c:v>
                      </c:pt>
                      <c:pt idx="4191">
                        <c:v>1.135554</c:v>
                      </c:pt>
                      <c:pt idx="4192">
                        <c:v>1.1323099999999999</c:v>
                      </c:pt>
                      <c:pt idx="4193">
                        <c:v>1.1268389999999999</c:v>
                      </c:pt>
                      <c:pt idx="4194">
                        <c:v>1.119016</c:v>
                      </c:pt>
                      <c:pt idx="4195">
                        <c:v>1.109553</c:v>
                      </c:pt>
                      <c:pt idx="4196">
                        <c:v>1.0999950000000001</c:v>
                      </c:pt>
                      <c:pt idx="4197">
                        <c:v>1.092123</c:v>
                      </c:pt>
                      <c:pt idx="4198">
                        <c:v>1.0870359999999999</c:v>
                      </c:pt>
                      <c:pt idx="4199">
                        <c:v>1.0848610000000001</c:v>
                      </c:pt>
                      <c:pt idx="4200">
                        <c:v>1.0849089999999999</c:v>
                      </c:pt>
                      <c:pt idx="4201">
                        <c:v>1.085961</c:v>
                      </c:pt>
                      <c:pt idx="4202">
                        <c:v>1.0869869999999999</c:v>
                      </c:pt>
                      <c:pt idx="4203">
                        <c:v>1.0874520000000001</c:v>
                      </c:pt>
                      <c:pt idx="4204">
                        <c:v>1.087717</c:v>
                      </c:pt>
                      <c:pt idx="4205">
                        <c:v>1.0888119999999999</c:v>
                      </c:pt>
                      <c:pt idx="4206">
                        <c:v>1.0909990000000001</c:v>
                      </c:pt>
                      <c:pt idx="4207">
                        <c:v>1.093793</c:v>
                      </c:pt>
                      <c:pt idx="4208">
                        <c:v>1.096624</c:v>
                      </c:pt>
                      <c:pt idx="4209">
                        <c:v>1.098376</c:v>
                      </c:pt>
                      <c:pt idx="4210">
                        <c:v>1.098349</c:v>
                      </c:pt>
                      <c:pt idx="4211">
                        <c:v>1.097756</c:v>
                      </c:pt>
                      <c:pt idx="4212">
                        <c:v>1.097971</c:v>
                      </c:pt>
                      <c:pt idx="4213">
                        <c:v>1.0987199999999999</c:v>
                      </c:pt>
                      <c:pt idx="4214">
                        <c:v>1.0998619999999999</c:v>
                      </c:pt>
                      <c:pt idx="4215">
                        <c:v>1.1019239999999999</c:v>
                      </c:pt>
                      <c:pt idx="4216">
                        <c:v>1.1046549999999999</c:v>
                      </c:pt>
                      <c:pt idx="4217">
                        <c:v>1.1074409999999999</c:v>
                      </c:pt>
                      <c:pt idx="4218">
                        <c:v>1.1099509999999999</c:v>
                      </c:pt>
                      <c:pt idx="4219">
                        <c:v>1.1121570000000001</c:v>
                      </c:pt>
                      <c:pt idx="4220">
                        <c:v>1.114503</c:v>
                      </c:pt>
                      <c:pt idx="4221">
                        <c:v>1.1170450000000001</c:v>
                      </c:pt>
                      <c:pt idx="4222">
                        <c:v>1.118987</c:v>
                      </c:pt>
                      <c:pt idx="4223">
                        <c:v>1.1196250000000001</c:v>
                      </c:pt>
                      <c:pt idx="4224">
                        <c:v>1.1188899999999999</c:v>
                      </c:pt>
                      <c:pt idx="4225">
                        <c:v>1.1170310000000001</c:v>
                      </c:pt>
                      <c:pt idx="4226">
                        <c:v>1.1142099999999999</c:v>
                      </c:pt>
                      <c:pt idx="4227">
                        <c:v>1.110592</c:v>
                      </c:pt>
                      <c:pt idx="4228">
                        <c:v>1.106266</c:v>
                      </c:pt>
                      <c:pt idx="4229">
                        <c:v>1.1011489999999999</c:v>
                      </c:pt>
                      <c:pt idx="4230">
                        <c:v>1.0952059999999999</c:v>
                      </c:pt>
                      <c:pt idx="4231">
                        <c:v>1.08832</c:v>
                      </c:pt>
                      <c:pt idx="4232">
                        <c:v>1.080379</c:v>
                      </c:pt>
                      <c:pt idx="4233">
                        <c:v>1.0717559999999999</c:v>
                      </c:pt>
                      <c:pt idx="4234">
                        <c:v>1.063148</c:v>
                      </c:pt>
                      <c:pt idx="4235">
                        <c:v>1.05484</c:v>
                      </c:pt>
                      <c:pt idx="4236">
                        <c:v>1.0466120000000001</c:v>
                      </c:pt>
                      <c:pt idx="4237">
                        <c:v>1.0379989999999999</c:v>
                      </c:pt>
                      <c:pt idx="4238">
                        <c:v>1.028484</c:v>
                      </c:pt>
                      <c:pt idx="4239">
                        <c:v>1.01814</c:v>
                      </c:pt>
                      <c:pt idx="4240">
                        <c:v>1.0077769999999999</c:v>
                      </c:pt>
                      <c:pt idx="4241">
                        <c:v>0.99822100000000002</c:v>
                      </c:pt>
                      <c:pt idx="4242">
                        <c:v>0.98951</c:v>
                      </c:pt>
                      <c:pt idx="4243">
                        <c:v>0.98138300000000001</c:v>
                      </c:pt>
                      <c:pt idx="4244">
                        <c:v>0.974244</c:v>
                      </c:pt>
                      <c:pt idx="4245">
                        <c:v>0.96846399999999999</c:v>
                      </c:pt>
                      <c:pt idx="4246">
                        <c:v>0.96415799999999996</c:v>
                      </c:pt>
                      <c:pt idx="4247">
                        <c:v>0.961835</c:v>
                      </c:pt>
                      <c:pt idx="4248">
                        <c:v>0.96123800000000004</c:v>
                      </c:pt>
                      <c:pt idx="4249">
                        <c:v>0.96078300000000005</c:v>
                      </c:pt>
                      <c:pt idx="4250">
                        <c:v>0.95913999999999999</c:v>
                      </c:pt>
                      <c:pt idx="4251">
                        <c:v>0.95604500000000003</c:v>
                      </c:pt>
                      <c:pt idx="4252">
                        <c:v>0.95191300000000001</c:v>
                      </c:pt>
                      <c:pt idx="4253">
                        <c:v>0.94755800000000001</c:v>
                      </c:pt>
                      <c:pt idx="4254">
                        <c:v>0.94399299999999997</c:v>
                      </c:pt>
                      <c:pt idx="4255">
                        <c:v>0.94188000000000005</c:v>
                      </c:pt>
                      <c:pt idx="4256">
                        <c:v>0.94089999999999996</c:v>
                      </c:pt>
                      <c:pt idx="4257">
                        <c:v>0.94021900000000003</c:v>
                      </c:pt>
                      <c:pt idx="4258">
                        <c:v>0.93956300000000004</c:v>
                      </c:pt>
                      <c:pt idx="4259">
                        <c:v>0.939523</c:v>
                      </c:pt>
                      <c:pt idx="4260">
                        <c:v>0.94067299999999998</c:v>
                      </c:pt>
                      <c:pt idx="4261">
                        <c:v>0.942581</c:v>
                      </c:pt>
                      <c:pt idx="4262">
                        <c:v>0.94399999999999995</c:v>
                      </c:pt>
                      <c:pt idx="4263">
                        <c:v>0.94393099999999996</c:v>
                      </c:pt>
                      <c:pt idx="4264">
                        <c:v>0.94261399999999995</c:v>
                      </c:pt>
                      <c:pt idx="4265">
                        <c:v>0.94109299999999996</c:v>
                      </c:pt>
                      <c:pt idx="4266">
                        <c:v>0.93993899999999997</c:v>
                      </c:pt>
                      <c:pt idx="4267">
                        <c:v>0.93936799999999998</c:v>
                      </c:pt>
                      <c:pt idx="4268">
                        <c:v>0.93955299999999997</c:v>
                      </c:pt>
                      <c:pt idx="4269">
                        <c:v>0.94008999999999998</c:v>
                      </c:pt>
                      <c:pt idx="4270">
                        <c:v>0.94008499999999995</c:v>
                      </c:pt>
                      <c:pt idx="4271">
                        <c:v>0.93867999999999996</c:v>
                      </c:pt>
                      <c:pt idx="4272">
                        <c:v>0.93552800000000003</c:v>
                      </c:pt>
                      <c:pt idx="4273">
                        <c:v>0.93130500000000005</c:v>
                      </c:pt>
                      <c:pt idx="4274">
                        <c:v>0.92691299999999999</c:v>
                      </c:pt>
                      <c:pt idx="4275">
                        <c:v>0.92231399999999997</c:v>
                      </c:pt>
                      <c:pt idx="4276">
                        <c:v>0.91724300000000003</c:v>
                      </c:pt>
                      <c:pt idx="4277">
                        <c:v>0.91176900000000005</c:v>
                      </c:pt>
                      <c:pt idx="4278">
                        <c:v>0.90588299999999999</c:v>
                      </c:pt>
                      <c:pt idx="4279">
                        <c:v>0.89950600000000003</c:v>
                      </c:pt>
                      <c:pt idx="4280">
                        <c:v>0.89251899999999995</c:v>
                      </c:pt>
                      <c:pt idx="4281">
                        <c:v>0.88496900000000001</c:v>
                      </c:pt>
                      <c:pt idx="4282">
                        <c:v>0.87707299999999999</c:v>
                      </c:pt>
                      <c:pt idx="4283">
                        <c:v>0.86904300000000001</c:v>
                      </c:pt>
                      <c:pt idx="4284">
                        <c:v>0.86147799999999997</c:v>
                      </c:pt>
                      <c:pt idx="4285">
                        <c:v>0.85518700000000003</c:v>
                      </c:pt>
                      <c:pt idx="4286">
                        <c:v>0.85039399999999998</c:v>
                      </c:pt>
                      <c:pt idx="4287">
                        <c:v>0.84651500000000002</c:v>
                      </c:pt>
                      <c:pt idx="4288">
                        <c:v>0.84295900000000001</c:v>
                      </c:pt>
                      <c:pt idx="4289">
                        <c:v>0.84028099999999994</c:v>
                      </c:pt>
                      <c:pt idx="4290">
                        <c:v>0.83988399999999996</c:v>
                      </c:pt>
                      <c:pt idx="4291">
                        <c:v>0.84202699999999997</c:v>
                      </c:pt>
                      <c:pt idx="4292">
                        <c:v>0.84537899999999999</c:v>
                      </c:pt>
                      <c:pt idx="4293">
                        <c:v>0.84835300000000002</c:v>
                      </c:pt>
                      <c:pt idx="4294">
                        <c:v>0.84942200000000001</c:v>
                      </c:pt>
                      <c:pt idx="4295">
                        <c:v>0.84766699999999995</c:v>
                      </c:pt>
                      <c:pt idx="4296">
                        <c:v>0.84368100000000001</c:v>
                      </c:pt>
                      <c:pt idx="4297">
                        <c:v>0.83907600000000004</c:v>
                      </c:pt>
                      <c:pt idx="4298">
                        <c:v>0.83541799999999999</c:v>
                      </c:pt>
                      <c:pt idx="4299">
                        <c:v>0.83267500000000005</c:v>
                      </c:pt>
                      <c:pt idx="4300">
                        <c:v>0.82951399999999997</c:v>
                      </c:pt>
                      <c:pt idx="4301">
                        <c:v>0.82606500000000005</c:v>
                      </c:pt>
                      <c:pt idx="4302">
                        <c:v>0.82372299999999998</c:v>
                      </c:pt>
                      <c:pt idx="4303">
                        <c:v>0.82304100000000002</c:v>
                      </c:pt>
                      <c:pt idx="4304">
                        <c:v>0.82419200000000004</c:v>
                      </c:pt>
                      <c:pt idx="4305">
                        <c:v>0.82720899999999997</c:v>
                      </c:pt>
                      <c:pt idx="4306">
                        <c:v>0.83103499999999997</c:v>
                      </c:pt>
                      <c:pt idx="4307">
                        <c:v>0.83460999999999996</c:v>
                      </c:pt>
                      <c:pt idx="4308">
                        <c:v>0.83796199999999998</c:v>
                      </c:pt>
                      <c:pt idx="4309">
                        <c:v>0.84142700000000004</c:v>
                      </c:pt>
                      <c:pt idx="4310">
                        <c:v>0.84538999999999997</c:v>
                      </c:pt>
                      <c:pt idx="4311">
                        <c:v>0.85051900000000002</c:v>
                      </c:pt>
                      <c:pt idx="4312">
                        <c:v>0.85670299999999999</c:v>
                      </c:pt>
                      <c:pt idx="4313">
                        <c:v>0.86232699999999995</c:v>
                      </c:pt>
                      <c:pt idx="4314">
                        <c:v>0.86587499999999995</c:v>
                      </c:pt>
                      <c:pt idx="4315">
                        <c:v>0.86752300000000004</c:v>
                      </c:pt>
                      <c:pt idx="4316">
                        <c:v>0.86853999999999998</c:v>
                      </c:pt>
                      <c:pt idx="4317">
                        <c:v>0.86949200000000004</c:v>
                      </c:pt>
                      <c:pt idx="4318">
                        <c:v>0.86976799999999999</c:v>
                      </c:pt>
                      <c:pt idx="4319">
                        <c:v>0.86914400000000003</c:v>
                      </c:pt>
                      <c:pt idx="4320">
                        <c:v>0.86836100000000005</c:v>
                      </c:pt>
                      <c:pt idx="4321">
                        <c:v>0.86782899999999996</c:v>
                      </c:pt>
                      <c:pt idx="4322">
                        <c:v>0.86753100000000005</c:v>
                      </c:pt>
                      <c:pt idx="4323">
                        <c:v>0.867672</c:v>
                      </c:pt>
                      <c:pt idx="4324">
                        <c:v>0.86797000000000002</c:v>
                      </c:pt>
                      <c:pt idx="4325">
                        <c:v>0.86773800000000001</c:v>
                      </c:pt>
                      <c:pt idx="4326">
                        <c:v>0.86698799999999998</c:v>
                      </c:pt>
                      <c:pt idx="4327">
                        <c:v>0.86649500000000002</c:v>
                      </c:pt>
                      <c:pt idx="4328">
                        <c:v>0.86704300000000001</c:v>
                      </c:pt>
                      <c:pt idx="4329">
                        <c:v>0.868977</c:v>
                      </c:pt>
                      <c:pt idx="4330">
                        <c:v>0.87255400000000005</c:v>
                      </c:pt>
                      <c:pt idx="4331">
                        <c:v>0.87769399999999997</c:v>
                      </c:pt>
                      <c:pt idx="4332">
                        <c:v>0.88367899999999999</c:v>
                      </c:pt>
                      <c:pt idx="4333">
                        <c:v>0.88987799999999995</c:v>
                      </c:pt>
                      <c:pt idx="4334">
                        <c:v>0.89588500000000004</c:v>
                      </c:pt>
                      <c:pt idx="4335">
                        <c:v>0.900976</c:v>
                      </c:pt>
                      <c:pt idx="4336">
                        <c:v>0.90431099999999998</c:v>
                      </c:pt>
                      <c:pt idx="4337">
                        <c:v>0.90571599999999997</c:v>
                      </c:pt>
                      <c:pt idx="4338">
                        <c:v>0.90595099999999995</c:v>
                      </c:pt>
                      <c:pt idx="4339">
                        <c:v>0.90649100000000005</c:v>
                      </c:pt>
                      <c:pt idx="4340">
                        <c:v>0.90829800000000005</c:v>
                      </c:pt>
                      <c:pt idx="4341">
                        <c:v>0.91105199999999997</c:v>
                      </c:pt>
                      <c:pt idx="4342">
                        <c:v>0.91437900000000005</c:v>
                      </c:pt>
                      <c:pt idx="4343">
                        <c:v>0.91841099999999998</c:v>
                      </c:pt>
                      <c:pt idx="4344">
                        <c:v>0.92305199999999998</c:v>
                      </c:pt>
                      <c:pt idx="4345">
                        <c:v>0.92767900000000003</c:v>
                      </c:pt>
                      <c:pt idx="4346">
                        <c:v>0.93191999999999997</c:v>
                      </c:pt>
                      <c:pt idx="4347">
                        <c:v>0.93615899999999996</c:v>
                      </c:pt>
                      <c:pt idx="4348">
                        <c:v>0.94094699999999998</c:v>
                      </c:pt>
                      <c:pt idx="4349">
                        <c:v>0.94646699999999995</c:v>
                      </c:pt>
                      <c:pt idx="4350">
                        <c:v>0.95232600000000001</c:v>
                      </c:pt>
                      <c:pt idx="4351">
                        <c:v>0.95763500000000001</c:v>
                      </c:pt>
                      <c:pt idx="4352">
                        <c:v>0.961808</c:v>
                      </c:pt>
                      <c:pt idx="4353">
                        <c:v>0.96507900000000002</c:v>
                      </c:pt>
                      <c:pt idx="4354">
                        <c:v>0.96790299999999996</c:v>
                      </c:pt>
                      <c:pt idx="4355">
                        <c:v>0.97058699999999998</c:v>
                      </c:pt>
                      <c:pt idx="4356">
                        <c:v>0.97339299999999995</c:v>
                      </c:pt>
                      <c:pt idx="4357">
                        <c:v>0.97620700000000005</c:v>
                      </c:pt>
                      <c:pt idx="4358">
                        <c:v>0.97858299999999998</c:v>
                      </c:pt>
                      <c:pt idx="4359">
                        <c:v>0.98017399999999999</c:v>
                      </c:pt>
                      <c:pt idx="4360">
                        <c:v>0.980931</c:v>
                      </c:pt>
                      <c:pt idx="4361">
                        <c:v>0.98141800000000001</c:v>
                      </c:pt>
                      <c:pt idx="4362">
                        <c:v>0.98263699999999998</c:v>
                      </c:pt>
                      <c:pt idx="4363">
                        <c:v>0.98495500000000002</c:v>
                      </c:pt>
                      <c:pt idx="4364">
                        <c:v>0.98763599999999996</c:v>
                      </c:pt>
                      <c:pt idx="4365">
                        <c:v>0.98995599999999995</c:v>
                      </c:pt>
                      <c:pt idx="4366">
                        <c:v>0.99200100000000002</c:v>
                      </c:pt>
                      <c:pt idx="4367">
                        <c:v>0.99398299999999995</c:v>
                      </c:pt>
                      <c:pt idx="4368">
                        <c:v>0.99599400000000005</c:v>
                      </c:pt>
                      <c:pt idx="4369">
                        <c:v>0.998502</c:v>
                      </c:pt>
                      <c:pt idx="4370">
                        <c:v>1.0020530000000001</c:v>
                      </c:pt>
                      <c:pt idx="4371">
                        <c:v>1.006853</c:v>
                      </c:pt>
                      <c:pt idx="4372">
                        <c:v>1.012575</c:v>
                      </c:pt>
                      <c:pt idx="4373">
                        <c:v>1.0186029999999999</c:v>
                      </c:pt>
                      <c:pt idx="4374">
                        <c:v>1.0248710000000001</c:v>
                      </c:pt>
                      <c:pt idx="4375">
                        <c:v>1.031731</c:v>
                      </c:pt>
                      <c:pt idx="4376">
                        <c:v>1.0392129999999999</c:v>
                      </c:pt>
                      <c:pt idx="4377">
                        <c:v>1.046934</c:v>
                      </c:pt>
                      <c:pt idx="4378">
                        <c:v>1.0544180000000001</c:v>
                      </c:pt>
                      <c:pt idx="4379">
                        <c:v>1.061258</c:v>
                      </c:pt>
                      <c:pt idx="4380">
                        <c:v>1.0670820000000001</c:v>
                      </c:pt>
                      <c:pt idx="4381">
                        <c:v>1.071915</c:v>
                      </c:pt>
                      <c:pt idx="4382">
                        <c:v>1.0763199999999999</c:v>
                      </c:pt>
                      <c:pt idx="4383">
                        <c:v>1.080497</c:v>
                      </c:pt>
                      <c:pt idx="4384">
                        <c:v>1.0834330000000001</c:v>
                      </c:pt>
                      <c:pt idx="4385">
                        <c:v>1.0837019999999999</c:v>
                      </c:pt>
                      <c:pt idx="4386">
                        <c:v>1.0818019999999999</c:v>
                      </c:pt>
                      <c:pt idx="4387">
                        <c:v>1.080363</c:v>
                      </c:pt>
                      <c:pt idx="4388">
                        <c:v>1.0813060000000001</c:v>
                      </c:pt>
                      <c:pt idx="4389">
                        <c:v>1.084443</c:v>
                      </c:pt>
                      <c:pt idx="4390">
                        <c:v>1.0881799999999999</c:v>
                      </c:pt>
                      <c:pt idx="4391">
                        <c:v>1.0911219999999999</c:v>
                      </c:pt>
                      <c:pt idx="4392">
                        <c:v>1.0935330000000001</c:v>
                      </c:pt>
                      <c:pt idx="4393">
                        <c:v>1.096174</c:v>
                      </c:pt>
                      <c:pt idx="4394">
                        <c:v>1.098779</c:v>
                      </c:pt>
                      <c:pt idx="4395">
                        <c:v>1.100627</c:v>
                      </c:pt>
                      <c:pt idx="4396">
                        <c:v>1.1016250000000001</c:v>
                      </c:pt>
                      <c:pt idx="4397">
                        <c:v>1.102398</c:v>
                      </c:pt>
                      <c:pt idx="4398">
                        <c:v>1.1029519999999999</c:v>
                      </c:pt>
                      <c:pt idx="4399">
                        <c:v>1.102344</c:v>
                      </c:pt>
                      <c:pt idx="4400">
                        <c:v>1.1001430000000001</c:v>
                      </c:pt>
                      <c:pt idx="4401">
                        <c:v>1.096427</c:v>
                      </c:pt>
                      <c:pt idx="4402">
                        <c:v>1.090983</c:v>
                      </c:pt>
                      <c:pt idx="4403">
                        <c:v>1.084263</c:v>
                      </c:pt>
                      <c:pt idx="4404">
                        <c:v>1.0780080000000001</c:v>
                      </c:pt>
                      <c:pt idx="4405">
                        <c:v>1.0737639999999999</c:v>
                      </c:pt>
                      <c:pt idx="4406">
                        <c:v>1.0718859999999999</c:v>
                      </c:pt>
                      <c:pt idx="4407">
                        <c:v>1.072087</c:v>
                      </c:pt>
                      <c:pt idx="4408">
                        <c:v>1.0735589999999999</c:v>
                      </c:pt>
                      <c:pt idx="4409">
                        <c:v>1.0752600000000001</c:v>
                      </c:pt>
                      <c:pt idx="4410">
                        <c:v>1.0768610000000001</c:v>
                      </c:pt>
                      <c:pt idx="4411">
                        <c:v>1.0785279999999999</c:v>
                      </c:pt>
                      <c:pt idx="4412">
                        <c:v>1.080322</c:v>
                      </c:pt>
                      <c:pt idx="4413">
                        <c:v>1.082686</c:v>
                      </c:pt>
                      <c:pt idx="4414">
                        <c:v>1.086147</c:v>
                      </c:pt>
                      <c:pt idx="4415">
                        <c:v>1.090452</c:v>
                      </c:pt>
                      <c:pt idx="4416">
                        <c:v>1.095151</c:v>
                      </c:pt>
                      <c:pt idx="4417">
                        <c:v>1.099772</c:v>
                      </c:pt>
                      <c:pt idx="4418">
                        <c:v>1.1032059999999999</c:v>
                      </c:pt>
                      <c:pt idx="4419">
                        <c:v>1.104563</c:v>
                      </c:pt>
                      <c:pt idx="4420">
                        <c:v>1.1043719999999999</c:v>
                      </c:pt>
                      <c:pt idx="4421">
                        <c:v>1.1041179999999999</c:v>
                      </c:pt>
                      <c:pt idx="4422">
                        <c:v>1.1045180000000001</c:v>
                      </c:pt>
                      <c:pt idx="4423">
                        <c:v>1.1049800000000001</c:v>
                      </c:pt>
                      <c:pt idx="4424">
                        <c:v>1.105369</c:v>
                      </c:pt>
                      <c:pt idx="4425">
                        <c:v>1.1067940000000001</c:v>
                      </c:pt>
                      <c:pt idx="4426">
                        <c:v>1.1099699999999999</c:v>
                      </c:pt>
                      <c:pt idx="4427">
                        <c:v>1.114231</c:v>
                      </c:pt>
                      <c:pt idx="4428">
                        <c:v>1.1184909999999999</c:v>
                      </c:pt>
                      <c:pt idx="4429">
                        <c:v>1.1221000000000001</c:v>
                      </c:pt>
                      <c:pt idx="4430">
                        <c:v>1.1248</c:v>
                      </c:pt>
                      <c:pt idx="4431">
                        <c:v>1.1266959999999999</c:v>
                      </c:pt>
                      <c:pt idx="4432">
                        <c:v>1.127756</c:v>
                      </c:pt>
                      <c:pt idx="4433">
                        <c:v>1.1273709999999999</c:v>
                      </c:pt>
                      <c:pt idx="4434">
                        <c:v>1.125192</c:v>
                      </c:pt>
                      <c:pt idx="4435">
                        <c:v>1.121829</c:v>
                      </c:pt>
                      <c:pt idx="4436">
                        <c:v>1.118134</c:v>
                      </c:pt>
                      <c:pt idx="4437">
                        <c:v>1.1146720000000001</c:v>
                      </c:pt>
                      <c:pt idx="4438">
                        <c:v>1.111453</c:v>
                      </c:pt>
                      <c:pt idx="4439">
                        <c:v>1.107691</c:v>
                      </c:pt>
                      <c:pt idx="4440">
                        <c:v>1.1026940000000001</c:v>
                      </c:pt>
                      <c:pt idx="4441">
                        <c:v>1.09596</c:v>
                      </c:pt>
                      <c:pt idx="4442">
                        <c:v>1.087356</c:v>
                      </c:pt>
                      <c:pt idx="4443">
                        <c:v>1.0782879999999999</c:v>
                      </c:pt>
                      <c:pt idx="4444">
                        <c:v>1.0702320000000001</c:v>
                      </c:pt>
                      <c:pt idx="4445">
                        <c:v>1.062943</c:v>
                      </c:pt>
                      <c:pt idx="4446">
                        <c:v>1.0555479999999999</c:v>
                      </c:pt>
                      <c:pt idx="4447">
                        <c:v>1.047663</c:v>
                      </c:pt>
                      <c:pt idx="4448">
                        <c:v>1.039388</c:v>
                      </c:pt>
                      <c:pt idx="4449">
                        <c:v>1.031482</c:v>
                      </c:pt>
                      <c:pt idx="4450">
                        <c:v>1.0248649999999999</c:v>
                      </c:pt>
                      <c:pt idx="4451">
                        <c:v>1.0195430000000001</c:v>
                      </c:pt>
                      <c:pt idx="4452">
                        <c:v>1.0148999999999999</c:v>
                      </c:pt>
                      <c:pt idx="4453">
                        <c:v>1.010302</c:v>
                      </c:pt>
                      <c:pt idx="4454">
                        <c:v>1.0054110000000001</c:v>
                      </c:pt>
                      <c:pt idx="4455">
                        <c:v>1.0005539999999999</c:v>
                      </c:pt>
                      <c:pt idx="4456">
                        <c:v>0.99665599999999999</c:v>
                      </c:pt>
                      <c:pt idx="4457">
                        <c:v>0.99441000000000002</c:v>
                      </c:pt>
                      <c:pt idx="4458">
                        <c:v>0.993363</c:v>
                      </c:pt>
                      <c:pt idx="4459">
                        <c:v>0.992537</c:v>
                      </c:pt>
                      <c:pt idx="4460">
                        <c:v>0.99121499999999996</c:v>
                      </c:pt>
                      <c:pt idx="4461">
                        <c:v>0.98885999999999996</c:v>
                      </c:pt>
                      <c:pt idx="4462">
                        <c:v>0.98596300000000003</c:v>
                      </c:pt>
                      <c:pt idx="4463">
                        <c:v>0.98379300000000003</c:v>
                      </c:pt>
                      <c:pt idx="4464">
                        <c:v>0.98245300000000002</c:v>
                      </c:pt>
                      <c:pt idx="4465">
                        <c:v>0.981267</c:v>
                      </c:pt>
                      <c:pt idx="4466">
                        <c:v>0.97992000000000001</c:v>
                      </c:pt>
                      <c:pt idx="4467">
                        <c:v>0.97831599999999996</c:v>
                      </c:pt>
                      <c:pt idx="4468">
                        <c:v>0.97673699999999997</c:v>
                      </c:pt>
                      <c:pt idx="4469">
                        <c:v>0.97582800000000003</c:v>
                      </c:pt>
                      <c:pt idx="4470">
                        <c:v>0.97605399999999998</c:v>
                      </c:pt>
                      <c:pt idx="4471">
                        <c:v>0.977047</c:v>
                      </c:pt>
                      <c:pt idx="4472">
                        <c:v>0.97765400000000002</c:v>
                      </c:pt>
                      <c:pt idx="4473">
                        <c:v>0.97710900000000001</c:v>
                      </c:pt>
                      <c:pt idx="4474">
                        <c:v>0.97564099999999998</c:v>
                      </c:pt>
                      <c:pt idx="4475">
                        <c:v>0.97401599999999999</c:v>
                      </c:pt>
                      <c:pt idx="4476">
                        <c:v>0.97289800000000004</c:v>
                      </c:pt>
                      <c:pt idx="4477">
                        <c:v>0.97230099999999997</c:v>
                      </c:pt>
                      <c:pt idx="4478">
                        <c:v>0.97201099999999996</c:v>
                      </c:pt>
                      <c:pt idx="4479">
                        <c:v>0.97197800000000001</c:v>
                      </c:pt>
                      <c:pt idx="4480">
                        <c:v>0.97148299999999999</c:v>
                      </c:pt>
                      <c:pt idx="4481">
                        <c:v>0.96928899999999996</c:v>
                      </c:pt>
                      <c:pt idx="4482">
                        <c:v>0.96493399999999996</c:v>
                      </c:pt>
                      <c:pt idx="4483">
                        <c:v>0.95877400000000002</c:v>
                      </c:pt>
                      <c:pt idx="4484">
                        <c:v>0.95150299999999999</c:v>
                      </c:pt>
                      <c:pt idx="4485">
                        <c:v>0.94411999999999996</c:v>
                      </c:pt>
                      <c:pt idx="4486">
                        <c:v>0.93737400000000004</c:v>
                      </c:pt>
                      <c:pt idx="4487">
                        <c:v>0.93146099999999998</c:v>
                      </c:pt>
                      <c:pt idx="4488">
                        <c:v>0.92619799999999997</c:v>
                      </c:pt>
                      <c:pt idx="4489">
                        <c:v>0.92130999999999996</c:v>
                      </c:pt>
                      <c:pt idx="4490">
                        <c:v>0.91682300000000005</c:v>
                      </c:pt>
                      <c:pt idx="4491">
                        <c:v>0.91289299999999995</c:v>
                      </c:pt>
                      <c:pt idx="4492">
                        <c:v>0.90952100000000002</c:v>
                      </c:pt>
                      <c:pt idx="4493">
                        <c:v>0.90635600000000005</c:v>
                      </c:pt>
                      <c:pt idx="4494">
                        <c:v>0.90260899999999999</c:v>
                      </c:pt>
                      <c:pt idx="4495">
                        <c:v>0.89804300000000004</c:v>
                      </c:pt>
                      <c:pt idx="4496">
                        <c:v>0.89343099999999998</c:v>
                      </c:pt>
                      <c:pt idx="4497">
                        <c:v>0.88920699999999997</c:v>
                      </c:pt>
                      <c:pt idx="4498">
                        <c:v>0.88500100000000004</c:v>
                      </c:pt>
                      <c:pt idx="4499">
                        <c:v>0.88078900000000004</c:v>
                      </c:pt>
                      <c:pt idx="4500">
                        <c:v>0.87718499999999999</c:v>
                      </c:pt>
                      <c:pt idx="4501">
                        <c:v>0.87471299999999996</c:v>
                      </c:pt>
                      <c:pt idx="4502">
                        <c:v>0.87298200000000004</c:v>
                      </c:pt>
                      <c:pt idx="4503">
                        <c:v>0.87071500000000002</c:v>
                      </c:pt>
                      <c:pt idx="4504">
                        <c:v>0.86722299999999997</c:v>
                      </c:pt>
                      <c:pt idx="4505">
                        <c:v>0.86302900000000005</c:v>
                      </c:pt>
                      <c:pt idx="4506">
                        <c:v>0.85886499999999999</c:v>
                      </c:pt>
                      <c:pt idx="4507">
                        <c:v>0.85517799999999999</c:v>
                      </c:pt>
                      <c:pt idx="4508">
                        <c:v>0.85258999999999996</c:v>
                      </c:pt>
                      <c:pt idx="4509">
                        <c:v>0.851908</c:v>
                      </c:pt>
                      <c:pt idx="4510">
                        <c:v>0.85328999999999999</c:v>
                      </c:pt>
                      <c:pt idx="4511">
                        <c:v>0.85578100000000001</c:v>
                      </c:pt>
                      <c:pt idx="4512">
                        <c:v>0.85835799999999995</c:v>
                      </c:pt>
                      <c:pt idx="4513">
                        <c:v>0.86111499999999996</c:v>
                      </c:pt>
                      <c:pt idx="4514">
                        <c:v>0.86449699999999996</c:v>
                      </c:pt>
                      <c:pt idx="4515">
                        <c:v>0.86812900000000004</c:v>
                      </c:pt>
                      <c:pt idx="4516">
                        <c:v>0.87116700000000002</c:v>
                      </c:pt>
                      <c:pt idx="4517">
                        <c:v>0.87341800000000003</c:v>
                      </c:pt>
                      <c:pt idx="4518">
                        <c:v>0.87553099999999995</c:v>
                      </c:pt>
                      <c:pt idx="4519">
                        <c:v>0.87799700000000003</c:v>
                      </c:pt>
                      <c:pt idx="4520">
                        <c:v>0.88080199999999997</c:v>
                      </c:pt>
                      <c:pt idx="4521">
                        <c:v>0.88341599999999998</c:v>
                      </c:pt>
                      <c:pt idx="4522">
                        <c:v>0.88500900000000005</c:v>
                      </c:pt>
                      <c:pt idx="4523">
                        <c:v>0.885216</c:v>
                      </c:pt>
                      <c:pt idx="4524">
                        <c:v>0.88412900000000005</c:v>
                      </c:pt>
                      <c:pt idx="4525">
                        <c:v>0.88177300000000003</c:v>
                      </c:pt>
                      <c:pt idx="4526">
                        <c:v>0.87922699999999998</c:v>
                      </c:pt>
                      <c:pt idx="4527">
                        <c:v>0.87883599999999995</c:v>
                      </c:pt>
                      <c:pt idx="4528">
                        <c:v>0.88000599999999995</c:v>
                      </c:pt>
                      <c:pt idx="4529">
                        <c:v>0.87902100000000005</c:v>
                      </c:pt>
                      <c:pt idx="4530">
                        <c:v>0.87435499999999999</c:v>
                      </c:pt>
                      <c:pt idx="4531">
                        <c:v>0.86732299999999996</c:v>
                      </c:pt>
                      <c:pt idx="4532">
                        <c:v>0.85976900000000001</c:v>
                      </c:pt>
                      <c:pt idx="4533">
                        <c:v>0.85344799999999998</c:v>
                      </c:pt>
                      <c:pt idx="4534">
                        <c:v>0.849387</c:v>
                      </c:pt>
                      <c:pt idx="4535">
                        <c:v>0.84743400000000002</c:v>
                      </c:pt>
                      <c:pt idx="4536">
                        <c:v>0.84734500000000001</c:v>
                      </c:pt>
                      <c:pt idx="4537">
                        <c:v>0.84939699999999996</c:v>
                      </c:pt>
                      <c:pt idx="4538">
                        <c:v>0.85311800000000004</c:v>
                      </c:pt>
                      <c:pt idx="4539">
                        <c:v>0.85723300000000002</c:v>
                      </c:pt>
                      <c:pt idx="4540">
                        <c:v>0.861182</c:v>
                      </c:pt>
                      <c:pt idx="4541">
                        <c:v>0.86507000000000001</c:v>
                      </c:pt>
                      <c:pt idx="4542">
                        <c:v>0.86888900000000002</c:v>
                      </c:pt>
                      <c:pt idx="4543">
                        <c:v>0.87251900000000004</c:v>
                      </c:pt>
                      <c:pt idx="4544">
                        <c:v>0.87595500000000004</c:v>
                      </c:pt>
                      <c:pt idx="4545">
                        <c:v>0.87950799999999996</c:v>
                      </c:pt>
                      <c:pt idx="4546">
                        <c:v>0.88354600000000005</c:v>
                      </c:pt>
                      <c:pt idx="4547">
                        <c:v>0.88811200000000001</c:v>
                      </c:pt>
                      <c:pt idx="4548">
                        <c:v>0.89292099999999996</c:v>
                      </c:pt>
                      <c:pt idx="4549">
                        <c:v>0.89785499999999996</c:v>
                      </c:pt>
                      <c:pt idx="4550">
                        <c:v>0.90349100000000004</c:v>
                      </c:pt>
                      <c:pt idx="4551">
                        <c:v>0.91042900000000004</c:v>
                      </c:pt>
                      <c:pt idx="4552">
                        <c:v>0.91798800000000003</c:v>
                      </c:pt>
                      <c:pt idx="4553">
                        <c:v>0.92451899999999998</c:v>
                      </c:pt>
                      <c:pt idx="4554">
                        <c:v>0.92911299999999997</c:v>
                      </c:pt>
                      <c:pt idx="4555">
                        <c:v>0.93233100000000002</c:v>
                      </c:pt>
                      <c:pt idx="4556">
                        <c:v>0.93559300000000001</c:v>
                      </c:pt>
                      <c:pt idx="4557">
                        <c:v>0.93988400000000005</c:v>
                      </c:pt>
                      <c:pt idx="4558">
                        <c:v>0.94512099999999999</c:v>
                      </c:pt>
                      <c:pt idx="4559">
                        <c:v>0.95087500000000003</c:v>
                      </c:pt>
                      <c:pt idx="4560">
                        <c:v>0.956816</c:v>
                      </c:pt>
                      <c:pt idx="4561">
                        <c:v>0.96229500000000001</c:v>
                      </c:pt>
                      <c:pt idx="4562">
                        <c:v>0.96665900000000005</c:v>
                      </c:pt>
                      <c:pt idx="4563">
                        <c:v>0.96992299999999998</c:v>
                      </c:pt>
                      <c:pt idx="4564">
                        <c:v>0.97228400000000004</c:v>
                      </c:pt>
                      <c:pt idx="4565">
                        <c:v>0.97382000000000002</c:v>
                      </c:pt>
                      <c:pt idx="4566">
                        <c:v>0.97461699999999996</c:v>
                      </c:pt>
                      <c:pt idx="4567">
                        <c:v>0.97453000000000001</c:v>
                      </c:pt>
                      <c:pt idx="4568">
                        <c:v>0.97365199999999996</c:v>
                      </c:pt>
                      <c:pt idx="4569">
                        <c:v>0.97243999999999997</c:v>
                      </c:pt>
                      <c:pt idx="4570">
                        <c:v>0.97087999999999997</c:v>
                      </c:pt>
                      <c:pt idx="4571">
                        <c:v>0.96895200000000004</c:v>
                      </c:pt>
                      <c:pt idx="4572">
                        <c:v>0.96728999999999998</c:v>
                      </c:pt>
                      <c:pt idx="4573">
                        <c:v>0.96593799999999996</c:v>
                      </c:pt>
                      <c:pt idx="4574">
                        <c:v>0.96403000000000005</c:v>
                      </c:pt>
                      <c:pt idx="4575">
                        <c:v>0.96150000000000002</c:v>
                      </c:pt>
                      <c:pt idx="4576">
                        <c:v>0.95972800000000003</c:v>
                      </c:pt>
                      <c:pt idx="4577">
                        <c:v>0.96013099999999996</c:v>
                      </c:pt>
                      <c:pt idx="4578">
                        <c:v>0.96258600000000005</c:v>
                      </c:pt>
                      <c:pt idx="4579">
                        <c:v>0.96712799999999999</c:v>
                      </c:pt>
                      <c:pt idx="4580">
                        <c:v>0.97542099999999998</c:v>
                      </c:pt>
                      <c:pt idx="4581">
                        <c:v>0.98701000000000005</c:v>
                      </c:pt>
                      <c:pt idx="4582">
                        <c:v>0.99853000000000003</c:v>
                      </c:pt>
                      <c:pt idx="4583">
                        <c:v>1.0075909999999999</c:v>
                      </c:pt>
                      <c:pt idx="4584">
                        <c:v>1.013625</c:v>
                      </c:pt>
                      <c:pt idx="4585">
                        <c:v>1.017185</c:v>
                      </c:pt>
                      <c:pt idx="4586">
                        <c:v>1.019679</c:v>
                      </c:pt>
                      <c:pt idx="4587">
                        <c:v>1.0225359999999999</c:v>
                      </c:pt>
                      <c:pt idx="4588">
                        <c:v>1.02658</c:v>
                      </c:pt>
                      <c:pt idx="4589">
                        <c:v>1.03165</c:v>
                      </c:pt>
                      <c:pt idx="4590">
                        <c:v>1.036929</c:v>
                      </c:pt>
                      <c:pt idx="4591">
                        <c:v>1.041947</c:v>
                      </c:pt>
                      <c:pt idx="4592">
                        <c:v>1.047045</c:v>
                      </c:pt>
                      <c:pt idx="4593">
                        <c:v>1.0528379999999999</c:v>
                      </c:pt>
                      <c:pt idx="4594">
                        <c:v>1.0592170000000001</c:v>
                      </c:pt>
                      <c:pt idx="4595">
                        <c:v>1.06542</c:v>
                      </c:pt>
                      <c:pt idx="4596">
                        <c:v>1.0711379999999999</c:v>
                      </c:pt>
                      <c:pt idx="4597">
                        <c:v>1.076595</c:v>
                      </c:pt>
                      <c:pt idx="4598">
                        <c:v>1.081574</c:v>
                      </c:pt>
                      <c:pt idx="4599">
                        <c:v>1.085501</c:v>
                      </c:pt>
                      <c:pt idx="4600">
                        <c:v>1.088427</c:v>
                      </c:pt>
                      <c:pt idx="4601">
                        <c:v>1.0909960000000001</c:v>
                      </c:pt>
                      <c:pt idx="4602">
                        <c:v>1.0935569999999999</c:v>
                      </c:pt>
                      <c:pt idx="4603">
                        <c:v>1.0955539999999999</c:v>
                      </c:pt>
                      <c:pt idx="4604">
                        <c:v>1.096239</c:v>
                      </c:pt>
                      <c:pt idx="4605">
                        <c:v>1.0958889999999999</c:v>
                      </c:pt>
                      <c:pt idx="4606">
                        <c:v>1.094873</c:v>
                      </c:pt>
                      <c:pt idx="4607">
                        <c:v>1.09263</c:v>
                      </c:pt>
                      <c:pt idx="4608">
                        <c:v>1.088727</c:v>
                      </c:pt>
                      <c:pt idx="4609">
                        <c:v>1.0834950000000001</c:v>
                      </c:pt>
                      <c:pt idx="4610">
                        <c:v>1.0776479999999999</c:v>
                      </c:pt>
                      <c:pt idx="4611">
                        <c:v>1.072079</c:v>
                      </c:pt>
                      <c:pt idx="4612">
                        <c:v>1.0677559999999999</c:v>
                      </c:pt>
                      <c:pt idx="4613">
                        <c:v>1.06532</c:v>
                      </c:pt>
                      <c:pt idx="4614">
                        <c:v>1.0644169999999999</c:v>
                      </c:pt>
                      <c:pt idx="4615">
                        <c:v>1.064147</c:v>
                      </c:pt>
                      <c:pt idx="4616">
                        <c:v>1.0642469999999999</c:v>
                      </c:pt>
                      <c:pt idx="4617">
                        <c:v>1.064954</c:v>
                      </c:pt>
                      <c:pt idx="4618">
                        <c:v>1.0663309999999999</c:v>
                      </c:pt>
                      <c:pt idx="4619">
                        <c:v>1.0683180000000001</c:v>
                      </c:pt>
                      <c:pt idx="4620">
                        <c:v>1.071321</c:v>
                      </c:pt>
                      <c:pt idx="4621">
                        <c:v>1.0760069999999999</c:v>
                      </c:pt>
                      <c:pt idx="4622">
                        <c:v>1.082211</c:v>
                      </c:pt>
                      <c:pt idx="4623">
                        <c:v>1.0885</c:v>
                      </c:pt>
                      <c:pt idx="4624">
                        <c:v>1.0926880000000001</c:v>
                      </c:pt>
                      <c:pt idx="4625">
                        <c:v>1.0934839999999999</c:v>
                      </c:pt>
                      <c:pt idx="4626">
                        <c:v>1.0914489999999999</c:v>
                      </c:pt>
                      <c:pt idx="4627">
                        <c:v>1.087874</c:v>
                      </c:pt>
                      <c:pt idx="4628">
                        <c:v>1.0839350000000001</c:v>
                      </c:pt>
                      <c:pt idx="4629">
                        <c:v>1.0805849999999999</c:v>
                      </c:pt>
                      <c:pt idx="4630">
                        <c:v>1.0781609999999999</c:v>
                      </c:pt>
                      <c:pt idx="4631">
                        <c:v>1.0766420000000001</c:v>
                      </c:pt>
                      <c:pt idx="4632">
                        <c:v>1.075839</c:v>
                      </c:pt>
                      <c:pt idx="4633">
                        <c:v>1.0754349999999999</c:v>
                      </c:pt>
                      <c:pt idx="4634">
                        <c:v>1.075682</c:v>
                      </c:pt>
                      <c:pt idx="4635">
                        <c:v>1.077026</c:v>
                      </c:pt>
                      <c:pt idx="4636">
                        <c:v>1.0789260000000001</c:v>
                      </c:pt>
                      <c:pt idx="4637">
                        <c:v>1.0806199999999999</c:v>
                      </c:pt>
                      <c:pt idx="4638">
                        <c:v>1.08236</c:v>
                      </c:pt>
                      <c:pt idx="4639">
                        <c:v>1.0845849999999999</c:v>
                      </c:pt>
                      <c:pt idx="4640">
                        <c:v>1.087243</c:v>
                      </c:pt>
                      <c:pt idx="4641">
                        <c:v>1.0899479999999999</c:v>
                      </c:pt>
                      <c:pt idx="4642">
                        <c:v>1.0921780000000001</c:v>
                      </c:pt>
                      <c:pt idx="4643">
                        <c:v>1.0940319999999999</c:v>
                      </c:pt>
                      <c:pt idx="4644">
                        <c:v>1.0962179999999999</c:v>
                      </c:pt>
                      <c:pt idx="4645">
                        <c:v>1.098902</c:v>
                      </c:pt>
                      <c:pt idx="4646">
                        <c:v>1.1012029999999999</c:v>
                      </c:pt>
                      <c:pt idx="4647">
                        <c:v>1.1019350000000001</c:v>
                      </c:pt>
                      <c:pt idx="4648">
                        <c:v>1.1007150000000001</c:v>
                      </c:pt>
                      <c:pt idx="4649">
                        <c:v>1.09812</c:v>
                      </c:pt>
                      <c:pt idx="4650">
                        <c:v>1.0949040000000001</c:v>
                      </c:pt>
                      <c:pt idx="4651">
                        <c:v>1.0912230000000001</c:v>
                      </c:pt>
                      <c:pt idx="4652">
                        <c:v>1.0865210000000001</c:v>
                      </c:pt>
                      <c:pt idx="4653">
                        <c:v>1.0806789999999999</c:v>
                      </c:pt>
                      <c:pt idx="4654">
                        <c:v>1.0741860000000001</c:v>
                      </c:pt>
                      <c:pt idx="4655">
                        <c:v>1.066964</c:v>
                      </c:pt>
                      <c:pt idx="4656">
                        <c:v>1.0586040000000001</c:v>
                      </c:pt>
                      <c:pt idx="4657">
                        <c:v>1.04928</c:v>
                      </c:pt>
                      <c:pt idx="4658">
                        <c:v>1.0397050000000001</c:v>
                      </c:pt>
                      <c:pt idx="4659">
                        <c:v>1.030689</c:v>
                      </c:pt>
                      <c:pt idx="4660">
                        <c:v>1.0223960000000001</c:v>
                      </c:pt>
                      <c:pt idx="4661">
                        <c:v>1.0140739999999999</c:v>
                      </c:pt>
                      <c:pt idx="4662">
                        <c:v>1.0058659999999999</c:v>
                      </c:pt>
                      <c:pt idx="4663">
                        <c:v>0.99925200000000003</c:v>
                      </c:pt>
                      <c:pt idx="4664">
                        <c:v>0.99482199999999998</c:v>
                      </c:pt>
                      <c:pt idx="4665">
                        <c:v>0.992093</c:v>
                      </c:pt>
                      <c:pt idx="4666">
                        <c:v>0.99067000000000005</c:v>
                      </c:pt>
                      <c:pt idx="4667">
                        <c:v>0.99046800000000002</c:v>
                      </c:pt>
                      <c:pt idx="4668">
                        <c:v>0.99177499999999996</c:v>
                      </c:pt>
                      <c:pt idx="4669">
                        <c:v>0.99448700000000001</c:v>
                      </c:pt>
                      <c:pt idx="4670">
                        <c:v>0.99769300000000005</c:v>
                      </c:pt>
                      <c:pt idx="4671">
                        <c:v>1.000176</c:v>
                      </c:pt>
                      <c:pt idx="4672">
                        <c:v>1.001023</c:v>
                      </c:pt>
                      <c:pt idx="4673">
                        <c:v>1.000208</c:v>
                      </c:pt>
                      <c:pt idx="4674">
                        <c:v>0.99871200000000004</c:v>
                      </c:pt>
                      <c:pt idx="4675">
                        <c:v>0.99769399999999997</c:v>
                      </c:pt>
                      <c:pt idx="4676">
                        <c:v>0.99712500000000004</c:v>
                      </c:pt>
                      <c:pt idx="4677">
                        <c:v>0.99636199999999997</c:v>
                      </c:pt>
                      <c:pt idx="4678">
                        <c:v>0.99553400000000003</c:v>
                      </c:pt>
                      <c:pt idx="4679">
                        <c:v>0.99538800000000005</c:v>
                      </c:pt>
                      <c:pt idx="4680">
                        <c:v>0.99661699999999998</c:v>
                      </c:pt>
                      <c:pt idx="4681">
                        <c:v>0.99927999999999995</c:v>
                      </c:pt>
                      <c:pt idx="4682">
                        <c:v>1.0027710000000001</c:v>
                      </c:pt>
                      <c:pt idx="4683">
                        <c:v>1.0065269999999999</c:v>
                      </c:pt>
                      <c:pt idx="4684">
                        <c:v>1.0100800000000001</c:v>
                      </c:pt>
                      <c:pt idx="4685">
                        <c:v>1.012454</c:v>
                      </c:pt>
                      <c:pt idx="4686">
                        <c:v>1.0127029999999999</c:v>
                      </c:pt>
                      <c:pt idx="4687">
                        <c:v>1.010386</c:v>
                      </c:pt>
                      <c:pt idx="4688">
                        <c:v>1.0053019999999999</c:v>
                      </c:pt>
                      <c:pt idx="4689">
                        <c:v>0.99778999999999995</c:v>
                      </c:pt>
                      <c:pt idx="4690">
                        <c:v>0.98868900000000004</c:v>
                      </c:pt>
                      <c:pt idx="4691">
                        <c:v>0.97873299999999996</c:v>
                      </c:pt>
                      <c:pt idx="4692">
                        <c:v>0.96844699999999995</c:v>
                      </c:pt>
                      <c:pt idx="4693">
                        <c:v>0.95841299999999996</c:v>
                      </c:pt>
                      <c:pt idx="4694">
                        <c:v>0.94900799999999996</c:v>
                      </c:pt>
                      <c:pt idx="4695">
                        <c:v>0.94037199999999999</c:v>
                      </c:pt>
                      <c:pt idx="4696">
                        <c:v>0.932647</c:v>
                      </c:pt>
                      <c:pt idx="4697">
                        <c:v>0.92558300000000004</c:v>
                      </c:pt>
                      <c:pt idx="4698">
                        <c:v>0.91876599999999997</c:v>
                      </c:pt>
                      <c:pt idx="4699">
                        <c:v>0.91185700000000003</c:v>
                      </c:pt>
                      <c:pt idx="4700">
                        <c:v>0.90457399999999999</c:v>
                      </c:pt>
                      <c:pt idx="4701">
                        <c:v>0.89704200000000001</c:v>
                      </c:pt>
                      <c:pt idx="4702">
                        <c:v>0.88965399999999994</c:v>
                      </c:pt>
                      <c:pt idx="4703">
                        <c:v>0.88308299999999995</c:v>
                      </c:pt>
                      <c:pt idx="4704">
                        <c:v>0.87822500000000003</c:v>
                      </c:pt>
                      <c:pt idx="4705">
                        <c:v>0.87532100000000002</c:v>
                      </c:pt>
                      <c:pt idx="4706">
                        <c:v>0.87365700000000002</c:v>
                      </c:pt>
                      <c:pt idx="4707">
                        <c:v>0.87293100000000001</c:v>
                      </c:pt>
                      <c:pt idx="4708">
                        <c:v>0.87403799999999998</c:v>
                      </c:pt>
                      <c:pt idx="4709">
                        <c:v>0.87730399999999997</c:v>
                      </c:pt>
                      <c:pt idx="4710">
                        <c:v>0.88154100000000002</c:v>
                      </c:pt>
                      <c:pt idx="4711">
                        <c:v>0.88538600000000001</c:v>
                      </c:pt>
                      <c:pt idx="4712">
                        <c:v>0.88827999999999996</c:v>
                      </c:pt>
                      <c:pt idx="4713">
                        <c:v>0.89059600000000005</c:v>
                      </c:pt>
                      <c:pt idx="4714">
                        <c:v>0.89279399999999998</c:v>
                      </c:pt>
                      <c:pt idx="4715">
                        <c:v>0.89450499999999999</c:v>
                      </c:pt>
                      <c:pt idx="4716">
                        <c:v>0.895119</c:v>
                      </c:pt>
                      <c:pt idx="4717">
                        <c:v>0.89523600000000003</c:v>
                      </c:pt>
                      <c:pt idx="4718">
                        <c:v>0.89659699999999998</c:v>
                      </c:pt>
                      <c:pt idx="4719">
                        <c:v>0.89993699999999999</c:v>
                      </c:pt>
                      <c:pt idx="4720">
                        <c:v>0.90423799999999999</c:v>
                      </c:pt>
                      <c:pt idx="4721">
                        <c:v>0.90809099999999998</c:v>
                      </c:pt>
                      <c:pt idx="4722">
                        <c:v>0.910501</c:v>
                      </c:pt>
                      <c:pt idx="4723">
                        <c:v>0.91095599999999999</c:v>
                      </c:pt>
                      <c:pt idx="4724">
                        <c:v>0.90985700000000003</c:v>
                      </c:pt>
                      <c:pt idx="4725">
                        <c:v>0.90855600000000003</c:v>
                      </c:pt>
                      <c:pt idx="4726">
                        <c:v>0.90786599999999995</c:v>
                      </c:pt>
                      <c:pt idx="4727">
                        <c:v>0.90732800000000002</c:v>
                      </c:pt>
                      <c:pt idx="4728">
                        <c:v>0.90645399999999998</c:v>
                      </c:pt>
                      <c:pt idx="4729">
                        <c:v>0.90494399999999997</c:v>
                      </c:pt>
                      <c:pt idx="4730">
                        <c:v>0.902173</c:v>
                      </c:pt>
                      <c:pt idx="4731">
                        <c:v>0.89792400000000006</c:v>
                      </c:pt>
                      <c:pt idx="4732">
                        <c:v>0.892818</c:v>
                      </c:pt>
                      <c:pt idx="4733">
                        <c:v>0.88756699999999999</c:v>
                      </c:pt>
                      <c:pt idx="4734">
                        <c:v>0.88223200000000002</c:v>
                      </c:pt>
                      <c:pt idx="4735">
                        <c:v>0.87641800000000003</c:v>
                      </c:pt>
                      <c:pt idx="4736">
                        <c:v>0.87013200000000002</c:v>
                      </c:pt>
                      <c:pt idx="4737">
                        <c:v>0.86424000000000001</c:v>
                      </c:pt>
                      <c:pt idx="4738">
                        <c:v>0.85995299999999997</c:v>
                      </c:pt>
                      <c:pt idx="4739">
                        <c:v>0.85785400000000001</c:v>
                      </c:pt>
                      <c:pt idx="4740">
                        <c:v>0.85753199999999996</c:v>
                      </c:pt>
                      <c:pt idx="4741">
                        <c:v>0.85855800000000004</c:v>
                      </c:pt>
                      <c:pt idx="4742">
                        <c:v>0.86088900000000002</c:v>
                      </c:pt>
                      <c:pt idx="4743">
                        <c:v>0.86396200000000001</c:v>
                      </c:pt>
                      <c:pt idx="4744">
                        <c:v>0.86711400000000005</c:v>
                      </c:pt>
                      <c:pt idx="4745">
                        <c:v>0.87031599999999998</c:v>
                      </c:pt>
                      <c:pt idx="4746">
                        <c:v>0.87380800000000003</c:v>
                      </c:pt>
                      <c:pt idx="4747">
                        <c:v>0.87779700000000005</c:v>
                      </c:pt>
                      <c:pt idx="4748">
                        <c:v>0.88183800000000001</c:v>
                      </c:pt>
                      <c:pt idx="4749">
                        <c:v>0.88474600000000003</c:v>
                      </c:pt>
                      <c:pt idx="4750">
                        <c:v>0.885988</c:v>
                      </c:pt>
                      <c:pt idx="4751">
                        <c:v>0.88659100000000002</c:v>
                      </c:pt>
                      <c:pt idx="4752">
                        <c:v>0.88806799999999997</c:v>
                      </c:pt>
                      <c:pt idx="4753">
                        <c:v>0.89076500000000003</c:v>
                      </c:pt>
                      <c:pt idx="4754">
                        <c:v>0.89369299999999996</c:v>
                      </c:pt>
                      <c:pt idx="4755">
                        <c:v>0.89599300000000004</c:v>
                      </c:pt>
                      <c:pt idx="4756">
                        <c:v>0.897984</c:v>
                      </c:pt>
                      <c:pt idx="4757">
                        <c:v>0.90022400000000002</c:v>
                      </c:pt>
                      <c:pt idx="4758">
                        <c:v>0.90232900000000005</c:v>
                      </c:pt>
                      <c:pt idx="4759">
                        <c:v>0.90362200000000004</c:v>
                      </c:pt>
                      <c:pt idx="4760">
                        <c:v>0.90426399999999996</c:v>
                      </c:pt>
                      <c:pt idx="4761">
                        <c:v>0.90482200000000002</c:v>
                      </c:pt>
                      <c:pt idx="4762">
                        <c:v>0.90561100000000005</c:v>
                      </c:pt>
                      <c:pt idx="4763">
                        <c:v>0.90674999999999994</c:v>
                      </c:pt>
                      <c:pt idx="4764">
                        <c:v>0.90849999999999997</c:v>
                      </c:pt>
                      <c:pt idx="4765">
                        <c:v>0.911551</c:v>
                      </c:pt>
                      <c:pt idx="4766">
                        <c:v>0.91627999999999998</c:v>
                      </c:pt>
                      <c:pt idx="4767">
                        <c:v>0.92199900000000001</c:v>
                      </c:pt>
                      <c:pt idx="4768">
                        <c:v>0.92744199999999999</c:v>
                      </c:pt>
                      <c:pt idx="4769">
                        <c:v>0.93172299999999997</c:v>
                      </c:pt>
                      <c:pt idx="4770">
                        <c:v>0.93481999999999998</c:v>
                      </c:pt>
                      <c:pt idx="4771">
                        <c:v>0.937137</c:v>
                      </c:pt>
                      <c:pt idx="4772">
                        <c:v>0.938948</c:v>
                      </c:pt>
                      <c:pt idx="4773">
                        <c:v>0.94034899999999999</c:v>
                      </c:pt>
                      <c:pt idx="4774">
                        <c:v>0.94139099999999998</c:v>
                      </c:pt>
                      <c:pt idx="4775">
                        <c:v>0.94327300000000003</c:v>
                      </c:pt>
                      <c:pt idx="4776">
                        <c:v>0.94791899999999996</c:v>
                      </c:pt>
                      <c:pt idx="4777">
                        <c:v>0.95425599999999999</c:v>
                      </c:pt>
                      <c:pt idx="4778">
                        <c:v>0.95884999999999998</c:v>
                      </c:pt>
                      <c:pt idx="4779">
                        <c:v>0.95973399999999998</c:v>
                      </c:pt>
                      <c:pt idx="4780">
                        <c:v>0.95711900000000005</c:v>
                      </c:pt>
                      <c:pt idx="4781">
                        <c:v>0.95274300000000001</c:v>
                      </c:pt>
                      <c:pt idx="4782">
                        <c:v>0.94866799999999996</c:v>
                      </c:pt>
                      <c:pt idx="4783">
                        <c:v>0.94613599999999998</c:v>
                      </c:pt>
                      <c:pt idx="4784">
                        <c:v>0.94552599999999998</c:v>
                      </c:pt>
                      <c:pt idx="4785">
                        <c:v>0.94669000000000003</c:v>
                      </c:pt>
                      <c:pt idx="4786">
                        <c:v>0.948797</c:v>
                      </c:pt>
                      <c:pt idx="4787">
                        <c:v>0.95085399999999998</c:v>
                      </c:pt>
                      <c:pt idx="4788">
                        <c:v>0.95270299999999997</c:v>
                      </c:pt>
                      <c:pt idx="4789">
                        <c:v>0.95439300000000005</c:v>
                      </c:pt>
                      <c:pt idx="4790">
                        <c:v>0.95594100000000004</c:v>
                      </c:pt>
                      <c:pt idx="4791">
                        <c:v>0.95789100000000005</c:v>
                      </c:pt>
                      <c:pt idx="4792">
                        <c:v>0.96079899999999996</c:v>
                      </c:pt>
                      <c:pt idx="4793">
                        <c:v>0.964781</c:v>
                      </c:pt>
                      <c:pt idx="4794">
                        <c:v>0.96996700000000002</c:v>
                      </c:pt>
                      <c:pt idx="4795">
                        <c:v>0.97660999999999998</c:v>
                      </c:pt>
                      <c:pt idx="4796">
                        <c:v>0.98461699999999996</c:v>
                      </c:pt>
                      <c:pt idx="4797">
                        <c:v>0.99371299999999996</c:v>
                      </c:pt>
                      <c:pt idx="4798">
                        <c:v>1.0034909999999999</c:v>
                      </c:pt>
                      <c:pt idx="4799">
                        <c:v>1.0127919999999999</c:v>
                      </c:pt>
                      <c:pt idx="4800">
                        <c:v>1.020864</c:v>
                      </c:pt>
                      <c:pt idx="4801">
                        <c:v>1.028667</c:v>
                      </c:pt>
                      <c:pt idx="4802">
                        <c:v>1.036878</c:v>
                      </c:pt>
                      <c:pt idx="4803">
                        <c:v>1.0445059999999999</c:v>
                      </c:pt>
                      <c:pt idx="4804">
                        <c:v>1.0507550000000001</c:v>
                      </c:pt>
                      <c:pt idx="4805">
                        <c:v>1.0560659999999999</c:v>
                      </c:pt>
                      <c:pt idx="4806">
                        <c:v>1.0610569999999999</c:v>
                      </c:pt>
                      <c:pt idx="4807">
                        <c:v>1.0660350000000001</c:v>
                      </c:pt>
                      <c:pt idx="4808">
                        <c:v>1.0713820000000001</c:v>
                      </c:pt>
                      <c:pt idx="4809">
                        <c:v>1.077161</c:v>
                      </c:pt>
                      <c:pt idx="4810">
                        <c:v>1.082497</c:v>
                      </c:pt>
                      <c:pt idx="4811">
                        <c:v>1.0860590000000001</c:v>
                      </c:pt>
                      <c:pt idx="4812">
                        <c:v>1.0874379999999999</c:v>
                      </c:pt>
                      <c:pt idx="4813">
                        <c:v>1.087685</c:v>
                      </c:pt>
                      <c:pt idx="4814">
                        <c:v>1.0881609999999999</c:v>
                      </c:pt>
                      <c:pt idx="4815">
                        <c:v>1.089121</c:v>
                      </c:pt>
                      <c:pt idx="4816">
                        <c:v>1.0893280000000001</c:v>
                      </c:pt>
                      <c:pt idx="4817">
                        <c:v>1.0873539999999999</c:v>
                      </c:pt>
                      <c:pt idx="4818">
                        <c:v>1.0826549999999999</c:v>
                      </c:pt>
                      <c:pt idx="4819">
                        <c:v>1.0754300000000001</c:v>
                      </c:pt>
                      <c:pt idx="4820">
                        <c:v>1.0671109999999999</c:v>
                      </c:pt>
                      <c:pt idx="4821">
                        <c:v>1.059685</c:v>
                      </c:pt>
                      <c:pt idx="4822">
                        <c:v>1.0538350000000001</c:v>
                      </c:pt>
                      <c:pt idx="4823">
                        <c:v>1.0494300000000001</c:v>
                      </c:pt>
                      <c:pt idx="4824">
                        <c:v>1.0466610000000001</c:v>
                      </c:pt>
                      <c:pt idx="4825">
                        <c:v>1.0451649999999999</c:v>
                      </c:pt>
                      <c:pt idx="4826">
                        <c:v>1.043822</c:v>
                      </c:pt>
                      <c:pt idx="4827">
                        <c:v>1.042033</c:v>
                      </c:pt>
                      <c:pt idx="4828">
                        <c:v>1.040022</c:v>
                      </c:pt>
                      <c:pt idx="4829">
                        <c:v>1.038449</c:v>
                      </c:pt>
                      <c:pt idx="4830">
                        <c:v>1.038095</c:v>
                      </c:pt>
                      <c:pt idx="4831">
                        <c:v>1.039496</c:v>
                      </c:pt>
                      <c:pt idx="4832">
                        <c:v>1.042791</c:v>
                      </c:pt>
                      <c:pt idx="4833">
                        <c:v>1.047628</c:v>
                      </c:pt>
                      <c:pt idx="4834">
                        <c:v>1.0531569999999999</c:v>
                      </c:pt>
                      <c:pt idx="4835">
                        <c:v>1.058716</c:v>
                      </c:pt>
                      <c:pt idx="4836">
                        <c:v>1.064446</c:v>
                      </c:pt>
                      <c:pt idx="4837">
                        <c:v>1.070559</c:v>
                      </c:pt>
                      <c:pt idx="4838">
                        <c:v>1.0764739999999999</c:v>
                      </c:pt>
                      <c:pt idx="4839">
                        <c:v>1.0815170000000001</c:v>
                      </c:pt>
                      <c:pt idx="4840">
                        <c:v>1.085736</c:v>
                      </c:pt>
                      <c:pt idx="4841">
                        <c:v>1.0895170000000001</c:v>
                      </c:pt>
                      <c:pt idx="4842">
                        <c:v>1.0932440000000001</c:v>
                      </c:pt>
                      <c:pt idx="4843">
                        <c:v>1.097083</c:v>
                      </c:pt>
                      <c:pt idx="4844">
                        <c:v>1.100546</c:v>
                      </c:pt>
                      <c:pt idx="4845">
                        <c:v>1.1031610000000001</c:v>
                      </c:pt>
                      <c:pt idx="4846">
                        <c:v>1.105048</c:v>
                      </c:pt>
                      <c:pt idx="4847">
                        <c:v>1.1059779999999999</c:v>
                      </c:pt>
                      <c:pt idx="4848">
                        <c:v>1.105694</c:v>
                      </c:pt>
                      <c:pt idx="4849">
                        <c:v>1.104919</c:v>
                      </c:pt>
                      <c:pt idx="4850">
                        <c:v>1.1033740000000001</c:v>
                      </c:pt>
                      <c:pt idx="4851">
                        <c:v>1.099072</c:v>
                      </c:pt>
                      <c:pt idx="4852">
                        <c:v>1.092328</c:v>
                      </c:pt>
                      <c:pt idx="4853">
                        <c:v>1.0861270000000001</c:v>
                      </c:pt>
                      <c:pt idx="4854">
                        <c:v>1.0820609999999999</c:v>
                      </c:pt>
                      <c:pt idx="4855">
                        <c:v>1.079556</c:v>
                      </c:pt>
                      <c:pt idx="4856">
                        <c:v>1.0771550000000001</c:v>
                      </c:pt>
                      <c:pt idx="4857">
                        <c:v>1.07365</c:v>
                      </c:pt>
                      <c:pt idx="4858">
                        <c:v>1.069202</c:v>
                      </c:pt>
                      <c:pt idx="4859">
                        <c:v>1.0647249999999999</c:v>
                      </c:pt>
                      <c:pt idx="4860">
                        <c:v>1.0603199999999999</c:v>
                      </c:pt>
                      <c:pt idx="4861">
                        <c:v>1.0552950000000001</c:v>
                      </c:pt>
                      <c:pt idx="4862">
                        <c:v>1.049471</c:v>
                      </c:pt>
                      <c:pt idx="4863">
                        <c:v>1.043822</c:v>
                      </c:pt>
                      <c:pt idx="4864">
                        <c:v>1.03938</c:v>
                      </c:pt>
                      <c:pt idx="4865">
                        <c:v>1.0358540000000001</c:v>
                      </c:pt>
                      <c:pt idx="4866">
                        <c:v>1.0324359999999999</c:v>
                      </c:pt>
                      <c:pt idx="4867">
                        <c:v>1.029064</c:v>
                      </c:pt>
                      <c:pt idx="4868">
                        <c:v>1.0262530000000001</c:v>
                      </c:pt>
                      <c:pt idx="4869">
                        <c:v>1.0245390000000001</c:v>
                      </c:pt>
                      <c:pt idx="4870">
                        <c:v>1.023927</c:v>
                      </c:pt>
                      <c:pt idx="4871">
                        <c:v>1.023914</c:v>
                      </c:pt>
                      <c:pt idx="4872">
                        <c:v>1.0239830000000001</c:v>
                      </c:pt>
                      <c:pt idx="4873">
                        <c:v>1.0240469999999999</c:v>
                      </c:pt>
                      <c:pt idx="4874">
                        <c:v>1.024521</c:v>
                      </c:pt>
                      <c:pt idx="4875">
                        <c:v>1.025339</c:v>
                      </c:pt>
                      <c:pt idx="4876">
                        <c:v>1.025766</c:v>
                      </c:pt>
                      <c:pt idx="4877">
                        <c:v>1.025523</c:v>
                      </c:pt>
                      <c:pt idx="4878">
                        <c:v>1.0250459999999999</c:v>
                      </c:pt>
                      <c:pt idx="4879">
                        <c:v>1.024842</c:v>
                      </c:pt>
                      <c:pt idx="4880">
                        <c:v>1.0251490000000001</c:v>
                      </c:pt>
                      <c:pt idx="4881">
                        <c:v>1.026098</c:v>
                      </c:pt>
                      <c:pt idx="4882">
                        <c:v>1.027693</c:v>
                      </c:pt>
                      <c:pt idx="4883">
                        <c:v>1.0295810000000001</c:v>
                      </c:pt>
                      <c:pt idx="4884">
                        <c:v>1.0313190000000001</c:v>
                      </c:pt>
                      <c:pt idx="4885">
                        <c:v>1.032516</c:v>
                      </c:pt>
                      <c:pt idx="4886">
                        <c:v>1.0328839999999999</c:v>
                      </c:pt>
                      <c:pt idx="4887">
                        <c:v>1.0327740000000001</c:v>
                      </c:pt>
                      <c:pt idx="4888">
                        <c:v>1.0327200000000001</c:v>
                      </c:pt>
                      <c:pt idx="4889">
                        <c:v>1.032942</c:v>
                      </c:pt>
                      <c:pt idx="4890">
                        <c:v>1.0331220000000001</c:v>
                      </c:pt>
                      <c:pt idx="4891">
                        <c:v>1.032022</c:v>
                      </c:pt>
                      <c:pt idx="4892">
                        <c:v>1.028767</c:v>
                      </c:pt>
                      <c:pt idx="4893">
                        <c:v>1.023596</c:v>
                      </c:pt>
                      <c:pt idx="4894">
                        <c:v>1.017126</c:v>
                      </c:pt>
                      <c:pt idx="4895">
                        <c:v>1.0103329999999999</c:v>
                      </c:pt>
                      <c:pt idx="4896">
                        <c:v>1.0044249999999999</c:v>
                      </c:pt>
                      <c:pt idx="4897">
                        <c:v>1.0001</c:v>
                      </c:pt>
                      <c:pt idx="4898">
                        <c:v>0.99683699999999997</c:v>
                      </c:pt>
                      <c:pt idx="4899">
                        <c:v>0.993251</c:v>
                      </c:pt>
                      <c:pt idx="4900">
                        <c:v>0.98804400000000003</c:v>
                      </c:pt>
                      <c:pt idx="4901">
                        <c:v>0.98034200000000005</c:v>
                      </c:pt>
                      <c:pt idx="4902">
                        <c:v>0.97033700000000001</c:v>
                      </c:pt>
                      <c:pt idx="4903">
                        <c:v>0.959171</c:v>
                      </c:pt>
                      <c:pt idx="4904">
                        <c:v>0.94777299999999998</c:v>
                      </c:pt>
                      <c:pt idx="4905">
                        <c:v>0.93680799999999997</c:v>
                      </c:pt>
                      <c:pt idx="4906">
                        <c:v>0.92704500000000001</c:v>
                      </c:pt>
                      <c:pt idx="4907">
                        <c:v>0.91909600000000002</c:v>
                      </c:pt>
                      <c:pt idx="4908">
                        <c:v>0.913439</c:v>
                      </c:pt>
                      <c:pt idx="4909">
                        <c:v>0.91042199999999995</c:v>
                      </c:pt>
                      <c:pt idx="4910">
                        <c:v>0.90958000000000006</c:v>
                      </c:pt>
                      <c:pt idx="4911">
                        <c:v>0.90984600000000004</c:v>
                      </c:pt>
                      <c:pt idx="4912">
                        <c:v>0.91035100000000002</c:v>
                      </c:pt>
                      <c:pt idx="4913">
                        <c:v>0.91037800000000002</c:v>
                      </c:pt>
                      <c:pt idx="4914">
                        <c:v>0.90971599999999997</c:v>
                      </c:pt>
                      <c:pt idx="4915">
                        <c:v>0.90895099999999995</c:v>
                      </c:pt>
                      <c:pt idx="4916">
                        <c:v>0.90851999999999999</c:v>
                      </c:pt>
                      <c:pt idx="4917">
                        <c:v>0.90846499999999997</c:v>
                      </c:pt>
                      <c:pt idx="4918">
                        <c:v>0.90929199999999999</c:v>
                      </c:pt>
                      <c:pt idx="4919">
                        <c:v>0.91156700000000002</c:v>
                      </c:pt>
                      <c:pt idx="4920">
                        <c:v>0.91520400000000002</c:v>
                      </c:pt>
                      <c:pt idx="4921">
                        <c:v>0.919234</c:v>
                      </c:pt>
                      <c:pt idx="4922">
                        <c:v>0.92203599999999997</c:v>
                      </c:pt>
                      <c:pt idx="4923">
                        <c:v>0.92291000000000001</c:v>
                      </c:pt>
                      <c:pt idx="4924">
                        <c:v>0.922427</c:v>
                      </c:pt>
                      <c:pt idx="4925">
                        <c:v>0.921601</c:v>
                      </c:pt>
                      <c:pt idx="4926">
                        <c:v>0.92125100000000004</c:v>
                      </c:pt>
                      <c:pt idx="4927">
                        <c:v>0.92129000000000005</c:v>
                      </c:pt>
                      <c:pt idx="4928">
                        <c:v>0.92137999999999998</c:v>
                      </c:pt>
                      <c:pt idx="4929">
                        <c:v>0.92202499999999998</c:v>
                      </c:pt>
                      <c:pt idx="4930">
                        <c:v>0.92382699999999995</c:v>
                      </c:pt>
                      <c:pt idx="4931">
                        <c:v>0.92605099999999996</c:v>
                      </c:pt>
                      <c:pt idx="4932">
                        <c:v>0.92737099999999995</c:v>
                      </c:pt>
                      <c:pt idx="4933">
                        <c:v>0.92779800000000001</c:v>
                      </c:pt>
                      <c:pt idx="4934">
                        <c:v>0.928315</c:v>
                      </c:pt>
                      <c:pt idx="4935">
                        <c:v>0.92902700000000005</c:v>
                      </c:pt>
                      <c:pt idx="4936">
                        <c:v>0.92904100000000001</c:v>
                      </c:pt>
                      <c:pt idx="4937">
                        <c:v>0.92772900000000003</c:v>
                      </c:pt>
                      <c:pt idx="4938">
                        <c:v>0.92539400000000005</c:v>
                      </c:pt>
                      <c:pt idx="4939">
                        <c:v>0.92239599999999999</c:v>
                      </c:pt>
                      <c:pt idx="4940">
                        <c:v>0.918601</c:v>
                      </c:pt>
                      <c:pt idx="4941">
                        <c:v>0.91465099999999999</c:v>
                      </c:pt>
                      <c:pt idx="4942">
                        <c:v>0.91136799999999996</c:v>
                      </c:pt>
                      <c:pt idx="4943">
                        <c:v>0.90813699999999997</c:v>
                      </c:pt>
                      <c:pt idx="4944">
                        <c:v>0.90388999999999997</c:v>
                      </c:pt>
                      <c:pt idx="4945">
                        <c:v>0.89815</c:v>
                      </c:pt>
                      <c:pt idx="4946">
                        <c:v>0.89124300000000001</c:v>
                      </c:pt>
                      <c:pt idx="4947">
                        <c:v>0.88423200000000002</c:v>
                      </c:pt>
                      <c:pt idx="4948">
                        <c:v>0.87829400000000002</c:v>
                      </c:pt>
                      <c:pt idx="4949">
                        <c:v>0.87387700000000001</c:v>
                      </c:pt>
                      <c:pt idx="4950">
                        <c:v>0.87024599999999996</c:v>
                      </c:pt>
                      <c:pt idx="4951">
                        <c:v>0.86652399999999996</c:v>
                      </c:pt>
                      <c:pt idx="4952">
                        <c:v>0.8629</c:v>
                      </c:pt>
                      <c:pt idx="4953">
                        <c:v>0.86022699999999996</c:v>
                      </c:pt>
                      <c:pt idx="4954">
                        <c:v>0.85881200000000002</c:v>
                      </c:pt>
                      <c:pt idx="4955">
                        <c:v>0.85851599999999995</c:v>
                      </c:pt>
                      <c:pt idx="4956">
                        <c:v>0.85956399999999999</c:v>
                      </c:pt>
                      <c:pt idx="4957">
                        <c:v>0.86226700000000001</c:v>
                      </c:pt>
                      <c:pt idx="4958">
                        <c:v>0.86662899999999998</c:v>
                      </c:pt>
                      <c:pt idx="4959">
                        <c:v>0.87225200000000003</c:v>
                      </c:pt>
                      <c:pt idx="4960">
                        <c:v>0.878305</c:v>
                      </c:pt>
                      <c:pt idx="4961">
                        <c:v>0.88382099999999997</c:v>
                      </c:pt>
                      <c:pt idx="4962">
                        <c:v>0.88817100000000004</c:v>
                      </c:pt>
                      <c:pt idx="4963">
                        <c:v>0.89175099999999996</c:v>
                      </c:pt>
                      <c:pt idx="4964">
                        <c:v>0.89569500000000002</c:v>
                      </c:pt>
                      <c:pt idx="4965">
                        <c:v>0.90065899999999999</c:v>
                      </c:pt>
                      <c:pt idx="4966">
                        <c:v>0.90668099999999996</c:v>
                      </c:pt>
                      <c:pt idx="4967">
                        <c:v>0.91370399999999996</c:v>
                      </c:pt>
                      <c:pt idx="4968">
                        <c:v>0.92149499999999995</c:v>
                      </c:pt>
                      <c:pt idx="4969">
                        <c:v>0.92916699999999997</c:v>
                      </c:pt>
                      <c:pt idx="4970">
                        <c:v>0.93570299999999995</c:v>
                      </c:pt>
                      <c:pt idx="4971">
                        <c:v>0.94093199999999999</c:v>
                      </c:pt>
                      <c:pt idx="4972">
                        <c:v>0.94517399999999996</c:v>
                      </c:pt>
                      <c:pt idx="4973">
                        <c:v>0.94850000000000001</c:v>
                      </c:pt>
                      <c:pt idx="4974">
                        <c:v>0.95114299999999996</c:v>
                      </c:pt>
                      <c:pt idx="4975">
                        <c:v>0.95379800000000003</c:v>
                      </c:pt>
                      <c:pt idx="4976">
                        <c:v>0.95634399999999997</c:v>
                      </c:pt>
                      <c:pt idx="4977">
                        <c:v>0.95759700000000003</c:v>
                      </c:pt>
                      <c:pt idx="4978">
                        <c:v>0.95695200000000002</c:v>
                      </c:pt>
                      <c:pt idx="4979">
                        <c:v>0.95503199999999999</c:v>
                      </c:pt>
                      <c:pt idx="4980">
                        <c:v>0.95287100000000002</c:v>
                      </c:pt>
                      <c:pt idx="4981">
                        <c:v>0.95074700000000001</c:v>
                      </c:pt>
                      <c:pt idx="4982">
                        <c:v>0.94863500000000001</c:v>
                      </c:pt>
                      <c:pt idx="4983">
                        <c:v>0.94705499999999998</c:v>
                      </c:pt>
                      <c:pt idx="4984">
                        <c:v>0.945743</c:v>
                      </c:pt>
                      <c:pt idx="4985">
                        <c:v>0.94331900000000002</c:v>
                      </c:pt>
                      <c:pt idx="4986">
                        <c:v>0.93901000000000001</c:v>
                      </c:pt>
                      <c:pt idx="4987">
                        <c:v>0.93325499999999995</c:v>
                      </c:pt>
                      <c:pt idx="4988">
                        <c:v>0.92714700000000005</c:v>
                      </c:pt>
                      <c:pt idx="4989">
                        <c:v>0.92196800000000001</c:v>
                      </c:pt>
                      <c:pt idx="4990">
                        <c:v>0.91862600000000005</c:v>
                      </c:pt>
                      <c:pt idx="4991">
                        <c:v>0.91737500000000005</c:v>
                      </c:pt>
                      <c:pt idx="4992">
                        <c:v>0.91829400000000005</c:v>
                      </c:pt>
                      <c:pt idx="4993">
                        <c:v>0.92129499999999998</c:v>
                      </c:pt>
                      <c:pt idx="4994">
                        <c:v>0.92565799999999998</c:v>
                      </c:pt>
                      <c:pt idx="4995">
                        <c:v>0.93071300000000001</c:v>
                      </c:pt>
                      <c:pt idx="4996">
                        <c:v>0.93659199999999998</c:v>
                      </c:pt>
                      <c:pt idx="4997">
                        <c:v>0.94362299999999999</c:v>
                      </c:pt>
                      <c:pt idx="4998">
                        <c:v>0.95127200000000001</c:v>
                      </c:pt>
                      <c:pt idx="4999">
                        <c:v>0.95827700000000005</c:v>
                      </c:pt>
                      <c:pt idx="5000">
                        <c:v>0.96455000000000002</c:v>
                      </c:pt>
                      <c:pt idx="5001">
                        <c:v>0.97112399999999999</c:v>
                      </c:pt>
                      <c:pt idx="5002">
                        <c:v>0.97807200000000005</c:v>
                      </c:pt>
                      <c:pt idx="5003">
                        <c:v>0.98479799999999995</c:v>
                      </c:pt>
                      <c:pt idx="5004">
                        <c:v>0.99074300000000004</c:v>
                      </c:pt>
                      <c:pt idx="5005">
                        <c:v>0.99517</c:v>
                      </c:pt>
                      <c:pt idx="5006">
                        <c:v>0.99785100000000004</c:v>
                      </c:pt>
                      <c:pt idx="5007">
                        <c:v>0.99971699999999997</c:v>
                      </c:pt>
                      <c:pt idx="5008">
                        <c:v>1.0018530000000001</c:v>
                      </c:pt>
                      <c:pt idx="5009">
                        <c:v>1.0041990000000001</c:v>
                      </c:pt>
                      <c:pt idx="5010">
                        <c:v>1.0062930000000001</c:v>
                      </c:pt>
                      <c:pt idx="5011">
                        <c:v>1.0080979999999999</c:v>
                      </c:pt>
                      <c:pt idx="5012">
                        <c:v>1.0097290000000001</c:v>
                      </c:pt>
                      <c:pt idx="5013">
                        <c:v>1.011584</c:v>
                      </c:pt>
                      <c:pt idx="5014">
                        <c:v>1.014073</c:v>
                      </c:pt>
                      <c:pt idx="5015">
                        <c:v>1.0172369999999999</c:v>
                      </c:pt>
                      <c:pt idx="5016">
                        <c:v>1.0208600000000001</c:v>
                      </c:pt>
                      <c:pt idx="5017">
                        <c:v>1.024513</c:v>
                      </c:pt>
                      <c:pt idx="5018">
                        <c:v>1.027409</c:v>
                      </c:pt>
                      <c:pt idx="5019">
                        <c:v>1.0286420000000001</c:v>
                      </c:pt>
                      <c:pt idx="5020">
                        <c:v>1.02843</c:v>
                      </c:pt>
                      <c:pt idx="5021">
                        <c:v>1.0281400000000001</c:v>
                      </c:pt>
                      <c:pt idx="5022">
                        <c:v>1.0289060000000001</c:v>
                      </c:pt>
                      <c:pt idx="5023">
                        <c:v>1.030702</c:v>
                      </c:pt>
                      <c:pt idx="5024">
                        <c:v>1.032931</c:v>
                      </c:pt>
                      <c:pt idx="5025">
                        <c:v>1.035539</c:v>
                      </c:pt>
                      <c:pt idx="5026">
                        <c:v>1.038519</c:v>
                      </c:pt>
                      <c:pt idx="5027">
                        <c:v>1.0414049999999999</c:v>
                      </c:pt>
                      <c:pt idx="5028">
                        <c:v>1.043418</c:v>
                      </c:pt>
                      <c:pt idx="5029">
                        <c:v>1.0438559999999999</c:v>
                      </c:pt>
                      <c:pt idx="5030">
                        <c:v>1.042497</c:v>
                      </c:pt>
                      <c:pt idx="5031">
                        <c:v>1.0394760000000001</c:v>
                      </c:pt>
                      <c:pt idx="5032">
                        <c:v>1.0358259999999999</c:v>
                      </c:pt>
                      <c:pt idx="5033">
                        <c:v>1.033234</c:v>
                      </c:pt>
                      <c:pt idx="5034">
                        <c:v>1.0324599999999999</c:v>
                      </c:pt>
                      <c:pt idx="5035">
                        <c:v>1.0333319999999999</c:v>
                      </c:pt>
                      <c:pt idx="5036">
                        <c:v>1.035345</c:v>
                      </c:pt>
                      <c:pt idx="5037">
                        <c:v>1.0377149999999999</c:v>
                      </c:pt>
                      <c:pt idx="5038">
                        <c:v>1.040262</c:v>
                      </c:pt>
                      <c:pt idx="5039">
                        <c:v>1.04355</c:v>
                      </c:pt>
                      <c:pt idx="5040">
                        <c:v>1.0476490000000001</c:v>
                      </c:pt>
                      <c:pt idx="5041">
                        <c:v>1.0517829999999999</c:v>
                      </c:pt>
                      <c:pt idx="5042">
                        <c:v>1.055383</c:v>
                      </c:pt>
                      <c:pt idx="5043">
                        <c:v>1.0586180000000001</c:v>
                      </c:pt>
                      <c:pt idx="5044">
                        <c:v>1.061391</c:v>
                      </c:pt>
                      <c:pt idx="5045">
                        <c:v>1.0629820000000001</c:v>
                      </c:pt>
                      <c:pt idx="5046">
                        <c:v>1.06311</c:v>
                      </c:pt>
                      <c:pt idx="5047">
                        <c:v>1.0621879999999999</c:v>
                      </c:pt>
                      <c:pt idx="5048">
                        <c:v>1.060764</c:v>
                      </c:pt>
                      <c:pt idx="5049">
                        <c:v>1.059456</c:v>
                      </c:pt>
                      <c:pt idx="5050">
                        <c:v>1.0587679999999999</c:v>
                      </c:pt>
                      <c:pt idx="5051">
                        <c:v>1.058859</c:v>
                      </c:pt>
                      <c:pt idx="5052">
                        <c:v>1.0596779999999999</c:v>
                      </c:pt>
                      <c:pt idx="5053">
                        <c:v>1.0610710000000001</c:v>
                      </c:pt>
                      <c:pt idx="5054">
                        <c:v>1.062859</c:v>
                      </c:pt>
                      <c:pt idx="5055">
                        <c:v>1.0646230000000001</c:v>
                      </c:pt>
                      <c:pt idx="5056">
                        <c:v>1.0657540000000001</c:v>
                      </c:pt>
                      <c:pt idx="5057">
                        <c:v>1.066119</c:v>
                      </c:pt>
                      <c:pt idx="5058">
                        <c:v>1.0661780000000001</c:v>
                      </c:pt>
                      <c:pt idx="5059">
                        <c:v>1.0666899999999999</c:v>
                      </c:pt>
                      <c:pt idx="5060">
                        <c:v>1.068282</c:v>
                      </c:pt>
                      <c:pt idx="5061">
                        <c:v>1.070627</c:v>
                      </c:pt>
                      <c:pt idx="5062">
                        <c:v>1.0727390000000001</c:v>
                      </c:pt>
                      <c:pt idx="5063">
                        <c:v>1.0743400000000001</c:v>
                      </c:pt>
                      <c:pt idx="5064">
                        <c:v>1.075661</c:v>
                      </c:pt>
                      <c:pt idx="5065">
                        <c:v>1.07622</c:v>
                      </c:pt>
                      <c:pt idx="5066">
                        <c:v>1.0751250000000001</c:v>
                      </c:pt>
                      <c:pt idx="5067">
                        <c:v>1.072255</c:v>
                      </c:pt>
                      <c:pt idx="5068">
                        <c:v>1.0681579999999999</c:v>
                      </c:pt>
                      <c:pt idx="5069">
                        <c:v>1.063213</c:v>
                      </c:pt>
                      <c:pt idx="5070">
                        <c:v>1.0580480000000001</c:v>
                      </c:pt>
                      <c:pt idx="5071">
                        <c:v>1.0540480000000001</c:v>
                      </c:pt>
                      <c:pt idx="5072">
                        <c:v>1.05206</c:v>
                      </c:pt>
                      <c:pt idx="5073">
                        <c:v>1.051704</c:v>
                      </c:pt>
                      <c:pt idx="5074">
                        <c:v>1.052349</c:v>
                      </c:pt>
                      <c:pt idx="5075">
                        <c:v>1.053161</c:v>
                      </c:pt>
                      <c:pt idx="5076">
                        <c:v>1.0528120000000001</c:v>
                      </c:pt>
                      <c:pt idx="5077">
                        <c:v>1.050746</c:v>
                      </c:pt>
                      <c:pt idx="5078">
                        <c:v>1.0476559999999999</c:v>
                      </c:pt>
                      <c:pt idx="5079">
                        <c:v>1.044252</c:v>
                      </c:pt>
                      <c:pt idx="5080">
                        <c:v>1.0408520000000001</c:v>
                      </c:pt>
                      <c:pt idx="5081">
                        <c:v>1.0371170000000001</c:v>
                      </c:pt>
                      <c:pt idx="5082">
                        <c:v>1.0323180000000001</c:v>
                      </c:pt>
                      <c:pt idx="5083">
                        <c:v>1.026751</c:v>
                      </c:pt>
                      <c:pt idx="5084">
                        <c:v>1.0213129999999999</c:v>
                      </c:pt>
                      <c:pt idx="5085">
                        <c:v>1.016481</c:v>
                      </c:pt>
                      <c:pt idx="5086">
                        <c:v>1.0124040000000001</c:v>
                      </c:pt>
                      <c:pt idx="5087">
                        <c:v>1.0089379999999999</c:v>
                      </c:pt>
                      <c:pt idx="5088">
                        <c:v>1.0059469999999999</c:v>
                      </c:pt>
                      <c:pt idx="5089">
                        <c:v>1.003215</c:v>
                      </c:pt>
                      <c:pt idx="5090">
                        <c:v>1.0006440000000001</c:v>
                      </c:pt>
                      <c:pt idx="5091">
                        <c:v>0.99880999999999998</c:v>
                      </c:pt>
                      <c:pt idx="5092">
                        <c:v>0.99803699999999995</c:v>
                      </c:pt>
                      <c:pt idx="5093">
                        <c:v>0.99820500000000001</c:v>
                      </c:pt>
                      <c:pt idx="5094">
                        <c:v>0.999475</c:v>
                      </c:pt>
                      <c:pt idx="5095">
                        <c:v>1.002119</c:v>
                      </c:pt>
                      <c:pt idx="5096">
                        <c:v>1.006319</c:v>
                      </c:pt>
                      <c:pt idx="5097">
                        <c:v>1.0116849999999999</c:v>
                      </c:pt>
                      <c:pt idx="5098">
                        <c:v>1.017177</c:v>
                      </c:pt>
                      <c:pt idx="5099">
                        <c:v>1.022365</c:v>
                      </c:pt>
                      <c:pt idx="5100">
                        <c:v>1.027687</c:v>
                      </c:pt>
                      <c:pt idx="5101">
                        <c:v>1.0331300000000001</c:v>
                      </c:pt>
                      <c:pt idx="5102">
                        <c:v>1.0373079999999999</c:v>
                      </c:pt>
                      <c:pt idx="5103">
                        <c:v>1.038511</c:v>
                      </c:pt>
                      <c:pt idx="5104">
                        <c:v>1.0366550000000001</c:v>
                      </c:pt>
                      <c:pt idx="5105">
                        <c:v>1.0329159999999999</c:v>
                      </c:pt>
                      <c:pt idx="5106">
                        <c:v>1.028305</c:v>
                      </c:pt>
                      <c:pt idx="5107">
                        <c:v>1.0231619999999999</c:v>
                      </c:pt>
                      <c:pt idx="5108">
                        <c:v>1.016683</c:v>
                      </c:pt>
                      <c:pt idx="5109">
                        <c:v>1.0076959999999999</c:v>
                      </c:pt>
                      <c:pt idx="5110">
                        <c:v>0.99660099999999996</c:v>
                      </c:pt>
                      <c:pt idx="5111">
                        <c:v>0.98532799999999998</c:v>
                      </c:pt>
                      <c:pt idx="5112">
                        <c:v>0.97513899999999998</c:v>
                      </c:pt>
                      <c:pt idx="5113">
                        <c:v>0.96570599999999995</c:v>
                      </c:pt>
                      <c:pt idx="5114">
                        <c:v>0.956229</c:v>
                      </c:pt>
                      <c:pt idx="5115">
                        <c:v>0.94667100000000004</c:v>
                      </c:pt>
                      <c:pt idx="5116">
                        <c:v>0.93793499999999996</c:v>
                      </c:pt>
                      <c:pt idx="5117">
                        <c:v>0.93098099999999995</c:v>
                      </c:pt>
                      <c:pt idx="5118">
                        <c:v>0.92613000000000001</c:v>
                      </c:pt>
                      <c:pt idx="5119">
                        <c:v>0.923068</c:v>
                      </c:pt>
                      <c:pt idx="5120">
                        <c:v>0.92108599999999996</c:v>
                      </c:pt>
                      <c:pt idx="5121">
                        <c:v>0.91961000000000004</c:v>
                      </c:pt>
                      <c:pt idx="5122">
                        <c:v>0.91860900000000001</c:v>
                      </c:pt>
                      <c:pt idx="5123">
                        <c:v>0.91852800000000001</c:v>
                      </c:pt>
                      <c:pt idx="5124">
                        <c:v>0.91997799999999996</c:v>
                      </c:pt>
                      <c:pt idx="5125">
                        <c:v>0.92310199999999998</c:v>
                      </c:pt>
                      <c:pt idx="5126">
                        <c:v>0.92675300000000005</c:v>
                      </c:pt>
                      <c:pt idx="5127">
                        <c:v>0.92880499999999999</c:v>
                      </c:pt>
                      <c:pt idx="5128">
                        <c:v>0.92816500000000002</c:v>
                      </c:pt>
                      <c:pt idx="5129">
                        <c:v>0.92559599999999997</c:v>
                      </c:pt>
                      <c:pt idx="5130">
                        <c:v>0.92218</c:v>
                      </c:pt>
                      <c:pt idx="5131">
                        <c:v>0.91843200000000003</c:v>
                      </c:pt>
                      <c:pt idx="5132">
                        <c:v>0.91491900000000004</c:v>
                      </c:pt>
                      <c:pt idx="5133">
                        <c:v>0.91236200000000001</c:v>
                      </c:pt>
                      <c:pt idx="5134">
                        <c:v>0.91084600000000004</c:v>
                      </c:pt>
                      <c:pt idx="5135">
                        <c:v>0.909721</c:v>
                      </c:pt>
                      <c:pt idx="5136">
                        <c:v>0.90885899999999997</c:v>
                      </c:pt>
                      <c:pt idx="5137">
                        <c:v>0.908914</c:v>
                      </c:pt>
                      <c:pt idx="5138">
                        <c:v>0.90992499999999998</c:v>
                      </c:pt>
                      <c:pt idx="5139">
                        <c:v>0.91140299999999996</c:v>
                      </c:pt>
                      <c:pt idx="5140">
                        <c:v>0.91319799999999995</c:v>
                      </c:pt>
                      <c:pt idx="5141">
                        <c:v>0.91518699999999997</c:v>
                      </c:pt>
                      <c:pt idx="5142">
                        <c:v>0.91728299999999996</c:v>
                      </c:pt>
                      <c:pt idx="5143">
                        <c:v>0.91986900000000005</c:v>
                      </c:pt>
                      <c:pt idx="5144">
                        <c:v>0.92337800000000003</c:v>
                      </c:pt>
                      <c:pt idx="5145">
                        <c:v>0.92723</c:v>
                      </c:pt>
                      <c:pt idx="5146">
                        <c:v>0.930033</c:v>
                      </c:pt>
                      <c:pt idx="5147">
                        <c:v>0.931176</c:v>
                      </c:pt>
                      <c:pt idx="5148">
                        <c:v>0.93069800000000003</c:v>
                      </c:pt>
                      <c:pt idx="5149">
                        <c:v>0.92725500000000005</c:v>
                      </c:pt>
                      <c:pt idx="5150">
                        <c:v>0.91912199999999999</c:v>
                      </c:pt>
                      <c:pt idx="5151">
                        <c:v>0.90784100000000001</c:v>
                      </c:pt>
                      <c:pt idx="5152">
                        <c:v>0.89735399999999998</c:v>
                      </c:pt>
                      <c:pt idx="5153">
                        <c:v>0.88978500000000005</c:v>
                      </c:pt>
                      <c:pt idx="5154">
                        <c:v>0.88490599999999997</c:v>
                      </c:pt>
                      <c:pt idx="5155">
                        <c:v>0.88170000000000004</c:v>
                      </c:pt>
                      <c:pt idx="5156">
                        <c:v>0.87905199999999994</c:v>
                      </c:pt>
                      <c:pt idx="5157">
                        <c:v>0.87642100000000001</c:v>
                      </c:pt>
                      <c:pt idx="5158">
                        <c:v>0.87378500000000003</c:v>
                      </c:pt>
                      <c:pt idx="5159">
                        <c:v>0.87109099999999995</c:v>
                      </c:pt>
                      <c:pt idx="5160">
                        <c:v>0.86812900000000004</c:v>
                      </c:pt>
                      <c:pt idx="5161">
                        <c:v>0.86482300000000001</c:v>
                      </c:pt>
                      <c:pt idx="5162">
                        <c:v>0.86163500000000004</c:v>
                      </c:pt>
                      <c:pt idx="5163">
                        <c:v>0.85935799999999996</c:v>
                      </c:pt>
                      <c:pt idx="5164">
                        <c:v>0.85853299999999999</c:v>
                      </c:pt>
                      <c:pt idx="5165">
                        <c:v>0.85931999999999997</c:v>
                      </c:pt>
                      <c:pt idx="5166">
                        <c:v>0.86185800000000001</c:v>
                      </c:pt>
                      <c:pt idx="5167">
                        <c:v>0.86590500000000004</c:v>
                      </c:pt>
                      <c:pt idx="5168">
                        <c:v>0.87054299999999996</c:v>
                      </c:pt>
                      <c:pt idx="5169">
                        <c:v>0.87502199999999997</c:v>
                      </c:pt>
                      <c:pt idx="5170">
                        <c:v>0.879436</c:v>
                      </c:pt>
                      <c:pt idx="5171">
                        <c:v>0.88408600000000004</c:v>
                      </c:pt>
                      <c:pt idx="5172">
                        <c:v>0.888764</c:v>
                      </c:pt>
                      <c:pt idx="5173">
                        <c:v>0.89310299999999998</c:v>
                      </c:pt>
                      <c:pt idx="5174">
                        <c:v>0.89666599999999996</c:v>
                      </c:pt>
                      <c:pt idx="5175">
                        <c:v>0.89912800000000004</c:v>
                      </c:pt>
                      <c:pt idx="5176">
                        <c:v>0.90118799999999999</c:v>
                      </c:pt>
                      <c:pt idx="5177">
                        <c:v>0.90415599999999996</c:v>
                      </c:pt>
                      <c:pt idx="5178">
                        <c:v>0.90827599999999997</c:v>
                      </c:pt>
                      <c:pt idx="5179">
                        <c:v>0.91278800000000004</c:v>
                      </c:pt>
                      <c:pt idx="5180">
                        <c:v>0.91750799999999999</c:v>
                      </c:pt>
                      <c:pt idx="5181">
                        <c:v>0.92307099999999997</c:v>
                      </c:pt>
                      <c:pt idx="5182">
                        <c:v>0.92978499999999997</c:v>
                      </c:pt>
                      <c:pt idx="5183">
                        <c:v>0.93687200000000004</c:v>
                      </c:pt>
                      <c:pt idx="5184">
                        <c:v>0.94322300000000003</c:v>
                      </c:pt>
                      <c:pt idx="5185">
                        <c:v>0.948434</c:v>
                      </c:pt>
                      <c:pt idx="5186">
                        <c:v>0.95243999999999995</c:v>
                      </c:pt>
                      <c:pt idx="5187">
                        <c:v>0.95503300000000002</c:v>
                      </c:pt>
                      <c:pt idx="5188">
                        <c:v>0.95571700000000004</c:v>
                      </c:pt>
                      <c:pt idx="5189">
                        <c:v>0.95406400000000002</c:v>
                      </c:pt>
                      <c:pt idx="5190">
                        <c:v>0.95106999999999997</c:v>
                      </c:pt>
                      <c:pt idx="5191">
                        <c:v>0.94842499999999996</c:v>
                      </c:pt>
                      <c:pt idx="5192">
                        <c:v>0.94633699999999998</c:v>
                      </c:pt>
                      <c:pt idx="5193">
                        <c:v>0.94413899999999995</c:v>
                      </c:pt>
                      <c:pt idx="5194">
                        <c:v>0.94160200000000005</c:v>
                      </c:pt>
                      <c:pt idx="5195">
                        <c:v>0.93863799999999997</c:v>
                      </c:pt>
                      <c:pt idx="5196">
                        <c:v>0.93526100000000001</c:v>
                      </c:pt>
                      <c:pt idx="5197">
                        <c:v>0.93171899999999996</c:v>
                      </c:pt>
                      <c:pt idx="5198">
                        <c:v>0.92816600000000005</c:v>
                      </c:pt>
                      <c:pt idx="5199">
                        <c:v>0.92467900000000003</c:v>
                      </c:pt>
                      <c:pt idx="5200">
                        <c:v>0.92145699999999997</c:v>
                      </c:pt>
                      <c:pt idx="5201">
                        <c:v>0.91899900000000001</c:v>
                      </c:pt>
                      <c:pt idx="5202">
                        <c:v>0.91809399999999997</c:v>
                      </c:pt>
                      <c:pt idx="5203">
                        <c:v>0.91920999999999997</c:v>
                      </c:pt>
                      <c:pt idx="5204">
                        <c:v>0.92213500000000004</c:v>
                      </c:pt>
                      <c:pt idx="5205">
                        <c:v>0.92639300000000002</c:v>
                      </c:pt>
                      <c:pt idx="5206">
                        <c:v>0.93139700000000003</c:v>
                      </c:pt>
                      <c:pt idx="5207">
                        <c:v>0.93596100000000004</c:v>
                      </c:pt>
                      <c:pt idx="5208">
                        <c:v>0.93899999999999995</c:v>
                      </c:pt>
                      <c:pt idx="5209">
                        <c:v>0.94074800000000003</c:v>
                      </c:pt>
                      <c:pt idx="5210">
                        <c:v>0.94236399999999998</c:v>
                      </c:pt>
                      <c:pt idx="5211">
                        <c:v>0.94487200000000005</c:v>
                      </c:pt>
                      <c:pt idx="5212">
                        <c:v>0.94821599999999995</c:v>
                      </c:pt>
                      <c:pt idx="5213">
                        <c:v>0.95163799999999998</c:v>
                      </c:pt>
                      <c:pt idx="5214">
                        <c:v>0.95488700000000004</c:v>
                      </c:pt>
                      <c:pt idx="5215">
                        <c:v>0.95838900000000005</c:v>
                      </c:pt>
                      <c:pt idx="5216">
                        <c:v>0.96277000000000001</c:v>
                      </c:pt>
                      <c:pt idx="5217">
                        <c:v>0.96797800000000001</c:v>
                      </c:pt>
                      <c:pt idx="5218">
                        <c:v>0.97354799999999997</c:v>
                      </c:pt>
                      <c:pt idx="5219">
                        <c:v>0.97956200000000004</c:v>
                      </c:pt>
                      <c:pt idx="5220">
                        <c:v>0.98601099999999997</c:v>
                      </c:pt>
                      <c:pt idx="5221">
                        <c:v>0.99229400000000001</c:v>
                      </c:pt>
                      <c:pt idx="5222">
                        <c:v>0.99831199999999998</c:v>
                      </c:pt>
                      <c:pt idx="5223">
                        <c:v>1.0046900000000001</c:v>
                      </c:pt>
                      <c:pt idx="5224">
                        <c:v>1.011476</c:v>
                      </c:pt>
                      <c:pt idx="5225">
                        <c:v>1.0181560000000001</c:v>
                      </c:pt>
                      <c:pt idx="5226">
                        <c:v>1.0244230000000001</c:v>
                      </c:pt>
                      <c:pt idx="5227">
                        <c:v>1.030078</c:v>
                      </c:pt>
                      <c:pt idx="5228">
                        <c:v>1.035247</c:v>
                      </c:pt>
                      <c:pt idx="5229">
                        <c:v>1.040144</c:v>
                      </c:pt>
                      <c:pt idx="5230">
                        <c:v>1.0442450000000001</c:v>
                      </c:pt>
                      <c:pt idx="5231">
                        <c:v>1.0465420000000001</c:v>
                      </c:pt>
                      <c:pt idx="5232">
                        <c:v>1.0464739999999999</c:v>
                      </c:pt>
                      <c:pt idx="5233">
                        <c:v>1.0444370000000001</c:v>
                      </c:pt>
                      <c:pt idx="5234">
                        <c:v>1.0415570000000001</c:v>
                      </c:pt>
                      <c:pt idx="5235">
                        <c:v>1.0386709999999999</c:v>
                      </c:pt>
                      <c:pt idx="5236">
                        <c:v>1.0357190000000001</c:v>
                      </c:pt>
                      <c:pt idx="5237">
                        <c:v>1.032599</c:v>
                      </c:pt>
                      <c:pt idx="5238">
                        <c:v>1.0298659999999999</c:v>
                      </c:pt>
                      <c:pt idx="5239">
                        <c:v>1.0281210000000001</c:v>
                      </c:pt>
                      <c:pt idx="5240">
                        <c:v>1.0269820000000001</c:v>
                      </c:pt>
                      <c:pt idx="5241">
                        <c:v>1.0253479999999999</c:v>
                      </c:pt>
                      <c:pt idx="5242">
                        <c:v>1.0227790000000001</c:v>
                      </c:pt>
                      <c:pt idx="5243">
                        <c:v>1.019865</c:v>
                      </c:pt>
                      <c:pt idx="5244">
                        <c:v>1.017571</c:v>
                      </c:pt>
                      <c:pt idx="5245">
                        <c:v>1.016583</c:v>
                      </c:pt>
                      <c:pt idx="5246">
                        <c:v>1.0171680000000001</c:v>
                      </c:pt>
                      <c:pt idx="5247">
                        <c:v>1.019522</c:v>
                      </c:pt>
                      <c:pt idx="5248">
                        <c:v>1.0233399999999999</c:v>
                      </c:pt>
                      <c:pt idx="5249">
                        <c:v>1.027366</c:v>
                      </c:pt>
                      <c:pt idx="5250">
                        <c:v>1.0304089999999999</c:v>
                      </c:pt>
                      <c:pt idx="5251">
                        <c:v>1.0322229999999999</c:v>
                      </c:pt>
                      <c:pt idx="5252">
                        <c:v>1.0330999999999999</c:v>
                      </c:pt>
                      <c:pt idx="5253">
                        <c:v>1.0333650000000001</c:v>
                      </c:pt>
                      <c:pt idx="5254">
                        <c:v>1.0330299999999999</c:v>
                      </c:pt>
                      <c:pt idx="5255">
                        <c:v>1.032065</c:v>
                      </c:pt>
                      <c:pt idx="5256">
                        <c:v>1.0313760000000001</c:v>
                      </c:pt>
                      <c:pt idx="5257">
                        <c:v>1.0321499999999999</c:v>
                      </c:pt>
                      <c:pt idx="5258">
                        <c:v>1.034413</c:v>
                      </c:pt>
                      <c:pt idx="5259">
                        <c:v>1.037474</c:v>
                      </c:pt>
                      <c:pt idx="5260">
                        <c:v>1.0409710000000001</c:v>
                      </c:pt>
                      <c:pt idx="5261">
                        <c:v>1.044808</c:v>
                      </c:pt>
                      <c:pt idx="5262">
                        <c:v>1.0488770000000001</c:v>
                      </c:pt>
                      <c:pt idx="5263">
                        <c:v>1.053261</c:v>
                      </c:pt>
                      <c:pt idx="5264">
                        <c:v>1.058308</c:v>
                      </c:pt>
                      <c:pt idx="5265">
                        <c:v>1.0639970000000001</c:v>
                      </c:pt>
                      <c:pt idx="5266">
                        <c:v>1.0695410000000001</c:v>
                      </c:pt>
                      <c:pt idx="5267">
                        <c:v>1.073958</c:v>
                      </c:pt>
                      <c:pt idx="5268">
                        <c:v>1.076908</c:v>
                      </c:pt>
                      <c:pt idx="5269">
                        <c:v>1.078908</c:v>
                      </c:pt>
                      <c:pt idx="5270">
                        <c:v>1.0806100000000001</c:v>
                      </c:pt>
                      <c:pt idx="5271">
                        <c:v>1.082155</c:v>
                      </c:pt>
                      <c:pt idx="5272">
                        <c:v>1.0830610000000001</c:v>
                      </c:pt>
                      <c:pt idx="5273">
                        <c:v>1.082722</c:v>
                      </c:pt>
                      <c:pt idx="5274">
                        <c:v>1.0811569999999999</c:v>
                      </c:pt>
                      <c:pt idx="5275">
                        <c:v>1.0775950000000001</c:v>
                      </c:pt>
                      <c:pt idx="5276">
                        <c:v>1.0699669999999999</c:v>
                      </c:pt>
                      <c:pt idx="5277">
                        <c:v>1.0591140000000001</c:v>
                      </c:pt>
                      <c:pt idx="5278">
                        <c:v>1.0494829999999999</c:v>
                      </c:pt>
                      <c:pt idx="5279">
                        <c:v>1.04436</c:v>
                      </c:pt>
                      <c:pt idx="5280">
                        <c:v>1.043442</c:v>
                      </c:pt>
                      <c:pt idx="5281">
                        <c:v>1.044136</c:v>
                      </c:pt>
                      <c:pt idx="5282">
                        <c:v>1.044502</c:v>
                      </c:pt>
                      <c:pt idx="5283">
                        <c:v>1.044092</c:v>
                      </c:pt>
                      <c:pt idx="5284">
                        <c:v>1.0425500000000001</c:v>
                      </c:pt>
                      <c:pt idx="5285">
                        <c:v>1.039941</c:v>
                      </c:pt>
                      <c:pt idx="5286">
                        <c:v>1.037218</c:v>
                      </c:pt>
                      <c:pt idx="5287">
                        <c:v>1.035261</c:v>
                      </c:pt>
                      <c:pt idx="5288">
                        <c:v>1.0343020000000001</c:v>
                      </c:pt>
                      <c:pt idx="5289">
                        <c:v>1.0339659999999999</c:v>
                      </c:pt>
                      <c:pt idx="5290">
                        <c:v>1.0332570000000001</c:v>
                      </c:pt>
                      <c:pt idx="5291">
                        <c:v>1.030937</c:v>
                      </c:pt>
                      <c:pt idx="5292">
                        <c:v>1.026527</c:v>
                      </c:pt>
                      <c:pt idx="5293">
                        <c:v>1.020974</c:v>
                      </c:pt>
                      <c:pt idx="5294">
                        <c:v>1.0160130000000001</c:v>
                      </c:pt>
                      <c:pt idx="5295">
                        <c:v>1.012594</c:v>
                      </c:pt>
                      <c:pt idx="5296">
                        <c:v>1.0102930000000001</c:v>
                      </c:pt>
                      <c:pt idx="5297">
                        <c:v>1.0081830000000001</c:v>
                      </c:pt>
                      <c:pt idx="5298">
                        <c:v>1.0059439999999999</c:v>
                      </c:pt>
                      <c:pt idx="5299">
                        <c:v>1.004162</c:v>
                      </c:pt>
                      <c:pt idx="5300">
                        <c:v>1.003698</c:v>
                      </c:pt>
                      <c:pt idx="5301">
                        <c:v>1.0050840000000001</c:v>
                      </c:pt>
                      <c:pt idx="5302">
                        <c:v>1.0078069999999999</c:v>
                      </c:pt>
                      <c:pt idx="5303">
                        <c:v>1.010335</c:v>
                      </c:pt>
                      <c:pt idx="5304">
                        <c:v>1.0117510000000001</c:v>
                      </c:pt>
                      <c:pt idx="5305">
                        <c:v>1.01233</c:v>
                      </c:pt>
                      <c:pt idx="5306">
                        <c:v>1.01274</c:v>
                      </c:pt>
                      <c:pt idx="5307">
                        <c:v>1.0134540000000001</c:v>
                      </c:pt>
                      <c:pt idx="5308">
                        <c:v>1.0146139999999999</c:v>
                      </c:pt>
                      <c:pt idx="5309">
                        <c:v>1.015922</c:v>
                      </c:pt>
                      <c:pt idx="5310">
                        <c:v>1.016694</c:v>
                      </c:pt>
                      <c:pt idx="5311">
                        <c:v>1.016507</c:v>
                      </c:pt>
                      <c:pt idx="5312">
                        <c:v>1.014969</c:v>
                      </c:pt>
                      <c:pt idx="5313">
                        <c:v>1.0114110000000001</c:v>
                      </c:pt>
                      <c:pt idx="5314">
                        <c:v>1.006016</c:v>
                      </c:pt>
                      <c:pt idx="5315">
                        <c:v>0.99991200000000002</c:v>
                      </c:pt>
                      <c:pt idx="5316">
                        <c:v>0.99415699999999996</c:v>
                      </c:pt>
                      <c:pt idx="5317">
                        <c:v>0.98975500000000005</c:v>
                      </c:pt>
                      <c:pt idx="5318">
                        <c:v>0.98706300000000002</c:v>
                      </c:pt>
                      <c:pt idx="5319">
                        <c:v>0.98502199999999995</c:v>
                      </c:pt>
                      <c:pt idx="5320">
                        <c:v>0.98222600000000004</c:v>
                      </c:pt>
                      <c:pt idx="5321">
                        <c:v>0.97833899999999996</c:v>
                      </c:pt>
                      <c:pt idx="5322">
                        <c:v>0.97414199999999995</c:v>
                      </c:pt>
                      <c:pt idx="5323">
                        <c:v>0.97030499999999997</c:v>
                      </c:pt>
                      <c:pt idx="5324">
                        <c:v>0.96685299999999996</c:v>
                      </c:pt>
                      <c:pt idx="5325">
                        <c:v>0.96350599999999997</c:v>
                      </c:pt>
                      <c:pt idx="5326">
                        <c:v>0.95963399999999999</c:v>
                      </c:pt>
                      <c:pt idx="5327">
                        <c:v>0.95494599999999996</c:v>
                      </c:pt>
                      <c:pt idx="5328">
                        <c:v>0.95020800000000005</c:v>
                      </c:pt>
                      <c:pt idx="5329">
                        <c:v>0.94630800000000004</c:v>
                      </c:pt>
                      <c:pt idx="5330">
                        <c:v>0.94317300000000004</c:v>
                      </c:pt>
                      <c:pt idx="5331">
                        <c:v>0.94025199999999998</c:v>
                      </c:pt>
                      <c:pt idx="5332">
                        <c:v>0.93782900000000002</c:v>
                      </c:pt>
                      <c:pt idx="5333">
                        <c:v>0.93672200000000005</c:v>
                      </c:pt>
                      <c:pt idx="5334">
                        <c:v>0.93706400000000001</c:v>
                      </c:pt>
                      <c:pt idx="5335">
                        <c:v>0.93863300000000005</c:v>
                      </c:pt>
                      <c:pt idx="5336">
                        <c:v>0.94117300000000004</c:v>
                      </c:pt>
                      <c:pt idx="5337">
                        <c:v>0.94451300000000005</c:v>
                      </c:pt>
                      <c:pt idx="5338">
                        <c:v>0.94876400000000005</c:v>
                      </c:pt>
                      <c:pt idx="5339">
                        <c:v>0.95320099999999996</c:v>
                      </c:pt>
                      <c:pt idx="5340">
                        <c:v>0.95648599999999995</c:v>
                      </c:pt>
                      <c:pt idx="5341">
                        <c:v>0.95810600000000001</c:v>
                      </c:pt>
                      <c:pt idx="5342">
                        <c:v>0.95808800000000005</c:v>
                      </c:pt>
                      <c:pt idx="5343">
                        <c:v>0.95558600000000005</c:v>
                      </c:pt>
                      <c:pt idx="5344">
                        <c:v>0.94938599999999995</c:v>
                      </c:pt>
                      <c:pt idx="5345">
                        <c:v>0.941025</c:v>
                      </c:pt>
                      <c:pt idx="5346">
                        <c:v>0.93412899999999999</c:v>
                      </c:pt>
                      <c:pt idx="5347">
                        <c:v>0.93029600000000001</c:v>
                      </c:pt>
                      <c:pt idx="5348">
                        <c:v>0.92861700000000003</c:v>
                      </c:pt>
                      <c:pt idx="5349">
                        <c:v>0.92771499999999996</c:v>
                      </c:pt>
                      <c:pt idx="5350">
                        <c:v>0.92684500000000003</c:v>
                      </c:pt>
                      <c:pt idx="5351">
                        <c:v>0.92613199999999996</c:v>
                      </c:pt>
                      <c:pt idx="5352">
                        <c:v>0.92623500000000003</c:v>
                      </c:pt>
                      <c:pt idx="5353">
                        <c:v>0.92704699999999995</c:v>
                      </c:pt>
                      <c:pt idx="5354">
                        <c:v>0.92725500000000005</c:v>
                      </c:pt>
                      <c:pt idx="5355">
                        <c:v>0.92589100000000002</c:v>
                      </c:pt>
                      <c:pt idx="5356">
                        <c:v>0.92307600000000001</c:v>
                      </c:pt>
                      <c:pt idx="5357">
                        <c:v>0.91912899999999997</c:v>
                      </c:pt>
                      <c:pt idx="5358">
                        <c:v>0.914412</c:v>
                      </c:pt>
                      <c:pt idx="5359">
                        <c:v>0.90976599999999996</c:v>
                      </c:pt>
                      <c:pt idx="5360">
                        <c:v>0.905609</c:v>
                      </c:pt>
                      <c:pt idx="5361">
                        <c:v>0.90134800000000004</c:v>
                      </c:pt>
                      <c:pt idx="5362">
                        <c:v>0.89641400000000004</c:v>
                      </c:pt>
                      <c:pt idx="5363">
                        <c:v>0.89093900000000004</c:v>
                      </c:pt>
                      <c:pt idx="5364">
                        <c:v>0.88586299999999996</c:v>
                      </c:pt>
                      <c:pt idx="5365">
                        <c:v>0.88261800000000001</c:v>
                      </c:pt>
                      <c:pt idx="5366">
                        <c:v>0.88185999999999998</c:v>
                      </c:pt>
                      <c:pt idx="5367">
                        <c:v>0.88298100000000002</c:v>
                      </c:pt>
                      <c:pt idx="5368">
                        <c:v>0.88516899999999998</c:v>
                      </c:pt>
                      <c:pt idx="5369">
                        <c:v>0.88809700000000003</c:v>
                      </c:pt>
                      <c:pt idx="5370">
                        <c:v>0.89144500000000004</c:v>
                      </c:pt>
                      <c:pt idx="5371">
                        <c:v>0.89470300000000003</c:v>
                      </c:pt>
                      <c:pt idx="5372">
                        <c:v>0.89766800000000002</c:v>
                      </c:pt>
                      <c:pt idx="5373">
                        <c:v>0.90031499999999998</c:v>
                      </c:pt>
                      <c:pt idx="5374">
                        <c:v>0.90243600000000002</c:v>
                      </c:pt>
                      <c:pt idx="5375">
                        <c:v>0.90442</c:v>
                      </c:pt>
                      <c:pt idx="5376">
                        <c:v>0.90731899999999999</c:v>
                      </c:pt>
                      <c:pt idx="5377">
                        <c:v>0.91113100000000002</c:v>
                      </c:pt>
                      <c:pt idx="5378">
                        <c:v>0.91451800000000005</c:v>
                      </c:pt>
                      <c:pt idx="5379">
                        <c:v>0.91635800000000001</c:v>
                      </c:pt>
                      <c:pt idx="5380">
                        <c:v>0.91662900000000003</c:v>
                      </c:pt>
                      <c:pt idx="5381">
                        <c:v>0.91583999999999999</c:v>
                      </c:pt>
                      <c:pt idx="5382">
                        <c:v>0.91446799999999995</c:v>
                      </c:pt>
                      <c:pt idx="5383">
                        <c:v>0.91331300000000004</c:v>
                      </c:pt>
                      <c:pt idx="5384">
                        <c:v>0.91288000000000002</c:v>
                      </c:pt>
                      <c:pt idx="5385">
                        <c:v>0.91300899999999996</c:v>
                      </c:pt>
                      <c:pt idx="5386">
                        <c:v>0.91380700000000004</c:v>
                      </c:pt>
                      <c:pt idx="5387">
                        <c:v>0.91500999999999999</c:v>
                      </c:pt>
                      <c:pt idx="5388">
                        <c:v>0.91550799999999999</c:v>
                      </c:pt>
                      <c:pt idx="5389">
                        <c:v>0.91493199999999997</c:v>
                      </c:pt>
                      <c:pt idx="5390">
                        <c:v>0.91412700000000002</c:v>
                      </c:pt>
                      <c:pt idx="5391">
                        <c:v>0.91400099999999995</c:v>
                      </c:pt>
                      <c:pt idx="5392">
                        <c:v>0.91493500000000005</c:v>
                      </c:pt>
                      <c:pt idx="5393">
                        <c:v>0.91703699999999999</c:v>
                      </c:pt>
                      <c:pt idx="5394">
                        <c:v>0.92011600000000004</c:v>
                      </c:pt>
                      <c:pt idx="5395">
                        <c:v>0.92388300000000001</c:v>
                      </c:pt>
                      <c:pt idx="5396">
                        <c:v>0.92815499999999995</c:v>
                      </c:pt>
                      <c:pt idx="5397">
                        <c:v>0.93199799999999999</c:v>
                      </c:pt>
                      <c:pt idx="5398">
                        <c:v>0.93391999999999997</c:v>
                      </c:pt>
                      <c:pt idx="5399">
                        <c:v>0.93338900000000002</c:v>
                      </c:pt>
                      <c:pt idx="5400">
                        <c:v>0.93114300000000005</c:v>
                      </c:pt>
                      <c:pt idx="5401">
                        <c:v>0.92842000000000002</c:v>
                      </c:pt>
                      <c:pt idx="5402">
                        <c:v>0.92612799999999995</c:v>
                      </c:pt>
                      <c:pt idx="5403">
                        <c:v>0.92446899999999999</c:v>
                      </c:pt>
                      <c:pt idx="5404">
                        <c:v>0.92342199999999997</c:v>
                      </c:pt>
                      <c:pt idx="5405">
                        <c:v>0.92294600000000004</c:v>
                      </c:pt>
                      <c:pt idx="5406">
                        <c:v>0.92269900000000005</c:v>
                      </c:pt>
                      <c:pt idx="5407">
                        <c:v>0.92235100000000003</c:v>
                      </c:pt>
                      <c:pt idx="5408">
                        <c:v>0.92187600000000003</c:v>
                      </c:pt>
                      <c:pt idx="5409">
                        <c:v>0.92152699999999999</c:v>
                      </c:pt>
                      <c:pt idx="5410">
                        <c:v>0.92197899999999999</c:v>
                      </c:pt>
                      <c:pt idx="5411">
                        <c:v>0.92381400000000002</c:v>
                      </c:pt>
                      <c:pt idx="5412">
                        <c:v>0.92709799999999998</c:v>
                      </c:pt>
                      <c:pt idx="5413">
                        <c:v>0.93161000000000005</c:v>
                      </c:pt>
                      <c:pt idx="5414">
                        <c:v>0.93711599999999995</c:v>
                      </c:pt>
                      <c:pt idx="5415">
                        <c:v>0.94328500000000004</c:v>
                      </c:pt>
                      <c:pt idx="5416">
                        <c:v>0.94919699999999996</c:v>
                      </c:pt>
                      <c:pt idx="5417">
                        <c:v>0.95401800000000003</c:v>
                      </c:pt>
                      <c:pt idx="5418">
                        <c:v>0.95784599999999998</c:v>
                      </c:pt>
                      <c:pt idx="5419">
                        <c:v>0.961171</c:v>
                      </c:pt>
                      <c:pt idx="5420">
                        <c:v>0.96428700000000001</c:v>
                      </c:pt>
                      <c:pt idx="5421">
                        <c:v>0.96691000000000005</c:v>
                      </c:pt>
                      <c:pt idx="5422">
                        <c:v>0.96838100000000005</c:v>
                      </c:pt>
                      <c:pt idx="5423">
                        <c:v>0.96843500000000005</c:v>
                      </c:pt>
                      <c:pt idx="5424">
                        <c:v>0.96765800000000002</c:v>
                      </c:pt>
                      <c:pt idx="5425">
                        <c:v>0.96708899999999998</c:v>
                      </c:pt>
                      <c:pt idx="5426">
                        <c:v>0.96743199999999996</c:v>
                      </c:pt>
                      <c:pt idx="5427">
                        <c:v>0.96916000000000002</c:v>
                      </c:pt>
                      <c:pt idx="5428">
                        <c:v>0.97258100000000003</c:v>
                      </c:pt>
                      <c:pt idx="5429">
                        <c:v>0.97727200000000003</c:v>
                      </c:pt>
                      <c:pt idx="5430">
                        <c:v>0.98238000000000003</c:v>
                      </c:pt>
                      <c:pt idx="5431">
                        <c:v>0.98745899999999998</c:v>
                      </c:pt>
                      <c:pt idx="5432">
                        <c:v>0.99259200000000003</c:v>
                      </c:pt>
                      <c:pt idx="5433">
                        <c:v>0.99806600000000001</c:v>
                      </c:pt>
                      <c:pt idx="5434">
                        <c:v>1.003563</c:v>
                      </c:pt>
                      <c:pt idx="5435">
                        <c:v>1.008089</c:v>
                      </c:pt>
                      <c:pt idx="5436">
                        <c:v>1.011236</c:v>
                      </c:pt>
                      <c:pt idx="5437">
                        <c:v>1.013458</c:v>
                      </c:pt>
                      <c:pt idx="5438">
                        <c:v>1.0149189999999999</c:v>
                      </c:pt>
                      <c:pt idx="5439">
                        <c:v>1.0150079999999999</c:v>
                      </c:pt>
                      <c:pt idx="5440">
                        <c:v>1.013131</c:v>
                      </c:pt>
                      <c:pt idx="5441">
                        <c:v>1.0096890000000001</c:v>
                      </c:pt>
                      <c:pt idx="5442">
                        <c:v>1.005701</c:v>
                      </c:pt>
                      <c:pt idx="5443">
                        <c:v>1.0017</c:v>
                      </c:pt>
                      <c:pt idx="5444">
                        <c:v>0.99683900000000003</c:v>
                      </c:pt>
                      <c:pt idx="5445">
                        <c:v>0.98955099999999996</c:v>
                      </c:pt>
                      <c:pt idx="5446">
                        <c:v>0.97977800000000004</c:v>
                      </c:pt>
                      <c:pt idx="5447">
                        <c:v>0.96916800000000003</c:v>
                      </c:pt>
                      <c:pt idx="5448">
                        <c:v>0.960669</c:v>
                      </c:pt>
                      <c:pt idx="5449">
                        <c:v>0.957202</c:v>
                      </c:pt>
                      <c:pt idx="5450">
                        <c:v>0.95919699999999997</c:v>
                      </c:pt>
                      <c:pt idx="5451">
                        <c:v>0.96553800000000001</c:v>
                      </c:pt>
                      <c:pt idx="5452">
                        <c:v>0.97487999999999997</c:v>
                      </c:pt>
                      <c:pt idx="5453">
                        <c:v>0.98549500000000001</c:v>
                      </c:pt>
                      <c:pt idx="5454">
                        <c:v>0.99576699999999996</c:v>
                      </c:pt>
                      <c:pt idx="5455">
                        <c:v>1.0046949999999999</c:v>
                      </c:pt>
                      <c:pt idx="5456">
                        <c:v>1.011806</c:v>
                      </c:pt>
                      <c:pt idx="5457">
                        <c:v>1.017444</c:v>
                      </c:pt>
                      <c:pt idx="5458">
                        <c:v>1.0227109999999999</c:v>
                      </c:pt>
                      <c:pt idx="5459">
                        <c:v>1.028038</c:v>
                      </c:pt>
                      <c:pt idx="5460">
                        <c:v>1.032637</c:v>
                      </c:pt>
                      <c:pt idx="5461">
                        <c:v>1.0356259999999999</c:v>
                      </c:pt>
                      <c:pt idx="5462">
                        <c:v>1.036977</c:v>
                      </c:pt>
                      <c:pt idx="5463">
                        <c:v>1.0374829999999999</c:v>
                      </c:pt>
                      <c:pt idx="5464">
                        <c:v>1.0385819999999999</c:v>
                      </c:pt>
                      <c:pt idx="5465">
                        <c:v>1.0416129999999999</c:v>
                      </c:pt>
                      <c:pt idx="5466">
                        <c:v>1.046473</c:v>
                      </c:pt>
                      <c:pt idx="5467">
                        <c:v>1.05237</c:v>
                      </c:pt>
                      <c:pt idx="5468">
                        <c:v>1.0592159999999999</c:v>
                      </c:pt>
                      <c:pt idx="5469">
                        <c:v>1.0666230000000001</c:v>
                      </c:pt>
                      <c:pt idx="5470">
                        <c:v>1.073412</c:v>
                      </c:pt>
                      <c:pt idx="5471">
                        <c:v>1.0789059999999999</c:v>
                      </c:pt>
                      <c:pt idx="5472">
                        <c:v>1.082991</c:v>
                      </c:pt>
                      <c:pt idx="5473">
                        <c:v>1.085602</c:v>
                      </c:pt>
                      <c:pt idx="5474">
                        <c:v>1.0871839999999999</c:v>
                      </c:pt>
                      <c:pt idx="5475">
                        <c:v>1.0884320000000001</c:v>
                      </c:pt>
                      <c:pt idx="5476">
                        <c:v>1.0896349999999999</c:v>
                      </c:pt>
                      <c:pt idx="5477">
                        <c:v>1.0908770000000001</c:v>
                      </c:pt>
                      <c:pt idx="5478">
                        <c:v>1.0922400000000001</c:v>
                      </c:pt>
                      <c:pt idx="5479">
                        <c:v>1.0936809999999999</c:v>
                      </c:pt>
                      <c:pt idx="5480">
                        <c:v>1.094687</c:v>
                      </c:pt>
                      <c:pt idx="5481">
                        <c:v>1.0944739999999999</c:v>
                      </c:pt>
                      <c:pt idx="5482">
                        <c:v>1.092465</c:v>
                      </c:pt>
                      <c:pt idx="5483">
                        <c:v>1.088219</c:v>
                      </c:pt>
                      <c:pt idx="5484">
                        <c:v>1.0820259999999999</c:v>
                      </c:pt>
                      <c:pt idx="5485">
                        <c:v>1.0749679999999999</c:v>
                      </c:pt>
                      <c:pt idx="5486">
                        <c:v>1.06734</c:v>
                      </c:pt>
                      <c:pt idx="5487">
                        <c:v>1.058813</c:v>
                      </c:pt>
                      <c:pt idx="5488">
                        <c:v>1.0499579999999999</c:v>
                      </c:pt>
                      <c:pt idx="5489">
                        <c:v>1.041695</c:v>
                      </c:pt>
                      <c:pt idx="5490">
                        <c:v>1.0344059999999999</c:v>
                      </c:pt>
                      <c:pt idx="5491">
                        <c:v>1.0282929999999999</c:v>
                      </c:pt>
                      <c:pt idx="5492">
                        <c:v>1.023253</c:v>
                      </c:pt>
                      <c:pt idx="5493">
                        <c:v>1.01878</c:v>
                      </c:pt>
                      <c:pt idx="5494">
                        <c:v>1.014648</c:v>
                      </c:pt>
                      <c:pt idx="5495">
                        <c:v>1.0109349999999999</c:v>
                      </c:pt>
                      <c:pt idx="5496">
                        <c:v>1.007916</c:v>
                      </c:pt>
                      <c:pt idx="5497">
                        <c:v>1.0061249999999999</c:v>
                      </c:pt>
                      <c:pt idx="5498">
                        <c:v>1.005701</c:v>
                      </c:pt>
                      <c:pt idx="5499">
                        <c:v>1.006165</c:v>
                      </c:pt>
                      <c:pt idx="5500">
                        <c:v>1.006864</c:v>
                      </c:pt>
                      <c:pt idx="5501">
                        <c:v>1.0073939999999999</c:v>
                      </c:pt>
                      <c:pt idx="5502">
                        <c:v>1.0077449999999999</c:v>
                      </c:pt>
                      <c:pt idx="5503">
                        <c:v>1.0081249999999999</c:v>
                      </c:pt>
                      <c:pt idx="5504">
                        <c:v>1.008283</c:v>
                      </c:pt>
                      <c:pt idx="5505">
                        <c:v>1.007592</c:v>
                      </c:pt>
                      <c:pt idx="5506">
                        <c:v>1.0060530000000001</c:v>
                      </c:pt>
                      <c:pt idx="5507">
                        <c:v>1.0041709999999999</c:v>
                      </c:pt>
                      <c:pt idx="5508">
                        <c:v>1.0024470000000001</c:v>
                      </c:pt>
                      <c:pt idx="5509">
                        <c:v>1.0004</c:v>
                      </c:pt>
                      <c:pt idx="5510">
                        <c:v>0.99685000000000001</c:v>
                      </c:pt>
                      <c:pt idx="5511">
                        <c:v>0.99290299999999998</c:v>
                      </c:pt>
                      <c:pt idx="5512">
                        <c:v>0.99118700000000004</c:v>
                      </c:pt>
                      <c:pt idx="5513">
                        <c:v>0.99286300000000005</c:v>
                      </c:pt>
                      <c:pt idx="5514">
                        <c:v>0.99765999999999999</c:v>
                      </c:pt>
                      <c:pt idx="5515">
                        <c:v>1.0042150000000001</c:v>
                      </c:pt>
                      <c:pt idx="5516">
                        <c:v>1.0111859999999999</c:v>
                      </c:pt>
                      <c:pt idx="5517">
                        <c:v>1.018456</c:v>
                      </c:pt>
                      <c:pt idx="5518">
                        <c:v>1.025995</c:v>
                      </c:pt>
                      <c:pt idx="5519">
                        <c:v>1.032897</c:v>
                      </c:pt>
                      <c:pt idx="5520">
                        <c:v>1.0380259999999999</c:v>
                      </c:pt>
                      <c:pt idx="5521">
                        <c:v>1.040896</c:v>
                      </c:pt>
                      <c:pt idx="5522">
                        <c:v>1.0415509999999999</c:v>
                      </c:pt>
                      <c:pt idx="5523">
                        <c:v>1.0400860000000001</c:v>
                      </c:pt>
                      <c:pt idx="5524">
                        <c:v>1.0370189999999999</c:v>
                      </c:pt>
                      <c:pt idx="5525">
                        <c:v>1.0330280000000001</c:v>
                      </c:pt>
                      <c:pt idx="5526">
                        <c:v>1.0279739999999999</c:v>
                      </c:pt>
                      <c:pt idx="5527">
                        <c:v>1.0214510000000001</c:v>
                      </c:pt>
                      <c:pt idx="5528">
                        <c:v>1.013684</c:v>
                      </c:pt>
                      <c:pt idx="5529">
                        <c:v>1.005099</c:v>
                      </c:pt>
                      <c:pt idx="5530">
                        <c:v>0.99592000000000003</c:v>
                      </c:pt>
                      <c:pt idx="5531">
                        <c:v>0.98629199999999995</c:v>
                      </c:pt>
                      <c:pt idx="5532">
                        <c:v>0.97641100000000003</c:v>
                      </c:pt>
                      <c:pt idx="5533">
                        <c:v>0.96679899999999996</c:v>
                      </c:pt>
                      <c:pt idx="5534">
                        <c:v>0.95821800000000001</c:v>
                      </c:pt>
                      <c:pt idx="5535">
                        <c:v>0.95115000000000005</c:v>
                      </c:pt>
                      <c:pt idx="5536">
                        <c:v>0.94562299999999999</c:v>
                      </c:pt>
                      <c:pt idx="5537">
                        <c:v>0.941577</c:v>
                      </c:pt>
                      <c:pt idx="5538">
                        <c:v>0.93865100000000001</c:v>
                      </c:pt>
                      <c:pt idx="5539">
                        <c:v>0.93598599999999998</c:v>
                      </c:pt>
                      <c:pt idx="5540">
                        <c:v>0.93321500000000002</c:v>
                      </c:pt>
                      <c:pt idx="5541">
                        <c:v>0.93076999999999999</c:v>
                      </c:pt>
                      <c:pt idx="5542">
                        <c:v>0.92903800000000003</c:v>
                      </c:pt>
                      <c:pt idx="5543">
                        <c:v>0.92811500000000002</c:v>
                      </c:pt>
                      <c:pt idx="5544">
                        <c:v>0.92809299999999995</c:v>
                      </c:pt>
                      <c:pt idx="5545">
                        <c:v>0.92869100000000004</c:v>
                      </c:pt>
                      <c:pt idx="5546">
                        <c:v>0.92957100000000004</c:v>
                      </c:pt>
                      <c:pt idx="5547">
                        <c:v>0.931091</c:v>
                      </c:pt>
                      <c:pt idx="5548">
                        <c:v>0.93344499999999997</c:v>
                      </c:pt>
                      <c:pt idx="5549">
                        <c:v>0.93638399999999999</c:v>
                      </c:pt>
                      <c:pt idx="5550">
                        <c:v>0.93983799999999995</c:v>
                      </c:pt>
                      <c:pt idx="5551">
                        <c:v>0.94394199999999995</c:v>
                      </c:pt>
                      <c:pt idx="5552">
                        <c:v>0.94923500000000005</c:v>
                      </c:pt>
                      <c:pt idx="5553">
                        <c:v>0.95572299999999999</c:v>
                      </c:pt>
                      <c:pt idx="5554">
                        <c:v>0.96210700000000005</c:v>
                      </c:pt>
                      <c:pt idx="5555">
                        <c:v>0.96735700000000002</c:v>
                      </c:pt>
                      <c:pt idx="5556">
                        <c:v>0.97140700000000002</c:v>
                      </c:pt>
                      <c:pt idx="5557">
                        <c:v>0.97386899999999998</c:v>
                      </c:pt>
                      <c:pt idx="5558">
                        <c:v>0.97408899999999998</c:v>
                      </c:pt>
                      <c:pt idx="5559">
                        <c:v>0.97245800000000004</c:v>
                      </c:pt>
                      <c:pt idx="5560">
                        <c:v>0.97020499999999998</c:v>
                      </c:pt>
                      <c:pt idx="5561">
                        <c:v>0.96824500000000002</c:v>
                      </c:pt>
                      <c:pt idx="5562">
                        <c:v>0.96644699999999994</c:v>
                      </c:pt>
                      <c:pt idx="5563">
                        <c:v>0.963897</c:v>
                      </c:pt>
                      <c:pt idx="5564">
                        <c:v>0.959928</c:v>
                      </c:pt>
                      <c:pt idx="5565">
                        <c:v>0.95455199999999996</c:v>
                      </c:pt>
                      <c:pt idx="5566">
                        <c:v>0.947994</c:v>
                      </c:pt>
                      <c:pt idx="5567">
                        <c:v>0.94020099999999995</c:v>
                      </c:pt>
                      <c:pt idx="5568">
                        <c:v>0.931168</c:v>
                      </c:pt>
                      <c:pt idx="5569">
                        <c:v>0.92135999999999996</c:v>
                      </c:pt>
                      <c:pt idx="5570">
                        <c:v>0.91189799999999999</c:v>
                      </c:pt>
                      <c:pt idx="5571">
                        <c:v>0.90402499999999997</c:v>
                      </c:pt>
                      <c:pt idx="5572">
                        <c:v>0.89801600000000004</c:v>
                      </c:pt>
                      <c:pt idx="5573">
                        <c:v>0.893544</c:v>
                      </c:pt>
                      <c:pt idx="5574">
                        <c:v>0.89027900000000004</c:v>
                      </c:pt>
                      <c:pt idx="5575">
                        <c:v>0.88781399999999999</c:v>
                      </c:pt>
                      <c:pt idx="5576">
                        <c:v>0.88587899999999997</c:v>
                      </c:pt>
                      <c:pt idx="5577">
                        <c:v>0.884293</c:v>
                      </c:pt>
                      <c:pt idx="5578">
                        <c:v>0.88328499999999999</c:v>
                      </c:pt>
                      <c:pt idx="5579">
                        <c:v>0.88351199999999996</c:v>
                      </c:pt>
                      <c:pt idx="5580">
                        <c:v>0.88480199999999998</c:v>
                      </c:pt>
                      <c:pt idx="5581">
                        <c:v>0.88610599999999995</c:v>
                      </c:pt>
                      <c:pt idx="5582">
                        <c:v>0.88684600000000002</c:v>
                      </c:pt>
                      <c:pt idx="5583">
                        <c:v>0.88717299999999999</c:v>
                      </c:pt>
                      <c:pt idx="5584">
                        <c:v>0.88768400000000003</c:v>
                      </c:pt>
                      <c:pt idx="5585">
                        <c:v>0.88949900000000004</c:v>
                      </c:pt>
                      <c:pt idx="5586">
                        <c:v>0.89330399999999999</c:v>
                      </c:pt>
                      <c:pt idx="5587">
                        <c:v>0.89846599999999999</c:v>
                      </c:pt>
                      <c:pt idx="5588">
                        <c:v>0.903918</c:v>
                      </c:pt>
                      <c:pt idx="5589">
                        <c:v>0.90925800000000001</c:v>
                      </c:pt>
                      <c:pt idx="5590">
                        <c:v>0.91467900000000002</c:v>
                      </c:pt>
                      <c:pt idx="5591">
                        <c:v>0.92028399999999999</c:v>
                      </c:pt>
                      <c:pt idx="5592">
                        <c:v>0.92566099999999996</c:v>
                      </c:pt>
                      <c:pt idx="5593">
                        <c:v>0.92997399999999997</c:v>
                      </c:pt>
                      <c:pt idx="5594">
                        <c:v>0.93264199999999997</c:v>
                      </c:pt>
                      <c:pt idx="5595">
                        <c:v>0.93367100000000003</c:v>
                      </c:pt>
                      <c:pt idx="5596">
                        <c:v>0.93371300000000002</c:v>
                      </c:pt>
                      <c:pt idx="5597">
                        <c:v>0.93398800000000004</c:v>
                      </c:pt>
                      <c:pt idx="5598">
                        <c:v>0.93525899999999995</c:v>
                      </c:pt>
                      <c:pt idx="5599">
                        <c:v>0.93764400000000003</c:v>
                      </c:pt>
                      <c:pt idx="5600">
                        <c:v>0.94112600000000002</c:v>
                      </c:pt>
                      <c:pt idx="5601">
                        <c:v>0.94539099999999998</c:v>
                      </c:pt>
                      <c:pt idx="5602">
                        <c:v>0.94955299999999998</c:v>
                      </c:pt>
                      <c:pt idx="5603">
                        <c:v>0.95208300000000001</c:v>
                      </c:pt>
                      <c:pt idx="5604">
                        <c:v>0.95211400000000002</c:v>
                      </c:pt>
                      <c:pt idx="5605">
                        <c:v>0.95025800000000005</c:v>
                      </c:pt>
                      <c:pt idx="5606">
                        <c:v>0.94721699999999998</c:v>
                      </c:pt>
                      <c:pt idx="5607">
                        <c:v>0.94348699999999996</c:v>
                      </c:pt>
                      <c:pt idx="5608">
                        <c:v>0.93992600000000004</c:v>
                      </c:pt>
                      <c:pt idx="5609">
                        <c:v>0.93709799999999999</c:v>
                      </c:pt>
                      <c:pt idx="5610">
                        <c:v>0.93469800000000003</c:v>
                      </c:pt>
                      <c:pt idx="5611">
                        <c:v>0.93189999999999995</c:v>
                      </c:pt>
                      <c:pt idx="5612">
                        <c:v>0.92822700000000002</c:v>
                      </c:pt>
                      <c:pt idx="5613">
                        <c:v>0.92424099999999998</c:v>
                      </c:pt>
                      <c:pt idx="5614">
                        <c:v>0.92115599999999997</c:v>
                      </c:pt>
                      <c:pt idx="5615">
                        <c:v>0.91925299999999999</c:v>
                      </c:pt>
                      <c:pt idx="5616">
                        <c:v>0.91783099999999995</c:v>
                      </c:pt>
                      <c:pt idx="5617">
                        <c:v>0.91674199999999995</c:v>
                      </c:pt>
                      <c:pt idx="5618">
                        <c:v>0.91610000000000003</c:v>
                      </c:pt>
                      <c:pt idx="5619">
                        <c:v>0.91618999999999995</c:v>
                      </c:pt>
                      <c:pt idx="5620">
                        <c:v>0.91842699999999999</c:v>
                      </c:pt>
                      <c:pt idx="5621">
                        <c:v>0.92387300000000006</c:v>
                      </c:pt>
                      <c:pt idx="5622">
                        <c:v>0.93153399999999997</c:v>
                      </c:pt>
                      <c:pt idx="5623">
                        <c:v>0.93965399999999999</c:v>
                      </c:pt>
                      <c:pt idx="5624">
                        <c:v>0.94674400000000003</c:v>
                      </c:pt>
                      <c:pt idx="5625">
                        <c:v>0.95171399999999995</c:v>
                      </c:pt>
                      <c:pt idx="5626">
                        <c:v>0.95475299999999996</c:v>
                      </c:pt>
                      <c:pt idx="5627">
                        <c:v>0.95720400000000005</c:v>
                      </c:pt>
                      <c:pt idx="5628">
                        <c:v>0.96049600000000002</c:v>
                      </c:pt>
                      <c:pt idx="5629">
                        <c:v>0.96516599999999997</c:v>
                      </c:pt>
                      <c:pt idx="5630">
                        <c:v>0.97067800000000004</c:v>
                      </c:pt>
                      <c:pt idx="5631">
                        <c:v>0.975962</c:v>
                      </c:pt>
                      <c:pt idx="5632">
                        <c:v>0.98009800000000002</c:v>
                      </c:pt>
                      <c:pt idx="5633">
                        <c:v>0.98323499999999997</c:v>
                      </c:pt>
                      <c:pt idx="5634">
                        <c:v>0.98611400000000005</c:v>
                      </c:pt>
                      <c:pt idx="5635">
                        <c:v>0.98887400000000003</c:v>
                      </c:pt>
                      <c:pt idx="5636">
                        <c:v>0.99180900000000005</c:v>
                      </c:pt>
                      <c:pt idx="5637">
                        <c:v>0.99566600000000005</c:v>
                      </c:pt>
                      <c:pt idx="5638">
                        <c:v>1.000105</c:v>
                      </c:pt>
                      <c:pt idx="5639">
                        <c:v>1.003754</c:v>
                      </c:pt>
                      <c:pt idx="5640">
                        <c:v>1.006116</c:v>
                      </c:pt>
                      <c:pt idx="5641">
                        <c:v>1.008005</c:v>
                      </c:pt>
                      <c:pt idx="5642">
                        <c:v>1.010181</c:v>
                      </c:pt>
                      <c:pt idx="5643">
                        <c:v>1.0126599999999999</c:v>
                      </c:pt>
                      <c:pt idx="5644">
                        <c:v>1.0150490000000001</c:v>
                      </c:pt>
                      <c:pt idx="5645">
                        <c:v>1.0165390000000001</c:v>
                      </c:pt>
                      <c:pt idx="5646">
                        <c:v>1.0164740000000001</c:v>
                      </c:pt>
                      <c:pt idx="5647">
                        <c:v>1.0152099999999999</c:v>
                      </c:pt>
                      <c:pt idx="5648">
                        <c:v>1.013625</c:v>
                      </c:pt>
                      <c:pt idx="5649">
                        <c:v>1.011935</c:v>
                      </c:pt>
                      <c:pt idx="5650">
                        <c:v>1.0096670000000001</c:v>
                      </c:pt>
                      <c:pt idx="5651">
                        <c:v>1.0067250000000001</c:v>
                      </c:pt>
                      <c:pt idx="5652">
                        <c:v>1.0034689999999999</c:v>
                      </c:pt>
                      <c:pt idx="5653">
                        <c:v>1.0000199999999999</c:v>
                      </c:pt>
                      <c:pt idx="5654">
                        <c:v>0.99641299999999999</c:v>
                      </c:pt>
                      <c:pt idx="5655">
                        <c:v>0.99300999999999995</c:v>
                      </c:pt>
                      <c:pt idx="5656">
                        <c:v>0.99021199999999998</c:v>
                      </c:pt>
                      <c:pt idx="5657">
                        <c:v>0.98815699999999995</c:v>
                      </c:pt>
                      <c:pt idx="5658">
                        <c:v>0.98679799999999995</c:v>
                      </c:pt>
                      <c:pt idx="5659">
                        <c:v>0.98626499999999995</c:v>
                      </c:pt>
                      <c:pt idx="5660">
                        <c:v>0.98715200000000003</c:v>
                      </c:pt>
                      <c:pt idx="5661">
                        <c:v>0.98994800000000005</c:v>
                      </c:pt>
                      <c:pt idx="5662">
                        <c:v>0.99434500000000003</c:v>
                      </c:pt>
                      <c:pt idx="5663">
                        <c:v>0.99952300000000005</c:v>
                      </c:pt>
                      <c:pt idx="5664">
                        <c:v>1.00509</c:v>
                      </c:pt>
                      <c:pt idx="5665">
                        <c:v>1.0114050000000001</c:v>
                      </c:pt>
                      <c:pt idx="5666">
                        <c:v>1.018494</c:v>
                      </c:pt>
                      <c:pt idx="5667">
                        <c:v>1.0253319999999999</c:v>
                      </c:pt>
                      <c:pt idx="5668">
                        <c:v>1.0306219999999999</c:v>
                      </c:pt>
                      <c:pt idx="5669">
                        <c:v>1.0333909999999999</c:v>
                      </c:pt>
                      <c:pt idx="5670">
                        <c:v>1.033647</c:v>
                      </c:pt>
                      <c:pt idx="5671">
                        <c:v>1.0330280000000001</c:v>
                      </c:pt>
                      <c:pt idx="5672">
                        <c:v>1.033129</c:v>
                      </c:pt>
                      <c:pt idx="5673">
                        <c:v>1.0336890000000001</c:v>
                      </c:pt>
                      <c:pt idx="5674">
                        <c:v>1.033814</c:v>
                      </c:pt>
                      <c:pt idx="5675">
                        <c:v>1.0334859999999999</c:v>
                      </c:pt>
                      <c:pt idx="5676">
                        <c:v>1.0333239999999999</c:v>
                      </c:pt>
                      <c:pt idx="5677">
                        <c:v>1.0340750000000001</c:v>
                      </c:pt>
                      <c:pt idx="5678">
                        <c:v>1.0357460000000001</c:v>
                      </c:pt>
                      <c:pt idx="5679">
                        <c:v>1.03762</c:v>
                      </c:pt>
                      <c:pt idx="5680">
                        <c:v>1.039452</c:v>
                      </c:pt>
                      <c:pt idx="5681">
                        <c:v>1.041391</c:v>
                      </c:pt>
                      <c:pt idx="5682">
                        <c:v>1.043369</c:v>
                      </c:pt>
                      <c:pt idx="5683">
                        <c:v>1.0453650000000001</c:v>
                      </c:pt>
                      <c:pt idx="5684">
                        <c:v>1.0474680000000001</c:v>
                      </c:pt>
                      <c:pt idx="5685">
                        <c:v>1.049755</c:v>
                      </c:pt>
                      <c:pt idx="5686">
                        <c:v>1.052438</c:v>
                      </c:pt>
                      <c:pt idx="5687">
                        <c:v>1.055215</c:v>
                      </c:pt>
                      <c:pt idx="5688">
                        <c:v>1.0573870000000001</c:v>
                      </c:pt>
                      <c:pt idx="5689">
                        <c:v>1.0586979999999999</c:v>
                      </c:pt>
                      <c:pt idx="5690">
                        <c:v>1.0593539999999999</c:v>
                      </c:pt>
                      <c:pt idx="5691">
                        <c:v>1.0600210000000001</c:v>
                      </c:pt>
                      <c:pt idx="5692">
                        <c:v>1.0607340000000001</c:v>
                      </c:pt>
                      <c:pt idx="5693">
                        <c:v>1.0602780000000001</c:v>
                      </c:pt>
                      <c:pt idx="5694">
                        <c:v>1.0578689999999999</c:v>
                      </c:pt>
                      <c:pt idx="5695">
                        <c:v>1.0540750000000001</c:v>
                      </c:pt>
                      <c:pt idx="5696">
                        <c:v>1.0499259999999999</c:v>
                      </c:pt>
                      <c:pt idx="5697">
                        <c:v>1.0460849999999999</c:v>
                      </c:pt>
                      <c:pt idx="5698">
                        <c:v>1.0427690000000001</c:v>
                      </c:pt>
                      <c:pt idx="5699">
                        <c:v>1.0403119999999999</c:v>
                      </c:pt>
                      <c:pt idx="5700">
                        <c:v>1.0396920000000001</c:v>
                      </c:pt>
                      <c:pt idx="5701">
                        <c:v>1.041218</c:v>
                      </c:pt>
                      <c:pt idx="5702">
                        <c:v>1.0434079999999999</c:v>
                      </c:pt>
                      <c:pt idx="5703">
                        <c:v>1.0446500000000001</c:v>
                      </c:pt>
                      <c:pt idx="5704">
                        <c:v>1.0446340000000001</c:v>
                      </c:pt>
                      <c:pt idx="5705">
                        <c:v>1.0439719999999999</c:v>
                      </c:pt>
                      <c:pt idx="5706">
                        <c:v>1.0432840000000001</c:v>
                      </c:pt>
                      <c:pt idx="5707">
                        <c:v>1.0425420000000001</c:v>
                      </c:pt>
                      <c:pt idx="5708">
                        <c:v>1.041196</c:v>
                      </c:pt>
                      <c:pt idx="5709">
                        <c:v>1.0390619999999999</c:v>
                      </c:pt>
                      <c:pt idx="5710">
                        <c:v>1.036713</c:v>
                      </c:pt>
                      <c:pt idx="5711">
                        <c:v>1.034662</c:v>
                      </c:pt>
                      <c:pt idx="5712">
                        <c:v>1.0329440000000001</c:v>
                      </c:pt>
                      <c:pt idx="5713">
                        <c:v>1.0313300000000001</c:v>
                      </c:pt>
                      <c:pt idx="5714">
                        <c:v>1.0295030000000001</c:v>
                      </c:pt>
                      <c:pt idx="5715">
                        <c:v>1.0274239999999999</c:v>
                      </c:pt>
                      <c:pt idx="5716">
                        <c:v>1.0252520000000001</c:v>
                      </c:pt>
                      <c:pt idx="5717">
                        <c:v>1.023245</c:v>
                      </c:pt>
                      <c:pt idx="5718">
                        <c:v>1.0206090000000001</c:v>
                      </c:pt>
                      <c:pt idx="5719">
                        <c:v>1.014993</c:v>
                      </c:pt>
                      <c:pt idx="5720">
                        <c:v>1.0066200000000001</c:v>
                      </c:pt>
                      <c:pt idx="5721">
                        <c:v>0.99931499999999995</c:v>
                      </c:pt>
                      <c:pt idx="5722">
                        <c:v>0.99587300000000001</c:v>
                      </c:pt>
                      <c:pt idx="5723">
                        <c:v>0.996471</c:v>
                      </c:pt>
                      <c:pt idx="5724">
                        <c:v>0.99981500000000001</c:v>
                      </c:pt>
                      <c:pt idx="5725">
                        <c:v>1.0044219999999999</c:v>
                      </c:pt>
                      <c:pt idx="5726">
                        <c:v>1.0096039999999999</c:v>
                      </c:pt>
                      <c:pt idx="5727">
                        <c:v>1.0148980000000001</c:v>
                      </c:pt>
                      <c:pt idx="5728">
                        <c:v>1.0197860000000001</c:v>
                      </c:pt>
                      <c:pt idx="5729">
                        <c:v>1.0239469999999999</c:v>
                      </c:pt>
                      <c:pt idx="5730">
                        <c:v>1.026664</c:v>
                      </c:pt>
                      <c:pt idx="5731">
                        <c:v>1.0270330000000001</c:v>
                      </c:pt>
                      <c:pt idx="5732">
                        <c:v>1.024959</c:v>
                      </c:pt>
                      <c:pt idx="5733">
                        <c:v>1.0210669999999999</c:v>
                      </c:pt>
                      <c:pt idx="5734">
                        <c:v>1.016122</c:v>
                      </c:pt>
                      <c:pt idx="5735">
                        <c:v>1.0110129999999999</c:v>
                      </c:pt>
                      <c:pt idx="5736">
                        <c:v>1.006999</c:v>
                      </c:pt>
                      <c:pt idx="5737">
                        <c:v>1.0048269999999999</c:v>
                      </c:pt>
                      <c:pt idx="5738">
                        <c:v>1.0036320000000001</c:v>
                      </c:pt>
                      <c:pt idx="5739">
                        <c:v>1.0022359999999999</c:v>
                      </c:pt>
                      <c:pt idx="5740">
                        <c:v>1.000677</c:v>
                      </c:pt>
                      <c:pt idx="5741">
                        <c:v>0.99915299999999996</c:v>
                      </c:pt>
                      <c:pt idx="5742">
                        <c:v>0.99738899999999997</c:v>
                      </c:pt>
                      <c:pt idx="5743">
                        <c:v>0.99544999999999995</c:v>
                      </c:pt>
                      <c:pt idx="5744">
                        <c:v>0.99348700000000001</c:v>
                      </c:pt>
                      <c:pt idx="5745">
                        <c:v>0.991093</c:v>
                      </c:pt>
                      <c:pt idx="5746">
                        <c:v>0.98788299999999996</c:v>
                      </c:pt>
                      <c:pt idx="5747">
                        <c:v>0.98421000000000003</c:v>
                      </c:pt>
                      <c:pt idx="5748">
                        <c:v>0.98045700000000002</c:v>
                      </c:pt>
                      <c:pt idx="5749">
                        <c:v>0.97653699999999999</c:v>
                      </c:pt>
                      <c:pt idx="5750">
                        <c:v>0.97245599999999999</c:v>
                      </c:pt>
                      <c:pt idx="5751">
                        <c:v>0.96825600000000001</c:v>
                      </c:pt>
                      <c:pt idx="5752">
                        <c:v>0.96398499999999998</c:v>
                      </c:pt>
                      <c:pt idx="5753">
                        <c:v>0.96021299999999998</c:v>
                      </c:pt>
                      <c:pt idx="5754">
                        <c:v>0.95768299999999995</c:v>
                      </c:pt>
                      <c:pt idx="5755">
                        <c:v>0.95656099999999999</c:v>
                      </c:pt>
                      <c:pt idx="5756">
                        <c:v>0.95650599999999997</c:v>
                      </c:pt>
                      <c:pt idx="5757">
                        <c:v>0.95653200000000005</c:v>
                      </c:pt>
                      <c:pt idx="5758">
                        <c:v>0.95536699999999997</c:v>
                      </c:pt>
                      <c:pt idx="5759">
                        <c:v>0.95316500000000004</c:v>
                      </c:pt>
                      <c:pt idx="5760">
                        <c:v>0.95130300000000001</c:v>
                      </c:pt>
                      <c:pt idx="5761">
                        <c:v>0.95046399999999998</c:v>
                      </c:pt>
                      <c:pt idx="5762">
                        <c:v>0.95028800000000002</c:v>
                      </c:pt>
                      <c:pt idx="5763">
                        <c:v>0.95020000000000004</c:v>
                      </c:pt>
                      <c:pt idx="5764">
                        <c:v>0.95019600000000004</c:v>
                      </c:pt>
                      <c:pt idx="5765">
                        <c:v>0.95069099999999995</c:v>
                      </c:pt>
                      <c:pt idx="5766">
                        <c:v>0.95131900000000003</c:v>
                      </c:pt>
                      <c:pt idx="5767">
                        <c:v>0.95117600000000002</c:v>
                      </c:pt>
                      <c:pt idx="5768">
                        <c:v>0.95019900000000002</c:v>
                      </c:pt>
                      <c:pt idx="5769">
                        <c:v>0.94891599999999998</c:v>
                      </c:pt>
                      <c:pt idx="5770">
                        <c:v>0.94741600000000004</c:v>
                      </c:pt>
                      <c:pt idx="5771">
                        <c:v>0.94547999999999999</c:v>
                      </c:pt>
                      <c:pt idx="5772">
                        <c:v>0.94300499999999998</c:v>
                      </c:pt>
                      <c:pt idx="5773">
                        <c:v>0.93990899999999999</c:v>
                      </c:pt>
                      <c:pt idx="5774">
                        <c:v>0.93619699999999995</c:v>
                      </c:pt>
                      <c:pt idx="5775">
                        <c:v>0.93194699999999997</c:v>
                      </c:pt>
                      <c:pt idx="5776">
                        <c:v>0.92727599999999999</c:v>
                      </c:pt>
                      <c:pt idx="5777">
                        <c:v>0.92274900000000004</c:v>
                      </c:pt>
                      <c:pt idx="5778">
                        <c:v>0.91920100000000005</c:v>
                      </c:pt>
                      <c:pt idx="5779">
                        <c:v>0.91691299999999998</c:v>
                      </c:pt>
                      <c:pt idx="5780">
                        <c:v>0.91563000000000005</c:v>
                      </c:pt>
                      <c:pt idx="5781">
                        <c:v>0.915049</c:v>
                      </c:pt>
                      <c:pt idx="5782">
                        <c:v>0.914628</c:v>
                      </c:pt>
                      <c:pt idx="5783">
                        <c:v>0.91349100000000005</c:v>
                      </c:pt>
                      <c:pt idx="5784">
                        <c:v>0.91129499999999997</c:v>
                      </c:pt>
                      <c:pt idx="5785">
                        <c:v>0.909111</c:v>
                      </c:pt>
                      <c:pt idx="5786">
                        <c:v>0.90838300000000005</c:v>
                      </c:pt>
                      <c:pt idx="5787">
                        <c:v>0.90951300000000002</c:v>
                      </c:pt>
                      <c:pt idx="5788">
                        <c:v>0.911883</c:v>
                      </c:pt>
                      <c:pt idx="5789">
                        <c:v>0.914435</c:v>
                      </c:pt>
                      <c:pt idx="5790">
                        <c:v>0.91678400000000004</c:v>
                      </c:pt>
                      <c:pt idx="5791">
                        <c:v>0.91949400000000003</c:v>
                      </c:pt>
                      <c:pt idx="5792">
                        <c:v>0.92263700000000004</c:v>
                      </c:pt>
                      <c:pt idx="5793">
                        <c:v>0.92546799999999996</c:v>
                      </c:pt>
                      <c:pt idx="5794">
                        <c:v>0.92730000000000001</c:v>
                      </c:pt>
                      <c:pt idx="5795">
                        <c:v>0.92760200000000004</c:v>
                      </c:pt>
                      <c:pt idx="5796">
                        <c:v>0.92654999999999998</c:v>
                      </c:pt>
                      <c:pt idx="5797">
                        <c:v>0.92527199999999998</c:v>
                      </c:pt>
                      <c:pt idx="5798">
                        <c:v>0.92479299999999998</c:v>
                      </c:pt>
                      <c:pt idx="5799">
                        <c:v>0.92560399999999998</c:v>
                      </c:pt>
                      <c:pt idx="5800">
                        <c:v>0.92777200000000004</c:v>
                      </c:pt>
                      <c:pt idx="5801">
                        <c:v>0.93084900000000004</c:v>
                      </c:pt>
                      <c:pt idx="5802">
                        <c:v>0.93414699999999995</c:v>
                      </c:pt>
                      <c:pt idx="5803">
                        <c:v>0.936948</c:v>
                      </c:pt>
                      <c:pt idx="5804">
                        <c:v>0.93917099999999998</c:v>
                      </c:pt>
                      <c:pt idx="5805">
                        <c:v>0.94195700000000004</c:v>
                      </c:pt>
                      <c:pt idx="5806">
                        <c:v>0.94590200000000002</c:v>
                      </c:pt>
                      <c:pt idx="5807">
                        <c:v>0.950179</c:v>
                      </c:pt>
                      <c:pt idx="5808">
                        <c:v>0.95418099999999995</c:v>
                      </c:pt>
                      <c:pt idx="5809">
                        <c:v>0.95776700000000003</c:v>
                      </c:pt>
                      <c:pt idx="5810">
                        <c:v>0.96083200000000002</c:v>
                      </c:pt>
                      <c:pt idx="5811">
                        <c:v>0.96344600000000002</c:v>
                      </c:pt>
                      <c:pt idx="5812">
                        <c:v>0.96547700000000003</c:v>
                      </c:pt>
                      <c:pt idx="5813">
                        <c:v>0.96638599999999997</c:v>
                      </c:pt>
                      <c:pt idx="5814">
                        <c:v>0.96580299999999997</c:v>
                      </c:pt>
                      <c:pt idx="5815">
                        <c:v>0.96436200000000005</c:v>
                      </c:pt>
                      <c:pt idx="5816">
                        <c:v>0.96273699999999995</c:v>
                      </c:pt>
                      <c:pt idx="5817">
                        <c:v>0.95998399999999995</c:v>
                      </c:pt>
                      <c:pt idx="5818">
                        <c:v>0.95486400000000005</c:v>
                      </c:pt>
                      <c:pt idx="5819">
                        <c:v>0.947654</c:v>
                      </c:pt>
                      <c:pt idx="5820">
                        <c:v>0.93956600000000001</c:v>
                      </c:pt>
                      <c:pt idx="5821">
                        <c:v>0.93217099999999997</c:v>
                      </c:pt>
                      <c:pt idx="5822">
                        <c:v>0.92707700000000004</c:v>
                      </c:pt>
                      <c:pt idx="5823">
                        <c:v>0.92471400000000004</c:v>
                      </c:pt>
                      <c:pt idx="5824">
                        <c:v>0.924377</c:v>
                      </c:pt>
                      <c:pt idx="5825">
                        <c:v>0.92520800000000003</c:v>
                      </c:pt>
                      <c:pt idx="5826">
                        <c:v>0.92641499999999999</c:v>
                      </c:pt>
                      <c:pt idx="5827">
                        <c:v>0.92764199999999997</c:v>
                      </c:pt>
                      <c:pt idx="5828">
                        <c:v>0.92877100000000001</c:v>
                      </c:pt>
                      <c:pt idx="5829">
                        <c:v>0.92961899999999997</c:v>
                      </c:pt>
                      <c:pt idx="5830">
                        <c:v>0.92910000000000004</c:v>
                      </c:pt>
                      <c:pt idx="5831">
                        <c:v>0.92512499999999998</c:v>
                      </c:pt>
                      <c:pt idx="5832">
                        <c:v>0.91880899999999999</c:v>
                      </c:pt>
                      <c:pt idx="5833">
                        <c:v>0.91452999999999995</c:v>
                      </c:pt>
                      <c:pt idx="5834">
                        <c:v>0.91456300000000001</c:v>
                      </c:pt>
                      <c:pt idx="5835">
                        <c:v>0.91858600000000001</c:v>
                      </c:pt>
                      <c:pt idx="5836">
                        <c:v>0.92534499999999997</c:v>
                      </c:pt>
                      <c:pt idx="5837">
                        <c:v>0.93273200000000001</c:v>
                      </c:pt>
                      <c:pt idx="5838">
                        <c:v>0.93845699999999999</c:v>
                      </c:pt>
                      <c:pt idx="5839">
                        <c:v>0.94118500000000005</c:v>
                      </c:pt>
                      <c:pt idx="5840">
                        <c:v>0.94170200000000004</c:v>
                      </c:pt>
                      <c:pt idx="5841">
                        <c:v>0.94252999999999998</c:v>
                      </c:pt>
                      <c:pt idx="5842">
                        <c:v>0.94551200000000002</c:v>
                      </c:pt>
                      <c:pt idx="5843">
                        <c:v>0.950434</c:v>
                      </c:pt>
                      <c:pt idx="5844">
                        <c:v>0.95634200000000003</c:v>
                      </c:pt>
                      <c:pt idx="5845">
                        <c:v>0.96258900000000003</c:v>
                      </c:pt>
                      <c:pt idx="5846">
                        <c:v>0.96845000000000003</c:v>
                      </c:pt>
                      <c:pt idx="5847">
                        <c:v>0.97354700000000005</c:v>
                      </c:pt>
                      <c:pt idx="5848">
                        <c:v>0.97850000000000004</c:v>
                      </c:pt>
                      <c:pt idx="5849">
                        <c:v>0.98417600000000005</c:v>
                      </c:pt>
                      <c:pt idx="5850">
                        <c:v>0.99062600000000001</c:v>
                      </c:pt>
                      <c:pt idx="5851">
                        <c:v>0.99706099999999998</c:v>
                      </c:pt>
                      <c:pt idx="5852">
                        <c:v>1.0025580000000001</c:v>
                      </c:pt>
                      <c:pt idx="5853">
                        <c:v>1.006904</c:v>
                      </c:pt>
                      <c:pt idx="5854">
                        <c:v>1.0107790000000001</c:v>
                      </c:pt>
                      <c:pt idx="5855">
                        <c:v>1.014564</c:v>
                      </c:pt>
                      <c:pt idx="5856">
                        <c:v>1.0175449999999999</c:v>
                      </c:pt>
                      <c:pt idx="5857">
                        <c:v>1.019112</c:v>
                      </c:pt>
                      <c:pt idx="5858">
                        <c:v>1.0195380000000001</c:v>
                      </c:pt>
                      <c:pt idx="5859">
                        <c:v>1.019164</c:v>
                      </c:pt>
                      <c:pt idx="5860">
                        <c:v>1.018033</c:v>
                      </c:pt>
                      <c:pt idx="5861">
                        <c:v>1.0158910000000001</c:v>
                      </c:pt>
                      <c:pt idx="5862">
                        <c:v>1.012305</c:v>
                      </c:pt>
                      <c:pt idx="5863">
                        <c:v>1.0075069999999999</c:v>
                      </c:pt>
                      <c:pt idx="5864">
                        <c:v>1.0026379999999999</c:v>
                      </c:pt>
                      <c:pt idx="5865">
                        <c:v>0.99879700000000005</c:v>
                      </c:pt>
                      <c:pt idx="5866">
                        <c:v>0.99474499999999999</c:v>
                      </c:pt>
                      <c:pt idx="5867">
                        <c:v>0.98683600000000005</c:v>
                      </c:pt>
                      <c:pt idx="5868">
                        <c:v>0.97445199999999998</c:v>
                      </c:pt>
                      <c:pt idx="5869">
                        <c:v>0.96272999999999997</c:v>
                      </c:pt>
                      <c:pt idx="5870">
                        <c:v>0.95728100000000005</c:v>
                      </c:pt>
                      <c:pt idx="5871">
                        <c:v>0.95910099999999998</c:v>
                      </c:pt>
                      <c:pt idx="5872">
                        <c:v>0.96529699999999996</c:v>
                      </c:pt>
                      <c:pt idx="5873">
                        <c:v>0.97271399999999997</c:v>
                      </c:pt>
                      <c:pt idx="5874">
                        <c:v>0.97980500000000004</c:v>
                      </c:pt>
                      <c:pt idx="5875">
                        <c:v>0.98558100000000004</c:v>
                      </c:pt>
                      <c:pt idx="5876">
                        <c:v>0.98920699999999995</c:v>
                      </c:pt>
                      <c:pt idx="5877">
                        <c:v>0.99124100000000004</c:v>
                      </c:pt>
                      <c:pt idx="5878">
                        <c:v>0.99336199999999997</c:v>
                      </c:pt>
                      <c:pt idx="5879">
                        <c:v>0.99644299999999997</c:v>
                      </c:pt>
                      <c:pt idx="5880">
                        <c:v>0.99987199999999998</c:v>
                      </c:pt>
                      <c:pt idx="5881">
                        <c:v>1.0031669999999999</c:v>
                      </c:pt>
                      <c:pt idx="5882">
                        <c:v>1.006586</c:v>
                      </c:pt>
                      <c:pt idx="5883">
                        <c:v>1.009962</c:v>
                      </c:pt>
                      <c:pt idx="5884">
                        <c:v>1.0130710000000001</c:v>
                      </c:pt>
                      <c:pt idx="5885">
                        <c:v>1.0164800000000001</c:v>
                      </c:pt>
                      <c:pt idx="5886">
                        <c:v>1.020845</c:v>
                      </c:pt>
                      <c:pt idx="5887">
                        <c:v>1.0263629999999999</c:v>
                      </c:pt>
                      <c:pt idx="5888">
                        <c:v>1.032678</c:v>
                      </c:pt>
                      <c:pt idx="5889">
                        <c:v>1.0390699999999999</c:v>
                      </c:pt>
                      <c:pt idx="5890">
                        <c:v>1.045051</c:v>
                      </c:pt>
                      <c:pt idx="5891">
                        <c:v>1.0504819999999999</c:v>
                      </c:pt>
                      <c:pt idx="5892">
                        <c:v>1.055858</c:v>
                      </c:pt>
                      <c:pt idx="5893">
                        <c:v>1.0619499999999999</c:v>
                      </c:pt>
                      <c:pt idx="5894">
                        <c:v>1.068657</c:v>
                      </c:pt>
                      <c:pt idx="5895">
                        <c:v>1.0750960000000001</c:v>
                      </c:pt>
                      <c:pt idx="5896">
                        <c:v>1.080049</c:v>
                      </c:pt>
                      <c:pt idx="5897">
                        <c:v>1.082303</c:v>
                      </c:pt>
                      <c:pt idx="5898">
                        <c:v>1.0813759999999999</c:v>
                      </c:pt>
                      <c:pt idx="5899">
                        <c:v>1.0776779999999999</c:v>
                      </c:pt>
                      <c:pt idx="5900">
                        <c:v>1.0722240000000001</c:v>
                      </c:pt>
                      <c:pt idx="5901">
                        <c:v>1.0660780000000001</c:v>
                      </c:pt>
                      <c:pt idx="5902">
                        <c:v>1.0599270000000001</c:v>
                      </c:pt>
                      <c:pt idx="5903">
                        <c:v>1.054117</c:v>
                      </c:pt>
                      <c:pt idx="5904">
                        <c:v>1.048492</c:v>
                      </c:pt>
                      <c:pt idx="5905">
                        <c:v>1.0425279999999999</c:v>
                      </c:pt>
                      <c:pt idx="5906">
                        <c:v>1.035809</c:v>
                      </c:pt>
                      <c:pt idx="5907">
                        <c:v>1.028419</c:v>
                      </c:pt>
                      <c:pt idx="5908">
                        <c:v>1.021047</c:v>
                      </c:pt>
                      <c:pt idx="5909">
                        <c:v>1.0151110000000001</c:v>
                      </c:pt>
                      <c:pt idx="5910">
                        <c:v>1.012419</c:v>
                      </c:pt>
                      <c:pt idx="5911">
                        <c:v>1.0126710000000001</c:v>
                      </c:pt>
                      <c:pt idx="5912">
                        <c:v>1.0134300000000001</c:v>
                      </c:pt>
                      <c:pt idx="5913">
                        <c:v>1.013171</c:v>
                      </c:pt>
                      <c:pt idx="5914">
                        <c:v>1.011671</c:v>
                      </c:pt>
                      <c:pt idx="5915">
                        <c:v>1.0095050000000001</c:v>
                      </c:pt>
                      <c:pt idx="5916">
                        <c:v>1.0077700000000001</c:v>
                      </c:pt>
                      <c:pt idx="5917">
                        <c:v>1.007029</c:v>
                      </c:pt>
                      <c:pt idx="5918">
                        <c:v>1.007336</c:v>
                      </c:pt>
                      <c:pt idx="5919">
                        <c:v>1.0086759999999999</c:v>
                      </c:pt>
                      <c:pt idx="5920">
                        <c:v>1.0104919999999999</c:v>
                      </c:pt>
                      <c:pt idx="5921">
                        <c:v>1.012051</c:v>
                      </c:pt>
                      <c:pt idx="5922">
                        <c:v>1.013555</c:v>
                      </c:pt>
                      <c:pt idx="5923">
                        <c:v>1.0153939999999999</c:v>
                      </c:pt>
                      <c:pt idx="5924">
                        <c:v>1.017142</c:v>
                      </c:pt>
                      <c:pt idx="5925">
                        <c:v>1.018303</c:v>
                      </c:pt>
                      <c:pt idx="5926">
                        <c:v>1.019198</c:v>
                      </c:pt>
                      <c:pt idx="5927">
                        <c:v>1.020729</c:v>
                      </c:pt>
                      <c:pt idx="5928">
                        <c:v>1.0234179999999999</c:v>
                      </c:pt>
                      <c:pt idx="5929">
                        <c:v>1.027053</c:v>
                      </c:pt>
                      <c:pt idx="5930">
                        <c:v>1.0313060000000001</c:v>
                      </c:pt>
                      <c:pt idx="5931">
                        <c:v>1.036052</c:v>
                      </c:pt>
                      <c:pt idx="5932">
                        <c:v>1.0408710000000001</c:v>
                      </c:pt>
                      <c:pt idx="5933">
                        <c:v>1.044867</c:v>
                      </c:pt>
                      <c:pt idx="5934">
                        <c:v>1.047123</c:v>
                      </c:pt>
                      <c:pt idx="5935">
                        <c:v>1.047175</c:v>
                      </c:pt>
                      <c:pt idx="5936">
                        <c:v>1.045733</c:v>
                      </c:pt>
                      <c:pt idx="5937">
                        <c:v>1.0442419999999999</c:v>
                      </c:pt>
                      <c:pt idx="5938">
                        <c:v>1.0433269999999999</c:v>
                      </c:pt>
                      <c:pt idx="5939">
                        <c:v>1.042772</c:v>
                      </c:pt>
                      <c:pt idx="5940">
                        <c:v>1.0420879999999999</c:v>
                      </c:pt>
                      <c:pt idx="5941">
                        <c:v>1.0406219999999999</c:v>
                      </c:pt>
                      <c:pt idx="5942">
                        <c:v>1.0384059999999999</c:v>
                      </c:pt>
                      <c:pt idx="5943">
                        <c:v>1.035981</c:v>
                      </c:pt>
                      <c:pt idx="5944">
                        <c:v>1.0320830000000001</c:v>
                      </c:pt>
                      <c:pt idx="5945">
                        <c:v>1.0243610000000001</c:v>
                      </c:pt>
                      <c:pt idx="5946">
                        <c:v>1.013768</c:v>
                      </c:pt>
                      <c:pt idx="5947">
                        <c:v>1.0038419999999999</c:v>
                      </c:pt>
                      <c:pt idx="5948">
                        <c:v>0.99624199999999996</c:v>
                      </c:pt>
                      <c:pt idx="5949">
                        <c:v>0.990815</c:v>
                      </c:pt>
                      <c:pt idx="5950">
                        <c:v>0.98714199999999996</c:v>
                      </c:pt>
                      <c:pt idx="5951">
                        <c:v>0.98446</c:v>
                      </c:pt>
                      <c:pt idx="5952">
                        <c:v>0.98226800000000003</c:v>
                      </c:pt>
                      <c:pt idx="5953">
                        <c:v>0.98079799999999995</c:v>
                      </c:pt>
                      <c:pt idx="5954">
                        <c:v>0.98025499999999999</c:v>
                      </c:pt>
                      <c:pt idx="5955">
                        <c:v>0.98033599999999999</c:v>
                      </c:pt>
                      <c:pt idx="5956">
                        <c:v>0.98064799999999996</c:v>
                      </c:pt>
                      <c:pt idx="5957">
                        <c:v>0.98080299999999998</c:v>
                      </c:pt>
                      <c:pt idx="5958">
                        <c:v>0.98020300000000005</c:v>
                      </c:pt>
                      <c:pt idx="5959">
                        <c:v>0.97855099999999995</c:v>
                      </c:pt>
                      <c:pt idx="5960">
                        <c:v>0.97634900000000002</c:v>
                      </c:pt>
                      <c:pt idx="5961">
                        <c:v>0.97419599999999995</c:v>
                      </c:pt>
                      <c:pt idx="5962">
                        <c:v>0.97206300000000001</c:v>
                      </c:pt>
                      <c:pt idx="5963">
                        <c:v>0.96993700000000005</c:v>
                      </c:pt>
                      <c:pt idx="5964">
                        <c:v>0.96834299999999995</c:v>
                      </c:pt>
                      <c:pt idx="5965">
                        <c:v>0.96755199999999997</c:v>
                      </c:pt>
                      <c:pt idx="5966">
                        <c:v>0.96716500000000005</c:v>
                      </c:pt>
                      <c:pt idx="5967">
                        <c:v>0.967055</c:v>
                      </c:pt>
                      <c:pt idx="5968">
                        <c:v>0.96736800000000001</c:v>
                      </c:pt>
                      <c:pt idx="5969">
                        <c:v>0.96761900000000001</c:v>
                      </c:pt>
                      <c:pt idx="5970">
                        <c:v>0.967144</c:v>
                      </c:pt>
                      <c:pt idx="5971">
                        <c:v>0.96569400000000005</c:v>
                      </c:pt>
                      <c:pt idx="5972">
                        <c:v>0.96383300000000005</c:v>
                      </c:pt>
                      <c:pt idx="5973">
                        <c:v>0.96271899999999999</c:v>
                      </c:pt>
                      <c:pt idx="5974">
                        <c:v>0.96268299999999996</c:v>
                      </c:pt>
                      <c:pt idx="5975">
                        <c:v>0.96336200000000005</c:v>
                      </c:pt>
                      <c:pt idx="5976">
                        <c:v>0.96488700000000005</c:v>
                      </c:pt>
                      <c:pt idx="5977">
                        <c:v>0.96740999999999999</c:v>
                      </c:pt>
                      <c:pt idx="5978">
                        <c:v>0.97006700000000001</c:v>
                      </c:pt>
                      <c:pt idx="5979">
                        <c:v>0.97191099999999997</c:v>
                      </c:pt>
                      <c:pt idx="5980">
                        <c:v>0.97307299999999997</c:v>
                      </c:pt>
                      <c:pt idx="5981">
                        <c:v>0.97390299999999996</c:v>
                      </c:pt>
                      <c:pt idx="5982">
                        <c:v>0.97427399999999997</c:v>
                      </c:pt>
                      <c:pt idx="5983">
                        <c:v>0.97374700000000003</c:v>
                      </c:pt>
                      <c:pt idx="5984">
                        <c:v>0.97184300000000001</c:v>
                      </c:pt>
                      <c:pt idx="5985">
                        <c:v>0.968441</c:v>
                      </c:pt>
                      <c:pt idx="5986">
                        <c:v>0.96377100000000004</c:v>
                      </c:pt>
                      <c:pt idx="5987">
                        <c:v>0.95845199999999997</c:v>
                      </c:pt>
                      <c:pt idx="5988">
                        <c:v>0.95323000000000002</c:v>
                      </c:pt>
                      <c:pt idx="5989">
                        <c:v>0.94853500000000002</c:v>
                      </c:pt>
                      <c:pt idx="5990">
                        <c:v>0.94442800000000005</c:v>
                      </c:pt>
                      <c:pt idx="5991">
                        <c:v>0.94053600000000004</c:v>
                      </c:pt>
                      <c:pt idx="5992">
                        <c:v>0.93647800000000003</c:v>
                      </c:pt>
                      <c:pt idx="5993">
                        <c:v>0.93209900000000001</c:v>
                      </c:pt>
                      <c:pt idx="5994">
                        <c:v>0.92756700000000003</c:v>
                      </c:pt>
                      <c:pt idx="5995">
                        <c:v>0.92371199999999998</c:v>
                      </c:pt>
                      <c:pt idx="5996">
                        <c:v>0.92138100000000001</c:v>
                      </c:pt>
                      <c:pt idx="5997">
                        <c:v>0.92048099999999999</c:v>
                      </c:pt>
                      <c:pt idx="5998">
                        <c:v>0.92039400000000005</c:v>
                      </c:pt>
                      <c:pt idx="5999">
                        <c:v>0.92076999999999998</c:v>
                      </c:pt>
                      <c:pt idx="6000">
                        <c:v>0.92123500000000003</c:v>
                      </c:pt>
                      <c:pt idx="6001">
                        <c:v>0.92152800000000001</c:v>
                      </c:pt>
                      <c:pt idx="6002">
                        <c:v>0.92179</c:v>
                      </c:pt>
                      <c:pt idx="6003">
                        <c:v>0.92196</c:v>
                      </c:pt>
                      <c:pt idx="6004">
                        <c:v>0.92159500000000005</c:v>
                      </c:pt>
                      <c:pt idx="6005">
                        <c:v>0.92034400000000005</c:v>
                      </c:pt>
                      <c:pt idx="6006">
                        <c:v>0.91834199999999999</c:v>
                      </c:pt>
                      <c:pt idx="6007">
                        <c:v>0.91604799999999997</c:v>
                      </c:pt>
                      <c:pt idx="6008">
                        <c:v>0.91405599999999998</c:v>
                      </c:pt>
                      <c:pt idx="6009">
                        <c:v>0.91321099999999999</c:v>
                      </c:pt>
                      <c:pt idx="6010">
                        <c:v>0.91422000000000003</c:v>
                      </c:pt>
                      <c:pt idx="6011">
                        <c:v>0.916825</c:v>
                      </c:pt>
                      <c:pt idx="6012">
                        <c:v>0.92001599999999994</c:v>
                      </c:pt>
                      <c:pt idx="6013">
                        <c:v>0.92296100000000003</c:v>
                      </c:pt>
                      <c:pt idx="6014">
                        <c:v>0.925539</c:v>
                      </c:pt>
                      <c:pt idx="6015">
                        <c:v>0.92842199999999997</c:v>
                      </c:pt>
                      <c:pt idx="6016">
                        <c:v>0.93198300000000001</c:v>
                      </c:pt>
                      <c:pt idx="6017">
                        <c:v>0.93570600000000004</c:v>
                      </c:pt>
                      <c:pt idx="6018">
                        <c:v>0.93917399999999995</c:v>
                      </c:pt>
                      <c:pt idx="6019">
                        <c:v>0.94242400000000004</c:v>
                      </c:pt>
                      <c:pt idx="6020">
                        <c:v>0.94544899999999998</c:v>
                      </c:pt>
                      <c:pt idx="6021">
                        <c:v>0.94789299999999999</c:v>
                      </c:pt>
                      <c:pt idx="6022">
                        <c:v>0.94947700000000002</c:v>
                      </c:pt>
                      <c:pt idx="6023">
                        <c:v>0.95011000000000001</c:v>
                      </c:pt>
                      <c:pt idx="6024">
                        <c:v>0.94941900000000001</c:v>
                      </c:pt>
                      <c:pt idx="6025">
                        <c:v>0.94745699999999999</c:v>
                      </c:pt>
                      <c:pt idx="6026">
                        <c:v>0.945102</c:v>
                      </c:pt>
                      <c:pt idx="6027">
                        <c:v>0.94283700000000004</c:v>
                      </c:pt>
                      <c:pt idx="6028">
                        <c:v>0.940419</c:v>
                      </c:pt>
                      <c:pt idx="6029">
                        <c:v>0.93777100000000002</c:v>
                      </c:pt>
                      <c:pt idx="6030">
                        <c:v>0.93525899999999995</c:v>
                      </c:pt>
                      <c:pt idx="6031">
                        <c:v>0.93305800000000005</c:v>
                      </c:pt>
                      <c:pt idx="6032">
                        <c:v>0.93084900000000004</c:v>
                      </c:pt>
                      <c:pt idx="6033">
                        <c:v>0.92846700000000004</c:v>
                      </c:pt>
                      <c:pt idx="6034">
                        <c:v>0.92630000000000001</c:v>
                      </c:pt>
                      <c:pt idx="6035">
                        <c:v>0.924651</c:v>
                      </c:pt>
                      <c:pt idx="6036">
                        <c:v>0.92329799999999995</c:v>
                      </c:pt>
                      <c:pt idx="6037">
                        <c:v>0.92236700000000005</c:v>
                      </c:pt>
                      <c:pt idx="6038">
                        <c:v>0.92244800000000005</c:v>
                      </c:pt>
                      <c:pt idx="6039">
                        <c:v>0.92379100000000003</c:v>
                      </c:pt>
                      <c:pt idx="6040">
                        <c:v>0.92671899999999996</c:v>
                      </c:pt>
                      <c:pt idx="6041">
                        <c:v>0.93142199999999997</c:v>
                      </c:pt>
                      <c:pt idx="6042">
                        <c:v>0.93703999999999998</c:v>
                      </c:pt>
                      <c:pt idx="6043">
                        <c:v>0.94238299999999997</c:v>
                      </c:pt>
                      <c:pt idx="6044">
                        <c:v>0.947214</c:v>
                      </c:pt>
                      <c:pt idx="6045">
                        <c:v>0.95186300000000001</c:v>
                      </c:pt>
                      <c:pt idx="6046">
                        <c:v>0.95600499999999999</c:v>
                      </c:pt>
                      <c:pt idx="6047">
                        <c:v>0.95929200000000003</c:v>
                      </c:pt>
                      <c:pt idx="6048">
                        <c:v>0.96217799999999998</c:v>
                      </c:pt>
                      <c:pt idx="6049">
                        <c:v>0.96512600000000004</c:v>
                      </c:pt>
                      <c:pt idx="6050">
                        <c:v>0.96852899999999997</c:v>
                      </c:pt>
                      <c:pt idx="6051">
                        <c:v>0.972939</c:v>
                      </c:pt>
                      <c:pt idx="6052">
                        <c:v>0.97806400000000004</c:v>
                      </c:pt>
                      <c:pt idx="6053">
                        <c:v>0.98244200000000004</c:v>
                      </c:pt>
                      <c:pt idx="6054">
                        <c:v>0.98450300000000002</c:v>
                      </c:pt>
                      <c:pt idx="6055">
                        <c:v>0.98443599999999998</c:v>
                      </c:pt>
                      <c:pt idx="6056">
                        <c:v>0.98453000000000002</c:v>
                      </c:pt>
                      <c:pt idx="6057">
                        <c:v>0.98650199999999999</c:v>
                      </c:pt>
                      <c:pt idx="6058">
                        <c:v>0.98992599999999997</c:v>
                      </c:pt>
                      <c:pt idx="6059">
                        <c:v>0.99355000000000004</c:v>
                      </c:pt>
                      <c:pt idx="6060">
                        <c:v>0.99692800000000004</c:v>
                      </c:pt>
                      <c:pt idx="6061">
                        <c:v>1.000448</c:v>
                      </c:pt>
                      <c:pt idx="6062">
                        <c:v>1.0043169999999999</c:v>
                      </c:pt>
                      <c:pt idx="6063">
                        <c:v>1.0079750000000001</c:v>
                      </c:pt>
                      <c:pt idx="6064">
                        <c:v>1.010148</c:v>
                      </c:pt>
                      <c:pt idx="6065">
                        <c:v>1.009576</c:v>
                      </c:pt>
                      <c:pt idx="6066">
                        <c:v>1.0061020000000001</c:v>
                      </c:pt>
                      <c:pt idx="6067">
                        <c:v>1.0009619999999999</c:v>
                      </c:pt>
                      <c:pt idx="6068">
                        <c:v>0.99558199999999997</c:v>
                      </c:pt>
                      <c:pt idx="6069">
                        <c:v>0.99026199999999998</c:v>
                      </c:pt>
                      <c:pt idx="6070">
                        <c:v>0.98435499999999998</c:v>
                      </c:pt>
                      <c:pt idx="6071">
                        <c:v>0.97793399999999997</c:v>
                      </c:pt>
                      <c:pt idx="6072">
                        <c:v>0.97234900000000002</c:v>
                      </c:pt>
                      <c:pt idx="6073">
                        <c:v>0.96850400000000003</c:v>
                      </c:pt>
                      <c:pt idx="6074">
                        <c:v>0.96645999999999999</c:v>
                      </c:pt>
                      <c:pt idx="6075">
                        <c:v>0.96587699999999999</c:v>
                      </c:pt>
                      <c:pt idx="6076">
                        <c:v>0.96585799999999999</c:v>
                      </c:pt>
                      <c:pt idx="6077">
                        <c:v>0.966144</c:v>
                      </c:pt>
                      <c:pt idx="6078">
                        <c:v>0.96733100000000005</c:v>
                      </c:pt>
                      <c:pt idx="6079">
                        <c:v>0.96962000000000004</c:v>
                      </c:pt>
                      <c:pt idx="6080">
                        <c:v>0.97302999999999995</c:v>
                      </c:pt>
                      <c:pt idx="6081">
                        <c:v>0.97787299999999999</c:v>
                      </c:pt>
                      <c:pt idx="6082">
                        <c:v>0.983873</c:v>
                      </c:pt>
                      <c:pt idx="6083">
                        <c:v>0.98997100000000005</c:v>
                      </c:pt>
                      <c:pt idx="6084">
                        <c:v>0.99560199999999999</c:v>
                      </c:pt>
                      <c:pt idx="6085">
                        <c:v>1.0008319999999999</c:v>
                      </c:pt>
                      <c:pt idx="6086">
                        <c:v>1.0055590000000001</c:v>
                      </c:pt>
                      <c:pt idx="6087">
                        <c:v>1.009709</c:v>
                      </c:pt>
                      <c:pt idx="6088">
                        <c:v>1.013469</c:v>
                      </c:pt>
                      <c:pt idx="6089">
                        <c:v>1.0172399999999999</c:v>
                      </c:pt>
                      <c:pt idx="6090">
                        <c:v>1.0214350000000001</c:v>
                      </c:pt>
                      <c:pt idx="6091">
                        <c:v>1.0261150000000001</c:v>
                      </c:pt>
                      <c:pt idx="6092">
                        <c:v>1.031096</c:v>
                      </c:pt>
                      <c:pt idx="6093">
                        <c:v>1.0359860000000001</c:v>
                      </c:pt>
                      <c:pt idx="6094">
                        <c:v>1.0403910000000001</c:v>
                      </c:pt>
                      <c:pt idx="6095">
                        <c:v>1.0441800000000001</c:v>
                      </c:pt>
                      <c:pt idx="6096">
                        <c:v>1.04721</c:v>
                      </c:pt>
                      <c:pt idx="6097">
                        <c:v>1.0491839999999999</c:v>
                      </c:pt>
                      <c:pt idx="6098">
                        <c:v>1.0501290000000001</c:v>
                      </c:pt>
                      <c:pt idx="6099">
                        <c:v>1.050678</c:v>
                      </c:pt>
                      <c:pt idx="6100">
                        <c:v>1.051185</c:v>
                      </c:pt>
                      <c:pt idx="6101">
                        <c:v>1.0511839999999999</c:v>
                      </c:pt>
                      <c:pt idx="6102">
                        <c:v>1.050548</c:v>
                      </c:pt>
                      <c:pt idx="6103">
                        <c:v>1.0500400000000001</c:v>
                      </c:pt>
                      <c:pt idx="6104">
                        <c:v>1.050047</c:v>
                      </c:pt>
                      <c:pt idx="6105">
                        <c:v>1.050054</c:v>
                      </c:pt>
                      <c:pt idx="6106">
                        <c:v>1.049566</c:v>
                      </c:pt>
                      <c:pt idx="6107">
                        <c:v>1.0483910000000001</c:v>
                      </c:pt>
                      <c:pt idx="6108">
                        <c:v>1.0464560000000001</c:v>
                      </c:pt>
                      <c:pt idx="6109">
                        <c:v>1.0435410000000001</c:v>
                      </c:pt>
                      <c:pt idx="6110">
                        <c:v>1.039366</c:v>
                      </c:pt>
                      <c:pt idx="6111">
                        <c:v>1.0341899999999999</c:v>
                      </c:pt>
                      <c:pt idx="6112">
                        <c:v>1.028592</c:v>
                      </c:pt>
                      <c:pt idx="6113">
                        <c:v>1.0232509999999999</c:v>
                      </c:pt>
                      <c:pt idx="6114">
                        <c:v>1.018977</c:v>
                      </c:pt>
                      <c:pt idx="6115">
                        <c:v>1.0159819999999999</c:v>
                      </c:pt>
                      <c:pt idx="6116">
                        <c:v>1.013517</c:v>
                      </c:pt>
                      <c:pt idx="6117">
                        <c:v>1.0108699999999999</c:v>
                      </c:pt>
                      <c:pt idx="6118">
                        <c:v>1.007863</c:v>
                      </c:pt>
                      <c:pt idx="6119">
                        <c:v>1.0042009999999999</c:v>
                      </c:pt>
                      <c:pt idx="6120">
                        <c:v>1.0005090000000001</c:v>
                      </c:pt>
                      <c:pt idx="6121">
                        <c:v>0.99878100000000003</c:v>
                      </c:pt>
                      <c:pt idx="6122">
                        <c:v>1.000364</c:v>
                      </c:pt>
                      <c:pt idx="6123">
                        <c:v>1.0049840000000001</c:v>
                      </c:pt>
                      <c:pt idx="6124">
                        <c:v>1.0113209999999999</c:v>
                      </c:pt>
                      <c:pt idx="6125">
                        <c:v>1.018165</c:v>
                      </c:pt>
                      <c:pt idx="6126">
                        <c:v>1.024707</c:v>
                      </c:pt>
                      <c:pt idx="6127">
                        <c:v>1.030284</c:v>
                      </c:pt>
                      <c:pt idx="6128">
                        <c:v>1.0338719999999999</c:v>
                      </c:pt>
                      <c:pt idx="6129">
                        <c:v>1.033976</c:v>
                      </c:pt>
                      <c:pt idx="6130">
                        <c:v>1.0311920000000001</c:v>
                      </c:pt>
                      <c:pt idx="6131">
                        <c:v>1.0283180000000001</c:v>
                      </c:pt>
                      <c:pt idx="6132">
                        <c:v>1.0274540000000001</c:v>
                      </c:pt>
                      <c:pt idx="6133">
                        <c:v>1.029355</c:v>
                      </c:pt>
                      <c:pt idx="6134">
                        <c:v>1.033569</c:v>
                      </c:pt>
                      <c:pt idx="6135">
                        <c:v>1.038654</c:v>
                      </c:pt>
                      <c:pt idx="6136">
                        <c:v>1.043317</c:v>
                      </c:pt>
                      <c:pt idx="6137">
                        <c:v>1.0467820000000001</c:v>
                      </c:pt>
                      <c:pt idx="6138">
                        <c:v>1.048427</c:v>
                      </c:pt>
                      <c:pt idx="6139">
                        <c:v>1.0476810000000001</c:v>
                      </c:pt>
                      <c:pt idx="6140">
                        <c:v>1.0443800000000001</c:v>
                      </c:pt>
                      <c:pt idx="6141">
                        <c:v>1.039893</c:v>
                      </c:pt>
                      <c:pt idx="6142">
                        <c:v>1.036171</c:v>
                      </c:pt>
                      <c:pt idx="6143">
                        <c:v>1.033442</c:v>
                      </c:pt>
                      <c:pt idx="6144">
                        <c:v>1.031833</c:v>
                      </c:pt>
                      <c:pt idx="6145">
                        <c:v>1.0325489999999999</c:v>
                      </c:pt>
                      <c:pt idx="6146">
                        <c:v>1.0347090000000001</c:v>
                      </c:pt>
                      <c:pt idx="6147">
                        <c:v>1.035542</c:v>
                      </c:pt>
                      <c:pt idx="6148">
                        <c:v>1.0336970000000001</c:v>
                      </c:pt>
                      <c:pt idx="6149">
                        <c:v>1.0291650000000001</c:v>
                      </c:pt>
                      <c:pt idx="6150">
                        <c:v>1.022265</c:v>
                      </c:pt>
                      <c:pt idx="6151">
                        <c:v>1.0138480000000001</c:v>
                      </c:pt>
                      <c:pt idx="6152">
                        <c:v>1.005366</c:v>
                      </c:pt>
                      <c:pt idx="6153">
                        <c:v>0.99865300000000001</c:v>
                      </c:pt>
                      <c:pt idx="6154">
                        <c:v>0.99505200000000005</c:v>
                      </c:pt>
                      <c:pt idx="6155">
                        <c:v>0.99381299999999995</c:v>
                      </c:pt>
                      <c:pt idx="6156">
                        <c:v>0.99243300000000001</c:v>
                      </c:pt>
                      <c:pt idx="6157">
                        <c:v>0.98968199999999995</c:v>
                      </c:pt>
                      <c:pt idx="6158">
                        <c:v>0.98645099999999997</c:v>
                      </c:pt>
                      <c:pt idx="6159">
                        <c:v>0.983684</c:v>
                      </c:pt>
                      <c:pt idx="6160">
                        <c:v>0.98170999999999997</c:v>
                      </c:pt>
                      <c:pt idx="6161">
                        <c:v>0.98095600000000005</c:v>
                      </c:pt>
                      <c:pt idx="6162">
                        <c:v>0.98136199999999996</c:v>
                      </c:pt>
                      <c:pt idx="6163">
                        <c:v>0.982128</c:v>
                      </c:pt>
                      <c:pt idx="6164">
                        <c:v>0.98302400000000001</c:v>
                      </c:pt>
                      <c:pt idx="6165">
                        <c:v>0.98440000000000005</c:v>
                      </c:pt>
                      <c:pt idx="6166">
                        <c:v>0.98651599999999995</c:v>
                      </c:pt>
                      <c:pt idx="6167">
                        <c:v>0.98936800000000003</c:v>
                      </c:pt>
                      <c:pt idx="6168">
                        <c:v>0.992201</c:v>
                      </c:pt>
                      <c:pt idx="6169">
                        <c:v>0.99395900000000004</c:v>
                      </c:pt>
                      <c:pt idx="6170">
                        <c:v>0.99421899999999996</c:v>
                      </c:pt>
                      <c:pt idx="6171">
                        <c:v>0.99326599999999998</c:v>
                      </c:pt>
                      <c:pt idx="6172">
                        <c:v>0.99202800000000002</c:v>
                      </c:pt>
                      <c:pt idx="6173">
                        <c:v>0.99157799999999996</c:v>
                      </c:pt>
                      <c:pt idx="6174">
                        <c:v>0.99197800000000003</c:v>
                      </c:pt>
                      <c:pt idx="6175">
                        <c:v>0.99256800000000001</c:v>
                      </c:pt>
                      <c:pt idx="6176">
                        <c:v>0.99287499999999995</c:v>
                      </c:pt>
                      <c:pt idx="6177">
                        <c:v>0.992398</c:v>
                      </c:pt>
                      <c:pt idx="6178">
                        <c:v>0.99077700000000002</c:v>
                      </c:pt>
                      <c:pt idx="6179">
                        <c:v>0.98834999999999995</c:v>
                      </c:pt>
                      <c:pt idx="6180">
                        <c:v>0.98595299999999997</c:v>
                      </c:pt>
                      <c:pt idx="6181">
                        <c:v>0.98418099999999997</c:v>
                      </c:pt>
                      <c:pt idx="6182">
                        <c:v>0.98295399999999999</c:v>
                      </c:pt>
                      <c:pt idx="6183">
                        <c:v>0.98216599999999998</c:v>
                      </c:pt>
                      <c:pt idx="6184">
                        <c:v>0.98241199999999995</c:v>
                      </c:pt>
                      <c:pt idx="6185">
                        <c:v>0.98383600000000004</c:v>
                      </c:pt>
                      <c:pt idx="6186">
                        <c:v>0.98480400000000001</c:v>
                      </c:pt>
                      <c:pt idx="6187">
                        <c:v>0.98343999999999998</c:v>
                      </c:pt>
                      <c:pt idx="6188">
                        <c:v>0.97978500000000002</c:v>
                      </c:pt>
                      <c:pt idx="6189">
                        <c:v>0.97520399999999996</c:v>
                      </c:pt>
                      <c:pt idx="6190">
                        <c:v>0.97050199999999998</c:v>
                      </c:pt>
                      <c:pt idx="6191">
                        <c:v>0.96553599999999995</c:v>
                      </c:pt>
                      <c:pt idx="6192">
                        <c:v>0.96032700000000004</c:v>
                      </c:pt>
                      <c:pt idx="6193">
                        <c:v>0.95548699999999998</c:v>
                      </c:pt>
                      <c:pt idx="6194">
                        <c:v>0.95092900000000002</c:v>
                      </c:pt>
                      <c:pt idx="6195">
                        <c:v>0.94576099999999996</c:v>
                      </c:pt>
                      <c:pt idx="6196">
                        <c:v>0.93984599999999996</c:v>
                      </c:pt>
                      <c:pt idx="6197">
                        <c:v>0.93371800000000005</c:v>
                      </c:pt>
                      <c:pt idx="6198">
                        <c:v>0.92766300000000002</c:v>
                      </c:pt>
                      <c:pt idx="6199">
                        <c:v>0.92206200000000005</c:v>
                      </c:pt>
                      <c:pt idx="6200">
                        <c:v>0.91741799999999996</c:v>
                      </c:pt>
                      <c:pt idx="6201">
                        <c:v>0.91375300000000004</c:v>
                      </c:pt>
                      <c:pt idx="6202">
                        <c:v>0.91095400000000004</c:v>
                      </c:pt>
                      <c:pt idx="6203">
                        <c:v>0.90910500000000005</c:v>
                      </c:pt>
                      <c:pt idx="6204">
                        <c:v>0.90823600000000004</c:v>
                      </c:pt>
                      <c:pt idx="6205">
                        <c:v>0.908358</c:v>
                      </c:pt>
                      <c:pt idx="6206">
                        <c:v>0.90956800000000004</c:v>
                      </c:pt>
                      <c:pt idx="6207">
                        <c:v>0.91186299999999998</c:v>
                      </c:pt>
                      <c:pt idx="6208">
                        <c:v>0.91494600000000004</c:v>
                      </c:pt>
                      <c:pt idx="6209">
                        <c:v>0.91838699999999995</c:v>
                      </c:pt>
                      <c:pt idx="6210">
                        <c:v>0.92201299999999997</c:v>
                      </c:pt>
                      <c:pt idx="6211">
                        <c:v>0.926033</c:v>
                      </c:pt>
                      <c:pt idx="6212">
                        <c:v>0.92985600000000002</c:v>
                      </c:pt>
                      <c:pt idx="6213">
                        <c:v>0.93183000000000005</c:v>
                      </c:pt>
                      <c:pt idx="6214">
                        <c:v>0.93135000000000001</c:v>
                      </c:pt>
                      <c:pt idx="6215">
                        <c:v>0.92939499999999997</c:v>
                      </c:pt>
                      <c:pt idx="6216">
                        <c:v>0.927342</c:v>
                      </c:pt>
                      <c:pt idx="6217">
                        <c:v>0.92630299999999999</c:v>
                      </c:pt>
                      <c:pt idx="6218">
                        <c:v>0.92703199999999997</c:v>
                      </c:pt>
                      <c:pt idx="6219">
                        <c:v>0.93013299999999999</c:v>
                      </c:pt>
                      <c:pt idx="6220">
                        <c:v>0.93532300000000002</c:v>
                      </c:pt>
                      <c:pt idx="6221">
                        <c:v>0.94146600000000003</c:v>
                      </c:pt>
                      <c:pt idx="6222">
                        <c:v>0.94741600000000004</c:v>
                      </c:pt>
                      <c:pt idx="6223">
                        <c:v>0.95162999999999998</c:v>
                      </c:pt>
                      <c:pt idx="6224">
                        <c:v>0.95304500000000003</c:v>
                      </c:pt>
                      <c:pt idx="6225">
                        <c:v>0.95264899999999997</c:v>
                      </c:pt>
                      <c:pt idx="6226">
                        <c:v>0.95242800000000005</c:v>
                      </c:pt>
                      <c:pt idx="6227">
                        <c:v>0.95332600000000001</c:v>
                      </c:pt>
                      <c:pt idx="6228">
                        <c:v>0.95514500000000002</c:v>
                      </c:pt>
                      <c:pt idx="6229">
                        <c:v>0.95709900000000003</c:v>
                      </c:pt>
                      <c:pt idx="6230">
                        <c:v>0.958144</c:v>
                      </c:pt>
                      <c:pt idx="6231">
                        <c:v>0.95804100000000003</c:v>
                      </c:pt>
                      <c:pt idx="6232">
                        <c:v>0.95756699999999995</c:v>
                      </c:pt>
                      <c:pt idx="6233">
                        <c:v>0.95692500000000003</c:v>
                      </c:pt>
                      <c:pt idx="6234">
                        <c:v>0.95539499999999999</c:v>
                      </c:pt>
                      <c:pt idx="6235">
                        <c:v>0.95276899999999998</c:v>
                      </c:pt>
                      <c:pt idx="6236">
                        <c:v>0.94967000000000001</c:v>
                      </c:pt>
                      <c:pt idx="6237">
                        <c:v>0.94695600000000002</c:v>
                      </c:pt>
                      <c:pt idx="6238">
                        <c:v>0.94486599999999998</c:v>
                      </c:pt>
                      <c:pt idx="6239">
                        <c:v>0.94262999999999997</c:v>
                      </c:pt>
                      <c:pt idx="6240">
                        <c:v>0.93983099999999997</c:v>
                      </c:pt>
                      <c:pt idx="6241">
                        <c:v>0.93713400000000002</c:v>
                      </c:pt>
                      <c:pt idx="6242">
                        <c:v>0.93473300000000004</c:v>
                      </c:pt>
                      <c:pt idx="6243">
                        <c:v>0.93180799999999997</c:v>
                      </c:pt>
                      <c:pt idx="6244">
                        <c:v>0.92837700000000001</c:v>
                      </c:pt>
                      <c:pt idx="6245">
                        <c:v>0.92596900000000004</c:v>
                      </c:pt>
                      <c:pt idx="6246">
                        <c:v>0.92582600000000004</c:v>
                      </c:pt>
                      <c:pt idx="6247">
                        <c:v>0.92788099999999996</c:v>
                      </c:pt>
                      <c:pt idx="6248">
                        <c:v>0.93137099999999995</c:v>
                      </c:pt>
                      <c:pt idx="6249">
                        <c:v>0.93521699999999996</c:v>
                      </c:pt>
                      <c:pt idx="6250">
                        <c:v>0.93806299999999998</c:v>
                      </c:pt>
                      <c:pt idx="6251">
                        <c:v>0.93928599999999995</c:v>
                      </c:pt>
                      <c:pt idx="6252">
                        <c:v>0.93987900000000002</c:v>
                      </c:pt>
                      <c:pt idx="6253">
                        <c:v>0.94081000000000004</c:v>
                      </c:pt>
                      <c:pt idx="6254">
                        <c:v>0.94170799999999999</c:v>
                      </c:pt>
                      <c:pt idx="6255">
                        <c:v>0.942496</c:v>
                      </c:pt>
                      <c:pt idx="6256">
                        <c:v>0.94401199999999996</c:v>
                      </c:pt>
                      <c:pt idx="6257">
                        <c:v>0.94619699999999995</c:v>
                      </c:pt>
                      <c:pt idx="6258">
                        <c:v>0.948272</c:v>
                      </c:pt>
                      <c:pt idx="6259">
                        <c:v>0.95015300000000003</c:v>
                      </c:pt>
                      <c:pt idx="6260">
                        <c:v>0.95181499999999997</c:v>
                      </c:pt>
                      <c:pt idx="6261">
                        <c:v>0.95309999999999995</c:v>
                      </c:pt>
                      <c:pt idx="6262">
                        <c:v>0.95425199999999999</c:v>
                      </c:pt>
                      <c:pt idx="6263">
                        <c:v>0.95537499999999997</c:v>
                      </c:pt>
                      <c:pt idx="6264">
                        <c:v>0.95606000000000002</c:v>
                      </c:pt>
                      <c:pt idx="6265">
                        <c:v>0.95602299999999996</c:v>
                      </c:pt>
                      <c:pt idx="6266">
                        <c:v>0.95569999999999999</c:v>
                      </c:pt>
                      <c:pt idx="6267">
                        <c:v>0.95622099999999999</c:v>
                      </c:pt>
                      <c:pt idx="6268">
                        <c:v>0.95898099999999997</c:v>
                      </c:pt>
                      <c:pt idx="6269">
                        <c:v>0.96416400000000002</c:v>
                      </c:pt>
                      <c:pt idx="6270">
                        <c:v>0.97011800000000004</c:v>
                      </c:pt>
                      <c:pt idx="6271">
                        <c:v>0.97501199999999999</c:v>
                      </c:pt>
                      <c:pt idx="6272">
                        <c:v>0.97803300000000004</c:v>
                      </c:pt>
                      <c:pt idx="6273">
                        <c:v>0.978993</c:v>
                      </c:pt>
                      <c:pt idx="6274">
                        <c:v>0.97828800000000005</c:v>
                      </c:pt>
                      <c:pt idx="6275">
                        <c:v>0.97691799999999995</c:v>
                      </c:pt>
                      <c:pt idx="6276">
                        <c:v>0.97541100000000003</c:v>
                      </c:pt>
                      <c:pt idx="6277">
                        <c:v>0.97363999999999995</c:v>
                      </c:pt>
                      <c:pt idx="6278">
                        <c:v>0.97172000000000003</c:v>
                      </c:pt>
                      <c:pt idx="6279">
                        <c:v>0.97033599999999998</c:v>
                      </c:pt>
                      <c:pt idx="6280">
                        <c:v>0.97004999999999997</c:v>
                      </c:pt>
                      <c:pt idx="6281">
                        <c:v>0.97057700000000002</c:v>
                      </c:pt>
                      <c:pt idx="6282">
                        <c:v>0.97142799999999996</c:v>
                      </c:pt>
                      <c:pt idx="6283">
                        <c:v>0.972464</c:v>
                      </c:pt>
                      <c:pt idx="6284">
                        <c:v>0.97500500000000001</c:v>
                      </c:pt>
                      <c:pt idx="6285">
                        <c:v>0.981518</c:v>
                      </c:pt>
                      <c:pt idx="6286">
                        <c:v>0.99095800000000001</c:v>
                      </c:pt>
                      <c:pt idx="6287">
                        <c:v>0.99912699999999999</c:v>
                      </c:pt>
                      <c:pt idx="6288">
                        <c:v>1.004097</c:v>
                      </c:pt>
                      <c:pt idx="6289">
                        <c:v>1.005844</c:v>
                      </c:pt>
                      <c:pt idx="6290">
                        <c:v>1.0043420000000001</c:v>
                      </c:pt>
                      <c:pt idx="6291">
                        <c:v>1.000553</c:v>
                      </c:pt>
                      <c:pt idx="6292">
                        <c:v>0.99610399999999999</c:v>
                      </c:pt>
                      <c:pt idx="6293">
                        <c:v>0.99212299999999998</c:v>
                      </c:pt>
                      <c:pt idx="6294">
                        <c:v>0.98917999999999995</c:v>
                      </c:pt>
                      <c:pt idx="6295">
                        <c:v>0.98749900000000002</c:v>
                      </c:pt>
                      <c:pt idx="6296">
                        <c:v>0.98702699999999999</c:v>
                      </c:pt>
                      <c:pt idx="6297">
                        <c:v>0.98764099999999999</c:v>
                      </c:pt>
                      <c:pt idx="6298">
                        <c:v>0.98924000000000001</c:v>
                      </c:pt>
                      <c:pt idx="6299">
                        <c:v>0.99185800000000002</c:v>
                      </c:pt>
                      <c:pt idx="6300">
                        <c:v>0.99555700000000003</c:v>
                      </c:pt>
                      <c:pt idx="6301">
                        <c:v>0.99985599999999997</c:v>
                      </c:pt>
                      <c:pt idx="6302">
                        <c:v>1.003881</c:v>
                      </c:pt>
                      <c:pt idx="6303">
                        <c:v>1.007152</c:v>
                      </c:pt>
                      <c:pt idx="6304">
                        <c:v>1.0098769999999999</c:v>
                      </c:pt>
                      <c:pt idx="6305">
                        <c:v>1.0123390000000001</c:v>
                      </c:pt>
                      <c:pt idx="6306">
                        <c:v>1.0141439999999999</c:v>
                      </c:pt>
                      <c:pt idx="6307">
                        <c:v>1.0149950000000001</c:v>
                      </c:pt>
                      <c:pt idx="6308">
                        <c:v>1.015595</c:v>
                      </c:pt>
                      <c:pt idx="6309">
                        <c:v>1.0168820000000001</c:v>
                      </c:pt>
                      <c:pt idx="6310">
                        <c:v>1.018947</c:v>
                      </c:pt>
                      <c:pt idx="6311">
                        <c:v>1.021201</c:v>
                      </c:pt>
                      <c:pt idx="6312">
                        <c:v>1.023496</c:v>
                      </c:pt>
                      <c:pt idx="6313">
                        <c:v>1.026205</c:v>
                      </c:pt>
                      <c:pt idx="6314">
                        <c:v>1.029331</c:v>
                      </c:pt>
                      <c:pt idx="6315">
                        <c:v>1.0322929999999999</c:v>
                      </c:pt>
                      <c:pt idx="6316">
                        <c:v>1.034122</c:v>
                      </c:pt>
                      <c:pt idx="6317">
                        <c:v>1.0341670000000001</c:v>
                      </c:pt>
                      <c:pt idx="6318">
                        <c:v>1.03268</c:v>
                      </c:pt>
                      <c:pt idx="6319">
                        <c:v>1.030287</c:v>
                      </c:pt>
                      <c:pt idx="6320">
                        <c:v>1.0277579999999999</c:v>
                      </c:pt>
                      <c:pt idx="6321">
                        <c:v>1.025825</c:v>
                      </c:pt>
                      <c:pt idx="6322">
                        <c:v>1.0242929999999999</c:v>
                      </c:pt>
                      <c:pt idx="6323">
                        <c:v>1.022124</c:v>
                      </c:pt>
                      <c:pt idx="6324">
                        <c:v>1.0189900000000001</c:v>
                      </c:pt>
                      <c:pt idx="6325">
                        <c:v>1.0155689999999999</c:v>
                      </c:pt>
                      <c:pt idx="6326">
                        <c:v>1.0122519999999999</c:v>
                      </c:pt>
                      <c:pt idx="6327">
                        <c:v>1.0092099999999999</c:v>
                      </c:pt>
                      <c:pt idx="6328">
                        <c:v>1.006737</c:v>
                      </c:pt>
                      <c:pt idx="6329">
                        <c:v>1.004572</c:v>
                      </c:pt>
                      <c:pt idx="6330">
                        <c:v>1.0021869999999999</c:v>
                      </c:pt>
                      <c:pt idx="6331">
                        <c:v>0.99971100000000002</c:v>
                      </c:pt>
                      <c:pt idx="6332">
                        <c:v>0.99759299999999995</c:v>
                      </c:pt>
                      <c:pt idx="6333">
                        <c:v>0.99556900000000004</c:v>
                      </c:pt>
                      <c:pt idx="6334">
                        <c:v>0.99317</c:v>
                      </c:pt>
                      <c:pt idx="6335">
                        <c:v>0.99104000000000003</c:v>
                      </c:pt>
                      <c:pt idx="6336">
                        <c:v>0.99032500000000001</c:v>
                      </c:pt>
                      <c:pt idx="6337">
                        <c:v>0.99126899999999996</c:v>
                      </c:pt>
                      <c:pt idx="6338">
                        <c:v>0.99338300000000002</c:v>
                      </c:pt>
                      <c:pt idx="6339">
                        <c:v>0.99613399999999996</c:v>
                      </c:pt>
                      <c:pt idx="6340">
                        <c:v>0.99884099999999998</c:v>
                      </c:pt>
                      <c:pt idx="6341">
                        <c:v>1.000753</c:v>
                      </c:pt>
                      <c:pt idx="6342">
                        <c:v>1.001776</c:v>
                      </c:pt>
                      <c:pt idx="6343">
                        <c:v>1.00237</c:v>
                      </c:pt>
                      <c:pt idx="6344">
                        <c:v>1.002845</c:v>
                      </c:pt>
                      <c:pt idx="6345">
                        <c:v>1.00373</c:v>
                      </c:pt>
                      <c:pt idx="6346">
                        <c:v>1.005843</c:v>
                      </c:pt>
                      <c:pt idx="6347">
                        <c:v>1.009342</c:v>
                      </c:pt>
                      <c:pt idx="6348">
                        <c:v>1.01386</c:v>
                      </c:pt>
                      <c:pt idx="6349">
                        <c:v>1.0190159999999999</c:v>
                      </c:pt>
                      <c:pt idx="6350">
                        <c:v>1.024057</c:v>
                      </c:pt>
                      <c:pt idx="6351">
                        <c:v>1.028397</c:v>
                      </c:pt>
                      <c:pt idx="6352">
                        <c:v>1.032108</c:v>
                      </c:pt>
                      <c:pt idx="6353">
                        <c:v>1.035204</c:v>
                      </c:pt>
                      <c:pt idx="6354">
                        <c:v>1.0377289999999999</c:v>
                      </c:pt>
                      <c:pt idx="6355">
                        <c:v>1.0398579999999999</c:v>
                      </c:pt>
                      <c:pt idx="6356">
                        <c:v>1.041064</c:v>
                      </c:pt>
                      <c:pt idx="6357">
                        <c:v>1.040268</c:v>
                      </c:pt>
                      <c:pt idx="6358">
                        <c:v>1.0371269999999999</c:v>
                      </c:pt>
                      <c:pt idx="6359">
                        <c:v>1.0324329999999999</c:v>
                      </c:pt>
                      <c:pt idx="6360">
                        <c:v>1.0269699999999999</c:v>
                      </c:pt>
                      <c:pt idx="6361">
                        <c:v>1.02105</c:v>
                      </c:pt>
                      <c:pt idx="6362">
                        <c:v>1.015142</c:v>
                      </c:pt>
                      <c:pt idx="6363">
                        <c:v>1.0095970000000001</c:v>
                      </c:pt>
                      <c:pt idx="6364">
                        <c:v>1.00414</c:v>
                      </c:pt>
                      <c:pt idx="6365">
                        <c:v>0.99841199999999997</c:v>
                      </c:pt>
                      <c:pt idx="6366">
                        <c:v>0.99244100000000002</c:v>
                      </c:pt>
                      <c:pt idx="6367">
                        <c:v>0.98646199999999995</c:v>
                      </c:pt>
                      <c:pt idx="6368">
                        <c:v>0.98077300000000001</c:v>
                      </c:pt>
                      <c:pt idx="6369">
                        <c:v>0.97556500000000002</c:v>
                      </c:pt>
                      <c:pt idx="6370">
                        <c:v>0.97062899999999996</c:v>
                      </c:pt>
                      <c:pt idx="6371">
                        <c:v>0.96587100000000004</c:v>
                      </c:pt>
                      <c:pt idx="6372">
                        <c:v>0.96177800000000002</c:v>
                      </c:pt>
                      <c:pt idx="6373">
                        <c:v>0.95904</c:v>
                      </c:pt>
                      <c:pt idx="6374">
                        <c:v>0.95814200000000005</c:v>
                      </c:pt>
                      <c:pt idx="6375">
                        <c:v>0.95884100000000005</c:v>
                      </c:pt>
                      <c:pt idx="6376">
                        <c:v>0.96055400000000002</c:v>
                      </c:pt>
                      <c:pt idx="6377">
                        <c:v>0.96316500000000005</c:v>
                      </c:pt>
                      <c:pt idx="6378">
                        <c:v>0.96655899999999995</c:v>
                      </c:pt>
                      <c:pt idx="6379">
                        <c:v>0.97015700000000005</c:v>
                      </c:pt>
                      <c:pt idx="6380">
                        <c:v>0.97360599999999997</c:v>
                      </c:pt>
                      <c:pt idx="6381">
                        <c:v>0.97745899999999997</c:v>
                      </c:pt>
                      <c:pt idx="6382">
                        <c:v>0.98202900000000004</c:v>
                      </c:pt>
                      <c:pt idx="6383">
                        <c:v>0.98651100000000003</c:v>
                      </c:pt>
                      <c:pt idx="6384">
                        <c:v>0.99034</c:v>
                      </c:pt>
                      <c:pt idx="6385">
                        <c:v>0.99379700000000004</c:v>
                      </c:pt>
                      <c:pt idx="6386">
                        <c:v>0.99715399999999998</c:v>
                      </c:pt>
                      <c:pt idx="6387">
                        <c:v>1.0004150000000001</c:v>
                      </c:pt>
                      <c:pt idx="6388">
                        <c:v>1.003344</c:v>
                      </c:pt>
                      <c:pt idx="6389">
                        <c:v>1.00539</c:v>
                      </c:pt>
                      <c:pt idx="6390">
                        <c:v>1.0059149999999999</c:v>
                      </c:pt>
                      <c:pt idx="6391">
                        <c:v>1.004866</c:v>
                      </c:pt>
                      <c:pt idx="6392">
                        <c:v>1.003118</c:v>
                      </c:pt>
                      <c:pt idx="6393">
                        <c:v>1.001296</c:v>
                      </c:pt>
                      <c:pt idx="6394">
                        <c:v>0.99886200000000003</c:v>
                      </c:pt>
                      <c:pt idx="6395">
                        <c:v>0.99528300000000003</c:v>
                      </c:pt>
                      <c:pt idx="6396">
                        <c:v>0.99110399999999998</c:v>
                      </c:pt>
                      <c:pt idx="6397">
                        <c:v>0.98720200000000002</c:v>
                      </c:pt>
                      <c:pt idx="6398">
                        <c:v>0.98378399999999999</c:v>
                      </c:pt>
                      <c:pt idx="6399">
                        <c:v>0.98022699999999996</c:v>
                      </c:pt>
                      <c:pt idx="6400">
                        <c:v>0.97528899999999996</c:v>
                      </c:pt>
                      <c:pt idx="6401">
                        <c:v>0.96818400000000004</c:v>
                      </c:pt>
                      <c:pt idx="6402">
                        <c:v>0.959762</c:v>
                      </c:pt>
                      <c:pt idx="6403">
                        <c:v>0.95158600000000004</c:v>
                      </c:pt>
                      <c:pt idx="6404">
                        <c:v>0.94450299999999998</c:v>
                      </c:pt>
                      <c:pt idx="6405">
                        <c:v>0.93851799999999996</c:v>
                      </c:pt>
                      <c:pt idx="6406">
                        <c:v>0.93331299999999995</c:v>
                      </c:pt>
                      <c:pt idx="6407">
                        <c:v>0.92870299999999995</c:v>
                      </c:pt>
                      <c:pt idx="6408">
                        <c:v>0.92446399999999995</c:v>
                      </c:pt>
                      <c:pt idx="6409">
                        <c:v>0.92040599999999995</c:v>
                      </c:pt>
                      <c:pt idx="6410">
                        <c:v>0.917018</c:v>
                      </c:pt>
                      <c:pt idx="6411">
                        <c:v>0.91546400000000006</c:v>
                      </c:pt>
                      <c:pt idx="6412">
                        <c:v>0.91644800000000004</c:v>
                      </c:pt>
                      <c:pt idx="6413">
                        <c:v>0.91948099999999999</c:v>
                      </c:pt>
                      <c:pt idx="6414">
                        <c:v>0.92374299999999998</c:v>
                      </c:pt>
                      <c:pt idx="6415">
                        <c:v>0.92858700000000005</c:v>
                      </c:pt>
                      <c:pt idx="6416">
                        <c:v>0.93341200000000002</c:v>
                      </c:pt>
                      <c:pt idx="6417">
                        <c:v>0.937747</c:v>
                      </c:pt>
                      <c:pt idx="6418">
                        <c:v>0.94100300000000003</c:v>
                      </c:pt>
                      <c:pt idx="6419">
                        <c:v>0.94293899999999997</c:v>
                      </c:pt>
                      <c:pt idx="6420">
                        <c:v>0.94377999999999995</c:v>
                      </c:pt>
                      <c:pt idx="6421">
                        <c:v>0.94353500000000001</c:v>
                      </c:pt>
                      <c:pt idx="6422">
                        <c:v>0.942689</c:v>
                      </c:pt>
                      <c:pt idx="6423">
                        <c:v>0.94235800000000003</c:v>
                      </c:pt>
                      <c:pt idx="6424">
                        <c:v>0.94296400000000002</c:v>
                      </c:pt>
                      <c:pt idx="6425">
                        <c:v>0.94398700000000002</c:v>
                      </c:pt>
                      <c:pt idx="6426">
                        <c:v>0.94488000000000005</c:v>
                      </c:pt>
                      <c:pt idx="6427">
                        <c:v>0.94564000000000004</c:v>
                      </c:pt>
                      <c:pt idx="6428">
                        <c:v>0.94509799999999999</c:v>
                      </c:pt>
                      <c:pt idx="6429">
                        <c:v>0.94085399999999997</c:v>
                      </c:pt>
                      <c:pt idx="6430">
                        <c:v>0.93431399999999998</c:v>
                      </c:pt>
                      <c:pt idx="6431">
                        <c:v>0.93028999999999995</c:v>
                      </c:pt>
                      <c:pt idx="6432">
                        <c:v>0.93081499999999995</c:v>
                      </c:pt>
                      <c:pt idx="6433">
                        <c:v>0.93449300000000002</c:v>
                      </c:pt>
                      <c:pt idx="6434">
                        <c:v>0.93920599999999999</c:v>
                      </c:pt>
                      <c:pt idx="6435">
                        <c:v>0.943272</c:v>
                      </c:pt>
                      <c:pt idx="6436">
                        <c:v>0.94584800000000002</c:v>
                      </c:pt>
                      <c:pt idx="6437">
                        <c:v>0.946909</c:v>
                      </c:pt>
                      <c:pt idx="6438">
                        <c:v>0.94670100000000001</c:v>
                      </c:pt>
                      <c:pt idx="6439">
                        <c:v>0.94529799999999997</c:v>
                      </c:pt>
                      <c:pt idx="6440">
                        <c:v>0.94280399999999998</c:v>
                      </c:pt>
                      <c:pt idx="6441">
                        <c:v>0.93929600000000002</c:v>
                      </c:pt>
                      <c:pt idx="6442">
                        <c:v>0.934724</c:v>
                      </c:pt>
                      <c:pt idx="6443">
                        <c:v>0.92964400000000003</c:v>
                      </c:pt>
                      <c:pt idx="6444">
                        <c:v>0.924979</c:v>
                      </c:pt>
                      <c:pt idx="6445">
                        <c:v>0.92078800000000005</c:v>
                      </c:pt>
                      <c:pt idx="6446">
                        <c:v>0.91700700000000002</c:v>
                      </c:pt>
                      <c:pt idx="6447">
                        <c:v>0.91432599999999997</c:v>
                      </c:pt>
                      <c:pt idx="6448">
                        <c:v>0.91322300000000001</c:v>
                      </c:pt>
                      <c:pt idx="6449">
                        <c:v>0.91355900000000001</c:v>
                      </c:pt>
                      <c:pt idx="6450">
                        <c:v>0.91495400000000005</c:v>
                      </c:pt>
                      <c:pt idx="6451">
                        <c:v>0.91709099999999999</c:v>
                      </c:pt>
                      <c:pt idx="6452">
                        <c:v>0.91980700000000004</c:v>
                      </c:pt>
                      <c:pt idx="6453">
                        <c:v>0.922987</c:v>
                      </c:pt>
                      <c:pt idx="6454">
                        <c:v>0.92644099999999996</c:v>
                      </c:pt>
                      <c:pt idx="6455">
                        <c:v>0.92982600000000004</c:v>
                      </c:pt>
                      <c:pt idx="6456">
                        <c:v>0.93305400000000005</c:v>
                      </c:pt>
                      <c:pt idx="6457">
                        <c:v>0.93659499999999996</c:v>
                      </c:pt>
                      <c:pt idx="6458">
                        <c:v>0.94061899999999998</c:v>
                      </c:pt>
                      <c:pt idx="6459">
                        <c:v>0.94475900000000002</c:v>
                      </c:pt>
                      <c:pt idx="6460">
                        <c:v>0.94871000000000005</c:v>
                      </c:pt>
                      <c:pt idx="6461">
                        <c:v>0.95185600000000004</c:v>
                      </c:pt>
                      <c:pt idx="6462">
                        <c:v>0.95315700000000003</c:v>
                      </c:pt>
                      <c:pt idx="6463">
                        <c:v>0.95187600000000006</c:v>
                      </c:pt>
                      <c:pt idx="6464">
                        <c:v>0.94879999999999998</c:v>
                      </c:pt>
                      <c:pt idx="6465">
                        <c:v>0.94616400000000001</c:v>
                      </c:pt>
                      <c:pt idx="6466">
                        <c:v>0.94553600000000004</c:v>
                      </c:pt>
                      <c:pt idx="6467">
                        <c:v>0.94706500000000005</c:v>
                      </c:pt>
                      <c:pt idx="6468">
                        <c:v>0.95045900000000005</c:v>
                      </c:pt>
                      <c:pt idx="6469">
                        <c:v>0.95560400000000001</c:v>
                      </c:pt>
                      <c:pt idx="6470">
                        <c:v>0.96241699999999997</c:v>
                      </c:pt>
                      <c:pt idx="6471">
                        <c:v>0.96973600000000004</c:v>
                      </c:pt>
                      <c:pt idx="6472">
                        <c:v>0.97557700000000003</c:v>
                      </c:pt>
                      <c:pt idx="6473">
                        <c:v>0.97932600000000003</c:v>
                      </c:pt>
                      <c:pt idx="6474">
                        <c:v>0.98192599999999997</c:v>
                      </c:pt>
                      <c:pt idx="6475">
                        <c:v>0.98416499999999996</c:v>
                      </c:pt>
                      <c:pt idx="6476">
                        <c:v>0.98601899999999998</c:v>
                      </c:pt>
                      <c:pt idx="6477">
                        <c:v>0.98701499999999998</c:v>
                      </c:pt>
                      <c:pt idx="6478">
                        <c:v>0.986703</c:v>
                      </c:pt>
                      <c:pt idx="6479">
                        <c:v>0.98490100000000003</c:v>
                      </c:pt>
                      <c:pt idx="6480">
                        <c:v>0.98150999999999999</c:v>
                      </c:pt>
                      <c:pt idx="6481">
                        <c:v>0.97661900000000001</c:v>
                      </c:pt>
                      <c:pt idx="6482">
                        <c:v>0.97143900000000005</c:v>
                      </c:pt>
                      <c:pt idx="6483">
                        <c:v>0.96780500000000003</c:v>
                      </c:pt>
                      <c:pt idx="6484">
                        <c:v>0.96572800000000003</c:v>
                      </c:pt>
                      <c:pt idx="6485">
                        <c:v>0.96396700000000002</c:v>
                      </c:pt>
                      <c:pt idx="6486">
                        <c:v>0.96266300000000005</c:v>
                      </c:pt>
                      <c:pt idx="6487">
                        <c:v>0.96207399999999998</c:v>
                      </c:pt>
                      <c:pt idx="6488">
                        <c:v>0.96101099999999995</c:v>
                      </c:pt>
                      <c:pt idx="6489">
                        <c:v>0.95887</c:v>
                      </c:pt>
                      <c:pt idx="6490">
                        <c:v>0.95656099999999999</c:v>
                      </c:pt>
                      <c:pt idx="6491">
                        <c:v>0.954762</c:v>
                      </c:pt>
                      <c:pt idx="6492">
                        <c:v>0.95318999999999998</c:v>
                      </c:pt>
                      <c:pt idx="6493">
                        <c:v>0.95164499999999996</c:v>
                      </c:pt>
                      <c:pt idx="6494">
                        <c:v>0.95063299999999995</c:v>
                      </c:pt>
                      <c:pt idx="6495">
                        <c:v>0.95063900000000001</c:v>
                      </c:pt>
                      <c:pt idx="6496">
                        <c:v>0.95162400000000003</c:v>
                      </c:pt>
                      <c:pt idx="6497">
                        <c:v>0.95377999999999996</c:v>
                      </c:pt>
                      <c:pt idx="6498">
                        <c:v>0.95755599999999996</c:v>
                      </c:pt>
                      <c:pt idx="6499">
                        <c:v>0.96300200000000002</c:v>
                      </c:pt>
                      <c:pt idx="6500">
                        <c:v>0.96972800000000003</c:v>
                      </c:pt>
                      <c:pt idx="6501">
                        <c:v>0.97689700000000002</c:v>
                      </c:pt>
                      <c:pt idx="6502">
                        <c:v>0.98361799999999999</c:v>
                      </c:pt>
                      <c:pt idx="6503">
                        <c:v>0.98941900000000005</c:v>
                      </c:pt>
                      <c:pt idx="6504">
                        <c:v>0.99417800000000001</c:v>
                      </c:pt>
                      <c:pt idx="6505">
                        <c:v>0.99773299999999998</c:v>
                      </c:pt>
                      <c:pt idx="6506">
                        <c:v>0.99997899999999995</c:v>
                      </c:pt>
                      <c:pt idx="6507">
                        <c:v>1.001322</c:v>
                      </c:pt>
                      <c:pt idx="6508">
                        <c:v>1.0021610000000001</c:v>
                      </c:pt>
                      <c:pt idx="6509">
                        <c:v>1.002794</c:v>
                      </c:pt>
                      <c:pt idx="6510">
                        <c:v>1.0037640000000001</c:v>
                      </c:pt>
                      <c:pt idx="6511">
                        <c:v>1.0058199999999999</c:v>
                      </c:pt>
                      <c:pt idx="6512">
                        <c:v>1.0096890000000001</c:v>
                      </c:pt>
                      <c:pt idx="6513">
                        <c:v>1.015158</c:v>
                      </c:pt>
                      <c:pt idx="6514">
                        <c:v>1.020991</c:v>
                      </c:pt>
                      <c:pt idx="6515">
                        <c:v>1.026149</c:v>
                      </c:pt>
                      <c:pt idx="6516">
                        <c:v>1.0304169999999999</c:v>
                      </c:pt>
                      <c:pt idx="6517">
                        <c:v>1.0335049999999999</c:v>
                      </c:pt>
                      <c:pt idx="6518">
                        <c:v>1.0345960000000001</c:v>
                      </c:pt>
                      <c:pt idx="6519">
                        <c:v>1.0334369999999999</c:v>
                      </c:pt>
                      <c:pt idx="6520">
                        <c:v>1.030646</c:v>
                      </c:pt>
                      <c:pt idx="6521">
                        <c:v>1.026918</c:v>
                      </c:pt>
                      <c:pt idx="6522">
                        <c:v>1.0228950000000001</c:v>
                      </c:pt>
                      <c:pt idx="6523">
                        <c:v>1.019102</c:v>
                      </c:pt>
                      <c:pt idx="6524">
                        <c:v>1.015741</c:v>
                      </c:pt>
                      <c:pt idx="6525">
                        <c:v>1.012912</c:v>
                      </c:pt>
                      <c:pt idx="6526">
                        <c:v>1.0105189999999999</c:v>
                      </c:pt>
                      <c:pt idx="6527">
                        <c:v>1.0078780000000001</c:v>
                      </c:pt>
                      <c:pt idx="6528">
                        <c:v>1.004043</c:v>
                      </c:pt>
                      <c:pt idx="6529">
                        <c:v>0.99965999999999999</c:v>
                      </c:pt>
                      <c:pt idx="6530">
                        <c:v>0.99740600000000001</c:v>
                      </c:pt>
                      <c:pt idx="6531">
                        <c:v>0.99818300000000004</c:v>
                      </c:pt>
                      <c:pt idx="6532">
                        <c:v>0.99963199999999997</c:v>
                      </c:pt>
                      <c:pt idx="6533">
                        <c:v>0.99934000000000001</c:v>
                      </c:pt>
                      <c:pt idx="6534">
                        <c:v>0.99638099999999996</c:v>
                      </c:pt>
                      <c:pt idx="6535">
                        <c:v>0.99148000000000003</c:v>
                      </c:pt>
                      <c:pt idx="6536">
                        <c:v>0.98661799999999999</c:v>
                      </c:pt>
                      <c:pt idx="6537">
                        <c:v>0.98334600000000005</c:v>
                      </c:pt>
                      <c:pt idx="6538">
                        <c:v>0.98217500000000002</c:v>
                      </c:pt>
                      <c:pt idx="6539">
                        <c:v>0.98288799999999998</c:v>
                      </c:pt>
                      <c:pt idx="6540">
                        <c:v>0.98516599999999999</c:v>
                      </c:pt>
                      <c:pt idx="6541">
                        <c:v>0.98890699999999998</c:v>
                      </c:pt>
                      <c:pt idx="6542">
                        <c:v>0.993004</c:v>
                      </c:pt>
                      <c:pt idx="6543">
                        <c:v>0.99580800000000003</c:v>
                      </c:pt>
                      <c:pt idx="6544">
                        <c:v>0.99769300000000005</c:v>
                      </c:pt>
                      <c:pt idx="6545">
                        <c:v>1.000426</c:v>
                      </c:pt>
                      <c:pt idx="6546">
                        <c:v>1.0050349999999999</c:v>
                      </c:pt>
                      <c:pt idx="6547">
                        <c:v>1.0114860000000001</c:v>
                      </c:pt>
                      <c:pt idx="6548">
                        <c:v>1.018602</c:v>
                      </c:pt>
                      <c:pt idx="6549">
                        <c:v>1.0248870000000001</c:v>
                      </c:pt>
                      <c:pt idx="6550">
                        <c:v>1.029693</c:v>
                      </c:pt>
                      <c:pt idx="6551">
                        <c:v>1.0331239999999999</c:v>
                      </c:pt>
                      <c:pt idx="6552">
                        <c:v>1.0354810000000001</c:v>
                      </c:pt>
                      <c:pt idx="6553">
                        <c:v>1.036662</c:v>
                      </c:pt>
                      <c:pt idx="6554">
                        <c:v>1.0361469999999999</c:v>
                      </c:pt>
                      <c:pt idx="6555">
                        <c:v>1.0340609999999999</c:v>
                      </c:pt>
                      <c:pt idx="6556">
                        <c:v>1.0315909999999999</c:v>
                      </c:pt>
                      <c:pt idx="6557">
                        <c:v>1.0296650000000001</c:v>
                      </c:pt>
                      <c:pt idx="6558">
                        <c:v>1.028157</c:v>
                      </c:pt>
                      <c:pt idx="6559">
                        <c:v>1.026573</c:v>
                      </c:pt>
                      <c:pt idx="6560">
                        <c:v>1.0247580000000001</c:v>
                      </c:pt>
                      <c:pt idx="6561">
                        <c:v>1.023077</c:v>
                      </c:pt>
                      <c:pt idx="6562">
                        <c:v>1.02199</c:v>
                      </c:pt>
                      <c:pt idx="6563">
                        <c:v>1.0214209999999999</c:v>
                      </c:pt>
                      <c:pt idx="6564">
                        <c:v>1.020867</c:v>
                      </c:pt>
                      <c:pt idx="6565">
                        <c:v>1.019787</c:v>
                      </c:pt>
                      <c:pt idx="6566">
                        <c:v>1.0175069999999999</c:v>
                      </c:pt>
                      <c:pt idx="6567">
                        <c:v>1.013644</c:v>
                      </c:pt>
                      <c:pt idx="6568">
                        <c:v>1.0088680000000001</c:v>
                      </c:pt>
                      <c:pt idx="6569">
                        <c:v>1.0045139999999999</c:v>
                      </c:pt>
                      <c:pt idx="6570">
                        <c:v>1.0011669999999999</c:v>
                      </c:pt>
                      <c:pt idx="6571">
                        <c:v>0.99812400000000001</c:v>
                      </c:pt>
                      <c:pt idx="6572">
                        <c:v>0.994811</c:v>
                      </c:pt>
                      <c:pt idx="6573">
                        <c:v>0.99179300000000004</c:v>
                      </c:pt>
                      <c:pt idx="6574">
                        <c:v>0.989819</c:v>
                      </c:pt>
                      <c:pt idx="6575">
                        <c:v>0.98916599999999999</c:v>
                      </c:pt>
                      <c:pt idx="6576">
                        <c:v>0.99004599999999998</c:v>
                      </c:pt>
                      <c:pt idx="6577">
                        <c:v>0.99218399999999995</c:v>
                      </c:pt>
                      <c:pt idx="6578">
                        <c:v>0.99454399999999998</c:v>
                      </c:pt>
                      <c:pt idx="6579">
                        <c:v>0.99603799999999998</c:v>
                      </c:pt>
                      <c:pt idx="6580">
                        <c:v>0.99609700000000001</c:v>
                      </c:pt>
                      <c:pt idx="6581">
                        <c:v>0.99478500000000003</c:v>
                      </c:pt>
                      <c:pt idx="6582">
                        <c:v>0.99243099999999995</c:v>
                      </c:pt>
                      <c:pt idx="6583">
                        <c:v>0.98914599999999997</c:v>
                      </c:pt>
                      <c:pt idx="6584">
                        <c:v>0.98466699999999996</c:v>
                      </c:pt>
                      <c:pt idx="6585">
                        <c:v>0.97908200000000001</c:v>
                      </c:pt>
                      <c:pt idx="6586">
                        <c:v>0.97343599999999997</c:v>
                      </c:pt>
                      <c:pt idx="6587">
                        <c:v>0.96903700000000004</c:v>
                      </c:pt>
                      <c:pt idx="6588">
                        <c:v>0.96627200000000002</c:v>
                      </c:pt>
                      <c:pt idx="6589">
                        <c:v>0.96438800000000002</c:v>
                      </c:pt>
                      <c:pt idx="6590">
                        <c:v>0.96321100000000004</c:v>
                      </c:pt>
                      <c:pt idx="6591">
                        <c:v>0.96361399999999997</c:v>
                      </c:pt>
                      <c:pt idx="6592">
                        <c:v>0.96579300000000001</c:v>
                      </c:pt>
                      <c:pt idx="6593">
                        <c:v>0.96936800000000001</c:v>
                      </c:pt>
                      <c:pt idx="6594">
                        <c:v>0.97478900000000002</c:v>
                      </c:pt>
                      <c:pt idx="6595">
                        <c:v>0.98268999999999995</c:v>
                      </c:pt>
                      <c:pt idx="6596">
                        <c:v>0.99218300000000004</c:v>
                      </c:pt>
                      <c:pt idx="6597">
                        <c:v>1.0013369999999999</c:v>
                      </c:pt>
                      <c:pt idx="6598">
                        <c:v>1.0087980000000001</c:v>
                      </c:pt>
                      <c:pt idx="6599">
                        <c:v>1.0142420000000001</c:v>
                      </c:pt>
                      <c:pt idx="6600">
                        <c:v>1.017639</c:v>
                      </c:pt>
                      <c:pt idx="6601">
                        <c:v>1.0183340000000001</c:v>
                      </c:pt>
                      <c:pt idx="6602">
                        <c:v>1.016038</c:v>
                      </c:pt>
                      <c:pt idx="6603">
                        <c:v>1.0121519999999999</c:v>
                      </c:pt>
                      <c:pt idx="6604">
                        <c:v>1.0082800000000001</c:v>
                      </c:pt>
                      <c:pt idx="6605">
                        <c:v>1.004381</c:v>
                      </c:pt>
                      <c:pt idx="6606">
                        <c:v>0.99962799999999996</c:v>
                      </c:pt>
                      <c:pt idx="6607">
                        <c:v>0.99386099999999999</c:v>
                      </c:pt>
                      <c:pt idx="6608">
                        <c:v>0.987155</c:v>
                      </c:pt>
                      <c:pt idx="6609">
                        <c:v>0.97952399999999995</c:v>
                      </c:pt>
                      <c:pt idx="6610">
                        <c:v>0.97130300000000003</c:v>
                      </c:pt>
                      <c:pt idx="6611">
                        <c:v>0.96294000000000002</c:v>
                      </c:pt>
                      <c:pt idx="6612">
                        <c:v>0.95494699999999999</c:v>
                      </c:pt>
                      <c:pt idx="6613">
                        <c:v>0.94791599999999998</c:v>
                      </c:pt>
                      <c:pt idx="6614">
                        <c:v>0.942353</c:v>
                      </c:pt>
                      <c:pt idx="6615">
                        <c:v>0.93835999999999997</c:v>
                      </c:pt>
                      <c:pt idx="6616">
                        <c:v>0.93584900000000004</c:v>
                      </c:pt>
                      <c:pt idx="6617">
                        <c:v>0.93494100000000002</c:v>
                      </c:pt>
                      <c:pt idx="6618">
                        <c:v>0.93537599999999999</c:v>
                      </c:pt>
                      <c:pt idx="6619">
                        <c:v>0.93640800000000002</c:v>
                      </c:pt>
                      <c:pt idx="6620">
                        <c:v>0.93745699999999998</c:v>
                      </c:pt>
                      <c:pt idx="6621">
                        <c:v>0.93835800000000003</c:v>
                      </c:pt>
                      <c:pt idx="6622">
                        <c:v>0.93921900000000003</c:v>
                      </c:pt>
                      <c:pt idx="6623">
                        <c:v>0.94001199999999996</c:v>
                      </c:pt>
                      <c:pt idx="6624">
                        <c:v>0.94050800000000001</c:v>
                      </c:pt>
                      <c:pt idx="6625">
                        <c:v>0.94070600000000004</c:v>
                      </c:pt>
                      <c:pt idx="6626">
                        <c:v>0.94104399999999999</c:v>
                      </c:pt>
                      <c:pt idx="6627">
                        <c:v>0.94192200000000004</c:v>
                      </c:pt>
                      <c:pt idx="6628">
                        <c:v>0.94301199999999996</c:v>
                      </c:pt>
                      <c:pt idx="6629">
                        <c:v>0.94397500000000001</c:v>
                      </c:pt>
                      <c:pt idx="6630">
                        <c:v>0.94556600000000002</c:v>
                      </c:pt>
                      <c:pt idx="6631">
                        <c:v>0.94870699999999997</c:v>
                      </c:pt>
                      <c:pt idx="6632">
                        <c:v>0.95339099999999999</c:v>
                      </c:pt>
                      <c:pt idx="6633">
                        <c:v>0.95878699999999994</c:v>
                      </c:pt>
                      <c:pt idx="6634">
                        <c:v>0.96353299999999997</c:v>
                      </c:pt>
                      <c:pt idx="6635">
                        <c:v>0.96672800000000003</c:v>
                      </c:pt>
                      <c:pt idx="6636">
                        <c:v>0.96821199999999996</c:v>
                      </c:pt>
                      <c:pt idx="6637">
                        <c:v>0.96787100000000004</c:v>
                      </c:pt>
                      <c:pt idx="6638">
                        <c:v>0.96606000000000003</c:v>
                      </c:pt>
                      <c:pt idx="6639">
                        <c:v>0.96397200000000005</c:v>
                      </c:pt>
                      <c:pt idx="6640">
                        <c:v>0.96246799999999999</c:v>
                      </c:pt>
                      <c:pt idx="6641">
                        <c:v>0.96099999999999997</c:v>
                      </c:pt>
                      <c:pt idx="6642">
                        <c:v>0.95864300000000002</c:v>
                      </c:pt>
                      <c:pt idx="6643">
                        <c:v>0.95537899999999998</c:v>
                      </c:pt>
                      <c:pt idx="6644">
                        <c:v>0.95187100000000002</c:v>
                      </c:pt>
                      <c:pt idx="6645">
                        <c:v>0.94912099999999999</c:v>
                      </c:pt>
                      <c:pt idx="6646">
                        <c:v>0.94737300000000002</c:v>
                      </c:pt>
                      <c:pt idx="6647">
                        <c:v>0.94552199999999997</c:v>
                      </c:pt>
                      <c:pt idx="6648">
                        <c:v>0.942658</c:v>
                      </c:pt>
                      <c:pt idx="6649">
                        <c:v>0.93876400000000004</c:v>
                      </c:pt>
                      <c:pt idx="6650">
                        <c:v>0.93415499999999996</c:v>
                      </c:pt>
                      <c:pt idx="6651">
                        <c:v>0.929369</c:v>
                      </c:pt>
                      <c:pt idx="6652">
                        <c:v>0.92536700000000005</c:v>
                      </c:pt>
                      <c:pt idx="6653">
                        <c:v>0.92291999999999996</c:v>
                      </c:pt>
                      <c:pt idx="6654">
                        <c:v>0.92173499999999997</c:v>
                      </c:pt>
                      <c:pt idx="6655">
                        <c:v>0.92130999999999996</c:v>
                      </c:pt>
                      <c:pt idx="6656">
                        <c:v>0.92163799999999996</c:v>
                      </c:pt>
                      <c:pt idx="6657">
                        <c:v>0.92234400000000005</c:v>
                      </c:pt>
                      <c:pt idx="6658">
                        <c:v>0.92304900000000001</c:v>
                      </c:pt>
                      <c:pt idx="6659">
                        <c:v>0.92429899999999998</c:v>
                      </c:pt>
                      <c:pt idx="6660">
                        <c:v>0.92657299999999998</c:v>
                      </c:pt>
                      <c:pt idx="6661">
                        <c:v>0.92964000000000002</c:v>
                      </c:pt>
                      <c:pt idx="6662">
                        <c:v>0.93317700000000003</c:v>
                      </c:pt>
                      <c:pt idx="6663">
                        <c:v>0.93646200000000002</c:v>
                      </c:pt>
                      <c:pt idx="6664">
                        <c:v>0.93857999999999997</c:v>
                      </c:pt>
                      <c:pt idx="6665">
                        <c:v>0.93967900000000004</c:v>
                      </c:pt>
                      <c:pt idx="6666">
                        <c:v>0.94040999999999997</c:v>
                      </c:pt>
                      <c:pt idx="6667">
                        <c:v>0.94084000000000001</c:v>
                      </c:pt>
                      <c:pt idx="6668">
                        <c:v>0.94078700000000004</c:v>
                      </c:pt>
                      <c:pt idx="6669">
                        <c:v>0.93984100000000004</c:v>
                      </c:pt>
                      <c:pt idx="6670">
                        <c:v>0.937388</c:v>
                      </c:pt>
                      <c:pt idx="6671">
                        <c:v>0.93379999999999996</c:v>
                      </c:pt>
                      <c:pt idx="6672">
                        <c:v>0.93048699999999995</c:v>
                      </c:pt>
                      <c:pt idx="6673">
                        <c:v>0.92837099999999995</c:v>
                      </c:pt>
                      <c:pt idx="6674">
                        <c:v>0.92756000000000005</c:v>
                      </c:pt>
                      <c:pt idx="6675">
                        <c:v>0.92796999999999996</c:v>
                      </c:pt>
                      <c:pt idx="6676">
                        <c:v>0.92957199999999995</c:v>
                      </c:pt>
                      <c:pt idx="6677">
                        <c:v>0.93208000000000002</c:v>
                      </c:pt>
                      <c:pt idx="6678">
                        <c:v>0.93463399999999996</c:v>
                      </c:pt>
                      <c:pt idx="6679">
                        <c:v>0.936504</c:v>
                      </c:pt>
                      <c:pt idx="6680">
                        <c:v>0.938276</c:v>
                      </c:pt>
                      <c:pt idx="6681">
                        <c:v>0.94167900000000004</c:v>
                      </c:pt>
                      <c:pt idx="6682">
                        <c:v>0.94740899999999995</c:v>
                      </c:pt>
                      <c:pt idx="6683">
                        <c:v>0.95411800000000002</c:v>
                      </c:pt>
                      <c:pt idx="6684">
                        <c:v>0.96027799999999996</c:v>
                      </c:pt>
                      <c:pt idx="6685">
                        <c:v>0.96550100000000005</c:v>
                      </c:pt>
                      <c:pt idx="6686">
                        <c:v>0.96982900000000005</c:v>
                      </c:pt>
                      <c:pt idx="6687">
                        <c:v>0.97313300000000003</c:v>
                      </c:pt>
                      <c:pt idx="6688">
                        <c:v>0.97527299999999995</c:v>
                      </c:pt>
                      <c:pt idx="6689">
                        <c:v>0.97625399999999996</c:v>
                      </c:pt>
                      <c:pt idx="6690">
                        <c:v>0.97612600000000005</c:v>
                      </c:pt>
                      <c:pt idx="6691">
                        <c:v>0.97467199999999998</c:v>
                      </c:pt>
                      <c:pt idx="6692">
                        <c:v>0.97178699999999996</c:v>
                      </c:pt>
                      <c:pt idx="6693">
                        <c:v>0.96834799999999999</c:v>
                      </c:pt>
                      <c:pt idx="6694">
                        <c:v>0.96560299999999999</c:v>
                      </c:pt>
                      <c:pt idx="6695">
                        <c:v>0.96406099999999995</c:v>
                      </c:pt>
                      <c:pt idx="6696">
                        <c:v>0.963669</c:v>
                      </c:pt>
                      <c:pt idx="6697">
                        <c:v>0.96396199999999999</c:v>
                      </c:pt>
                      <c:pt idx="6698">
                        <c:v>0.96437799999999996</c:v>
                      </c:pt>
                      <c:pt idx="6699">
                        <c:v>0.96468699999999996</c:v>
                      </c:pt>
                      <c:pt idx="6700">
                        <c:v>0.96474700000000002</c:v>
                      </c:pt>
                      <c:pt idx="6701">
                        <c:v>0.964866</c:v>
                      </c:pt>
                      <c:pt idx="6702">
                        <c:v>0.96580699999999997</c:v>
                      </c:pt>
                      <c:pt idx="6703">
                        <c:v>0.96786099999999997</c:v>
                      </c:pt>
                      <c:pt idx="6704">
                        <c:v>0.970557</c:v>
                      </c:pt>
                      <c:pt idx="6705">
                        <c:v>0.97323400000000004</c:v>
                      </c:pt>
                      <c:pt idx="6706">
                        <c:v>0.97576099999999999</c:v>
                      </c:pt>
                      <c:pt idx="6707">
                        <c:v>0.97829500000000003</c:v>
                      </c:pt>
                      <c:pt idx="6708">
                        <c:v>0.98084499999999997</c:v>
                      </c:pt>
                      <c:pt idx="6709">
                        <c:v>0.98363699999999998</c:v>
                      </c:pt>
                      <c:pt idx="6710">
                        <c:v>0.98685999999999996</c:v>
                      </c:pt>
                      <c:pt idx="6711">
                        <c:v>0.99015200000000003</c:v>
                      </c:pt>
                      <c:pt idx="6712">
                        <c:v>0.99320299999999995</c:v>
                      </c:pt>
                      <c:pt idx="6713">
                        <c:v>0.99602299999999999</c:v>
                      </c:pt>
                      <c:pt idx="6714">
                        <c:v>0.99819199999999997</c:v>
                      </c:pt>
                      <c:pt idx="6715">
                        <c:v>0.99928399999999995</c:v>
                      </c:pt>
                      <c:pt idx="6716">
                        <c:v>0.99981299999999995</c:v>
                      </c:pt>
                      <c:pt idx="6717">
                        <c:v>1.0003329999999999</c:v>
                      </c:pt>
                      <c:pt idx="6718">
                        <c:v>1.000602</c:v>
                      </c:pt>
                      <c:pt idx="6719">
                        <c:v>0.99928799999999995</c:v>
                      </c:pt>
                      <c:pt idx="6720">
                        <c:v>0.99490699999999999</c:v>
                      </c:pt>
                      <c:pt idx="6721">
                        <c:v>0.98917200000000005</c:v>
                      </c:pt>
                      <c:pt idx="6722">
                        <c:v>0.98606099999999997</c:v>
                      </c:pt>
                      <c:pt idx="6723">
                        <c:v>0.98717699999999997</c:v>
                      </c:pt>
                      <c:pt idx="6724">
                        <c:v>0.99159799999999998</c:v>
                      </c:pt>
                      <c:pt idx="6725">
                        <c:v>0.99801899999999999</c:v>
                      </c:pt>
                      <c:pt idx="6726">
                        <c:v>1.005217</c:v>
                      </c:pt>
                      <c:pt idx="6727">
                        <c:v>1.0119940000000001</c:v>
                      </c:pt>
                      <c:pt idx="6728">
                        <c:v>1.0172460000000001</c:v>
                      </c:pt>
                      <c:pt idx="6729">
                        <c:v>1.0201359999999999</c:v>
                      </c:pt>
                      <c:pt idx="6730">
                        <c:v>1.0204679999999999</c:v>
                      </c:pt>
                      <c:pt idx="6731">
                        <c:v>1.018858</c:v>
                      </c:pt>
                      <c:pt idx="6732">
                        <c:v>1.016273</c:v>
                      </c:pt>
                      <c:pt idx="6733">
                        <c:v>1.012108</c:v>
                      </c:pt>
                      <c:pt idx="6734">
                        <c:v>1.0039849999999999</c:v>
                      </c:pt>
                      <c:pt idx="6735">
                        <c:v>0.99257300000000004</c:v>
                      </c:pt>
                      <c:pt idx="6736">
                        <c:v>0.98243199999999997</c:v>
                      </c:pt>
                      <c:pt idx="6737">
                        <c:v>0.97663800000000001</c:v>
                      </c:pt>
                      <c:pt idx="6738">
                        <c:v>0.97476300000000005</c:v>
                      </c:pt>
                      <c:pt idx="6739">
                        <c:v>0.97471200000000002</c:v>
                      </c:pt>
                      <c:pt idx="6740">
                        <c:v>0.97467199999999998</c:v>
                      </c:pt>
                      <c:pt idx="6741">
                        <c:v>0.973881</c:v>
                      </c:pt>
                      <c:pt idx="6742">
                        <c:v>0.97254099999999999</c:v>
                      </c:pt>
                      <c:pt idx="6743">
                        <c:v>0.97145000000000004</c:v>
                      </c:pt>
                      <c:pt idx="6744">
                        <c:v>0.97145099999999995</c:v>
                      </c:pt>
                      <c:pt idx="6745">
                        <c:v>0.97328800000000004</c:v>
                      </c:pt>
                      <c:pt idx="6746">
                        <c:v>0.97709299999999999</c:v>
                      </c:pt>
                      <c:pt idx="6747">
                        <c:v>0.98191200000000001</c:v>
                      </c:pt>
                      <c:pt idx="6748">
                        <c:v>0.98673699999999998</c:v>
                      </c:pt>
                      <c:pt idx="6749">
                        <c:v>0.99124199999999996</c:v>
                      </c:pt>
                      <c:pt idx="6750">
                        <c:v>0.99498399999999998</c:v>
                      </c:pt>
                      <c:pt idx="6751">
                        <c:v>0.99778999999999995</c:v>
                      </c:pt>
                      <c:pt idx="6752">
                        <c:v>1.00085</c:v>
                      </c:pt>
                      <c:pt idx="6753">
                        <c:v>1.005123</c:v>
                      </c:pt>
                      <c:pt idx="6754">
                        <c:v>1.009657</c:v>
                      </c:pt>
                      <c:pt idx="6755">
                        <c:v>1.013549</c:v>
                      </c:pt>
                      <c:pt idx="6756">
                        <c:v>1.0174209999999999</c:v>
                      </c:pt>
                      <c:pt idx="6757">
                        <c:v>1.021658</c:v>
                      </c:pt>
                      <c:pt idx="6758">
                        <c:v>1.025711</c:v>
                      </c:pt>
                      <c:pt idx="6759">
                        <c:v>1.0298639999999999</c:v>
                      </c:pt>
                      <c:pt idx="6760">
                        <c:v>1.0351429999999999</c:v>
                      </c:pt>
                      <c:pt idx="6761">
                        <c:v>1.040915</c:v>
                      </c:pt>
                      <c:pt idx="6762">
                        <c:v>1.045385</c:v>
                      </c:pt>
                      <c:pt idx="6763">
                        <c:v>1.04769</c:v>
                      </c:pt>
                      <c:pt idx="6764">
                        <c:v>1.0481419999999999</c:v>
                      </c:pt>
                      <c:pt idx="6765">
                        <c:v>1.047776</c:v>
                      </c:pt>
                      <c:pt idx="6766">
                        <c:v>1.047186</c:v>
                      </c:pt>
                      <c:pt idx="6767">
                        <c:v>1.0459499999999999</c:v>
                      </c:pt>
                      <c:pt idx="6768">
                        <c:v>1.043569</c:v>
                      </c:pt>
                      <c:pt idx="6769">
                        <c:v>1.0400529999999999</c:v>
                      </c:pt>
                      <c:pt idx="6770">
                        <c:v>1.0359069999999999</c:v>
                      </c:pt>
                      <c:pt idx="6771">
                        <c:v>1.0318320000000001</c:v>
                      </c:pt>
                      <c:pt idx="6772">
                        <c:v>1.027801</c:v>
                      </c:pt>
                      <c:pt idx="6773">
                        <c:v>1.0229779999999999</c:v>
                      </c:pt>
                      <c:pt idx="6774">
                        <c:v>1.01692</c:v>
                      </c:pt>
                      <c:pt idx="6775">
                        <c:v>1.010167</c:v>
                      </c:pt>
                      <c:pt idx="6776">
                        <c:v>1.003755</c:v>
                      </c:pt>
                      <c:pt idx="6777">
                        <c:v>0.99847300000000005</c:v>
                      </c:pt>
                      <c:pt idx="6778">
                        <c:v>0.99450300000000003</c:v>
                      </c:pt>
                      <c:pt idx="6779">
                        <c:v>0.99151199999999995</c:v>
                      </c:pt>
                      <c:pt idx="6780">
                        <c:v>0.98879099999999998</c:v>
                      </c:pt>
                      <c:pt idx="6781">
                        <c:v>0.98583799999999999</c:v>
                      </c:pt>
                      <c:pt idx="6782">
                        <c:v>0.98301899999999998</c:v>
                      </c:pt>
                      <c:pt idx="6783">
                        <c:v>0.98070999999999997</c:v>
                      </c:pt>
                      <c:pt idx="6784">
                        <c:v>0.97867899999999997</c:v>
                      </c:pt>
                      <c:pt idx="6785">
                        <c:v>0.97684700000000002</c:v>
                      </c:pt>
                      <c:pt idx="6786">
                        <c:v>0.97545499999999996</c:v>
                      </c:pt>
                      <c:pt idx="6787">
                        <c:v>0.97488900000000001</c:v>
                      </c:pt>
                      <c:pt idx="6788">
                        <c:v>0.97555000000000003</c:v>
                      </c:pt>
                      <c:pt idx="6789">
                        <c:v>0.97733999999999999</c:v>
                      </c:pt>
                      <c:pt idx="6790">
                        <c:v>0.97969700000000004</c:v>
                      </c:pt>
                      <c:pt idx="6791">
                        <c:v>0.98243199999999997</c:v>
                      </c:pt>
                      <c:pt idx="6792">
                        <c:v>0.98584400000000005</c:v>
                      </c:pt>
                      <c:pt idx="6793">
                        <c:v>0.99003099999999999</c:v>
                      </c:pt>
                      <c:pt idx="6794">
                        <c:v>0.99467300000000003</c:v>
                      </c:pt>
                      <c:pt idx="6795">
                        <c:v>0.99896099999999999</c:v>
                      </c:pt>
                      <c:pt idx="6796">
                        <c:v>1.0018199999999999</c:v>
                      </c:pt>
                      <c:pt idx="6797">
                        <c:v>1.0030269999999999</c:v>
                      </c:pt>
                      <c:pt idx="6798">
                        <c:v>1.0033399999999999</c:v>
                      </c:pt>
                      <c:pt idx="6799">
                        <c:v>1.0031570000000001</c:v>
                      </c:pt>
                      <c:pt idx="6800">
                        <c:v>1.002594</c:v>
                      </c:pt>
                      <c:pt idx="6801">
                        <c:v>1.0023029999999999</c:v>
                      </c:pt>
                      <c:pt idx="6802">
                        <c:v>1.002658</c:v>
                      </c:pt>
                      <c:pt idx="6803">
                        <c:v>1.003425</c:v>
                      </c:pt>
                      <c:pt idx="6804">
                        <c:v>1.004599</c:v>
                      </c:pt>
                      <c:pt idx="6805">
                        <c:v>1.006208</c:v>
                      </c:pt>
                      <c:pt idx="6806">
                        <c:v>1.0078</c:v>
                      </c:pt>
                      <c:pt idx="6807">
                        <c:v>1.008594</c:v>
                      </c:pt>
                      <c:pt idx="6808">
                        <c:v>1.0078720000000001</c:v>
                      </c:pt>
                      <c:pt idx="6809">
                        <c:v>1.005487</c:v>
                      </c:pt>
                      <c:pt idx="6810">
                        <c:v>1.001898</c:v>
                      </c:pt>
                      <c:pt idx="6811">
                        <c:v>0.99767499999999998</c:v>
                      </c:pt>
                      <c:pt idx="6812">
                        <c:v>0.99319000000000002</c:v>
                      </c:pt>
                      <c:pt idx="6813">
                        <c:v>0.98865099999999995</c:v>
                      </c:pt>
                      <c:pt idx="6814">
                        <c:v>0.98398200000000002</c:v>
                      </c:pt>
                      <c:pt idx="6815">
                        <c:v>0.97950599999999999</c:v>
                      </c:pt>
                      <c:pt idx="6816">
                        <c:v>0.97606199999999999</c:v>
                      </c:pt>
                      <c:pt idx="6817">
                        <c:v>0.97328099999999995</c:v>
                      </c:pt>
                      <c:pt idx="6818">
                        <c:v>0.97009500000000004</c:v>
                      </c:pt>
                      <c:pt idx="6819">
                        <c:v>0.96670199999999995</c:v>
                      </c:pt>
                      <c:pt idx="6820">
                        <c:v>0.96395299999999995</c:v>
                      </c:pt>
                      <c:pt idx="6821">
                        <c:v>0.96226800000000001</c:v>
                      </c:pt>
                      <c:pt idx="6822">
                        <c:v>0.96180299999999996</c:v>
                      </c:pt>
                      <c:pt idx="6823">
                        <c:v>0.96204599999999996</c:v>
                      </c:pt>
                      <c:pt idx="6824">
                        <c:v>0.96188700000000005</c:v>
                      </c:pt>
                      <c:pt idx="6825">
                        <c:v>0.96072900000000006</c:v>
                      </c:pt>
                      <c:pt idx="6826">
                        <c:v>0.95849300000000004</c:v>
                      </c:pt>
                      <c:pt idx="6827">
                        <c:v>0.95562199999999997</c:v>
                      </c:pt>
                      <c:pt idx="6828">
                        <c:v>0.95322600000000002</c:v>
                      </c:pt>
                      <c:pt idx="6829">
                        <c:v>0.95146799999999998</c:v>
                      </c:pt>
                      <c:pt idx="6830">
                        <c:v>0.94934799999999997</c:v>
                      </c:pt>
                      <c:pt idx="6831">
                        <c:v>0.94680299999999995</c:v>
                      </c:pt>
                      <c:pt idx="6832">
                        <c:v>0.94496999999999998</c:v>
                      </c:pt>
                      <c:pt idx="6833">
                        <c:v>0.94477900000000004</c:v>
                      </c:pt>
                      <c:pt idx="6834">
                        <c:v>0.94620400000000005</c:v>
                      </c:pt>
                      <c:pt idx="6835">
                        <c:v>0.94830199999999998</c:v>
                      </c:pt>
                      <c:pt idx="6836">
                        <c:v>0.94987900000000003</c:v>
                      </c:pt>
                      <c:pt idx="6837">
                        <c:v>0.95021199999999995</c:v>
                      </c:pt>
                      <c:pt idx="6838">
                        <c:v>0.94950100000000004</c:v>
                      </c:pt>
                      <c:pt idx="6839">
                        <c:v>0.94883499999999998</c:v>
                      </c:pt>
                      <c:pt idx="6840">
                        <c:v>0.94908400000000004</c:v>
                      </c:pt>
                      <c:pt idx="6841">
                        <c:v>0.95033100000000004</c:v>
                      </c:pt>
                      <c:pt idx="6842">
                        <c:v>0.95233000000000001</c:v>
                      </c:pt>
                      <c:pt idx="6843">
                        <c:v>0.95441399999999998</c:v>
                      </c:pt>
                      <c:pt idx="6844">
                        <c:v>0.95566499999999999</c:v>
                      </c:pt>
                      <c:pt idx="6845">
                        <c:v>0.95574800000000004</c:v>
                      </c:pt>
                      <c:pt idx="6846">
                        <c:v>0.95531699999999997</c:v>
                      </c:pt>
                      <c:pt idx="6847">
                        <c:v>0.95564800000000005</c:v>
                      </c:pt>
                      <c:pt idx="6848">
                        <c:v>0.95733400000000002</c:v>
                      </c:pt>
                      <c:pt idx="6849">
                        <c:v>0.959314</c:v>
                      </c:pt>
                      <c:pt idx="6850">
                        <c:v>0.96050000000000002</c:v>
                      </c:pt>
                      <c:pt idx="6851">
                        <c:v>0.96147700000000003</c:v>
                      </c:pt>
                      <c:pt idx="6852">
                        <c:v>0.96292500000000003</c:v>
                      </c:pt>
                      <c:pt idx="6853">
                        <c:v>0.96457199999999998</c:v>
                      </c:pt>
                      <c:pt idx="6854">
                        <c:v>0.96658100000000002</c:v>
                      </c:pt>
                      <c:pt idx="6855">
                        <c:v>0.96923700000000002</c:v>
                      </c:pt>
                      <c:pt idx="6856">
                        <c:v>0.97173399999999999</c:v>
                      </c:pt>
                      <c:pt idx="6857">
                        <c:v>0.97307600000000005</c:v>
                      </c:pt>
                      <c:pt idx="6858">
                        <c:v>0.97283200000000003</c:v>
                      </c:pt>
                      <c:pt idx="6859">
                        <c:v>0.97109100000000004</c:v>
                      </c:pt>
                      <c:pt idx="6860">
                        <c:v>0.96862300000000001</c:v>
                      </c:pt>
                      <c:pt idx="6861">
                        <c:v>0.966534</c:v>
                      </c:pt>
                      <c:pt idx="6862">
                        <c:v>0.96526199999999995</c:v>
                      </c:pt>
                      <c:pt idx="6863">
                        <c:v>0.96404299999999998</c:v>
                      </c:pt>
                      <c:pt idx="6864">
                        <c:v>0.96195600000000003</c:v>
                      </c:pt>
                      <c:pt idx="6865">
                        <c:v>0.95877599999999996</c:v>
                      </c:pt>
                      <c:pt idx="6866">
                        <c:v>0.95490200000000003</c:v>
                      </c:pt>
                      <c:pt idx="6867">
                        <c:v>0.95082599999999995</c:v>
                      </c:pt>
                      <c:pt idx="6868">
                        <c:v>0.946384</c:v>
                      </c:pt>
                      <c:pt idx="6869">
                        <c:v>0.94122700000000004</c:v>
                      </c:pt>
                      <c:pt idx="6870">
                        <c:v>0.93566800000000006</c:v>
                      </c:pt>
                      <c:pt idx="6871">
                        <c:v>0.93039499999999997</c:v>
                      </c:pt>
                      <c:pt idx="6872">
                        <c:v>0.92611200000000005</c:v>
                      </c:pt>
                      <c:pt idx="6873">
                        <c:v>0.92338600000000004</c:v>
                      </c:pt>
                      <c:pt idx="6874">
                        <c:v>0.92224499999999998</c:v>
                      </c:pt>
                      <c:pt idx="6875">
                        <c:v>0.92251499999999997</c:v>
                      </c:pt>
                      <c:pt idx="6876">
                        <c:v>0.92444000000000004</c:v>
                      </c:pt>
                      <c:pt idx="6877">
                        <c:v>0.92815999999999999</c:v>
                      </c:pt>
                      <c:pt idx="6878">
                        <c:v>0.93296699999999999</c:v>
                      </c:pt>
                      <c:pt idx="6879">
                        <c:v>0.93798300000000001</c:v>
                      </c:pt>
                      <c:pt idx="6880">
                        <c:v>0.94283300000000003</c:v>
                      </c:pt>
                      <c:pt idx="6881">
                        <c:v>0.94715700000000003</c:v>
                      </c:pt>
                      <c:pt idx="6882">
                        <c:v>0.95076300000000002</c:v>
                      </c:pt>
                      <c:pt idx="6883">
                        <c:v>0.95398799999999995</c:v>
                      </c:pt>
                      <c:pt idx="6884">
                        <c:v>0.957403</c:v>
                      </c:pt>
                      <c:pt idx="6885">
                        <c:v>0.96143800000000001</c:v>
                      </c:pt>
                      <c:pt idx="6886">
                        <c:v>0.96610300000000005</c:v>
                      </c:pt>
                      <c:pt idx="6887">
                        <c:v>0.97124100000000002</c:v>
                      </c:pt>
                      <c:pt idx="6888">
                        <c:v>0.97639699999999996</c:v>
                      </c:pt>
                      <c:pt idx="6889">
                        <c:v>0.98083299999999995</c:v>
                      </c:pt>
                      <c:pt idx="6890">
                        <c:v>0.98431199999999996</c:v>
                      </c:pt>
                      <c:pt idx="6891">
                        <c:v>0.986985</c:v>
                      </c:pt>
                      <c:pt idx="6892">
                        <c:v>0.98885500000000004</c:v>
                      </c:pt>
                      <c:pt idx="6893">
                        <c:v>0.98986600000000002</c:v>
                      </c:pt>
                      <c:pt idx="6894">
                        <c:v>0.98985699999999999</c:v>
                      </c:pt>
                      <c:pt idx="6895">
                        <c:v>0.98877999999999999</c:v>
                      </c:pt>
                      <c:pt idx="6896">
                        <c:v>0.98707500000000004</c:v>
                      </c:pt>
                      <c:pt idx="6897">
                        <c:v>0.98521899999999996</c:v>
                      </c:pt>
                      <c:pt idx="6898">
                        <c:v>0.98319599999999996</c:v>
                      </c:pt>
                      <c:pt idx="6899">
                        <c:v>0.98087100000000005</c:v>
                      </c:pt>
                      <c:pt idx="6900">
                        <c:v>0.97850599999999999</c:v>
                      </c:pt>
                      <c:pt idx="6901">
                        <c:v>0.97611499999999995</c:v>
                      </c:pt>
                      <c:pt idx="6902">
                        <c:v>0.97311499999999995</c:v>
                      </c:pt>
                      <c:pt idx="6903">
                        <c:v>0.96900699999999995</c:v>
                      </c:pt>
                      <c:pt idx="6904">
                        <c:v>0.963754</c:v>
                      </c:pt>
                      <c:pt idx="6905">
                        <c:v>0.95782199999999995</c:v>
                      </c:pt>
                      <c:pt idx="6906">
                        <c:v>0.951797</c:v>
                      </c:pt>
                      <c:pt idx="6907">
                        <c:v>0.94646300000000005</c:v>
                      </c:pt>
                      <c:pt idx="6908">
                        <c:v>0.94277299999999997</c:v>
                      </c:pt>
                      <c:pt idx="6909">
                        <c:v>0.94082299999999996</c:v>
                      </c:pt>
                      <c:pt idx="6910">
                        <c:v>0.94082699999999997</c:v>
                      </c:pt>
                      <c:pt idx="6911">
                        <c:v>0.94421200000000005</c:v>
                      </c:pt>
                      <c:pt idx="6912">
                        <c:v>0.95108400000000004</c:v>
                      </c:pt>
                      <c:pt idx="6913">
                        <c:v>0.95926400000000001</c:v>
                      </c:pt>
                      <c:pt idx="6914">
                        <c:v>0.96676399999999996</c:v>
                      </c:pt>
                      <c:pt idx="6915">
                        <c:v>0.97273399999999999</c:v>
                      </c:pt>
                      <c:pt idx="6916">
                        <c:v>0.97705699999999995</c:v>
                      </c:pt>
                      <c:pt idx="6917">
                        <c:v>0.98025600000000002</c:v>
                      </c:pt>
                      <c:pt idx="6918">
                        <c:v>0.98294800000000004</c:v>
                      </c:pt>
                      <c:pt idx="6919">
                        <c:v>0.98427500000000001</c:v>
                      </c:pt>
                      <c:pt idx="6920">
                        <c:v>0.98249900000000001</c:v>
                      </c:pt>
                      <c:pt idx="6921">
                        <c:v>0.97870699999999999</c:v>
                      </c:pt>
                      <c:pt idx="6922">
                        <c:v>0.976325</c:v>
                      </c:pt>
                      <c:pt idx="6923">
                        <c:v>0.97698300000000005</c:v>
                      </c:pt>
                      <c:pt idx="6924">
                        <c:v>0.97994400000000004</c:v>
                      </c:pt>
                      <c:pt idx="6925">
                        <c:v>0.98362000000000005</c:v>
                      </c:pt>
                      <c:pt idx="6926">
                        <c:v>0.98667099999999996</c:v>
                      </c:pt>
                      <c:pt idx="6927">
                        <c:v>0.98868999999999996</c:v>
                      </c:pt>
                      <c:pt idx="6928">
                        <c:v>0.99010299999999996</c:v>
                      </c:pt>
                      <c:pt idx="6929">
                        <c:v>0.99173800000000001</c:v>
                      </c:pt>
                      <c:pt idx="6930">
                        <c:v>0.99396200000000001</c:v>
                      </c:pt>
                      <c:pt idx="6931">
                        <c:v>0.99666699999999997</c:v>
                      </c:pt>
                      <c:pt idx="6932">
                        <c:v>0.99978800000000001</c:v>
                      </c:pt>
                      <c:pt idx="6933">
                        <c:v>1.002904</c:v>
                      </c:pt>
                      <c:pt idx="6934">
                        <c:v>1.005379</c:v>
                      </c:pt>
                      <c:pt idx="6935">
                        <c:v>1.0070490000000001</c:v>
                      </c:pt>
                      <c:pt idx="6936">
                        <c:v>1.008095</c:v>
                      </c:pt>
                      <c:pt idx="6937">
                        <c:v>1.0085150000000001</c:v>
                      </c:pt>
                      <c:pt idx="6938">
                        <c:v>1.008399</c:v>
                      </c:pt>
                      <c:pt idx="6939">
                        <c:v>1.008318</c:v>
                      </c:pt>
                      <c:pt idx="6940">
                        <c:v>1.0087790000000001</c:v>
                      </c:pt>
                      <c:pt idx="6941">
                        <c:v>1.0097830000000001</c:v>
                      </c:pt>
                      <c:pt idx="6942">
                        <c:v>1.011064</c:v>
                      </c:pt>
                      <c:pt idx="6943">
                        <c:v>1.012346</c:v>
                      </c:pt>
                      <c:pt idx="6944">
                        <c:v>1.013536</c:v>
                      </c:pt>
                      <c:pt idx="6945">
                        <c:v>1.014186</c:v>
                      </c:pt>
                      <c:pt idx="6946">
                        <c:v>1.0129760000000001</c:v>
                      </c:pt>
                      <c:pt idx="6947">
                        <c:v>1.009217</c:v>
                      </c:pt>
                      <c:pt idx="6948">
                        <c:v>1.003817</c:v>
                      </c:pt>
                      <c:pt idx="6949">
                        <c:v>0.99785699999999999</c:v>
                      </c:pt>
                      <c:pt idx="6950">
                        <c:v>0.99178900000000003</c:v>
                      </c:pt>
                      <c:pt idx="6951">
                        <c:v>0.98619100000000004</c:v>
                      </c:pt>
                      <c:pt idx="6952">
                        <c:v>0.98197000000000001</c:v>
                      </c:pt>
                      <c:pt idx="6953">
                        <c:v>0.97925399999999996</c:v>
                      </c:pt>
                      <c:pt idx="6954">
                        <c:v>0.97734900000000002</c:v>
                      </c:pt>
                      <c:pt idx="6955">
                        <c:v>0.97585699999999997</c:v>
                      </c:pt>
                      <c:pt idx="6956">
                        <c:v>0.97509500000000005</c:v>
                      </c:pt>
                      <c:pt idx="6957">
                        <c:v>0.97611599999999998</c:v>
                      </c:pt>
                      <c:pt idx="6958">
                        <c:v>0.97966399999999998</c:v>
                      </c:pt>
                      <c:pt idx="6959">
                        <c:v>0.98478500000000002</c:v>
                      </c:pt>
                      <c:pt idx="6960">
                        <c:v>0.989811</c:v>
                      </c:pt>
                      <c:pt idx="6961">
                        <c:v>0.99416499999999997</c:v>
                      </c:pt>
                      <c:pt idx="6962">
                        <c:v>0.99808699999999995</c:v>
                      </c:pt>
                      <c:pt idx="6963">
                        <c:v>1.0017290000000001</c:v>
                      </c:pt>
                      <c:pt idx="6964">
                        <c:v>1.0051030000000001</c:v>
                      </c:pt>
                      <c:pt idx="6965">
                        <c:v>1.0084649999999999</c:v>
                      </c:pt>
                      <c:pt idx="6966">
                        <c:v>1.0124949999999999</c:v>
                      </c:pt>
                      <c:pt idx="6967">
                        <c:v>1.0174350000000001</c:v>
                      </c:pt>
                      <c:pt idx="6968">
                        <c:v>1.022629</c:v>
                      </c:pt>
                      <c:pt idx="6969">
                        <c:v>1.0275559999999999</c:v>
                      </c:pt>
                      <c:pt idx="6970">
                        <c:v>1.0323720000000001</c:v>
                      </c:pt>
                      <c:pt idx="6971">
                        <c:v>1.0370250000000001</c:v>
                      </c:pt>
                      <c:pt idx="6972">
                        <c:v>1.040813</c:v>
                      </c:pt>
                      <c:pt idx="6973">
                        <c:v>1.043169</c:v>
                      </c:pt>
                      <c:pt idx="6974">
                        <c:v>1.044144</c:v>
                      </c:pt>
                      <c:pt idx="6975">
                        <c:v>1.0440529999999999</c:v>
                      </c:pt>
                      <c:pt idx="6976">
                        <c:v>1.0429109999999999</c:v>
                      </c:pt>
                      <c:pt idx="6977">
                        <c:v>1.0403800000000001</c:v>
                      </c:pt>
                      <c:pt idx="6978">
                        <c:v>1.036521</c:v>
                      </c:pt>
                      <c:pt idx="6979">
                        <c:v>1.0323020000000001</c:v>
                      </c:pt>
                      <c:pt idx="6980">
                        <c:v>1.0287299999999999</c:v>
                      </c:pt>
                      <c:pt idx="6981">
                        <c:v>1.0256240000000001</c:v>
                      </c:pt>
                      <c:pt idx="6982">
                        <c:v>1.0219720000000001</c:v>
                      </c:pt>
                      <c:pt idx="6983">
                        <c:v>1.01719</c:v>
                      </c:pt>
                      <c:pt idx="6984">
                        <c:v>1.0121690000000001</c:v>
                      </c:pt>
                      <c:pt idx="6985">
                        <c:v>1.0086269999999999</c:v>
                      </c:pt>
                      <c:pt idx="6986">
                        <c:v>1.006734</c:v>
                      </c:pt>
                      <c:pt idx="6987">
                        <c:v>1.005158</c:v>
                      </c:pt>
                      <c:pt idx="6988">
                        <c:v>1.0027600000000001</c:v>
                      </c:pt>
                      <c:pt idx="6989">
                        <c:v>0.99935499999999999</c:v>
                      </c:pt>
                      <c:pt idx="6990">
                        <c:v>0.99569600000000003</c:v>
                      </c:pt>
                      <c:pt idx="6991">
                        <c:v>0.99238099999999996</c:v>
                      </c:pt>
                      <c:pt idx="6992">
                        <c:v>0.98964399999999997</c:v>
                      </c:pt>
                      <c:pt idx="6993">
                        <c:v>0.987846</c:v>
                      </c:pt>
                      <c:pt idx="6994">
                        <c:v>0.987178</c:v>
                      </c:pt>
                      <c:pt idx="6995">
                        <c:v>0.98745300000000003</c:v>
                      </c:pt>
                      <c:pt idx="6996">
                        <c:v>0.98818499999999998</c:v>
                      </c:pt>
                      <c:pt idx="6997">
                        <c:v>0.98929</c:v>
                      </c:pt>
                      <c:pt idx="6998">
                        <c:v>0.99141100000000004</c:v>
                      </c:pt>
                      <c:pt idx="6999">
                        <c:v>0.99490800000000001</c:v>
                      </c:pt>
                      <c:pt idx="7000">
                        <c:v>0.99911899999999998</c:v>
                      </c:pt>
                      <c:pt idx="7001">
                        <c:v>1.002915</c:v>
                      </c:pt>
                      <c:pt idx="7002">
                        <c:v>1.0054559999999999</c:v>
                      </c:pt>
                      <c:pt idx="7003">
                        <c:v>1.0063759999999999</c:v>
                      </c:pt>
                      <c:pt idx="7004">
                        <c:v>1.0061420000000001</c:v>
                      </c:pt>
                      <c:pt idx="7005">
                        <c:v>1.005647</c:v>
                      </c:pt>
                      <c:pt idx="7006">
                        <c:v>1.0049140000000001</c:v>
                      </c:pt>
                      <c:pt idx="7007">
                        <c:v>1.003382</c:v>
                      </c:pt>
                      <c:pt idx="7008">
                        <c:v>1.0010319999999999</c:v>
                      </c:pt>
                      <c:pt idx="7009">
                        <c:v>0.99842399999999998</c:v>
                      </c:pt>
                      <c:pt idx="7010">
                        <c:v>0.99628000000000005</c:v>
                      </c:pt>
                      <c:pt idx="7011">
                        <c:v>0.995174</c:v>
                      </c:pt>
                      <c:pt idx="7012">
                        <c:v>0.99526599999999998</c:v>
                      </c:pt>
                      <c:pt idx="7013">
                        <c:v>0.99635899999999999</c:v>
                      </c:pt>
                      <c:pt idx="7014">
                        <c:v>0.998143</c:v>
                      </c:pt>
                      <c:pt idx="7015">
                        <c:v>0.999973</c:v>
                      </c:pt>
                      <c:pt idx="7016">
                        <c:v>1.000972</c:v>
                      </c:pt>
                      <c:pt idx="7017">
                        <c:v>1.0012779999999999</c:v>
                      </c:pt>
                      <c:pt idx="7018">
                        <c:v>1.0018480000000001</c:v>
                      </c:pt>
                      <c:pt idx="7019">
                        <c:v>1.002453</c:v>
                      </c:pt>
                      <c:pt idx="7020">
                        <c:v>1.001992</c:v>
                      </c:pt>
                      <c:pt idx="7021">
                        <c:v>1.0003919999999999</c:v>
                      </c:pt>
                      <c:pt idx="7022">
                        <c:v>0.99824100000000004</c:v>
                      </c:pt>
                      <c:pt idx="7023">
                        <c:v>0.99562600000000001</c:v>
                      </c:pt>
                      <c:pt idx="7024">
                        <c:v>0.99250499999999997</c:v>
                      </c:pt>
                      <c:pt idx="7025">
                        <c:v>0.98929699999999998</c:v>
                      </c:pt>
                      <c:pt idx="7026">
                        <c:v>0.98632799999999998</c:v>
                      </c:pt>
                      <c:pt idx="7027">
                        <c:v>0.98340700000000003</c:v>
                      </c:pt>
                      <c:pt idx="7028">
                        <c:v>0.98053400000000002</c:v>
                      </c:pt>
                      <c:pt idx="7029">
                        <c:v>0.97819599999999995</c:v>
                      </c:pt>
                      <c:pt idx="7030">
                        <c:v>0.97653900000000005</c:v>
                      </c:pt>
                      <c:pt idx="7031">
                        <c:v>0.97515399999999997</c:v>
                      </c:pt>
                      <c:pt idx="7032">
                        <c:v>0.97404000000000002</c:v>
                      </c:pt>
                      <c:pt idx="7033">
                        <c:v>0.97390500000000002</c:v>
                      </c:pt>
                      <c:pt idx="7034">
                        <c:v>0.97532799999999997</c:v>
                      </c:pt>
                      <c:pt idx="7035">
                        <c:v>0.97799499999999995</c:v>
                      </c:pt>
                      <c:pt idx="7036">
                        <c:v>0.98063999999999996</c:v>
                      </c:pt>
                      <c:pt idx="7037">
                        <c:v>0.98164300000000004</c:v>
                      </c:pt>
                      <c:pt idx="7038">
                        <c:v>0.98006199999999999</c:v>
                      </c:pt>
                      <c:pt idx="7039">
                        <c:v>0.97629999999999995</c:v>
                      </c:pt>
                      <c:pt idx="7040">
                        <c:v>0.97126000000000001</c:v>
                      </c:pt>
                      <c:pt idx="7041">
                        <c:v>0.96551500000000001</c:v>
                      </c:pt>
                      <c:pt idx="7042">
                        <c:v>0.95958500000000002</c:v>
                      </c:pt>
                      <c:pt idx="7043">
                        <c:v>0.95408300000000001</c:v>
                      </c:pt>
                      <c:pt idx="7044">
                        <c:v>0.94993000000000005</c:v>
                      </c:pt>
                      <c:pt idx="7045">
                        <c:v>0.94814900000000002</c:v>
                      </c:pt>
                      <c:pt idx="7046">
                        <c:v>0.94889000000000001</c:v>
                      </c:pt>
                      <c:pt idx="7047">
                        <c:v>0.95135899999999995</c:v>
                      </c:pt>
                      <c:pt idx="7048">
                        <c:v>0.95472000000000001</c:v>
                      </c:pt>
                      <c:pt idx="7049">
                        <c:v>0.95842499999999997</c:v>
                      </c:pt>
                      <c:pt idx="7050">
                        <c:v>0.96145499999999995</c:v>
                      </c:pt>
                      <c:pt idx="7051">
                        <c:v>0.96280100000000002</c:v>
                      </c:pt>
                      <c:pt idx="7052">
                        <c:v>0.96291599999999999</c:v>
                      </c:pt>
                      <c:pt idx="7053">
                        <c:v>0.962866</c:v>
                      </c:pt>
                      <c:pt idx="7054">
                        <c:v>0.96291400000000005</c:v>
                      </c:pt>
                      <c:pt idx="7055">
                        <c:v>0.96265400000000001</c:v>
                      </c:pt>
                      <c:pt idx="7056">
                        <c:v>0.96165599999999996</c:v>
                      </c:pt>
                      <c:pt idx="7057">
                        <c:v>0.96005099999999999</c:v>
                      </c:pt>
                      <c:pt idx="7058">
                        <c:v>0.95848100000000003</c:v>
                      </c:pt>
                      <c:pt idx="7059">
                        <c:v>0.95750599999999997</c:v>
                      </c:pt>
                      <c:pt idx="7060">
                        <c:v>0.95751200000000003</c:v>
                      </c:pt>
                      <c:pt idx="7061">
                        <c:v>0.95871099999999998</c:v>
                      </c:pt>
                      <c:pt idx="7062">
                        <c:v>0.96056600000000003</c:v>
                      </c:pt>
                      <c:pt idx="7063">
                        <c:v>0.96228499999999995</c:v>
                      </c:pt>
                      <c:pt idx="7064">
                        <c:v>0.96346600000000004</c:v>
                      </c:pt>
                      <c:pt idx="7065">
                        <c:v>0.96328800000000003</c:v>
                      </c:pt>
                      <c:pt idx="7066">
                        <c:v>0.96094199999999996</c:v>
                      </c:pt>
                      <c:pt idx="7067">
                        <c:v>0.95705399999999996</c:v>
                      </c:pt>
                      <c:pt idx="7068">
                        <c:v>0.952824</c:v>
                      </c:pt>
                      <c:pt idx="7069">
                        <c:v>0.94878300000000004</c:v>
                      </c:pt>
                      <c:pt idx="7070">
                        <c:v>0.94543699999999997</c:v>
                      </c:pt>
                      <c:pt idx="7071">
                        <c:v>0.94340800000000002</c:v>
                      </c:pt>
                      <c:pt idx="7072">
                        <c:v>0.94267599999999996</c:v>
                      </c:pt>
                      <c:pt idx="7073">
                        <c:v>0.942496</c:v>
                      </c:pt>
                      <c:pt idx="7074">
                        <c:v>0.94231600000000004</c:v>
                      </c:pt>
                      <c:pt idx="7075">
                        <c:v>0.94253100000000001</c:v>
                      </c:pt>
                      <c:pt idx="7076">
                        <c:v>0.94371400000000005</c:v>
                      </c:pt>
                      <c:pt idx="7077">
                        <c:v>0.94577199999999995</c:v>
                      </c:pt>
                      <c:pt idx="7078">
                        <c:v>0.94794299999999998</c:v>
                      </c:pt>
                      <c:pt idx="7079">
                        <c:v>0.94935599999999998</c:v>
                      </c:pt>
                      <c:pt idx="7080">
                        <c:v>0.94982500000000003</c:v>
                      </c:pt>
                      <c:pt idx="7081">
                        <c:v>0.94976000000000005</c:v>
                      </c:pt>
                      <c:pt idx="7082">
                        <c:v>0.94981599999999999</c:v>
                      </c:pt>
                      <c:pt idx="7083">
                        <c:v>0.95047899999999996</c:v>
                      </c:pt>
                      <c:pt idx="7084">
                        <c:v>0.95197500000000002</c:v>
                      </c:pt>
                      <c:pt idx="7085">
                        <c:v>0.95466399999999996</c:v>
                      </c:pt>
                      <c:pt idx="7086">
                        <c:v>0.95854600000000001</c:v>
                      </c:pt>
                      <c:pt idx="7087">
                        <c:v>0.96297699999999997</c:v>
                      </c:pt>
                      <c:pt idx="7088">
                        <c:v>0.967225</c:v>
                      </c:pt>
                      <c:pt idx="7089">
                        <c:v>0.97070999999999996</c:v>
                      </c:pt>
                      <c:pt idx="7090">
                        <c:v>0.97262300000000002</c:v>
                      </c:pt>
                      <c:pt idx="7091">
                        <c:v>0.97223499999999996</c:v>
                      </c:pt>
                      <c:pt idx="7092">
                        <c:v>0.97034299999999996</c:v>
                      </c:pt>
                      <c:pt idx="7093">
                        <c:v>0.96872000000000003</c:v>
                      </c:pt>
                      <c:pt idx="7094">
                        <c:v>0.96789599999999998</c:v>
                      </c:pt>
                      <c:pt idx="7095">
                        <c:v>0.96736900000000003</c:v>
                      </c:pt>
                      <c:pt idx="7096">
                        <c:v>0.96711999999999998</c:v>
                      </c:pt>
                      <c:pt idx="7097">
                        <c:v>0.967337</c:v>
                      </c:pt>
                      <c:pt idx="7098">
                        <c:v>0.967893</c:v>
                      </c:pt>
                      <c:pt idx="7099">
                        <c:v>0.96867899999999996</c:v>
                      </c:pt>
                      <c:pt idx="7100">
                        <c:v>0.96961200000000003</c:v>
                      </c:pt>
                      <c:pt idx="7101">
                        <c:v>0.97045000000000003</c:v>
                      </c:pt>
                      <c:pt idx="7102">
                        <c:v>0.97073799999999999</c:v>
                      </c:pt>
                      <c:pt idx="7103">
                        <c:v>0.97006999999999999</c:v>
                      </c:pt>
                      <c:pt idx="7104">
                        <c:v>0.96862999999999999</c:v>
                      </c:pt>
                      <c:pt idx="7105">
                        <c:v>0.96720700000000004</c:v>
                      </c:pt>
                      <c:pt idx="7106">
                        <c:v>0.96639299999999995</c:v>
                      </c:pt>
                      <c:pt idx="7107">
                        <c:v>0.96585699999999997</c:v>
                      </c:pt>
                      <c:pt idx="7108">
                        <c:v>0.96501599999999998</c:v>
                      </c:pt>
                      <c:pt idx="7109">
                        <c:v>0.96370599999999995</c:v>
                      </c:pt>
                      <c:pt idx="7110">
                        <c:v>0.96170900000000004</c:v>
                      </c:pt>
                      <c:pt idx="7111">
                        <c:v>0.959013</c:v>
                      </c:pt>
                      <c:pt idx="7112">
                        <c:v>0.95652000000000004</c:v>
                      </c:pt>
                      <c:pt idx="7113">
                        <c:v>0.95514699999999997</c:v>
                      </c:pt>
                      <c:pt idx="7114">
                        <c:v>0.95461099999999999</c:v>
                      </c:pt>
                      <c:pt idx="7115">
                        <c:v>0.95450400000000002</c:v>
                      </c:pt>
                      <c:pt idx="7116">
                        <c:v>0.95528599999999997</c:v>
                      </c:pt>
                      <c:pt idx="7117">
                        <c:v>0.95804199999999995</c:v>
                      </c:pt>
                      <c:pt idx="7118">
                        <c:v>0.96384800000000004</c:v>
                      </c:pt>
                      <c:pt idx="7119">
                        <c:v>0.97120700000000004</c:v>
                      </c:pt>
                      <c:pt idx="7120">
                        <c:v>0.97688399999999997</c:v>
                      </c:pt>
                      <c:pt idx="7121">
                        <c:v>0.97982800000000003</c:v>
                      </c:pt>
                      <c:pt idx="7122">
                        <c:v>0.980796</c:v>
                      </c:pt>
                      <c:pt idx="7123">
                        <c:v>0.98076600000000003</c:v>
                      </c:pt>
                      <c:pt idx="7124">
                        <c:v>0.98087899999999995</c:v>
                      </c:pt>
                      <c:pt idx="7125">
                        <c:v>0.98183399999999998</c:v>
                      </c:pt>
                      <c:pt idx="7126">
                        <c:v>0.98318899999999998</c:v>
                      </c:pt>
                      <c:pt idx="7127">
                        <c:v>0.98386399999999996</c:v>
                      </c:pt>
                      <c:pt idx="7128">
                        <c:v>0.98373999999999995</c:v>
                      </c:pt>
                      <c:pt idx="7129">
                        <c:v>0.98377700000000001</c:v>
                      </c:pt>
                      <c:pt idx="7130">
                        <c:v>0.98409000000000002</c:v>
                      </c:pt>
                      <c:pt idx="7131">
                        <c:v>0.98397000000000001</c:v>
                      </c:pt>
                      <c:pt idx="7132">
                        <c:v>0.98347099999999998</c:v>
                      </c:pt>
                      <c:pt idx="7133">
                        <c:v>0.98330899999999999</c:v>
                      </c:pt>
                      <c:pt idx="7134">
                        <c:v>0.98393200000000003</c:v>
                      </c:pt>
                      <c:pt idx="7135">
                        <c:v>0.98496700000000004</c:v>
                      </c:pt>
                      <c:pt idx="7136">
                        <c:v>0.98564099999999999</c:v>
                      </c:pt>
                      <c:pt idx="7137">
                        <c:v>0.98580999999999996</c:v>
                      </c:pt>
                      <c:pt idx="7138">
                        <c:v>0.98603600000000002</c:v>
                      </c:pt>
                      <c:pt idx="7139">
                        <c:v>0.986877</c:v>
                      </c:pt>
                      <c:pt idx="7140">
                        <c:v>0.98882599999999998</c:v>
                      </c:pt>
                      <c:pt idx="7141">
                        <c:v>0.99236199999999997</c:v>
                      </c:pt>
                      <c:pt idx="7142">
                        <c:v>0.99722200000000005</c:v>
                      </c:pt>
                      <c:pt idx="7143">
                        <c:v>1.002213</c:v>
                      </c:pt>
                      <c:pt idx="7144">
                        <c:v>1.006103</c:v>
                      </c:pt>
                      <c:pt idx="7145">
                        <c:v>1.0085200000000001</c:v>
                      </c:pt>
                      <c:pt idx="7146">
                        <c:v>1.009752</c:v>
                      </c:pt>
                      <c:pt idx="7147">
                        <c:v>1.0099149999999999</c:v>
                      </c:pt>
                      <c:pt idx="7148">
                        <c:v>1.009037</c:v>
                      </c:pt>
                      <c:pt idx="7149">
                        <c:v>1.007644</c:v>
                      </c:pt>
                      <c:pt idx="7150">
                        <c:v>1.0065249999999999</c:v>
                      </c:pt>
                      <c:pt idx="7151">
                        <c:v>1.005986</c:v>
                      </c:pt>
                      <c:pt idx="7152">
                        <c:v>1.0054240000000001</c:v>
                      </c:pt>
                      <c:pt idx="7153">
                        <c:v>1.0041100000000001</c:v>
                      </c:pt>
                      <c:pt idx="7154">
                        <c:v>1.0022990000000001</c:v>
                      </c:pt>
                      <c:pt idx="7155">
                        <c:v>1.0009129999999999</c:v>
                      </c:pt>
                      <c:pt idx="7156">
                        <c:v>1.000351</c:v>
                      </c:pt>
                      <c:pt idx="7157">
                        <c:v>1.0003120000000001</c:v>
                      </c:pt>
                      <c:pt idx="7158">
                        <c:v>1.0006250000000001</c:v>
                      </c:pt>
                      <c:pt idx="7159">
                        <c:v>1.0005660000000001</c:v>
                      </c:pt>
                      <c:pt idx="7160">
                        <c:v>0.99829900000000005</c:v>
                      </c:pt>
                      <c:pt idx="7161">
                        <c:v>0.99382000000000004</c:v>
                      </c:pt>
                      <c:pt idx="7162">
                        <c:v>0.98976200000000003</c:v>
                      </c:pt>
                      <c:pt idx="7163">
                        <c:v>0.987927</c:v>
                      </c:pt>
                      <c:pt idx="7164">
                        <c:v>0.98846699999999998</c:v>
                      </c:pt>
                      <c:pt idx="7165">
                        <c:v>0.99074300000000004</c:v>
                      </c:pt>
                      <c:pt idx="7166">
                        <c:v>0.99309000000000003</c:v>
                      </c:pt>
                      <c:pt idx="7167">
                        <c:v>0.99385900000000005</c:v>
                      </c:pt>
                      <c:pt idx="7168">
                        <c:v>0.992807</c:v>
                      </c:pt>
                      <c:pt idx="7169">
                        <c:v>0.99093200000000004</c:v>
                      </c:pt>
                      <c:pt idx="7170">
                        <c:v>0.98938599999999999</c:v>
                      </c:pt>
                      <c:pt idx="7171">
                        <c:v>0.98912299999999997</c:v>
                      </c:pt>
                      <c:pt idx="7172">
                        <c:v>0.99104800000000004</c:v>
                      </c:pt>
                      <c:pt idx="7173">
                        <c:v>0.99547600000000003</c:v>
                      </c:pt>
                      <c:pt idx="7174">
                        <c:v>1.0016240000000001</c:v>
                      </c:pt>
                      <c:pt idx="7175">
                        <c:v>1.008178</c:v>
                      </c:pt>
                      <c:pt idx="7176">
                        <c:v>1.014448</c:v>
                      </c:pt>
                      <c:pt idx="7177">
                        <c:v>1.0203500000000001</c:v>
                      </c:pt>
                      <c:pt idx="7178">
                        <c:v>1.025763</c:v>
                      </c:pt>
                      <c:pt idx="7179">
                        <c:v>1.0307230000000001</c:v>
                      </c:pt>
                      <c:pt idx="7180">
                        <c:v>1.035247</c:v>
                      </c:pt>
                      <c:pt idx="7181">
                        <c:v>1.039113</c:v>
                      </c:pt>
                      <c:pt idx="7182">
                        <c:v>1.042073</c:v>
                      </c:pt>
                      <c:pt idx="7183">
                        <c:v>1.0441240000000001</c:v>
                      </c:pt>
                      <c:pt idx="7184">
                        <c:v>1.045757</c:v>
                      </c:pt>
                      <c:pt idx="7185">
                        <c:v>1.047026</c:v>
                      </c:pt>
                      <c:pt idx="7186">
                        <c:v>1.047078</c:v>
                      </c:pt>
                      <c:pt idx="7187">
                        <c:v>1.045207</c:v>
                      </c:pt>
                      <c:pt idx="7188">
                        <c:v>1.0413220000000001</c:v>
                      </c:pt>
                      <c:pt idx="7189">
                        <c:v>1.035968</c:v>
                      </c:pt>
                      <c:pt idx="7190">
                        <c:v>1.030065</c:v>
                      </c:pt>
                      <c:pt idx="7191">
                        <c:v>1.023746</c:v>
                      </c:pt>
                      <c:pt idx="7192">
                        <c:v>1.0166539999999999</c:v>
                      </c:pt>
                      <c:pt idx="7193">
                        <c:v>1.0095449999999999</c:v>
                      </c:pt>
                      <c:pt idx="7194">
                        <c:v>1.0034019999999999</c:v>
                      </c:pt>
                      <c:pt idx="7195">
                        <c:v>0.99796700000000005</c:v>
                      </c:pt>
                      <c:pt idx="7196">
                        <c:v>0.99320299999999995</c:v>
                      </c:pt>
                      <c:pt idx="7197">
                        <c:v>0.99094899999999997</c:v>
                      </c:pt>
                      <c:pt idx="7198">
                        <c:v>0.9929</c:v>
                      </c:pt>
                      <c:pt idx="7199">
                        <c:v>0.99729999999999996</c:v>
                      </c:pt>
                      <c:pt idx="7200">
                        <c:v>1.00034</c:v>
                      </c:pt>
                      <c:pt idx="7201">
                        <c:v>1.0003040000000001</c:v>
                      </c:pt>
                      <c:pt idx="7202">
                        <c:v>0.99812900000000004</c:v>
                      </c:pt>
                      <c:pt idx="7203">
                        <c:v>0.99560499999999996</c:v>
                      </c:pt>
                      <c:pt idx="7204">
                        <c:v>0.99443499999999996</c:v>
                      </c:pt>
                      <c:pt idx="7205">
                        <c:v>0.99551800000000001</c:v>
                      </c:pt>
                      <c:pt idx="7206">
                        <c:v>0.99859500000000001</c:v>
                      </c:pt>
                      <c:pt idx="7207">
                        <c:v>1.002834</c:v>
                      </c:pt>
                      <c:pt idx="7208">
                        <c:v>1.00708</c:v>
                      </c:pt>
                      <c:pt idx="7209">
                        <c:v>1.009865</c:v>
                      </c:pt>
                      <c:pt idx="7210">
                        <c:v>1.0104329999999999</c:v>
                      </c:pt>
                      <c:pt idx="7211">
                        <c:v>1.009377</c:v>
                      </c:pt>
                      <c:pt idx="7212">
                        <c:v>1.0073240000000001</c:v>
                      </c:pt>
                      <c:pt idx="7213">
                        <c:v>1.0042489999999999</c:v>
                      </c:pt>
                      <c:pt idx="7214">
                        <c:v>1.000661</c:v>
                      </c:pt>
                      <c:pt idx="7215">
                        <c:v>0.99779499999999999</c:v>
                      </c:pt>
                      <c:pt idx="7216">
                        <c:v>0.99615699999999996</c:v>
                      </c:pt>
                      <c:pt idx="7217">
                        <c:v>0.99516000000000004</c:v>
                      </c:pt>
                      <c:pt idx="7218">
                        <c:v>0.99415299999999995</c:v>
                      </c:pt>
                      <c:pt idx="7219">
                        <c:v>0.99295699999999998</c:v>
                      </c:pt>
                      <c:pt idx="7220">
                        <c:v>0.99186399999999997</c:v>
                      </c:pt>
                      <c:pt idx="7221">
                        <c:v>0.99136299999999999</c:v>
                      </c:pt>
                      <c:pt idx="7222">
                        <c:v>0.99187199999999998</c:v>
                      </c:pt>
                      <c:pt idx="7223">
                        <c:v>0.99364799999999998</c:v>
                      </c:pt>
                      <c:pt idx="7224">
                        <c:v>0.99671200000000004</c:v>
                      </c:pt>
                      <c:pt idx="7225">
                        <c:v>1.000907</c:v>
                      </c:pt>
                      <c:pt idx="7226">
                        <c:v>1.0058959999999999</c:v>
                      </c:pt>
                      <c:pt idx="7227">
                        <c:v>1.011166</c:v>
                      </c:pt>
                      <c:pt idx="7228">
                        <c:v>1.0158640000000001</c:v>
                      </c:pt>
                      <c:pt idx="7229">
                        <c:v>1.018942</c:v>
                      </c:pt>
                      <c:pt idx="7230">
                        <c:v>1.0200549999999999</c:v>
                      </c:pt>
                      <c:pt idx="7231">
                        <c:v>1.019776</c:v>
                      </c:pt>
                      <c:pt idx="7232">
                        <c:v>1.018761</c:v>
                      </c:pt>
                      <c:pt idx="7233">
                        <c:v>1.017082</c:v>
                      </c:pt>
                      <c:pt idx="7234">
                        <c:v>1.014329</c:v>
                      </c:pt>
                      <c:pt idx="7235">
                        <c:v>1.0101</c:v>
                      </c:pt>
                      <c:pt idx="7236">
                        <c:v>1.004078</c:v>
                      </c:pt>
                      <c:pt idx="7237">
                        <c:v>0.99622999999999995</c:v>
                      </c:pt>
                      <c:pt idx="7238">
                        <c:v>0.98755599999999999</c:v>
                      </c:pt>
                      <c:pt idx="7239">
                        <c:v>0.97960100000000006</c:v>
                      </c:pt>
                      <c:pt idx="7240">
                        <c:v>0.97276200000000002</c:v>
                      </c:pt>
                      <c:pt idx="7241">
                        <c:v>0.96627399999999997</c:v>
                      </c:pt>
                      <c:pt idx="7242">
                        <c:v>0.95955000000000001</c:v>
                      </c:pt>
                      <c:pt idx="7243">
                        <c:v>0.95271600000000001</c:v>
                      </c:pt>
                      <c:pt idx="7244">
                        <c:v>0.94614799999999999</c:v>
                      </c:pt>
                      <c:pt idx="7245">
                        <c:v>0.94013899999999995</c:v>
                      </c:pt>
                      <c:pt idx="7246">
                        <c:v>0.93516699999999997</c:v>
                      </c:pt>
                      <c:pt idx="7247">
                        <c:v>0.931778</c:v>
                      </c:pt>
                      <c:pt idx="7248">
                        <c:v>0.93021600000000004</c:v>
                      </c:pt>
                      <c:pt idx="7249">
                        <c:v>0.93040800000000001</c:v>
                      </c:pt>
                      <c:pt idx="7250">
                        <c:v>0.93207399999999996</c:v>
                      </c:pt>
                      <c:pt idx="7251">
                        <c:v>0.93493700000000002</c:v>
                      </c:pt>
                      <c:pt idx="7252">
                        <c:v>0.93880600000000003</c:v>
                      </c:pt>
                      <c:pt idx="7253">
                        <c:v>0.943581</c:v>
                      </c:pt>
                      <c:pt idx="7254">
                        <c:v>0.94941500000000001</c:v>
                      </c:pt>
                      <c:pt idx="7255">
                        <c:v>0.95656399999999997</c:v>
                      </c:pt>
                      <c:pt idx="7256">
                        <c:v>0.965028</c:v>
                      </c:pt>
                      <c:pt idx="7257">
                        <c:v>0.97391799999999995</c:v>
                      </c:pt>
                      <c:pt idx="7258">
                        <c:v>0.98183900000000002</c:v>
                      </c:pt>
                      <c:pt idx="7259">
                        <c:v>0.98843599999999998</c:v>
                      </c:pt>
                      <c:pt idx="7260">
                        <c:v>0.99360099999999996</c:v>
                      </c:pt>
                      <c:pt idx="7261">
                        <c:v>0.99630300000000005</c:v>
                      </c:pt>
                      <c:pt idx="7262">
                        <c:v>0.99616700000000002</c:v>
                      </c:pt>
                      <c:pt idx="7263">
                        <c:v>0.99415900000000001</c:v>
                      </c:pt>
                      <c:pt idx="7264">
                        <c:v>0.99134999999999995</c:v>
                      </c:pt>
                      <c:pt idx="7265">
                        <c:v>0.98845400000000005</c:v>
                      </c:pt>
                      <c:pt idx="7266">
                        <c:v>0.98575800000000002</c:v>
                      </c:pt>
                      <c:pt idx="7267">
                        <c:v>0.98314500000000005</c:v>
                      </c:pt>
                      <c:pt idx="7268">
                        <c:v>0.98050400000000004</c:v>
                      </c:pt>
                      <c:pt idx="7269">
                        <c:v>0.97777000000000003</c:v>
                      </c:pt>
                      <c:pt idx="7270">
                        <c:v>0.97527299999999995</c:v>
                      </c:pt>
                      <c:pt idx="7271">
                        <c:v>0.97367300000000001</c:v>
                      </c:pt>
                      <c:pt idx="7272">
                        <c:v>0.97271099999999999</c:v>
                      </c:pt>
                      <c:pt idx="7273">
                        <c:v>0.97129500000000002</c:v>
                      </c:pt>
                      <c:pt idx="7274">
                        <c:v>0.96859899999999999</c:v>
                      </c:pt>
                      <c:pt idx="7275">
                        <c:v>0.964619</c:v>
                      </c:pt>
                      <c:pt idx="7276">
                        <c:v>0.96003300000000003</c:v>
                      </c:pt>
                      <c:pt idx="7277">
                        <c:v>0.95526299999999997</c:v>
                      </c:pt>
                      <c:pt idx="7278">
                        <c:v>0.95017499999999999</c:v>
                      </c:pt>
                      <c:pt idx="7279">
                        <c:v>0.94491099999999995</c:v>
                      </c:pt>
                      <c:pt idx="7280">
                        <c:v>0.94009699999999996</c:v>
                      </c:pt>
                      <c:pt idx="7281">
                        <c:v>0.93641700000000005</c:v>
                      </c:pt>
                      <c:pt idx="7282">
                        <c:v>0.93459700000000001</c:v>
                      </c:pt>
                      <c:pt idx="7283">
                        <c:v>0.93479599999999996</c:v>
                      </c:pt>
                      <c:pt idx="7284">
                        <c:v>0.93590700000000004</c:v>
                      </c:pt>
                      <c:pt idx="7285">
                        <c:v>0.93677999999999995</c:v>
                      </c:pt>
                      <c:pt idx="7286">
                        <c:v>0.93728699999999998</c:v>
                      </c:pt>
                      <c:pt idx="7287">
                        <c:v>0.93774100000000005</c:v>
                      </c:pt>
                      <c:pt idx="7288">
                        <c:v>0.93873899999999999</c:v>
                      </c:pt>
                      <c:pt idx="7289">
                        <c:v>0.94106199999999995</c:v>
                      </c:pt>
                      <c:pt idx="7290">
                        <c:v>0.94454199999999999</c:v>
                      </c:pt>
                      <c:pt idx="7291">
                        <c:v>0.94800600000000002</c:v>
                      </c:pt>
                      <c:pt idx="7292">
                        <c:v>0.95058399999999998</c:v>
                      </c:pt>
                      <c:pt idx="7293">
                        <c:v>0.95230300000000001</c:v>
                      </c:pt>
                      <c:pt idx="7294">
                        <c:v>0.95376300000000003</c:v>
                      </c:pt>
                      <c:pt idx="7295">
                        <c:v>0.95545100000000005</c:v>
                      </c:pt>
                      <c:pt idx="7296">
                        <c:v>0.95719100000000001</c:v>
                      </c:pt>
                      <c:pt idx="7297">
                        <c:v>0.95815300000000003</c:v>
                      </c:pt>
                      <c:pt idx="7298">
                        <c:v>0.957677</c:v>
                      </c:pt>
                      <c:pt idx="7299">
                        <c:v>0.95628800000000003</c:v>
                      </c:pt>
                      <c:pt idx="7300">
                        <c:v>0.95544499999999999</c:v>
                      </c:pt>
                      <c:pt idx="7301">
                        <c:v>0.95622700000000005</c:v>
                      </c:pt>
                      <c:pt idx="7302">
                        <c:v>0.95830899999999997</c:v>
                      </c:pt>
                      <c:pt idx="7303">
                        <c:v>0.960453</c:v>
                      </c:pt>
                      <c:pt idx="7304">
                        <c:v>0.96203300000000003</c:v>
                      </c:pt>
                      <c:pt idx="7305">
                        <c:v>0.96338000000000001</c:v>
                      </c:pt>
                      <c:pt idx="7306">
                        <c:v>0.96481899999999998</c:v>
                      </c:pt>
                      <c:pt idx="7307">
                        <c:v>0.96593300000000004</c:v>
                      </c:pt>
                      <c:pt idx="7308">
                        <c:v>0.96618300000000001</c:v>
                      </c:pt>
                      <c:pt idx="7309">
                        <c:v>0.96604999999999996</c:v>
                      </c:pt>
                      <c:pt idx="7310">
                        <c:v>0.96687100000000004</c:v>
                      </c:pt>
                      <c:pt idx="7311">
                        <c:v>0.96950199999999997</c:v>
                      </c:pt>
                      <c:pt idx="7312">
                        <c:v>0.97245599999999999</c:v>
                      </c:pt>
                      <c:pt idx="7313">
                        <c:v>0.97266600000000003</c:v>
                      </c:pt>
                      <c:pt idx="7314">
                        <c:v>0.969858</c:v>
                      </c:pt>
                      <c:pt idx="7315">
                        <c:v>0.967082</c:v>
                      </c:pt>
                      <c:pt idx="7316">
                        <c:v>0.96654399999999996</c:v>
                      </c:pt>
                      <c:pt idx="7317">
                        <c:v>0.96804000000000001</c:v>
                      </c:pt>
                      <c:pt idx="7318">
                        <c:v>0.970252</c:v>
                      </c:pt>
                      <c:pt idx="7319">
                        <c:v>0.97203600000000001</c:v>
                      </c:pt>
                      <c:pt idx="7320">
                        <c:v>0.97316400000000003</c:v>
                      </c:pt>
                      <c:pt idx="7321">
                        <c:v>0.97388300000000005</c:v>
                      </c:pt>
                      <c:pt idx="7322">
                        <c:v>0.97398499999999999</c:v>
                      </c:pt>
                      <c:pt idx="7323">
                        <c:v>0.97379199999999999</c:v>
                      </c:pt>
                      <c:pt idx="7324">
                        <c:v>0.97501499999999997</c:v>
                      </c:pt>
                      <c:pt idx="7325">
                        <c:v>0.977626</c:v>
                      </c:pt>
                      <c:pt idx="7326">
                        <c:v>0.97870999999999997</c:v>
                      </c:pt>
                      <c:pt idx="7327">
                        <c:v>0.97639699999999996</c:v>
                      </c:pt>
                      <c:pt idx="7328">
                        <c:v>0.97143800000000002</c:v>
                      </c:pt>
                      <c:pt idx="7329">
                        <c:v>0.96535700000000002</c:v>
                      </c:pt>
                      <c:pt idx="7330">
                        <c:v>0.95945999999999998</c:v>
                      </c:pt>
                      <c:pt idx="7331">
                        <c:v>0.95462100000000005</c:v>
                      </c:pt>
                      <c:pt idx="7332">
                        <c:v>0.95076700000000003</c:v>
                      </c:pt>
                      <c:pt idx="7333">
                        <c:v>0.94795200000000002</c:v>
                      </c:pt>
                      <c:pt idx="7334">
                        <c:v>0.94713099999999995</c:v>
                      </c:pt>
                      <c:pt idx="7335">
                        <c:v>0.94848600000000005</c:v>
                      </c:pt>
                      <c:pt idx="7336">
                        <c:v>0.95129699999999995</c:v>
                      </c:pt>
                      <c:pt idx="7337">
                        <c:v>0.95525800000000005</c:v>
                      </c:pt>
                      <c:pt idx="7338">
                        <c:v>0.96009100000000003</c:v>
                      </c:pt>
                      <c:pt idx="7339">
                        <c:v>0.96511000000000002</c:v>
                      </c:pt>
                      <c:pt idx="7340">
                        <c:v>0.97017699999999996</c:v>
                      </c:pt>
                      <c:pt idx="7341">
                        <c:v>0.97596499999999997</c:v>
                      </c:pt>
                      <c:pt idx="7342">
                        <c:v>0.98272999999999999</c:v>
                      </c:pt>
                      <c:pt idx="7343">
                        <c:v>0.98964200000000002</c:v>
                      </c:pt>
                      <c:pt idx="7344">
                        <c:v>0.99558500000000005</c:v>
                      </c:pt>
                      <c:pt idx="7345">
                        <c:v>1.0000869999999999</c:v>
                      </c:pt>
                      <c:pt idx="7346">
                        <c:v>1.003226</c:v>
                      </c:pt>
                      <c:pt idx="7347">
                        <c:v>1.0053160000000001</c:v>
                      </c:pt>
                      <c:pt idx="7348">
                        <c:v>1.006893</c:v>
                      </c:pt>
                      <c:pt idx="7349">
                        <c:v>1.008413</c:v>
                      </c:pt>
                      <c:pt idx="7350">
                        <c:v>1.0099819999999999</c:v>
                      </c:pt>
                      <c:pt idx="7351">
                        <c:v>1.0113939999999999</c:v>
                      </c:pt>
                      <c:pt idx="7352">
                        <c:v>1.011997</c:v>
                      </c:pt>
                      <c:pt idx="7353">
                        <c:v>1.0109520000000001</c:v>
                      </c:pt>
                      <c:pt idx="7354">
                        <c:v>1.0083260000000001</c:v>
                      </c:pt>
                      <c:pt idx="7355">
                        <c:v>1.005163</c:v>
                      </c:pt>
                      <c:pt idx="7356">
                        <c:v>1.0021929999999999</c:v>
                      </c:pt>
                      <c:pt idx="7357">
                        <c:v>0.99962200000000001</c:v>
                      </c:pt>
                      <c:pt idx="7358">
                        <c:v>0.99767300000000003</c:v>
                      </c:pt>
                      <c:pt idx="7359">
                        <c:v>0.99600100000000003</c:v>
                      </c:pt>
                      <c:pt idx="7360">
                        <c:v>0.99402599999999997</c:v>
                      </c:pt>
                      <c:pt idx="7361">
                        <c:v>0.99203399999999997</c:v>
                      </c:pt>
                      <c:pt idx="7362">
                        <c:v>0.99000999999999995</c:v>
                      </c:pt>
                      <c:pt idx="7363">
                        <c:v>0.98750899999999997</c:v>
                      </c:pt>
                      <c:pt idx="7364">
                        <c:v>0.985842</c:v>
                      </c:pt>
                      <c:pt idx="7365">
                        <c:v>0.98673</c:v>
                      </c:pt>
                      <c:pt idx="7366">
                        <c:v>0.98934</c:v>
                      </c:pt>
                      <c:pt idx="7367">
                        <c:v>0.99175500000000005</c:v>
                      </c:pt>
                      <c:pt idx="7368">
                        <c:v>0.99322600000000005</c:v>
                      </c:pt>
                      <c:pt idx="7369">
                        <c:v>0.993483</c:v>
                      </c:pt>
                      <c:pt idx="7370">
                        <c:v>0.992313</c:v>
                      </c:pt>
                      <c:pt idx="7371">
                        <c:v>0.99024400000000001</c:v>
                      </c:pt>
                      <c:pt idx="7372">
                        <c:v>0.98816499999999996</c:v>
                      </c:pt>
                      <c:pt idx="7373">
                        <c:v>0.98649600000000004</c:v>
                      </c:pt>
                      <c:pt idx="7374">
                        <c:v>0.98526199999999997</c:v>
                      </c:pt>
                      <c:pt idx="7375">
                        <c:v>0.98424699999999998</c:v>
                      </c:pt>
                      <c:pt idx="7376">
                        <c:v>0.98269300000000004</c:v>
                      </c:pt>
                      <c:pt idx="7377">
                        <c:v>0.98008700000000004</c:v>
                      </c:pt>
                      <c:pt idx="7378">
                        <c:v>0.97713000000000005</c:v>
                      </c:pt>
                      <c:pt idx="7379">
                        <c:v>0.97517699999999996</c:v>
                      </c:pt>
                      <c:pt idx="7380">
                        <c:v>0.97521599999999997</c:v>
                      </c:pt>
                      <c:pt idx="7381">
                        <c:v>0.97745300000000002</c:v>
                      </c:pt>
                      <c:pt idx="7382">
                        <c:v>0.98162799999999995</c:v>
                      </c:pt>
                      <c:pt idx="7383">
                        <c:v>0.98736699999999999</c:v>
                      </c:pt>
                      <c:pt idx="7384">
                        <c:v>0.99488600000000005</c:v>
                      </c:pt>
                      <c:pt idx="7385">
                        <c:v>1.004956</c:v>
                      </c:pt>
                      <c:pt idx="7386">
                        <c:v>1.0167870000000001</c:v>
                      </c:pt>
                      <c:pt idx="7387">
                        <c:v>1.0277799999999999</c:v>
                      </c:pt>
                      <c:pt idx="7388">
                        <c:v>1.0361499999999999</c:v>
                      </c:pt>
                      <c:pt idx="7389">
                        <c:v>1.0419620000000001</c:v>
                      </c:pt>
                      <c:pt idx="7390">
                        <c:v>1.0457129999999999</c:v>
                      </c:pt>
                      <c:pt idx="7391">
                        <c:v>1.047752</c:v>
                      </c:pt>
                      <c:pt idx="7392">
                        <c:v>1.0488569999999999</c:v>
                      </c:pt>
                      <c:pt idx="7393">
                        <c:v>1.0494669999999999</c:v>
                      </c:pt>
                      <c:pt idx="7394">
                        <c:v>1.049112</c:v>
                      </c:pt>
                      <c:pt idx="7395">
                        <c:v>1.0474030000000001</c:v>
                      </c:pt>
                      <c:pt idx="7396">
                        <c:v>1.0445720000000001</c:v>
                      </c:pt>
                      <c:pt idx="7397">
                        <c:v>1.040594</c:v>
                      </c:pt>
                      <c:pt idx="7398">
                        <c:v>1.03468</c:v>
                      </c:pt>
                      <c:pt idx="7399">
                        <c:v>1.026527</c:v>
                      </c:pt>
                      <c:pt idx="7400">
                        <c:v>1.0174080000000001</c:v>
                      </c:pt>
                      <c:pt idx="7401">
                        <c:v>1.009115</c:v>
                      </c:pt>
                      <c:pt idx="7402">
                        <c:v>1.002459</c:v>
                      </c:pt>
                      <c:pt idx="7403">
                        <c:v>0.99756800000000001</c:v>
                      </c:pt>
                      <c:pt idx="7404">
                        <c:v>0.99454699999999996</c:v>
                      </c:pt>
                      <c:pt idx="7405">
                        <c:v>0.99321499999999996</c:v>
                      </c:pt>
                      <c:pt idx="7406">
                        <c:v>0.99305699999999997</c:v>
                      </c:pt>
                      <c:pt idx="7407">
                        <c:v>0.99371900000000002</c:v>
                      </c:pt>
                      <c:pt idx="7408">
                        <c:v>0.99494899999999997</c:v>
                      </c:pt>
                      <c:pt idx="7409">
                        <c:v>0.99629100000000004</c:v>
                      </c:pt>
                      <c:pt idx="7410">
                        <c:v>0.99746999999999997</c:v>
                      </c:pt>
                      <c:pt idx="7411">
                        <c:v>0.99854699999999996</c:v>
                      </c:pt>
                      <c:pt idx="7412">
                        <c:v>0.999394</c:v>
                      </c:pt>
                      <c:pt idx="7413">
                        <c:v>0.99989499999999998</c:v>
                      </c:pt>
                      <c:pt idx="7414">
                        <c:v>1.0005390000000001</c:v>
                      </c:pt>
                      <c:pt idx="7415">
                        <c:v>1.0018879999999999</c:v>
                      </c:pt>
                      <c:pt idx="7416">
                        <c:v>1.004008</c:v>
                      </c:pt>
                      <c:pt idx="7417">
                        <c:v>1.0063880000000001</c:v>
                      </c:pt>
                      <c:pt idx="7418">
                        <c:v>1.0081599999999999</c:v>
                      </c:pt>
                      <c:pt idx="7419">
                        <c:v>1.008791</c:v>
                      </c:pt>
                      <c:pt idx="7420">
                        <c:v>1.0082960000000001</c:v>
                      </c:pt>
                      <c:pt idx="7421">
                        <c:v>1.00675</c:v>
                      </c:pt>
                      <c:pt idx="7422">
                        <c:v>1.004308</c:v>
                      </c:pt>
                      <c:pt idx="7423">
                        <c:v>1.001787</c:v>
                      </c:pt>
                      <c:pt idx="7424">
                        <c:v>1.0003550000000001</c:v>
                      </c:pt>
                      <c:pt idx="7425">
                        <c:v>1.00017</c:v>
                      </c:pt>
                      <c:pt idx="7426">
                        <c:v>1.000065</c:v>
                      </c:pt>
                      <c:pt idx="7427">
                        <c:v>0.99917299999999998</c:v>
                      </c:pt>
                      <c:pt idx="7428">
                        <c:v>0.99795199999999995</c:v>
                      </c:pt>
                      <c:pt idx="7429">
                        <c:v>0.99745200000000001</c:v>
                      </c:pt>
                      <c:pt idx="7430">
                        <c:v>0.998108</c:v>
                      </c:pt>
                      <c:pt idx="7431">
                        <c:v>0.999413</c:v>
                      </c:pt>
                      <c:pt idx="7432">
                        <c:v>1.0011639999999999</c:v>
                      </c:pt>
                      <c:pt idx="7433">
                        <c:v>1.0038929999999999</c:v>
                      </c:pt>
                      <c:pt idx="7434">
                        <c:v>1.007449</c:v>
                      </c:pt>
                      <c:pt idx="7435">
                        <c:v>1.010858</c:v>
                      </c:pt>
                      <c:pt idx="7436">
                        <c:v>1.013266</c:v>
                      </c:pt>
                      <c:pt idx="7437">
                        <c:v>1.013606</c:v>
                      </c:pt>
                      <c:pt idx="7438">
                        <c:v>1.0109360000000001</c:v>
                      </c:pt>
                      <c:pt idx="7439">
                        <c:v>1.006515</c:v>
                      </c:pt>
                      <c:pt idx="7440">
                        <c:v>1.003158</c:v>
                      </c:pt>
                      <c:pt idx="7441">
                        <c:v>1.0019070000000001</c:v>
                      </c:pt>
                      <c:pt idx="7442">
                        <c:v>1.0016350000000001</c:v>
                      </c:pt>
                      <c:pt idx="7443">
                        <c:v>1.0011890000000001</c:v>
                      </c:pt>
                      <c:pt idx="7444">
                        <c:v>0.99999800000000005</c:v>
                      </c:pt>
                      <c:pt idx="7445">
                        <c:v>0.99737200000000004</c:v>
                      </c:pt>
                      <c:pt idx="7446">
                        <c:v>0.99285800000000002</c:v>
                      </c:pt>
                      <c:pt idx="7447">
                        <c:v>0.98699800000000004</c:v>
                      </c:pt>
                      <c:pt idx="7448">
                        <c:v>0.979383</c:v>
                      </c:pt>
                      <c:pt idx="7449">
                        <c:v>0.96812399999999998</c:v>
                      </c:pt>
                      <c:pt idx="7450">
                        <c:v>0.95453200000000005</c:v>
                      </c:pt>
                      <c:pt idx="7451">
                        <c:v>0.94293099999999996</c:v>
                      </c:pt>
                      <c:pt idx="7452">
                        <c:v>0.93550100000000003</c:v>
                      </c:pt>
                      <c:pt idx="7453">
                        <c:v>0.93194200000000005</c:v>
                      </c:pt>
                      <c:pt idx="7454">
                        <c:v>0.93096999999999996</c:v>
                      </c:pt>
                      <c:pt idx="7455">
                        <c:v>0.93142999999999998</c:v>
                      </c:pt>
                      <c:pt idx="7456">
                        <c:v>0.933365</c:v>
                      </c:pt>
                      <c:pt idx="7457">
                        <c:v>0.93647499999999995</c:v>
                      </c:pt>
                      <c:pt idx="7458">
                        <c:v>0.93975200000000003</c:v>
                      </c:pt>
                      <c:pt idx="7459">
                        <c:v>0.94329799999999997</c:v>
                      </c:pt>
                      <c:pt idx="7460">
                        <c:v>0.94781800000000005</c:v>
                      </c:pt>
                      <c:pt idx="7461">
                        <c:v>0.95314900000000002</c:v>
                      </c:pt>
                      <c:pt idx="7462">
                        <c:v>0.95887900000000004</c:v>
                      </c:pt>
                      <c:pt idx="7463">
                        <c:v>0.96499100000000004</c:v>
                      </c:pt>
                      <c:pt idx="7464">
                        <c:v>0.97110700000000005</c:v>
                      </c:pt>
                      <c:pt idx="7465">
                        <c:v>0.97652300000000003</c:v>
                      </c:pt>
                      <c:pt idx="7466">
                        <c:v>0.98083500000000001</c:v>
                      </c:pt>
                      <c:pt idx="7467">
                        <c:v>0.98350700000000002</c:v>
                      </c:pt>
                      <c:pt idx="7468">
                        <c:v>0.983846</c:v>
                      </c:pt>
                      <c:pt idx="7469">
                        <c:v>0.98216400000000004</c:v>
                      </c:pt>
                      <c:pt idx="7470">
                        <c:v>0.97982000000000002</c:v>
                      </c:pt>
                      <c:pt idx="7471">
                        <c:v>0.97778399999999999</c:v>
                      </c:pt>
                      <c:pt idx="7472">
                        <c:v>0.976387</c:v>
                      </c:pt>
                      <c:pt idx="7473">
                        <c:v>0.97588200000000003</c:v>
                      </c:pt>
                      <c:pt idx="7474">
                        <c:v>0.97625399999999996</c:v>
                      </c:pt>
                      <c:pt idx="7475">
                        <c:v>0.97699000000000003</c:v>
                      </c:pt>
                      <c:pt idx="7476">
                        <c:v>0.97723400000000005</c:v>
                      </c:pt>
                      <c:pt idx="7477">
                        <c:v>0.97645499999999996</c:v>
                      </c:pt>
                      <c:pt idx="7478">
                        <c:v>0.97456900000000002</c:v>
                      </c:pt>
                      <c:pt idx="7479">
                        <c:v>0.97138000000000002</c:v>
                      </c:pt>
                      <c:pt idx="7480">
                        <c:v>0.96710099999999999</c:v>
                      </c:pt>
                      <c:pt idx="7481">
                        <c:v>0.96287400000000001</c:v>
                      </c:pt>
                      <c:pt idx="7482">
                        <c:v>0.95996599999999999</c:v>
                      </c:pt>
                      <c:pt idx="7483">
                        <c:v>0.958426</c:v>
                      </c:pt>
                      <c:pt idx="7484">
                        <c:v>0.95739799999999997</c:v>
                      </c:pt>
                      <c:pt idx="7485">
                        <c:v>0.95664700000000003</c:v>
                      </c:pt>
                      <c:pt idx="7486">
                        <c:v>0.95607500000000001</c:v>
                      </c:pt>
                      <c:pt idx="7487">
                        <c:v>0.954847</c:v>
                      </c:pt>
                      <c:pt idx="7488">
                        <c:v>0.95235000000000003</c:v>
                      </c:pt>
                      <c:pt idx="7489">
                        <c:v>0.94906000000000001</c:v>
                      </c:pt>
                      <c:pt idx="7490">
                        <c:v>0.94582699999999997</c:v>
                      </c:pt>
                      <c:pt idx="7491">
                        <c:v>0.94278099999999998</c:v>
                      </c:pt>
                      <c:pt idx="7492">
                        <c:v>0.93961499999999998</c:v>
                      </c:pt>
                      <c:pt idx="7493">
                        <c:v>0.93655100000000002</c:v>
                      </c:pt>
                      <c:pt idx="7494">
                        <c:v>0.93448799999999999</c:v>
                      </c:pt>
                      <c:pt idx="7495">
                        <c:v>0.93412300000000004</c:v>
                      </c:pt>
                      <c:pt idx="7496">
                        <c:v>0.93500899999999998</c:v>
                      </c:pt>
                      <c:pt idx="7497">
                        <c:v>0.93598999999999999</c:v>
                      </c:pt>
                      <c:pt idx="7498">
                        <c:v>0.93619399999999997</c:v>
                      </c:pt>
                      <c:pt idx="7499">
                        <c:v>0.93518599999999996</c:v>
                      </c:pt>
                      <c:pt idx="7500">
                        <c:v>0.93317000000000005</c:v>
                      </c:pt>
                      <c:pt idx="7501">
                        <c:v>0.93124399999999996</c:v>
                      </c:pt>
                      <c:pt idx="7502">
                        <c:v>0.93037000000000003</c:v>
                      </c:pt>
                      <c:pt idx="7503">
                        <c:v>0.93034799999999995</c:v>
                      </c:pt>
                      <c:pt idx="7504">
                        <c:v>0.93056700000000003</c:v>
                      </c:pt>
                      <c:pt idx="7505">
                        <c:v>0.93120400000000003</c:v>
                      </c:pt>
                      <c:pt idx="7506">
                        <c:v>0.93281899999999995</c:v>
                      </c:pt>
                      <c:pt idx="7507">
                        <c:v>0.935361</c:v>
                      </c:pt>
                      <c:pt idx="7508">
                        <c:v>0.93855599999999995</c:v>
                      </c:pt>
                      <c:pt idx="7509">
                        <c:v>0.94245800000000002</c:v>
                      </c:pt>
                      <c:pt idx="7510">
                        <c:v>0.94695799999999997</c:v>
                      </c:pt>
                      <c:pt idx="7511">
                        <c:v>0.95180299999999995</c:v>
                      </c:pt>
                      <c:pt idx="7512">
                        <c:v>0.95710899999999999</c:v>
                      </c:pt>
                      <c:pt idx="7513">
                        <c:v>0.96301700000000001</c:v>
                      </c:pt>
                      <c:pt idx="7514">
                        <c:v>0.96904599999999996</c:v>
                      </c:pt>
                      <c:pt idx="7515">
                        <c:v>0.97443199999999996</c:v>
                      </c:pt>
                      <c:pt idx="7516">
                        <c:v>0.97891399999999995</c:v>
                      </c:pt>
                      <c:pt idx="7517">
                        <c:v>0.98253199999999996</c:v>
                      </c:pt>
                      <c:pt idx="7518">
                        <c:v>0.98538199999999998</c:v>
                      </c:pt>
                      <c:pt idx="7519">
                        <c:v>0.98742399999999997</c:v>
                      </c:pt>
                      <c:pt idx="7520">
                        <c:v>0.98822299999999996</c:v>
                      </c:pt>
                      <c:pt idx="7521">
                        <c:v>0.98739900000000003</c:v>
                      </c:pt>
                      <c:pt idx="7522">
                        <c:v>0.98502599999999996</c:v>
                      </c:pt>
                      <c:pt idx="7523">
                        <c:v>0.98158699999999999</c:v>
                      </c:pt>
                      <c:pt idx="7524">
                        <c:v>0.97733300000000001</c:v>
                      </c:pt>
                      <c:pt idx="7525">
                        <c:v>0.97172599999999998</c:v>
                      </c:pt>
                      <c:pt idx="7526">
                        <c:v>0.96430700000000003</c:v>
                      </c:pt>
                      <c:pt idx="7527">
                        <c:v>0.95618899999999996</c:v>
                      </c:pt>
                      <c:pt idx="7528">
                        <c:v>0.94921</c:v>
                      </c:pt>
                      <c:pt idx="7529">
                        <c:v>0.94388799999999995</c:v>
                      </c:pt>
                      <c:pt idx="7530">
                        <c:v>0.93997799999999998</c:v>
                      </c:pt>
                      <c:pt idx="7531">
                        <c:v>0.93778499999999998</c:v>
                      </c:pt>
                      <c:pt idx="7532">
                        <c:v>0.93778799999999995</c:v>
                      </c:pt>
                      <c:pt idx="7533">
                        <c:v>0.93980900000000001</c:v>
                      </c:pt>
                      <c:pt idx="7534">
                        <c:v>0.94329700000000005</c:v>
                      </c:pt>
                      <c:pt idx="7535">
                        <c:v>0.948017</c:v>
                      </c:pt>
                      <c:pt idx="7536">
                        <c:v>0.95388700000000004</c:v>
                      </c:pt>
                      <c:pt idx="7537">
                        <c:v>0.96035899999999996</c:v>
                      </c:pt>
                      <c:pt idx="7538">
                        <c:v>0.966449</c:v>
                      </c:pt>
                      <c:pt idx="7539">
                        <c:v>0.971333</c:v>
                      </c:pt>
                      <c:pt idx="7540">
                        <c:v>0.97408399999999995</c:v>
                      </c:pt>
                      <c:pt idx="7541">
                        <c:v>0.97388300000000005</c:v>
                      </c:pt>
                      <c:pt idx="7542">
                        <c:v>0.97126699999999999</c:v>
                      </c:pt>
                      <c:pt idx="7543">
                        <c:v>0.96769099999999997</c:v>
                      </c:pt>
                      <c:pt idx="7544">
                        <c:v>0.96417799999999998</c:v>
                      </c:pt>
                      <c:pt idx="7545">
                        <c:v>0.96119200000000005</c:v>
                      </c:pt>
                      <c:pt idx="7546">
                        <c:v>0.95875100000000002</c:v>
                      </c:pt>
                      <c:pt idx="7547">
                        <c:v>0.95661099999999999</c:v>
                      </c:pt>
                      <c:pt idx="7548">
                        <c:v>0.95487</c:v>
                      </c:pt>
                      <c:pt idx="7549">
                        <c:v>0.954094</c:v>
                      </c:pt>
                      <c:pt idx="7550">
                        <c:v>0.95497100000000001</c:v>
                      </c:pt>
                      <c:pt idx="7551">
                        <c:v>0.957758</c:v>
                      </c:pt>
                      <c:pt idx="7552">
                        <c:v>0.96199800000000002</c:v>
                      </c:pt>
                      <c:pt idx="7553">
                        <c:v>0.96689099999999994</c:v>
                      </c:pt>
                      <c:pt idx="7554">
                        <c:v>0.97203099999999998</c:v>
                      </c:pt>
                      <c:pt idx="7555">
                        <c:v>0.97750300000000001</c:v>
                      </c:pt>
                      <c:pt idx="7556">
                        <c:v>0.98329299999999997</c:v>
                      </c:pt>
                      <c:pt idx="7557">
                        <c:v>0.989514</c:v>
                      </c:pt>
                      <c:pt idx="7558">
                        <c:v>0.99632799999999999</c:v>
                      </c:pt>
                      <c:pt idx="7559">
                        <c:v>1.002745</c:v>
                      </c:pt>
                      <c:pt idx="7560">
                        <c:v>1.007652</c:v>
                      </c:pt>
                      <c:pt idx="7561">
                        <c:v>1.0112049999999999</c:v>
                      </c:pt>
                      <c:pt idx="7562">
                        <c:v>1.0133490000000001</c:v>
                      </c:pt>
                      <c:pt idx="7563">
                        <c:v>1.013396</c:v>
                      </c:pt>
                      <c:pt idx="7564">
                        <c:v>1.0113399999999999</c:v>
                      </c:pt>
                      <c:pt idx="7565">
                        <c:v>1.0079800000000001</c:v>
                      </c:pt>
                      <c:pt idx="7566">
                        <c:v>1.0039940000000001</c:v>
                      </c:pt>
                      <c:pt idx="7567">
                        <c:v>0.99914000000000003</c:v>
                      </c:pt>
                      <c:pt idx="7568">
                        <c:v>0.99299000000000004</c:v>
                      </c:pt>
                      <c:pt idx="7569">
                        <c:v>0.98638000000000003</c:v>
                      </c:pt>
                      <c:pt idx="7570">
                        <c:v>0.98051500000000003</c:v>
                      </c:pt>
                      <c:pt idx="7571">
                        <c:v>0.97533599999999998</c:v>
                      </c:pt>
                      <c:pt idx="7572">
                        <c:v>0.97040599999999999</c:v>
                      </c:pt>
                      <c:pt idx="7573">
                        <c:v>0.96601800000000004</c:v>
                      </c:pt>
                      <c:pt idx="7574">
                        <c:v>0.96252300000000002</c:v>
                      </c:pt>
                      <c:pt idx="7575">
                        <c:v>0.95991199999999999</c:v>
                      </c:pt>
                      <c:pt idx="7576">
                        <c:v>0.95827700000000005</c:v>
                      </c:pt>
                      <c:pt idx="7577">
                        <c:v>0.95779999999999998</c:v>
                      </c:pt>
                      <c:pt idx="7578">
                        <c:v>0.95852800000000005</c:v>
                      </c:pt>
                      <c:pt idx="7579">
                        <c:v>0.96000300000000005</c:v>
                      </c:pt>
                      <c:pt idx="7580">
                        <c:v>0.96180900000000003</c:v>
                      </c:pt>
                      <c:pt idx="7581">
                        <c:v>0.96445499999999995</c:v>
                      </c:pt>
                      <c:pt idx="7582">
                        <c:v>0.96836999999999995</c:v>
                      </c:pt>
                      <c:pt idx="7583">
                        <c:v>0.97335400000000005</c:v>
                      </c:pt>
                      <c:pt idx="7584">
                        <c:v>0.97936999999999996</c:v>
                      </c:pt>
                      <c:pt idx="7585">
                        <c:v>0.98626100000000005</c:v>
                      </c:pt>
                      <c:pt idx="7586">
                        <c:v>0.99311400000000005</c:v>
                      </c:pt>
                      <c:pt idx="7587">
                        <c:v>0.99867600000000001</c:v>
                      </c:pt>
                      <c:pt idx="7588">
                        <c:v>1.0023169999999999</c:v>
                      </c:pt>
                      <c:pt idx="7589">
                        <c:v>1.004661</c:v>
                      </c:pt>
                      <c:pt idx="7590">
                        <c:v>1.0065679999999999</c:v>
                      </c:pt>
                      <c:pt idx="7591">
                        <c:v>1.0078229999999999</c:v>
                      </c:pt>
                      <c:pt idx="7592">
                        <c:v>1.0082180000000001</c:v>
                      </c:pt>
                      <c:pt idx="7593">
                        <c:v>1.0091969999999999</c:v>
                      </c:pt>
                      <c:pt idx="7594">
                        <c:v>1.0126459999999999</c:v>
                      </c:pt>
                      <c:pt idx="7595">
                        <c:v>1.017862</c:v>
                      </c:pt>
                      <c:pt idx="7596">
                        <c:v>1.02193</c:v>
                      </c:pt>
                      <c:pt idx="7597">
                        <c:v>1.0232220000000001</c:v>
                      </c:pt>
                      <c:pt idx="7598">
                        <c:v>1.0223979999999999</c:v>
                      </c:pt>
                      <c:pt idx="7599">
                        <c:v>1.0208729999999999</c:v>
                      </c:pt>
                      <c:pt idx="7600">
                        <c:v>1.0191349999999999</c:v>
                      </c:pt>
                      <c:pt idx="7601">
                        <c:v>1.0167379999999999</c:v>
                      </c:pt>
                      <c:pt idx="7602">
                        <c:v>1.0138959999999999</c:v>
                      </c:pt>
                      <c:pt idx="7603">
                        <c:v>1.0115879999999999</c:v>
                      </c:pt>
                      <c:pt idx="7604">
                        <c:v>1.010623</c:v>
                      </c:pt>
                      <c:pt idx="7605">
                        <c:v>1.011198</c:v>
                      </c:pt>
                      <c:pt idx="7606">
                        <c:v>1.012705</c:v>
                      </c:pt>
                      <c:pt idx="7607">
                        <c:v>1.0140020000000001</c:v>
                      </c:pt>
                      <c:pt idx="7608">
                        <c:v>1.013854</c:v>
                      </c:pt>
                      <c:pt idx="7609">
                        <c:v>1.011987</c:v>
                      </c:pt>
                      <c:pt idx="7610">
                        <c:v>1.009334</c:v>
                      </c:pt>
                      <c:pt idx="7611">
                        <c:v>1.00664</c:v>
                      </c:pt>
                      <c:pt idx="7612">
                        <c:v>1.004613</c:v>
                      </c:pt>
                      <c:pt idx="7613">
                        <c:v>1.0039180000000001</c:v>
                      </c:pt>
                      <c:pt idx="7614">
                        <c:v>1.003633</c:v>
                      </c:pt>
                      <c:pt idx="7615">
                        <c:v>1.002149</c:v>
                      </c:pt>
                      <c:pt idx="7616">
                        <c:v>0.99938099999999996</c:v>
                      </c:pt>
                      <c:pt idx="7617">
                        <c:v>0.99641900000000005</c:v>
                      </c:pt>
                      <c:pt idx="7618">
                        <c:v>0.993784</c:v>
                      </c:pt>
                      <c:pt idx="7619">
                        <c:v>0.99146299999999998</c:v>
                      </c:pt>
                      <c:pt idx="7620">
                        <c:v>0.99006700000000003</c:v>
                      </c:pt>
                      <c:pt idx="7621">
                        <c:v>0.99036299999999999</c:v>
                      </c:pt>
                      <c:pt idx="7622">
                        <c:v>0.99169099999999999</c:v>
                      </c:pt>
                      <c:pt idx="7623">
                        <c:v>0.99225699999999994</c:v>
                      </c:pt>
                      <c:pt idx="7624">
                        <c:v>0.99089700000000003</c:v>
                      </c:pt>
                      <c:pt idx="7625">
                        <c:v>0.98753199999999997</c:v>
                      </c:pt>
                      <c:pt idx="7626">
                        <c:v>0.98292999999999997</c:v>
                      </c:pt>
                      <c:pt idx="7627">
                        <c:v>0.97863599999999995</c:v>
                      </c:pt>
                      <c:pt idx="7628">
                        <c:v>0.97577000000000003</c:v>
                      </c:pt>
                      <c:pt idx="7629">
                        <c:v>0.97421100000000005</c:v>
                      </c:pt>
                      <c:pt idx="7630">
                        <c:v>0.97325600000000001</c:v>
                      </c:pt>
                      <c:pt idx="7631">
                        <c:v>0.97249699999999994</c:v>
                      </c:pt>
                      <c:pt idx="7632">
                        <c:v>0.97226100000000004</c:v>
                      </c:pt>
                      <c:pt idx="7633">
                        <c:v>0.97318700000000002</c:v>
                      </c:pt>
                      <c:pt idx="7634">
                        <c:v>0.97595100000000001</c:v>
                      </c:pt>
                      <c:pt idx="7635">
                        <c:v>0.98085199999999995</c:v>
                      </c:pt>
                      <c:pt idx="7636">
                        <c:v>0.98710100000000001</c:v>
                      </c:pt>
                      <c:pt idx="7637">
                        <c:v>0.99350099999999997</c:v>
                      </c:pt>
                      <c:pt idx="7638">
                        <c:v>0.99966999999999995</c:v>
                      </c:pt>
                      <c:pt idx="7639">
                        <c:v>1.00569</c:v>
                      </c:pt>
                      <c:pt idx="7640">
                        <c:v>1.01122</c:v>
                      </c:pt>
                      <c:pt idx="7641">
                        <c:v>1.015698</c:v>
                      </c:pt>
                      <c:pt idx="7642">
                        <c:v>1.018778</c:v>
                      </c:pt>
                      <c:pt idx="7643">
                        <c:v>1.020764</c:v>
                      </c:pt>
                      <c:pt idx="7644">
                        <c:v>1.022391</c:v>
                      </c:pt>
                      <c:pt idx="7645">
                        <c:v>1.0236689999999999</c:v>
                      </c:pt>
                      <c:pt idx="7646">
                        <c:v>1.0240830000000001</c:v>
                      </c:pt>
                      <c:pt idx="7647">
                        <c:v>1.023398</c:v>
                      </c:pt>
                      <c:pt idx="7648">
                        <c:v>1.021363</c:v>
                      </c:pt>
                      <c:pt idx="7649">
                        <c:v>1.0177419999999999</c:v>
                      </c:pt>
                      <c:pt idx="7650">
                        <c:v>1.0125169999999999</c:v>
                      </c:pt>
                      <c:pt idx="7651">
                        <c:v>1.00587</c:v>
                      </c:pt>
                      <c:pt idx="7652">
                        <c:v>0.99853499999999995</c:v>
                      </c:pt>
                      <c:pt idx="7653">
                        <c:v>0.99138199999999999</c:v>
                      </c:pt>
                      <c:pt idx="7654">
                        <c:v>0.98447399999999996</c:v>
                      </c:pt>
                      <c:pt idx="7655">
                        <c:v>0.97743500000000005</c:v>
                      </c:pt>
                      <c:pt idx="7656">
                        <c:v>0.97017299999999995</c:v>
                      </c:pt>
                      <c:pt idx="7657">
                        <c:v>0.96298899999999998</c:v>
                      </c:pt>
                      <c:pt idx="7658">
                        <c:v>0.95680299999999996</c:v>
                      </c:pt>
                      <c:pt idx="7659">
                        <c:v>0.95266099999999998</c:v>
                      </c:pt>
                      <c:pt idx="7660">
                        <c:v>0.95049600000000001</c:v>
                      </c:pt>
                      <c:pt idx="7661">
                        <c:v>0.94917499999999999</c:v>
                      </c:pt>
                      <c:pt idx="7662">
                        <c:v>0.94723500000000005</c:v>
                      </c:pt>
                      <c:pt idx="7663">
                        <c:v>0.94385200000000002</c:v>
                      </c:pt>
                      <c:pt idx="7664">
                        <c:v>0.94028299999999998</c:v>
                      </c:pt>
                      <c:pt idx="7665">
                        <c:v>0.938828</c:v>
                      </c:pt>
                      <c:pt idx="7666">
                        <c:v>0.94066499999999997</c:v>
                      </c:pt>
                      <c:pt idx="7667">
                        <c:v>0.94519500000000001</c:v>
                      </c:pt>
                      <c:pt idx="7668">
                        <c:v>0.95051300000000005</c:v>
                      </c:pt>
                      <c:pt idx="7669">
                        <c:v>0.95511999999999997</c:v>
                      </c:pt>
                      <c:pt idx="7670">
                        <c:v>0.95846500000000001</c:v>
                      </c:pt>
                      <c:pt idx="7671">
                        <c:v>0.96019500000000002</c:v>
                      </c:pt>
                      <c:pt idx="7672">
                        <c:v>0.96062199999999998</c:v>
                      </c:pt>
                      <c:pt idx="7673">
                        <c:v>0.96121400000000001</c:v>
                      </c:pt>
                      <c:pt idx="7674">
                        <c:v>0.96333000000000002</c:v>
                      </c:pt>
                      <c:pt idx="7675">
                        <c:v>0.96699999999999997</c:v>
                      </c:pt>
                      <c:pt idx="7676">
                        <c:v>0.97139500000000001</c:v>
                      </c:pt>
                      <c:pt idx="7677">
                        <c:v>0.97567499999999996</c:v>
                      </c:pt>
                      <c:pt idx="7678">
                        <c:v>0.97929299999999997</c:v>
                      </c:pt>
                      <c:pt idx="7679">
                        <c:v>0.98228899999999997</c:v>
                      </c:pt>
                      <c:pt idx="7680">
                        <c:v>0.98534500000000003</c:v>
                      </c:pt>
                      <c:pt idx="7681">
                        <c:v>0.98899400000000004</c:v>
                      </c:pt>
                      <c:pt idx="7682">
                        <c:v>0.99269799999999997</c:v>
                      </c:pt>
                      <c:pt idx="7683">
                        <c:v>0.99500699999999997</c:v>
                      </c:pt>
                      <c:pt idx="7684">
                        <c:v>0.99519000000000002</c:v>
                      </c:pt>
                      <c:pt idx="7685">
                        <c:v>0.99402299999999999</c:v>
                      </c:pt>
                      <c:pt idx="7686">
                        <c:v>0.99227699999999996</c:v>
                      </c:pt>
                      <c:pt idx="7687">
                        <c:v>0.98962000000000006</c:v>
                      </c:pt>
                      <c:pt idx="7688">
                        <c:v>0.98516599999999999</c:v>
                      </c:pt>
                      <c:pt idx="7689">
                        <c:v>0.97859399999999996</c:v>
                      </c:pt>
                      <c:pt idx="7690">
                        <c:v>0.97064499999999998</c:v>
                      </c:pt>
                      <c:pt idx="7691">
                        <c:v>0.96238800000000002</c:v>
                      </c:pt>
                      <c:pt idx="7692">
                        <c:v>0.95464300000000002</c:v>
                      </c:pt>
                      <c:pt idx="7693">
                        <c:v>0.94783899999999999</c:v>
                      </c:pt>
                      <c:pt idx="7694">
                        <c:v>0.94189599999999996</c:v>
                      </c:pt>
                      <c:pt idx="7695">
                        <c:v>0.93663799999999997</c:v>
                      </c:pt>
                      <c:pt idx="7696">
                        <c:v>0.93204399999999998</c:v>
                      </c:pt>
                      <c:pt idx="7697">
                        <c:v>0.92791000000000001</c:v>
                      </c:pt>
                      <c:pt idx="7698">
                        <c:v>0.92401299999999997</c:v>
                      </c:pt>
                      <c:pt idx="7699">
                        <c:v>0.92035900000000004</c:v>
                      </c:pt>
                      <c:pt idx="7700">
                        <c:v>0.91725800000000002</c:v>
                      </c:pt>
                      <c:pt idx="7701">
                        <c:v>0.915663</c:v>
                      </c:pt>
                      <c:pt idx="7702">
                        <c:v>0.91633699999999996</c:v>
                      </c:pt>
                      <c:pt idx="7703">
                        <c:v>0.91918999999999995</c:v>
                      </c:pt>
                      <c:pt idx="7704">
                        <c:v>0.92365900000000001</c:v>
                      </c:pt>
                      <c:pt idx="7705">
                        <c:v>0.92884100000000003</c:v>
                      </c:pt>
                      <c:pt idx="7706">
                        <c:v>0.93390300000000004</c:v>
                      </c:pt>
                      <c:pt idx="7707">
                        <c:v>0.93832499999999996</c:v>
                      </c:pt>
                      <c:pt idx="7708">
                        <c:v>0.94190399999999996</c:v>
                      </c:pt>
                      <c:pt idx="7709">
                        <c:v>0.94457400000000002</c:v>
                      </c:pt>
                      <c:pt idx="7710">
                        <c:v>0.94649300000000003</c:v>
                      </c:pt>
                      <c:pt idx="7711">
                        <c:v>0.94850999999999996</c:v>
                      </c:pt>
                      <c:pt idx="7712">
                        <c:v>0.95101100000000005</c:v>
                      </c:pt>
                      <c:pt idx="7713">
                        <c:v>0.953372</c:v>
                      </c:pt>
                      <c:pt idx="7714">
                        <c:v>0.95536299999999996</c:v>
                      </c:pt>
                      <c:pt idx="7715">
                        <c:v>0.95723599999999998</c:v>
                      </c:pt>
                      <c:pt idx="7716">
                        <c:v>0.95938699999999999</c:v>
                      </c:pt>
                      <c:pt idx="7717">
                        <c:v>0.96262400000000004</c:v>
                      </c:pt>
                      <c:pt idx="7718">
                        <c:v>0.96741299999999997</c:v>
                      </c:pt>
                      <c:pt idx="7719">
                        <c:v>0.97313099999999997</c:v>
                      </c:pt>
                      <c:pt idx="7720">
                        <c:v>0.97845800000000005</c:v>
                      </c:pt>
                      <c:pt idx="7721">
                        <c:v>0.98236900000000005</c:v>
                      </c:pt>
                      <c:pt idx="7722">
                        <c:v>0.984653</c:v>
                      </c:pt>
                      <c:pt idx="7723">
                        <c:v>0.98553000000000002</c:v>
                      </c:pt>
                      <c:pt idx="7724">
                        <c:v>0.98537699999999995</c:v>
                      </c:pt>
                      <c:pt idx="7725">
                        <c:v>0.984842</c:v>
                      </c:pt>
                      <c:pt idx="7726">
                        <c:v>0.98489400000000005</c:v>
                      </c:pt>
                      <c:pt idx="7727">
                        <c:v>0.98586200000000002</c:v>
                      </c:pt>
                      <c:pt idx="7728">
                        <c:v>0.98673200000000005</c:v>
                      </c:pt>
                      <c:pt idx="7729">
                        <c:v>0.98656900000000003</c:v>
                      </c:pt>
                      <c:pt idx="7730">
                        <c:v>0.98512900000000003</c:v>
                      </c:pt>
                      <c:pt idx="7731">
                        <c:v>0.98219199999999995</c:v>
                      </c:pt>
                      <c:pt idx="7732">
                        <c:v>0.97792299999999999</c:v>
                      </c:pt>
                      <c:pt idx="7733">
                        <c:v>0.97317799999999999</c:v>
                      </c:pt>
                      <c:pt idx="7734">
                        <c:v>0.96848299999999998</c:v>
                      </c:pt>
                      <c:pt idx="7735">
                        <c:v>0.96364799999999995</c:v>
                      </c:pt>
                      <c:pt idx="7736">
                        <c:v>0.95853999999999995</c:v>
                      </c:pt>
                      <c:pt idx="7737">
                        <c:v>0.95319799999999999</c:v>
                      </c:pt>
                      <c:pt idx="7738">
                        <c:v>0.94771499999999997</c:v>
                      </c:pt>
                      <c:pt idx="7739">
                        <c:v>0.94235599999999997</c:v>
                      </c:pt>
                      <c:pt idx="7740">
                        <c:v>0.93768499999999999</c:v>
                      </c:pt>
                      <c:pt idx="7741">
                        <c:v>0.93427700000000002</c:v>
                      </c:pt>
                      <c:pt idx="7742">
                        <c:v>0.93231900000000001</c:v>
                      </c:pt>
                      <c:pt idx="7743">
                        <c:v>0.93188300000000002</c:v>
                      </c:pt>
                      <c:pt idx="7744">
                        <c:v>0.93330400000000002</c:v>
                      </c:pt>
                      <c:pt idx="7745">
                        <c:v>0.93724700000000005</c:v>
                      </c:pt>
                      <c:pt idx="7746">
                        <c:v>0.94385699999999995</c:v>
                      </c:pt>
                      <c:pt idx="7747">
                        <c:v>0.95206599999999997</c:v>
                      </c:pt>
                      <c:pt idx="7748">
                        <c:v>0.96043999999999996</c:v>
                      </c:pt>
                      <c:pt idx="7749">
                        <c:v>0.96809900000000004</c:v>
                      </c:pt>
                      <c:pt idx="7750">
                        <c:v>0.97440700000000002</c:v>
                      </c:pt>
                      <c:pt idx="7751">
                        <c:v>0.97948199999999996</c:v>
                      </c:pt>
                      <c:pt idx="7752">
                        <c:v>0.98459399999999997</c:v>
                      </c:pt>
                      <c:pt idx="7753">
                        <c:v>0.98974099999999998</c:v>
                      </c:pt>
                      <c:pt idx="7754">
                        <c:v>0.99324100000000004</c:v>
                      </c:pt>
                      <c:pt idx="7755">
                        <c:v>0.99366600000000005</c:v>
                      </c:pt>
                      <c:pt idx="7756">
                        <c:v>0.99066600000000005</c:v>
                      </c:pt>
                      <c:pt idx="7757">
                        <c:v>0.98565400000000003</c:v>
                      </c:pt>
                      <c:pt idx="7758">
                        <c:v>0.98091700000000004</c:v>
                      </c:pt>
                      <c:pt idx="7759">
                        <c:v>0.97791399999999995</c:v>
                      </c:pt>
                      <c:pt idx="7760">
                        <c:v>0.97696799999999995</c:v>
                      </c:pt>
                      <c:pt idx="7761">
                        <c:v>0.97763199999999995</c:v>
                      </c:pt>
                      <c:pt idx="7762">
                        <c:v>0.97962000000000005</c:v>
                      </c:pt>
                      <c:pt idx="7763">
                        <c:v>0.98303399999999996</c:v>
                      </c:pt>
                      <c:pt idx="7764">
                        <c:v>0.98730799999999996</c:v>
                      </c:pt>
                      <c:pt idx="7765">
                        <c:v>0.99199000000000004</c:v>
                      </c:pt>
                      <c:pt idx="7766">
                        <c:v>0.99722500000000003</c:v>
                      </c:pt>
                      <c:pt idx="7767">
                        <c:v>1.0016309999999999</c:v>
                      </c:pt>
                      <c:pt idx="7768">
                        <c:v>1.002885</c:v>
                      </c:pt>
                      <c:pt idx="7769">
                        <c:v>1.00044</c:v>
                      </c:pt>
                      <c:pt idx="7770">
                        <c:v>0.99552300000000005</c:v>
                      </c:pt>
                      <c:pt idx="7771">
                        <c:v>0.98981300000000005</c:v>
                      </c:pt>
                      <c:pt idx="7772">
                        <c:v>0.98478200000000005</c:v>
                      </c:pt>
                      <c:pt idx="7773">
                        <c:v>0.98119699999999999</c:v>
                      </c:pt>
                      <c:pt idx="7774">
                        <c:v>0.97862899999999997</c:v>
                      </c:pt>
                      <c:pt idx="7775">
                        <c:v>0.97611999999999999</c:v>
                      </c:pt>
                      <c:pt idx="7776">
                        <c:v>0.973773</c:v>
                      </c:pt>
                      <c:pt idx="7777">
                        <c:v>0.97237499999999999</c:v>
                      </c:pt>
                      <c:pt idx="7778">
                        <c:v>0.97193600000000002</c:v>
                      </c:pt>
                      <c:pt idx="7779">
                        <c:v>0.97225399999999995</c:v>
                      </c:pt>
                      <c:pt idx="7780">
                        <c:v>0.973522</c:v>
                      </c:pt>
                      <c:pt idx="7781">
                        <c:v>0.97545000000000004</c:v>
                      </c:pt>
                      <c:pt idx="7782">
                        <c:v>0.97721800000000003</c:v>
                      </c:pt>
                      <c:pt idx="7783">
                        <c:v>0.97833300000000001</c:v>
                      </c:pt>
                      <c:pt idx="7784">
                        <c:v>0.97879000000000005</c:v>
                      </c:pt>
                      <c:pt idx="7785">
                        <c:v>0.97886200000000001</c:v>
                      </c:pt>
                      <c:pt idx="7786">
                        <c:v>0.97919299999999998</c:v>
                      </c:pt>
                      <c:pt idx="7787">
                        <c:v>0.98028599999999999</c:v>
                      </c:pt>
                      <c:pt idx="7788">
                        <c:v>0.98174899999999998</c:v>
                      </c:pt>
                      <c:pt idx="7789">
                        <c:v>0.98296300000000003</c:v>
                      </c:pt>
                      <c:pt idx="7790">
                        <c:v>0.98365199999999997</c:v>
                      </c:pt>
                      <c:pt idx="7791">
                        <c:v>0.98377400000000004</c:v>
                      </c:pt>
                      <c:pt idx="7792">
                        <c:v>0.98394499999999996</c:v>
                      </c:pt>
                      <c:pt idx="7793">
                        <c:v>0.98492199999999996</c:v>
                      </c:pt>
                      <c:pt idx="7794">
                        <c:v>0.98646599999999995</c:v>
                      </c:pt>
                      <c:pt idx="7795">
                        <c:v>0.98765999999999998</c:v>
                      </c:pt>
                      <c:pt idx="7796">
                        <c:v>0.98791700000000005</c:v>
                      </c:pt>
                      <c:pt idx="7797">
                        <c:v>0.98719800000000002</c:v>
                      </c:pt>
                      <c:pt idx="7798">
                        <c:v>0.98570999999999998</c:v>
                      </c:pt>
                      <c:pt idx="7799">
                        <c:v>0.98389499999999996</c:v>
                      </c:pt>
                      <c:pt idx="7800">
                        <c:v>0.98222600000000004</c:v>
                      </c:pt>
                      <c:pt idx="7801">
                        <c:v>0.98083200000000004</c:v>
                      </c:pt>
                      <c:pt idx="7802">
                        <c:v>0.979684</c:v>
                      </c:pt>
                      <c:pt idx="7803">
                        <c:v>0.97913799999999995</c:v>
                      </c:pt>
                      <c:pt idx="7804">
                        <c:v>0.98010600000000003</c:v>
                      </c:pt>
                      <c:pt idx="7805">
                        <c:v>0.98383299999999996</c:v>
                      </c:pt>
                      <c:pt idx="7806">
                        <c:v>0.99109100000000006</c:v>
                      </c:pt>
                      <c:pt idx="7807">
                        <c:v>1.0003690000000001</c:v>
                      </c:pt>
                      <c:pt idx="7808">
                        <c:v>1.008726</c:v>
                      </c:pt>
                      <c:pt idx="7809">
                        <c:v>1.0148900000000001</c:v>
                      </c:pt>
                      <c:pt idx="7810">
                        <c:v>1.0195430000000001</c:v>
                      </c:pt>
                      <c:pt idx="7811">
                        <c:v>1.023533</c:v>
                      </c:pt>
                      <c:pt idx="7812">
                        <c:v>1.026632</c:v>
                      </c:pt>
                      <c:pt idx="7813">
                        <c:v>1.027849</c:v>
                      </c:pt>
                      <c:pt idx="7814">
                        <c:v>1.027013</c:v>
                      </c:pt>
                      <c:pt idx="7815">
                        <c:v>1.025555</c:v>
                      </c:pt>
                      <c:pt idx="7816">
                        <c:v>1.024556</c:v>
                      </c:pt>
                      <c:pt idx="7817">
                        <c:v>1.023263</c:v>
                      </c:pt>
                      <c:pt idx="7818">
                        <c:v>1.0205280000000001</c:v>
                      </c:pt>
                      <c:pt idx="7819">
                        <c:v>1.015871</c:v>
                      </c:pt>
                      <c:pt idx="7820">
                        <c:v>1.009674</c:v>
                      </c:pt>
                      <c:pt idx="7821">
                        <c:v>1.002729</c:v>
                      </c:pt>
                      <c:pt idx="7822">
                        <c:v>0.99555499999999997</c:v>
                      </c:pt>
                      <c:pt idx="7823">
                        <c:v>0.98897100000000004</c:v>
                      </c:pt>
                      <c:pt idx="7824">
                        <c:v>0.98381300000000005</c:v>
                      </c:pt>
                      <c:pt idx="7825">
                        <c:v>0.97998700000000005</c:v>
                      </c:pt>
                      <c:pt idx="7826">
                        <c:v>0.97679899999999997</c:v>
                      </c:pt>
                      <c:pt idx="7827">
                        <c:v>0.97375199999999995</c:v>
                      </c:pt>
                      <c:pt idx="7828">
                        <c:v>0.97091700000000003</c:v>
                      </c:pt>
                      <c:pt idx="7829">
                        <c:v>0.96865299999999999</c:v>
                      </c:pt>
                      <c:pt idx="7830">
                        <c:v>0.96740599999999999</c:v>
                      </c:pt>
                      <c:pt idx="7831">
                        <c:v>0.96767499999999995</c:v>
                      </c:pt>
                      <c:pt idx="7832">
                        <c:v>0.969499</c:v>
                      </c:pt>
                      <c:pt idx="7833">
                        <c:v>0.97211700000000001</c:v>
                      </c:pt>
                      <c:pt idx="7834">
                        <c:v>0.97456500000000001</c:v>
                      </c:pt>
                      <c:pt idx="7835">
                        <c:v>0.976877</c:v>
                      </c:pt>
                      <c:pt idx="7836">
                        <c:v>0.98024500000000003</c:v>
                      </c:pt>
                      <c:pt idx="7837">
                        <c:v>0.98488399999999998</c:v>
                      </c:pt>
                      <c:pt idx="7838">
                        <c:v>0.989236</c:v>
                      </c:pt>
                      <c:pt idx="7839">
                        <c:v>0.99225600000000003</c:v>
                      </c:pt>
                      <c:pt idx="7840">
                        <c:v>0.99421499999999996</c:v>
                      </c:pt>
                      <c:pt idx="7841">
                        <c:v>0.99574200000000002</c:v>
                      </c:pt>
                      <c:pt idx="7842">
                        <c:v>0.99756</c:v>
                      </c:pt>
                      <c:pt idx="7843">
                        <c:v>1.0002359999999999</c:v>
                      </c:pt>
                      <c:pt idx="7844">
                        <c:v>1.003852</c:v>
                      </c:pt>
                      <c:pt idx="7845">
                        <c:v>1.0080739999999999</c:v>
                      </c:pt>
                      <c:pt idx="7846">
                        <c:v>1.0123409999999999</c:v>
                      </c:pt>
                      <c:pt idx="7847">
                        <c:v>1.0160389999999999</c:v>
                      </c:pt>
                      <c:pt idx="7848">
                        <c:v>1.0189760000000001</c:v>
                      </c:pt>
                      <c:pt idx="7849">
                        <c:v>1.0217339999999999</c:v>
                      </c:pt>
                      <c:pt idx="7850">
                        <c:v>1.0247470000000001</c:v>
                      </c:pt>
                      <c:pt idx="7851">
                        <c:v>1.0276179999999999</c:v>
                      </c:pt>
                      <c:pt idx="7852">
                        <c:v>1.0297829999999999</c:v>
                      </c:pt>
                      <c:pt idx="7853">
                        <c:v>1.0309699999999999</c:v>
                      </c:pt>
                      <c:pt idx="7854">
                        <c:v>1.030899</c:v>
                      </c:pt>
                      <c:pt idx="7855">
                        <c:v>1.0286869999999999</c:v>
                      </c:pt>
                      <c:pt idx="7856">
                        <c:v>1.0234160000000001</c:v>
                      </c:pt>
                      <c:pt idx="7857">
                        <c:v>1.0153430000000001</c:v>
                      </c:pt>
                      <c:pt idx="7858">
                        <c:v>1.0059910000000001</c:v>
                      </c:pt>
                      <c:pt idx="7859">
                        <c:v>0.99708200000000002</c:v>
                      </c:pt>
                      <c:pt idx="7860">
                        <c:v>0.98905799999999999</c:v>
                      </c:pt>
                      <c:pt idx="7861">
                        <c:v>0.98125399999999996</c:v>
                      </c:pt>
                      <c:pt idx="7862">
                        <c:v>0.97362000000000004</c:v>
                      </c:pt>
                      <c:pt idx="7863">
                        <c:v>0.96716400000000002</c:v>
                      </c:pt>
                      <c:pt idx="7864">
                        <c:v>0.96291499999999997</c:v>
                      </c:pt>
                      <c:pt idx="7865">
                        <c:v>0.96084499999999995</c:v>
                      </c:pt>
                      <c:pt idx="7866">
                        <c:v>0.959843</c:v>
                      </c:pt>
                      <c:pt idx="7867">
                        <c:v>0.95905600000000002</c:v>
                      </c:pt>
                      <c:pt idx="7868">
                        <c:v>0.95868799999999998</c:v>
                      </c:pt>
                      <c:pt idx="7869">
                        <c:v>0.95938800000000002</c:v>
                      </c:pt>
                      <c:pt idx="7870">
                        <c:v>0.96126699999999998</c:v>
                      </c:pt>
                      <c:pt idx="7871">
                        <c:v>0.96370699999999998</c:v>
                      </c:pt>
                      <c:pt idx="7872">
                        <c:v>0.96640899999999996</c:v>
                      </c:pt>
                      <c:pt idx="7873">
                        <c:v>0.96950800000000004</c:v>
                      </c:pt>
                      <c:pt idx="7874">
                        <c:v>0.97273699999999996</c:v>
                      </c:pt>
                      <c:pt idx="7875">
                        <c:v>0.97553100000000004</c:v>
                      </c:pt>
                      <c:pt idx="7876">
                        <c:v>0.97765199999999997</c:v>
                      </c:pt>
                      <c:pt idx="7877">
                        <c:v>0.97953100000000004</c:v>
                      </c:pt>
                      <c:pt idx="7878">
                        <c:v>0.98165400000000003</c:v>
                      </c:pt>
                      <c:pt idx="7879">
                        <c:v>0.98389499999999996</c:v>
                      </c:pt>
                      <c:pt idx="7880">
                        <c:v>0.98563800000000001</c:v>
                      </c:pt>
                      <c:pt idx="7881">
                        <c:v>0.98620799999999997</c:v>
                      </c:pt>
                      <c:pt idx="7882">
                        <c:v>0.98577300000000001</c:v>
                      </c:pt>
                      <c:pt idx="7883">
                        <c:v>0.98520200000000002</c:v>
                      </c:pt>
                      <c:pt idx="7884">
                        <c:v>0.984738</c:v>
                      </c:pt>
                      <c:pt idx="7885">
                        <c:v>0.98418399999999995</c:v>
                      </c:pt>
                      <c:pt idx="7886">
                        <c:v>0.98365100000000005</c:v>
                      </c:pt>
                      <c:pt idx="7887">
                        <c:v>0.98311899999999997</c:v>
                      </c:pt>
                      <c:pt idx="7888">
                        <c:v>0.98236000000000001</c:v>
                      </c:pt>
                      <c:pt idx="7889">
                        <c:v>0.98127600000000004</c:v>
                      </c:pt>
                      <c:pt idx="7890">
                        <c:v>0.98004100000000005</c:v>
                      </c:pt>
                      <c:pt idx="7891">
                        <c:v>0.97947700000000004</c:v>
                      </c:pt>
                      <c:pt idx="7892">
                        <c:v>0.98086600000000002</c:v>
                      </c:pt>
                      <c:pt idx="7893">
                        <c:v>0.98457399999999995</c:v>
                      </c:pt>
                      <c:pt idx="7894">
                        <c:v>0.98915699999999995</c:v>
                      </c:pt>
                      <c:pt idx="7895">
                        <c:v>0.99256500000000003</c:v>
                      </c:pt>
                      <c:pt idx="7896">
                        <c:v>0.99364600000000003</c:v>
                      </c:pt>
                      <c:pt idx="7897">
                        <c:v>0.99243599999999998</c:v>
                      </c:pt>
                      <c:pt idx="7898">
                        <c:v>0.98965000000000003</c:v>
                      </c:pt>
                      <c:pt idx="7899">
                        <c:v>0.98572300000000002</c:v>
                      </c:pt>
                      <c:pt idx="7900">
                        <c:v>0.98033999999999999</c:v>
                      </c:pt>
                      <c:pt idx="7901">
                        <c:v>0.97312100000000001</c:v>
                      </c:pt>
                      <c:pt idx="7902">
                        <c:v>0.96457000000000004</c:v>
                      </c:pt>
                      <c:pt idx="7903">
                        <c:v>0.95590399999999998</c:v>
                      </c:pt>
                      <c:pt idx="7904">
                        <c:v>0.94803899999999997</c:v>
                      </c:pt>
                      <c:pt idx="7905">
                        <c:v>0.94134300000000004</c:v>
                      </c:pt>
                      <c:pt idx="7906">
                        <c:v>0.93563099999999999</c:v>
                      </c:pt>
                      <c:pt idx="7907">
                        <c:v>0.93037300000000001</c:v>
                      </c:pt>
                      <c:pt idx="7908">
                        <c:v>0.92579400000000001</c:v>
                      </c:pt>
                      <c:pt idx="7909">
                        <c:v>0.92290399999999995</c:v>
                      </c:pt>
                      <c:pt idx="7910">
                        <c:v>0.92190700000000003</c:v>
                      </c:pt>
                      <c:pt idx="7911">
                        <c:v>0.92185300000000003</c:v>
                      </c:pt>
                      <c:pt idx="7912">
                        <c:v>0.922342</c:v>
                      </c:pt>
                      <c:pt idx="7913">
                        <c:v>0.92374599999999996</c:v>
                      </c:pt>
                      <c:pt idx="7914">
                        <c:v>0.92600300000000002</c:v>
                      </c:pt>
                      <c:pt idx="7915">
                        <c:v>0.92888300000000001</c:v>
                      </c:pt>
                      <c:pt idx="7916">
                        <c:v>0.93240100000000004</c:v>
                      </c:pt>
                      <c:pt idx="7917">
                        <c:v>0.93613900000000005</c:v>
                      </c:pt>
                      <c:pt idx="7918">
                        <c:v>0.93906500000000004</c:v>
                      </c:pt>
                      <c:pt idx="7919">
                        <c:v>0.94075299999999995</c:v>
                      </c:pt>
                      <c:pt idx="7920">
                        <c:v>0.94225400000000004</c:v>
                      </c:pt>
                      <c:pt idx="7921">
                        <c:v>0.94494599999999995</c:v>
                      </c:pt>
                      <c:pt idx="7922">
                        <c:v>0.94919500000000001</c:v>
                      </c:pt>
                      <c:pt idx="7923">
                        <c:v>0.954924</c:v>
                      </c:pt>
                      <c:pt idx="7924">
                        <c:v>0.96165999999999996</c:v>
                      </c:pt>
                      <c:pt idx="7925">
                        <c:v>0.96783799999999998</c:v>
                      </c:pt>
                      <c:pt idx="7926">
                        <c:v>0.97217399999999998</c:v>
                      </c:pt>
                      <c:pt idx="7927">
                        <c:v>0.97520399999999996</c:v>
                      </c:pt>
                      <c:pt idx="7928">
                        <c:v>0.97833300000000001</c:v>
                      </c:pt>
                      <c:pt idx="7929">
                        <c:v>0.98191399999999995</c:v>
                      </c:pt>
                      <c:pt idx="7930">
                        <c:v>0.98541699999999999</c:v>
                      </c:pt>
                      <c:pt idx="7931">
                        <c:v>0.98869499999999999</c:v>
                      </c:pt>
                      <c:pt idx="7932">
                        <c:v>0.99160099999999995</c:v>
                      </c:pt>
                      <c:pt idx="7933">
                        <c:v>0.99344900000000003</c:v>
                      </c:pt>
                      <c:pt idx="7934">
                        <c:v>0.99408099999999999</c:v>
                      </c:pt>
                      <c:pt idx="7935">
                        <c:v>0.99417100000000003</c:v>
                      </c:pt>
                      <c:pt idx="7936">
                        <c:v>0.99399300000000002</c:v>
                      </c:pt>
                      <c:pt idx="7937">
                        <c:v>0.99292999999999998</c:v>
                      </c:pt>
                      <c:pt idx="7938">
                        <c:v>0.99005500000000002</c:v>
                      </c:pt>
                      <c:pt idx="7939">
                        <c:v>0.98517299999999997</c:v>
                      </c:pt>
                      <c:pt idx="7940">
                        <c:v>0.97914800000000002</c:v>
                      </c:pt>
                      <c:pt idx="7941">
                        <c:v>0.97275299999999998</c:v>
                      </c:pt>
                      <c:pt idx="7942">
                        <c:v>0.96606300000000001</c:v>
                      </c:pt>
                      <c:pt idx="7943">
                        <c:v>0.95895799999999998</c:v>
                      </c:pt>
                      <c:pt idx="7944">
                        <c:v>0.95143100000000003</c:v>
                      </c:pt>
                      <c:pt idx="7945">
                        <c:v>0.94389699999999999</c:v>
                      </c:pt>
                      <c:pt idx="7946">
                        <c:v>0.937276</c:v>
                      </c:pt>
                      <c:pt idx="7947">
                        <c:v>0.93241399999999997</c:v>
                      </c:pt>
                      <c:pt idx="7948">
                        <c:v>0.92961199999999999</c:v>
                      </c:pt>
                      <c:pt idx="7949">
                        <c:v>0.92848200000000003</c:v>
                      </c:pt>
                      <c:pt idx="7950">
                        <c:v>0.92861800000000005</c:v>
                      </c:pt>
                      <c:pt idx="7951">
                        <c:v>0.92990799999999996</c:v>
                      </c:pt>
                      <c:pt idx="7952">
                        <c:v>0.93208500000000005</c:v>
                      </c:pt>
                      <c:pt idx="7953">
                        <c:v>0.93521200000000004</c:v>
                      </c:pt>
                      <c:pt idx="7954">
                        <c:v>0.93951799999999996</c:v>
                      </c:pt>
                      <c:pt idx="7955">
                        <c:v>0.94448100000000001</c:v>
                      </c:pt>
                      <c:pt idx="7956">
                        <c:v>0.94967500000000005</c:v>
                      </c:pt>
                      <c:pt idx="7957">
                        <c:v>0.95526900000000003</c:v>
                      </c:pt>
                      <c:pt idx="7958">
                        <c:v>0.96088399999999996</c:v>
                      </c:pt>
                      <c:pt idx="7959">
                        <c:v>0.96603000000000006</c:v>
                      </c:pt>
                      <c:pt idx="7960">
                        <c:v>0.97092299999999998</c:v>
                      </c:pt>
                      <c:pt idx="7961">
                        <c:v>0.97530300000000003</c:v>
                      </c:pt>
                      <c:pt idx="7962">
                        <c:v>0.97819999999999996</c:v>
                      </c:pt>
                      <c:pt idx="7963">
                        <c:v>0.97926000000000002</c:v>
                      </c:pt>
                      <c:pt idx="7964">
                        <c:v>0.97901300000000002</c:v>
                      </c:pt>
                      <c:pt idx="7965">
                        <c:v>0.97736299999999998</c:v>
                      </c:pt>
                      <c:pt idx="7966">
                        <c:v>0.97321899999999995</c:v>
                      </c:pt>
                      <c:pt idx="7967">
                        <c:v>0.96774300000000002</c:v>
                      </c:pt>
                      <c:pt idx="7968">
                        <c:v>0.96340599999999998</c:v>
                      </c:pt>
                      <c:pt idx="7969">
                        <c:v>0.95961600000000002</c:v>
                      </c:pt>
                      <c:pt idx="7970">
                        <c:v>0.95589599999999997</c:v>
                      </c:pt>
                      <c:pt idx="7971">
                        <c:v>0.95461700000000005</c:v>
                      </c:pt>
                      <c:pt idx="7972">
                        <c:v>0.95711599999999997</c:v>
                      </c:pt>
                      <c:pt idx="7973">
                        <c:v>0.96217200000000003</c:v>
                      </c:pt>
                      <c:pt idx="7974">
                        <c:v>0.96762599999999999</c:v>
                      </c:pt>
                      <c:pt idx="7975">
                        <c:v>0.97167499999999996</c:v>
                      </c:pt>
                      <c:pt idx="7976">
                        <c:v>0.97379300000000002</c:v>
                      </c:pt>
                      <c:pt idx="7977">
                        <c:v>0.97493799999999997</c:v>
                      </c:pt>
                      <c:pt idx="7978">
                        <c:v>0.97693799999999997</c:v>
                      </c:pt>
                      <c:pt idx="7979">
                        <c:v>0.98063199999999995</c:v>
                      </c:pt>
                      <c:pt idx="7980">
                        <c:v>0.98465400000000003</c:v>
                      </c:pt>
                      <c:pt idx="7981">
                        <c:v>0.98712200000000005</c:v>
                      </c:pt>
                      <c:pt idx="7982">
                        <c:v>0.98775599999999997</c:v>
                      </c:pt>
                      <c:pt idx="7983">
                        <c:v>0.98758500000000005</c:v>
                      </c:pt>
                      <c:pt idx="7984">
                        <c:v>0.98735700000000004</c:v>
                      </c:pt>
                      <c:pt idx="7985">
                        <c:v>0.98687199999999997</c:v>
                      </c:pt>
                      <c:pt idx="7986">
                        <c:v>0.98549600000000004</c:v>
                      </c:pt>
                      <c:pt idx="7987">
                        <c:v>0.98329699999999998</c:v>
                      </c:pt>
                      <c:pt idx="7988">
                        <c:v>0.98119999999999996</c:v>
                      </c:pt>
                      <c:pt idx="7989">
                        <c:v>0.97977499999999995</c:v>
                      </c:pt>
                      <c:pt idx="7990">
                        <c:v>0.97880299999999998</c:v>
                      </c:pt>
                      <c:pt idx="7991">
                        <c:v>0.97903399999999996</c:v>
                      </c:pt>
                      <c:pt idx="7992">
                        <c:v>0.98263599999999995</c:v>
                      </c:pt>
                      <c:pt idx="7993">
                        <c:v>0.98928000000000005</c:v>
                      </c:pt>
                      <c:pt idx="7994">
                        <c:v>0.99578</c:v>
                      </c:pt>
                      <c:pt idx="7995">
                        <c:v>1.0002390000000001</c:v>
                      </c:pt>
                      <c:pt idx="7996">
                        <c:v>1.0023759999999999</c:v>
                      </c:pt>
                      <c:pt idx="7997">
                        <c:v>1.0025520000000001</c:v>
                      </c:pt>
                      <c:pt idx="7998">
                        <c:v>1.0016970000000001</c:v>
                      </c:pt>
                      <c:pt idx="7999">
                        <c:v>1.000491</c:v>
                      </c:pt>
                      <c:pt idx="8000">
                        <c:v>0.999251</c:v>
                      </c:pt>
                      <c:pt idx="8001">
                        <c:v>0.99773500000000004</c:v>
                      </c:pt>
                      <c:pt idx="8002">
                        <c:v>0.99530099999999999</c:v>
                      </c:pt>
                      <c:pt idx="8003">
                        <c:v>0.99184799999999995</c:v>
                      </c:pt>
                      <c:pt idx="8004">
                        <c:v>0.98798200000000003</c:v>
                      </c:pt>
                      <c:pt idx="8005">
                        <c:v>0.98459799999999997</c:v>
                      </c:pt>
                      <c:pt idx="8006">
                        <c:v>0.98206000000000004</c:v>
                      </c:pt>
                      <c:pt idx="8007">
                        <c:v>0.97905900000000001</c:v>
                      </c:pt>
                      <c:pt idx="8008">
                        <c:v>0.97360999999999998</c:v>
                      </c:pt>
                      <c:pt idx="8009">
                        <c:v>0.96663600000000005</c:v>
                      </c:pt>
                      <c:pt idx="8010">
                        <c:v>0.96170599999999995</c:v>
                      </c:pt>
                      <c:pt idx="8011">
                        <c:v>0.96110200000000001</c:v>
                      </c:pt>
                      <c:pt idx="8012">
                        <c:v>0.96517299999999995</c:v>
                      </c:pt>
                      <c:pt idx="8013">
                        <c:v>0.97340800000000005</c:v>
                      </c:pt>
                      <c:pt idx="8014">
                        <c:v>0.98382199999999997</c:v>
                      </c:pt>
                      <c:pt idx="8015">
                        <c:v>0.99337699999999995</c:v>
                      </c:pt>
                      <c:pt idx="8016">
                        <c:v>1.0002949999999999</c:v>
                      </c:pt>
                      <c:pt idx="8017">
                        <c:v>1.004591</c:v>
                      </c:pt>
                      <c:pt idx="8018">
                        <c:v>1.007161</c:v>
                      </c:pt>
                      <c:pt idx="8019">
                        <c:v>1.0090699999999999</c:v>
                      </c:pt>
                      <c:pt idx="8020">
                        <c:v>1.010764</c:v>
                      </c:pt>
                      <c:pt idx="8021">
                        <c:v>1.012297</c:v>
                      </c:pt>
                      <c:pt idx="8022">
                        <c:v>1.0137</c:v>
                      </c:pt>
                      <c:pt idx="8023">
                        <c:v>1.014821</c:v>
                      </c:pt>
                      <c:pt idx="8024">
                        <c:v>1.015355</c:v>
                      </c:pt>
                      <c:pt idx="8025">
                        <c:v>1.015109</c:v>
                      </c:pt>
                      <c:pt idx="8026">
                        <c:v>1.014229</c:v>
                      </c:pt>
                      <c:pt idx="8027">
                        <c:v>1.0127790000000001</c:v>
                      </c:pt>
                      <c:pt idx="8028">
                        <c:v>1.010561</c:v>
                      </c:pt>
                      <c:pt idx="8029">
                        <c:v>1.007347</c:v>
                      </c:pt>
                      <c:pt idx="8030">
                        <c:v>1.0033289999999999</c:v>
                      </c:pt>
                      <c:pt idx="8031">
                        <c:v>0.99943400000000004</c:v>
                      </c:pt>
                      <c:pt idx="8032">
                        <c:v>0.99628799999999995</c:v>
                      </c:pt>
                      <c:pt idx="8033">
                        <c:v>0.99371200000000004</c:v>
                      </c:pt>
                      <c:pt idx="8034">
                        <c:v>0.99167899999999998</c:v>
                      </c:pt>
                      <c:pt idx="8035">
                        <c:v>0.99051900000000004</c:v>
                      </c:pt>
                      <c:pt idx="8036">
                        <c:v>0.99003099999999999</c:v>
                      </c:pt>
                      <c:pt idx="8037">
                        <c:v>0.98953000000000002</c:v>
                      </c:pt>
                      <c:pt idx="8038">
                        <c:v>0.98887400000000003</c:v>
                      </c:pt>
                      <c:pt idx="8039">
                        <c:v>0.98848499999999995</c:v>
                      </c:pt>
                      <c:pt idx="8040">
                        <c:v>0.98868699999999998</c:v>
                      </c:pt>
                      <c:pt idx="8041">
                        <c:v>0.98943700000000001</c:v>
                      </c:pt>
                      <c:pt idx="8042">
                        <c:v>0.99082899999999996</c:v>
                      </c:pt>
                      <c:pt idx="8043">
                        <c:v>0.99308399999999997</c:v>
                      </c:pt>
                      <c:pt idx="8044">
                        <c:v>0.99560300000000002</c:v>
                      </c:pt>
                      <c:pt idx="8045">
                        <c:v>0.99739100000000003</c:v>
                      </c:pt>
                      <c:pt idx="8046">
                        <c:v>0.99792199999999998</c:v>
                      </c:pt>
                      <c:pt idx="8047">
                        <c:v>0.99743700000000002</c:v>
                      </c:pt>
                      <c:pt idx="8048">
                        <c:v>0.99683299999999997</c:v>
                      </c:pt>
                      <c:pt idx="8049">
                        <c:v>0.99635700000000005</c:v>
                      </c:pt>
                      <c:pt idx="8050">
                        <c:v>0.99563000000000001</c:v>
                      </c:pt>
                      <c:pt idx="8051">
                        <c:v>0.99496099999999998</c:v>
                      </c:pt>
                      <c:pt idx="8052">
                        <c:v>0.99491200000000002</c:v>
                      </c:pt>
                      <c:pt idx="8053">
                        <c:v>0.99516400000000005</c:v>
                      </c:pt>
                      <c:pt idx="8054">
                        <c:v>0.99497500000000005</c:v>
                      </c:pt>
                      <c:pt idx="8055">
                        <c:v>0.99466200000000005</c:v>
                      </c:pt>
                      <c:pt idx="8056">
                        <c:v>0.99535399999999996</c:v>
                      </c:pt>
                      <c:pt idx="8057">
                        <c:v>0.99731400000000003</c:v>
                      </c:pt>
                      <c:pt idx="8058">
                        <c:v>0.99992899999999996</c:v>
                      </c:pt>
                      <c:pt idx="8059">
                        <c:v>1.002766</c:v>
                      </c:pt>
                      <c:pt idx="8060">
                        <c:v>1.0057499999999999</c:v>
                      </c:pt>
                      <c:pt idx="8061">
                        <c:v>1.008737</c:v>
                      </c:pt>
                      <c:pt idx="8062">
                        <c:v>1.0114399999999999</c:v>
                      </c:pt>
                      <c:pt idx="8063">
                        <c:v>1.0134730000000001</c:v>
                      </c:pt>
                      <c:pt idx="8064">
                        <c:v>1.0142599999999999</c:v>
                      </c:pt>
                      <c:pt idx="8065">
                        <c:v>1.0137370000000001</c:v>
                      </c:pt>
                      <c:pt idx="8066">
                        <c:v>1.0127330000000001</c:v>
                      </c:pt>
                      <c:pt idx="8067">
                        <c:v>1.0118100000000001</c:v>
                      </c:pt>
                      <c:pt idx="8068">
                        <c:v>1.010197</c:v>
                      </c:pt>
                      <c:pt idx="8069">
                        <c:v>1.006726</c:v>
                      </c:pt>
                      <c:pt idx="8070">
                        <c:v>1.001468</c:v>
                      </c:pt>
                      <c:pt idx="8071">
                        <c:v>0.99531499999999995</c:v>
                      </c:pt>
                      <c:pt idx="8072">
                        <c:v>0.98879799999999995</c:v>
                      </c:pt>
                      <c:pt idx="8073">
                        <c:v>0.981931</c:v>
                      </c:pt>
                      <c:pt idx="8074">
                        <c:v>0.97461399999999998</c:v>
                      </c:pt>
                      <c:pt idx="8075">
                        <c:v>0.96722699999999995</c:v>
                      </c:pt>
                      <c:pt idx="8076">
                        <c:v>0.960426</c:v>
                      </c:pt>
                      <c:pt idx="8077">
                        <c:v>0.95440199999999997</c:v>
                      </c:pt>
                      <c:pt idx="8078">
                        <c:v>0.94926600000000005</c:v>
                      </c:pt>
                      <c:pt idx="8079">
                        <c:v>0.94570500000000002</c:v>
                      </c:pt>
                      <c:pt idx="8080">
                        <c:v>0.94428400000000001</c:v>
                      </c:pt>
                      <c:pt idx="8081">
                        <c:v>0.94445800000000002</c:v>
                      </c:pt>
                      <c:pt idx="8082">
                        <c:v>0.94525199999999998</c:v>
                      </c:pt>
                      <c:pt idx="8083">
                        <c:v>0.94638699999999998</c:v>
                      </c:pt>
                      <c:pt idx="8084">
                        <c:v>0.94801899999999995</c:v>
                      </c:pt>
                      <c:pt idx="8085">
                        <c:v>0.94997200000000004</c:v>
                      </c:pt>
                      <c:pt idx="8086">
                        <c:v>0.95166200000000001</c:v>
                      </c:pt>
                      <c:pt idx="8087">
                        <c:v>0.95305300000000004</c:v>
                      </c:pt>
                      <c:pt idx="8088">
                        <c:v>0.955098</c:v>
                      </c:pt>
                      <c:pt idx="8089">
                        <c:v>0.95863600000000004</c:v>
                      </c:pt>
                      <c:pt idx="8090">
                        <c:v>0.96362499999999995</c:v>
                      </c:pt>
                      <c:pt idx="8091">
                        <c:v>0.969495</c:v>
                      </c:pt>
                      <c:pt idx="8092">
                        <c:v>0.97556699999999996</c:v>
                      </c:pt>
                      <c:pt idx="8093">
                        <c:v>0.98108099999999998</c:v>
                      </c:pt>
                      <c:pt idx="8094">
                        <c:v>0.98529299999999997</c:v>
                      </c:pt>
                      <c:pt idx="8095">
                        <c:v>0.98827100000000001</c:v>
                      </c:pt>
                      <c:pt idx="8096">
                        <c:v>0.99118200000000001</c:v>
                      </c:pt>
                      <c:pt idx="8097">
                        <c:v>0.99501099999999998</c:v>
                      </c:pt>
                      <c:pt idx="8098">
                        <c:v>0.999749</c:v>
                      </c:pt>
                      <c:pt idx="8099">
                        <c:v>1.0045999999999999</c:v>
                      </c:pt>
                      <c:pt idx="8100">
                        <c:v>1.0087269999999999</c:v>
                      </c:pt>
                      <c:pt idx="8101">
                        <c:v>1.0118039999999999</c:v>
                      </c:pt>
                      <c:pt idx="8102">
                        <c:v>1.0137560000000001</c:v>
                      </c:pt>
                      <c:pt idx="8103">
                        <c:v>1.0146059999999999</c:v>
                      </c:pt>
                      <c:pt idx="8104">
                        <c:v>1.013693</c:v>
                      </c:pt>
                      <c:pt idx="8105">
                        <c:v>1.0099199999999999</c:v>
                      </c:pt>
                      <c:pt idx="8106">
                        <c:v>1.0036579999999999</c:v>
                      </c:pt>
                      <c:pt idx="8107">
                        <c:v>0.99638099999999996</c:v>
                      </c:pt>
                      <c:pt idx="8108">
                        <c:v>0.98900100000000002</c:v>
                      </c:pt>
                      <c:pt idx="8109">
                        <c:v>0.98144500000000001</c:v>
                      </c:pt>
                      <c:pt idx="8110">
                        <c:v>0.97331800000000002</c:v>
                      </c:pt>
                      <c:pt idx="8111">
                        <c:v>0.96520899999999998</c:v>
                      </c:pt>
                      <c:pt idx="8112">
                        <c:v>0.95838900000000005</c:v>
                      </c:pt>
                      <c:pt idx="8113">
                        <c:v>0.95315700000000003</c:v>
                      </c:pt>
                      <c:pt idx="8114">
                        <c:v>0.94886899999999996</c:v>
                      </c:pt>
                      <c:pt idx="8115">
                        <c:v>0.94502900000000001</c:v>
                      </c:pt>
                      <c:pt idx="8116">
                        <c:v>0.94140100000000004</c:v>
                      </c:pt>
                      <c:pt idx="8117">
                        <c:v>0.93815199999999999</c:v>
                      </c:pt>
                      <c:pt idx="8118">
                        <c:v>0.93599900000000003</c:v>
                      </c:pt>
                      <c:pt idx="8119">
                        <c:v>0.93538600000000005</c:v>
                      </c:pt>
                      <c:pt idx="8120">
                        <c:v>0.93631399999999998</c:v>
                      </c:pt>
                      <c:pt idx="8121">
                        <c:v>0.93879999999999997</c:v>
                      </c:pt>
                      <c:pt idx="8122">
                        <c:v>0.94237400000000004</c:v>
                      </c:pt>
                      <c:pt idx="8123">
                        <c:v>0.94615000000000005</c:v>
                      </c:pt>
                      <c:pt idx="8124">
                        <c:v>0.94985600000000003</c:v>
                      </c:pt>
                      <c:pt idx="8125">
                        <c:v>0.953399</c:v>
                      </c:pt>
                      <c:pt idx="8126">
                        <c:v>0.956071</c:v>
                      </c:pt>
                      <c:pt idx="8127">
                        <c:v>0.957399</c:v>
                      </c:pt>
                      <c:pt idx="8128">
                        <c:v>0.95777900000000005</c:v>
                      </c:pt>
                      <c:pt idx="8129">
                        <c:v>0.95805399999999996</c:v>
                      </c:pt>
                      <c:pt idx="8130">
                        <c:v>0.95908899999999997</c:v>
                      </c:pt>
                      <c:pt idx="8131">
                        <c:v>0.96157099999999995</c:v>
                      </c:pt>
                      <c:pt idx="8132">
                        <c:v>0.96560599999999996</c:v>
                      </c:pt>
                      <c:pt idx="8133">
                        <c:v>0.97044699999999995</c:v>
                      </c:pt>
                      <c:pt idx="8134">
                        <c:v>0.97521000000000002</c:v>
                      </c:pt>
                      <c:pt idx="8135">
                        <c:v>0.97928300000000001</c:v>
                      </c:pt>
                      <c:pt idx="8136">
                        <c:v>0.98212900000000003</c:v>
                      </c:pt>
                      <c:pt idx="8137">
                        <c:v>0.98404899999999995</c:v>
                      </c:pt>
                      <c:pt idx="8138">
                        <c:v>0.98634500000000003</c:v>
                      </c:pt>
                      <c:pt idx="8139">
                        <c:v>0.98976200000000003</c:v>
                      </c:pt>
                      <c:pt idx="8140">
                        <c:v>0.99374700000000005</c:v>
                      </c:pt>
                      <c:pt idx="8141">
                        <c:v>0.99718099999999998</c:v>
                      </c:pt>
                      <c:pt idx="8142">
                        <c:v>0.99921700000000002</c:v>
                      </c:pt>
                      <c:pt idx="8143">
                        <c:v>0.99957600000000002</c:v>
                      </c:pt>
                      <c:pt idx="8144">
                        <c:v>0.99819500000000005</c:v>
                      </c:pt>
                      <c:pt idx="8145">
                        <c:v>0.99541000000000002</c:v>
                      </c:pt>
                      <c:pt idx="8146">
                        <c:v>0.99184899999999998</c:v>
                      </c:pt>
                      <c:pt idx="8147">
                        <c:v>0.98753599999999997</c:v>
                      </c:pt>
                      <c:pt idx="8148">
                        <c:v>0.98238599999999998</c:v>
                      </c:pt>
                      <c:pt idx="8149">
                        <c:v>0.97664700000000004</c:v>
                      </c:pt>
                      <c:pt idx="8150">
                        <c:v>0.97053500000000004</c:v>
                      </c:pt>
                      <c:pt idx="8151">
                        <c:v>0.96439200000000003</c:v>
                      </c:pt>
                      <c:pt idx="8152">
                        <c:v>0.95874499999999996</c:v>
                      </c:pt>
                      <c:pt idx="8153">
                        <c:v>0.95421500000000004</c:v>
                      </c:pt>
                      <c:pt idx="8154">
                        <c:v>0.95114699999999996</c:v>
                      </c:pt>
                      <c:pt idx="8155">
                        <c:v>0.94903499999999996</c:v>
                      </c:pt>
                      <c:pt idx="8156">
                        <c:v>0.94714900000000002</c:v>
                      </c:pt>
                      <c:pt idx="8157">
                        <c:v>0.94581000000000004</c:v>
                      </c:pt>
                      <c:pt idx="8158">
                        <c:v>0.94600600000000001</c:v>
                      </c:pt>
                      <c:pt idx="8159">
                        <c:v>0.94764400000000004</c:v>
                      </c:pt>
                      <c:pt idx="8160">
                        <c:v>0.94953699999999996</c:v>
                      </c:pt>
                      <c:pt idx="8161">
                        <c:v>0.95111599999999996</c:v>
                      </c:pt>
                      <c:pt idx="8162">
                        <c:v>0.95264400000000005</c:v>
                      </c:pt>
                      <c:pt idx="8163">
                        <c:v>0.95452499999999996</c:v>
                      </c:pt>
                      <c:pt idx="8164">
                        <c:v>0.957125</c:v>
                      </c:pt>
                      <c:pt idx="8165">
                        <c:v>0.96034699999999995</c:v>
                      </c:pt>
                      <c:pt idx="8166">
                        <c:v>0.96377199999999996</c:v>
                      </c:pt>
                      <c:pt idx="8167">
                        <c:v>0.96719699999999997</c:v>
                      </c:pt>
                      <c:pt idx="8168">
                        <c:v>0.97054600000000002</c:v>
                      </c:pt>
                      <c:pt idx="8169">
                        <c:v>0.97372300000000001</c:v>
                      </c:pt>
                      <c:pt idx="8170">
                        <c:v>0.97649600000000003</c:v>
                      </c:pt>
                      <c:pt idx="8171">
                        <c:v>0.97861900000000002</c:v>
                      </c:pt>
                      <c:pt idx="8172">
                        <c:v>0.97953999999999997</c:v>
                      </c:pt>
                      <c:pt idx="8173">
                        <c:v>0.97811199999999998</c:v>
                      </c:pt>
                      <c:pt idx="8174">
                        <c:v>0.97494400000000003</c:v>
                      </c:pt>
                      <c:pt idx="8175">
                        <c:v>0.97300799999999998</c:v>
                      </c:pt>
                      <c:pt idx="8176">
                        <c:v>0.97436299999999998</c:v>
                      </c:pt>
                      <c:pt idx="8177">
                        <c:v>0.97869099999999998</c:v>
                      </c:pt>
                      <c:pt idx="8178">
                        <c:v>0.98443999999999998</c:v>
                      </c:pt>
                      <c:pt idx="8179">
                        <c:v>0.99004300000000001</c:v>
                      </c:pt>
                      <c:pt idx="8180">
                        <c:v>0.99447799999999997</c:v>
                      </c:pt>
                      <c:pt idx="8181">
                        <c:v>0.997583</c:v>
                      </c:pt>
                      <c:pt idx="8182">
                        <c:v>0.999776</c:v>
                      </c:pt>
                      <c:pt idx="8183">
                        <c:v>1.000945</c:v>
                      </c:pt>
                      <c:pt idx="8184">
                        <c:v>1.000427</c:v>
                      </c:pt>
                      <c:pt idx="8185">
                        <c:v>0.99812800000000002</c:v>
                      </c:pt>
                      <c:pt idx="8186">
                        <c:v>0.994645</c:v>
                      </c:pt>
                      <c:pt idx="8187">
                        <c:v>0.99048199999999997</c:v>
                      </c:pt>
                      <c:pt idx="8188">
                        <c:v>0.98600200000000005</c:v>
                      </c:pt>
                      <c:pt idx="8189">
                        <c:v>0.98187400000000002</c:v>
                      </c:pt>
                      <c:pt idx="8190">
                        <c:v>0.97894800000000004</c:v>
                      </c:pt>
                      <c:pt idx="8191">
                        <c:v>0.97746599999999995</c:v>
                      </c:pt>
                      <c:pt idx="8192">
                        <c:v>0.97668200000000005</c:v>
                      </c:pt>
                      <c:pt idx="8193">
                        <c:v>0.97604100000000005</c:v>
                      </c:pt>
                      <c:pt idx="8194">
                        <c:v>0.97584000000000004</c:v>
                      </c:pt>
                      <c:pt idx="8195">
                        <c:v>0.97620200000000001</c:v>
                      </c:pt>
                      <c:pt idx="8196">
                        <c:v>0.97640800000000005</c:v>
                      </c:pt>
                      <c:pt idx="8197">
                        <c:v>0.97558800000000001</c:v>
                      </c:pt>
                      <c:pt idx="8198">
                        <c:v>0.97418899999999997</c:v>
                      </c:pt>
                      <c:pt idx="8199">
                        <c:v>0.973445</c:v>
                      </c:pt>
                      <c:pt idx="8200">
                        <c:v>0.97361900000000001</c:v>
                      </c:pt>
                      <c:pt idx="8201">
                        <c:v>0.97454499999999999</c:v>
                      </c:pt>
                      <c:pt idx="8202">
                        <c:v>0.97646299999999997</c:v>
                      </c:pt>
                      <c:pt idx="8203">
                        <c:v>0.979383</c:v>
                      </c:pt>
                      <c:pt idx="8204">
                        <c:v>0.98280999999999996</c:v>
                      </c:pt>
                      <c:pt idx="8205">
                        <c:v>0.98641699999999999</c:v>
                      </c:pt>
                      <c:pt idx="8206">
                        <c:v>0.99001600000000001</c:v>
                      </c:pt>
                      <c:pt idx="8207">
                        <c:v>0.99281900000000001</c:v>
                      </c:pt>
                      <c:pt idx="8208">
                        <c:v>0.99420299999999995</c:v>
                      </c:pt>
                      <c:pt idx="8209">
                        <c:v>0.99445700000000004</c:v>
                      </c:pt>
                      <c:pt idx="8210">
                        <c:v>0.99393600000000004</c:v>
                      </c:pt>
                      <c:pt idx="8211">
                        <c:v>0.99269099999999999</c:v>
                      </c:pt>
                      <c:pt idx="8212">
                        <c:v>0.99055599999999999</c:v>
                      </c:pt>
                      <c:pt idx="8213">
                        <c:v>0.98743599999999998</c:v>
                      </c:pt>
                      <c:pt idx="8214">
                        <c:v>0.98390100000000003</c:v>
                      </c:pt>
                      <c:pt idx="8215">
                        <c:v>0.98116400000000004</c:v>
                      </c:pt>
                      <c:pt idx="8216">
                        <c:v>0.98048500000000005</c:v>
                      </c:pt>
                      <c:pt idx="8217">
                        <c:v>0.98200600000000005</c:v>
                      </c:pt>
                      <c:pt idx="8218">
                        <c:v>0.98488799999999999</c:v>
                      </c:pt>
                      <c:pt idx="8219">
                        <c:v>0.98890400000000001</c:v>
                      </c:pt>
                      <c:pt idx="8220">
                        <c:v>0.99389099999999997</c:v>
                      </c:pt>
                      <c:pt idx="8221">
                        <c:v>0.998525</c:v>
                      </c:pt>
                      <c:pt idx="8222">
                        <c:v>1.001647</c:v>
                      </c:pt>
                      <c:pt idx="8223">
                        <c:v>1.003463</c:v>
                      </c:pt>
                      <c:pt idx="8224">
                        <c:v>1.004589</c:v>
                      </c:pt>
                      <c:pt idx="8225">
                        <c:v>1.0054240000000001</c:v>
                      </c:pt>
                      <c:pt idx="8226">
                        <c:v>1.006284</c:v>
                      </c:pt>
                      <c:pt idx="8227">
                        <c:v>1.0072650000000001</c:v>
                      </c:pt>
                      <c:pt idx="8228">
                        <c:v>1.0084470000000001</c:v>
                      </c:pt>
                      <c:pt idx="8229">
                        <c:v>1.0102150000000001</c:v>
                      </c:pt>
                      <c:pt idx="8230">
                        <c:v>1.0125059999999999</c:v>
                      </c:pt>
                      <c:pt idx="8231">
                        <c:v>1.0141340000000001</c:v>
                      </c:pt>
                      <c:pt idx="8232">
                        <c:v>1.01407</c:v>
                      </c:pt>
                      <c:pt idx="8233">
                        <c:v>1.0127930000000001</c:v>
                      </c:pt>
                      <c:pt idx="8234">
                        <c:v>1.011484</c:v>
                      </c:pt>
                      <c:pt idx="8235">
                        <c:v>1.010146</c:v>
                      </c:pt>
                      <c:pt idx="8236">
                        <c:v>1.0077480000000001</c:v>
                      </c:pt>
                      <c:pt idx="8237">
                        <c:v>1.0045710000000001</c:v>
                      </c:pt>
                      <c:pt idx="8238">
                        <c:v>1.002462</c:v>
                      </c:pt>
                      <c:pt idx="8239">
                        <c:v>1.002356</c:v>
                      </c:pt>
                      <c:pt idx="8240">
                        <c:v>1.0032160000000001</c:v>
                      </c:pt>
                      <c:pt idx="8241">
                        <c:v>1.003646</c:v>
                      </c:pt>
                      <c:pt idx="8242">
                        <c:v>1.003376</c:v>
                      </c:pt>
                      <c:pt idx="8243">
                        <c:v>1.0027699999999999</c:v>
                      </c:pt>
                      <c:pt idx="8244">
                        <c:v>1.002006</c:v>
                      </c:pt>
                      <c:pt idx="8245">
                        <c:v>1.000983</c:v>
                      </c:pt>
                      <c:pt idx="8246">
                        <c:v>0.99966999999999995</c:v>
                      </c:pt>
                      <c:pt idx="8247">
                        <c:v>0.99844500000000003</c:v>
                      </c:pt>
                      <c:pt idx="8248">
                        <c:v>0.997394</c:v>
                      </c:pt>
                      <c:pt idx="8249">
                        <c:v>0.99630399999999997</c:v>
                      </c:pt>
                      <c:pt idx="8250">
                        <c:v>0.99566200000000005</c:v>
                      </c:pt>
                      <c:pt idx="8251">
                        <c:v>0.996035</c:v>
                      </c:pt>
                      <c:pt idx="8252">
                        <c:v>0.99702199999999996</c:v>
                      </c:pt>
                      <c:pt idx="8253">
                        <c:v>0.99786699999999995</c:v>
                      </c:pt>
                      <c:pt idx="8254">
                        <c:v>0.99860700000000002</c:v>
                      </c:pt>
                      <c:pt idx="8255">
                        <c:v>0.99958199999999997</c:v>
                      </c:pt>
                      <c:pt idx="8256">
                        <c:v>1.0004550000000001</c:v>
                      </c:pt>
                      <c:pt idx="8257">
                        <c:v>1.0009220000000001</c:v>
                      </c:pt>
                      <c:pt idx="8258">
                        <c:v>1.001263</c:v>
                      </c:pt>
                      <c:pt idx="8259">
                        <c:v>1.0018359999999999</c:v>
                      </c:pt>
                      <c:pt idx="8260">
                        <c:v>1.00146</c:v>
                      </c:pt>
                      <c:pt idx="8261">
                        <c:v>0.99768900000000005</c:v>
                      </c:pt>
                      <c:pt idx="8262">
                        <c:v>0.99097199999999996</c:v>
                      </c:pt>
                      <c:pt idx="8263">
                        <c:v>0.98485699999999998</c:v>
                      </c:pt>
                      <c:pt idx="8264">
                        <c:v>0.98177099999999995</c:v>
                      </c:pt>
                      <c:pt idx="8265">
                        <c:v>0.98221999999999998</c:v>
                      </c:pt>
                      <c:pt idx="8266">
                        <c:v>0.98589499999999997</c:v>
                      </c:pt>
                      <c:pt idx="8267">
                        <c:v>0.991568</c:v>
                      </c:pt>
                      <c:pt idx="8268">
                        <c:v>0.997838</c:v>
                      </c:pt>
                      <c:pt idx="8269">
                        <c:v>1.0039480000000001</c:v>
                      </c:pt>
                      <c:pt idx="8270">
                        <c:v>1.0092380000000001</c:v>
                      </c:pt>
                      <c:pt idx="8271">
                        <c:v>1.0130110000000001</c:v>
                      </c:pt>
                      <c:pt idx="8272">
                        <c:v>1.014751</c:v>
                      </c:pt>
                      <c:pt idx="8273">
                        <c:v>1.0143329999999999</c:v>
                      </c:pt>
                      <c:pt idx="8274">
                        <c:v>1.0124070000000001</c:v>
                      </c:pt>
                      <c:pt idx="8275">
                        <c:v>1.0096499999999999</c:v>
                      </c:pt>
                      <c:pt idx="8276">
                        <c:v>1.00614</c:v>
                      </c:pt>
                      <c:pt idx="8277">
                        <c:v>1.0023599999999999</c:v>
                      </c:pt>
                      <c:pt idx="8278">
                        <c:v>0.99929100000000004</c:v>
                      </c:pt>
                      <c:pt idx="8279">
                        <c:v>0.99668400000000001</c:v>
                      </c:pt>
                      <c:pt idx="8280">
                        <c:v>0.99337900000000001</c:v>
                      </c:pt>
                      <c:pt idx="8281">
                        <c:v>0.98912800000000001</c:v>
                      </c:pt>
                      <c:pt idx="8282">
                        <c:v>0.98418799999999995</c:v>
                      </c:pt>
                      <c:pt idx="8283">
                        <c:v>0.97865400000000002</c:v>
                      </c:pt>
                      <c:pt idx="8284">
                        <c:v>0.97304100000000004</c:v>
                      </c:pt>
                      <c:pt idx="8285">
                        <c:v>0.96789400000000003</c:v>
                      </c:pt>
                      <c:pt idx="8286">
                        <c:v>0.963279</c:v>
                      </c:pt>
                      <c:pt idx="8287">
                        <c:v>0.95968100000000001</c:v>
                      </c:pt>
                      <c:pt idx="8288">
                        <c:v>0.95807100000000001</c:v>
                      </c:pt>
                      <c:pt idx="8289">
                        <c:v>0.95887900000000004</c:v>
                      </c:pt>
                      <c:pt idx="8290">
                        <c:v>0.96194800000000003</c:v>
                      </c:pt>
                      <c:pt idx="8291">
                        <c:v>0.96673900000000001</c:v>
                      </c:pt>
                      <c:pt idx="8292">
                        <c:v>0.97220600000000001</c:v>
                      </c:pt>
                      <c:pt idx="8293">
                        <c:v>0.97719900000000004</c:v>
                      </c:pt>
                      <c:pt idx="8294">
                        <c:v>0.98097299999999998</c:v>
                      </c:pt>
                      <c:pt idx="8295">
                        <c:v>0.98307</c:v>
                      </c:pt>
                      <c:pt idx="8296">
                        <c:v>0.98341100000000004</c:v>
                      </c:pt>
                      <c:pt idx="8297">
                        <c:v>0.98263299999999998</c:v>
                      </c:pt>
                      <c:pt idx="8298">
                        <c:v>0.98135700000000003</c:v>
                      </c:pt>
                      <c:pt idx="8299">
                        <c:v>0.979765</c:v>
                      </c:pt>
                      <c:pt idx="8300">
                        <c:v>0.97867800000000005</c:v>
                      </c:pt>
                      <c:pt idx="8301">
                        <c:v>0.97885900000000003</c:v>
                      </c:pt>
                      <c:pt idx="8302">
                        <c:v>0.97944799999999999</c:v>
                      </c:pt>
                      <c:pt idx="8303">
                        <c:v>0.97984499999999997</c:v>
                      </c:pt>
                      <c:pt idx="8304">
                        <c:v>0.98115699999999995</c:v>
                      </c:pt>
                      <c:pt idx="8305">
                        <c:v>0.98397500000000004</c:v>
                      </c:pt>
                      <c:pt idx="8306">
                        <c:v>0.98753299999999999</c:v>
                      </c:pt>
                      <c:pt idx="8307">
                        <c:v>0.99151599999999995</c:v>
                      </c:pt>
                      <c:pt idx="8308">
                        <c:v>0.99624599999999996</c:v>
                      </c:pt>
                      <c:pt idx="8309">
                        <c:v>1.001517</c:v>
                      </c:pt>
                      <c:pt idx="8310">
                        <c:v>1.0062930000000001</c:v>
                      </c:pt>
                      <c:pt idx="8311">
                        <c:v>1.009001</c:v>
                      </c:pt>
                      <c:pt idx="8312">
                        <c:v>1.008893</c:v>
                      </c:pt>
                      <c:pt idx="8313">
                        <c:v>1.0069129999999999</c:v>
                      </c:pt>
                      <c:pt idx="8314">
                        <c:v>1.003681</c:v>
                      </c:pt>
                      <c:pt idx="8315">
                        <c:v>0.99846900000000005</c:v>
                      </c:pt>
                      <c:pt idx="8316">
                        <c:v>0.99130300000000005</c:v>
                      </c:pt>
                      <c:pt idx="8317">
                        <c:v>0.98345400000000005</c:v>
                      </c:pt>
                      <c:pt idx="8318">
                        <c:v>0.97598099999999999</c:v>
                      </c:pt>
                      <c:pt idx="8319">
                        <c:v>0.96940099999999996</c:v>
                      </c:pt>
                      <c:pt idx="8320">
                        <c:v>0.96427600000000002</c:v>
                      </c:pt>
                      <c:pt idx="8321">
                        <c:v>0.96130899999999997</c:v>
                      </c:pt>
                      <c:pt idx="8322">
                        <c:v>0.96038000000000001</c:v>
                      </c:pt>
                      <c:pt idx="8323">
                        <c:v>0.96083799999999997</c:v>
                      </c:pt>
                      <c:pt idx="8324">
                        <c:v>0.96252199999999999</c:v>
                      </c:pt>
                      <c:pt idx="8325">
                        <c:v>0.96518599999999999</c:v>
                      </c:pt>
                      <c:pt idx="8326">
                        <c:v>0.96793799999999997</c:v>
                      </c:pt>
                      <c:pt idx="8327">
                        <c:v>0.96947799999999995</c:v>
                      </c:pt>
                      <c:pt idx="8328">
                        <c:v>0.96876300000000004</c:v>
                      </c:pt>
                      <c:pt idx="8329">
                        <c:v>0.96536200000000005</c:v>
                      </c:pt>
                      <c:pt idx="8330">
                        <c:v>0.95956200000000003</c:v>
                      </c:pt>
                      <c:pt idx="8331">
                        <c:v>0.95274300000000001</c:v>
                      </c:pt>
                      <c:pt idx="8332">
                        <c:v>0.94690700000000005</c:v>
                      </c:pt>
                      <c:pt idx="8333">
                        <c:v>0.94381599999999999</c:v>
                      </c:pt>
                      <c:pt idx="8334">
                        <c:v>0.94380299999999995</c:v>
                      </c:pt>
                      <c:pt idx="8335">
                        <c:v>0.94520000000000004</c:v>
                      </c:pt>
                      <c:pt idx="8336">
                        <c:v>0.94650999999999996</c:v>
                      </c:pt>
                      <c:pt idx="8337">
                        <c:v>0.948129</c:v>
                      </c:pt>
                      <c:pt idx="8338">
                        <c:v>0.95098800000000006</c:v>
                      </c:pt>
                      <c:pt idx="8339">
                        <c:v>0.95503499999999997</c:v>
                      </c:pt>
                      <c:pt idx="8340">
                        <c:v>0.95977699999999999</c:v>
                      </c:pt>
                      <c:pt idx="8341">
                        <c:v>0.96506800000000004</c:v>
                      </c:pt>
                      <c:pt idx="8342">
                        <c:v>0.97068100000000002</c:v>
                      </c:pt>
                      <c:pt idx="8343">
                        <c:v>0.97580199999999995</c:v>
                      </c:pt>
                      <c:pt idx="8344">
                        <c:v>0.97941500000000004</c:v>
                      </c:pt>
                      <c:pt idx="8345">
                        <c:v>0.98119400000000001</c:v>
                      </c:pt>
                      <c:pt idx="8346">
                        <c:v>0.98152499999999998</c:v>
                      </c:pt>
                      <c:pt idx="8347">
                        <c:v>0.98089400000000004</c:v>
                      </c:pt>
                      <c:pt idx="8348">
                        <c:v>0.979549</c:v>
                      </c:pt>
                      <c:pt idx="8349">
                        <c:v>0.97764799999999996</c:v>
                      </c:pt>
                      <c:pt idx="8350">
                        <c:v>0.97558299999999998</c:v>
                      </c:pt>
                      <c:pt idx="8351">
                        <c:v>0.974132</c:v>
                      </c:pt>
                      <c:pt idx="8352">
                        <c:v>0.97421599999999997</c:v>
                      </c:pt>
                      <c:pt idx="8353">
                        <c:v>0.97617500000000001</c:v>
                      </c:pt>
                      <c:pt idx="8354">
                        <c:v>0.97929900000000003</c:v>
                      </c:pt>
                      <c:pt idx="8355">
                        <c:v>0.98238099999999995</c:v>
                      </c:pt>
                      <c:pt idx="8356">
                        <c:v>0.98484899999999997</c:v>
                      </c:pt>
                      <c:pt idx="8357">
                        <c:v>0.986904</c:v>
                      </c:pt>
                      <c:pt idx="8358">
                        <c:v>0.988483</c:v>
                      </c:pt>
                      <c:pt idx="8359">
                        <c:v>0.98897900000000005</c:v>
                      </c:pt>
                      <c:pt idx="8360">
                        <c:v>0.98802500000000004</c:v>
                      </c:pt>
                      <c:pt idx="8361">
                        <c:v>0.98565000000000003</c:v>
                      </c:pt>
                      <c:pt idx="8362">
                        <c:v>0.98183900000000002</c:v>
                      </c:pt>
                      <c:pt idx="8363">
                        <c:v>0.97668600000000005</c:v>
                      </c:pt>
                      <c:pt idx="8364">
                        <c:v>0.97092800000000001</c:v>
                      </c:pt>
                      <c:pt idx="8365">
                        <c:v>0.965364</c:v>
                      </c:pt>
                      <c:pt idx="8366">
                        <c:v>0.95999000000000001</c:v>
                      </c:pt>
                      <c:pt idx="8367">
                        <c:v>0.95456799999999997</c:v>
                      </c:pt>
                      <c:pt idx="8368">
                        <c:v>0.94932300000000003</c:v>
                      </c:pt>
                      <c:pt idx="8369">
                        <c:v>0.94478200000000001</c:v>
                      </c:pt>
                      <c:pt idx="8370">
                        <c:v>0.94122700000000004</c:v>
                      </c:pt>
                      <c:pt idx="8371">
                        <c:v>0.93869400000000003</c:v>
                      </c:pt>
                      <c:pt idx="8372">
                        <c:v>0.93767500000000004</c:v>
                      </c:pt>
                      <c:pt idx="8373">
                        <c:v>0.93849199999999999</c:v>
                      </c:pt>
                      <c:pt idx="8374">
                        <c:v>0.94080399999999997</c:v>
                      </c:pt>
                      <c:pt idx="8375">
                        <c:v>0.944434</c:v>
                      </c:pt>
                      <c:pt idx="8376">
                        <c:v>0.94937800000000006</c:v>
                      </c:pt>
                      <c:pt idx="8377">
                        <c:v>0.95565900000000004</c:v>
                      </c:pt>
                      <c:pt idx="8378">
                        <c:v>0.96265999999999996</c:v>
                      </c:pt>
                      <c:pt idx="8379">
                        <c:v>0.96840599999999999</c:v>
                      </c:pt>
                      <c:pt idx="8380">
                        <c:v>0.97098099999999998</c:v>
                      </c:pt>
                      <c:pt idx="8381">
                        <c:v>0.97037300000000004</c:v>
                      </c:pt>
                      <c:pt idx="8382">
                        <c:v>0.96824900000000003</c:v>
                      </c:pt>
                      <c:pt idx="8383">
                        <c:v>0.96708799999999995</c:v>
                      </c:pt>
                      <c:pt idx="8384">
                        <c:v>0.96963900000000003</c:v>
                      </c:pt>
                      <c:pt idx="8385">
                        <c:v>0.97588299999999994</c:v>
                      </c:pt>
                      <c:pt idx="8386">
                        <c:v>0.98199499999999995</c:v>
                      </c:pt>
                      <c:pt idx="8387">
                        <c:v>0.98460599999999998</c:v>
                      </c:pt>
                      <c:pt idx="8388">
                        <c:v>0.98412500000000003</c:v>
                      </c:pt>
                      <c:pt idx="8389">
                        <c:v>0.98362099999999997</c:v>
                      </c:pt>
                      <c:pt idx="8390">
                        <c:v>0.98513499999999998</c:v>
                      </c:pt>
                      <c:pt idx="8391">
                        <c:v>0.98841000000000001</c:v>
                      </c:pt>
                      <c:pt idx="8392">
                        <c:v>0.99241299999999999</c:v>
                      </c:pt>
                      <c:pt idx="8393">
                        <c:v>0.99601300000000004</c:v>
                      </c:pt>
                      <c:pt idx="8394">
                        <c:v>0.99820699999999996</c:v>
                      </c:pt>
                      <c:pt idx="8395">
                        <c:v>0.99848800000000004</c:v>
                      </c:pt>
                      <c:pt idx="8396">
                        <c:v>0.996637</c:v>
                      </c:pt>
                      <c:pt idx="8397">
                        <c:v>0.99241500000000005</c:v>
                      </c:pt>
                      <c:pt idx="8398">
                        <c:v>0.986209</c:v>
                      </c:pt>
                      <c:pt idx="8399">
                        <c:v>0.97976300000000005</c:v>
                      </c:pt>
                      <c:pt idx="8400">
                        <c:v>0.97479300000000002</c:v>
                      </c:pt>
                      <c:pt idx="8401">
                        <c:v>0.97158900000000004</c:v>
                      </c:pt>
                      <c:pt idx="8402">
                        <c:v>0.96998399999999996</c:v>
                      </c:pt>
                      <c:pt idx="8403">
                        <c:v>0.97013799999999994</c:v>
                      </c:pt>
                      <c:pt idx="8404">
                        <c:v>0.97183699999999995</c:v>
                      </c:pt>
                      <c:pt idx="8405">
                        <c:v>0.97417399999999998</c:v>
                      </c:pt>
                      <c:pt idx="8406">
                        <c:v>0.97587000000000002</c:v>
                      </c:pt>
                      <c:pt idx="8407">
                        <c:v>0.97567800000000005</c:v>
                      </c:pt>
                      <c:pt idx="8408">
                        <c:v>0.97329699999999997</c:v>
                      </c:pt>
                      <c:pt idx="8409">
                        <c:v>0.96959200000000001</c:v>
                      </c:pt>
                      <c:pt idx="8410">
                        <c:v>0.96582500000000004</c:v>
                      </c:pt>
                      <c:pt idx="8411">
                        <c:v>0.96276600000000001</c:v>
                      </c:pt>
                      <c:pt idx="8412">
                        <c:v>0.960372</c:v>
                      </c:pt>
                      <c:pt idx="8413">
                        <c:v>0.95895799999999998</c:v>
                      </c:pt>
                      <c:pt idx="8414">
                        <c:v>0.95954499999999998</c:v>
                      </c:pt>
                      <c:pt idx="8415">
                        <c:v>0.96247700000000003</c:v>
                      </c:pt>
                      <c:pt idx="8416">
                        <c:v>0.96662499999999996</c:v>
                      </c:pt>
                      <c:pt idx="8417">
                        <c:v>0.97056500000000001</c:v>
                      </c:pt>
                      <c:pt idx="8418">
                        <c:v>0.97462499999999996</c:v>
                      </c:pt>
                      <c:pt idx="8419">
                        <c:v>0.97984300000000002</c:v>
                      </c:pt>
                      <c:pt idx="8420">
                        <c:v>0.98576299999999994</c:v>
                      </c:pt>
                      <c:pt idx="8421">
                        <c:v>0.99126000000000003</c:v>
                      </c:pt>
                      <c:pt idx="8422">
                        <c:v>0.99562499999999998</c:v>
                      </c:pt>
                      <c:pt idx="8423">
                        <c:v>0.99886399999999997</c:v>
                      </c:pt>
                      <c:pt idx="8424">
                        <c:v>1.0016259999999999</c:v>
                      </c:pt>
                      <c:pt idx="8425">
                        <c:v>1.004197</c:v>
                      </c:pt>
                      <c:pt idx="8426">
                        <c:v>1.006418</c:v>
                      </c:pt>
                      <c:pt idx="8427">
                        <c:v>1.0080929999999999</c:v>
                      </c:pt>
                      <c:pt idx="8428">
                        <c:v>1.008948</c:v>
                      </c:pt>
                      <c:pt idx="8429">
                        <c:v>1.008499</c:v>
                      </c:pt>
                      <c:pt idx="8430">
                        <c:v>1.006208</c:v>
                      </c:pt>
                      <c:pt idx="8431">
                        <c:v>1.0026619999999999</c:v>
                      </c:pt>
                      <c:pt idx="8432">
                        <c:v>1.0000720000000001</c:v>
                      </c:pt>
                      <c:pt idx="8433">
                        <c:v>1.000351</c:v>
                      </c:pt>
                      <c:pt idx="8434">
                        <c:v>1.0034609999999999</c:v>
                      </c:pt>
                      <c:pt idx="8435">
                        <c:v>1.0083420000000001</c:v>
                      </c:pt>
                      <c:pt idx="8436">
                        <c:v>1.013871</c:v>
                      </c:pt>
                      <c:pt idx="8437">
                        <c:v>1.0187040000000001</c:v>
                      </c:pt>
                      <c:pt idx="8438">
                        <c:v>1.0215110000000001</c:v>
                      </c:pt>
                      <c:pt idx="8439">
                        <c:v>1.0221210000000001</c:v>
                      </c:pt>
                      <c:pt idx="8440">
                        <c:v>1.0216289999999999</c:v>
                      </c:pt>
                      <c:pt idx="8441">
                        <c:v>1.020664</c:v>
                      </c:pt>
                      <c:pt idx="8442">
                        <c:v>1.0188440000000001</c:v>
                      </c:pt>
                      <c:pt idx="8443">
                        <c:v>1.015887</c:v>
                      </c:pt>
                      <c:pt idx="8444">
                        <c:v>1.0117309999999999</c:v>
                      </c:pt>
                      <c:pt idx="8445">
                        <c:v>1.0046349999999999</c:v>
                      </c:pt>
                      <c:pt idx="8446">
                        <c:v>0.99208700000000005</c:v>
                      </c:pt>
                      <c:pt idx="8447">
                        <c:v>0.97595299999999996</c:v>
                      </c:pt>
                      <c:pt idx="8448">
                        <c:v>0.96205799999999997</c:v>
                      </c:pt>
                      <c:pt idx="8449">
                        <c:v>0.95300700000000005</c:v>
                      </c:pt>
                      <c:pt idx="8450">
                        <c:v>0.94657800000000003</c:v>
                      </c:pt>
                      <c:pt idx="8451">
                        <c:v>0.94188799999999995</c:v>
                      </c:pt>
                      <c:pt idx="8452">
                        <c:v>0.94106299999999998</c:v>
                      </c:pt>
                      <c:pt idx="8453">
                        <c:v>0.944936</c:v>
                      </c:pt>
                      <c:pt idx="8454">
                        <c:v>0.95198700000000003</c:v>
                      </c:pt>
                      <c:pt idx="8455">
                        <c:v>0.96039099999999999</c:v>
                      </c:pt>
                      <c:pt idx="8456">
                        <c:v>0.96919599999999995</c:v>
                      </c:pt>
                      <c:pt idx="8457">
                        <c:v>0.97762499999999997</c:v>
                      </c:pt>
                      <c:pt idx="8458">
                        <c:v>0.984537</c:v>
                      </c:pt>
                      <c:pt idx="8459">
                        <c:v>0.98903200000000002</c:v>
                      </c:pt>
                      <c:pt idx="8460">
                        <c:v>0.99095900000000003</c:v>
                      </c:pt>
                      <c:pt idx="8461">
                        <c:v>0.99064099999999999</c:v>
                      </c:pt>
                      <c:pt idx="8462">
                        <c:v>0.98869399999999996</c:v>
                      </c:pt>
                      <c:pt idx="8463">
                        <c:v>0.98671200000000003</c:v>
                      </c:pt>
                      <c:pt idx="8464">
                        <c:v>0.98637300000000006</c:v>
                      </c:pt>
                      <c:pt idx="8465">
                        <c:v>0.98822200000000004</c:v>
                      </c:pt>
                      <c:pt idx="8466">
                        <c:v>0.99195</c:v>
                      </c:pt>
                      <c:pt idx="8467">
                        <c:v>0.99705100000000002</c:v>
                      </c:pt>
                      <c:pt idx="8468">
                        <c:v>1.002936</c:v>
                      </c:pt>
                      <c:pt idx="8469">
                        <c:v>1.0078879999999999</c:v>
                      </c:pt>
                      <c:pt idx="8470">
                        <c:v>1.0101929999999999</c:v>
                      </c:pt>
                      <c:pt idx="8471">
                        <c:v>1.010005</c:v>
                      </c:pt>
                      <c:pt idx="8472">
                        <c:v>1.0083219999999999</c:v>
                      </c:pt>
                      <c:pt idx="8473">
                        <c:v>1.0059800000000001</c:v>
                      </c:pt>
                      <c:pt idx="8474">
                        <c:v>1.0038039999999999</c:v>
                      </c:pt>
                      <c:pt idx="8475">
                        <c:v>1.002589</c:v>
                      </c:pt>
                      <c:pt idx="8476">
                        <c:v>1.002677</c:v>
                      </c:pt>
                      <c:pt idx="8477">
                        <c:v>1.004243</c:v>
                      </c:pt>
                      <c:pt idx="8478">
                        <c:v>1.007762</c:v>
                      </c:pt>
                      <c:pt idx="8479">
                        <c:v>1.012845</c:v>
                      </c:pt>
                      <c:pt idx="8480">
                        <c:v>1.017898</c:v>
                      </c:pt>
                      <c:pt idx="8481">
                        <c:v>1.0218069999999999</c:v>
                      </c:pt>
                      <c:pt idx="8482">
                        <c:v>1.0243340000000001</c:v>
                      </c:pt>
                      <c:pt idx="8483">
                        <c:v>1.0253209999999999</c:v>
                      </c:pt>
                      <c:pt idx="8484">
                        <c:v>1.02437</c:v>
                      </c:pt>
                      <c:pt idx="8485">
                        <c:v>1.020964</c:v>
                      </c:pt>
                      <c:pt idx="8486">
                        <c:v>1.0151969999999999</c:v>
                      </c:pt>
                      <c:pt idx="8487">
                        <c:v>1.007674</c:v>
                      </c:pt>
                      <c:pt idx="8488">
                        <c:v>0.99881200000000003</c:v>
                      </c:pt>
                      <c:pt idx="8489">
                        <c:v>0.98903600000000003</c:v>
                      </c:pt>
                      <c:pt idx="8490">
                        <c:v>0.97932200000000003</c:v>
                      </c:pt>
                      <c:pt idx="8491">
                        <c:v>0.97134600000000004</c:v>
                      </c:pt>
                      <c:pt idx="8492">
                        <c:v>0.96643299999999999</c:v>
                      </c:pt>
                      <c:pt idx="8493">
                        <c:v>0.96475299999999997</c:v>
                      </c:pt>
                      <c:pt idx="8494">
                        <c:v>0.96582900000000005</c:v>
                      </c:pt>
                      <c:pt idx="8495">
                        <c:v>0.96912100000000001</c:v>
                      </c:pt>
                      <c:pt idx="8496">
                        <c:v>0.97397999999999996</c:v>
                      </c:pt>
                      <c:pt idx="8497">
                        <c:v>0.97919999999999996</c:v>
                      </c:pt>
                      <c:pt idx="8498">
                        <c:v>0.98345099999999996</c:v>
                      </c:pt>
                      <c:pt idx="8499">
                        <c:v>0.98590199999999995</c:v>
                      </c:pt>
                      <c:pt idx="8500">
                        <c:v>0.98620600000000003</c:v>
                      </c:pt>
                      <c:pt idx="8501">
                        <c:v>0.98444399999999999</c:v>
                      </c:pt>
                      <c:pt idx="8502">
                        <c:v>0.98087100000000005</c:v>
                      </c:pt>
                      <c:pt idx="8503">
                        <c:v>0.97541</c:v>
                      </c:pt>
                      <c:pt idx="8504">
                        <c:v>0.96781200000000001</c:v>
                      </c:pt>
                      <c:pt idx="8505">
                        <c:v>0.95999199999999996</c:v>
                      </c:pt>
                      <c:pt idx="8506">
                        <c:v>0.95621</c:v>
                      </c:pt>
                      <c:pt idx="8507">
                        <c:v>0.95887299999999998</c:v>
                      </c:pt>
                      <c:pt idx="8508">
                        <c:v>0.96674499999999997</c:v>
                      </c:pt>
                      <c:pt idx="8509">
                        <c:v>0.97723199999999999</c:v>
                      </c:pt>
                      <c:pt idx="8510">
                        <c:v>0.98794499999999996</c:v>
                      </c:pt>
                      <c:pt idx="8511">
                        <c:v>0.99663999999999997</c:v>
                      </c:pt>
                      <c:pt idx="8512">
                        <c:v>1.001695</c:v>
                      </c:pt>
                      <c:pt idx="8513">
                        <c:v>1.002602</c:v>
                      </c:pt>
                      <c:pt idx="8514">
                        <c:v>1.0002979999999999</c:v>
                      </c:pt>
                      <c:pt idx="8515">
                        <c:v>0.99712599999999996</c:v>
                      </c:pt>
                      <c:pt idx="8516">
                        <c:v>0.99473</c:v>
                      </c:pt>
                      <c:pt idx="8517">
                        <c:v>0.99305200000000005</c:v>
                      </c:pt>
                      <c:pt idx="8518">
                        <c:v>0.99170400000000003</c:v>
                      </c:pt>
                      <c:pt idx="8519">
                        <c:v>0.99040399999999995</c:v>
                      </c:pt>
                      <c:pt idx="8520">
                        <c:v>0.98907699999999998</c:v>
                      </c:pt>
                      <c:pt idx="8521">
                        <c:v>0.98835300000000004</c:v>
                      </c:pt>
                      <c:pt idx="8522">
                        <c:v>0.98914599999999997</c:v>
                      </c:pt>
                      <c:pt idx="8523">
                        <c:v>0.99156299999999997</c:v>
                      </c:pt>
                      <c:pt idx="8524">
                        <c:v>0.99443599999999999</c:v>
                      </c:pt>
                      <c:pt idx="8525">
                        <c:v>0.99607400000000001</c:v>
                      </c:pt>
                      <c:pt idx="8526">
                        <c:v>0.99515100000000001</c:v>
                      </c:pt>
                      <c:pt idx="8527">
                        <c:v>0.99119100000000004</c:v>
                      </c:pt>
                      <c:pt idx="8528">
                        <c:v>0.98490100000000003</c:v>
                      </c:pt>
                      <c:pt idx="8529">
                        <c:v>0.97752700000000003</c:v>
                      </c:pt>
                      <c:pt idx="8530">
                        <c:v>0.96986499999999998</c:v>
                      </c:pt>
                      <c:pt idx="8531">
                        <c:v>0.96216000000000002</c:v>
                      </c:pt>
                      <c:pt idx="8532">
                        <c:v>0.95460400000000001</c:v>
                      </c:pt>
                      <c:pt idx="8533">
                        <c:v>0.94800600000000002</c:v>
                      </c:pt>
                      <c:pt idx="8534">
                        <c:v>0.94378300000000004</c:v>
                      </c:pt>
                      <c:pt idx="8535">
                        <c:v>0.94266000000000005</c:v>
                      </c:pt>
                      <c:pt idx="8536">
                        <c:v>0.944048</c:v>
                      </c:pt>
                      <c:pt idx="8537">
                        <c:v>0.94707699999999995</c:v>
                      </c:pt>
                      <c:pt idx="8538">
                        <c:v>0.95105099999999998</c:v>
                      </c:pt>
                      <c:pt idx="8539">
                        <c:v>0.95521400000000001</c:v>
                      </c:pt>
                      <c:pt idx="8540">
                        <c:v>0.95886000000000005</c:v>
                      </c:pt>
                      <c:pt idx="8541">
                        <c:v>0.96122399999999997</c:v>
                      </c:pt>
                      <c:pt idx="8542">
                        <c:v>0.961897</c:v>
                      </c:pt>
                      <c:pt idx="8543">
                        <c:v>0.96111000000000002</c:v>
                      </c:pt>
                      <c:pt idx="8544">
                        <c:v>0.95913800000000005</c:v>
                      </c:pt>
                      <c:pt idx="8545">
                        <c:v>0.95635700000000001</c:v>
                      </c:pt>
                      <c:pt idx="8546">
                        <c:v>0.953735</c:v>
                      </c:pt>
                      <c:pt idx="8547">
                        <c:v>0.95249600000000001</c:v>
                      </c:pt>
                      <c:pt idx="8548">
                        <c:v>0.95349300000000003</c:v>
                      </c:pt>
                      <c:pt idx="8549">
                        <c:v>0.95708499999999996</c:v>
                      </c:pt>
                      <c:pt idx="8550">
                        <c:v>0.96316000000000002</c:v>
                      </c:pt>
                      <c:pt idx="8551">
                        <c:v>0.97095200000000004</c:v>
                      </c:pt>
                      <c:pt idx="8552">
                        <c:v>0.97884000000000004</c:v>
                      </c:pt>
                      <c:pt idx="8553">
                        <c:v>0.98515799999999998</c:v>
                      </c:pt>
                      <c:pt idx="8554">
                        <c:v>0.98955000000000004</c:v>
                      </c:pt>
                      <c:pt idx="8555">
                        <c:v>0.99221000000000004</c:v>
                      </c:pt>
                      <c:pt idx="8556">
                        <c:v>0.99276299999999995</c:v>
                      </c:pt>
                      <c:pt idx="8557">
                        <c:v>0.99107400000000001</c:v>
                      </c:pt>
                      <c:pt idx="8558">
                        <c:v>0.987923</c:v>
                      </c:pt>
                      <c:pt idx="8559">
                        <c:v>0.98446100000000003</c:v>
                      </c:pt>
                      <c:pt idx="8560">
                        <c:v>0.98157700000000003</c:v>
                      </c:pt>
                      <c:pt idx="8561">
                        <c:v>0.98017600000000005</c:v>
                      </c:pt>
                      <c:pt idx="8562">
                        <c:v>0.98091300000000003</c:v>
                      </c:pt>
                      <c:pt idx="8563">
                        <c:v>0.98290900000000003</c:v>
                      </c:pt>
                      <c:pt idx="8564">
                        <c:v>0.98444299999999996</c:v>
                      </c:pt>
                      <c:pt idx="8565">
                        <c:v>0.98436500000000005</c:v>
                      </c:pt>
                      <c:pt idx="8566">
                        <c:v>0.98220799999999997</c:v>
                      </c:pt>
                      <c:pt idx="8567">
                        <c:v>0.97855800000000004</c:v>
                      </c:pt>
                      <c:pt idx="8568">
                        <c:v>0.97456600000000004</c:v>
                      </c:pt>
                      <c:pt idx="8569">
                        <c:v>0.97046500000000002</c:v>
                      </c:pt>
                      <c:pt idx="8570">
                        <c:v>0.96536999999999995</c:v>
                      </c:pt>
                      <c:pt idx="8571">
                        <c:v>0.95847300000000002</c:v>
                      </c:pt>
                      <c:pt idx="8572">
                        <c:v>0.95056700000000005</c:v>
                      </c:pt>
                      <c:pt idx="8573">
                        <c:v>0.94393400000000005</c:v>
                      </c:pt>
                      <c:pt idx="8574">
                        <c:v>0.94028999999999996</c:v>
                      </c:pt>
                      <c:pt idx="8575">
                        <c:v>0.93974299999999999</c:v>
                      </c:pt>
                      <c:pt idx="8576">
                        <c:v>0.94139700000000004</c:v>
                      </c:pt>
                      <c:pt idx="8577">
                        <c:v>0.94394100000000003</c:v>
                      </c:pt>
                      <c:pt idx="8578">
                        <c:v>0.94658799999999998</c:v>
                      </c:pt>
                      <c:pt idx="8579">
                        <c:v>0.94966399999999995</c:v>
                      </c:pt>
                      <c:pt idx="8580">
                        <c:v>0.953654</c:v>
                      </c:pt>
                      <c:pt idx="8581">
                        <c:v>0.95848699999999998</c:v>
                      </c:pt>
                      <c:pt idx="8582">
                        <c:v>0.96345400000000003</c:v>
                      </c:pt>
                      <c:pt idx="8583">
                        <c:v>0.96754799999999996</c:v>
                      </c:pt>
                      <c:pt idx="8584">
                        <c:v>0.97036</c:v>
                      </c:pt>
                      <c:pt idx="8585">
                        <c:v>0.97189599999999998</c:v>
                      </c:pt>
                      <c:pt idx="8586">
                        <c:v>0.97237399999999996</c:v>
                      </c:pt>
                      <c:pt idx="8587">
                        <c:v>0.97226699999999999</c:v>
                      </c:pt>
                      <c:pt idx="8588">
                        <c:v>0.971468</c:v>
                      </c:pt>
                      <c:pt idx="8589">
                        <c:v>0.97007399999999999</c:v>
                      </c:pt>
                      <c:pt idx="8590">
                        <c:v>0.96896400000000005</c:v>
                      </c:pt>
                      <c:pt idx="8591">
                        <c:v>0.96837099999999998</c:v>
                      </c:pt>
                      <c:pt idx="8592">
                        <c:v>0.96814599999999995</c:v>
                      </c:pt>
                      <c:pt idx="8593">
                        <c:v>0.96875900000000004</c:v>
                      </c:pt>
                      <c:pt idx="8594">
                        <c:v>0.97088799999999997</c:v>
                      </c:pt>
                      <c:pt idx="8595">
                        <c:v>0.974997</c:v>
                      </c:pt>
                      <c:pt idx="8596">
                        <c:v>0.98134600000000005</c:v>
                      </c:pt>
                      <c:pt idx="8597">
                        <c:v>0.98933199999999999</c:v>
                      </c:pt>
                      <c:pt idx="8598">
                        <c:v>0.99703399999999998</c:v>
                      </c:pt>
                      <c:pt idx="8599">
                        <c:v>1.002497</c:v>
                      </c:pt>
                      <c:pt idx="8600">
                        <c:v>1.004875</c:v>
                      </c:pt>
                      <c:pt idx="8601">
                        <c:v>1.0044379999999999</c:v>
                      </c:pt>
                      <c:pt idx="8602">
                        <c:v>1.0019039999999999</c:v>
                      </c:pt>
                      <c:pt idx="8603">
                        <c:v>0.99839699999999998</c:v>
                      </c:pt>
                      <c:pt idx="8604">
                        <c:v>0.99564699999999995</c:v>
                      </c:pt>
                      <c:pt idx="8605">
                        <c:v>0.99436100000000005</c:v>
                      </c:pt>
                      <c:pt idx="8606">
                        <c:v>0.99372300000000002</c:v>
                      </c:pt>
                      <c:pt idx="8607">
                        <c:v>0.99271900000000002</c:v>
                      </c:pt>
                      <c:pt idx="8608">
                        <c:v>0.99101499999999998</c:v>
                      </c:pt>
                      <c:pt idx="8609">
                        <c:v>0.98899000000000004</c:v>
                      </c:pt>
                      <c:pt idx="8610">
                        <c:v>0.98711400000000005</c:v>
                      </c:pt>
                      <c:pt idx="8611">
                        <c:v>0.98588600000000004</c:v>
                      </c:pt>
                      <c:pt idx="8612">
                        <c:v>0.98523700000000003</c:v>
                      </c:pt>
                      <c:pt idx="8613">
                        <c:v>0.98367300000000002</c:v>
                      </c:pt>
                      <c:pt idx="8614">
                        <c:v>0.97963699999999998</c:v>
                      </c:pt>
                      <c:pt idx="8615">
                        <c:v>0.97335000000000005</c:v>
                      </c:pt>
                      <c:pt idx="8616">
                        <c:v>0.96660800000000002</c:v>
                      </c:pt>
                      <c:pt idx="8617">
                        <c:v>0.96106400000000003</c:v>
                      </c:pt>
                      <c:pt idx="8618">
                        <c:v>0.95757499999999995</c:v>
                      </c:pt>
                      <c:pt idx="8619">
                        <c:v>0.95667400000000002</c:v>
                      </c:pt>
                      <c:pt idx="8620">
                        <c:v>0.95831699999999997</c:v>
                      </c:pt>
                      <c:pt idx="8621">
                        <c:v>0.96184099999999995</c:v>
                      </c:pt>
                      <c:pt idx="8622">
                        <c:v>0.96692400000000001</c:v>
                      </c:pt>
                      <c:pt idx="8623">
                        <c:v>0.97341</c:v>
                      </c:pt>
                      <c:pt idx="8624">
                        <c:v>0.98014599999999996</c:v>
                      </c:pt>
                      <c:pt idx="8625">
                        <c:v>0.98555099999999995</c:v>
                      </c:pt>
                      <c:pt idx="8626">
                        <c:v>0.98866600000000004</c:v>
                      </c:pt>
                      <c:pt idx="8627">
                        <c:v>0.98930700000000005</c:v>
                      </c:pt>
                      <c:pt idx="8628">
                        <c:v>0.98804000000000003</c:v>
                      </c:pt>
                      <c:pt idx="8629">
                        <c:v>0.98542200000000002</c:v>
                      </c:pt>
                      <c:pt idx="8630">
                        <c:v>0.98148800000000003</c:v>
                      </c:pt>
                      <c:pt idx="8631">
                        <c:v>0.97693700000000006</c:v>
                      </c:pt>
                      <c:pt idx="8632">
                        <c:v>0.97370100000000004</c:v>
                      </c:pt>
                      <c:pt idx="8633">
                        <c:v>0.97354499999999999</c:v>
                      </c:pt>
                      <c:pt idx="8634">
                        <c:v>0.97697699999999998</c:v>
                      </c:pt>
                      <c:pt idx="8635">
                        <c:v>0.98351</c:v>
                      </c:pt>
                      <c:pt idx="8636">
                        <c:v>0.99158299999999999</c:v>
                      </c:pt>
                      <c:pt idx="8637">
                        <c:v>0.99886399999999997</c:v>
                      </c:pt>
                      <c:pt idx="8638">
                        <c:v>1.0045539999999999</c:v>
                      </c:pt>
                      <c:pt idx="8639">
                        <c:v>1.00939</c:v>
                      </c:pt>
                      <c:pt idx="8640">
                        <c:v>1.01311</c:v>
                      </c:pt>
                      <c:pt idx="8641">
                        <c:v>1.0146489999999999</c:v>
                      </c:pt>
                      <c:pt idx="8642">
                        <c:v>1.0140670000000001</c:v>
                      </c:pt>
                      <c:pt idx="8643">
                        <c:v>1.0124200000000001</c:v>
                      </c:pt>
                      <c:pt idx="8644">
                        <c:v>1.0104979999999999</c:v>
                      </c:pt>
                      <c:pt idx="8645">
                        <c:v>1.008859</c:v>
                      </c:pt>
                      <c:pt idx="8646">
                        <c:v>1.0080499999999999</c:v>
                      </c:pt>
                      <c:pt idx="8647">
                        <c:v>1.0083599999999999</c:v>
                      </c:pt>
                      <c:pt idx="8648">
                        <c:v>1.0098119999999999</c:v>
                      </c:pt>
                      <c:pt idx="8649">
                        <c:v>1.0122580000000001</c:v>
                      </c:pt>
                      <c:pt idx="8650">
                        <c:v>1.014758</c:v>
                      </c:pt>
                      <c:pt idx="8651">
                        <c:v>1.015323</c:v>
                      </c:pt>
                      <c:pt idx="8652">
                        <c:v>1.012607</c:v>
                      </c:pt>
                      <c:pt idx="8653">
                        <c:v>1.0067010000000001</c:v>
                      </c:pt>
                      <c:pt idx="8654">
                        <c:v>0.99823899999999999</c:v>
                      </c:pt>
                      <c:pt idx="8655">
                        <c:v>0.98852899999999999</c:v>
                      </c:pt>
                      <c:pt idx="8656">
                        <c:v>0.97996099999999997</c:v>
                      </c:pt>
                      <c:pt idx="8657">
                        <c:v>0.97457499999999997</c:v>
                      </c:pt>
                      <c:pt idx="8658">
                        <c:v>0.97246900000000003</c:v>
                      </c:pt>
                      <c:pt idx="8659">
                        <c:v>0.97263500000000003</c:v>
                      </c:pt>
                      <c:pt idx="8660">
                        <c:v>0.97436299999999998</c:v>
                      </c:pt>
                      <c:pt idx="8661">
                        <c:v>0.97713300000000003</c:v>
                      </c:pt>
                      <c:pt idx="8662">
                        <c:v>0.98039600000000005</c:v>
                      </c:pt>
                      <c:pt idx="8663">
                        <c:v>0.98409000000000002</c:v>
                      </c:pt>
                      <c:pt idx="8664">
                        <c:v>0.98836500000000005</c:v>
                      </c:pt>
                      <c:pt idx="8665">
                        <c:v>0.99253000000000002</c:v>
                      </c:pt>
                      <c:pt idx="8666">
                        <c:v>0.99555499999999997</c:v>
                      </c:pt>
                      <c:pt idx="8667">
                        <c:v>0.99702999999999997</c:v>
                      </c:pt>
                      <c:pt idx="8668">
                        <c:v>0.99689499999999998</c:v>
                      </c:pt>
                      <c:pt idx="8669">
                        <c:v>0.99507500000000004</c:v>
                      </c:pt>
                      <c:pt idx="8670">
                        <c:v>0.99183500000000002</c:v>
                      </c:pt>
                      <c:pt idx="8671">
                        <c:v>0.98799999999999999</c:v>
                      </c:pt>
                      <c:pt idx="8672">
                        <c:v>0.98458699999999999</c:v>
                      </c:pt>
                      <c:pt idx="8673">
                        <c:v>0.98236599999999996</c:v>
                      </c:pt>
                      <c:pt idx="8674">
                        <c:v>0.98168200000000005</c:v>
                      </c:pt>
                      <c:pt idx="8675">
                        <c:v>0.98286799999999996</c:v>
                      </c:pt>
                      <c:pt idx="8676">
                        <c:v>0.98634200000000005</c:v>
                      </c:pt>
                      <c:pt idx="8677">
                        <c:v>0.992031</c:v>
                      </c:pt>
                      <c:pt idx="8678">
                        <c:v>0.99939500000000003</c:v>
                      </c:pt>
                      <c:pt idx="8679">
                        <c:v>1.007897</c:v>
                      </c:pt>
                      <c:pt idx="8680">
                        <c:v>1.0167349999999999</c:v>
                      </c:pt>
                      <c:pt idx="8681">
                        <c:v>1.0242199999999999</c:v>
                      </c:pt>
                      <c:pt idx="8682">
                        <c:v>1.0285770000000001</c:v>
                      </c:pt>
                      <c:pt idx="8683">
                        <c:v>1.029228</c:v>
                      </c:pt>
                      <c:pt idx="8684">
                        <c:v>1.0267850000000001</c:v>
                      </c:pt>
                      <c:pt idx="8685">
                        <c:v>1.022321</c:v>
                      </c:pt>
                      <c:pt idx="8686">
                        <c:v>1.0171030000000001</c:v>
                      </c:pt>
                      <c:pt idx="8687">
                        <c:v>1.012348</c:v>
                      </c:pt>
                      <c:pt idx="8688">
                        <c:v>1.008626</c:v>
                      </c:pt>
                      <c:pt idx="8689">
                        <c:v>1.006051</c:v>
                      </c:pt>
                      <c:pt idx="8690">
                        <c:v>1.0045649999999999</c:v>
                      </c:pt>
                      <c:pt idx="8691">
                        <c:v>1.0037259999999999</c:v>
                      </c:pt>
                      <c:pt idx="8692">
                        <c:v>1.002821</c:v>
                      </c:pt>
                      <c:pt idx="8693">
                        <c:v>1.0013080000000001</c:v>
                      </c:pt>
                      <c:pt idx="8694">
                        <c:v>0.99901899999999999</c:v>
                      </c:pt>
                      <c:pt idx="8695">
                        <c:v>0.99556699999999998</c:v>
                      </c:pt>
                      <c:pt idx="8696">
                        <c:v>0.99046800000000002</c:v>
                      </c:pt>
                      <c:pt idx="8697">
                        <c:v>0.98431000000000002</c:v>
                      </c:pt>
                      <c:pt idx="8698">
                        <c:v>0.97821899999999995</c:v>
                      </c:pt>
                      <c:pt idx="8699">
                        <c:v>0.97236699999999998</c:v>
                      </c:pt>
                      <c:pt idx="8700">
                        <c:v>0.96649700000000005</c:v>
                      </c:pt>
                      <c:pt idx="8701">
                        <c:v>0.96085900000000002</c:v>
                      </c:pt>
                      <c:pt idx="8702">
                        <c:v>0.95608700000000002</c:v>
                      </c:pt>
                      <c:pt idx="8703">
                        <c:v>0.95334200000000002</c:v>
                      </c:pt>
                      <c:pt idx="8704">
                        <c:v>0.95389599999999997</c:v>
                      </c:pt>
                      <c:pt idx="8705">
                        <c:v>0.95798499999999998</c:v>
                      </c:pt>
                      <c:pt idx="8706">
                        <c:v>0.96474700000000002</c:v>
                      </c:pt>
                      <c:pt idx="8707">
                        <c:v>0.97291099999999997</c:v>
                      </c:pt>
                      <c:pt idx="8708">
                        <c:v>0.98061699999999996</c:v>
                      </c:pt>
                      <c:pt idx="8709">
                        <c:v>0.98580800000000002</c:v>
                      </c:pt>
                      <c:pt idx="8710">
                        <c:v>0.98816999999999999</c:v>
                      </c:pt>
                      <c:pt idx="8711">
                        <c:v>0.98874200000000001</c:v>
                      </c:pt>
                      <c:pt idx="8712">
                        <c:v>0.98766200000000004</c:v>
                      </c:pt>
                      <c:pt idx="8713">
                        <c:v>0.984738</c:v>
                      </c:pt>
                      <c:pt idx="8714">
                        <c:v>0.98087999999999997</c:v>
                      </c:pt>
                      <c:pt idx="8715">
                        <c:v>0.97741800000000001</c:v>
                      </c:pt>
                      <c:pt idx="8716">
                        <c:v>0.97540199999999999</c:v>
                      </c:pt>
                      <c:pt idx="8717">
                        <c:v>0.97550199999999998</c:v>
                      </c:pt>
                      <c:pt idx="8718">
                        <c:v>0.97752399999999995</c:v>
                      </c:pt>
                      <c:pt idx="8719">
                        <c:v>0.98058900000000004</c:v>
                      </c:pt>
                      <c:pt idx="8720">
                        <c:v>0.98428899999999997</c:v>
                      </c:pt>
                      <c:pt idx="8721">
                        <c:v>0.98904999999999998</c:v>
                      </c:pt>
                      <c:pt idx="8722">
                        <c:v>0.99502500000000005</c:v>
                      </c:pt>
                      <c:pt idx="8723">
                        <c:v>1.0014339999999999</c:v>
                      </c:pt>
                      <c:pt idx="8724">
                        <c:v>1.0068490000000001</c:v>
                      </c:pt>
                      <c:pt idx="8725">
                        <c:v>1.009617</c:v>
                      </c:pt>
                      <c:pt idx="8726">
                        <c:v>1.0091619999999999</c:v>
                      </c:pt>
                      <c:pt idx="8727">
                        <c:v>1.0064649999999999</c:v>
                      </c:pt>
                      <c:pt idx="8728">
                        <c:v>1.0025200000000001</c:v>
                      </c:pt>
                      <c:pt idx="8729">
                        <c:v>0.99773299999999998</c:v>
                      </c:pt>
                      <c:pt idx="8730">
                        <c:v>0.99246000000000001</c:v>
                      </c:pt>
                      <c:pt idx="8731">
                        <c:v>0.98678299999999997</c:v>
                      </c:pt>
                      <c:pt idx="8732">
                        <c:v>0.98080400000000001</c:v>
                      </c:pt>
                      <c:pt idx="8733">
                        <c:v>0.97506300000000001</c:v>
                      </c:pt>
                      <c:pt idx="8734">
                        <c:v>0.97010600000000002</c:v>
                      </c:pt>
                      <c:pt idx="8735">
                        <c:v>0.966669</c:v>
                      </c:pt>
                      <c:pt idx="8736">
                        <c:v>0.96533999999999998</c:v>
                      </c:pt>
                      <c:pt idx="8737">
                        <c:v>0.96567199999999997</c:v>
                      </c:pt>
                      <c:pt idx="8738">
                        <c:v>0.96650400000000003</c:v>
                      </c:pt>
                      <c:pt idx="8739">
                        <c:v>0.96692400000000001</c:v>
                      </c:pt>
                      <c:pt idx="8740">
                        <c:v>0.966611</c:v>
                      </c:pt>
                      <c:pt idx="8741">
                        <c:v>0.96539900000000001</c:v>
                      </c:pt>
                      <c:pt idx="8742">
                        <c:v>0.96311999999999998</c:v>
                      </c:pt>
                      <c:pt idx="8743">
                        <c:v>0.95992699999999997</c:v>
                      </c:pt>
                      <c:pt idx="8744">
                        <c:v>0.956619</c:v>
                      </c:pt>
                      <c:pt idx="8745">
                        <c:v>0.95408099999999996</c:v>
                      </c:pt>
                      <c:pt idx="8746">
                        <c:v>0.95268399999999998</c:v>
                      </c:pt>
                      <c:pt idx="8747">
                        <c:v>0.95243</c:v>
                      </c:pt>
                      <c:pt idx="8748">
                        <c:v>0.95321800000000001</c:v>
                      </c:pt>
                      <c:pt idx="8749">
                        <c:v>0.95521800000000001</c:v>
                      </c:pt>
                      <c:pt idx="8750">
                        <c:v>0.95860500000000004</c:v>
                      </c:pt>
                      <c:pt idx="8751">
                        <c:v>0.96302399999999999</c:v>
                      </c:pt>
                      <c:pt idx="8752">
                        <c:v>0.96756900000000001</c:v>
                      </c:pt>
                      <c:pt idx="8753">
                        <c:v>0.97157199999999999</c:v>
                      </c:pt>
                      <c:pt idx="8754">
                        <c:v>0.97514299999999998</c:v>
                      </c:pt>
                      <c:pt idx="8755">
                        <c:v>0.978074</c:v>
                      </c:pt>
                      <c:pt idx="8756">
                        <c:v>0.97966299999999995</c:v>
                      </c:pt>
                      <c:pt idx="8757">
                        <c:v>0.97960100000000006</c:v>
                      </c:pt>
                      <c:pt idx="8758">
                        <c:v>0.97784199999999999</c:v>
                      </c:pt>
                      <c:pt idx="8759">
                        <c:v>0.97483299999999995</c:v>
                      </c:pt>
                      <c:pt idx="8760">
                        <c:v>0.97199400000000002</c:v>
                      </c:pt>
                      <c:pt idx="8761">
                        <c:v>0.97024600000000005</c:v>
                      </c:pt>
                      <c:pt idx="8762">
                        <c:v>0.96899500000000005</c:v>
                      </c:pt>
                      <c:pt idx="8763">
                        <c:v>0.96819</c:v>
                      </c:pt>
                      <c:pt idx="8764">
                        <c:v>0.96897</c:v>
                      </c:pt>
                      <c:pt idx="8765">
                        <c:v>0.97175</c:v>
                      </c:pt>
                      <c:pt idx="8766">
                        <c:v>0.97590600000000005</c:v>
                      </c:pt>
                      <c:pt idx="8767">
                        <c:v>0.98053900000000005</c:v>
                      </c:pt>
                      <c:pt idx="8768">
                        <c:v>0.98503200000000002</c:v>
                      </c:pt>
                      <c:pt idx="8769">
                        <c:v>0.98915500000000001</c:v>
                      </c:pt>
                      <c:pt idx="8770">
                        <c:v>0.99271600000000004</c:v>
                      </c:pt>
                      <c:pt idx="8771">
                        <c:v>0.99529299999999998</c:v>
                      </c:pt>
                      <c:pt idx="8772">
                        <c:v>0.99582899999999996</c:v>
                      </c:pt>
                      <c:pt idx="8773">
                        <c:v>0.99335899999999999</c:v>
                      </c:pt>
                      <c:pt idx="8774">
                        <c:v>0.98832100000000001</c:v>
                      </c:pt>
                      <c:pt idx="8775">
                        <c:v>0.98195299999999996</c:v>
                      </c:pt>
                      <c:pt idx="8776">
                        <c:v>0.97478200000000004</c:v>
                      </c:pt>
                      <c:pt idx="8777">
                        <c:v>0.96684999999999999</c:v>
                      </c:pt>
                      <c:pt idx="8778">
                        <c:v>0.95864700000000003</c:v>
                      </c:pt>
                      <c:pt idx="8779">
                        <c:v>0.95081599999999999</c:v>
                      </c:pt>
                      <c:pt idx="8780">
                        <c:v>0.94405799999999995</c:v>
                      </c:pt>
                      <c:pt idx="8781">
                        <c:v>0.93947099999999995</c:v>
                      </c:pt>
                      <c:pt idx="8782">
                        <c:v>0.93779199999999996</c:v>
                      </c:pt>
                      <c:pt idx="8783">
                        <c:v>0.93881199999999998</c:v>
                      </c:pt>
                      <c:pt idx="8784">
                        <c:v>0.94217499999999998</c:v>
                      </c:pt>
                      <c:pt idx="8785">
                        <c:v>0.94723500000000005</c:v>
                      </c:pt>
                      <c:pt idx="8786">
                        <c:v>0.95192900000000003</c:v>
                      </c:pt>
                      <c:pt idx="8787">
                        <c:v>0.95400799999999997</c:v>
                      </c:pt>
                      <c:pt idx="8788">
                        <c:v>0.95313499999999995</c:v>
                      </c:pt>
                      <c:pt idx="8789">
                        <c:v>0.95038599999999995</c:v>
                      </c:pt>
                      <c:pt idx="8790">
                        <c:v>0.94683899999999999</c:v>
                      </c:pt>
                      <c:pt idx="8791">
                        <c:v>0.94326699999999997</c:v>
                      </c:pt>
                      <c:pt idx="8792">
                        <c:v>0.94001000000000001</c:v>
                      </c:pt>
                      <c:pt idx="8793">
                        <c:v>0.93732700000000002</c:v>
                      </c:pt>
                      <c:pt idx="8794">
                        <c:v>0.93584500000000004</c:v>
                      </c:pt>
                      <c:pt idx="8795">
                        <c:v>0.93589299999999997</c:v>
                      </c:pt>
                      <c:pt idx="8796">
                        <c:v>0.937477</c:v>
                      </c:pt>
                      <c:pt idx="8797">
                        <c:v>0.94091599999999997</c:v>
                      </c:pt>
                      <c:pt idx="8798">
                        <c:v>0.94697100000000001</c:v>
                      </c:pt>
                      <c:pt idx="8799">
                        <c:v>0.95613499999999996</c:v>
                      </c:pt>
                      <c:pt idx="8800">
                        <c:v>0.96725000000000005</c:v>
                      </c:pt>
                      <c:pt idx="8801">
                        <c:v>0.97751900000000003</c:v>
                      </c:pt>
                      <c:pt idx="8802">
                        <c:v>0.98446199999999995</c:v>
                      </c:pt>
                      <c:pt idx="8803">
                        <c:v>0.98768999999999996</c:v>
                      </c:pt>
                      <c:pt idx="8804">
                        <c:v>0.988452</c:v>
                      </c:pt>
                      <c:pt idx="8805">
                        <c:v>0.98777999999999999</c:v>
                      </c:pt>
                      <c:pt idx="8806">
                        <c:v>0.98588299999999995</c:v>
                      </c:pt>
                      <c:pt idx="8807">
                        <c:v>0.98330499999999998</c:v>
                      </c:pt>
                      <c:pt idx="8808">
                        <c:v>0.981352</c:v>
                      </c:pt>
                      <c:pt idx="8809">
                        <c:v>0.98077199999999998</c:v>
                      </c:pt>
                      <c:pt idx="8810">
                        <c:v>0.98108399999999996</c:v>
                      </c:pt>
                      <c:pt idx="8811">
                        <c:v>0.98147200000000001</c:v>
                      </c:pt>
                      <c:pt idx="8812">
                        <c:v>0.98192000000000002</c:v>
                      </c:pt>
                      <c:pt idx="8813">
                        <c:v>0.98280699999999999</c:v>
                      </c:pt>
                      <c:pt idx="8814">
                        <c:v>0.98383799999999999</c:v>
                      </c:pt>
                      <c:pt idx="8815">
                        <c:v>0.98461799999999999</c:v>
                      </c:pt>
                      <c:pt idx="8816">
                        <c:v>0.98497299999999999</c:v>
                      </c:pt>
                      <c:pt idx="8817">
                        <c:v>0.98434999999999995</c:v>
                      </c:pt>
                      <c:pt idx="8818">
                        <c:v>0.982541</c:v>
                      </c:pt>
                      <c:pt idx="8819">
                        <c:v>0.97977899999999996</c:v>
                      </c:pt>
                      <c:pt idx="8820">
                        <c:v>0.97597500000000004</c:v>
                      </c:pt>
                      <c:pt idx="8821">
                        <c:v>0.97115799999999997</c:v>
                      </c:pt>
                      <c:pt idx="8822">
                        <c:v>0.96572899999999995</c:v>
                      </c:pt>
                      <c:pt idx="8823">
                        <c:v>0.96019200000000005</c:v>
                      </c:pt>
                      <c:pt idx="8824">
                        <c:v>0.95500700000000005</c:v>
                      </c:pt>
                      <c:pt idx="8825">
                        <c:v>0.95034600000000002</c:v>
                      </c:pt>
                      <c:pt idx="8826">
                        <c:v>0.946465</c:v>
                      </c:pt>
                      <c:pt idx="8827">
                        <c:v>0.94428699999999999</c:v>
                      </c:pt>
                      <c:pt idx="8828">
                        <c:v>0.94455100000000003</c:v>
                      </c:pt>
                      <c:pt idx="8829">
                        <c:v>0.94677999999999995</c:v>
                      </c:pt>
                      <c:pt idx="8830">
                        <c:v>0.95016299999999998</c:v>
                      </c:pt>
                      <c:pt idx="8831">
                        <c:v>0.954511</c:v>
                      </c:pt>
                      <c:pt idx="8832">
                        <c:v>0.959789</c:v>
                      </c:pt>
                      <c:pt idx="8833">
                        <c:v>0.96567199999999997</c:v>
                      </c:pt>
                      <c:pt idx="8834">
                        <c:v>0.97119900000000003</c:v>
                      </c:pt>
                      <c:pt idx="8835">
                        <c:v>0.974881</c:v>
                      </c:pt>
                      <c:pt idx="8836">
                        <c:v>0.97645800000000005</c:v>
                      </c:pt>
                      <c:pt idx="8837">
                        <c:v>0.97697800000000001</c:v>
                      </c:pt>
                      <c:pt idx="8838">
                        <c:v>0.97695600000000005</c:v>
                      </c:pt>
                      <c:pt idx="8839">
                        <c:v>0.97654399999999997</c:v>
                      </c:pt>
                      <c:pt idx="8840">
                        <c:v>0.976128</c:v>
                      </c:pt>
                      <c:pt idx="8841">
                        <c:v>0.97620300000000004</c:v>
                      </c:pt>
                      <c:pt idx="8842">
                        <c:v>0.97726299999999999</c:v>
                      </c:pt>
                      <c:pt idx="8843">
                        <c:v>0.979549</c:v>
                      </c:pt>
                      <c:pt idx="8844">
                        <c:v>0.98340399999999994</c:v>
                      </c:pt>
                      <c:pt idx="8845">
                        <c:v>0.98797599999999997</c:v>
                      </c:pt>
                      <c:pt idx="8846">
                        <c:v>0.99063500000000004</c:v>
                      </c:pt>
                      <c:pt idx="8847">
                        <c:v>0.99126999999999998</c:v>
                      </c:pt>
                      <c:pt idx="8848">
                        <c:v>0.99323399999999995</c:v>
                      </c:pt>
                      <c:pt idx="8849">
                        <c:v>0.99842299999999995</c:v>
                      </c:pt>
                      <c:pt idx="8850">
                        <c:v>1.0056430000000001</c:v>
                      </c:pt>
                      <c:pt idx="8851">
                        <c:v>1.0129189999999999</c:v>
                      </c:pt>
                      <c:pt idx="8852">
                        <c:v>1.0188189999999999</c:v>
                      </c:pt>
                      <c:pt idx="8853">
                        <c:v>1.0223100000000001</c:v>
                      </c:pt>
                      <c:pt idx="8854">
                        <c:v>1.022402</c:v>
                      </c:pt>
                      <c:pt idx="8855">
                        <c:v>1.018383</c:v>
                      </c:pt>
                      <c:pt idx="8856">
                        <c:v>1.0105580000000001</c:v>
                      </c:pt>
                      <c:pt idx="8857">
                        <c:v>1.0004299999999999</c:v>
                      </c:pt>
                      <c:pt idx="8858">
                        <c:v>0.99013099999999998</c:v>
                      </c:pt>
                      <c:pt idx="8859">
                        <c:v>0.98151200000000005</c:v>
                      </c:pt>
                      <c:pt idx="8860">
                        <c:v>0.97531500000000004</c:v>
                      </c:pt>
                      <c:pt idx="8861">
                        <c:v>0.97125399999999995</c:v>
                      </c:pt>
                      <c:pt idx="8862">
                        <c:v>0.96947799999999995</c:v>
                      </c:pt>
                      <c:pt idx="8863">
                        <c:v>0.97072400000000003</c:v>
                      </c:pt>
                      <c:pt idx="8864">
                        <c:v>0.97450099999999995</c:v>
                      </c:pt>
                      <c:pt idx="8865">
                        <c:v>0.97914100000000004</c:v>
                      </c:pt>
                      <c:pt idx="8866">
                        <c:v>0.98324</c:v>
                      </c:pt>
                      <c:pt idx="8867">
                        <c:v>0.98599199999999998</c:v>
                      </c:pt>
                      <c:pt idx="8868">
                        <c:v>0.98705299999999996</c:v>
                      </c:pt>
                      <c:pt idx="8869">
                        <c:v>0.98619800000000002</c:v>
                      </c:pt>
                      <c:pt idx="8870">
                        <c:v>0.98311700000000002</c:v>
                      </c:pt>
                      <c:pt idx="8871">
                        <c:v>0.97785699999999998</c:v>
                      </c:pt>
                      <c:pt idx="8872">
                        <c:v>0.971082</c:v>
                      </c:pt>
                      <c:pt idx="8873">
                        <c:v>0.96440899999999996</c:v>
                      </c:pt>
                      <c:pt idx="8874">
                        <c:v>0.95968799999999999</c:v>
                      </c:pt>
                      <c:pt idx="8875">
                        <c:v>0.95723999999999998</c:v>
                      </c:pt>
                      <c:pt idx="8876">
                        <c:v>0.95675699999999997</c:v>
                      </c:pt>
                      <c:pt idx="8877">
                        <c:v>0.95867500000000005</c:v>
                      </c:pt>
                      <c:pt idx="8878">
                        <c:v>0.96301899999999996</c:v>
                      </c:pt>
                      <c:pt idx="8879">
                        <c:v>0.96904900000000005</c:v>
                      </c:pt>
                      <c:pt idx="8880">
                        <c:v>0.97628000000000004</c:v>
                      </c:pt>
                      <c:pt idx="8881">
                        <c:v>0.98409800000000003</c:v>
                      </c:pt>
                      <c:pt idx="8882">
                        <c:v>0.99130799999999997</c:v>
                      </c:pt>
                      <c:pt idx="8883">
                        <c:v>0.99709999999999999</c:v>
                      </c:pt>
                      <c:pt idx="8884">
                        <c:v>1.0012540000000001</c:v>
                      </c:pt>
                      <c:pt idx="8885">
                        <c:v>1.0037480000000001</c:v>
                      </c:pt>
                      <c:pt idx="8886">
                        <c:v>1.0046679999999999</c:v>
                      </c:pt>
                      <c:pt idx="8887">
                        <c:v>1.0042329999999999</c:v>
                      </c:pt>
                      <c:pt idx="8888">
                        <c:v>1.003269</c:v>
                      </c:pt>
                      <c:pt idx="8889">
                        <c:v>1.002794</c:v>
                      </c:pt>
                      <c:pt idx="8890">
                        <c:v>1.0026919999999999</c:v>
                      </c:pt>
                      <c:pt idx="8891">
                        <c:v>1.002283</c:v>
                      </c:pt>
                      <c:pt idx="8892">
                        <c:v>1.0017849999999999</c:v>
                      </c:pt>
                      <c:pt idx="8893">
                        <c:v>1.0016830000000001</c:v>
                      </c:pt>
                      <c:pt idx="8894">
                        <c:v>1.0020720000000001</c:v>
                      </c:pt>
                      <c:pt idx="8895">
                        <c:v>1.003309</c:v>
                      </c:pt>
                      <c:pt idx="8896">
                        <c:v>1.0058959999999999</c:v>
                      </c:pt>
                      <c:pt idx="8897">
                        <c:v>1.0093829999999999</c:v>
                      </c:pt>
                      <c:pt idx="8898">
                        <c:v>1.0124280000000001</c:v>
                      </c:pt>
                      <c:pt idx="8899">
                        <c:v>1.013854</c:v>
                      </c:pt>
                      <c:pt idx="8900">
                        <c:v>1.0127090000000001</c:v>
                      </c:pt>
                      <c:pt idx="8901">
                        <c:v>1.0086440000000001</c:v>
                      </c:pt>
                      <c:pt idx="8902">
                        <c:v>1.0023690000000001</c:v>
                      </c:pt>
                      <c:pt idx="8903">
                        <c:v>0.99473400000000001</c:v>
                      </c:pt>
                      <c:pt idx="8904">
                        <c:v>0.98609999999999998</c:v>
                      </c:pt>
                      <c:pt idx="8905">
                        <c:v>0.97709400000000002</c:v>
                      </c:pt>
                      <c:pt idx="8906">
                        <c:v>0.96929600000000005</c:v>
                      </c:pt>
                      <c:pt idx="8907">
                        <c:v>0.96417200000000003</c:v>
                      </c:pt>
                      <c:pt idx="8908">
                        <c:v>0.96181499999999998</c:v>
                      </c:pt>
                      <c:pt idx="8909">
                        <c:v>0.96150000000000002</c:v>
                      </c:pt>
                      <c:pt idx="8910">
                        <c:v>0.96324299999999996</c:v>
                      </c:pt>
                      <c:pt idx="8911">
                        <c:v>0.96779499999999996</c:v>
                      </c:pt>
                      <c:pt idx="8912">
                        <c:v>0.974908</c:v>
                      </c:pt>
                      <c:pt idx="8913">
                        <c:v>0.98278100000000002</c:v>
                      </c:pt>
                      <c:pt idx="8914">
                        <c:v>0.98903200000000002</c:v>
                      </c:pt>
                      <c:pt idx="8915">
                        <c:v>0.99224500000000004</c:v>
                      </c:pt>
                      <c:pt idx="8916">
                        <c:v>0.99280299999999999</c:v>
                      </c:pt>
                      <c:pt idx="8917">
                        <c:v>0.99140600000000001</c:v>
                      </c:pt>
                      <c:pt idx="8918">
                        <c:v>0.98787800000000003</c:v>
                      </c:pt>
                      <c:pt idx="8919">
                        <c:v>0.98221800000000004</c:v>
                      </c:pt>
                      <c:pt idx="8920">
                        <c:v>0.975715</c:v>
                      </c:pt>
                      <c:pt idx="8921">
                        <c:v>0.97052499999999997</c:v>
                      </c:pt>
                      <c:pt idx="8922">
                        <c:v>0.96819699999999997</c:v>
                      </c:pt>
                      <c:pt idx="8923">
                        <c:v>0.96898899999999999</c:v>
                      </c:pt>
                      <c:pt idx="8924">
                        <c:v>0.97237300000000004</c:v>
                      </c:pt>
                      <c:pt idx="8925">
                        <c:v>0.97765599999999997</c:v>
                      </c:pt>
                      <c:pt idx="8926">
                        <c:v>0.98409199999999997</c:v>
                      </c:pt>
                      <c:pt idx="8927">
                        <c:v>0.99054600000000004</c:v>
                      </c:pt>
                      <c:pt idx="8928">
                        <c:v>0.99580999999999997</c:v>
                      </c:pt>
                      <c:pt idx="8929">
                        <c:v>0.99907800000000002</c:v>
                      </c:pt>
                      <c:pt idx="8930">
                        <c:v>0.99992000000000003</c:v>
                      </c:pt>
                      <c:pt idx="8931">
                        <c:v>0.99835600000000002</c:v>
                      </c:pt>
                      <c:pt idx="8932">
                        <c:v>0.99507900000000005</c:v>
                      </c:pt>
                      <c:pt idx="8933">
                        <c:v>0.99131400000000003</c:v>
                      </c:pt>
                      <c:pt idx="8934">
                        <c:v>0.98831800000000003</c:v>
                      </c:pt>
                      <c:pt idx="8935">
                        <c:v>0.98713200000000001</c:v>
                      </c:pt>
                      <c:pt idx="8936">
                        <c:v>0.988228</c:v>
                      </c:pt>
                      <c:pt idx="8937">
                        <c:v>0.99077800000000005</c:v>
                      </c:pt>
                      <c:pt idx="8938">
                        <c:v>0.99313600000000002</c:v>
                      </c:pt>
                      <c:pt idx="8939">
                        <c:v>0.994367</c:v>
                      </c:pt>
                      <c:pt idx="8940">
                        <c:v>0.99432100000000001</c:v>
                      </c:pt>
                      <c:pt idx="8941">
                        <c:v>0.992865</c:v>
                      </c:pt>
                      <c:pt idx="8942">
                        <c:v>0.990035</c:v>
                      </c:pt>
                      <c:pt idx="8943">
                        <c:v>0.98601300000000003</c:v>
                      </c:pt>
                      <c:pt idx="8944">
                        <c:v>0.98088399999999998</c:v>
                      </c:pt>
                      <c:pt idx="8945">
                        <c:v>0.97529900000000003</c:v>
                      </c:pt>
                      <c:pt idx="8946">
                        <c:v>0.96987999999999996</c:v>
                      </c:pt>
                      <c:pt idx="8947">
                        <c:v>0.964306</c:v>
                      </c:pt>
                      <c:pt idx="8948">
                        <c:v>0.95874099999999995</c:v>
                      </c:pt>
                      <c:pt idx="8949">
                        <c:v>0.95395600000000003</c:v>
                      </c:pt>
                      <c:pt idx="8950">
                        <c:v>0.95002900000000001</c:v>
                      </c:pt>
                      <c:pt idx="8951">
                        <c:v>0.94692500000000002</c:v>
                      </c:pt>
                      <c:pt idx="8952">
                        <c:v>0.94505600000000001</c:v>
                      </c:pt>
                      <c:pt idx="8953">
                        <c:v>0.94462299999999999</c:v>
                      </c:pt>
                      <c:pt idx="8954">
                        <c:v>0.94522499999999998</c:v>
                      </c:pt>
                      <c:pt idx="8955">
                        <c:v>0.94635000000000002</c:v>
                      </c:pt>
                      <c:pt idx="8956">
                        <c:v>0.94802799999999998</c:v>
                      </c:pt>
                      <c:pt idx="8957">
                        <c:v>0.95046900000000001</c:v>
                      </c:pt>
                      <c:pt idx="8958">
                        <c:v>0.95353299999999996</c:v>
                      </c:pt>
                      <c:pt idx="8959">
                        <c:v>0.95706800000000003</c:v>
                      </c:pt>
                      <c:pt idx="8960">
                        <c:v>0.96110799999999996</c:v>
                      </c:pt>
                      <c:pt idx="8961">
                        <c:v>0.96550800000000003</c:v>
                      </c:pt>
                      <c:pt idx="8962">
                        <c:v>0.96973799999999999</c:v>
                      </c:pt>
                      <c:pt idx="8963">
                        <c:v>0.97300600000000004</c:v>
                      </c:pt>
                      <c:pt idx="8964">
                        <c:v>0.974796</c:v>
                      </c:pt>
                      <c:pt idx="8965">
                        <c:v>0.97514599999999996</c:v>
                      </c:pt>
                      <c:pt idx="8966">
                        <c:v>0.97417500000000001</c:v>
                      </c:pt>
                      <c:pt idx="8967">
                        <c:v>0.97262499999999996</c:v>
                      </c:pt>
                      <c:pt idx="8968">
                        <c:v>0.97182199999999996</c:v>
                      </c:pt>
                      <c:pt idx="8969">
                        <c:v>0.97194199999999997</c:v>
                      </c:pt>
                      <c:pt idx="8970">
                        <c:v>0.97235300000000002</c:v>
                      </c:pt>
                      <c:pt idx="8971">
                        <c:v>0.97301400000000005</c:v>
                      </c:pt>
                      <c:pt idx="8972">
                        <c:v>0.97359600000000002</c:v>
                      </c:pt>
                      <c:pt idx="8973">
                        <c:v>0.97345700000000002</c:v>
                      </c:pt>
                      <c:pt idx="8974">
                        <c:v>0.97365199999999996</c:v>
                      </c:pt>
                      <c:pt idx="8975">
                        <c:v>0.975935</c:v>
                      </c:pt>
                      <c:pt idx="8976">
                        <c:v>0.98023499999999997</c:v>
                      </c:pt>
                      <c:pt idx="8977">
                        <c:v>0.98486799999999997</c:v>
                      </c:pt>
                      <c:pt idx="8978">
                        <c:v>0.98807400000000001</c:v>
                      </c:pt>
                      <c:pt idx="8979">
                        <c:v>0.98888399999999999</c:v>
                      </c:pt>
                      <c:pt idx="8980">
                        <c:v>0.98698799999999998</c:v>
                      </c:pt>
                      <c:pt idx="8981">
                        <c:v>0.98276200000000002</c:v>
                      </c:pt>
                      <c:pt idx="8982">
                        <c:v>0.97710399999999997</c:v>
                      </c:pt>
                      <c:pt idx="8983">
                        <c:v>0.97113000000000005</c:v>
                      </c:pt>
                      <c:pt idx="8984">
                        <c:v>0.96592900000000004</c:v>
                      </c:pt>
                      <c:pt idx="8985">
                        <c:v>0.96205700000000005</c:v>
                      </c:pt>
                      <c:pt idx="8986">
                        <c:v>0.95979999999999999</c:v>
                      </c:pt>
                      <c:pt idx="8987">
                        <c:v>0.95940400000000003</c:v>
                      </c:pt>
                      <c:pt idx="8988">
                        <c:v>0.96015600000000001</c:v>
                      </c:pt>
                      <c:pt idx="8989">
                        <c:v>0.96016699999999999</c:v>
                      </c:pt>
                      <c:pt idx="8990">
                        <c:v>0.95810899999999999</c:v>
                      </c:pt>
                      <c:pt idx="8991">
                        <c:v>0.95423100000000005</c:v>
                      </c:pt>
                      <c:pt idx="8992">
                        <c:v>0.94972400000000001</c:v>
                      </c:pt>
                      <c:pt idx="8993">
                        <c:v>0.94532499999999997</c:v>
                      </c:pt>
                      <c:pt idx="8994">
                        <c:v>0.94103599999999998</c:v>
                      </c:pt>
                      <c:pt idx="8995">
                        <c:v>0.93761899999999998</c:v>
                      </c:pt>
                      <c:pt idx="8996">
                        <c:v>0.93588899999999997</c:v>
                      </c:pt>
                      <c:pt idx="8997">
                        <c:v>0.93563700000000005</c:v>
                      </c:pt>
                      <c:pt idx="8998">
                        <c:v>0.93694200000000005</c:v>
                      </c:pt>
                      <c:pt idx="8999">
                        <c:v>0.94024799999999997</c:v>
                      </c:pt>
                      <c:pt idx="9000">
                        <c:v>0.94524799999999998</c:v>
                      </c:pt>
                      <c:pt idx="9001">
                        <c:v>0.95139499999999999</c:v>
                      </c:pt>
                      <c:pt idx="9002">
                        <c:v>0.95843199999999995</c:v>
                      </c:pt>
                      <c:pt idx="9003">
                        <c:v>0.96513400000000005</c:v>
                      </c:pt>
                      <c:pt idx="9004">
                        <c:v>0.96965800000000002</c:v>
                      </c:pt>
                      <c:pt idx="9005">
                        <c:v>0.97177800000000003</c:v>
                      </c:pt>
                      <c:pt idx="9006">
                        <c:v>0.97243299999999999</c:v>
                      </c:pt>
                      <c:pt idx="9007">
                        <c:v>0.97161500000000001</c:v>
                      </c:pt>
                      <c:pt idx="9008">
                        <c:v>0.96892100000000003</c:v>
                      </c:pt>
                      <c:pt idx="9009">
                        <c:v>0.96554799999999996</c:v>
                      </c:pt>
                      <c:pt idx="9010">
                        <c:v>0.96339799999999998</c:v>
                      </c:pt>
                      <c:pt idx="9011">
                        <c:v>0.96293200000000001</c:v>
                      </c:pt>
                      <c:pt idx="9012">
                        <c:v>0.96400399999999997</c:v>
                      </c:pt>
                      <c:pt idx="9013">
                        <c:v>0.96711199999999997</c:v>
                      </c:pt>
                      <c:pt idx="9014">
                        <c:v>0.97232099999999999</c:v>
                      </c:pt>
                      <c:pt idx="9015">
                        <c:v>0.978854</c:v>
                      </c:pt>
                      <c:pt idx="9016">
                        <c:v>0.98638700000000001</c:v>
                      </c:pt>
                      <c:pt idx="9017">
                        <c:v>0.99465800000000004</c:v>
                      </c:pt>
                      <c:pt idx="9018">
                        <c:v>1.002124</c:v>
                      </c:pt>
                      <c:pt idx="9019">
                        <c:v>1.007042</c:v>
                      </c:pt>
                      <c:pt idx="9020">
                        <c:v>1.0086869999999999</c:v>
                      </c:pt>
                      <c:pt idx="9021">
                        <c:v>1.006956</c:v>
                      </c:pt>
                      <c:pt idx="9022">
                        <c:v>1.0024979999999999</c:v>
                      </c:pt>
                      <c:pt idx="9023">
                        <c:v>0.99670499999999995</c:v>
                      </c:pt>
                      <c:pt idx="9024">
                        <c:v>0.99027799999999999</c:v>
                      </c:pt>
                      <c:pt idx="9025">
                        <c:v>0.98336199999999996</c:v>
                      </c:pt>
                      <c:pt idx="9026">
                        <c:v>0.97674000000000005</c:v>
                      </c:pt>
                      <c:pt idx="9027">
                        <c:v>0.97081300000000004</c:v>
                      </c:pt>
                      <c:pt idx="9028">
                        <c:v>0.96559099999999998</c:v>
                      </c:pt>
                      <c:pt idx="9029">
                        <c:v>0.96180299999999996</c:v>
                      </c:pt>
                      <c:pt idx="9030">
                        <c:v>0.95974000000000004</c:v>
                      </c:pt>
                      <c:pt idx="9031">
                        <c:v>0.95897600000000005</c:v>
                      </c:pt>
                      <c:pt idx="9032">
                        <c:v>0.95972100000000005</c:v>
                      </c:pt>
                      <c:pt idx="9033">
                        <c:v>0.96243100000000004</c:v>
                      </c:pt>
                      <c:pt idx="9034">
                        <c:v>0.96615600000000001</c:v>
                      </c:pt>
                      <c:pt idx="9035">
                        <c:v>0.96873900000000002</c:v>
                      </c:pt>
                      <c:pt idx="9036">
                        <c:v>0.96879000000000004</c:v>
                      </c:pt>
                      <c:pt idx="9037">
                        <c:v>0.96652499999999997</c:v>
                      </c:pt>
                      <c:pt idx="9038">
                        <c:v>0.96315899999999999</c:v>
                      </c:pt>
                      <c:pt idx="9039">
                        <c:v>0.95985799999999999</c:v>
                      </c:pt>
                      <c:pt idx="9040">
                        <c:v>0.957372</c:v>
                      </c:pt>
                      <c:pt idx="9041">
                        <c:v>0.95618800000000004</c:v>
                      </c:pt>
                      <c:pt idx="9042">
                        <c:v>0.95627099999999998</c:v>
                      </c:pt>
                      <c:pt idx="9043">
                        <c:v>0.95761399999999997</c:v>
                      </c:pt>
                      <c:pt idx="9044">
                        <c:v>0.96055900000000005</c:v>
                      </c:pt>
                      <c:pt idx="9045">
                        <c:v>0.96511499999999995</c:v>
                      </c:pt>
                      <c:pt idx="9046">
                        <c:v>0.97088600000000003</c:v>
                      </c:pt>
                      <c:pt idx="9047">
                        <c:v>0.97731100000000004</c:v>
                      </c:pt>
                      <c:pt idx="9048">
                        <c:v>0.98365499999999995</c:v>
                      </c:pt>
                      <c:pt idx="9049">
                        <c:v>0.98895</c:v>
                      </c:pt>
                      <c:pt idx="9050">
                        <c:v>0.99231800000000003</c:v>
                      </c:pt>
                      <c:pt idx="9051">
                        <c:v>0.99363000000000001</c:v>
                      </c:pt>
                      <c:pt idx="9052">
                        <c:v>0.99344399999999999</c:v>
                      </c:pt>
                      <c:pt idx="9053">
                        <c:v>0.99226199999999998</c:v>
                      </c:pt>
                      <c:pt idx="9054">
                        <c:v>0.99083900000000003</c:v>
                      </c:pt>
                      <c:pt idx="9055">
                        <c:v>0.99090999999999996</c:v>
                      </c:pt>
                      <c:pt idx="9056">
                        <c:v>0.99385000000000001</c:v>
                      </c:pt>
                      <c:pt idx="9057">
                        <c:v>0.998722</c:v>
                      </c:pt>
                      <c:pt idx="9058">
                        <c:v>1.0034069999999999</c:v>
                      </c:pt>
                      <c:pt idx="9059">
                        <c:v>1.0073540000000001</c:v>
                      </c:pt>
                      <c:pt idx="9060">
                        <c:v>1.0113080000000001</c:v>
                      </c:pt>
                      <c:pt idx="9061">
                        <c:v>1.015496</c:v>
                      </c:pt>
                      <c:pt idx="9062">
                        <c:v>1.019374</c:v>
                      </c:pt>
                      <c:pt idx="9063">
                        <c:v>1.0217799999999999</c:v>
                      </c:pt>
                      <c:pt idx="9064">
                        <c:v>1.021547</c:v>
                      </c:pt>
                      <c:pt idx="9065">
                        <c:v>1.018124</c:v>
                      </c:pt>
                      <c:pt idx="9066">
                        <c:v>1.0117620000000001</c:v>
                      </c:pt>
                      <c:pt idx="9067">
                        <c:v>1.0035320000000001</c:v>
                      </c:pt>
                      <c:pt idx="9068">
                        <c:v>0.99460800000000005</c:v>
                      </c:pt>
                      <c:pt idx="9069">
                        <c:v>0.98629100000000003</c:v>
                      </c:pt>
                      <c:pt idx="9070">
                        <c:v>0.97995500000000002</c:v>
                      </c:pt>
                      <c:pt idx="9071">
                        <c:v>0.97618000000000005</c:v>
                      </c:pt>
                      <c:pt idx="9072">
                        <c:v>0.97482999999999997</c:v>
                      </c:pt>
                      <c:pt idx="9073">
                        <c:v>0.97550700000000001</c:v>
                      </c:pt>
                      <c:pt idx="9074">
                        <c:v>0.97717600000000004</c:v>
                      </c:pt>
                      <c:pt idx="9075">
                        <c:v>0.978101</c:v>
                      </c:pt>
                      <c:pt idx="9076">
                        <c:v>0.97727600000000003</c:v>
                      </c:pt>
                      <c:pt idx="9077">
                        <c:v>0.97535700000000003</c:v>
                      </c:pt>
                      <c:pt idx="9078">
                        <c:v>0.97358999999999996</c:v>
                      </c:pt>
                      <c:pt idx="9079">
                        <c:v>0.97223300000000001</c:v>
                      </c:pt>
                      <c:pt idx="9080">
                        <c:v>0.97070999999999996</c:v>
                      </c:pt>
                      <c:pt idx="9081">
                        <c:v>0.96860400000000002</c:v>
                      </c:pt>
                      <c:pt idx="9082">
                        <c:v>0.96617500000000001</c:v>
                      </c:pt>
                      <c:pt idx="9083">
                        <c:v>0.96460500000000005</c:v>
                      </c:pt>
                      <c:pt idx="9084">
                        <c:v>0.96511599999999997</c:v>
                      </c:pt>
                      <c:pt idx="9085">
                        <c:v>0.96808799999999995</c:v>
                      </c:pt>
                      <c:pt idx="9086">
                        <c:v>0.97297699999999998</c:v>
                      </c:pt>
                      <c:pt idx="9087">
                        <c:v>0.97866299999999995</c:v>
                      </c:pt>
                      <c:pt idx="9088">
                        <c:v>0.984093</c:v>
                      </c:pt>
                      <c:pt idx="9089">
                        <c:v>0.98878999999999995</c:v>
                      </c:pt>
                      <c:pt idx="9090">
                        <c:v>0.99301499999999998</c:v>
                      </c:pt>
                      <c:pt idx="9091">
                        <c:v>0.99664900000000001</c:v>
                      </c:pt>
                      <c:pt idx="9092">
                        <c:v>0.998672</c:v>
                      </c:pt>
                      <c:pt idx="9093">
                        <c:v>0.99901099999999998</c:v>
                      </c:pt>
                      <c:pt idx="9094">
                        <c:v>0.99898799999999999</c:v>
                      </c:pt>
                      <c:pt idx="9095">
                        <c:v>0.99944699999999997</c:v>
                      </c:pt>
                      <c:pt idx="9096">
                        <c:v>1.00068</c:v>
                      </c:pt>
                      <c:pt idx="9097">
                        <c:v>1.003287</c:v>
                      </c:pt>
                      <c:pt idx="9098">
                        <c:v>1.00763</c:v>
                      </c:pt>
                      <c:pt idx="9099">
                        <c:v>1.0134730000000001</c:v>
                      </c:pt>
                      <c:pt idx="9100">
                        <c:v>1.0198430000000001</c:v>
                      </c:pt>
                      <c:pt idx="9101">
                        <c:v>1.025318</c:v>
                      </c:pt>
                      <c:pt idx="9102">
                        <c:v>1.02874</c:v>
                      </c:pt>
                      <c:pt idx="9103">
                        <c:v>1.0294110000000001</c:v>
                      </c:pt>
                      <c:pt idx="9104">
                        <c:v>1.027226</c:v>
                      </c:pt>
                      <c:pt idx="9105">
                        <c:v>1.0224299999999999</c:v>
                      </c:pt>
                      <c:pt idx="9106">
                        <c:v>1.015406</c:v>
                      </c:pt>
                      <c:pt idx="9107">
                        <c:v>1.0068969999999999</c:v>
                      </c:pt>
                      <c:pt idx="9108">
                        <c:v>0.99770199999999998</c:v>
                      </c:pt>
                      <c:pt idx="9109">
                        <c:v>0.98895200000000005</c:v>
                      </c:pt>
                      <c:pt idx="9110">
                        <c:v>0.98241800000000001</c:v>
                      </c:pt>
                      <c:pt idx="9111">
                        <c:v>0.97899199999999997</c:v>
                      </c:pt>
                      <c:pt idx="9112">
                        <c:v>0.977966</c:v>
                      </c:pt>
                      <c:pt idx="9113">
                        <c:v>0.97814400000000001</c:v>
                      </c:pt>
                      <c:pt idx="9114">
                        <c:v>0.97859700000000005</c:v>
                      </c:pt>
                      <c:pt idx="9115">
                        <c:v>0.97858400000000001</c:v>
                      </c:pt>
                      <c:pt idx="9116">
                        <c:v>0.97762000000000004</c:v>
                      </c:pt>
                      <c:pt idx="9117">
                        <c:v>0.97588900000000001</c:v>
                      </c:pt>
                      <c:pt idx="9118">
                        <c:v>0.97340400000000005</c:v>
                      </c:pt>
                      <c:pt idx="9119">
                        <c:v>0.96992500000000004</c:v>
                      </c:pt>
                      <c:pt idx="9120">
                        <c:v>0.96654799999999996</c:v>
                      </c:pt>
                      <c:pt idx="9121">
                        <c:v>0.96479199999999998</c:v>
                      </c:pt>
                      <c:pt idx="9122">
                        <c:v>0.96484300000000001</c:v>
                      </c:pt>
                      <c:pt idx="9123">
                        <c:v>0.96630799999999994</c:v>
                      </c:pt>
                      <c:pt idx="9124">
                        <c:v>0.96918199999999999</c:v>
                      </c:pt>
                      <c:pt idx="9125">
                        <c:v>0.97309699999999999</c:v>
                      </c:pt>
                      <c:pt idx="9126">
                        <c:v>0.97691799999999995</c:v>
                      </c:pt>
                      <c:pt idx="9127">
                        <c:v>0.979958</c:v>
                      </c:pt>
                      <c:pt idx="9128">
                        <c:v>0.98213099999999998</c:v>
                      </c:pt>
                      <c:pt idx="9129">
                        <c:v>0.98282199999999997</c:v>
                      </c:pt>
                      <c:pt idx="9130">
                        <c:v>0.98115799999999997</c:v>
                      </c:pt>
                      <c:pt idx="9131">
                        <c:v>0.977491</c:v>
                      </c:pt>
                      <c:pt idx="9132">
                        <c:v>0.97361299999999995</c:v>
                      </c:pt>
                      <c:pt idx="9133">
                        <c:v>0.97111999999999998</c:v>
                      </c:pt>
                      <c:pt idx="9134">
                        <c:v>0.97062599999999999</c:v>
                      </c:pt>
                      <c:pt idx="9135">
                        <c:v>0.97245300000000001</c:v>
                      </c:pt>
                      <c:pt idx="9136">
                        <c:v>0.977074</c:v>
                      </c:pt>
                      <c:pt idx="9137">
                        <c:v>0.98478299999999996</c:v>
                      </c:pt>
                      <c:pt idx="9138">
                        <c:v>0.99485100000000004</c:v>
                      </c:pt>
                      <c:pt idx="9139">
                        <c:v>1.005787</c:v>
                      </c:pt>
                      <c:pt idx="9140">
                        <c:v>1.015887</c:v>
                      </c:pt>
                      <c:pt idx="9141">
                        <c:v>1.0228900000000001</c:v>
                      </c:pt>
                      <c:pt idx="9142">
                        <c:v>1.024969</c:v>
                      </c:pt>
                      <c:pt idx="9143">
                        <c:v>1.021892</c:v>
                      </c:pt>
                      <c:pt idx="9144">
                        <c:v>1.014464</c:v>
                      </c:pt>
                      <c:pt idx="9145">
                        <c:v>1.0043</c:v>
                      </c:pt>
                      <c:pt idx="9146">
                        <c:v>0.99380100000000005</c:v>
                      </c:pt>
                      <c:pt idx="9147">
                        <c:v>0.98505600000000004</c:v>
                      </c:pt>
                      <c:pt idx="9148">
                        <c:v>0.97903099999999998</c:v>
                      </c:pt>
                      <c:pt idx="9149">
                        <c:v>0.97565199999999996</c:v>
                      </c:pt>
                      <c:pt idx="9150">
                        <c:v>0.97436500000000004</c:v>
                      </c:pt>
                      <c:pt idx="9151">
                        <c:v>0.97423300000000002</c:v>
                      </c:pt>
                      <c:pt idx="9152">
                        <c:v>0.97373200000000004</c:v>
                      </c:pt>
                      <c:pt idx="9153">
                        <c:v>0.97137099999999998</c:v>
                      </c:pt>
                      <c:pt idx="9154">
                        <c:v>0.96642399999999995</c:v>
                      </c:pt>
                      <c:pt idx="9155">
                        <c:v>0.95954399999999995</c:v>
                      </c:pt>
                      <c:pt idx="9156">
                        <c:v>0.95240899999999995</c:v>
                      </c:pt>
                      <c:pt idx="9157">
                        <c:v>0.946071</c:v>
                      </c:pt>
                      <c:pt idx="9158">
                        <c:v>0.94018900000000005</c:v>
                      </c:pt>
                      <c:pt idx="9159">
                        <c:v>0.93402799999999997</c:v>
                      </c:pt>
                      <c:pt idx="9160">
                        <c:v>0.92843900000000001</c:v>
                      </c:pt>
                      <c:pt idx="9161">
                        <c:v>0.92560799999999999</c:v>
                      </c:pt>
                      <c:pt idx="9162">
                        <c:v>0.92675399999999997</c:v>
                      </c:pt>
                      <c:pt idx="9163">
                        <c:v>0.93155500000000002</c:v>
                      </c:pt>
                      <c:pt idx="9164">
                        <c:v>0.93862699999999999</c:v>
                      </c:pt>
                      <c:pt idx="9165">
                        <c:v>0.94622799999999996</c:v>
                      </c:pt>
                      <c:pt idx="9166">
                        <c:v>0.953156</c:v>
                      </c:pt>
                      <c:pt idx="9167">
                        <c:v>0.95855599999999996</c:v>
                      </c:pt>
                      <c:pt idx="9168">
                        <c:v>0.96147099999999996</c:v>
                      </c:pt>
                      <c:pt idx="9169">
                        <c:v>0.96144799999999997</c:v>
                      </c:pt>
                      <c:pt idx="9170">
                        <c:v>0.95910200000000001</c:v>
                      </c:pt>
                      <c:pt idx="9171">
                        <c:v>0.95567899999999995</c:v>
                      </c:pt>
                      <c:pt idx="9172">
                        <c:v>0.95252800000000004</c:v>
                      </c:pt>
                      <c:pt idx="9173">
                        <c:v>0.95080699999999996</c:v>
                      </c:pt>
                      <c:pt idx="9174">
                        <c:v>0.95146200000000003</c:v>
                      </c:pt>
                      <c:pt idx="9175">
                        <c:v>0.95503800000000005</c:v>
                      </c:pt>
                      <c:pt idx="9176">
                        <c:v>0.96091800000000005</c:v>
                      </c:pt>
                      <c:pt idx="9177">
                        <c:v>0.967835</c:v>
                      </c:pt>
                      <c:pt idx="9178">
                        <c:v>0.974688</c:v>
                      </c:pt>
                      <c:pt idx="9179">
                        <c:v>0.98036199999999996</c:v>
                      </c:pt>
                      <c:pt idx="9180">
                        <c:v>0.98430399999999996</c:v>
                      </c:pt>
                      <c:pt idx="9181">
                        <c:v>0.98653800000000003</c:v>
                      </c:pt>
                      <c:pt idx="9182">
                        <c:v>0.98702500000000004</c:v>
                      </c:pt>
                      <c:pt idx="9183">
                        <c:v>0.98586799999999997</c:v>
                      </c:pt>
                      <c:pt idx="9184">
                        <c:v>0.98339799999999999</c:v>
                      </c:pt>
                      <c:pt idx="9185">
                        <c:v>0.98036100000000004</c:v>
                      </c:pt>
                      <c:pt idx="9186">
                        <c:v>0.977939</c:v>
                      </c:pt>
                      <c:pt idx="9187">
                        <c:v>0.97697800000000001</c:v>
                      </c:pt>
                      <c:pt idx="9188">
                        <c:v>0.97755599999999998</c:v>
                      </c:pt>
                      <c:pt idx="9189">
                        <c:v>0.97929900000000003</c:v>
                      </c:pt>
                      <c:pt idx="9190">
                        <c:v>0.98138199999999998</c:v>
                      </c:pt>
                      <c:pt idx="9191">
                        <c:v>0.98240700000000003</c:v>
                      </c:pt>
                      <c:pt idx="9192">
                        <c:v>0.98075900000000005</c:v>
                      </c:pt>
                      <c:pt idx="9193">
                        <c:v>0.97545400000000004</c:v>
                      </c:pt>
                      <c:pt idx="9194">
                        <c:v>0.96694000000000002</c:v>
                      </c:pt>
                      <c:pt idx="9195">
                        <c:v>0.95661200000000002</c:v>
                      </c:pt>
                      <c:pt idx="9196">
                        <c:v>0.94624399999999997</c:v>
                      </c:pt>
                      <c:pt idx="9197">
                        <c:v>0.93808400000000003</c:v>
                      </c:pt>
                      <c:pt idx="9198">
                        <c:v>0.93364800000000003</c:v>
                      </c:pt>
                      <c:pt idx="9199">
                        <c:v>0.93262299999999998</c:v>
                      </c:pt>
                      <c:pt idx="9200">
                        <c:v>0.93393400000000004</c:v>
                      </c:pt>
                      <c:pt idx="9201">
                        <c:v>0.93691100000000005</c:v>
                      </c:pt>
                      <c:pt idx="9202">
                        <c:v>0.94099500000000003</c:v>
                      </c:pt>
                      <c:pt idx="9203">
                        <c:v>0.94531500000000002</c:v>
                      </c:pt>
                      <c:pt idx="9204">
                        <c:v>0.94883899999999999</c:v>
                      </c:pt>
                      <c:pt idx="9205">
                        <c:v>0.95161600000000002</c:v>
                      </c:pt>
                      <c:pt idx="9206">
                        <c:v>0.95510099999999998</c:v>
                      </c:pt>
                      <c:pt idx="9207">
                        <c:v>0.95853900000000003</c:v>
                      </c:pt>
                      <c:pt idx="9208">
                        <c:v>0.95933000000000002</c:v>
                      </c:pt>
                      <c:pt idx="9209">
                        <c:v>0.95777599999999996</c:v>
                      </c:pt>
                      <c:pt idx="9210">
                        <c:v>0.95604100000000003</c:v>
                      </c:pt>
                      <c:pt idx="9211">
                        <c:v>0.95536799999999999</c:v>
                      </c:pt>
                      <c:pt idx="9212">
                        <c:v>0.95632099999999998</c:v>
                      </c:pt>
                      <c:pt idx="9213">
                        <c:v>0.95886199999999999</c:v>
                      </c:pt>
                      <c:pt idx="9214">
                        <c:v>0.96213899999999997</c:v>
                      </c:pt>
                      <c:pt idx="9215">
                        <c:v>0.96557099999999996</c:v>
                      </c:pt>
                      <c:pt idx="9216">
                        <c:v>0.96945700000000001</c:v>
                      </c:pt>
                      <c:pt idx="9217">
                        <c:v>0.97366600000000003</c:v>
                      </c:pt>
                      <c:pt idx="9218">
                        <c:v>0.97716899999999995</c:v>
                      </c:pt>
                      <c:pt idx="9219">
                        <c:v>0.97892699999999999</c:v>
                      </c:pt>
                      <c:pt idx="9220">
                        <c:v>0.97875000000000001</c:v>
                      </c:pt>
                      <c:pt idx="9221">
                        <c:v>0.97743899999999995</c:v>
                      </c:pt>
                      <c:pt idx="9222">
                        <c:v>0.97588699999999995</c:v>
                      </c:pt>
                      <c:pt idx="9223">
                        <c:v>0.97534799999999999</c:v>
                      </c:pt>
                      <c:pt idx="9224">
                        <c:v>0.97780999999999996</c:v>
                      </c:pt>
                      <c:pt idx="9225">
                        <c:v>0.98382899999999995</c:v>
                      </c:pt>
                      <c:pt idx="9226">
                        <c:v>0.99166200000000004</c:v>
                      </c:pt>
                      <c:pt idx="9227">
                        <c:v>0.99938499999999997</c:v>
                      </c:pt>
                      <c:pt idx="9228">
                        <c:v>1.0056860000000001</c:v>
                      </c:pt>
                      <c:pt idx="9229">
                        <c:v>1.0091939999999999</c:v>
                      </c:pt>
                      <c:pt idx="9230">
                        <c:v>1.009045</c:v>
                      </c:pt>
                      <c:pt idx="9231">
                        <c:v>1.0053780000000001</c:v>
                      </c:pt>
                      <c:pt idx="9232">
                        <c:v>0.99876399999999999</c:v>
                      </c:pt>
                      <c:pt idx="9233">
                        <c:v>0.99003099999999999</c:v>
                      </c:pt>
                      <c:pt idx="9234">
                        <c:v>0.98014900000000005</c:v>
                      </c:pt>
                      <c:pt idx="9235">
                        <c:v>0.97024500000000002</c:v>
                      </c:pt>
                      <c:pt idx="9236">
                        <c:v>0.96163600000000005</c:v>
                      </c:pt>
                      <c:pt idx="9237">
                        <c:v>0.95513499999999996</c:v>
                      </c:pt>
                      <c:pt idx="9238">
                        <c:v>0.950874</c:v>
                      </c:pt>
                      <c:pt idx="9239">
                        <c:v>0.94883399999999996</c:v>
                      </c:pt>
                      <c:pt idx="9240">
                        <c:v>0.94877299999999998</c:v>
                      </c:pt>
                      <c:pt idx="9241">
                        <c:v>0.95004500000000003</c:v>
                      </c:pt>
                      <c:pt idx="9242">
                        <c:v>0.95235300000000001</c:v>
                      </c:pt>
                      <c:pt idx="9243">
                        <c:v>0.95551200000000003</c:v>
                      </c:pt>
                      <c:pt idx="9244">
                        <c:v>0.958565</c:v>
                      </c:pt>
                      <c:pt idx="9245">
                        <c:v>0.96076499999999998</c:v>
                      </c:pt>
                      <c:pt idx="9246">
                        <c:v>0.96192800000000001</c:v>
                      </c:pt>
                      <c:pt idx="9247">
                        <c:v>0.96155199999999996</c:v>
                      </c:pt>
                      <c:pt idx="9248">
                        <c:v>0.95890500000000001</c:v>
                      </c:pt>
                      <c:pt idx="9249">
                        <c:v>0.95425300000000002</c:v>
                      </c:pt>
                      <c:pt idx="9250">
                        <c:v>0.94962500000000005</c:v>
                      </c:pt>
                      <c:pt idx="9251">
                        <c:v>0.94692900000000002</c:v>
                      </c:pt>
                      <c:pt idx="9252">
                        <c:v>0.94633999999999996</c:v>
                      </c:pt>
                      <c:pt idx="9253">
                        <c:v>0.94750000000000001</c:v>
                      </c:pt>
                      <c:pt idx="9254">
                        <c:v>0.95041600000000004</c:v>
                      </c:pt>
                      <c:pt idx="9255">
                        <c:v>0.95495300000000005</c:v>
                      </c:pt>
                      <c:pt idx="9256">
                        <c:v>0.96067599999999997</c:v>
                      </c:pt>
                      <c:pt idx="9257">
                        <c:v>0.96711400000000003</c:v>
                      </c:pt>
                      <c:pt idx="9258">
                        <c:v>0.97397900000000004</c:v>
                      </c:pt>
                      <c:pt idx="9259">
                        <c:v>0.98153599999999996</c:v>
                      </c:pt>
                      <c:pt idx="9260">
                        <c:v>0.99005500000000002</c:v>
                      </c:pt>
                      <c:pt idx="9261">
                        <c:v>0.998305</c:v>
                      </c:pt>
                      <c:pt idx="9262">
                        <c:v>1.004116</c:v>
                      </c:pt>
                      <c:pt idx="9263">
                        <c:v>1.006445</c:v>
                      </c:pt>
                      <c:pt idx="9264">
                        <c:v>1.0056480000000001</c:v>
                      </c:pt>
                      <c:pt idx="9265">
                        <c:v>1.002691</c:v>
                      </c:pt>
                      <c:pt idx="9266">
                        <c:v>0.99873400000000001</c:v>
                      </c:pt>
                      <c:pt idx="9267">
                        <c:v>0.99476600000000004</c:v>
                      </c:pt>
                      <c:pt idx="9268">
                        <c:v>0.99156900000000003</c:v>
                      </c:pt>
                      <c:pt idx="9269">
                        <c:v>0.98980199999999996</c:v>
                      </c:pt>
                      <c:pt idx="9270">
                        <c:v>0.98965899999999996</c:v>
                      </c:pt>
                      <c:pt idx="9271">
                        <c:v>0.99100500000000002</c:v>
                      </c:pt>
                      <c:pt idx="9272">
                        <c:v>0.99371200000000004</c:v>
                      </c:pt>
                      <c:pt idx="9273">
                        <c:v>0.99741000000000002</c:v>
                      </c:pt>
                      <c:pt idx="9274">
                        <c:v>1.001174</c:v>
                      </c:pt>
                      <c:pt idx="9275">
                        <c:v>1.003352</c:v>
                      </c:pt>
                      <c:pt idx="9276">
                        <c:v>1.002346</c:v>
                      </c:pt>
                      <c:pt idx="9277">
                        <c:v>0.99800599999999995</c:v>
                      </c:pt>
                      <c:pt idx="9278">
                        <c:v>0.99178999999999995</c:v>
                      </c:pt>
                      <c:pt idx="9279">
                        <c:v>0.98507900000000004</c:v>
                      </c:pt>
                      <c:pt idx="9280">
                        <c:v>0.978182</c:v>
                      </c:pt>
                      <c:pt idx="9281">
                        <c:v>0.97173299999999996</c:v>
                      </c:pt>
                      <c:pt idx="9282">
                        <c:v>0.96691000000000005</c:v>
                      </c:pt>
                      <c:pt idx="9283">
                        <c:v>0.96396899999999996</c:v>
                      </c:pt>
                      <c:pt idx="9284">
                        <c:v>0.96258299999999997</c:v>
                      </c:pt>
                      <c:pt idx="9285">
                        <c:v>0.96286700000000003</c:v>
                      </c:pt>
                      <c:pt idx="9286">
                        <c:v>0.96496499999999996</c:v>
                      </c:pt>
                      <c:pt idx="9287">
                        <c:v>0.96847799999999995</c:v>
                      </c:pt>
                      <c:pt idx="9288">
                        <c:v>0.97252099999999997</c:v>
                      </c:pt>
                      <c:pt idx="9289">
                        <c:v>0.97615499999999999</c:v>
                      </c:pt>
                      <c:pt idx="9290">
                        <c:v>0.97887299999999999</c:v>
                      </c:pt>
                      <c:pt idx="9291">
                        <c:v>0.98018000000000005</c:v>
                      </c:pt>
                      <c:pt idx="9292">
                        <c:v>0.97942700000000005</c:v>
                      </c:pt>
                      <c:pt idx="9293">
                        <c:v>0.97685</c:v>
                      </c:pt>
                      <c:pt idx="9294">
                        <c:v>0.97326199999999996</c:v>
                      </c:pt>
                      <c:pt idx="9295">
                        <c:v>0.969086</c:v>
                      </c:pt>
                      <c:pt idx="9296">
                        <c:v>0.96507699999999996</c:v>
                      </c:pt>
                      <c:pt idx="9297">
                        <c:v>0.96286799999999995</c:v>
                      </c:pt>
                      <c:pt idx="9298">
                        <c:v>0.96398200000000001</c:v>
                      </c:pt>
                      <c:pt idx="9299">
                        <c:v>0.96884599999999998</c:v>
                      </c:pt>
                      <c:pt idx="9300">
                        <c:v>0.97677800000000004</c:v>
                      </c:pt>
                      <c:pt idx="9301">
                        <c:v>0.986236</c:v>
                      </c:pt>
                      <c:pt idx="9302">
                        <c:v>0.99513499999999999</c:v>
                      </c:pt>
                      <c:pt idx="9303">
                        <c:v>1.0017339999999999</c:v>
                      </c:pt>
                      <c:pt idx="9304">
                        <c:v>1.0054380000000001</c:v>
                      </c:pt>
                      <c:pt idx="9305">
                        <c:v>1.0064109999999999</c:v>
                      </c:pt>
                      <c:pt idx="9306">
                        <c:v>1.005107</c:v>
                      </c:pt>
                      <c:pt idx="9307">
                        <c:v>1.0022709999999999</c:v>
                      </c:pt>
                      <c:pt idx="9308">
                        <c:v>0.99886600000000003</c:v>
                      </c:pt>
                      <c:pt idx="9309">
                        <c:v>0.99625399999999997</c:v>
                      </c:pt>
                      <c:pt idx="9310">
                        <c:v>0.99563900000000005</c:v>
                      </c:pt>
                      <c:pt idx="9311">
                        <c:v>0.99680999999999997</c:v>
                      </c:pt>
                      <c:pt idx="9312">
                        <c:v>0.99838000000000005</c:v>
                      </c:pt>
                      <c:pt idx="9313">
                        <c:v>0.99952600000000003</c:v>
                      </c:pt>
                      <c:pt idx="9314">
                        <c:v>1.000515</c:v>
                      </c:pt>
                      <c:pt idx="9315">
                        <c:v>1.0015670000000001</c:v>
                      </c:pt>
                      <c:pt idx="9316">
                        <c:v>1.0021040000000001</c:v>
                      </c:pt>
                      <c:pt idx="9317">
                        <c:v>1.0010349999999999</c:v>
                      </c:pt>
                      <c:pt idx="9318">
                        <c:v>0.99772499999999997</c:v>
                      </c:pt>
                      <c:pt idx="9319">
                        <c:v>0.99242200000000003</c:v>
                      </c:pt>
                      <c:pt idx="9320">
                        <c:v>0.98604999999999998</c:v>
                      </c:pt>
                      <c:pt idx="9321">
                        <c:v>0.97975800000000002</c:v>
                      </c:pt>
                      <c:pt idx="9322">
                        <c:v>0.97418099999999996</c:v>
                      </c:pt>
                      <c:pt idx="9323">
                        <c:v>0.96953400000000001</c:v>
                      </c:pt>
                      <c:pt idx="9324">
                        <c:v>0.965947</c:v>
                      </c:pt>
                      <c:pt idx="9325">
                        <c:v>0.96356799999999998</c:v>
                      </c:pt>
                      <c:pt idx="9326">
                        <c:v>0.96275599999999995</c:v>
                      </c:pt>
                      <c:pt idx="9327">
                        <c:v>0.96367100000000006</c:v>
                      </c:pt>
                      <c:pt idx="9328">
                        <c:v>0.96595699999999995</c:v>
                      </c:pt>
                      <c:pt idx="9329">
                        <c:v>0.96903600000000001</c:v>
                      </c:pt>
                      <c:pt idx="9330">
                        <c:v>0.97230899999999998</c:v>
                      </c:pt>
                      <c:pt idx="9331">
                        <c:v>0.97545199999999999</c:v>
                      </c:pt>
                      <c:pt idx="9332">
                        <c:v>0.97842399999999996</c:v>
                      </c:pt>
                      <c:pt idx="9333">
                        <c:v>0.98084800000000005</c:v>
                      </c:pt>
                      <c:pt idx="9334">
                        <c:v>0.98216199999999998</c:v>
                      </c:pt>
                      <c:pt idx="9335">
                        <c:v>0.98212999999999995</c:v>
                      </c:pt>
                      <c:pt idx="9336">
                        <c:v>0.98052700000000004</c:v>
                      </c:pt>
                      <c:pt idx="9337">
                        <c:v>0.97716800000000004</c:v>
                      </c:pt>
                      <c:pt idx="9338">
                        <c:v>0.97252499999999997</c:v>
                      </c:pt>
                      <c:pt idx="9339">
                        <c:v>0.96808499999999997</c:v>
                      </c:pt>
                      <c:pt idx="9340">
                        <c:v>0.96552899999999997</c:v>
                      </c:pt>
                      <c:pt idx="9341">
                        <c:v>0.96533000000000002</c:v>
                      </c:pt>
                      <c:pt idx="9342">
                        <c:v>0.96709400000000001</c:v>
                      </c:pt>
                      <c:pt idx="9343">
                        <c:v>0.97042700000000004</c:v>
                      </c:pt>
                      <c:pt idx="9344">
                        <c:v>0.97467400000000004</c:v>
                      </c:pt>
                      <c:pt idx="9345">
                        <c:v>0.97916499999999995</c:v>
                      </c:pt>
                      <c:pt idx="9346">
                        <c:v>0.98379300000000003</c:v>
                      </c:pt>
                      <c:pt idx="9347">
                        <c:v>0.98880299999999999</c:v>
                      </c:pt>
                      <c:pt idx="9348">
                        <c:v>0.99433499999999997</c:v>
                      </c:pt>
                      <c:pt idx="9349">
                        <c:v>1.000054</c:v>
                      </c:pt>
                      <c:pt idx="9350">
                        <c:v>1.005417</c:v>
                      </c:pt>
                      <c:pt idx="9351">
                        <c:v>1.0101260000000001</c:v>
                      </c:pt>
                      <c:pt idx="9352">
                        <c:v>1.013933</c:v>
                      </c:pt>
                      <c:pt idx="9353">
                        <c:v>1.0165820000000001</c:v>
                      </c:pt>
                      <c:pt idx="9354">
                        <c:v>1.017736</c:v>
                      </c:pt>
                      <c:pt idx="9355">
                        <c:v>1.0170090000000001</c:v>
                      </c:pt>
                      <c:pt idx="9356">
                        <c:v>1.0146440000000001</c:v>
                      </c:pt>
                      <c:pt idx="9357">
                        <c:v>1.0117290000000001</c:v>
                      </c:pt>
                      <c:pt idx="9358">
                        <c:v>1.0089060000000001</c:v>
                      </c:pt>
                      <c:pt idx="9359">
                        <c:v>1.0055780000000001</c:v>
                      </c:pt>
                      <c:pt idx="9360">
                        <c:v>1.001412</c:v>
                      </c:pt>
                      <c:pt idx="9361">
                        <c:v>0.99571100000000001</c:v>
                      </c:pt>
                      <c:pt idx="9362">
                        <c:v>0.98653800000000003</c:v>
                      </c:pt>
                      <c:pt idx="9363">
                        <c:v>0.97424999999999995</c:v>
                      </c:pt>
                      <c:pt idx="9364">
                        <c:v>0.96191700000000002</c:v>
                      </c:pt>
                      <c:pt idx="9365">
                        <c:v>0.95177699999999998</c:v>
                      </c:pt>
                      <c:pt idx="9366">
                        <c:v>0.94480299999999995</c:v>
                      </c:pt>
                      <c:pt idx="9367">
                        <c:v>0.94147000000000003</c:v>
                      </c:pt>
                      <c:pt idx="9368">
                        <c:v>0.94156099999999998</c:v>
                      </c:pt>
                      <c:pt idx="9369">
                        <c:v>0.94445900000000005</c:v>
                      </c:pt>
                      <c:pt idx="9370">
                        <c:v>0.94923800000000003</c:v>
                      </c:pt>
                      <c:pt idx="9371">
                        <c:v>0.95478099999999999</c:v>
                      </c:pt>
                      <c:pt idx="9372">
                        <c:v>0.96041399999999999</c:v>
                      </c:pt>
                      <c:pt idx="9373">
                        <c:v>0.96580699999999997</c:v>
                      </c:pt>
                      <c:pt idx="9374">
                        <c:v>0.97041299999999997</c:v>
                      </c:pt>
                      <c:pt idx="9375">
                        <c:v>0.97361500000000001</c:v>
                      </c:pt>
                      <c:pt idx="9376">
                        <c:v>0.97527799999999998</c:v>
                      </c:pt>
                      <c:pt idx="9377">
                        <c:v>0.975665</c:v>
                      </c:pt>
                      <c:pt idx="9378">
                        <c:v>0.97480900000000004</c:v>
                      </c:pt>
                      <c:pt idx="9379">
                        <c:v>0.97232799999999997</c:v>
                      </c:pt>
                      <c:pt idx="9380">
                        <c:v>0.96817200000000003</c:v>
                      </c:pt>
                      <c:pt idx="9381">
                        <c:v>0.96342300000000003</c:v>
                      </c:pt>
                      <c:pt idx="9382">
                        <c:v>0.95977100000000004</c:v>
                      </c:pt>
                      <c:pt idx="9383">
                        <c:v>0.95840599999999998</c:v>
                      </c:pt>
                      <c:pt idx="9384">
                        <c:v>0.95995900000000001</c:v>
                      </c:pt>
                      <c:pt idx="9385">
                        <c:v>0.96471899999999999</c:v>
                      </c:pt>
                      <c:pt idx="9386">
                        <c:v>0.97215499999999999</c:v>
                      </c:pt>
                      <c:pt idx="9387">
                        <c:v>0.98112299999999997</c:v>
                      </c:pt>
                      <c:pt idx="9388">
                        <c:v>0.99039200000000005</c:v>
                      </c:pt>
                      <c:pt idx="9389">
                        <c:v>0.99875000000000003</c:v>
                      </c:pt>
                      <c:pt idx="9390">
                        <c:v>1.005128</c:v>
                      </c:pt>
                      <c:pt idx="9391">
                        <c:v>1.008491</c:v>
                      </c:pt>
                      <c:pt idx="9392">
                        <c:v>1.0081549999999999</c:v>
                      </c:pt>
                      <c:pt idx="9393">
                        <c:v>1.004251</c:v>
                      </c:pt>
                      <c:pt idx="9394">
                        <c:v>0.99773800000000001</c:v>
                      </c:pt>
                      <c:pt idx="9395">
                        <c:v>0.990313</c:v>
                      </c:pt>
                      <c:pt idx="9396">
                        <c:v>0.98354600000000003</c:v>
                      </c:pt>
                      <c:pt idx="9397">
                        <c:v>0.97811899999999996</c:v>
                      </c:pt>
                      <c:pt idx="9398">
                        <c:v>0.97438899999999995</c:v>
                      </c:pt>
                      <c:pt idx="9399">
                        <c:v>0.97280500000000003</c:v>
                      </c:pt>
                      <c:pt idx="9400">
                        <c:v>0.97288799999999998</c:v>
                      </c:pt>
                      <c:pt idx="9401">
                        <c:v>0.97277899999999995</c:v>
                      </c:pt>
                      <c:pt idx="9402">
                        <c:v>0.97089400000000003</c:v>
                      </c:pt>
                      <c:pt idx="9403">
                        <c:v>0.96729699999999996</c:v>
                      </c:pt>
                      <c:pt idx="9404">
                        <c:v>0.96288899999999999</c:v>
                      </c:pt>
                      <c:pt idx="9405">
                        <c:v>0.95803000000000005</c:v>
                      </c:pt>
                      <c:pt idx="9406">
                        <c:v>0.95275799999999999</c:v>
                      </c:pt>
                      <c:pt idx="9407">
                        <c:v>0.94766300000000003</c:v>
                      </c:pt>
                      <c:pt idx="9408">
                        <c:v>0.943801</c:v>
                      </c:pt>
                      <c:pt idx="9409">
                        <c:v>0.94224799999999997</c:v>
                      </c:pt>
                      <c:pt idx="9410">
                        <c:v>0.94343600000000005</c:v>
                      </c:pt>
                      <c:pt idx="9411">
                        <c:v>0.94689100000000004</c:v>
                      </c:pt>
                      <c:pt idx="9412">
                        <c:v>0.95186300000000001</c:v>
                      </c:pt>
                      <c:pt idx="9413">
                        <c:v>0.95801199999999997</c:v>
                      </c:pt>
                      <c:pt idx="9414">
                        <c:v>0.96539299999999995</c:v>
                      </c:pt>
                      <c:pt idx="9415">
                        <c:v>0.97325200000000001</c:v>
                      </c:pt>
                      <c:pt idx="9416">
                        <c:v>0.97950099999999996</c:v>
                      </c:pt>
                      <c:pt idx="9417">
                        <c:v>0.98156200000000005</c:v>
                      </c:pt>
                      <c:pt idx="9418">
                        <c:v>0.97804000000000002</c:v>
                      </c:pt>
                      <c:pt idx="9419">
                        <c:v>0.97057599999999999</c:v>
                      </c:pt>
                      <c:pt idx="9420">
                        <c:v>0.96274000000000004</c:v>
                      </c:pt>
                      <c:pt idx="9421">
                        <c:v>0.95752700000000002</c:v>
                      </c:pt>
                      <c:pt idx="9422">
                        <c:v>0.95671300000000004</c:v>
                      </c:pt>
                      <c:pt idx="9423">
                        <c:v>0.960588</c:v>
                      </c:pt>
                      <c:pt idx="9424">
                        <c:v>0.96792800000000001</c:v>
                      </c:pt>
                      <c:pt idx="9425">
                        <c:v>0.97651399999999999</c:v>
                      </c:pt>
                      <c:pt idx="9426">
                        <c:v>0.983711</c:v>
                      </c:pt>
                      <c:pt idx="9427">
                        <c:v>0.98770100000000005</c:v>
                      </c:pt>
                      <c:pt idx="9428">
                        <c:v>0.98830499999999999</c:v>
                      </c:pt>
                      <c:pt idx="9429">
                        <c:v>0.98675800000000002</c:v>
                      </c:pt>
                      <c:pt idx="9430">
                        <c:v>0.98470500000000005</c:v>
                      </c:pt>
                      <c:pt idx="9431">
                        <c:v>0.98302800000000001</c:v>
                      </c:pt>
                      <c:pt idx="9432">
                        <c:v>0.98233400000000004</c:v>
                      </c:pt>
                      <c:pt idx="9433">
                        <c:v>0.98375199999999996</c:v>
                      </c:pt>
                      <c:pt idx="9434">
                        <c:v>0.98790100000000003</c:v>
                      </c:pt>
                      <c:pt idx="9435">
                        <c:v>0.99393799999999999</c:v>
                      </c:pt>
                      <c:pt idx="9436">
                        <c:v>0.99995500000000004</c:v>
                      </c:pt>
                      <c:pt idx="9437">
                        <c:v>1.0040469999999999</c:v>
                      </c:pt>
                      <c:pt idx="9438">
                        <c:v>1.0055689999999999</c:v>
                      </c:pt>
                      <c:pt idx="9439">
                        <c:v>1.004651</c:v>
                      </c:pt>
                      <c:pt idx="9440">
                        <c:v>1.0007349999999999</c:v>
                      </c:pt>
                      <c:pt idx="9441">
                        <c:v>0.99351199999999995</c:v>
                      </c:pt>
                      <c:pt idx="9442">
                        <c:v>0.98445099999999996</c:v>
                      </c:pt>
                      <c:pt idx="9443">
                        <c:v>0.97613499999999997</c:v>
                      </c:pt>
                      <c:pt idx="9444">
                        <c:v>0.97085900000000003</c:v>
                      </c:pt>
                      <c:pt idx="9445">
                        <c:v>0.96936100000000003</c:v>
                      </c:pt>
                      <c:pt idx="9446">
                        <c:v>0.97023499999999996</c:v>
                      </c:pt>
                      <c:pt idx="9447">
                        <c:v>0.97097299999999997</c:v>
                      </c:pt>
                      <c:pt idx="9448">
                        <c:v>0.96972199999999997</c:v>
                      </c:pt>
                      <c:pt idx="9449">
                        <c:v>0.96613800000000005</c:v>
                      </c:pt>
                      <c:pt idx="9450">
                        <c:v>0.96095799999999998</c:v>
                      </c:pt>
                      <c:pt idx="9451">
                        <c:v>0.95562499999999995</c:v>
                      </c:pt>
                      <c:pt idx="9452">
                        <c:v>0.95165100000000002</c:v>
                      </c:pt>
                      <c:pt idx="9453">
                        <c:v>0.94816400000000001</c:v>
                      </c:pt>
                      <c:pt idx="9454">
                        <c:v>0.94283700000000004</c:v>
                      </c:pt>
                      <c:pt idx="9455">
                        <c:v>0.93734499999999998</c:v>
                      </c:pt>
                      <c:pt idx="9456">
                        <c:v>0.93620099999999995</c:v>
                      </c:pt>
                      <c:pt idx="9457">
                        <c:v>0.94049099999999997</c:v>
                      </c:pt>
                      <c:pt idx="9458">
                        <c:v>0.94776800000000005</c:v>
                      </c:pt>
                      <c:pt idx="9459">
                        <c:v>0.95546900000000001</c:v>
                      </c:pt>
                      <c:pt idx="9460">
                        <c:v>0.96184099999999995</c:v>
                      </c:pt>
                      <c:pt idx="9461">
                        <c:v>0.96588499999999999</c:v>
                      </c:pt>
                      <c:pt idx="9462">
                        <c:v>0.96787400000000001</c:v>
                      </c:pt>
                      <c:pt idx="9463">
                        <c:v>0.968862</c:v>
                      </c:pt>
                      <c:pt idx="9464">
                        <c:v>0.96975199999999995</c:v>
                      </c:pt>
                      <c:pt idx="9465">
                        <c:v>0.97145800000000004</c:v>
                      </c:pt>
                      <c:pt idx="9466">
                        <c:v>0.974607</c:v>
                      </c:pt>
                      <c:pt idx="9467">
                        <c:v>0.97897000000000001</c:v>
                      </c:pt>
                      <c:pt idx="9468">
                        <c:v>0.98397100000000004</c:v>
                      </c:pt>
                      <c:pt idx="9469">
                        <c:v>0.98881799999999997</c:v>
                      </c:pt>
                      <c:pt idx="9470">
                        <c:v>0.99258999999999997</c:v>
                      </c:pt>
                      <c:pt idx="9471">
                        <c:v>0.99464399999999997</c:v>
                      </c:pt>
                      <c:pt idx="9472">
                        <c:v>0.99477700000000002</c:v>
                      </c:pt>
                      <c:pt idx="9473">
                        <c:v>0.993668</c:v>
                      </c:pt>
                      <c:pt idx="9474">
                        <c:v>0.99246199999999996</c:v>
                      </c:pt>
                      <c:pt idx="9475">
                        <c:v>0.99204899999999996</c:v>
                      </c:pt>
                      <c:pt idx="9476">
                        <c:v>0.99287800000000004</c:v>
                      </c:pt>
                      <c:pt idx="9477">
                        <c:v>0.99457899999999999</c:v>
                      </c:pt>
                      <c:pt idx="9478">
                        <c:v>0.99670000000000003</c:v>
                      </c:pt>
                      <c:pt idx="9479">
                        <c:v>0.99924000000000002</c:v>
                      </c:pt>
                      <c:pt idx="9480">
                        <c:v>1.0016670000000001</c:v>
                      </c:pt>
                      <c:pt idx="9481">
                        <c:v>1.002874</c:v>
                      </c:pt>
                      <c:pt idx="9482">
                        <c:v>1.002078</c:v>
                      </c:pt>
                      <c:pt idx="9483">
                        <c:v>0.99919500000000006</c:v>
                      </c:pt>
                      <c:pt idx="9484">
                        <c:v>0.99426999999999999</c:v>
                      </c:pt>
                      <c:pt idx="9485">
                        <c:v>0.98762499999999998</c:v>
                      </c:pt>
                      <c:pt idx="9486">
                        <c:v>0.98093300000000005</c:v>
                      </c:pt>
                      <c:pt idx="9487">
                        <c:v>0.97611099999999995</c:v>
                      </c:pt>
                      <c:pt idx="9488">
                        <c:v>0.97362199999999999</c:v>
                      </c:pt>
                      <c:pt idx="9489">
                        <c:v>0.97300500000000001</c:v>
                      </c:pt>
                      <c:pt idx="9490">
                        <c:v>0.97354399999999996</c:v>
                      </c:pt>
                      <c:pt idx="9491">
                        <c:v>0.97425099999999998</c:v>
                      </c:pt>
                      <c:pt idx="9492">
                        <c:v>0.974383</c:v>
                      </c:pt>
                      <c:pt idx="9493">
                        <c:v>0.97383500000000001</c:v>
                      </c:pt>
                      <c:pt idx="9494">
                        <c:v>0.97285500000000003</c:v>
                      </c:pt>
                      <c:pt idx="9495">
                        <c:v>0.97191799999999995</c:v>
                      </c:pt>
                      <c:pt idx="9496">
                        <c:v>0.97157199999999999</c:v>
                      </c:pt>
                      <c:pt idx="9497">
                        <c:v>0.97188099999999999</c:v>
                      </c:pt>
                      <c:pt idx="9498">
                        <c:v>0.97261399999999998</c:v>
                      </c:pt>
                      <c:pt idx="9499">
                        <c:v>0.97403399999999996</c:v>
                      </c:pt>
                      <c:pt idx="9500">
                        <c:v>0.97683200000000003</c:v>
                      </c:pt>
                      <c:pt idx="9501">
                        <c:v>0.98120399999999997</c:v>
                      </c:pt>
                      <c:pt idx="9502">
                        <c:v>0.98638899999999996</c:v>
                      </c:pt>
                      <c:pt idx="9503">
                        <c:v>0.99129299999999998</c:v>
                      </c:pt>
                      <c:pt idx="9504">
                        <c:v>0.99494899999999997</c:v>
                      </c:pt>
                      <c:pt idx="9505">
                        <c:v>0.99685999999999997</c:v>
                      </c:pt>
                      <c:pt idx="9506">
                        <c:v>0.99732799999999999</c:v>
                      </c:pt>
                      <c:pt idx="9507">
                        <c:v>0.996977</c:v>
                      </c:pt>
                      <c:pt idx="9508">
                        <c:v>0.99628700000000003</c:v>
                      </c:pt>
                      <c:pt idx="9509">
                        <c:v>0.99582899999999996</c:v>
                      </c:pt>
                      <c:pt idx="9510">
                        <c:v>0.99660300000000002</c:v>
                      </c:pt>
                      <c:pt idx="9511">
                        <c:v>0.99946100000000004</c:v>
                      </c:pt>
                      <c:pt idx="9512">
                        <c:v>1.0043930000000001</c:v>
                      </c:pt>
                      <c:pt idx="9513">
                        <c:v>1.0097480000000001</c:v>
                      </c:pt>
                      <c:pt idx="9514">
                        <c:v>1.012445</c:v>
                      </c:pt>
                      <c:pt idx="9515">
                        <c:v>1.0117050000000001</c:v>
                      </c:pt>
                      <c:pt idx="9516">
                        <c:v>1.0102329999999999</c:v>
                      </c:pt>
                      <c:pt idx="9517">
                        <c:v>1.0105580000000001</c:v>
                      </c:pt>
                      <c:pt idx="9518">
                        <c:v>1.012999</c:v>
                      </c:pt>
                      <c:pt idx="9519">
                        <c:v>1.0159180000000001</c:v>
                      </c:pt>
                      <c:pt idx="9520">
                        <c:v>1.0173099999999999</c:v>
                      </c:pt>
                      <c:pt idx="9521">
                        <c:v>1.016767</c:v>
                      </c:pt>
                      <c:pt idx="9522">
                        <c:v>1.0149710000000001</c:v>
                      </c:pt>
                      <c:pt idx="9523">
                        <c:v>1.011978</c:v>
                      </c:pt>
                      <c:pt idx="9524">
                        <c:v>1.0077529999999999</c:v>
                      </c:pt>
                      <c:pt idx="9525">
                        <c:v>1.0035909999999999</c:v>
                      </c:pt>
                      <c:pt idx="9526">
                        <c:v>1.000791</c:v>
                      </c:pt>
                      <c:pt idx="9527">
                        <c:v>0.99876799999999999</c:v>
                      </c:pt>
                      <c:pt idx="9528">
                        <c:v>0.99584899999999998</c:v>
                      </c:pt>
                      <c:pt idx="9529">
                        <c:v>0.99106099999999997</c:v>
                      </c:pt>
                      <c:pt idx="9530">
                        <c:v>0.98482199999999998</c:v>
                      </c:pt>
                      <c:pt idx="9531">
                        <c:v>0.97790699999999997</c:v>
                      </c:pt>
                      <c:pt idx="9532">
                        <c:v>0.97106899999999996</c:v>
                      </c:pt>
                      <c:pt idx="9533">
                        <c:v>0.96576600000000001</c:v>
                      </c:pt>
                      <c:pt idx="9534">
                        <c:v>0.96311100000000005</c:v>
                      </c:pt>
                      <c:pt idx="9535">
                        <c:v>0.96334600000000004</c:v>
                      </c:pt>
                      <c:pt idx="9536">
                        <c:v>0.96623800000000004</c:v>
                      </c:pt>
                      <c:pt idx="9537">
                        <c:v>0.97031000000000001</c:v>
                      </c:pt>
                      <c:pt idx="9538">
                        <c:v>0.97352799999999995</c:v>
                      </c:pt>
                      <c:pt idx="9539">
                        <c:v>0.97509599999999996</c:v>
                      </c:pt>
                      <c:pt idx="9540">
                        <c:v>0.97558100000000003</c:v>
                      </c:pt>
                      <c:pt idx="9541">
                        <c:v>0.97617799999999999</c:v>
                      </c:pt>
                      <c:pt idx="9542">
                        <c:v>0.97756699999999996</c:v>
                      </c:pt>
                      <c:pt idx="9543">
                        <c:v>0.97901899999999997</c:v>
                      </c:pt>
                      <c:pt idx="9544">
                        <c:v>0.97948100000000005</c:v>
                      </c:pt>
                      <c:pt idx="9545">
                        <c:v>0.97914400000000001</c:v>
                      </c:pt>
                      <c:pt idx="9546">
                        <c:v>0.97915600000000003</c:v>
                      </c:pt>
                      <c:pt idx="9547">
                        <c:v>0.98006700000000002</c:v>
                      </c:pt>
                      <c:pt idx="9548">
                        <c:v>0.98111300000000001</c:v>
                      </c:pt>
                      <c:pt idx="9549">
                        <c:v>0.98124199999999995</c:v>
                      </c:pt>
                      <c:pt idx="9550">
                        <c:v>0.98038099999999995</c:v>
                      </c:pt>
                      <c:pt idx="9551">
                        <c:v>0.97980599999999995</c:v>
                      </c:pt>
                      <c:pt idx="9552">
                        <c:v>0.98123199999999999</c:v>
                      </c:pt>
                      <c:pt idx="9553">
                        <c:v>0.98556600000000005</c:v>
                      </c:pt>
                      <c:pt idx="9554">
                        <c:v>0.99294300000000002</c:v>
                      </c:pt>
                      <c:pt idx="9555">
                        <c:v>1.0028079999999999</c:v>
                      </c:pt>
                      <c:pt idx="9556">
                        <c:v>1.0132490000000001</c:v>
                      </c:pt>
                      <c:pt idx="9557">
                        <c:v>1.021525</c:v>
                      </c:pt>
                      <c:pt idx="9558">
                        <c:v>1.0254300000000001</c:v>
                      </c:pt>
                      <c:pt idx="9559">
                        <c:v>1.0242009999999999</c:v>
                      </c:pt>
                      <c:pt idx="9560">
                        <c:v>1.019131</c:v>
                      </c:pt>
                      <c:pt idx="9561">
                        <c:v>1.01275</c:v>
                      </c:pt>
                      <c:pt idx="9562">
                        <c:v>1.007085</c:v>
                      </c:pt>
                      <c:pt idx="9563">
                        <c:v>1.003449</c:v>
                      </c:pt>
                      <c:pt idx="9564">
                        <c:v>1.002076</c:v>
                      </c:pt>
                      <c:pt idx="9565">
                        <c:v>1.0011330000000001</c:v>
                      </c:pt>
                      <c:pt idx="9566">
                        <c:v>0.998278</c:v>
                      </c:pt>
                      <c:pt idx="9567">
                        <c:v>0.992699</c:v>
                      </c:pt>
                      <c:pt idx="9568">
                        <c:v>0.98485900000000004</c:v>
                      </c:pt>
                      <c:pt idx="9569">
                        <c:v>0.97569099999999997</c:v>
                      </c:pt>
                      <c:pt idx="9570">
                        <c:v>0.96649099999999999</c:v>
                      </c:pt>
                      <c:pt idx="9571">
                        <c:v>0.95874400000000004</c:v>
                      </c:pt>
                      <c:pt idx="9572">
                        <c:v>0.95371399999999995</c:v>
                      </c:pt>
                      <c:pt idx="9573">
                        <c:v>0.95221299999999998</c:v>
                      </c:pt>
                      <c:pt idx="9574">
                        <c:v>0.95364700000000002</c:v>
                      </c:pt>
                      <c:pt idx="9575">
                        <c:v>0.95611199999999996</c:v>
                      </c:pt>
                      <c:pt idx="9576">
                        <c:v>0.95808700000000002</c:v>
                      </c:pt>
                      <c:pt idx="9577">
                        <c:v>0.95880399999999999</c:v>
                      </c:pt>
                      <c:pt idx="9578">
                        <c:v>0.95824500000000001</c:v>
                      </c:pt>
                      <c:pt idx="9579">
                        <c:v>0.95697699999999997</c:v>
                      </c:pt>
                      <c:pt idx="9580">
                        <c:v>0.95567999999999997</c:v>
                      </c:pt>
                      <c:pt idx="9581">
                        <c:v>0.95554300000000003</c:v>
                      </c:pt>
                      <c:pt idx="9582">
                        <c:v>0.95765900000000004</c:v>
                      </c:pt>
                      <c:pt idx="9583">
                        <c:v>0.96199999999999997</c:v>
                      </c:pt>
                      <c:pt idx="9584">
                        <c:v>0.96787999999999996</c:v>
                      </c:pt>
                      <c:pt idx="9585">
                        <c:v>0.97427299999999994</c:v>
                      </c:pt>
                      <c:pt idx="9586">
                        <c:v>0.97939299999999996</c:v>
                      </c:pt>
                      <c:pt idx="9587">
                        <c:v>0.98143199999999997</c:v>
                      </c:pt>
                      <c:pt idx="9588">
                        <c:v>0.97980299999999998</c:v>
                      </c:pt>
                      <c:pt idx="9589">
                        <c:v>0.97546900000000003</c:v>
                      </c:pt>
                      <c:pt idx="9590">
                        <c:v>0.97059799999999996</c:v>
                      </c:pt>
                      <c:pt idx="9591">
                        <c:v>0.96725799999999995</c:v>
                      </c:pt>
                      <c:pt idx="9592">
                        <c:v>0.96745300000000001</c:v>
                      </c:pt>
                      <c:pt idx="9593">
                        <c:v>0.97343000000000002</c:v>
                      </c:pt>
                      <c:pt idx="9594">
                        <c:v>0.984483</c:v>
                      </c:pt>
                      <c:pt idx="9595">
                        <c:v>0.99625699999999995</c:v>
                      </c:pt>
                      <c:pt idx="9596">
                        <c:v>1.0048299999999999</c:v>
                      </c:pt>
                      <c:pt idx="9597">
                        <c:v>1.0086200000000001</c:v>
                      </c:pt>
                      <c:pt idx="9598">
                        <c:v>1.007717</c:v>
                      </c:pt>
                      <c:pt idx="9599">
                        <c:v>1.0034689999999999</c:v>
                      </c:pt>
                      <c:pt idx="9600">
                        <c:v>0.997919</c:v>
                      </c:pt>
                      <c:pt idx="9601">
                        <c:v>0.99306399999999995</c:v>
                      </c:pt>
                      <c:pt idx="9602">
                        <c:v>0.99006099999999997</c:v>
                      </c:pt>
                      <c:pt idx="9603">
                        <c:v>0.98884300000000003</c:v>
                      </c:pt>
                      <c:pt idx="9604">
                        <c:v>0.99003600000000003</c:v>
                      </c:pt>
                      <c:pt idx="9605">
                        <c:v>0.99465800000000004</c:v>
                      </c:pt>
                      <c:pt idx="9606">
                        <c:v>1.000016</c:v>
                      </c:pt>
                      <c:pt idx="9607">
                        <c:v>1.0015750000000001</c:v>
                      </c:pt>
                      <c:pt idx="9608">
                        <c:v>0.99837600000000004</c:v>
                      </c:pt>
                      <c:pt idx="9609">
                        <c:v>0.992313</c:v>
                      </c:pt>
                      <c:pt idx="9610">
                        <c:v>0.985124</c:v>
                      </c:pt>
                      <c:pt idx="9611">
                        <c:v>0.97782400000000003</c:v>
                      </c:pt>
                      <c:pt idx="9612">
                        <c:v>0.97142600000000001</c:v>
                      </c:pt>
                      <c:pt idx="9613">
                        <c:v>0.96722799999999998</c:v>
                      </c:pt>
                      <c:pt idx="9614">
                        <c:v>0.965893</c:v>
                      </c:pt>
                      <c:pt idx="9615">
                        <c:v>0.96638100000000005</c:v>
                      </c:pt>
                      <c:pt idx="9616">
                        <c:v>0.96676899999999999</c:v>
                      </c:pt>
                      <c:pt idx="9617">
                        <c:v>0.96618000000000004</c:v>
                      </c:pt>
                      <c:pt idx="9618">
                        <c:v>0.96484400000000003</c:v>
                      </c:pt>
                      <c:pt idx="9619">
                        <c:v>0.96301300000000001</c:v>
                      </c:pt>
                      <c:pt idx="9620">
                        <c:v>0.96045899999999995</c:v>
                      </c:pt>
                      <c:pt idx="9621">
                        <c:v>0.95678099999999999</c:v>
                      </c:pt>
                      <c:pt idx="9622">
                        <c:v>0.95238299999999998</c:v>
                      </c:pt>
                      <c:pt idx="9623">
                        <c:v>0.94843100000000002</c:v>
                      </c:pt>
                      <c:pt idx="9624">
                        <c:v>0.94612799999999997</c:v>
                      </c:pt>
                      <c:pt idx="9625">
                        <c:v>0.94623100000000004</c:v>
                      </c:pt>
                      <c:pt idx="9626">
                        <c:v>0.94846799999999998</c:v>
                      </c:pt>
                      <c:pt idx="9627">
                        <c:v>0.95211800000000002</c:v>
                      </c:pt>
                      <c:pt idx="9628">
                        <c:v>0.95681499999999997</c:v>
                      </c:pt>
                      <c:pt idx="9629">
                        <c:v>0.96233000000000002</c:v>
                      </c:pt>
                      <c:pt idx="9630">
                        <c:v>0.96821599999999997</c:v>
                      </c:pt>
                      <c:pt idx="9631">
                        <c:v>0.97373399999999999</c:v>
                      </c:pt>
                      <c:pt idx="9632">
                        <c:v>0.978348</c:v>
                      </c:pt>
                      <c:pt idx="9633">
                        <c:v>0.98192400000000002</c:v>
                      </c:pt>
                      <c:pt idx="9634">
                        <c:v>0.98448199999999997</c:v>
                      </c:pt>
                      <c:pt idx="9635">
                        <c:v>0.98616199999999998</c:v>
                      </c:pt>
                      <c:pt idx="9636">
                        <c:v>0.98725200000000002</c:v>
                      </c:pt>
                      <c:pt idx="9637">
                        <c:v>0.98864799999999997</c:v>
                      </c:pt>
                      <c:pt idx="9638">
                        <c:v>0.99152799999999996</c:v>
                      </c:pt>
                      <c:pt idx="9639">
                        <c:v>0.99573199999999995</c:v>
                      </c:pt>
                      <c:pt idx="9640">
                        <c:v>0.99944</c:v>
                      </c:pt>
                      <c:pt idx="9641">
                        <c:v>1.0009520000000001</c:v>
                      </c:pt>
                      <c:pt idx="9642">
                        <c:v>1.0000720000000001</c:v>
                      </c:pt>
                      <c:pt idx="9643">
                        <c:v>0.99746000000000001</c:v>
                      </c:pt>
                      <c:pt idx="9644">
                        <c:v>0.99357499999999999</c:v>
                      </c:pt>
                      <c:pt idx="9645">
                        <c:v>0.989035</c:v>
                      </c:pt>
                      <c:pt idx="9646">
                        <c:v>0.98523000000000005</c:v>
                      </c:pt>
                      <c:pt idx="9647">
                        <c:v>0.98358299999999999</c:v>
                      </c:pt>
                      <c:pt idx="9648">
                        <c:v>0.98423400000000005</c:v>
                      </c:pt>
                      <c:pt idx="9649">
                        <c:v>0.98541199999999995</c:v>
                      </c:pt>
                      <c:pt idx="9650">
                        <c:v>0.98493399999999998</c:v>
                      </c:pt>
                      <c:pt idx="9651">
                        <c:v>0.98245499999999997</c:v>
                      </c:pt>
                      <c:pt idx="9652">
                        <c:v>0.97894800000000004</c:v>
                      </c:pt>
                      <c:pt idx="9653">
                        <c:v>0.97585299999999997</c:v>
                      </c:pt>
                      <c:pt idx="9654">
                        <c:v>0.97447899999999998</c:v>
                      </c:pt>
                      <c:pt idx="9655">
                        <c:v>0.97409100000000004</c:v>
                      </c:pt>
                      <c:pt idx="9656">
                        <c:v>0.972943</c:v>
                      </c:pt>
                      <c:pt idx="9657">
                        <c:v>0.970912</c:v>
                      </c:pt>
                      <c:pt idx="9658">
                        <c:v>0.96914500000000003</c:v>
                      </c:pt>
                      <c:pt idx="9659">
                        <c:v>0.96836500000000003</c:v>
                      </c:pt>
                      <c:pt idx="9660">
                        <c:v>0.96823400000000004</c:v>
                      </c:pt>
                      <c:pt idx="9661">
                        <c:v>0.96809400000000001</c:v>
                      </c:pt>
                      <c:pt idx="9662">
                        <c:v>0.96795600000000004</c:v>
                      </c:pt>
                      <c:pt idx="9663">
                        <c:v>0.96845400000000004</c:v>
                      </c:pt>
                      <c:pt idx="9664">
                        <c:v>0.96941500000000003</c:v>
                      </c:pt>
                      <c:pt idx="9665">
                        <c:v>0.96957800000000005</c:v>
                      </c:pt>
                      <c:pt idx="9666">
                        <c:v>0.96877000000000002</c:v>
                      </c:pt>
                      <c:pt idx="9667">
                        <c:v>0.96840400000000004</c:v>
                      </c:pt>
                      <c:pt idx="9668">
                        <c:v>0.96972000000000003</c:v>
                      </c:pt>
                      <c:pt idx="9669">
                        <c:v>0.97281799999999996</c:v>
                      </c:pt>
                      <c:pt idx="9670">
                        <c:v>0.97685599999999995</c:v>
                      </c:pt>
                      <c:pt idx="9671">
                        <c:v>0.98077199999999998</c:v>
                      </c:pt>
                      <c:pt idx="9672">
                        <c:v>0.98372199999999999</c:v>
                      </c:pt>
                      <c:pt idx="9673">
                        <c:v>0.98538499999999996</c:v>
                      </c:pt>
                      <c:pt idx="9674">
                        <c:v>0.98606099999999997</c:v>
                      </c:pt>
                      <c:pt idx="9675">
                        <c:v>0.98629</c:v>
                      </c:pt>
                      <c:pt idx="9676">
                        <c:v>0.98670899999999995</c:v>
                      </c:pt>
                      <c:pt idx="9677">
                        <c:v>0.98818899999999998</c:v>
                      </c:pt>
                      <c:pt idx="9678">
                        <c:v>0.991811</c:v>
                      </c:pt>
                      <c:pt idx="9679">
                        <c:v>0.99807699999999999</c:v>
                      </c:pt>
                      <c:pt idx="9680">
                        <c:v>1.006054</c:v>
                      </c:pt>
                      <c:pt idx="9681">
                        <c:v>1.0139720000000001</c:v>
                      </c:pt>
                      <c:pt idx="9682">
                        <c:v>1.020087</c:v>
                      </c:pt>
                      <c:pt idx="9683">
                        <c:v>1.022877</c:v>
                      </c:pt>
                      <c:pt idx="9684">
                        <c:v>1.021679</c:v>
                      </c:pt>
                      <c:pt idx="9685">
                        <c:v>1.0170630000000001</c:v>
                      </c:pt>
                      <c:pt idx="9686">
                        <c:v>1.01003</c:v>
                      </c:pt>
                      <c:pt idx="9687">
                        <c:v>1.0017339999999999</c:v>
                      </c:pt>
                      <c:pt idx="9688">
                        <c:v>0.99414499999999995</c:v>
                      </c:pt>
                      <c:pt idx="9689">
                        <c:v>0.98951900000000004</c:v>
                      </c:pt>
                      <c:pt idx="9690">
                        <c:v>0.98846900000000004</c:v>
                      </c:pt>
                      <c:pt idx="9691">
                        <c:v>0.98931899999999995</c:v>
                      </c:pt>
                      <c:pt idx="9692">
                        <c:v>0.99009400000000003</c:v>
                      </c:pt>
                      <c:pt idx="9693">
                        <c:v>0.99012500000000003</c:v>
                      </c:pt>
                      <c:pt idx="9694">
                        <c:v>0.98930399999999996</c:v>
                      </c:pt>
                      <c:pt idx="9695">
                        <c:v>0.98698600000000003</c:v>
                      </c:pt>
                      <c:pt idx="9696">
                        <c:v>0.98263800000000001</c:v>
                      </c:pt>
                      <c:pt idx="9697">
                        <c:v>0.97725600000000001</c:v>
                      </c:pt>
                      <c:pt idx="9698">
                        <c:v>0.97262400000000004</c:v>
                      </c:pt>
                      <c:pt idx="9699">
                        <c:v>0.96962499999999996</c:v>
                      </c:pt>
                      <c:pt idx="9700">
                        <c:v>0.96863600000000005</c:v>
                      </c:pt>
                      <c:pt idx="9701">
                        <c:v>0.96986300000000003</c:v>
                      </c:pt>
                      <c:pt idx="9702">
                        <c:v>0.97232799999999997</c:v>
                      </c:pt>
                      <c:pt idx="9703">
                        <c:v>0.97407100000000002</c:v>
                      </c:pt>
                      <c:pt idx="9704">
                        <c:v>0.97412600000000005</c:v>
                      </c:pt>
                      <c:pt idx="9705">
                        <c:v>0.97341999999999995</c:v>
                      </c:pt>
                      <c:pt idx="9706">
                        <c:v>0.97305799999999998</c:v>
                      </c:pt>
                      <c:pt idx="9707">
                        <c:v>0.97236900000000004</c:v>
                      </c:pt>
                      <c:pt idx="9708">
                        <c:v>0.96965599999999996</c:v>
                      </c:pt>
                      <c:pt idx="9709">
                        <c:v>0.96528199999999997</c:v>
                      </c:pt>
                      <c:pt idx="9710">
                        <c:v>0.96196300000000001</c:v>
                      </c:pt>
                      <c:pt idx="9711">
                        <c:v>0.96186199999999999</c:v>
                      </c:pt>
                      <c:pt idx="9712">
                        <c:v>0.96554300000000004</c:v>
                      </c:pt>
                      <c:pt idx="9713">
                        <c:v>0.97209500000000004</c:v>
                      </c:pt>
                      <c:pt idx="9714">
                        <c:v>0.97956299999999996</c:v>
                      </c:pt>
                      <c:pt idx="9715">
                        <c:v>0.98629999999999995</c:v>
                      </c:pt>
                      <c:pt idx="9716">
                        <c:v>0.99154600000000004</c:v>
                      </c:pt>
                      <c:pt idx="9717">
                        <c:v>0.99542799999999998</c:v>
                      </c:pt>
                      <c:pt idx="9718">
                        <c:v>0.99892300000000001</c:v>
                      </c:pt>
                      <c:pt idx="9719">
                        <c:v>1.003112</c:v>
                      </c:pt>
                      <c:pt idx="9720">
                        <c:v>1.008237</c:v>
                      </c:pt>
                      <c:pt idx="9721">
                        <c:v>1.013795</c:v>
                      </c:pt>
                      <c:pt idx="9722">
                        <c:v>1.020011</c:v>
                      </c:pt>
                      <c:pt idx="9723">
                        <c:v>1.0277099999999999</c:v>
                      </c:pt>
                      <c:pt idx="9724">
                        <c:v>1.0358810000000001</c:v>
                      </c:pt>
                      <c:pt idx="9725">
                        <c:v>1.041547</c:v>
                      </c:pt>
                      <c:pt idx="9726">
                        <c:v>1.0422389999999999</c:v>
                      </c:pt>
                      <c:pt idx="9727">
                        <c:v>1.0376829999999999</c:v>
                      </c:pt>
                      <c:pt idx="9728">
                        <c:v>1.0295339999999999</c:v>
                      </c:pt>
                      <c:pt idx="9729">
                        <c:v>1.0198849999999999</c:v>
                      </c:pt>
                      <c:pt idx="9730">
                        <c:v>1.010537</c:v>
                      </c:pt>
                      <c:pt idx="9731">
                        <c:v>1.003277</c:v>
                      </c:pt>
                      <c:pt idx="9732">
                        <c:v>0.99910699999999997</c:v>
                      </c:pt>
                      <c:pt idx="9733">
                        <c:v>0.99714999999999998</c:v>
                      </c:pt>
                      <c:pt idx="9734">
                        <c:v>0.99586399999999997</c:v>
                      </c:pt>
                      <c:pt idx="9735">
                        <c:v>0.99435099999999998</c:v>
                      </c:pt>
                      <c:pt idx="9736">
                        <c:v>0.99212500000000003</c:v>
                      </c:pt>
                      <c:pt idx="9737">
                        <c:v>0.98895200000000005</c:v>
                      </c:pt>
                      <c:pt idx="9738">
                        <c:v>0.98429199999999994</c:v>
                      </c:pt>
                      <c:pt idx="9739">
                        <c:v>0.97765400000000002</c:v>
                      </c:pt>
                      <c:pt idx="9740">
                        <c:v>0.96968900000000002</c:v>
                      </c:pt>
                      <c:pt idx="9741">
                        <c:v>0.96160400000000001</c:v>
                      </c:pt>
                      <c:pt idx="9742">
                        <c:v>0.954708</c:v>
                      </c:pt>
                      <c:pt idx="9743">
                        <c:v>0.95041500000000001</c:v>
                      </c:pt>
                      <c:pt idx="9744">
                        <c:v>0.94937499999999997</c:v>
                      </c:pt>
                      <c:pt idx="9745">
                        <c:v>0.95083200000000001</c:v>
                      </c:pt>
                      <c:pt idx="9746">
                        <c:v>0.95280699999999996</c:v>
                      </c:pt>
                      <c:pt idx="9747">
                        <c:v>0.95344200000000001</c:v>
                      </c:pt>
                      <c:pt idx="9748">
                        <c:v>0.952457</c:v>
                      </c:pt>
                      <c:pt idx="9749">
                        <c:v>0.95085299999999995</c:v>
                      </c:pt>
                      <c:pt idx="9750">
                        <c:v>0.94951600000000003</c:v>
                      </c:pt>
                      <c:pt idx="9751">
                        <c:v>0.94852899999999996</c:v>
                      </c:pt>
                      <c:pt idx="9752">
                        <c:v>0.94805799999999996</c:v>
                      </c:pt>
                      <c:pt idx="9753">
                        <c:v>0.94915899999999997</c:v>
                      </c:pt>
                      <c:pt idx="9754">
                        <c:v>0.95246900000000001</c:v>
                      </c:pt>
                      <c:pt idx="9755">
                        <c:v>0.95721999999999996</c:v>
                      </c:pt>
                      <c:pt idx="9756">
                        <c:v>0.96248999999999996</c:v>
                      </c:pt>
                      <c:pt idx="9757">
                        <c:v>0.96776600000000002</c:v>
                      </c:pt>
                      <c:pt idx="9758">
                        <c:v>0.97228800000000004</c:v>
                      </c:pt>
                      <c:pt idx="9759">
                        <c:v>0.97511000000000003</c:v>
                      </c:pt>
                      <c:pt idx="9760">
                        <c:v>0.97587500000000005</c:v>
                      </c:pt>
                      <c:pt idx="9761">
                        <c:v>0.97512500000000002</c:v>
                      </c:pt>
                      <c:pt idx="9762">
                        <c:v>0.97332200000000002</c:v>
                      </c:pt>
                      <c:pt idx="9763">
                        <c:v>0.97048299999999998</c:v>
                      </c:pt>
                      <c:pt idx="9764">
                        <c:v>0.96746900000000002</c:v>
                      </c:pt>
                      <c:pt idx="9765">
                        <c:v>0.96597599999999995</c:v>
                      </c:pt>
                      <c:pt idx="9766">
                        <c:v>0.96687199999999995</c:v>
                      </c:pt>
                      <c:pt idx="9767">
                        <c:v>0.96994599999999997</c:v>
                      </c:pt>
                      <c:pt idx="9768">
                        <c:v>0.97484800000000005</c:v>
                      </c:pt>
                      <c:pt idx="9769">
                        <c:v>0.98071600000000003</c:v>
                      </c:pt>
                      <c:pt idx="9770">
                        <c:v>0.98560899999999996</c:v>
                      </c:pt>
                      <c:pt idx="9771">
                        <c:v>0.98768199999999995</c:v>
                      </c:pt>
                      <c:pt idx="9772">
                        <c:v>0.98607</c:v>
                      </c:pt>
                      <c:pt idx="9773">
                        <c:v>0.98077700000000001</c:v>
                      </c:pt>
                      <c:pt idx="9774">
                        <c:v>0.97297100000000003</c:v>
                      </c:pt>
                      <c:pt idx="9775">
                        <c:v>0.96448100000000003</c:v>
                      </c:pt>
                      <c:pt idx="9776">
                        <c:v>0.95701400000000003</c:v>
                      </c:pt>
                      <c:pt idx="9777">
                        <c:v>0.95192900000000003</c:v>
                      </c:pt>
                      <c:pt idx="9778">
                        <c:v>0.95062599999999997</c:v>
                      </c:pt>
                      <c:pt idx="9779">
                        <c:v>0.95442800000000005</c:v>
                      </c:pt>
                      <c:pt idx="9780">
                        <c:v>0.961727</c:v>
                      </c:pt>
                      <c:pt idx="9781">
                        <c:v>0.96868500000000002</c:v>
                      </c:pt>
                      <c:pt idx="9782">
                        <c:v>0.97334699999999996</c:v>
                      </c:pt>
                      <c:pt idx="9783">
                        <c:v>0.97530700000000004</c:v>
                      </c:pt>
                      <c:pt idx="9784">
                        <c:v>0.97415200000000002</c:v>
                      </c:pt>
                      <c:pt idx="9785">
                        <c:v>0.96968900000000002</c:v>
                      </c:pt>
                      <c:pt idx="9786">
                        <c:v>0.96265800000000001</c:v>
                      </c:pt>
                      <c:pt idx="9787">
                        <c:v>0.95507900000000001</c:v>
                      </c:pt>
                      <c:pt idx="9788">
                        <c:v>0.94912099999999999</c:v>
                      </c:pt>
                      <c:pt idx="9789">
                        <c:v>0.94611599999999996</c:v>
                      </c:pt>
                      <c:pt idx="9790">
                        <c:v>0.94682200000000005</c:v>
                      </c:pt>
                      <c:pt idx="9791">
                        <c:v>0.95109399999999999</c:v>
                      </c:pt>
                      <c:pt idx="9792">
                        <c:v>0.95723000000000003</c:v>
                      </c:pt>
                      <c:pt idx="9793">
                        <c:v>0.96272999999999997</c:v>
                      </c:pt>
                      <c:pt idx="9794">
                        <c:v>0.965785</c:v>
                      </c:pt>
                      <c:pt idx="9795">
                        <c:v>0.96577000000000002</c:v>
                      </c:pt>
                      <c:pt idx="9796">
                        <c:v>0.96276799999999996</c:v>
                      </c:pt>
                      <c:pt idx="9797">
                        <c:v>0.95771899999999999</c:v>
                      </c:pt>
                      <c:pt idx="9798">
                        <c:v>0.95270600000000005</c:v>
                      </c:pt>
                      <c:pt idx="9799">
                        <c:v>0.94985799999999998</c:v>
                      </c:pt>
                      <c:pt idx="9800">
                        <c:v>0.95013899999999996</c:v>
                      </c:pt>
                      <c:pt idx="9801">
                        <c:v>0.95343100000000003</c:v>
                      </c:pt>
                      <c:pt idx="9802">
                        <c:v>0.95884000000000003</c:v>
                      </c:pt>
                      <c:pt idx="9803">
                        <c:v>0.96494800000000003</c:v>
                      </c:pt>
                      <c:pt idx="9804">
                        <c:v>0.97044299999999994</c:v>
                      </c:pt>
                      <c:pt idx="9805">
                        <c:v>0.97453999999999996</c:v>
                      </c:pt>
                      <c:pt idx="9806">
                        <c:v>0.97716099999999995</c:v>
                      </c:pt>
                      <c:pt idx="9807">
                        <c:v>0.97857000000000005</c:v>
                      </c:pt>
                      <c:pt idx="9808">
                        <c:v>0.97887000000000002</c:v>
                      </c:pt>
                      <c:pt idx="9809">
                        <c:v>0.97835499999999997</c:v>
                      </c:pt>
                      <c:pt idx="9810">
                        <c:v>0.97778100000000001</c:v>
                      </c:pt>
                      <c:pt idx="9811">
                        <c:v>0.978043</c:v>
                      </c:pt>
                      <c:pt idx="9812">
                        <c:v>0.97943199999999997</c:v>
                      </c:pt>
                      <c:pt idx="9813">
                        <c:v>0.98117399999999999</c:v>
                      </c:pt>
                      <c:pt idx="9814">
                        <c:v>0.981993</c:v>
                      </c:pt>
                      <c:pt idx="9815">
                        <c:v>0.98099099999999995</c:v>
                      </c:pt>
                      <c:pt idx="9816">
                        <c:v>0.97809599999999997</c:v>
                      </c:pt>
                      <c:pt idx="9817">
                        <c:v>0.97364399999999995</c:v>
                      </c:pt>
                      <c:pt idx="9818">
                        <c:v>0.96801099999999995</c:v>
                      </c:pt>
                      <c:pt idx="9819">
                        <c:v>0.96181799999999995</c:v>
                      </c:pt>
                      <c:pt idx="9820">
                        <c:v>0.95620700000000003</c:v>
                      </c:pt>
                      <c:pt idx="9821">
                        <c:v>0.95299900000000004</c:v>
                      </c:pt>
                      <c:pt idx="9822">
                        <c:v>0.95311299999999999</c:v>
                      </c:pt>
                      <c:pt idx="9823">
                        <c:v>0.95548</c:v>
                      </c:pt>
                      <c:pt idx="9824">
                        <c:v>0.95866200000000001</c:v>
                      </c:pt>
                      <c:pt idx="9825">
                        <c:v>0.96145800000000003</c:v>
                      </c:pt>
                      <c:pt idx="9826">
                        <c:v>0.96299400000000002</c:v>
                      </c:pt>
                      <c:pt idx="9827">
                        <c:v>0.96333299999999999</c:v>
                      </c:pt>
                      <c:pt idx="9828">
                        <c:v>0.96243199999999995</c:v>
                      </c:pt>
                      <c:pt idx="9829">
                        <c:v>0.96006800000000003</c:v>
                      </c:pt>
                      <c:pt idx="9830">
                        <c:v>0.95687699999999998</c:v>
                      </c:pt>
                      <c:pt idx="9831">
                        <c:v>0.95402399999999998</c:v>
                      </c:pt>
                      <c:pt idx="9832">
                        <c:v>0.95292399999999999</c:v>
                      </c:pt>
                      <c:pt idx="9833">
                        <c:v>0.95505200000000001</c:v>
                      </c:pt>
                    </c:numCache>
                  </c:numRef>
                </c:yVal>
                <c:smooth val="1"/>
                <c:extLst>
                  <c:ext xmlns:c16="http://schemas.microsoft.com/office/drawing/2014/chart" uri="{C3380CC4-5D6E-409C-BE32-E72D297353CC}">
                    <c16:uniqueId val="{00000002-00EC-4B59-8EBC-2549492A3994}"/>
                  </c:ext>
                </c:extLst>
              </c15:ser>
            </c15:filteredScatterSeries>
          </c:ext>
        </c:extLst>
      </c:scatterChart>
      <c:valAx>
        <c:axId val="507676344"/>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tiempo (ms)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507675032"/>
        <c:crosses val="autoZero"/>
        <c:crossBetween val="midCat"/>
      </c:valAx>
      <c:valAx>
        <c:axId val="50767503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Aceleración (g)</a:t>
                </a:r>
                <a:r>
                  <a:rPr lang="es-EC" baseline="0"/>
                  <a:t> </a:t>
                </a:r>
                <a:r>
                  <a:rPr lang="es-EC"/>
                  <a:t>[m/s2]</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507676344"/>
        <c:crosses val="autoZero"/>
        <c:crossBetween val="midCat"/>
      </c:valAx>
      <c:spPr>
        <a:noFill/>
        <a:ln>
          <a:noFill/>
        </a:ln>
        <a:effectLst/>
      </c:spPr>
    </c:plotArea>
    <c:legend>
      <c:legendPos val="b"/>
      <c:layout>
        <c:manualLayout>
          <c:xMode val="edge"/>
          <c:yMode val="edge"/>
          <c:x val="0.38037384908259941"/>
          <c:y val="0.85434381603639376"/>
          <c:w val="0.23925230183480123"/>
          <c:h val="6.8514486846269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s-EC"/>
              <a:t>Incremento en Amplitud - Comportamiento Dinámico</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203263813687296"/>
          <c:y val="0.44825191836922335"/>
          <c:w val="0.76045912947422178"/>
          <c:h val="0.19114925927770476"/>
        </c:manualLayout>
      </c:layout>
      <c:bar3DChart>
        <c:barDir val="col"/>
        <c:grouping val="clustered"/>
        <c:varyColors val="0"/>
        <c:ser>
          <c:idx val="0"/>
          <c:order val="0"/>
          <c:tx>
            <c:strRef>
              <c:f>altadensidad!$F$24</c:f>
              <c:strCache>
                <c:ptCount val="1"/>
                <c:pt idx="0">
                  <c:v>M. BAJA</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invertIfNegative val="0"/>
          <c:val>
            <c:numRef>
              <c:f>altadensidad!$F$25:$F$28</c:f>
              <c:numCache>
                <c:formatCode>General</c:formatCode>
                <c:ptCount val="4"/>
                <c:pt idx="0">
                  <c:v>1.614757</c:v>
                </c:pt>
                <c:pt idx="1">
                  <c:v>1.5371870000000001</c:v>
                </c:pt>
                <c:pt idx="2">
                  <c:v>1.373084</c:v>
                </c:pt>
                <c:pt idx="3">
                  <c:v>1.353386</c:v>
                </c:pt>
              </c:numCache>
            </c:numRef>
          </c:val>
          <c:extLst>
            <c:ext xmlns:c16="http://schemas.microsoft.com/office/drawing/2014/chart" uri="{C3380CC4-5D6E-409C-BE32-E72D297353CC}">
              <c16:uniqueId val="{00000000-5E24-43B9-835B-08C862A98768}"/>
            </c:ext>
          </c:extLst>
        </c:ser>
        <c:ser>
          <c:idx val="1"/>
          <c:order val="1"/>
          <c:tx>
            <c:strRef>
              <c:f>altadensidad!$G$24</c:f>
              <c:strCache>
                <c:ptCount val="1"/>
                <c:pt idx="0">
                  <c:v>M. ALTA</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invertIfNegative val="0"/>
          <c:val>
            <c:numRef>
              <c:f>altadensidad!$G$25:$G$28</c:f>
              <c:numCache>
                <c:formatCode>General</c:formatCode>
                <c:ptCount val="4"/>
                <c:pt idx="0">
                  <c:v>2.0241129999999998</c:v>
                </c:pt>
                <c:pt idx="1">
                  <c:v>1.8940429999999999</c:v>
                </c:pt>
                <c:pt idx="2">
                  <c:v>1.7617700000000001</c:v>
                </c:pt>
                <c:pt idx="3">
                  <c:v>1.687978</c:v>
                </c:pt>
              </c:numCache>
            </c:numRef>
          </c:val>
          <c:extLst>
            <c:ext xmlns:c16="http://schemas.microsoft.com/office/drawing/2014/chart" uri="{C3380CC4-5D6E-409C-BE32-E72D297353CC}">
              <c16:uniqueId val="{00000001-5E24-43B9-835B-08C862A98768}"/>
            </c:ext>
          </c:extLst>
        </c:ser>
        <c:dLbls>
          <c:showLegendKey val="0"/>
          <c:showVal val="0"/>
          <c:showCatName val="0"/>
          <c:showSerName val="0"/>
          <c:showPercent val="0"/>
          <c:showBubbleSize val="0"/>
        </c:dLbls>
        <c:gapWidth val="150"/>
        <c:shape val="box"/>
        <c:axId val="430242416"/>
        <c:axId val="430243400"/>
        <c:axId val="0"/>
      </c:bar3DChart>
      <c:catAx>
        <c:axId val="430242416"/>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s-EC"/>
                  <a:t>Medidas</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endParaRPr lang="es-EC"/>
            </a:p>
          </c:txPr>
        </c:title>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EC"/>
          </a:p>
        </c:txPr>
        <c:crossAx val="430243400"/>
        <c:crosses val="autoZero"/>
        <c:auto val="1"/>
        <c:lblAlgn val="ctr"/>
        <c:lblOffset val="100"/>
        <c:noMultiLvlLbl val="0"/>
      </c:catAx>
      <c:valAx>
        <c:axId val="430243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s-EC"/>
                  <a:t>Amplitud (g) [m/s2]</a:t>
                </a:r>
              </a:p>
            </c:rich>
          </c:tx>
          <c:layout>
            <c:manualLayout>
              <c:xMode val="edge"/>
              <c:yMode val="edge"/>
              <c:x val="5.2913604549431316E-2"/>
              <c:y val="0.33314559638378538"/>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EC"/>
          </a:p>
        </c:txPr>
        <c:crossAx val="430242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r>
              <a:rPr lang="es-EC"/>
              <a:t>Comportamiento Dinámico Balsa - Baja</a:t>
            </a:r>
            <a:r>
              <a:rPr lang="es-EC" baseline="0"/>
              <a:t> y </a:t>
            </a:r>
            <a:r>
              <a:rPr lang="es-EC"/>
              <a:t>Alta Densidad</a:t>
            </a:r>
          </a:p>
        </c:rich>
      </c:tx>
      <c:layout>
        <c:manualLayout>
          <c:xMode val="edge"/>
          <c:yMode val="edge"/>
          <c:x val="0.1304141273573588"/>
          <c:y val="1.6220176072539744E-2"/>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s-EC"/>
        </a:p>
      </c:txPr>
    </c:title>
    <c:autoTitleDeleted val="0"/>
    <c:plotArea>
      <c:layout>
        <c:manualLayout>
          <c:layoutTarget val="inner"/>
          <c:xMode val="edge"/>
          <c:yMode val="edge"/>
          <c:x val="8.2548070001882565E-2"/>
          <c:y val="0.14293562148610117"/>
          <c:w val="0.88011438708121303"/>
          <c:h val="0.83333333333333337"/>
        </c:manualLayout>
      </c:layout>
      <c:scatterChart>
        <c:scatterStyle val="smoothMarker"/>
        <c:varyColors val="0"/>
        <c:ser>
          <c:idx val="0"/>
          <c:order val="0"/>
          <c:tx>
            <c:v>BAJA</c:v>
          </c:tx>
          <c:spPr>
            <a:ln w="9525" cap="rnd">
              <a:solidFill>
                <a:schemeClr val="accent1"/>
              </a:solidFill>
              <a:round/>
            </a:ln>
            <a:effectLst/>
          </c:spPr>
          <c:marker>
            <c:symbol val="none"/>
          </c:marker>
          <c:xVal>
            <c:numRef>
              <c:f>'24'!$C$1:$C$9817</c:f>
              <c:numCache>
                <c:formatCode>General</c:formatCode>
                <c:ptCount val="9817"/>
                <c:pt idx="0">
                  <c:v>0.4</c:v>
                </c:pt>
                <c:pt idx="1">
                  <c:v>0.8</c:v>
                </c:pt>
                <c:pt idx="2">
                  <c:v>1.2</c:v>
                </c:pt>
                <c:pt idx="3">
                  <c:v>1.6</c:v>
                </c:pt>
                <c:pt idx="4">
                  <c:v>2</c:v>
                </c:pt>
                <c:pt idx="5">
                  <c:v>2.4</c:v>
                </c:pt>
                <c:pt idx="6">
                  <c:v>2.8</c:v>
                </c:pt>
                <c:pt idx="7">
                  <c:v>3.2</c:v>
                </c:pt>
                <c:pt idx="8">
                  <c:v>3.6</c:v>
                </c:pt>
                <c:pt idx="9">
                  <c:v>4</c:v>
                </c:pt>
                <c:pt idx="10">
                  <c:v>4.4000000000000004</c:v>
                </c:pt>
                <c:pt idx="11">
                  <c:v>4.8</c:v>
                </c:pt>
                <c:pt idx="12">
                  <c:v>5.2</c:v>
                </c:pt>
                <c:pt idx="13">
                  <c:v>5.6</c:v>
                </c:pt>
                <c:pt idx="14">
                  <c:v>6</c:v>
                </c:pt>
                <c:pt idx="15">
                  <c:v>6.4</c:v>
                </c:pt>
                <c:pt idx="16">
                  <c:v>6.8</c:v>
                </c:pt>
                <c:pt idx="17">
                  <c:v>7.2</c:v>
                </c:pt>
                <c:pt idx="18">
                  <c:v>7.6</c:v>
                </c:pt>
                <c:pt idx="19">
                  <c:v>8</c:v>
                </c:pt>
                <c:pt idx="20">
                  <c:v>8.4</c:v>
                </c:pt>
                <c:pt idx="21">
                  <c:v>8.8000000000000007</c:v>
                </c:pt>
                <c:pt idx="22">
                  <c:v>9.1999999999999993</c:v>
                </c:pt>
                <c:pt idx="23">
                  <c:v>9.6</c:v>
                </c:pt>
                <c:pt idx="24">
                  <c:v>10</c:v>
                </c:pt>
                <c:pt idx="25">
                  <c:v>10.4</c:v>
                </c:pt>
                <c:pt idx="26">
                  <c:v>10.8</c:v>
                </c:pt>
                <c:pt idx="27">
                  <c:v>11.2</c:v>
                </c:pt>
                <c:pt idx="28">
                  <c:v>11.6</c:v>
                </c:pt>
                <c:pt idx="29">
                  <c:v>12</c:v>
                </c:pt>
                <c:pt idx="30">
                  <c:v>12.4</c:v>
                </c:pt>
                <c:pt idx="31">
                  <c:v>12.8</c:v>
                </c:pt>
                <c:pt idx="32">
                  <c:v>13.2</c:v>
                </c:pt>
                <c:pt idx="33">
                  <c:v>13.6</c:v>
                </c:pt>
                <c:pt idx="34">
                  <c:v>14</c:v>
                </c:pt>
                <c:pt idx="35">
                  <c:v>14.4</c:v>
                </c:pt>
                <c:pt idx="36">
                  <c:v>14.8</c:v>
                </c:pt>
                <c:pt idx="37">
                  <c:v>15.2</c:v>
                </c:pt>
                <c:pt idx="38">
                  <c:v>15.6</c:v>
                </c:pt>
                <c:pt idx="39">
                  <c:v>16</c:v>
                </c:pt>
                <c:pt idx="40">
                  <c:v>16.399999999999999</c:v>
                </c:pt>
                <c:pt idx="41">
                  <c:v>16.8</c:v>
                </c:pt>
                <c:pt idx="42">
                  <c:v>17.2</c:v>
                </c:pt>
                <c:pt idx="43">
                  <c:v>17.600000000000001</c:v>
                </c:pt>
                <c:pt idx="44">
                  <c:v>18</c:v>
                </c:pt>
                <c:pt idx="45">
                  <c:v>18.399999999999999</c:v>
                </c:pt>
                <c:pt idx="46">
                  <c:v>18.8</c:v>
                </c:pt>
                <c:pt idx="47">
                  <c:v>19.2</c:v>
                </c:pt>
                <c:pt idx="48">
                  <c:v>19.600000000000001</c:v>
                </c:pt>
                <c:pt idx="49">
                  <c:v>20</c:v>
                </c:pt>
                <c:pt idx="50">
                  <c:v>20.399999999999999</c:v>
                </c:pt>
                <c:pt idx="51">
                  <c:v>20.8</c:v>
                </c:pt>
                <c:pt idx="52">
                  <c:v>21.2</c:v>
                </c:pt>
                <c:pt idx="53">
                  <c:v>21.6</c:v>
                </c:pt>
                <c:pt idx="54">
                  <c:v>22</c:v>
                </c:pt>
                <c:pt idx="55">
                  <c:v>22.4</c:v>
                </c:pt>
                <c:pt idx="56">
                  <c:v>22.8</c:v>
                </c:pt>
                <c:pt idx="57">
                  <c:v>23.2</c:v>
                </c:pt>
                <c:pt idx="58">
                  <c:v>23.6</c:v>
                </c:pt>
                <c:pt idx="59">
                  <c:v>24</c:v>
                </c:pt>
                <c:pt idx="60">
                  <c:v>24.4</c:v>
                </c:pt>
                <c:pt idx="61">
                  <c:v>24.8</c:v>
                </c:pt>
                <c:pt idx="62">
                  <c:v>25.2</c:v>
                </c:pt>
                <c:pt idx="63">
                  <c:v>25.6</c:v>
                </c:pt>
                <c:pt idx="64">
                  <c:v>26</c:v>
                </c:pt>
                <c:pt idx="65">
                  <c:v>26.4</c:v>
                </c:pt>
                <c:pt idx="66">
                  <c:v>26.8</c:v>
                </c:pt>
                <c:pt idx="67">
                  <c:v>27.2</c:v>
                </c:pt>
                <c:pt idx="68">
                  <c:v>27.6</c:v>
                </c:pt>
                <c:pt idx="69">
                  <c:v>28</c:v>
                </c:pt>
                <c:pt idx="70">
                  <c:v>28.4</c:v>
                </c:pt>
                <c:pt idx="71">
                  <c:v>28.8</c:v>
                </c:pt>
                <c:pt idx="72">
                  <c:v>29.2</c:v>
                </c:pt>
                <c:pt idx="73">
                  <c:v>29.6</c:v>
                </c:pt>
                <c:pt idx="74">
                  <c:v>30</c:v>
                </c:pt>
                <c:pt idx="75">
                  <c:v>30.4</c:v>
                </c:pt>
                <c:pt idx="76">
                  <c:v>30.8</c:v>
                </c:pt>
                <c:pt idx="77">
                  <c:v>31.2</c:v>
                </c:pt>
                <c:pt idx="78">
                  <c:v>31.6</c:v>
                </c:pt>
                <c:pt idx="79">
                  <c:v>32</c:v>
                </c:pt>
                <c:pt idx="80">
                  <c:v>32.4</c:v>
                </c:pt>
                <c:pt idx="81">
                  <c:v>32.799999999999997</c:v>
                </c:pt>
                <c:pt idx="82">
                  <c:v>33.200000000000003</c:v>
                </c:pt>
                <c:pt idx="83">
                  <c:v>33.6</c:v>
                </c:pt>
                <c:pt idx="84">
                  <c:v>34</c:v>
                </c:pt>
                <c:pt idx="85">
                  <c:v>34.4</c:v>
                </c:pt>
                <c:pt idx="86">
                  <c:v>34.799999999999997</c:v>
                </c:pt>
                <c:pt idx="87">
                  <c:v>35.200000000000003</c:v>
                </c:pt>
                <c:pt idx="88">
                  <c:v>35.6</c:v>
                </c:pt>
                <c:pt idx="89">
                  <c:v>36</c:v>
                </c:pt>
                <c:pt idx="90">
                  <c:v>36.4</c:v>
                </c:pt>
                <c:pt idx="91">
                  <c:v>36.799999999999997</c:v>
                </c:pt>
                <c:pt idx="92">
                  <c:v>37.200000000000003</c:v>
                </c:pt>
                <c:pt idx="93">
                  <c:v>37.6</c:v>
                </c:pt>
                <c:pt idx="94">
                  <c:v>38</c:v>
                </c:pt>
                <c:pt idx="95">
                  <c:v>38.4</c:v>
                </c:pt>
                <c:pt idx="96">
                  <c:v>38.799999999999997</c:v>
                </c:pt>
                <c:pt idx="97">
                  <c:v>39.200000000000003</c:v>
                </c:pt>
                <c:pt idx="98">
                  <c:v>39.6</c:v>
                </c:pt>
                <c:pt idx="99">
                  <c:v>40</c:v>
                </c:pt>
                <c:pt idx="100">
                  <c:v>40.4</c:v>
                </c:pt>
                <c:pt idx="101">
                  <c:v>40.799999999999997</c:v>
                </c:pt>
                <c:pt idx="102">
                  <c:v>41.2</c:v>
                </c:pt>
                <c:pt idx="103">
                  <c:v>41.6</c:v>
                </c:pt>
                <c:pt idx="104">
                  <c:v>42</c:v>
                </c:pt>
                <c:pt idx="105">
                  <c:v>42.4</c:v>
                </c:pt>
                <c:pt idx="106">
                  <c:v>42.8</c:v>
                </c:pt>
                <c:pt idx="107">
                  <c:v>43.2</c:v>
                </c:pt>
                <c:pt idx="108">
                  <c:v>43.6</c:v>
                </c:pt>
                <c:pt idx="109">
                  <c:v>44</c:v>
                </c:pt>
                <c:pt idx="110">
                  <c:v>44.4</c:v>
                </c:pt>
                <c:pt idx="111">
                  <c:v>44.8</c:v>
                </c:pt>
                <c:pt idx="112">
                  <c:v>45.2</c:v>
                </c:pt>
                <c:pt idx="113">
                  <c:v>45.6</c:v>
                </c:pt>
                <c:pt idx="114">
                  <c:v>46</c:v>
                </c:pt>
                <c:pt idx="115">
                  <c:v>46.4</c:v>
                </c:pt>
                <c:pt idx="116">
                  <c:v>46.8</c:v>
                </c:pt>
                <c:pt idx="117">
                  <c:v>47.2</c:v>
                </c:pt>
                <c:pt idx="118">
                  <c:v>47.6</c:v>
                </c:pt>
                <c:pt idx="119">
                  <c:v>48</c:v>
                </c:pt>
                <c:pt idx="120">
                  <c:v>48.4</c:v>
                </c:pt>
                <c:pt idx="121">
                  <c:v>48.8</c:v>
                </c:pt>
                <c:pt idx="122">
                  <c:v>49.2</c:v>
                </c:pt>
                <c:pt idx="123">
                  <c:v>49.6</c:v>
                </c:pt>
                <c:pt idx="124">
                  <c:v>50</c:v>
                </c:pt>
                <c:pt idx="125">
                  <c:v>50.4</c:v>
                </c:pt>
                <c:pt idx="126">
                  <c:v>50.8</c:v>
                </c:pt>
                <c:pt idx="127">
                  <c:v>51.2</c:v>
                </c:pt>
                <c:pt idx="128">
                  <c:v>51.6</c:v>
                </c:pt>
                <c:pt idx="129">
                  <c:v>52</c:v>
                </c:pt>
                <c:pt idx="130">
                  <c:v>52.4</c:v>
                </c:pt>
                <c:pt idx="131">
                  <c:v>52.8</c:v>
                </c:pt>
                <c:pt idx="132">
                  <c:v>53.2</c:v>
                </c:pt>
                <c:pt idx="133">
                  <c:v>53.6</c:v>
                </c:pt>
                <c:pt idx="134">
                  <c:v>54</c:v>
                </c:pt>
                <c:pt idx="135">
                  <c:v>54.4</c:v>
                </c:pt>
                <c:pt idx="136">
                  <c:v>54.8</c:v>
                </c:pt>
                <c:pt idx="137">
                  <c:v>55.2</c:v>
                </c:pt>
                <c:pt idx="138">
                  <c:v>55.6</c:v>
                </c:pt>
                <c:pt idx="139">
                  <c:v>56</c:v>
                </c:pt>
                <c:pt idx="140">
                  <c:v>56.4</c:v>
                </c:pt>
                <c:pt idx="141">
                  <c:v>56.8</c:v>
                </c:pt>
                <c:pt idx="142">
                  <c:v>57.2</c:v>
                </c:pt>
                <c:pt idx="143">
                  <c:v>57.6</c:v>
                </c:pt>
                <c:pt idx="144">
                  <c:v>58</c:v>
                </c:pt>
                <c:pt idx="145">
                  <c:v>58.4</c:v>
                </c:pt>
                <c:pt idx="146">
                  <c:v>58.8</c:v>
                </c:pt>
                <c:pt idx="147">
                  <c:v>59.2</c:v>
                </c:pt>
                <c:pt idx="148">
                  <c:v>59.6</c:v>
                </c:pt>
                <c:pt idx="149">
                  <c:v>60</c:v>
                </c:pt>
                <c:pt idx="150">
                  <c:v>60.4</c:v>
                </c:pt>
                <c:pt idx="151">
                  <c:v>60.8</c:v>
                </c:pt>
                <c:pt idx="152">
                  <c:v>61.2</c:v>
                </c:pt>
                <c:pt idx="153">
                  <c:v>61.6</c:v>
                </c:pt>
                <c:pt idx="154">
                  <c:v>62</c:v>
                </c:pt>
                <c:pt idx="155">
                  <c:v>62.4</c:v>
                </c:pt>
                <c:pt idx="156">
                  <c:v>62.8</c:v>
                </c:pt>
                <c:pt idx="157">
                  <c:v>63.2</c:v>
                </c:pt>
                <c:pt idx="158">
                  <c:v>63.6</c:v>
                </c:pt>
                <c:pt idx="159">
                  <c:v>64</c:v>
                </c:pt>
                <c:pt idx="160">
                  <c:v>64.400000000000006</c:v>
                </c:pt>
                <c:pt idx="161">
                  <c:v>64.8</c:v>
                </c:pt>
                <c:pt idx="162">
                  <c:v>65.2</c:v>
                </c:pt>
                <c:pt idx="163">
                  <c:v>65.599999999999994</c:v>
                </c:pt>
                <c:pt idx="164">
                  <c:v>66</c:v>
                </c:pt>
                <c:pt idx="165">
                  <c:v>66.400000000000006</c:v>
                </c:pt>
                <c:pt idx="166">
                  <c:v>66.8</c:v>
                </c:pt>
                <c:pt idx="167">
                  <c:v>67.2</c:v>
                </c:pt>
                <c:pt idx="168">
                  <c:v>67.599999999999994</c:v>
                </c:pt>
                <c:pt idx="169">
                  <c:v>68</c:v>
                </c:pt>
                <c:pt idx="170">
                  <c:v>68.400000000000006</c:v>
                </c:pt>
                <c:pt idx="171">
                  <c:v>68.8</c:v>
                </c:pt>
                <c:pt idx="172">
                  <c:v>69.2</c:v>
                </c:pt>
                <c:pt idx="173">
                  <c:v>69.599999999999994</c:v>
                </c:pt>
                <c:pt idx="174">
                  <c:v>70</c:v>
                </c:pt>
                <c:pt idx="175">
                  <c:v>70.400000000000006</c:v>
                </c:pt>
                <c:pt idx="176">
                  <c:v>70.8</c:v>
                </c:pt>
                <c:pt idx="177">
                  <c:v>71.2</c:v>
                </c:pt>
                <c:pt idx="178">
                  <c:v>71.599999999999994</c:v>
                </c:pt>
                <c:pt idx="179">
                  <c:v>72</c:v>
                </c:pt>
                <c:pt idx="180">
                  <c:v>72.400000000000006</c:v>
                </c:pt>
                <c:pt idx="181">
                  <c:v>72.8</c:v>
                </c:pt>
                <c:pt idx="182">
                  <c:v>73.2</c:v>
                </c:pt>
                <c:pt idx="183">
                  <c:v>73.599999999999994</c:v>
                </c:pt>
                <c:pt idx="184">
                  <c:v>74</c:v>
                </c:pt>
                <c:pt idx="185">
                  <c:v>74.400000000000006</c:v>
                </c:pt>
                <c:pt idx="186">
                  <c:v>74.8</c:v>
                </c:pt>
                <c:pt idx="187">
                  <c:v>75.2</c:v>
                </c:pt>
                <c:pt idx="188">
                  <c:v>75.599999999999994</c:v>
                </c:pt>
                <c:pt idx="189">
                  <c:v>76</c:v>
                </c:pt>
                <c:pt idx="190">
                  <c:v>76.400000000000006</c:v>
                </c:pt>
                <c:pt idx="191">
                  <c:v>76.8</c:v>
                </c:pt>
                <c:pt idx="192">
                  <c:v>77.2</c:v>
                </c:pt>
                <c:pt idx="193">
                  <c:v>77.599999999999994</c:v>
                </c:pt>
                <c:pt idx="194">
                  <c:v>78</c:v>
                </c:pt>
                <c:pt idx="195">
                  <c:v>78.400000000000006</c:v>
                </c:pt>
                <c:pt idx="196">
                  <c:v>78.8</c:v>
                </c:pt>
                <c:pt idx="197">
                  <c:v>79.2</c:v>
                </c:pt>
                <c:pt idx="198">
                  <c:v>79.599999999999994</c:v>
                </c:pt>
                <c:pt idx="199">
                  <c:v>80</c:v>
                </c:pt>
                <c:pt idx="200">
                  <c:v>80.400000000000006</c:v>
                </c:pt>
                <c:pt idx="201">
                  <c:v>80.8</c:v>
                </c:pt>
                <c:pt idx="202">
                  <c:v>81.2</c:v>
                </c:pt>
                <c:pt idx="203">
                  <c:v>81.599999999999994</c:v>
                </c:pt>
                <c:pt idx="204">
                  <c:v>82</c:v>
                </c:pt>
                <c:pt idx="205">
                  <c:v>82.4</c:v>
                </c:pt>
                <c:pt idx="206">
                  <c:v>82.8</c:v>
                </c:pt>
                <c:pt idx="207">
                  <c:v>83.2</c:v>
                </c:pt>
                <c:pt idx="208">
                  <c:v>83.6</c:v>
                </c:pt>
                <c:pt idx="209">
                  <c:v>84</c:v>
                </c:pt>
                <c:pt idx="210">
                  <c:v>84.4</c:v>
                </c:pt>
                <c:pt idx="211">
                  <c:v>84.8</c:v>
                </c:pt>
                <c:pt idx="212">
                  <c:v>85.2</c:v>
                </c:pt>
                <c:pt idx="213">
                  <c:v>85.6</c:v>
                </c:pt>
                <c:pt idx="214">
                  <c:v>86</c:v>
                </c:pt>
                <c:pt idx="215">
                  <c:v>86.4</c:v>
                </c:pt>
                <c:pt idx="216">
                  <c:v>86.8</c:v>
                </c:pt>
                <c:pt idx="217">
                  <c:v>87.2</c:v>
                </c:pt>
                <c:pt idx="218">
                  <c:v>87.6</c:v>
                </c:pt>
                <c:pt idx="219">
                  <c:v>88</c:v>
                </c:pt>
                <c:pt idx="220">
                  <c:v>88.4</c:v>
                </c:pt>
                <c:pt idx="221">
                  <c:v>88.8</c:v>
                </c:pt>
                <c:pt idx="222">
                  <c:v>89.2</c:v>
                </c:pt>
                <c:pt idx="223">
                  <c:v>89.6</c:v>
                </c:pt>
                <c:pt idx="224">
                  <c:v>90</c:v>
                </c:pt>
                <c:pt idx="225">
                  <c:v>90.4</c:v>
                </c:pt>
                <c:pt idx="226">
                  <c:v>90.8</c:v>
                </c:pt>
                <c:pt idx="227">
                  <c:v>91.2</c:v>
                </c:pt>
                <c:pt idx="228">
                  <c:v>91.6</c:v>
                </c:pt>
                <c:pt idx="229">
                  <c:v>92</c:v>
                </c:pt>
                <c:pt idx="230">
                  <c:v>92.4</c:v>
                </c:pt>
                <c:pt idx="231">
                  <c:v>92.8</c:v>
                </c:pt>
                <c:pt idx="232">
                  <c:v>93.2</c:v>
                </c:pt>
                <c:pt idx="233">
                  <c:v>93.6</c:v>
                </c:pt>
                <c:pt idx="234">
                  <c:v>94</c:v>
                </c:pt>
                <c:pt idx="235">
                  <c:v>94.4</c:v>
                </c:pt>
                <c:pt idx="236">
                  <c:v>94.8</c:v>
                </c:pt>
                <c:pt idx="237">
                  <c:v>95.2</c:v>
                </c:pt>
                <c:pt idx="238">
                  <c:v>95.6</c:v>
                </c:pt>
                <c:pt idx="239">
                  <c:v>96</c:v>
                </c:pt>
                <c:pt idx="240">
                  <c:v>96.4</c:v>
                </c:pt>
                <c:pt idx="241">
                  <c:v>96.8</c:v>
                </c:pt>
                <c:pt idx="242">
                  <c:v>97.2</c:v>
                </c:pt>
                <c:pt idx="243">
                  <c:v>97.6</c:v>
                </c:pt>
                <c:pt idx="244">
                  <c:v>98</c:v>
                </c:pt>
                <c:pt idx="245">
                  <c:v>98.4</c:v>
                </c:pt>
                <c:pt idx="246">
                  <c:v>98.8</c:v>
                </c:pt>
                <c:pt idx="247">
                  <c:v>99.2</c:v>
                </c:pt>
                <c:pt idx="248">
                  <c:v>99.6</c:v>
                </c:pt>
                <c:pt idx="249">
                  <c:v>100</c:v>
                </c:pt>
                <c:pt idx="250">
                  <c:v>100.4</c:v>
                </c:pt>
                <c:pt idx="251">
                  <c:v>100.8</c:v>
                </c:pt>
                <c:pt idx="252">
                  <c:v>101.2</c:v>
                </c:pt>
                <c:pt idx="253">
                  <c:v>101.6</c:v>
                </c:pt>
                <c:pt idx="254">
                  <c:v>102</c:v>
                </c:pt>
                <c:pt idx="255">
                  <c:v>102.4</c:v>
                </c:pt>
                <c:pt idx="256">
                  <c:v>102.8</c:v>
                </c:pt>
                <c:pt idx="257">
                  <c:v>103.2</c:v>
                </c:pt>
                <c:pt idx="258">
                  <c:v>103.6</c:v>
                </c:pt>
                <c:pt idx="259">
                  <c:v>104</c:v>
                </c:pt>
                <c:pt idx="260">
                  <c:v>104.4</c:v>
                </c:pt>
                <c:pt idx="261">
                  <c:v>104.8</c:v>
                </c:pt>
                <c:pt idx="262">
                  <c:v>105.2</c:v>
                </c:pt>
                <c:pt idx="263">
                  <c:v>105.6</c:v>
                </c:pt>
                <c:pt idx="264">
                  <c:v>106</c:v>
                </c:pt>
                <c:pt idx="265">
                  <c:v>106.4</c:v>
                </c:pt>
                <c:pt idx="266">
                  <c:v>106.8</c:v>
                </c:pt>
                <c:pt idx="267">
                  <c:v>107.2</c:v>
                </c:pt>
                <c:pt idx="268">
                  <c:v>107.6</c:v>
                </c:pt>
                <c:pt idx="269">
                  <c:v>108</c:v>
                </c:pt>
                <c:pt idx="270">
                  <c:v>108.4</c:v>
                </c:pt>
                <c:pt idx="271">
                  <c:v>108.8</c:v>
                </c:pt>
                <c:pt idx="272">
                  <c:v>109.2</c:v>
                </c:pt>
                <c:pt idx="273">
                  <c:v>109.6</c:v>
                </c:pt>
                <c:pt idx="274">
                  <c:v>110</c:v>
                </c:pt>
                <c:pt idx="275">
                  <c:v>110.4</c:v>
                </c:pt>
                <c:pt idx="276">
                  <c:v>110.8</c:v>
                </c:pt>
                <c:pt idx="277">
                  <c:v>111.2</c:v>
                </c:pt>
                <c:pt idx="278">
                  <c:v>111.6</c:v>
                </c:pt>
                <c:pt idx="279">
                  <c:v>112</c:v>
                </c:pt>
                <c:pt idx="280">
                  <c:v>112.4</c:v>
                </c:pt>
                <c:pt idx="281">
                  <c:v>112.8</c:v>
                </c:pt>
                <c:pt idx="282">
                  <c:v>113.2</c:v>
                </c:pt>
                <c:pt idx="283">
                  <c:v>113.6</c:v>
                </c:pt>
                <c:pt idx="284">
                  <c:v>114</c:v>
                </c:pt>
                <c:pt idx="285">
                  <c:v>114.4</c:v>
                </c:pt>
                <c:pt idx="286">
                  <c:v>114.8</c:v>
                </c:pt>
                <c:pt idx="287">
                  <c:v>115.2</c:v>
                </c:pt>
                <c:pt idx="288">
                  <c:v>115.6</c:v>
                </c:pt>
                <c:pt idx="289">
                  <c:v>116</c:v>
                </c:pt>
                <c:pt idx="290">
                  <c:v>116.4</c:v>
                </c:pt>
                <c:pt idx="291">
                  <c:v>116.8</c:v>
                </c:pt>
                <c:pt idx="292">
                  <c:v>117.2</c:v>
                </c:pt>
                <c:pt idx="293">
                  <c:v>117.6</c:v>
                </c:pt>
                <c:pt idx="294">
                  <c:v>118</c:v>
                </c:pt>
                <c:pt idx="295">
                  <c:v>118.4</c:v>
                </c:pt>
                <c:pt idx="296">
                  <c:v>118.8</c:v>
                </c:pt>
                <c:pt idx="297">
                  <c:v>119.2</c:v>
                </c:pt>
                <c:pt idx="298">
                  <c:v>119.6</c:v>
                </c:pt>
                <c:pt idx="299">
                  <c:v>120</c:v>
                </c:pt>
                <c:pt idx="300">
                  <c:v>120.4</c:v>
                </c:pt>
                <c:pt idx="301">
                  <c:v>120.8</c:v>
                </c:pt>
                <c:pt idx="302">
                  <c:v>121.2</c:v>
                </c:pt>
                <c:pt idx="303">
                  <c:v>121.6</c:v>
                </c:pt>
                <c:pt idx="304">
                  <c:v>122</c:v>
                </c:pt>
                <c:pt idx="305">
                  <c:v>122.4</c:v>
                </c:pt>
                <c:pt idx="306">
                  <c:v>122.8</c:v>
                </c:pt>
                <c:pt idx="307">
                  <c:v>123.2</c:v>
                </c:pt>
                <c:pt idx="308">
                  <c:v>123.6</c:v>
                </c:pt>
                <c:pt idx="309">
                  <c:v>124</c:v>
                </c:pt>
                <c:pt idx="310">
                  <c:v>124.4</c:v>
                </c:pt>
                <c:pt idx="311">
                  <c:v>124.8</c:v>
                </c:pt>
                <c:pt idx="312">
                  <c:v>125.2</c:v>
                </c:pt>
                <c:pt idx="313">
                  <c:v>125.6</c:v>
                </c:pt>
                <c:pt idx="314">
                  <c:v>126</c:v>
                </c:pt>
                <c:pt idx="315">
                  <c:v>126.4</c:v>
                </c:pt>
                <c:pt idx="316">
                  <c:v>126.8</c:v>
                </c:pt>
                <c:pt idx="317">
                  <c:v>127.2</c:v>
                </c:pt>
                <c:pt idx="318">
                  <c:v>127.6</c:v>
                </c:pt>
                <c:pt idx="319">
                  <c:v>128</c:v>
                </c:pt>
                <c:pt idx="320">
                  <c:v>128.4</c:v>
                </c:pt>
                <c:pt idx="321">
                  <c:v>128.80000000000001</c:v>
                </c:pt>
                <c:pt idx="322">
                  <c:v>129.19999999999999</c:v>
                </c:pt>
                <c:pt idx="323">
                  <c:v>129.6</c:v>
                </c:pt>
                <c:pt idx="324">
                  <c:v>130</c:v>
                </c:pt>
                <c:pt idx="325">
                  <c:v>130.4</c:v>
                </c:pt>
                <c:pt idx="326">
                  <c:v>130.80000000000001</c:v>
                </c:pt>
                <c:pt idx="327">
                  <c:v>131.19999999999999</c:v>
                </c:pt>
                <c:pt idx="328">
                  <c:v>131.6</c:v>
                </c:pt>
                <c:pt idx="329">
                  <c:v>132</c:v>
                </c:pt>
                <c:pt idx="330">
                  <c:v>132.4</c:v>
                </c:pt>
                <c:pt idx="331">
                  <c:v>132.80000000000001</c:v>
                </c:pt>
                <c:pt idx="332">
                  <c:v>133.19999999999999</c:v>
                </c:pt>
                <c:pt idx="333">
                  <c:v>133.6</c:v>
                </c:pt>
                <c:pt idx="334">
                  <c:v>134</c:v>
                </c:pt>
                <c:pt idx="335">
                  <c:v>134.4</c:v>
                </c:pt>
                <c:pt idx="336">
                  <c:v>134.80000000000001</c:v>
                </c:pt>
                <c:pt idx="337">
                  <c:v>135.19999999999999</c:v>
                </c:pt>
                <c:pt idx="338">
                  <c:v>135.6</c:v>
                </c:pt>
                <c:pt idx="339">
                  <c:v>136</c:v>
                </c:pt>
                <c:pt idx="340">
                  <c:v>136.4</c:v>
                </c:pt>
                <c:pt idx="341">
                  <c:v>136.80000000000001</c:v>
                </c:pt>
                <c:pt idx="342">
                  <c:v>137.19999999999999</c:v>
                </c:pt>
                <c:pt idx="343">
                  <c:v>137.6</c:v>
                </c:pt>
                <c:pt idx="344">
                  <c:v>138</c:v>
                </c:pt>
                <c:pt idx="345">
                  <c:v>138.4</c:v>
                </c:pt>
                <c:pt idx="346">
                  <c:v>138.80000000000001</c:v>
                </c:pt>
                <c:pt idx="347">
                  <c:v>139.19999999999999</c:v>
                </c:pt>
                <c:pt idx="348">
                  <c:v>139.6</c:v>
                </c:pt>
                <c:pt idx="349">
                  <c:v>140</c:v>
                </c:pt>
                <c:pt idx="350">
                  <c:v>140.4</c:v>
                </c:pt>
                <c:pt idx="351">
                  <c:v>140.80000000000001</c:v>
                </c:pt>
                <c:pt idx="352">
                  <c:v>141.19999999999999</c:v>
                </c:pt>
                <c:pt idx="353">
                  <c:v>141.6</c:v>
                </c:pt>
                <c:pt idx="354">
                  <c:v>142</c:v>
                </c:pt>
                <c:pt idx="355">
                  <c:v>142.4</c:v>
                </c:pt>
                <c:pt idx="356">
                  <c:v>142.80000000000001</c:v>
                </c:pt>
                <c:pt idx="357">
                  <c:v>143.19999999999999</c:v>
                </c:pt>
                <c:pt idx="358">
                  <c:v>143.6</c:v>
                </c:pt>
                <c:pt idx="359">
                  <c:v>144</c:v>
                </c:pt>
                <c:pt idx="360">
                  <c:v>144.4</c:v>
                </c:pt>
                <c:pt idx="361">
                  <c:v>144.80000000000001</c:v>
                </c:pt>
                <c:pt idx="362">
                  <c:v>145.19999999999999</c:v>
                </c:pt>
                <c:pt idx="363">
                  <c:v>145.6</c:v>
                </c:pt>
                <c:pt idx="364">
                  <c:v>146</c:v>
                </c:pt>
                <c:pt idx="365">
                  <c:v>146.4</c:v>
                </c:pt>
                <c:pt idx="366">
                  <c:v>146.80000000000001</c:v>
                </c:pt>
                <c:pt idx="367">
                  <c:v>147.19999999999999</c:v>
                </c:pt>
                <c:pt idx="368">
                  <c:v>147.6</c:v>
                </c:pt>
                <c:pt idx="369">
                  <c:v>148</c:v>
                </c:pt>
                <c:pt idx="370">
                  <c:v>148.4</c:v>
                </c:pt>
                <c:pt idx="371">
                  <c:v>148.80000000000001</c:v>
                </c:pt>
                <c:pt idx="372">
                  <c:v>149.19999999999999</c:v>
                </c:pt>
                <c:pt idx="373">
                  <c:v>149.6</c:v>
                </c:pt>
                <c:pt idx="374">
                  <c:v>150</c:v>
                </c:pt>
                <c:pt idx="375">
                  <c:v>150.4</c:v>
                </c:pt>
                <c:pt idx="376">
                  <c:v>150.80000000000001</c:v>
                </c:pt>
                <c:pt idx="377">
                  <c:v>151.19999999999999</c:v>
                </c:pt>
                <c:pt idx="378">
                  <c:v>151.6</c:v>
                </c:pt>
                <c:pt idx="379">
                  <c:v>152</c:v>
                </c:pt>
                <c:pt idx="380">
                  <c:v>152.4</c:v>
                </c:pt>
                <c:pt idx="381">
                  <c:v>152.80000000000001</c:v>
                </c:pt>
                <c:pt idx="382">
                  <c:v>153.19999999999999</c:v>
                </c:pt>
                <c:pt idx="383">
                  <c:v>153.6</c:v>
                </c:pt>
                <c:pt idx="384">
                  <c:v>154</c:v>
                </c:pt>
                <c:pt idx="385">
                  <c:v>154.4</c:v>
                </c:pt>
                <c:pt idx="386">
                  <c:v>154.80000000000001</c:v>
                </c:pt>
                <c:pt idx="387">
                  <c:v>155.19999999999999</c:v>
                </c:pt>
                <c:pt idx="388">
                  <c:v>155.6</c:v>
                </c:pt>
                <c:pt idx="389">
                  <c:v>156</c:v>
                </c:pt>
                <c:pt idx="390">
                  <c:v>156.4</c:v>
                </c:pt>
                <c:pt idx="391">
                  <c:v>156.80000000000001</c:v>
                </c:pt>
                <c:pt idx="392">
                  <c:v>157.19999999999999</c:v>
                </c:pt>
                <c:pt idx="393">
                  <c:v>157.6</c:v>
                </c:pt>
                <c:pt idx="394">
                  <c:v>158</c:v>
                </c:pt>
                <c:pt idx="395">
                  <c:v>158.4</c:v>
                </c:pt>
                <c:pt idx="396">
                  <c:v>158.80000000000001</c:v>
                </c:pt>
                <c:pt idx="397">
                  <c:v>159.19999999999999</c:v>
                </c:pt>
                <c:pt idx="398">
                  <c:v>159.6</c:v>
                </c:pt>
                <c:pt idx="399">
                  <c:v>160</c:v>
                </c:pt>
                <c:pt idx="400">
                  <c:v>160.4</c:v>
                </c:pt>
                <c:pt idx="401">
                  <c:v>160.80000000000001</c:v>
                </c:pt>
                <c:pt idx="402">
                  <c:v>161.19999999999999</c:v>
                </c:pt>
                <c:pt idx="403">
                  <c:v>161.6</c:v>
                </c:pt>
                <c:pt idx="404">
                  <c:v>162</c:v>
                </c:pt>
                <c:pt idx="405">
                  <c:v>162.4</c:v>
                </c:pt>
                <c:pt idx="406">
                  <c:v>162.80000000000001</c:v>
                </c:pt>
                <c:pt idx="407">
                  <c:v>163.19999999999999</c:v>
                </c:pt>
                <c:pt idx="408">
                  <c:v>163.6</c:v>
                </c:pt>
                <c:pt idx="409">
                  <c:v>164</c:v>
                </c:pt>
                <c:pt idx="410">
                  <c:v>164.4</c:v>
                </c:pt>
                <c:pt idx="411">
                  <c:v>164.8</c:v>
                </c:pt>
                <c:pt idx="412">
                  <c:v>165.2</c:v>
                </c:pt>
                <c:pt idx="413">
                  <c:v>165.6</c:v>
                </c:pt>
                <c:pt idx="414">
                  <c:v>166</c:v>
                </c:pt>
                <c:pt idx="415">
                  <c:v>166.4</c:v>
                </c:pt>
                <c:pt idx="416">
                  <c:v>166.8</c:v>
                </c:pt>
                <c:pt idx="417">
                  <c:v>167.2</c:v>
                </c:pt>
                <c:pt idx="418">
                  <c:v>167.6</c:v>
                </c:pt>
                <c:pt idx="419">
                  <c:v>168</c:v>
                </c:pt>
                <c:pt idx="420">
                  <c:v>168.4</c:v>
                </c:pt>
                <c:pt idx="421">
                  <c:v>168.8</c:v>
                </c:pt>
                <c:pt idx="422">
                  <c:v>169.2</c:v>
                </c:pt>
                <c:pt idx="423">
                  <c:v>169.6</c:v>
                </c:pt>
                <c:pt idx="424">
                  <c:v>170</c:v>
                </c:pt>
                <c:pt idx="425">
                  <c:v>170.4</c:v>
                </c:pt>
                <c:pt idx="426">
                  <c:v>170.8</c:v>
                </c:pt>
                <c:pt idx="427">
                  <c:v>171.2</c:v>
                </c:pt>
                <c:pt idx="428">
                  <c:v>171.6</c:v>
                </c:pt>
                <c:pt idx="429">
                  <c:v>172</c:v>
                </c:pt>
                <c:pt idx="430">
                  <c:v>172.4</c:v>
                </c:pt>
                <c:pt idx="431">
                  <c:v>172.8</c:v>
                </c:pt>
                <c:pt idx="432">
                  <c:v>173.2</c:v>
                </c:pt>
                <c:pt idx="433">
                  <c:v>173.6</c:v>
                </c:pt>
                <c:pt idx="434">
                  <c:v>174</c:v>
                </c:pt>
                <c:pt idx="435">
                  <c:v>174.4</c:v>
                </c:pt>
                <c:pt idx="436">
                  <c:v>174.8</c:v>
                </c:pt>
                <c:pt idx="437">
                  <c:v>175.2</c:v>
                </c:pt>
                <c:pt idx="438">
                  <c:v>175.6</c:v>
                </c:pt>
                <c:pt idx="439">
                  <c:v>176</c:v>
                </c:pt>
                <c:pt idx="440">
                  <c:v>176.4</c:v>
                </c:pt>
                <c:pt idx="441">
                  <c:v>176.8</c:v>
                </c:pt>
                <c:pt idx="442">
                  <c:v>177.2</c:v>
                </c:pt>
                <c:pt idx="443">
                  <c:v>177.6</c:v>
                </c:pt>
                <c:pt idx="444">
                  <c:v>178</c:v>
                </c:pt>
                <c:pt idx="445">
                  <c:v>178.4</c:v>
                </c:pt>
                <c:pt idx="446">
                  <c:v>178.8</c:v>
                </c:pt>
                <c:pt idx="447">
                  <c:v>179.2</c:v>
                </c:pt>
                <c:pt idx="448">
                  <c:v>179.6</c:v>
                </c:pt>
                <c:pt idx="449">
                  <c:v>180</c:v>
                </c:pt>
                <c:pt idx="450">
                  <c:v>180.4</c:v>
                </c:pt>
                <c:pt idx="451">
                  <c:v>180.8</c:v>
                </c:pt>
                <c:pt idx="452">
                  <c:v>181.2</c:v>
                </c:pt>
                <c:pt idx="453">
                  <c:v>181.6</c:v>
                </c:pt>
                <c:pt idx="454">
                  <c:v>182</c:v>
                </c:pt>
                <c:pt idx="455">
                  <c:v>182.4</c:v>
                </c:pt>
                <c:pt idx="456">
                  <c:v>182.8</c:v>
                </c:pt>
                <c:pt idx="457">
                  <c:v>183.2</c:v>
                </c:pt>
                <c:pt idx="458">
                  <c:v>183.6</c:v>
                </c:pt>
                <c:pt idx="459">
                  <c:v>184</c:v>
                </c:pt>
                <c:pt idx="460">
                  <c:v>184.4</c:v>
                </c:pt>
                <c:pt idx="461">
                  <c:v>184.8</c:v>
                </c:pt>
                <c:pt idx="462">
                  <c:v>185.2</c:v>
                </c:pt>
                <c:pt idx="463">
                  <c:v>185.6</c:v>
                </c:pt>
                <c:pt idx="464">
                  <c:v>186</c:v>
                </c:pt>
                <c:pt idx="465">
                  <c:v>186.4</c:v>
                </c:pt>
                <c:pt idx="466">
                  <c:v>186.8</c:v>
                </c:pt>
                <c:pt idx="467">
                  <c:v>187.2</c:v>
                </c:pt>
                <c:pt idx="468">
                  <c:v>187.6</c:v>
                </c:pt>
                <c:pt idx="469">
                  <c:v>188</c:v>
                </c:pt>
                <c:pt idx="470">
                  <c:v>188.4</c:v>
                </c:pt>
                <c:pt idx="471">
                  <c:v>188.8</c:v>
                </c:pt>
                <c:pt idx="472">
                  <c:v>189.2</c:v>
                </c:pt>
                <c:pt idx="473">
                  <c:v>189.6</c:v>
                </c:pt>
                <c:pt idx="474">
                  <c:v>190</c:v>
                </c:pt>
                <c:pt idx="475">
                  <c:v>190.4</c:v>
                </c:pt>
                <c:pt idx="476">
                  <c:v>190.8</c:v>
                </c:pt>
                <c:pt idx="477">
                  <c:v>191.2</c:v>
                </c:pt>
                <c:pt idx="478">
                  <c:v>191.6</c:v>
                </c:pt>
                <c:pt idx="479">
                  <c:v>192</c:v>
                </c:pt>
                <c:pt idx="480">
                  <c:v>192.4</c:v>
                </c:pt>
                <c:pt idx="481">
                  <c:v>192.8</c:v>
                </c:pt>
                <c:pt idx="482">
                  <c:v>193.2</c:v>
                </c:pt>
                <c:pt idx="483">
                  <c:v>193.6</c:v>
                </c:pt>
                <c:pt idx="484">
                  <c:v>194</c:v>
                </c:pt>
                <c:pt idx="485">
                  <c:v>194.4</c:v>
                </c:pt>
                <c:pt idx="486">
                  <c:v>194.8</c:v>
                </c:pt>
                <c:pt idx="487">
                  <c:v>195.2</c:v>
                </c:pt>
                <c:pt idx="488">
                  <c:v>195.6</c:v>
                </c:pt>
                <c:pt idx="489">
                  <c:v>196</c:v>
                </c:pt>
                <c:pt idx="490">
                  <c:v>196.4</c:v>
                </c:pt>
                <c:pt idx="491">
                  <c:v>196.8</c:v>
                </c:pt>
                <c:pt idx="492">
                  <c:v>197.2</c:v>
                </c:pt>
                <c:pt idx="493">
                  <c:v>197.6</c:v>
                </c:pt>
                <c:pt idx="494">
                  <c:v>198</c:v>
                </c:pt>
                <c:pt idx="495">
                  <c:v>198.4</c:v>
                </c:pt>
                <c:pt idx="496">
                  <c:v>198.8</c:v>
                </c:pt>
                <c:pt idx="497">
                  <c:v>199.2</c:v>
                </c:pt>
                <c:pt idx="498">
                  <c:v>199.6</c:v>
                </c:pt>
                <c:pt idx="499">
                  <c:v>200</c:v>
                </c:pt>
                <c:pt idx="500">
                  <c:v>200.4</c:v>
                </c:pt>
                <c:pt idx="501">
                  <c:v>200.8</c:v>
                </c:pt>
                <c:pt idx="502">
                  <c:v>201.2</c:v>
                </c:pt>
                <c:pt idx="503">
                  <c:v>201.6</c:v>
                </c:pt>
                <c:pt idx="504">
                  <c:v>202</c:v>
                </c:pt>
                <c:pt idx="505">
                  <c:v>202.4</c:v>
                </c:pt>
                <c:pt idx="506">
                  <c:v>202.8</c:v>
                </c:pt>
                <c:pt idx="507">
                  <c:v>203.2</c:v>
                </c:pt>
                <c:pt idx="508">
                  <c:v>203.6</c:v>
                </c:pt>
                <c:pt idx="509">
                  <c:v>204</c:v>
                </c:pt>
                <c:pt idx="510">
                  <c:v>204.4</c:v>
                </c:pt>
                <c:pt idx="511">
                  <c:v>204.8</c:v>
                </c:pt>
                <c:pt idx="512">
                  <c:v>205.2</c:v>
                </c:pt>
                <c:pt idx="513">
                  <c:v>205.6</c:v>
                </c:pt>
                <c:pt idx="514">
                  <c:v>206</c:v>
                </c:pt>
                <c:pt idx="515">
                  <c:v>206.4</c:v>
                </c:pt>
                <c:pt idx="516">
                  <c:v>206.8</c:v>
                </c:pt>
                <c:pt idx="517">
                  <c:v>207.2</c:v>
                </c:pt>
                <c:pt idx="518">
                  <c:v>207.6</c:v>
                </c:pt>
                <c:pt idx="519">
                  <c:v>208</c:v>
                </c:pt>
                <c:pt idx="520">
                  <c:v>208.4</c:v>
                </c:pt>
                <c:pt idx="521">
                  <c:v>208.8</c:v>
                </c:pt>
                <c:pt idx="522">
                  <c:v>209.2</c:v>
                </c:pt>
                <c:pt idx="523">
                  <c:v>209.6</c:v>
                </c:pt>
                <c:pt idx="524">
                  <c:v>210</c:v>
                </c:pt>
                <c:pt idx="525">
                  <c:v>210.4</c:v>
                </c:pt>
                <c:pt idx="526">
                  <c:v>210.8</c:v>
                </c:pt>
                <c:pt idx="527">
                  <c:v>211.2</c:v>
                </c:pt>
                <c:pt idx="528">
                  <c:v>211.6</c:v>
                </c:pt>
                <c:pt idx="529">
                  <c:v>212</c:v>
                </c:pt>
                <c:pt idx="530">
                  <c:v>212.4</c:v>
                </c:pt>
                <c:pt idx="531">
                  <c:v>212.8</c:v>
                </c:pt>
                <c:pt idx="532">
                  <c:v>213.2</c:v>
                </c:pt>
                <c:pt idx="533">
                  <c:v>213.6</c:v>
                </c:pt>
                <c:pt idx="534">
                  <c:v>214</c:v>
                </c:pt>
                <c:pt idx="535">
                  <c:v>214.4</c:v>
                </c:pt>
                <c:pt idx="536">
                  <c:v>214.8</c:v>
                </c:pt>
                <c:pt idx="537">
                  <c:v>215.2</c:v>
                </c:pt>
                <c:pt idx="538">
                  <c:v>215.6</c:v>
                </c:pt>
                <c:pt idx="539">
                  <c:v>216</c:v>
                </c:pt>
                <c:pt idx="540">
                  <c:v>216.4</c:v>
                </c:pt>
                <c:pt idx="541">
                  <c:v>216.8</c:v>
                </c:pt>
                <c:pt idx="542">
                  <c:v>217.2</c:v>
                </c:pt>
                <c:pt idx="543">
                  <c:v>217.6</c:v>
                </c:pt>
                <c:pt idx="544">
                  <c:v>218</c:v>
                </c:pt>
                <c:pt idx="545">
                  <c:v>218.4</c:v>
                </c:pt>
                <c:pt idx="546">
                  <c:v>218.8</c:v>
                </c:pt>
                <c:pt idx="547">
                  <c:v>219.2</c:v>
                </c:pt>
                <c:pt idx="548">
                  <c:v>219.6</c:v>
                </c:pt>
                <c:pt idx="549">
                  <c:v>220</c:v>
                </c:pt>
                <c:pt idx="550">
                  <c:v>220.4</c:v>
                </c:pt>
                <c:pt idx="551">
                  <c:v>220.8</c:v>
                </c:pt>
                <c:pt idx="552">
                  <c:v>221.2</c:v>
                </c:pt>
                <c:pt idx="553">
                  <c:v>221.6</c:v>
                </c:pt>
                <c:pt idx="554">
                  <c:v>222</c:v>
                </c:pt>
                <c:pt idx="555">
                  <c:v>222.4</c:v>
                </c:pt>
                <c:pt idx="556">
                  <c:v>222.8</c:v>
                </c:pt>
                <c:pt idx="557">
                  <c:v>223.2</c:v>
                </c:pt>
                <c:pt idx="558">
                  <c:v>223.6</c:v>
                </c:pt>
                <c:pt idx="559">
                  <c:v>224</c:v>
                </c:pt>
                <c:pt idx="560">
                  <c:v>224.4</c:v>
                </c:pt>
                <c:pt idx="561">
                  <c:v>224.8</c:v>
                </c:pt>
                <c:pt idx="562">
                  <c:v>225.2</c:v>
                </c:pt>
                <c:pt idx="563">
                  <c:v>225.6</c:v>
                </c:pt>
                <c:pt idx="564">
                  <c:v>226</c:v>
                </c:pt>
                <c:pt idx="565">
                  <c:v>226.4</c:v>
                </c:pt>
                <c:pt idx="566">
                  <c:v>226.8</c:v>
                </c:pt>
                <c:pt idx="567">
                  <c:v>227.2</c:v>
                </c:pt>
                <c:pt idx="568">
                  <c:v>227.6</c:v>
                </c:pt>
                <c:pt idx="569">
                  <c:v>228</c:v>
                </c:pt>
                <c:pt idx="570">
                  <c:v>228.4</c:v>
                </c:pt>
                <c:pt idx="571">
                  <c:v>228.8</c:v>
                </c:pt>
                <c:pt idx="572">
                  <c:v>229.2</c:v>
                </c:pt>
                <c:pt idx="573">
                  <c:v>229.6</c:v>
                </c:pt>
                <c:pt idx="574">
                  <c:v>230</c:v>
                </c:pt>
                <c:pt idx="575">
                  <c:v>230.4</c:v>
                </c:pt>
                <c:pt idx="576">
                  <c:v>230.8</c:v>
                </c:pt>
                <c:pt idx="577">
                  <c:v>231.2</c:v>
                </c:pt>
                <c:pt idx="578">
                  <c:v>231.6</c:v>
                </c:pt>
                <c:pt idx="579">
                  <c:v>232</c:v>
                </c:pt>
                <c:pt idx="580">
                  <c:v>232.4</c:v>
                </c:pt>
                <c:pt idx="581">
                  <c:v>232.8</c:v>
                </c:pt>
                <c:pt idx="582">
                  <c:v>233.2</c:v>
                </c:pt>
                <c:pt idx="583">
                  <c:v>233.6</c:v>
                </c:pt>
                <c:pt idx="584">
                  <c:v>234</c:v>
                </c:pt>
                <c:pt idx="585">
                  <c:v>234.4</c:v>
                </c:pt>
                <c:pt idx="586">
                  <c:v>234.8</c:v>
                </c:pt>
                <c:pt idx="587">
                  <c:v>235.2</c:v>
                </c:pt>
                <c:pt idx="588">
                  <c:v>235.6</c:v>
                </c:pt>
                <c:pt idx="589">
                  <c:v>236</c:v>
                </c:pt>
                <c:pt idx="590">
                  <c:v>236.4</c:v>
                </c:pt>
                <c:pt idx="591">
                  <c:v>236.8</c:v>
                </c:pt>
                <c:pt idx="592">
                  <c:v>237.2</c:v>
                </c:pt>
                <c:pt idx="593">
                  <c:v>237.6</c:v>
                </c:pt>
                <c:pt idx="594">
                  <c:v>238</c:v>
                </c:pt>
                <c:pt idx="595">
                  <c:v>238.4</c:v>
                </c:pt>
                <c:pt idx="596">
                  <c:v>238.8</c:v>
                </c:pt>
                <c:pt idx="597">
                  <c:v>239.2</c:v>
                </c:pt>
                <c:pt idx="598">
                  <c:v>239.6</c:v>
                </c:pt>
                <c:pt idx="599">
                  <c:v>240</c:v>
                </c:pt>
                <c:pt idx="600">
                  <c:v>240.4</c:v>
                </c:pt>
                <c:pt idx="601">
                  <c:v>240.8</c:v>
                </c:pt>
                <c:pt idx="602">
                  <c:v>241.2</c:v>
                </c:pt>
                <c:pt idx="603">
                  <c:v>241.6</c:v>
                </c:pt>
                <c:pt idx="604">
                  <c:v>242</c:v>
                </c:pt>
                <c:pt idx="605">
                  <c:v>242.4</c:v>
                </c:pt>
                <c:pt idx="606">
                  <c:v>242.8</c:v>
                </c:pt>
                <c:pt idx="607">
                  <c:v>243.2</c:v>
                </c:pt>
                <c:pt idx="608">
                  <c:v>243.6</c:v>
                </c:pt>
                <c:pt idx="609">
                  <c:v>244</c:v>
                </c:pt>
                <c:pt idx="610">
                  <c:v>244.4</c:v>
                </c:pt>
                <c:pt idx="611">
                  <c:v>244.8</c:v>
                </c:pt>
                <c:pt idx="612">
                  <c:v>245.2</c:v>
                </c:pt>
                <c:pt idx="613">
                  <c:v>245.6</c:v>
                </c:pt>
                <c:pt idx="614">
                  <c:v>246</c:v>
                </c:pt>
                <c:pt idx="615">
                  <c:v>246.4</c:v>
                </c:pt>
                <c:pt idx="616">
                  <c:v>246.8</c:v>
                </c:pt>
                <c:pt idx="617">
                  <c:v>247.2</c:v>
                </c:pt>
                <c:pt idx="618">
                  <c:v>247.6</c:v>
                </c:pt>
                <c:pt idx="619">
                  <c:v>248</c:v>
                </c:pt>
                <c:pt idx="620">
                  <c:v>248.4</c:v>
                </c:pt>
                <c:pt idx="621">
                  <c:v>248.8</c:v>
                </c:pt>
                <c:pt idx="622">
                  <c:v>249.2</c:v>
                </c:pt>
                <c:pt idx="623">
                  <c:v>249.6</c:v>
                </c:pt>
                <c:pt idx="624">
                  <c:v>250</c:v>
                </c:pt>
                <c:pt idx="625">
                  <c:v>250.4</c:v>
                </c:pt>
                <c:pt idx="626">
                  <c:v>250.8</c:v>
                </c:pt>
                <c:pt idx="627">
                  <c:v>251.2</c:v>
                </c:pt>
                <c:pt idx="628">
                  <c:v>251.6</c:v>
                </c:pt>
                <c:pt idx="629">
                  <c:v>252</c:v>
                </c:pt>
                <c:pt idx="630">
                  <c:v>252.4</c:v>
                </c:pt>
                <c:pt idx="631">
                  <c:v>252.8</c:v>
                </c:pt>
                <c:pt idx="632">
                  <c:v>253.2</c:v>
                </c:pt>
                <c:pt idx="633">
                  <c:v>253.6</c:v>
                </c:pt>
                <c:pt idx="634">
                  <c:v>254</c:v>
                </c:pt>
                <c:pt idx="635">
                  <c:v>254.4</c:v>
                </c:pt>
                <c:pt idx="636">
                  <c:v>254.8</c:v>
                </c:pt>
                <c:pt idx="637">
                  <c:v>255.2</c:v>
                </c:pt>
                <c:pt idx="638">
                  <c:v>255.6</c:v>
                </c:pt>
                <c:pt idx="639">
                  <c:v>256</c:v>
                </c:pt>
                <c:pt idx="640">
                  <c:v>256.39999999999998</c:v>
                </c:pt>
                <c:pt idx="641">
                  <c:v>256.8</c:v>
                </c:pt>
                <c:pt idx="642">
                  <c:v>257.2</c:v>
                </c:pt>
                <c:pt idx="643">
                  <c:v>257.60000000000002</c:v>
                </c:pt>
                <c:pt idx="644">
                  <c:v>258</c:v>
                </c:pt>
                <c:pt idx="645">
                  <c:v>258.39999999999998</c:v>
                </c:pt>
                <c:pt idx="646">
                  <c:v>258.8</c:v>
                </c:pt>
                <c:pt idx="647">
                  <c:v>259.2</c:v>
                </c:pt>
                <c:pt idx="648">
                  <c:v>259.60000000000002</c:v>
                </c:pt>
                <c:pt idx="649">
                  <c:v>260</c:v>
                </c:pt>
                <c:pt idx="650">
                  <c:v>260.39999999999998</c:v>
                </c:pt>
                <c:pt idx="651">
                  <c:v>260.8</c:v>
                </c:pt>
                <c:pt idx="652">
                  <c:v>261.2</c:v>
                </c:pt>
                <c:pt idx="653">
                  <c:v>261.60000000000002</c:v>
                </c:pt>
                <c:pt idx="654">
                  <c:v>262</c:v>
                </c:pt>
                <c:pt idx="655">
                  <c:v>262.39999999999998</c:v>
                </c:pt>
                <c:pt idx="656">
                  <c:v>262.8</c:v>
                </c:pt>
                <c:pt idx="657">
                  <c:v>263.2</c:v>
                </c:pt>
                <c:pt idx="658">
                  <c:v>263.60000000000002</c:v>
                </c:pt>
                <c:pt idx="659">
                  <c:v>264</c:v>
                </c:pt>
                <c:pt idx="660">
                  <c:v>264.39999999999998</c:v>
                </c:pt>
                <c:pt idx="661">
                  <c:v>264.8</c:v>
                </c:pt>
                <c:pt idx="662">
                  <c:v>265.2</c:v>
                </c:pt>
                <c:pt idx="663">
                  <c:v>265.60000000000002</c:v>
                </c:pt>
                <c:pt idx="664">
                  <c:v>266</c:v>
                </c:pt>
                <c:pt idx="665">
                  <c:v>266.39999999999998</c:v>
                </c:pt>
                <c:pt idx="666">
                  <c:v>266.8</c:v>
                </c:pt>
                <c:pt idx="667">
                  <c:v>267.2</c:v>
                </c:pt>
                <c:pt idx="668">
                  <c:v>267.60000000000002</c:v>
                </c:pt>
                <c:pt idx="669">
                  <c:v>268</c:v>
                </c:pt>
                <c:pt idx="670">
                  <c:v>268.39999999999998</c:v>
                </c:pt>
                <c:pt idx="671">
                  <c:v>268.8</c:v>
                </c:pt>
                <c:pt idx="672">
                  <c:v>269.2</c:v>
                </c:pt>
                <c:pt idx="673">
                  <c:v>269.60000000000002</c:v>
                </c:pt>
                <c:pt idx="674">
                  <c:v>270</c:v>
                </c:pt>
                <c:pt idx="675">
                  <c:v>270.39999999999998</c:v>
                </c:pt>
                <c:pt idx="676">
                  <c:v>270.8</c:v>
                </c:pt>
                <c:pt idx="677">
                  <c:v>271.2</c:v>
                </c:pt>
                <c:pt idx="678">
                  <c:v>271.60000000000002</c:v>
                </c:pt>
                <c:pt idx="679">
                  <c:v>272</c:v>
                </c:pt>
                <c:pt idx="680">
                  <c:v>272.39999999999998</c:v>
                </c:pt>
                <c:pt idx="681">
                  <c:v>272.8</c:v>
                </c:pt>
                <c:pt idx="682">
                  <c:v>273.2</c:v>
                </c:pt>
                <c:pt idx="683">
                  <c:v>273.60000000000002</c:v>
                </c:pt>
                <c:pt idx="684">
                  <c:v>274</c:v>
                </c:pt>
                <c:pt idx="685">
                  <c:v>274.39999999999998</c:v>
                </c:pt>
                <c:pt idx="686">
                  <c:v>274.8</c:v>
                </c:pt>
                <c:pt idx="687">
                  <c:v>275.2</c:v>
                </c:pt>
                <c:pt idx="688">
                  <c:v>275.60000000000002</c:v>
                </c:pt>
                <c:pt idx="689">
                  <c:v>276</c:v>
                </c:pt>
                <c:pt idx="690">
                  <c:v>276.39999999999998</c:v>
                </c:pt>
                <c:pt idx="691">
                  <c:v>276.8</c:v>
                </c:pt>
                <c:pt idx="692">
                  <c:v>277.2</c:v>
                </c:pt>
                <c:pt idx="693">
                  <c:v>277.60000000000002</c:v>
                </c:pt>
                <c:pt idx="694">
                  <c:v>278</c:v>
                </c:pt>
                <c:pt idx="695">
                  <c:v>278.39999999999998</c:v>
                </c:pt>
                <c:pt idx="696">
                  <c:v>278.8</c:v>
                </c:pt>
                <c:pt idx="697">
                  <c:v>279.2</c:v>
                </c:pt>
                <c:pt idx="698">
                  <c:v>279.60000000000002</c:v>
                </c:pt>
                <c:pt idx="699">
                  <c:v>280</c:v>
                </c:pt>
                <c:pt idx="700">
                  <c:v>280.39999999999998</c:v>
                </c:pt>
                <c:pt idx="701">
                  <c:v>280.8</c:v>
                </c:pt>
                <c:pt idx="702">
                  <c:v>281.2</c:v>
                </c:pt>
                <c:pt idx="703">
                  <c:v>281.60000000000002</c:v>
                </c:pt>
                <c:pt idx="704">
                  <c:v>282</c:v>
                </c:pt>
                <c:pt idx="705">
                  <c:v>282.39999999999998</c:v>
                </c:pt>
                <c:pt idx="706">
                  <c:v>282.8</c:v>
                </c:pt>
                <c:pt idx="707">
                  <c:v>283.2</c:v>
                </c:pt>
                <c:pt idx="708">
                  <c:v>283.60000000000002</c:v>
                </c:pt>
                <c:pt idx="709">
                  <c:v>284</c:v>
                </c:pt>
                <c:pt idx="710">
                  <c:v>284.39999999999998</c:v>
                </c:pt>
                <c:pt idx="711">
                  <c:v>284.8</c:v>
                </c:pt>
                <c:pt idx="712">
                  <c:v>285.2</c:v>
                </c:pt>
                <c:pt idx="713">
                  <c:v>285.60000000000002</c:v>
                </c:pt>
                <c:pt idx="714">
                  <c:v>286</c:v>
                </c:pt>
                <c:pt idx="715">
                  <c:v>286.39999999999998</c:v>
                </c:pt>
                <c:pt idx="716">
                  <c:v>286.8</c:v>
                </c:pt>
                <c:pt idx="717">
                  <c:v>287.2</c:v>
                </c:pt>
                <c:pt idx="718">
                  <c:v>287.60000000000002</c:v>
                </c:pt>
                <c:pt idx="719">
                  <c:v>288</c:v>
                </c:pt>
                <c:pt idx="720">
                  <c:v>288.39999999999998</c:v>
                </c:pt>
                <c:pt idx="721">
                  <c:v>288.8</c:v>
                </c:pt>
                <c:pt idx="722">
                  <c:v>289.2</c:v>
                </c:pt>
                <c:pt idx="723">
                  <c:v>289.60000000000002</c:v>
                </c:pt>
                <c:pt idx="724">
                  <c:v>290</c:v>
                </c:pt>
                <c:pt idx="725">
                  <c:v>290.39999999999998</c:v>
                </c:pt>
                <c:pt idx="726">
                  <c:v>290.8</c:v>
                </c:pt>
                <c:pt idx="727">
                  <c:v>291.2</c:v>
                </c:pt>
                <c:pt idx="728">
                  <c:v>291.60000000000002</c:v>
                </c:pt>
                <c:pt idx="729">
                  <c:v>292</c:v>
                </c:pt>
                <c:pt idx="730">
                  <c:v>292.39999999999998</c:v>
                </c:pt>
                <c:pt idx="731">
                  <c:v>292.8</c:v>
                </c:pt>
                <c:pt idx="732">
                  <c:v>293.2</c:v>
                </c:pt>
                <c:pt idx="733">
                  <c:v>293.60000000000002</c:v>
                </c:pt>
                <c:pt idx="734">
                  <c:v>294</c:v>
                </c:pt>
                <c:pt idx="735">
                  <c:v>294.39999999999998</c:v>
                </c:pt>
                <c:pt idx="736">
                  <c:v>294.8</c:v>
                </c:pt>
                <c:pt idx="737">
                  <c:v>295.2</c:v>
                </c:pt>
                <c:pt idx="738">
                  <c:v>295.60000000000002</c:v>
                </c:pt>
                <c:pt idx="739">
                  <c:v>296</c:v>
                </c:pt>
                <c:pt idx="740">
                  <c:v>296.39999999999998</c:v>
                </c:pt>
                <c:pt idx="741">
                  <c:v>296.8</c:v>
                </c:pt>
                <c:pt idx="742">
                  <c:v>297.2</c:v>
                </c:pt>
                <c:pt idx="743">
                  <c:v>297.60000000000002</c:v>
                </c:pt>
                <c:pt idx="744">
                  <c:v>298</c:v>
                </c:pt>
                <c:pt idx="745">
                  <c:v>298.39999999999998</c:v>
                </c:pt>
                <c:pt idx="746">
                  <c:v>298.8</c:v>
                </c:pt>
                <c:pt idx="747">
                  <c:v>299.2</c:v>
                </c:pt>
                <c:pt idx="748">
                  <c:v>299.60000000000002</c:v>
                </c:pt>
                <c:pt idx="749">
                  <c:v>300</c:v>
                </c:pt>
                <c:pt idx="750">
                  <c:v>300.39999999999998</c:v>
                </c:pt>
                <c:pt idx="751">
                  <c:v>300.8</c:v>
                </c:pt>
                <c:pt idx="752">
                  <c:v>301.2</c:v>
                </c:pt>
                <c:pt idx="753">
                  <c:v>301.60000000000002</c:v>
                </c:pt>
                <c:pt idx="754">
                  <c:v>302</c:v>
                </c:pt>
                <c:pt idx="755">
                  <c:v>302.39999999999998</c:v>
                </c:pt>
                <c:pt idx="756">
                  <c:v>302.8</c:v>
                </c:pt>
                <c:pt idx="757">
                  <c:v>303.2</c:v>
                </c:pt>
                <c:pt idx="758">
                  <c:v>303.60000000000002</c:v>
                </c:pt>
                <c:pt idx="759">
                  <c:v>304</c:v>
                </c:pt>
                <c:pt idx="760">
                  <c:v>304.39999999999998</c:v>
                </c:pt>
                <c:pt idx="761">
                  <c:v>304.8</c:v>
                </c:pt>
                <c:pt idx="762">
                  <c:v>305.2</c:v>
                </c:pt>
                <c:pt idx="763">
                  <c:v>305.60000000000002</c:v>
                </c:pt>
                <c:pt idx="764">
                  <c:v>306</c:v>
                </c:pt>
                <c:pt idx="765">
                  <c:v>306.39999999999998</c:v>
                </c:pt>
                <c:pt idx="766">
                  <c:v>306.8</c:v>
                </c:pt>
                <c:pt idx="767">
                  <c:v>307.2</c:v>
                </c:pt>
                <c:pt idx="768">
                  <c:v>307.60000000000002</c:v>
                </c:pt>
                <c:pt idx="769">
                  <c:v>308</c:v>
                </c:pt>
                <c:pt idx="770">
                  <c:v>308.39999999999998</c:v>
                </c:pt>
                <c:pt idx="771">
                  <c:v>308.8</c:v>
                </c:pt>
                <c:pt idx="772">
                  <c:v>309.2</c:v>
                </c:pt>
                <c:pt idx="773">
                  <c:v>309.60000000000002</c:v>
                </c:pt>
                <c:pt idx="774">
                  <c:v>310</c:v>
                </c:pt>
                <c:pt idx="775">
                  <c:v>310.39999999999998</c:v>
                </c:pt>
                <c:pt idx="776">
                  <c:v>310.8</c:v>
                </c:pt>
                <c:pt idx="777">
                  <c:v>311.2</c:v>
                </c:pt>
                <c:pt idx="778">
                  <c:v>311.60000000000002</c:v>
                </c:pt>
                <c:pt idx="779">
                  <c:v>312</c:v>
                </c:pt>
                <c:pt idx="780">
                  <c:v>312.39999999999998</c:v>
                </c:pt>
                <c:pt idx="781">
                  <c:v>312.8</c:v>
                </c:pt>
                <c:pt idx="782">
                  <c:v>313.2</c:v>
                </c:pt>
                <c:pt idx="783">
                  <c:v>313.60000000000002</c:v>
                </c:pt>
                <c:pt idx="784">
                  <c:v>314</c:v>
                </c:pt>
                <c:pt idx="785">
                  <c:v>314.39999999999998</c:v>
                </c:pt>
                <c:pt idx="786">
                  <c:v>314.8</c:v>
                </c:pt>
                <c:pt idx="787">
                  <c:v>315.2</c:v>
                </c:pt>
                <c:pt idx="788">
                  <c:v>315.60000000000002</c:v>
                </c:pt>
                <c:pt idx="789">
                  <c:v>316</c:v>
                </c:pt>
                <c:pt idx="790">
                  <c:v>316.39999999999998</c:v>
                </c:pt>
                <c:pt idx="791">
                  <c:v>316.8</c:v>
                </c:pt>
                <c:pt idx="792">
                  <c:v>317.2</c:v>
                </c:pt>
                <c:pt idx="793">
                  <c:v>317.60000000000002</c:v>
                </c:pt>
                <c:pt idx="794">
                  <c:v>318</c:v>
                </c:pt>
                <c:pt idx="795">
                  <c:v>318.39999999999998</c:v>
                </c:pt>
                <c:pt idx="796">
                  <c:v>318.8</c:v>
                </c:pt>
                <c:pt idx="797">
                  <c:v>319.2</c:v>
                </c:pt>
                <c:pt idx="798">
                  <c:v>319.60000000000002</c:v>
                </c:pt>
                <c:pt idx="799">
                  <c:v>320</c:v>
                </c:pt>
                <c:pt idx="800">
                  <c:v>320.39999999999998</c:v>
                </c:pt>
                <c:pt idx="801">
                  <c:v>320.8</c:v>
                </c:pt>
                <c:pt idx="802">
                  <c:v>321.2</c:v>
                </c:pt>
                <c:pt idx="803">
                  <c:v>321.60000000000002</c:v>
                </c:pt>
                <c:pt idx="804">
                  <c:v>322</c:v>
                </c:pt>
                <c:pt idx="805">
                  <c:v>322.39999999999998</c:v>
                </c:pt>
                <c:pt idx="806">
                  <c:v>322.8</c:v>
                </c:pt>
                <c:pt idx="807">
                  <c:v>323.2</c:v>
                </c:pt>
                <c:pt idx="808">
                  <c:v>323.60000000000002</c:v>
                </c:pt>
                <c:pt idx="809">
                  <c:v>324</c:v>
                </c:pt>
                <c:pt idx="810">
                  <c:v>324.39999999999998</c:v>
                </c:pt>
                <c:pt idx="811">
                  <c:v>324.8</c:v>
                </c:pt>
                <c:pt idx="812">
                  <c:v>325.2</c:v>
                </c:pt>
                <c:pt idx="813">
                  <c:v>325.60000000000002</c:v>
                </c:pt>
                <c:pt idx="814">
                  <c:v>326</c:v>
                </c:pt>
                <c:pt idx="815">
                  <c:v>326.39999999999998</c:v>
                </c:pt>
                <c:pt idx="816">
                  <c:v>326.8</c:v>
                </c:pt>
                <c:pt idx="817">
                  <c:v>327.2</c:v>
                </c:pt>
                <c:pt idx="818">
                  <c:v>327.60000000000002</c:v>
                </c:pt>
                <c:pt idx="819">
                  <c:v>328</c:v>
                </c:pt>
                <c:pt idx="820">
                  <c:v>328.4</c:v>
                </c:pt>
                <c:pt idx="821">
                  <c:v>328.8</c:v>
                </c:pt>
                <c:pt idx="822">
                  <c:v>329.2</c:v>
                </c:pt>
                <c:pt idx="823">
                  <c:v>329.6</c:v>
                </c:pt>
                <c:pt idx="824">
                  <c:v>330</c:v>
                </c:pt>
                <c:pt idx="825">
                  <c:v>330.4</c:v>
                </c:pt>
                <c:pt idx="826">
                  <c:v>330.8</c:v>
                </c:pt>
                <c:pt idx="827">
                  <c:v>331.2</c:v>
                </c:pt>
                <c:pt idx="828">
                  <c:v>331.6</c:v>
                </c:pt>
                <c:pt idx="829">
                  <c:v>332</c:v>
                </c:pt>
                <c:pt idx="830">
                  <c:v>332.4</c:v>
                </c:pt>
                <c:pt idx="831">
                  <c:v>332.8</c:v>
                </c:pt>
                <c:pt idx="832">
                  <c:v>333.2</c:v>
                </c:pt>
                <c:pt idx="833">
                  <c:v>333.6</c:v>
                </c:pt>
                <c:pt idx="834">
                  <c:v>334</c:v>
                </c:pt>
                <c:pt idx="835">
                  <c:v>334.4</c:v>
                </c:pt>
                <c:pt idx="836">
                  <c:v>334.8</c:v>
                </c:pt>
                <c:pt idx="837">
                  <c:v>335.2</c:v>
                </c:pt>
                <c:pt idx="838">
                  <c:v>335.6</c:v>
                </c:pt>
                <c:pt idx="839">
                  <c:v>336</c:v>
                </c:pt>
                <c:pt idx="840">
                  <c:v>336.4</c:v>
                </c:pt>
                <c:pt idx="841">
                  <c:v>336.8</c:v>
                </c:pt>
                <c:pt idx="842">
                  <c:v>337.2</c:v>
                </c:pt>
                <c:pt idx="843">
                  <c:v>337.6</c:v>
                </c:pt>
                <c:pt idx="844">
                  <c:v>338</c:v>
                </c:pt>
                <c:pt idx="845">
                  <c:v>338.4</c:v>
                </c:pt>
                <c:pt idx="846">
                  <c:v>338.8</c:v>
                </c:pt>
                <c:pt idx="847">
                  <c:v>339.2</c:v>
                </c:pt>
                <c:pt idx="848">
                  <c:v>339.6</c:v>
                </c:pt>
                <c:pt idx="849">
                  <c:v>340</c:v>
                </c:pt>
                <c:pt idx="850">
                  <c:v>340.4</c:v>
                </c:pt>
                <c:pt idx="851">
                  <c:v>340.8</c:v>
                </c:pt>
                <c:pt idx="852">
                  <c:v>341.2</c:v>
                </c:pt>
                <c:pt idx="853">
                  <c:v>341.6</c:v>
                </c:pt>
                <c:pt idx="854">
                  <c:v>342</c:v>
                </c:pt>
                <c:pt idx="855">
                  <c:v>342.4</c:v>
                </c:pt>
                <c:pt idx="856">
                  <c:v>342.8</c:v>
                </c:pt>
                <c:pt idx="857">
                  <c:v>343.2</c:v>
                </c:pt>
                <c:pt idx="858">
                  <c:v>343.6</c:v>
                </c:pt>
                <c:pt idx="859">
                  <c:v>344</c:v>
                </c:pt>
                <c:pt idx="860">
                  <c:v>344.4</c:v>
                </c:pt>
                <c:pt idx="861">
                  <c:v>344.8</c:v>
                </c:pt>
                <c:pt idx="862">
                  <c:v>345.2</c:v>
                </c:pt>
                <c:pt idx="863">
                  <c:v>345.6</c:v>
                </c:pt>
                <c:pt idx="864">
                  <c:v>346</c:v>
                </c:pt>
                <c:pt idx="865">
                  <c:v>346.4</c:v>
                </c:pt>
                <c:pt idx="866">
                  <c:v>346.8</c:v>
                </c:pt>
                <c:pt idx="867">
                  <c:v>347.2</c:v>
                </c:pt>
                <c:pt idx="868">
                  <c:v>347.6</c:v>
                </c:pt>
                <c:pt idx="869">
                  <c:v>348</c:v>
                </c:pt>
                <c:pt idx="870">
                  <c:v>348.4</c:v>
                </c:pt>
                <c:pt idx="871">
                  <c:v>348.8</c:v>
                </c:pt>
                <c:pt idx="872">
                  <c:v>349.2</c:v>
                </c:pt>
                <c:pt idx="873">
                  <c:v>349.6</c:v>
                </c:pt>
                <c:pt idx="874">
                  <c:v>350</c:v>
                </c:pt>
                <c:pt idx="875">
                  <c:v>350.4</c:v>
                </c:pt>
                <c:pt idx="876">
                  <c:v>350.8</c:v>
                </c:pt>
                <c:pt idx="877">
                  <c:v>351.2</c:v>
                </c:pt>
                <c:pt idx="878">
                  <c:v>351.6</c:v>
                </c:pt>
                <c:pt idx="879">
                  <c:v>352</c:v>
                </c:pt>
                <c:pt idx="880">
                  <c:v>352.4</c:v>
                </c:pt>
                <c:pt idx="881">
                  <c:v>352.8</c:v>
                </c:pt>
                <c:pt idx="882">
                  <c:v>353.2</c:v>
                </c:pt>
                <c:pt idx="883">
                  <c:v>353.6</c:v>
                </c:pt>
                <c:pt idx="884">
                  <c:v>354</c:v>
                </c:pt>
                <c:pt idx="885">
                  <c:v>354.4</c:v>
                </c:pt>
                <c:pt idx="886">
                  <c:v>354.8</c:v>
                </c:pt>
                <c:pt idx="887">
                  <c:v>355.2</c:v>
                </c:pt>
                <c:pt idx="888">
                  <c:v>355.6</c:v>
                </c:pt>
                <c:pt idx="889">
                  <c:v>356</c:v>
                </c:pt>
                <c:pt idx="890">
                  <c:v>356.4</c:v>
                </c:pt>
                <c:pt idx="891">
                  <c:v>356.8</c:v>
                </c:pt>
                <c:pt idx="892">
                  <c:v>357.2</c:v>
                </c:pt>
                <c:pt idx="893">
                  <c:v>357.6</c:v>
                </c:pt>
                <c:pt idx="894">
                  <c:v>358</c:v>
                </c:pt>
                <c:pt idx="895">
                  <c:v>358.4</c:v>
                </c:pt>
                <c:pt idx="896">
                  <c:v>358.8</c:v>
                </c:pt>
                <c:pt idx="897">
                  <c:v>359.2</c:v>
                </c:pt>
                <c:pt idx="898">
                  <c:v>359.6</c:v>
                </c:pt>
                <c:pt idx="899">
                  <c:v>360</c:v>
                </c:pt>
                <c:pt idx="900">
                  <c:v>360.4</c:v>
                </c:pt>
                <c:pt idx="901">
                  <c:v>360.8</c:v>
                </c:pt>
                <c:pt idx="902">
                  <c:v>361.2</c:v>
                </c:pt>
                <c:pt idx="903">
                  <c:v>361.6</c:v>
                </c:pt>
                <c:pt idx="904">
                  <c:v>362</c:v>
                </c:pt>
                <c:pt idx="905">
                  <c:v>362.4</c:v>
                </c:pt>
                <c:pt idx="906">
                  <c:v>362.8</c:v>
                </c:pt>
                <c:pt idx="907">
                  <c:v>363.2</c:v>
                </c:pt>
                <c:pt idx="908">
                  <c:v>363.6</c:v>
                </c:pt>
                <c:pt idx="909">
                  <c:v>364</c:v>
                </c:pt>
                <c:pt idx="910">
                  <c:v>364.4</c:v>
                </c:pt>
                <c:pt idx="911">
                  <c:v>364.8</c:v>
                </c:pt>
                <c:pt idx="912">
                  <c:v>365.2</c:v>
                </c:pt>
                <c:pt idx="913">
                  <c:v>365.6</c:v>
                </c:pt>
                <c:pt idx="914">
                  <c:v>366</c:v>
                </c:pt>
                <c:pt idx="915">
                  <c:v>366.4</c:v>
                </c:pt>
                <c:pt idx="916">
                  <c:v>366.8</c:v>
                </c:pt>
                <c:pt idx="917">
                  <c:v>367.2</c:v>
                </c:pt>
                <c:pt idx="918">
                  <c:v>367.6</c:v>
                </c:pt>
                <c:pt idx="919">
                  <c:v>368</c:v>
                </c:pt>
                <c:pt idx="920">
                  <c:v>368.4</c:v>
                </c:pt>
                <c:pt idx="921">
                  <c:v>368.8</c:v>
                </c:pt>
                <c:pt idx="922">
                  <c:v>369.2</c:v>
                </c:pt>
                <c:pt idx="923">
                  <c:v>369.6</c:v>
                </c:pt>
                <c:pt idx="924">
                  <c:v>370</c:v>
                </c:pt>
                <c:pt idx="925">
                  <c:v>370.4</c:v>
                </c:pt>
                <c:pt idx="926">
                  <c:v>370.8</c:v>
                </c:pt>
                <c:pt idx="927">
                  <c:v>371.2</c:v>
                </c:pt>
                <c:pt idx="928">
                  <c:v>371.6</c:v>
                </c:pt>
                <c:pt idx="929">
                  <c:v>372</c:v>
                </c:pt>
                <c:pt idx="930">
                  <c:v>372.4</c:v>
                </c:pt>
                <c:pt idx="931">
                  <c:v>372.8</c:v>
                </c:pt>
                <c:pt idx="932">
                  <c:v>373.2</c:v>
                </c:pt>
                <c:pt idx="933">
                  <c:v>373.6</c:v>
                </c:pt>
                <c:pt idx="934">
                  <c:v>374</c:v>
                </c:pt>
                <c:pt idx="935">
                  <c:v>374.4</c:v>
                </c:pt>
                <c:pt idx="936">
                  <c:v>374.8</c:v>
                </c:pt>
                <c:pt idx="937">
                  <c:v>375.2</c:v>
                </c:pt>
                <c:pt idx="938">
                  <c:v>375.6</c:v>
                </c:pt>
                <c:pt idx="939">
                  <c:v>376</c:v>
                </c:pt>
                <c:pt idx="940">
                  <c:v>376.4</c:v>
                </c:pt>
                <c:pt idx="941">
                  <c:v>376.8</c:v>
                </c:pt>
                <c:pt idx="942">
                  <c:v>377.2</c:v>
                </c:pt>
                <c:pt idx="943">
                  <c:v>377.6</c:v>
                </c:pt>
                <c:pt idx="944">
                  <c:v>378</c:v>
                </c:pt>
                <c:pt idx="945">
                  <c:v>378.4</c:v>
                </c:pt>
                <c:pt idx="946">
                  <c:v>378.8</c:v>
                </c:pt>
                <c:pt idx="947">
                  <c:v>379.2</c:v>
                </c:pt>
                <c:pt idx="948">
                  <c:v>379.6</c:v>
                </c:pt>
                <c:pt idx="949">
                  <c:v>380</c:v>
                </c:pt>
                <c:pt idx="950">
                  <c:v>380.4</c:v>
                </c:pt>
                <c:pt idx="951">
                  <c:v>380.8</c:v>
                </c:pt>
                <c:pt idx="952">
                  <c:v>381.2</c:v>
                </c:pt>
                <c:pt idx="953">
                  <c:v>381.6</c:v>
                </c:pt>
                <c:pt idx="954">
                  <c:v>382</c:v>
                </c:pt>
                <c:pt idx="955">
                  <c:v>382.4</c:v>
                </c:pt>
                <c:pt idx="956">
                  <c:v>382.8</c:v>
                </c:pt>
                <c:pt idx="957">
                  <c:v>383.2</c:v>
                </c:pt>
                <c:pt idx="958">
                  <c:v>383.6</c:v>
                </c:pt>
                <c:pt idx="959">
                  <c:v>384</c:v>
                </c:pt>
                <c:pt idx="960">
                  <c:v>384.4</c:v>
                </c:pt>
                <c:pt idx="961">
                  <c:v>384.8</c:v>
                </c:pt>
                <c:pt idx="962">
                  <c:v>385.2</c:v>
                </c:pt>
                <c:pt idx="963">
                  <c:v>385.6</c:v>
                </c:pt>
                <c:pt idx="964">
                  <c:v>386</c:v>
                </c:pt>
                <c:pt idx="965">
                  <c:v>386.4</c:v>
                </c:pt>
                <c:pt idx="966">
                  <c:v>386.8</c:v>
                </c:pt>
                <c:pt idx="967">
                  <c:v>387.2</c:v>
                </c:pt>
                <c:pt idx="968">
                  <c:v>387.6</c:v>
                </c:pt>
                <c:pt idx="969">
                  <c:v>388</c:v>
                </c:pt>
                <c:pt idx="970">
                  <c:v>388.4</c:v>
                </c:pt>
                <c:pt idx="971">
                  <c:v>388.8</c:v>
                </c:pt>
                <c:pt idx="972">
                  <c:v>389.2</c:v>
                </c:pt>
                <c:pt idx="973">
                  <c:v>389.6</c:v>
                </c:pt>
                <c:pt idx="974">
                  <c:v>390</c:v>
                </c:pt>
                <c:pt idx="975">
                  <c:v>390.4</c:v>
                </c:pt>
                <c:pt idx="976">
                  <c:v>390.8</c:v>
                </c:pt>
                <c:pt idx="977">
                  <c:v>391.2</c:v>
                </c:pt>
                <c:pt idx="978">
                  <c:v>391.6</c:v>
                </c:pt>
                <c:pt idx="979">
                  <c:v>392</c:v>
                </c:pt>
                <c:pt idx="980">
                  <c:v>392.4</c:v>
                </c:pt>
                <c:pt idx="981">
                  <c:v>392.8</c:v>
                </c:pt>
                <c:pt idx="982">
                  <c:v>393.2</c:v>
                </c:pt>
                <c:pt idx="983">
                  <c:v>393.6</c:v>
                </c:pt>
                <c:pt idx="984">
                  <c:v>394</c:v>
                </c:pt>
                <c:pt idx="985">
                  <c:v>394.4</c:v>
                </c:pt>
                <c:pt idx="986">
                  <c:v>394.8</c:v>
                </c:pt>
                <c:pt idx="987">
                  <c:v>395.2</c:v>
                </c:pt>
                <c:pt idx="988">
                  <c:v>395.6</c:v>
                </c:pt>
                <c:pt idx="989">
                  <c:v>396</c:v>
                </c:pt>
                <c:pt idx="990">
                  <c:v>396.4</c:v>
                </c:pt>
                <c:pt idx="991">
                  <c:v>396.8</c:v>
                </c:pt>
                <c:pt idx="992">
                  <c:v>397.2</c:v>
                </c:pt>
                <c:pt idx="993">
                  <c:v>397.6</c:v>
                </c:pt>
                <c:pt idx="994">
                  <c:v>398</c:v>
                </c:pt>
                <c:pt idx="995">
                  <c:v>398.4</c:v>
                </c:pt>
                <c:pt idx="996">
                  <c:v>398.8</c:v>
                </c:pt>
                <c:pt idx="997">
                  <c:v>399.2</c:v>
                </c:pt>
                <c:pt idx="998">
                  <c:v>399.6</c:v>
                </c:pt>
                <c:pt idx="999">
                  <c:v>400</c:v>
                </c:pt>
                <c:pt idx="1000">
                  <c:v>400.4</c:v>
                </c:pt>
                <c:pt idx="1001">
                  <c:v>400.8</c:v>
                </c:pt>
                <c:pt idx="1002">
                  <c:v>401.2</c:v>
                </c:pt>
                <c:pt idx="1003">
                  <c:v>401.6</c:v>
                </c:pt>
                <c:pt idx="1004">
                  <c:v>402</c:v>
                </c:pt>
                <c:pt idx="1005">
                  <c:v>402.4</c:v>
                </c:pt>
                <c:pt idx="1006">
                  <c:v>402.8</c:v>
                </c:pt>
                <c:pt idx="1007">
                  <c:v>403.2</c:v>
                </c:pt>
                <c:pt idx="1008">
                  <c:v>403.6</c:v>
                </c:pt>
                <c:pt idx="1009">
                  <c:v>404</c:v>
                </c:pt>
                <c:pt idx="1010">
                  <c:v>404.4</c:v>
                </c:pt>
                <c:pt idx="1011">
                  <c:v>404.8</c:v>
                </c:pt>
                <c:pt idx="1012">
                  <c:v>405.2</c:v>
                </c:pt>
                <c:pt idx="1013">
                  <c:v>405.6</c:v>
                </c:pt>
                <c:pt idx="1014">
                  <c:v>406</c:v>
                </c:pt>
                <c:pt idx="1015">
                  <c:v>406.4</c:v>
                </c:pt>
                <c:pt idx="1016">
                  <c:v>406.8</c:v>
                </c:pt>
                <c:pt idx="1017">
                  <c:v>407.2</c:v>
                </c:pt>
                <c:pt idx="1018">
                  <c:v>407.6</c:v>
                </c:pt>
                <c:pt idx="1019">
                  <c:v>408</c:v>
                </c:pt>
                <c:pt idx="1020">
                  <c:v>408.4</c:v>
                </c:pt>
                <c:pt idx="1021">
                  <c:v>408.8</c:v>
                </c:pt>
                <c:pt idx="1022">
                  <c:v>409.2</c:v>
                </c:pt>
                <c:pt idx="1023">
                  <c:v>409.6</c:v>
                </c:pt>
                <c:pt idx="1024">
                  <c:v>410</c:v>
                </c:pt>
                <c:pt idx="1025">
                  <c:v>410.4</c:v>
                </c:pt>
                <c:pt idx="1026">
                  <c:v>410.8</c:v>
                </c:pt>
                <c:pt idx="1027">
                  <c:v>411.2</c:v>
                </c:pt>
                <c:pt idx="1028">
                  <c:v>411.6</c:v>
                </c:pt>
                <c:pt idx="1029">
                  <c:v>412</c:v>
                </c:pt>
                <c:pt idx="1030">
                  <c:v>412.4</c:v>
                </c:pt>
                <c:pt idx="1031">
                  <c:v>412.8</c:v>
                </c:pt>
                <c:pt idx="1032">
                  <c:v>413.2</c:v>
                </c:pt>
                <c:pt idx="1033">
                  <c:v>413.6</c:v>
                </c:pt>
                <c:pt idx="1034">
                  <c:v>414</c:v>
                </c:pt>
                <c:pt idx="1035">
                  <c:v>414.4</c:v>
                </c:pt>
                <c:pt idx="1036">
                  <c:v>414.8</c:v>
                </c:pt>
                <c:pt idx="1037">
                  <c:v>415.2</c:v>
                </c:pt>
                <c:pt idx="1038">
                  <c:v>415.6</c:v>
                </c:pt>
                <c:pt idx="1039">
                  <c:v>416</c:v>
                </c:pt>
                <c:pt idx="1040">
                  <c:v>416.4</c:v>
                </c:pt>
                <c:pt idx="1041">
                  <c:v>416.8</c:v>
                </c:pt>
                <c:pt idx="1042">
                  <c:v>417.2</c:v>
                </c:pt>
                <c:pt idx="1043">
                  <c:v>417.6</c:v>
                </c:pt>
                <c:pt idx="1044">
                  <c:v>418</c:v>
                </c:pt>
                <c:pt idx="1045">
                  <c:v>418.4</c:v>
                </c:pt>
                <c:pt idx="1046">
                  <c:v>418.8</c:v>
                </c:pt>
                <c:pt idx="1047">
                  <c:v>419.2</c:v>
                </c:pt>
                <c:pt idx="1048">
                  <c:v>419.6</c:v>
                </c:pt>
                <c:pt idx="1049">
                  <c:v>420</c:v>
                </c:pt>
                <c:pt idx="1050">
                  <c:v>420.4</c:v>
                </c:pt>
                <c:pt idx="1051">
                  <c:v>420.8</c:v>
                </c:pt>
                <c:pt idx="1052">
                  <c:v>421.2</c:v>
                </c:pt>
                <c:pt idx="1053">
                  <c:v>421.6</c:v>
                </c:pt>
                <c:pt idx="1054">
                  <c:v>422</c:v>
                </c:pt>
                <c:pt idx="1055">
                  <c:v>422.4</c:v>
                </c:pt>
                <c:pt idx="1056">
                  <c:v>422.8</c:v>
                </c:pt>
                <c:pt idx="1057">
                  <c:v>423.2</c:v>
                </c:pt>
                <c:pt idx="1058">
                  <c:v>423.6</c:v>
                </c:pt>
                <c:pt idx="1059">
                  <c:v>424</c:v>
                </c:pt>
                <c:pt idx="1060">
                  <c:v>424.4</c:v>
                </c:pt>
                <c:pt idx="1061">
                  <c:v>424.8</c:v>
                </c:pt>
                <c:pt idx="1062">
                  <c:v>425.2</c:v>
                </c:pt>
                <c:pt idx="1063">
                  <c:v>425.6</c:v>
                </c:pt>
                <c:pt idx="1064">
                  <c:v>426</c:v>
                </c:pt>
                <c:pt idx="1065">
                  <c:v>426.4</c:v>
                </c:pt>
                <c:pt idx="1066">
                  <c:v>426.8</c:v>
                </c:pt>
                <c:pt idx="1067">
                  <c:v>427.2</c:v>
                </c:pt>
                <c:pt idx="1068">
                  <c:v>427.6</c:v>
                </c:pt>
                <c:pt idx="1069">
                  <c:v>428</c:v>
                </c:pt>
                <c:pt idx="1070">
                  <c:v>428.4</c:v>
                </c:pt>
                <c:pt idx="1071">
                  <c:v>428.8</c:v>
                </c:pt>
                <c:pt idx="1072">
                  <c:v>429.2</c:v>
                </c:pt>
                <c:pt idx="1073">
                  <c:v>429.6</c:v>
                </c:pt>
                <c:pt idx="1074">
                  <c:v>430</c:v>
                </c:pt>
                <c:pt idx="1075">
                  <c:v>430.4</c:v>
                </c:pt>
                <c:pt idx="1076">
                  <c:v>430.8</c:v>
                </c:pt>
                <c:pt idx="1077">
                  <c:v>431.2</c:v>
                </c:pt>
                <c:pt idx="1078">
                  <c:v>431.6</c:v>
                </c:pt>
                <c:pt idx="1079">
                  <c:v>432</c:v>
                </c:pt>
                <c:pt idx="1080">
                  <c:v>432.4</c:v>
                </c:pt>
                <c:pt idx="1081">
                  <c:v>432.8</c:v>
                </c:pt>
                <c:pt idx="1082">
                  <c:v>433.2</c:v>
                </c:pt>
                <c:pt idx="1083">
                  <c:v>433.6</c:v>
                </c:pt>
                <c:pt idx="1084">
                  <c:v>434</c:v>
                </c:pt>
                <c:pt idx="1085">
                  <c:v>434.4</c:v>
                </c:pt>
                <c:pt idx="1086">
                  <c:v>434.8</c:v>
                </c:pt>
                <c:pt idx="1087">
                  <c:v>435.2</c:v>
                </c:pt>
                <c:pt idx="1088">
                  <c:v>435.6</c:v>
                </c:pt>
                <c:pt idx="1089">
                  <c:v>436</c:v>
                </c:pt>
                <c:pt idx="1090">
                  <c:v>436.4</c:v>
                </c:pt>
                <c:pt idx="1091">
                  <c:v>436.8</c:v>
                </c:pt>
                <c:pt idx="1092">
                  <c:v>437.2</c:v>
                </c:pt>
                <c:pt idx="1093">
                  <c:v>437.6</c:v>
                </c:pt>
                <c:pt idx="1094">
                  <c:v>438</c:v>
                </c:pt>
                <c:pt idx="1095">
                  <c:v>438.4</c:v>
                </c:pt>
                <c:pt idx="1096">
                  <c:v>438.8</c:v>
                </c:pt>
                <c:pt idx="1097">
                  <c:v>439.2</c:v>
                </c:pt>
                <c:pt idx="1098">
                  <c:v>439.6</c:v>
                </c:pt>
                <c:pt idx="1099">
                  <c:v>440</c:v>
                </c:pt>
                <c:pt idx="1100">
                  <c:v>440.4</c:v>
                </c:pt>
                <c:pt idx="1101">
                  <c:v>440.8</c:v>
                </c:pt>
                <c:pt idx="1102">
                  <c:v>441.2</c:v>
                </c:pt>
                <c:pt idx="1103">
                  <c:v>441.6</c:v>
                </c:pt>
                <c:pt idx="1104">
                  <c:v>442</c:v>
                </c:pt>
                <c:pt idx="1105">
                  <c:v>442.4</c:v>
                </c:pt>
                <c:pt idx="1106">
                  <c:v>442.8</c:v>
                </c:pt>
                <c:pt idx="1107">
                  <c:v>443.2</c:v>
                </c:pt>
                <c:pt idx="1108">
                  <c:v>443.6</c:v>
                </c:pt>
                <c:pt idx="1109">
                  <c:v>444</c:v>
                </c:pt>
                <c:pt idx="1110">
                  <c:v>444.4</c:v>
                </c:pt>
                <c:pt idx="1111">
                  <c:v>444.8</c:v>
                </c:pt>
                <c:pt idx="1112">
                  <c:v>445.2</c:v>
                </c:pt>
                <c:pt idx="1113">
                  <c:v>445.6</c:v>
                </c:pt>
                <c:pt idx="1114">
                  <c:v>446</c:v>
                </c:pt>
                <c:pt idx="1115">
                  <c:v>446.4</c:v>
                </c:pt>
                <c:pt idx="1116">
                  <c:v>446.8</c:v>
                </c:pt>
                <c:pt idx="1117">
                  <c:v>447.2</c:v>
                </c:pt>
                <c:pt idx="1118">
                  <c:v>447.6</c:v>
                </c:pt>
                <c:pt idx="1119">
                  <c:v>448</c:v>
                </c:pt>
                <c:pt idx="1120">
                  <c:v>448.4</c:v>
                </c:pt>
                <c:pt idx="1121">
                  <c:v>448.8</c:v>
                </c:pt>
                <c:pt idx="1122">
                  <c:v>449.2</c:v>
                </c:pt>
                <c:pt idx="1123">
                  <c:v>449.6</c:v>
                </c:pt>
                <c:pt idx="1124">
                  <c:v>450</c:v>
                </c:pt>
                <c:pt idx="1125">
                  <c:v>450.4</c:v>
                </c:pt>
                <c:pt idx="1126">
                  <c:v>450.8</c:v>
                </c:pt>
                <c:pt idx="1127">
                  <c:v>451.2</c:v>
                </c:pt>
                <c:pt idx="1128">
                  <c:v>451.6</c:v>
                </c:pt>
                <c:pt idx="1129">
                  <c:v>452</c:v>
                </c:pt>
                <c:pt idx="1130">
                  <c:v>452.4</c:v>
                </c:pt>
                <c:pt idx="1131">
                  <c:v>452.8</c:v>
                </c:pt>
                <c:pt idx="1132">
                  <c:v>453.2</c:v>
                </c:pt>
                <c:pt idx="1133">
                  <c:v>453.6</c:v>
                </c:pt>
                <c:pt idx="1134">
                  <c:v>454</c:v>
                </c:pt>
                <c:pt idx="1135">
                  <c:v>454.4</c:v>
                </c:pt>
                <c:pt idx="1136">
                  <c:v>454.8</c:v>
                </c:pt>
                <c:pt idx="1137">
                  <c:v>455.2</c:v>
                </c:pt>
                <c:pt idx="1138">
                  <c:v>455.6</c:v>
                </c:pt>
                <c:pt idx="1139">
                  <c:v>456</c:v>
                </c:pt>
                <c:pt idx="1140">
                  <c:v>456.4</c:v>
                </c:pt>
                <c:pt idx="1141">
                  <c:v>456.8</c:v>
                </c:pt>
                <c:pt idx="1142">
                  <c:v>457.2</c:v>
                </c:pt>
                <c:pt idx="1143">
                  <c:v>457.6</c:v>
                </c:pt>
                <c:pt idx="1144">
                  <c:v>458</c:v>
                </c:pt>
                <c:pt idx="1145">
                  <c:v>458.4</c:v>
                </c:pt>
                <c:pt idx="1146">
                  <c:v>458.8</c:v>
                </c:pt>
                <c:pt idx="1147">
                  <c:v>459.2</c:v>
                </c:pt>
                <c:pt idx="1148">
                  <c:v>459.6</c:v>
                </c:pt>
                <c:pt idx="1149">
                  <c:v>460</c:v>
                </c:pt>
                <c:pt idx="1150">
                  <c:v>460.4</c:v>
                </c:pt>
                <c:pt idx="1151">
                  <c:v>460.8</c:v>
                </c:pt>
                <c:pt idx="1152">
                  <c:v>461.2</c:v>
                </c:pt>
                <c:pt idx="1153">
                  <c:v>461.6</c:v>
                </c:pt>
                <c:pt idx="1154">
                  <c:v>462</c:v>
                </c:pt>
                <c:pt idx="1155">
                  <c:v>462.4</c:v>
                </c:pt>
                <c:pt idx="1156">
                  <c:v>462.8</c:v>
                </c:pt>
                <c:pt idx="1157">
                  <c:v>463.2</c:v>
                </c:pt>
                <c:pt idx="1158">
                  <c:v>463.6</c:v>
                </c:pt>
                <c:pt idx="1159">
                  <c:v>464</c:v>
                </c:pt>
                <c:pt idx="1160">
                  <c:v>464.4</c:v>
                </c:pt>
                <c:pt idx="1161">
                  <c:v>464.8</c:v>
                </c:pt>
                <c:pt idx="1162">
                  <c:v>465.2</c:v>
                </c:pt>
                <c:pt idx="1163">
                  <c:v>465.6</c:v>
                </c:pt>
                <c:pt idx="1164">
                  <c:v>466</c:v>
                </c:pt>
                <c:pt idx="1165">
                  <c:v>466.4</c:v>
                </c:pt>
                <c:pt idx="1166">
                  <c:v>466.8</c:v>
                </c:pt>
                <c:pt idx="1167">
                  <c:v>467.2</c:v>
                </c:pt>
                <c:pt idx="1168">
                  <c:v>467.6</c:v>
                </c:pt>
                <c:pt idx="1169">
                  <c:v>468</c:v>
                </c:pt>
                <c:pt idx="1170">
                  <c:v>468.4</c:v>
                </c:pt>
                <c:pt idx="1171">
                  <c:v>468.8</c:v>
                </c:pt>
                <c:pt idx="1172">
                  <c:v>469.2</c:v>
                </c:pt>
                <c:pt idx="1173">
                  <c:v>469.6</c:v>
                </c:pt>
                <c:pt idx="1174">
                  <c:v>470</c:v>
                </c:pt>
                <c:pt idx="1175">
                  <c:v>470.4</c:v>
                </c:pt>
                <c:pt idx="1176">
                  <c:v>470.8</c:v>
                </c:pt>
                <c:pt idx="1177">
                  <c:v>471.2</c:v>
                </c:pt>
                <c:pt idx="1178">
                  <c:v>471.6</c:v>
                </c:pt>
                <c:pt idx="1179">
                  <c:v>472</c:v>
                </c:pt>
                <c:pt idx="1180">
                  <c:v>472.4</c:v>
                </c:pt>
                <c:pt idx="1181">
                  <c:v>472.8</c:v>
                </c:pt>
                <c:pt idx="1182">
                  <c:v>473.2</c:v>
                </c:pt>
                <c:pt idx="1183">
                  <c:v>473.6</c:v>
                </c:pt>
                <c:pt idx="1184">
                  <c:v>474</c:v>
                </c:pt>
                <c:pt idx="1185">
                  <c:v>474.4</c:v>
                </c:pt>
                <c:pt idx="1186">
                  <c:v>474.8</c:v>
                </c:pt>
                <c:pt idx="1187">
                  <c:v>475.2</c:v>
                </c:pt>
                <c:pt idx="1188">
                  <c:v>475.6</c:v>
                </c:pt>
                <c:pt idx="1189">
                  <c:v>476</c:v>
                </c:pt>
                <c:pt idx="1190">
                  <c:v>476.4</c:v>
                </c:pt>
                <c:pt idx="1191">
                  <c:v>476.8</c:v>
                </c:pt>
                <c:pt idx="1192">
                  <c:v>477.2</c:v>
                </c:pt>
                <c:pt idx="1193">
                  <c:v>477.6</c:v>
                </c:pt>
                <c:pt idx="1194">
                  <c:v>478</c:v>
                </c:pt>
                <c:pt idx="1195">
                  <c:v>478.4</c:v>
                </c:pt>
                <c:pt idx="1196">
                  <c:v>478.8</c:v>
                </c:pt>
                <c:pt idx="1197">
                  <c:v>479.2</c:v>
                </c:pt>
                <c:pt idx="1198">
                  <c:v>479.6</c:v>
                </c:pt>
                <c:pt idx="1199">
                  <c:v>480</c:v>
                </c:pt>
                <c:pt idx="1200">
                  <c:v>480.4</c:v>
                </c:pt>
                <c:pt idx="1201">
                  <c:v>480.8</c:v>
                </c:pt>
                <c:pt idx="1202">
                  <c:v>481.2</c:v>
                </c:pt>
                <c:pt idx="1203">
                  <c:v>481.6</c:v>
                </c:pt>
                <c:pt idx="1204">
                  <c:v>482</c:v>
                </c:pt>
                <c:pt idx="1205">
                  <c:v>482.4</c:v>
                </c:pt>
                <c:pt idx="1206">
                  <c:v>482.8</c:v>
                </c:pt>
                <c:pt idx="1207">
                  <c:v>483.2</c:v>
                </c:pt>
                <c:pt idx="1208">
                  <c:v>483.6</c:v>
                </c:pt>
                <c:pt idx="1209">
                  <c:v>484</c:v>
                </c:pt>
                <c:pt idx="1210">
                  <c:v>484.4</c:v>
                </c:pt>
                <c:pt idx="1211">
                  <c:v>484.8</c:v>
                </c:pt>
                <c:pt idx="1212">
                  <c:v>485.2</c:v>
                </c:pt>
                <c:pt idx="1213">
                  <c:v>485.6</c:v>
                </c:pt>
                <c:pt idx="1214">
                  <c:v>486</c:v>
                </c:pt>
                <c:pt idx="1215">
                  <c:v>486.4</c:v>
                </c:pt>
                <c:pt idx="1216">
                  <c:v>486.8</c:v>
                </c:pt>
                <c:pt idx="1217">
                  <c:v>487.2</c:v>
                </c:pt>
                <c:pt idx="1218">
                  <c:v>487.6</c:v>
                </c:pt>
                <c:pt idx="1219">
                  <c:v>488</c:v>
                </c:pt>
                <c:pt idx="1220">
                  <c:v>488.4</c:v>
                </c:pt>
                <c:pt idx="1221">
                  <c:v>488.8</c:v>
                </c:pt>
                <c:pt idx="1222">
                  <c:v>489.2</c:v>
                </c:pt>
                <c:pt idx="1223">
                  <c:v>489.6</c:v>
                </c:pt>
                <c:pt idx="1224">
                  <c:v>490</c:v>
                </c:pt>
                <c:pt idx="1225">
                  <c:v>490.4</c:v>
                </c:pt>
                <c:pt idx="1226">
                  <c:v>490.8</c:v>
                </c:pt>
                <c:pt idx="1227">
                  <c:v>491.2</c:v>
                </c:pt>
                <c:pt idx="1228">
                  <c:v>491.6</c:v>
                </c:pt>
                <c:pt idx="1229">
                  <c:v>492</c:v>
                </c:pt>
                <c:pt idx="1230">
                  <c:v>492.4</c:v>
                </c:pt>
                <c:pt idx="1231">
                  <c:v>492.8</c:v>
                </c:pt>
                <c:pt idx="1232">
                  <c:v>493.2</c:v>
                </c:pt>
                <c:pt idx="1233">
                  <c:v>493.6</c:v>
                </c:pt>
                <c:pt idx="1234">
                  <c:v>494</c:v>
                </c:pt>
                <c:pt idx="1235">
                  <c:v>494.4</c:v>
                </c:pt>
                <c:pt idx="1236">
                  <c:v>494.8</c:v>
                </c:pt>
                <c:pt idx="1237">
                  <c:v>495.2</c:v>
                </c:pt>
                <c:pt idx="1238">
                  <c:v>495.6</c:v>
                </c:pt>
                <c:pt idx="1239">
                  <c:v>496</c:v>
                </c:pt>
                <c:pt idx="1240">
                  <c:v>496.4</c:v>
                </c:pt>
                <c:pt idx="1241">
                  <c:v>496.8</c:v>
                </c:pt>
                <c:pt idx="1242">
                  <c:v>497.2</c:v>
                </c:pt>
                <c:pt idx="1243">
                  <c:v>497.6</c:v>
                </c:pt>
                <c:pt idx="1244">
                  <c:v>498</c:v>
                </c:pt>
                <c:pt idx="1245">
                  <c:v>498.4</c:v>
                </c:pt>
                <c:pt idx="1246">
                  <c:v>498.8</c:v>
                </c:pt>
                <c:pt idx="1247">
                  <c:v>499.2</c:v>
                </c:pt>
                <c:pt idx="1248">
                  <c:v>499.6</c:v>
                </c:pt>
                <c:pt idx="1249">
                  <c:v>500</c:v>
                </c:pt>
                <c:pt idx="1250">
                  <c:v>500.4</c:v>
                </c:pt>
                <c:pt idx="1251">
                  <c:v>500.8</c:v>
                </c:pt>
                <c:pt idx="1252">
                  <c:v>501.2</c:v>
                </c:pt>
                <c:pt idx="1253">
                  <c:v>501.6</c:v>
                </c:pt>
                <c:pt idx="1254">
                  <c:v>502</c:v>
                </c:pt>
                <c:pt idx="1255">
                  <c:v>502.4</c:v>
                </c:pt>
                <c:pt idx="1256">
                  <c:v>502.8</c:v>
                </c:pt>
                <c:pt idx="1257">
                  <c:v>503.2</c:v>
                </c:pt>
                <c:pt idx="1258">
                  <c:v>503.6</c:v>
                </c:pt>
                <c:pt idx="1259">
                  <c:v>504</c:v>
                </c:pt>
                <c:pt idx="1260">
                  <c:v>504.4</c:v>
                </c:pt>
                <c:pt idx="1261">
                  <c:v>504.8</c:v>
                </c:pt>
                <c:pt idx="1262">
                  <c:v>505.2</c:v>
                </c:pt>
                <c:pt idx="1263">
                  <c:v>505.6</c:v>
                </c:pt>
                <c:pt idx="1264">
                  <c:v>506</c:v>
                </c:pt>
                <c:pt idx="1265">
                  <c:v>506.4</c:v>
                </c:pt>
                <c:pt idx="1266">
                  <c:v>506.8</c:v>
                </c:pt>
                <c:pt idx="1267">
                  <c:v>507.2</c:v>
                </c:pt>
                <c:pt idx="1268">
                  <c:v>507.6</c:v>
                </c:pt>
                <c:pt idx="1269">
                  <c:v>508</c:v>
                </c:pt>
                <c:pt idx="1270">
                  <c:v>508.4</c:v>
                </c:pt>
                <c:pt idx="1271">
                  <c:v>508.8</c:v>
                </c:pt>
                <c:pt idx="1272">
                  <c:v>509.2</c:v>
                </c:pt>
                <c:pt idx="1273">
                  <c:v>509.6</c:v>
                </c:pt>
                <c:pt idx="1274">
                  <c:v>510</c:v>
                </c:pt>
                <c:pt idx="1275">
                  <c:v>510.4</c:v>
                </c:pt>
                <c:pt idx="1276">
                  <c:v>510.8</c:v>
                </c:pt>
                <c:pt idx="1277">
                  <c:v>511.2</c:v>
                </c:pt>
                <c:pt idx="1278">
                  <c:v>511.6</c:v>
                </c:pt>
                <c:pt idx="1279">
                  <c:v>512</c:v>
                </c:pt>
                <c:pt idx="1280">
                  <c:v>512.4</c:v>
                </c:pt>
                <c:pt idx="1281">
                  <c:v>512.79999999999995</c:v>
                </c:pt>
                <c:pt idx="1282">
                  <c:v>513.20000000000005</c:v>
                </c:pt>
                <c:pt idx="1283">
                  <c:v>513.6</c:v>
                </c:pt>
                <c:pt idx="1284">
                  <c:v>514</c:v>
                </c:pt>
                <c:pt idx="1285">
                  <c:v>514.4</c:v>
                </c:pt>
                <c:pt idx="1286">
                  <c:v>514.79999999999995</c:v>
                </c:pt>
                <c:pt idx="1287">
                  <c:v>515.20000000000005</c:v>
                </c:pt>
                <c:pt idx="1288">
                  <c:v>515.6</c:v>
                </c:pt>
                <c:pt idx="1289">
                  <c:v>516</c:v>
                </c:pt>
                <c:pt idx="1290">
                  <c:v>516.4</c:v>
                </c:pt>
                <c:pt idx="1291">
                  <c:v>516.79999999999995</c:v>
                </c:pt>
                <c:pt idx="1292">
                  <c:v>517.20000000000005</c:v>
                </c:pt>
                <c:pt idx="1293">
                  <c:v>517.6</c:v>
                </c:pt>
                <c:pt idx="1294">
                  <c:v>518</c:v>
                </c:pt>
                <c:pt idx="1295">
                  <c:v>518.4</c:v>
                </c:pt>
                <c:pt idx="1296">
                  <c:v>518.79999999999995</c:v>
                </c:pt>
                <c:pt idx="1297">
                  <c:v>519.20000000000005</c:v>
                </c:pt>
                <c:pt idx="1298">
                  <c:v>519.6</c:v>
                </c:pt>
                <c:pt idx="1299">
                  <c:v>520</c:v>
                </c:pt>
                <c:pt idx="1300">
                  <c:v>520.4</c:v>
                </c:pt>
                <c:pt idx="1301">
                  <c:v>520.79999999999995</c:v>
                </c:pt>
                <c:pt idx="1302">
                  <c:v>521.20000000000005</c:v>
                </c:pt>
                <c:pt idx="1303">
                  <c:v>521.6</c:v>
                </c:pt>
                <c:pt idx="1304">
                  <c:v>522</c:v>
                </c:pt>
                <c:pt idx="1305">
                  <c:v>522.4</c:v>
                </c:pt>
                <c:pt idx="1306">
                  <c:v>522.79999999999995</c:v>
                </c:pt>
                <c:pt idx="1307">
                  <c:v>523.20000000000005</c:v>
                </c:pt>
                <c:pt idx="1308">
                  <c:v>523.6</c:v>
                </c:pt>
                <c:pt idx="1309">
                  <c:v>524</c:v>
                </c:pt>
                <c:pt idx="1310">
                  <c:v>524.4</c:v>
                </c:pt>
                <c:pt idx="1311">
                  <c:v>524.79999999999995</c:v>
                </c:pt>
                <c:pt idx="1312">
                  <c:v>525.20000000000005</c:v>
                </c:pt>
                <c:pt idx="1313">
                  <c:v>525.6</c:v>
                </c:pt>
                <c:pt idx="1314">
                  <c:v>526</c:v>
                </c:pt>
                <c:pt idx="1315">
                  <c:v>526.4</c:v>
                </c:pt>
                <c:pt idx="1316">
                  <c:v>526.79999999999995</c:v>
                </c:pt>
                <c:pt idx="1317">
                  <c:v>527.20000000000005</c:v>
                </c:pt>
                <c:pt idx="1318">
                  <c:v>527.6</c:v>
                </c:pt>
                <c:pt idx="1319">
                  <c:v>528</c:v>
                </c:pt>
                <c:pt idx="1320">
                  <c:v>528.4</c:v>
                </c:pt>
                <c:pt idx="1321">
                  <c:v>528.79999999999995</c:v>
                </c:pt>
                <c:pt idx="1322">
                  <c:v>529.20000000000005</c:v>
                </c:pt>
                <c:pt idx="1323">
                  <c:v>529.6</c:v>
                </c:pt>
                <c:pt idx="1324">
                  <c:v>530</c:v>
                </c:pt>
                <c:pt idx="1325">
                  <c:v>530.4</c:v>
                </c:pt>
                <c:pt idx="1326">
                  <c:v>530.79999999999995</c:v>
                </c:pt>
                <c:pt idx="1327">
                  <c:v>531.20000000000005</c:v>
                </c:pt>
                <c:pt idx="1328">
                  <c:v>531.6</c:v>
                </c:pt>
                <c:pt idx="1329">
                  <c:v>532</c:v>
                </c:pt>
                <c:pt idx="1330">
                  <c:v>532.4</c:v>
                </c:pt>
                <c:pt idx="1331">
                  <c:v>532.79999999999995</c:v>
                </c:pt>
                <c:pt idx="1332">
                  <c:v>533.20000000000005</c:v>
                </c:pt>
                <c:pt idx="1333">
                  <c:v>533.6</c:v>
                </c:pt>
                <c:pt idx="1334">
                  <c:v>534</c:v>
                </c:pt>
                <c:pt idx="1335">
                  <c:v>534.4</c:v>
                </c:pt>
                <c:pt idx="1336">
                  <c:v>534.79999999999995</c:v>
                </c:pt>
                <c:pt idx="1337">
                  <c:v>535.20000000000005</c:v>
                </c:pt>
                <c:pt idx="1338">
                  <c:v>535.6</c:v>
                </c:pt>
                <c:pt idx="1339">
                  <c:v>536</c:v>
                </c:pt>
                <c:pt idx="1340">
                  <c:v>536.4</c:v>
                </c:pt>
                <c:pt idx="1341">
                  <c:v>536.79999999999995</c:v>
                </c:pt>
                <c:pt idx="1342">
                  <c:v>537.20000000000005</c:v>
                </c:pt>
                <c:pt idx="1343">
                  <c:v>537.6</c:v>
                </c:pt>
                <c:pt idx="1344">
                  <c:v>538</c:v>
                </c:pt>
                <c:pt idx="1345">
                  <c:v>538.4</c:v>
                </c:pt>
                <c:pt idx="1346">
                  <c:v>538.79999999999995</c:v>
                </c:pt>
                <c:pt idx="1347">
                  <c:v>539.20000000000005</c:v>
                </c:pt>
                <c:pt idx="1348">
                  <c:v>539.6</c:v>
                </c:pt>
                <c:pt idx="1349">
                  <c:v>540</c:v>
                </c:pt>
                <c:pt idx="1350">
                  <c:v>540.4</c:v>
                </c:pt>
                <c:pt idx="1351">
                  <c:v>540.79999999999995</c:v>
                </c:pt>
                <c:pt idx="1352">
                  <c:v>541.20000000000005</c:v>
                </c:pt>
                <c:pt idx="1353">
                  <c:v>541.6</c:v>
                </c:pt>
                <c:pt idx="1354">
                  <c:v>542</c:v>
                </c:pt>
                <c:pt idx="1355">
                  <c:v>542.4</c:v>
                </c:pt>
                <c:pt idx="1356">
                  <c:v>542.79999999999995</c:v>
                </c:pt>
                <c:pt idx="1357">
                  <c:v>543.20000000000005</c:v>
                </c:pt>
                <c:pt idx="1358">
                  <c:v>543.6</c:v>
                </c:pt>
                <c:pt idx="1359">
                  <c:v>544</c:v>
                </c:pt>
                <c:pt idx="1360">
                  <c:v>544.4</c:v>
                </c:pt>
                <c:pt idx="1361">
                  <c:v>544.79999999999995</c:v>
                </c:pt>
                <c:pt idx="1362">
                  <c:v>545.20000000000005</c:v>
                </c:pt>
                <c:pt idx="1363">
                  <c:v>545.6</c:v>
                </c:pt>
                <c:pt idx="1364">
                  <c:v>546</c:v>
                </c:pt>
                <c:pt idx="1365">
                  <c:v>546.4</c:v>
                </c:pt>
                <c:pt idx="1366">
                  <c:v>546.79999999999995</c:v>
                </c:pt>
                <c:pt idx="1367">
                  <c:v>547.20000000000005</c:v>
                </c:pt>
                <c:pt idx="1368">
                  <c:v>547.6</c:v>
                </c:pt>
                <c:pt idx="1369">
                  <c:v>548</c:v>
                </c:pt>
                <c:pt idx="1370">
                  <c:v>548.4</c:v>
                </c:pt>
                <c:pt idx="1371">
                  <c:v>548.79999999999995</c:v>
                </c:pt>
                <c:pt idx="1372">
                  <c:v>549.20000000000005</c:v>
                </c:pt>
                <c:pt idx="1373">
                  <c:v>549.6</c:v>
                </c:pt>
                <c:pt idx="1374">
                  <c:v>550</c:v>
                </c:pt>
                <c:pt idx="1375">
                  <c:v>550.4</c:v>
                </c:pt>
                <c:pt idx="1376">
                  <c:v>550.79999999999995</c:v>
                </c:pt>
                <c:pt idx="1377">
                  <c:v>551.20000000000005</c:v>
                </c:pt>
                <c:pt idx="1378">
                  <c:v>551.6</c:v>
                </c:pt>
                <c:pt idx="1379">
                  <c:v>552</c:v>
                </c:pt>
                <c:pt idx="1380">
                  <c:v>552.4</c:v>
                </c:pt>
                <c:pt idx="1381">
                  <c:v>552.79999999999995</c:v>
                </c:pt>
                <c:pt idx="1382">
                  <c:v>553.20000000000005</c:v>
                </c:pt>
                <c:pt idx="1383">
                  <c:v>553.6</c:v>
                </c:pt>
                <c:pt idx="1384">
                  <c:v>554</c:v>
                </c:pt>
                <c:pt idx="1385">
                  <c:v>554.4</c:v>
                </c:pt>
                <c:pt idx="1386">
                  <c:v>554.79999999999995</c:v>
                </c:pt>
                <c:pt idx="1387">
                  <c:v>555.20000000000005</c:v>
                </c:pt>
                <c:pt idx="1388">
                  <c:v>555.6</c:v>
                </c:pt>
                <c:pt idx="1389">
                  <c:v>556</c:v>
                </c:pt>
                <c:pt idx="1390">
                  <c:v>556.4</c:v>
                </c:pt>
                <c:pt idx="1391">
                  <c:v>556.79999999999995</c:v>
                </c:pt>
                <c:pt idx="1392">
                  <c:v>557.20000000000005</c:v>
                </c:pt>
                <c:pt idx="1393">
                  <c:v>557.6</c:v>
                </c:pt>
                <c:pt idx="1394">
                  <c:v>558</c:v>
                </c:pt>
                <c:pt idx="1395">
                  <c:v>558.4</c:v>
                </c:pt>
                <c:pt idx="1396">
                  <c:v>558.79999999999995</c:v>
                </c:pt>
                <c:pt idx="1397">
                  <c:v>559.20000000000005</c:v>
                </c:pt>
                <c:pt idx="1398">
                  <c:v>559.6</c:v>
                </c:pt>
                <c:pt idx="1399">
                  <c:v>560</c:v>
                </c:pt>
                <c:pt idx="1400">
                  <c:v>560.4</c:v>
                </c:pt>
                <c:pt idx="1401">
                  <c:v>560.79999999999995</c:v>
                </c:pt>
                <c:pt idx="1402">
                  <c:v>561.20000000000005</c:v>
                </c:pt>
                <c:pt idx="1403">
                  <c:v>561.6</c:v>
                </c:pt>
                <c:pt idx="1404">
                  <c:v>562</c:v>
                </c:pt>
                <c:pt idx="1405">
                  <c:v>562.4</c:v>
                </c:pt>
                <c:pt idx="1406">
                  <c:v>562.79999999999995</c:v>
                </c:pt>
                <c:pt idx="1407">
                  <c:v>563.20000000000005</c:v>
                </c:pt>
                <c:pt idx="1408">
                  <c:v>563.6</c:v>
                </c:pt>
                <c:pt idx="1409">
                  <c:v>564</c:v>
                </c:pt>
                <c:pt idx="1410">
                  <c:v>564.4</c:v>
                </c:pt>
                <c:pt idx="1411">
                  <c:v>564.79999999999995</c:v>
                </c:pt>
                <c:pt idx="1412">
                  <c:v>565.20000000000005</c:v>
                </c:pt>
                <c:pt idx="1413">
                  <c:v>565.6</c:v>
                </c:pt>
                <c:pt idx="1414">
                  <c:v>566</c:v>
                </c:pt>
                <c:pt idx="1415">
                  <c:v>566.4</c:v>
                </c:pt>
                <c:pt idx="1416">
                  <c:v>566.79999999999995</c:v>
                </c:pt>
                <c:pt idx="1417">
                  <c:v>567.20000000000005</c:v>
                </c:pt>
                <c:pt idx="1418">
                  <c:v>567.6</c:v>
                </c:pt>
                <c:pt idx="1419">
                  <c:v>568</c:v>
                </c:pt>
                <c:pt idx="1420">
                  <c:v>568.4</c:v>
                </c:pt>
                <c:pt idx="1421">
                  <c:v>568.79999999999995</c:v>
                </c:pt>
                <c:pt idx="1422">
                  <c:v>569.20000000000005</c:v>
                </c:pt>
                <c:pt idx="1423">
                  <c:v>569.6</c:v>
                </c:pt>
                <c:pt idx="1424">
                  <c:v>570</c:v>
                </c:pt>
                <c:pt idx="1425">
                  <c:v>570.4</c:v>
                </c:pt>
                <c:pt idx="1426">
                  <c:v>570.79999999999995</c:v>
                </c:pt>
                <c:pt idx="1427">
                  <c:v>571.20000000000005</c:v>
                </c:pt>
                <c:pt idx="1428">
                  <c:v>571.6</c:v>
                </c:pt>
                <c:pt idx="1429">
                  <c:v>572</c:v>
                </c:pt>
                <c:pt idx="1430">
                  <c:v>572.4</c:v>
                </c:pt>
                <c:pt idx="1431">
                  <c:v>572.79999999999995</c:v>
                </c:pt>
                <c:pt idx="1432">
                  <c:v>573.20000000000005</c:v>
                </c:pt>
                <c:pt idx="1433">
                  <c:v>573.6</c:v>
                </c:pt>
                <c:pt idx="1434">
                  <c:v>574</c:v>
                </c:pt>
                <c:pt idx="1435">
                  <c:v>574.4</c:v>
                </c:pt>
                <c:pt idx="1436">
                  <c:v>574.79999999999995</c:v>
                </c:pt>
                <c:pt idx="1437">
                  <c:v>575.20000000000005</c:v>
                </c:pt>
                <c:pt idx="1438">
                  <c:v>575.6</c:v>
                </c:pt>
                <c:pt idx="1439">
                  <c:v>576</c:v>
                </c:pt>
                <c:pt idx="1440">
                  <c:v>576.4</c:v>
                </c:pt>
                <c:pt idx="1441">
                  <c:v>576.79999999999995</c:v>
                </c:pt>
                <c:pt idx="1442">
                  <c:v>577.20000000000005</c:v>
                </c:pt>
                <c:pt idx="1443">
                  <c:v>577.6</c:v>
                </c:pt>
                <c:pt idx="1444">
                  <c:v>578</c:v>
                </c:pt>
                <c:pt idx="1445">
                  <c:v>578.4</c:v>
                </c:pt>
                <c:pt idx="1446">
                  <c:v>578.79999999999995</c:v>
                </c:pt>
                <c:pt idx="1447">
                  <c:v>579.20000000000005</c:v>
                </c:pt>
                <c:pt idx="1448">
                  <c:v>579.6</c:v>
                </c:pt>
                <c:pt idx="1449">
                  <c:v>580</c:v>
                </c:pt>
                <c:pt idx="1450">
                  <c:v>580.4</c:v>
                </c:pt>
                <c:pt idx="1451">
                  <c:v>580.79999999999995</c:v>
                </c:pt>
                <c:pt idx="1452">
                  <c:v>581.20000000000005</c:v>
                </c:pt>
                <c:pt idx="1453">
                  <c:v>581.6</c:v>
                </c:pt>
                <c:pt idx="1454">
                  <c:v>582</c:v>
                </c:pt>
                <c:pt idx="1455">
                  <c:v>582.4</c:v>
                </c:pt>
                <c:pt idx="1456">
                  <c:v>582.79999999999995</c:v>
                </c:pt>
                <c:pt idx="1457">
                  <c:v>583.20000000000005</c:v>
                </c:pt>
                <c:pt idx="1458">
                  <c:v>583.6</c:v>
                </c:pt>
                <c:pt idx="1459">
                  <c:v>584</c:v>
                </c:pt>
                <c:pt idx="1460">
                  <c:v>584.4</c:v>
                </c:pt>
                <c:pt idx="1461">
                  <c:v>584.79999999999995</c:v>
                </c:pt>
                <c:pt idx="1462">
                  <c:v>585.20000000000005</c:v>
                </c:pt>
                <c:pt idx="1463">
                  <c:v>585.6</c:v>
                </c:pt>
                <c:pt idx="1464">
                  <c:v>586</c:v>
                </c:pt>
                <c:pt idx="1465">
                  <c:v>586.4</c:v>
                </c:pt>
                <c:pt idx="1466">
                  <c:v>586.79999999999995</c:v>
                </c:pt>
                <c:pt idx="1467">
                  <c:v>587.20000000000005</c:v>
                </c:pt>
                <c:pt idx="1468">
                  <c:v>587.6</c:v>
                </c:pt>
                <c:pt idx="1469">
                  <c:v>588</c:v>
                </c:pt>
                <c:pt idx="1470">
                  <c:v>588.4</c:v>
                </c:pt>
                <c:pt idx="1471">
                  <c:v>588.79999999999995</c:v>
                </c:pt>
                <c:pt idx="1472">
                  <c:v>589.20000000000005</c:v>
                </c:pt>
                <c:pt idx="1473">
                  <c:v>589.6</c:v>
                </c:pt>
                <c:pt idx="1474">
                  <c:v>590</c:v>
                </c:pt>
                <c:pt idx="1475">
                  <c:v>590.4</c:v>
                </c:pt>
                <c:pt idx="1476">
                  <c:v>590.79999999999995</c:v>
                </c:pt>
                <c:pt idx="1477">
                  <c:v>591.20000000000005</c:v>
                </c:pt>
                <c:pt idx="1478">
                  <c:v>591.6</c:v>
                </c:pt>
                <c:pt idx="1479">
                  <c:v>592</c:v>
                </c:pt>
                <c:pt idx="1480">
                  <c:v>592.4</c:v>
                </c:pt>
                <c:pt idx="1481">
                  <c:v>592.79999999999995</c:v>
                </c:pt>
                <c:pt idx="1482">
                  <c:v>593.20000000000005</c:v>
                </c:pt>
                <c:pt idx="1483">
                  <c:v>593.6</c:v>
                </c:pt>
                <c:pt idx="1484">
                  <c:v>594</c:v>
                </c:pt>
                <c:pt idx="1485">
                  <c:v>594.4</c:v>
                </c:pt>
                <c:pt idx="1486">
                  <c:v>594.79999999999995</c:v>
                </c:pt>
                <c:pt idx="1487">
                  <c:v>595.20000000000005</c:v>
                </c:pt>
                <c:pt idx="1488">
                  <c:v>595.6</c:v>
                </c:pt>
                <c:pt idx="1489">
                  <c:v>596</c:v>
                </c:pt>
                <c:pt idx="1490">
                  <c:v>596.4</c:v>
                </c:pt>
                <c:pt idx="1491">
                  <c:v>596.79999999999995</c:v>
                </c:pt>
                <c:pt idx="1492">
                  <c:v>597.20000000000005</c:v>
                </c:pt>
                <c:pt idx="1493">
                  <c:v>597.6</c:v>
                </c:pt>
                <c:pt idx="1494">
                  <c:v>598</c:v>
                </c:pt>
                <c:pt idx="1495">
                  <c:v>598.4</c:v>
                </c:pt>
                <c:pt idx="1496">
                  <c:v>598.79999999999995</c:v>
                </c:pt>
                <c:pt idx="1497">
                  <c:v>599.20000000000005</c:v>
                </c:pt>
                <c:pt idx="1498">
                  <c:v>599.6</c:v>
                </c:pt>
                <c:pt idx="1499">
                  <c:v>600</c:v>
                </c:pt>
                <c:pt idx="1500">
                  <c:v>600.4</c:v>
                </c:pt>
                <c:pt idx="1501">
                  <c:v>600.79999999999995</c:v>
                </c:pt>
                <c:pt idx="1502">
                  <c:v>601.20000000000005</c:v>
                </c:pt>
                <c:pt idx="1503">
                  <c:v>601.6</c:v>
                </c:pt>
                <c:pt idx="1504">
                  <c:v>602</c:v>
                </c:pt>
                <c:pt idx="1505">
                  <c:v>602.4</c:v>
                </c:pt>
                <c:pt idx="1506">
                  <c:v>602.79999999999995</c:v>
                </c:pt>
                <c:pt idx="1507">
                  <c:v>603.20000000000005</c:v>
                </c:pt>
                <c:pt idx="1508">
                  <c:v>603.6</c:v>
                </c:pt>
                <c:pt idx="1509">
                  <c:v>604</c:v>
                </c:pt>
                <c:pt idx="1510">
                  <c:v>604.4</c:v>
                </c:pt>
                <c:pt idx="1511">
                  <c:v>604.79999999999995</c:v>
                </c:pt>
                <c:pt idx="1512">
                  <c:v>605.20000000000005</c:v>
                </c:pt>
                <c:pt idx="1513">
                  <c:v>605.6</c:v>
                </c:pt>
                <c:pt idx="1514">
                  <c:v>606</c:v>
                </c:pt>
                <c:pt idx="1515">
                  <c:v>606.4</c:v>
                </c:pt>
                <c:pt idx="1516">
                  <c:v>606.79999999999995</c:v>
                </c:pt>
                <c:pt idx="1517">
                  <c:v>607.20000000000005</c:v>
                </c:pt>
                <c:pt idx="1518">
                  <c:v>607.6</c:v>
                </c:pt>
                <c:pt idx="1519">
                  <c:v>608</c:v>
                </c:pt>
                <c:pt idx="1520">
                  <c:v>608.4</c:v>
                </c:pt>
                <c:pt idx="1521">
                  <c:v>608.79999999999995</c:v>
                </c:pt>
                <c:pt idx="1522">
                  <c:v>609.20000000000005</c:v>
                </c:pt>
                <c:pt idx="1523">
                  <c:v>609.6</c:v>
                </c:pt>
                <c:pt idx="1524">
                  <c:v>610</c:v>
                </c:pt>
                <c:pt idx="1525">
                  <c:v>610.4</c:v>
                </c:pt>
                <c:pt idx="1526">
                  <c:v>610.79999999999995</c:v>
                </c:pt>
                <c:pt idx="1527">
                  <c:v>611.20000000000005</c:v>
                </c:pt>
                <c:pt idx="1528">
                  <c:v>611.6</c:v>
                </c:pt>
                <c:pt idx="1529">
                  <c:v>612</c:v>
                </c:pt>
                <c:pt idx="1530">
                  <c:v>612.4</c:v>
                </c:pt>
                <c:pt idx="1531">
                  <c:v>612.79999999999995</c:v>
                </c:pt>
                <c:pt idx="1532">
                  <c:v>613.20000000000005</c:v>
                </c:pt>
                <c:pt idx="1533">
                  <c:v>613.6</c:v>
                </c:pt>
                <c:pt idx="1534">
                  <c:v>614</c:v>
                </c:pt>
                <c:pt idx="1535">
                  <c:v>614.4</c:v>
                </c:pt>
                <c:pt idx="1536">
                  <c:v>614.79999999999995</c:v>
                </c:pt>
                <c:pt idx="1537">
                  <c:v>615.20000000000005</c:v>
                </c:pt>
                <c:pt idx="1538">
                  <c:v>615.6</c:v>
                </c:pt>
                <c:pt idx="1539">
                  <c:v>616</c:v>
                </c:pt>
                <c:pt idx="1540">
                  <c:v>616.4</c:v>
                </c:pt>
                <c:pt idx="1541">
                  <c:v>616.79999999999995</c:v>
                </c:pt>
                <c:pt idx="1542">
                  <c:v>617.20000000000005</c:v>
                </c:pt>
                <c:pt idx="1543">
                  <c:v>617.6</c:v>
                </c:pt>
                <c:pt idx="1544">
                  <c:v>618</c:v>
                </c:pt>
                <c:pt idx="1545">
                  <c:v>618.4</c:v>
                </c:pt>
                <c:pt idx="1546">
                  <c:v>618.79999999999995</c:v>
                </c:pt>
                <c:pt idx="1547">
                  <c:v>619.20000000000005</c:v>
                </c:pt>
                <c:pt idx="1548">
                  <c:v>619.6</c:v>
                </c:pt>
                <c:pt idx="1549">
                  <c:v>620</c:v>
                </c:pt>
                <c:pt idx="1550">
                  <c:v>620.4</c:v>
                </c:pt>
                <c:pt idx="1551">
                  <c:v>620.79999999999995</c:v>
                </c:pt>
                <c:pt idx="1552">
                  <c:v>621.20000000000005</c:v>
                </c:pt>
                <c:pt idx="1553">
                  <c:v>621.6</c:v>
                </c:pt>
                <c:pt idx="1554">
                  <c:v>622</c:v>
                </c:pt>
                <c:pt idx="1555">
                  <c:v>622.4</c:v>
                </c:pt>
                <c:pt idx="1556">
                  <c:v>622.79999999999995</c:v>
                </c:pt>
                <c:pt idx="1557">
                  <c:v>623.20000000000005</c:v>
                </c:pt>
                <c:pt idx="1558">
                  <c:v>623.6</c:v>
                </c:pt>
                <c:pt idx="1559">
                  <c:v>624</c:v>
                </c:pt>
                <c:pt idx="1560">
                  <c:v>624.4</c:v>
                </c:pt>
                <c:pt idx="1561">
                  <c:v>624.79999999999995</c:v>
                </c:pt>
                <c:pt idx="1562">
                  <c:v>625.20000000000005</c:v>
                </c:pt>
                <c:pt idx="1563">
                  <c:v>625.6</c:v>
                </c:pt>
                <c:pt idx="1564">
                  <c:v>626</c:v>
                </c:pt>
                <c:pt idx="1565">
                  <c:v>626.4</c:v>
                </c:pt>
                <c:pt idx="1566">
                  <c:v>626.79999999999995</c:v>
                </c:pt>
                <c:pt idx="1567">
                  <c:v>627.20000000000005</c:v>
                </c:pt>
                <c:pt idx="1568">
                  <c:v>627.6</c:v>
                </c:pt>
                <c:pt idx="1569">
                  <c:v>628</c:v>
                </c:pt>
                <c:pt idx="1570">
                  <c:v>628.4</c:v>
                </c:pt>
                <c:pt idx="1571">
                  <c:v>628.79999999999995</c:v>
                </c:pt>
                <c:pt idx="1572">
                  <c:v>629.20000000000005</c:v>
                </c:pt>
                <c:pt idx="1573">
                  <c:v>629.6</c:v>
                </c:pt>
                <c:pt idx="1574">
                  <c:v>630</c:v>
                </c:pt>
                <c:pt idx="1575">
                  <c:v>630.4</c:v>
                </c:pt>
                <c:pt idx="1576">
                  <c:v>630.79999999999995</c:v>
                </c:pt>
                <c:pt idx="1577">
                  <c:v>631.20000000000005</c:v>
                </c:pt>
                <c:pt idx="1578">
                  <c:v>631.6</c:v>
                </c:pt>
                <c:pt idx="1579">
                  <c:v>632</c:v>
                </c:pt>
                <c:pt idx="1580">
                  <c:v>632.4</c:v>
                </c:pt>
                <c:pt idx="1581">
                  <c:v>632.79999999999995</c:v>
                </c:pt>
                <c:pt idx="1582">
                  <c:v>633.20000000000005</c:v>
                </c:pt>
                <c:pt idx="1583">
                  <c:v>633.6</c:v>
                </c:pt>
                <c:pt idx="1584">
                  <c:v>634</c:v>
                </c:pt>
                <c:pt idx="1585">
                  <c:v>634.4</c:v>
                </c:pt>
                <c:pt idx="1586">
                  <c:v>634.79999999999995</c:v>
                </c:pt>
                <c:pt idx="1587">
                  <c:v>635.20000000000005</c:v>
                </c:pt>
                <c:pt idx="1588">
                  <c:v>635.6</c:v>
                </c:pt>
                <c:pt idx="1589">
                  <c:v>636</c:v>
                </c:pt>
                <c:pt idx="1590">
                  <c:v>636.4</c:v>
                </c:pt>
                <c:pt idx="1591">
                  <c:v>636.79999999999995</c:v>
                </c:pt>
                <c:pt idx="1592">
                  <c:v>637.20000000000005</c:v>
                </c:pt>
                <c:pt idx="1593">
                  <c:v>637.6</c:v>
                </c:pt>
                <c:pt idx="1594">
                  <c:v>638</c:v>
                </c:pt>
                <c:pt idx="1595">
                  <c:v>638.4</c:v>
                </c:pt>
                <c:pt idx="1596">
                  <c:v>638.79999999999995</c:v>
                </c:pt>
                <c:pt idx="1597">
                  <c:v>639.20000000000005</c:v>
                </c:pt>
                <c:pt idx="1598">
                  <c:v>639.6</c:v>
                </c:pt>
                <c:pt idx="1599">
                  <c:v>640</c:v>
                </c:pt>
                <c:pt idx="1600">
                  <c:v>640.4</c:v>
                </c:pt>
                <c:pt idx="1601">
                  <c:v>640.79999999999995</c:v>
                </c:pt>
                <c:pt idx="1602">
                  <c:v>641.20000000000005</c:v>
                </c:pt>
                <c:pt idx="1603">
                  <c:v>641.6</c:v>
                </c:pt>
                <c:pt idx="1604">
                  <c:v>642</c:v>
                </c:pt>
                <c:pt idx="1605">
                  <c:v>642.4</c:v>
                </c:pt>
                <c:pt idx="1606">
                  <c:v>642.79999999999995</c:v>
                </c:pt>
                <c:pt idx="1607">
                  <c:v>643.20000000000005</c:v>
                </c:pt>
                <c:pt idx="1608">
                  <c:v>643.6</c:v>
                </c:pt>
                <c:pt idx="1609">
                  <c:v>644</c:v>
                </c:pt>
                <c:pt idx="1610">
                  <c:v>644.4</c:v>
                </c:pt>
                <c:pt idx="1611">
                  <c:v>644.79999999999995</c:v>
                </c:pt>
                <c:pt idx="1612">
                  <c:v>645.20000000000005</c:v>
                </c:pt>
                <c:pt idx="1613">
                  <c:v>645.6</c:v>
                </c:pt>
                <c:pt idx="1614">
                  <c:v>646</c:v>
                </c:pt>
                <c:pt idx="1615">
                  <c:v>646.4</c:v>
                </c:pt>
                <c:pt idx="1616">
                  <c:v>646.79999999999995</c:v>
                </c:pt>
                <c:pt idx="1617">
                  <c:v>647.20000000000005</c:v>
                </c:pt>
                <c:pt idx="1618">
                  <c:v>647.6</c:v>
                </c:pt>
                <c:pt idx="1619">
                  <c:v>648</c:v>
                </c:pt>
                <c:pt idx="1620">
                  <c:v>648.4</c:v>
                </c:pt>
                <c:pt idx="1621">
                  <c:v>648.79999999999995</c:v>
                </c:pt>
                <c:pt idx="1622">
                  <c:v>649.20000000000005</c:v>
                </c:pt>
                <c:pt idx="1623">
                  <c:v>649.6</c:v>
                </c:pt>
                <c:pt idx="1624">
                  <c:v>650</c:v>
                </c:pt>
                <c:pt idx="1625">
                  <c:v>650.4</c:v>
                </c:pt>
                <c:pt idx="1626">
                  <c:v>650.79999999999995</c:v>
                </c:pt>
                <c:pt idx="1627">
                  <c:v>651.20000000000005</c:v>
                </c:pt>
                <c:pt idx="1628">
                  <c:v>651.6</c:v>
                </c:pt>
                <c:pt idx="1629">
                  <c:v>652</c:v>
                </c:pt>
                <c:pt idx="1630">
                  <c:v>652.4</c:v>
                </c:pt>
                <c:pt idx="1631">
                  <c:v>652.79999999999995</c:v>
                </c:pt>
                <c:pt idx="1632">
                  <c:v>653.20000000000005</c:v>
                </c:pt>
                <c:pt idx="1633">
                  <c:v>653.6</c:v>
                </c:pt>
                <c:pt idx="1634">
                  <c:v>654</c:v>
                </c:pt>
                <c:pt idx="1635">
                  <c:v>654.4</c:v>
                </c:pt>
                <c:pt idx="1636">
                  <c:v>654.79999999999995</c:v>
                </c:pt>
                <c:pt idx="1637">
                  <c:v>655.20000000000005</c:v>
                </c:pt>
                <c:pt idx="1638">
                  <c:v>655.6</c:v>
                </c:pt>
                <c:pt idx="1639">
                  <c:v>656</c:v>
                </c:pt>
                <c:pt idx="1640">
                  <c:v>656.4</c:v>
                </c:pt>
                <c:pt idx="1641">
                  <c:v>656.8</c:v>
                </c:pt>
                <c:pt idx="1642">
                  <c:v>657.2</c:v>
                </c:pt>
                <c:pt idx="1643">
                  <c:v>657.6</c:v>
                </c:pt>
                <c:pt idx="1644">
                  <c:v>658</c:v>
                </c:pt>
                <c:pt idx="1645">
                  <c:v>658.4</c:v>
                </c:pt>
                <c:pt idx="1646">
                  <c:v>658.8</c:v>
                </c:pt>
                <c:pt idx="1647">
                  <c:v>659.2</c:v>
                </c:pt>
                <c:pt idx="1648">
                  <c:v>659.6</c:v>
                </c:pt>
                <c:pt idx="1649">
                  <c:v>660</c:v>
                </c:pt>
                <c:pt idx="1650">
                  <c:v>660.4</c:v>
                </c:pt>
                <c:pt idx="1651">
                  <c:v>660.8</c:v>
                </c:pt>
                <c:pt idx="1652">
                  <c:v>661.2</c:v>
                </c:pt>
                <c:pt idx="1653">
                  <c:v>661.6</c:v>
                </c:pt>
                <c:pt idx="1654">
                  <c:v>662</c:v>
                </c:pt>
                <c:pt idx="1655">
                  <c:v>662.4</c:v>
                </c:pt>
                <c:pt idx="1656">
                  <c:v>662.8</c:v>
                </c:pt>
                <c:pt idx="1657">
                  <c:v>663.2</c:v>
                </c:pt>
                <c:pt idx="1658">
                  <c:v>663.6</c:v>
                </c:pt>
                <c:pt idx="1659">
                  <c:v>664</c:v>
                </c:pt>
                <c:pt idx="1660">
                  <c:v>664.4</c:v>
                </c:pt>
                <c:pt idx="1661">
                  <c:v>664.8</c:v>
                </c:pt>
                <c:pt idx="1662">
                  <c:v>665.2</c:v>
                </c:pt>
                <c:pt idx="1663">
                  <c:v>665.6</c:v>
                </c:pt>
                <c:pt idx="1664">
                  <c:v>666</c:v>
                </c:pt>
                <c:pt idx="1665">
                  <c:v>666.4</c:v>
                </c:pt>
                <c:pt idx="1666">
                  <c:v>666.8</c:v>
                </c:pt>
                <c:pt idx="1667">
                  <c:v>667.2</c:v>
                </c:pt>
                <c:pt idx="1668">
                  <c:v>667.6</c:v>
                </c:pt>
                <c:pt idx="1669">
                  <c:v>668</c:v>
                </c:pt>
                <c:pt idx="1670">
                  <c:v>668.4</c:v>
                </c:pt>
                <c:pt idx="1671">
                  <c:v>668.8</c:v>
                </c:pt>
                <c:pt idx="1672">
                  <c:v>669.2</c:v>
                </c:pt>
                <c:pt idx="1673">
                  <c:v>669.6</c:v>
                </c:pt>
                <c:pt idx="1674">
                  <c:v>670</c:v>
                </c:pt>
                <c:pt idx="1675">
                  <c:v>670.4</c:v>
                </c:pt>
                <c:pt idx="1676">
                  <c:v>670.8</c:v>
                </c:pt>
                <c:pt idx="1677">
                  <c:v>671.2</c:v>
                </c:pt>
                <c:pt idx="1678">
                  <c:v>671.6</c:v>
                </c:pt>
                <c:pt idx="1679">
                  <c:v>672</c:v>
                </c:pt>
                <c:pt idx="1680">
                  <c:v>672.4</c:v>
                </c:pt>
                <c:pt idx="1681">
                  <c:v>672.8</c:v>
                </c:pt>
                <c:pt idx="1682">
                  <c:v>673.2</c:v>
                </c:pt>
                <c:pt idx="1683">
                  <c:v>673.6</c:v>
                </c:pt>
                <c:pt idx="1684">
                  <c:v>674</c:v>
                </c:pt>
                <c:pt idx="1685">
                  <c:v>674.4</c:v>
                </c:pt>
                <c:pt idx="1686">
                  <c:v>674.8</c:v>
                </c:pt>
                <c:pt idx="1687">
                  <c:v>675.2</c:v>
                </c:pt>
                <c:pt idx="1688">
                  <c:v>675.6</c:v>
                </c:pt>
                <c:pt idx="1689">
                  <c:v>676</c:v>
                </c:pt>
                <c:pt idx="1690">
                  <c:v>676.4</c:v>
                </c:pt>
                <c:pt idx="1691">
                  <c:v>676.8</c:v>
                </c:pt>
                <c:pt idx="1692">
                  <c:v>677.2</c:v>
                </c:pt>
                <c:pt idx="1693">
                  <c:v>677.6</c:v>
                </c:pt>
                <c:pt idx="1694">
                  <c:v>678</c:v>
                </c:pt>
                <c:pt idx="1695">
                  <c:v>678.4</c:v>
                </c:pt>
                <c:pt idx="1696">
                  <c:v>678.8</c:v>
                </c:pt>
                <c:pt idx="1697">
                  <c:v>679.2</c:v>
                </c:pt>
                <c:pt idx="1698">
                  <c:v>679.6</c:v>
                </c:pt>
                <c:pt idx="1699">
                  <c:v>680</c:v>
                </c:pt>
                <c:pt idx="1700">
                  <c:v>680.4</c:v>
                </c:pt>
                <c:pt idx="1701">
                  <c:v>680.8</c:v>
                </c:pt>
                <c:pt idx="1702">
                  <c:v>681.2</c:v>
                </c:pt>
                <c:pt idx="1703">
                  <c:v>681.6</c:v>
                </c:pt>
                <c:pt idx="1704">
                  <c:v>682</c:v>
                </c:pt>
                <c:pt idx="1705">
                  <c:v>682.4</c:v>
                </c:pt>
                <c:pt idx="1706">
                  <c:v>682.8</c:v>
                </c:pt>
                <c:pt idx="1707">
                  <c:v>683.2</c:v>
                </c:pt>
                <c:pt idx="1708">
                  <c:v>683.6</c:v>
                </c:pt>
                <c:pt idx="1709">
                  <c:v>684</c:v>
                </c:pt>
                <c:pt idx="1710">
                  <c:v>684.4</c:v>
                </c:pt>
                <c:pt idx="1711">
                  <c:v>684.8</c:v>
                </c:pt>
                <c:pt idx="1712">
                  <c:v>685.2</c:v>
                </c:pt>
                <c:pt idx="1713">
                  <c:v>685.6</c:v>
                </c:pt>
                <c:pt idx="1714">
                  <c:v>686</c:v>
                </c:pt>
                <c:pt idx="1715">
                  <c:v>686.4</c:v>
                </c:pt>
                <c:pt idx="1716">
                  <c:v>686.8</c:v>
                </c:pt>
                <c:pt idx="1717">
                  <c:v>687.2</c:v>
                </c:pt>
                <c:pt idx="1718">
                  <c:v>687.6</c:v>
                </c:pt>
                <c:pt idx="1719">
                  <c:v>688</c:v>
                </c:pt>
                <c:pt idx="1720">
                  <c:v>688.4</c:v>
                </c:pt>
                <c:pt idx="1721">
                  <c:v>688.8</c:v>
                </c:pt>
                <c:pt idx="1722">
                  <c:v>689.2</c:v>
                </c:pt>
                <c:pt idx="1723">
                  <c:v>689.6</c:v>
                </c:pt>
                <c:pt idx="1724">
                  <c:v>690</c:v>
                </c:pt>
                <c:pt idx="1725">
                  <c:v>690.4</c:v>
                </c:pt>
                <c:pt idx="1726">
                  <c:v>690.8</c:v>
                </c:pt>
                <c:pt idx="1727">
                  <c:v>691.2</c:v>
                </c:pt>
                <c:pt idx="1728">
                  <c:v>691.6</c:v>
                </c:pt>
                <c:pt idx="1729">
                  <c:v>692</c:v>
                </c:pt>
                <c:pt idx="1730">
                  <c:v>692.4</c:v>
                </c:pt>
                <c:pt idx="1731">
                  <c:v>692.8</c:v>
                </c:pt>
                <c:pt idx="1732">
                  <c:v>693.2</c:v>
                </c:pt>
                <c:pt idx="1733">
                  <c:v>693.6</c:v>
                </c:pt>
                <c:pt idx="1734">
                  <c:v>694</c:v>
                </c:pt>
                <c:pt idx="1735">
                  <c:v>694.4</c:v>
                </c:pt>
                <c:pt idx="1736">
                  <c:v>694.8</c:v>
                </c:pt>
                <c:pt idx="1737">
                  <c:v>695.2</c:v>
                </c:pt>
                <c:pt idx="1738">
                  <c:v>695.6</c:v>
                </c:pt>
                <c:pt idx="1739">
                  <c:v>696</c:v>
                </c:pt>
                <c:pt idx="1740">
                  <c:v>696.4</c:v>
                </c:pt>
                <c:pt idx="1741">
                  <c:v>696.8</c:v>
                </c:pt>
                <c:pt idx="1742">
                  <c:v>697.2</c:v>
                </c:pt>
                <c:pt idx="1743">
                  <c:v>697.6</c:v>
                </c:pt>
                <c:pt idx="1744">
                  <c:v>698</c:v>
                </c:pt>
                <c:pt idx="1745">
                  <c:v>698.4</c:v>
                </c:pt>
                <c:pt idx="1746">
                  <c:v>698.8</c:v>
                </c:pt>
                <c:pt idx="1747">
                  <c:v>699.2</c:v>
                </c:pt>
                <c:pt idx="1748">
                  <c:v>699.6</c:v>
                </c:pt>
                <c:pt idx="1749">
                  <c:v>700</c:v>
                </c:pt>
                <c:pt idx="1750">
                  <c:v>700.4</c:v>
                </c:pt>
                <c:pt idx="1751">
                  <c:v>700.8</c:v>
                </c:pt>
                <c:pt idx="1752">
                  <c:v>701.2</c:v>
                </c:pt>
                <c:pt idx="1753">
                  <c:v>701.6</c:v>
                </c:pt>
                <c:pt idx="1754">
                  <c:v>702</c:v>
                </c:pt>
                <c:pt idx="1755">
                  <c:v>702.4</c:v>
                </c:pt>
                <c:pt idx="1756">
                  <c:v>702.8</c:v>
                </c:pt>
                <c:pt idx="1757">
                  <c:v>703.2</c:v>
                </c:pt>
                <c:pt idx="1758">
                  <c:v>703.6</c:v>
                </c:pt>
                <c:pt idx="1759">
                  <c:v>704</c:v>
                </c:pt>
                <c:pt idx="1760">
                  <c:v>704.4</c:v>
                </c:pt>
                <c:pt idx="1761">
                  <c:v>704.8</c:v>
                </c:pt>
                <c:pt idx="1762">
                  <c:v>705.2</c:v>
                </c:pt>
                <c:pt idx="1763">
                  <c:v>705.6</c:v>
                </c:pt>
                <c:pt idx="1764">
                  <c:v>706</c:v>
                </c:pt>
                <c:pt idx="1765">
                  <c:v>706.4</c:v>
                </c:pt>
                <c:pt idx="1766">
                  <c:v>706.8</c:v>
                </c:pt>
                <c:pt idx="1767">
                  <c:v>707.2</c:v>
                </c:pt>
                <c:pt idx="1768">
                  <c:v>707.6</c:v>
                </c:pt>
                <c:pt idx="1769">
                  <c:v>708</c:v>
                </c:pt>
                <c:pt idx="1770">
                  <c:v>708.4</c:v>
                </c:pt>
                <c:pt idx="1771">
                  <c:v>708.8</c:v>
                </c:pt>
                <c:pt idx="1772">
                  <c:v>709.2</c:v>
                </c:pt>
                <c:pt idx="1773">
                  <c:v>709.6</c:v>
                </c:pt>
                <c:pt idx="1774">
                  <c:v>710</c:v>
                </c:pt>
                <c:pt idx="1775">
                  <c:v>710.4</c:v>
                </c:pt>
                <c:pt idx="1776">
                  <c:v>710.8</c:v>
                </c:pt>
                <c:pt idx="1777">
                  <c:v>711.2</c:v>
                </c:pt>
                <c:pt idx="1778">
                  <c:v>711.6</c:v>
                </c:pt>
                <c:pt idx="1779">
                  <c:v>712</c:v>
                </c:pt>
                <c:pt idx="1780">
                  <c:v>712.4</c:v>
                </c:pt>
                <c:pt idx="1781">
                  <c:v>712.8</c:v>
                </c:pt>
                <c:pt idx="1782">
                  <c:v>713.2</c:v>
                </c:pt>
                <c:pt idx="1783">
                  <c:v>713.6</c:v>
                </c:pt>
                <c:pt idx="1784">
                  <c:v>714</c:v>
                </c:pt>
                <c:pt idx="1785">
                  <c:v>714.4</c:v>
                </c:pt>
                <c:pt idx="1786">
                  <c:v>714.8</c:v>
                </c:pt>
                <c:pt idx="1787">
                  <c:v>715.2</c:v>
                </c:pt>
                <c:pt idx="1788">
                  <c:v>715.6</c:v>
                </c:pt>
                <c:pt idx="1789">
                  <c:v>716</c:v>
                </c:pt>
                <c:pt idx="1790">
                  <c:v>716.4</c:v>
                </c:pt>
                <c:pt idx="1791">
                  <c:v>716.8</c:v>
                </c:pt>
                <c:pt idx="1792">
                  <c:v>717.2</c:v>
                </c:pt>
                <c:pt idx="1793">
                  <c:v>717.6</c:v>
                </c:pt>
                <c:pt idx="1794">
                  <c:v>718</c:v>
                </c:pt>
                <c:pt idx="1795">
                  <c:v>718.4</c:v>
                </c:pt>
                <c:pt idx="1796">
                  <c:v>718.8</c:v>
                </c:pt>
                <c:pt idx="1797">
                  <c:v>719.2</c:v>
                </c:pt>
                <c:pt idx="1798">
                  <c:v>719.6</c:v>
                </c:pt>
                <c:pt idx="1799">
                  <c:v>720</c:v>
                </c:pt>
                <c:pt idx="1800">
                  <c:v>720.4</c:v>
                </c:pt>
                <c:pt idx="1801">
                  <c:v>720.8</c:v>
                </c:pt>
                <c:pt idx="1802">
                  <c:v>721.2</c:v>
                </c:pt>
                <c:pt idx="1803">
                  <c:v>721.6</c:v>
                </c:pt>
                <c:pt idx="1804">
                  <c:v>722</c:v>
                </c:pt>
                <c:pt idx="1805">
                  <c:v>722.4</c:v>
                </c:pt>
                <c:pt idx="1806">
                  <c:v>722.8</c:v>
                </c:pt>
                <c:pt idx="1807">
                  <c:v>723.2</c:v>
                </c:pt>
                <c:pt idx="1808">
                  <c:v>723.6</c:v>
                </c:pt>
                <c:pt idx="1809">
                  <c:v>724</c:v>
                </c:pt>
                <c:pt idx="1810">
                  <c:v>724.4</c:v>
                </c:pt>
                <c:pt idx="1811">
                  <c:v>724.8</c:v>
                </c:pt>
                <c:pt idx="1812">
                  <c:v>725.2</c:v>
                </c:pt>
                <c:pt idx="1813">
                  <c:v>725.6</c:v>
                </c:pt>
                <c:pt idx="1814">
                  <c:v>726</c:v>
                </c:pt>
                <c:pt idx="1815">
                  <c:v>726.4</c:v>
                </c:pt>
                <c:pt idx="1816">
                  <c:v>726.8</c:v>
                </c:pt>
                <c:pt idx="1817">
                  <c:v>727.2</c:v>
                </c:pt>
                <c:pt idx="1818">
                  <c:v>727.6</c:v>
                </c:pt>
                <c:pt idx="1819">
                  <c:v>728</c:v>
                </c:pt>
                <c:pt idx="1820">
                  <c:v>728.4</c:v>
                </c:pt>
                <c:pt idx="1821">
                  <c:v>728.8</c:v>
                </c:pt>
                <c:pt idx="1822">
                  <c:v>729.2</c:v>
                </c:pt>
                <c:pt idx="1823">
                  <c:v>729.6</c:v>
                </c:pt>
                <c:pt idx="1824">
                  <c:v>730</c:v>
                </c:pt>
                <c:pt idx="1825">
                  <c:v>730.4</c:v>
                </c:pt>
                <c:pt idx="1826">
                  <c:v>730.8</c:v>
                </c:pt>
                <c:pt idx="1827">
                  <c:v>731.2</c:v>
                </c:pt>
                <c:pt idx="1828">
                  <c:v>731.6</c:v>
                </c:pt>
                <c:pt idx="1829">
                  <c:v>732</c:v>
                </c:pt>
                <c:pt idx="1830">
                  <c:v>732.4</c:v>
                </c:pt>
                <c:pt idx="1831">
                  <c:v>732.8</c:v>
                </c:pt>
                <c:pt idx="1832">
                  <c:v>733.2</c:v>
                </c:pt>
                <c:pt idx="1833">
                  <c:v>733.6</c:v>
                </c:pt>
                <c:pt idx="1834">
                  <c:v>734</c:v>
                </c:pt>
                <c:pt idx="1835">
                  <c:v>734.4</c:v>
                </c:pt>
                <c:pt idx="1836">
                  <c:v>734.8</c:v>
                </c:pt>
                <c:pt idx="1837">
                  <c:v>735.2</c:v>
                </c:pt>
                <c:pt idx="1838">
                  <c:v>735.6</c:v>
                </c:pt>
                <c:pt idx="1839">
                  <c:v>736</c:v>
                </c:pt>
                <c:pt idx="1840">
                  <c:v>736.4</c:v>
                </c:pt>
                <c:pt idx="1841">
                  <c:v>736.8</c:v>
                </c:pt>
                <c:pt idx="1842">
                  <c:v>737.2</c:v>
                </c:pt>
                <c:pt idx="1843">
                  <c:v>737.6</c:v>
                </c:pt>
                <c:pt idx="1844">
                  <c:v>738</c:v>
                </c:pt>
                <c:pt idx="1845">
                  <c:v>738.4</c:v>
                </c:pt>
                <c:pt idx="1846">
                  <c:v>738.8</c:v>
                </c:pt>
                <c:pt idx="1847">
                  <c:v>739.2</c:v>
                </c:pt>
                <c:pt idx="1848">
                  <c:v>739.6</c:v>
                </c:pt>
                <c:pt idx="1849">
                  <c:v>740</c:v>
                </c:pt>
                <c:pt idx="1850">
                  <c:v>740.4</c:v>
                </c:pt>
                <c:pt idx="1851">
                  <c:v>740.8</c:v>
                </c:pt>
                <c:pt idx="1852">
                  <c:v>741.2</c:v>
                </c:pt>
                <c:pt idx="1853">
                  <c:v>741.6</c:v>
                </c:pt>
                <c:pt idx="1854">
                  <c:v>742</c:v>
                </c:pt>
                <c:pt idx="1855">
                  <c:v>742.4</c:v>
                </c:pt>
                <c:pt idx="1856">
                  <c:v>742.8</c:v>
                </c:pt>
                <c:pt idx="1857">
                  <c:v>743.2</c:v>
                </c:pt>
                <c:pt idx="1858">
                  <c:v>743.6</c:v>
                </c:pt>
                <c:pt idx="1859">
                  <c:v>744</c:v>
                </c:pt>
                <c:pt idx="1860">
                  <c:v>744.4</c:v>
                </c:pt>
                <c:pt idx="1861">
                  <c:v>744.8</c:v>
                </c:pt>
                <c:pt idx="1862">
                  <c:v>745.2</c:v>
                </c:pt>
                <c:pt idx="1863">
                  <c:v>745.6</c:v>
                </c:pt>
                <c:pt idx="1864">
                  <c:v>746</c:v>
                </c:pt>
                <c:pt idx="1865">
                  <c:v>746.4</c:v>
                </c:pt>
                <c:pt idx="1866">
                  <c:v>746.8</c:v>
                </c:pt>
                <c:pt idx="1867">
                  <c:v>747.2</c:v>
                </c:pt>
                <c:pt idx="1868">
                  <c:v>747.6</c:v>
                </c:pt>
                <c:pt idx="1869">
                  <c:v>748</c:v>
                </c:pt>
                <c:pt idx="1870">
                  <c:v>748.4</c:v>
                </c:pt>
                <c:pt idx="1871">
                  <c:v>748.8</c:v>
                </c:pt>
                <c:pt idx="1872">
                  <c:v>749.2</c:v>
                </c:pt>
                <c:pt idx="1873">
                  <c:v>749.6</c:v>
                </c:pt>
                <c:pt idx="1874">
                  <c:v>750</c:v>
                </c:pt>
                <c:pt idx="1875">
                  <c:v>750.4</c:v>
                </c:pt>
                <c:pt idx="1876">
                  <c:v>750.8</c:v>
                </c:pt>
                <c:pt idx="1877">
                  <c:v>751.2</c:v>
                </c:pt>
                <c:pt idx="1878">
                  <c:v>751.6</c:v>
                </c:pt>
                <c:pt idx="1879">
                  <c:v>752</c:v>
                </c:pt>
                <c:pt idx="1880">
                  <c:v>752.4</c:v>
                </c:pt>
                <c:pt idx="1881">
                  <c:v>752.8</c:v>
                </c:pt>
                <c:pt idx="1882">
                  <c:v>753.2</c:v>
                </c:pt>
                <c:pt idx="1883">
                  <c:v>753.6</c:v>
                </c:pt>
                <c:pt idx="1884">
                  <c:v>754</c:v>
                </c:pt>
                <c:pt idx="1885">
                  <c:v>754.4</c:v>
                </c:pt>
                <c:pt idx="1886">
                  <c:v>754.8</c:v>
                </c:pt>
                <c:pt idx="1887">
                  <c:v>755.2</c:v>
                </c:pt>
                <c:pt idx="1888">
                  <c:v>755.6</c:v>
                </c:pt>
                <c:pt idx="1889">
                  <c:v>756</c:v>
                </c:pt>
                <c:pt idx="1890">
                  <c:v>756.4</c:v>
                </c:pt>
                <c:pt idx="1891">
                  <c:v>756.8</c:v>
                </c:pt>
                <c:pt idx="1892">
                  <c:v>757.2</c:v>
                </c:pt>
                <c:pt idx="1893">
                  <c:v>757.6</c:v>
                </c:pt>
                <c:pt idx="1894">
                  <c:v>758</c:v>
                </c:pt>
                <c:pt idx="1895">
                  <c:v>758.4</c:v>
                </c:pt>
                <c:pt idx="1896">
                  <c:v>758.8</c:v>
                </c:pt>
                <c:pt idx="1897">
                  <c:v>759.2</c:v>
                </c:pt>
                <c:pt idx="1898">
                  <c:v>759.6</c:v>
                </c:pt>
                <c:pt idx="1899">
                  <c:v>760</c:v>
                </c:pt>
                <c:pt idx="1900">
                  <c:v>760.4</c:v>
                </c:pt>
                <c:pt idx="1901">
                  <c:v>760.8</c:v>
                </c:pt>
                <c:pt idx="1902">
                  <c:v>761.2</c:v>
                </c:pt>
                <c:pt idx="1903">
                  <c:v>761.6</c:v>
                </c:pt>
                <c:pt idx="1904">
                  <c:v>762</c:v>
                </c:pt>
                <c:pt idx="1905">
                  <c:v>762.4</c:v>
                </c:pt>
                <c:pt idx="1906">
                  <c:v>762.8</c:v>
                </c:pt>
                <c:pt idx="1907">
                  <c:v>763.2</c:v>
                </c:pt>
                <c:pt idx="1908">
                  <c:v>763.6</c:v>
                </c:pt>
                <c:pt idx="1909">
                  <c:v>764</c:v>
                </c:pt>
                <c:pt idx="1910">
                  <c:v>764.4</c:v>
                </c:pt>
                <c:pt idx="1911">
                  <c:v>764.8</c:v>
                </c:pt>
                <c:pt idx="1912">
                  <c:v>765.2</c:v>
                </c:pt>
                <c:pt idx="1913">
                  <c:v>765.6</c:v>
                </c:pt>
                <c:pt idx="1914">
                  <c:v>766</c:v>
                </c:pt>
                <c:pt idx="1915">
                  <c:v>766.4</c:v>
                </c:pt>
                <c:pt idx="1916">
                  <c:v>766.8</c:v>
                </c:pt>
                <c:pt idx="1917">
                  <c:v>767.2</c:v>
                </c:pt>
                <c:pt idx="1918">
                  <c:v>767.6</c:v>
                </c:pt>
                <c:pt idx="1919">
                  <c:v>768</c:v>
                </c:pt>
                <c:pt idx="1920">
                  <c:v>768.4</c:v>
                </c:pt>
                <c:pt idx="1921">
                  <c:v>768.8</c:v>
                </c:pt>
                <c:pt idx="1922">
                  <c:v>769.2</c:v>
                </c:pt>
                <c:pt idx="1923">
                  <c:v>769.6</c:v>
                </c:pt>
                <c:pt idx="1924">
                  <c:v>770</c:v>
                </c:pt>
                <c:pt idx="1925">
                  <c:v>770.4</c:v>
                </c:pt>
                <c:pt idx="1926">
                  <c:v>770.8</c:v>
                </c:pt>
                <c:pt idx="1927">
                  <c:v>771.2</c:v>
                </c:pt>
                <c:pt idx="1928">
                  <c:v>771.6</c:v>
                </c:pt>
                <c:pt idx="1929">
                  <c:v>772</c:v>
                </c:pt>
                <c:pt idx="1930">
                  <c:v>772.4</c:v>
                </c:pt>
                <c:pt idx="1931">
                  <c:v>772.8</c:v>
                </c:pt>
                <c:pt idx="1932">
                  <c:v>773.2</c:v>
                </c:pt>
                <c:pt idx="1933">
                  <c:v>773.6</c:v>
                </c:pt>
                <c:pt idx="1934">
                  <c:v>774</c:v>
                </c:pt>
                <c:pt idx="1935">
                  <c:v>774.4</c:v>
                </c:pt>
                <c:pt idx="1936">
                  <c:v>774.8</c:v>
                </c:pt>
                <c:pt idx="1937">
                  <c:v>775.2</c:v>
                </c:pt>
                <c:pt idx="1938">
                  <c:v>775.6</c:v>
                </c:pt>
                <c:pt idx="1939">
                  <c:v>776</c:v>
                </c:pt>
                <c:pt idx="1940">
                  <c:v>776.4</c:v>
                </c:pt>
                <c:pt idx="1941">
                  <c:v>776.8</c:v>
                </c:pt>
                <c:pt idx="1942">
                  <c:v>777.2</c:v>
                </c:pt>
                <c:pt idx="1943">
                  <c:v>777.6</c:v>
                </c:pt>
                <c:pt idx="1944">
                  <c:v>778</c:v>
                </c:pt>
                <c:pt idx="1945">
                  <c:v>778.4</c:v>
                </c:pt>
                <c:pt idx="1946">
                  <c:v>778.8</c:v>
                </c:pt>
                <c:pt idx="1947">
                  <c:v>779.2</c:v>
                </c:pt>
                <c:pt idx="1948">
                  <c:v>779.6</c:v>
                </c:pt>
                <c:pt idx="1949">
                  <c:v>780</c:v>
                </c:pt>
                <c:pt idx="1950">
                  <c:v>780.4</c:v>
                </c:pt>
                <c:pt idx="1951">
                  <c:v>780.8</c:v>
                </c:pt>
                <c:pt idx="1952">
                  <c:v>781.2</c:v>
                </c:pt>
                <c:pt idx="1953">
                  <c:v>781.6</c:v>
                </c:pt>
                <c:pt idx="1954">
                  <c:v>782</c:v>
                </c:pt>
                <c:pt idx="1955">
                  <c:v>782.4</c:v>
                </c:pt>
                <c:pt idx="1956">
                  <c:v>782.8</c:v>
                </c:pt>
                <c:pt idx="1957">
                  <c:v>783.2</c:v>
                </c:pt>
                <c:pt idx="1958">
                  <c:v>783.6</c:v>
                </c:pt>
                <c:pt idx="1959">
                  <c:v>784</c:v>
                </c:pt>
                <c:pt idx="1960">
                  <c:v>784.4</c:v>
                </c:pt>
                <c:pt idx="1961">
                  <c:v>784.8</c:v>
                </c:pt>
                <c:pt idx="1962">
                  <c:v>785.2</c:v>
                </c:pt>
                <c:pt idx="1963">
                  <c:v>785.6</c:v>
                </c:pt>
                <c:pt idx="1964">
                  <c:v>786</c:v>
                </c:pt>
                <c:pt idx="1965">
                  <c:v>786.4</c:v>
                </c:pt>
                <c:pt idx="1966">
                  <c:v>786.8</c:v>
                </c:pt>
                <c:pt idx="1967">
                  <c:v>787.2</c:v>
                </c:pt>
                <c:pt idx="1968">
                  <c:v>787.6</c:v>
                </c:pt>
                <c:pt idx="1969">
                  <c:v>788</c:v>
                </c:pt>
                <c:pt idx="1970">
                  <c:v>788.4</c:v>
                </c:pt>
                <c:pt idx="1971">
                  <c:v>788.8</c:v>
                </c:pt>
                <c:pt idx="1972">
                  <c:v>789.2</c:v>
                </c:pt>
                <c:pt idx="1973">
                  <c:v>789.6</c:v>
                </c:pt>
                <c:pt idx="1974">
                  <c:v>790</c:v>
                </c:pt>
                <c:pt idx="1975">
                  <c:v>790.4</c:v>
                </c:pt>
                <c:pt idx="1976">
                  <c:v>790.8</c:v>
                </c:pt>
                <c:pt idx="1977">
                  <c:v>791.2</c:v>
                </c:pt>
                <c:pt idx="1978">
                  <c:v>791.6</c:v>
                </c:pt>
                <c:pt idx="1979">
                  <c:v>792</c:v>
                </c:pt>
                <c:pt idx="1980">
                  <c:v>792.4</c:v>
                </c:pt>
                <c:pt idx="1981">
                  <c:v>792.8</c:v>
                </c:pt>
                <c:pt idx="1982">
                  <c:v>793.2</c:v>
                </c:pt>
                <c:pt idx="1983">
                  <c:v>793.6</c:v>
                </c:pt>
                <c:pt idx="1984">
                  <c:v>794</c:v>
                </c:pt>
                <c:pt idx="1985">
                  <c:v>794.4</c:v>
                </c:pt>
                <c:pt idx="1986">
                  <c:v>794.8</c:v>
                </c:pt>
                <c:pt idx="1987">
                  <c:v>795.2</c:v>
                </c:pt>
                <c:pt idx="1988">
                  <c:v>795.6</c:v>
                </c:pt>
                <c:pt idx="1989">
                  <c:v>796</c:v>
                </c:pt>
                <c:pt idx="1990">
                  <c:v>796.4</c:v>
                </c:pt>
                <c:pt idx="1991">
                  <c:v>796.8</c:v>
                </c:pt>
                <c:pt idx="1992">
                  <c:v>797.2</c:v>
                </c:pt>
                <c:pt idx="1993">
                  <c:v>797.6</c:v>
                </c:pt>
                <c:pt idx="1994">
                  <c:v>798</c:v>
                </c:pt>
                <c:pt idx="1995">
                  <c:v>798.4</c:v>
                </c:pt>
                <c:pt idx="1996">
                  <c:v>798.8</c:v>
                </c:pt>
                <c:pt idx="1997">
                  <c:v>799.2</c:v>
                </c:pt>
                <c:pt idx="1998">
                  <c:v>799.6</c:v>
                </c:pt>
                <c:pt idx="1999">
                  <c:v>800</c:v>
                </c:pt>
                <c:pt idx="2000">
                  <c:v>800.4</c:v>
                </c:pt>
                <c:pt idx="2001">
                  <c:v>800.8</c:v>
                </c:pt>
                <c:pt idx="2002">
                  <c:v>801.2</c:v>
                </c:pt>
                <c:pt idx="2003">
                  <c:v>801.6</c:v>
                </c:pt>
                <c:pt idx="2004">
                  <c:v>802</c:v>
                </c:pt>
                <c:pt idx="2005">
                  <c:v>802.4</c:v>
                </c:pt>
                <c:pt idx="2006">
                  <c:v>802.8</c:v>
                </c:pt>
                <c:pt idx="2007">
                  <c:v>803.2</c:v>
                </c:pt>
                <c:pt idx="2008">
                  <c:v>803.6</c:v>
                </c:pt>
                <c:pt idx="2009">
                  <c:v>804</c:v>
                </c:pt>
                <c:pt idx="2010">
                  <c:v>804.4</c:v>
                </c:pt>
                <c:pt idx="2011">
                  <c:v>804.8</c:v>
                </c:pt>
                <c:pt idx="2012">
                  <c:v>805.2</c:v>
                </c:pt>
                <c:pt idx="2013">
                  <c:v>805.6</c:v>
                </c:pt>
                <c:pt idx="2014">
                  <c:v>806</c:v>
                </c:pt>
                <c:pt idx="2015">
                  <c:v>806.4</c:v>
                </c:pt>
                <c:pt idx="2016">
                  <c:v>806.8</c:v>
                </c:pt>
                <c:pt idx="2017">
                  <c:v>807.2</c:v>
                </c:pt>
                <c:pt idx="2018">
                  <c:v>807.6</c:v>
                </c:pt>
                <c:pt idx="2019">
                  <c:v>808</c:v>
                </c:pt>
                <c:pt idx="2020">
                  <c:v>808.4</c:v>
                </c:pt>
                <c:pt idx="2021">
                  <c:v>808.8</c:v>
                </c:pt>
                <c:pt idx="2022">
                  <c:v>809.2</c:v>
                </c:pt>
                <c:pt idx="2023">
                  <c:v>809.6</c:v>
                </c:pt>
                <c:pt idx="2024">
                  <c:v>810</c:v>
                </c:pt>
                <c:pt idx="2025">
                  <c:v>810.4</c:v>
                </c:pt>
                <c:pt idx="2026">
                  <c:v>810.8</c:v>
                </c:pt>
                <c:pt idx="2027">
                  <c:v>811.2</c:v>
                </c:pt>
                <c:pt idx="2028">
                  <c:v>811.6</c:v>
                </c:pt>
                <c:pt idx="2029">
                  <c:v>812</c:v>
                </c:pt>
                <c:pt idx="2030">
                  <c:v>812.4</c:v>
                </c:pt>
                <c:pt idx="2031">
                  <c:v>812.8</c:v>
                </c:pt>
                <c:pt idx="2032">
                  <c:v>813.2</c:v>
                </c:pt>
                <c:pt idx="2033">
                  <c:v>813.6</c:v>
                </c:pt>
                <c:pt idx="2034">
                  <c:v>814</c:v>
                </c:pt>
                <c:pt idx="2035">
                  <c:v>814.4</c:v>
                </c:pt>
                <c:pt idx="2036">
                  <c:v>814.8</c:v>
                </c:pt>
                <c:pt idx="2037">
                  <c:v>815.2</c:v>
                </c:pt>
                <c:pt idx="2038">
                  <c:v>815.6</c:v>
                </c:pt>
                <c:pt idx="2039">
                  <c:v>816</c:v>
                </c:pt>
                <c:pt idx="2040">
                  <c:v>816.4</c:v>
                </c:pt>
                <c:pt idx="2041">
                  <c:v>816.8</c:v>
                </c:pt>
                <c:pt idx="2042">
                  <c:v>817.2</c:v>
                </c:pt>
                <c:pt idx="2043">
                  <c:v>817.6</c:v>
                </c:pt>
                <c:pt idx="2044">
                  <c:v>818</c:v>
                </c:pt>
                <c:pt idx="2045">
                  <c:v>818.4</c:v>
                </c:pt>
                <c:pt idx="2046">
                  <c:v>818.8</c:v>
                </c:pt>
                <c:pt idx="2047">
                  <c:v>819.2</c:v>
                </c:pt>
                <c:pt idx="2048">
                  <c:v>819.6</c:v>
                </c:pt>
                <c:pt idx="2049">
                  <c:v>820</c:v>
                </c:pt>
                <c:pt idx="2050">
                  <c:v>820.4</c:v>
                </c:pt>
                <c:pt idx="2051">
                  <c:v>820.8</c:v>
                </c:pt>
                <c:pt idx="2052">
                  <c:v>821.2</c:v>
                </c:pt>
                <c:pt idx="2053">
                  <c:v>821.6</c:v>
                </c:pt>
                <c:pt idx="2054">
                  <c:v>822</c:v>
                </c:pt>
                <c:pt idx="2055">
                  <c:v>822.4</c:v>
                </c:pt>
                <c:pt idx="2056">
                  <c:v>822.8</c:v>
                </c:pt>
                <c:pt idx="2057">
                  <c:v>823.2</c:v>
                </c:pt>
                <c:pt idx="2058">
                  <c:v>823.6</c:v>
                </c:pt>
                <c:pt idx="2059">
                  <c:v>824</c:v>
                </c:pt>
                <c:pt idx="2060">
                  <c:v>824.4</c:v>
                </c:pt>
                <c:pt idx="2061">
                  <c:v>824.8</c:v>
                </c:pt>
                <c:pt idx="2062">
                  <c:v>825.2</c:v>
                </c:pt>
                <c:pt idx="2063">
                  <c:v>825.6</c:v>
                </c:pt>
                <c:pt idx="2064">
                  <c:v>826</c:v>
                </c:pt>
                <c:pt idx="2065">
                  <c:v>826.4</c:v>
                </c:pt>
                <c:pt idx="2066">
                  <c:v>826.8</c:v>
                </c:pt>
                <c:pt idx="2067">
                  <c:v>827.2</c:v>
                </c:pt>
                <c:pt idx="2068">
                  <c:v>827.6</c:v>
                </c:pt>
                <c:pt idx="2069">
                  <c:v>828</c:v>
                </c:pt>
                <c:pt idx="2070">
                  <c:v>828.4</c:v>
                </c:pt>
                <c:pt idx="2071">
                  <c:v>828.8</c:v>
                </c:pt>
                <c:pt idx="2072">
                  <c:v>829.2</c:v>
                </c:pt>
                <c:pt idx="2073">
                  <c:v>829.6</c:v>
                </c:pt>
                <c:pt idx="2074">
                  <c:v>830</c:v>
                </c:pt>
                <c:pt idx="2075">
                  <c:v>830.4</c:v>
                </c:pt>
                <c:pt idx="2076">
                  <c:v>830.8</c:v>
                </c:pt>
                <c:pt idx="2077">
                  <c:v>831.2</c:v>
                </c:pt>
                <c:pt idx="2078">
                  <c:v>831.6</c:v>
                </c:pt>
                <c:pt idx="2079">
                  <c:v>832</c:v>
                </c:pt>
                <c:pt idx="2080">
                  <c:v>832.4</c:v>
                </c:pt>
                <c:pt idx="2081">
                  <c:v>832.8</c:v>
                </c:pt>
                <c:pt idx="2082">
                  <c:v>833.2</c:v>
                </c:pt>
                <c:pt idx="2083">
                  <c:v>833.6</c:v>
                </c:pt>
                <c:pt idx="2084">
                  <c:v>834</c:v>
                </c:pt>
                <c:pt idx="2085">
                  <c:v>834.4</c:v>
                </c:pt>
                <c:pt idx="2086">
                  <c:v>834.8</c:v>
                </c:pt>
                <c:pt idx="2087">
                  <c:v>835.2</c:v>
                </c:pt>
                <c:pt idx="2088">
                  <c:v>835.6</c:v>
                </c:pt>
                <c:pt idx="2089">
                  <c:v>836</c:v>
                </c:pt>
                <c:pt idx="2090">
                  <c:v>836.4</c:v>
                </c:pt>
                <c:pt idx="2091">
                  <c:v>836.8</c:v>
                </c:pt>
                <c:pt idx="2092">
                  <c:v>837.2</c:v>
                </c:pt>
                <c:pt idx="2093">
                  <c:v>837.6</c:v>
                </c:pt>
                <c:pt idx="2094">
                  <c:v>838</c:v>
                </c:pt>
                <c:pt idx="2095">
                  <c:v>838.4</c:v>
                </c:pt>
                <c:pt idx="2096">
                  <c:v>838.8</c:v>
                </c:pt>
                <c:pt idx="2097">
                  <c:v>839.2</c:v>
                </c:pt>
                <c:pt idx="2098">
                  <c:v>839.6</c:v>
                </c:pt>
                <c:pt idx="2099">
                  <c:v>840</c:v>
                </c:pt>
                <c:pt idx="2100">
                  <c:v>840.4</c:v>
                </c:pt>
                <c:pt idx="2101">
                  <c:v>840.8</c:v>
                </c:pt>
                <c:pt idx="2102">
                  <c:v>841.2</c:v>
                </c:pt>
                <c:pt idx="2103">
                  <c:v>841.6</c:v>
                </c:pt>
                <c:pt idx="2104">
                  <c:v>842</c:v>
                </c:pt>
                <c:pt idx="2105">
                  <c:v>842.4</c:v>
                </c:pt>
                <c:pt idx="2106">
                  <c:v>842.8</c:v>
                </c:pt>
                <c:pt idx="2107">
                  <c:v>843.2</c:v>
                </c:pt>
                <c:pt idx="2108">
                  <c:v>843.6</c:v>
                </c:pt>
                <c:pt idx="2109">
                  <c:v>844</c:v>
                </c:pt>
                <c:pt idx="2110">
                  <c:v>844.4</c:v>
                </c:pt>
                <c:pt idx="2111">
                  <c:v>844.8</c:v>
                </c:pt>
                <c:pt idx="2112">
                  <c:v>845.2</c:v>
                </c:pt>
                <c:pt idx="2113">
                  <c:v>845.6</c:v>
                </c:pt>
                <c:pt idx="2114">
                  <c:v>846</c:v>
                </c:pt>
                <c:pt idx="2115">
                  <c:v>846.4</c:v>
                </c:pt>
                <c:pt idx="2116">
                  <c:v>846.8</c:v>
                </c:pt>
                <c:pt idx="2117">
                  <c:v>847.2</c:v>
                </c:pt>
                <c:pt idx="2118">
                  <c:v>847.6</c:v>
                </c:pt>
                <c:pt idx="2119">
                  <c:v>848</c:v>
                </c:pt>
                <c:pt idx="2120">
                  <c:v>848.4</c:v>
                </c:pt>
                <c:pt idx="2121">
                  <c:v>848.8</c:v>
                </c:pt>
                <c:pt idx="2122">
                  <c:v>849.2</c:v>
                </c:pt>
                <c:pt idx="2123">
                  <c:v>849.6</c:v>
                </c:pt>
                <c:pt idx="2124">
                  <c:v>850</c:v>
                </c:pt>
                <c:pt idx="2125">
                  <c:v>850.4</c:v>
                </c:pt>
                <c:pt idx="2126">
                  <c:v>850.8</c:v>
                </c:pt>
                <c:pt idx="2127">
                  <c:v>851.2</c:v>
                </c:pt>
                <c:pt idx="2128">
                  <c:v>851.6</c:v>
                </c:pt>
                <c:pt idx="2129">
                  <c:v>852</c:v>
                </c:pt>
                <c:pt idx="2130">
                  <c:v>852.4</c:v>
                </c:pt>
                <c:pt idx="2131">
                  <c:v>852.8</c:v>
                </c:pt>
                <c:pt idx="2132">
                  <c:v>853.2</c:v>
                </c:pt>
                <c:pt idx="2133">
                  <c:v>853.6</c:v>
                </c:pt>
                <c:pt idx="2134">
                  <c:v>854</c:v>
                </c:pt>
                <c:pt idx="2135">
                  <c:v>854.4</c:v>
                </c:pt>
                <c:pt idx="2136">
                  <c:v>854.8</c:v>
                </c:pt>
                <c:pt idx="2137">
                  <c:v>855.2</c:v>
                </c:pt>
                <c:pt idx="2138">
                  <c:v>855.6</c:v>
                </c:pt>
                <c:pt idx="2139">
                  <c:v>856</c:v>
                </c:pt>
                <c:pt idx="2140">
                  <c:v>856.4</c:v>
                </c:pt>
                <c:pt idx="2141">
                  <c:v>856.8</c:v>
                </c:pt>
                <c:pt idx="2142">
                  <c:v>857.2</c:v>
                </c:pt>
                <c:pt idx="2143">
                  <c:v>857.6</c:v>
                </c:pt>
                <c:pt idx="2144">
                  <c:v>858</c:v>
                </c:pt>
                <c:pt idx="2145">
                  <c:v>858.4</c:v>
                </c:pt>
                <c:pt idx="2146">
                  <c:v>858.8</c:v>
                </c:pt>
                <c:pt idx="2147">
                  <c:v>859.2</c:v>
                </c:pt>
                <c:pt idx="2148">
                  <c:v>859.6</c:v>
                </c:pt>
                <c:pt idx="2149">
                  <c:v>860</c:v>
                </c:pt>
                <c:pt idx="2150">
                  <c:v>860.4</c:v>
                </c:pt>
                <c:pt idx="2151">
                  <c:v>860.8</c:v>
                </c:pt>
                <c:pt idx="2152">
                  <c:v>861.2</c:v>
                </c:pt>
                <c:pt idx="2153">
                  <c:v>861.6</c:v>
                </c:pt>
                <c:pt idx="2154">
                  <c:v>862</c:v>
                </c:pt>
                <c:pt idx="2155">
                  <c:v>862.4</c:v>
                </c:pt>
                <c:pt idx="2156">
                  <c:v>862.8</c:v>
                </c:pt>
                <c:pt idx="2157">
                  <c:v>863.2</c:v>
                </c:pt>
                <c:pt idx="2158">
                  <c:v>863.6</c:v>
                </c:pt>
                <c:pt idx="2159">
                  <c:v>864</c:v>
                </c:pt>
                <c:pt idx="2160">
                  <c:v>864.4</c:v>
                </c:pt>
                <c:pt idx="2161">
                  <c:v>864.8</c:v>
                </c:pt>
                <c:pt idx="2162">
                  <c:v>865.2</c:v>
                </c:pt>
                <c:pt idx="2163">
                  <c:v>865.6</c:v>
                </c:pt>
                <c:pt idx="2164">
                  <c:v>866</c:v>
                </c:pt>
                <c:pt idx="2165">
                  <c:v>866.4</c:v>
                </c:pt>
                <c:pt idx="2166">
                  <c:v>866.8</c:v>
                </c:pt>
                <c:pt idx="2167">
                  <c:v>867.2</c:v>
                </c:pt>
                <c:pt idx="2168">
                  <c:v>867.6</c:v>
                </c:pt>
                <c:pt idx="2169">
                  <c:v>868</c:v>
                </c:pt>
                <c:pt idx="2170">
                  <c:v>868.4</c:v>
                </c:pt>
                <c:pt idx="2171">
                  <c:v>868.8</c:v>
                </c:pt>
                <c:pt idx="2172">
                  <c:v>869.2</c:v>
                </c:pt>
                <c:pt idx="2173">
                  <c:v>869.6</c:v>
                </c:pt>
                <c:pt idx="2174">
                  <c:v>870</c:v>
                </c:pt>
                <c:pt idx="2175">
                  <c:v>870.4</c:v>
                </c:pt>
                <c:pt idx="2176">
                  <c:v>870.8</c:v>
                </c:pt>
                <c:pt idx="2177">
                  <c:v>871.2</c:v>
                </c:pt>
                <c:pt idx="2178">
                  <c:v>871.6</c:v>
                </c:pt>
                <c:pt idx="2179">
                  <c:v>872</c:v>
                </c:pt>
                <c:pt idx="2180">
                  <c:v>872.4</c:v>
                </c:pt>
                <c:pt idx="2181">
                  <c:v>872.8</c:v>
                </c:pt>
                <c:pt idx="2182">
                  <c:v>873.2</c:v>
                </c:pt>
                <c:pt idx="2183">
                  <c:v>873.6</c:v>
                </c:pt>
                <c:pt idx="2184">
                  <c:v>874</c:v>
                </c:pt>
                <c:pt idx="2185">
                  <c:v>874.4</c:v>
                </c:pt>
                <c:pt idx="2186">
                  <c:v>874.8</c:v>
                </c:pt>
                <c:pt idx="2187">
                  <c:v>875.2</c:v>
                </c:pt>
                <c:pt idx="2188">
                  <c:v>875.6</c:v>
                </c:pt>
                <c:pt idx="2189">
                  <c:v>876</c:v>
                </c:pt>
                <c:pt idx="2190">
                  <c:v>876.4</c:v>
                </c:pt>
                <c:pt idx="2191">
                  <c:v>876.8</c:v>
                </c:pt>
                <c:pt idx="2192">
                  <c:v>877.2</c:v>
                </c:pt>
                <c:pt idx="2193">
                  <c:v>877.6</c:v>
                </c:pt>
                <c:pt idx="2194">
                  <c:v>878</c:v>
                </c:pt>
                <c:pt idx="2195">
                  <c:v>878.4</c:v>
                </c:pt>
                <c:pt idx="2196">
                  <c:v>878.8</c:v>
                </c:pt>
                <c:pt idx="2197">
                  <c:v>879.2</c:v>
                </c:pt>
                <c:pt idx="2198">
                  <c:v>879.6</c:v>
                </c:pt>
                <c:pt idx="2199">
                  <c:v>880</c:v>
                </c:pt>
                <c:pt idx="2200">
                  <c:v>880.4</c:v>
                </c:pt>
                <c:pt idx="2201">
                  <c:v>880.8</c:v>
                </c:pt>
                <c:pt idx="2202">
                  <c:v>881.2</c:v>
                </c:pt>
                <c:pt idx="2203">
                  <c:v>881.6</c:v>
                </c:pt>
                <c:pt idx="2204">
                  <c:v>882</c:v>
                </c:pt>
                <c:pt idx="2205">
                  <c:v>882.4</c:v>
                </c:pt>
                <c:pt idx="2206">
                  <c:v>882.8</c:v>
                </c:pt>
                <c:pt idx="2207">
                  <c:v>883.2</c:v>
                </c:pt>
                <c:pt idx="2208">
                  <c:v>883.6</c:v>
                </c:pt>
                <c:pt idx="2209">
                  <c:v>884</c:v>
                </c:pt>
                <c:pt idx="2210">
                  <c:v>884.4</c:v>
                </c:pt>
                <c:pt idx="2211">
                  <c:v>884.8</c:v>
                </c:pt>
                <c:pt idx="2212">
                  <c:v>885.2</c:v>
                </c:pt>
                <c:pt idx="2213">
                  <c:v>885.6</c:v>
                </c:pt>
                <c:pt idx="2214">
                  <c:v>886</c:v>
                </c:pt>
                <c:pt idx="2215">
                  <c:v>886.4</c:v>
                </c:pt>
                <c:pt idx="2216">
                  <c:v>886.8</c:v>
                </c:pt>
                <c:pt idx="2217">
                  <c:v>887.2</c:v>
                </c:pt>
                <c:pt idx="2218">
                  <c:v>887.6</c:v>
                </c:pt>
                <c:pt idx="2219">
                  <c:v>888</c:v>
                </c:pt>
                <c:pt idx="2220">
                  <c:v>888.4</c:v>
                </c:pt>
                <c:pt idx="2221">
                  <c:v>888.8</c:v>
                </c:pt>
                <c:pt idx="2222">
                  <c:v>889.2</c:v>
                </c:pt>
                <c:pt idx="2223">
                  <c:v>889.6</c:v>
                </c:pt>
                <c:pt idx="2224">
                  <c:v>890</c:v>
                </c:pt>
                <c:pt idx="2225">
                  <c:v>890.4</c:v>
                </c:pt>
                <c:pt idx="2226">
                  <c:v>890.8</c:v>
                </c:pt>
                <c:pt idx="2227">
                  <c:v>891.2</c:v>
                </c:pt>
                <c:pt idx="2228">
                  <c:v>891.6</c:v>
                </c:pt>
                <c:pt idx="2229">
                  <c:v>892</c:v>
                </c:pt>
                <c:pt idx="2230">
                  <c:v>892.4</c:v>
                </c:pt>
                <c:pt idx="2231">
                  <c:v>892.8</c:v>
                </c:pt>
                <c:pt idx="2232">
                  <c:v>893.2</c:v>
                </c:pt>
                <c:pt idx="2233">
                  <c:v>893.6</c:v>
                </c:pt>
                <c:pt idx="2234">
                  <c:v>894</c:v>
                </c:pt>
                <c:pt idx="2235">
                  <c:v>894.4</c:v>
                </c:pt>
                <c:pt idx="2236">
                  <c:v>894.8</c:v>
                </c:pt>
                <c:pt idx="2237">
                  <c:v>895.2</c:v>
                </c:pt>
                <c:pt idx="2238">
                  <c:v>895.6</c:v>
                </c:pt>
                <c:pt idx="2239">
                  <c:v>896</c:v>
                </c:pt>
                <c:pt idx="2240">
                  <c:v>896.4</c:v>
                </c:pt>
                <c:pt idx="2241">
                  <c:v>896.8</c:v>
                </c:pt>
                <c:pt idx="2242">
                  <c:v>897.2</c:v>
                </c:pt>
                <c:pt idx="2243">
                  <c:v>897.6</c:v>
                </c:pt>
                <c:pt idx="2244">
                  <c:v>898</c:v>
                </c:pt>
                <c:pt idx="2245">
                  <c:v>898.4</c:v>
                </c:pt>
                <c:pt idx="2246">
                  <c:v>898.8</c:v>
                </c:pt>
                <c:pt idx="2247">
                  <c:v>899.2</c:v>
                </c:pt>
                <c:pt idx="2248">
                  <c:v>899.6</c:v>
                </c:pt>
                <c:pt idx="2249">
                  <c:v>900</c:v>
                </c:pt>
                <c:pt idx="2250">
                  <c:v>900.4</c:v>
                </c:pt>
                <c:pt idx="2251">
                  <c:v>900.8</c:v>
                </c:pt>
                <c:pt idx="2252">
                  <c:v>901.2</c:v>
                </c:pt>
                <c:pt idx="2253">
                  <c:v>901.6</c:v>
                </c:pt>
                <c:pt idx="2254">
                  <c:v>902</c:v>
                </c:pt>
                <c:pt idx="2255">
                  <c:v>902.4</c:v>
                </c:pt>
                <c:pt idx="2256">
                  <c:v>902.8</c:v>
                </c:pt>
                <c:pt idx="2257">
                  <c:v>903.2</c:v>
                </c:pt>
                <c:pt idx="2258">
                  <c:v>903.6</c:v>
                </c:pt>
                <c:pt idx="2259">
                  <c:v>904</c:v>
                </c:pt>
                <c:pt idx="2260">
                  <c:v>904.4</c:v>
                </c:pt>
                <c:pt idx="2261">
                  <c:v>904.8</c:v>
                </c:pt>
                <c:pt idx="2262">
                  <c:v>905.2</c:v>
                </c:pt>
                <c:pt idx="2263">
                  <c:v>905.6</c:v>
                </c:pt>
                <c:pt idx="2264">
                  <c:v>906</c:v>
                </c:pt>
                <c:pt idx="2265">
                  <c:v>906.4</c:v>
                </c:pt>
                <c:pt idx="2266">
                  <c:v>906.8</c:v>
                </c:pt>
                <c:pt idx="2267">
                  <c:v>907.2</c:v>
                </c:pt>
                <c:pt idx="2268">
                  <c:v>907.6</c:v>
                </c:pt>
                <c:pt idx="2269">
                  <c:v>908</c:v>
                </c:pt>
                <c:pt idx="2270">
                  <c:v>908.4</c:v>
                </c:pt>
                <c:pt idx="2271">
                  <c:v>908.8</c:v>
                </c:pt>
                <c:pt idx="2272">
                  <c:v>909.2</c:v>
                </c:pt>
                <c:pt idx="2273">
                  <c:v>909.6</c:v>
                </c:pt>
                <c:pt idx="2274">
                  <c:v>910</c:v>
                </c:pt>
                <c:pt idx="2275">
                  <c:v>910.4</c:v>
                </c:pt>
                <c:pt idx="2276">
                  <c:v>910.8</c:v>
                </c:pt>
                <c:pt idx="2277">
                  <c:v>911.2</c:v>
                </c:pt>
                <c:pt idx="2278">
                  <c:v>911.6</c:v>
                </c:pt>
                <c:pt idx="2279">
                  <c:v>912</c:v>
                </c:pt>
                <c:pt idx="2280">
                  <c:v>912.4</c:v>
                </c:pt>
                <c:pt idx="2281">
                  <c:v>912.8</c:v>
                </c:pt>
                <c:pt idx="2282">
                  <c:v>913.2</c:v>
                </c:pt>
                <c:pt idx="2283">
                  <c:v>913.6</c:v>
                </c:pt>
                <c:pt idx="2284">
                  <c:v>914</c:v>
                </c:pt>
                <c:pt idx="2285">
                  <c:v>914.4</c:v>
                </c:pt>
                <c:pt idx="2286">
                  <c:v>914.8</c:v>
                </c:pt>
                <c:pt idx="2287">
                  <c:v>915.2</c:v>
                </c:pt>
                <c:pt idx="2288">
                  <c:v>915.6</c:v>
                </c:pt>
                <c:pt idx="2289">
                  <c:v>916</c:v>
                </c:pt>
                <c:pt idx="2290">
                  <c:v>916.4</c:v>
                </c:pt>
                <c:pt idx="2291">
                  <c:v>916.8</c:v>
                </c:pt>
                <c:pt idx="2292">
                  <c:v>917.2</c:v>
                </c:pt>
                <c:pt idx="2293">
                  <c:v>917.6</c:v>
                </c:pt>
                <c:pt idx="2294">
                  <c:v>918</c:v>
                </c:pt>
                <c:pt idx="2295">
                  <c:v>918.4</c:v>
                </c:pt>
                <c:pt idx="2296">
                  <c:v>918.8</c:v>
                </c:pt>
                <c:pt idx="2297">
                  <c:v>919.2</c:v>
                </c:pt>
                <c:pt idx="2298">
                  <c:v>919.6</c:v>
                </c:pt>
                <c:pt idx="2299">
                  <c:v>920</c:v>
                </c:pt>
                <c:pt idx="2300">
                  <c:v>920.4</c:v>
                </c:pt>
                <c:pt idx="2301">
                  <c:v>920.8</c:v>
                </c:pt>
                <c:pt idx="2302">
                  <c:v>921.2</c:v>
                </c:pt>
                <c:pt idx="2303">
                  <c:v>921.6</c:v>
                </c:pt>
                <c:pt idx="2304">
                  <c:v>922</c:v>
                </c:pt>
                <c:pt idx="2305">
                  <c:v>922.4</c:v>
                </c:pt>
                <c:pt idx="2306">
                  <c:v>922.8</c:v>
                </c:pt>
                <c:pt idx="2307">
                  <c:v>923.2</c:v>
                </c:pt>
                <c:pt idx="2308">
                  <c:v>923.6</c:v>
                </c:pt>
                <c:pt idx="2309">
                  <c:v>924</c:v>
                </c:pt>
                <c:pt idx="2310">
                  <c:v>924.4</c:v>
                </c:pt>
                <c:pt idx="2311">
                  <c:v>924.8</c:v>
                </c:pt>
                <c:pt idx="2312">
                  <c:v>925.2</c:v>
                </c:pt>
                <c:pt idx="2313">
                  <c:v>925.6</c:v>
                </c:pt>
                <c:pt idx="2314">
                  <c:v>926</c:v>
                </c:pt>
                <c:pt idx="2315">
                  <c:v>926.4</c:v>
                </c:pt>
                <c:pt idx="2316">
                  <c:v>926.8</c:v>
                </c:pt>
                <c:pt idx="2317">
                  <c:v>927.2</c:v>
                </c:pt>
                <c:pt idx="2318">
                  <c:v>927.6</c:v>
                </c:pt>
                <c:pt idx="2319">
                  <c:v>928</c:v>
                </c:pt>
                <c:pt idx="2320">
                  <c:v>928.4</c:v>
                </c:pt>
                <c:pt idx="2321">
                  <c:v>928.8</c:v>
                </c:pt>
                <c:pt idx="2322">
                  <c:v>929.2</c:v>
                </c:pt>
                <c:pt idx="2323">
                  <c:v>929.6</c:v>
                </c:pt>
                <c:pt idx="2324">
                  <c:v>930</c:v>
                </c:pt>
                <c:pt idx="2325">
                  <c:v>930.4</c:v>
                </c:pt>
                <c:pt idx="2326">
                  <c:v>930.8</c:v>
                </c:pt>
                <c:pt idx="2327">
                  <c:v>931.2</c:v>
                </c:pt>
                <c:pt idx="2328">
                  <c:v>931.6</c:v>
                </c:pt>
                <c:pt idx="2329">
                  <c:v>932</c:v>
                </c:pt>
                <c:pt idx="2330">
                  <c:v>932.4</c:v>
                </c:pt>
                <c:pt idx="2331">
                  <c:v>932.8</c:v>
                </c:pt>
                <c:pt idx="2332">
                  <c:v>933.2</c:v>
                </c:pt>
                <c:pt idx="2333">
                  <c:v>933.6</c:v>
                </c:pt>
                <c:pt idx="2334">
                  <c:v>934</c:v>
                </c:pt>
                <c:pt idx="2335">
                  <c:v>934.4</c:v>
                </c:pt>
                <c:pt idx="2336">
                  <c:v>934.8</c:v>
                </c:pt>
                <c:pt idx="2337">
                  <c:v>935.2</c:v>
                </c:pt>
                <c:pt idx="2338">
                  <c:v>935.6</c:v>
                </c:pt>
                <c:pt idx="2339">
                  <c:v>936</c:v>
                </c:pt>
                <c:pt idx="2340">
                  <c:v>936.4</c:v>
                </c:pt>
                <c:pt idx="2341">
                  <c:v>936.8</c:v>
                </c:pt>
                <c:pt idx="2342">
                  <c:v>937.2</c:v>
                </c:pt>
                <c:pt idx="2343">
                  <c:v>937.6</c:v>
                </c:pt>
                <c:pt idx="2344">
                  <c:v>938</c:v>
                </c:pt>
                <c:pt idx="2345">
                  <c:v>938.4</c:v>
                </c:pt>
                <c:pt idx="2346">
                  <c:v>938.8</c:v>
                </c:pt>
                <c:pt idx="2347">
                  <c:v>939.2</c:v>
                </c:pt>
                <c:pt idx="2348">
                  <c:v>939.6</c:v>
                </c:pt>
                <c:pt idx="2349">
                  <c:v>940</c:v>
                </c:pt>
                <c:pt idx="2350">
                  <c:v>940.4</c:v>
                </c:pt>
                <c:pt idx="2351">
                  <c:v>940.8</c:v>
                </c:pt>
                <c:pt idx="2352">
                  <c:v>941.2</c:v>
                </c:pt>
                <c:pt idx="2353">
                  <c:v>941.6</c:v>
                </c:pt>
                <c:pt idx="2354">
                  <c:v>942</c:v>
                </c:pt>
                <c:pt idx="2355">
                  <c:v>942.4</c:v>
                </c:pt>
                <c:pt idx="2356">
                  <c:v>942.8</c:v>
                </c:pt>
                <c:pt idx="2357">
                  <c:v>943.2</c:v>
                </c:pt>
                <c:pt idx="2358">
                  <c:v>943.6</c:v>
                </c:pt>
                <c:pt idx="2359">
                  <c:v>944</c:v>
                </c:pt>
                <c:pt idx="2360">
                  <c:v>944.4</c:v>
                </c:pt>
                <c:pt idx="2361">
                  <c:v>944.8</c:v>
                </c:pt>
                <c:pt idx="2362">
                  <c:v>945.2</c:v>
                </c:pt>
                <c:pt idx="2363">
                  <c:v>945.6</c:v>
                </c:pt>
                <c:pt idx="2364">
                  <c:v>946</c:v>
                </c:pt>
                <c:pt idx="2365">
                  <c:v>946.4</c:v>
                </c:pt>
                <c:pt idx="2366">
                  <c:v>946.8</c:v>
                </c:pt>
                <c:pt idx="2367">
                  <c:v>947.2</c:v>
                </c:pt>
                <c:pt idx="2368">
                  <c:v>947.6</c:v>
                </c:pt>
                <c:pt idx="2369">
                  <c:v>948</c:v>
                </c:pt>
                <c:pt idx="2370">
                  <c:v>948.4</c:v>
                </c:pt>
                <c:pt idx="2371">
                  <c:v>948.8</c:v>
                </c:pt>
                <c:pt idx="2372">
                  <c:v>949.2</c:v>
                </c:pt>
                <c:pt idx="2373">
                  <c:v>949.6</c:v>
                </c:pt>
                <c:pt idx="2374">
                  <c:v>950</c:v>
                </c:pt>
                <c:pt idx="2375">
                  <c:v>950.4</c:v>
                </c:pt>
                <c:pt idx="2376">
                  <c:v>950.8</c:v>
                </c:pt>
                <c:pt idx="2377">
                  <c:v>951.2</c:v>
                </c:pt>
                <c:pt idx="2378">
                  <c:v>951.6</c:v>
                </c:pt>
                <c:pt idx="2379">
                  <c:v>952</c:v>
                </c:pt>
                <c:pt idx="2380">
                  <c:v>952.4</c:v>
                </c:pt>
                <c:pt idx="2381">
                  <c:v>952.8</c:v>
                </c:pt>
                <c:pt idx="2382">
                  <c:v>953.2</c:v>
                </c:pt>
                <c:pt idx="2383">
                  <c:v>953.6</c:v>
                </c:pt>
                <c:pt idx="2384">
                  <c:v>954</c:v>
                </c:pt>
                <c:pt idx="2385">
                  <c:v>954.4</c:v>
                </c:pt>
                <c:pt idx="2386">
                  <c:v>954.8</c:v>
                </c:pt>
                <c:pt idx="2387">
                  <c:v>955.2</c:v>
                </c:pt>
                <c:pt idx="2388">
                  <c:v>955.6</c:v>
                </c:pt>
                <c:pt idx="2389">
                  <c:v>956</c:v>
                </c:pt>
                <c:pt idx="2390">
                  <c:v>956.4</c:v>
                </c:pt>
                <c:pt idx="2391">
                  <c:v>956.8</c:v>
                </c:pt>
                <c:pt idx="2392">
                  <c:v>957.2</c:v>
                </c:pt>
                <c:pt idx="2393">
                  <c:v>957.6</c:v>
                </c:pt>
                <c:pt idx="2394">
                  <c:v>958</c:v>
                </c:pt>
                <c:pt idx="2395">
                  <c:v>958.4</c:v>
                </c:pt>
                <c:pt idx="2396">
                  <c:v>958.8</c:v>
                </c:pt>
                <c:pt idx="2397">
                  <c:v>959.2</c:v>
                </c:pt>
                <c:pt idx="2398">
                  <c:v>959.6</c:v>
                </c:pt>
                <c:pt idx="2399">
                  <c:v>960</c:v>
                </c:pt>
                <c:pt idx="2400">
                  <c:v>960.4</c:v>
                </c:pt>
                <c:pt idx="2401">
                  <c:v>960.8</c:v>
                </c:pt>
                <c:pt idx="2402">
                  <c:v>961.2</c:v>
                </c:pt>
                <c:pt idx="2403">
                  <c:v>961.6</c:v>
                </c:pt>
                <c:pt idx="2404">
                  <c:v>962</c:v>
                </c:pt>
                <c:pt idx="2405">
                  <c:v>962.4</c:v>
                </c:pt>
                <c:pt idx="2406">
                  <c:v>962.8</c:v>
                </c:pt>
                <c:pt idx="2407">
                  <c:v>963.2</c:v>
                </c:pt>
                <c:pt idx="2408">
                  <c:v>963.6</c:v>
                </c:pt>
                <c:pt idx="2409">
                  <c:v>964</c:v>
                </c:pt>
                <c:pt idx="2410">
                  <c:v>964.4</c:v>
                </c:pt>
                <c:pt idx="2411">
                  <c:v>964.8</c:v>
                </c:pt>
                <c:pt idx="2412">
                  <c:v>965.2</c:v>
                </c:pt>
                <c:pt idx="2413">
                  <c:v>965.6</c:v>
                </c:pt>
                <c:pt idx="2414">
                  <c:v>966</c:v>
                </c:pt>
                <c:pt idx="2415">
                  <c:v>966.4</c:v>
                </c:pt>
                <c:pt idx="2416">
                  <c:v>966.8</c:v>
                </c:pt>
                <c:pt idx="2417">
                  <c:v>967.2</c:v>
                </c:pt>
                <c:pt idx="2418">
                  <c:v>967.6</c:v>
                </c:pt>
                <c:pt idx="2419">
                  <c:v>968</c:v>
                </c:pt>
                <c:pt idx="2420">
                  <c:v>968.4</c:v>
                </c:pt>
                <c:pt idx="2421">
                  <c:v>968.8</c:v>
                </c:pt>
                <c:pt idx="2422">
                  <c:v>969.2</c:v>
                </c:pt>
                <c:pt idx="2423">
                  <c:v>969.6</c:v>
                </c:pt>
                <c:pt idx="2424">
                  <c:v>970</c:v>
                </c:pt>
                <c:pt idx="2425">
                  <c:v>970.4</c:v>
                </c:pt>
                <c:pt idx="2426">
                  <c:v>970.8</c:v>
                </c:pt>
                <c:pt idx="2427">
                  <c:v>971.2</c:v>
                </c:pt>
                <c:pt idx="2428">
                  <c:v>971.6</c:v>
                </c:pt>
                <c:pt idx="2429">
                  <c:v>972</c:v>
                </c:pt>
                <c:pt idx="2430">
                  <c:v>972.4</c:v>
                </c:pt>
                <c:pt idx="2431">
                  <c:v>972.8</c:v>
                </c:pt>
                <c:pt idx="2432">
                  <c:v>973.2</c:v>
                </c:pt>
                <c:pt idx="2433">
                  <c:v>973.6</c:v>
                </c:pt>
                <c:pt idx="2434">
                  <c:v>974</c:v>
                </c:pt>
                <c:pt idx="2435">
                  <c:v>974.4</c:v>
                </c:pt>
                <c:pt idx="2436">
                  <c:v>974.8</c:v>
                </c:pt>
                <c:pt idx="2437">
                  <c:v>975.2</c:v>
                </c:pt>
                <c:pt idx="2438">
                  <c:v>975.6</c:v>
                </c:pt>
                <c:pt idx="2439">
                  <c:v>976</c:v>
                </c:pt>
                <c:pt idx="2440">
                  <c:v>976.4</c:v>
                </c:pt>
                <c:pt idx="2441">
                  <c:v>976.8</c:v>
                </c:pt>
                <c:pt idx="2442">
                  <c:v>977.2</c:v>
                </c:pt>
                <c:pt idx="2443">
                  <c:v>977.6</c:v>
                </c:pt>
                <c:pt idx="2444">
                  <c:v>978</c:v>
                </c:pt>
                <c:pt idx="2445">
                  <c:v>978.4</c:v>
                </c:pt>
                <c:pt idx="2446">
                  <c:v>978.8</c:v>
                </c:pt>
                <c:pt idx="2447">
                  <c:v>979.2</c:v>
                </c:pt>
                <c:pt idx="2448">
                  <c:v>979.6</c:v>
                </c:pt>
                <c:pt idx="2449">
                  <c:v>980</c:v>
                </c:pt>
                <c:pt idx="2450">
                  <c:v>980.4</c:v>
                </c:pt>
                <c:pt idx="2451">
                  <c:v>980.8</c:v>
                </c:pt>
                <c:pt idx="2452">
                  <c:v>981.2</c:v>
                </c:pt>
                <c:pt idx="2453">
                  <c:v>981.6</c:v>
                </c:pt>
                <c:pt idx="2454">
                  <c:v>982</c:v>
                </c:pt>
                <c:pt idx="2455">
                  <c:v>982.4</c:v>
                </c:pt>
                <c:pt idx="2456">
                  <c:v>982.8</c:v>
                </c:pt>
                <c:pt idx="2457">
                  <c:v>983.2</c:v>
                </c:pt>
                <c:pt idx="2458">
                  <c:v>983.6</c:v>
                </c:pt>
                <c:pt idx="2459">
                  <c:v>984</c:v>
                </c:pt>
                <c:pt idx="2460">
                  <c:v>984.4</c:v>
                </c:pt>
                <c:pt idx="2461">
                  <c:v>984.8</c:v>
                </c:pt>
                <c:pt idx="2462">
                  <c:v>985.2</c:v>
                </c:pt>
                <c:pt idx="2463">
                  <c:v>985.6</c:v>
                </c:pt>
                <c:pt idx="2464">
                  <c:v>986</c:v>
                </c:pt>
                <c:pt idx="2465">
                  <c:v>986.4</c:v>
                </c:pt>
                <c:pt idx="2466">
                  <c:v>986.8</c:v>
                </c:pt>
                <c:pt idx="2467">
                  <c:v>987.2</c:v>
                </c:pt>
                <c:pt idx="2468">
                  <c:v>987.6</c:v>
                </c:pt>
                <c:pt idx="2469">
                  <c:v>988</c:v>
                </c:pt>
                <c:pt idx="2470">
                  <c:v>988.4</c:v>
                </c:pt>
                <c:pt idx="2471">
                  <c:v>988.8</c:v>
                </c:pt>
                <c:pt idx="2472">
                  <c:v>989.2</c:v>
                </c:pt>
                <c:pt idx="2473">
                  <c:v>989.6</c:v>
                </c:pt>
                <c:pt idx="2474">
                  <c:v>990</c:v>
                </c:pt>
                <c:pt idx="2475">
                  <c:v>990.4</c:v>
                </c:pt>
                <c:pt idx="2476">
                  <c:v>990.8</c:v>
                </c:pt>
                <c:pt idx="2477">
                  <c:v>991.2</c:v>
                </c:pt>
                <c:pt idx="2478">
                  <c:v>991.6</c:v>
                </c:pt>
                <c:pt idx="2479">
                  <c:v>992</c:v>
                </c:pt>
                <c:pt idx="2480">
                  <c:v>992.4</c:v>
                </c:pt>
                <c:pt idx="2481">
                  <c:v>992.8</c:v>
                </c:pt>
                <c:pt idx="2482">
                  <c:v>993.2</c:v>
                </c:pt>
                <c:pt idx="2483">
                  <c:v>993.6</c:v>
                </c:pt>
                <c:pt idx="2484">
                  <c:v>994</c:v>
                </c:pt>
                <c:pt idx="2485">
                  <c:v>994.4</c:v>
                </c:pt>
                <c:pt idx="2486">
                  <c:v>994.8</c:v>
                </c:pt>
                <c:pt idx="2487">
                  <c:v>995.2</c:v>
                </c:pt>
                <c:pt idx="2488">
                  <c:v>995.6</c:v>
                </c:pt>
                <c:pt idx="2489">
                  <c:v>996</c:v>
                </c:pt>
                <c:pt idx="2490">
                  <c:v>996.4</c:v>
                </c:pt>
                <c:pt idx="2491">
                  <c:v>996.8</c:v>
                </c:pt>
                <c:pt idx="2492">
                  <c:v>997.2</c:v>
                </c:pt>
                <c:pt idx="2493">
                  <c:v>997.6</c:v>
                </c:pt>
                <c:pt idx="2494">
                  <c:v>998</c:v>
                </c:pt>
                <c:pt idx="2495">
                  <c:v>998.4</c:v>
                </c:pt>
                <c:pt idx="2496">
                  <c:v>998.8</c:v>
                </c:pt>
                <c:pt idx="2497">
                  <c:v>999.2</c:v>
                </c:pt>
                <c:pt idx="2498">
                  <c:v>999.6</c:v>
                </c:pt>
                <c:pt idx="2499">
                  <c:v>1000</c:v>
                </c:pt>
                <c:pt idx="2500">
                  <c:v>1000.4</c:v>
                </c:pt>
                <c:pt idx="2501">
                  <c:v>1000.8</c:v>
                </c:pt>
                <c:pt idx="2502">
                  <c:v>1001.2</c:v>
                </c:pt>
                <c:pt idx="2503">
                  <c:v>1001.6</c:v>
                </c:pt>
                <c:pt idx="2504">
                  <c:v>1002</c:v>
                </c:pt>
                <c:pt idx="2505">
                  <c:v>1002.4</c:v>
                </c:pt>
                <c:pt idx="2506">
                  <c:v>1002.8</c:v>
                </c:pt>
                <c:pt idx="2507">
                  <c:v>1003.2</c:v>
                </c:pt>
                <c:pt idx="2508">
                  <c:v>1003.6</c:v>
                </c:pt>
                <c:pt idx="2509">
                  <c:v>1004</c:v>
                </c:pt>
                <c:pt idx="2510">
                  <c:v>1004.4</c:v>
                </c:pt>
                <c:pt idx="2511">
                  <c:v>1004.8</c:v>
                </c:pt>
                <c:pt idx="2512">
                  <c:v>1005.2</c:v>
                </c:pt>
                <c:pt idx="2513">
                  <c:v>1005.6</c:v>
                </c:pt>
                <c:pt idx="2514">
                  <c:v>1006</c:v>
                </c:pt>
                <c:pt idx="2515">
                  <c:v>1006.4</c:v>
                </c:pt>
                <c:pt idx="2516">
                  <c:v>1006.8</c:v>
                </c:pt>
                <c:pt idx="2517">
                  <c:v>1007.2</c:v>
                </c:pt>
                <c:pt idx="2518">
                  <c:v>1007.6</c:v>
                </c:pt>
                <c:pt idx="2519">
                  <c:v>1008</c:v>
                </c:pt>
                <c:pt idx="2520">
                  <c:v>1008.4</c:v>
                </c:pt>
                <c:pt idx="2521">
                  <c:v>1008.8</c:v>
                </c:pt>
                <c:pt idx="2522">
                  <c:v>1009.2</c:v>
                </c:pt>
                <c:pt idx="2523">
                  <c:v>1009.6</c:v>
                </c:pt>
                <c:pt idx="2524">
                  <c:v>1010</c:v>
                </c:pt>
                <c:pt idx="2525">
                  <c:v>1010.4</c:v>
                </c:pt>
                <c:pt idx="2526">
                  <c:v>1010.8</c:v>
                </c:pt>
                <c:pt idx="2527">
                  <c:v>1011.2</c:v>
                </c:pt>
                <c:pt idx="2528">
                  <c:v>1011.6</c:v>
                </c:pt>
                <c:pt idx="2529">
                  <c:v>1012</c:v>
                </c:pt>
                <c:pt idx="2530">
                  <c:v>1012.4</c:v>
                </c:pt>
                <c:pt idx="2531">
                  <c:v>1012.8</c:v>
                </c:pt>
                <c:pt idx="2532">
                  <c:v>1013.2</c:v>
                </c:pt>
                <c:pt idx="2533">
                  <c:v>1013.6</c:v>
                </c:pt>
                <c:pt idx="2534">
                  <c:v>1014</c:v>
                </c:pt>
                <c:pt idx="2535">
                  <c:v>1014.4</c:v>
                </c:pt>
                <c:pt idx="2536">
                  <c:v>1014.8</c:v>
                </c:pt>
                <c:pt idx="2537">
                  <c:v>1015.2</c:v>
                </c:pt>
                <c:pt idx="2538">
                  <c:v>1015.6</c:v>
                </c:pt>
                <c:pt idx="2539">
                  <c:v>1016</c:v>
                </c:pt>
                <c:pt idx="2540">
                  <c:v>1016.4</c:v>
                </c:pt>
                <c:pt idx="2541">
                  <c:v>1016.8</c:v>
                </c:pt>
                <c:pt idx="2542">
                  <c:v>1017.2</c:v>
                </c:pt>
                <c:pt idx="2543">
                  <c:v>1017.6</c:v>
                </c:pt>
                <c:pt idx="2544">
                  <c:v>1018</c:v>
                </c:pt>
                <c:pt idx="2545">
                  <c:v>1018.4</c:v>
                </c:pt>
                <c:pt idx="2546">
                  <c:v>1018.8</c:v>
                </c:pt>
                <c:pt idx="2547">
                  <c:v>1019.2</c:v>
                </c:pt>
                <c:pt idx="2548">
                  <c:v>1019.6</c:v>
                </c:pt>
                <c:pt idx="2549">
                  <c:v>1020</c:v>
                </c:pt>
                <c:pt idx="2550">
                  <c:v>1020.4</c:v>
                </c:pt>
                <c:pt idx="2551">
                  <c:v>1020.8</c:v>
                </c:pt>
                <c:pt idx="2552">
                  <c:v>1021.2</c:v>
                </c:pt>
                <c:pt idx="2553">
                  <c:v>1021.6</c:v>
                </c:pt>
                <c:pt idx="2554">
                  <c:v>1022</c:v>
                </c:pt>
                <c:pt idx="2555">
                  <c:v>1022.4</c:v>
                </c:pt>
                <c:pt idx="2556">
                  <c:v>1022.8</c:v>
                </c:pt>
                <c:pt idx="2557">
                  <c:v>1023.2</c:v>
                </c:pt>
                <c:pt idx="2558">
                  <c:v>1023.6</c:v>
                </c:pt>
                <c:pt idx="2559">
                  <c:v>1024</c:v>
                </c:pt>
                <c:pt idx="2560">
                  <c:v>1024.4000000000001</c:v>
                </c:pt>
                <c:pt idx="2561">
                  <c:v>1024.8</c:v>
                </c:pt>
                <c:pt idx="2562">
                  <c:v>1025.2</c:v>
                </c:pt>
                <c:pt idx="2563">
                  <c:v>1025.5999999999999</c:v>
                </c:pt>
                <c:pt idx="2564">
                  <c:v>1026</c:v>
                </c:pt>
                <c:pt idx="2565">
                  <c:v>1026.4000000000001</c:v>
                </c:pt>
                <c:pt idx="2566">
                  <c:v>1026.8</c:v>
                </c:pt>
                <c:pt idx="2567">
                  <c:v>1027.2</c:v>
                </c:pt>
                <c:pt idx="2568">
                  <c:v>1027.5999999999999</c:v>
                </c:pt>
                <c:pt idx="2569">
                  <c:v>1028</c:v>
                </c:pt>
                <c:pt idx="2570">
                  <c:v>1028.4000000000001</c:v>
                </c:pt>
                <c:pt idx="2571">
                  <c:v>1028.8</c:v>
                </c:pt>
                <c:pt idx="2572">
                  <c:v>1029.2</c:v>
                </c:pt>
                <c:pt idx="2573">
                  <c:v>1029.5999999999999</c:v>
                </c:pt>
                <c:pt idx="2574">
                  <c:v>1030</c:v>
                </c:pt>
                <c:pt idx="2575">
                  <c:v>1030.4000000000001</c:v>
                </c:pt>
                <c:pt idx="2576">
                  <c:v>1030.8</c:v>
                </c:pt>
                <c:pt idx="2577">
                  <c:v>1031.2</c:v>
                </c:pt>
                <c:pt idx="2578">
                  <c:v>1031.5999999999999</c:v>
                </c:pt>
                <c:pt idx="2579">
                  <c:v>1032</c:v>
                </c:pt>
                <c:pt idx="2580">
                  <c:v>1032.4000000000001</c:v>
                </c:pt>
                <c:pt idx="2581">
                  <c:v>1032.8</c:v>
                </c:pt>
                <c:pt idx="2582">
                  <c:v>1033.2</c:v>
                </c:pt>
                <c:pt idx="2583">
                  <c:v>1033.5999999999999</c:v>
                </c:pt>
                <c:pt idx="2584">
                  <c:v>1034</c:v>
                </c:pt>
                <c:pt idx="2585">
                  <c:v>1034.4000000000001</c:v>
                </c:pt>
                <c:pt idx="2586">
                  <c:v>1034.8</c:v>
                </c:pt>
                <c:pt idx="2587">
                  <c:v>1035.2</c:v>
                </c:pt>
                <c:pt idx="2588">
                  <c:v>1035.5999999999999</c:v>
                </c:pt>
                <c:pt idx="2589">
                  <c:v>1036</c:v>
                </c:pt>
                <c:pt idx="2590">
                  <c:v>1036.4000000000001</c:v>
                </c:pt>
                <c:pt idx="2591">
                  <c:v>1036.8</c:v>
                </c:pt>
                <c:pt idx="2592">
                  <c:v>1037.2</c:v>
                </c:pt>
                <c:pt idx="2593">
                  <c:v>1037.5999999999999</c:v>
                </c:pt>
                <c:pt idx="2594">
                  <c:v>1038</c:v>
                </c:pt>
                <c:pt idx="2595">
                  <c:v>1038.4000000000001</c:v>
                </c:pt>
                <c:pt idx="2596">
                  <c:v>1038.8</c:v>
                </c:pt>
                <c:pt idx="2597">
                  <c:v>1039.2</c:v>
                </c:pt>
                <c:pt idx="2598">
                  <c:v>1039.5999999999999</c:v>
                </c:pt>
                <c:pt idx="2599">
                  <c:v>1040</c:v>
                </c:pt>
                <c:pt idx="2600">
                  <c:v>1040.4000000000001</c:v>
                </c:pt>
                <c:pt idx="2601">
                  <c:v>1040.8</c:v>
                </c:pt>
                <c:pt idx="2602">
                  <c:v>1041.2</c:v>
                </c:pt>
                <c:pt idx="2603">
                  <c:v>1041.5999999999999</c:v>
                </c:pt>
                <c:pt idx="2604">
                  <c:v>1042</c:v>
                </c:pt>
                <c:pt idx="2605">
                  <c:v>1042.4000000000001</c:v>
                </c:pt>
                <c:pt idx="2606">
                  <c:v>1042.8</c:v>
                </c:pt>
                <c:pt idx="2607">
                  <c:v>1043.2</c:v>
                </c:pt>
                <c:pt idx="2608">
                  <c:v>1043.5999999999999</c:v>
                </c:pt>
                <c:pt idx="2609">
                  <c:v>1044</c:v>
                </c:pt>
                <c:pt idx="2610">
                  <c:v>1044.4000000000001</c:v>
                </c:pt>
                <c:pt idx="2611">
                  <c:v>1044.8</c:v>
                </c:pt>
                <c:pt idx="2612">
                  <c:v>1045.2</c:v>
                </c:pt>
                <c:pt idx="2613">
                  <c:v>1045.5999999999999</c:v>
                </c:pt>
                <c:pt idx="2614">
                  <c:v>1046</c:v>
                </c:pt>
                <c:pt idx="2615">
                  <c:v>1046.4000000000001</c:v>
                </c:pt>
                <c:pt idx="2616">
                  <c:v>1046.8</c:v>
                </c:pt>
                <c:pt idx="2617">
                  <c:v>1047.2</c:v>
                </c:pt>
                <c:pt idx="2618">
                  <c:v>1047.5999999999999</c:v>
                </c:pt>
                <c:pt idx="2619">
                  <c:v>1048</c:v>
                </c:pt>
                <c:pt idx="2620">
                  <c:v>1048.4000000000001</c:v>
                </c:pt>
                <c:pt idx="2621">
                  <c:v>1048.8</c:v>
                </c:pt>
                <c:pt idx="2622">
                  <c:v>1049.2</c:v>
                </c:pt>
                <c:pt idx="2623">
                  <c:v>1049.5999999999999</c:v>
                </c:pt>
                <c:pt idx="2624">
                  <c:v>1050</c:v>
                </c:pt>
                <c:pt idx="2625">
                  <c:v>1050.4000000000001</c:v>
                </c:pt>
                <c:pt idx="2626">
                  <c:v>1050.8</c:v>
                </c:pt>
                <c:pt idx="2627">
                  <c:v>1051.2</c:v>
                </c:pt>
                <c:pt idx="2628">
                  <c:v>1051.5999999999999</c:v>
                </c:pt>
                <c:pt idx="2629">
                  <c:v>1052</c:v>
                </c:pt>
                <c:pt idx="2630">
                  <c:v>1052.4000000000001</c:v>
                </c:pt>
                <c:pt idx="2631">
                  <c:v>1052.8</c:v>
                </c:pt>
                <c:pt idx="2632">
                  <c:v>1053.2</c:v>
                </c:pt>
                <c:pt idx="2633">
                  <c:v>1053.5999999999999</c:v>
                </c:pt>
                <c:pt idx="2634">
                  <c:v>1054</c:v>
                </c:pt>
                <c:pt idx="2635">
                  <c:v>1054.4000000000001</c:v>
                </c:pt>
                <c:pt idx="2636">
                  <c:v>1054.8</c:v>
                </c:pt>
                <c:pt idx="2637">
                  <c:v>1055.2</c:v>
                </c:pt>
                <c:pt idx="2638">
                  <c:v>1055.5999999999999</c:v>
                </c:pt>
                <c:pt idx="2639">
                  <c:v>1056</c:v>
                </c:pt>
                <c:pt idx="2640">
                  <c:v>1056.4000000000001</c:v>
                </c:pt>
                <c:pt idx="2641">
                  <c:v>1056.8</c:v>
                </c:pt>
                <c:pt idx="2642">
                  <c:v>1057.2</c:v>
                </c:pt>
                <c:pt idx="2643">
                  <c:v>1057.5999999999999</c:v>
                </c:pt>
                <c:pt idx="2644">
                  <c:v>1058</c:v>
                </c:pt>
                <c:pt idx="2645">
                  <c:v>1058.4000000000001</c:v>
                </c:pt>
                <c:pt idx="2646">
                  <c:v>1058.8</c:v>
                </c:pt>
                <c:pt idx="2647">
                  <c:v>1059.2</c:v>
                </c:pt>
                <c:pt idx="2648">
                  <c:v>1059.5999999999999</c:v>
                </c:pt>
                <c:pt idx="2649">
                  <c:v>1060</c:v>
                </c:pt>
                <c:pt idx="2650">
                  <c:v>1060.4000000000001</c:v>
                </c:pt>
                <c:pt idx="2651">
                  <c:v>1060.8</c:v>
                </c:pt>
                <c:pt idx="2652">
                  <c:v>1061.2</c:v>
                </c:pt>
                <c:pt idx="2653">
                  <c:v>1061.5999999999999</c:v>
                </c:pt>
                <c:pt idx="2654">
                  <c:v>1062</c:v>
                </c:pt>
                <c:pt idx="2655">
                  <c:v>1062.4000000000001</c:v>
                </c:pt>
                <c:pt idx="2656">
                  <c:v>1062.8</c:v>
                </c:pt>
                <c:pt idx="2657">
                  <c:v>1063.2</c:v>
                </c:pt>
                <c:pt idx="2658">
                  <c:v>1063.5999999999999</c:v>
                </c:pt>
                <c:pt idx="2659">
                  <c:v>1064</c:v>
                </c:pt>
                <c:pt idx="2660">
                  <c:v>1064.4000000000001</c:v>
                </c:pt>
                <c:pt idx="2661">
                  <c:v>1064.8</c:v>
                </c:pt>
                <c:pt idx="2662">
                  <c:v>1065.2</c:v>
                </c:pt>
                <c:pt idx="2663">
                  <c:v>1065.5999999999999</c:v>
                </c:pt>
                <c:pt idx="2664">
                  <c:v>1066</c:v>
                </c:pt>
                <c:pt idx="2665">
                  <c:v>1066.4000000000001</c:v>
                </c:pt>
                <c:pt idx="2666">
                  <c:v>1066.8</c:v>
                </c:pt>
                <c:pt idx="2667">
                  <c:v>1067.2</c:v>
                </c:pt>
                <c:pt idx="2668">
                  <c:v>1067.5999999999999</c:v>
                </c:pt>
                <c:pt idx="2669">
                  <c:v>1068</c:v>
                </c:pt>
                <c:pt idx="2670">
                  <c:v>1068.4000000000001</c:v>
                </c:pt>
                <c:pt idx="2671">
                  <c:v>1068.8</c:v>
                </c:pt>
                <c:pt idx="2672">
                  <c:v>1069.2</c:v>
                </c:pt>
                <c:pt idx="2673">
                  <c:v>1069.5999999999999</c:v>
                </c:pt>
                <c:pt idx="2674">
                  <c:v>1070</c:v>
                </c:pt>
                <c:pt idx="2675">
                  <c:v>1070.4000000000001</c:v>
                </c:pt>
                <c:pt idx="2676">
                  <c:v>1070.8</c:v>
                </c:pt>
                <c:pt idx="2677">
                  <c:v>1071.2</c:v>
                </c:pt>
                <c:pt idx="2678">
                  <c:v>1071.5999999999999</c:v>
                </c:pt>
                <c:pt idx="2679">
                  <c:v>1072</c:v>
                </c:pt>
                <c:pt idx="2680">
                  <c:v>1072.4000000000001</c:v>
                </c:pt>
                <c:pt idx="2681">
                  <c:v>1072.8</c:v>
                </c:pt>
                <c:pt idx="2682">
                  <c:v>1073.2</c:v>
                </c:pt>
                <c:pt idx="2683">
                  <c:v>1073.5999999999999</c:v>
                </c:pt>
                <c:pt idx="2684">
                  <c:v>1074</c:v>
                </c:pt>
                <c:pt idx="2685">
                  <c:v>1074.4000000000001</c:v>
                </c:pt>
                <c:pt idx="2686">
                  <c:v>1074.8</c:v>
                </c:pt>
                <c:pt idx="2687">
                  <c:v>1075.2</c:v>
                </c:pt>
                <c:pt idx="2688">
                  <c:v>1075.5999999999999</c:v>
                </c:pt>
                <c:pt idx="2689">
                  <c:v>1076</c:v>
                </c:pt>
                <c:pt idx="2690">
                  <c:v>1076.4000000000001</c:v>
                </c:pt>
                <c:pt idx="2691">
                  <c:v>1076.8</c:v>
                </c:pt>
                <c:pt idx="2692">
                  <c:v>1077.2</c:v>
                </c:pt>
                <c:pt idx="2693">
                  <c:v>1077.5999999999999</c:v>
                </c:pt>
                <c:pt idx="2694">
                  <c:v>1078</c:v>
                </c:pt>
                <c:pt idx="2695">
                  <c:v>1078.4000000000001</c:v>
                </c:pt>
                <c:pt idx="2696">
                  <c:v>1078.8</c:v>
                </c:pt>
                <c:pt idx="2697">
                  <c:v>1079.2</c:v>
                </c:pt>
                <c:pt idx="2698">
                  <c:v>1079.5999999999999</c:v>
                </c:pt>
                <c:pt idx="2699">
                  <c:v>1080</c:v>
                </c:pt>
                <c:pt idx="2700">
                  <c:v>1080.4000000000001</c:v>
                </c:pt>
                <c:pt idx="2701">
                  <c:v>1080.8</c:v>
                </c:pt>
                <c:pt idx="2702">
                  <c:v>1081.2</c:v>
                </c:pt>
                <c:pt idx="2703">
                  <c:v>1081.5999999999999</c:v>
                </c:pt>
                <c:pt idx="2704">
                  <c:v>1082</c:v>
                </c:pt>
                <c:pt idx="2705">
                  <c:v>1082.4000000000001</c:v>
                </c:pt>
                <c:pt idx="2706">
                  <c:v>1082.8</c:v>
                </c:pt>
                <c:pt idx="2707">
                  <c:v>1083.2</c:v>
                </c:pt>
                <c:pt idx="2708">
                  <c:v>1083.5999999999999</c:v>
                </c:pt>
                <c:pt idx="2709">
                  <c:v>1084</c:v>
                </c:pt>
                <c:pt idx="2710">
                  <c:v>1084.4000000000001</c:v>
                </c:pt>
                <c:pt idx="2711">
                  <c:v>1084.8</c:v>
                </c:pt>
                <c:pt idx="2712">
                  <c:v>1085.2</c:v>
                </c:pt>
                <c:pt idx="2713">
                  <c:v>1085.5999999999999</c:v>
                </c:pt>
                <c:pt idx="2714">
                  <c:v>1086</c:v>
                </c:pt>
                <c:pt idx="2715">
                  <c:v>1086.4000000000001</c:v>
                </c:pt>
                <c:pt idx="2716">
                  <c:v>1086.8</c:v>
                </c:pt>
                <c:pt idx="2717">
                  <c:v>1087.2</c:v>
                </c:pt>
                <c:pt idx="2718">
                  <c:v>1087.5999999999999</c:v>
                </c:pt>
                <c:pt idx="2719">
                  <c:v>1088</c:v>
                </c:pt>
                <c:pt idx="2720">
                  <c:v>1088.4000000000001</c:v>
                </c:pt>
                <c:pt idx="2721">
                  <c:v>1088.8</c:v>
                </c:pt>
                <c:pt idx="2722">
                  <c:v>1089.2</c:v>
                </c:pt>
                <c:pt idx="2723">
                  <c:v>1089.5999999999999</c:v>
                </c:pt>
                <c:pt idx="2724">
                  <c:v>1090</c:v>
                </c:pt>
                <c:pt idx="2725">
                  <c:v>1090.4000000000001</c:v>
                </c:pt>
                <c:pt idx="2726">
                  <c:v>1090.8</c:v>
                </c:pt>
                <c:pt idx="2727">
                  <c:v>1091.2</c:v>
                </c:pt>
                <c:pt idx="2728">
                  <c:v>1091.5999999999999</c:v>
                </c:pt>
                <c:pt idx="2729">
                  <c:v>1092</c:v>
                </c:pt>
                <c:pt idx="2730">
                  <c:v>1092.4000000000001</c:v>
                </c:pt>
                <c:pt idx="2731">
                  <c:v>1092.8</c:v>
                </c:pt>
                <c:pt idx="2732">
                  <c:v>1093.2</c:v>
                </c:pt>
                <c:pt idx="2733">
                  <c:v>1093.5999999999999</c:v>
                </c:pt>
                <c:pt idx="2734">
                  <c:v>1094</c:v>
                </c:pt>
                <c:pt idx="2735">
                  <c:v>1094.4000000000001</c:v>
                </c:pt>
                <c:pt idx="2736">
                  <c:v>1094.8</c:v>
                </c:pt>
                <c:pt idx="2737">
                  <c:v>1095.2</c:v>
                </c:pt>
                <c:pt idx="2738">
                  <c:v>1095.5999999999999</c:v>
                </c:pt>
                <c:pt idx="2739">
                  <c:v>1096</c:v>
                </c:pt>
                <c:pt idx="2740">
                  <c:v>1096.4000000000001</c:v>
                </c:pt>
                <c:pt idx="2741">
                  <c:v>1096.8</c:v>
                </c:pt>
                <c:pt idx="2742">
                  <c:v>1097.2</c:v>
                </c:pt>
                <c:pt idx="2743">
                  <c:v>1097.5999999999999</c:v>
                </c:pt>
                <c:pt idx="2744">
                  <c:v>1098</c:v>
                </c:pt>
                <c:pt idx="2745">
                  <c:v>1098.4000000000001</c:v>
                </c:pt>
                <c:pt idx="2746">
                  <c:v>1098.8</c:v>
                </c:pt>
                <c:pt idx="2747">
                  <c:v>1099.2</c:v>
                </c:pt>
                <c:pt idx="2748">
                  <c:v>1099.5999999999999</c:v>
                </c:pt>
                <c:pt idx="2749">
                  <c:v>1100</c:v>
                </c:pt>
                <c:pt idx="2750">
                  <c:v>1100.4000000000001</c:v>
                </c:pt>
                <c:pt idx="2751">
                  <c:v>1100.8</c:v>
                </c:pt>
                <c:pt idx="2752">
                  <c:v>1101.2</c:v>
                </c:pt>
                <c:pt idx="2753">
                  <c:v>1101.5999999999999</c:v>
                </c:pt>
                <c:pt idx="2754">
                  <c:v>1102</c:v>
                </c:pt>
                <c:pt idx="2755">
                  <c:v>1102.4000000000001</c:v>
                </c:pt>
                <c:pt idx="2756">
                  <c:v>1102.8</c:v>
                </c:pt>
                <c:pt idx="2757">
                  <c:v>1103.2</c:v>
                </c:pt>
                <c:pt idx="2758">
                  <c:v>1103.5999999999999</c:v>
                </c:pt>
                <c:pt idx="2759">
                  <c:v>1104</c:v>
                </c:pt>
                <c:pt idx="2760">
                  <c:v>1104.4000000000001</c:v>
                </c:pt>
                <c:pt idx="2761">
                  <c:v>1104.8</c:v>
                </c:pt>
                <c:pt idx="2762">
                  <c:v>1105.2</c:v>
                </c:pt>
                <c:pt idx="2763">
                  <c:v>1105.5999999999999</c:v>
                </c:pt>
                <c:pt idx="2764">
                  <c:v>1106</c:v>
                </c:pt>
                <c:pt idx="2765">
                  <c:v>1106.4000000000001</c:v>
                </c:pt>
                <c:pt idx="2766">
                  <c:v>1106.8</c:v>
                </c:pt>
                <c:pt idx="2767">
                  <c:v>1107.2</c:v>
                </c:pt>
                <c:pt idx="2768">
                  <c:v>1107.5999999999999</c:v>
                </c:pt>
                <c:pt idx="2769">
                  <c:v>1108</c:v>
                </c:pt>
                <c:pt idx="2770">
                  <c:v>1108.4000000000001</c:v>
                </c:pt>
                <c:pt idx="2771">
                  <c:v>1108.8</c:v>
                </c:pt>
                <c:pt idx="2772">
                  <c:v>1109.2</c:v>
                </c:pt>
                <c:pt idx="2773">
                  <c:v>1109.5999999999999</c:v>
                </c:pt>
                <c:pt idx="2774">
                  <c:v>1110</c:v>
                </c:pt>
                <c:pt idx="2775">
                  <c:v>1110.4000000000001</c:v>
                </c:pt>
                <c:pt idx="2776">
                  <c:v>1110.8</c:v>
                </c:pt>
                <c:pt idx="2777">
                  <c:v>1111.2</c:v>
                </c:pt>
                <c:pt idx="2778">
                  <c:v>1111.5999999999999</c:v>
                </c:pt>
                <c:pt idx="2779">
                  <c:v>1112</c:v>
                </c:pt>
                <c:pt idx="2780">
                  <c:v>1112.4000000000001</c:v>
                </c:pt>
                <c:pt idx="2781">
                  <c:v>1112.8</c:v>
                </c:pt>
                <c:pt idx="2782">
                  <c:v>1113.2</c:v>
                </c:pt>
                <c:pt idx="2783">
                  <c:v>1113.5999999999999</c:v>
                </c:pt>
                <c:pt idx="2784">
                  <c:v>1114</c:v>
                </c:pt>
                <c:pt idx="2785">
                  <c:v>1114.4000000000001</c:v>
                </c:pt>
                <c:pt idx="2786">
                  <c:v>1114.8</c:v>
                </c:pt>
                <c:pt idx="2787">
                  <c:v>1115.2</c:v>
                </c:pt>
                <c:pt idx="2788">
                  <c:v>1115.5999999999999</c:v>
                </c:pt>
                <c:pt idx="2789">
                  <c:v>1116</c:v>
                </c:pt>
                <c:pt idx="2790">
                  <c:v>1116.4000000000001</c:v>
                </c:pt>
                <c:pt idx="2791">
                  <c:v>1116.8</c:v>
                </c:pt>
                <c:pt idx="2792">
                  <c:v>1117.2</c:v>
                </c:pt>
                <c:pt idx="2793">
                  <c:v>1117.5999999999999</c:v>
                </c:pt>
                <c:pt idx="2794">
                  <c:v>1118</c:v>
                </c:pt>
                <c:pt idx="2795">
                  <c:v>1118.4000000000001</c:v>
                </c:pt>
                <c:pt idx="2796">
                  <c:v>1118.8</c:v>
                </c:pt>
                <c:pt idx="2797">
                  <c:v>1119.2</c:v>
                </c:pt>
                <c:pt idx="2798">
                  <c:v>1119.5999999999999</c:v>
                </c:pt>
                <c:pt idx="2799">
                  <c:v>1120</c:v>
                </c:pt>
                <c:pt idx="2800">
                  <c:v>1120.4000000000001</c:v>
                </c:pt>
                <c:pt idx="2801">
                  <c:v>1120.8</c:v>
                </c:pt>
                <c:pt idx="2802">
                  <c:v>1121.2</c:v>
                </c:pt>
                <c:pt idx="2803">
                  <c:v>1121.5999999999999</c:v>
                </c:pt>
                <c:pt idx="2804">
                  <c:v>1122</c:v>
                </c:pt>
                <c:pt idx="2805">
                  <c:v>1122.4000000000001</c:v>
                </c:pt>
                <c:pt idx="2806">
                  <c:v>1122.8</c:v>
                </c:pt>
                <c:pt idx="2807">
                  <c:v>1123.2</c:v>
                </c:pt>
                <c:pt idx="2808">
                  <c:v>1123.5999999999999</c:v>
                </c:pt>
                <c:pt idx="2809">
                  <c:v>1124</c:v>
                </c:pt>
                <c:pt idx="2810">
                  <c:v>1124.4000000000001</c:v>
                </c:pt>
                <c:pt idx="2811">
                  <c:v>1124.8</c:v>
                </c:pt>
                <c:pt idx="2812">
                  <c:v>1125.2</c:v>
                </c:pt>
                <c:pt idx="2813">
                  <c:v>1125.5999999999999</c:v>
                </c:pt>
                <c:pt idx="2814">
                  <c:v>1126</c:v>
                </c:pt>
                <c:pt idx="2815">
                  <c:v>1126.4000000000001</c:v>
                </c:pt>
                <c:pt idx="2816">
                  <c:v>1126.8</c:v>
                </c:pt>
                <c:pt idx="2817">
                  <c:v>1127.2</c:v>
                </c:pt>
                <c:pt idx="2818">
                  <c:v>1127.5999999999999</c:v>
                </c:pt>
                <c:pt idx="2819">
                  <c:v>1128</c:v>
                </c:pt>
                <c:pt idx="2820">
                  <c:v>1128.4000000000001</c:v>
                </c:pt>
                <c:pt idx="2821">
                  <c:v>1128.8</c:v>
                </c:pt>
                <c:pt idx="2822">
                  <c:v>1129.2</c:v>
                </c:pt>
                <c:pt idx="2823">
                  <c:v>1129.5999999999999</c:v>
                </c:pt>
                <c:pt idx="2824">
                  <c:v>1130</c:v>
                </c:pt>
                <c:pt idx="2825">
                  <c:v>1130.4000000000001</c:v>
                </c:pt>
                <c:pt idx="2826">
                  <c:v>1130.8</c:v>
                </c:pt>
                <c:pt idx="2827">
                  <c:v>1131.2</c:v>
                </c:pt>
                <c:pt idx="2828">
                  <c:v>1131.5999999999999</c:v>
                </c:pt>
                <c:pt idx="2829">
                  <c:v>1132</c:v>
                </c:pt>
                <c:pt idx="2830">
                  <c:v>1132.4000000000001</c:v>
                </c:pt>
                <c:pt idx="2831">
                  <c:v>1132.8</c:v>
                </c:pt>
                <c:pt idx="2832">
                  <c:v>1133.2</c:v>
                </c:pt>
                <c:pt idx="2833">
                  <c:v>1133.5999999999999</c:v>
                </c:pt>
                <c:pt idx="2834">
                  <c:v>1134</c:v>
                </c:pt>
                <c:pt idx="2835">
                  <c:v>1134.4000000000001</c:v>
                </c:pt>
                <c:pt idx="2836">
                  <c:v>1134.8</c:v>
                </c:pt>
                <c:pt idx="2837">
                  <c:v>1135.2</c:v>
                </c:pt>
                <c:pt idx="2838">
                  <c:v>1135.5999999999999</c:v>
                </c:pt>
                <c:pt idx="2839">
                  <c:v>1136</c:v>
                </c:pt>
                <c:pt idx="2840">
                  <c:v>1136.4000000000001</c:v>
                </c:pt>
                <c:pt idx="2841">
                  <c:v>1136.8</c:v>
                </c:pt>
                <c:pt idx="2842">
                  <c:v>1137.2</c:v>
                </c:pt>
                <c:pt idx="2843">
                  <c:v>1137.5999999999999</c:v>
                </c:pt>
                <c:pt idx="2844">
                  <c:v>1138</c:v>
                </c:pt>
                <c:pt idx="2845">
                  <c:v>1138.4000000000001</c:v>
                </c:pt>
                <c:pt idx="2846">
                  <c:v>1138.8</c:v>
                </c:pt>
                <c:pt idx="2847">
                  <c:v>1139.2</c:v>
                </c:pt>
                <c:pt idx="2848">
                  <c:v>1139.5999999999999</c:v>
                </c:pt>
                <c:pt idx="2849">
                  <c:v>1140</c:v>
                </c:pt>
                <c:pt idx="2850">
                  <c:v>1140.4000000000001</c:v>
                </c:pt>
                <c:pt idx="2851">
                  <c:v>1140.8</c:v>
                </c:pt>
                <c:pt idx="2852">
                  <c:v>1141.2</c:v>
                </c:pt>
                <c:pt idx="2853">
                  <c:v>1141.5999999999999</c:v>
                </c:pt>
                <c:pt idx="2854">
                  <c:v>1142</c:v>
                </c:pt>
                <c:pt idx="2855">
                  <c:v>1142.4000000000001</c:v>
                </c:pt>
                <c:pt idx="2856">
                  <c:v>1142.8</c:v>
                </c:pt>
                <c:pt idx="2857">
                  <c:v>1143.2</c:v>
                </c:pt>
                <c:pt idx="2858">
                  <c:v>1143.5999999999999</c:v>
                </c:pt>
                <c:pt idx="2859">
                  <c:v>1144</c:v>
                </c:pt>
                <c:pt idx="2860">
                  <c:v>1144.4000000000001</c:v>
                </c:pt>
                <c:pt idx="2861">
                  <c:v>1144.8</c:v>
                </c:pt>
                <c:pt idx="2862">
                  <c:v>1145.2</c:v>
                </c:pt>
                <c:pt idx="2863">
                  <c:v>1145.5999999999999</c:v>
                </c:pt>
                <c:pt idx="2864">
                  <c:v>1146</c:v>
                </c:pt>
                <c:pt idx="2865">
                  <c:v>1146.4000000000001</c:v>
                </c:pt>
                <c:pt idx="2866">
                  <c:v>1146.8</c:v>
                </c:pt>
                <c:pt idx="2867">
                  <c:v>1147.2</c:v>
                </c:pt>
                <c:pt idx="2868">
                  <c:v>1147.5999999999999</c:v>
                </c:pt>
                <c:pt idx="2869">
                  <c:v>1148</c:v>
                </c:pt>
                <c:pt idx="2870">
                  <c:v>1148.4000000000001</c:v>
                </c:pt>
                <c:pt idx="2871">
                  <c:v>1148.8</c:v>
                </c:pt>
                <c:pt idx="2872">
                  <c:v>1149.2</c:v>
                </c:pt>
                <c:pt idx="2873">
                  <c:v>1149.5999999999999</c:v>
                </c:pt>
                <c:pt idx="2874">
                  <c:v>1150</c:v>
                </c:pt>
                <c:pt idx="2875">
                  <c:v>1150.4000000000001</c:v>
                </c:pt>
                <c:pt idx="2876">
                  <c:v>1150.8</c:v>
                </c:pt>
                <c:pt idx="2877">
                  <c:v>1151.2</c:v>
                </c:pt>
                <c:pt idx="2878">
                  <c:v>1151.5999999999999</c:v>
                </c:pt>
                <c:pt idx="2879">
                  <c:v>1152</c:v>
                </c:pt>
                <c:pt idx="2880">
                  <c:v>1152.4000000000001</c:v>
                </c:pt>
                <c:pt idx="2881">
                  <c:v>1152.8</c:v>
                </c:pt>
                <c:pt idx="2882">
                  <c:v>1153.2</c:v>
                </c:pt>
                <c:pt idx="2883">
                  <c:v>1153.5999999999999</c:v>
                </c:pt>
                <c:pt idx="2884">
                  <c:v>1154</c:v>
                </c:pt>
                <c:pt idx="2885">
                  <c:v>1154.4000000000001</c:v>
                </c:pt>
                <c:pt idx="2886">
                  <c:v>1154.8</c:v>
                </c:pt>
                <c:pt idx="2887">
                  <c:v>1155.2</c:v>
                </c:pt>
                <c:pt idx="2888">
                  <c:v>1155.5999999999999</c:v>
                </c:pt>
                <c:pt idx="2889">
                  <c:v>1156</c:v>
                </c:pt>
                <c:pt idx="2890">
                  <c:v>1156.4000000000001</c:v>
                </c:pt>
                <c:pt idx="2891">
                  <c:v>1156.8</c:v>
                </c:pt>
                <c:pt idx="2892">
                  <c:v>1157.2</c:v>
                </c:pt>
                <c:pt idx="2893">
                  <c:v>1157.5999999999999</c:v>
                </c:pt>
                <c:pt idx="2894">
                  <c:v>1158</c:v>
                </c:pt>
                <c:pt idx="2895">
                  <c:v>1158.4000000000001</c:v>
                </c:pt>
                <c:pt idx="2896">
                  <c:v>1158.8</c:v>
                </c:pt>
                <c:pt idx="2897">
                  <c:v>1159.2</c:v>
                </c:pt>
                <c:pt idx="2898">
                  <c:v>1159.5999999999999</c:v>
                </c:pt>
                <c:pt idx="2899">
                  <c:v>1160</c:v>
                </c:pt>
                <c:pt idx="2900">
                  <c:v>1160.4000000000001</c:v>
                </c:pt>
                <c:pt idx="2901">
                  <c:v>1160.8</c:v>
                </c:pt>
                <c:pt idx="2902">
                  <c:v>1161.2</c:v>
                </c:pt>
                <c:pt idx="2903">
                  <c:v>1161.5999999999999</c:v>
                </c:pt>
                <c:pt idx="2904">
                  <c:v>1162</c:v>
                </c:pt>
                <c:pt idx="2905">
                  <c:v>1162.4000000000001</c:v>
                </c:pt>
                <c:pt idx="2906">
                  <c:v>1162.8</c:v>
                </c:pt>
                <c:pt idx="2907">
                  <c:v>1163.2</c:v>
                </c:pt>
                <c:pt idx="2908">
                  <c:v>1163.5999999999999</c:v>
                </c:pt>
                <c:pt idx="2909">
                  <c:v>1164</c:v>
                </c:pt>
                <c:pt idx="2910">
                  <c:v>1164.4000000000001</c:v>
                </c:pt>
                <c:pt idx="2911">
                  <c:v>1164.8</c:v>
                </c:pt>
                <c:pt idx="2912">
                  <c:v>1165.2</c:v>
                </c:pt>
                <c:pt idx="2913">
                  <c:v>1165.5999999999999</c:v>
                </c:pt>
                <c:pt idx="2914">
                  <c:v>1166</c:v>
                </c:pt>
                <c:pt idx="2915">
                  <c:v>1166.4000000000001</c:v>
                </c:pt>
                <c:pt idx="2916">
                  <c:v>1166.8</c:v>
                </c:pt>
                <c:pt idx="2917">
                  <c:v>1167.2</c:v>
                </c:pt>
                <c:pt idx="2918">
                  <c:v>1167.5999999999999</c:v>
                </c:pt>
                <c:pt idx="2919">
                  <c:v>1168</c:v>
                </c:pt>
                <c:pt idx="2920">
                  <c:v>1168.4000000000001</c:v>
                </c:pt>
                <c:pt idx="2921">
                  <c:v>1168.8</c:v>
                </c:pt>
                <c:pt idx="2922">
                  <c:v>1169.2</c:v>
                </c:pt>
                <c:pt idx="2923">
                  <c:v>1169.5999999999999</c:v>
                </c:pt>
                <c:pt idx="2924">
                  <c:v>1170</c:v>
                </c:pt>
                <c:pt idx="2925">
                  <c:v>1170.4000000000001</c:v>
                </c:pt>
                <c:pt idx="2926">
                  <c:v>1170.8</c:v>
                </c:pt>
                <c:pt idx="2927">
                  <c:v>1171.2</c:v>
                </c:pt>
                <c:pt idx="2928">
                  <c:v>1171.5999999999999</c:v>
                </c:pt>
                <c:pt idx="2929">
                  <c:v>1172</c:v>
                </c:pt>
                <c:pt idx="2930">
                  <c:v>1172.4000000000001</c:v>
                </c:pt>
                <c:pt idx="2931">
                  <c:v>1172.8</c:v>
                </c:pt>
                <c:pt idx="2932">
                  <c:v>1173.2</c:v>
                </c:pt>
                <c:pt idx="2933">
                  <c:v>1173.5999999999999</c:v>
                </c:pt>
                <c:pt idx="2934">
                  <c:v>1174</c:v>
                </c:pt>
                <c:pt idx="2935">
                  <c:v>1174.4000000000001</c:v>
                </c:pt>
                <c:pt idx="2936">
                  <c:v>1174.8</c:v>
                </c:pt>
                <c:pt idx="2937">
                  <c:v>1175.2</c:v>
                </c:pt>
                <c:pt idx="2938">
                  <c:v>1175.5999999999999</c:v>
                </c:pt>
                <c:pt idx="2939">
                  <c:v>1176</c:v>
                </c:pt>
                <c:pt idx="2940">
                  <c:v>1176.4000000000001</c:v>
                </c:pt>
                <c:pt idx="2941">
                  <c:v>1176.8</c:v>
                </c:pt>
                <c:pt idx="2942">
                  <c:v>1177.2</c:v>
                </c:pt>
                <c:pt idx="2943">
                  <c:v>1177.5999999999999</c:v>
                </c:pt>
                <c:pt idx="2944">
                  <c:v>1178</c:v>
                </c:pt>
                <c:pt idx="2945">
                  <c:v>1178.4000000000001</c:v>
                </c:pt>
                <c:pt idx="2946">
                  <c:v>1178.8</c:v>
                </c:pt>
                <c:pt idx="2947">
                  <c:v>1179.2</c:v>
                </c:pt>
                <c:pt idx="2948">
                  <c:v>1179.5999999999999</c:v>
                </c:pt>
                <c:pt idx="2949">
                  <c:v>1180</c:v>
                </c:pt>
                <c:pt idx="2950">
                  <c:v>1180.4000000000001</c:v>
                </c:pt>
                <c:pt idx="2951">
                  <c:v>1180.8</c:v>
                </c:pt>
                <c:pt idx="2952">
                  <c:v>1181.2</c:v>
                </c:pt>
                <c:pt idx="2953">
                  <c:v>1181.5999999999999</c:v>
                </c:pt>
                <c:pt idx="2954">
                  <c:v>1182</c:v>
                </c:pt>
                <c:pt idx="2955">
                  <c:v>1182.4000000000001</c:v>
                </c:pt>
                <c:pt idx="2956">
                  <c:v>1182.8</c:v>
                </c:pt>
                <c:pt idx="2957">
                  <c:v>1183.2</c:v>
                </c:pt>
                <c:pt idx="2958">
                  <c:v>1183.5999999999999</c:v>
                </c:pt>
                <c:pt idx="2959">
                  <c:v>1184</c:v>
                </c:pt>
                <c:pt idx="2960">
                  <c:v>1184.4000000000001</c:v>
                </c:pt>
                <c:pt idx="2961">
                  <c:v>1184.8</c:v>
                </c:pt>
                <c:pt idx="2962">
                  <c:v>1185.2</c:v>
                </c:pt>
                <c:pt idx="2963">
                  <c:v>1185.5999999999999</c:v>
                </c:pt>
                <c:pt idx="2964">
                  <c:v>1186</c:v>
                </c:pt>
                <c:pt idx="2965">
                  <c:v>1186.4000000000001</c:v>
                </c:pt>
                <c:pt idx="2966">
                  <c:v>1186.8</c:v>
                </c:pt>
                <c:pt idx="2967">
                  <c:v>1187.2</c:v>
                </c:pt>
                <c:pt idx="2968">
                  <c:v>1187.5999999999999</c:v>
                </c:pt>
                <c:pt idx="2969">
                  <c:v>1188</c:v>
                </c:pt>
                <c:pt idx="2970">
                  <c:v>1188.4000000000001</c:v>
                </c:pt>
                <c:pt idx="2971">
                  <c:v>1188.8</c:v>
                </c:pt>
                <c:pt idx="2972">
                  <c:v>1189.2</c:v>
                </c:pt>
                <c:pt idx="2973">
                  <c:v>1189.5999999999999</c:v>
                </c:pt>
                <c:pt idx="2974">
                  <c:v>1190</c:v>
                </c:pt>
                <c:pt idx="2975">
                  <c:v>1190.4000000000001</c:v>
                </c:pt>
                <c:pt idx="2976">
                  <c:v>1190.8</c:v>
                </c:pt>
                <c:pt idx="2977">
                  <c:v>1191.2</c:v>
                </c:pt>
                <c:pt idx="2978">
                  <c:v>1191.5999999999999</c:v>
                </c:pt>
                <c:pt idx="2979">
                  <c:v>1192</c:v>
                </c:pt>
                <c:pt idx="2980">
                  <c:v>1192.4000000000001</c:v>
                </c:pt>
                <c:pt idx="2981">
                  <c:v>1192.8</c:v>
                </c:pt>
                <c:pt idx="2982">
                  <c:v>1193.2</c:v>
                </c:pt>
                <c:pt idx="2983">
                  <c:v>1193.5999999999999</c:v>
                </c:pt>
                <c:pt idx="2984">
                  <c:v>1194</c:v>
                </c:pt>
                <c:pt idx="2985">
                  <c:v>1194.4000000000001</c:v>
                </c:pt>
                <c:pt idx="2986">
                  <c:v>1194.8</c:v>
                </c:pt>
                <c:pt idx="2987">
                  <c:v>1195.2</c:v>
                </c:pt>
                <c:pt idx="2988">
                  <c:v>1195.5999999999999</c:v>
                </c:pt>
                <c:pt idx="2989">
                  <c:v>1196</c:v>
                </c:pt>
                <c:pt idx="2990">
                  <c:v>1196.4000000000001</c:v>
                </c:pt>
                <c:pt idx="2991">
                  <c:v>1196.8</c:v>
                </c:pt>
                <c:pt idx="2992">
                  <c:v>1197.2</c:v>
                </c:pt>
                <c:pt idx="2993">
                  <c:v>1197.5999999999999</c:v>
                </c:pt>
                <c:pt idx="2994">
                  <c:v>1198</c:v>
                </c:pt>
                <c:pt idx="2995">
                  <c:v>1198.4000000000001</c:v>
                </c:pt>
                <c:pt idx="2996">
                  <c:v>1198.8</c:v>
                </c:pt>
                <c:pt idx="2997">
                  <c:v>1199.2</c:v>
                </c:pt>
                <c:pt idx="2998">
                  <c:v>1199.5999999999999</c:v>
                </c:pt>
                <c:pt idx="2999">
                  <c:v>1200</c:v>
                </c:pt>
                <c:pt idx="3000">
                  <c:v>1200.4000000000001</c:v>
                </c:pt>
                <c:pt idx="3001">
                  <c:v>1200.8</c:v>
                </c:pt>
                <c:pt idx="3002">
                  <c:v>1201.2</c:v>
                </c:pt>
                <c:pt idx="3003">
                  <c:v>1201.5999999999999</c:v>
                </c:pt>
                <c:pt idx="3004">
                  <c:v>1202</c:v>
                </c:pt>
                <c:pt idx="3005">
                  <c:v>1202.4000000000001</c:v>
                </c:pt>
                <c:pt idx="3006">
                  <c:v>1202.8</c:v>
                </c:pt>
                <c:pt idx="3007">
                  <c:v>1203.2</c:v>
                </c:pt>
                <c:pt idx="3008">
                  <c:v>1203.5999999999999</c:v>
                </c:pt>
                <c:pt idx="3009">
                  <c:v>1204</c:v>
                </c:pt>
                <c:pt idx="3010">
                  <c:v>1204.4000000000001</c:v>
                </c:pt>
                <c:pt idx="3011">
                  <c:v>1204.8</c:v>
                </c:pt>
                <c:pt idx="3012">
                  <c:v>1205.2</c:v>
                </c:pt>
                <c:pt idx="3013">
                  <c:v>1205.5999999999999</c:v>
                </c:pt>
                <c:pt idx="3014">
                  <c:v>1206</c:v>
                </c:pt>
                <c:pt idx="3015">
                  <c:v>1206.4000000000001</c:v>
                </c:pt>
                <c:pt idx="3016">
                  <c:v>1206.8</c:v>
                </c:pt>
                <c:pt idx="3017">
                  <c:v>1207.2</c:v>
                </c:pt>
                <c:pt idx="3018">
                  <c:v>1207.5999999999999</c:v>
                </c:pt>
                <c:pt idx="3019">
                  <c:v>1208</c:v>
                </c:pt>
                <c:pt idx="3020">
                  <c:v>1208.4000000000001</c:v>
                </c:pt>
                <c:pt idx="3021">
                  <c:v>1208.8</c:v>
                </c:pt>
                <c:pt idx="3022">
                  <c:v>1209.2</c:v>
                </c:pt>
                <c:pt idx="3023">
                  <c:v>1209.5999999999999</c:v>
                </c:pt>
                <c:pt idx="3024">
                  <c:v>1210</c:v>
                </c:pt>
                <c:pt idx="3025">
                  <c:v>1210.4000000000001</c:v>
                </c:pt>
                <c:pt idx="3026">
                  <c:v>1210.8</c:v>
                </c:pt>
                <c:pt idx="3027">
                  <c:v>1211.2</c:v>
                </c:pt>
                <c:pt idx="3028">
                  <c:v>1211.5999999999999</c:v>
                </c:pt>
                <c:pt idx="3029">
                  <c:v>1212</c:v>
                </c:pt>
                <c:pt idx="3030">
                  <c:v>1212.4000000000001</c:v>
                </c:pt>
                <c:pt idx="3031">
                  <c:v>1212.8</c:v>
                </c:pt>
                <c:pt idx="3032">
                  <c:v>1213.2</c:v>
                </c:pt>
                <c:pt idx="3033">
                  <c:v>1213.5999999999999</c:v>
                </c:pt>
                <c:pt idx="3034">
                  <c:v>1214</c:v>
                </c:pt>
                <c:pt idx="3035">
                  <c:v>1214.4000000000001</c:v>
                </c:pt>
                <c:pt idx="3036">
                  <c:v>1214.8</c:v>
                </c:pt>
                <c:pt idx="3037">
                  <c:v>1215.2</c:v>
                </c:pt>
                <c:pt idx="3038">
                  <c:v>1215.5999999999999</c:v>
                </c:pt>
                <c:pt idx="3039">
                  <c:v>1216</c:v>
                </c:pt>
                <c:pt idx="3040">
                  <c:v>1216.4000000000001</c:v>
                </c:pt>
                <c:pt idx="3041">
                  <c:v>1216.8</c:v>
                </c:pt>
                <c:pt idx="3042">
                  <c:v>1217.2</c:v>
                </c:pt>
                <c:pt idx="3043">
                  <c:v>1217.5999999999999</c:v>
                </c:pt>
                <c:pt idx="3044">
                  <c:v>1218</c:v>
                </c:pt>
                <c:pt idx="3045">
                  <c:v>1218.4000000000001</c:v>
                </c:pt>
                <c:pt idx="3046">
                  <c:v>1218.8</c:v>
                </c:pt>
                <c:pt idx="3047">
                  <c:v>1219.2</c:v>
                </c:pt>
                <c:pt idx="3048">
                  <c:v>1219.5999999999999</c:v>
                </c:pt>
                <c:pt idx="3049">
                  <c:v>1220</c:v>
                </c:pt>
                <c:pt idx="3050">
                  <c:v>1220.4000000000001</c:v>
                </c:pt>
                <c:pt idx="3051">
                  <c:v>1220.8</c:v>
                </c:pt>
                <c:pt idx="3052">
                  <c:v>1221.2</c:v>
                </c:pt>
                <c:pt idx="3053">
                  <c:v>1221.5999999999999</c:v>
                </c:pt>
                <c:pt idx="3054">
                  <c:v>1222</c:v>
                </c:pt>
                <c:pt idx="3055">
                  <c:v>1222.4000000000001</c:v>
                </c:pt>
                <c:pt idx="3056">
                  <c:v>1222.8</c:v>
                </c:pt>
                <c:pt idx="3057">
                  <c:v>1223.2</c:v>
                </c:pt>
                <c:pt idx="3058">
                  <c:v>1223.5999999999999</c:v>
                </c:pt>
                <c:pt idx="3059">
                  <c:v>1224</c:v>
                </c:pt>
                <c:pt idx="3060">
                  <c:v>1224.4000000000001</c:v>
                </c:pt>
                <c:pt idx="3061">
                  <c:v>1224.8</c:v>
                </c:pt>
                <c:pt idx="3062">
                  <c:v>1225.2</c:v>
                </c:pt>
                <c:pt idx="3063">
                  <c:v>1225.5999999999999</c:v>
                </c:pt>
                <c:pt idx="3064">
                  <c:v>1226</c:v>
                </c:pt>
                <c:pt idx="3065">
                  <c:v>1226.4000000000001</c:v>
                </c:pt>
                <c:pt idx="3066">
                  <c:v>1226.8</c:v>
                </c:pt>
                <c:pt idx="3067">
                  <c:v>1227.2</c:v>
                </c:pt>
                <c:pt idx="3068">
                  <c:v>1227.5999999999999</c:v>
                </c:pt>
                <c:pt idx="3069">
                  <c:v>1228</c:v>
                </c:pt>
                <c:pt idx="3070">
                  <c:v>1228.4000000000001</c:v>
                </c:pt>
                <c:pt idx="3071">
                  <c:v>1228.8</c:v>
                </c:pt>
                <c:pt idx="3072">
                  <c:v>1229.2</c:v>
                </c:pt>
                <c:pt idx="3073">
                  <c:v>1229.5999999999999</c:v>
                </c:pt>
                <c:pt idx="3074">
                  <c:v>1230</c:v>
                </c:pt>
                <c:pt idx="3075">
                  <c:v>1230.4000000000001</c:v>
                </c:pt>
                <c:pt idx="3076">
                  <c:v>1230.8</c:v>
                </c:pt>
                <c:pt idx="3077">
                  <c:v>1231.2</c:v>
                </c:pt>
                <c:pt idx="3078">
                  <c:v>1231.5999999999999</c:v>
                </c:pt>
                <c:pt idx="3079">
                  <c:v>1232</c:v>
                </c:pt>
                <c:pt idx="3080">
                  <c:v>1232.4000000000001</c:v>
                </c:pt>
                <c:pt idx="3081">
                  <c:v>1232.8</c:v>
                </c:pt>
                <c:pt idx="3082">
                  <c:v>1233.2</c:v>
                </c:pt>
                <c:pt idx="3083">
                  <c:v>1233.5999999999999</c:v>
                </c:pt>
                <c:pt idx="3084">
                  <c:v>1234</c:v>
                </c:pt>
                <c:pt idx="3085">
                  <c:v>1234.4000000000001</c:v>
                </c:pt>
                <c:pt idx="3086">
                  <c:v>1234.8</c:v>
                </c:pt>
                <c:pt idx="3087">
                  <c:v>1235.2</c:v>
                </c:pt>
                <c:pt idx="3088">
                  <c:v>1235.5999999999999</c:v>
                </c:pt>
                <c:pt idx="3089">
                  <c:v>1236</c:v>
                </c:pt>
                <c:pt idx="3090">
                  <c:v>1236.4000000000001</c:v>
                </c:pt>
                <c:pt idx="3091">
                  <c:v>1236.8</c:v>
                </c:pt>
                <c:pt idx="3092">
                  <c:v>1237.2</c:v>
                </c:pt>
                <c:pt idx="3093">
                  <c:v>1237.5999999999999</c:v>
                </c:pt>
                <c:pt idx="3094">
                  <c:v>1238</c:v>
                </c:pt>
                <c:pt idx="3095">
                  <c:v>1238.4000000000001</c:v>
                </c:pt>
                <c:pt idx="3096">
                  <c:v>1238.8</c:v>
                </c:pt>
                <c:pt idx="3097">
                  <c:v>1239.2</c:v>
                </c:pt>
                <c:pt idx="3098">
                  <c:v>1239.5999999999999</c:v>
                </c:pt>
                <c:pt idx="3099">
                  <c:v>1240</c:v>
                </c:pt>
                <c:pt idx="3100">
                  <c:v>1240.4000000000001</c:v>
                </c:pt>
                <c:pt idx="3101">
                  <c:v>1240.8</c:v>
                </c:pt>
                <c:pt idx="3102">
                  <c:v>1241.2</c:v>
                </c:pt>
                <c:pt idx="3103">
                  <c:v>1241.5999999999999</c:v>
                </c:pt>
                <c:pt idx="3104">
                  <c:v>1242</c:v>
                </c:pt>
                <c:pt idx="3105">
                  <c:v>1242.4000000000001</c:v>
                </c:pt>
                <c:pt idx="3106">
                  <c:v>1242.8</c:v>
                </c:pt>
                <c:pt idx="3107">
                  <c:v>1243.2</c:v>
                </c:pt>
                <c:pt idx="3108">
                  <c:v>1243.5999999999999</c:v>
                </c:pt>
                <c:pt idx="3109">
                  <c:v>1244</c:v>
                </c:pt>
                <c:pt idx="3110">
                  <c:v>1244.4000000000001</c:v>
                </c:pt>
                <c:pt idx="3111">
                  <c:v>1244.8</c:v>
                </c:pt>
                <c:pt idx="3112">
                  <c:v>1245.2</c:v>
                </c:pt>
                <c:pt idx="3113">
                  <c:v>1245.5999999999999</c:v>
                </c:pt>
                <c:pt idx="3114">
                  <c:v>1246</c:v>
                </c:pt>
                <c:pt idx="3115">
                  <c:v>1246.4000000000001</c:v>
                </c:pt>
                <c:pt idx="3116">
                  <c:v>1246.8</c:v>
                </c:pt>
                <c:pt idx="3117">
                  <c:v>1247.2</c:v>
                </c:pt>
                <c:pt idx="3118">
                  <c:v>1247.5999999999999</c:v>
                </c:pt>
                <c:pt idx="3119">
                  <c:v>1248</c:v>
                </c:pt>
                <c:pt idx="3120">
                  <c:v>1248.4000000000001</c:v>
                </c:pt>
                <c:pt idx="3121">
                  <c:v>1248.8</c:v>
                </c:pt>
                <c:pt idx="3122">
                  <c:v>1249.2</c:v>
                </c:pt>
                <c:pt idx="3123">
                  <c:v>1249.5999999999999</c:v>
                </c:pt>
                <c:pt idx="3124">
                  <c:v>1250</c:v>
                </c:pt>
                <c:pt idx="3125">
                  <c:v>1250.4000000000001</c:v>
                </c:pt>
                <c:pt idx="3126">
                  <c:v>1250.8</c:v>
                </c:pt>
                <c:pt idx="3127">
                  <c:v>1251.2</c:v>
                </c:pt>
                <c:pt idx="3128">
                  <c:v>1251.5999999999999</c:v>
                </c:pt>
                <c:pt idx="3129">
                  <c:v>1252</c:v>
                </c:pt>
                <c:pt idx="3130">
                  <c:v>1252.4000000000001</c:v>
                </c:pt>
                <c:pt idx="3131">
                  <c:v>1252.8</c:v>
                </c:pt>
                <c:pt idx="3132">
                  <c:v>1253.2</c:v>
                </c:pt>
                <c:pt idx="3133">
                  <c:v>1253.5999999999999</c:v>
                </c:pt>
                <c:pt idx="3134">
                  <c:v>1254</c:v>
                </c:pt>
                <c:pt idx="3135">
                  <c:v>1254.4000000000001</c:v>
                </c:pt>
                <c:pt idx="3136">
                  <c:v>1254.8</c:v>
                </c:pt>
                <c:pt idx="3137">
                  <c:v>1255.2</c:v>
                </c:pt>
                <c:pt idx="3138">
                  <c:v>1255.5999999999999</c:v>
                </c:pt>
                <c:pt idx="3139">
                  <c:v>1256</c:v>
                </c:pt>
                <c:pt idx="3140">
                  <c:v>1256.4000000000001</c:v>
                </c:pt>
                <c:pt idx="3141">
                  <c:v>1256.8</c:v>
                </c:pt>
                <c:pt idx="3142">
                  <c:v>1257.2</c:v>
                </c:pt>
                <c:pt idx="3143">
                  <c:v>1257.5999999999999</c:v>
                </c:pt>
                <c:pt idx="3144">
                  <c:v>1258</c:v>
                </c:pt>
                <c:pt idx="3145">
                  <c:v>1258.4000000000001</c:v>
                </c:pt>
                <c:pt idx="3146">
                  <c:v>1258.8</c:v>
                </c:pt>
                <c:pt idx="3147">
                  <c:v>1259.2</c:v>
                </c:pt>
                <c:pt idx="3148">
                  <c:v>1259.5999999999999</c:v>
                </c:pt>
                <c:pt idx="3149">
                  <c:v>1260</c:v>
                </c:pt>
                <c:pt idx="3150">
                  <c:v>1260.4000000000001</c:v>
                </c:pt>
                <c:pt idx="3151">
                  <c:v>1260.8</c:v>
                </c:pt>
                <c:pt idx="3152">
                  <c:v>1261.2</c:v>
                </c:pt>
                <c:pt idx="3153">
                  <c:v>1261.5999999999999</c:v>
                </c:pt>
                <c:pt idx="3154">
                  <c:v>1262</c:v>
                </c:pt>
                <c:pt idx="3155">
                  <c:v>1262.4000000000001</c:v>
                </c:pt>
                <c:pt idx="3156">
                  <c:v>1262.8</c:v>
                </c:pt>
                <c:pt idx="3157">
                  <c:v>1263.2</c:v>
                </c:pt>
                <c:pt idx="3158">
                  <c:v>1263.5999999999999</c:v>
                </c:pt>
                <c:pt idx="3159">
                  <c:v>1264</c:v>
                </c:pt>
                <c:pt idx="3160">
                  <c:v>1264.4000000000001</c:v>
                </c:pt>
                <c:pt idx="3161">
                  <c:v>1264.8</c:v>
                </c:pt>
                <c:pt idx="3162">
                  <c:v>1265.2</c:v>
                </c:pt>
                <c:pt idx="3163">
                  <c:v>1265.5999999999999</c:v>
                </c:pt>
                <c:pt idx="3164">
                  <c:v>1266</c:v>
                </c:pt>
                <c:pt idx="3165">
                  <c:v>1266.4000000000001</c:v>
                </c:pt>
                <c:pt idx="3166">
                  <c:v>1266.8</c:v>
                </c:pt>
                <c:pt idx="3167">
                  <c:v>1267.2</c:v>
                </c:pt>
                <c:pt idx="3168">
                  <c:v>1267.5999999999999</c:v>
                </c:pt>
                <c:pt idx="3169">
                  <c:v>1268</c:v>
                </c:pt>
                <c:pt idx="3170">
                  <c:v>1268.4000000000001</c:v>
                </c:pt>
                <c:pt idx="3171">
                  <c:v>1268.8</c:v>
                </c:pt>
                <c:pt idx="3172">
                  <c:v>1269.2</c:v>
                </c:pt>
                <c:pt idx="3173">
                  <c:v>1269.5999999999999</c:v>
                </c:pt>
                <c:pt idx="3174">
                  <c:v>1270</c:v>
                </c:pt>
                <c:pt idx="3175">
                  <c:v>1270.4000000000001</c:v>
                </c:pt>
                <c:pt idx="3176">
                  <c:v>1270.8</c:v>
                </c:pt>
                <c:pt idx="3177">
                  <c:v>1271.2</c:v>
                </c:pt>
                <c:pt idx="3178">
                  <c:v>1271.5999999999999</c:v>
                </c:pt>
                <c:pt idx="3179">
                  <c:v>1272</c:v>
                </c:pt>
                <c:pt idx="3180">
                  <c:v>1272.4000000000001</c:v>
                </c:pt>
                <c:pt idx="3181">
                  <c:v>1272.8</c:v>
                </c:pt>
                <c:pt idx="3182">
                  <c:v>1273.2</c:v>
                </c:pt>
                <c:pt idx="3183">
                  <c:v>1273.5999999999999</c:v>
                </c:pt>
                <c:pt idx="3184">
                  <c:v>1274</c:v>
                </c:pt>
                <c:pt idx="3185">
                  <c:v>1274.4000000000001</c:v>
                </c:pt>
                <c:pt idx="3186">
                  <c:v>1274.8</c:v>
                </c:pt>
                <c:pt idx="3187">
                  <c:v>1275.2</c:v>
                </c:pt>
                <c:pt idx="3188">
                  <c:v>1275.5999999999999</c:v>
                </c:pt>
                <c:pt idx="3189">
                  <c:v>1276</c:v>
                </c:pt>
                <c:pt idx="3190">
                  <c:v>1276.4000000000001</c:v>
                </c:pt>
                <c:pt idx="3191">
                  <c:v>1276.8</c:v>
                </c:pt>
                <c:pt idx="3192">
                  <c:v>1277.2</c:v>
                </c:pt>
                <c:pt idx="3193">
                  <c:v>1277.5999999999999</c:v>
                </c:pt>
                <c:pt idx="3194">
                  <c:v>1278</c:v>
                </c:pt>
                <c:pt idx="3195">
                  <c:v>1278.4000000000001</c:v>
                </c:pt>
                <c:pt idx="3196">
                  <c:v>1278.8</c:v>
                </c:pt>
                <c:pt idx="3197">
                  <c:v>1279.2</c:v>
                </c:pt>
                <c:pt idx="3198">
                  <c:v>1279.5999999999999</c:v>
                </c:pt>
                <c:pt idx="3199">
                  <c:v>1280</c:v>
                </c:pt>
                <c:pt idx="3200">
                  <c:v>1280.4000000000001</c:v>
                </c:pt>
                <c:pt idx="3201">
                  <c:v>1280.8</c:v>
                </c:pt>
                <c:pt idx="3202">
                  <c:v>1281.2</c:v>
                </c:pt>
                <c:pt idx="3203">
                  <c:v>1281.5999999999999</c:v>
                </c:pt>
                <c:pt idx="3204">
                  <c:v>1282</c:v>
                </c:pt>
                <c:pt idx="3205">
                  <c:v>1282.4000000000001</c:v>
                </c:pt>
                <c:pt idx="3206">
                  <c:v>1282.8</c:v>
                </c:pt>
                <c:pt idx="3207">
                  <c:v>1283.2</c:v>
                </c:pt>
                <c:pt idx="3208">
                  <c:v>1283.5999999999999</c:v>
                </c:pt>
                <c:pt idx="3209">
                  <c:v>1284</c:v>
                </c:pt>
                <c:pt idx="3210">
                  <c:v>1284.4000000000001</c:v>
                </c:pt>
                <c:pt idx="3211">
                  <c:v>1284.8</c:v>
                </c:pt>
                <c:pt idx="3212">
                  <c:v>1285.2</c:v>
                </c:pt>
                <c:pt idx="3213">
                  <c:v>1285.5999999999999</c:v>
                </c:pt>
                <c:pt idx="3214">
                  <c:v>1286</c:v>
                </c:pt>
                <c:pt idx="3215">
                  <c:v>1286.4000000000001</c:v>
                </c:pt>
                <c:pt idx="3216">
                  <c:v>1286.8</c:v>
                </c:pt>
                <c:pt idx="3217">
                  <c:v>1287.2</c:v>
                </c:pt>
                <c:pt idx="3218">
                  <c:v>1287.5999999999999</c:v>
                </c:pt>
                <c:pt idx="3219">
                  <c:v>1288</c:v>
                </c:pt>
                <c:pt idx="3220">
                  <c:v>1288.4000000000001</c:v>
                </c:pt>
                <c:pt idx="3221">
                  <c:v>1288.8</c:v>
                </c:pt>
                <c:pt idx="3222">
                  <c:v>1289.2</c:v>
                </c:pt>
                <c:pt idx="3223">
                  <c:v>1289.5999999999999</c:v>
                </c:pt>
                <c:pt idx="3224">
                  <c:v>1290</c:v>
                </c:pt>
                <c:pt idx="3225">
                  <c:v>1290.4000000000001</c:v>
                </c:pt>
                <c:pt idx="3226">
                  <c:v>1290.8</c:v>
                </c:pt>
                <c:pt idx="3227">
                  <c:v>1291.2</c:v>
                </c:pt>
                <c:pt idx="3228">
                  <c:v>1291.5999999999999</c:v>
                </c:pt>
                <c:pt idx="3229">
                  <c:v>1292</c:v>
                </c:pt>
                <c:pt idx="3230">
                  <c:v>1292.4000000000001</c:v>
                </c:pt>
                <c:pt idx="3231">
                  <c:v>1292.8</c:v>
                </c:pt>
                <c:pt idx="3232">
                  <c:v>1293.2</c:v>
                </c:pt>
                <c:pt idx="3233">
                  <c:v>1293.5999999999999</c:v>
                </c:pt>
                <c:pt idx="3234">
                  <c:v>1294</c:v>
                </c:pt>
                <c:pt idx="3235">
                  <c:v>1294.4000000000001</c:v>
                </c:pt>
                <c:pt idx="3236">
                  <c:v>1294.8</c:v>
                </c:pt>
                <c:pt idx="3237">
                  <c:v>1295.2</c:v>
                </c:pt>
                <c:pt idx="3238">
                  <c:v>1295.5999999999999</c:v>
                </c:pt>
                <c:pt idx="3239">
                  <c:v>1296</c:v>
                </c:pt>
                <c:pt idx="3240">
                  <c:v>1296.4000000000001</c:v>
                </c:pt>
                <c:pt idx="3241">
                  <c:v>1296.8</c:v>
                </c:pt>
                <c:pt idx="3242">
                  <c:v>1297.2</c:v>
                </c:pt>
                <c:pt idx="3243">
                  <c:v>1297.5999999999999</c:v>
                </c:pt>
                <c:pt idx="3244">
                  <c:v>1298</c:v>
                </c:pt>
                <c:pt idx="3245">
                  <c:v>1298.4000000000001</c:v>
                </c:pt>
                <c:pt idx="3246">
                  <c:v>1298.8</c:v>
                </c:pt>
                <c:pt idx="3247">
                  <c:v>1299.2</c:v>
                </c:pt>
                <c:pt idx="3248">
                  <c:v>1299.5999999999999</c:v>
                </c:pt>
                <c:pt idx="3249">
                  <c:v>1300</c:v>
                </c:pt>
                <c:pt idx="3250">
                  <c:v>1300.4000000000001</c:v>
                </c:pt>
                <c:pt idx="3251">
                  <c:v>1300.8</c:v>
                </c:pt>
                <c:pt idx="3252">
                  <c:v>1301.2</c:v>
                </c:pt>
                <c:pt idx="3253">
                  <c:v>1301.5999999999999</c:v>
                </c:pt>
                <c:pt idx="3254">
                  <c:v>1302</c:v>
                </c:pt>
                <c:pt idx="3255">
                  <c:v>1302.4000000000001</c:v>
                </c:pt>
                <c:pt idx="3256">
                  <c:v>1302.8</c:v>
                </c:pt>
                <c:pt idx="3257">
                  <c:v>1303.2</c:v>
                </c:pt>
                <c:pt idx="3258">
                  <c:v>1303.5999999999999</c:v>
                </c:pt>
                <c:pt idx="3259">
                  <c:v>1304</c:v>
                </c:pt>
                <c:pt idx="3260">
                  <c:v>1304.4000000000001</c:v>
                </c:pt>
                <c:pt idx="3261">
                  <c:v>1304.8</c:v>
                </c:pt>
                <c:pt idx="3262">
                  <c:v>1305.2</c:v>
                </c:pt>
                <c:pt idx="3263">
                  <c:v>1305.5999999999999</c:v>
                </c:pt>
                <c:pt idx="3264">
                  <c:v>1306</c:v>
                </c:pt>
                <c:pt idx="3265">
                  <c:v>1306.4000000000001</c:v>
                </c:pt>
                <c:pt idx="3266">
                  <c:v>1306.8</c:v>
                </c:pt>
                <c:pt idx="3267">
                  <c:v>1307.2</c:v>
                </c:pt>
                <c:pt idx="3268">
                  <c:v>1307.5999999999999</c:v>
                </c:pt>
                <c:pt idx="3269">
                  <c:v>1308</c:v>
                </c:pt>
                <c:pt idx="3270">
                  <c:v>1308.4000000000001</c:v>
                </c:pt>
                <c:pt idx="3271">
                  <c:v>1308.8</c:v>
                </c:pt>
                <c:pt idx="3272">
                  <c:v>1309.2</c:v>
                </c:pt>
                <c:pt idx="3273">
                  <c:v>1309.5999999999999</c:v>
                </c:pt>
                <c:pt idx="3274">
                  <c:v>1310</c:v>
                </c:pt>
                <c:pt idx="3275">
                  <c:v>1310.4000000000001</c:v>
                </c:pt>
                <c:pt idx="3276">
                  <c:v>1310.8</c:v>
                </c:pt>
                <c:pt idx="3277">
                  <c:v>1311.2</c:v>
                </c:pt>
                <c:pt idx="3278">
                  <c:v>1311.6</c:v>
                </c:pt>
                <c:pt idx="3279">
                  <c:v>1312</c:v>
                </c:pt>
                <c:pt idx="3280">
                  <c:v>1312.4</c:v>
                </c:pt>
                <c:pt idx="3281">
                  <c:v>1312.8</c:v>
                </c:pt>
                <c:pt idx="3282">
                  <c:v>1313.2</c:v>
                </c:pt>
                <c:pt idx="3283">
                  <c:v>1313.6</c:v>
                </c:pt>
                <c:pt idx="3284">
                  <c:v>1314</c:v>
                </c:pt>
                <c:pt idx="3285">
                  <c:v>1314.4</c:v>
                </c:pt>
                <c:pt idx="3286">
                  <c:v>1314.8</c:v>
                </c:pt>
                <c:pt idx="3287">
                  <c:v>1315.2</c:v>
                </c:pt>
                <c:pt idx="3288">
                  <c:v>1315.6</c:v>
                </c:pt>
                <c:pt idx="3289">
                  <c:v>1316</c:v>
                </c:pt>
                <c:pt idx="3290">
                  <c:v>1316.4</c:v>
                </c:pt>
                <c:pt idx="3291">
                  <c:v>1316.8</c:v>
                </c:pt>
                <c:pt idx="3292">
                  <c:v>1317.2</c:v>
                </c:pt>
                <c:pt idx="3293">
                  <c:v>1317.6</c:v>
                </c:pt>
                <c:pt idx="3294">
                  <c:v>1318</c:v>
                </c:pt>
                <c:pt idx="3295">
                  <c:v>1318.4</c:v>
                </c:pt>
                <c:pt idx="3296">
                  <c:v>1318.8</c:v>
                </c:pt>
                <c:pt idx="3297">
                  <c:v>1319.2</c:v>
                </c:pt>
                <c:pt idx="3298">
                  <c:v>1319.6</c:v>
                </c:pt>
                <c:pt idx="3299">
                  <c:v>1320</c:v>
                </c:pt>
                <c:pt idx="3300">
                  <c:v>1320.4</c:v>
                </c:pt>
                <c:pt idx="3301">
                  <c:v>1320.8</c:v>
                </c:pt>
                <c:pt idx="3302">
                  <c:v>1321.2</c:v>
                </c:pt>
                <c:pt idx="3303">
                  <c:v>1321.6</c:v>
                </c:pt>
                <c:pt idx="3304">
                  <c:v>1322</c:v>
                </c:pt>
                <c:pt idx="3305">
                  <c:v>1322.4</c:v>
                </c:pt>
                <c:pt idx="3306">
                  <c:v>1322.8</c:v>
                </c:pt>
                <c:pt idx="3307">
                  <c:v>1323.2</c:v>
                </c:pt>
                <c:pt idx="3308">
                  <c:v>1323.6</c:v>
                </c:pt>
                <c:pt idx="3309">
                  <c:v>1324</c:v>
                </c:pt>
                <c:pt idx="3310">
                  <c:v>1324.4</c:v>
                </c:pt>
                <c:pt idx="3311">
                  <c:v>1324.8</c:v>
                </c:pt>
                <c:pt idx="3312">
                  <c:v>1325.2</c:v>
                </c:pt>
                <c:pt idx="3313">
                  <c:v>1325.6</c:v>
                </c:pt>
                <c:pt idx="3314">
                  <c:v>1326</c:v>
                </c:pt>
                <c:pt idx="3315">
                  <c:v>1326.4</c:v>
                </c:pt>
                <c:pt idx="3316">
                  <c:v>1326.8</c:v>
                </c:pt>
                <c:pt idx="3317">
                  <c:v>1327.2</c:v>
                </c:pt>
                <c:pt idx="3318">
                  <c:v>1327.6</c:v>
                </c:pt>
                <c:pt idx="3319">
                  <c:v>1328</c:v>
                </c:pt>
                <c:pt idx="3320">
                  <c:v>1328.4</c:v>
                </c:pt>
                <c:pt idx="3321">
                  <c:v>1328.8</c:v>
                </c:pt>
                <c:pt idx="3322">
                  <c:v>1329.2</c:v>
                </c:pt>
                <c:pt idx="3323">
                  <c:v>1329.6</c:v>
                </c:pt>
                <c:pt idx="3324">
                  <c:v>1330</c:v>
                </c:pt>
                <c:pt idx="3325">
                  <c:v>1330.4</c:v>
                </c:pt>
                <c:pt idx="3326">
                  <c:v>1330.8</c:v>
                </c:pt>
                <c:pt idx="3327">
                  <c:v>1331.2</c:v>
                </c:pt>
                <c:pt idx="3328">
                  <c:v>1331.6</c:v>
                </c:pt>
                <c:pt idx="3329">
                  <c:v>1332</c:v>
                </c:pt>
                <c:pt idx="3330">
                  <c:v>1332.4</c:v>
                </c:pt>
                <c:pt idx="3331">
                  <c:v>1332.8</c:v>
                </c:pt>
                <c:pt idx="3332">
                  <c:v>1333.2</c:v>
                </c:pt>
                <c:pt idx="3333">
                  <c:v>1333.6</c:v>
                </c:pt>
                <c:pt idx="3334">
                  <c:v>1334</c:v>
                </c:pt>
                <c:pt idx="3335">
                  <c:v>1334.4</c:v>
                </c:pt>
                <c:pt idx="3336">
                  <c:v>1334.8</c:v>
                </c:pt>
                <c:pt idx="3337">
                  <c:v>1335.2</c:v>
                </c:pt>
                <c:pt idx="3338">
                  <c:v>1335.6</c:v>
                </c:pt>
                <c:pt idx="3339">
                  <c:v>1336</c:v>
                </c:pt>
                <c:pt idx="3340">
                  <c:v>1336.4</c:v>
                </c:pt>
                <c:pt idx="3341">
                  <c:v>1336.8</c:v>
                </c:pt>
                <c:pt idx="3342">
                  <c:v>1337.2</c:v>
                </c:pt>
                <c:pt idx="3343">
                  <c:v>1337.6</c:v>
                </c:pt>
                <c:pt idx="3344">
                  <c:v>1338</c:v>
                </c:pt>
                <c:pt idx="3345">
                  <c:v>1338.4</c:v>
                </c:pt>
                <c:pt idx="3346">
                  <c:v>1338.8</c:v>
                </c:pt>
                <c:pt idx="3347">
                  <c:v>1339.2</c:v>
                </c:pt>
                <c:pt idx="3348">
                  <c:v>1339.6</c:v>
                </c:pt>
                <c:pt idx="3349">
                  <c:v>1340</c:v>
                </c:pt>
                <c:pt idx="3350">
                  <c:v>1340.4</c:v>
                </c:pt>
                <c:pt idx="3351">
                  <c:v>1340.8</c:v>
                </c:pt>
                <c:pt idx="3352">
                  <c:v>1341.2</c:v>
                </c:pt>
                <c:pt idx="3353">
                  <c:v>1341.6</c:v>
                </c:pt>
                <c:pt idx="3354">
                  <c:v>1342</c:v>
                </c:pt>
                <c:pt idx="3355">
                  <c:v>1342.4</c:v>
                </c:pt>
                <c:pt idx="3356">
                  <c:v>1342.8</c:v>
                </c:pt>
                <c:pt idx="3357">
                  <c:v>1343.2</c:v>
                </c:pt>
                <c:pt idx="3358">
                  <c:v>1343.6</c:v>
                </c:pt>
                <c:pt idx="3359">
                  <c:v>1344</c:v>
                </c:pt>
                <c:pt idx="3360">
                  <c:v>1344.4</c:v>
                </c:pt>
                <c:pt idx="3361">
                  <c:v>1344.8</c:v>
                </c:pt>
                <c:pt idx="3362">
                  <c:v>1345.2</c:v>
                </c:pt>
                <c:pt idx="3363">
                  <c:v>1345.6</c:v>
                </c:pt>
                <c:pt idx="3364">
                  <c:v>1346</c:v>
                </c:pt>
                <c:pt idx="3365">
                  <c:v>1346.4</c:v>
                </c:pt>
                <c:pt idx="3366">
                  <c:v>1346.8</c:v>
                </c:pt>
                <c:pt idx="3367">
                  <c:v>1347.2</c:v>
                </c:pt>
                <c:pt idx="3368">
                  <c:v>1347.6</c:v>
                </c:pt>
                <c:pt idx="3369">
                  <c:v>1348</c:v>
                </c:pt>
                <c:pt idx="3370">
                  <c:v>1348.4</c:v>
                </c:pt>
                <c:pt idx="3371">
                  <c:v>1348.8</c:v>
                </c:pt>
                <c:pt idx="3372">
                  <c:v>1349.2</c:v>
                </c:pt>
                <c:pt idx="3373">
                  <c:v>1349.6</c:v>
                </c:pt>
                <c:pt idx="3374">
                  <c:v>1350</c:v>
                </c:pt>
                <c:pt idx="3375">
                  <c:v>1350.4</c:v>
                </c:pt>
                <c:pt idx="3376">
                  <c:v>1350.8</c:v>
                </c:pt>
                <c:pt idx="3377">
                  <c:v>1351.2</c:v>
                </c:pt>
                <c:pt idx="3378">
                  <c:v>1351.6</c:v>
                </c:pt>
                <c:pt idx="3379">
                  <c:v>1352</c:v>
                </c:pt>
                <c:pt idx="3380">
                  <c:v>1352.4</c:v>
                </c:pt>
                <c:pt idx="3381">
                  <c:v>1352.8</c:v>
                </c:pt>
                <c:pt idx="3382">
                  <c:v>1353.2</c:v>
                </c:pt>
                <c:pt idx="3383">
                  <c:v>1353.6</c:v>
                </c:pt>
                <c:pt idx="3384">
                  <c:v>1354</c:v>
                </c:pt>
                <c:pt idx="3385">
                  <c:v>1354.4</c:v>
                </c:pt>
                <c:pt idx="3386">
                  <c:v>1354.8</c:v>
                </c:pt>
                <c:pt idx="3387">
                  <c:v>1355.2</c:v>
                </c:pt>
                <c:pt idx="3388">
                  <c:v>1355.6</c:v>
                </c:pt>
                <c:pt idx="3389">
                  <c:v>1356</c:v>
                </c:pt>
                <c:pt idx="3390">
                  <c:v>1356.4</c:v>
                </c:pt>
                <c:pt idx="3391">
                  <c:v>1356.8</c:v>
                </c:pt>
                <c:pt idx="3392">
                  <c:v>1357.2</c:v>
                </c:pt>
                <c:pt idx="3393">
                  <c:v>1357.6</c:v>
                </c:pt>
                <c:pt idx="3394">
                  <c:v>1358</c:v>
                </c:pt>
                <c:pt idx="3395">
                  <c:v>1358.4</c:v>
                </c:pt>
                <c:pt idx="3396">
                  <c:v>1358.8</c:v>
                </c:pt>
                <c:pt idx="3397">
                  <c:v>1359.2</c:v>
                </c:pt>
                <c:pt idx="3398">
                  <c:v>1359.6</c:v>
                </c:pt>
                <c:pt idx="3399">
                  <c:v>1360</c:v>
                </c:pt>
                <c:pt idx="3400">
                  <c:v>1360.4</c:v>
                </c:pt>
                <c:pt idx="3401">
                  <c:v>1360.8</c:v>
                </c:pt>
                <c:pt idx="3402">
                  <c:v>1361.2</c:v>
                </c:pt>
                <c:pt idx="3403">
                  <c:v>1361.6</c:v>
                </c:pt>
                <c:pt idx="3404">
                  <c:v>1362</c:v>
                </c:pt>
                <c:pt idx="3405">
                  <c:v>1362.4</c:v>
                </c:pt>
                <c:pt idx="3406">
                  <c:v>1362.8</c:v>
                </c:pt>
                <c:pt idx="3407">
                  <c:v>1363.2</c:v>
                </c:pt>
                <c:pt idx="3408">
                  <c:v>1363.6</c:v>
                </c:pt>
                <c:pt idx="3409">
                  <c:v>1364</c:v>
                </c:pt>
                <c:pt idx="3410">
                  <c:v>1364.4</c:v>
                </c:pt>
                <c:pt idx="3411">
                  <c:v>1364.8</c:v>
                </c:pt>
                <c:pt idx="3412">
                  <c:v>1365.2</c:v>
                </c:pt>
                <c:pt idx="3413">
                  <c:v>1365.6</c:v>
                </c:pt>
                <c:pt idx="3414">
                  <c:v>1366</c:v>
                </c:pt>
                <c:pt idx="3415">
                  <c:v>1366.4</c:v>
                </c:pt>
                <c:pt idx="3416">
                  <c:v>1366.8</c:v>
                </c:pt>
                <c:pt idx="3417">
                  <c:v>1367.2</c:v>
                </c:pt>
                <c:pt idx="3418">
                  <c:v>1367.6</c:v>
                </c:pt>
                <c:pt idx="3419">
                  <c:v>1368</c:v>
                </c:pt>
                <c:pt idx="3420">
                  <c:v>1368.4</c:v>
                </c:pt>
                <c:pt idx="3421">
                  <c:v>1368.8</c:v>
                </c:pt>
                <c:pt idx="3422">
                  <c:v>1369.2</c:v>
                </c:pt>
                <c:pt idx="3423">
                  <c:v>1369.6</c:v>
                </c:pt>
                <c:pt idx="3424">
                  <c:v>1370</c:v>
                </c:pt>
                <c:pt idx="3425">
                  <c:v>1370.4</c:v>
                </c:pt>
                <c:pt idx="3426">
                  <c:v>1370.8</c:v>
                </c:pt>
                <c:pt idx="3427">
                  <c:v>1371.2</c:v>
                </c:pt>
                <c:pt idx="3428">
                  <c:v>1371.6</c:v>
                </c:pt>
                <c:pt idx="3429">
                  <c:v>1372</c:v>
                </c:pt>
                <c:pt idx="3430">
                  <c:v>1372.4</c:v>
                </c:pt>
                <c:pt idx="3431">
                  <c:v>1372.8</c:v>
                </c:pt>
                <c:pt idx="3432">
                  <c:v>1373.2</c:v>
                </c:pt>
                <c:pt idx="3433">
                  <c:v>1373.6</c:v>
                </c:pt>
                <c:pt idx="3434">
                  <c:v>1374</c:v>
                </c:pt>
                <c:pt idx="3435">
                  <c:v>1374.4</c:v>
                </c:pt>
                <c:pt idx="3436">
                  <c:v>1374.8</c:v>
                </c:pt>
                <c:pt idx="3437">
                  <c:v>1375.2</c:v>
                </c:pt>
                <c:pt idx="3438">
                  <c:v>1375.6</c:v>
                </c:pt>
                <c:pt idx="3439">
                  <c:v>1376</c:v>
                </c:pt>
                <c:pt idx="3440">
                  <c:v>1376.4</c:v>
                </c:pt>
                <c:pt idx="3441">
                  <c:v>1376.8</c:v>
                </c:pt>
                <c:pt idx="3442">
                  <c:v>1377.2</c:v>
                </c:pt>
                <c:pt idx="3443">
                  <c:v>1377.6</c:v>
                </c:pt>
                <c:pt idx="3444">
                  <c:v>1378</c:v>
                </c:pt>
                <c:pt idx="3445">
                  <c:v>1378.4</c:v>
                </c:pt>
                <c:pt idx="3446">
                  <c:v>1378.8</c:v>
                </c:pt>
                <c:pt idx="3447">
                  <c:v>1379.2</c:v>
                </c:pt>
                <c:pt idx="3448">
                  <c:v>1379.6</c:v>
                </c:pt>
                <c:pt idx="3449">
                  <c:v>1380</c:v>
                </c:pt>
                <c:pt idx="3450">
                  <c:v>1380.4</c:v>
                </c:pt>
                <c:pt idx="3451">
                  <c:v>1380.8</c:v>
                </c:pt>
                <c:pt idx="3452">
                  <c:v>1381.2</c:v>
                </c:pt>
                <c:pt idx="3453">
                  <c:v>1381.6</c:v>
                </c:pt>
                <c:pt idx="3454">
                  <c:v>1382</c:v>
                </c:pt>
                <c:pt idx="3455">
                  <c:v>1382.4</c:v>
                </c:pt>
                <c:pt idx="3456">
                  <c:v>1382.8</c:v>
                </c:pt>
                <c:pt idx="3457">
                  <c:v>1383.2</c:v>
                </c:pt>
                <c:pt idx="3458">
                  <c:v>1383.6</c:v>
                </c:pt>
                <c:pt idx="3459">
                  <c:v>1384</c:v>
                </c:pt>
                <c:pt idx="3460">
                  <c:v>1384.4</c:v>
                </c:pt>
                <c:pt idx="3461">
                  <c:v>1384.8</c:v>
                </c:pt>
                <c:pt idx="3462">
                  <c:v>1385.2</c:v>
                </c:pt>
                <c:pt idx="3463">
                  <c:v>1385.6</c:v>
                </c:pt>
                <c:pt idx="3464">
                  <c:v>1386</c:v>
                </c:pt>
                <c:pt idx="3465">
                  <c:v>1386.4</c:v>
                </c:pt>
                <c:pt idx="3466">
                  <c:v>1386.8</c:v>
                </c:pt>
                <c:pt idx="3467">
                  <c:v>1387.2</c:v>
                </c:pt>
                <c:pt idx="3468">
                  <c:v>1387.6</c:v>
                </c:pt>
                <c:pt idx="3469">
                  <c:v>1388</c:v>
                </c:pt>
                <c:pt idx="3470">
                  <c:v>1388.4</c:v>
                </c:pt>
                <c:pt idx="3471">
                  <c:v>1388.8</c:v>
                </c:pt>
                <c:pt idx="3472">
                  <c:v>1389.2</c:v>
                </c:pt>
                <c:pt idx="3473">
                  <c:v>1389.6</c:v>
                </c:pt>
                <c:pt idx="3474">
                  <c:v>1390</c:v>
                </c:pt>
                <c:pt idx="3475">
                  <c:v>1390.4</c:v>
                </c:pt>
                <c:pt idx="3476">
                  <c:v>1390.8</c:v>
                </c:pt>
                <c:pt idx="3477">
                  <c:v>1391.2</c:v>
                </c:pt>
                <c:pt idx="3478">
                  <c:v>1391.6</c:v>
                </c:pt>
                <c:pt idx="3479">
                  <c:v>1392</c:v>
                </c:pt>
                <c:pt idx="3480">
                  <c:v>1392.4</c:v>
                </c:pt>
                <c:pt idx="3481">
                  <c:v>1392.8</c:v>
                </c:pt>
                <c:pt idx="3482">
                  <c:v>1393.2</c:v>
                </c:pt>
                <c:pt idx="3483">
                  <c:v>1393.6</c:v>
                </c:pt>
                <c:pt idx="3484">
                  <c:v>1394</c:v>
                </c:pt>
                <c:pt idx="3485">
                  <c:v>1394.4</c:v>
                </c:pt>
                <c:pt idx="3486">
                  <c:v>1394.8</c:v>
                </c:pt>
                <c:pt idx="3487">
                  <c:v>1395.2</c:v>
                </c:pt>
                <c:pt idx="3488">
                  <c:v>1395.6</c:v>
                </c:pt>
                <c:pt idx="3489">
                  <c:v>1396</c:v>
                </c:pt>
                <c:pt idx="3490">
                  <c:v>1396.4</c:v>
                </c:pt>
                <c:pt idx="3491">
                  <c:v>1396.8</c:v>
                </c:pt>
                <c:pt idx="3492">
                  <c:v>1397.2</c:v>
                </c:pt>
                <c:pt idx="3493">
                  <c:v>1397.6</c:v>
                </c:pt>
                <c:pt idx="3494">
                  <c:v>1398</c:v>
                </c:pt>
                <c:pt idx="3495">
                  <c:v>1398.4</c:v>
                </c:pt>
                <c:pt idx="3496">
                  <c:v>1398.8</c:v>
                </c:pt>
                <c:pt idx="3497">
                  <c:v>1399.2</c:v>
                </c:pt>
                <c:pt idx="3498">
                  <c:v>1399.6</c:v>
                </c:pt>
                <c:pt idx="3499">
                  <c:v>1400</c:v>
                </c:pt>
                <c:pt idx="3500">
                  <c:v>1400.4</c:v>
                </c:pt>
                <c:pt idx="3501">
                  <c:v>1400.8</c:v>
                </c:pt>
                <c:pt idx="3502">
                  <c:v>1401.2</c:v>
                </c:pt>
                <c:pt idx="3503">
                  <c:v>1401.6</c:v>
                </c:pt>
                <c:pt idx="3504">
                  <c:v>1402</c:v>
                </c:pt>
                <c:pt idx="3505">
                  <c:v>1402.4</c:v>
                </c:pt>
                <c:pt idx="3506">
                  <c:v>1402.8</c:v>
                </c:pt>
                <c:pt idx="3507">
                  <c:v>1403.2</c:v>
                </c:pt>
                <c:pt idx="3508">
                  <c:v>1403.6</c:v>
                </c:pt>
                <c:pt idx="3509">
                  <c:v>1404</c:v>
                </c:pt>
                <c:pt idx="3510">
                  <c:v>1404.4</c:v>
                </c:pt>
                <c:pt idx="3511">
                  <c:v>1404.8</c:v>
                </c:pt>
                <c:pt idx="3512">
                  <c:v>1405.2</c:v>
                </c:pt>
                <c:pt idx="3513">
                  <c:v>1405.6</c:v>
                </c:pt>
                <c:pt idx="3514">
                  <c:v>1406</c:v>
                </c:pt>
                <c:pt idx="3515">
                  <c:v>1406.4</c:v>
                </c:pt>
                <c:pt idx="3516">
                  <c:v>1406.8</c:v>
                </c:pt>
                <c:pt idx="3517">
                  <c:v>1407.2</c:v>
                </c:pt>
                <c:pt idx="3518">
                  <c:v>1407.6</c:v>
                </c:pt>
                <c:pt idx="3519">
                  <c:v>1408</c:v>
                </c:pt>
                <c:pt idx="3520">
                  <c:v>1408.4</c:v>
                </c:pt>
                <c:pt idx="3521">
                  <c:v>1408.8</c:v>
                </c:pt>
                <c:pt idx="3522">
                  <c:v>1409.2</c:v>
                </c:pt>
                <c:pt idx="3523">
                  <c:v>1409.6</c:v>
                </c:pt>
                <c:pt idx="3524">
                  <c:v>1410</c:v>
                </c:pt>
                <c:pt idx="3525">
                  <c:v>1410.4</c:v>
                </c:pt>
                <c:pt idx="3526">
                  <c:v>1410.8</c:v>
                </c:pt>
                <c:pt idx="3527">
                  <c:v>1411.2</c:v>
                </c:pt>
                <c:pt idx="3528">
                  <c:v>1411.6</c:v>
                </c:pt>
                <c:pt idx="3529">
                  <c:v>1412</c:v>
                </c:pt>
                <c:pt idx="3530">
                  <c:v>1412.4</c:v>
                </c:pt>
                <c:pt idx="3531">
                  <c:v>1412.8</c:v>
                </c:pt>
                <c:pt idx="3532">
                  <c:v>1413.2</c:v>
                </c:pt>
                <c:pt idx="3533">
                  <c:v>1413.6</c:v>
                </c:pt>
                <c:pt idx="3534">
                  <c:v>1414</c:v>
                </c:pt>
                <c:pt idx="3535">
                  <c:v>1414.4</c:v>
                </c:pt>
                <c:pt idx="3536">
                  <c:v>1414.8</c:v>
                </c:pt>
                <c:pt idx="3537">
                  <c:v>1415.2</c:v>
                </c:pt>
                <c:pt idx="3538">
                  <c:v>1415.6</c:v>
                </c:pt>
                <c:pt idx="3539">
                  <c:v>1416</c:v>
                </c:pt>
                <c:pt idx="3540">
                  <c:v>1416.4</c:v>
                </c:pt>
                <c:pt idx="3541">
                  <c:v>1416.8</c:v>
                </c:pt>
                <c:pt idx="3542">
                  <c:v>1417.2</c:v>
                </c:pt>
                <c:pt idx="3543">
                  <c:v>1417.6</c:v>
                </c:pt>
                <c:pt idx="3544">
                  <c:v>1418</c:v>
                </c:pt>
                <c:pt idx="3545">
                  <c:v>1418.4</c:v>
                </c:pt>
                <c:pt idx="3546">
                  <c:v>1418.8</c:v>
                </c:pt>
                <c:pt idx="3547">
                  <c:v>1419.2</c:v>
                </c:pt>
                <c:pt idx="3548">
                  <c:v>1419.6</c:v>
                </c:pt>
                <c:pt idx="3549">
                  <c:v>1420</c:v>
                </c:pt>
                <c:pt idx="3550">
                  <c:v>1420.4</c:v>
                </c:pt>
                <c:pt idx="3551">
                  <c:v>1420.8</c:v>
                </c:pt>
                <c:pt idx="3552">
                  <c:v>1421.2</c:v>
                </c:pt>
                <c:pt idx="3553">
                  <c:v>1421.6</c:v>
                </c:pt>
                <c:pt idx="3554">
                  <c:v>1422</c:v>
                </c:pt>
                <c:pt idx="3555">
                  <c:v>1422.4</c:v>
                </c:pt>
                <c:pt idx="3556">
                  <c:v>1422.8</c:v>
                </c:pt>
                <c:pt idx="3557">
                  <c:v>1423.2</c:v>
                </c:pt>
                <c:pt idx="3558">
                  <c:v>1423.6</c:v>
                </c:pt>
                <c:pt idx="3559">
                  <c:v>1424</c:v>
                </c:pt>
                <c:pt idx="3560">
                  <c:v>1424.4</c:v>
                </c:pt>
                <c:pt idx="3561">
                  <c:v>1424.8</c:v>
                </c:pt>
                <c:pt idx="3562">
                  <c:v>1425.2</c:v>
                </c:pt>
                <c:pt idx="3563">
                  <c:v>1425.6</c:v>
                </c:pt>
                <c:pt idx="3564">
                  <c:v>1426</c:v>
                </c:pt>
                <c:pt idx="3565">
                  <c:v>1426.4</c:v>
                </c:pt>
                <c:pt idx="3566">
                  <c:v>1426.8</c:v>
                </c:pt>
                <c:pt idx="3567">
                  <c:v>1427.2</c:v>
                </c:pt>
                <c:pt idx="3568">
                  <c:v>1427.6</c:v>
                </c:pt>
                <c:pt idx="3569">
                  <c:v>1428</c:v>
                </c:pt>
                <c:pt idx="3570">
                  <c:v>1428.4</c:v>
                </c:pt>
                <c:pt idx="3571">
                  <c:v>1428.8</c:v>
                </c:pt>
                <c:pt idx="3572">
                  <c:v>1429.2</c:v>
                </c:pt>
                <c:pt idx="3573">
                  <c:v>1429.6</c:v>
                </c:pt>
                <c:pt idx="3574">
                  <c:v>1430</c:v>
                </c:pt>
                <c:pt idx="3575">
                  <c:v>1430.4</c:v>
                </c:pt>
                <c:pt idx="3576">
                  <c:v>1430.8</c:v>
                </c:pt>
                <c:pt idx="3577">
                  <c:v>1431.2</c:v>
                </c:pt>
                <c:pt idx="3578">
                  <c:v>1431.6</c:v>
                </c:pt>
                <c:pt idx="3579">
                  <c:v>1432</c:v>
                </c:pt>
                <c:pt idx="3580">
                  <c:v>1432.4</c:v>
                </c:pt>
                <c:pt idx="3581">
                  <c:v>1432.8</c:v>
                </c:pt>
                <c:pt idx="3582">
                  <c:v>1433.2</c:v>
                </c:pt>
                <c:pt idx="3583">
                  <c:v>1433.6</c:v>
                </c:pt>
                <c:pt idx="3584">
                  <c:v>1434</c:v>
                </c:pt>
                <c:pt idx="3585">
                  <c:v>1434.4</c:v>
                </c:pt>
                <c:pt idx="3586">
                  <c:v>1434.8</c:v>
                </c:pt>
                <c:pt idx="3587">
                  <c:v>1435.2</c:v>
                </c:pt>
                <c:pt idx="3588">
                  <c:v>1435.6</c:v>
                </c:pt>
                <c:pt idx="3589">
                  <c:v>1436</c:v>
                </c:pt>
                <c:pt idx="3590">
                  <c:v>1436.4</c:v>
                </c:pt>
                <c:pt idx="3591">
                  <c:v>1436.8</c:v>
                </c:pt>
                <c:pt idx="3592">
                  <c:v>1437.2</c:v>
                </c:pt>
                <c:pt idx="3593">
                  <c:v>1437.6</c:v>
                </c:pt>
                <c:pt idx="3594">
                  <c:v>1438</c:v>
                </c:pt>
                <c:pt idx="3595">
                  <c:v>1438.4</c:v>
                </c:pt>
                <c:pt idx="3596">
                  <c:v>1438.8</c:v>
                </c:pt>
                <c:pt idx="3597">
                  <c:v>1439.2</c:v>
                </c:pt>
                <c:pt idx="3598">
                  <c:v>1439.6</c:v>
                </c:pt>
                <c:pt idx="3599">
                  <c:v>1440</c:v>
                </c:pt>
                <c:pt idx="3600">
                  <c:v>1440.4</c:v>
                </c:pt>
                <c:pt idx="3601">
                  <c:v>1440.8</c:v>
                </c:pt>
                <c:pt idx="3602">
                  <c:v>1441.2</c:v>
                </c:pt>
                <c:pt idx="3603">
                  <c:v>1441.6</c:v>
                </c:pt>
                <c:pt idx="3604">
                  <c:v>1442</c:v>
                </c:pt>
                <c:pt idx="3605">
                  <c:v>1442.4</c:v>
                </c:pt>
                <c:pt idx="3606">
                  <c:v>1442.8</c:v>
                </c:pt>
                <c:pt idx="3607">
                  <c:v>1443.2</c:v>
                </c:pt>
                <c:pt idx="3608">
                  <c:v>1443.6</c:v>
                </c:pt>
                <c:pt idx="3609">
                  <c:v>1444</c:v>
                </c:pt>
                <c:pt idx="3610">
                  <c:v>1444.4</c:v>
                </c:pt>
                <c:pt idx="3611">
                  <c:v>1444.8</c:v>
                </c:pt>
                <c:pt idx="3612">
                  <c:v>1445.2</c:v>
                </c:pt>
                <c:pt idx="3613">
                  <c:v>1445.6</c:v>
                </c:pt>
                <c:pt idx="3614">
                  <c:v>1446</c:v>
                </c:pt>
                <c:pt idx="3615">
                  <c:v>1446.4</c:v>
                </c:pt>
                <c:pt idx="3616">
                  <c:v>1446.8</c:v>
                </c:pt>
                <c:pt idx="3617">
                  <c:v>1447.2</c:v>
                </c:pt>
                <c:pt idx="3618">
                  <c:v>1447.6</c:v>
                </c:pt>
                <c:pt idx="3619">
                  <c:v>1448</c:v>
                </c:pt>
                <c:pt idx="3620">
                  <c:v>1448.4</c:v>
                </c:pt>
                <c:pt idx="3621">
                  <c:v>1448.8</c:v>
                </c:pt>
                <c:pt idx="3622">
                  <c:v>1449.2</c:v>
                </c:pt>
                <c:pt idx="3623">
                  <c:v>1449.6</c:v>
                </c:pt>
                <c:pt idx="3624">
                  <c:v>1450</c:v>
                </c:pt>
                <c:pt idx="3625">
                  <c:v>1450.4</c:v>
                </c:pt>
                <c:pt idx="3626">
                  <c:v>1450.8</c:v>
                </c:pt>
                <c:pt idx="3627">
                  <c:v>1451.2</c:v>
                </c:pt>
                <c:pt idx="3628">
                  <c:v>1451.6</c:v>
                </c:pt>
                <c:pt idx="3629">
                  <c:v>1452</c:v>
                </c:pt>
                <c:pt idx="3630">
                  <c:v>1452.4</c:v>
                </c:pt>
                <c:pt idx="3631">
                  <c:v>1452.8</c:v>
                </c:pt>
                <c:pt idx="3632">
                  <c:v>1453.2</c:v>
                </c:pt>
                <c:pt idx="3633">
                  <c:v>1453.6</c:v>
                </c:pt>
                <c:pt idx="3634">
                  <c:v>1454</c:v>
                </c:pt>
                <c:pt idx="3635">
                  <c:v>1454.4</c:v>
                </c:pt>
                <c:pt idx="3636">
                  <c:v>1454.8</c:v>
                </c:pt>
                <c:pt idx="3637">
                  <c:v>1455.2</c:v>
                </c:pt>
                <c:pt idx="3638">
                  <c:v>1455.6</c:v>
                </c:pt>
                <c:pt idx="3639">
                  <c:v>1456</c:v>
                </c:pt>
                <c:pt idx="3640">
                  <c:v>1456.4</c:v>
                </c:pt>
                <c:pt idx="3641">
                  <c:v>1456.8</c:v>
                </c:pt>
                <c:pt idx="3642">
                  <c:v>1457.2</c:v>
                </c:pt>
                <c:pt idx="3643">
                  <c:v>1457.6</c:v>
                </c:pt>
                <c:pt idx="3644">
                  <c:v>1458</c:v>
                </c:pt>
                <c:pt idx="3645">
                  <c:v>1458.4</c:v>
                </c:pt>
                <c:pt idx="3646">
                  <c:v>1458.8</c:v>
                </c:pt>
                <c:pt idx="3647">
                  <c:v>1459.2</c:v>
                </c:pt>
                <c:pt idx="3648">
                  <c:v>1459.6</c:v>
                </c:pt>
                <c:pt idx="3649">
                  <c:v>1460</c:v>
                </c:pt>
                <c:pt idx="3650">
                  <c:v>1460.4</c:v>
                </c:pt>
                <c:pt idx="3651">
                  <c:v>1460.8</c:v>
                </c:pt>
                <c:pt idx="3652">
                  <c:v>1461.2</c:v>
                </c:pt>
                <c:pt idx="3653">
                  <c:v>1461.6</c:v>
                </c:pt>
                <c:pt idx="3654">
                  <c:v>1462</c:v>
                </c:pt>
                <c:pt idx="3655">
                  <c:v>1462.4</c:v>
                </c:pt>
                <c:pt idx="3656">
                  <c:v>1462.8</c:v>
                </c:pt>
                <c:pt idx="3657">
                  <c:v>1463.2</c:v>
                </c:pt>
                <c:pt idx="3658">
                  <c:v>1463.6</c:v>
                </c:pt>
                <c:pt idx="3659">
                  <c:v>1464</c:v>
                </c:pt>
                <c:pt idx="3660">
                  <c:v>1464.4</c:v>
                </c:pt>
                <c:pt idx="3661">
                  <c:v>1464.8</c:v>
                </c:pt>
                <c:pt idx="3662">
                  <c:v>1465.2</c:v>
                </c:pt>
                <c:pt idx="3663">
                  <c:v>1465.6</c:v>
                </c:pt>
                <c:pt idx="3664">
                  <c:v>1466</c:v>
                </c:pt>
                <c:pt idx="3665">
                  <c:v>1466.4</c:v>
                </c:pt>
                <c:pt idx="3666">
                  <c:v>1466.8</c:v>
                </c:pt>
                <c:pt idx="3667">
                  <c:v>1467.2</c:v>
                </c:pt>
                <c:pt idx="3668">
                  <c:v>1467.6</c:v>
                </c:pt>
                <c:pt idx="3669">
                  <c:v>1468</c:v>
                </c:pt>
                <c:pt idx="3670">
                  <c:v>1468.4</c:v>
                </c:pt>
                <c:pt idx="3671">
                  <c:v>1468.8</c:v>
                </c:pt>
                <c:pt idx="3672">
                  <c:v>1469.2</c:v>
                </c:pt>
                <c:pt idx="3673">
                  <c:v>1469.6</c:v>
                </c:pt>
                <c:pt idx="3674">
                  <c:v>1470</c:v>
                </c:pt>
                <c:pt idx="3675">
                  <c:v>1470.4</c:v>
                </c:pt>
                <c:pt idx="3676">
                  <c:v>1470.8</c:v>
                </c:pt>
                <c:pt idx="3677">
                  <c:v>1471.2</c:v>
                </c:pt>
                <c:pt idx="3678">
                  <c:v>1471.6</c:v>
                </c:pt>
                <c:pt idx="3679">
                  <c:v>1472</c:v>
                </c:pt>
                <c:pt idx="3680">
                  <c:v>1472.4</c:v>
                </c:pt>
                <c:pt idx="3681">
                  <c:v>1472.8</c:v>
                </c:pt>
                <c:pt idx="3682">
                  <c:v>1473.2</c:v>
                </c:pt>
                <c:pt idx="3683">
                  <c:v>1473.6</c:v>
                </c:pt>
                <c:pt idx="3684">
                  <c:v>1474</c:v>
                </c:pt>
                <c:pt idx="3685">
                  <c:v>1474.4</c:v>
                </c:pt>
                <c:pt idx="3686">
                  <c:v>1474.8</c:v>
                </c:pt>
                <c:pt idx="3687">
                  <c:v>1475.2</c:v>
                </c:pt>
                <c:pt idx="3688">
                  <c:v>1475.6</c:v>
                </c:pt>
                <c:pt idx="3689">
                  <c:v>1476</c:v>
                </c:pt>
                <c:pt idx="3690">
                  <c:v>1476.4</c:v>
                </c:pt>
                <c:pt idx="3691">
                  <c:v>1476.8</c:v>
                </c:pt>
                <c:pt idx="3692">
                  <c:v>1477.2</c:v>
                </c:pt>
                <c:pt idx="3693">
                  <c:v>1477.6</c:v>
                </c:pt>
                <c:pt idx="3694">
                  <c:v>1478</c:v>
                </c:pt>
                <c:pt idx="3695">
                  <c:v>1478.4</c:v>
                </c:pt>
                <c:pt idx="3696">
                  <c:v>1478.8</c:v>
                </c:pt>
                <c:pt idx="3697">
                  <c:v>1479.2</c:v>
                </c:pt>
                <c:pt idx="3698">
                  <c:v>1479.6</c:v>
                </c:pt>
                <c:pt idx="3699">
                  <c:v>1480</c:v>
                </c:pt>
                <c:pt idx="3700">
                  <c:v>1480.4</c:v>
                </c:pt>
                <c:pt idx="3701">
                  <c:v>1480.8</c:v>
                </c:pt>
                <c:pt idx="3702">
                  <c:v>1481.2</c:v>
                </c:pt>
                <c:pt idx="3703">
                  <c:v>1481.6</c:v>
                </c:pt>
                <c:pt idx="3704">
                  <c:v>1482</c:v>
                </c:pt>
                <c:pt idx="3705">
                  <c:v>1482.4</c:v>
                </c:pt>
                <c:pt idx="3706">
                  <c:v>1482.8</c:v>
                </c:pt>
                <c:pt idx="3707">
                  <c:v>1483.2</c:v>
                </c:pt>
                <c:pt idx="3708">
                  <c:v>1483.6</c:v>
                </c:pt>
                <c:pt idx="3709">
                  <c:v>1484</c:v>
                </c:pt>
                <c:pt idx="3710">
                  <c:v>1484.4</c:v>
                </c:pt>
                <c:pt idx="3711">
                  <c:v>1484.8</c:v>
                </c:pt>
                <c:pt idx="3712">
                  <c:v>1485.2</c:v>
                </c:pt>
                <c:pt idx="3713">
                  <c:v>1485.6</c:v>
                </c:pt>
                <c:pt idx="3714">
                  <c:v>1486</c:v>
                </c:pt>
                <c:pt idx="3715">
                  <c:v>1486.4</c:v>
                </c:pt>
                <c:pt idx="3716">
                  <c:v>1486.8</c:v>
                </c:pt>
                <c:pt idx="3717">
                  <c:v>1487.2</c:v>
                </c:pt>
                <c:pt idx="3718">
                  <c:v>1487.6</c:v>
                </c:pt>
                <c:pt idx="3719">
                  <c:v>1488</c:v>
                </c:pt>
                <c:pt idx="3720">
                  <c:v>1488.4</c:v>
                </c:pt>
                <c:pt idx="3721">
                  <c:v>1488.8</c:v>
                </c:pt>
                <c:pt idx="3722">
                  <c:v>1489.2</c:v>
                </c:pt>
                <c:pt idx="3723">
                  <c:v>1489.6</c:v>
                </c:pt>
                <c:pt idx="3724">
                  <c:v>1490</c:v>
                </c:pt>
                <c:pt idx="3725">
                  <c:v>1490.4</c:v>
                </c:pt>
                <c:pt idx="3726">
                  <c:v>1490.8</c:v>
                </c:pt>
                <c:pt idx="3727">
                  <c:v>1491.2</c:v>
                </c:pt>
                <c:pt idx="3728">
                  <c:v>1491.6</c:v>
                </c:pt>
                <c:pt idx="3729">
                  <c:v>1492</c:v>
                </c:pt>
                <c:pt idx="3730">
                  <c:v>1492.4</c:v>
                </c:pt>
                <c:pt idx="3731">
                  <c:v>1492.8</c:v>
                </c:pt>
                <c:pt idx="3732">
                  <c:v>1493.2</c:v>
                </c:pt>
                <c:pt idx="3733">
                  <c:v>1493.6</c:v>
                </c:pt>
                <c:pt idx="3734">
                  <c:v>1494</c:v>
                </c:pt>
                <c:pt idx="3735">
                  <c:v>1494.4</c:v>
                </c:pt>
                <c:pt idx="3736">
                  <c:v>1494.8</c:v>
                </c:pt>
                <c:pt idx="3737">
                  <c:v>1495.2</c:v>
                </c:pt>
                <c:pt idx="3738">
                  <c:v>1495.6</c:v>
                </c:pt>
                <c:pt idx="3739">
                  <c:v>1496</c:v>
                </c:pt>
                <c:pt idx="3740">
                  <c:v>1496.4</c:v>
                </c:pt>
                <c:pt idx="3741">
                  <c:v>1496.8</c:v>
                </c:pt>
                <c:pt idx="3742">
                  <c:v>1497.2</c:v>
                </c:pt>
                <c:pt idx="3743">
                  <c:v>1497.6</c:v>
                </c:pt>
                <c:pt idx="3744">
                  <c:v>1498</c:v>
                </c:pt>
                <c:pt idx="3745">
                  <c:v>1498.4</c:v>
                </c:pt>
                <c:pt idx="3746">
                  <c:v>1498.8</c:v>
                </c:pt>
                <c:pt idx="3747">
                  <c:v>1499.2</c:v>
                </c:pt>
                <c:pt idx="3748">
                  <c:v>1499.6</c:v>
                </c:pt>
                <c:pt idx="3749">
                  <c:v>1500</c:v>
                </c:pt>
                <c:pt idx="3750">
                  <c:v>1500.4</c:v>
                </c:pt>
                <c:pt idx="3751">
                  <c:v>1500.8</c:v>
                </c:pt>
                <c:pt idx="3752">
                  <c:v>1501.2</c:v>
                </c:pt>
                <c:pt idx="3753">
                  <c:v>1501.6</c:v>
                </c:pt>
                <c:pt idx="3754">
                  <c:v>1502</c:v>
                </c:pt>
                <c:pt idx="3755">
                  <c:v>1502.4</c:v>
                </c:pt>
                <c:pt idx="3756">
                  <c:v>1502.8</c:v>
                </c:pt>
                <c:pt idx="3757">
                  <c:v>1503.2</c:v>
                </c:pt>
                <c:pt idx="3758">
                  <c:v>1503.6</c:v>
                </c:pt>
                <c:pt idx="3759">
                  <c:v>1504</c:v>
                </c:pt>
                <c:pt idx="3760">
                  <c:v>1504.4</c:v>
                </c:pt>
                <c:pt idx="3761">
                  <c:v>1504.8</c:v>
                </c:pt>
                <c:pt idx="3762">
                  <c:v>1505.2</c:v>
                </c:pt>
                <c:pt idx="3763">
                  <c:v>1505.6</c:v>
                </c:pt>
                <c:pt idx="3764">
                  <c:v>1506</c:v>
                </c:pt>
                <c:pt idx="3765">
                  <c:v>1506.4</c:v>
                </c:pt>
                <c:pt idx="3766">
                  <c:v>1506.8</c:v>
                </c:pt>
                <c:pt idx="3767">
                  <c:v>1507.2</c:v>
                </c:pt>
                <c:pt idx="3768">
                  <c:v>1507.6</c:v>
                </c:pt>
                <c:pt idx="3769">
                  <c:v>1508</c:v>
                </c:pt>
                <c:pt idx="3770">
                  <c:v>1508.4</c:v>
                </c:pt>
                <c:pt idx="3771">
                  <c:v>1508.8</c:v>
                </c:pt>
                <c:pt idx="3772">
                  <c:v>1509.2</c:v>
                </c:pt>
                <c:pt idx="3773">
                  <c:v>1509.6</c:v>
                </c:pt>
                <c:pt idx="3774">
                  <c:v>1510</c:v>
                </c:pt>
                <c:pt idx="3775">
                  <c:v>1510.4</c:v>
                </c:pt>
                <c:pt idx="3776">
                  <c:v>1510.8</c:v>
                </c:pt>
                <c:pt idx="3777">
                  <c:v>1511.2</c:v>
                </c:pt>
                <c:pt idx="3778">
                  <c:v>1511.6</c:v>
                </c:pt>
                <c:pt idx="3779">
                  <c:v>1512</c:v>
                </c:pt>
                <c:pt idx="3780">
                  <c:v>1512.4</c:v>
                </c:pt>
                <c:pt idx="3781">
                  <c:v>1512.8</c:v>
                </c:pt>
                <c:pt idx="3782">
                  <c:v>1513.2</c:v>
                </c:pt>
                <c:pt idx="3783">
                  <c:v>1513.6</c:v>
                </c:pt>
                <c:pt idx="3784">
                  <c:v>1514</c:v>
                </c:pt>
                <c:pt idx="3785">
                  <c:v>1514.4</c:v>
                </c:pt>
                <c:pt idx="3786">
                  <c:v>1514.8</c:v>
                </c:pt>
                <c:pt idx="3787">
                  <c:v>1515.2</c:v>
                </c:pt>
                <c:pt idx="3788">
                  <c:v>1515.6</c:v>
                </c:pt>
                <c:pt idx="3789">
                  <c:v>1516</c:v>
                </c:pt>
                <c:pt idx="3790">
                  <c:v>1516.4</c:v>
                </c:pt>
                <c:pt idx="3791">
                  <c:v>1516.8</c:v>
                </c:pt>
                <c:pt idx="3792">
                  <c:v>1517.2</c:v>
                </c:pt>
                <c:pt idx="3793">
                  <c:v>1517.6</c:v>
                </c:pt>
                <c:pt idx="3794">
                  <c:v>1518</c:v>
                </c:pt>
                <c:pt idx="3795">
                  <c:v>1518.4</c:v>
                </c:pt>
                <c:pt idx="3796">
                  <c:v>1518.8</c:v>
                </c:pt>
                <c:pt idx="3797">
                  <c:v>1519.2</c:v>
                </c:pt>
                <c:pt idx="3798">
                  <c:v>1519.6</c:v>
                </c:pt>
                <c:pt idx="3799">
                  <c:v>1520</c:v>
                </c:pt>
                <c:pt idx="3800">
                  <c:v>1520.4</c:v>
                </c:pt>
                <c:pt idx="3801">
                  <c:v>1520.8</c:v>
                </c:pt>
                <c:pt idx="3802">
                  <c:v>1521.2</c:v>
                </c:pt>
                <c:pt idx="3803">
                  <c:v>1521.6</c:v>
                </c:pt>
                <c:pt idx="3804">
                  <c:v>1522</c:v>
                </c:pt>
                <c:pt idx="3805">
                  <c:v>1522.4</c:v>
                </c:pt>
                <c:pt idx="3806">
                  <c:v>1522.8</c:v>
                </c:pt>
                <c:pt idx="3807">
                  <c:v>1523.2</c:v>
                </c:pt>
                <c:pt idx="3808">
                  <c:v>1523.6</c:v>
                </c:pt>
                <c:pt idx="3809">
                  <c:v>1524</c:v>
                </c:pt>
                <c:pt idx="3810">
                  <c:v>1524.4</c:v>
                </c:pt>
                <c:pt idx="3811">
                  <c:v>1524.8</c:v>
                </c:pt>
                <c:pt idx="3812">
                  <c:v>1525.2</c:v>
                </c:pt>
                <c:pt idx="3813">
                  <c:v>1525.6</c:v>
                </c:pt>
                <c:pt idx="3814">
                  <c:v>1526</c:v>
                </c:pt>
                <c:pt idx="3815">
                  <c:v>1526.4</c:v>
                </c:pt>
                <c:pt idx="3816">
                  <c:v>1526.8</c:v>
                </c:pt>
                <c:pt idx="3817">
                  <c:v>1527.2</c:v>
                </c:pt>
                <c:pt idx="3818">
                  <c:v>1527.6</c:v>
                </c:pt>
                <c:pt idx="3819">
                  <c:v>1528</c:v>
                </c:pt>
                <c:pt idx="3820">
                  <c:v>1528.4</c:v>
                </c:pt>
                <c:pt idx="3821">
                  <c:v>1528.8</c:v>
                </c:pt>
                <c:pt idx="3822">
                  <c:v>1529.2</c:v>
                </c:pt>
                <c:pt idx="3823">
                  <c:v>1529.6</c:v>
                </c:pt>
                <c:pt idx="3824">
                  <c:v>1530</c:v>
                </c:pt>
                <c:pt idx="3825">
                  <c:v>1530.4</c:v>
                </c:pt>
                <c:pt idx="3826">
                  <c:v>1530.8</c:v>
                </c:pt>
                <c:pt idx="3827">
                  <c:v>1531.2</c:v>
                </c:pt>
                <c:pt idx="3828">
                  <c:v>1531.6</c:v>
                </c:pt>
                <c:pt idx="3829">
                  <c:v>1532</c:v>
                </c:pt>
                <c:pt idx="3830">
                  <c:v>1532.4</c:v>
                </c:pt>
                <c:pt idx="3831">
                  <c:v>1532.8</c:v>
                </c:pt>
                <c:pt idx="3832">
                  <c:v>1533.2</c:v>
                </c:pt>
                <c:pt idx="3833">
                  <c:v>1533.6</c:v>
                </c:pt>
                <c:pt idx="3834">
                  <c:v>1534</c:v>
                </c:pt>
                <c:pt idx="3835">
                  <c:v>1534.4</c:v>
                </c:pt>
                <c:pt idx="3836">
                  <c:v>1534.8</c:v>
                </c:pt>
                <c:pt idx="3837">
                  <c:v>1535.2</c:v>
                </c:pt>
                <c:pt idx="3838">
                  <c:v>1535.6</c:v>
                </c:pt>
                <c:pt idx="3839">
                  <c:v>1536</c:v>
                </c:pt>
                <c:pt idx="3840">
                  <c:v>1536.4</c:v>
                </c:pt>
                <c:pt idx="3841">
                  <c:v>1536.8</c:v>
                </c:pt>
                <c:pt idx="3842">
                  <c:v>1537.2</c:v>
                </c:pt>
                <c:pt idx="3843">
                  <c:v>1537.6</c:v>
                </c:pt>
                <c:pt idx="3844">
                  <c:v>1538</c:v>
                </c:pt>
                <c:pt idx="3845">
                  <c:v>1538.4</c:v>
                </c:pt>
                <c:pt idx="3846">
                  <c:v>1538.8</c:v>
                </c:pt>
                <c:pt idx="3847">
                  <c:v>1539.2</c:v>
                </c:pt>
                <c:pt idx="3848">
                  <c:v>1539.6</c:v>
                </c:pt>
                <c:pt idx="3849">
                  <c:v>1540</c:v>
                </c:pt>
                <c:pt idx="3850">
                  <c:v>1540.4</c:v>
                </c:pt>
                <c:pt idx="3851">
                  <c:v>1540.8</c:v>
                </c:pt>
                <c:pt idx="3852">
                  <c:v>1541.2</c:v>
                </c:pt>
                <c:pt idx="3853">
                  <c:v>1541.6</c:v>
                </c:pt>
                <c:pt idx="3854">
                  <c:v>1542</c:v>
                </c:pt>
                <c:pt idx="3855">
                  <c:v>1542.4</c:v>
                </c:pt>
                <c:pt idx="3856">
                  <c:v>1542.8</c:v>
                </c:pt>
                <c:pt idx="3857">
                  <c:v>1543.2</c:v>
                </c:pt>
                <c:pt idx="3858">
                  <c:v>1543.6</c:v>
                </c:pt>
                <c:pt idx="3859">
                  <c:v>1544</c:v>
                </c:pt>
                <c:pt idx="3860">
                  <c:v>1544.4</c:v>
                </c:pt>
                <c:pt idx="3861">
                  <c:v>1544.8</c:v>
                </c:pt>
                <c:pt idx="3862">
                  <c:v>1545.2</c:v>
                </c:pt>
                <c:pt idx="3863">
                  <c:v>1545.6</c:v>
                </c:pt>
                <c:pt idx="3864">
                  <c:v>1546</c:v>
                </c:pt>
                <c:pt idx="3865">
                  <c:v>1546.4</c:v>
                </c:pt>
                <c:pt idx="3866">
                  <c:v>1546.8</c:v>
                </c:pt>
                <c:pt idx="3867">
                  <c:v>1547.2</c:v>
                </c:pt>
                <c:pt idx="3868">
                  <c:v>1547.6</c:v>
                </c:pt>
                <c:pt idx="3869">
                  <c:v>1548</c:v>
                </c:pt>
                <c:pt idx="3870">
                  <c:v>1548.4</c:v>
                </c:pt>
                <c:pt idx="3871">
                  <c:v>1548.8</c:v>
                </c:pt>
                <c:pt idx="3872">
                  <c:v>1549.2</c:v>
                </c:pt>
                <c:pt idx="3873">
                  <c:v>1549.6</c:v>
                </c:pt>
                <c:pt idx="3874">
                  <c:v>1550</c:v>
                </c:pt>
                <c:pt idx="3875">
                  <c:v>1550.4</c:v>
                </c:pt>
                <c:pt idx="3876">
                  <c:v>1550.8</c:v>
                </c:pt>
                <c:pt idx="3877">
                  <c:v>1551.2</c:v>
                </c:pt>
                <c:pt idx="3878">
                  <c:v>1551.6</c:v>
                </c:pt>
                <c:pt idx="3879">
                  <c:v>1552</c:v>
                </c:pt>
                <c:pt idx="3880">
                  <c:v>1552.4</c:v>
                </c:pt>
                <c:pt idx="3881">
                  <c:v>1552.8</c:v>
                </c:pt>
                <c:pt idx="3882">
                  <c:v>1553.2</c:v>
                </c:pt>
                <c:pt idx="3883">
                  <c:v>1553.6</c:v>
                </c:pt>
                <c:pt idx="3884">
                  <c:v>1554</c:v>
                </c:pt>
                <c:pt idx="3885">
                  <c:v>1554.4</c:v>
                </c:pt>
                <c:pt idx="3886">
                  <c:v>1554.8</c:v>
                </c:pt>
                <c:pt idx="3887">
                  <c:v>1555.2</c:v>
                </c:pt>
                <c:pt idx="3888">
                  <c:v>1555.6</c:v>
                </c:pt>
                <c:pt idx="3889">
                  <c:v>1556</c:v>
                </c:pt>
                <c:pt idx="3890">
                  <c:v>1556.4</c:v>
                </c:pt>
                <c:pt idx="3891">
                  <c:v>1556.8</c:v>
                </c:pt>
                <c:pt idx="3892">
                  <c:v>1557.2</c:v>
                </c:pt>
                <c:pt idx="3893">
                  <c:v>1557.6</c:v>
                </c:pt>
                <c:pt idx="3894">
                  <c:v>1558</c:v>
                </c:pt>
                <c:pt idx="3895">
                  <c:v>1558.4</c:v>
                </c:pt>
                <c:pt idx="3896">
                  <c:v>1558.8</c:v>
                </c:pt>
                <c:pt idx="3897">
                  <c:v>1559.2</c:v>
                </c:pt>
                <c:pt idx="3898">
                  <c:v>1559.6</c:v>
                </c:pt>
                <c:pt idx="3899">
                  <c:v>1560</c:v>
                </c:pt>
                <c:pt idx="3900">
                  <c:v>1560.4</c:v>
                </c:pt>
                <c:pt idx="3901">
                  <c:v>1560.8</c:v>
                </c:pt>
                <c:pt idx="3902">
                  <c:v>1561.2</c:v>
                </c:pt>
                <c:pt idx="3903">
                  <c:v>1561.6</c:v>
                </c:pt>
                <c:pt idx="3904">
                  <c:v>1562</c:v>
                </c:pt>
                <c:pt idx="3905">
                  <c:v>1562.4</c:v>
                </c:pt>
                <c:pt idx="3906">
                  <c:v>1562.8</c:v>
                </c:pt>
                <c:pt idx="3907">
                  <c:v>1563.2</c:v>
                </c:pt>
                <c:pt idx="3908">
                  <c:v>1563.6</c:v>
                </c:pt>
                <c:pt idx="3909">
                  <c:v>1564</c:v>
                </c:pt>
                <c:pt idx="3910">
                  <c:v>1564.4</c:v>
                </c:pt>
                <c:pt idx="3911">
                  <c:v>1564.8</c:v>
                </c:pt>
                <c:pt idx="3912">
                  <c:v>1565.2</c:v>
                </c:pt>
                <c:pt idx="3913">
                  <c:v>1565.6</c:v>
                </c:pt>
                <c:pt idx="3914">
                  <c:v>1566</c:v>
                </c:pt>
                <c:pt idx="3915">
                  <c:v>1566.4</c:v>
                </c:pt>
                <c:pt idx="3916">
                  <c:v>1566.8</c:v>
                </c:pt>
                <c:pt idx="3917">
                  <c:v>1567.2</c:v>
                </c:pt>
                <c:pt idx="3918">
                  <c:v>1567.6</c:v>
                </c:pt>
                <c:pt idx="3919">
                  <c:v>1568</c:v>
                </c:pt>
                <c:pt idx="3920">
                  <c:v>1568.4</c:v>
                </c:pt>
                <c:pt idx="3921">
                  <c:v>1568.8</c:v>
                </c:pt>
                <c:pt idx="3922">
                  <c:v>1569.2</c:v>
                </c:pt>
                <c:pt idx="3923">
                  <c:v>1569.6</c:v>
                </c:pt>
                <c:pt idx="3924">
                  <c:v>1570</c:v>
                </c:pt>
                <c:pt idx="3925">
                  <c:v>1570.4</c:v>
                </c:pt>
                <c:pt idx="3926">
                  <c:v>1570.8</c:v>
                </c:pt>
                <c:pt idx="3927">
                  <c:v>1571.2</c:v>
                </c:pt>
                <c:pt idx="3928">
                  <c:v>1571.6</c:v>
                </c:pt>
                <c:pt idx="3929">
                  <c:v>1572</c:v>
                </c:pt>
                <c:pt idx="3930">
                  <c:v>1572.4</c:v>
                </c:pt>
                <c:pt idx="3931">
                  <c:v>1572.8</c:v>
                </c:pt>
                <c:pt idx="3932">
                  <c:v>1573.2</c:v>
                </c:pt>
                <c:pt idx="3933">
                  <c:v>1573.6</c:v>
                </c:pt>
                <c:pt idx="3934">
                  <c:v>1574</c:v>
                </c:pt>
                <c:pt idx="3935">
                  <c:v>1574.4</c:v>
                </c:pt>
                <c:pt idx="3936">
                  <c:v>1574.8</c:v>
                </c:pt>
                <c:pt idx="3937">
                  <c:v>1575.2</c:v>
                </c:pt>
                <c:pt idx="3938">
                  <c:v>1575.6</c:v>
                </c:pt>
                <c:pt idx="3939">
                  <c:v>1576</c:v>
                </c:pt>
                <c:pt idx="3940">
                  <c:v>1576.4</c:v>
                </c:pt>
                <c:pt idx="3941">
                  <c:v>1576.8</c:v>
                </c:pt>
                <c:pt idx="3942">
                  <c:v>1577.2</c:v>
                </c:pt>
                <c:pt idx="3943">
                  <c:v>1577.6</c:v>
                </c:pt>
                <c:pt idx="3944">
                  <c:v>1578</c:v>
                </c:pt>
                <c:pt idx="3945">
                  <c:v>1578.4</c:v>
                </c:pt>
                <c:pt idx="3946">
                  <c:v>1578.8</c:v>
                </c:pt>
                <c:pt idx="3947">
                  <c:v>1579.2</c:v>
                </c:pt>
                <c:pt idx="3948">
                  <c:v>1579.6</c:v>
                </c:pt>
                <c:pt idx="3949">
                  <c:v>1580</c:v>
                </c:pt>
                <c:pt idx="3950">
                  <c:v>1580.4</c:v>
                </c:pt>
                <c:pt idx="3951">
                  <c:v>1580.8</c:v>
                </c:pt>
                <c:pt idx="3952">
                  <c:v>1581.2</c:v>
                </c:pt>
                <c:pt idx="3953">
                  <c:v>1581.6</c:v>
                </c:pt>
                <c:pt idx="3954">
                  <c:v>1582</c:v>
                </c:pt>
                <c:pt idx="3955">
                  <c:v>1582.4</c:v>
                </c:pt>
                <c:pt idx="3956">
                  <c:v>1582.8</c:v>
                </c:pt>
                <c:pt idx="3957">
                  <c:v>1583.2</c:v>
                </c:pt>
                <c:pt idx="3958">
                  <c:v>1583.6</c:v>
                </c:pt>
                <c:pt idx="3959">
                  <c:v>1584</c:v>
                </c:pt>
                <c:pt idx="3960">
                  <c:v>1584.4</c:v>
                </c:pt>
                <c:pt idx="3961">
                  <c:v>1584.8</c:v>
                </c:pt>
                <c:pt idx="3962">
                  <c:v>1585.2</c:v>
                </c:pt>
                <c:pt idx="3963">
                  <c:v>1585.6</c:v>
                </c:pt>
                <c:pt idx="3964">
                  <c:v>1586</c:v>
                </c:pt>
                <c:pt idx="3965">
                  <c:v>1586.4</c:v>
                </c:pt>
                <c:pt idx="3966">
                  <c:v>1586.8</c:v>
                </c:pt>
                <c:pt idx="3967">
                  <c:v>1587.2</c:v>
                </c:pt>
                <c:pt idx="3968">
                  <c:v>1587.6</c:v>
                </c:pt>
                <c:pt idx="3969">
                  <c:v>1588</c:v>
                </c:pt>
                <c:pt idx="3970">
                  <c:v>1588.4</c:v>
                </c:pt>
                <c:pt idx="3971">
                  <c:v>1588.8</c:v>
                </c:pt>
                <c:pt idx="3972">
                  <c:v>1589.2</c:v>
                </c:pt>
                <c:pt idx="3973">
                  <c:v>1589.6</c:v>
                </c:pt>
                <c:pt idx="3974">
                  <c:v>1590</c:v>
                </c:pt>
                <c:pt idx="3975">
                  <c:v>1590.4</c:v>
                </c:pt>
                <c:pt idx="3976">
                  <c:v>1590.8</c:v>
                </c:pt>
                <c:pt idx="3977">
                  <c:v>1591.2</c:v>
                </c:pt>
                <c:pt idx="3978">
                  <c:v>1591.6</c:v>
                </c:pt>
                <c:pt idx="3979">
                  <c:v>1592</c:v>
                </c:pt>
                <c:pt idx="3980">
                  <c:v>1592.4</c:v>
                </c:pt>
                <c:pt idx="3981">
                  <c:v>1592.8</c:v>
                </c:pt>
                <c:pt idx="3982">
                  <c:v>1593.2</c:v>
                </c:pt>
                <c:pt idx="3983">
                  <c:v>1593.6</c:v>
                </c:pt>
                <c:pt idx="3984">
                  <c:v>1594</c:v>
                </c:pt>
                <c:pt idx="3985">
                  <c:v>1594.4</c:v>
                </c:pt>
                <c:pt idx="3986">
                  <c:v>1594.8</c:v>
                </c:pt>
                <c:pt idx="3987">
                  <c:v>1595.2</c:v>
                </c:pt>
                <c:pt idx="3988">
                  <c:v>1595.6</c:v>
                </c:pt>
                <c:pt idx="3989">
                  <c:v>1596</c:v>
                </c:pt>
                <c:pt idx="3990">
                  <c:v>1596.4</c:v>
                </c:pt>
                <c:pt idx="3991">
                  <c:v>1596.8</c:v>
                </c:pt>
                <c:pt idx="3992">
                  <c:v>1597.2</c:v>
                </c:pt>
                <c:pt idx="3993">
                  <c:v>1597.6</c:v>
                </c:pt>
                <c:pt idx="3994">
                  <c:v>1598</c:v>
                </c:pt>
                <c:pt idx="3995">
                  <c:v>1598.4</c:v>
                </c:pt>
                <c:pt idx="3996">
                  <c:v>1598.8</c:v>
                </c:pt>
                <c:pt idx="3997">
                  <c:v>1599.2</c:v>
                </c:pt>
                <c:pt idx="3998">
                  <c:v>1599.6</c:v>
                </c:pt>
                <c:pt idx="3999">
                  <c:v>1600</c:v>
                </c:pt>
                <c:pt idx="4000">
                  <c:v>1600.4</c:v>
                </c:pt>
                <c:pt idx="4001">
                  <c:v>1600.8</c:v>
                </c:pt>
                <c:pt idx="4002">
                  <c:v>1601.2</c:v>
                </c:pt>
                <c:pt idx="4003">
                  <c:v>1601.6</c:v>
                </c:pt>
                <c:pt idx="4004">
                  <c:v>1602</c:v>
                </c:pt>
                <c:pt idx="4005">
                  <c:v>1602.4</c:v>
                </c:pt>
                <c:pt idx="4006">
                  <c:v>1602.8</c:v>
                </c:pt>
                <c:pt idx="4007">
                  <c:v>1603.2</c:v>
                </c:pt>
                <c:pt idx="4008">
                  <c:v>1603.6</c:v>
                </c:pt>
                <c:pt idx="4009">
                  <c:v>1604</c:v>
                </c:pt>
                <c:pt idx="4010">
                  <c:v>1604.4</c:v>
                </c:pt>
                <c:pt idx="4011">
                  <c:v>1604.8</c:v>
                </c:pt>
                <c:pt idx="4012">
                  <c:v>1605.2</c:v>
                </c:pt>
                <c:pt idx="4013">
                  <c:v>1605.6</c:v>
                </c:pt>
                <c:pt idx="4014">
                  <c:v>1606</c:v>
                </c:pt>
                <c:pt idx="4015">
                  <c:v>1606.4</c:v>
                </c:pt>
                <c:pt idx="4016">
                  <c:v>1606.8</c:v>
                </c:pt>
                <c:pt idx="4017">
                  <c:v>1607.2</c:v>
                </c:pt>
                <c:pt idx="4018">
                  <c:v>1607.6</c:v>
                </c:pt>
                <c:pt idx="4019">
                  <c:v>1608</c:v>
                </c:pt>
                <c:pt idx="4020">
                  <c:v>1608.4</c:v>
                </c:pt>
                <c:pt idx="4021">
                  <c:v>1608.8</c:v>
                </c:pt>
                <c:pt idx="4022">
                  <c:v>1609.2</c:v>
                </c:pt>
                <c:pt idx="4023">
                  <c:v>1609.6</c:v>
                </c:pt>
                <c:pt idx="4024">
                  <c:v>1610</c:v>
                </c:pt>
                <c:pt idx="4025">
                  <c:v>1610.4</c:v>
                </c:pt>
                <c:pt idx="4026">
                  <c:v>1610.8</c:v>
                </c:pt>
                <c:pt idx="4027">
                  <c:v>1611.2</c:v>
                </c:pt>
                <c:pt idx="4028">
                  <c:v>1611.6</c:v>
                </c:pt>
                <c:pt idx="4029">
                  <c:v>1612</c:v>
                </c:pt>
                <c:pt idx="4030">
                  <c:v>1612.4</c:v>
                </c:pt>
                <c:pt idx="4031">
                  <c:v>1612.8</c:v>
                </c:pt>
                <c:pt idx="4032">
                  <c:v>1613.2</c:v>
                </c:pt>
                <c:pt idx="4033">
                  <c:v>1613.6</c:v>
                </c:pt>
                <c:pt idx="4034">
                  <c:v>1614</c:v>
                </c:pt>
                <c:pt idx="4035">
                  <c:v>1614.4</c:v>
                </c:pt>
                <c:pt idx="4036">
                  <c:v>1614.8</c:v>
                </c:pt>
                <c:pt idx="4037">
                  <c:v>1615.2</c:v>
                </c:pt>
                <c:pt idx="4038">
                  <c:v>1615.6</c:v>
                </c:pt>
                <c:pt idx="4039">
                  <c:v>1616</c:v>
                </c:pt>
                <c:pt idx="4040">
                  <c:v>1616.4</c:v>
                </c:pt>
                <c:pt idx="4041">
                  <c:v>1616.8</c:v>
                </c:pt>
                <c:pt idx="4042">
                  <c:v>1617.2</c:v>
                </c:pt>
                <c:pt idx="4043">
                  <c:v>1617.6</c:v>
                </c:pt>
                <c:pt idx="4044">
                  <c:v>1618</c:v>
                </c:pt>
                <c:pt idx="4045">
                  <c:v>1618.4</c:v>
                </c:pt>
                <c:pt idx="4046">
                  <c:v>1618.8</c:v>
                </c:pt>
                <c:pt idx="4047">
                  <c:v>1619.2</c:v>
                </c:pt>
                <c:pt idx="4048">
                  <c:v>1619.6</c:v>
                </c:pt>
                <c:pt idx="4049">
                  <c:v>1620</c:v>
                </c:pt>
                <c:pt idx="4050">
                  <c:v>1620.4</c:v>
                </c:pt>
                <c:pt idx="4051">
                  <c:v>1620.8</c:v>
                </c:pt>
                <c:pt idx="4052">
                  <c:v>1621.2</c:v>
                </c:pt>
                <c:pt idx="4053">
                  <c:v>1621.6</c:v>
                </c:pt>
                <c:pt idx="4054">
                  <c:v>1622</c:v>
                </c:pt>
                <c:pt idx="4055">
                  <c:v>1622.4</c:v>
                </c:pt>
                <c:pt idx="4056">
                  <c:v>1622.8</c:v>
                </c:pt>
                <c:pt idx="4057">
                  <c:v>1623.2</c:v>
                </c:pt>
                <c:pt idx="4058">
                  <c:v>1623.6</c:v>
                </c:pt>
                <c:pt idx="4059">
                  <c:v>1624</c:v>
                </c:pt>
                <c:pt idx="4060">
                  <c:v>1624.4</c:v>
                </c:pt>
                <c:pt idx="4061">
                  <c:v>1624.8</c:v>
                </c:pt>
                <c:pt idx="4062">
                  <c:v>1625.2</c:v>
                </c:pt>
                <c:pt idx="4063">
                  <c:v>1625.6</c:v>
                </c:pt>
                <c:pt idx="4064">
                  <c:v>1626</c:v>
                </c:pt>
                <c:pt idx="4065">
                  <c:v>1626.4</c:v>
                </c:pt>
                <c:pt idx="4066">
                  <c:v>1626.8</c:v>
                </c:pt>
                <c:pt idx="4067">
                  <c:v>1627.2</c:v>
                </c:pt>
                <c:pt idx="4068">
                  <c:v>1627.6</c:v>
                </c:pt>
                <c:pt idx="4069">
                  <c:v>1628</c:v>
                </c:pt>
                <c:pt idx="4070">
                  <c:v>1628.4</c:v>
                </c:pt>
                <c:pt idx="4071">
                  <c:v>1628.8</c:v>
                </c:pt>
                <c:pt idx="4072">
                  <c:v>1629.2</c:v>
                </c:pt>
                <c:pt idx="4073">
                  <c:v>1629.6</c:v>
                </c:pt>
                <c:pt idx="4074">
                  <c:v>1630</c:v>
                </c:pt>
                <c:pt idx="4075">
                  <c:v>1630.4</c:v>
                </c:pt>
                <c:pt idx="4076">
                  <c:v>1630.8</c:v>
                </c:pt>
                <c:pt idx="4077">
                  <c:v>1631.2</c:v>
                </c:pt>
                <c:pt idx="4078">
                  <c:v>1631.6</c:v>
                </c:pt>
                <c:pt idx="4079">
                  <c:v>1632</c:v>
                </c:pt>
                <c:pt idx="4080">
                  <c:v>1632.4</c:v>
                </c:pt>
                <c:pt idx="4081">
                  <c:v>1632.8</c:v>
                </c:pt>
                <c:pt idx="4082">
                  <c:v>1633.2</c:v>
                </c:pt>
                <c:pt idx="4083">
                  <c:v>1633.6</c:v>
                </c:pt>
                <c:pt idx="4084">
                  <c:v>1634</c:v>
                </c:pt>
                <c:pt idx="4085">
                  <c:v>1634.4</c:v>
                </c:pt>
                <c:pt idx="4086">
                  <c:v>1634.8</c:v>
                </c:pt>
                <c:pt idx="4087">
                  <c:v>1635.2</c:v>
                </c:pt>
                <c:pt idx="4088">
                  <c:v>1635.6</c:v>
                </c:pt>
                <c:pt idx="4089">
                  <c:v>1636</c:v>
                </c:pt>
                <c:pt idx="4090">
                  <c:v>1636.4</c:v>
                </c:pt>
                <c:pt idx="4091">
                  <c:v>1636.8</c:v>
                </c:pt>
                <c:pt idx="4092">
                  <c:v>1637.2</c:v>
                </c:pt>
                <c:pt idx="4093">
                  <c:v>1637.6</c:v>
                </c:pt>
                <c:pt idx="4094">
                  <c:v>1638</c:v>
                </c:pt>
                <c:pt idx="4095">
                  <c:v>1638.4</c:v>
                </c:pt>
                <c:pt idx="4096">
                  <c:v>1638.8</c:v>
                </c:pt>
                <c:pt idx="4097">
                  <c:v>1639.2</c:v>
                </c:pt>
                <c:pt idx="4098">
                  <c:v>1639.6</c:v>
                </c:pt>
                <c:pt idx="4099">
                  <c:v>1640</c:v>
                </c:pt>
                <c:pt idx="4100">
                  <c:v>1640.4</c:v>
                </c:pt>
                <c:pt idx="4101">
                  <c:v>1640.8</c:v>
                </c:pt>
                <c:pt idx="4102">
                  <c:v>1641.2</c:v>
                </c:pt>
                <c:pt idx="4103">
                  <c:v>1641.6</c:v>
                </c:pt>
                <c:pt idx="4104">
                  <c:v>1642</c:v>
                </c:pt>
                <c:pt idx="4105">
                  <c:v>1642.4</c:v>
                </c:pt>
                <c:pt idx="4106">
                  <c:v>1642.8</c:v>
                </c:pt>
                <c:pt idx="4107">
                  <c:v>1643.2</c:v>
                </c:pt>
                <c:pt idx="4108">
                  <c:v>1643.6</c:v>
                </c:pt>
                <c:pt idx="4109">
                  <c:v>1644</c:v>
                </c:pt>
                <c:pt idx="4110">
                  <c:v>1644.4</c:v>
                </c:pt>
                <c:pt idx="4111">
                  <c:v>1644.8</c:v>
                </c:pt>
                <c:pt idx="4112">
                  <c:v>1645.2</c:v>
                </c:pt>
                <c:pt idx="4113">
                  <c:v>1645.6</c:v>
                </c:pt>
                <c:pt idx="4114">
                  <c:v>1646</c:v>
                </c:pt>
                <c:pt idx="4115">
                  <c:v>1646.4</c:v>
                </c:pt>
                <c:pt idx="4116">
                  <c:v>1646.8</c:v>
                </c:pt>
                <c:pt idx="4117">
                  <c:v>1647.2</c:v>
                </c:pt>
                <c:pt idx="4118">
                  <c:v>1647.6</c:v>
                </c:pt>
                <c:pt idx="4119">
                  <c:v>1648</c:v>
                </c:pt>
                <c:pt idx="4120">
                  <c:v>1648.4</c:v>
                </c:pt>
                <c:pt idx="4121">
                  <c:v>1648.8</c:v>
                </c:pt>
                <c:pt idx="4122">
                  <c:v>1649.2</c:v>
                </c:pt>
                <c:pt idx="4123">
                  <c:v>1649.6</c:v>
                </c:pt>
                <c:pt idx="4124">
                  <c:v>1650</c:v>
                </c:pt>
                <c:pt idx="4125">
                  <c:v>1650.4</c:v>
                </c:pt>
                <c:pt idx="4126">
                  <c:v>1650.8</c:v>
                </c:pt>
                <c:pt idx="4127">
                  <c:v>1651.2</c:v>
                </c:pt>
                <c:pt idx="4128">
                  <c:v>1651.6</c:v>
                </c:pt>
                <c:pt idx="4129">
                  <c:v>1652</c:v>
                </c:pt>
                <c:pt idx="4130">
                  <c:v>1652.4</c:v>
                </c:pt>
                <c:pt idx="4131">
                  <c:v>1652.8</c:v>
                </c:pt>
                <c:pt idx="4132">
                  <c:v>1653.2</c:v>
                </c:pt>
                <c:pt idx="4133">
                  <c:v>1653.6</c:v>
                </c:pt>
                <c:pt idx="4134">
                  <c:v>1654</c:v>
                </c:pt>
                <c:pt idx="4135">
                  <c:v>1654.4</c:v>
                </c:pt>
                <c:pt idx="4136">
                  <c:v>1654.8</c:v>
                </c:pt>
                <c:pt idx="4137">
                  <c:v>1655.2</c:v>
                </c:pt>
                <c:pt idx="4138">
                  <c:v>1655.6</c:v>
                </c:pt>
                <c:pt idx="4139">
                  <c:v>1656</c:v>
                </c:pt>
                <c:pt idx="4140">
                  <c:v>1656.4</c:v>
                </c:pt>
                <c:pt idx="4141">
                  <c:v>1656.8</c:v>
                </c:pt>
                <c:pt idx="4142">
                  <c:v>1657.2</c:v>
                </c:pt>
                <c:pt idx="4143">
                  <c:v>1657.6</c:v>
                </c:pt>
                <c:pt idx="4144">
                  <c:v>1658</c:v>
                </c:pt>
                <c:pt idx="4145">
                  <c:v>1658.4</c:v>
                </c:pt>
                <c:pt idx="4146">
                  <c:v>1658.8</c:v>
                </c:pt>
                <c:pt idx="4147">
                  <c:v>1659.2</c:v>
                </c:pt>
                <c:pt idx="4148">
                  <c:v>1659.6</c:v>
                </c:pt>
                <c:pt idx="4149">
                  <c:v>1660</c:v>
                </c:pt>
                <c:pt idx="4150">
                  <c:v>1660.4</c:v>
                </c:pt>
                <c:pt idx="4151">
                  <c:v>1660.8</c:v>
                </c:pt>
                <c:pt idx="4152">
                  <c:v>1661.2</c:v>
                </c:pt>
                <c:pt idx="4153">
                  <c:v>1661.6</c:v>
                </c:pt>
                <c:pt idx="4154">
                  <c:v>1662</c:v>
                </c:pt>
                <c:pt idx="4155">
                  <c:v>1662.4</c:v>
                </c:pt>
                <c:pt idx="4156">
                  <c:v>1662.8</c:v>
                </c:pt>
                <c:pt idx="4157">
                  <c:v>1663.2</c:v>
                </c:pt>
                <c:pt idx="4158">
                  <c:v>1663.6</c:v>
                </c:pt>
                <c:pt idx="4159">
                  <c:v>1664</c:v>
                </c:pt>
                <c:pt idx="4160">
                  <c:v>1664.4</c:v>
                </c:pt>
                <c:pt idx="4161">
                  <c:v>1664.8</c:v>
                </c:pt>
                <c:pt idx="4162">
                  <c:v>1665.2</c:v>
                </c:pt>
                <c:pt idx="4163">
                  <c:v>1665.6</c:v>
                </c:pt>
                <c:pt idx="4164">
                  <c:v>1666</c:v>
                </c:pt>
                <c:pt idx="4165">
                  <c:v>1666.4</c:v>
                </c:pt>
                <c:pt idx="4166">
                  <c:v>1666.8</c:v>
                </c:pt>
                <c:pt idx="4167">
                  <c:v>1667.2</c:v>
                </c:pt>
                <c:pt idx="4168">
                  <c:v>1667.6</c:v>
                </c:pt>
                <c:pt idx="4169">
                  <c:v>1668</c:v>
                </c:pt>
                <c:pt idx="4170">
                  <c:v>1668.4</c:v>
                </c:pt>
                <c:pt idx="4171">
                  <c:v>1668.8</c:v>
                </c:pt>
                <c:pt idx="4172">
                  <c:v>1669.2</c:v>
                </c:pt>
                <c:pt idx="4173">
                  <c:v>1669.6</c:v>
                </c:pt>
                <c:pt idx="4174">
                  <c:v>1670</c:v>
                </c:pt>
                <c:pt idx="4175">
                  <c:v>1670.4</c:v>
                </c:pt>
                <c:pt idx="4176">
                  <c:v>1670.8</c:v>
                </c:pt>
                <c:pt idx="4177">
                  <c:v>1671.2</c:v>
                </c:pt>
                <c:pt idx="4178">
                  <c:v>1671.6</c:v>
                </c:pt>
                <c:pt idx="4179">
                  <c:v>1672</c:v>
                </c:pt>
                <c:pt idx="4180">
                  <c:v>1672.4</c:v>
                </c:pt>
                <c:pt idx="4181">
                  <c:v>1672.8</c:v>
                </c:pt>
                <c:pt idx="4182">
                  <c:v>1673.2</c:v>
                </c:pt>
                <c:pt idx="4183">
                  <c:v>1673.6</c:v>
                </c:pt>
                <c:pt idx="4184">
                  <c:v>1674</c:v>
                </c:pt>
                <c:pt idx="4185">
                  <c:v>1674.4</c:v>
                </c:pt>
                <c:pt idx="4186">
                  <c:v>1674.8</c:v>
                </c:pt>
                <c:pt idx="4187">
                  <c:v>1675.2</c:v>
                </c:pt>
                <c:pt idx="4188">
                  <c:v>1675.6</c:v>
                </c:pt>
                <c:pt idx="4189">
                  <c:v>1676</c:v>
                </c:pt>
                <c:pt idx="4190">
                  <c:v>1676.4</c:v>
                </c:pt>
                <c:pt idx="4191">
                  <c:v>1676.8</c:v>
                </c:pt>
                <c:pt idx="4192">
                  <c:v>1677.2</c:v>
                </c:pt>
                <c:pt idx="4193">
                  <c:v>1677.6</c:v>
                </c:pt>
                <c:pt idx="4194">
                  <c:v>1678</c:v>
                </c:pt>
                <c:pt idx="4195">
                  <c:v>1678.4</c:v>
                </c:pt>
                <c:pt idx="4196">
                  <c:v>1678.8</c:v>
                </c:pt>
                <c:pt idx="4197">
                  <c:v>1679.2</c:v>
                </c:pt>
                <c:pt idx="4198">
                  <c:v>1679.6</c:v>
                </c:pt>
                <c:pt idx="4199">
                  <c:v>1680</c:v>
                </c:pt>
                <c:pt idx="4200">
                  <c:v>1680.4</c:v>
                </c:pt>
                <c:pt idx="4201">
                  <c:v>1680.8</c:v>
                </c:pt>
                <c:pt idx="4202">
                  <c:v>1681.2</c:v>
                </c:pt>
                <c:pt idx="4203">
                  <c:v>1681.6</c:v>
                </c:pt>
                <c:pt idx="4204">
                  <c:v>1682</c:v>
                </c:pt>
                <c:pt idx="4205">
                  <c:v>1682.4</c:v>
                </c:pt>
                <c:pt idx="4206">
                  <c:v>1682.8</c:v>
                </c:pt>
                <c:pt idx="4207">
                  <c:v>1683.2</c:v>
                </c:pt>
                <c:pt idx="4208">
                  <c:v>1683.6</c:v>
                </c:pt>
                <c:pt idx="4209">
                  <c:v>1684</c:v>
                </c:pt>
                <c:pt idx="4210">
                  <c:v>1684.4</c:v>
                </c:pt>
                <c:pt idx="4211">
                  <c:v>1684.8</c:v>
                </c:pt>
                <c:pt idx="4212">
                  <c:v>1685.2</c:v>
                </c:pt>
                <c:pt idx="4213">
                  <c:v>1685.6</c:v>
                </c:pt>
                <c:pt idx="4214">
                  <c:v>1686</c:v>
                </c:pt>
                <c:pt idx="4215">
                  <c:v>1686.4</c:v>
                </c:pt>
                <c:pt idx="4216">
                  <c:v>1686.8</c:v>
                </c:pt>
                <c:pt idx="4217">
                  <c:v>1687.2</c:v>
                </c:pt>
                <c:pt idx="4218">
                  <c:v>1687.6</c:v>
                </c:pt>
                <c:pt idx="4219">
                  <c:v>1688</c:v>
                </c:pt>
                <c:pt idx="4220">
                  <c:v>1688.4</c:v>
                </c:pt>
                <c:pt idx="4221">
                  <c:v>1688.8</c:v>
                </c:pt>
                <c:pt idx="4222">
                  <c:v>1689.2</c:v>
                </c:pt>
                <c:pt idx="4223">
                  <c:v>1689.6</c:v>
                </c:pt>
                <c:pt idx="4224">
                  <c:v>1690</c:v>
                </c:pt>
                <c:pt idx="4225">
                  <c:v>1690.4</c:v>
                </c:pt>
                <c:pt idx="4226">
                  <c:v>1690.8</c:v>
                </c:pt>
                <c:pt idx="4227">
                  <c:v>1691.2</c:v>
                </c:pt>
                <c:pt idx="4228">
                  <c:v>1691.6</c:v>
                </c:pt>
                <c:pt idx="4229">
                  <c:v>1692</c:v>
                </c:pt>
                <c:pt idx="4230">
                  <c:v>1692.4</c:v>
                </c:pt>
                <c:pt idx="4231">
                  <c:v>1692.8</c:v>
                </c:pt>
                <c:pt idx="4232">
                  <c:v>1693.2</c:v>
                </c:pt>
                <c:pt idx="4233">
                  <c:v>1693.6</c:v>
                </c:pt>
                <c:pt idx="4234">
                  <c:v>1694</c:v>
                </c:pt>
                <c:pt idx="4235">
                  <c:v>1694.4</c:v>
                </c:pt>
                <c:pt idx="4236">
                  <c:v>1694.8</c:v>
                </c:pt>
                <c:pt idx="4237">
                  <c:v>1695.2</c:v>
                </c:pt>
                <c:pt idx="4238">
                  <c:v>1695.6</c:v>
                </c:pt>
                <c:pt idx="4239">
                  <c:v>1696</c:v>
                </c:pt>
                <c:pt idx="4240">
                  <c:v>1696.4</c:v>
                </c:pt>
                <c:pt idx="4241">
                  <c:v>1696.8</c:v>
                </c:pt>
                <c:pt idx="4242">
                  <c:v>1697.2</c:v>
                </c:pt>
                <c:pt idx="4243">
                  <c:v>1697.6</c:v>
                </c:pt>
                <c:pt idx="4244">
                  <c:v>1698</c:v>
                </c:pt>
                <c:pt idx="4245">
                  <c:v>1698.4</c:v>
                </c:pt>
                <c:pt idx="4246">
                  <c:v>1698.8</c:v>
                </c:pt>
                <c:pt idx="4247">
                  <c:v>1699.2</c:v>
                </c:pt>
                <c:pt idx="4248">
                  <c:v>1699.6</c:v>
                </c:pt>
                <c:pt idx="4249">
                  <c:v>1700</c:v>
                </c:pt>
                <c:pt idx="4250">
                  <c:v>1700.4</c:v>
                </c:pt>
                <c:pt idx="4251">
                  <c:v>1700.8</c:v>
                </c:pt>
                <c:pt idx="4252">
                  <c:v>1701.2</c:v>
                </c:pt>
                <c:pt idx="4253">
                  <c:v>1701.6</c:v>
                </c:pt>
                <c:pt idx="4254">
                  <c:v>1702</c:v>
                </c:pt>
                <c:pt idx="4255">
                  <c:v>1702.4</c:v>
                </c:pt>
                <c:pt idx="4256">
                  <c:v>1702.8</c:v>
                </c:pt>
                <c:pt idx="4257">
                  <c:v>1703.2</c:v>
                </c:pt>
                <c:pt idx="4258">
                  <c:v>1703.6</c:v>
                </c:pt>
                <c:pt idx="4259">
                  <c:v>1704</c:v>
                </c:pt>
                <c:pt idx="4260">
                  <c:v>1704.4</c:v>
                </c:pt>
                <c:pt idx="4261">
                  <c:v>1704.8</c:v>
                </c:pt>
                <c:pt idx="4262">
                  <c:v>1705.2</c:v>
                </c:pt>
                <c:pt idx="4263">
                  <c:v>1705.6</c:v>
                </c:pt>
                <c:pt idx="4264">
                  <c:v>1706</c:v>
                </c:pt>
                <c:pt idx="4265">
                  <c:v>1706.4</c:v>
                </c:pt>
                <c:pt idx="4266">
                  <c:v>1706.8</c:v>
                </c:pt>
                <c:pt idx="4267">
                  <c:v>1707.2</c:v>
                </c:pt>
                <c:pt idx="4268">
                  <c:v>1707.6</c:v>
                </c:pt>
                <c:pt idx="4269">
                  <c:v>1708</c:v>
                </c:pt>
                <c:pt idx="4270">
                  <c:v>1708.4</c:v>
                </c:pt>
                <c:pt idx="4271">
                  <c:v>1708.8</c:v>
                </c:pt>
                <c:pt idx="4272">
                  <c:v>1709.2</c:v>
                </c:pt>
                <c:pt idx="4273">
                  <c:v>1709.6</c:v>
                </c:pt>
                <c:pt idx="4274">
                  <c:v>1710</c:v>
                </c:pt>
                <c:pt idx="4275">
                  <c:v>1710.4</c:v>
                </c:pt>
                <c:pt idx="4276">
                  <c:v>1710.8</c:v>
                </c:pt>
                <c:pt idx="4277">
                  <c:v>1711.2</c:v>
                </c:pt>
                <c:pt idx="4278">
                  <c:v>1711.6</c:v>
                </c:pt>
                <c:pt idx="4279">
                  <c:v>1712</c:v>
                </c:pt>
                <c:pt idx="4280">
                  <c:v>1712.4</c:v>
                </c:pt>
                <c:pt idx="4281">
                  <c:v>1712.8</c:v>
                </c:pt>
                <c:pt idx="4282">
                  <c:v>1713.2</c:v>
                </c:pt>
                <c:pt idx="4283">
                  <c:v>1713.6</c:v>
                </c:pt>
                <c:pt idx="4284">
                  <c:v>1714</c:v>
                </c:pt>
                <c:pt idx="4285">
                  <c:v>1714.4</c:v>
                </c:pt>
                <c:pt idx="4286">
                  <c:v>1714.8</c:v>
                </c:pt>
                <c:pt idx="4287">
                  <c:v>1715.2</c:v>
                </c:pt>
                <c:pt idx="4288">
                  <c:v>1715.6</c:v>
                </c:pt>
                <c:pt idx="4289">
                  <c:v>1716</c:v>
                </c:pt>
                <c:pt idx="4290">
                  <c:v>1716.4</c:v>
                </c:pt>
                <c:pt idx="4291">
                  <c:v>1716.8</c:v>
                </c:pt>
                <c:pt idx="4292">
                  <c:v>1717.2</c:v>
                </c:pt>
                <c:pt idx="4293">
                  <c:v>1717.6</c:v>
                </c:pt>
                <c:pt idx="4294">
                  <c:v>1718</c:v>
                </c:pt>
                <c:pt idx="4295">
                  <c:v>1718.4</c:v>
                </c:pt>
                <c:pt idx="4296">
                  <c:v>1718.8</c:v>
                </c:pt>
                <c:pt idx="4297">
                  <c:v>1719.2</c:v>
                </c:pt>
                <c:pt idx="4298">
                  <c:v>1719.6</c:v>
                </c:pt>
                <c:pt idx="4299">
                  <c:v>1720</c:v>
                </c:pt>
                <c:pt idx="4300">
                  <c:v>1720.4</c:v>
                </c:pt>
                <c:pt idx="4301">
                  <c:v>1720.8</c:v>
                </c:pt>
                <c:pt idx="4302">
                  <c:v>1721.2</c:v>
                </c:pt>
                <c:pt idx="4303">
                  <c:v>1721.6</c:v>
                </c:pt>
                <c:pt idx="4304">
                  <c:v>1722</c:v>
                </c:pt>
                <c:pt idx="4305">
                  <c:v>1722.4</c:v>
                </c:pt>
                <c:pt idx="4306">
                  <c:v>1722.8</c:v>
                </c:pt>
                <c:pt idx="4307">
                  <c:v>1723.2</c:v>
                </c:pt>
                <c:pt idx="4308">
                  <c:v>1723.6</c:v>
                </c:pt>
                <c:pt idx="4309">
                  <c:v>1724</c:v>
                </c:pt>
                <c:pt idx="4310">
                  <c:v>1724.4</c:v>
                </c:pt>
                <c:pt idx="4311">
                  <c:v>1724.8</c:v>
                </c:pt>
                <c:pt idx="4312">
                  <c:v>1725.2</c:v>
                </c:pt>
                <c:pt idx="4313">
                  <c:v>1725.6</c:v>
                </c:pt>
                <c:pt idx="4314">
                  <c:v>1726</c:v>
                </c:pt>
                <c:pt idx="4315">
                  <c:v>1726.4</c:v>
                </c:pt>
                <c:pt idx="4316">
                  <c:v>1726.8</c:v>
                </c:pt>
                <c:pt idx="4317">
                  <c:v>1727.2</c:v>
                </c:pt>
                <c:pt idx="4318">
                  <c:v>1727.6</c:v>
                </c:pt>
                <c:pt idx="4319">
                  <c:v>1728</c:v>
                </c:pt>
                <c:pt idx="4320">
                  <c:v>1728.4</c:v>
                </c:pt>
                <c:pt idx="4321">
                  <c:v>1728.8</c:v>
                </c:pt>
                <c:pt idx="4322">
                  <c:v>1729.2</c:v>
                </c:pt>
                <c:pt idx="4323">
                  <c:v>1729.6</c:v>
                </c:pt>
                <c:pt idx="4324">
                  <c:v>1730</c:v>
                </c:pt>
                <c:pt idx="4325">
                  <c:v>1730.4</c:v>
                </c:pt>
                <c:pt idx="4326">
                  <c:v>1730.8</c:v>
                </c:pt>
                <c:pt idx="4327">
                  <c:v>1731.2</c:v>
                </c:pt>
                <c:pt idx="4328">
                  <c:v>1731.6</c:v>
                </c:pt>
                <c:pt idx="4329">
                  <c:v>1732</c:v>
                </c:pt>
                <c:pt idx="4330">
                  <c:v>1732.4</c:v>
                </c:pt>
                <c:pt idx="4331">
                  <c:v>1732.8</c:v>
                </c:pt>
                <c:pt idx="4332">
                  <c:v>1733.2</c:v>
                </c:pt>
                <c:pt idx="4333">
                  <c:v>1733.6</c:v>
                </c:pt>
                <c:pt idx="4334">
                  <c:v>1734</c:v>
                </c:pt>
                <c:pt idx="4335">
                  <c:v>1734.4</c:v>
                </c:pt>
                <c:pt idx="4336">
                  <c:v>1734.8</c:v>
                </c:pt>
                <c:pt idx="4337">
                  <c:v>1735.2</c:v>
                </c:pt>
                <c:pt idx="4338">
                  <c:v>1735.6</c:v>
                </c:pt>
                <c:pt idx="4339">
                  <c:v>1736</c:v>
                </c:pt>
                <c:pt idx="4340">
                  <c:v>1736.4</c:v>
                </c:pt>
                <c:pt idx="4341">
                  <c:v>1736.8</c:v>
                </c:pt>
                <c:pt idx="4342">
                  <c:v>1737.2</c:v>
                </c:pt>
                <c:pt idx="4343">
                  <c:v>1737.6</c:v>
                </c:pt>
                <c:pt idx="4344">
                  <c:v>1738</c:v>
                </c:pt>
                <c:pt idx="4345">
                  <c:v>1738.4</c:v>
                </c:pt>
                <c:pt idx="4346">
                  <c:v>1738.8</c:v>
                </c:pt>
                <c:pt idx="4347">
                  <c:v>1739.2</c:v>
                </c:pt>
                <c:pt idx="4348">
                  <c:v>1739.6</c:v>
                </c:pt>
                <c:pt idx="4349">
                  <c:v>1740</c:v>
                </c:pt>
                <c:pt idx="4350">
                  <c:v>1740.4</c:v>
                </c:pt>
                <c:pt idx="4351">
                  <c:v>1740.8</c:v>
                </c:pt>
                <c:pt idx="4352">
                  <c:v>1741.2</c:v>
                </c:pt>
                <c:pt idx="4353">
                  <c:v>1741.6</c:v>
                </c:pt>
                <c:pt idx="4354">
                  <c:v>1742</c:v>
                </c:pt>
                <c:pt idx="4355">
                  <c:v>1742.4</c:v>
                </c:pt>
                <c:pt idx="4356">
                  <c:v>1742.8</c:v>
                </c:pt>
                <c:pt idx="4357">
                  <c:v>1743.2</c:v>
                </c:pt>
                <c:pt idx="4358">
                  <c:v>1743.6</c:v>
                </c:pt>
                <c:pt idx="4359">
                  <c:v>1744</c:v>
                </c:pt>
                <c:pt idx="4360">
                  <c:v>1744.4</c:v>
                </c:pt>
                <c:pt idx="4361">
                  <c:v>1744.8</c:v>
                </c:pt>
                <c:pt idx="4362">
                  <c:v>1745.2</c:v>
                </c:pt>
                <c:pt idx="4363">
                  <c:v>1745.6</c:v>
                </c:pt>
                <c:pt idx="4364">
                  <c:v>1746</c:v>
                </c:pt>
                <c:pt idx="4365">
                  <c:v>1746.4</c:v>
                </c:pt>
                <c:pt idx="4366">
                  <c:v>1746.8</c:v>
                </c:pt>
                <c:pt idx="4367">
                  <c:v>1747.2</c:v>
                </c:pt>
                <c:pt idx="4368">
                  <c:v>1747.6</c:v>
                </c:pt>
                <c:pt idx="4369">
                  <c:v>1748</c:v>
                </c:pt>
                <c:pt idx="4370">
                  <c:v>1748.4</c:v>
                </c:pt>
                <c:pt idx="4371">
                  <c:v>1748.8</c:v>
                </c:pt>
                <c:pt idx="4372">
                  <c:v>1749.2</c:v>
                </c:pt>
                <c:pt idx="4373">
                  <c:v>1749.6</c:v>
                </c:pt>
                <c:pt idx="4374">
                  <c:v>1750</c:v>
                </c:pt>
                <c:pt idx="4375">
                  <c:v>1750.4</c:v>
                </c:pt>
                <c:pt idx="4376">
                  <c:v>1750.8</c:v>
                </c:pt>
                <c:pt idx="4377">
                  <c:v>1751.2</c:v>
                </c:pt>
                <c:pt idx="4378">
                  <c:v>1751.6</c:v>
                </c:pt>
                <c:pt idx="4379">
                  <c:v>1752</c:v>
                </c:pt>
                <c:pt idx="4380">
                  <c:v>1752.4</c:v>
                </c:pt>
                <c:pt idx="4381">
                  <c:v>1752.8</c:v>
                </c:pt>
                <c:pt idx="4382">
                  <c:v>1753.2</c:v>
                </c:pt>
                <c:pt idx="4383">
                  <c:v>1753.6</c:v>
                </c:pt>
                <c:pt idx="4384">
                  <c:v>1754</c:v>
                </c:pt>
                <c:pt idx="4385">
                  <c:v>1754.4</c:v>
                </c:pt>
                <c:pt idx="4386">
                  <c:v>1754.8</c:v>
                </c:pt>
                <c:pt idx="4387">
                  <c:v>1755.2</c:v>
                </c:pt>
                <c:pt idx="4388">
                  <c:v>1755.6</c:v>
                </c:pt>
                <c:pt idx="4389">
                  <c:v>1756</c:v>
                </c:pt>
                <c:pt idx="4390">
                  <c:v>1756.4</c:v>
                </c:pt>
                <c:pt idx="4391">
                  <c:v>1756.8</c:v>
                </c:pt>
                <c:pt idx="4392">
                  <c:v>1757.2</c:v>
                </c:pt>
                <c:pt idx="4393">
                  <c:v>1757.6</c:v>
                </c:pt>
                <c:pt idx="4394">
                  <c:v>1758</c:v>
                </c:pt>
                <c:pt idx="4395">
                  <c:v>1758.4</c:v>
                </c:pt>
                <c:pt idx="4396">
                  <c:v>1758.8</c:v>
                </c:pt>
                <c:pt idx="4397">
                  <c:v>1759.2</c:v>
                </c:pt>
                <c:pt idx="4398">
                  <c:v>1759.6</c:v>
                </c:pt>
                <c:pt idx="4399">
                  <c:v>1760</c:v>
                </c:pt>
                <c:pt idx="4400">
                  <c:v>1760.4</c:v>
                </c:pt>
                <c:pt idx="4401">
                  <c:v>1760.8</c:v>
                </c:pt>
                <c:pt idx="4402">
                  <c:v>1761.2</c:v>
                </c:pt>
                <c:pt idx="4403">
                  <c:v>1761.6</c:v>
                </c:pt>
                <c:pt idx="4404">
                  <c:v>1762</c:v>
                </c:pt>
                <c:pt idx="4405">
                  <c:v>1762.4</c:v>
                </c:pt>
                <c:pt idx="4406">
                  <c:v>1762.8</c:v>
                </c:pt>
                <c:pt idx="4407">
                  <c:v>1763.2</c:v>
                </c:pt>
                <c:pt idx="4408">
                  <c:v>1763.6</c:v>
                </c:pt>
                <c:pt idx="4409">
                  <c:v>1764</c:v>
                </c:pt>
                <c:pt idx="4410">
                  <c:v>1764.4</c:v>
                </c:pt>
                <c:pt idx="4411">
                  <c:v>1764.8</c:v>
                </c:pt>
                <c:pt idx="4412">
                  <c:v>1765.2</c:v>
                </c:pt>
                <c:pt idx="4413">
                  <c:v>1765.6</c:v>
                </c:pt>
                <c:pt idx="4414">
                  <c:v>1766</c:v>
                </c:pt>
                <c:pt idx="4415">
                  <c:v>1766.4</c:v>
                </c:pt>
                <c:pt idx="4416">
                  <c:v>1766.8</c:v>
                </c:pt>
                <c:pt idx="4417">
                  <c:v>1767.2</c:v>
                </c:pt>
                <c:pt idx="4418">
                  <c:v>1767.6</c:v>
                </c:pt>
                <c:pt idx="4419">
                  <c:v>1768</c:v>
                </c:pt>
                <c:pt idx="4420">
                  <c:v>1768.4</c:v>
                </c:pt>
                <c:pt idx="4421">
                  <c:v>1768.8</c:v>
                </c:pt>
                <c:pt idx="4422">
                  <c:v>1769.2</c:v>
                </c:pt>
                <c:pt idx="4423">
                  <c:v>1769.6</c:v>
                </c:pt>
                <c:pt idx="4424">
                  <c:v>1770</c:v>
                </c:pt>
                <c:pt idx="4425">
                  <c:v>1770.4</c:v>
                </c:pt>
                <c:pt idx="4426">
                  <c:v>1770.8</c:v>
                </c:pt>
                <c:pt idx="4427">
                  <c:v>1771.2</c:v>
                </c:pt>
                <c:pt idx="4428">
                  <c:v>1771.6</c:v>
                </c:pt>
                <c:pt idx="4429">
                  <c:v>1772</c:v>
                </c:pt>
                <c:pt idx="4430">
                  <c:v>1772.4</c:v>
                </c:pt>
                <c:pt idx="4431">
                  <c:v>1772.8</c:v>
                </c:pt>
                <c:pt idx="4432">
                  <c:v>1773.2</c:v>
                </c:pt>
                <c:pt idx="4433">
                  <c:v>1773.6</c:v>
                </c:pt>
                <c:pt idx="4434">
                  <c:v>1774</c:v>
                </c:pt>
                <c:pt idx="4435">
                  <c:v>1774.4</c:v>
                </c:pt>
                <c:pt idx="4436">
                  <c:v>1774.8</c:v>
                </c:pt>
                <c:pt idx="4437">
                  <c:v>1775.2</c:v>
                </c:pt>
                <c:pt idx="4438">
                  <c:v>1775.6</c:v>
                </c:pt>
                <c:pt idx="4439">
                  <c:v>1776</c:v>
                </c:pt>
                <c:pt idx="4440">
                  <c:v>1776.4</c:v>
                </c:pt>
                <c:pt idx="4441">
                  <c:v>1776.8</c:v>
                </c:pt>
                <c:pt idx="4442">
                  <c:v>1777.2</c:v>
                </c:pt>
                <c:pt idx="4443">
                  <c:v>1777.6</c:v>
                </c:pt>
                <c:pt idx="4444">
                  <c:v>1778</c:v>
                </c:pt>
                <c:pt idx="4445">
                  <c:v>1778.4</c:v>
                </c:pt>
                <c:pt idx="4446">
                  <c:v>1778.8</c:v>
                </c:pt>
                <c:pt idx="4447">
                  <c:v>1779.2</c:v>
                </c:pt>
                <c:pt idx="4448">
                  <c:v>1779.6</c:v>
                </c:pt>
                <c:pt idx="4449">
                  <c:v>1780</c:v>
                </c:pt>
                <c:pt idx="4450">
                  <c:v>1780.4</c:v>
                </c:pt>
                <c:pt idx="4451">
                  <c:v>1780.8</c:v>
                </c:pt>
                <c:pt idx="4452">
                  <c:v>1781.2</c:v>
                </c:pt>
                <c:pt idx="4453">
                  <c:v>1781.6</c:v>
                </c:pt>
                <c:pt idx="4454">
                  <c:v>1782</c:v>
                </c:pt>
                <c:pt idx="4455">
                  <c:v>1782.4</c:v>
                </c:pt>
                <c:pt idx="4456">
                  <c:v>1782.8</c:v>
                </c:pt>
                <c:pt idx="4457">
                  <c:v>1783.2</c:v>
                </c:pt>
                <c:pt idx="4458">
                  <c:v>1783.6</c:v>
                </c:pt>
                <c:pt idx="4459">
                  <c:v>1784</c:v>
                </c:pt>
                <c:pt idx="4460">
                  <c:v>1784.4</c:v>
                </c:pt>
                <c:pt idx="4461">
                  <c:v>1784.8</c:v>
                </c:pt>
                <c:pt idx="4462">
                  <c:v>1785.2</c:v>
                </c:pt>
                <c:pt idx="4463">
                  <c:v>1785.6</c:v>
                </c:pt>
                <c:pt idx="4464">
                  <c:v>1786</c:v>
                </c:pt>
                <c:pt idx="4465">
                  <c:v>1786.4</c:v>
                </c:pt>
                <c:pt idx="4466">
                  <c:v>1786.8</c:v>
                </c:pt>
                <c:pt idx="4467">
                  <c:v>1787.2</c:v>
                </c:pt>
                <c:pt idx="4468">
                  <c:v>1787.6</c:v>
                </c:pt>
                <c:pt idx="4469">
                  <c:v>1788</c:v>
                </c:pt>
                <c:pt idx="4470">
                  <c:v>1788.4</c:v>
                </c:pt>
                <c:pt idx="4471">
                  <c:v>1788.8</c:v>
                </c:pt>
                <c:pt idx="4472">
                  <c:v>1789.2</c:v>
                </c:pt>
                <c:pt idx="4473">
                  <c:v>1789.6</c:v>
                </c:pt>
                <c:pt idx="4474">
                  <c:v>1790</c:v>
                </c:pt>
                <c:pt idx="4475">
                  <c:v>1790.4</c:v>
                </c:pt>
                <c:pt idx="4476">
                  <c:v>1790.8</c:v>
                </c:pt>
                <c:pt idx="4477">
                  <c:v>1791.2</c:v>
                </c:pt>
                <c:pt idx="4478">
                  <c:v>1791.6</c:v>
                </c:pt>
                <c:pt idx="4479">
                  <c:v>1792</c:v>
                </c:pt>
                <c:pt idx="4480">
                  <c:v>1792.4</c:v>
                </c:pt>
                <c:pt idx="4481">
                  <c:v>1792.8</c:v>
                </c:pt>
                <c:pt idx="4482">
                  <c:v>1793.2</c:v>
                </c:pt>
                <c:pt idx="4483">
                  <c:v>1793.6</c:v>
                </c:pt>
                <c:pt idx="4484">
                  <c:v>1794</c:v>
                </c:pt>
                <c:pt idx="4485">
                  <c:v>1794.4</c:v>
                </c:pt>
                <c:pt idx="4486">
                  <c:v>1794.8</c:v>
                </c:pt>
                <c:pt idx="4487">
                  <c:v>1795.2</c:v>
                </c:pt>
                <c:pt idx="4488">
                  <c:v>1795.6</c:v>
                </c:pt>
                <c:pt idx="4489">
                  <c:v>1796</c:v>
                </c:pt>
                <c:pt idx="4490">
                  <c:v>1796.4</c:v>
                </c:pt>
                <c:pt idx="4491">
                  <c:v>1796.8</c:v>
                </c:pt>
                <c:pt idx="4492">
                  <c:v>1797.2</c:v>
                </c:pt>
                <c:pt idx="4493">
                  <c:v>1797.6</c:v>
                </c:pt>
                <c:pt idx="4494">
                  <c:v>1798</c:v>
                </c:pt>
                <c:pt idx="4495">
                  <c:v>1798.4</c:v>
                </c:pt>
                <c:pt idx="4496">
                  <c:v>1798.8</c:v>
                </c:pt>
                <c:pt idx="4497">
                  <c:v>1799.2</c:v>
                </c:pt>
                <c:pt idx="4498">
                  <c:v>1799.6</c:v>
                </c:pt>
                <c:pt idx="4499">
                  <c:v>1800</c:v>
                </c:pt>
                <c:pt idx="4500">
                  <c:v>1800.4</c:v>
                </c:pt>
                <c:pt idx="4501">
                  <c:v>1800.8</c:v>
                </c:pt>
                <c:pt idx="4502">
                  <c:v>1801.2</c:v>
                </c:pt>
                <c:pt idx="4503">
                  <c:v>1801.6</c:v>
                </c:pt>
                <c:pt idx="4504">
                  <c:v>1802</c:v>
                </c:pt>
                <c:pt idx="4505">
                  <c:v>1802.4</c:v>
                </c:pt>
                <c:pt idx="4506">
                  <c:v>1802.8</c:v>
                </c:pt>
                <c:pt idx="4507">
                  <c:v>1803.2</c:v>
                </c:pt>
                <c:pt idx="4508">
                  <c:v>1803.6</c:v>
                </c:pt>
                <c:pt idx="4509">
                  <c:v>1804</c:v>
                </c:pt>
                <c:pt idx="4510">
                  <c:v>1804.4</c:v>
                </c:pt>
                <c:pt idx="4511">
                  <c:v>1804.8</c:v>
                </c:pt>
                <c:pt idx="4512">
                  <c:v>1805.2</c:v>
                </c:pt>
                <c:pt idx="4513">
                  <c:v>1805.6</c:v>
                </c:pt>
                <c:pt idx="4514">
                  <c:v>1806</c:v>
                </c:pt>
                <c:pt idx="4515">
                  <c:v>1806.4</c:v>
                </c:pt>
                <c:pt idx="4516">
                  <c:v>1806.8</c:v>
                </c:pt>
                <c:pt idx="4517">
                  <c:v>1807.2</c:v>
                </c:pt>
                <c:pt idx="4518">
                  <c:v>1807.6</c:v>
                </c:pt>
                <c:pt idx="4519">
                  <c:v>1808</c:v>
                </c:pt>
                <c:pt idx="4520">
                  <c:v>1808.4</c:v>
                </c:pt>
                <c:pt idx="4521">
                  <c:v>1808.8</c:v>
                </c:pt>
                <c:pt idx="4522">
                  <c:v>1809.2</c:v>
                </c:pt>
                <c:pt idx="4523">
                  <c:v>1809.6</c:v>
                </c:pt>
                <c:pt idx="4524">
                  <c:v>1810</c:v>
                </c:pt>
                <c:pt idx="4525">
                  <c:v>1810.4</c:v>
                </c:pt>
                <c:pt idx="4526">
                  <c:v>1810.8</c:v>
                </c:pt>
                <c:pt idx="4527">
                  <c:v>1811.2</c:v>
                </c:pt>
                <c:pt idx="4528">
                  <c:v>1811.6</c:v>
                </c:pt>
                <c:pt idx="4529">
                  <c:v>1812</c:v>
                </c:pt>
                <c:pt idx="4530">
                  <c:v>1812.4</c:v>
                </c:pt>
                <c:pt idx="4531">
                  <c:v>1812.8</c:v>
                </c:pt>
                <c:pt idx="4532">
                  <c:v>1813.2</c:v>
                </c:pt>
                <c:pt idx="4533">
                  <c:v>1813.6</c:v>
                </c:pt>
                <c:pt idx="4534">
                  <c:v>1814</c:v>
                </c:pt>
                <c:pt idx="4535">
                  <c:v>1814.4</c:v>
                </c:pt>
                <c:pt idx="4536">
                  <c:v>1814.8</c:v>
                </c:pt>
                <c:pt idx="4537">
                  <c:v>1815.2</c:v>
                </c:pt>
                <c:pt idx="4538">
                  <c:v>1815.6</c:v>
                </c:pt>
                <c:pt idx="4539">
                  <c:v>1816</c:v>
                </c:pt>
                <c:pt idx="4540">
                  <c:v>1816.4</c:v>
                </c:pt>
                <c:pt idx="4541">
                  <c:v>1816.8</c:v>
                </c:pt>
                <c:pt idx="4542">
                  <c:v>1817.2</c:v>
                </c:pt>
                <c:pt idx="4543">
                  <c:v>1817.6</c:v>
                </c:pt>
                <c:pt idx="4544">
                  <c:v>1818</c:v>
                </c:pt>
                <c:pt idx="4545">
                  <c:v>1818.4</c:v>
                </c:pt>
                <c:pt idx="4546">
                  <c:v>1818.8</c:v>
                </c:pt>
                <c:pt idx="4547">
                  <c:v>1819.2</c:v>
                </c:pt>
                <c:pt idx="4548">
                  <c:v>1819.6</c:v>
                </c:pt>
                <c:pt idx="4549">
                  <c:v>1820</c:v>
                </c:pt>
                <c:pt idx="4550">
                  <c:v>1820.4</c:v>
                </c:pt>
                <c:pt idx="4551">
                  <c:v>1820.8</c:v>
                </c:pt>
                <c:pt idx="4552">
                  <c:v>1821.2</c:v>
                </c:pt>
                <c:pt idx="4553">
                  <c:v>1821.6</c:v>
                </c:pt>
                <c:pt idx="4554">
                  <c:v>1822</c:v>
                </c:pt>
                <c:pt idx="4555">
                  <c:v>1822.4</c:v>
                </c:pt>
                <c:pt idx="4556">
                  <c:v>1822.8</c:v>
                </c:pt>
                <c:pt idx="4557">
                  <c:v>1823.2</c:v>
                </c:pt>
                <c:pt idx="4558">
                  <c:v>1823.6</c:v>
                </c:pt>
                <c:pt idx="4559">
                  <c:v>1824</c:v>
                </c:pt>
                <c:pt idx="4560">
                  <c:v>1824.4</c:v>
                </c:pt>
                <c:pt idx="4561">
                  <c:v>1824.8</c:v>
                </c:pt>
                <c:pt idx="4562">
                  <c:v>1825.2</c:v>
                </c:pt>
                <c:pt idx="4563">
                  <c:v>1825.6</c:v>
                </c:pt>
                <c:pt idx="4564">
                  <c:v>1826</c:v>
                </c:pt>
                <c:pt idx="4565">
                  <c:v>1826.4</c:v>
                </c:pt>
                <c:pt idx="4566">
                  <c:v>1826.8</c:v>
                </c:pt>
                <c:pt idx="4567">
                  <c:v>1827.2</c:v>
                </c:pt>
                <c:pt idx="4568">
                  <c:v>1827.6</c:v>
                </c:pt>
                <c:pt idx="4569">
                  <c:v>1828</c:v>
                </c:pt>
                <c:pt idx="4570">
                  <c:v>1828.4</c:v>
                </c:pt>
                <c:pt idx="4571">
                  <c:v>1828.8</c:v>
                </c:pt>
                <c:pt idx="4572">
                  <c:v>1829.2</c:v>
                </c:pt>
                <c:pt idx="4573">
                  <c:v>1829.6</c:v>
                </c:pt>
                <c:pt idx="4574">
                  <c:v>1830</c:v>
                </c:pt>
                <c:pt idx="4575">
                  <c:v>1830.4</c:v>
                </c:pt>
                <c:pt idx="4576">
                  <c:v>1830.8</c:v>
                </c:pt>
                <c:pt idx="4577">
                  <c:v>1831.2</c:v>
                </c:pt>
                <c:pt idx="4578">
                  <c:v>1831.6</c:v>
                </c:pt>
                <c:pt idx="4579">
                  <c:v>1832</c:v>
                </c:pt>
                <c:pt idx="4580">
                  <c:v>1832.4</c:v>
                </c:pt>
                <c:pt idx="4581">
                  <c:v>1832.8</c:v>
                </c:pt>
                <c:pt idx="4582">
                  <c:v>1833.2</c:v>
                </c:pt>
                <c:pt idx="4583">
                  <c:v>1833.6</c:v>
                </c:pt>
                <c:pt idx="4584">
                  <c:v>1834</c:v>
                </c:pt>
                <c:pt idx="4585">
                  <c:v>1834.4</c:v>
                </c:pt>
                <c:pt idx="4586">
                  <c:v>1834.8</c:v>
                </c:pt>
                <c:pt idx="4587">
                  <c:v>1835.2</c:v>
                </c:pt>
                <c:pt idx="4588">
                  <c:v>1835.6</c:v>
                </c:pt>
                <c:pt idx="4589">
                  <c:v>1836</c:v>
                </c:pt>
                <c:pt idx="4590">
                  <c:v>1836.4</c:v>
                </c:pt>
                <c:pt idx="4591">
                  <c:v>1836.8</c:v>
                </c:pt>
                <c:pt idx="4592">
                  <c:v>1837.2</c:v>
                </c:pt>
                <c:pt idx="4593">
                  <c:v>1837.6</c:v>
                </c:pt>
                <c:pt idx="4594">
                  <c:v>1838</c:v>
                </c:pt>
                <c:pt idx="4595">
                  <c:v>1838.4</c:v>
                </c:pt>
                <c:pt idx="4596">
                  <c:v>1838.8</c:v>
                </c:pt>
                <c:pt idx="4597">
                  <c:v>1839.2</c:v>
                </c:pt>
                <c:pt idx="4598">
                  <c:v>1839.6</c:v>
                </c:pt>
                <c:pt idx="4599">
                  <c:v>1840</c:v>
                </c:pt>
                <c:pt idx="4600">
                  <c:v>1840.4</c:v>
                </c:pt>
                <c:pt idx="4601">
                  <c:v>1840.8</c:v>
                </c:pt>
                <c:pt idx="4602">
                  <c:v>1841.2</c:v>
                </c:pt>
                <c:pt idx="4603">
                  <c:v>1841.6</c:v>
                </c:pt>
                <c:pt idx="4604">
                  <c:v>1842</c:v>
                </c:pt>
                <c:pt idx="4605">
                  <c:v>1842.4</c:v>
                </c:pt>
                <c:pt idx="4606">
                  <c:v>1842.8</c:v>
                </c:pt>
                <c:pt idx="4607">
                  <c:v>1843.2</c:v>
                </c:pt>
                <c:pt idx="4608">
                  <c:v>1843.6</c:v>
                </c:pt>
                <c:pt idx="4609">
                  <c:v>1844</c:v>
                </c:pt>
                <c:pt idx="4610">
                  <c:v>1844.4</c:v>
                </c:pt>
                <c:pt idx="4611">
                  <c:v>1844.8</c:v>
                </c:pt>
                <c:pt idx="4612">
                  <c:v>1845.2</c:v>
                </c:pt>
                <c:pt idx="4613">
                  <c:v>1845.6</c:v>
                </c:pt>
                <c:pt idx="4614">
                  <c:v>1846</c:v>
                </c:pt>
                <c:pt idx="4615">
                  <c:v>1846.4</c:v>
                </c:pt>
                <c:pt idx="4616">
                  <c:v>1846.8</c:v>
                </c:pt>
                <c:pt idx="4617">
                  <c:v>1847.2</c:v>
                </c:pt>
                <c:pt idx="4618">
                  <c:v>1847.6</c:v>
                </c:pt>
                <c:pt idx="4619">
                  <c:v>1848</c:v>
                </c:pt>
                <c:pt idx="4620">
                  <c:v>1848.4</c:v>
                </c:pt>
                <c:pt idx="4621">
                  <c:v>1848.8</c:v>
                </c:pt>
                <c:pt idx="4622">
                  <c:v>1849.2</c:v>
                </c:pt>
                <c:pt idx="4623">
                  <c:v>1849.6</c:v>
                </c:pt>
                <c:pt idx="4624">
                  <c:v>1850</c:v>
                </c:pt>
                <c:pt idx="4625">
                  <c:v>1850.4</c:v>
                </c:pt>
                <c:pt idx="4626">
                  <c:v>1850.8</c:v>
                </c:pt>
                <c:pt idx="4627">
                  <c:v>1851.2</c:v>
                </c:pt>
                <c:pt idx="4628">
                  <c:v>1851.6</c:v>
                </c:pt>
                <c:pt idx="4629">
                  <c:v>1852</c:v>
                </c:pt>
                <c:pt idx="4630">
                  <c:v>1852.4</c:v>
                </c:pt>
                <c:pt idx="4631">
                  <c:v>1852.8</c:v>
                </c:pt>
                <c:pt idx="4632">
                  <c:v>1853.2</c:v>
                </c:pt>
                <c:pt idx="4633">
                  <c:v>1853.6</c:v>
                </c:pt>
                <c:pt idx="4634">
                  <c:v>1854</c:v>
                </c:pt>
                <c:pt idx="4635">
                  <c:v>1854.4</c:v>
                </c:pt>
                <c:pt idx="4636">
                  <c:v>1854.8</c:v>
                </c:pt>
                <c:pt idx="4637">
                  <c:v>1855.2</c:v>
                </c:pt>
                <c:pt idx="4638">
                  <c:v>1855.6</c:v>
                </c:pt>
                <c:pt idx="4639">
                  <c:v>1856</c:v>
                </c:pt>
                <c:pt idx="4640">
                  <c:v>1856.4</c:v>
                </c:pt>
                <c:pt idx="4641">
                  <c:v>1856.8</c:v>
                </c:pt>
                <c:pt idx="4642">
                  <c:v>1857.2</c:v>
                </c:pt>
                <c:pt idx="4643">
                  <c:v>1857.6</c:v>
                </c:pt>
                <c:pt idx="4644">
                  <c:v>1858</c:v>
                </c:pt>
                <c:pt idx="4645">
                  <c:v>1858.4</c:v>
                </c:pt>
                <c:pt idx="4646">
                  <c:v>1858.8</c:v>
                </c:pt>
                <c:pt idx="4647">
                  <c:v>1859.2</c:v>
                </c:pt>
                <c:pt idx="4648">
                  <c:v>1859.6</c:v>
                </c:pt>
                <c:pt idx="4649">
                  <c:v>1860</c:v>
                </c:pt>
                <c:pt idx="4650">
                  <c:v>1860.4</c:v>
                </c:pt>
                <c:pt idx="4651">
                  <c:v>1860.8</c:v>
                </c:pt>
                <c:pt idx="4652">
                  <c:v>1861.2</c:v>
                </c:pt>
                <c:pt idx="4653">
                  <c:v>1861.6</c:v>
                </c:pt>
                <c:pt idx="4654">
                  <c:v>1862</c:v>
                </c:pt>
                <c:pt idx="4655">
                  <c:v>1862.4</c:v>
                </c:pt>
                <c:pt idx="4656">
                  <c:v>1862.8</c:v>
                </c:pt>
                <c:pt idx="4657">
                  <c:v>1863.2</c:v>
                </c:pt>
                <c:pt idx="4658">
                  <c:v>1863.6</c:v>
                </c:pt>
                <c:pt idx="4659">
                  <c:v>1864</c:v>
                </c:pt>
                <c:pt idx="4660">
                  <c:v>1864.4</c:v>
                </c:pt>
                <c:pt idx="4661">
                  <c:v>1864.8</c:v>
                </c:pt>
                <c:pt idx="4662">
                  <c:v>1865.2</c:v>
                </c:pt>
                <c:pt idx="4663">
                  <c:v>1865.6</c:v>
                </c:pt>
                <c:pt idx="4664">
                  <c:v>1866</c:v>
                </c:pt>
                <c:pt idx="4665">
                  <c:v>1866.4</c:v>
                </c:pt>
                <c:pt idx="4666">
                  <c:v>1866.8</c:v>
                </c:pt>
                <c:pt idx="4667">
                  <c:v>1867.2</c:v>
                </c:pt>
                <c:pt idx="4668">
                  <c:v>1867.6</c:v>
                </c:pt>
                <c:pt idx="4669">
                  <c:v>1868</c:v>
                </c:pt>
                <c:pt idx="4670">
                  <c:v>1868.4</c:v>
                </c:pt>
                <c:pt idx="4671">
                  <c:v>1868.8</c:v>
                </c:pt>
                <c:pt idx="4672">
                  <c:v>1869.2</c:v>
                </c:pt>
                <c:pt idx="4673">
                  <c:v>1869.6</c:v>
                </c:pt>
                <c:pt idx="4674">
                  <c:v>1870</c:v>
                </c:pt>
                <c:pt idx="4675">
                  <c:v>1870.4</c:v>
                </c:pt>
                <c:pt idx="4676">
                  <c:v>1870.8</c:v>
                </c:pt>
                <c:pt idx="4677">
                  <c:v>1871.2</c:v>
                </c:pt>
                <c:pt idx="4678">
                  <c:v>1871.6</c:v>
                </c:pt>
                <c:pt idx="4679">
                  <c:v>1872</c:v>
                </c:pt>
                <c:pt idx="4680">
                  <c:v>1872.4</c:v>
                </c:pt>
                <c:pt idx="4681">
                  <c:v>1872.8</c:v>
                </c:pt>
                <c:pt idx="4682">
                  <c:v>1873.2</c:v>
                </c:pt>
                <c:pt idx="4683">
                  <c:v>1873.6</c:v>
                </c:pt>
                <c:pt idx="4684">
                  <c:v>1874</c:v>
                </c:pt>
                <c:pt idx="4685">
                  <c:v>1874.4</c:v>
                </c:pt>
                <c:pt idx="4686">
                  <c:v>1874.8</c:v>
                </c:pt>
                <c:pt idx="4687">
                  <c:v>1875.2</c:v>
                </c:pt>
                <c:pt idx="4688">
                  <c:v>1875.6</c:v>
                </c:pt>
                <c:pt idx="4689">
                  <c:v>1876</c:v>
                </c:pt>
                <c:pt idx="4690">
                  <c:v>1876.4</c:v>
                </c:pt>
                <c:pt idx="4691">
                  <c:v>1876.8</c:v>
                </c:pt>
                <c:pt idx="4692">
                  <c:v>1877.2</c:v>
                </c:pt>
                <c:pt idx="4693">
                  <c:v>1877.6</c:v>
                </c:pt>
                <c:pt idx="4694">
                  <c:v>1878</c:v>
                </c:pt>
                <c:pt idx="4695">
                  <c:v>1878.4</c:v>
                </c:pt>
                <c:pt idx="4696">
                  <c:v>1878.8</c:v>
                </c:pt>
                <c:pt idx="4697">
                  <c:v>1879.2</c:v>
                </c:pt>
                <c:pt idx="4698">
                  <c:v>1879.6</c:v>
                </c:pt>
                <c:pt idx="4699">
                  <c:v>1880</c:v>
                </c:pt>
                <c:pt idx="4700">
                  <c:v>1880.4</c:v>
                </c:pt>
                <c:pt idx="4701">
                  <c:v>1880.8</c:v>
                </c:pt>
                <c:pt idx="4702">
                  <c:v>1881.2</c:v>
                </c:pt>
                <c:pt idx="4703">
                  <c:v>1881.6</c:v>
                </c:pt>
                <c:pt idx="4704">
                  <c:v>1882</c:v>
                </c:pt>
                <c:pt idx="4705">
                  <c:v>1882.4</c:v>
                </c:pt>
                <c:pt idx="4706">
                  <c:v>1882.8</c:v>
                </c:pt>
                <c:pt idx="4707">
                  <c:v>1883.2</c:v>
                </c:pt>
                <c:pt idx="4708">
                  <c:v>1883.6</c:v>
                </c:pt>
                <c:pt idx="4709">
                  <c:v>1884</c:v>
                </c:pt>
                <c:pt idx="4710">
                  <c:v>1884.4</c:v>
                </c:pt>
                <c:pt idx="4711">
                  <c:v>1884.8</c:v>
                </c:pt>
                <c:pt idx="4712">
                  <c:v>1885.2</c:v>
                </c:pt>
                <c:pt idx="4713">
                  <c:v>1885.6</c:v>
                </c:pt>
                <c:pt idx="4714">
                  <c:v>1886</c:v>
                </c:pt>
                <c:pt idx="4715">
                  <c:v>1886.4</c:v>
                </c:pt>
                <c:pt idx="4716">
                  <c:v>1886.8</c:v>
                </c:pt>
                <c:pt idx="4717">
                  <c:v>1887.2</c:v>
                </c:pt>
                <c:pt idx="4718">
                  <c:v>1887.6</c:v>
                </c:pt>
                <c:pt idx="4719">
                  <c:v>1888</c:v>
                </c:pt>
                <c:pt idx="4720">
                  <c:v>1888.4</c:v>
                </c:pt>
                <c:pt idx="4721">
                  <c:v>1888.8</c:v>
                </c:pt>
                <c:pt idx="4722">
                  <c:v>1889.2</c:v>
                </c:pt>
                <c:pt idx="4723">
                  <c:v>1889.6</c:v>
                </c:pt>
                <c:pt idx="4724">
                  <c:v>1890</c:v>
                </c:pt>
                <c:pt idx="4725">
                  <c:v>1890.4</c:v>
                </c:pt>
                <c:pt idx="4726">
                  <c:v>1890.8</c:v>
                </c:pt>
                <c:pt idx="4727">
                  <c:v>1891.2</c:v>
                </c:pt>
                <c:pt idx="4728">
                  <c:v>1891.6</c:v>
                </c:pt>
                <c:pt idx="4729">
                  <c:v>1892</c:v>
                </c:pt>
                <c:pt idx="4730">
                  <c:v>1892.4</c:v>
                </c:pt>
                <c:pt idx="4731">
                  <c:v>1892.8</c:v>
                </c:pt>
                <c:pt idx="4732">
                  <c:v>1893.2</c:v>
                </c:pt>
                <c:pt idx="4733">
                  <c:v>1893.6</c:v>
                </c:pt>
                <c:pt idx="4734">
                  <c:v>1894</c:v>
                </c:pt>
                <c:pt idx="4735">
                  <c:v>1894.4</c:v>
                </c:pt>
                <c:pt idx="4736">
                  <c:v>1894.8</c:v>
                </c:pt>
                <c:pt idx="4737">
                  <c:v>1895.2</c:v>
                </c:pt>
                <c:pt idx="4738">
                  <c:v>1895.6</c:v>
                </c:pt>
                <c:pt idx="4739">
                  <c:v>1896</c:v>
                </c:pt>
                <c:pt idx="4740">
                  <c:v>1896.4</c:v>
                </c:pt>
                <c:pt idx="4741">
                  <c:v>1896.8</c:v>
                </c:pt>
                <c:pt idx="4742">
                  <c:v>1897.2</c:v>
                </c:pt>
                <c:pt idx="4743">
                  <c:v>1897.6</c:v>
                </c:pt>
                <c:pt idx="4744">
                  <c:v>1898</c:v>
                </c:pt>
                <c:pt idx="4745">
                  <c:v>1898.4</c:v>
                </c:pt>
                <c:pt idx="4746">
                  <c:v>1898.8</c:v>
                </c:pt>
                <c:pt idx="4747">
                  <c:v>1899.2</c:v>
                </c:pt>
                <c:pt idx="4748">
                  <c:v>1899.6</c:v>
                </c:pt>
                <c:pt idx="4749">
                  <c:v>1900</c:v>
                </c:pt>
                <c:pt idx="4750">
                  <c:v>1900.4</c:v>
                </c:pt>
                <c:pt idx="4751">
                  <c:v>1900.8</c:v>
                </c:pt>
                <c:pt idx="4752">
                  <c:v>1901.2</c:v>
                </c:pt>
                <c:pt idx="4753">
                  <c:v>1901.6</c:v>
                </c:pt>
                <c:pt idx="4754">
                  <c:v>1902</c:v>
                </c:pt>
                <c:pt idx="4755">
                  <c:v>1902.4</c:v>
                </c:pt>
                <c:pt idx="4756">
                  <c:v>1902.8</c:v>
                </c:pt>
                <c:pt idx="4757">
                  <c:v>1903.2</c:v>
                </c:pt>
                <c:pt idx="4758">
                  <c:v>1903.6</c:v>
                </c:pt>
                <c:pt idx="4759">
                  <c:v>1904</c:v>
                </c:pt>
                <c:pt idx="4760">
                  <c:v>1904.4</c:v>
                </c:pt>
                <c:pt idx="4761">
                  <c:v>1904.8</c:v>
                </c:pt>
                <c:pt idx="4762">
                  <c:v>1905.2</c:v>
                </c:pt>
                <c:pt idx="4763">
                  <c:v>1905.6</c:v>
                </c:pt>
                <c:pt idx="4764">
                  <c:v>1906</c:v>
                </c:pt>
                <c:pt idx="4765">
                  <c:v>1906.4</c:v>
                </c:pt>
                <c:pt idx="4766">
                  <c:v>1906.8</c:v>
                </c:pt>
                <c:pt idx="4767">
                  <c:v>1907.2</c:v>
                </c:pt>
                <c:pt idx="4768">
                  <c:v>1907.6</c:v>
                </c:pt>
                <c:pt idx="4769">
                  <c:v>1908</c:v>
                </c:pt>
                <c:pt idx="4770">
                  <c:v>1908.4</c:v>
                </c:pt>
                <c:pt idx="4771">
                  <c:v>1908.8</c:v>
                </c:pt>
                <c:pt idx="4772">
                  <c:v>1909.2</c:v>
                </c:pt>
                <c:pt idx="4773">
                  <c:v>1909.6</c:v>
                </c:pt>
                <c:pt idx="4774">
                  <c:v>1910</c:v>
                </c:pt>
                <c:pt idx="4775">
                  <c:v>1910.4</c:v>
                </c:pt>
                <c:pt idx="4776">
                  <c:v>1910.8</c:v>
                </c:pt>
                <c:pt idx="4777">
                  <c:v>1911.2</c:v>
                </c:pt>
                <c:pt idx="4778">
                  <c:v>1911.6</c:v>
                </c:pt>
                <c:pt idx="4779">
                  <c:v>1912</c:v>
                </c:pt>
                <c:pt idx="4780">
                  <c:v>1912.4</c:v>
                </c:pt>
                <c:pt idx="4781">
                  <c:v>1912.8</c:v>
                </c:pt>
                <c:pt idx="4782">
                  <c:v>1913.2</c:v>
                </c:pt>
                <c:pt idx="4783">
                  <c:v>1913.6</c:v>
                </c:pt>
                <c:pt idx="4784">
                  <c:v>1914</c:v>
                </c:pt>
                <c:pt idx="4785">
                  <c:v>1914.4</c:v>
                </c:pt>
                <c:pt idx="4786">
                  <c:v>1914.8</c:v>
                </c:pt>
                <c:pt idx="4787">
                  <c:v>1915.2</c:v>
                </c:pt>
                <c:pt idx="4788">
                  <c:v>1915.6</c:v>
                </c:pt>
                <c:pt idx="4789">
                  <c:v>1916</c:v>
                </c:pt>
                <c:pt idx="4790">
                  <c:v>1916.4</c:v>
                </c:pt>
                <c:pt idx="4791">
                  <c:v>1916.8</c:v>
                </c:pt>
                <c:pt idx="4792">
                  <c:v>1917.2</c:v>
                </c:pt>
                <c:pt idx="4793">
                  <c:v>1917.6</c:v>
                </c:pt>
                <c:pt idx="4794">
                  <c:v>1918</c:v>
                </c:pt>
                <c:pt idx="4795">
                  <c:v>1918.4</c:v>
                </c:pt>
                <c:pt idx="4796">
                  <c:v>1918.8</c:v>
                </c:pt>
                <c:pt idx="4797">
                  <c:v>1919.2</c:v>
                </c:pt>
                <c:pt idx="4798">
                  <c:v>1919.6</c:v>
                </c:pt>
                <c:pt idx="4799">
                  <c:v>1920</c:v>
                </c:pt>
                <c:pt idx="4800">
                  <c:v>1920.4</c:v>
                </c:pt>
                <c:pt idx="4801">
                  <c:v>1920.8</c:v>
                </c:pt>
                <c:pt idx="4802">
                  <c:v>1921.2</c:v>
                </c:pt>
                <c:pt idx="4803">
                  <c:v>1921.6</c:v>
                </c:pt>
                <c:pt idx="4804">
                  <c:v>1922</c:v>
                </c:pt>
                <c:pt idx="4805">
                  <c:v>1922.4</c:v>
                </c:pt>
                <c:pt idx="4806">
                  <c:v>1922.8</c:v>
                </c:pt>
                <c:pt idx="4807">
                  <c:v>1923.2</c:v>
                </c:pt>
                <c:pt idx="4808">
                  <c:v>1923.6</c:v>
                </c:pt>
                <c:pt idx="4809">
                  <c:v>1924</c:v>
                </c:pt>
                <c:pt idx="4810">
                  <c:v>1924.4</c:v>
                </c:pt>
                <c:pt idx="4811">
                  <c:v>1924.8</c:v>
                </c:pt>
                <c:pt idx="4812">
                  <c:v>1925.2</c:v>
                </c:pt>
                <c:pt idx="4813">
                  <c:v>1925.6</c:v>
                </c:pt>
                <c:pt idx="4814">
                  <c:v>1926</c:v>
                </c:pt>
                <c:pt idx="4815">
                  <c:v>1926.4</c:v>
                </c:pt>
                <c:pt idx="4816">
                  <c:v>1926.8</c:v>
                </c:pt>
                <c:pt idx="4817">
                  <c:v>1927.2</c:v>
                </c:pt>
                <c:pt idx="4818">
                  <c:v>1927.6</c:v>
                </c:pt>
                <c:pt idx="4819">
                  <c:v>1928</c:v>
                </c:pt>
                <c:pt idx="4820">
                  <c:v>1928.4</c:v>
                </c:pt>
                <c:pt idx="4821">
                  <c:v>1928.8</c:v>
                </c:pt>
                <c:pt idx="4822">
                  <c:v>1929.2</c:v>
                </c:pt>
                <c:pt idx="4823">
                  <c:v>1929.6</c:v>
                </c:pt>
                <c:pt idx="4824">
                  <c:v>1930</c:v>
                </c:pt>
                <c:pt idx="4825">
                  <c:v>1930.4</c:v>
                </c:pt>
                <c:pt idx="4826">
                  <c:v>1930.8</c:v>
                </c:pt>
                <c:pt idx="4827">
                  <c:v>1931.2</c:v>
                </c:pt>
                <c:pt idx="4828">
                  <c:v>1931.6</c:v>
                </c:pt>
                <c:pt idx="4829">
                  <c:v>1932</c:v>
                </c:pt>
                <c:pt idx="4830">
                  <c:v>1932.4</c:v>
                </c:pt>
                <c:pt idx="4831">
                  <c:v>1932.8</c:v>
                </c:pt>
                <c:pt idx="4832">
                  <c:v>1933.2</c:v>
                </c:pt>
                <c:pt idx="4833">
                  <c:v>1933.6</c:v>
                </c:pt>
                <c:pt idx="4834">
                  <c:v>1934</c:v>
                </c:pt>
                <c:pt idx="4835">
                  <c:v>1934.4</c:v>
                </c:pt>
                <c:pt idx="4836">
                  <c:v>1934.8</c:v>
                </c:pt>
                <c:pt idx="4837">
                  <c:v>1935.2</c:v>
                </c:pt>
                <c:pt idx="4838">
                  <c:v>1935.6</c:v>
                </c:pt>
                <c:pt idx="4839">
                  <c:v>1936</c:v>
                </c:pt>
                <c:pt idx="4840">
                  <c:v>1936.4</c:v>
                </c:pt>
                <c:pt idx="4841">
                  <c:v>1936.8</c:v>
                </c:pt>
                <c:pt idx="4842">
                  <c:v>1937.2</c:v>
                </c:pt>
                <c:pt idx="4843">
                  <c:v>1937.6</c:v>
                </c:pt>
                <c:pt idx="4844">
                  <c:v>1938</c:v>
                </c:pt>
                <c:pt idx="4845">
                  <c:v>1938.4</c:v>
                </c:pt>
                <c:pt idx="4846">
                  <c:v>1938.8</c:v>
                </c:pt>
                <c:pt idx="4847">
                  <c:v>1939.2</c:v>
                </c:pt>
                <c:pt idx="4848">
                  <c:v>1939.6</c:v>
                </c:pt>
                <c:pt idx="4849">
                  <c:v>1940</c:v>
                </c:pt>
                <c:pt idx="4850">
                  <c:v>1940.4</c:v>
                </c:pt>
                <c:pt idx="4851">
                  <c:v>1940.8</c:v>
                </c:pt>
                <c:pt idx="4852">
                  <c:v>1941.2</c:v>
                </c:pt>
                <c:pt idx="4853">
                  <c:v>1941.6</c:v>
                </c:pt>
                <c:pt idx="4854">
                  <c:v>1942</c:v>
                </c:pt>
                <c:pt idx="4855">
                  <c:v>1942.4</c:v>
                </c:pt>
                <c:pt idx="4856">
                  <c:v>1942.8</c:v>
                </c:pt>
                <c:pt idx="4857">
                  <c:v>1943.2</c:v>
                </c:pt>
                <c:pt idx="4858">
                  <c:v>1943.6</c:v>
                </c:pt>
                <c:pt idx="4859">
                  <c:v>1944</c:v>
                </c:pt>
                <c:pt idx="4860">
                  <c:v>1944.4</c:v>
                </c:pt>
                <c:pt idx="4861">
                  <c:v>1944.8</c:v>
                </c:pt>
                <c:pt idx="4862">
                  <c:v>1945.2</c:v>
                </c:pt>
                <c:pt idx="4863">
                  <c:v>1945.6</c:v>
                </c:pt>
                <c:pt idx="4864">
                  <c:v>1946</c:v>
                </c:pt>
                <c:pt idx="4865">
                  <c:v>1946.4</c:v>
                </c:pt>
                <c:pt idx="4866">
                  <c:v>1946.8</c:v>
                </c:pt>
                <c:pt idx="4867">
                  <c:v>1947.2</c:v>
                </c:pt>
                <c:pt idx="4868">
                  <c:v>1947.6</c:v>
                </c:pt>
                <c:pt idx="4869">
                  <c:v>1948</c:v>
                </c:pt>
                <c:pt idx="4870">
                  <c:v>1948.4</c:v>
                </c:pt>
                <c:pt idx="4871">
                  <c:v>1948.8</c:v>
                </c:pt>
                <c:pt idx="4872">
                  <c:v>1949.2</c:v>
                </c:pt>
                <c:pt idx="4873">
                  <c:v>1949.6</c:v>
                </c:pt>
                <c:pt idx="4874">
                  <c:v>1950</c:v>
                </c:pt>
                <c:pt idx="4875">
                  <c:v>1950.4</c:v>
                </c:pt>
                <c:pt idx="4876">
                  <c:v>1950.8</c:v>
                </c:pt>
                <c:pt idx="4877">
                  <c:v>1951.2</c:v>
                </c:pt>
                <c:pt idx="4878">
                  <c:v>1951.6</c:v>
                </c:pt>
                <c:pt idx="4879">
                  <c:v>1952</c:v>
                </c:pt>
                <c:pt idx="4880">
                  <c:v>1952.4</c:v>
                </c:pt>
                <c:pt idx="4881">
                  <c:v>1952.8</c:v>
                </c:pt>
                <c:pt idx="4882">
                  <c:v>1953.2</c:v>
                </c:pt>
                <c:pt idx="4883">
                  <c:v>1953.6</c:v>
                </c:pt>
                <c:pt idx="4884">
                  <c:v>1954</c:v>
                </c:pt>
                <c:pt idx="4885">
                  <c:v>1954.4</c:v>
                </c:pt>
                <c:pt idx="4886">
                  <c:v>1954.8</c:v>
                </c:pt>
                <c:pt idx="4887">
                  <c:v>1955.2</c:v>
                </c:pt>
                <c:pt idx="4888">
                  <c:v>1955.6</c:v>
                </c:pt>
                <c:pt idx="4889">
                  <c:v>1956</c:v>
                </c:pt>
                <c:pt idx="4890">
                  <c:v>1956.4</c:v>
                </c:pt>
                <c:pt idx="4891">
                  <c:v>1956.8</c:v>
                </c:pt>
                <c:pt idx="4892">
                  <c:v>1957.2</c:v>
                </c:pt>
                <c:pt idx="4893">
                  <c:v>1957.6</c:v>
                </c:pt>
                <c:pt idx="4894">
                  <c:v>1958</c:v>
                </c:pt>
                <c:pt idx="4895">
                  <c:v>1958.4</c:v>
                </c:pt>
                <c:pt idx="4896">
                  <c:v>1958.8</c:v>
                </c:pt>
                <c:pt idx="4897">
                  <c:v>1959.2</c:v>
                </c:pt>
                <c:pt idx="4898">
                  <c:v>1959.6</c:v>
                </c:pt>
                <c:pt idx="4899">
                  <c:v>1960</c:v>
                </c:pt>
                <c:pt idx="4900">
                  <c:v>1960.4</c:v>
                </c:pt>
                <c:pt idx="4901">
                  <c:v>1960.8</c:v>
                </c:pt>
                <c:pt idx="4902">
                  <c:v>1961.2</c:v>
                </c:pt>
                <c:pt idx="4903">
                  <c:v>1961.6</c:v>
                </c:pt>
                <c:pt idx="4904">
                  <c:v>1962</c:v>
                </c:pt>
                <c:pt idx="4905">
                  <c:v>1962.4</c:v>
                </c:pt>
                <c:pt idx="4906">
                  <c:v>1962.8</c:v>
                </c:pt>
                <c:pt idx="4907">
                  <c:v>1963.2</c:v>
                </c:pt>
                <c:pt idx="4908">
                  <c:v>1963.6</c:v>
                </c:pt>
                <c:pt idx="4909">
                  <c:v>1964</c:v>
                </c:pt>
                <c:pt idx="4910">
                  <c:v>1964.4</c:v>
                </c:pt>
                <c:pt idx="4911">
                  <c:v>1964.8</c:v>
                </c:pt>
                <c:pt idx="4912">
                  <c:v>1965.2</c:v>
                </c:pt>
                <c:pt idx="4913">
                  <c:v>1965.6</c:v>
                </c:pt>
                <c:pt idx="4914">
                  <c:v>1966</c:v>
                </c:pt>
                <c:pt idx="4915">
                  <c:v>1966.4</c:v>
                </c:pt>
                <c:pt idx="4916">
                  <c:v>1966.8</c:v>
                </c:pt>
                <c:pt idx="4917">
                  <c:v>1967.2</c:v>
                </c:pt>
                <c:pt idx="4918">
                  <c:v>1967.6</c:v>
                </c:pt>
                <c:pt idx="4919">
                  <c:v>1968</c:v>
                </c:pt>
                <c:pt idx="4920">
                  <c:v>1968.4</c:v>
                </c:pt>
                <c:pt idx="4921">
                  <c:v>1968.8</c:v>
                </c:pt>
                <c:pt idx="4922">
                  <c:v>1969.2</c:v>
                </c:pt>
                <c:pt idx="4923">
                  <c:v>1969.6</c:v>
                </c:pt>
                <c:pt idx="4924">
                  <c:v>1970</c:v>
                </c:pt>
                <c:pt idx="4925">
                  <c:v>1970.4</c:v>
                </c:pt>
                <c:pt idx="4926">
                  <c:v>1970.8</c:v>
                </c:pt>
                <c:pt idx="4927">
                  <c:v>1971.2</c:v>
                </c:pt>
                <c:pt idx="4928">
                  <c:v>1971.6</c:v>
                </c:pt>
                <c:pt idx="4929">
                  <c:v>1972</c:v>
                </c:pt>
                <c:pt idx="4930">
                  <c:v>1972.4</c:v>
                </c:pt>
                <c:pt idx="4931">
                  <c:v>1972.8</c:v>
                </c:pt>
                <c:pt idx="4932">
                  <c:v>1973.2</c:v>
                </c:pt>
                <c:pt idx="4933">
                  <c:v>1973.6</c:v>
                </c:pt>
                <c:pt idx="4934">
                  <c:v>1974</c:v>
                </c:pt>
                <c:pt idx="4935">
                  <c:v>1974.4</c:v>
                </c:pt>
                <c:pt idx="4936">
                  <c:v>1974.8</c:v>
                </c:pt>
                <c:pt idx="4937">
                  <c:v>1975.2</c:v>
                </c:pt>
                <c:pt idx="4938">
                  <c:v>1975.6</c:v>
                </c:pt>
                <c:pt idx="4939">
                  <c:v>1976</c:v>
                </c:pt>
                <c:pt idx="4940">
                  <c:v>1976.4</c:v>
                </c:pt>
                <c:pt idx="4941">
                  <c:v>1976.8</c:v>
                </c:pt>
                <c:pt idx="4942">
                  <c:v>1977.2</c:v>
                </c:pt>
                <c:pt idx="4943">
                  <c:v>1977.6</c:v>
                </c:pt>
                <c:pt idx="4944">
                  <c:v>1978</c:v>
                </c:pt>
                <c:pt idx="4945">
                  <c:v>1978.4</c:v>
                </c:pt>
                <c:pt idx="4946">
                  <c:v>1978.8</c:v>
                </c:pt>
                <c:pt idx="4947">
                  <c:v>1979.2</c:v>
                </c:pt>
                <c:pt idx="4948">
                  <c:v>1979.6</c:v>
                </c:pt>
                <c:pt idx="4949">
                  <c:v>1980</c:v>
                </c:pt>
                <c:pt idx="4950">
                  <c:v>1980.4</c:v>
                </c:pt>
                <c:pt idx="4951">
                  <c:v>1980.8</c:v>
                </c:pt>
                <c:pt idx="4952">
                  <c:v>1981.2</c:v>
                </c:pt>
                <c:pt idx="4953">
                  <c:v>1981.6</c:v>
                </c:pt>
                <c:pt idx="4954">
                  <c:v>1982</c:v>
                </c:pt>
                <c:pt idx="4955">
                  <c:v>1982.4</c:v>
                </c:pt>
                <c:pt idx="4956">
                  <c:v>1982.8</c:v>
                </c:pt>
                <c:pt idx="4957">
                  <c:v>1983.2</c:v>
                </c:pt>
                <c:pt idx="4958">
                  <c:v>1983.6</c:v>
                </c:pt>
                <c:pt idx="4959">
                  <c:v>1984</c:v>
                </c:pt>
                <c:pt idx="4960">
                  <c:v>1984.4</c:v>
                </c:pt>
                <c:pt idx="4961">
                  <c:v>1984.8</c:v>
                </c:pt>
                <c:pt idx="4962">
                  <c:v>1985.2</c:v>
                </c:pt>
                <c:pt idx="4963">
                  <c:v>1985.6</c:v>
                </c:pt>
                <c:pt idx="4964">
                  <c:v>1986</c:v>
                </c:pt>
                <c:pt idx="4965">
                  <c:v>1986.4</c:v>
                </c:pt>
                <c:pt idx="4966">
                  <c:v>1986.8</c:v>
                </c:pt>
                <c:pt idx="4967">
                  <c:v>1987.2</c:v>
                </c:pt>
                <c:pt idx="4968">
                  <c:v>1987.6</c:v>
                </c:pt>
                <c:pt idx="4969">
                  <c:v>1988</c:v>
                </c:pt>
                <c:pt idx="4970">
                  <c:v>1988.4</c:v>
                </c:pt>
                <c:pt idx="4971">
                  <c:v>1988.8</c:v>
                </c:pt>
                <c:pt idx="4972">
                  <c:v>1989.2</c:v>
                </c:pt>
                <c:pt idx="4973">
                  <c:v>1989.6</c:v>
                </c:pt>
                <c:pt idx="4974">
                  <c:v>1990</c:v>
                </c:pt>
                <c:pt idx="4975">
                  <c:v>1990.4</c:v>
                </c:pt>
                <c:pt idx="4976">
                  <c:v>1990.8</c:v>
                </c:pt>
                <c:pt idx="4977">
                  <c:v>1991.2</c:v>
                </c:pt>
                <c:pt idx="4978">
                  <c:v>1991.6</c:v>
                </c:pt>
                <c:pt idx="4979">
                  <c:v>1992</c:v>
                </c:pt>
                <c:pt idx="4980">
                  <c:v>1992.4</c:v>
                </c:pt>
                <c:pt idx="4981">
                  <c:v>1992.8</c:v>
                </c:pt>
                <c:pt idx="4982">
                  <c:v>1993.2</c:v>
                </c:pt>
                <c:pt idx="4983">
                  <c:v>1993.6</c:v>
                </c:pt>
                <c:pt idx="4984">
                  <c:v>1994</c:v>
                </c:pt>
                <c:pt idx="4985">
                  <c:v>1994.4</c:v>
                </c:pt>
                <c:pt idx="4986">
                  <c:v>1994.8</c:v>
                </c:pt>
                <c:pt idx="4987">
                  <c:v>1995.2</c:v>
                </c:pt>
                <c:pt idx="4988">
                  <c:v>1995.6</c:v>
                </c:pt>
                <c:pt idx="4989">
                  <c:v>1996</c:v>
                </c:pt>
                <c:pt idx="4990">
                  <c:v>1996.4</c:v>
                </c:pt>
                <c:pt idx="4991">
                  <c:v>1996.8</c:v>
                </c:pt>
                <c:pt idx="4992">
                  <c:v>1997.2</c:v>
                </c:pt>
                <c:pt idx="4993">
                  <c:v>1997.6</c:v>
                </c:pt>
                <c:pt idx="4994">
                  <c:v>1998</c:v>
                </c:pt>
                <c:pt idx="4995">
                  <c:v>1998.4</c:v>
                </c:pt>
                <c:pt idx="4996">
                  <c:v>1998.8</c:v>
                </c:pt>
                <c:pt idx="4997">
                  <c:v>1999.2</c:v>
                </c:pt>
                <c:pt idx="4998">
                  <c:v>1999.6</c:v>
                </c:pt>
                <c:pt idx="4999">
                  <c:v>2000</c:v>
                </c:pt>
                <c:pt idx="5000">
                  <c:v>2000.4</c:v>
                </c:pt>
                <c:pt idx="5001">
                  <c:v>2000.8</c:v>
                </c:pt>
                <c:pt idx="5002">
                  <c:v>2001.2</c:v>
                </c:pt>
                <c:pt idx="5003">
                  <c:v>2001.6</c:v>
                </c:pt>
                <c:pt idx="5004">
                  <c:v>2002</c:v>
                </c:pt>
                <c:pt idx="5005">
                  <c:v>2002.4</c:v>
                </c:pt>
                <c:pt idx="5006">
                  <c:v>2002.8</c:v>
                </c:pt>
                <c:pt idx="5007">
                  <c:v>2003.2</c:v>
                </c:pt>
                <c:pt idx="5008">
                  <c:v>2003.6</c:v>
                </c:pt>
                <c:pt idx="5009">
                  <c:v>2004</c:v>
                </c:pt>
                <c:pt idx="5010">
                  <c:v>2004.4</c:v>
                </c:pt>
                <c:pt idx="5011">
                  <c:v>2004.8</c:v>
                </c:pt>
                <c:pt idx="5012">
                  <c:v>2005.2</c:v>
                </c:pt>
                <c:pt idx="5013">
                  <c:v>2005.6</c:v>
                </c:pt>
                <c:pt idx="5014">
                  <c:v>2006</c:v>
                </c:pt>
                <c:pt idx="5015">
                  <c:v>2006.4</c:v>
                </c:pt>
                <c:pt idx="5016">
                  <c:v>2006.8</c:v>
                </c:pt>
                <c:pt idx="5017">
                  <c:v>2007.2</c:v>
                </c:pt>
                <c:pt idx="5018">
                  <c:v>2007.6</c:v>
                </c:pt>
                <c:pt idx="5019">
                  <c:v>2008</c:v>
                </c:pt>
                <c:pt idx="5020">
                  <c:v>2008.4</c:v>
                </c:pt>
                <c:pt idx="5021">
                  <c:v>2008.8</c:v>
                </c:pt>
                <c:pt idx="5022">
                  <c:v>2009.2</c:v>
                </c:pt>
                <c:pt idx="5023">
                  <c:v>2009.6</c:v>
                </c:pt>
                <c:pt idx="5024">
                  <c:v>2010</c:v>
                </c:pt>
                <c:pt idx="5025">
                  <c:v>2010.4</c:v>
                </c:pt>
                <c:pt idx="5026">
                  <c:v>2010.8</c:v>
                </c:pt>
                <c:pt idx="5027">
                  <c:v>2011.2</c:v>
                </c:pt>
                <c:pt idx="5028">
                  <c:v>2011.6</c:v>
                </c:pt>
                <c:pt idx="5029">
                  <c:v>2012</c:v>
                </c:pt>
                <c:pt idx="5030">
                  <c:v>2012.4</c:v>
                </c:pt>
                <c:pt idx="5031">
                  <c:v>2012.8</c:v>
                </c:pt>
                <c:pt idx="5032">
                  <c:v>2013.2</c:v>
                </c:pt>
                <c:pt idx="5033">
                  <c:v>2013.6</c:v>
                </c:pt>
                <c:pt idx="5034">
                  <c:v>2014</c:v>
                </c:pt>
                <c:pt idx="5035">
                  <c:v>2014.4</c:v>
                </c:pt>
                <c:pt idx="5036">
                  <c:v>2014.8</c:v>
                </c:pt>
                <c:pt idx="5037">
                  <c:v>2015.2</c:v>
                </c:pt>
                <c:pt idx="5038">
                  <c:v>2015.6</c:v>
                </c:pt>
                <c:pt idx="5039">
                  <c:v>2016</c:v>
                </c:pt>
                <c:pt idx="5040">
                  <c:v>2016.4</c:v>
                </c:pt>
                <c:pt idx="5041">
                  <c:v>2016.8</c:v>
                </c:pt>
                <c:pt idx="5042">
                  <c:v>2017.2</c:v>
                </c:pt>
                <c:pt idx="5043">
                  <c:v>2017.6</c:v>
                </c:pt>
                <c:pt idx="5044">
                  <c:v>2018</c:v>
                </c:pt>
                <c:pt idx="5045">
                  <c:v>2018.4</c:v>
                </c:pt>
                <c:pt idx="5046">
                  <c:v>2018.8</c:v>
                </c:pt>
                <c:pt idx="5047">
                  <c:v>2019.2</c:v>
                </c:pt>
                <c:pt idx="5048">
                  <c:v>2019.6</c:v>
                </c:pt>
                <c:pt idx="5049">
                  <c:v>2020</c:v>
                </c:pt>
                <c:pt idx="5050">
                  <c:v>2020.4</c:v>
                </c:pt>
                <c:pt idx="5051">
                  <c:v>2020.8</c:v>
                </c:pt>
                <c:pt idx="5052">
                  <c:v>2021.2</c:v>
                </c:pt>
                <c:pt idx="5053">
                  <c:v>2021.6</c:v>
                </c:pt>
                <c:pt idx="5054">
                  <c:v>2022</c:v>
                </c:pt>
                <c:pt idx="5055">
                  <c:v>2022.4</c:v>
                </c:pt>
                <c:pt idx="5056">
                  <c:v>2022.8</c:v>
                </c:pt>
                <c:pt idx="5057">
                  <c:v>2023.2</c:v>
                </c:pt>
                <c:pt idx="5058">
                  <c:v>2023.6</c:v>
                </c:pt>
                <c:pt idx="5059">
                  <c:v>2024</c:v>
                </c:pt>
                <c:pt idx="5060">
                  <c:v>2024.4</c:v>
                </c:pt>
                <c:pt idx="5061">
                  <c:v>2024.8</c:v>
                </c:pt>
                <c:pt idx="5062">
                  <c:v>2025.2</c:v>
                </c:pt>
                <c:pt idx="5063">
                  <c:v>2025.6</c:v>
                </c:pt>
                <c:pt idx="5064">
                  <c:v>2026</c:v>
                </c:pt>
                <c:pt idx="5065">
                  <c:v>2026.4</c:v>
                </c:pt>
                <c:pt idx="5066">
                  <c:v>2026.8</c:v>
                </c:pt>
                <c:pt idx="5067">
                  <c:v>2027.2</c:v>
                </c:pt>
                <c:pt idx="5068">
                  <c:v>2027.6</c:v>
                </c:pt>
                <c:pt idx="5069">
                  <c:v>2028</c:v>
                </c:pt>
                <c:pt idx="5070">
                  <c:v>2028.4</c:v>
                </c:pt>
                <c:pt idx="5071">
                  <c:v>2028.8</c:v>
                </c:pt>
                <c:pt idx="5072">
                  <c:v>2029.2</c:v>
                </c:pt>
                <c:pt idx="5073">
                  <c:v>2029.6</c:v>
                </c:pt>
                <c:pt idx="5074">
                  <c:v>2030</c:v>
                </c:pt>
                <c:pt idx="5075">
                  <c:v>2030.4</c:v>
                </c:pt>
                <c:pt idx="5076">
                  <c:v>2030.8</c:v>
                </c:pt>
                <c:pt idx="5077">
                  <c:v>2031.2</c:v>
                </c:pt>
                <c:pt idx="5078">
                  <c:v>2031.6</c:v>
                </c:pt>
                <c:pt idx="5079">
                  <c:v>2032</c:v>
                </c:pt>
                <c:pt idx="5080">
                  <c:v>2032.4</c:v>
                </c:pt>
                <c:pt idx="5081">
                  <c:v>2032.8</c:v>
                </c:pt>
                <c:pt idx="5082">
                  <c:v>2033.2</c:v>
                </c:pt>
                <c:pt idx="5083">
                  <c:v>2033.6</c:v>
                </c:pt>
                <c:pt idx="5084">
                  <c:v>2034</c:v>
                </c:pt>
                <c:pt idx="5085">
                  <c:v>2034.4</c:v>
                </c:pt>
                <c:pt idx="5086">
                  <c:v>2034.8</c:v>
                </c:pt>
                <c:pt idx="5087">
                  <c:v>2035.2</c:v>
                </c:pt>
                <c:pt idx="5088">
                  <c:v>2035.6</c:v>
                </c:pt>
                <c:pt idx="5089">
                  <c:v>2036</c:v>
                </c:pt>
                <c:pt idx="5090">
                  <c:v>2036.4</c:v>
                </c:pt>
                <c:pt idx="5091">
                  <c:v>2036.8</c:v>
                </c:pt>
                <c:pt idx="5092">
                  <c:v>2037.2</c:v>
                </c:pt>
                <c:pt idx="5093">
                  <c:v>2037.6</c:v>
                </c:pt>
                <c:pt idx="5094">
                  <c:v>2038</c:v>
                </c:pt>
                <c:pt idx="5095">
                  <c:v>2038.4</c:v>
                </c:pt>
                <c:pt idx="5096">
                  <c:v>2038.8</c:v>
                </c:pt>
                <c:pt idx="5097">
                  <c:v>2039.2</c:v>
                </c:pt>
                <c:pt idx="5098">
                  <c:v>2039.6</c:v>
                </c:pt>
                <c:pt idx="5099">
                  <c:v>2040</c:v>
                </c:pt>
                <c:pt idx="5100">
                  <c:v>2040.4</c:v>
                </c:pt>
                <c:pt idx="5101">
                  <c:v>2040.8</c:v>
                </c:pt>
                <c:pt idx="5102">
                  <c:v>2041.2</c:v>
                </c:pt>
                <c:pt idx="5103">
                  <c:v>2041.6</c:v>
                </c:pt>
                <c:pt idx="5104">
                  <c:v>2042</c:v>
                </c:pt>
                <c:pt idx="5105">
                  <c:v>2042.4</c:v>
                </c:pt>
                <c:pt idx="5106">
                  <c:v>2042.8</c:v>
                </c:pt>
                <c:pt idx="5107">
                  <c:v>2043.2</c:v>
                </c:pt>
                <c:pt idx="5108">
                  <c:v>2043.6</c:v>
                </c:pt>
                <c:pt idx="5109">
                  <c:v>2044</c:v>
                </c:pt>
                <c:pt idx="5110">
                  <c:v>2044.4</c:v>
                </c:pt>
                <c:pt idx="5111">
                  <c:v>2044.8</c:v>
                </c:pt>
                <c:pt idx="5112">
                  <c:v>2045.2</c:v>
                </c:pt>
                <c:pt idx="5113">
                  <c:v>2045.6</c:v>
                </c:pt>
                <c:pt idx="5114">
                  <c:v>2046</c:v>
                </c:pt>
                <c:pt idx="5115">
                  <c:v>2046.4</c:v>
                </c:pt>
                <c:pt idx="5116">
                  <c:v>2046.8</c:v>
                </c:pt>
                <c:pt idx="5117">
                  <c:v>2047.2</c:v>
                </c:pt>
                <c:pt idx="5118">
                  <c:v>2047.6</c:v>
                </c:pt>
                <c:pt idx="5119">
                  <c:v>2048</c:v>
                </c:pt>
                <c:pt idx="5120">
                  <c:v>2048.4</c:v>
                </c:pt>
                <c:pt idx="5121">
                  <c:v>2048.8000000000002</c:v>
                </c:pt>
                <c:pt idx="5122">
                  <c:v>2049.1999999999998</c:v>
                </c:pt>
                <c:pt idx="5123">
                  <c:v>2049.6</c:v>
                </c:pt>
                <c:pt idx="5124">
                  <c:v>2050</c:v>
                </c:pt>
                <c:pt idx="5125">
                  <c:v>2050.4</c:v>
                </c:pt>
                <c:pt idx="5126">
                  <c:v>2050.8000000000002</c:v>
                </c:pt>
                <c:pt idx="5127">
                  <c:v>2051.1999999999998</c:v>
                </c:pt>
                <c:pt idx="5128">
                  <c:v>2051.6</c:v>
                </c:pt>
                <c:pt idx="5129">
                  <c:v>2052</c:v>
                </c:pt>
                <c:pt idx="5130">
                  <c:v>2052.4</c:v>
                </c:pt>
                <c:pt idx="5131">
                  <c:v>2052.8000000000002</c:v>
                </c:pt>
                <c:pt idx="5132">
                  <c:v>2053.1999999999998</c:v>
                </c:pt>
                <c:pt idx="5133">
                  <c:v>2053.6</c:v>
                </c:pt>
                <c:pt idx="5134">
                  <c:v>2054</c:v>
                </c:pt>
                <c:pt idx="5135">
                  <c:v>2054.4</c:v>
                </c:pt>
                <c:pt idx="5136">
                  <c:v>2054.8000000000002</c:v>
                </c:pt>
                <c:pt idx="5137">
                  <c:v>2055.1999999999998</c:v>
                </c:pt>
                <c:pt idx="5138">
                  <c:v>2055.6</c:v>
                </c:pt>
                <c:pt idx="5139">
                  <c:v>2056</c:v>
                </c:pt>
                <c:pt idx="5140">
                  <c:v>2056.4</c:v>
                </c:pt>
                <c:pt idx="5141">
                  <c:v>2056.8000000000002</c:v>
                </c:pt>
                <c:pt idx="5142">
                  <c:v>2057.1999999999998</c:v>
                </c:pt>
                <c:pt idx="5143">
                  <c:v>2057.6</c:v>
                </c:pt>
                <c:pt idx="5144">
                  <c:v>2058</c:v>
                </c:pt>
                <c:pt idx="5145">
                  <c:v>2058.4</c:v>
                </c:pt>
                <c:pt idx="5146">
                  <c:v>2058.8000000000002</c:v>
                </c:pt>
                <c:pt idx="5147">
                  <c:v>2059.1999999999998</c:v>
                </c:pt>
                <c:pt idx="5148">
                  <c:v>2059.6</c:v>
                </c:pt>
                <c:pt idx="5149">
                  <c:v>2060</c:v>
                </c:pt>
                <c:pt idx="5150">
                  <c:v>2060.4</c:v>
                </c:pt>
                <c:pt idx="5151">
                  <c:v>2060.8000000000002</c:v>
                </c:pt>
                <c:pt idx="5152">
                  <c:v>2061.1999999999998</c:v>
                </c:pt>
                <c:pt idx="5153">
                  <c:v>2061.6</c:v>
                </c:pt>
                <c:pt idx="5154">
                  <c:v>2062</c:v>
                </c:pt>
                <c:pt idx="5155">
                  <c:v>2062.4</c:v>
                </c:pt>
                <c:pt idx="5156">
                  <c:v>2062.8000000000002</c:v>
                </c:pt>
                <c:pt idx="5157">
                  <c:v>2063.1999999999998</c:v>
                </c:pt>
                <c:pt idx="5158">
                  <c:v>2063.6</c:v>
                </c:pt>
                <c:pt idx="5159">
                  <c:v>2064</c:v>
                </c:pt>
                <c:pt idx="5160">
                  <c:v>2064.4</c:v>
                </c:pt>
                <c:pt idx="5161">
                  <c:v>2064.8000000000002</c:v>
                </c:pt>
                <c:pt idx="5162">
                  <c:v>2065.1999999999998</c:v>
                </c:pt>
                <c:pt idx="5163">
                  <c:v>2065.6</c:v>
                </c:pt>
                <c:pt idx="5164">
                  <c:v>2066</c:v>
                </c:pt>
                <c:pt idx="5165">
                  <c:v>2066.4</c:v>
                </c:pt>
                <c:pt idx="5166">
                  <c:v>2066.8000000000002</c:v>
                </c:pt>
                <c:pt idx="5167">
                  <c:v>2067.1999999999998</c:v>
                </c:pt>
                <c:pt idx="5168">
                  <c:v>2067.6</c:v>
                </c:pt>
                <c:pt idx="5169">
                  <c:v>2068</c:v>
                </c:pt>
                <c:pt idx="5170">
                  <c:v>2068.4</c:v>
                </c:pt>
                <c:pt idx="5171">
                  <c:v>2068.8000000000002</c:v>
                </c:pt>
                <c:pt idx="5172">
                  <c:v>2069.1999999999998</c:v>
                </c:pt>
                <c:pt idx="5173">
                  <c:v>2069.6</c:v>
                </c:pt>
                <c:pt idx="5174">
                  <c:v>2070</c:v>
                </c:pt>
                <c:pt idx="5175">
                  <c:v>2070.4</c:v>
                </c:pt>
                <c:pt idx="5176">
                  <c:v>2070.8000000000002</c:v>
                </c:pt>
                <c:pt idx="5177">
                  <c:v>2071.1999999999998</c:v>
                </c:pt>
                <c:pt idx="5178">
                  <c:v>2071.6</c:v>
                </c:pt>
                <c:pt idx="5179">
                  <c:v>2072</c:v>
                </c:pt>
                <c:pt idx="5180">
                  <c:v>2072.4</c:v>
                </c:pt>
                <c:pt idx="5181">
                  <c:v>2072.8000000000002</c:v>
                </c:pt>
                <c:pt idx="5182">
                  <c:v>2073.1999999999998</c:v>
                </c:pt>
                <c:pt idx="5183">
                  <c:v>2073.6</c:v>
                </c:pt>
                <c:pt idx="5184">
                  <c:v>2074</c:v>
                </c:pt>
                <c:pt idx="5185">
                  <c:v>2074.4</c:v>
                </c:pt>
                <c:pt idx="5186">
                  <c:v>2074.8000000000002</c:v>
                </c:pt>
                <c:pt idx="5187">
                  <c:v>2075.1999999999998</c:v>
                </c:pt>
                <c:pt idx="5188">
                  <c:v>2075.6</c:v>
                </c:pt>
                <c:pt idx="5189">
                  <c:v>2076</c:v>
                </c:pt>
                <c:pt idx="5190">
                  <c:v>2076.4</c:v>
                </c:pt>
                <c:pt idx="5191">
                  <c:v>2076.8000000000002</c:v>
                </c:pt>
                <c:pt idx="5192">
                  <c:v>2077.1999999999998</c:v>
                </c:pt>
                <c:pt idx="5193">
                  <c:v>2077.6</c:v>
                </c:pt>
                <c:pt idx="5194">
                  <c:v>2078</c:v>
                </c:pt>
                <c:pt idx="5195">
                  <c:v>2078.4</c:v>
                </c:pt>
                <c:pt idx="5196">
                  <c:v>2078.8000000000002</c:v>
                </c:pt>
                <c:pt idx="5197">
                  <c:v>2079.1999999999998</c:v>
                </c:pt>
                <c:pt idx="5198">
                  <c:v>2079.6</c:v>
                </c:pt>
                <c:pt idx="5199">
                  <c:v>2080</c:v>
                </c:pt>
                <c:pt idx="5200">
                  <c:v>2080.4</c:v>
                </c:pt>
                <c:pt idx="5201">
                  <c:v>2080.8000000000002</c:v>
                </c:pt>
                <c:pt idx="5202">
                  <c:v>2081.1999999999998</c:v>
                </c:pt>
                <c:pt idx="5203">
                  <c:v>2081.6</c:v>
                </c:pt>
                <c:pt idx="5204">
                  <c:v>2082</c:v>
                </c:pt>
                <c:pt idx="5205">
                  <c:v>2082.4</c:v>
                </c:pt>
                <c:pt idx="5206">
                  <c:v>2082.8000000000002</c:v>
                </c:pt>
                <c:pt idx="5207">
                  <c:v>2083.1999999999998</c:v>
                </c:pt>
                <c:pt idx="5208">
                  <c:v>2083.6</c:v>
                </c:pt>
                <c:pt idx="5209">
                  <c:v>2084</c:v>
                </c:pt>
                <c:pt idx="5210">
                  <c:v>2084.4</c:v>
                </c:pt>
                <c:pt idx="5211">
                  <c:v>2084.8000000000002</c:v>
                </c:pt>
                <c:pt idx="5212">
                  <c:v>2085.1999999999998</c:v>
                </c:pt>
                <c:pt idx="5213">
                  <c:v>2085.6</c:v>
                </c:pt>
                <c:pt idx="5214">
                  <c:v>2086</c:v>
                </c:pt>
                <c:pt idx="5215">
                  <c:v>2086.4</c:v>
                </c:pt>
                <c:pt idx="5216">
                  <c:v>2086.8000000000002</c:v>
                </c:pt>
                <c:pt idx="5217">
                  <c:v>2087.1999999999998</c:v>
                </c:pt>
                <c:pt idx="5218">
                  <c:v>2087.6</c:v>
                </c:pt>
                <c:pt idx="5219">
                  <c:v>2088</c:v>
                </c:pt>
                <c:pt idx="5220">
                  <c:v>2088.4</c:v>
                </c:pt>
                <c:pt idx="5221">
                  <c:v>2088.8000000000002</c:v>
                </c:pt>
                <c:pt idx="5222">
                  <c:v>2089.1999999999998</c:v>
                </c:pt>
                <c:pt idx="5223">
                  <c:v>2089.6</c:v>
                </c:pt>
                <c:pt idx="5224">
                  <c:v>2090</c:v>
                </c:pt>
                <c:pt idx="5225">
                  <c:v>2090.4</c:v>
                </c:pt>
                <c:pt idx="5226">
                  <c:v>2090.8000000000002</c:v>
                </c:pt>
                <c:pt idx="5227">
                  <c:v>2091.1999999999998</c:v>
                </c:pt>
                <c:pt idx="5228">
                  <c:v>2091.6</c:v>
                </c:pt>
                <c:pt idx="5229">
                  <c:v>2092</c:v>
                </c:pt>
                <c:pt idx="5230">
                  <c:v>2092.4</c:v>
                </c:pt>
                <c:pt idx="5231">
                  <c:v>2092.8000000000002</c:v>
                </c:pt>
                <c:pt idx="5232">
                  <c:v>2093.1999999999998</c:v>
                </c:pt>
                <c:pt idx="5233">
                  <c:v>2093.6</c:v>
                </c:pt>
                <c:pt idx="5234">
                  <c:v>2094</c:v>
                </c:pt>
                <c:pt idx="5235">
                  <c:v>2094.4</c:v>
                </c:pt>
                <c:pt idx="5236">
                  <c:v>2094.8000000000002</c:v>
                </c:pt>
                <c:pt idx="5237">
                  <c:v>2095.1999999999998</c:v>
                </c:pt>
                <c:pt idx="5238">
                  <c:v>2095.6</c:v>
                </c:pt>
                <c:pt idx="5239">
                  <c:v>2096</c:v>
                </c:pt>
                <c:pt idx="5240">
                  <c:v>2096.4</c:v>
                </c:pt>
                <c:pt idx="5241">
                  <c:v>2096.8000000000002</c:v>
                </c:pt>
                <c:pt idx="5242">
                  <c:v>2097.1999999999998</c:v>
                </c:pt>
                <c:pt idx="5243">
                  <c:v>2097.6</c:v>
                </c:pt>
                <c:pt idx="5244">
                  <c:v>2098</c:v>
                </c:pt>
                <c:pt idx="5245">
                  <c:v>2098.4</c:v>
                </c:pt>
                <c:pt idx="5246">
                  <c:v>2098.8000000000002</c:v>
                </c:pt>
                <c:pt idx="5247">
                  <c:v>2099.1999999999998</c:v>
                </c:pt>
                <c:pt idx="5248">
                  <c:v>2099.6</c:v>
                </c:pt>
                <c:pt idx="5249">
                  <c:v>2100</c:v>
                </c:pt>
                <c:pt idx="5250">
                  <c:v>2100.4</c:v>
                </c:pt>
                <c:pt idx="5251">
                  <c:v>2100.8000000000002</c:v>
                </c:pt>
                <c:pt idx="5252">
                  <c:v>2101.1999999999998</c:v>
                </c:pt>
                <c:pt idx="5253">
                  <c:v>2101.6</c:v>
                </c:pt>
                <c:pt idx="5254">
                  <c:v>2102</c:v>
                </c:pt>
                <c:pt idx="5255">
                  <c:v>2102.4</c:v>
                </c:pt>
                <c:pt idx="5256">
                  <c:v>2102.8000000000002</c:v>
                </c:pt>
                <c:pt idx="5257">
                  <c:v>2103.1999999999998</c:v>
                </c:pt>
                <c:pt idx="5258">
                  <c:v>2103.6</c:v>
                </c:pt>
                <c:pt idx="5259">
                  <c:v>2104</c:v>
                </c:pt>
                <c:pt idx="5260">
                  <c:v>2104.4</c:v>
                </c:pt>
                <c:pt idx="5261">
                  <c:v>2104.8000000000002</c:v>
                </c:pt>
                <c:pt idx="5262">
                  <c:v>2105.1999999999998</c:v>
                </c:pt>
                <c:pt idx="5263">
                  <c:v>2105.6</c:v>
                </c:pt>
                <c:pt idx="5264">
                  <c:v>2106</c:v>
                </c:pt>
                <c:pt idx="5265">
                  <c:v>2106.4</c:v>
                </c:pt>
                <c:pt idx="5266">
                  <c:v>2106.8000000000002</c:v>
                </c:pt>
                <c:pt idx="5267">
                  <c:v>2107.1999999999998</c:v>
                </c:pt>
                <c:pt idx="5268">
                  <c:v>2107.6</c:v>
                </c:pt>
                <c:pt idx="5269">
                  <c:v>2108</c:v>
                </c:pt>
                <c:pt idx="5270">
                  <c:v>2108.4</c:v>
                </c:pt>
                <c:pt idx="5271">
                  <c:v>2108.8000000000002</c:v>
                </c:pt>
                <c:pt idx="5272">
                  <c:v>2109.1999999999998</c:v>
                </c:pt>
                <c:pt idx="5273">
                  <c:v>2109.6</c:v>
                </c:pt>
                <c:pt idx="5274">
                  <c:v>2110</c:v>
                </c:pt>
                <c:pt idx="5275">
                  <c:v>2110.4</c:v>
                </c:pt>
                <c:pt idx="5276">
                  <c:v>2110.8000000000002</c:v>
                </c:pt>
                <c:pt idx="5277">
                  <c:v>2111.1999999999998</c:v>
                </c:pt>
                <c:pt idx="5278">
                  <c:v>2111.6</c:v>
                </c:pt>
                <c:pt idx="5279">
                  <c:v>2112</c:v>
                </c:pt>
                <c:pt idx="5280">
                  <c:v>2112.4</c:v>
                </c:pt>
                <c:pt idx="5281">
                  <c:v>2112.8000000000002</c:v>
                </c:pt>
                <c:pt idx="5282">
                  <c:v>2113.1999999999998</c:v>
                </c:pt>
                <c:pt idx="5283">
                  <c:v>2113.6</c:v>
                </c:pt>
                <c:pt idx="5284">
                  <c:v>2114</c:v>
                </c:pt>
                <c:pt idx="5285">
                  <c:v>2114.4</c:v>
                </c:pt>
                <c:pt idx="5286">
                  <c:v>2114.8000000000002</c:v>
                </c:pt>
                <c:pt idx="5287">
                  <c:v>2115.1999999999998</c:v>
                </c:pt>
                <c:pt idx="5288">
                  <c:v>2115.6</c:v>
                </c:pt>
                <c:pt idx="5289">
                  <c:v>2116</c:v>
                </c:pt>
                <c:pt idx="5290">
                  <c:v>2116.4</c:v>
                </c:pt>
                <c:pt idx="5291">
                  <c:v>2116.8000000000002</c:v>
                </c:pt>
                <c:pt idx="5292">
                  <c:v>2117.1999999999998</c:v>
                </c:pt>
                <c:pt idx="5293">
                  <c:v>2117.6</c:v>
                </c:pt>
                <c:pt idx="5294">
                  <c:v>2118</c:v>
                </c:pt>
                <c:pt idx="5295">
                  <c:v>2118.4</c:v>
                </c:pt>
                <c:pt idx="5296">
                  <c:v>2118.8000000000002</c:v>
                </c:pt>
                <c:pt idx="5297">
                  <c:v>2119.1999999999998</c:v>
                </c:pt>
                <c:pt idx="5298">
                  <c:v>2119.6</c:v>
                </c:pt>
                <c:pt idx="5299">
                  <c:v>2120</c:v>
                </c:pt>
                <c:pt idx="5300">
                  <c:v>2120.4</c:v>
                </c:pt>
                <c:pt idx="5301">
                  <c:v>2120.8000000000002</c:v>
                </c:pt>
                <c:pt idx="5302">
                  <c:v>2121.1999999999998</c:v>
                </c:pt>
                <c:pt idx="5303">
                  <c:v>2121.6</c:v>
                </c:pt>
                <c:pt idx="5304">
                  <c:v>2122</c:v>
                </c:pt>
                <c:pt idx="5305">
                  <c:v>2122.4</c:v>
                </c:pt>
                <c:pt idx="5306">
                  <c:v>2122.8000000000002</c:v>
                </c:pt>
                <c:pt idx="5307">
                  <c:v>2123.1999999999998</c:v>
                </c:pt>
                <c:pt idx="5308">
                  <c:v>2123.6</c:v>
                </c:pt>
                <c:pt idx="5309">
                  <c:v>2124</c:v>
                </c:pt>
                <c:pt idx="5310">
                  <c:v>2124.4</c:v>
                </c:pt>
                <c:pt idx="5311">
                  <c:v>2124.8000000000002</c:v>
                </c:pt>
                <c:pt idx="5312">
                  <c:v>2125.1999999999998</c:v>
                </c:pt>
                <c:pt idx="5313">
                  <c:v>2125.6</c:v>
                </c:pt>
                <c:pt idx="5314">
                  <c:v>2126</c:v>
                </c:pt>
                <c:pt idx="5315">
                  <c:v>2126.4</c:v>
                </c:pt>
                <c:pt idx="5316">
                  <c:v>2126.8000000000002</c:v>
                </c:pt>
                <c:pt idx="5317">
                  <c:v>2127.1999999999998</c:v>
                </c:pt>
                <c:pt idx="5318">
                  <c:v>2127.6</c:v>
                </c:pt>
                <c:pt idx="5319">
                  <c:v>2128</c:v>
                </c:pt>
                <c:pt idx="5320">
                  <c:v>2128.4</c:v>
                </c:pt>
                <c:pt idx="5321">
                  <c:v>2128.8000000000002</c:v>
                </c:pt>
                <c:pt idx="5322">
                  <c:v>2129.1999999999998</c:v>
                </c:pt>
                <c:pt idx="5323">
                  <c:v>2129.6</c:v>
                </c:pt>
                <c:pt idx="5324">
                  <c:v>2130</c:v>
                </c:pt>
                <c:pt idx="5325">
                  <c:v>2130.4</c:v>
                </c:pt>
                <c:pt idx="5326">
                  <c:v>2130.8000000000002</c:v>
                </c:pt>
                <c:pt idx="5327">
                  <c:v>2131.1999999999998</c:v>
                </c:pt>
                <c:pt idx="5328">
                  <c:v>2131.6</c:v>
                </c:pt>
                <c:pt idx="5329">
                  <c:v>2132</c:v>
                </c:pt>
                <c:pt idx="5330">
                  <c:v>2132.4</c:v>
                </c:pt>
                <c:pt idx="5331">
                  <c:v>2132.8000000000002</c:v>
                </c:pt>
                <c:pt idx="5332">
                  <c:v>2133.1999999999998</c:v>
                </c:pt>
                <c:pt idx="5333">
                  <c:v>2133.6</c:v>
                </c:pt>
                <c:pt idx="5334">
                  <c:v>2134</c:v>
                </c:pt>
                <c:pt idx="5335">
                  <c:v>2134.4</c:v>
                </c:pt>
                <c:pt idx="5336">
                  <c:v>2134.8000000000002</c:v>
                </c:pt>
                <c:pt idx="5337">
                  <c:v>2135.1999999999998</c:v>
                </c:pt>
                <c:pt idx="5338">
                  <c:v>2135.6</c:v>
                </c:pt>
                <c:pt idx="5339">
                  <c:v>2136</c:v>
                </c:pt>
                <c:pt idx="5340">
                  <c:v>2136.4</c:v>
                </c:pt>
                <c:pt idx="5341">
                  <c:v>2136.8000000000002</c:v>
                </c:pt>
                <c:pt idx="5342">
                  <c:v>2137.1999999999998</c:v>
                </c:pt>
                <c:pt idx="5343">
                  <c:v>2137.6</c:v>
                </c:pt>
                <c:pt idx="5344">
                  <c:v>2138</c:v>
                </c:pt>
                <c:pt idx="5345">
                  <c:v>2138.4</c:v>
                </c:pt>
                <c:pt idx="5346">
                  <c:v>2138.8000000000002</c:v>
                </c:pt>
                <c:pt idx="5347">
                  <c:v>2139.1999999999998</c:v>
                </c:pt>
                <c:pt idx="5348">
                  <c:v>2139.6</c:v>
                </c:pt>
                <c:pt idx="5349">
                  <c:v>2140</c:v>
                </c:pt>
                <c:pt idx="5350">
                  <c:v>2140.4</c:v>
                </c:pt>
                <c:pt idx="5351">
                  <c:v>2140.8000000000002</c:v>
                </c:pt>
                <c:pt idx="5352">
                  <c:v>2141.1999999999998</c:v>
                </c:pt>
                <c:pt idx="5353">
                  <c:v>2141.6</c:v>
                </c:pt>
                <c:pt idx="5354">
                  <c:v>2142</c:v>
                </c:pt>
                <c:pt idx="5355">
                  <c:v>2142.4</c:v>
                </c:pt>
                <c:pt idx="5356">
                  <c:v>2142.8000000000002</c:v>
                </c:pt>
                <c:pt idx="5357">
                  <c:v>2143.1999999999998</c:v>
                </c:pt>
                <c:pt idx="5358">
                  <c:v>2143.6</c:v>
                </c:pt>
                <c:pt idx="5359">
                  <c:v>2144</c:v>
                </c:pt>
                <c:pt idx="5360">
                  <c:v>2144.4</c:v>
                </c:pt>
                <c:pt idx="5361">
                  <c:v>2144.8000000000002</c:v>
                </c:pt>
                <c:pt idx="5362">
                  <c:v>2145.1999999999998</c:v>
                </c:pt>
                <c:pt idx="5363">
                  <c:v>2145.6</c:v>
                </c:pt>
                <c:pt idx="5364">
                  <c:v>2146</c:v>
                </c:pt>
                <c:pt idx="5365">
                  <c:v>2146.4</c:v>
                </c:pt>
                <c:pt idx="5366">
                  <c:v>2146.8000000000002</c:v>
                </c:pt>
                <c:pt idx="5367">
                  <c:v>2147.1999999999998</c:v>
                </c:pt>
                <c:pt idx="5368">
                  <c:v>2147.6</c:v>
                </c:pt>
                <c:pt idx="5369">
                  <c:v>2148</c:v>
                </c:pt>
                <c:pt idx="5370">
                  <c:v>2148.4</c:v>
                </c:pt>
                <c:pt idx="5371">
                  <c:v>2148.8000000000002</c:v>
                </c:pt>
                <c:pt idx="5372">
                  <c:v>2149.1999999999998</c:v>
                </c:pt>
                <c:pt idx="5373">
                  <c:v>2149.6</c:v>
                </c:pt>
                <c:pt idx="5374">
                  <c:v>2150</c:v>
                </c:pt>
                <c:pt idx="5375">
                  <c:v>2150.4</c:v>
                </c:pt>
                <c:pt idx="5376">
                  <c:v>2150.8000000000002</c:v>
                </c:pt>
                <c:pt idx="5377">
                  <c:v>2151.1999999999998</c:v>
                </c:pt>
                <c:pt idx="5378">
                  <c:v>2151.6</c:v>
                </c:pt>
                <c:pt idx="5379">
                  <c:v>2152</c:v>
                </c:pt>
                <c:pt idx="5380">
                  <c:v>2152.4</c:v>
                </c:pt>
                <c:pt idx="5381">
                  <c:v>2152.8000000000002</c:v>
                </c:pt>
                <c:pt idx="5382">
                  <c:v>2153.1999999999998</c:v>
                </c:pt>
                <c:pt idx="5383">
                  <c:v>2153.6</c:v>
                </c:pt>
                <c:pt idx="5384">
                  <c:v>2154</c:v>
                </c:pt>
                <c:pt idx="5385">
                  <c:v>2154.4</c:v>
                </c:pt>
                <c:pt idx="5386">
                  <c:v>2154.8000000000002</c:v>
                </c:pt>
                <c:pt idx="5387">
                  <c:v>2155.1999999999998</c:v>
                </c:pt>
                <c:pt idx="5388">
                  <c:v>2155.6</c:v>
                </c:pt>
                <c:pt idx="5389">
                  <c:v>2156</c:v>
                </c:pt>
                <c:pt idx="5390">
                  <c:v>2156.4</c:v>
                </c:pt>
                <c:pt idx="5391">
                  <c:v>2156.8000000000002</c:v>
                </c:pt>
                <c:pt idx="5392">
                  <c:v>2157.1999999999998</c:v>
                </c:pt>
                <c:pt idx="5393">
                  <c:v>2157.6</c:v>
                </c:pt>
                <c:pt idx="5394">
                  <c:v>2158</c:v>
                </c:pt>
                <c:pt idx="5395">
                  <c:v>2158.4</c:v>
                </c:pt>
                <c:pt idx="5396">
                  <c:v>2158.8000000000002</c:v>
                </c:pt>
                <c:pt idx="5397">
                  <c:v>2159.1999999999998</c:v>
                </c:pt>
                <c:pt idx="5398">
                  <c:v>2159.6</c:v>
                </c:pt>
                <c:pt idx="5399">
                  <c:v>2160</c:v>
                </c:pt>
                <c:pt idx="5400">
                  <c:v>2160.4</c:v>
                </c:pt>
                <c:pt idx="5401">
                  <c:v>2160.8000000000002</c:v>
                </c:pt>
                <c:pt idx="5402">
                  <c:v>2161.1999999999998</c:v>
                </c:pt>
                <c:pt idx="5403">
                  <c:v>2161.6</c:v>
                </c:pt>
                <c:pt idx="5404">
                  <c:v>2162</c:v>
                </c:pt>
                <c:pt idx="5405">
                  <c:v>2162.4</c:v>
                </c:pt>
                <c:pt idx="5406">
                  <c:v>2162.8000000000002</c:v>
                </c:pt>
                <c:pt idx="5407">
                  <c:v>2163.1999999999998</c:v>
                </c:pt>
                <c:pt idx="5408">
                  <c:v>2163.6</c:v>
                </c:pt>
                <c:pt idx="5409">
                  <c:v>2164</c:v>
                </c:pt>
                <c:pt idx="5410">
                  <c:v>2164.4</c:v>
                </c:pt>
                <c:pt idx="5411">
                  <c:v>2164.8000000000002</c:v>
                </c:pt>
                <c:pt idx="5412">
                  <c:v>2165.1999999999998</c:v>
                </c:pt>
                <c:pt idx="5413">
                  <c:v>2165.6</c:v>
                </c:pt>
                <c:pt idx="5414">
                  <c:v>2166</c:v>
                </c:pt>
                <c:pt idx="5415">
                  <c:v>2166.4</c:v>
                </c:pt>
                <c:pt idx="5416">
                  <c:v>2166.8000000000002</c:v>
                </c:pt>
                <c:pt idx="5417">
                  <c:v>2167.1999999999998</c:v>
                </c:pt>
                <c:pt idx="5418">
                  <c:v>2167.6</c:v>
                </c:pt>
                <c:pt idx="5419">
                  <c:v>2168</c:v>
                </c:pt>
                <c:pt idx="5420">
                  <c:v>2168.4</c:v>
                </c:pt>
                <c:pt idx="5421">
                  <c:v>2168.8000000000002</c:v>
                </c:pt>
                <c:pt idx="5422">
                  <c:v>2169.1999999999998</c:v>
                </c:pt>
                <c:pt idx="5423">
                  <c:v>2169.6</c:v>
                </c:pt>
                <c:pt idx="5424">
                  <c:v>2170</c:v>
                </c:pt>
                <c:pt idx="5425">
                  <c:v>2170.4</c:v>
                </c:pt>
                <c:pt idx="5426">
                  <c:v>2170.8000000000002</c:v>
                </c:pt>
                <c:pt idx="5427">
                  <c:v>2171.1999999999998</c:v>
                </c:pt>
                <c:pt idx="5428">
                  <c:v>2171.6</c:v>
                </c:pt>
                <c:pt idx="5429">
                  <c:v>2172</c:v>
                </c:pt>
                <c:pt idx="5430">
                  <c:v>2172.4</c:v>
                </c:pt>
                <c:pt idx="5431">
                  <c:v>2172.8000000000002</c:v>
                </c:pt>
                <c:pt idx="5432">
                  <c:v>2173.1999999999998</c:v>
                </c:pt>
                <c:pt idx="5433">
                  <c:v>2173.6</c:v>
                </c:pt>
                <c:pt idx="5434">
                  <c:v>2174</c:v>
                </c:pt>
                <c:pt idx="5435">
                  <c:v>2174.4</c:v>
                </c:pt>
                <c:pt idx="5436">
                  <c:v>2174.8000000000002</c:v>
                </c:pt>
                <c:pt idx="5437">
                  <c:v>2175.1999999999998</c:v>
                </c:pt>
                <c:pt idx="5438">
                  <c:v>2175.6</c:v>
                </c:pt>
                <c:pt idx="5439">
                  <c:v>2176</c:v>
                </c:pt>
                <c:pt idx="5440">
                  <c:v>2176.4</c:v>
                </c:pt>
                <c:pt idx="5441">
                  <c:v>2176.8000000000002</c:v>
                </c:pt>
                <c:pt idx="5442">
                  <c:v>2177.1999999999998</c:v>
                </c:pt>
                <c:pt idx="5443">
                  <c:v>2177.6</c:v>
                </c:pt>
                <c:pt idx="5444">
                  <c:v>2178</c:v>
                </c:pt>
                <c:pt idx="5445">
                  <c:v>2178.4</c:v>
                </c:pt>
                <c:pt idx="5446">
                  <c:v>2178.8000000000002</c:v>
                </c:pt>
                <c:pt idx="5447">
                  <c:v>2179.1999999999998</c:v>
                </c:pt>
                <c:pt idx="5448">
                  <c:v>2179.6</c:v>
                </c:pt>
                <c:pt idx="5449">
                  <c:v>2180</c:v>
                </c:pt>
                <c:pt idx="5450">
                  <c:v>2180.4</c:v>
                </c:pt>
                <c:pt idx="5451">
                  <c:v>2180.8000000000002</c:v>
                </c:pt>
                <c:pt idx="5452">
                  <c:v>2181.1999999999998</c:v>
                </c:pt>
                <c:pt idx="5453">
                  <c:v>2181.6</c:v>
                </c:pt>
                <c:pt idx="5454">
                  <c:v>2182</c:v>
                </c:pt>
                <c:pt idx="5455">
                  <c:v>2182.4</c:v>
                </c:pt>
                <c:pt idx="5456">
                  <c:v>2182.8000000000002</c:v>
                </c:pt>
                <c:pt idx="5457">
                  <c:v>2183.1999999999998</c:v>
                </c:pt>
                <c:pt idx="5458">
                  <c:v>2183.6</c:v>
                </c:pt>
                <c:pt idx="5459">
                  <c:v>2184</c:v>
                </c:pt>
                <c:pt idx="5460">
                  <c:v>2184.4</c:v>
                </c:pt>
                <c:pt idx="5461">
                  <c:v>2184.8000000000002</c:v>
                </c:pt>
                <c:pt idx="5462">
                  <c:v>2185.1999999999998</c:v>
                </c:pt>
                <c:pt idx="5463">
                  <c:v>2185.6</c:v>
                </c:pt>
                <c:pt idx="5464">
                  <c:v>2186</c:v>
                </c:pt>
                <c:pt idx="5465">
                  <c:v>2186.4</c:v>
                </c:pt>
                <c:pt idx="5466">
                  <c:v>2186.8000000000002</c:v>
                </c:pt>
                <c:pt idx="5467">
                  <c:v>2187.1999999999998</c:v>
                </c:pt>
                <c:pt idx="5468">
                  <c:v>2187.6</c:v>
                </c:pt>
                <c:pt idx="5469">
                  <c:v>2188</c:v>
                </c:pt>
                <c:pt idx="5470">
                  <c:v>2188.4</c:v>
                </c:pt>
                <c:pt idx="5471">
                  <c:v>2188.8000000000002</c:v>
                </c:pt>
                <c:pt idx="5472">
                  <c:v>2189.1999999999998</c:v>
                </c:pt>
                <c:pt idx="5473">
                  <c:v>2189.6</c:v>
                </c:pt>
                <c:pt idx="5474">
                  <c:v>2190</c:v>
                </c:pt>
                <c:pt idx="5475">
                  <c:v>2190.4</c:v>
                </c:pt>
                <c:pt idx="5476">
                  <c:v>2190.8000000000002</c:v>
                </c:pt>
                <c:pt idx="5477">
                  <c:v>2191.1999999999998</c:v>
                </c:pt>
                <c:pt idx="5478">
                  <c:v>2191.6</c:v>
                </c:pt>
                <c:pt idx="5479">
                  <c:v>2192</c:v>
                </c:pt>
                <c:pt idx="5480">
                  <c:v>2192.4</c:v>
                </c:pt>
                <c:pt idx="5481">
                  <c:v>2192.8000000000002</c:v>
                </c:pt>
                <c:pt idx="5482">
                  <c:v>2193.1999999999998</c:v>
                </c:pt>
                <c:pt idx="5483">
                  <c:v>2193.6</c:v>
                </c:pt>
                <c:pt idx="5484">
                  <c:v>2194</c:v>
                </c:pt>
                <c:pt idx="5485">
                  <c:v>2194.4</c:v>
                </c:pt>
                <c:pt idx="5486">
                  <c:v>2194.8000000000002</c:v>
                </c:pt>
                <c:pt idx="5487">
                  <c:v>2195.1999999999998</c:v>
                </c:pt>
                <c:pt idx="5488">
                  <c:v>2195.6</c:v>
                </c:pt>
                <c:pt idx="5489">
                  <c:v>2196</c:v>
                </c:pt>
                <c:pt idx="5490">
                  <c:v>2196.4</c:v>
                </c:pt>
                <c:pt idx="5491">
                  <c:v>2196.8000000000002</c:v>
                </c:pt>
                <c:pt idx="5492">
                  <c:v>2197.1999999999998</c:v>
                </c:pt>
                <c:pt idx="5493">
                  <c:v>2197.6</c:v>
                </c:pt>
                <c:pt idx="5494">
                  <c:v>2198</c:v>
                </c:pt>
                <c:pt idx="5495">
                  <c:v>2198.4</c:v>
                </c:pt>
                <c:pt idx="5496">
                  <c:v>2198.8000000000002</c:v>
                </c:pt>
                <c:pt idx="5497">
                  <c:v>2199.1999999999998</c:v>
                </c:pt>
                <c:pt idx="5498">
                  <c:v>2199.6</c:v>
                </c:pt>
                <c:pt idx="5499">
                  <c:v>2200</c:v>
                </c:pt>
                <c:pt idx="5500">
                  <c:v>2200.4</c:v>
                </c:pt>
                <c:pt idx="5501">
                  <c:v>2200.8000000000002</c:v>
                </c:pt>
                <c:pt idx="5502">
                  <c:v>2201.1999999999998</c:v>
                </c:pt>
                <c:pt idx="5503">
                  <c:v>2201.6</c:v>
                </c:pt>
                <c:pt idx="5504">
                  <c:v>2202</c:v>
                </c:pt>
                <c:pt idx="5505">
                  <c:v>2202.4</c:v>
                </c:pt>
                <c:pt idx="5506">
                  <c:v>2202.8000000000002</c:v>
                </c:pt>
                <c:pt idx="5507">
                  <c:v>2203.1999999999998</c:v>
                </c:pt>
                <c:pt idx="5508">
                  <c:v>2203.6</c:v>
                </c:pt>
                <c:pt idx="5509">
                  <c:v>2204</c:v>
                </c:pt>
                <c:pt idx="5510">
                  <c:v>2204.4</c:v>
                </c:pt>
                <c:pt idx="5511">
                  <c:v>2204.8000000000002</c:v>
                </c:pt>
                <c:pt idx="5512">
                  <c:v>2205.1999999999998</c:v>
                </c:pt>
                <c:pt idx="5513">
                  <c:v>2205.6</c:v>
                </c:pt>
                <c:pt idx="5514">
                  <c:v>2206</c:v>
                </c:pt>
                <c:pt idx="5515">
                  <c:v>2206.4</c:v>
                </c:pt>
                <c:pt idx="5516">
                  <c:v>2206.8000000000002</c:v>
                </c:pt>
                <c:pt idx="5517">
                  <c:v>2207.1999999999998</c:v>
                </c:pt>
                <c:pt idx="5518">
                  <c:v>2207.6</c:v>
                </c:pt>
                <c:pt idx="5519">
                  <c:v>2208</c:v>
                </c:pt>
                <c:pt idx="5520">
                  <c:v>2208.4</c:v>
                </c:pt>
                <c:pt idx="5521">
                  <c:v>2208.8000000000002</c:v>
                </c:pt>
                <c:pt idx="5522">
                  <c:v>2209.1999999999998</c:v>
                </c:pt>
                <c:pt idx="5523">
                  <c:v>2209.6</c:v>
                </c:pt>
                <c:pt idx="5524">
                  <c:v>2210</c:v>
                </c:pt>
                <c:pt idx="5525">
                  <c:v>2210.4</c:v>
                </c:pt>
                <c:pt idx="5526">
                  <c:v>2210.8000000000002</c:v>
                </c:pt>
                <c:pt idx="5527">
                  <c:v>2211.1999999999998</c:v>
                </c:pt>
                <c:pt idx="5528">
                  <c:v>2211.6</c:v>
                </c:pt>
                <c:pt idx="5529">
                  <c:v>2212</c:v>
                </c:pt>
                <c:pt idx="5530">
                  <c:v>2212.4</c:v>
                </c:pt>
                <c:pt idx="5531">
                  <c:v>2212.8000000000002</c:v>
                </c:pt>
                <c:pt idx="5532">
                  <c:v>2213.1999999999998</c:v>
                </c:pt>
                <c:pt idx="5533">
                  <c:v>2213.6</c:v>
                </c:pt>
                <c:pt idx="5534">
                  <c:v>2214</c:v>
                </c:pt>
                <c:pt idx="5535">
                  <c:v>2214.4</c:v>
                </c:pt>
                <c:pt idx="5536">
                  <c:v>2214.8000000000002</c:v>
                </c:pt>
                <c:pt idx="5537">
                  <c:v>2215.1999999999998</c:v>
                </c:pt>
                <c:pt idx="5538">
                  <c:v>2215.6</c:v>
                </c:pt>
                <c:pt idx="5539">
                  <c:v>2216</c:v>
                </c:pt>
                <c:pt idx="5540">
                  <c:v>2216.4</c:v>
                </c:pt>
                <c:pt idx="5541">
                  <c:v>2216.8000000000002</c:v>
                </c:pt>
                <c:pt idx="5542">
                  <c:v>2217.1999999999998</c:v>
                </c:pt>
                <c:pt idx="5543">
                  <c:v>2217.6</c:v>
                </c:pt>
                <c:pt idx="5544">
                  <c:v>2218</c:v>
                </c:pt>
                <c:pt idx="5545">
                  <c:v>2218.4</c:v>
                </c:pt>
                <c:pt idx="5546">
                  <c:v>2218.8000000000002</c:v>
                </c:pt>
                <c:pt idx="5547">
                  <c:v>2219.1999999999998</c:v>
                </c:pt>
                <c:pt idx="5548">
                  <c:v>2219.6</c:v>
                </c:pt>
                <c:pt idx="5549">
                  <c:v>2220</c:v>
                </c:pt>
                <c:pt idx="5550">
                  <c:v>2220.4</c:v>
                </c:pt>
                <c:pt idx="5551">
                  <c:v>2220.8000000000002</c:v>
                </c:pt>
                <c:pt idx="5552">
                  <c:v>2221.1999999999998</c:v>
                </c:pt>
                <c:pt idx="5553">
                  <c:v>2221.6</c:v>
                </c:pt>
                <c:pt idx="5554">
                  <c:v>2222</c:v>
                </c:pt>
                <c:pt idx="5555">
                  <c:v>2222.4</c:v>
                </c:pt>
                <c:pt idx="5556">
                  <c:v>2222.8000000000002</c:v>
                </c:pt>
                <c:pt idx="5557">
                  <c:v>2223.1999999999998</c:v>
                </c:pt>
                <c:pt idx="5558">
                  <c:v>2223.6</c:v>
                </c:pt>
                <c:pt idx="5559">
                  <c:v>2224</c:v>
                </c:pt>
                <c:pt idx="5560">
                  <c:v>2224.4</c:v>
                </c:pt>
                <c:pt idx="5561">
                  <c:v>2224.8000000000002</c:v>
                </c:pt>
                <c:pt idx="5562">
                  <c:v>2225.1999999999998</c:v>
                </c:pt>
                <c:pt idx="5563">
                  <c:v>2225.6</c:v>
                </c:pt>
                <c:pt idx="5564">
                  <c:v>2226</c:v>
                </c:pt>
                <c:pt idx="5565">
                  <c:v>2226.4</c:v>
                </c:pt>
                <c:pt idx="5566">
                  <c:v>2226.8000000000002</c:v>
                </c:pt>
                <c:pt idx="5567">
                  <c:v>2227.1999999999998</c:v>
                </c:pt>
                <c:pt idx="5568">
                  <c:v>2227.6</c:v>
                </c:pt>
                <c:pt idx="5569">
                  <c:v>2228</c:v>
                </c:pt>
                <c:pt idx="5570">
                  <c:v>2228.4</c:v>
                </c:pt>
                <c:pt idx="5571">
                  <c:v>2228.8000000000002</c:v>
                </c:pt>
                <c:pt idx="5572">
                  <c:v>2229.1999999999998</c:v>
                </c:pt>
                <c:pt idx="5573">
                  <c:v>2229.6</c:v>
                </c:pt>
                <c:pt idx="5574">
                  <c:v>2230</c:v>
                </c:pt>
                <c:pt idx="5575">
                  <c:v>2230.4</c:v>
                </c:pt>
                <c:pt idx="5576">
                  <c:v>2230.8000000000002</c:v>
                </c:pt>
                <c:pt idx="5577">
                  <c:v>2231.1999999999998</c:v>
                </c:pt>
                <c:pt idx="5578">
                  <c:v>2231.6</c:v>
                </c:pt>
                <c:pt idx="5579">
                  <c:v>2232</c:v>
                </c:pt>
                <c:pt idx="5580">
                  <c:v>2232.4</c:v>
                </c:pt>
                <c:pt idx="5581">
                  <c:v>2232.8000000000002</c:v>
                </c:pt>
                <c:pt idx="5582">
                  <c:v>2233.1999999999998</c:v>
                </c:pt>
                <c:pt idx="5583">
                  <c:v>2233.6</c:v>
                </c:pt>
                <c:pt idx="5584">
                  <c:v>2234</c:v>
                </c:pt>
                <c:pt idx="5585">
                  <c:v>2234.4</c:v>
                </c:pt>
                <c:pt idx="5586">
                  <c:v>2234.8000000000002</c:v>
                </c:pt>
                <c:pt idx="5587">
                  <c:v>2235.1999999999998</c:v>
                </c:pt>
                <c:pt idx="5588">
                  <c:v>2235.6</c:v>
                </c:pt>
                <c:pt idx="5589">
                  <c:v>2236</c:v>
                </c:pt>
                <c:pt idx="5590">
                  <c:v>2236.4</c:v>
                </c:pt>
                <c:pt idx="5591">
                  <c:v>2236.8000000000002</c:v>
                </c:pt>
                <c:pt idx="5592">
                  <c:v>2237.1999999999998</c:v>
                </c:pt>
                <c:pt idx="5593">
                  <c:v>2237.6</c:v>
                </c:pt>
                <c:pt idx="5594">
                  <c:v>2238</c:v>
                </c:pt>
                <c:pt idx="5595">
                  <c:v>2238.4</c:v>
                </c:pt>
                <c:pt idx="5596">
                  <c:v>2238.8000000000002</c:v>
                </c:pt>
                <c:pt idx="5597">
                  <c:v>2239.1999999999998</c:v>
                </c:pt>
                <c:pt idx="5598">
                  <c:v>2239.6</c:v>
                </c:pt>
                <c:pt idx="5599">
                  <c:v>2240</c:v>
                </c:pt>
                <c:pt idx="5600">
                  <c:v>2240.4</c:v>
                </c:pt>
                <c:pt idx="5601">
                  <c:v>2240.8000000000002</c:v>
                </c:pt>
                <c:pt idx="5602">
                  <c:v>2241.1999999999998</c:v>
                </c:pt>
                <c:pt idx="5603">
                  <c:v>2241.6</c:v>
                </c:pt>
                <c:pt idx="5604">
                  <c:v>2242</c:v>
                </c:pt>
                <c:pt idx="5605">
                  <c:v>2242.4</c:v>
                </c:pt>
                <c:pt idx="5606">
                  <c:v>2242.8000000000002</c:v>
                </c:pt>
                <c:pt idx="5607">
                  <c:v>2243.1999999999998</c:v>
                </c:pt>
                <c:pt idx="5608">
                  <c:v>2243.6</c:v>
                </c:pt>
                <c:pt idx="5609">
                  <c:v>2244</c:v>
                </c:pt>
                <c:pt idx="5610">
                  <c:v>2244.4</c:v>
                </c:pt>
                <c:pt idx="5611">
                  <c:v>2244.8000000000002</c:v>
                </c:pt>
                <c:pt idx="5612">
                  <c:v>2245.1999999999998</c:v>
                </c:pt>
                <c:pt idx="5613">
                  <c:v>2245.6</c:v>
                </c:pt>
                <c:pt idx="5614">
                  <c:v>2246</c:v>
                </c:pt>
                <c:pt idx="5615">
                  <c:v>2246.4</c:v>
                </c:pt>
                <c:pt idx="5616">
                  <c:v>2246.8000000000002</c:v>
                </c:pt>
                <c:pt idx="5617">
                  <c:v>2247.1999999999998</c:v>
                </c:pt>
                <c:pt idx="5618">
                  <c:v>2247.6</c:v>
                </c:pt>
                <c:pt idx="5619">
                  <c:v>2248</c:v>
                </c:pt>
                <c:pt idx="5620">
                  <c:v>2248.4</c:v>
                </c:pt>
                <c:pt idx="5621">
                  <c:v>2248.8000000000002</c:v>
                </c:pt>
                <c:pt idx="5622">
                  <c:v>2249.1999999999998</c:v>
                </c:pt>
                <c:pt idx="5623">
                  <c:v>2249.6</c:v>
                </c:pt>
                <c:pt idx="5624">
                  <c:v>2250</c:v>
                </c:pt>
                <c:pt idx="5625">
                  <c:v>2250.4</c:v>
                </c:pt>
                <c:pt idx="5626">
                  <c:v>2250.8000000000002</c:v>
                </c:pt>
                <c:pt idx="5627">
                  <c:v>2251.1999999999998</c:v>
                </c:pt>
                <c:pt idx="5628">
                  <c:v>2251.6</c:v>
                </c:pt>
                <c:pt idx="5629">
                  <c:v>2252</c:v>
                </c:pt>
                <c:pt idx="5630">
                  <c:v>2252.4</c:v>
                </c:pt>
                <c:pt idx="5631">
                  <c:v>2252.8000000000002</c:v>
                </c:pt>
                <c:pt idx="5632">
                  <c:v>2253.1999999999998</c:v>
                </c:pt>
                <c:pt idx="5633">
                  <c:v>2253.6</c:v>
                </c:pt>
                <c:pt idx="5634">
                  <c:v>2254</c:v>
                </c:pt>
                <c:pt idx="5635">
                  <c:v>2254.4</c:v>
                </c:pt>
                <c:pt idx="5636">
                  <c:v>2254.8000000000002</c:v>
                </c:pt>
                <c:pt idx="5637">
                  <c:v>2255.1999999999998</c:v>
                </c:pt>
                <c:pt idx="5638">
                  <c:v>2255.6</c:v>
                </c:pt>
                <c:pt idx="5639">
                  <c:v>2256</c:v>
                </c:pt>
                <c:pt idx="5640">
                  <c:v>2256.4</c:v>
                </c:pt>
                <c:pt idx="5641">
                  <c:v>2256.8000000000002</c:v>
                </c:pt>
                <c:pt idx="5642">
                  <c:v>2257.1999999999998</c:v>
                </c:pt>
                <c:pt idx="5643">
                  <c:v>2257.6</c:v>
                </c:pt>
                <c:pt idx="5644">
                  <c:v>2258</c:v>
                </c:pt>
                <c:pt idx="5645">
                  <c:v>2258.4</c:v>
                </c:pt>
                <c:pt idx="5646">
                  <c:v>2258.8000000000002</c:v>
                </c:pt>
                <c:pt idx="5647">
                  <c:v>2259.1999999999998</c:v>
                </c:pt>
                <c:pt idx="5648">
                  <c:v>2259.6</c:v>
                </c:pt>
                <c:pt idx="5649">
                  <c:v>2260</c:v>
                </c:pt>
                <c:pt idx="5650">
                  <c:v>2260.4</c:v>
                </c:pt>
                <c:pt idx="5651">
                  <c:v>2260.8000000000002</c:v>
                </c:pt>
                <c:pt idx="5652">
                  <c:v>2261.1999999999998</c:v>
                </c:pt>
                <c:pt idx="5653">
                  <c:v>2261.6</c:v>
                </c:pt>
                <c:pt idx="5654">
                  <c:v>2262</c:v>
                </c:pt>
                <c:pt idx="5655">
                  <c:v>2262.4</c:v>
                </c:pt>
                <c:pt idx="5656">
                  <c:v>2262.8000000000002</c:v>
                </c:pt>
                <c:pt idx="5657">
                  <c:v>2263.1999999999998</c:v>
                </c:pt>
                <c:pt idx="5658">
                  <c:v>2263.6</c:v>
                </c:pt>
                <c:pt idx="5659">
                  <c:v>2264</c:v>
                </c:pt>
                <c:pt idx="5660">
                  <c:v>2264.4</c:v>
                </c:pt>
                <c:pt idx="5661">
                  <c:v>2264.8000000000002</c:v>
                </c:pt>
                <c:pt idx="5662">
                  <c:v>2265.1999999999998</c:v>
                </c:pt>
                <c:pt idx="5663">
                  <c:v>2265.6</c:v>
                </c:pt>
                <c:pt idx="5664">
                  <c:v>2266</c:v>
                </c:pt>
                <c:pt idx="5665">
                  <c:v>2266.4</c:v>
                </c:pt>
                <c:pt idx="5666">
                  <c:v>2266.8000000000002</c:v>
                </c:pt>
                <c:pt idx="5667">
                  <c:v>2267.1999999999998</c:v>
                </c:pt>
                <c:pt idx="5668">
                  <c:v>2267.6</c:v>
                </c:pt>
                <c:pt idx="5669">
                  <c:v>2268</c:v>
                </c:pt>
                <c:pt idx="5670">
                  <c:v>2268.4</c:v>
                </c:pt>
                <c:pt idx="5671">
                  <c:v>2268.8000000000002</c:v>
                </c:pt>
                <c:pt idx="5672">
                  <c:v>2269.1999999999998</c:v>
                </c:pt>
                <c:pt idx="5673">
                  <c:v>2269.6</c:v>
                </c:pt>
                <c:pt idx="5674">
                  <c:v>2270</c:v>
                </c:pt>
                <c:pt idx="5675">
                  <c:v>2270.4</c:v>
                </c:pt>
                <c:pt idx="5676">
                  <c:v>2270.8000000000002</c:v>
                </c:pt>
                <c:pt idx="5677">
                  <c:v>2271.1999999999998</c:v>
                </c:pt>
                <c:pt idx="5678">
                  <c:v>2271.6</c:v>
                </c:pt>
                <c:pt idx="5679">
                  <c:v>2272</c:v>
                </c:pt>
                <c:pt idx="5680">
                  <c:v>2272.4</c:v>
                </c:pt>
                <c:pt idx="5681">
                  <c:v>2272.8000000000002</c:v>
                </c:pt>
                <c:pt idx="5682">
                  <c:v>2273.1999999999998</c:v>
                </c:pt>
                <c:pt idx="5683">
                  <c:v>2273.6</c:v>
                </c:pt>
                <c:pt idx="5684">
                  <c:v>2274</c:v>
                </c:pt>
                <c:pt idx="5685">
                  <c:v>2274.4</c:v>
                </c:pt>
                <c:pt idx="5686">
                  <c:v>2274.8000000000002</c:v>
                </c:pt>
                <c:pt idx="5687">
                  <c:v>2275.1999999999998</c:v>
                </c:pt>
                <c:pt idx="5688">
                  <c:v>2275.6</c:v>
                </c:pt>
                <c:pt idx="5689">
                  <c:v>2276</c:v>
                </c:pt>
                <c:pt idx="5690">
                  <c:v>2276.4</c:v>
                </c:pt>
                <c:pt idx="5691">
                  <c:v>2276.8000000000002</c:v>
                </c:pt>
                <c:pt idx="5692">
                  <c:v>2277.1999999999998</c:v>
                </c:pt>
                <c:pt idx="5693">
                  <c:v>2277.6</c:v>
                </c:pt>
                <c:pt idx="5694">
                  <c:v>2278</c:v>
                </c:pt>
                <c:pt idx="5695">
                  <c:v>2278.4</c:v>
                </c:pt>
                <c:pt idx="5696">
                  <c:v>2278.8000000000002</c:v>
                </c:pt>
                <c:pt idx="5697">
                  <c:v>2279.1999999999998</c:v>
                </c:pt>
                <c:pt idx="5698">
                  <c:v>2279.6</c:v>
                </c:pt>
                <c:pt idx="5699">
                  <c:v>2280</c:v>
                </c:pt>
                <c:pt idx="5700">
                  <c:v>2280.4</c:v>
                </c:pt>
                <c:pt idx="5701">
                  <c:v>2280.8000000000002</c:v>
                </c:pt>
                <c:pt idx="5702">
                  <c:v>2281.1999999999998</c:v>
                </c:pt>
                <c:pt idx="5703">
                  <c:v>2281.6</c:v>
                </c:pt>
                <c:pt idx="5704">
                  <c:v>2282</c:v>
                </c:pt>
                <c:pt idx="5705">
                  <c:v>2282.4</c:v>
                </c:pt>
                <c:pt idx="5706">
                  <c:v>2282.8000000000002</c:v>
                </c:pt>
                <c:pt idx="5707">
                  <c:v>2283.1999999999998</c:v>
                </c:pt>
                <c:pt idx="5708">
                  <c:v>2283.6</c:v>
                </c:pt>
                <c:pt idx="5709">
                  <c:v>2284</c:v>
                </c:pt>
                <c:pt idx="5710">
                  <c:v>2284.4</c:v>
                </c:pt>
                <c:pt idx="5711">
                  <c:v>2284.8000000000002</c:v>
                </c:pt>
                <c:pt idx="5712">
                  <c:v>2285.1999999999998</c:v>
                </c:pt>
                <c:pt idx="5713">
                  <c:v>2285.6</c:v>
                </c:pt>
                <c:pt idx="5714">
                  <c:v>2286</c:v>
                </c:pt>
                <c:pt idx="5715">
                  <c:v>2286.4</c:v>
                </c:pt>
                <c:pt idx="5716">
                  <c:v>2286.8000000000002</c:v>
                </c:pt>
                <c:pt idx="5717">
                  <c:v>2287.1999999999998</c:v>
                </c:pt>
                <c:pt idx="5718">
                  <c:v>2287.6</c:v>
                </c:pt>
                <c:pt idx="5719">
                  <c:v>2288</c:v>
                </c:pt>
                <c:pt idx="5720">
                  <c:v>2288.4</c:v>
                </c:pt>
                <c:pt idx="5721">
                  <c:v>2288.8000000000002</c:v>
                </c:pt>
                <c:pt idx="5722">
                  <c:v>2289.1999999999998</c:v>
                </c:pt>
                <c:pt idx="5723">
                  <c:v>2289.6</c:v>
                </c:pt>
                <c:pt idx="5724">
                  <c:v>2290</c:v>
                </c:pt>
                <c:pt idx="5725">
                  <c:v>2290.4</c:v>
                </c:pt>
                <c:pt idx="5726">
                  <c:v>2290.8000000000002</c:v>
                </c:pt>
                <c:pt idx="5727">
                  <c:v>2291.1999999999998</c:v>
                </c:pt>
                <c:pt idx="5728">
                  <c:v>2291.6</c:v>
                </c:pt>
                <c:pt idx="5729">
                  <c:v>2292</c:v>
                </c:pt>
                <c:pt idx="5730">
                  <c:v>2292.4</c:v>
                </c:pt>
                <c:pt idx="5731">
                  <c:v>2292.8000000000002</c:v>
                </c:pt>
                <c:pt idx="5732">
                  <c:v>2293.1999999999998</c:v>
                </c:pt>
                <c:pt idx="5733">
                  <c:v>2293.6</c:v>
                </c:pt>
                <c:pt idx="5734">
                  <c:v>2294</c:v>
                </c:pt>
                <c:pt idx="5735">
                  <c:v>2294.4</c:v>
                </c:pt>
                <c:pt idx="5736">
                  <c:v>2294.8000000000002</c:v>
                </c:pt>
                <c:pt idx="5737">
                  <c:v>2295.1999999999998</c:v>
                </c:pt>
                <c:pt idx="5738">
                  <c:v>2295.6</c:v>
                </c:pt>
                <c:pt idx="5739">
                  <c:v>2296</c:v>
                </c:pt>
                <c:pt idx="5740">
                  <c:v>2296.4</c:v>
                </c:pt>
                <c:pt idx="5741">
                  <c:v>2296.8000000000002</c:v>
                </c:pt>
                <c:pt idx="5742">
                  <c:v>2297.1999999999998</c:v>
                </c:pt>
                <c:pt idx="5743">
                  <c:v>2297.6</c:v>
                </c:pt>
                <c:pt idx="5744">
                  <c:v>2298</c:v>
                </c:pt>
                <c:pt idx="5745">
                  <c:v>2298.4</c:v>
                </c:pt>
                <c:pt idx="5746">
                  <c:v>2298.8000000000002</c:v>
                </c:pt>
                <c:pt idx="5747">
                  <c:v>2299.1999999999998</c:v>
                </c:pt>
                <c:pt idx="5748">
                  <c:v>2299.6</c:v>
                </c:pt>
                <c:pt idx="5749">
                  <c:v>2300</c:v>
                </c:pt>
                <c:pt idx="5750">
                  <c:v>2300.4</c:v>
                </c:pt>
                <c:pt idx="5751">
                  <c:v>2300.8000000000002</c:v>
                </c:pt>
                <c:pt idx="5752">
                  <c:v>2301.1999999999998</c:v>
                </c:pt>
                <c:pt idx="5753">
                  <c:v>2301.6</c:v>
                </c:pt>
                <c:pt idx="5754">
                  <c:v>2302</c:v>
                </c:pt>
                <c:pt idx="5755">
                  <c:v>2302.4</c:v>
                </c:pt>
                <c:pt idx="5756">
                  <c:v>2302.8000000000002</c:v>
                </c:pt>
                <c:pt idx="5757">
                  <c:v>2303.1999999999998</c:v>
                </c:pt>
                <c:pt idx="5758">
                  <c:v>2303.6</c:v>
                </c:pt>
                <c:pt idx="5759">
                  <c:v>2304</c:v>
                </c:pt>
                <c:pt idx="5760">
                  <c:v>2304.4</c:v>
                </c:pt>
                <c:pt idx="5761">
                  <c:v>2304.8000000000002</c:v>
                </c:pt>
                <c:pt idx="5762">
                  <c:v>2305.1999999999998</c:v>
                </c:pt>
                <c:pt idx="5763">
                  <c:v>2305.6</c:v>
                </c:pt>
                <c:pt idx="5764">
                  <c:v>2306</c:v>
                </c:pt>
                <c:pt idx="5765">
                  <c:v>2306.4</c:v>
                </c:pt>
                <c:pt idx="5766">
                  <c:v>2306.8000000000002</c:v>
                </c:pt>
                <c:pt idx="5767">
                  <c:v>2307.1999999999998</c:v>
                </c:pt>
                <c:pt idx="5768">
                  <c:v>2307.6</c:v>
                </c:pt>
                <c:pt idx="5769">
                  <c:v>2308</c:v>
                </c:pt>
                <c:pt idx="5770">
                  <c:v>2308.4</c:v>
                </c:pt>
                <c:pt idx="5771">
                  <c:v>2308.8000000000002</c:v>
                </c:pt>
                <c:pt idx="5772">
                  <c:v>2309.1999999999998</c:v>
                </c:pt>
                <c:pt idx="5773">
                  <c:v>2309.6</c:v>
                </c:pt>
                <c:pt idx="5774">
                  <c:v>2310</c:v>
                </c:pt>
                <c:pt idx="5775">
                  <c:v>2310.4</c:v>
                </c:pt>
                <c:pt idx="5776">
                  <c:v>2310.8000000000002</c:v>
                </c:pt>
                <c:pt idx="5777">
                  <c:v>2311.1999999999998</c:v>
                </c:pt>
                <c:pt idx="5778">
                  <c:v>2311.6</c:v>
                </c:pt>
                <c:pt idx="5779">
                  <c:v>2312</c:v>
                </c:pt>
                <c:pt idx="5780">
                  <c:v>2312.4</c:v>
                </c:pt>
                <c:pt idx="5781">
                  <c:v>2312.8000000000002</c:v>
                </c:pt>
                <c:pt idx="5782">
                  <c:v>2313.1999999999998</c:v>
                </c:pt>
                <c:pt idx="5783">
                  <c:v>2313.6</c:v>
                </c:pt>
                <c:pt idx="5784">
                  <c:v>2314</c:v>
                </c:pt>
                <c:pt idx="5785">
                  <c:v>2314.4</c:v>
                </c:pt>
                <c:pt idx="5786">
                  <c:v>2314.8000000000002</c:v>
                </c:pt>
                <c:pt idx="5787">
                  <c:v>2315.1999999999998</c:v>
                </c:pt>
                <c:pt idx="5788">
                  <c:v>2315.6</c:v>
                </c:pt>
                <c:pt idx="5789">
                  <c:v>2316</c:v>
                </c:pt>
                <c:pt idx="5790">
                  <c:v>2316.4</c:v>
                </c:pt>
                <c:pt idx="5791">
                  <c:v>2316.8000000000002</c:v>
                </c:pt>
                <c:pt idx="5792">
                  <c:v>2317.1999999999998</c:v>
                </c:pt>
                <c:pt idx="5793">
                  <c:v>2317.6</c:v>
                </c:pt>
                <c:pt idx="5794">
                  <c:v>2318</c:v>
                </c:pt>
                <c:pt idx="5795">
                  <c:v>2318.4</c:v>
                </c:pt>
                <c:pt idx="5796">
                  <c:v>2318.8000000000002</c:v>
                </c:pt>
                <c:pt idx="5797">
                  <c:v>2319.1999999999998</c:v>
                </c:pt>
                <c:pt idx="5798">
                  <c:v>2319.6</c:v>
                </c:pt>
                <c:pt idx="5799">
                  <c:v>2320</c:v>
                </c:pt>
                <c:pt idx="5800">
                  <c:v>2320.4</c:v>
                </c:pt>
                <c:pt idx="5801">
                  <c:v>2320.8000000000002</c:v>
                </c:pt>
                <c:pt idx="5802">
                  <c:v>2321.1999999999998</c:v>
                </c:pt>
                <c:pt idx="5803">
                  <c:v>2321.6</c:v>
                </c:pt>
                <c:pt idx="5804">
                  <c:v>2322</c:v>
                </c:pt>
                <c:pt idx="5805">
                  <c:v>2322.4</c:v>
                </c:pt>
                <c:pt idx="5806">
                  <c:v>2322.8000000000002</c:v>
                </c:pt>
                <c:pt idx="5807">
                  <c:v>2323.1999999999998</c:v>
                </c:pt>
                <c:pt idx="5808">
                  <c:v>2323.6</c:v>
                </c:pt>
                <c:pt idx="5809">
                  <c:v>2324</c:v>
                </c:pt>
                <c:pt idx="5810">
                  <c:v>2324.4</c:v>
                </c:pt>
                <c:pt idx="5811">
                  <c:v>2324.8000000000002</c:v>
                </c:pt>
                <c:pt idx="5812">
                  <c:v>2325.1999999999998</c:v>
                </c:pt>
                <c:pt idx="5813">
                  <c:v>2325.6</c:v>
                </c:pt>
                <c:pt idx="5814">
                  <c:v>2326</c:v>
                </c:pt>
                <c:pt idx="5815">
                  <c:v>2326.4</c:v>
                </c:pt>
                <c:pt idx="5816">
                  <c:v>2326.8000000000002</c:v>
                </c:pt>
                <c:pt idx="5817">
                  <c:v>2327.1999999999998</c:v>
                </c:pt>
                <c:pt idx="5818">
                  <c:v>2327.6</c:v>
                </c:pt>
                <c:pt idx="5819">
                  <c:v>2328</c:v>
                </c:pt>
                <c:pt idx="5820">
                  <c:v>2328.4</c:v>
                </c:pt>
                <c:pt idx="5821">
                  <c:v>2328.8000000000002</c:v>
                </c:pt>
                <c:pt idx="5822">
                  <c:v>2329.1999999999998</c:v>
                </c:pt>
                <c:pt idx="5823">
                  <c:v>2329.6</c:v>
                </c:pt>
                <c:pt idx="5824">
                  <c:v>2330</c:v>
                </c:pt>
                <c:pt idx="5825">
                  <c:v>2330.4</c:v>
                </c:pt>
                <c:pt idx="5826">
                  <c:v>2330.8000000000002</c:v>
                </c:pt>
                <c:pt idx="5827">
                  <c:v>2331.1999999999998</c:v>
                </c:pt>
                <c:pt idx="5828">
                  <c:v>2331.6</c:v>
                </c:pt>
                <c:pt idx="5829">
                  <c:v>2332</c:v>
                </c:pt>
                <c:pt idx="5830">
                  <c:v>2332.4</c:v>
                </c:pt>
                <c:pt idx="5831">
                  <c:v>2332.8000000000002</c:v>
                </c:pt>
                <c:pt idx="5832">
                  <c:v>2333.1999999999998</c:v>
                </c:pt>
                <c:pt idx="5833">
                  <c:v>2333.6</c:v>
                </c:pt>
                <c:pt idx="5834">
                  <c:v>2334</c:v>
                </c:pt>
                <c:pt idx="5835">
                  <c:v>2334.4</c:v>
                </c:pt>
                <c:pt idx="5836">
                  <c:v>2334.8000000000002</c:v>
                </c:pt>
                <c:pt idx="5837">
                  <c:v>2335.1999999999998</c:v>
                </c:pt>
                <c:pt idx="5838">
                  <c:v>2335.6</c:v>
                </c:pt>
                <c:pt idx="5839">
                  <c:v>2336</c:v>
                </c:pt>
                <c:pt idx="5840">
                  <c:v>2336.4</c:v>
                </c:pt>
                <c:pt idx="5841">
                  <c:v>2336.8000000000002</c:v>
                </c:pt>
                <c:pt idx="5842">
                  <c:v>2337.1999999999998</c:v>
                </c:pt>
                <c:pt idx="5843">
                  <c:v>2337.6</c:v>
                </c:pt>
                <c:pt idx="5844">
                  <c:v>2338</c:v>
                </c:pt>
                <c:pt idx="5845">
                  <c:v>2338.4</c:v>
                </c:pt>
                <c:pt idx="5846">
                  <c:v>2338.8000000000002</c:v>
                </c:pt>
                <c:pt idx="5847">
                  <c:v>2339.1999999999998</c:v>
                </c:pt>
                <c:pt idx="5848">
                  <c:v>2339.6</c:v>
                </c:pt>
                <c:pt idx="5849">
                  <c:v>2340</c:v>
                </c:pt>
                <c:pt idx="5850">
                  <c:v>2340.4</c:v>
                </c:pt>
                <c:pt idx="5851">
                  <c:v>2340.8000000000002</c:v>
                </c:pt>
                <c:pt idx="5852">
                  <c:v>2341.1999999999998</c:v>
                </c:pt>
                <c:pt idx="5853">
                  <c:v>2341.6</c:v>
                </c:pt>
                <c:pt idx="5854">
                  <c:v>2342</c:v>
                </c:pt>
                <c:pt idx="5855">
                  <c:v>2342.4</c:v>
                </c:pt>
                <c:pt idx="5856">
                  <c:v>2342.8000000000002</c:v>
                </c:pt>
                <c:pt idx="5857">
                  <c:v>2343.1999999999998</c:v>
                </c:pt>
                <c:pt idx="5858">
                  <c:v>2343.6</c:v>
                </c:pt>
                <c:pt idx="5859">
                  <c:v>2344</c:v>
                </c:pt>
                <c:pt idx="5860">
                  <c:v>2344.4</c:v>
                </c:pt>
                <c:pt idx="5861">
                  <c:v>2344.8000000000002</c:v>
                </c:pt>
                <c:pt idx="5862">
                  <c:v>2345.1999999999998</c:v>
                </c:pt>
                <c:pt idx="5863">
                  <c:v>2345.6</c:v>
                </c:pt>
                <c:pt idx="5864">
                  <c:v>2346</c:v>
                </c:pt>
                <c:pt idx="5865">
                  <c:v>2346.4</c:v>
                </c:pt>
                <c:pt idx="5866">
                  <c:v>2346.8000000000002</c:v>
                </c:pt>
                <c:pt idx="5867">
                  <c:v>2347.1999999999998</c:v>
                </c:pt>
                <c:pt idx="5868">
                  <c:v>2347.6</c:v>
                </c:pt>
                <c:pt idx="5869">
                  <c:v>2348</c:v>
                </c:pt>
                <c:pt idx="5870">
                  <c:v>2348.4</c:v>
                </c:pt>
                <c:pt idx="5871">
                  <c:v>2348.8000000000002</c:v>
                </c:pt>
                <c:pt idx="5872">
                  <c:v>2349.1999999999998</c:v>
                </c:pt>
                <c:pt idx="5873">
                  <c:v>2349.6</c:v>
                </c:pt>
                <c:pt idx="5874">
                  <c:v>2350</c:v>
                </c:pt>
                <c:pt idx="5875">
                  <c:v>2350.4</c:v>
                </c:pt>
                <c:pt idx="5876">
                  <c:v>2350.8000000000002</c:v>
                </c:pt>
                <c:pt idx="5877">
                  <c:v>2351.1999999999998</c:v>
                </c:pt>
                <c:pt idx="5878">
                  <c:v>2351.6</c:v>
                </c:pt>
                <c:pt idx="5879">
                  <c:v>2352</c:v>
                </c:pt>
                <c:pt idx="5880">
                  <c:v>2352.4</c:v>
                </c:pt>
                <c:pt idx="5881">
                  <c:v>2352.8000000000002</c:v>
                </c:pt>
                <c:pt idx="5882">
                  <c:v>2353.1999999999998</c:v>
                </c:pt>
                <c:pt idx="5883">
                  <c:v>2353.6</c:v>
                </c:pt>
                <c:pt idx="5884">
                  <c:v>2354</c:v>
                </c:pt>
                <c:pt idx="5885">
                  <c:v>2354.4</c:v>
                </c:pt>
                <c:pt idx="5886">
                  <c:v>2354.8000000000002</c:v>
                </c:pt>
                <c:pt idx="5887">
                  <c:v>2355.1999999999998</c:v>
                </c:pt>
                <c:pt idx="5888">
                  <c:v>2355.6</c:v>
                </c:pt>
                <c:pt idx="5889">
                  <c:v>2356</c:v>
                </c:pt>
                <c:pt idx="5890">
                  <c:v>2356.4</c:v>
                </c:pt>
                <c:pt idx="5891">
                  <c:v>2356.8000000000002</c:v>
                </c:pt>
                <c:pt idx="5892">
                  <c:v>2357.1999999999998</c:v>
                </c:pt>
                <c:pt idx="5893">
                  <c:v>2357.6</c:v>
                </c:pt>
                <c:pt idx="5894">
                  <c:v>2358</c:v>
                </c:pt>
                <c:pt idx="5895">
                  <c:v>2358.4</c:v>
                </c:pt>
                <c:pt idx="5896">
                  <c:v>2358.8000000000002</c:v>
                </c:pt>
                <c:pt idx="5897">
                  <c:v>2359.1999999999998</c:v>
                </c:pt>
                <c:pt idx="5898">
                  <c:v>2359.6</c:v>
                </c:pt>
                <c:pt idx="5899">
                  <c:v>2360</c:v>
                </c:pt>
                <c:pt idx="5900">
                  <c:v>2360.4</c:v>
                </c:pt>
                <c:pt idx="5901">
                  <c:v>2360.8000000000002</c:v>
                </c:pt>
                <c:pt idx="5902">
                  <c:v>2361.1999999999998</c:v>
                </c:pt>
                <c:pt idx="5903">
                  <c:v>2361.6</c:v>
                </c:pt>
                <c:pt idx="5904">
                  <c:v>2362</c:v>
                </c:pt>
                <c:pt idx="5905">
                  <c:v>2362.4</c:v>
                </c:pt>
                <c:pt idx="5906">
                  <c:v>2362.8000000000002</c:v>
                </c:pt>
                <c:pt idx="5907">
                  <c:v>2363.1999999999998</c:v>
                </c:pt>
                <c:pt idx="5908">
                  <c:v>2363.6</c:v>
                </c:pt>
                <c:pt idx="5909">
                  <c:v>2364</c:v>
                </c:pt>
                <c:pt idx="5910">
                  <c:v>2364.4</c:v>
                </c:pt>
                <c:pt idx="5911">
                  <c:v>2364.8000000000002</c:v>
                </c:pt>
                <c:pt idx="5912">
                  <c:v>2365.1999999999998</c:v>
                </c:pt>
                <c:pt idx="5913">
                  <c:v>2365.6</c:v>
                </c:pt>
                <c:pt idx="5914">
                  <c:v>2366</c:v>
                </c:pt>
                <c:pt idx="5915">
                  <c:v>2366.4</c:v>
                </c:pt>
                <c:pt idx="5916">
                  <c:v>2366.8000000000002</c:v>
                </c:pt>
                <c:pt idx="5917">
                  <c:v>2367.1999999999998</c:v>
                </c:pt>
                <c:pt idx="5918">
                  <c:v>2367.6</c:v>
                </c:pt>
                <c:pt idx="5919">
                  <c:v>2368</c:v>
                </c:pt>
                <c:pt idx="5920">
                  <c:v>2368.4</c:v>
                </c:pt>
                <c:pt idx="5921">
                  <c:v>2368.8000000000002</c:v>
                </c:pt>
                <c:pt idx="5922">
                  <c:v>2369.1999999999998</c:v>
                </c:pt>
                <c:pt idx="5923">
                  <c:v>2369.6</c:v>
                </c:pt>
                <c:pt idx="5924">
                  <c:v>2370</c:v>
                </c:pt>
                <c:pt idx="5925">
                  <c:v>2370.4</c:v>
                </c:pt>
                <c:pt idx="5926">
                  <c:v>2370.8000000000002</c:v>
                </c:pt>
                <c:pt idx="5927">
                  <c:v>2371.1999999999998</c:v>
                </c:pt>
                <c:pt idx="5928">
                  <c:v>2371.6</c:v>
                </c:pt>
                <c:pt idx="5929">
                  <c:v>2372</c:v>
                </c:pt>
                <c:pt idx="5930">
                  <c:v>2372.4</c:v>
                </c:pt>
                <c:pt idx="5931">
                  <c:v>2372.8000000000002</c:v>
                </c:pt>
                <c:pt idx="5932">
                  <c:v>2373.1999999999998</c:v>
                </c:pt>
                <c:pt idx="5933">
                  <c:v>2373.6</c:v>
                </c:pt>
                <c:pt idx="5934">
                  <c:v>2374</c:v>
                </c:pt>
                <c:pt idx="5935">
                  <c:v>2374.4</c:v>
                </c:pt>
                <c:pt idx="5936">
                  <c:v>2374.8000000000002</c:v>
                </c:pt>
                <c:pt idx="5937">
                  <c:v>2375.1999999999998</c:v>
                </c:pt>
                <c:pt idx="5938">
                  <c:v>2375.6</c:v>
                </c:pt>
                <c:pt idx="5939">
                  <c:v>2376</c:v>
                </c:pt>
                <c:pt idx="5940">
                  <c:v>2376.4</c:v>
                </c:pt>
                <c:pt idx="5941">
                  <c:v>2376.8000000000002</c:v>
                </c:pt>
                <c:pt idx="5942">
                  <c:v>2377.1999999999998</c:v>
                </c:pt>
                <c:pt idx="5943">
                  <c:v>2377.6</c:v>
                </c:pt>
                <c:pt idx="5944">
                  <c:v>2378</c:v>
                </c:pt>
                <c:pt idx="5945">
                  <c:v>2378.4</c:v>
                </c:pt>
                <c:pt idx="5946">
                  <c:v>2378.8000000000002</c:v>
                </c:pt>
                <c:pt idx="5947">
                  <c:v>2379.1999999999998</c:v>
                </c:pt>
                <c:pt idx="5948">
                  <c:v>2379.6</c:v>
                </c:pt>
                <c:pt idx="5949">
                  <c:v>2380</c:v>
                </c:pt>
                <c:pt idx="5950">
                  <c:v>2380.4</c:v>
                </c:pt>
                <c:pt idx="5951">
                  <c:v>2380.8000000000002</c:v>
                </c:pt>
                <c:pt idx="5952">
                  <c:v>2381.1999999999998</c:v>
                </c:pt>
                <c:pt idx="5953">
                  <c:v>2381.6</c:v>
                </c:pt>
                <c:pt idx="5954">
                  <c:v>2382</c:v>
                </c:pt>
                <c:pt idx="5955">
                  <c:v>2382.4</c:v>
                </c:pt>
                <c:pt idx="5956">
                  <c:v>2382.8000000000002</c:v>
                </c:pt>
                <c:pt idx="5957">
                  <c:v>2383.1999999999998</c:v>
                </c:pt>
                <c:pt idx="5958">
                  <c:v>2383.6</c:v>
                </c:pt>
                <c:pt idx="5959">
                  <c:v>2384</c:v>
                </c:pt>
                <c:pt idx="5960">
                  <c:v>2384.4</c:v>
                </c:pt>
                <c:pt idx="5961">
                  <c:v>2384.8000000000002</c:v>
                </c:pt>
                <c:pt idx="5962">
                  <c:v>2385.1999999999998</c:v>
                </c:pt>
                <c:pt idx="5963">
                  <c:v>2385.6</c:v>
                </c:pt>
                <c:pt idx="5964">
                  <c:v>2386</c:v>
                </c:pt>
                <c:pt idx="5965">
                  <c:v>2386.4</c:v>
                </c:pt>
                <c:pt idx="5966">
                  <c:v>2386.8000000000002</c:v>
                </c:pt>
                <c:pt idx="5967">
                  <c:v>2387.1999999999998</c:v>
                </c:pt>
                <c:pt idx="5968">
                  <c:v>2387.6</c:v>
                </c:pt>
                <c:pt idx="5969">
                  <c:v>2388</c:v>
                </c:pt>
                <c:pt idx="5970">
                  <c:v>2388.4</c:v>
                </c:pt>
                <c:pt idx="5971">
                  <c:v>2388.8000000000002</c:v>
                </c:pt>
                <c:pt idx="5972">
                  <c:v>2389.1999999999998</c:v>
                </c:pt>
                <c:pt idx="5973">
                  <c:v>2389.6</c:v>
                </c:pt>
                <c:pt idx="5974">
                  <c:v>2390</c:v>
                </c:pt>
                <c:pt idx="5975">
                  <c:v>2390.4</c:v>
                </c:pt>
                <c:pt idx="5976">
                  <c:v>2390.8000000000002</c:v>
                </c:pt>
                <c:pt idx="5977">
                  <c:v>2391.1999999999998</c:v>
                </c:pt>
                <c:pt idx="5978">
                  <c:v>2391.6</c:v>
                </c:pt>
                <c:pt idx="5979">
                  <c:v>2392</c:v>
                </c:pt>
                <c:pt idx="5980">
                  <c:v>2392.4</c:v>
                </c:pt>
                <c:pt idx="5981">
                  <c:v>2392.8000000000002</c:v>
                </c:pt>
                <c:pt idx="5982">
                  <c:v>2393.1999999999998</c:v>
                </c:pt>
                <c:pt idx="5983">
                  <c:v>2393.6</c:v>
                </c:pt>
                <c:pt idx="5984">
                  <c:v>2394</c:v>
                </c:pt>
                <c:pt idx="5985">
                  <c:v>2394.4</c:v>
                </c:pt>
                <c:pt idx="5986">
                  <c:v>2394.8000000000002</c:v>
                </c:pt>
                <c:pt idx="5987">
                  <c:v>2395.1999999999998</c:v>
                </c:pt>
                <c:pt idx="5988">
                  <c:v>2395.6</c:v>
                </c:pt>
                <c:pt idx="5989">
                  <c:v>2396</c:v>
                </c:pt>
                <c:pt idx="5990">
                  <c:v>2396.4</c:v>
                </c:pt>
                <c:pt idx="5991">
                  <c:v>2396.8000000000002</c:v>
                </c:pt>
                <c:pt idx="5992">
                  <c:v>2397.1999999999998</c:v>
                </c:pt>
                <c:pt idx="5993">
                  <c:v>2397.6</c:v>
                </c:pt>
                <c:pt idx="5994">
                  <c:v>2398</c:v>
                </c:pt>
                <c:pt idx="5995">
                  <c:v>2398.4</c:v>
                </c:pt>
                <c:pt idx="5996">
                  <c:v>2398.8000000000002</c:v>
                </c:pt>
                <c:pt idx="5997">
                  <c:v>2399.1999999999998</c:v>
                </c:pt>
                <c:pt idx="5998">
                  <c:v>2399.6</c:v>
                </c:pt>
                <c:pt idx="5999">
                  <c:v>2400</c:v>
                </c:pt>
                <c:pt idx="6000">
                  <c:v>2400.4</c:v>
                </c:pt>
                <c:pt idx="6001">
                  <c:v>2400.8000000000002</c:v>
                </c:pt>
                <c:pt idx="6002">
                  <c:v>2401.1999999999998</c:v>
                </c:pt>
                <c:pt idx="6003">
                  <c:v>2401.6</c:v>
                </c:pt>
                <c:pt idx="6004">
                  <c:v>2402</c:v>
                </c:pt>
                <c:pt idx="6005">
                  <c:v>2402.4</c:v>
                </c:pt>
                <c:pt idx="6006">
                  <c:v>2402.8000000000002</c:v>
                </c:pt>
                <c:pt idx="6007">
                  <c:v>2403.1999999999998</c:v>
                </c:pt>
                <c:pt idx="6008">
                  <c:v>2403.6</c:v>
                </c:pt>
                <c:pt idx="6009">
                  <c:v>2404</c:v>
                </c:pt>
                <c:pt idx="6010">
                  <c:v>2404.4</c:v>
                </c:pt>
                <c:pt idx="6011">
                  <c:v>2404.8000000000002</c:v>
                </c:pt>
                <c:pt idx="6012">
                  <c:v>2405.1999999999998</c:v>
                </c:pt>
                <c:pt idx="6013">
                  <c:v>2405.6</c:v>
                </c:pt>
                <c:pt idx="6014">
                  <c:v>2406</c:v>
                </c:pt>
                <c:pt idx="6015">
                  <c:v>2406.4</c:v>
                </c:pt>
                <c:pt idx="6016">
                  <c:v>2406.8000000000002</c:v>
                </c:pt>
                <c:pt idx="6017">
                  <c:v>2407.1999999999998</c:v>
                </c:pt>
                <c:pt idx="6018">
                  <c:v>2407.6</c:v>
                </c:pt>
                <c:pt idx="6019">
                  <c:v>2408</c:v>
                </c:pt>
                <c:pt idx="6020">
                  <c:v>2408.4</c:v>
                </c:pt>
                <c:pt idx="6021">
                  <c:v>2408.8000000000002</c:v>
                </c:pt>
                <c:pt idx="6022">
                  <c:v>2409.1999999999998</c:v>
                </c:pt>
                <c:pt idx="6023">
                  <c:v>2409.6</c:v>
                </c:pt>
                <c:pt idx="6024">
                  <c:v>2410</c:v>
                </c:pt>
                <c:pt idx="6025">
                  <c:v>2410.4</c:v>
                </c:pt>
                <c:pt idx="6026">
                  <c:v>2410.8000000000002</c:v>
                </c:pt>
                <c:pt idx="6027">
                  <c:v>2411.1999999999998</c:v>
                </c:pt>
                <c:pt idx="6028">
                  <c:v>2411.6</c:v>
                </c:pt>
                <c:pt idx="6029">
                  <c:v>2412</c:v>
                </c:pt>
                <c:pt idx="6030">
                  <c:v>2412.4</c:v>
                </c:pt>
                <c:pt idx="6031">
                  <c:v>2412.8000000000002</c:v>
                </c:pt>
                <c:pt idx="6032">
                  <c:v>2413.1999999999998</c:v>
                </c:pt>
                <c:pt idx="6033">
                  <c:v>2413.6</c:v>
                </c:pt>
                <c:pt idx="6034">
                  <c:v>2414</c:v>
                </c:pt>
                <c:pt idx="6035">
                  <c:v>2414.4</c:v>
                </c:pt>
                <c:pt idx="6036">
                  <c:v>2414.8000000000002</c:v>
                </c:pt>
                <c:pt idx="6037">
                  <c:v>2415.1999999999998</c:v>
                </c:pt>
                <c:pt idx="6038">
                  <c:v>2415.6</c:v>
                </c:pt>
                <c:pt idx="6039">
                  <c:v>2416</c:v>
                </c:pt>
                <c:pt idx="6040">
                  <c:v>2416.4</c:v>
                </c:pt>
                <c:pt idx="6041">
                  <c:v>2416.8000000000002</c:v>
                </c:pt>
                <c:pt idx="6042">
                  <c:v>2417.1999999999998</c:v>
                </c:pt>
                <c:pt idx="6043">
                  <c:v>2417.6</c:v>
                </c:pt>
                <c:pt idx="6044">
                  <c:v>2418</c:v>
                </c:pt>
                <c:pt idx="6045">
                  <c:v>2418.4</c:v>
                </c:pt>
                <c:pt idx="6046">
                  <c:v>2418.8000000000002</c:v>
                </c:pt>
                <c:pt idx="6047">
                  <c:v>2419.1999999999998</c:v>
                </c:pt>
                <c:pt idx="6048">
                  <c:v>2419.6</c:v>
                </c:pt>
                <c:pt idx="6049">
                  <c:v>2420</c:v>
                </c:pt>
                <c:pt idx="6050">
                  <c:v>2420.4</c:v>
                </c:pt>
                <c:pt idx="6051">
                  <c:v>2420.8000000000002</c:v>
                </c:pt>
                <c:pt idx="6052">
                  <c:v>2421.1999999999998</c:v>
                </c:pt>
                <c:pt idx="6053">
                  <c:v>2421.6</c:v>
                </c:pt>
                <c:pt idx="6054">
                  <c:v>2422</c:v>
                </c:pt>
                <c:pt idx="6055">
                  <c:v>2422.4</c:v>
                </c:pt>
                <c:pt idx="6056">
                  <c:v>2422.8000000000002</c:v>
                </c:pt>
                <c:pt idx="6057">
                  <c:v>2423.1999999999998</c:v>
                </c:pt>
                <c:pt idx="6058">
                  <c:v>2423.6</c:v>
                </c:pt>
                <c:pt idx="6059">
                  <c:v>2424</c:v>
                </c:pt>
                <c:pt idx="6060">
                  <c:v>2424.4</c:v>
                </c:pt>
                <c:pt idx="6061">
                  <c:v>2424.8000000000002</c:v>
                </c:pt>
                <c:pt idx="6062">
                  <c:v>2425.1999999999998</c:v>
                </c:pt>
                <c:pt idx="6063">
                  <c:v>2425.6</c:v>
                </c:pt>
                <c:pt idx="6064">
                  <c:v>2426</c:v>
                </c:pt>
                <c:pt idx="6065">
                  <c:v>2426.4</c:v>
                </c:pt>
                <c:pt idx="6066">
                  <c:v>2426.8000000000002</c:v>
                </c:pt>
                <c:pt idx="6067">
                  <c:v>2427.1999999999998</c:v>
                </c:pt>
                <c:pt idx="6068">
                  <c:v>2427.6</c:v>
                </c:pt>
                <c:pt idx="6069">
                  <c:v>2428</c:v>
                </c:pt>
                <c:pt idx="6070">
                  <c:v>2428.4</c:v>
                </c:pt>
                <c:pt idx="6071">
                  <c:v>2428.8000000000002</c:v>
                </c:pt>
                <c:pt idx="6072">
                  <c:v>2429.1999999999998</c:v>
                </c:pt>
                <c:pt idx="6073">
                  <c:v>2429.6</c:v>
                </c:pt>
                <c:pt idx="6074">
                  <c:v>2430</c:v>
                </c:pt>
                <c:pt idx="6075">
                  <c:v>2430.4</c:v>
                </c:pt>
                <c:pt idx="6076">
                  <c:v>2430.8000000000002</c:v>
                </c:pt>
                <c:pt idx="6077">
                  <c:v>2431.1999999999998</c:v>
                </c:pt>
                <c:pt idx="6078">
                  <c:v>2431.6</c:v>
                </c:pt>
                <c:pt idx="6079">
                  <c:v>2432</c:v>
                </c:pt>
                <c:pt idx="6080">
                  <c:v>2432.4</c:v>
                </c:pt>
                <c:pt idx="6081">
                  <c:v>2432.8000000000002</c:v>
                </c:pt>
                <c:pt idx="6082">
                  <c:v>2433.1999999999998</c:v>
                </c:pt>
                <c:pt idx="6083">
                  <c:v>2433.6</c:v>
                </c:pt>
                <c:pt idx="6084">
                  <c:v>2434</c:v>
                </c:pt>
                <c:pt idx="6085">
                  <c:v>2434.4</c:v>
                </c:pt>
                <c:pt idx="6086">
                  <c:v>2434.8000000000002</c:v>
                </c:pt>
                <c:pt idx="6087">
                  <c:v>2435.1999999999998</c:v>
                </c:pt>
                <c:pt idx="6088">
                  <c:v>2435.6</c:v>
                </c:pt>
                <c:pt idx="6089">
                  <c:v>2436</c:v>
                </c:pt>
                <c:pt idx="6090">
                  <c:v>2436.4</c:v>
                </c:pt>
                <c:pt idx="6091">
                  <c:v>2436.8000000000002</c:v>
                </c:pt>
                <c:pt idx="6092">
                  <c:v>2437.1999999999998</c:v>
                </c:pt>
                <c:pt idx="6093">
                  <c:v>2437.6</c:v>
                </c:pt>
                <c:pt idx="6094">
                  <c:v>2438</c:v>
                </c:pt>
                <c:pt idx="6095">
                  <c:v>2438.4</c:v>
                </c:pt>
                <c:pt idx="6096">
                  <c:v>2438.8000000000002</c:v>
                </c:pt>
                <c:pt idx="6097">
                  <c:v>2439.1999999999998</c:v>
                </c:pt>
                <c:pt idx="6098">
                  <c:v>2439.6</c:v>
                </c:pt>
                <c:pt idx="6099">
                  <c:v>2440</c:v>
                </c:pt>
                <c:pt idx="6100">
                  <c:v>2440.4</c:v>
                </c:pt>
                <c:pt idx="6101">
                  <c:v>2440.8000000000002</c:v>
                </c:pt>
                <c:pt idx="6102">
                  <c:v>2441.1999999999998</c:v>
                </c:pt>
                <c:pt idx="6103">
                  <c:v>2441.6</c:v>
                </c:pt>
                <c:pt idx="6104">
                  <c:v>2442</c:v>
                </c:pt>
                <c:pt idx="6105">
                  <c:v>2442.4</c:v>
                </c:pt>
                <c:pt idx="6106">
                  <c:v>2442.8000000000002</c:v>
                </c:pt>
                <c:pt idx="6107">
                  <c:v>2443.1999999999998</c:v>
                </c:pt>
                <c:pt idx="6108">
                  <c:v>2443.6</c:v>
                </c:pt>
                <c:pt idx="6109">
                  <c:v>2444</c:v>
                </c:pt>
                <c:pt idx="6110">
                  <c:v>2444.4</c:v>
                </c:pt>
                <c:pt idx="6111">
                  <c:v>2444.8000000000002</c:v>
                </c:pt>
                <c:pt idx="6112">
                  <c:v>2445.1999999999998</c:v>
                </c:pt>
                <c:pt idx="6113">
                  <c:v>2445.6</c:v>
                </c:pt>
                <c:pt idx="6114">
                  <c:v>2446</c:v>
                </c:pt>
                <c:pt idx="6115">
                  <c:v>2446.4</c:v>
                </c:pt>
                <c:pt idx="6116">
                  <c:v>2446.8000000000002</c:v>
                </c:pt>
                <c:pt idx="6117">
                  <c:v>2447.1999999999998</c:v>
                </c:pt>
                <c:pt idx="6118">
                  <c:v>2447.6</c:v>
                </c:pt>
                <c:pt idx="6119">
                  <c:v>2448</c:v>
                </c:pt>
                <c:pt idx="6120">
                  <c:v>2448.4</c:v>
                </c:pt>
                <c:pt idx="6121">
                  <c:v>2448.8000000000002</c:v>
                </c:pt>
                <c:pt idx="6122">
                  <c:v>2449.1999999999998</c:v>
                </c:pt>
                <c:pt idx="6123">
                  <c:v>2449.6</c:v>
                </c:pt>
                <c:pt idx="6124">
                  <c:v>2450</c:v>
                </c:pt>
                <c:pt idx="6125">
                  <c:v>2450.4</c:v>
                </c:pt>
                <c:pt idx="6126">
                  <c:v>2450.8000000000002</c:v>
                </c:pt>
                <c:pt idx="6127">
                  <c:v>2451.1999999999998</c:v>
                </c:pt>
                <c:pt idx="6128">
                  <c:v>2451.6</c:v>
                </c:pt>
                <c:pt idx="6129">
                  <c:v>2452</c:v>
                </c:pt>
                <c:pt idx="6130">
                  <c:v>2452.4</c:v>
                </c:pt>
                <c:pt idx="6131">
                  <c:v>2452.8000000000002</c:v>
                </c:pt>
                <c:pt idx="6132">
                  <c:v>2453.1999999999998</c:v>
                </c:pt>
                <c:pt idx="6133">
                  <c:v>2453.6</c:v>
                </c:pt>
                <c:pt idx="6134">
                  <c:v>2454</c:v>
                </c:pt>
                <c:pt idx="6135">
                  <c:v>2454.4</c:v>
                </c:pt>
                <c:pt idx="6136">
                  <c:v>2454.8000000000002</c:v>
                </c:pt>
                <c:pt idx="6137">
                  <c:v>2455.1999999999998</c:v>
                </c:pt>
                <c:pt idx="6138">
                  <c:v>2455.6</c:v>
                </c:pt>
                <c:pt idx="6139">
                  <c:v>2456</c:v>
                </c:pt>
                <c:pt idx="6140">
                  <c:v>2456.4</c:v>
                </c:pt>
                <c:pt idx="6141">
                  <c:v>2456.8000000000002</c:v>
                </c:pt>
                <c:pt idx="6142">
                  <c:v>2457.1999999999998</c:v>
                </c:pt>
                <c:pt idx="6143">
                  <c:v>2457.6</c:v>
                </c:pt>
                <c:pt idx="6144">
                  <c:v>2458</c:v>
                </c:pt>
                <c:pt idx="6145">
                  <c:v>2458.4</c:v>
                </c:pt>
                <c:pt idx="6146">
                  <c:v>2458.8000000000002</c:v>
                </c:pt>
                <c:pt idx="6147">
                  <c:v>2459.1999999999998</c:v>
                </c:pt>
                <c:pt idx="6148">
                  <c:v>2459.6</c:v>
                </c:pt>
                <c:pt idx="6149">
                  <c:v>2460</c:v>
                </c:pt>
                <c:pt idx="6150">
                  <c:v>2460.4</c:v>
                </c:pt>
                <c:pt idx="6151">
                  <c:v>2460.8000000000002</c:v>
                </c:pt>
                <c:pt idx="6152">
                  <c:v>2461.1999999999998</c:v>
                </c:pt>
                <c:pt idx="6153">
                  <c:v>2461.6</c:v>
                </c:pt>
                <c:pt idx="6154">
                  <c:v>2462</c:v>
                </c:pt>
                <c:pt idx="6155">
                  <c:v>2462.4</c:v>
                </c:pt>
                <c:pt idx="6156">
                  <c:v>2462.8000000000002</c:v>
                </c:pt>
                <c:pt idx="6157">
                  <c:v>2463.1999999999998</c:v>
                </c:pt>
                <c:pt idx="6158">
                  <c:v>2463.6</c:v>
                </c:pt>
                <c:pt idx="6159">
                  <c:v>2464</c:v>
                </c:pt>
                <c:pt idx="6160">
                  <c:v>2464.4</c:v>
                </c:pt>
                <c:pt idx="6161">
                  <c:v>2464.8000000000002</c:v>
                </c:pt>
                <c:pt idx="6162">
                  <c:v>2465.1999999999998</c:v>
                </c:pt>
                <c:pt idx="6163">
                  <c:v>2465.6</c:v>
                </c:pt>
                <c:pt idx="6164">
                  <c:v>2466</c:v>
                </c:pt>
                <c:pt idx="6165">
                  <c:v>2466.4</c:v>
                </c:pt>
                <c:pt idx="6166">
                  <c:v>2466.8000000000002</c:v>
                </c:pt>
                <c:pt idx="6167">
                  <c:v>2467.1999999999998</c:v>
                </c:pt>
                <c:pt idx="6168">
                  <c:v>2467.6</c:v>
                </c:pt>
                <c:pt idx="6169">
                  <c:v>2468</c:v>
                </c:pt>
                <c:pt idx="6170">
                  <c:v>2468.4</c:v>
                </c:pt>
                <c:pt idx="6171">
                  <c:v>2468.8000000000002</c:v>
                </c:pt>
                <c:pt idx="6172">
                  <c:v>2469.1999999999998</c:v>
                </c:pt>
                <c:pt idx="6173">
                  <c:v>2469.6</c:v>
                </c:pt>
                <c:pt idx="6174">
                  <c:v>2470</c:v>
                </c:pt>
                <c:pt idx="6175">
                  <c:v>2470.4</c:v>
                </c:pt>
                <c:pt idx="6176">
                  <c:v>2470.8000000000002</c:v>
                </c:pt>
                <c:pt idx="6177">
                  <c:v>2471.1999999999998</c:v>
                </c:pt>
                <c:pt idx="6178">
                  <c:v>2471.6</c:v>
                </c:pt>
                <c:pt idx="6179">
                  <c:v>2472</c:v>
                </c:pt>
                <c:pt idx="6180">
                  <c:v>2472.4</c:v>
                </c:pt>
                <c:pt idx="6181">
                  <c:v>2472.8000000000002</c:v>
                </c:pt>
                <c:pt idx="6182">
                  <c:v>2473.1999999999998</c:v>
                </c:pt>
                <c:pt idx="6183">
                  <c:v>2473.6</c:v>
                </c:pt>
                <c:pt idx="6184">
                  <c:v>2474</c:v>
                </c:pt>
                <c:pt idx="6185">
                  <c:v>2474.4</c:v>
                </c:pt>
                <c:pt idx="6186">
                  <c:v>2474.8000000000002</c:v>
                </c:pt>
                <c:pt idx="6187">
                  <c:v>2475.1999999999998</c:v>
                </c:pt>
                <c:pt idx="6188">
                  <c:v>2475.6</c:v>
                </c:pt>
                <c:pt idx="6189">
                  <c:v>2476</c:v>
                </c:pt>
                <c:pt idx="6190">
                  <c:v>2476.4</c:v>
                </c:pt>
                <c:pt idx="6191">
                  <c:v>2476.8000000000002</c:v>
                </c:pt>
                <c:pt idx="6192">
                  <c:v>2477.1999999999998</c:v>
                </c:pt>
                <c:pt idx="6193">
                  <c:v>2477.6</c:v>
                </c:pt>
                <c:pt idx="6194">
                  <c:v>2478</c:v>
                </c:pt>
                <c:pt idx="6195">
                  <c:v>2478.4</c:v>
                </c:pt>
                <c:pt idx="6196">
                  <c:v>2478.8000000000002</c:v>
                </c:pt>
                <c:pt idx="6197">
                  <c:v>2479.1999999999998</c:v>
                </c:pt>
                <c:pt idx="6198">
                  <c:v>2479.6</c:v>
                </c:pt>
                <c:pt idx="6199">
                  <c:v>2480</c:v>
                </c:pt>
                <c:pt idx="6200">
                  <c:v>2480.4</c:v>
                </c:pt>
                <c:pt idx="6201">
                  <c:v>2480.8000000000002</c:v>
                </c:pt>
                <c:pt idx="6202">
                  <c:v>2481.1999999999998</c:v>
                </c:pt>
                <c:pt idx="6203">
                  <c:v>2481.6</c:v>
                </c:pt>
                <c:pt idx="6204">
                  <c:v>2482</c:v>
                </c:pt>
                <c:pt idx="6205">
                  <c:v>2482.4</c:v>
                </c:pt>
                <c:pt idx="6206">
                  <c:v>2482.8000000000002</c:v>
                </c:pt>
                <c:pt idx="6207">
                  <c:v>2483.1999999999998</c:v>
                </c:pt>
                <c:pt idx="6208">
                  <c:v>2483.6</c:v>
                </c:pt>
                <c:pt idx="6209">
                  <c:v>2484</c:v>
                </c:pt>
                <c:pt idx="6210">
                  <c:v>2484.4</c:v>
                </c:pt>
                <c:pt idx="6211">
                  <c:v>2484.8000000000002</c:v>
                </c:pt>
                <c:pt idx="6212">
                  <c:v>2485.1999999999998</c:v>
                </c:pt>
                <c:pt idx="6213">
                  <c:v>2485.6</c:v>
                </c:pt>
                <c:pt idx="6214">
                  <c:v>2486</c:v>
                </c:pt>
                <c:pt idx="6215">
                  <c:v>2486.4</c:v>
                </c:pt>
                <c:pt idx="6216">
                  <c:v>2486.8000000000002</c:v>
                </c:pt>
                <c:pt idx="6217">
                  <c:v>2487.1999999999998</c:v>
                </c:pt>
                <c:pt idx="6218">
                  <c:v>2487.6</c:v>
                </c:pt>
                <c:pt idx="6219">
                  <c:v>2488</c:v>
                </c:pt>
                <c:pt idx="6220">
                  <c:v>2488.4</c:v>
                </c:pt>
                <c:pt idx="6221">
                  <c:v>2488.8000000000002</c:v>
                </c:pt>
                <c:pt idx="6222">
                  <c:v>2489.1999999999998</c:v>
                </c:pt>
                <c:pt idx="6223">
                  <c:v>2489.6</c:v>
                </c:pt>
                <c:pt idx="6224">
                  <c:v>2490</c:v>
                </c:pt>
                <c:pt idx="6225">
                  <c:v>2490.4</c:v>
                </c:pt>
                <c:pt idx="6226">
                  <c:v>2490.8000000000002</c:v>
                </c:pt>
                <c:pt idx="6227">
                  <c:v>2491.1999999999998</c:v>
                </c:pt>
                <c:pt idx="6228">
                  <c:v>2491.6</c:v>
                </c:pt>
                <c:pt idx="6229">
                  <c:v>2492</c:v>
                </c:pt>
                <c:pt idx="6230">
                  <c:v>2492.4</c:v>
                </c:pt>
                <c:pt idx="6231">
                  <c:v>2492.8000000000002</c:v>
                </c:pt>
                <c:pt idx="6232">
                  <c:v>2493.1999999999998</c:v>
                </c:pt>
                <c:pt idx="6233">
                  <c:v>2493.6</c:v>
                </c:pt>
                <c:pt idx="6234">
                  <c:v>2494</c:v>
                </c:pt>
                <c:pt idx="6235">
                  <c:v>2494.4</c:v>
                </c:pt>
                <c:pt idx="6236">
                  <c:v>2494.8000000000002</c:v>
                </c:pt>
                <c:pt idx="6237">
                  <c:v>2495.1999999999998</c:v>
                </c:pt>
                <c:pt idx="6238">
                  <c:v>2495.6</c:v>
                </c:pt>
                <c:pt idx="6239">
                  <c:v>2496</c:v>
                </c:pt>
                <c:pt idx="6240">
                  <c:v>2496.4</c:v>
                </c:pt>
                <c:pt idx="6241">
                  <c:v>2496.8000000000002</c:v>
                </c:pt>
                <c:pt idx="6242">
                  <c:v>2497.1999999999998</c:v>
                </c:pt>
                <c:pt idx="6243">
                  <c:v>2497.6</c:v>
                </c:pt>
                <c:pt idx="6244">
                  <c:v>2498</c:v>
                </c:pt>
                <c:pt idx="6245">
                  <c:v>2498.4</c:v>
                </c:pt>
                <c:pt idx="6246">
                  <c:v>2498.8000000000002</c:v>
                </c:pt>
                <c:pt idx="6247">
                  <c:v>2499.1999999999998</c:v>
                </c:pt>
                <c:pt idx="6248">
                  <c:v>2499.6</c:v>
                </c:pt>
                <c:pt idx="6249">
                  <c:v>2500</c:v>
                </c:pt>
                <c:pt idx="6250">
                  <c:v>2500.4</c:v>
                </c:pt>
                <c:pt idx="6251">
                  <c:v>2500.8000000000002</c:v>
                </c:pt>
                <c:pt idx="6252">
                  <c:v>2501.1999999999998</c:v>
                </c:pt>
                <c:pt idx="6253">
                  <c:v>2501.6</c:v>
                </c:pt>
                <c:pt idx="6254">
                  <c:v>2502</c:v>
                </c:pt>
                <c:pt idx="6255">
                  <c:v>2502.4</c:v>
                </c:pt>
                <c:pt idx="6256">
                  <c:v>2502.8000000000002</c:v>
                </c:pt>
                <c:pt idx="6257">
                  <c:v>2503.1999999999998</c:v>
                </c:pt>
                <c:pt idx="6258">
                  <c:v>2503.6</c:v>
                </c:pt>
                <c:pt idx="6259">
                  <c:v>2504</c:v>
                </c:pt>
                <c:pt idx="6260">
                  <c:v>2504.4</c:v>
                </c:pt>
                <c:pt idx="6261">
                  <c:v>2504.8000000000002</c:v>
                </c:pt>
                <c:pt idx="6262">
                  <c:v>2505.1999999999998</c:v>
                </c:pt>
                <c:pt idx="6263">
                  <c:v>2505.6</c:v>
                </c:pt>
                <c:pt idx="6264">
                  <c:v>2506</c:v>
                </c:pt>
                <c:pt idx="6265">
                  <c:v>2506.4</c:v>
                </c:pt>
                <c:pt idx="6266">
                  <c:v>2506.8000000000002</c:v>
                </c:pt>
                <c:pt idx="6267">
                  <c:v>2507.1999999999998</c:v>
                </c:pt>
                <c:pt idx="6268">
                  <c:v>2507.6</c:v>
                </c:pt>
                <c:pt idx="6269">
                  <c:v>2508</c:v>
                </c:pt>
                <c:pt idx="6270">
                  <c:v>2508.4</c:v>
                </c:pt>
                <c:pt idx="6271">
                  <c:v>2508.8000000000002</c:v>
                </c:pt>
                <c:pt idx="6272">
                  <c:v>2509.1999999999998</c:v>
                </c:pt>
                <c:pt idx="6273">
                  <c:v>2509.6</c:v>
                </c:pt>
                <c:pt idx="6274">
                  <c:v>2510</c:v>
                </c:pt>
                <c:pt idx="6275">
                  <c:v>2510.4</c:v>
                </c:pt>
                <c:pt idx="6276">
                  <c:v>2510.8000000000002</c:v>
                </c:pt>
                <c:pt idx="6277">
                  <c:v>2511.1999999999998</c:v>
                </c:pt>
                <c:pt idx="6278">
                  <c:v>2511.6</c:v>
                </c:pt>
                <c:pt idx="6279">
                  <c:v>2512</c:v>
                </c:pt>
                <c:pt idx="6280">
                  <c:v>2512.4</c:v>
                </c:pt>
                <c:pt idx="6281">
                  <c:v>2512.8000000000002</c:v>
                </c:pt>
                <c:pt idx="6282">
                  <c:v>2513.1999999999998</c:v>
                </c:pt>
                <c:pt idx="6283">
                  <c:v>2513.6</c:v>
                </c:pt>
                <c:pt idx="6284">
                  <c:v>2514</c:v>
                </c:pt>
                <c:pt idx="6285">
                  <c:v>2514.4</c:v>
                </c:pt>
                <c:pt idx="6286">
                  <c:v>2514.8000000000002</c:v>
                </c:pt>
                <c:pt idx="6287">
                  <c:v>2515.1999999999998</c:v>
                </c:pt>
                <c:pt idx="6288">
                  <c:v>2515.6</c:v>
                </c:pt>
                <c:pt idx="6289">
                  <c:v>2516</c:v>
                </c:pt>
                <c:pt idx="6290">
                  <c:v>2516.4</c:v>
                </c:pt>
                <c:pt idx="6291">
                  <c:v>2516.8000000000002</c:v>
                </c:pt>
                <c:pt idx="6292">
                  <c:v>2517.1999999999998</c:v>
                </c:pt>
                <c:pt idx="6293">
                  <c:v>2517.6</c:v>
                </c:pt>
                <c:pt idx="6294">
                  <c:v>2518</c:v>
                </c:pt>
                <c:pt idx="6295">
                  <c:v>2518.4</c:v>
                </c:pt>
                <c:pt idx="6296">
                  <c:v>2518.8000000000002</c:v>
                </c:pt>
                <c:pt idx="6297">
                  <c:v>2519.1999999999998</c:v>
                </c:pt>
                <c:pt idx="6298">
                  <c:v>2519.6</c:v>
                </c:pt>
                <c:pt idx="6299">
                  <c:v>2520</c:v>
                </c:pt>
                <c:pt idx="6300">
                  <c:v>2520.4</c:v>
                </c:pt>
                <c:pt idx="6301">
                  <c:v>2520.8000000000002</c:v>
                </c:pt>
                <c:pt idx="6302">
                  <c:v>2521.1999999999998</c:v>
                </c:pt>
                <c:pt idx="6303">
                  <c:v>2521.6</c:v>
                </c:pt>
                <c:pt idx="6304">
                  <c:v>2522</c:v>
                </c:pt>
                <c:pt idx="6305">
                  <c:v>2522.4</c:v>
                </c:pt>
                <c:pt idx="6306">
                  <c:v>2522.8000000000002</c:v>
                </c:pt>
                <c:pt idx="6307">
                  <c:v>2523.1999999999998</c:v>
                </c:pt>
                <c:pt idx="6308">
                  <c:v>2523.6</c:v>
                </c:pt>
                <c:pt idx="6309">
                  <c:v>2524</c:v>
                </c:pt>
                <c:pt idx="6310">
                  <c:v>2524.4</c:v>
                </c:pt>
                <c:pt idx="6311">
                  <c:v>2524.8000000000002</c:v>
                </c:pt>
                <c:pt idx="6312">
                  <c:v>2525.1999999999998</c:v>
                </c:pt>
                <c:pt idx="6313">
                  <c:v>2525.6</c:v>
                </c:pt>
                <c:pt idx="6314">
                  <c:v>2526</c:v>
                </c:pt>
                <c:pt idx="6315">
                  <c:v>2526.4</c:v>
                </c:pt>
                <c:pt idx="6316">
                  <c:v>2526.8000000000002</c:v>
                </c:pt>
                <c:pt idx="6317">
                  <c:v>2527.1999999999998</c:v>
                </c:pt>
                <c:pt idx="6318">
                  <c:v>2527.6</c:v>
                </c:pt>
                <c:pt idx="6319">
                  <c:v>2528</c:v>
                </c:pt>
                <c:pt idx="6320">
                  <c:v>2528.4</c:v>
                </c:pt>
                <c:pt idx="6321">
                  <c:v>2528.8000000000002</c:v>
                </c:pt>
                <c:pt idx="6322">
                  <c:v>2529.1999999999998</c:v>
                </c:pt>
                <c:pt idx="6323">
                  <c:v>2529.6</c:v>
                </c:pt>
                <c:pt idx="6324">
                  <c:v>2530</c:v>
                </c:pt>
                <c:pt idx="6325">
                  <c:v>2530.4</c:v>
                </c:pt>
                <c:pt idx="6326">
                  <c:v>2530.8000000000002</c:v>
                </c:pt>
                <c:pt idx="6327">
                  <c:v>2531.1999999999998</c:v>
                </c:pt>
                <c:pt idx="6328">
                  <c:v>2531.6</c:v>
                </c:pt>
                <c:pt idx="6329">
                  <c:v>2532</c:v>
                </c:pt>
                <c:pt idx="6330">
                  <c:v>2532.4</c:v>
                </c:pt>
                <c:pt idx="6331">
                  <c:v>2532.8000000000002</c:v>
                </c:pt>
                <c:pt idx="6332">
                  <c:v>2533.1999999999998</c:v>
                </c:pt>
                <c:pt idx="6333">
                  <c:v>2533.6</c:v>
                </c:pt>
                <c:pt idx="6334">
                  <c:v>2534</c:v>
                </c:pt>
                <c:pt idx="6335">
                  <c:v>2534.4</c:v>
                </c:pt>
                <c:pt idx="6336">
                  <c:v>2534.8000000000002</c:v>
                </c:pt>
                <c:pt idx="6337">
                  <c:v>2535.1999999999998</c:v>
                </c:pt>
                <c:pt idx="6338">
                  <c:v>2535.6</c:v>
                </c:pt>
                <c:pt idx="6339">
                  <c:v>2536</c:v>
                </c:pt>
                <c:pt idx="6340">
                  <c:v>2536.4</c:v>
                </c:pt>
                <c:pt idx="6341">
                  <c:v>2536.8000000000002</c:v>
                </c:pt>
                <c:pt idx="6342">
                  <c:v>2537.1999999999998</c:v>
                </c:pt>
                <c:pt idx="6343">
                  <c:v>2537.6</c:v>
                </c:pt>
                <c:pt idx="6344">
                  <c:v>2538</c:v>
                </c:pt>
                <c:pt idx="6345">
                  <c:v>2538.4</c:v>
                </c:pt>
                <c:pt idx="6346">
                  <c:v>2538.8000000000002</c:v>
                </c:pt>
                <c:pt idx="6347">
                  <c:v>2539.1999999999998</c:v>
                </c:pt>
                <c:pt idx="6348">
                  <c:v>2539.6</c:v>
                </c:pt>
                <c:pt idx="6349">
                  <c:v>2540</c:v>
                </c:pt>
                <c:pt idx="6350">
                  <c:v>2540.4</c:v>
                </c:pt>
                <c:pt idx="6351">
                  <c:v>2540.8000000000002</c:v>
                </c:pt>
                <c:pt idx="6352">
                  <c:v>2541.1999999999998</c:v>
                </c:pt>
                <c:pt idx="6353">
                  <c:v>2541.6</c:v>
                </c:pt>
                <c:pt idx="6354">
                  <c:v>2542</c:v>
                </c:pt>
                <c:pt idx="6355">
                  <c:v>2542.4</c:v>
                </c:pt>
                <c:pt idx="6356">
                  <c:v>2542.8000000000002</c:v>
                </c:pt>
                <c:pt idx="6357">
                  <c:v>2543.1999999999998</c:v>
                </c:pt>
                <c:pt idx="6358">
                  <c:v>2543.6</c:v>
                </c:pt>
                <c:pt idx="6359">
                  <c:v>2544</c:v>
                </c:pt>
                <c:pt idx="6360">
                  <c:v>2544.4</c:v>
                </c:pt>
                <c:pt idx="6361">
                  <c:v>2544.8000000000002</c:v>
                </c:pt>
                <c:pt idx="6362">
                  <c:v>2545.1999999999998</c:v>
                </c:pt>
                <c:pt idx="6363">
                  <c:v>2545.6</c:v>
                </c:pt>
                <c:pt idx="6364">
                  <c:v>2546</c:v>
                </c:pt>
                <c:pt idx="6365">
                  <c:v>2546.4</c:v>
                </c:pt>
                <c:pt idx="6366">
                  <c:v>2546.8000000000002</c:v>
                </c:pt>
                <c:pt idx="6367">
                  <c:v>2547.1999999999998</c:v>
                </c:pt>
                <c:pt idx="6368">
                  <c:v>2547.6</c:v>
                </c:pt>
                <c:pt idx="6369">
                  <c:v>2548</c:v>
                </c:pt>
                <c:pt idx="6370">
                  <c:v>2548.4</c:v>
                </c:pt>
                <c:pt idx="6371">
                  <c:v>2548.8000000000002</c:v>
                </c:pt>
                <c:pt idx="6372">
                  <c:v>2549.1999999999998</c:v>
                </c:pt>
                <c:pt idx="6373">
                  <c:v>2549.6</c:v>
                </c:pt>
                <c:pt idx="6374">
                  <c:v>2550</c:v>
                </c:pt>
                <c:pt idx="6375">
                  <c:v>2550.4</c:v>
                </c:pt>
                <c:pt idx="6376">
                  <c:v>2550.8000000000002</c:v>
                </c:pt>
                <c:pt idx="6377">
                  <c:v>2551.1999999999998</c:v>
                </c:pt>
                <c:pt idx="6378">
                  <c:v>2551.6</c:v>
                </c:pt>
                <c:pt idx="6379">
                  <c:v>2552</c:v>
                </c:pt>
                <c:pt idx="6380">
                  <c:v>2552.4</c:v>
                </c:pt>
                <c:pt idx="6381">
                  <c:v>2552.8000000000002</c:v>
                </c:pt>
                <c:pt idx="6382">
                  <c:v>2553.1999999999998</c:v>
                </c:pt>
                <c:pt idx="6383">
                  <c:v>2553.6</c:v>
                </c:pt>
                <c:pt idx="6384">
                  <c:v>2554</c:v>
                </c:pt>
                <c:pt idx="6385">
                  <c:v>2554.4</c:v>
                </c:pt>
                <c:pt idx="6386">
                  <c:v>2554.8000000000002</c:v>
                </c:pt>
                <c:pt idx="6387">
                  <c:v>2555.1999999999998</c:v>
                </c:pt>
                <c:pt idx="6388">
                  <c:v>2555.6</c:v>
                </c:pt>
                <c:pt idx="6389">
                  <c:v>2556</c:v>
                </c:pt>
                <c:pt idx="6390">
                  <c:v>2556.4</c:v>
                </c:pt>
                <c:pt idx="6391">
                  <c:v>2556.8000000000002</c:v>
                </c:pt>
                <c:pt idx="6392">
                  <c:v>2557.1999999999998</c:v>
                </c:pt>
                <c:pt idx="6393">
                  <c:v>2557.6</c:v>
                </c:pt>
                <c:pt idx="6394">
                  <c:v>2558</c:v>
                </c:pt>
                <c:pt idx="6395">
                  <c:v>2558.4</c:v>
                </c:pt>
                <c:pt idx="6396">
                  <c:v>2558.8000000000002</c:v>
                </c:pt>
                <c:pt idx="6397">
                  <c:v>2559.1999999999998</c:v>
                </c:pt>
                <c:pt idx="6398">
                  <c:v>2559.6</c:v>
                </c:pt>
                <c:pt idx="6399">
                  <c:v>2560</c:v>
                </c:pt>
                <c:pt idx="6400">
                  <c:v>2560.4</c:v>
                </c:pt>
                <c:pt idx="6401">
                  <c:v>2560.8000000000002</c:v>
                </c:pt>
                <c:pt idx="6402">
                  <c:v>2561.1999999999998</c:v>
                </c:pt>
                <c:pt idx="6403">
                  <c:v>2561.6</c:v>
                </c:pt>
                <c:pt idx="6404">
                  <c:v>2562</c:v>
                </c:pt>
                <c:pt idx="6405">
                  <c:v>2562.4</c:v>
                </c:pt>
                <c:pt idx="6406">
                  <c:v>2562.8000000000002</c:v>
                </c:pt>
                <c:pt idx="6407">
                  <c:v>2563.1999999999998</c:v>
                </c:pt>
                <c:pt idx="6408">
                  <c:v>2563.6</c:v>
                </c:pt>
                <c:pt idx="6409">
                  <c:v>2564</c:v>
                </c:pt>
                <c:pt idx="6410">
                  <c:v>2564.4</c:v>
                </c:pt>
                <c:pt idx="6411">
                  <c:v>2564.8000000000002</c:v>
                </c:pt>
                <c:pt idx="6412">
                  <c:v>2565.1999999999998</c:v>
                </c:pt>
                <c:pt idx="6413">
                  <c:v>2565.6</c:v>
                </c:pt>
                <c:pt idx="6414">
                  <c:v>2566</c:v>
                </c:pt>
                <c:pt idx="6415">
                  <c:v>2566.4</c:v>
                </c:pt>
                <c:pt idx="6416">
                  <c:v>2566.8000000000002</c:v>
                </c:pt>
                <c:pt idx="6417">
                  <c:v>2567.1999999999998</c:v>
                </c:pt>
                <c:pt idx="6418">
                  <c:v>2567.6</c:v>
                </c:pt>
                <c:pt idx="6419">
                  <c:v>2568</c:v>
                </c:pt>
                <c:pt idx="6420">
                  <c:v>2568.4</c:v>
                </c:pt>
                <c:pt idx="6421">
                  <c:v>2568.8000000000002</c:v>
                </c:pt>
                <c:pt idx="6422">
                  <c:v>2569.1999999999998</c:v>
                </c:pt>
                <c:pt idx="6423">
                  <c:v>2569.6</c:v>
                </c:pt>
                <c:pt idx="6424">
                  <c:v>2570</c:v>
                </c:pt>
                <c:pt idx="6425">
                  <c:v>2570.4</c:v>
                </c:pt>
                <c:pt idx="6426">
                  <c:v>2570.8000000000002</c:v>
                </c:pt>
                <c:pt idx="6427">
                  <c:v>2571.1999999999998</c:v>
                </c:pt>
                <c:pt idx="6428">
                  <c:v>2571.6</c:v>
                </c:pt>
                <c:pt idx="6429">
                  <c:v>2572</c:v>
                </c:pt>
                <c:pt idx="6430">
                  <c:v>2572.4</c:v>
                </c:pt>
                <c:pt idx="6431">
                  <c:v>2572.8000000000002</c:v>
                </c:pt>
                <c:pt idx="6432">
                  <c:v>2573.1999999999998</c:v>
                </c:pt>
                <c:pt idx="6433">
                  <c:v>2573.6</c:v>
                </c:pt>
                <c:pt idx="6434">
                  <c:v>2574</c:v>
                </c:pt>
                <c:pt idx="6435">
                  <c:v>2574.4</c:v>
                </c:pt>
                <c:pt idx="6436">
                  <c:v>2574.8000000000002</c:v>
                </c:pt>
                <c:pt idx="6437">
                  <c:v>2575.1999999999998</c:v>
                </c:pt>
                <c:pt idx="6438">
                  <c:v>2575.6</c:v>
                </c:pt>
                <c:pt idx="6439">
                  <c:v>2576</c:v>
                </c:pt>
                <c:pt idx="6440">
                  <c:v>2576.4</c:v>
                </c:pt>
                <c:pt idx="6441">
                  <c:v>2576.8000000000002</c:v>
                </c:pt>
                <c:pt idx="6442">
                  <c:v>2577.1999999999998</c:v>
                </c:pt>
                <c:pt idx="6443">
                  <c:v>2577.6</c:v>
                </c:pt>
                <c:pt idx="6444">
                  <c:v>2578</c:v>
                </c:pt>
                <c:pt idx="6445">
                  <c:v>2578.4</c:v>
                </c:pt>
                <c:pt idx="6446">
                  <c:v>2578.8000000000002</c:v>
                </c:pt>
                <c:pt idx="6447">
                  <c:v>2579.1999999999998</c:v>
                </c:pt>
                <c:pt idx="6448">
                  <c:v>2579.6</c:v>
                </c:pt>
                <c:pt idx="6449">
                  <c:v>2580</c:v>
                </c:pt>
                <c:pt idx="6450">
                  <c:v>2580.4</c:v>
                </c:pt>
                <c:pt idx="6451">
                  <c:v>2580.8000000000002</c:v>
                </c:pt>
                <c:pt idx="6452">
                  <c:v>2581.1999999999998</c:v>
                </c:pt>
                <c:pt idx="6453">
                  <c:v>2581.6</c:v>
                </c:pt>
                <c:pt idx="6454">
                  <c:v>2582</c:v>
                </c:pt>
                <c:pt idx="6455">
                  <c:v>2582.4</c:v>
                </c:pt>
                <c:pt idx="6456">
                  <c:v>2582.8000000000002</c:v>
                </c:pt>
                <c:pt idx="6457">
                  <c:v>2583.1999999999998</c:v>
                </c:pt>
                <c:pt idx="6458">
                  <c:v>2583.6</c:v>
                </c:pt>
                <c:pt idx="6459">
                  <c:v>2584</c:v>
                </c:pt>
                <c:pt idx="6460">
                  <c:v>2584.4</c:v>
                </c:pt>
                <c:pt idx="6461">
                  <c:v>2584.8000000000002</c:v>
                </c:pt>
                <c:pt idx="6462">
                  <c:v>2585.1999999999998</c:v>
                </c:pt>
                <c:pt idx="6463">
                  <c:v>2585.6</c:v>
                </c:pt>
                <c:pt idx="6464">
                  <c:v>2586</c:v>
                </c:pt>
                <c:pt idx="6465">
                  <c:v>2586.4</c:v>
                </c:pt>
                <c:pt idx="6466">
                  <c:v>2586.8000000000002</c:v>
                </c:pt>
                <c:pt idx="6467">
                  <c:v>2587.1999999999998</c:v>
                </c:pt>
                <c:pt idx="6468">
                  <c:v>2587.6</c:v>
                </c:pt>
                <c:pt idx="6469">
                  <c:v>2588</c:v>
                </c:pt>
                <c:pt idx="6470">
                  <c:v>2588.4</c:v>
                </c:pt>
                <c:pt idx="6471">
                  <c:v>2588.8000000000002</c:v>
                </c:pt>
                <c:pt idx="6472">
                  <c:v>2589.1999999999998</c:v>
                </c:pt>
                <c:pt idx="6473">
                  <c:v>2589.6</c:v>
                </c:pt>
                <c:pt idx="6474">
                  <c:v>2590</c:v>
                </c:pt>
                <c:pt idx="6475">
                  <c:v>2590.4</c:v>
                </c:pt>
                <c:pt idx="6476">
                  <c:v>2590.8000000000002</c:v>
                </c:pt>
                <c:pt idx="6477">
                  <c:v>2591.1999999999998</c:v>
                </c:pt>
                <c:pt idx="6478">
                  <c:v>2591.6</c:v>
                </c:pt>
                <c:pt idx="6479">
                  <c:v>2592</c:v>
                </c:pt>
                <c:pt idx="6480">
                  <c:v>2592.4</c:v>
                </c:pt>
                <c:pt idx="6481">
                  <c:v>2592.8000000000002</c:v>
                </c:pt>
                <c:pt idx="6482">
                  <c:v>2593.1999999999998</c:v>
                </c:pt>
                <c:pt idx="6483">
                  <c:v>2593.6</c:v>
                </c:pt>
                <c:pt idx="6484">
                  <c:v>2594</c:v>
                </c:pt>
                <c:pt idx="6485">
                  <c:v>2594.4</c:v>
                </c:pt>
                <c:pt idx="6486">
                  <c:v>2594.8000000000002</c:v>
                </c:pt>
                <c:pt idx="6487">
                  <c:v>2595.1999999999998</c:v>
                </c:pt>
                <c:pt idx="6488">
                  <c:v>2595.6</c:v>
                </c:pt>
                <c:pt idx="6489">
                  <c:v>2596</c:v>
                </c:pt>
                <c:pt idx="6490">
                  <c:v>2596.4</c:v>
                </c:pt>
                <c:pt idx="6491">
                  <c:v>2596.8000000000002</c:v>
                </c:pt>
                <c:pt idx="6492">
                  <c:v>2597.1999999999998</c:v>
                </c:pt>
                <c:pt idx="6493">
                  <c:v>2597.6</c:v>
                </c:pt>
                <c:pt idx="6494">
                  <c:v>2598</c:v>
                </c:pt>
                <c:pt idx="6495">
                  <c:v>2598.4</c:v>
                </c:pt>
                <c:pt idx="6496">
                  <c:v>2598.8000000000002</c:v>
                </c:pt>
                <c:pt idx="6497">
                  <c:v>2599.1999999999998</c:v>
                </c:pt>
                <c:pt idx="6498">
                  <c:v>2599.6</c:v>
                </c:pt>
                <c:pt idx="6499">
                  <c:v>2600</c:v>
                </c:pt>
                <c:pt idx="6500">
                  <c:v>2600.4</c:v>
                </c:pt>
                <c:pt idx="6501">
                  <c:v>2600.8000000000002</c:v>
                </c:pt>
                <c:pt idx="6502">
                  <c:v>2601.1999999999998</c:v>
                </c:pt>
                <c:pt idx="6503">
                  <c:v>2601.6</c:v>
                </c:pt>
                <c:pt idx="6504">
                  <c:v>2602</c:v>
                </c:pt>
                <c:pt idx="6505">
                  <c:v>2602.4</c:v>
                </c:pt>
                <c:pt idx="6506">
                  <c:v>2602.8000000000002</c:v>
                </c:pt>
                <c:pt idx="6507">
                  <c:v>2603.1999999999998</c:v>
                </c:pt>
                <c:pt idx="6508">
                  <c:v>2603.6</c:v>
                </c:pt>
                <c:pt idx="6509">
                  <c:v>2604</c:v>
                </c:pt>
                <c:pt idx="6510">
                  <c:v>2604.4</c:v>
                </c:pt>
                <c:pt idx="6511">
                  <c:v>2604.8000000000002</c:v>
                </c:pt>
                <c:pt idx="6512">
                  <c:v>2605.1999999999998</c:v>
                </c:pt>
                <c:pt idx="6513">
                  <c:v>2605.6</c:v>
                </c:pt>
                <c:pt idx="6514">
                  <c:v>2606</c:v>
                </c:pt>
                <c:pt idx="6515">
                  <c:v>2606.4</c:v>
                </c:pt>
                <c:pt idx="6516">
                  <c:v>2606.8000000000002</c:v>
                </c:pt>
                <c:pt idx="6517">
                  <c:v>2607.1999999999998</c:v>
                </c:pt>
                <c:pt idx="6518">
                  <c:v>2607.6</c:v>
                </c:pt>
                <c:pt idx="6519">
                  <c:v>2608</c:v>
                </c:pt>
                <c:pt idx="6520">
                  <c:v>2608.4</c:v>
                </c:pt>
                <c:pt idx="6521">
                  <c:v>2608.8000000000002</c:v>
                </c:pt>
                <c:pt idx="6522">
                  <c:v>2609.1999999999998</c:v>
                </c:pt>
                <c:pt idx="6523">
                  <c:v>2609.6</c:v>
                </c:pt>
                <c:pt idx="6524">
                  <c:v>2610</c:v>
                </c:pt>
                <c:pt idx="6525">
                  <c:v>2610.4</c:v>
                </c:pt>
                <c:pt idx="6526">
                  <c:v>2610.8000000000002</c:v>
                </c:pt>
                <c:pt idx="6527">
                  <c:v>2611.1999999999998</c:v>
                </c:pt>
                <c:pt idx="6528">
                  <c:v>2611.6</c:v>
                </c:pt>
                <c:pt idx="6529">
                  <c:v>2612</c:v>
                </c:pt>
                <c:pt idx="6530">
                  <c:v>2612.4</c:v>
                </c:pt>
                <c:pt idx="6531">
                  <c:v>2612.8000000000002</c:v>
                </c:pt>
                <c:pt idx="6532">
                  <c:v>2613.1999999999998</c:v>
                </c:pt>
                <c:pt idx="6533">
                  <c:v>2613.6</c:v>
                </c:pt>
                <c:pt idx="6534">
                  <c:v>2614</c:v>
                </c:pt>
                <c:pt idx="6535">
                  <c:v>2614.4</c:v>
                </c:pt>
                <c:pt idx="6536">
                  <c:v>2614.8000000000002</c:v>
                </c:pt>
                <c:pt idx="6537">
                  <c:v>2615.1999999999998</c:v>
                </c:pt>
                <c:pt idx="6538">
                  <c:v>2615.6</c:v>
                </c:pt>
                <c:pt idx="6539">
                  <c:v>2616</c:v>
                </c:pt>
                <c:pt idx="6540">
                  <c:v>2616.4</c:v>
                </c:pt>
                <c:pt idx="6541">
                  <c:v>2616.8000000000002</c:v>
                </c:pt>
                <c:pt idx="6542">
                  <c:v>2617.1999999999998</c:v>
                </c:pt>
                <c:pt idx="6543">
                  <c:v>2617.6</c:v>
                </c:pt>
                <c:pt idx="6544">
                  <c:v>2618</c:v>
                </c:pt>
                <c:pt idx="6545">
                  <c:v>2618.4</c:v>
                </c:pt>
                <c:pt idx="6546">
                  <c:v>2618.8000000000002</c:v>
                </c:pt>
                <c:pt idx="6547">
                  <c:v>2619.1999999999998</c:v>
                </c:pt>
                <c:pt idx="6548">
                  <c:v>2619.6</c:v>
                </c:pt>
                <c:pt idx="6549">
                  <c:v>2620</c:v>
                </c:pt>
                <c:pt idx="6550">
                  <c:v>2620.4</c:v>
                </c:pt>
                <c:pt idx="6551">
                  <c:v>2620.8000000000002</c:v>
                </c:pt>
                <c:pt idx="6552">
                  <c:v>2621.1999999999998</c:v>
                </c:pt>
                <c:pt idx="6553">
                  <c:v>2621.6</c:v>
                </c:pt>
                <c:pt idx="6554">
                  <c:v>2622</c:v>
                </c:pt>
                <c:pt idx="6555">
                  <c:v>2622.4</c:v>
                </c:pt>
                <c:pt idx="6556">
                  <c:v>2622.8</c:v>
                </c:pt>
                <c:pt idx="6557">
                  <c:v>2623.2</c:v>
                </c:pt>
                <c:pt idx="6558">
                  <c:v>2623.6</c:v>
                </c:pt>
                <c:pt idx="6559">
                  <c:v>2624</c:v>
                </c:pt>
                <c:pt idx="6560">
                  <c:v>2624.4</c:v>
                </c:pt>
                <c:pt idx="6561">
                  <c:v>2624.8</c:v>
                </c:pt>
                <c:pt idx="6562">
                  <c:v>2625.2</c:v>
                </c:pt>
                <c:pt idx="6563">
                  <c:v>2625.6</c:v>
                </c:pt>
                <c:pt idx="6564">
                  <c:v>2626</c:v>
                </c:pt>
                <c:pt idx="6565">
                  <c:v>2626.4</c:v>
                </c:pt>
                <c:pt idx="6566">
                  <c:v>2626.8</c:v>
                </c:pt>
                <c:pt idx="6567">
                  <c:v>2627.2</c:v>
                </c:pt>
                <c:pt idx="6568">
                  <c:v>2627.6</c:v>
                </c:pt>
                <c:pt idx="6569">
                  <c:v>2628</c:v>
                </c:pt>
                <c:pt idx="6570">
                  <c:v>2628.4</c:v>
                </c:pt>
                <c:pt idx="6571">
                  <c:v>2628.8</c:v>
                </c:pt>
                <c:pt idx="6572">
                  <c:v>2629.2</c:v>
                </c:pt>
                <c:pt idx="6573">
                  <c:v>2629.6</c:v>
                </c:pt>
                <c:pt idx="6574">
                  <c:v>2630</c:v>
                </c:pt>
                <c:pt idx="6575">
                  <c:v>2630.4</c:v>
                </c:pt>
                <c:pt idx="6576">
                  <c:v>2630.8</c:v>
                </c:pt>
                <c:pt idx="6577">
                  <c:v>2631.2</c:v>
                </c:pt>
                <c:pt idx="6578">
                  <c:v>2631.6</c:v>
                </c:pt>
                <c:pt idx="6579">
                  <c:v>2632</c:v>
                </c:pt>
                <c:pt idx="6580">
                  <c:v>2632.4</c:v>
                </c:pt>
                <c:pt idx="6581">
                  <c:v>2632.8</c:v>
                </c:pt>
                <c:pt idx="6582">
                  <c:v>2633.2</c:v>
                </c:pt>
                <c:pt idx="6583">
                  <c:v>2633.6</c:v>
                </c:pt>
                <c:pt idx="6584">
                  <c:v>2634</c:v>
                </c:pt>
                <c:pt idx="6585">
                  <c:v>2634.4</c:v>
                </c:pt>
                <c:pt idx="6586">
                  <c:v>2634.8</c:v>
                </c:pt>
                <c:pt idx="6587">
                  <c:v>2635.2</c:v>
                </c:pt>
                <c:pt idx="6588">
                  <c:v>2635.6</c:v>
                </c:pt>
                <c:pt idx="6589">
                  <c:v>2636</c:v>
                </c:pt>
                <c:pt idx="6590">
                  <c:v>2636.4</c:v>
                </c:pt>
                <c:pt idx="6591">
                  <c:v>2636.8</c:v>
                </c:pt>
                <c:pt idx="6592">
                  <c:v>2637.2</c:v>
                </c:pt>
                <c:pt idx="6593">
                  <c:v>2637.6</c:v>
                </c:pt>
                <c:pt idx="6594">
                  <c:v>2638</c:v>
                </c:pt>
                <c:pt idx="6595">
                  <c:v>2638.4</c:v>
                </c:pt>
                <c:pt idx="6596">
                  <c:v>2638.8</c:v>
                </c:pt>
                <c:pt idx="6597">
                  <c:v>2639.2</c:v>
                </c:pt>
                <c:pt idx="6598">
                  <c:v>2639.6</c:v>
                </c:pt>
                <c:pt idx="6599">
                  <c:v>2640</c:v>
                </c:pt>
                <c:pt idx="6600">
                  <c:v>2640.4</c:v>
                </c:pt>
                <c:pt idx="6601">
                  <c:v>2640.8</c:v>
                </c:pt>
                <c:pt idx="6602">
                  <c:v>2641.2</c:v>
                </c:pt>
                <c:pt idx="6603">
                  <c:v>2641.6</c:v>
                </c:pt>
                <c:pt idx="6604">
                  <c:v>2642</c:v>
                </c:pt>
                <c:pt idx="6605">
                  <c:v>2642.4</c:v>
                </c:pt>
                <c:pt idx="6606">
                  <c:v>2642.8</c:v>
                </c:pt>
                <c:pt idx="6607">
                  <c:v>2643.2</c:v>
                </c:pt>
                <c:pt idx="6608">
                  <c:v>2643.6</c:v>
                </c:pt>
                <c:pt idx="6609">
                  <c:v>2644</c:v>
                </c:pt>
                <c:pt idx="6610">
                  <c:v>2644.4</c:v>
                </c:pt>
                <c:pt idx="6611">
                  <c:v>2644.8</c:v>
                </c:pt>
                <c:pt idx="6612">
                  <c:v>2645.2</c:v>
                </c:pt>
                <c:pt idx="6613">
                  <c:v>2645.6</c:v>
                </c:pt>
                <c:pt idx="6614">
                  <c:v>2646</c:v>
                </c:pt>
                <c:pt idx="6615">
                  <c:v>2646.4</c:v>
                </c:pt>
                <c:pt idx="6616">
                  <c:v>2646.8</c:v>
                </c:pt>
                <c:pt idx="6617">
                  <c:v>2647.2</c:v>
                </c:pt>
                <c:pt idx="6618">
                  <c:v>2647.6</c:v>
                </c:pt>
                <c:pt idx="6619">
                  <c:v>2648</c:v>
                </c:pt>
                <c:pt idx="6620">
                  <c:v>2648.4</c:v>
                </c:pt>
                <c:pt idx="6621">
                  <c:v>2648.8</c:v>
                </c:pt>
                <c:pt idx="6622">
                  <c:v>2649.2</c:v>
                </c:pt>
                <c:pt idx="6623">
                  <c:v>2649.6</c:v>
                </c:pt>
                <c:pt idx="6624">
                  <c:v>2650</c:v>
                </c:pt>
                <c:pt idx="6625">
                  <c:v>2650.4</c:v>
                </c:pt>
                <c:pt idx="6626">
                  <c:v>2650.8</c:v>
                </c:pt>
                <c:pt idx="6627">
                  <c:v>2651.2</c:v>
                </c:pt>
                <c:pt idx="6628">
                  <c:v>2651.6</c:v>
                </c:pt>
                <c:pt idx="6629">
                  <c:v>2652</c:v>
                </c:pt>
                <c:pt idx="6630">
                  <c:v>2652.4</c:v>
                </c:pt>
                <c:pt idx="6631">
                  <c:v>2652.8</c:v>
                </c:pt>
                <c:pt idx="6632">
                  <c:v>2653.2</c:v>
                </c:pt>
                <c:pt idx="6633">
                  <c:v>2653.6</c:v>
                </c:pt>
                <c:pt idx="6634">
                  <c:v>2654</c:v>
                </c:pt>
                <c:pt idx="6635">
                  <c:v>2654.4</c:v>
                </c:pt>
                <c:pt idx="6636">
                  <c:v>2654.8</c:v>
                </c:pt>
                <c:pt idx="6637">
                  <c:v>2655.2</c:v>
                </c:pt>
                <c:pt idx="6638">
                  <c:v>2655.6</c:v>
                </c:pt>
                <c:pt idx="6639">
                  <c:v>2656</c:v>
                </c:pt>
                <c:pt idx="6640">
                  <c:v>2656.4</c:v>
                </c:pt>
                <c:pt idx="6641">
                  <c:v>2656.8</c:v>
                </c:pt>
                <c:pt idx="6642">
                  <c:v>2657.2</c:v>
                </c:pt>
                <c:pt idx="6643">
                  <c:v>2657.6</c:v>
                </c:pt>
                <c:pt idx="6644">
                  <c:v>2658</c:v>
                </c:pt>
                <c:pt idx="6645">
                  <c:v>2658.4</c:v>
                </c:pt>
                <c:pt idx="6646">
                  <c:v>2658.8</c:v>
                </c:pt>
                <c:pt idx="6647">
                  <c:v>2659.2</c:v>
                </c:pt>
                <c:pt idx="6648">
                  <c:v>2659.6</c:v>
                </c:pt>
                <c:pt idx="6649">
                  <c:v>2660</c:v>
                </c:pt>
                <c:pt idx="6650">
                  <c:v>2660.4</c:v>
                </c:pt>
                <c:pt idx="6651">
                  <c:v>2660.8</c:v>
                </c:pt>
                <c:pt idx="6652">
                  <c:v>2661.2</c:v>
                </c:pt>
                <c:pt idx="6653">
                  <c:v>2661.6</c:v>
                </c:pt>
                <c:pt idx="6654">
                  <c:v>2662</c:v>
                </c:pt>
                <c:pt idx="6655">
                  <c:v>2662.4</c:v>
                </c:pt>
                <c:pt idx="6656">
                  <c:v>2662.8</c:v>
                </c:pt>
                <c:pt idx="6657">
                  <c:v>2663.2</c:v>
                </c:pt>
                <c:pt idx="6658">
                  <c:v>2663.6</c:v>
                </c:pt>
                <c:pt idx="6659">
                  <c:v>2664</c:v>
                </c:pt>
                <c:pt idx="6660">
                  <c:v>2664.4</c:v>
                </c:pt>
                <c:pt idx="6661">
                  <c:v>2664.8</c:v>
                </c:pt>
                <c:pt idx="6662">
                  <c:v>2665.2</c:v>
                </c:pt>
                <c:pt idx="6663">
                  <c:v>2665.6</c:v>
                </c:pt>
                <c:pt idx="6664">
                  <c:v>2666</c:v>
                </c:pt>
                <c:pt idx="6665">
                  <c:v>2666.4</c:v>
                </c:pt>
                <c:pt idx="6666">
                  <c:v>2666.8</c:v>
                </c:pt>
                <c:pt idx="6667">
                  <c:v>2667.2</c:v>
                </c:pt>
                <c:pt idx="6668">
                  <c:v>2667.6</c:v>
                </c:pt>
                <c:pt idx="6669">
                  <c:v>2668</c:v>
                </c:pt>
                <c:pt idx="6670">
                  <c:v>2668.4</c:v>
                </c:pt>
                <c:pt idx="6671">
                  <c:v>2668.8</c:v>
                </c:pt>
                <c:pt idx="6672">
                  <c:v>2669.2</c:v>
                </c:pt>
                <c:pt idx="6673">
                  <c:v>2669.6</c:v>
                </c:pt>
                <c:pt idx="6674">
                  <c:v>2670</c:v>
                </c:pt>
                <c:pt idx="6675">
                  <c:v>2670.4</c:v>
                </c:pt>
                <c:pt idx="6676">
                  <c:v>2670.8</c:v>
                </c:pt>
                <c:pt idx="6677">
                  <c:v>2671.2</c:v>
                </c:pt>
                <c:pt idx="6678">
                  <c:v>2671.6</c:v>
                </c:pt>
                <c:pt idx="6679">
                  <c:v>2672</c:v>
                </c:pt>
                <c:pt idx="6680">
                  <c:v>2672.4</c:v>
                </c:pt>
                <c:pt idx="6681">
                  <c:v>2672.8</c:v>
                </c:pt>
                <c:pt idx="6682">
                  <c:v>2673.2</c:v>
                </c:pt>
                <c:pt idx="6683">
                  <c:v>2673.6</c:v>
                </c:pt>
                <c:pt idx="6684">
                  <c:v>2674</c:v>
                </c:pt>
                <c:pt idx="6685">
                  <c:v>2674.4</c:v>
                </c:pt>
                <c:pt idx="6686">
                  <c:v>2674.8</c:v>
                </c:pt>
                <c:pt idx="6687">
                  <c:v>2675.2</c:v>
                </c:pt>
                <c:pt idx="6688">
                  <c:v>2675.6</c:v>
                </c:pt>
                <c:pt idx="6689">
                  <c:v>2676</c:v>
                </c:pt>
                <c:pt idx="6690">
                  <c:v>2676.4</c:v>
                </c:pt>
                <c:pt idx="6691">
                  <c:v>2676.8</c:v>
                </c:pt>
                <c:pt idx="6692">
                  <c:v>2677.2</c:v>
                </c:pt>
                <c:pt idx="6693">
                  <c:v>2677.6</c:v>
                </c:pt>
                <c:pt idx="6694">
                  <c:v>2678</c:v>
                </c:pt>
                <c:pt idx="6695">
                  <c:v>2678.4</c:v>
                </c:pt>
                <c:pt idx="6696">
                  <c:v>2678.8</c:v>
                </c:pt>
                <c:pt idx="6697">
                  <c:v>2679.2</c:v>
                </c:pt>
                <c:pt idx="6698">
                  <c:v>2679.6</c:v>
                </c:pt>
                <c:pt idx="6699">
                  <c:v>2680</c:v>
                </c:pt>
                <c:pt idx="6700">
                  <c:v>2680.4</c:v>
                </c:pt>
                <c:pt idx="6701">
                  <c:v>2680.8</c:v>
                </c:pt>
                <c:pt idx="6702">
                  <c:v>2681.2</c:v>
                </c:pt>
                <c:pt idx="6703">
                  <c:v>2681.6</c:v>
                </c:pt>
                <c:pt idx="6704">
                  <c:v>2682</c:v>
                </c:pt>
                <c:pt idx="6705">
                  <c:v>2682.4</c:v>
                </c:pt>
                <c:pt idx="6706">
                  <c:v>2682.8</c:v>
                </c:pt>
                <c:pt idx="6707">
                  <c:v>2683.2</c:v>
                </c:pt>
                <c:pt idx="6708">
                  <c:v>2683.6</c:v>
                </c:pt>
                <c:pt idx="6709">
                  <c:v>2684</c:v>
                </c:pt>
                <c:pt idx="6710">
                  <c:v>2684.4</c:v>
                </c:pt>
                <c:pt idx="6711">
                  <c:v>2684.8</c:v>
                </c:pt>
                <c:pt idx="6712">
                  <c:v>2685.2</c:v>
                </c:pt>
                <c:pt idx="6713">
                  <c:v>2685.6</c:v>
                </c:pt>
                <c:pt idx="6714">
                  <c:v>2686</c:v>
                </c:pt>
                <c:pt idx="6715">
                  <c:v>2686.4</c:v>
                </c:pt>
                <c:pt idx="6716">
                  <c:v>2686.8</c:v>
                </c:pt>
                <c:pt idx="6717">
                  <c:v>2687.2</c:v>
                </c:pt>
                <c:pt idx="6718">
                  <c:v>2687.6</c:v>
                </c:pt>
                <c:pt idx="6719">
                  <c:v>2688</c:v>
                </c:pt>
                <c:pt idx="6720">
                  <c:v>2688.4</c:v>
                </c:pt>
                <c:pt idx="6721">
                  <c:v>2688.8</c:v>
                </c:pt>
                <c:pt idx="6722">
                  <c:v>2689.2</c:v>
                </c:pt>
                <c:pt idx="6723">
                  <c:v>2689.6</c:v>
                </c:pt>
                <c:pt idx="6724">
                  <c:v>2690</c:v>
                </c:pt>
                <c:pt idx="6725">
                  <c:v>2690.4</c:v>
                </c:pt>
                <c:pt idx="6726">
                  <c:v>2690.8</c:v>
                </c:pt>
                <c:pt idx="6727">
                  <c:v>2691.2</c:v>
                </c:pt>
                <c:pt idx="6728">
                  <c:v>2691.6</c:v>
                </c:pt>
                <c:pt idx="6729">
                  <c:v>2692</c:v>
                </c:pt>
                <c:pt idx="6730">
                  <c:v>2692.4</c:v>
                </c:pt>
                <c:pt idx="6731">
                  <c:v>2692.8</c:v>
                </c:pt>
                <c:pt idx="6732">
                  <c:v>2693.2</c:v>
                </c:pt>
                <c:pt idx="6733">
                  <c:v>2693.6</c:v>
                </c:pt>
                <c:pt idx="6734">
                  <c:v>2694</c:v>
                </c:pt>
                <c:pt idx="6735">
                  <c:v>2694.4</c:v>
                </c:pt>
                <c:pt idx="6736">
                  <c:v>2694.8</c:v>
                </c:pt>
                <c:pt idx="6737">
                  <c:v>2695.2</c:v>
                </c:pt>
                <c:pt idx="6738">
                  <c:v>2695.6</c:v>
                </c:pt>
                <c:pt idx="6739">
                  <c:v>2696</c:v>
                </c:pt>
                <c:pt idx="6740">
                  <c:v>2696.4</c:v>
                </c:pt>
                <c:pt idx="6741">
                  <c:v>2696.8</c:v>
                </c:pt>
                <c:pt idx="6742">
                  <c:v>2697.2</c:v>
                </c:pt>
                <c:pt idx="6743">
                  <c:v>2697.6</c:v>
                </c:pt>
                <c:pt idx="6744">
                  <c:v>2698</c:v>
                </c:pt>
                <c:pt idx="6745">
                  <c:v>2698.4</c:v>
                </c:pt>
                <c:pt idx="6746">
                  <c:v>2698.8</c:v>
                </c:pt>
                <c:pt idx="6747">
                  <c:v>2699.2</c:v>
                </c:pt>
                <c:pt idx="6748">
                  <c:v>2699.6</c:v>
                </c:pt>
                <c:pt idx="6749">
                  <c:v>2700</c:v>
                </c:pt>
                <c:pt idx="6750">
                  <c:v>2700.4</c:v>
                </c:pt>
                <c:pt idx="6751">
                  <c:v>2700.8</c:v>
                </c:pt>
                <c:pt idx="6752">
                  <c:v>2701.2</c:v>
                </c:pt>
                <c:pt idx="6753">
                  <c:v>2701.6</c:v>
                </c:pt>
                <c:pt idx="6754">
                  <c:v>2702</c:v>
                </c:pt>
                <c:pt idx="6755">
                  <c:v>2702.4</c:v>
                </c:pt>
                <c:pt idx="6756">
                  <c:v>2702.8</c:v>
                </c:pt>
                <c:pt idx="6757">
                  <c:v>2703.2</c:v>
                </c:pt>
                <c:pt idx="6758">
                  <c:v>2703.6</c:v>
                </c:pt>
                <c:pt idx="6759">
                  <c:v>2704</c:v>
                </c:pt>
                <c:pt idx="6760">
                  <c:v>2704.4</c:v>
                </c:pt>
                <c:pt idx="6761">
                  <c:v>2704.8</c:v>
                </c:pt>
                <c:pt idx="6762">
                  <c:v>2705.2</c:v>
                </c:pt>
                <c:pt idx="6763">
                  <c:v>2705.6</c:v>
                </c:pt>
                <c:pt idx="6764">
                  <c:v>2706</c:v>
                </c:pt>
                <c:pt idx="6765">
                  <c:v>2706.4</c:v>
                </c:pt>
                <c:pt idx="6766">
                  <c:v>2706.8</c:v>
                </c:pt>
                <c:pt idx="6767">
                  <c:v>2707.2</c:v>
                </c:pt>
                <c:pt idx="6768">
                  <c:v>2707.6</c:v>
                </c:pt>
                <c:pt idx="6769">
                  <c:v>2708</c:v>
                </c:pt>
                <c:pt idx="6770">
                  <c:v>2708.4</c:v>
                </c:pt>
                <c:pt idx="6771">
                  <c:v>2708.8</c:v>
                </c:pt>
                <c:pt idx="6772">
                  <c:v>2709.2</c:v>
                </c:pt>
                <c:pt idx="6773">
                  <c:v>2709.6</c:v>
                </c:pt>
                <c:pt idx="6774">
                  <c:v>2710</c:v>
                </c:pt>
                <c:pt idx="6775">
                  <c:v>2710.4</c:v>
                </c:pt>
                <c:pt idx="6776">
                  <c:v>2710.8</c:v>
                </c:pt>
                <c:pt idx="6777">
                  <c:v>2711.2</c:v>
                </c:pt>
                <c:pt idx="6778">
                  <c:v>2711.6</c:v>
                </c:pt>
                <c:pt idx="6779">
                  <c:v>2712</c:v>
                </c:pt>
                <c:pt idx="6780">
                  <c:v>2712.4</c:v>
                </c:pt>
                <c:pt idx="6781">
                  <c:v>2712.8</c:v>
                </c:pt>
                <c:pt idx="6782">
                  <c:v>2713.2</c:v>
                </c:pt>
                <c:pt idx="6783">
                  <c:v>2713.6</c:v>
                </c:pt>
                <c:pt idx="6784">
                  <c:v>2714</c:v>
                </c:pt>
                <c:pt idx="6785">
                  <c:v>2714.4</c:v>
                </c:pt>
                <c:pt idx="6786">
                  <c:v>2714.8</c:v>
                </c:pt>
                <c:pt idx="6787">
                  <c:v>2715.2</c:v>
                </c:pt>
                <c:pt idx="6788">
                  <c:v>2715.6</c:v>
                </c:pt>
                <c:pt idx="6789">
                  <c:v>2716</c:v>
                </c:pt>
                <c:pt idx="6790">
                  <c:v>2716.4</c:v>
                </c:pt>
                <c:pt idx="6791">
                  <c:v>2716.8</c:v>
                </c:pt>
                <c:pt idx="6792">
                  <c:v>2717.2</c:v>
                </c:pt>
                <c:pt idx="6793">
                  <c:v>2717.6</c:v>
                </c:pt>
                <c:pt idx="6794">
                  <c:v>2718</c:v>
                </c:pt>
                <c:pt idx="6795">
                  <c:v>2718.4</c:v>
                </c:pt>
                <c:pt idx="6796">
                  <c:v>2718.8</c:v>
                </c:pt>
                <c:pt idx="6797">
                  <c:v>2719.2</c:v>
                </c:pt>
                <c:pt idx="6798">
                  <c:v>2719.6</c:v>
                </c:pt>
                <c:pt idx="6799">
                  <c:v>2720</c:v>
                </c:pt>
                <c:pt idx="6800">
                  <c:v>2720.4</c:v>
                </c:pt>
                <c:pt idx="6801">
                  <c:v>2720.8</c:v>
                </c:pt>
                <c:pt idx="6802">
                  <c:v>2721.2</c:v>
                </c:pt>
                <c:pt idx="6803">
                  <c:v>2721.6</c:v>
                </c:pt>
                <c:pt idx="6804">
                  <c:v>2722</c:v>
                </c:pt>
                <c:pt idx="6805">
                  <c:v>2722.4</c:v>
                </c:pt>
                <c:pt idx="6806">
                  <c:v>2722.8</c:v>
                </c:pt>
                <c:pt idx="6807">
                  <c:v>2723.2</c:v>
                </c:pt>
                <c:pt idx="6808">
                  <c:v>2723.6</c:v>
                </c:pt>
                <c:pt idx="6809">
                  <c:v>2724</c:v>
                </c:pt>
                <c:pt idx="6810">
                  <c:v>2724.4</c:v>
                </c:pt>
                <c:pt idx="6811">
                  <c:v>2724.8</c:v>
                </c:pt>
                <c:pt idx="6812">
                  <c:v>2725.2</c:v>
                </c:pt>
                <c:pt idx="6813">
                  <c:v>2725.6</c:v>
                </c:pt>
                <c:pt idx="6814">
                  <c:v>2726</c:v>
                </c:pt>
                <c:pt idx="6815">
                  <c:v>2726.4</c:v>
                </c:pt>
                <c:pt idx="6816">
                  <c:v>2726.8</c:v>
                </c:pt>
                <c:pt idx="6817">
                  <c:v>2727.2</c:v>
                </c:pt>
                <c:pt idx="6818">
                  <c:v>2727.6</c:v>
                </c:pt>
                <c:pt idx="6819">
                  <c:v>2728</c:v>
                </c:pt>
                <c:pt idx="6820">
                  <c:v>2728.4</c:v>
                </c:pt>
                <c:pt idx="6821">
                  <c:v>2728.8</c:v>
                </c:pt>
                <c:pt idx="6822">
                  <c:v>2729.2</c:v>
                </c:pt>
                <c:pt idx="6823">
                  <c:v>2729.6</c:v>
                </c:pt>
                <c:pt idx="6824">
                  <c:v>2730</c:v>
                </c:pt>
                <c:pt idx="6825">
                  <c:v>2730.4</c:v>
                </c:pt>
                <c:pt idx="6826">
                  <c:v>2730.8</c:v>
                </c:pt>
                <c:pt idx="6827">
                  <c:v>2731.2</c:v>
                </c:pt>
                <c:pt idx="6828">
                  <c:v>2731.6</c:v>
                </c:pt>
                <c:pt idx="6829">
                  <c:v>2732</c:v>
                </c:pt>
                <c:pt idx="6830">
                  <c:v>2732.4</c:v>
                </c:pt>
                <c:pt idx="6831">
                  <c:v>2732.8</c:v>
                </c:pt>
                <c:pt idx="6832">
                  <c:v>2733.2</c:v>
                </c:pt>
                <c:pt idx="6833">
                  <c:v>2733.6</c:v>
                </c:pt>
                <c:pt idx="6834">
                  <c:v>2734</c:v>
                </c:pt>
                <c:pt idx="6835">
                  <c:v>2734.4</c:v>
                </c:pt>
                <c:pt idx="6836">
                  <c:v>2734.8</c:v>
                </c:pt>
                <c:pt idx="6837">
                  <c:v>2735.2</c:v>
                </c:pt>
                <c:pt idx="6838">
                  <c:v>2735.6</c:v>
                </c:pt>
                <c:pt idx="6839">
                  <c:v>2736</c:v>
                </c:pt>
                <c:pt idx="6840">
                  <c:v>2736.4</c:v>
                </c:pt>
                <c:pt idx="6841">
                  <c:v>2736.8</c:v>
                </c:pt>
                <c:pt idx="6842">
                  <c:v>2737.2</c:v>
                </c:pt>
                <c:pt idx="6843">
                  <c:v>2737.6</c:v>
                </c:pt>
                <c:pt idx="6844">
                  <c:v>2738</c:v>
                </c:pt>
                <c:pt idx="6845">
                  <c:v>2738.4</c:v>
                </c:pt>
                <c:pt idx="6846">
                  <c:v>2738.8</c:v>
                </c:pt>
                <c:pt idx="6847">
                  <c:v>2739.2</c:v>
                </c:pt>
                <c:pt idx="6848">
                  <c:v>2739.6</c:v>
                </c:pt>
                <c:pt idx="6849">
                  <c:v>2740</c:v>
                </c:pt>
                <c:pt idx="6850">
                  <c:v>2740.4</c:v>
                </c:pt>
                <c:pt idx="6851">
                  <c:v>2740.8</c:v>
                </c:pt>
                <c:pt idx="6852">
                  <c:v>2741.2</c:v>
                </c:pt>
                <c:pt idx="6853">
                  <c:v>2741.6</c:v>
                </c:pt>
                <c:pt idx="6854">
                  <c:v>2742</c:v>
                </c:pt>
                <c:pt idx="6855">
                  <c:v>2742.4</c:v>
                </c:pt>
                <c:pt idx="6856">
                  <c:v>2742.8</c:v>
                </c:pt>
                <c:pt idx="6857">
                  <c:v>2743.2</c:v>
                </c:pt>
                <c:pt idx="6858">
                  <c:v>2743.6</c:v>
                </c:pt>
                <c:pt idx="6859">
                  <c:v>2744</c:v>
                </c:pt>
                <c:pt idx="6860">
                  <c:v>2744.4</c:v>
                </c:pt>
                <c:pt idx="6861">
                  <c:v>2744.8</c:v>
                </c:pt>
                <c:pt idx="6862">
                  <c:v>2745.2</c:v>
                </c:pt>
                <c:pt idx="6863">
                  <c:v>2745.6</c:v>
                </c:pt>
                <c:pt idx="6864">
                  <c:v>2746</c:v>
                </c:pt>
                <c:pt idx="6865">
                  <c:v>2746.4</c:v>
                </c:pt>
                <c:pt idx="6866">
                  <c:v>2746.8</c:v>
                </c:pt>
                <c:pt idx="6867">
                  <c:v>2747.2</c:v>
                </c:pt>
                <c:pt idx="6868">
                  <c:v>2747.6</c:v>
                </c:pt>
                <c:pt idx="6869">
                  <c:v>2748</c:v>
                </c:pt>
                <c:pt idx="6870">
                  <c:v>2748.4</c:v>
                </c:pt>
                <c:pt idx="6871">
                  <c:v>2748.8</c:v>
                </c:pt>
                <c:pt idx="6872">
                  <c:v>2749.2</c:v>
                </c:pt>
                <c:pt idx="6873">
                  <c:v>2749.6</c:v>
                </c:pt>
                <c:pt idx="6874">
                  <c:v>2750</c:v>
                </c:pt>
                <c:pt idx="6875">
                  <c:v>2750.4</c:v>
                </c:pt>
                <c:pt idx="6876">
                  <c:v>2750.8</c:v>
                </c:pt>
                <c:pt idx="6877">
                  <c:v>2751.2</c:v>
                </c:pt>
                <c:pt idx="6878">
                  <c:v>2751.6</c:v>
                </c:pt>
                <c:pt idx="6879">
                  <c:v>2752</c:v>
                </c:pt>
                <c:pt idx="6880">
                  <c:v>2752.4</c:v>
                </c:pt>
                <c:pt idx="6881">
                  <c:v>2752.8</c:v>
                </c:pt>
                <c:pt idx="6882">
                  <c:v>2753.2</c:v>
                </c:pt>
                <c:pt idx="6883">
                  <c:v>2753.6</c:v>
                </c:pt>
                <c:pt idx="6884">
                  <c:v>2754</c:v>
                </c:pt>
                <c:pt idx="6885">
                  <c:v>2754.4</c:v>
                </c:pt>
                <c:pt idx="6886">
                  <c:v>2754.8</c:v>
                </c:pt>
                <c:pt idx="6887">
                  <c:v>2755.2</c:v>
                </c:pt>
                <c:pt idx="6888">
                  <c:v>2755.6</c:v>
                </c:pt>
                <c:pt idx="6889">
                  <c:v>2756</c:v>
                </c:pt>
                <c:pt idx="6890">
                  <c:v>2756.4</c:v>
                </c:pt>
                <c:pt idx="6891">
                  <c:v>2756.8</c:v>
                </c:pt>
                <c:pt idx="6892">
                  <c:v>2757.2</c:v>
                </c:pt>
                <c:pt idx="6893">
                  <c:v>2757.6</c:v>
                </c:pt>
                <c:pt idx="6894">
                  <c:v>2758</c:v>
                </c:pt>
                <c:pt idx="6895">
                  <c:v>2758.4</c:v>
                </c:pt>
                <c:pt idx="6896">
                  <c:v>2758.8</c:v>
                </c:pt>
                <c:pt idx="6897">
                  <c:v>2759.2</c:v>
                </c:pt>
                <c:pt idx="6898">
                  <c:v>2759.6</c:v>
                </c:pt>
                <c:pt idx="6899">
                  <c:v>2760</c:v>
                </c:pt>
                <c:pt idx="6900">
                  <c:v>2760.4</c:v>
                </c:pt>
                <c:pt idx="6901">
                  <c:v>2760.8</c:v>
                </c:pt>
                <c:pt idx="6902">
                  <c:v>2761.2</c:v>
                </c:pt>
                <c:pt idx="6903">
                  <c:v>2761.6</c:v>
                </c:pt>
                <c:pt idx="6904">
                  <c:v>2762</c:v>
                </c:pt>
                <c:pt idx="6905">
                  <c:v>2762.4</c:v>
                </c:pt>
                <c:pt idx="6906">
                  <c:v>2762.8</c:v>
                </c:pt>
                <c:pt idx="6907">
                  <c:v>2763.2</c:v>
                </c:pt>
                <c:pt idx="6908">
                  <c:v>2763.6</c:v>
                </c:pt>
                <c:pt idx="6909">
                  <c:v>2764</c:v>
                </c:pt>
                <c:pt idx="6910">
                  <c:v>2764.4</c:v>
                </c:pt>
                <c:pt idx="6911">
                  <c:v>2764.8</c:v>
                </c:pt>
                <c:pt idx="6912">
                  <c:v>2765.2</c:v>
                </c:pt>
                <c:pt idx="6913">
                  <c:v>2765.6</c:v>
                </c:pt>
                <c:pt idx="6914">
                  <c:v>2766</c:v>
                </c:pt>
                <c:pt idx="6915">
                  <c:v>2766.4</c:v>
                </c:pt>
                <c:pt idx="6916">
                  <c:v>2766.8</c:v>
                </c:pt>
                <c:pt idx="6917">
                  <c:v>2767.2</c:v>
                </c:pt>
                <c:pt idx="6918">
                  <c:v>2767.6</c:v>
                </c:pt>
                <c:pt idx="6919">
                  <c:v>2768</c:v>
                </c:pt>
                <c:pt idx="6920">
                  <c:v>2768.4</c:v>
                </c:pt>
                <c:pt idx="6921">
                  <c:v>2768.8</c:v>
                </c:pt>
                <c:pt idx="6922">
                  <c:v>2769.2</c:v>
                </c:pt>
                <c:pt idx="6923">
                  <c:v>2769.6</c:v>
                </c:pt>
                <c:pt idx="6924">
                  <c:v>2770</c:v>
                </c:pt>
                <c:pt idx="6925">
                  <c:v>2770.4</c:v>
                </c:pt>
                <c:pt idx="6926">
                  <c:v>2770.8</c:v>
                </c:pt>
                <c:pt idx="6927">
                  <c:v>2771.2</c:v>
                </c:pt>
                <c:pt idx="6928">
                  <c:v>2771.6</c:v>
                </c:pt>
                <c:pt idx="6929">
                  <c:v>2772</c:v>
                </c:pt>
                <c:pt idx="6930">
                  <c:v>2772.4</c:v>
                </c:pt>
                <c:pt idx="6931">
                  <c:v>2772.8</c:v>
                </c:pt>
                <c:pt idx="6932">
                  <c:v>2773.2</c:v>
                </c:pt>
                <c:pt idx="6933">
                  <c:v>2773.6</c:v>
                </c:pt>
                <c:pt idx="6934">
                  <c:v>2774</c:v>
                </c:pt>
                <c:pt idx="6935">
                  <c:v>2774.4</c:v>
                </c:pt>
                <c:pt idx="6936">
                  <c:v>2774.8</c:v>
                </c:pt>
                <c:pt idx="6937">
                  <c:v>2775.2</c:v>
                </c:pt>
                <c:pt idx="6938">
                  <c:v>2775.6</c:v>
                </c:pt>
                <c:pt idx="6939">
                  <c:v>2776</c:v>
                </c:pt>
                <c:pt idx="6940">
                  <c:v>2776.4</c:v>
                </c:pt>
                <c:pt idx="6941">
                  <c:v>2776.8</c:v>
                </c:pt>
                <c:pt idx="6942">
                  <c:v>2777.2</c:v>
                </c:pt>
                <c:pt idx="6943">
                  <c:v>2777.6</c:v>
                </c:pt>
                <c:pt idx="6944">
                  <c:v>2778</c:v>
                </c:pt>
                <c:pt idx="6945">
                  <c:v>2778.4</c:v>
                </c:pt>
                <c:pt idx="6946">
                  <c:v>2778.8</c:v>
                </c:pt>
                <c:pt idx="6947">
                  <c:v>2779.2</c:v>
                </c:pt>
                <c:pt idx="6948">
                  <c:v>2779.6</c:v>
                </c:pt>
                <c:pt idx="6949">
                  <c:v>2780</c:v>
                </c:pt>
                <c:pt idx="6950">
                  <c:v>2780.4</c:v>
                </c:pt>
                <c:pt idx="6951">
                  <c:v>2780.8</c:v>
                </c:pt>
                <c:pt idx="6952">
                  <c:v>2781.2</c:v>
                </c:pt>
                <c:pt idx="6953">
                  <c:v>2781.6</c:v>
                </c:pt>
                <c:pt idx="6954">
                  <c:v>2782</c:v>
                </c:pt>
                <c:pt idx="6955">
                  <c:v>2782.4</c:v>
                </c:pt>
                <c:pt idx="6956">
                  <c:v>2782.8</c:v>
                </c:pt>
                <c:pt idx="6957">
                  <c:v>2783.2</c:v>
                </c:pt>
                <c:pt idx="6958">
                  <c:v>2783.6</c:v>
                </c:pt>
                <c:pt idx="6959">
                  <c:v>2784</c:v>
                </c:pt>
                <c:pt idx="6960">
                  <c:v>2784.4</c:v>
                </c:pt>
                <c:pt idx="6961">
                  <c:v>2784.8</c:v>
                </c:pt>
                <c:pt idx="6962">
                  <c:v>2785.2</c:v>
                </c:pt>
                <c:pt idx="6963">
                  <c:v>2785.6</c:v>
                </c:pt>
                <c:pt idx="6964">
                  <c:v>2786</c:v>
                </c:pt>
                <c:pt idx="6965">
                  <c:v>2786.4</c:v>
                </c:pt>
                <c:pt idx="6966">
                  <c:v>2786.8</c:v>
                </c:pt>
                <c:pt idx="6967">
                  <c:v>2787.2</c:v>
                </c:pt>
                <c:pt idx="6968">
                  <c:v>2787.6</c:v>
                </c:pt>
                <c:pt idx="6969">
                  <c:v>2788</c:v>
                </c:pt>
                <c:pt idx="6970">
                  <c:v>2788.4</c:v>
                </c:pt>
                <c:pt idx="6971">
                  <c:v>2788.8</c:v>
                </c:pt>
                <c:pt idx="6972">
                  <c:v>2789.2</c:v>
                </c:pt>
                <c:pt idx="6973">
                  <c:v>2789.6</c:v>
                </c:pt>
                <c:pt idx="6974">
                  <c:v>2790</c:v>
                </c:pt>
                <c:pt idx="6975">
                  <c:v>2790.4</c:v>
                </c:pt>
                <c:pt idx="6976">
                  <c:v>2790.8</c:v>
                </c:pt>
                <c:pt idx="6977">
                  <c:v>2791.2</c:v>
                </c:pt>
                <c:pt idx="6978">
                  <c:v>2791.6</c:v>
                </c:pt>
                <c:pt idx="6979">
                  <c:v>2792</c:v>
                </c:pt>
                <c:pt idx="6980">
                  <c:v>2792.4</c:v>
                </c:pt>
                <c:pt idx="6981">
                  <c:v>2792.8</c:v>
                </c:pt>
                <c:pt idx="6982">
                  <c:v>2793.2</c:v>
                </c:pt>
                <c:pt idx="6983">
                  <c:v>2793.6</c:v>
                </c:pt>
                <c:pt idx="6984">
                  <c:v>2794</c:v>
                </c:pt>
                <c:pt idx="6985">
                  <c:v>2794.4</c:v>
                </c:pt>
                <c:pt idx="6986">
                  <c:v>2794.8</c:v>
                </c:pt>
                <c:pt idx="6987">
                  <c:v>2795.2</c:v>
                </c:pt>
                <c:pt idx="6988">
                  <c:v>2795.6</c:v>
                </c:pt>
                <c:pt idx="6989">
                  <c:v>2796</c:v>
                </c:pt>
                <c:pt idx="6990">
                  <c:v>2796.4</c:v>
                </c:pt>
                <c:pt idx="6991">
                  <c:v>2796.8</c:v>
                </c:pt>
                <c:pt idx="6992">
                  <c:v>2797.2</c:v>
                </c:pt>
                <c:pt idx="6993">
                  <c:v>2797.6</c:v>
                </c:pt>
                <c:pt idx="6994">
                  <c:v>2798</c:v>
                </c:pt>
                <c:pt idx="6995">
                  <c:v>2798.4</c:v>
                </c:pt>
                <c:pt idx="6996">
                  <c:v>2798.8</c:v>
                </c:pt>
                <c:pt idx="6997">
                  <c:v>2799.2</c:v>
                </c:pt>
                <c:pt idx="6998">
                  <c:v>2799.6</c:v>
                </c:pt>
                <c:pt idx="6999">
                  <c:v>2800</c:v>
                </c:pt>
                <c:pt idx="7000">
                  <c:v>2800.4</c:v>
                </c:pt>
                <c:pt idx="7001">
                  <c:v>2800.8</c:v>
                </c:pt>
                <c:pt idx="7002">
                  <c:v>2801.2</c:v>
                </c:pt>
                <c:pt idx="7003">
                  <c:v>2801.6</c:v>
                </c:pt>
                <c:pt idx="7004">
                  <c:v>2802</c:v>
                </c:pt>
                <c:pt idx="7005">
                  <c:v>2802.4</c:v>
                </c:pt>
                <c:pt idx="7006">
                  <c:v>2802.8</c:v>
                </c:pt>
                <c:pt idx="7007">
                  <c:v>2803.2</c:v>
                </c:pt>
                <c:pt idx="7008">
                  <c:v>2803.6</c:v>
                </c:pt>
                <c:pt idx="7009">
                  <c:v>2804</c:v>
                </c:pt>
                <c:pt idx="7010">
                  <c:v>2804.4</c:v>
                </c:pt>
                <c:pt idx="7011">
                  <c:v>2804.8</c:v>
                </c:pt>
                <c:pt idx="7012">
                  <c:v>2805.2</c:v>
                </c:pt>
                <c:pt idx="7013">
                  <c:v>2805.6</c:v>
                </c:pt>
                <c:pt idx="7014">
                  <c:v>2806</c:v>
                </c:pt>
                <c:pt idx="7015">
                  <c:v>2806.4</c:v>
                </c:pt>
                <c:pt idx="7016">
                  <c:v>2806.8</c:v>
                </c:pt>
                <c:pt idx="7017">
                  <c:v>2807.2</c:v>
                </c:pt>
                <c:pt idx="7018">
                  <c:v>2807.6</c:v>
                </c:pt>
                <c:pt idx="7019">
                  <c:v>2808</c:v>
                </c:pt>
                <c:pt idx="7020">
                  <c:v>2808.4</c:v>
                </c:pt>
                <c:pt idx="7021">
                  <c:v>2808.8</c:v>
                </c:pt>
                <c:pt idx="7022">
                  <c:v>2809.2</c:v>
                </c:pt>
                <c:pt idx="7023">
                  <c:v>2809.6</c:v>
                </c:pt>
                <c:pt idx="7024">
                  <c:v>2810</c:v>
                </c:pt>
                <c:pt idx="7025">
                  <c:v>2810.4</c:v>
                </c:pt>
                <c:pt idx="7026">
                  <c:v>2810.8</c:v>
                </c:pt>
                <c:pt idx="7027">
                  <c:v>2811.2</c:v>
                </c:pt>
                <c:pt idx="7028">
                  <c:v>2811.6</c:v>
                </c:pt>
                <c:pt idx="7029">
                  <c:v>2812</c:v>
                </c:pt>
                <c:pt idx="7030">
                  <c:v>2812.4</c:v>
                </c:pt>
                <c:pt idx="7031">
                  <c:v>2812.8</c:v>
                </c:pt>
                <c:pt idx="7032">
                  <c:v>2813.2</c:v>
                </c:pt>
                <c:pt idx="7033">
                  <c:v>2813.6</c:v>
                </c:pt>
                <c:pt idx="7034">
                  <c:v>2814</c:v>
                </c:pt>
                <c:pt idx="7035">
                  <c:v>2814.4</c:v>
                </c:pt>
                <c:pt idx="7036">
                  <c:v>2814.8</c:v>
                </c:pt>
                <c:pt idx="7037">
                  <c:v>2815.2</c:v>
                </c:pt>
                <c:pt idx="7038">
                  <c:v>2815.6</c:v>
                </c:pt>
                <c:pt idx="7039">
                  <c:v>2816</c:v>
                </c:pt>
                <c:pt idx="7040">
                  <c:v>2816.4</c:v>
                </c:pt>
                <c:pt idx="7041">
                  <c:v>2816.8</c:v>
                </c:pt>
                <c:pt idx="7042">
                  <c:v>2817.2</c:v>
                </c:pt>
                <c:pt idx="7043">
                  <c:v>2817.6</c:v>
                </c:pt>
                <c:pt idx="7044">
                  <c:v>2818</c:v>
                </c:pt>
                <c:pt idx="7045">
                  <c:v>2818.4</c:v>
                </c:pt>
                <c:pt idx="7046">
                  <c:v>2818.8</c:v>
                </c:pt>
                <c:pt idx="7047">
                  <c:v>2819.2</c:v>
                </c:pt>
                <c:pt idx="7048">
                  <c:v>2819.6</c:v>
                </c:pt>
                <c:pt idx="7049">
                  <c:v>2820</c:v>
                </c:pt>
                <c:pt idx="7050">
                  <c:v>2820.4</c:v>
                </c:pt>
                <c:pt idx="7051">
                  <c:v>2820.8</c:v>
                </c:pt>
                <c:pt idx="7052">
                  <c:v>2821.2</c:v>
                </c:pt>
                <c:pt idx="7053">
                  <c:v>2821.6</c:v>
                </c:pt>
                <c:pt idx="7054">
                  <c:v>2822</c:v>
                </c:pt>
                <c:pt idx="7055">
                  <c:v>2822.4</c:v>
                </c:pt>
                <c:pt idx="7056">
                  <c:v>2822.8</c:v>
                </c:pt>
                <c:pt idx="7057">
                  <c:v>2823.2</c:v>
                </c:pt>
                <c:pt idx="7058">
                  <c:v>2823.6</c:v>
                </c:pt>
                <c:pt idx="7059">
                  <c:v>2824</c:v>
                </c:pt>
                <c:pt idx="7060">
                  <c:v>2824.4</c:v>
                </c:pt>
                <c:pt idx="7061">
                  <c:v>2824.8</c:v>
                </c:pt>
                <c:pt idx="7062">
                  <c:v>2825.2</c:v>
                </c:pt>
                <c:pt idx="7063">
                  <c:v>2825.6</c:v>
                </c:pt>
                <c:pt idx="7064">
                  <c:v>2826</c:v>
                </c:pt>
                <c:pt idx="7065">
                  <c:v>2826.4</c:v>
                </c:pt>
                <c:pt idx="7066">
                  <c:v>2826.8</c:v>
                </c:pt>
                <c:pt idx="7067">
                  <c:v>2827.2</c:v>
                </c:pt>
                <c:pt idx="7068">
                  <c:v>2827.6</c:v>
                </c:pt>
                <c:pt idx="7069">
                  <c:v>2828</c:v>
                </c:pt>
                <c:pt idx="7070">
                  <c:v>2828.4</c:v>
                </c:pt>
                <c:pt idx="7071">
                  <c:v>2828.8</c:v>
                </c:pt>
                <c:pt idx="7072">
                  <c:v>2829.2</c:v>
                </c:pt>
                <c:pt idx="7073">
                  <c:v>2829.6</c:v>
                </c:pt>
                <c:pt idx="7074">
                  <c:v>2830</c:v>
                </c:pt>
                <c:pt idx="7075">
                  <c:v>2830.4</c:v>
                </c:pt>
                <c:pt idx="7076">
                  <c:v>2830.8</c:v>
                </c:pt>
                <c:pt idx="7077">
                  <c:v>2831.2</c:v>
                </c:pt>
                <c:pt idx="7078">
                  <c:v>2831.6</c:v>
                </c:pt>
                <c:pt idx="7079">
                  <c:v>2832</c:v>
                </c:pt>
                <c:pt idx="7080">
                  <c:v>2832.4</c:v>
                </c:pt>
                <c:pt idx="7081">
                  <c:v>2832.8</c:v>
                </c:pt>
                <c:pt idx="7082">
                  <c:v>2833.2</c:v>
                </c:pt>
                <c:pt idx="7083">
                  <c:v>2833.6</c:v>
                </c:pt>
                <c:pt idx="7084">
                  <c:v>2834</c:v>
                </c:pt>
                <c:pt idx="7085">
                  <c:v>2834.4</c:v>
                </c:pt>
                <c:pt idx="7086">
                  <c:v>2834.8</c:v>
                </c:pt>
                <c:pt idx="7087">
                  <c:v>2835.2</c:v>
                </c:pt>
                <c:pt idx="7088">
                  <c:v>2835.6</c:v>
                </c:pt>
                <c:pt idx="7089">
                  <c:v>2836</c:v>
                </c:pt>
                <c:pt idx="7090">
                  <c:v>2836.4</c:v>
                </c:pt>
                <c:pt idx="7091">
                  <c:v>2836.8</c:v>
                </c:pt>
                <c:pt idx="7092">
                  <c:v>2837.2</c:v>
                </c:pt>
                <c:pt idx="7093">
                  <c:v>2837.6</c:v>
                </c:pt>
                <c:pt idx="7094">
                  <c:v>2838</c:v>
                </c:pt>
                <c:pt idx="7095">
                  <c:v>2838.4</c:v>
                </c:pt>
                <c:pt idx="7096">
                  <c:v>2838.8</c:v>
                </c:pt>
                <c:pt idx="7097">
                  <c:v>2839.2</c:v>
                </c:pt>
                <c:pt idx="7098">
                  <c:v>2839.6</c:v>
                </c:pt>
                <c:pt idx="7099">
                  <c:v>2840</c:v>
                </c:pt>
                <c:pt idx="7100">
                  <c:v>2840.4</c:v>
                </c:pt>
                <c:pt idx="7101">
                  <c:v>2840.8</c:v>
                </c:pt>
                <c:pt idx="7102">
                  <c:v>2841.2</c:v>
                </c:pt>
                <c:pt idx="7103">
                  <c:v>2841.6</c:v>
                </c:pt>
                <c:pt idx="7104">
                  <c:v>2842</c:v>
                </c:pt>
                <c:pt idx="7105">
                  <c:v>2842.4</c:v>
                </c:pt>
                <c:pt idx="7106">
                  <c:v>2842.8</c:v>
                </c:pt>
                <c:pt idx="7107">
                  <c:v>2843.2</c:v>
                </c:pt>
                <c:pt idx="7108">
                  <c:v>2843.6</c:v>
                </c:pt>
                <c:pt idx="7109">
                  <c:v>2844</c:v>
                </c:pt>
                <c:pt idx="7110">
                  <c:v>2844.4</c:v>
                </c:pt>
                <c:pt idx="7111">
                  <c:v>2844.8</c:v>
                </c:pt>
                <c:pt idx="7112">
                  <c:v>2845.2</c:v>
                </c:pt>
                <c:pt idx="7113">
                  <c:v>2845.6</c:v>
                </c:pt>
                <c:pt idx="7114">
                  <c:v>2846</c:v>
                </c:pt>
                <c:pt idx="7115">
                  <c:v>2846.4</c:v>
                </c:pt>
                <c:pt idx="7116">
                  <c:v>2846.8</c:v>
                </c:pt>
                <c:pt idx="7117">
                  <c:v>2847.2</c:v>
                </c:pt>
                <c:pt idx="7118">
                  <c:v>2847.6</c:v>
                </c:pt>
                <c:pt idx="7119">
                  <c:v>2848</c:v>
                </c:pt>
                <c:pt idx="7120">
                  <c:v>2848.4</c:v>
                </c:pt>
                <c:pt idx="7121">
                  <c:v>2848.8</c:v>
                </c:pt>
                <c:pt idx="7122">
                  <c:v>2849.2</c:v>
                </c:pt>
                <c:pt idx="7123">
                  <c:v>2849.6</c:v>
                </c:pt>
                <c:pt idx="7124">
                  <c:v>2850</c:v>
                </c:pt>
                <c:pt idx="7125">
                  <c:v>2850.4</c:v>
                </c:pt>
                <c:pt idx="7126">
                  <c:v>2850.8</c:v>
                </c:pt>
                <c:pt idx="7127">
                  <c:v>2851.2</c:v>
                </c:pt>
                <c:pt idx="7128">
                  <c:v>2851.6</c:v>
                </c:pt>
                <c:pt idx="7129">
                  <c:v>2852</c:v>
                </c:pt>
                <c:pt idx="7130">
                  <c:v>2852.4</c:v>
                </c:pt>
                <c:pt idx="7131">
                  <c:v>2852.8</c:v>
                </c:pt>
                <c:pt idx="7132">
                  <c:v>2853.2</c:v>
                </c:pt>
                <c:pt idx="7133">
                  <c:v>2853.6</c:v>
                </c:pt>
                <c:pt idx="7134">
                  <c:v>2854</c:v>
                </c:pt>
                <c:pt idx="7135">
                  <c:v>2854.4</c:v>
                </c:pt>
                <c:pt idx="7136">
                  <c:v>2854.8</c:v>
                </c:pt>
                <c:pt idx="7137">
                  <c:v>2855.2</c:v>
                </c:pt>
                <c:pt idx="7138">
                  <c:v>2855.6</c:v>
                </c:pt>
                <c:pt idx="7139">
                  <c:v>2856</c:v>
                </c:pt>
                <c:pt idx="7140">
                  <c:v>2856.4</c:v>
                </c:pt>
                <c:pt idx="7141">
                  <c:v>2856.8</c:v>
                </c:pt>
                <c:pt idx="7142">
                  <c:v>2857.2</c:v>
                </c:pt>
                <c:pt idx="7143">
                  <c:v>2857.6</c:v>
                </c:pt>
                <c:pt idx="7144">
                  <c:v>2858</c:v>
                </c:pt>
                <c:pt idx="7145">
                  <c:v>2858.4</c:v>
                </c:pt>
                <c:pt idx="7146">
                  <c:v>2858.8</c:v>
                </c:pt>
                <c:pt idx="7147">
                  <c:v>2859.2</c:v>
                </c:pt>
                <c:pt idx="7148">
                  <c:v>2859.6</c:v>
                </c:pt>
                <c:pt idx="7149">
                  <c:v>2860</c:v>
                </c:pt>
                <c:pt idx="7150">
                  <c:v>2860.4</c:v>
                </c:pt>
                <c:pt idx="7151">
                  <c:v>2860.8</c:v>
                </c:pt>
                <c:pt idx="7152">
                  <c:v>2861.2</c:v>
                </c:pt>
                <c:pt idx="7153">
                  <c:v>2861.6</c:v>
                </c:pt>
                <c:pt idx="7154">
                  <c:v>2862</c:v>
                </c:pt>
                <c:pt idx="7155">
                  <c:v>2862.4</c:v>
                </c:pt>
                <c:pt idx="7156">
                  <c:v>2862.8</c:v>
                </c:pt>
                <c:pt idx="7157">
                  <c:v>2863.2</c:v>
                </c:pt>
                <c:pt idx="7158">
                  <c:v>2863.6</c:v>
                </c:pt>
                <c:pt idx="7159">
                  <c:v>2864</c:v>
                </c:pt>
                <c:pt idx="7160">
                  <c:v>2864.4</c:v>
                </c:pt>
                <c:pt idx="7161">
                  <c:v>2864.8</c:v>
                </c:pt>
                <c:pt idx="7162">
                  <c:v>2865.2</c:v>
                </c:pt>
                <c:pt idx="7163">
                  <c:v>2865.6</c:v>
                </c:pt>
                <c:pt idx="7164">
                  <c:v>2866</c:v>
                </c:pt>
                <c:pt idx="7165">
                  <c:v>2866.4</c:v>
                </c:pt>
                <c:pt idx="7166">
                  <c:v>2866.8</c:v>
                </c:pt>
                <c:pt idx="7167">
                  <c:v>2867.2</c:v>
                </c:pt>
                <c:pt idx="7168">
                  <c:v>2867.6</c:v>
                </c:pt>
                <c:pt idx="7169">
                  <c:v>2868</c:v>
                </c:pt>
                <c:pt idx="7170">
                  <c:v>2868.4</c:v>
                </c:pt>
                <c:pt idx="7171">
                  <c:v>2868.8</c:v>
                </c:pt>
                <c:pt idx="7172">
                  <c:v>2869.2</c:v>
                </c:pt>
                <c:pt idx="7173">
                  <c:v>2869.6</c:v>
                </c:pt>
                <c:pt idx="7174">
                  <c:v>2870</c:v>
                </c:pt>
                <c:pt idx="7175">
                  <c:v>2870.4</c:v>
                </c:pt>
                <c:pt idx="7176">
                  <c:v>2870.8</c:v>
                </c:pt>
                <c:pt idx="7177">
                  <c:v>2871.2</c:v>
                </c:pt>
                <c:pt idx="7178">
                  <c:v>2871.6</c:v>
                </c:pt>
                <c:pt idx="7179">
                  <c:v>2872</c:v>
                </c:pt>
                <c:pt idx="7180">
                  <c:v>2872.4</c:v>
                </c:pt>
                <c:pt idx="7181">
                  <c:v>2872.8</c:v>
                </c:pt>
                <c:pt idx="7182">
                  <c:v>2873.2</c:v>
                </c:pt>
                <c:pt idx="7183">
                  <c:v>2873.6</c:v>
                </c:pt>
                <c:pt idx="7184">
                  <c:v>2874</c:v>
                </c:pt>
                <c:pt idx="7185">
                  <c:v>2874.4</c:v>
                </c:pt>
                <c:pt idx="7186">
                  <c:v>2874.8</c:v>
                </c:pt>
                <c:pt idx="7187">
                  <c:v>2875.2</c:v>
                </c:pt>
                <c:pt idx="7188">
                  <c:v>2875.6</c:v>
                </c:pt>
                <c:pt idx="7189">
                  <c:v>2876</c:v>
                </c:pt>
                <c:pt idx="7190">
                  <c:v>2876.4</c:v>
                </c:pt>
                <c:pt idx="7191">
                  <c:v>2876.8</c:v>
                </c:pt>
                <c:pt idx="7192">
                  <c:v>2877.2</c:v>
                </c:pt>
                <c:pt idx="7193">
                  <c:v>2877.6</c:v>
                </c:pt>
                <c:pt idx="7194">
                  <c:v>2878</c:v>
                </c:pt>
                <c:pt idx="7195">
                  <c:v>2878.4</c:v>
                </c:pt>
                <c:pt idx="7196">
                  <c:v>2878.8</c:v>
                </c:pt>
                <c:pt idx="7197">
                  <c:v>2879.2</c:v>
                </c:pt>
                <c:pt idx="7198">
                  <c:v>2879.6</c:v>
                </c:pt>
                <c:pt idx="7199">
                  <c:v>2880</c:v>
                </c:pt>
                <c:pt idx="7200">
                  <c:v>2880.4</c:v>
                </c:pt>
                <c:pt idx="7201">
                  <c:v>2880.8</c:v>
                </c:pt>
                <c:pt idx="7202">
                  <c:v>2881.2</c:v>
                </c:pt>
                <c:pt idx="7203">
                  <c:v>2881.6</c:v>
                </c:pt>
                <c:pt idx="7204">
                  <c:v>2882</c:v>
                </c:pt>
                <c:pt idx="7205">
                  <c:v>2882.4</c:v>
                </c:pt>
                <c:pt idx="7206">
                  <c:v>2882.8</c:v>
                </c:pt>
                <c:pt idx="7207">
                  <c:v>2883.2</c:v>
                </c:pt>
                <c:pt idx="7208">
                  <c:v>2883.6</c:v>
                </c:pt>
                <c:pt idx="7209">
                  <c:v>2884</c:v>
                </c:pt>
                <c:pt idx="7210">
                  <c:v>2884.4</c:v>
                </c:pt>
                <c:pt idx="7211">
                  <c:v>2884.8</c:v>
                </c:pt>
                <c:pt idx="7212">
                  <c:v>2885.2</c:v>
                </c:pt>
                <c:pt idx="7213">
                  <c:v>2885.6</c:v>
                </c:pt>
                <c:pt idx="7214">
                  <c:v>2886</c:v>
                </c:pt>
                <c:pt idx="7215">
                  <c:v>2886.4</c:v>
                </c:pt>
                <c:pt idx="7216">
                  <c:v>2886.8</c:v>
                </c:pt>
                <c:pt idx="7217">
                  <c:v>2887.2</c:v>
                </c:pt>
                <c:pt idx="7218">
                  <c:v>2887.6</c:v>
                </c:pt>
                <c:pt idx="7219">
                  <c:v>2888</c:v>
                </c:pt>
                <c:pt idx="7220">
                  <c:v>2888.4</c:v>
                </c:pt>
                <c:pt idx="7221">
                  <c:v>2888.8</c:v>
                </c:pt>
                <c:pt idx="7222">
                  <c:v>2889.2</c:v>
                </c:pt>
                <c:pt idx="7223">
                  <c:v>2889.6</c:v>
                </c:pt>
                <c:pt idx="7224">
                  <c:v>2890</c:v>
                </c:pt>
                <c:pt idx="7225">
                  <c:v>2890.4</c:v>
                </c:pt>
                <c:pt idx="7226">
                  <c:v>2890.8</c:v>
                </c:pt>
                <c:pt idx="7227">
                  <c:v>2891.2</c:v>
                </c:pt>
                <c:pt idx="7228">
                  <c:v>2891.6</c:v>
                </c:pt>
                <c:pt idx="7229">
                  <c:v>2892</c:v>
                </c:pt>
                <c:pt idx="7230">
                  <c:v>2892.4</c:v>
                </c:pt>
                <c:pt idx="7231">
                  <c:v>2892.8</c:v>
                </c:pt>
                <c:pt idx="7232">
                  <c:v>2893.2</c:v>
                </c:pt>
                <c:pt idx="7233">
                  <c:v>2893.6</c:v>
                </c:pt>
                <c:pt idx="7234">
                  <c:v>2894</c:v>
                </c:pt>
                <c:pt idx="7235">
                  <c:v>2894.4</c:v>
                </c:pt>
                <c:pt idx="7236">
                  <c:v>2894.8</c:v>
                </c:pt>
                <c:pt idx="7237">
                  <c:v>2895.2</c:v>
                </c:pt>
                <c:pt idx="7238">
                  <c:v>2895.6</c:v>
                </c:pt>
                <c:pt idx="7239">
                  <c:v>2896</c:v>
                </c:pt>
                <c:pt idx="7240">
                  <c:v>2896.4</c:v>
                </c:pt>
                <c:pt idx="7241">
                  <c:v>2896.8</c:v>
                </c:pt>
                <c:pt idx="7242">
                  <c:v>2897.2</c:v>
                </c:pt>
                <c:pt idx="7243">
                  <c:v>2897.6</c:v>
                </c:pt>
                <c:pt idx="7244">
                  <c:v>2898</c:v>
                </c:pt>
                <c:pt idx="7245">
                  <c:v>2898.4</c:v>
                </c:pt>
                <c:pt idx="7246">
                  <c:v>2898.8</c:v>
                </c:pt>
                <c:pt idx="7247">
                  <c:v>2899.2</c:v>
                </c:pt>
                <c:pt idx="7248">
                  <c:v>2899.6</c:v>
                </c:pt>
                <c:pt idx="7249">
                  <c:v>2900</c:v>
                </c:pt>
                <c:pt idx="7250">
                  <c:v>2900.4</c:v>
                </c:pt>
                <c:pt idx="7251">
                  <c:v>2900.8</c:v>
                </c:pt>
                <c:pt idx="7252">
                  <c:v>2901.2</c:v>
                </c:pt>
                <c:pt idx="7253">
                  <c:v>2901.6</c:v>
                </c:pt>
                <c:pt idx="7254">
                  <c:v>2902</c:v>
                </c:pt>
                <c:pt idx="7255">
                  <c:v>2902.4</c:v>
                </c:pt>
                <c:pt idx="7256">
                  <c:v>2902.8</c:v>
                </c:pt>
                <c:pt idx="7257">
                  <c:v>2903.2</c:v>
                </c:pt>
                <c:pt idx="7258">
                  <c:v>2903.6</c:v>
                </c:pt>
                <c:pt idx="7259">
                  <c:v>2904</c:v>
                </c:pt>
                <c:pt idx="7260">
                  <c:v>2904.4</c:v>
                </c:pt>
                <c:pt idx="7261">
                  <c:v>2904.8</c:v>
                </c:pt>
                <c:pt idx="7262">
                  <c:v>2905.2</c:v>
                </c:pt>
                <c:pt idx="7263">
                  <c:v>2905.6</c:v>
                </c:pt>
                <c:pt idx="7264">
                  <c:v>2906</c:v>
                </c:pt>
                <c:pt idx="7265">
                  <c:v>2906.4</c:v>
                </c:pt>
                <c:pt idx="7266">
                  <c:v>2906.8</c:v>
                </c:pt>
                <c:pt idx="7267">
                  <c:v>2907.2</c:v>
                </c:pt>
                <c:pt idx="7268">
                  <c:v>2907.6</c:v>
                </c:pt>
                <c:pt idx="7269">
                  <c:v>2908</c:v>
                </c:pt>
                <c:pt idx="7270">
                  <c:v>2908.4</c:v>
                </c:pt>
                <c:pt idx="7271">
                  <c:v>2908.8</c:v>
                </c:pt>
                <c:pt idx="7272">
                  <c:v>2909.2</c:v>
                </c:pt>
                <c:pt idx="7273">
                  <c:v>2909.6</c:v>
                </c:pt>
                <c:pt idx="7274">
                  <c:v>2910</c:v>
                </c:pt>
                <c:pt idx="7275">
                  <c:v>2910.4</c:v>
                </c:pt>
                <c:pt idx="7276">
                  <c:v>2910.8</c:v>
                </c:pt>
                <c:pt idx="7277">
                  <c:v>2911.2</c:v>
                </c:pt>
                <c:pt idx="7278">
                  <c:v>2911.6</c:v>
                </c:pt>
                <c:pt idx="7279">
                  <c:v>2912</c:v>
                </c:pt>
                <c:pt idx="7280">
                  <c:v>2912.4</c:v>
                </c:pt>
                <c:pt idx="7281">
                  <c:v>2912.8</c:v>
                </c:pt>
                <c:pt idx="7282">
                  <c:v>2913.2</c:v>
                </c:pt>
                <c:pt idx="7283">
                  <c:v>2913.6</c:v>
                </c:pt>
                <c:pt idx="7284">
                  <c:v>2914</c:v>
                </c:pt>
                <c:pt idx="7285">
                  <c:v>2914.4</c:v>
                </c:pt>
                <c:pt idx="7286">
                  <c:v>2914.8</c:v>
                </c:pt>
                <c:pt idx="7287">
                  <c:v>2915.2</c:v>
                </c:pt>
                <c:pt idx="7288">
                  <c:v>2915.6</c:v>
                </c:pt>
                <c:pt idx="7289">
                  <c:v>2916</c:v>
                </c:pt>
                <c:pt idx="7290">
                  <c:v>2916.4</c:v>
                </c:pt>
                <c:pt idx="7291">
                  <c:v>2916.8</c:v>
                </c:pt>
                <c:pt idx="7292">
                  <c:v>2917.2</c:v>
                </c:pt>
                <c:pt idx="7293">
                  <c:v>2917.6</c:v>
                </c:pt>
                <c:pt idx="7294">
                  <c:v>2918</c:v>
                </c:pt>
                <c:pt idx="7295">
                  <c:v>2918.4</c:v>
                </c:pt>
                <c:pt idx="7296">
                  <c:v>2918.8</c:v>
                </c:pt>
                <c:pt idx="7297">
                  <c:v>2919.2</c:v>
                </c:pt>
                <c:pt idx="7298">
                  <c:v>2919.6</c:v>
                </c:pt>
                <c:pt idx="7299">
                  <c:v>2920</c:v>
                </c:pt>
                <c:pt idx="7300">
                  <c:v>2920.4</c:v>
                </c:pt>
                <c:pt idx="7301">
                  <c:v>2920.8</c:v>
                </c:pt>
                <c:pt idx="7302">
                  <c:v>2921.2</c:v>
                </c:pt>
                <c:pt idx="7303">
                  <c:v>2921.6</c:v>
                </c:pt>
                <c:pt idx="7304">
                  <c:v>2922</c:v>
                </c:pt>
                <c:pt idx="7305">
                  <c:v>2922.4</c:v>
                </c:pt>
                <c:pt idx="7306">
                  <c:v>2922.8</c:v>
                </c:pt>
                <c:pt idx="7307">
                  <c:v>2923.2</c:v>
                </c:pt>
                <c:pt idx="7308">
                  <c:v>2923.6</c:v>
                </c:pt>
                <c:pt idx="7309">
                  <c:v>2924</c:v>
                </c:pt>
                <c:pt idx="7310">
                  <c:v>2924.4</c:v>
                </c:pt>
                <c:pt idx="7311">
                  <c:v>2924.8</c:v>
                </c:pt>
                <c:pt idx="7312">
                  <c:v>2925.2</c:v>
                </c:pt>
                <c:pt idx="7313">
                  <c:v>2925.6</c:v>
                </c:pt>
                <c:pt idx="7314">
                  <c:v>2926</c:v>
                </c:pt>
                <c:pt idx="7315">
                  <c:v>2926.4</c:v>
                </c:pt>
                <c:pt idx="7316">
                  <c:v>2926.8</c:v>
                </c:pt>
                <c:pt idx="7317">
                  <c:v>2927.2</c:v>
                </c:pt>
                <c:pt idx="7318">
                  <c:v>2927.6</c:v>
                </c:pt>
                <c:pt idx="7319">
                  <c:v>2928</c:v>
                </c:pt>
                <c:pt idx="7320">
                  <c:v>2928.4</c:v>
                </c:pt>
                <c:pt idx="7321">
                  <c:v>2928.8</c:v>
                </c:pt>
                <c:pt idx="7322">
                  <c:v>2929.2</c:v>
                </c:pt>
                <c:pt idx="7323">
                  <c:v>2929.6</c:v>
                </c:pt>
                <c:pt idx="7324">
                  <c:v>2930</c:v>
                </c:pt>
                <c:pt idx="7325">
                  <c:v>2930.4</c:v>
                </c:pt>
                <c:pt idx="7326">
                  <c:v>2930.8</c:v>
                </c:pt>
                <c:pt idx="7327">
                  <c:v>2931.2</c:v>
                </c:pt>
                <c:pt idx="7328">
                  <c:v>2931.6</c:v>
                </c:pt>
                <c:pt idx="7329">
                  <c:v>2932</c:v>
                </c:pt>
                <c:pt idx="7330">
                  <c:v>2932.4</c:v>
                </c:pt>
                <c:pt idx="7331">
                  <c:v>2932.8</c:v>
                </c:pt>
                <c:pt idx="7332">
                  <c:v>2933.2</c:v>
                </c:pt>
                <c:pt idx="7333">
                  <c:v>2933.6</c:v>
                </c:pt>
                <c:pt idx="7334">
                  <c:v>2934</c:v>
                </c:pt>
                <c:pt idx="7335">
                  <c:v>2934.4</c:v>
                </c:pt>
                <c:pt idx="7336">
                  <c:v>2934.8</c:v>
                </c:pt>
                <c:pt idx="7337">
                  <c:v>2935.2</c:v>
                </c:pt>
                <c:pt idx="7338">
                  <c:v>2935.6</c:v>
                </c:pt>
                <c:pt idx="7339">
                  <c:v>2936</c:v>
                </c:pt>
                <c:pt idx="7340">
                  <c:v>2936.4</c:v>
                </c:pt>
                <c:pt idx="7341">
                  <c:v>2936.8</c:v>
                </c:pt>
                <c:pt idx="7342">
                  <c:v>2937.2</c:v>
                </c:pt>
                <c:pt idx="7343">
                  <c:v>2937.6</c:v>
                </c:pt>
                <c:pt idx="7344">
                  <c:v>2938</c:v>
                </c:pt>
                <c:pt idx="7345">
                  <c:v>2938.4</c:v>
                </c:pt>
                <c:pt idx="7346">
                  <c:v>2938.8</c:v>
                </c:pt>
                <c:pt idx="7347">
                  <c:v>2939.2</c:v>
                </c:pt>
                <c:pt idx="7348">
                  <c:v>2939.6</c:v>
                </c:pt>
                <c:pt idx="7349">
                  <c:v>2940</c:v>
                </c:pt>
                <c:pt idx="7350">
                  <c:v>2940.4</c:v>
                </c:pt>
                <c:pt idx="7351">
                  <c:v>2940.8</c:v>
                </c:pt>
                <c:pt idx="7352">
                  <c:v>2941.2</c:v>
                </c:pt>
                <c:pt idx="7353">
                  <c:v>2941.6</c:v>
                </c:pt>
                <c:pt idx="7354">
                  <c:v>2942</c:v>
                </c:pt>
                <c:pt idx="7355">
                  <c:v>2942.4</c:v>
                </c:pt>
                <c:pt idx="7356">
                  <c:v>2942.8</c:v>
                </c:pt>
                <c:pt idx="7357">
                  <c:v>2943.2</c:v>
                </c:pt>
                <c:pt idx="7358">
                  <c:v>2943.6</c:v>
                </c:pt>
                <c:pt idx="7359">
                  <c:v>2944</c:v>
                </c:pt>
                <c:pt idx="7360">
                  <c:v>2944.4</c:v>
                </c:pt>
                <c:pt idx="7361">
                  <c:v>2944.8</c:v>
                </c:pt>
                <c:pt idx="7362">
                  <c:v>2945.2</c:v>
                </c:pt>
                <c:pt idx="7363">
                  <c:v>2945.6</c:v>
                </c:pt>
                <c:pt idx="7364">
                  <c:v>2946</c:v>
                </c:pt>
                <c:pt idx="7365">
                  <c:v>2946.4</c:v>
                </c:pt>
                <c:pt idx="7366">
                  <c:v>2946.8</c:v>
                </c:pt>
                <c:pt idx="7367">
                  <c:v>2947.2</c:v>
                </c:pt>
                <c:pt idx="7368">
                  <c:v>2947.6</c:v>
                </c:pt>
                <c:pt idx="7369">
                  <c:v>2948</c:v>
                </c:pt>
                <c:pt idx="7370">
                  <c:v>2948.4</c:v>
                </c:pt>
                <c:pt idx="7371">
                  <c:v>2948.8</c:v>
                </c:pt>
                <c:pt idx="7372">
                  <c:v>2949.2</c:v>
                </c:pt>
                <c:pt idx="7373">
                  <c:v>2949.6</c:v>
                </c:pt>
                <c:pt idx="7374">
                  <c:v>2950</c:v>
                </c:pt>
                <c:pt idx="7375">
                  <c:v>2950.4</c:v>
                </c:pt>
                <c:pt idx="7376">
                  <c:v>2950.8</c:v>
                </c:pt>
                <c:pt idx="7377">
                  <c:v>2951.2</c:v>
                </c:pt>
                <c:pt idx="7378">
                  <c:v>2951.6</c:v>
                </c:pt>
                <c:pt idx="7379">
                  <c:v>2952</c:v>
                </c:pt>
                <c:pt idx="7380">
                  <c:v>2952.4</c:v>
                </c:pt>
                <c:pt idx="7381">
                  <c:v>2952.8</c:v>
                </c:pt>
                <c:pt idx="7382">
                  <c:v>2953.2</c:v>
                </c:pt>
                <c:pt idx="7383">
                  <c:v>2953.6</c:v>
                </c:pt>
                <c:pt idx="7384">
                  <c:v>2954</c:v>
                </c:pt>
                <c:pt idx="7385">
                  <c:v>2954.4</c:v>
                </c:pt>
                <c:pt idx="7386">
                  <c:v>2954.8</c:v>
                </c:pt>
                <c:pt idx="7387">
                  <c:v>2955.2</c:v>
                </c:pt>
                <c:pt idx="7388">
                  <c:v>2955.6</c:v>
                </c:pt>
                <c:pt idx="7389">
                  <c:v>2956</c:v>
                </c:pt>
                <c:pt idx="7390">
                  <c:v>2956.4</c:v>
                </c:pt>
                <c:pt idx="7391">
                  <c:v>2956.8</c:v>
                </c:pt>
                <c:pt idx="7392">
                  <c:v>2957.2</c:v>
                </c:pt>
                <c:pt idx="7393">
                  <c:v>2957.6</c:v>
                </c:pt>
                <c:pt idx="7394">
                  <c:v>2958</c:v>
                </c:pt>
                <c:pt idx="7395">
                  <c:v>2958.4</c:v>
                </c:pt>
                <c:pt idx="7396">
                  <c:v>2958.8</c:v>
                </c:pt>
                <c:pt idx="7397">
                  <c:v>2959.2</c:v>
                </c:pt>
                <c:pt idx="7398">
                  <c:v>2959.6</c:v>
                </c:pt>
                <c:pt idx="7399">
                  <c:v>2960</c:v>
                </c:pt>
                <c:pt idx="7400">
                  <c:v>2960.4</c:v>
                </c:pt>
                <c:pt idx="7401">
                  <c:v>2960.8</c:v>
                </c:pt>
                <c:pt idx="7402">
                  <c:v>2961.2</c:v>
                </c:pt>
                <c:pt idx="7403">
                  <c:v>2961.6</c:v>
                </c:pt>
                <c:pt idx="7404">
                  <c:v>2962</c:v>
                </c:pt>
                <c:pt idx="7405">
                  <c:v>2962.4</c:v>
                </c:pt>
                <c:pt idx="7406">
                  <c:v>2962.8</c:v>
                </c:pt>
                <c:pt idx="7407">
                  <c:v>2963.2</c:v>
                </c:pt>
                <c:pt idx="7408">
                  <c:v>2963.6</c:v>
                </c:pt>
                <c:pt idx="7409">
                  <c:v>2964</c:v>
                </c:pt>
                <c:pt idx="7410">
                  <c:v>2964.4</c:v>
                </c:pt>
                <c:pt idx="7411">
                  <c:v>2964.8</c:v>
                </c:pt>
                <c:pt idx="7412">
                  <c:v>2965.2</c:v>
                </c:pt>
                <c:pt idx="7413">
                  <c:v>2965.6</c:v>
                </c:pt>
                <c:pt idx="7414">
                  <c:v>2966</c:v>
                </c:pt>
                <c:pt idx="7415">
                  <c:v>2966.4</c:v>
                </c:pt>
                <c:pt idx="7416">
                  <c:v>2966.8</c:v>
                </c:pt>
                <c:pt idx="7417">
                  <c:v>2967.2</c:v>
                </c:pt>
                <c:pt idx="7418">
                  <c:v>2967.6</c:v>
                </c:pt>
                <c:pt idx="7419">
                  <c:v>2968</c:v>
                </c:pt>
                <c:pt idx="7420">
                  <c:v>2968.4</c:v>
                </c:pt>
                <c:pt idx="7421">
                  <c:v>2968.8</c:v>
                </c:pt>
                <c:pt idx="7422">
                  <c:v>2969.2</c:v>
                </c:pt>
                <c:pt idx="7423">
                  <c:v>2969.6</c:v>
                </c:pt>
                <c:pt idx="7424">
                  <c:v>2970</c:v>
                </c:pt>
                <c:pt idx="7425">
                  <c:v>2970.4</c:v>
                </c:pt>
                <c:pt idx="7426">
                  <c:v>2970.8</c:v>
                </c:pt>
                <c:pt idx="7427">
                  <c:v>2971.2</c:v>
                </c:pt>
                <c:pt idx="7428">
                  <c:v>2971.6</c:v>
                </c:pt>
                <c:pt idx="7429">
                  <c:v>2972</c:v>
                </c:pt>
                <c:pt idx="7430">
                  <c:v>2972.4</c:v>
                </c:pt>
                <c:pt idx="7431">
                  <c:v>2972.8</c:v>
                </c:pt>
                <c:pt idx="7432">
                  <c:v>2973.2</c:v>
                </c:pt>
                <c:pt idx="7433">
                  <c:v>2973.6</c:v>
                </c:pt>
                <c:pt idx="7434">
                  <c:v>2974</c:v>
                </c:pt>
                <c:pt idx="7435">
                  <c:v>2974.4</c:v>
                </c:pt>
                <c:pt idx="7436">
                  <c:v>2974.8</c:v>
                </c:pt>
                <c:pt idx="7437">
                  <c:v>2975.2</c:v>
                </c:pt>
                <c:pt idx="7438">
                  <c:v>2975.6</c:v>
                </c:pt>
                <c:pt idx="7439">
                  <c:v>2976</c:v>
                </c:pt>
                <c:pt idx="7440">
                  <c:v>2976.4</c:v>
                </c:pt>
                <c:pt idx="7441">
                  <c:v>2976.8</c:v>
                </c:pt>
                <c:pt idx="7442">
                  <c:v>2977.2</c:v>
                </c:pt>
                <c:pt idx="7443">
                  <c:v>2977.6</c:v>
                </c:pt>
                <c:pt idx="7444">
                  <c:v>2978</c:v>
                </c:pt>
                <c:pt idx="7445">
                  <c:v>2978.4</c:v>
                </c:pt>
                <c:pt idx="7446">
                  <c:v>2978.8</c:v>
                </c:pt>
                <c:pt idx="7447">
                  <c:v>2979.2</c:v>
                </c:pt>
                <c:pt idx="7448">
                  <c:v>2979.6</c:v>
                </c:pt>
                <c:pt idx="7449">
                  <c:v>2980</c:v>
                </c:pt>
                <c:pt idx="7450">
                  <c:v>2980.4</c:v>
                </c:pt>
                <c:pt idx="7451">
                  <c:v>2980.8</c:v>
                </c:pt>
                <c:pt idx="7452">
                  <c:v>2981.2</c:v>
                </c:pt>
                <c:pt idx="7453">
                  <c:v>2981.6</c:v>
                </c:pt>
                <c:pt idx="7454">
                  <c:v>2982</c:v>
                </c:pt>
                <c:pt idx="7455">
                  <c:v>2982.4</c:v>
                </c:pt>
                <c:pt idx="7456">
                  <c:v>2982.8</c:v>
                </c:pt>
                <c:pt idx="7457">
                  <c:v>2983.2</c:v>
                </c:pt>
                <c:pt idx="7458">
                  <c:v>2983.6</c:v>
                </c:pt>
                <c:pt idx="7459">
                  <c:v>2984</c:v>
                </c:pt>
                <c:pt idx="7460">
                  <c:v>2984.4</c:v>
                </c:pt>
                <c:pt idx="7461">
                  <c:v>2984.8</c:v>
                </c:pt>
                <c:pt idx="7462">
                  <c:v>2985.2</c:v>
                </c:pt>
                <c:pt idx="7463">
                  <c:v>2985.6</c:v>
                </c:pt>
                <c:pt idx="7464">
                  <c:v>2986</c:v>
                </c:pt>
                <c:pt idx="7465">
                  <c:v>2986.4</c:v>
                </c:pt>
                <c:pt idx="7466">
                  <c:v>2986.8</c:v>
                </c:pt>
                <c:pt idx="7467">
                  <c:v>2987.2</c:v>
                </c:pt>
                <c:pt idx="7468">
                  <c:v>2987.6</c:v>
                </c:pt>
                <c:pt idx="7469">
                  <c:v>2988</c:v>
                </c:pt>
                <c:pt idx="7470">
                  <c:v>2988.4</c:v>
                </c:pt>
                <c:pt idx="7471">
                  <c:v>2988.8</c:v>
                </c:pt>
                <c:pt idx="7472">
                  <c:v>2989.2</c:v>
                </c:pt>
                <c:pt idx="7473">
                  <c:v>2989.6</c:v>
                </c:pt>
                <c:pt idx="7474">
                  <c:v>2990</c:v>
                </c:pt>
                <c:pt idx="7475">
                  <c:v>2990.4</c:v>
                </c:pt>
                <c:pt idx="7476">
                  <c:v>2990.8</c:v>
                </c:pt>
                <c:pt idx="7477">
                  <c:v>2991.2</c:v>
                </c:pt>
                <c:pt idx="7478">
                  <c:v>2991.6</c:v>
                </c:pt>
                <c:pt idx="7479">
                  <c:v>2992</c:v>
                </c:pt>
                <c:pt idx="7480">
                  <c:v>2992.4</c:v>
                </c:pt>
                <c:pt idx="7481">
                  <c:v>2992.8</c:v>
                </c:pt>
                <c:pt idx="7482">
                  <c:v>2993.2</c:v>
                </c:pt>
                <c:pt idx="7483">
                  <c:v>2993.6</c:v>
                </c:pt>
                <c:pt idx="7484">
                  <c:v>2994</c:v>
                </c:pt>
                <c:pt idx="7485">
                  <c:v>2994.4</c:v>
                </c:pt>
                <c:pt idx="7486">
                  <c:v>2994.8</c:v>
                </c:pt>
                <c:pt idx="7487">
                  <c:v>2995.2</c:v>
                </c:pt>
                <c:pt idx="7488">
                  <c:v>2995.6</c:v>
                </c:pt>
                <c:pt idx="7489">
                  <c:v>2996</c:v>
                </c:pt>
                <c:pt idx="7490">
                  <c:v>2996.4</c:v>
                </c:pt>
                <c:pt idx="7491">
                  <c:v>2996.8</c:v>
                </c:pt>
                <c:pt idx="7492">
                  <c:v>2997.2</c:v>
                </c:pt>
                <c:pt idx="7493">
                  <c:v>2997.6</c:v>
                </c:pt>
                <c:pt idx="7494">
                  <c:v>2998</c:v>
                </c:pt>
                <c:pt idx="7495">
                  <c:v>2998.4</c:v>
                </c:pt>
                <c:pt idx="7496">
                  <c:v>2998.8</c:v>
                </c:pt>
                <c:pt idx="7497">
                  <c:v>2999.2</c:v>
                </c:pt>
                <c:pt idx="7498">
                  <c:v>2999.6</c:v>
                </c:pt>
                <c:pt idx="7499">
                  <c:v>3000</c:v>
                </c:pt>
                <c:pt idx="7500">
                  <c:v>3000.4</c:v>
                </c:pt>
                <c:pt idx="7501">
                  <c:v>3000.8</c:v>
                </c:pt>
                <c:pt idx="7502">
                  <c:v>3001.2</c:v>
                </c:pt>
                <c:pt idx="7503">
                  <c:v>3001.6</c:v>
                </c:pt>
                <c:pt idx="7504">
                  <c:v>3002</c:v>
                </c:pt>
                <c:pt idx="7505">
                  <c:v>3002.4</c:v>
                </c:pt>
                <c:pt idx="7506">
                  <c:v>3002.8</c:v>
                </c:pt>
                <c:pt idx="7507">
                  <c:v>3003.2</c:v>
                </c:pt>
                <c:pt idx="7508">
                  <c:v>3003.6</c:v>
                </c:pt>
                <c:pt idx="7509">
                  <c:v>3004</c:v>
                </c:pt>
                <c:pt idx="7510">
                  <c:v>3004.4</c:v>
                </c:pt>
                <c:pt idx="7511">
                  <c:v>3004.8</c:v>
                </c:pt>
                <c:pt idx="7512">
                  <c:v>3005.2</c:v>
                </c:pt>
                <c:pt idx="7513">
                  <c:v>3005.6</c:v>
                </c:pt>
                <c:pt idx="7514">
                  <c:v>3006</c:v>
                </c:pt>
                <c:pt idx="7515">
                  <c:v>3006.4</c:v>
                </c:pt>
                <c:pt idx="7516">
                  <c:v>3006.8</c:v>
                </c:pt>
                <c:pt idx="7517">
                  <c:v>3007.2</c:v>
                </c:pt>
                <c:pt idx="7518">
                  <c:v>3007.6</c:v>
                </c:pt>
                <c:pt idx="7519">
                  <c:v>3008</c:v>
                </c:pt>
                <c:pt idx="7520">
                  <c:v>3008.4</c:v>
                </c:pt>
                <c:pt idx="7521">
                  <c:v>3008.8</c:v>
                </c:pt>
                <c:pt idx="7522">
                  <c:v>3009.2</c:v>
                </c:pt>
                <c:pt idx="7523">
                  <c:v>3009.6</c:v>
                </c:pt>
                <c:pt idx="7524">
                  <c:v>3010</c:v>
                </c:pt>
                <c:pt idx="7525">
                  <c:v>3010.4</c:v>
                </c:pt>
                <c:pt idx="7526">
                  <c:v>3010.8</c:v>
                </c:pt>
                <c:pt idx="7527">
                  <c:v>3011.2</c:v>
                </c:pt>
                <c:pt idx="7528">
                  <c:v>3011.6</c:v>
                </c:pt>
                <c:pt idx="7529">
                  <c:v>3012</c:v>
                </c:pt>
                <c:pt idx="7530">
                  <c:v>3012.4</c:v>
                </c:pt>
                <c:pt idx="7531">
                  <c:v>3012.8</c:v>
                </c:pt>
                <c:pt idx="7532">
                  <c:v>3013.2</c:v>
                </c:pt>
                <c:pt idx="7533">
                  <c:v>3013.6</c:v>
                </c:pt>
                <c:pt idx="7534">
                  <c:v>3014</c:v>
                </c:pt>
                <c:pt idx="7535">
                  <c:v>3014.4</c:v>
                </c:pt>
                <c:pt idx="7536">
                  <c:v>3014.8</c:v>
                </c:pt>
                <c:pt idx="7537">
                  <c:v>3015.2</c:v>
                </c:pt>
                <c:pt idx="7538">
                  <c:v>3015.6</c:v>
                </c:pt>
                <c:pt idx="7539">
                  <c:v>3016</c:v>
                </c:pt>
                <c:pt idx="7540">
                  <c:v>3016.4</c:v>
                </c:pt>
                <c:pt idx="7541">
                  <c:v>3016.8</c:v>
                </c:pt>
                <c:pt idx="7542">
                  <c:v>3017.2</c:v>
                </c:pt>
                <c:pt idx="7543">
                  <c:v>3017.6</c:v>
                </c:pt>
                <c:pt idx="7544">
                  <c:v>3018</c:v>
                </c:pt>
                <c:pt idx="7545">
                  <c:v>3018.4</c:v>
                </c:pt>
                <c:pt idx="7546">
                  <c:v>3018.8</c:v>
                </c:pt>
                <c:pt idx="7547">
                  <c:v>3019.2</c:v>
                </c:pt>
                <c:pt idx="7548">
                  <c:v>3019.6</c:v>
                </c:pt>
                <c:pt idx="7549">
                  <c:v>3020</c:v>
                </c:pt>
                <c:pt idx="7550">
                  <c:v>3020.4</c:v>
                </c:pt>
                <c:pt idx="7551">
                  <c:v>3020.8</c:v>
                </c:pt>
                <c:pt idx="7552">
                  <c:v>3021.2</c:v>
                </c:pt>
                <c:pt idx="7553">
                  <c:v>3021.6</c:v>
                </c:pt>
                <c:pt idx="7554">
                  <c:v>3022</c:v>
                </c:pt>
                <c:pt idx="7555">
                  <c:v>3022.4</c:v>
                </c:pt>
                <c:pt idx="7556">
                  <c:v>3022.8</c:v>
                </c:pt>
                <c:pt idx="7557">
                  <c:v>3023.2</c:v>
                </c:pt>
                <c:pt idx="7558">
                  <c:v>3023.6</c:v>
                </c:pt>
                <c:pt idx="7559">
                  <c:v>3024</c:v>
                </c:pt>
                <c:pt idx="7560">
                  <c:v>3024.4</c:v>
                </c:pt>
                <c:pt idx="7561">
                  <c:v>3024.8</c:v>
                </c:pt>
                <c:pt idx="7562">
                  <c:v>3025.2</c:v>
                </c:pt>
                <c:pt idx="7563">
                  <c:v>3025.6</c:v>
                </c:pt>
                <c:pt idx="7564">
                  <c:v>3026</c:v>
                </c:pt>
                <c:pt idx="7565">
                  <c:v>3026.4</c:v>
                </c:pt>
                <c:pt idx="7566">
                  <c:v>3026.8</c:v>
                </c:pt>
                <c:pt idx="7567">
                  <c:v>3027.2</c:v>
                </c:pt>
                <c:pt idx="7568">
                  <c:v>3027.6</c:v>
                </c:pt>
                <c:pt idx="7569">
                  <c:v>3028</c:v>
                </c:pt>
                <c:pt idx="7570">
                  <c:v>3028.4</c:v>
                </c:pt>
                <c:pt idx="7571">
                  <c:v>3028.8</c:v>
                </c:pt>
                <c:pt idx="7572">
                  <c:v>3029.2</c:v>
                </c:pt>
                <c:pt idx="7573">
                  <c:v>3029.6</c:v>
                </c:pt>
                <c:pt idx="7574">
                  <c:v>3030</c:v>
                </c:pt>
                <c:pt idx="7575">
                  <c:v>3030.4</c:v>
                </c:pt>
                <c:pt idx="7576">
                  <c:v>3030.8</c:v>
                </c:pt>
                <c:pt idx="7577">
                  <c:v>3031.2</c:v>
                </c:pt>
                <c:pt idx="7578">
                  <c:v>3031.6</c:v>
                </c:pt>
                <c:pt idx="7579">
                  <c:v>3032</c:v>
                </c:pt>
                <c:pt idx="7580">
                  <c:v>3032.4</c:v>
                </c:pt>
                <c:pt idx="7581">
                  <c:v>3032.8</c:v>
                </c:pt>
                <c:pt idx="7582">
                  <c:v>3033.2</c:v>
                </c:pt>
                <c:pt idx="7583">
                  <c:v>3033.6</c:v>
                </c:pt>
                <c:pt idx="7584">
                  <c:v>3034</c:v>
                </c:pt>
                <c:pt idx="7585">
                  <c:v>3034.4</c:v>
                </c:pt>
                <c:pt idx="7586">
                  <c:v>3034.8</c:v>
                </c:pt>
                <c:pt idx="7587">
                  <c:v>3035.2</c:v>
                </c:pt>
                <c:pt idx="7588">
                  <c:v>3035.6</c:v>
                </c:pt>
                <c:pt idx="7589">
                  <c:v>3036</c:v>
                </c:pt>
                <c:pt idx="7590">
                  <c:v>3036.4</c:v>
                </c:pt>
                <c:pt idx="7591">
                  <c:v>3036.8</c:v>
                </c:pt>
                <c:pt idx="7592">
                  <c:v>3037.2</c:v>
                </c:pt>
                <c:pt idx="7593">
                  <c:v>3037.6</c:v>
                </c:pt>
                <c:pt idx="7594">
                  <c:v>3038</c:v>
                </c:pt>
                <c:pt idx="7595">
                  <c:v>3038.4</c:v>
                </c:pt>
                <c:pt idx="7596">
                  <c:v>3038.8</c:v>
                </c:pt>
                <c:pt idx="7597">
                  <c:v>3039.2</c:v>
                </c:pt>
                <c:pt idx="7598">
                  <c:v>3039.6</c:v>
                </c:pt>
                <c:pt idx="7599">
                  <c:v>3040</c:v>
                </c:pt>
                <c:pt idx="7600">
                  <c:v>3040.4</c:v>
                </c:pt>
                <c:pt idx="7601">
                  <c:v>3040.8</c:v>
                </c:pt>
                <c:pt idx="7602">
                  <c:v>3041.2</c:v>
                </c:pt>
                <c:pt idx="7603">
                  <c:v>3041.6</c:v>
                </c:pt>
                <c:pt idx="7604">
                  <c:v>3042</c:v>
                </c:pt>
                <c:pt idx="7605">
                  <c:v>3042.4</c:v>
                </c:pt>
                <c:pt idx="7606">
                  <c:v>3042.8</c:v>
                </c:pt>
                <c:pt idx="7607">
                  <c:v>3043.2</c:v>
                </c:pt>
                <c:pt idx="7608">
                  <c:v>3043.6</c:v>
                </c:pt>
                <c:pt idx="7609">
                  <c:v>3044</c:v>
                </c:pt>
                <c:pt idx="7610">
                  <c:v>3044.4</c:v>
                </c:pt>
                <c:pt idx="7611">
                  <c:v>3044.8</c:v>
                </c:pt>
                <c:pt idx="7612">
                  <c:v>3045.2</c:v>
                </c:pt>
                <c:pt idx="7613">
                  <c:v>3045.6</c:v>
                </c:pt>
                <c:pt idx="7614">
                  <c:v>3046</c:v>
                </c:pt>
                <c:pt idx="7615">
                  <c:v>3046.4</c:v>
                </c:pt>
                <c:pt idx="7616">
                  <c:v>3046.8</c:v>
                </c:pt>
                <c:pt idx="7617">
                  <c:v>3047.2</c:v>
                </c:pt>
                <c:pt idx="7618">
                  <c:v>3047.6</c:v>
                </c:pt>
                <c:pt idx="7619">
                  <c:v>3048</c:v>
                </c:pt>
                <c:pt idx="7620">
                  <c:v>3048.4</c:v>
                </c:pt>
                <c:pt idx="7621">
                  <c:v>3048.8</c:v>
                </c:pt>
                <c:pt idx="7622">
                  <c:v>3049.2</c:v>
                </c:pt>
                <c:pt idx="7623">
                  <c:v>3049.6</c:v>
                </c:pt>
                <c:pt idx="7624">
                  <c:v>3050</c:v>
                </c:pt>
                <c:pt idx="7625">
                  <c:v>3050.4</c:v>
                </c:pt>
                <c:pt idx="7626">
                  <c:v>3050.8</c:v>
                </c:pt>
                <c:pt idx="7627">
                  <c:v>3051.2</c:v>
                </c:pt>
                <c:pt idx="7628">
                  <c:v>3051.6</c:v>
                </c:pt>
                <c:pt idx="7629">
                  <c:v>3052</c:v>
                </c:pt>
                <c:pt idx="7630">
                  <c:v>3052.4</c:v>
                </c:pt>
                <c:pt idx="7631">
                  <c:v>3052.8</c:v>
                </c:pt>
                <c:pt idx="7632">
                  <c:v>3053.2</c:v>
                </c:pt>
                <c:pt idx="7633">
                  <c:v>3053.6</c:v>
                </c:pt>
                <c:pt idx="7634">
                  <c:v>3054</c:v>
                </c:pt>
                <c:pt idx="7635">
                  <c:v>3054.4</c:v>
                </c:pt>
                <c:pt idx="7636">
                  <c:v>3054.8</c:v>
                </c:pt>
                <c:pt idx="7637">
                  <c:v>3055.2</c:v>
                </c:pt>
                <c:pt idx="7638">
                  <c:v>3055.6</c:v>
                </c:pt>
                <c:pt idx="7639">
                  <c:v>3056</c:v>
                </c:pt>
                <c:pt idx="7640">
                  <c:v>3056.4</c:v>
                </c:pt>
                <c:pt idx="7641">
                  <c:v>3056.8</c:v>
                </c:pt>
                <c:pt idx="7642">
                  <c:v>3057.2</c:v>
                </c:pt>
                <c:pt idx="7643">
                  <c:v>3057.6</c:v>
                </c:pt>
                <c:pt idx="7644">
                  <c:v>3058</c:v>
                </c:pt>
                <c:pt idx="7645">
                  <c:v>3058.4</c:v>
                </c:pt>
                <c:pt idx="7646">
                  <c:v>3058.8</c:v>
                </c:pt>
                <c:pt idx="7647">
                  <c:v>3059.2</c:v>
                </c:pt>
                <c:pt idx="7648">
                  <c:v>3059.6</c:v>
                </c:pt>
                <c:pt idx="7649">
                  <c:v>3060</c:v>
                </c:pt>
                <c:pt idx="7650">
                  <c:v>3060.4</c:v>
                </c:pt>
                <c:pt idx="7651">
                  <c:v>3060.8</c:v>
                </c:pt>
                <c:pt idx="7652">
                  <c:v>3061.2</c:v>
                </c:pt>
                <c:pt idx="7653">
                  <c:v>3061.6</c:v>
                </c:pt>
                <c:pt idx="7654">
                  <c:v>3062</c:v>
                </c:pt>
                <c:pt idx="7655">
                  <c:v>3062.4</c:v>
                </c:pt>
                <c:pt idx="7656">
                  <c:v>3062.8</c:v>
                </c:pt>
                <c:pt idx="7657">
                  <c:v>3063.2</c:v>
                </c:pt>
                <c:pt idx="7658">
                  <c:v>3063.6</c:v>
                </c:pt>
                <c:pt idx="7659">
                  <c:v>3064</c:v>
                </c:pt>
                <c:pt idx="7660">
                  <c:v>3064.4</c:v>
                </c:pt>
                <c:pt idx="7661">
                  <c:v>3064.8</c:v>
                </c:pt>
                <c:pt idx="7662">
                  <c:v>3065.2</c:v>
                </c:pt>
                <c:pt idx="7663">
                  <c:v>3065.6</c:v>
                </c:pt>
                <c:pt idx="7664">
                  <c:v>3066</c:v>
                </c:pt>
                <c:pt idx="7665">
                  <c:v>3066.4</c:v>
                </c:pt>
                <c:pt idx="7666">
                  <c:v>3066.8</c:v>
                </c:pt>
                <c:pt idx="7667">
                  <c:v>3067.2</c:v>
                </c:pt>
                <c:pt idx="7668">
                  <c:v>3067.6</c:v>
                </c:pt>
                <c:pt idx="7669">
                  <c:v>3068</c:v>
                </c:pt>
                <c:pt idx="7670">
                  <c:v>3068.4</c:v>
                </c:pt>
                <c:pt idx="7671">
                  <c:v>3068.8</c:v>
                </c:pt>
                <c:pt idx="7672">
                  <c:v>3069.2</c:v>
                </c:pt>
                <c:pt idx="7673">
                  <c:v>3069.6</c:v>
                </c:pt>
                <c:pt idx="7674">
                  <c:v>3070</c:v>
                </c:pt>
                <c:pt idx="7675">
                  <c:v>3070.4</c:v>
                </c:pt>
                <c:pt idx="7676">
                  <c:v>3070.8</c:v>
                </c:pt>
                <c:pt idx="7677">
                  <c:v>3071.2</c:v>
                </c:pt>
                <c:pt idx="7678">
                  <c:v>3071.6</c:v>
                </c:pt>
                <c:pt idx="7679">
                  <c:v>3072</c:v>
                </c:pt>
                <c:pt idx="7680">
                  <c:v>3072.4</c:v>
                </c:pt>
                <c:pt idx="7681">
                  <c:v>3072.8</c:v>
                </c:pt>
                <c:pt idx="7682">
                  <c:v>3073.2</c:v>
                </c:pt>
                <c:pt idx="7683">
                  <c:v>3073.6</c:v>
                </c:pt>
                <c:pt idx="7684">
                  <c:v>3074</c:v>
                </c:pt>
                <c:pt idx="7685">
                  <c:v>3074.4</c:v>
                </c:pt>
                <c:pt idx="7686">
                  <c:v>3074.8</c:v>
                </c:pt>
                <c:pt idx="7687">
                  <c:v>3075.2</c:v>
                </c:pt>
                <c:pt idx="7688">
                  <c:v>3075.6</c:v>
                </c:pt>
                <c:pt idx="7689">
                  <c:v>3076</c:v>
                </c:pt>
                <c:pt idx="7690">
                  <c:v>3076.4</c:v>
                </c:pt>
                <c:pt idx="7691">
                  <c:v>3076.8</c:v>
                </c:pt>
                <c:pt idx="7692">
                  <c:v>3077.2</c:v>
                </c:pt>
                <c:pt idx="7693">
                  <c:v>3077.6</c:v>
                </c:pt>
                <c:pt idx="7694">
                  <c:v>3078</c:v>
                </c:pt>
                <c:pt idx="7695">
                  <c:v>3078.4</c:v>
                </c:pt>
                <c:pt idx="7696">
                  <c:v>3078.8</c:v>
                </c:pt>
                <c:pt idx="7697">
                  <c:v>3079.2</c:v>
                </c:pt>
                <c:pt idx="7698">
                  <c:v>3079.6</c:v>
                </c:pt>
                <c:pt idx="7699">
                  <c:v>3080</c:v>
                </c:pt>
                <c:pt idx="7700">
                  <c:v>3080.4</c:v>
                </c:pt>
                <c:pt idx="7701">
                  <c:v>3080.8</c:v>
                </c:pt>
                <c:pt idx="7702">
                  <c:v>3081.2</c:v>
                </c:pt>
                <c:pt idx="7703">
                  <c:v>3081.6</c:v>
                </c:pt>
                <c:pt idx="7704">
                  <c:v>3082</c:v>
                </c:pt>
                <c:pt idx="7705">
                  <c:v>3082.4</c:v>
                </c:pt>
                <c:pt idx="7706">
                  <c:v>3082.8</c:v>
                </c:pt>
                <c:pt idx="7707">
                  <c:v>3083.2</c:v>
                </c:pt>
                <c:pt idx="7708">
                  <c:v>3083.6</c:v>
                </c:pt>
                <c:pt idx="7709">
                  <c:v>3084</c:v>
                </c:pt>
                <c:pt idx="7710">
                  <c:v>3084.4</c:v>
                </c:pt>
                <c:pt idx="7711">
                  <c:v>3084.8</c:v>
                </c:pt>
                <c:pt idx="7712">
                  <c:v>3085.2</c:v>
                </c:pt>
                <c:pt idx="7713">
                  <c:v>3085.6</c:v>
                </c:pt>
                <c:pt idx="7714">
                  <c:v>3086</c:v>
                </c:pt>
                <c:pt idx="7715">
                  <c:v>3086.4</c:v>
                </c:pt>
                <c:pt idx="7716">
                  <c:v>3086.8</c:v>
                </c:pt>
                <c:pt idx="7717">
                  <c:v>3087.2</c:v>
                </c:pt>
                <c:pt idx="7718">
                  <c:v>3087.6</c:v>
                </c:pt>
                <c:pt idx="7719">
                  <c:v>3088</c:v>
                </c:pt>
                <c:pt idx="7720">
                  <c:v>3088.4</c:v>
                </c:pt>
                <c:pt idx="7721">
                  <c:v>3088.8</c:v>
                </c:pt>
                <c:pt idx="7722">
                  <c:v>3089.2</c:v>
                </c:pt>
                <c:pt idx="7723">
                  <c:v>3089.6</c:v>
                </c:pt>
                <c:pt idx="7724">
                  <c:v>3090</c:v>
                </c:pt>
                <c:pt idx="7725">
                  <c:v>3090.4</c:v>
                </c:pt>
                <c:pt idx="7726">
                  <c:v>3090.8</c:v>
                </c:pt>
                <c:pt idx="7727">
                  <c:v>3091.2</c:v>
                </c:pt>
                <c:pt idx="7728">
                  <c:v>3091.6</c:v>
                </c:pt>
                <c:pt idx="7729">
                  <c:v>3092</c:v>
                </c:pt>
                <c:pt idx="7730">
                  <c:v>3092.4</c:v>
                </c:pt>
                <c:pt idx="7731">
                  <c:v>3092.8</c:v>
                </c:pt>
                <c:pt idx="7732">
                  <c:v>3093.2</c:v>
                </c:pt>
                <c:pt idx="7733">
                  <c:v>3093.6</c:v>
                </c:pt>
                <c:pt idx="7734">
                  <c:v>3094</c:v>
                </c:pt>
                <c:pt idx="7735">
                  <c:v>3094.4</c:v>
                </c:pt>
                <c:pt idx="7736">
                  <c:v>3094.8</c:v>
                </c:pt>
                <c:pt idx="7737">
                  <c:v>3095.2</c:v>
                </c:pt>
                <c:pt idx="7738">
                  <c:v>3095.6</c:v>
                </c:pt>
                <c:pt idx="7739">
                  <c:v>3096</c:v>
                </c:pt>
                <c:pt idx="7740">
                  <c:v>3096.4</c:v>
                </c:pt>
                <c:pt idx="7741">
                  <c:v>3096.8</c:v>
                </c:pt>
                <c:pt idx="7742">
                  <c:v>3097.2</c:v>
                </c:pt>
                <c:pt idx="7743">
                  <c:v>3097.6</c:v>
                </c:pt>
                <c:pt idx="7744">
                  <c:v>3098</c:v>
                </c:pt>
                <c:pt idx="7745">
                  <c:v>3098.4</c:v>
                </c:pt>
                <c:pt idx="7746">
                  <c:v>3098.8</c:v>
                </c:pt>
                <c:pt idx="7747">
                  <c:v>3099.2</c:v>
                </c:pt>
                <c:pt idx="7748">
                  <c:v>3099.6</c:v>
                </c:pt>
                <c:pt idx="7749">
                  <c:v>3100</c:v>
                </c:pt>
                <c:pt idx="7750">
                  <c:v>3100.4</c:v>
                </c:pt>
                <c:pt idx="7751">
                  <c:v>3100.8</c:v>
                </c:pt>
                <c:pt idx="7752">
                  <c:v>3101.2</c:v>
                </c:pt>
                <c:pt idx="7753">
                  <c:v>3101.6</c:v>
                </c:pt>
                <c:pt idx="7754">
                  <c:v>3102</c:v>
                </c:pt>
                <c:pt idx="7755">
                  <c:v>3102.4</c:v>
                </c:pt>
                <c:pt idx="7756">
                  <c:v>3102.8</c:v>
                </c:pt>
                <c:pt idx="7757">
                  <c:v>3103.2</c:v>
                </c:pt>
                <c:pt idx="7758">
                  <c:v>3103.6</c:v>
                </c:pt>
                <c:pt idx="7759">
                  <c:v>3104</c:v>
                </c:pt>
                <c:pt idx="7760">
                  <c:v>3104.4</c:v>
                </c:pt>
                <c:pt idx="7761">
                  <c:v>3104.8</c:v>
                </c:pt>
                <c:pt idx="7762">
                  <c:v>3105.2</c:v>
                </c:pt>
                <c:pt idx="7763">
                  <c:v>3105.6</c:v>
                </c:pt>
                <c:pt idx="7764">
                  <c:v>3106</c:v>
                </c:pt>
                <c:pt idx="7765">
                  <c:v>3106.4</c:v>
                </c:pt>
                <c:pt idx="7766">
                  <c:v>3106.8</c:v>
                </c:pt>
                <c:pt idx="7767">
                  <c:v>3107.2</c:v>
                </c:pt>
                <c:pt idx="7768">
                  <c:v>3107.6</c:v>
                </c:pt>
                <c:pt idx="7769">
                  <c:v>3108</c:v>
                </c:pt>
                <c:pt idx="7770">
                  <c:v>3108.4</c:v>
                </c:pt>
                <c:pt idx="7771">
                  <c:v>3108.8</c:v>
                </c:pt>
                <c:pt idx="7772">
                  <c:v>3109.2</c:v>
                </c:pt>
                <c:pt idx="7773">
                  <c:v>3109.6</c:v>
                </c:pt>
                <c:pt idx="7774">
                  <c:v>3110</c:v>
                </c:pt>
                <c:pt idx="7775">
                  <c:v>3110.4</c:v>
                </c:pt>
                <c:pt idx="7776">
                  <c:v>3110.8</c:v>
                </c:pt>
                <c:pt idx="7777">
                  <c:v>3111.2</c:v>
                </c:pt>
                <c:pt idx="7778">
                  <c:v>3111.6</c:v>
                </c:pt>
                <c:pt idx="7779">
                  <c:v>3112</c:v>
                </c:pt>
                <c:pt idx="7780">
                  <c:v>3112.4</c:v>
                </c:pt>
                <c:pt idx="7781">
                  <c:v>3112.8</c:v>
                </c:pt>
                <c:pt idx="7782">
                  <c:v>3113.2</c:v>
                </c:pt>
                <c:pt idx="7783">
                  <c:v>3113.6</c:v>
                </c:pt>
                <c:pt idx="7784">
                  <c:v>3114</c:v>
                </c:pt>
                <c:pt idx="7785">
                  <c:v>3114.4</c:v>
                </c:pt>
                <c:pt idx="7786">
                  <c:v>3114.8</c:v>
                </c:pt>
                <c:pt idx="7787">
                  <c:v>3115.2</c:v>
                </c:pt>
                <c:pt idx="7788">
                  <c:v>3115.6</c:v>
                </c:pt>
                <c:pt idx="7789">
                  <c:v>3116</c:v>
                </c:pt>
                <c:pt idx="7790">
                  <c:v>3116.4</c:v>
                </c:pt>
                <c:pt idx="7791">
                  <c:v>3116.8</c:v>
                </c:pt>
                <c:pt idx="7792">
                  <c:v>3117.2</c:v>
                </c:pt>
                <c:pt idx="7793">
                  <c:v>3117.6</c:v>
                </c:pt>
                <c:pt idx="7794">
                  <c:v>3118</c:v>
                </c:pt>
                <c:pt idx="7795">
                  <c:v>3118.4</c:v>
                </c:pt>
                <c:pt idx="7796">
                  <c:v>3118.8</c:v>
                </c:pt>
                <c:pt idx="7797">
                  <c:v>3119.2</c:v>
                </c:pt>
                <c:pt idx="7798">
                  <c:v>3119.6</c:v>
                </c:pt>
                <c:pt idx="7799">
                  <c:v>3120</c:v>
                </c:pt>
                <c:pt idx="7800">
                  <c:v>3120.4</c:v>
                </c:pt>
                <c:pt idx="7801">
                  <c:v>3120.8</c:v>
                </c:pt>
                <c:pt idx="7802">
                  <c:v>3121.2</c:v>
                </c:pt>
                <c:pt idx="7803">
                  <c:v>3121.6</c:v>
                </c:pt>
                <c:pt idx="7804">
                  <c:v>3122</c:v>
                </c:pt>
                <c:pt idx="7805">
                  <c:v>3122.4</c:v>
                </c:pt>
                <c:pt idx="7806">
                  <c:v>3122.8</c:v>
                </c:pt>
                <c:pt idx="7807">
                  <c:v>3123.2</c:v>
                </c:pt>
                <c:pt idx="7808">
                  <c:v>3123.6</c:v>
                </c:pt>
                <c:pt idx="7809">
                  <c:v>3124</c:v>
                </c:pt>
                <c:pt idx="7810">
                  <c:v>3124.4</c:v>
                </c:pt>
                <c:pt idx="7811">
                  <c:v>3124.8</c:v>
                </c:pt>
                <c:pt idx="7812">
                  <c:v>3125.2</c:v>
                </c:pt>
                <c:pt idx="7813">
                  <c:v>3125.6</c:v>
                </c:pt>
                <c:pt idx="7814">
                  <c:v>3126</c:v>
                </c:pt>
                <c:pt idx="7815">
                  <c:v>3126.4</c:v>
                </c:pt>
                <c:pt idx="7816">
                  <c:v>3126.8</c:v>
                </c:pt>
                <c:pt idx="7817">
                  <c:v>3127.2</c:v>
                </c:pt>
                <c:pt idx="7818">
                  <c:v>3127.6</c:v>
                </c:pt>
                <c:pt idx="7819">
                  <c:v>3128</c:v>
                </c:pt>
                <c:pt idx="7820">
                  <c:v>3128.4</c:v>
                </c:pt>
                <c:pt idx="7821">
                  <c:v>3128.8</c:v>
                </c:pt>
                <c:pt idx="7822">
                  <c:v>3129.2</c:v>
                </c:pt>
                <c:pt idx="7823">
                  <c:v>3129.6</c:v>
                </c:pt>
                <c:pt idx="7824">
                  <c:v>3130</c:v>
                </c:pt>
                <c:pt idx="7825">
                  <c:v>3130.4</c:v>
                </c:pt>
                <c:pt idx="7826">
                  <c:v>3130.8</c:v>
                </c:pt>
                <c:pt idx="7827">
                  <c:v>3131.2</c:v>
                </c:pt>
                <c:pt idx="7828">
                  <c:v>3131.6</c:v>
                </c:pt>
                <c:pt idx="7829">
                  <c:v>3132</c:v>
                </c:pt>
                <c:pt idx="7830">
                  <c:v>3132.4</c:v>
                </c:pt>
                <c:pt idx="7831">
                  <c:v>3132.8</c:v>
                </c:pt>
                <c:pt idx="7832">
                  <c:v>3133.2</c:v>
                </c:pt>
                <c:pt idx="7833">
                  <c:v>3133.6</c:v>
                </c:pt>
                <c:pt idx="7834">
                  <c:v>3134</c:v>
                </c:pt>
                <c:pt idx="7835">
                  <c:v>3134.4</c:v>
                </c:pt>
                <c:pt idx="7836">
                  <c:v>3134.8</c:v>
                </c:pt>
                <c:pt idx="7837">
                  <c:v>3135.2</c:v>
                </c:pt>
                <c:pt idx="7838">
                  <c:v>3135.6</c:v>
                </c:pt>
                <c:pt idx="7839">
                  <c:v>3136</c:v>
                </c:pt>
                <c:pt idx="7840">
                  <c:v>3136.4</c:v>
                </c:pt>
                <c:pt idx="7841">
                  <c:v>3136.8</c:v>
                </c:pt>
                <c:pt idx="7842">
                  <c:v>3137.2</c:v>
                </c:pt>
                <c:pt idx="7843">
                  <c:v>3137.6</c:v>
                </c:pt>
                <c:pt idx="7844">
                  <c:v>3138</c:v>
                </c:pt>
                <c:pt idx="7845">
                  <c:v>3138.4</c:v>
                </c:pt>
                <c:pt idx="7846">
                  <c:v>3138.8</c:v>
                </c:pt>
                <c:pt idx="7847">
                  <c:v>3139.2</c:v>
                </c:pt>
                <c:pt idx="7848">
                  <c:v>3139.6</c:v>
                </c:pt>
                <c:pt idx="7849">
                  <c:v>3140</c:v>
                </c:pt>
                <c:pt idx="7850">
                  <c:v>3140.4</c:v>
                </c:pt>
                <c:pt idx="7851">
                  <c:v>3140.8</c:v>
                </c:pt>
                <c:pt idx="7852">
                  <c:v>3141.2</c:v>
                </c:pt>
                <c:pt idx="7853">
                  <c:v>3141.6</c:v>
                </c:pt>
                <c:pt idx="7854">
                  <c:v>3142</c:v>
                </c:pt>
                <c:pt idx="7855">
                  <c:v>3142.4</c:v>
                </c:pt>
                <c:pt idx="7856">
                  <c:v>3142.8</c:v>
                </c:pt>
                <c:pt idx="7857">
                  <c:v>3143.2</c:v>
                </c:pt>
                <c:pt idx="7858">
                  <c:v>3143.6</c:v>
                </c:pt>
                <c:pt idx="7859">
                  <c:v>3144</c:v>
                </c:pt>
                <c:pt idx="7860">
                  <c:v>3144.4</c:v>
                </c:pt>
                <c:pt idx="7861">
                  <c:v>3144.8</c:v>
                </c:pt>
                <c:pt idx="7862">
                  <c:v>3145.2</c:v>
                </c:pt>
                <c:pt idx="7863">
                  <c:v>3145.6</c:v>
                </c:pt>
                <c:pt idx="7864">
                  <c:v>3146</c:v>
                </c:pt>
                <c:pt idx="7865">
                  <c:v>3146.4</c:v>
                </c:pt>
                <c:pt idx="7866">
                  <c:v>3146.8</c:v>
                </c:pt>
                <c:pt idx="7867">
                  <c:v>3147.2</c:v>
                </c:pt>
                <c:pt idx="7868">
                  <c:v>3147.6</c:v>
                </c:pt>
                <c:pt idx="7869">
                  <c:v>3148</c:v>
                </c:pt>
                <c:pt idx="7870">
                  <c:v>3148.4</c:v>
                </c:pt>
                <c:pt idx="7871">
                  <c:v>3148.8</c:v>
                </c:pt>
                <c:pt idx="7872">
                  <c:v>3149.2</c:v>
                </c:pt>
                <c:pt idx="7873">
                  <c:v>3149.6</c:v>
                </c:pt>
                <c:pt idx="7874">
                  <c:v>3150</c:v>
                </c:pt>
                <c:pt idx="7875">
                  <c:v>3150.4</c:v>
                </c:pt>
                <c:pt idx="7876">
                  <c:v>3150.8</c:v>
                </c:pt>
                <c:pt idx="7877">
                  <c:v>3151.2</c:v>
                </c:pt>
                <c:pt idx="7878">
                  <c:v>3151.6</c:v>
                </c:pt>
                <c:pt idx="7879">
                  <c:v>3152</c:v>
                </c:pt>
                <c:pt idx="7880">
                  <c:v>3152.4</c:v>
                </c:pt>
                <c:pt idx="7881">
                  <c:v>3152.8</c:v>
                </c:pt>
                <c:pt idx="7882">
                  <c:v>3153.2</c:v>
                </c:pt>
                <c:pt idx="7883">
                  <c:v>3153.6</c:v>
                </c:pt>
                <c:pt idx="7884">
                  <c:v>3154</c:v>
                </c:pt>
                <c:pt idx="7885">
                  <c:v>3154.4</c:v>
                </c:pt>
                <c:pt idx="7886">
                  <c:v>3154.8</c:v>
                </c:pt>
                <c:pt idx="7887">
                  <c:v>3155.2</c:v>
                </c:pt>
                <c:pt idx="7888">
                  <c:v>3155.6</c:v>
                </c:pt>
                <c:pt idx="7889">
                  <c:v>3156</c:v>
                </c:pt>
                <c:pt idx="7890">
                  <c:v>3156.4</c:v>
                </c:pt>
                <c:pt idx="7891">
                  <c:v>3156.8</c:v>
                </c:pt>
                <c:pt idx="7892">
                  <c:v>3157.2</c:v>
                </c:pt>
                <c:pt idx="7893">
                  <c:v>3157.6</c:v>
                </c:pt>
                <c:pt idx="7894">
                  <c:v>3158</c:v>
                </c:pt>
                <c:pt idx="7895">
                  <c:v>3158.4</c:v>
                </c:pt>
                <c:pt idx="7896">
                  <c:v>3158.8</c:v>
                </c:pt>
                <c:pt idx="7897">
                  <c:v>3159.2</c:v>
                </c:pt>
                <c:pt idx="7898">
                  <c:v>3159.6</c:v>
                </c:pt>
                <c:pt idx="7899">
                  <c:v>3160</c:v>
                </c:pt>
                <c:pt idx="7900">
                  <c:v>3160.4</c:v>
                </c:pt>
                <c:pt idx="7901">
                  <c:v>3160.8</c:v>
                </c:pt>
                <c:pt idx="7902">
                  <c:v>3161.2</c:v>
                </c:pt>
                <c:pt idx="7903">
                  <c:v>3161.6</c:v>
                </c:pt>
                <c:pt idx="7904">
                  <c:v>3162</c:v>
                </c:pt>
                <c:pt idx="7905">
                  <c:v>3162.4</c:v>
                </c:pt>
                <c:pt idx="7906">
                  <c:v>3162.8</c:v>
                </c:pt>
                <c:pt idx="7907">
                  <c:v>3163.2</c:v>
                </c:pt>
                <c:pt idx="7908">
                  <c:v>3163.6</c:v>
                </c:pt>
                <c:pt idx="7909">
                  <c:v>3164</c:v>
                </c:pt>
                <c:pt idx="7910">
                  <c:v>3164.4</c:v>
                </c:pt>
                <c:pt idx="7911">
                  <c:v>3164.8</c:v>
                </c:pt>
                <c:pt idx="7912">
                  <c:v>3165.2</c:v>
                </c:pt>
                <c:pt idx="7913">
                  <c:v>3165.6</c:v>
                </c:pt>
                <c:pt idx="7914">
                  <c:v>3166</c:v>
                </c:pt>
                <c:pt idx="7915">
                  <c:v>3166.4</c:v>
                </c:pt>
                <c:pt idx="7916">
                  <c:v>3166.8</c:v>
                </c:pt>
                <c:pt idx="7917">
                  <c:v>3167.2</c:v>
                </c:pt>
                <c:pt idx="7918">
                  <c:v>3167.6</c:v>
                </c:pt>
                <c:pt idx="7919">
                  <c:v>3168</c:v>
                </c:pt>
                <c:pt idx="7920">
                  <c:v>3168.4</c:v>
                </c:pt>
                <c:pt idx="7921">
                  <c:v>3168.8</c:v>
                </c:pt>
                <c:pt idx="7922">
                  <c:v>3169.2</c:v>
                </c:pt>
                <c:pt idx="7923">
                  <c:v>3169.6</c:v>
                </c:pt>
                <c:pt idx="7924">
                  <c:v>3170</c:v>
                </c:pt>
                <c:pt idx="7925">
                  <c:v>3170.4</c:v>
                </c:pt>
                <c:pt idx="7926">
                  <c:v>3170.8</c:v>
                </c:pt>
                <c:pt idx="7927">
                  <c:v>3171.2</c:v>
                </c:pt>
                <c:pt idx="7928">
                  <c:v>3171.6</c:v>
                </c:pt>
                <c:pt idx="7929">
                  <c:v>3172</c:v>
                </c:pt>
                <c:pt idx="7930">
                  <c:v>3172.4</c:v>
                </c:pt>
                <c:pt idx="7931">
                  <c:v>3172.8</c:v>
                </c:pt>
                <c:pt idx="7932">
                  <c:v>3173.2</c:v>
                </c:pt>
                <c:pt idx="7933">
                  <c:v>3173.6</c:v>
                </c:pt>
                <c:pt idx="7934">
                  <c:v>3174</c:v>
                </c:pt>
                <c:pt idx="7935">
                  <c:v>3174.4</c:v>
                </c:pt>
                <c:pt idx="7936">
                  <c:v>3174.8</c:v>
                </c:pt>
                <c:pt idx="7937">
                  <c:v>3175.2</c:v>
                </c:pt>
                <c:pt idx="7938">
                  <c:v>3175.6</c:v>
                </c:pt>
                <c:pt idx="7939">
                  <c:v>3176</c:v>
                </c:pt>
                <c:pt idx="7940">
                  <c:v>3176.4</c:v>
                </c:pt>
                <c:pt idx="7941">
                  <c:v>3176.8</c:v>
                </c:pt>
                <c:pt idx="7942">
                  <c:v>3177.2</c:v>
                </c:pt>
                <c:pt idx="7943">
                  <c:v>3177.6</c:v>
                </c:pt>
                <c:pt idx="7944">
                  <c:v>3178</c:v>
                </c:pt>
                <c:pt idx="7945">
                  <c:v>3178.4</c:v>
                </c:pt>
                <c:pt idx="7946">
                  <c:v>3178.8</c:v>
                </c:pt>
                <c:pt idx="7947">
                  <c:v>3179.2</c:v>
                </c:pt>
                <c:pt idx="7948">
                  <c:v>3179.6</c:v>
                </c:pt>
                <c:pt idx="7949">
                  <c:v>3180</c:v>
                </c:pt>
                <c:pt idx="7950">
                  <c:v>3180.4</c:v>
                </c:pt>
                <c:pt idx="7951">
                  <c:v>3180.8</c:v>
                </c:pt>
                <c:pt idx="7952">
                  <c:v>3181.2</c:v>
                </c:pt>
                <c:pt idx="7953">
                  <c:v>3181.6</c:v>
                </c:pt>
                <c:pt idx="7954">
                  <c:v>3182</c:v>
                </c:pt>
                <c:pt idx="7955">
                  <c:v>3182.4</c:v>
                </c:pt>
                <c:pt idx="7956">
                  <c:v>3182.8</c:v>
                </c:pt>
                <c:pt idx="7957">
                  <c:v>3183.2</c:v>
                </c:pt>
                <c:pt idx="7958">
                  <c:v>3183.6</c:v>
                </c:pt>
                <c:pt idx="7959">
                  <c:v>3184</c:v>
                </c:pt>
                <c:pt idx="7960">
                  <c:v>3184.4</c:v>
                </c:pt>
                <c:pt idx="7961">
                  <c:v>3184.8</c:v>
                </c:pt>
                <c:pt idx="7962">
                  <c:v>3185.2</c:v>
                </c:pt>
                <c:pt idx="7963">
                  <c:v>3185.6</c:v>
                </c:pt>
                <c:pt idx="7964">
                  <c:v>3186</c:v>
                </c:pt>
                <c:pt idx="7965">
                  <c:v>3186.4</c:v>
                </c:pt>
                <c:pt idx="7966">
                  <c:v>3186.8</c:v>
                </c:pt>
                <c:pt idx="7967">
                  <c:v>3187.2</c:v>
                </c:pt>
                <c:pt idx="7968">
                  <c:v>3187.6</c:v>
                </c:pt>
                <c:pt idx="7969">
                  <c:v>3188</c:v>
                </c:pt>
                <c:pt idx="7970">
                  <c:v>3188.4</c:v>
                </c:pt>
                <c:pt idx="7971">
                  <c:v>3188.8</c:v>
                </c:pt>
                <c:pt idx="7972">
                  <c:v>3189.2</c:v>
                </c:pt>
                <c:pt idx="7973">
                  <c:v>3189.6</c:v>
                </c:pt>
                <c:pt idx="7974">
                  <c:v>3190</c:v>
                </c:pt>
                <c:pt idx="7975">
                  <c:v>3190.4</c:v>
                </c:pt>
                <c:pt idx="7976">
                  <c:v>3190.8</c:v>
                </c:pt>
                <c:pt idx="7977">
                  <c:v>3191.2</c:v>
                </c:pt>
                <c:pt idx="7978">
                  <c:v>3191.6</c:v>
                </c:pt>
                <c:pt idx="7979">
                  <c:v>3192</c:v>
                </c:pt>
                <c:pt idx="7980">
                  <c:v>3192.4</c:v>
                </c:pt>
                <c:pt idx="7981">
                  <c:v>3192.8</c:v>
                </c:pt>
                <c:pt idx="7982">
                  <c:v>3193.2</c:v>
                </c:pt>
                <c:pt idx="7983">
                  <c:v>3193.6</c:v>
                </c:pt>
                <c:pt idx="7984">
                  <c:v>3194</c:v>
                </c:pt>
                <c:pt idx="7985">
                  <c:v>3194.4</c:v>
                </c:pt>
                <c:pt idx="7986">
                  <c:v>3194.8</c:v>
                </c:pt>
                <c:pt idx="7987">
                  <c:v>3195.2</c:v>
                </c:pt>
                <c:pt idx="7988">
                  <c:v>3195.6</c:v>
                </c:pt>
                <c:pt idx="7989">
                  <c:v>3196</c:v>
                </c:pt>
                <c:pt idx="7990">
                  <c:v>3196.4</c:v>
                </c:pt>
                <c:pt idx="7991">
                  <c:v>3196.8</c:v>
                </c:pt>
                <c:pt idx="7992">
                  <c:v>3197.2</c:v>
                </c:pt>
                <c:pt idx="7993">
                  <c:v>3197.6</c:v>
                </c:pt>
                <c:pt idx="7994">
                  <c:v>3198</c:v>
                </c:pt>
                <c:pt idx="7995">
                  <c:v>3198.4</c:v>
                </c:pt>
                <c:pt idx="7996">
                  <c:v>3198.8</c:v>
                </c:pt>
                <c:pt idx="7997">
                  <c:v>3199.2</c:v>
                </c:pt>
                <c:pt idx="7998">
                  <c:v>3199.6</c:v>
                </c:pt>
                <c:pt idx="7999">
                  <c:v>3200</c:v>
                </c:pt>
                <c:pt idx="8000">
                  <c:v>3200.4</c:v>
                </c:pt>
                <c:pt idx="8001">
                  <c:v>3200.8</c:v>
                </c:pt>
                <c:pt idx="8002">
                  <c:v>3201.2</c:v>
                </c:pt>
                <c:pt idx="8003">
                  <c:v>3201.6</c:v>
                </c:pt>
                <c:pt idx="8004">
                  <c:v>3202</c:v>
                </c:pt>
                <c:pt idx="8005">
                  <c:v>3202.4</c:v>
                </c:pt>
                <c:pt idx="8006">
                  <c:v>3202.8</c:v>
                </c:pt>
                <c:pt idx="8007">
                  <c:v>3203.2</c:v>
                </c:pt>
                <c:pt idx="8008">
                  <c:v>3203.6</c:v>
                </c:pt>
                <c:pt idx="8009">
                  <c:v>3204</c:v>
                </c:pt>
                <c:pt idx="8010">
                  <c:v>3204.4</c:v>
                </c:pt>
                <c:pt idx="8011">
                  <c:v>3204.8</c:v>
                </c:pt>
                <c:pt idx="8012">
                  <c:v>3205.2</c:v>
                </c:pt>
                <c:pt idx="8013">
                  <c:v>3205.6</c:v>
                </c:pt>
                <c:pt idx="8014">
                  <c:v>3206</c:v>
                </c:pt>
                <c:pt idx="8015">
                  <c:v>3206.4</c:v>
                </c:pt>
                <c:pt idx="8016">
                  <c:v>3206.8</c:v>
                </c:pt>
                <c:pt idx="8017">
                  <c:v>3207.2</c:v>
                </c:pt>
                <c:pt idx="8018">
                  <c:v>3207.6</c:v>
                </c:pt>
                <c:pt idx="8019">
                  <c:v>3208</c:v>
                </c:pt>
                <c:pt idx="8020">
                  <c:v>3208.4</c:v>
                </c:pt>
                <c:pt idx="8021">
                  <c:v>3208.8</c:v>
                </c:pt>
                <c:pt idx="8022">
                  <c:v>3209.2</c:v>
                </c:pt>
                <c:pt idx="8023">
                  <c:v>3209.6</c:v>
                </c:pt>
                <c:pt idx="8024">
                  <c:v>3210</c:v>
                </c:pt>
                <c:pt idx="8025">
                  <c:v>3210.4</c:v>
                </c:pt>
                <c:pt idx="8026">
                  <c:v>3210.8</c:v>
                </c:pt>
                <c:pt idx="8027">
                  <c:v>3211.2</c:v>
                </c:pt>
                <c:pt idx="8028">
                  <c:v>3211.6</c:v>
                </c:pt>
                <c:pt idx="8029">
                  <c:v>3212</c:v>
                </c:pt>
                <c:pt idx="8030">
                  <c:v>3212.4</c:v>
                </c:pt>
                <c:pt idx="8031">
                  <c:v>3212.8</c:v>
                </c:pt>
                <c:pt idx="8032">
                  <c:v>3213.2</c:v>
                </c:pt>
                <c:pt idx="8033">
                  <c:v>3213.6</c:v>
                </c:pt>
                <c:pt idx="8034">
                  <c:v>3214</c:v>
                </c:pt>
                <c:pt idx="8035">
                  <c:v>3214.4</c:v>
                </c:pt>
                <c:pt idx="8036">
                  <c:v>3214.8</c:v>
                </c:pt>
                <c:pt idx="8037">
                  <c:v>3215.2</c:v>
                </c:pt>
                <c:pt idx="8038">
                  <c:v>3215.6</c:v>
                </c:pt>
                <c:pt idx="8039">
                  <c:v>3216</c:v>
                </c:pt>
                <c:pt idx="8040">
                  <c:v>3216.4</c:v>
                </c:pt>
                <c:pt idx="8041">
                  <c:v>3216.8</c:v>
                </c:pt>
                <c:pt idx="8042">
                  <c:v>3217.2</c:v>
                </c:pt>
                <c:pt idx="8043">
                  <c:v>3217.6</c:v>
                </c:pt>
                <c:pt idx="8044">
                  <c:v>3218</c:v>
                </c:pt>
                <c:pt idx="8045">
                  <c:v>3218.4</c:v>
                </c:pt>
                <c:pt idx="8046">
                  <c:v>3218.8</c:v>
                </c:pt>
                <c:pt idx="8047">
                  <c:v>3219.2</c:v>
                </c:pt>
                <c:pt idx="8048">
                  <c:v>3219.6</c:v>
                </c:pt>
                <c:pt idx="8049">
                  <c:v>3220</c:v>
                </c:pt>
                <c:pt idx="8050">
                  <c:v>3220.4</c:v>
                </c:pt>
                <c:pt idx="8051">
                  <c:v>3220.8</c:v>
                </c:pt>
                <c:pt idx="8052">
                  <c:v>3221.2</c:v>
                </c:pt>
                <c:pt idx="8053">
                  <c:v>3221.6</c:v>
                </c:pt>
                <c:pt idx="8054">
                  <c:v>3222</c:v>
                </c:pt>
                <c:pt idx="8055">
                  <c:v>3222.4</c:v>
                </c:pt>
                <c:pt idx="8056">
                  <c:v>3222.8</c:v>
                </c:pt>
                <c:pt idx="8057">
                  <c:v>3223.2</c:v>
                </c:pt>
                <c:pt idx="8058">
                  <c:v>3223.6</c:v>
                </c:pt>
                <c:pt idx="8059">
                  <c:v>3224</c:v>
                </c:pt>
                <c:pt idx="8060">
                  <c:v>3224.4</c:v>
                </c:pt>
                <c:pt idx="8061">
                  <c:v>3224.8</c:v>
                </c:pt>
                <c:pt idx="8062">
                  <c:v>3225.2</c:v>
                </c:pt>
                <c:pt idx="8063">
                  <c:v>3225.6</c:v>
                </c:pt>
                <c:pt idx="8064">
                  <c:v>3226</c:v>
                </c:pt>
                <c:pt idx="8065">
                  <c:v>3226.4</c:v>
                </c:pt>
                <c:pt idx="8066">
                  <c:v>3226.8</c:v>
                </c:pt>
                <c:pt idx="8067">
                  <c:v>3227.2</c:v>
                </c:pt>
                <c:pt idx="8068">
                  <c:v>3227.6</c:v>
                </c:pt>
                <c:pt idx="8069">
                  <c:v>3228</c:v>
                </c:pt>
                <c:pt idx="8070">
                  <c:v>3228.4</c:v>
                </c:pt>
                <c:pt idx="8071">
                  <c:v>3228.8</c:v>
                </c:pt>
                <c:pt idx="8072">
                  <c:v>3229.2</c:v>
                </c:pt>
                <c:pt idx="8073">
                  <c:v>3229.6</c:v>
                </c:pt>
                <c:pt idx="8074">
                  <c:v>3230</c:v>
                </c:pt>
                <c:pt idx="8075">
                  <c:v>3230.4</c:v>
                </c:pt>
                <c:pt idx="8076">
                  <c:v>3230.8</c:v>
                </c:pt>
                <c:pt idx="8077">
                  <c:v>3231.2</c:v>
                </c:pt>
                <c:pt idx="8078">
                  <c:v>3231.6</c:v>
                </c:pt>
                <c:pt idx="8079">
                  <c:v>3232</c:v>
                </c:pt>
                <c:pt idx="8080">
                  <c:v>3232.4</c:v>
                </c:pt>
                <c:pt idx="8081">
                  <c:v>3232.8</c:v>
                </c:pt>
                <c:pt idx="8082">
                  <c:v>3233.2</c:v>
                </c:pt>
                <c:pt idx="8083">
                  <c:v>3233.6</c:v>
                </c:pt>
                <c:pt idx="8084">
                  <c:v>3234</c:v>
                </c:pt>
                <c:pt idx="8085">
                  <c:v>3234.4</c:v>
                </c:pt>
                <c:pt idx="8086">
                  <c:v>3234.8</c:v>
                </c:pt>
                <c:pt idx="8087">
                  <c:v>3235.2</c:v>
                </c:pt>
                <c:pt idx="8088">
                  <c:v>3235.6</c:v>
                </c:pt>
                <c:pt idx="8089">
                  <c:v>3236</c:v>
                </c:pt>
                <c:pt idx="8090">
                  <c:v>3236.4</c:v>
                </c:pt>
                <c:pt idx="8091">
                  <c:v>3236.8</c:v>
                </c:pt>
                <c:pt idx="8092">
                  <c:v>3237.2</c:v>
                </c:pt>
                <c:pt idx="8093">
                  <c:v>3237.6</c:v>
                </c:pt>
                <c:pt idx="8094">
                  <c:v>3238</c:v>
                </c:pt>
                <c:pt idx="8095">
                  <c:v>3238.4</c:v>
                </c:pt>
                <c:pt idx="8096">
                  <c:v>3238.8</c:v>
                </c:pt>
                <c:pt idx="8097">
                  <c:v>3239.2</c:v>
                </c:pt>
                <c:pt idx="8098">
                  <c:v>3239.6</c:v>
                </c:pt>
                <c:pt idx="8099">
                  <c:v>3240</c:v>
                </c:pt>
                <c:pt idx="8100">
                  <c:v>3240.4</c:v>
                </c:pt>
                <c:pt idx="8101">
                  <c:v>3240.8</c:v>
                </c:pt>
                <c:pt idx="8102">
                  <c:v>3241.2</c:v>
                </c:pt>
                <c:pt idx="8103">
                  <c:v>3241.6</c:v>
                </c:pt>
                <c:pt idx="8104">
                  <c:v>3242</c:v>
                </c:pt>
                <c:pt idx="8105">
                  <c:v>3242.4</c:v>
                </c:pt>
                <c:pt idx="8106">
                  <c:v>3242.8</c:v>
                </c:pt>
                <c:pt idx="8107">
                  <c:v>3243.2</c:v>
                </c:pt>
                <c:pt idx="8108">
                  <c:v>3243.6</c:v>
                </c:pt>
                <c:pt idx="8109">
                  <c:v>3244</c:v>
                </c:pt>
                <c:pt idx="8110">
                  <c:v>3244.4</c:v>
                </c:pt>
                <c:pt idx="8111">
                  <c:v>3244.8</c:v>
                </c:pt>
                <c:pt idx="8112">
                  <c:v>3245.2</c:v>
                </c:pt>
                <c:pt idx="8113">
                  <c:v>3245.6</c:v>
                </c:pt>
                <c:pt idx="8114">
                  <c:v>3246</c:v>
                </c:pt>
                <c:pt idx="8115">
                  <c:v>3246.4</c:v>
                </c:pt>
                <c:pt idx="8116">
                  <c:v>3246.8</c:v>
                </c:pt>
                <c:pt idx="8117">
                  <c:v>3247.2</c:v>
                </c:pt>
                <c:pt idx="8118">
                  <c:v>3247.6</c:v>
                </c:pt>
                <c:pt idx="8119">
                  <c:v>3248</c:v>
                </c:pt>
                <c:pt idx="8120">
                  <c:v>3248.4</c:v>
                </c:pt>
                <c:pt idx="8121">
                  <c:v>3248.8</c:v>
                </c:pt>
                <c:pt idx="8122">
                  <c:v>3249.2</c:v>
                </c:pt>
                <c:pt idx="8123">
                  <c:v>3249.6</c:v>
                </c:pt>
                <c:pt idx="8124">
                  <c:v>3250</c:v>
                </c:pt>
                <c:pt idx="8125">
                  <c:v>3250.4</c:v>
                </c:pt>
                <c:pt idx="8126">
                  <c:v>3250.8</c:v>
                </c:pt>
                <c:pt idx="8127">
                  <c:v>3251.2</c:v>
                </c:pt>
                <c:pt idx="8128">
                  <c:v>3251.6</c:v>
                </c:pt>
                <c:pt idx="8129">
                  <c:v>3252</c:v>
                </c:pt>
                <c:pt idx="8130">
                  <c:v>3252.4</c:v>
                </c:pt>
                <c:pt idx="8131">
                  <c:v>3252.8</c:v>
                </c:pt>
                <c:pt idx="8132">
                  <c:v>3253.2</c:v>
                </c:pt>
                <c:pt idx="8133">
                  <c:v>3253.6</c:v>
                </c:pt>
                <c:pt idx="8134">
                  <c:v>3254</c:v>
                </c:pt>
                <c:pt idx="8135">
                  <c:v>3254.4</c:v>
                </c:pt>
                <c:pt idx="8136">
                  <c:v>3254.8</c:v>
                </c:pt>
                <c:pt idx="8137">
                  <c:v>3255.2</c:v>
                </c:pt>
                <c:pt idx="8138">
                  <c:v>3255.6</c:v>
                </c:pt>
                <c:pt idx="8139">
                  <c:v>3256</c:v>
                </c:pt>
                <c:pt idx="8140">
                  <c:v>3256.4</c:v>
                </c:pt>
                <c:pt idx="8141">
                  <c:v>3256.8</c:v>
                </c:pt>
                <c:pt idx="8142">
                  <c:v>3257.2</c:v>
                </c:pt>
                <c:pt idx="8143">
                  <c:v>3257.6</c:v>
                </c:pt>
                <c:pt idx="8144">
                  <c:v>3258</c:v>
                </c:pt>
                <c:pt idx="8145">
                  <c:v>3258.4</c:v>
                </c:pt>
                <c:pt idx="8146">
                  <c:v>3258.8</c:v>
                </c:pt>
                <c:pt idx="8147">
                  <c:v>3259.2</c:v>
                </c:pt>
                <c:pt idx="8148">
                  <c:v>3259.6</c:v>
                </c:pt>
                <c:pt idx="8149">
                  <c:v>3260</c:v>
                </c:pt>
                <c:pt idx="8150">
                  <c:v>3260.4</c:v>
                </c:pt>
                <c:pt idx="8151">
                  <c:v>3260.8</c:v>
                </c:pt>
                <c:pt idx="8152">
                  <c:v>3261.2</c:v>
                </c:pt>
                <c:pt idx="8153">
                  <c:v>3261.6</c:v>
                </c:pt>
                <c:pt idx="8154">
                  <c:v>3262</c:v>
                </c:pt>
                <c:pt idx="8155">
                  <c:v>3262.4</c:v>
                </c:pt>
                <c:pt idx="8156">
                  <c:v>3262.8</c:v>
                </c:pt>
                <c:pt idx="8157">
                  <c:v>3263.2</c:v>
                </c:pt>
                <c:pt idx="8158">
                  <c:v>3263.6</c:v>
                </c:pt>
                <c:pt idx="8159">
                  <c:v>3264</c:v>
                </c:pt>
                <c:pt idx="8160">
                  <c:v>3264.4</c:v>
                </c:pt>
                <c:pt idx="8161">
                  <c:v>3264.8</c:v>
                </c:pt>
                <c:pt idx="8162">
                  <c:v>3265.2</c:v>
                </c:pt>
                <c:pt idx="8163">
                  <c:v>3265.6</c:v>
                </c:pt>
                <c:pt idx="8164">
                  <c:v>3266</c:v>
                </c:pt>
                <c:pt idx="8165">
                  <c:v>3266.4</c:v>
                </c:pt>
                <c:pt idx="8166">
                  <c:v>3266.8</c:v>
                </c:pt>
                <c:pt idx="8167">
                  <c:v>3267.2</c:v>
                </c:pt>
                <c:pt idx="8168">
                  <c:v>3267.6</c:v>
                </c:pt>
                <c:pt idx="8169">
                  <c:v>3268</c:v>
                </c:pt>
                <c:pt idx="8170">
                  <c:v>3268.4</c:v>
                </c:pt>
                <c:pt idx="8171">
                  <c:v>3268.8</c:v>
                </c:pt>
                <c:pt idx="8172">
                  <c:v>3269.2</c:v>
                </c:pt>
                <c:pt idx="8173">
                  <c:v>3269.6</c:v>
                </c:pt>
                <c:pt idx="8174">
                  <c:v>3270</c:v>
                </c:pt>
                <c:pt idx="8175">
                  <c:v>3270.4</c:v>
                </c:pt>
                <c:pt idx="8176">
                  <c:v>3270.8</c:v>
                </c:pt>
                <c:pt idx="8177">
                  <c:v>3271.2</c:v>
                </c:pt>
                <c:pt idx="8178">
                  <c:v>3271.6</c:v>
                </c:pt>
                <c:pt idx="8179">
                  <c:v>3272</c:v>
                </c:pt>
                <c:pt idx="8180">
                  <c:v>3272.4</c:v>
                </c:pt>
                <c:pt idx="8181">
                  <c:v>3272.8</c:v>
                </c:pt>
                <c:pt idx="8182">
                  <c:v>3273.2</c:v>
                </c:pt>
                <c:pt idx="8183">
                  <c:v>3273.6</c:v>
                </c:pt>
                <c:pt idx="8184">
                  <c:v>3274</c:v>
                </c:pt>
                <c:pt idx="8185">
                  <c:v>3274.4</c:v>
                </c:pt>
                <c:pt idx="8186">
                  <c:v>3274.8</c:v>
                </c:pt>
                <c:pt idx="8187">
                  <c:v>3275.2</c:v>
                </c:pt>
                <c:pt idx="8188">
                  <c:v>3275.6</c:v>
                </c:pt>
                <c:pt idx="8189">
                  <c:v>3276</c:v>
                </c:pt>
                <c:pt idx="8190">
                  <c:v>3276.4</c:v>
                </c:pt>
                <c:pt idx="8191">
                  <c:v>3276.8</c:v>
                </c:pt>
                <c:pt idx="8192">
                  <c:v>3277.2</c:v>
                </c:pt>
                <c:pt idx="8193">
                  <c:v>3277.6</c:v>
                </c:pt>
                <c:pt idx="8194">
                  <c:v>3278</c:v>
                </c:pt>
                <c:pt idx="8195">
                  <c:v>3278.4</c:v>
                </c:pt>
                <c:pt idx="8196">
                  <c:v>3278.8</c:v>
                </c:pt>
                <c:pt idx="8197">
                  <c:v>3279.2</c:v>
                </c:pt>
                <c:pt idx="8198">
                  <c:v>3279.6</c:v>
                </c:pt>
                <c:pt idx="8199">
                  <c:v>3280</c:v>
                </c:pt>
                <c:pt idx="8200">
                  <c:v>3280.4</c:v>
                </c:pt>
                <c:pt idx="8201">
                  <c:v>3280.8</c:v>
                </c:pt>
                <c:pt idx="8202">
                  <c:v>3281.2</c:v>
                </c:pt>
                <c:pt idx="8203">
                  <c:v>3281.6</c:v>
                </c:pt>
                <c:pt idx="8204">
                  <c:v>3282</c:v>
                </c:pt>
                <c:pt idx="8205">
                  <c:v>3282.4</c:v>
                </c:pt>
                <c:pt idx="8206">
                  <c:v>3282.8</c:v>
                </c:pt>
                <c:pt idx="8207">
                  <c:v>3283.2</c:v>
                </c:pt>
                <c:pt idx="8208">
                  <c:v>3283.6</c:v>
                </c:pt>
                <c:pt idx="8209">
                  <c:v>3284</c:v>
                </c:pt>
                <c:pt idx="8210">
                  <c:v>3284.4</c:v>
                </c:pt>
                <c:pt idx="8211">
                  <c:v>3284.8</c:v>
                </c:pt>
                <c:pt idx="8212">
                  <c:v>3285.2</c:v>
                </c:pt>
                <c:pt idx="8213">
                  <c:v>3285.6</c:v>
                </c:pt>
                <c:pt idx="8214">
                  <c:v>3286</c:v>
                </c:pt>
                <c:pt idx="8215">
                  <c:v>3286.4</c:v>
                </c:pt>
                <c:pt idx="8216">
                  <c:v>3286.8</c:v>
                </c:pt>
                <c:pt idx="8217">
                  <c:v>3287.2</c:v>
                </c:pt>
                <c:pt idx="8218">
                  <c:v>3287.6</c:v>
                </c:pt>
                <c:pt idx="8219">
                  <c:v>3288</c:v>
                </c:pt>
                <c:pt idx="8220">
                  <c:v>3288.4</c:v>
                </c:pt>
                <c:pt idx="8221">
                  <c:v>3288.8</c:v>
                </c:pt>
                <c:pt idx="8222">
                  <c:v>3289.2</c:v>
                </c:pt>
                <c:pt idx="8223">
                  <c:v>3289.6</c:v>
                </c:pt>
                <c:pt idx="8224">
                  <c:v>3290</c:v>
                </c:pt>
                <c:pt idx="8225">
                  <c:v>3290.4</c:v>
                </c:pt>
                <c:pt idx="8226">
                  <c:v>3290.8</c:v>
                </c:pt>
                <c:pt idx="8227">
                  <c:v>3291.2</c:v>
                </c:pt>
                <c:pt idx="8228">
                  <c:v>3291.6</c:v>
                </c:pt>
                <c:pt idx="8229">
                  <c:v>3292</c:v>
                </c:pt>
                <c:pt idx="8230">
                  <c:v>3292.4</c:v>
                </c:pt>
                <c:pt idx="8231">
                  <c:v>3292.8</c:v>
                </c:pt>
                <c:pt idx="8232">
                  <c:v>3293.2</c:v>
                </c:pt>
                <c:pt idx="8233">
                  <c:v>3293.6</c:v>
                </c:pt>
                <c:pt idx="8234">
                  <c:v>3294</c:v>
                </c:pt>
                <c:pt idx="8235">
                  <c:v>3294.4</c:v>
                </c:pt>
                <c:pt idx="8236">
                  <c:v>3294.8</c:v>
                </c:pt>
                <c:pt idx="8237">
                  <c:v>3295.2</c:v>
                </c:pt>
                <c:pt idx="8238">
                  <c:v>3295.6</c:v>
                </c:pt>
                <c:pt idx="8239">
                  <c:v>3296</c:v>
                </c:pt>
                <c:pt idx="8240">
                  <c:v>3296.4</c:v>
                </c:pt>
                <c:pt idx="8241">
                  <c:v>3296.8</c:v>
                </c:pt>
                <c:pt idx="8242">
                  <c:v>3297.2</c:v>
                </c:pt>
                <c:pt idx="8243">
                  <c:v>3297.6</c:v>
                </c:pt>
                <c:pt idx="8244">
                  <c:v>3298</c:v>
                </c:pt>
                <c:pt idx="8245">
                  <c:v>3298.4</c:v>
                </c:pt>
                <c:pt idx="8246">
                  <c:v>3298.8</c:v>
                </c:pt>
                <c:pt idx="8247">
                  <c:v>3299.2</c:v>
                </c:pt>
                <c:pt idx="8248">
                  <c:v>3299.6</c:v>
                </c:pt>
                <c:pt idx="8249">
                  <c:v>3300</c:v>
                </c:pt>
                <c:pt idx="8250">
                  <c:v>3300.4</c:v>
                </c:pt>
                <c:pt idx="8251">
                  <c:v>3300.8</c:v>
                </c:pt>
                <c:pt idx="8252">
                  <c:v>3301.2</c:v>
                </c:pt>
                <c:pt idx="8253">
                  <c:v>3301.6</c:v>
                </c:pt>
                <c:pt idx="8254">
                  <c:v>3302</c:v>
                </c:pt>
                <c:pt idx="8255">
                  <c:v>3302.4</c:v>
                </c:pt>
                <c:pt idx="8256">
                  <c:v>3302.8</c:v>
                </c:pt>
                <c:pt idx="8257">
                  <c:v>3303.2</c:v>
                </c:pt>
                <c:pt idx="8258">
                  <c:v>3303.6</c:v>
                </c:pt>
                <c:pt idx="8259">
                  <c:v>3304</c:v>
                </c:pt>
                <c:pt idx="8260">
                  <c:v>3304.4</c:v>
                </c:pt>
                <c:pt idx="8261">
                  <c:v>3304.8</c:v>
                </c:pt>
                <c:pt idx="8262">
                  <c:v>3305.2</c:v>
                </c:pt>
                <c:pt idx="8263">
                  <c:v>3305.6</c:v>
                </c:pt>
                <c:pt idx="8264">
                  <c:v>3306</c:v>
                </c:pt>
                <c:pt idx="8265">
                  <c:v>3306.4</c:v>
                </c:pt>
                <c:pt idx="8266">
                  <c:v>3306.8</c:v>
                </c:pt>
                <c:pt idx="8267">
                  <c:v>3307.2</c:v>
                </c:pt>
                <c:pt idx="8268">
                  <c:v>3307.6</c:v>
                </c:pt>
                <c:pt idx="8269">
                  <c:v>3308</c:v>
                </c:pt>
                <c:pt idx="8270">
                  <c:v>3308.4</c:v>
                </c:pt>
                <c:pt idx="8271">
                  <c:v>3308.8</c:v>
                </c:pt>
                <c:pt idx="8272">
                  <c:v>3309.2</c:v>
                </c:pt>
                <c:pt idx="8273">
                  <c:v>3309.6</c:v>
                </c:pt>
                <c:pt idx="8274">
                  <c:v>3310</c:v>
                </c:pt>
                <c:pt idx="8275">
                  <c:v>3310.4</c:v>
                </c:pt>
                <c:pt idx="8276">
                  <c:v>3310.8</c:v>
                </c:pt>
                <c:pt idx="8277">
                  <c:v>3311.2</c:v>
                </c:pt>
                <c:pt idx="8278">
                  <c:v>3311.6</c:v>
                </c:pt>
                <c:pt idx="8279">
                  <c:v>3312</c:v>
                </c:pt>
                <c:pt idx="8280">
                  <c:v>3312.4</c:v>
                </c:pt>
                <c:pt idx="8281">
                  <c:v>3312.8</c:v>
                </c:pt>
                <c:pt idx="8282">
                  <c:v>3313.2</c:v>
                </c:pt>
                <c:pt idx="8283">
                  <c:v>3313.6</c:v>
                </c:pt>
                <c:pt idx="8284">
                  <c:v>3314</c:v>
                </c:pt>
                <c:pt idx="8285">
                  <c:v>3314.4</c:v>
                </c:pt>
                <c:pt idx="8286">
                  <c:v>3314.8</c:v>
                </c:pt>
                <c:pt idx="8287">
                  <c:v>3315.2</c:v>
                </c:pt>
                <c:pt idx="8288">
                  <c:v>3315.6</c:v>
                </c:pt>
                <c:pt idx="8289">
                  <c:v>3316</c:v>
                </c:pt>
                <c:pt idx="8290">
                  <c:v>3316.4</c:v>
                </c:pt>
                <c:pt idx="8291">
                  <c:v>3316.8</c:v>
                </c:pt>
                <c:pt idx="8292">
                  <c:v>3317.2</c:v>
                </c:pt>
                <c:pt idx="8293">
                  <c:v>3317.6</c:v>
                </c:pt>
                <c:pt idx="8294">
                  <c:v>3318</c:v>
                </c:pt>
                <c:pt idx="8295">
                  <c:v>3318.4</c:v>
                </c:pt>
                <c:pt idx="8296">
                  <c:v>3318.8</c:v>
                </c:pt>
                <c:pt idx="8297">
                  <c:v>3319.2</c:v>
                </c:pt>
                <c:pt idx="8298">
                  <c:v>3319.6</c:v>
                </c:pt>
                <c:pt idx="8299">
                  <c:v>3320</c:v>
                </c:pt>
                <c:pt idx="8300">
                  <c:v>3320.4</c:v>
                </c:pt>
                <c:pt idx="8301">
                  <c:v>3320.8</c:v>
                </c:pt>
                <c:pt idx="8302">
                  <c:v>3321.2</c:v>
                </c:pt>
                <c:pt idx="8303">
                  <c:v>3321.6</c:v>
                </c:pt>
                <c:pt idx="8304">
                  <c:v>3322</c:v>
                </c:pt>
                <c:pt idx="8305">
                  <c:v>3322.4</c:v>
                </c:pt>
                <c:pt idx="8306">
                  <c:v>3322.8</c:v>
                </c:pt>
                <c:pt idx="8307">
                  <c:v>3323.2</c:v>
                </c:pt>
                <c:pt idx="8308">
                  <c:v>3323.6</c:v>
                </c:pt>
                <c:pt idx="8309">
                  <c:v>3324</c:v>
                </c:pt>
                <c:pt idx="8310">
                  <c:v>3324.4</c:v>
                </c:pt>
                <c:pt idx="8311">
                  <c:v>3324.8</c:v>
                </c:pt>
                <c:pt idx="8312">
                  <c:v>3325.2</c:v>
                </c:pt>
                <c:pt idx="8313">
                  <c:v>3325.6</c:v>
                </c:pt>
                <c:pt idx="8314">
                  <c:v>3326</c:v>
                </c:pt>
                <c:pt idx="8315">
                  <c:v>3326.4</c:v>
                </c:pt>
                <c:pt idx="8316">
                  <c:v>3326.8</c:v>
                </c:pt>
                <c:pt idx="8317">
                  <c:v>3327.2</c:v>
                </c:pt>
                <c:pt idx="8318">
                  <c:v>3327.6</c:v>
                </c:pt>
                <c:pt idx="8319">
                  <c:v>3328</c:v>
                </c:pt>
                <c:pt idx="8320">
                  <c:v>3328.4</c:v>
                </c:pt>
                <c:pt idx="8321">
                  <c:v>3328.8</c:v>
                </c:pt>
                <c:pt idx="8322">
                  <c:v>3329.2</c:v>
                </c:pt>
                <c:pt idx="8323">
                  <c:v>3329.6</c:v>
                </c:pt>
                <c:pt idx="8324">
                  <c:v>3330</c:v>
                </c:pt>
                <c:pt idx="8325">
                  <c:v>3330.4</c:v>
                </c:pt>
                <c:pt idx="8326">
                  <c:v>3330.8</c:v>
                </c:pt>
                <c:pt idx="8327">
                  <c:v>3331.2</c:v>
                </c:pt>
                <c:pt idx="8328">
                  <c:v>3331.6</c:v>
                </c:pt>
                <c:pt idx="8329">
                  <c:v>3332</c:v>
                </c:pt>
                <c:pt idx="8330">
                  <c:v>3332.4</c:v>
                </c:pt>
                <c:pt idx="8331">
                  <c:v>3332.8</c:v>
                </c:pt>
                <c:pt idx="8332">
                  <c:v>3333.2</c:v>
                </c:pt>
                <c:pt idx="8333">
                  <c:v>3333.6</c:v>
                </c:pt>
                <c:pt idx="8334">
                  <c:v>3334</c:v>
                </c:pt>
                <c:pt idx="8335">
                  <c:v>3334.4</c:v>
                </c:pt>
                <c:pt idx="8336">
                  <c:v>3334.8</c:v>
                </c:pt>
                <c:pt idx="8337">
                  <c:v>3335.2</c:v>
                </c:pt>
                <c:pt idx="8338">
                  <c:v>3335.6</c:v>
                </c:pt>
                <c:pt idx="8339">
                  <c:v>3336</c:v>
                </c:pt>
                <c:pt idx="8340">
                  <c:v>3336.4</c:v>
                </c:pt>
                <c:pt idx="8341">
                  <c:v>3336.8</c:v>
                </c:pt>
                <c:pt idx="8342">
                  <c:v>3337.2</c:v>
                </c:pt>
                <c:pt idx="8343">
                  <c:v>3337.6</c:v>
                </c:pt>
                <c:pt idx="8344">
                  <c:v>3338</c:v>
                </c:pt>
                <c:pt idx="8345">
                  <c:v>3338.4</c:v>
                </c:pt>
                <c:pt idx="8346">
                  <c:v>3338.8</c:v>
                </c:pt>
                <c:pt idx="8347">
                  <c:v>3339.2</c:v>
                </c:pt>
                <c:pt idx="8348">
                  <c:v>3339.6</c:v>
                </c:pt>
                <c:pt idx="8349">
                  <c:v>3340</c:v>
                </c:pt>
                <c:pt idx="8350">
                  <c:v>3340.4</c:v>
                </c:pt>
                <c:pt idx="8351">
                  <c:v>3340.8</c:v>
                </c:pt>
                <c:pt idx="8352">
                  <c:v>3341.2</c:v>
                </c:pt>
                <c:pt idx="8353">
                  <c:v>3341.6</c:v>
                </c:pt>
                <c:pt idx="8354">
                  <c:v>3342</c:v>
                </c:pt>
                <c:pt idx="8355">
                  <c:v>3342.4</c:v>
                </c:pt>
                <c:pt idx="8356">
                  <c:v>3342.8</c:v>
                </c:pt>
                <c:pt idx="8357">
                  <c:v>3343.2</c:v>
                </c:pt>
                <c:pt idx="8358">
                  <c:v>3343.6</c:v>
                </c:pt>
                <c:pt idx="8359">
                  <c:v>3344</c:v>
                </c:pt>
                <c:pt idx="8360">
                  <c:v>3344.4</c:v>
                </c:pt>
                <c:pt idx="8361">
                  <c:v>3344.8</c:v>
                </c:pt>
                <c:pt idx="8362">
                  <c:v>3345.2</c:v>
                </c:pt>
                <c:pt idx="8363">
                  <c:v>3345.6</c:v>
                </c:pt>
                <c:pt idx="8364">
                  <c:v>3346</c:v>
                </c:pt>
                <c:pt idx="8365">
                  <c:v>3346.4</c:v>
                </c:pt>
                <c:pt idx="8366">
                  <c:v>3346.8</c:v>
                </c:pt>
                <c:pt idx="8367">
                  <c:v>3347.2</c:v>
                </c:pt>
                <c:pt idx="8368">
                  <c:v>3347.6</c:v>
                </c:pt>
                <c:pt idx="8369">
                  <c:v>3348</c:v>
                </c:pt>
                <c:pt idx="8370">
                  <c:v>3348.4</c:v>
                </c:pt>
                <c:pt idx="8371">
                  <c:v>3348.8</c:v>
                </c:pt>
                <c:pt idx="8372">
                  <c:v>3349.2</c:v>
                </c:pt>
                <c:pt idx="8373">
                  <c:v>3349.6</c:v>
                </c:pt>
                <c:pt idx="8374">
                  <c:v>3350</c:v>
                </c:pt>
                <c:pt idx="8375">
                  <c:v>3350.4</c:v>
                </c:pt>
                <c:pt idx="8376">
                  <c:v>3350.8</c:v>
                </c:pt>
                <c:pt idx="8377">
                  <c:v>3351.2</c:v>
                </c:pt>
                <c:pt idx="8378">
                  <c:v>3351.6</c:v>
                </c:pt>
                <c:pt idx="8379">
                  <c:v>3352</c:v>
                </c:pt>
                <c:pt idx="8380">
                  <c:v>3352.4</c:v>
                </c:pt>
                <c:pt idx="8381">
                  <c:v>3352.8</c:v>
                </c:pt>
                <c:pt idx="8382">
                  <c:v>3353.2</c:v>
                </c:pt>
                <c:pt idx="8383">
                  <c:v>3353.6</c:v>
                </c:pt>
                <c:pt idx="8384">
                  <c:v>3354</c:v>
                </c:pt>
                <c:pt idx="8385">
                  <c:v>3354.4</c:v>
                </c:pt>
                <c:pt idx="8386">
                  <c:v>3354.8</c:v>
                </c:pt>
                <c:pt idx="8387">
                  <c:v>3355.2</c:v>
                </c:pt>
                <c:pt idx="8388">
                  <c:v>3355.6</c:v>
                </c:pt>
                <c:pt idx="8389">
                  <c:v>3356</c:v>
                </c:pt>
                <c:pt idx="8390">
                  <c:v>3356.4</c:v>
                </c:pt>
                <c:pt idx="8391">
                  <c:v>3356.8</c:v>
                </c:pt>
                <c:pt idx="8392">
                  <c:v>3357.2</c:v>
                </c:pt>
                <c:pt idx="8393">
                  <c:v>3357.6</c:v>
                </c:pt>
                <c:pt idx="8394">
                  <c:v>3358</c:v>
                </c:pt>
                <c:pt idx="8395">
                  <c:v>3358.4</c:v>
                </c:pt>
                <c:pt idx="8396">
                  <c:v>3358.8</c:v>
                </c:pt>
                <c:pt idx="8397">
                  <c:v>3359.2</c:v>
                </c:pt>
                <c:pt idx="8398">
                  <c:v>3359.6</c:v>
                </c:pt>
                <c:pt idx="8399">
                  <c:v>3360</c:v>
                </c:pt>
                <c:pt idx="8400">
                  <c:v>3360.4</c:v>
                </c:pt>
                <c:pt idx="8401">
                  <c:v>3360.8</c:v>
                </c:pt>
                <c:pt idx="8402">
                  <c:v>3361.2</c:v>
                </c:pt>
                <c:pt idx="8403">
                  <c:v>3361.6</c:v>
                </c:pt>
                <c:pt idx="8404">
                  <c:v>3362</c:v>
                </c:pt>
                <c:pt idx="8405">
                  <c:v>3362.4</c:v>
                </c:pt>
                <c:pt idx="8406">
                  <c:v>3362.8</c:v>
                </c:pt>
                <c:pt idx="8407">
                  <c:v>3363.2</c:v>
                </c:pt>
                <c:pt idx="8408">
                  <c:v>3363.6</c:v>
                </c:pt>
                <c:pt idx="8409">
                  <c:v>3364</c:v>
                </c:pt>
                <c:pt idx="8410">
                  <c:v>3364.4</c:v>
                </c:pt>
                <c:pt idx="8411">
                  <c:v>3364.8</c:v>
                </c:pt>
                <c:pt idx="8412">
                  <c:v>3365.2</c:v>
                </c:pt>
                <c:pt idx="8413">
                  <c:v>3365.6</c:v>
                </c:pt>
                <c:pt idx="8414">
                  <c:v>3366</c:v>
                </c:pt>
                <c:pt idx="8415">
                  <c:v>3366.4</c:v>
                </c:pt>
                <c:pt idx="8416">
                  <c:v>3366.8</c:v>
                </c:pt>
                <c:pt idx="8417">
                  <c:v>3367.2</c:v>
                </c:pt>
                <c:pt idx="8418">
                  <c:v>3367.6</c:v>
                </c:pt>
                <c:pt idx="8419">
                  <c:v>3368</c:v>
                </c:pt>
                <c:pt idx="8420">
                  <c:v>3368.4</c:v>
                </c:pt>
                <c:pt idx="8421">
                  <c:v>3368.8</c:v>
                </c:pt>
                <c:pt idx="8422">
                  <c:v>3369.2</c:v>
                </c:pt>
                <c:pt idx="8423">
                  <c:v>3369.6</c:v>
                </c:pt>
                <c:pt idx="8424">
                  <c:v>3370</c:v>
                </c:pt>
                <c:pt idx="8425">
                  <c:v>3370.4</c:v>
                </c:pt>
                <c:pt idx="8426">
                  <c:v>3370.8</c:v>
                </c:pt>
                <c:pt idx="8427">
                  <c:v>3371.2</c:v>
                </c:pt>
                <c:pt idx="8428">
                  <c:v>3371.6</c:v>
                </c:pt>
                <c:pt idx="8429">
                  <c:v>3372</c:v>
                </c:pt>
                <c:pt idx="8430">
                  <c:v>3372.4</c:v>
                </c:pt>
                <c:pt idx="8431">
                  <c:v>3372.8</c:v>
                </c:pt>
                <c:pt idx="8432">
                  <c:v>3373.2</c:v>
                </c:pt>
                <c:pt idx="8433">
                  <c:v>3373.6</c:v>
                </c:pt>
                <c:pt idx="8434">
                  <c:v>3374</c:v>
                </c:pt>
                <c:pt idx="8435">
                  <c:v>3374.4</c:v>
                </c:pt>
                <c:pt idx="8436">
                  <c:v>3374.8</c:v>
                </c:pt>
                <c:pt idx="8437">
                  <c:v>3375.2</c:v>
                </c:pt>
                <c:pt idx="8438">
                  <c:v>3375.6</c:v>
                </c:pt>
                <c:pt idx="8439">
                  <c:v>3376</c:v>
                </c:pt>
                <c:pt idx="8440">
                  <c:v>3376.4</c:v>
                </c:pt>
                <c:pt idx="8441">
                  <c:v>3376.8</c:v>
                </c:pt>
                <c:pt idx="8442">
                  <c:v>3377.2</c:v>
                </c:pt>
                <c:pt idx="8443">
                  <c:v>3377.6</c:v>
                </c:pt>
                <c:pt idx="8444">
                  <c:v>3378</c:v>
                </c:pt>
                <c:pt idx="8445">
                  <c:v>3378.4</c:v>
                </c:pt>
                <c:pt idx="8446">
                  <c:v>3378.8</c:v>
                </c:pt>
                <c:pt idx="8447">
                  <c:v>3379.2</c:v>
                </c:pt>
                <c:pt idx="8448">
                  <c:v>3379.6</c:v>
                </c:pt>
                <c:pt idx="8449">
                  <c:v>3380</c:v>
                </c:pt>
                <c:pt idx="8450">
                  <c:v>3380.4</c:v>
                </c:pt>
                <c:pt idx="8451">
                  <c:v>3380.8</c:v>
                </c:pt>
                <c:pt idx="8452">
                  <c:v>3381.2</c:v>
                </c:pt>
                <c:pt idx="8453">
                  <c:v>3381.6</c:v>
                </c:pt>
                <c:pt idx="8454">
                  <c:v>3382</c:v>
                </c:pt>
                <c:pt idx="8455">
                  <c:v>3382.4</c:v>
                </c:pt>
                <c:pt idx="8456">
                  <c:v>3382.8</c:v>
                </c:pt>
                <c:pt idx="8457">
                  <c:v>3383.2</c:v>
                </c:pt>
                <c:pt idx="8458">
                  <c:v>3383.6</c:v>
                </c:pt>
                <c:pt idx="8459">
                  <c:v>3384</c:v>
                </c:pt>
                <c:pt idx="8460">
                  <c:v>3384.4</c:v>
                </c:pt>
                <c:pt idx="8461">
                  <c:v>3384.8</c:v>
                </c:pt>
                <c:pt idx="8462">
                  <c:v>3385.2</c:v>
                </c:pt>
                <c:pt idx="8463">
                  <c:v>3385.6</c:v>
                </c:pt>
                <c:pt idx="8464">
                  <c:v>3386</c:v>
                </c:pt>
                <c:pt idx="8465">
                  <c:v>3386.4</c:v>
                </c:pt>
                <c:pt idx="8466">
                  <c:v>3386.8</c:v>
                </c:pt>
                <c:pt idx="8467">
                  <c:v>3387.2</c:v>
                </c:pt>
                <c:pt idx="8468">
                  <c:v>3387.6</c:v>
                </c:pt>
                <c:pt idx="8469">
                  <c:v>3388</c:v>
                </c:pt>
                <c:pt idx="8470">
                  <c:v>3388.4</c:v>
                </c:pt>
                <c:pt idx="8471">
                  <c:v>3388.8</c:v>
                </c:pt>
                <c:pt idx="8472">
                  <c:v>3389.2</c:v>
                </c:pt>
                <c:pt idx="8473">
                  <c:v>3389.6</c:v>
                </c:pt>
                <c:pt idx="8474">
                  <c:v>3390</c:v>
                </c:pt>
                <c:pt idx="8475">
                  <c:v>3390.4</c:v>
                </c:pt>
                <c:pt idx="8476">
                  <c:v>3390.8</c:v>
                </c:pt>
                <c:pt idx="8477">
                  <c:v>3391.2</c:v>
                </c:pt>
                <c:pt idx="8478">
                  <c:v>3391.6</c:v>
                </c:pt>
                <c:pt idx="8479">
                  <c:v>3392</c:v>
                </c:pt>
                <c:pt idx="8480">
                  <c:v>3392.4</c:v>
                </c:pt>
                <c:pt idx="8481">
                  <c:v>3392.8</c:v>
                </c:pt>
                <c:pt idx="8482">
                  <c:v>3393.2</c:v>
                </c:pt>
                <c:pt idx="8483">
                  <c:v>3393.6</c:v>
                </c:pt>
                <c:pt idx="8484">
                  <c:v>3394</c:v>
                </c:pt>
                <c:pt idx="8485">
                  <c:v>3394.4</c:v>
                </c:pt>
                <c:pt idx="8486">
                  <c:v>3394.8</c:v>
                </c:pt>
                <c:pt idx="8487">
                  <c:v>3395.2</c:v>
                </c:pt>
                <c:pt idx="8488">
                  <c:v>3395.6</c:v>
                </c:pt>
                <c:pt idx="8489">
                  <c:v>3396</c:v>
                </c:pt>
                <c:pt idx="8490">
                  <c:v>3396.4</c:v>
                </c:pt>
                <c:pt idx="8491">
                  <c:v>3396.8</c:v>
                </c:pt>
                <c:pt idx="8492">
                  <c:v>3397.2</c:v>
                </c:pt>
                <c:pt idx="8493">
                  <c:v>3397.6</c:v>
                </c:pt>
                <c:pt idx="8494">
                  <c:v>3398</c:v>
                </c:pt>
                <c:pt idx="8495">
                  <c:v>3398.4</c:v>
                </c:pt>
                <c:pt idx="8496">
                  <c:v>3398.8</c:v>
                </c:pt>
                <c:pt idx="8497">
                  <c:v>3399.2</c:v>
                </c:pt>
                <c:pt idx="8498">
                  <c:v>3399.6</c:v>
                </c:pt>
                <c:pt idx="8499">
                  <c:v>3400</c:v>
                </c:pt>
                <c:pt idx="8500">
                  <c:v>3400.4</c:v>
                </c:pt>
                <c:pt idx="8501">
                  <c:v>3400.8</c:v>
                </c:pt>
                <c:pt idx="8502">
                  <c:v>3401.2</c:v>
                </c:pt>
                <c:pt idx="8503">
                  <c:v>3401.6</c:v>
                </c:pt>
                <c:pt idx="8504">
                  <c:v>3402</c:v>
                </c:pt>
                <c:pt idx="8505">
                  <c:v>3402.4</c:v>
                </c:pt>
                <c:pt idx="8506">
                  <c:v>3402.8</c:v>
                </c:pt>
                <c:pt idx="8507">
                  <c:v>3403.2</c:v>
                </c:pt>
                <c:pt idx="8508">
                  <c:v>3403.6</c:v>
                </c:pt>
                <c:pt idx="8509">
                  <c:v>3404</c:v>
                </c:pt>
                <c:pt idx="8510">
                  <c:v>3404.4</c:v>
                </c:pt>
                <c:pt idx="8511">
                  <c:v>3404.8</c:v>
                </c:pt>
                <c:pt idx="8512">
                  <c:v>3405.2</c:v>
                </c:pt>
                <c:pt idx="8513">
                  <c:v>3405.6</c:v>
                </c:pt>
                <c:pt idx="8514">
                  <c:v>3406</c:v>
                </c:pt>
                <c:pt idx="8515">
                  <c:v>3406.4</c:v>
                </c:pt>
                <c:pt idx="8516">
                  <c:v>3406.8</c:v>
                </c:pt>
                <c:pt idx="8517">
                  <c:v>3407.2</c:v>
                </c:pt>
                <c:pt idx="8518">
                  <c:v>3407.6</c:v>
                </c:pt>
                <c:pt idx="8519">
                  <c:v>3408</c:v>
                </c:pt>
                <c:pt idx="8520">
                  <c:v>3408.4</c:v>
                </c:pt>
                <c:pt idx="8521">
                  <c:v>3408.8</c:v>
                </c:pt>
                <c:pt idx="8522">
                  <c:v>3409.2</c:v>
                </c:pt>
                <c:pt idx="8523">
                  <c:v>3409.6</c:v>
                </c:pt>
                <c:pt idx="8524">
                  <c:v>3410</c:v>
                </c:pt>
                <c:pt idx="8525">
                  <c:v>3410.4</c:v>
                </c:pt>
                <c:pt idx="8526">
                  <c:v>3410.8</c:v>
                </c:pt>
                <c:pt idx="8527">
                  <c:v>3411.2</c:v>
                </c:pt>
                <c:pt idx="8528">
                  <c:v>3411.6</c:v>
                </c:pt>
                <c:pt idx="8529">
                  <c:v>3412</c:v>
                </c:pt>
                <c:pt idx="8530">
                  <c:v>3412.4</c:v>
                </c:pt>
                <c:pt idx="8531">
                  <c:v>3412.8</c:v>
                </c:pt>
                <c:pt idx="8532">
                  <c:v>3413.2</c:v>
                </c:pt>
                <c:pt idx="8533">
                  <c:v>3413.6</c:v>
                </c:pt>
                <c:pt idx="8534">
                  <c:v>3414</c:v>
                </c:pt>
                <c:pt idx="8535">
                  <c:v>3414.4</c:v>
                </c:pt>
                <c:pt idx="8536">
                  <c:v>3414.8</c:v>
                </c:pt>
                <c:pt idx="8537">
                  <c:v>3415.2</c:v>
                </c:pt>
                <c:pt idx="8538">
                  <c:v>3415.6</c:v>
                </c:pt>
                <c:pt idx="8539">
                  <c:v>3416</c:v>
                </c:pt>
                <c:pt idx="8540">
                  <c:v>3416.4</c:v>
                </c:pt>
                <c:pt idx="8541">
                  <c:v>3416.8</c:v>
                </c:pt>
                <c:pt idx="8542">
                  <c:v>3417.2</c:v>
                </c:pt>
                <c:pt idx="8543">
                  <c:v>3417.6</c:v>
                </c:pt>
                <c:pt idx="8544">
                  <c:v>3418</c:v>
                </c:pt>
                <c:pt idx="8545">
                  <c:v>3418.4</c:v>
                </c:pt>
                <c:pt idx="8546">
                  <c:v>3418.8</c:v>
                </c:pt>
                <c:pt idx="8547">
                  <c:v>3419.2</c:v>
                </c:pt>
                <c:pt idx="8548">
                  <c:v>3419.6</c:v>
                </c:pt>
                <c:pt idx="8549">
                  <c:v>3420</c:v>
                </c:pt>
                <c:pt idx="8550">
                  <c:v>3420.4</c:v>
                </c:pt>
                <c:pt idx="8551">
                  <c:v>3420.8</c:v>
                </c:pt>
                <c:pt idx="8552">
                  <c:v>3421.2</c:v>
                </c:pt>
                <c:pt idx="8553">
                  <c:v>3421.6</c:v>
                </c:pt>
                <c:pt idx="8554">
                  <c:v>3422</c:v>
                </c:pt>
                <c:pt idx="8555">
                  <c:v>3422.4</c:v>
                </c:pt>
                <c:pt idx="8556">
                  <c:v>3422.8</c:v>
                </c:pt>
                <c:pt idx="8557">
                  <c:v>3423.2</c:v>
                </c:pt>
                <c:pt idx="8558">
                  <c:v>3423.6</c:v>
                </c:pt>
                <c:pt idx="8559">
                  <c:v>3424</c:v>
                </c:pt>
                <c:pt idx="8560">
                  <c:v>3424.4</c:v>
                </c:pt>
                <c:pt idx="8561">
                  <c:v>3424.8</c:v>
                </c:pt>
                <c:pt idx="8562">
                  <c:v>3425.2</c:v>
                </c:pt>
                <c:pt idx="8563">
                  <c:v>3425.6</c:v>
                </c:pt>
                <c:pt idx="8564">
                  <c:v>3426</c:v>
                </c:pt>
                <c:pt idx="8565">
                  <c:v>3426.4</c:v>
                </c:pt>
                <c:pt idx="8566">
                  <c:v>3426.8</c:v>
                </c:pt>
                <c:pt idx="8567">
                  <c:v>3427.2</c:v>
                </c:pt>
                <c:pt idx="8568">
                  <c:v>3427.6</c:v>
                </c:pt>
                <c:pt idx="8569">
                  <c:v>3428</c:v>
                </c:pt>
                <c:pt idx="8570">
                  <c:v>3428.4</c:v>
                </c:pt>
                <c:pt idx="8571">
                  <c:v>3428.8</c:v>
                </c:pt>
                <c:pt idx="8572">
                  <c:v>3429.2</c:v>
                </c:pt>
                <c:pt idx="8573">
                  <c:v>3429.6</c:v>
                </c:pt>
                <c:pt idx="8574">
                  <c:v>3430</c:v>
                </c:pt>
                <c:pt idx="8575">
                  <c:v>3430.4</c:v>
                </c:pt>
                <c:pt idx="8576">
                  <c:v>3430.8</c:v>
                </c:pt>
                <c:pt idx="8577">
                  <c:v>3431.2</c:v>
                </c:pt>
                <c:pt idx="8578">
                  <c:v>3431.6</c:v>
                </c:pt>
                <c:pt idx="8579">
                  <c:v>3432</c:v>
                </c:pt>
                <c:pt idx="8580">
                  <c:v>3432.4</c:v>
                </c:pt>
                <c:pt idx="8581">
                  <c:v>3432.8</c:v>
                </c:pt>
                <c:pt idx="8582">
                  <c:v>3433.2</c:v>
                </c:pt>
                <c:pt idx="8583">
                  <c:v>3433.6</c:v>
                </c:pt>
                <c:pt idx="8584">
                  <c:v>3434</c:v>
                </c:pt>
                <c:pt idx="8585">
                  <c:v>3434.4</c:v>
                </c:pt>
                <c:pt idx="8586">
                  <c:v>3434.8</c:v>
                </c:pt>
                <c:pt idx="8587">
                  <c:v>3435.2</c:v>
                </c:pt>
                <c:pt idx="8588">
                  <c:v>3435.6</c:v>
                </c:pt>
                <c:pt idx="8589">
                  <c:v>3436</c:v>
                </c:pt>
                <c:pt idx="8590">
                  <c:v>3436.4</c:v>
                </c:pt>
                <c:pt idx="8591">
                  <c:v>3436.8</c:v>
                </c:pt>
                <c:pt idx="8592">
                  <c:v>3437.2</c:v>
                </c:pt>
                <c:pt idx="8593">
                  <c:v>3437.6</c:v>
                </c:pt>
                <c:pt idx="8594">
                  <c:v>3438</c:v>
                </c:pt>
                <c:pt idx="8595">
                  <c:v>3438.4</c:v>
                </c:pt>
                <c:pt idx="8596">
                  <c:v>3438.8</c:v>
                </c:pt>
                <c:pt idx="8597">
                  <c:v>3439.2</c:v>
                </c:pt>
                <c:pt idx="8598">
                  <c:v>3439.6</c:v>
                </c:pt>
                <c:pt idx="8599">
                  <c:v>3440</c:v>
                </c:pt>
                <c:pt idx="8600">
                  <c:v>3440.4</c:v>
                </c:pt>
                <c:pt idx="8601">
                  <c:v>3440.8</c:v>
                </c:pt>
                <c:pt idx="8602">
                  <c:v>3441.2</c:v>
                </c:pt>
                <c:pt idx="8603">
                  <c:v>3441.6</c:v>
                </c:pt>
                <c:pt idx="8604">
                  <c:v>3442</c:v>
                </c:pt>
                <c:pt idx="8605">
                  <c:v>3442.4</c:v>
                </c:pt>
                <c:pt idx="8606">
                  <c:v>3442.8</c:v>
                </c:pt>
                <c:pt idx="8607">
                  <c:v>3443.2</c:v>
                </c:pt>
                <c:pt idx="8608">
                  <c:v>3443.6</c:v>
                </c:pt>
                <c:pt idx="8609">
                  <c:v>3444</c:v>
                </c:pt>
                <c:pt idx="8610">
                  <c:v>3444.4</c:v>
                </c:pt>
                <c:pt idx="8611">
                  <c:v>3444.8</c:v>
                </c:pt>
                <c:pt idx="8612">
                  <c:v>3445.2</c:v>
                </c:pt>
                <c:pt idx="8613">
                  <c:v>3445.6</c:v>
                </c:pt>
                <c:pt idx="8614">
                  <c:v>3446</c:v>
                </c:pt>
                <c:pt idx="8615">
                  <c:v>3446.4</c:v>
                </c:pt>
                <c:pt idx="8616">
                  <c:v>3446.8</c:v>
                </c:pt>
                <c:pt idx="8617">
                  <c:v>3447.2</c:v>
                </c:pt>
                <c:pt idx="8618">
                  <c:v>3447.6</c:v>
                </c:pt>
                <c:pt idx="8619">
                  <c:v>3448</c:v>
                </c:pt>
                <c:pt idx="8620">
                  <c:v>3448.4</c:v>
                </c:pt>
                <c:pt idx="8621">
                  <c:v>3448.8</c:v>
                </c:pt>
                <c:pt idx="8622">
                  <c:v>3449.2</c:v>
                </c:pt>
                <c:pt idx="8623">
                  <c:v>3449.6</c:v>
                </c:pt>
                <c:pt idx="8624">
                  <c:v>3450</c:v>
                </c:pt>
                <c:pt idx="8625">
                  <c:v>3450.4</c:v>
                </c:pt>
                <c:pt idx="8626">
                  <c:v>3450.8</c:v>
                </c:pt>
                <c:pt idx="8627">
                  <c:v>3451.2</c:v>
                </c:pt>
                <c:pt idx="8628">
                  <c:v>3451.6</c:v>
                </c:pt>
                <c:pt idx="8629">
                  <c:v>3452</c:v>
                </c:pt>
                <c:pt idx="8630">
                  <c:v>3452.4</c:v>
                </c:pt>
                <c:pt idx="8631">
                  <c:v>3452.8</c:v>
                </c:pt>
                <c:pt idx="8632">
                  <c:v>3453.2</c:v>
                </c:pt>
                <c:pt idx="8633">
                  <c:v>3453.6</c:v>
                </c:pt>
                <c:pt idx="8634">
                  <c:v>3454</c:v>
                </c:pt>
                <c:pt idx="8635">
                  <c:v>3454.4</c:v>
                </c:pt>
                <c:pt idx="8636">
                  <c:v>3454.8</c:v>
                </c:pt>
                <c:pt idx="8637">
                  <c:v>3455.2</c:v>
                </c:pt>
                <c:pt idx="8638">
                  <c:v>3455.6</c:v>
                </c:pt>
                <c:pt idx="8639">
                  <c:v>3456</c:v>
                </c:pt>
                <c:pt idx="8640">
                  <c:v>3456.4</c:v>
                </c:pt>
                <c:pt idx="8641">
                  <c:v>3456.8</c:v>
                </c:pt>
                <c:pt idx="8642">
                  <c:v>3457.2</c:v>
                </c:pt>
                <c:pt idx="8643">
                  <c:v>3457.6</c:v>
                </c:pt>
                <c:pt idx="8644">
                  <c:v>3458</c:v>
                </c:pt>
                <c:pt idx="8645">
                  <c:v>3458.4</c:v>
                </c:pt>
                <c:pt idx="8646">
                  <c:v>3458.8</c:v>
                </c:pt>
                <c:pt idx="8647">
                  <c:v>3459.2</c:v>
                </c:pt>
                <c:pt idx="8648">
                  <c:v>3459.6</c:v>
                </c:pt>
                <c:pt idx="8649">
                  <c:v>3460</c:v>
                </c:pt>
                <c:pt idx="8650">
                  <c:v>3460.4</c:v>
                </c:pt>
                <c:pt idx="8651">
                  <c:v>3460.8</c:v>
                </c:pt>
                <c:pt idx="8652">
                  <c:v>3461.2</c:v>
                </c:pt>
                <c:pt idx="8653">
                  <c:v>3461.6</c:v>
                </c:pt>
                <c:pt idx="8654">
                  <c:v>3462</c:v>
                </c:pt>
                <c:pt idx="8655">
                  <c:v>3462.4</c:v>
                </c:pt>
                <c:pt idx="8656">
                  <c:v>3462.8</c:v>
                </c:pt>
                <c:pt idx="8657">
                  <c:v>3463.2</c:v>
                </c:pt>
                <c:pt idx="8658">
                  <c:v>3463.6</c:v>
                </c:pt>
                <c:pt idx="8659">
                  <c:v>3464</c:v>
                </c:pt>
                <c:pt idx="8660">
                  <c:v>3464.4</c:v>
                </c:pt>
                <c:pt idx="8661">
                  <c:v>3464.8</c:v>
                </c:pt>
                <c:pt idx="8662">
                  <c:v>3465.2</c:v>
                </c:pt>
                <c:pt idx="8663">
                  <c:v>3465.6</c:v>
                </c:pt>
                <c:pt idx="8664">
                  <c:v>3466</c:v>
                </c:pt>
                <c:pt idx="8665">
                  <c:v>3466.4</c:v>
                </c:pt>
                <c:pt idx="8666">
                  <c:v>3466.8</c:v>
                </c:pt>
                <c:pt idx="8667">
                  <c:v>3467.2</c:v>
                </c:pt>
                <c:pt idx="8668">
                  <c:v>3467.6</c:v>
                </c:pt>
                <c:pt idx="8669">
                  <c:v>3468</c:v>
                </c:pt>
                <c:pt idx="8670">
                  <c:v>3468.4</c:v>
                </c:pt>
                <c:pt idx="8671">
                  <c:v>3468.8</c:v>
                </c:pt>
                <c:pt idx="8672">
                  <c:v>3469.2</c:v>
                </c:pt>
                <c:pt idx="8673">
                  <c:v>3469.6</c:v>
                </c:pt>
                <c:pt idx="8674">
                  <c:v>3470</c:v>
                </c:pt>
                <c:pt idx="8675">
                  <c:v>3470.4</c:v>
                </c:pt>
                <c:pt idx="8676">
                  <c:v>3470.8</c:v>
                </c:pt>
                <c:pt idx="8677">
                  <c:v>3471.2</c:v>
                </c:pt>
                <c:pt idx="8678">
                  <c:v>3471.6</c:v>
                </c:pt>
                <c:pt idx="8679">
                  <c:v>3472</c:v>
                </c:pt>
                <c:pt idx="8680">
                  <c:v>3472.4</c:v>
                </c:pt>
                <c:pt idx="8681">
                  <c:v>3472.8</c:v>
                </c:pt>
                <c:pt idx="8682">
                  <c:v>3473.2</c:v>
                </c:pt>
                <c:pt idx="8683">
                  <c:v>3473.6</c:v>
                </c:pt>
                <c:pt idx="8684">
                  <c:v>3474</c:v>
                </c:pt>
                <c:pt idx="8685">
                  <c:v>3474.4</c:v>
                </c:pt>
                <c:pt idx="8686">
                  <c:v>3474.8</c:v>
                </c:pt>
                <c:pt idx="8687">
                  <c:v>3475.2</c:v>
                </c:pt>
                <c:pt idx="8688">
                  <c:v>3475.6</c:v>
                </c:pt>
                <c:pt idx="8689">
                  <c:v>3476</c:v>
                </c:pt>
                <c:pt idx="8690">
                  <c:v>3476.4</c:v>
                </c:pt>
                <c:pt idx="8691">
                  <c:v>3476.8</c:v>
                </c:pt>
                <c:pt idx="8692">
                  <c:v>3477.2</c:v>
                </c:pt>
                <c:pt idx="8693">
                  <c:v>3477.6</c:v>
                </c:pt>
                <c:pt idx="8694">
                  <c:v>3478</c:v>
                </c:pt>
                <c:pt idx="8695">
                  <c:v>3478.4</c:v>
                </c:pt>
                <c:pt idx="8696">
                  <c:v>3478.8</c:v>
                </c:pt>
                <c:pt idx="8697">
                  <c:v>3479.2</c:v>
                </c:pt>
                <c:pt idx="8698">
                  <c:v>3479.6</c:v>
                </c:pt>
                <c:pt idx="8699">
                  <c:v>3480</c:v>
                </c:pt>
                <c:pt idx="8700">
                  <c:v>3480.4</c:v>
                </c:pt>
                <c:pt idx="8701">
                  <c:v>3480.8</c:v>
                </c:pt>
                <c:pt idx="8702">
                  <c:v>3481.2</c:v>
                </c:pt>
                <c:pt idx="8703">
                  <c:v>3481.6</c:v>
                </c:pt>
                <c:pt idx="8704">
                  <c:v>3482</c:v>
                </c:pt>
                <c:pt idx="8705">
                  <c:v>3482.4</c:v>
                </c:pt>
                <c:pt idx="8706">
                  <c:v>3482.8</c:v>
                </c:pt>
                <c:pt idx="8707">
                  <c:v>3483.2</c:v>
                </c:pt>
                <c:pt idx="8708">
                  <c:v>3483.6</c:v>
                </c:pt>
                <c:pt idx="8709">
                  <c:v>3484</c:v>
                </c:pt>
                <c:pt idx="8710">
                  <c:v>3484.4</c:v>
                </c:pt>
                <c:pt idx="8711">
                  <c:v>3484.8</c:v>
                </c:pt>
                <c:pt idx="8712">
                  <c:v>3485.2</c:v>
                </c:pt>
                <c:pt idx="8713">
                  <c:v>3485.6</c:v>
                </c:pt>
                <c:pt idx="8714">
                  <c:v>3486</c:v>
                </c:pt>
                <c:pt idx="8715">
                  <c:v>3486.4</c:v>
                </c:pt>
                <c:pt idx="8716">
                  <c:v>3486.8</c:v>
                </c:pt>
                <c:pt idx="8717">
                  <c:v>3487.2</c:v>
                </c:pt>
                <c:pt idx="8718">
                  <c:v>3487.6</c:v>
                </c:pt>
                <c:pt idx="8719">
                  <c:v>3488</c:v>
                </c:pt>
                <c:pt idx="8720">
                  <c:v>3488.4</c:v>
                </c:pt>
                <c:pt idx="8721">
                  <c:v>3488.8</c:v>
                </c:pt>
                <c:pt idx="8722">
                  <c:v>3489.2</c:v>
                </c:pt>
                <c:pt idx="8723">
                  <c:v>3489.6</c:v>
                </c:pt>
                <c:pt idx="8724">
                  <c:v>3490</c:v>
                </c:pt>
                <c:pt idx="8725">
                  <c:v>3490.4</c:v>
                </c:pt>
                <c:pt idx="8726">
                  <c:v>3490.8</c:v>
                </c:pt>
                <c:pt idx="8727">
                  <c:v>3491.2</c:v>
                </c:pt>
                <c:pt idx="8728">
                  <c:v>3491.6</c:v>
                </c:pt>
                <c:pt idx="8729">
                  <c:v>3492</c:v>
                </c:pt>
                <c:pt idx="8730">
                  <c:v>3492.4</c:v>
                </c:pt>
                <c:pt idx="8731">
                  <c:v>3492.8</c:v>
                </c:pt>
                <c:pt idx="8732">
                  <c:v>3493.2</c:v>
                </c:pt>
                <c:pt idx="8733">
                  <c:v>3493.6</c:v>
                </c:pt>
                <c:pt idx="8734">
                  <c:v>3494</c:v>
                </c:pt>
                <c:pt idx="8735">
                  <c:v>3494.4</c:v>
                </c:pt>
                <c:pt idx="8736">
                  <c:v>3494.8</c:v>
                </c:pt>
                <c:pt idx="8737">
                  <c:v>3495.2</c:v>
                </c:pt>
                <c:pt idx="8738">
                  <c:v>3495.6</c:v>
                </c:pt>
                <c:pt idx="8739">
                  <c:v>3496</c:v>
                </c:pt>
                <c:pt idx="8740">
                  <c:v>3496.4</c:v>
                </c:pt>
                <c:pt idx="8741">
                  <c:v>3496.8</c:v>
                </c:pt>
                <c:pt idx="8742">
                  <c:v>3497.2</c:v>
                </c:pt>
                <c:pt idx="8743">
                  <c:v>3497.6</c:v>
                </c:pt>
                <c:pt idx="8744">
                  <c:v>3498</c:v>
                </c:pt>
                <c:pt idx="8745">
                  <c:v>3498.4</c:v>
                </c:pt>
                <c:pt idx="8746">
                  <c:v>3498.8</c:v>
                </c:pt>
                <c:pt idx="8747">
                  <c:v>3499.2</c:v>
                </c:pt>
                <c:pt idx="8748">
                  <c:v>3499.6</c:v>
                </c:pt>
                <c:pt idx="8749">
                  <c:v>3500</c:v>
                </c:pt>
                <c:pt idx="8750">
                  <c:v>3500.4</c:v>
                </c:pt>
                <c:pt idx="8751">
                  <c:v>3500.8</c:v>
                </c:pt>
                <c:pt idx="8752">
                  <c:v>3501.2</c:v>
                </c:pt>
                <c:pt idx="8753">
                  <c:v>3501.6</c:v>
                </c:pt>
                <c:pt idx="8754">
                  <c:v>3502</c:v>
                </c:pt>
                <c:pt idx="8755">
                  <c:v>3502.4</c:v>
                </c:pt>
                <c:pt idx="8756">
                  <c:v>3502.8</c:v>
                </c:pt>
                <c:pt idx="8757">
                  <c:v>3503.2</c:v>
                </c:pt>
                <c:pt idx="8758">
                  <c:v>3503.6</c:v>
                </c:pt>
                <c:pt idx="8759">
                  <c:v>3504</c:v>
                </c:pt>
                <c:pt idx="8760">
                  <c:v>3504.4</c:v>
                </c:pt>
                <c:pt idx="8761">
                  <c:v>3504.8</c:v>
                </c:pt>
                <c:pt idx="8762">
                  <c:v>3505.2</c:v>
                </c:pt>
                <c:pt idx="8763">
                  <c:v>3505.6</c:v>
                </c:pt>
                <c:pt idx="8764">
                  <c:v>3506</c:v>
                </c:pt>
                <c:pt idx="8765">
                  <c:v>3506.4</c:v>
                </c:pt>
                <c:pt idx="8766">
                  <c:v>3506.8</c:v>
                </c:pt>
                <c:pt idx="8767">
                  <c:v>3507.2</c:v>
                </c:pt>
                <c:pt idx="8768">
                  <c:v>3507.6</c:v>
                </c:pt>
                <c:pt idx="8769">
                  <c:v>3508</c:v>
                </c:pt>
                <c:pt idx="8770">
                  <c:v>3508.4</c:v>
                </c:pt>
                <c:pt idx="8771">
                  <c:v>3508.8</c:v>
                </c:pt>
                <c:pt idx="8772">
                  <c:v>3509.2</c:v>
                </c:pt>
                <c:pt idx="8773">
                  <c:v>3509.6</c:v>
                </c:pt>
                <c:pt idx="8774">
                  <c:v>3510</c:v>
                </c:pt>
                <c:pt idx="8775">
                  <c:v>3510.4</c:v>
                </c:pt>
                <c:pt idx="8776">
                  <c:v>3510.8</c:v>
                </c:pt>
                <c:pt idx="8777">
                  <c:v>3511.2</c:v>
                </c:pt>
                <c:pt idx="8778">
                  <c:v>3511.6</c:v>
                </c:pt>
                <c:pt idx="8779">
                  <c:v>3512</c:v>
                </c:pt>
                <c:pt idx="8780">
                  <c:v>3512.4</c:v>
                </c:pt>
                <c:pt idx="8781">
                  <c:v>3512.8</c:v>
                </c:pt>
                <c:pt idx="8782">
                  <c:v>3513.2</c:v>
                </c:pt>
                <c:pt idx="8783">
                  <c:v>3513.6</c:v>
                </c:pt>
                <c:pt idx="8784">
                  <c:v>3514</c:v>
                </c:pt>
                <c:pt idx="8785">
                  <c:v>3514.4</c:v>
                </c:pt>
                <c:pt idx="8786">
                  <c:v>3514.8</c:v>
                </c:pt>
                <c:pt idx="8787">
                  <c:v>3515.2</c:v>
                </c:pt>
                <c:pt idx="8788">
                  <c:v>3515.6</c:v>
                </c:pt>
                <c:pt idx="8789">
                  <c:v>3516</c:v>
                </c:pt>
                <c:pt idx="8790">
                  <c:v>3516.4</c:v>
                </c:pt>
                <c:pt idx="8791">
                  <c:v>3516.8</c:v>
                </c:pt>
                <c:pt idx="8792">
                  <c:v>3517.2</c:v>
                </c:pt>
                <c:pt idx="8793">
                  <c:v>3517.6</c:v>
                </c:pt>
                <c:pt idx="8794">
                  <c:v>3518</c:v>
                </c:pt>
                <c:pt idx="8795">
                  <c:v>3518.4</c:v>
                </c:pt>
                <c:pt idx="8796">
                  <c:v>3518.8</c:v>
                </c:pt>
                <c:pt idx="8797">
                  <c:v>3519.2</c:v>
                </c:pt>
                <c:pt idx="8798">
                  <c:v>3519.6</c:v>
                </c:pt>
                <c:pt idx="8799">
                  <c:v>3520</c:v>
                </c:pt>
                <c:pt idx="8800">
                  <c:v>3520.4</c:v>
                </c:pt>
                <c:pt idx="8801">
                  <c:v>3520.8</c:v>
                </c:pt>
                <c:pt idx="8802">
                  <c:v>3521.2</c:v>
                </c:pt>
                <c:pt idx="8803">
                  <c:v>3521.6</c:v>
                </c:pt>
                <c:pt idx="8804">
                  <c:v>3522</c:v>
                </c:pt>
                <c:pt idx="8805">
                  <c:v>3522.4</c:v>
                </c:pt>
                <c:pt idx="8806">
                  <c:v>3522.8</c:v>
                </c:pt>
                <c:pt idx="8807">
                  <c:v>3523.2</c:v>
                </c:pt>
                <c:pt idx="8808">
                  <c:v>3523.6</c:v>
                </c:pt>
                <c:pt idx="8809">
                  <c:v>3524</c:v>
                </c:pt>
                <c:pt idx="8810">
                  <c:v>3524.4</c:v>
                </c:pt>
                <c:pt idx="8811">
                  <c:v>3524.8</c:v>
                </c:pt>
                <c:pt idx="8812">
                  <c:v>3525.2</c:v>
                </c:pt>
                <c:pt idx="8813">
                  <c:v>3525.6</c:v>
                </c:pt>
                <c:pt idx="8814">
                  <c:v>3526</c:v>
                </c:pt>
                <c:pt idx="8815">
                  <c:v>3526.4</c:v>
                </c:pt>
                <c:pt idx="8816">
                  <c:v>3526.8</c:v>
                </c:pt>
                <c:pt idx="8817">
                  <c:v>3527.2</c:v>
                </c:pt>
                <c:pt idx="8818">
                  <c:v>3527.6</c:v>
                </c:pt>
                <c:pt idx="8819">
                  <c:v>3528</c:v>
                </c:pt>
                <c:pt idx="8820">
                  <c:v>3528.4</c:v>
                </c:pt>
                <c:pt idx="8821">
                  <c:v>3528.8</c:v>
                </c:pt>
                <c:pt idx="8822">
                  <c:v>3529.2</c:v>
                </c:pt>
                <c:pt idx="8823">
                  <c:v>3529.6</c:v>
                </c:pt>
                <c:pt idx="8824">
                  <c:v>3530</c:v>
                </c:pt>
                <c:pt idx="8825">
                  <c:v>3530.4</c:v>
                </c:pt>
                <c:pt idx="8826">
                  <c:v>3530.8</c:v>
                </c:pt>
                <c:pt idx="8827">
                  <c:v>3531.2</c:v>
                </c:pt>
                <c:pt idx="8828">
                  <c:v>3531.6</c:v>
                </c:pt>
                <c:pt idx="8829">
                  <c:v>3532</c:v>
                </c:pt>
                <c:pt idx="8830">
                  <c:v>3532.4</c:v>
                </c:pt>
                <c:pt idx="8831">
                  <c:v>3532.8</c:v>
                </c:pt>
                <c:pt idx="8832">
                  <c:v>3533.2</c:v>
                </c:pt>
                <c:pt idx="8833">
                  <c:v>3533.6</c:v>
                </c:pt>
                <c:pt idx="8834">
                  <c:v>3534</c:v>
                </c:pt>
                <c:pt idx="8835">
                  <c:v>3534.4</c:v>
                </c:pt>
                <c:pt idx="8836">
                  <c:v>3534.8</c:v>
                </c:pt>
                <c:pt idx="8837">
                  <c:v>3535.2</c:v>
                </c:pt>
                <c:pt idx="8838">
                  <c:v>3535.6</c:v>
                </c:pt>
                <c:pt idx="8839">
                  <c:v>3536</c:v>
                </c:pt>
                <c:pt idx="8840">
                  <c:v>3536.4</c:v>
                </c:pt>
                <c:pt idx="8841">
                  <c:v>3536.8</c:v>
                </c:pt>
                <c:pt idx="8842">
                  <c:v>3537.2</c:v>
                </c:pt>
                <c:pt idx="8843">
                  <c:v>3537.6</c:v>
                </c:pt>
                <c:pt idx="8844">
                  <c:v>3538</c:v>
                </c:pt>
                <c:pt idx="8845">
                  <c:v>3538.4</c:v>
                </c:pt>
                <c:pt idx="8846">
                  <c:v>3538.8</c:v>
                </c:pt>
                <c:pt idx="8847">
                  <c:v>3539.2</c:v>
                </c:pt>
                <c:pt idx="8848">
                  <c:v>3539.6</c:v>
                </c:pt>
                <c:pt idx="8849">
                  <c:v>3540</c:v>
                </c:pt>
                <c:pt idx="8850">
                  <c:v>3540.4</c:v>
                </c:pt>
                <c:pt idx="8851">
                  <c:v>3540.8</c:v>
                </c:pt>
                <c:pt idx="8852">
                  <c:v>3541.2</c:v>
                </c:pt>
                <c:pt idx="8853">
                  <c:v>3541.6</c:v>
                </c:pt>
                <c:pt idx="8854">
                  <c:v>3542</c:v>
                </c:pt>
                <c:pt idx="8855">
                  <c:v>3542.4</c:v>
                </c:pt>
                <c:pt idx="8856">
                  <c:v>3542.8</c:v>
                </c:pt>
                <c:pt idx="8857">
                  <c:v>3543.2</c:v>
                </c:pt>
                <c:pt idx="8858">
                  <c:v>3543.6</c:v>
                </c:pt>
                <c:pt idx="8859">
                  <c:v>3544</c:v>
                </c:pt>
                <c:pt idx="8860">
                  <c:v>3544.4</c:v>
                </c:pt>
                <c:pt idx="8861">
                  <c:v>3544.8</c:v>
                </c:pt>
                <c:pt idx="8862">
                  <c:v>3545.2</c:v>
                </c:pt>
                <c:pt idx="8863">
                  <c:v>3545.6</c:v>
                </c:pt>
                <c:pt idx="8864">
                  <c:v>3546</c:v>
                </c:pt>
                <c:pt idx="8865">
                  <c:v>3546.4</c:v>
                </c:pt>
                <c:pt idx="8866">
                  <c:v>3546.8</c:v>
                </c:pt>
                <c:pt idx="8867">
                  <c:v>3547.2</c:v>
                </c:pt>
                <c:pt idx="8868">
                  <c:v>3547.6</c:v>
                </c:pt>
                <c:pt idx="8869">
                  <c:v>3548</c:v>
                </c:pt>
                <c:pt idx="8870">
                  <c:v>3548.4</c:v>
                </c:pt>
                <c:pt idx="8871">
                  <c:v>3548.8</c:v>
                </c:pt>
                <c:pt idx="8872">
                  <c:v>3549.2</c:v>
                </c:pt>
                <c:pt idx="8873">
                  <c:v>3549.6</c:v>
                </c:pt>
                <c:pt idx="8874">
                  <c:v>3550</c:v>
                </c:pt>
                <c:pt idx="8875">
                  <c:v>3550.4</c:v>
                </c:pt>
                <c:pt idx="8876">
                  <c:v>3550.8</c:v>
                </c:pt>
                <c:pt idx="8877">
                  <c:v>3551.2</c:v>
                </c:pt>
                <c:pt idx="8878">
                  <c:v>3551.6</c:v>
                </c:pt>
                <c:pt idx="8879">
                  <c:v>3552</c:v>
                </c:pt>
                <c:pt idx="8880">
                  <c:v>3552.4</c:v>
                </c:pt>
                <c:pt idx="8881">
                  <c:v>3552.8</c:v>
                </c:pt>
                <c:pt idx="8882">
                  <c:v>3553.2</c:v>
                </c:pt>
                <c:pt idx="8883">
                  <c:v>3553.6</c:v>
                </c:pt>
                <c:pt idx="8884">
                  <c:v>3554</c:v>
                </c:pt>
                <c:pt idx="8885">
                  <c:v>3554.4</c:v>
                </c:pt>
                <c:pt idx="8886">
                  <c:v>3554.8</c:v>
                </c:pt>
                <c:pt idx="8887">
                  <c:v>3555.2</c:v>
                </c:pt>
                <c:pt idx="8888">
                  <c:v>3555.6</c:v>
                </c:pt>
                <c:pt idx="8889">
                  <c:v>3556</c:v>
                </c:pt>
                <c:pt idx="8890">
                  <c:v>3556.4</c:v>
                </c:pt>
                <c:pt idx="8891">
                  <c:v>3556.8</c:v>
                </c:pt>
                <c:pt idx="8892">
                  <c:v>3557.2</c:v>
                </c:pt>
                <c:pt idx="8893">
                  <c:v>3557.6</c:v>
                </c:pt>
                <c:pt idx="8894">
                  <c:v>3558</c:v>
                </c:pt>
                <c:pt idx="8895">
                  <c:v>3558.4</c:v>
                </c:pt>
                <c:pt idx="8896">
                  <c:v>3558.8</c:v>
                </c:pt>
                <c:pt idx="8897">
                  <c:v>3559.2</c:v>
                </c:pt>
                <c:pt idx="8898">
                  <c:v>3559.6</c:v>
                </c:pt>
                <c:pt idx="8899">
                  <c:v>3560</c:v>
                </c:pt>
                <c:pt idx="8900">
                  <c:v>3560.4</c:v>
                </c:pt>
                <c:pt idx="8901">
                  <c:v>3560.8</c:v>
                </c:pt>
                <c:pt idx="8902">
                  <c:v>3561.2</c:v>
                </c:pt>
                <c:pt idx="8903">
                  <c:v>3561.6</c:v>
                </c:pt>
                <c:pt idx="8904">
                  <c:v>3562</c:v>
                </c:pt>
                <c:pt idx="8905">
                  <c:v>3562.4</c:v>
                </c:pt>
                <c:pt idx="8906">
                  <c:v>3562.8</c:v>
                </c:pt>
                <c:pt idx="8907">
                  <c:v>3563.2</c:v>
                </c:pt>
                <c:pt idx="8908">
                  <c:v>3563.6</c:v>
                </c:pt>
                <c:pt idx="8909">
                  <c:v>3564</c:v>
                </c:pt>
                <c:pt idx="8910">
                  <c:v>3564.4</c:v>
                </c:pt>
                <c:pt idx="8911">
                  <c:v>3564.8</c:v>
                </c:pt>
                <c:pt idx="8912">
                  <c:v>3565.2</c:v>
                </c:pt>
                <c:pt idx="8913">
                  <c:v>3565.6</c:v>
                </c:pt>
                <c:pt idx="8914">
                  <c:v>3566</c:v>
                </c:pt>
                <c:pt idx="8915">
                  <c:v>3566.4</c:v>
                </c:pt>
                <c:pt idx="8916">
                  <c:v>3566.8</c:v>
                </c:pt>
                <c:pt idx="8917">
                  <c:v>3567.2</c:v>
                </c:pt>
                <c:pt idx="8918">
                  <c:v>3567.6</c:v>
                </c:pt>
                <c:pt idx="8919">
                  <c:v>3568</c:v>
                </c:pt>
                <c:pt idx="8920">
                  <c:v>3568.4</c:v>
                </c:pt>
                <c:pt idx="8921">
                  <c:v>3568.8</c:v>
                </c:pt>
                <c:pt idx="8922">
                  <c:v>3569.2</c:v>
                </c:pt>
                <c:pt idx="8923">
                  <c:v>3569.6</c:v>
                </c:pt>
                <c:pt idx="8924">
                  <c:v>3570</c:v>
                </c:pt>
                <c:pt idx="8925">
                  <c:v>3570.4</c:v>
                </c:pt>
                <c:pt idx="8926">
                  <c:v>3570.8</c:v>
                </c:pt>
                <c:pt idx="8927">
                  <c:v>3571.2</c:v>
                </c:pt>
                <c:pt idx="8928">
                  <c:v>3571.6</c:v>
                </c:pt>
                <c:pt idx="8929">
                  <c:v>3572</c:v>
                </c:pt>
                <c:pt idx="8930">
                  <c:v>3572.4</c:v>
                </c:pt>
                <c:pt idx="8931">
                  <c:v>3572.8</c:v>
                </c:pt>
                <c:pt idx="8932">
                  <c:v>3573.2</c:v>
                </c:pt>
                <c:pt idx="8933">
                  <c:v>3573.6</c:v>
                </c:pt>
                <c:pt idx="8934">
                  <c:v>3574</c:v>
                </c:pt>
                <c:pt idx="8935">
                  <c:v>3574.4</c:v>
                </c:pt>
                <c:pt idx="8936">
                  <c:v>3574.8</c:v>
                </c:pt>
                <c:pt idx="8937">
                  <c:v>3575.2</c:v>
                </c:pt>
                <c:pt idx="8938">
                  <c:v>3575.6</c:v>
                </c:pt>
                <c:pt idx="8939">
                  <c:v>3576</c:v>
                </c:pt>
                <c:pt idx="8940">
                  <c:v>3576.4</c:v>
                </c:pt>
                <c:pt idx="8941">
                  <c:v>3576.8</c:v>
                </c:pt>
                <c:pt idx="8942">
                  <c:v>3577.2</c:v>
                </c:pt>
                <c:pt idx="8943">
                  <c:v>3577.6</c:v>
                </c:pt>
                <c:pt idx="8944">
                  <c:v>3578</c:v>
                </c:pt>
                <c:pt idx="8945">
                  <c:v>3578.4</c:v>
                </c:pt>
                <c:pt idx="8946">
                  <c:v>3578.8</c:v>
                </c:pt>
                <c:pt idx="8947">
                  <c:v>3579.2</c:v>
                </c:pt>
                <c:pt idx="8948">
                  <c:v>3579.6</c:v>
                </c:pt>
                <c:pt idx="8949">
                  <c:v>3580</c:v>
                </c:pt>
                <c:pt idx="8950">
                  <c:v>3580.4</c:v>
                </c:pt>
                <c:pt idx="8951">
                  <c:v>3580.8</c:v>
                </c:pt>
                <c:pt idx="8952">
                  <c:v>3581.2</c:v>
                </c:pt>
                <c:pt idx="8953">
                  <c:v>3581.6</c:v>
                </c:pt>
                <c:pt idx="8954">
                  <c:v>3582</c:v>
                </c:pt>
                <c:pt idx="8955">
                  <c:v>3582.4</c:v>
                </c:pt>
                <c:pt idx="8956">
                  <c:v>3582.8</c:v>
                </c:pt>
                <c:pt idx="8957">
                  <c:v>3583.2</c:v>
                </c:pt>
                <c:pt idx="8958">
                  <c:v>3583.6</c:v>
                </c:pt>
                <c:pt idx="8959">
                  <c:v>3584</c:v>
                </c:pt>
                <c:pt idx="8960">
                  <c:v>3584.4</c:v>
                </c:pt>
                <c:pt idx="8961">
                  <c:v>3584.8</c:v>
                </c:pt>
                <c:pt idx="8962">
                  <c:v>3585.2</c:v>
                </c:pt>
                <c:pt idx="8963">
                  <c:v>3585.6</c:v>
                </c:pt>
                <c:pt idx="8964">
                  <c:v>3586</c:v>
                </c:pt>
                <c:pt idx="8965">
                  <c:v>3586.4</c:v>
                </c:pt>
                <c:pt idx="8966">
                  <c:v>3586.8</c:v>
                </c:pt>
                <c:pt idx="8967">
                  <c:v>3587.2</c:v>
                </c:pt>
                <c:pt idx="8968">
                  <c:v>3587.6</c:v>
                </c:pt>
                <c:pt idx="8969">
                  <c:v>3588</c:v>
                </c:pt>
                <c:pt idx="8970">
                  <c:v>3588.4</c:v>
                </c:pt>
                <c:pt idx="8971">
                  <c:v>3588.8</c:v>
                </c:pt>
                <c:pt idx="8972">
                  <c:v>3589.2</c:v>
                </c:pt>
                <c:pt idx="8973">
                  <c:v>3589.6</c:v>
                </c:pt>
                <c:pt idx="8974">
                  <c:v>3590</c:v>
                </c:pt>
                <c:pt idx="8975">
                  <c:v>3590.4</c:v>
                </c:pt>
                <c:pt idx="8976">
                  <c:v>3590.8</c:v>
                </c:pt>
                <c:pt idx="8977">
                  <c:v>3591.2</c:v>
                </c:pt>
                <c:pt idx="8978">
                  <c:v>3591.6</c:v>
                </c:pt>
                <c:pt idx="8979">
                  <c:v>3592</c:v>
                </c:pt>
                <c:pt idx="8980">
                  <c:v>3592.4</c:v>
                </c:pt>
                <c:pt idx="8981">
                  <c:v>3592.8</c:v>
                </c:pt>
                <c:pt idx="8982">
                  <c:v>3593.2</c:v>
                </c:pt>
                <c:pt idx="8983">
                  <c:v>3593.6</c:v>
                </c:pt>
                <c:pt idx="8984">
                  <c:v>3594</c:v>
                </c:pt>
                <c:pt idx="8985">
                  <c:v>3594.4</c:v>
                </c:pt>
                <c:pt idx="8986">
                  <c:v>3594.8</c:v>
                </c:pt>
                <c:pt idx="8987">
                  <c:v>3595.2</c:v>
                </c:pt>
                <c:pt idx="8988">
                  <c:v>3595.6</c:v>
                </c:pt>
                <c:pt idx="8989">
                  <c:v>3596</c:v>
                </c:pt>
                <c:pt idx="8990">
                  <c:v>3596.4</c:v>
                </c:pt>
                <c:pt idx="8991">
                  <c:v>3596.8</c:v>
                </c:pt>
                <c:pt idx="8992">
                  <c:v>3597.2</c:v>
                </c:pt>
                <c:pt idx="8993">
                  <c:v>3597.6</c:v>
                </c:pt>
                <c:pt idx="8994">
                  <c:v>3598</c:v>
                </c:pt>
                <c:pt idx="8995">
                  <c:v>3598.4</c:v>
                </c:pt>
                <c:pt idx="8996">
                  <c:v>3598.8</c:v>
                </c:pt>
                <c:pt idx="8997">
                  <c:v>3599.2</c:v>
                </c:pt>
                <c:pt idx="8998">
                  <c:v>3599.6</c:v>
                </c:pt>
                <c:pt idx="8999">
                  <c:v>3600</c:v>
                </c:pt>
                <c:pt idx="9000">
                  <c:v>3600.4</c:v>
                </c:pt>
                <c:pt idx="9001">
                  <c:v>3600.8</c:v>
                </c:pt>
                <c:pt idx="9002">
                  <c:v>3601.2</c:v>
                </c:pt>
                <c:pt idx="9003">
                  <c:v>3601.6</c:v>
                </c:pt>
                <c:pt idx="9004">
                  <c:v>3602</c:v>
                </c:pt>
                <c:pt idx="9005">
                  <c:v>3602.4</c:v>
                </c:pt>
                <c:pt idx="9006">
                  <c:v>3602.8</c:v>
                </c:pt>
                <c:pt idx="9007">
                  <c:v>3603.2</c:v>
                </c:pt>
                <c:pt idx="9008">
                  <c:v>3603.6</c:v>
                </c:pt>
                <c:pt idx="9009">
                  <c:v>3604</c:v>
                </c:pt>
                <c:pt idx="9010">
                  <c:v>3604.4</c:v>
                </c:pt>
                <c:pt idx="9011">
                  <c:v>3604.8</c:v>
                </c:pt>
                <c:pt idx="9012">
                  <c:v>3605.2</c:v>
                </c:pt>
                <c:pt idx="9013">
                  <c:v>3605.6</c:v>
                </c:pt>
                <c:pt idx="9014">
                  <c:v>3606</c:v>
                </c:pt>
                <c:pt idx="9015">
                  <c:v>3606.4</c:v>
                </c:pt>
                <c:pt idx="9016">
                  <c:v>3606.8</c:v>
                </c:pt>
                <c:pt idx="9017">
                  <c:v>3607.2</c:v>
                </c:pt>
                <c:pt idx="9018">
                  <c:v>3607.6</c:v>
                </c:pt>
                <c:pt idx="9019">
                  <c:v>3608</c:v>
                </c:pt>
                <c:pt idx="9020">
                  <c:v>3608.4</c:v>
                </c:pt>
                <c:pt idx="9021">
                  <c:v>3608.8</c:v>
                </c:pt>
                <c:pt idx="9022">
                  <c:v>3609.2</c:v>
                </c:pt>
                <c:pt idx="9023">
                  <c:v>3609.6</c:v>
                </c:pt>
                <c:pt idx="9024">
                  <c:v>3610</c:v>
                </c:pt>
                <c:pt idx="9025">
                  <c:v>3610.4</c:v>
                </c:pt>
                <c:pt idx="9026">
                  <c:v>3610.8</c:v>
                </c:pt>
                <c:pt idx="9027">
                  <c:v>3611.2</c:v>
                </c:pt>
                <c:pt idx="9028">
                  <c:v>3611.6</c:v>
                </c:pt>
                <c:pt idx="9029">
                  <c:v>3612</c:v>
                </c:pt>
                <c:pt idx="9030">
                  <c:v>3612.4</c:v>
                </c:pt>
                <c:pt idx="9031">
                  <c:v>3612.8</c:v>
                </c:pt>
                <c:pt idx="9032">
                  <c:v>3613.2</c:v>
                </c:pt>
                <c:pt idx="9033">
                  <c:v>3613.6</c:v>
                </c:pt>
                <c:pt idx="9034">
                  <c:v>3614</c:v>
                </c:pt>
                <c:pt idx="9035">
                  <c:v>3614.4</c:v>
                </c:pt>
                <c:pt idx="9036">
                  <c:v>3614.8</c:v>
                </c:pt>
                <c:pt idx="9037">
                  <c:v>3615.2</c:v>
                </c:pt>
                <c:pt idx="9038">
                  <c:v>3615.6</c:v>
                </c:pt>
                <c:pt idx="9039">
                  <c:v>3616</c:v>
                </c:pt>
                <c:pt idx="9040">
                  <c:v>3616.4</c:v>
                </c:pt>
                <c:pt idx="9041">
                  <c:v>3616.8</c:v>
                </c:pt>
                <c:pt idx="9042">
                  <c:v>3617.2</c:v>
                </c:pt>
                <c:pt idx="9043">
                  <c:v>3617.6</c:v>
                </c:pt>
                <c:pt idx="9044">
                  <c:v>3618</c:v>
                </c:pt>
                <c:pt idx="9045">
                  <c:v>3618.4</c:v>
                </c:pt>
                <c:pt idx="9046">
                  <c:v>3618.8</c:v>
                </c:pt>
                <c:pt idx="9047">
                  <c:v>3619.2</c:v>
                </c:pt>
                <c:pt idx="9048">
                  <c:v>3619.6</c:v>
                </c:pt>
                <c:pt idx="9049">
                  <c:v>3620</c:v>
                </c:pt>
                <c:pt idx="9050">
                  <c:v>3620.4</c:v>
                </c:pt>
                <c:pt idx="9051">
                  <c:v>3620.8</c:v>
                </c:pt>
                <c:pt idx="9052">
                  <c:v>3621.2</c:v>
                </c:pt>
                <c:pt idx="9053">
                  <c:v>3621.6</c:v>
                </c:pt>
                <c:pt idx="9054">
                  <c:v>3622</c:v>
                </c:pt>
                <c:pt idx="9055">
                  <c:v>3622.4</c:v>
                </c:pt>
                <c:pt idx="9056">
                  <c:v>3622.8</c:v>
                </c:pt>
                <c:pt idx="9057">
                  <c:v>3623.2</c:v>
                </c:pt>
                <c:pt idx="9058">
                  <c:v>3623.6</c:v>
                </c:pt>
                <c:pt idx="9059">
                  <c:v>3624</c:v>
                </c:pt>
                <c:pt idx="9060">
                  <c:v>3624.4</c:v>
                </c:pt>
                <c:pt idx="9061">
                  <c:v>3624.8</c:v>
                </c:pt>
                <c:pt idx="9062">
                  <c:v>3625.2</c:v>
                </c:pt>
                <c:pt idx="9063">
                  <c:v>3625.6</c:v>
                </c:pt>
                <c:pt idx="9064">
                  <c:v>3626</c:v>
                </c:pt>
                <c:pt idx="9065">
                  <c:v>3626.4</c:v>
                </c:pt>
                <c:pt idx="9066">
                  <c:v>3626.8</c:v>
                </c:pt>
                <c:pt idx="9067">
                  <c:v>3627.2</c:v>
                </c:pt>
                <c:pt idx="9068">
                  <c:v>3627.6</c:v>
                </c:pt>
                <c:pt idx="9069">
                  <c:v>3628</c:v>
                </c:pt>
                <c:pt idx="9070">
                  <c:v>3628.4</c:v>
                </c:pt>
                <c:pt idx="9071">
                  <c:v>3628.8</c:v>
                </c:pt>
                <c:pt idx="9072">
                  <c:v>3629.2</c:v>
                </c:pt>
                <c:pt idx="9073">
                  <c:v>3629.6</c:v>
                </c:pt>
                <c:pt idx="9074">
                  <c:v>3630</c:v>
                </c:pt>
                <c:pt idx="9075">
                  <c:v>3630.4</c:v>
                </c:pt>
                <c:pt idx="9076">
                  <c:v>3630.8</c:v>
                </c:pt>
                <c:pt idx="9077">
                  <c:v>3631.2</c:v>
                </c:pt>
                <c:pt idx="9078">
                  <c:v>3631.6</c:v>
                </c:pt>
                <c:pt idx="9079">
                  <c:v>3632</c:v>
                </c:pt>
                <c:pt idx="9080">
                  <c:v>3632.4</c:v>
                </c:pt>
                <c:pt idx="9081">
                  <c:v>3632.8</c:v>
                </c:pt>
                <c:pt idx="9082">
                  <c:v>3633.2</c:v>
                </c:pt>
                <c:pt idx="9083">
                  <c:v>3633.6</c:v>
                </c:pt>
                <c:pt idx="9084">
                  <c:v>3634</c:v>
                </c:pt>
                <c:pt idx="9085">
                  <c:v>3634.4</c:v>
                </c:pt>
                <c:pt idx="9086">
                  <c:v>3634.8</c:v>
                </c:pt>
                <c:pt idx="9087">
                  <c:v>3635.2</c:v>
                </c:pt>
                <c:pt idx="9088">
                  <c:v>3635.6</c:v>
                </c:pt>
                <c:pt idx="9089">
                  <c:v>3636</c:v>
                </c:pt>
                <c:pt idx="9090">
                  <c:v>3636.4</c:v>
                </c:pt>
                <c:pt idx="9091">
                  <c:v>3636.8</c:v>
                </c:pt>
                <c:pt idx="9092">
                  <c:v>3637.2</c:v>
                </c:pt>
                <c:pt idx="9093">
                  <c:v>3637.6</c:v>
                </c:pt>
                <c:pt idx="9094">
                  <c:v>3638</c:v>
                </c:pt>
                <c:pt idx="9095">
                  <c:v>3638.4</c:v>
                </c:pt>
                <c:pt idx="9096">
                  <c:v>3638.8</c:v>
                </c:pt>
                <c:pt idx="9097">
                  <c:v>3639.2</c:v>
                </c:pt>
                <c:pt idx="9098">
                  <c:v>3639.6</c:v>
                </c:pt>
                <c:pt idx="9099">
                  <c:v>3640</c:v>
                </c:pt>
                <c:pt idx="9100">
                  <c:v>3640.4</c:v>
                </c:pt>
                <c:pt idx="9101">
                  <c:v>3640.8</c:v>
                </c:pt>
                <c:pt idx="9102">
                  <c:v>3641.2</c:v>
                </c:pt>
                <c:pt idx="9103">
                  <c:v>3641.6</c:v>
                </c:pt>
                <c:pt idx="9104">
                  <c:v>3642</c:v>
                </c:pt>
                <c:pt idx="9105">
                  <c:v>3642.4</c:v>
                </c:pt>
                <c:pt idx="9106">
                  <c:v>3642.8</c:v>
                </c:pt>
                <c:pt idx="9107">
                  <c:v>3643.2</c:v>
                </c:pt>
                <c:pt idx="9108">
                  <c:v>3643.6</c:v>
                </c:pt>
                <c:pt idx="9109">
                  <c:v>3644</c:v>
                </c:pt>
                <c:pt idx="9110">
                  <c:v>3644.4</c:v>
                </c:pt>
                <c:pt idx="9111">
                  <c:v>3644.8</c:v>
                </c:pt>
                <c:pt idx="9112">
                  <c:v>3645.2</c:v>
                </c:pt>
                <c:pt idx="9113">
                  <c:v>3645.6</c:v>
                </c:pt>
                <c:pt idx="9114">
                  <c:v>3646</c:v>
                </c:pt>
                <c:pt idx="9115">
                  <c:v>3646.4</c:v>
                </c:pt>
                <c:pt idx="9116">
                  <c:v>3646.8</c:v>
                </c:pt>
                <c:pt idx="9117">
                  <c:v>3647.2</c:v>
                </c:pt>
                <c:pt idx="9118">
                  <c:v>3647.6</c:v>
                </c:pt>
                <c:pt idx="9119">
                  <c:v>3648</c:v>
                </c:pt>
                <c:pt idx="9120">
                  <c:v>3648.4</c:v>
                </c:pt>
                <c:pt idx="9121">
                  <c:v>3648.8</c:v>
                </c:pt>
                <c:pt idx="9122">
                  <c:v>3649.2</c:v>
                </c:pt>
                <c:pt idx="9123">
                  <c:v>3649.6</c:v>
                </c:pt>
                <c:pt idx="9124">
                  <c:v>3650</c:v>
                </c:pt>
                <c:pt idx="9125">
                  <c:v>3650.4</c:v>
                </c:pt>
                <c:pt idx="9126">
                  <c:v>3650.8</c:v>
                </c:pt>
                <c:pt idx="9127">
                  <c:v>3651.2</c:v>
                </c:pt>
                <c:pt idx="9128">
                  <c:v>3651.6</c:v>
                </c:pt>
                <c:pt idx="9129">
                  <c:v>3652</c:v>
                </c:pt>
                <c:pt idx="9130">
                  <c:v>3652.4</c:v>
                </c:pt>
                <c:pt idx="9131">
                  <c:v>3652.8</c:v>
                </c:pt>
                <c:pt idx="9132">
                  <c:v>3653.2</c:v>
                </c:pt>
                <c:pt idx="9133">
                  <c:v>3653.6</c:v>
                </c:pt>
                <c:pt idx="9134">
                  <c:v>3654</c:v>
                </c:pt>
                <c:pt idx="9135">
                  <c:v>3654.4</c:v>
                </c:pt>
                <c:pt idx="9136">
                  <c:v>3654.8</c:v>
                </c:pt>
                <c:pt idx="9137">
                  <c:v>3655.2</c:v>
                </c:pt>
                <c:pt idx="9138">
                  <c:v>3655.6</c:v>
                </c:pt>
                <c:pt idx="9139">
                  <c:v>3656</c:v>
                </c:pt>
                <c:pt idx="9140">
                  <c:v>3656.4</c:v>
                </c:pt>
                <c:pt idx="9141">
                  <c:v>3656.8</c:v>
                </c:pt>
                <c:pt idx="9142">
                  <c:v>3657.2</c:v>
                </c:pt>
                <c:pt idx="9143">
                  <c:v>3657.6</c:v>
                </c:pt>
                <c:pt idx="9144">
                  <c:v>3658</c:v>
                </c:pt>
                <c:pt idx="9145">
                  <c:v>3658.4</c:v>
                </c:pt>
                <c:pt idx="9146">
                  <c:v>3658.8</c:v>
                </c:pt>
                <c:pt idx="9147">
                  <c:v>3659.2</c:v>
                </c:pt>
                <c:pt idx="9148">
                  <c:v>3659.6</c:v>
                </c:pt>
                <c:pt idx="9149">
                  <c:v>3660</c:v>
                </c:pt>
                <c:pt idx="9150">
                  <c:v>3660.4</c:v>
                </c:pt>
                <c:pt idx="9151">
                  <c:v>3660.8</c:v>
                </c:pt>
                <c:pt idx="9152">
                  <c:v>3661.2</c:v>
                </c:pt>
                <c:pt idx="9153">
                  <c:v>3661.6</c:v>
                </c:pt>
                <c:pt idx="9154">
                  <c:v>3662</c:v>
                </c:pt>
                <c:pt idx="9155">
                  <c:v>3662.4</c:v>
                </c:pt>
                <c:pt idx="9156">
                  <c:v>3662.8</c:v>
                </c:pt>
                <c:pt idx="9157">
                  <c:v>3663.2</c:v>
                </c:pt>
                <c:pt idx="9158">
                  <c:v>3663.6</c:v>
                </c:pt>
                <c:pt idx="9159">
                  <c:v>3664</c:v>
                </c:pt>
                <c:pt idx="9160">
                  <c:v>3664.4</c:v>
                </c:pt>
                <c:pt idx="9161">
                  <c:v>3664.8</c:v>
                </c:pt>
                <c:pt idx="9162">
                  <c:v>3665.2</c:v>
                </c:pt>
                <c:pt idx="9163">
                  <c:v>3665.6</c:v>
                </c:pt>
                <c:pt idx="9164">
                  <c:v>3666</c:v>
                </c:pt>
                <c:pt idx="9165">
                  <c:v>3666.4</c:v>
                </c:pt>
                <c:pt idx="9166">
                  <c:v>3666.8</c:v>
                </c:pt>
                <c:pt idx="9167">
                  <c:v>3667.2</c:v>
                </c:pt>
                <c:pt idx="9168">
                  <c:v>3667.6</c:v>
                </c:pt>
                <c:pt idx="9169">
                  <c:v>3668</c:v>
                </c:pt>
                <c:pt idx="9170">
                  <c:v>3668.4</c:v>
                </c:pt>
                <c:pt idx="9171">
                  <c:v>3668.8</c:v>
                </c:pt>
                <c:pt idx="9172">
                  <c:v>3669.2</c:v>
                </c:pt>
                <c:pt idx="9173">
                  <c:v>3669.6</c:v>
                </c:pt>
                <c:pt idx="9174">
                  <c:v>3670</c:v>
                </c:pt>
                <c:pt idx="9175">
                  <c:v>3670.4</c:v>
                </c:pt>
                <c:pt idx="9176">
                  <c:v>3670.8</c:v>
                </c:pt>
                <c:pt idx="9177">
                  <c:v>3671.2</c:v>
                </c:pt>
                <c:pt idx="9178">
                  <c:v>3671.6</c:v>
                </c:pt>
                <c:pt idx="9179">
                  <c:v>3672</c:v>
                </c:pt>
                <c:pt idx="9180">
                  <c:v>3672.4</c:v>
                </c:pt>
                <c:pt idx="9181">
                  <c:v>3672.8</c:v>
                </c:pt>
                <c:pt idx="9182">
                  <c:v>3673.2</c:v>
                </c:pt>
                <c:pt idx="9183">
                  <c:v>3673.6</c:v>
                </c:pt>
                <c:pt idx="9184">
                  <c:v>3674</c:v>
                </c:pt>
                <c:pt idx="9185">
                  <c:v>3674.4</c:v>
                </c:pt>
                <c:pt idx="9186">
                  <c:v>3674.8</c:v>
                </c:pt>
                <c:pt idx="9187">
                  <c:v>3675.2</c:v>
                </c:pt>
                <c:pt idx="9188">
                  <c:v>3675.6</c:v>
                </c:pt>
                <c:pt idx="9189">
                  <c:v>3676</c:v>
                </c:pt>
                <c:pt idx="9190">
                  <c:v>3676.4</c:v>
                </c:pt>
                <c:pt idx="9191">
                  <c:v>3676.8</c:v>
                </c:pt>
                <c:pt idx="9192">
                  <c:v>3677.2</c:v>
                </c:pt>
                <c:pt idx="9193">
                  <c:v>3677.6</c:v>
                </c:pt>
                <c:pt idx="9194">
                  <c:v>3678</c:v>
                </c:pt>
                <c:pt idx="9195">
                  <c:v>3678.4</c:v>
                </c:pt>
                <c:pt idx="9196">
                  <c:v>3678.8</c:v>
                </c:pt>
                <c:pt idx="9197">
                  <c:v>3679.2</c:v>
                </c:pt>
                <c:pt idx="9198">
                  <c:v>3679.6</c:v>
                </c:pt>
                <c:pt idx="9199">
                  <c:v>3680</c:v>
                </c:pt>
                <c:pt idx="9200">
                  <c:v>3680.4</c:v>
                </c:pt>
                <c:pt idx="9201">
                  <c:v>3680.8</c:v>
                </c:pt>
                <c:pt idx="9202">
                  <c:v>3681.2</c:v>
                </c:pt>
                <c:pt idx="9203">
                  <c:v>3681.6</c:v>
                </c:pt>
                <c:pt idx="9204">
                  <c:v>3682</c:v>
                </c:pt>
                <c:pt idx="9205">
                  <c:v>3682.4</c:v>
                </c:pt>
                <c:pt idx="9206">
                  <c:v>3682.8</c:v>
                </c:pt>
                <c:pt idx="9207">
                  <c:v>3683.2</c:v>
                </c:pt>
                <c:pt idx="9208">
                  <c:v>3683.6</c:v>
                </c:pt>
                <c:pt idx="9209">
                  <c:v>3684</c:v>
                </c:pt>
                <c:pt idx="9210">
                  <c:v>3684.4</c:v>
                </c:pt>
                <c:pt idx="9211">
                  <c:v>3684.8</c:v>
                </c:pt>
                <c:pt idx="9212">
                  <c:v>3685.2</c:v>
                </c:pt>
                <c:pt idx="9213">
                  <c:v>3685.6</c:v>
                </c:pt>
                <c:pt idx="9214">
                  <c:v>3686</c:v>
                </c:pt>
                <c:pt idx="9215">
                  <c:v>3686.4</c:v>
                </c:pt>
                <c:pt idx="9216">
                  <c:v>3686.8</c:v>
                </c:pt>
                <c:pt idx="9217">
                  <c:v>3687.2</c:v>
                </c:pt>
                <c:pt idx="9218">
                  <c:v>3687.6</c:v>
                </c:pt>
                <c:pt idx="9219">
                  <c:v>3688</c:v>
                </c:pt>
                <c:pt idx="9220">
                  <c:v>3688.4</c:v>
                </c:pt>
                <c:pt idx="9221">
                  <c:v>3688.8</c:v>
                </c:pt>
                <c:pt idx="9222">
                  <c:v>3689.2</c:v>
                </c:pt>
                <c:pt idx="9223">
                  <c:v>3689.6</c:v>
                </c:pt>
                <c:pt idx="9224">
                  <c:v>3690</c:v>
                </c:pt>
                <c:pt idx="9225">
                  <c:v>3690.4</c:v>
                </c:pt>
                <c:pt idx="9226">
                  <c:v>3690.8</c:v>
                </c:pt>
                <c:pt idx="9227">
                  <c:v>3691.2</c:v>
                </c:pt>
                <c:pt idx="9228">
                  <c:v>3691.6</c:v>
                </c:pt>
                <c:pt idx="9229">
                  <c:v>3692</c:v>
                </c:pt>
                <c:pt idx="9230">
                  <c:v>3692.4</c:v>
                </c:pt>
                <c:pt idx="9231">
                  <c:v>3692.8</c:v>
                </c:pt>
                <c:pt idx="9232">
                  <c:v>3693.2</c:v>
                </c:pt>
                <c:pt idx="9233">
                  <c:v>3693.6</c:v>
                </c:pt>
                <c:pt idx="9234">
                  <c:v>3694</c:v>
                </c:pt>
                <c:pt idx="9235">
                  <c:v>3694.4</c:v>
                </c:pt>
                <c:pt idx="9236">
                  <c:v>3694.8</c:v>
                </c:pt>
                <c:pt idx="9237">
                  <c:v>3695.2</c:v>
                </c:pt>
                <c:pt idx="9238">
                  <c:v>3695.6</c:v>
                </c:pt>
                <c:pt idx="9239">
                  <c:v>3696</c:v>
                </c:pt>
                <c:pt idx="9240">
                  <c:v>3696.4</c:v>
                </c:pt>
                <c:pt idx="9241">
                  <c:v>3696.8</c:v>
                </c:pt>
                <c:pt idx="9242">
                  <c:v>3697.2</c:v>
                </c:pt>
                <c:pt idx="9243">
                  <c:v>3697.6</c:v>
                </c:pt>
                <c:pt idx="9244">
                  <c:v>3698</c:v>
                </c:pt>
                <c:pt idx="9245">
                  <c:v>3698.4</c:v>
                </c:pt>
                <c:pt idx="9246">
                  <c:v>3698.8</c:v>
                </c:pt>
                <c:pt idx="9247">
                  <c:v>3699.2</c:v>
                </c:pt>
                <c:pt idx="9248">
                  <c:v>3699.6</c:v>
                </c:pt>
                <c:pt idx="9249">
                  <c:v>3700</c:v>
                </c:pt>
                <c:pt idx="9250">
                  <c:v>3700.4</c:v>
                </c:pt>
                <c:pt idx="9251">
                  <c:v>3700.8</c:v>
                </c:pt>
                <c:pt idx="9252">
                  <c:v>3701.2</c:v>
                </c:pt>
                <c:pt idx="9253">
                  <c:v>3701.6</c:v>
                </c:pt>
                <c:pt idx="9254">
                  <c:v>3702</c:v>
                </c:pt>
                <c:pt idx="9255">
                  <c:v>3702.4</c:v>
                </c:pt>
                <c:pt idx="9256">
                  <c:v>3702.8</c:v>
                </c:pt>
                <c:pt idx="9257">
                  <c:v>3703.2</c:v>
                </c:pt>
                <c:pt idx="9258">
                  <c:v>3703.6</c:v>
                </c:pt>
                <c:pt idx="9259">
                  <c:v>3704</c:v>
                </c:pt>
                <c:pt idx="9260">
                  <c:v>3704.4</c:v>
                </c:pt>
                <c:pt idx="9261">
                  <c:v>3704.8</c:v>
                </c:pt>
                <c:pt idx="9262">
                  <c:v>3705.2</c:v>
                </c:pt>
                <c:pt idx="9263">
                  <c:v>3705.6</c:v>
                </c:pt>
                <c:pt idx="9264">
                  <c:v>3706</c:v>
                </c:pt>
                <c:pt idx="9265">
                  <c:v>3706.4</c:v>
                </c:pt>
                <c:pt idx="9266">
                  <c:v>3706.8</c:v>
                </c:pt>
                <c:pt idx="9267">
                  <c:v>3707.2</c:v>
                </c:pt>
                <c:pt idx="9268">
                  <c:v>3707.6</c:v>
                </c:pt>
                <c:pt idx="9269">
                  <c:v>3708</c:v>
                </c:pt>
                <c:pt idx="9270">
                  <c:v>3708.4</c:v>
                </c:pt>
                <c:pt idx="9271">
                  <c:v>3708.8</c:v>
                </c:pt>
                <c:pt idx="9272">
                  <c:v>3709.2</c:v>
                </c:pt>
                <c:pt idx="9273">
                  <c:v>3709.6</c:v>
                </c:pt>
                <c:pt idx="9274">
                  <c:v>3710</c:v>
                </c:pt>
                <c:pt idx="9275">
                  <c:v>3710.4</c:v>
                </c:pt>
                <c:pt idx="9276">
                  <c:v>3710.8</c:v>
                </c:pt>
                <c:pt idx="9277">
                  <c:v>3711.2</c:v>
                </c:pt>
                <c:pt idx="9278">
                  <c:v>3711.6</c:v>
                </c:pt>
                <c:pt idx="9279">
                  <c:v>3712</c:v>
                </c:pt>
                <c:pt idx="9280">
                  <c:v>3712.4</c:v>
                </c:pt>
                <c:pt idx="9281">
                  <c:v>3712.8</c:v>
                </c:pt>
                <c:pt idx="9282">
                  <c:v>3713.2</c:v>
                </c:pt>
                <c:pt idx="9283">
                  <c:v>3713.6</c:v>
                </c:pt>
                <c:pt idx="9284">
                  <c:v>3714</c:v>
                </c:pt>
                <c:pt idx="9285">
                  <c:v>3714.4</c:v>
                </c:pt>
                <c:pt idx="9286">
                  <c:v>3714.8</c:v>
                </c:pt>
                <c:pt idx="9287">
                  <c:v>3715.2</c:v>
                </c:pt>
                <c:pt idx="9288">
                  <c:v>3715.6</c:v>
                </c:pt>
                <c:pt idx="9289">
                  <c:v>3716</c:v>
                </c:pt>
                <c:pt idx="9290">
                  <c:v>3716.4</c:v>
                </c:pt>
                <c:pt idx="9291">
                  <c:v>3716.8</c:v>
                </c:pt>
                <c:pt idx="9292">
                  <c:v>3717.2</c:v>
                </c:pt>
                <c:pt idx="9293">
                  <c:v>3717.6</c:v>
                </c:pt>
                <c:pt idx="9294">
                  <c:v>3718</c:v>
                </c:pt>
                <c:pt idx="9295">
                  <c:v>3718.4</c:v>
                </c:pt>
                <c:pt idx="9296">
                  <c:v>3718.8</c:v>
                </c:pt>
                <c:pt idx="9297">
                  <c:v>3719.2</c:v>
                </c:pt>
                <c:pt idx="9298">
                  <c:v>3719.6</c:v>
                </c:pt>
                <c:pt idx="9299">
                  <c:v>3720</c:v>
                </c:pt>
                <c:pt idx="9300">
                  <c:v>3720.4</c:v>
                </c:pt>
                <c:pt idx="9301">
                  <c:v>3720.8</c:v>
                </c:pt>
                <c:pt idx="9302">
                  <c:v>3721.2</c:v>
                </c:pt>
                <c:pt idx="9303">
                  <c:v>3721.6</c:v>
                </c:pt>
                <c:pt idx="9304">
                  <c:v>3722</c:v>
                </c:pt>
                <c:pt idx="9305">
                  <c:v>3722.4</c:v>
                </c:pt>
                <c:pt idx="9306">
                  <c:v>3722.8</c:v>
                </c:pt>
                <c:pt idx="9307">
                  <c:v>3723.2</c:v>
                </c:pt>
                <c:pt idx="9308">
                  <c:v>3723.6</c:v>
                </c:pt>
                <c:pt idx="9309">
                  <c:v>3724</c:v>
                </c:pt>
                <c:pt idx="9310">
                  <c:v>3724.4</c:v>
                </c:pt>
                <c:pt idx="9311">
                  <c:v>3724.8</c:v>
                </c:pt>
                <c:pt idx="9312">
                  <c:v>3725.2</c:v>
                </c:pt>
                <c:pt idx="9313">
                  <c:v>3725.6</c:v>
                </c:pt>
                <c:pt idx="9314">
                  <c:v>3726</c:v>
                </c:pt>
                <c:pt idx="9315">
                  <c:v>3726.4</c:v>
                </c:pt>
                <c:pt idx="9316">
                  <c:v>3726.8</c:v>
                </c:pt>
                <c:pt idx="9317">
                  <c:v>3727.2</c:v>
                </c:pt>
                <c:pt idx="9318">
                  <c:v>3727.6</c:v>
                </c:pt>
                <c:pt idx="9319">
                  <c:v>3728</c:v>
                </c:pt>
                <c:pt idx="9320">
                  <c:v>3728.4</c:v>
                </c:pt>
                <c:pt idx="9321">
                  <c:v>3728.8</c:v>
                </c:pt>
                <c:pt idx="9322">
                  <c:v>3729.2</c:v>
                </c:pt>
                <c:pt idx="9323">
                  <c:v>3729.6</c:v>
                </c:pt>
                <c:pt idx="9324">
                  <c:v>3730</c:v>
                </c:pt>
                <c:pt idx="9325">
                  <c:v>3730.4</c:v>
                </c:pt>
                <c:pt idx="9326">
                  <c:v>3730.8</c:v>
                </c:pt>
                <c:pt idx="9327">
                  <c:v>3731.2</c:v>
                </c:pt>
                <c:pt idx="9328">
                  <c:v>3731.6</c:v>
                </c:pt>
                <c:pt idx="9329">
                  <c:v>3732</c:v>
                </c:pt>
                <c:pt idx="9330">
                  <c:v>3732.4</c:v>
                </c:pt>
                <c:pt idx="9331">
                  <c:v>3732.8</c:v>
                </c:pt>
                <c:pt idx="9332">
                  <c:v>3733.2</c:v>
                </c:pt>
                <c:pt idx="9333">
                  <c:v>3733.6</c:v>
                </c:pt>
                <c:pt idx="9334">
                  <c:v>3734</c:v>
                </c:pt>
                <c:pt idx="9335">
                  <c:v>3734.4</c:v>
                </c:pt>
                <c:pt idx="9336">
                  <c:v>3734.8</c:v>
                </c:pt>
                <c:pt idx="9337">
                  <c:v>3735.2</c:v>
                </c:pt>
                <c:pt idx="9338">
                  <c:v>3735.6</c:v>
                </c:pt>
                <c:pt idx="9339">
                  <c:v>3736</c:v>
                </c:pt>
                <c:pt idx="9340">
                  <c:v>3736.4</c:v>
                </c:pt>
                <c:pt idx="9341">
                  <c:v>3736.8</c:v>
                </c:pt>
                <c:pt idx="9342">
                  <c:v>3737.2</c:v>
                </c:pt>
                <c:pt idx="9343">
                  <c:v>3737.6</c:v>
                </c:pt>
                <c:pt idx="9344">
                  <c:v>3738</c:v>
                </c:pt>
                <c:pt idx="9345">
                  <c:v>3738.4</c:v>
                </c:pt>
                <c:pt idx="9346">
                  <c:v>3738.8</c:v>
                </c:pt>
                <c:pt idx="9347">
                  <c:v>3739.2</c:v>
                </c:pt>
                <c:pt idx="9348">
                  <c:v>3739.6</c:v>
                </c:pt>
                <c:pt idx="9349">
                  <c:v>3740</c:v>
                </c:pt>
                <c:pt idx="9350">
                  <c:v>3740.4</c:v>
                </c:pt>
                <c:pt idx="9351">
                  <c:v>3740.8</c:v>
                </c:pt>
                <c:pt idx="9352">
                  <c:v>3741.2</c:v>
                </c:pt>
                <c:pt idx="9353">
                  <c:v>3741.6</c:v>
                </c:pt>
                <c:pt idx="9354">
                  <c:v>3742</c:v>
                </c:pt>
                <c:pt idx="9355">
                  <c:v>3742.4</c:v>
                </c:pt>
                <c:pt idx="9356">
                  <c:v>3742.8</c:v>
                </c:pt>
                <c:pt idx="9357">
                  <c:v>3743.2</c:v>
                </c:pt>
                <c:pt idx="9358">
                  <c:v>3743.6</c:v>
                </c:pt>
                <c:pt idx="9359">
                  <c:v>3744</c:v>
                </c:pt>
                <c:pt idx="9360">
                  <c:v>3744.4</c:v>
                </c:pt>
                <c:pt idx="9361">
                  <c:v>3744.8</c:v>
                </c:pt>
                <c:pt idx="9362">
                  <c:v>3745.2</c:v>
                </c:pt>
                <c:pt idx="9363">
                  <c:v>3745.6</c:v>
                </c:pt>
                <c:pt idx="9364">
                  <c:v>3746</c:v>
                </c:pt>
                <c:pt idx="9365">
                  <c:v>3746.4</c:v>
                </c:pt>
                <c:pt idx="9366">
                  <c:v>3746.8</c:v>
                </c:pt>
                <c:pt idx="9367">
                  <c:v>3747.2</c:v>
                </c:pt>
                <c:pt idx="9368">
                  <c:v>3747.6</c:v>
                </c:pt>
                <c:pt idx="9369">
                  <c:v>3748</c:v>
                </c:pt>
                <c:pt idx="9370">
                  <c:v>3748.4</c:v>
                </c:pt>
                <c:pt idx="9371">
                  <c:v>3748.8</c:v>
                </c:pt>
                <c:pt idx="9372">
                  <c:v>3749.2</c:v>
                </c:pt>
                <c:pt idx="9373">
                  <c:v>3749.6</c:v>
                </c:pt>
                <c:pt idx="9374">
                  <c:v>3750</c:v>
                </c:pt>
                <c:pt idx="9375">
                  <c:v>3750.4</c:v>
                </c:pt>
                <c:pt idx="9376">
                  <c:v>3750.8</c:v>
                </c:pt>
                <c:pt idx="9377">
                  <c:v>3751.2</c:v>
                </c:pt>
                <c:pt idx="9378">
                  <c:v>3751.6</c:v>
                </c:pt>
                <c:pt idx="9379">
                  <c:v>3752</c:v>
                </c:pt>
                <c:pt idx="9380">
                  <c:v>3752.4</c:v>
                </c:pt>
                <c:pt idx="9381">
                  <c:v>3752.8</c:v>
                </c:pt>
                <c:pt idx="9382">
                  <c:v>3753.2</c:v>
                </c:pt>
                <c:pt idx="9383">
                  <c:v>3753.6</c:v>
                </c:pt>
                <c:pt idx="9384">
                  <c:v>3754</c:v>
                </c:pt>
                <c:pt idx="9385">
                  <c:v>3754.4</c:v>
                </c:pt>
                <c:pt idx="9386">
                  <c:v>3754.8</c:v>
                </c:pt>
                <c:pt idx="9387">
                  <c:v>3755.2</c:v>
                </c:pt>
                <c:pt idx="9388">
                  <c:v>3755.6</c:v>
                </c:pt>
                <c:pt idx="9389">
                  <c:v>3756</c:v>
                </c:pt>
                <c:pt idx="9390">
                  <c:v>3756.4</c:v>
                </c:pt>
                <c:pt idx="9391">
                  <c:v>3756.8</c:v>
                </c:pt>
                <c:pt idx="9392">
                  <c:v>3757.2</c:v>
                </c:pt>
                <c:pt idx="9393">
                  <c:v>3757.6</c:v>
                </c:pt>
                <c:pt idx="9394">
                  <c:v>3758</c:v>
                </c:pt>
                <c:pt idx="9395">
                  <c:v>3758.4</c:v>
                </c:pt>
                <c:pt idx="9396">
                  <c:v>3758.8</c:v>
                </c:pt>
                <c:pt idx="9397">
                  <c:v>3759.2</c:v>
                </c:pt>
                <c:pt idx="9398">
                  <c:v>3759.6</c:v>
                </c:pt>
                <c:pt idx="9399">
                  <c:v>3760</c:v>
                </c:pt>
                <c:pt idx="9400">
                  <c:v>3760.4</c:v>
                </c:pt>
                <c:pt idx="9401">
                  <c:v>3760.8</c:v>
                </c:pt>
                <c:pt idx="9402">
                  <c:v>3761.2</c:v>
                </c:pt>
                <c:pt idx="9403">
                  <c:v>3761.6</c:v>
                </c:pt>
                <c:pt idx="9404">
                  <c:v>3762</c:v>
                </c:pt>
                <c:pt idx="9405">
                  <c:v>3762.4</c:v>
                </c:pt>
                <c:pt idx="9406">
                  <c:v>3762.8</c:v>
                </c:pt>
                <c:pt idx="9407">
                  <c:v>3763.2</c:v>
                </c:pt>
                <c:pt idx="9408">
                  <c:v>3763.6</c:v>
                </c:pt>
                <c:pt idx="9409">
                  <c:v>3764</c:v>
                </c:pt>
                <c:pt idx="9410">
                  <c:v>3764.4</c:v>
                </c:pt>
                <c:pt idx="9411">
                  <c:v>3764.8</c:v>
                </c:pt>
                <c:pt idx="9412">
                  <c:v>3765.2</c:v>
                </c:pt>
                <c:pt idx="9413">
                  <c:v>3765.6</c:v>
                </c:pt>
                <c:pt idx="9414">
                  <c:v>3766</c:v>
                </c:pt>
                <c:pt idx="9415">
                  <c:v>3766.4</c:v>
                </c:pt>
                <c:pt idx="9416">
                  <c:v>3766.8</c:v>
                </c:pt>
                <c:pt idx="9417">
                  <c:v>3767.2</c:v>
                </c:pt>
                <c:pt idx="9418">
                  <c:v>3767.6</c:v>
                </c:pt>
                <c:pt idx="9419">
                  <c:v>3768</c:v>
                </c:pt>
                <c:pt idx="9420">
                  <c:v>3768.4</c:v>
                </c:pt>
                <c:pt idx="9421">
                  <c:v>3768.8</c:v>
                </c:pt>
                <c:pt idx="9422">
                  <c:v>3769.2</c:v>
                </c:pt>
                <c:pt idx="9423">
                  <c:v>3769.6</c:v>
                </c:pt>
                <c:pt idx="9424">
                  <c:v>3770</c:v>
                </c:pt>
                <c:pt idx="9425">
                  <c:v>3770.4</c:v>
                </c:pt>
                <c:pt idx="9426">
                  <c:v>3770.8</c:v>
                </c:pt>
                <c:pt idx="9427">
                  <c:v>3771.2</c:v>
                </c:pt>
                <c:pt idx="9428">
                  <c:v>3771.6</c:v>
                </c:pt>
                <c:pt idx="9429">
                  <c:v>3772</c:v>
                </c:pt>
                <c:pt idx="9430">
                  <c:v>3772.4</c:v>
                </c:pt>
                <c:pt idx="9431">
                  <c:v>3772.8</c:v>
                </c:pt>
                <c:pt idx="9432">
                  <c:v>3773.2</c:v>
                </c:pt>
                <c:pt idx="9433">
                  <c:v>3773.6</c:v>
                </c:pt>
                <c:pt idx="9434">
                  <c:v>3774</c:v>
                </c:pt>
                <c:pt idx="9435">
                  <c:v>3774.4</c:v>
                </c:pt>
                <c:pt idx="9436">
                  <c:v>3774.8</c:v>
                </c:pt>
                <c:pt idx="9437">
                  <c:v>3775.2</c:v>
                </c:pt>
                <c:pt idx="9438">
                  <c:v>3775.6</c:v>
                </c:pt>
                <c:pt idx="9439">
                  <c:v>3776</c:v>
                </c:pt>
                <c:pt idx="9440">
                  <c:v>3776.4</c:v>
                </c:pt>
                <c:pt idx="9441">
                  <c:v>3776.8</c:v>
                </c:pt>
                <c:pt idx="9442">
                  <c:v>3777.2</c:v>
                </c:pt>
                <c:pt idx="9443">
                  <c:v>3777.6</c:v>
                </c:pt>
                <c:pt idx="9444">
                  <c:v>3778</c:v>
                </c:pt>
                <c:pt idx="9445">
                  <c:v>3778.4</c:v>
                </c:pt>
                <c:pt idx="9446">
                  <c:v>3778.8</c:v>
                </c:pt>
                <c:pt idx="9447">
                  <c:v>3779.2</c:v>
                </c:pt>
                <c:pt idx="9448">
                  <c:v>3779.6</c:v>
                </c:pt>
                <c:pt idx="9449">
                  <c:v>3780</c:v>
                </c:pt>
                <c:pt idx="9450">
                  <c:v>3780.4</c:v>
                </c:pt>
                <c:pt idx="9451">
                  <c:v>3780.8</c:v>
                </c:pt>
                <c:pt idx="9452">
                  <c:v>3781.2</c:v>
                </c:pt>
                <c:pt idx="9453">
                  <c:v>3781.6</c:v>
                </c:pt>
                <c:pt idx="9454">
                  <c:v>3782</c:v>
                </c:pt>
                <c:pt idx="9455">
                  <c:v>3782.4</c:v>
                </c:pt>
                <c:pt idx="9456">
                  <c:v>3782.8</c:v>
                </c:pt>
                <c:pt idx="9457">
                  <c:v>3783.2</c:v>
                </c:pt>
                <c:pt idx="9458">
                  <c:v>3783.6</c:v>
                </c:pt>
                <c:pt idx="9459">
                  <c:v>3784</c:v>
                </c:pt>
                <c:pt idx="9460">
                  <c:v>3784.4</c:v>
                </c:pt>
                <c:pt idx="9461">
                  <c:v>3784.8</c:v>
                </c:pt>
                <c:pt idx="9462">
                  <c:v>3785.2</c:v>
                </c:pt>
                <c:pt idx="9463">
                  <c:v>3785.6</c:v>
                </c:pt>
                <c:pt idx="9464">
                  <c:v>3786</c:v>
                </c:pt>
                <c:pt idx="9465">
                  <c:v>3786.4</c:v>
                </c:pt>
                <c:pt idx="9466">
                  <c:v>3786.8</c:v>
                </c:pt>
                <c:pt idx="9467">
                  <c:v>3787.2</c:v>
                </c:pt>
                <c:pt idx="9468">
                  <c:v>3787.6</c:v>
                </c:pt>
                <c:pt idx="9469">
                  <c:v>3788</c:v>
                </c:pt>
                <c:pt idx="9470">
                  <c:v>3788.4</c:v>
                </c:pt>
                <c:pt idx="9471">
                  <c:v>3788.8</c:v>
                </c:pt>
                <c:pt idx="9472">
                  <c:v>3789.2</c:v>
                </c:pt>
                <c:pt idx="9473">
                  <c:v>3789.6</c:v>
                </c:pt>
                <c:pt idx="9474">
                  <c:v>3790</c:v>
                </c:pt>
                <c:pt idx="9475">
                  <c:v>3790.4</c:v>
                </c:pt>
                <c:pt idx="9476">
                  <c:v>3790.8</c:v>
                </c:pt>
                <c:pt idx="9477">
                  <c:v>3791.2</c:v>
                </c:pt>
                <c:pt idx="9478">
                  <c:v>3791.6</c:v>
                </c:pt>
                <c:pt idx="9479">
                  <c:v>3792</c:v>
                </c:pt>
                <c:pt idx="9480">
                  <c:v>3792.4</c:v>
                </c:pt>
                <c:pt idx="9481">
                  <c:v>3792.8</c:v>
                </c:pt>
                <c:pt idx="9482">
                  <c:v>3793.2</c:v>
                </c:pt>
                <c:pt idx="9483">
                  <c:v>3793.6</c:v>
                </c:pt>
                <c:pt idx="9484">
                  <c:v>3794</c:v>
                </c:pt>
                <c:pt idx="9485">
                  <c:v>3794.4</c:v>
                </c:pt>
                <c:pt idx="9486">
                  <c:v>3794.8</c:v>
                </c:pt>
                <c:pt idx="9487">
                  <c:v>3795.2</c:v>
                </c:pt>
                <c:pt idx="9488">
                  <c:v>3795.6</c:v>
                </c:pt>
                <c:pt idx="9489">
                  <c:v>3796</c:v>
                </c:pt>
                <c:pt idx="9490">
                  <c:v>3796.4</c:v>
                </c:pt>
                <c:pt idx="9491">
                  <c:v>3796.8</c:v>
                </c:pt>
                <c:pt idx="9492">
                  <c:v>3797.2</c:v>
                </c:pt>
                <c:pt idx="9493">
                  <c:v>3797.6</c:v>
                </c:pt>
                <c:pt idx="9494">
                  <c:v>3798</c:v>
                </c:pt>
                <c:pt idx="9495">
                  <c:v>3798.4</c:v>
                </c:pt>
                <c:pt idx="9496">
                  <c:v>3798.8</c:v>
                </c:pt>
                <c:pt idx="9497">
                  <c:v>3799.2</c:v>
                </c:pt>
                <c:pt idx="9498">
                  <c:v>3799.6</c:v>
                </c:pt>
                <c:pt idx="9499">
                  <c:v>3800</c:v>
                </c:pt>
                <c:pt idx="9500">
                  <c:v>3800.4</c:v>
                </c:pt>
                <c:pt idx="9501">
                  <c:v>3800.8</c:v>
                </c:pt>
                <c:pt idx="9502">
                  <c:v>3801.2</c:v>
                </c:pt>
                <c:pt idx="9503">
                  <c:v>3801.6</c:v>
                </c:pt>
                <c:pt idx="9504">
                  <c:v>3802</c:v>
                </c:pt>
                <c:pt idx="9505">
                  <c:v>3802.4</c:v>
                </c:pt>
                <c:pt idx="9506">
                  <c:v>3802.8</c:v>
                </c:pt>
                <c:pt idx="9507">
                  <c:v>3803.2</c:v>
                </c:pt>
                <c:pt idx="9508">
                  <c:v>3803.6</c:v>
                </c:pt>
                <c:pt idx="9509">
                  <c:v>3804</c:v>
                </c:pt>
                <c:pt idx="9510">
                  <c:v>3804.4</c:v>
                </c:pt>
                <c:pt idx="9511">
                  <c:v>3804.8</c:v>
                </c:pt>
                <c:pt idx="9512">
                  <c:v>3805.2</c:v>
                </c:pt>
                <c:pt idx="9513">
                  <c:v>3805.6</c:v>
                </c:pt>
                <c:pt idx="9514">
                  <c:v>3806</c:v>
                </c:pt>
                <c:pt idx="9515">
                  <c:v>3806.4</c:v>
                </c:pt>
                <c:pt idx="9516">
                  <c:v>3806.8</c:v>
                </c:pt>
                <c:pt idx="9517">
                  <c:v>3807.2</c:v>
                </c:pt>
                <c:pt idx="9518">
                  <c:v>3807.6</c:v>
                </c:pt>
                <c:pt idx="9519">
                  <c:v>3808</c:v>
                </c:pt>
                <c:pt idx="9520">
                  <c:v>3808.4</c:v>
                </c:pt>
                <c:pt idx="9521">
                  <c:v>3808.8</c:v>
                </c:pt>
                <c:pt idx="9522">
                  <c:v>3809.2</c:v>
                </c:pt>
                <c:pt idx="9523">
                  <c:v>3809.6</c:v>
                </c:pt>
                <c:pt idx="9524">
                  <c:v>3810</c:v>
                </c:pt>
                <c:pt idx="9525">
                  <c:v>3810.4</c:v>
                </c:pt>
                <c:pt idx="9526">
                  <c:v>3810.8</c:v>
                </c:pt>
                <c:pt idx="9527">
                  <c:v>3811.2</c:v>
                </c:pt>
                <c:pt idx="9528">
                  <c:v>3811.6</c:v>
                </c:pt>
                <c:pt idx="9529">
                  <c:v>3812</c:v>
                </c:pt>
                <c:pt idx="9530">
                  <c:v>3812.4</c:v>
                </c:pt>
                <c:pt idx="9531">
                  <c:v>3812.8</c:v>
                </c:pt>
                <c:pt idx="9532">
                  <c:v>3813.2</c:v>
                </c:pt>
                <c:pt idx="9533">
                  <c:v>3813.6</c:v>
                </c:pt>
                <c:pt idx="9534">
                  <c:v>3814</c:v>
                </c:pt>
                <c:pt idx="9535">
                  <c:v>3814.4</c:v>
                </c:pt>
                <c:pt idx="9536">
                  <c:v>3814.8</c:v>
                </c:pt>
                <c:pt idx="9537">
                  <c:v>3815.2</c:v>
                </c:pt>
                <c:pt idx="9538">
                  <c:v>3815.6</c:v>
                </c:pt>
                <c:pt idx="9539">
                  <c:v>3816</c:v>
                </c:pt>
                <c:pt idx="9540">
                  <c:v>3816.4</c:v>
                </c:pt>
                <c:pt idx="9541">
                  <c:v>3816.8</c:v>
                </c:pt>
                <c:pt idx="9542">
                  <c:v>3817.2</c:v>
                </c:pt>
                <c:pt idx="9543">
                  <c:v>3817.6</c:v>
                </c:pt>
                <c:pt idx="9544">
                  <c:v>3818</c:v>
                </c:pt>
                <c:pt idx="9545">
                  <c:v>3818.4</c:v>
                </c:pt>
                <c:pt idx="9546">
                  <c:v>3818.8</c:v>
                </c:pt>
                <c:pt idx="9547">
                  <c:v>3819.2</c:v>
                </c:pt>
                <c:pt idx="9548">
                  <c:v>3819.6</c:v>
                </c:pt>
                <c:pt idx="9549">
                  <c:v>3820</c:v>
                </c:pt>
                <c:pt idx="9550">
                  <c:v>3820.4</c:v>
                </c:pt>
                <c:pt idx="9551">
                  <c:v>3820.8</c:v>
                </c:pt>
                <c:pt idx="9552">
                  <c:v>3821.2</c:v>
                </c:pt>
                <c:pt idx="9553">
                  <c:v>3821.6</c:v>
                </c:pt>
                <c:pt idx="9554">
                  <c:v>3822</c:v>
                </c:pt>
                <c:pt idx="9555">
                  <c:v>3822.4</c:v>
                </c:pt>
                <c:pt idx="9556">
                  <c:v>3822.8</c:v>
                </c:pt>
                <c:pt idx="9557">
                  <c:v>3823.2</c:v>
                </c:pt>
                <c:pt idx="9558">
                  <c:v>3823.6</c:v>
                </c:pt>
                <c:pt idx="9559">
                  <c:v>3824</c:v>
                </c:pt>
                <c:pt idx="9560">
                  <c:v>3824.4</c:v>
                </c:pt>
                <c:pt idx="9561">
                  <c:v>3824.8</c:v>
                </c:pt>
                <c:pt idx="9562">
                  <c:v>3825.2</c:v>
                </c:pt>
                <c:pt idx="9563">
                  <c:v>3825.6</c:v>
                </c:pt>
                <c:pt idx="9564">
                  <c:v>3826</c:v>
                </c:pt>
                <c:pt idx="9565">
                  <c:v>3826.4</c:v>
                </c:pt>
                <c:pt idx="9566">
                  <c:v>3826.8</c:v>
                </c:pt>
                <c:pt idx="9567">
                  <c:v>3827.2</c:v>
                </c:pt>
                <c:pt idx="9568">
                  <c:v>3827.6</c:v>
                </c:pt>
                <c:pt idx="9569">
                  <c:v>3828</c:v>
                </c:pt>
                <c:pt idx="9570">
                  <c:v>3828.4</c:v>
                </c:pt>
                <c:pt idx="9571">
                  <c:v>3828.8</c:v>
                </c:pt>
                <c:pt idx="9572">
                  <c:v>3829.2</c:v>
                </c:pt>
                <c:pt idx="9573">
                  <c:v>3829.6</c:v>
                </c:pt>
                <c:pt idx="9574">
                  <c:v>3830</c:v>
                </c:pt>
                <c:pt idx="9575">
                  <c:v>3830.4</c:v>
                </c:pt>
                <c:pt idx="9576">
                  <c:v>3830.8</c:v>
                </c:pt>
                <c:pt idx="9577">
                  <c:v>3831.2</c:v>
                </c:pt>
                <c:pt idx="9578">
                  <c:v>3831.6</c:v>
                </c:pt>
                <c:pt idx="9579">
                  <c:v>3832</c:v>
                </c:pt>
                <c:pt idx="9580">
                  <c:v>3832.4</c:v>
                </c:pt>
                <c:pt idx="9581">
                  <c:v>3832.8</c:v>
                </c:pt>
                <c:pt idx="9582">
                  <c:v>3833.2</c:v>
                </c:pt>
                <c:pt idx="9583">
                  <c:v>3833.6</c:v>
                </c:pt>
                <c:pt idx="9584">
                  <c:v>3834</c:v>
                </c:pt>
                <c:pt idx="9585">
                  <c:v>3834.4</c:v>
                </c:pt>
                <c:pt idx="9586">
                  <c:v>3834.8</c:v>
                </c:pt>
                <c:pt idx="9587">
                  <c:v>3835.2</c:v>
                </c:pt>
                <c:pt idx="9588">
                  <c:v>3835.6</c:v>
                </c:pt>
                <c:pt idx="9589">
                  <c:v>3836</c:v>
                </c:pt>
                <c:pt idx="9590">
                  <c:v>3836.4</c:v>
                </c:pt>
                <c:pt idx="9591">
                  <c:v>3836.8</c:v>
                </c:pt>
                <c:pt idx="9592">
                  <c:v>3837.2</c:v>
                </c:pt>
                <c:pt idx="9593">
                  <c:v>3837.6</c:v>
                </c:pt>
                <c:pt idx="9594">
                  <c:v>3838</c:v>
                </c:pt>
                <c:pt idx="9595">
                  <c:v>3838.4</c:v>
                </c:pt>
                <c:pt idx="9596">
                  <c:v>3838.8</c:v>
                </c:pt>
                <c:pt idx="9597">
                  <c:v>3839.2</c:v>
                </c:pt>
                <c:pt idx="9598">
                  <c:v>3839.6</c:v>
                </c:pt>
                <c:pt idx="9599">
                  <c:v>3840</c:v>
                </c:pt>
                <c:pt idx="9600">
                  <c:v>3840.4</c:v>
                </c:pt>
                <c:pt idx="9601">
                  <c:v>3840.8</c:v>
                </c:pt>
                <c:pt idx="9602">
                  <c:v>3841.2</c:v>
                </c:pt>
                <c:pt idx="9603">
                  <c:v>3841.6</c:v>
                </c:pt>
                <c:pt idx="9604">
                  <c:v>3842</c:v>
                </c:pt>
                <c:pt idx="9605">
                  <c:v>3842.4</c:v>
                </c:pt>
                <c:pt idx="9606">
                  <c:v>3842.8</c:v>
                </c:pt>
                <c:pt idx="9607">
                  <c:v>3843.2</c:v>
                </c:pt>
                <c:pt idx="9608">
                  <c:v>3843.6</c:v>
                </c:pt>
                <c:pt idx="9609">
                  <c:v>3844</c:v>
                </c:pt>
                <c:pt idx="9610">
                  <c:v>3844.4</c:v>
                </c:pt>
                <c:pt idx="9611">
                  <c:v>3844.8</c:v>
                </c:pt>
                <c:pt idx="9612">
                  <c:v>3845.2</c:v>
                </c:pt>
                <c:pt idx="9613">
                  <c:v>3845.6</c:v>
                </c:pt>
                <c:pt idx="9614">
                  <c:v>3846</c:v>
                </c:pt>
                <c:pt idx="9615">
                  <c:v>3846.4</c:v>
                </c:pt>
                <c:pt idx="9616">
                  <c:v>3846.8</c:v>
                </c:pt>
                <c:pt idx="9617">
                  <c:v>3847.2</c:v>
                </c:pt>
                <c:pt idx="9618">
                  <c:v>3847.6</c:v>
                </c:pt>
                <c:pt idx="9619">
                  <c:v>3848</c:v>
                </c:pt>
                <c:pt idx="9620">
                  <c:v>3848.4</c:v>
                </c:pt>
                <c:pt idx="9621">
                  <c:v>3848.8</c:v>
                </c:pt>
                <c:pt idx="9622">
                  <c:v>3849.2</c:v>
                </c:pt>
                <c:pt idx="9623">
                  <c:v>3849.6</c:v>
                </c:pt>
                <c:pt idx="9624">
                  <c:v>3850</c:v>
                </c:pt>
                <c:pt idx="9625">
                  <c:v>3850.4</c:v>
                </c:pt>
                <c:pt idx="9626">
                  <c:v>3850.8</c:v>
                </c:pt>
                <c:pt idx="9627">
                  <c:v>3851.2</c:v>
                </c:pt>
                <c:pt idx="9628">
                  <c:v>3851.6</c:v>
                </c:pt>
                <c:pt idx="9629">
                  <c:v>3852</c:v>
                </c:pt>
                <c:pt idx="9630">
                  <c:v>3852.4</c:v>
                </c:pt>
                <c:pt idx="9631">
                  <c:v>3852.8</c:v>
                </c:pt>
                <c:pt idx="9632">
                  <c:v>3853.2</c:v>
                </c:pt>
                <c:pt idx="9633">
                  <c:v>3853.6</c:v>
                </c:pt>
                <c:pt idx="9634">
                  <c:v>3854</c:v>
                </c:pt>
                <c:pt idx="9635">
                  <c:v>3854.4</c:v>
                </c:pt>
                <c:pt idx="9636">
                  <c:v>3854.8</c:v>
                </c:pt>
                <c:pt idx="9637">
                  <c:v>3855.2</c:v>
                </c:pt>
                <c:pt idx="9638">
                  <c:v>3855.6</c:v>
                </c:pt>
                <c:pt idx="9639">
                  <c:v>3856</c:v>
                </c:pt>
                <c:pt idx="9640">
                  <c:v>3856.4</c:v>
                </c:pt>
                <c:pt idx="9641">
                  <c:v>3856.8</c:v>
                </c:pt>
                <c:pt idx="9642">
                  <c:v>3857.2</c:v>
                </c:pt>
                <c:pt idx="9643">
                  <c:v>3857.6</c:v>
                </c:pt>
                <c:pt idx="9644">
                  <c:v>3858</c:v>
                </c:pt>
                <c:pt idx="9645">
                  <c:v>3858.4</c:v>
                </c:pt>
                <c:pt idx="9646">
                  <c:v>3858.8</c:v>
                </c:pt>
                <c:pt idx="9647">
                  <c:v>3859.2</c:v>
                </c:pt>
                <c:pt idx="9648">
                  <c:v>3859.6</c:v>
                </c:pt>
                <c:pt idx="9649">
                  <c:v>3860</c:v>
                </c:pt>
                <c:pt idx="9650">
                  <c:v>3860.4</c:v>
                </c:pt>
                <c:pt idx="9651">
                  <c:v>3860.8</c:v>
                </c:pt>
                <c:pt idx="9652">
                  <c:v>3861.2</c:v>
                </c:pt>
                <c:pt idx="9653">
                  <c:v>3861.6</c:v>
                </c:pt>
                <c:pt idx="9654">
                  <c:v>3862</c:v>
                </c:pt>
                <c:pt idx="9655">
                  <c:v>3862.4</c:v>
                </c:pt>
                <c:pt idx="9656">
                  <c:v>3862.8</c:v>
                </c:pt>
                <c:pt idx="9657">
                  <c:v>3863.2</c:v>
                </c:pt>
                <c:pt idx="9658">
                  <c:v>3863.6</c:v>
                </c:pt>
                <c:pt idx="9659">
                  <c:v>3864</c:v>
                </c:pt>
                <c:pt idx="9660">
                  <c:v>3864.4</c:v>
                </c:pt>
                <c:pt idx="9661">
                  <c:v>3864.8</c:v>
                </c:pt>
                <c:pt idx="9662">
                  <c:v>3865.2</c:v>
                </c:pt>
                <c:pt idx="9663">
                  <c:v>3865.6</c:v>
                </c:pt>
                <c:pt idx="9664">
                  <c:v>3866</c:v>
                </c:pt>
                <c:pt idx="9665">
                  <c:v>3866.4</c:v>
                </c:pt>
                <c:pt idx="9666">
                  <c:v>3866.8</c:v>
                </c:pt>
                <c:pt idx="9667">
                  <c:v>3867.2</c:v>
                </c:pt>
                <c:pt idx="9668">
                  <c:v>3867.6</c:v>
                </c:pt>
                <c:pt idx="9669">
                  <c:v>3868</c:v>
                </c:pt>
                <c:pt idx="9670">
                  <c:v>3868.4</c:v>
                </c:pt>
                <c:pt idx="9671">
                  <c:v>3868.8</c:v>
                </c:pt>
                <c:pt idx="9672">
                  <c:v>3869.2</c:v>
                </c:pt>
                <c:pt idx="9673">
                  <c:v>3869.6</c:v>
                </c:pt>
                <c:pt idx="9674">
                  <c:v>3870</c:v>
                </c:pt>
                <c:pt idx="9675">
                  <c:v>3870.4</c:v>
                </c:pt>
                <c:pt idx="9676">
                  <c:v>3870.8</c:v>
                </c:pt>
                <c:pt idx="9677">
                  <c:v>3871.2</c:v>
                </c:pt>
                <c:pt idx="9678">
                  <c:v>3871.6</c:v>
                </c:pt>
                <c:pt idx="9679">
                  <c:v>3872</c:v>
                </c:pt>
                <c:pt idx="9680">
                  <c:v>3872.4</c:v>
                </c:pt>
                <c:pt idx="9681">
                  <c:v>3872.8</c:v>
                </c:pt>
                <c:pt idx="9682">
                  <c:v>3873.2</c:v>
                </c:pt>
                <c:pt idx="9683">
                  <c:v>3873.6</c:v>
                </c:pt>
                <c:pt idx="9684">
                  <c:v>3874</c:v>
                </c:pt>
                <c:pt idx="9685">
                  <c:v>3874.4</c:v>
                </c:pt>
                <c:pt idx="9686">
                  <c:v>3874.8</c:v>
                </c:pt>
                <c:pt idx="9687">
                  <c:v>3875.2</c:v>
                </c:pt>
                <c:pt idx="9688">
                  <c:v>3875.6</c:v>
                </c:pt>
                <c:pt idx="9689">
                  <c:v>3876</c:v>
                </c:pt>
                <c:pt idx="9690">
                  <c:v>3876.4</c:v>
                </c:pt>
                <c:pt idx="9691">
                  <c:v>3876.8</c:v>
                </c:pt>
                <c:pt idx="9692">
                  <c:v>3877.2</c:v>
                </c:pt>
                <c:pt idx="9693">
                  <c:v>3877.6</c:v>
                </c:pt>
                <c:pt idx="9694">
                  <c:v>3878</c:v>
                </c:pt>
                <c:pt idx="9695">
                  <c:v>3878.4</c:v>
                </c:pt>
                <c:pt idx="9696">
                  <c:v>3878.8</c:v>
                </c:pt>
                <c:pt idx="9697">
                  <c:v>3879.2</c:v>
                </c:pt>
                <c:pt idx="9698">
                  <c:v>3879.6</c:v>
                </c:pt>
                <c:pt idx="9699">
                  <c:v>3880</c:v>
                </c:pt>
                <c:pt idx="9700">
                  <c:v>3880.4</c:v>
                </c:pt>
                <c:pt idx="9701">
                  <c:v>3880.8</c:v>
                </c:pt>
                <c:pt idx="9702">
                  <c:v>3881.2</c:v>
                </c:pt>
                <c:pt idx="9703">
                  <c:v>3881.6</c:v>
                </c:pt>
                <c:pt idx="9704">
                  <c:v>3882</c:v>
                </c:pt>
                <c:pt idx="9705">
                  <c:v>3882.4</c:v>
                </c:pt>
                <c:pt idx="9706">
                  <c:v>3882.8</c:v>
                </c:pt>
                <c:pt idx="9707">
                  <c:v>3883.2</c:v>
                </c:pt>
                <c:pt idx="9708">
                  <c:v>3883.6</c:v>
                </c:pt>
                <c:pt idx="9709">
                  <c:v>3884</c:v>
                </c:pt>
                <c:pt idx="9710">
                  <c:v>3884.4</c:v>
                </c:pt>
                <c:pt idx="9711">
                  <c:v>3884.8</c:v>
                </c:pt>
                <c:pt idx="9712">
                  <c:v>3885.2</c:v>
                </c:pt>
                <c:pt idx="9713">
                  <c:v>3885.6</c:v>
                </c:pt>
                <c:pt idx="9714">
                  <c:v>3886</c:v>
                </c:pt>
                <c:pt idx="9715">
                  <c:v>3886.4</c:v>
                </c:pt>
                <c:pt idx="9716">
                  <c:v>3886.8</c:v>
                </c:pt>
                <c:pt idx="9717">
                  <c:v>3887.2</c:v>
                </c:pt>
                <c:pt idx="9718">
                  <c:v>3887.6</c:v>
                </c:pt>
                <c:pt idx="9719">
                  <c:v>3888</c:v>
                </c:pt>
                <c:pt idx="9720">
                  <c:v>3888.4</c:v>
                </c:pt>
                <c:pt idx="9721">
                  <c:v>3888.8</c:v>
                </c:pt>
                <c:pt idx="9722">
                  <c:v>3889.2</c:v>
                </c:pt>
                <c:pt idx="9723">
                  <c:v>3889.6</c:v>
                </c:pt>
                <c:pt idx="9724">
                  <c:v>3890</c:v>
                </c:pt>
                <c:pt idx="9725">
                  <c:v>3890.4</c:v>
                </c:pt>
                <c:pt idx="9726">
                  <c:v>3890.8</c:v>
                </c:pt>
                <c:pt idx="9727">
                  <c:v>3891.2</c:v>
                </c:pt>
                <c:pt idx="9728">
                  <c:v>3891.6</c:v>
                </c:pt>
                <c:pt idx="9729">
                  <c:v>3892</c:v>
                </c:pt>
                <c:pt idx="9730">
                  <c:v>3892.4</c:v>
                </c:pt>
                <c:pt idx="9731">
                  <c:v>3892.8</c:v>
                </c:pt>
                <c:pt idx="9732">
                  <c:v>3893.2</c:v>
                </c:pt>
                <c:pt idx="9733">
                  <c:v>3893.6</c:v>
                </c:pt>
                <c:pt idx="9734">
                  <c:v>3894</c:v>
                </c:pt>
                <c:pt idx="9735">
                  <c:v>3894.4</c:v>
                </c:pt>
                <c:pt idx="9736">
                  <c:v>3894.8</c:v>
                </c:pt>
                <c:pt idx="9737">
                  <c:v>3895.2</c:v>
                </c:pt>
                <c:pt idx="9738">
                  <c:v>3895.6</c:v>
                </c:pt>
                <c:pt idx="9739">
                  <c:v>3896</c:v>
                </c:pt>
                <c:pt idx="9740">
                  <c:v>3896.4</c:v>
                </c:pt>
                <c:pt idx="9741">
                  <c:v>3896.8</c:v>
                </c:pt>
                <c:pt idx="9742">
                  <c:v>3897.2</c:v>
                </c:pt>
                <c:pt idx="9743">
                  <c:v>3897.6</c:v>
                </c:pt>
                <c:pt idx="9744">
                  <c:v>3898</c:v>
                </c:pt>
                <c:pt idx="9745">
                  <c:v>3898.4</c:v>
                </c:pt>
                <c:pt idx="9746">
                  <c:v>3898.8</c:v>
                </c:pt>
                <c:pt idx="9747">
                  <c:v>3899.2</c:v>
                </c:pt>
                <c:pt idx="9748">
                  <c:v>3899.6</c:v>
                </c:pt>
                <c:pt idx="9749">
                  <c:v>3900</c:v>
                </c:pt>
                <c:pt idx="9750">
                  <c:v>3900.4</c:v>
                </c:pt>
                <c:pt idx="9751">
                  <c:v>3900.8</c:v>
                </c:pt>
                <c:pt idx="9752">
                  <c:v>3901.2</c:v>
                </c:pt>
                <c:pt idx="9753">
                  <c:v>3901.6</c:v>
                </c:pt>
                <c:pt idx="9754">
                  <c:v>3902</c:v>
                </c:pt>
                <c:pt idx="9755">
                  <c:v>3902.4</c:v>
                </c:pt>
                <c:pt idx="9756">
                  <c:v>3902.8</c:v>
                </c:pt>
                <c:pt idx="9757">
                  <c:v>3903.2</c:v>
                </c:pt>
                <c:pt idx="9758">
                  <c:v>3903.6</c:v>
                </c:pt>
                <c:pt idx="9759">
                  <c:v>3904</c:v>
                </c:pt>
                <c:pt idx="9760">
                  <c:v>3904.4</c:v>
                </c:pt>
                <c:pt idx="9761">
                  <c:v>3904.8</c:v>
                </c:pt>
                <c:pt idx="9762">
                  <c:v>3905.2</c:v>
                </c:pt>
                <c:pt idx="9763">
                  <c:v>3905.6</c:v>
                </c:pt>
                <c:pt idx="9764">
                  <c:v>3906</c:v>
                </c:pt>
                <c:pt idx="9765">
                  <c:v>3906.4</c:v>
                </c:pt>
                <c:pt idx="9766">
                  <c:v>3906.8</c:v>
                </c:pt>
                <c:pt idx="9767">
                  <c:v>3907.2</c:v>
                </c:pt>
                <c:pt idx="9768">
                  <c:v>3907.6</c:v>
                </c:pt>
                <c:pt idx="9769">
                  <c:v>3908</c:v>
                </c:pt>
                <c:pt idx="9770">
                  <c:v>3908.4</c:v>
                </c:pt>
                <c:pt idx="9771">
                  <c:v>3908.8</c:v>
                </c:pt>
                <c:pt idx="9772">
                  <c:v>3909.2</c:v>
                </c:pt>
                <c:pt idx="9773">
                  <c:v>3909.6</c:v>
                </c:pt>
                <c:pt idx="9774">
                  <c:v>3910</c:v>
                </c:pt>
                <c:pt idx="9775">
                  <c:v>3910.4</c:v>
                </c:pt>
                <c:pt idx="9776">
                  <c:v>3910.8</c:v>
                </c:pt>
                <c:pt idx="9777">
                  <c:v>3911.2</c:v>
                </c:pt>
                <c:pt idx="9778">
                  <c:v>3911.6</c:v>
                </c:pt>
                <c:pt idx="9779">
                  <c:v>3912</c:v>
                </c:pt>
                <c:pt idx="9780">
                  <c:v>3912.4</c:v>
                </c:pt>
                <c:pt idx="9781">
                  <c:v>3912.8</c:v>
                </c:pt>
                <c:pt idx="9782">
                  <c:v>3913.2</c:v>
                </c:pt>
                <c:pt idx="9783">
                  <c:v>3913.6</c:v>
                </c:pt>
                <c:pt idx="9784">
                  <c:v>3914</c:v>
                </c:pt>
                <c:pt idx="9785">
                  <c:v>3914.4</c:v>
                </c:pt>
                <c:pt idx="9786">
                  <c:v>3914.8</c:v>
                </c:pt>
                <c:pt idx="9787">
                  <c:v>3915.2</c:v>
                </c:pt>
                <c:pt idx="9788">
                  <c:v>3915.6</c:v>
                </c:pt>
                <c:pt idx="9789">
                  <c:v>3916</c:v>
                </c:pt>
                <c:pt idx="9790">
                  <c:v>3916.4</c:v>
                </c:pt>
                <c:pt idx="9791">
                  <c:v>3916.8</c:v>
                </c:pt>
                <c:pt idx="9792">
                  <c:v>3917.2</c:v>
                </c:pt>
                <c:pt idx="9793">
                  <c:v>3917.6</c:v>
                </c:pt>
                <c:pt idx="9794">
                  <c:v>3918</c:v>
                </c:pt>
                <c:pt idx="9795">
                  <c:v>3918.4</c:v>
                </c:pt>
                <c:pt idx="9796">
                  <c:v>3918.8</c:v>
                </c:pt>
                <c:pt idx="9797">
                  <c:v>3919.2</c:v>
                </c:pt>
                <c:pt idx="9798">
                  <c:v>3919.6</c:v>
                </c:pt>
                <c:pt idx="9799">
                  <c:v>3920</c:v>
                </c:pt>
                <c:pt idx="9800">
                  <c:v>3920.4</c:v>
                </c:pt>
                <c:pt idx="9801">
                  <c:v>3920.8</c:v>
                </c:pt>
                <c:pt idx="9802">
                  <c:v>3921.2</c:v>
                </c:pt>
                <c:pt idx="9803">
                  <c:v>3921.6</c:v>
                </c:pt>
                <c:pt idx="9804">
                  <c:v>3922</c:v>
                </c:pt>
                <c:pt idx="9805">
                  <c:v>3922.4</c:v>
                </c:pt>
                <c:pt idx="9806">
                  <c:v>3922.8</c:v>
                </c:pt>
                <c:pt idx="9807">
                  <c:v>3923.2</c:v>
                </c:pt>
                <c:pt idx="9808">
                  <c:v>3923.6</c:v>
                </c:pt>
                <c:pt idx="9809">
                  <c:v>3924</c:v>
                </c:pt>
                <c:pt idx="9810">
                  <c:v>3924.4</c:v>
                </c:pt>
                <c:pt idx="9811">
                  <c:v>3924.8</c:v>
                </c:pt>
                <c:pt idx="9812">
                  <c:v>3925.2</c:v>
                </c:pt>
                <c:pt idx="9813">
                  <c:v>3925.6</c:v>
                </c:pt>
                <c:pt idx="9814">
                  <c:v>3926</c:v>
                </c:pt>
                <c:pt idx="9815">
                  <c:v>3926.4</c:v>
                </c:pt>
                <c:pt idx="9816">
                  <c:v>3926.8</c:v>
                </c:pt>
              </c:numCache>
            </c:numRef>
          </c:xVal>
          <c:yVal>
            <c:numRef>
              <c:f>'24'!$D$1:$D$9817</c:f>
              <c:numCache>
                <c:formatCode>General</c:formatCode>
                <c:ptCount val="9817"/>
                <c:pt idx="0">
                  <c:v>1.0141549999999999</c:v>
                </c:pt>
                <c:pt idx="1">
                  <c:v>1.0109379999999999</c:v>
                </c:pt>
                <c:pt idx="2">
                  <c:v>1.0080499999999999</c:v>
                </c:pt>
                <c:pt idx="3">
                  <c:v>1.0056499999999999</c:v>
                </c:pt>
                <c:pt idx="4">
                  <c:v>1.0032730000000001</c:v>
                </c:pt>
                <c:pt idx="5">
                  <c:v>1.000713</c:v>
                </c:pt>
                <c:pt idx="6">
                  <c:v>0.99825600000000003</c:v>
                </c:pt>
                <c:pt idx="7">
                  <c:v>0.99378599999999995</c:v>
                </c:pt>
                <c:pt idx="8">
                  <c:v>0.97434299999999996</c:v>
                </c:pt>
                <c:pt idx="9">
                  <c:v>0.91197499999999998</c:v>
                </c:pt>
                <c:pt idx="10">
                  <c:v>0.78214499999999998</c:v>
                </c:pt>
                <c:pt idx="11">
                  <c:v>0.59537899999999999</c:v>
                </c:pt>
                <c:pt idx="12">
                  <c:v>0.40367900000000001</c:v>
                </c:pt>
                <c:pt idx="13">
                  <c:v>0.26446199999999997</c:v>
                </c:pt>
                <c:pt idx="14">
                  <c:v>0.19859199999999999</c:v>
                </c:pt>
                <c:pt idx="15">
                  <c:v>0.194103</c:v>
                </c:pt>
                <c:pt idx="16">
                  <c:v>0.24076700000000001</c:v>
                </c:pt>
                <c:pt idx="17">
                  <c:v>0.33894400000000002</c:v>
                </c:pt>
                <c:pt idx="18">
                  <c:v>0.476128</c:v>
                </c:pt>
                <c:pt idx="19">
                  <c:v>0.60800500000000002</c:v>
                </c:pt>
                <c:pt idx="20">
                  <c:v>0.67382699999999995</c:v>
                </c:pt>
                <c:pt idx="21">
                  <c:v>0.63102499999999995</c:v>
                </c:pt>
                <c:pt idx="22">
                  <c:v>0.470725</c:v>
                </c:pt>
                <c:pt idx="23">
                  <c:v>0.21149799999999999</c:v>
                </c:pt>
                <c:pt idx="24">
                  <c:v>-0.112869</c:v>
                </c:pt>
                <c:pt idx="25">
                  <c:v>-0.46520600000000001</c:v>
                </c:pt>
                <c:pt idx="26">
                  <c:v>-0.81062199999999995</c:v>
                </c:pt>
                <c:pt idx="27">
                  <c:v>-1.1102609999999999</c:v>
                </c:pt>
                <c:pt idx="28">
                  <c:v>-1.3150580000000001</c:v>
                </c:pt>
                <c:pt idx="29">
                  <c:v>-1.38113</c:v>
                </c:pt>
                <c:pt idx="30">
                  <c:v>-1.293504</c:v>
                </c:pt>
                <c:pt idx="31">
                  <c:v>-1.069652</c:v>
                </c:pt>
                <c:pt idx="32">
                  <c:v>-0.74596799999999996</c:v>
                </c:pt>
                <c:pt idx="33">
                  <c:v>-0.36341600000000002</c:v>
                </c:pt>
                <c:pt idx="34">
                  <c:v>3.8258E-2</c:v>
                </c:pt>
                <c:pt idx="35">
                  <c:v>0.41670000000000001</c:v>
                </c:pt>
                <c:pt idx="36">
                  <c:v>0.72255100000000005</c:v>
                </c:pt>
                <c:pt idx="37">
                  <c:v>0.90684100000000001</c:v>
                </c:pt>
                <c:pt idx="38">
                  <c:v>0.94397799999999998</c:v>
                </c:pt>
                <c:pt idx="39">
                  <c:v>0.84603399999999995</c:v>
                </c:pt>
                <c:pt idx="40">
                  <c:v>0.64643499999999998</c:v>
                </c:pt>
                <c:pt idx="41">
                  <c:v>0.37798700000000002</c:v>
                </c:pt>
                <c:pt idx="42">
                  <c:v>6.8123000000000003E-2</c:v>
                </c:pt>
                <c:pt idx="43">
                  <c:v>-0.25548300000000002</c:v>
                </c:pt>
                <c:pt idx="44">
                  <c:v>-0.55915000000000004</c:v>
                </c:pt>
                <c:pt idx="45">
                  <c:v>-0.80444000000000004</c:v>
                </c:pt>
                <c:pt idx="46">
                  <c:v>-0.95312399999999997</c:v>
                </c:pt>
                <c:pt idx="47">
                  <c:v>-0.97638499999999995</c:v>
                </c:pt>
                <c:pt idx="48">
                  <c:v>-0.86698500000000001</c:v>
                </c:pt>
                <c:pt idx="49">
                  <c:v>-0.64184600000000003</c:v>
                </c:pt>
                <c:pt idx="50">
                  <c:v>-0.33436900000000003</c:v>
                </c:pt>
                <c:pt idx="51">
                  <c:v>1.6612999999999999E-2</c:v>
                </c:pt>
                <c:pt idx="52">
                  <c:v>0.37556</c:v>
                </c:pt>
                <c:pt idx="53">
                  <c:v>0.71505700000000005</c:v>
                </c:pt>
                <c:pt idx="54">
                  <c:v>1.016033</c:v>
                </c:pt>
                <c:pt idx="55">
                  <c:v>1.2571730000000001</c:v>
                </c:pt>
                <c:pt idx="56">
                  <c:v>1.4047670000000001</c:v>
                </c:pt>
                <c:pt idx="57">
                  <c:v>1.423659</c:v>
                </c:pt>
                <c:pt idx="58">
                  <c:v>1.2987979999999999</c:v>
                </c:pt>
                <c:pt idx="59">
                  <c:v>1.0442990000000001</c:v>
                </c:pt>
                <c:pt idx="60">
                  <c:v>0.70262599999999997</c:v>
                </c:pt>
                <c:pt idx="61">
                  <c:v>0.337557</c:v>
                </c:pt>
                <c:pt idx="62">
                  <c:v>7.1069999999999996E-3</c:v>
                </c:pt>
                <c:pt idx="63">
                  <c:v>-0.26491399999999998</c:v>
                </c:pt>
                <c:pt idx="64">
                  <c:v>-0.47787499999999999</c:v>
                </c:pt>
                <c:pt idx="65">
                  <c:v>-0.62289499999999998</c:v>
                </c:pt>
                <c:pt idx="66">
                  <c:v>-0.67794399999999999</c:v>
                </c:pt>
                <c:pt idx="67">
                  <c:v>-0.62572099999999997</c:v>
                </c:pt>
                <c:pt idx="68">
                  <c:v>-0.46736299999999997</c:v>
                </c:pt>
                <c:pt idx="69">
                  <c:v>-0.22317699999999999</c:v>
                </c:pt>
                <c:pt idx="70">
                  <c:v>7.4857999999999994E-2</c:v>
                </c:pt>
                <c:pt idx="71">
                  <c:v>0.393009</c:v>
                </c:pt>
                <c:pt idx="72">
                  <c:v>0.70508700000000002</c:v>
                </c:pt>
                <c:pt idx="73">
                  <c:v>0.99270499999999995</c:v>
                </c:pt>
                <c:pt idx="74">
                  <c:v>1.2367859999999999</c:v>
                </c:pt>
                <c:pt idx="75">
                  <c:v>1.4163859999999999</c:v>
                </c:pt>
                <c:pt idx="76">
                  <c:v>1.5167660000000001</c:v>
                </c:pt>
                <c:pt idx="77">
                  <c:v>1.5325340000000001</c:v>
                </c:pt>
                <c:pt idx="78">
                  <c:v>1.4632590000000001</c:v>
                </c:pt>
                <c:pt idx="79">
                  <c:v>1.312913</c:v>
                </c:pt>
                <c:pt idx="80">
                  <c:v>1.0923350000000001</c:v>
                </c:pt>
                <c:pt idx="81">
                  <c:v>0.81808099999999995</c:v>
                </c:pt>
                <c:pt idx="82">
                  <c:v>0.51553000000000004</c:v>
                </c:pt>
                <c:pt idx="83">
                  <c:v>0.22453200000000001</c:v>
                </c:pt>
                <c:pt idx="84">
                  <c:v>-7.7749999999999998E-3</c:v>
                </c:pt>
                <c:pt idx="85">
                  <c:v>-0.14473900000000001</c:v>
                </c:pt>
                <c:pt idx="86">
                  <c:v>-0.17013500000000001</c:v>
                </c:pt>
                <c:pt idx="87">
                  <c:v>-8.6747000000000005E-2</c:v>
                </c:pt>
                <c:pt idx="88">
                  <c:v>8.7103E-2</c:v>
                </c:pt>
                <c:pt idx="89">
                  <c:v>0.32384800000000002</c:v>
                </c:pt>
                <c:pt idx="90">
                  <c:v>0.59594800000000003</c:v>
                </c:pt>
                <c:pt idx="91">
                  <c:v>0.88085000000000002</c:v>
                </c:pt>
                <c:pt idx="92">
                  <c:v>1.1585300000000001</c:v>
                </c:pt>
                <c:pt idx="93">
                  <c:v>1.4065639999999999</c:v>
                </c:pt>
                <c:pt idx="94">
                  <c:v>1.5994349999999999</c:v>
                </c:pt>
                <c:pt idx="95">
                  <c:v>1.709435</c:v>
                </c:pt>
                <c:pt idx="96">
                  <c:v>1.7098979999999999</c:v>
                </c:pt>
                <c:pt idx="97">
                  <c:v>1.5860559999999999</c:v>
                </c:pt>
                <c:pt idx="98">
                  <c:v>1.343483</c:v>
                </c:pt>
                <c:pt idx="99">
                  <c:v>1.0056959999999999</c:v>
                </c:pt>
                <c:pt idx="100">
                  <c:v>0.60777499999999995</c:v>
                </c:pt>
                <c:pt idx="101">
                  <c:v>0.194159</c:v>
                </c:pt>
                <c:pt idx="102">
                  <c:v>-0.18095</c:v>
                </c:pt>
                <c:pt idx="103">
                  <c:v>-0.46051599999999998</c:v>
                </c:pt>
                <c:pt idx="104">
                  <c:v>-0.60126900000000005</c:v>
                </c:pt>
                <c:pt idx="105">
                  <c:v>-0.58849200000000002</c:v>
                </c:pt>
                <c:pt idx="106">
                  <c:v>-0.43789899999999998</c:v>
                </c:pt>
                <c:pt idx="107">
                  <c:v>-0.184973</c:v>
                </c:pt>
                <c:pt idx="108">
                  <c:v>0.12981000000000001</c:v>
                </c:pt>
                <c:pt idx="109">
                  <c:v>0.47146399999999999</c:v>
                </c:pt>
                <c:pt idx="110">
                  <c:v>0.811554</c:v>
                </c:pt>
                <c:pt idx="111">
                  <c:v>1.120452</c:v>
                </c:pt>
                <c:pt idx="112">
                  <c:v>1.360117</c:v>
                </c:pt>
                <c:pt idx="113">
                  <c:v>1.4886379999999999</c:v>
                </c:pt>
                <c:pt idx="114">
                  <c:v>1.475606</c:v>
                </c:pt>
                <c:pt idx="115">
                  <c:v>1.3156000000000001</c:v>
                </c:pt>
                <c:pt idx="116">
                  <c:v>1.0298050000000001</c:v>
                </c:pt>
                <c:pt idx="117">
                  <c:v>0.65648099999999998</c:v>
                </c:pt>
                <c:pt idx="118">
                  <c:v>0.239062</c:v>
                </c:pt>
                <c:pt idx="119">
                  <c:v>-0.178096</c:v>
                </c:pt>
                <c:pt idx="120">
                  <c:v>-0.54691299999999998</c:v>
                </c:pt>
                <c:pt idx="121">
                  <c:v>-0.81746799999999997</c:v>
                </c:pt>
                <c:pt idx="122">
                  <c:v>-0.94971099999999997</c:v>
                </c:pt>
                <c:pt idx="123">
                  <c:v>-0.92771099999999995</c:v>
                </c:pt>
                <c:pt idx="124">
                  <c:v>-0.76482000000000006</c:v>
                </c:pt>
                <c:pt idx="125">
                  <c:v>-0.49511500000000003</c:v>
                </c:pt>
                <c:pt idx="126">
                  <c:v>-0.15965399999999999</c:v>
                </c:pt>
                <c:pt idx="127">
                  <c:v>0.20133499999999999</c:v>
                </c:pt>
                <c:pt idx="128">
                  <c:v>0.546566</c:v>
                </c:pt>
                <c:pt idx="129">
                  <c:v>0.83015700000000003</c:v>
                </c:pt>
                <c:pt idx="130">
                  <c:v>1.007403</c:v>
                </c:pt>
                <c:pt idx="131">
                  <c:v>1.047242</c:v>
                </c:pt>
                <c:pt idx="132">
                  <c:v>0.94203899999999996</c:v>
                </c:pt>
                <c:pt idx="133">
                  <c:v>0.70917300000000005</c:v>
                </c:pt>
                <c:pt idx="134">
                  <c:v>0.38337900000000003</c:v>
                </c:pt>
                <c:pt idx="135">
                  <c:v>5.078E-3</c:v>
                </c:pt>
                <c:pt idx="136">
                  <c:v>-0.38710600000000001</c:v>
                </c:pt>
                <c:pt idx="137">
                  <c:v>-0.75566599999999995</c:v>
                </c:pt>
                <c:pt idx="138">
                  <c:v>-1.0613600000000001</c:v>
                </c:pt>
                <c:pt idx="139">
                  <c:v>-1.266162</c:v>
                </c:pt>
                <c:pt idx="140">
                  <c:v>-1.34053</c:v>
                </c:pt>
                <c:pt idx="141">
                  <c:v>-1.2718510000000001</c:v>
                </c:pt>
                <c:pt idx="142">
                  <c:v>-1.0706640000000001</c:v>
                </c:pt>
                <c:pt idx="143">
                  <c:v>-0.76810400000000001</c:v>
                </c:pt>
                <c:pt idx="144">
                  <c:v>-0.40658300000000003</c:v>
                </c:pt>
                <c:pt idx="145">
                  <c:v>-3.2426999999999997E-2</c:v>
                </c:pt>
                <c:pt idx="146">
                  <c:v>0.308031</c:v>
                </c:pt>
                <c:pt idx="147">
                  <c:v>0.57121599999999995</c:v>
                </c:pt>
                <c:pt idx="148">
                  <c:v>0.72036500000000003</c:v>
                </c:pt>
                <c:pt idx="149">
                  <c:v>0.73344900000000002</c:v>
                </c:pt>
                <c:pt idx="150">
                  <c:v>0.610653</c:v>
                </c:pt>
                <c:pt idx="151">
                  <c:v>0.37395499999999998</c:v>
                </c:pt>
                <c:pt idx="152">
                  <c:v>5.8409000000000003E-2</c:v>
                </c:pt>
                <c:pt idx="153">
                  <c:v>-0.29809799999999997</c:v>
                </c:pt>
                <c:pt idx="154">
                  <c:v>-0.66008699999999998</c:v>
                </c:pt>
                <c:pt idx="155">
                  <c:v>-0.99379600000000001</c:v>
                </c:pt>
                <c:pt idx="156">
                  <c:v>-1.2654350000000001</c:v>
                </c:pt>
                <c:pt idx="157">
                  <c:v>-1.4429920000000001</c:v>
                </c:pt>
                <c:pt idx="158">
                  <c:v>-1.5005409999999999</c:v>
                </c:pt>
                <c:pt idx="159">
                  <c:v>-1.424838</c:v>
                </c:pt>
                <c:pt idx="160">
                  <c:v>-1.2226109999999999</c:v>
                </c:pt>
                <c:pt idx="161">
                  <c:v>-0.92145200000000005</c:v>
                </c:pt>
                <c:pt idx="162">
                  <c:v>-0.56354400000000004</c:v>
                </c:pt>
                <c:pt idx="163">
                  <c:v>-0.197468</c:v>
                </c:pt>
                <c:pt idx="164">
                  <c:v>0.128916</c:v>
                </c:pt>
                <c:pt idx="165">
                  <c:v>0.37517200000000001</c:v>
                </c:pt>
                <c:pt idx="166">
                  <c:v>0.51446999999999998</c:v>
                </c:pt>
                <c:pt idx="167">
                  <c:v>0.53549100000000005</c:v>
                </c:pt>
                <c:pt idx="168">
                  <c:v>0.44103399999999998</c:v>
                </c:pt>
                <c:pt idx="169">
                  <c:v>0.24668899999999999</c:v>
                </c:pt>
                <c:pt idx="170">
                  <c:v>-2.2145999999999999E-2</c:v>
                </c:pt>
                <c:pt idx="171">
                  <c:v>-0.33439099999999999</c:v>
                </c:pt>
                <c:pt idx="172">
                  <c:v>-0.65448399999999995</c:v>
                </c:pt>
                <c:pt idx="173">
                  <c:v>-0.94396000000000002</c:v>
                </c:pt>
                <c:pt idx="174">
                  <c:v>-1.1685749999999999</c:v>
                </c:pt>
                <c:pt idx="175">
                  <c:v>-1.303158</c:v>
                </c:pt>
                <c:pt idx="176">
                  <c:v>-1.328956</c:v>
                </c:pt>
                <c:pt idx="177">
                  <c:v>-1.235595</c:v>
                </c:pt>
                <c:pt idx="178">
                  <c:v>-1.029539</c:v>
                </c:pt>
                <c:pt idx="179">
                  <c:v>-0.73471600000000004</c:v>
                </c:pt>
                <c:pt idx="180">
                  <c:v>-0.38438499999999998</c:v>
                </c:pt>
                <c:pt idx="181">
                  <c:v>-1.5324000000000001E-2</c:v>
                </c:pt>
                <c:pt idx="182">
                  <c:v>0.333978</c:v>
                </c:pt>
                <c:pt idx="183">
                  <c:v>0.626525</c:v>
                </c:pt>
                <c:pt idx="184">
                  <c:v>0.83201700000000001</c:v>
                </c:pt>
                <c:pt idx="185">
                  <c:v>0.93235800000000002</c:v>
                </c:pt>
                <c:pt idx="186">
                  <c:v>0.92625100000000005</c:v>
                </c:pt>
                <c:pt idx="187">
                  <c:v>0.82839300000000005</c:v>
                </c:pt>
                <c:pt idx="188">
                  <c:v>0.66325500000000004</c:v>
                </c:pt>
                <c:pt idx="189">
                  <c:v>0.46069399999999999</c:v>
                </c:pt>
                <c:pt idx="190">
                  <c:v>0.25374200000000002</c:v>
                </c:pt>
                <c:pt idx="191">
                  <c:v>7.3552000000000006E-2</c:v>
                </c:pt>
                <c:pt idx="192">
                  <c:v>-5.5756E-2</c:v>
                </c:pt>
                <c:pt idx="193">
                  <c:v>-0.117712</c:v>
                </c:pt>
                <c:pt idx="194">
                  <c:v>-0.101948</c:v>
                </c:pt>
                <c:pt idx="195">
                  <c:v>-5.1200000000000004E-3</c:v>
                </c:pt>
                <c:pt idx="196">
                  <c:v>0.16636600000000001</c:v>
                </c:pt>
                <c:pt idx="197">
                  <c:v>0.39609899999999998</c:v>
                </c:pt>
                <c:pt idx="198">
                  <c:v>0.66176400000000002</c:v>
                </c:pt>
                <c:pt idx="199">
                  <c:v>0.93899699999999997</c:v>
                </c:pt>
                <c:pt idx="200">
                  <c:v>1.2009080000000001</c:v>
                </c:pt>
                <c:pt idx="201">
                  <c:v>1.4203859999999999</c:v>
                </c:pt>
                <c:pt idx="202">
                  <c:v>1.578322</c:v>
                </c:pt>
                <c:pt idx="203">
                  <c:v>1.6676979999999999</c:v>
                </c:pt>
                <c:pt idx="204">
                  <c:v>1.690005</c:v>
                </c:pt>
                <c:pt idx="205">
                  <c:v>1.650496</c:v>
                </c:pt>
                <c:pt idx="206">
                  <c:v>1.5573859999999999</c:v>
                </c:pt>
                <c:pt idx="207">
                  <c:v>1.4250750000000001</c:v>
                </c:pt>
                <c:pt idx="208">
                  <c:v>1.2756339999999999</c:v>
                </c:pt>
                <c:pt idx="209">
                  <c:v>1.133807</c:v>
                </c:pt>
                <c:pt idx="210">
                  <c:v>1.0188870000000001</c:v>
                </c:pt>
                <c:pt idx="211">
                  <c:v>0.94193899999999997</c:v>
                </c:pt>
                <c:pt idx="212">
                  <c:v>0.90983000000000003</c:v>
                </c:pt>
                <c:pt idx="213">
                  <c:v>0.92719600000000002</c:v>
                </c:pt>
                <c:pt idx="214">
                  <c:v>0.99350700000000003</c:v>
                </c:pt>
                <c:pt idx="215">
                  <c:v>1.1023160000000001</c:v>
                </c:pt>
                <c:pt idx="216">
                  <c:v>1.2437469999999999</c:v>
                </c:pt>
                <c:pt idx="217">
                  <c:v>1.4063559999999999</c:v>
                </c:pt>
                <c:pt idx="218">
                  <c:v>1.578732</c:v>
                </c:pt>
                <c:pt idx="219">
                  <c:v>1.7481610000000001</c:v>
                </c:pt>
                <c:pt idx="220">
                  <c:v>1.896576</c:v>
                </c:pt>
                <c:pt idx="221">
                  <c:v>2.0042559999999998</c:v>
                </c:pt>
                <c:pt idx="222">
                  <c:v>2.0596079999999999</c:v>
                </c:pt>
                <c:pt idx="223">
                  <c:v>2.0623879999999999</c:v>
                </c:pt>
                <c:pt idx="224">
                  <c:v>2.020464</c:v>
                </c:pt>
                <c:pt idx="225">
                  <c:v>1.9457690000000001</c:v>
                </c:pt>
                <c:pt idx="226">
                  <c:v>1.8509469999999999</c:v>
                </c:pt>
                <c:pt idx="227">
                  <c:v>1.7476119999999999</c:v>
                </c:pt>
                <c:pt idx="228">
                  <c:v>1.646474</c:v>
                </c:pt>
                <c:pt idx="229">
                  <c:v>1.5582020000000001</c:v>
                </c:pt>
                <c:pt idx="230">
                  <c:v>1.493943</c:v>
                </c:pt>
                <c:pt idx="231">
                  <c:v>1.4640960000000001</c:v>
                </c:pt>
                <c:pt idx="232">
                  <c:v>1.4750030000000001</c:v>
                </c:pt>
                <c:pt idx="233">
                  <c:v>1.5266729999999999</c:v>
                </c:pt>
                <c:pt idx="234">
                  <c:v>1.61412</c:v>
                </c:pt>
                <c:pt idx="235">
                  <c:v>1.7300500000000001</c:v>
                </c:pt>
                <c:pt idx="236">
                  <c:v>1.86551</c:v>
                </c:pt>
                <c:pt idx="237">
                  <c:v>2.0088089999999998</c:v>
                </c:pt>
                <c:pt idx="238">
                  <c:v>2.1450399999999998</c:v>
                </c:pt>
                <c:pt idx="239">
                  <c:v>2.2581500000000001</c:v>
                </c:pt>
                <c:pt idx="240">
                  <c:v>2.3364159999999998</c:v>
                </c:pt>
                <c:pt idx="241">
                  <c:v>2.3766769999999999</c:v>
                </c:pt>
                <c:pt idx="242">
                  <c:v>2.3816869999999999</c:v>
                </c:pt>
                <c:pt idx="243">
                  <c:v>2.3551099999999998</c:v>
                </c:pt>
                <c:pt idx="244">
                  <c:v>2.3015650000000001</c:v>
                </c:pt>
                <c:pt idx="245">
                  <c:v>2.2288960000000002</c:v>
                </c:pt>
                <c:pt idx="246">
                  <c:v>2.1469719999999999</c:v>
                </c:pt>
                <c:pt idx="247">
                  <c:v>2.0655739999999998</c:v>
                </c:pt>
                <c:pt idx="248">
                  <c:v>1.995263</c:v>
                </c:pt>
                <c:pt idx="249">
                  <c:v>1.9477519999999999</c:v>
                </c:pt>
                <c:pt idx="250">
                  <c:v>1.932884</c:v>
                </c:pt>
                <c:pt idx="251">
                  <c:v>1.9549920000000001</c:v>
                </c:pt>
                <c:pt idx="252">
                  <c:v>2.0119319999999998</c:v>
                </c:pt>
                <c:pt idx="253">
                  <c:v>2.0966779999999998</c:v>
                </c:pt>
                <c:pt idx="254">
                  <c:v>2.1991909999999999</c:v>
                </c:pt>
                <c:pt idx="255">
                  <c:v>2.3087369999999998</c:v>
                </c:pt>
                <c:pt idx="256">
                  <c:v>2.4156460000000002</c:v>
                </c:pt>
                <c:pt idx="257">
                  <c:v>2.5110250000000001</c:v>
                </c:pt>
                <c:pt idx="258">
                  <c:v>2.585734</c:v>
                </c:pt>
                <c:pt idx="259">
                  <c:v>2.629734</c:v>
                </c:pt>
                <c:pt idx="260">
                  <c:v>2.6339990000000002</c:v>
                </c:pt>
                <c:pt idx="261">
                  <c:v>2.5954320000000002</c:v>
                </c:pt>
                <c:pt idx="262">
                  <c:v>2.5205579999999999</c:v>
                </c:pt>
                <c:pt idx="263">
                  <c:v>2.4227780000000001</c:v>
                </c:pt>
                <c:pt idx="264">
                  <c:v>2.3151769999999998</c:v>
                </c:pt>
                <c:pt idx="265">
                  <c:v>2.207573</c:v>
                </c:pt>
                <c:pt idx="266">
                  <c:v>2.1083069999999999</c:v>
                </c:pt>
                <c:pt idx="267">
                  <c:v>2.0258910000000001</c:v>
                </c:pt>
                <c:pt idx="268">
                  <c:v>1.969708</c:v>
                </c:pt>
                <c:pt idx="269">
                  <c:v>1.9484440000000001</c:v>
                </c:pt>
                <c:pt idx="270">
                  <c:v>1.966073</c:v>
                </c:pt>
                <c:pt idx="271">
                  <c:v>2.0187889999999999</c:v>
                </c:pt>
                <c:pt idx="272">
                  <c:v>2.0959279999999998</c:v>
                </c:pt>
                <c:pt idx="273">
                  <c:v>2.1846009999999998</c:v>
                </c:pt>
                <c:pt idx="274">
                  <c:v>2.2729919999999999</c:v>
                </c:pt>
                <c:pt idx="275">
                  <c:v>2.3504</c:v>
                </c:pt>
                <c:pt idx="276">
                  <c:v>2.4067430000000001</c:v>
                </c:pt>
                <c:pt idx="277">
                  <c:v>2.432512</c:v>
                </c:pt>
                <c:pt idx="278">
                  <c:v>2.419959</c:v>
                </c:pt>
                <c:pt idx="279">
                  <c:v>2.3644859999999999</c:v>
                </c:pt>
                <c:pt idx="280">
                  <c:v>2.265406</c:v>
                </c:pt>
                <c:pt idx="281">
                  <c:v>2.1275089999999999</c:v>
                </c:pt>
                <c:pt idx="282">
                  <c:v>1.9627349999999999</c:v>
                </c:pt>
                <c:pt idx="283">
                  <c:v>1.7897590000000001</c:v>
                </c:pt>
                <c:pt idx="284">
                  <c:v>1.6293470000000001</c:v>
                </c:pt>
                <c:pt idx="285">
                  <c:v>1.4973989999999999</c:v>
                </c:pt>
                <c:pt idx="286">
                  <c:v>1.401221</c:v>
                </c:pt>
                <c:pt idx="287">
                  <c:v>1.341577</c:v>
                </c:pt>
                <c:pt idx="288">
                  <c:v>1.317375</c:v>
                </c:pt>
                <c:pt idx="289">
                  <c:v>1.32694</c:v>
                </c:pt>
                <c:pt idx="290">
                  <c:v>1.366328</c:v>
                </c:pt>
                <c:pt idx="291">
                  <c:v>1.4284220000000001</c:v>
                </c:pt>
                <c:pt idx="292">
                  <c:v>1.5013179999999999</c:v>
                </c:pt>
                <c:pt idx="293">
                  <c:v>1.568147</c:v>
                </c:pt>
                <c:pt idx="294">
                  <c:v>1.6118140000000001</c:v>
                </c:pt>
                <c:pt idx="295">
                  <c:v>1.6202300000000001</c:v>
                </c:pt>
                <c:pt idx="296">
                  <c:v>1.5876490000000001</c:v>
                </c:pt>
                <c:pt idx="297">
                  <c:v>1.5136810000000001</c:v>
                </c:pt>
                <c:pt idx="298">
                  <c:v>1.402037</c:v>
                </c:pt>
                <c:pt idx="299">
                  <c:v>1.25888</c:v>
                </c:pt>
                <c:pt idx="300">
                  <c:v>1.092239</c:v>
                </c:pt>
                <c:pt idx="301">
                  <c:v>0.91337900000000005</c:v>
                </c:pt>
                <c:pt idx="302">
                  <c:v>0.73736199999999996</c:v>
                </c:pt>
                <c:pt idx="303">
                  <c:v>0.58193099999999998</c:v>
                </c:pt>
                <c:pt idx="304">
                  <c:v>0.46467700000000001</c:v>
                </c:pt>
                <c:pt idx="305">
                  <c:v>0.39727000000000001</c:v>
                </c:pt>
                <c:pt idx="306">
                  <c:v>0.38034000000000001</c:v>
                </c:pt>
                <c:pt idx="307">
                  <c:v>0.40437099999999998</c:v>
                </c:pt>
                <c:pt idx="308">
                  <c:v>0.45583000000000001</c:v>
                </c:pt>
                <c:pt idx="309">
                  <c:v>0.52215400000000001</c:v>
                </c:pt>
                <c:pt idx="310">
                  <c:v>0.59193700000000005</c:v>
                </c:pt>
                <c:pt idx="311">
                  <c:v>0.65344100000000005</c:v>
                </c:pt>
                <c:pt idx="312">
                  <c:v>0.69501299999999999</c:v>
                </c:pt>
                <c:pt idx="313">
                  <c:v>0.70647599999999999</c:v>
                </c:pt>
                <c:pt idx="314">
                  <c:v>0.67958300000000005</c:v>
                </c:pt>
                <c:pt idx="315">
                  <c:v>0.60979000000000005</c:v>
                </c:pt>
                <c:pt idx="316">
                  <c:v>0.499637</c:v>
                </c:pt>
                <c:pt idx="317">
                  <c:v>0.35893399999999998</c:v>
                </c:pt>
                <c:pt idx="318">
                  <c:v>0.20144400000000001</c:v>
                </c:pt>
                <c:pt idx="319">
                  <c:v>4.1139000000000002E-2</c:v>
                </c:pt>
                <c:pt idx="320">
                  <c:v>-0.109586</c:v>
                </c:pt>
                <c:pt idx="321">
                  <c:v>-0.238732</c:v>
                </c:pt>
                <c:pt idx="322">
                  <c:v>-0.33409299999999997</c:v>
                </c:pt>
                <c:pt idx="323">
                  <c:v>-0.38586300000000001</c:v>
                </c:pt>
                <c:pt idx="324">
                  <c:v>-0.39004899999999998</c:v>
                </c:pt>
                <c:pt idx="325">
                  <c:v>-0.34991499999999998</c:v>
                </c:pt>
                <c:pt idx="326">
                  <c:v>-0.27571800000000002</c:v>
                </c:pt>
                <c:pt idx="327">
                  <c:v>-0.18335399999999999</c:v>
                </c:pt>
                <c:pt idx="328">
                  <c:v>-9.0732999999999994E-2</c:v>
                </c:pt>
                <c:pt idx="329">
                  <c:v>-1.3195E-2</c:v>
                </c:pt>
                <c:pt idx="330">
                  <c:v>3.8352999999999998E-2</c:v>
                </c:pt>
                <c:pt idx="331">
                  <c:v>5.6730000000000003E-2</c:v>
                </c:pt>
                <c:pt idx="332">
                  <c:v>3.8288999999999997E-2</c:v>
                </c:pt>
                <c:pt idx="333">
                  <c:v>-1.6688000000000001E-2</c:v>
                </c:pt>
                <c:pt idx="334">
                  <c:v>-0.103561</c:v>
                </c:pt>
                <c:pt idx="335">
                  <c:v>-0.212925</c:v>
                </c:pt>
                <c:pt idx="336">
                  <c:v>-0.33203300000000002</c:v>
                </c:pt>
                <c:pt idx="337">
                  <c:v>-0.44766</c:v>
                </c:pt>
                <c:pt idx="338">
                  <c:v>-0.54808400000000002</c:v>
                </c:pt>
                <c:pt idx="339">
                  <c:v>-0.623278</c:v>
                </c:pt>
                <c:pt idx="340">
                  <c:v>-0.66468099999999997</c:v>
                </c:pt>
                <c:pt idx="341">
                  <c:v>-0.66642699999999999</c:v>
                </c:pt>
                <c:pt idx="342">
                  <c:v>-0.62741100000000005</c:v>
                </c:pt>
                <c:pt idx="343">
                  <c:v>-0.55255100000000001</c:v>
                </c:pt>
                <c:pt idx="344">
                  <c:v>-0.45221299999999998</c:v>
                </c:pt>
                <c:pt idx="345">
                  <c:v>-0.34021899999999999</c:v>
                </c:pt>
                <c:pt idx="346">
                  <c:v>-0.23149700000000001</c:v>
                </c:pt>
                <c:pt idx="347">
                  <c:v>-0.13908499999999999</c:v>
                </c:pt>
                <c:pt idx="348">
                  <c:v>-7.1377999999999997E-2</c:v>
                </c:pt>
                <c:pt idx="349">
                  <c:v>-3.2060999999999999E-2</c:v>
                </c:pt>
                <c:pt idx="350">
                  <c:v>-2.2270000000000002E-2</c:v>
                </c:pt>
                <c:pt idx="351">
                  <c:v>-4.1489999999999999E-2</c:v>
                </c:pt>
                <c:pt idx="352">
                  <c:v>-8.5564000000000001E-2</c:v>
                </c:pt>
                <c:pt idx="353">
                  <c:v>-0.145179</c:v>
                </c:pt>
                <c:pt idx="354">
                  <c:v>-0.207986</c:v>
                </c:pt>
                <c:pt idx="355">
                  <c:v>-0.26259399999999999</c:v>
                </c:pt>
                <c:pt idx="356">
                  <c:v>-0.30062499999999998</c:v>
                </c:pt>
                <c:pt idx="357">
                  <c:v>-0.31600099999999998</c:v>
                </c:pt>
                <c:pt idx="358">
                  <c:v>-0.30432900000000002</c:v>
                </c:pt>
                <c:pt idx="359">
                  <c:v>-0.26300299999999999</c:v>
                </c:pt>
                <c:pt idx="360">
                  <c:v>-0.19197900000000001</c:v>
                </c:pt>
                <c:pt idx="361">
                  <c:v>-9.6026E-2</c:v>
                </c:pt>
                <c:pt idx="362">
                  <c:v>1.6094000000000001E-2</c:v>
                </c:pt>
                <c:pt idx="363">
                  <c:v>0.13435</c:v>
                </c:pt>
                <c:pt idx="364">
                  <c:v>0.246889</c:v>
                </c:pt>
                <c:pt idx="365">
                  <c:v>0.34101799999999999</c:v>
                </c:pt>
                <c:pt idx="366">
                  <c:v>0.408271</c:v>
                </c:pt>
                <c:pt idx="367">
                  <c:v>0.44720599999999999</c:v>
                </c:pt>
                <c:pt idx="368">
                  <c:v>0.46034799999999998</c:v>
                </c:pt>
                <c:pt idx="369">
                  <c:v>0.45103900000000002</c:v>
                </c:pt>
                <c:pt idx="370">
                  <c:v>0.42472199999999999</c:v>
                </c:pt>
                <c:pt idx="371">
                  <c:v>0.38953599999999999</c:v>
                </c:pt>
                <c:pt idx="372">
                  <c:v>0.35407499999999997</c:v>
                </c:pt>
                <c:pt idx="373">
                  <c:v>0.32515699999999997</c:v>
                </c:pt>
                <c:pt idx="374">
                  <c:v>0.30711899999999998</c:v>
                </c:pt>
                <c:pt idx="375">
                  <c:v>0.30338999999999999</c:v>
                </c:pt>
                <c:pt idx="376">
                  <c:v>0.317222</c:v>
                </c:pt>
                <c:pt idx="377">
                  <c:v>0.34984999999999999</c:v>
                </c:pt>
                <c:pt idx="378">
                  <c:v>0.40010800000000002</c:v>
                </c:pt>
                <c:pt idx="379">
                  <c:v>0.46543800000000002</c:v>
                </c:pt>
                <c:pt idx="380">
                  <c:v>0.54177699999999995</c:v>
                </c:pt>
                <c:pt idx="381">
                  <c:v>0.62309599999999998</c:v>
                </c:pt>
                <c:pt idx="382">
                  <c:v>0.70136500000000002</c:v>
                </c:pt>
                <c:pt idx="383">
                  <c:v>0.76816600000000002</c:v>
                </c:pt>
                <c:pt idx="384">
                  <c:v>0.81759000000000004</c:v>
                </c:pt>
                <c:pt idx="385">
                  <c:v>0.84693499999999999</c:v>
                </c:pt>
                <c:pt idx="386">
                  <c:v>0.85562199999999999</c:v>
                </c:pt>
                <c:pt idx="387">
                  <c:v>0.845638</c:v>
                </c:pt>
                <c:pt idx="388">
                  <c:v>0.82257400000000003</c:v>
                </c:pt>
                <c:pt idx="389">
                  <c:v>0.79428399999999999</c:v>
                </c:pt>
                <c:pt idx="390">
                  <c:v>0.76786799999999999</c:v>
                </c:pt>
                <c:pt idx="391">
                  <c:v>0.74831599999999998</c:v>
                </c:pt>
                <c:pt idx="392">
                  <c:v>0.73951999999999996</c:v>
                </c:pt>
                <c:pt idx="393">
                  <c:v>0.74500599999999995</c:v>
                </c:pt>
                <c:pt idx="394">
                  <c:v>0.76668499999999995</c:v>
                </c:pt>
                <c:pt idx="395">
                  <c:v>0.80375600000000003</c:v>
                </c:pt>
                <c:pt idx="396">
                  <c:v>0.85359600000000002</c:v>
                </c:pt>
                <c:pt idx="397">
                  <c:v>0.91346099999999997</c:v>
                </c:pt>
                <c:pt idx="398">
                  <c:v>0.98053599999999996</c:v>
                </c:pt>
                <c:pt idx="399">
                  <c:v>1.0508660000000001</c:v>
                </c:pt>
                <c:pt idx="400">
                  <c:v>1.120384</c:v>
                </c:pt>
                <c:pt idx="401">
                  <c:v>1.1860440000000001</c:v>
                </c:pt>
                <c:pt idx="402">
                  <c:v>1.2453609999999999</c:v>
                </c:pt>
                <c:pt idx="403">
                  <c:v>1.29603</c:v>
                </c:pt>
                <c:pt idx="404">
                  <c:v>1.3356140000000001</c:v>
                </c:pt>
                <c:pt idx="405">
                  <c:v>1.362787</c:v>
                </c:pt>
                <c:pt idx="406">
                  <c:v>1.379232</c:v>
                </c:pt>
                <c:pt idx="407">
                  <c:v>1.388919</c:v>
                </c:pt>
                <c:pt idx="408">
                  <c:v>1.396193</c:v>
                </c:pt>
                <c:pt idx="409">
                  <c:v>1.4050959999999999</c:v>
                </c:pt>
                <c:pt idx="410">
                  <c:v>1.4194230000000001</c:v>
                </c:pt>
                <c:pt idx="411">
                  <c:v>1.4426349999999999</c:v>
                </c:pt>
                <c:pt idx="412">
                  <c:v>1.476793</c:v>
                </c:pt>
                <c:pt idx="413">
                  <c:v>1.5214129999999999</c:v>
                </c:pt>
                <c:pt idx="414">
                  <c:v>1.574343</c:v>
                </c:pt>
                <c:pt idx="415">
                  <c:v>1.6334200000000001</c:v>
                </c:pt>
                <c:pt idx="416">
                  <c:v>1.6970430000000001</c:v>
                </c:pt>
                <c:pt idx="417">
                  <c:v>1.7635289999999999</c:v>
                </c:pt>
                <c:pt idx="418">
                  <c:v>1.8303590000000001</c:v>
                </c:pt>
                <c:pt idx="419">
                  <c:v>1.894808</c:v>
                </c:pt>
                <c:pt idx="420">
                  <c:v>1.9542109999999999</c:v>
                </c:pt>
                <c:pt idx="421">
                  <c:v>2.0053570000000001</c:v>
                </c:pt>
                <c:pt idx="422">
                  <c:v>2.0459960000000001</c:v>
                </c:pt>
                <c:pt idx="423">
                  <c:v>2.075987</c:v>
                </c:pt>
                <c:pt idx="424">
                  <c:v>2.0963630000000002</c:v>
                </c:pt>
                <c:pt idx="425">
                  <c:v>2.1091980000000001</c:v>
                </c:pt>
                <c:pt idx="426">
                  <c:v>2.117175</c:v>
                </c:pt>
                <c:pt idx="427">
                  <c:v>2.1219540000000001</c:v>
                </c:pt>
                <c:pt idx="428">
                  <c:v>2.1244830000000001</c:v>
                </c:pt>
                <c:pt idx="429">
                  <c:v>2.127065</c:v>
                </c:pt>
                <c:pt idx="430">
                  <c:v>2.1330019999999998</c:v>
                </c:pt>
                <c:pt idx="431">
                  <c:v>2.1441910000000002</c:v>
                </c:pt>
                <c:pt idx="432">
                  <c:v>2.1603159999999999</c:v>
                </c:pt>
                <c:pt idx="433">
                  <c:v>2.1805590000000001</c:v>
                </c:pt>
                <c:pt idx="434">
                  <c:v>2.2053180000000001</c:v>
                </c:pt>
                <c:pt idx="435">
                  <c:v>2.2350150000000002</c:v>
                </c:pt>
                <c:pt idx="436">
                  <c:v>2.2679680000000002</c:v>
                </c:pt>
                <c:pt idx="437">
                  <c:v>2.3010100000000002</c:v>
                </c:pt>
                <c:pt idx="438">
                  <c:v>2.3314370000000002</c:v>
                </c:pt>
                <c:pt idx="439">
                  <c:v>2.357138</c:v>
                </c:pt>
                <c:pt idx="440">
                  <c:v>2.3757929999999998</c:v>
                </c:pt>
                <c:pt idx="441">
                  <c:v>2.3847839999999998</c:v>
                </c:pt>
                <c:pt idx="442">
                  <c:v>2.3820290000000002</c:v>
                </c:pt>
                <c:pt idx="443">
                  <c:v>2.367553</c:v>
                </c:pt>
                <c:pt idx="444">
                  <c:v>2.3435999999999999</c:v>
                </c:pt>
                <c:pt idx="445">
                  <c:v>2.3124380000000002</c:v>
                </c:pt>
                <c:pt idx="446">
                  <c:v>2.2751510000000001</c:v>
                </c:pt>
                <c:pt idx="447">
                  <c:v>2.2334520000000002</c:v>
                </c:pt>
                <c:pt idx="448">
                  <c:v>2.1910340000000001</c:v>
                </c:pt>
                <c:pt idx="449">
                  <c:v>2.1518069999999998</c:v>
                </c:pt>
                <c:pt idx="450">
                  <c:v>2.1180729999999999</c:v>
                </c:pt>
                <c:pt idx="451">
                  <c:v>2.091396</c:v>
                </c:pt>
                <c:pt idx="452">
                  <c:v>2.0735679999999999</c:v>
                </c:pt>
                <c:pt idx="453">
                  <c:v>2.0648240000000002</c:v>
                </c:pt>
                <c:pt idx="454">
                  <c:v>2.062449</c:v>
                </c:pt>
                <c:pt idx="455">
                  <c:v>2.0627770000000001</c:v>
                </c:pt>
                <c:pt idx="456">
                  <c:v>2.0633789999999999</c:v>
                </c:pt>
                <c:pt idx="457">
                  <c:v>2.0622319999999998</c:v>
                </c:pt>
                <c:pt idx="458">
                  <c:v>2.0556930000000002</c:v>
                </c:pt>
                <c:pt idx="459">
                  <c:v>2.038869</c:v>
                </c:pt>
                <c:pt idx="460">
                  <c:v>2.0084460000000002</c:v>
                </c:pt>
                <c:pt idx="461">
                  <c:v>1.96428</c:v>
                </c:pt>
                <c:pt idx="462">
                  <c:v>1.9080159999999999</c:v>
                </c:pt>
                <c:pt idx="463">
                  <c:v>1.8415630000000001</c:v>
                </c:pt>
                <c:pt idx="464">
                  <c:v>1.767838</c:v>
                </c:pt>
                <c:pt idx="465">
                  <c:v>1.691805</c:v>
                </c:pt>
                <c:pt idx="466">
                  <c:v>1.618838</c:v>
                </c:pt>
                <c:pt idx="467">
                  <c:v>1.552532</c:v>
                </c:pt>
                <c:pt idx="468">
                  <c:v>1.495363</c:v>
                </c:pt>
                <c:pt idx="469">
                  <c:v>1.449579</c:v>
                </c:pt>
                <c:pt idx="470">
                  <c:v>1.415654</c:v>
                </c:pt>
                <c:pt idx="471">
                  <c:v>1.3915439999999999</c:v>
                </c:pt>
                <c:pt idx="472">
                  <c:v>1.3748739999999999</c:v>
                </c:pt>
                <c:pt idx="473">
                  <c:v>1.3642449999999999</c:v>
                </c:pt>
                <c:pt idx="474">
                  <c:v>1.3576220000000001</c:v>
                </c:pt>
                <c:pt idx="475">
                  <c:v>1.3512010000000001</c:v>
                </c:pt>
                <c:pt idx="476">
                  <c:v>1.3405549999999999</c:v>
                </c:pt>
                <c:pt idx="477">
                  <c:v>1.3223450000000001</c:v>
                </c:pt>
                <c:pt idx="478">
                  <c:v>1.294557</c:v>
                </c:pt>
                <c:pt idx="479">
                  <c:v>1.255674</c:v>
                </c:pt>
                <c:pt idx="480">
                  <c:v>1.2051480000000001</c:v>
                </c:pt>
                <c:pt idx="481">
                  <c:v>1.1446000000000001</c:v>
                </c:pt>
                <c:pt idx="482">
                  <c:v>1.0776030000000001</c:v>
                </c:pt>
                <c:pt idx="483">
                  <c:v>1.008459</c:v>
                </c:pt>
                <c:pt idx="484">
                  <c:v>0.94173099999999998</c:v>
                </c:pt>
                <c:pt idx="485">
                  <c:v>0.88205</c:v>
                </c:pt>
                <c:pt idx="486">
                  <c:v>0.83317799999999997</c:v>
                </c:pt>
                <c:pt idx="487">
                  <c:v>0.79733399999999999</c:v>
                </c:pt>
                <c:pt idx="488">
                  <c:v>0.77460499999999999</c:v>
                </c:pt>
                <c:pt idx="489">
                  <c:v>0.76283299999999998</c:v>
                </c:pt>
                <c:pt idx="490">
                  <c:v>0.75893500000000003</c:v>
                </c:pt>
                <c:pt idx="491">
                  <c:v>0.76017500000000005</c:v>
                </c:pt>
                <c:pt idx="492">
                  <c:v>0.76380999999999999</c:v>
                </c:pt>
                <c:pt idx="493">
                  <c:v>0.76607800000000004</c:v>
                </c:pt>
                <c:pt idx="494">
                  <c:v>0.76311899999999999</c:v>
                </c:pt>
                <c:pt idx="495">
                  <c:v>0.75266699999999997</c:v>
                </c:pt>
                <c:pt idx="496">
                  <c:v>0.733074</c:v>
                </c:pt>
                <c:pt idx="497">
                  <c:v>0.70168699999999995</c:v>
                </c:pt>
                <c:pt idx="498">
                  <c:v>0.65665300000000004</c:v>
                </c:pt>
                <c:pt idx="499">
                  <c:v>0.59986799999999996</c:v>
                </c:pt>
                <c:pt idx="500">
                  <c:v>0.53627100000000005</c:v>
                </c:pt>
                <c:pt idx="501">
                  <c:v>0.471055</c:v>
                </c:pt>
                <c:pt idx="502">
                  <c:v>0.40851799999999999</c:v>
                </c:pt>
                <c:pt idx="503">
                  <c:v>0.35237499999999999</c:v>
                </c:pt>
                <c:pt idx="504">
                  <c:v>0.30640400000000001</c:v>
                </c:pt>
                <c:pt idx="505">
                  <c:v>0.27422099999999999</c:v>
                </c:pt>
                <c:pt idx="506">
                  <c:v>0.25721899999999998</c:v>
                </c:pt>
                <c:pt idx="507">
                  <c:v>0.25342700000000001</c:v>
                </c:pt>
                <c:pt idx="508">
                  <c:v>0.25912099999999999</c:v>
                </c:pt>
                <c:pt idx="509">
                  <c:v>0.26990700000000001</c:v>
                </c:pt>
                <c:pt idx="510">
                  <c:v>0.28032099999999999</c:v>
                </c:pt>
                <c:pt idx="511">
                  <c:v>0.28475099999999998</c:v>
                </c:pt>
                <c:pt idx="512">
                  <c:v>0.27948600000000001</c:v>
                </c:pt>
                <c:pt idx="513">
                  <c:v>0.26381599999999999</c:v>
                </c:pt>
                <c:pt idx="514">
                  <c:v>0.239096</c:v>
                </c:pt>
                <c:pt idx="515">
                  <c:v>0.206457</c:v>
                </c:pt>
                <c:pt idx="516">
                  <c:v>0.16609399999999999</c:v>
                </c:pt>
                <c:pt idx="517">
                  <c:v>0.118994</c:v>
                </c:pt>
                <c:pt idx="518">
                  <c:v>6.8476999999999996E-2</c:v>
                </c:pt>
                <c:pt idx="519">
                  <c:v>1.9879999999999998E-2</c:v>
                </c:pt>
                <c:pt idx="520">
                  <c:v>-2.1402999999999998E-2</c:v>
                </c:pt>
                <c:pt idx="521">
                  <c:v>-5.1875999999999999E-2</c:v>
                </c:pt>
                <c:pt idx="522">
                  <c:v>-6.9914000000000004E-2</c:v>
                </c:pt>
                <c:pt idx="523">
                  <c:v>-7.4439000000000005E-2</c:v>
                </c:pt>
                <c:pt idx="524">
                  <c:v>-6.5074000000000007E-2</c:v>
                </c:pt>
                <c:pt idx="525">
                  <c:v>-4.4402999999999998E-2</c:v>
                </c:pt>
                <c:pt idx="526">
                  <c:v>-1.8311000000000001E-2</c:v>
                </c:pt>
                <c:pt idx="527">
                  <c:v>6.8890000000000002E-3</c:v>
                </c:pt>
                <c:pt idx="528">
                  <c:v>2.6595000000000001E-2</c:v>
                </c:pt>
                <c:pt idx="529">
                  <c:v>3.8163000000000002E-2</c:v>
                </c:pt>
                <c:pt idx="530">
                  <c:v>4.0386999999999999E-2</c:v>
                </c:pt>
                <c:pt idx="531">
                  <c:v>3.3109E-2</c:v>
                </c:pt>
                <c:pt idx="532">
                  <c:v>1.7368000000000001E-2</c:v>
                </c:pt>
                <c:pt idx="533">
                  <c:v>-4.7149999999999996E-3</c:v>
                </c:pt>
                <c:pt idx="534">
                  <c:v>-2.997E-2</c:v>
                </c:pt>
                <c:pt idx="535">
                  <c:v>-5.4006999999999999E-2</c:v>
                </c:pt>
                <c:pt idx="536">
                  <c:v>-7.2279999999999997E-2</c:v>
                </c:pt>
                <c:pt idx="537">
                  <c:v>-8.1833000000000003E-2</c:v>
                </c:pt>
                <c:pt idx="538">
                  <c:v>-8.1673999999999997E-2</c:v>
                </c:pt>
                <c:pt idx="539">
                  <c:v>-7.1689000000000003E-2</c:v>
                </c:pt>
                <c:pt idx="540">
                  <c:v>-5.1507999999999998E-2</c:v>
                </c:pt>
                <c:pt idx="541">
                  <c:v>-2.1333000000000001E-2</c:v>
                </c:pt>
                <c:pt idx="542">
                  <c:v>1.6301E-2</c:v>
                </c:pt>
                <c:pt idx="543">
                  <c:v>5.7178E-2</c:v>
                </c:pt>
                <c:pt idx="544">
                  <c:v>9.7455E-2</c:v>
                </c:pt>
                <c:pt idx="545">
                  <c:v>0.134688</c:v>
                </c:pt>
                <c:pt idx="546">
                  <c:v>0.16736100000000001</c:v>
                </c:pt>
                <c:pt idx="547">
                  <c:v>0.19362799999999999</c:v>
                </c:pt>
                <c:pt idx="548">
                  <c:v>0.21142900000000001</c:v>
                </c:pt>
                <c:pt idx="549">
                  <c:v>0.219583</c:v>
                </c:pt>
                <c:pt idx="550">
                  <c:v>0.218697</c:v>
                </c:pt>
                <c:pt idx="551">
                  <c:v>0.212029</c:v>
                </c:pt>
                <c:pt idx="552">
                  <c:v>0.204488</c:v>
                </c:pt>
                <c:pt idx="553">
                  <c:v>0.200101</c:v>
                </c:pt>
                <c:pt idx="554">
                  <c:v>0.20114799999999999</c:v>
                </c:pt>
                <c:pt idx="555">
                  <c:v>0.20941799999999999</c:v>
                </c:pt>
                <c:pt idx="556">
                  <c:v>0.22703899999999999</c:v>
                </c:pt>
                <c:pt idx="557">
                  <c:v>0.25513400000000003</c:v>
                </c:pt>
                <c:pt idx="558">
                  <c:v>0.29261599999999999</c:v>
                </c:pt>
                <c:pt idx="559">
                  <c:v>0.33684599999999998</c:v>
                </c:pt>
                <c:pt idx="560">
                  <c:v>0.38475900000000002</c:v>
                </c:pt>
                <c:pt idx="561">
                  <c:v>0.434118</c:v>
                </c:pt>
                <c:pt idx="562">
                  <c:v>0.48375899999999999</c:v>
                </c:pt>
                <c:pt idx="563">
                  <c:v>0.53203699999999998</c:v>
                </c:pt>
                <c:pt idx="564">
                  <c:v>0.57575600000000005</c:v>
                </c:pt>
                <c:pt idx="565">
                  <c:v>0.611487</c:v>
                </c:pt>
                <c:pt idx="566">
                  <c:v>0.63743399999999995</c:v>
                </c:pt>
                <c:pt idx="567">
                  <c:v>0.65408599999999995</c:v>
                </c:pt>
                <c:pt idx="568">
                  <c:v>0.66430999999999996</c:v>
                </c:pt>
                <c:pt idx="569">
                  <c:v>0.671991</c:v>
                </c:pt>
                <c:pt idx="570">
                  <c:v>0.67997600000000002</c:v>
                </c:pt>
                <c:pt idx="571">
                  <c:v>0.68996299999999999</c:v>
                </c:pt>
                <c:pt idx="572">
                  <c:v>0.70333299999999999</c:v>
                </c:pt>
                <c:pt idx="573">
                  <c:v>0.72197800000000001</c:v>
                </c:pt>
                <c:pt idx="574">
                  <c:v>0.74873299999999998</c:v>
                </c:pt>
                <c:pt idx="575">
                  <c:v>0.785524</c:v>
                </c:pt>
                <c:pt idx="576">
                  <c:v>0.83118099999999995</c:v>
                </c:pt>
                <c:pt idx="577">
                  <c:v>0.88226599999999999</c:v>
                </c:pt>
                <c:pt idx="578">
                  <c:v>0.93503999999999998</c:v>
                </c:pt>
                <c:pt idx="579">
                  <c:v>0.98668199999999995</c:v>
                </c:pt>
                <c:pt idx="580">
                  <c:v>1.036017</c:v>
                </c:pt>
                <c:pt idx="581">
                  <c:v>1.082579</c:v>
                </c:pt>
                <c:pt idx="582">
                  <c:v>1.1249960000000001</c:v>
                </c:pt>
                <c:pt idx="583">
                  <c:v>1.161319</c:v>
                </c:pt>
                <c:pt idx="584">
                  <c:v>1.190204</c:v>
                </c:pt>
                <c:pt idx="585">
                  <c:v>1.211554</c:v>
                </c:pt>
                <c:pt idx="586">
                  <c:v>1.226882</c:v>
                </c:pt>
                <c:pt idx="587">
                  <c:v>1.2385980000000001</c:v>
                </c:pt>
                <c:pt idx="588">
                  <c:v>1.2489030000000001</c:v>
                </c:pt>
                <c:pt idx="589">
                  <c:v>1.2600499999999999</c:v>
                </c:pt>
                <c:pt idx="590">
                  <c:v>1.2745470000000001</c:v>
                </c:pt>
                <c:pt idx="591">
                  <c:v>1.294646</c:v>
                </c:pt>
                <c:pt idx="592">
                  <c:v>1.321833</c:v>
                </c:pt>
                <c:pt idx="593">
                  <c:v>1.355613</c:v>
                </c:pt>
                <c:pt idx="594">
                  <c:v>1.393621</c:v>
                </c:pt>
                <c:pt idx="595">
                  <c:v>1.43418</c:v>
                </c:pt>
                <c:pt idx="596">
                  <c:v>1.4772419999999999</c:v>
                </c:pt>
                <c:pt idx="597">
                  <c:v>1.522405</c:v>
                </c:pt>
                <c:pt idx="598">
                  <c:v>1.567647</c:v>
                </c:pt>
                <c:pt idx="599">
                  <c:v>1.6101730000000001</c:v>
                </c:pt>
                <c:pt idx="600">
                  <c:v>1.6476170000000001</c:v>
                </c:pt>
                <c:pt idx="601">
                  <c:v>1.67876</c:v>
                </c:pt>
                <c:pt idx="602">
                  <c:v>1.7039070000000001</c:v>
                </c:pt>
                <c:pt idx="603">
                  <c:v>1.724515</c:v>
                </c:pt>
                <c:pt idx="604">
                  <c:v>1.7418290000000001</c:v>
                </c:pt>
                <c:pt idx="605">
                  <c:v>1.7564820000000001</c:v>
                </c:pt>
                <c:pt idx="606">
                  <c:v>1.7694160000000001</c:v>
                </c:pt>
                <c:pt idx="607">
                  <c:v>1.7821549999999999</c:v>
                </c:pt>
                <c:pt idx="608">
                  <c:v>1.796217</c:v>
                </c:pt>
                <c:pt idx="609">
                  <c:v>1.812351</c:v>
                </c:pt>
                <c:pt idx="610">
                  <c:v>1.8305359999999999</c:v>
                </c:pt>
                <c:pt idx="611">
                  <c:v>1.8504419999999999</c:v>
                </c:pt>
                <c:pt idx="612">
                  <c:v>1.872028</c:v>
                </c:pt>
                <c:pt idx="613">
                  <c:v>1.895953</c:v>
                </c:pt>
                <c:pt idx="614">
                  <c:v>1.9219679999999999</c:v>
                </c:pt>
                <c:pt idx="615">
                  <c:v>1.9478679999999999</c:v>
                </c:pt>
                <c:pt idx="616">
                  <c:v>1.9712019999999999</c:v>
                </c:pt>
                <c:pt idx="617">
                  <c:v>1.990704</c:v>
                </c:pt>
                <c:pt idx="618">
                  <c:v>2.0066600000000001</c:v>
                </c:pt>
                <c:pt idx="619">
                  <c:v>2.0201769999999999</c:v>
                </c:pt>
                <c:pt idx="620">
                  <c:v>2.0314019999999999</c:v>
                </c:pt>
                <c:pt idx="621">
                  <c:v>2.0391409999999999</c:v>
                </c:pt>
                <c:pt idx="622">
                  <c:v>2.041995</c:v>
                </c:pt>
                <c:pt idx="623">
                  <c:v>2.0393880000000002</c:v>
                </c:pt>
                <c:pt idx="624">
                  <c:v>2.0322339999999999</c:v>
                </c:pt>
                <c:pt idx="625">
                  <c:v>2.022392</c:v>
                </c:pt>
                <c:pt idx="626">
                  <c:v>2.011161</c:v>
                </c:pt>
                <c:pt idx="627">
                  <c:v>1.998823</c:v>
                </c:pt>
                <c:pt idx="628">
                  <c:v>1.985441</c:v>
                </c:pt>
                <c:pt idx="629">
                  <c:v>1.9718279999999999</c:v>
                </c:pt>
                <c:pt idx="630">
                  <c:v>1.9592849999999999</c:v>
                </c:pt>
                <c:pt idx="631">
                  <c:v>1.9483060000000001</c:v>
                </c:pt>
                <c:pt idx="632">
                  <c:v>1.938258</c:v>
                </c:pt>
                <c:pt idx="633">
                  <c:v>1.927934</c:v>
                </c:pt>
                <c:pt idx="634">
                  <c:v>1.9162680000000001</c:v>
                </c:pt>
                <c:pt idx="635">
                  <c:v>1.9038580000000001</c:v>
                </c:pt>
                <c:pt idx="636">
                  <c:v>1.8928990000000001</c:v>
                </c:pt>
                <c:pt idx="637">
                  <c:v>1.8835310000000001</c:v>
                </c:pt>
                <c:pt idx="638">
                  <c:v>1.8729210000000001</c:v>
                </c:pt>
                <c:pt idx="639">
                  <c:v>1.858562</c:v>
                </c:pt>
                <c:pt idx="640">
                  <c:v>1.8397460000000001</c:v>
                </c:pt>
                <c:pt idx="641">
                  <c:v>1.817072</c:v>
                </c:pt>
                <c:pt idx="642">
                  <c:v>1.7914110000000001</c:v>
                </c:pt>
                <c:pt idx="643">
                  <c:v>1.7631870000000001</c:v>
                </c:pt>
                <c:pt idx="644">
                  <c:v>1.7324329999999999</c:v>
                </c:pt>
                <c:pt idx="645">
                  <c:v>1.699273</c:v>
                </c:pt>
                <c:pt idx="646">
                  <c:v>1.6648940000000001</c:v>
                </c:pt>
                <c:pt idx="647">
                  <c:v>1.631346</c:v>
                </c:pt>
                <c:pt idx="648">
                  <c:v>1.600552</c:v>
                </c:pt>
                <c:pt idx="649">
                  <c:v>1.573515</c:v>
                </c:pt>
                <c:pt idx="650">
                  <c:v>1.5497890000000001</c:v>
                </c:pt>
                <c:pt idx="651">
                  <c:v>1.52834</c:v>
                </c:pt>
                <c:pt idx="652">
                  <c:v>1.508475</c:v>
                </c:pt>
                <c:pt idx="653">
                  <c:v>1.489768</c:v>
                </c:pt>
                <c:pt idx="654">
                  <c:v>1.4719120000000001</c:v>
                </c:pt>
                <c:pt idx="655">
                  <c:v>1.4541299999999999</c:v>
                </c:pt>
                <c:pt idx="656">
                  <c:v>1.4347589999999999</c:v>
                </c:pt>
                <c:pt idx="657">
                  <c:v>1.4122589999999999</c:v>
                </c:pt>
                <c:pt idx="658">
                  <c:v>1.3865160000000001</c:v>
                </c:pt>
                <c:pt idx="659">
                  <c:v>1.3588610000000001</c:v>
                </c:pt>
                <c:pt idx="660">
                  <c:v>1.3303160000000001</c:v>
                </c:pt>
                <c:pt idx="661">
                  <c:v>1.3002640000000001</c:v>
                </c:pt>
                <c:pt idx="662">
                  <c:v>1.2679050000000001</c:v>
                </c:pt>
                <c:pt idx="663">
                  <c:v>1.2336</c:v>
                </c:pt>
                <c:pt idx="664">
                  <c:v>1.198334</c:v>
                </c:pt>
                <c:pt idx="665">
                  <c:v>1.1637519999999999</c:v>
                </c:pt>
                <c:pt idx="666">
                  <c:v>1.131667</c:v>
                </c:pt>
                <c:pt idx="667">
                  <c:v>1.1023670000000001</c:v>
                </c:pt>
                <c:pt idx="668">
                  <c:v>1.0747199999999999</c:v>
                </c:pt>
                <c:pt idx="669">
                  <c:v>1.0477879999999999</c:v>
                </c:pt>
                <c:pt idx="670">
                  <c:v>1.02149</c:v>
                </c:pt>
                <c:pt idx="671">
                  <c:v>0.99609000000000003</c:v>
                </c:pt>
                <c:pt idx="672">
                  <c:v>0.97110200000000002</c:v>
                </c:pt>
                <c:pt idx="673">
                  <c:v>0.94509399999999999</c:v>
                </c:pt>
                <c:pt idx="674">
                  <c:v>0.91728299999999996</c:v>
                </c:pt>
                <c:pt idx="675">
                  <c:v>0.88836000000000004</c:v>
                </c:pt>
                <c:pt idx="676">
                  <c:v>0.85907500000000003</c:v>
                </c:pt>
                <c:pt idx="677">
                  <c:v>0.82962800000000003</c:v>
                </c:pt>
                <c:pt idx="678">
                  <c:v>0.79988099999999995</c:v>
                </c:pt>
                <c:pt idx="679">
                  <c:v>0.76859200000000005</c:v>
                </c:pt>
                <c:pt idx="680">
                  <c:v>0.73456999999999995</c:v>
                </c:pt>
                <c:pt idx="681">
                  <c:v>0.69862199999999997</c:v>
                </c:pt>
                <c:pt idx="682">
                  <c:v>0.66272799999999998</c:v>
                </c:pt>
                <c:pt idx="683">
                  <c:v>0.62891600000000003</c:v>
                </c:pt>
                <c:pt idx="684">
                  <c:v>0.59836</c:v>
                </c:pt>
                <c:pt idx="685">
                  <c:v>0.57031399999999999</c:v>
                </c:pt>
                <c:pt idx="686">
                  <c:v>0.54416100000000001</c:v>
                </c:pt>
                <c:pt idx="687">
                  <c:v>0.52112999999999998</c:v>
                </c:pt>
                <c:pt idx="688">
                  <c:v>0.50206899999999999</c:v>
                </c:pt>
                <c:pt idx="689">
                  <c:v>0.48602400000000001</c:v>
                </c:pt>
                <c:pt idx="690">
                  <c:v>0.47108100000000003</c:v>
                </c:pt>
                <c:pt idx="691">
                  <c:v>0.455424</c:v>
                </c:pt>
                <c:pt idx="692">
                  <c:v>0.43847999999999998</c:v>
                </c:pt>
                <c:pt idx="693">
                  <c:v>0.42113499999999998</c:v>
                </c:pt>
                <c:pt idx="694">
                  <c:v>0.40392800000000001</c:v>
                </c:pt>
                <c:pt idx="695">
                  <c:v>0.38548900000000003</c:v>
                </c:pt>
                <c:pt idx="696">
                  <c:v>0.36334699999999998</c:v>
                </c:pt>
                <c:pt idx="697">
                  <c:v>0.33621899999999999</c:v>
                </c:pt>
                <c:pt idx="698">
                  <c:v>0.30575799999999997</c:v>
                </c:pt>
                <c:pt idx="699">
                  <c:v>0.27548400000000001</c:v>
                </c:pt>
                <c:pt idx="700">
                  <c:v>0.24793999999999999</c:v>
                </c:pt>
                <c:pt idx="701">
                  <c:v>0.22376399999999999</c:v>
                </c:pt>
                <c:pt idx="702">
                  <c:v>0.202847</c:v>
                </c:pt>
                <c:pt idx="703">
                  <c:v>0.185584</c:v>
                </c:pt>
                <c:pt idx="704">
                  <c:v>0.173151</c:v>
                </c:pt>
                <c:pt idx="705">
                  <c:v>0.16653899999999999</c:v>
                </c:pt>
                <c:pt idx="706">
                  <c:v>0.165189</c:v>
                </c:pt>
                <c:pt idx="707">
                  <c:v>0.16658800000000001</c:v>
                </c:pt>
                <c:pt idx="708">
                  <c:v>0.167573</c:v>
                </c:pt>
                <c:pt idx="709">
                  <c:v>0.166326</c:v>
                </c:pt>
                <c:pt idx="710">
                  <c:v>0.16240399999999999</c:v>
                </c:pt>
                <c:pt idx="711">
                  <c:v>0.15510199999999999</c:v>
                </c:pt>
                <c:pt idx="712">
                  <c:v>0.14322199999999999</c:v>
                </c:pt>
                <c:pt idx="713">
                  <c:v>0.12615199999999999</c:v>
                </c:pt>
                <c:pt idx="714">
                  <c:v>0.10462200000000001</c:v>
                </c:pt>
                <c:pt idx="715">
                  <c:v>8.0865000000000006E-2</c:v>
                </c:pt>
                <c:pt idx="716">
                  <c:v>5.8029999999999998E-2</c:v>
                </c:pt>
                <c:pt idx="717">
                  <c:v>3.8903E-2</c:v>
                </c:pt>
                <c:pt idx="718">
                  <c:v>2.5180000000000001E-2</c:v>
                </c:pt>
                <c:pt idx="719">
                  <c:v>1.7772E-2</c:v>
                </c:pt>
                <c:pt idx="720">
                  <c:v>1.7344999999999999E-2</c:v>
                </c:pt>
                <c:pt idx="721">
                  <c:v>2.4773E-2</c:v>
                </c:pt>
                <c:pt idx="722">
                  <c:v>4.0503999999999998E-2</c:v>
                </c:pt>
                <c:pt idx="723">
                  <c:v>6.3285999999999995E-2</c:v>
                </c:pt>
                <c:pt idx="724">
                  <c:v>9.0021000000000004E-2</c:v>
                </c:pt>
                <c:pt idx="725">
                  <c:v>0.11709600000000001</c:v>
                </c:pt>
                <c:pt idx="726">
                  <c:v>0.142232</c:v>
                </c:pt>
                <c:pt idx="727">
                  <c:v>0.16458900000000001</c:v>
                </c:pt>
                <c:pt idx="728">
                  <c:v>0.18349699999999999</c:v>
                </c:pt>
                <c:pt idx="729">
                  <c:v>0.198513</c:v>
                </c:pt>
                <c:pt idx="730">
                  <c:v>0.20945800000000001</c:v>
                </c:pt>
                <c:pt idx="731">
                  <c:v>0.21601899999999999</c:v>
                </c:pt>
                <c:pt idx="732">
                  <c:v>0.21940100000000001</c:v>
                </c:pt>
                <c:pt idx="733">
                  <c:v>0.223303</c:v>
                </c:pt>
                <c:pt idx="734">
                  <c:v>0.23194999999999999</c:v>
                </c:pt>
                <c:pt idx="735">
                  <c:v>0.248414</c:v>
                </c:pt>
                <c:pt idx="736">
                  <c:v>0.273951</c:v>
                </c:pt>
                <c:pt idx="737">
                  <c:v>0.307867</c:v>
                </c:pt>
                <c:pt idx="738">
                  <c:v>0.34867500000000001</c:v>
                </c:pt>
                <c:pt idx="739">
                  <c:v>0.395011</c:v>
                </c:pt>
                <c:pt idx="740">
                  <c:v>0.44500899999999999</c:v>
                </c:pt>
                <c:pt idx="741">
                  <c:v>0.49558099999999999</c:v>
                </c:pt>
                <c:pt idx="742">
                  <c:v>0.54309399999999997</c:v>
                </c:pt>
                <c:pt idx="743">
                  <c:v>0.58499299999999999</c:v>
                </c:pt>
                <c:pt idx="744">
                  <c:v>0.620695</c:v>
                </c:pt>
                <c:pt idx="745">
                  <c:v>0.65073800000000004</c:v>
                </c:pt>
                <c:pt idx="746">
                  <c:v>0.67564500000000005</c:v>
                </c:pt>
                <c:pt idx="747">
                  <c:v>0.69598400000000005</c:v>
                </c:pt>
                <c:pt idx="748">
                  <c:v>0.71251900000000001</c:v>
                </c:pt>
                <c:pt idx="749">
                  <c:v>0.72632699999999994</c:v>
                </c:pt>
                <c:pt idx="750">
                  <c:v>0.739375</c:v>
                </c:pt>
                <c:pt idx="751">
                  <c:v>0.75428099999999998</c:v>
                </c:pt>
                <c:pt idx="752">
                  <c:v>0.77325999999999995</c:v>
                </c:pt>
                <c:pt idx="753">
                  <c:v>0.79759599999999997</c:v>
                </c:pt>
                <c:pt idx="754">
                  <c:v>0.82736200000000004</c:v>
                </c:pt>
                <c:pt idx="755">
                  <c:v>0.861622</c:v>
                </c:pt>
                <c:pt idx="756">
                  <c:v>0.89910800000000002</c:v>
                </c:pt>
                <c:pt idx="757">
                  <c:v>0.93808599999999998</c:v>
                </c:pt>
                <c:pt idx="758">
                  <c:v>0.976352</c:v>
                </c:pt>
                <c:pt idx="759">
                  <c:v>1.0117769999999999</c:v>
                </c:pt>
                <c:pt idx="760">
                  <c:v>1.04234</c:v>
                </c:pt>
                <c:pt idx="761">
                  <c:v>1.066872</c:v>
                </c:pt>
                <c:pt idx="762">
                  <c:v>1.0858810000000001</c:v>
                </c:pt>
                <c:pt idx="763">
                  <c:v>1.1008910000000001</c:v>
                </c:pt>
                <c:pt idx="764">
                  <c:v>1.113583</c:v>
                </c:pt>
                <c:pt idx="765">
                  <c:v>1.124895</c:v>
                </c:pt>
                <c:pt idx="766">
                  <c:v>1.1350180000000001</c:v>
                </c:pt>
                <c:pt idx="767">
                  <c:v>1.144784</c:v>
                </c:pt>
                <c:pt idx="768">
                  <c:v>1.1558900000000001</c:v>
                </c:pt>
                <c:pt idx="769">
                  <c:v>1.1700520000000001</c:v>
                </c:pt>
                <c:pt idx="770">
                  <c:v>1.187948</c:v>
                </c:pt>
                <c:pt idx="771">
                  <c:v>1.208755</c:v>
                </c:pt>
                <c:pt idx="772">
                  <c:v>1.2316119999999999</c:v>
                </c:pt>
                <c:pt idx="773">
                  <c:v>1.256923</c:v>
                </c:pt>
                <c:pt idx="774">
                  <c:v>1.2855669999999999</c:v>
                </c:pt>
                <c:pt idx="775">
                  <c:v>1.3171649999999999</c:v>
                </c:pt>
                <c:pt idx="776">
                  <c:v>1.349526</c:v>
                </c:pt>
                <c:pt idx="777">
                  <c:v>1.379769</c:v>
                </c:pt>
                <c:pt idx="778">
                  <c:v>1.4055139999999999</c:v>
                </c:pt>
                <c:pt idx="779">
                  <c:v>1.425975</c:v>
                </c:pt>
                <c:pt idx="780">
                  <c:v>1.44232</c:v>
                </c:pt>
                <c:pt idx="781">
                  <c:v>1.456197</c:v>
                </c:pt>
                <c:pt idx="782">
                  <c:v>1.467881</c:v>
                </c:pt>
                <c:pt idx="783">
                  <c:v>1.4762759999999999</c:v>
                </c:pt>
                <c:pt idx="784">
                  <c:v>1.4813050000000001</c:v>
                </c:pt>
                <c:pt idx="785">
                  <c:v>1.4852300000000001</c:v>
                </c:pt>
                <c:pt idx="786">
                  <c:v>1.4910190000000001</c:v>
                </c:pt>
                <c:pt idx="787">
                  <c:v>1.5001199999999999</c:v>
                </c:pt>
                <c:pt idx="788">
                  <c:v>1.5120530000000001</c:v>
                </c:pt>
                <c:pt idx="789">
                  <c:v>1.526146</c:v>
                </c:pt>
                <c:pt idx="790">
                  <c:v>1.542462</c:v>
                </c:pt>
                <c:pt idx="791">
                  <c:v>1.5610630000000001</c:v>
                </c:pt>
                <c:pt idx="792">
                  <c:v>1.5817300000000001</c:v>
                </c:pt>
                <c:pt idx="793">
                  <c:v>1.6037319999999999</c:v>
                </c:pt>
                <c:pt idx="794">
                  <c:v>1.625459</c:v>
                </c:pt>
                <c:pt idx="795">
                  <c:v>1.645227</c:v>
                </c:pt>
                <c:pt idx="796">
                  <c:v>1.6619360000000001</c:v>
                </c:pt>
                <c:pt idx="797">
                  <c:v>1.6747350000000001</c:v>
                </c:pt>
                <c:pt idx="798">
                  <c:v>1.683324</c:v>
                </c:pt>
                <c:pt idx="799">
                  <c:v>1.6882079999999999</c:v>
                </c:pt>
                <c:pt idx="800">
                  <c:v>1.6901820000000001</c:v>
                </c:pt>
                <c:pt idx="801">
                  <c:v>1.6902250000000001</c:v>
                </c:pt>
                <c:pt idx="802">
                  <c:v>1.689532</c:v>
                </c:pt>
                <c:pt idx="803">
                  <c:v>1.6893469999999999</c:v>
                </c:pt>
                <c:pt idx="804">
                  <c:v>1.6904600000000001</c:v>
                </c:pt>
                <c:pt idx="805">
                  <c:v>1.6926190000000001</c:v>
                </c:pt>
                <c:pt idx="806">
                  <c:v>1.6954199999999999</c:v>
                </c:pt>
                <c:pt idx="807">
                  <c:v>1.699651</c:v>
                </c:pt>
                <c:pt idx="808">
                  <c:v>1.7069160000000001</c:v>
                </c:pt>
                <c:pt idx="809">
                  <c:v>1.7180390000000001</c:v>
                </c:pt>
                <c:pt idx="810">
                  <c:v>1.731878</c:v>
                </c:pt>
                <c:pt idx="811">
                  <c:v>1.7458400000000001</c:v>
                </c:pt>
                <c:pt idx="812">
                  <c:v>1.7578050000000001</c:v>
                </c:pt>
                <c:pt idx="813">
                  <c:v>1.767353</c:v>
                </c:pt>
                <c:pt idx="814">
                  <c:v>1.7746690000000001</c:v>
                </c:pt>
                <c:pt idx="815">
                  <c:v>1.7790790000000001</c:v>
                </c:pt>
                <c:pt idx="816">
                  <c:v>1.7796730000000001</c:v>
                </c:pt>
                <c:pt idx="817">
                  <c:v>1.77651</c:v>
                </c:pt>
                <c:pt idx="818">
                  <c:v>1.770478</c:v>
                </c:pt>
                <c:pt idx="819">
                  <c:v>1.7633030000000001</c:v>
                </c:pt>
                <c:pt idx="820">
                  <c:v>1.75712</c:v>
                </c:pt>
                <c:pt idx="821">
                  <c:v>1.751811</c:v>
                </c:pt>
                <c:pt idx="822">
                  <c:v>1.7449220000000001</c:v>
                </c:pt>
                <c:pt idx="823">
                  <c:v>1.7349349999999999</c:v>
                </c:pt>
                <c:pt idx="824">
                  <c:v>1.722245</c:v>
                </c:pt>
                <c:pt idx="825">
                  <c:v>1.7079930000000001</c:v>
                </c:pt>
                <c:pt idx="826">
                  <c:v>1.69347</c:v>
                </c:pt>
                <c:pt idx="827">
                  <c:v>1.679926</c:v>
                </c:pt>
                <c:pt idx="828">
                  <c:v>1.667754</c:v>
                </c:pt>
                <c:pt idx="829">
                  <c:v>1.6563220000000001</c:v>
                </c:pt>
                <c:pt idx="830">
                  <c:v>1.645078</c:v>
                </c:pt>
                <c:pt idx="831">
                  <c:v>1.6334569999999999</c:v>
                </c:pt>
                <c:pt idx="832">
                  <c:v>1.620107</c:v>
                </c:pt>
                <c:pt idx="833">
                  <c:v>1.6034539999999999</c:v>
                </c:pt>
                <c:pt idx="834">
                  <c:v>1.5827469999999999</c:v>
                </c:pt>
                <c:pt idx="835">
                  <c:v>1.5585249999999999</c:v>
                </c:pt>
                <c:pt idx="836">
                  <c:v>1.532735</c:v>
                </c:pt>
                <c:pt idx="837">
                  <c:v>1.5073780000000001</c:v>
                </c:pt>
                <c:pt idx="838">
                  <c:v>1.4815210000000001</c:v>
                </c:pt>
                <c:pt idx="839">
                  <c:v>1.4520999999999999</c:v>
                </c:pt>
                <c:pt idx="840">
                  <c:v>1.4182950000000001</c:v>
                </c:pt>
                <c:pt idx="841">
                  <c:v>1.3820349999999999</c:v>
                </c:pt>
                <c:pt idx="842">
                  <c:v>1.345882</c:v>
                </c:pt>
                <c:pt idx="843">
                  <c:v>1.311485</c:v>
                </c:pt>
                <c:pt idx="844">
                  <c:v>1.278521</c:v>
                </c:pt>
                <c:pt idx="845">
                  <c:v>1.246254</c:v>
                </c:pt>
                <c:pt idx="846">
                  <c:v>1.215309</c:v>
                </c:pt>
                <c:pt idx="847">
                  <c:v>1.1868350000000001</c:v>
                </c:pt>
                <c:pt idx="848">
                  <c:v>1.161324</c:v>
                </c:pt>
                <c:pt idx="849">
                  <c:v>1.1381300000000001</c:v>
                </c:pt>
                <c:pt idx="850">
                  <c:v>1.1155839999999999</c:v>
                </c:pt>
                <c:pt idx="851">
                  <c:v>1.09198</c:v>
                </c:pt>
                <c:pt idx="852">
                  <c:v>1.0666789999999999</c:v>
                </c:pt>
                <c:pt idx="853">
                  <c:v>1.03983</c:v>
                </c:pt>
                <c:pt idx="854">
                  <c:v>1.011468</c:v>
                </c:pt>
                <c:pt idx="855">
                  <c:v>0.98164499999999999</c:v>
                </c:pt>
                <c:pt idx="856">
                  <c:v>0.95059000000000005</c:v>
                </c:pt>
                <c:pt idx="857">
                  <c:v>0.91860200000000003</c:v>
                </c:pt>
                <c:pt idx="858">
                  <c:v>0.88658499999999996</c:v>
                </c:pt>
                <c:pt idx="859">
                  <c:v>0.85604400000000003</c:v>
                </c:pt>
                <c:pt idx="860">
                  <c:v>0.82781000000000005</c:v>
                </c:pt>
                <c:pt idx="861">
                  <c:v>0.801512</c:v>
                </c:pt>
                <c:pt idx="862">
                  <c:v>0.77648300000000003</c:v>
                </c:pt>
                <c:pt idx="863">
                  <c:v>0.75284099999999998</c:v>
                </c:pt>
                <c:pt idx="864">
                  <c:v>0.73177499999999995</c:v>
                </c:pt>
                <c:pt idx="865">
                  <c:v>0.71414800000000001</c:v>
                </c:pt>
                <c:pt idx="866">
                  <c:v>0.69920599999999999</c:v>
                </c:pt>
                <c:pt idx="867">
                  <c:v>0.68538100000000002</c:v>
                </c:pt>
                <c:pt idx="868">
                  <c:v>0.67125800000000002</c:v>
                </c:pt>
                <c:pt idx="869">
                  <c:v>0.656308</c:v>
                </c:pt>
                <c:pt idx="870">
                  <c:v>0.64124000000000003</c:v>
                </c:pt>
                <c:pt idx="871">
                  <c:v>0.62632600000000005</c:v>
                </c:pt>
                <c:pt idx="872">
                  <c:v>0.61033199999999999</c:v>
                </c:pt>
                <c:pt idx="873">
                  <c:v>0.59191899999999997</c:v>
                </c:pt>
                <c:pt idx="874">
                  <c:v>0.57112099999999999</c:v>
                </c:pt>
                <c:pt idx="875">
                  <c:v>0.54927899999999996</c:v>
                </c:pt>
                <c:pt idx="876">
                  <c:v>0.52792300000000003</c:v>
                </c:pt>
                <c:pt idx="877">
                  <c:v>0.50732699999999997</c:v>
                </c:pt>
                <c:pt idx="878">
                  <c:v>0.48625299999999999</c:v>
                </c:pt>
                <c:pt idx="879">
                  <c:v>0.46391700000000002</c:v>
                </c:pt>
                <c:pt idx="880">
                  <c:v>0.44117899999999999</c:v>
                </c:pt>
                <c:pt idx="881">
                  <c:v>0.41936099999999998</c:v>
                </c:pt>
                <c:pt idx="882">
                  <c:v>0.39951599999999998</c:v>
                </c:pt>
                <c:pt idx="883">
                  <c:v>0.38237100000000002</c:v>
                </c:pt>
                <c:pt idx="884">
                  <c:v>0.36795499999999998</c:v>
                </c:pt>
                <c:pt idx="885">
                  <c:v>0.35613899999999998</c:v>
                </c:pt>
                <c:pt idx="886">
                  <c:v>0.34705200000000003</c:v>
                </c:pt>
                <c:pt idx="887">
                  <c:v>0.34034999999999999</c:v>
                </c:pt>
                <c:pt idx="888">
                  <c:v>0.33507500000000001</c:v>
                </c:pt>
                <c:pt idx="889">
                  <c:v>0.33024100000000001</c:v>
                </c:pt>
                <c:pt idx="890">
                  <c:v>0.32495200000000002</c:v>
                </c:pt>
                <c:pt idx="891">
                  <c:v>0.318546</c:v>
                </c:pt>
                <c:pt idx="892">
                  <c:v>0.31108000000000002</c:v>
                </c:pt>
                <c:pt idx="893">
                  <c:v>0.30294700000000002</c:v>
                </c:pt>
                <c:pt idx="894">
                  <c:v>0.29387600000000003</c:v>
                </c:pt>
                <c:pt idx="895">
                  <c:v>0.28304499999999999</c:v>
                </c:pt>
                <c:pt idx="896">
                  <c:v>0.270652</c:v>
                </c:pt>
                <c:pt idx="897">
                  <c:v>0.25858599999999998</c:v>
                </c:pt>
                <c:pt idx="898">
                  <c:v>0.24879899999999999</c:v>
                </c:pt>
                <c:pt idx="899">
                  <c:v>0.242536</c:v>
                </c:pt>
                <c:pt idx="900">
                  <c:v>0.24060500000000001</c:v>
                </c:pt>
                <c:pt idx="901">
                  <c:v>0.24258199999999999</c:v>
                </c:pt>
                <c:pt idx="902">
                  <c:v>0.24725900000000001</c:v>
                </c:pt>
                <c:pt idx="903">
                  <c:v>0.25386900000000001</c:v>
                </c:pt>
                <c:pt idx="904">
                  <c:v>0.262208</c:v>
                </c:pt>
                <c:pt idx="905">
                  <c:v>0.272422</c:v>
                </c:pt>
                <c:pt idx="906">
                  <c:v>0.28400399999999998</c:v>
                </c:pt>
                <c:pt idx="907">
                  <c:v>0.29511399999999999</c:v>
                </c:pt>
                <c:pt idx="908">
                  <c:v>0.30387500000000001</c:v>
                </c:pt>
                <c:pt idx="909">
                  <c:v>0.30991600000000002</c:v>
                </c:pt>
                <c:pt idx="910">
                  <c:v>0.31430200000000003</c:v>
                </c:pt>
                <c:pt idx="911">
                  <c:v>0.31786399999999998</c:v>
                </c:pt>
                <c:pt idx="912">
                  <c:v>0.32013799999999998</c:v>
                </c:pt>
                <c:pt idx="913">
                  <c:v>0.32070799999999999</c:v>
                </c:pt>
                <c:pt idx="914">
                  <c:v>0.32066899999999998</c:v>
                </c:pt>
                <c:pt idx="915">
                  <c:v>0.32222200000000001</c:v>
                </c:pt>
                <c:pt idx="916">
                  <c:v>0.327457</c:v>
                </c:pt>
                <c:pt idx="917">
                  <c:v>0.33781899999999998</c:v>
                </c:pt>
                <c:pt idx="918">
                  <c:v>0.35378999999999999</c:v>
                </c:pt>
                <c:pt idx="919">
                  <c:v>0.37448700000000001</c:v>
                </c:pt>
                <c:pt idx="920">
                  <c:v>0.39835399999999999</c:v>
                </c:pt>
                <c:pt idx="921">
                  <c:v>0.42419299999999999</c:v>
                </c:pt>
                <c:pt idx="922">
                  <c:v>0.45094299999999998</c:v>
                </c:pt>
                <c:pt idx="923">
                  <c:v>0.47699000000000003</c:v>
                </c:pt>
                <c:pt idx="924">
                  <c:v>0.50003200000000003</c:v>
                </c:pt>
                <c:pt idx="925">
                  <c:v>0.51814099999999996</c:v>
                </c:pt>
                <c:pt idx="926">
                  <c:v>0.53204499999999999</c:v>
                </c:pt>
                <c:pt idx="927">
                  <c:v>0.54492600000000002</c:v>
                </c:pt>
                <c:pt idx="928">
                  <c:v>0.55915899999999996</c:v>
                </c:pt>
                <c:pt idx="929">
                  <c:v>0.57516699999999998</c:v>
                </c:pt>
                <c:pt idx="930">
                  <c:v>0.59267700000000001</c:v>
                </c:pt>
                <c:pt idx="931">
                  <c:v>0.61167199999999999</c:v>
                </c:pt>
                <c:pt idx="932">
                  <c:v>0.632961</c:v>
                </c:pt>
                <c:pt idx="933">
                  <c:v>0.65819399999999995</c:v>
                </c:pt>
                <c:pt idx="934">
                  <c:v>0.68856200000000001</c:v>
                </c:pt>
                <c:pt idx="935">
                  <c:v>0.72375500000000004</c:v>
                </c:pt>
                <c:pt idx="936">
                  <c:v>0.76228300000000004</c:v>
                </c:pt>
                <c:pt idx="937">
                  <c:v>0.80209299999999994</c:v>
                </c:pt>
                <c:pt idx="938">
                  <c:v>0.841638</c:v>
                </c:pt>
                <c:pt idx="939">
                  <c:v>0.88033099999999997</c:v>
                </c:pt>
                <c:pt idx="940">
                  <c:v>0.917242</c:v>
                </c:pt>
                <c:pt idx="941">
                  <c:v>0.95066300000000004</c:v>
                </c:pt>
                <c:pt idx="942">
                  <c:v>0.97975299999999999</c:v>
                </c:pt>
                <c:pt idx="943">
                  <c:v>1.005431</c:v>
                </c:pt>
                <c:pt idx="944">
                  <c:v>1.0292049999999999</c:v>
                </c:pt>
                <c:pt idx="945">
                  <c:v>1.0520499999999999</c:v>
                </c:pt>
                <c:pt idx="946">
                  <c:v>1.0741320000000001</c:v>
                </c:pt>
                <c:pt idx="947">
                  <c:v>1.0952710000000001</c:v>
                </c:pt>
                <c:pt idx="948">
                  <c:v>1.116206</c:v>
                </c:pt>
                <c:pt idx="949">
                  <c:v>1.1385749999999999</c:v>
                </c:pt>
                <c:pt idx="950">
                  <c:v>1.163308</c:v>
                </c:pt>
                <c:pt idx="951">
                  <c:v>1.190091</c:v>
                </c:pt>
                <c:pt idx="952">
                  <c:v>1.2176610000000001</c:v>
                </c:pt>
                <c:pt idx="953">
                  <c:v>1.2445269999999999</c:v>
                </c:pt>
                <c:pt idx="954">
                  <c:v>1.270648</c:v>
                </c:pt>
                <c:pt idx="955">
                  <c:v>1.297401</c:v>
                </c:pt>
                <c:pt idx="956">
                  <c:v>1.3250839999999999</c:v>
                </c:pt>
                <c:pt idx="957">
                  <c:v>1.351491</c:v>
                </c:pt>
                <c:pt idx="958">
                  <c:v>1.3736489999999999</c:v>
                </c:pt>
                <c:pt idx="959">
                  <c:v>1.39035</c:v>
                </c:pt>
                <c:pt idx="960">
                  <c:v>1.4024779999999999</c:v>
                </c:pt>
                <c:pt idx="961">
                  <c:v>1.411775</c:v>
                </c:pt>
                <c:pt idx="962">
                  <c:v>1.419381</c:v>
                </c:pt>
                <c:pt idx="963">
                  <c:v>1.425082</c:v>
                </c:pt>
                <c:pt idx="964">
                  <c:v>1.42852</c:v>
                </c:pt>
                <c:pt idx="965">
                  <c:v>1.4308289999999999</c:v>
                </c:pt>
                <c:pt idx="966">
                  <c:v>1.433997</c:v>
                </c:pt>
                <c:pt idx="967">
                  <c:v>1.439093</c:v>
                </c:pt>
                <c:pt idx="968">
                  <c:v>1.4458660000000001</c:v>
                </c:pt>
                <c:pt idx="969">
                  <c:v>1.4535830000000001</c:v>
                </c:pt>
                <c:pt idx="970">
                  <c:v>1.4617549999999999</c:v>
                </c:pt>
                <c:pt idx="971">
                  <c:v>1.470761</c:v>
                </c:pt>
                <c:pt idx="972">
                  <c:v>1.481833</c:v>
                </c:pt>
                <c:pt idx="973">
                  <c:v>1.495571</c:v>
                </c:pt>
                <c:pt idx="974">
                  <c:v>1.510556</c:v>
                </c:pt>
                <c:pt idx="975">
                  <c:v>1.5248630000000001</c:v>
                </c:pt>
                <c:pt idx="976">
                  <c:v>1.538422</c:v>
                </c:pt>
                <c:pt idx="977">
                  <c:v>1.551488</c:v>
                </c:pt>
                <c:pt idx="978">
                  <c:v>1.5629420000000001</c:v>
                </c:pt>
                <c:pt idx="979">
                  <c:v>1.571196</c:v>
                </c:pt>
                <c:pt idx="980">
                  <c:v>1.57487</c:v>
                </c:pt>
                <c:pt idx="981">
                  <c:v>1.5741019999999999</c:v>
                </c:pt>
                <c:pt idx="982">
                  <c:v>1.5713220000000001</c:v>
                </c:pt>
                <c:pt idx="983">
                  <c:v>1.569261</c:v>
                </c:pt>
                <c:pt idx="984">
                  <c:v>1.569067</c:v>
                </c:pt>
                <c:pt idx="985">
                  <c:v>1.5706340000000001</c:v>
                </c:pt>
                <c:pt idx="986">
                  <c:v>1.573337</c:v>
                </c:pt>
                <c:pt idx="987">
                  <c:v>1.5769310000000001</c:v>
                </c:pt>
                <c:pt idx="988">
                  <c:v>1.582503</c:v>
                </c:pt>
                <c:pt idx="989">
                  <c:v>1.590965</c:v>
                </c:pt>
                <c:pt idx="990">
                  <c:v>1.6012139999999999</c:v>
                </c:pt>
                <c:pt idx="991">
                  <c:v>1.611618</c:v>
                </c:pt>
                <c:pt idx="992">
                  <c:v>1.6218239999999999</c:v>
                </c:pt>
                <c:pt idx="993">
                  <c:v>1.6316299999999999</c:v>
                </c:pt>
                <c:pt idx="994">
                  <c:v>1.640029</c:v>
                </c:pt>
                <c:pt idx="995">
                  <c:v>1.645581</c:v>
                </c:pt>
                <c:pt idx="996">
                  <c:v>1.6466460000000001</c:v>
                </c:pt>
                <c:pt idx="997">
                  <c:v>1.6425989999999999</c:v>
                </c:pt>
                <c:pt idx="998">
                  <c:v>1.634676</c:v>
                </c:pt>
                <c:pt idx="999">
                  <c:v>1.6248610000000001</c:v>
                </c:pt>
                <c:pt idx="1000">
                  <c:v>1.614757</c:v>
                </c:pt>
                <c:pt idx="1001">
                  <c:v>1.6050660000000001</c:v>
                </c:pt>
                <c:pt idx="1002">
                  <c:v>1.595229</c:v>
                </c:pt>
                <c:pt idx="1003">
                  <c:v>1.584543</c:v>
                </c:pt>
                <c:pt idx="1004">
                  <c:v>1.573793</c:v>
                </c:pt>
                <c:pt idx="1005">
                  <c:v>1.5643819999999999</c:v>
                </c:pt>
                <c:pt idx="1006">
                  <c:v>1.556546</c:v>
                </c:pt>
                <c:pt idx="1007">
                  <c:v>1.549385</c:v>
                </c:pt>
                <c:pt idx="1008">
                  <c:v>1.5419369999999999</c:v>
                </c:pt>
                <c:pt idx="1009">
                  <c:v>1.5342519999999999</c:v>
                </c:pt>
                <c:pt idx="1010">
                  <c:v>1.5271319999999999</c:v>
                </c:pt>
                <c:pt idx="1011">
                  <c:v>1.520386</c:v>
                </c:pt>
                <c:pt idx="1012">
                  <c:v>1.512437</c:v>
                </c:pt>
                <c:pt idx="1013">
                  <c:v>1.501968</c:v>
                </c:pt>
                <c:pt idx="1014">
                  <c:v>1.4888650000000001</c:v>
                </c:pt>
                <c:pt idx="1015">
                  <c:v>1.4736689999999999</c:v>
                </c:pt>
                <c:pt idx="1016">
                  <c:v>1.456888</c:v>
                </c:pt>
                <c:pt idx="1017">
                  <c:v>1.4383030000000001</c:v>
                </c:pt>
                <c:pt idx="1018">
                  <c:v>1.4171149999999999</c:v>
                </c:pt>
                <c:pt idx="1019">
                  <c:v>1.393462</c:v>
                </c:pt>
                <c:pt idx="1020">
                  <c:v>1.3691800000000001</c:v>
                </c:pt>
                <c:pt idx="1021">
                  <c:v>1.346468</c:v>
                </c:pt>
                <c:pt idx="1022">
                  <c:v>1.3261369999999999</c:v>
                </c:pt>
                <c:pt idx="1023">
                  <c:v>1.307531</c:v>
                </c:pt>
                <c:pt idx="1024">
                  <c:v>1.289539</c:v>
                </c:pt>
                <c:pt idx="1025">
                  <c:v>1.2715939999999999</c:v>
                </c:pt>
                <c:pt idx="1026">
                  <c:v>1.2539370000000001</c:v>
                </c:pt>
                <c:pt idx="1027">
                  <c:v>1.236588</c:v>
                </c:pt>
                <c:pt idx="1028">
                  <c:v>1.218866</c:v>
                </c:pt>
                <c:pt idx="1029">
                  <c:v>1.200094</c:v>
                </c:pt>
                <c:pt idx="1030">
                  <c:v>1.180118</c:v>
                </c:pt>
                <c:pt idx="1031">
                  <c:v>1.1594169999999999</c:v>
                </c:pt>
                <c:pt idx="1032">
                  <c:v>1.138404</c:v>
                </c:pt>
                <c:pt idx="1033">
                  <c:v>1.116687</c:v>
                </c:pt>
                <c:pt idx="1034">
                  <c:v>1.093369</c:v>
                </c:pt>
                <c:pt idx="1035">
                  <c:v>1.067925</c:v>
                </c:pt>
                <c:pt idx="1036">
                  <c:v>1.0411649999999999</c:v>
                </c:pt>
                <c:pt idx="1037">
                  <c:v>1.0148410000000001</c:v>
                </c:pt>
                <c:pt idx="1038">
                  <c:v>0.98985500000000004</c:v>
                </c:pt>
                <c:pt idx="1039">
                  <c:v>0.965646</c:v>
                </c:pt>
                <c:pt idx="1040">
                  <c:v>0.94144600000000001</c:v>
                </c:pt>
                <c:pt idx="1041">
                  <c:v>0.91730299999999998</c:v>
                </c:pt>
                <c:pt idx="1042">
                  <c:v>0.89373499999999995</c:v>
                </c:pt>
                <c:pt idx="1043">
                  <c:v>0.87116300000000002</c:v>
                </c:pt>
                <c:pt idx="1044">
                  <c:v>0.84921599999999997</c:v>
                </c:pt>
                <c:pt idx="1045">
                  <c:v>0.82670600000000005</c:v>
                </c:pt>
                <c:pt idx="1046">
                  <c:v>0.80334700000000003</c:v>
                </c:pt>
                <c:pt idx="1047">
                  <c:v>0.78035200000000005</c:v>
                </c:pt>
                <c:pt idx="1048">
                  <c:v>0.75889700000000004</c:v>
                </c:pt>
                <c:pt idx="1049">
                  <c:v>0.739012</c:v>
                </c:pt>
                <c:pt idx="1050">
                  <c:v>0.71939299999999995</c:v>
                </c:pt>
                <c:pt idx="1051">
                  <c:v>0.69784900000000005</c:v>
                </c:pt>
                <c:pt idx="1052">
                  <c:v>0.67319200000000001</c:v>
                </c:pt>
                <c:pt idx="1053">
                  <c:v>0.64733700000000005</c:v>
                </c:pt>
                <c:pt idx="1054">
                  <c:v>0.62370700000000001</c:v>
                </c:pt>
                <c:pt idx="1055">
                  <c:v>0.60370500000000005</c:v>
                </c:pt>
                <c:pt idx="1056">
                  <c:v>0.58638500000000005</c:v>
                </c:pt>
                <c:pt idx="1057">
                  <c:v>0.57059499999999996</c:v>
                </c:pt>
                <c:pt idx="1058">
                  <c:v>0.55640900000000004</c:v>
                </c:pt>
                <c:pt idx="1059">
                  <c:v>0.54461300000000001</c:v>
                </c:pt>
                <c:pt idx="1060">
                  <c:v>0.53559100000000004</c:v>
                </c:pt>
                <c:pt idx="1061">
                  <c:v>0.52857399999999999</c:v>
                </c:pt>
                <c:pt idx="1062">
                  <c:v>0.52169900000000002</c:v>
                </c:pt>
                <c:pt idx="1063">
                  <c:v>0.51376299999999997</c:v>
                </c:pt>
                <c:pt idx="1064">
                  <c:v>0.50552900000000001</c:v>
                </c:pt>
                <c:pt idx="1065">
                  <c:v>0.49839800000000001</c:v>
                </c:pt>
                <c:pt idx="1066">
                  <c:v>0.49276799999999998</c:v>
                </c:pt>
                <c:pt idx="1067">
                  <c:v>0.48829899999999998</c:v>
                </c:pt>
                <c:pt idx="1068">
                  <c:v>0.48453600000000002</c:v>
                </c:pt>
                <c:pt idx="1069">
                  <c:v>0.48102</c:v>
                </c:pt>
                <c:pt idx="1070">
                  <c:v>0.47776800000000003</c:v>
                </c:pt>
                <c:pt idx="1071">
                  <c:v>0.47496500000000003</c:v>
                </c:pt>
                <c:pt idx="1072">
                  <c:v>0.47199799999999997</c:v>
                </c:pt>
                <c:pt idx="1073">
                  <c:v>0.468057</c:v>
                </c:pt>
                <c:pt idx="1074">
                  <c:v>0.46344600000000002</c:v>
                </c:pt>
                <c:pt idx="1075">
                  <c:v>0.45940199999999998</c:v>
                </c:pt>
                <c:pt idx="1076">
                  <c:v>0.45708199999999999</c:v>
                </c:pt>
                <c:pt idx="1077">
                  <c:v>0.45660899999999999</c:v>
                </c:pt>
                <c:pt idx="1078">
                  <c:v>0.45661499999999999</c:v>
                </c:pt>
                <c:pt idx="1079">
                  <c:v>0.45568399999999998</c:v>
                </c:pt>
                <c:pt idx="1080">
                  <c:v>0.45395999999999997</c:v>
                </c:pt>
                <c:pt idx="1081">
                  <c:v>0.45263999999999999</c:v>
                </c:pt>
                <c:pt idx="1082">
                  <c:v>0.45249699999999998</c:v>
                </c:pt>
                <c:pt idx="1083">
                  <c:v>0.45294699999999999</c:v>
                </c:pt>
                <c:pt idx="1084">
                  <c:v>0.45264399999999999</c:v>
                </c:pt>
                <c:pt idx="1085">
                  <c:v>0.45089499999999999</c:v>
                </c:pt>
                <c:pt idx="1086">
                  <c:v>0.44801400000000002</c:v>
                </c:pt>
                <c:pt idx="1087">
                  <c:v>0.444579</c:v>
                </c:pt>
                <c:pt idx="1088">
                  <c:v>0.44074999999999998</c:v>
                </c:pt>
                <c:pt idx="1089">
                  <c:v>0.43635000000000002</c:v>
                </c:pt>
                <c:pt idx="1090">
                  <c:v>0.43148599999999998</c:v>
                </c:pt>
                <c:pt idx="1091">
                  <c:v>0.427089</c:v>
                </c:pt>
                <c:pt idx="1092">
                  <c:v>0.42449799999999999</c:v>
                </c:pt>
                <c:pt idx="1093">
                  <c:v>0.42435499999999998</c:v>
                </c:pt>
                <c:pt idx="1094">
                  <c:v>0.426145</c:v>
                </c:pt>
                <c:pt idx="1095">
                  <c:v>0.42858000000000002</c:v>
                </c:pt>
                <c:pt idx="1096">
                  <c:v>0.43102099999999999</c:v>
                </c:pt>
                <c:pt idx="1097">
                  <c:v>0.43457200000000001</c:v>
                </c:pt>
                <c:pt idx="1098">
                  <c:v>0.44075300000000001</c:v>
                </c:pt>
                <c:pt idx="1099">
                  <c:v>0.44978099999999999</c:v>
                </c:pt>
                <c:pt idx="1100">
                  <c:v>0.46046500000000001</c:v>
                </c:pt>
                <c:pt idx="1101">
                  <c:v>0.47115800000000002</c:v>
                </c:pt>
                <c:pt idx="1102">
                  <c:v>0.481124</c:v>
                </c:pt>
                <c:pt idx="1103">
                  <c:v>0.49092999999999998</c:v>
                </c:pt>
                <c:pt idx="1104">
                  <c:v>0.50165800000000005</c:v>
                </c:pt>
                <c:pt idx="1105">
                  <c:v>0.51401799999999997</c:v>
                </c:pt>
                <c:pt idx="1106">
                  <c:v>0.52769600000000005</c:v>
                </c:pt>
                <c:pt idx="1107">
                  <c:v>0.54155900000000001</c:v>
                </c:pt>
                <c:pt idx="1108">
                  <c:v>0.55488800000000005</c:v>
                </c:pt>
                <c:pt idx="1109">
                  <c:v>0.56818100000000005</c:v>
                </c:pt>
                <c:pt idx="1110">
                  <c:v>0.58243800000000001</c:v>
                </c:pt>
                <c:pt idx="1111">
                  <c:v>0.59823899999999997</c:v>
                </c:pt>
                <c:pt idx="1112">
                  <c:v>0.61565599999999998</c:v>
                </c:pt>
                <c:pt idx="1113">
                  <c:v>0.63473199999999996</c:v>
                </c:pt>
                <c:pt idx="1114">
                  <c:v>0.65595899999999996</c:v>
                </c:pt>
                <c:pt idx="1115">
                  <c:v>0.67973600000000001</c:v>
                </c:pt>
                <c:pt idx="1116">
                  <c:v>0.705484</c:v>
                </c:pt>
                <c:pt idx="1117">
                  <c:v>0.73171299999999995</c:v>
                </c:pt>
                <c:pt idx="1118">
                  <c:v>0.75715100000000002</c:v>
                </c:pt>
                <c:pt idx="1119">
                  <c:v>0.78169599999999995</c:v>
                </c:pt>
                <c:pt idx="1120">
                  <c:v>0.805338</c:v>
                </c:pt>
                <c:pt idx="1121">
                  <c:v>0.82749300000000003</c:v>
                </c:pt>
                <c:pt idx="1122">
                  <c:v>0.84916400000000003</c:v>
                </c:pt>
                <c:pt idx="1123">
                  <c:v>0.87270099999999995</c:v>
                </c:pt>
                <c:pt idx="1124">
                  <c:v>0.898648</c:v>
                </c:pt>
                <c:pt idx="1125">
                  <c:v>0.92599399999999998</c:v>
                </c:pt>
                <c:pt idx="1126">
                  <c:v>0.95386800000000005</c:v>
                </c:pt>
                <c:pt idx="1127">
                  <c:v>0.98094800000000004</c:v>
                </c:pt>
                <c:pt idx="1128">
                  <c:v>1.0053620000000001</c:v>
                </c:pt>
                <c:pt idx="1129">
                  <c:v>1.026419</c:v>
                </c:pt>
                <c:pt idx="1130">
                  <c:v>1.0456890000000001</c:v>
                </c:pt>
                <c:pt idx="1131">
                  <c:v>1.065644</c:v>
                </c:pt>
                <c:pt idx="1132">
                  <c:v>1.087432</c:v>
                </c:pt>
                <c:pt idx="1133">
                  <c:v>1.1103419999999999</c:v>
                </c:pt>
                <c:pt idx="1134">
                  <c:v>1.1333759999999999</c:v>
                </c:pt>
                <c:pt idx="1135">
                  <c:v>1.1565289999999999</c:v>
                </c:pt>
                <c:pt idx="1136">
                  <c:v>1.180261</c:v>
                </c:pt>
                <c:pt idx="1137">
                  <c:v>1.2046859999999999</c:v>
                </c:pt>
                <c:pt idx="1138">
                  <c:v>1.2288479999999999</c:v>
                </c:pt>
                <c:pt idx="1139">
                  <c:v>1.250899</c:v>
                </c:pt>
                <c:pt idx="1140">
                  <c:v>1.2703009999999999</c:v>
                </c:pt>
                <c:pt idx="1141">
                  <c:v>1.288219</c:v>
                </c:pt>
                <c:pt idx="1142">
                  <c:v>1.3058129999999999</c:v>
                </c:pt>
                <c:pt idx="1143">
                  <c:v>1.323801</c:v>
                </c:pt>
                <c:pt idx="1144">
                  <c:v>1.3419620000000001</c:v>
                </c:pt>
                <c:pt idx="1145">
                  <c:v>1.358733</c:v>
                </c:pt>
                <c:pt idx="1146">
                  <c:v>1.3730329999999999</c:v>
                </c:pt>
                <c:pt idx="1147">
                  <c:v>1.3857060000000001</c:v>
                </c:pt>
                <c:pt idx="1148">
                  <c:v>1.398172</c:v>
                </c:pt>
                <c:pt idx="1149">
                  <c:v>1.41127</c:v>
                </c:pt>
                <c:pt idx="1150">
                  <c:v>1.4254770000000001</c:v>
                </c:pt>
                <c:pt idx="1151">
                  <c:v>1.440442</c:v>
                </c:pt>
                <c:pt idx="1152">
                  <c:v>1.455104</c:v>
                </c:pt>
                <c:pt idx="1153">
                  <c:v>1.469136</c:v>
                </c:pt>
                <c:pt idx="1154">
                  <c:v>1.483115</c:v>
                </c:pt>
                <c:pt idx="1155">
                  <c:v>1.4969330000000001</c:v>
                </c:pt>
                <c:pt idx="1156">
                  <c:v>1.509125</c:v>
                </c:pt>
                <c:pt idx="1157">
                  <c:v>1.5182230000000001</c:v>
                </c:pt>
                <c:pt idx="1158">
                  <c:v>1.524124</c:v>
                </c:pt>
                <c:pt idx="1159">
                  <c:v>1.528009</c:v>
                </c:pt>
                <c:pt idx="1160">
                  <c:v>1.5312410000000001</c:v>
                </c:pt>
                <c:pt idx="1161">
                  <c:v>1.5344180000000001</c:v>
                </c:pt>
                <c:pt idx="1162">
                  <c:v>1.5371870000000001</c:v>
                </c:pt>
                <c:pt idx="1163">
                  <c:v>1.5385500000000001</c:v>
                </c:pt>
                <c:pt idx="1164">
                  <c:v>1.53779</c:v>
                </c:pt>
                <c:pt idx="1165">
                  <c:v>1.5356350000000001</c:v>
                </c:pt>
                <c:pt idx="1166">
                  <c:v>1.533412</c:v>
                </c:pt>
                <c:pt idx="1167">
                  <c:v>1.5310170000000001</c:v>
                </c:pt>
                <c:pt idx="1168">
                  <c:v>1.527668</c:v>
                </c:pt>
                <c:pt idx="1169">
                  <c:v>1.52389</c:v>
                </c:pt>
                <c:pt idx="1170">
                  <c:v>1.5208280000000001</c:v>
                </c:pt>
                <c:pt idx="1171">
                  <c:v>1.5186710000000001</c:v>
                </c:pt>
                <c:pt idx="1172">
                  <c:v>1.516464</c:v>
                </c:pt>
                <c:pt idx="1173">
                  <c:v>1.5129969999999999</c:v>
                </c:pt>
                <c:pt idx="1174">
                  <c:v>1.5081180000000001</c:v>
                </c:pt>
                <c:pt idx="1175">
                  <c:v>1.502742</c:v>
                </c:pt>
                <c:pt idx="1176">
                  <c:v>1.4976689999999999</c:v>
                </c:pt>
                <c:pt idx="1177">
                  <c:v>1.493166</c:v>
                </c:pt>
                <c:pt idx="1178">
                  <c:v>1.4888129999999999</c:v>
                </c:pt>
                <c:pt idx="1179">
                  <c:v>1.483657</c:v>
                </c:pt>
                <c:pt idx="1180">
                  <c:v>1.4774640000000001</c:v>
                </c:pt>
                <c:pt idx="1181">
                  <c:v>1.4709749999999999</c:v>
                </c:pt>
                <c:pt idx="1182">
                  <c:v>1.4649650000000001</c:v>
                </c:pt>
                <c:pt idx="1183">
                  <c:v>1.459781</c:v>
                </c:pt>
                <c:pt idx="1184">
                  <c:v>1.455128</c:v>
                </c:pt>
                <c:pt idx="1185">
                  <c:v>1.4505220000000001</c:v>
                </c:pt>
                <c:pt idx="1186">
                  <c:v>1.4461310000000001</c:v>
                </c:pt>
                <c:pt idx="1187">
                  <c:v>1.4424969999999999</c:v>
                </c:pt>
                <c:pt idx="1188">
                  <c:v>1.439743</c:v>
                </c:pt>
                <c:pt idx="1189">
                  <c:v>1.43736</c:v>
                </c:pt>
                <c:pt idx="1190">
                  <c:v>1.434604</c:v>
                </c:pt>
                <c:pt idx="1191">
                  <c:v>1.4309540000000001</c:v>
                </c:pt>
                <c:pt idx="1192">
                  <c:v>1.426336</c:v>
                </c:pt>
                <c:pt idx="1193">
                  <c:v>1.420971</c:v>
                </c:pt>
                <c:pt idx="1194">
                  <c:v>1.4154880000000001</c:v>
                </c:pt>
                <c:pt idx="1195">
                  <c:v>1.4109609999999999</c:v>
                </c:pt>
                <c:pt idx="1196">
                  <c:v>1.4067879999999999</c:v>
                </c:pt>
                <c:pt idx="1197">
                  <c:v>1.4006000000000001</c:v>
                </c:pt>
                <c:pt idx="1198">
                  <c:v>1.391737</c:v>
                </c:pt>
                <c:pt idx="1199">
                  <c:v>1.3814660000000001</c:v>
                </c:pt>
                <c:pt idx="1200">
                  <c:v>1.370458</c:v>
                </c:pt>
                <c:pt idx="1201">
                  <c:v>1.3583769999999999</c:v>
                </c:pt>
                <c:pt idx="1202">
                  <c:v>1.3451519999999999</c:v>
                </c:pt>
                <c:pt idx="1203">
                  <c:v>1.3315140000000001</c:v>
                </c:pt>
                <c:pt idx="1204">
                  <c:v>1.318128</c:v>
                </c:pt>
                <c:pt idx="1205">
                  <c:v>1.3051250000000001</c:v>
                </c:pt>
                <c:pt idx="1206">
                  <c:v>1.2921419999999999</c:v>
                </c:pt>
                <c:pt idx="1207">
                  <c:v>1.278195</c:v>
                </c:pt>
                <c:pt idx="1208">
                  <c:v>1.2625470000000001</c:v>
                </c:pt>
                <c:pt idx="1209">
                  <c:v>1.2454620000000001</c:v>
                </c:pt>
                <c:pt idx="1210">
                  <c:v>1.2277100000000001</c:v>
                </c:pt>
                <c:pt idx="1211">
                  <c:v>1.2096549999999999</c:v>
                </c:pt>
                <c:pt idx="1212">
                  <c:v>1.190369</c:v>
                </c:pt>
                <c:pt idx="1213">
                  <c:v>1.1683840000000001</c:v>
                </c:pt>
                <c:pt idx="1214">
                  <c:v>1.1436850000000001</c:v>
                </c:pt>
                <c:pt idx="1215">
                  <c:v>1.1177680000000001</c:v>
                </c:pt>
                <c:pt idx="1216">
                  <c:v>1.092265</c:v>
                </c:pt>
                <c:pt idx="1217">
                  <c:v>1.068187</c:v>
                </c:pt>
                <c:pt idx="1218">
                  <c:v>1.0453030000000001</c:v>
                </c:pt>
                <c:pt idx="1219">
                  <c:v>1.022751</c:v>
                </c:pt>
                <c:pt idx="1220">
                  <c:v>1.00071</c:v>
                </c:pt>
                <c:pt idx="1221">
                  <c:v>0.97994300000000001</c:v>
                </c:pt>
                <c:pt idx="1222">
                  <c:v>0.96053599999999995</c:v>
                </c:pt>
                <c:pt idx="1223">
                  <c:v>0.94211</c:v>
                </c:pt>
                <c:pt idx="1224">
                  <c:v>0.92400499999999997</c:v>
                </c:pt>
                <c:pt idx="1225">
                  <c:v>0.90527599999999997</c:v>
                </c:pt>
                <c:pt idx="1226">
                  <c:v>0.885683</c:v>
                </c:pt>
                <c:pt idx="1227">
                  <c:v>0.86634299999999997</c:v>
                </c:pt>
                <c:pt idx="1228">
                  <c:v>0.848275</c:v>
                </c:pt>
                <c:pt idx="1229">
                  <c:v>0.83100600000000002</c:v>
                </c:pt>
                <c:pt idx="1230">
                  <c:v>0.81334200000000001</c:v>
                </c:pt>
                <c:pt idx="1231">
                  <c:v>0.79440100000000002</c:v>
                </c:pt>
                <c:pt idx="1232">
                  <c:v>0.77419800000000005</c:v>
                </c:pt>
                <c:pt idx="1233">
                  <c:v>0.75397499999999995</c:v>
                </c:pt>
                <c:pt idx="1234">
                  <c:v>0.73528800000000005</c:v>
                </c:pt>
                <c:pt idx="1235">
                  <c:v>0.71892100000000003</c:v>
                </c:pt>
                <c:pt idx="1236">
                  <c:v>0.70437399999999994</c:v>
                </c:pt>
                <c:pt idx="1237">
                  <c:v>0.69020999999999999</c:v>
                </c:pt>
                <c:pt idx="1238">
                  <c:v>0.67579999999999996</c:v>
                </c:pt>
                <c:pt idx="1239">
                  <c:v>0.66198699999999999</c:v>
                </c:pt>
                <c:pt idx="1240">
                  <c:v>0.64961000000000002</c:v>
                </c:pt>
                <c:pt idx="1241">
                  <c:v>0.63822299999999998</c:v>
                </c:pt>
                <c:pt idx="1242">
                  <c:v>0.62669299999999994</c:v>
                </c:pt>
                <c:pt idx="1243">
                  <c:v>0.61490800000000001</c:v>
                </c:pt>
                <c:pt idx="1244">
                  <c:v>0.60384000000000004</c:v>
                </c:pt>
                <c:pt idx="1245">
                  <c:v>0.59436199999999995</c:v>
                </c:pt>
                <c:pt idx="1246">
                  <c:v>0.58669099999999996</c:v>
                </c:pt>
                <c:pt idx="1247">
                  <c:v>0.58002900000000002</c:v>
                </c:pt>
                <c:pt idx="1248">
                  <c:v>0.57294900000000004</c:v>
                </c:pt>
                <c:pt idx="1249">
                  <c:v>0.56464599999999998</c:v>
                </c:pt>
                <c:pt idx="1250">
                  <c:v>0.55526399999999998</c:v>
                </c:pt>
                <c:pt idx="1251">
                  <c:v>0.54538600000000004</c:v>
                </c:pt>
                <c:pt idx="1252">
                  <c:v>0.535555</c:v>
                </c:pt>
                <c:pt idx="1253">
                  <c:v>0.52570899999999998</c:v>
                </c:pt>
                <c:pt idx="1254">
                  <c:v>0.515374</c:v>
                </c:pt>
                <c:pt idx="1255">
                  <c:v>0.50470400000000004</c:v>
                </c:pt>
                <c:pt idx="1256">
                  <c:v>0.49481199999999997</c:v>
                </c:pt>
                <c:pt idx="1257">
                  <c:v>0.486898</c:v>
                </c:pt>
                <c:pt idx="1258">
                  <c:v>0.48141</c:v>
                </c:pt>
                <c:pt idx="1259">
                  <c:v>0.47789599999999999</c:v>
                </c:pt>
                <c:pt idx="1260">
                  <c:v>0.475242</c:v>
                </c:pt>
                <c:pt idx="1261">
                  <c:v>0.47259800000000002</c:v>
                </c:pt>
                <c:pt idx="1262">
                  <c:v>0.47035300000000002</c:v>
                </c:pt>
                <c:pt idx="1263">
                  <c:v>0.469611</c:v>
                </c:pt>
                <c:pt idx="1264">
                  <c:v>0.47076099999999999</c:v>
                </c:pt>
                <c:pt idx="1265">
                  <c:v>0.47323700000000002</c:v>
                </c:pt>
                <c:pt idx="1266">
                  <c:v>0.47629100000000002</c:v>
                </c:pt>
                <c:pt idx="1267">
                  <c:v>0.47946899999999998</c:v>
                </c:pt>
                <c:pt idx="1268">
                  <c:v>0.48281299999999999</c:v>
                </c:pt>
                <c:pt idx="1269">
                  <c:v>0.48653999999999997</c:v>
                </c:pt>
                <c:pt idx="1270">
                  <c:v>0.49053799999999997</c:v>
                </c:pt>
                <c:pt idx="1271">
                  <c:v>0.49455300000000002</c:v>
                </c:pt>
                <c:pt idx="1272">
                  <c:v>0.498581</c:v>
                </c:pt>
                <c:pt idx="1273">
                  <c:v>0.50288900000000003</c:v>
                </c:pt>
                <c:pt idx="1274">
                  <c:v>0.50790599999999997</c:v>
                </c:pt>
                <c:pt idx="1275">
                  <c:v>0.51417000000000002</c:v>
                </c:pt>
                <c:pt idx="1276">
                  <c:v>0.52175899999999997</c:v>
                </c:pt>
                <c:pt idx="1277">
                  <c:v>0.52987899999999999</c:v>
                </c:pt>
                <c:pt idx="1278">
                  <c:v>0.537524</c:v>
                </c:pt>
                <c:pt idx="1279">
                  <c:v>0.54441600000000001</c:v>
                </c:pt>
                <c:pt idx="1280">
                  <c:v>0.55137800000000003</c:v>
                </c:pt>
                <c:pt idx="1281">
                  <c:v>0.55965299999999996</c:v>
                </c:pt>
                <c:pt idx="1282">
                  <c:v>0.56959099999999996</c:v>
                </c:pt>
                <c:pt idx="1283">
                  <c:v>0.58023100000000005</c:v>
                </c:pt>
                <c:pt idx="1284">
                  <c:v>0.59052000000000004</c:v>
                </c:pt>
                <c:pt idx="1285">
                  <c:v>0.60071799999999997</c:v>
                </c:pt>
                <c:pt idx="1286">
                  <c:v>0.61223799999999995</c:v>
                </c:pt>
                <c:pt idx="1287">
                  <c:v>0.62601499999999999</c:v>
                </c:pt>
                <c:pt idx="1288">
                  <c:v>0.64126499999999997</c:v>
                </c:pt>
                <c:pt idx="1289">
                  <c:v>0.656134</c:v>
                </c:pt>
                <c:pt idx="1290">
                  <c:v>0.66927800000000004</c:v>
                </c:pt>
                <c:pt idx="1291">
                  <c:v>0.68097099999999999</c:v>
                </c:pt>
                <c:pt idx="1292">
                  <c:v>0.69270200000000004</c:v>
                </c:pt>
                <c:pt idx="1293">
                  <c:v>0.70537300000000003</c:v>
                </c:pt>
                <c:pt idx="1294">
                  <c:v>0.71846399999999999</c:v>
                </c:pt>
                <c:pt idx="1295">
                  <c:v>0.73120600000000002</c:v>
                </c:pt>
                <c:pt idx="1296">
                  <c:v>0.74366200000000005</c:v>
                </c:pt>
                <c:pt idx="1297">
                  <c:v>0.75646400000000003</c:v>
                </c:pt>
                <c:pt idx="1298">
                  <c:v>0.770424</c:v>
                </c:pt>
                <c:pt idx="1299">
                  <c:v>0.78589399999999998</c:v>
                </c:pt>
                <c:pt idx="1300">
                  <c:v>0.80204500000000001</c:v>
                </c:pt>
                <c:pt idx="1301">
                  <c:v>0.81788300000000003</c:v>
                </c:pt>
                <c:pt idx="1302">
                  <c:v>0.83367899999999995</c:v>
                </c:pt>
                <c:pt idx="1303">
                  <c:v>0.85057099999999997</c:v>
                </c:pt>
                <c:pt idx="1304">
                  <c:v>0.86924999999999997</c:v>
                </c:pt>
                <c:pt idx="1305">
                  <c:v>0.88922500000000004</c:v>
                </c:pt>
                <c:pt idx="1306">
                  <c:v>0.90933699999999995</c:v>
                </c:pt>
                <c:pt idx="1307">
                  <c:v>0.92889699999999997</c:v>
                </c:pt>
                <c:pt idx="1308">
                  <c:v>0.94823400000000002</c:v>
                </c:pt>
                <c:pt idx="1309">
                  <c:v>0.968337</c:v>
                </c:pt>
                <c:pt idx="1310">
                  <c:v>0.98983600000000005</c:v>
                </c:pt>
                <c:pt idx="1311">
                  <c:v>1.0122580000000001</c:v>
                </c:pt>
                <c:pt idx="1312">
                  <c:v>1.0345740000000001</c:v>
                </c:pt>
                <c:pt idx="1313">
                  <c:v>1.0564359999999999</c:v>
                </c:pt>
                <c:pt idx="1314">
                  <c:v>1.078311</c:v>
                </c:pt>
                <c:pt idx="1315">
                  <c:v>1.100597</c:v>
                </c:pt>
                <c:pt idx="1316">
                  <c:v>1.122214</c:v>
                </c:pt>
                <c:pt idx="1317">
                  <c:v>1.1408240000000001</c:v>
                </c:pt>
                <c:pt idx="1318">
                  <c:v>1.155939</c:v>
                </c:pt>
                <c:pt idx="1319">
                  <c:v>1.169184</c:v>
                </c:pt>
                <c:pt idx="1320">
                  <c:v>1.182161</c:v>
                </c:pt>
                <c:pt idx="1321">
                  <c:v>1.1966159999999999</c:v>
                </c:pt>
                <c:pt idx="1322">
                  <c:v>1.213681</c:v>
                </c:pt>
                <c:pt idx="1323">
                  <c:v>1.2326379999999999</c:v>
                </c:pt>
                <c:pt idx="1324">
                  <c:v>1.2516039999999999</c:v>
                </c:pt>
                <c:pt idx="1325">
                  <c:v>1.268956</c:v>
                </c:pt>
                <c:pt idx="1326">
                  <c:v>1.284772</c:v>
                </c:pt>
                <c:pt idx="1327">
                  <c:v>1.3003089999999999</c:v>
                </c:pt>
                <c:pt idx="1328">
                  <c:v>1.3158589999999999</c:v>
                </c:pt>
                <c:pt idx="1329">
                  <c:v>1.3303389999999999</c:v>
                </c:pt>
                <c:pt idx="1330">
                  <c:v>1.3426119999999999</c:v>
                </c:pt>
                <c:pt idx="1331">
                  <c:v>1.352503</c:v>
                </c:pt>
                <c:pt idx="1332">
                  <c:v>1.360832</c:v>
                </c:pt>
                <c:pt idx="1333">
                  <c:v>1.3686780000000001</c:v>
                </c:pt>
                <c:pt idx="1334">
                  <c:v>1.376522</c:v>
                </c:pt>
                <c:pt idx="1335">
                  <c:v>1.3836409999999999</c:v>
                </c:pt>
                <c:pt idx="1336">
                  <c:v>1.3885460000000001</c:v>
                </c:pt>
                <c:pt idx="1337">
                  <c:v>1.3908400000000001</c:v>
                </c:pt>
                <c:pt idx="1338">
                  <c:v>1.3918569999999999</c:v>
                </c:pt>
                <c:pt idx="1339">
                  <c:v>1.3931260000000001</c:v>
                </c:pt>
                <c:pt idx="1340">
                  <c:v>1.395548</c:v>
                </c:pt>
                <c:pt idx="1341">
                  <c:v>1.3993139999999999</c:v>
                </c:pt>
                <c:pt idx="1342">
                  <c:v>1.403165</c:v>
                </c:pt>
                <c:pt idx="1343">
                  <c:v>1.4052560000000001</c:v>
                </c:pt>
                <c:pt idx="1344">
                  <c:v>1.405038</c:v>
                </c:pt>
                <c:pt idx="1345">
                  <c:v>1.40337</c:v>
                </c:pt>
                <c:pt idx="1346">
                  <c:v>1.401661</c:v>
                </c:pt>
                <c:pt idx="1347">
                  <c:v>1.4009259999999999</c:v>
                </c:pt>
                <c:pt idx="1348">
                  <c:v>1.4011720000000001</c:v>
                </c:pt>
                <c:pt idx="1349">
                  <c:v>1.401572</c:v>
                </c:pt>
                <c:pt idx="1350">
                  <c:v>1.4014759999999999</c:v>
                </c:pt>
                <c:pt idx="1351">
                  <c:v>1.401492</c:v>
                </c:pt>
                <c:pt idx="1352">
                  <c:v>1.4028259999999999</c:v>
                </c:pt>
                <c:pt idx="1353">
                  <c:v>1.405654</c:v>
                </c:pt>
                <c:pt idx="1354">
                  <c:v>1.4088039999999999</c:v>
                </c:pt>
                <c:pt idx="1355">
                  <c:v>1.410571</c:v>
                </c:pt>
                <c:pt idx="1356">
                  <c:v>1.4098660000000001</c:v>
                </c:pt>
                <c:pt idx="1357">
                  <c:v>1.4071610000000001</c:v>
                </c:pt>
                <c:pt idx="1358">
                  <c:v>1.403966</c:v>
                </c:pt>
                <c:pt idx="1359">
                  <c:v>1.401532</c:v>
                </c:pt>
                <c:pt idx="1360">
                  <c:v>1.400145</c:v>
                </c:pt>
                <c:pt idx="1361">
                  <c:v>1.3991009999999999</c:v>
                </c:pt>
                <c:pt idx="1362">
                  <c:v>1.397974</c:v>
                </c:pt>
                <c:pt idx="1363">
                  <c:v>1.397851</c:v>
                </c:pt>
                <c:pt idx="1364">
                  <c:v>1.3999109999999999</c:v>
                </c:pt>
                <c:pt idx="1365">
                  <c:v>1.4032910000000001</c:v>
                </c:pt>
                <c:pt idx="1366">
                  <c:v>1.4057390000000001</c:v>
                </c:pt>
                <c:pt idx="1367">
                  <c:v>1.4059410000000001</c:v>
                </c:pt>
                <c:pt idx="1368">
                  <c:v>1.4045589999999999</c:v>
                </c:pt>
                <c:pt idx="1369">
                  <c:v>1.403376</c:v>
                </c:pt>
                <c:pt idx="1370">
                  <c:v>1.4027750000000001</c:v>
                </c:pt>
                <c:pt idx="1371">
                  <c:v>1.400687</c:v>
                </c:pt>
                <c:pt idx="1372">
                  <c:v>1.395672</c:v>
                </c:pt>
                <c:pt idx="1373">
                  <c:v>1.3885529999999999</c:v>
                </c:pt>
                <c:pt idx="1374">
                  <c:v>1.3806620000000001</c:v>
                </c:pt>
                <c:pt idx="1375">
                  <c:v>1.373084</c:v>
                </c:pt>
                <c:pt idx="1376">
                  <c:v>1.366031</c:v>
                </c:pt>
                <c:pt idx="1377">
                  <c:v>1.3584830000000001</c:v>
                </c:pt>
                <c:pt idx="1378">
                  <c:v>1.3493390000000001</c:v>
                </c:pt>
                <c:pt idx="1379">
                  <c:v>1.3382510000000001</c:v>
                </c:pt>
                <c:pt idx="1380">
                  <c:v>1.3259030000000001</c:v>
                </c:pt>
                <c:pt idx="1381">
                  <c:v>1.3135349999999999</c:v>
                </c:pt>
                <c:pt idx="1382">
                  <c:v>1.301847</c:v>
                </c:pt>
                <c:pt idx="1383">
                  <c:v>1.2904899999999999</c:v>
                </c:pt>
                <c:pt idx="1384">
                  <c:v>1.2784439999999999</c:v>
                </c:pt>
                <c:pt idx="1385">
                  <c:v>1.265115</c:v>
                </c:pt>
                <c:pt idx="1386">
                  <c:v>1.2511460000000001</c:v>
                </c:pt>
                <c:pt idx="1387">
                  <c:v>1.237825</c:v>
                </c:pt>
                <c:pt idx="1388">
                  <c:v>1.225311</c:v>
                </c:pt>
                <c:pt idx="1389">
                  <c:v>1.2121189999999999</c:v>
                </c:pt>
                <c:pt idx="1390">
                  <c:v>1.1967399999999999</c:v>
                </c:pt>
                <c:pt idx="1391">
                  <c:v>1.1791689999999999</c:v>
                </c:pt>
                <c:pt idx="1392">
                  <c:v>1.1607369999999999</c:v>
                </c:pt>
                <c:pt idx="1393">
                  <c:v>1.142693</c:v>
                </c:pt>
                <c:pt idx="1394">
                  <c:v>1.125737</c:v>
                </c:pt>
                <c:pt idx="1395">
                  <c:v>1.1100179999999999</c:v>
                </c:pt>
                <c:pt idx="1396">
                  <c:v>1.0944389999999999</c:v>
                </c:pt>
                <c:pt idx="1397">
                  <c:v>1.0777870000000001</c:v>
                </c:pt>
                <c:pt idx="1398">
                  <c:v>1.060673</c:v>
                </c:pt>
                <c:pt idx="1399">
                  <c:v>1.0445089999999999</c:v>
                </c:pt>
                <c:pt idx="1400">
                  <c:v>1.0294890000000001</c:v>
                </c:pt>
                <c:pt idx="1401">
                  <c:v>1.014634</c:v>
                </c:pt>
                <c:pt idx="1402">
                  <c:v>0.99883</c:v>
                </c:pt>
                <c:pt idx="1403">
                  <c:v>0.98199499999999995</c:v>
                </c:pt>
                <c:pt idx="1404">
                  <c:v>0.965387</c:v>
                </c:pt>
                <c:pt idx="1405">
                  <c:v>0.95011699999999999</c:v>
                </c:pt>
                <c:pt idx="1406">
                  <c:v>0.936222</c:v>
                </c:pt>
                <c:pt idx="1407">
                  <c:v>0.92291299999999998</c:v>
                </c:pt>
                <c:pt idx="1408">
                  <c:v>0.90892600000000001</c:v>
                </c:pt>
                <c:pt idx="1409">
                  <c:v>0.89375499999999997</c:v>
                </c:pt>
                <c:pt idx="1410">
                  <c:v>0.87845899999999999</c:v>
                </c:pt>
                <c:pt idx="1411">
                  <c:v>0.864035</c:v>
                </c:pt>
                <c:pt idx="1412">
                  <c:v>0.85003899999999999</c:v>
                </c:pt>
                <c:pt idx="1413">
                  <c:v>0.83554499999999998</c:v>
                </c:pt>
                <c:pt idx="1414">
                  <c:v>0.81992100000000001</c:v>
                </c:pt>
                <c:pt idx="1415">
                  <c:v>0.80299200000000004</c:v>
                </c:pt>
                <c:pt idx="1416">
                  <c:v>0.78541799999999995</c:v>
                </c:pt>
                <c:pt idx="1417">
                  <c:v>0.76832</c:v>
                </c:pt>
                <c:pt idx="1418">
                  <c:v>0.75252399999999997</c:v>
                </c:pt>
                <c:pt idx="1419">
                  <c:v>0.73797900000000005</c:v>
                </c:pt>
                <c:pt idx="1420">
                  <c:v>0.72376499999999999</c:v>
                </c:pt>
                <c:pt idx="1421">
                  <c:v>0.70887800000000001</c:v>
                </c:pt>
                <c:pt idx="1422">
                  <c:v>0.69289199999999995</c:v>
                </c:pt>
                <c:pt idx="1423">
                  <c:v>0.67624899999999999</c:v>
                </c:pt>
                <c:pt idx="1424">
                  <c:v>0.66020699999999999</c:v>
                </c:pt>
                <c:pt idx="1425">
                  <c:v>0.64617400000000003</c:v>
                </c:pt>
                <c:pt idx="1426">
                  <c:v>0.63461299999999998</c:v>
                </c:pt>
                <c:pt idx="1427">
                  <c:v>0.62394499999999997</c:v>
                </c:pt>
                <c:pt idx="1428">
                  <c:v>0.61195600000000006</c:v>
                </c:pt>
                <c:pt idx="1429">
                  <c:v>0.59922200000000003</c:v>
                </c:pt>
                <c:pt idx="1430">
                  <c:v>0.58836200000000005</c:v>
                </c:pt>
                <c:pt idx="1431">
                  <c:v>0.58062800000000003</c:v>
                </c:pt>
                <c:pt idx="1432">
                  <c:v>0.57539899999999999</c:v>
                </c:pt>
                <c:pt idx="1433">
                  <c:v>0.57100300000000004</c:v>
                </c:pt>
                <c:pt idx="1434">
                  <c:v>0.56665900000000002</c:v>
                </c:pt>
                <c:pt idx="1435">
                  <c:v>0.56398400000000004</c:v>
                </c:pt>
                <c:pt idx="1436">
                  <c:v>0.56381599999999998</c:v>
                </c:pt>
                <c:pt idx="1437">
                  <c:v>0.56425700000000001</c:v>
                </c:pt>
                <c:pt idx="1438">
                  <c:v>0.56326200000000004</c:v>
                </c:pt>
                <c:pt idx="1439">
                  <c:v>0.56003199999999997</c:v>
                </c:pt>
                <c:pt idx="1440">
                  <c:v>0.55524700000000005</c:v>
                </c:pt>
                <c:pt idx="1441">
                  <c:v>0.55083199999999999</c:v>
                </c:pt>
                <c:pt idx="1442">
                  <c:v>0.54789500000000002</c:v>
                </c:pt>
                <c:pt idx="1443">
                  <c:v>0.54586900000000005</c:v>
                </c:pt>
                <c:pt idx="1444">
                  <c:v>0.54398500000000005</c:v>
                </c:pt>
                <c:pt idx="1445">
                  <c:v>0.542072</c:v>
                </c:pt>
                <c:pt idx="1446">
                  <c:v>0.54032100000000005</c:v>
                </c:pt>
                <c:pt idx="1447">
                  <c:v>0.53914499999999999</c:v>
                </c:pt>
                <c:pt idx="1448">
                  <c:v>0.53909799999999997</c:v>
                </c:pt>
                <c:pt idx="1449">
                  <c:v>0.54022099999999995</c:v>
                </c:pt>
                <c:pt idx="1450">
                  <c:v>0.54155900000000001</c:v>
                </c:pt>
                <c:pt idx="1451">
                  <c:v>0.54246300000000003</c:v>
                </c:pt>
                <c:pt idx="1452">
                  <c:v>0.54363799999999995</c:v>
                </c:pt>
                <c:pt idx="1453">
                  <c:v>0.54616900000000002</c:v>
                </c:pt>
                <c:pt idx="1454">
                  <c:v>0.55015000000000003</c:v>
                </c:pt>
                <c:pt idx="1455">
                  <c:v>0.55430900000000005</c:v>
                </c:pt>
                <c:pt idx="1456">
                  <c:v>0.55755100000000002</c:v>
                </c:pt>
                <c:pt idx="1457">
                  <c:v>0.56056600000000001</c:v>
                </c:pt>
                <c:pt idx="1458">
                  <c:v>0.564855</c:v>
                </c:pt>
                <c:pt idx="1459">
                  <c:v>0.57098300000000002</c:v>
                </c:pt>
                <c:pt idx="1460">
                  <c:v>0.57796499999999995</c:v>
                </c:pt>
                <c:pt idx="1461">
                  <c:v>0.58418499999999995</c:v>
                </c:pt>
                <c:pt idx="1462">
                  <c:v>0.58921500000000004</c:v>
                </c:pt>
                <c:pt idx="1463">
                  <c:v>0.59440999999999999</c:v>
                </c:pt>
                <c:pt idx="1464">
                  <c:v>0.60160999999999998</c:v>
                </c:pt>
                <c:pt idx="1465">
                  <c:v>0.61138700000000001</c:v>
                </c:pt>
                <c:pt idx="1466">
                  <c:v>0.62267399999999995</c:v>
                </c:pt>
                <c:pt idx="1467">
                  <c:v>0.63385899999999995</c:v>
                </c:pt>
                <c:pt idx="1468">
                  <c:v>0.64414400000000005</c:v>
                </c:pt>
                <c:pt idx="1469">
                  <c:v>0.65424800000000005</c:v>
                </c:pt>
                <c:pt idx="1470">
                  <c:v>0.665682</c:v>
                </c:pt>
                <c:pt idx="1471">
                  <c:v>0.67927599999999999</c:v>
                </c:pt>
                <c:pt idx="1472">
                  <c:v>0.69467100000000004</c:v>
                </c:pt>
                <c:pt idx="1473">
                  <c:v>0.71101899999999996</c:v>
                </c:pt>
                <c:pt idx="1474">
                  <c:v>0.72788799999999998</c:v>
                </c:pt>
                <c:pt idx="1475">
                  <c:v>0.74533199999999999</c:v>
                </c:pt>
                <c:pt idx="1476">
                  <c:v>0.76320299999999996</c:v>
                </c:pt>
                <c:pt idx="1477">
                  <c:v>0.78124400000000005</c:v>
                </c:pt>
                <c:pt idx="1478">
                  <c:v>0.79958099999999999</c:v>
                </c:pt>
                <c:pt idx="1479">
                  <c:v>0.818106</c:v>
                </c:pt>
                <c:pt idx="1480">
                  <c:v>0.83639799999999997</c:v>
                </c:pt>
                <c:pt idx="1481">
                  <c:v>0.85485699999999998</c:v>
                </c:pt>
                <c:pt idx="1482">
                  <c:v>0.87436199999999997</c:v>
                </c:pt>
                <c:pt idx="1483">
                  <c:v>0.89485999999999999</c:v>
                </c:pt>
                <c:pt idx="1484">
                  <c:v>0.91537199999999996</c:v>
                </c:pt>
                <c:pt idx="1485">
                  <c:v>0.93499600000000005</c:v>
                </c:pt>
                <c:pt idx="1486">
                  <c:v>0.95377699999999999</c:v>
                </c:pt>
                <c:pt idx="1487">
                  <c:v>0.972611</c:v>
                </c:pt>
                <c:pt idx="1488">
                  <c:v>0.992116</c:v>
                </c:pt>
                <c:pt idx="1489">
                  <c:v>1.0120260000000001</c:v>
                </c:pt>
                <c:pt idx="1490">
                  <c:v>1.031755</c:v>
                </c:pt>
                <c:pt idx="1491">
                  <c:v>1.0506420000000001</c:v>
                </c:pt>
                <c:pt idx="1492">
                  <c:v>1.0682339999999999</c:v>
                </c:pt>
                <c:pt idx="1493">
                  <c:v>1.085005</c:v>
                </c:pt>
                <c:pt idx="1494">
                  <c:v>1.1014550000000001</c:v>
                </c:pt>
                <c:pt idx="1495">
                  <c:v>1.117</c:v>
                </c:pt>
                <c:pt idx="1496">
                  <c:v>1.130698</c:v>
                </c:pt>
                <c:pt idx="1497">
                  <c:v>1.1423220000000001</c:v>
                </c:pt>
                <c:pt idx="1498">
                  <c:v>1.15263</c:v>
                </c:pt>
                <c:pt idx="1499">
                  <c:v>1.162434</c:v>
                </c:pt>
                <c:pt idx="1500">
                  <c:v>1.1715150000000001</c:v>
                </c:pt>
                <c:pt idx="1501">
                  <c:v>1.179033</c:v>
                </c:pt>
                <c:pt idx="1502">
                  <c:v>1.184599</c:v>
                </c:pt>
                <c:pt idx="1503">
                  <c:v>1.1885790000000001</c:v>
                </c:pt>
                <c:pt idx="1504">
                  <c:v>1.1920949999999999</c:v>
                </c:pt>
                <c:pt idx="1505">
                  <c:v>1.1966699999999999</c:v>
                </c:pt>
                <c:pt idx="1506">
                  <c:v>1.2031270000000001</c:v>
                </c:pt>
                <c:pt idx="1507">
                  <c:v>1.2108479999999999</c:v>
                </c:pt>
                <c:pt idx="1508">
                  <c:v>1.217913</c:v>
                </c:pt>
                <c:pt idx="1509">
                  <c:v>1.2228250000000001</c:v>
                </c:pt>
                <c:pt idx="1510">
                  <c:v>1.2263790000000001</c:v>
                </c:pt>
                <c:pt idx="1511">
                  <c:v>1.230243</c:v>
                </c:pt>
                <c:pt idx="1512">
                  <c:v>1.2348509999999999</c:v>
                </c:pt>
                <c:pt idx="1513">
                  <c:v>1.2399560000000001</c:v>
                </c:pt>
                <c:pt idx="1514">
                  <c:v>1.2455000000000001</c:v>
                </c:pt>
                <c:pt idx="1515">
                  <c:v>1.2518039999999999</c:v>
                </c:pt>
                <c:pt idx="1516">
                  <c:v>1.2595209999999999</c:v>
                </c:pt>
                <c:pt idx="1517">
                  <c:v>1.2683800000000001</c:v>
                </c:pt>
                <c:pt idx="1518">
                  <c:v>1.27657</c:v>
                </c:pt>
                <c:pt idx="1519">
                  <c:v>1.2826029999999999</c:v>
                </c:pt>
                <c:pt idx="1520">
                  <c:v>1.2867109999999999</c:v>
                </c:pt>
                <c:pt idx="1521">
                  <c:v>1.2902849999999999</c:v>
                </c:pt>
                <c:pt idx="1522">
                  <c:v>1.29474</c:v>
                </c:pt>
                <c:pt idx="1523">
                  <c:v>1.300128</c:v>
                </c:pt>
                <c:pt idx="1524">
                  <c:v>1.3052239999999999</c:v>
                </c:pt>
                <c:pt idx="1525">
                  <c:v>1.3094349999999999</c:v>
                </c:pt>
                <c:pt idx="1526">
                  <c:v>1.313496</c:v>
                </c:pt>
                <c:pt idx="1527">
                  <c:v>1.3184689999999999</c:v>
                </c:pt>
                <c:pt idx="1528">
                  <c:v>1.3247979999999999</c:v>
                </c:pt>
                <c:pt idx="1529">
                  <c:v>1.3320190000000001</c:v>
                </c:pt>
                <c:pt idx="1530">
                  <c:v>1.339234</c:v>
                </c:pt>
                <c:pt idx="1531">
                  <c:v>1.346206</c:v>
                </c:pt>
                <c:pt idx="1532">
                  <c:v>1.353386</c:v>
                </c:pt>
                <c:pt idx="1533">
                  <c:v>1.3605659999999999</c:v>
                </c:pt>
                <c:pt idx="1534">
                  <c:v>1.366619</c:v>
                </c:pt>
                <c:pt idx="1535">
                  <c:v>1.3703050000000001</c:v>
                </c:pt>
                <c:pt idx="1536">
                  <c:v>1.3711800000000001</c:v>
                </c:pt>
                <c:pt idx="1537">
                  <c:v>1.3707530000000001</c:v>
                </c:pt>
                <c:pt idx="1538">
                  <c:v>1.371469</c:v>
                </c:pt>
                <c:pt idx="1539">
                  <c:v>1.37409</c:v>
                </c:pt>
                <c:pt idx="1540">
                  <c:v>1.377413</c:v>
                </c:pt>
                <c:pt idx="1541">
                  <c:v>1.379918</c:v>
                </c:pt>
                <c:pt idx="1542">
                  <c:v>1.381057</c:v>
                </c:pt>
                <c:pt idx="1543">
                  <c:v>1.3809830000000001</c:v>
                </c:pt>
                <c:pt idx="1544">
                  <c:v>1.379958</c:v>
                </c:pt>
                <c:pt idx="1545">
                  <c:v>1.3784620000000001</c:v>
                </c:pt>
                <c:pt idx="1546">
                  <c:v>1.3764400000000001</c:v>
                </c:pt>
                <c:pt idx="1547">
                  <c:v>1.373076</c:v>
                </c:pt>
                <c:pt idx="1548">
                  <c:v>1.368279</c:v>
                </c:pt>
                <c:pt idx="1549">
                  <c:v>1.3629789999999999</c:v>
                </c:pt>
                <c:pt idx="1550">
                  <c:v>1.3578410000000001</c:v>
                </c:pt>
                <c:pt idx="1551">
                  <c:v>1.352679</c:v>
                </c:pt>
                <c:pt idx="1552">
                  <c:v>1.3467290000000001</c:v>
                </c:pt>
                <c:pt idx="1553">
                  <c:v>1.3392649999999999</c:v>
                </c:pt>
                <c:pt idx="1554">
                  <c:v>1.330551</c:v>
                </c:pt>
                <c:pt idx="1555">
                  <c:v>1.3219479999999999</c:v>
                </c:pt>
                <c:pt idx="1556">
                  <c:v>1.314438</c:v>
                </c:pt>
                <c:pt idx="1557">
                  <c:v>1.3074619999999999</c:v>
                </c:pt>
                <c:pt idx="1558">
                  <c:v>1.2995099999999999</c:v>
                </c:pt>
                <c:pt idx="1559">
                  <c:v>1.2897449999999999</c:v>
                </c:pt>
                <c:pt idx="1560">
                  <c:v>1.278966</c:v>
                </c:pt>
                <c:pt idx="1561">
                  <c:v>1.26877</c:v>
                </c:pt>
                <c:pt idx="1562">
                  <c:v>1.2600420000000001</c:v>
                </c:pt>
                <c:pt idx="1563">
                  <c:v>1.2519670000000001</c:v>
                </c:pt>
                <c:pt idx="1564">
                  <c:v>1.2426079999999999</c:v>
                </c:pt>
                <c:pt idx="1565">
                  <c:v>1.2308319999999999</c:v>
                </c:pt>
                <c:pt idx="1566">
                  <c:v>1.2171190000000001</c:v>
                </c:pt>
                <c:pt idx="1567">
                  <c:v>1.2030019999999999</c:v>
                </c:pt>
                <c:pt idx="1568">
                  <c:v>1.1898740000000001</c:v>
                </c:pt>
                <c:pt idx="1569">
                  <c:v>1.1778599999999999</c:v>
                </c:pt>
                <c:pt idx="1570">
                  <c:v>1.1659930000000001</c:v>
                </c:pt>
                <c:pt idx="1571">
                  <c:v>1.153257</c:v>
                </c:pt>
                <c:pt idx="1572">
                  <c:v>1.1393819999999999</c:v>
                </c:pt>
                <c:pt idx="1573">
                  <c:v>1.125162</c:v>
                </c:pt>
                <c:pt idx="1574">
                  <c:v>1.11151</c:v>
                </c:pt>
                <c:pt idx="1575">
                  <c:v>1.098063</c:v>
                </c:pt>
                <c:pt idx="1576">
                  <c:v>1.0836129999999999</c:v>
                </c:pt>
                <c:pt idx="1577">
                  <c:v>1.067752</c:v>
                </c:pt>
                <c:pt idx="1578">
                  <c:v>1.0513619999999999</c:v>
                </c:pt>
                <c:pt idx="1579">
                  <c:v>1.0355540000000001</c:v>
                </c:pt>
                <c:pt idx="1580">
                  <c:v>1.0211429999999999</c:v>
                </c:pt>
                <c:pt idx="1581">
                  <c:v>1.0083310000000001</c:v>
                </c:pt>
                <c:pt idx="1582">
                  <c:v>0.99587099999999995</c:v>
                </c:pt>
                <c:pt idx="1583">
                  <c:v>0.98177199999999998</c:v>
                </c:pt>
                <c:pt idx="1584">
                  <c:v>0.96533199999999997</c:v>
                </c:pt>
                <c:pt idx="1585">
                  <c:v>0.94785299999999995</c:v>
                </c:pt>
                <c:pt idx="1586">
                  <c:v>0.93109600000000003</c:v>
                </c:pt>
                <c:pt idx="1587">
                  <c:v>0.91561099999999995</c:v>
                </c:pt>
                <c:pt idx="1588">
                  <c:v>0.90071599999999996</c:v>
                </c:pt>
                <c:pt idx="1589">
                  <c:v>0.88530399999999998</c:v>
                </c:pt>
                <c:pt idx="1590">
                  <c:v>0.86890999999999996</c:v>
                </c:pt>
                <c:pt idx="1591">
                  <c:v>0.85229900000000003</c:v>
                </c:pt>
                <c:pt idx="1592">
                  <c:v>0.83666399999999996</c:v>
                </c:pt>
                <c:pt idx="1593">
                  <c:v>0.82255800000000001</c:v>
                </c:pt>
                <c:pt idx="1594">
                  <c:v>0.80983799999999995</c:v>
                </c:pt>
                <c:pt idx="1595">
                  <c:v>0.79837599999999997</c:v>
                </c:pt>
                <c:pt idx="1596">
                  <c:v>0.78825699999999999</c:v>
                </c:pt>
                <c:pt idx="1597">
                  <c:v>0.77941499999999997</c:v>
                </c:pt>
                <c:pt idx="1598">
                  <c:v>0.77179399999999998</c:v>
                </c:pt>
                <c:pt idx="1599">
                  <c:v>0.76505699999999999</c:v>
                </c:pt>
                <c:pt idx="1600">
                  <c:v>0.75815299999999997</c:v>
                </c:pt>
                <c:pt idx="1601">
                  <c:v>0.75007800000000002</c:v>
                </c:pt>
                <c:pt idx="1602">
                  <c:v>0.74075000000000002</c:v>
                </c:pt>
                <c:pt idx="1603">
                  <c:v>0.73155499999999996</c:v>
                </c:pt>
                <c:pt idx="1604">
                  <c:v>0.724132</c:v>
                </c:pt>
                <c:pt idx="1605">
                  <c:v>0.71853800000000001</c:v>
                </c:pt>
                <c:pt idx="1606">
                  <c:v>0.71354899999999999</c:v>
                </c:pt>
                <c:pt idx="1607">
                  <c:v>0.70755299999999999</c:v>
                </c:pt>
                <c:pt idx="1608">
                  <c:v>0.70020800000000005</c:v>
                </c:pt>
                <c:pt idx="1609">
                  <c:v>0.69323699999999999</c:v>
                </c:pt>
                <c:pt idx="1610">
                  <c:v>0.68783499999999997</c:v>
                </c:pt>
                <c:pt idx="1611">
                  <c:v>0.68309299999999995</c:v>
                </c:pt>
                <c:pt idx="1612">
                  <c:v>0.67744800000000005</c:v>
                </c:pt>
                <c:pt idx="1613">
                  <c:v>0.67043799999999998</c:v>
                </c:pt>
                <c:pt idx="1614">
                  <c:v>0.66332599999999997</c:v>
                </c:pt>
                <c:pt idx="1615">
                  <c:v>0.65789500000000001</c:v>
                </c:pt>
                <c:pt idx="1616">
                  <c:v>0.65457799999999999</c:v>
                </c:pt>
                <c:pt idx="1617">
                  <c:v>0.65230500000000002</c:v>
                </c:pt>
                <c:pt idx="1618">
                  <c:v>0.64980599999999999</c:v>
                </c:pt>
                <c:pt idx="1619">
                  <c:v>0.64600400000000002</c:v>
                </c:pt>
                <c:pt idx="1620">
                  <c:v>0.64035399999999998</c:v>
                </c:pt>
                <c:pt idx="1621">
                  <c:v>0.63428099999999998</c:v>
                </c:pt>
                <c:pt idx="1622">
                  <c:v>0.63038000000000005</c:v>
                </c:pt>
                <c:pt idx="1623">
                  <c:v>0.62961699999999998</c:v>
                </c:pt>
                <c:pt idx="1624">
                  <c:v>0.630305</c:v>
                </c:pt>
                <c:pt idx="1625">
                  <c:v>0.62973999999999997</c:v>
                </c:pt>
                <c:pt idx="1626">
                  <c:v>0.62697999999999998</c:v>
                </c:pt>
                <c:pt idx="1627">
                  <c:v>0.62342500000000001</c:v>
                </c:pt>
                <c:pt idx="1628">
                  <c:v>0.62096899999999999</c:v>
                </c:pt>
                <c:pt idx="1629">
                  <c:v>0.62016300000000002</c:v>
                </c:pt>
                <c:pt idx="1630">
                  <c:v>0.61998699999999995</c:v>
                </c:pt>
                <c:pt idx="1631">
                  <c:v>0.61962099999999998</c:v>
                </c:pt>
                <c:pt idx="1632">
                  <c:v>0.619479</c:v>
                </c:pt>
                <c:pt idx="1633">
                  <c:v>0.62048599999999998</c:v>
                </c:pt>
                <c:pt idx="1634">
                  <c:v>0.62363500000000005</c:v>
                </c:pt>
                <c:pt idx="1635">
                  <c:v>0.62935300000000005</c:v>
                </c:pt>
                <c:pt idx="1636">
                  <c:v>0.63653599999999999</c:v>
                </c:pt>
                <c:pt idx="1637">
                  <c:v>0.64331300000000002</c:v>
                </c:pt>
                <c:pt idx="1638">
                  <c:v>0.64901399999999998</c:v>
                </c:pt>
                <c:pt idx="1639">
                  <c:v>0.65470099999999998</c:v>
                </c:pt>
                <c:pt idx="1640">
                  <c:v>0.66208599999999995</c:v>
                </c:pt>
                <c:pt idx="1641">
                  <c:v>0.67219899999999999</c:v>
                </c:pt>
                <c:pt idx="1642">
                  <c:v>0.68429099999999998</c:v>
                </c:pt>
                <c:pt idx="1643">
                  <c:v>0.69647300000000001</c:v>
                </c:pt>
                <c:pt idx="1644">
                  <c:v>0.70785900000000002</c:v>
                </c:pt>
                <c:pt idx="1645">
                  <c:v>0.71908399999999995</c:v>
                </c:pt>
                <c:pt idx="1646">
                  <c:v>0.73112900000000003</c:v>
                </c:pt>
                <c:pt idx="1647">
                  <c:v>0.74426400000000004</c:v>
                </c:pt>
                <c:pt idx="1648">
                  <c:v>0.75756900000000005</c:v>
                </c:pt>
                <c:pt idx="1649">
                  <c:v>0.76955799999999996</c:v>
                </c:pt>
                <c:pt idx="1650">
                  <c:v>0.77954599999999996</c:v>
                </c:pt>
                <c:pt idx="1651">
                  <c:v>0.78854900000000006</c:v>
                </c:pt>
                <c:pt idx="1652">
                  <c:v>0.79872600000000005</c:v>
                </c:pt>
                <c:pt idx="1653">
                  <c:v>0.81151499999999999</c:v>
                </c:pt>
                <c:pt idx="1654">
                  <c:v>0.82643299999999997</c:v>
                </c:pt>
                <c:pt idx="1655">
                  <c:v>0.84198499999999998</c:v>
                </c:pt>
                <c:pt idx="1656">
                  <c:v>0.857128</c:v>
                </c:pt>
                <c:pt idx="1657">
                  <c:v>0.87173999999999996</c:v>
                </c:pt>
                <c:pt idx="1658">
                  <c:v>0.88616899999999998</c:v>
                </c:pt>
                <c:pt idx="1659">
                  <c:v>0.90018200000000004</c:v>
                </c:pt>
                <c:pt idx="1660">
                  <c:v>0.91289299999999995</c:v>
                </c:pt>
                <c:pt idx="1661">
                  <c:v>0.92378300000000002</c:v>
                </c:pt>
                <c:pt idx="1662">
                  <c:v>0.93337099999999995</c:v>
                </c:pt>
                <c:pt idx="1663">
                  <c:v>0.94299900000000003</c:v>
                </c:pt>
                <c:pt idx="1664">
                  <c:v>0.95336699999999996</c:v>
                </c:pt>
                <c:pt idx="1665">
                  <c:v>0.96375299999999997</c:v>
                </c:pt>
                <c:pt idx="1666">
                  <c:v>0.972885</c:v>
                </c:pt>
                <c:pt idx="1667">
                  <c:v>0.980016</c:v>
                </c:pt>
                <c:pt idx="1668">
                  <c:v>0.98557099999999997</c:v>
                </c:pt>
                <c:pt idx="1669">
                  <c:v>0.99034999999999995</c:v>
                </c:pt>
                <c:pt idx="1670">
                  <c:v>0.994371</c:v>
                </c:pt>
                <c:pt idx="1671">
                  <c:v>0.99763199999999996</c:v>
                </c:pt>
                <c:pt idx="1672">
                  <c:v>1.0009300000000001</c:v>
                </c:pt>
                <c:pt idx="1673">
                  <c:v>1.0047360000000001</c:v>
                </c:pt>
                <c:pt idx="1674">
                  <c:v>1.0086889999999999</c:v>
                </c:pt>
                <c:pt idx="1675">
                  <c:v>1.013053</c:v>
                </c:pt>
                <c:pt idx="1676">
                  <c:v>1.0188839999999999</c:v>
                </c:pt>
                <c:pt idx="1677">
                  <c:v>1.0263599999999999</c:v>
                </c:pt>
                <c:pt idx="1678">
                  <c:v>1.0343469999999999</c:v>
                </c:pt>
                <c:pt idx="1679">
                  <c:v>1.0416939999999999</c:v>
                </c:pt>
                <c:pt idx="1680">
                  <c:v>1.0490440000000001</c:v>
                </c:pt>
                <c:pt idx="1681">
                  <c:v>1.058189</c:v>
                </c:pt>
                <c:pt idx="1682">
                  <c:v>1.068851</c:v>
                </c:pt>
                <c:pt idx="1683">
                  <c:v>1.07901</c:v>
                </c:pt>
                <c:pt idx="1684">
                  <c:v>1.087707</c:v>
                </c:pt>
                <c:pt idx="1685">
                  <c:v>1.0953329999999999</c:v>
                </c:pt>
                <c:pt idx="1686">
                  <c:v>1.1025370000000001</c:v>
                </c:pt>
                <c:pt idx="1687">
                  <c:v>1.109513</c:v>
                </c:pt>
                <c:pt idx="1688">
                  <c:v>1.1164190000000001</c:v>
                </c:pt>
                <c:pt idx="1689">
                  <c:v>1.123626</c:v>
                </c:pt>
                <c:pt idx="1690">
                  <c:v>1.1310039999999999</c:v>
                </c:pt>
                <c:pt idx="1691">
                  <c:v>1.13825</c:v>
                </c:pt>
                <c:pt idx="1692">
                  <c:v>1.145669</c:v>
                </c:pt>
                <c:pt idx="1693">
                  <c:v>1.153815</c:v>
                </c:pt>
                <c:pt idx="1694">
                  <c:v>1.16313</c:v>
                </c:pt>
                <c:pt idx="1695">
                  <c:v>1.173503</c:v>
                </c:pt>
                <c:pt idx="1696">
                  <c:v>1.1838839999999999</c:v>
                </c:pt>
                <c:pt idx="1697">
                  <c:v>1.1936560000000001</c:v>
                </c:pt>
                <c:pt idx="1698">
                  <c:v>1.2034640000000001</c:v>
                </c:pt>
                <c:pt idx="1699">
                  <c:v>1.2137370000000001</c:v>
                </c:pt>
                <c:pt idx="1700">
                  <c:v>1.223913</c:v>
                </c:pt>
                <c:pt idx="1701">
                  <c:v>1.233635</c:v>
                </c:pt>
                <c:pt idx="1702">
                  <c:v>1.2435659999999999</c:v>
                </c:pt>
                <c:pt idx="1703">
                  <c:v>1.254275</c:v>
                </c:pt>
                <c:pt idx="1704">
                  <c:v>1.265029</c:v>
                </c:pt>
                <c:pt idx="1705">
                  <c:v>1.274648</c:v>
                </c:pt>
                <c:pt idx="1706">
                  <c:v>1.2830060000000001</c:v>
                </c:pt>
                <c:pt idx="1707">
                  <c:v>1.290543</c:v>
                </c:pt>
                <c:pt idx="1708">
                  <c:v>1.2971029999999999</c:v>
                </c:pt>
                <c:pt idx="1709">
                  <c:v>1.302495</c:v>
                </c:pt>
                <c:pt idx="1710">
                  <c:v>1.3068219999999999</c:v>
                </c:pt>
                <c:pt idx="1711">
                  <c:v>1.310182</c:v>
                </c:pt>
                <c:pt idx="1712">
                  <c:v>1.3131250000000001</c:v>
                </c:pt>
                <c:pt idx="1713">
                  <c:v>1.3159700000000001</c:v>
                </c:pt>
                <c:pt idx="1714">
                  <c:v>1.3184640000000001</c:v>
                </c:pt>
                <c:pt idx="1715">
                  <c:v>1.3209919999999999</c:v>
                </c:pt>
                <c:pt idx="1716">
                  <c:v>1.324247</c:v>
                </c:pt>
                <c:pt idx="1717">
                  <c:v>1.3277650000000001</c:v>
                </c:pt>
                <c:pt idx="1718">
                  <c:v>1.3298859999999999</c:v>
                </c:pt>
                <c:pt idx="1719">
                  <c:v>1.3297159999999999</c:v>
                </c:pt>
                <c:pt idx="1720">
                  <c:v>1.3284800000000001</c:v>
                </c:pt>
                <c:pt idx="1721">
                  <c:v>1.3277239999999999</c:v>
                </c:pt>
                <c:pt idx="1722">
                  <c:v>1.327434</c:v>
                </c:pt>
                <c:pt idx="1723">
                  <c:v>1.326929</c:v>
                </c:pt>
                <c:pt idx="1724">
                  <c:v>1.326138</c:v>
                </c:pt>
                <c:pt idx="1725">
                  <c:v>1.325477</c:v>
                </c:pt>
                <c:pt idx="1726">
                  <c:v>1.3248660000000001</c:v>
                </c:pt>
                <c:pt idx="1727">
                  <c:v>1.3236429999999999</c:v>
                </c:pt>
                <c:pt idx="1728">
                  <c:v>1.3216669999999999</c:v>
                </c:pt>
                <c:pt idx="1729">
                  <c:v>1.319456</c:v>
                </c:pt>
                <c:pt idx="1730">
                  <c:v>1.3172809999999999</c:v>
                </c:pt>
                <c:pt idx="1731">
                  <c:v>1.314575</c:v>
                </c:pt>
                <c:pt idx="1732">
                  <c:v>1.310441</c:v>
                </c:pt>
                <c:pt idx="1733">
                  <c:v>1.3044530000000001</c:v>
                </c:pt>
                <c:pt idx="1734">
                  <c:v>1.2964770000000001</c:v>
                </c:pt>
                <c:pt idx="1735">
                  <c:v>1.286875</c:v>
                </c:pt>
                <c:pt idx="1736">
                  <c:v>1.276831</c:v>
                </c:pt>
                <c:pt idx="1737">
                  <c:v>1.2674540000000001</c:v>
                </c:pt>
                <c:pt idx="1738">
                  <c:v>1.2589920000000001</c:v>
                </c:pt>
                <c:pt idx="1739">
                  <c:v>1.2506900000000001</c:v>
                </c:pt>
                <c:pt idx="1740">
                  <c:v>1.241492</c:v>
                </c:pt>
                <c:pt idx="1741">
                  <c:v>1.231641</c:v>
                </c:pt>
                <c:pt idx="1742">
                  <c:v>1.2224489999999999</c:v>
                </c:pt>
                <c:pt idx="1743">
                  <c:v>1.21414</c:v>
                </c:pt>
                <c:pt idx="1744">
                  <c:v>1.205613</c:v>
                </c:pt>
                <c:pt idx="1745">
                  <c:v>1.1962699999999999</c:v>
                </c:pt>
                <c:pt idx="1746">
                  <c:v>1.186464</c:v>
                </c:pt>
                <c:pt idx="1747">
                  <c:v>1.176253</c:v>
                </c:pt>
                <c:pt idx="1748">
                  <c:v>1.165224</c:v>
                </c:pt>
                <c:pt idx="1749">
                  <c:v>1.1534469999999999</c:v>
                </c:pt>
                <c:pt idx="1750">
                  <c:v>1.141302</c:v>
                </c:pt>
                <c:pt idx="1751">
                  <c:v>1.1284749999999999</c:v>
                </c:pt>
                <c:pt idx="1752">
                  <c:v>1.114087</c:v>
                </c:pt>
                <c:pt idx="1753">
                  <c:v>1.097942</c:v>
                </c:pt>
                <c:pt idx="1754">
                  <c:v>1.0811869999999999</c:v>
                </c:pt>
                <c:pt idx="1755">
                  <c:v>1.065132</c:v>
                </c:pt>
                <c:pt idx="1756">
                  <c:v>1.0496799999999999</c:v>
                </c:pt>
                <c:pt idx="1757">
                  <c:v>1.034332</c:v>
                </c:pt>
                <c:pt idx="1758">
                  <c:v>1.020059</c:v>
                </c:pt>
                <c:pt idx="1759">
                  <c:v>1.008084</c:v>
                </c:pt>
                <c:pt idx="1760">
                  <c:v>0.99766900000000003</c:v>
                </c:pt>
                <c:pt idx="1761">
                  <c:v>0.98712500000000003</c:v>
                </c:pt>
                <c:pt idx="1762">
                  <c:v>0.976302</c:v>
                </c:pt>
                <c:pt idx="1763">
                  <c:v>0.966225</c:v>
                </c:pt>
                <c:pt idx="1764">
                  <c:v>0.95694599999999996</c:v>
                </c:pt>
                <c:pt idx="1765">
                  <c:v>0.947496</c:v>
                </c:pt>
                <c:pt idx="1766">
                  <c:v>0.93737300000000001</c:v>
                </c:pt>
                <c:pt idx="1767">
                  <c:v>0.92697300000000005</c:v>
                </c:pt>
                <c:pt idx="1768">
                  <c:v>0.91682399999999997</c:v>
                </c:pt>
                <c:pt idx="1769">
                  <c:v>0.907223</c:v>
                </c:pt>
                <c:pt idx="1770">
                  <c:v>0.89832299999999998</c:v>
                </c:pt>
                <c:pt idx="1771">
                  <c:v>0.88992400000000005</c:v>
                </c:pt>
                <c:pt idx="1772">
                  <c:v>0.88175800000000004</c:v>
                </c:pt>
                <c:pt idx="1773">
                  <c:v>0.87367499999999998</c:v>
                </c:pt>
                <c:pt idx="1774">
                  <c:v>0.86492899999999995</c:v>
                </c:pt>
                <c:pt idx="1775">
                  <c:v>0.85505500000000001</c:v>
                </c:pt>
                <c:pt idx="1776">
                  <c:v>0.84533499999999995</c:v>
                </c:pt>
                <c:pt idx="1777">
                  <c:v>0.83728400000000003</c:v>
                </c:pt>
                <c:pt idx="1778">
                  <c:v>0.83094199999999996</c:v>
                </c:pt>
                <c:pt idx="1779">
                  <c:v>0.82525199999999999</c:v>
                </c:pt>
                <c:pt idx="1780">
                  <c:v>0.81882600000000005</c:v>
                </c:pt>
                <c:pt idx="1781">
                  <c:v>0.81132599999999999</c:v>
                </c:pt>
                <c:pt idx="1782">
                  <c:v>0.80378700000000003</c:v>
                </c:pt>
                <c:pt idx="1783">
                  <c:v>0.79686400000000002</c:v>
                </c:pt>
                <c:pt idx="1784">
                  <c:v>0.79042500000000004</c:v>
                </c:pt>
                <c:pt idx="1785">
                  <c:v>0.78446899999999997</c:v>
                </c:pt>
                <c:pt idx="1786">
                  <c:v>0.77932599999999996</c:v>
                </c:pt>
                <c:pt idx="1787">
                  <c:v>0.775169</c:v>
                </c:pt>
                <c:pt idx="1788">
                  <c:v>0.77110999999999996</c:v>
                </c:pt>
                <c:pt idx="1789">
                  <c:v>0.76572399999999996</c:v>
                </c:pt>
                <c:pt idx="1790">
                  <c:v>0.75871200000000005</c:v>
                </c:pt>
                <c:pt idx="1791">
                  <c:v>0.75092999999999999</c:v>
                </c:pt>
                <c:pt idx="1792">
                  <c:v>0.74325200000000002</c:v>
                </c:pt>
                <c:pt idx="1793">
                  <c:v>0.73591399999999996</c:v>
                </c:pt>
                <c:pt idx="1794">
                  <c:v>0.7288</c:v>
                </c:pt>
                <c:pt idx="1795">
                  <c:v>0.721584</c:v>
                </c:pt>
                <c:pt idx="1796">
                  <c:v>0.71339300000000005</c:v>
                </c:pt>
                <c:pt idx="1797">
                  <c:v>0.70439700000000005</c:v>
                </c:pt>
                <c:pt idx="1798">
                  <c:v>0.69654400000000005</c:v>
                </c:pt>
                <c:pt idx="1799">
                  <c:v>0.69123800000000002</c:v>
                </c:pt>
                <c:pt idx="1800">
                  <c:v>0.68843600000000005</c:v>
                </c:pt>
                <c:pt idx="1801">
                  <c:v>0.68737000000000004</c:v>
                </c:pt>
                <c:pt idx="1802">
                  <c:v>0.68705300000000002</c:v>
                </c:pt>
                <c:pt idx="1803">
                  <c:v>0.68698700000000001</c:v>
                </c:pt>
                <c:pt idx="1804">
                  <c:v>0.68742800000000004</c:v>
                </c:pt>
                <c:pt idx="1805">
                  <c:v>0.68884400000000001</c:v>
                </c:pt>
                <c:pt idx="1806">
                  <c:v>0.69145199999999996</c:v>
                </c:pt>
                <c:pt idx="1807">
                  <c:v>0.69570100000000001</c:v>
                </c:pt>
                <c:pt idx="1808">
                  <c:v>0.70215000000000005</c:v>
                </c:pt>
                <c:pt idx="1809">
                  <c:v>0.71000099999999999</c:v>
                </c:pt>
                <c:pt idx="1810">
                  <c:v>0.71736200000000006</c:v>
                </c:pt>
                <c:pt idx="1811">
                  <c:v>0.72353999999999996</c:v>
                </c:pt>
                <c:pt idx="1812">
                  <c:v>0.72958699999999999</c:v>
                </c:pt>
                <c:pt idx="1813">
                  <c:v>0.73641000000000001</c:v>
                </c:pt>
                <c:pt idx="1814">
                  <c:v>0.74362899999999998</c:v>
                </c:pt>
                <c:pt idx="1815">
                  <c:v>0.750471</c:v>
                </c:pt>
                <c:pt idx="1816">
                  <c:v>0.75682199999999999</c:v>
                </c:pt>
                <c:pt idx="1817">
                  <c:v>0.76343899999999998</c:v>
                </c:pt>
                <c:pt idx="1818">
                  <c:v>0.77117100000000005</c:v>
                </c:pt>
                <c:pt idx="1819">
                  <c:v>0.77969699999999997</c:v>
                </c:pt>
                <c:pt idx="1820">
                  <c:v>0.788219</c:v>
                </c:pt>
                <c:pt idx="1821">
                  <c:v>0.79695899999999997</c:v>
                </c:pt>
                <c:pt idx="1822">
                  <c:v>0.80605199999999999</c:v>
                </c:pt>
                <c:pt idx="1823">
                  <c:v>0.81438699999999997</c:v>
                </c:pt>
                <c:pt idx="1824">
                  <c:v>0.82129399999999997</c:v>
                </c:pt>
                <c:pt idx="1825">
                  <c:v>0.827851</c:v>
                </c:pt>
                <c:pt idx="1826">
                  <c:v>0.83554899999999999</c:v>
                </c:pt>
                <c:pt idx="1827">
                  <c:v>0.84443999999999997</c:v>
                </c:pt>
                <c:pt idx="1828">
                  <c:v>0.85318799999999995</c:v>
                </c:pt>
                <c:pt idx="1829">
                  <c:v>0.86088200000000004</c:v>
                </c:pt>
                <c:pt idx="1830">
                  <c:v>0.86793799999999999</c:v>
                </c:pt>
                <c:pt idx="1831">
                  <c:v>0.87511399999999995</c:v>
                </c:pt>
                <c:pt idx="1832">
                  <c:v>0.88217999999999996</c:v>
                </c:pt>
                <c:pt idx="1833">
                  <c:v>0.88757699999999995</c:v>
                </c:pt>
                <c:pt idx="1834">
                  <c:v>0.89012199999999997</c:v>
                </c:pt>
                <c:pt idx="1835">
                  <c:v>0.89065799999999995</c:v>
                </c:pt>
                <c:pt idx="1836">
                  <c:v>0.89052900000000002</c:v>
                </c:pt>
                <c:pt idx="1837">
                  <c:v>0.88973500000000005</c:v>
                </c:pt>
                <c:pt idx="1838">
                  <c:v>0.88795999999999997</c:v>
                </c:pt>
                <c:pt idx="1839">
                  <c:v>0.88614099999999996</c:v>
                </c:pt>
                <c:pt idx="1840">
                  <c:v>0.88591799999999998</c:v>
                </c:pt>
                <c:pt idx="1841">
                  <c:v>0.88754900000000003</c:v>
                </c:pt>
                <c:pt idx="1842">
                  <c:v>0.88952600000000004</c:v>
                </c:pt>
                <c:pt idx="1843">
                  <c:v>0.89074900000000001</c:v>
                </c:pt>
                <c:pt idx="1844">
                  <c:v>0.89188100000000003</c:v>
                </c:pt>
                <c:pt idx="1845">
                  <c:v>0.89432599999999995</c:v>
                </c:pt>
                <c:pt idx="1846">
                  <c:v>0.89848899999999998</c:v>
                </c:pt>
                <c:pt idx="1847">
                  <c:v>0.90334700000000001</c:v>
                </c:pt>
                <c:pt idx="1848">
                  <c:v>0.90790899999999997</c:v>
                </c:pt>
                <c:pt idx="1849">
                  <c:v>0.91284200000000004</c:v>
                </c:pt>
                <c:pt idx="1850">
                  <c:v>0.91947800000000002</c:v>
                </c:pt>
                <c:pt idx="1851">
                  <c:v>0.92738600000000004</c:v>
                </c:pt>
                <c:pt idx="1852">
                  <c:v>0.93508400000000003</c:v>
                </c:pt>
                <c:pt idx="1853">
                  <c:v>0.94254400000000005</c:v>
                </c:pt>
                <c:pt idx="1854">
                  <c:v>0.95070200000000005</c:v>
                </c:pt>
                <c:pt idx="1855">
                  <c:v>0.95950599999999997</c:v>
                </c:pt>
                <c:pt idx="1856">
                  <c:v>0.968055</c:v>
                </c:pt>
                <c:pt idx="1857">
                  <c:v>0.97622100000000001</c:v>
                </c:pt>
                <c:pt idx="1858">
                  <c:v>0.98463400000000001</c:v>
                </c:pt>
                <c:pt idx="1859">
                  <c:v>0.99349299999999996</c:v>
                </c:pt>
                <c:pt idx="1860">
                  <c:v>1.0020979999999999</c:v>
                </c:pt>
                <c:pt idx="1861">
                  <c:v>1.009423</c:v>
                </c:pt>
                <c:pt idx="1862">
                  <c:v>1.016165</c:v>
                </c:pt>
                <c:pt idx="1863">
                  <c:v>1.0244470000000001</c:v>
                </c:pt>
                <c:pt idx="1864">
                  <c:v>1.034986</c:v>
                </c:pt>
                <c:pt idx="1865">
                  <c:v>1.04687</c:v>
                </c:pt>
                <c:pt idx="1866">
                  <c:v>1.05921</c:v>
                </c:pt>
                <c:pt idx="1867">
                  <c:v>1.072133</c:v>
                </c:pt>
                <c:pt idx="1868">
                  <c:v>1.086155</c:v>
                </c:pt>
                <c:pt idx="1869">
                  <c:v>1.100617</c:v>
                </c:pt>
                <c:pt idx="1870">
                  <c:v>1.114185</c:v>
                </c:pt>
                <c:pt idx="1871">
                  <c:v>1.1269549999999999</c:v>
                </c:pt>
                <c:pt idx="1872">
                  <c:v>1.1402540000000001</c:v>
                </c:pt>
                <c:pt idx="1873">
                  <c:v>1.1543060000000001</c:v>
                </c:pt>
                <c:pt idx="1874">
                  <c:v>1.167678</c:v>
                </c:pt>
                <c:pt idx="1875">
                  <c:v>1.179028</c:v>
                </c:pt>
                <c:pt idx="1876">
                  <c:v>1.188477</c:v>
                </c:pt>
                <c:pt idx="1877">
                  <c:v>1.1967989999999999</c:v>
                </c:pt>
                <c:pt idx="1878">
                  <c:v>1.2036960000000001</c:v>
                </c:pt>
                <c:pt idx="1879">
                  <c:v>1.208186</c:v>
                </c:pt>
                <c:pt idx="1880">
                  <c:v>1.2105189999999999</c:v>
                </c:pt>
                <c:pt idx="1881">
                  <c:v>1.2126539999999999</c:v>
                </c:pt>
                <c:pt idx="1882">
                  <c:v>1.21637</c:v>
                </c:pt>
                <c:pt idx="1883">
                  <c:v>1.221303</c:v>
                </c:pt>
                <c:pt idx="1884">
                  <c:v>1.2259199999999999</c:v>
                </c:pt>
                <c:pt idx="1885">
                  <c:v>1.229795</c:v>
                </c:pt>
                <c:pt idx="1886">
                  <c:v>1.233889</c:v>
                </c:pt>
                <c:pt idx="1887">
                  <c:v>1.238794</c:v>
                </c:pt>
                <c:pt idx="1888">
                  <c:v>1.2439169999999999</c:v>
                </c:pt>
                <c:pt idx="1889">
                  <c:v>1.2486649999999999</c:v>
                </c:pt>
                <c:pt idx="1890">
                  <c:v>1.252875</c:v>
                </c:pt>
                <c:pt idx="1891">
                  <c:v>1.256338</c:v>
                </c:pt>
                <c:pt idx="1892">
                  <c:v>1.258896</c:v>
                </c:pt>
                <c:pt idx="1893">
                  <c:v>1.2605999999999999</c:v>
                </c:pt>
                <c:pt idx="1894">
                  <c:v>1.2617510000000001</c:v>
                </c:pt>
                <c:pt idx="1895">
                  <c:v>1.262861</c:v>
                </c:pt>
                <c:pt idx="1896">
                  <c:v>1.263857</c:v>
                </c:pt>
                <c:pt idx="1897">
                  <c:v>1.2637290000000001</c:v>
                </c:pt>
                <c:pt idx="1898">
                  <c:v>1.2620549999999999</c:v>
                </c:pt>
                <c:pt idx="1899">
                  <c:v>1.25986</c:v>
                </c:pt>
                <c:pt idx="1900">
                  <c:v>1.2582580000000001</c:v>
                </c:pt>
                <c:pt idx="1901">
                  <c:v>1.2574179999999999</c:v>
                </c:pt>
                <c:pt idx="1902">
                  <c:v>1.256721</c:v>
                </c:pt>
                <c:pt idx="1903">
                  <c:v>1.2553339999999999</c:v>
                </c:pt>
                <c:pt idx="1904">
                  <c:v>1.2531760000000001</c:v>
                </c:pt>
                <c:pt idx="1905">
                  <c:v>1.2509380000000001</c:v>
                </c:pt>
                <c:pt idx="1906">
                  <c:v>1.248888</c:v>
                </c:pt>
                <c:pt idx="1907">
                  <c:v>1.246329</c:v>
                </c:pt>
                <c:pt idx="1908">
                  <c:v>1.2423070000000001</c:v>
                </c:pt>
                <c:pt idx="1909">
                  <c:v>1.2369239999999999</c:v>
                </c:pt>
                <c:pt idx="1910">
                  <c:v>1.2311890000000001</c:v>
                </c:pt>
                <c:pt idx="1911">
                  <c:v>1.2257039999999999</c:v>
                </c:pt>
                <c:pt idx="1912">
                  <c:v>1.220467</c:v>
                </c:pt>
                <c:pt idx="1913">
                  <c:v>1.215085</c:v>
                </c:pt>
                <c:pt idx="1914">
                  <c:v>1.209476</c:v>
                </c:pt>
                <c:pt idx="1915">
                  <c:v>1.2043630000000001</c:v>
                </c:pt>
                <c:pt idx="1916">
                  <c:v>1.199797</c:v>
                </c:pt>
                <c:pt idx="1917">
                  <c:v>1.1945669999999999</c:v>
                </c:pt>
                <c:pt idx="1918">
                  <c:v>1.187989</c:v>
                </c:pt>
                <c:pt idx="1919">
                  <c:v>1.1807510000000001</c:v>
                </c:pt>
                <c:pt idx="1920">
                  <c:v>1.173665</c:v>
                </c:pt>
                <c:pt idx="1921">
                  <c:v>1.1664129999999999</c:v>
                </c:pt>
                <c:pt idx="1922">
                  <c:v>1.157743</c:v>
                </c:pt>
                <c:pt idx="1923">
                  <c:v>1.1469659999999999</c:v>
                </c:pt>
                <c:pt idx="1924">
                  <c:v>1.1351059999999999</c:v>
                </c:pt>
                <c:pt idx="1925">
                  <c:v>1.1239349999999999</c:v>
                </c:pt>
                <c:pt idx="1926">
                  <c:v>1.113958</c:v>
                </c:pt>
                <c:pt idx="1927">
                  <c:v>1.1043860000000001</c:v>
                </c:pt>
                <c:pt idx="1928">
                  <c:v>1.0949180000000001</c:v>
                </c:pt>
                <c:pt idx="1929">
                  <c:v>1.0865629999999999</c:v>
                </c:pt>
                <c:pt idx="1930">
                  <c:v>1.0801149999999999</c:v>
                </c:pt>
                <c:pt idx="1931">
                  <c:v>1.0744610000000001</c:v>
                </c:pt>
                <c:pt idx="1932">
                  <c:v>1.0682130000000001</c:v>
                </c:pt>
                <c:pt idx="1933">
                  <c:v>1.06185</c:v>
                </c:pt>
                <c:pt idx="1934">
                  <c:v>1.056476</c:v>
                </c:pt>
                <c:pt idx="1935">
                  <c:v>1.0520989999999999</c:v>
                </c:pt>
                <c:pt idx="1936">
                  <c:v>1.047731</c:v>
                </c:pt>
                <c:pt idx="1937">
                  <c:v>1.0423150000000001</c:v>
                </c:pt>
                <c:pt idx="1938">
                  <c:v>1.035898</c:v>
                </c:pt>
                <c:pt idx="1939">
                  <c:v>1.029841</c:v>
                </c:pt>
                <c:pt idx="1940">
                  <c:v>1.0246280000000001</c:v>
                </c:pt>
                <c:pt idx="1941">
                  <c:v>1.0184439999999999</c:v>
                </c:pt>
                <c:pt idx="1942">
                  <c:v>1.0096130000000001</c:v>
                </c:pt>
                <c:pt idx="1943">
                  <c:v>0.99890900000000005</c:v>
                </c:pt>
                <c:pt idx="1944">
                  <c:v>0.98841500000000004</c:v>
                </c:pt>
                <c:pt idx="1945">
                  <c:v>0.97943400000000003</c:v>
                </c:pt>
                <c:pt idx="1946">
                  <c:v>0.97194700000000001</c:v>
                </c:pt>
                <c:pt idx="1947">
                  <c:v>0.965252</c:v>
                </c:pt>
                <c:pt idx="1948">
                  <c:v>0.95917200000000002</c:v>
                </c:pt>
                <c:pt idx="1949">
                  <c:v>0.95409100000000002</c:v>
                </c:pt>
                <c:pt idx="1950">
                  <c:v>0.94938500000000003</c:v>
                </c:pt>
                <c:pt idx="1951">
                  <c:v>0.943527</c:v>
                </c:pt>
                <c:pt idx="1952">
                  <c:v>0.936168</c:v>
                </c:pt>
                <c:pt idx="1953">
                  <c:v>0.92874500000000004</c:v>
                </c:pt>
                <c:pt idx="1954">
                  <c:v>0.92242599999999997</c:v>
                </c:pt>
                <c:pt idx="1955">
                  <c:v>0.91673400000000005</c:v>
                </c:pt>
                <c:pt idx="1956">
                  <c:v>0.91065099999999999</c:v>
                </c:pt>
                <c:pt idx="1957">
                  <c:v>0.90372600000000003</c:v>
                </c:pt>
                <c:pt idx="1958">
                  <c:v>0.89622900000000005</c:v>
                </c:pt>
                <c:pt idx="1959">
                  <c:v>0.88858000000000004</c:v>
                </c:pt>
                <c:pt idx="1960">
                  <c:v>0.88029999999999997</c:v>
                </c:pt>
                <c:pt idx="1961">
                  <c:v>0.87020399999999998</c:v>
                </c:pt>
                <c:pt idx="1962">
                  <c:v>0.858348</c:v>
                </c:pt>
                <c:pt idx="1963">
                  <c:v>0.84680900000000003</c:v>
                </c:pt>
                <c:pt idx="1964">
                  <c:v>0.83748100000000003</c:v>
                </c:pt>
                <c:pt idx="1965">
                  <c:v>0.83016100000000004</c:v>
                </c:pt>
                <c:pt idx="1966">
                  <c:v>0.82350199999999996</c:v>
                </c:pt>
                <c:pt idx="1967">
                  <c:v>0.81685399999999997</c:v>
                </c:pt>
                <c:pt idx="1968">
                  <c:v>0.81045699999999998</c:v>
                </c:pt>
                <c:pt idx="1969">
                  <c:v>0.80461899999999997</c:v>
                </c:pt>
                <c:pt idx="1970">
                  <c:v>0.79938200000000004</c:v>
                </c:pt>
                <c:pt idx="1971">
                  <c:v>0.79478599999999999</c:v>
                </c:pt>
                <c:pt idx="1972">
                  <c:v>0.79174900000000004</c:v>
                </c:pt>
                <c:pt idx="1973">
                  <c:v>0.79125599999999996</c:v>
                </c:pt>
                <c:pt idx="1974">
                  <c:v>0.79268000000000005</c:v>
                </c:pt>
                <c:pt idx="1975">
                  <c:v>0.79480700000000004</c:v>
                </c:pt>
                <c:pt idx="1976">
                  <c:v>0.79688599999999998</c:v>
                </c:pt>
                <c:pt idx="1977">
                  <c:v>0.79835400000000001</c:v>
                </c:pt>
                <c:pt idx="1978">
                  <c:v>0.79920899999999995</c:v>
                </c:pt>
                <c:pt idx="1979">
                  <c:v>0.80006200000000005</c:v>
                </c:pt>
                <c:pt idx="1980">
                  <c:v>0.80155100000000001</c:v>
                </c:pt>
                <c:pt idx="1981">
                  <c:v>0.80398099999999995</c:v>
                </c:pt>
                <c:pt idx="1982">
                  <c:v>0.80725100000000005</c:v>
                </c:pt>
                <c:pt idx="1983">
                  <c:v>0.81090700000000004</c:v>
                </c:pt>
                <c:pt idx="1984">
                  <c:v>0.81438999999999995</c:v>
                </c:pt>
                <c:pt idx="1985">
                  <c:v>0.81772100000000003</c:v>
                </c:pt>
                <c:pt idx="1986">
                  <c:v>0.821828</c:v>
                </c:pt>
                <c:pt idx="1987">
                  <c:v>0.827237</c:v>
                </c:pt>
                <c:pt idx="1988">
                  <c:v>0.83252000000000004</c:v>
                </c:pt>
                <c:pt idx="1989">
                  <c:v>0.83587599999999995</c:v>
                </c:pt>
                <c:pt idx="1990">
                  <c:v>0.83800300000000005</c:v>
                </c:pt>
                <c:pt idx="1991">
                  <c:v>0.84075200000000005</c:v>
                </c:pt>
                <c:pt idx="1992">
                  <c:v>0.84378200000000003</c:v>
                </c:pt>
                <c:pt idx="1993">
                  <c:v>0.84550499999999995</c:v>
                </c:pt>
                <c:pt idx="1994">
                  <c:v>0.84612600000000004</c:v>
                </c:pt>
                <c:pt idx="1995">
                  <c:v>0.84724200000000005</c:v>
                </c:pt>
                <c:pt idx="1996">
                  <c:v>0.849298</c:v>
                </c:pt>
                <c:pt idx="1997">
                  <c:v>0.85145000000000004</c:v>
                </c:pt>
                <c:pt idx="1998">
                  <c:v>0.85345899999999997</c:v>
                </c:pt>
                <c:pt idx="1999">
                  <c:v>0.85561299999999996</c:v>
                </c:pt>
                <c:pt idx="2000">
                  <c:v>0.85729</c:v>
                </c:pt>
                <c:pt idx="2001">
                  <c:v>0.85739600000000005</c:v>
                </c:pt>
                <c:pt idx="2002">
                  <c:v>0.855688</c:v>
                </c:pt>
                <c:pt idx="2003">
                  <c:v>0.85285999999999995</c:v>
                </c:pt>
                <c:pt idx="2004">
                  <c:v>0.84972099999999995</c:v>
                </c:pt>
                <c:pt idx="2005">
                  <c:v>0.84645499999999996</c:v>
                </c:pt>
                <c:pt idx="2006">
                  <c:v>0.84288700000000005</c:v>
                </c:pt>
                <c:pt idx="2007">
                  <c:v>0.83930199999999999</c:v>
                </c:pt>
                <c:pt idx="2008">
                  <c:v>0.83621699999999999</c:v>
                </c:pt>
                <c:pt idx="2009">
                  <c:v>0.83338800000000002</c:v>
                </c:pt>
                <c:pt idx="2010">
                  <c:v>0.830287</c:v>
                </c:pt>
                <c:pt idx="2011">
                  <c:v>0.82745999999999997</c:v>
                </c:pt>
                <c:pt idx="2012">
                  <c:v>0.82573700000000005</c:v>
                </c:pt>
                <c:pt idx="2013">
                  <c:v>0.82477500000000004</c:v>
                </c:pt>
                <c:pt idx="2014">
                  <c:v>0.82396199999999997</c:v>
                </c:pt>
                <c:pt idx="2015">
                  <c:v>0.82382299999999997</c:v>
                </c:pt>
                <c:pt idx="2016">
                  <c:v>0.82549799999999995</c:v>
                </c:pt>
                <c:pt idx="2017">
                  <c:v>0.82935199999999998</c:v>
                </c:pt>
                <c:pt idx="2018">
                  <c:v>0.83435099999999995</c:v>
                </c:pt>
                <c:pt idx="2019">
                  <c:v>0.83926900000000004</c:v>
                </c:pt>
                <c:pt idx="2020">
                  <c:v>0.84426800000000002</c:v>
                </c:pt>
                <c:pt idx="2021">
                  <c:v>0.85009500000000005</c:v>
                </c:pt>
                <c:pt idx="2022">
                  <c:v>0.85638999999999998</c:v>
                </c:pt>
                <c:pt idx="2023">
                  <c:v>0.86243700000000001</c:v>
                </c:pt>
                <c:pt idx="2024">
                  <c:v>0.868973</c:v>
                </c:pt>
                <c:pt idx="2025">
                  <c:v>0.87683900000000004</c:v>
                </c:pt>
                <c:pt idx="2026">
                  <c:v>0.88515500000000003</c:v>
                </c:pt>
                <c:pt idx="2027">
                  <c:v>0.89317199999999997</c:v>
                </c:pt>
                <c:pt idx="2028">
                  <c:v>0.90187600000000001</c:v>
                </c:pt>
                <c:pt idx="2029">
                  <c:v>0.91273800000000005</c:v>
                </c:pt>
                <c:pt idx="2030">
                  <c:v>0.92580300000000004</c:v>
                </c:pt>
                <c:pt idx="2031">
                  <c:v>0.93951200000000001</c:v>
                </c:pt>
                <c:pt idx="2032">
                  <c:v>0.95248200000000005</c:v>
                </c:pt>
                <c:pt idx="2033">
                  <c:v>0.96418300000000001</c:v>
                </c:pt>
                <c:pt idx="2034">
                  <c:v>0.97419800000000001</c:v>
                </c:pt>
                <c:pt idx="2035">
                  <c:v>0.98235700000000004</c:v>
                </c:pt>
                <c:pt idx="2036">
                  <c:v>0.98965099999999995</c:v>
                </c:pt>
                <c:pt idx="2037">
                  <c:v>0.99806300000000003</c:v>
                </c:pt>
                <c:pt idx="2038">
                  <c:v>1.008405</c:v>
                </c:pt>
                <c:pt idx="2039">
                  <c:v>1.019245</c:v>
                </c:pt>
                <c:pt idx="2040">
                  <c:v>1.0292509999999999</c:v>
                </c:pt>
                <c:pt idx="2041">
                  <c:v>1.0389969999999999</c:v>
                </c:pt>
                <c:pt idx="2042">
                  <c:v>1.049471</c:v>
                </c:pt>
                <c:pt idx="2043">
                  <c:v>1.06043</c:v>
                </c:pt>
                <c:pt idx="2044">
                  <c:v>1.070864</c:v>
                </c:pt>
                <c:pt idx="2045">
                  <c:v>1.0800099999999999</c:v>
                </c:pt>
                <c:pt idx="2046">
                  <c:v>1.0876079999999999</c:v>
                </c:pt>
                <c:pt idx="2047">
                  <c:v>1.0938190000000001</c:v>
                </c:pt>
                <c:pt idx="2048">
                  <c:v>1.0991850000000001</c:v>
                </c:pt>
                <c:pt idx="2049">
                  <c:v>1.1043719999999999</c:v>
                </c:pt>
                <c:pt idx="2050">
                  <c:v>1.109934</c:v>
                </c:pt>
                <c:pt idx="2051">
                  <c:v>1.116309</c:v>
                </c:pt>
                <c:pt idx="2052">
                  <c:v>1.1232139999999999</c:v>
                </c:pt>
                <c:pt idx="2053">
                  <c:v>1.1296120000000001</c:v>
                </c:pt>
                <c:pt idx="2054">
                  <c:v>1.1353340000000001</c:v>
                </c:pt>
                <c:pt idx="2055">
                  <c:v>1.141437</c:v>
                </c:pt>
                <c:pt idx="2056">
                  <c:v>1.1483840000000001</c:v>
                </c:pt>
                <c:pt idx="2057">
                  <c:v>1.1550959999999999</c:v>
                </c:pt>
                <c:pt idx="2058">
                  <c:v>1.1605970000000001</c:v>
                </c:pt>
                <c:pt idx="2059">
                  <c:v>1.165386</c:v>
                </c:pt>
                <c:pt idx="2060">
                  <c:v>1.169916</c:v>
                </c:pt>
                <c:pt idx="2061">
                  <c:v>1.1734819999999999</c:v>
                </c:pt>
                <c:pt idx="2062">
                  <c:v>1.1759250000000001</c:v>
                </c:pt>
                <c:pt idx="2063">
                  <c:v>1.1785950000000001</c:v>
                </c:pt>
                <c:pt idx="2064">
                  <c:v>1.1824410000000001</c:v>
                </c:pt>
                <c:pt idx="2065">
                  <c:v>1.1865950000000001</c:v>
                </c:pt>
                <c:pt idx="2066">
                  <c:v>1.1898960000000001</c:v>
                </c:pt>
                <c:pt idx="2067">
                  <c:v>1.192448</c:v>
                </c:pt>
                <c:pt idx="2068">
                  <c:v>1.1948620000000001</c:v>
                </c:pt>
                <c:pt idx="2069">
                  <c:v>1.19695</c:v>
                </c:pt>
                <c:pt idx="2070">
                  <c:v>1.1979219999999999</c:v>
                </c:pt>
                <c:pt idx="2071">
                  <c:v>1.197794</c:v>
                </c:pt>
                <c:pt idx="2072">
                  <c:v>1.1977690000000001</c:v>
                </c:pt>
                <c:pt idx="2073">
                  <c:v>1.198952</c:v>
                </c:pt>
                <c:pt idx="2074">
                  <c:v>1.2015400000000001</c:v>
                </c:pt>
                <c:pt idx="2075">
                  <c:v>1.2048920000000001</c:v>
                </c:pt>
                <c:pt idx="2076">
                  <c:v>1.207751</c:v>
                </c:pt>
                <c:pt idx="2077">
                  <c:v>1.2092989999999999</c:v>
                </c:pt>
                <c:pt idx="2078">
                  <c:v>1.2099009999999999</c:v>
                </c:pt>
                <c:pt idx="2079">
                  <c:v>1.209997</c:v>
                </c:pt>
                <c:pt idx="2080">
                  <c:v>1.2093320000000001</c:v>
                </c:pt>
                <c:pt idx="2081">
                  <c:v>1.2076789999999999</c:v>
                </c:pt>
                <c:pt idx="2082">
                  <c:v>1.204979</c:v>
                </c:pt>
                <c:pt idx="2083">
                  <c:v>1.2008509999999999</c:v>
                </c:pt>
                <c:pt idx="2084">
                  <c:v>1.1952130000000001</c:v>
                </c:pt>
                <c:pt idx="2085">
                  <c:v>1.189163</c:v>
                </c:pt>
                <c:pt idx="2086">
                  <c:v>1.183848</c:v>
                </c:pt>
                <c:pt idx="2087">
                  <c:v>1.1790320000000001</c:v>
                </c:pt>
                <c:pt idx="2088">
                  <c:v>1.1738660000000001</c:v>
                </c:pt>
                <c:pt idx="2089">
                  <c:v>1.168129</c:v>
                </c:pt>
                <c:pt idx="2090">
                  <c:v>1.162296</c:v>
                </c:pt>
                <c:pt idx="2091">
                  <c:v>1.1566129999999999</c:v>
                </c:pt>
                <c:pt idx="2092">
                  <c:v>1.1505540000000001</c:v>
                </c:pt>
                <c:pt idx="2093">
                  <c:v>1.144001</c:v>
                </c:pt>
                <c:pt idx="2094">
                  <c:v>1.137772</c:v>
                </c:pt>
                <c:pt idx="2095">
                  <c:v>1.13243</c:v>
                </c:pt>
                <c:pt idx="2096">
                  <c:v>1.1280699999999999</c:v>
                </c:pt>
                <c:pt idx="2097">
                  <c:v>1.1248119999999999</c:v>
                </c:pt>
                <c:pt idx="2098">
                  <c:v>1.122584</c:v>
                </c:pt>
                <c:pt idx="2099">
                  <c:v>1.121065</c:v>
                </c:pt>
                <c:pt idx="2100">
                  <c:v>1.1196459999999999</c:v>
                </c:pt>
                <c:pt idx="2101">
                  <c:v>1.117637</c:v>
                </c:pt>
                <c:pt idx="2102">
                  <c:v>1.1151500000000001</c:v>
                </c:pt>
                <c:pt idx="2103">
                  <c:v>1.1127210000000001</c:v>
                </c:pt>
                <c:pt idx="2104">
                  <c:v>1.109869</c:v>
                </c:pt>
                <c:pt idx="2105">
                  <c:v>1.105561</c:v>
                </c:pt>
                <c:pt idx="2106">
                  <c:v>1.0999650000000001</c:v>
                </c:pt>
                <c:pt idx="2107">
                  <c:v>1.094303</c:v>
                </c:pt>
                <c:pt idx="2108">
                  <c:v>1.0889990000000001</c:v>
                </c:pt>
                <c:pt idx="2109">
                  <c:v>1.083407</c:v>
                </c:pt>
                <c:pt idx="2110">
                  <c:v>1.077442</c:v>
                </c:pt>
                <c:pt idx="2111">
                  <c:v>1.0719749999999999</c:v>
                </c:pt>
                <c:pt idx="2112">
                  <c:v>1.067529</c:v>
                </c:pt>
                <c:pt idx="2113">
                  <c:v>1.0635950000000001</c:v>
                </c:pt>
                <c:pt idx="2114">
                  <c:v>1.0595760000000001</c:v>
                </c:pt>
                <c:pt idx="2115">
                  <c:v>1.055607</c:v>
                </c:pt>
                <c:pt idx="2116">
                  <c:v>1.0519019999999999</c:v>
                </c:pt>
                <c:pt idx="2117">
                  <c:v>1.04786</c:v>
                </c:pt>
                <c:pt idx="2118">
                  <c:v>1.0425530000000001</c:v>
                </c:pt>
                <c:pt idx="2119">
                  <c:v>1.0362629999999999</c:v>
                </c:pt>
                <c:pt idx="2120">
                  <c:v>1.0303329999999999</c:v>
                </c:pt>
                <c:pt idx="2121">
                  <c:v>1.0251619999999999</c:v>
                </c:pt>
                <c:pt idx="2122">
                  <c:v>1.0198160000000001</c:v>
                </c:pt>
                <c:pt idx="2123">
                  <c:v>1.0138689999999999</c:v>
                </c:pt>
                <c:pt idx="2124">
                  <c:v>1.0082420000000001</c:v>
                </c:pt>
                <c:pt idx="2125">
                  <c:v>1.0034799999999999</c:v>
                </c:pt>
                <c:pt idx="2126">
                  <c:v>0.99834599999999996</c:v>
                </c:pt>
                <c:pt idx="2127">
                  <c:v>0.99157099999999998</c:v>
                </c:pt>
                <c:pt idx="2128">
                  <c:v>0.98372899999999996</c:v>
                </c:pt>
                <c:pt idx="2129">
                  <c:v>0.97606400000000004</c:v>
                </c:pt>
                <c:pt idx="2130">
                  <c:v>0.96881600000000001</c:v>
                </c:pt>
                <c:pt idx="2131">
                  <c:v>0.96136699999999997</c:v>
                </c:pt>
                <c:pt idx="2132">
                  <c:v>0.95349099999999998</c:v>
                </c:pt>
                <c:pt idx="2133">
                  <c:v>0.94593000000000005</c:v>
                </c:pt>
                <c:pt idx="2134">
                  <c:v>0.93913800000000003</c:v>
                </c:pt>
                <c:pt idx="2135">
                  <c:v>0.93266499999999997</c:v>
                </c:pt>
                <c:pt idx="2136">
                  <c:v>0.92614099999999999</c:v>
                </c:pt>
                <c:pt idx="2137">
                  <c:v>0.91975700000000005</c:v>
                </c:pt>
                <c:pt idx="2138">
                  <c:v>0.91404799999999997</c:v>
                </c:pt>
                <c:pt idx="2139">
                  <c:v>0.90947299999999998</c:v>
                </c:pt>
                <c:pt idx="2140">
                  <c:v>0.90655699999999995</c:v>
                </c:pt>
                <c:pt idx="2141">
                  <c:v>0.90545799999999999</c:v>
                </c:pt>
                <c:pt idx="2142">
                  <c:v>0.90460799999999997</c:v>
                </c:pt>
                <c:pt idx="2143">
                  <c:v>0.90234800000000004</c:v>
                </c:pt>
                <c:pt idx="2144">
                  <c:v>0.89950300000000005</c:v>
                </c:pt>
                <c:pt idx="2145">
                  <c:v>0.89795000000000003</c:v>
                </c:pt>
                <c:pt idx="2146">
                  <c:v>0.89802599999999999</c:v>
                </c:pt>
                <c:pt idx="2147">
                  <c:v>0.89878899999999995</c:v>
                </c:pt>
                <c:pt idx="2148">
                  <c:v>0.899478</c:v>
                </c:pt>
                <c:pt idx="2149">
                  <c:v>0.89985499999999996</c:v>
                </c:pt>
                <c:pt idx="2150">
                  <c:v>0.89999600000000002</c:v>
                </c:pt>
                <c:pt idx="2151">
                  <c:v>0.90012599999999998</c:v>
                </c:pt>
                <c:pt idx="2152">
                  <c:v>0.90050300000000005</c:v>
                </c:pt>
                <c:pt idx="2153">
                  <c:v>0.90141800000000005</c:v>
                </c:pt>
                <c:pt idx="2154">
                  <c:v>0.90282700000000005</c:v>
                </c:pt>
                <c:pt idx="2155">
                  <c:v>0.90416200000000002</c:v>
                </c:pt>
                <c:pt idx="2156">
                  <c:v>0.90517999999999998</c:v>
                </c:pt>
                <c:pt idx="2157">
                  <c:v>0.90631200000000001</c:v>
                </c:pt>
                <c:pt idx="2158">
                  <c:v>0.90720500000000004</c:v>
                </c:pt>
                <c:pt idx="2159">
                  <c:v>0.90655399999999997</c:v>
                </c:pt>
                <c:pt idx="2160">
                  <c:v>0.90410999999999997</c:v>
                </c:pt>
                <c:pt idx="2161">
                  <c:v>0.90095899999999995</c:v>
                </c:pt>
                <c:pt idx="2162">
                  <c:v>0.89803699999999997</c:v>
                </c:pt>
                <c:pt idx="2163">
                  <c:v>0.89509000000000005</c:v>
                </c:pt>
                <c:pt idx="2164">
                  <c:v>0.89129000000000003</c:v>
                </c:pt>
                <c:pt idx="2165">
                  <c:v>0.88681399999999999</c:v>
                </c:pt>
                <c:pt idx="2166">
                  <c:v>0.88245099999999999</c:v>
                </c:pt>
                <c:pt idx="2167">
                  <c:v>0.87806499999999998</c:v>
                </c:pt>
                <c:pt idx="2168">
                  <c:v>0.87284499999999998</c:v>
                </c:pt>
                <c:pt idx="2169">
                  <c:v>0.86674700000000005</c:v>
                </c:pt>
                <c:pt idx="2170">
                  <c:v>0.86070199999999997</c:v>
                </c:pt>
                <c:pt idx="2171">
                  <c:v>0.85531599999999997</c:v>
                </c:pt>
                <c:pt idx="2172">
                  <c:v>0.85003200000000001</c:v>
                </c:pt>
                <c:pt idx="2173">
                  <c:v>0.84415700000000005</c:v>
                </c:pt>
                <c:pt idx="2174">
                  <c:v>0.83826000000000001</c:v>
                </c:pt>
                <c:pt idx="2175">
                  <c:v>0.83313099999999995</c:v>
                </c:pt>
                <c:pt idx="2176">
                  <c:v>0.82840800000000003</c:v>
                </c:pt>
                <c:pt idx="2177">
                  <c:v>0.82384100000000005</c:v>
                </c:pt>
                <c:pt idx="2178">
                  <c:v>0.82002600000000003</c:v>
                </c:pt>
                <c:pt idx="2179">
                  <c:v>0.81712099999999999</c:v>
                </c:pt>
                <c:pt idx="2180">
                  <c:v>0.81476000000000004</c:v>
                </c:pt>
                <c:pt idx="2181">
                  <c:v>0.81312700000000004</c:v>
                </c:pt>
                <c:pt idx="2182">
                  <c:v>0.81242700000000001</c:v>
                </c:pt>
                <c:pt idx="2183">
                  <c:v>0.812052</c:v>
                </c:pt>
                <c:pt idx="2184">
                  <c:v>0.81141700000000005</c:v>
                </c:pt>
                <c:pt idx="2185">
                  <c:v>0.81057299999999999</c:v>
                </c:pt>
                <c:pt idx="2186">
                  <c:v>0.81014600000000003</c:v>
                </c:pt>
                <c:pt idx="2187">
                  <c:v>0.81108000000000002</c:v>
                </c:pt>
                <c:pt idx="2188">
                  <c:v>0.813361</c:v>
                </c:pt>
                <c:pt idx="2189">
                  <c:v>0.81613199999999997</c:v>
                </c:pt>
                <c:pt idx="2190">
                  <c:v>0.81943500000000002</c:v>
                </c:pt>
                <c:pt idx="2191">
                  <c:v>0.82390699999999994</c:v>
                </c:pt>
                <c:pt idx="2192">
                  <c:v>0.82921900000000004</c:v>
                </c:pt>
                <c:pt idx="2193">
                  <c:v>0.83441799999999999</c:v>
                </c:pt>
                <c:pt idx="2194">
                  <c:v>0.83959099999999998</c:v>
                </c:pt>
                <c:pt idx="2195">
                  <c:v>0.84609599999999996</c:v>
                </c:pt>
                <c:pt idx="2196">
                  <c:v>0.85445599999999999</c:v>
                </c:pt>
                <c:pt idx="2197">
                  <c:v>0.863147</c:v>
                </c:pt>
                <c:pt idx="2198">
                  <c:v>0.87078</c:v>
                </c:pt>
                <c:pt idx="2199">
                  <c:v>0.87811799999999995</c:v>
                </c:pt>
                <c:pt idx="2200">
                  <c:v>0.886212</c:v>
                </c:pt>
                <c:pt idx="2201">
                  <c:v>0.89441499999999996</c:v>
                </c:pt>
                <c:pt idx="2202">
                  <c:v>0.902169</c:v>
                </c:pt>
                <c:pt idx="2203">
                  <c:v>0.91024700000000003</c:v>
                </c:pt>
                <c:pt idx="2204">
                  <c:v>0.91902300000000003</c:v>
                </c:pt>
                <c:pt idx="2205">
                  <c:v>0.92776400000000003</c:v>
                </c:pt>
                <c:pt idx="2206">
                  <c:v>0.93589199999999995</c:v>
                </c:pt>
                <c:pt idx="2207">
                  <c:v>0.94379400000000002</c:v>
                </c:pt>
                <c:pt idx="2208">
                  <c:v>0.95207600000000003</c:v>
                </c:pt>
                <c:pt idx="2209">
                  <c:v>0.96015200000000001</c:v>
                </c:pt>
                <c:pt idx="2210">
                  <c:v>0.96651600000000004</c:v>
                </c:pt>
                <c:pt idx="2211">
                  <c:v>0.97074300000000002</c:v>
                </c:pt>
                <c:pt idx="2212">
                  <c:v>0.974244</c:v>
                </c:pt>
                <c:pt idx="2213">
                  <c:v>0.97837300000000005</c:v>
                </c:pt>
                <c:pt idx="2214">
                  <c:v>0.98287599999999997</c:v>
                </c:pt>
                <c:pt idx="2215">
                  <c:v>0.98724800000000001</c:v>
                </c:pt>
                <c:pt idx="2216">
                  <c:v>0.99217900000000003</c:v>
                </c:pt>
                <c:pt idx="2217">
                  <c:v>0.99847300000000005</c:v>
                </c:pt>
                <c:pt idx="2218">
                  <c:v>1.005765</c:v>
                </c:pt>
                <c:pt idx="2219">
                  <c:v>1.0132099999999999</c:v>
                </c:pt>
                <c:pt idx="2220">
                  <c:v>1.020241</c:v>
                </c:pt>
                <c:pt idx="2221">
                  <c:v>1.026462</c:v>
                </c:pt>
                <c:pt idx="2222">
                  <c:v>1.0319970000000001</c:v>
                </c:pt>
                <c:pt idx="2223">
                  <c:v>1.0374620000000001</c:v>
                </c:pt>
                <c:pt idx="2224">
                  <c:v>1.0432030000000001</c:v>
                </c:pt>
                <c:pt idx="2225">
                  <c:v>1.0489459999999999</c:v>
                </c:pt>
                <c:pt idx="2226">
                  <c:v>1.0540670000000001</c:v>
                </c:pt>
                <c:pt idx="2227">
                  <c:v>1.058117</c:v>
                </c:pt>
                <c:pt idx="2228">
                  <c:v>1.061404</c:v>
                </c:pt>
                <c:pt idx="2229">
                  <c:v>1.0650139999999999</c:v>
                </c:pt>
                <c:pt idx="2230">
                  <c:v>1.0693049999999999</c:v>
                </c:pt>
                <c:pt idx="2231">
                  <c:v>1.0733809999999999</c:v>
                </c:pt>
                <c:pt idx="2232">
                  <c:v>1.0763240000000001</c:v>
                </c:pt>
                <c:pt idx="2233">
                  <c:v>1.0777559999999999</c:v>
                </c:pt>
                <c:pt idx="2234">
                  <c:v>1.0782389999999999</c:v>
                </c:pt>
                <c:pt idx="2235">
                  <c:v>1.0790230000000001</c:v>
                </c:pt>
                <c:pt idx="2236">
                  <c:v>1.0810230000000001</c:v>
                </c:pt>
                <c:pt idx="2237">
                  <c:v>1.084856</c:v>
                </c:pt>
                <c:pt idx="2238">
                  <c:v>1.0906199999999999</c:v>
                </c:pt>
                <c:pt idx="2239">
                  <c:v>1.09707</c:v>
                </c:pt>
                <c:pt idx="2240">
                  <c:v>1.1026199999999999</c:v>
                </c:pt>
                <c:pt idx="2241">
                  <c:v>1.107423</c:v>
                </c:pt>
                <c:pt idx="2242">
                  <c:v>1.1127290000000001</c:v>
                </c:pt>
                <c:pt idx="2243">
                  <c:v>1.1185339999999999</c:v>
                </c:pt>
                <c:pt idx="2244">
                  <c:v>1.123713</c:v>
                </c:pt>
                <c:pt idx="2245">
                  <c:v>1.1277379999999999</c:v>
                </c:pt>
                <c:pt idx="2246">
                  <c:v>1.1307959999999999</c:v>
                </c:pt>
                <c:pt idx="2247">
                  <c:v>1.132809</c:v>
                </c:pt>
                <c:pt idx="2248">
                  <c:v>1.1332709999999999</c:v>
                </c:pt>
                <c:pt idx="2249">
                  <c:v>1.1321289999999999</c:v>
                </c:pt>
                <c:pt idx="2250">
                  <c:v>1.130215</c:v>
                </c:pt>
                <c:pt idx="2251">
                  <c:v>1.1280429999999999</c:v>
                </c:pt>
                <c:pt idx="2252">
                  <c:v>1.1252819999999999</c:v>
                </c:pt>
                <c:pt idx="2253">
                  <c:v>1.1220680000000001</c:v>
                </c:pt>
                <c:pt idx="2254">
                  <c:v>1.11947</c:v>
                </c:pt>
                <c:pt idx="2255">
                  <c:v>1.11792</c:v>
                </c:pt>
                <c:pt idx="2256">
                  <c:v>1.116363</c:v>
                </c:pt>
                <c:pt idx="2257">
                  <c:v>1.1138999999999999</c:v>
                </c:pt>
                <c:pt idx="2258">
                  <c:v>1.111202</c:v>
                </c:pt>
                <c:pt idx="2259">
                  <c:v>1.1093010000000001</c:v>
                </c:pt>
                <c:pt idx="2260">
                  <c:v>1.107891</c:v>
                </c:pt>
                <c:pt idx="2261">
                  <c:v>1.106298</c:v>
                </c:pt>
                <c:pt idx="2262">
                  <c:v>1.1051409999999999</c:v>
                </c:pt>
                <c:pt idx="2263">
                  <c:v>1.10528</c:v>
                </c:pt>
                <c:pt idx="2264">
                  <c:v>1.1063590000000001</c:v>
                </c:pt>
                <c:pt idx="2265">
                  <c:v>1.107602</c:v>
                </c:pt>
                <c:pt idx="2266">
                  <c:v>1.1091089999999999</c:v>
                </c:pt>
                <c:pt idx="2267">
                  <c:v>1.111434</c:v>
                </c:pt>
                <c:pt idx="2268">
                  <c:v>1.1142559999999999</c:v>
                </c:pt>
                <c:pt idx="2269">
                  <c:v>1.1164750000000001</c:v>
                </c:pt>
                <c:pt idx="2270">
                  <c:v>1.117337</c:v>
                </c:pt>
                <c:pt idx="2271">
                  <c:v>1.117164</c:v>
                </c:pt>
                <c:pt idx="2272">
                  <c:v>1.116951</c:v>
                </c:pt>
                <c:pt idx="2273">
                  <c:v>1.116935</c:v>
                </c:pt>
                <c:pt idx="2274">
                  <c:v>1.1163050000000001</c:v>
                </c:pt>
                <c:pt idx="2275">
                  <c:v>1.114762</c:v>
                </c:pt>
                <c:pt idx="2276">
                  <c:v>1.1134090000000001</c:v>
                </c:pt>
                <c:pt idx="2277">
                  <c:v>1.113337</c:v>
                </c:pt>
                <c:pt idx="2278">
                  <c:v>1.1140099999999999</c:v>
                </c:pt>
                <c:pt idx="2279">
                  <c:v>1.114293</c:v>
                </c:pt>
                <c:pt idx="2280">
                  <c:v>1.1143240000000001</c:v>
                </c:pt>
                <c:pt idx="2281">
                  <c:v>1.114765</c:v>
                </c:pt>
                <c:pt idx="2282">
                  <c:v>1.115146</c:v>
                </c:pt>
                <c:pt idx="2283">
                  <c:v>1.1145179999999999</c:v>
                </c:pt>
                <c:pt idx="2284">
                  <c:v>1.113221</c:v>
                </c:pt>
                <c:pt idx="2285">
                  <c:v>1.1127640000000001</c:v>
                </c:pt>
                <c:pt idx="2286">
                  <c:v>1.113718</c:v>
                </c:pt>
                <c:pt idx="2287">
                  <c:v>1.11473</c:v>
                </c:pt>
                <c:pt idx="2288">
                  <c:v>1.1145179999999999</c:v>
                </c:pt>
                <c:pt idx="2289">
                  <c:v>1.113502</c:v>
                </c:pt>
                <c:pt idx="2290">
                  <c:v>1.11236</c:v>
                </c:pt>
                <c:pt idx="2291">
                  <c:v>1.110606</c:v>
                </c:pt>
                <c:pt idx="2292">
                  <c:v>1.1074470000000001</c:v>
                </c:pt>
                <c:pt idx="2293">
                  <c:v>1.102803</c:v>
                </c:pt>
                <c:pt idx="2294">
                  <c:v>1.0972740000000001</c:v>
                </c:pt>
                <c:pt idx="2295">
                  <c:v>1.091316</c:v>
                </c:pt>
                <c:pt idx="2296">
                  <c:v>1.0846830000000001</c:v>
                </c:pt>
                <c:pt idx="2297">
                  <c:v>1.0774820000000001</c:v>
                </c:pt>
                <c:pt idx="2298">
                  <c:v>1.0708070000000001</c:v>
                </c:pt>
                <c:pt idx="2299">
                  <c:v>1.0653330000000001</c:v>
                </c:pt>
                <c:pt idx="2300">
                  <c:v>1.060211</c:v>
                </c:pt>
                <c:pt idx="2301">
                  <c:v>1.054433</c:v>
                </c:pt>
                <c:pt idx="2302">
                  <c:v>1.0486310000000001</c:v>
                </c:pt>
                <c:pt idx="2303">
                  <c:v>1.0441450000000001</c:v>
                </c:pt>
                <c:pt idx="2304">
                  <c:v>1.041334</c:v>
                </c:pt>
                <c:pt idx="2305">
                  <c:v>1.0395529999999999</c:v>
                </c:pt>
                <c:pt idx="2306">
                  <c:v>1.0380830000000001</c:v>
                </c:pt>
                <c:pt idx="2307">
                  <c:v>1.0370140000000001</c:v>
                </c:pt>
                <c:pt idx="2308">
                  <c:v>1.036594</c:v>
                </c:pt>
                <c:pt idx="2309">
                  <c:v>1.036162</c:v>
                </c:pt>
                <c:pt idx="2310">
                  <c:v>1.0349710000000001</c:v>
                </c:pt>
                <c:pt idx="2311">
                  <c:v>1.033039</c:v>
                </c:pt>
                <c:pt idx="2312">
                  <c:v>1.0305820000000001</c:v>
                </c:pt>
                <c:pt idx="2313">
                  <c:v>1.0276380000000001</c:v>
                </c:pt>
                <c:pt idx="2314">
                  <c:v>1.0242249999999999</c:v>
                </c:pt>
                <c:pt idx="2315">
                  <c:v>1.0205880000000001</c:v>
                </c:pt>
                <c:pt idx="2316">
                  <c:v>1.017242</c:v>
                </c:pt>
                <c:pt idx="2317">
                  <c:v>1.0139659999999999</c:v>
                </c:pt>
                <c:pt idx="2318">
                  <c:v>1.0098009999999999</c:v>
                </c:pt>
                <c:pt idx="2319">
                  <c:v>1.0049330000000001</c:v>
                </c:pt>
                <c:pt idx="2320">
                  <c:v>1.000732</c:v>
                </c:pt>
                <c:pt idx="2321">
                  <c:v>0.99756199999999995</c:v>
                </c:pt>
                <c:pt idx="2322">
                  <c:v>0.99401399999999995</c:v>
                </c:pt>
                <c:pt idx="2323">
                  <c:v>0.98891300000000004</c:v>
                </c:pt>
                <c:pt idx="2324">
                  <c:v>0.98316199999999998</c:v>
                </c:pt>
                <c:pt idx="2325">
                  <c:v>0.97845199999999999</c:v>
                </c:pt>
                <c:pt idx="2326">
                  <c:v>0.97474300000000003</c:v>
                </c:pt>
                <c:pt idx="2327">
                  <c:v>0.97009900000000004</c:v>
                </c:pt>
                <c:pt idx="2328">
                  <c:v>0.96321000000000001</c:v>
                </c:pt>
                <c:pt idx="2329">
                  <c:v>0.95505899999999999</c:v>
                </c:pt>
                <c:pt idx="2330">
                  <c:v>0.94661899999999999</c:v>
                </c:pt>
                <c:pt idx="2331">
                  <c:v>0.93700000000000006</c:v>
                </c:pt>
                <c:pt idx="2332">
                  <c:v>0.92614799999999997</c:v>
                </c:pt>
                <c:pt idx="2333">
                  <c:v>0.91605000000000003</c:v>
                </c:pt>
                <c:pt idx="2334">
                  <c:v>0.90762900000000002</c:v>
                </c:pt>
                <c:pt idx="2335">
                  <c:v>0.89957900000000002</c:v>
                </c:pt>
                <c:pt idx="2336">
                  <c:v>0.89080199999999998</c:v>
                </c:pt>
                <c:pt idx="2337">
                  <c:v>0.88184200000000001</c:v>
                </c:pt>
                <c:pt idx="2338">
                  <c:v>0.87358899999999995</c:v>
                </c:pt>
                <c:pt idx="2339">
                  <c:v>0.86599000000000004</c:v>
                </c:pt>
                <c:pt idx="2340">
                  <c:v>0.85829100000000003</c:v>
                </c:pt>
                <c:pt idx="2341">
                  <c:v>0.85041999999999995</c:v>
                </c:pt>
                <c:pt idx="2342">
                  <c:v>0.84347899999999998</c:v>
                </c:pt>
                <c:pt idx="2343">
                  <c:v>0.837893</c:v>
                </c:pt>
                <c:pt idx="2344">
                  <c:v>0.83276799999999995</c:v>
                </c:pt>
                <c:pt idx="2345">
                  <c:v>0.82785900000000001</c:v>
                </c:pt>
                <c:pt idx="2346">
                  <c:v>0.82410799999999995</c:v>
                </c:pt>
                <c:pt idx="2347">
                  <c:v>0.82175900000000002</c:v>
                </c:pt>
                <c:pt idx="2348">
                  <c:v>0.81944600000000001</c:v>
                </c:pt>
                <c:pt idx="2349">
                  <c:v>0.81616599999999995</c:v>
                </c:pt>
                <c:pt idx="2350">
                  <c:v>0.81339499999999998</c:v>
                </c:pt>
                <c:pt idx="2351">
                  <c:v>0.81335100000000005</c:v>
                </c:pt>
                <c:pt idx="2352">
                  <c:v>0.81571199999999999</c:v>
                </c:pt>
                <c:pt idx="2353">
                  <c:v>0.81835999999999998</c:v>
                </c:pt>
                <c:pt idx="2354">
                  <c:v>0.82032799999999995</c:v>
                </c:pt>
                <c:pt idx="2355">
                  <c:v>0.82216400000000001</c:v>
                </c:pt>
                <c:pt idx="2356">
                  <c:v>0.82431399999999999</c:v>
                </c:pt>
                <c:pt idx="2357">
                  <c:v>0.82627600000000001</c:v>
                </c:pt>
                <c:pt idx="2358">
                  <c:v>0.82727499999999998</c:v>
                </c:pt>
                <c:pt idx="2359">
                  <c:v>0.82767999999999997</c:v>
                </c:pt>
                <c:pt idx="2360">
                  <c:v>0.82938400000000001</c:v>
                </c:pt>
                <c:pt idx="2361">
                  <c:v>0.83366899999999999</c:v>
                </c:pt>
                <c:pt idx="2362">
                  <c:v>0.83958100000000002</c:v>
                </c:pt>
                <c:pt idx="2363">
                  <c:v>0.845607</c:v>
                </c:pt>
                <c:pt idx="2364">
                  <c:v>0.85140099999999996</c:v>
                </c:pt>
                <c:pt idx="2365">
                  <c:v>0.857545</c:v>
                </c:pt>
                <c:pt idx="2366">
                  <c:v>0.86444500000000002</c:v>
                </c:pt>
                <c:pt idx="2367">
                  <c:v>0.87165000000000004</c:v>
                </c:pt>
                <c:pt idx="2368">
                  <c:v>0.87860199999999999</c:v>
                </c:pt>
                <c:pt idx="2369">
                  <c:v>0.88526400000000005</c:v>
                </c:pt>
                <c:pt idx="2370">
                  <c:v>0.89198</c:v>
                </c:pt>
                <c:pt idx="2371">
                  <c:v>0.89914499999999997</c:v>
                </c:pt>
                <c:pt idx="2372">
                  <c:v>0.90625199999999995</c:v>
                </c:pt>
                <c:pt idx="2373">
                  <c:v>0.91218500000000002</c:v>
                </c:pt>
                <c:pt idx="2374">
                  <c:v>0.91681599999999996</c:v>
                </c:pt>
                <c:pt idx="2375">
                  <c:v>0.92050500000000002</c:v>
                </c:pt>
                <c:pt idx="2376">
                  <c:v>0.92282699999999995</c:v>
                </c:pt>
                <c:pt idx="2377">
                  <c:v>0.92353300000000005</c:v>
                </c:pt>
                <c:pt idx="2378">
                  <c:v>0.92352000000000001</c:v>
                </c:pt>
                <c:pt idx="2379">
                  <c:v>0.92355200000000004</c:v>
                </c:pt>
                <c:pt idx="2380">
                  <c:v>0.92348200000000003</c:v>
                </c:pt>
                <c:pt idx="2381">
                  <c:v>0.92357999999999996</c:v>
                </c:pt>
                <c:pt idx="2382">
                  <c:v>0.92493499999999995</c:v>
                </c:pt>
                <c:pt idx="2383">
                  <c:v>0.92777600000000005</c:v>
                </c:pt>
                <c:pt idx="2384">
                  <c:v>0.93101699999999998</c:v>
                </c:pt>
                <c:pt idx="2385">
                  <c:v>0.93401999999999996</c:v>
                </c:pt>
                <c:pt idx="2386">
                  <c:v>0.93705099999999997</c:v>
                </c:pt>
                <c:pt idx="2387">
                  <c:v>0.93998700000000002</c:v>
                </c:pt>
                <c:pt idx="2388">
                  <c:v>0.94204299999999996</c:v>
                </c:pt>
                <c:pt idx="2389">
                  <c:v>0.94306599999999996</c:v>
                </c:pt>
                <c:pt idx="2390">
                  <c:v>0.94436100000000001</c:v>
                </c:pt>
                <c:pt idx="2391">
                  <c:v>0.94710000000000005</c:v>
                </c:pt>
                <c:pt idx="2392">
                  <c:v>0.95060999999999996</c:v>
                </c:pt>
                <c:pt idx="2393">
                  <c:v>0.95361200000000002</c:v>
                </c:pt>
                <c:pt idx="2394">
                  <c:v>0.95635499999999996</c:v>
                </c:pt>
                <c:pt idx="2395">
                  <c:v>0.96025199999999999</c:v>
                </c:pt>
                <c:pt idx="2396">
                  <c:v>0.96557999999999999</c:v>
                </c:pt>
                <c:pt idx="2397">
                  <c:v>0.97107600000000005</c:v>
                </c:pt>
                <c:pt idx="2398">
                  <c:v>0.97594800000000004</c:v>
                </c:pt>
                <c:pt idx="2399">
                  <c:v>0.98025799999999996</c:v>
                </c:pt>
                <c:pt idx="2400">
                  <c:v>0.98385699999999998</c:v>
                </c:pt>
                <c:pt idx="2401">
                  <c:v>0.98664700000000005</c:v>
                </c:pt>
                <c:pt idx="2402">
                  <c:v>0.98911899999999997</c:v>
                </c:pt>
                <c:pt idx="2403">
                  <c:v>0.99198299999999995</c:v>
                </c:pt>
                <c:pt idx="2404">
                  <c:v>0.99553700000000001</c:v>
                </c:pt>
                <c:pt idx="2405">
                  <c:v>0.99966600000000005</c:v>
                </c:pt>
                <c:pt idx="2406">
                  <c:v>1.0042720000000001</c:v>
                </c:pt>
                <c:pt idx="2407">
                  <c:v>1.0093220000000001</c:v>
                </c:pt>
                <c:pt idx="2408">
                  <c:v>1.0148429999999999</c:v>
                </c:pt>
                <c:pt idx="2409">
                  <c:v>1.020424</c:v>
                </c:pt>
                <c:pt idx="2410">
                  <c:v>1.0253989999999999</c:v>
                </c:pt>
                <c:pt idx="2411">
                  <c:v>1.030257</c:v>
                </c:pt>
                <c:pt idx="2412">
                  <c:v>1.0357810000000001</c:v>
                </c:pt>
                <c:pt idx="2413">
                  <c:v>1.0410239999999999</c:v>
                </c:pt>
                <c:pt idx="2414">
                  <c:v>1.044441</c:v>
                </c:pt>
                <c:pt idx="2415">
                  <c:v>1.046286</c:v>
                </c:pt>
                <c:pt idx="2416">
                  <c:v>1.048227</c:v>
                </c:pt>
                <c:pt idx="2417">
                  <c:v>1.0510679999999999</c:v>
                </c:pt>
                <c:pt idx="2418">
                  <c:v>1.0540780000000001</c:v>
                </c:pt>
                <c:pt idx="2419">
                  <c:v>1.0562769999999999</c:v>
                </c:pt>
                <c:pt idx="2420">
                  <c:v>1.0568139999999999</c:v>
                </c:pt>
                <c:pt idx="2421">
                  <c:v>1.054832</c:v>
                </c:pt>
                <c:pt idx="2422">
                  <c:v>1.0509189999999999</c:v>
                </c:pt>
                <c:pt idx="2423">
                  <c:v>1.047302</c:v>
                </c:pt>
                <c:pt idx="2424">
                  <c:v>1.0460739999999999</c:v>
                </c:pt>
                <c:pt idx="2425">
                  <c:v>1.0481750000000001</c:v>
                </c:pt>
                <c:pt idx="2426">
                  <c:v>1.0528200000000001</c:v>
                </c:pt>
                <c:pt idx="2427">
                  <c:v>1.0582009999999999</c:v>
                </c:pt>
                <c:pt idx="2428">
                  <c:v>1.063596</c:v>
                </c:pt>
                <c:pt idx="2429">
                  <c:v>1.069636</c:v>
                </c:pt>
                <c:pt idx="2430">
                  <c:v>1.0763119999999999</c:v>
                </c:pt>
                <c:pt idx="2431">
                  <c:v>1.0823069999999999</c:v>
                </c:pt>
                <c:pt idx="2432">
                  <c:v>1.086994</c:v>
                </c:pt>
                <c:pt idx="2433">
                  <c:v>1.0913390000000001</c:v>
                </c:pt>
                <c:pt idx="2434">
                  <c:v>1.0963069999999999</c:v>
                </c:pt>
                <c:pt idx="2435">
                  <c:v>1.101737</c:v>
                </c:pt>
                <c:pt idx="2436">
                  <c:v>1.1067739999999999</c:v>
                </c:pt>
                <c:pt idx="2437">
                  <c:v>1.110965</c:v>
                </c:pt>
                <c:pt idx="2438">
                  <c:v>1.1145989999999999</c:v>
                </c:pt>
                <c:pt idx="2439">
                  <c:v>1.1179129999999999</c:v>
                </c:pt>
                <c:pt idx="2440">
                  <c:v>1.120941</c:v>
                </c:pt>
                <c:pt idx="2441">
                  <c:v>1.123942</c:v>
                </c:pt>
                <c:pt idx="2442">
                  <c:v>1.1270169999999999</c:v>
                </c:pt>
                <c:pt idx="2443">
                  <c:v>1.130047</c:v>
                </c:pt>
                <c:pt idx="2444">
                  <c:v>1.133168</c:v>
                </c:pt>
                <c:pt idx="2445">
                  <c:v>1.136666</c:v>
                </c:pt>
                <c:pt idx="2446">
                  <c:v>1.140741</c:v>
                </c:pt>
                <c:pt idx="2447">
                  <c:v>1.1452469999999999</c:v>
                </c:pt>
                <c:pt idx="2448">
                  <c:v>1.1495550000000001</c:v>
                </c:pt>
                <c:pt idx="2449">
                  <c:v>1.1529320000000001</c:v>
                </c:pt>
                <c:pt idx="2450">
                  <c:v>1.155618</c:v>
                </c:pt>
                <c:pt idx="2451">
                  <c:v>1.158909</c:v>
                </c:pt>
                <c:pt idx="2452">
                  <c:v>1.162812</c:v>
                </c:pt>
                <c:pt idx="2453">
                  <c:v>1.1654439999999999</c:v>
                </c:pt>
                <c:pt idx="2454">
                  <c:v>1.1662360000000001</c:v>
                </c:pt>
                <c:pt idx="2455">
                  <c:v>1.1667419999999999</c:v>
                </c:pt>
                <c:pt idx="2456">
                  <c:v>1.167443</c:v>
                </c:pt>
                <c:pt idx="2457">
                  <c:v>1.1674</c:v>
                </c:pt>
                <c:pt idx="2458">
                  <c:v>1.166749</c:v>
                </c:pt>
                <c:pt idx="2459">
                  <c:v>1.1663300000000001</c:v>
                </c:pt>
                <c:pt idx="2460">
                  <c:v>1.1656519999999999</c:v>
                </c:pt>
                <c:pt idx="2461">
                  <c:v>1.163038</c:v>
                </c:pt>
                <c:pt idx="2462">
                  <c:v>1.157624</c:v>
                </c:pt>
                <c:pt idx="2463">
                  <c:v>1.1501760000000001</c:v>
                </c:pt>
                <c:pt idx="2464">
                  <c:v>1.141813</c:v>
                </c:pt>
                <c:pt idx="2465">
                  <c:v>1.133243</c:v>
                </c:pt>
                <c:pt idx="2466">
                  <c:v>1.1249709999999999</c:v>
                </c:pt>
                <c:pt idx="2467">
                  <c:v>1.117453</c:v>
                </c:pt>
                <c:pt idx="2468">
                  <c:v>1.111046</c:v>
                </c:pt>
                <c:pt idx="2469">
                  <c:v>1.1053949999999999</c:v>
                </c:pt>
                <c:pt idx="2470">
                  <c:v>1.099399</c:v>
                </c:pt>
                <c:pt idx="2471">
                  <c:v>1.0926309999999999</c:v>
                </c:pt>
                <c:pt idx="2472">
                  <c:v>1.086139</c:v>
                </c:pt>
                <c:pt idx="2473">
                  <c:v>1.080859</c:v>
                </c:pt>
                <c:pt idx="2474">
                  <c:v>1.0762620000000001</c:v>
                </c:pt>
                <c:pt idx="2475">
                  <c:v>1.071814</c:v>
                </c:pt>
                <c:pt idx="2476">
                  <c:v>1.0681590000000001</c:v>
                </c:pt>
                <c:pt idx="2477">
                  <c:v>1.0656429999999999</c:v>
                </c:pt>
                <c:pt idx="2478">
                  <c:v>1.0633699999999999</c:v>
                </c:pt>
                <c:pt idx="2479">
                  <c:v>1.060594</c:v>
                </c:pt>
                <c:pt idx="2480">
                  <c:v>1.0575810000000001</c:v>
                </c:pt>
                <c:pt idx="2481">
                  <c:v>1.0547359999999999</c:v>
                </c:pt>
                <c:pt idx="2482">
                  <c:v>1.0516730000000001</c:v>
                </c:pt>
                <c:pt idx="2483">
                  <c:v>1.047671</c:v>
                </c:pt>
                <c:pt idx="2484">
                  <c:v>1.0426470000000001</c:v>
                </c:pt>
                <c:pt idx="2485">
                  <c:v>1.037277</c:v>
                </c:pt>
                <c:pt idx="2486">
                  <c:v>1.0323119999999999</c:v>
                </c:pt>
                <c:pt idx="2487">
                  <c:v>1.027625</c:v>
                </c:pt>
                <c:pt idx="2488">
                  <c:v>1.0225310000000001</c:v>
                </c:pt>
                <c:pt idx="2489">
                  <c:v>1.0170680000000001</c:v>
                </c:pt>
                <c:pt idx="2490">
                  <c:v>1.011962</c:v>
                </c:pt>
                <c:pt idx="2491">
                  <c:v>1.0073780000000001</c:v>
                </c:pt>
                <c:pt idx="2492">
                  <c:v>1.002821</c:v>
                </c:pt>
                <c:pt idx="2493">
                  <c:v>0.99839199999999995</c:v>
                </c:pt>
                <c:pt idx="2494">
                  <c:v>0.99471200000000004</c:v>
                </c:pt>
                <c:pt idx="2495">
                  <c:v>0.99146299999999998</c:v>
                </c:pt>
                <c:pt idx="2496">
                  <c:v>0.98753199999999997</c:v>
                </c:pt>
                <c:pt idx="2497">
                  <c:v>0.98283699999999996</c:v>
                </c:pt>
                <c:pt idx="2498">
                  <c:v>0.97827900000000001</c:v>
                </c:pt>
                <c:pt idx="2499">
                  <c:v>0.97375999999999996</c:v>
                </c:pt>
                <c:pt idx="2500">
                  <c:v>0.96813199999999999</c:v>
                </c:pt>
                <c:pt idx="2501">
                  <c:v>0.961252</c:v>
                </c:pt>
                <c:pt idx="2502">
                  <c:v>0.95441900000000002</c:v>
                </c:pt>
                <c:pt idx="2503">
                  <c:v>0.948272</c:v>
                </c:pt>
                <c:pt idx="2504">
                  <c:v>0.94198000000000004</c:v>
                </c:pt>
                <c:pt idx="2505">
                  <c:v>0.934944</c:v>
                </c:pt>
                <c:pt idx="2506">
                  <c:v>0.92750100000000002</c:v>
                </c:pt>
                <c:pt idx="2507">
                  <c:v>0.92030100000000004</c:v>
                </c:pt>
                <c:pt idx="2508">
                  <c:v>0.91417300000000001</c:v>
                </c:pt>
                <c:pt idx="2509">
                  <c:v>0.90969100000000003</c:v>
                </c:pt>
                <c:pt idx="2510">
                  <c:v>0.90641700000000003</c:v>
                </c:pt>
                <c:pt idx="2511">
                  <c:v>0.90355200000000002</c:v>
                </c:pt>
                <c:pt idx="2512">
                  <c:v>0.90083999999999997</c:v>
                </c:pt>
                <c:pt idx="2513">
                  <c:v>0.89804799999999996</c:v>
                </c:pt>
                <c:pt idx="2514">
                  <c:v>0.89510100000000004</c:v>
                </c:pt>
                <c:pt idx="2515">
                  <c:v>0.89254699999999998</c:v>
                </c:pt>
                <c:pt idx="2516">
                  <c:v>0.89054699999999998</c:v>
                </c:pt>
                <c:pt idx="2517">
                  <c:v>0.88858300000000001</c:v>
                </c:pt>
                <c:pt idx="2518">
                  <c:v>0.88639199999999996</c:v>
                </c:pt>
                <c:pt idx="2519">
                  <c:v>0.88429999999999997</c:v>
                </c:pt>
                <c:pt idx="2520">
                  <c:v>0.88253499999999996</c:v>
                </c:pt>
                <c:pt idx="2521">
                  <c:v>0.880857</c:v>
                </c:pt>
                <c:pt idx="2522">
                  <c:v>0.879243</c:v>
                </c:pt>
                <c:pt idx="2523">
                  <c:v>0.87800199999999995</c:v>
                </c:pt>
                <c:pt idx="2524">
                  <c:v>0.87719400000000003</c:v>
                </c:pt>
                <c:pt idx="2525">
                  <c:v>0.87675599999999998</c:v>
                </c:pt>
                <c:pt idx="2526">
                  <c:v>0.87664699999999995</c:v>
                </c:pt>
                <c:pt idx="2527">
                  <c:v>0.876753</c:v>
                </c:pt>
                <c:pt idx="2528">
                  <c:v>0.87702899999999995</c:v>
                </c:pt>
                <c:pt idx="2529">
                  <c:v>0.87738000000000005</c:v>
                </c:pt>
                <c:pt idx="2530">
                  <c:v>0.87779300000000005</c:v>
                </c:pt>
                <c:pt idx="2531">
                  <c:v>0.87875099999999995</c:v>
                </c:pt>
                <c:pt idx="2532">
                  <c:v>0.88059100000000001</c:v>
                </c:pt>
                <c:pt idx="2533">
                  <c:v>0.88268100000000005</c:v>
                </c:pt>
                <c:pt idx="2534">
                  <c:v>0.88431899999999997</c:v>
                </c:pt>
                <c:pt idx="2535">
                  <c:v>0.886073</c:v>
                </c:pt>
                <c:pt idx="2536">
                  <c:v>0.88912899999999995</c:v>
                </c:pt>
                <c:pt idx="2537">
                  <c:v>0.89324800000000004</c:v>
                </c:pt>
                <c:pt idx="2538">
                  <c:v>0.89617100000000005</c:v>
                </c:pt>
                <c:pt idx="2539">
                  <c:v>0.89629800000000004</c:v>
                </c:pt>
                <c:pt idx="2540">
                  <c:v>0.89480999999999999</c:v>
                </c:pt>
                <c:pt idx="2541">
                  <c:v>0.89317999999999997</c:v>
                </c:pt>
                <c:pt idx="2542">
                  <c:v>0.89091299999999995</c:v>
                </c:pt>
                <c:pt idx="2543">
                  <c:v>0.88733499999999998</c:v>
                </c:pt>
                <c:pt idx="2544">
                  <c:v>0.88327900000000004</c:v>
                </c:pt>
                <c:pt idx="2545">
                  <c:v>0.88014700000000001</c:v>
                </c:pt>
                <c:pt idx="2546">
                  <c:v>0.878</c:v>
                </c:pt>
                <c:pt idx="2547">
                  <c:v>0.87547900000000001</c:v>
                </c:pt>
                <c:pt idx="2548">
                  <c:v>0.87214700000000001</c:v>
                </c:pt>
                <c:pt idx="2549">
                  <c:v>0.86904499999999996</c:v>
                </c:pt>
                <c:pt idx="2550">
                  <c:v>0.86677300000000002</c:v>
                </c:pt>
                <c:pt idx="2551">
                  <c:v>0.86506400000000006</c:v>
                </c:pt>
                <c:pt idx="2552">
                  <c:v>0.86365899999999995</c:v>
                </c:pt>
                <c:pt idx="2553">
                  <c:v>0.86277099999999995</c:v>
                </c:pt>
                <c:pt idx="2554">
                  <c:v>0.86303099999999999</c:v>
                </c:pt>
                <c:pt idx="2555">
                  <c:v>0.86439999999999995</c:v>
                </c:pt>
                <c:pt idx="2556">
                  <c:v>0.86570000000000003</c:v>
                </c:pt>
                <c:pt idx="2557">
                  <c:v>0.866456</c:v>
                </c:pt>
                <c:pt idx="2558">
                  <c:v>0.86794300000000002</c:v>
                </c:pt>
                <c:pt idx="2559">
                  <c:v>0.87108399999999997</c:v>
                </c:pt>
                <c:pt idx="2560">
                  <c:v>0.87483100000000003</c:v>
                </c:pt>
                <c:pt idx="2561">
                  <c:v>0.877973</c:v>
                </c:pt>
                <c:pt idx="2562">
                  <c:v>0.88113699999999995</c:v>
                </c:pt>
                <c:pt idx="2563">
                  <c:v>0.88557399999999997</c:v>
                </c:pt>
                <c:pt idx="2564">
                  <c:v>0.89115999999999995</c:v>
                </c:pt>
                <c:pt idx="2565">
                  <c:v>0.89680099999999996</c:v>
                </c:pt>
                <c:pt idx="2566">
                  <c:v>0.90204600000000001</c:v>
                </c:pt>
                <c:pt idx="2567">
                  <c:v>0.90734800000000004</c:v>
                </c:pt>
                <c:pt idx="2568">
                  <c:v>0.91297899999999998</c:v>
                </c:pt>
                <c:pt idx="2569">
                  <c:v>0.91876899999999995</c:v>
                </c:pt>
                <c:pt idx="2570">
                  <c:v>0.92474299999999998</c:v>
                </c:pt>
                <c:pt idx="2571">
                  <c:v>0.93095499999999998</c:v>
                </c:pt>
                <c:pt idx="2572">
                  <c:v>0.93736200000000003</c:v>
                </c:pt>
                <c:pt idx="2573">
                  <c:v>0.94436500000000001</c:v>
                </c:pt>
                <c:pt idx="2574">
                  <c:v>0.95209699999999997</c:v>
                </c:pt>
                <c:pt idx="2575">
                  <c:v>0.95997200000000005</c:v>
                </c:pt>
                <c:pt idx="2576">
                  <c:v>0.96773299999999995</c:v>
                </c:pt>
                <c:pt idx="2577">
                  <c:v>0.97504000000000002</c:v>
                </c:pt>
                <c:pt idx="2578">
                  <c:v>0.98114299999999999</c:v>
                </c:pt>
                <c:pt idx="2579">
                  <c:v>0.98621400000000004</c:v>
                </c:pt>
                <c:pt idx="2580">
                  <c:v>0.99144399999999999</c:v>
                </c:pt>
                <c:pt idx="2581">
                  <c:v>0.99761699999999998</c:v>
                </c:pt>
                <c:pt idx="2582">
                  <c:v>1.0041770000000001</c:v>
                </c:pt>
                <c:pt idx="2583">
                  <c:v>1.0102949999999999</c:v>
                </c:pt>
                <c:pt idx="2584">
                  <c:v>1.016195</c:v>
                </c:pt>
                <c:pt idx="2585">
                  <c:v>1.0221290000000001</c:v>
                </c:pt>
                <c:pt idx="2586">
                  <c:v>1.027053</c:v>
                </c:pt>
                <c:pt idx="2587">
                  <c:v>1.029806</c:v>
                </c:pt>
                <c:pt idx="2588">
                  <c:v>1.0307839999999999</c:v>
                </c:pt>
                <c:pt idx="2589">
                  <c:v>1.031296</c:v>
                </c:pt>
                <c:pt idx="2590">
                  <c:v>1.0318860000000001</c:v>
                </c:pt>
                <c:pt idx="2591">
                  <c:v>1.032287</c:v>
                </c:pt>
                <c:pt idx="2592">
                  <c:v>1.032729</c:v>
                </c:pt>
                <c:pt idx="2593">
                  <c:v>1.0339659999999999</c:v>
                </c:pt>
                <c:pt idx="2594">
                  <c:v>1.035898</c:v>
                </c:pt>
                <c:pt idx="2595">
                  <c:v>1.0377620000000001</c:v>
                </c:pt>
                <c:pt idx="2596">
                  <c:v>1.0398240000000001</c:v>
                </c:pt>
                <c:pt idx="2597">
                  <c:v>1.043134</c:v>
                </c:pt>
                <c:pt idx="2598">
                  <c:v>1.047615</c:v>
                </c:pt>
                <c:pt idx="2599">
                  <c:v>1.0522020000000001</c:v>
                </c:pt>
                <c:pt idx="2600">
                  <c:v>1.0567260000000001</c:v>
                </c:pt>
                <c:pt idx="2601">
                  <c:v>1.0616639999999999</c:v>
                </c:pt>
                <c:pt idx="2602">
                  <c:v>1.0665929999999999</c:v>
                </c:pt>
                <c:pt idx="2603">
                  <c:v>1.0707199999999999</c:v>
                </c:pt>
                <c:pt idx="2604">
                  <c:v>1.0743670000000001</c:v>
                </c:pt>
                <c:pt idx="2605">
                  <c:v>1.0786290000000001</c:v>
                </c:pt>
                <c:pt idx="2606">
                  <c:v>1.083377</c:v>
                </c:pt>
                <c:pt idx="2607">
                  <c:v>1.08727</c:v>
                </c:pt>
                <c:pt idx="2608">
                  <c:v>1.0899779999999999</c:v>
                </c:pt>
                <c:pt idx="2609">
                  <c:v>1.0922639999999999</c:v>
                </c:pt>
                <c:pt idx="2610">
                  <c:v>1.094697</c:v>
                </c:pt>
                <c:pt idx="2611">
                  <c:v>1.0974489999999999</c:v>
                </c:pt>
                <c:pt idx="2612">
                  <c:v>1.100365</c:v>
                </c:pt>
                <c:pt idx="2613">
                  <c:v>1.1035079999999999</c:v>
                </c:pt>
                <c:pt idx="2614">
                  <c:v>1.1075699999999999</c:v>
                </c:pt>
                <c:pt idx="2615">
                  <c:v>1.112695</c:v>
                </c:pt>
                <c:pt idx="2616">
                  <c:v>1.117931</c:v>
                </c:pt>
                <c:pt idx="2617">
                  <c:v>1.1224749999999999</c:v>
                </c:pt>
                <c:pt idx="2618">
                  <c:v>1.126304</c:v>
                </c:pt>
                <c:pt idx="2619">
                  <c:v>1.1295379999999999</c:v>
                </c:pt>
                <c:pt idx="2620">
                  <c:v>1.13201</c:v>
                </c:pt>
                <c:pt idx="2621">
                  <c:v>1.133391</c:v>
                </c:pt>
                <c:pt idx="2622">
                  <c:v>1.1334420000000001</c:v>
                </c:pt>
                <c:pt idx="2623">
                  <c:v>1.132347</c:v>
                </c:pt>
                <c:pt idx="2624">
                  <c:v>1.1307050000000001</c:v>
                </c:pt>
                <c:pt idx="2625">
                  <c:v>1.1289370000000001</c:v>
                </c:pt>
                <c:pt idx="2626">
                  <c:v>1.1270100000000001</c:v>
                </c:pt>
                <c:pt idx="2627">
                  <c:v>1.1250629999999999</c:v>
                </c:pt>
                <c:pt idx="2628">
                  <c:v>1.12337</c:v>
                </c:pt>
                <c:pt idx="2629">
                  <c:v>1.121453</c:v>
                </c:pt>
                <c:pt idx="2630">
                  <c:v>1.118943</c:v>
                </c:pt>
                <c:pt idx="2631">
                  <c:v>1.1164909999999999</c:v>
                </c:pt>
                <c:pt idx="2632">
                  <c:v>1.1141859999999999</c:v>
                </c:pt>
                <c:pt idx="2633">
                  <c:v>1.1111839999999999</c:v>
                </c:pt>
                <c:pt idx="2634">
                  <c:v>1.1075379999999999</c:v>
                </c:pt>
                <c:pt idx="2635">
                  <c:v>1.1043270000000001</c:v>
                </c:pt>
                <c:pt idx="2636">
                  <c:v>1.1019639999999999</c:v>
                </c:pt>
                <c:pt idx="2637">
                  <c:v>1.099728</c:v>
                </c:pt>
                <c:pt idx="2638">
                  <c:v>1.0969549999999999</c:v>
                </c:pt>
                <c:pt idx="2639">
                  <c:v>1.0938110000000001</c:v>
                </c:pt>
                <c:pt idx="2640">
                  <c:v>1.09073</c:v>
                </c:pt>
                <c:pt idx="2641">
                  <c:v>1.087863</c:v>
                </c:pt>
                <c:pt idx="2642">
                  <c:v>1.0850789999999999</c:v>
                </c:pt>
                <c:pt idx="2643">
                  <c:v>1.082276</c:v>
                </c:pt>
                <c:pt idx="2644">
                  <c:v>1.079666</c:v>
                </c:pt>
                <c:pt idx="2645">
                  <c:v>1.077188</c:v>
                </c:pt>
                <c:pt idx="2646">
                  <c:v>1.074311</c:v>
                </c:pt>
                <c:pt idx="2647">
                  <c:v>1.0711980000000001</c:v>
                </c:pt>
                <c:pt idx="2648">
                  <c:v>1.068775</c:v>
                </c:pt>
                <c:pt idx="2649">
                  <c:v>1.0671250000000001</c:v>
                </c:pt>
                <c:pt idx="2650">
                  <c:v>1.065064</c:v>
                </c:pt>
                <c:pt idx="2651">
                  <c:v>1.0621069999999999</c:v>
                </c:pt>
                <c:pt idx="2652">
                  <c:v>1.0596190000000001</c:v>
                </c:pt>
                <c:pt idx="2653">
                  <c:v>1.058562</c:v>
                </c:pt>
                <c:pt idx="2654">
                  <c:v>1.0577840000000001</c:v>
                </c:pt>
                <c:pt idx="2655">
                  <c:v>1.0559940000000001</c:v>
                </c:pt>
                <c:pt idx="2656">
                  <c:v>1.0537399999999999</c:v>
                </c:pt>
                <c:pt idx="2657">
                  <c:v>1.0522590000000001</c:v>
                </c:pt>
                <c:pt idx="2658">
                  <c:v>1.051412</c:v>
                </c:pt>
                <c:pt idx="2659">
                  <c:v>1.050003</c:v>
                </c:pt>
                <c:pt idx="2660">
                  <c:v>1.047539</c:v>
                </c:pt>
                <c:pt idx="2661">
                  <c:v>1.0444519999999999</c:v>
                </c:pt>
                <c:pt idx="2662">
                  <c:v>1.0411950000000001</c:v>
                </c:pt>
                <c:pt idx="2663">
                  <c:v>1.0379510000000001</c:v>
                </c:pt>
                <c:pt idx="2664">
                  <c:v>1.0346310000000001</c:v>
                </c:pt>
                <c:pt idx="2665">
                  <c:v>1.0311060000000001</c:v>
                </c:pt>
                <c:pt idx="2666">
                  <c:v>1.0275719999999999</c:v>
                </c:pt>
                <c:pt idx="2667">
                  <c:v>1.023838</c:v>
                </c:pt>
                <c:pt idx="2668">
                  <c:v>1.018745</c:v>
                </c:pt>
                <c:pt idx="2669">
                  <c:v>1.0115810000000001</c:v>
                </c:pt>
                <c:pt idx="2670">
                  <c:v>1.0034559999999999</c:v>
                </c:pt>
                <c:pt idx="2671">
                  <c:v>0.99574499999999999</c:v>
                </c:pt>
                <c:pt idx="2672">
                  <c:v>0.98811000000000004</c:v>
                </c:pt>
                <c:pt idx="2673">
                  <c:v>0.97971799999999998</c:v>
                </c:pt>
                <c:pt idx="2674">
                  <c:v>0.97136599999999995</c:v>
                </c:pt>
                <c:pt idx="2675">
                  <c:v>0.96449300000000004</c:v>
                </c:pt>
                <c:pt idx="2676">
                  <c:v>0.95875100000000002</c:v>
                </c:pt>
                <c:pt idx="2677">
                  <c:v>0.95285299999999995</c:v>
                </c:pt>
                <c:pt idx="2678">
                  <c:v>0.94692299999999996</c:v>
                </c:pt>
                <c:pt idx="2679">
                  <c:v>0.94204100000000002</c:v>
                </c:pt>
                <c:pt idx="2680">
                  <c:v>0.93841600000000003</c:v>
                </c:pt>
                <c:pt idx="2681">
                  <c:v>0.93523400000000001</c:v>
                </c:pt>
                <c:pt idx="2682">
                  <c:v>0.93231799999999998</c:v>
                </c:pt>
                <c:pt idx="2683">
                  <c:v>0.93051700000000004</c:v>
                </c:pt>
                <c:pt idx="2684">
                  <c:v>0.93003199999999997</c:v>
                </c:pt>
                <c:pt idx="2685">
                  <c:v>0.93003800000000003</c:v>
                </c:pt>
                <c:pt idx="2686">
                  <c:v>0.92986999999999997</c:v>
                </c:pt>
                <c:pt idx="2687">
                  <c:v>0.92962199999999995</c:v>
                </c:pt>
                <c:pt idx="2688">
                  <c:v>0.92936799999999997</c:v>
                </c:pt>
                <c:pt idx="2689">
                  <c:v>0.92820599999999998</c:v>
                </c:pt>
                <c:pt idx="2690">
                  <c:v>0.92541799999999996</c:v>
                </c:pt>
                <c:pt idx="2691">
                  <c:v>0.92213500000000004</c:v>
                </c:pt>
                <c:pt idx="2692">
                  <c:v>0.92018999999999995</c:v>
                </c:pt>
                <c:pt idx="2693">
                  <c:v>0.91999200000000003</c:v>
                </c:pt>
                <c:pt idx="2694">
                  <c:v>0.92066800000000004</c:v>
                </c:pt>
                <c:pt idx="2695">
                  <c:v>0.92169199999999996</c:v>
                </c:pt>
                <c:pt idx="2696">
                  <c:v>0.92339000000000004</c:v>
                </c:pt>
                <c:pt idx="2697">
                  <c:v>0.92595300000000003</c:v>
                </c:pt>
                <c:pt idx="2698">
                  <c:v>0.92879</c:v>
                </c:pt>
                <c:pt idx="2699">
                  <c:v>0.93093499999999996</c:v>
                </c:pt>
                <c:pt idx="2700">
                  <c:v>0.93171000000000004</c:v>
                </c:pt>
                <c:pt idx="2701">
                  <c:v>0.93119700000000005</c:v>
                </c:pt>
                <c:pt idx="2702">
                  <c:v>0.92996900000000005</c:v>
                </c:pt>
                <c:pt idx="2703">
                  <c:v>0.92852900000000005</c:v>
                </c:pt>
                <c:pt idx="2704">
                  <c:v>0.92741099999999999</c:v>
                </c:pt>
                <c:pt idx="2705">
                  <c:v>0.92674199999999995</c:v>
                </c:pt>
                <c:pt idx="2706">
                  <c:v>0.92591999999999997</c:v>
                </c:pt>
                <c:pt idx="2707">
                  <c:v>0.92449700000000001</c:v>
                </c:pt>
                <c:pt idx="2708">
                  <c:v>0.92253600000000002</c:v>
                </c:pt>
                <c:pt idx="2709">
                  <c:v>0.91999900000000001</c:v>
                </c:pt>
                <c:pt idx="2710">
                  <c:v>0.91653899999999999</c:v>
                </c:pt>
                <c:pt idx="2711">
                  <c:v>0.91205700000000001</c:v>
                </c:pt>
                <c:pt idx="2712">
                  <c:v>0.90697899999999998</c:v>
                </c:pt>
                <c:pt idx="2713">
                  <c:v>0.90191100000000002</c:v>
                </c:pt>
                <c:pt idx="2714">
                  <c:v>0.89730500000000002</c:v>
                </c:pt>
                <c:pt idx="2715">
                  <c:v>0.89350799999999997</c:v>
                </c:pt>
                <c:pt idx="2716">
                  <c:v>0.89079200000000003</c:v>
                </c:pt>
                <c:pt idx="2717">
                  <c:v>0.88888500000000004</c:v>
                </c:pt>
                <c:pt idx="2718">
                  <c:v>0.88671599999999995</c:v>
                </c:pt>
                <c:pt idx="2719">
                  <c:v>0.88345300000000004</c:v>
                </c:pt>
                <c:pt idx="2720">
                  <c:v>0.87978299999999998</c:v>
                </c:pt>
                <c:pt idx="2721">
                  <c:v>0.87708200000000003</c:v>
                </c:pt>
                <c:pt idx="2722">
                  <c:v>0.87582300000000002</c:v>
                </c:pt>
                <c:pt idx="2723">
                  <c:v>0.87561199999999995</c:v>
                </c:pt>
                <c:pt idx="2724">
                  <c:v>0.87593500000000002</c:v>
                </c:pt>
                <c:pt idx="2725">
                  <c:v>0.87691300000000005</c:v>
                </c:pt>
                <c:pt idx="2726">
                  <c:v>0.87888299999999997</c:v>
                </c:pt>
                <c:pt idx="2727">
                  <c:v>0.88089300000000004</c:v>
                </c:pt>
                <c:pt idx="2728">
                  <c:v>0.88162399999999996</c:v>
                </c:pt>
                <c:pt idx="2729">
                  <c:v>0.88156400000000001</c:v>
                </c:pt>
                <c:pt idx="2730">
                  <c:v>0.88253899999999996</c:v>
                </c:pt>
                <c:pt idx="2731">
                  <c:v>0.88549299999999997</c:v>
                </c:pt>
                <c:pt idx="2732">
                  <c:v>0.88962799999999997</c:v>
                </c:pt>
                <c:pt idx="2733">
                  <c:v>0.89363800000000004</c:v>
                </c:pt>
                <c:pt idx="2734">
                  <c:v>0.89694399999999996</c:v>
                </c:pt>
                <c:pt idx="2735">
                  <c:v>0.899621</c:v>
                </c:pt>
                <c:pt idx="2736">
                  <c:v>0.90202000000000004</c:v>
                </c:pt>
                <c:pt idx="2737">
                  <c:v>0.90467299999999995</c:v>
                </c:pt>
                <c:pt idx="2738">
                  <c:v>0.90802499999999997</c:v>
                </c:pt>
                <c:pt idx="2739">
                  <c:v>0.91215299999999999</c:v>
                </c:pt>
                <c:pt idx="2740">
                  <c:v>0.916875</c:v>
                </c:pt>
                <c:pt idx="2741">
                  <c:v>0.92194900000000002</c:v>
                </c:pt>
                <c:pt idx="2742">
                  <c:v>0.92757800000000001</c:v>
                </c:pt>
                <c:pt idx="2743">
                  <c:v>0.93430599999999997</c:v>
                </c:pt>
                <c:pt idx="2744">
                  <c:v>0.94161799999999996</c:v>
                </c:pt>
                <c:pt idx="2745">
                  <c:v>0.94775200000000004</c:v>
                </c:pt>
                <c:pt idx="2746">
                  <c:v>0.95184800000000003</c:v>
                </c:pt>
                <c:pt idx="2747">
                  <c:v>0.955175</c:v>
                </c:pt>
                <c:pt idx="2748">
                  <c:v>0.95907699999999996</c:v>
                </c:pt>
                <c:pt idx="2749">
                  <c:v>0.96306499999999995</c:v>
                </c:pt>
                <c:pt idx="2750">
                  <c:v>0.96603399999999995</c:v>
                </c:pt>
                <c:pt idx="2751">
                  <c:v>0.96771600000000002</c:v>
                </c:pt>
                <c:pt idx="2752">
                  <c:v>0.96847099999999997</c:v>
                </c:pt>
                <c:pt idx="2753">
                  <c:v>0.96878799999999998</c:v>
                </c:pt>
                <c:pt idx="2754">
                  <c:v>0.96892299999999998</c:v>
                </c:pt>
                <c:pt idx="2755">
                  <c:v>0.96892900000000004</c:v>
                </c:pt>
                <c:pt idx="2756">
                  <c:v>0.969001</c:v>
                </c:pt>
                <c:pt idx="2757">
                  <c:v>0.96936500000000003</c:v>
                </c:pt>
                <c:pt idx="2758">
                  <c:v>0.97001999999999999</c:v>
                </c:pt>
                <c:pt idx="2759">
                  <c:v>0.97094899999999995</c:v>
                </c:pt>
                <c:pt idx="2760">
                  <c:v>0.972244</c:v>
                </c:pt>
                <c:pt idx="2761">
                  <c:v>0.97396899999999997</c:v>
                </c:pt>
                <c:pt idx="2762">
                  <c:v>0.97605299999999995</c:v>
                </c:pt>
                <c:pt idx="2763">
                  <c:v>0.97818099999999997</c:v>
                </c:pt>
                <c:pt idx="2764">
                  <c:v>0.98068100000000002</c:v>
                </c:pt>
                <c:pt idx="2765">
                  <c:v>0.98486300000000004</c:v>
                </c:pt>
                <c:pt idx="2766">
                  <c:v>0.99083699999999997</c:v>
                </c:pt>
                <c:pt idx="2767">
                  <c:v>0.99678</c:v>
                </c:pt>
                <c:pt idx="2768">
                  <c:v>1.0013719999999999</c:v>
                </c:pt>
                <c:pt idx="2769">
                  <c:v>1.0050049999999999</c:v>
                </c:pt>
                <c:pt idx="2770">
                  <c:v>1.0081500000000001</c:v>
                </c:pt>
                <c:pt idx="2771">
                  <c:v>1.0107729999999999</c:v>
                </c:pt>
                <c:pt idx="2772">
                  <c:v>1.0137700000000001</c:v>
                </c:pt>
                <c:pt idx="2773">
                  <c:v>1.0183599999999999</c:v>
                </c:pt>
                <c:pt idx="2774">
                  <c:v>1.0242199999999999</c:v>
                </c:pt>
                <c:pt idx="2775">
                  <c:v>1.03007</c:v>
                </c:pt>
                <c:pt idx="2776">
                  <c:v>1.03521</c:v>
                </c:pt>
                <c:pt idx="2777">
                  <c:v>1.0398719999999999</c:v>
                </c:pt>
                <c:pt idx="2778">
                  <c:v>1.04457</c:v>
                </c:pt>
                <c:pt idx="2779">
                  <c:v>1.0490390000000001</c:v>
                </c:pt>
                <c:pt idx="2780">
                  <c:v>1.0526450000000001</c:v>
                </c:pt>
                <c:pt idx="2781">
                  <c:v>1.0558829999999999</c:v>
                </c:pt>
                <c:pt idx="2782">
                  <c:v>1.0599609999999999</c:v>
                </c:pt>
                <c:pt idx="2783">
                  <c:v>1.0651219999999999</c:v>
                </c:pt>
                <c:pt idx="2784">
                  <c:v>1.0702290000000001</c:v>
                </c:pt>
                <c:pt idx="2785">
                  <c:v>1.0742259999999999</c:v>
                </c:pt>
                <c:pt idx="2786">
                  <c:v>1.077545</c:v>
                </c:pt>
                <c:pt idx="2787">
                  <c:v>1.08107</c:v>
                </c:pt>
                <c:pt idx="2788">
                  <c:v>1.0844769999999999</c:v>
                </c:pt>
                <c:pt idx="2789">
                  <c:v>1.0864879999999999</c:v>
                </c:pt>
                <c:pt idx="2790">
                  <c:v>1.0867929999999999</c:v>
                </c:pt>
                <c:pt idx="2791">
                  <c:v>1.086741</c:v>
                </c:pt>
                <c:pt idx="2792">
                  <c:v>1.087099</c:v>
                </c:pt>
                <c:pt idx="2793">
                  <c:v>1.086759</c:v>
                </c:pt>
                <c:pt idx="2794">
                  <c:v>1.084805</c:v>
                </c:pt>
                <c:pt idx="2795">
                  <c:v>1.0823780000000001</c:v>
                </c:pt>
                <c:pt idx="2796">
                  <c:v>1.081097</c:v>
                </c:pt>
                <c:pt idx="2797">
                  <c:v>1.0804469999999999</c:v>
                </c:pt>
                <c:pt idx="2798">
                  <c:v>1.0788420000000001</c:v>
                </c:pt>
                <c:pt idx="2799">
                  <c:v>1.0763739999999999</c:v>
                </c:pt>
                <c:pt idx="2800">
                  <c:v>1.0741780000000001</c:v>
                </c:pt>
                <c:pt idx="2801">
                  <c:v>1.0725180000000001</c:v>
                </c:pt>
                <c:pt idx="2802">
                  <c:v>1.070951</c:v>
                </c:pt>
                <c:pt idx="2803">
                  <c:v>1.0691809999999999</c:v>
                </c:pt>
                <c:pt idx="2804">
                  <c:v>1.0674140000000001</c:v>
                </c:pt>
                <c:pt idx="2805">
                  <c:v>1.065987</c:v>
                </c:pt>
                <c:pt idx="2806">
                  <c:v>1.064791</c:v>
                </c:pt>
                <c:pt idx="2807">
                  <c:v>1.0637509999999999</c:v>
                </c:pt>
                <c:pt idx="2808">
                  <c:v>1.0632839999999999</c:v>
                </c:pt>
                <c:pt idx="2809">
                  <c:v>1.0636859999999999</c:v>
                </c:pt>
                <c:pt idx="2810">
                  <c:v>1.0647740000000001</c:v>
                </c:pt>
                <c:pt idx="2811">
                  <c:v>1.066241</c:v>
                </c:pt>
                <c:pt idx="2812">
                  <c:v>1.068022</c:v>
                </c:pt>
                <c:pt idx="2813">
                  <c:v>1.070181</c:v>
                </c:pt>
                <c:pt idx="2814">
                  <c:v>1.0721560000000001</c:v>
                </c:pt>
                <c:pt idx="2815">
                  <c:v>1.0729489999999999</c:v>
                </c:pt>
                <c:pt idx="2816">
                  <c:v>1.072827</c:v>
                </c:pt>
                <c:pt idx="2817">
                  <c:v>1.073402</c:v>
                </c:pt>
                <c:pt idx="2818">
                  <c:v>1.0753010000000001</c:v>
                </c:pt>
                <c:pt idx="2819">
                  <c:v>1.0772090000000001</c:v>
                </c:pt>
                <c:pt idx="2820">
                  <c:v>1.0781289999999999</c:v>
                </c:pt>
                <c:pt idx="2821">
                  <c:v>1.078997</c:v>
                </c:pt>
                <c:pt idx="2822">
                  <c:v>1.0806199999999999</c:v>
                </c:pt>
                <c:pt idx="2823">
                  <c:v>1.082017</c:v>
                </c:pt>
                <c:pt idx="2824">
                  <c:v>1.082273</c:v>
                </c:pt>
                <c:pt idx="2825">
                  <c:v>1.082247</c:v>
                </c:pt>
                <c:pt idx="2826">
                  <c:v>1.0832189999999999</c:v>
                </c:pt>
                <c:pt idx="2827">
                  <c:v>1.085051</c:v>
                </c:pt>
                <c:pt idx="2828">
                  <c:v>1.0866499999999999</c:v>
                </c:pt>
                <c:pt idx="2829">
                  <c:v>1.087596</c:v>
                </c:pt>
                <c:pt idx="2830">
                  <c:v>1.08812</c:v>
                </c:pt>
                <c:pt idx="2831">
                  <c:v>1.087712</c:v>
                </c:pt>
                <c:pt idx="2832">
                  <c:v>1.0853680000000001</c:v>
                </c:pt>
                <c:pt idx="2833">
                  <c:v>1.081264</c:v>
                </c:pt>
                <c:pt idx="2834">
                  <c:v>1.0766629999999999</c:v>
                </c:pt>
                <c:pt idx="2835">
                  <c:v>1.0723940000000001</c:v>
                </c:pt>
                <c:pt idx="2836">
                  <c:v>1.0685229999999999</c:v>
                </c:pt>
                <c:pt idx="2837">
                  <c:v>1.0649150000000001</c:v>
                </c:pt>
                <c:pt idx="2838">
                  <c:v>1.0614060000000001</c:v>
                </c:pt>
                <c:pt idx="2839">
                  <c:v>1.057671</c:v>
                </c:pt>
                <c:pt idx="2840">
                  <c:v>1.0538050000000001</c:v>
                </c:pt>
                <c:pt idx="2841">
                  <c:v>1.0504709999999999</c:v>
                </c:pt>
                <c:pt idx="2842">
                  <c:v>1.047474</c:v>
                </c:pt>
                <c:pt idx="2843">
                  <c:v>1.0438149999999999</c:v>
                </c:pt>
                <c:pt idx="2844">
                  <c:v>1.03894</c:v>
                </c:pt>
                <c:pt idx="2845">
                  <c:v>1.032843</c:v>
                </c:pt>
                <c:pt idx="2846">
                  <c:v>1.026179</c:v>
                </c:pt>
                <c:pt idx="2847">
                  <c:v>1.0200089999999999</c:v>
                </c:pt>
                <c:pt idx="2848">
                  <c:v>1.0150380000000001</c:v>
                </c:pt>
                <c:pt idx="2849">
                  <c:v>1.0115970000000001</c:v>
                </c:pt>
                <c:pt idx="2850">
                  <c:v>1.009474</c:v>
                </c:pt>
                <c:pt idx="2851">
                  <c:v>1.008067</c:v>
                </c:pt>
                <c:pt idx="2852">
                  <c:v>1.007083</c:v>
                </c:pt>
                <c:pt idx="2853">
                  <c:v>1.005841</c:v>
                </c:pt>
                <c:pt idx="2854">
                  <c:v>1.0034650000000001</c:v>
                </c:pt>
                <c:pt idx="2855">
                  <c:v>1.0004390000000001</c:v>
                </c:pt>
                <c:pt idx="2856">
                  <c:v>0.99790699999999999</c:v>
                </c:pt>
                <c:pt idx="2857">
                  <c:v>0.99602299999999999</c:v>
                </c:pt>
                <c:pt idx="2858">
                  <c:v>0.99388699999999996</c:v>
                </c:pt>
                <c:pt idx="2859">
                  <c:v>0.99090800000000001</c:v>
                </c:pt>
                <c:pt idx="2860">
                  <c:v>0.98779799999999995</c:v>
                </c:pt>
                <c:pt idx="2861">
                  <c:v>0.98566399999999998</c:v>
                </c:pt>
                <c:pt idx="2862">
                  <c:v>0.98445000000000005</c:v>
                </c:pt>
                <c:pt idx="2863">
                  <c:v>0.98284800000000005</c:v>
                </c:pt>
                <c:pt idx="2864">
                  <c:v>0.98002199999999995</c:v>
                </c:pt>
                <c:pt idx="2865">
                  <c:v>0.97653100000000004</c:v>
                </c:pt>
                <c:pt idx="2866">
                  <c:v>0.97311599999999998</c:v>
                </c:pt>
                <c:pt idx="2867">
                  <c:v>0.97003300000000003</c:v>
                </c:pt>
                <c:pt idx="2868">
                  <c:v>0.96742899999999998</c:v>
                </c:pt>
                <c:pt idx="2869">
                  <c:v>0.96539799999999998</c:v>
                </c:pt>
                <c:pt idx="2870">
                  <c:v>0.964005</c:v>
                </c:pt>
                <c:pt idx="2871">
                  <c:v>0.96276300000000004</c:v>
                </c:pt>
                <c:pt idx="2872">
                  <c:v>0.96057499999999996</c:v>
                </c:pt>
                <c:pt idx="2873">
                  <c:v>0.95710700000000004</c:v>
                </c:pt>
                <c:pt idx="2874">
                  <c:v>0.953129</c:v>
                </c:pt>
                <c:pt idx="2875">
                  <c:v>0.94935700000000001</c:v>
                </c:pt>
                <c:pt idx="2876">
                  <c:v>0.94535199999999997</c:v>
                </c:pt>
                <c:pt idx="2877">
                  <c:v>0.94005700000000003</c:v>
                </c:pt>
                <c:pt idx="2878">
                  <c:v>0.93352299999999999</c:v>
                </c:pt>
                <c:pt idx="2879">
                  <c:v>0.92666499999999996</c:v>
                </c:pt>
                <c:pt idx="2880">
                  <c:v>0.91967200000000005</c:v>
                </c:pt>
                <c:pt idx="2881">
                  <c:v>0.91241300000000003</c:v>
                </c:pt>
                <c:pt idx="2882">
                  <c:v>0.90575099999999997</c:v>
                </c:pt>
                <c:pt idx="2883">
                  <c:v>0.90081299999999997</c:v>
                </c:pt>
                <c:pt idx="2884">
                  <c:v>0.89752699999999996</c:v>
                </c:pt>
                <c:pt idx="2885">
                  <c:v>0.89504300000000003</c:v>
                </c:pt>
                <c:pt idx="2886">
                  <c:v>0.892926</c:v>
                </c:pt>
                <c:pt idx="2887">
                  <c:v>0.89110699999999998</c:v>
                </c:pt>
                <c:pt idx="2888">
                  <c:v>0.88921300000000003</c:v>
                </c:pt>
                <c:pt idx="2889">
                  <c:v>0.88691799999999998</c:v>
                </c:pt>
                <c:pt idx="2890">
                  <c:v>0.88466599999999995</c:v>
                </c:pt>
                <c:pt idx="2891">
                  <c:v>0.88328899999999999</c:v>
                </c:pt>
                <c:pt idx="2892">
                  <c:v>0.88337399999999999</c:v>
                </c:pt>
                <c:pt idx="2893">
                  <c:v>0.88497700000000001</c:v>
                </c:pt>
                <c:pt idx="2894">
                  <c:v>0.88759900000000003</c:v>
                </c:pt>
                <c:pt idx="2895">
                  <c:v>0.89053599999999999</c:v>
                </c:pt>
                <c:pt idx="2896">
                  <c:v>0.89317500000000005</c:v>
                </c:pt>
                <c:pt idx="2897">
                  <c:v>0.89496100000000001</c:v>
                </c:pt>
                <c:pt idx="2898">
                  <c:v>0.89568199999999998</c:v>
                </c:pt>
                <c:pt idx="2899">
                  <c:v>0.896123</c:v>
                </c:pt>
                <c:pt idx="2900">
                  <c:v>0.89737</c:v>
                </c:pt>
                <c:pt idx="2901">
                  <c:v>0.89913699999999996</c:v>
                </c:pt>
                <c:pt idx="2902">
                  <c:v>0.90034599999999998</c:v>
                </c:pt>
                <c:pt idx="2903">
                  <c:v>0.90092700000000003</c:v>
                </c:pt>
                <c:pt idx="2904">
                  <c:v>0.90190599999999999</c:v>
                </c:pt>
                <c:pt idx="2905">
                  <c:v>0.90429000000000004</c:v>
                </c:pt>
                <c:pt idx="2906">
                  <c:v>0.90801500000000002</c:v>
                </c:pt>
                <c:pt idx="2907">
                  <c:v>0.91229499999999997</c:v>
                </c:pt>
                <c:pt idx="2908">
                  <c:v>0.91677399999999998</c:v>
                </c:pt>
                <c:pt idx="2909">
                  <c:v>0.92138699999999996</c:v>
                </c:pt>
                <c:pt idx="2910">
                  <c:v>0.92554999999999998</c:v>
                </c:pt>
                <c:pt idx="2911">
                  <c:v>0.92816799999999999</c:v>
                </c:pt>
                <c:pt idx="2912">
                  <c:v>0.92898099999999995</c:v>
                </c:pt>
                <c:pt idx="2913">
                  <c:v>0.92941099999999999</c:v>
                </c:pt>
                <c:pt idx="2914">
                  <c:v>0.93089</c:v>
                </c:pt>
                <c:pt idx="2915">
                  <c:v>0.93325899999999995</c:v>
                </c:pt>
                <c:pt idx="2916">
                  <c:v>0.93563600000000002</c:v>
                </c:pt>
                <c:pt idx="2917">
                  <c:v>0.93771499999999997</c:v>
                </c:pt>
                <c:pt idx="2918">
                  <c:v>0.93960999999999995</c:v>
                </c:pt>
                <c:pt idx="2919">
                  <c:v>0.94105399999999995</c:v>
                </c:pt>
                <c:pt idx="2920">
                  <c:v>0.941604</c:v>
                </c:pt>
                <c:pt idx="2921">
                  <c:v>0.94133</c:v>
                </c:pt>
                <c:pt idx="2922">
                  <c:v>0.94069100000000005</c:v>
                </c:pt>
                <c:pt idx="2923">
                  <c:v>0.94019200000000003</c:v>
                </c:pt>
                <c:pt idx="2924">
                  <c:v>0.93989900000000004</c:v>
                </c:pt>
                <c:pt idx="2925">
                  <c:v>0.93910700000000003</c:v>
                </c:pt>
                <c:pt idx="2926">
                  <c:v>0.937388</c:v>
                </c:pt>
                <c:pt idx="2927">
                  <c:v>0.93562500000000004</c:v>
                </c:pt>
                <c:pt idx="2928">
                  <c:v>0.93503099999999995</c:v>
                </c:pt>
                <c:pt idx="2929">
                  <c:v>0.93552100000000005</c:v>
                </c:pt>
                <c:pt idx="2930">
                  <c:v>0.93612099999999998</c:v>
                </c:pt>
                <c:pt idx="2931">
                  <c:v>0.936747</c:v>
                </c:pt>
                <c:pt idx="2932">
                  <c:v>0.93812399999999996</c:v>
                </c:pt>
                <c:pt idx="2933">
                  <c:v>0.94021600000000005</c:v>
                </c:pt>
                <c:pt idx="2934">
                  <c:v>0.94245900000000005</c:v>
                </c:pt>
                <c:pt idx="2935">
                  <c:v>0.94472999999999996</c:v>
                </c:pt>
                <c:pt idx="2936">
                  <c:v>0.94733800000000001</c:v>
                </c:pt>
                <c:pt idx="2937">
                  <c:v>0.95097900000000002</c:v>
                </c:pt>
                <c:pt idx="2938">
                  <c:v>0.95586499999999996</c:v>
                </c:pt>
                <c:pt idx="2939">
                  <c:v>0.96101800000000004</c:v>
                </c:pt>
                <c:pt idx="2940">
                  <c:v>0.96571799999999997</c:v>
                </c:pt>
                <c:pt idx="2941">
                  <c:v>0.97067899999999996</c:v>
                </c:pt>
                <c:pt idx="2942">
                  <c:v>0.97647200000000001</c:v>
                </c:pt>
                <c:pt idx="2943">
                  <c:v>0.98201499999999997</c:v>
                </c:pt>
                <c:pt idx="2944">
                  <c:v>0.98622900000000002</c:v>
                </c:pt>
                <c:pt idx="2945">
                  <c:v>0.98980000000000001</c:v>
                </c:pt>
                <c:pt idx="2946">
                  <c:v>0.99432500000000001</c:v>
                </c:pt>
                <c:pt idx="2947">
                  <c:v>1.0004150000000001</c:v>
                </c:pt>
                <c:pt idx="2948">
                  <c:v>1.006926</c:v>
                </c:pt>
                <c:pt idx="2949">
                  <c:v>1.012724</c:v>
                </c:pt>
                <c:pt idx="2950">
                  <c:v>1.018205</c:v>
                </c:pt>
                <c:pt idx="2951">
                  <c:v>1.023871</c:v>
                </c:pt>
                <c:pt idx="2952">
                  <c:v>1.029258</c:v>
                </c:pt>
                <c:pt idx="2953">
                  <c:v>1.0341549999999999</c:v>
                </c:pt>
                <c:pt idx="2954">
                  <c:v>1.03948</c:v>
                </c:pt>
                <c:pt idx="2955">
                  <c:v>1.0459080000000001</c:v>
                </c:pt>
                <c:pt idx="2956">
                  <c:v>1.0525089999999999</c:v>
                </c:pt>
                <c:pt idx="2957">
                  <c:v>1.0577430000000001</c:v>
                </c:pt>
                <c:pt idx="2958">
                  <c:v>1.0610189999999999</c:v>
                </c:pt>
                <c:pt idx="2959">
                  <c:v>1.062772</c:v>
                </c:pt>
                <c:pt idx="2960">
                  <c:v>1.063293</c:v>
                </c:pt>
                <c:pt idx="2961">
                  <c:v>1.062365</c:v>
                </c:pt>
                <c:pt idx="2962">
                  <c:v>1.0606340000000001</c:v>
                </c:pt>
                <c:pt idx="2963">
                  <c:v>1.0599130000000001</c:v>
                </c:pt>
                <c:pt idx="2964">
                  <c:v>1.0608169999999999</c:v>
                </c:pt>
                <c:pt idx="2965">
                  <c:v>1.0616019999999999</c:v>
                </c:pt>
                <c:pt idx="2966">
                  <c:v>1.060954</c:v>
                </c:pt>
                <c:pt idx="2967">
                  <c:v>1.060003</c:v>
                </c:pt>
                <c:pt idx="2968">
                  <c:v>1.060052</c:v>
                </c:pt>
                <c:pt idx="2969">
                  <c:v>1.0605039999999999</c:v>
                </c:pt>
                <c:pt idx="2970">
                  <c:v>1.060276</c:v>
                </c:pt>
                <c:pt idx="2971">
                  <c:v>1.059528</c:v>
                </c:pt>
                <c:pt idx="2972">
                  <c:v>1.0592839999999999</c:v>
                </c:pt>
                <c:pt idx="2973">
                  <c:v>1.060079</c:v>
                </c:pt>
                <c:pt idx="2974">
                  <c:v>1.061301</c:v>
                </c:pt>
                <c:pt idx="2975">
                  <c:v>1.0621959999999999</c:v>
                </c:pt>
                <c:pt idx="2976">
                  <c:v>1.0628660000000001</c:v>
                </c:pt>
                <c:pt idx="2977">
                  <c:v>1.0639670000000001</c:v>
                </c:pt>
                <c:pt idx="2978">
                  <c:v>1.0659810000000001</c:v>
                </c:pt>
                <c:pt idx="2979">
                  <c:v>1.068492</c:v>
                </c:pt>
                <c:pt idx="2980">
                  <c:v>1.0703320000000001</c:v>
                </c:pt>
                <c:pt idx="2981">
                  <c:v>1.0708519999999999</c:v>
                </c:pt>
                <c:pt idx="2982">
                  <c:v>1.0705519999999999</c:v>
                </c:pt>
                <c:pt idx="2983">
                  <c:v>1.0704819999999999</c:v>
                </c:pt>
                <c:pt idx="2984">
                  <c:v>1.0714649999999999</c:v>
                </c:pt>
                <c:pt idx="2985">
                  <c:v>1.0736889999999999</c:v>
                </c:pt>
                <c:pt idx="2986">
                  <c:v>1.077002</c:v>
                </c:pt>
                <c:pt idx="2987">
                  <c:v>1.081053</c:v>
                </c:pt>
                <c:pt idx="2988">
                  <c:v>1.0848850000000001</c:v>
                </c:pt>
                <c:pt idx="2989">
                  <c:v>1.0875870000000001</c:v>
                </c:pt>
                <c:pt idx="2990">
                  <c:v>1.0894079999999999</c:v>
                </c:pt>
                <c:pt idx="2991">
                  <c:v>1.0913090000000001</c:v>
                </c:pt>
                <c:pt idx="2992">
                  <c:v>1.0938399999999999</c:v>
                </c:pt>
                <c:pt idx="2993">
                  <c:v>1.0967260000000001</c:v>
                </c:pt>
                <c:pt idx="2994">
                  <c:v>1.0989880000000001</c:v>
                </c:pt>
                <c:pt idx="2995">
                  <c:v>1.0999129999999999</c:v>
                </c:pt>
                <c:pt idx="2996">
                  <c:v>1.099952</c:v>
                </c:pt>
                <c:pt idx="2997">
                  <c:v>1.099599</c:v>
                </c:pt>
                <c:pt idx="2998">
                  <c:v>1.0978669999999999</c:v>
                </c:pt>
                <c:pt idx="2999">
                  <c:v>1.0937509999999999</c:v>
                </c:pt>
                <c:pt idx="3000">
                  <c:v>1.08847</c:v>
                </c:pt>
                <c:pt idx="3001">
                  <c:v>1.0842780000000001</c:v>
                </c:pt>
                <c:pt idx="3002">
                  <c:v>1.081361</c:v>
                </c:pt>
                <c:pt idx="3003">
                  <c:v>1.0779589999999999</c:v>
                </c:pt>
                <c:pt idx="3004">
                  <c:v>1.0734980000000001</c:v>
                </c:pt>
                <c:pt idx="3005">
                  <c:v>1.069026</c:v>
                </c:pt>
                <c:pt idx="3006">
                  <c:v>1.065005</c:v>
                </c:pt>
                <c:pt idx="3007">
                  <c:v>1.0609980000000001</c:v>
                </c:pt>
                <c:pt idx="3008">
                  <c:v>1.0566739999999999</c:v>
                </c:pt>
                <c:pt idx="3009">
                  <c:v>1.051939</c:v>
                </c:pt>
                <c:pt idx="3010">
                  <c:v>1.046829</c:v>
                </c:pt>
                <c:pt idx="3011">
                  <c:v>1.041704</c:v>
                </c:pt>
                <c:pt idx="3012">
                  <c:v>1.0373650000000001</c:v>
                </c:pt>
                <c:pt idx="3013">
                  <c:v>1.0346649999999999</c:v>
                </c:pt>
                <c:pt idx="3014">
                  <c:v>1.0337730000000001</c:v>
                </c:pt>
                <c:pt idx="3015">
                  <c:v>1.033717</c:v>
                </c:pt>
                <c:pt idx="3016">
                  <c:v>1.0328040000000001</c:v>
                </c:pt>
                <c:pt idx="3017">
                  <c:v>1.0302629999999999</c:v>
                </c:pt>
                <c:pt idx="3018">
                  <c:v>1.0271239999999999</c:v>
                </c:pt>
                <c:pt idx="3019">
                  <c:v>1.0245390000000001</c:v>
                </c:pt>
                <c:pt idx="3020">
                  <c:v>1.022378</c:v>
                </c:pt>
                <c:pt idx="3021">
                  <c:v>1.0205040000000001</c:v>
                </c:pt>
                <c:pt idx="3022">
                  <c:v>1.019749</c:v>
                </c:pt>
                <c:pt idx="3023">
                  <c:v>1.0200880000000001</c:v>
                </c:pt>
                <c:pt idx="3024">
                  <c:v>1.0196270000000001</c:v>
                </c:pt>
                <c:pt idx="3025">
                  <c:v>1.0172810000000001</c:v>
                </c:pt>
                <c:pt idx="3026">
                  <c:v>1.0147409999999999</c:v>
                </c:pt>
                <c:pt idx="3027">
                  <c:v>1.013895</c:v>
                </c:pt>
                <c:pt idx="3028">
                  <c:v>1.0139419999999999</c:v>
                </c:pt>
                <c:pt idx="3029">
                  <c:v>1.012799</c:v>
                </c:pt>
                <c:pt idx="3030">
                  <c:v>1.0101960000000001</c:v>
                </c:pt>
                <c:pt idx="3031">
                  <c:v>1.007585</c:v>
                </c:pt>
                <c:pt idx="3032">
                  <c:v>1.0057179999999999</c:v>
                </c:pt>
                <c:pt idx="3033">
                  <c:v>1.0042310000000001</c:v>
                </c:pt>
                <c:pt idx="3034">
                  <c:v>1.0029490000000001</c:v>
                </c:pt>
                <c:pt idx="3035">
                  <c:v>1.0017940000000001</c:v>
                </c:pt>
                <c:pt idx="3036">
                  <c:v>1.0000549999999999</c:v>
                </c:pt>
                <c:pt idx="3037">
                  <c:v>0.99713799999999997</c:v>
                </c:pt>
                <c:pt idx="3038">
                  <c:v>0.99339100000000002</c:v>
                </c:pt>
                <c:pt idx="3039">
                  <c:v>0.98950499999999997</c:v>
                </c:pt>
                <c:pt idx="3040">
                  <c:v>0.985904</c:v>
                </c:pt>
                <c:pt idx="3041">
                  <c:v>0.98270599999999997</c:v>
                </c:pt>
                <c:pt idx="3042">
                  <c:v>0.9798</c:v>
                </c:pt>
                <c:pt idx="3043">
                  <c:v>0.97729900000000003</c:v>
                </c:pt>
                <c:pt idx="3044">
                  <c:v>0.97523599999999999</c:v>
                </c:pt>
                <c:pt idx="3045">
                  <c:v>0.97249399999999997</c:v>
                </c:pt>
                <c:pt idx="3046">
                  <c:v>0.96753800000000001</c:v>
                </c:pt>
                <c:pt idx="3047">
                  <c:v>0.96044300000000005</c:v>
                </c:pt>
                <c:pt idx="3048">
                  <c:v>0.95302399999999998</c:v>
                </c:pt>
                <c:pt idx="3049">
                  <c:v>0.94684199999999996</c:v>
                </c:pt>
                <c:pt idx="3050">
                  <c:v>0.94167599999999996</c:v>
                </c:pt>
                <c:pt idx="3051">
                  <c:v>0.93653399999999998</c:v>
                </c:pt>
                <c:pt idx="3052">
                  <c:v>0.93149700000000002</c:v>
                </c:pt>
                <c:pt idx="3053">
                  <c:v>0.92730999999999997</c:v>
                </c:pt>
                <c:pt idx="3054">
                  <c:v>0.92389600000000005</c:v>
                </c:pt>
                <c:pt idx="3055">
                  <c:v>0.92044400000000004</c:v>
                </c:pt>
                <c:pt idx="3056">
                  <c:v>0.91676299999999999</c:v>
                </c:pt>
                <c:pt idx="3057">
                  <c:v>0.91372500000000001</c:v>
                </c:pt>
                <c:pt idx="3058">
                  <c:v>0.91200700000000001</c:v>
                </c:pt>
                <c:pt idx="3059">
                  <c:v>0.91155600000000003</c:v>
                </c:pt>
                <c:pt idx="3060">
                  <c:v>0.91209499999999999</c:v>
                </c:pt>
                <c:pt idx="3061">
                  <c:v>0.91309899999999999</c:v>
                </c:pt>
                <c:pt idx="3062">
                  <c:v>0.91431600000000002</c:v>
                </c:pt>
                <c:pt idx="3063">
                  <c:v>0.91563899999999998</c:v>
                </c:pt>
                <c:pt idx="3064">
                  <c:v>0.91621600000000003</c:v>
                </c:pt>
                <c:pt idx="3065">
                  <c:v>0.91588599999999998</c:v>
                </c:pt>
                <c:pt idx="3066">
                  <c:v>0.916022</c:v>
                </c:pt>
                <c:pt idx="3067">
                  <c:v>0.91723600000000005</c:v>
                </c:pt>
                <c:pt idx="3068">
                  <c:v>0.91827999999999999</c:v>
                </c:pt>
                <c:pt idx="3069">
                  <c:v>0.91803999999999997</c:v>
                </c:pt>
                <c:pt idx="3070">
                  <c:v>0.917211</c:v>
                </c:pt>
                <c:pt idx="3071">
                  <c:v>0.91733299999999995</c:v>
                </c:pt>
                <c:pt idx="3072">
                  <c:v>0.91889900000000002</c:v>
                </c:pt>
                <c:pt idx="3073">
                  <c:v>0.92121600000000003</c:v>
                </c:pt>
                <c:pt idx="3074">
                  <c:v>0.92378199999999999</c:v>
                </c:pt>
                <c:pt idx="3075">
                  <c:v>0.92663200000000001</c:v>
                </c:pt>
                <c:pt idx="3076">
                  <c:v>0.92937400000000003</c:v>
                </c:pt>
                <c:pt idx="3077">
                  <c:v>0.93123699999999998</c:v>
                </c:pt>
                <c:pt idx="3078">
                  <c:v>0.93201900000000004</c:v>
                </c:pt>
                <c:pt idx="3079">
                  <c:v>0.93237599999999998</c:v>
                </c:pt>
                <c:pt idx="3080">
                  <c:v>0.93320800000000004</c:v>
                </c:pt>
                <c:pt idx="3081">
                  <c:v>0.93466800000000005</c:v>
                </c:pt>
                <c:pt idx="3082">
                  <c:v>0.93605400000000005</c:v>
                </c:pt>
                <c:pt idx="3083">
                  <c:v>0.936612</c:v>
                </c:pt>
                <c:pt idx="3084">
                  <c:v>0.93603499999999995</c:v>
                </c:pt>
                <c:pt idx="3085">
                  <c:v>0.93426799999999999</c:v>
                </c:pt>
                <c:pt idx="3086">
                  <c:v>0.93157999999999996</c:v>
                </c:pt>
                <c:pt idx="3087">
                  <c:v>0.92905599999999999</c:v>
                </c:pt>
                <c:pt idx="3088">
                  <c:v>0.92775600000000003</c:v>
                </c:pt>
                <c:pt idx="3089">
                  <c:v>0.92725299999999999</c:v>
                </c:pt>
                <c:pt idx="3090">
                  <c:v>0.92625599999999997</c:v>
                </c:pt>
                <c:pt idx="3091">
                  <c:v>0.92439199999999999</c:v>
                </c:pt>
                <c:pt idx="3092">
                  <c:v>0.92207899999999998</c:v>
                </c:pt>
                <c:pt idx="3093">
                  <c:v>0.91937100000000005</c:v>
                </c:pt>
                <c:pt idx="3094">
                  <c:v>0.916238</c:v>
                </c:pt>
                <c:pt idx="3095">
                  <c:v>0.91348499999999999</c:v>
                </c:pt>
                <c:pt idx="3096">
                  <c:v>0.91264500000000004</c:v>
                </c:pt>
                <c:pt idx="3097">
                  <c:v>0.91463700000000003</c:v>
                </c:pt>
                <c:pt idx="3098">
                  <c:v>0.91864500000000004</c:v>
                </c:pt>
                <c:pt idx="3099">
                  <c:v>0.92288400000000004</c:v>
                </c:pt>
                <c:pt idx="3100">
                  <c:v>0.92650100000000002</c:v>
                </c:pt>
                <c:pt idx="3101">
                  <c:v>0.92991599999999996</c:v>
                </c:pt>
                <c:pt idx="3102">
                  <c:v>0.93336600000000003</c:v>
                </c:pt>
                <c:pt idx="3103">
                  <c:v>0.93621299999999996</c:v>
                </c:pt>
                <c:pt idx="3104">
                  <c:v>0.93818199999999996</c:v>
                </c:pt>
                <c:pt idx="3105">
                  <c:v>0.94055</c:v>
                </c:pt>
                <c:pt idx="3106">
                  <c:v>0.94455</c:v>
                </c:pt>
                <c:pt idx="3107">
                  <c:v>0.94942400000000005</c:v>
                </c:pt>
                <c:pt idx="3108">
                  <c:v>0.95345100000000005</c:v>
                </c:pt>
                <c:pt idx="3109">
                  <c:v>0.95604599999999995</c:v>
                </c:pt>
                <c:pt idx="3110">
                  <c:v>0.95799800000000002</c:v>
                </c:pt>
                <c:pt idx="3111">
                  <c:v>0.96011899999999994</c:v>
                </c:pt>
                <c:pt idx="3112">
                  <c:v>0.96287100000000003</c:v>
                </c:pt>
                <c:pt idx="3113">
                  <c:v>0.96654300000000004</c:v>
                </c:pt>
                <c:pt idx="3114">
                  <c:v>0.97093200000000002</c:v>
                </c:pt>
                <c:pt idx="3115">
                  <c:v>0.97570900000000005</c:v>
                </c:pt>
                <c:pt idx="3116">
                  <c:v>0.98079499999999997</c:v>
                </c:pt>
                <c:pt idx="3117">
                  <c:v>0.98617900000000003</c:v>
                </c:pt>
                <c:pt idx="3118">
                  <c:v>0.99211800000000006</c:v>
                </c:pt>
                <c:pt idx="3119">
                  <c:v>0.99880899999999995</c:v>
                </c:pt>
                <c:pt idx="3120">
                  <c:v>1.00529</c:v>
                </c:pt>
                <c:pt idx="3121">
                  <c:v>1.0099499999999999</c:v>
                </c:pt>
                <c:pt idx="3122">
                  <c:v>1.0126500000000001</c:v>
                </c:pt>
                <c:pt idx="3123">
                  <c:v>1.0148109999999999</c:v>
                </c:pt>
                <c:pt idx="3124">
                  <c:v>1.0169600000000001</c:v>
                </c:pt>
                <c:pt idx="3125">
                  <c:v>1.0179180000000001</c:v>
                </c:pt>
                <c:pt idx="3126">
                  <c:v>1.0166770000000001</c:v>
                </c:pt>
                <c:pt idx="3127">
                  <c:v>1.0137480000000001</c:v>
                </c:pt>
                <c:pt idx="3128">
                  <c:v>1.0108330000000001</c:v>
                </c:pt>
                <c:pt idx="3129">
                  <c:v>1.009314</c:v>
                </c:pt>
                <c:pt idx="3130">
                  <c:v>1.0089459999999999</c:v>
                </c:pt>
                <c:pt idx="3131">
                  <c:v>1.0086930000000001</c:v>
                </c:pt>
                <c:pt idx="3132">
                  <c:v>1.0079149999999999</c:v>
                </c:pt>
                <c:pt idx="3133">
                  <c:v>1.0065470000000001</c:v>
                </c:pt>
                <c:pt idx="3134">
                  <c:v>1.005155</c:v>
                </c:pt>
                <c:pt idx="3135">
                  <c:v>1.004559</c:v>
                </c:pt>
                <c:pt idx="3136">
                  <c:v>1.0055050000000001</c:v>
                </c:pt>
                <c:pt idx="3137">
                  <c:v>1.0083340000000001</c:v>
                </c:pt>
                <c:pt idx="3138">
                  <c:v>1.0120579999999999</c:v>
                </c:pt>
                <c:pt idx="3139">
                  <c:v>1.015048</c:v>
                </c:pt>
                <c:pt idx="3140">
                  <c:v>1.0171289999999999</c:v>
                </c:pt>
                <c:pt idx="3141">
                  <c:v>1.0196750000000001</c:v>
                </c:pt>
                <c:pt idx="3142">
                  <c:v>1.0237700000000001</c:v>
                </c:pt>
                <c:pt idx="3143">
                  <c:v>1.0289779999999999</c:v>
                </c:pt>
                <c:pt idx="3144">
                  <c:v>1.0339590000000001</c:v>
                </c:pt>
                <c:pt idx="3145">
                  <c:v>1.038076</c:v>
                </c:pt>
                <c:pt idx="3146">
                  <c:v>1.0417160000000001</c:v>
                </c:pt>
                <c:pt idx="3147">
                  <c:v>1.0450470000000001</c:v>
                </c:pt>
                <c:pt idx="3148">
                  <c:v>1.0476049999999999</c:v>
                </c:pt>
                <c:pt idx="3149">
                  <c:v>1.049382</c:v>
                </c:pt>
                <c:pt idx="3150">
                  <c:v>1.0514399999999999</c:v>
                </c:pt>
                <c:pt idx="3151">
                  <c:v>1.054951</c:v>
                </c:pt>
                <c:pt idx="3152">
                  <c:v>1.0597160000000001</c:v>
                </c:pt>
                <c:pt idx="3153">
                  <c:v>1.064047</c:v>
                </c:pt>
                <c:pt idx="3154">
                  <c:v>1.066659</c:v>
                </c:pt>
                <c:pt idx="3155">
                  <c:v>1.0683149999999999</c:v>
                </c:pt>
                <c:pt idx="3156">
                  <c:v>1.070424</c:v>
                </c:pt>
                <c:pt idx="3157">
                  <c:v>1.073043</c:v>
                </c:pt>
                <c:pt idx="3158">
                  <c:v>1.075456</c:v>
                </c:pt>
                <c:pt idx="3159">
                  <c:v>1.0776749999999999</c:v>
                </c:pt>
                <c:pt idx="3160">
                  <c:v>1.080463</c:v>
                </c:pt>
                <c:pt idx="3161">
                  <c:v>1.0840749999999999</c:v>
                </c:pt>
                <c:pt idx="3162">
                  <c:v>1.0878620000000001</c:v>
                </c:pt>
                <c:pt idx="3163">
                  <c:v>1.0914759999999999</c:v>
                </c:pt>
                <c:pt idx="3164">
                  <c:v>1.095321</c:v>
                </c:pt>
                <c:pt idx="3165">
                  <c:v>1.09911</c:v>
                </c:pt>
                <c:pt idx="3166">
                  <c:v>1.1011839999999999</c:v>
                </c:pt>
                <c:pt idx="3167">
                  <c:v>1.10015</c:v>
                </c:pt>
                <c:pt idx="3168">
                  <c:v>1.0964389999999999</c:v>
                </c:pt>
                <c:pt idx="3169">
                  <c:v>1.091661</c:v>
                </c:pt>
                <c:pt idx="3170">
                  <c:v>1.0866819999999999</c:v>
                </c:pt>
                <c:pt idx="3171">
                  <c:v>1.081142</c:v>
                </c:pt>
                <c:pt idx="3172">
                  <c:v>1.074919</c:v>
                </c:pt>
                <c:pt idx="3173">
                  <c:v>1.0692060000000001</c:v>
                </c:pt>
                <c:pt idx="3174">
                  <c:v>1.065507</c:v>
                </c:pt>
                <c:pt idx="3175">
                  <c:v>1.0635840000000001</c:v>
                </c:pt>
                <c:pt idx="3176">
                  <c:v>1.061779</c:v>
                </c:pt>
                <c:pt idx="3177">
                  <c:v>1.0594749999999999</c:v>
                </c:pt>
                <c:pt idx="3178">
                  <c:v>1.0573410000000001</c:v>
                </c:pt>
                <c:pt idx="3179">
                  <c:v>1.0555429999999999</c:v>
                </c:pt>
                <c:pt idx="3180">
                  <c:v>1.0536890000000001</c:v>
                </c:pt>
                <c:pt idx="3181">
                  <c:v>1.0519810000000001</c:v>
                </c:pt>
                <c:pt idx="3182">
                  <c:v>1.0509029999999999</c:v>
                </c:pt>
                <c:pt idx="3183">
                  <c:v>1.0505310000000001</c:v>
                </c:pt>
                <c:pt idx="3184">
                  <c:v>1.0504720000000001</c:v>
                </c:pt>
                <c:pt idx="3185">
                  <c:v>1.0498419999999999</c:v>
                </c:pt>
                <c:pt idx="3186">
                  <c:v>1.0482400000000001</c:v>
                </c:pt>
                <c:pt idx="3187">
                  <c:v>1.0466299999999999</c:v>
                </c:pt>
                <c:pt idx="3188">
                  <c:v>1.046022</c:v>
                </c:pt>
                <c:pt idx="3189">
                  <c:v>1.0459259999999999</c:v>
                </c:pt>
                <c:pt idx="3190">
                  <c:v>1.045299</c:v>
                </c:pt>
                <c:pt idx="3191">
                  <c:v>1.044359</c:v>
                </c:pt>
                <c:pt idx="3192">
                  <c:v>1.0440259999999999</c:v>
                </c:pt>
                <c:pt idx="3193">
                  <c:v>1.043901</c:v>
                </c:pt>
                <c:pt idx="3194">
                  <c:v>1.0427310000000001</c:v>
                </c:pt>
                <c:pt idx="3195">
                  <c:v>1.0407649999999999</c:v>
                </c:pt>
                <c:pt idx="3196">
                  <c:v>1.0393829999999999</c:v>
                </c:pt>
                <c:pt idx="3197">
                  <c:v>1.0391490000000001</c:v>
                </c:pt>
                <c:pt idx="3198">
                  <c:v>1.0397780000000001</c:v>
                </c:pt>
                <c:pt idx="3199">
                  <c:v>1.0409109999999999</c:v>
                </c:pt>
                <c:pt idx="3200">
                  <c:v>1.042387</c:v>
                </c:pt>
                <c:pt idx="3201">
                  <c:v>1.0439890000000001</c:v>
                </c:pt>
                <c:pt idx="3202">
                  <c:v>1.0451429999999999</c:v>
                </c:pt>
                <c:pt idx="3203">
                  <c:v>1.0451410000000001</c:v>
                </c:pt>
                <c:pt idx="3204">
                  <c:v>1.0436449999999999</c:v>
                </c:pt>
                <c:pt idx="3205">
                  <c:v>1.041061</c:v>
                </c:pt>
                <c:pt idx="3206">
                  <c:v>1.037952</c:v>
                </c:pt>
                <c:pt idx="3207">
                  <c:v>1.0342359999999999</c:v>
                </c:pt>
                <c:pt idx="3208">
                  <c:v>1.0297989999999999</c:v>
                </c:pt>
                <c:pt idx="3209">
                  <c:v>1.0251570000000001</c:v>
                </c:pt>
                <c:pt idx="3210">
                  <c:v>1.020572</c:v>
                </c:pt>
                <c:pt idx="3211">
                  <c:v>1.015261</c:v>
                </c:pt>
                <c:pt idx="3212">
                  <c:v>1.0086200000000001</c:v>
                </c:pt>
                <c:pt idx="3213">
                  <c:v>1.0015579999999999</c:v>
                </c:pt>
                <c:pt idx="3214">
                  <c:v>0.99546100000000004</c:v>
                </c:pt>
                <c:pt idx="3215">
                  <c:v>0.99082000000000003</c:v>
                </c:pt>
                <c:pt idx="3216">
                  <c:v>0.98738700000000001</c:v>
                </c:pt>
                <c:pt idx="3217">
                  <c:v>0.98429299999999997</c:v>
                </c:pt>
                <c:pt idx="3218">
                  <c:v>0.98042899999999999</c:v>
                </c:pt>
                <c:pt idx="3219">
                  <c:v>0.97573699999999997</c:v>
                </c:pt>
                <c:pt idx="3220">
                  <c:v>0.97121400000000002</c:v>
                </c:pt>
                <c:pt idx="3221">
                  <c:v>0.96751900000000002</c:v>
                </c:pt>
                <c:pt idx="3222">
                  <c:v>0.96485699999999996</c:v>
                </c:pt>
                <c:pt idx="3223">
                  <c:v>0.96355800000000003</c:v>
                </c:pt>
                <c:pt idx="3224">
                  <c:v>0.96322099999999999</c:v>
                </c:pt>
                <c:pt idx="3225">
                  <c:v>0.96242099999999997</c:v>
                </c:pt>
                <c:pt idx="3226">
                  <c:v>0.960453</c:v>
                </c:pt>
                <c:pt idx="3227">
                  <c:v>0.95836299999999996</c:v>
                </c:pt>
                <c:pt idx="3228">
                  <c:v>0.95800300000000005</c:v>
                </c:pt>
                <c:pt idx="3229">
                  <c:v>0.96033199999999996</c:v>
                </c:pt>
                <c:pt idx="3230">
                  <c:v>0.96416299999999999</c:v>
                </c:pt>
                <c:pt idx="3231">
                  <c:v>0.96719100000000002</c:v>
                </c:pt>
                <c:pt idx="3232">
                  <c:v>0.96799500000000005</c:v>
                </c:pt>
                <c:pt idx="3233">
                  <c:v>0.96647499999999997</c:v>
                </c:pt>
                <c:pt idx="3234">
                  <c:v>0.96338900000000005</c:v>
                </c:pt>
                <c:pt idx="3235">
                  <c:v>0.96007299999999995</c:v>
                </c:pt>
                <c:pt idx="3236">
                  <c:v>0.95832899999999999</c:v>
                </c:pt>
                <c:pt idx="3237">
                  <c:v>0.95900200000000002</c:v>
                </c:pt>
                <c:pt idx="3238">
                  <c:v>0.96062999999999998</c:v>
                </c:pt>
                <c:pt idx="3239">
                  <c:v>0.96079800000000004</c:v>
                </c:pt>
                <c:pt idx="3240">
                  <c:v>0.95872199999999996</c:v>
                </c:pt>
                <c:pt idx="3241">
                  <c:v>0.95607200000000003</c:v>
                </c:pt>
                <c:pt idx="3242">
                  <c:v>0.95487</c:v>
                </c:pt>
                <c:pt idx="3243">
                  <c:v>0.95500600000000002</c:v>
                </c:pt>
                <c:pt idx="3244">
                  <c:v>0.95476399999999995</c:v>
                </c:pt>
                <c:pt idx="3245">
                  <c:v>0.95355500000000004</c:v>
                </c:pt>
                <c:pt idx="3246">
                  <c:v>0.95238999999999996</c:v>
                </c:pt>
                <c:pt idx="3247">
                  <c:v>0.95162999999999998</c:v>
                </c:pt>
                <c:pt idx="3248">
                  <c:v>0.95021599999999995</c:v>
                </c:pt>
                <c:pt idx="3249">
                  <c:v>0.94759199999999999</c:v>
                </c:pt>
                <c:pt idx="3250">
                  <c:v>0.94484599999999996</c:v>
                </c:pt>
                <c:pt idx="3251">
                  <c:v>0.94295099999999998</c:v>
                </c:pt>
                <c:pt idx="3252">
                  <c:v>0.94136600000000004</c:v>
                </c:pt>
                <c:pt idx="3253">
                  <c:v>0.93929200000000002</c:v>
                </c:pt>
                <c:pt idx="3254">
                  <c:v>0.93678399999999995</c:v>
                </c:pt>
                <c:pt idx="3255">
                  <c:v>0.934145</c:v>
                </c:pt>
                <c:pt idx="3256">
                  <c:v>0.931454</c:v>
                </c:pt>
                <c:pt idx="3257">
                  <c:v>0.92856799999999995</c:v>
                </c:pt>
                <c:pt idx="3258">
                  <c:v>0.92501299999999997</c:v>
                </c:pt>
                <c:pt idx="3259">
                  <c:v>0.92084500000000002</c:v>
                </c:pt>
                <c:pt idx="3260">
                  <c:v>0.91731200000000002</c:v>
                </c:pt>
                <c:pt idx="3261">
                  <c:v>0.915238</c:v>
                </c:pt>
                <c:pt idx="3262">
                  <c:v>0.91371199999999997</c:v>
                </c:pt>
                <c:pt idx="3263">
                  <c:v>0.91202000000000005</c:v>
                </c:pt>
                <c:pt idx="3264">
                  <c:v>0.911582</c:v>
                </c:pt>
                <c:pt idx="3265">
                  <c:v>0.91394799999999998</c:v>
                </c:pt>
                <c:pt idx="3266">
                  <c:v>0.91832100000000005</c:v>
                </c:pt>
                <c:pt idx="3267">
                  <c:v>0.92255399999999999</c:v>
                </c:pt>
                <c:pt idx="3268">
                  <c:v>0.92568700000000004</c:v>
                </c:pt>
                <c:pt idx="3269">
                  <c:v>0.92851899999999998</c:v>
                </c:pt>
                <c:pt idx="3270">
                  <c:v>0.93174199999999996</c:v>
                </c:pt>
                <c:pt idx="3271">
                  <c:v>0.93467100000000003</c:v>
                </c:pt>
                <c:pt idx="3272">
                  <c:v>0.93636699999999995</c:v>
                </c:pt>
                <c:pt idx="3273">
                  <c:v>0.93705700000000003</c:v>
                </c:pt>
                <c:pt idx="3274">
                  <c:v>0.93762800000000002</c:v>
                </c:pt>
                <c:pt idx="3275">
                  <c:v>0.93831600000000004</c:v>
                </c:pt>
                <c:pt idx="3276">
                  <c:v>0.93868399999999996</c:v>
                </c:pt>
                <c:pt idx="3277">
                  <c:v>0.93882500000000002</c:v>
                </c:pt>
                <c:pt idx="3278">
                  <c:v>0.93998000000000004</c:v>
                </c:pt>
                <c:pt idx="3279">
                  <c:v>0.94319299999999995</c:v>
                </c:pt>
                <c:pt idx="3280">
                  <c:v>0.947577</c:v>
                </c:pt>
                <c:pt idx="3281">
                  <c:v>0.95131399999999999</c:v>
                </c:pt>
                <c:pt idx="3282">
                  <c:v>0.95388300000000004</c:v>
                </c:pt>
                <c:pt idx="3283">
                  <c:v>0.95620499999999997</c:v>
                </c:pt>
                <c:pt idx="3284">
                  <c:v>0.959368</c:v>
                </c:pt>
                <c:pt idx="3285">
                  <c:v>0.96338999999999997</c:v>
                </c:pt>
                <c:pt idx="3286">
                  <c:v>0.96751200000000004</c:v>
                </c:pt>
                <c:pt idx="3287">
                  <c:v>0.97182500000000005</c:v>
                </c:pt>
                <c:pt idx="3288">
                  <c:v>0.97707599999999994</c:v>
                </c:pt>
                <c:pt idx="3289">
                  <c:v>0.98291700000000004</c:v>
                </c:pt>
                <c:pt idx="3290">
                  <c:v>0.98788699999999996</c:v>
                </c:pt>
                <c:pt idx="3291">
                  <c:v>0.99126800000000004</c:v>
                </c:pt>
                <c:pt idx="3292">
                  <c:v>0.99393500000000001</c:v>
                </c:pt>
                <c:pt idx="3293">
                  <c:v>0.99648700000000001</c:v>
                </c:pt>
                <c:pt idx="3294">
                  <c:v>0.997699</c:v>
                </c:pt>
                <c:pt idx="3295">
                  <c:v>0.99631000000000003</c:v>
                </c:pt>
                <c:pt idx="3296">
                  <c:v>0.992842</c:v>
                </c:pt>
                <c:pt idx="3297">
                  <c:v>0.98891200000000001</c:v>
                </c:pt>
                <c:pt idx="3298">
                  <c:v>0.98571600000000004</c:v>
                </c:pt>
                <c:pt idx="3299">
                  <c:v>0.98346299999999998</c:v>
                </c:pt>
                <c:pt idx="3300">
                  <c:v>0.98207500000000003</c:v>
                </c:pt>
                <c:pt idx="3301">
                  <c:v>0.98168800000000001</c:v>
                </c:pt>
                <c:pt idx="3302">
                  <c:v>0.98236900000000005</c:v>
                </c:pt>
                <c:pt idx="3303">
                  <c:v>0.98371299999999995</c:v>
                </c:pt>
                <c:pt idx="3304">
                  <c:v>0.98493399999999998</c:v>
                </c:pt>
                <c:pt idx="3305">
                  <c:v>0.98589199999999999</c:v>
                </c:pt>
                <c:pt idx="3306">
                  <c:v>0.98750400000000005</c:v>
                </c:pt>
                <c:pt idx="3307">
                  <c:v>0.99040700000000004</c:v>
                </c:pt>
                <c:pt idx="3308">
                  <c:v>0.99382199999999998</c:v>
                </c:pt>
                <c:pt idx="3309">
                  <c:v>0.99667099999999997</c:v>
                </c:pt>
                <c:pt idx="3310">
                  <c:v>0.99929100000000004</c:v>
                </c:pt>
                <c:pt idx="3311">
                  <c:v>1.0025120000000001</c:v>
                </c:pt>
                <c:pt idx="3312">
                  <c:v>1.0057499999999999</c:v>
                </c:pt>
                <c:pt idx="3313">
                  <c:v>1.0078940000000001</c:v>
                </c:pt>
                <c:pt idx="3314">
                  <c:v>1.0094430000000001</c:v>
                </c:pt>
                <c:pt idx="3315">
                  <c:v>1.012162</c:v>
                </c:pt>
                <c:pt idx="3316">
                  <c:v>1.0163789999999999</c:v>
                </c:pt>
                <c:pt idx="3317">
                  <c:v>1.0201750000000001</c:v>
                </c:pt>
                <c:pt idx="3318">
                  <c:v>1.022513</c:v>
                </c:pt>
                <c:pt idx="3319">
                  <c:v>1.024832</c:v>
                </c:pt>
                <c:pt idx="3320">
                  <c:v>1.028486</c:v>
                </c:pt>
                <c:pt idx="3321">
                  <c:v>1.0330870000000001</c:v>
                </c:pt>
                <c:pt idx="3322">
                  <c:v>1.0375509999999999</c:v>
                </c:pt>
                <c:pt idx="3323">
                  <c:v>1.041391</c:v>
                </c:pt>
                <c:pt idx="3324">
                  <c:v>1.0448409999999999</c:v>
                </c:pt>
                <c:pt idx="3325">
                  <c:v>1.0484180000000001</c:v>
                </c:pt>
                <c:pt idx="3326">
                  <c:v>1.0525979999999999</c:v>
                </c:pt>
                <c:pt idx="3327">
                  <c:v>1.0574969999999999</c:v>
                </c:pt>
                <c:pt idx="3328">
                  <c:v>1.062697</c:v>
                </c:pt>
                <c:pt idx="3329">
                  <c:v>1.0673440000000001</c:v>
                </c:pt>
                <c:pt idx="3330">
                  <c:v>1.0704659999999999</c:v>
                </c:pt>
                <c:pt idx="3331">
                  <c:v>1.071585</c:v>
                </c:pt>
                <c:pt idx="3332">
                  <c:v>1.071364</c:v>
                </c:pt>
                <c:pt idx="3333">
                  <c:v>1.0710010000000001</c:v>
                </c:pt>
                <c:pt idx="3334">
                  <c:v>1.0707</c:v>
                </c:pt>
                <c:pt idx="3335">
                  <c:v>1.0695749999999999</c:v>
                </c:pt>
                <c:pt idx="3336">
                  <c:v>1.067151</c:v>
                </c:pt>
                <c:pt idx="3337">
                  <c:v>1.064281</c:v>
                </c:pt>
                <c:pt idx="3338">
                  <c:v>1.062063</c:v>
                </c:pt>
                <c:pt idx="3339">
                  <c:v>1.060422</c:v>
                </c:pt>
                <c:pt idx="3340">
                  <c:v>1.0587359999999999</c:v>
                </c:pt>
                <c:pt idx="3341">
                  <c:v>1.0570580000000001</c:v>
                </c:pt>
                <c:pt idx="3342">
                  <c:v>1.056081</c:v>
                </c:pt>
                <c:pt idx="3343">
                  <c:v>1.055903</c:v>
                </c:pt>
                <c:pt idx="3344">
                  <c:v>1.05528</c:v>
                </c:pt>
                <c:pt idx="3345">
                  <c:v>1.0533330000000001</c:v>
                </c:pt>
                <c:pt idx="3346">
                  <c:v>1.051042</c:v>
                </c:pt>
                <c:pt idx="3347">
                  <c:v>1.0499989999999999</c:v>
                </c:pt>
                <c:pt idx="3348">
                  <c:v>1.0504340000000001</c:v>
                </c:pt>
                <c:pt idx="3349">
                  <c:v>1.051328</c:v>
                </c:pt>
                <c:pt idx="3350">
                  <c:v>1.0521050000000001</c:v>
                </c:pt>
                <c:pt idx="3351">
                  <c:v>1.052851</c:v>
                </c:pt>
                <c:pt idx="3352">
                  <c:v>1.053472</c:v>
                </c:pt>
                <c:pt idx="3353">
                  <c:v>1.0537289999999999</c:v>
                </c:pt>
                <c:pt idx="3354">
                  <c:v>1.053661</c:v>
                </c:pt>
                <c:pt idx="3355">
                  <c:v>1.0535300000000001</c:v>
                </c:pt>
                <c:pt idx="3356">
                  <c:v>1.053574</c:v>
                </c:pt>
                <c:pt idx="3357">
                  <c:v>1.0537970000000001</c:v>
                </c:pt>
                <c:pt idx="3358">
                  <c:v>1.0539829999999999</c:v>
                </c:pt>
                <c:pt idx="3359">
                  <c:v>1.0544100000000001</c:v>
                </c:pt>
                <c:pt idx="3360">
                  <c:v>1.055642</c:v>
                </c:pt>
                <c:pt idx="3361">
                  <c:v>1.0573220000000001</c:v>
                </c:pt>
                <c:pt idx="3362">
                  <c:v>1.058451</c:v>
                </c:pt>
                <c:pt idx="3363">
                  <c:v>1.0587139999999999</c:v>
                </c:pt>
                <c:pt idx="3364">
                  <c:v>1.058908</c:v>
                </c:pt>
                <c:pt idx="3365">
                  <c:v>1.0597300000000001</c:v>
                </c:pt>
                <c:pt idx="3366">
                  <c:v>1.060616</c:v>
                </c:pt>
                <c:pt idx="3367">
                  <c:v>1.060978</c:v>
                </c:pt>
                <c:pt idx="3368">
                  <c:v>1.061682</c:v>
                </c:pt>
                <c:pt idx="3369">
                  <c:v>1.0638019999999999</c:v>
                </c:pt>
                <c:pt idx="3370">
                  <c:v>1.066635</c:v>
                </c:pt>
                <c:pt idx="3371">
                  <c:v>1.06836</c:v>
                </c:pt>
                <c:pt idx="3372">
                  <c:v>1.0681069999999999</c:v>
                </c:pt>
                <c:pt idx="3373">
                  <c:v>1.06613</c:v>
                </c:pt>
                <c:pt idx="3374">
                  <c:v>1.062983</c:v>
                </c:pt>
                <c:pt idx="3375">
                  <c:v>1.0590740000000001</c:v>
                </c:pt>
                <c:pt idx="3376">
                  <c:v>1.0545599999999999</c:v>
                </c:pt>
                <c:pt idx="3377">
                  <c:v>1.0499320000000001</c:v>
                </c:pt>
                <c:pt idx="3378">
                  <c:v>1.0458829999999999</c:v>
                </c:pt>
                <c:pt idx="3379">
                  <c:v>1.042203</c:v>
                </c:pt>
                <c:pt idx="3380">
                  <c:v>1.037528</c:v>
                </c:pt>
                <c:pt idx="3381">
                  <c:v>1.0309980000000001</c:v>
                </c:pt>
                <c:pt idx="3382">
                  <c:v>1.0237590000000001</c:v>
                </c:pt>
                <c:pt idx="3383">
                  <c:v>1.017306</c:v>
                </c:pt>
                <c:pt idx="3384">
                  <c:v>1.0116419999999999</c:v>
                </c:pt>
                <c:pt idx="3385">
                  <c:v>1.0062960000000001</c:v>
                </c:pt>
                <c:pt idx="3386">
                  <c:v>1.0014730000000001</c:v>
                </c:pt>
                <c:pt idx="3387">
                  <c:v>0.99752300000000005</c:v>
                </c:pt>
                <c:pt idx="3388">
                  <c:v>0.994232</c:v>
                </c:pt>
                <c:pt idx="3389">
                  <c:v>0.99118600000000001</c:v>
                </c:pt>
                <c:pt idx="3390">
                  <c:v>0.98851</c:v>
                </c:pt>
                <c:pt idx="3391">
                  <c:v>0.98673900000000003</c:v>
                </c:pt>
                <c:pt idx="3392">
                  <c:v>0.98585800000000001</c:v>
                </c:pt>
                <c:pt idx="3393">
                  <c:v>0.98489000000000004</c:v>
                </c:pt>
                <c:pt idx="3394">
                  <c:v>0.98273100000000002</c:v>
                </c:pt>
                <c:pt idx="3395">
                  <c:v>0.97973399999999999</c:v>
                </c:pt>
                <c:pt idx="3396">
                  <c:v>0.97761200000000004</c:v>
                </c:pt>
                <c:pt idx="3397">
                  <c:v>0.97691399999999995</c:v>
                </c:pt>
                <c:pt idx="3398">
                  <c:v>0.97621400000000003</c:v>
                </c:pt>
                <c:pt idx="3399">
                  <c:v>0.97443800000000003</c:v>
                </c:pt>
                <c:pt idx="3400">
                  <c:v>0.97248199999999996</c:v>
                </c:pt>
                <c:pt idx="3401">
                  <c:v>0.97176200000000001</c:v>
                </c:pt>
                <c:pt idx="3402">
                  <c:v>0.97162800000000005</c:v>
                </c:pt>
                <c:pt idx="3403">
                  <c:v>0.970024</c:v>
                </c:pt>
                <c:pt idx="3404">
                  <c:v>0.96695500000000001</c:v>
                </c:pt>
                <c:pt idx="3405">
                  <c:v>0.96459799999999996</c:v>
                </c:pt>
                <c:pt idx="3406">
                  <c:v>0.96437899999999999</c:v>
                </c:pt>
                <c:pt idx="3407">
                  <c:v>0.96570699999999998</c:v>
                </c:pt>
                <c:pt idx="3408">
                  <c:v>0.96717299999999995</c:v>
                </c:pt>
                <c:pt idx="3409">
                  <c:v>0.96876099999999998</c:v>
                </c:pt>
                <c:pt idx="3410">
                  <c:v>0.97151100000000001</c:v>
                </c:pt>
                <c:pt idx="3411">
                  <c:v>0.97507999999999995</c:v>
                </c:pt>
                <c:pt idx="3412">
                  <c:v>0.97764899999999999</c:v>
                </c:pt>
                <c:pt idx="3413">
                  <c:v>0.97797000000000001</c:v>
                </c:pt>
                <c:pt idx="3414">
                  <c:v>0.97650999999999999</c:v>
                </c:pt>
                <c:pt idx="3415">
                  <c:v>0.97460000000000002</c:v>
                </c:pt>
                <c:pt idx="3416">
                  <c:v>0.97278100000000001</c:v>
                </c:pt>
                <c:pt idx="3417">
                  <c:v>0.97017500000000001</c:v>
                </c:pt>
                <c:pt idx="3418">
                  <c:v>0.96580999999999995</c:v>
                </c:pt>
                <c:pt idx="3419">
                  <c:v>0.960318</c:v>
                </c:pt>
                <c:pt idx="3420">
                  <c:v>0.95491599999999999</c:v>
                </c:pt>
                <c:pt idx="3421">
                  <c:v>0.94947899999999996</c:v>
                </c:pt>
                <c:pt idx="3422">
                  <c:v>0.94362699999999999</c:v>
                </c:pt>
                <c:pt idx="3423">
                  <c:v>0.93842499999999995</c:v>
                </c:pt>
                <c:pt idx="3424">
                  <c:v>0.93525400000000003</c:v>
                </c:pt>
                <c:pt idx="3425">
                  <c:v>0.93372500000000003</c:v>
                </c:pt>
                <c:pt idx="3426">
                  <c:v>0.93208100000000005</c:v>
                </c:pt>
                <c:pt idx="3427">
                  <c:v>0.92974800000000002</c:v>
                </c:pt>
                <c:pt idx="3428">
                  <c:v>0.927674</c:v>
                </c:pt>
                <c:pt idx="3429">
                  <c:v>0.92627000000000004</c:v>
                </c:pt>
                <c:pt idx="3430">
                  <c:v>0.92513199999999995</c:v>
                </c:pt>
                <c:pt idx="3431">
                  <c:v>0.92408400000000002</c:v>
                </c:pt>
                <c:pt idx="3432">
                  <c:v>0.92333900000000002</c:v>
                </c:pt>
                <c:pt idx="3433">
                  <c:v>0.92318299999999998</c:v>
                </c:pt>
                <c:pt idx="3434">
                  <c:v>0.92337100000000005</c:v>
                </c:pt>
                <c:pt idx="3435">
                  <c:v>0.92343299999999995</c:v>
                </c:pt>
                <c:pt idx="3436">
                  <c:v>0.92375099999999999</c:v>
                </c:pt>
                <c:pt idx="3437">
                  <c:v>0.92478800000000005</c:v>
                </c:pt>
                <c:pt idx="3438">
                  <c:v>0.92633900000000002</c:v>
                </c:pt>
                <c:pt idx="3439">
                  <c:v>0.92831300000000005</c:v>
                </c:pt>
                <c:pt idx="3440">
                  <c:v>0.93057999999999996</c:v>
                </c:pt>
                <c:pt idx="3441">
                  <c:v>0.93281400000000003</c:v>
                </c:pt>
                <c:pt idx="3442">
                  <c:v>0.93515700000000002</c:v>
                </c:pt>
                <c:pt idx="3443">
                  <c:v>0.93768499999999999</c:v>
                </c:pt>
                <c:pt idx="3444">
                  <c:v>0.93980900000000001</c:v>
                </c:pt>
                <c:pt idx="3445">
                  <c:v>0.94119200000000003</c:v>
                </c:pt>
                <c:pt idx="3446">
                  <c:v>0.94228599999999996</c:v>
                </c:pt>
                <c:pt idx="3447">
                  <c:v>0.94362699999999999</c:v>
                </c:pt>
                <c:pt idx="3448">
                  <c:v>0.94557100000000005</c:v>
                </c:pt>
                <c:pt idx="3449">
                  <c:v>0.94832099999999997</c:v>
                </c:pt>
                <c:pt idx="3450">
                  <c:v>0.95169800000000004</c:v>
                </c:pt>
                <c:pt idx="3451">
                  <c:v>0.95542700000000003</c:v>
                </c:pt>
                <c:pt idx="3452">
                  <c:v>0.95907100000000001</c:v>
                </c:pt>
                <c:pt idx="3453">
                  <c:v>0.96182900000000005</c:v>
                </c:pt>
                <c:pt idx="3454">
                  <c:v>0.96362400000000004</c:v>
                </c:pt>
                <c:pt idx="3455">
                  <c:v>0.96515300000000004</c:v>
                </c:pt>
                <c:pt idx="3456">
                  <c:v>0.96643699999999999</c:v>
                </c:pt>
                <c:pt idx="3457">
                  <c:v>0.96684899999999996</c:v>
                </c:pt>
                <c:pt idx="3458">
                  <c:v>0.96634600000000004</c:v>
                </c:pt>
                <c:pt idx="3459">
                  <c:v>0.96594800000000003</c:v>
                </c:pt>
                <c:pt idx="3460">
                  <c:v>0.96660500000000005</c:v>
                </c:pt>
                <c:pt idx="3461">
                  <c:v>0.96755400000000003</c:v>
                </c:pt>
                <c:pt idx="3462">
                  <c:v>0.96705799999999997</c:v>
                </c:pt>
                <c:pt idx="3463">
                  <c:v>0.96483699999999994</c:v>
                </c:pt>
                <c:pt idx="3464">
                  <c:v>0.96213099999999996</c:v>
                </c:pt>
                <c:pt idx="3465">
                  <c:v>0.95973600000000003</c:v>
                </c:pt>
                <c:pt idx="3466">
                  <c:v>0.95769400000000005</c:v>
                </c:pt>
                <c:pt idx="3467">
                  <c:v>0.95613300000000001</c:v>
                </c:pt>
                <c:pt idx="3468">
                  <c:v>0.95545899999999995</c:v>
                </c:pt>
                <c:pt idx="3469">
                  <c:v>0.95607799999999998</c:v>
                </c:pt>
                <c:pt idx="3470">
                  <c:v>0.957673</c:v>
                </c:pt>
                <c:pt idx="3471">
                  <c:v>0.95928800000000003</c:v>
                </c:pt>
                <c:pt idx="3472">
                  <c:v>0.96072100000000005</c:v>
                </c:pt>
                <c:pt idx="3473">
                  <c:v>0.96287299999999998</c:v>
                </c:pt>
                <c:pt idx="3474">
                  <c:v>0.96624200000000005</c:v>
                </c:pt>
                <c:pt idx="3475">
                  <c:v>0.96986300000000003</c:v>
                </c:pt>
                <c:pt idx="3476">
                  <c:v>0.97267700000000001</c:v>
                </c:pt>
                <c:pt idx="3477">
                  <c:v>0.97518000000000005</c:v>
                </c:pt>
                <c:pt idx="3478">
                  <c:v>0.97835099999999997</c:v>
                </c:pt>
                <c:pt idx="3479">
                  <c:v>0.98189800000000005</c:v>
                </c:pt>
                <c:pt idx="3480">
                  <c:v>0.98477700000000001</c:v>
                </c:pt>
                <c:pt idx="3481">
                  <c:v>0.98682499999999995</c:v>
                </c:pt>
                <c:pt idx="3482">
                  <c:v>0.98865199999999998</c:v>
                </c:pt>
                <c:pt idx="3483">
                  <c:v>0.990483</c:v>
                </c:pt>
                <c:pt idx="3484">
                  <c:v>0.99236100000000005</c:v>
                </c:pt>
                <c:pt idx="3485">
                  <c:v>0.99459699999999995</c:v>
                </c:pt>
                <c:pt idx="3486">
                  <c:v>0.99751000000000001</c:v>
                </c:pt>
                <c:pt idx="3487">
                  <c:v>1.001252</c:v>
                </c:pt>
                <c:pt idx="3488">
                  <c:v>1.005744</c:v>
                </c:pt>
                <c:pt idx="3489">
                  <c:v>1.0106029999999999</c:v>
                </c:pt>
                <c:pt idx="3490">
                  <c:v>1.0150600000000001</c:v>
                </c:pt>
                <c:pt idx="3491">
                  <c:v>1.018805</c:v>
                </c:pt>
                <c:pt idx="3492">
                  <c:v>1.0226980000000001</c:v>
                </c:pt>
                <c:pt idx="3493">
                  <c:v>1.027072</c:v>
                </c:pt>
                <c:pt idx="3494">
                  <c:v>1.03068</c:v>
                </c:pt>
                <c:pt idx="3495">
                  <c:v>1.032735</c:v>
                </c:pt>
                <c:pt idx="3496">
                  <c:v>1.0343290000000001</c:v>
                </c:pt>
                <c:pt idx="3497">
                  <c:v>1.0367960000000001</c:v>
                </c:pt>
                <c:pt idx="3498">
                  <c:v>1.0393239999999999</c:v>
                </c:pt>
                <c:pt idx="3499">
                  <c:v>1.0396350000000001</c:v>
                </c:pt>
                <c:pt idx="3500">
                  <c:v>1.0377689999999999</c:v>
                </c:pt>
                <c:pt idx="3501">
                  <c:v>1.0362579999999999</c:v>
                </c:pt>
                <c:pt idx="3502">
                  <c:v>1.0364070000000001</c:v>
                </c:pt>
                <c:pt idx="3503">
                  <c:v>1.037655</c:v>
                </c:pt>
                <c:pt idx="3504">
                  <c:v>1.039371</c:v>
                </c:pt>
                <c:pt idx="3505">
                  <c:v>1.0410790000000001</c:v>
                </c:pt>
                <c:pt idx="3506">
                  <c:v>1.042035</c:v>
                </c:pt>
                <c:pt idx="3507">
                  <c:v>1.041539</c:v>
                </c:pt>
                <c:pt idx="3508">
                  <c:v>1.0393950000000001</c:v>
                </c:pt>
                <c:pt idx="3509">
                  <c:v>1.036359</c:v>
                </c:pt>
                <c:pt idx="3510">
                  <c:v>1.033871</c:v>
                </c:pt>
                <c:pt idx="3511">
                  <c:v>1.0327500000000001</c:v>
                </c:pt>
                <c:pt idx="3512">
                  <c:v>1.03251</c:v>
                </c:pt>
                <c:pt idx="3513">
                  <c:v>1.032195</c:v>
                </c:pt>
                <c:pt idx="3514">
                  <c:v>1.031596</c:v>
                </c:pt>
                <c:pt idx="3515">
                  <c:v>1.0313429999999999</c:v>
                </c:pt>
                <c:pt idx="3516">
                  <c:v>1.0319849999999999</c:v>
                </c:pt>
                <c:pt idx="3517">
                  <c:v>1.0332440000000001</c:v>
                </c:pt>
                <c:pt idx="3518">
                  <c:v>1.034459</c:v>
                </c:pt>
                <c:pt idx="3519">
                  <c:v>1.0358350000000001</c:v>
                </c:pt>
                <c:pt idx="3520">
                  <c:v>1.038138</c:v>
                </c:pt>
                <c:pt idx="3521">
                  <c:v>1.0409999999999999</c:v>
                </c:pt>
                <c:pt idx="3522">
                  <c:v>1.0434870000000001</c:v>
                </c:pt>
                <c:pt idx="3523">
                  <c:v>1.045871</c:v>
                </c:pt>
                <c:pt idx="3524">
                  <c:v>1.048672</c:v>
                </c:pt>
                <c:pt idx="3525">
                  <c:v>1.0513189999999999</c:v>
                </c:pt>
                <c:pt idx="3526">
                  <c:v>1.0529459999999999</c:v>
                </c:pt>
                <c:pt idx="3527">
                  <c:v>1.0531250000000001</c:v>
                </c:pt>
                <c:pt idx="3528">
                  <c:v>1.0524210000000001</c:v>
                </c:pt>
                <c:pt idx="3529">
                  <c:v>1.052362</c:v>
                </c:pt>
                <c:pt idx="3530">
                  <c:v>1.0534889999999999</c:v>
                </c:pt>
                <c:pt idx="3531">
                  <c:v>1.0548420000000001</c:v>
                </c:pt>
                <c:pt idx="3532">
                  <c:v>1.0559689999999999</c:v>
                </c:pt>
                <c:pt idx="3533">
                  <c:v>1.0575410000000001</c:v>
                </c:pt>
                <c:pt idx="3534">
                  <c:v>1.05993</c:v>
                </c:pt>
                <c:pt idx="3535">
                  <c:v>1.0622199999999999</c:v>
                </c:pt>
                <c:pt idx="3536">
                  <c:v>1.063329</c:v>
                </c:pt>
                <c:pt idx="3537">
                  <c:v>1.0637430000000001</c:v>
                </c:pt>
                <c:pt idx="3538">
                  <c:v>1.0647450000000001</c:v>
                </c:pt>
                <c:pt idx="3539">
                  <c:v>1.066063</c:v>
                </c:pt>
                <c:pt idx="3540">
                  <c:v>1.066055</c:v>
                </c:pt>
                <c:pt idx="3541">
                  <c:v>1.064319</c:v>
                </c:pt>
                <c:pt idx="3542">
                  <c:v>1.0620210000000001</c:v>
                </c:pt>
                <c:pt idx="3543">
                  <c:v>1.0598620000000001</c:v>
                </c:pt>
                <c:pt idx="3544">
                  <c:v>1.057426</c:v>
                </c:pt>
                <c:pt idx="3545">
                  <c:v>1.0539480000000001</c:v>
                </c:pt>
                <c:pt idx="3546">
                  <c:v>1.049258</c:v>
                </c:pt>
                <c:pt idx="3547">
                  <c:v>1.043979</c:v>
                </c:pt>
                <c:pt idx="3548">
                  <c:v>1.038449</c:v>
                </c:pt>
                <c:pt idx="3549">
                  <c:v>1.032497</c:v>
                </c:pt>
                <c:pt idx="3550">
                  <c:v>1.0267820000000001</c:v>
                </c:pt>
                <c:pt idx="3551">
                  <c:v>1.0227599999999999</c:v>
                </c:pt>
                <c:pt idx="3552">
                  <c:v>1.0209220000000001</c:v>
                </c:pt>
                <c:pt idx="3553">
                  <c:v>1.0199990000000001</c:v>
                </c:pt>
                <c:pt idx="3554">
                  <c:v>1.0184629999999999</c:v>
                </c:pt>
                <c:pt idx="3555">
                  <c:v>1.0163</c:v>
                </c:pt>
                <c:pt idx="3556">
                  <c:v>1.0144420000000001</c:v>
                </c:pt>
                <c:pt idx="3557">
                  <c:v>1.01326</c:v>
                </c:pt>
                <c:pt idx="3558">
                  <c:v>1.0126580000000001</c:v>
                </c:pt>
                <c:pt idx="3559">
                  <c:v>1.0127299999999999</c:v>
                </c:pt>
                <c:pt idx="3560">
                  <c:v>1.0132000000000001</c:v>
                </c:pt>
                <c:pt idx="3561">
                  <c:v>1.013409</c:v>
                </c:pt>
                <c:pt idx="3562">
                  <c:v>1.013252</c:v>
                </c:pt>
                <c:pt idx="3563">
                  <c:v>1.0129030000000001</c:v>
                </c:pt>
                <c:pt idx="3564">
                  <c:v>1.0125729999999999</c:v>
                </c:pt>
                <c:pt idx="3565">
                  <c:v>1.0126109999999999</c:v>
                </c:pt>
                <c:pt idx="3566">
                  <c:v>1.0126459999999999</c:v>
                </c:pt>
                <c:pt idx="3567">
                  <c:v>1.0117640000000001</c:v>
                </c:pt>
                <c:pt idx="3568">
                  <c:v>1.0101009999999999</c:v>
                </c:pt>
                <c:pt idx="3569">
                  <c:v>1.0088429999999999</c:v>
                </c:pt>
                <c:pt idx="3570">
                  <c:v>1.008551</c:v>
                </c:pt>
                <c:pt idx="3571">
                  <c:v>1.0083299999999999</c:v>
                </c:pt>
                <c:pt idx="3572">
                  <c:v>1.0070509999999999</c:v>
                </c:pt>
                <c:pt idx="3573">
                  <c:v>1.0049410000000001</c:v>
                </c:pt>
                <c:pt idx="3574">
                  <c:v>1.003196</c:v>
                </c:pt>
                <c:pt idx="3575">
                  <c:v>1.002435</c:v>
                </c:pt>
                <c:pt idx="3576">
                  <c:v>1.0023519999999999</c:v>
                </c:pt>
                <c:pt idx="3577">
                  <c:v>1.0025040000000001</c:v>
                </c:pt>
                <c:pt idx="3578">
                  <c:v>1.0026079999999999</c:v>
                </c:pt>
                <c:pt idx="3579">
                  <c:v>1.0023249999999999</c:v>
                </c:pt>
                <c:pt idx="3580">
                  <c:v>1.001582</c:v>
                </c:pt>
                <c:pt idx="3581">
                  <c:v>1.0009170000000001</c:v>
                </c:pt>
                <c:pt idx="3582">
                  <c:v>1.0006409999999999</c:v>
                </c:pt>
                <c:pt idx="3583">
                  <c:v>1.0001869999999999</c:v>
                </c:pt>
                <c:pt idx="3584">
                  <c:v>0.99848800000000004</c:v>
                </c:pt>
                <c:pt idx="3585">
                  <c:v>0.99493799999999999</c:v>
                </c:pt>
                <c:pt idx="3586">
                  <c:v>0.99036900000000005</c:v>
                </c:pt>
                <c:pt idx="3587">
                  <c:v>0.98614100000000005</c:v>
                </c:pt>
                <c:pt idx="3588">
                  <c:v>0.98252499999999998</c:v>
                </c:pt>
                <c:pt idx="3589">
                  <c:v>0.97860599999999998</c:v>
                </c:pt>
                <c:pt idx="3590">
                  <c:v>0.97348299999999999</c:v>
                </c:pt>
                <c:pt idx="3591">
                  <c:v>0.96754499999999999</c:v>
                </c:pt>
                <c:pt idx="3592">
                  <c:v>0.962144</c:v>
                </c:pt>
                <c:pt idx="3593">
                  <c:v>0.95805099999999999</c:v>
                </c:pt>
                <c:pt idx="3594">
                  <c:v>0.95483200000000001</c:v>
                </c:pt>
                <c:pt idx="3595">
                  <c:v>0.95186300000000001</c:v>
                </c:pt>
                <c:pt idx="3596">
                  <c:v>0.949407</c:v>
                </c:pt>
                <c:pt idx="3597">
                  <c:v>0.94803800000000005</c:v>
                </c:pt>
                <c:pt idx="3598">
                  <c:v>0.947384</c:v>
                </c:pt>
                <c:pt idx="3599">
                  <c:v>0.94621</c:v>
                </c:pt>
                <c:pt idx="3600">
                  <c:v>0.94384299999999999</c:v>
                </c:pt>
                <c:pt idx="3601">
                  <c:v>0.94097600000000003</c:v>
                </c:pt>
                <c:pt idx="3602">
                  <c:v>0.93888199999999999</c:v>
                </c:pt>
                <c:pt idx="3603">
                  <c:v>0.93849700000000003</c:v>
                </c:pt>
                <c:pt idx="3604">
                  <c:v>0.94006299999999998</c:v>
                </c:pt>
                <c:pt idx="3605">
                  <c:v>0.94291999999999998</c:v>
                </c:pt>
                <c:pt idx="3606">
                  <c:v>0.945936</c:v>
                </c:pt>
                <c:pt idx="3607">
                  <c:v>0.94829399999999997</c:v>
                </c:pt>
                <c:pt idx="3608">
                  <c:v>0.94966399999999995</c:v>
                </c:pt>
                <c:pt idx="3609">
                  <c:v>0.95031299999999996</c:v>
                </c:pt>
                <c:pt idx="3610">
                  <c:v>0.95098000000000005</c:v>
                </c:pt>
                <c:pt idx="3611">
                  <c:v>0.95187299999999997</c:v>
                </c:pt>
                <c:pt idx="3612">
                  <c:v>0.95228900000000005</c:v>
                </c:pt>
                <c:pt idx="3613">
                  <c:v>0.95189500000000005</c:v>
                </c:pt>
                <c:pt idx="3614">
                  <c:v>0.951515</c:v>
                </c:pt>
                <c:pt idx="3615">
                  <c:v>0.95201199999999997</c:v>
                </c:pt>
                <c:pt idx="3616">
                  <c:v>0.95321199999999995</c:v>
                </c:pt>
                <c:pt idx="3617">
                  <c:v>0.95465999999999995</c:v>
                </c:pt>
                <c:pt idx="3618">
                  <c:v>0.95683600000000002</c:v>
                </c:pt>
                <c:pt idx="3619">
                  <c:v>0.96038900000000005</c:v>
                </c:pt>
                <c:pt idx="3620">
                  <c:v>0.96445899999999996</c:v>
                </c:pt>
                <c:pt idx="3621">
                  <c:v>0.96728099999999995</c:v>
                </c:pt>
                <c:pt idx="3622">
                  <c:v>0.96856500000000001</c:v>
                </c:pt>
                <c:pt idx="3623">
                  <c:v>0.96986399999999995</c:v>
                </c:pt>
                <c:pt idx="3624">
                  <c:v>0.97189700000000001</c:v>
                </c:pt>
                <c:pt idx="3625">
                  <c:v>0.97315600000000002</c:v>
                </c:pt>
                <c:pt idx="3626">
                  <c:v>0.97230700000000003</c:v>
                </c:pt>
                <c:pt idx="3627">
                  <c:v>0.97018199999999999</c:v>
                </c:pt>
                <c:pt idx="3628">
                  <c:v>0.96829600000000005</c:v>
                </c:pt>
                <c:pt idx="3629">
                  <c:v>0.96666700000000005</c:v>
                </c:pt>
                <c:pt idx="3630">
                  <c:v>0.96392900000000004</c:v>
                </c:pt>
                <c:pt idx="3631">
                  <c:v>0.95943699999999998</c:v>
                </c:pt>
                <c:pt idx="3632">
                  <c:v>0.95439300000000005</c:v>
                </c:pt>
                <c:pt idx="3633">
                  <c:v>0.95041100000000001</c:v>
                </c:pt>
                <c:pt idx="3634">
                  <c:v>0.94789999999999996</c:v>
                </c:pt>
                <c:pt idx="3635">
                  <c:v>0.946071</c:v>
                </c:pt>
                <c:pt idx="3636">
                  <c:v>0.94422399999999995</c:v>
                </c:pt>
                <c:pt idx="3637">
                  <c:v>0.94259499999999996</c:v>
                </c:pt>
                <c:pt idx="3638">
                  <c:v>0.94151399999999996</c:v>
                </c:pt>
                <c:pt idx="3639">
                  <c:v>0.94077100000000002</c:v>
                </c:pt>
                <c:pt idx="3640">
                  <c:v>0.94045699999999999</c:v>
                </c:pt>
                <c:pt idx="3641">
                  <c:v>0.94155900000000003</c:v>
                </c:pt>
                <c:pt idx="3642">
                  <c:v>0.94471499999999997</c:v>
                </c:pt>
                <c:pt idx="3643">
                  <c:v>0.94879899999999995</c:v>
                </c:pt>
                <c:pt idx="3644">
                  <c:v>0.95223800000000003</c:v>
                </c:pt>
                <c:pt idx="3645">
                  <c:v>0.95514100000000002</c:v>
                </c:pt>
                <c:pt idx="3646">
                  <c:v>0.95856300000000005</c:v>
                </c:pt>
                <c:pt idx="3647">
                  <c:v>0.96253100000000003</c:v>
                </c:pt>
                <c:pt idx="3648">
                  <c:v>0.96613000000000004</c:v>
                </c:pt>
                <c:pt idx="3649">
                  <c:v>0.96887000000000001</c:v>
                </c:pt>
                <c:pt idx="3650">
                  <c:v>0.971221</c:v>
                </c:pt>
                <c:pt idx="3651">
                  <c:v>0.97406000000000004</c:v>
                </c:pt>
                <c:pt idx="3652">
                  <c:v>0.977966</c:v>
                </c:pt>
                <c:pt idx="3653">
                  <c:v>0.98281399999999997</c:v>
                </c:pt>
                <c:pt idx="3654">
                  <c:v>0.98764099999999999</c:v>
                </c:pt>
                <c:pt idx="3655">
                  <c:v>0.99178900000000003</c:v>
                </c:pt>
                <c:pt idx="3656">
                  <c:v>0.99557200000000001</c:v>
                </c:pt>
                <c:pt idx="3657">
                  <c:v>0.99895299999999998</c:v>
                </c:pt>
                <c:pt idx="3658">
                  <c:v>1.0013049999999999</c:v>
                </c:pt>
                <c:pt idx="3659">
                  <c:v>1.0026120000000001</c:v>
                </c:pt>
                <c:pt idx="3660">
                  <c:v>1.0037259999999999</c:v>
                </c:pt>
                <c:pt idx="3661">
                  <c:v>1.005595</c:v>
                </c:pt>
                <c:pt idx="3662">
                  <c:v>1.008405</c:v>
                </c:pt>
                <c:pt idx="3663">
                  <c:v>1.0114460000000001</c:v>
                </c:pt>
                <c:pt idx="3664">
                  <c:v>1.0142610000000001</c:v>
                </c:pt>
                <c:pt idx="3665">
                  <c:v>1.0173779999999999</c:v>
                </c:pt>
                <c:pt idx="3666">
                  <c:v>1.0209159999999999</c:v>
                </c:pt>
                <c:pt idx="3667">
                  <c:v>1.0238609999999999</c:v>
                </c:pt>
                <c:pt idx="3668">
                  <c:v>1.0256909999999999</c:v>
                </c:pt>
                <c:pt idx="3669">
                  <c:v>1.0266249999999999</c:v>
                </c:pt>
                <c:pt idx="3670">
                  <c:v>1.026413</c:v>
                </c:pt>
                <c:pt idx="3671">
                  <c:v>1.0245839999999999</c:v>
                </c:pt>
                <c:pt idx="3672">
                  <c:v>1.021309</c:v>
                </c:pt>
                <c:pt idx="3673">
                  <c:v>1.017536</c:v>
                </c:pt>
                <c:pt idx="3674">
                  <c:v>1.0144820000000001</c:v>
                </c:pt>
                <c:pt idx="3675">
                  <c:v>1.012759</c:v>
                </c:pt>
                <c:pt idx="3676">
                  <c:v>1.0118180000000001</c:v>
                </c:pt>
                <c:pt idx="3677">
                  <c:v>1.0107120000000001</c:v>
                </c:pt>
                <c:pt idx="3678">
                  <c:v>1.0095339999999999</c:v>
                </c:pt>
                <c:pt idx="3679">
                  <c:v>1.0094430000000001</c:v>
                </c:pt>
                <c:pt idx="3680">
                  <c:v>1.0110030000000001</c:v>
                </c:pt>
                <c:pt idx="3681">
                  <c:v>1.0132669999999999</c:v>
                </c:pt>
                <c:pt idx="3682">
                  <c:v>1.0153449999999999</c:v>
                </c:pt>
                <c:pt idx="3683">
                  <c:v>1.017493</c:v>
                </c:pt>
                <c:pt idx="3684">
                  <c:v>1.020116</c:v>
                </c:pt>
                <c:pt idx="3685">
                  <c:v>1.0231490000000001</c:v>
                </c:pt>
                <c:pt idx="3686">
                  <c:v>1.0261130000000001</c:v>
                </c:pt>
                <c:pt idx="3687">
                  <c:v>1.028654</c:v>
                </c:pt>
                <c:pt idx="3688">
                  <c:v>1.031013</c:v>
                </c:pt>
                <c:pt idx="3689">
                  <c:v>1.0331889999999999</c:v>
                </c:pt>
                <c:pt idx="3690">
                  <c:v>1.0346580000000001</c:v>
                </c:pt>
                <c:pt idx="3691">
                  <c:v>1.0353289999999999</c:v>
                </c:pt>
                <c:pt idx="3692">
                  <c:v>1.035933</c:v>
                </c:pt>
                <c:pt idx="3693">
                  <c:v>1.037318</c:v>
                </c:pt>
                <c:pt idx="3694">
                  <c:v>1.0394699999999999</c:v>
                </c:pt>
                <c:pt idx="3695">
                  <c:v>1.041876</c:v>
                </c:pt>
                <c:pt idx="3696">
                  <c:v>1.044716</c:v>
                </c:pt>
                <c:pt idx="3697">
                  <c:v>1.0482629999999999</c:v>
                </c:pt>
                <c:pt idx="3698">
                  <c:v>1.051582</c:v>
                </c:pt>
                <c:pt idx="3699">
                  <c:v>1.053812</c:v>
                </c:pt>
                <c:pt idx="3700">
                  <c:v>1.0557829999999999</c:v>
                </c:pt>
                <c:pt idx="3701">
                  <c:v>1.0586599999999999</c:v>
                </c:pt>
                <c:pt idx="3702">
                  <c:v>1.062144</c:v>
                </c:pt>
                <c:pt idx="3703">
                  <c:v>1.065048</c:v>
                </c:pt>
                <c:pt idx="3704">
                  <c:v>1.066937</c:v>
                </c:pt>
                <c:pt idx="3705">
                  <c:v>1.0681499999999999</c:v>
                </c:pt>
                <c:pt idx="3706">
                  <c:v>1.06864</c:v>
                </c:pt>
                <c:pt idx="3707">
                  <c:v>1.0681959999999999</c:v>
                </c:pt>
                <c:pt idx="3708">
                  <c:v>1.0671820000000001</c:v>
                </c:pt>
                <c:pt idx="3709">
                  <c:v>1.066114</c:v>
                </c:pt>
                <c:pt idx="3710">
                  <c:v>1.0651710000000001</c:v>
                </c:pt>
                <c:pt idx="3711">
                  <c:v>1.0638989999999999</c:v>
                </c:pt>
                <c:pt idx="3712">
                  <c:v>1.0615140000000001</c:v>
                </c:pt>
                <c:pt idx="3713">
                  <c:v>1.058176</c:v>
                </c:pt>
                <c:pt idx="3714">
                  <c:v>1.055007</c:v>
                </c:pt>
                <c:pt idx="3715">
                  <c:v>1.052519</c:v>
                </c:pt>
                <c:pt idx="3716">
                  <c:v>1.050017</c:v>
                </c:pt>
                <c:pt idx="3717">
                  <c:v>1.0469839999999999</c:v>
                </c:pt>
                <c:pt idx="3718">
                  <c:v>1.043981</c:v>
                </c:pt>
                <c:pt idx="3719">
                  <c:v>1.0414030000000001</c:v>
                </c:pt>
                <c:pt idx="3720">
                  <c:v>1.038548</c:v>
                </c:pt>
                <c:pt idx="3721">
                  <c:v>1.03495</c:v>
                </c:pt>
                <c:pt idx="3722">
                  <c:v>1.0315749999999999</c:v>
                </c:pt>
                <c:pt idx="3723">
                  <c:v>1.029431</c:v>
                </c:pt>
                <c:pt idx="3724">
                  <c:v>1.027879</c:v>
                </c:pt>
                <c:pt idx="3725">
                  <c:v>1.0260609999999999</c:v>
                </c:pt>
                <c:pt idx="3726">
                  <c:v>1.024796</c:v>
                </c:pt>
                <c:pt idx="3727">
                  <c:v>1.0249680000000001</c:v>
                </c:pt>
                <c:pt idx="3728">
                  <c:v>1.025908</c:v>
                </c:pt>
                <c:pt idx="3729">
                  <c:v>1.026281</c:v>
                </c:pt>
                <c:pt idx="3730">
                  <c:v>1.0255479999999999</c:v>
                </c:pt>
                <c:pt idx="3731">
                  <c:v>1.024742</c:v>
                </c:pt>
                <c:pt idx="3732">
                  <c:v>1.0248459999999999</c:v>
                </c:pt>
                <c:pt idx="3733">
                  <c:v>1.0251349999999999</c:v>
                </c:pt>
                <c:pt idx="3734">
                  <c:v>1.0246470000000001</c:v>
                </c:pt>
                <c:pt idx="3735">
                  <c:v>1.0237620000000001</c:v>
                </c:pt>
                <c:pt idx="3736">
                  <c:v>1.0234030000000001</c:v>
                </c:pt>
                <c:pt idx="3737">
                  <c:v>1.023333</c:v>
                </c:pt>
                <c:pt idx="3738">
                  <c:v>1.022518</c:v>
                </c:pt>
                <c:pt idx="3739">
                  <c:v>1.021266</c:v>
                </c:pt>
                <c:pt idx="3740">
                  <c:v>1.0208619999999999</c:v>
                </c:pt>
                <c:pt idx="3741">
                  <c:v>1.0214669999999999</c:v>
                </c:pt>
                <c:pt idx="3742">
                  <c:v>1.0225979999999999</c:v>
                </c:pt>
                <c:pt idx="3743">
                  <c:v>1.0245219999999999</c:v>
                </c:pt>
                <c:pt idx="3744">
                  <c:v>1.0274890000000001</c:v>
                </c:pt>
                <c:pt idx="3745">
                  <c:v>1.030087</c:v>
                </c:pt>
                <c:pt idx="3746">
                  <c:v>1.0302849999999999</c:v>
                </c:pt>
                <c:pt idx="3747">
                  <c:v>1.0283310000000001</c:v>
                </c:pt>
                <c:pt idx="3748">
                  <c:v>1.026135</c:v>
                </c:pt>
                <c:pt idx="3749">
                  <c:v>1.0242169999999999</c:v>
                </c:pt>
                <c:pt idx="3750">
                  <c:v>1.0212300000000001</c:v>
                </c:pt>
                <c:pt idx="3751">
                  <c:v>1.0160670000000001</c:v>
                </c:pt>
                <c:pt idx="3752">
                  <c:v>1.0094650000000001</c:v>
                </c:pt>
                <c:pt idx="3753">
                  <c:v>1.003004</c:v>
                </c:pt>
                <c:pt idx="3754">
                  <c:v>0.99733700000000003</c:v>
                </c:pt>
                <c:pt idx="3755">
                  <c:v>0.99203200000000002</c:v>
                </c:pt>
                <c:pt idx="3756">
                  <c:v>0.98647899999999999</c:v>
                </c:pt>
                <c:pt idx="3757">
                  <c:v>0.98092199999999996</c:v>
                </c:pt>
                <c:pt idx="3758">
                  <c:v>0.97643400000000002</c:v>
                </c:pt>
                <c:pt idx="3759">
                  <c:v>0.97331699999999999</c:v>
                </c:pt>
                <c:pt idx="3760">
                  <c:v>0.97022799999999998</c:v>
                </c:pt>
                <c:pt idx="3761">
                  <c:v>0.96596700000000002</c:v>
                </c:pt>
                <c:pt idx="3762">
                  <c:v>0.96136600000000005</c:v>
                </c:pt>
                <c:pt idx="3763">
                  <c:v>0.95796300000000001</c:v>
                </c:pt>
                <c:pt idx="3764">
                  <c:v>0.95591700000000002</c:v>
                </c:pt>
                <c:pt idx="3765">
                  <c:v>0.95464199999999999</c:v>
                </c:pt>
                <c:pt idx="3766">
                  <c:v>0.95415700000000003</c:v>
                </c:pt>
                <c:pt idx="3767">
                  <c:v>0.95464400000000005</c:v>
                </c:pt>
                <c:pt idx="3768">
                  <c:v>0.95571200000000001</c:v>
                </c:pt>
                <c:pt idx="3769">
                  <c:v>0.95662899999999995</c:v>
                </c:pt>
                <c:pt idx="3770">
                  <c:v>0.95689900000000006</c:v>
                </c:pt>
                <c:pt idx="3771">
                  <c:v>0.95685600000000004</c:v>
                </c:pt>
                <c:pt idx="3772">
                  <c:v>0.95730999999999999</c:v>
                </c:pt>
                <c:pt idx="3773">
                  <c:v>0.958206</c:v>
                </c:pt>
                <c:pt idx="3774">
                  <c:v>0.95876399999999995</c:v>
                </c:pt>
                <c:pt idx="3775">
                  <c:v>0.95897500000000002</c:v>
                </c:pt>
                <c:pt idx="3776">
                  <c:v>0.95940999999999999</c:v>
                </c:pt>
                <c:pt idx="3777">
                  <c:v>0.95990900000000001</c:v>
                </c:pt>
                <c:pt idx="3778">
                  <c:v>0.95969099999999996</c:v>
                </c:pt>
                <c:pt idx="3779">
                  <c:v>0.95880399999999999</c:v>
                </c:pt>
                <c:pt idx="3780">
                  <c:v>0.95844200000000002</c:v>
                </c:pt>
                <c:pt idx="3781">
                  <c:v>0.95932300000000004</c:v>
                </c:pt>
                <c:pt idx="3782">
                  <c:v>0.96101099999999995</c:v>
                </c:pt>
                <c:pt idx="3783">
                  <c:v>0.96296899999999996</c:v>
                </c:pt>
                <c:pt idx="3784">
                  <c:v>0.96540400000000004</c:v>
                </c:pt>
                <c:pt idx="3785">
                  <c:v>0.96868200000000004</c:v>
                </c:pt>
                <c:pt idx="3786">
                  <c:v>0.97186899999999998</c:v>
                </c:pt>
                <c:pt idx="3787">
                  <c:v>0.97339399999999998</c:v>
                </c:pt>
                <c:pt idx="3788">
                  <c:v>0.97340400000000005</c:v>
                </c:pt>
                <c:pt idx="3789">
                  <c:v>0.97326599999999996</c:v>
                </c:pt>
                <c:pt idx="3790">
                  <c:v>0.973078</c:v>
                </c:pt>
                <c:pt idx="3791">
                  <c:v>0.97168399999999999</c:v>
                </c:pt>
                <c:pt idx="3792">
                  <c:v>0.96868799999999999</c:v>
                </c:pt>
                <c:pt idx="3793">
                  <c:v>0.96491300000000002</c:v>
                </c:pt>
                <c:pt idx="3794">
                  <c:v>0.96103000000000005</c:v>
                </c:pt>
                <c:pt idx="3795">
                  <c:v>0.95690799999999998</c:v>
                </c:pt>
                <c:pt idx="3796">
                  <c:v>0.95259799999999994</c:v>
                </c:pt>
                <c:pt idx="3797">
                  <c:v>0.948739</c:v>
                </c:pt>
                <c:pt idx="3798">
                  <c:v>0.94553900000000002</c:v>
                </c:pt>
                <c:pt idx="3799">
                  <c:v>0.94275900000000001</c:v>
                </c:pt>
                <c:pt idx="3800">
                  <c:v>0.94069000000000003</c:v>
                </c:pt>
                <c:pt idx="3801">
                  <c:v>0.93968099999999999</c:v>
                </c:pt>
                <c:pt idx="3802">
                  <c:v>0.93900799999999995</c:v>
                </c:pt>
                <c:pt idx="3803">
                  <c:v>0.93753600000000004</c:v>
                </c:pt>
                <c:pt idx="3804">
                  <c:v>0.93508000000000002</c:v>
                </c:pt>
                <c:pt idx="3805">
                  <c:v>0.93239899999999998</c:v>
                </c:pt>
                <c:pt idx="3806">
                  <c:v>0.93040900000000004</c:v>
                </c:pt>
                <c:pt idx="3807">
                  <c:v>0.92942199999999997</c:v>
                </c:pt>
                <c:pt idx="3808">
                  <c:v>0.92899500000000002</c:v>
                </c:pt>
                <c:pt idx="3809">
                  <c:v>0.92885099999999998</c:v>
                </c:pt>
                <c:pt idx="3810">
                  <c:v>0.92957199999999995</c:v>
                </c:pt>
                <c:pt idx="3811">
                  <c:v>0.93156899999999998</c:v>
                </c:pt>
                <c:pt idx="3812">
                  <c:v>0.93415099999999995</c:v>
                </c:pt>
                <c:pt idx="3813">
                  <c:v>0.93671300000000002</c:v>
                </c:pt>
                <c:pt idx="3814">
                  <c:v>0.939558</c:v>
                </c:pt>
                <c:pt idx="3815">
                  <c:v>0.94270699999999996</c:v>
                </c:pt>
                <c:pt idx="3816">
                  <c:v>0.94566300000000003</c:v>
                </c:pt>
                <c:pt idx="3817">
                  <c:v>0.94865100000000002</c:v>
                </c:pt>
                <c:pt idx="3818">
                  <c:v>0.95235000000000003</c:v>
                </c:pt>
                <c:pt idx="3819">
                  <c:v>0.95653100000000002</c:v>
                </c:pt>
                <c:pt idx="3820">
                  <c:v>0.96021299999999998</c:v>
                </c:pt>
                <c:pt idx="3821">
                  <c:v>0.96312600000000004</c:v>
                </c:pt>
                <c:pt idx="3822">
                  <c:v>0.96609400000000001</c:v>
                </c:pt>
                <c:pt idx="3823">
                  <c:v>0.96968500000000002</c:v>
                </c:pt>
                <c:pt idx="3824">
                  <c:v>0.97327300000000005</c:v>
                </c:pt>
                <c:pt idx="3825">
                  <c:v>0.97598200000000002</c:v>
                </c:pt>
                <c:pt idx="3826">
                  <c:v>0.97798600000000002</c:v>
                </c:pt>
                <c:pt idx="3827">
                  <c:v>0.98014900000000005</c:v>
                </c:pt>
                <c:pt idx="3828">
                  <c:v>0.98287800000000003</c:v>
                </c:pt>
                <c:pt idx="3829">
                  <c:v>0.98593200000000003</c:v>
                </c:pt>
                <c:pt idx="3830">
                  <c:v>0.988811</c:v>
                </c:pt>
                <c:pt idx="3831">
                  <c:v>0.99119999999999997</c:v>
                </c:pt>
                <c:pt idx="3832">
                  <c:v>0.99324900000000005</c:v>
                </c:pt>
                <c:pt idx="3833">
                  <c:v>0.99501399999999995</c:v>
                </c:pt>
                <c:pt idx="3834">
                  <c:v>0.99592000000000003</c:v>
                </c:pt>
                <c:pt idx="3835">
                  <c:v>0.99562099999999998</c:v>
                </c:pt>
                <c:pt idx="3836">
                  <c:v>0.994865</c:v>
                </c:pt>
                <c:pt idx="3837">
                  <c:v>0.99454799999999999</c:v>
                </c:pt>
                <c:pt idx="3838">
                  <c:v>0.99458999999999997</c:v>
                </c:pt>
                <c:pt idx="3839">
                  <c:v>0.99430200000000002</c:v>
                </c:pt>
                <c:pt idx="3840">
                  <c:v>0.99322699999999997</c:v>
                </c:pt>
                <c:pt idx="3841">
                  <c:v>0.99153100000000005</c:v>
                </c:pt>
                <c:pt idx="3842">
                  <c:v>0.98981399999999997</c:v>
                </c:pt>
                <c:pt idx="3843">
                  <c:v>0.98839299999999997</c:v>
                </c:pt>
                <c:pt idx="3844">
                  <c:v>0.98723499999999997</c:v>
                </c:pt>
                <c:pt idx="3845">
                  <c:v>0.98694499999999996</c:v>
                </c:pt>
                <c:pt idx="3846">
                  <c:v>0.98843199999999998</c:v>
                </c:pt>
                <c:pt idx="3847">
                  <c:v>0.99127900000000002</c:v>
                </c:pt>
                <c:pt idx="3848">
                  <c:v>0.99372499999999997</c:v>
                </c:pt>
                <c:pt idx="3849">
                  <c:v>0.99468199999999996</c:v>
                </c:pt>
                <c:pt idx="3850">
                  <c:v>0.99509000000000003</c:v>
                </c:pt>
                <c:pt idx="3851">
                  <c:v>0.99657799999999996</c:v>
                </c:pt>
                <c:pt idx="3852">
                  <c:v>0.99929900000000005</c:v>
                </c:pt>
                <c:pt idx="3853">
                  <c:v>1.001906</c:v>
                </c:pt>
                <c:pt idx="3854">
                  <c:v>1.0036480000000001</c:v>
                </c:pt>
                <c:pt idx="3855">
                  <c:v>1.005147</c:v>
                </c:pt>
                <c:pt idx="3856">
                  <c:v>1.0068680000000001</c:v>
                </c:pt>
                <c:pt idx="3857">
                  <c:v>1.0087189999999999</c:v>
                </c:pt>
                <c:pt idx="3858">
                  <c:v>1.01068</c:v>
                </c:pt>
                <c:pt idx="3859">
                  <c:v>1.0130159999999999</c:v>
                </c:pt>
                <c:pt idx="3860">
                  <c:v>1.016221</c:v>
                </c:pt>
                <c:pt idx="3861">
                  <c:v>1.020068</c:v>
                </c:pt>
                <c:pt idx="3862">
                  <c:v>1.0234840000000001</c:v>
                </c:pt>
                <c:pt idx="3863">
                  <c:v>1.0260359999999999</c:v>
                </c:pt>
                <c:pt idx="3864">
                  <c:v>1.0285</c:v>
                </c:pt>
                <c:pt idx="3865">
                  <c:v>1.0315879999999999</c:v>
                </c:pt>
                <c:pt idx="3866">
                  <c:v>1.0347550000000001</c:v>
                </c:pt>
                <c:pt idx="3867">
                  <c:v>1.036886</c:v>
                </c:pt>
                <c:pt idx="3868">
                  <c:v>1.0378499999999999</c:v>
                </c:pt>
                <c:pt idx="3869">
                  <c:v>1.038675</c:v>
                </c:pt>
                <c:pt idx="3870">
                  <c:v>1.0400259999999999</c:v>
                </c:pt>
                <c:pt idx="3871">
                  <c:v>1.0414540000000001</c:v>
                </c:pt>
                <c:pt idx="3872">
                  <c:v>1.042826</c:v>
                </c:pt>
                <c:pt idx="3873">
                  <c:v>1.0446869999999999</c:v>
                </c:pt>
                <c:pt idx="3874">
                  <c:v>1.0467960000000001</c:v>
                </c:pt>
                <c:pt idx="3875">
                  <c:v>1.048219</c:v>
                </c:pt>
                <c:pt idx="3876">
                  <c:v>1.048613</c:v>
                </c:pt>
                <c:pt idx="3877">
                  <c:v>1.0485409999999999</c:v>
                </c:pt>
                <c:pt idx="3878">
                  <c:v>1.0483899999999999</c:v>
                </c:pt>
                <c:pt idx="3879">
                  <c:v>1.0472919999999999</c:v>
                </c:pt>
                <c:pt idx="3880">
                  <c:v>1.044276</c:v>
                </c:pt>
                <c:pt idx="3881">
                  <c:v>1.0401180000000001</c:v>
                </c:pt>
                <c:pt idx="3882">
                  <c:v>1.0363070000000001</c:v>
                </c:pt>
                <c:pt idx="3883">
                  <c:v>1.032977</c:v>
                </c:pt>
                <c:pt idx="3884">
                  <c:v>1.029331</c:v>
                </c:pt>
                <c:pt idx="3885">
                  <c:v>1.025158</c:v>
                </c:pt>
                <c:pt idx="3886">
                  <c:v>1.021469</c:v>
                </c:pt>
                <c:pt idx="3887">
                  <c:v>1.0196259999999999</c:v>
                </c:pt>
                <c:pt idx="3888">
                  <c:v>1.0195270000000001</c:v>
                </c:pt>
                <c:pt idx="3889">
                  <c:v>1.0199469999999999</c:v>
                </c:pt>
                <c:pt idx="3890">
                  <c:v>1.020475</c:v>
                </c:pt>
                <c:pt idx="3891">
                  <c:v>1.0212540000000001</c:v>
                </c:pt>
                <c:pt idx="3892">
                  <c:v>1.022105</c:v>
                </c:pt>
                <c:pt idx="3893">
                  <c:v>1.0226820000000001</c:v>
                </c:pt>
                <c:pt idx="3894">
                  <c:v>1.0226649999999999</c:v>
                </c:pt>
                <c:pt idx="3895">
                  <c:v>1.0221709999999999</c:v>
                </c:pt>
                <c:pt idx="3896">
                  <c:v>1.021773</c:v>
                </c:pt>
                <c:pt idx="3897">
                  <c:v>1.0218320000000001</c:v>
                </c:pt>
                <c:pt idx="3898">
                  <c:v>1.0221499999999999</c:v>
                </c:pt>
                <c:pt idx="3899">
                  <c:v>1.022896</c:v>
                </c:pt>
                <c:pt idx="3900">
                  <c:v>1.024718</c:v>
                </c:pt>
                <c:pt idx="3901">
                  <c:v>1.027139</c:v>
                </c:pt>
                <c:pt idx="3902">
                  <c:v>1.029015</c:v>
                </c:pt>
                <c:pt idx="3903">
                  <c:v>1.030467</c:v>
                </c:pt>
                <c:pt idx="3904">
                  <c:v>1.0323629999999999</c:v>
                </c:pt>
                <c:pt idx="3905">
                  <c:v>1.034564</c:v>
                </c:pt>
                <c:pt idx="3906">
                  <c:v>1.035866</c:v>
                </c:pt>
                <c:pt idx="3907">
                  <c:v>1.0353939999999999</c:v>
                </c:pt>
                <c:pt idx="3908">
                  <c:v>1.034367</c:v>
                </c:pt>
                <c:pt idx="3909">
                  <c:v>1.035417</c:v>
                </c:pt>
                <c:pt idx="3910">
                  <c:v>1.0389429999999999</c:v>
                </c:pt>
                <c:pt idx="3911">
                  <c:v>1.042562</c:v>
                </c:pt>
                <c:pt idx="3912">
                  <c:v>1.044073</c:v>
                </c:pt>
                <c:pt idx="3913">
                  <c:v>1.043199</c:v>
                </c:pt>
                <c:pt idx="3914">
                  <c:v>1.041426</c:v>
                </c:pt>
                <c:pt idx="3915">
                  <c:v>1.0399529999999999</c:v>
                </c:pt>
                <c:pt idx="3916">
                  <c:v>1.037981</c:v>
                </c:pt>
                <c:pt idx="3917">
                  <c:v>1.0341389999999999</c:v>
                </c:pt>
                <c:pt idx="3918">
                  <c:v>1.0288090000000001</c:v>
                </c:pt>
                <c:pt idx="3919">
                  <c:v>1.023722</c:v>
                </c:pt>
                <c:pt idx="3920">
                  <c:v>1.0196940000000001</c:v>
                </c:pt>
                <c:pt idx="3921">
                  <c:v>1.0161770000000001</c:v>
                </c:pt>
                <c:pt idx="3922">
                  <c:v>1.0127360000000001</c:v>
                </c:pt>
                <c:pt idx="3923">
                  <c:v>1.0095799999999999</c:v>
                </c:pt>
                <c:pt idx="3924">
                  <c:v>1.0068619999999999</c:v>
                </c:pt>
                <c:pt idx="3925">
                  <c:v>1.0040960000000001</c:v>
                </c:pt>
                <c:pt idx="3926">
                  <c:v>1.0005820000000001</c:v>
                </c:pt>
                <c:pt idx="3927">
                  <c:v>0.99647600000000003</c:v>
                </c:pt>
                <c:pt idx="3928">
                  <c:v>0.99249900000000002</c:v>
                </c:pt>
                <c:pt idx="3929">
                  <c:v>0.98906899999999998</c:v>
                </c:pt>
                <c:pt idx="3930">
                  <c:v>0.98633000000000004</c:v>
                </c:pt>
                <c:pt idx="3931">
                  <c:v>0.98418000000000005</c:v>
                </c:pt>
                <c:pt idx="3932">
                  <c:v>0.98263599999999995</c:v>
                </c:pt>
                <c:pt idx="3933">
                  <c:v>0.98202900000000004</c:v>
                </c:pt>
                <c:pt idx="3934">
                  <c:v>0.98204499999999995</c:v>
                </c:pt>
                <c:pt idx="3935">
                  <c:v>0.98170999999999997</c:v>
                </c:pt>
                <c:pt idx="3936">
                  <c:v>0.98076799999999997</c:v>
                </c:pt>
                <c:pt idx="3937">
                  <c:v>0.98031400000000002</c:v>
                </c:pt>
                <c:pt idx="3938">
                  <c:v>0.98112600000000005</c:v>
                </c:pt>
                <c:pt idx="3939">
                  <c:v>0.98204000000000002</c:v>
                </c:pt>
                <c:pt idx="3940">
                  <c:v>0.98181399999999996</c:v>
                </c:pt>
                <c:pt idx="3941">
                  <c:v>0.98078900000000002</c:v>
                </c:pt>
                <c:pt idx="3942">
                  <c:v>0.979549</c:v>
                </c:pt>
                <c:pt idx="3943">
                  <c:v>0.97816199999999998</c:v>
                </c:pt>
                <c:pt idx="3944">
                  <c:v>0.97654300000000005</c:v>
                </c:pt>
                <c:pt idx="3945">
                  <c:v>0.97514999999999996</c:v>
                </c:pt>
                <c:pt idx="3946">
                  <c:v>0.97529900000000003</c:v>
                </c:pt>
                <c:pt idx="3947">
                  <c:v>0.97734900000000002</c:v>
                </c:pt>
                <c:pt idx="3948">
                  <c:v>0.97949799999999998</c:v>
                </c:pt>
                <c:pt idx="3949">
                  <c:v>0.98023000000000005</c:v>
                </c:pt>
                <c:pt idx="3950">
                  <c:v>0.98056500000000002</c:v>
                </c:pt>
                <c:pt idx="3951">
                  <c:v>0.98183699999999996</c:v>
                </c:pt>
                <c:pt idx="3952">
                  <c:v>0.98310699999999995</c:v>
                </c:pt>
                <c:pt idx="3953">
                  <c:v>0.98299800000000004</c:v>
                </c:pt>
                <c:pt idx="3954">
                  <c:v>0.98202</c:v>
                </c:pt>
                <c:pt idx="3955">
                  <c:v>0.98136699999999999</c:v>
                </c:pt>
                <c:pt idx="3956">
                  <c:v>0.98117200000000004</c:v>
                </c:pt>
                <c:pt idx="3957">
                  <c:v>0.98085999999999995</c:v>
                </c:pt>
                <c:pt idx="3958">
                  <c:v>0.97993399999999997</c:v>
                </c:pt>
                <c:pt idx="3959">
                  <c:v>0.97813899999999998</c:v>
                </c:pt>
                <c:pt idx="3960">
                  <c:v>0.975379</c:v>
                </c:pt>
                <c:pt idx="3961">
                  <c:v>0.97158</c:v>
                </c:pt>
                <c:pt idx="3962">
                  <c:v>0.96698700000000004</c:v>
                </c:pt>
                <c:pt idx="3963">
                  <c:v>0.96238800000000002</c:v>
                </c:pt>
                <c:pt idx="3964">
                  <c:v>0.958588</c:v>
                </c:pt>
                <c:pt idx="3965">
                  <c:v>0.95564700000000002</c:v>
                </c:pt>
                <c:pt idx="3966">
                  <c:v>0.95299199999999995</c:v>
                </c:pt>
                <c:pt idx="3967">
                  <c:v>0.95052400000000004</c:v>
                </c:pt>
                <c:pt idx="3968">
                  <c:v>0.94835599999999998</c:v>
                </c:pt>
                <c:pt idx="3969">
                  <c:v>0.94571899999999998</c:v>
                </c:pt>
                <c:pt idx="3970">
                  <c:v>0.94210799999999995</c:v>
                </c:pt>
                <c:pt idx="3971">
                  <c:v>0.93855699999999997</c:v>
                </c:pt>
                <c:pt idx="3972">
                  <c:v>0.93657100000000004</c:v>
                </c:pt>
                <c:pt idx="3973">
                  <c:v>0.93652999999999997</c:v>
                </c:pt>
                <c:pt idx="3974">
                  <c:v>0.93760699999999997</c:v>
                </c:pt>
                <c:pt idx="3975">
                  <c:v>0.939307</c:v>
                </c:pt>
                <c:pt idx="3976">
                  <c:v>0.94215300000000002</c:v>
                </c:pt>
                <c:pt idx="3977">
                  <c:v>0.94606400000000002</c:v>
                </c:pt>
                <c:pt idx="3978">
                  <c:v>0.94938400000000001</c:v>
                </c:pt>
                <c:pt idx="3979">
                  <c:v>0.95084199999999996</c:v>
                </c:pt>
                <c:pt idx="3980">
                  <c:v>0.95134700000000005</c:v>
                </c:pt>
                <c:pt idx="3981">
                  <c:v>0.95230999999999999</c:v>
                </c:pt>
                <c:pt idx="3982">
                  <c:v>0.953407</c:v>
                </c:pt>
                <c:pt idx="3983">
                  <c:v>0.95353500000000002</c:v>
                </c:pt>
                <c:pt idx="3984">
                  <c:v>0.95264400000000005</c:v>
                </c:pt>
                <c:pt idx="3985">
                  <c:v>0.95168399999999997</c:v>
                </c:pt>
                <c:pt idx="3986">
                  <c:v>0.95149099999999998</c:v>
                </c:pt>
                <c:pt idx="3987">
                  <c:v>0.95231699999999997</c:v>
                </c:pt>
                <c:pt idx="3988">
                  <c:v>0.95449099999999998</c:v>
                </c:pt>
                <c:pt idx="3989">
                  <c:v>0.95827200000000001</c:v>
                </c:pt>
                <c:pt idx="3990">
                  <c:v>0.963001</c:v>
                </c:pt>
                <c:pt idx="3991">
                  <c:v>0.96750999999999998</c:v>
                </c:pt>
                <c:pt idx="3992">
                  <c:v>0.97104500000000005</c:v>
                </c:pt>
                <c:pt idx="3993">
                  <c:v>0.97384199999999999</c:v>
                </c:pt>
                <c:pt idx="3994">
                  <c:v>0.97686300000000004</c:v>
                </c:pt>
                <c:pt idx="3995">
                  <c:v>0.98051600000000005</c:v>
                </c:pt>
                <c:pt idx="3996">
                  <c:v>0.98425799999999997</c:v>
                </c:pt>
                <c:pt idx="3997">
                  <c:v>0.98753100000000005</c:v>
                </c:pt>
                <c:pt idx="3998">
                  <c:v>0.99000100000000002</c:v>
                </c:pt>
                <c:pt idx="3999">
                  <c:v>0.99083600000000005</c:v>
                </c:pt>
                <c:pt idx="4000">
                  <c:v>0.98901300000000003</c:v>
                </c:pt>
                <c:pt idx="4001">
                  <c:v>0.98483900000000002</c:v>
                </c:pt>
                <c:pt idx="4002">
                  <c:v>0.98022500000000001</c:v>
                </c:pt>
                <c:pt idx="4003">
                  <c:v>0.976769</c:v>
                </c:pt>
                <c:pt idx="4004">
                  <c:v>0.97425899999999999</c:v>
                </c:pt>
                <c:pt idx="4005">
                  <c:v>0.97184899999999996</c:v>
                </c:pt>
                <c:pt idx="4006">
                  <c:v>0.96940499999999996</c:v>
                </c:pt>
                <c:pt idx="4007">
                  <c:v>0.96703899999999998</c:v>
                </c:pt>
                <c:pt idx="4008">
                  <c:v>0.96495200000000003</c:v>
                </c:pt>
                <c:pt idx="4009">
                  <c:v>0.96348</c:v>
                </c:pt>
                <c:pt idx="4010">
                  <c:v>0.96242399999999995</c:v>
                </c:pt>
                <c:pt idx="4011">
                  <c:v>0.96160900000000005</c:v>
                </c:pt>
                <c:pt idx="4012">
                  <c:v>0.96164799999999995</c:v>
                </c:pt>
                <c:pt idx="4013">
                  <c:v>0.96295299999999995</c:v>
                </c:pt>
                <c:pt idx="4014">
                  <c:v>0.96482699999999999</c:v>
                </c:pt>
                <c:pt idx="4015">
                  <c:v>0.96625499999999998</c:v>
                </c:pt>
                <c:pt idx="4016">
                  <c:v>0.96719500000000003</c:v>
                </c:pt>
                <c:pt idx="4017">
                  <c:v>0.96813000000000005</c:v>
                </c:pt>
                <c:pt idx="4018">
                  <c:v>0.96911599999999998</c:v>
                </c:pt>
                <c:pt idx="4019">
                  <c:v>0.97033800000000003</c:v>
                </c:pt>
                <c:pt idx="4020">
                  <c:v>0.97240800000000005</c:v>
                </c:pt>
                <c:pt idx="4021">
                  <c:v>0.97536900000000004</c:v>
                </c:pt>
                <c:pt idx="4022">
                  <c:v>0.97841199999999995</c:v>
                </c:pt>
                <c:pt idx="4023">
                  <c:v>0.98103300000000004</c:v>
                </c:pt>
                <c:pt idx="4024">
                  <c:v>0.98362899999999998</c:v>
                </c:pt>
                <c:pt idx="4025">
                  <c:v>0.98684400000000005</c:v>
                </c:pt>
                <c:pt idx="4026">
                  <c:v>0.99091399999999996</c:v>
                </c:pt>
                <c:pt idx="4027">
                  <c:v>0.99561200000000005</c:v>
                </c:pt>
                <c:pt idx="4028">
                  <c:v>1.000472</c:v>
                </c:pt>
                <c:pt idx="4029">
                  <c:v>1.0049729999999999</c:v>
                </c:pt>
                <c:pt idx="4030">
                  <c:v>1.0087219999999999</c:v>
                </c:pt>
                <c:pt idx="4031">
                  <c:v>1.011622</c:v>
                </c:pt>
                <c:pt idx="4032">
                  <c:v>1.0137640000000001</c:v>
                </c:pt>
                <c:pt idx="4033">
                  <c:v>1.015252</c:v>
                </c:pt>
                <c:pt idx="4034">
                  <c:v>1.0166869999999999</c:v>
                </c:pt>
                <c:pt idx="4035">
                  <c:v>1.0194840000000001</c:v>
                </c:pt>
                <c:pt idx="4036">
                  <c:v>1.0246820000000001</c:v>
                </c:pt>
                <c:pt idx="4037">
                  <c:v>1.031515</c:v>
                </c:pt>
                <c:pt idx="4038">
                  <c:v>1.0381739999999999</c:v>
                </c:pt>
                <c:pt idx="4039">
                  <c:v>1.043329</c:v>
                </c:pt>
                <c:pt idx="4040">
                  <c:v>1.046297</c:v>
                </c:pt>
                <c:pt idx="4041">
                  <c:v>1.0471200000000001</c:v>
                </c:pt>
                <c:pt idx="4042">
                  <c:v>1.046271</c:v>
                </c:pt>
                <c:pt idx="4043">
                  <c:v>1.044184</c:v>
                </c:pt>
                <c:pt idx="4044">
                  <c:v>1.041777</c:v>
                </c:pt>
                <c:pt idx="4045">
                  <c:v>1.0399480000000001</c:v>
                </c:pt>
                <c:pt idx="4046">
                  <c:v>1.038359</c:v>
                </c:pt>
                <c:pt idx="4047">
                  <c:v>1.0360879999999999</c:v>
                </c:pt>
                <c:pt idx="4048">
                  <c:v>1.0331030000000001</c:v>
                </c:pt>
                <c:pt idx="4049">
                  <c:v>1.0298210000000001</c:v>
                </c:pt>
                <c:pt idx="4050">
                  <c:v>1.0258510000000001</c:v>
                </c:pt>
                <c:pt idx="4051">
                  <c:v>1.021112</c:v>
                </c:pt>
                <c:pt idx="4052">
                  <c:v>1.0171859999999999</c:v>
                </c:pt>
                <c:pt idx="4053">
                  <c:v>1.0154989999999999</c:v>
                </c:pt>
                <c:pt idx="4054">
                  <c:v>1.015684</c:v>
                </c:pt>
                <c:pt idx="4055">
                  <c:v>1.016713</c:v>
                </c:pt>
                <c:pt idx="4056">
                  <c:v>1.0184059999999999</c:v>
                </c:pt>
                <c:pt idx="4057">
                  <c:v>1.0212220000000001</c:v>
                </c:pt>
                <c:pt idx="4058">
                  <c:v>1.024804</c:v>
                </c:pt>
                <c:pt idx="4059">
                  <c:v>1.027955</c:v>
                </c:pt>
                <c:pt idx="4060">
                  <c:v>1.0305679999999999</c:v>
                </c:pt>
                <c:pt idx="4061">
                  <c:v>1.034</c:v>
                </c:pt>
                <c:pt idx="4062">
                  <c:v>1.038462</c:v>
                </c:pt>
                <c:pt idx="4063">
                  <c:v>1.042071</c:v>
                </c:pt>
                <c:pt idx="4064">
                  <c:v>1.043223</c:v>
                </c:pt>
                <c:pt idx="4065">
                  <c:v>1.041749</c:v>
                </c:pt>
                <c:pt idx="4066">
                  <c:v>1.038421</c:v>
                </c:pt>
                <c:pt idx="4067">
                  <c:v>1.034899</c:v>
                </c:pt>
                <c:pt idx="4068">
                  <c:v>1.03308</c:v>
                </c:pt>
                <c:pt idx="4069">
                  <c:v>1.0337270000000001</c:v>
                </c:pt>
                <c:pt idx="4070">
                  <c:v>1.0361530000000001</c:v>
                </c:pt>
                <c:pt idx="4071">
                  <c:v>1.0390900000000001</c:v>
                </c:pt>
                <c:pt idx="4072">
                  <c:v>1.041839</c:v>
                </c:pt>
                <c:pt idx="4073">
                  <c:v>1.0443830000000001</c:v>
                </c:pt>
                <c:pt idx="4074">
                  <c:v>1.0463709999999999</c:v>
                </c:pt>
                <c:pt idx="4075">
                  <c:v>1.0471239999999999</c:v>
                </c:pt>
                <c:pt idx="4076">
                  <c:v>1.046951</c:v>
                </c:pt>
                <c:pt idx="4077">
                  <c:v>1.047145</c:v>
                </c:pt>
                <c:pt idx="4078">
                  <c:v>1.0479860000000001</c:v>
                </c:pt>
                <c:pt idx="4079">
                  <c:v>1.048246</c:v>
                </c:pt>
                <c:pt idx="4080">
                  <c:v>1.046821</c:v>
                </c:pt>
                <c:pt idx="4081">
                  <c:v>1.0434270000000001</c:v>
                </c:pt>
                <c:pt idx="4082">
                  <c:v>1.0387390000000001</c:v>
                </c:pt>
                <c:pt idx="4083">
                  <c:v>1.0341119999999999</c:v>
                </c:pt>
                <c:pt idx="4084">
                  <c:v>1.030146</c:v>
                </c:pt>
                <c:pt idx="4085">
                  <c:v>1.02684</c:v>
                </c:pt>
                <c:pt idx="4086">
                  <c:v>1.0247839999999999</c:v>
                </c:pt>
                <c:pt idx="4087">
                  <c:v>1.0238830000000001</c:v>
                </c:pt>
                <c:pt idx="4088">
                  <c:v>1.0225089999999999</c:v>
                </c:pt>
                <c:pt idx="4089">
                  <c:v>1.019547</c:v>
                </c:pt>
                <c:pt idx="4090">
                  <c:v>1.015479</c:v>
                </c:pt>
                <c:pt idx="4091">
                  <c:v>1.0111559999999999</c:v>
                </c:pt>
                <c:pt idx="4092">
                  <c:v>1.0067170000000001</c:v>
                </c:pt>
                <c:pt idx="4093">
                  <c:v>1.002135</c:v>
                </c:pt>
                <c:pt idx="4094">
                  <c:v>0.99817299999999998</c:v>
                </c:pt>
                <c:pt idx="4095">
                  <c:v>0.99576399999999998</c:v>
                </c:pt>
                <c:pt idx="4096">
                  <c:v>0.99490299999999998</c:v>
                </c:pt>
                <c:pt idx="4097">
                  <c:v>0.99499499999999996</c:v>
                </c:pt>
                <c:pt idx="4098">
                  <c:v>0.99561200000000005</c:v>
                </c:pt>
                <c:pt idx="4099">
                  <c:v>0.99647300000000005</c:v>
                </c:pt>
                <c:pt idx="4100">
                  <c:v>0.99734699999999998</c:v>
                </c:pt>
                <c:pt idx="4101">
                  <c:v>0.99802599999999997</c:v>
                </c:pt>
                <c:pt idx="4102">
                  <c:v>0.99819199999999997</c:v>
                </c:pt>
                <c:pt idx="4103">
                  <c:v>0.99778500000000003</c:v>
                </c:pt>
                <c:pt idx="4104">
                  <c:v>0.99742299999999995</c:v>
                </c:pt>
                <c:pt idx="4105">
                  <c:v>0.99742500000000001</c:v>
                </c:pt>
                <c:pt idx="4106">
                  <c:v>0.99755199999999999</c:v>
                </c:pt>
                <c:pt idx="4107">
                  <c:v>0.99876600000000004</c:v>
                </c:pt>
                <c:pt idx="4108">
                  <c:v>1.0023420000000001</c:v>
                </c:pt>
                <c:pt idx="4109">
                  <c:v>1.0068509999999999</c:v>
                </c:pt>
                <c:pt idx="4110">
                  <c:v>1.0092479999999999</c:v>
                </c:pt>
                <c:pt idx="4111">
                  <c:v>1.008478</c:v>
                </c:pt>
                <c:pt idx="4112">
                  <c:v>1.0060070000000001</c:v>
                </c:pt>
                <c:pt idx="4113">
                  <c:v>1.003293</c:v>
                </c:pt>
                <c:pt idx="4114">
                  <c:v>0.99989499999999998</c:v>
                </c:pt>
                <c:pt idx="4115">
                  <c:v>0.99526400000000004</c:v>
                </c:pt>
                <c:pt idx="4116">
                  <c:v>0.99127299999999996</c:v>
                </c:pt>
                <c:pt idx="4117">
                  <c:v>0.99030399999999996</c:v>
                </c:pt>
                <c:pt idx="4118">
                  <c:v>0.99226000000000003</c:v>
                </c:pt>
                <c:pt idx="4119">
                  <c:v>0.99534400000000001</c:v>
                </c:pt>
                <c:pt idx="4120">
                  <c:v>0.99828799999999995</c:v>
                </c:pt>
                <c:pt idx="4121">
                  <c:v>1.0010190000000001</c:v>
                </c:pt>
                <c:pt idx="4122">
                  <c:v>1.003296</c:v>
                </c:pt>
                <c:pt idx="4123">
                  <c:v>1.004005</c:v>
                </c:pt>
                <c:pt idx="4124">
                  <c:v>1.0028440000000001</c:v>
                </c:pt>
                <c:pt idx="4125">
                  <c:v>1.0006699999999999</c:v>
                </c:pt>
                <c:pt idx="4126">
                  <c:v>0.99804000000000004</c:v>
                </c:pt>
                <c:pt idx="4127">
                  <c:v>0.99467300000000003</c:v>
                </c:pt>
                <c:pt idx="4128">
                  <c:v>0.99000999999999995</c:v>
                </c:pt>
                <c:pt idx="4129">
                  <c:v>0.98466100000000001</c:v>
                </c:pt>
                <c:pt idx="4130">
                  <c:v>0.980352</c:v>
                </c:pt>
                <c:pt idx="4131">
                  <c:v>0.97742300000000004</c:v>
                </c:pt>
                <c:pt idx="4132">
                  <c:v>0.97418700000000003</c:v>
                </c:pt>
                <c:pt idx="4133">
                  <c:v>0.96954200000000001</c:v>
                </c:pt>
                <c:pt idx="4134">
                  <c:v>0.96439399999999997</c:v>
                </c:pt>
                <c:pt idx="4135">
                  <c:v>0.959928</c:v>
                </c:pt>
                <c:pt idx="4136">
                  <c:v>0.95606800000000003</c:v>
                </c:pt>
                <c:pt idx="4137">
                  <c:v>0.95223100000000005</c:v>
                </c:pt>
                <c:pt idx="4138">
                  <c:v>0.94877299999999998</c:v>
                </c:pt>
                <c:pt idx="4139">
                  <c:v>0.94669199999999998</c:v>
                </c:pt>
                <c:pt idx="4140">
                  <c:v>0.94623400000000002</c:v>
                </c:pt>
                <c:pt idx="4141">
                  <c:v>0.94681700000000002</c:v>
                </c:pt>
                <c:pt idx="4142">
                  <c:v>0.94807699999999995</c:v>
                </c:pt>
                <c:pt idx="4143">
                  <c:v>0.95005399999999995</c:v>
                </c:pt>
                <c:pt idx="4144">
                  <c:v>0.95221199999999995</c:v>
                </c:pt>
                <c:pt idx="4145">
                  <c:v>0.95355699999999999</c:v>
                </c:pt>
                <c:pt idx="4146">
                  <c:v>0.95364300000000002</c:v>
                </c:pt>
                <c:pt idx="4147">
                  <c:v>0.95283899999999999</c:v>
                </c:pt>
                <c:pt idx="4148">
                  <c:v>0.951955</c:v>
                </c:pt>
                <c:pt idx="4149">
                  <c:v>0.95158399999999999</c:v>
                </c:pt>
                <c:pt idx="4150">
                  <c:v>0.95194599999999996</c:v>
                </c:pt>
                <c:pt idx="4151">
                  <c:v>0.95302299999999995</c:v>
                </c:pt>
                <c:pt idx="4152">
                  <c:v>0.95474800000000004</c:v>
                </c:pt>
                <c:pt idx="4153">
                  <c:v>0.95700600000000002</c:v>
                </c:pt>
                <c:pt idx="4154">
                  <c:v>0.95905799999999997</c:v>
                </c:pt>
                <c:pt idx="4155">
                  <c:v>0.95999400000000001</c:v>
                </c:pt>
                <c:pt idx="4156">
                  <c:v>0.96013800000000005</c:v>
                </c:pt>
                <c:pt idx="4157">
                  <c:v>0.96098600000000001</c:v>
                </c:pt>
                <c:pt idx="4158">
                  <c:v>0.96351299999999995</c:v>
                </c:pt>
                <c:pt idx="4159">
                  <c:v>0.96740599999999999</c:v>
                </c:pt>
                <c:pt idx="4160">
                  <c:v>0.97185500000000002</c:v>
                </c:pt>
                <c:pt idx="4161">
                  <c:v>0.97607900000000003</c:v>
                </c:pt>
                <c:pt idx="4162">
                  <c:v>0.97945300000000002</c:v>
                </c:pt>
                <c:pt idx="4163">
                  <c:v>0.98141100000000003</c:v>
                </c:pt>
                <c:pt idx="4164">
                  <c:v>0.981375</c:v>
                </c:pt>
                <c:pt idx="4165">
                  <c:v>0.97987100000000005</c:v>
                </c:pt>
                <c:pt idx="4166">
                  <c:v>0.97848100000000005</c:v>
                </c:pt>
                <c:pt idx="4167">
                  <c:v>0.97764600000000002</c:v>
                </c:pt>
                <c:pt idx="4168">
                  <c:v>0.97635499999999997</c:v>
                </c:pt>
                <c:pt idx="4169">
                  <c:v>0.97378299999999995</c:v>
                </c:pt>
                <c:pt idx="4170">
                  <c:v>0.96995100000000001</c:v>
                </c:pt>
                <c:pt idx="4171">
                  <c:v>0.96547899999999998</c:v>
                </c:pt>
                <c:pt idx="4172">
                  <c:v>0.96112799999999998</c:v>
                </c:pt>
                <c:pt idx="4173">
                  <c:v>0.95756300000000005</c:v>
                </c:pt>
                <c:pt idx="4174">
                  <c:v>0.95560100000000003</c:v>
                </c:pt>
                <c:pt idx="4175">
                  <c:v>0.955758</c:v>
                </c:pt>
                <c:pt idx="4176">
                  <c:v>0.95696499999999995</c:v>
                </c:pt>
                <c:pt idx="4177">
                  <c:v>0.95725499999999997</c:v>
                </c:pt>
                <c:pt idx="4178">
                  <c:v>0.95624299999999995</c:v>
                </c:pt>
                <c:pt idx="4179">
                  <c:v>0.95556799999999997</c:v>
                </c:pt>
                <c:pt idx="4180">
                  <c:v>0.95683700000000005</c:v>
                </c:pt>
                <c:pt idx="4181">
                  <c:v>0.95958299999999996</c:v>
                </c:pt>
                <c:pt idx="4182">
                  <c:v>0.961866</c:v>
                </c:pt>
                <c:pt idx="4183">
                  <c:v>0.96312200000000003</c:v>
                </c:pt>
                <c:pt idx="4184">
                  <c:v>0.96479499999999996</c:v>
                </c:pt>
                <c:pt idx="4185">
                  <c:v>0.96787400000000001</c:v>
                </c:pt>
                <c:pt idx="4186">
                  <c:v>0.97142300000000004</c:v>
                </c:pt>
                <c:pt idx="4187">
                  <c:v>0.97418800000000005</c:v>
                </c:pt>
                <c:pt idx="4188">
                  <c:v>0.97653800000000002</c:v>
                </c:pt>
                <c:pt idx="4189">
                  <c:v>0.97926500000000005</c:v>
                </c:pt>
                <c:pt idx="4190">
                  <c:v>0.98162000000000005</c:v>
                </c:pt>
                <c:pt idx="4191">
                  <c:v>0.982317</c:v>
                </c:pt>
                <c:pt idx="4192">
                  <c:v>0.98185</c:v>
                </c:pt>
                <c:pt idx="4193">
                  <c:v>0.98220799999999997</c:v>
                </c:pt>
                <c:pt idx="4194">
                  <c:v>0.98409800000000003</c:v>
                </c:pt>
                <c:pt idx="4195">
                  <c:v>0.98635700000000004</c:v>
                </c:pt>
                <c:pt idx="4196">
                  <c:v>0.98835200000000001</c:v>
                </c:pt>
                <c:pt idx="4197">
                  <c:v>0.99064399999999997</c:v>
                </c:pt>
                <c:pt idx="4198">
                  <c:v>0.99356900000000004</c:v>
                </c:pt>
                <c:pt idx="4199">
                  <c:v>0.99716199999999999</c:v>
                </c:pt>
                <c:pt idx="4200">
                  <c:v>1.0014460000000001</c:v>
                </c:pt>
                <c:pt idx="4201">
                  <c:v>1.0060389999999999</c:v>
                </c:pt>
                <c:pt idx="4202">
                  <c:v>1.010481</c:v>
                </c:pt>
                <c:pt idx="4203">
                  <c:v>1.0142610000000001</c:v>
                </c:pt>
                <c:pt idx="4204">
                  <c:v>1.016543</c:v>
                </c:pt>
                <c:pt idx="4205">
                  <c:v>1.017217</c:v>
                </c:pt>
                <c:pt idx="4206">
                  <c:v>1.0176240000000001</c:v>
                </c:pt>
                <c:pt idx="4207">
                  <c:v>1.018797</c:v>
                </c:pt>
                <c:pt idx="4208">
                  <c:v>1.0204549999999999</c:v>
                </c:pt>
                <c:pt idx="4209">
                  <c:v>1.0225569999999999</c:v>
                </c:pt>
                <c:pt idx="4210">
                  <c:v>1.024967</c:v>
                </c:pt>
                <c:pt idx="4211">
                  <c:v>1.0263949999999999</c:v>
                </c:pt>
                <c:pt idx="4212">
                  <c:v>1.0253559999999999</c:v>
                </c:pt>
                <c:pt idx="4213">
                  <c:v>1.02129</c:v>
                </c:pt>
                <c:pt idx="4214">
                  <c:v>1.015417</c:v>
                </c:pt>
                <c:pt idx="4215">
                  <c:v>1.0097860000000001</c:v>
                </c:pt>
                <c:pt idx="4216">
                  <c:v>1.0050730000000001</c:v>
                </c:pt>
                <c:pt idx="4217">
                  <c:v>1.000799</c:v>
                </c:pt>
                <c:pt idx="4218">
                  <c:v>0.99717500000000003</c:v>
                </c:pt>
                <c:pt idx="4219">
                  <c:v>0.99501300000000004</c:v>
                </c:pt>
                <c:pt idx="4220">
                  <c:v>0.99414800000000003</c:v>
                </c:pt>
                <c:pt idx="4221">
                  <c:v>0.99382700000000002</c:v>
                </c:pt>
                <c:pt idx="4222">
                  <c:v>0.99422500000000003</c:v>
                </c:pt>
                <c:pt idx="4223">
                  <c:v>0.99598900000000001</c:v>
                </c:pt>
                <c:pt idx="4224">
                  <c:v>0.99908799999999998</c:v>
                </c:pt>
                <c:pt idx="4225">
                  <c:v>1.002664</c:v>
                </c:pt>
                <c:pt idx="4226">
                  <c:v>1.0057510000000001</c:v>
                </c:pt>
                <c:pt idx="4227">
                  <c:v>1.00813</c:v>
                </c:pt>
                <c:pt idx="4228">
                  <c:v>1.0101230000000001</c:v>
                </c:pt>
                <c:pt idx="4229">
                  <c:v>1.0119860000000001</c:v>
                </c:pt>
                <c:pt idx="4230">
                  <c:v>1.0136099999999999</c:v>
                </c:pt>
                <c:pt idx="4231">
                  <c:v>1.0148459999999999</c:v>
                </c:pt>
                <c:pt idx="4232">
                  <c:v>1.016086</c:v>
                </c:pt>
                <c:pt idx="4233">
                  <c:v>1.0175369999999999</c:v>
                </c:pt>
                <c:pt idx="4234">
                  <c:v>1.0185219999999999</c:v>
                </c:pt>
                <c:pt idx="4235">
                  <c:v>1.018864</c:v>
                </c:pt>
                <c:pt idx="4236">
                  <c:v>1.01972</c:v>
                </c:pt>
                <c:pt idx="4237">
                  <c:v>1.021903</c:v>
                </c:pt>
                <c:pt idx="4238">
                  <c:v>1.0247980000000001</c:v>
                </c:pt>
                <c:pt idx="4239">
                  <c:v>1.0274799999999999</c:v>
                </c:pt>
                <c:pt idx="4240">
                  <c:v>1.029954</c:v>
                </c:pt>
                <c:pt idx="4241">
                  <c:v>1.0326230000000001</c:v>
                </c:pt>
                <c:pt idx="4242">
                  <c:v>1.0351090000000001</c:v>
                </c:pt>
                <c:pt idx="4243">
                  <c:v>1.036486</c:v>
                </c:pt>
                <c:pt idx="4244">
                  <c:v>1.037239</c:v>
                </c:pt>
                <c:pt idx="4245">
                  <c:v>1.0397449999999999</c:v>
                </c:pt>
                <c:pt idx="4246">
                  <c:v>1.0447919999999999</c:v>
                </c:pt>
                <c:pt idx="4247">
                  <c:v>1.050092</c:v>
                </c:pt>
                <c:pt idx="4248">
                  <c:v>1.0534110000000001</c:v>
                </c:pt>
                <c:pt idx="4249">
                  <c:v>1.054468</c:v>
                </c:pt>
                <c:pt idx="4250">
                  <c:v>1.054144</c:v>
                </c:pt>
                <c:pt idx="4251">
                  <c:v>1.0525679999999999</c:v>
                </c:pt>
                <c:pt idx="4252">
                  <c:v>1.048378</c:v>
                </c:pt>
                <c:pt idx="4253">
                  <c:v>1.041023</c:v>
                </c:pt>
                <c:pt idx="4254">
                  <c:v>1.032316</c:v>
                </c:pt>
                <c:pt idx="4255">
                  <c:v>1.024888</c:v>
                </c:pt>
                <c:pt idx="4256">
                  <c:v>1.019976</c:v>
                </c:pt>
                <c:pt idx="4257">
                  <c:v>1.016524</c:v>
                </c:pt>
                <c:pt idx="4258">
                  <c:v>1.012883</c:v>
                </c:pt>
                <c:pt idx="4259">
                  <c:v>1.008902</c:v>
                </c:pt>
                <c:pt idx="4260">
                  <c:v>1.0054609999999999</c:v>
                </c:pt>
                <c:pt idx="4261">
                  <c:v>1.002766</c:v>
                </c:pt>
                <c:pt idx="4262">
                  <c:v>1.0001690000000001</c:v>
                </c:pt>
                <c:pt idx="4263">
                  <c:v>0.99760800000000005</c:v>
                </c:pt>
                <c:pt idx="4264">
                  <c:v>0.99580599999999997</c:v>
                </c:pt>
                <c:pt idx="4265">
                  <c:v>0.99498900000000001</c:v>
                </c:pt>
                <c:pt idx="4266">
                  <c:v>0.99460999999999999</c:v>
                </c:pt>
                <c:pt idx="4267">
                  <c:v>0.99426800000000004</c:v>
                </c:pt>
                <c:pt idx="4268">
                  <c:v>0.99420699999999995</c:v>
                </c:pt>
                <c:pt idx="4269">
                  <c:v>0.99494199999999999</c:v>
                </c:pt>
                <c:pt idx="4270">
                  <c:v>0.99668599999999996</c:v>
                </c:pt>
                <c:pt idx="4271">
                  <c:v>0.99900900000000004</c:v>
                </c:pt>
                <c:pt idx="4272">
                  <c:v>1.001401</c:v>
                </c:pt>
                <c:pt idx="4273">
                  <c:v>1.0039720000000001</c:v>
                </c:pt>
                <c:pt idx="4274">
                  <c:v>1.006545</c:v>
                </c:pt>
                <c:pt idx="4275">
                  <c:v>1.0085189999999999</c:v>
                </c:pt>
                <c:pt idx="4276">
                  <c:v>1.0102420000000001</c:v>
                </c:pt>
                <c:pt idx="4277">
                  <c:v>1.012562</c:v>
                </c:pt>
                <c:pt idx="4278">
                  <c:v>1.015315</c:v>
                </c:pt>
                <c:pt idx="4279">
                  <c:v>1.017199</c:v>
                </c:pt>
                <c:pt idx="4280">
                  <c:v>1.0171889999999999</c:v>
                </c:pt>
                <c:pt idx="4281">
                  <c:v>1.015854</c:v>
                </c:pt>
                <c:pt idx="4282">
                  <c:v>1.014589</c:v>
                </c:pt>
                <c:pt idx="4283">
                  <c:v>1.0137890000000001</c:v>
                </c:pt>
                <c:pt idx="4284">
                  <c:v>1.013066</c:v>
                </c:pt>
                <c:pt idx="4285">
                  <c:v>1.013023</c:v>
                </c:pt>
                <c:pt idx="4286">
                  <c:v>1.0144059999999999</c:v>
                </c:pt>
                <c:pt idx="4287">
                  <c:v>1.0159389999999999</c:v>
                </c:pt>
                <c:pt idx="4288">
                  <c:v>1.0157430000000001</c:v>
                </c:pt>
                <c:pt idx="4289">
                  <c:v>1.013979</c:v>
                </c:pt>
                <c:pt idx="4290">
                  <c:v>1.0121830000000001</c:v>
                </c:pt>
                <c:pt idx="4291">
                  <c:v>1.011072</c:v>
                </c:pt>
                <c:pt idx="4292">
                  <c:v>1.010159</c:v>
                </c:pt>
                <c:pt idx="4293">
                  <c:v>1.0087809999999999</c:v>
                </c:pt>
                <c:pt idx="4294">
                  <c:v>1.006488</c:v>
                </c:pt>
                <c:pt idx="4295">
                  <c:v>1.003053</c:v>
                </c:pt>
                <c:pt idx="4296">
                  <c:v>0.99868400000000002</c:v>
                </c:pt>
                <c:pt idx="4297">
                  <c:v>0.99351500000000004</c:v>
                </c:pt>
                <c:pt idx="4298">
                  <c:v>0.987541</c:v>
                </c:pt>
                <c:pt idx="4299">
                  <c:v>0.98153500000000005</c:v>
                </c:pt>
                <c:pt idx="4300">
                  <c:v>0.97648900000000005</c:v>
                </c:pt>
                <c:pt idx="4301">
                  <c:v>0.97222699999999995</c:v>
                </c:pt>
                <c:pt idx="4302">
                  <c:v>0.96824699999999997</c:v>
                </c:pt>
                <c:pt idx="4303">
                  <c:v>0.96505300000000005</c:v>
                </c:pt>
                <c:pt idx="4304">
                  <c:v>0.96298099999999998</c:v>
                </c:pt>
                <c:pt idx="4305">
                  <c:v>0.96123999999999998</c:v>
                </c:pt>
                <c:pt idx="4306">
                  <c:v>0.95916999999999997</c:v>
                </c:pt>
                <c:pt idx="4307">
                  <c:v>0.95741600000000004</c:v>
                </c:pt>
                <c:pt idx="4308">
                  <c:v>0.95680100000000001</c:v>
                </c:pt>
                <c:pt idx="4309">
                  <c:v>0.95680699999999996</c:v>
                </c:pt>
                <c:pt idx="4310">
                  <c:v>0.95660699999999999</c:v>
                </c:pt>
                <c:pt idx="4311">
                  <c:v>0.956399</c:v>
                </c:pt>
                <c:pt idx="4312">
                  <c:v>0.95686499999999997</c:v>
                </c:pt>
                <c:pt idx="4313">
                  <c:v>0.95812600000000003</c:v>
                </c:pt>
                <c:pt idx="4314">
                  <c:v>0.95936500000000002</c:v>
                </c:pt>
                <c:pt idx="4315">
                  <c:v>0.95992599999999995</c:v>
                </c:pt>
                <c:pt idx="4316">
                  <c:v>0.96001499999999995</c:v>
                </c:pt>
                <c:pt idx="4317">
                  <c:v>0.959642</c:v>
                </c:pt>
                <c:pt idx="4318">
                  <c:v>0.95872599999999997</c:v>
                </c:pt>
                <c:pt idx="4319">
                  <c:v>0.95791400000000004</c:v>
                </c:pt>
                <c:pt idx="4320">
                  <c:v>0.95788700000000004</c:v>
                </c:pt>
                <c:pt idx="4321">
                  <c:v>0.95890299999999995</c:v>
                </c:pt>
                <c:pt idx="4322">
                  <c:v>0.96086300000000002</c:v>
                </c:pt>
                <c:pt idx="4323">
                  <c:v>0.96331999999999995</c:v>
                </c:pt>
                <c:pt idx="4324">
                  <c:v>0.96604900000000005</c:v>
                </c:pt>
                <c:pt idx="4325">
                  <c:v>0.96920799999999996</c:v>
                </c:pt>
                <c:pt idx="4326">
                  <c:v>0.97249699999999994</c:v>
                </c:pt>
                <c:pt idx="4327">
                  <c:v>0.97524699999999998</c:v>
                </c:pt>
                <c:pt idx="4328">
                  <c:v>0.97783600000000004</c:v>
                </c:pt>
                <c:pt idx="4329">
                  <c:v>0.98115399999999997</c:v>
                </c:pt>
                <c:pt idx="4330">
                  <c:v>0.984514</c:v>
                </c:pt>
                <c:pt idx="4331">
                  <c:v>0.98628400000000005</c:v>
                </c:pt>
                <c:pt idx="4332">
                  <c:v>0.98607699999999998</c:v>
                </c:pt>
                <c:pt idx="4333">
                  <c:v>0.98461399999999999</c:v>
                </c:pt>
                <c:pt idx="4334">
                  <c:v>0.98223700000000003</c:v>
                </c:pt>
                <c:pt idx="4335">
                  <c:v>0.978742</c:v>
                </c:pt>
                <c:pt idx="4336">
                  <c:v>0.97447300000000003</c:v>
                </c:pt>
                <c:pt idx="4337">
                  <c:v>0.97055100000000005</c:v>
                </c:pt>
                <c:pt idx="4338">
                  <c:v>0.96735599999999999</c:v>
                </c:pt>
                <c:pt idx="4339">
                  <c:v>0.964063</c:v>
                </c:pt>
                <c:pt idx="4340">
                  <c:v>0.96028199999999997</c:v>
                </c:pt>
                <c:pt idx="4341">
                  <c:v>0.956928</c:v>
                </c:pt>
                <c:pt idx="4342">
                  <c:v>0.95506000000000002</c:v>
                </c:pt>
                <c:pt idx="4343">
                  <c:v>0.95434600000000003</c:v>
                </c:pt>
                <c:pt idx="4344">
                  <c:v>0.95341500000000001</c:v>
                </c:pt>
                <c:pt idx="4345">
                  <c:v>0.95170500000000002</c:v>
                </c:pt>
                <c:pt idx="4346">
                  <c:v>0.94987699999999997</c:v>
                </c:pt>
                <c:pt idx="4347">
                  <c:v>0.94864099999999996</c:v>
                </c:pt>
                <c:pt idx="4348">
                  <c:v>0.94843</c:v>
                </c:pt>
                <c:pt idx="4349">
                  <c:v>0.94984100000000005</c:v>
                </c:pt>
                <c:pt idx="4350">
                  <c:v>0.95317700000000005</c:v>
                </c:pt>
                <c:pt idx="4351">
                  <c:v>0.95785399999999998</c:v>
                </c:pt>
                <c:pt idx="4352">
                  <c:v>0.96272999999999997</c:v>
                </c:pt>
                <c:pt idx="4353">
                  <c:v>0.96681600000000001</c:v>
                </c:pt>
                <c:pt idx="4354">
                  <c:v>0.97004199999999996</c:v>
                </c:pt>
                <c:pt idx="4355">
                  <c:v>0.97281700000000004</c:v>
                </c:pt>
                <c:pt idx="4356">
                  <c:v>0.97470500000000004</c:v>
                </c:pt>
                <c:pt idx="4357">
                  <c:v>0.97478600000000004</c:v>
                </c:pt>
                <c:pt idx="4358">
                  <c:v>0.97328300000000001</c:v>
                </c:pt>
                <c:pt idx="4359">
                  <c:v>0.97187100000000004</c:v>
                </c:pt>
                <c:pt idx="4360">
                  <c:v>0.97251100000000001</c:v>
                </c:pt>
                <c:pt idx="4361">
                  <c:v>0.97586499999999998</c:v>
                </c:pt>
                <c:pt idx="4362">
                  <c:v>0.98029999999999995</c:v>
                </c:pt>
                <c:pt idx="4363">
                  <c:v>0.98375100000000004</c:v>
                </c:pt>
                <c:pt idx="4364">
                  <c:v>0.98597299999999999</c:v>
                </c:pt>
                <c:pt idx="4365">
                  <c:v>0.98747099999999999</c:v>
                </c:pt>
                <c:pt idx="4366">
                  <c:v>0.98830300000000004</c:v>
                </c:pt>
                <c:pt idx="4367">
                  <c:v>0.988981</c:v>
                </c:pt>
                <c:pt idx="4368">
                  <c:v>0.99072099999999996</c:v>
                </c:pt>
                <c:pt idx="4369">
                  <c:v>0.99395800000000001</c:v>
                </c:pt>
                <c:pt idx="4370">
                  <c:v>0.99802900000000005</c:v>
                </c:pt>
                <c:pt idx="4371">
                  <c:v>1.0023979999999999</c:v>
                </c:pt>
                <c:pt idx="4372">
                  <c:v>1.006724</c:v>
                </c:pt>
                <c:pt idx="4373">
                  <c:v>1.0101629999999999</c:v>
                </c:pt>
                <c:pt idx="4374">
                  <c:v>1.0118240000000001</c:v>
                </c:pt>
                <c:pt idx="4375">
                  <c:v>1.01146</c:v>
                </c:pt>
                <c:pt idx="4376">
                  <c:v>1.009185</c:v>
                </c:pt>
                <c:pt idx="4377">
                  <c:v>1.0054670000000001</c:v>
                </c:pt>
                <c:pt idx="4378">
                  <c:v>1.001034</c:v>
                </c:pt>
                <c:pt idx="4379">
                  <c:v>0.99649699999999997</c:v>
                </c:pt>
                <c:pt idx="4380">
                  <c:v>0.99277300000000002</c:v>
                </c:pt>
                <c:pt idx="4381">
                  <c:v>0.99075500000000005</c:v>
                </c:pt>
                <c:pt idx="4382">
                  <c:v>0.99013600000000002</c:v>
                </c:pt>
                <c:pt idx="4383">
                  <c:v>0.98979799999999996</c:v>
                </c:pt>
                <c:pt idx="4384">
                  <c:v>0.98943599999999998</c:v>
                </c:pt>
                <c:pt idx="4385">
                  <c:v>0.98967799999999995</c:v>
                </c:pt>
                <c:pt idx="4386">
                  <c:v>0.99067499999999997</c:v>
                </c:pt>
                <c:pt idx="4387">
                  <c:v>0.99185400000000001</c:v>
                </c:pt>
                <c:pt idx="4388">
                  <c:v>0.99283299999999997</c:v>
                </c:pt>
                <c:pt idx="4389">
                  <c:v>0.99389799999999995</c:v>
                </c:pt>
                <c:pt idx="4390">
                  <c:v>0.99561699999999997</c:v>
                </c:pt>
                <c:pt idx="4391">
                  <c:v>0.99778</c:v>
                </c:pt>
                <c:pt idx="4392">
                  <c:v>0.99932100000000001</c:v>
                </c:pt>
                <c:pt idx="4393">
                  <c:v>0.99962799999999996</c:v>
                </c:pt>
                <c:pt idx="4394">
                  <c:v>0.99946900000000005</c:v>
                </c:pt>
                <c:pt idx="4395">
                  <c:v>1.000038</c:v>
                </c:pt>
                <c:pt idx="4396">
                  <c:v>1.001231</c:v>
                </c:pt>
                <c:pt idx="4397">
                  <c:v>1.0023</c:v>
                </c:pt>
                <c:pt idx="4398">
                  <c:v>1.003468</c:v>
                </c:pt>
                <c:pt idx="4399">
                  <c:v>1.0054069999999999</c:v>
                </c:pt>
                <c:pt idx="4400">
                  <c:v>1.0084169999999999</c:v>
                </c:pt>
                <c:pt idx="4401">
                  <c:v>1.0121659999999999</c:v>
                </c:pt>
                <c:pt idx="4402">
                  <c:v>1.015323</c:v>
                </c:pt>
                <c:pt idx="4403">
                  <c:v>1.016991</c:v>
                </c:pt>
                <c:pt idx="4404">
                  <c:v>1.018305</c:v>
                </c:pt>
                <c:pt idx="4405">
                  <c:v>1.0207379999999999</c:v>
                </c:pt>
                <c:pt idx="4406">
                  <c:v>1.0239720000000001</c:v>
                </c:pt>
                <c:pt idx="4407">
                  <c:v>1.02677</c:v>
                </c:pt>
                <c:pt idx="4408">
                  <c:v>1.0289779999999999</c:v>
                </c:pt>
                <c:pt idx="4409">
                  <c:v>1.03145</c:v>
                </c:pt>
                <c:pt idx="4410">
                  <c:v>1.03426</c:v>
                </c:pt>
                <c:pt idx="4411">
                  <c:v>1.03647</c:v>
                </c:pt>
                <c:pt idx="4412">
                  <c:v>1.037979</c:v>
                </c:pt>
                <c:pt idx="4413">
                  <c:v>1.040089</c:v>
                </c:pt>
                <c:pt idx="4414">
                  <c:v>1.0433159999999999</c:v>
                </c:pt>
                <c:pt idx="4415">
                  <c:v>1.046273</c:v>
                </c:pt>
                <c:pt idx="4416">
                  <c:v>1.0474810000000001</c:v>
                </c:pt>
                <c:pt idx="4417">
                  <c:v>1.0468280000000001</c:v>
                </c:pt>
                <c:pt idx="4418">
                  <c:v>1.044975</c:v>
                </c:pt>
                <c:pt idx="4419">
                  <c:v>1.042125</c:v>
                </c:pt>
                <c:pt idx="4420">
                  <c:v>1.038103</c:v>
                </c:pt>
                <c:pt idx="4421">
                  <c:v>1.033326</c:v>
                </c:pt>
                <c:pt idx="4422">
                  <c:v>1.028562</c:v>
                </c:pt>
                <c:pt idx="4423">
                  <c:v>1.0242800000000001</c:v>
                </c:pt>
                <c:pt idx="4424">
                  <c:v>1.0206660000000001</c:v>
                </c:pt>
                <c:pt idx="4425">
                  <c:v>1.017504</c:v>
                </c:pt>
                <c:pt idx="4426">
                  <c:v>1.014642</c:v>
                </c:pt>
                <c:pt idx="4427">
                  <c:v>1.012445</c:v>
                </c:pt>
                <c:pt idx="4428">
                  <c:v>1.010969</c:v>
                </c:pt>
                <c:pt idx="4429">
                  <c:v>1.0096309999999999</c:v>
                </c:pt>
                <c:pt idx="4430">
                  <c:v>1.0082709999999999</c:v>
                </c:pt>
                <c:pt idx="4431">
                  <c:v>1.0079089999999999</c:v>
                </c:pt>
                <c:pt idx="4432">
                  <c:v>1.0093939999999999</c:v>
                </c:pt>
                <c:pt idx="4433">
                  <c:v>1.0115259999999999</c:v>
                </c:pt>
                <c:pt idx="4434">
                  <c:v>1.0124310000000001</c:v>
                </c:pt>
                <c:pt idx="4435">
                  <c:v>1.0118720000000001</c:v>
                </c:pt>
                <c:pt idx="4436">
                  <c:v>1.010939</c:v>
                </c:pt>
                <c:pt idx="4437">
                  <c:v>1.0107429999999999</c:v>
                </c:pt>
                <c:pt idx="4438">
                  <c:v>1.0116909999999999</c:v>
                </c:pt>
                <c:pt idx="4439">
                  <c:v>1.0134920000000001</c:v>
                </c:pt>
                <c:pt idx="4440">
                  <c:v>1.015625</c:v>
                </c:pt>
                <c:pt idx="4441">
                  <c:v>1.0178590000000001</c:v>
                </c:pt>
                <c:pt idx="4442">
                  <c:v>1.0201800000000001</c:v>
                </c:pt>
                <c:pt idx="4443">
                  <c:v>1.022024</c:v>
                </c:pt>
                <c:pt idx="4444">
                  <c:v>1.0234490000000001</c:v>
                </c:pt>
                <c:pt idx="4445">
                  <c:v>1.0260469999999999</c:v>
                </c:pt>
                <c:pt idx="4446">
                  <c:v>1.030044</c:v>
                </c:pt>
                <c:pt idx="4447">
                  <c:v>1.033677</c:v>
                </c:pt>
                <c:pt idx="4448">
                  <c:v>1.0356099999999999</c:v>
                </c:pt>
                <c:pt idx="4449">
                  <c:v>1.0351539999999999</c:v>
                </c:pt>
                <c:pt idx="4450">
                  <c:v>1.0326360000000001</c:v>
                </c:pt>
                <c:pt idx="4451">
                  <c:v>1.0300069999999999</c:v>
                </c:pt>
                <c:pt idx="4452">
                  <c:v>1.028664</c:v>
                </c:pt>
                <c:pt idx="4453">
                  <c:v>1.027717</c:v>
                </c:pt>
                <c:pt idx="4454">
                  <c:v>1.0261229999999999</c:v>
                </c:pt>
                <c:pt idx="4455">
                  <c:v>1.024829</c:v>
                </c:pt>
                <c:pt idx="4456">
                  <c:v>1.0251790000000001</c:v>
                </c:pt>
                <c:pt idx="4457">
                  <c:v>1.026681</c:v>
                </c:pt>
                <c:pt idx="4458">
                  <c:v>1.027533</c:v>
                </c:pt>
                <c:pt idx="4459">
                  <c:v>1.0265820000000001</c:v>
                </c:pt>
                <c:pt idx="4460">
                  <c:v>1.0238700000000001</c:v>
                </c:pt>
                <c:pt idx="4461">
                  <c:v>1.0198309999999999</c:v>
                </c:pt>
                <c:pt idx="4462">
                  <c:v>1.0147660000000001</c:v>
                </c:pt>
                <c:pt idx="4463">
                  <c:v>1.009055</c:v>
                </c:pt>
                <c:pt idx="4464">
                  <c:v>1.003703</c:v>
                </c:pt>
                <c:pt idx="4465">
                  <c:v>0.999915</c:v>
                </c:pt>
                <c:pt idx="4466">
                  <c:v>0.99773500000000004</c:v>
                </c:pt>
                <c:pt idx="4467">
                  <c:v>0.995726</c:v>
                </c:pt>
                <c:pt idx="4468">
                  <c:v>0.99265899999999996</c:v>
                </c:pt>
                <c:pt idx="4469">
                  <c:v>0.989151</c:v>
                </c:pt>
                <c:pt idx="4470">
                  <c:v>0.98642200000000002</c:v>
                </c:pt>
                <c:pt idx="4471">
                  <c:v>0.98416000000000003</c:v>
                </c:pt>
                <c:pt idx="4472">
                  <c:v>0.981294</c:v>
                </c:pt>
                <c:pt idx="4473">
                  <c:v>0.97811199999999998</c:v>
                </c:pt>
                <c:pt idx="4474">
                  <c:v>0.97601000000000004</c:v>
                </c:pt>
                <c:pt idx="4475">
                  <c:v>0.975719</c:v>
                </c:pt>
                <c:pt idx="4476">
                  <c:v>0.97670699999999999</c:v>
                </c:pt>
                <c:pt idx="4477">
                  <c:v>0.97790500000000002</c:v>
                </c:pt>
                <c:pt idx="4478">
                  <c:v>0.97905200000000003</c:v>
                </c:pt>
                <c:pt idx="4479">
                  <c:v>0.98053900000000005</c:v>
                </c:pt>
                <c:pt idx="4480">
                  <c:v>0.98182599999999998</c:v>
                </c:pt>
                <c:pt idx="4481">
                  <c:v>0.98185</c:v>
                </c:pt>
                <c:pt idx="4482">
                  <c:v>0.98054600000000003</c:v>
                </c:pt>
                <c:pt idx="4483">
                  <c:v>0.97906700000000002</c:v>
                </c:pt>
                <c:pt idx="4484">
                  <c:v>0.97845099999999996</c:v>
                </c:pt>
                <c:pt idx="4485">
                  <c:v>0.97833400000000004</c:v>
                </c:pt>
                <c:pt idx="4486">
                  <c:v>0.97798300000000005</c:v>
                </c:pt>
                <c:pt idx="4487">
                  <c:v>0.97804899999999995</c:v>
                </c:pt>
                <c:pt idx="4488">
                  <c:v>0.979576</c:v>
                </c:pt>
                <c:pt idx="4489">
                  <c:v>0.98195200000000005</c:v>
                </c:pt>
                <c:pt idx="4490">
                  <c:v>0.98378100000000002</c:v>
                </c:pt>
                <c:pt idx="4491">
                  <c:v>0.98484799999999995</c:v>
                </c:pt>
                <c:pt idx="4492">
                  <c:v>0.98580699999999999</c:v>
                </c:pt>
                <c:pt idx="4493">
                  <c:v>0.98699700000000001</c:v>
                </c:pt>
                <c:pt idx="4494">
                  <c:v>0.98812999999999995</c:v>
                </c:pt>
                <c:pt idx="4495">
                  <c:v>0.98864600000000002</c:v>
                </c:pt>
                <c:pt idx="4496">
                  <c:v>0.98869600000000002</c:v>
                </c:pt>
                <c:pt idx="4497">
                  <c:v>0.98894899999999997</c:v>
                </c:pt>
                <c:pt idx="4498">
                  <c:v>0.98909100000000005</c:v>
                </c:pt>
                <c:pt idx="4499">
                  <c:v>0.98798299999999994</c:v>
                </c:pt>
                <c:pt idx="4500">
                  <c:v>0.98542700000000005</c:v>
                </c:pt>
                <c:pt idx="4501">
                  <c:v>0.982684</c:v>
                </c:pt>
                <c:pt idx="4502">
                  <c:v>0.980661</c:v>
                </c:pt>
                <c:pt idx="4503">
                  <c:v>0.97871900000000001</c:v>
                </c:pt>
                <c:pt idx="4504">
                  <c:v>0.975939</c:v>
                </c:pt>
                <c:pt idx="4505">
                  <c:v>0.97238500000000005</c:v>
                </c:pt>
                <c:pt idx="4506">
                  <c:v>0.96870199999999995</c:v>
                </c:pt>
                <c:pt idx="4507">
                  <c:v>0.96534900000000001</c:v>
                </c:pt>
                <c:pt idx="4508">
                  <c:v>0.96235000000000004</c:v>
                </c:pt>
                <c:pt idx="4509">
                  <c:v>0.95950100000000005</c:v>
                </c:pt>
                <c:pt idx="4510">
                  <c:v>0.95699999999999996</c:v>
                </c:pt>
                <c:pt idx="4511">
                  <c:v>0.95519399999999999</c:v>
                </c:pt>
                <c:pt idx="4512">
                  <c:v>0.95382</c:v>
                </c:pt>
                <c:pt idx="4513">
                  <c:v>0.95250299999999999</c:v>
                </c:pt>
                <c:pt idx="4514">
                  <c:v>0.95143299999999997</c:v>
                </c:pt>
                <c:pt idx="4515">
                  <c:v>0.95093700000000003</c:v>
                </c:pt>
                <c:pt idx="4516">
                  <c:v>0.95115300000000003</c:v>
                </c:pt>
                <c:pt idx="4517">
                  <c:v>0.95205899999999999</c:v>
                </c:pt>
                <c:pt idx="4518">
                  <c:v>0.95327099999999998</c:v>
                </c:pt>
                <c:pt idx="4519">
                  <c:v>0.95474899999999996</c:v>
                </c:pt>
                <c:pt idx="4520">
                  <c:v>0.95734799999999998</c:v>
                </c:pt>
                <c:pt idx="4521">
                  <c:v>0.96117600000000003</c:v>
                </c:pt>
                <c:pt idx="4522">
                  <c:v>0.96484800000000004</c:v>
                </c:pt>
                <c:pt idx="4523">
                  <c:v>0.96732700000000005</c:v>
                </c:pt>
                <c:pt idx="4524">
                  <c:v>0.96913899999999997</c:v>
                </c:pt>
                <c:pt idx="4525">
                  <c:v>0.97145000000000004</c:v>
                </c:pt>
                <c:pt idx="4526">
                  <c:v>0.97401300000000002</c:v>
                </c:pt>
                <c:pt idx="4527">
                  <c:v>0.97511099999999995</c:v>
                </c:pt>
                <c:pt idx="4528">
                  <c:v>0.97427699999999995</c:v>
                </c:pt>
                <c:pt idx="4529">
                  <c:v>0.973329</c:v>
                </c:pt>
                <c:pt idx="4530">
                  <c:v>0.97403099999999998</c:v>
                </c:pt>
                <c:pt idx="4531">
                  <c:v>0.97631000000000001</c:v>
                </c:pt>
                <c:pt idx="4532">
                  <c:v>0.97921599999999998</c:v>
                </c:pt>
                <c:pt idx="4533">
                  <c:v>0.98223499999999997</c:v>
                </c:pt>
                <c:pt idx="4534">
                  <c:v>0.98540899999999998</c:v>
                </c:pt>
                <c:pt idx="4535">
                  <c:v>0.98890500000000003</c:v>
                </c:pt>
                <c:pt idx="4536">
                  <c:v>0.99270599999999998</c:v>
                </c:pt>
                <c:pt idx="4537">
                  <c:v>0.99652099999999999</c:v>
                </c:pt>
                <c:pt idx="4538">
                  <c:v>0.99974499999999999</c:v>
                </c:pt>
                <c:pt idx="4539">
                  <c:v>1.001741</c:v>
                </c:pt>
                <c:pt idx="4540">
                  <c:v>1.0022500000000001</c:v>
                </c:pt>
                <c:pt idx="4541">
                  <c:v>1.001396</c:v>
                </c:pt>
                <c:pt idx="4542">
                  <c:v>0.99975099999999995</c:v>
                </c:pt>
                <c:pt idx="4543">
                  <c:v>0.99814800000000004</c:v>
                </c:pt>
                <c:pt idx="4544">
                  <c:v>0.99673100000000003</c:v>
                </c:pt>
                <c:pt idx="4545">
                  <c:v>0.99478500000000003</c:v>
                </c:pt>
                <c:pt idx="4546">
                  <c:v>0.99204999999999999</c:v>
                </c:pt>
                <c:pt idx="4547">
                  <c:v>0.98942600000000003</c:v>
                </c:pt>
                <c:pt idx="4548">
                  <c:v>0.98727299999999996</c:v>
                </c:pt>
                <c:pt idx="4549">
                  <c:v>0.98455800000000004</c:v>
                </c:pt>
                <c:pt idx="4550">
                  <c:v>0.980877</c:v>
                </c:pt>
                <c:pt idx="4551">
                  <c:v>0.97729699999999997</c:v>
                </c:pt>
                <c:pt idx="4552">
                  <c:v>0.975047</c:v>
                </c:pt>
                <c:pt idx="4553">
                  <c:v>0.97426699999999999</c:v>
                </c:pt>
                <c:pt idx="4554">
                  <c:v>0.97408300000000003</c:v>
                </c:pt>
                <c:pt idx="4555">
                  <c:v>0.97440599999999999</c:v>
                </c:pt>
                <c:pt idx="4556">
                  <c:v>0.97676700000000005</c:v>
                </c:pt>
                <c:pt idx="4557">
                  <c:v>0.98204499999999995</c:v>
                </c:pt>
                <c:pt idx="4558">
                  <c:v>0.98829900000000004</c:v>
                </c:pt>
                <c:pt idx="4559">
                  <c:v>0.99265999999999999</c:v>
                </c:pt>
                <c:pt idx="4560">
                  <c:v>0.994556</c:v>
                </c:pt>
                <c:pt idx="4561">
                  <c:v>0.99559799999999998</c:v>
                </c:pt>
                <c:pt idx="4562">
                  <c:v>0.99710500000000002</c:v>
                </c:pt>
                <c:pt idx="4563">
                  <c:v>0.99902000000000002</c:v>
                </c:pt>
                <c:pt idx="4564">
                  <c:v>1.001163</c:v>
                </c:pt>
                <c:pt idx="4565">
                  <c:v>1.0042420000000001</c:v>
                </c:pt>
                <c:pt idx="4566">
                  <c:v>1.008618</c:v>
                </c:pt>
                <c:pt idx="4567">
                  <c:v>1.0130399999999999</c:v>
                </c:pt>
                <c:pt idx="4568">
                  <c:v>1.015636</c:v>
                </c:pt>
                <c:pt idx="4569">
                  <c:v>1.0159609999999999</c:v>
                </c:pt>
                <c:pt idx="4570">
                  <c:v>1.015657</c:v>
                </c:pt>
                <c:pt idx="4571">
                  <c:v>1.016696</c:v>
                </c:pt>
                <c:pt idx="4572">
                  <c:v>1.019072</c:v>
                </c:pt>
                <c:pt idx="4573">
                  <c:v>1.0211170000000001</c:v>
                </c:pt>
                <c:pt idx="4574">
                  <c:v>1.022249</c:v>
                </c:pt>
                <c:pt idx="4575">
                  <c:v>1.023606</c:v>
                </c:pt>
                <c:pt idx="4576">
                  <c:v>1.0265949999999999</c:v>
                </c:pt>
                <c:pt idx="4577">
                  <c:v>1.032143</c:v>
                </c:pt>
                <c:pt idx="4578">
                  <c:v>1.0391699999999999</c:v>
                </c:pt>
                <c:pt idx="4579">
                  <c:v>1.0449379999999999</c:v>
                </c:pt>
                <c:pt idx="4580">
                  <c:v>1.0479039999999999</c:v>
                </c:pt>
                <c:pt idx="4581">
                  <c:v>1.0479499999999999</c:v>
                </c:pt>
                <c:pt idx="4582">
                  <c:v>1.045566</c:v>
                </c:pt>
                <c:pt idx="4583">
                  <c:v>1.042117</c:v>
                </c:pt>
                <c:pt idx="4584">
                  <c:v>1.0392349999999999</c:v>
                </c:pt>
                <c:pt idx="4585">
                  <c:v>1.0373460000000001</c:v>
                </c:pt>
                <c:pt idx="4586">
                  <c:v>1.035506</c:v>
                </c:pt>
                <c:pt idx="4587">
                  <c:v>1.032851</c:v>
                </c:pt>
                <c:pt idx="4588">
                  <c:v>1.029576</c:v>
                </c:pt>
                <c:pt idx="4589">
                  <c:v>1.026489</c:v>
                </c:pt>
                <c:pt idx="4590">
                  <c:v>1.0238689999999999</c:v>
                </c:pt>
                <c:pt idx="4591">
                  <c:v>1.0214460000000001</c:v>
                </c:pt>
                <c:pt idx="4592">
                  <c:v>1.0193479999999999</c:v>
                </c:pt>
                <c:pt idx="4593">
                  <c:v>1.017944</c:v>
                </c:pt>
                <c:pt idx="4594">
                  <c:v>1.01735</c:v>
                </c:pt>
                <c:pt idx="4595">
                  <c:v>1.0173700000000001</c:v>
                </c:pt>
                <c:pt idx="4596">
                  <c:v>1.0172000000000001</c:v>
                </c:pt>
                <c:pt idx="4597">
                  <c:v>1.015819</c:v>
                </c:pt>
                <c:pt idx="4598">
                  <c:v>1.013477</c:v>
                </c:pt>
                <c:pt idx="4599">
                  <c:v>1.0120499999999999</c:v>
                </c:pt>
                <c:pt idx="4600">
                  <c:v>1.013072</c:v>
                </c:pt>
                <c:pt idx="4601">
                  <c:v>1.0159750000000001</c:v>
                </c:pt>
                <c:pt idx="4602">
                  <c:v>1.0187059999999999</c:v>
                </c:pt>
                <c:pt idx="4603">
                  <c:v>1.02006</c:v>
                </c:pt>
                <c:pt idx="4604">
                  <c:v>1.021147</c:v>
                </c:pt>
                <c:pt idx="4605">
                  <c:v>1.023352</c:v>
                </c:pt>
                <c:pt idx="4606">
                  <c:v>1.0257449999999999</c:v>
                </c:pt>
                <c:pt idx="4607">
                  <c:v>1.0265249999999999</c:v>
                </c:pt>
                <c:pt idx="4608">
                  <c:v>1.0258879999999999</c:v>
                </c:pt>
                <c:pt idx="4609">
                  <c:v>1.025639</c:v>
                </c:pt>
                <c:pt idx="4610">
                  <c:v>1.0266360000000001</c:v>
                </c:pt>
                <c:pt idx="4611">
                  <c:v>1.0282640000000001</c:v>
                </c:pt>
                <c:pt idx="4612">
                  <c:v>1.0299389999999999</c:v>
                </c:pt>
                <c:pt idx="4613">
                  <c:v>1.031749</c:v>
                </c:pt>
                <c:pt idx="4614">
                  <c:v>1.033927</c:v>
                </c:pt>
                <c:pt idx="4615">
                  <c:v>1.036297</c:v>
                </c:pt>
                <c:pt idx="4616">
                  <c:v>1.038278</c:v>
                </c:pt>
                <c:pt idx="4617">
                  <c:v>1.039612</c:v>
                </c:pt>
                <c:pt idx="4618">
                  <c:v>1.0408770000000001</c:v>
                </c:pt>
                <c:pt idx="4619">
                  <c:v>1.042286</c:v>
                </c:pt>
                <c:pt idx="4620">
                  <c:v>1.0428519999999999</c:v>
                </c:pt>
                <c:pt idx="4621">
                  <c:v>1.0420050000000001</c:v>
                </c:pt>
                <c:pt idx="4622">
                  <c:v>1.040683</c:v>
                </c:pt>
                <c:pt idx="4623">
                  <c:v>1.0396179999999999</c:v>
                </c:pt>
                <c:pt idx="4624">
                  <c:v>1.037998</c:v>
                </c:pt>
                <c:pt idx="4625">
                  <c:v>1.035182</c:v>
                </c:pt>
                <c:pt idx="4626">
                  <c:v>1.0319750000000001</c:v>
                </c:pt>
                <c:pt idx="4627">
                  <c:v>1.029404</c:v>
                </c:pt>
                <c:pt idx="4628">
                  <c:v>1.027409</c:v>
                </c:pt>
                <c:pt idx="4629">
                  <c:v>1.0248619999999999</c:v>
                </c:pt>
                <c:pt idx="4630">
                  <c:v>1.021045</c:v>
                </c:pt>
                <c:pt idx="4631">
                  <c:v>1.016445</c:v>
                </c:pt>
                <c:pt idx="4632">
                  <c:v>1.011779</c:v>
                </c:pt>
                <c:pt idx="4633">
                  <c:v>1.0072479999999999</c:v>
                </c:pt>
                <c:pt idx="4634">
                  <c:v>1.0026999999999999</c:v>
                </c:pt>
                <c:pt idx="4635">
                  <c:v>0.998475</c:v>
                </c:pt>
                <c:pt idx="4636">
                  <c:v>0.99551800000000001</c:v>
                </c:pt>
                <c:pt idx="4637">
                  <c:v>0.99383299999999997</c:v>
                </c:pt>
                <c:pt idx="4638">
                  <c:v>0.99238199999999999</c:v>
                </c:pt>
                <c:pt idx="4639">
                  <c:v>0.99105900000000002</c:v>
                </c:pt>
                <c:pt idx="4640">
                  <c:v>0.99091399999999996</c:v>
                </c:pt>
                <c:pt idx="4641">
                  <c:v>0.99224800000000002</c:v>
                </c:pt>
                <c:pt idx="4642">
                  <c:v>0.99365099999999995</c:v>
                </c:pt>
                <c:pt idx="4643">
                  <c:v>0.99344699999999997</c:v>
                </c:pt>
                <c:pt idx="4644">
                  <c:v>0.99167700000000003</c:v>
                </c:pt>
                <c:pt idx="4645">
                  <c:v>0.98950499999999997</c:v>
                </c:pt>
                <c:pt idx="4646">
                  <c:v>0.98757099999999998</c:v>
                </c:pt>
                <c:pt idx="4647">
                  <c:v>0.98612699999999998</c:v>
                </c:pt>
                <c:pt idx="4648">
                  <c:v>0.98546699999999998</c:v>
                </c:pt>
                <c:pt idx="4649">
                  <c:v>0.98552499999999998</c:v>
                </c:pt>
                <c:pt idx="4650">
                  <c:v>0.98610100000000001</c:v>
                </c:pt>
                <c:pt idx="4651">
                  <c:v>0.98718600000000001</c:v>
                </c:pt>
                <c:pt idx="4652">
                  <c:v>0.98851199999999995</c:v>
                </c:pt>
                <c:pt idx="4653">
                  <c:v>0.98994899999999997</c:v>
                </c:pt>
                <c:pt idx="4654">
                  <c:v>0.99211400000000005</c:v>
                </c:pt>
                <c:pt idx="4655">
                  <c:v>0.99515200000000004</c:v>
                </c:pt>
                <c:pt idx="4656">
                  <c:v>0.99774099999999999</c:v>
                </c:pt>
                <c:pt idx="4657">
                  <c:v>0.99898399999999998</c:v>
                </c:pt>
                <c:pt idx="4658">
                  <c:v>1.000073</c:v>
                </c:pt>
                <c:pt idx="4659">
                  <c:v>1.0029170000000001</c:v>
                </c:pt>
                <c:pt idx="4660">
                  <c:v>1.0081469999999999</c:v>
                </c:pt>
                <c:pt idx="4661">
                  <c:v>1.014213</c:v>
                </c:pt>
                <c:pt idx="4662">
                  <c:v>1.0189550000000001</c:v>
                </c:pt>
                <c:pt idx="4663">
                  <c:v>1.0215669999999999</c:v>
                </c:pt>
                <c:pt idx="4664">
                  <c:v>1.021935</c:v>
                </c:pt>
                <c:pt idx="4665">
                  <c:v>1.0200880000000001</c:v>
                </c:pt>
                <c:pt idx="4666">
                  <c:v>1.0166059999999999</c:v>
                </c:pt>
                <c:pt idx="4667">
                  <c:v>1.0124960000000001</c:v>
                </c:pt>
                <c:pt idx="4668">
                  <c:v>1.0085249999999999</c:v>
                </c:pt>
                <c:pt idx="4669">
                  <c:v>1.004373</c:v>
                </c:pt>
                <c:pt idx="4670">
                  <c:v>0.99907800000000002</c:v>
                </c:pt>
                <c:pt idx="4671">
                  <c:v>0.99260099999999996</c:v>
                </c:pt>
                <c:pt idx="4672">
                  <c:v>0.98621000000000003</c:v>
                </c:pt>
                <c:pt idx="4673">
                  <c:v>0.981298</c:v>
                </c:pt>
                <c:pt idx="4674">
                  <c:v>0.97801300000000002</c:v>
                </c:pt>
                <c:pt idx="4675">
                  <c:v>0.97530399999999995</c:v>
                </c:pt>
                <c:pt idx="4676">
                  <c:v>0.97230300000000003</c:v>
                </c:pt>
                <c:pt idx="4677">
                  <c:v>0.96898899999999999</c:v>
                </c:pt>
                <c:pt idx="4678">
                  <c:v>0.965669</c:v>
                </c:pt>
                <c:pt idx="4679">
                  <c:v>0.96237099999999998</c:v>
                </c:pt>
                <c:pt idx="4680">
                  <c:v>0.95916400000000002</c:v>
                </c:pt>
                <c:pt idx="4681">
                  <c:v>0.95704800000000001</c:v>
                </c:pt>
                <c:pt idx="4682">
                  <c:v>0.95718000000000003</c:v>
                </c:pt>
                <c:pt idx="4683">
                  <c:v>0.95936900000000003</c:v>
                </c:pt>
                <c:pt idx="4684">
                  <c:v>0.96233800000000003</c:v>
                </c:pt>
                <c:pt idx="4685">
                  <c:v>0.96488799999999997</c:v>
                </c:pt>
                <c:pt idx="4686">
                  <c:v>0.96668900000000002</c:v>
                </c:pt>
                <c:pt idx="4687">
                  <c:v>0.96843000000000001</c:v>
                </c:pt>
                <c:pt idx="4688">
                  <c:v>0.97038000000000002</c:v>
                </c:pt>
                <c:pt idx="4689">
                  <c:v>0.97156699999999996</c:v>
                </c:pt>
                <c:pt idx="4690">
                  <c:v>0.97168500000000002</c:v>
                </c:pt>
                <c:pt idx="4691">
                  <c:v>0.97181499999999998</c:v>
                </c:pt>
                <c:pt idx="4692">
                  <c:v>0.97284700000000002</c:v>
                </c:pt>
                <c:pt idx="4693">
                  <c:v>0.97463</c:v>
                </c:pt>
                <c:pt idx="4694">
                  <c:v>0.97631199999999996</c:v>
                </c:pt>
                <c:pt idx="4695">
                  <c:v>0.97755499999999995</c:v>
                </c:pt>
                <c:pt idx="4696">
                  <c:v>0.97898799999999997</c:v>
                </c:pt>
                <c:pt idx="4697">
                  <c:v>0.98107100000000003</c:v>
                </c:pt>
                <c:pt idx="4698">
                  <c:v>0.98346800000000001</c:v>
                </c:pt>
                <c:pt idx="4699">
                  <c:v>0.98544200000000004</c:v>
                </c:pt>
                <c:pt idx="4700">
                  <c:v>0.98670400000000003</c:v>
                </c:pt>
                <c:pt idx="4701">
                  <c:v>0.98785299999999998</c:v>
                </c:pt>
                <c:pt idx="4702">
                  <c:v>0.98953599999999997</c:v>
                </c:pt>
                <c:pt idx="4703">
                  <c:v>0.99147300000000005</c:v>
                </c:pt>
                <c:pt idx="4704">
                  <c:v>0.99279899999999999</c:v>
                </c:pt>
                <c:pt idx="4705">
                  <c:v>0.99310500000000002</c:v>
                </c:pt>
                <c:pt idx="4706">
                  <c:v>0.99287199999999998</c:v>
                </c:pt>
                <c:pt idx="4707">
                  <c:v>0.99284099999999997</c:v>
                </c:pt>
                <c:pt idx="4708">
                  <c:v>0.99287700000000001</c:v>
                </c:pt>
                <c:pt idx="4709">
                  <c:v>0.99217599999999995</c:v>
                </c:pt>
                <c:pt idx="4710">
                  <c:v>0.99055700000000002</c:v>
                </c:pt>
                <c:pt idx="4711">
                  <c:v>0.98841800000000002</c:v>
                </c:pt>
                <c:pt idx="4712">
                  <c:v>0.98588799999999999</c:v>
                </c:pt>
                <c:pt idx="4713">
                  <c:v>0.98280400000000001</c:v>
                </c:pt>
                <c:pt idx="4714">
                  <c:v>0.97943400000000003</c:v>
                </c:pt>
                <c:pt idx="4715">
                  <c:v>0.97697199999999995</c:v>
                </c:pt>
                <c:pt idx="4716">
                  <c:v>0.97631599999999996</c:v>
                </c:pt>
                <c:pt idx="4717">
                  <c:v>0.97687800000000002</c:v>
                </c:pt>
                <c:pt idx="4718">
                  <c:v>0.97742700000000005</c:v>
                </c:pt>
                <c:pt idx="4719">
                  <c:v>0.97704400000000002</c:v>
                </c:pt>
                <c:pt idx="4720">
                  <c:v>0.97589599999999999</c:v>
                </c:pt>
                <c:pt idx="4721">
                  <c:v>0.97506099999999996</c:v>
                </c:pt>
                <c:pt idx="4722">
                  <c:v>0.97499800000000003</c:v>
                </c:pt>
                <c:pt idx="4723">
                  <c:v>0.97530600000000001</c:v>
                </c:pt>
                <c:pt idx="4724">
                  <c:v>0.97572099999999995</c:v>
                </c:pt>
                <c:pt idx="4725">
                  <c:v>0.97670900000000005</c:v>
                </c:pt>
                <c:pt idx="4726">
                  <c:v>0.97872700000000001</c:v>
                </c:pt>
                <c:pt idx="4727">
                  <c:v>0.98144699999999996</c:v>
                </c:pt>
                <c:pt idx="4728">
                  <c:v>0.984178</c:v>
                </c:pt>
                <c:pt idx="4729">
                  <c:v>0.986433</c:v>
                </c:pt>
                <c:pt idx="4730">
                  <c:v>0.98839100000000002</c:v>
                </c:pt>
                <c:pt idx="4731">
                  <c:v>0.99044299999999996</c:v>
                </c:pt>
                <c:pt idx="4732">
                  <c:v>0.99249500000000002</c:v>
                </c:pt>
                <c:pt idx="4733">
                  <c:v>0.99461999999999995</c:v>
                </c:pt>
                <c:pt idx="4734">
                  <c:v>0.99744600000000005</c:v>
                </c:pt>
                <c:pt idx="4735">
                  <c:v>1.001144</c:v>
                </c:pt>
                <c:pt idx="4736">
                  <c:v>1.0048159999999999</c:v>
                </c:pt>
                <c:pt idx="4737">
                  <c:v>1.007852</c:v>
                </c:pt>
                <c:pt idx="4738">
                  <c:v>1.010996</c:v>
                </c:pt>
                <c:pt idx="4739">
                  <c:v>1.0149619999999999</c:v>
                </c:pt>
                <c:pt idx="4740">
                  <c:v>1.019201</c:v>
                </c:pt>
                <c:pt idx="4741">
                  <c:v>1.0226420000000001</c:v>
                </c:pt>
                <c:pt idx="4742">
                  <c:v>1.0247759999999999</c:v>
                </c:pt>
                <c:pt idx="4743">
                  <c:v>1.0252589999999999</c:v>
                </c:pt>
                <c:pt idx="4744">
                  <c:v>1.023644</c:v>
                </c:pt>
                <c:pt idx="4745">
                  <c:v>1.021199</c:v>
                </c:pt>
                <c:pt idx="4746">
                  <c:v>1.0203789999999999</c:v>
                </c:pt>
                <c:pt idx="4747">
                  <c:v>1.0218430000000001</c:v>
                </c:pt>
                <c:pt idx="4748">
                  <c:v>1.0247329999999999</c:v>
                </c:pt>
                <c:pt idx="4749">
                  <c:v>1.0278849999999999</c:v>
                </c:pt>
                <c:pt idx="4750">
                  <c:v>1.029817</c:v>
                </c:pt>
                <c:pt idx="4751">
                  <c:v>1.0301089999999999</c:v>
                </c:pt>
                <c:pt idx="4752">
                  <c:v>1.0295879999999999</c:v>
                </c:pt>
                <c:pt idx="4753">
                  <c:v>1.02799</c:v>
                </c:pt>
                <c:pt idx="4754">
                  <c:v>1.0241229999999999</c:v>
                </c:pt>
                <c:pt idx="4755">
                  <c:v>1.0185550000000001</c:v>
                </c:pt>
                <c:pt idx="4756">
                  <c:v>1.013568</c:v>
                </c:pt>
                <c:pt idx="4757">
                  <c:v>1.010408</c:v>
                </c:pt>
                <c:pt idx="4758">
                  <c:v>1.0082439999999999</c:v>
                </c:pt>
                <c:pt idx="4759">
                  <c:v>1.005879</c:v>
                </c:pt>
                <c:pt idx="4760">
                  <c:v>1.0032509999999999</c:v>
                </c:pt>
                <c:pt idx="4761">
                  <c:v>1.0009209999999999</c:v>
                </c:pt>
                <c:pt idx="4762">
                  <c:v>0.999135</c:v>
                </c:pt>
                <c:pt idx="4763">
                  <c:v>0.99785699999999999</c:v>
                </c:pt>
                <c:pt idx="4764">
                  <c:v>0.99700800000000001</c:v>
                </c:pt>
                <c:pt idx="4765">
                  <c:v>0.99682999999999999</c:v>
                </c:pt>
                <c:pt idx="4766">
                  <c:v>0.99798500000000001</c:v>
                </c:pt>
                <c:pt idx="4767">
                  <c:v>1.000372</c:v>
                </c:pt>
                <c:pt idx="4768">
                  <c:v>1.0026010000000001</c:v>
                </c:pt>
                <c:pt idx="4769">
                  <c:v>1.0038229999999999</c:v>
                </c:pt>
                <c:pt idx="4770">
                  <c:v>1.004993</c:v>
                </c:pt>
                <c:pt idx="4771">
                  <c:v>1.0072369999999999</c:v>
                </c:pt>
                <c:pt idx="4772">
                  <c:v>1.0101770000000001</c:v>
                </c:pt>
                <c:pt idx="4773">
                  <c:v>1.0128870000000001</c:v>
                </c:pt>
                <c:pt idx="4774">
                  <c:v>1.0153719999999999</c:v>
                </c:pt>
                <c:pt idx="4775">
                  <c:v>1.0177750000000001</c:v>
                </c:pt>
                <c:pt idx="4776">
                  <c:v>1.01942</c:v>
                </c:pt>
                <c:pt idx="4777">
                  <c:v>1.0201119999999999</c:v>
                </c:pt>
                <c:pt idx="4778">
                  <c:v>1.0207379999999999</c:v>
                </c:pt>
                <c:pt idx="4779">
                  <c:v>1.022189</c:v>
                </c:pt>
                <c:pt idx="4780">
                  <c:v>1.024777</c:v>
                </c:pt>
                <c:pt idx="4781">
                  <c:v>1.0279180000000001</c:v>
                </c:pt>
                <c:pt idx="4782">
                  <c:v>1.030459</c:v>
                </c:pt>
                <c:pt idx="4783">
                  <c:v>1.0320800000000001</c:v>
                </c:pt>
                <c:pt idx="4784">
                  <c:v>1.033614</c:v>
                </c:pt>
                <c:pt idx="4785">
                  <c:v>1.0358000000000001</c:v>
                </c:pt>
                <c:pt idx="4786">
                  <c:v>1.038367</c:v>
                </c:pt>
                <c:pt idx="4787">
                  <c:v>1.040154</c:v>
                </c:pt>
                <c:pt idx="4788">
                  <c:v>1.040219</c:v>
                </c:pt>
                <c:pt idx="4789">
                  <c:v>1.039358</c:v>
                </c:pt>
                <c:pt idx="4790">
                  <c:v>1.0390569999999999</c:v>
                </c:pt>
                <c:pt idx="4791">
                  <c:v>1.0390820000000001</c:v>
                </c:pt>
                <c:pt idx="4792">
                  <c:v>1.038378</c:v>
                </c:pt>
                <c:pt idx="4793">
                  <c:v>1.0370999999999999</c:v>
                </c:pt>
                <c:pt idx="4794">
                  <c:v>1.0354559999999999</c:v>
                </c:pt>
                <c:pt idx="4795">
                  <c:v>1.0322800000000001</c:v>
                </c:pt>
                <c:pt idx="4796">
                  <c:v>1.0267580000000001</c:v>
                </c:pt>
                <c:pt idx="4797">
                  <c:v>1.020062</c:v>
                </c:pt>
                <c:pt idx="4798">
                  <c:v>1.0140800000000001</c:v>
                </c:pt>
                <c:pt idx="4799">
                  <c:v>1.0095160000000001</c:v>
                </c:pt>
                <c:pt idx="4800">
                  <c:v>1.0061880000000001</c:v>
                </c:pt>
                <c:pt idx="4801">
                  <c:v>1.0043070000000001</c:v>
                </c:pt>
                <c:pt idx="4802">
                  <c:v>1.003997</c:v>
                </c:pt>
                <c:pt idx="4803">
                  <c:v>1.0041059999999999</c:v>
                </c:pt>
                <c:pt idx="4804">
                  <c:v>1.0029520000000001</c:v>
                </c:pt>
                <c:pt idx="4805">
                  <c:v>1.0003299999999999</c:v>
                </c:pt>
                <c:pt idx="4806">
                  <c:v>0.99758100000000005</c:v>
                </c:pt>
                <c:pt idx="4807">
                  <c:v>0.995749</c:v>
                </c:pt>
                <c:pt idx="4808">
                  <c:v>0.99468800000000002</c:v>
                </c:pt>
                <c:pt idx="4809">
                  <c:v>0.99377899999999997</c:v>
                </c:pt>
                <c:pt idx="4810">
                  <c:v>0.99307800000000002</c:v>
                </c:pt>
                <c:pt idx="4811">
                  <c:v>0.99312900000000004</c:v>
                </c:pt>
                <c:pt idx="4812">
                  <c:v>0.99381900000000001</c:v>
                </c:pt>
                <c:pt idx="4813">
                  <c:v>0.99443700000000002</c:v>
                </c:pt>
                <c:pt idx="4814">
                  <c:v>0.99462499999999998</c:v>
                </c:pt>
                <c:pt idx="4815">
                  <c:v>0.99482199999999998</c:v>
                </c:pt>
                <c:pt idx="4816">
                  <c:v>0.99567000000000005</c:v>
                </c:pt>
                <c:pt idx="4817">
                  <c:v>0.99705100000000002</c:v>
                </c:pt>
                <c:pt idx="4818">
                  <c:v>0.99822999999999995</c:v>
                </c:pt>
                <c:pt idx="4819">
                  <c:v>0.998977</c:v>
                </c:pt>
                <c:pt idx="4820">
                  <c:v>0.99972000000000005</c:v>
                </c:pt>
                <c:pt idx="4821">
                  <c:v>1.00065</c:v>
                </c:pt>
                <c:pt idx="4822">
                  <c:v>1.001476</c:v>
                </c:pt>
                <c:pt idx="4823">
                  <c:v>1.001949</c:v>
                </c:pt>
                <c:pt idx="4824">
                  <c:v>1.002489</c:v>
                </c:pt>
                <c:pt idx="4825">
                  <c:v>1.003884</c:v>
                </c:pt>
                <c:pt idx="4826">
                  <c:v>1.006011</c:v>
                </c:pt>
                <c:pt idx="4827">
                  <c:v>1.0077320000000001</c:v>
                </c:pt>
                <c:pt idx="4828">
                  <c:v>1.008462</c:v>
                </c:pt>
                <c:pt idx="4829">
                  <c:v>1.009061</c:v>
                </c:pt>
                <c:pt idx="4830">
                  <c:v>1.0102990000000001</c:v>
                </c:pt>
                <c:pt idx="4831">
                  <c:v>1.0113239999999999</c:v>
                </c:pt>
                <c:pt idx="4832">
                  <c:v>1.01101</c:v>
                </c:pt>
                <c:pt idx="4833">
                  <c:v>1.0093989999999999</c:v>
                </c:pt>
                <c:pt idx="4834">
                  <c:v>1.007215</c:v>
                </c:pt>
                <c:pt idx="4835">
                  <c:v>1.004829</c:v>
                </c:pt>
                <c:pt idx="4836">
                  <c:v>1.0017339999999999</c:v>
                </c:pt>
                <c:pt idx="4837">
                  <c:v>0.99768400000000002</c:v>
                </c:pt>
                <c:pt idx="4838">
                  <c:v>0.99360999999999999</c:v>
                </c:pt>
                <c:pt idx="4839">
                  <c:v>0.99011800000000005</c:v>
                </c:pt>
                <c:pt idx="4840">
                  <c:v>0.98658500000000005</c:v>
                </c:pt>
                <c:pt idx="4841">
                  <c:v>0.98247399999999996</c:v>
                </c:pt>
                <c:pt idx="4842">
                  <c:v>0.97817900000000002</c:v>
                </c:pt>
                <c:pt idx="4843">
                  <c:v>0.97463200000000005</c:v>
                </c:pt>
                <c:pt idx="4844">
                  <c:v>0.97226400000000002</c:v>
                </c:pt>
                <c:pt idx="4845">
                  <c:v>0.97058199999999994</c:v>
                </c:pt>
                <c:pt idx="4846">
                  <c:v>0.96928899999999996</c:v>
                </c:pt>
                <c:pt idx="4847">
                  <c:v>0.96895500000000001</c:v>
                </c:pt>
                <c:pt idx="4848">
                  <c:v>0.97017699999999996</c:v>
                </c:pt>
                <c:pt idx="4849">
                  <c:v>0.97235300000000002</c:v>
                </c:pt>
                <c:pt idx="4850">
                  <c:v>0.97392999999999996</c:v>
                </c:pt>
                <c:pt idx="4851">
                  <c:v>0.974356</c:v>
                </c:pt>
                <c:pt idx="4852">
                  <c:v>0.97457899999999997</c:v>
                </c:pt>
                <c:pt idx="4853">
                  <c:v>0.97518000000000005</c:v>
                </c:pt>
                <c:pt idx="4854">
                  <c:v>0.975464</c:v>
                </c:pt>
                <c:pt idx="4855">
                  <c:v>0.97485200000000005</c:v>
                </c:pt>
                <c:pt idx="4856">
                  <c:v>0.97401499999999996</c:v>
                </c:pt>
                <c:pt idx="4857">
                  <c:v>0.97409400000000002</c:v>
                </c:pt>
                <c:pt idx="4858">
                  <c:v>0.97501499999999997</c:v>
                </c:pt>
                <c:pt idx="4859">
                  <c:v>0.97571699999999995</c:v>
                </c:pt>
                <c:pt idx="4860">
                  <c:v>0.97619699999999998</c:v>
                </c:pt>
                <c:pt idx="4861">
                  <c:v>0.97763699999999998</c:v>
                </c:pt>
                <c:pt idx="4862">
                  <c:v>0.980657</c:v>
                </c:pt>
                <c:pt idx="4863">
                  <c:v>0.98450000000000004</c:v>
                </c:pt>
                <c:pt idx="4864">
                  <c:v>0.98788399999999998</c:v>
                </c:pt>
                <c:pt idx="4865">
                  <c:v>0.99060499999999996</c:v>
                </c:pt>
                <c:pt idx="4866">
                  <c:v>0.993618</c:v>
                </c:pt>
                <c:pt idx="4867">
                  <c:v>0.99690299999999998</c:v>
                </c:pt>
                <c:pt idx="4868">
                  <c:v>0.998803</c:v>
                </c:pt>
                <c:pt idx="4869">
                  <c:v>0.99843800000000005</c:v>
                </c:pt>
                <c:pt idx="4870">
                  <c:v>0.99711399999999994</c:v>
                </c:pt>
                <c:pt idx="4871">
                  <c:v>0.99643599999999999</c:v>
                </c:pt>
                <c:pt idx="4872">
                  <c:v>0.99627399999999999</c:v>
                </c:pt>
                <c:pt idx="4873">
                  <c:v>0.99548499999999995</c:v>
                </c:pt>
                <c:pt idx="4874">
                  <c:v>0.99390000000000001</c:v>
                </c:pt>
                <c:pt idx="4875">
                  <c:v>0.99261999999999995</c:v>
                </c:pt>
                <c:pt idx="4876">
                  <c:v>0.99221899999999996</c:v>
                </c:pt>
                <c:pt idx="4877">
                  <c:v>0.99184399999999995</c:v>
                </c:pt>
                <c:pt idx="4878">
                  <c:v>0.99040600000000001</c:v>
                </c:pt>
                <c:pt idx="4879">
                  <c:v>0.98734699999999997</c:v>
                </c:pt>
                <c:pt idx="4880">
                  <c:v>0.98264700000000005</c:v>
                </c:pt>
                <c:pt idx="4881">
                  <c:v>0.97704999999999997</c:v>
                </c:pt>
                <c:pt idx="4882">
                  <c:v>0.97159899999999999</c:v>
                </c:pt>
                <c:pt idx="4883">
                  <c:v>0.96718800000000005</c:v>
                </c:pt>
                <c:pt idx="4884">
                  <c:v>0.96474800000000005</c:v>
                </c:pt>
                <c:pt idx="4885">
                  <c:v>0.96433400000000002</c:v>
                </c:pt>
                <c:pt idx="4886">
                  <c:v>0.96462800000000004</c:v>
                </c:pt>
                <c:pt idx="4887">
                  <c:v>0.96480100000000002</c:v>
                </c:pt>
                <c:pt idx="4888">
                  <c:v>0.96532700000000005</c:v>
                </c:pt>
                <c:pt idx="4889">
                  <c:v>0.96650999999999998</c:v>
                </c:pt>
                <c:pt idx="4890">
                  <c:v>0.96770599999999996</c:v>
                </c:pt>
                <c:pt idx="4891">
                  <c:v>0.96843000000000001</c:v>
                </c:pt>
                <c:pt idx="4892">
                  <c:v>0.96952899999999997</c:v>
                </c:pt>
                <c:pt idx="4893">
                  <c:v>0.97209699999999999</c:v>
                </c:pt>
                <c:pt idx="4894">
                  <c:v>0.97571600000000003</c:v>
                </c:pt>
                <c:pt idx="4895">
                  <c:v>0.97900500000000001</c:v>
                </c:pt>
                <c:pt idx="4896">
                  <c:v>0.98155800000000004</c:v>
                </c:pt>
                <c:pt idx="4897">
                  <c:v>0.98404700000000001</c:v>
                </c:pt>
                <c:pt idx="4898">
                  <c:v>0.98640300000000003</c:v>
                </c:pt>
                <c:pt idx="4899">
                  <c:v>0.98771299999999995</c:v>
                </c:pt>
                <c:pt idx="4900">
                  <c:v>0.98777199999999998</c:v>
                </c:pt>
                <c:pt idx="4901">
                  <c:v>0.98748800000000003</c:v>
                </c:pt>
                <c:pt idx="4902">
                  <c:v>0.98792500000000005</c:v>
                </c:pt>
                <c:pt idx="4903">
                  <c:v>0.98902400000000001</c:v>
                </c:pt>
                <c:pt idx="4904">
                  <c:v>0.98970800000000003</c:v>
                </c:pt>
                <c:pt idx="4905">
                  <c:v>0.98956500000000003</c:v>
                </c:pt>
                <c:pt idx="4906">
                  <c:v>0.98958699999999999</c:v>
                </c:pt>
                <c:pt idx="4907">
                  <c:v>0.99093299999999995</c:v>
                </c:pt>
                <c:pt idx="4908">
                  <c:v>0.99342299999999994</c:v>
                </c:pt>
                <c:pt idx="4909">
                  <c:v>0.99580199999999996</c:v>
                </c:pt>
                <c:pt idx="4910">
                  <c:v>0.997498</c:v>
                </c:pt>
                <c:pt idx="4911">
                  <c:v>0.99946100000000004</c:v>
                </c:pt>
                <c:pt idx="4912">
                  <c:v>1.0027759999999999</c:v>
                </c:pt>
                <c:pt idx="4913">
                  <c:v>1.0070699999999999</c:v>
                </c:pt>
                <c:pt idx="4914">
                  <c:v>1.011009</c:v>
                </c:pt>
                <c:pt idx="4915">
                  <c:v>1.013749</c:v>
                </c:pt>
                <c:pt idx="4916">
                  <c:v>1.0152429999999999</c:v>
                </c:pt>
                <c:pt idx="4917">
                  <c:v>1.0154399999999999</c:v>
                </c:pt>
                <c:pt idx="4918">
                  <c:v>1.0141450000000001</c:v>
                </c:pt>
                <c:pt idx="4919">
                  <c:v>1.011652</c:v>
                </c:pt>
                <c:pt idx="4920">
                  <c:v>1.0085230000000001</c:v>
                </c:pt>
                <c:pt idx="4921">
                  <c:v>1.005053</c:v>
                </c:pt>
                <c:pt idx="4922">
                  <c:v>1.001457</c:v>
                </c:pt>
                <c:pt idx="4923">
                  <c:v>0.99813700000000005</c:v>
                </c:pt>
                <c:pt idx="4924">
                  <c:v>0.99572300000000002</c:v>
                </c:pt>
                <c:pt idx="4925">
                  <c:v>0.99461599999999994</c:v>
                </c:pt>
                <c:pt idx="4926">
                  <c:v>0.99409899999999995</c:v>
                </c:pt>
                <c:pt idx="4927">
                  <c:v>0.99300699999999997</c:v>
                </c:pt>
                <c:pt idx="4928">
                  <c:v>0.99164600000000003</c:v>
                </c:pt>
                <c:pt idx="4929">
                  <c:v>0.99152099999999999</c:v>
                </c:pt>
                <c:pt idx="4930">
                  <c:v>0.99317200000000005</c:v>
                </c:pt>
                <c:pt idx="4931">
                  <c:v>0.99553000000000003</c:v>
                </c:pt>
                <c:pt idx="4932">
                  <c:v>0.99732500000000002</c:v>
                </c:pt>
                <c:pt idx="4933">
                  <c:v>0.99845300000000003</c:v>
                </c:pt>
                <c:pt idx="4934">
                  <c:v>0.99976500000000001</c:v>
                </c:pt>
                <c:pt idx="4935">
                  <c:v>1.001927</c:v>
                </c:pt>
                <c:pt idx="4936">
                  <c:v>1.004788</c:v>
                </c:pt>
                <c:pt idx="4937">
                  <c:v>1.007625</c:v>
                </c:pt>
                <c:pt idx="4938">
                  <c:v>1.0100819999999999</c:v>
                </c:pt>
                <c:pt idx="4939">
                  <c:v>1.0119849999999999</c:v>
                </c:pt>
                <c:pt idx="4940">
                  <c:v>1.01271</c:v>
                </c:pt>
                <c:pt idx="4941">
                  <c:v>1.012427</c:v>
                </c:pt>
                <c:pt idx="4942">
                  <c:v>1.0122960000000001</c:v>
                </c:pt>
                <c:pt idx="4943">
                  <c:v>1.0126580000000001</c:v>
                </c:pt>
                <c:pt idx="4944">
                  <c:v>1.012869</c:v>
                </c:pt>
                <c:pt idx="4945">
                  <c:v>1.0127200000000001</c:v>
                </c:pt>
                <c:pt idx="4946">
                  <c:v>1.0130300000000001</c:v>
                </c:pt>
                <c:pt idx="4947">
                  <c:v>1.014653</c:v>
                </c:pt>
                <c:pt idx="4948">
                  <c:v>1.017441</c:v>
                </c:pt>
                <c:pt idx="4949">
                  <c:v>1.0205880000000001</c:v>
                </c:pt>
                <c:pt idx="4950">
                  <c:v>1.0233540000000001</c:v>
                </c:pt>
                <c:pt idx="4951">
                  <c:v>1.0253680000000001</c:v>
                </c:pt>
                <c:pt idx="4952">
                  <c:v>1.026956</c:v>
                </c:pt>
                <c:pt idx="4953">
                  <c:v>1.028761</c:v>
                </c:pt>
                <c:pt idx="4954">
                  <c:v>1.030599</c:v>
                </c:pt>
                <c:pt idx="4955">
                  <c:v>1.031782</c:v>
                </c:pt>
                <c:pt idx="4956">
                  <c:v>1.0323830000000001</c:v>
                </c:pt>
                <c:pt idx="4957">
                  <c:v>1.0328409999999999</c:v>
                </c:pt>
                <c:pt idx="4958">
                  <c:v>1.032813</c:v>
                </c:pt>
                <c:pt idx="4959">
                  <c:v>1.031631</c:v>
                </c:pt>
                <c:pt idx="4960">
                  <c:v>1.0297400000000001</c:v>
                </c:pt>
                <c:pt idx="4961">
                  <c:v>1.028</c:v>
                </c:pt>
                <c:pt idx="4962">
                  <c:v>1.02586</c:v>
                </c:pt>
                <c:pt idx="4963">
                  <c:v>1.0225390000000001</c:v>
                </c:pt>
                <c:pt idx="4964">
                  <c:v>1.018977</c:v>
                </c:pt>
                <c:pt idx="4965">
                  <c:v>1.0166869999999999</c:v>
                </c:pt>
                <c:pt idx="4966">
                  <c:v>1.015638</c:v>
                </c:pt>
                <c:pt idx="4967">
                  <c:v>1.0145390000000001</c:v>
                </c:pt>
                <c:pt idx="4968">
                  <c:v>1.0127390000000001</c:v>
                </c:pt>
                <c:pt idx="4969">
                  <c:v>1.010653</c:v>
                </c:pt>
                <c:pt idx="4970">
                  <c:v>1.0088680000000001</c:v>
                </c:pt>
                <c:pt idx="4971">
                  <c:v>1.00759</c:v>
                </c:pt>
                <c:pt idx="4972">
                  <c:v>1.0066079999999999</c:v>
                </c:pt>
                <c:pt idx="4973">
                  <c:v>1.0058419999999999</c:v>
                </c:pt>
                <c:pt idx="4974">
                  <c:v>1.005466</c:v>
                </c:pt>
                <c:pt idx="4975">
                  <c:v>1.005423</c:v>
                </c:pt>
                <c:pt idx="4976">
                  <c:v>1.0055879999999999</c:v>
                </c:pt>
                <c:pt idx="4977">
                  <c:v>1.006113</c:v>
                </c:pt>
                <c:pt idx="4978">
                  <c:v>1.007142</c:v>
                </c:pt>
                <c:pt idx="4979">
                  <c:v>1.0081199999999999</c:v>
                </c:pt>
                <c:pt idx="4980">
                  <c:v>1.007952</c:v>
                </c:pt>
                <c:pt idx="4981">
                  <c:v>1.0066759999999999</c:v>
                </c:pt>
                <c:pt idx="4982">
                  <c:v>1.0060039999999999</c:v>
                </c:pt>
                <c:pt idx="4983">
                  <c:v>1.006929</c:v>
                </c:pt>
                <c:pt idx="4984">
                  <c:v>1.0084930000000001</c:v>
                </c:pt>
                <c:pt idx="4985">
                  <c:v>1.009611</c:v>
                </c:pt>
                <c:pt idx="4986">
                  <c:v>1.0103839999999999</c:v>
                </c:pt>
                <c:pt idx="4987">
                  <c:v>1.0116369999999999</c:v>
                </c:pt>
                <c:pt idx="4988">
                  <c:v>1.013528</c:v>
                </c:pt>
                <c:pt idx="4989">
                  <c:v>1.0152540000000001</c:v>
                </c:pt>
                <c:pt idx="4990">
                  <c:v>1.0165740000000001</c:v>
                </c:pt>
                <c:pt idx="4991">
                  <c:v>1.018059</c:v>
                </c:pt>
                <c:pt idx="4992">
                  <c:v>1.0196860000000001</c:v>
                </c:pt>
                <c:pt idx="4993">
                  <c:v>1.020723</c:v>
                </c:pt>
                <c:pt idx="4994">
                  <c:v>1.0210189999999999</c:v>
                </c:pt>
                <c:pt idx="4995">
                  <c:v>1.0211650000000001</c:v>
                </c:pt>
                <c:pt idx="4996">
                  <c:v>1.0213620000000001</c:v>
                </c:pt>
                <c:pt idx="4997">
                  <c:v>1.0208889999999999</c:v>
                </c:pt>
                <c:pt idx="4998">
                  <c:v>1.0192079999999999</c:v>
                </c:pt>
                <c:pt idx="4999">
                  <c:v>1.017198</c:v>
                </c:pt>
                <c:pt idx="5000">
                  <c:v>1.015717</c:v>
                </c:pt>
                <c:pt idx="5001">
                  <c:v>1.013997</c:v>
                </c:pt>
                <c:pt idx="5002">
                  <c:v>1.0112410000000001</c:v>
                </c:pt>
                <c:pt idx="5003">
                  <c:v>1.0080180000000001</c:v>
                </c:pt>
                <c:pt idx="5004">
                  <c:v>1.005115</c:v>
                </c:pt>
                <c:pt idx="5005">
                  <c:v>1.002338</c:v>
                </c:pt>
                <c:pt idx="5006">
                  <c:v>0.99901200000000001</c:v>
                </c:pt>
                <c:pt idx="5007">
                  <c:v>0.995282</c:v>
                </c:pt>
                <c:pt idx="5008">
                  <c:v>0.99183900000000003</c:v>
                </c:pt>
                <c:pt idx="5009">
                  <c:v>0.98872300000000002</c:v>
                </c:pt>
                <c:pt idx="5010">
                  <c:v>0.98562000000000005</c:v>
                </c:pt>
                <c:pt idx="5011">
                  <c:v>0.98269799999999996</c:v>
                </c:pt>
                <c:pt idx="5012">
                  <c:v>0.980522</c:v>
                </c:pt>
                <c:pt idx="5013">
                  <c:v>0.97924100000000003</c:v>
                </c:pt>
                <c:pt idx="5014">
                  <c:v>0.97835899999999998</c:v>
                </c:pt>
                <c:pt idx="5015">
                  <c:v>0.97754200000000002</c:v>
                </c:pt>
                <c:pt idx="5016">
                  <c:v>0.97687999999999997</c:v>
                </c:pt>
                <c:pt idx="5017">
                  <c:v>0.97646599999999995</c:v>
                </c:pt>
                <c:pt idx="5018">
                  <c:v>0.97648000000000001</c:v>
                </c:pt>
                <c:pt idx="5019">
                  <c:v>0.97729500000000002</c:v>
                </c:pt>
                <c:pt idx="5020">
                  <c:v>0.97907699999999998</c:v>
                </c:pt>
                <c:pt idx="5021">
                  <c:v>0.98159700000000005</c:v>
                </c:pt>
                <c:pt idx="5022">
                  <c:v>0.98412500000000003</c:v>
                </c:pt>
                <c:pt idx="5023">
                  <c:v>0.98550700000000002</c:v>
                </c:pt>
                <c:pt idx="5024">
                  <c:v>0.98509500000000005</c:v>
                </c:pt>
                <c:pt idx="5025">
                  <c:v>0.98349399999999998</c:v>
                </c:pt>
                <c:pt idx="5026">
                  <c:v>0.98181399999999996</c:v>
                </c:pt>
                <c:pt idx="5027">
                  <c:v>0.98052600000000001</c:v>
                </c:pt>
                <c:pt idx="5028">
                  <c:v>0.97959700000000005</c:v>
                </c:pt>
                <c:pt idx="5029">
                  <c:v>0.97917600000000005</c:v>
                </c:pt>
                <c:pt idx="5030">
                  <c:v>0.97956900000000002</c:v>
                </c:pt>
                <c:pt idx="5031">
                  <c:v>0.98088900000000001</c:v>
                </c:pt>
                <c:pt idx="5032">
                  <c:v>0.982603</c:v>
                </c:pt>
                <c:pt idx="5033">
                  <c:v>0.98381700000000005</c:v>
                </c:pt>
                <c:pt idx="5034">
                  <c:v>0.98489400000000005</c:v>
                </c:pt>
                <c:pt idx="5035">
                  <c:v>0.98697299999999999</c:v>
                </c:pt>
                <c:pt idx="5036">
                  <c:v>0.98985000000000001</c:v>
                </c:pt>
                <c:pt idx="5037">
                  <c:v>0.99349699999999996</c:v>
                </c:pt>
                <c:pt idx="5038">
                  <c:v>0.99916300000000002</c:v>
                </c:pt>
                <c:pt idx="5039">
                  <c:v>1.0061640000000001</c:v>
                </c:pt>
                <c:pt idx="5040">
                  <c:v>1.01145</c:v>
                </c:pt>
                <c:pt idx="5041">
                  <c:v>1.0133179999999999</c:v>
                </c:pt>
                <c:pt idx="5042">
                  <c:v>1.0125839999999999</c:v>
                </c:pt>
                <c:pt idx="5043">
                  <c:v>1.0100849999999999</c:v>
                </c:pt>
                <c:pt idx="5044">
                  <c:v>1.0051699999999999</c:v>
                </c:pt>
                <c:pt idx="5045">
                  <c:v>0.99768299999999999</c:v>
                </c:pt>
                <c:pt idx="5046">
                  <c:v>0.98941800000000002</c:v>
                </c:pt>
                <c:pt idx="5047">
                  <c:v>0.98236299999999999</c:v>
                </c:pt>
                <c:pt idx="5048">
                  <c:v>0.97696400000000005</c:v>
                </c:pt>
                <c:pt idx="5049">
                  <c:v>0.97268900000000003</c:v>
                </c:pt>
                <c:pt idx="5050">
                  <c:v>0.96936199999999995</c:v>
                </c:pt>
                <c:pt idx="5051">
                  <c:v>0.96722799999999998</c:v>
                </c:pt>
                <c:pt idx="5052">
                  <c:v>0.965785</c:v>
                </c:pt>
                <c:pt idx="5053">
                  <c:v>0.96390299999999995</c:v>
                </c:pt>
                <c:pt idx="5054">
                  <c:v>0.96130800000000005</c:v>
                </c:pt>
                <c:pt idx="5055">
                  <c:v>0.95872299999999999</c:v>
                </c:pt>
                <c:pt idx="5056">
                  <c:v>0.95709699999999998</c:v>
                </c:pt>
                <c:pt idx="5057">
                  <c:v>0.95697299999999996</c:v>
                </c:pt>
                <c:pt idx="5058">
                  <c:v>0.95785900000000002</c:v>
                </c:pt>
                <c:pt idx="5059">
                  <c:v>0.95886499999999997</c:v>
                </c:pt>
                <c:pt idx="5060">
                  <c:v>0.95969099999999996</c:v>
                </c:pt>
                <c:pt idx="5061">
                  <c:v>0.96044799999999997</c:v>
                </c:pt>
                <c:pt idx="5062">
                  <c:v>0.961399</c:v>
                </c:pt>
                <c:pt idx="5063">
                  <c:v>0.96301000000000003</c:v>
                </c:pt>
                <c:pt idx="5064">
                  <c:v>0.965387</c:v>
                </c:pt>
                <c:pt idx="5065">
                  <c:v>0.96796400000000005</c:v>
                </c:pt>
                <c:pt idx="5066">
                  <c:v>0.97016899999999995</c:v>
                </c:pt>
                <c:pt idx="5067">
                  <c:v>0.97199000000000002</c:v>
                </c:pt>
                <c:pt idx="5068">
                  <c:v>0.97387699999999999</c:v>
                </c:pt>
                <c:pt idx="5069">
                  <c:v>0.97617799999999999</c:v>
                </c:pt>
                <c:pt idx="5070">
                  <c:v>0.97912900000000003</c:v>
                </c:pt>
                <c:pt idx="5071">
                  <c:v>0.98286700000000005</c:v>
                </c:pt>
                <c:pt idx="5072">
                  <c:v>0.98698300000000005</c:v>
                </c:pt>
                <c:pt idx="5073">
                  <c:v>0.99082800000000004</c:v>
                </c:pt>
                <c:pt idx="5074">
                  <c:v>0.99399400000000004</c:v>
                </c:pt>
                <c:pt idx="5075">
                  <c:v>0.99634</c:v>
                </c:pt>
                <c:pt idx="5076">
                  <c:v>0.99791099999999999</c:v>
                </c:pt>
                <c:pt idx="5077">
                  <c:v>0.99878500000000003</c:v>
                </c:pt>
                <c:pt idx="5078">
                  <c:v>0.99894799999999995</c:v>
                </c:pt>
                <c:pt idx="5079">
                  <c:v>0.99909599999999998</c:v>
                </c:pt>
                <c:pt idx="5080">
                  <c:v>1.0007649999999999</c:v>
                </c:pt>
                <c:pt idx="5081">
                  <c:v>1.003986</c:v>
                </c:pt>
                <c:pt idx="5082">
                  <c:v>1.006551</c:v>
                </c:pt>
                <c:pt idx="5083">
                  <c:v>1.00665</c:v>
                </c:pt>
                <c:pt idx="5084">
                  <c:v>1.0048250000000001</c:v>
                </c:pt>
                <c:pt idx="5085">
                  <c:v>1.0025059999999999</c:v>
                </c:pt>
                <c:pt idx="5086">
                  <c:v>0.99977099999999997</c:v>
                </c:pt>
                <c:pt idx="5087">
                  <c:v>0.99613300000000005</c:v>
                </c:pt>
                <c:pt idx="5088">
                  <c:v>0.99234</c:v>
                </c:pt>
                <c:pt idx="5089">
                  <c:v>0.98964200000000002</c:v>
                </c:pt>
                <c:pt idx="5090">
                  <c:v>0.98789300000000002</c:v>
                </c:pt>
                <c:pt idx="5091">
                  <c:v>0.98592999999999997</c:v>
                </c:pt>
                <c:pt idx="5092">
                  <c:v>0.98360199999999998</c:v>
                </c:pt>
                <c:pt idx="5093">
                  <c:v>0.981796</c:v>
                </c:pt>
                <c:pt idx="5094">
                  <c:v>0.98065899999999995</c:v>
                </c:pt>
                <c:pt idx="5095">
                  <c:v>0.97969099999999998</c:v>
                </c:pt>
                <c:pt idx="5096">
                  <c:v>0.97911599999999999</c:v>
                </c:pt>
                <c:pt idx="5097">
                  <c:v>0.979518</c:v>
                </c:pt>
                <c:pt idx="5098">
                  <c:v>0.98075599999999996</c:v>
                </c:pt>
                <c:pt idx="5099">
                  <c:v>0.98226899999999995</c:v>
                </c:pt>
                <c:pt idx="5100">
                  <c:v>0.98401899999999998</c:v>
                </c:pt>
                <c:pt idx="5101">
                  <c:v>0.98631100000000005</c:v>
                </c:pt>
                <c:pt idx="5102">
                  <c:v>0.98898699999999995</c:v>
                </c:pt>
                <c:pt idx="5103">
                  <c:v>0.991448</c:v>
                </c:pt>
                <c:pt idx="5104">
                  <c:v>0.99339599999999995</c:v>
                </c:pt>
                <c:pt idx="5105">
                  <c:v>0.99537299999999995</c:v>
                </c:pt>
                <c:pt idx="5106">
                  <c:v>0.99809499999999995</c:v>
                </c:pt>
                <c:pt idx="5107">
                  <c:v>1.001209</c:v>
                </c:pt>
                <c:pt idx="5108">
                  <c:v>1.0033460000000001</c:v>
                </c:pt>
                <c:pt idx="5109">
                  <c:v>1.003884</c:v>
                </c:pt>
                <c:pt idx="5110">
                  <c:v>1.0040309999999999</c:v>
                </c:pt>
                <c:pt idx="5111">
                  <c:v>1.0051840000000001</c:v>
                </c:pt>
                <c:pt idx="5112">
                  <c:v>1.007152</c:v>
                </c:pt>
                <c:pt idx="5113">
                  <c:v>1.009304</c:v>
                </c:pt>
                <c:pt idx="5114">
                  <c:v>1.0116989999999999</c:v>
                </c:pt>
                <c:pt idx="5115">
                  <c:v>1.014138</c:v>
                </c:pt>
                <c:pt idx="5116">
                  <c:v>1.0160100000000001</c:v>
                </c:pt>
                <c:pt idx="5117">
                  <c:v>1.0170520000000001</c:v>
                </c:pt>
                <c:pt idx="5118">
                  <c:v>1.01786</c:v>
                </c:pt>
                <c:pt idx="5119">
                  <c:v>1.0196909999999999</c:v>
                </c:pt>
                <c:pt idx="5120">
                  <c:v>1.0226569999999999</c:v>
                </c:pt>
                <c:pt idx="5121">
                  <c:v>1.025074</c:v>
                </c:pt>
                <c:pt idx="5122">
                  <c:v>1.0257909999999999</c:v>
                </c:pt>
                <c:pt idx="5123">
                  <c:v>1.0257579999999999</c:v>
                </c:pt>
                <c:pt idx="5124">
                  <c:v>1.026168</c:v>
                </c:pt>
                <c:pt idx="5125">
                  <c:v>1.0264200000000001</c:v>
                </c:pt>
                <c:pt idx="5126">
                  <c:v>1.0253699999999999</c:v>
                </c:pt>
                <c:pt idx="5127">
                  <c:v>1.0235050000000001</c:v>
                </c:pt>
                <c:pt idx="5128">
                  <c:v>1.022138</c:v>
                </c:pt>
                <c:pt idx="5129">
                  <c:v>1.0209619999999999</c:v>
                </c:pt>
                <c:pt idx="5130">
                  <c:v>1.018508</c:v>
                </c:pt>
                <c:pt idx="5131">
                  <c:v>1.0146770000000001</c:v>
                </c:pt>
                <c:pt idx="5132">
                  <c:v>1.010704</c:v>
                </c:pt>
                <c:pt idx="5133">
                  <c:v>1.0073749999999999</c:v>
                </c:pt>
                <c:pt idx="5134">
                  <c:v>1.005028</c:v>
                </c:pt>
                <c:pt idx="5135">
                  <c:v>1.0040230000000001</c:v>
                </c:pt>
                <c:pt idx="5136">
                  <c:v>1.0040819999999999</c:v>
                </c:pt>
                <c:pt idx="5137">
                  <c:v>1.004356</c:v>
                </c:pt>
                <c:pt idx="5138">
                  <c:v>1.0039089999999999</c:v>
                </c:pt>
                <c:pt idx="5139">
                  <c:v>1.001889</c:v>
                </c:pt>
                <c:pt idx="5140">
                  <c:v>0.99850000000000005</c:v>
                </c:pt>
                <c:pt idx="5141">
                  <c:v>0.99569399999999997</c:v>
                </c:pt>
                <c:pt idx="5142">
                  <c:v>0.99539200000000005</c:v>
                </c:pt>
                <c:pt idx="5143">
                  <c:v>0.99701899999999999</c:v>
                </c:pt>
                <c:pt idx="5144">
                  <c:v>0.99881200000000003</c:v>
                </c:pt>
                <c:pt idx="5145">
                  <c:v>1.000624</c:v>
                </c:pt>
                <c:pt idx="5146">
                  <c:v>1.0030669999999999</c:v>
                </c:pt>
                <c:pt idx="5147">
                  <c:v>1.005552</c:v>
                </c:pt>
                <c:pt idx="5148">
                  <c:v>1.0069539999999999</c:v>
                </c:pt>
                <c:pt idx="5149">
                  <c:v>1.007285</c:v>
                </c:pt>
                <c:pt idx="5150">
                  <c:v>1.0076970000000001</c:v>
                </c:pt>
                <c:pt idx="5151">
                  <c:v>1.0086470000000001</c:v>
                </c:pt>
                <c:pt idx="5152">
                  <c:v>1.0092540000000001</c:v>
                </c:pt>
                <c:pt idx="5153">
                  <c:v>1.0091399999999999</c:v>
                </c:pt>
                <c:pt idx="5154">
                  <c:v>1.0090650000000001</c:v>
                </c:pt>
                <c:pt idx="5155">
                  <c:v>1.0095700000000001</c:v>
                </c:pt>
                <c:pt idx="5156">
                  <c:v>1.0106269999999999</c:v>
                </c:pt>
                <c:pt idx="5157">
                  <c:v>1.0122930000000001</c:v>
                </c:pt>
                <c:pt idx="5158">
                  <c:v>1.014707</c:v>
                </c:pt>
                <c:pt idx="5159">
                  <c:v>1.0175190000000001</c:v>
                </c:pt>
                <c:pt idx="5160">
                  <c:v>1.0198579999999999</c:v>
                </c:pt>
                <c:pt idx="5161">
                  <c:v>1.0211140000000001</c:v>
                </c:pt>
                <c:pt idx="5162">
                  <c:v>1.0217909999999999</c:v>
                </c:pt>
                <c:pt idx="5163">
                  <c:v>1.0229790000000001</c:v>
                </c:pt>
                <c:pt idx="5164">
                  <c:v>1.0245</c:v>
                </c:pt>
                <c:pt idx="5165">
                  <c:v>1.0249839999999999</c:v>
                </c:pt>
                <c:pt idx="5166">
                  <c:v>1.02383</c:v>
                </c:pt>
                <c:pt idx="5167">
                  <c:v>1.0214620000000001</c:v>
                </c:pt>
                <c:pt idx="5168">
                  <c:v>1.018337</c:v>
                </c:pt>
                <c:pt idx="5169">
                  <c:v>1.014761</c:v>
                </c:pt>
                <c:pt idx="5170">
                  <c:v>1.0110680000000001</c:v>
                </c:pt>
                <c:pt idx="5171">
                  <c:v>1.0075609999999999</c:v>
                </c:pt>
                <c:pt idx="5172">
                  <c:v>1.0044169999999999</c:v>
                </c:pt>
                <c:pt idx="5173">
                  <c:v>1.001687</c:v>
                </c:pt>
                <c:pt idx="5174">
                  <c:v>0.99926800000000005</c:v>
                </c:pt>
                <c:pt idx="5175">
                  <c:v>0.99702500000000005</c:v>
                </c:pt>
                <c:pt idx="5176">
                  <c:v>0.99497899999999995</c:v>
                </c:pt>
                <c:pt idx="5177">
                  <c:v>0.99303799999999998</c:v>
                </c:pt>
                <c:pt idx="5178">
                  <c:v>0.990761</c:v>
                </c:pt>
                <c:pt idx="5179">
                  <c:v>0.98792599999999997</c:v>
                </c:pt>
                <c:pt idx="5180">
                  <c:v>0.98483299999999996</c:v>
                </c:pt>
                <c:pt idx="5181">
                  <c:v>0.98170599999999997</c:v>
                </c:pt>
                <c:pt idx="5182">
                  <c:v>0.97847300000000004</c:v>
                </c:pt>
                <c:pt idx="5183">
                  <c:v>0.97535300000000003</c:v>
                </c:pt>
                <c:pt idx="5184">
                  <c:v>0.97336999999999996</c:v>
                </c:pt>
                <c:pt idx="5185">
                  <c:v>0.973661</c:v>
                </c:pt>
                <c:pt idx="5186">
                  <c:v>0.97587199999999996</c:v>
                </c:pt>
                <c:pt idx="5187">
                  <c:v>0.97832300000000005</c:v>
                </c:pt>
                <c:pt idx="5188">
                  <c:v>0.98019999999999996</c:v>
                </c:pt>
                <c:pt idx="5189">
                  <c:v>0.98192900000000005</c:v>
                </c:pt>
                <c:pt idx="5190">
                  <c:v>0.983734</c:v>
                </c:pt>
                <c:pt idx="5191">
                  <c:v>0.98550199999999999</c:v>
                </c:pt>
                <c:pt idx="5192">
                  <c:v>0.98699800000000004</c:v>
                </c:pt>
                <c:pt idx="5193">
                  <c:v>0.98785800000000001</c:v>
                </c:pt>
                <c:pt idx="5194">
                  <c:v>0.98799099999999995</c:v>
                </c:pt>
                <c:pt idx="5195">
                  <c:v>0.98734</c:v>
                </c:pt>
                <c:pt idx="5196">
                  <c:v>0.98614400000000002</c:v>
                </c:pt>
                <c:pt idx="5197">
                  <c:v>0.98576699999999995</c:v>
                </c:pt>
                <c:pt idx="5198">
                  <c:v>0.98748199999999997</c:v>
                </c:pt>
                <c:pt idx="5199">
                  <c:v>0.99071299999999995</c:v>
                </c:pt>
                <c:pt idx="5200">
                  <c:v>0.99370499999999995</c:v>
                </c:pt>
                <c:pt idx="5201">
                  <c:v>0.99567399999999995</c:v>
                </c:pt>
                <c:pt idx="5202">
                  <c:v>0.99719999999999998</c:v>
                </c:pt>
                <c:pt idx="5203">
                  <c:v>0.998668</c:v>
                </c:pt>
                <c:pt idx="5204">
                  <c:v>0.99981100000000001</c:v>
                </c:pt>
                <c:pt idx="5205">
                  <c:v>1.0005029999999999</c:v>
                </c:pt>
                <c:pt idx="5206">
                  <c:v>1.0009429999999999</c:v>
                </c:pt>
                <c:pt idx="5207">
                  <c:v>1.000964</c:v>
                </c:pt>
                <c:pt idx="5208">
                  <c:v>0.99958000000000002</c:v>
                </c:pt>
                <c:pt idx="5209">
                  <c:v>0.99610399999999999</c:v>
                </c:pt>
                <c:pt idx="5210">
                  <c:v>0.99155499999999996</c:v>
                </c:pt>
                <c:pt idx="5211">
                  <c:v>0.98743000000000003</c:v>
                </c:pt>
                <c:pt idx="5212">
                  <c:v>0.98352600000000001</c:v>
                </c:pt>
                <c:pt idx="5213">
                  <c:v>0.97895799999999999</c:v>
                </c:pt>
                <c:pt idx="5214">
                  <c:v>0.97435899999999998</c:v>
                </c:pt>
                <c:pt idx="5215">
                  <c:v>0.97104100000000004</c:v>
                </c:pt>
                <c:pt idx="5216">
                  <c:v>0.96920099999999998</c:v>
                </c:pt>
                <c:pt idx="5217">
                  <c:v>0.96820300000000004</c:v>
                </c:pt>
                <c:pt idx="5218">
                  <c:v>0.96746699999999997</c:v>
                </c:pt>
                <c:pt idx="5219">
                  <c:v>0.96680500000000003</c:v>
                </c:pt>
                <c:pt idx="5220">
                  <c:v>0.96626299999999998</c:v>
                </c:pt>
                <c:pt idx="5221">
                  <c:v>0.96565599999999996</c:v>
                </c:pt>
                <c:pt idx="5222">
                  <c:v>0.96466700000000005</c:v>
                </c:pt>
                <c:pt idx="5223">
                  <c:v>0.96369400000000005</c:v>
                </c:pt>
                <c:pt idx="5224">
                  <c:v>0.96372999999999998</c:v>
                </c:pt>
                <c:pt idx="5225">
                  <c:v>0.96470100000000003</c:v>
                </c:pt>
                <c:pt idx="5226">
                  <c:v>0.96544300000000005</c:v>
                </c:pt>
                <c:pt idx="5227">
                  <c:v>0.96592299999999998</c:v>
                </c:pt>
                <c:pt idx="5228">
                  <c:v>0.96739799999999998</c:v>
                </c:pt>
                <c:pt idx="5229">
                  <c:v>0.96981700000000004</c:v>
                </c:pt>
                <c:pt idx="5230">
                  <c:v>0.97156200000000004</c:v>
                </c:pt>
                <c:pt idx="5231">
                  <c:v>0.97220600000000001</c:v>
                </c:pt>
                <c:pt idx="5232">
                  <c:v>0.97296800000000006</c:v>
                </c:pt>
                <c:pt idx="5233">
                  <c:v>0.97462000000000004</c:v>
                </c:pt>
                <c:pt idx="5234">
                  <c:v>0.97645700000000002</c:v>
                </c:pt>
                <c:pt idx="5235">
                  <c:v>0.97753000000000001</c:v>
                </c:pt>
                <c:pt idx="5236">
                  <c:v>0.97835899999999998</c:v>
                </c:pt>
                <c:pt idx="5237">
                  <c:v>0.97991099999999998</c:v>
                </c:pt>
                <c:pt idx="5238">
                  <c:v>0.98153400000000002</c:v>
                </c:pt>
                <c:pt idx="5239">
                  <c:v>0.98214800000000002</c:v>
                </c:pt>
                <c:pt idx="5240">
                  <c:v>0.98269499999999999</c:v>
                </c:pt>
                <c:pt idx="5241">
                  <c:v>0.98503200000000002</c:v>
                </c:pt>
                <c:pt idx="5242">
                  <c:v>0.98899700000000001</c:v>
                </c:pt>
                <c:pt idx="5243">
                  <c:v>0.99284799999999995</c:v>
                </c:pt>
                <c:pt idx="5244">
                  <c:v>0.99582599999999999</c:v>
                </c:pt>
                <c:pt idx="5245">
                  <c:v>0.998247</c:v>
                </c:pt>
                <c:pt idx="5246">
                  <c:v>0.99964600000000003</c:v>
                </c:pt>
                <c:pt idx="5247">
                  <c:v>0.99911399999999995</c:v>
                </c:pt>
                <c:pt idx="5248">
                  <c:v>0.99764799999999998</c:v>
                </c:pt>
                <c:pt idx="5249">
                  <c:v>0.99737900000000002</c:v>
                </c:pt>
                <c:pt idx="5250">
                  <c:v>0.99857200000000002</c:v>
                </c:pt>
                <c:pt idx="5251">
                  <c:v>0.99982300000000002</c:v>
                </c:pt>
                <c:pt idx="5252">
                  <c:v>0.99994799999999995</c:v>
                </c:pt>
                <c:pt idx="5253">
                  <c:v>0.99845700000000004</c:v>
                </c:pt>
                <c:pt idx="5254">
                  <c:v>0.99555400000000005</c:v>
                </c:pt>
                <c:pt idx="5255">
                  <c:v>0.99174899999999999</c:v>
                </c:pt>
                <c:pt idx="5256">
                  <c:v>0.98719800000000002</c:v>
                </c:pt>
                <c:pt idx="5257">
                  <c:v>0.98217399999999999</c:v>
                </c:pt>
                <c:pt idx="5258">
                  <c:v>0.97766799999999998</c:v>
                </c:pt>
                <c:pt idx="5259">
                  <c:v>0.97428499999999996</c:v>
                </c:pt>
                <c:pt idx="5260">
                  <c:v>0.97148100000000004</c:v>
                </c:pt>
                <c:pt idx="5261">
                  <c:v>0.96914199999999995</c:v>
                </c:pt>
                <c:pt idx="5262">
                  <c:v>0.96855800000000003</c:v>
                </c:pt>
                <c:pt idx="5263">
                  <c:v>0.97033999999999998</c:v>
                </c:pt>
                <c:pt idx="5264">
                  <c:v>0.97268600000000005</c:v>
                </c:pt>
                <c:pt idx="5265">
                  <c:v>0.973634</c:v>
                </c:pt>
                <c:pt idx="5266">
                  <c:v>0.97365299999999999</c:v>
                </c:pt>
                <c:pt idx="5267">
                  <c:v>0.97426900000000005</c:v>
                </c:pt>
                <c:pt idx="5268">
                  <c:v>0.975576</c:v>
                </c:pt>
                <c:pt idx="5269">
                  <c:v>0.97664700000000004</c:v>
                </c:pt>
                <c:pt idx="5270">
                  <c:v>0.97748999999999997</c:v>
                </c:pt>
                <c:pt idx="5271">
                  <c:v>0.97892599999999996</c:v>
                </c:pt>
                <c:pt idx="5272">
                  <c:v>0.98099099999999995</c:v>
                </c:pt>
                <c:pt idx="5273">
                  <c:v>0.98297199999999996</c:v>
                </c:pt>
                <c:pt idx="5274">
                  <c:v>0.98467199999999999</c:v>
                </c:pt>
                <c:pt idx="5275">
                  <c:v>0.98653199999999996</c:v>
                </c:pt>
                <c:pt idx="5276">
                  <c:v>0.98853000000000002</c:v>
                </c:pt>
                <c:pt idx="5277">
                  <c:v>0.98983900000000002</c:v>
                </c:pt>
                <c:pt idx="5278">
                  <c:v>0.99002199999999996</c:v>
                </c:pt>
                <c:pt idx="5279">
                  <c:v>0.98986799999999997</c:v>
                </c:pt>
                <c:pt idx="5280">
                  <c:v>0.99059900000000001</c:v>
                </c:pt>
                <c:pt idx="5281">
                  <c:v>0.99279499999999998</c:v>
                </c:pt>
                <c:pt idx="5282">
                  <c:v>0.99613399999999996</c:v>
                </c:pt>
                <c:pt idx="5283">
                  <c:v>0.99985800000000002</c:v>
                </c:pt>
                <c:pt idx="5284">
                  <c:v>1.0037929999999999</c:v>
                </c:pt>
                <c:pt idx="5285">
                  <c:v>1.008232</c:v>
                </c:pt>
                <c:pt idx="5286">
                  <c:v>1.012513</c:v>
                </c:pt>
                <c:pt idx="5287">
                  <c:v>1.0154749999999999</c:v>
                </c:pt>
                <c:pt idx="5288">
                  <c:v>1.0172749999999999</c:v>
                </c:pt>
                <c:pt idx="5289">
                  <c:v>1.0188109999999999</c:v>
                </c:pt>
                <c:pt idx="5290">
                  <c:v>1.0199530000000001</c:v>
                </c:pt>
                <c:pt idx="5291">
                  <c:v>1.01976</c:v>
                </c:pt>
                <c:pt idx="5292">
                  <c:v>1.017973</c:v>
                </c:pt>
                <c:pt idx="5293">
                  <c:v>1.01589</c:v>
                </c:pt>
                <c:pt idx="5294">
                  <c:v>1.0149520000000001</c:v>
                </c:pt>
                <c:pt idx="5295">
                  <c:v>1.015239</c:v>
                </c:pt>
                <c:pt idx="5296">
                  <c:v>1.01667</c:v>
                </c:pt>
                <c:pt idx="5297">
                  <c:v>1.0188470000000001</c:v>
                </c:pt>
                <c:pt idx="5298">
                  <c:v>1.0199419999999999</c:v>
                </c:pt>
                <c:pt idx="5299">
                  <c:v>1.018381</c:v>
                </c:pt>
                <c:pt idx="5300">
                  <c:v>1.014232</c:v>
                </c:pt>
                <c:pt idx="5301">
                  <c:v>1.008607</c:v>
                </c:pt>
                <c:pt idx="5302">
                  <c:v>1.0031209999999999</c:v>
                </c:pt>
                <c:pt idx="5303">
                  <c:v>0.99923300000000004</c:v>
                </c:pt>
                <c:pt idx="5304">
                  <c:v>0.99698600000000004</c:v>
                </c:pt>
                <c:pt idx="5305">
                  <c:v>0.99507199999999996</c:v>
                </c:pt>
                <c:pt idx="5306">
                  <c:v>0.99290900000000004</c:v>
                </c:pt>
                <c:pt idx="5307">
                  <c:v>0.99154799999999998</c:v>
                </c:pt>
                <c:pt idx="5308">
                  <c:v>0.99212900000000004</c:v>
                </c:pt>
                <c:pt idx="5309">
                  <c:v>0.99452300000000005</c:v>
                </c:pt>
                <c:pt idx="5310">
                  <c:v>0.99753899999999995</c:v>
                </c:pt>
                <c:pt idx="5311">
                  <c:v>0.99991300000000005</c:v>
                </c:pt>
                <c:pt idx="5312">
                  <c:v>1.0009159999999999</c:v>
                </c:pt>
                <c:pt idx="5313">
                  <c:v>1.0003949999999999</c:v>
                </c:pt>
                <c:pt idx="5314">
                  <c:v>0.99887300000000001</c:v>
                </c:pt>
                <c:pt idx="5315">
                  <c:v>0.99756999999999996</c:v>
                </c:pt>
                <c:pt idx="5316">
                  <c:v>0.99779799999999996</c:v>
                </c:pt>
                <c:pt idx="5317">
                  <c:v>0.99984799999999996</c:v>
                </c:pt>
                <c:pt idx="5318">
                  <c:v>1.0027349999999999</c:v>
                </c:pt>
                <c:pt idx="5319">
                  <c:v>1.00526</c:v>
                </c:pt>
                <c:pt idx="5320">
                  <c:v>1.0071410000000001</c:v>
                </c:pt>
                <c:pt idx="5321">
                  <c:v>1.008974</c:v>
                </c:pt>
                <c:pt idx="5322">
                  <c:v>1.0110539999999999</c:v>
                </c:pt>
                <c:pt idx="5323">
                  <c:v>1.0132730000000001</c:v>
                </c:pt>
                <c:pt idx="5324">
                  <c:v>1.0158419999999999</c:v>
                </c:pt>
                <c:pt idx="5325">
                  <c:v>1.018688</c:v>
                </c:pt>
                <c:pt idx="5326">
                  <c:v>1.02112</c:v>
                </c:pt>
                <c:pt idx="5327">
                  <c:v>1.022958</c:v>
                </c:pt>
                <c:pt idx="5328">
                  <c:v>1.0248079999999999</c:v>
                </c:pt>
                <c:pt idx="5329">
                  <c:v>1.0268809999999999</c:v>
                </c:pt>
                <c:pt idx="5330">
                  <c:v>1.0285820000000001</c:v>
                </c:pt>
                <c:pt idx="5331">
                  <c:v>1.0291239999999999</c:v>
                </c:pt>
                <c:pt idx="5332">
                  <c:v>1.027968</c:v>
                </c:pt>
                <c:pt idx="5333">
                  <c:v>1.0255069999999999</c:v>
                </c:pt>
                <c:pt idx="5334">
                  <c:v>1.022905</c:v>
                </c:pt>
                <c:pt idx="5335">
                  <c:v>1.020475</c:v>
                </c:pt>
                <c:pt idx="5336">
                  <c:v>1.017231</c:v>
                </c:pt>
                <c:pt idx="5337">
                  <c:v>1.012572</c:v>
                </c:pt>
                <c:pt idx="5338">
                  <c:v>1.0075449999999999</c:v>
                </c:pt>
                <c:pt idx="5339">
                  <c:v>1.0033160000000001</c:v>
                </c:pt>
                <c:pt idx="5340">
                  <c:v>0.99961</c:v>
                </c:pt>
                <c:pt idx="5341">
                  <c:v>0.99600900000000003</c:v>
                </c:pt>
                <c:pt idx="5342">
                  <c:v>0.99279600000000001</c:v>
                </c:pt>
                <c:pt idx="5343">
                  <c:v>0.99011800000000005</c:v>
                </c:pt>
                <c:pt idx="5344">
                  <c:v>0.98805399999999999</c:v>
                </c:pt>
                <c:pt idx="5345">
                  <c:v>0.98672400000000005</c:v>
                </c:pt>
                <c:pt idx="5346">
                  <c:v>0.98588500000000001</c:v>
                </c:pt>
                <c:pt idx="5347">
                  <c:v>0.98523799999999995</c:v>
                </c:pt>
                <c:pt idx="5348">
                  <c:v>0.984622</c:v>
                </c:pt>
                <c:pt idx="5349">
                  <c:v>0.98403300000000005</c:v>
                </c:pt>
                <c:pt idx="5350">
                  <c:v>0.98384799999999994</c:v>
                </c:pt>
                <c:pt idx="5351">
                  <c:v>0.98458800000000002</c:v>
                </c:pt>
                <c:pt idx="5352">
                  <c:v>0.98648999999999998</c:v>
                </c:pt>
                <c:pt idx="5353">
                  <c:v>0.98906400000000005</c:v>
                </c:pt>
                <c:pt idx="5354">
                  <c:v>0.99112500000000003</c:v>
                </c:pt>
                <c:pt idx="5355">
                  <c:v>0.99214800000000003</c:v>
                </c:pt>
                <c:pt idx="5356">
                  <c:v>0.99293500000000001</c:v>
                </c:pt>
                <c:pt idx="5357">
                  <c:v>0.99412599999999995</c:v>
                </c:pt>
                <c:pt idx="5358">
                  <c:v>0.99518600000000002</c:v>
                </c:pt>
                <c:pt idx="5359">
                  <c:v>0.99565400000000004</c:v>
                </c:pt>
                <c:pt idx="5360">
                  <c:v>0.99637900000000001</c:v>
                </c:pt>
                <c:pt idx="5361">
                  <c:v>0.99818799999999996</c:v>
                </c:pt>
                <c:pt idx="5362">
                  <c:v>1.0003120000000001</c:v>
                </c:pt>
                <c:pt idx="5363">
                  <c:v>1.0015149999999999</c:v>
                </c:pt>
                <c:pt idx="5364">
                  <c:v>1.0018750000000001</c:v>
                </c:pt>
                <c:pt idx="5365">
                  <c:v>1.0024139999999999</c:v>
                </c:pt>
                <c:pt idx="5366">
                  <c:v>1.0033730000000001</c:v>
                </c:pt>
                <c:pt idx="5367">
                  <c:v>1.0041230000000001</c:v>
                </c:pt>
                <c:pt idx="5368">
                  <c:v>1.0046349999999999</c:v>
                </c:pt>
                <c:pt idx="5369">
                  <c:v>1.0054799999999999</c:v>
                </c:pt>
                <c:pt idx="5370">
                  <c:v>1.0062930000000001</c:v>
                </c:pt>
                <c:pt idx="5371">
                  <c:v>1.0059039999999999</c:v>
                </c:pt>
                <c:pt idx="5372">
                  <c:v>1.004165</c:v>
                </c:pt>
                <c:pt idx="5373">
                  <c:v>1.0020469999999999</c:v>
                </c:pt>
                <c:pt idx="5374">
                  <c:v>1.0002580000000001</c:v>
                </c:pt>
                <c:pt idx="5375">
                  <c:v>0.99855300000000002</c:v>
                </c:pt>
                <c:pt idx="5376">
                  <c:v>0.99623799999999996</c:v>
                </c:pt>
                <c:pt idx="5377">
                  <c:v>0.99338700000000002</c:v>
                </c:pt>
                <c:pt idx="5378">
                  <c:v>0.99071299999999995</c:v>
                </c:pt>
                <c:pt idx="5379">
                  <c:v>0.98823300000000003</c:v>
                </c:pt>
                <c:pt idx="5380">
                  <c:v>0.98528400000000005</c:v>
                </c:pt>
                <c:pt idx="5381">
                  <c:v>0.98175100000000004</c:v>
                </c:pt>
                <c:pt idx="5382">
                  <c:v>0.97836800000000002</c:v>
                </c:pt>
                <c:pt idx="5383">
                  <c:v>0.97556399999999999</c:v>
                </c:pt>
                <c:pt idx="5384">
                  <c:v>0.97315700000000005</c:v>
                </c:pt>
                <c:pt idx="5385">
                  <c:v>0.97109299999999998</c:v>
                </c:pt>
                <c:pt idx="5386">
                  <c:v>0.96934399999999998</c:v>
                </c:pt>
                <c:pt idx="5387">
                  <c:v>0.96706400000000003</c:v>
                </c:pt>
                <c:pt idx="5388">
                  <c:v>0.96317600000000003</c:v>
                </c:pt>
                <c:pt idx="5389">
                  <c:v>0.95859499999999997</c:v>
                </c:pt>
                <c:pt idx="5390">
                  <c:v>0.95567800000000003</c:v>
                </c:pt>
                <c:pt idx="5391">
                  <c:v>0.95541799999999999</c:v>
                </c:pt>
                <c:pt idx="5392">
                  <c:v>0.957202</c:v>
                </c:pt>
                <c:pt idx="5393">
                  <c:v>0.96014999999999995</c:v>
                </c:pt>
                <c:pt idx="5394">
                  <c:v>0.96384999999999998</c:v>
                </c:pt>
                <c:pt idx="5395">
                  <c:v>0.968302</c:v>
                </c:pt>
                <c:pt idx="5396">
                  <c:v>0.973078</c:v>
                </c:pt>
                <c:pt idx="5397">
                  <c:v>0.97681200000000001</c:v>
                </c:pt>
                <c:pt idx="5398">
                  <c:v>0.97849799999999998</c:v>
                </c:pt>
                <c:pt idx="5399">
                  <c:v>0.97889300000000001</c:v>
                </c:pt>
                <c:pt idx="5400">
                  <c:v>0.97922100000000001</c:v>
                </c:pt>
                <c:pt idx="5401">
                  <c:v>0.97947300000000004</c:v>
                </c:pt>
                <c:pt idx="5402">
                  <c:v>0.97945099999999996</c:v>
                </c:pt>
                <c:pt idx="5403">
                  <c:v>0.98014100000000004</c:v>
                </c:pt>
                <c:pt idx="5404">
                  <c:v>0.98265999999999998</c:v>
                </c:pt>
                <c:pt idx="5405">
                  <c:v>0.98661500000000002</c:v>
                </c:pt>
                <c:pt idx="5406">
                  <c:v>0.99019999999999997</c:v>
                </c:pt>
                <c:pt idx="5407">
                  <c:v>0.99220799999999998</c:v>
                </c:pt>
                <c:pt idx="5408">
                  <c:v>0.99322100000000002</c:v>
                </c:pt>
                <c:pt idx="5409">
                  <c:v>0.99419400000000002</c:v>
                </c:pt>
                <c:pt idx="5410">
                  <c:v>0.99531999999999998</c:v>
                </c:pt>
                <c:pt idx="5411">
                  <c:v>0.99643999999999999</c:v>
                </c:pt>
                <c:pt idx="5412">
                  <c:v>0.99735099999999999</c:v>
                </c:pt>
                <c:pt idx="5413">
                  <c:v>0.99778900000000004</c:v>
                </c:pt>
                <c:pt idx="5414">
                  <c:v>0.99760700000000002</c:v>
                </c:pt>
                <c:pt idx="5415">
                  <c:v>0.99692099999999995</c:v>
                </c:pt>
                <c:pt idx="5416">
                  <c:v>0.99592700000000001</c:v>
                </c:pt>
                <c:pt idx="5417">
                  <c:v>0.99473</c:v>
                </c:pt>
                <c:pt idx="5418">
                  <c:v>0.993259</c:v>
                </c:pt>
                <c:pt idx="5419">
                  <c:v>0.99110100000000001</c:v>
                </c:pt>
                <c:pt idx="5420">
                  <c:v>0.98808700000000005</c:v>
                </c:pt>
                <c:pt idx="5421">
                  <c:v>0.98477899999999996</c:v>
                </c:pt>
                <c:pt idx="5422">
                  <c:v>0.98150599999999999</c:v>
                </c:pt>
                <c:pt idx="5423">
                  <c:v>0.97794300000000001</c:v>
                </c:pt>
                <c:pt idx="5424">
                  <c:v>0.97426100000000004</c:v>
                </c:pt>
                <c:pt idx="5425">
                  <c:v>0.97132700000000005</c:v>
                </c:pt>
                <c:pt idx="5426">
                  <c:v>0.969773</c:v>
                </c:pt>
                <c:pt idx="5427">
                  <c:v>0.96956500000000001</c:v>
                </c:pt>
                <c:pt idx="5428">
                  <c:v>0.97011599999999998</c:v>
                </c:pt>
                <c:pt idx="5429">
                  <c:v>0.97069000000000005</c:v>
                </c:pt>
                <c:pt idx="5430">
                  <c:v>0.97089400000000003</c:v>
                </c:pt>
                <c:pt idx="5431">
                  <c:v>0.97079899999999997</c:v>
                </c:pt>
                <c:pt idx="5432">
                  <c:v>0.97053299999999998</c:v>
                </c:pt>
                <c:pt idx="5433">
                  <c:v>0.97041500000000003</c:v>
                </c:pt>
                <c:pt idx="5434">
                  <c:v>0.97123400000000004</c:v>
                </c:pt>
                <c:pt idx="5435">
                  <c:v>0.97302100000000002</c:v>
                </c:pt>
                <c:pt idx="5436">
                  <c:v>0.97456200000000004</c:v>
                </c:pt>
                <c:pt idx="5437">
                  <c:v>0.97534500000000002</c:v>
                </c:pt>
                <c:pt idx="5438">
                  <c:v>0.97643599999999997</c:v>
                </c:pt>
                <c:pt idx="5439">
                  <c:v>0.97860800000000003</c:v>
                </c:pt>
                <c:pt idx="5440">
                  <c:v>0.98097999999999996</c:v>
                </c:pt>
                <c:pt idx="5441">
                  <c:v>0.98277599999999998</c:v>
                </c:pt>
                <c:pt idx="5442">
                  <c:v>0.98497900000000005</c:v>
                </c:pt>
                <c:pt idx="5443">
                  <c:v>0.98827799999999999</c:v>
                </c:pt>
                <c:pt idx="5444">
                  <c:v>0.99126800000000004</c:v>
                </c:pt>
                <c:pt idx="5445">
                  <c:v>0.99260899999999996</c:v>
                </c:pt>
                <c:pt idx="5446">
                  <c:v>0.99312900000000004</c:v>
                </c:pt>
                <c:pt idx="5447">
                  <c:v>0.99444100000000002</c:v>
                </c:pt>
                <c:pt idx="5448">
                  <c:v>0.99687599999999998</c:v>
                </c:pt>
                <c:pt idx="5449">
                  <c:v>0.99966900000000003</c:v>
                </c:pt>
                <c:pt idx="5450">
                  <c:v>1.0023219999999999</c:v>
                </c:pt>
                <c:pt idx="5451">
                  <c:v>1.004999</c:v>
                </c:pt>
                <c:pt idx="5452">
                  <c:v>1.007717</c:v>
                </c:pt>
                <c:pt idx="5453">
                  <c:v>1.009698</c:v>
                </c:pt>
                <c:pt idx="5454">
                  <c:v>1.0100750000000001</c:v>
                </c:pt>
                <c:pt idx="5455">
                  <c:v>1.009261</c:v>
                </c:pt>
                <c:pt idx="5456">
                  <c:v>1.0086550000000001</c:v>
                </c:pt>
                <c:pt idx="5457">
                  <c:v>1.008821</c:v>
                </c:pt>
                <c:pt idx="5458">
                  <c:v>1.009029</c:v>
                </c:pt>
                <c:pt idx="5459">
                  <c:v>1.008777</c:v>
                </c:pt>
                <c:pt idx="5460">
                  <c:v>1.0083759999999999</c:v>
                </c:pt>
                <c:pt idx="5461">
                  <c:v>1.007657</c:v>
                </c:pt>
                <c:pt idx="5462">
                  <c:v>1.005932</c:v>
                </c:pt>
                <c:pt idx="5463">
                  <c:v>1.003231</c:v>
                </c:pt>
                <c:pt idx="5464">
                  <c:v>1.000119</c:v>
                </c:pt>
                <c:pt idx="5465">
                  <c:v>0.99681299999999995</c:v>
                </c:pt>
                <c:pt idx="5466">
                  <c:v>0.99303900000000001</c:v>
                </c:pt>
                <c:pt idx="5467">
                  <c:v>0.98851999999999995</c:v>
                </c:pt>
                <c:pt idx="5468">
                  <c:v>0.98394700000000002</c:v>
                </c:pt>
                <c:pt idx="5469">
                  <c:v>0.98071799999999998</c:v>
                </c:pt>
                <c:pt idx="5470">
                  <c:v>0.97909400000000002</c:v>
                </c:pt>
                <c:pt idx="5471">
                  <c:v>0.97792199999999996</c:v>
                </c:pt>
                <c:pt idx="5472">
                  <c:v>0.97676300000000005</c:v>
                </c:pt>
                <c:pt idx="5473">
                  <c:v>0.976939</c:v>
                </c:pt>
                <c:pt idx="5474">
                  <c:v>0.97915200000000002</c:v>
                </c:pt>
                <c:pt idx="5475">
                  <c:v>0.98176799999999997</c:v>
                </c:pt>
                <c:pt idx="5476">
                  <c:v>0.98324199999999995</c:v>
                </c:pt>
                <c:pt idx="5477">
                  <c:v>0.98416099999999995</c:v>
                </c:pt>
                <c:pt idx="5478">
                  <c:v>0.98601399999999995</c:v>
                </c:pt>
                <c:pt idx="5479">
                  <c:v>0.989479</c:v>
                </c:pt>
                <c:pt idx="5480">
                  <c:v>0.99410500000000002</c:v>
                </c:pt>
                <c:pt idx="5481">
                  <c:v>0.99912100000000004</c:v>
                </c:pt>
                <c:pt idx="5482">
                  <c:v>1.0039</c:v>
                </c:pt>
                <c:pt idx="5483">
                  <c:v>1.007617</c:v>
                </c:pt>
                <c:pt idx="5484">
                  <c:v>1.009625</c:v>
                </c:pt>
                <c:pt idx="5485">
                  <c:v>1.010165</c:v>
                </c:pt>
                <c:pt idx="5486">
                  <c:v>1.010095</c:v>
                </c:pt>
                <c:pt idx="5487">
                  <c:v>1.0102040000000001</c:v>
                </c:pt>
                <c:pt idx="5488">
                  <c:v>1.010637</c:v>
                </c:pt>
                <c:pt idx="5489">
                  <c:v>1.0113540000000001</c:v>
                </c:pt>
                <c:pt idx="5490">
                  <c:v>1.0129980000000001</c:v>
                </c:pt>
                <c:pt idx="5491">
                  <c:v>1.015833</c:v>
                </c:pt>
                <c:pt idx="5492">
                  <c:v>1.0188809999999999</c:v>
                </c:pt>
                <c:pt idx="5493">
                  <c:v>1.021684</c:v>
                </c:pt>
                <c:pt idx="5494">
                  <c:v>1.025048</c:v>
                </c:pt>
                <c:pt idx="5495">
                  <c:v>1.028991</c:v>
                </c:pt>
                <c:pt idx="5496">
                  <c:v>1.031979</c:v>
                </c:pt>
                <c:pt idx="5497">
                  <c:v>1.033264</c:v>
                </c:pt>
                <c:pt idx="5498">
                  <c:v>1.033927</c:v>
                </c:pt>
                <c:pt idx="5499">
                  <c:v>1.034759</c:v>
                </c:pt>
                <c:pt idx="5500">
                  <c:v>1.0349699999999999</c:v>
                </c:pt>
                <c:pt idx="5501">
                  <c:v>1.03346</c:v>
                </c:pt>
                <c:pt idx="5502">
                  <c:v>1.0303009999999999</c:v>
                </c:pt>
                <c:pt idx="5503">
                  <c:v>1.0262070000000001</c:v>
                </c:pt>
                <c:pt idx="5504">
                  <c:v>1.021423</c:v>
                </c:pt>
                <c:pt idx="5505">
                  <c:v>1.0160450000000001</c:v>
                </c:pt>
                <c:pt idx="5506">
                  <c:v>1.01068</c:v>
                </c:pt>
                <c:pt idx="5507">
                  <c:v>1.0062770000000001</c:v>
                </c:pt>
                <c:pt idx="5508">
                  <c:v>1.002861</c:v>
                </c:pt>
                <c:pt idx="5509">
                  <c:v>0.99937500000000001</c:v>
                </c:pt>
                <c:pt idx="5510">
                  <c:v>0.99570700000000001</c:v>
                </c:pt>
                <c:pt idx="5511">
                  <c:v>0.99314199999999997</c:v>
                </c:pt>
                <c:pt idx="5512">
                  <c:v>0.99220399999999997</c:v>
                </c:pt>
                <c:pt idx="5513">
                  <c:v>0.99201899999999998</c:v>
                </c:pt>
                <c:pt idx="5514">
                  <c:v>0.99190500000000004</c:v>
                </c:pt>
                <c:pt idx="5515">
                  <c:v>0.99213099999999999</c:v>
                </c:pt>
                <c:pt idx="5516">
                  <c:v>0.99297400000000002</c:v>
                </c:pt>
                <c:pt idx="5517">
                  <c:v>0.99395999999999995</c:v>
                </c:pt>
                <c:pt idx="5518">
                  <c:v>0.99462399999999995</c:v>
                </c:pt>
                <c:pt idx="5519">
                  <c:v>0.99516499999999997</c:v>
                </c:pt>
                <c:pt idx="5520">
                  <c:v>0.99576799999999999</c:v>
                </c:pt>
                <c:pt idx="5521">
                  <c:v>0.996278</c:v>
                </c:pt>
                <c:pt idx="5522">
                  <c:v>0.99643999999999999</c:v>
                </c:pt>
                <c:pt idx="5523">
                  <c:v>0.99601799999999996</c:v>
                </c:pt>
                <c:pt idx="5524">
                  <c:v>0.99504800000000004</c:v>
                </c:pt>
                <c:pt idx="5525">
                  <c:v>0.99394199999999999</c:v>
                </c:pt>
                <c:pt idx="5526">
                  <c:v>0.99329000000000001</c:v>
                </c:pt>
                <c:pt idx="5527">
                  <c:v>0.99342200000000003</c:v>
                </c:pt>
                <c:pt idx="5528">
                  <c:v>0.99421800000000005</c:v>
                </c:pt>
                <c:pt idx="5529">
                  <c:v>0.99535099999999999</c:v>
                </c:pt>
                <c:pt idx="5530">
                  <c:v>0.99658999999999998</c:v>
                </c:pt>
                <c:pt idx="5531">
                  <c:v>0.99786799999999998</c:v>
                </c:pt>
                <c:pt idx="5532">
                  <c:v>0.99918099999999999</c:v>
                </c:pt>
                <c:pt idx="5533">
                  <c:v>1.000475</c:v>
                </c:pt>
                <c:pt idx="5534">
                  <c:v>1.001566</c:v>
                </c:pt>
                <c:pt idx="5535">
                  <c:v>1.0025850000000001</c:v>
                </c:pt>
                <c:pt idx="5536">
                  <c:v>1.0039800000000001</c:v>
                </c:pt>
                <c:pt idx="5537">
                  <c:v>1.0054270000000001</c:v>
                </c:pt>
                <c:pt idx="5538">
                  <c:v>1.0062930000000001</c:v>
                </c:pt>
                <c:pt idx="5539">
                  <c:v>1.007274</c:v>
                </c:pt>
                <c:pt idx="5540">
                  <c:v>1.0092509999999999</c:v>
                </c:pt>
                <c:pt idx="5541">
                  <c:v>1.0112840000000001</c:v>
                </c:pt>
                <c:pt idx="5542">
                  <c:v>1.0117119999999999</c:v>
                </c:pt>
                <c:pt idx="5543">
                  <c:v>1.0101880000000001</c:v>
                </c:pt>
                <c:pt idx="5544">
                  <c:v>1.0080849999999999</c:v>
                </c:pt>
                <c:pt idx="5545">
                  <c:v>1.007031</c:v>
                </c:pt>
                <c:pt idx="5546">
                  <c:v>1.0068619999999999</c:v>
                </c:pt>
                <c:pt idx="5547">
                  <c:v>1.0062329999999999</c:v>
                </c:pt>
                <c:pt idx="5548">
                  <c:v>1.004513</c:v>
                </c:pt>
                <c:pt idx="5549">
                  <c:v>1.0015700000000001</c:v>
                </c:pt>
                <c:pt idx="5550">
                  <c:v>0.99702000000000002</c:v>
                </c:pt>
                <c:pt idx="5551">
                  <c:v>0.99100900000000003</c:v>
                </c:pt>
                <c:pt idx="5552">
                  <c:v>0.98471299999999995</c:v>
                </c:pt>
                <c:pt idx="5553">
                  <c:v>0.979209</c:v>
                </c:pt>
                <c:pt idx="5554">
                  <c:v>0.97484599999999999</c:v>
                </c:pt>
                <c:pt idx="5555">
                  <c:v>0.97175999999999996</c:v>
                </c:pt>
                <c:pt idx="5556">
                  <c:v>0.97021500000000005</c:v>
                </c:pt>
                <c:pt idx="5557">
                  <c:v>0.97008700000000003</c:v>
                </c:pt>
                <c:pt idx="5558">
                  <c:v>0.97039600000000004</c:v>
                </c:pt>
                <c:pt idx="5559">
                  <c:v>0.97049700000000005</c:v>
                </c:pt>
                <c:pt idx="5560">
                  <c:v>0.97135700000000003</c:v>
                </c:pt>
                <c:pt idx="5561">
                  <c:v>0.97405600000000003</c:v>
                </c:pt>
                <c:pt idx="5562">
                  <c:v>0.97783600000000004</c:v>
                </c:pt>
                <c:pt idx="5563">
                  <c:v>0.98106199999999999</c:v>
                </c:pt>
                <c:pt idx="5564">
                  <c:v>0.98300399999999999</c:v>
                </c:pt>
                <c:pt idx="5565">
                  <c:v>0.98387400000000003</c:v>
                </c:pt>
                <c:pt idx="5566">
                  <c:v>0.98375400000000002</c:v>
                </c:pt>
                <c:pt idx="5567">
                  <c:v>0.98247499999999999</c:v>
                </c:pt>
                <c:pt idx="5568">
                  <c:v>0.98076200000000002</c:v>
                </c:pt>
                <c:pt idx="5569">
                  <c:v>0.97991499999999998</c:v>
                </c:pt>
                <c:pt idx="5570">
                  <c:v>0.98040400000000005</c:v>
                </c:pt>
                <c:pt idx="5571">
                  <c:v>0.98192599999999997</c:v>
                </c:pt>
                <c:pt idx="5572">
                  <c:v>0.98425700000000005</c:v>
                </c:pt>
                <c:pt idx="5573">
                  <c:v>0.98733800000000005</c:v>
                </c:pt>
                <c:pt idx="5574">
                  <c:v>0.99077499999999996</c:v>
                </c:pt>
                <c:pt idx="5575">
                  <c:v>0.99391799999999997</c:v>
                </c:pt>
                <c:pt idx="5576">
                  <c:v>0.996224</c:v>
                </c:pt>
                <c:pt idx="5577">
                  <c:v>0.99743599999999999</c:v>
                </c:pt>
                <c:pt idx="5578">
                  <c:v>0.99755400000000005</c:v>
                </c:pt>
                <c:pt idx="5579">
                  <c:v>0.99633400000000005</c:v>
                </c:pt>
                <c:pt idx="5580">
                  <c:v>0.99392999999999998</c:v>
                </c:pt>
                <c:pt idx="5581">
                  <c:v>0.99173100000000003</c:v>
                </c:pt>
                <c:pt idx="5582">
                  <c:v>0.99077300000000001</c:v>
                </c:pt>
                <c:pt idx="5583">
                  <c:v>0.99065499999999995</c:v>
                </c:pt>
                <c:pt idx="5584">
                  <c:v>0.99072199999999999</c:v>
                </c:pt>
                <c:pt idx="5585">
                  <c:v>0.99072400000000005</c:v>
                </c:pt>
                <c:pt idx="5586">
                  <c:v>0.99048199999999997</c:v>
                </c:pt>
                <c:pt idx="5587">
                  <c:v>0.98943999999999999</c:v>
                </c:pt>
                <c:pt idx="5588">
                  <c:v>0.98706499999999997</c:v>
                </c:pt>
                <c:pt idx="5589">
                  <c:v>0.98406499999999997</c:v>
                </c:pt>
                <c:pt idx="5590">
                  <c:v>0.98218000000000005</c:v>
                </c:pt>
                <c:pt idx="5591">
                  <c:v>0.98186300000000004</c:v>
                </c:pt>
                <c:pt idx="5592">
                  <c:v>0.98124400000000001</c:v>
                </c:pt>
                <c:pt idx="5593">
                  <c:v>0.97875000000000001</c:v>
                </c:pt>
                <c:pt idx="5594">
                  <c:v>0.97520300000000004</c:v>
                </c:pt>
                <c:pt idx="5595">
                  <c:v>0.97195699999999996</c:v>
                </c:pt>
                <c:pt idx="5596">
                  <c:v>0.96914400000000001</c:v>
                </c:pt>
                <c:pt idx="5597">
                  <c:v>0.96688700000000005</c:v>
                </c:pt>
                <c:pt idx="5598">
                  <c:v>0.96609599999999995</c:v>
                </c:pt>
                <c:pt idx="5599">
                  <c:v>0.96692299999999998</c:v>
                </c:pt>
                <c:pt idx="5600">
                  <c:v>0.96817900000000001</c:v>
                </c:pt>
                <c:pt idx="5601">
                  <c:v>0.96901800000000005</c:v>
                </c:pt>
                <c:pt idx="5602">
                  <c:v>0.96961900000000001</c:v>
                </c:pt>
                <c:pt idx="5603">
                  <c:v>0.97019699999999998</c:v>
                </c:pt>
                <c:pt idx="5604">
                  <c:v>0.97050000000000003</c:v>
                </c:pt>
                <c:pt idx="5605">
                  <c:v>0.97025799999999995</c:v>
                </c:pt>
                <c:pt idx="5606">
                  <c:v>0.96980599999999995</c:v>
                </c:pt>
                <c:pt idx="5607">
                  <c:v>0.96981799999999996</c:v>
                </c:pt>
                <c:pt idx="5608">
                  <c:v>0.97045400000000004</c:v>
                </c:pt>
                <c:pt idx="5609">
                  <c:v>0.97128899999999996</c:v>
                </c:pt>
                <c:pt idx="5610">
                  <c:v>0.972136</c:v>
                </c:pt>
                <c:pt idx="5611">
                  <c:v>0.97368100000000002</c:v>
                </c:pt>
                <c:pt idx="5612">
                  <c:v>0.97662199999999999</c:v>
                </c:pt>
                <c:pt idx="5613">
                  <c:v>0.98036100000000004</c:v>
                </c:pt>
                <c:pt idx="5614">
                  <c:v>0.98374399999999995</c:v>
                </c:pt>
                <c:pt idx="5615">
                  <c:v>0.98697199999999996</c:v>
                </c:pt>
                <c:pt idx="5616">
                  <c:v>0.99116700000000002</c:v>
                </c:pt>
                <c:pt idx="5617">
                  <c:v>0.99615799999999999</c:v>
                </c:pt>
                <c:pt idx="5618">
                  <c:v>1.0004010000000001</c:v>
                </c:pt>
                <c:pt idx="5619">
                  <c:v>1.0029710000000001</c:v>
                </c:pt>
                <c:pt idx="5620">
                  <c:v>1.004578</c:v>
                </c:pt>
                <c:pt idx="5621">
                  <c:v>1.006289</c:v>
                </c:pt>
                <c:pt idx="5622">
                  <c:v>1.0078119999999999</c:v>
                </c:pt>
                <c:pt idx="5623">
                  <c:v>1.008464</c:v>
                </c:pt>
                <c:pt idx="5624">
                  <c:v>1.0090440000000001</c:v>
                </c:pt>
                <c:pt idx="5625">
                  <c:v>1.010491</c:v>
                </c:pt>
                <c:pt idx="5626">
                  <c:v>1.0116309999999999</c:v>
                </c:pt>
                <c:pt idx="5627">
                  <c:v>1.010667</c:v>
                </c:pt>
                <c:pt idx="5628">
                  <c:v>1.0078389999999999</c:v>
                </c:pt>
                <c:pt idx="5629">
                  <c:v>1.0044900000000001</c:v>
                </c:pt>
                <c:pt idx="5630">
                  <c:v>1.000904</c:v>
                </c:pt>
                <c:pt idx="5631">
                  <c:v>0.99659299999999995</c:v>
                </c:pt>
                <c:pt idx="5632">
                  <c:v>0.99175999999999997</c:v>
                </c:pt>
                <c:pt idx="5633">
                  <c:v>0.98751299999999997</c:v>
                </c:pt>
                <c:pt idx="5634">
                  <c:v>0.98431100000000005</c:v>
                </c:pt>
                <c:pt idx="5635">
                  <c:v>0.98144500000000001</c:v>
                </c:pt>
                <c:pt idx="5636">
                  <c:v>0.97877700000000001</c:v>
                </c:pt>
                <c:pt idx="5637">
                  <c:v>0.97716700000000001</c:v>
                </c:pt>
                <c:pt idx="5638">
                  <c:v>0.976827</c:v>
                </c:pt>
                <c:pt idx="5639">
                  <c:v>0.97700200000000004</c:v>
                </c:pt>
                <c:pt idx="5640">
                  <c:v>0.97743199999999997</c:v>
                </c:pt>
                <c:pt idx="5641">
                  <c:v>0.97859700000000005</c:v>
                </c:pt>
                <c:pt idx="5642">
                  <c:v>0.980213</c:v>
                </c:pt>
                <c:pt idx="5643">
                  <c:v>0.98130600000000001</c:v>
                </c:pt>
                <c:pt idx="5644">
                  <c:v>0.98216999999999999</c:v>
                </c:pt>
                <c:pt idx="5645">
                  <c:v>0.98363400000000001</c:v>
                </c:pt>
                <c:pt idx="5646">
                  <c:v>0.98546400000000001</c:v>
                </c:pt>
                <c:pt idx="5647">
                  <c:v>0.987452</c:v>
                </c:pt>
                <c:pt idx="5648">
                  <c:v>0.98979600000000001</c:v>
                </c:pt>
                <c:pt idx="5649">
                  <c:v>0.99223300000000003</c:v>
                </c:pt>
                <c:pt idx="5650">
                  <c:v>0.99425300000000005</c:v>
                </c:pt>
                <c:pt idx="5651">
                  <c:v>0.99569099999999999</c:v>
                </c:pt>
                <c:pt idx="5652">
                  <c:v>0.99685100000000004</c:v>
                </c:pt>
                <c:pt idx="5653">
                  <c:v>0.99848999999999999</c:v>
                </c:pt>
                <c:pt idx="5654">
                  <c:v>1.0013259999999999</c:v>
                </c:pt>
                <c:pt idx="5655">
                  <c:v>1.004842</c:v>
                </c:pt>
                <c:pt idx="5656">
                  <c:v>1.0076290000000001</c:v>
                </c:pt>
                <c:pt idx="5657">
                  <c:v>1.0093859999999999</c:v>
                </c:pt>
                <c:pt idx="5658">
                  <c:v>1.0109109999999999</c:v>
                </c:pt>
                <c:pt idx="5659">
                  <c:v>1.012375</c:v>
                </c:pt>
                <c:pt idx="5660">
                  <c:v>1.0134540000000001</c:v>
                </c:pt>
                <c:pt idx="5661">
                  <c:v>1.0147079999999999</c:v>
                </c:pt>
                <c:pt idx="5662">
                  <c:v>1.017342</c:v>
                </c:pt>
                <c:pt idx="5663">
                  <c:v>1.021401</c:v>
                </c:pt>
                <c:pt idx="5664">
                  <c:v>1.0250589999999999</c:v>
                </c:pt>
                <c:pt idx="5665">
                  <c:v>1.026837</c:v>
                </c:pt>
                <c:pt idx="5666">
                  <c:v>1.027434</c:v>
                </c:pt>
                <c:pt idx="5667">
                  <c:v>1.027731</c:v>
                </c:pt>
                <c:pt idx="5668">
                  <c:v>1.0269680000000001</c:v>
                </c:pt>
                <c:pt idx="5669">
                  <c:v>1.0244150000000001</c:v>
                </c:pt>
                <c:pt idx="5670">
                  <c:v>1.0211030000000001</c:v>
                </c:pt>
                <c:pt idx="5671">
                  <c:v>1.0184569999999999</c:v>
                </c:pt>
                <c:pt idx="5672">
                  <c:v>1.016184</c:v>
                </c:pt>
                <c:pt idx="5673">
                  <c:v>1.013185</c:v>
                </c:pt>
                <c:pt idx="5674">
                  <c:v>1.00959</c:v>
                </c:pt>
                <c:pt idx="5675">
                  <c:v>1.00614</c:v>
                </c:pt>
                <c:pt idx="5676">
                  <c:v>1.0030049999999999</c:v>
                </c:pt>
                <c:pt idx="5677">
                  <c:v>1.000318</c:v>
                </c:pt>
                <c:pt idx="5678">
                  <c:v>0.99845600000000001</c:v>
                </c:pt>
                <c:pt idx="5679">
                  <c:v>0.99739599999999995</c:v>
                </c:pt>
                <c:pt idx="5680">
                  <c:v>0.99653999999999998</c:v>
                </c:pt>
                <c:pt idx="5681">
                  <c:v>0.99532100000000001</c:v>
                </c:pt>
                <c:pt idx="5682">
                  <c:v>0.994147</c:v>
                </c:pt>
                <c:pt idx="5683">
                  <c:v>0.99449500000000002</c:v>
                </c:pt>
                <c:pt idx="5684">
                  <c:v>0.99703200000000003</c:v>
                </c:pt>
                <c:pt idx="5685">
                  <c:v>1.000373</c:v>
                </c:pt>
                <c:pt idx="5686">
                  <c:v>1.002775</c:v>
                </c:pt>
                <c:pt idx="5687">
                  <c:v>1.003814</c:v>
                </c:pt>
                <c:pt idx="5688">
                  <c:v>1.0040249999999999</c:v>
                </c:pt>
                <c:pt idx="5689">
                  <c:v>1.003952</c:v>
                </c:pt>
                <c:pt idx="5690">
                  <c:v>1.003714</c:v>
                </c:pt>
                <c:pt idx="5691">
                  <c:v>1.00369</c:v>
                </c:pt>
                <c:pt idx="5692">
                  <c:v>1.0049239999999999</c:v>
                </c:pt>
                <c:pt idx="5693">
                  <c:v>1.007374</c:v>
                </c:pt>
                <c:pt idx="5694">
                  <c:v>1.0093939999999999</c:v>
                </c:pt>
                <c:pt idx="5695">
                  <c:v>1.0102439999999999</c:v>
                </c:pt>
                <c:pt idx="5696">
                  <c:v>1.0109939999999999</c:v>
                </c:pt>
                <c:pt idx="5697">
                  <c:v>1.0126520000000001</c:v>
                </c:pt>
                <c:pt idx="5698">
                  <c:v>1.015047</c:v>
                </c:pt>
                <c:pt idx="5699">
                  <c:v>1.017612</c:v>
                </c:pt>
                <c:pt idx="5700">
                  <c:v>1.0201229999999999</c:v>
                </c:pt>
                <c:pt idx="5701">
                  <c:v>1.0223279999999999</c:v>
                </c:pt>
                <c:pt idx="5702">
                  <c:v>1.0237419999999999</c:v>
                </c:pt>
                <c:pt idx="5703">
                  <c:v>1.024114</c:v>
                </c:pt>
                <c:pt idx="5704">
                  <c:v>1.0237670000000001</c:v>
                </c:pt>
                <c:pt idx="5705">
                  <c:v>1.0233350000000001</c:v>
                </c:pt>
                <c:pt idx="5706">
                  <c:v>1.0229889999999999</c:v>
                </c:pt>
                <c:pt idx="5707">
                  <c:v>1.022302</c:v>
                </c:pt>
                <c:pt idx="5708">
                  <c:v>1.0213319999999999</c:v>
                </c:pt>
                <c:pt idx="5709">
                  <c:v>1.020743</c:v>
                </c:pt>
                <c:pt idx="5710">
                  <c:v>1.020232</c:v>
                </c:pt>
                <c:pt idx="5711">
                  <c:v>1.0184489999999999</c:v>
                </c:pt>
                <c:pt idx="5712">
                  <c:v>1.0147949999999999</c:v>
                </c:pt>
                <c:pt idx="5713">
                  <c:v>1.0100519999999999</c:v>
                </c:pt>
                <c:pt idx="5714">
                  <c:v>1.004861</c:v>
                </c:pt>
                <c:pt idx="5715">
                  <c:v>0.99890400000000001</c:v>
                </c:pt>
                <c:pt idx="5716">
                  <c:v>0.99278299999999997</c:v>
                </c:pt>
                <c:pt idx="5717">
                  <c:v>0.98858000000000001</c:v>
                </c:pt>
                <c:pt idx="5718">
                  <c:v>0.98716700000000002</c:v>
                </c:pt>
                <c:pt idx="5719">
                  <c:v>0.98693500000000001</c:v>
                </c:pt>
                <c:pt idx="5720">
                  <c:v>0.98618099999999997</c:v>
                </c:pt>
                <c:pt idx="5721">
                  <c:v>0.98542300000000005</c:v>
                </c:pt>
                <c:pt idx="5722">
                  <c:v>0.98560999999999999</c:v>
                </c:pt>
                <c:pt idx="5723">
                  <c:v>0.98558299999999999</c:v>
                </c:pt>
                <c:pt idx="5724">
                  <c:v>0.98408700000000005</c:v>
                </c:pt>
                <c:pt idx="5725">
                  <c:v>0.98228199999999999</c:v>
                </c:pt>
                <c:pt idx="5726">
                  <c:v>0.98189099999999996</c:v>
                </c:pt>
                <c:pt idx="5727">
                  <c:v>0.98266500000000001</c:v>
                </c:pt>
                <c:pt idx="5728">
                  <c:v>0.98299099999999995</c:v>
                </c:pt>
                <c:pt idx="5729">
                  <c:v>0.98228499999999996</c:v>
                </c:pt>
                <c:pt idx="5730">
                  <c:v>0.981541</c:v>
                </c:pt>
                <c:pt idx="5731">
                  <c:v>0.981375</c:v>
                </c:pt>
                <c:pt idx="5732">
                  <c:v>0.98123400000000005</c:v>
                </c:pt>
                <c:pt idx="5733">
                  <c:v>0.98089999999999999</c:v>
                </c:pt>
                <c:pt idx="5734">
                  <c:v>0.98142099999999999</c:v>
                </c:pt>
                <c:pt idx="5735">
                  <c:v>0.98362700000000003</c:v>
                </c:pt>
                <c:pt idx="5736">
                  <c:v>0.98651299999999997</c:v>
                </c:pt>
                <c:pt idx="5737">
                  <c:v>0.98872199999999999</c:v>
                </c:pt>
                <c:pt idx="5738">
                  <c:v>0.99074200000000001</c:v>
                </c:pt>
                <c:pt idx="5739">
                  <c:v>0.99375100000000005</c:v>
                </c:pt>
                <c:pt idx="5740">
                  <c:v>0.99734699999999998</c:v>
                </c:pt>
                <c:pt idx="5741">
                  <c:v>1.0003120000000001</c:v>
                </c:pt>
                <c:pt idx="5742">
                  <c:v>1.002553</c:v>
                </c:pt>
                <c:pt idx="5743">
                  <c:v>1.0047109999999999</c:v>
                </c:pt>
                <c:pt idx="5744">
                  <c:v>1.006947</c:v>
                </c:pt>
                <c:pt idx="5745">
                  <c:v>1.008821</c:v>
                </c:pt>
                <c:pt idx="5746">
                  <c:v>1.009843</c:v>
                </c:pt>
                <c:pt idx="5747">
                  <c:v>1.009881</c:v>
                </c:pt>
                <c:pt idx="5748">
                  <c:v>1.009166</c:v>
                </c:pt>
                <c:pt idx="5749">
                  <c:v>1.0081439999999999</c:v>
                </c:pt>
                <c:pt idx="5750">
                  <c:v>1.006926</c:v>
                </c:pt>
                <c:pt idx="5751">
                  <c:v>1.004966</c:v>
                </c:pt>
                <c:pt idx="5752">
                  <c:v>1.0019929999999999</c:v>
                </c:pt>
                <c:pt idx="5753">
                  <c:v>0.99845700000000004</c:v>
                </c:pt>
                <c:pt idx="5754">
                  <c:v>0.99476600000000004</c:v>
                </c:pt>
                <c:pt idx="5755">
                  <c:v>0.99112299999999998</c:v>
                </c:pt>
                <c:pt idx="5756">
                  <c:v>0.98759799999999998</c:v>
                </c:pt>
                <c:pt idx="5757">
                  <c:v>0.98392599999999997</c:v>
                </c:pt>
                <c:pt idx="5758">
                  <c:v>0.97991499999999998</c:v>
                </c:pt>
                <c:pt idx="5759">
                  <c:v>0.97582899999999995</c:v>
                </c:pt>
                <c:pt idx="5760">
                  <c:v>0.97203799999999996</c:v>
                </c:pt>
                <c:pt idx="5761">
                  <c:v>0.96865500000000004</c:v>
                </c:pt>
                <c:pt idx="5762">
                  <c:v>0.96571899999999999</c:v>
                </c:pt>
                <c:pt idx="5763">
                  <c:v>0.96380600000000005</c:v>
                </c:pt>
                <c:pt idx="5764">
                  <c:v>0.96382699999999999</c:v>
                </c:pt>
                <c:pt idx="5765">
                  <c:v>0.96557300000000001</c:v>
                </c:pt>
                <c:pt idx="5766">
                  <c:v>0.96750999999999998</c:v>
                </c:pt>
                <c:pt idx="5767">
                  <c:v>0.968719</c:v>
                </c:pt>
                <c:pt idx="5768">
                  <c:v>0.96984199999999998</c:v>
                </c:pt>
                <c:pt idx="5769">
                  <c:v>0.97152899999999998</c:v>
                </c:pt>
                <c:pt idx="5770">
                  <c:v>0.97315200000000002</c:v>
                </c:pt>
                <c:pt idx="5771">
                  <c:v>0.97375199999999995</c:v>
                </c:pt>
                <c:pt idx="5772">
                  <c:v>0.97356699999999996</c:v>
                </c:pt>
                <c:pt idx="5773">
                  <c:v>0.97382500000000005</c:v>
                </c:pt>
                <c:pt idx="5774">
                  <c:v>0.97495799999999999</c:v>
                </c:pt>
                <c:pt idx="5775">
                  <c:v>0.97601700000000002</c:v>
                </c:pt>
                <c:pt idx="5776">
                  <c:v>0.97640800000000005</c:v>
                </c:pt>
                <c:pt idx="5777">
                  <c:v>0.97697599999999996</c:v>
                </c:pt>
                <c:pt idx="5778">
                  <c:v>0.97885599999999995</c:v>
                </c:pt>
                <c:pt idx="5779">
                  <c:v>0.98222799999999999</c:v>
                </c:pt>
                <c:pt idx="5780">
                  <c:v>0.98634999999999995</c:v>
                </c:pt>
                <c:pt idx="5781">
                  <c:v>0.99048800000000004</c:v>
                </c:pt>
                <c:pt idx="5782">
                  <c:v>0.99429199999999995</c:v>
                </c:pt>
                <c:pt idx="5783">
                  <c:v>0.99719400000000002</c:v>
                </c:pt>
                <c:pt idx="5784">
                  <c:v>0.99876799999999999</c:v>
                </c:pt>
                <c:pt idx="5785">
                  <c:v>0.99996200000000002</c:v>
                </c:pt>
                <c:pt idx="5786">
                  <c:v>1.0021469999999999</c:v>
                </c:pt>
                <c:pt idx="5787">
                  <c:v>1.0050429999999999</c:v>
                </c:pt>
                <c:pt idx="5788">
                  <c:v>1.0072779999999999</c:v>
                </c:pt>
                <c:pt idx="5789">
                  <c:v>1.0085170000000001</c:v>
                </c:pt>
                <c:pt idx="5790">
                  <c:v>1.009782</c:v>
                </c:pt>
                <c:pt idx="5791">
                  <c:v>1.0113749999999999</c:v>
                </c:pt>
                <c:pt idx="5792">
                  <c:v>1.0115799999999999</c:v>
                </c:pt>
                <c:pt idx="5793">
                  <c:v>1.009169</c:v>
                </c:pt>
                <c:pt idx="5794">
                  <c:v>1.005574</c:v>
                </c:pt>
                <c:pt idx="5795">
                  <c:v>1.002434</c:v>
                </c:pt>
                <c:pt idx="5796">
                  <c:v>0.99922</c:v>
                </c:pt>
                <c:pt idx="5797">
                  <c:v>0.99493399999999999</c:v>
                </c:pt>
                <c:pt idx="5798">
                  <c:v>0.990228</c:v>
                </c:pt>
                <c:pt idx="5799">
                  <c:v>0.98669399999999996</c:v>
                </c:pt>
                <c:pt idx="5800">
                  <c:v>0.98466200000000004</c:v>
                </c:pt>
                <c:pt idx="5801">
                  <c:v>0.98286399999999996</c:v>
                </c:pt>
                <c:pt idx="5802">
                  <c:v>0.98068699999999998</c:v>
                </c:pt>
                <c:pt idx="5803">
                  <c:v>0.97894800000000004</c:v>
                </c:pt>
                <c:pt idx="5804">
                  <c:v>0.97806899999999997</c:v>
                </c:pt>
                <c:pt idx="5805">
                  <c:v>0.97780900000000004</c:v>
                </c:pt>
                <c:pt idx="5806">
                  <c:v>0.97845400000000005</c:v>
                </c:pt>
                <c:pt idx="5807">
                  <c:v>0.98032699999999995</c:v>
                </c:pt>
                <c:pt idx="5808">
                  <c:v>0.98300699999999996</c:v>
                </c:pt>
                <c:pt idx="5809">
                  <c:v>0.98581399999999997</c:v>
                </c:pt>
                <c:pt idx="5810">
                  <c:v>0.98841900000000005</c:v>
                </c:pt>
                <c:pt idx="5811">
                  <c:v>0.99105699999999997</c:v>
                </c:pt>
                <c:pt idx="5812">
                  <c:v>0.994035</c:v>
                </c:pt>
                <c:pt idx="5813">
                  <c:v>0.99693600000000004</c:v>
                </c:pt>
                <c:pt idx="5814">
                  <c:v>0.99889099999999997</c:v>
                </c:pt>
                <c:pt idx="5815">
                  <c:v>0.99962099999999998</c:v>
                </c:pt>
                <c:pt idx="5816">
                  <c:v>0.99974300000000005</c:v>
                </c:pt>
                <c:pt idx="5817">
                  <c:v>0.99982800000000005</c:v>
                </c:pt>
                <c:pt idx="5818">
                  <c:v>0.99963100000000005</c:v>
                </c:pt>
                <c:pt idx="5819">
                  <c:v>0.99892800000000004</c:v>
                </c:pt>
                <c:pt idx="5820">
                  <c:v>0.99829500000000004</c:v>
                </c:pt>
                <c:pt idx="5821">
                  <c:v>0.99839100000000003</c:v>
                </c:pt>
                <c:pt idx="5822">
                  <c:v>0.999274</c:v>
                </c:pt>
                <c:pt idx="5823">
                  <c:v>0.999942</c:v>
                </c:pt>
                <c:pt idx="5824">
                  <c:v>0.99899099999999996</c:v>
                </c:pt>
                <c:pt idx="5825">
                  <c:v>0.99741100000000005</c:v>
                </c:pt>
                <c:pt idx="5826">
                  <c:v>0.99798200000000004</c:v>
                </c:pt>
                <c:pt idx="5827">
                  <c:v>1.00102</c:v>
                </c:pt>
                <c:pt idx="5828">
                  <c:v>1.0043660000000001</c:v>
                </c:pt>
                <c:pt idx="5829">
                  <c:v>1.007047</c:v>
                </c:pt>
                <c:pt idx="5830">
                  <c:v>1.009949</c:v>
                </c:pt>
                <c:pt idx="5831">
                  <c:v>1.0132650000000001</c:v>
                </c:pt>
                <c:pt idx="5832">
                  <c:v>1.0156879999999999</c:v>
                </c:pt>
                <c:pt idx="5833">
                  <c:v>1.0164200000000001</c:v>
                </c:pt>
                <c:pt idx="5834">
                  <c:v>1.016302</c:v>
                </c:pt>
                <c:pt idx="5835">
                  <c:v>1.016133</c:v>
                </c:pt>
                <c:pt idx="5836">
                  <c:v>1.0152190000000001</c:v>
                </c:pt>
                <c:pt idx="5837">
                  <c:v>1.012956</c:v>
                </c:pt>
                <c:pt idx="5838">
                  <c:v>1.010505</c:v>
                </c:pt>
                <c:pt idx="5839">
                  <c:v>1.008991</c:v>
                </c:pt>
                <c:pt idx="5840">
                  <c:v>1.0073810000000001</c:v>
                </c:pt>
                <c:pt idx="5841">
                  <c:v>1.0044109999999999</c:v>
                </c:pt>
                <c:pt idx="5842">
                  <c:v>1.000918</c:v>
                </c:pt>
                <c:pt idx="5843">
                  <c:v>0.99794000000000005</c:v>
                </c:pt>
                <c:pt idx="5844">
                  <c:v>0.99488699999999997</c:v>
                </c:pt>
                <c:pt idx="5845">
                  <c:v>0.99147200000000002</c:v>
                </c:pt>
                <c:pt idx="5846">
                  <c:v>0.98910600000000004</c:v>
                </c:pt>
                <c:pt idx="5847">
                  <c:v>0.98902599999999996</c:v>
                </c:pt>
                <c:pt idx="5848">
                  <c:v>0.990595</c:v>
                </c:pt>
                <c:pt idx="5849">
                  <c:v>0.99199700000000002</c:v>
                </c:pt>
                <c:pt idx="5850">
                  <c:v>0.992205</c:v>
                </c:pt>
                <c:pt idx="5851">
                  <c:v>0.99193399999999998</c:v>
                </c:pt>
                <c:pt idx="5852">
                  <c:v>0.99197299999999999</c:v>
                </c:pt>
                <c:pt idx="5853">
                  <c:v>0.99202199999999996</c:v>
                </c:pt>
                <c:pt idx="5854">
                  <c:v>0.99199300000000001</c:v>
                </c:pt>
                <c:pt idx="5855">
                  <c:v>0.99236199999999997</c:v>
                </c:pt>
                <c:pt idx="5856">
                  <c:v>0.99329699999999999</c:v>
                </c:pt>
                <c:pt idx="5857">
                  <c:v>0.99457099999999998</c:v>
                </c:pt>
                <c:pt idx="5858">
                  <c:v>0.99603699999999995</c:v>
                </c:pt>
                <c:pt idx="5859">
                  <c:v>0.997668</c:v>
                </c:pt>
                <c:pt idx="5860">
                  <c:v>0.99933300000000003</c:v>
                </c:pt>
                <c:pt idx="5861">
                  <c:v>1.001115</c:v>
                </c:pt>
                <c:pt idx="5862">
                  <c:v>1.003255</c:v>
                </c:pt>
                <c:pt idx="5863">
                  <c:v>1.0057199999999999</c:v>
                </c:pt>
                <c:pt idx="5864">
                  <c:v>1.0085230000000001</c:v>
                </c:pt>
                <c:pt idx="5865">
                  <c:v>1.0115209999999999</c:v>
                </c:pt>
                <c:pt idx="5866">
                  <c:v>1.0139530000000001</c:v>
                </c:pt>
                <c:pt idx="5867">
                  <c:v>1.0153989999999999</c:v>
                </c:pt>
                <c:pt idx="5868">
                  <c:v>1.016502</c:v>
                </c:pt>
                <c:pt idx="5869">
                  <c:v>1.0178659999999999</c:v>
                </c:pt>
                <c:pt idx="5870">
                  <c:v>1.0193890000000001</c:v>
                </c:pt>
                <c:pt idx="5871">
                  <c:v>1.0209950000000001</c:v>
                </c:pt>
                <c:pt idx="5872">
                  <c:v>1.022772</c:v>
                </c:pt>
                <c:pt idx="5873">
                  <c:v>1.024335</c:v>
                </c:pt>
                <c:pt idx="5874">
                  <c:v>1.024845</c:v>
                </c:pt>
                <c:pt idx="5875">
                  <c:v>1.023717</c:v>
                </c:pt>
                <c:pt idx="5876">
                  <c:v>1.0211030000000001</c:v>
                </c:pt>
                <c:pt idx="5877">
                  <c:v>1.018111</c:v>
                </c:pt>
                <c:pt idx="5878">
                  <c:v>1.01596</c:v>
                </c:pt>
                <c:pt idx="5879">
                  <c:v>1.014405</c:v>
                </c:pt>
                <c:pt idx="5880">
                  <c:v>1.012561</c:v>
                </c:pt>
                <c:pt idx="5881">
                  <c:v>1.010167</c:v>
                </c:pt>
                <c:pt idx="5882">
                  <c:v>1.0069330000000001</c:v>
                </c:pt>
                <c:pt idx="5883">
                  <c:v>1.002996</c:v>
                </c:pt>
                <c:pt idx="5884">
                  <c:v>0.99950300000000003</c:v>
                </c:pt>
                <c:pt idx="5885">
                  <c:v>0.99711000000000005</c:v>
                </c:pt>
                <c:pt idx="5886">
                  <c:v>0.99487400000000004</c:v>
                </c:pt>
                <c:pt idx="5887">
                  <c:v>0.99145399999999995</c:v>
                </c:pt>
                <c:pt idx="5888">
                  <c:v>0.98696899999999999</c:v>
                </c:pt>
                <c:pt idx="5889">
                  <c:v>0.98306800000000005</c:v>
                </c:pt>
                <c:pt idx="5890">
                  <c:v>0.98113700000000004</c:v>
                </c:pt>
                <c:pt idx="5891">
                  <c:v>0.98104499999999994</c:v>
                </c:pt>
                <c:pt idx="5892">
                  <c:v>0.98186300000000004</c:v>
                </c:pt>
                <c:pt idx="5893">
                  <c:v>0.98302800000000001</c:v>
                </c:pt>
                <c:pt idx="5894">
                  <c:v>0.98436999999999997</c:v>
                </c:pt>
                <c:pt idx="5895">
                  <c:v>0.98580800000000002</c:v>
                </c:pt>
                <c:pt idx="5896">
                  <c:v>0.98730099999999998</c:v>
                </c:pt>
                <c:pt idx="5897">
                  <c:v>0.98869499999999999</c:v>
                </c:pt>
                <c:pt idx="5898">
                  <c:v>0.98973</c:v>
                </c:pt>
                <c:pt idx="5899">
                  <c:v>0.99010200000000004</c:v>
                </c:pt>
                <c:pt idx="5900">
                  <c:v>0.98958500000000005</c:v>
                </c:pt>
                <c:pt idx="5901">
                  <c:v>0.988869</c:v>
                </c:pt>
                <c:pt idx="5902">
                  <c:v>0.98928400000000005</c:v>
                </c:pt>
                <c:pt idx="5903">
                  <c:v>0.99104300000000001</c:v>
                </c:pt>
                <c:pt idx="5904">
                  <c:v>0.99332900000000002</c:v>
                </c:pt>
                <c:pt idx="5905">
                  <c:v>0.99595199999999995</c:v>
                </c:pt>
                <c:pt idx="5906">
                  <c:v>0.99960899999999997</c:v>
                </c:pt>
                <c:pt idx="5907">
                  <c:v>1.004372</c:v>
                </c:pt>
                <c:pt idx="5908">
                  <c:v>1.0086759999999999</c:v>
                </c:pt>
                <c:pt idx="5909">
                  <c:v>1.0110129999999999</c:v>
                </c:pt>
                <c:pt idx="5910">
                  <c:v>1.0119199999999999</c:v>
                </c:pt>
                <c:pt idx="5911">
                  <c:v>1.0127010000000001</c:v>
                </c:pt>
                <c:pt idx="5912">
                  <c:v>1.0132159999999999</c:v>
                </c:pt>
                <c:pt idx="5913">
                  <c:v>1.012532</c:v>
                </c:pt>
                <c:pt idx="5914">
                  <c:v>1.0108569999999999</c:v>
                </c:pt>
                <c:pt idx="5915">
                  <c:v>1.009269</c:v>
                </c:pt>
                <c:pt idx="5916">
                  <c:v>1.0080960000000001</c:v>
                </c:pt>
                <c:pt idx="5917">
                  <c:v>1.006845</c:v>
                </c:pt>
                <c:pt idx="5918">
                  <c:v>1.0051060000000001</c:v>
                </c:pt>
                <c:pt idx="5919">
                  <c:v>1.002875</c:v>
                </c:pt>
                <c:pt idx="5920">
                  <c:v>1.0004379999999999</c:v>
                </c:pt>
                <c:pt idx="5921">
                  <c:v>0.99774099999999999</c:v>
                </c:pt>
                <c:pt idx="5922">
                  <c:v>0.99420500000000001</c:v>
                </c:pt>
                <c:pt idx="5923">
                  <c:v>0.98998200000000003</c:v>
                </c:pt>
                <c:pt idx="5924">
                  <c:v>0.98610600000000004</c:v>
                </c:pt>
                <c:pt idx="5925">
                  <c:v>0.98292800000000002</c:v>
                </c:pt>
                <c:pt idx="5926">
                  <c:v>0.97996300000000003</c:v>
                </c:pt>
                <c:pt idx="5927">
                  <c:v>0.97711800000000004</c:v>
                </c:pt>
                <c:pt idx="5928">
                  <c:v>0.97483299999999995</c:v>
                </c:pt>
                <c:pt idx="5929">
                  <c:v>0.97343000000000002</c:v>
                </c:pt>
                <c:pt idx="5930">
                  <c:v>0.97294800000000004</c:v>
                </c:pt>
                <c:pt idx="5931">
                  <c:v>0.973325</c:v>
                </c:pt>
                <c:pt idx="5932">
                  <c:v>0.97469399999999995</c:v>
                </c:pt>
                <c:pt idx="5933">
                  <c:v>0.97704199999999997</c:v>
                </c:pt>
                <c:pt idx="5934">
                  <c:v>0.97956500000000002</c:v>
                </c:pt>
                <c:pt idx="5935">
                  <c:v>0.98123499999999997</c:v>
                </c:pt>
                <c:pt idx="5936">
                  <c:v>0.98185299999999998</c:v>
                </c:pt>
                <c:pt idx="5937">
                  <c:v>0.98214599999999996</c:v>
                </c:pt>
                <c:pt idx="5938">
                  <c:v>0.98267000000000004</c:v>
                </c:pt>
                <c:pt idx="5939">
                  <c:v>0.98271200000000003</c:v>
                </c:pt>
                <c:pt idx="5940">
                  <c:v>0.98156100000000002</c:v>
                </c:pt>
                <c:pt idx="5941">
                  <c:v>0.980406</c:v>
                </c:pt>
                <c:pt idx="5942">
                  <c:v>0.98074899999999998</c:v>
                </c:pt>
                <c:pt idx="5943">
                  <c:v>0.98225899999999999</c:v>
                </c:pt>
                <c:pt idx="5944">
                  <c:v>0.98405100000000001</c:v>
                </c:pt>
                <c:pt idx="5945">
                  <c:v>0.98644699999999996</c:v>
                </c:pt>
                <c:pt idx="5946">
                  <c:v>0.99021000000000003</c:v>
                </c:pt>
                <c:pt idx="5947">
                  <c:v>0.99463500000000005</c:v>
                </c:pt>
                <c:pt idx="5948">
                  <c:v>0.997919</c:v>
                </c:pt>
                <c:pt idx="5949">
                  <c:v>0.99955099999999997</c:v>
                </c:pt>
                <c:pt idx="5950">
                  <c:v>1.000359</c:v>
                </c:pt>
                <c:pt idx="5951">
                  <c:v>1.0008520000000001</c:v>
                </c:pt>
                <c:pt idx="5952">
                  <c:v>1.000966</c:v>
                </c:pt>
                <c:pt idx="5953">
                  <c:v>1.0008699999999999</c:v>
                </c:pt>
                <c:pt idx="5954">
                  <c:v>1.001366</c:v>
                </c:pt>
                <c:pt idx="5955">
                  <c:v>1.0025660000000001</c:v>
                </c:pt>
                <c:pt idx="5956">
                  <c:v>1.003077</c:v>
                </c:pt>
                <c:pt idx="5957">
                  <c:v>1.0021059999999999</c:v>
                </c:pt>
                <c:pt idx="5958">
                  <c:v>1.0004930000000001</c:v>
                </c:pt>
                <c:pt idx="5959">
                  <c:v>0.99902500000000005</c:v>
                </c:pt>
                <c:pt idx="5960">
                  <c:v>0.99758599999999997</c:v>
                </c:pt>
                <c:pt idx="5961">
                  <c:v>0.99578</c:v>
                </c:pt>
                <c:pt idx="5962">
                  <c:v>0.99390999999999996</c:v>
                </c:pt>
                <c:pt idx="5963">
                  <c:v>0.99304800000000004</c:v>
                </c:pt>
                <c:pt idx="5964">
                  <c:v>0.99307800000000002</c:v>
                </c:pt>
                <c:pt idx="5965">
                  <c:v>0.99237900000000001</c:v>
                </c:pt>
                <c:pt idx="5966">
                  <c:v>0.99047600000000002</c:v>
                </c:pt>
                <c:pt idx="5967">
                  <c:v>0.98862000000000005</c:v>
                </c:pt>
                <c:pt idx="5968">
                  <c:v>0.98756200000000005</c:v>
                </c:pt>
                <c:pt idx="5969">
                  <c:v>0.98637699999999995</c:v>
                </c:pt>
                <c:pt idx="5970">
                  <c:v>0.98421099999999995</c:v>
                </c:pt>
                <c:pt idx="5971">
                  <c:v>0.98208899999999999</c:v>
                </c:pt>
                <c:pt idx="5972">
                  <c:v>0.98119699999999999</c:v>
                </c:pt>
                <c:pt idx="5973">
                  <c:v>0.980904</c:v>
                </c:pt>
                <c:pt idx="5974">
                  <c:v>0.98011499999999996</c:v>
                </c:pt>
                <c:pt idx="5975">
                  <c:v>0.97903600000000002</c:v>
                </c:pt>
                <c:pt idx="5976">
                  <c:v>0.97865500000000005</c:v>
                </c:pt>
                <c:pt idx="5977">
                  <c:v>0.97930600000000001</c:v>
                </c:pt>
                <c:pt idx="5978">
                  <c:v>0.98053800000000002</c:v>
                </c:pt>
                <c:pt idx="5979">
                  <c:v>0.98192699999999999</c:v>
                </c:pt>
                <c:pt idx="5980">
                  <c:v>0.98312100000000002</c:v>
                </c:pt>
                <c:pt idx="5981">
                  <c:v>0.98365100000000005</c:v>
                </c:pt>
                <c:pt idx="5982">
                  <c:v>0.98343800000000003</c:v>
                </c:pt>
                <c:pt idx="5983">
                  <c:v>0.98313600000000001</c:v>
                </c:pt>
                <c:pt idx="5984">
                  <c:v>0.98372300000000001</c:v>
                </c:pt>
                <c:pt idx="5985">
                  <c:v>0.98565499999999995</c:v>
                </c:pt>
                <c:pt idx="5986">
                  <c:v>0.98823300000000003</c:v>
                </c:pt>
                <c:pt idx="5987">
                  <c:v>0.99035799999999996</c:v>
                </c:pt>
                <c:pt idx="5988">
                  <c:v>0.99211199999999999</c:v>
                </c:pt>
                <c:pt idx="5989">
                  <c:v>0.99444399999999999</c:v>
                </c:pt>
                <c:pt idx="5990">
                  <c:v>0.99728899999999998</c:v>
                </c:pt>
                <c:pt idx="5991">
                  <c:v>0.99940799999999996</c:v>
                </c:pt>
                <c:pt idx="5992">
                  <c:v>1.0002610000000001</c:v>
                </c:pt>
                <c:pt idx="5993">
                  <c:v>1.0012110000000001</c:v>
                </c:pt>
                <c:pt idx="5994">
                  <c:v>1.004006</c:v>
                </c:pt>
                <c:pt idx="5995">
                  <c:v>1.008327</c:v>
                </c:pt>
                <c:pt idx="5996">
                  <c:v>1.0125310000000001</c:v>
                </c:pt>
                <c:pt idx="5997">
                  <c:v>1.01606</c:v>
                </c:pt>
                <c:pt idx="5998">
                  <c:v>1.019037</c:v>
                </c:pt>
                <c:pt idx="5999">
                  <c:v>1.0207599999999999</c:v>
                </c:pt>
                <c:pt idx="6000">
                  <c:v>1.0205789999999999</c:v>
                </c:pt>
                <c:pt idx="6001">
                  <c:v>1.0192509999999999</c:v>
                </c:pt>
                <c:pt idx="6002">
                  <c:v>1.018027</c:v>
                </c:pt>
                <c:pt idx="6003">
                  <c:v>1.0171809999999999</c:v>
                </c:pt>
                <c:pt idx="6004">
                  <c:v>1.0159849999999999</c:v>
                </c:pt>
                <c:pt idx="6005">
                  <c:v>1.013649</c:v>
                </c:pt>
                <c:pt idx="6006">
                  <c:v>1.0102040000000001</c:v>
                </c:pt>
                <c:pt idx="6007">
                  <c:v>1.0065919999999999</c:v>
                </c:pt>
                <c:pt idx="6008">
                  <c:v>1.0035670000000001</c:v>
                </c:pt>
                <c:pt idx="6009">
                  <c:v>1.0005729999999999</c:v>
                </c:pt>
                <c:pt idx="6010">
                  <c:v>0.99702400000000002</c:v>
                </c:pt>
                <c:pt idx="6011">
                  <c:v>0.99378299999999997</c:v>
                </c:pt>
                <c:pt idx="6012">
                  <c:v>0.99199499999999996</c:v>
                </c:pt>
                <c:pt idx="6013">
                  <c:v>0.99182899999999996</c:v>
                </c:pt>
                <c:pt idx="6014">
                  <c:v>0.99211400000000005</c:v>
                </c:pt>
                <c:pt idx="6015">
                  <c:v>0.99107000000000001</c:v>
                </c:pt>
                <c:pt idx="6016">
                  <c:v>0.98915500000000001</c:v>
                </c:pt>
                <c:pt idx="6017">
                  <c:v>0.98897699999999999</c:v>
                </c:pt>
                <c:pt idx="6018">
                  <c:v>0.99114599999999997</c:v>
                </c:pt>
                <c:pt idx="6019">
                  <c:v>0.99363000000000001</c:v>
                </c:pt>
                <c:pt idx="6020">
                  <c:v>0.99535499999999999</c:v>
                </c:pt>
                <c:pt idx="6021">
                  <c:v>0.997224</c:v>
                </c:pt>
                <c:pt idx="6022">
                  <c:v>0.99968500000000005</c:v>
                </c:pt>
                <c:pt idx="6023">
                  <c:v>1.001844</c:v>
                </c:pt>
                <c:pt idx="6024">
                  <c:v>1.003044</c:v>
                </c:pt>
                <c:pt idx="6025">
                  <c:v>1.003736</c:v>
                </c:pt>
                <c:pt idx="6026">
                  <c:v>1.004769</c:v>
                </c:pt>
                <c:pt idx="6027">
                  <c:v>1.0065770000000001</c:v>
                </c:pt>
                <c:pt idx="6028">
                  <c:v>1.008594</c:v>
                </c:pt>
                <c:pt idx="6029">
                  <c:v>1.009412</c:v>
                </c:pt>
                <c:pt idx="6030">
                  <c:v>1.0085820000000001</c:v>
                </c:pt>
                <c:pt idx="6031">
                  <c:v>1.0076270000000001</c:v>
                </c:pt>
                <c:pt idx="6032">
                  <c:v>1.00803</c:v>
                </c:pt>
                <c:pt idx="6033">
                  <c:v>1.009431</c:v>
                </c:pt>
                <c:pt idx="6034">
                  <c:v>1.0111380000000001</c:v>
                </c:pt>
                <c:pt idx="6035">
                  <c:v>1.0137290000000001</c:v>
                </c:pt>
                <c:pt idx="6036">
                  <c:v>1.0177210000000001</c:v>
                </c:pt>
                <c:pt idx="6037">
                  <c:v>1.0219050000000001</c:v>
                </c:pt>
                <c:pt idx="6038">
                  <c:v>1.0243880000000001</c:v>
                </c:pt>
                <c:pt idx="6039">
                  <c:v>1.0247550000000001</c:v>
                </c:pt>
                <c:pt idx="6040">
                  <c:v>1.0239229999999999</c:v>
                </c:pt>
                <c:pt idx="6041">
                  <c:v>1.0226219999999999</c:v>
                </c:pt>
                <c:pt idx="6042">
                  <c:v>1.021118</c:v>
                </c:pt>
                <c:pt idx="6043">
                  <c:v>1.0194749999999999</c:v>
                </c:pt>
                <c:pt idx="6044">
                  <c:v>1.017355</c:v>
                </c:pt>
                <c:pt idx="6045">
                  <c:v>1.0139910000000001</c:v>
                </c:pt>
                <c:pt idx="6046">
                  <c:v>1.008934</c:v>
                </c:pt>
                <c:pt idx="6047">
                  <c:v>1.0030600000000001</c:v>
                </c:pt>
                <c:pt idx="6048">
                  <c:v>0.99811899999999998</c:v>
                </c:pt>
                <c:pt idx="6049">
                  <c:v>0.99482000000000004</c:v>
                </c:pt>
                <c:pt idx="6050">
                  <c:v>0.99259600000000003</c:v>
                </c:pt>
                <c:pt idx="6051">
                  <c:v>0.99117900000000003</c:v>
                </c:pt>
                <c:pt idx="6052">
                  <c:v>0.99040399999999995</c:v>
                </c:pt>
                <c:pt idx="6053">
                  <c:v>0.98946400000000001</c:v>
                </c:pt>
                <c:pt idx="6054">
                  <c:v>0.98807100000000003</c:v>
                </c:pt>
                <c:pt idx="6055">
                  <c:v>0.98695500000000003</c:v>
                </c:pt>
                <c:pt idx="6056">
                  <c:v>0.98665400000000003</c:v>
                </c:pt>
                <c:pt idx="6057">
                  <c:v>0.98706099999999997</c:v>
                </c:pt>
                <c:pt idx="6058">
                  <c:v>0.98773599999999995</c:v>
                </c:pt>
                <c:pt idx="6059">
                  <c:v>0.98807299999999998</c:v>
                </c:pt>
                <c:pt idx="6060">
                  <c:v>0.98819599999999996</c:v>
                </c:pt>
                <c:pt idx="6061">
                  <c:v>0.98962099999999997</c:v>
                </c:pt>
                <c:pt idx="6062">
                  <c:v>0.99354900000000002</c:v>
                </c:pt>
                <c:pt idx="6063">
                  <c:v>0.99872300000000003</c:v>
                </c:pt>
                <c:pt idx="6064">
                  <c:v>1.0028600000000001</c:v>
                </c:pt>
                <c:pt idx="6065">
                  <c:v>1.005144</c:v>
                </c:pt>
                <c:pt idx="6066">
                  <c:v>1.005725</c:v>
                </c:pt>
                <c:pt idx="6067">
                  <c:v>1.0045029999999999</c:v>
                </c:pt>
                <c:pt idx="6068">
                  <c:v>1.001763</c:v>
                </c:pt>
                <c:pt idx="6069">
                  <c:v>0.99920799999999999</c:v>
                </c:pt>
                <c:pt idx="6070">
                  <c:v>0.99866900000000003</c:v>
                </c:pt>
                <c:pt idx="6071">
                  <c:v>1.000003</c:v>
                </c:pt>
                <c:pt idx="6072">
                  <c:v>1.001814</c:v>
                </c:pt>
                <c:pt idx="6073">
                  <c:v>1.003606</c:v>
                </c:pt>
                <c:pt idx="6074">
                  <c:v>1.005576</c:v>
                </c:pt>
                <c:pt idx="6075">
                  <c:v>1.0073479999999999</c:v>
                </c:pt>
                <c:pt idx="6076">
                  <c:v>1.0086740000000001</c:v>
                </c:pt>
                <c:pt idx="6077">
                  <c:v>1.0099990000000001</c:v>
                </c:pt>
                <c:pt idx="6078">
                  <c:v>1.0114700000000001</c:v>
                </c:pt>
                <c:pt idx="6079">
                  <c:v>1.012753</c:v>
                </c:pt>
                <c:pt idx="6080">
                  <c:v>1.0131060000000001</c:v>
                </c:pt>
                <c:pt idx="6081">
                  <c:v>1.011533</c:v>
                </c:pt>
                <c:pt idx="6082">
                  <c:v>1.008821</c:v>
                </c:pt>
                <c:pt idx="6083">
                  <c:v>1.0071509999999999</c:v>
                </c:pt>
                <c:pt idx="6084">
                  <c:v>1.006767</c:v>
                </c:pt>
                <c:pt idx="6085">
                  <c:v>1.0058450000000001</c:v>
                </c:pt>
                <c:pt idx="6086">
                  <c:v>1.003198</c:v>
                </c:pt>
                <c:pt idx="6087">
                  <c:v>0.99965000000000004</c:v>
                </c:pt>
                <c:pt idx="6088">
                  <c:v>0.99636800000000003</c:v>
                </c:pt>
                <c:pt idx="6089">
                  <c:v>0.99324400000000002</c:v>
                </c:pt>
                <c:pt idx="6090">
                  <c:v>0.99011899999999997</c:v>
                </c:pt>
                <c:pt idx="6091">
                  <c:v>0.98741199999999996</c:v>
                </c:pt>
                <c:pt idx="6092">
                  <c:v>0.98525200000000002</c:v>
                </c:pt>
                <c:pt idx="6093">
                  <c:v>0.98333099999999996</c:v>
                </c:pt>
                <c:pt idx="6094">
                  <c:v>0.98116899999999996</c:v>
                </c:pt>
                <c:pt idx="6095">
                  <c:v>0.97883100000000001</c:v>
                </c:pt>
                <c:pt idx="6096">
                  <c:v>0.97719500000000004</c:v>
                </c:pt>
                <c:pt idx="6097">
                  <c:v>0.976738</c:v>
                </c:pt>
                <c:pt idx="6098">
                  <c:v>0.97695500000000002</c:v>
                </c:pt>
                <c:pt idx="6099">
                  <c:v>0.977796</c:v>
                </c:pt>
                <c:pt idx="6100">
                  <c:v>0.98018099999999997</c:v>
                </c:pt>
                <c:pt idx="6101">
                  <c:v>0.98397400000000002</c:v>
                </c:pt>
                <c:pt idx="6102">
                  <c:v>0.98719100000000004</c:v>
                </c:pt>
                <c:pt idx="6103">
                  <c:v>0.98834100000000003</c:v>
                </c:pt>
                <c:pt idx="6104">
                  <c:v>0.98809899999999995</c:v>
                </c:pt>
                <c:pt idx="6105">
                  <c:v>0.98768500000000004</c:v>
                </c:pt>
                <c:pt idx="6106">
                  <c:v>0.98698600000000003</c:v>
                </c:pt>
                <c:pt idx="6107">
                  <c:v>0.98572199999999999</c:v>
                </c:pt>
                <c:pt idx="6108">
                  <c:v>0.98499199999999998</c:v>
                </c:pt>
                <c:pt idx="6109">
                  <c:v>0.98571900000000001</c:v>
                </c:pt>
                <c:pt idx="6110">
                  <c:v>0.98692100000000005</c:v>
                </c:pt>
                <c:pt idx="6111">
                  <c:v>0.98705399999999999</c:v>
                </c:pt>
                <c:pt idx="6112">
                  <c:v>0.98652300000000004</c:v>
                </c:pt>
                <c:pt idx="6113">
                  <c:v>0.98753299999999999</c:v>
                </c:pt>
                <c:pt idx="6114">
                  <c:v>0.99061699999999997</c:v>
                </c:pt>
                <c:pt idx="6115">
                  <c:v>0.99380800000000002</c:v>
                </c:pt>
                <c:pt idx="6116">
                  <c:v>0.99579200000000001</c:v>
                </c:pt>
                <c:pt idx="6117">
                  <c:v>0.99699700000000002</c:v>
                </c:pt>
                <c:pt idx="6118">
                  <c:v>0.99817900000000004</c:v>
                </c:pt>
                <c:pt idx="6119">
                  <c:v>0.99958800000000003</c:v>
                </c:pt>
                <c:pt idx="6120">
                  <c:v>1.0010319999999999</c:v>
                </c:pt>
                <c:pt idx="6121">
                  <c:v>1.0022580000000001</c:v>
                </c:pt>
                <c:pt idx="6122">
                  <c:v>1.0031680000000001</c:v>
                </c:pt>
                <c:pt idx="6123">
                  <c:v>1.0034989999999999</c:v>
                </c:pt>
                <c:pt idx="6124">
                  <c:v>1.00274</c:v>
                </c:pt>
                <c:pt idx="6125">
                  <c:v>1.0009840000000001</c:v>
                </c:pt>
                <c:pt idx="6126">
                  <c:v>0.99968999999999997</c:v>
                </c:pt>
                <c:pt idx="6127">
                  <c:v>1.000219</c:v>
                </c:pt>
                <c:pt idx="6128">
                  <c:v>1.0015350000000001</c:v>
                </c:pt>
                <c:pt idx="6129">
                  <c:v>1.001287</c:v>
                </c:pt>
                <c:pt idx="6130">
                  <c:v>0.99884600000000001</c:v>
                </c:pt>
                <c:pt idx="6131">
                  <c:v>0.99553199999999997</c:v>
                </c:pt>
                <c:pt idx="6132">
                  <c:v>0.99241699999999999</c:v>
                </c:pt>
                <c:pt idx="6133">
                  <c:v>0.98951199999999995</c:v>
                </c:pt>
                <c:pt idx="6134">
                  <c:v>0.98645000000000005</c:v>
                </c:pt>
                <c:pt idx="6135">
                  <c:v>0.98296700000000004</c:v>
                </c:pt>
                <c:pt idx="6136">
                  <c:v>0.97928899999999997</c:v>
                </c:pt>
                <c:pt idx="6137">
                  <c:v>0.97598499999999999</c:v>
                </c:pt>
                <c:pt idx="6138">
                  <c:v>0.973495</c:v>
                </c:pt>
                <c:pt idx="6139">
                  <c:v>0.97227300000000005</c:v>
                </c:pt>
                <c:pt idx="6140">
                  <c:v>0.97278799999999999</c:v>
                </c:pt>
                <c:pt idx="6141">
                  <c:v>0.97466600000000003</c:v>
                </c:pt>
                <c:pt idx="6142">
                  <c:v>0.976441</c:v>
                </c:pt>
                <c:pt idx="6143">
                  <c:v>0.97719299999999998</c:v>
                </c:pt>
                <c:pt idx="6144">
                  <c:v>0.97797000000000001</c:v>
                </c:pt>
                <c:pt idx="6145">
                  <c:v>0.98</c:v>
                </c:pt>
                <c:pt idx="6146">
                  <c:v>0.98234500000000002</c:v>
                </c:pt>
                <c:pt idx="6147">
                  <c:v>0.98350000000000004</c:v>
                </c:pt>
                <c:pt idx="6148">
                  <c:v>0.98404000000000003</c:v>
                </c:pt>
                <c:pt idx="6149">
                  <c:v>0.98536699999999999</c:v>
                </c:pt>
                <c:pt idx="6150">
                  <c:v>0.98735099999999998</c:v>
                </c:pt>
                <c:pt idx="6151">
                  <c:v>0.98902599999999996</c:v>
                </c:pt>
                <c:pt idx="6152">
                  <c:v>0.99029699999999998</c:v>
                </c:pt>
                <c:pt idx="6153">
                  <c:v>0.99191200000000002</c:v>
                </c:pt>
                <c:pt idx="6154">
                  <c:v>0.99416199999999999</c:v>
                </c:pt>
                <c:pt idx="6155">
                  <c:v>0.99651999999999996</c:v>
                </c:pt>
                <c:pt idx="6156">
                  <c:v>0.99874300000000005</c:v>
                </c:pt>
                <c:pt idx="6157">
                  <c:v>1.001234</c:v>
                </c:pt>
                <c:pt idx="6158">
                  <c:v>1.0043439999999999</c:v>
                </c:pt>
                <c:pt idx="6159">
                  <c:v>1.0079689999999999</c:v>
                </c:pt>
                <c:pt idx="6160">
                  <c:v>1.011603</c:v>
                </c:pt>
                <c:pt idx="6161">
                  <c:v>1.014532</c:v>
                </c:pt>
                <c:pt idx="6162">
                  <c:v>1.016421</c:v>
                </c:pt>
                <c:pt idx="6163">
                  <c:v>1.0174449999999999</c:v>
                </c:pt>
                <c:pt idx="6164">
                  <c:v>1.0176590000000001</c:v>
                </c:pt>
                <c:pt idx="6165">
                  <c:v>1.0177419999999999</c:v>
                </c:pt>
                <c:pt idx="6166">
                  <c:v>1.018864</c:v>
                </c:pt>
                <c:pt idx="6167">
                  <c:v>1.0203549999999999</c:v>
                </c:pt>
                <c:pt idx="6168">
                  <c:v>1.0202979999999999</c:v>
                </c:pt>
                <c:pt idx="6169">
                  <c:v>1.0180910000000001</c:v>
                </c:pt>
                <c:pt idx="6170">
                  <c:v>1.0144899999999999</c:v>
                </c:pt>
                <c:pt idx="6171">
                  <c:v>1.0105440000000001</c:v>
                </c:pt>
                <c:pt idx="6172">
                  <c:v>1.00692</c:v>
                </c:pt>
                <c:pt idx="6173">
                  <c:v>1.0034510000000001</c:v>
                </c:pt>
                <c:pt idx="6174">
                  <c:v>0.99999000000000005</c:v>
                </c:pt>
                <c:pt idx="6175">
                  <c:v>0.99725600000000003</c:v>
                </c:pt>
                <c:pt idx="6176">
                  <c:v>0.99576200000000004</c:v>
                </c:pt>
                <c:pt idx="6177">
                  <c:v>0.99501099999999998</c:v>
                </c:pt>
                <c:pt idx="6178">
                  <c:v>0.99420399999999998</c:v>
                </c:pt>
                <c:pt idx="6179">
                  <c:v>0.99293799999999999</c:v>
                </c:pt>
                <c:pt idx="6180">
                  <c:v>0.99143199999999998</c:v>
                </c:pt>
                <c:pt idx="6181">
                  <c:v>0.990089</c:v>
                </c:pt>
                <c:pt idx="6182">
                  <c:v>0.98907599999999996</c:v>
                </c:pt>
                <c:pt idx="6183">
                  <c:v>0.98854399999999998</c:v>
                </c:pt>
                <c:pt idx="6184">
                  <c:v>0.98875299999999999</c:v>
                </c:pt>
                <c:pt idx="6185">
                  <c:v>0.98977400000000004</c:v>
                </c:pt>
                <c:pt idx="6186">
                  <c:v>0.99112800000000001</c:v>
                </c:pt>
                <c:pt idx="6187">
                  <c:v>0.99225600000000003</c:v>
                </c:pt>
                <c:pt idx="6188">
                  <c:v>0.99339200000000005</c:v>
                </c:pt>
                <c:pt idx="6189">
                  <c:v>0.99517999999999995</c:v>
                </c:pt>
                <c:pt idx="6190">
                  <c:v>0.99735499999999999</c:v>
                </c:pt>
                <c:pt idx="6191">
                  <c:v>0.99878999999999996</c:v>
                </c:pt>
                <c:pt idx="6192">
                  <c:v>0.99924100000000005</c:v>
                </c:pt>
                <c:pt idx="6193">
                  <c:v>1.000021</c:v>
                </c:pt>
                <c:pt idx="6194">
                  <c:v>1.0023249999999999</c:v>
                </c:pt>
                <c:pt idx="6195">
                  <c:v>1.005566</c:v>
                </c:pt>
                <c:pt idx="6196">
                  <c:v>1.008113</c:v>
                </c:pt>
                <c:pt idx="6197">
                  <c:v>1.009614</c:v>
                </c:pt>
                <c:pt idx="6198">
                  <c:v>1.011083</c:v>
                </c:pt>
                <c:pt idx="6199">
                  <c:v>1.0127520000000001</c:v>
                </c:pt>
                <c:pt idx="6200">
                  <c:v>1.0140739999999999</c:v>
                </c:pt>
                <c:pt idx="6201">
                  <c:v>1.015244</c:v>
                </c:pt>
                <c:pt idx="6202">
                  <c:v>1.0168790000000001</c:v>
                </c:pt>
                <c:pt idx="6203">
                  <c:v>1.0190539999999999</c:v>
                </c:pt>
                <c:pt idx="6204">
                  <c:v>1.0212220000000001</c:v>
                </c:pt>
                <c:pt idx="6205">
                  <c:v>1.0225150000000001</c:v>
                </c:pt>
                <c:pt idx="6206">
                  <c:v>1.0226839999999999</c:v>
                </c:pt>
                <c:pt idx="6207">
                  <c:v>1.0225709999999999</c:v>
                </c:pt>
                <c:pt idx="6208">
                  <c:v>1.0227820000000001</c:v>
                </c:pt>
                <c:pt idx="6209">
                  <c:v>1.0226789999999999</c:v>
                </c:pt>
                <c:pt idx="6210">
                  <c:v>1.0215289999999999</c:v>
                </c:pt>
                <c:pt idx="6211">
                  <c:v>1.0196510000000001</c:v>
                </c:pt>
                <c:pt idx="6212">
                  <c:v>1.0174030000000001</c:v>
                </c:pt>
                <c:pt idx="6213">
                  <c:v>1.014319</c:v>
                </c:pt>
                <c:pt idx="6214">
                  <c:v>1.0105420000000001</c:v>
                </c:pt>
                <c:pt idx="6215">
                  <c:v>1.0074749999999999</c:v>
                </c:pt>
                <c:pt idx="6216">
                  <c:v>1.005852</c:v>
                </c:pt>
                <c:pt idx="6217">
                  <c:v>1.004772</c:v>
                </c:pt>
                <c:pt idx="6218">
                  <c:v>1.00315</c:v>
                </c:pt>
                <c:pt idx="6219">
                  <c:v>1.000875</c:v>
                </c:pt>
                <c:pt idx="6220">
                  <c:v>0.99859900000000001</c:v>
                </c:pt>
                <c:pt idx="6221">
                  <c:v>0.99689300000000003</c:v>
                </c:pt>
                <c:pt idx="6222">
                  <c:v>0.99531999999999998</c:v>
                </c:pt>
                <c:pt idx="6223">
                  <c:v>0.99317100000000003</c:v>
                </c:pt>
                <c:pt idx="6224">
                  <c:v>0.99136999999999997</c:v>
                </c:pt>
                <c:pt idx="6225">
                  <c:v>0.99161999999999995</c:v>
                </c:pt>
                <c:pt idx="6226">
                  <c:v>0.99373299999999998</c:v>
                </c:pt>
                <c:pt idx="6227">
                  <c:v>0.99596700000000005</c:v>
                </c:pt>
                <c:pt idx="6228">
                  <c:v>0.99748300000000001</c:v>
                </c:pt>
                <c:pt idx="6229">
                  <c:v>0.99871100000000002</c:v>
                </c:pt>
                <c:pt idx="6230">
                  <c:v>0.99996600000000002</c:v>
                </c:pt>
                <c:pt idx="6231">
                  <c:v>1.0008840000000001</c:v>
                </c:pt>
                <c:pt idx="6232">
                  <c:v>1.000864</c:v>
                </c:pt>
                <c:pt idx="6233">
                  <c:v>0.99999499999999997</c:v>
                </c:pt>
                <c:pt idx="6234">
                  <c:v>0.99920500000000001</c:v>
                </c:pt>
                <c:pt idx="6235">
                  <c:v>0.99905600000000006</c:v>
                </c:pt>
                <c:pt idx="6236">
                  <c:v>0.99936100000000005</c:v>
                </c:pt>
                <c:pt idx="6237">
                  <c:v>1.0001580000000001</c:v>
                </c:pt>
                <c:pt idx="6238">
                  <c:v>1.002102</c:v>
                </c:pt>
                <c:pt idx="6239">
                  <c:v>1.00556</c:v>
                </c:pt>
                <c:pt idx="6240">
                  <c:v>1.0094909999999999</c:v>
                </c:pt>
                <c:pt idx="6241">
                  <c:v>1.012175</c:v>
                </c:pt>
                <c:pt idx="6242">
                  <c:v>1.0136130000000001</c:v>
                </c:pt>
                <c:pt idx="6243">
                  <c:v>1.015396</c:v>
                </c:pt>
                <c:pt idx="6244">
                  <c:v>1.0177590000000001</c:v>
                </c:pt>
                <c:pt idx="6245">
                  <c:v>1.0192920000000001</c:v>
                </c:pt>
                <c:pt idx="6246">
                  <c:v>1.0193589999999999</c:v>
                </c:pt>
                <c:pt idx="6247">
                  <c:v>1.0184169999999999</c:v>
                </c:pt>
                <c:pt idx="6248">
                  <c:v>1.01681</c:v>
                </c:pt>
                <c:pt idx="6249">
                  <c:v>1.0146569999999999</c:v>
                </c:pt>
                <c:pt idx="6250">
                  <c:v>1.012221</c:v>
                </c:pt>
                <c:pt idx="6251">
                  <c:v>1.010008</c:v>
                </c:pt>
                <c:pt idx="6252">
                  <c:v>1.0084</c:v>
                </c:pt>
                <c:pt idx="6253">
                  <c:v>1.0070239999999999</c:v>
                </c:pt>
                <c:pt idx="6254">
                  <c:v>1.0047999999999999</c:v>
                </c:pt>
                <c:pt idx="6255">
                  <c:v>1.001163</c:v>
                </c:pt>
                <c:pt idx="6256">
                  <c:v>0.99701600000000001</c:v>
                </c:pt>
                <c:pt idx="6257">
                  <c:v>0.99380000000000002</c:v>
                </c:pt>
                <c:pt idx="6258">
                  <c:v>0.99185999999999996</c:v>
                </c:pt>
                <c:pt idx="6259">
                  <c:v>0.99047499999999999</c:v>
                </c:pt>
                <c:pt idx="6260">
                  <c:v>0.98903600000000003</c:v>
                </c:pt>
                <c:pt idx="6261">
                  <c:v>0.98731199999999997</c:v>
                </c:pt>
                <c:pt idx="6262">
                  <c:v>0.98548100000000005</c:v>
                </c:pt>
                <c:pt idx="6263">
                  <c:v>0.98418600000000001</c:v>
                </c:pt>
                <c:pt idx="6264">
                  <c:v>0.98372899999999996</c:v>
                </c:pt>
                <c:pt idx="6265">
                  <c:v>0.98387899999999995</c:v>
                </c:pt>
                <c:pt idx="6266">
                  <c:v>0.984487</c:v>
                </c:pt>
                <c:pt idx="6267">
                  <c:v>0.98503499999999999</c:v>
                </c:pt>
                <c:pt idx="6268">
                  <c:v>0.98461299999999996</c:v>
                </c:pt>
                <c:pt idx="6269">
                  <c:v>0.98306800000000005</c:v>
                </c:pt>
                <c:pt idx="6270">
                  <c:v>0.981074</c:v>
                </c:pt>
                <c:pt idx="6271">
                  <c:v>0.97953900000000005</c:v>
                </c:pt>
                <c:pt idx="6272">
                  <c:v>0.97895399999999999</c:v>
                </c:pt>
                <c:pt idx="6273">
                  <c:v>0.979244</c:v>
                </c:pt>
                <c:pt idx="6274">
                  <c:v>0.98067400000000005</c:v>
                </c:pt>
                <c:pt idx="6275">
                  <c:v>0.983483</c:v>
                </c:pt>
                <c:pt idx="6276">
                  <c:v>0.98655899999999996</c:v>
                </c:pt>
                <c:pt idx="6277">
                  <c:v>0.98850700000000002</c:v>
                </c:pt>
                <c:pt idx="6278">
                  <c:v>0.98977599999999999</c:v>
                </c:pt>
                <c:pt idx="6279">
                  <c:v>0.99183200000000005</c:v>
                </c:pt>
                <c:pt idx="6280">
                  <c:v>0.99476900000000001</c:v>
                </c:pt>
                <c:pt idx="6281">
                  <c:v>0.99759699999999996</c:v>
                </c:pt>
                <c:pt idx="6282">
                  <c:v>1.0001150000000001</c:v>
                </c:pt>
                <c:pt idx="6283">
                  <c:v>1.0025710000000001</c:v>
                </c:pt>
                <c:pt idx="6284">
                  <c:v>1.00478</c:v>
                </c:pt>
                <c:pt idx="6285">
                  <c:v>1.0066619999999999</c:v>
                </c:pt>
                <c:pt idx="6286">
                  <c:v>1.0083500000000001</c:v>
                </c:pt>
                <c:pt idx="6287">
                  <c:v>1.010078</c:v>
                </c:pt>
                <c:pt idx="6288">
                  <c:v>1.011684</c:v>
                </c:pt>
                <c:pt idx="6289">
                  <c:v>1.012357</c:v>
                </c:pt>
                <c:pt idx="6290">
                  <c:v>1.0118659999999999</c:v>
                </c:pt>
                <c:pt idx="6291">
                  <c:v>1.010791</c:v>
                </c:pt>
                <c:pt idx="6292">
                  <c:v>1.009511</c:v>
                </c:pt>
                <c:pt idx="6293">
                  <c:v>1.007698</c:v>
                </c:pt>
                <c:pt idx="6294">
                  <c:v>1.004448</c:v>
                </c:pt>
                <c:pt idx="6295">
                  <c:v>0.99960000000000004</c:v>
                </c:pt>
                <c:pt idx="6296">
                  <c:v>0.99453100000000005</c:v>
                </c:pt>
                <c:pt idx="6297">
                  <c:v>0.99031899999999995</c:v>
                </c:pt>
                <c:pt idx="6298">
                  <c:v>0.98616899999999996</c:v>
                </c:pt>
                <c:pt idx="6299">
                  <c:v>0.98110699999999995</c:v>
                </c:pt>
                <c:pt idx="6300">
                  <c:v>0.97600500000000001</c:v>
                </c:pt>
                <c:pt idx="6301">
                  <c:v>0.97248500000000004</c:v>
                </c:pt>
                <c:pt idx="6302">
                  <c:v>0.97060999999999997</c:v>
                </c:pt>
                <c:pt idx="6303">
                  <c:v>0.96917900000000001</c:v>
                </c:pt>
                <c:pt idx="6304">
                  <c:v>0.96729299999999996</c:v>
                </c:pt>
                <c:pt idx="6305">
                  <c:v>0.96454300000000004</c:v>
                </c:pt>
                <c:pt idx="6306">
                  <c:v>0.96134299999999995</c:v>
                </c:pt>
                <c:pt idx="6307">
                  <c:v>0.958901</c:v>
                </c:pt>
                <c:pt idx="6308">
                  <c:v>0.95823599999999998</c:v>
                </c:pt>
                <c:pt idx="6309">
                  <c:v>0.95948</c:v>
                </c:pt>
                <c:pt idx="6310">
                  <c:v>0.96211500000000005</c:v>
                </c:pt>
                <c:pt idx="6311">
                  <c:v>0.96557700000000002</c:v>
                </c:pt>
                <c:pt idx="6312">
                  <c:v>0.96900399999999998</c:v>
                </c:pt>
                <c:pt idx="6313">
                  <c:v>0.97175199999999995</c:v>
                </c:pt>
                <c:pt idx="6314">
                  <c:v>0.97412100000000001</c:v>
                </c:pt>
                <c:pt idx="6315">
                  <c:v>0.97632699999999994</c:v>
                </c:pt>
                <c:pt idx="6316">
                  <c:v>0.97782899999999995</c:v>
                </c:pt>
                <c:pt idx="6317">
                  <c:v>0.97852700000000004</c:v>
                </c:pt>
                <c:pt idx="6318">
                  <c:v>0.97941999999999996</c:v>
                </c:pt>
                <c:pt idx="6319">
                  <c:v>0.98097800000000002</c:v>
                </c:pt>
                <c:pt idx="6320">
                  <c:v>0.98263599999999995</c:v>
                </c:pt>
                <c:pt idx="6321">
                  <c:v>0.98453900000000005</c:v>
                </c:pt>
                <c:pt idx="6322">
                  <c:v>0.98743099999999995</c:v>
                </c:pt>
                <c:pt idx="6323">
                  <c:v>0.991004</c:v>
                </c:pt>
                <c:pt idx="6324">
                  <c:v>0.994035</c:v>
                </c:pt>
                <c:pt idx="6325">
                  <c:v>0.99592000000000003</c:v>
                </c:pt>
                <c:pt idx="6326">
                  <c:v>0.99760700000000002</c:v>
                </c:pt>
                <c:pt idx="6327">
                  <c:v>1.000429</c:v>
                </c:pt>
                <c:pt idx="6328">
                  <c:v>1.0039940000000001</c:v>
                </c:pt>
                <c:pt idx="6329">
                  <c:v>1.006699</c:v>
                </c:pt>
                <c:pt idx="6330">
                  <c:v>1.0081059999999999</c:v>
                </c:pt>
                <c:pt idx="6331">
                  <c:v>1.008893</c:v>
                </c:pt>
                <c:pt idx="6332">
                  <c:v>1.0091220000000001</c:v>
                </c:pt>
                <c:pt idx="6333">
                  <c:v>1.008308</c:v>
                </c:pt>
                <c:pt idx="6334">
                  <c:v>1.006537</c:v>
                </c:pt>
                <c:pt idx="6335">
                  <c:v>1.0043759999999999</c:v>
                </c:pt>
                <c:pt idx="6336">
                  <c:v>1.0021580000000001</c:v>
                </c:pt>
                <c:pt idx="6337">
                  <c:v>0.99990800000000002</c:v>
                </c:pt>
                <c:pt idx="6338">
                  <c:v>0.99756100000000003</c:v>
                </c:pt>
                <c:pt idx="6339">
                  <c:v>0.99526099999999995</c:v>
                </c:pt>
                <c:pt idx="6340">
                  <c:v>0.993425</c:v>
                </c:pt>
                <c:pt idx="6341">
                  <c:v>0.99195800000000001</c:v>
                </c:pt>
                <c:pt idx="6342">
                  <c:v>0.989954</c:v>
                </c:pt>
                <c:pt idx="6343">
                  <c:v>0.98683799999999999</c:v>
                </c:pt>
                <c:pt idx="6344">
                  <c:v>0.98343100000000006</c:v>
                </c:pt>
                <c:pt idx="6345">
                  <c:v>0.98128599999999999</c:v>
                </c:pt>
                <c:pt idx="6346">
                  <c:v>0.980846</c:v>
                </c:pt>
                <c:pt idx="6347">
                  <c:v>0.98128000000000004</c:v>
                </c:pt>
                <c:pt idx="6348">
                  <c:v>0.98196099999999997</c:v>
                </c:pt>
                <c:pt idx="6349">
                  <c:v>0.98291099999999998</c:v>
                </c:pt>
                <c:pt idx="6350">
                  <c:v>0.98457499999999998</c:v>
                </c:pt>
                <c:pt idx="6351">
                  <c:v>0.98709599999999997</c:v>
                </c:pt>
                <c:pt idx="6352">
                  <c:v>0.98933700000000002</c:v>
                </c:pt>
                <c:pt idx="6353">
                  <c:v>0.99001499999999998</c:v>
                </c:pt>
                <c:pt idx="6354">
                  <c:v>0.98966399999999999</c:v>
                </c:pt>
                <c:pt idx="6355">
                  <c:v>0.98975500000000005</c:v>
                </c:pt>
                <c:pt idx="6356">
                  <c:v>0.99080400000000002</c:v>
                </c:pt>
                <c:pt idx="6357">
                  <c:v>0.99260300000000001</c:v>
                </c:pt>
                <c:pt idx="6358">
                  <c:v>0.99482499999999996</c:v>
                </c:pt>
                <c:pt idx="6359">
                  <c:v>0.99691600000000002</c:v>
                </c:pt>
                <c:pt idx="6360">
                  <c:v>0.99852799999999997</c:v>
                </c:pt>
                <c:pt idx="6361">
                  <c:v>0.99972899999999998</c:v>
                </c:pt>
                <c:pt idx="6362">
                  <c:v>1.0007140000000001</c:v>
                </c:pt>
                <c:pt idx="6363">
                  <c:v>1.00173</c:v>
                </c:pt>
                <c:pt idx="6364">
                  <c:v>1.0031559999999999</c:v>
                </c:pt>
                <c:pt idx="6365">
                  <c:v>1.0051049999999999</c:v>
                </c:pt>
                <c:pt idx="6366">
                  <c:v>1.006729</c:v>
                </c:pt>
                <c:pt idx="6367">
                  <c:v>1.0073639999999999</c:v>
                </c:pt>
                <c:pt idx="6368">
                  <c:v>1.0080610000000001</c:v>
                </c:pt>
                <c:pt idx="6369">
                  <c:v>1.0099050000000001</c:v>
                </c:pt>
                <c:pt idx="6370">
                  <c:v>1.012175</c:v>
                </c:pt>
                <c:pt idx="6371">
                  <c:v>1.013665</c:v>
                </c:pt>
                <c:pt idx="6372">
                  <c:v>1.0145230000000001</c:v>
                </c:pt>
                <c:pt idx="6373">
                  <c:v>1.0156780000000001</c:v>
                </c:pt>
                <c:pt idx="6374">
                  <c:v>1.0169840000000001</c:v>
                </c:pt>
                <c:pt idx="6375">
                  <c:v>1.0174300000000001</c:v>
                </c:pt>
                <c:pt idx="6376">
                  <c:v>1.017064</c:v>
                </c:pt>
                <c:pt idx="6377">
                  <c:v>1.016813</c:v>
                </c:pt>
                <c:pt idx="6378">
                  <c:v>1.016713</c:v>
                </c:pt>
                <c:pt idx="6379">
                  <c:v>1.015917</c:v>
                </c:pt>
                <c:pt idx="6380">
                  <c:v>1.013755</c:v>
                </c:pt>
                <c:pt idx="6381">
                  <c:v>1.010151</c:v>
                </c:pt>
                <c:pt idx="6382">
                  <c:v>1.005809</c:v>
                </c:pt>
                <c:pt idx="6383">
                  <c:v>1.0016020000000001</c:v>
                </c:pt>
                <c:pt idx="6384">
                  <c:v>0.99760199999999999</c:v>
                </c:pt>
                <c:pt idx="6385">
                  <c:v>0.99368400000000001</c:v>
                </c:pt>
                <c:pt idx="6386">
                  <c:v>0.99038400000000004</c:v>
                </c:pt>
                <c:pt idx="6387">
                  <c:v>0.98797900000000005</c:v>
                </c:pt>
                <c:pt idx="6388">
                  <c:v>0.98583200000000004</c:v>
                </c:pt>
                <c:pt idx="6389">
                  <c:v>0.98365599999999997</c:v>
                </c:pt>
                <c:pt idx="6390">
                  <c:v>0.98250999999999999</c:v>
                </c:pt>
                <c:pt idx="6391">
                  <c:v>0.98316899999999996</c:v>
                </c:pt>
                <c:pt idx="6392">
                  <c:v>0.98436500000000005</c:v>
                </c:pt>
                <c:pt idx="6393">
                  <c:v>0.98472400000000004</c:v>
                </c:pt>
                <c:pt idx="6394">
                  <c:v>0.98520600000000003</c:v>
                </c:pt>
                <c:pt idx="6395">
                  <c:v>0.987479</c:v>
                </c:pt>
                <c:pt idx="6396">
                  <c:v>0.99112999999999996</c:v>
                </c:pt>
                <c:pt idx="6397">
                  <c:v>0.99419000000000002</c:v>
                </c:pt>
                <c:pt idx="6398">
                  <c:v>0.99566299999999996</c:v>
                </c:pt>
                <c:pt idx="6399">
                  <c:v>0.99603299999999995</c:v>
                </c:pt>
                <c:pt idx="6400">
                  <c:v>0.99591300000000005</c:v>
                </c:pt>
                <c:pt idx="6401">
                  <c:v>0.99551400000000001</c:v>
                </c:pt>
                <c:pt idx="6402">
                  <c:v>0.99495400000000001</c:v>
                </c:pt>
                <c:pt idx="6403">
                  <c:v>0.99463800000000002</c:v>
                </c:pt>
                <c:pt idx="6404">
                  <c:v>0.99536199999999997</c:v>
                </c:pt>
                <c:pt idx="6405">
                  <c:v>0.99733400000000005</c:v>
                </c:pt>
                <c:pt idx="6406">
                  <c:v>0.99988500000000002</c:v>
                </c:pt>
                <c:pt idx="6407">
                  <c:v>1.002624</c:v>
                </c:pt>
                <c:pt idx="6408">
                  <c:v>1.00549</c:v>
                </c:pt>
                <c:pt idx="6409">
                  <c:v>1.008319</c:v>
                </c:pt>
                <c:pt idx="6410">
                  <c:v>1.0107759999999999</c:v>
                </c:pt>
                <c:pt idx="6411">
                  <c:v>1.012489</c:v>
                </c:pt>
                <c:pt idx="6412">
                  <c:v>1.0140070000000001</c:v>
                </c:pt>
                <c:pt idx="6413">
                  <c:v>1.0163</c:v>
                </c:pt>
                <c:pt idx="6414">
                  <c:v>1.0187040000000001</c:v>
                </c:pt>
                <c:pt idx="6415">
                  <c:v>1.019584</c:v>
                </c:pt>
                <c:pt idx="6416">
                  <c:v>1.0188710000000001</c:v>
                </c:pt>
                <c:pt idx="6417">
                  <c:v>1.017895</c:v>
                </c:pt>
                <c:pt idx="6418">
                  <c:v>1.016918</c:v>
                </c:pt>
                <c:pt idx="6419">
                  <c:v>1.014408</c:v>
                </c:pt>
                <c:pt idx="6420">
                  <c:v>1.0092570000000001</c:v>
                </c:pt>
                <c:pt idx="6421">
                  <c:v>1.0026969999999999</c:v>
                </c:pt>
                <c:pt idx="6422">
                  <c:v>0.99690400000000001</c:v>
                </c:pt>
                <c:pt idx="6423">
                  <c:v>0.99235499999999999</c:v>
                </c:pt>
                <c:pt idx="6424">
                  <c:v>0.98785199999999995</c:v>
                </c:pt>
                <c:pt idx="6425">
                  <c:v>0.98362899999999998</c:v>
                </c:pt>
                <c:pt idx="6426">
                  <c:v>0.98236900000000005</c:v>
                </c:pt>
                <c:pt idx="6427">
                  <c:v>0.98477899999999996</c:v>
                </c:pt>
                <c:pt idx="6428">
                  <c:v>0.98750300000000002</c:v>
                </c:pt>
                <c:pt idx="6429">
                  <c:v>0.98766799999999999</c:v>
                </c:pt>
                <c:pt idx="6430">
                  <c:v>0.98609000000000002</c:v>
                </c:pt>
                <c:pt idx="6431">
                  <c:v>0.98493600000000003</c:v>
                </c:pt>
                <c:pt idx="6432">
                  <c:v>0.98448000000000002</c:v>
                </c:pt>
                <c:pt idx="6433">
                  <c:v>0.98371799999999998</c:v>
                </c:pt>
                <c:pt idx="6434">
                  <c:v>0.98281399999999997</c:v>
                </c:pt>
                <c:pt idx="6435">
                  <c:v>0.982881</c:v>
                </c:pt>
                <c:pt idx="6436">
                  <c:v>0.98422600000000005</c:v>
                </c:pt>
                <c:pt idx="6437">
                  <c:v>0.98638300000000001</c:v>
                </c:pt>
                <c:pt idx="6438">
                  <c:v>0.989039</c:v>
                </c:pt>
                <c:pt idx="6439">
                  <c:v>0.99198500000000001</c:v>
                </c:pt>
                <c:pt idx="6440">
                  <c:v>0.99468500000000004</c:v>
                </c:pt>
                <c:pt idx="6441">
                  <c:v>0.99611000000000005</c:v>
                </c:pt>
                <c:pt idx="6442">
                  <c:v>0.99541500000000005</c:v>
                </c:pt>
                <c:pt idx="6443">
                  <c:v>0.99335399999999996</c:v>
                </c:pt>
                <c:pt idx="6444">
                  <c:v>0.99212299999999998</c:v>
                </c:pt>
                <c:pt idx="6445">
                  <c:v>0.99281799999999998</c:v>
                </c:pt>
                <c:pt idx="6446">
                  <c:v>0.99367099999999997</c:v>
                </c:pt>
                <c:pt idx="6447">
                  <c:v>0.99238499999999996</c:v>
                </c:pt>
                <c:pt idx="6448">
                  <c:v>0.98991200000000001</c:v>
                </c:pt>
                <c:pt idx="6449">
                  <c:v>0.98901600000000001</c:v>
                </c:pt>
                <c:pt idx="6450">
                  <c:v>0.99019100000000004</c:v>
                </c:pt>
                <c:pt idx="6451">
                  <c:v>0.99216000000000004</c:v>
                </c:pt>
                <c:pt idx="6452">
                  <c:v>0.99440700000000004</c:v>
                </c:pt>
                <c:pt idx="6453">
                  <c:v>0.99705100000000002</c:v>
                </c:pt>
                <c:pt idx="6454">
                  <c:v>0.99956400000000001</c:v>
                </c:pt>
                <c:pt idx="6455">
                  <c:v>1.001031</c:v>
                </c:pt>
                <c:pt idx="6456">
                  <c:v>1.0011650000000001</c:v>
                </c:pt>
                <c:pt idx="6457">
                  <c:v>1.0006699999999999</c:v>
                </c:pt>
                <c:pt idx="6458">
                  <c:v>1.0003329999999999</c:v>
                </c:pt>
                <c:pt idx="6459">
                  <c:v>0.99966699999999997</c:v>
                </c:pt>
                <c:pt idx="6460">
                  <c:v>0.99755899999999997</c:v>
                </c:pt>
                <c:pt idx="6461">
                  <c:v>0.99396700000000004</c:v>
                </c:pt>
                <c:pt idx="6462">
                  <c:v>0.99009100000000005</c:v>
                </c:pt>
                <c:pt idx="6463">
                  <c:v>0.98694899999999997</c:v>
                </c:pt>
                <c:pt idx="6464">
                  <c:v>0.98408899999999999</c:v>
                </c:pt>
                <c:pt idx="6465">
                  <c:v>0.980514</c:v>
                </c:pt>
                <c:pt idx="6466">
                  <c:v>0.97663</c:v>
                </c:pt>
                <c:pt idx="6467">
                  <c:v>0.97392100000000004</c:v>
                </c:pt>
                <c:pt idx="6468">
                  <c:v>0.973024</c:v>
                </c:pt>
                <c:pt idx="6469">
                  <c:v>0.97323099999999996</c:v>
                </c:pt>
                <c:pt idx="6470">
                  <c:v>0.97361600000000004</c:v>
                </c:pt>
                <c:pt idx="6471">
                  <c:v>0.97403600000000001</c:v>
                </c:pt>
                <c:pt idx="6472">
                  <c:v>0.97474099999999997</c:v>
                </c:pt>
                <c:pt idx="6473">
                  <c:v>0.97544200000000003</c:v>
                </c:pt>
                <c:pt idx="6474">
                  <c:v>0.97586799999999996</c:v>
                </c:pt>
                <c:pt idx="6475">
                  <c:v>0.97654300000000005</c:v>
                </c:pt>
                <c:pt idx="6476">
                  <c:v>0.97794199999999998</c:v>
                </c:pt>
                <c:pt idx="6477">
                  <c:v>0.97956100000000002</c:v>
                </c:pt>
                <c:pt idx="6478">
                  <c:v>0.98024199999999995</c:v>
                </c:pt>
                <c:pt idx="6479">
                  <c:v>0.979661</c:v>
                </c:pt>
                <c:pt idx="6480">
                  <c:v>0.97895200000000004</c:v>
                </c:pt>
                <c:pt idx="6481">
                  <c:v>0.97906899999999997</c:v>
                </c:pt>
                <c:pt idx="6482">
                  <c:v>0.97970999999999997</c:v>
                </c:pt>
                <c:pt idx="6483">
                  <c:v>0.98029100000000002</c:v>
                </c:pt>
                <c:pt idx="6484">
                  <c:v>0.981298</c:v>
                </c:pt>
                <c:pt idx="6485">
                  <c:v>0.98398799999999997</c:v>
                </c:pt>
                <c:pt idx="6486">
                  <c:v>0.98824100000000004</c:v>
                </c:pt>
                <c:pt idx="6487">
                  <c:v>0.99219299999999999</c:v>
                </c:pt>
                <c:pt idx="6488">
                  <c:v>0.99483500000000002</c:v>
                </c:pt>
                <c:pt idx="6489">
                  <c:v>0.997201</c:v>
                </c:pt>
                <c:pt idx="6490">
                  <c:v>1.000281</c:v>
                </c:pt>
                <c:pt idx="6491">
                  <c:v>1.003439</c:v>
                </c:pt>
                <c:pt idx="6492">
                  <c:v>1.005538</c:v>
                </c:pt>
                <c:pt idx="6493">
                  <c:v>1.0063850000000001</c:v>
                </c:pt>
                <c:pt idx="6494">
                  <c:v>1.0065550000000001</c:v>
                </c:pt>
                <c:pt idx="6495">
                  <c:v>1.006624</c:v>
                </c:pt>
                <c:pt idx="6496">
                  <c:v>1.0063070000000001</c:v>
                </c:pt>
                <c:pt idx="6497">
                  <c:v>1.0044679999999999</c:v>
                </c:pt>
                <c:pt idx="6498">
                  <c:v>1.001401</c:v>
                </c:pt>
                <c:pt idx="6499">
                  <c:v>0.99968599999999996</c:v>
                </c:pt>
                <c:pt idx="6500">
                  <c:v>1.000858</c:v>
                </c:pt>
                <c:pt idx="6501">
                  <c:v>1.003037</c:v>
                </c:pt>
                <c:pt idx="6502">
                  <c:v>1.003563</c:v>
                </c:pt>
                <c:pt idx="6503">
                  <c:v>1.0022279999999999</c:v>
                </c:pt>
                <c:pt idx="6504">
                  <c:v>1.0003299999999999</c:v>
                </c:pt>
                <c:pt idx="6505">
                  <c:v>0.99837200000000004</c:v>
                </c:pt>
                <c:pt idx="6506">
                  <c:v>0.99613499999999999</c:v>
                </c:pt>
                <c:pt idx="6507">
                  <c:v>0.99357099999999998</c:v>
                </c:pt>
                <c:pt idx="6508">
                  <c:v>0.99092400000000003</c:v>
                </c:pt>
                <c:pt idx="6509">
                  <c:v>0.98837399999999997</c:v>
                </c:pt>
                <c:pt idx="6510">
                  <c:v>0.98587999999999998</c:v>
                </c:pt>
                <c:pt idx="6511">
                  <c:v>0.98341699999999999</c:v>
                </c:pt>
                <c:pt idx="6512">
                  <c:v>0.98130700000000004</c:v>
                </c:pt>
                <c:pt idx="6513">
                  <c:v>0.98016700000000001</c:v>
                </c:pt>
                <c:pt idx="6514">
                  <c:v>0.97992900000000005</c:v>
                </c:pt>
                <c:pt idx="6515">
                  <c:v>0.97987999999999997</c:v>
                </c:pt>
                <c:pt idx="6516">
                  <c:v>0.98010399999999998</c:v>
                </c:pt>
                <c:pt idx="6517">
                  <c:v>0.98131999999999997</c:v>
                </c:pt>
                <c:pt idx="6518">
                  <c:v>0.98335499999999998</c:v>
                </c:pt>
                <c:pt idx="6519">
                  <c:v>0.98510299999999995</c:v>
                </c:pt>
                <c:pt idx="6520">
                  <c:v>0.98601099999999997</c:v>
                </c:pt>
                <c:pt idx="6521">
                  <c:v>0.98654399999999998</c:v>
                </c:pt>
                <c:pt idx="6522">
                  <c:v>0.98731899999999995</c:v>
                </c:pt>
                <c:pt idx="6523">
                  <c:v>0.98835799999999996</c:v>
                </c:pt>
                <c:pt idx="6524">
                  <c:v>0.98888100000000001</c:v>
                </c:pt>
                <c:pt idx="6525">
                  <c:v>0.98853800000000003</c:v>
                </c:pt>
                <c:pt idx="6526">
                  <c:v>0.98870599999999997</c:v>
                </c:pt>
                <c:pt idx="6527">
                  <c:v>0.99065400000000003</c:v>
                </c:pt>
                <c:pt idx="6528">
                  <c:v>0.99348499999999995</c:v>
                </c:pt>
                <c:pt idx="6529">
                  <c:v>0.99580999999999997</c:v>
                </c:pt>
                <c:pt idx="6530">
                  <c:v>0.99770000000000003</c:v>
                </c:pt>
                <c:pt idx="6531">
                  <c:v>0.99977300000000002</c:v>
                </c:pt>
                <c:pt idx="6532">
                  <c:v>1.0018290000000001</c:v>
                </c:pt>
                <c:pt idx="6533">
                  <c:v>1.003039</c:v>
                </c:pt>
                <c:pt idx="6534">
                  <c:v>1.0032300000000001</c:v>
                </c:pt>
                <c:pt idx="6535">
                  <c:v>1.0036989999999999</c:v>
                </c:pt>
                <c:pt idx="6536">
                  <c:v>1.005614</c:v>
                </c:pt>
                <c:pt idx="6537">
                  <c:v>1.0080990000000001</c:v>
                </c:pt>
                <c:pt idx="6538">
                  <c:v>1.0097719999999999</c:v>
                </c:pt>
                <c:pt idx="6539">
                  <c:v>1.0107280000000001</c:v>
                </c:pt>
                <c:pt idx="6540">
                  <c:v>1.011633</c:v>
                </c:pt>
                <c:pt idx="6541">
                  <c:v>1.012543</c:v>
                </c:pt>
                <c:pt idx="6542">
                  <c:v>1.012923</c:v>
                </c:pt>
                <c:pt idx="6543">
                  <c:v>1.012033</c:v>
                </c:pt>
                <c:pt idx="6544">
                  <c:v>1.009773</c:v>
                </c:pt>
                <c:pt idx="6545">
                  <c:v>1.00684</c:v>
                </c:pt>
                <c:pt idx="6546">
                  <c:v>1.0038990000000001</c:v>
                </c:pt>
                <c:pt idx="6547">
                  <c:v>1.0013110000000001</c:v>
                </c:pt>
                <c:pt idx="6548">
                  <c:v>0.99913600000000002</c:v>
                </c:pt>
                <c:pt idx="6549">
                  <c:v>0.99722699999999997</c:v>
                </c:pt>
                <c:pt idx="6550">
                  <c:v>0.99561200000000005</c:v>
                </c:pt>
                <c:pt idx="6551">
                  <c:v>0.99406300000000003</c:v>
                </c:pt>
                <c:pt idx="6552">
                  <c:v>0.99167799999999995</c:v>
                </c:pt>
                <c:pt idx="6553">
                  <c:v>0.98828899999999997</c:v>
                </c:pt>
                <c:pt idx="6554">
                  <c:v>0.98548899999999995</c:v>
                </c:pt>
                <c:pt idx="6555">
                  <c:v>0.98448800000000003</c:v>
                </c:pt>
                <c:pt idx="6556">
                  <c:v>0.98441199999999995</c:v>
                </c:pt>
                <c:pt idx="6557">
                  <c:v>0.98450800000000005</c:v>
                </c:pt>
                <c:pt idx="6558">
                  <c:v>0.98599000000000003</c:v>
                </c:pt>
                <c:pt idx="6559">
                  <c:v>0.98980900000000005</c:v>
                </c:pt>
                <c:pt idx="6560">
                  <c:v>0.99456800000000001</c:v>
                </c:pt>
                <c:pt idx="6561">
                  <c:v>0.99822299999999997</c:v>
                </c:pt>
                <c:pt idx="6562">
                  <c:v>1.0001500000000001</c:v>
                </c:pt>
                <c:pt idx="6563">
                  <c:v>1.000745</c:v>
                </c:pt>
                <c:pt idx="6564">
                  <c:v>1.000454</c:v>
                </c:pt>
                <c:pt idx="6565">
                  <c:v>0.99965700000000002</c:v>
                </c:pt>
                <c:pt idx="6566">
                  <c:v>0.99876699999999996</c:v>
                </c:pt>
                <c:pt idx="6567">
                  <c:v>0.99833899999999998</c:v>
                </c:pt>
                <c:pt idx="6568">
                  <c:v>0.99901099999999998</c:v>
                </c:pt>
                <c:pt idx="6569">
                  <c:v>1.000661</c:v>
                </c:pt>
                <c:pt idx="6570">
                  <c:v>1.0023120000000001</c:v>
                </c:pt>
                <c:pt idx="6571">
                  <c:v>1.003895</c:v>
                </c:pt>
                <c:pt idx="6572">
                  <c:v>1.0065679999999999</c:v>
                </c:pt>
                <c:pt idx="6573">
                  <c:v>1.010456</c:v>
                </c:pt>
                <c:pt idx="6574">
                  <c:v>1.0139100000000001</c:v>
                </c:pt>
                <c:pt idx="6575">
                  <c:v>1.015528</c:v>
                </c:pt>
                <c:pt idx="6576">
                  <c:v>1.01569</c:v>
                </c:pt>
                <c:pt idx="6577">
                  <c:v>1.0158609999999999</c:v>
                </c:pt>
                <c:pt idx="6578">
                  <c:v>1.0169649999999999</c:v>
                </c:pt>
                <c:pt idx="6579">
                  <c:v>1.018777</c:v>
                </c:pt>
                <c:pt idx="6580">
                  <c:v>1.020573</c:v>
                </c:pt>
                <c:pt idx="6581">
                  <c:v>1.0215369999999999</c:v>
                </c:pt>
                <c:pt idx="6582">
                  <c:v>1.021245</c:v>
                </c:pt>
                <c:pt idx="6583">
                  <c:v>1.0198309999999999</c:v>
                </c:pt>
                <c:pt idx="6584">
                  <c:v>1.017225</c:v>
                </c:pt>
                <c:pt idx="6585">
                  <c:v>1.013695</c:v>
                </c:pt>
                <c:pt idx="6586">
                  <c:v>1.0102610000000001</c:v>
                </c:pt>
                <c:pt idx="6587">
                  <c:v>1.007118</c:v>
                </c:pt>
                <c:pt idx="6588">
                  <c:v>1.0033339999999999</c:v>
                </c:pt>
                <c:pt idx="6589">
                  <c:v>0.99864600000000003</c:v>
                </c:pt>
                <c:pt idx="6590">
                  <c:v>0.99435899999999999</c:v>
                </c:pt>
                <c:pt idx="6591">
                  <c:v>0.99185800000000002</c:v>
                </c:pt>
                <c:pt idx="6592">
                  <c:v>0.99065000000000003</c:v>
                </c:pt>
                <c:pt idx="6593">
                  <c:v>0.98911000000000004</c:v>
                </c:pt>
                <c:pt idx="6594">
                  <c:v>0.98716899999999996</c:v>
                </c:pt>
                <c:pt idx="6595">
                  <c:v>0.98612100000000003</c:v>
                </c:pt>
                <c:pt idx="6596">
                  <c:v>0.98616999999999999</c:v>
                </c:pt>
                <c:pt idx="6597">
                  <c:v>0.98651900000000003</c:v>
                </c:pt>
                <c:pt idx="6598">
                  <c:v>0.98702199999999995</c:v>
                </c:pt>
                <c:pt idx="6599">
                  <c:v>0.98821999999999999</c:v>
                </c:pt>
                <c:pt idx="6600">
                  <c:v>0.98999099999999995</c:v>
                </c:pt>
                <c:pt idx="6601">
                  <c:v>0.99107999999999996</c:v>
                </c:pt>
                <c:pt idx="6602">
                  <c:v>0.99047600000000002</c:v>
                </c:pt>
                <c:pt idx="6603">
                  <c:v>0.98893600000000004</c:v>
                </c:pt>
                <c:pt idx="6604">
                  <c:v>0.98833099999999996</c:v>
                </c:pt>
                <c:pt idx="6605">
                  <c:v>0.98910600000000004</c:v>
                </c:pt>
                <c:pt idx="6606">
                  <c:v>0.989699</c:v>
                </c:pt>
                <c:pt idx="6607">
                  <c:v>0.98895299999999997</c:v>
                </c:pt>
                <c:pt idx="6608">
                  <c:v>0.98788100000000001</c:v>
                </c:pt>
                <c:pt idx="6609">
                  <c:v>0.98804099999999995</c:v>
                </c:pt>
                <c:pt idx="6610">
                  <c:v>0.98895299999999997</c:v>
                </c:pt>
                <c:pt idx="6611">
                  <c:v>0.98913899999999999</c:v>
                </c:pt>
                <c:pt idx="6612">
                  <c:v>0.98869899999999999</c:v>
                </c:pt>
                <c:pt idx="6613">
                  <c:v>0.98892100000000005</c:v>
                </c:pt>
                <c:pt idx="6614">
                  <c:v>0.990591</c:v>
                </c:pt>
                <c:pt idx="6615">
                  <c:v>0.99403200000000003</c:v>
                </c:pt>
                <c:pt idx="6616">
                  <c:v>0.99952200000000002</c:v>
                </c:pt>
                <c:pt idx="6617">
                  <c:v>1.006183</c:v>
                </c:pt>
                <c:pt idx="6618">
                  <c:v>1.012008</c:v>
                </c:pt>
                <c:pt idx="6619">
                  <c:v>1.0157099999999999</c:v>
                </c:pt>
                <c:pt idx="6620">
                  <c:v>1.0173509999999999</c:v>
                </c:pt>
                <c:pt idx="6621">
                  <c:v>1.017787</c:v>
                </c:pt>
                <c:pt idx="6622">
                  <c:v>1.017898</c:v>
                </c:pt>
                <c:pt idx="6623">
                  <c:v>1.0178240000000001</c:v>
                </c:pt>
                <c:pt idx="6624">
                  <c:v>1.017131</c:v>
                </c:pt>
                <c:pt idx="6625">
                  <c:v>1.015566</c:v>
                </c:pt>
                <c:pt idx="6626">
                  <c:v>1.0130809999999999</c:v>
                </c:pt>
                <c:pt idx="6627">
                  <c:v>1.009307</c:v>
                </c:pt>
                <c:pt idx="6628">
                  <c:v>1.003952</c:v>
                </c:pt>
                <c:pt idx="6629">
                  <c:v>0.99778699999999998</c:v>
                </c:pt>
                <c:pt idx="6630">
                  <c:v>0.99201499999999998</c:v>
                </c:pt>
                <c:pt idx="6631">
                  <c:v>0.987178</c:v>
                </c:pt>
                <c:pt idx="6632">
                  <c:v>0.98330499999999998</c:v>
                </c:pt>
                <c:pt idx="6633">
                  <c:v>0.98032799999999998</c:v>
                </c:pt>
                <c:pt idx="6634">
                  <c:v>0.97830700000000004</c:v>
                </c:pt>
                <c:pt idx="6635">
                  <c:v>0.97716700000000001</c:v>
                </c:pt>
                <c:pt idx="6636">
                  <c:v>0.97627699999999995</c:v>
                </c:pt>
                <c:pt idx="6637">
                  <c:v>0.97491099999999997</c:v>
                </c:pt>
                <c:pt idx="6638">
                  <c:v>0.97335099999999997</c:v>
                </c:pt>
                <c:pt idx="6639">
                  <c:v>0.97288300000000005</c:v>
                </c:pt>
                <c:pt idx="6640">
                  <c:v>0.97419999999999995</c:v>
                </c:pt>
                <c:pt idx="6641">
                  <c:v>0.97670500000000005</c:v>
                </c:pt>
                <c:pt idx="6642">
                  <c:v>0.97962000000000005</c:v>
                </c:pt>
                <c:pt idx="6643">
                  <c:v>0.98268699999999998</c:v>
                </c:pt>
                <c:pt idx="6644">
                  <c:v>0.98573100000000002</c:v>
                </c:pt>
                <c:pt idx="6645">
                  <c:v>0.98818700000000004</c:v>
                </c:pt>
                <c:pt idx="6646">
                  <c:v>0.98942600000000003</c:v>
                </c:pt>
                <c:pt idx="6647">
                  <c:v>0.98931599999999997</c:v>
                </c:pt>
                <c:pt idx="6648">
                  <c:v>0.98802199999999996</c:v>
                </c:pt>
                <c:pt idx="6649">
                  <c:v>0.98583100000000001</c:v>
                </c:pt>
                <c:pt idx="6650">
                  <c:v>0.98324299999999998</c:v>
                </c:pt>
                <c:pt idx="6651">
                  <c:v>0.98081300000000005</c:v>
                </c:pt>
                <c:pt idx="6652">
                  <c:v>0.97938199999999997</c:v>
                </c:pt>
                <c:pt idx="6653">
                  <c:v>0.979904</c:v>
                </c:pt>
                <c:pt idx="6654">
                  <c:v>0.982402</c:v>
                </c:pt>
                <c:pt idx="6655">
                  <c:v>0.98579700000000003</c:v>
                </c:pt>
                <c:pt idx="6656">
                  <c:v>0.98893299999999995</c:v>
                </c:pt>
                <c:pt idx="6657">
                  <c:v>0.99132299999999995</c:v>
                </c:pt>
                <c:pt idx="6658">
                  <c:v>0.99309000000000003</c:v>
                </c:pt>
                <c:pt idx="6659">
                  <c:v>0.99467300000000003</c:v>
                </c:pt>
                <c:pt idx="6660">
                  <c:v>0.99652700000000005</c:v>
                </c:pt>
                <c:pt idx="6661">
                  <c:v>0.99873299999999998</c:v>
                </c:pt>
                <c:pt idx="6662">
                  <c:v>1.0010760000000001</c:v>
                </c:pt>
                <c:pt idx="6663">
                  <c:v>1.003458</c:v>
                </c:pt>
                <c:pt idx="6664">
                  <c:v>1.005304</c:v>
                </c:pt>
                <c:pt idx="6665">
                  <c:v>1.005471</c:v>
                </c:pt>
                <c:pt idx="6666">
                  <c:v>1.0040039999999999</c:v>
                </c:pt>
                <c:pt idx="6667">
                  <c:v>1.0022720000000001</c:v>
                </c:pt>
                <c:pt idx="6668">
                  <c:v>1.0007470000000001</c:v>
                </c:pt>
                <c:pt idx="6669">
                  <c:v>0.998672</c:v>
                </c:pt>
                <c:pt idx="6670">
                  <c:v>0.99565700000000001</c:v>
                </c:pt>
                <c:pt idx="6671">
                  <c:v>0.992035</c:v>
                </c:pt>
                <c:pt idx="6672">
                  <c:v>0.98860700000000001</c:v>
                </c:pt>
                <c:pt idx="6673">
                  <c:v>0.98614999999999997</c:v>
                </c:pt>
                <c:pt idx="6674">
                  <c:v>0.98427699999999996</c:v>
                </c:pt>
                <c:pt idx="6675">
                  <c:v>0.98223000000000005</c:v>
                </c:pt>
                <c:pt idx="6676">
                  <c:v>0.98030200000000001</c:v>
                </c:pt>
                <c:pt idx="6677">
                  <c:v>0.97889599999999999</c:v>
                </c:pt>
                <c:pt idx="6678">
                  <c:v>0.97745300000000002</c:v>
                </c:pt>
                <c:pt idx="6679">
                  <c:v>0.97547899999999998</c:v>
                </c:pt>
                <c:pt idx="6680">
                  <c:v>0.97352399999999994</c:v>
                </c:pt>
                <c:pt idx="6681">
                  <c:v>0.97236699999999998</c:v>
                </c:pt>
                <c:pt idx="6682">
                  <c:v>0.97197699999999998</c:v>
                </c:pt>
                <c:pt idx="6683">
                  <c:v>0.97184599999999999</c:v>
                </c:pt>
                <c:pt idx="6684">
                  <c:v>0.97223099999999996</c:v>
                </c:pt>
                <c:pt idx="6685">
                  <c:v>0.97400600000000004</c:v>
                </c:pt>
                <c:pt idx="6686">
                  <c:v>0.97705799999999998</c:v>
                </c:pt>
                <c:pt idx="6687">
                  <c:v>0.98012600000000005</c:v>
                </c:pt>
                <c:pt idx="6688">
                  <c:v>0.98219800000000002</c:v>
                </c:pt>
                <c:pt idx="6689">
                  <c:v>0.98329999999999995</c:v>
                </c:pt>
                <c:pt idx="6690">
                  <c:v>0.98408399999999996</c:v>
                </c:pt>
                <c:pt idx="6691">
                  <c:v>0.98463599999999996</c:v>
                </c:pt>
                <c:pt idx="6692">
                  <c:v>0.98433800000000005</c:v>
                </c:pt>
                <c:pt idx="6693">
                  <c:v>0.98360700000000001</c:v>
                </c:pt>
                <c:pt idx="6694">
                  <c:v>0.98418300000000003</c:v>
                </c:pt>
                <c:pt idx="6695">
                  <c:v>0.98652099999999998</c:v>
                </c:pt>
                <c:pt idx="6696">
                  <c:v>0.98900399999999999</c:v>
                </c:pt>
                <c:pt idx="6697">
                  <c:v>0.99133700000000002</c:v>
                </c:pt>
                <c:pt idx="6698">
                  <c:v>0.99566200000000005</c:v>
                </c:pt>
                <c:pt idx="6699">
                  <c:v>1.0024679999999999</c:v>
                </c:pt>
                <c:pt idx="6700">
                  <c:v>1.0091939999999999</c:v>
                </c:pt>
                <c:pt idx="6701">
                  <c:v>1.01359</c:v>
                </c:pt>
                <c:pt idx="6702">
                  <c:v>1.0156069999999999</c:v>
                </c:pt>
                <c:pt idx="6703">
                  <c:v>1.016281</c:v>
                </c:pt>
                <c:pt idx="6704">
                  <c:v>1.0162979999999999</c:v>
                </c:pt>
                <c:pt idx="6705">
                  <c:v>1.015935</c:v>
                </c:pt>
                <c:pt idx="6706">
                  <c:v>1.015493</c:v>
                </c:pt>
                <c:pt idx="6707">
                  <c:v>1.015053</c:v>
                </c:pt>
                <c:pt idx="6708">
                  <c:v>1.0143340000000001</c:v>
                </c:pt>
                <c:pt idx="6709">
                  <c:v>1.012942</c:v>
                </c:pt>
                <c:pt idx="6710">
                  <c:v>1.0105740000000001</c:v>
                </c:pt>
                <c:pt idx="6711">
                  <c:v>1.007544</c:v>
                </c:pt>
                <c:pt idx="6712">
                  <c:v>1.004618</c:v>
                </c:pt>
                <c:pt idx="6713">
                  <c:v>1.001943</c:v>
                </c:pt>
                <c:pt idx="6714">
                  <c:v>0.99929299999999999</c:v>
                </c:pt>
                <c:pt idx="6715">
                  <c:v>0.996749</c:v>
                </c:pt>
                <c:pt idx="6716">
                  <c:v>0.99437399999999998</c:v>
                </c:pt>
                <c:pt idx="6717">
                  <c:v>0.99212400000000001</c:v>
                </c:pt>
                <c:pt idx="6718">
                  <c:v>0.98952200000000001</c:v>
                </c:pt>
                <c:pt idx="6719">
                  <c:v>0.98576200000000003</c:v>
                </c:pt>
                <c:pt idx="6720">
                  <c:v>0.98140000000000005</c:v>
                </c:pt>
                <c:pt idx="6721">
                  <c:v>0.97837300000000005</c:v>
                </c:pt>
                <c:pt idx="6722">
                  <c:v>0.97761399999999998</c:v>
                </c:pt>
                <c:pt idx="6723">
                  <c:v>0.97819500000000004</c:v>
                </c:pt>
                <c:pt idx="6724">
                  <c:v>0.97881499999999999</c:v>
                </c:pt>
                <c:pt idx="6725">
                  <c:v>0.97932399999999997</c:v>
                </c:pt>
                <c:pt idx="6726">
                  <c:v>0.98041800000000001</c:v>
                </c:pt>
                <c:pt idx="6727">
                  <c:v>0.98219999999999996</c:v>
                </c:pt>
                <c:pt idx="6728">
                  <c:v>0.98411300000000002</c:v>
                </c:pt>
                <c:pt idx="6729">
                  <c:v>0.98586600000000002</c:v>
                </c:pt>
                <c:pt idx="6730">
                  <c:v>0.987425</c:v>
                </c:pt>
                <c:pt idx="6731">
                  <c:v>0.98864799999999997</c:v>
                </c:pt>
                <c:pt idx="6732">
                  <c:v>0.98957799999999996</c:v>
                </c:pt>
                <c:pt idx="6733">
                  <c:v>0.99065400000000003</c:v>
                </c:pt>
                <c:pt idx="6734">
                  <c:v>0.99239699999999997</c:v>
                </c:pt>
                <c:pt idx="6735">
                  <c:v>0.99491399999999997</c:v>
                </c:pt>
                <c:pt idx="6736">
                  <c:v>0.99735600000000002</c:v>
                </c:pt>
                <c:pt idx="6737">
                  <c:v>0.99843400000000004</c:v>
                </c:pt>
                <c:pt idx="6738">
                  <c:v>0.99796899999999999</c:v>
                </c:pt>
                <c:pt idx="6739">
                  <c:v>0.99701799999999996</c:v>
                </c:pt>
                <c:pt idx="6740">
                  <c:v>0.99665599999999999</c:v>
                </c:pt>
                <c:pt idx="6741">
                  <c:v>0.99734400000000001</c:v>
                </c:pt>
                <c:pt idx="6742">
                  <c:v>0.999332</c:v>
                </c:pt>
                <c:pt idx="6743">
                  <c:v>1.0028900000000001</c:v>
                </c:pt>
                <c:pt idx="6744">
                  <c:v>1.0074620000000001</c:v>
                </c:pt>
                <c:pt idx="6745">
                  <c:v>1.01156</c:v>
                </c:pt>
                <c:pt idx="6746">
                  <c:v>1.014192</c:v>
                </c:pt>
                <c:pt idx="6747">
                  <c:v>1.0155050000000001</c:v>
                </c:pt>
                <c:pt idx="6748">
                  <c:v>1.0157430000000001</c:v>
                </c:pt>
                <c:pt idx="6749">
                  <c:v>1.0145109999999999</c:v>
                </c:pt>
                <c:pt idx="6750">
                  <c:v>1.0115620000000001</c:v>
                </c:pt>
                <c:pt idx="6751">
                  <c:v>1.0079309999999999</c:v>
                </c:pt>
                <c:pt idx="6752">
                  <c:v>1.0052479999999999</c:v>
                </c:pt>
                <c:pt idx="6753">
                  <c:v>1.003654</c:v>
                </c:pt>
                <c:pt idx="6754">
                  <c:v>1.001803</c:v>
                </c:pt>
                <c:pt idx="6755">
                  <c:v>0.99909300000000001</c:v>
                </c:pt>
                <c:pt idx="6756">
                  <c:v>0.99621800000000005</c:v>
                </c:pt>
                <c:pt idx="6757">
                  <c:v>0.99352700000000005</c:v>
                </c:pt>
                <c:pt idx="6758">
                  <c:v>0.99087400000000003</c:v>
                </c:pt>
                <c:pt idx="6759">
                  <c:v>0.98855899999999997</c:v>
                </c:pt>
                <c:pt idx="6760">
                  <c:v>0.98701399999999995</c:v>
                </c:pt>
                <c:pt idx="6761">
                  <c:v>0.98635700000000004</c:v>
                </c:pt>
                <c:pt idx="6762">
                  <c:v>0.98616899999999996</c:v>
                </c:pt>
                <c:pt idx="6763">
                  <c:v>0.98565100000000005</c:v>
                </c:pt>
                <c:pt idx="6764">
                  <c:v>0.98473900000000003</c:v>
                </c:pt>
                <c:pt idx="6765">
                  <c:v>0.98430300000000004</c:v>
                </c:pt>
                <c:pt idx="6766">
                  <c:v>0.98499400000000004</c:v>
                </c:pt>
                <c:pt idx="6767">
                  <c:v>0.98648100000000005</c:v>
                </c:pt>
                <c:pt idx="6768">
                  <c:v>0.98766900000000002</c:v>
                </c:pt>
                <c:pt idx="6769">
                  <c:v>0.98778900000000003</c:v>
                </c:pt>
                <c:pt idx="6770">
                  <c:v>0.98712</c:v>
                </c:pt>
                <c:pt idx="6771">
                  <c:v>0.986402</c:v>
                </c:pt>
                <c:pt idx="6772">
                  <c:v>0.98611700000000002</c:v>
                </c:pt>
                <c:pt idx="6773">
                  <c:v>0.98640600000000001</c:v>
                </c:pt>
                <c:pt idx="6774">
                  <c:v>0.98736000000000002</c:v>
                </c:pt>
                <c:pt idx="6775">
                  <c:v>0.98916800000000005</c:v>
                </c:pt>
                <c:pt idx="6776">
                  <c:v>0.99164399999999997</c:v>
                </c:pt>
                <c:pt idx="6777">
                  <c:v>0.994031</c:v>
                </c:pt>
                <c:pt idx="6778">
                  <c:v>0.99602199999999996</c:v>
                </c:pt>
                <c:pt idx="6779">
                  <c:v>0.99871699999999997</c:v>
                </c:pt>
                <c:pt idx="6780">
                  <c:v>1.0033719999999999</c:v>
                </c:pt>
                <c:pt idx="6781">
                  <c:v>1.008664</c:v>
                </c:pt>
                <c:pt idx="6782">
                  <c:v>1.0119530000000001</c:v>
                </c:pt>
                <c:pt idx="6783">
                  <c:v>1.0131289999999999</c:v>
                </c:pt>
                <c:pt idx="6784">
                  <c:v>1.013663</c:v>
                </c:pt>
                <c:pt idx="6785">
                  <c:v>1.0136609999999999</c:v>
                </c:pt>
                <c:pt idx="6786">
                  <c:v>1.0126580000000001</c:v>
                </c:pt>
                <c:pt idx="6787">
                  <c:v>1.0114270000000001</c:v>
                </c:pt>
                <c:pt idx="6788">
                  <c:v>1.011034</c:v>
                </c:pt>
                <c:pt idx="6789">
                  <c:v>1.0113160000000001</c:v>
                </c:pt>
                <c:pt idx="6790">
                  <c:v>1.0113650000000001</c:v>
                </c:pt>
                <c:pt idx="6791">
                  <c:v>1.0106710000000001</c:v>
                </c:pt>
                <c:pt idx="6792">
                  <c:v>1.009271</c:v>
                </c:pt>
                <c:pt idx="6793">
                  <c:v>1.0070589999999999</c:v>
                </c:pt>
                <c:pt idx="6794">
                  <c:v>1.0033890000000001</c:v>
                </c:pt>
                <c:pt idx="6795">
                  <c:v>0.99848000000000003</c:v>
                </c:pt>
                <c:pt idx="6796">
                  <c:v>0.99444200000000005</c:v>
                </c:pt>
                <c:pt idx="6797">
                  <c:v>0.99243099999999995</c:v>
                </c:pt>
                <c:pt idx="6798">
                  <c:v>0.99068400000000001</c:v>
                </c:pt>
                <c:pt idx="6799">
                  <c:v>0.98769499999999999</c:v>
                </c:pt>
                <c:pt idx="6800">
                  <c:v>0.98466900000000002</c:v>
                </c:pt>
                <c:pt idx="6801">
                  <c:v>0.98328099999999996</c:v>
                </c:pt>
                <c:pt idx="6802">
                  <c:v>0.983074</c:v>
                </c:pt>
                <c:pt idx="6803">
                  <c:v>0.98225300000000004</c:v>
                </c:pt>
                <c:pt idx="6804">
                  <c:v>0.98040099999999997</c:v>
                </c:pt>
                <c:pt idx="6805">
                  <c:v>0.97892500000000005</c:v>
                </c:pt>
                <c:pt idx="6806">
                  <c:v>0.97854200000000002</c:v>
                </c:pt>
                <c:pt idx="6807">
                  <c:v>0.97863299999999998</c:v>
                </c:pt>
                <c:pt idx="6808">
                  <c:v>0.97892699999999999</c:v>
                </c:pt>
                <c:pt idx="6809">
                  <c:v>0.97972999999999999</c:v>
                </c:pt>
                <c:pt idx="6810">
                  <c:v>0.98115399999999997</c:v>
                </c:pt>
                <c:pt idx="6811">
                  <c:v>0.98276399999999997</c:v>
                </c:pt>
                <c:pt idx="6812">
                  <c:v>0.98410799999999998</c:v>
                </c:pt>
                <c:pt idx="6813">
                  <c:v>0.98571699999999995</c:v>
                </c:pt>
                <c:pt idx="6814">
                  <c:v>0.98825499999999999</c:v>
                </c:pt>
                <c:pt idx="6815">
                  <c:v>0.99090199999999995</c:v>
                </c:pt>
                <c:pt idx="6816">
                  <c:v>0.99216199999999999</c:v>
                </c:pt>
                <c:pt idx="6817">
                  <c:v>0.99213099999999999</c:v>
                </c:pt>
                <c:pt idx="6818">
                  <c:v>0.99215600000000004</c:v>
                </c:pt>
                <c:pt idx="6819">
                  <c:v>0.99217900000000003</c:v>
                </c:pt>
                <c:pt idx="6820">
                  <c:v>0.99117</c:v>
                </c:pt>
                <c:pt idx="6821">
                  <c:v>0.989757</c:v>
                </c:pt>
                <c:pt idx="6822">
                  <c:v>0.98971699999999996</c:v>
                </c:pt>
                <c:pt idx="6823">
                  <c:v>0.99147799999999997</c:v>
                </c:pt>
                <c:pt idx="6824">
                  <c:v>0.99358299999999999</c:v>
                </c:pt>
                <c:pt idx="6825">
                  <c:v>0.99466600000000005</c:v>
                </c:pt>
                <c:pt idx="6826">
                  <c:v>0.99521899999999996</c:v>
                </c:pt>
                <c:pt idx="6827">
                  <c:v>0.99693100000000001</c:v>
                </c:pt>
                <c:pt idx="6828">
                  <c:v>1.0004679999999999</c:v>
                </c:pt>
                <c:pt idx="6829">
                  <c:v>1.0046219999999999</c:v>
                </c:pt>
                <c:pt idx="6830">
                  <c:v>1.0079659999999999</c:v>
                </c:pt>
                <c:pt idx="6831">
                  <c:v>1.010173</c:v>
                </c:pt>
                <c:pt idx="6832">
                  <c:v>1.01136</c:v>
                </c:pt>
                <c:pt idx="6833">
                  <c:v>1.0114030000000001</c:v>
                </c:pt>
                <c:pt idx="6834">
                  <c:v>1.010114</c:v>
                </c:pt>
                <c:pt idx="6835">
                  <c:v>1.0078020000000001</c:v>
                </c:pt>
                <c:pt idx="6836">
                  <c:v>1.0053639999999999</c:v>
                </c:pt>
                <c:pt idx="6837">
                  <c:v>1.0030889999999999</c:v>
                </c:pt>
                <c:pt idx="6838">
                  <c:v>1.000311</c:v>
                </c:pt>
                <c:pt idx="6839">
                  <c:v>0.99671100000000001</c:v>
                </c:pt>
                <c:pt idx="6840">
                  <c:v>0.99264799999999997</c:v>
                </c:pt>
                <c:pt idx="6841">
                  <c:v>0.98851199999999995</c:v>
                </c:pt>
                <c:pt idx="6842">
                  <c:v>0.98451200000000005</c:v>
                </c:pt>
                <c:pt idx="6843">
                  <c:v>0.98105699999999996</c:v>
                </c:pt>
                <c:pt idx="6844">
                  <c:v>0.97890200000000005</c:v>
                </c:pt>
                <c:pt idx="6845">
                  <c:v>0.97819100000000003</c:v>
                </c:pt>
                <c:pt idx="6846">
                  <c:v>0.97805699999999995</c:v>
                </c:pt>
                <c:pt idx="6847">
                  <c:v>0.97760400000000003</c:v>
                </c:pt>
                <c:pt idx="6848">
                  <c:v>0.97700399999999998</c:v>
                </c:pt>
                <c:pt idx="6849">
                  <c:v>0.977213</c:v>
                </c:pt>
                <c:pt idx="6850">
                  <c:v>0.97826900000000006</c:v>
                </c:pt>
                <c:pt idx="6851">
                  <c:v>0.97919500000000004</c:v>
                </c:pt>
                <c:pt idx="6852">
                  <c:v>0.97969200000000001</c:v>
                </c:pt>
                <c:pt idx="6853">
                  <c:v>0.98032399999999997</c:v>
                </c:pt>
                <c:pt idx="6854">
                  <c:v>0.98141599999999996</c:v>
                </c:pt>
                <c:pt idx="6855">
                  <c:v>0.98267400000000005</c:v>
                </c:pt>
                <c:pt idx="6856">
                  <c:v>0.983653</c:v>
                </c:pt>
                <c:pt idx="6857">
                  <c:v>0.98438099999999995</c:v>
                </c:pt>
                <c:pt idx="6858">
                  <c:v>0.98536299999999999</c:v>
                </c:pt>
                <c:pt idx="6859">
                  <c:v>0.98663699999999999</c:v>
                </c:pt>
                <c:pt idx="6860">
                  <c:v>0.98753299999999999</c:v>
                </c:pt>
                <c:pt idx="6861">
                  <c:v>0.98792400000000002</c:v>
                </c:pt>
                <c:pt idx="6862">
                  <c:v>0.98852200000000001</c:v>
                </c:pt>
                <c:pt idx="6863">
                  <c:v>0.99000900000000003</c:v>
                </c:pt>
                <c:pt idx="6864">
                  <c:v>0.99268599999999996</c:v>
                </c:pt>
                <c:pt idx="6865">
                  <c:v>0.996139</c:v>
                </c:pt>
                <c:pt idx="6866">
                  <c:v>0.99956900000000004</c:v>
                </c:pt>
                <c:pt idx="6867">
                  <c:v>1.0026809999999999</c:v>
                </c:pt>
                <c:pt idx="6868">
                  <c:v>1.0052430000000001</c:v>
                </c:pt>
                <c:pt idx="6869">
                  <c:v>1.0068969999999999</c:v>
                </c:pt>
                <c:pt idx="6870">
                  <c:v>1.0079199999999999</c:v>
                </c:pt>
                <c:pt idx="6871">
                  <c:v>1.008923</c:v>
                </c:pt>
                <c:pt idx="6872">
                  <c:v>1.0097940000000001</c:v>
                </c:pt>
                <c:pt idx="6873">
                  <c:v>1.0095970000000001</c:v>
                </c:pt>
                <c:pt idx="6874">
                  <c:v>1.008119</c:v>
                </c:pt>
                <c:pt idx="6875">
                  <c:v>1.0066059999999999</c:v>
                </c:pt>
                <c:pt idx="6876">
                  <c:v>1.005941</c:v>
                </c:pt>
                <c:pt idx="6877">
                  <c:v>1.005525</c:v>
                </c:pt>
                <c:pt idx="6878">
                  <c:v>1.0044679999999999</c:v>
                </c:pt>
                <c:pt idx="6879">
                  <c:v>1.0027649999999999</c:v>
                </c:pt>
                <c:pt idx="6880">
                  <c:v>1.000912</c:v>
                </c:pt>
                <c:pt idx="6881">
                  <c:v>0.99904899999999996</c:v>
                </c:pt>
                <c:pt idx="6882">
                  <c:v>0.99710200000000004</c:v>
                </c:pt>
                <c:pt idx="6883">
                  <c:v>0.99476900000000001</c:v>
                </c:pt>
                <c:pt idx="6884">
                  <c:v>0.99155000000000004</c:v>
                </c:pt>
                <c:pt idx="6885">
                  <c:v>0.98781200000000002</c:v>
                </c:pt>
                <c:pt idx="6886">
                  <c:v>0.98427900000000002</c:v>
                </c:pt>
                <c:pt idx="6887">
                  <c:v>0.98103499999999999</c:v>
                </c:pt>
                <c:pt idx="6888">
                  <c:v>0.97867999999999999</c:v>
                </c:pt>
                <c:pt idx="6889">
                  <c:v>0.978352</c:v>
                </c:pt>
                <c:pt idx="6890">
                  <c:v>0.979765</c:v>
                </c:pt>
                <c:pt idx="6891">
                  <c:v>0.98131599999999997</c:v>
                </c:pt>
                <c:pt idx="6892">
                  <c:v>0.98239200000000004</c:v>
                </c:pt>
                <c:pt idx="6893">
                  <c:v>0.98363999999999996</c:v>
                </c:pt>
                <c:pt idx="6894">
                  <c:v>0.98514199999999996</c:v>
                </c:pt>
                <c:pt idx="6895">
                  <c:v>0.986371</c:v>
                </c:pt>
                <c:pt idx="6896">
                  <c:v>0.98744299999999996</c:v>
                </c:pt>
                <c:pt idx="6897">
                  <c:v>0.98903099999999999</c:v>
                </c:pt>
                <c:pt idx="6898">
                  <c:v>0.99155000000000004</c:v>
                </c:pt>
                <c:pt idx="6899">
                  <c:v>0.99451800000000001</c:v>
                </c:pt>
                <c:pt idx="6900">
                  <c:v>0.99666100000000002</c:v>
                </c:pt>
                <c:pt idx="6901">
                  <c:v>0.99746199999999996</c:v>
                </c:pt>
                <c:pt idx="6902">
                  <c:v>0.99777899999999997</c:v>
                </c:pt>
                <c:pt idx="6903">
                  <c:v>0.99839199999999995</c:v>
                </c:pt>
                <c:pt idx="6904">
                  <c:v>0.99936199999999997</c:v>
                </c:pt>
                <c:pt idx="6905">
                  <c:v>1.0006379999999999</c:v>
                </c:pt>
                <c:pt idx="6906">
                  <c:v>1.00213</c:v>
                </c:pt>
                <c:pt idx="6907">
                  <c:v>1.003549</c:v>
                </c:pt>
                <c:pt idx="6908">
                  <c:v>1.004518</c:v>
                </c:pt>
                <c:pt idx="6909">
                  <c:v>1.0050760000000001</c:v>
                </c:pt>
                <c:pt idx="6910">
                  <c:v>1.006273</c:v>
                </c:pt>
                <c:pt idx="6911">
                  <c:v>1.008821</c:v>
                </c:pt>
                <c:pt idx="6912">
                  <c:v>1.011701</c:v>
                </c:pt>
                <c:pt idx="6913">
                  <c:v>1.014078</c:v>
                </c:pt>
                <c:pt idx="6914">
                  <c:v>1.0169809999999999</c:v>
                </c:pt>
                <c:pt idx="6915">
                  <c:v>1.02135</c:v>
                </c:pt>
                <c:pt idx="6916">
                  <c:v>1.025836</c:v>
                </c:pt>
                <c:pt idx="6917">
                  <c:v>1.0281690000000001</c:v>
                </c:pt>
                <c:pt idx="6918">
                  <c:v>1.02773</c:v>
                </c:pt>
                <c:pt idx="6919">
                  <c:v>1.0253989999999999</c:v>
                </c:pt>
                <c:pt idx="6920">
                  <c:v>1.021717</c:v>
                </c:pt>
                <c:pt idx="6921">
                  <c:v>1.016656</c:v>
                </c:pt>
                <c:pt idx="6922">
                  <c:v>1.0108299999999999</c:v>
                </c:pt>
                <c:pt idx="6923">
                  <c:v>1.005423</c:v>
                </c:pt>
                <c:pt idx="6924">
                  <c:v>1.0012700000000001</c:v>
                </c:pt>
                <c:pt idx="6925">
                  <c:v>0.99872000000000005</c:v>
                </c:pt>
                <c:pt idx="6926">
                  <c:v>0.99759900000000001</c:v>
                </c:pt>
                <c:pt idx="6927">
                  <c:v>0.997197</c:v>
                </c:pt>
                <c:pt idx="6928">
                  <c:v>0.99683500000000003</c:v>
                </c:pt>
                <c:pt idx="6929">
                  <c:v>0.99600699999999998</c:v>
                </c:pt>
                <c:pt idx="6930">
                  <c:v>0.99412699999999998</c:v>
                </c:pt>
                <c:pt idx="6931">
                  <c:v>0.99134800000000001</c:v>
                </c:pt>
                <c:pt idx="6932">
                  <c:v>0.98906099999999997</c:v>
                </c:pt>
                <c:pt idx="6933">
                  <c:v>0.98827699999999996</c:v>
                </c:pt>
                <c:pt idx="6934">
                  <c:v>0.98814900000000006</c:v>
                </c:pt>
                <c:pt idx="6935">
                  <c:v>0.98742099999999999</c:v>
                </c:pt>
                <c:pt idx="6936">
                  <c:v>0.98662300000000003</c:v>
                </c:pt>
                <c:pt idx="6937">
                  <c:v>0.98713899999999999</c:v>
                </c:pt>
                <c:pt idx="6938">
                  <c:v>0.988788</c:v>
                </c:pt>
                <c:pt idx="6939">
                  <c:v>0.99018600000000001</c:v>
                </c:pt>
                <c:pt idx="6940">
                  <c:v>0.99051699999999998</c:v>
                </c:pt>
                <c:pt idx="6941">
                  <c:v>0.98962600000000001</c:v>
                </c:pt>
                <c:pt idx="6942">
                  <c:v>0.98816400000000004</c:v>
                </c:pt>
                <c:pt idx="6943">
                  <c:v>0.98763900000000004</c:v>
                </c:pt>
                <c:pt idx="6944">
                  <c:v>0.988931</c:v>
                </c:pt>
                <c:pt idx="6945">
                  <c:v>0.99189000000000005</c:v>
                </c:pt>
                <c:pt idx="6946">
                  <c:v>0.99606399999999995</c:v>
                </c:pt>
                <c:pt idx="6947">
                  <c:v>1.0004999999999999</c:v>
                </c:pt>
                <c:pt idx="6948">
                  <c:v>1.0042070000000001</c:v>
                </c:pt>
                <c:pt idx="6949">
                  <c:v>1.007395</c:v>
                </c:pt>
                <c:pt idx="6950">
                  <c:v>1.0107759999999999</c:v>
                </c:pt>
                <c:pt idx="6951">
                  <c:v>1.013927</c:v>
                </c:pt>
                <c:pt idx="6952">
                  <c:v>1.015536</c:v>
                </c:pt>
                <c:pt idx="6953">
                  <c:v>1.0153650000000001</c:v>
                </c:pt>
                <c:pt idx="6954">
                  <c:v>1.014783</c:v>
                </c:pt>
                <c:pt idx="6955">
                  <c:v>1.014826</c:v>
                </c:pt>
                <c:pt idx="6956">
                  <c:v>1.014885</c:v>
                </c:pt>
                <c:pt idx="6957">
                  <c:v>1.0137700000000001</c:v>
                </c:pt>
                <c:pt idx="6958">
                  <c:v>1.0117160000000001</c:v>
                </c:pt>
                <c:pt idx="6959">
                  <c:v>1.0102260000000001</c:v>
                </c:pt>
                <c:pt idx="6960">
                  <c:v>1.0097769999999999</c:v>
                </c:pt>
                <c:pt idx="6961">
                  <c:v>1.0093030000000001</c:v>
                </c:pt>
                <c:pt idx="6962">
                  <c:v>1.0078180000000001</c:v>
                </c:pt>
                <c:pt idx="6963">
                  <c:v>1.0053190000000001</c:v>
                </c:pt>
                <c:pt idx="6964">
                  <c:v>1.0021549999999999</c:v>
                </c:pt>
                <c:pt idx="6965">
                  <c:v>0.99830700000000006</c:v>
                </c:pt>
                <c:pt idx="6966">
                  <c:v>0.99371399999999999</c:v>
                </c:pt>
                <c:pt idx="6967">
                  <c:v>0.98906400000000005</c:v>
                </c:pt>
                <c:pt idx="6968">
                  <c:v>0.98556100000000002</c:v>
                </c:pt>
                <c:pt idx="6969">
                  <c:v>0.98363699999999998</c:v>
                </c:pt>
                <c:pt idx="6970">
                  <c:v>0.98248999999999997</c:v>
                </c:pt>
                <c:pt idx="6971">
                  <c:v>0.98125799999999996</c:v>
                </c:pt>
                <c:pt idx="6972">
                  <c:v>0.98017399999999999</c:v>
                </c:pt>
                <c:pt idx="6973">
                  <c:v>0.97981600000000002</c:v>
                </c:pt>
                <c:pt idx="6974">
                  <c:v>0.97958100000000004</c:v>
                </c:pt>
                <c:pt idx="6975">
                  <c:v>0.97860899999999995</c:v>
                </c:pt>
                <c:pt idx="6976">
                  <c:v>0.97787299999999999</c:v>
                </c:pt>
                <c:pt idx="6977">
                  <c:v>0.97904000000000002</c:v>
                </c:pt>
                <c:pt idx="6978">
                  <c:v>0.98202</c:v>
                </c:pt>
                <c:pt idx="6979">
                  <c:v>0.98538199999999998</c:v>
                </c:pt>
                <c:pt idx="6980">
                  <c:v>0.98791799999999996</c:v>
                </c:pt>
                <c:pt idx="6981">
                  <c:v>0.98970599999999997</c:v>
                </c:pt>
                <c:pt idx="6982">
                  <c:v>0.99168500000000004</c:v>
                </c:pt>
                <c:pt idx="6983">
                  <c:v>0.99374600000000002</c:v>
                </c:pt>
                <c:pt idx="6984">
                  <c:v>0.99478200000000006</c:v>
                </c:pt>
                <c:pt idx="6985">
                  <c:v>0.99461900000000003</c:v>
                </c:pt>
                <c:pt idx="6986">
                  <c:v>0.99498200000000003</c:v>
                </c:pt>
                <c:pt idx="6987">
                  <c:v>0.99762099999999998</c:v>
                </c:pt>
                <c:pt idx="6988">
                  <c:v>1.001477</c:v>
                </c:pt>
                <c:pt idx="6989">
                  <c:v>1.0041709999999999</c:v>
                </c:pt>
                <c:pt idx="6990">
                  <c:v>1.005226</c:v>
                </c:pt>
                <c:pt idx="6991">
                  <c:v>1.0055229999999999</c:v>
                </c:pt>
                <c:pt idx="6992">
                  <c:v>1.005471</c:v>
                </c:pt>
                <c:pt idx="6993">
                  <c:v>1.0053030000000001</c:v>
                </c:pt>
                <c:pt idx="6994">
                  <c:v>1.0060169999999999</c:v>
                </c:pt>
                <c:pt idx="6995">
                  <c:v>1.008335</c:v>
                </c:pt>
                <c:pt idx="6996">
                  <c:v>1.0113080000000001</c:v>
                </c:pt>
                <c:pt idx="6997">
                  <c:v>1.0130570000000001</c:v>
                </c:pt>
                <c:pt idx="6998">
                  <c:v>1.012732</c:v>
                </c:pt>
                <c:pt idx="6999">
                  <c:v>1.011377</c:v>
                </c:pt>
                <c:pt idx="7000">
                  <c:v>1.0101469999999999</c:v>
                </c:pt>
                <c:pt idx="7001">
                  <c:v>1.008675</c:v>
                </c:pt>
                <c:pt idx="7002">
                  <c:v>1.0064580000000001</c:v>
                </c:pt>
                <c:pt idx="7003">
                  <c:v>1.004135</c:v>
                </c:pt>
                <c:pt idx="7004">
                  <c:v>1.0023139999999999</c:v>
                </c:pt>
                <c:pt idx="7005">
                  <c:v>1.000397</c:v>
                </c:pt>
                <c:pt idx="7006">
                  <c:v>0.99753700000000001</c:v>
                </c:pt>
                <c:pt idx="7007">
                  <c:v>0.99412800000000001</c:v>
                </c:pt>
                <c:pt idx="7008">
                  <c:v>0.99156100000000003</c:v>
                </c:pt>
                <c:pt idx="7009">
                  <c:v>0.99027699999999996</c:v>
                </c:pt>
                <c:pt idx="7010">
                  <c:v>0.98871500000000001</c:v>
                </c:pt>
                <c:pt idx="7011">
                  <c:v>0.98559300000000005</c:v>
                </c:pt>
                <c:pt idx="7012">
                  <c:v>0.98216199999999998</c:v>
                </c:pt>
                <c:pt idx="7013">
                  <c:v>0.98037200000000002</c:v>
                </c:pt>
                <c:pt idx="7014">
                  <c:v>0.98007599999999995</c:v>
                </c:pt>
                <c:pt idx="7015">
                  <c:v>0.97973299999999997</c:v>
                </c:pt>
                <c:pt idx="7016">
                  <c:v>0.97889999999999999</c:v>
                </c:pt>
                <c:pt idx="7017">
                  <c:v>0.97843500000000005</c:v>
                </c:pt>
                <c:pt idx="7018">
                  <c:v>0.97902599999999995</c:v>
                </c:pt>
                <c:pt idx="7019">
                  <c:v>0.98045099999999996</c:v>
                </c:pt>
                <c:pt idx="7020">
                  <c:v>0.98190900000000003</c:v>
                </c:pt>
                <c:pt idx="7021">
                  <c:v>0.98284499999999997</c:v>
                </c:pt>
                <c:pt idx="7022">
                  <c:v>0.98340899999999998</c:v>
                </c:pt>
                <c:pt idx="7023">
                  <c:v>0.98399400000000004</c:v>
                </c:pt>
                <c:pt idx="7024">
                  <c:v>0.98478600000000005</c:v>
                </c:pt>
                <c:pt idx="7025">
                  <c:v>0.98610399999999998</c:v>
                </c:pt>
                <c:pt idx="7026">
                  <c:v>0.98821999999999999</c:v>
                </c:pt>
                <c:pt idx="7027">
                  <c:v>0.99062300000000003</c:v>
                </c:pt>
                <c:pt idx="7028">
                  <c:v>0.99240300000000004</c:v>
                </c:pt>
                <c:pt idx="7029">
                  <c:v>0.99357799999999996</c:v>
                </c:pt>
                <c:pt idx="7030">
                  <c:v>0.99507299999999999</c:v>
                </c:pt>
                <c:pt idx="7031">
                  <c:v>0.996973</c:v>
                </c:pt>
                <c:pt idx="7032">
                  <c:v>0.99846599999999996</c:v>
                </c:pt>
                <c:pt idx="7033">
                  <c:v>0.99975000000000003</c:v>
                </c:pt>
                <c:pt idx="7034">
                  <c:v>1.0021929999999999</c:v>
                </c:pt>
                <c:pt idx="7035">
                  <c:v>1.0063139999999999</c:v>
                </c:pt>
                <c:pt idx="7036">
                  <c:v>1.0109999999999999</c:v>
                </c:pt>
                <c:pt idx="7037">
                  <c:v>1.0151619999999999</c:v>
                </c:pt>
                <c:pt idx="7038">
                  <c:v>1.0184009999999999</c:v>
                </c:pt>
                <c:pt idx="7039">
                  <c:v>1.020248</c:v>
                </c:pt>
                <c:pt idx="7040">
                  <c:v>1.0204230000000001</c:v>
                </c:pt>
                <c:pt idx="7041">
                  <c:v>1.018934</c:v>
                </c:pt>
                <c:pt idx="7042">
                  <c:v>1.016205</c:v>
                </c:pt>
                <c:pt idx="7043">
                  <c:v>1.013476</c:v>
                </c:pt>
                <c:pt idx="7044">
                  <c:v>1.011382</c:v>
                </c:pt>
                <c:pt idx="7045">
                  <c:v>1.0088360000000001</c:v>
                </c:pt>
                <c:pt idx="7046">
                  <c:v>1.004491</c:v>
                </c:pt>
                <c:pt idx="7047">
                  <c:v>0.99861599999999995</c:v>
                </c:pt>
                <c:pt idx="7048">
                  <c:v>0.99290500000000004</c:v>
                </c:pt>
                <c:pt idx="7049">
                  <c:v>0.98878100000000002</c:v>
                </c:pt>
                <c:pt idx="7050">
                  <c:v>0.986232</c:v>
                </c:pt>
                <c:pt idx="7051">
                  <c:v>0.98411899999999997</c:v>
                </c:pt>
                <c:pt idx="7052">
                  <c:v>0.98188799999999998</c:v>
                </c:pt>
                <c:pt idx="7053">
                  <c:v>0.98048900000000005</c:v>
                </c:pt>
                <c:pt idx="7054">
                  <c:v>0.98069200000000001</c:v>
                </c:pt>
                <c:pt idx="7055">
                  <c:v>0.98146800000000001</c:v>
                </c:pt>
                <c:pt idx="7056">
                  <c:v>0.98153100000000004</c:v>
                </c:pt>
                <c:pt idx="7057">
                  <c:v>0.98150999999999999</c:v>
                </c:pt>
                <c:pt idx="7058">
                  <c:v>0.98295999999999994</c:v>
                </c:pt>
                <c:pt idx="7059">
                  <c:v>0.98575000000000002</c:v>
                </c:pt>
                <c:pt idx="7060">
                  <c:v>0.98807400000000001</c:v>
                </c:pt>
                <c:pt idx="7061">
                  <c:v>0.98892899999999995</c:v>
                </c:pt>
                <c:pt idx="7062">
                  <c:v>0.98921599999999998</c:v>
                </c:pt>
                <c:pt idx="7063">
                  <c:v>0.98982300000000001</c:v>
                </c:pt>
                <c:pt idx="7064">
                  <c:v>0.98982099999999995</c:v>
                </c:pt>
                <c:pt idx="7065">
                  <c:v>0.98835300000000004</c:v>
                </c:pt>
                <c:pt idx="7066">
                  <c:v>0.98682000000000003</c:v>
                </c:pt>
                <c:pt idx="7067">
                  <c:v>0.98704000000000003</c:v>
                </c:pt>
                <c:pt idx="7068">
                  <c:v>0.98889300000000002</c:v>
                </c:pt>
                <c:pt idx="7069">
                  <c:v>0.99143000000000003</c:v>
                </c:pt>
                <c:pt idx="7070">
                  <c:v>0.99469200000000002</c:v>
                </c:pt>
                <c:pt idx="7071">
                  <c:v>0.99891099999999999</c:v>
                </c:pt>
                <c:pt idx="7072">
                  <c:v>1.003204</c:v>
                </c:pt>
                <c:pt idx="7073">
                  <c:v>1.006338</c:v>
                </c:pt>
                <c:pt idx="7074">
                  <c:v>1.0083800000000001</c:v>
                </c:pt>
                <c:pt idx="7075">
                  <c:v>1.0104310000000001</c:v>
                </c:pt>
                <c:pt idx="7076">
                  <c:v>1.0126839999999999</c:v>
                </c:pt>
                <c:pt idx="7077">
                  <c:v>1.0143960000000001</c:v>
                </c:pt>
                <c:pt idx="7078">
                  <c:v>1.015676</c:v>
                </c:pt>
                <c:pt idx="7079">
                  <c:v>1.0170669999999999</c:v>
                </c:pt>
                <c:pt idx="7080">
                  <c:v>1.018024</c:v>
                </c:pt>
                <c:pt idx="7081">
                  <c:v>1.0177909999999999</c:v>
                </c:pt>
                <c:pt idx="7082">
                  <c:v>1.0165200000000001</c:v>
                </c:pt>
                <c:pt idx="7083">
                  <c:v>1.0148459999999999</c:v>
                </c:pt>
                <c:pt idx="7084">
                  <c:v>1.013425</c:v>
                </c:pt>
                <c:pt idx="7085">
                  <c:v>1.012535</c:v>
                </c:pt>
                <c:pt idx="7086">
                  <c:v>1.011469</c:v>
                </c:pt>
                <c:pt idx="7087">
                  <c:v>1.0091699999999999</c:v>
                </c:pt>
                <c:pt idx="7088">
                  <c:v>1.005825</c:v>
                </c:pt>
                <c:pt idx="7089">
                  <c:v>1.0025280000000001</c:v>
                </c:pt>
                <c:pt idx="7090">
                  <c:v>0.99943099999999996</c:v>
                </c:pt>
                <c:pt idx="7091">
                  <c:v>0.99554799999999999</c:v>
                </c:pt>
                <c:pt idx="7092">
                  <c:v>0.99073</c:v>
                </c:pt>
                <c:pt idx="7093">
                  <c:v>0.98633099999999996</c:v>
                </c:pt>
                <c:pt idx="7094">
                  <c:v>0.98301300000000003</c:v>
                </c:pt>
                <c:pt idx="7095">
                  <c:v>0.98005399999999998</c:v>
                </c:pt>
                <c:pt idx="7096">
                  <c:v>0.977379</c:v>
                </c:pt>
                <c:pt idx="7097">
                  <c:v>0.97583799999999998</c:v>
                </c:pt>
                <c:pt idx="7098">
                  <c:v>0.97580800000000001</c:v>
                </c:pt>
                <c:pt idx="7099">
                  <c:v>0.97708300000000003</c:v>
                </c:pt>
                <c:pt idx="7100">
                  <c:v>0.97939100000000001</c:v>
                </c:pt>
                <c:pt idx="7101">
                  <c:v>0.98258599999999996</c:v>
                </c:pt>
                <c:pt idx="7102">
                  <c:v>0.98639600000000005</c:v>
                </c:pt>
                <c:pt idx="7103">
                  <c:v>0.98974700000000004</c:v>
                </c:pt>
                <c:pt idx="7104">
                  <c:v>0.99114100000000005</c:v>
                </c:pt>
                <c:pt idx="7105">
                  <c:v>0.99078999999999995</c:v>
                </c:pt>
                <c:pt idx="7106">
                  <c:v>0.99086099999999999</c:v>
                </c:pt>
                <c:pt idx="7107">
                  <c:v>0.99247399999999997</c:v>
                </c:pt>
                <c:pt idx="7108">
                  <c:v>0.99446299999999999</c:v>
                </c:pt>
                <c:pt idx="7109">
                  <c:v>0.99560800000000005</c:v>
                </c:pt>
                <c:pt idx="7110">
                  <c:v>0.99630700000000005</c:v>
                </c:pt>
                <c:pt idx="7111">
                  <c:v>0.99750700000000003</c:v>
                </c:pt>
                <c:pt idx="7112">
                  <c:v>0.99919599999999997</c:v>
                </c:pt>
                <c:pt idx="7113">
                  <c:v>1.0011300000000001</c:v>
                </c:pt>
                <c:pt idx="7114">
                  <c:v>1.003809</c:v>
                </c:pt>
                <c:pt idx="7115">
                  <c:v>1.0077020000000001</c:v>
                </c:pt>
                <c:pt idx="7116">
                  <c:v>1.0121979999999999</c:v>
                </c:pt>
                <c:pt idx="7117">
                  <c:v>1.015673</c:v>
                </c:pt>
                <c:pt idx="7118">
                  <c:v>1.0172669999999999</c:v>
                </c:pt>
                <c:pt idx="7119">
                  <c:v>1.0177959999999999</c:v>
                </c:pt>
                <c:pt idx="7120">
                  <c:v>1.018005</c:v>
                </c:pt>
                <c:pt idx="7121">
                  <c:v>1.0180560000000001</c:v>
                </c:pt>
                <c:pt idx="7122">
                  <c:v>1.0183789999999999</c:v>
                </c:pt>
                <c:pt idx="7123">
                  <c:v>1.0190410000000001</c:v>
                </c:pt>
                <c:pt idx="7124">
                  <c:v>1.0194829999999999</c:v>
                </c:pt>
                <c:pt idx="7125">
                  <c:v>1.0192540000000001</c:v>
                </c:pt>
                <c:pt idx="7126">
                  <c:v>1.0180039999999999</c:v>
                </c:pt>
                <c:pt idx="7127">
                  <c:v>1.015687</c:v>
                </c:pt>
                <c:pt idx="7128">
                  <c:v>1.0129809999999999</c:v>
                </c:pt>
                <c:pt idx="7129">
                  <c:v>1.010364</c:v>
                </c:pt>
                <c:pt idx="7130">
                  <c:v>1.0075449999999999</c:v>
                </c:pt>
                <c:pt idx="7131">
                  <c:v>1.0043439999999999</c:v>
                </c:pt>
                <c:pt idx="7132">
                  <c:v>1.000974</c:v>
                </c:pt>
                <c:pt idx="7133">
                  <c:v>0.99796499999999999</c:v>
                </c:pt>
                <c:pt idx="7134">
                  <c:v>0.995726</c:v>
                </c:pt>
                <c:pt idx="7135">
                  <c:v>0.99368400000000001</c:v>
                </c:pt>
                <c:pt idx="7136">
                  <c:v>0.99090699999999998</c:v>
                </c:pt>
                <c:pt idx="7137">
                  <c:v>0.987487</c:v>
                </c:pt>
                <c:pt idx="7138">
                  <c:v>0.98462899999999998</c:v>
                </c:pt>
                <c:pt idx="7139">
                  <c:v>0.983317</c:v>
                </c:pt>
                <c:pt idx="7140">
                  <c:v>0.98333400000000004</c:v>
                </c:pt>
                <c:pt idx="7141">
                  <c:v>0.98369200000000001</c:v>
                </c:pt>
                <c:pt idx="7142">
                  <c:v>0.98377199999999998</c:v>
                </c:pt>
                <c:pt idx="7143">
                  <c:v>0.98396600000000001</c:v>
                </c:pt>
                <c:pt idx="7144">
                  <c:v>0.98479799999999995</c:v>
                </c:pt>
                <c:pt idx="7145">
                  <c:v>0.98612500000000003</c:v>
                </c:pt>
                <c:pt idx="7146">
                  <c:v>0.98769499999999999</c:v>
                </c:pt>
                <c:pt idx="7147">
                  <c:v>0.989429</c:v>
                </c:pt>
                <c:pt idx="7148">
                  <c:v>0.99117200000000005</c:v>
                </c:pt>
                <c:pt idx="7149">
                  <c:v>0.99259799999999998</c:v>
                </c:pt>
                <c:pt idx="7150">
                  <c:v>0.99333700000000003</c:v>
                </c:pt>
                <c:pt idx="7151">
                  <c:v>0.993529</c:v>
                </c:pt>
                <c:pt idx="7152">
                  <c:v>0.99412599999999995</c:v>
                </c:pt>
                <c:pt idx="7153">
                  <c:v>0.99587499999999995</c:v>
                </c:pt>
                <c:pt idx="7154">
                  <c:v>0.99803799999999998</c:v>
                </c:pt>
                <c:pt idx="7155">
                  <c:v>0.99941400000000002</c:v>
                </c:pt>
                <c:pt idx="7156">
                  <c:v>1.000302</c:v>
                </c:pt>
                <c:pt idx="7157">
                  <c:v>1.0020260000000001</c:v>
                </c:pt>
                <c:pt idx="7158">
                  <c:v>1.0048550000000001</c:v>
                </c:pt>
                <c:pt idx="7159">
                  <c:v>1.0075080000000001</c:v>
                </c:pt>
                <c:pt idx="7160">
                  <c:v>1.0090669999999999</c:v>
                </c:pt>
                <c:pt idx="7161">
                  <c:v>1.0099990000000001</c:v>
                </c:pt>
                <c:pt idx="7162">
                  <c:v>1.010702</c:v>
                </c:pt>
                <c:pt idx="7163">
                  <c:v>1.0109680000000001</c:v>
                </c:pt>
                <c:pt idx="7164">
                  <c:v>1.010867</c:v>
                </c:pt>
                <c:pt idx="7165">
                  <c:v>1.0107539999999999</c:v>
                </c:pt>
                <c:pt idx="7166">
                  <c:v>1.010605</c:v>
                </c:pt>
                <c:pt idx="7167">
                  <c:v>1.0096270000000001</c:v>
                </c:pt>
                <c:pt idx="7168">
                  <c:v>1.006888</c:v>
                </c:pt>
                <c:pt idx="7169">
                  <c:v>1.002759</c:v>
                </c:pt>
                <c:pt idx="7170">
                  <c:v>0.99890400000000001</c:v>
                </c:pt>
                <c:pt idx="7171">
                  <c:v>0.99654500000000001</c:v>
                </c:pt>
                <c:pt idx="7172">
                  <c:v>0.99543400000000004</c:v>
                </c:pt>
                <c:pt idx="7173">
                  <c:v>0.99422100000000002</c:v>
                </c:pt>
                <c:pt idx="7174">
                  <c:v>0.99179600000000001</c:v>
                </c:pt>
                <c:pt idx="7175">
                  <c:v>0.98867400000000005</c:v>
                </c:pt>
                <c:pt idx="7176">
                  <c:v>0.986371</c:v>
                </c:pt>
                <c:pt idx="7177">
                  <c:v>0.98521400000000003</c:v>
                </c:pt>
                <c:pt idx="7178">
                  <c:v>0.98425600000000002</c:v>
                </c:pt>
                <c:pt idx="7179">
                  <c:v>0.98324800000000001</c:v>
                </c:pt>
                <c:pt idx="7180">
                  <c:v>0.98269600000000001</c:v>
                </c:pt>
                <c:pt idx="7181">
                  <c:v>0.98256100000000002</c:v>
                </c:pt>
                <c:pt idx="7182">
                  <c:v>0.98250000000000004</c:v>
                </c:pt>
                <c:pt idx="7183">
                  <c:v>0.982464</c:v>
                </c:pt>
                <c:pt idx="7184">
                  <c:v>0.98263900000000004</c:v>
                </c:pt>
                <c:pt idx="7185">
                  <c:v>0.98339299999999996</c:v>
                </c:pt>
                <c:pt idx="7186">
                  <c:v>0.98470199999999997</c:v>
                </c:pt>
                <c:pt idx="7187">
                  <c:v>0.98585500000000004</c:v>
                </c:pt>
                <c:pt idx="7188">
                  <c:v>0.98668199999999995</c:v>
                </c:pt>
                <c:pt idx="7189">
                  <c:v>0.987923</c:v>
                </c:pt>
                <c:pt idx="7190">
                  <c:v>0.98980500000000005</c:v>
                </c:pt>
                <c:pt idx="7191">
                  <c:v>0.99154200000000003</c:v>
                </c:pt>
                <c:pt idx="7192">
                  <c:v>0.99248599999999998</c:v>
                </c:pt>
                <c:pt idx="7193">
                  <c:v>0.99319299999999999</c:v>
                </c:pt>
                <c:pt idx="7194">
                  <c:v>0.99484799999999995</c:v>
                </c:pt>
                <c:pt idx="7195">
                  <c:v>0.997587</c:v>
                </c:pt>
                <c:pt idx="7196">
                  <c:v>1.0003740000000001</c:v>
                </c:pt>
                <c:pt idx="7197">
                  <c:v>1.00261</c:v>
                </c:pt>
                <c:pt idx="7198">
                  <c:v>1.0047410000000001</c:v>
                </c:pt>
                <c:pt idx="7199">
                  <c:v>1.007287</c:v>
                </c:pt>
                <c:pt idx="7200">
                  <c:v>1.0097</c:v>
                </c:pt>
                <c:pt idx="7201">
                  <c:v>1.011066</c:v>
                </c:pt>
                <c:pt idx="7202">
                  <c:v>1.012054</c:v>
                </c:pt>
                <c:pt idx="7203">
                  <c:v>1.0139750000000001</c:v>
                </c:pt>
                <c:pt idx="7204">
                  <c:v>1.0163040000000001</c:v>
                </c:pt>
                <c:pt idx="7205">
                  <c:v>1.017212</c:v>
                </c:pt>
                <c:pt idx="7206">
                  <c:v>1.0159339999999999</c:v>
                </c:pt>
                <c:pt idx="7207">
                  <c:v>1.0136540000000001</c:v>
                </c:pt>
                <c:pt idx="7208">
                  <c:v>1.011768</c:v>
                </c:pt>
                <c:pt idx="7209">
                  <c:v>1.010141</c:v>
                </c:pt>
                <c:pt idx="7210">
                  <c:v>1.0080389999999999</c:v>
                </c:pt>
                <c:pt idx="7211">
                  <c:v>1.0055989999999999</c:v>
                </c:pt>
                <c:pt idx="7212">
                  <c:v>1.0034479999999999</c:v>
                </c:pt>
                <c:pt idx="7213">
                  <c:v>1.0014989999999999</c:v>
                </c:pt>
                <c:pt idx="7214">
                  <c:v>0.99894499999999997</c:v>
                </c:pt>
                <c:pt idx="7215">
                  <c:v>0.99537500000000001</c:v>
                </c:pt>
                <c:pt idx="7216">
                  <c:v>0.99138999999999999</c:v>
                </c:pt>
                <c:pt idx="7217">
                  <c:v>0.98809899999999995</c:v>
                </c:pt>
                <c:pt idx="7218">
                  <c:v>0.98570999999999998</c:v>
                </c:pt>
                <c:pt idx="7219">
                  <c:v>0.98329</c:v>
                </c:pt>
                <c:pt idx="7220">
                  <c:v>0.98052799999999996</c:v>
                </c:pt>
                <c:pt idx="7221">
                  <c:v>0.97802199999999995</c:v>
                </c:pt>
                <c:pt idx="7222">
                  <c:v>0.97605699999999995</c:v>
                </c:pt>
                <c:pt idx="7223">
                  <c:v>0.97448800000000002</c:v>
                </c:pt>
                <c:pt idx="7224">
                  <c:v>0.97340499999999996</c:v>
                </c:pt>
                <c:pt idx="7225">
                  <c:v>0.97343199999999996</c:v>
                </c:pt>
                <c:pt idx="7226">
                  <c:v>0.97516999999999998</c:v>
                </c:pt>
                <c:pt idx="7227">
                  <c:v>0.97825700000000004</c:v>
                </c:pt>
                <c:pt idx="7228">
                  <c:v>0.98153599999999996</c:v>
                </c:pt>
                <c:pt idx="7229">
                  <c:v>0.98421999999999998</c:v>
                </c:pt>
                <c:pt idx="7230">
                  <c:v>0.986205</c:v>
                </c:pt>
                <c:pt idx="7231">
                  <c:v>0.98767400000000005</c:v>
                </c:pt>
                <c:pt idx="7232">
                  <c:v>0.98879600000000001</c:v>
                </c:pt>
                <c:pt idx="7233">
                  <c:v>0.98957700000000004</c:v>
                </c:pt>
                <c:pt idx="7234">
                  <c:v>0.99033800000000005</c:v>
                </c:pt>
                <c:pt idx="7235">
                  <c:v>0.992058</c:v>
                </c:pt>
                <c:pt idx="7236">
                  <c:v>0.99507400000000001</c:v>
                </c:pt>
                <c:pt idx="7237">
                  <c:v>0.99817599999999995</c:v>
                </c:pt>
                <c:pt idx="7238">
                  <c:v>1.000407</c:v>
                </c:pt>
                <c:pt idx="7239">
                  <c:v>1.002631</c:v>
                </c:pt>
                <c:pt idx="7240">
                  <c:v>1.005711</c:v>
                </c:pt>
                <c:pt idx="7241">
                  <c:v>1.0087269999999999</c:v>
                </c:pt>
                <c:pt idx="7242">
                  <c:v>1.0107930000000001</c:v>
                </c:pt>
                <c:pt idx="7243">
                  <c:v>1.012629</c:v>
                </c:pt>
                <c:pt idx="7244">
                  <c:v>1.0151680000000001</c:v>
                </c:pt>
                <c:pt idx="7245">
                  <c:v>1.0183500000000001</c:v>
                </c:pt>
                <c:pt idx="7246">
                  <c:v>1.0214700000000001</c:v>
                </c:pt>
                <c:pt idx="7247">
                  <c:v>1.0238259999999999</c:v>
                </c:pt>
                <c:pt idx="7248">
                  <c:v>1.0251570000000001</c:v>
                </c:pt>
                <c:pt idx="7249">
                  <c:v>1.025563</c:v>
                </c:pt>
                <c:pt idx="7250">
                  <c:v>1.0247440000000001</c:v>
                </c:pt>
                <c:pt idx="7251">
                  <c:v>1.0220260000000001</c:v>
                </c:pt>
                <c:pt idx="7252">
                  <c:v>1.017693</c:v>
                </c:pt>
                <c:pt idx="7253">
                  <c:v>1.013479</c:v>
                </c:pt>
                <c:pt idx="7254">
                  <c:v>1.0106409999999999</c:v>
                </c:pt>
                <c:pt idx="7255">
                  <c:v>1.008141</c:v>
                </c:pt>
                <c:pt idx="7256">
                  <c:v>1.0045729999999999</c:v>
                </c:pt>
                <c:pt idx="7257">
                  <c:v>1.0006870000000001</c:v>
                </c:pt>
                <c:pt idx="7258">
                  <c:v>0.99792899999999995</c:v>
                </c:pt>
                <c:pt idx="7259">
                  <c:v>0.99620399999999998</c:v>
                </c:pt>
                <c:pt idx="7260">
                  <c:v>0.99466699999999997</c:v>
                </c:pt>
                <c:pt idx="7261">
                  <c:v>0.99335399999999996</c:v>
                </c:pt>
                <c:pt idx="7262">
                  <c:v>0.99298299999999995</c:v>
                </c:pt>
                <c:pt idx="7263">
                  <c:v>0.99366200000000005</c:v>
                </c:pt>
                <c:pt idx="7264">
                  <c:v>0.99426300000000001</c:v>
                </c:pt>
                <c:pt idx="7265">
                  <c:v>0.99370999999999998</c:v>
                </c:pt>
                <c:pt idx="7266">
                  <c:v>0.99194700000000002</c:v>
                </c:pt>
                <c:pt idx="7267">
                  <c:v>0.98917999999999995</c:v>
                </c:pt>
                <c:pt idx="7268">
                  <c:v>0.98597199999999996</c:v>
                </c:pt>
                <c:pt idx="7269">
                  <c:v>0.98323300000000002</c:v>
                </c:pt>
                <c:pt idx="7270">
                  <c:v>0.98168500000000003</c:v>
                </c:pt>
                <c:pt idx="7271">
                  <c:v>0.98205699999999996</c:v>
                </c:pt>
                <c:pt idx="7272">
                  <c:v>0.98433599999999999</c:v>
                </c:pt>
                <c:pt idx="7273">
                  <c:v>0.98706899999999997</c:v>
                </c:pt>
                <c:pt idx="7274">
                  <c:v>0.98900299999999997</c:v>
                </c:pt>
                <c:pt idx="7275">
                  <c:v>0.990649</c:v>
                </c:pt>
                <c:pt idx="7276">
                  <c:v>0.99305399999999999</c:v>
                </c:pt>
                <c:pt idx="7277">
                  <c:v>0.99597800000000003</c:v>
                </c:pt>
                <c:pt idx="7278">
                  <c:v>0.998394</c:v>
                </c:pt>
                <c:pt idx="7279">
                  <c:v>1.0003979999999999</c:v>
                </c:pt>
                <c:pt idx="7280">
                  <c:v>1.003071</c:v>
                </c:pt>
                <c:pt idx="7281">
                  <c:v>1.006259</c:v>
                </c:pt>
                <c:pt idx="7282">
                  <c:v>1.0088010000000001</c:v>
                </c:pt>
                <c:pt idx="7283">
                  <c:v>1.010929</c:v>
                </c:pt>
                <c:pt idx="7284">
                  <c:v>1.0138879999999999</c:v>
                </c:pt>
                <c:pt idx="7285">
                  <c:v>1.0175540000000001</c:v>
                </c:pt>
                <c:pt idx="7286">
                  <c:v>1.020672</c:v>
                </c:pt>
                <c:pt idx="7287">
                  <c:v>1.0226230000000001</c:v>
                </c:pt>
                <c:pt idx="7288">
                  <c:v>1.023744</c:v>
                </c:pt>
                <c:pt idx="7289">
                  <c:v>1.0245880000000001</c:v>
                </c:pt>
                <c:pt idx="7290">
                  <c:v>1.0247219999999999</c:v>
                </c:pt>
                <c:pt idx="7291">
                  <c:v>1.0231790000000001</c:v>
                </c:pt>
                <c:pt idx="7292">
                  <c:v>1.0205299999999999</c:v>
                </c:pt>
                <c:pt idx="7293">
                  <c:v>1.018273</c:v>
                </c:pt>
                <c:pt idx="7294">
                  <c:v>1.016332</c:v>
                </c:pt>
                <c:pt idx="7295">
                  <c:v>1.013253</c:v>
                </c:pt>
                <c:pt idx="7296">
                  <c:v>1.00861</c:v>
                </c:pt>
                <c:pt idx="7297">
                  <c:v>1.0037450000000001</c:v>
                </c:pt>
                <c:pt idx="7298">
                  <c:v>1.000116</c:v>
                </c:pt>
                <c:pt idx="7299">
                  <c:v>0.99793299999999996</c:v>
                </c:pt>
                <c:pt idx="7300">
                  <c:v>0.99660599999999999</c:v>
                </c:pt>
                <c:pt idx="7301">
                  <c:v>0.99592400000000003</c:v>
                </c:pt>
                <c:pt idx="7302">
                  <c:v>0.99607299999999999</c:v>
                </c:pt>
                <c:pt idx="7303">
                  <c:v>0.99633400000000005</c:v>
                </c:pt>
                <c:pt idx="7304">
                  <c:v>0.99550400000000006</c:v>
                </c:pt>
                <c:pt idx="7305">
                  <c:v>0.99396700000000004</c:v>
                </c:pt>
                <c:pt idx="7306">
                  <c:v>0.99327699999999997</c:v>
                </c:pt>
                <c:pt idx="7307">
                  <c:v>0.99389899999999998</c:v>
                </c:pt>
                <c:pt idx="7308">
                  <c:v>0.99505399999999999</c:v>
                </c:pt>
                <c:pt idx="7309">
                  <c:v>0.99584600000000001</c:v>
                </c:pt>
                <c:pt idx="7310">
                  <c:v>0.99568199999999996</c:v>
                </c:pt>
                <c:pt idx="7311">
                  <c:v>0.994672</c:v>
                </c:pt>
                <c:pt idx="7312">
                  <c:v>0.99328799999999995</c:v>
                </c:pt>
                <c:pt idx="7313">
                  <c:v>0.99169799999999997</c:v>
                </c:pt>
                <c:pt idx="7314">
                  <c:v>0.99042300000000005</c:v>
                </c:pt>
                <c:pt idx="7315">
                  <c:v>0.99027699999999996</c:v>
                </c:pt>
                <c:pt idx="7316">
                  <c:v>0.99104400000000004</c:v>
                </c:pt>
                <c:pt idx="7317">
                  <c:v>0.99188299999999996</c:v>
                </c:pt>
                <c:pt idx="7318">
                  <c:v>0.99294199999999999</c:v>
                </c:pt>
                <c:pt idx="7319">
                  <c:v>0.99517900000000004</c:v>
                </c:pt>
                <c:pt idx="7320">
                  <c:v>0.99874099999999999</c:v>
                </c:pt>
                <c:pt idx="7321">
                  <c:v>1.0023089999999999</c:v>
                </c:pt>
                <c:pt idx="7322">
                  <c:v>1.004753</c:v>
                </c:pt>
                <c:pt idx="7323">
                  <c:v>1.0065489999999999</c:v>
                </c:pt>
                <c:pt idx="7324">
                  <c:v>1.0082390000000001</c:v>
                </c:pt>
                <c:pt idx="7325">
                  <c:v>1.009123</c:v>
                </c:pt>
                <c:pt idx="7326">
                  <c:v>1.008805</c:v>
                </c:pt>
                <c:pt idx="7327">
                  <c:v>1.0082230000000001</c:v>
                </c:pt>
                <c:pt idx="7328">
                  <c:v>1.008448</c:v>
                </c:pt>
                <c:pt idx="7329">
                  <c:v>1.009409</c:v>
                </c:pt>
                <c:pt idx="7330">
                  <c:v>1.0103530000000001</c:v>
                </c:pt>
                <c:pt idx="7331">
                  <c:v>1.0111330000000001</c:v>
                </c:pt>
                <c:pt idx="7332">
                  <c:v>1.0119720000000001</c:v>
                </c:pt>
                <c:pt idx="7333">
                  <c:v>1.0124359999999999</c:v>
                </c:pt>
                <c:pt idx="7334">
                  <c:v>1.0115479999999999</c:v>
                </c:pt>
                <c:pt idx="7335">
                  <c:v>1.0088360000000001</c:v>
                </c:pt>
                <c:pt idx="7336">
                  <c:v>1.005153</c:v>
                </c:pt>
                <c:pt idx="7337">
                  <c:v>1.001979</c:v>
                </c:pt>
                <c:pt idx="7338">
                  <c:v>0.99987800000000004</c:v>
                </c:pt>
                <c:pt idx="7339">
                  <c:v>0.99820399999999998</c:v>
                </c:pt>
                <c:pt idx="7340">
                  <c:v>0.996166</c:v>
                </c:pt>
                <c:pt idx="7341">
                  <c:v>0.99363999999999997</c:v>
                </c:pt>
                <c:pt idx="7342">
                  <c:v>0.99083200000000005</c:v>
                </c:pt>
                <c:pt idx="7343">
                  <c:v>0.98779300000000003</c:v>
                </c:pt>
                <c:pt idx="7344">
                  <c:v>0.98466500000000001</c:v>
                </c:pt>
                <c:pt idx="7345">
                  <c:v>0.98191300000000004</c:v>
                </c:pt>
                <c:pt idx="7346">
                  <c:v>0.97990100000000002</c:v>
                </c:pt>
                <c:pt idx="7347">
                  <c:v>0.97850700000000002</c:v>
                </c:pt>
                <c:pt idx="7348">
                  <c:v>0.97740099999999996</c:v>
                </c:pt>
                <c:pt idx="7349">
                  <c:v>0.97662099999999996</c:v>
                </c:pt>
                <c:pt idx="7350">
                  <c:v>0.97680699999999998</c:v>
                </c:pt>
                <c:pt idx="7351">
                  <c:v>0.97832799999999998</c:v>
                </c:pt>
                <c:pt idx="7352">
                  <c:v>0.98023099999999996</c:v>
                </c:pt>
                <c:pt idx="7353">
                  <c:v>0.98135600000000001</c:v>
                </c:pt>
                <c:pt idx="7354">
                  <c:v>0.98203300000000004</c:v>
                </c:pt>
                <c:pt idx="7355">
                  <c:v>0.98319000000000001</c:v>
                </c:pt>
                <c:pt idx="7356">
                  <c:v>0.98488900000000001</c:v>
                </c:pt>
                <c:pt idx="7357">
                  <c:v>0.98668599999999995</c:v>
                </c:pt>
                <c:pt idx="7358">
                  <c:v>0.98847700000000005</c:v>
                </c:pt>
                <c:pt idx="7359">
                  <c:v>0.99035799999999996</c:v>
                </c:pt>
                <c:pt idx="7360">
                  <c:v>0.99210100000000001</c:v>
                </c:pt>
                <c:pt idx="7361">
                  <c:v>0.99327299999999996</c:v>
                </c:pt>
                <c:pt idx="7362">
                  <c:v>0.99372000000000005</c:v>
                </c:pt>
                <c:pt idx="7363">
                  <c:v>0.99414999999999998</c:v>
                </c:pt>
                <c:pt idx="7364">
                  <c:v>0.99573999999999996</c:v>
                </c:pt>
                <c:pt idx="7365">
                  <c:v>0.99835099999999999</c:v>
                </c:pt>
                <c:pt idx="7366">
                  <c:v>1.000432</c:v>
                </c:pt>
                <c:pt idx="7367">
                  <c:v>1.001298</c:v>
                </c:pt>
                <c:pt idx="7368">
                  <c:v>1.0022519999999999</c:v>
                </c:pt>
                <c:pt idx="7369">
                  <c:v>1.004621</c:v>
                </c:pt>
                <c:pt idx="7370">
                  <c:v>1.0076830000000001</c:v>
                </c:pt>
                <c:pt idx="7371">
                  <c:v>1.009803</c:v>
                </c:pt>
                <c:pt idx="7372">
                  <c:v>1.0104759999999999</c:v>
                </c:pt>
                <c:pt idx="7373">
                  <c:v>1.0102040000000001</c:v>
                </c:pt>
                <c:pt idx="7374">
                  <c:v>1.009336</c:v>
                </c:pt>
                <c:pt idx="7375">
                  <c:v>1.0077020000000001</c:v>
                </c:pt>
                <c:pt idx="7376">
                  <c:v>1.0050460000000001</c:v>
                </c:pt>
                <c:pt idx="7377">
                  <c:v>1.0018009999999999</c:v>
                </c:pt>
                <c:pt idx="7378">
                  <c:v>0.99889300000000003</c:v>
                </c:pt>
                <c:pt idx="7379">
                  <c:v>0.99629999999999996</c:v>
                </c:pt>
                <c:pt idx="7380">
                  <c:v>0.99331100000000006</c:v>
                </c:pt>
                <c:pt idx="7381">
                  <c:v>0.99018499999999998</c:v>
                </c:pt>
                <c:pt idx="7382">
                  <c:v>0.98763699999999999</c:v>
                </c:pt>
                <c:pt idx="7383">
                  <c:v>0.98574300000000004</c:v>
                </c:pt>
                <c:pt idx="7384">
                  <c:v>0.98425399999999996</c:v>
                </c:pt>
                <c:pt idx="7385">
                  <c:v>0.982684</c:v>
                </c:pt>
                <c:pt idx="7386">
                  <c:v>0.98092299999999999</c:v>
                </c:pt>
                <c:pt idx="7387">
                  <c:v>0.979962</c:v>
                </c:pt>
                <c:pt idx="7388">
                  <c:v>0.98021800000000003</c:v>
                </c:pt>
                <c:pt idx="7389">
                  <c:v>0.98042200000000002</c:v>
                </c:pt>
                <c:pt idx="7390">
                  <c:v>0.97975500000000004</c:v>
                </c:pt>
                <c:pt idx="7391">
                  <c:v>0.97929100000000002</c:v>
                </c:pt>
                <c:pt idx="7392">
                  <c:v>0.98030700000000004</c:v>
                </c:pt>
                <c:pt idx="7393">
                  <c:v>0.98256100000000002</c:v>
                </c:pt>
                <c:pt idx="7394">
                  <c:v>0.98497299999999999</c:v>
                </c:pt>
                <c:pt idx="7395">
                  <c:v>0.98712599999999995</c:v>
                </c:pt>
                <c:pt idx="7396">
                  <c:v>0.98922100000000002</c:v>
                </c:pt>
                <c:pt idx="7397">
                  <c:v>0.99115799999999998</c:v>
                </c:pt>
                <c:pt idx="7398">
                  <c:v>0.99266699999999997</c:v>
                </c:pt>
                <c:pt idx="7399">
                  <c:v>0.99389799999999995</c:v>
                </c:pt>
                <c:pt idx="7400">
                  <c:v>0.99528899999999998</c:v>
                </c:pt>
                <c:pt idx="7401">
                  <c:v>0.99705999999999995</c:v>
                </c:pt>
                <c:pt idx="7402">
                  <c:v>0.99892700000000001</c:v>
                </c:pt>
                <c:pt idx="7403">
                  <c:v>1.0002850000000001</c:v>
                </c:pt>
                <c:pt idx="7404">
                  <c:v>1.0010289999999999</c:v>
                </c:pt>
                <c:pt idx="7405">
                  <c:v>1.0019549999999999</c:v>
                </c:pt>
                <c:pt idx="7406">
                  <c:v>1.0034110000000001</c:v>
                </c:pt>
                <c:pt idx="7407">
                  <c:v>1.0043120000000001</c:v>
                </c:pt>
                <c:pt idx="7408">
                  <c:v>1.00407</c:v>
                </c:pt>
                <c:pt idx="7409">
                  <c:v>1.0040830000000001</c:v>
                </c:pt>
                <c:pt idx="7410">
                  <c:v>1.0056590000000001</c:v>
                </c:pt>
                <c:pt idx="7411">
                  <c:v>1.0080849999999999</c:v>
                </c:pt>
                <c:pt idx="7412">
                  <c:v>1.0099309999999999</c:v>
                </c:pt>
                <c:pt idx="7413">
                  <c:v>1.0110520000000001</c:v>
                </c:pt>
                <c:pt idx="7414">
                  <c:v>1.012103</c:v>
                </c:pt>
                <c:pt idx="7415">
                  <c:v>1.0127280000000001</c:v>
                </c:pt>
                <c:pt idx="7416">
                  <c:v>1.011773</c:v>
                </c:pt>
                <c:pt idx="7417">
                  <c:v>1.0094080000000001</c:v>
                </c:pt>
                <c:pt idx="7418">
                  <c:v>1.0073700000000001</c:v>
                </c:pt>
                <c:pt idx="7419">
                  <c:v>1.0065310000000001</c:v>
                </c:pt>
                <c:pt idx="7420">
                  <c:v>1.005979</c:v>
                </c:pt>
                <c:pt idx="7421">
                  <c:v>1.0048049999999999</c:v>
                </c:pt>
                <c:pt idx="7422">
                  <c:v>1.0031369999999999</c:v>
                </c:pt>
                <c:pt idx="7423">
                  <c:v>1.001522</c:v>
                </c:pt>
                <c:pt idx="7424">
                  <c:v>1.000089</c:v>
                </c:pt>
                <c:pt idx="7425">
                  <c:v>0.99852600000000002</c:v>
                </c:pt>
                <c:pt idx="7426">
                  <c:v>0.99665300000000001</c:v>
                </c:pt>
                <c:pt idx="7427">
                  <c:v>0.994479</c:v>
                </c:pt>
                <c:pt idx="7428">
                  <c:v>0.99195199999999994</c:v>
                </c:pt>
                <c:pt idx="7429">
                  <c:v>0.98905299999999996</c:v>
                </c:pt>
                <c:pt idx="7430">
                  <c:v>0.98627900000000002</c:v>
                </c:pt>
                <c:pt idx="7431">
                  <c:v>0.98469700000000004</c:v>
                </c:pt>
                <c:pt idx="7432">
                  <c:v>0.98493299999999995</c:v>
                </c:pt>
                <c:pt idx="7433">
                  <c:v>0.98624599999999996</c:v>
                </c:pt>
                <c:pt idx="7434">
                  <c:v>0.98714599999999997</c:v>
                </c:pt>
                <c:pt idx="7435">
                  <c:v>0.98729199999999995</c:v>
                </c:pt>
                <c:pt idx="7436">
                  <c:v>0.98798299999999994</c:v>
                </c:pt>
                <c:pt idx="7437">
                  <c:v>0.99014199999999997</c:v>
                </c:pt>
                <c:pt idx="7438">
                  <c:v>0.99307000000000001</c:v>
                </c:pt>
                <c:pt idx="7439">
                  <c:v>0.99593500000000001</c:v>
                </c:pt>
                <c:pt idx="7440">
                  <c:v>0.99903399999999998</c:v>
                </c:pt>
                <c:pt idx="7441">
                  <c:v>1.002313</c:v>
                </c:pt>
                <c:pt idx="7442">
                  <c:v>1.004275</c:v>
                </c:pt>
                <c:pt idx="7443">
                  <c:v>1.0041880000000001</c:v>
                </c:pt>
                <c:pt idx="7444">
                  <c:v>1.003843</c:v>
                </c:pt>
                <c:pt idx="7445">
                  <c:v>1.005468</c:v>
                </c:pt>
                <c:pt idx="7446">
                  <c:v>1.0094719999999999</c:v>
                </c:pt>
                <c:pt idx="7447">
                  <c:v>1.0150239999999999</c:v>
                </c:pt>
                <c:pt idx="7448">
                  <c:v>1.020567</c:v>
                </c:pt>
                <c:pt idx="7449">
                  <c:v>1.0242039999999999</c:v>
                </c:pt>
                <c:pt idx="7450">
                  <c:v>1.02502</c:v>
                </c:pt>
                <c:pt idx="7451">
                  <c:v>1.023458</c:v>
                </c:pt>
                <c:pt idx="7452">
                  <c:v>1.0209870000000001</c:v>
                </c:pt>
                <c:pt idx="7453">
                  <c:v>1.019336</c:v>
                </c:pt>
                <c:pt idx="7454">
                  <c:v>1.0193760000000001</c:v>
                </c:pt>
                <c:pt idx="7455">
                  <c:v>1.020967</c:v>
                </c:pt>
                <c:pt idx="7456">
                  <c:v>1.0234080000000001</c:v>
                </c:pt>
                <c:pt idx="7457">
                  <c:v>1.025744</c:v>
                </c:pt>
                <c:pt idx="7458">
                  <c:v>1.0272840000000001</c:v>
                </c:pt>
                <c:pt idx="7459">
                  <c:v>1.0278480000000001</c:v>
                </c:pt>
                <c:pt idx="7460">
                  <c:v>1.0273350000000001</c:v>
                </c:pt>
                <c:pt idx="7461">
                  <c:v>1.02552</c:v>
                </c:pt>
                <c:pt idx="7462">
                  <c:v>1.0224660000000001</c:v>
                </c:pt>
                <c:pt idx="7463">
                  <c:v>1.0183249999999999</c:v>
                </c:pt>
                <c:pt idx="7464">
                  <c:v>1.0129790000000001</c:v>
                </c:pt>
                <c:pt idx="7465">
                  <c:v>1.0070479999999999</c:v>
                </c:pt>
                <c:pt idx="7466">
                  <c:v>1.002343</c:v>
                </c:pt>
                <c:pt idx="7467">
                  <c:v>0.99994000000000005</c:v>
                </c:pt>
                <c:pt idx="7468">
                  <c:v>0.99839800000000001</c:v>
                </c:pt>
                <c:pt idx="7469">
                  <c:v>0.99573999999999996</c:v>
                </c:pt>
                <c:pt idx="7470">
                  <c:v>0.99249900000000002</c:v>
                </c:pt>
                <c:pt idx="7471">
                  <c:v>0.99023600000000001</c:v>
                </c:pt>
                <c:pt idx="7472">
                  <c:v>0.98862499999999998</c:v>
                </c:pt>
                <c:pt idx="7473">
                  <c:v>0.98667800000000006</c:v>
                </c:pt>
                <c:pt idx="7474">
                  <c:v>0.98507599999999995</c:v>
                </c:pt>
                <c:pt idx="7475">
                  <c:v>0.98503399999999997</c:v>
                </c:pt>
                <c:pt idx="7476">
                  <c:v>0.98615399999999998</c:v>
                </c:pt>
                <c:pt idx="7477">
                  <c:v>0.98702500000000004</c:v>
                </c:pt>
                <c:pt idx="7478">
                  <c:v>0.98720600000000003</c:v>
                </c:pt>
                <c:pt idx="7479">
                  <c:v>0.98747300000000005</c:v>
                </c:pt>
                <c:pt idx="7480">
                  <c:v>0.98839100000000002</c:v>
                </c:pt>
                <c:pt idx="7481">
                  <c:v>0.98941199999999996</c:v>
                </c:pt>
                <c:pt idx="7482">
                  <c:v>0.98992599999999997</c:v>
                </c:pt>
                <c:pt idx="7483">
                  <c:v>0.99057399999999995</c:v>
                </c:pt>
                <c:pt idx="7484">
                  <c:v>0.99210600000000004</c:v>
                </c:pt>
                <c:pt idx="7485">
                  <c:v>0.99409499999999995</c:v>
                </c:pt>
                <c:pt idx="7486">
                  <c:v>0.99603600000000003</c:v>
                </c:pt>
                <c:pt idx="7487">
                  <c:v>0.99852200000000002</c:v>
                </c:pt>
                <c:pt idx="7488">
                  <c:v>1.0022009999999999</c:v>
                </c:pt>
                <c:pt idx="7489">
                  <c:v>1.0060629999999999</c:v>
                </c:pt>
                <c:pt idx="7490">
                  <c:v>1.0083009999999999</c:v>
                </c:pt>
                <c:pt idx="7491">
                  <c:v>1.008651</c:v>
                </c:pt>
                <c:pt idx="7492">
                  <c:v>1.008537</c:v>
                </c:pt>
                <c:pt idx="7493">
                  <c:v>1.009123</c:v>
                </c:pt>
                <c:pt idx="7494">
                  <c:v>1.0101020000000001</c:v>
                </c:pt>
                <c:pt idx="7495">
                  <c:v>1.0107029999999999</c:v>
                </c:pt>
                <c:pt idx="7496">
                  <c:v>1.0112650000000001</c:v>
                </c:pt>
                <c:pt idx="7497">
                  <c:v>1.0124569999999999</c:v>
                </c:pt>
                <c:pt idx="7498">
                  <c:v>1.013538</c:v>
                </c:pt>
                <c:pt idx="7499">
                  <c:v>1.0133760000000001</c:v>
                </c:pt>
                <c:pt idx="7500">
                  <c:v>1.0122340000000001</c:v>
                </c:pt>
                <c:pt idx="7501">
                  <c:v>1.0109509999999999</c:v>
                </c:pt>
                <c:pt idx="7502">
                  <c:v>1.009441</c:v>
                </c:pt>
                <c:pt idx="7503">
                  <c:v>1.0068680000000001</c:v>
                </c:pt>
                <c:pt idx="7504">
                  <c:v>1.003109</c:v>
                </c:pt>
                <c:pt idx="7505">
                  <c:v>0.99918700000000005</c:v>
                </c:pt>
                <c:pt idx="7506">
                  <c:v>0.99596499999999999</c:v>
                </c:pt>
                <c:pt idx="7507">
                  <c:v>0.99343999999999999</c:v>
                </c:pt>
                <c:pt idx="7508">
                  <c:v>0.99111000000000005</c:v>
                </c:pt>
                <c:pt idx="7509">
                  <c:v>0.98862700000000003</c:v>
                </c:pt>
                <c:pt idx="7510">
                  <c:v>0.986155</c:v>
                </c:pt>
                <c:pt idx="7511">
                  <c:v>0.98380599999999996</c:v>
                </c:pt>
                <c:pt idx="7512">
                  <c:v>0.98156200000000005</c:v>
                </c:pt>
                <c:pt idx="7513">
                  <c:v>0.98010900000000001</c:v>
                </c:pt>
                <c:pt idx="7514">
                  <c:v>0.98029599999999995</c:v>
                </c:pt>
                <c:pt idx="7515">
                  <c:v>0.98177999999999999</c:v>
                </c:pt>
                <c:pt idx="7516">
                  <c:v>0.98342700000000005</c:v>
                </c:pt>
                <c:pt idx="7517">
                  <c:v>0.98493699999999995</c:v>
                </c:pt>
                <c:pt idx="7518">
                  <c:v>0.98709400000000003</c:v>
                </c:pt>
                <c:pt idx="7519">
                  <c:v>0.98984799999999995</c:v>
                </c:pt>
                <c:pt idx="7520">
                  <c:v>0.99173800000000001</c:v>
                </c:pt>
                <c:pt idx="7521">
                  <c:v>0.99223099999999997</c:v>
                </c:pt>
                <c:pt idx="7522">
                  <c:v>0.99263199999999996</c:v>
                </c:pt>
                <c:pt idx="7523">
                  <c:v>0.99397100000000005</c:v>
                </c:pt>
                <c:pt idx="7524">
                  <c:v>0.99562499999999998</c:v>
                </c:pt>
                <c:pt idx="7525">
                  <c:v>0.99677300000000002</c:v>
                </c:pt>
                <c:pt idx="7526">
                  <c:v>0.99760499999999996</c:v>
                </c:pt>
                <c:pt idx="7527">
                  <c:v>0.99848300000000001</c:v>
                </c:pt>
                <c:pt idx="7528">
                  <c:v>0.99941500000000005</c:v>
                </c:pt>
                <c:pt idx="7529">
                  <c:v>1.0004440000000001</c:v>
                </c:pt>
                <c:pt idx="7530">
                  <c:v>1.0018009999999999</c:v>
                </c:pt>
                <c:pt idx="7531">
                  <c:v>1.00366</c:v>
                </c:pt>
                <c:pt idx="7532">
                  <c:v>1.0059469999999999</c:v>
                </c:pt>
                <c:pt idx="7533">
                  <c:v>1.008168</c:v>
                </c:pt>
                <c:pt idx="7534">
                  <c:v>1.009622</c:v>
                </c:pt>
                <c:pt idx="7535">
                  <c:v>1.010392</c:v>
                </c:pt>
                <c:pt idx="7536">
                  <c:v>1.0113460000000001</c:v>
                </c:pt>
                <c:pt idx="7537">
                  <c:v>1.0125109999999999</c:v>
                </c:pt>
                <c:pt idx="7538">
                  <c:v>1.0129159999999999</c:v>
                </c:pt>
                <c:pt idx="7539">
                  <c:v>1.0122500000000001</c:v>
                </c:pt>
                <c:pt idx="7540">
                  <c:v>1.01112</c:v>
                </c:pt>
                <c:pt idx="7541">
                  <c:v>1.0102150000000001</c:v>
                </c:pt>
                <c:pt idx="7542">
                  <c:v>1.0098560000000001</c:v>
                </c:pt>
                <c:pt idx="7543">
                  <c:v>1.009571</c:v>
                </c:pt>
                <c:pt idx="7544">
                  <c:v>1.0085519999999999</c:v>
                </c:pt>
                <c:pt idx="7545">
                  <c:v>1.0066440000000001</c:v>
                </c:pt>
                <c:pt idx="7546">
                  <c:v>1.003997</c:v>
                </c:pt>
                <c:pt idx="7547">
                  <c:v>1.0002470000000001</c:v>
                </c:pt>
                <c:pt idx="7548">
                  <c:v>0.99517199999999995</c:v>
                </c:pt>
                <c:pt idx="7549">
                  <c:v>0.98979099999999998</c:v>
                </c:pt>
                <c:pt idx="7550">
                  <c:v>0.98473100000000002</c:v>
                </c:pt>
                <c:pt idx="7551">
                  <c:v>0.97872000000000003</c:v>
                </c:pt>
                <c:pt idx="7552">
                  <c:v>0.97156100000000001</c:v>
                </c:pt>
                <c:pt idx="7553">
                  <c:v>0.96567199999999997</c:v>
                </c:pt>
                <c:pt idx="7554">
                  <c:v>0.96332799999999996</c:v>
                </c:pt>
                <c:pt idx="7555">
                  <c:v>0.964808</c:v>
                </c:pt>
                <c:pt idx="7556">
                  <c:v>0.96862700000000002</c:v>
                </c:pt>
                <c:pt idx="7557">
                  <c:v>0.97292100000000004</c:v>
                </c:pt>
                <c:pt idx="7558">
                  <c:v>0.97652700000000003</c:v>
                </c:pt>
                <c:pt idx="7559">
                  <c:v>0.97872199999999998</c:v>
                </c:pt>
                <c:pt idx="7560">
                  <c:v>0.97933800000000004</c:v>
                </c:pt>
                <c:pt idx="7561">
                  <c:v>0.97902</c:v>
                </c:pt>
                <c:pt idx="7562">
                  <c:v>0.97862700000000002</c:v>
                </c:pt>
                <c:pt idx="7563">
                  <c:v>0.97872300000000001</c:v>
                </c:pt>
                <c:pt idx="7564">
                  <c:v>0.97921999999999998</c:v>
                </c:pt>
                <c:pt idx="7565">
                  <c:v>0.97930700000000004</c:v>
                </c:pt>
                <c:pt idx="7566">
                  <c:v>0.97876099999999999</c:v>
                </c:pt>
                <c:pt idx="7567">
                  <c:v>0.97899700000000001</c:v>
                </c:pt>
                <c:pt idx="7568">
                  <c:v>0.98139900000000002</c:v>
                </c:pt>
                <c:pt idx="7569">
                  <c:v>0.98507</c:v>
                </c:pt>
                <c:pt idx="7570">
                  <c:v>0.98801000000000005</c:v>
                </c:pt>
                <c:pt idx="7571">
                  <c:v>0.98974399999999996</c:v>
                </c:pt>
                <c:pt idx="7572">
                  <c:v>0.99115399999999998</c:v>
                </c:pt>
                <c:pt idx="7573">
                  <c:v>0.99281200000000003</c:v>
                </c:pt>
                <c:pt idx="7574">
                  <c:v>0.99465000000000003</c:v>
                </c:pt>
                <c:pt idx="7575">
                  <c:v>0.99684300000000003</c:v>
                </c:pt>
                <c:pt idx="7576">
                  <c:v>0.99987499999999996</c:v>
                </c:pt>
                <c:pt idx="7577">
                  <c:v>1.003409</c:v>
                </c:pt>
                <c:pt idx="7578">
                  <c:v>1.006481</c:v>
                </c:pt>
                <c:pt idx="7579">
                  <c:v>1.0086619999999999</c:v>
                </c:pt>
                <c:pt idx="7580">
                  <c:v>1.0098210000000001</c:v>
                </c:pt>
                <c:pt idx="7581">
                  <c:v>1.009771</c:v>
                </c:pt>
                <c:pt idx="7582">
                  <c:v>1.0088090000000001</c:v>
                </c:pt>
                <c:pt idx="7583">
                  <c:v>1.0078819999999999</c:v>
                </c:pt>
                <c:pt idx="7584">
                  <c:v>1.0075160000000001</c:v>
                </c:pt>
                <c:pt idx="7585">
                  <c:v>1.0072220000000001</c:v>
                </c:pt>
                <c:pt idx="7586">
                  <c:v>1.0063260000000001</c:v>
                </c:pt>
                <c:pt idx="7587">
                  <c:v>1.0044489999999999</c:v>
                </c:pt>
                <c:pt idx="7588">
                  <c:v>1.0013730000000001</c:v>
                </c:pt>
                <c:pt idx="7589">
                  <c:v>0.99716199999999999</c:v>
                </c:pt>
                <c:pt idx="7590">
                  <c:v>0.99243800000000004</c:v>
                </c:pt>
                <c:pt idx="7591">
                  <c:v>0.98787199999999997</c:v>
                </c:pt>
                <c:pt idx="7592">
                  <c:v>0.98383900000000002</c:v>
                </c:pt>
                <c:pt idx="7593">
                  <c:v>0.98106800000000005</c:v>
                </c:pt>
                <c:pt idx="7594">
                  <c:v>0.98016700000000001</c:v>
                </c:pt>
                <c:pt idx="7595">
                  <c:v>0.98053400000000002</c:v>
                </c:pt>
                <c:pt idx="7596">
                  <c:v>0.98100299999999996</c:v>
                </c:pt>
                <c:pt idx="7597">
                  <c:v>0.98124599999999995</c:v>
                </c:pt>
                <c:pt idx="7598">
                  <c:v>0.98190699999999997</c:v>
                </c:pt>
                <c:pt idx="7599">
                  <c:v>0.98323400000000005</c:v>
                </c:pt>
                <c:pt idx="7600">
                  <c:v>0.98428099999999996</c:v>
                </c:pt>
                <c:pt idx="7601">
                  <c:v>0.98439399999999999</c:v>
                </c:pt>
                <c:pt idx="7602">
                  <c:v>0.98458000000000001</c:v>
                </c:pt>
                <c:pt idx="7603">
                  <c:v>0.98602000000000001</c:v>
                </c:pt>
                <c:pt idx="7604">
                  <c:v>0.98815200000000003</c:v>
                </c:pt>
                <c:pt idx="7605">
                  <c:v>0.98959699999999995</c:v>
                </c:pt>
                <c:pt idx="7606">
                  <c:v>0.99016000000000004</c:v>
                </c:pt>
                <c:pt idx="7607">
                  <c:v>0.99037900000000001</c:v>
                </c:pt>
                <c:pt idx="7608">
                  <c:v>0.990232</c:v>
                </c:pt>
                <c:pt idx="7609">
                  <c:v>0.989645</c:v>
                </c:pt>
                <c:pt idx="7610">
                  <c:v>0.98906899999999998</c:v>
                </c:pt>
                <c:pt idx="7611">
                  <c:v>0.98900900000000003</c:v>
                </c:pt>
                <c:pt idx="7612">
                  <c:v>0.989838</c:v>
                </c:pt>
                <c:pt idx="7613">
                  <c:v>0.99175599999999997</c:v>
                </c:pt>
                <c:pt idx="7614">
                  <c:v>0.99455800000000005</c:v>
                </c:pt>
                <c:pt idx="7615">
                  <c:v>0.997923</c:v>
                </c:pt>
                <c:pt idx="7616">
                  <c:v>1.0016259999999999</c:v>
                </c:pt>
                <c:pt idx="7617">
                  <c:v>1.005117</c:v>
                </c:pt>
                <c:pt idx="7618">
                  <c:v>1.007755</c:v>
                </c:pt>
                <c:pt idx="7619">
                  <c:v>1.0097739999999999</c:v>
                </c:pt>
                <c:pt idx="7620">
                  <c:v>1.01189</c:v>
                </c:pt>
                <c:pt idx="7621">
                  <c:v>1.013954</c:v>
                </c:pt>
                <c:pt idx="7622">
                  <c:v>1.015231</c:v>
                </c:pt>
                <c:pt idx="7623">
                  <c:v>1.0158849999999999</c:v>
                </c:pt>
                <c:pt idx="7624">
                  <c:v>1.0167949999999999</c:v>
                </c:pt>
                <c:pt idx="7625">
                  <c:v>1.017835</c:v>
                </c:pt>
                <c:pt idx="7626">
                  <c:v>1.0175559999999999</c:v>
                </c:pt>
                <c:pt idx="7627">
                  <c:v>1.0148200000000001</c:v>
                </c:pt>
                <c:pt idx="7628">
                  <c:v>1.010248</c:v>
                </c:pt>
                <c:pt idx="7629">
                  <c:v>1.00549</c:v>
                </c:pt>
                <c:pt idx="7630">
                  <c:v>1.001322</c:v>
                </c:pt>
                <c:pt idx="7631">
                  <c:v>0.99736000000000002</c:v>
                </c:pt>
                <c:pt idx="7632">
                  <c:v>0.99321800000000005</c:v>
                </c:pt>
                <c:pt idx="7633">
                  <c:v>0.98919599999999996</c:v>
                </c:pt>
                <c:pt idx="7634">
                  <c:v>0.98594099999999996</c:v>
                </c:pt>
                <c:pt idx="7635">
                  <c:v>0.98357099999999997</c:v>
                </c:pt>
                <c:pt idx="7636">
                  <c:v>0.98160899999999995</c:v>
                </c:pt>
                <c:pt idx="7637">
                  <c:v>0.98008300000000004</c:v>
                </c:pt>
                <c:pt idx="7638">
                  <c:v>0.97992400000000002</c:v>
                </c:pt>
                <c:pt idx="7639">
                  <c:v>0.98147399999999996</c:v>
                </c:pt>
                <c:pt idx="7640">
                  <c:v>0.98330399999999996</c:v>
                </c:pt>
                <c:pt idx="7641">
                  <c:v>0.98375999999999997</c:v>
                </c:pt>
                <c:pt idx="7642">
                  <c:v>0.98302400000000001</c:v>
                </c:pt>
                <c:pt idx="7643">
                  <c:v>0.98255999999999999</c:v>
                </c:pt>
                <c:pt idx="7644">
                  <c:v>0.98325499999999999</c:v>
                </c:pt>
                <c:pt idx="7645">
                  <c:v>0.98489800000000005</c:v>
                </c:pt>
                <c:pt idx="7646">
                  <c:v>0.98683399999999999</c:v>
                </c:pt>
                <c:pt idx="7647">
                  <c:v>0.98848999999999998</c:v>
                </c:pt>
                <c:pt idx="7648">
                  <c:v>0.98966500000000002</c:v>
                </c:pt>
                <c:pt idx="7649">
                  <c:v>0.99043800000000004</c:v>
                </c:pt>
                <c:pt idx="7650">
                  <c:v>0.99090400000000001</c:v>
                </c:pt>
                <c:pt idx="7651">
                  <c:v>0.99142600000000003</c:v>
                </c:pt>
                <c:pt idx="7652">
                  <c:v>0.99271399999999999</c:v>
                </c:pt>
                <c:pt idx="7653">
                  <c:v>0.99500100000000002</c:v>
                </c:pt>
                <c:pt idx="7654">
                  <c:v>0.99748000000000003</c:v>
                </c:pt>
                <c:pt idx="7655">
                  <c:v>0.99972700000000003</c:v>
                </c:pt>
                <c:pt idx="7656">
                  <c:v>1.002732</c:v>
                </c:pt>
                <c:pt idx="7657">
                  <c:v>1.0068649999999999</c:v>
                </c:pt>
                <c:pt idx="7658">
                  <c:v>1.010486</c:v>
                </c:pt>
                <c:pt idx="7659">
                  <c:v>1.012005</c:v>
                </c:pt>
                <c:pt idx="7660">
                  <c:v>1.011849</c:v>
                </c:pt>
                <c:pt idx="7661">
                  <c:v>1.011733</c:v>
                </c:pt>
                <c:pt idx="7662">
                  <c:v>1.0125949999999999</c:v>
                </c:pt>
                <c:pt idx="7663">
                  <c:v>1.013611</c:v>
                </c:pt>
                <c:pt idx="7664">
                  <c:v>1.0135400000000001</c:v>
                </c:pt>
                <c:pt idx="7665">
                  <c:v>1.0122169999999999</c:v>
                </c:pt>
                <c:pt idx="7666">
                  <c:v>1.0101340000000001</c:v>
                </c:pt>
                <c:pt idx="7667">
                  <c:v>1.00759</c:v>
                </c:pt>
                <c:pt idx="7668">
                  <c:v>1.004697</c:v>
                </c:pt>
                <c:pt idx="7669">
                  <c:v>1.001914</c:v>
                </c:pt>
                <c:pt idx="7670">
                  <c:v>1.0001009999999999</c:v>
                </c:pt>
                <c:pt idx="7671">
                  <c:v>0.99958400000000003</c:v>
                </c:pt>
                <c:pt idx="7672">
                  <c:v>0.99937600000000004</c:v>
                </c:pt>
                <c:pt idx="7673">
                  <c:v>0.99824100000000004</c:v>
                </c:pt>
                <c:pt idx="7674">
                  <c:v>0.99618499999999999</c:v>
                </c:pt>
                <c:pt idx="7675">
                  <c:v>0.99409999999999998</c:v>
                </c:pt>
                <c:pt idx="7676">
                  <c:v>0.99268299999999998</c:v>
                </c:pt>
                <c:pt idx="7677">
                  <c:v>0.99147700000000005</c:v>
                </c:pt>
                <c:pt idx="7678">
                  <c:v>0.98930099999999999</c:v>
                </c:pt>
                <c:pt idx="7679">
                  <c:v>0.98641500000000004</c:v>
                </c:pt>
                <c:pt idx="7680">
                  <c:v>0.98424900000000004</c:v>
                </c:pt>
                <c:pt idx="7681">
                  <c:v>0.98299499999999995</c:v>
                </c:pt>
                <c:pt idx="7682">
                  <c:v>0.981823</c:v>
                </c:pt>
                <c:pt idx="7683">
                  <c:v>0.98070900000000005</c:v>
                </c:pt>
                <c:pt idx="7684">
                  <c:v>0.98033000000000003</c:v>
                </c:pt>
                <c:pt idx="7685">
                  <c:v>0.98098700000000005</c:v>
                </c:pt>
                <c:pt idx="7686">
                  <c:v>0.98221899999999995</c:v>
                </c:pt>
                <c:pt idx="7687">
                  <c:v>0.98312999999999995</c:v>
                </c:pt>
                <c:pt idx="7688">
                  <c:v>0.98343800000000003</c:v>
                </c:pt>
                <c:pt idx="7689">
                  <c:v>0.98385699999999998</c:v>
                </c:pt>
                <c:pt idx="7690">
                  <c:v>0.98504800000000003</c:v>
                </c:pt>
                <c:pt idx="7691">
                  <c:v>0.98676200000000003</c:v>
                </c:pt>
                <c:pt idx="7692">
                  <c:v>0.98840700000000004</c:v>
                </c:pt>
                <c:pt idx="7693">
                  <c:v>0.99024800000000002</c:v>
                </c:pt>
                <c:pt idx="7694">
                  <c:v>0.99308200000000002</c:v>
                </c:pt>
                <c:pt idx="7695">
                  <c:v>0.99641800000000003</c:v>
                </c:pt>
                <c:pt idx="7696">
                  <c:v>0.99818499999999999</c:v>
                </c:pt>
                <c:pt idx="7697">
                  <c:v>0.99753099999999995</c:v>
                </c:pt>
                <c:pt idx="7698">
                  <c:v>0.99638700000000002</c:v>
                </c:pt>
                <c:pt idx="7699">
                  <c:v>0.99689399999999995</c:v>
                </c:pt>
                <c:pt idx="7700">
                  <c:v>0.99849299999999996</c:v>
                </c:pt>
                <c:pt idx="7701">
                  <c:v>0.99890299999999999</c:v>
                </c:pt>
                <c:pt idx="7702">
                  <c:v>0.99794000000000005</c:v>
                </c:pt>
                <c:pt idx="7703">
                  <c:v>0.99751999999999996</c:v>
                </c:pt>
                <c:pt idx="7704">
                  <c:v>0.99828799999999995</c:v>
                </c:pt>
                <c:pt idx="7705">
                  <c:v>0.99941000000000002</c:v>
                </c:pt>
                <c:pt idx="7706">
                  <c:v>1.0003089999999999</c:v>
                </c:pt>
                <c:pt idx="7707">
                  <c:v>1.001233</c:v>
                </c:pt>
                <c:pt idx="7708">
                  <c:v>1.002907</c:v>
                </c:pt>
                <c:pt idx="7709">
                  <c:v>1.0052700000000001</c:v>
                </c:pt>
                <c:pt idx="7710">
                  <c:v>1.006791</c:v>
                </c:pt>
                <c:pt idx="7711">
                  <c:v>1.0061329999999999</c:v>
                </c:pt>
                <c:pt idx="7712">
                  <c:v>1.003795</c:v>
                </c:pt>
                <c:pt idx="7713">
                  <c:v>1.0008859999999999</c:v>
                </c:pt>
                <c:pt idx="7714">
                  <c:v>0.99713300000000005</c:v>
                </c:pt>
                <c:pt idx="7715">
                  <c:v>0.99198200000000003</c:v>
                </c:pt>
                <c:pt idx="7716">
                  <c:v>0.98672800000000005</c:v>
                </c:pt>
                <c:pt idx="7717">
                  <c:v>0.98314400000000002</c:v>
                </c:pt>
                <c:pt idx="7718">
                  <c:v>0.981105</c:v>
                </c:pt>
                <c:pt idx="7719">
                  <c:v>0.97934100000000002</c:v>
                </c:pt>
                <c:pt idx="7720">
                  <c:v>0.977626</c:v>
                </c:pt>
                <c:pt idx="7721">
                  <c:v>0.97676600000000002</c:v>
                </c:pt>
                <c:pt idx="7722">
                  <c:v>0.97696400000000005</c:v>
                </c:pt>
                <c:pt idx="7723">
                  <c:v>0.97782999999999998</c:v>
                </c:pt>
                <c:pt idx="7724">
                  <c:v>0.97909199999999996</c:v>
                </c:pt>
                <c:pt idx="7725">
                  <c:v>0.98057099999999997</c:v>
                </c:pt>
                <c:pt idx="7726">
                  <c:v>0.98235799999999995</c:v>
                </c:pt>
                <c:pt idx="7727">
                  <c:v>0.98422299999999996</c:v>
                </c:pt>
                <c:pt idx="7728">
                  <c:v>0.98504400000000003</c:v>
                </c:pt>
                <c:pt idx="7729">
                  <c:v>0.98439699999999997</c:v>
                </c:pt>
                <c:pt idx="7730">
                  <c:v>0.983599</c:v>
                </c:pt>
                <c:pt idx="7731">
                  <c:v>0.98380400000000001</c:v>
                </c:pt>
                <c:pt idx="7732">
                  <c:v>0.98442700000000005</c:v>
                </c:pt>
                <c:pt idx="7733">
                  <c:v>0.98450700000000002</c:v>
                </c:pt>
                <c:pt idx="7734">
                  <c:v>0.98443199999999997</c:v>
                </c:pt>
                <c:pt idx="7735">
                  <c:v>0.98531199999999997</c:v>
                </c:pt>
                <c:pt idx="7736">
                  <c:v>0.98732200000000003</c:v>
                </c:pt>
                <c:pt idx="7737">
                  <c:v>0.98968699999999998</c:v>
                </c:pt>
                <c:pt idx="7738">
                  <c:v>0.99207900000000004</c:v>
                </c:pt>
                <c:pt idx="7739">
                  <c:v>0.99473900000000004</c:v>
                </c:pt>
                <c:pt idx="7740">
                  <c:v>0.99715200000000004</c:v>
                </c:pt>
                <c:pt idx="7741">
                  <c:v>0.998112</c:v>
                </c:pt>
                <c:pt idx="7742">
                  <c:v>0.99777499999999997</c:v>
                </c:pt>
                <c:pt idx="7743">
                  <c:v>0.99834299999999998</c:v>
                </c:pt>
                <c:pt idx="7744">
                  <c:v>1.0014799999999999</c:v>
                </c:pt>
                <c:pt idx="7745">
                  <c:v>1.0060979999999999</c:v>
                </c:pt>
                <c:pt idx="7746">
                  <c:v>1.01013</c:v>
                </c:pt>
                <c:pt idx="7747">
                  <c:v>1.0131460000000001</c:v>
                </c:pt>
                <c:pt idx="7748">
                  <c:v>1.015528</c:v>
                </c:pt>
                <c:pt idx="7749">
                  <c:v>1.016589</c:v>
                </c:pt>
                <c:pt idx="7750">
                  <c:v>1.015355</c:v>
                </c:pt>
                <c:pt idx="7751">
                  <c:v>1.0123800000000001</c:v>
                </c:pt>
                <c:pt idx="7752">
                  <c:v>1.0093989999999999</c:v>
                </c:pt>
                <c:pt idx="7753">
                  <c:v>1.007139</c:v>
                </c:pt>
                <c:pt idx="7754">
                  <c:v>1.0045249999999999</c:v>
                </c:pt>
                <c:pt idx="7755">
                  <c:v>1.0005869999999999</c:v>
                </c:pt>
                <c:pt idx="7756">
                  <c:v>0.99624599999999996</c:v>
                </c:pt>
                <c:pt idx="7757">
                  <c:v>0.99340200000000001</c:v>
                </c:pt>
                <c:pt idx="7758">
                  <c:v>0.99236599999999997</c:v>
                </c:pt>
                <c:pt idx="7759">
                  <c:v>0.99154600000000004</c:v>
                </c:pt>
                <c:pt idx="7760">
                  <c:v>0.98982400000000004</c:v>
                </c:pt>
                <c:pt idx="7761">
                  <c:v>0.98741299999999999</c:v>
                </c:pt>
                <c:pt idx="7762">
                  <c:v>0.98474099999999998</c:v>
                </c:pt>
                <c:pt idx="7763">
                  <c:v>0.98209999999999997</c:v>
                </c:pt>
                <c:pt idx="7764">
                  <c:v>0.97984899999999997</c:v>
                </c:pt>
                <c:pt idx="7765">
                  <c:v>0.97820600000000002</c:v>
                </c:pt>
                <c:pt idx="7766">
                  <c:v>0.97729600000000005</c:v>
                </c:pt>
                <c:pt idx="7767">
                  <c:v>0.97751900000000003</c:v>
                </c:pt>
                <c:pt idx="7768">
                  <c:v>0.97925399999999996</c:v>
                </c:pt>
                <c:pt idx="7769">
                  <c:v>0.98214599999999996</c:v>
                </c:pt>
                <c:pt idx="7770">
                  <c:v>0.98553000000000002</c:v>
                </c:pt>
                <c:pt idx="7771">
                  <c:v>0.98890900000000004</c:v>
                </c:pt>
                <c:pt idx="7772">
                  <c:v>0.99166399999999999</c:v>
                </c:pt>
                <c:pt idx="7773">
                  <c:v>0.99374499999999999</c:v>
                </c:pt>
                <c:pt idx="7774">
                  <c:v>0.99587099999999995</c:v>
                </c:pt>
                <c:pt idx="7775">
                  <c:v>0.99797800000000003</c:v>
                </c:pt>
                <c:pt idx="7776">
                  <c:v>0.99879899999999999</c:v>
                </c:pt>
                <c:pt idx="7777">
                  <c:v>0.99781799999999998</c:v>
                </c:pt>
                <c:pt idx="7778">
                  <c:v>0.99673900000000004</c:v>
                </c:pt>
                <c:pt idx="7779">
                  <c:v>0.99770599999999998</c:v>
                </c:pt>
                <c:pt idx="7780">
                  <c:v>1.0005250000000001</c:v>
                </c:pt>
                <c:pt idx="7781">
                  <c:v>1.0031969999999999</c:v>
                </c:pt>
                <c:pt idx="7782">
                  <c:v>1.0048649999999999</c:v>
                </c:pt>
                <c:pt idx="7783">
                  <c:v>1.006445</c:v>
                </c:pt>
                <c:pt idx="7784">
                  <c:v>1.0083569999999999</c:v>
                </c:pt>
                <c:pt idx="7785">
                  <c:v>1.010173</c:v>
                </c:pt>
                <c:pt idx="7786">
                  <c:v>1.012399</c:v>
                </c:pt>
                <c:pt idx="7787">
                  <c:v>1.015728</c:v>
                </c:pt>
                <c:pt idx="7788">
                  <c:v>1.0192220000000001</c:v>
                </c:pt>
                <c:pt idx="7789">
                  <c:v>1.020858</c:v>
                </c:pt>
                <c:pt idx="7790">
                  <c:v>1.019366</c:v>
                </c:pt>
                <c:pt idx="7791">
                  <c:v>1.015725</c:v>
                </c:pt>
                <c:pt idx="7792">
                  <c:v>1.0121199999999999</c:v>
                </c:pt>
                <c:pt idx="7793">
                  <c:v>1.009503</c:v>
                </c:pt>
                <c:pt idx="7794">
                  <c:v>1.0076780000000001</c:v>
                </c:pt>
                <c:pt idx="7795">
                  <c:v>1.00627</c:v>
                </c:pt>
                <c:pt idx="7796">
                  <c:v>1.0044759999999999</c:v>
                </c:pt>
                <c:pt idx="7797">
                  <c:v>1.001479</c:v>
                </c:pt>
                <c:pt idx="7798">
                  <c:v>0.99744600000000005</c:v>
                </c:pt>
                <c:pt idx="7799">
                  <c:v>0.99338300000000002</c:v>
                </c:pt>
                <c:pt idx="7800">
                  <c:v>0.99038599999999999</c:v>
                </c:pt>
                <c:pt idx="7801">
                  <c:v>0.98870899999999995</c:v>
                </c:pt>
                <c:pt idx="7802">
                  <c:v>0.98716400000000004</c:v>
                </c:pt>
                <c:pt idx="7803">
                  <c:v>0.98449600000000004</c:v>
                </c:pt>
                <c:pt idx="7804">
                  <c:v>0.98130499999999998</c:v>
                </c:pt>
                <c:pt idx="7805">
                  <c:v>0.97941699999999998</c:v>
                </c:pt>
                <c:pt idx="7806">
                  <c:v>0.97958199999999995</c:v>
                </c:pt>
                <c:pt idx="7807">
                  <c:v>0.98095399999999999</c:v>
                </c:pt>
                <c:pt idx="7808">
                  <c:v>0.982437</c:v>
                </c:pt>
                <c:pt idx="7809">
                  <c:v>0.98336599999999996</c:v>
                </c:pt>
                <c:pt idx="7810">
                  <c:v>0.98353699999999999</c:v>
                </c:pt>
                <c:pt idx="7811">
                  <c:v>0.98327299999999995</c:v>
                </c:pt>
                <c:pt idx="7812">
                  <c:v>0.98303600000000002</c:v>
                </c:pt>
                <c:pt idx="7813">
                  <c:v>0.98343599999999998</c:v>
                </c:pt>
                <c:pt idx="7814">
                  <c:v>0.98499700000000001</c:v>
                </c:pt>
                <c:pt idx="7815">
                  <c:v>0.98719999999999997</c:v>
                </c:pt>
                <c:pt idx="7816">
                  <c:v>0.98902800000000002</c:v>
                </c:pt>
                <c:pt idx="7817">
                  <c:v>0.99038099999999996</c:v>
                </c:pt>
                <c:pt idx="7818">
                  <c:v>0.99195599999999995</c:v>
                </c:pt>
                <c:pt idx="7819">
                  <c:v>0.994008</c:v>
                </c:pt>
                <c:pt idx="7820">
                  <c:v>0.99607000000000001</c:v>
                </c:pt>
                <c:pt idx="7821">
                  <c:v>0.99783900000000003</c:v>
                </c:pt>
                <c:pt idx="7822">
                  <c:v>0.99945399999999995</c:v>
                </c:pt>
                <c:pt idx="7823">
                  <c:v>1.0008049999999999</c:v>
                </c:pt>
                <c:pt idx="7824">
                  <c:v>1.0014339999999999</c:v>
                </c:pt>
                <c:pt idx="7825">
                  <c:v>1.0014099999999999</c:v>
                </c:pt>
                <c:pt idx="7826">
                  <c:v>1.001584</c:v>
                </c:pt>
                <c:pt idx="7827">
                  <c:v>1.002918</c:v>
                </c:pt>
                <c:pt idx="7828">
                  <c:v>1.0055050000000001</c:v>
                </c:pt>
                <c:pt idx="7829">
                  <c:v>1.008121</c:v>
                </c:pt>
                <c:pt idx="7830">
                  <c:v>1.009728</c:v>
                </c:pt>
                <c:pt idx="7831">
                  <c:v>1.010794</c:v>
                </c:pt>
                <c:pt idx="7832">
                  <c:v>1.011814</c:v>
                </c:pt>
                <c:pt idx="7833">
                  <c:v>1.0119750000000001</c:v>
                </c:pt>
                <c:pt idx="7834">
                  <c:v>1.0103219999999999</c:v>
                </c:pt>
                <c:pt idx="7835">
                  <c:v>1.0072840000000001</c:v>
                </c:pt>
                <c:pt idx="7836">
                  <c:v>1.004243</c:v>
                </c:pt>
                <c:pt idx="7837">
                  <c:v>1.0016989999999999</c:v>
                </c:pt>
                <c:pt idx="7838">
                  <c:v>0.99895100000000003</c:v>
                </c:pt>
                <c:pt idx="7839">
                  <c:v>0.99576799999999999</c:v>
                </c:pt>
                <c:pt idx="7840">
                  <c:v>0.99270400000000003</c:v>
                </c:pt>
                <c:pt idx="7841">
                  <c:v>0.989923</c:v>
                </c:pt>
                <c:pt idx="7842">
                  <c:v>0.98719800000000002</c:v>
                </c:pt>
                <c:pt idx="7843">
                  <c:v>0.98447300000000004</c:v>
                </c:pt>
                <c:pt idx="7844">
                  <c:v>0.98202699999999998</c:v>
                </c:pt>
                <c:pt idx="7845">
                  <c:v>0.98038199999999998</c:v>
                </c:pt>
                <c:pt idx="7846">
                  <c:v>0.97947799999999996</c:v>
                </c:pt>
                <c:pt idx="7847">
                  <c:v>0.97864600000000002</c:v>
                </c:pt>
                <c:pt idx="7848">
                  <c:v>0.97774899999999998</c:v>
                </c:pt>
                <c:pt idx="7849">
                  <c:v>0.97718400000000005</c:v>
                </c:pt>
                <c:pt idx="7850">
                  <c:v>0.97726299999999999</c:v>
                </c:pt>
                <c:pt idx="7851">
                  <c:v>0.97818300000000002</c:v>
                </c:pt>
                <c:pt idx="7852">
                  <c:v>0.97970100000000004</c:v>
                </c:pt>
                <c:pt idx="7853">
                  <c:v>0.98121800000000003</c:v>
                </c:pt>
                <c:pt idx="7854">
                  <c:v>0.98278100000000002</c:v>
                </c:pt>
                <c:pt idx="7855">
                  <c:v>0.98479799999999995</c:v>
                </c:pt>
                <c:pt idx="7856">
                  <c:v>0.98705600000000004</c:v>
                </c:pt>
                <c:pt idx="7857">
                  <c:v>0.98936400000000002</c:v>
                </c:pt>
                <c:pt idx="7858">
                  <c:v>0.99199899999999996</c:v>
                </c:pt>
                <c:pt idx="7859">
                  <c:v>0.99484099999999998</c:v>
                </c:pt>
                <c:pt idx="7860">
                  <c:v>0.99721199999999999</c:v>
                </c:pt>
                <c:pt idx="7861">
                  <c:v>0.99888999999999994</c:v>
                </c:pt>
                <c:pt idx="7862">
                  <c:v>1.0006550000000001</c:v>
                </c:pt>
                <c:pt idx="7863">
                  <c:v>1.003015</c:v>
                </c:pt>
                <c:pt idx="7864">
                  <c:v>1.0049669999999999</c:v>
                </c:pt>
                <c:pt idx="7865">
                  <c:v>1.005403</c:v>
                </c:pt>
                <c:pt idx="7866">
                  <c:v>1.004974</c:v>
                </c:pt>
                <c:pt idx="7867">
                  <c:v>1.0051349999999999</c:v>
                </c:pt>
                <c:pt idx="7868">
                  <c:v>1.0061370000000001</c:v>
                </c:pt>
                <c:pt idx="7869">
                  <c:v>1.0072719999999999</c:v>
                </c:pt>
                <c:pt idx="7870">
                  <c:v>1.0080720000000001</c:v>
                </c:pt>
                <c:pt idx="7871">
                  <c:v>1.008591</c:v>
                </c:pt>
                <c:pt idx="7872">
                  <c:v>1.0093700000000001</c:v>
                </c:pt>
                <c:pt idx="7873">
                  <c:v>1.0107409999999999</c:v>
                </c:pt>
                <c:pt idx="7874">
                  <c:v>1.012141</c:v>
                </c:pt>
                <c:pt idx="7875">
                  <c:v>1.012883</c:v>
                </c:pt>
                <c:pt idx="7876">
                  <c:v>1.0130110000000001</c:v>
                </c:pt>
                <c:pt idx="7877">
                  <c:v>1.01233</c:v>
                </c:pt>
                <c:pt idx="7878">
                  <c:v>1.009701</c:v>
                </c:pt>
                <c:pt idx="7879">
                  <c:v>1.0047520000000001</c:v>
                </c:pt>
                <c:pt idx="7880">
                  <c:v>0.99912500000000004</c:v>
                </c:pt>
                <c:pt idx="7881">
                  <c:v>0.99444399999999999</c:v>
                </c:pt>
                <c:pt idx="7882">
                  <c:v>0.99034</c:v>
                </c:pt>
                <c:pt idx="7883">
                  <c:v>0.98611599999999999</c:v>
                </c:pt>
                <c:pt idx="7884">
                  <c:v>0.98244600000000004</c:v>
                </c:pt>
                <c:pt idx="7885">
                  <c:v>0.98010299999999995</c:v>
                </c:pt>
                <c:pt idx="7886">
                  <c:v>0.97870299999999999</c:v>
                </c:pt>
                <c:pt idx="7887">
                  <c:v>0.97780100000000003</c:v>
                </c:pt>
                <c:pt idx="7888">
                  <c:v>0.97785500000000003</c:v>
                </c:pt>
                <c:pt idx="7889">
                  <c:v>0.97906400000000005</c:v>
                </c:pt>
                <c:pt idx="7890">
                  <c:v>0.98058299999999998</c:v>
                </c:pt>
                <c:pt idx="7891">
                  <c:v>0.98133999999999999</c:v>
                </c:pt>
                <c:pt idx="7892">
                  <c:v>0.98083399999999998</c:v>
                </c:pt>
                <c:pt idx="7893">
                  <c:v>0.97933300000000001</c:v>
                </c:pt>
                <c:pt idx="7894">
                  <c:v>0.97751100000000002</c:v>
                </c:pt>
                <c:pt idx="7895">
                  <c:v>0.97601599999999999</c:v>
                </c:pt>
                <c:pt idx="7896">
                  <c:v>0.97537600000000002</c:v>
                </c:pt>
                <c:pt idx="7897">
                  <c:v>0.97583600000000004</c:v>
                </c:pt>
                <c:pt idx="7898">
                  <c:v>0.97724900000000003</c:v>
                </c:pt>
                <c:pt idx="7899">
                  <c:v>0.97906599999999999</c:v>
                </c:pt>
                <c:pt idx="7900">
                  <c:v>0.98037399999999997</c:v>
                </c:pt>
                <c:pt idx="7901">
                  <c:v>0.98078500000000002</c:v>
                </c:pt>
                <c:pt idx="7902">
                  <c:v>0.98141100000000003</c:v>
                </c:pt>
                <c:pt idx="7903">
                  <c:v>0.98344399999999998</c:v>
                </c:pt>
                <c:pt idx="7904">
                  <c:v>0.98629</c:v>
                </c:pt>
                <c:pt idx="7905">
                  <c:v>0.98873100000000003</c:v>
                </c:pt>
                <c:pt idx="7906">
                  <c:v>0.99063900000000005</c:v>
                </c:pt>
                <c:pt idx="7907">
                  <c:v>0.99274600000000002</c:v>
                </c:pt>
                <c:pt idx="7908">
                  <c:v>0.99548000000000003</c:v>
                </c:pt>
                <c:pt idx="7909">
                  <c:v>0.99831499999999995</c:v>
                </c:pt>
                <c:pt idx="7910">
                  <c:v>1.000634</c:v>
                </c:pt>
                <c:pt idx="7911">
                  <c:v>1.002723</c:v>
                </c:pt>
                <c:pt idx="7912">
                  <c:v>1.0051049999999999</c:v>
                </c:pt>
                <c:pt idx="7913">
                  <c:v>1.0074240000000001</c:v>
                </c:pt>
                <c:pt idx="7914">
                  <c:v>1.0084630000000001</c:v>
                </c:pt>
                <c:pt idx="7915">
                  <c:v>1.007498</c:v>
                </c:pt>
                <c:pt idx="7916">
                  <c:v>1.005636</c:v>
                </c:pt>
                <c:pt idx="7917">
                  <c:v>1.0045189999999999</c:v>
                </c:pt>
                <c:pt idx="7918">
                  <c:v>1.003895</c:v>
                </c:pt>
                <c:pt idx="7919">
                  <c:v>1.0023629999999999</c:v>
                </c:pt>
                <c:pt idx="7920">
                  <c:v>0.99970700000000001</c:v>
                </c:pt>
                <c:pt idx="7921">
                  <c:v>0.99687800000000004</c:v>
                </c:pt>
                <c:pt idx="7922">
                  <c:v>0.99456599999999995</c:v>
                </c:pt>
                <c:pt idx="7923">
                  <c:v>0.99263900000000005</c:v>
                </c:pt>
                <c:pt idx="7924">
                  <c:v>0.99061600000000005</c:v>
                </c:pt>
                <c:pt idx="7925">
                  <c:v>0.98856699999999997</c:v>
                </c:pt>
                <c:pt idx="7926">
                  <c:v>0.98682599999999998</c:v>
                </c:pt>
                <c:pt idx="7927">
                  <c:v>0.98491600000000001</c:v>
                </c:pt>
                <c:pt idx="7928">
                  <c:v>0.98197800000000002</c:v>
                </c:pt>
                <c:pt idx="7929">
                  <c:v>0.97816999999999998</c:v>
                </c:pt>
                <c:pt idx="7930">
                  <c:v>0.97489199999999998</c:v>
                </c:pt>
                <c:pt idx="7931">
                  <c:v>0.97309299999999999</c:v>
                </c:pt>
                <c:pt idx="7932">
                  <c:v>0.97254099999999999</c:v>
                </c:pt>
                <c:pt idx="7933">
                  <c:v>0.97353599999999996</c:v>
                </c:pt>
                <c:pt idx="7934">
                  <c:v>0.97696799999999995</c:v>
                </c:pt>
                <c:pt idx="7935">
                  <c:v>0.98229900000000003</c:v>
                </c:pt>
                <c:pt idx="7936">
                  <c:v>0.987479</c:v>
                </c:pt>
                <c:pt idx="7937">
                  <c:v>0.99048599999999998</c:v>
                </c:pt>
                <c:pt idx="7938">
                  <c:v>0.99071799999999999</c:v>
                </c:pt>
                <c:pt idx="7939">
                  <c:v>0.98934500000000003</c:v>
                </c:pt>
                <c:pt idx="7940">
                  <c:v>0.98795699999999997</c:v>
                </c:pt>
                <c:pt idx="7941">
                  <c:v>0.98738000000000004</c:v>
                </c:pt>
                <c:pt idx="7942">
                  <c:v>0.98781399999999997</c:v>
                </c:pt>
                <c:pt idx="7943">
                  <c:v>0.98940499999999998</c:v>
                </c:pt>
                <c:pt idx="7944">
                  <c:v>0.99220600000000003</c:v>
                </c:pt>
                <c:pt idx="7945">
                  <c:v>0.99565199999999998</c:v>
                </c:pt>
                <c:pt idx="7946">
                  <c:v>0.99853999999999998</c:v>
                </c:pt>
                <c:pt idx="7947">
                  <c:v>0.99995199999999995</c:v>
                </c:pt>
                <c:pt idx="7948">
                  <c:v>1.0002249999999999</c:v>
                </c:pt>
                <c:pt idx="7949">
                  <c:v>1.0002899999999999</c:v>
                </c:pt>
                <c:pt idx="7950">
                  <c:v>1.0004010000000001</c:v>
                </c:pt>
                <c:pt idx="7951">
                  <c:v>1.000197</c:v>
                </c:pt>
                <c:pt idx="7952">
                  <c:v>0.999838</c:v>
                </c:pt>
                <c:pt idx="7953">
                  <c:v>1.0004649999999999</c:v>
                </c:pt>
                <c:pt idx="7954">
                  <c:v>1.0029459999999999</c:v>
                </c:pt>
                <c:pt idx="7955">
                  <c:v>1.0067470000000001</c:v>
                </c:pt>
                <c:pt idx="7956">
                  <c:v>1.010278</c:v>
                </c:pt>
                <c:pt idx="7957">
                  <c:v>1.0124299999999999</c:v>
                </c:pt>
                <c:pt idx="7958">
                  <c:v>1.013528</c:v>
                </c:pt>
                <c:pt idx="7959">
                  <c:v>1.013998</c:v>
                </c:pt>
                <c:pt idx="7960">
                  <c:v>1.0131859999999999</c:v>
                </c:pt>
                <c:pt idx="7961">
                  <c:v>1.010338</c:v>
                </c:pt>
                <c:pt idx="7962">
                  <c:v>1.005978</c:v>
                </c:pt>
                <c:pt idx="7963">
                  <c:v>1.001803</c:v>
                </c:pt>
                <c:pt idx="7964">
                  <c:v>0.99910500000000002</c:v>
                </c:pt>
                <c:pt idx="7965">
                  <c:v>0.99734699999999998</c:v>
                </c:pt>
                <c:pt idx="7966">
                  <c:v>0.99485900000000005</c:v>
                </c:pt>
                <c:pt idx="7967">
                  <c:v>0.99116499999999996</c:v>
                </c:pt>
                <c:pt idx="7968">
                  <c:v>0.98726199999999997</c:v>
                </c:pt>
                <c:pt idx="7969">
                  <c:v>0.98388600000000004</c:v>
                </c:pt>
                <c:pt idx="7970">
                  <c:v>0.98127200000000003</c:v>
                </c:pt>
                <c:pt idx="7971">
                  <c:v>0.97944100000000001</c:v>
                </c:pt>
                <c:pt idx="7972">
                  <c:v>0.97835300000000003</c:v>
                </c:pt>
                <c:pt idx="7973">
                  <c:v>0.97843999999999998</c:v>
                </c:pt>
                <c:pt idx="7974">
                  <c:v>0.97981799999999997</c:v>
                </c:pt>
                <c:pt idx="7975">
                  <c:v>0.98155800000000004</c:v>
                </c:pt>
                <c:pt idx="7976">
                  <c:v>0.98333800000000005</c:v>
                </c:pt>
                <c:pt idx="7977">
                  <c:v>0.98619299999999999</c:v>
                </c:pt>
                <c:pt idx="7978">
                  <c:v>0.99027399999999999</c:v>
                </c:pt>
                <c:pt idx="7979">
                  <c:v>0.99405200000000005</c:v>
                </c:pt>
                <c:pt idx="7980">
                  <c:v>0.99622299999999997</c:v>
                </c:pt>
                <c:pt idx="7981">
                  <c:v>0.99679700000000004</c:v>
                </c:pt>
                <c:pt idx="7982">
                  <c:v>0.99654600000000004</c:v>
                </c:pt>
                <c:pt idx="7983">
                  <c:v>0.99598399999999998</c:v>
                </c:pt>
                <c:pt idx="7984">
                  <c:v>0.99526800000000004</c:v>
                </c:pt>
                <c:pt idx="7985">
                  <c:v>0.99468999999999996</c:v>
                </c:pt>
                <c:pt idx="7986">
                  <c:v>0.99446500000000004</c:v>
                </c:pt>
                <c:pt idx="7987">
                  <c:v>0.99468599999999996</c:v>
                </c:pt>
                <c:pt idx="7988">
                  <c:v>0.99554500000000001</c:v>
                </c:pt>
                <c:pt idx="7989">
                  <c:v>0.99775000000000003</c:v>
                </c:pt>
                <c:pt idx="7990">
                  <c:v>1.0024740000000001</c:v>
                </c:pt>
                <c:pt idx="7991">
                  <c:v>1.009458</c:v>
                </c:pt>
                <c:pt idx="7992">
                  <c:v>1.016467</c:v>
                </c:pt>
                <c:pt idx="7993">
                  <c:v>1.021285</c:v>
                </c:pt>
                <c:pt idx="7994">
                  <c:v>1.023382</c:v>
                </c:pt>
                <c:pt idx="7995">
                  <c:v>1.0240419999999999</c:v>
                </c:pt>
                <c:pt idx="7996">
                  <c:v>1.024257</c:v>
                </c:pt>
                <c:pt idx="7997">
                  <c:v>1.023215</c:v>
                </c:pt>
                <c:pt idx="7998">
                  <c:v>1.0201309999999999</c:v>
                </c:pt>
                <c:pt idx="7999">
                  <c:v>1.0157430000000001</c:v>
                </c:pt>
                <c:pt idx="8000">
                  <c:v>1.0113350000000001</c:v>
                </c:pt>
                <c:pt idx="8001">
                  <c:v>1.0078339999999999</c:v>
                </c:pt>
                <c:pt idx="8002">
                  <c:v>1.0056799999999999</c:v>
                </c:pt>
                <c:pt idx="8003">
                  <c:v>1.004508</c:v>
                </c:pt>
                <c:pt idx="8004">
                  <c:v>1.003509</c:v>
                </c:pt>
                <c:pt idx="8005">
                  <c:v>1.0023489999999999</c:v>
                </c:pt>
                <c:pt idx="8006">
                  <c:v>1.0008870000000001</c:v>
                </c:pt>
                <c:pt idx="8007">
                  <c:v>0.99856599999999995</c:v>
                </c:pt>
                <c:pt idx="8008">
                  <c:v>0.99544999999999995</c:v>
                </c:pt>
                <c:pt idx="8009">
                  <c:v>0.99262700000000004</c:v>
                </c:pt>
                <c:pt idx="8010">
                  <c:v>0.99059900000000001</c:v>
                </c:pt>
                <c:pt idx="8011">
                  <c:v>0.98852200000000001</c:v>
                </c:pt>
                <c:pt idx="8012">
                  <c:v>0.98567899999999997</c:v>
                </c:pt>
                <c:pt idx="8013">
                  <c:v>0.98297999999999996</c:v>
                </c:pt>
                <c:pt idx="8014">
                  <c:v>0.981796</c:v>
                </c:pt>
                <c:pt idx="8015">
                  <c:v>0.98194700000000001</c:v>
                </c:pt>
                <c:pt idx="8016">
                  <c:v>0.98230899999999999</c:v>
                </c:pt>
                <c:pt idx="8017">
                  <c:v>0.98246999999999995</c:v>
                </c:pt>
                <c:pt idx="8018">
                  <c:v>0.98271200000000003</c:v>
                </c:pt>
                <c:pt idx="8019">
                  <c:v>0.98319900000000005</c:v>
                </c:pt>
                <c:pt idx="8020">
                  <c:v>0.98385100000000003</c:v>
                </c:pt>
                <c:pt idx="8021">
                  <c:v>0.98467099999999996</c:v>
                </c:pt>
                <c:pt idx="8022">
                  <c:v>0.98607400000000001</c:v>
                </c:pt>
                <c:pt idx="8023">
                  <c:v>0.98846599999999996</c:v>
                </c:pt>
                <c:pt idx="8024">
                  <c:v>0.99108399999999996</c:v>
                </c:pt>
                <c:pt idx="8025">
                  <c:v>0.99240899999999999</c:v>
                </c:pt>
                <c:pt idx="8026">
                  <c:v>0.99208799999999997</c:v>
                </c:pt>
                <c:pt idx="8027">
                  <c:v>0.99128799999999995</c:v>
                </c:pt>
                <c:pt idx="8028">
                  <c:v>0.99143700000000001</c:v>
                </c:pt>
                <c:pt idx="8029">
                  <c:v>0.99285900000000005</c:v>
                </c:pt>
                <c:pt idx="8030">
                  <c:v>0.994753</c:v>
                </c:pt>
                <c:pt idx="8031">
                  <c:v>0.99678199999999995</c:v>
                </c:pt>
                <c:pt idx="8032">
                  <c:v>0.99958499999999995</c:v>
                </c:pt>
                <c:pt idx="8033">
                  <c:v>1.0034460000000001</c:v>
                </c:pt>
                <c:pt idx="8034">
                  <c:v>1.0075590000000001</c:v>
                </c:pt>
                <c:pt idx="8035">
                  <c:v>1.0110699999999999</c:v>
                </c:pt>
                <c:pt idx="8036">
                  <c:v>1.014065</c:v>
                </c:pt>
                <c:pt idx="8037">
                  <c:v>1.016967</c:v>
                </c:pt>
                <c:pt idx="8038">
                  <c:v>1.019817</c:v>
                </c:pt>
                <c:pt idx="8039">
                  <c:v>1.0221359999999999</c:v>
                </c:pt>
                <c:pt idx="8040">
                  <c:v>1.0228360000000001</c:v>
                </c:pt>
                <c:pt idx="8041">
                  <c:v>1.0210330000000001</c:v>
                </c:pt>
                <c:pt idx="8042">
                  <c:v>1.017085</c:v>
                </c:pt>
                <c:pt idx="8043">
                  <c:v>1.0120169999999999</c:v>
                </c:pt>
                <c:pt idx="8044">
                  <c:v>1.006643</c:v>
                </c:pt>
                <c:pt idx="8045">
                  <c:v>1.0013339999999999</c:v>
                </c:pt>
                <c:pt idx="8046">
                  <c:v>0.99579899999999999</c:v>
                </c:pt>
                <c:pt idx="8047">
                  <c:v>0.99009400000000003</c:v>
                </c:pt>
                <c:pt idx="8048">
                  <c:v>0.98564300000000005</c:v>
                </c:pt>
                <c:pt idx="8049">
                  <c:v>0.98318499999999998</c:v>
                </c:pt>
                <c:pt idx="8050">
                  <c:v>0.98102699999999998</c:v>
                </c:pt>
                <c:pt idx="8051">
                  <c:v>0.97763500000000003</c:v>
                </c:pt>
                <c:pt idx="8052">
                  <c:v>0.97376499999999999</c:v>
                </c:pt>
                <c:pt idx="8053">
                  <c:v>0.97092199999999995</c:v>
                </c:pt>
                <c:pt idx="8054">
                  <c:v>0.96967199999999998</c:v>
                </c:pt>
                <c:pt idx="8055">
                  <c:v>0.96945999999999999</c:v>
                </c:pt>
                <c:pt idx="8056">
                  <c:v>0.96932600000000002</c:v>
                </c:pt>
                <c:pt idx="8057">
                  <c:v>0.96919299999999997</c:v>
                </c:pt>
                <c:pt idx="8058">
                  <c:v>0.97013099999999997</c:v>
                </c:pt>
                <c:pt idx="8059">
                  <c:v>0.97286799999999996</c:v>
                </c:pt>
                <c:pt idx="8060">
                  <c:v>0.97662499999999997</c:v>
                </c:pt>
                <c:pt idx="8061">
                  <c:v>0.97992000000000001</c:v>
                </c:pt>
                <c:pt idx="8062">
                  <c:v>0.982298</c:v>
                </c:pt>
                <c:pt idx="8063">
                  <c:v>0.98429</c:v>
                </c:pt>
                <c:pt idx="8064">
                  <c:v>0.98573699999999997</c:v>
                </c:pt>
                <c:pt idx="8065">
                  <c:v>0.98578399999999999</c:v>
                </c:pt>
                <c:pt idx="8066">
                  <c:v>0.98433199999999998</c:v>
                </c:pt>
                <c:pt idx="8067">
                  <c:v>0.98273200000000005</c:v>
                </c:pt>
                <c:pt idx="8068">
                  <c:v>0.98288600000000004</c:v>
                </c:pt>
                <c:pt idx="8069">
                  <c:v>0.98517699999999997</c:v>
                </c:pt>
                <c:pt idx="8070">
                  <c:v>0.98804599999999998</c:v>
                </c:pt>
                <c:pt idx="8071">
                  <c:v>0.99015699999999995</c:v>
                </c:pt>
                <c:pt idx="8072">
                  <c:v>0.99210500000000001</c:v>
                </c:pt>
                <c:pt idx="8073">
                  <c:v>0.99522999999999995</c:v>
                </c:pt>
                <c:pt idx="8074">
                  <c:v>0.99910100000000002</c:v>
                </c:pt>
                <c:pt idx="8075">
                  <c:v>1.002078</c:v>
                </c:pt>
                <c:pt idx="8076">
                  <c:v>1.0041739999999999</c:v>
                </c:pt>
                <c:pt idx="8077">
                  <c:v>1.0066679999999999</c:v>
                </c:pt>
                <c:pt idx="8078">
                  <c:v>1.00943</c:v>
                </c:pt>
                <c:pt idx="8079">
                  <c:v>1.0110239999999999</c:v>
                </c:pt>
                <c:pt idx="8080">
                  <c:v>1.0109159999999999</c:v>
                </c:pt>
                <c:pt idx="8081">
                  <c:v>1.010092</c:v>
                </c:pt>
                <c:pt idx="8082">
                  <c:v>1.0096069999999999</c:v>
                </c:pt>
                <c:pt idx="8083">
                  <c:v>1.0093380000000001</c:v>
                </c:pt>
                <c:pt idx="8084">
                  <c:v>1.0082519999999999</c:v>
                </c:pt>
                <c:pt idx="8085">
                  <c:v>1.005763</c:v>
                </c:pt>
                <c:pt idx="8086">
                  <c:v>1.0025299999999999</c:v>
                </c:pt>
                <c:pt idx="8087">
                  <c:v>0.999529</c:v>
                </c:pt>
                <c:pt idx="8088">
                  <c:v>0.99658800000000003</c:v>
                </c:pt>
                <c:pt idx="8089">
                  <c:v>0.99300699999999997</c:v>
                </c:pt>
                <c:pt idx="8090">
                  <c:v>0.98924699999999999</c:v>
                </c:pt>
                <c:pt idx="8091">
                  <c:v>0.98648400000000003</c:v>
                </c:pt>
                <c:pt idx="8092">
                  <c:v>0.98485999999999996</c:v>
                </c:pt>
                <c:pt idx="8093">
                  <c:v>0.98321700000000001</c:v>
                </c:pt>
                <c:pt idx="8094">
                  <c:v>0.98070400000000002</c:v>
                </c:pt>
                <c:pt idx="8095">
                  <c:v>0.97793300000000005</c:v>
                </c:pt>
                <c:pt idx="8096">
                  <c:v>0.97586300000000004</c:v>
                </c:pt>
                <c:pt idx="8097">
                  <c:v>0.97462199999999999</c:v>
                </c:pt>
                <c:pt idx="8098">
                  <c:v>0.97406599999999999</c:v>
                </c:pt>
                <c:pt idx="8099">
                  <c:v>0.97416899999999995</c:v>
                </c:pt>
                <c:pt idx="8100">
                  <c:v>0.97482599999999997</c:v>
                </c:pt>
                <c:pt idx="8101">
                  <c:v>0.97596700000000003</c:v>
                </c:pt>
                <c:pt idx="8102">
                  <c:v>0.97717799999999999</c:v>
                </c:pt>
                <c:pt idx="8103">
                  <c:v>0.97767899999999996</c:v>
                </c:pt>
                <c:pt idx="8104">
                  <c:v>0.97766200000000003</c:v>
                </c:pt>
                <c:pt idx="8105">
                  <c:v>0.97857099999999997</c:v>
                </c:pt>
                <c:pt idx="8106">
                  <c:v>0.98102</c:v>
                </c:pt>
                <c:pt idx="8107">
                  <c:v>0.98370199999999997</c:v>
                </c:pt>
                <c:pt idx="8108">
                  <c:v>0.98528199999999999</c:v>
                </c:pt>
                <c:pt idx="8109">
                  <c:v>0.98604400000000003</c:v>
                </c:pt>
                <c:pt idx="8110">
                  <c:v>0.987093</c:v>
                </c:pt>
                <c:pt idx="8111">
                  <c:v>0.98874799999999996</c:v>
                </c:pt>
                <c:pt idx="8112">
                  <c:v>0.99061600000000005</c:v>
                </c:pt>
                <c:pt idx="8113">
                  <c:v>0.99249799999999999</c:v>
                </c:pt>
                <c:pt idx="8114">
                  <c:v>0.99431099999999994</c:v>
                </c:pt>
                <c:pt idx="8115">
                  <c:v>0.995973</c:v>
                </c:pt>
                <c:pt idx="8116">
                  <c:v>0.99737600000000004</c:v>
                </c:pt>
                <c:pt idx="8117">
                  <c:v>0.99812299999999998</c:v>
                </c:pt>
                <c:pt idx="8118">
                  <c:v>0.99826700000000002</c:v>
                </c:pt>
                <c:pt idx="8119">
                  <c:v>0.99909800000000004</c:v>
                </c:pt>
                <c:pt idx="8120">
                  <c:v>1.001611</c:v>
                </c:pt>
                <c:pt idx="8121">
                  <c:v>1.005023</c:v>
                </c:pt>
                <c:pt idx="8122">
                  <c:v>1.0081929999999999</c:v>
                </c:pt>
                <c:pt idx="8123">
                  <c:v>1.0107600000000001</c:v>
                </c:pt>
                <c:pt idx="8124">
                  <c:v>1.012551</c:v>
                </c:pt>
                <c:pt idx="8125">
                  <c:v>1.0134320000000001</c:v>
                </c:pt>
                <c:pt idx="8126">
                  <c:v>1.0129280000000001</c:v>
                </c:pt>
                <c:pt idx="8127">
                  <c:v>1.0103439999999999</c:v>
                </c:pt>
                <c:pt idx="8128">
                  <c:v>1.0063470000000001</c:v>
                </c:pt>
                <c:pt idx="8129">
                  <c:v>1.0025440000000001</c:v>
                </c:pt>
                <c:pt idx="8130">
                  <c:v>0.99935399999999996</c:v>
                </c:pt>
                <c:pt idx="8131">
                  <c:v>0.996004</c:v>
                </c:pt>
                <c:pt idx="8132">
                  <c:v>0.992344</c:v>
                </c:pt>
                <c:pt idx="8133">
                  <c:v>0.98955599999999999</c:v>
                </c:pt>
                <c:pt idx="8134">
                  <c:v>0.98830200000000001</c:v>
                </c:pt>
                <c:pt idx="8135">
                  <c:v>0.98719500000000004</c:v>
                </c:pt>
                <c:pt idx="8136">
                  <c:v>0.98475000000000001</c:v>
                </c:pt>
                <c:pt idx="8137">
                  <c:v>0.98176200000000002</c:v>
                </c:pt>
                <c:pt idx="8138">
                  <c:v>0.98023199999999999</c:v>
                </c:pt>
                <c:pt idx="8139">
                  <c:v>0.98074399999999995</c:v>
                </c:pt>
                <c:pt idx="8140">
                  <c:v>0.98204199999999997</c:v>
                </c:pt>
                <c:pt idx="8141">
                  <c:v>0.98293200000000003</c:v>
                </c:pt>
                <c:pt idx="8142">
                  <c:v>0.98328800000000005</c:v>
                </c:pt>
                <c:pt idx="8143">
                  <c:v>0.98336299999999999</c:v>
                </c:pt>
                <c:pt idx="8144">
                  <c:v>0.98311400000000004</c:v>
                </c:pt>
                <c:pt idx="8145">
                  <c:v>0.98232299999999995</c:v>
                </c:pt>
                <c:pt idx="8146">
                  <c:v>0.98145099999999996</c:v>
                </c:pt>
                <c:pt idx="8147">
                  <c:v>0.98139900000000002</c:v>
                </c:pt>
                <c:pt idx="8148">
                  <c:v>0.98207299999999997</c:v>
                </c:pt>
                <c:pt idx="8149">
                  <c:v>0.98246500000000003</c:v>
                </c:pt>
                <c:pt idx="8150">
                  <c:v>0.98229699999999998</c:v>
                </c:pt>
                <c:pt idx="8151">
                  <c:v>0.98264200000000002</c:v>
                </c:pt>
                <c:pt idx="8152">
                  <c:v>0.98433499999999996</c:v>
                </c:pt>
                <c:pt idx="8153">
                  <c:v>0.98646100000000003</c:v>
                </c:pt>
                <c:pt idx="8154">
                  <c:v>0.98797199999999996</c:v>
                </c:pt>
                <c:pt idx="8155">
                  <c:v>0.98974700000000004</c:v>
                </c:pt>
                <c:pt idx="8156">
                  <c:v>0.99313799999999997</c:v>
                </c:pt>
                <c:pt idx="8157">
                  <c:v>0.99781699999999995</c:v>
                </c:pt>
                <c:pt idx="8158">
                  <c:v>1.002324</c:v>
                </c:pt>
                <c:pt idx="8159">
                  <c:v>1.0056039999999999</c:v>
                </c:pt>
                <c:pt idx="8160">
                  <c:v>1.0073810000000001</c:v>
                </c:pt>
                <c:pt idx="8161">
                  <c:v>1.008011</c:v>
                </c:pt>
                <c:pt idx="8162">
                  <c:v>1.0082009999999999</c:v>
                </c:pt>
                <c:pt idx="8163">
                  <c:v>1.0082120000000001</c:v>
                </c:pt>
                <c:pt idx="8164">
                  <c:v>1.00804</c:v>
                </c:pt>
                <c:pt idx="8165">
                  <c:v>1.00891</c:v>
                </c:pt>
                <c:pt idx="8166">
                  <c:v>1.0125519999999999</c:v>
                </c:pt>
                <c:pt idx="8167">
                  <c:v>1.0179180000000001</c:v>
                </c:pt>
                <c:pt idx="8168">
                  <c:v>1.0220659999999999</c:v>
                </c:pt>
                <c:pt idx="8169">
                  <c:v>1.0238560000000001</c:v>
                </c:pt>
                <c:pt idx="8170">
                  <c:v>1.023158</c:v>
                </c:pt>
                <c:pt idx="8171">
                  <c:v>1.0192920000000001</c:v>
                </c:pt>
                <c:pt idx="8172">
                  <c:v>1.0128010000000001</c:v>
                </c:pt>
                <c:pt idx="8173">
                  <c:v>1.006351</c:v>
                </c:pt>
                <c:pt idx="8174">
                  <c:v>1.0022759999999999</c:v>
                </c:pt>
                <c:pt idx="8175">
                  <c:v>1.000202</c:v>
                </c:pt>
                <c:pt idx="8176">
                  <c:v>0.99802999999999997</c:v>
                </c:pt>
                <c:pt idx="8177">
                  <c:v>0.99479300000000004</c:v>
                </c:pt>
                <c:pt idx="8178">
                  <c:v>0.99146599999999996</c:v>
                </c:pt>
                <c:pt idx="8179">
                  <c:v>0.98909800000000003</c:v>
                </c:pt>
                <c:pt idx="8180">
                  <c:v>0.98757399999999995</c:v>
                </c:pt>
                <c:pt idx="8181">
                  <c:v>0.98650000000000004</c:v>
                </c:pt>
                <c:pt idx="8182">
                  <c:v>0.98604000000000003</c:v>
                </c:pt>
                <c:pt idx="8183">
                  <c:v>0.98627200000000004</c:v>
                </c:pt>
                <c:pt idx="8184">
                  <c:v>0.98695999999999995</c:v>
                </c:pt>
                <c:pt idx="8185">
                  <c:v>0.98829999999999996</c:v>
                </c:pt>
                <c:pt idx="8186">
                  <c:v>0.99088900000000002</c:v>
                </c:pt>
                <c:pt idx="8187">
                  <c:v>0.99478900000000003</c:v>
                </c:pt>
                <c:pt idx="8188">
                  <c:v>0.99850099999999997</c:v>
                </c:pt>
                <c:pt idx="8189">
                  <c:v>1.0000180000000001</c:v>
                </c:pt>
                <c:pt idx="8190">
                  <c:v>0.99928099999999997</c:v>
                </c:pt>
                <c:pt idx="8191">
                  <c:v>0.99798200000000004</c:v>
                </c:pt>
                <c:pt idx="8192">
                  <c:v>0.99735700000000005</c:v>
                </c:pt>
                <c:pt idx="8193">
                  <c:v>0.99763400000000002</c:v>
                </c:pt>
                <c:pt idx="8194">
                  <c:v>0.99895</c:v>
                </c:pt>
                <c:pt idx="8195">
                  <c:v>1.001147</c:v>
                </c:pt>
                <c:pt idx="8196">
                  <c:v>1.003428</c:v>
                </c:pt>
                <c:pt idx="8197">
                  <c:v>1.0049520000000001</c:v>
                </c:pt>
                <c:pt idx="8198">
                  <c:v>1.005417</c:v>
                </c:pt>
                <c:pt idx="8199">
                  <c:v>1.0056700000000001</c:v>
                </c:pt>
                <c:pt idx="8200">
                  <c:v>1.006875</c:v>
                </c:pt>
                <c:pt idx="8201">
                  <c:v>1.008923</c:v>
                </c:pt>
                <c:pt idx="8202">
                  <c:v>1.011056</c:v>
                </c:pt>
                <c:pt idx="8203">
                  <c:v>1.0132650000000001</c:v>
                </c:pt>
                <c:pt idx="8204">
                  <c:v>1.016081</c:v>
                </c:pt>
                <c:pt idx="8205">
                  <c:v>1.019207</c:v>
                </c:pt>
                <c:pt idx="8206">
                  <c:v>1.021048</c:v>
                </c:pt>
                <c:pt idx="8207">
                  <c:v>1.020303</c:v>
                </c:pt>
                <c:pt idx="8208">
                  <c:v>1.0176989999999999</c:v>
                </c:pt>
                <c:pt idx="8209">
                  <c:v>1.0152300000000001</c:v>
                </c:pt>
                <c:pt idx="8210">
                  <c:v>1.013671</c:v>
                </c:pt>
                <c:pt idx="8211">
                  <c:v>1.011903</c:v>
                </c:pt>
                <c:pt idx="8212">
                  <c:v>1.0092319999999999</c:v>
                </c:pt>
                <c:pt idx="8213">
                  <c:v>1.0068760000000001</c:v>
                </c:pt>
                <c:pt idx="8214">
                  <c:v>1.006</c:v>
                </c:pt>
                <c:pt idx="8215">
                  <c:v>1.0055460000000001</c:v>
                </c:pt>
                <c:pt idx="8216">
                  <c:v>1.003495</c:v>
                </c:pt>
                <c:pt idx="8217">
                  <c:v>0.99967499999999998</c:v>
                </c:pt>
                <c:pt idx="8218">
                  <c:v>0.99570199999999998</c:v>
                </c:pt>
                <c:pt idx="8219">
                  <c:v>0.99247099999999999</c:v>
                </c:pt>
                <c:pt idx="8220">
                  <c:v>0.98963400000000001</c:v>
                </c:pt>
                <c:pt idx="8221">
                  <c:v>0.98712999999999995</c:v>
                </c:pt>
                <c:pt idx="8222">
                  <c:v>0.98544200000000004</c:v>
                </c:pt>
                <c:pt idx="8223">
                  <c:v>0.98483500000000002</c:v>
                </c:pt>
                <c:pt idx="8224">
                  <c:v>0.984927</c:v>
                </c:pt>
                <c:pt idx="8225">
                  <c:v>0.98502900000000004</c:v>
                </c:pt>
                <c:pt idx="8226">
                  <c:v>0.98507699999999998</c:v>
                </c:pt>
                <c:pt idx="8227">
                  <c:v>0.98533700000000002</c:v>
                </c:pt>
                <c:pt idx="8228">
                  <c:v>0.98531500000000005</c:v>
                </c:pt>
                <c:pt idx="8229">
                  <c:v>0.984433</c:v>
                </c:pt>
                <c:pt idx="8230">
                  <c:v>0.98364499999999999</c:v>
                </c:pt>
                <c:pt idx="8231">
                  <c:v>0.98486399999999996</c:v>
                </c:pt>
                <c:pt idx="8232">
                  <c:v>0.98823399999999995</c:v>
                </c:pt>
                <c:pt idx="8233">
                  <c:v>0.99136000000000002</c:v>
                </c:pt>
                <c:pt idx="8234">
                  <c:v>0.99232799999999999</c:v>
                </c:pt>
                <c:pt idx="8235">
                  <c:v>0.99194700000000002</c:v>
                </c:pt>
                <c:pt idx="8236">
                  <c:v>0.99207800000000002</c:v>
                </c:pt>
                <c:pt idx="8237">
                  <c:v>0.99331599999999998</c:v>
                </c:pt>
                <c:pt idx="8238">
                  <c:v>0.99507199999999996</c:v>
                </c:pt>
                <c:pt idx="8239">
                  <c:v>0.99699700000000002</c:v>
                </c:pt>
                <c:pt idx="8240">
                  <c:v>0.99945200000000001</c:v>
                </c:pt>
                <c:pt idx="8241">
                  <c:v>1.002421</c:v>
                </c:pt>
                <c:pt idx="8242">
                  <c:v>1.004869</c:v>
                </c:pt>
                <c:pt idx="8243">
                  <c:v>1.0059469999999999</c:v>
                </c:pt>
                <c:pt idx="8244">
                  <c:v>1.0060690000000001</c:v>
                </c:pt>
                <c:pt idx="8245">
                  <c:v>1.006545</c:v>
                </c:pt>
                <c:pt idx="8246">
                  <c:v>1.008383</c:v>
                </c:pt>
                <c:pt idx="8247">
                  <c:v>1.010969</c:v>
                </c:pt>
                <c:pt idx="8248">
                  <c:v>1.0124500000000001</c:v>
                </c:pt>
                <c:pt idx="8249">
                  <c:v>1.0117620000000001</c:v>
                </c:pt>
                <c:pt idx="8250">
                  <c:v>1.009749</c:v>
                </c:pt>
                <c:pt idx="8251">
                  <c:v>1.008073</c:v>
                </c:pt>
                <c:pt idx="8252">
                  <c:v>1.0072140000000001</c:v>
                </c:pt>
                <c:pt idx="8253">
                  <c:v>1.0064200000000001</c:v>
                </c:pt>
                <c:pt idx="8254">
                  <c:v>1.0049889999999999</c:v>
                </c:pt>
                <c:pt idx="8255">
                  <c:v>1.0029300000000001</c:v>
                </c:pt>
                <c:pt idx="8256">
                  <c:v>1.000902</c:v>
                </c:pt>
                <c:pt idx="8257">
                  <c:v>0.99890599999999996</c:v>
                </c:pt>
                <c:pt idx="8258">
                  <c:v>0.99594899999999997</c:v>
                </c:pt>
                <c:pt idx="8259">
                  <c:v>0.99206399999999995</c:v>
                </c:pt>
                <c:pt idx="8260">
                  <c:v>0.98877899999999996</c:v>
                </c:pt>
                <c:pt idx="8261">
                  <c:v>0.98712</c:v>
                </c:pt>
                <c:pt idx="8262">
                  <c:v>0.98661399999999999</c:v>
                </c:pt>
                <c:pt idx="8263">
                  <c:v>0.98610399999999998</c:v>
                </c:pt>
                <c:pt idx="8264">
                  <c:v>0.98497900000000005</c:v>
                </c:pt>
                <c:pt idx="8265">
                  <c:v>0.98364600000000002</c:v>
                </c:pt>
                <c:pt idx="8266">
                  <c:v>0.98273699999999997</c:v>
                </c:pt>
                <c:pt idx="8267">
                  <c:v>0.98242200000000002</c:v>
                </c:pt>
                <c:pt idx="8268">
                  <c:v>0.982707</c:v>
                </c:pt>
                <c:pt idx="8269">
                  <c:v>0.98370199999999997</c:v>
                </c:pt>
                <c:pt idx="8270">
                  <c:v>0.98545000000000005</c:v>
                </c:pt>
                <c:pt idx="8271">
                  <c:v>0.98735700000000004</c:v>
                </c:pt>
                <c:pt idx="8272">
                  <c:v>0.98830399999999996</c:v>
                </c:pt>
                <c:pt idx="8273">
                  <c:v>0.98816700000000002</c:v>
                </c:pt>
                <c:pt idx="8274">
                  <c:v>0.98830600000000002</c:v>
                </c:pt>
                <c:pt idx="8275">
                  <c:v>0.98959600000000003</c:v>
                </c:pt>
                <c:pt idx="8276">
                  <c:v>0.99103300000000005</c:v>
                </c:pt>
                <c:pt idx="8277">
                  <c:v>0.99163100000000004</c:v>
                </c:pt>
                <c:pt idx="8278">
                  <c:v>0.99230300000000005</c:v>
                </c:pt>
                <c:pt idx="8279">
                  <c:v>0.99409700000000001</c:v>
                </c:pt>
                <c:pt idx="8280">
                  <c:v>0.99642699999999995</c:v>
                </c:pt>
                <c:pt idx="8281">
                  <c:v>0.99821700000000002</c:v>
                </c:pt>
                <c:pt idx="8282">
                  <c:v>0.99914000000000003</c:v>
                </c:pt>
                <c:pt idx="8283">
                  <c:v>0.99952799999999997</c:v>
                </c:pt>
                <c:pt idx="8284">
                  <c:v>0.99982499999999996</c:v>
                </c:pt>
                <c:pt idx="8285">
                  <c:v>1.000159</c:v>
                </c:pt>
                <c:pt idx="8286">
                  <c:v>1.000389</c:v>
                </c:pt>
                <c:pt idx="8287">
                  <c:v>1.000764</c:v>
                </c:pt>
                <c:pt idx="8288">
                  <c:v>1.0022169999999999</c:v>
                </c:pt>
                <c:pt idx="8289">
                  <c:v>1.005053</c:v>
                </c:pt>
                <c:pt idx="8290">
                  <c:v>1.0074320000000001</c:v>
                </c:pt>
                <c:pt idx="8291">
                  <c:v>1.006985</c:v>
                </c:pt>
                <c:pt idx="8292">
                  <c:v>1.0042679999999999</c:v>
                </c:pt>
                <c:pt idx="8293">
                  <c:v>1.001854</c:v>
                </c:pt>
                <c:pt idx="8294">
                  <c:v>1.0004770000000001</c:v>
                </c:pt>
                <c:pt idx="8295">
                  <c:v>0.999085</c:v>
                </c:pt>
                <c:pt idx="8296">
                  <c:v>0.997309</c:v>
                </c:pt>
                <c:pt idx="8297">
                  <c:v>0.99573199999999995</c:v>
                </c:pt>
                <c:pt idx="8298">
                  <c:v>0.99444200000000005</c:v>
                </c:pt>
                <c:pt idx="8299">
                  <c:v>0.99272899999999997</c:v>
                </c:pt>
                <c:pt idx="8300">
                  <c:v>0.99041599999999996</c:v>
                </c:pt>
                <c:pt idx="8301">
                  <c:v>0.98805500000000002</c:v>
                </c:pt>
                <c:pt idx="8302">
                  <c:v>0.98567300000000002</c:v>
                </c:pt>
                <c:pt idx="8303">
                  <c:v>0.982603</c:v>
                </c:pt>
                <c:pt idx="8304">
                  <c:v>0.97881700000000005</c:v>
                </c:pt>
                <c:pt idx="8305">
                  <c:v>0.97587999999999997</c:v>
                </c:pt>
                <c:pt idx="8306">
                  <c:v>0.97552499999999998</c:v>
                </c:pt>
                <c:pt idx="8307">
                  <c:v>0.97744299999999995</c:v>
                </c:pt>
                <c:pt idx="8308">
                  <c:v>0.97966699999999995</c:v>
                </c:pt>
                <c:pt idx="8309">
                  <c:v>0.980962</c:v>
                </c:pt>
                <c:pt idx="8310">
                  <c:v>0.98207999999999995</c:v>
                </c:pt>
                <c:pt idx="8311">
                  <c:v>0.98407100000000003</c:v>
                </c:pt>
                <c:pt idx="8312">
                  <c:v>0.98628499999999997</c:v>
                </c:pt>
                <c:pt idx="8313">
                  <c:v>0.98760999999999999</c:v>
                </c:pt>
                <c:pt idx="8314">
                  <c:v>0.98860800000000004</c:v>
                </c:pt>
                <c:pt idx="8315">
                  <c:v>0.99054399999999998</c:v>
                </c:pt>
                <c:pt idx="8316">
                  <c:v>0.99301099999999998</c:v>
                </c:pt>
                <c:pt idx="8317">
                  <c:v>0.99449900000000002</c:v>
                </c:pt>
                <c:pt idx="8318">
                  <c:v>0.99500699999999997</c:v>
                </c:pt>
                <c:pt idx="8319">
                  <c:v>0.99604300000000001</c:v>
                </c:pt>
                <c:pt idx="8320">
                  <c:v>0.99809099999999995</c:v>
                </c:pt>
                <c:pt idx="8321">
                  <c:v>1.000159</c:v>
                </c:pt>
                <c:pt idx="8322">
                  <c:v>1.0016620000000001</c:v>
                </c:pt>
                <c:pt idx="8323">
                  <c:v>1.002912</c:v>
                </c:pt>
                <c:pt idx="8324">
                  <c:v>1.004113</c:v>
                </c:pt>
                <c:pt idx="8325">
                  <c:v>1.005236</c:v>
                </c:pt>
                <c:pt idx="8326">
                  <c:v>1.0065459999999999</c:v>
                </c:pt>
                <c:pt idx="8327">
                  <c:v>1.008481</c:v>
                </c:pt>
                <c:pt idx="8328">
                  <c:v>1.0111920000000001</c:v>
                </c:pt>
                <c:pt idx="8329">
                  <c:v>1.0141629999999999</c:v>
                </c:pt>
                <c:pt idx="8330">
                  <c:v>1.0163070000000001</c:v>
                </c:pt>
                <c:pt idx="8331">
                  <c:v>1.017161</c:v>
                </c:pt>
                <c:pt idx="8332">
                  <c:v>1.017711</c:v>
                </c:pt>
                <c:pt idx="8333">
                  <c:v>1.0186230000000001</c:v>
                </c:pt>
                <c:pt idx="8334">
                  <c:v>1.0185949999999999</c:v>
                </c:pt>
                <c:pt idx="8335">
                  <c:v>1.0161770000000001</c:v>
                </c:pt>
                <c:pt idx="8336">
                  <c:v>1.0119210000000001</c:v>
                </c:pt>
                <c:pt idx="8337">
                  <c:v>1.0076369999999999</c:v>
                </c:pt>
                <c:pt idx="8338">
                  <c:v>1.0044569999999999</c:v>
                </c:pt>
                <c:pt idx="8339">
                  <c:v>1.002308</c:v>
                </c:pt>
                <c:pt idx="8340">
                  <c:v>1.000659</c:v>
                </c:pt>
                <c:pt idx="8341">
                  <c:v>0.99912800000000002</c:v>
                </c:pt>
                <c:pt idx="8342">
                  <c:v>0.99763199999999996</c:v>
                </c:pt>
                <c:pt idx="8343">
                  <c:v>0.99659600000000004</c:v>
                </c:pt>
                <c:pt idx="8344">
                  <c:v>0.99660800000000005</c:v>
                </c:pt>
                <c:pt idx="8345">
                  <c:v>0.99719899999999995</c:v>
                </c:pt>
                <c:pt idx="8346">
                  <c:v>0.99772300000000003</c:v>
                </c:pt>
                <c:pt idx="8347">
                  <c:v>0.99845600000000001</c:v>
                </c:pt>
                <c:pt idx="8348">
                  <c:v>0.99866500000000002</c:v>
                </c:pt>
                <c:pt idx="8349">
                  <c:v>0.99709599999999998</c:v>
                </c:pt>
                <c:pt idx="8350">
                  <c:v>0.99468299999999998</c:v>
                </c:pt>
                <c:pt idx="8351">
                  <c:v>0.99318499999999998</c:v>
                </c:pt>
                <c:pt idx="8352">
                  <c:v>0.99275999999999998</c:v>
                </c:pt>
                <c:pt idx="8353">
                  <c:v>0.99271500000000001</c:v>
                </c:pt>
                <c:pt idx="8354">
                  <c:v>0.99287000000000003</c:v>
                </c:pt>
                <c:pt idx="8355">
                  <c:v>0.99343099999999995</c:v>
                </c:pt>
                <c:pt idx="8356">
                  <c:v>0.99447300000000005</c:v>
                </c:pt>
                <c:pt idx="8357">
                  <c:v>0.99569700000000005</c:v>
                </c:pt>
                <c:pt idx="8358">
                  <c:v>0.99618099999999998</c:v>
                </c:pt>
                <c:pt idx="8359">
                  <c:v>0.99541400000000002</c:v>
                </c:pt>
                <c:pt idx="8360">
                  <c:v>0.99462399999999995</c:v>
                </c:pt>
                <c:pt idx="8361">
                  <c:v>0.99536999999999998</c:v>
                </c:pt>
                <c:pt idx="8362">
                  <c:v>0.99755799999999994</c:v>
                </c:pt>
                <c:pt idx="8363">
                  <c:v>0.99994899999999998</c:v>
                </c:pt>
                <c:pt idx="8364">
                  <c:v>1.0019340000000001</c:v>
                </c:pt>
                <c:pt idx="8365">
                  <c:v>1.0039279999999999</c:v>
                </c:pt>
                <c:pt idx="8366">
                  <c:v>1.006078</c:v>
                </c:pt>
                <c:pt idx="8367">
                  <c:v>1.0081929999999999</c:v>
                </c:pt>
                <c:pt idx="8368">
                  <c:v>1.0105949999999999</c:v>
                </c:pt>
                <c:pt idx="8369">
                  <c:v>1.0136149999999999</c:v>
                </c:pt>
                <c:pt idx="8370">
                  <c:v>1.0169490000000001</c:v>
                </c:pt>
                <c:pt idx="8371">
                  <c:v>1.0197240000000001</c:v>
                </c:pt>
                <c:pt idx="8372">
                  <c:v>1.0209170000000001</c:v>
                </c:pt>
                <c:pt idx="8373">
                  <c:v>1.020554</c:v>
                </c:pt>
                <c:pt idx="8374">
                  <c:v>1.0198119999999999</c:v>
                </c:pt>
                <c:pt idx="8375">
                  <c:v>1.0189349999999999</c:v>
                </c:pt>
                <c:pt idx="8376">
                  <c:v>1.0170269999999999</c:v>
                </c:pt>
                <c:pt idx="8377">
                  <c:v>1.0140169999999999</c:v>
                </c:pt>
                <c:pt idx="8378">
                  <c:v>1.0105120000000001</c:v>
                </c:pt>
                <c:pt idx="8379">
                  <c:v>1.006802</c:v>
                </c:pt>
                <c:pt idx="8380">
                  <c:v>1.0032099999999999</c:v>
                </c:pt>
                <c:pt idx="8381">
                  <c:v>1.000219</c:v>
                </c:pt>
                <c:pt idx="8382">
                  <c:v>0.998139</c:v>
                </c:pt>
                <c:pt idx="8383">
                  <c:v>0.99705200000000005</c:v>
                </c:pt>
                <c:pt idx="8384">
                  <c:v>0.99653099999999994</c:v>
                </c:pt>
                <c:pt idx="8385">
                  <c:v>0.99542900000000001</c:v>
                </c:pt>
                <c:pt idx="8386">
                  <c:v>0.99270999999999998</c:v>
                </c:pt>
                <c:pt idx="8387">
                  <c:v>0.98866600000000004</c:v>
                </c:pt>
                <c:pt idx="8388">
                  <c:v>0.98470800000000003</c:v>
                </c:pt>
                <c:pt idx="8389">
                  <c:v>0.98172400000000004</c:v>
                </c:pt>
                <c:pt idx="8390">
                  <c:v>0.97967000000000004</c:v>
                </c:pt>
                <c:pt idx="8391">
                  <c:v>0.97865899999999995</c:v>
                </c:pt>
                <c:pt idx="8392">
                  <c:v>0.97898799999999997</c:v>
                </c:pt>
                <c:pt idx="8393">
                  <c:v>0.98018799999999995</c:v>
                </c:pt>
                <c:pt idx="8394">
                  <c:v>0.98112299999999997</c:v>
                </c:pt>
                <c:pt idx="8395">
                  <c:v>0.98169899999999999</c:v>
                </c:pt>
                <c:pt idx="8396">
                  <c:v>0.98331500000000005</c:v>
                </c:pt>
                <c:pt idx="8397">
                  <c:v>0.98647200000000002</c:v>
                </c:pt>
                <c:pt idx="8398">
                  <c:v>0.98977499999999996</c:v>
                </c:pt>
                <c:pt idx="8399">
                  <c:v>0.991977</c:v>
                </c:pt>
                <c:pt idx="8400">
                  <c:v>0.99346999999999996</c:v>
                </c:pt>
                <c:pt idx="8401">
                  <c:v>0.99549100000000001</c:v>
                </c:pt>
                <c:pt idx="8402">
                  <c:v>0.99809899999999996</c:v>
                </c:pt>
                <c:pt idx="8403">
                  <c:v>1.000013</c:v>
                </c:pt>
                <c:pt idx="8404">
                  <c:v>1.000624</c:v>
                </c:pt>
                <c:pt idx="8405">
                  <c:v>1.0004949999999999</c:v>
                </c:pt>
                <c:pt idx="8406">
                  <c:v>1.000316</c:v>
                </c:pt>
                <c:pt idx="8407">
                  <c:v>1.0001720000000001</c:v>
                </c:pt>
                <c:pt idx="8408">
                  <c:v>0.99981500000000001</c:v>
                </c:pt>
                <c:pt idx="8409">
                  <c:v>0.99975400000000003</c:v>
                </c:pt>
                <c:pt idx="8410">
                  <c:v>1.000977</c:v>
                </c:pt>
                <c:pt idx="8411">
                  <c:v>1.003282</c:v>
                </c:pt>
                <c:pt idx="8412">
                  <c:v>1.005377</c:v>
                </c:pt>
                <c:pt idx="8413">
                  <c:v>1.006669</c:v>
                </c:pt>
                <c:pt idx="8414">
                  <c:v>1.0077039999999999</c:v>
                </c:pt>
                <c:pt idx="8415">
                  <c:v>1.0089030000000001</c:v>
                </c:pt>
                <c:pt idx="8416">
                  <c:v>1.0096179999999999</c:v>
                </c:pt>
                <c:pt idx="8417">
                  <c:v>1.0088980000000001</c:v>
                </c:pt>
                <c:pt idx="8418">
                  <c:v>1.0069669999999999</c:v>
                </c:pt>
                <c:pt idx="8419">
                  <c:v>1.004999</c:v>
                </c:pt>
                <c:pt idx="8420">
                  <c:v>1.0033589999999999</c:v>
                </c:pt>
                <c:pt idx="8421">
                  <c:v>1.001225</c:v>
                </c:pt>
                <c:pt idx="8422">
                  <c:v>0.99804199999999998</c:v>
                </c:pt>
                <c:pt idx="8423">
                  <c:v>0.993946</c:v>
                </c:pt>
                <c:pt idx="8424">
                  <c:v>0.98921999999999999</c:v>
                </c:pt>
                <c:pt idx="8425">
                  <c:v>0.984348</c:v>
                </c:pt>
                <c:pt idx="8426">
                  <c:v>0.97991899999999998</c:v>
                </c:pt>
                <c:pt idx="8427">
                  <c:v>0.97658100000000003</c:v>
                </c:pt>
                <c:pt idx="8428">
                  <c:v>0.97509299999999999</c:v>
                </c:pt>
                <c:pt idx="8429">
                  <c:v>0.97535700000000003</c:v>
                </c:pt>
                <c:pt idx="8430">
                  <c:v>0.97591399999999995</c:v>
                </c:pt>
                <c:pt idx="8431">
                  <c:v>0.97581499999999999</c:v>
                </c:pt>
                <c:pt idx="8432">
                  <c:v>0.97604400000000002</c:v>
                </c:pt>
                <c:pt idx="8433">
                  <c:v>0.97761799999999999</c:v>
                </c:pt>
                <c:pt idx="8434">
                  <c:v>0.97995500000000002</c:v>
                </c:pt>
                <c:pt idx="8435">
                  <c:v>0.98216899999999996</c:v>
                </c:pt>
                <c:pt idx="8436">
                  <c:v>0.98421499999999995</c:v>
                </c:pt>
                <c:pt idx="8437">
                  <c:v>0.98663999999999996</c:v>
                </c:pt>
                <c:pt idx="8438">
                  <c:v>0.989873</c:v>
                </c:pt>
                <c:pt idx="8439">
                  <c:v>0.99321499999999996</c:v>
                </c:pt>
                <c:pt idx="8440">
                  <c:v>0.99507800000000002</c:v>
                </c:pt>
                <c:pt idx="8441">
                  <c:v>0.994838</c:v>
                </c:pt>
                <c:pt idx="8442">
                  <c:v>0.99373699999999998</c:v>
                </c:pt>
                <c:pt idx="8443">
                  <c:v>0.99344699999999997</c:v>
                </c:pt>
                <c:pt idx="8444">
                  <c:v>0.99430700000000005</c:v>
                </c:pt>
                <c:pt idx="8445">
                  <c:v>0.99554200000000004</c:v>
                </c:pt>
                <c:pt idx="8446">
                  <c:v>0.99670700000000001</c:v>
                </c:pt>
                <c:pt idx="8447">
                  <c:v>0.99801300000000004</c:v>
                </c:pt>
                <c:pt idx="8448">
                  <c:v>0.99956299999999998</c:v>
                </c:pt>
                <c:pt idx="8449">
                  <c:v>1.001242</c:v>
                </c:pt>
                <c:pt idx="8450">
                  <c:v>1.0029669999999999</c:v>
                </c:pt>
                <c:pt idx="8451">
                  <c:v>1.0048280000000001</c:v>
                </c:pt>
                <c:pt idx="8452">
                  <c:v>1.0070539999999999</c:v>
                </c:pt>
                <c:pt idx="8453">
                  <c:v>1.009328</c:v>
                </c:pt>
                <c:pt idx="8454">
                  <c:v>1.010751</c:v>
                </c:pt>
                <c:pt idx="8455">
                  <c:v>1.0113160000000001</c:v>
                </c:pt>
                <c:pt idx="8456">
                  <c:v>1.012281</c:v>
                </c:pt>
                <c:pt idx="8457">
                  <c:v>1.0140420000000001</c:v>
                </c:pt>
                <c:pt idx="8458">
                  <c:v>1.0152099999999999</c:v>
                </c:pt>
                <c:pt idx="8459">
                  <c:v>1.014564</c:v>
                </c:pt>
                <c:pt idx="8460">
                  <c:v>1.01251</c:v>
                </c:pt>
                <c:pt idx="8461">
                  <c:v>1.0100819999999999</c:v>
                </c:pt>
                <c:pt idx="8462">
                  <c:v>1.007352</c:v>
                </c:pt>
                <c:pt idx="8463">
                  <c:v>1.003725</c:v>
                </c:pt>
                <c:pt idx="8464">
                  <c:v>0.99931000000000003</c:v>
                </c:pt>
                <c:pt idx="8465">
                  <c:v>0.99504199999999998</c:v>
                </c:pt>
                <c:pt idx="8466">
                  <c:v>0.991618</c:v>
                </c:pt>
                <c:pt idx="8467">
                  <c:v>0.98882099999999995</c:v>
                </c:pt>
                <c:pt idx="8468">
                  <c:v>0.98613700000000004</c:v>
                </c:pt>
                <c:pt idx="8469">
                  <c:v>0.98381300000000005</c:v>
                </c:pt>
                <c:pt idx="8470">
                  <c:v>0.98266200000000004</c:v>
                </c:pt>
                <c:pt idx="8471">
                  <c:v>0.982738</c:v>
                </c:pt>
                <c:pt idx="8472">
                  <c:v>0.98288600000000004</c:v>
                </c:pt>
                <c:pt idx="8473">
                  <c:v>0.98228099999999996</c:v>
                </c:pt>
                <c:pt idx="8474">
                  <c:v>0.98174799999999995</c:v>
                </c:pt>
                <c:pt idx="8475">
                  <c:v>0.98234200000000005</c:v>
                </c:pt>
                <c:pt idx="8476">
                  <c:v>0.98358100000000004</c:v>
                </c:pt>
                <c:pt idx="8477">
                  <c:v>0.98440000000000005</c:v>
                </c:pt>
                <c:pt idx="8478">
                  <c:v>0.98478699999999997</c:v>
                </c:pt>
                <c:pt idx="8479">
                  <c:v>0.98546100000000003</c:v>
                </c:pt>
                <c:pt idx="8480">
                  <c:v>0.98693799999999998</c:v>
                </c:pt>
                <c:pt idx="8481">
                  <c:v>0.98902900000000005</c:v>
                </c:pt>
                <c:pt idx="8482">
                  <c:v>0.99082499999999996</c:v>
                </c:pt>
                <c:pt idx="8483">
                  <c:v>0.99196300000000004</c:v>
                </c:pt>
                <c:pt idx="8484">
                  <c:v>0.99307900000000005</c:v>
                </c:pt>
                <c:pt idx="8485">
                  <c:v>0.99446599999999996</c:v>
                </c:pt>
                <c:pt idx="8486">
                  <c:v>0.99572499999999997</c:v>
                </c:pt>
                <c:pt idx="8487">
                  <c:v>0.996618</c:v>
                </c:pt>
                <c:pt idx="8488">
                  <c:v>0.99746999999999997</c:v>
                </c:pt>
                <c:pt idx="8489">
                  <c:v>0.99885100000000004</c:v>
                </c:pt>
                <c:pt idx="8490">
                  <c:v>1.000893</c:v>
                </c:pt>
                <c:pt idx="8491">
                  <c:v>1.0031680000000001</c:v>
                </c:pt>
                <c:pt idx="8492">
                  <c:v>1.0054920000000001</c:v>
                </c:pt>
                <c:pt idx="8493">
                  <c:v>1.008146</c:v>
                </c:pt>
                <c:pt idx="8494">
                  <c:v>1.010805</c:v>
                </c:pt>
                <c:pt idx="8495">
                  <c:v>1.012346</c:v>
                </c:pt>
                <c:pt idx="8496">
                  <c:v>1.012175</c:v>
                </c:pt>
                <c:pt idx="8497">
                  <c:v>1.0109319999999999</c:v>
                </c:pt>
                <c:pt idx="8498">
                  <c:v>1.009598</c:v>
                </c:pt>
                <c:pt idx="8499">
                  <c:v>1.0082469999999999</c:v>
                </c:pt>
                <c:pt idx="8500">
                  <c:v>1.006478</c:v>
                </c:pt>
                <c:pt idx="8501">
                  <c:v>1.004739</c:v>
                </c:pt>
                <c:pt idx="8502">
                  <c:v>1.003898</c:v>
                </c:pt>
                <c:pt idx="8503">
                  <c:v>1.003887</c:v>
                </c:pt>
                <c:pt idx="8504">
                  <c:v>1.0037959999999999</c:v>
                </c:pt>
                <c:pt idx="8505">
                  <c:v>1.0028049999999999</c:v>
                </c:pt>
                <c:pt idx="8506">
                  <c:v>1.00074</c:v>
                </c:pt>
                <c:pt idx="8507">
                  <c:v>0.99802500000000005</c:v>
                </c:pt>
                <c:pt idx="8508">
                  <c:v>0.99502299999999999</c:v>
                </c:pt>
                <c:pt idx="8509">
                  <c:v>0.991977</c:v>
                </c:pt>
                <c:pt idx="8510">
                  <c:v>0.98949299999999996</c:v>
                </c:pt>
                <c:pt idx="8511">
                  <c:v>0.98815799999999998</c:v>
                </c:pt>
                <c:pt idx="8512">
                  <c:v>0.98764700000000005</c:v>
                </c:pt>
                <c:pt idx="8513">
                  <c:v>0.98662000000000005</c:v>
                </c:pt>
                <c:pt idx="8514">
                  <c:v>0.98416199999999998</c:v>
                </c:pt>
                <c:pt idx="8515">
                  <c:v>0.98132200000000003</c:v>
                </c:pt>
                <c:pt idx="8516">
                  <c:v>0.98024299999999998</c:v>
                </c:pt>
                <c:pt idx="8517">
                  <c:v>0.98153699999999999</c:v>
                </c:pt>
                <c:pt idx="8518">
                  <c:v>0.98351</c:v>
                </c:pt>
                <c:pt idx="8519">
                  <c:v>0.98442300000000005</c:v>
                </c:pt>
                <c:pt idx="8520">
                  <c:v>0.98449200000000003</c:v>
                </c:pt>
                <c:pt idx="8521">
                  <c:v>0.98473299999999997</c:v>
                </c:pt>
                <c:pt idx="8522">
                  <c:v>0.98514299999999999</c:v>
                </c:pt>
                <c:pt idx="8523">
                  <c:v>0.98549500000000001</c:v>
                </c:pt>
                <c:pt idx="8524">
                  <c:v>0.98632399999999998</c:v>
                </c:pt>
                <c:pt idx="8525">
                  <c:v>0.98795100000000002</c:v>
                </c:pt>
                <c:pt idx="8526">
                  <c:v>0.98985199999999995</c:v>
                </c:pt>
                <c:pt idx="8527">
                  <c:v>0.99136299999999999</c:v>
                </c:pt>
                <c:pt idx="8528">
                  <c:v>0.99257799999999996</c:v>
                </c:pt>
                <c:pt idx="8529">
                  <c:v>0.99413200000000002</c:v>
                </c:pt>
                <c:pt idx="8530">
                  <c:v>0.99622200000000005</c:v>
                </c:pt>
                <c:pt idx="8531">
                  <c:v>0.99861500000000003</c:v>
                </c:pt>
                <c:pt idx="8532">
                  <c:v>1.001009</c:v>
                </c:pt>
                <c:pt idx="8533">
                  <c:v>1.0031909999999999</c:v>
                </c:pt>
                <c:pt idx="8534">
                  <c:v>1.004656</c:v>
                </c:pt>
                <c:pt idx="8535">
                  <c:v>1.0042390000000001</c:v>
                </c:pt>
                <c:pt idx="8536">
                  <c:v>1.001962</c:v>
                </c:pt>
                <c:pt idx="8537">
                  <c:v>0.99993900000000002</c:v>
                </c:pt>
                <c:pt idx="8538">
                  <c:v>1.0001139999999999</c:v>
                </c:pt>
                <c:pt idx="8539">
                  <c:v>1.0025230000000001</c:v>
                </c:pt>
                <c:pt idx="8540">
                  <c:v>1.005808</c:v>
                </c:pt>
                <c:pt idx="8541">
                  <c:v>1.0088889999999999</c:v>
                </c:pt>
                <c:pt idx="8542">
                  <c:v>1.01135</c:v>
                </c:pt>
                <c:pt idx="8543">
                  <c:v>1.012478</c:v>
                </c:pt>
                <c:pt idx="8544">
                  <c:v>1.0114920000000001</c:v>
                </c:pt>
                <c:pt idx="8545">
                  <c:v>1.008848</c:v>
                </c:pt>
                <c:pt idx="8546">
                  <c:v>1.0063359999999999</c:v>
                </c:pt>
                <c:pt idx="8547">
                  <c:v>1.0052160000000001</c:v>
                </c:pt>
                <c:pt idx="8548">
                  <c:v>1.004643</c:v>
                </c:pt>
                <c:pt idx="8549">
                  <c:v>1.002759</c:v>
                </c:pt>
                <c:pt idx="8550">
                  <c:v>0.99918700000000005</c:v>
                </c:pt>
                <c:pt idx="8551">
                  <c:v>0.99523899999999998</c:v>
                </c:pt>
                <c:pt idx="8552">
                  <c:v>0.99159600000000003</c:v>
                </c:pt>
                <c:pt idx="8553">
                  <c:v>0.98776600000000003</c:v>
                </c:pt>
                <c:pt idx="8554">
                  <c:v>0.98386099999999999</c:v>
                </c:pt>
                <c:pt idx="8555">
                  <c:v>0.98087199999999997</c:v>
                </c:pt>
                <c:pt idx="8556">
                  <c:v>0.979545</c:v>
                </c:pt>
                <c:pt idx="8557">
                  <c:v>0.97976300000000005</c:v>
                </c:pt>
                <c:pt idx="8558">
                  <c:v>0.98074499999999998</c:v>
                </c:pt>
                <c:pt idx="8559">
                  <c:v>0.98200299999999996</c:v>
                </c:pt>
                <c:pt idx="8560">
                  <c:v>0.98374300000000003</c:v>
                </c:pt>
                <c:pt idx="8561">
                  <c:v>0.98605100000000001</c:v>
                </c:pt>
                <c:pt idx="8562">
                  <c:v>0.98849600000000004</c:v>
                </c:pt>
                <c:pt idx="8563">
                  <c:v>0.99091200000000002</c:v>
                </c:pt>
                <c:pt idx="8564">
                  <c:v>0.99353599999999997</c:v>
                </c:pt>
                <c:pt idx="8565">
                  <c:v>0.996008</c:v>
                </c:pt>
                <c:pt idx="8566">
                  <c:v>0.99712900000000004</c:v>
                </c:pt>
                <c:pt idx="8567">
                  <c:v>0.996332</c:v>
                </c:pt>
                <c:pt idx="8568">
                  <c:v>0.99479099999999998</c:v>
                </c:pt>
                <c:pt idx="8569">
                  <c:v>0.99408700000000005</c:v>
                </c:pt>
                <c:pt idx="8570">
                  <c:v>0.99442699999999995</c:v>
                </c:pt>
                <c:pt idx="8571">
                  <c:v>0.99500900000000003</c:v>
                </c:pt>
                <c:pt idx="8572">
                  <c:v>0.99548300000000001</c:v>
                </c:pt>
                <c:pt idx="8573">
                  <c:v>0.99649200000000004</c:v>
                </c:pt>
                <c:pt idx="8574">
                  <c:v>0.99882599999999999</c:v>
                </c:pt>
                <c:pt idx="8575">
                  <c:v>1.001984</c:v>
                </c:pt>
                <c:pt idx="8576">
                  <c:v>1.00434</c:v>
                </c:pt>
                <c:pt idx="8577">
                  <c:v>1.0053920000000001</c:v>
                </c:pt>
                <c:pt idx="8578">
                  <c:v>1.00644</c:v>
                </c:pt>
                <c:pt idx="8579">
                  <c:v>1.0081599999999999</c:v>
                </c:pt>
                <c:pt idx="8580">
                  <c:v>1.0096879999999999</c:v>
                </c:pt>
                <c:pt idx="8581">
                  <c:v>1.0105249999999999</c:v>
                </c:pt>
                <c:pt idx="8582">
                  <c:v>1.011306</c:v>
                </c:pt>
                <c:pt idx="8583">
                  <c:v>1.0122960000000001</c:v>
                </c:pt>
                <c:pt idx="8584">
                  <c:v>1.0121979999999999</c:v>
                </c:pt>
                <c:pt idx="8585">
                  <c:v>1.009752</c:v>
                </c:pt>
                <c:pt idx="8586">
                  <c:v>1.005349</c:v>
                </c:pt>
                <c:pt idx="8587">
                  <c:v>1.0002</c:v>
                </c:pt>
                <c:pt idx="8588">
                  <c:v>0.99538700000000002</c:v>
                </c:pt>
                <c:pt idx="8589">
                  <c:v>0.991425</c:v>
                </c:pt>
                <c:pt idx="8590">
                  <c:v>0.98849299999999996</c:v>
                </c:pt>
                <c:pt idx="8591">
                  <c:v>0.98707400000000001</c:v>
                </c:pt>
                <c:pt idx="8592">
                  <c:v>0.98723899999999998</c:v>
                </c:pt>
                <c:pt idx="8593">
                  <c:v>0.98791200000000001</c:v>
                </c:pt>
                <c:pt idx="8594">
                  <c:v>0.98782599999999998</c:v>
                </c:pt>
                <c:pt idx="8595">
                  <c:v>0.9869</c:v>
                </c:pt>
                <c:pt idx="8596">
                  <c:v>0.98594999999999999</c:v>
                </c:pt>
                <c:pt idx="8597">
                  <c:v>0.98508300000000004</c:v>
                </c:pt>
                <c:pt idx="8598">
                  <c:v>0.98363</c:v>
                </c:pt>
                <c:pt idx="8599">
                  <c:v>0.98159300000000005</c:v>
                </c:pt>
                <c:pt idx="8600">
                  <c:v>0.97988299999999995</c:v>
                </c:pt>
                <c:pt idx="8601">
                  <c:v>0.97925200000000001</c:v>
                </c:pt>
                <c:pt idx="8602">
                  <c:v>0.97986099999999998</c:v>
                </c:pt>
                <c:pt idx="8603">
                  <c:v>0.981684</c:v>
                </c:pt>
                <c:pt idx="8604">
                  <c:v>0.98455300000000001</c:v>
                </c:pt>
                <c:pt idx="8605">
                  <c:v>0.98775800000000002</c:v>
                </c:pt>
                <c:pt idx="8606">
                  <c:v>0.99018300000000004</c:v>
                </c:pt>
                <c:pt idx="8607">
                  <c:v>0.99165499999999995</c:v>
                </c:pt>
                <c:pt idx="8608">
                  <c:v>0.99354399999999998</c:v>
                </c:pt>
                <c:pt idx="8609">
                  <c:v>0.99680400000000002</c:v>
                </c:pt>
                <c:pt idx="8610">
                  <c:v>1.0006870000000001</c:v>
                </c:pt>
                <c:pt idx="8611">
                  <c:v>1.0039100000000001</c:v>
                </c:pt>
                <c:pt idx="8612">
                  <c:v>1.0058100000000001</c:v>
                </c:pt>
                <c:pt idx="8613">
                  <c:v>1.006364</c:v>
                </c:pt>
                <c:pt idx="8614">
                  <c:v>1.005776</c:v>
                </c:pt>
                <c:pt idx="8615">
                  <c:v>1.0043390000000001</c:v>
                </c:pt>
                <c:pt idx="8616">
                  <c:v>1.00261</c:v>
                </c:pt>
                <c:pt idx="8617">
                  <c:v>1.0017290000000001</c:v>
                </c:pt>
                <c:pt idx="8618">
                  <c:v>1.0031410000000001</c:v>
                </c:pt>
                <c:pt idx="8619">
                  <c:v>1.0073559999999999</c:v>
                </c:pt>
                <c:pt idx="8620">
                  <c:v>1.0133380000000001</c:v>
                </c:pt>
                <c:pt idx="8621">
                  <c:v>1.0192300000000001</c:v>
                </c:pt>
                <c:pt idx="8622">
                  <c:v>1.0237259999999999</c:v>
                </c:pt>
                <c:pt idx="8623">
                  <c:v>1.0266379999999999</c:v>
                </c:pt>
                <c:pt idx="8624">
                  <c:v>1.0277400000000001</c:v>
                </c:pt>
                <c:pt idx="8625">
                  <c:v>1.026688</c:v>
                </c:pt>
                <c:pt idx="8626">
                  <c:v>1.024006</c:v>
                </c:pt>
                <c:pt idx="8627">
                  <c:v>1.0204169999999999</c:v>
                </c:pt>
                <c:pt idx="8628">
                  <c:v>1.016187</c:v>
                </c:pt>
                <c:pt idx="8629">
                  <c:v>1.0112829999999999</c:v>
                </c:pt>
                <c:pt idx="8630">
                  <c:v>1.0052559999999999</c:v>
                </c:pt>
                <c:pt idx="8631">
                  <c:v>0.998193</c:v>
                </c:pt>
                <c:pt idx="8632">
                  <c:v>0.991734</c:v>
                </c:pt>
                <c:pt idx="8633">
                  <c:v>0.987201</c:v>
                </c:pt>
                <c:pt idx="8634">
                  <c:v>0.98386399999999996</c:v>
                </c:pt>
                <c:pt idx="8635">
                  <c:v>0.98085299999999997</c:v>
                </c:pt>
                <c:pt idx="8636">
                  <c:v>0.97894800000000004</c:v>
                </c:pt>
                <c:pt idx="8637">
                  <c:v>0.97922200000000004</c:v>
                </c:pt>
                <c:pt idx="8638">
                  <c:v>0.98099999999999998</c:v>
                </c:pt>
                <c:pt idx="8639">
                  <c:v>0.98255800000000004</c:v>
                </c:pt>
                <c:pt idx="8640">
                  <c:v>0.98350400000000004</c:v>
                </c:pt>
                <c:pt idx="8641">
                  <c:v>0.98440000000000005</c:v>
                </c:pt>
                <c:pt idx="8642">
                  <c:v>0.98487199999999997</c:v>
                </c:pt>
                <c:pt idx="8643">
                  <c:v>0.98444900000000002</c:v>
                </c:pt>
                <c:pt idx="8644">
                  <c:v>0.98408499999999999</c:v>
                </c:pt>
                <c:pt idx="8645">
                  <c:v>0.98493200000000003</c:v>
                </c:pt>
                <c:pt idx="8646">
                  <c:v>0.98688600000000004</c:v>
                </c:pt>
                <c:pt idx="8647">
                  <c:v>0.98924400000000001</c:v>
                </c:pt>
                <c:pt idx="8648">
                  <c:v>0.99141100000000004</c:v>
                </c:pt>
                <c:pt idx="8649">
                  <c:v>0.99304199999999998</c:v>
                </c:pt>
                <c:pt idx="8650">
                  <c:v>0.99415699999999996</c:v>
                </c:pt>
                <c:pt idx="8651">
                  <c:v>0.99477700000000002</c:v>
                </c:pt>
                <c:pt idx="8652">
                  <c:v>0.99475599999999997</c:v>
                </c:pt>
                <c:pt idx="8653">
                  <c:v>0.99454399999999998</c:v>
                </c:pt>
                <c:pt idx="8654">
                  <c:v>0.99563100000000004</c:v>
                </c:pt>
                <c:pt idx="8655">
                  <c:v>0.99890299999999999</c:v>
                </c:pt>
                <c:pt idx="8656">
                  <c:v>1.002842</c:v>
                </c:pt>
                <c:pt idx="8657">
                  <c:v>1.0053939999999999</c:v>
                </c:pt>
                <c:pt idx="8658">
                  <c:v>1.006732</c:v>
                </c:pt>
                <c:pt idx="8659">
                  <c:v>1.0078830000000001</c:v>
                </c:pt>
                <c:pt idx="8660">
                  <c:v>1.008553</c:v>
                </c:pt>
                <c:pt idx="8661">
                  <c:v>1.008435</c:v>
                </c:pt>
                <c:pt idx="8662">
                  <c:v>1.008669</c:v>
                </c:pt>
                <c:pt idx="8663">
                  <c:v>1.010507</c:v>
                </c:pt>
                <c:pt idx="8664">
                  <c:v>1.0135909999999999</c:v>
                </c:pt>
                <c:pt idx="8665">
                  <c:v>1.0161960000000001</c:v>
                </c:pt>
                <c:pt idx="8666">
                  <c:v>1.0173220000000001</c:v>
                </c:pt>
                <c:pt idx="8667">
                  <c:v>1.017784</c:v>
                </c:pt>
                <c:pt idx="8668">
                  <c:v>1.018127</c:v>
                </c:pt>
                <c:pt idx="8669">
                  <c:v>1.0170950000000001</c:v>
                </c:pt>
                <c:pt idx="8670">
                  <c:v>1.0133449999999999</c:v>
                </c:pt>
                <c:pt idx="8671">
                  <c:v>1.007347</c:v>
                </c:pt>
                <c:pt idx="8672">
                  <c:v>1.0009669999999999</c:v>
                </c:pt>
                <c:pt idx="8673">
                  <c:v>0.995583</c:v>
                </c:pt>
                <c:pt idx="8674">
                  <c:v>0.99107100000000004</c:v>
                </c:pt>
                <c:pt idx="8675">
                  <c:v>0.987205</c:v>
                </c:pt>
                <c:pt idx="8676">
                  <c:v>0.98463299999999998</c:v>
                </c:pt>
                <c:pt idx="8677">
                  <c:v>0.983236</c:v>
                </c:pt>
                <c:pt idx="8678">
                  <c:v>0.98161600000000004</c:v>
                </c:pt>
                <c:pt idx="8679">
                  <c:v>0.97926400000000002</c:v>
                </c:pt>
                <c:pt idx="8680">
                  <c:v>0.97756699999999996</c:v>
                </c:pt>
                <c:pt idx="8681">
                  <c:v>0.97776799999999997</c:v>
                </c:pt>
                <c:pt idx="8682">
                  <c:v>0.97907</c:v>
                </c:pt>
                <c:pt idx="8683">
                  <c:v>0.979958</c:v>
                </c:pt>
                <c:pt idx="8684">
                  <c:v>0.98035700000000003</c:v>
                </c:pt>
                <c:pt idx="8685">
                  <c:v>0.98118899999999998</c:v>
                </c:pt>
                <c:pt idx="8686">
                  <c:v>0.982761</c:v>
                </c:pt>
                <c:pt idx="8687">
                  <c:v>0.98470400000000002</c:v>
                </c:pt>
                <c:pt idx="8688">
                  <c:v>0.98669799999999996</c:v>
                </c:pt>
                <c:pt idx="8689">
                  <c:v>0.98860499999999996</c:v>
                </c:pt>
                <c:pt idx="8690">
                  <c:v>0.99046299999999998</c:v>
                </c:pt>
                <c:pt idx="8691">
                  <c:v>0.99214199999999997</c:v>
                </c:pt>
                <c:pt idx="8692">
                  <c:v>0.99319199999999996</c:v>
                </c:pt>
                <c:pt idx="8693">
                  <c:v>0.99395299999999998</c:v>
                </c:pt>
                <c:pt idx="8694">
                  <c:v>0.99570400000000003</c:v>
                </c:pt>
                <c:pt idx="8695">
                  <c:v>0.99857899999999999</c:v>
                </c:pt>
                <c:pt idx="8696">
                  <c:v>1.001115</c:v>
                </c:pt>
                <c:pt idx="8697">
                  <c:v>1.002545</c:v>
                </c:pt>
                <c:pt idx="8698">
                  <c:v>1.0039309999999999</c:v>
                </c:pt>
                <c:pt idx="8699">
                  <c:v>1.0062739999999999</c:v>
                </c:pt>
                <c:pt idx="8700">
                  <c:v>1.008785</c:v>
                </c:pt>
                <c:pt idx="8701">
                  <c:v>1.01024</c:v>
                </c:pt>
                <c:pt idx="8702">
                  <c:v>1.010947</c:v>
                </c:pt>
                <c:pt idx="8703">
                  <c:v>1.012067</c:v>
                </c:pt>
                <c:pt idx="8704">
                  <c:v>1.013884</c:v>
                </c:pt>
                <c:pt idx="8705">
                  <c:v>1.0156149999999999</c:v>
                </c:pt>
                <c:pt idx="8706">
                  <c:v>1.0165249999999999</c:v>
                </c:pt>
                <c:pt idx="8707">
                  <c:v>1.0167520000000001</c:v>
                </c:pt>
                <c:pt idx="8708">
                  <c:v>1.0166170000000001</c:v>
                </c:pt>
                <c:pt idx="8709">
                  <c:v>1.0158689999999999</c:v>
                </c:pt>
                <c:pt idx="8710">
                  <c:v>1.0144420000000001</c:v>
                </c:pt>
                <c:pt idx="8711">
                  <c:v>1.012869</c:v>
                </c:pt>
                <c:pt idx="8712">
                  <c:v>1.011209</c:v>
                </c:pt>
                <c:pt idx="8713">
                  <c:v>1.008767</c:v>
                </c:pt>
                <c:pt idx="8714">
                  <c:v>1.0050809999999999</c:v>
                </c:pt>
                <c:pt idx="8715">
                  <c:v>1.0006200000000001</c:v>
                </c:pt>
                <c:pt idx="8716">
                  <c:v>0.99668999999999996</c:v>
                </c:pt>
                <c:pt idx="8717">
                  <c:v>0.99413300000000004</c:v>
                </c:pt>
                <c:pt idx="8718">
                  <c:v>0.99251599999999995</c:v>
                </c:pt>
                <c:pt idx="8719">
                  <c:v>0.99099499999999996</c:v>
                </c:pt>
                <c:pt idx="8720">
                  <c:v>0.98923000000000005</c:v>
                </c:pt>
                <c:pt idx="8721">
                  <c:v>0.98749399999999998</c:v>
                </c:pt>
                <c:pt idx="8722">
                  <c:v>0.98612999999999995</c:v>
                </c:pt>
                <c:pt idx="8723">
                  <c:v>0.98515200000000003</c:v>
                </c:pt>
                <c:pt idx="8724">
                  <c:v>0.98478399999999999</c:v>
                </c:pt>
                <c:pt idx="8725">
                  <c:v>0.98558299999999999</c:v>
                </c:pt>
                <c:pt idx="8726">
                  <c:v>0.98703600000000002</c:v>
                </c:pt>
                <c:pt idx="8727">
                  <c:v>0.98777899999999996</c:v>
                </c:pt>
                <c:pt idx="8728">
                  <c:v>0.98788900000000002</c:v>
                </c:pt>
                <c:pt idx="8729">
                  <c:v>0.98847300000000005</c:v>
                </c:pt>
                <c:pt idx="8730">
                  <c:v>0.98948899999999995</c:v>
                </c:pt>
                <c:pt idx="8731">
                  <c:v>0.99021800000000004</c:v>
                </c:pt>
                <c:pt idx="8732">
                  <c:v>0.99077400000000004</c:v>
                </c:pt>
                <c:pt idx="8733">
                  <c:v>0.99160300000000001</c:v>
                </c:pt>
                <c:pt idx="8734">
                  <c:v>0.99280299999999999</c:v>
                </c:pt>
                <c:pt idx="8735">
                  <c:v>0.99430700000000005</c:v>
                </c:pt>
                <c:pt idx="8736">
                  <c:v>0.99593600000000004</c:v>
                </c:pt>
                <c:pt idx="8737">
                  <c:v>0.99786699999999995</c:v>
                </c:pt>
                <c:pt idx="8738">
                  <c:v>1.000629</c:v>
                </c:pt>
                <c:pt idx="8739">
                  <c:v>1.003987</c:v>
                </c:pt>
                <c:pt idx="8740">
                  <c:v>1.00692</c:v>
                </c:pt>
                <c:pt idx="8741">
                  <c:v>1.0089840000000001</c:v>
                </c:pt>
                <c:pt idx="8742">
                  <c:v>1.010923</c:v>
                </c:pt>
                <c:pt idx="8743">
                  <c:v>1.013296</c:v>
                </c:pt>
                <c:pt idx="8744">
                  <c:v>1.0151669999999999</c:v>
                </c:pt>
                <c:pt idx="8745">
                  <c:v>1.015485</c:v>
                </c:pt>
                <c:pt idx="8746">
                  <c:v>1.0149379999999999</c:v>
                </c:pt>
                <c:pt idx="8747">
                  <c:v>1.0150030000000001</c:v>
                </c:pt>
                <c:pt idx="8748">
                  <c:v>1.015733</c:v>
                </c:pt>
                <c:pt idx="8749">
                  <c:v>1.0158419999999999</c:v>
                </c:pt>
                <c:pt idx="8750">
                  <c:v>1.0147759999999999</c:v>
                </c:pt>
                <c:pt idx="8751">
                  <c:v>1.0132110000000001</c:v>
                </c:pt>
                <c:pt idx="8752">
                  <c:v>1.011296</c:v>
                </c:pt>
                <c:pt idx="8753">
                  <c:v>1.0083359999999999</c:v>
                </c:pt>
                <c:pt idx="8754">
                  <c:v>1.004475</c:v>
                </c:pt>
                <c:pt idx="8755">
                  <c:v>1.0008550000000001</c:v>
                </c:pt>
                <c:pt idx="8756">
                  <c:v>0.99814199999999997</c:v>
                </c:pt>
                <c:pt idx="8757">
                  <c:v>0.99609700000000001</c:v>
                </c:pt>
                <c:pt idx="8758">
                  <c:v>0.994394</c:v>
                </c:pt>
                <c:pt idx="8759">
                  <c:v>0.99276699999999996</c:v>
                </c:pt>
                <c:pt idx="8760">
                  <c:v>0.990846</c:v>
                </c:pt>
                <c:pt idx="8761">
                  <c:v>0.98865599999999998</c:v>
                </c:pt>
                <c:pt idx="8762">
                  <c:v>0.98681600000000003</c:v>
                </c:pt>
                <c:pt idx="8763">
                  <c:v>0.98593299999999995</c:v>
                </c:pt>
                <c:pt idx="8764">
                  <c:v>0.98578699999999997</c:v>
                </c:pt>
                <c:pt idx="8765">
                  <c:v>0.98546800000000001</c:v>
                </c:pt>
                <c:pt idx="8766">
                  <c:v>0.98447600000000002</c:v>
                </c:pt>
                <c:pt idx="8767">
                  <c:v>0.98352700000000004</c:v>
                </c:pt>
                <c:pt idx="8768">
                  <c:v>0.98389400000000005</c:v>
                </c:pt>
                <c:pt idx="8769">
                  <c:v>0.98578399999999999</c:v>
                </c:pt>
                <c:pt idx="8770">
                  <c:v>0.98830399999999996</c:v>
                </c:pt>
                <c:pt idx="8771">
                  <c:v>0.99071900000000002</c:v>
                </c:pt>
                <c:pt idx="8772">
                  <c:v>0.99279700000000004</c:v>
                </c:pt>
                <c:pt idx="8773">
                  <c:v>0.99482099999999996</c:v>
                </c:pt>
                <c:pt idx="8774">
                  <c:v>0.99712400000000001</c:v>
                </c:pt>
                <c:pt idx="8775">
                  <c:v>0.99903799999999998</c:v>
                </c:pt>
                <c:pt idx="8776">
                  <c:v>0.999475</c:v>
                </c:pt>
                <c:pt idx="8777">
                  <c:v>0.998672</c:v>
                </c:pt>
                <c:pt idx="8778">
                  <c:v>0.99826700000000002</c:v>
                </c:pt>
                <c:pt idx="8779">
                  <c:v>0.99927999999999995</c:v>
                </c:pt>
                <c:pt idx="8780">
                  <c:v>1.0009490000000001</c:v>
                </c:pt>
                <c:pt idx="8781">
                  <c:v>1.00223</c:v>
                </c:pt>
                <c:pt idx="8782">
                  <c:v>1.0033350000000001</c:v>
                </c:pt>
                <c:pt idx="8783">
                  <c:v>1.004764</c:v>
                </c:pt>
                <c:pt idx="8784">
                  <c:v>1.0059499999999999</c:v>
                </c:pt>
                <c:pt idx="8785">
                  <c:v>1.006386</c:v>
                </c:pt>
                <c:pt idx="8786">
                  <c:v>1.0067600000000001</c:v>
                </c:pt>
                <c:pt idx="8787">
                  <c:v>1.0077229999999999</c:v>
                </c:pt>
                <c:pt idx="8788">
                  <c:v>1.008902</c:v>
                </c:pt>
                <c:pt idx="8789">
                  <c:v>1.0096179999999999</c:v>
                </c:pt>
                <c:pt idx="8790">
                  <c:v>1.0096480000000001</c:v>
                </c:pt>
                <c:pt idx="8791">
                  <c:v>1.0093650000000001</c:v>
                </c:pt>
                <c:pt idx="8792">
                  <c:v>1.009341</c:v>
                </c:pt>
                <c:pt idx="8793">
                  <c:v>1.009171</c:v>
                </c:pt>
                <c:pt idx="8794">
                  <c:v>1.0077970000000001</c:v>
                </c:pt>
                <c:pt idx="8795">
                  <c:v>1.005387</c:v>
                </c:pt>
                <c:pt idx="8796">
                  <c:v>1.0030129999999999</c:v>
                </c:pt>
                <c:pt idx="8797">
                  <c:v>1.0010209999999999</c:v>
                </c:pt>
                <c:pt idx="8798">
                  <c:v>0.99886399999999997</c:v>
                </c:pt>
                <c:pt idx="8799">
                  <c:v>0.99615699999999996</c:v>
                </c:pt>
                <c:pt idx="8800">
                  <c:v>0.99334100000000003</c:v>
                </c:pt>
                <c:pt idx="8801">
                  <c:v>0.99067499999999997</c:v>
                </c:pt>
                <c:pt idx="8802">
                  <c:v>0.98745499999999997</c:v>
                </c:pt>
                <c:pt idx="8803">
                  <c:v>0.98347200000000001</c:v>
                </c:pt>
                <c:pt idx="8804">
                  <c:v>0.97993699999999995</c:v>
                </c:pt>
                <c:pt idx="8805">
                  <c:v>0.97799899999999995</c:v>
                </c:pt>
                <c:pt idx="8806">
                  <c:v>0.97745199999999999</c:v>
                </c:pt>
                <c:pt idx="8807">
                  <c:v>0.97747300000000004</c:v>
                </c:pt>
                <c:pt idx="8808">
                  <c:v>0.977912</c:v>
                </c:pt>
                <c:pt idx="8809">
                  <c:v>0.97895200000000004</c:v>
                </c:pt>
                <c:pt idx="8810">
                  <c:v>0.98028499999999996</c:v>
                </c:pt>
                <c:pt idx="8811">
                  <c:v>0.98154699999999995</c:v>
                </c:pt>
                <c:pt idx="8812">
                  <c:v>0.982626</c:v>
                </c:pt>
                <c:pt idx="8813">
                  <c:v>0.983599</c:v>
                </c:pt>
                <c:pt idx="8814">
                  <c:v>0.98484700000000003</c:v>
                </c:pt>
                <c:pt idx="8815">
                  <c:v>0.986344</c:v>
                </c:pt>
                <c:pt idx="8816">
                  <c:v>0.98713099999999998</c:v>
                </c:pt>
                <c:pt idx="8817">
                  <c:v>0.98658100000000004</c:v>
                </c:pt>
                <c:pt idx="8818">
                  <c:v>0.98576799999999998</c:v>
                </c:pt>
                <c:pt idx="8819">
                  <c:v>0.98615799999999998</c:v>
                </c:pt>
                <c:pt idx="8820">
                  <c:v>0.98743700000000001</c:v>
                </c:pt>
                <c:pt idx="8821">
                  <c:v>0.98843499999999995</c:v>
                </c:pt>
                <c:pt idx="8822">
                  <c:v>0.98924800000000002</c:v>
                </c:pt>
                <c:pt idx="8823">
                  <c:v>0.99077800000000005</c:v>
                </c:pt>
                <c:pt idx="8824">
                  <c:v>0.99316800000000005</c:v>
                </c:pt>
                <c:pt idx="8825">
                  <c:v>0.99582999999999999</c:v>
                </c:pt>
                <c:pt idx="8826">
                  <c:v>0.99822</c:v>
                </c:pt>
                <c:pt idx="8827">
                  <c:v>1.0000849999999999</c:v>
                </c:pt>
                <c:pt idx="8828">
                  <c:v>1.0015799999999999</c:v>
                </c:pt>
                <c:pt idx="8829">
                  <c:v>1.0030209999999999</c:v>
                </c:pt>
                <c:pt idx="8830">
                  <c:v>1.0041899999999999</c:v>
                </c:pt>
                <c:pt idx="8831">
                  <c:v>1.0048870000000001</c:v>
                </c:pt>
                <c:pt idx="8832">
                  <c:v>1.0057020000000001</c:v>
                </c:pt>
                <c:pt idx="8833">
                  <c:v>1.007093</c:v>
                </c:pt>
                <c:pt idx="8834">
                  <c:v>1.008332</c:v>
                </c:pt>
                <c:pt idx="8835">
                  <c:v>1.008089</c:v>
                </c:pt>
                <c:pt idx="8836">
                  <c:v>1.0058499999999999</c:v>
                </c:pt>
                <c:pt idx="8837">
                  <c:v>1.0022070000000001</c:v>
                </c:pt>
                <c:pt idx="8838">
                  <c:v>0.99797199999999997</c:v>
                </c:pt>
                <c:pt idx="8839">
                  <c:v>0.99344699999999997</c:v>
                </c:pt>
                <c:pt idx="8840">
                  <c:v>0.98878699999999997</c:v>
                </c:pt>
                <c:pt idx="8841">
                  <c:v>0.984873</c:v>
                </c:pt>
                <c:pt idx="8842">
                  <c:v>0.982761</c:v>
                </c:pt>
                <c:pt idx="8843">
                  <c:v>0.98216499999999995</c:v>
                </c:pt>
                <c:pt idx="8844">
                  <c:v>0.98172700000000002</c:v>
                </c:pt>
                <c:pt idx="8845">
                  <c:v>0.98078900000000002</c:v>
                </c:pt>
                <c:pt idx="8846">
                  <c:v>0.97996000000000005</c:v>
                </c:pt>
                <c:pt idx="8847">
                  <c:v>0.97990999999999995</c:v>
                </c:pt>
                <c:pt idx="8848">
                  <c:v>0.98029200000000005</c:v>
                </c:pt>
                <c:pt idx="8849">
                  <c:v>0.98055999999999999</c:v>
                </c:pt>
                <c:pt idx="8850">
                  <c:v>0.98139299999999996</c:v>
                </c:pt>
                <c:pt idx="8851">
                  <c:v>0.98372700000000002</c:v>
                </c:pt>
                <c:pt idx="8852">
                  <c:v>0.98670500000000005</c:v>
                </c:pt>
                <c:pt idx="8853">
                  <c:v>0.98847799999999997</c:v>
                </c:pt>
                <c:pt idx="8854">
                  <c:v>0.98866699999999996</c:v>
                </c:pt>
                <c:pt idx="8855">
                  <c:v>0.98836999999999997</c:v>
                </c:pt>
                <c:pt idx="8856">
                  <c:v>0.98814599999999997</c:v>
                </c:pt>
                <c:pt idx="8857">
                  <c:v>0.98766799999999999</c:v>
                </c:pt>
                <c:pt idx="8858">
                  <c:v>0.98704099999999995</c:v>
                </c:pt>
                <c:pt idx="8859">
                  <c:v>0.98693799999999998</c:v>
                </c:pt>
                <c:pt idx="8860">
                  <c:v>0.98770999999999998</c:v>
                </c:pt>
                <c:pt idx="8861">
                  <c:v>0.98922399999999999</c:v>
                </c:pt>
                <c:pt idx="8862">
                  <c:v>0.99126800000000004</c:v>
                </c:pt>
                <c:pt idx="8863">
                  <c:v>0.99377000000000004</c:v>
                </c:pt>
                <c:pt idx="8864">
                  <c:v>0.99675100000000005</c:v>
                </c:pt>
                <c:pt idx="8865">
                  <c:v>0.99980400000000003</c:v>
                </c:pt>
                <c:pt idx="8866">
                  <c:v>1.0020659999999999</c:v>
                </c:pt>
                <c:pt idx="8867">
                  <c:v>1.003519</c:v>
                </c:pt>
                <c:pt idx="8868">
                  <c:v>1.005258</c:v>
                </c:pt>
                <c:pt idx="8869">
                  <c:v>1.0077449999999999</c:v>
                </c:pt>
                <c:pt idx="8870">
                  <c:v>1.0099020000000001</c:v>
                </c:pt>
                <c:pt idx="8871">
                  <c:v>1.0104880000000001</c:v>
                </c:pt>
                <c:pt idx="8872">
                  <c:v>1.009517</c:v>
                </c:pt>
                <c:pt idx="8873">
                  <c:v>1.0078069999999999</c:v>
                </c:pt>
                <c:pt idx="8874">
                  <c:v>1.006113</c:v>
                </c:pt>
                <c:pt idx="8875">
                  <c:v>1.004912</c:v>
                </c:pt>
                <c:pt idx="8876">
                  <c:v>1.0043329999999999</c:v>
                </c:pt>
                <c:pt idx="8877">
                  <c:v>1.004113</c:v>
                </c:pt>
                <c:pt idx="8878">
                  <c:v>1.003738</c:v>
                </c:pt>
                <c:pt idx="8879">
                  <c:v>1.00261</c:v>
                </c:pt>
                <c:pt idx="8880">
                  <c:v>1.0002420000000001</c:v>
                </c:pt>
                <c:pt idx="8881">
                  <c:v>0.997054</c:v>
                </c:pt>
                <c:pt idx="8882">
                  <c:v>0.99417900000000003</c:v>
                </c:pt>
                <c:pt idx="8883">
                  <c:v>0.99185699999999999</c:v>
                </c:pt>
                <c:pt idx="8884">
                  <c:v>0.98941500000000004</c:v>
                </c:pt>
                <c:pt idx="8885">
                  <c:v>0.986711</c:v>
                </c:pt>
                <c:pt idx="8886">
                  <c:v>0.98469700000000004</c:v>
                </c:pt>
                <c:pt idx="8887">
                  <c:v>0.98437399999999997</c:v>
                </c:pt>
                <c:pt idx="8888">
                  <c:v>0.98526400000000003</c:v>
                </c:pt>
                <c:pt idx="8889">
                  <c:v>0.98587000000000002</c:v>
                </c:pt>
                <c:pt idx="8890">
                  <c:v>0.98582800000000004</c:v>
                </c:pt>
                <c:pt idx="8891">
                  <c:v>0.986209</c:v>
                </c:pt>
                <c:pt idx="8892">
                  <c:v>0.987738</c:v>
                </c:pt>
                <c:pt idx="8893">
                  <c:v>0.99002599999999996</c:v>
                </c:pt>
                <c:pt idx="8894">
                  <c:v>0.99217999999999995</c:v>
                </c:pt>
                <c:pt idx="8895">
                  <c:v>0.99321199999999998</c:v>
                </c:pt>
                <c:pt idx="8896">
                  <c:v>0.99254399999999998</c:v>
                </c:pt>
                <c:pt idx="8897">
                  <c:v>0.99058400000000002</c:v>
                </c:pt>
                <c:pt idx="8898">
                  <c:v>0.98825200000000002</c:v>
                </c:pt>
                <c:pt idx="8899">
                  <c:v>0.98652600000000001</c:v>
                </c:pt>
                <c:pt idx="8900">
                  <c:v>0.98635399999999995</c:v>
                </c:pt>
                <c:pt idx="8901">
                  <c:v>0.98768100000000003</c:v>
                </c:pt>
                <c:pt idx="8902">
                  <c:v>0.98932900000000001</c:v>
                </c:pt>
                <c:pt idx="8903">
                  <c:v>0.99072899999999997</c:v>
                </c:pt>
                <c:pt idx="8904">
                  <c:v>0.99277400000000005</c:v>
                </c:pt>
                <c:pt idx="8905">
                  <c:v>0.99606099999999997</c:v>
                </c:pt>
                <c:pt idx="8906">
                  <c:v>0.99944699999999997</c:v>
                </c:pt>
                <c:pt idx="8907">
                  <c:v>1.001628</c:v>
                </c:pt>
                <c:pt idx="8908">
                  <c:v>1.002815</c:v>
                </c:pt>
                <c:pt idx="8909">
                  <c:v>1.003914</c:v>
                </c:pt>
                <c:pt idx="8910">
                  <c:v>1.005247</c:v>
                </c:pt>
                <c:pt idx="8911">
                  <c:v>1.0068459999999999</c:v>
                </c:pt>
                <c:pt idx="8912">
                  <c:v>1.0083610000000001</c:v>
                </c:pt>
                <c:pt idx="8913">
                  <c:v>1.0083819999999999</c:v>
                </c:pt>
                <c:pt idx="8914">
                  <c:v>1.0065599999999999</c:v>
                </c:pt>
                <c:pt idx="8915">
                  <c:v>1.004661</c:v>
                </c:pt>
                <c:pt idx="8916">
                  <c:v>1.0038260000000001</c:v>
                </c:pt>
                <c:pt idx="8917">
                  <c:v>1.0036</c:v>
                </c:pt>
                <c:pt idx="8918">
                  <c:v>1.0032639999999999</c:v>
                </c:pt>
                <c:pt idx="8919">
                  <c:v>1.0024850000000001</c:v>
                </c:pt>
                <c:pt idx="8920">
                  <c:v>1.0013190000000001</c:v>
                </c:pt>
                <c:pt idx="8921">
                  <c:v>0.99980999999999998</c:v>
                </c:pt>
                <c:pt idx="8922">
                  <c:v>0.99760300000000002</c:v>
                </c:pt>
                <c:pt idx="8923">
                  <c:v>0.99441599999999997</c:v>
                </c:pt>
                <c:pt idx="8924">
                  <c:v>0.99070499999999995</c:v>
                </c:pt>
                <c:pt idx="8925">
                  <c:v>0.98748800000000003</c:v>
                </c:pt>
                <c:pt idx="8926">
                  <c:v>0.98547899999999999</c:v>
                </c:pt>
                <c:pt idx="8927">
                  <c:v>0.98429299999999997</c:v>
                </c:pt>
                <c:pt idx="8928">
                  <c:v>0.98289700000000002</c:v>
                </c:pt>
                <c:pt idx="8929">
                  <c:v>0.98126500000000005</c:v>
                </c:pt>
                <c:pt idx="8930">
                  <c:v>0.98055099999999995</c:v>
                </c:pt>
                <c:pt idx="8931">
                  <c:v>0.98102100000000003</c:v>
                </c:pt>
                <c:pt idx="8932">
                  <c:v>0.98149200000000003</c:v>
                </c:pt>
                <c:pt idx="8933">
                  <c:v>0.98153400000000002</c:v>
                </c:pt>
                <c:pt idx="8934">
                  <c:v>0.98191499999999998</c:v>
                </c:pt>
                <c:pt idx="8935">
                  <c:v>0.98263100000000003</c:v>
                </c:pt>
                <c:pt idx="8936">
                  <c:v>0.98255899999999996</c:v>
                </c:pt>
                <c:pt idx="8937">
                  <c:v>0.98126400000000003</c:v>
                </c:pt>
                <c:pt idx="8938">
                  <c:v>0.979827</c:v>
                </c:pt>
                <c:pt idx="8939">
                  <c:v>0.97918499999999997</c:v>
                </c:pt>
                <c:pt idx="8940">
                  <c:v>0.97883500000000001</c:v>
                </c:pt>
                <c:pt idx="8941">
                  <c:v>0.97809800000000002</c:v>
                </c:pt>
                <c:pt idx="8942">
                  <c:v>0.97765500000000005</c:v>
                </c:pt>
                <c:pt idx="8943">
                  <c:v>0.97884599999999999</c:v>
                </c:pt>
                <c:pt idx="8944">
                  <c:v>0.98178600000000005</c:v>
                </c:pt>
                <c:pt idx="8945">
                  <c:v>0.98532500000000001</c:v>
                </c:pt>
                <c:pt idx="8946">
                  <c:v>0.98865000000000003</c:v>
                </c:pt>
                <c:pt idx="8947">
                  <c:v>0.99180699999999999</c:v>
                </c:pt>
                <c:pt idx="8948">
                  <c:v>0.99419800000000003</c:v>
                </c:pt>
                <c:pt idx="8949">
                  <c:v>0.99409999999999998</c:v>
                </c:pt>
                <c:pt idx="8950">
                  <c:v>0.99163100000000004</c:v>
                </c:pt>
                <c:pt idx="8951">
                  <c:v>0.98986399999999997</c:v>
                </c:pt>
                <c:pt idx="8952">
                  <c:v>0.99117</c:v>
                </c:pt>
                <c:pt idx="8953">
                  <c:v>0.99476699999999996</c:v>
                </c:pt>
                <c:pt idx="8954">
                  <c:v>0.99848300000000001</c:v>
                </c:pt>
                <c:pt idx="8955">
                  <c:v>1.001304</c:v>
                </c:pt>
                <c:pt idx="8956">
                  <c:v>1.0037</c:v>
                </c:pt>
                <c:pt idx="8957">
                  <c:v>1.0059480000000001</c:v>
                </c:pt>
                <c:pt idx="8958">
                  <c:v>1.0073099999999999</c:v>
                </c:pt>
                <c:pt idx="8959">
                  <c:v>1.0073700000000001</c:v>
                </c:pt>
                <c:pt idx="8960">
                  <c:v>1.006723</c:v>
                </c:pt>
                <c:pt idx="8961">
                  <c:v>1.005827</c:v>
                </c:pt>
                <c:pt idx="8962">
                  <c:v>1.0043599999999999</c:v>
                </c:pt>
                <c:pt idx="8963">
                  <c:v>1.001808</c:v>
                </c:pt>
                <c:pt idx="8964">
                  <c:v>0.99820699999999996</c:v>
                </c:pt>
                <c:pt idx="8965">
                  <c:v>0.99422699999999997</c:v>
                </c:pt>
                <c:pt idx="8966">
                  <c:v>0.99024100000000004</c:v>
                </c:pt>
                <c:pt idx="8967">
                  <c:v>0.98594199999999999</c:v>
                </c:pt>
                <c:pt idx="8968">
                  <c:v>0.98150899999999996</c:v>
                </c:pt>
                <c:pt idx="8969">
                  <c:v>0.97821599999999997</c:v>
                </c:pt>
                <c:pt idx="8970">
                  <c:v>0.97697199999999995</c:v>
                </c:pt>
                <c:pt idx="8971">
                  <c:v>0.97675400000000001</c:v>
                </c:pt>
                <c:pt idx="8972">
                  <c:v>0.97620700000000005</c:v>
                </c:pt>
                <c:pt idx="8973">
                  <c:v>0.97599599999999997</c:v>
                </c:pt>
                <c:pt idx="8974">
                  <c:v>0.97721899999999995</c:v>
                </c:pt>
                <c:pt idx="8975">
                  <c:v>0.97931400000000002</c:v>
                </c:pt>
                <c:pt idx="8976">
                  <c:v>0.98131800000000002</c:v>
                </c:pt>
                <c:pt idx="8977">
                  <c:v>0.98316899999999996</c:v>
                </c:pt>
                <c:pt idx="8978">
                  <c:v>0.98495100000000002</c:v>
                </c:pt>
                <c:pt idx="8979">
                  <c:v>0.98635799999999996</c:v>
                </c:pt>
                <c:pt idx="8980">
                  <c:v>0.98725200000000002</c:v>
                </c:pt>
                <c:pt idx="8981">
                  <c:v>0.98803200000000002</c:v>
                </c:pt>
                <c:pt idx="8982">
                  <c:v>0.98932299999999995</c:v>
                </c:pt>
                <c:pt idx="8983">
                  <c:v>0.99107999999999996</c:v>
                </c:pt>
                <c:pt idx="8984">
                  <c:v>0.99244500000000002</c:v>
                </c:pt>
                <c:pt idx="8985">
                  <c:v>0.99327200000000004</c:v>
                </c:pt>
                <c:pt idx="8986">
                  <c:v>0.994784</c:v>
                </c:pt>
                <c:pt idx="8987">
                  <c:v>0.99790000000000001</c:v>
                </c:pt>
                <c:pt idx="8988">
                  <c:v>1.0013909999999999</c:v>
                </c:pt>
                <c:pt idx="8989">
                  <c:v>1.0026759999999999</c:v>
                </c:pt>
                <c:pt idx="8990">
                  <c:v>1.001358</c:v>
                </c:pt>
                <c:pt idx="8991">
                  <c:v>1.0001519999999999</c:v>
                </c:pt>
                <c:pt idx="8992">
                  <c:v>1.0015499999999999</c:v>
                </c:pt>
                <c:pt idx="8993">
                  <c:v>1.0050269999999999</c:v>
                </c:pt>
                <c:pt idx="8994">
                  <c:v>1.007954</c:v>
                </c:pt>
                <c:pt idx="8995">
                  <c:v>1.008945</c:v>
                </c:pt>
                <c:pt idx="8996">
                  <c:v>1.0090809999999999</c:v>
                </c:pt>
                <c:pt idx="8997">
                  <c:v>1.009679</c:v>
                </c:pt>
                <c:pt idx="8998">
                  <c:v>1.0103519999999999</c:v>
                </c:pt>
                <c:pt idx="8999">
                  <c:v>1.010238</c:v>
                </c:pt>
                <c:pt idx="9000">
                  <c:v>1.0097160000000001</c:v>
                </c:pt>
                <c:pt idx="9001">
                  <c:v>1.009209</c:v>
                </c:pt>
                <c:pt idx="9002">
                  <c:v>1.007652</c:v>
                </c:pt>
                <c:pt idx="9003">
                  <c:v>1.0038260000000001</c:v>
                </c:pt>
                <c:pt idx="9004">
                  <c:v>0.998421</c:v>
                </c:pt>
                <c:pt idx="9005">
                  <c:v>0.99322500000000002</c:v>
                </c:pt>
                <c:pt idx="9006">
                  <c:v>0.98902100000000004</c:v>
                </c:pt>
                <c:pt idx="9007">
                  <c:v>0.98549299999999995</c:v>
                </c:pt>
                <c:pt idx="9008">
                  <c:v>0.98207900000000004</c:v>
                </c:pt>
                <c:pt idx="9009">
                  <c:v>0.97886899999999999</c:v>
                </c:pt>
                <c:pt idx="9010">
                  <c:v>0.97682899999999995</c:v>
                </c:pt>
                <c:pt idx="9011">
                  <c:v>0.97626400000000002</c:v>
                </c:pt>
                <c:pt idx="9012">
                  <c:v>0.97612399999999999</c:v>
                </c:pt>
                <c:pt idx="9013">
                  <c:v>0.97544900000000001</c:v>
                </c:pt>
                <c:pt idx="9014">
                  <c:v>0.97475500000000004</c:v>
                </c:pt>
                <c:pt idx="9015">
                  <c:v>0.97519400000000001</c:v>
                </c:pt>
                <c:pt idx="9016">
                  <c:v>0.97665599999999997</c:v>
                </c:pt>
                <c:pt idx="9017">
                  <c:v>0.978101</c:v>
                </c:pt>
                <c:pt idx="9018">
                  <c:v>0.97926400000000002</c:v>
                </c:pt>
                <c:pt idx="9019">
                  <c:v>0.98088200000000003</c:v>
                </c:pt>
                <c:pt idx="9020">
                  <c:v>0.98327299999999995</c:v>
                </c:pt>
                <c:pt idx="9021">
                  <c:v>0.98585800000000001</c:v>
                </c:pt>
                <c:pt idx="9022">
                  <c:v>0.98806099999999997</c:v>
                </c:pt>
                <c:pt idx="9023">
                  <c:v>0.98960499999999996</c:v>
                </c:pt>
                <c:pt idx="9024">
                  <c:v>0.99044200000000004</c:v>
                </c:pt>
                <c:pt idx="9025">
                  <c:v>0.99052899999999999</c:v>
                </c:pt>
                <c:pt idx="9026">
                  <c:v>0.98976399999999998</c:v>
                </c:pt>
                <c:pt idx="9027">
                  <c:v>0.98867899999999997</c:v>
                </c:pt>
                <c:pt idx="9028">
                  <c:v>0.98842699999999994</c:v>
                </c:pt>
                <c:pt idx="9029">
                  <c:v>0.98973800000000001</c:v>
                </c:pt>
                <c:pt idx="9030">
                  <c:v>0.99216700000000002</c:v>
                </c:pt>
                <c:pt idx="9031">
                  <c:v>0.99467000000000005</c:v>
                </c:pt>
                <c:pt idx="9032">
                  <c:v>0.997</c:v>
                </c:pt>
                <c:pt idx="9033">
                  <c:v>0.999695</c:v>
                </c:pt>
                <c:pt idx="9034">
                  <c:v>1.002621</c:v>
                </c:pt>
                <c:pt idx="9035">
                  <c:v>1.004812</c:v>
                </c:pt>
                <c:pt idx="9036">
                  <c:v>1.0056659999999999</c:v>
                </c:pt>
                <c:pt idx="9037">
                  <c:v>1.0055400000000001</c:v>
                </c:pt>
                <c:pt idx="9038">
                  <c:v>1.0054149999999999</c:v>
                </c:pt>
                <c:pt idx="9039">
                  <c:v>1.005978</c:v>
                </c:pt>
                <c:pt idx="9040">
                  <c:v>1.0071330000000001</c:v>
                </c:pt>
                <c:pt idx="9041">
                  <c:v>1.0083530000000001</c:v>
                </c:pt>
                <c:pt idx="9042">
                  <c:v>1.0089649999999999</c:v>
                </c:pt>
                <c:pt idx="9043">
                  <c:v>1.0082660000000001</c:v>
                </c:pt>
                <c:pt idx="9044">
                  <c:v>1.006232</c:v>
                </c:pt>
                <c:pt idx="9045">
                  <c:v>1.004157</c:v>
                </c:pt>
                <c:pt idx="9046">
                  <c:v>1.00265</c:v>
                </c:pt>
                <c:pt idx="9047">
                  <c:v>1.0001869999999999</c:v>
                </c:pt>
                <c:pt idx="9048">
                  <c:v>0.99580400000000002</c:v>
                </c:pt>
                <c:pt idx="9049">
                  <c:v>0.99052600000000002</c:v>
                </c:pt>
                <c:pt idx="9050">
                  <c:v>0.98565000000000003</c:v>
                </c:pt>
                <c:pt idx="9051">
                  <c:v>0.98180000000000001</c:v>
                </c:pt>
                <c:pt idx="9052">
                  <c:v>0.97911700000000002</c:v>
                </c:pt>
                <c:pt idx="9053">
                  <c:v>0.97739600000000004</c:v>
                </c:pt>
                <c:pt idx="9054">
                  <c:v>0.976329</c:v>
                </c:pt>
                <c:pt idx="9055">
                  <c:v>0.97589899999999996</c:v>
                </c:pt>
                <c:pt idx="9056">
                  <c:v>0.97598799999999997</c:v>
                </c:pt>
                <c:pt idx="9057">
                  <c:v>0.97577000000000003</c:v>
                </c:pt>
                <c:pt idx="9058">
                  <c:v>0.97500799999999999</c:v>
                </c:pt>
                <c:pt idx="9059">
                  <c:v>0.97516899999999995</c:v>
                </c:pt>
                <c:pt idx="9060">
                  <c:v>0.97733899999999996</c:v>
                </c:pt>
                <c:pt idx="9061">
                  <c:v>0.98047600000000001</c:v>
                </c:pt>
                <c:pt idx="9062">
                  <c:v>0.98302699999999998</c:v>
                </c:pt>
                <c:pt idx="9063">
                  <c:v>0.98455499999999996</c:v>
                </c:pt>
                <c:pt idx="9064">
                  <c:v>0.98604099999999995</c:v>
                </c:pt>
                <c:pt idx="9065">
                  <c:v>0.989062</c:v>
                </c:pt>
                <c:pt idx="9066">
                  <c:v>0.99334100000000003</c:v>
                </c:pt>
                <c:pt idx="9067">
                  <c:v>0.99680100000000005</c:v>
                </c:pt>
                <c:pt idx="9068">
                  <c:v>0.99859500000000001</c:v>
                </c:pt>
                <c:pt idx="9069">
                  <c:v>0.99958599999999997</c:v>
                </c:pt>
                <c:pt idx="9070">
                  <c:v>1.0002690000000001</c:v>
                </c:pt>
                <c:pt idx="9071">
                  <c:v>1.0004230000000001</c:v>
                </c:pt>
                <c:pt idx="9072">
                  <c:v>1.000426</c:v>
                </c:pt>
                <c:pt idx="9073">
                  <c:v>1.0013780000000001</c:v>
                </c:pt>
                <c:pt idx="9074">
                  <c:v>1.003717</c:v>
                </c:pt>
                <c:pt idx="9075">
                  <c:v>1.006286</c:v>
                </c:pt>
                <c:pt idx="9076">
                  <c:v>1.0078689999999999</c:v>
                </c:pt>
                <c:pt idx="9077">
                  <c:v>1.008945</c:v>
                </c:pt>
                <c:pt idx="9078">
                  <c:v>1.0104040000000001</c:v>
                </c:pt>
                <c:pt idx="9079">
                  <c:v>1.011968</c:v>
                </c:pt>
                <c:pt idx="9080">
                  <c:v>1.0131239999999999</c:v>
                </c:pt>
                <c:pt idx="9081">
                  <c:v>1.0140450000000001</c:v>
                </c:pt>
                <c:pt idx="9082">
                  <c:v>1.0148489999999999</c:v>
                </c:pt>
                <c:pt idx="9083">
                  <c:v>1.015272</c:v>
                </c:pt>
                <c:pt idx="9084">
                  <c:v>1.014999</c:v>
                </c:pt>
                <c:pt idx="9085">
                  <c:v>1.013663</c:v>
                </c:pt>
                <c:pt idx="9086">
                  <c:v>1.0113000000000001</c:v>
                </c:pt>
                <c:pt idx="9087">
                  <c:v>1.0086040000000001</c:v>
                </c:pt>
                <c:pt idx="9088">
                  <c:v>1.0059</c:v>
                </c:pt>
                <c:pt idx="9089">
                  <c:v>1.002694</c:v>
                </c:pt>
                <c:pt idx="9090">
                  <c:v>0.99895199999999995</c:v>
                </c:pt>
                <c:pt idx="9091">
                  <c:v>0.995699</c:v>
                </c:pt>
                <c:pt idx="9092">
                  <c:v>0.993591</c:v>
                </c:pt>
                <c:pt idx="9093">
                  <c:v>0.99184700000000003</c:v>
                </c:pt>
                <c:pt idx="9094">
                  <c:v>0.98933099999999996</c:v>
                </c:pt>
                <c:pt idx="9095">
                  <c:v>0.98613600000000001</c:v>
                </c:pt>
                <c:pt idx="9096">
                  <c:v>0.98325799999999997</c:v>
                </c:pt>
                <c:pt idx="9097">
                  <c:v>0.98089999999999999</c:v>
                </c:pt>
                <c:pt idx="9098">
                  <c:v>0.97859499999999999</c:v>
                </c:pt>
                <c:pt idx="9099">
                  <c:v>0.97672700000000001</c:v>
                </c:pt>
                <c:pt idx="9100">
                  <c:v>0.97608200000000001</c:v>
                </c:pt>
                <c:pt idx="9101">
                  <c:v>0.97664799999999996</c:v>
                </c:pt>
                <c:pt idx="9102">
                  <c:v>0.97782400000000003</c:v>
                </c:pt>
                <c:pt idx="9103">
                  <c:v>0.97907200000000005</c:v>
                </c:pt>
                <c:pt idx="9104">
                  <c:v>0.98045499999999997</c:v>
                </c:pt>
                <c:pt idx="9105">
                  <c:v>0.98230099999999998</c:v>
                </c:pt>
                <c:pt idx="9106">
                  <c:v>0.98404899999999995</c:v>
                </c:pt>
                <c:pt idx="9107">
                  <c:v>0.98462499999999997</c:v>
                </c:pt>
                <c:pt idx="9108">
                  <c:v>0.98415399999999997</c:v>
                </c:pt>
                <c:pt idx="9109">
                  <c:v>0.98421499999999995</c:v>
                </c:pt>
                <c:pt idx="9110">
                  <c:v>0.985931</c:v>
                </c:pt>
                <c:pt idx="9111">
                  <c:v>0.98856500000000003</c:v>
                </c:pt>
                <c:pt idx="9112">
                  <c:v>0.99070599999999998</c:v>
                </c:pt>
                <c:pt idx="9113">
                  <c:v>0.99216000000000004</c:v>
                </c:pt>
                <c:pt idx="9114">
                  <c:v>0.99379899999999999</c:v>
                </c:pt>
                <c:pt idx="9115">
                  <c:v>0.99593100000000001</c:v>
                </c:pt>
                <c:pt idx="9116">
                  <c:v>0.99795800000000001</c:v>
                </c:pt>
                <c:pt idx="9117">
                  <c:v>0.99958199999999997</c:v>
                </c:pt>
                <c:pt idx="9118">
                  <c:v>1.001333</c:v>
                </c:pt>
                <c:pt idx="9119">
                  <c:v>1.0037739999999999</c:v>
                </c:pt>
                <c:pt idx="9120">
                  <c:v>1.006553</c:v>
                </c:pt>
                <c:pt idx="9121">
                  <c:v>1.0084150000000001</c:v>
                </c:pt>
                <c:pt idx="9122">
                  <c:v>1.0085010000000001</c:v>
                </c:pt>
                <c:pt idx="9123">
                  <c:v>1.007512</c:v>
                </c:pt>
                <c:pt idx="9124">
                  <c:v>1.0066299999999999</c:v>
                </c:pt>
                <c:pt idx="9125">
                  <c:v>1.0057430000000001</c:v>
                </c:pt>
                <c:pt idx="9126">
                  <c:v>1.0042880000000001</c:v>
                </c:pt>
                <c:pt idx="9127">
                  <c:v>1.0025599999999999</c:v>
                </c:pt>
                <c:pt idx="9128">
                  <c:v>1.0009459999999999</c:v>
                </c:pt>
                <c:pt idx="9129">
                  <c:v>0.99910699999999997</c:v>
                </c:pt>
                <c:pt idx="9130">
                  <c:v>0.99636800000000003</c:v>
                </c:pt>
                <c:pt idx="9131">
                  <c:v>0.99260899999999996</c:v>
                </c:pt>
                <c:pt idx="9132">
                  <c:v>0.98838999999999999</c:v>
                </c:pt>
                <c:pt idx="9133">
                  <c:v>0.98430600000000001</c:v>
                </c:pt>
                <c:pt idx="9134">
                  <c:v>0.98054300000000005</c:v>
                </c:pt>
                <c:pt idx="9135">
                  <c:v>0.97694999999999999</c:v>
                </c:pt>
                <c:pt idx="9136">
                  <c:v>0.97406599999999999</c:v>
                </c:pt>
                <c:pt idx="9137">
                  <c:v>0.97311599999999998</c:v>
                </c:pt>
                <c:pt idx="9138">
                  <c:v>0.97392199999999995</c:v>
                </c:pt>
                <c:pt idx="9139">
                  <c:v>0.97434900000000002</c:v>
                </c:pt>
                <c:pt idx="9140">
                  <c:v>0.97289499999999995</c:v>
                </c:pt>
                <c:pt idx="9141">
                  <c:v>0.97092299999999998</c:v>
                </c:pt>
                <c:pt idx="9142">
                  <c:v>0.97063600000000005</c:v>
                </c:pt>
                <c:pt idx="9143">
                  <c:v>0.97194899999999995</c:v>
                </c:pt>
                <c:pt idx="9144">
                  <c:v>0.97337200000000001</c:v>
                </c:pt>
                <c:pt idx="9145">
                  <c:v>0.97413899999999998</c:v>
                </c:pt>
                <c:pt idx="9146">
                  <c:v>0.97446999999999995</c:v>
                </c:pt>
                <c:pt idx="9147">
                  <c:v>0.97495299999999996</c:v>
                </c:pt>
                <c:pt idx="9148">
                  <c:v>0.97572300000000001</c:v>
                </c:pt>
                <c:pt idx="9149">
                  <c:v>0.97645400000000004</c:v>
                </c:pt>
                <c:pt idx="9150">
                  <c:v>0.97741199999999995</c:v>
                </c:pt>
                <c:pt idx="9151">
                  <c:v>0.97939299999999996</c:v>
                </c:pt>
                <c:pt idx="9152">
                  <c:v>0.98236900000000005</c:v>
                </c:pt>
                <c:pt idx="9153">
                  <c:v>0.98533999999999999</c:v>
                </c:pt>
                <c:pt idx="9154">
                  <c:v>0.98765099999999995</c:v>
                </c:pt>
                <c:pt idx="9155">
                  <c:v>0.98956100000000002</c:v>
                </c:pt>
                <c:pt idx="9156">
                  <c:v>0.99145700000000003</c:v>
                </c:pt>
                <c:pt idx="9157">
                  <c:v>0.99329199999999995</c:v>
                </c:pt>
                <c:pt idx="9158">
                  <c:v>0.99492000000000003</c:v>
                </c:pt>
                <c:pt idx="9159">
                  <c:v>0.99670999999999998</c:v>
                </c:pt>
                <c:pt idx="9160">
                  <c:v>0.99936899999999995</c:v>
                </c:pt>
                <c:pt idx="9161">
                  <c:v>1.00291</c:v>
                </c:pt>
                <c:pt idx="9162">
                  <c:v>1.0061990000000001</c:v>
                </c:pt>
                <c:pt idx="9163">
                  <c:v>1.0083340000000001</c:v>
                </c:pt>
                <c:pt idx="9164">
                  <c:v>1.0098240000000001</c:v>
                </c:pt>
                <c:pt idx="9165">
                  <c:v>1.011444</c:v>
                </c:pt>
                <c:pt idx="9166">
                  <c:v>1.0131619999999999</c:v>
                </c:pt>
                <c:pt idx="9167">
                  <c:v>1.0144519999999999</c:v>
                </c:pt>
                <c:pt idx="9168">
                  <c:v>1.0148729999999999</c:v>
                </c:pt>
                <c:pt idx="9169">
                  <c:v>1.0142949999999999</c:v>
                </c:pt>
                <c:pt idx="9170">
                  <c:v>1.012599</c:v>
                </c:pt>
                <c:pt idx="9171">
                  <c:v>1.009803</c:v>
                </c:pt>
                <c:pt idx="9172">
                  <c:v>1.006454</c:v>
                </c:pt>
                <c:pt idx="9173">
                  <c:v>1.0031000000000001</c:v>
                </c:pt>
                <c:pt idx="9174">
                  <c:v>0.99983599999999995</c:v>
                </c:pt>
                <c:pt idx="9175">
                  <c:v>0.99638800000000005</c:v>
                </c:pt>
                <c:pt idx="9176">
                  <c:v>0.99215299999999995</c:v>
                </c:pt>
                <c:pt idx="9177">
                  <c:v>0.98711499999999996</c:v>
                </c:pt>
                <c:pt idx="9178">
                  <c:v>0.98263800000000001</c:v>
                </c:pt>
                <c:pt idx="9179">
                  <c:v>0.98002100000000003</c:v>
                </c:pt>
                <c:pt idx="9180">
                  <c:v>0.97886300000000004</c:v>
                </c:pt>
                <c:pt idx="9181">
                  <c:v>0.97791099999999997</c:v>
                </c:pt>
                <c:pt idx="9182">
                  <c:v>0.97696400000000005</c:v>
                </c:pt>
                <c:pt idx="9183">
                  <c:v>0.97672099999999995</c:v>
                </c:pt>
                <c:pt idx="9184">
                  <c:v>0.97748999999999997</c:v>
                </c:pt>
                <c:pt idx="9185">
                  <c:v>0.97894599999999998</c:v>
                </c:pt>
                <c:pt idx="9186">
                  <c:v>0.98037399999999997</c:v>
                </c:pt>
                <c:pt idx="9187">
                  <c:v>0.98153599999999996</c:v>
                </c:pt>
                <c:pt idx="9188">
                  <c:v>0.98290200000000005</c:v>
                </c:pt>
                <c:pt idx="9189">
                  <c:v>0.98434900000000003</c:v>
                </c:pt>
                <c:pt idx="9190">
                  <c:v>0.98502000000000001</c:v>
                </c:pt>
                <c:pt idx="9191">
                  <c:v>0.98489000000000004</c:v>
                </c:pt>
                <c:pt idx="9192">
                  <c:v>0.98497900000000005</c:v>
                </c:pt>
                <c:pt idx="9193">
                  <c:v>0.98595600000000005</c:v>
                </c:pt>
                <c:pt idx="9194">
                  <c:v>0.98741900000000005</c:v>
                </c:pt>
                <c:pt idx="9195">
                  <c:v>0.98836000000000002</c:v>
                </c:pt>
                <c:pt idx="9196">
                  <c:v>0.98880699999999999</c:v>
                </c:pt>
                <c:pt idx="9197">
                  <c:v>0.99018200000000001</c:v>
                </c:pt>
                <c:pt idx="9198">
                  <c:v>0.99298399999999998</c:v>
                </c:pt>
                <c:pt idx="9199">
                  <c:v>0.99615399999999998</c:v>
                </c:pt>
                <c:pt idx="9200">
                  <c:v>0.99901399999999996</c:v>
                </c:pt>
                <c:pt idx="9201">
                  <c:v>1.001854</c:v>
                </c:pt>
                <c:pt idx="9202">
                  <c:v>1.0048600000000001</c:v>
                </c:pt>
                <c:pt idx="9203">
                  <c:v>1.0072369999999999</c:v>
                </c:pt>
                <c:pt idx="9204">
                  <c:v>1.0081089999999999</c:v>
                </c:pt>
                <c:pt idx="9205">
                  <c:v>1.008216</c:v>
                </c:pt>
                <c:pt idx="9206">
                  <c:v>1.008826</c:v>
                </c:pt>
                <c:pt idx="9207">
                  <c:v>1.009657</c:v>
                </c:pt>
                <c:pt idx="9208">
                  <c:v>1.009609</c:v>
                </c:pt>
                <c:pt idx="9209">
                  <c:v>1.0084820000000001</c:v>
                </c:pt>
                <c:pt idx="9210">
                  <c:v>1.007091</c:v>
                </c:pt>
                <c:pt idx="9211">
                  <c:v>1.005795</c:v>
                </c:pt>
                <c:pt idx="9212">
                  <c:v>1.003757</c:v>
                </c:pt>
                <c:pt idx="9213">
                  <c:v>1.000426</c:v>
                </c:pt>
                <c:pt idx="9214">
                  <c:v>0.99677700000000002</c:v>
                </c:pt>
                <c:pt idx="9215">
                  <c:v>0.99396099999999998</c:v>
                </c:pt>
                <c:pt idx="9216">
                  <c:v>0.99156900000000003</c:v>
                </c:pt>
                <c:pt idx="9217">
                  <c:v>0.98852899999999999</c:v>
                </c:pt>
                <c:pt idx="9218">
                  <c:v>0.98488799999999999</c:v>
                </c:pt>
                <c:pt idx="9219">
                  <c:v>0.98150499999999996</c:v>
                </c:pt>
                <c:pt idx="9220">
                  <c:v>0.979078</c:v>
                </c:pt>
                <c:pt idx="9221">
                  <c:v>0.97821499999999995</c:v>
                </c:pt>
                <c:pt idx="9222">
                  <c:v>0.97936199999999995</c:v>
                </c:pt>
                <c:pt idx="9223">
                  <c:v>0.98199499999999995</c:v>
                </c:pt>
                <c:pt idx="9224">
                  <c:v>0.98470299999999999</c:v>
                </c:pt>
                <c:pt idx="9225">
                  <c:v>0.98657799999999995</c:v>
                </c:pt>
                <c:pt idx="9226">
                  <c:v>0.987703</c:v>
                </c:pt>
                <c:pt idx="9227">
                  <c:v>0.988533</c:v>
                </c:pt>
                <c:pt idx="9228">
                  <c:v>0.98942799999999997</c:v>
                </c:pt>
                <c:pt idx="9229">
                  <c:v>0.99004999999999999</c:v>
                </c:pt>
                <c:pt idx="9230">
                  <c:v>0.98960700000000001</c:v>
                </c:pt>
                <c:pt idx="9231">
                  <c:v>0.98821400000000004</c:v>
                </c:pt>
                <c:pt idx="9232">
                  <c:v>0.98722200000000004</c:v>
                </c:pt>
                <c:pt idx="9233">
                  <c:v>0.98768800000000001</c:v>
                </c:pt>
                <c:pt idx="9234">
                  <c:v>0.98909599999999998</c:v>
                </c:pt>
                <c:pt idx="9235">
                  <c:v>0.99052700000000005</c:v>
                </c:pt>
                <c:pt idx="9236">
                  <c:v>0.992143</c:v>
                </c:pt>
                <c:pt idx="9237">
                  <c:v>0.99453400000000003</c:v>
                </c:pt>
                <c:pt idx="9238">
                  <c:v>0.99766699999999997</c:v>
                </c:pt>
                <c:pt idx="9239">
                  <c:v>1.0009509999999999</c:v>
                </c:pt>
                <c:pt idx="9240">
                  <c:v>1.003968</c:v>
                </c:pt>
                <c:pt idx="9241">
                  <c:v>1.0064420000000001</c:v>
                </c:pt>
                <c:pt idx="9242">
                  <c:v>1.0075339999999999</c:v>
                </c:pt>
                <c:pt idx="9243">
                  <c:v>1.0069239999999999</c:v>
                </c:pt>
                <c:pt idx="9244">
                  <c:v>1.0062359999999999</c:v>
                </c:pt>
                <c:pt idx="9245">
                  <c:v>1.0071479999999999</c:v>
                </c:pt>
                <c:pt idx="9246">
                  <c:v>1.0091570000000001</c:v>
                </c:pt>
                <c:pt idx="9247">
                  <c:v>1.0110459999999999</c:v>
                </c:pt>
                <c:pt idx="9248">
                  <c:v>1.0128349999999999</c:v>
                </c:pt>
                <c:pt idx="9249">
                  <c:v>1.0149570000000001</c:v>
                </c:pt>
                <c:pt idx="9250">
                  <c:v>1.016632</c:v>
                </c:pt>
                <c:pt idx="9251">
                  <c:v>1.0162409999999999</c:v>
                </c:pt>
                <c:pt idx="9252">
                  <c:v>1.013674</c:v>
                </c:pt>
                <c:pt idx="9253">
                  <c:v>1.0105329999999999</c:v>
                </c:pt>
                <c:pt idx="9254">
                  <c:v>1.007242</c:v>
                </c:pt>
                <c:pt idx="9255">
                  <c:v>1.002891</c:v>
                </c:pt>
                <c:pt idx="9256">
                  <c:v>0.997753</c:v>
                </c:pt>
                <c:pt idx="9257">
                  <c:v>0.99307199999999995</c:v>
                </c:pt>
                <c:pt idx="9258">
                  <c:v>0.98915299999999995</c:v>
                </c:pt>
                <c:pt idx="9259">
                  <c:v>0.98553599999999997</c:v>
                </c:pt>
                <c:pt idx="9260">
                  <c:v>0.98243000000000003</c:v>
                </c:pt>
                <c:pt idx="9261">
                  <c:v>0.98071900000000001</c:v>
                </c:pt>
                <c:pt idx="9262">
                  <c:v>0.98058000000000001</c:v>
                </c:pt>
                <c:pt idx="9263">
                  <c:v>0.98106400000000005</c:v>
                </c:pt>
                <c:pt idx="9264">
                  <c:v>0.98131999999999997</c:v>
                </c:pt>
                <c:pt idx="9265">
                  <c:v>0.981375</c:v>
                </c:pt>
                <c:pt idx="9266">
                  <c:v>0.98163699999999998</c:v>
                </c:pt>
                <c:pt idx="9267">
                  <c:v>0.98192400000000002</c:v>
                </c:pt>
                <c:pt idx="9268">
                  <c:v>0.98147700000000004</c:v>
                </c:pt>
                <c:pt idx="9269">
                  <c:v>0.98024199999999995</c:v>
                </c:pt>
                <c:pt idx="9270">
                  <c:v>0.97911599999999999</c:v>
                </c:pt>
                <c:pt idx="9271">
                  <c:v>0.97894199999999998</c:v>
                </c:pt>
                <c:pt idx="9272">
                  <c:v>0.97984199999999999</c:v>
                </c:pt>
                <c:pt idx="9273">
                  <c:v>0.98147499999999999</c:v>
                </c:pt>
                <c:pt idx="9274">
                  <c:v>0.98383600000000004</c:v>
                </c:pt>
                <c:pt idx="9275">
                  <c:v>0.98708300000000004</c:v>
                </c:pt>
                <c:pt idx="9276">
                  <c:v>0.99041900000000005</c:v>
                </c:pt>
                <c:pt idx="9277">
                  <c:v>0.99230200000000002</c:v>
                </c:pt>
                <c:pt idx="9278">
                  <c:v>0.99244900000000003</c:v>
                </c:pt>
                <c:pt idx="9279">
                  <c:v>0.99230700000000005</c:v>
                </c:pt>
                <c:pt idx="9280">
                  <c:v>0.99285699999999999</c:v>
                </c:pt>
                <c:pt idx="9281">
                  <c:v>0.99374700000000005</c:v>
                </c:pt>
                <c:pt idx="9282">
                  <c:v>0.994892</c:v>
                </c:pt>
                <c:pt idx="9283">
                  <c:v>0.99696600000000002</c:v>
                </c:pt>
                <c:pt idx="9284">
                  <c:v>1.0000009999999999</c:v>
                </c:pt>
                <c:pt idx="9285">
                  <c:v>1.002748</c:v>
                </c:pt>
                <c:pt idx="9286">
                  <c:v>1.004127</c:v>
                </c:pt>
                <c:pt idx="9287">
                  <c:v>1.004737</c:v>
                </c:pt>
                <c:pt idx="9288">
                  <c:v>1.00583</c:v>
                </c:pt>
                <c:pt idx="9289">
                  <c:v>1.00729</c:v>
                </c:pt>
                <c:pt idx="9290">
                  <c:v>1.00803</c:v>
                </c:pt>
                <c:pt idx="9291">
                  <c:v>1.0077309999999999</c:v>
                </c:pt>
                <c:pt idx="9292">
                  <c:v>1.006891</c:v>
                </c:pt>
                <c:pt idx="9293">
                  <c:v>1.0057640000000001</c:v>
                </c:pt>
                <c:pt idx="9294">
                  <c:v>1.0040720000000001</c:v>
                </c:pt>
                <c:pt idx="9295">
                  <c:v>1.0013970000000001</c:v>
                </c:pt>
                <c:pt idx="9296">
                  <c:v>0.99771100000000001</c:v>
                </c:pt>
                <c:pt idx="9297">
                  <c:v>0.99365800000000004</c:v>
                </c:pt>
                <c:pt idx="9298">
                  <c:v>0.99021499999999996</c:v>
                </c:pt>
                <c:pt idx="9299">
                  <c:v>0.98766100000000001</c:v>
                </c:pt>
                <c:pt idx="9300">
                  <c:v>0.98503499999999999</c:v>
                </c:pt>
                <c:pt idx="9301">
                  <c:v>0.981236</c:v>
                </c:pt>
                <c:pt idx="9302">
                  <c:v>0.97674899999999998</c:v>
                </c:pt>
                <c:pt idx="9303">
                  <c:v>0.9738</c:v>
                </c:pt>
                <c:pt idx="9304">
                  <c:v>0.97413700000000003</c:v>
                </c:pt>
                <c:pt idx="9305">
                  <c:v>0.97708899999999999</c:v>
                </c:pt>
                <c:pt idx="9306">
                  <c:v>0.98038599999999998</c:v>
                </c:pt>
                <c:pt idx="9307">
                  <c:v>0.98240799999999995</c:v>
                </c:pt>
                <c:pt idx="9308">
                  <c:v>0.98318000000000005</c:v>
                </c:pt>
                <c:pt idx="9309">
                  <c:v>0.98341000000000001</c:v>
                </c:pt>
                <c:pt idx="9310">
                  <c:v>0.98332200000000003</c:v>
                </c:pt>
                <c:pt idx="9311">
                  <c:v>0.98275699999999999</c:v>
                </c:pt>
                <c:pt idx="9312">
                  <c:v>0.98174399999999995</c:v>
                </c:pt>
                <c:pt idx="9313">
                  <c:v>0.98093600000000003</c:v>
                </c:pt>
                <c:pt idx="9314">
                  <c:v>0.98172400000000004</c:v>
                </c:pt>
                <c:pt idx="9315">
                  <c:v>0.98489000000000004</c:v>
                </c:pt>
                <c:pt idx="9316">
                  <c:v>0.98910100000000001</c:v>
                </c:pt>
                <c:pt idx="9317">
                  <c:v>0.99213499999999999</c:v>
                </c:pt>
                <c:pt idx="9318">
                  <c:v>0.99312800000000001</c:v>
                </c:pt>
                <c:pt idx="9319">
                  <c:v>0.99279600000000001</c:v>
                </c:pt>
                <c:pt idx="9320">
                  <c:v>0.99262600000000001</c:v>
                </c:pt>
                <c:pt idx="9321">
                  <c:v>0.993591</c:v>
                </c:pt>
                <c:pt idx="9322">
                  <c:v>0.99501799999999996</c:v>
                </c:pt>
                <c:pt idx="9323">
                  <c:v>0.99576900000000002</c:v>
                </c:pt>
                <c:pt idx="9324">
                  <c:v>0.99610600000000005</c:v>
                </c:pt>
                <c:pt idx="9325">
                  <c:v>0.99722900000000003</c:v>
                </c:pt>
                <c:pt idx="9326">
                  <c:v>0.99971100000000002</c:v>
                </c:pt>
                <c:pt idx="9327">
                  <c:v>1.0033080000000001</c:v>
                </c:pt>
                <c:pt idx="9328">
                  <c:v>1.007274</c:v>
                </c:pt>
                <c:pt idx="9329">
                  <c:v>1.010812</c:v>
                </c:pt>
                <c:pt idx="9330">
                  <c:v>1.0138940000000001</c:v>
                </c:pt>
                <c:pt idx="9331">
                  <c:v>1.016545</c:v>
                </c:pt>
                <c:pt idx="9332">
                  <c:v>1.017755</c:v>
                </c:pt>
                <c:pt idx="9333">
                  <c:v>1.016489</c:v>
                </c:pt>
                <c:pt idx="9334">
                  <c:v>1.0131460000000001</c:v>
                </c:pt>
                <c:pt idx="9335">
                  <c:v>1.0091589999999999</c:v>
                </c:pt>
                <c:pt idx="9336">
                  <c:v>1.0057449999999999</c:v>
                </c:pt>
                <c:pt idx="9337">
                  <c:v>1.0031890000000001</c:v>
                </c:pt>
                <c:pt idx="9338">
                  <c:v>1.0008809999999999</c:v>
                </c:pt>
                <c:pt idx="9339">
                  <c:v>0.99795100000000003</c:v>
                </c:pt>
                <c:pt idx="9340">
                  <c:v>0.99421300000000001</c:v>
                </c:pt>
                <c:pt idx="9341">
                  <c:v>0.99047200000000002</c:v>
                </c:pt>
                <c:pt idx="9342">
                  <c:v>0.98746500000000004</c:v>
                </c:pt>
                <c:pt idx="9343">
                  <c:v>0.98492000000000002</c:v>
                </c:pt>
                <c:pt idx="9344">
                  <c:v>0.98200600000000005</c:v>
                </c:pt>
                <c:pt idx="9345">
                  <c:v>0.97859499999999999</c:v>
                </c:pt>
                <c:pt idx="9346">
                  <c:v>0.97557700000000003</c:v>
                </c:pt>
                <c:pt idx="9347">
                  <c:v>0.97385500000000003</c:v>
                </c:pt>
                <c:pt idx="9348">
                  <c:v>0.97357800000000005</c:v>
                </c:pt>
                <c:pt idx="9349">
                  <c:v>0.97418199999999999</c:v>
                </c:pt>
                <c:pt idx="9350">
                  <c:v>0.97516099999999994</c:v>
                </c:pt>
                <c:pt idx="9351">
                  <c:v>0.976437</c:v>
                </c:pt>
                <c:pt idx="9352">
                  <c:v>0.978051</c:v>
                </c:pt>
                <c:pt idx="9353">
                  <c:v>0.97983200000000004</c:v>
                </c:pt>
                <c:pt idx="9354">
                  <c:v>0.98112299999999997</c:v>
                </c:pt>
                <c:pt idx="9355">
                  <c:v>0.98160099999999995</c:v>
                </c:pt>
                <c:pt idx="9356">
                  <c:v>0.98188799999999998</c:v>
                </c:pt>
                <c:pt idx="9357">
                  <c:v>0.98260099999999995</c:v>
                </c:pt>
                <c:pt idx="9358">
                  <c:v>0.98384000000000005</c:v>
                </c:pt>
                <c:pt idx="9359">
                  <c:v>0.98528099999999996</c:v>
                </c:pt>
                <c:pt idx="9360">
                  <c:v>0.98637600000000003</c:v>
                </c:pt>
                <c:pt idx="9361">
                  <c:v>0.98707</c:v>
                </c:pt>
                <c:pt idx="9362">
                  <c:v>0.98783200000000004</c:v>
                </c:pt>
                <c:pt idx="9363">
                  <c:v>0.98911000000000004</c:v>
                </c:pt>
                <c:pt idx="9364">
                  <c:v>0.99114800000000003</c:v>
                </c:pt>
                <c:pt idx="9365">
                  <c:v>0.99358400000000002</c:v>
                </c:pt>
                <c:pt idx="9366">
                  <c:v>0.99496600000000002</c:v>
                </c:pt>
                <c:pt idx="9367">
                  <c:v>0.99399499999999996</c:v>
                </c:pt>
                <c:pt idx="9368">
                  <c:v>0.99180599999999997</c:v>
                </c:pt>
                <c:pt idx="9369">
                  <c:v>0.991066</c:v>
                </c:pt>
                <c:pt idx="9370">
                  <c:v>0.99261100000000002</c:v>
                </c:pt>
                <c:pt idx="9371">
                  <c:v>0.995085</c:v>
                </c:pt>
                <c:pt idx="9372">
                  <c:v>0.99718899999999999</c:v>
                </c:pt>
                <c:pt idx="9373">
                  <c:v>0.99872099999999997</c:v>
                </c:pt>
                <c:pt idx="9374">
                  <c:v>1.0000979999999999</c:v>
                </c:pt>
                <c:pt idx="9375">
                  <c:v>1.001576</c:v>
                </c:pt>
                <c:pt idx="9376">
                  <c:v>1.002864</c:v>
                </c:pt>
                <c:pt idx="9377">
                  <c:v>1.003503</c:v>
                </c:pt>
                <c:pt idx="9378">
                  <c:v>1.003333</c:v>
                </c:pt>
                <c:pt idx="9379">
                  <c:v>1.0024660000000001</c:v>
                </c:pt>
                <c:pt idx="9380">
                  <c:v>1.001377</c:v>
                </c:pt>
                <c:pt idx="9381">
                  <c:v>1.0006330000000001</c:v>
                </c:pt>
                <c:pt idx="9382">
                  <c:v>0.99972700000000003</c:v>
                </c:pt>
                <c:pt idx="9383">
                  <c:v>0.99722999999999995</c:v>
                </c:pt>
                <c:pt idx="9384">
                  <c:v>0.99282899999999996</c:v>
                </c:pt>
                <c:pt idx="9385">
                  <c:v>0.987927</c:v>
                </c:pt>
                <c:pt idx="9386">
                  <c:v>0.98409599999999997</c:v>
                </c:pt>
                <c:pt idx="9387">
                  <c:v>0.98165100000000005</c:v>
                </c:pt>
                <c:pt idx="9388">
                  <c:v>0.97953100000000004</c:v>
                </c:pt>
                <c:pt idx="9389">
                  <c:v>0.97683600000000004</c:v>
                </c:pt>
                <c:pt idx="9390">
                  <c:v>0.97401000000000004</c:v>
                </c:pt>
                <c:pt idx="9391">
                  <c:v>0.97206300000000001</c:v>
                </c:pt>
                <c:pt idx="9392">
                  <c:v>0.97160599999999997</c:v>
                </c:pt>
                <c:pt idx="9393">
                  <c:v>0.97233499999999995</c:v>
                </c:pt>
                <c:pt idx="9394">
                  <c:v>0.97302599999999995</c:v>
                </c:pt>
                <c:pt idx="9395">
                  <c:v>0.97309599999999996</c:v>
                </c:pt>
                <c:pt idx="9396">
                  <c:v>0.97448400000000002</c:v>
                </c:pt>
                <c:pt idx="9397">
                  <c:v>0.979653</c:v>
                </c:pt>
                <c:pt idx="9398">
                  <c:v>0.98735399999999995</c:v>
                </c:pt>
                <c:pt idx="9399">
                  <c:v>0.99404800000000004</c:v>
                </c:pt>
                <c:pt idx="9400">
                  <c:v>0.99808200000000002</c:v>
                </c:pt>
                <c:pt idx="9401">
                  <c:v>0.99997999999999998</c:v>
                </c:pt>
                <c:pt idx="9402">
                  <c:v>1.001336</c:v>
                </c:pt>
                <c:pt idx="9403">
                  <c:v>1.002929</c:v>
                </c:pt>
                <c:pt idx="9404">
                  <c:v>1.003474</c:v>
                </c:pt>
                <c:pt idx="9405">
                  <c:v>1.0019199999999999</c:v>
                </c:pt>
                <c:pt idx="9406">
                  <c:v>0.99936499999999995</c:v>
                </c:pt>
                <c:pt idx="9407">
                  <c:v>0.99781399999999998</c:v>
                </c:pt>
                <c:pt idx="9408">
                  <c:v>0.99807299999999999</c:v>
                </c:pt>
                <c:pt idx="9409">
                  <c:v>0.99918399999999996</c:v>
                </c:pt>
                <c:pt idx="9410">
                  <c:v>1.000027</c:v>
                </c:pt>
                <c:pt idx="9411">
                  <c:v>1.000791</c:v>
                </c:pt>
                <c:pt idx="9412">
                  <c:v>1.0025710000000001</c:v>
                </c:pt>
                <c:pt idx="9413">
                  <c:v>1.006049</c:v>
                </c:pt>
                <c:pt idx="9414">
                  <c:v>1.010273</c:v>
                </c:pt>
                <c:pt idx="9415">
                  <c:v>1.0131589999999999</c:v>
                </c:pt>
                <c:pt idx="9416">
                  <c:v>1.0136780000000001</c:v>
                </c:pt>
                <c:pt idx="9417">
                  <c:v>1.0127870000000001</c:v>
                </c:pt>
                <c:pt idx="9418">
                  <c:v>1.011844</c:v>
                </c:pt>
                <c:pt idx="9419">
                  <c:v>1.0108440000000001</c:v>
                </c:pt>
                <c:pt idx="9420">
                  <c:v>1.009145</c:v>
                </c:pt>
                <c:pt idx="9421">
                  <c:v>1.006953</c:v>
                </c:pt>
                <c:pt idx="9422">
                  <c:v>1.0048760000000001</c:v>
                </c:pt>
                <c:pt idx="9423">
                  <c:v>1.0030809999999999</c:v>
                </c:pt>
                <c:pt idx="9424">
                  <c:v>1.0010570000000001</c:v>
                </c:pt>
                <c:pt idx="9425">
                  <c:v>0.99790000000000001</c:v>
                </c:pt>
                <c:pt idx="9426">
                  <c:v>0.99340300000000004</c:v>
                </c:pt>
                <c:pt idx="9427">
                  <c:v>0.98861200000000005</c:v>
                </c:pt>
                <c:pt idx="9428">
                  <c:v>0.98505600000000004</c:v>
                </c:pt>
                <c:pt idx="9429">
                  <c:v>0.98329800000000001</c:v>
                </c:pt>
                <c:pt idx="9430">
                  <c:v>0.98241599999999996</c:v>
                </c:pt>
                <c:pt idx="9431">
                  <c:v>0.98125700000000005</c:v>
                </c:pt>
                <c:pt idx="9432">
                  <c:v>0.97989899999999996</c:v>
                </c:pt>
                <c:pt idx="9433">
                  <c:v>0.97962499999999997</c:v>
                </c:pt>
                <c:pt idx="9434">
                  <c:v>0.981182</c:v>
                </c:pt>
                <c:pt idx="9435">
                  <c:v>0.98381600000000002</c:v>
                </c:pt>
                <c:pt idx="9436">
                  <c:v>0.98639600000000005</c:v>
                </c:pt>
                <c:pt idx="9437">
                  <c:v>0.98828099999999997</c:v>
                </c:pt>
                <c:pt idx="9438">
                  <c:v>0.98951100000000003</c:v>
                </c:pt>
                <c:pt idx="9439">
                  <c:v>0.99096099999999998</c:v>
                </c:pt>
                <c:pt idx="9440">
                  <c:v>0.99341800000000002</c:v>
                </c:pt>
                <c:pt idx="9441">
                  <c:v>0.99641400000000002</c:v>
                </c:pt>
                <c:pt idx="9442">
                  <c:v>0.99898100000000001</c:v>
                </c:pt>
                <c:pt idx="9443">
                  <c:v>1.00099</c:v>
                </c:pt>
                <c:pt idx="9444">
                  <c:v>1.002699</c:v>
                </c:pt>
                <c:pt idx="9445">
                  <c:v>1.0043420000000001</c:v>
                </c:pt>
                <c:pt idx="9446">
                  <c:v>1.006138</c:v>
                </c:pt>
                <c:pt idx="9447">
                  <c:v>1.0074050000000001</c:v>
                </c:pt>
                <c:pt idx="9448">
                  <c:v>1.0073570000000001</c:v>
                </c:pt>
                <c:pt idx="9449">
                  <c:v>1.0069060000000001</c:v>
                </c:pt>
                <c:pt idx="9450">
                  <c:v>1.0074909999999999</c:v>
                </c:pt>
                <c:pt idx="9451">
                  <c:v>1.009171</c:v>
                </c:pt>
                <c:pt idx="9452">
                  <c:v>1.01111</c:v>
                </c:pt>
                <c:pt idx="9453">
                  <c:v>1.012491</c:v>
                </c:pt>
                <c:pt idx="9454">
                  <c:v>1.0130319999999999</c:v>
                </c:pt>
                <c:pt idx="9455">
                  <c:v>1.0134369999999999</c:v>
                </c:pt>
                <c:pt idx="9456">
                  <c:v>1.0143850000000001</c:v>
                </c:pt>
                <c:pt idx="9457">
                  <c:v>1.015325</c:v>
                </c:pt>
                <c:pt idx="9458">
                  <c:v>1.0156909999999999</c:v>
                </c:pt>
                <c:pt idx="9459">
                  <c:v>1.0157659999999999</c:v>
                </c:pt>
                <c:pt idx="9460">
                  <c:v>1.015314</c:v>
                </c:pt>
                <c:pt idx="9461">
                  <c:v>1.013881</c:v>
                </c:pt>
                <c:pt idx="9462">
                  <c:v>1.0119320000000001</c:v>
                </c:pt>
                <c:pt idx="9463">
                  <c:v>1.0095940000000001</c:v>
                </c:pt>
                <c:pt idx="9464">
                  <c:v>1.006151</c:v>
                </c:pt>
                <c:pt idx="9465">
                  <c:v>1.0016640000000001</c:v>
                </c:pt>
                <c:pt idx="9466">
                  <c:v>0.99708399999999997</c:v>
                </c:pt>
                <c:pt idx="9467">
                  <c:v>0.99308300000000005</c:v>
                </c:pt>
                <c:pt idx="9468">
                  <c:v>0.99025200000000002</c:v>
                </c:pt>
                <c:pt idx="9469">
                  <c:v>0.98899300000000001</c:v>
                </c:pt>
                <c:pt idx="9470">
                  <c:v>0.98837699999999995</c:v>
                </c:pt>
                <c:pt idx="9471">
                  <c:v>0.9869</c:v>
                </c:pt>
                <c:pt idx="9472">
                  <c:v>0.984433</c:v>
                </c:pt>
                <c:pt idx="9473">
                  <c:v>0.98202400000000001</c:v>
                </c:pt>
                <c:pt idx="9474">
                  <c:v>0.98047799999999996</c:v>
                </c:pt>
                <c:pt idx="9475">
                  <c:v>0.97971600000000003</c:v>
                </c:pt>
                <c:pt idx="9476">
                  <c:v>0.979105</c:v>
                </c:pt>
                <c:pt idx="9477">
                  <c:v>0.97860599999999998</c:v>
                </c:pt>
                <c:pt idx="9478">
                  <c:v>0.97922699999999996</c:v>
                </c:pt>
                <c:pt idx="9479">
                  <c:v>0.98155000000000003</c:v>
                </c:pt>
                <c:pt idx="9480">
                  <c:v>0.98448800000000003</c:v>
                </c:pt>
                <c:pt idx="9481">
                  <c:v>0.98647799999999997</c:v>
                </c:pt>
                <c:pt idx="9482">
                  <c:v>0.987182</c:v>
                </c:pt>
                <c:pt idx="9483">
                  <c:v>0.98770000000000002</c:v>
                </c:pt>
                <c:pt idx="9484">
                  <c:v>0.98950099999999996</c:v>
                </c:pt>
                <c:pt idx="9485">
                  <c:v>0.99280400000000002</c:v>
                </c:pt>
                <c:pt idx="9486">
                  <c:v>0.99634</c:v>
                </c:pt>
                <c:pt idx="9487">
                  <c:v>0.99898299999999995</c:v>
                </c:pt>
                <c:pt idx="9488">
                  <c:v>1.000645</c:v>
                </c:pt>
                <c:pt idx="9489">
                  <c:v>1.001903</c:v>
                </c:pt>
                <c:pt idx="9490">
                  <c:v>1.00376</c:v>
                </c:pt>
                <c:pt idx="9491">
                  <c:v>1.0068049999999999</c:v>
                </c:pt>
                <c:pt idx="9492">
                  <c:v>1.0104740000000001</c:v>
                </c:pt>
                <c:pt idx="9493">
                  <c:v>1.013687</c:v>
                </c:pt>
                <c:pt idx="9494">
                  <c:v>1.015835</c:v>
                </c:pt>
                <c:pt idx="9495">
                  <c:v>1.017409</c:v>
                </c:pt>
                <c:pt idx="9496">
                  <c:v>1.0192159999999999</c:v>
                </c:pt>
                <c:pt idx="9497">
                  <c:v>1.0207740000000001</c:v>
                </c:pt>
                <c:pt idx="9498">
                  <c:v>1.020826</c:v>
                </c:pt>
                <c:pt idx="9499">
                  <c:v>1.019064</c:v>
                </c:pt>
                <c:pt idx="9500">
                  <c:v>1.01624</c:v>
                </c:pt>
                <c:pt idx="9501">
                  <c:v>1.013155</c:v>
                </c:pt>
                <c:pt idx="9502">
                  <c:v>1.0099720000000001</c:v>
                </c:pt>
                <c:pt idx="9503">
                  <c:v>1.006154</c:v>
                </c:pt>
                <c:pt idx="9504">
                  <c:v>1.001279</c:v>
                </c:pt>
                <c:pt idx="9505">
                  <c:v>0.99613300000000005</c:v>
                </c:pt>
                <c:pt idx="9506">
                  <c:v>0.99246699999999999</c:v>
                </c:pt>
                <c:pt idx="9507">
                  <c:v>0.99109899999999995</c:v>
                </c:pt>
                <c:pt idx="9508">
                  <c:v>0.99111000000000005</c:v>
                </c:pt>
                <c:pt idx="9509">
                  <c:v>0.99116800000000005</c:v>
                </c:pt>
                <c:pt idx="9510">
                  <c:v>0.99055000000000004</c:v>
                </c:pt>
                <c:pt idx="9511">
                  <c:v>0.989205</c:v>
                </c:pt>
                <c:pt idx="9512">
                  <c:v>0.98748000000000002</c:v>
                </c:pt>
                <c:pt idx="9513">
                  <c:v>0.98574300000000004</c:v>
                </c:pt>
                <c:pt idx="9514">
                  <c:v>0.98424299999999998</c:v>
                </c:pt>
                <c:pt idx="9515">
                  <c:v>0.98295900000000003</c:v>
                </c:pt>
                <c:pt idx="9516">
                  <c:v>0.98205100000000001</c:v>
                </c:pt>
                <c:pt idx="9517">
                  <c:v>0.98232200000000003</c:v>
                </c:pt>
                <c:pt idx="9518">
                  <c:v>0.98430899999999999</c:v>
                </c:pt>
                <c:pt idx="9519">
                  <c:v>0.98740799999999995</c:v>
                </c:pt>
                <c:pt idx="9520">
                  <c:v>0.99007199999999995</c:v>
                </c:pt>
                <c:pt idx="9521">
                  <c:v>0.99106099999999997</c:v>
                </c:pt>
                <c:pt idx="9522">
                  <c:v>0.99079600000000001</c:v>
                </c:pt>
                <c:pt idx="9523">
                  <c:v>0.99065400000000003</c:v>
                </c:pt>
                <c:pt idx="9524">
                  <c:v>0.99104800000000004</c:v>
                </c:pt>
                <c:pt idx="9525">
                  <c:v>0.99106499999999997</c:v>
                </c:pt>
                <c:pt idx="9526">
                  <c:v>0.99011000000000005</c:v>
                </c:pt>
                <c:pt idx="9527">
                  <c:v>0.989174</c:v>
                </c:pt>
                <c:pt idx="9528">
                  <c:v>0.98961399999999999</c:v>
                </c:pt>
                <c:pt idx="9529">
                  <c:v>0.991699</c:v>
                </c:pt>
                <c:pt idx="9530">
                  <c:v>0.99463199999999996</c:v>
                </c:pt>
                <c:pt idx="9531">
                  <c:v>0.99718899999999999</c:v>
                </c:pt>
                <c:pt idx="9532">
                  <c:v>0.99901700000000004</c:v>
                </c:pt>
                <c:pt idx="9533">
                  <c:v>1.0014000000000001</c:v>
                </c:pt>
                <c:pt idx="9534">
                  <c:v>1.0059899999999999</c:v>
                </c:pt>
                <c:pt idx="9535">
                  <c:v>1.01244</c:v>
                </c:pt>
                <c:pt idx="9536">
                  <c:v>1.018268</c:v>
                </c:pt>
                <c:pt idx="9537">
                  <c:v>1.0215080000000001</c:v>
                </c:pt>
                <c:pt idx="9538">
                  <c:v>1.02237</c:v>
                </c:pt>
                <c:pt idx="9539">
                  <c:v>1.022329</c:v>
                </c:pt>
                <c:pt idx="9540">
                  <c:v>1.0223709999999999</c:v>
                </c:pt>
                <c:pt idx="9541">
                  <c:v>1.022192</c:v>
                </c:pt>
                <c:pt idx="9542">
                  <c:v>1.0207200000000001</c:v>
                </c:pt>
                <c:pt idx="9543">
                  <c:v>1.017482</c:v>
                </c:pt>
                <c:pt idx="9544">
                  <c:v>1.0134920000000001</c:v>
                </c:pt>
                <c:pt idx="9545">
                  <c:v>1.0102249999999999</c:v>
                </c:pt>
                <c:pt idx="9546">
                  <c:v>1.0077719999999999</c:v>
                </c:pt>
                <c:pt idx="9547">
                  <c:v>1.004732</c:v>
                </c:pt>
                <c:pt idx="9548">
                  <c:v>1.000232</c:v>
                </c:pt>
                <c:pt idx="9549">
                  <c:v>0.995309</c:v>
                </c:pt>
                <c:pt idx="9550">
                  <c:v>0.99181699999999995</c:v>
                </c:pt>
                <c:pt idx="9551">
                  <c:v>0.990402</c:v>
                </c:pt>
                <c:pt idx="9552">
                  <c:v>0.98990599999999995</c:v>
                </c:pt>
                <c:pt idx="9553">
                  <c:v>0.98872700000000002</c:v>
                </c:pt>
                <c:pt idx="9554">
                  <c:v>0.986487</c:v>
                </c:pt>
                <c:pt idx="9555">
                  <c:v>0.984375</c:v>
                </c:pt>
                <c:pt idx="9556">
                  <c:v>0.98392900000000005</c:v>
                </c:pt>
                <c:pt idx="9557">
                  <c:v>0.98612</c:v>
                </c:pt>
                <c:pt idx="9558">
                  <c:v>0.99100600000000005</c:v>
                </c:pt>
                <c:pt idx="9559">
                  <c:v>0.996332</c:v>
                </c:pt>
                <c:pt idx="9560">
                  <c:v>0.99892800000000004</c:v>
                </c:pt>
                <c:pt idx="9561">
                  <c:v>0.99830300000000005</c:v>
                </c:pt>
                <c:pt idx="9562">
                  <c:v>0.99615299999999996</c:v>
                </c:pt>
                <c:pt idx="9563">
                  <c:v>0.99404499999999996</c:v>
                </c:pt>
                <c:pt idx="9564">
                  <c:v>0.99263900000000005</c:v>
                </c:pt>
                <c:pt idx="9565">
                  <c:v>0.99158599999999997</c:v>
                </c:pt>
                <c:pt idx="9566">
                  <c:v>0.99048800000000004</c:v>
                </c:pt>
                <c:pt idx="9567">
                  <c:v>0.99022100000000002</c:v>
                </c:pt>
                <c:pt idx="9568">
                  <c:v>0.99191099999999999</c:v>
                </c:pt>
                <c:pt idx="9569">
                  <c:v>0.99573299999999998</c:v>
                </c:pt>
                <c:pt idx="9570">
                  <c:v>1.0016339999999999</c:v>
                </c:pt>
                <c:pt idx="9571">
                  <c:v>1.008397</c:v>
                </c:pt>
                <c:pt idx="9572">
                  <c:v>1.0138180000000001</c:v>
                </c:pt>
                <c:pt idx="9573">
                  <c:v>1.0173700000000001</c:v>
                </c:pt>
                <c:pt idx="9574">
                  <c:v>1.0199240000000001</c:v>
                </c:pt>
                <c:pt idx="9575">
                  <c:v>1.021782</c:v>
                </c:pt>
                <c:pt idx="9576">
                  <c:v>1.022499</c:v>
                </c:pt>
                <c:pt idx="9577">
                  <c:v>1.0221499999999999</c:v>
                </c:pt>
                <c:pt idx="9578">
                  <c:v>1.0218240000000001</c:v>
                </c:pt>
                <c:pt idx="9579">
                  <c:v>1.022446</c:v>
                </c:pt>
                <c:pt idx="9580">
                  <c:v>1.0236909999999999</c:v>
                </c:pt>
                <c:pt idx="9581">
                  <c:v>1.024275</c:v>
                </c:pt>
                <c:pt idx="9582">
                  <c:v>1.0232140000000001</c:v>
                </c:pt>
                <c:pt idx="9583">
                  <c:v>1.020618</c:v>
                </c:pt>
                <c:pt idx="9584">
                  <c:v>1.017393</c:v>
                </c:pt>
                <c:pt idx="9585">
                  <c:v>1.0146090000000001</c:v>
                </c:pt>
                <c:pt idx="9586">
                  <c:v>1.0125029999999999</c:v>
                </c:pt>
                <c:pt idx="9587">
                  <c:v>1.010208</c:v>
                </c:pt>
                <c:pt idx="9588">
                  <c:v>1.0068630000000001</c:v>
                </c:pt>
                <c:pt idx="9589">
                  <c:v>1.002194</c:v>
                </c:pt>
                <c:pt idx="9590">
                  <c:v>0.99690000000000001</c:v>
                </c:pt>
                <c:pt idx="9591">
                  <c:v>0.99263699999999999</c:v>
                </c:pt>
                <c:pt idx="9592">
                  <c:v>0.99033499999999997</c:v>
                </c:pt>
                <c:pt idx="9593">
                  <c:v>0.98929599999999995</c:v>
                </c:pt>
                <c:pt idx="9594">
                  <c:v>0.98810699999999996</c:v>
                </c:pt>
                <c:pt idx="9595">
                  <c:v>0.98572000000000004</c:v>
                </c:pt>
                <c:pt idx="9596">
                  <c:v>0.98218700000000003</c:v>
                </c:pt>
                <c:pt idx="9597">
                  <c:v>0.97868100000000002</c:v>
                </c:pt>
                <c:pt idx="9598">
                  <c:v>0.97648000000000001</c:v>
                </c:pt>
                <c:pt idx="9599">
                  <c:v>0.97587500000000005</c:v>
                </c:pt>
                <c:pt idx="9600">
                  <c:v>0.97645000000000004</c:v>
                </c:pt>
                <c:pt idx="9601">
                  <c:v>0.97764099999999998</c:v>
                </c:pt>
                <c:pt idx="9602">
                  <c:v>0.97878100000000001</c:v>
                </c:pt>
                <c:pt idx="9603">
                  <c:v>0.98014999999999997</c:v>
                </c:pt>
                <c:pt idx="9604">
                  <c:v>0.98291600000000001</c:v>
                </c:pt>
                <c:pt idx="9605">
                  <c:v>0.98702900000000005</c:v>
                </c:pt>
                <c:pt idx="9606">
                  <c:v>0.99113200000000001</c:v>
                </c:pt>
                <c:pt idx="9607">
                  <c:v>0.99390699999999998</c:v>
                </c:pt>
                <c:pt idx="9608">
                  <c:v>0.99474399999999996</c:v>
                </c:pt>
                <c:pt idx="9609">
                  <c:v>0.99454100000000001</c:v>
                </c:pt>
                <c:pt idx="9610">
                  <c:v>0.99479300000000004</c:v>
                </c:pt>
                <c:pt idx="9611">
                  <c:v>0.99580100000000005</c:v>
                </c:pt>
                <c:pt idx="9612">
                  <c:v>0.99710299999999996</c:v>
                </c:pt>
                <c:pt idx="9613">
                  <c:v>0.998363</c:v>
                </c:pt>
                <c:pt idx="9614">
                  <c:v>0.99946599999999997</c:v>
                </c:pt>
                <c:pt idx="9615">
                  <c:v>1.000748</c:v>
                </c:pt>
                <c:pt idx="9616">
                  <c:v>1.0027410000000001</c:v>
                </c:pt>
                <c:pt idx="9617">
                  <c:v>1.0053829999999999</c:v>
                </c:pt>
                <c:pt idx="9618">
                  <c:v>1.0080150000000001</c:v>
                </c:pt>
                <c:pt idx="9619">
                  <c:v>1.0104420000000001</c:v>
                </c:pt>
                <c:pt idx="9620">
                  <c:v>1.0132209999999999</c:v>
                </c:pt>
                <c:pt idx="9621">
                  <c:v>1.016559</c:v>
                </c:pt>
                <c:pt idx="9622">
                  <c:v>1.019774</c:v>
                </c:pt>
                <c:pt idx="9623">
                  <c:v>1.021506</c:v>
                </c:pt>
                <c:pt idx="9624">
                  <c:v>1.020397</c:v>
                </c:pt>
                <c:pt idx="9625">
                  <c:v>1.0164599999999999</c:v>
                </c:pt>
                <c:pt idx="9626">
                  <c:v>1.0113989999999999</c:v>
                </c:pt>
                <c:pt idx="9627">
                  <c:v>1.0070269999999999</c:v>
                </c:pt>
                <c:pt idx="9628">
                  <c:v>1.0038320000000001</c:v>
                </c:pt>
                <c:pt idx="9629">
                  <c:v>1.0011380000000001</c:v>
                </c:pt>
                <c:pt idx="9630">
                  <c:v>0.99820500000000001</c:v>
                </c:pt>
                <c:pt idx="9631">
                  <c:v>0.99495199999999995</c:v>
                </c:pt>
                <c:pt idx="9632">
                  <c:v>0.99173900000000004</c:v>
                </c:pt>
                <c:pt idx="9633">
                  <c:v>0.98912100000000003</c:v>
                </c:pt>
                <c:pt idx="9634">
                  <c:v>0.98753299999999999</c:v>
                </c:pt>
                <c:pt idx="9635">
                  <c:v>0.98653900000000005</c:v>
                </c:pt>
                <c:pt idx="9636">
                  <c:v>0.98502100000000004</c:v>
                </c:pt>
                <c:pt idx="9637">
                  <c:v>0.98250400000000004</c:v>
                </c:pt>
                <c:pt idx="9638">
                  <c:v>0.98001799999999994</c:v>
                </c:pt>
                <c:pt idx="9639">
                  <c:v>0.97912299999999997</c:v>
                </c:pt>
                <c:pt idx="9640">
                  <c:v>0.98011300000000001</c:v>
                </c:pt>
                <c:pt idx="9641">
                  <c:v>0.98166699999999996</c:v>
                </c:pt>
                <c:pt idx="9642">
                  <c:v>0.98215699999999995</c:v>
                </c:pt>
                <c:pt idx="9643">
                  <c:v>0.98132299999999995</c:v>
                </c:pt>
                <c:pt idx="9644">
                  <c:v>0.98076600000000003</c:v>
                </c:pt>
                <c:pt idx="9645">
                  <c:v>0.98229299999999997</c:v>
                </c:pt>
                <c:pt idx="9646">
                  <c:v>0.98582899999999996</c:v>
                </c:pt>
                <c:pt idx="9647">
                  <c:v>0.98990199999999995</c:v>
                </c:pt>
                <c:pt idx="9648">
                  <c:v>0.99331499999999995</c:v>
                </c:pt>
                <c:pt idx="9649">
                  <c:v>0.99568100000000004</c:v>
                </c:pt>
                <c:pt idx="9650">
                  <c:v>0.99759699999999996</c:v>
                </c:pt>
                <c:pt idx="9651">
                  <c:v>0.999691</c:v>
                </c:pt>
                <c:pt idx="9652">
                  <c:v>1.0014959999999999</c:v>
                </c:pt>
                <c:pt idx="9653">
                  <c:v>1.002292</c:v>
                </c:pt>
                <c:pt idx="9654">
                  <c:v>1.002092</c:v>
                </c:pt>
                <c:pt idx="9655">
                  <c:v>1.0015270000000001</c:v>
                </c:pt>
                <c:pt idx="9656">
                  <c:v>1.0014149999999999</c:v>
                </c:pt>
                <c:pt idx="9657">
                  <c:v>1.0023070000000001</c:v>
                </c:pt>
                <c:pt idx="9658">
                  <c:v>1.00407</c:v>
                </c:pt>
                <c:pt idx="9659">
                  <c:v>1.0057529999999999</c:v>
                </c:pt>
                <c:pt idx="9660">
                  <c:v>1.0064409999999999</c:v>
                </c:pt>
                <c:pt idx="9661">
                  <c:v>1.0065040000000001</c:v>
                </c:pt>
                <c:pt idx="9662">
                  <c:v>1.0072650000000001</c:v>
                </c:pt>
                <c:pt idx="9663">
                  <c:v>1.009595</c:v>
                </c:pt>
                <c:pt idx="9664">
                  <c:v>1.013001</c:v>
                </c:pt>
                <c:pt idx="9665">
                  <c:v>1.015889</c:v>
                </c:pt>
                <c:pt idx="9666">
                  <c:v>1.0169459999999999</c:v>
                </c:pt>
                <c:pt idx="9667">
                  <c:v>1.016081</c:v>
                </c:pt>
                <c:pt idx="9668">
                  <c:v>1.014267</c:v>
                </c:pt>
                <c:pt idx="9669">
                  <c:v>1.012653</c:v>
                </c:pt>
                <c:pt idx="9670">
                  <c:v>1.011414</c:v>
                </c:pt>
                <c:pt idx="9671">
                  <c:v>1.009833</c:v>
                </c:pt>
                <c:pt idx="9672">
                  <c:v>1.0074190000000001</c:v>
                </c:pt>
                <c:pt idx="9673">
                  <c:v>1.004391</c:v>
                </c:pt>
                <c:pt idx="9674">
                  <c:v>1.001403</c:v>
                </c:pt>
                <c:pt idx="9675">
                  <c:v>0.99914199999999997</c:v>
                </c:pt>
                <c:pt idx="9676">
                  <c:v>0.99800500000000003</c:v>
                </c:pt>
                <c:pt idx="9677">
                  <c:v>0.997811</c:v>
                </c:pt>
                <c:pt idx="9678">
                  <c:v>0.99739500000000003</c:v>
                </c:pt>
                <c:pt idx="9679">
                  <c:v>0.99546699999999999</c:v>
                </c:pt>
                <c:pt idx="9680">
                  <c:v>0.99214800000000003</c:v>
                </c:pt>
                <c:pt idx="9681">
                  <c:v>0.98883200000000004</c:v>
                </c:pt>
                <c:pt idx="9682">
                  <c:v>0.98651299999999997</c:v>
                </c:pt>
                <c:pt idx="9683">
                  <c:v>0.984707</c:v>
                </c:pt>
                <c:pt idx="9684">
                  <c:v>0.98264899999999999</c:v>
                </c:pt>
                <c:pt idx="9685">
                  <c:v>0.98085999999999995</c:v>
                </c:pt>
                <c:pt idx="9686">
                  <c:v>0.98055400000000004</c:v>
                </c:pt>
                <c:pt idx="9687">
                  <c:v>0.98211999999999999</c:v>
                </c:pt>
                <c:pt idx="9688">
                  <c:v>0.98462700000000003</c:v>
                </c:pt>
                <c:pt idx="9689">
                  <c:v>0.98661299999999996</c:v>
                </c:pt>
                <c:pt idx="9690">
                  <c:v>0.987286</c:v>
                </c:pt>
                <c:pt idx="9691">
                  <c:v>0.98695600000000006</c:v>
                </c:pt>
                <c:pt idx="9692">
                  <c:v>0.98695600000000006</c:v>
                </c:pt>
                <c:pt idx="9693">
                  <c:v>0.98855199999999999</c:v>
                </c:pt>
                <c:pt idx="9694">
                  <c:v>0.991344</c:v>
                </c:pt>
                <c:pt idx="9695">
                  <c:v>0.99404199999999998</c:v>
                </c:pt>
                <c:pt idx="9696">
                  <c:v>0.99623499999999998</c:v>
                </c:pt>
                <c:pt idx="9697">
                  <c:v>0.99867799999999995</c:v>
                </c:pt>
                <c:pt idx="9698">
                  <c:v>1.00237</c:v>
                </c:pt>
                <c:pt idx="9699">
                  <c:v>1.006918</c:v>
                </c:pt>
                <c:pt idx="9700">
                  <c:v>1.010732</c:v>
                </c:pt>
                <c:pt idx="9701">
                  <c:v>1.0129729999999999</c:v>
                </c:pt>
                <c:pt idx="9702">
                  <c:v>1.014032</c:v>
                </c:pt>
                <c:pt idx="9703">
                  <c:v>1.015074</c:v>
                </c:pt>
                <c:pt idx="9704">
                  <c:v>1.0173509999999999</c:v>
                </c:pt>
                <c:pt idx="9705">
                  <c:v>1.020526</c:v>
                </c:pt>
                <c:pt idx="9706">
                  <c:v>1.0226519999999999</c:v>
                </c:pt>
                <c:pt idx="9707">
                  <c:v>1.022635</c:v>
                </c:pt>
                <c:pt idx="9708">
                  <c:v>1.020977</c:v>
                </c:pt>
                <c:pt idx="9709">
                  <c:v>1.0186470000000001</c:v>
                </c:pt>
                <c:pt idx="9710">
                  <c:v>1.0165390000000001</c:v>
                </c:pt>
                <c:pt idx="9711">
                  <c:v>1.014726</c:v>
                </c:pt>
                <c:pt idx="9712">
                  <c:v>1.0123329999999999</c:v>
                </c:pt>
                <c:pt idx="9713">
                  <c:v>1.008977</c:v>
                </c:pt>
                <c:pt idx="9714">
                  <c:v>1.0051620000000001</c:v>
                </c:pt>
                <c:pt idx="9715">
                  <c:v>1.001433</c:v>
                </c:pt>
                <c:pt idx="9716">
                  <c:v>0.99835600000000002</c:v>
                </c:pt>
                <c:pt idx="9717">
                  <c:v>0.99598299999999995</c:v>
                </c:pt>
                <c:pt idx="9718">
                  <c:v>0.99320600000000003</c:v>
                </c:pt>
                <c:pt idx="9719">
                  <c:v>0.98934699999999998</c:v>
                </c:pt>
                <c:pt idx="9720">
                  <c:v>0.98545300000000002</c:v>
                </c:pt>
                <c:pt idx="9721">
                  <c:v>0.98315799999999998</c:v>
                </c:pt>
                <c:pt idx="9722">
                  <c:v>0.98316400000000004</c:v>
                </c:pt>
                <c:pt idx="9723">
                  <c:v>0.98440300000000003</c:v>
                </c:pt>
                <c:pt idx="9724">
                  <c:v>0.98477499999999996</c:v>
                </c:pt>
                <c:pt idx="9725">
                  <c:v>0.98376799999999998</c:v>
                </c:pt>
                <c:pt idx="9726">
                  <c:v>0.983012</c:v>
                </c:pt>
                <c:pt idx="9727">
                  <c:v>0.98360700000000001</c:v>
                </c:pt>
                <c:pt idx="9728">
                  <c:v>0.98520600000000003</c:v>
                </c:pt>
                <c:pt idx="9729">
                  <c:v>0.98724000000000001</c:v>
                </c:pt>
                <c:pt idx="9730">
                  <c:v>0.98896399999999995</c:v>
                </c:pt>
                <c:pt idx="9731">
                  <c:v>0.98973100000000003</c:v>
                </c:pt>
                <c:pt idx="9732">
                  <c:v>0.99009999999999998</c:v>
                </c:pt>
                <c:pt idx="9733">
                  <c:v>0.99127500000000002</c:v>
                </c:pt>
                <c:pt idx="9734">
                  <c:v>0.99355000000000004</c:v>
                </c:pt>
                <c:pt idx="9735">
                  <c:v>0.99610200000000004</c:v>
                </c:pt>
                <c:pt idx="9736">
                  <c:v>0.998062</c:v>
                </c:pt>
                <c:pt idx="9737">
                  <c:v>0.99943199999999999</c:v>
                </c:pt>
                <c:pt idx="9738">
                  <c:v>1.00091</c:v>
                </c:pt>
                <c:pt idx="9739">
                  <c:v>1.0028630000000001</c:v>
                </c:pt>
                <c:pt idx="9740">
                  <c:v>1.0046619999999999</c:v>
                </c:pt>
                <c:pt idx="9741">
                  <c:v>1.00543</c:v>
                </c:pt>
                <c:pt idx="9742">
                  <c:v>1.00535</c:v>
                </c:pt>
                <c:pt idx="9743">
                  <c:v>1.005511</c:v>
                </c:pt>
                <c:pt idx="9744">
                  <c:v>1.0069269999999999</c:v>
                </c:pt>
                <c:pt idx="9745">
                  <c:v>1.009598</c:v>
                </c:pt>
                <c:pt idx="9746">
                  <c:v>1.0120629999999999</c:v>
                </c:pt>
                <c:pt idx="9747">
                  <c:v>1.0133129999999999</c:v>
                </c:pt>
                <c:pt idx="9748">
                  <c:v>1.0141960000000001</c:v>
                </c:pt>
                <c:pt idx="9749">
                  <c:v>1.015601</c:v>
                </c:pt>
                <c:pt idx="9750">
                  <c:v>1.016599</c:v>
                </c:pt>
                <c:pt idx="9751">
                  <c:v>1.015169</c:v>
                </c:pt>
                <c:pt idx="9752">
                  <c:v>1.0108269999999999</c:v>
                </c:pt>
                <c:pt idx="9753">
                  <c:v>1.0050669999999999</c:v>
                </c:pt>
                <c:pt idx="9754">
                  <c:v>0.99960000000000004</c:v>
                </c:pt>
                <c:pt idx="9755">
                  <c:v>0.99572300000000002</c:v>
                </c:pt>
                <c:pt idx="9756">
                  <c:v>0.99383999999999995</c:v>
                </c:pt>
                <c:pt idx="9757">
                  <c:v>0.99292999999999998</c:v>
                </c:pt>
                <c:pt idx="9758">
                  <c:v>0.99144399999999999</c:v>
                </c:pt>
                <c:pt idx="9759">
                  <c:v>0.98900699999999997</c:v>
                </c:pt>
                <c:pt idx="9760">
                  <c:v>0.98678900000000003</c:v>
                </c:pt>
                <c:pt idx="9761">
                  <c:v>0.98569099999999998</c:v>
                </c:pt>
                <c:pt idx="9762">
                  <c:v>0.98512999999999995</c:v>
                </c:pt>
                <c:pt idx="9763">
                  <c:v>0.98399800000000004</c:v>
                </c:pt>
                <c:pt idx="9764">
                  <c:v>0.98194400000000004</c:v>
                </c:pt>
                <c:pt idx="9765">
                  <c:v>0.98003300000000004</c:v>
                </c:pt>
                <c:pt idx="9766">
                  <c:v>0.97947700000000004</c:v>
                </c:pt>
                <c:pt idx="9767">
                  <c:v>0.97971900000000001</c:v>
                </c:pt>
                <c:pt idx="9768">
                  <c:v>0.97997599999999996</c:v>
                </c:pt>
                <c:pt idx="9769">
                  <c:v>0.98048000000000002</c:v>
                </c:pt>
                <c:pt idx="9770">
                  <c:v>0.98103200000000002</c:v>
                </c:pt>
                <c:pt idx="9771">
                  <c:v>0.98151699999999997</c:v>
                </c:pt>
                <c:pt idx="9772">
                  <c:v>0.98282999999999998</c:v>
                </c:pt>
                <c:pt idx="9773">
                  <c:v>0.98523000000000005</c:v>
                </c:pt>
                <c:pt idx="9774">
                  <c:v>0.987541</c:v>
                </c:pt>
                <c:pt idx="9775">
                  <c:v>0.98894099999999996</c:v>
                </c:pt>
                <c:pt idx="9776">
                  <c:v>0.98973800000000001</c:v>
                </c:pt>
                <c:pt idx="9777">
                  <c:v>0.99069499999999999</c:v>
                </c:pt>
                <c:pt idx="9778">
                  <c:v>0.992699</c:v>
                </c:pt>
                <c:pt idx="9779">
                  <c:v>0.99587199999999998</c:v>
                </c:pt>
                <c:pt idx="9780">
                  <c:v>0.99931300000000001</c:v>
                </c:pt>
                <c:pt idx="9781">
                  <c:v>1.002197</c:v>
                </c:pt>
                <c:pt idx="9782">
                  <c:v>1.0041789999999999</c:v>
                </c:pt>
                <c:pt idx="9783">
                  <c:v>1.0054419999999999</c:v>
                </c:pt>
                <c:pt idx="9784">
                  <c:v>1.0069220000000001</c:v>
                </c:pt>
                <c:pt idx="9785">
                  <c:v>1.0094860000000001</c:v>
                </c:pt>
                <c:pt idx="9786">
                  <c:v>1.012856</c:v>
                </c:pt>
                <c:pt idx="9787">
                  <c:v>1.015657</c:v>
                </c:pt>
                <c:pt idx="9788">
                  <c:v>1.0166630000000001</c:v>
                </c:pt>
                <c:pt idx="9789">
                  <c:v>1.016203</c:v>
                </c:pt>
                <c:pt idx="9790">
                  <c:v>1.015649</c:v>
                </c:pt>
                <c:pt idx="9791">
                  <c:v>1.0156579999999999</c:v>
                </c:pt>
                <c:pt idx="9792">
                  <c:v>1.0158100000000001</c:v>
                </c:pt>
                <c:pt idx="9793">
                  <c:v>1.015255</c:v>
                </c:pt>
                <c:pt idx="9794">
                  <c:v>1.013371</c:v>
                </c:pt>
                <c:pt idx="9795">
                  <c:v>1.0104649999999999</c:v>
                </c:pt>
                <c:pt idx="9796">
                  <c:v>1.007549</c:v>
                </c:pt>
                <c:pt idx="9797">
                  <c:v>1.0054160000000001</c:v>
                </c:pt>
                <c:pt idx="9798">
                  <c:v>1.003857</c:v>
                </c:pt>
                <c:pt idx="9799">
                  <c:v>1.0018020000000001</c:v>
                </c:pt>
                <c:pt idx="9800">
                  <c:v>0.99889300000000003</c:v>
                </c:pt>
                <c:pt idx="9801">
                  <c:v>0.99597199999999997</c:v>
                </c:pt>
                <c:pt idx="9802">
                  <c:v>0.99358400000000002</c:v>
                </c:pt>
                <c:pt idx="9803">
                  <c:v>0.99128799999999995</c:v>
                </c:pt>
                <c:pt idx="9804">
                  <c:v>0.98844600000000005</c:v>
                </c:pt>
                <c:pt idx="9805">
                  <c:v>0.98510500000000001</c:v>
                </c:pt>
                <c:pt idx="9806">
                  <c:v>0.98206499999999997</c:v>
                </c:pt>
                <c:pt idx="9807">
                  <c:v>0.98003099999999999</c:v>
                </c:pt>
                <c:pt idx="9808">
                  <c:v>0.97909100000000004</c:v>
                </c:pt>
                <c:pt idx="9809">
                  <c:v>0.97883799999999999</c:v>
                </c:pt>
                <c:pt idx="9810">
                  <c:v>0.97854200000000002</c:v>
                </c:pt>
                <c:pt idx="9811">
                  <c:v>0.97831199999999996</c:v>
                </c:pt>
                <c:pt idx="9812">
                  <c:v>0.97952600000000001</c:v>
                </c:pt>
                <c:pt idx="9813">
                  <c:v>0.98284499999999997</c:v>
                </c:pt>
                <c:pt idx="9814">
                  <c:v>0.98731800000000003</c:v>
                </c:pt>
                <c:pt idx="9815">
                  <c:v>0.99131199999999997</c:v>
                </c:pt>
                <c:pt idx="9816">
                  <c:v>0.99353400000000003</c:v>
                </c:pt>
              </c:numCache>
            </c:numRef>
          </c:yVal>
          <c:smooth val="1"/>
          <c:extLst>
            <c:ext xmlns:c16="http://schemas.microsoft.com/office/drawing/2014/chart" uri="{C3380CC4-5D6E-409C-BE32-E72D297353CC}">
              <c16:uniqueId val="{00000000-00EC-4B59-8EBC-2549492A3994}"/>
            </c:ext>
          </c:extLst>
        </c:ser>
        <c:ser>
          <c:idx val="1"/>
          <c:order val="1"/>
          <c:tx>
            <c:v>ALTA</c:v>
          </c:tx>
          <c:spPr>
            <a:ln w="9525" cap="rnd">
              <a:solidFill>
                <a:schemeClr val="accent2"/>
              </a:solidFill>
              <a:round/>
            </a:ln>
            <a:effectLst/>
          </c:spPr>
          <c:marker>
            <c:symbol val="none"/>
          </c:marker>
          <c:xVal>
            <c:numRef>
              <c:f>'28'!$C$1:$C$9876</c:f>
              <c:numCache>
                <c:formatCode>General</c:formatCode>
                <c:ptCount val="9876"/>
                <c:pt idx="0">
                  <c:v>0.4</c:v>
                </c:pt>
                <c:pt idx="1">
                  <c:v>0.8</c:v>
                </c:pt>
                <c:pt idx="2">
                  <c:v>1.2</c:v>
                </c:pt>
                <c:pt idx="3">
                  <c:v>1.6</c:v>
                </c:pt>
                <c:pt idx="4">
                  <c:v>2</c:v>
                </c:pt>
                <c:pt idx="5">
                  <c:v>2.4</c:v>
                </c:pt>
                <c:pt idx="6">
                  <c:v>2.8</c:v>
                </c:pt>
                <c:pt idx="7">
                  <c:v>3.2</c:v>
                </c:pt>
                <c:pt idx="8">
                  <c:v>3.6</c:v>
                </c:pt>
                <c:pt idx="9">
                  <c:v>4</c:v>
                </c:pt>
                <c:pt idx="10">
                  <c:v>4.4000000000000004</c:v>
                </c:pt>
                <c:pt idx="11">
                  <c:v>4.8</c:v>
                </c:pt>
                <c:pt idx="12">
                  <c:v>5.2</c:v>
                </c:pt>
                <c:pt idx="13">
                  <c:v>5.6</c:v>
                </c:pt>
                <c:pt idx="14">
                  <c:v>6</c:v>
                </c:pt>
                <c:pt idx="15">
                  <c:v>6.4</c:v>
                </c:pt>
                <c:pt idx="16">
                  <c:v>6.8</c:v>
                </c:pt>
                <c:pt idx="17">
                  <c:v>7.2</c:v>
                </c:pt>
                <c:pt idx="18">
                  <c:v>7.6</c:v>
                </c:pt>
                <c:pt idx="19">
                  <c:v>8</c:v>
                </c:pt>
                <c:pt idx="20">
                  <c:v>8.4</c:v>
                </c:pt>
                <c:pt idx="21">
                  <c:v>8.8000000000000007</c:v>
                </c:pt>
                <c:pt idx="22">
                  <c:v>9.1999999999999993</c:v>
                </c:pt>
                <c:pt idx="23">
                  <c:v>9.6</c:v>
                </c:pt>
                <c:pt idx="24">
                  <c:v>10</c:v>
                </c:pt>
                <c:pt idx="25">
                  <c:v>10.4</c:v>
                </c:pt>
                <c:pt idx="26">
                  <c:v>10.8</c:v>
                </c:pt>
                <c:pt idx="27">
                  <c:v>11.2</c:v>
                </c:pt>
                <c:pt idx="28">
                  <c:v>11.6</c:v>
                </c:pt>
                <c:pt idx="29">
                  <c:v>12</c:v>
                </c:pt>
                <c:pt idx="30">
                  <c:v>12.4</c:v>
                </c:pt>
                <c:pt idx="31">
                  <c:v>12.8</c:v>
                </c:pt>
                <c:pt idx="32">
                  <c:v>13.2</c:v>
                </c:pt>
                <c:pt idx="33">
                  <c:v>13.6</c:v>
                </c:pt>
                <c:pt idx="34">
                  <c:v>14</c:v>
                </c:pt>
                <c:pt idx="35">
                  <c:v>14.4</c:v>
                </c:pt>
                <c:pt idx="36">
                  <c:v>14.8</c:v>
                </c:pt>
                <c:pt idx="37">
                  <c:v>15.2</c:v>
                </c:pt>
                <c:pt idx="38">
                  <c:v>15.6</c:v>
                </c:pt>
                <c:pt idx="39">
                  <c:v>16</c:v>
                </c:pt>
                <c:pt idx="40">
                  <c:v>16.399999999999999</c:v>
                </c:pt>
                <c:pt idx="41">
                  <c:v>16.8</c:v>
                </c:pt>
                <c:pt idx="42">
                  <c:v>17.2</c:v>
                </c:pt>
                <c:pt idx="43">
                  <c:v>17.600000000000001</c:v>
                </c:pt>
                <c:pt idx="44">
                  <c:v>18</c:v>
                </c:pt>
                <c:pt idx="45">
                  <c:v>18.399999999999999</c:v>
                </c:pt>
                <c:pt idx="46">
                  <c:v>18.8</c:v>
                </c:pt>
                <c:pt idx="47">
                  <c:v>19.2</c:v>
                </c:pt>
                <c:pt idx="48">
                  <c:v>19.600000000000001</c:v>
                </c:pt>
                <c:pt idx="49">
                  <c:v>20</c:v>
                </c:pt>
                <c:pt idx="50">
                  <c:v>20.399999999999999</c:v>
                </c:pt>
                <c:pt idx="51">
                  <c:v>20.8</c:v>
                </c:pt>
                <c:pt idx="52">
                  <c:v>21.2</c:v>
                </c:pt>
                <c:pt idx="53">
                  <c:v>21.6</c:v>
                </c:pt>
                <c:pt idx="54">
                  <c:v>22</c:v>
                </c:pt>
                <c:pt idx="55">
                  <c:v>22.4</c:v>
                </c:pt>
                <c:pt idx="56">
                  <c:v>22.8</c:v>
                </c:pt>
                <c:pt idx="57">
                  <c:v>23.2</c:v>
                </c:pt>
                <c:pt idx="58">
                  <c:v>23.6</c:v>
                </c:pt>
                <c:pt idx="59">
                  <c:v>24</c:v>
                </c:pt>
                <c:pt idx="60">
                  <c:v>24.4</c:v>
                </c:pt>
                <c:pt idx="61">
                  <c:v>24.8</c:v>
                </c:pt>
                <c:pt idx="62">
                  <c:v>25.2</c:v>
                </c:pt>
                <c:pt idx="63">
                  <c:v>25.6</c:v>
                </c:pt>
                <c:pt idx="64">
                  <c:v>26</c:v>
                </c:pt>
                <c:pt idx="65">
                  <c:v>26.4</c:v>
                </c:pt>
                <c:pt idx="66">
                  <c:v>26.8</c:v>
                </c:pt>
                <c:pt idx="67">
                  <c:v>27.2</c:v>
                </c:pt>
                <c:pt idx="68">
                  <c:v>27.6</c:v>
                </c:pt>
                <c:pt idx="69">
                  <c:v>28</c:v>
                </c:pt>
                <c:pt idx="70">
                  <c:v>28.4</c:v>
                </c:pt>
                <c:pt idx="71">
                  <c:v>28.8</c:v>
                </c:pt>
                <c:pt idx="72">
                  <c:v>29.2</c:v>
                </c:pt>
                <c:pt idx="73">
                  <c:v>29.6</c:v>
                </c:pt>
                <c:pt idx="74">
                  <c:v>30</c:v>
                </c:pt>
                <c:pt idx="75">
                  <c:v>30.4</c:v>
                </c:pt>
                <c:pt idx="76">
                  <c:v>30.8</c:v>
                </c:pt>
                <c:pt idx="77">
                  <c:v>31.2</c:v>
                </c:pt>
                <c:pt idx="78">
                  <c:v>31.6</c:v>
                </c:pt>
                <c:pt idx="79">
                  <c:v>32</c:v>
                </c:pt>
                <c:pt idx="80">
                  <c:v>32.4</c:v>
                </c:pt>
                <c:pt idx="81">
                  <c:v>32.799999999999997</c:v>
                </c:pt>
                <c:pt idx="82">
                  <c:v>33.200000000000003</c:v>
                </c:pt>
                <c:pt idx="83">
                  <c:v>33.6</c:v>
                </c:pt>
                <c:pt idx="84">
                  <c:v>34</c:v>
                </c:pt>
                <c:pt idx="85">
                  <c:v>34.4</c:v>
                </c:pt>
                <c:pt idx="86">
                  <c:v>34.799999999999997</c:v>
                </c:pt>
                <c:pt idx="87">
                  <c:v>35.200000000000003</c:v>
                </c:pt>
                <c:pt idx="88">
                  <c:v>35.6</c:v>
                </c:pt>
                <c:pt idx="89">
                  <c:v>36</c:v>
                </c:pt>
                <c:pt idx="90">
                  <c:v>36.4</c:v>
                </c:pt>
                <c:pt idx="91">
                  <c:v>36.799999999999997</c:v>
                </c:pt>
                <c:pt idx="92">
                  <c:v>37.200000000000003</c:v>
                </c:pt>
                <c:pt idx="93">
                  <c:v>37.6</c:v>
                </c:pt>
                <c:pt idx="94">
                  <c:v>38</c:v>
                </c:pt>
                <c:pt idx="95">
                  <c:v>38.4</c:v>
                </c:pt>
                <c:pt idx="96">
                  <c:v>38.799999999999997</c:v>
                </c:pt>
                <c:pt idx="97">
                  <c:v>39.200000000000003</c:v>
                </c:pt>
                <c:pt idx="98">
                  <c:v>39.6</c:v>
                </c:pt>
                <c:pt idx="99">
                  <c:v>40</c:v>
                </c:pt>
                <c:pt idx="100">
                  <c:v>40.4</c:v>
                </c:pt>
                <c:pt idx="101">
                  <c:v>40.799999999999997</c:v>
                </c:pt>
                <c:pt idx="102">
                  <c:v>41.2</c:v>
                </c:pt>
                <c:pt idx="103">
                  <c:v>41.6</c:v>
                </c:pt>
                <c:pt idx="104">
                  <c:v>42</c:v>
                </c:pt>
                <c:pt idx="105">
                  <c:v>42.4</c:v>
                </c:pt>
                <c:pt idx="106">
                  <c:v>42.8</c:v>
                </c:pt>
                <c:pt idx="107">
                  <c:v>43.2</c:v>
                </c:pt>
                <c:pt idx="108">
                  <c:v>43.6</c:v>
                </c:pt>
                <c:pt idx="109">
                  <c:v>44</c:v>
                </c:pt>
                <c:pt idx="110">
                  <c:v>44.4</c:v>
                </c:pt>
                <c:pt idx="111">
                  <c:v>44.8</c:v>
                </c:pt>
                <c:pt idx="112">
                  <c:v>45.2</c:v>
                </c:pt>
                <c:pt idx="113">
                  <c:v>45.6</c:v>
                </c:pt>
                <c:pt idx="114">
                  <c:v>46</c:v>
                </c:pt>
                <c:pt idx="115">
                  <c:v>46.4</c:v>
                </c:pt>
                <c:pt idx="116">
                  <c:v>46.8</c:v>
                </c:pt>
                <c:pt idx="117">
                  <c:v>47.2</c:v>
                </c:pt>
                <c:pt idx="118">
                  <c:v>47.6</c:v>
                </c:pt>
                <c:pt idx="119">
                  <c:v>48</c:v>
                </c:pt>
                <c:pt idx="120">
                  <c:v>48.4</c:v>
                </c:pt>
                <c:pt idx="121">
                  <c:v>48.8</c:v>
                </c:pt>
                <c:pt idx="122">
                  <c:v>49.2</c:v>
                </c:pt>
                <c:pt idx="123">
                  <c:v>49.6</c:v>
                </c:pt>
                <c:pt idx="124">
                  <c:v>50</c:v>
                </c:pt>
                <c:pt idx="125">
                  <c:v>50.4</c:v>
                </c:pt>
                <c:pt idx="126">
                  <c:v>50.8</c:v>
                </c:pt>
                <c:pt idx="127">
                  <c:v>51.2</c:v>
                </c:pt>
                <c:pt idx="128">
                  <c:v>51.6</c:v>
                </c:pt>
                <c:pt idx="129">
                  <c:v>52</c:v>
                </c:pt>
                <c:pt idx="130">
                  <c:v>52.4</c:v>
                </c:pt>
                <c:pt idx="131">
                  <c:v>52.8</c:v>
                </c:pt>
                <c:pt idx="132">
                  <c:v>53.2</c:v>
                </c:pt>
                <c:pt idx="133">
                  <c:v>53.6</c:v>
                </c:pt>
                <c:pt idx="134">
                  <c:v>54</c:v>
                </c:pt>
                <c:pt idx="135">
                  <c:v>54.4</c:v>
                </c:pt>
                <c:pt idx="136">
                  <c:v>54.8</c:v>
                </c:pt>
                <c:pt idx="137">
                  <c:v>55.2</c:v>
                </c:pt>
                <c:pt idx="138">
                  <c:v>55.6</c:v>
                </c:pt>
                <c:pt idx="139">
                  <c:v>56</c:v>
                </c:pt>
                <c:pt idx="140">
                  <c:v>56.4</c:v>
                </c:pt>
                <c:pt idx="141">
                  <c:v>56.8</c:v>
                </c:pt>
                <c:pt idx="142">
                  <c:v>57.2</c:v>
                </c:pt>
                <c:pt idx="143">
                  <c:v>57.6</c:v>
                </c:pt>
                <c:pt idx="144">
                  <c:v>58</c:v>
                </c:pt>
                <c:pt idx="145">
                  <c:v>58.4</c:v>
                </c:pt>
                <c:pt idx="146">
                  <c:v>58.8</c:v>
                </c:pt>
                <c:pt idx="147">
                  <c:v>59.2</c:v>
                </c:pt>
                <c:pt idx="148">
                  <c:v>59.6</c:v>
                </c:pt>
                <c:pt idx="149">
                  <c:v>60</c:v>
                </c:pt>
                <c:pt idx="150">
                  <c:v>60.4</c:v>
                </c:pt>
                <c:pt idx="151">
                  <c:v>60.8</c:v>
                </c:pt>
                <c:pt idx="152">
                  <c:v>61.2</c:v>
                </c:pt>
                <c:pt idx="153">
                  <c:v>61.6</c:v>
                </c:pt>
                <c:pt idx="154">
                  <c:v>62</c:v>
                </c:pt>
                <c:pt idx="155">
                  <c:v>62.4</c:v>
                </c:pt>
                <c:pt idx="156">
                  <c:v>62.8</c:v>
                </c:pt>
                <c:pt idx="157">
                  <c:v>63.2</c:v>
                </c:pt>
                <c:pt idx="158">
                  <c:v>63.6</c:v>
                </c:pt>
                <c:pt idx="159">
                  <c:v>64</c:v>
                </c:pt>
                <c:pt idx="160">
                  <c:v>64.400000000000006</c:v>
                </c:pt>
                <c:pt idx="161">
                  <c:v>64.8</c:v>
                </c:pt>
                <c:pt idx="162">
                  <c:v>65.2</c:v>
                </c:pt>
                <c:pt idx="163">
                  <c:v>65.599999999999994</c:v>
                </c:pt>
                <c:pt idx="164">
                  <c:v>66</c:v>
                </c:pt>
                <c:pt idx="165">
                  <c:v>66.400000000000006</c:v>
                </c:pt>
                <c:pt idx="166">
                  <c:v>66.8</c:v>
                </c:pt>
                <c:pt idx="167">
                  <c:v>67.2</c:v>
                </c:pt>
                <c:pt idx="168">
                  <c:v>67.599999999999994</c:v>
                </c:pt>
                <c:pt idx="169">
                  <c:v>68</c:v>
                </c:pt>
                <c:pt idx="170">
                  <c:v>68.400000000000006</c:v>
                </c:pt>
                <c:pt idx="171">
                  <c:v>68.8</c:v>
                </c:pt>
                <c:pt idx="172">
                  <c:v>69.2</c:v>
                </c:pt>
                <c:pt idx="173">
                  <c:v>69.599999999999994</c:v>
                </c:pt>
                <c:pt idx="174">
                  <c:v>70</c:v>
                </c:pt>
                <c:pt idx="175">
                  <c:v>70.400000000000006</c:v>
                </c:pt>
                <c:pt idx="176">
                  <c:v>70.8</c:v>
                </c:pt>
                <c:pt idx="177">
                  <c:v>71.2</c:v>
                </c:pt>
                <c:pt idx="178">
                  <c:v>71.599999999999994</c:v>
                </c:pt>
                <c:pt idx="179">
                  <c:v>72</c:v>
                </c:pt>
                <c:pt idx="180">
                  <c:v>72.400000000000006</c:v>
                </c:pt>
                <c:pt idx="181">
                  <c:v>72.8</c:v>
                </c:pt>
                <c:pt idx="182">
                  <c:v>73.2</c:v>
                </c:pt>
                <c:pt idx="183">
                  <c:v>73.599999999999994</c:v>
                </c:pt>
                <c:pt idx="184">
                  <c:v>74</c:v>
                </c:pt>
                <c:pt idx="185">
                  <c:v>74.400000000000006</c:v>
                </c:pt>
                <c:pt idx="186">
                  <c:v>74.8</c:v>
                </c:pt>
                <c:pt idx="187">
                  <c:v>75.2</c:v>
                </c:pt>
                <c:pt idx="188">
                  <c:v>75.599999999999994</c:v>
                </c:pt>
                <c:pt idx="189">
                  <c:v>76</c:v>
                </c:pt>
                <c:pt idx="190">
                  <c:v>76.400000000000006</c:v>
                </c:pt>
                <c:pt idx="191">
                  <c:v>76.8</c:v>
                </c:pt>
                <c:pt idx="192">
                  <c:v>77.2</c:v>
                </c:pt>
                <c:pt idx="193">
                  <c:v>77.599999999999994</c:v>
                </c:pt>
                <c:pt idx="194">
                  <c:v>78</c:v>
                </c:pt>
                <c:pt idx="195">
                  <c:v>78.400000000000006</c:v>
                </c:pt>
                <c:pt idx="196">
                  <c:v>78.8</c:v>
                </c:pt>
                <c:pt idx="197">
                  <c:v>79.2</c:v>
                </c:pt>
                <c:pt idx="198">
                  <c:v>79.599999999999994</c:v>
                </c:pt>
                <c:pt idx="199">
                  <c:v>80</c:v>
                </c:pt>
                <c:pt idx="200">
                  <c:v>80.400000000000006</c:v>
                </c:pt>
                <c:pt idx="201">
                  <c:v>80.8</c:v>
                </c:pt>
                <c:pt idx="202">
                  <c:v>81.2</c:v>
                </c:pt>
                <c:pt idx="203">
                  <c:v>81.599999999999994</c:v>
                </c:pt>
                <c:pt idx="204">
                  <c:v>82</c:v>
                </c:pt>
                <c:pt idx="205">
                  <c:v>82.4</c:v>
                </c:pt>
                <c:pt idx="206">
                  <c:v>82.8</c:v>
                </c:pt>
                <c:pt idx="207">
                  <c:v>83.2</c:v>
                </c:pt>
                <c:pt idx="208">
                  <c:v>83.6</c:v>
                </c:pt>
                <c:pt idx="209">
                  <c:v>84</c:v>
                </c:pt>
                <c:pt idx="210">
                  <c:v>84.4</c:v>
                </c:pt>
                <c:pt idx="211">
                  <c:v>84.8</c:v>
                </c:pt>
                <c:pt idx="212">
                  <c:v>85.2</c:v>
                </c:pt>
                <c:pt idx="213">
                  <c:v>85.6</c:v>
                </c:pt>
                <c:pt idx="214">
                  <c:v>86</c:v>
                </c:pt>
                <c:pt idx="215">
                  <c:v>86.4</c:v>
                </c:pt>
                <c:pt idx="216">
                  <c:v>86.8</c:v>
                </c:pt>
                <c:pt idx="217">
                  <c:v>87.2</c:v>
                </c:pt>
                <c:pt idx="218">
                  <c:v>87.6</c:v>
                </c:pt>
                <c:pt idx="219">
                  <c:v>88</c:v>
                </c:pt>
                <c:pt idx="220">
                  <c:v>88.4</c:v>
                </c:pt>
                <c:pt idx="221">
                  <c:v>88.8</c:v>
                </c:pt>
                <c:pt idx="222">
                  <c:v>89.2</c:v>
                </c:pt>
                <c:pt idx="223">
                  <c:v>89.6</c:v>
                </c:pt>
                <c:pt idx="224">
                  <c:v>90</c:v>
                </c:pt>
                <c:pt idx="225">
                  <c:v>90.4</c:v>
                </c:pt>
                <c:pt idx="226">
                  <c:v>90.8</c:v>
                </c:pt>
                <c:pt idx="227">
                  <c:v>91.2</c:v>
                </c:pt>
                <c:pt idx="228">
                  <c:v>91.6</c:v>
                </c:pt>
                <c:pt idx="229">
                  <c:v>92</c:v>
                </c:pt>
                <c:pt idx="230">
                  <c:v>92.4</c:v>
                </c:pt>
                <c:pt idx="231">
                  <c:v>92.8</c:v>
                </c:pt>
                <c:pt idx="232">
                  <c:v>93.2</c:v>
                </c:pt>
                <c:pt idx="233">
                  <c:v>93.6</c:v>
                </c:pt>
                <c:pt idx="234">
                  <c:v>94</c:v>
                </c:pt>
                <c:pt idx="235">
                  <c:v>94.4</c:v>
                </c:pt>
                <c:pt idx="236">
                  <c:v>94.8</c:v>
                </c:pt>
                <c:pt idx="237">
                  <c:v>95.2</c:v>
                </c:pt>
                <c:pt idx="238">
                  <c:v>95.6</c:v>
                </c:pt>
                <c:pt idx="239">
                  <c:v>96</c:v>
                </c:pt>
                <c:pt idx="240">
                  <c:v>96.4</c:v>
                </c:pt>
                <c:pt idx="241">
                  <c:v>96.8</c:v>
                </c:pt>
                <c:pt idx="242">
                  <c:v>97.2</c:v>
                </c:pt>
                <c:pt idx="243">
                  <c:v>97.6</c:v>
                </c:pt>
                <c:pt idx="244">
                  <c:v>98</c:v>
                </c:pt>
                <c:pt idx="245">
                  <c:v>98.4</c:v>
                </c:pt>
                <c:pt idx="246">
                  <c:v>98.8</c:v>
                </c:pt>
                <c:pt idx="247">
                  <c:v>99.2</c:v>
                </c:pt>
                <c:pt idx="248">
                  <c:v>99.6</c:v>
                </c:pt>
                <c:pt idx="249">
                  <c:v>100</c:v>
                </c:pt>
                <c:pt idx="250">
                  <c:v>100.4</c:v>
                </c:pt>
                <c:pt idx="251">
                  <c:v>100.8</c:v>
                </c:pt>
                <c:pt idx="252">
                  <c:v>101.2</c:v>
                </c:pt>
                <c:pt idx="253">
                  <c:v>101.6</c:v>
                </c:pt>
                <c:pt idx="254">
                  <c:v>102</c:v>
                </c:pt>
                <c:pt idx="255">
                  <c:v>102.4</c:v>
                </c:pt>
                <c:pt idx="256">
                  <c:v>102.8</c:v>
                </c:pt>
                <c:pt idx="257">
                  <c:v>103.2</c:v>
                </c:pt>
                <c:pt idx="258">
                  <c:v>103.6</c:v>
                </c:pt>
                <c:pt idx="259">
                  <c:v>104</c:v>
                </c:pt>
                <c:pt idx="260">
                  <c:v>104.4</c:v>
                </c:pt>
                <c:pt idx="261">
                  <c:v>104.8</c:v>
                </c:pt>
                <c:pt idx="262">
                  <c:v>105.2</c:v>
                </c:pt>
                <c:pt idx="263">
                  <c:v>105.6</c:v>
                </c:pt>
                <c:pt idx="264">
                  <c:v>106</c:v>
                </c:pt>
                <c:pt idx="265">
                  <c:v>106.4</c:v>
                </c:pt>
                <c:pt idx="266">
                  <c:v>106.8</c:v>
                </c:pt>
                <c:pt idx="267">
                  <c:v>107.2</c:v>
                </c:pt>
                <c:pt idx="268">
                  <c:v>107.6</c:v>
                </c:pt>
                <c:pt idx="269">
                  <c:v>108</c:v>
                </c:pt>
                <c:pt idx="270">
                  <c:v>108.4</c:v>
                </c:pt>
                <c:pt idx="271">
                  <c:v>108.8</c:v>
                </c:pt>
                <c:pt idx="272">
                  <c:v>109.2</c:v>
                </c:pt>
                <c:pt idx="273">
                  <c:v>109.6</c:v>
                </c:pt>
                <c:pt idx="274">
                  <c:v>110</c:v>
                </c:pt>
                <c:pt idx="275">
                  <c:v>110.4</c:v>
                </c:pt>
                <c:pt idx="276">
                  <c:v>110.8</c:v>
                </c:pt>
                <c:pt idx="277">
                  <c:v>111.2</c:v>
                </c:pt>
                <c:pt idx="278">
                  <c:v>111.6</c:v>
                </c:pt>
                <c:pt idx="279">
                  <c:v>112</c:v>
                </c:pt>
                <c:pt idx="280">
                  <c:v>112.4</c:v>
                </c:pt>
                <c:pt idx="281">
                  <c:v>112.8</c:v>
                </c:pt>
                <c:pt idx="282">
                  <c:v>113.2</c:v>
                </c:pt>
                <c:pt idx="283">
                  <c:v>113.6</c:v>
                </c:pt>
                <c:pt idx="284">
                  <c:v>114</c:v>
                </c:pt>
                <c:pt idx="285">
                  <c:v>114.4</c:v>
                </c:pt>
                <c:pt idx="286">
                  <c:v>114.8</c:v>
                </c:pt>
                <c:pt idx="287">
                  <c:v>115.2</c:v>
                </c:pt>
                <c:pt idx="288">
                  <c:v>115.6</c:v>
                </c:pt>
                <c:pt idx="289">
                  <c:v>116</c:v>
                </c:pt>
                <c:pt idx="290">
                  <c:v>116.4</c:v>
                </c:pt>
                <c:pt idx="291">
                  <c:v>116.8</c:v>
                </c:pt>
                <c:pt idx="292">
                  <c:v>117.2</c:v>
                </c:pt>
                <c:pt idx="293">
                  <c:v>117.6</c:v>
                </c:pt>
                <c:pt idx="294">
                  <c:v>118</c:v>
                </c:pt>
                <c:pt idx="295">
                  <c:v>118.4</c:v>
                </c:pt>
                <c:pt idx="296">
                  <c:v>118.8</c:v>
                </c:pt>
                <c:pt idx="297">
                  <c:v>119.2</c:v>
                </c:pt>
                <c:pt idx="298">
                  <c:v>119.6</c:v>
                </c:pt>
                <c:pt idx="299">
                  <c:v>120</c:v>
                </c:pt>
                <c:pt idx="300">
                  <c:v>120.4</c:v>
                </c:pt>
                <c:pt idx="301">
                  <c:v>120.8</c:v>
                </c:pt>
                <c:pt idx="302">
                  <c:v>121.2</c:v>
                </c:pt>
                <c:pt idx="303">
                  <c:v>121.6</c:v>
                </c:pt>
                <c:pt idx="304">
                  <c:v>122</c:v>
                </c:pt>
                <c:pt idx="305">
                  <c:v>122.4</c:v>
                </c:pt>
                <c:pt idx="306">
                  <c:v>122.8</c:v>
                </c:pt>
                <c:pt idx="307">
                  <c:v>123.2</c:v>
                </c:pt>
                <c:pt idx="308">
                  <c:v>123.6</c:v>
                </c:pt>
                <c:pt idx="309">
                  <c:v>124</c:v>
                </c:pt>
                <c:pt idx="310">
                  <c:v>124.4</c:v>
                </c:pt>
                <c:pt idx="311">
                  <c:v>124.8</c:v>
                </c:pt>
                <c:pt idx="312">
                  <c:v>125.2</c:v>
                </c:pt>
                <c:pt idx="313">
                  <c:v>125.6</c:v>
                </c:pt>
                <c:pt idx="314">
                  <c:v>126</c:v>
                </c:pt>
                <c:pt idx="315">
                  <c:v>126.4</c:v>
                </c:pt>
                <c:pt idx="316">
                  <c:v>126.8</c:v>
                </c:pt>
                <c:pt idx="317">
                  <c:v>127.2</c:v>
                </c:pt>
                <c:pt idx="318">
                  <c:v>127.6</c:v>
                </c:pt>
                <c:pt idx="319">
                  <c:v>128</c:v>
                </c:pt>
                <c:pt idx="320">
                  <c:v>128.4</c:v>
                </c:pt>
                <c:pt idx="321">
                  <c:v>128.80000000000001</c:v>
                </c:pt>
                <c:pt idx="322">
                  <c:v>129.19999999999999</c:v>
                </c:pt>
                <c:pt idx="323">
                  <c:v>129.6</c:v>
                </c:pt>
                <c:pt idx="324">
                  <c:v>130</c:v>
                </c:pt>
                <c:pt idx="325">
                  <c:v>130.4</c:v>
                </c:pt>
                <c:pt idx="326">
                  <c:v>130.80000000000001</c:v>
                </c:pt>
                <c:pt idx="327">
                  <c:v>131.19999999999999</c:v>
                </c:pt>
                <c:pt idx="328">
                  <c:v>131.6</c:v>
                </c:pt>
                <c:pt idx="329">
                  <c:v>132</c:v>
                </c:pt>
                <c:pt idx="330">
                  <c:v>132.4</c:v>
                </c:pt>
                <c:pt idx="331">
                  <c:v>132.80000000000001</c:v>
                </c:pt>
                <c:pt idx="332">
                  <c:v>133.19999999999999</c:v>
                </c:pt>
                <c:pt idx="333">
                  <c:v>133.6</c:v>
                </c:pt>
                <c:pt idx="334">
                  <c:v>134</c:v>
                </c:pt>
                <c:pt idx="335">
                  <c:v>134.4</c:v>
                </c:pt>
                <c:pt idx="336">
                  <c:v>134.80000000000001</c:v>
                </c:pt>
                <c:pt idx="337">
                  <c:v>135.19999999999999</c:v>
                </c:pt>
                <c:pt idx="338">
                  <c:v>135.6</c:v>
                </c:pt>
                <c:pt idx="339">
                  <c:v>136</c:v>
                </c:pt>
                <c:pt idx="340">
                  <c:v>136.4</c:v>
                </c:pt>
                <c:pt idx="341">
                  <c:v>136.80000000000001</c:v>
                </c:pt>
                <c:pt idx="342">
                  <c:v>137.19999999999999</c:v>
                </c:pt>
                <c:pt idx="343">
                  <c:v>137.6</c:v>
                </c:pt>
                <c:pt idx="344">
                  <c:v>138</c:v>
                </c:pt>
                <c:pt idx="345">
                  <c:v>138.4</c:v>
                </c:pt>
                <c:pt idx="346">
                  <c:v>138.80000000000001</c:v>
                </c:pt>
                <c:pt idx="347">
                  <c:v>139.19999999999999</c:v>
                </c:pt>
                <c:pt idx="348">
                  <c:v>139.6</c:v>
                </c:pt>
                <c:pt idx="349">
                  <c:v>140</c:v>
                </c:pt>
                <c:pt idx="350">
                  <c:v>140.4</c:v>
                </c:pt>
                <c:pt idx="351">
                  <c:v>140.80000000000001</c:v>
                </c:pt>
                <c:pt idx="352">
                  <c:v>141.19999999999999</c:v>
                </c:pt>
                <c:pt idx="353">
                  <c:v>141.6</c:v>
                </c:pt>
                <c:pt idx="354">
                  <c:v>142</c:v>
                </c:pt>
                <c:pt idx="355">
                  <c:v>142.4</c:v>
                </c:pt>
                <c:pt idx="356">
                  <c:v>142.80000000000001</c:v>
                </c:pt>
                <c:pt idx="357">
                  <c:v>143.19999999999999</c:v>
                </c:pt>
                <c:pt idx="358">
                  <c:v>143.6</c:v>
                </c:pt>
                <c:pt idx="359">
                  <c:v>144</c:v>
                </c:pt>
                <c:pt idx="360">
                  <c:v>144.4</c:v>
                </c:pt>
                <c:pt idx="361">
                  <c:v>144.80000000000001</c:v>
                </c:pt>
                <c:pt idx="362">
                  <c:v>145.19999999999999</c:v>
                </c:pt>
                <c:pt idx="363">
                  <c:v>145.6</c:v>
                </c:pt>
                <c:pt idx="364">
                  <c:v>146</c:v>
                </c:pt>
                <c:pt idx="365">
                  <c:v>146.4</c:v>
                </c:pt>
                <c:pt idx="366">
                  <c:v>146.80000000000001</c:v>
                </c:pt>
                <c:pt idx="367">
                  <c:v>147.19999999999999</c:v>
                </c:pt>
                <c:pt idx="368">
                  <c:v>147.6</c:v>
                </c:pt>
                <c:pt idx="369">
                  <c:v>148</c:v>
                </c:pt>
                <c:pt idx="370">
                  <c:v>148.4</c:v>
                </c:pt>
                <c:pt idx="371">
                  <c:v>148.80000000000001</c:v>
                </c:pt>
                <c:pt idx="372">
                  <c:v>149.19999999999999</c:v>
                </c:pt>
                <c:pt idx="373">
                  <c:v>149.6</c:v>
                </c:pt>
                <c:pt idx="374">
                  <c:v>150</c:v>
                </c:pt>
                <c:pt idx="375">
                  <c:v>150.4</c:v>
                </c:pt>
                <c:pt idx="376">
                  <c:v>150.80000000000001</c:v>
                </c:pt>
                <c:pt idx="377">
                  <c:v>151.19999999999999</c:v>
                </c:pt>
                <c:pt idx="378">
                  <c:v>151.6</c:v>
                </c:pt>
                <c:pt idx="379">
                  <c:v>152</c:v>
                </c:pt>
                <c:pt idx="380">
                  <c:v>152.4</c:v>
                </c:pt>
                <c:pt idx="381">
                  <c:v>152.80000000000001</c:v>
                </c:pt>
                <c:pt idx="382">
                  <c:v>153.19999999999999</c:v>
                </c:pt>
                <c:pt idx="383">
                  <c:v>153.6</c:v>
                </c:pt>
                <c:pt idx="384">
                  <c:v>154</c:v>
                </c:pt>
                <c:pt idx="385">
                  <c:v>154.4</c:v>
                </c:pt>
                <c:pt idx="386">
                  <c:v>154.80000000000001</c:v>
                </c:pt>
                <c:pt idx="387">
                  <c:v>155.19999999999999</c:v>
                </c:pt>
                <c:pt idx="388">
                  <c:v>155.6</c:v>
                </c:pt>
                <c:pt idx="389">
                  <c:v>156</c:v>
                </c:pt>
                <c:pt idx="390">
                  <c:v>156.4</c:v>
                </c:pt>
                <c:pt idx="391">
                  <c:v>156.80000000000001</c:v>
                </c:pt>
                <c:pt idx="392">
                  <c:v>157.19999999999999</c:v>
                </c:pt>
                <c:pt idx="393">
                  <c:v>157.6</c:v>
                </c:pt>
                <c:pt idx="394">
                  <c:v>158</c:v>
                </c:pt>
                <c:pt idx="395">
                  <c:v>158.4</c:v>
                </c:pt>
                <c:pt idx="396">
                  <c:v>158.80000000000001</c:v>
                </c:pt>
                <c:pt idx="397">
                  <c:v>159.19999999999999</c:v>
                </c:pt>
                <c:pt idx="398">
                  <c:v>159.6</c:v>
                </c:pt>
                <c:pt idx="399">
                  <c:v>160</c:v>
                </c:pt>
                <c:pt idx="400">
                  <c:v>160.4</c:v>
                </c:pt>
                <c:pt idx="401">
                  <c:v>160.80000000000001</c:v>
                </c:pt>
                <c:pt idx="402">
                  <c:v>161.19999999999999</c:v>
                </c:pt>
                <c:pt idx="403">
                  <c:v>161.6</c:v>
                </c:pt>
                <c:pt idx="404">
                  <c:v>162</c:v>
                </c:pt>
                <c:pt idx="405">
                  <c:v>162.4</c:v>
                </c:pt>
                <c:pt idx="406">
                  <c:v>162.80000000000001</c:v>
                </c:pt>
                <c:pt idx="407">
                  <c:v>163.19999999999999</c:v>
                </c:pt>
                <c:pt idx="408">
                  <c:v>163.6</c:v>
                </c:pt>
                <c:pt idx="409">
                  <c:v>164</c:v>
                </c:pt>
                <c:pt idx="410">
                  <c:v>164.4</c:v>
                </c:pt>
                <c:pt idx="411">
                  <c:v>164.8</c:v>
                </c:pt>
                <c:pt idx="412">
                  <c:v>165.2</c:v>
                </c:pt>
                <c:pt idx="413">
                  <c:v>165.6</c:v>
                </c:pt>
                <c:pt idx="414">
                  <c:v>166</c:v>
                </c:pt>
                <c:pt idx="415">
                  <c:v>166.4</c:v>
                </c:pt>
                <c:pt idx="416">
                  <c:v>166.8</c:v>
                </c:pt>
                <c:pt idx="417">
                  <c:v>167.2</c:v>
                </c:pt>
                <c:pt idx="418">
                  <c:v>167.6</c:v>
                </c:pt>
                <c:pt idx="419">
                  <c:v>168</c:v>
                </c:pt>
                <c:pt idx="420">
                  <c:v>168.4</c:v>
                </c:pt>
                <c:pt idx="421">
                  <c:v>168.8</c:v>
                </c:pt>
                <c:pt idx="422">
                  <c:v>169.2</c:v>
                </c:pt>
                <c:pt idx="423">
                  <c:v>169.6</c:v>
                </c:pt>
                <c:pt idx="424">
                  <c:v>170</c:v>
                </c:pt>
                <c:pt idx="425">
                  <c:v>170.4</c:v>
                </c:pt>
                <c:pt idx="426">
                  <c:v>170.8</c:v>
                </c:pt>
                <c:pt idx="427">
                  <c:v>171.2</c:v>
                </c:pt>
                <c:pt idx="428">
                  <c:v>171.6</c:v>
                </c:pt>
                <c:pt idx="429">
                  <c:v>172</c:v>
                </c:pt>
                <c:pt idx="430">
                  <c:v>172.4</c:v>
                </c:pt>
                <c:pt idx="431">
                  <c:v>172.8</c:v>
                </c:pt>
                <c:pt idx="432">
                  <c:v>173.2</c:v>
                </c:pt>
                <c:pt idx="433">
                  <c:v>173.6</c:v>
                </c:pt>
                <c:pt idx="434">
                  <c:v>174</c:v>
                </c:pt>
                <c:pt idx="435">
                  <c:v>174.4</c:v>
                </c:pt>
                <c:pt idx="436">
                  <c:v>174.8</c:v>
                </c:pt>
                <c:pt idx="437">
                  <c:v>175.2</c:v>
                </c:pt>
                <c:pt idx="438">
                  <c:v>175.6</c:v>
                </c:pt>
                <c:pt idx="439">
                  <c:v>176</c:v>
                </c:pt>
                <c:pt idx="440">
                  <c:v>176.4</c:v>
                </c:pt>
                <c:pt idx="441">
                  <c:v>176.8</c:v>
                </c:pt>
                <c:pt idx="442">
                  <c:v>177.2</c:v>
                </c:pt>
                <c:pt idx="443">
                  <c:v>177.6</c:v>
                </c:pt>
                <c:pt idx="444">
                  <c:v>178</c:v>
                </c:pt>
                <c:pt idx="445">
                  <c:v>178.4</c:v>
                </c:pt>
                <c:pt idx="446">
                  <c:v>178.8</c:v>
                </c:pt>
                <c:pt idx="447">
                  <c:v>179.2</c:v>
                </c:pt>
                <c:pt idx="448">
                  <c:v>179.6</c:v>
                </c:pt>
                <c:pt idx="449">
                  <c:v>180</c:v>
                </c:pt>
                <c:pt idx="450">
                  <c:v>180.4</c:v>
                </c:pt>
                <c:pt idx="451">
                  <c:v>180.8</c:v>
                </c:pt>
                <c:pt idx="452">
                  <c:v>181.2</c:v>
                </c:pt>
                <c:pt idx="453">
                  <c:v>181.6</c:v>
                </c:pt>
                <c:pt idx="454">
                  <c:v>182</c:v>
                </c:pt>
                <c:pt idx="455">
                  <c:v>182.4</c:v>
                </c:pt>
                <c:pt idx="456">
                  <c:v>182.8</c:v>
                </c:pt>
                <c:pt idx="457">
                  <c:v>183.2</c:v>
                </c:pt>
                <c:pt idx="458">
                  <c:v>183.6</c:v>
                </c:pt>
                <c:pt idx="459">
                  <c:v>184</c:v>
                </c:pt>
                <c:pt idx="460">
                  <c:v>184.4</c:v>
                </c:pt>
                <c:pt idx="461">
                  <c:v>184.8</c:v>
                </c:pt>
                <c:pt idx="462">
                  <c:v>185.2</c:v>
                </c:pt>
                <c:pt idx="463">
                  <c:v>185.6</c:v>
                </c:pt>
                <c:pt idx="464">
                  <c:v>186</c:v>
                </c:pt>
                <c:pt idx="465">
                  <c:v>186.4</c:v>
                </c:pt>
                <c:pt idx="466">
                  <c:v>186.8</c:v>
                </c:pt>
                <c:pt idx="467">
                  <c:v>187.2</c:v>
                </c:pt>
                <c:pt idx="468">
                  <c:v>187.6</c:v>
                </c:pt>
                <c:pt idx="469">
                  <c:v>188</c:v>
                </c:pt>
                <c:pt idx="470">
                  <c:v>188.4</c:v>
                </c:pt>
                <c:pt idx="471">
                  <c:v>188.8</c:v>
                </c:pt>
                <c:pt idx="472">
                  <c:v>189.2</c:v>
                </c:pt>
                <c:pt idx="473">
                  <c:v>189.6</c:v>
                </c:pt>
                <c:pt idx="474">
                  <c:v>190</c:v>
                </c:pt>
                <c:pt idx="475">
                  <c:v>190.4</c:v>
                </c:pt>
                <c:pt idx="476">
                  <c:v>190.8</c:v>
                </c:pt>
                <c:pt idx="477">
                  <c:v>191.2</c:v>
                </c:pt>
                <c:pt idx="478">
                  <c:v>191.6</c:v>
                </c:pt>
                <c:pt idx="479">
                  <c:v>192</c:v>
                </c:pt>
                <c:pt idx="480">
                  <c:v>192.4</c:v>
                </c:pt>
                <c:pt idx="481">
                  <c:v>192.8</c:v>
                </c:pt>
                <c:pt idx="482">
                  <c:v>193.2</c:v>
                </c:pt>
                <c:pt idx="483">
                  <c:v>193.6</c:v>
                </c:pt>
                <c:pt idx="484">
                  <c:v>194</c:v>
                </c:pt>
                <c:pt idx="485">
                  <c:v>194.4</c:v>
                </c:pt>
                <c:pt idx="486">
                  <c:v>194.8</c:v>
                </c:pt>
                <c:pt idx="487">
                  <c:v>195.2</c:v>
                </c:pt>
                <c:pt idx="488">
                  <c:v>195.6</c:v>
                </c:pt>
                <c:pt idx="489">
                  <c:v>196</c:v>
                </c:pt>
                <c:pt idx="490">
                  <c:v>196.4</c:v>
                </c:pt>
                <c:pt idx="491">
                  <c:v>196.8</c:v>
                </c:pt>
                <c:pt idx="492">
                  <c:v>197.2</c:v>
                </c:pt>
                <c:pt idx="493">
                  <c:v>197.6</c:v>
                </c:pt>
                <c:pt idx="494">
                  <c:v>198</c:v>
                </c:pt>
                <c:pt idx="495">
                  <c:v>198.4</c:v>
                </c:pt>
                <c:pt idx="496">
                  <c:v>198.8</c:v>
                </c:pt>
                <c:pt idx="497">
                  <c:v>199.2</c:v>
                </c:pt>
                <c:pt idx="498">
                  <c:v>199.6</c:v>
                </c:pt>
                <c:pt idx="499">
                  <c:v>200</c:v>
                </c:pt>
                <c:pt idx="500">
                  <c:v>200.4</c:v>
                </c:pt>
                <c:pt idx="501">
                  <c:v>200.8</c:v>
                </c:pt>
                <c:pt idx="502">
                  <c:v>201.2</c:v>
                </c:pt>
                <c:pt idx="503">
                  <c:v>201.6</c:v>
                </c:pt>
                <c:pt idx="504">
                  <c:v>202</c:v>
                </c:pt>
                <c:pt idx="505">
                  <c:v>202.4</c:v>
                </c:pt>
                <c:pt idx="506">
                  <c:v>202.8</c:v>
                </c:pt>
                <c:pt idx="507">
                  <c:v>203.2</c:v>
                </c:pt>
                <c:pt idx="508">
                  <c:v>203.6</c:v>
                </c:pt>
                <c:pt idx="509">
                  <c:v>204</c:v>
                </c:pt>
                <c:pt idx="510">
                  <c:v>204.4</c:v>
                </c:pt>
                <c:pt idx="511">
                  <c:v>204.8</c:v>
                </c:pt>
                <c:pt idx="512">
                  <c:v>205.2</c:v>
                </c:pt>
                <c:pt idx="513">
                  <c:v>205.6</c:v>
                </c:pt>
                <c:pt idx="514">
                  <c:v>206</c:v>
                </c:pt>
                <c:pt idx="515">
                  <c:v>206.4</c:v>
                </c:pt>
                <c:pt idx="516">
                  <c:v>206.8</c:v>
                </c:pt>
                <c:pt idx="517">
                  <c:v>207.2</c:v>
                </c:pt>
                <c:pt idx="518">
                  <c:v>207.6</c:v>
                </c:pt>
                <c:pt idx="519">
                  <c:v>208</c:v>
                </c:pt>
                <c:pt idx="520">
                  <c:v>208.4</c:v>
                </c:pt>
                <c:pt idx="521">
                  <c:v>208.8</c:v>
                </c:pt>
                <c:pt idx="522">
                  <c:v>209.2</c:v>
                </c:pt>
                <c:pt idx="523">
                  <c:v>209.6</c:v>
                </c:pt>
                <c:pt idx="524">
                  <c:v>210</c:v>
                </c:pt>
                <c:pt idx="525">
                  <c:v>210.4</c:v>
                </c:pt>
                <c:pt idx="526">
                  <c:v>210.8</c:v>
                </c:pt>
                <c:pt idx="527">
                  <c:v>211.2</c:v>
                </c:pt>
                <c:pt idx="528">
                  <c:v>211.6</c:v>
                </c:pt>
                <c:pt idx="529">
                  <c:v>212</c:v>
                </c:pt>
                <c:pt idx="530">
                  <c:v>212.4</c:v>
                </c:pt>
                <c:pt idx="531">
                  <c:v>212.8</c:v>
                </c:pt>
                <c:pt idx="532">
                  <c:v>213.2</c:v>
                </c:pt>
                <c:pt idx="533">
                  <c:v>213.6</c:v>
                </c:pt>
                <c:pt idx="534">
                  <c:v>214</c:v>
                </c:pt>
                <c:pt idx="535">
                  <c:v>214.4</c:v>
                </c:pt>
                <c:pt idx="536">
                  <c:v>214.8</c:v>
                </c:pt>
                <c:pt idx="537">
                  <c:v>215.2</c:v>
                </c:pt>
                <c:pt idx="538">
                  <c:v>215.6</c:v>
                </c:pt>
                <c:pt idx="539">
                  <c:v>216</c:v>
                </c:pt>
                <c:pt idx="540">
                  <c:v>216.4</c:v>
                </c:pt>
                <c:pt idx="541">
                  <c:v>216.8</c:v>
                </c:pt>
                <c:pt idx="542">
                  <c:v>217.2</c:v>
                </c:pt>
                <c:pt idx="543">
                  <c:v>217.6</c:v>
                </c:pt>
                <c:pt idx="544">
                  <c:v>218</c:v>
                </c:pt>
                <c:pt idx="545">
                  <c:v>218.4</c:v>
                </c:pt>
                <c:pt idx="546">
                  <c:v>218.8</c:v>
                </c:pt>
                <c:pt idx="547">
                  <c:v>219.2</c:v>
                </c:pt>
                <c:pt idx="548">
                  <c:v>219.6</c:v>
                </c:pt>
                <c:pt idx="549">
                  <c:v>220</c:v>
                </c:pt>
                <c:pt idx="550">
                  <c:v>220.4</c:v>
                </c:pt>
                <c:pt idx="551">
                  <c:v>220.8</c:v>
                </c:pt>
                <c:pt idx="552">
                  <c:v>221.2</c:v>
                </c:pt>
                <c:pt idx="553">
                  <c:v>221.6</c:v>
                </c:pt>
                <c:pt idx="554">
                  <c:v>222</c:v>
                </c:pt>
                <c:pt idx="555">
                  <c:v>222.4</c:v>
                </c:pt>
                <c:pt idx="556">
                  <c:v>222.8</c:v>
                </c:pt>
                <c:pt idx="557">
                  <c:v>223.2</c:v>
                </c:pt>
                <c:pt idx="558">
                  <c:v>223.6</c:v>
                </c:pt>
                <c:pt idx="559">
                  <c:v>224</c:v>
                </c:pt>
                <c:pt idx="560">
                  <c:v>224.4</c:v>
                </c:pt>
                <c:pt idx="561">
                  <c:v>224.8</c:v>
                </c:pt>
                <c:pt idx="562">
                  <c:v>225.2</c:v>
                </c:pt>
                <c:pt idx="563">
                  <c:v>225.6</c:v>
                </c:pt>
                <c:pt idx="564">
                  <c:v>226</c:v>
                </c:pt>
                <c:pt idx="565">
                  <c:v>226.4</c:v>
                </c:pt>
                <c:pt idx="566">
                  <c:v>226.8</c:v>
                </c:pt>
                <c:pt idx="567">
                  <c:v>227.2</c:v>
                </c:pt>
                <c:pt idx="568">
                  <c:v>227.6</c:v>
                </c:pt>
                <c:pt idx="569">
                  <c:v>228</c:v>
                </c:pt>
                <c:pt idx="570">
                  <c:v>228.4</c:v>
                </c:pt>
                <c:pt idx="571">
                  <c:v>228.8</c:v>
                </c:pt>
                <c:pt idx="572">
                  <c:v>229.2</c:v>
                </c:pt>
                <c:pt idx="573">
                  <c:v>229.6</c:v>
                </c:pt>
                <c:pt idx="574">
                  <c:v>230</c:v>
                </c:pt>
                <c:pt idx="575">
                  <c:v>230.4</c:v>
                </c:pt>
                <c:pt idx="576">
                  <c:v>230.8</c:v>
                </c:pt>
                <c:pt idx="577">
                  <c:v>231.2</c:v>
                </c:pt>
                <c:pt idx="578">
                  <c:v>231.6</c:v>
                </c:pt>
                <c:pt idx="579">
                  <c:v>232</c:v>
                </c:pt>
                <c:pt idx="580">
                  <c:v>232.4</c:v>
                </c:pt>
                <c:pt idx="581">
                  <c:v>232.8</c:v>
                </c:pt>
                <c:pt idx="582">
                  <c:v>233.2</c:v>
                </c:pt>
                <c:pt idx="583">
                  <c:v>233.6</c:v>
                </c:pt>
                <c:pt idx="584">
                  <c:v>234</c:v>
                </c:pt>
                <c:pt idx="585">
                  <c:v>234.4</c:v>
                </c:pt>
                <c:pt idx="586">
                  <c:v>234.8</c:v>
                </c:pt>
                <c:pt idx="587">
                  <c:v>235.2</c:v>
                </c:pt>
                <c:pt idx="588">
                  <c:v>235.6</c:v>
                </c:pt>
                <c:pt idx="589">
                  <c:v>236</c:v>
                </c:pt>
                <c:pt idx="590">
                  <c:v>236.4</c:v>
                </c:pt>
                <c:pt idx="591">
                  <c:v>236.8</c:v>
                </c:pt>
                <c:pt idx="592">
                  <c:v>237.2</c:v>
                </c:pt>
                <c:pt idx="593">
                  <c:v>237.6</c:v>
                </c:pt>
                <c:pt idx="594">
                  <c:v>238</c:v>
                </c:pt>
                <c:pt idx="595">
                  <c:v>238.4</c:v>
                </c:pt>
                <c:pt idx="596">
                  <c:v>238.8</c:v>
                </c:pt>
                <c:pt idx="597">
                  <c:v>239.2</c:v>
                </c:pt>
                <c:pt idx="598">
                  <c:v>239.6</c:v>
                </c:pt>
                <c:pt idx="599">
                  <c:v>240</c:v>
                </c:pt>
                <c:pt idx="600">
                  <c:v>240.4</c:v>
                </c:pt>
                <c:pt idx="601">
                  <c:v>240.8</c:v>
                </c:pt>
                <c:pt idx="602">
                  <c:v>241.2</c:v>
                </c:pt>
                <c:pt idx="603">
                  <c:v>241.6</c:v>
                </c:pt>
                <c:pt idx="604">
                  <c:v>242</c:v>
                </c:pt>
                <c:pt idx="605">
                  <c:v>242.4</c:v>
                </c:pt>
                <c:pt idx="606">
                  <c:v>242.8</c:v>
                </c:pt>
                <c:pt idx="607">
                  <c:v>243.2</c:v>
                </c:pt>
                <c:pt idx="608">
                  <c:v>243.6</c:v>
                </c:pt>
                <c:pt idx="609">
                  <c:v>244</c:v>
                </c:pt>
                <c:pt idx="610">
                  <c:v>244.4</c:v>
                </c:pt>
                <c:pt idx="611">
                  <c:v>244.8</c:v>
                </c:pt>
                <c:pt idx="612">
                  <c:v>245.2</c:v>
                </c:pt>
                <c:pt idx="613">
                  <c:v>245.6</c:v>
                </c:pt>
                <c:pt idx="614">
                  <c:v>246</c:v>
                </c:pt>
                <c:pt idx="615">
                  <c:v>246.4</c:v>
                </c:pt>
                <c:pt idx="616">
                  <c:v>246.8</c:v>
                </c:pt>
                <c:pt idx="617">
                  <c:v>247.2</c:v>
                </c:pt>
                <c:pt idx="618">
                  <c:v>247.6</c:v>
                </c:pt>
                <c:pt idx="619">
                  <c:v>248</c:v>
                </c:pt>
                <c:pt idx="620">
                  <c:v>248.4</c:v>
                </c:pt>
                <c:pt idx="621">
                  <c:v>248.8</c:v>
                </c:pt>
                <c:pt idx="622">
                  <c:v>249.2</c:v>
                </c:pt>
                <c:pt idx="623">
                  <c:v>249.6</c:v>
                </c:pt>
                <c:pt idx="624">
                  <c:v>250</c:v>
                </c:pt>
                <c:pt idx="625">
                  <c:v>250.4</c:v>
                </c:pt>
                <c:pt idx="626">
                  <c:v>250.8</c:v>
                </c:pt>
                <c:pt idx="627">
                  <c:v>251.2</c:v>
                </c:pt>
                <c:pt idx="628">
                  <c:v>251.6</c:v>
                </c:pt>
                <c:pt idx="629">
                  <c:v>252</c:v>
                </c:pt>
                <c:pt idx="630">
                  <c:v>252.4</c:v>
                </c:pt>
                <c:pt idx="631">
                  <c:v>252.8</c:v>
                </c:pt>
                <c:pt idx="632">
                  <c:v>253.2</c:v>
                </c:pt>
                <c:pt idx="633">
                  <c:v>253.6</c:v>
                </c:pt>
                <c:pt idx="634">
                  <c:v>254</c:v>
                </c:pt>
                <c:pt idx="635">
                  <c:v>254.4</c:v>
                </c:pt>
                <c:pt idx="636">
                  <c:v>254.8</c:v>
                </c:pt>
                <c:pt idx="637">
                  <c:v>255.2</c:v>
                </c:pt>
                <c:pt idx="638">
                  <c:v>255.6</c:v>
                </c:pt>
                <c:pt idx="639">
                  <c:v>256</c:v>
                </c:pt>
                <c:pt idx="640">
                  <c:v>256.39999999999998</c:v>
                </c:pt>
                <c:pt idx="641">
                  <c:v>256.8</c:v>
                </c:pt>
                <c:pt idx="642">
                  <c:v>257.2</c:v>
                </c:pt>
                <c:pt idx="643">
                  <c:v>257.60000000000002</c:v>
                </c:pt>
                <c:pt idx="644">
                  <c:v>258</c:v>
                </c:pt>
                <c:pt idx="645">
                  <c:v>258.39999999999998</c:v>
                </c:pt>
                <c:pt idx="646">
                  <c:v>258.8</c:v>
                </c:pt>
                <c:pt idx="647">
                  <c:v>259.2</c:v>
                </c:pt>
                <c:pt idx="648">
                  <c:v>259.60000000000002</c:v>
                </c:pt>
                <c:pt idx="649">
                  <c:v>260</c:v>
                </c:pt>
                <c:pt idx="650">
                  <c:v>260.39999999999998</c:v>
                </c:pt>
                <c:pt idx="651">
                  <c:v>260.8</c:v>
                </c:pt>
                <c:pt idx="652">
                  <c:v>261.2</c:v>
                </c:pt>
                <c:pt idx="653">
                  <c:v>261.60000000000002</c:v>
                </c:pt>
                <c:pt idx="654">
                  <c:v>262</c:v>
                </c:pt>
                <c:pt idx="655">
                  <c:v>262.39999999999998</c:v>
                </c:pt>
                <c:pt idx="656">
                  <c:v>262.8</c:v>
                </c:pt>
                <c:pt idx="657">
                  <c:v>263.2</c:v>
                </c:pt>
                <c:pt idx="658">
                  <c:v>263.60000000000002</c:v>
                </c:pt>
                <c:pt idx="659">
                  <c:v>264</c:v>
                </c:pt>
                <c:pt idx="660">
                  <c:v>264.39999999999998</c:v>
                </c:pt>
                <c:pt idx="661">
                  <c:v>264.8</c:v>
                </c:pt>
                <c:pt idx="662">
                  <c:v>265.2</c:v>
                </c:pt>
                <c:pt idx="663">
                  <c:v>265.60000000000002</c:v>
                </c:pt>
                <c:pt idx="664">
                  <c:v>266</c:v>
                </c:pt>
                <c:pt idx="665">
                  <c:v>266.39999999999998</c:v>
                </c:pt>
                <c:pt idx="666">
                  <c:v>266.8</c:v>
                </c:pt>
                <c:pt idx="667">
                  <c:v>267.2</c:v>
                </c:pt>
                <c:pt idx="668">
                  <c:v>267.60000000000002</c:v>
                </c:pt>
                <c:pt idx="669">
                  <c:v>268</c:v>
                </c:pt>
                <c:pt idx="670">
                  <c:v>268.39999999999998</c:v>
                </c:pt>
                <c:pt idx="671">
                  <c:v>268.8</c:v>
                </c:pt>
                <c:pt idx="672">
                  <c:v>269.2</c:v>
                </c:pt>
                <c:pt idx="673">
                  <c:v>269.60000000000002</c:v>
                </c:pt>
                <c:pt idx="674">
                  <c:v>270</c:v>
                </c:pt>
                <c:pt idx="675">
                  <c:v>270.39999999999998</c:v>
                </c:pt>
                <c:pt idx="676">
                  <c:v>270.8</c:v>
                </c:pt>
                <c:pt idx="677">
                  <c:v>271.2</c:v>
                </c:pt>
                <c:pt idx="678">
                  <c:v>271.60000000000002</c:v>
                </c:pt>
                <c:pt idx="679">
                  <c:v>272</c:v>
                </c:pt>
                <c:pt idx="680">
                  <c:v>272.39999999999998</c:v>
                </c:pt>
                <c:pt idx="681">
                  <c:v>272.8</c:v>
                </c:pt>
                <c:pt idx="682">
                  <c:v>273.2</c:v>
                </c:pt>
                <c:pt idx="683">
                  <c:v>273.60000000000002</c:v>
                </c:pt>
                <c:pt idx="684">
                  <c:v>274</c:v>
                </c:pt>
                <c:pt idx="685">
                  <c:v>274.39999999999998</c:v>
                </c:pt>
                <c:pt idx="686">
                  <c:v>274.8</c:v>
                </c:pt>
                <c:pt idx="687">
                  <c:v>275.2</c:v>
                </c:pt>
                <c:pt idx="688">
                  <c:v>275.60000000000002</c:v>
                </c:pt>
                <c:pt idx="689">
                  <c:v>276</c:v>
                </c:pt>
                <c:pt idx="690">
                  <c:v>276.39999999999998</c:v>
                </c:pt>
                <c:pt idx="691">
                  <c:v>276.8</c:v>
                </c:pt>
                <c:pt idx="692">
                  <c:v>277.2</c:v>
                </c:pt>
                <c:pt idx="693">
                  <c:v>277.60000000000002</c:v>
                </c:pt>
                <c:pt idx="694">
                  <c:v>278</c:v>
                </c:pt>
                <c:pt idx="695">
                  <c:v>278.39999999999998</c:v>
                </c:pt>
                <c:pt idx="696">
                  <c:v>278.8</c:v>
                </c:pt>
                <c:pt idx="697">
                  <c:v>279.2</c:v>
                </c:pt>
                <c:pt idx="698">
                  <c:v>279.60000000000002</c:v>
                </c:pt>
                <c:pt idx="699">
                  <c:v>280</c:v>
                </c:pt>
                <c:pt idx="700">
                  <c:v>280.39999999999998</c:v>
                </c:pt>
                <c:pt idx="701">
                  <c:v>280.8</c:v>
                </c:pt>
                <c:pt idx="702">
                  <c:v>281.2</c:v>
                </c:pt>
                <c:pt idx="703">
                  <c:v>281.60000000000002</c:v>
                </c:pt>
                <c:pt idx="704">
                  <c:v>282</c:v>
                </c:pt>
                <c:pt idx="705">
                  <c:v>282.39999999999998</c:v>
                </c:pt>
                <c:pt idx="706">
                  <c:v>282.8</c:v>
                </c:pt>
                <c:pt idx="707">
                  <c:v>283.2</c:v>
                </c:pt>
                <c:pt idx="708">
                  <c:v>283.60000000000002</c:v>
                </c:pt>
                <c:pt idx="709">
                  <c:v>284</c:v>
                </c:pt>
                <c:pt idx="710">
                  <c:v>284.39999999999998</c:v>
                </c:pt>
                <c:pt idx="711">
                  <c:v>284.8</c:v>
                </c:pt>
                <c:pt idx="712">
                  <c:v>285.2</c:v>
                </c:pt>
                <c:pt idx="713">
                  <c:v>285.60000000000002</c:v>
                </c:pt>
                <c:pt idx="714">
                  <c:v>286</c:v>
                </c:pt>
                <c:pt idx="715">
                  <c:v>286.39999999999998</c:v>
                </c:pt>
                <c:pt idx="716">
                  <c:v>286.8</c:v>
                </c:pt>
                <c:pt idx="717">
                  <c:v>287.2</c:v>
                </c:pt>
                <c:pt idx="718">
                  <c:v>287.60000000000002</c:v>
                </c:pt>
                <c:pt idx="719">
                  <c:v>288</c:v>
                </c:pt>
                <c:pt idx="720">
                  <c:v>288.39999999999998</c:v>
                </c:pt>
                <c:pt idx="721">
                  <c:v>288.8</c:v>
                </c:pt>
                <c:pt idx="722">
                  <c:v>289.2</c:v>
                </c:pt>
                <c:pt idx="723">
                  <c:v>289.60000000000002</c:v>
                </c:pt>
                <c:pt idx="724">
                  <c:v>290</c:v>
                </c:pt>
                <c:pt idx="725">
                  <c:v>290.39999999999998</c:v>
                </c:pt>
                <c:pt idx="726">
                  <c:v>290.8</c:v>
                </c:pt>
                <c:pt idx="727">
                  <c:v>291.2</c:v>
                </c:pt>
                <c:pt idx="728">
                  <c:v>291.60000000000002</c:v>
                </c:pt>
                <c:pt idx="729">
                  <c:v>292</c:v>
                </c:pt>
                <c:pt idx="730">
                  <c:v>292.39999999999998</c:v>
                </c:pt>
                <c:pt idx="731">
                  <c:v>292.8</c:v>
                </c:pt>
                <c:pt idx="732">
                  <c:v>293.2</c:v>
                </c:pt>
                <c:pt idx="733">
                  <c:v>293.60000000000002</c:v>
                </c:pt>
                <c:pt idx="734">
                  <c:v>294</c:v>
                </c:pt>
                <c:pt idx="735">
                  <c:v>294.39999999999998</c:v>
                </c:pt>
                <c:pt idx="736">
                  <c:v>294.8</c:v>
                </c:pt>
                <c:pt idx="737">
                  <c:v>295.2</c:v>
                </c:pt>
                <c:pt idx="738">
                  <c:v>295.60000000000002</c:v>
                </c:pt>
                <c:pt idx="739">
                  <c:v>296</c:v>
                </c:pt>
                <c:pt idx="740">
                  <c:v>296.39999999999998</c:v>
                </c:pt>
                <c:pt idx="741">
                  <c:v>296.8</c:v>
                </c:pt>
                <c:pt idx="742">
                  <c:v>297.2</c:v>
                </c:pt>
                <c:pt idx="743">
                  <c:v>297.60000000000002</c:v>
                </c:pt>
                <c:pt idx="744">
                  <c:v>298</c:v>
                </c:pt>
                <c:pt idx="745">
                  <c:v>298.39999999999998</c:v>
                </c:pt>
                <c:pt idx="746">
                  <c:v>298.8</c:v>
                </c:pt>
                <c:pt idx="747">
                  <c:v>299.2</c:v>
                </c:pt>
                <c:pt idx="748">
                  <c:v>299.60000000000002</c:v>
                </c:pt>
                <c:pt idx="749">
                  <c:v>300</c:v>
                </c:pt>
                <c:pt idx="750">
                  <c:v>300.39999999999998</c:v>
                </c:pt>
                <c:pt idx="751">
                  <c:v>300.8</c:v>
                </c:pt>
                <c:pt idx="752">
                  <c:v>301.2</c:v>
                </c:pt>
                <c:pt idx="753">
                  <c:v>301.60000000000002</c:v>
                </c:pt>
                <c:pt idx="754">
                  <c:v>302</c:v>
                </c:pt>
                <c:pt idx="755">
                  <c:v>302.39999999999998</c:v>
                </c:pt>
                <c:pt idx="756">
                  <c:v>302.8</c:v>
                </c:pt>
                <c:pt idx="757">
                  <c:v>303.2</c:v>
                </c:pt>
                <c:pt idx="758">
                  <c:v>303.60000000000002</c:v>
                </c:pt>
                <c:pt idx="759">
                  <c:v>304</c:v>
                </c:pt>
                <c:pt idx="760">
                  <c:v>304.39999999999998</c:v>
                </c:pt>
                <c:pt idx="761">
                  <c:v>304.8</c:v>
                </c:pt>
                <c:pt idx="762">
                  <c:v>305.2</c:v>
                </c:pt>
                <c:pt idx="763">
                  <c:v>305.60000000000002</c:v>
                </c:pt>
                <c:pt idx="764">
                  <c:v>306</c:v>
                </c:pt>
                <c:pt idx="765">
                  <c:v>306.39999999999998</c:v>
                </c:pt>
                <c:pt idx="766">
                  <c:v>306.8</c:v>
                </c:pt>
                <c:pt idx="767">
                  <c:v>307.2</c:v>
                </c:pt>
                <c:pt idx="768">
                  <c:v>307.60000000000002</c:v>
                </c:pt>
                <c:pt idx="769">
                  <c:v>308</c:v>
                </c:pt>
                <c:pt idx="770">
                  <c:v>308.39999999999998</c:v>
                </c:pt>
                <c:pt idx="771">
                  <c:v>308.8</c:v>
                </c:pt>
                <c:pt idx="772">
                  <c:v>309.2</c:v>
                </c:pt>
                <c:pt idx="773">
                  <c:v>309.60000000000002</c:v>
                </c:pt>
                <c:pt idx="774">
                  <c:v>310</c:v>
                </c:pt>
                <c:pt idx="775">
                  <c:v>310.39999999999998</c:v>
                </c:pt>
                <c:pt idx="776">
                  <c:v>310.8</c:v>
                </c:pt>
                <c:pt idx="777">
                  <c:v>311.2</c:v>
                </c:pt>
                <c:pt idx="778">
                  <c:v>311.60000000000002</c:v>
                </c:pt>
                <c:pt idx="779">
                  <c:v>312</c:v>
                </c:pt>
                <c:pt idx="780">
                  <c:v>312.39999999999998</c:v>
                </c:pt>
                <c:pt idx="781">
                  <c:v>312.8</c:v>
                </c:pt>
                <c:pt idx="782">
                  <c:v>313.2</c:v>
                </c:pt>
                <c:pt idx="783">
                  <c:v>313.60000000000002</c:v>
                </c:pt>
                <c:pt idx="784">
                  <c:v>314</c:v>
                </c:pt>
                <c:pt idx="785">
                  <c:v>314.39999999999998</c:v>
                </c:pt>
                <c:pt idx="786">
                  <c:v>314.8</c:v>
                </c:pt>
                <c:pt idx="787">
                  <c:v>315.2</c:v>
                </c:pt>
                <c:pt idx="788">
                  <c:v>315.60000000000002</c:v>
                </c:pt>
                <c:pt idx="789">
                  <c:v>316</c:v>
                </c:pt>
                <c:pt idx="790">
                  <c:v>316.39999999999998</c:v>
                </c:pt>
                <c:pt idx="791">
                  <c:v>316.8</c:v>
                </c:pt>
                <c:pt idx="792">
                  <c:v>317.2</c:v>
                </c:pt>
                <c:pt idx="793">
                  <c:v>317.60000000000002</c:v>
                </c:pt>
                <c:pt idx="794">
                  <c:v>318</c:v>
                </c:pt>
                <c:pt idx="795">
                  <c:v>318.39999999999998</c:v>
                </c:pt>
                <c:pt idx="796">
                  <c:v>318.8</c:v>
                </c:pt>
                <c:pt idx="797">
                  <c:v>319.2</c:v>
                </c:pt>
                <c:pt idx="798">
                  <c:v>319.60000000000002</c:v>
                </c:pt>
                <c:pt idx="799">
                  <c:v>320</c:v>
                </c:pt>
                <c:pt idx="800">
                  <c:v>320.39999999999998</c:v>
                </c:pt>
                <c:pt idx="801">
                  <c:v>320.8</c:v>
                </c:pt>
                <c:pt idx="802">
                  <c:v>321.2</c:v>
                </c:pt>
                <c:pt idx="803">
                  <c:v>321.60000000000002</c:v>
                </c:pt>
                <c:pt idx="804">
                  <c:v>322</c:v>
                </c:pt>
                <c:pt idx="805">
                  <c:v>322.39999999999998</c:v>
                </c:pt>
                <c:pt idx="806">
                  <c:v>322.8</c:v>
                </c:pt>
                <c:pt idx="807">
                  <c:v>323.2</c:v>
                </c:pt>
                <c:pt idx="808">
                  <c:v>323.60000000000002</c:v>
                </c:pt>
                <c:pt idx="809">
                  <c:v>324</c:v>
                </c:pt>
                <c:pt idx="810">
                  <c:v>324.39999999999998</c:v>
                </c:pt>
                <c:pt idx="811">
                  <c:v>324.8</c:v>
                </c:pt>
                <c:pt idx="812">
                  <c:v>325.2</c:v>
                </c:pt>
                <c:pt idx="813">
                  <c:v>325.60000000000002</c:v>
                </c:pt>
                <c:pt idx="814">
                  <c:v>326</c:v>
                </c:pt>
                <c:pt idx="815">
                  <c:v>326.39999999999998</c:v>
                </c:pt>
                <c:pt idx="816">
                  <c:v>326.8</c:v>
                </c:pt>
                <c:pt idx="817">
                  <c:v>327.2</c:v>
                </c:pt>
                <c:pt idx="818">
                  <c:v>327.60000000000002</c:v>
                </c:pt>
                <c:pt idx="819">
                  <c:v>328</c:v>
                </c:pt>
                <c:pt idx="820">
                  <c:v>328.4</c:v>
                </c:pt>
                <c:pt idx="821">
                  <c:v>328.8</c:v>
                </c:pt>
                <c:pt idx="822">
                  <c:v>329.2</c:v>
                </c:pt>
                <c:pt idx="823">
                  <c:v>329.6</c:v>
                </c:pt>
                <c:pt idx="824">
                  <c:v>330</c:v>
                </c:pt>
                <c:pt idx="825">
                  <c:v>330.4</c:v>
                </c:pt>
                <c:pt idx="826">
                  <c:v>330.8</c:v>
                </c:pt>
                <c:pt idx="827">
                  <c:v>331.2</c:v>
                </c:pt>
                <c:pt idx="828">
                  <c:v>331.6</c:v>
                </c:pt>
                <c:pt idx="829">
                  <c:v>332</c:v>
                </c:pt>
                <c:pt idx="830">
                  <c:v>332.4</c:v>
                </c:pt>
                <c:pt idx="831">
                  <c:v>332.8</c:v>
                </c:pt>
                <c:pt idx="832">
                  <c:v>333.2</c:v>
                </c:pt>
                <c:pt idx="833">
                  <c:v>333.6</c:v>
                </c:pt>
                <c:pt idx="834">
                  <c:v>334</c:v>
                </c:pt>
                <c:pt idx="835">
                  <c:v>334.4</c:v>
                </c:pt>
                <c:pt idx="836">
                  <c:v>334.8</c:v>
                </c:pt>
                <c:pt idx="837">
                  <c:v>335.2</c:v>
                </c:pt>
                <c:pt idx="838">
                  <c:v>335.6</c:v>
                </c:pt>
                <c:pt idx="839">
                  <c:v>336</c:v>
                </c:pt>
                <c:pt idx="840">
                  <c:v>336.4</c:v>
                </c:pt>
                <c:pt idx="841">
                  <c:v>336.8</c:v>
                </c:pt>
                <c:pt idx="842">
                  <c:v>337.2</c:v>
                </c:pt>
                <c:pt idx="843">
                  <c:v>337.6</c:v>
                </c:pt>
                <c:pt idx="844">
                  <c:v>338</c:v>
                </c:pt>
                <c:pt idx="845">
                  <c:v>338.4</c:v>
                </c:pt>
                <c:pt idx="846">
                  <c:v>338.8</c:v>
                </c:pt>
                <c:pt idx="847">
                  <c:v>339.2</c:v>
                </c:pt>
                <c:pt idx="848">
                  <c:v>339.6</c:v>
                </c:pt>
                <c:pt idx="849">
                  <c:v>340</c:v>
                </c:pt>
                <c:pt idx="850">
                  <c:v>340.4</c:v>
                </c:pt>
                <c:pt idx="851">
                  <c:v>340.8</c:v>
                </c:pt>
                <c:pt idx="852">
                  <c:v>341.2</c:v>
                </c:pt>
                <c:pt idx="853">
                  <c:v>341.6</c:v>
                </c:pt>
                <c:pt idx="854">
                  <c:v>342</c:v>
                </c:pt>
                <c:pt idx="855">
                  <c:v>342.4</c:v>
                </c:pt>
                <c:pt idx="856">
                  <c:v>342.8</c:v>
                </c:pt>
                <c:pt idx="857">
                  <c:v>343.2</c:v>
                </c:pt>
                <c:pt idx="858">
                  <c:v>343.6</c:v>
                </c:pt>
                <c:pt idx="859">
                  <c:v>344</c:v>
                </c:pt>
                <c:pt idx="860">
                  <c:v>344.4</c:v>
                </c:pt>
                <c:pt idx="861">
                  <c:v>344.8</c:v>
                </c:pt>
                <c:pt idx="862">
                  <c:v>345.2</c:v>
                </c:pt>
                <c:pt idx="863">
                  <c:v>345.6</c:v>
                </c:pt>
                <c:pt idx="864">
                  <c:v>346</c:v>
                </c:pt>
                <c:pt idx="865">
                  <c:v>346.4</c:v>
                </c:pt>
                <c:pt idx="866">
                  <c:v>346.8</c:v>
                </c:pt>
                <c:pt idx="867">
                  <c:v>347.2</c:v>
                </c:pt>
                <c:pt idx="868">
                  <c:v>347.6</c:v>
                </c:pt>
                <c:pt idx="869">
                  <c:v>348</c:v>
                </c:pt>
                <c:pt idx="870">
                  <c:v>348.4</c:v>
                </c:pt>
                <c:pt idx="871">
                  <c:v>348.8</c:v>
                </c:pt>
                <c:pt idx="872">
                  <c:v>349.2</c:v>
                </c:pt>
                <c:pt idx="873">
                  <c:v>349.6</c:v>
                </c:pt>
                <c:pt idx="874">
                  <c:v>350</c:v>
                </c:pt>
                <c:pt idx="875">
                  <c:v>350.4</c:v>
                </c:pt>
                <c:pt idx="876">
                  <c:v>350.8</c:v>
                </c:pt>
                <c:pt idx="877">
                  <c:v>351.2</c:v>
                </c:pt>
                <c:pt idx="878">
                  <c:v>351.6</c:v>
                </c:pt>
                <c:pt idx="879">
                  <c:v>352</c:v>
                </c:pt>
                <c:pt idx="880">
                  <c:v>352.4</c:v>
                </c:pt>
                <c:pt idx="881">
                  <c:v>352.8</c:v>
                </c:pt>
                <c:pt idx="882">
                  <c:v>353.2</c:v>
                </c:pt>
                <c:pt idx="883">
                  <c:v>353.6</c:v>
                </c:pt>
                <c:pt idx="884">
                  <c:v>354</c:v>
                </c:pt>
                <c:pt idx="885">
                  <c:v>354.4</c:v>
                </c:pt>
                <c:pt idx="886">
                  <c:v>354.8</c:v>
                </c:pt>
                <c:pt idx="887">
                  <c:v>355.2</c:v>
                </c:pt>
                <c:pt idx="888">
                  <c:v>355.6</c:v>
                </c:pt>
                <c:pt idx="889">
                  <c:v>356</c:v>
                </c:pt>
                <c:pt idx="890">
                  <c:v>356.4</c:v>
                </c:pt>
                <c:pt idx="891">
                  <c:v>356.8</c:v>
                </c:pt>
                <c:pt idx="892">
                  <c:v>357.2</c:v>
                </c:pt>
                <c:pt idx="893">
                  <c:v>357.6</c:v>
                </c:pt>
                <c:pt idx="894">
                  <c:v>358</c:v>
                </c:pt>
                <c:pt idx="895">
                  <c:v>358.4</c:v>
                </c:pt>
                <c:pt idx="896">
                  <c:v>358.8</c:v>
                </c:pt>
                <c:pt idx="897">
                  <c:v>359.2</c:v>
                </c:pt>
                <c:pt idx="898">
                  <c:v>359.6</c:v>
                </c:pt>
                <c:pt idx="899">
                  <c:v>360</c:v>
                </c:pt>
                <c:pt idx="900">
                  <c:v>360.4</c:v>
                </c:pt>
                <c:pt idx="901">
                  <c:v>360.8</c:v>
                </c:pt>
                <c:pt idx="902">
                  <c:v>361.2</c:v>
                </c:pt>
                <c:pt idx="903">
                  <c:v>361.6</c:v>
                </c:pt>
                <c:pt idx="904">
                  <c:v>362</c:v>
                </c:pt>
                <c:pt idx="905">
                  <c:v>362.4</c:v>
                </c:pt>
                <c:pt idx="906">
                  <c:v>362.8</c:v>
                </c:pt>
                <c:pt idx="907">
                  <c:v>363.2</c:v>
                </c:pt>
                <c:pt idx="908">
                  <c:v>363.6</c:v>
                </c:pt>
                <c:pt idx="909">
                  <c:v>364</c:v>
                </c:pt>
                <c:pt idx="910">
                  <c:v>364.4</c:v>
                </c:pt>
                <c:pt idx="911">
                  <c:v>364.8</c:v>
                </c:pt>
                <c:pt idx="912">
                  <c:v>365.2</c:v>
                </c:pt>
                <c:pt idx="913">
                  <c:v>365.6</c:v>
                </c:pt>
                <c:pt idx="914">
                  <c:v>366</c:v>
                </c:pt>
                <c:pt idx="915">
                  <c:v>366.4</c:v>
                </c:pt>
                <c:pt idx="916">
                  <c:v>366.8</c:v>
                </c:pt>
                <c:pt idx="917">
                  <c:v>367.2</c:v>
                </c:pt>
                <c:pt idx="918">
                  <c:v>367.6</c:v>
                </c:pt>
                <c:pt idx="919">
                  <c:v>368</c:v>
                </c:pt>
                <c:pt idx="920">
                  <c:v>368.4</c:v>
                </c:pt>
                <c:pt idx="921">
                  <c:v>368.8</c:v>
                </c:pt>
                <c:pt idx="922">
                  <c:v>369.2</c:v>
                </c:pt>
                <c:pt idx="923">
                  <c:v>369.6</c:v>
                </c:pt>
                <c:pt idx="924">
                  <c:v>370</c:v>
                </c:pt>
                <c:pt idx="925">
                  <c:v>370.4</c:v>
                </c:pt>
                <c:pt idx="926">
                  <c:v>370.8</c:v>
                </c:pt>
                <c:pt idx="927">
                  <c:v>371.2</c:v>
                </c:pt>
                <c:pt idx="928">
                  <c:v>371.6</c:v>
                </c:pt>
                <c:pt idx="929">
                  <c:v>372</c:v>
                </c:pt>
                <c:pt idx="930">
                  <c:v>372.4</c:v>
                </c:pt>
                <c:pt idx="931">
                  <c:v>372.8</c:v>
                </c:pt>
                <c:pt idx="932">
                  <c:v>373.2</c:v>
                </c:pt>
                <c:pt idx="933">
                  <c:v>373.6</c:v>
                </c:pt>
                <c:pt idx="934">
                  <c:v>374</c:v>
                </c:pt>
                <c:pt idx="935">
                  <c:v>374.4</c:v>
                </c:pt>
                <c:pt idx="936">
                  <c:v>374.8</c:v>
                </c:pt>
                <c:pt idx="937">
                  <c:v>375.2</c:v>
                </c:pt>
                <c:pt idx="938">
                  <c:v>375.6</c:v>
                </c:pt>
                <c:pt idx="939">
                  <c:v>376</c:v>
                </c:pt>
                <c:pt idx="940">
                  <c:v>376.4</c:v>
                </c:pt>
                <c:pt idx="941">
                  <c:v>376.8</c:v>
                </c:pt>
                <c:pt idx="942">
                  <c:v>377.2</c:v>
                </c:pt>
                <c:pt idx="943">
                  <c:v>377.6</c:v>
                </c:pt>
                <c:pt idx="944">
                  <c:v>378</c:v>
                </c:pt>
                <c:pt idx="945">
                  <c:v>378.4</c:v>
                </c:pt>
                <c:pt idx="946">
                  <c:v>378.8</c:v>
                </c:pt>
                <c:pt idx="947">
                  <c:v>379.2</c:v>
                </c:pt>
                <c:pt idx="948">
                  <c:v>379.6</c:v>
                </c:pt>
                <c:pt idx="949">
                  <c:v>380</c:v>
                </c:pt>
                <c:pt idx="950">
                  <c:v>380.4</c:v>
                </c:pt>
                <c:pt idx="951">
                  <c:v>380.8</c:v>
                </c:pt>
                <c:pt idx="952">
                  <c:v>381.2</c:v>
                </c:pt>
                <c:pt idx="953">
                  <c:v>381.6</c:v>
                </c:pt>
                <c:pt idx="954">
                  <c:v>382</c:v>
                </c:pt>
                <c:pt idx="955">
                  <c:v>382.4</c:v>
                </c:pt>
                <c:pt idx="956">
                  <c:v>382.8</c:v>
                </c:pt>
                <c:pt idx="957">
                  <c:v>383.2</c:v>
                </c:pt>
                <c:pt idx="958">
                  <c:v>383.6</c:v>
                </c:pt>
                <c:pt idx="959">
                  <c:v>384</c:v>
                </c:pt>
                <c:pt idx="960">
                  <c:v>384.4</c:v>
                </c:pt>
                <c:pt idx="961">
                  <c:v>384.8</c:v>
                </c:pt>
                <c:pt idx="962">
                  <c:v>385.2</c:v>
                </c:pt>
                <c:pt idx="963">
                  <c:v>385.6</c:v>
                </c:pt>
                <c:pt idx="964">
                  <c:v>386</c:v>
                </c:pt>
                <c:pt idx="965">
                  <c:v>386.4</c:v>
                </c:pt>
                <c:pt idx="966">
                  <c:v>386.8</c:v>
                </c:pt>
                <c:pt idx="967">
                  <c:v>387.2</c:v>
                </c:pt>
                <c:pt idx="968">
                  <c:v>387.6</c:v>
                </c:pt>
                <c:pt idx="969">
                  <c:v>388</c:v>
                </c:pt>
                <c:pt idx="970">
                  <c:v>388.4</c:v>
                </c:pt>
                <c:pt idx="971">
                  <c:v>388.8</c:v>
                </c:pt>
                <c:pt idx="972">
                  <c:v>389.2</c:v>
                </c:pt>
                <c:pt idx="973">
                  <c:v>389.6</c:v>
                </c:pt>
                <c:pt idx="974">
                  <c:v>390</c:v>
                </c:pt>
                <c:pt idx="975">
                  <c:v>390.4</c:v>
                </c:pt>
                <c:pt idx="976">
                  <c:v>390.8</c:v>
                </c:pt>
                <c:pt idx="977">
                  <c:v>391.2</c:v>
                </c:pt>
                <c:pt idx="978">
                  <c:v>391.6</c:v>
                </c:pt>
                <c:pt idx="979">
                  <c:v>392</c:v>
                </c:pt>
                <c:pt idx="980">
                  <c:v>392.4</c:v>
                </c:pt>
                <c:pt idx="981">
                  <c:v>392.8</c:v>
                </c:pt>
                <c:pt idx="982">
                  <c:v>393.2</c:v>
                </c:pt>
                <c:pt idx="983">
                  <c:v>393.6</c:v>
                </c:pt>
                <c:pt idx="984">
                  <c:v>394</c:v>
                </c:pt>
                <c:pt idx="985">
                  <c:v>394.4</c:v>
                </c:pt>
                <c:pt idx="986">
                  <c:v>394.8</c:v>
                </c:pt>
                <c:pt idx="987">
                  <c:v>395.2</c:v>
                </c:pt>
                <c:pt idx="988">
                  <c:v>395.6</c:v>
                </c:pt>
                <c:pt idx="989">
                  <c:v>396</c:v>
                </c:pt>
                <c:pt idx="990">
                  <c:v>396.4</c:v>
                </c:pt>
                <c:pt idx="991">
                  <c:v>396.8</c:v>
                </c:pt>
                <c:pt idx="992">
                  <c:v>397.2</c:v>
                </c:pt>
                <c:pt idx="993">
                  <c:v>397.6</c:v>
                </c:pt>
                <c:pt idx="994">
                  <c:v>398</c:v>
                </c:pt>
                <c:pt idx="995">
                  <c:v>398.4</c:v>
                </c:pt>
                <c:pt idx="996">
                  <c:v>398.8</c:v>
                </c:pt>
                <c:pt idx="997">
                  <c:v>399.2</c:v>
                </c:pt>
                <c:pt idx="998">
                  <c:v>399.6</c:v>
                </c:pt>
                <c:pt idx="999">
                  <c:v>400</c:v>
                </c:pt>
                <c:pt idx="1000">
                  <c:v>400.4</c:v>
                </c:pt>
                <c:pt idx="1001">
                  <c:v>400.8</c:v>
                </c:pt>
                <c:pt idx="1002">
                  <c:v>401.2</c:v>
                </c:pt>
                <c:pt idx="1003">
                  <c:v>401.6</c:v>
                </c:pt>
                <c:pt idx="1004">
                  <c:v>402</c:v>
                </c:pt>
                <c:pt idx="1005">
                  <c:v>402.4</c:v>
                </c:pt>
                <c:pt idx="1006">
                  <c:v>402.8</c:v>
                </c:pt>
                <c:pt idx="1007">
                  <c:v>403.2</c:v>
                </c:pt>
                <c:pt idx="1008">
                  <c:v>403.6</c:v>
                </c:pt>
                <c:pt idx="1009">
                  <c:v>404</c:v>
                </c:pt>
                <c:pt idx="1010">
                  <c:v>404.4</c:v>
                </c:pt>
                <c:pt idx="1011">
                  <c:v>404.8</c:v>
                </c:pt>
                <c:pt idx="1012">
                  <c:v>405.2</c:v>
                </c:pt>
                <c:pt idx="1013">
                  <c:v>405.6</c:v>
                </c:pt>
                <c:pt idx="1014">
                  <c:v>406</c:v>
                </c:pt>
                <c:pt idx="1015">
                  <c:v>406.4</c:v>
                </c:pt>
                <c:pt idx="1016">
                  <c:v>406.8</c:v>
                </c:pt>
                <c:pt idx="1017">
                  <c:v>407.2</c:v>
                </c:pt>
                <c:pt idx="1018">
                  <c:v>407.6</c:v>
                </c:pt>
                <c:pt idx="1019">
                  <c:v>408</c:v>
                </c:pt>
                <c:pt idx="1020">
                  <c:v>408.4</c:v>
                </c:pt>
                <c:pt idx="1021">
                  <c:v>408.8</c:v>
                </c:pt>
                <c:pt idx="1022">
                  <c:v>409.2</c:v>
                </c:pt>
                <c:pt idx="1023">
                  <c:v>409.6</c:v>
                </c:pt>
                <c:pt idx="1024">
                  <c:v>410</c:v>
                </c:pt>
                <c:pt idx="1025">
                  <c:v>410.4</c:v>
                </c:pt>
                <c:pt idx="1026">
                  <c:v>410.8</c:v>
                </c:pt>
                <c:pt idx="1027">
                  <c:v>411.2</c:v>
                </c:pt>
                <c:pt idx="1028">
                  <c:v>411.6</c:v>
                </c:pt>
                <c:pt idx="1029">
                  <c:v>412</c:v>
                </c:pt>
                <c:pt idx="1030">
                  <c:v>412.4</c:v>
                </c:pt>
                <c:pt idx="1031">
                  <c:v>412.8</c:v>
                </c:pt>
                <c:pt idx="1032">
                  <c:v>413.2</c:v>
                </c:pt>
                <c:pt idx="1033">
                  <c:v>413.6</c:v>
                </c:pt>
                <c:pt idx="1034">
                  <c:v>414</c:v>
                </c:pt>
                <c:pt idx="1035">
                  <c:v>414.4</c:v>
                </c:pt>
                <c:pt idx="1036">
                  <c:v>414.8</c:v>
                </c:pt>
                <c:pt idx="1037">
                  <c:v>415.2</c:v>
                </c:pt>
                <c:pt idx="1038">
                  <c:v>415.6</c:v>
                </c:pt>
                <c:pt idx="1039">
                  <c:v>416</c:v>
                </c:pt>
                <c:pt idx="1040">
                  <c:v>416.4</c:v>
                </c:pt>
                <c:pt idx="1041">
                  <c:v>416.8</c:v>
                </c:pt>
                <c:pt idx="1042">
                  <c:v>417.2</c:v>
                </c:pt>
                <c:pt idx="1043">
                  <c:v>417.6</c:v>
                </c:pt>
                <c:pt idx="1044">
                  <c:v>418</c:v>
                </c:pt>
                <c:pt idx="1045">
                  <c:v>418.4</c:v>
                </c:pt>
                <c:pt idx="1046">
                  <c:v>418.8</c:v>
                </c:pt>
                <c:pt idx="1047">
                  <c:v>419.2</c:v>
                </c:pt>
                <c:pt idx="1048">
                  <c:v>419.6</c:v>
                </c:pt>
                <c:pt idx="1049">
                  <c:v>420</c:v>
                </c:pt>
                <c:pt idx="1050">
                  <c:v>420.4</c:v>
                </c:pt>
                <c:pt idx="1051">
                  <c:v>420.8</c:v>
                </c:pt>
                <c:pt idx="1052">
                  <c:v>421.2</c:v>
                </c:pt>
                <c:pt idx="1053">
                  <c:v>421.6</c:v>
                </c:pt>
                <c:pt idx="1054">
                  <c:v>422</c:v>
                </c:pt>
                <c:pt idx="1055">
                  <c:v>422.4</c:v>
                </c:pt>
                <c:pt idx="1056">
                  <c:v>422.8</c:v>
                </c:pt>
                <c:pt idx="1057">
                  <c:v>423.2</c:v>
                </c:pt>
                <c:pt idx="1058">
                  <c:v>423.6</c:v>
                </c:pt>
                <c:pt idx="1059">
                  <c:v>424</c:v>
                </c:pt>
                <c:pt idx="1060">
                  <c:v>424.4</c:v>
                </c:pt>
                <c:pt idx="1061">
                  <c:v>424.8</c:v>
                </c:pt>
                <c:pt idx="1062">
                  <c:v>425.2</c:v>
                </c:pt>
                <c:pt idx="1063">
                  <c:v>425.6</c:v>
                </c:pt>
                <c:pt idx="1064">
                  <c:v>426</c:v>
                </c:pt>
                <c:pt idx="1065">
                  <c:v>426.4</c:v>
                </c:pt>
                <c:pt idx="1066">
                  <c:v>426.8</c:v>
                </c:pt>
                <c:pt idx="1067">
                  <c:v>427.2</c:v>
                </c:pt>
                <c:pt idx="1068">
                  <c:v>427.6</c:v>
                </c:pt>
                <c:pt idx="1069">
                  <c:v>428</c:v>
                </c:pt>
                <c:pt idx="1070">
                  <c:v>428.4</c:v>
                </c:pt>
                <c:pt idx="1071">
                  <c:v>428.8</c:v>
                </c:pt>
                <c:pt idx="1072">
                  <c:v>429.2</c:v>
                </c:pt>
                <c:pt idx="1073">
                  <c:v>429.6</c:v>
                </c:pt>
                <c:pt idx="1074">
                  <c:v>430</c:v>
                </c:pt>
                <c:pt idx="1075">
                  <c:v>430.4</c:v>
                </c:pt>
                <c:pt idx="1076">
                  <c:v>430.8</c:v>
                </c:pt>
                <c:pt idx="1077">
                  <c:v>431.2</c:v>
                </c:pt>
                <c:pt idx="1078">
                  <c:v>431.6</c:v>
                </c:pt>
                <c:pt idx="1079">
                  <c:v>432</c:v>
                </c:pt>
                <c:pt idx="1080">
                  <c:v>432.4</c:v>
                </c:pt>
                <c:pt idx="1081">
                  <c:v>432.8</c:v>
                </c:pt>
                <c:pt idx="1082">
                  <c:v>433.2</c:v>
                </c:pt>
                <c:pt idx="1083">
                  <c:v>433.6</c:v>
                </c:pt>
                <c:pt idx="1084">
                  <c:v>434</c:v>
                </c:pt>
                <c:pt idx="1085">
                  <c:v>434.4</c:v>
                </c:pt>
                <c:pt idx="1086">
                  <c:v>434.8</c:v>
                </c:pt>
                <c:pt idx="1087">
                  <c:v>435.2</c:v>
                </c:pt>
                <c:pt idx="1088">
                  <c:v>435.6</c:v>
                </c:pt>
                <c:pt idx="1089">
                  <c:v>436</c:v>
                </c:pt>
                <c:pt idx="1090">
                  <c:v>436.4</c:v>
                </c:pt>
                <c:pt idx="1091">
                  <c:v>436.8</c:v>
                </c:pt>
                <c:pt idx="1092">
                  <c:v>437.2</c:v>
                </c:pt>
                <c:pt idx="1093">
                  <c:v>437.6</c:v>
                </c:pt>
                <c:pt idx="1094">
                  <c:v>438</c:v>
                </c:pt>
                <c:pt idx="1095">
                  <c:v>438.4</c:v>
                </c:pt>
                <c:pt idx="1096">
                  <c:v>438.8</c:v>
                </c:pt>
                <c:pt idx="1097">
                  <c:v>439.2</c:v>
                </c:pt>
                <c:pt idx="1098">
                  <c:v>439.6</c:v>
                </c:pt>
                <c:pt idx="1099">
                  <c:v>440</c:v>
                </c:pt>
                <c:pt idx="1100">
                  <c:v>440.4</c:v>
                </c:pt>
                <c:pt idx="1101">
                  <c:v>440.8</c:v>
                </c:pt>
                <c:pt idx="1102">
                  <c:v>441.2</c:v>
                </c:pt>
                <c:pt idx="1103">
                  <c:v>441.6</c:v>
                </c:pt>
                <c:pt idx="1104">
                  <c:v>442</c:v>
                </c:pt>
                <c:pt idx="1105">
                  <c:v>442.4</c:v>
                </c:pt>
                <c:pt idx="1106">
                  <c:v>442.8</c:v>
                </c:pt>
                <c:pt idx="1107">
                  <c:v>443.2</c:v>
                </c:pt>
                <c:pt idx="1108">
                  <c:v>443.6</c:v>
                </c:pt>
                <c:pt idx="1109">
                  <c:v>444</c:v>
                </c:pt>
                <c:pt idx="1110">
                  <c:v>444.4</c:v>
                </c:pt>
                <c:pt idx="1111">
                  <c:v>444.8</c:v>
                </c:pt>
                <c:pt idx="1112">
                  <c:v>445.2</c:v>
                </c:pt>
                <c:pt idx="1113">
                  <c:v>445.6</c:v>
                </c:pt>
                <c:pt idx="1114">
                  <c:v>446</c:v>
                </c:pt>
                <c:pt idx="1115">
                  <c:v>446.4</c:v>
                </c:pt>
                <c:pt idx="1116">
                  <c:v>446.8</c:v>
                </c:pt>
                <c:pt idx="1117">
                  <c:v>447.2</c:v>
                </c:pt>
                <c:pt idx="1118">
                  <c:v>447.6</c:v>
                </c:pt>
                <c:pt idx="1119">
                  <c:v>448</c:v>
                </c:pt>
                <c:pt idx="1120">
                  <c:v>448.4</c:v>
                </c:pt>
                <c:pt idx="1121">
                  <c:v>448.8</c:v>
                </c:pt>
                <c:pt idx="1122">
                  <c:v>449.2</c:v>
                </c:pt>
                <c:pt idx="1123">
                  <c:v>449.6</c:v>
                </c:pt>
                <c:pt idx="1124">
                  <c:v>450</c:v>
                </c:pt>
                <c:pt idx="1125">
                  <c:v>450.4</c:v>
                </c:pt>
                <c:pt idx="1126">
                  <c:v>450.8</c:v>
                </c:pt>
                <c:pt idx="1127">
                  <c:v>451.2</c:v>
                </c:pt>
                <c:pt idx="1128">
                  <c:v>451.6</c:v>
                </c:pt>
                <c:pt idx="1129">
                  <c:v>452</c:v>
                </c:pt>
                <c:pt idx="1130">
                  <c:v>452.4</c:v>
                </c:pt>
                <c:pt idx="1131">
                  <c:v>452.8</c:v>
                </c:pt>
                <c:pt idx="1132">
                  <c:v>453.2</c:v>
                </c:pt>
                <c:pt idx="1133">
                  <c:v>453.6</c:v>
                </c:pt>
                <c:pt idx="1134">
                  <c:v>454</c:v>
                </c:pt>
                <c:pt idx="1135">
                  <c:v>454.4</c:v>
                </c:pt>
                <c:pt idx="1136">
                  <c:v>454.8</c:v>
                </c:pt>
                <c:pt idx="1137">
                  <c:v>455.2</c:v>
                </c:pt>
                <c:pt idx="1138">
                  <c:v>455.6</c:v>
                </c:pt>
                <c:pt idx="1139">
                  <c:v>456</c:v>
                </c:pt>
                <c:pt idx="1140">
                  <c:v>456.4</c:v>
                </c:pt>
                <c:pt idx="1141">
                  <c:v>456.8</c:v>
                </c:pt>
                <c:pt idx="1142">
                  <c:v>457.2</c:v>
                </c:pt>
                <c:pt idx="1143">
                  <c:v>457.6</c:v>
                </c:pt>
                <c:pt idx="1144">
                  <c:v>458</c:v>
                </c:pt>
                <c:pt idx="1145">
                  <c:v>458.4</c:v>
                </c:pt>
                <c:pt idx="1146">
                  <c:v>458.8</c:v>
                </c:pt>
                <c:pt idx="1147">
                  <c:v>459.2</c:v>
                </c:pt>
                <c:pt idx="1148">
                  <c:v>459.6</c:v>
                </c:pt>
                <c:pt idx="1149">
                  <c:v>460</c:v>
                </c:pt>
                <c:pt idx="1150">
                  <c:v>460.4</c:v>
                </c:pt>
                <c:pt idx="1151">
                  <c:v>460.8</c:v>
                </c:pt>
                <c:pt idx="1152">
                  <c:v>461.2</c:v>
                </c:pt>
                <c:pt idx="1153">
                  <c:v>461.6</c:v>
                </c:pt>
                <c:pt idx="1154">
                  <c:v>462</c:v>
                </c:pt>
                <c:pt idx="1155">
                  <c:v>462.4</c:v>
                </c:pt>
                <c:pt idx="1156">
                  <c:v>462.8</c:v>
                </c:pt>
                <c:pt idx="1157">
                  <c:v>463.2</c:v>
                </c:pt>
                <c:pt idx="1158">
                  <c:v>463.6</c:v>
                </c:pt>
                <c:pt idx="1159">
                  <c:v>464</c:v>
                </c:pt>
                <c:pt idx="1160">
                  <c:v>464.4</c:v>
                </c:pt>
                <c:pt idx="1161">
                  <c:v>464.8</c:v>
                </c:pt>
                <c:pt idx="1162">
                  <c:v>465.2</c:v>
                </c:pt>
                <c:pt idx="1163">
                  <c:v>465.6</c:v>
                </c:pt>
                <c:pt idx="1164">
                  <c:v>466</c:v>
                </c:pt>
                <c:pt idx="1165">
                  <c:v>466.4</c:v>
                </c:pt>
                <c:pt idx="1166">
                  <c:v>466.8</c:v>
                </c:pt>
                <c:pt idx="1167">
                  <c:v>467.2</c:v>
                </c:pt>
                <c:pt idx="1168">
                  <c:v>467.6</c:v>
                </c:pt>
                <c:pt idx="1169">
                  <c:v>468</c:v>
                </c:pt>
                <c:pt idx="1170">
                  <c:v>468.4</c:v>
                </c:pt>
                <c:pt idx="1171">
                  <c:v>468.8</c:v>
                </c:pt>
                <c:pt idx="1172">
                  <c:v>469.2</c:v>
                </c:pt>
                <c:pt idx="1173">
                  <c:v>469.6</c:v>
                </c:pt>
                <c:pt idx="1174">
                  <c:v>470</c:v>
                </c:pt>
                <c:pt idx="1175">
                  <c:v>470.4</c:v>
                </c:pt>
                <c:pt idx="1176">
                  <c:v>470.8</c:v>
                </c:pt>
                <c:pt idx="1177">
                  <c:v>471.2</c:v>
                </c:pt>
                <c:pt idx="1178">
                  <c:v>471.6</c:v>
                </c:pt>
                <c:pt idx="1179">
                  <c:v>472</c:v>
                </c:pt>
                <c:pt idx="1180">
                  <c:v>472.4</c:v>
                </c:pt>
                <c:pt idx="1181">
                  <c:v>472.8</c:v>
                </c:pt>
                <c:pt idx="1182">
                  <c:v>473.2</c:v>
                </c:pt>
                <c:pt idx="1183">
                  <c:v>473.6</c:v>
                </c:pt>
                <c:pt idx="1184">
                  <c:v>474</c:v>
                </c:pt>
                <c:pt idx="1185">
                  <c:v>474.4</c:v>
                </c:pt>
                <c:pt idx="1186">
                  <c:v>474.8</c:v>
                </c:pt>
                <c:pt idx="1187">
                  <c:v>475.2</c:v>
                </c:pt>
                <c:pt idx="1188">
                  <c:v>475.6</c:v>
                </c:pt>
                <c:pt idx="1189">
                  <c:v>476</c:v>
                </c:pt>
                <c:pt idx="1190">
                  <c:v>476.4</c:v>
                </c:pt>
                <c:pt idx="1191">
                  <c:v>476.8</c:v>
                </c:pt>
                <c:pt idx="1192">
                  <c:v>477.2</c:v>
                </c:pt>
                <c:pt idx="1193">
                  <c:v>477.6</c:v>
                </c:pt>
                <c:pt idx="1194">
                  <c:v>478</c:v>
                </c:pt>
                <c:pt idx="1195">
                  <c:v>478.4</c:v>
                </c:pt>
                <c:pt idx="1196">
                  <c:v>478.8</c:v>
                </c:pt>
                <c:pt idx="1197">
                  <c:v>479.2</c:v>
                </c:pt>
                <c:pt idx="1198">
                  <c:v>479.6</c:v>
                </c:pt>
                <c:pt idx="1199">
                  <c:v>480</c:v>
                </c:pt>
                <c:pt idx="1200">
                  <c:v>480.4</c:v>
                </c:pt>
                <c:pt idx="1201">
                  <c:v>480.8</c:v>
                </c:pt>
                <c:pt idx="1202">
                  <c:v>481.2</c:v>
                </c:pt>
                <c:pt idx="1203">
                  <c:v>481.6</c:v>
                </c:pt>
                <c:pt idx="1204">
                  <c:v>482</c:v>
                </c:pt>
                <c:pt idx="1205">
                  <c:v>482.4</c:v>
                </c:pt>
                <c:pt idx="1206">
                  <c:v>482.8</c:v>
                </c:pt>
                <c:pt idx="1207">
                  <c:v>483.2</c:v>
                </c:pt>
                <c:pt idx="1208">
                  <c:v>483.6</c:v>
                </c:pt>
                <c:pt idx="1209">
                  <c:v>484</c:v>
                </c:pt>
                <c:pt idx="1210">
                  <c:v>484.4</c:v>
                </c:pt>
                <c:pt idx="1211">
                  <c:v>484.8</c:v>
                </c:pt>
                <c:pt idx="1212">
                  <c:v>485.2</c:v>
                </c:pt>
                <c:pt idx="1213">
                  <c:v>485.6</c:v>
                </c:pt>
                <c:pt idx="1214">
                  <c:v>486</c:v>
                </c:pt>
                <c:pt idx="1215">
                  <c:v>486.4</c:v>
                </c:pt>
                <c:pt idx="1216">
                  <c:v>486.8</c:v>
                </c:pt>
                <c:pt idx="1217">
                  <c:v>487.2</c:v>
                </c:pt>
                <c:pt idx="1218">
                  <c:v>487.6</c:v>
                </c:pt>
                <c:pt idx="1219">
                  <c:v>488</c:v>
                </c:pt>
                <c:pt idx="1220">
                  <c:v>488.4</c:v>
                </c:pt>
                <c:pt idx="1221">
                  <c:v>488.8</c:v>
                </c:pt>
                <c:pt idx="1222">
                  <c:v>489.2</c:v>
                </c:pt>
                <c:pt idx="1223">
                  <c:v>489.6</c:v>
                </c:pt>
                <c:pt idx="1224">
                  <c:v>490</c:v>
                </c:pt>
                <c:pt idx="1225">
                  <c:v>490.4</c:v>
                </c:pt>
                <c:pt idx="1226">
                  <c:v>490.8</c:v>
                </c:pt>
                <c:pt idx="1227">
                  <c:v>491.2</c:v>
                </c:pt>
                <c:pt idx="1228">
                  <c:v>491.6</c:v>
                </c:pt>
                <c:pt idx="1229">
                  <c:v>492</c:v>
                </c:pt>
                <c:pt idx="1230">
                  <c:v>492.4</c:v>
                </c:pt>
                <c:pt idx="1231">
                  <c:v>492.8</c:v>
                </c:pt>
                <c:pt idx="1232">
                  <c:v>493.2</c:v>
                </c:pt>
                <c:pt idx="1233">
                  <c:v>493.6</c:v>
                </c:pt>
                <c:pt idx="1234">
                  <c:v>494</c:v>
                </c:pt>
                <c:pt idx="1235">
                  <c:v>494.4</c:v>
                </c:pt>
                <c:pt idx="1236">
                  <c:v>494.8</c:v>
                </c:pt>
                <c:pt idx="1237">
                  <c:v>495.2</c:v>
                </c:pt>
                <c:pt idx="1238">
                  <c:v>495.6</c:v>
                </c:pt>
                <c:pt idx="1239">
                  <c:v>496</c:v>
                </c:pt>
                <c:pt idx="1240">
                  <c:v>496.4</c:v>
                </c:pt>
                <c:pt idx="1241">
                  <c:v>496.8</c:v>
                </c:pt>
                <c:pt idx="1242">
                  <c:v>497.2</c:v>
                </c:pt>
                <c:pt idx="1243">
                  <c:v>497.6</c:v>
                </c:pt>
                <c:pt idx="1244">
                  <c:v>498</c:v>
                </c:pt>
                <c:pt idx="1245">
                  <c:v>498.4</c:v>
                </c:pt>
                <c:pt idx="1246">
                  <c:v>498.8</c:v>
                </c:pt>
                <c:pt idx="1247">
                  <c:v>499.2</c:v>
                </c:pt>
                <c:pt idx="1248">
                  <c:v>499.6</c:v>
                </c:pt>
                <c:pt idx="1249">
                  <c:v>500</c:v>
                </c:pt>
                <c:pt idx="1250">
                  <c:v>500.4</c:v>
                </c:pt>
                <c:pt idx="1251">
                  <c:v>500.8</c:v>
                </c:pt>
                <c:pt idx="1252">
                  <c:v>501.2</c:v>
                </c:pt>
                <c:pt idx="1253">
                  <c:v>501.6</c:v>
                </c:pt>
                <c:pt idx="1254">
                  <c:v>502</c:v>
                </c:pt>
                <c:pt idx="1255">
                  <c:v>502.4</c:v>
                </c:pt>
                <c:pt idx="1256">
                  <c:v>502.8</c:v>
                </c:pt>
                <c:pt idx="1257">
                  <c:v>503.2</c:v>
                </c:pt>
                <c:pt idx="1258">
                  <c:v>503.6</c:v>
                </c:pt>
                <c:pt idx="1259">
                  <c:v>504</c:v>
                </c:pt>
                <c:pt idx="1260">
                  <c:v>504.4</c:v>
                </c:pt>
                <c:pt idx="1261">
                  <c:v>504.8</c:v>
                </c:pt>
                <c:pt idx="1262">
                  <c:v>505.2</c:v>
                </c:pt>
                <c:pt idx="1263">
                  <c:v>505.6</c:v>
                </c:pt>
                <c:pt idx="1264">
                  <c:v>506</c:v>
                </c:pt>
                <c:pt idx="1265">
                  <c:v>506.4</c:v>
                </c:pt>
                <c:pt idx="1266">
                  <c:v>506.8</c:v>
                </c:pt>
                <c:pt idx="1267">
                  <c:v>507.2</c:v>
                </c:pt>
                <c:pt idx="1268">
                  <c:v>507.6</c:v>
                </c:pt>
                <c:pt idx="1269">
                  <c:v>508</c:v>
                </c:pt>
                <c:pt idx="1270">
                  <c:v>508.4</c:v>
                </c:pt>
                <c:pt idx="1271">
                  <c:v>508.8</c:v>
                </c:pt>
                <c:pt idx="1272">
                  <c:v>509.2</c:v>
                </c:pt>
                <c:pt idx="1273">
                  <c:v>509.6</c:v>
                </c:pt>
                <c:pt idx="1274">
                  <c:v>510</c:v>
                </c:pt>
                <c:pt idx="1275">
                  <c:v>510.4</c:v>
                </c:pt>
                <c:pt idx="1276">
                  <c:v>510.8</c:v>
                </c:pt>
                <c:pt idx="1277">
                  <c:v>511.2</c:v>
                </c:pt>
                <c:pt idx="1278">
                  <c:v>511.6</c:v>
                </c:pt>
                <c:pt idx="1279">
                  <c:v>512</c:v>
                </c:pt>
                <c:pt idx="1280">
                  <c:v>512.4</c:v>
                </c:pt>
                <c:pt idx="1281">
                  <c:v>512.79999999999995</c:v>
                </c:pt>
                <c:pt idx="1282">
                  <c:v>513.20000000000005</c:v>
                </c:pt>
                <c:pt idx="1283">
                  <c:v>513.6</c:v>
                </c:pt>
                <c:pt idx="1284">
                  <c:v>514</c:v>
                </c:pt>
                <c:pt idx="1285">
                  <c:v>514.4</c:v>
                </c:pt>
                <c:pt idx="1286">
                  <c:v>514.79999999999995</c:v>
                </c:pt>
                <c:pt idx="1287">
                  <c:v>515.20000000000005</c:v>
                </c:pt>
                <c:pt idx="1288">
                  <c:v>515.6</c:v>
                </c:pt>
                <c:pt idx="1289">
                  <c:v>516</c:v>
                </c:pt>
                <c:pt idx="1290">
                  <c:v>516.4</c:v>
                </c:pt>
                <c:pt idx="1291">
                  <c:v>516.79999999999995</c:v>
                </c:pt>
                <c:pt idx="1292">
                  <c:v>517.20000000000005</c:v>
                </c:pt>
                <c:pt idx="1293">
                  <c:v>517.6</c:v>
                </c:pt>
                <c:pt idx="1294">
                  <c:v>518</c:v>
                </c:pt>
                <c:pt idx="1295">
                  <c:v>518.4</c:v>
                </c:pt>
                <c:pt idx="1296">
                  <c:v>518.79999999999995</c:v>
                </c:pt>
                <c:pt idx="1297">
                  <c:v>519.20000000000005</c:v>
                </c:pt>
                <c:pt idx="1298">
                  <c:v>519.6</c:v>
                </c:pt>
                <c:pt idx="1299">
                  <c:v>520</c:v>
                </c:pt>
                <c:pt idx="1300">
                  <c:v>520.4</c:v>
                </c:pt>
                <c:pt idx="1301">
                  <c:v>520.79999999999995</c:v>
                </c:pt>
                <c:pt idx="1302">
                  <c:v>521.20000000000005</c:v>
                </c:pt>
                <c:pt idx="1303">
                  <c:v>521.6</c:v>
                </c:pt>
                <c:pt idx="1304">
                  <c:v>522</c:v>
                </c:pt>
                <c:pt idx="1305">
                  <c:v>522.4</c:v>
                </c:pt>
                <c:pt idx="1306">
                  <c:v>522.79999999999995</c:v>
                </c:pt>
                <c:pt idx="1307">
                  <c:v>523.20000000000005</c:v>
                </c:pt>
                <c:pt idx="1308">
                  <c:v>523.6</c:v>
                </c:pt>
                <c:pt idx="1309">
                  <c:v>524</c:v>
                </c:pt>
                <c:pt idx="1310">
                  <c:v>524.4</c:v>
                </c:pt>
                <c:pt idx="1311">
                  <c:v>524.79999999999995</c:v>
                </c:pt>
                <c:pt idx="1312">
                  <c:v>525.20000000000005</c:v>
                </c:pt>
                <c:pt idx="1313">
                  <c:v>525.6</c:v>
                </c:pt>
                <c:pt idx="1314">
                  <c:v>526</c:v>
                </c:pt>
                <c:pt idx="1315">
                  <c:v>526.4</c:v>
                </c:pt>
                <c:pt idx="1316">
                  <c:v>526.79999999999995</c:v>
                </c:pt>
                <c:pt idx="1317">
                  <c:v>527.20000000000005</c:v>
                </c:pt>
                <c:pt idx="1318">
                  <c:v>527.6</c:v>
                </c:pt>
                <c:pt idx="1319">
                  <c:v>528</c:v>
                </c:pt>
                <c:pt idx="1320">
                  <c:v>528.4</c:v>
                </c:pt>
                <c:pt idx="1321">
                  <c:v>528.79999999999995</c:v>
                </c:pt>
                <c:pt idx="1322">
                  <c:v>529.20000000000005</c:v>
                </c:pt>
                <c:pt idx="1323">
                  <c:v>529.6</c:v>
                </c:pt>
                <c:pt idx="1324">
                  <c:v>530</c:v>
                </c:pt>
                <c:pt idx="1325">
                  <c:v>530.4</c:v>
                </c:pt>
                <c:pt idx="1326">
                  <c:v>530.79999999999995</c:v>
                </c:pt>
                <c:pt idx="1327">
                  <c:v>531.20000000000005</c:v>
                </c:pt>
                <c:pt idx="1328">
                  <c:v>531.6</c:v>
                </c:pt>
                <c:pt idx="1329">
                  <c:v>532</c:v>
                </c:pt>
                <c:pt idx="1330">
                  <c:v>532.4</c:v>
                </c:pt>
                <c:pt idx="1331">
                  <c:v>532.79999999999995</c:v>
                </c:pt>
                <c:pt idx="1332">
                  <c:v>533.20000000000005</c:v>
                </c:pt>
                <c:pt idx="1333">
                  <c:v>533.6</c:v>
                </c:pt>
                <c:pt idx="1334">
                  <c:v>534</c:v>
                </c:pt>
                <c:pt idx="1335">
                  <c:v>534.4</c:v>
                </c:pt>
                <c:pt idx="1336">
                  <c:v>534.79999999999995</c:v>
                </c:pt>
                <c:pt idx="1337">
                  <c:v>535.20000000000005</c:v>
                </c:pt>
                <c:pt idx="1338">
                  <c:v>535.6</c:v>
                </c:pt>
                <c:pt idx="1339">
                  <c:v>536</c:v>
                </c:pt>
                <c:pt idx="1340">
                  <c:v>536.4</c:v>
                </c:pt>
                <c:pt idx="1341">
                  <c:v>536.79999999999995</c:v>
                </c:pt>
                <c:pt idx="1342">
                  <c:v>537.20000000000005</c:v>
                </c:pt>
                <c:pt idx="1343">
                  <c:v>537.6</c:v>
                </c:pt>
                <c:pt idx="1344">
                  <c:v>538</c:v>
                </c:pt>
                <c:pt idx="1345">
                  <c:v>538.4</c:v>
                </c:pt>
                <c:pt idx="1346">
                  <c:v>538.79999999999995</c:v>
                </c:pt>
                <c:pt idx="1347">
                  <c:v>539.20000000000005</c:v>
                </c:pt>
                <c:pt idx="1348">
                  <c:v>539.6</c:v>
                </c:pt>
                <c:pt idx="1349">
                  <c:v>540</c:v>
                </c:pt>
                <c:pt idx="1350">
                  <c:v>540.4</c:v>
                </c:pt>
                <c:pt idx="1351">
                  <c:v>540.79999999999995</c:v>
                </c:pt>
                <c:pt idx="1352">
                  <c:v>541.20000000000005</c:v>
                </c:pt>
                <c:pt idx="1353">
                  <c:v>541.6</c:v>
                </c:pt>
                <c:pt idx="1354">
                  <c:v>542</c:v>
                </c:pt>
                <c:pt idx="1355">
                  <c:v>542.4</c:v>
                </c:pt>
                <c:pt idx="1356">
                  <c:v>542.79999999999995</c:v>
                </c:pt>
                <c:pt idx="1357">
                  <c:v>543.20000000000005</c:v>
                </c:pt>
                <c:pt idx="1358">
                  <c:v>543.6</c:v>
                </c:pt>
                <c:pt idx="1359">
                  <c:v>544</c:v>
                </c:pt>
                <c:pt idx="1360">
                  <c:v>544.4</c:v>
                </c:pt>
                <c:pt idx="1361">
                  <c:v>544.79999999999995</c:v>
                </c:pt>
                <c:pt idx="1362">
                  <c:v>545.20000000000005</c:v>
                </c:pt>
                <c:pt idx="1363">
                  <c:v>545.6</c:v>
                </c:pt>
                <c:pt idx="1364">
                  <c:v>546</c:v>
                </c:pt>
                <c:pt idx="1365">
                  <c:v>546.4</c:v>
                </c:pt>
                <c:pt idx="1366">
                  <c:v>546.79999999999995</c:v>
                </c:pt>
                <c:pt idx="1367">
                  <c:v>547.20000000000005</c:v>
                </c:pt>
                <c:pt idx="1368">
                  <c:v>547.6</c:v>
                </c:pt>
                <c:pt idx="1369">
                  <c:v>548</c:v>
                </c:pt>
                <c:pt idx="1370">
                  <c:v>548.4</c:v>
                </c:pt>
                <c:pt idx="1371">
                  <c:v>548.79999999999995</c:v>
                </c:pt>
                <c:pt idx="1372">
                  <c:v>549.20000000000005</c:v>
                </c:pt>
                <c:pt idx="1373">
                  <c:v>549.6</c:v>
                </c:pt>
                <c:pt idx="1374">
                  <c:v>550</c:v>
                </c:pt>
                <c:pt idx="1375">
                  <c:v>550.4</c:v>
                </c:pt>
                <c:pt idx="1376">
                  <c:v>550.79999999999995</c:v>
                </c:pt>
                <c:pt idx="1377">
                  <c:v>551.20000000000005</c:v>
                </c:pt>
                <c:pt idx="1378">
                  <c:v>551.6</c:v>
                </c:pt>
                <c:pt idx="1379">
                  <c:v>552</c:v>
                </c:pt>
                <c:pt idx="1380">
                  <c:v>552.4</c:v>
                </c:pt>
                <c:pt idx="1381">
                  <c:v>552.79999999999995</c:v>
                </c:pt>
                <c:pt idx="1382">
                  <c:v>553.20000000000005</c:v>
                </c:pt>
                <c:pt idx="1383">
                  <c:v>553.6</c:v>
                </c:pt>
                <c:pt idx="1384">
                  <c:v>554</c:v>
                </c:pt>
                <c:pt idx="1385">
                  <c:v>554.4</c:v>
                </c:pt>
                <c:pt idx="1386">
                  <c:v>554.79999999999995</c:v>
                </c:pt>
                <c:pt idx="1387">
                  <c:v>555.20000000000005</c:v>
                </c:pt>
                <c:pt idx="1388">
                  <c:v>555.6</c:v>
                </c:pt>
                <c:pt idx="1389">
                  <c:v>556</c:v>
                </c:pt>
                <c:pt idx="1390">
                  <c:v>556.4</c:v>
                </c:pt>
                <c:pt idx="1391">
                  <c:v>556.79999999999995</c:v>
                </c:pt>
                <c:pt idx="1392">
                  <c:v>557.20000000000005</c:v>
                </c:pt>
                <c:pt idx="1393">
                  <c:v>557.6</c:v>
                </c:pt>
                <c:pt idx="1394">
                  <c:v>558</c:v>
                </c:pt>
                <c:pt idx="1395">
                  <c:v>558.4</c:v>
                </c:pt>
                <c:pt idx="1396">
                  <c:v>558.79999999999995</c:v>
                </c:pt>
                <c:pt idx="1397">
                  <c:v>559.20000000000005</c:v>
                </c:pt>
                <c:pt idx="1398">
                  <c:v>559.6</c:v>
                </c:pt>
                <c:pt idx="1399">
                  <c:v>560</c:v>
                </c:pt>
                <c:pt idx="1400">
                  <c:v>560.4</c:v>
                </c:pt>
                <c:pt idx="1401">
                  <c:v>560.79999999999995</c:v>
                </c:pt>
                <c:pt idx="1402">
                  <c:v>561.20000000000005</c:v>
                </c:pt>
                <c:pt idx="1403">
                  <c:v>561.6</c:v>
                </c:pt>
                <c:pt idx="1404">
                  <c:v>562</c:v>
                </c:pt>
                <c:pt idx="1405">
                  <c:v>562.4</c:v>
                </c:pt>
                <c:pt idx="1406">
                  <c:v>562.79999999999995</c:v>
                </c:pt>
                <c:pt idx="1407">
                  <c:v>563.20000000000005</c:v>
                </c:pt>
                <c:pt idx="1408">
                  <c:v>563.6</c:v>
                </c:pt>
                <c:pt idx="1409">
                  <c:v>564</c:v>
                </c:pt>
                <c:pt idx="1410">
                  <c:v>564.4</c:v>
                </c:pt>
                <c:pt idx="1411">
                  <c:v>564.79999999999995</c:v>
                </c:pt>
                <c:pt idx="1412">
                  <c:v>565.20000000000005</c:v>
                </c:pt>
                <c:pt idx="1413">
                  <c:v>565.6</c:v>
                </c:pt>
                <c:pt idx="1414">
                  <c:v>566</c:v>
                </c:pt>
                <c:pt idx="1415">
                  <c:v>566.4</c:v>
                </c:pt>
                <c:pt idx="1416">
                  <c:v>566.79999999999995</c:v>
                </c:pt>
                <c:pt idx="1417">
                  <c:v>567.20000000000005</c:v>
                </c:pt>
                <c:pt idx="1418">
                  <c:v>567.6</c:v>
                </c:pt>
                <c:pt idx="1419">
                  <c:v>568</c:v>
                </c:pt>
                <c:pt idx="1420">
                  <c:v>568.4</c:v>
                </c:pt>
                <c:pt idx="1421">
                  <c:v>568.79999999999995</c:v>
                </c:pt>
                <c:pt idx="1422">
                  <c:v>569.20000000000005</c:v>
                </c:pt>
                <c:pt idx="1423">
                  <c:v>569.6</c:v>
                </c:pt>
                <c:pt idx="1424">
                  <c:v>570</c:v>
                </c:pt>
                <c:pt idx="1425">
                  <c:v>570.4</c:v>
                </c:pt>
                <c:pt idx="1426">
                  <c:v>570.79999999999995</c:v>
                </c:pt>
                <c:pt idx="1427">
                  <c:v>571.20000000000005</c:v>
                </c:pt>
                <c:pt idx="1428">
                  <c:v>571.6</c:v>
                </c:pt>
                <c:pt idx="1429">
                  <c:v>572</c:v>
                </c:pt>
                <c:pt idx="1430">
                  <c:v>572.4</c:v>
                </c:pt>
                <c:pt idx="1431">
                  <c:v>572.79999999999995</c:v>
                </c:pt>
                <c:pt idx="1432">
                  <c:v>573.20000000000005</c:v>
                </c:pt>
                <c:pt idx="1433">
                  <c:v>573.6</c:v>
                </c:pt>
                <c:pt idx="1434">
                  <c:v>574</c:v>
                </c:pt>
                <c:pt idx="1435">
                  <c:v>574.4</c:v>
                </c:pt>
                <c:pt idx="1436">
                  <c:v>574.79999999999995</c:v>
                </c:pt>
                <c:pt idx="1437">
                  <c:v>575.20000000000005</c:v>
                </c:pt>
                <c:pt idx="1438">
                  <c:v>575.6</c:v>
                </c:pt>
                <c:pt idx="1439">
                  <c:v>576</c:v>
                </c:pt>
                <c:pt idx="1440">
                  <c:v>576.4</c:v>
                </c:pt>
                <c:pt idx="1441">
                  <c:v>576.79999999999995</c:v>
                </c:pt>
                <c:pt idx="1442">
                  <c:v>577.20000000000005</c:v>
                </c:pt>
                <c:pt idx="1443">
                  <c:v>577.6</c:v>
                </c:pt>
                <c:pt idx="1444">
                  <c:v>578</c:v>
                </c:pt>
                <c:pt idx="1445">
                  <c:v>578.4</c:v>
                </c:pt>
                <c:pt idx="1446">
                  <c:v>578.79999999999995</c:v>
                </c:pt>
                <c:pt idx="1447">
                  <c:v>579.20000000000005</c:v>
                </c:pt>
                <c:pt idx="1448">
                  <c:v>579.6</c:v>
                </c:pt>
                <c:pt idx="1449">
                  <c:v>580</c:v>
                </c:pt>
                <c:pt idx="1450">
                  <c:v>580.4</c:v>
                </c:pt>
                <c:pt idx="1451">
                  <c:v>580.79999999999995</c:v>
                </c:pt>
                <c:pt idx="1452">
                  <c:v>581.20000000000005</c:v>
                </c:pt>
                <c:pt idx="1453">
                  <c:v>581.6</c:v>
                </c:pt>
                <c:pt idx="1454">
                  <c:v>582</c:v>
                </c:pt>
                <c:pt idx="1455">
                  <c:v>582.4</c:v>
                </c:pt>
                <c:pt idx="1456">
                  <c:v>582.79999999999995</c:v>
                </c:pt>
                <c:pt idx="1457">
                  <c:v>583.20000000000005</c:v>
                </c:pt>
                <c:pt idx="1458">
                  <c:v>583.6</c:v>
                </c:pt>
                <c:pt idx="1459">
                  <c:v>584</c:v>
                </c:pt>
                <c:pt idx="1460">
                  <c:v>584.4</c:v>
                </c:pt>
                <c:pt idx="1461">
                  <c:v>584.79999999999995</c:v>
                </c:pt>
                <c:pt idx="1462">
                  <c:v>585.20000000000005</c:v>
                </c:pt>
                <c:pt idx="1463">
                  <c:v>585.6</c:v>
                </c:pt>
                <c:pt idx="1464">
                  <c:v>586</c:v>
                </c:pt>
                <c:pt idx="1465">
                  <c:v>586.4</c:v>
                </c:pt>
                <c:pt idx="1466">
                  <c:v>586.79999999999995</c:v>
                </c:pt>
                <c:pt idx="1467">
                  <c:v>587.20000000000005</c:v>
                </c:pt>
                <c:pt idx="1468">
                  <c:v>587.6</c:v>
                </c:pt>
                <c:pt idx="1469">
                  <c:v>588</c:v>
                </c:pt>
                <c:pt idx="1470">
                  <c:v>588.4</c:v>
                </c:pt>
                <c:pt idx="1471">
                  <c:v>588.79999999999995</c:v>
                </c:pt>
                <c:pt idx="1472">
                  <c:v>589.20000000000005</c:v>
                </c:pt>
                <c:pt idx="1473">
                  <c:v>589.6</c:v>
                </c:pt>
                <c:pt idx="1474">
                  <c:v>590</c:v>
                </c:pt>
                <c:pt idx="1475">
                  <c:v>590.4</c:v>
                </c:pt>
                <c:pt idx="1476">
                  <c:v>590.79999999999995</c:v>
                </c:pt>
                <c:pt idx="1477">
                  <c:v>591.20000000000005</c:v>
                </c:pt>
                <c:pt idx="1478">
                  <c:v>591.6</c:v>
                </c:pt>
                <c:pt idx="1479">
                  <c:v>592</c:v>
                </c:pt>
                <c:pt idx="1480">
                  <c:v>592.4</c:v>
                </c:pt>
                <c:pt idx="1481">
                  <c:v>592.79999999999995</c:v>
                </c:pt>
                <c:pt idx="1482">
                  <c:v>593.20000000000005</c:v>
                </c:pt>
                <c:pt idx="1483">
                  <c:v>593.6</c:v>
                </c:pt>
                <c:pt idx="1484">
                  <c:v>594</c:v>
                </c:pt>
                <c:pt idx="1485">
                  <c:v>594.4</c:v>
                </c:pt>
                <c:pt idx="1486">
                  <c:v>594.79999999999995</c:v>
                </c:pt>
                <c:pt idx="1487">
                  <c:v>595.20000000000005</c:v>
                </c:pt>
                <c:pt idx="1488">
                  <c:v>595.6</c:v>
                </c:pt>
                <c:pt idx="1489">
                  <c:v>596</c:v>
                </c:pt>
                <c:pt idx="1490">
                  <c:v>596.4</c:v>
                </c:pt>
                <c:pt idx="1491">
                  <c:v>596.79999999999995</c:v>
                </c:pt>
                <c:pt idx="1492">
                  <c:v>597.20000000000005</c:v>
                </c:pt>
                <c:pt idx="1493">
                  <c:v>597.6</c:v>
                </c:pt>
                <c:pt idx="1494">
                  <c:v>598</c:v>
                </c:pt>
                <c:pt idx="1495">
                  <c:v>598.4</c:v>
                </c:pt>
                <c:pt idx="1496">
                  <c:v>598.79999999999995</c:v>
                </c:pt>
                <c:pt idx="1497">
                  <c:v>599.20000000000005</c:v>
                </c:pt>
                <c:pt idx="1498">
                  <c:v>599.6</c:v>
                </c:pt>
                <c:pt idx="1499">
                  <c:v>600</c:v>
                </c:pt>
                <c:pt idx="1500">
                  <c:v>600.4</c:v>
                </c:pt>
                <c:pt idx="1501">
                  <c:v>600.79999999999995</c:v>
                </c:pt>
                <c:pt idx="1502">
                  <c:v>601.20000000000005</c:v>
                </c:pt>
                <c:pt idx="1503">
                  <c:v>601.6</c:v>
                </c:pt>
                <c:pt idx="1504">
                  <c:v>602</c:v>
                </c:pt>
                <c:pt idx="1505">
                  <c:v>602.4</c:v>
                </c:pt>
                <c:pt idx="1506">
                  <c:v>602.79999999999995</c:v>
                </c:pt>
                <c:pt idx="1507">
                  <c:v>603.20000000000005</c:v>
                </c:pt>
                <c:pt idx="1508">
                  <c:v>603.6</c:v>
                </c:pt>
                <c:pt idx="1509">
                  <c:v>604</c:v>
                </c:pt>
                <c:pt idx="1510">
                  <c:v>604.4</c:v>
                </c:pt>
                <c:pt idx="1511">
                  <c:v>604.79999999999995</c:v>
                </c:pt>
                <c:pt idx="1512">
                  <c:v>605.20000000000005</c:v>
                </c:pt>
                <c:pt idx="1513">
                  <c:v>605.6</c:v>
                </c:pt>
                <c:pt idx="1514">
                  <c:v>606</c:v>
                </c:pt>
                <c:pt idx="1515">
                  <c:v>606.4</c:v>
                </c:pt>
                <c:pt idx="1516">
                  <c:v>606.79999999999995</c:v>
                </c:pt>
                <c:pt idx="1517">
                  <c:v>607.20000000000005</c:v>
                </c:pt>
                <c:pt idx="1518">
                  <c:v>607.6</c:v>
                </c:pt>
                <c:pt idx="1519">
                  <c:v>608</c:v>
                </c:pt>
                <c:pt idx="1520">
                  <c:v>608.4</c:v>
                </c:pt>
                <c:pt idx="1521">
                  <c:v>608.79999999999995</c:v>
                </c:pt>
                <c:pt idx="1522">
                  <c:v>609.20000000000005</c:v>
                </c:pt>
                <c:pt idx="1523">
                  <c:v>609.6</c:v>
                </c:pt>
                <c:pt idx="1524">
                  <c:v>610</c:v>
                </c:pt>
                <c:pt idx="1525">
                  <c:v>610.4</c:v>
                </c:pt>
                <c:pt idx="1526">
                  <c:v>610.79999999999995</c:v>
                </c:pt>
                <c:pt idx="1527">
                  <c:v>611.20000000000005</c:v>
                </c:pt>
                <c:pt idx="1528">
                  <c:v>611.6</c:v>
                </c:pt>
                <c:pt idx="1529">
                  <c:v>612</c:v>
                </c:pt>
                <c:pt idx="1530">
                  <c:v>612.4</c:v>
                </c:pt>
                <c:pt idx="1531">
                  <c:v>612.79999999999995</c:v>
                </c:pt>
                <c:pt idx="1532">
                  <c:v>613.20000000000005</c:v>
                </c:pt>
                <c:pt idx="1533">
                  <c:v>613.6</c:v>
                </c:pt>
                <c:pt idx="1534">
                  <c:v>614</c:v>
                </c:pt>
                <c:pt idx="1535">
                  <c:v>614.4</c:v>
                </c:pt>
                <c:pt idx="1536">
                  <c:v>614.79999999999995</c:v>
                </c:pt>
                <c:pt idx="1537">
                  <c:v>615.20000000000005</c:v>
                </c:pt>
                <c:pt idx="1538">
                  <c:v>615.6</c:v>
                </c:pt>
                <c:pt idx="1539">
                  <c:v>616</c:v>
                </c:pt>
                <c:pt idx="1540">
                  <c:v>616.4</c:v>
                </c:pt>
                <c:pt idx="1541">
                  <c:v>616.79999999999995</c:v>
                </c:pt>
                <c:pt idx="1542">
                  <c:v>617.20000000000005</c:v>
                </c:pt>
                <c:pt idx="1543">
                  <c:v>617.6</c:v>
                </c:pt>
                <c:pt idx="1544">
                  <c:v>618</c:v>
                </c:pt>
                <c:pt idx="1545">
                  <c:v>618.4</c:v>
                </c:pt>
                <c:pt idx="1546">
                  <c:v>618.79999999999995</c:v>
                </c:pt>
                <c:pt idx="1547">
                  <c:v>619.20000000000005</c:v>
                </c:pt>
                <c:pt idx="1548">
                  <c:v>619.6</c:v>
                </c:pt>
                <c:pt idx="1549">
                  <c:v>620</c:v>
                </c:pt>
                <c:pt idx="1550">
                  <c:v>620.4</c:v>
                </c:pt>
                <c:pt idx="1551">
                  <c:v>620.79999999999995</c:v>
                </c:pt>
                <c:pt idx="1552">
                  <c:v>621.20000000000005</c:v>
                </c:pt>
                <c:pt idx="1553">
                  <c:v>621.6</c:v>
                </c:pt>
                <c:pt idx="1554">
                  <c:v>622</c:v>
                </c:pt>
                <c:pt idx="1555">
                  <c:v>622.4</c:v>
                </c:pt>
                <c:pt idx="1556">
                  <c:v>622.79999999999995</c:v>
                </c:pt>
                <c:pt idx="1557">
                  <c:v>623.20000000000005</c:v>
                </c:pt>
                <c:pt idx="1558">
                  <c:v>623.6</c:v>
                </c:pt>
                <c:pt idx="1559">
                  <c:v>624</c:v>
                </c:pt>
                <c:pt idx="1560">
                  <c:v>624.4</c:v>
                </c:pt>
                <c:pt idx="1561">
                  <c:v>624.79999999999995</c:v>
                </c:pt>
                <c:pt idx="1562">
                  <c:v>625.20000000000005</c:v>
                </c:pt>
                <c:pt idx="1563">
                  <c:v>625.6</c:v>
                </c:pt>
                <c:pt idx="1564">
                  <c:v>626</c:v>
                </c:pt>
                <c:pt idx="1565">
                  <c:v>626.4</c:v>
                </c:pt>
                <c:pt idx="1566">
                  <c:v>626.79999999999995</c:v>
                </c:pt>
                <c:pt idx="1567">
                  <c:v>627.20000000000005</c:v>
                </c:pt>
                <c:pt idx="1568">
                  <c:v>627.6</c:v>
                </c:pt>
                <c:pt idx="1569">
                  <c:v>628</c:v>
                </c:pt>
                <c:pt idx="1570">
                  <c:v>628.4</c:v>
                </c:pt>
                <c:pt idx="1571">
                  <c:v>628.79999999999995</c:v>
                </c:pt>
                <c:pt idx="1572">
                  <c:v>629.20000000000005</c:v>
                </c:pt>
                <c:pt idx="1573">
                  <c:v>629.6</c:v>
                </c:pt>
                <c:pt idx="1574">
                  <c:v>630</c:v>
                </c:pt>
                <c:pt idx="1575">
                  <c:v>630.4</c:v>
                </c:pt>
                <c:pt idx="1576">
                  <c:v>630.79999999999995</c:v>
                </c:pt>
                <c:pt idx="1577">
                  <c:v>631.20000000000005</c:v>
                </c:pt>
                <c:pt idx="1578">
                  <c:v>631.6</c:v>
                </c:pt>
                <c:pt idx="1579">
                  <c:v>632</c:v>
                </c:pt>
                <c:pt idx="1580">
                  <c:v>632.4</c:v>
                </c:pt>
                <c:pt idx="1581">
                  <c:v>632.79999999999995</c:v>
                </c:pt>
                <c:pt idx="1582">
                  <c:v>633.20000000000005</c:v>
                </c:pt>
                <c:pt idx="1583">
                  <c:v>633.6</c:v>
                </c:pt>
                <c:pt idx="1584">
                  <c:v>634</c:v>
                </c:pt>
                <c:pt idx="1585">
                  <c:v>634.4</c:v>
                </c:pt>
                <c:pt idx="1586">
                  <c:v>634.79999999999995</c:v>
                </c:pt>
                <c:pt idx="1587">
                  <c:v>635.20000000000005</c:v>
                </c:pt>
                <c:pt idx="1588">
                  <c:v>635.6</c:v>
                </c:pt>
                <c:pt idx="1589">
                  <c:v>636</c:v>
                </c:pt>
                <c:pt idx="1590">
                  <c:v>636.4</c:v>
                </c:pt>
                <c:pt idx="1591">
                  <c:v>636.79999999999995</c:v>
                </c:pt>
                <c:pt idx="1592">
                  <c:v>637.20000000000005</c:v>
                </c:pt>
                <c:pt idx="1593">
                  <c:v>637.6</c:v>
                </c:pt>
                <c:pt idx="1594">
                  <c:v>638</c:v>
                </c:pt>
                <c:pt idx="1595">
                  <c:v>638.4</c:v>
                </c:pt>
                <c:pt idx="1596">
                  <c:v>638.79999999999995</c:v>
                </c:pt>
                <c:pt idx="1597">
                  <c:v>639.20000000000005</c:v>
                </c:pt>
                <c:pt idx="1598">
                  <c:v>639.6</c:v>
                </c:pt>
                <c:pt idx="1599">
                  <c:v>640</c:v>
                </c:pt>
                <c:pt idx="1600">
                  <c:v>640.4</c:v>
                </c:pt>
                <c:pt idx="1601">
                  <c:v>640.79999999999995</c:v>
                </c:pt>
                <c:pt idx="1602">
                  <c:v>641.20000000000005</c:v>
                </c:pt>
                <c:pt idx="1603">
                  <c:v>641.6</c:v>
                </c:pt>
                <c:pt idx="1604">
                  <c:v>642</c:v>
                </c:pt>
                <c:pt idx="1605">
                  <c:v>642.4</c:v>
                </c:pt>
                <c:pt idx="1606">
                  <c:v>642.79999999999995</c:v>
                </c:pt>
                <c:pt idx="1607">
                  <c:v>643.20000000000005</c:v>
                </c:pt>
                <c:pt idx="1608">
                  <c:v>643.6</c:v>
                </c:pt>
                <c:pt idx="1609">
                  <c:v>644</c:v>
                </c:pt>
                <c:pt idx="1610">
                  <c:v>644.4</c:v>
                </c:pt>
                <c:pt idx="1611">
                  <c:v>644.79999999999995</c:v>
                </c:pt>
                <c:pt idx="1612">
                  <c:v>645.20000000000005</c:v>
                </c:pt>
                <c:pt idx="1613">
                  <c:v>645.6</c:v>
                </c:pt>
                <c:pt idx="1614">
                  <c:v>646</c:v>
                </c:pt>
                <c:pt idx="1615">
                  <c:v>646.4</c:v>
                </c:pt>
                <c:pt idx="1616">
                  <c:v>646.79999999999995</c:v>
                </c:pt>
                <c:pt idx="1617">
                  <c:v>647.20000000000005</c:v>
                </c:pt>
                <c:pt idx="1618">
                  <c:v>647.6</c:v>
                </c:pt>
                <c:pt idx="1619">
                  <c:v>648</c:v>
                </c:pt>
                <c:pt idx="1620">
                  <c:v>648.4</c:v>
                </c:pt>
                <c:pt idx="1621">
                  <c:v>648.79999999999995</c:v>
                </c:pt>
                <c:pt idx="1622">
                  <c:v>649.20000000000005</c:v>
                </c:pt>
                <c:pt idx="1623">
                  <c:v>649.6</c:v>
                </c:pt>
                <c:pt idx="1624">
                  <c:v>650</c:v>
                </c:pt>
                <c:pt idx="1625">
                  <c:v>650.4</c:v>
                </c:pt>
                <c:pt idx="1626">
                  <c:v>650.79999999999995</c:v>
                </c:pt>
                <c:pt idx="1627">
                  <c:v>651.20000000000005</c:v>
                </c:pt>
                <c:pt idx="1628">
                  <c:v>651.6</c:v>
                </c:pt>
                <c:pt idx="1629">
                  <c:v>652</c:v>
                </c:pt>
                <c:pt idx="1630">
                  <c:v>652.4</c:v>
                </c:pt>
                <c:pt idx="1631">
                  <c:v>652.79999999999995</c:v>
                </c:pt>
                <c:pt idx="1632">
                  <c:v>653.20000000000005</c:v>
                </c:pt>
                <c:pt idx="1633">
                  <c:v>653.6</c:v>
                </c:pt>
                <c:pt idx="1634">
                  <c:v>654</c:v>
                </c:pt>
                <c:pt idx="1635">
                  <c:v>654.4</c:v>
                </c:pt>
                <c:pt idx="1636">
                  <c:v>654.79999999999995</c:v>
                </c:pt>
                <c:pt idx="1637">
                  <c:v>655.20000000000005</c:v>
                </c:pt>
                <c:pt idx="1638">
                  <c:v>655.6</c:v>
                </c:pt>
                <c:pt idx="1639">
                  <c:v>656</c:v>
                </c:pt>
                <c:pt idx="1640">
                  <c:v>656.4</c:v>
                </c:pt>
                <c:pt idx="1641">
                  <c:v>656.8</c:v>
                </c:pt>
                <c:pt idx="1642">
                  <c:v>657.2</c:v>
                </c:pt>
                <c:pt idx="1643">
                  <c:v>657.6</c:v>
                </c:pt>
                <c:pt idx="1644">
                  <c:v>658</c:v>
                </c:pt>
                <c:pt idx="1645">
                  <c:v>658.4</c:v>
                </c:pt>
                <c:pt idx="1646">
                  <c:v>658.8</c:v>
                </c:pt>
                <c:pt idx="1647">
                  <c:v>659.2</c:v>
                </c:pt>
                <c:pt idx="1648">
                  <c:v>659.6</c:v>
                </c:pt>
                <c:pt idx="1649">
                  <c:v>660</c:v>
                </c:pt>
                <c:pt idx="1650">
                  <c:v>660.4</c:v>
                </c:pt>
                <c:pt idx="1651">
                  <c:v>660.8</c:v>
                </c:pt>
                <c:pt idx="1652">
                  <c:v>661.2</c:v>
                </c:pt>
                <c:pt idx="1653">
                  <c:v>661.6</c:v>
                </c:pt>
                <c:pt idx="1654">
                  <c:v>662</c:v>
                </c:pt>
                <c:pt idx="1655">
                  <c:v>662.4</c:v>
                </c:pt>
                <c:pt idx="1656">
                  <c:v>662.8</c:v>
                </c:pt>
                <c:pt idx="1657">
                  <c:v>663.2</c:v>
                </c:pt>
                <c:pt idx="1658">
                  <c:v>663.6</c:v>
                </c:pt>
                <c:pt idx="1659">
                  <c:v>664</c:v>
                </c:pt>
                <c:pt idx="1660">
                  <c:v>664.4</c:v>
                </c:pt>
                <c:pt idx="1661">
                  <c:v>664.8</c:v>
                </c:pt>
                <c:pt idx="1662">
                  <c:v>665.2</c:v>
                </c:pt>
                <c:pt idx="1663">
                  <c:v>665.6</c:v>
                </c:pt>
                <c:pt idx="1664">
                  <c:v>666</c:v>
                </c:pt>
                <c:pt idx="1665">
                  <c:v>666.4</c:v>
                </c:pt>
                <c:pt idx="1666">
                  <c:v>666.8</c:v>
                </c:pt>
                <c:pt idx="1667">
                  <c:v>667.2</c:v>
                </c:pt>
                <c:pt idx="1668">
                  <c:v>667.6</c:v>
                </c:pt>
                <c:pt idx="1669">
                  <c:v>668</c:v>
                </c:pt>
                <c:pt idx="1670">
                  <c:v>668.4</c:v>
                </c:pt>
                <c:pt idx="1671">
                  <c:v>668.8</c:v>
                </c:pt>
                <c:pt idx="1672">
                  <c:v>669.2</c:v>
                </c:pt>
                <c:pt idx="1673">
                  <c:v>669.6</c:v>
                </c:pt>
                <c:pt idx="1674">
                  <c:v>670</c:v>
                </c:pt>
                <c:pt idx="1675">
                  <c:v>670.4</c:v>
                </c:pt>
                <c:pt idx="1676">
                  <c:v>670.8</c:v>
                </c:pt>
                <c:pt idx="1677">
                  <c:v>671.2</c:v>
                </c:pt>
                <c:pt idx="1678">
                  <c:v>671.6</c:v>
                </c:pt>
                <c:pt idx="1679">
                  <c:v>672</c:v>
                </c:pt>
                <c:pt idx="1680">
                  <c:v>672.4</c:v>
                </c:pt>
                <c:pt idx="1681">
                  <c:v>672.8</c:v>
                </c:pt>
                <c:pt idx="1682">
                  <c:v>673.2</c:v>
                </c:pt>
                <c:pt idx="1683">
                  <c:v>673.6</c:v>
                </c:pt>
                <c:pt idx="1684">
                  <c:v>674</c:v>
                </c:pt>
                <c:pt idx="1685">
                  <c:v>674.4</c:v>
                </c:pt>
                <c:pt idx="1686">
                  <c:v>674.8</c:v>
                </c:pt>
                <c:pt idx="1687">
                  <c:v>675.2</c:v>
                </c:pt>
                <c:pt idx="1688">
                  <c:v>675.6</c:v>
                </c:pt>
                <c:pt idx="1689">
                  <c:v>676</c:v>
                </c:pt>
                <c:pt idx="1690">
                  <c:v>676.4</c:v>
                </c:pt>
                <c:pt idx="1691">
                  <c:v>676.8</c:v>
                </c:pt>
                <c:pt idx="1692">
                  <c:v>677.2</c:v>
                </c:pt>
                <c:pt idx="1693">
                  <c:v>677.6</c:v>
                </c:pt>
                <c:pt idx="1694">
                  <c:v>678</c:v>
                </c:pt>
                <c:pt idx="1695">
                  <c:v>678.4</c:v>
                </c:pt>
                <c:pt idx="1696">
                  <c:v>678.8</c:v>
                </c:pt>
                <c:pt idx="1697">
                  <c:v>679.2</c:v>
                </c:pt>
                <c:pt idx="1698">
                  <c:v>679.6</c:v>
                </c:pt>
                <c:pt idx="1699">
                  <c:v>680</c:v>
                </c:pt>
                <c:pt idx="1700">
                  <c:v>680.4</c:v>
                </c:pt>
                <c:pt idx="1701">
                  <c:v>680.8</c:v>
                </c:pt>
                <c:pt idx="1702">
                  <c:v>681.2</c:v>
                </c:pt>
                <c:pt idx="1703">
                  <c:v>681.6</c:v>
                </c:pt>
                <c:pt idx="1704">
                  <c:v>682</c:v>
                </c:pt>
                <c:pt idx="1705">
                  <c:v>682.4</c:v>
                </c:pt>
                <c:pt idx="1706">
                  <c:v>682.8</c:v>
                </c:pt>
                <c:pt idx="1707">
                  <c:v>683.2</c:v>
                </c:pt>
                <c:pt idx="1708">
                  <c:v>683.6</c:v>
                </c:pt>
                <c:pt idx="1709">
                  <c:v>684</c:v>
                </c:pt>
                <c:pt idx="1710">
                  <c:v>684.4</c:v>
                </c:pt>
                <c:pt idx="1711">
                  <c:v>684.8</c:v>
                </c:pt>
                <c:pt idx="1712">
                  <c:v>685.2</c:v>
                </c:pt>
                <c:pt idx="1713">
                  <c:v>685.6</c:v>
                </c:pt>
                <c:pt idx="1714">
                  <c:v>686</c:v>
                </c:pt>
                <c:pt idx="1715">
                  <c:v>686.4</c:v>
                </c:pt>
                <c:pt idx="1716">
                  <c:v>686.8</c:v>
                </c:pt>
                <c:pt idx="1717">
                  <c:v>687.2</c:v>
                </c:pt>
                <c:pt idx="1718">
                  <c:v>687.6</c:v>
                </c:pt>
                <c:pt idx="1719">
                  <c:v>688</c:v>
                </c:pt>
                <c:pt idx="1720">
                  <c:v>688.4</c:v>
                </c:pt>
                <c:pt idx="1721">
                  <c:v>688.8</c:v>
                </c:pt>
                <c:pt idx="1722">
                  <c:v>689.2</c:v>
                </c:pt>
                <c:pt idx="1723">
                  <c:v>689.6</c:v>
                </c:pt>
                <c:pt idx="1724">
                  <c:v>690</c:v>
                </c:pt>
                <c:pt idx="1725">
                  <c:v>690.4</c:v>
                </c:pt>
                <c:pt idx="1726">
                  <c:v>690.8</c:v>
                </c:pt>
                <c:pt idx="1727">
                  <c:v>691.2</c:v>
                </c:pt>
                <c:pt idx="1728">
                  <c:v>691.6</c:v>
                </c:pt>
                <c:pt idx="1729">
                  <c:v>692</c:v>
                </c:pt>
                <c:pt idx="1730">
                  <c:v>692.4</c:v>
                </c:pt>
                <c:pt idx="1731">
                  <c:v>692.8</c:v>
                </c:pt>
                <c:pt idx="1732">
                  <c:v>693.2</c:v>
                </c:pt>
                <c:pt idx="1733">
                  <c:v>693.6</c:v>
                </c:pt>
                <c:pt idx="1734">
                  <c:v>694</c:v>
                </c:pt>
                <c:pt idx="1735">
                  <c:v>694.4</c:v>
                </c:pt>
                <c:pt idx="1736">
                  <c:v>694.8</c:v>
                </c:pt>
                <c:pt idx="1737">
                  <c:v>695.2</c:v>
                </c:pt>
                <c:pt idx="1738">
                  <c:v>695.6</c:v>
                </c:pt>
                <c:pt idx="1739">
                  <c:v>696</c:v>
                </c:pt>
                <c:pt idx="1740">
                  <c:v>696.4</c:v>
                </c:pt>
                <c:pt idx="1741">
                  <c:v>696.8</c:v>
                </c:pt>
                <c:pt idx="1742">
                  <c:v>697.2</c:v>
                </c:pt>
                <c:pt idx="1743">
                  <c:v>697.6</c:v>
                </c:pt>
                <c:pt idx="1744">
                  <c:v>698</c:v>
                </c:pt>
                <c:pt idx="1745">
                  <c:v>698.4</c:v>
                </c:pt>
                <c:pt idx="1746">
                  <c:v>698.8</c:v>
                </c:pt>
                <c:pt idx="1747">
                  <c:v>699.2</c:v>
                </c:pt>
                <c:pt idx="1748">
                  <c:v>699.6</c:v>
                </c:pt>
                <c:pt idx="1749">
                  <c:v>700</c:v>
                </c:pt>
                <c:pt idx="1750">
                  <c:v>700.4</c:v>
                </c:pt>
                <c:pt idx="1751">
                  <c:v>700.8</c:v>
                </c:pt>
                <c:pt idx="1752">
                  <c:v>701.2</c:v>
                </c:pt>
                <c:pt idx="1753">
                  <c:v>701.6</c:v>
                </c:pt>
                <c:pt idx="1754">
                  <c:v>702</c:v>
                </c:pt>
                <c:pt idx="1755">
                  <c:v>702.4</c:v>
                </c:pt>
                <c:pt idx="1756">
                  <c:v>702.8</c:v>
                </c:pt>
                <c:pt idx="1757">
                  <c:v>703.2</c:v>
                </c:pt>
                <c:pt idx="1758">
                  <c:v>703.6</c:v>
                </c:pt>
                <c:pt idx="1759">
                  <c:v>704</c:v>
                </c:pt>
                <c:pt idx="1760">
                  <c:v>704.4</c:v>
                </c:pt>
                <c:pt idx="1761">
                  <c:v>704.8</c:v>
                </c:pt>
                <c:pt idx="1762">
                  <c:v>705.2</c:v>
                </c:pt>
                <c:pt idx="1763">
                  <c:v>705.6</c:v>
                </c:pt>
                <c:pt idx="1764">
                  <c:v>706</c:v>
                </c:pt>
                <c:pt idx="1765">
                  <c:v>706.4</c:v>
                </c:pt>
                <c:pt idx="1766">
                  <c:v>706.8</c:v>
                </c:pt>
                <c:pt idx="1767">
                  <c:v>707.2</c:v>
                </c:pt>
                <c:pt idx="1768">
                  <c:v>707.6</c:v>
                </c:pt>
                <c:pt idx="1769">
                  <c:v>708</c:v>
                </c:pt>
                <c:pt idx="1770">
                  <c:v>708.4</c:v>
                </c:pt>
                <c:pt idx="1771">
                  <c:v>708.8</c:v>
                </c:pt>
                <c:pt idx="1772">
                  <c:v>709.2</c:v>
                </c:pt>
                <c:pt idx="1773">
                  <c:v>709.6</c:v>
                </c:pt>
                <c:pt idx="1774">
                  <c:v>710</c:v>
                </c:pt>
                <c:pt idx="1775">
                  <c:v>710.4</c:v>
                </c:pt>
                <c:pt idx="1776">
                  <c:v>710.8</c:v>
                </c:pt>
                <c:pt idx="1777">
                  <c:v>711.2</c:v>
                </c:pt>
                <c:pt idx="1778">
                  <c:v>711.6</c:v>
                </c:pt>
                <c:pt idx="1779">
                  <c:v>712</c:v>
                </c:pt>
                <c:pt idx="1780">
                  <c:v>712.4</c:v>
                </c:pt>
                <c:pt idx="1781">
                  <c:v>712.8</c:v>
                </c:pt>
                <c:pt idx="1782">
                  <c:v>713.2</c:v>
                </c:pt>
                <c:pt idx="1783">
                  <c:v>713.6</c:v>
                </c:pt>
                <c:pt idx="1784">
                  <c:v>714</c:v>
                </c:pt>
                <c:pt idx="1785">
                  <c:v>714.4</c:v>
                </c:pt>
                <c:pt idx="1786">
                  <c:v>714.8</c:v>
                </c:pt>
                <c:pt idx="1787">
                  <c:v>715.2</c:v>
                </c:pt>
                <c:pt idx="1788">
                  <c:v>715.6</c:v>
                </c:pt>
                <c:pt idx="1789">
                  <c:v>716</c:v>
                </c:pt>
                <c:pt idx="1790">
                  <c:v>716.4</c:v>
                </c:pt>
                <c:pt idx="1791">
                  <c:v>716.8</c:v>
                </c:pt>
                <c:pt idx="1792">
                  <c:v>717.2</c:v>
                </c:pt>
                <c:pt idx="1793">
                  <c:v>717.6</c:v>
                </c:pt>
                <c:pt idx="1794">
                  <c:v>718</c:v>
                </c:pt>
                <c:pt idx="1795">
                  <c:v>718.4</c:v>
                </c:pt>
                <c:pt idx="1796">
                  <c:v>718.8</c:v>
                </c:pt>
                <c:pt idx="1797">
                  <c:v>719.2</c:v>
                </c:pt>
                <c:pt idx="1798">
                  <c:v>719.6</c:v>
                </c:pt>
                <c:pt idx="1799">
                  <c:v>720</c:v>
                </c:pt>
                <c:pt idx="1800">
                  <c:v>720.4</c:v>
                </c:pt>
                <c:pt idx="1801">
                  <c:v>720.8</c:v>
                </c:pt>
                <c:pt idx="1802">
                  <c:v>721.2</c:v>
                </c:pt>
                <c:pt idx="1803">
                  <c:v>721.6</c:v>
                </c:pt>
                <c:pt idx="1804">
                  <c:v>722</c:v>
                </c:pt>
                <c:pt idx="1805">
                  <c:v>722.4</c:v>
                </c:pt>
                <c:pt idx="1806">
                  <c:v>722.8</c:v>
                </c:pt>
                <c:pt idx="1807">
                  <c:v>723.2</c:v>
                </c:pt>
                <c:pt idx="1808">
                  <c:v>723.6</c:v>
                </c:pt>
                <c:pt idx="1809">
                  <c:v>724</c:v>
                </c:pt>
                <c:pt idx="1810">
                  <c:v>724.4</c:v>
                </c:pt>
                <c:pt idx="1811">
                  <c:v>724.8</c:v>
                </c:pt>
                <c:pt idx="1812">
                  <c:v>725.2</c:v>
                </c:pt>
                <c:pt idx="1813">
                  <c:v>725.6</c:v>
                </c:pt>
                <c:pt idx="1814">
                  <c:v>726</c:v>
                </c:pt>
                <c:pt idx="1815">
                  <c:v>726.4</c:v>
                </c:pt>
                <c:pt idx="1816">
                  <c:v>726.8</c:v>
                </c:pt>
                <c:pt idx="1817">
                  <c:v>727.2</c:v>
                </c:pt>
                <c:pt idx="1818">
                  <c:v>727.6</c:v>
                </c:pt>
                <c:pt idx="1819">
                  <c:v>728</c:v>
                </c:pt>
                <c:pt idx="1820">
                  <c:v>728.4</c:v>
                </c:pt>
                <c:pt idx="1821">
                  <c:v>728.8</c:v>
                </c:pt>
                <c:pt idx="1822">
                  <c:v>729.2</c:v>
                </c:pt>
                <c:pt idx="1823">
                  <c:v>729.6</c:v>
                </c:pt>
                <c:pt idx="1824">
                  <c:v>730</c:v>
                </c:pt>
                <c:pt idx="1825">
                  <c:v>730.4</c:v>
                </c:pt>
                <c:pt idx="1826">
                  <c:v>730.8</c:v>
                </c:pt>
                <c:pt idx="1827">
                  <c:v>731.2</c:v>
                </c:pt>
                <c:pt idx="1828">
                  <c:v>731.6</c:v>
                </c:pt>
                <c:pt idx="1829">
                  <c:v>732</c:v>
                </c:pt>
                <c:pt idx="1830">
                  <c:v>732.4</c:v>
                </c:pt>
                <c:pt idx="1831">
                  <c:v>732.8</c:v>
                </c:pt>
                <c:pt idx="1832">
                  <c:v>733.2</c:v>
                </c:pt>
                <c:pt idx="1833">
                  <c:v>733.6</c:v>
                </c:pt>
                <c:pt idx="1834">
                  <c:v>734</c:v>
                </c:pt>
                <c:pt idx="1835">
                  <c:v>734.4</c:v>
                </c:pt>
                <c:pt idx="1836">
                  <c:v>734.8</c:v>
                </c:pt>
                <c:pt idx="1837">
                  <c:v>735.2</c:v>
                </c:pt>
                <c:pt idx="1838">
                  <c:v>735.6</c:v>
                </c:pt>
                <c:pt idx="1839">
                  <c:v>736</c:v>
                </c:pt>
                <c:pt idx="1840">
                  <c:v>736.4</c:v>
                </c:pt>
                <c:pt idx="1841">
                  <c:v>736.8</c:v>
                </c:pt>
                <c:pt idx="1842">
                  <c:v>737.2</c:v>
                </c:pt>
                <c:pt idx="1843">
                  <c:v>737.6</c:v>
                </c:pt>
                <c:pt idx="1844">
                  <c:v>738</c:v>
                </c:pt>
                <c:pt idx="1845">
                  <c:v>738.4</c:v>
                </c:pt>
                <c:pt idx="1846">
                  <c:v>738.8</c:v>
                </c:pt>
                <c:pt idx="1847">
                  <c:v>739.2</c:v>
                </c:pt>
                <c:pt idx="1848">
                  <c:v>739.6</c:v>
                </c:pt>
                <c:pt idx="1849">
                  <c:v>740</c:v>
                </c:pt>
                <c:pt idx="1850">
                  <c:v>740.4</c:v>
                </c:pt>
                <c:pt idx="1851">
                  <c:v>740.8</c:v>
                </c:pt>
                <c:pt idx="1852">
                  <c:v>741.2</c:v>
                </c:pt>
                <c:pt idx="1853">
                  <c:v>741.6</c:v>
                </c:pt>
                <c:pt idx="1854">
                  <c:v>742</c:v>
                </c:pt>
                <c:pt idx="1855">
                  <c:v>742.4</c:v>
                </c:pt>
                <c:pt idx="1856">
                  <c:v>742.8</c:v>
                </c:pt>
                <c:pt idx="1857">
                  <c:v>743.2</c:v>
                </c:pt>
                <c:pt idx="1858">
                  <c:v>743.6</c:v>
                </c:pt>
                <c:pt idx="1859">
                  <c:v>744</c:v>
                </c:pt>
                <c:pt idx="1860">
                  <c:v>744.4</c:v>
                </c:pt>
                <c:pt idx="1861">
                  <c:v>744.8</c:v>
                </c:pt>
                <c:pt idx="1862">
                  <c:v>745.2</c:v>
                </c:pt>
                <c:pt idx="1863">
                  <c:v>745.6</c:v>
                </c:pt>
                <c:pt idx="1864">
                  <c:v>746</c:v>
                </c:pt>
                <c:pt idx="1865">
                  <c:v>746.4</c:v>
                </c:pt>
                <c:pt idx="1866">
                  <c:v>746.8</c:v>
                </c:pt>
                <c:pt idx="1867">
                  <c:v>747.2</c:v>
                </c:pt>
                <c:pt idx="1868">
                  <c:v>747.6</c:v>
                </c:pt>
                <c:pt idx="1869">
                  <c:v>748</c:v>
                </c:pt>
                <c:pt idx="1870">
                  <c:v>748.4</c:v>
                </c:pt>
                <c:pt idx="1871">
                  <c:v>748.8</c:v>
                </c:pt>
                <c:pt idx="1872">
                  <c:v>749.2</c:v>
                </c:pt>
                <c:pt idx="1873">
                  <c:v>749.6</c:v>
                </c:pt>
                <c:pt idx="1874">
                  <c:v>750</c:v>
                </c:pt>
                <c:pt idx="1875">
                  <c:v>750.4</c:v>
                </c:pt>
                <c:pt idx="1876">
                  <c:v>750.8</c:v>
                </c:pt>
                <c:pt idx="1877">
                  <c:v>751.2</c:v>
                </c:pt>
                <c:pt idx="1878">
                  <c:v>751.6</c:v>
                </c:pt>
                <c:pt idx="1879">
                  <c:v>752</c:v>
                </c:pt>
                <c:pt idx="1880">
                  <c:v>752.4</c:v>
                </c:pt>
                <c:pt idx="1881">
                  <c:v>752.8</c:v>
                </c:pt>
                <c:pt idx="1882">
                  <c:v>753.2</c:v>
                </c:pt>
                <c:pt idx="1883">
                  <c:v>753.6</c:v>
                </c:pt>
                <c:pt idx="1884">
                  <c:v>754</c:v>
                </c:pt>
                <c:pt idx="1885">
                  <c:v>754.4</c:v>
                </c:pt>
                <c:pt idx="1886">
                  <c:v>754.8</c:v>
                </c:pt>
                <c:pt idx="1887">
                  <c:v>755.2</c:v>
                </c:pt>
                <c:pt idx="1888">
                  <c:v>755.6</c:v>
                </c:pt>
                <c:pt idx="1889">
                  <c:v>756</c:v>
                </c:pt>
                <c:pt idx="1890">
                  <c:v>756.4</c:v>
                </c:pt>
                <c:pt idx="1891">
                  <c:v>756.8</c:v>
                </c:pt>
                <c:pt idx="1892">
                  <c:v>757.2</c:v>
                </c:pt>
                <c:pt idx="1893">
                  <c:v>757.6</c:v>
                </c:pt>
                <c:pt idx="1894">
                  <c:v>758</c:v>
                </c:pt>
                <c:pt idx="1895">
                  <c:v>758.4</c:v>
                </c:pt>
                <c:pt idx="1896">
                  <c:v>758.8</c:v>
                </c:pt>
                <c:pt idx="1897">
                  <c:v>759.2</c:v>
                </c:pt>
                <c:pt idx="1898">
                  <c:v>759.6</c:v>
                </c:pt>
                <c:pt idx="1899">
                  <c:v>760</c:v>
                </c:pt>
                <c:pt idx="1900">
                  <c:v>760.4</c:v>
                </c:pt>
                <c:pt idx="1901">
                  <c:v>760.8</c:v>
                </c:pt>
                <c:pt idx="1902">
                  <c:v>761.2</c:v>
                </c:pt>
                <c:pt idx="1903">
                  <c:v>761.6</c:v>
                </c:pt>
                <c:pt idx="1904">
                  <c:v>762</c:v>
                </c:pt>
                <c:pt idx="1905">
                  <c:v>762.4</c:v>
                </c:pt>
                <c:pt idx="1906">
                  <c:v>762.8</c:v>
                </c:pt>
                <c:pt idx="1907">
                  <c:v>763.2</c:v>
                </c:pt>
                <c:pt idx="1908">
                  <c:v>763.6</c:v>
                </c:pt>
                <c:pt idx="1909">
                  <c:v>764</c:v>
                </c:pt>
                <c:pt idx="1910">
                  <c:v>764.4</c:v>
                </c:pt>
                <c:pt idx="1911">
                  <c:v>764.8</c:v>
                </c:pt>
                <c:pt idx="1912">
                  <c:v>765.2</c:v>
                </c:pt>
                <c:pt idx="1913">
                  <c:v>765.6</c:v>
                </c:pt>
                <c:pt idx="1914">
                  <c:v>766</c:v>
                </c:pt>
                <c:pt idx="1915">
                  <c:v>766.4</c:v>
                </c:pt>
                <c:pt idx="1916">
                  <c:v>766.8</c:v>
                </c:pt>
                <c:pt idx="1917">
                  <c:v>767.2</c:v>
                </c:pt>
                <c:pt idx="1918">
                  <c:v>767.6</c:v>
                </c:pt>
                <c:pt idx="1919">
                  <c:v>768</c:v>
                </c:pt>
                <c:pt idx="1920">
                  <c:v>768.4</c:v>
                </c:pt>
                <c:pt idx="1921">
                  <c:v>768.8</c:v>
                </c:pt>
                <c:pt idx="1922">
                  <c:v>769.2</c:v>
                </c:pt>
                <c:pt idx="1923">
                  <c:v>769.6</c:v>
                </c:pt>
                <c:pt idx="1924">
                  <c:v>770</c:v>
                </c:pt>
                <c:pt idx="1925">
                  <c:v>770.4</c:v>
                </c:pt>
                <c:pt idx="1926">
                  <c:v>770.8</c:v>
                </c:pt>
                <c:pt idx="1927">
                  <c:v>771.2</c:v>
                </c:pt>
                <c:pt idx="1928">
                  <c:v>771.6</c:v>
                </c:pt>
                <c:pt idx="1929">
                  <c:v>772</c:v>
                </c:pt>
                <c:pt idx="1930">
                  <c:v>772.4</c:v>
                </c:pt>
                <c:pt idx="1931">
                  <c:v>772.8</c:v>
                </c:pt>
                <c:pt idx="1932">
                  <c:v>773.2</c:v>
                </c:pt>
                <c:pt idx="1933">
                  <c:v>773.6</c:v>
                </c:pt>
                <c:pt idx="1934">
                  <c:v>774</c:v>
                </c:pt>
                <c:pt idx="1935">
                  <c:v>774.4</c:v>
                </c:pt>
                <c:pt idx="1936">
                  <c:v>774.8</c:v>
                </c:pt>
                <c:pt idx="1937">
                  <c:v>775.2</c:v>
                </c:pt>
                <c:pt idx="1938">
                  <c:v>775.6</c:v>
                </c:pt>
                <c:pt idx="1939">
                  <c:v>776</c:v>
                </c:pt>
                <c:pt idx="1940">
                  <c:v>776.4</c:v>
                </c:pt>
                <c:pt idx="1941">
                  <c:v>776.8</c:v>
                </c:pt>
                <c:pt idx="1942">
                  <c:v>777.2</c:v>
                </c:pt>
                <c:pt idx="1943">
                  <c:v>777.6</c:v>
                </c:pt>
                <c:pt idx="1944">
                  <c:v>778</c:v>
                </c:pt>
                <c:pt idx="1945">
                  <c:v>778.4</c:v>
                </c:pt>
                <c:pt idx="1946">
                  <c:v>778.8</c:v>
                </c:pt>
                <c:pt idx="1947">
                  <c:v>779.2</c:v>
                </c:pt>
                <c:pt idx="1948">
                  <c:v>779.6</c:v>
                </c:pt>
                <c:pt idx="1949">
                  <c:v>780</c:v>
                </c:pt>
                <c:pt idx="1950">
                  <c:v>780.4</c:v>
                </c:pt>
                <c:pt idx="1951">
                  <c:v>780.8</c:v>
                </c:pt>
                <c:pt idx="1952">
                  <c:v>781.2</c:v>
                </c:pt>
                <c:pt idx="1953">
                  <c:v>781.6</c:v>
                </c:pt>
                <c:pt idx="1954">
                  <c:v>782</c:v>
                </c:pt>
                <c:pt idx="1955">
                  <c:v>782.4</c:v>
                </c:pt>
                <c:pt idx="1956">
                  <c:v>782.8</c:v>
                </c:pt>
                <c:pt idx="1957">
                  <c:v>783.2</c:v>
                </c:pt>
                <c:pt idx="1958">
                  <c:v>783.6</c:v>
                </c:pt>
                <c:pt idx="1959">
                  <c:v>784</c:v>
                </c:pt>
                <c:pt idx="1960">
                  <c:v>784.4</c:v>
                </c:pt>
                <c:pt idx="1961">
                  <c:v>784.8</c:v>
                </c:pt>
                <c:pt idx="1962">
                  <c:v>785.2</c:v>
                </c:pt>
                <c:pt idx="1963">
                  <c:v>785.6</c:v>
                </c:pt>
                <c:pt idx="1964">
                  <c:v>786</c:v>
                </c:pt>
                <c:pt idx="1965">
                  <c:v>786.4</c:v>
                </c:pt>
                <c:pt idx="1966">
                  <c:v>786.8</c:v>
                </c:pt>
                <c:pt idx="1967">
                  <c:v>787.2</c:v>
                </c:pt>
                <c:pt idx="1968">
                  <c:v>787.6</c:v>
                </c:pt>
                <c:pt idx="1969">
                  <c:v>788</c:v>
                </c:pt>
                <c:pt idx="1970">
                  <c:v>788.4</c:v>
                </c:pt>
                <c:pt idx="1971">
                  <c:v>788.8</c:v>
                </c:pt>
                <c:pt idx="1972">
                  <c:v>789.2</c:v>
                </c:pt>
                <c:pt idx="1973">
                  <c:v>789.6</c:v>
                </c:pt>
                <c:pt idx="1974">
                  <c:v>790</c:v>
                </c:pt>
                <c:pt idx="1975">
                  <c:v>790.4</c:v>
                </c:pt>
                <c:pt idx="1976">
                  <c:v>790.8</c:v>
                </c:pt>
                <c:pt idx="1977">
                  <c:v>791.2</c:v>
                </c:pt>
                <c:pt idx="1978">
                  <c:v>791.6</c:v>
                </c:pt>
                <c:pt idx="1979">
                  <c:v>792</c:v>
                </c:pt>
                <c:pt idx="1980">
                  <c:v>792.4</c:v>
                </c:pt>
                <c:pt idx="1981">
                  <c:v>792.8</c:v>
                </c:pt>
                <c:pt idx="1982">
                  <c:v>793.2</c:v>
                </c:pt>
                <c:pt idx="1983">
                  <c:v>793.6</c:v>
                </c:pt>
                <c:pt idx="1984">
                  <c:v>794</c:v>
                </c:pt>
                <c:pt idx="1985">
                  <c:v>794.4</c:v>
                </c:pt>
                <c:pt idx="1986">
                  <c:v>794.8</c:v>
                </c:pt>
                <c:pt idx="1987">
                  <c:v>795.2</c:v>
                </c:pt>
                <c:pt idx="1988">
                  <c:v>795.6</c:v>
                </c:pt>
                <c:pt idx="1989">
                  <c:v>796</c:v>
                </c:pt>
                <c:pt idx="1990">
                  <c:v>796.4</c:v>
                </c:pt>
                <c:pt idx="1991">
                  <c:v>796.8</c:v>
                </c:pt>
                <c:pt idx="1992">
                  <c:v>797.2</c:v>
                </c:pt>
                <c:pt idx="1993">
                  <c:v>797.6</c:v>
                </c:pt>
                <c:pt idx="1994">
                  <c:v>798</c:v>
                </c:pt>
                <c:pt idx="1995">
                  <c:v>798.4</c:v>
                </c:pt>
                <c:pt idx="1996">
                  <c:v>798.8</c:v>
                </c:pt>
                <c:pt idx="1997">
                  <c:v>799.2</c:v>
                </c:pt>
                <c:pt idx="1998">
                  <c:v>799.6</c:v>
                </c:pt>
                <c:pt idx="1999">
                  <c:v>800</c:v>
                </c:pt>
                <c:pt idx="2000">
                  <c:v>800.4</c:v>
                </c:pt>
                <c:pt idx="2001">
                  <c:v>800.8</c:v>
                </c:pt>
                <c:pt idx="2002">
                  <c:v>801.2</c:v>
                </c:pt>
                <c:pt idx="2003">
                  <c:v>801.6</c:v>
                </c:pt>
                <c:pt idx="2004">
                  <c:v>802</c:v>
                </c:pt>
                <c:pt idx="2005">
                  <c:v>802.4</c:v>
                </c:pt>
                <c:pt idx="2006">
                  <c:v>802.8</c:v>
                </c:pt>
                <c:pt idx="2007">
                  <c:v>803.2</c:v>
                </c:pt>
                <c:pt idx="2008">
                  <c:v>803.6</c:v>
                </c:pt>
                <c:pt idx="2009">
                  <c:v>804</c:v>
                </c:pt>
                <c:pt idx="2010">
                  <c:v>804.4</c:v>
                </c:pt>
                <c:pt idx="2011">
                  <c:v>804.8</c:v>
                </c:pt>
                <c:pt idx="2012">
                  <c:v>805.2</c:v>
                </c:pt>
                <c:pt idx="2013">
                  <c:v>805.6</c:v>
                </c:pt>
                <c:pt idx="2014">
                  <c:v>806</c:v>
                </c:pt>
                <c:pt idx="2015">
                  <c:v>806.4</c:v>
                </c:pt>
                <c:pt idx="2016">
                  <c:v>806.8</c:v>
                </c:pt>
                <c:pt idx="2017">
                  <c:v>807.2</c:v>
                </c:pt>
                <c:pt idx="2018">
                  <c:v>807.6</c:v>
                </c:pt>
                <c:pt idx="2019">
                  <c:v>808</c:v>
                </c:pt>
                <c:pt idx="2020">
                  <c:v>808.4</c:v>
                </c:pt>
                <c:pt idx="2021">
                  <c:v>808.8</c:v>
                </c:pt>
                <c:pt idx="2022">
                  <c:v>809.2</c:v>
                </c:pt>
                <c:pt idx="2023">
                  <c:v>809.6</c:v>
                </c:pt>
                <c:pt idx="2024">
                  <c:v>810</c:v>
                </c:pt>
                <c:pt idx="2025">
                  <c:v>810.4</c:v>
                </c:pt>
                <c:pt idx="2026">
                  <c:v>810.8</c:v>
                </c:pt>
                <c:pt idx="2027">
                  <c:v>811.2</c:v>
                </c:pt>
                <c:pt idx="2028">
                  <c:v>811.6</c:v>
                </c:pt>
                <c:pt idx="2029">
                  <c:v>812</c:v>
                </c:pt>
                <c:pt idx="2030">
                  <c:v>812.4</c:v>
                </c:pt>
                <c:pt idx="2031">
                  <c:v>812.8</c:v>
                </c:pt>
                <c:pt idx="2032">
                  <c:v>813.2</c:v>
                </c:pt>
                <c:pt idx="2033">
                  <c:v>813.6</c:v>
                </c:pt>
                <c:pt idx="2034">
                  <c:v>814</c:v>
                </c:pt>
                <c:pt idx="2035">
                  <c:v>814.4</c:v>
                </c:pt>
                <c:pt idx="2036">
                  <c:v>814.8</c:v>
                </c:pt>
                <c:pt idx="2037">
                  <c:v>815.2</c:v>
                </c:pt>
                <c:pt idx="2038">
                  <c:v>815.6</c:v>
                </c:pt>
                <c:pt idx="2039">
                  <c:v>816</c:v>
                </c:pt>
                <c:pt idx="2040">
                  <c:v>816.4</c:v>
                </c:pt>
                <c:pt idx="2041">
                  <c:v>816.8</c:v>
                </c:pt>
                <c:pt idx="2042">
                  <c:v>817.2</c:v>
                </c:pt>
                <c:pt idx="2043">
                  <c:v>817.6</c:v>
                </c:pt>
                <c:pt idx="2044">
                  <c:v>818</c:v>
                </c:pt>
                <c:pt idx="2045">
                  <c:v>818.4</c:v>
                </c:pt>
                <c:pt idx="2046">
                  <c:v>818.8</c:v>
                </c:pt>
                <c:pt idx="2047">
                  <c:v>819.2</c:v>
                </c:pt>
                <c:pt idx="2048">
                  <c:v>819.6</c:v>
                </c:pt>
                <c:pt idx="2049">
                  <c:v>820</c:v>
                </c:pt>
                <c:pt idx="2050">
                  <c:v>820.4</c:v>
                </c:pt>
                <c:pt idx="2051">
                  <c:v>820.8</c:v>
                </c:pt>
                <c:pt idx="2052">
                  <c:v>821.2</c:v>
                </c:pt>
                <c:pt idx="2053">
                  <c:v>821.6</c:v>
                </c:pt>
                <c:pt idx="2054">
                  <c:v>822</c:v>
                </c:pt>
                <c:pt idx="2055">
                  <c:v>822.4</c:v>
                </c:pt>
                <c:pt idx="2056">
                  <c:v>822.8</c:v>
                </c:pt>
                <c:pt idx="2057">
                  <c:v>823.2</c:v>
                </c:pt>
                <c:pt idx="2058">
                  <c:v>823.6</c:v>
                </c:pt>
                <c:pt idx="2059">
                  <c:v>824</c:v>
                </c:pt>
                <c:pt idx="2060">
                  <c:v>824.4</c:v>
                </c:pt>
                <c:pt idx="2061">
                  <c:v>824.8</c:v>
                </c:pt>
                <c:pt idx="2062">
                  <c:v>825.2</c:v>
                </c:pt>
                <c:pt idx="2063">
                  <c:v>825.6</c:v>
                </c:pt>
                <c:pt idx="2064">
                  <c:v>826</c:v>
                </c:pt>
                <c:pt idx="2065">
                  <c:v>826.4</c:v>
                </c:pt>
                <c:pt idx="2066">
                  <c:v>826.8</c:v>
                </c:pt>
                <c:pt idx="2067">
                  <c:v>827.2</c:v>
                </c:pt>
                <c:pt idx="2068">
                  <c:v>827.6</c:v>
                </c:pt>
                <c:pt idx="2069">
                  <c:v>828</c:v>
                </c:pt>
                <c:pt idx="2070">
                  <c:v>828.4</c:v>
                </c:pt>
                <c:pt idx="2071">
                  <c:v>828.8</c:v>
                </c:pt>
                <c:pt idx="2072">
                  <c:v>829.2</c:v>
                </c:pt>
                <c:pt idx="2073">
                  <c:v>829.6</c:v>
                </c:pt>
                <c:pt idx="2074">
                  <c:v>830</c:v>
                </c:pt>
                <c:pt idx="2075">
                  <c:v>830.4</c:v>
                </c:pt>
                <c:pt idx="2076">
                  <c:v>830.8</c:v>
                </c:pt>
                <c:pt idx="2077">
                  <c:v>831.2</c:v>
                </c:pt>
                <c:pt idx="2078">
                  <c:v>831.6</c:v>
                </c:pt>
                <c:pt idx="2079">
                  <c:v>832</c:v>
                </c:pt>
                <c:pt idx="2080">
                  <c:v>832.4</c:v>
                </c:pt>
                <c:pt idx="2081">
                  <c:v>832.8</c:v>
                </c:pt>
                <c:pt idx="2082">
                  <c:v>833.2</c:v>
                </c:pt>
                <c:pt idx="2083">
                  <c:v>833.6</c:v>
                </c:pt>
                <c:pt idx="2084">
                  <c:v>834</c:v>
                </c:pt>
                <c:pt idx="2085">
                  <c:v>834.4</c:v>
                </c:pt>
                <c:pt idx="2086">
                  <c:v>834.8</c:v>
                </c:pt>
                <c:pt idx="2087">
                  <c:v>835.2</c:v>
                </c:pt>
                <c:pt idx="2088">
                  <c:v>835.6</c:v>
                </c:pt>
                <c:pt idx="2089">
                  <c:v>836</c:v>
                </c:pt>
                <c:pt idx="2090">
                  <c:v>836.4</c:v>
                </c:pt>
                <c:pt idx="2091">
                  <c:v>836.8</c:v>
                </c:pt>
                <c:pt idx="2092">
                  <c:v>837.2</c:v>
                </c:pt>
                <c:pt idx="2093">
                  <c:v>837.6</c:v>
                </c:pt>
                <c:pt idx="2094">
                  <c:v>838</c:v>
                </c:pt>
                <c:pt idx="2095">
                  <c:v>838.4</c:v>
                </c:pt>
                <c:pt idx="2096">
                  <c:v>838.8</c:v>
                </c:pt>
                <c:pt idx="2097">
                  <c:v>839.2</c:v>
                </c:pt>
                <c:pt idx="2098">
                  <c:v>839.6</c:v>
                </c:pt>
                <c:pt idx="2099">
                  <c:v>840</c:v>
                </c:pt>
                <c:pt idx="2100">
                  <c:v>840.4</c:v>
                </c:pt>
                <c:pt idx="2101">
                  <c:v>840.8</c:v>
                </c:pt>
                <c:pt idx="2102">
                  <c:v>841.2</c:v>
                </c:pt>
                <c:pt idx="2103">
                  <c:v>841.6</c:v>
                </c:pt>
                <c:pt idx="2104">
                  <c:v>842</c:v>
                </c:pt>
                <c:pt idx="2105">
                  <c:v>842.4</c:v>
                </c:pt>
                <c:pt idx="2106">
                  <c:v>842.8</c:v>
                </c:pt>
                <c:pt idx="2107">
                  <c:v>843.2</c:v>
                </c:pt>
                <c:pt idx="2108">
                  <c:v>843.6</c:v>
                </c:pt>
                <c:pt idx="2109">
                  <c:v>844</c:v>
                </c:pt>
                <c:pt idx="2110">
                  <c:v>844.4</c:v>
                </c:pt>
                <c:pt idx="2111">
                  <c:v>844.8</c:v>
                </c:pt>
                <c:pt idx="2112">
                  <c:v>845.2</c:v>
                </c:pt>
                <c:pt idx="2113">
                  <c:v>845.6</c:v>
                </c:pt>
                <c:pt idx="2114">
                  <c:v>846</c:v>
                </c:pt>
                <c:pt idx="2115">
                  <c:v>846.4</c:v>
                </c:pt>
                <c:pt idx="2116">
                  <c:v>846.8</c:v>
                </c:pt>
                <c:pt idx="2117">
                  <c:v>847.2</c:v>
                </c:pt>
                <c:pt idx="2118">
                  <c:v>847.6</c:v>
                </c:pt>
                <c:pt idx="2119">
                  <c:v>848</c:v>
                </c:pt>
                <c:pt idx="2120">
                  <c:v>848.4</c:v>
                </c:pt>
                <c:pt idx="2121">
                  <c:v>848.8</c:v>
                </c:pt>
                <c:pt idx="2122">
                  <c:v>849.2</c:v>
                </c:pt>
                <c:pt idx="2123">
                  <c:v>849.6</c:v>
                </c:pt>
                <c:pt idx="2124">
                  <c:v>850</c:v>
                </c:pt>
                <c:pt idx="2125">
                  <c:v>850.4</c:v>
                </c:pt>
                <c:pt idx="2126">
                  <c:v>850.8</c:v>
                </c:pt>
                <c:pt idx="2127">
                  <c:v>851.2</c:v>
                </c:pt>
                <c:pt idx="2128">
                  <c:v>851.6</c:v>
                </c:pt>
                <c:pt idx="2129">
                  <c:v>852</c:v>
                </c:pt>
                <c:pt idx="2130">
                  <c:v>852.4</c:v>
                </c:pt>
                <c:pt idx="2131">
                  <c:v>852.8</c:v>
                </c:pt>
                <c:pt idx="2132">
                  <c:v>853.2</c:v>
                </c:pt>
                <c:pt idx="2133">
                  <c:v>853.6</c:v>
                </c:pt>
                <c:pt idx="2134">
                  <c:v>854</c:v>
                </c:pt>
                <c:pt idx="2135">
                  <c:v>854.4</c:v>
                </c:pt>
                <c:pt idx="2136">
                  <c:v>854.8</c:v>
                </c:pt>
                <c:pt idx="2137">
                  <c:v>855.2</c:v>
                </c:pt>
                <c:pt idx="2138">
                  <c:v>855.6</c:v>
                </c:pt>
                <c:pt idx="2139">
                  <c:v>856</c:v>
                </c:pt>
                <c:pt idx="2140">
                  <c:v>856.4</c:v>
                </c:pt>
                <c:pt idx="2141">
                  <c:v>856.8</c:v>
                </c:pt>
                <c:pt idx="2142">
                  <c:v>857.2</c:v>
                </c:pt>
                <c:pt idx="2143">
                  <c:v>857.6</c:v>
                </c:pt>
                <c:pt idx="2144">
                  <c:v>858</c:v>
                </c:pt>
                <c:pt idx="2145">
                  <c:v>858.4</c:v>
                </c:pt>
                <c:pt idx="2146">
                  <c:v>858.8</c:v>
                </c:pt>
                <c:pt idx="2147">
                  <c:v>859.2</c:v>
                </c:pt>
                <c:pt idx="2148">
                  <c:v>859.6</c:v>
                </c:pt>
                <c:pt idx="2149">
                  <c:v>860</c:v>
                </c:pt>
                <c:pt idx="2150">
                  <c:v>860.4</c:v>
                </c:pt>
                <c:pt idx="2151">
                  <c:v>860.8</c:v>
                </c:pt>
                <c:pt idx="2152">
                  <c:v>861.2</c:v>
                </c:pt>
                <c:pt idx="2153">
                  <c:v>861.6</c:v>
                </c:pt>
                <c:pt idx="2154">
                  <c:v>862</c:v>
                </c:pt>
                <c:pt idx="2155">
                  <c:v>862.4</c:v>
                </c:pt>
                <c:pt idx="2156">
                  <c:v>862.8</c:v>
                </c:pt>
                <c:pt idx="2157">
                  <c:v>863.2</c:v>
                </c:pt>
                <c:pt idx="2158">
                  <c:v>863.6</c:v>
                </c:pt>
                <c:pt idx="2159">
                  <c:v>864</c:v>
                </c:pt>
                <c:pt idx="2160">
                  <c:v>864.4</c:v>
                </c:pt>
                <c:pt idx="2161">
                  <c:v>864.8</c:v>
                </c:pt>
                <c:pt idx="2162">
                  <c:v>865.2</c:v>
                </c:pt>
                <c:pt idx="2163">
                  <c:v>865.6</c:v>
                </c:pt>
                <c:pt idx="2164">
                  <c:v>866</c:v>
                </c:pt>
                <c:pt idx="2165">
                  <c:v>866.4</c:v>
                </c:pt>
                <c:pt idx="2166">
                  <c:v>866.8</c:v>
                </c:pt>
                <c:pt idx="2167">
                  <c:v>867.2</c:v>
                </c:pt>
                <c:pt idx="2168">
                  <c:v>867.6</c:v>
                </c:pt>
                <c:pt idx="2169">
                  <c:v>868</c:v>
                </c:pt>
                <c:pt idx="2170">
                  <c:v>868.4</c:v>
                </c:pt>
                <c:pt idx="2171">
                  <c:v>868.8</c:v>
                </c:pt>
                <c:pt idx="2172">
                  <c:v>869.2</c:v>
                </c:pt>
                <c:pt idx="2173">
                  <c:v>869.6</c:v>
                </c:pt>
                <c:pt idx="2174">
                  <c:v>870</c:v>
                </c:pt>
                <c:pt idx="2175">
                  <c:v>870.4</c:v>
                </c:pt>
                <c:pt idx="2176">
                  <c:v>870.8</c:v>
                </c:pt>
                <c:pt idx="2177">
                  <c:v>871.2</c:v>
                </c:pt>
                <c:pt idx="2178">
                  <c:v>871.6</c:v>
                </c:pt>
                <c:pt idx="2179">
                  <c:v>872</c:v>
                </c:pt>
                <c:pt idx="2180">
                  <c:v>872.4</c:v>
                </c:pt>
                <c:pt idx="2181">
                  <c:v>872.8</c:v>
                </c:pt>
                <c:pt idx="2182">
                  <c:v>873.2</c:v>
                </c:pt>
                <c:pt idx="2183">
                  <c:v>873.6</c:v>
                </c:pt>
                <c:pt idx="2184">
                  <c:v>874</c:v>
                </c:pt>
                <c:pt idx="2185">
                  <c:v>874.4</c:v>
                </c:pt>
                <c:pt idx="2186">
                  <c:v>874.8</c:v>
                </c:pt>
                <c:pt idx="2187">
                  <c:v>875.2</c:v>
                </c:pt>
                <c:pt idx="2188">
                  <c:v>875.6</c:v>
                </c:pt>
                <c:pt idx="2189">
                  <c:v>876</c:v>
                </c:pt>
                <c:pt idx="2190">
                  <c:v>876.4</c:v>
                </c:pt>
                <c:pt idx="2191">
                  <c:v>876.8</c:v>
                </c:pt>
                <c:pt idx="2192">
                  <c:v>877.2</c:v>
                </c:pt>
                <c:pt idx="2193">
                  <c:v>877.6</c:v>
                </c:pt>
                <c:pt idx="2194">
                  <c:v>878</c:v>
                </c:pt>
                <c:pt idx="2195">
                  <c:v>878.4</c:v>
                </c:pt>
                <c:pt idx="2196">
                  <c:v>878.8</c:v>
                </c:pt>
                <c:pt idx="2197">
                  <c:v>879.2</c:v>
                </c:pt>
                <c:pt idx="2198">
                  <c:v>879.6</c:v>
                </c:pt>
                <c:pt idx="2199">
                  <c:v>880</c:v>
                </c:pt>
                <c:pt idx="2200">
                  <c:v>880.4</c:v>
                </c:pt>
                <c:pt idx="2201">
                  <c:v>880.8</c:v>
                </c:pt>
                <c:pt idx="2202">
                  <c:v>881.2</c:v>
                </c:pt>
                <c:pt idx="2203">
                  <c:v>881.6</c:v>
                </c:pt>
                <c:pt idx="2204">
                  <c:v>882</c:v>
                </c:pt>
                <c:pt idx="2205">
                  <c:v>882.4</c:v>
                </c:pt>
                <c:pt idx="2206">
                  <c:v>882.8</c:v>
                </c:pt>
                <c:pt idx="2207">
                  <c:v>883.2</c:v>
                </c:pt>
                <c:pt idx="2208">
                  <c:v>883.6</c:v>
                </c:pt>
                <c:pt idx="2209">
                  <c:v>884</c:v>
                </c:pt>
                <c:pt idx="2210">
                  <c:v>884.4</c:v>
                </c:pt>
                <c:pt idx="2211">
                  <c:v>884.8</c:v>
                </c:pt>
                <c:pt idx="2212">
                  <c:v>885.2</c:v>
                </c:pt>
                <c:pt idx="2213">
                  <c:v>885.6</c:v>
                </c:pt>
                <c:pt idx="2214">
                  <c:v>886</c:v>
                </c:pt>
                <c:pt idx="2215">
                  <c:v>886.4</c:v>
                </c:pt>
                <c:pt idx="2216">
                  <c:v>886.8</c:v>
                </c:pt>
                <c:pt idx="2217">
                  <c:v>887.2</c:v>
                </c:pt>
                <c:pt idx="2218">
                  <c:v>887.6</c:v>
                </c:pt>
                <c:pt idx="2219">
                  <c:v>888</c:v>
                </c:pt>
                <c:pt idx="2220">
                  <c:v>888.4</c:v>
                </c:pt>
                <c:pt idx="2221">
                  <c:v>888.8</c:v>
                </c:pt>
                <c:pt idx="2222">
                  <c:v>889.2</c:v>
                </c:pt>
                <c:pt idx="2223">
                  <c:v>889.6</c:v>
                </c:pt>
                <c:pt idx="2224">
                  <c:v>890</c:v>
                </c:pt>
                <c:pt idx="2225">
                  <c:v>890.4</c:v>
                </c:pt>
                <c:pt idx="2226">
                  <c:v>890.8</c:v>
                </c:pt>
                <c:pt idx="2227">
                  <c:v>891.2</c:v>
                </c:pt>
                <c:pt idx="2228">
                  <c:v>891.6</c:v>
                </c:pt>
                <c:pt idx="2229">
                  <c:v>892</c:v>
                </c:pt>
                <c:pt idx="2230">
                  <c:v>892.4</c:v>
                </c:pt>
                <c:pt idx="2231">
                  <c:v>892.8</c:v>
                </c:pt>
                <c:pt idx="2232">
                  <c:v>893.2</c:v>
                </c:pt>
                <c:pt idx="2233">
                  <c:v>893.6</c:v>
                </c:pt>
                <c:pt idx="2234">
                  <c:v>894</c:v>
                </c:pt>
                <c:pt idx="2235">
                  <c:v>894.4</c:v>
                </c:pt>
                <c:pt idx="2236">
                  <c:v>894.8</c:v>
                </c:pt>
                <c:pt idx="2237">
                  <c:v>895.2</c:v>
                </c:pt>
                <c:pt idx="2238">
                  <c:v>895.6</c:v>
                </c:pt>
                <c:pt idx="2239">
                  <c:v>896</c:v>
                </c:pt>
                <c:pt idx="2240">
                  <c:v>896.4</c:v>
                </c:pt>
                <c:pt idx="2241">
                  <c:v>896.8</c:v>
                </c:pt>
                <c:pt idx="2242">
                  <c:v>897.2</c:v>
                </c:pt>
                <c:pt idx="2243">
                  <c:v>897.6</c:v>
                </c:pt>
                <c:pt idx="2244">
                  <c:v>898</c:v>
                </c:pt>
                <c:pt idx="2245">
                  <c:v>898.4</c:v>
                </c:pt>
                <c:pt idx="2246">
                  <c:v>898.8</c:v>
                </c:pt>
                <c:pt idx="2247">
                  <c:v>899.2</c:v>
                </c:pt>
                <c:pt idx="2248">
                  <c:v>899.6</c:v>
                </c:pt>
                <c:pt idx="2249">
                  <c:v>900</c:v>
                </c:pt>
                <c:pt idx="2250">
                  <c:v>900.4</c:v>
                </c:pt>
                <c:pt idx="2251">
                  <c:v>900.8</c:v>
                </c:pt>
                <c:pt idx="2252">
                  <c:v>901.2</c:v>
                </c:pt>
                <c:pt idx="2253">
                  <c:v>901.6</c:v>
                </c:pt>
                <c:pt idx="2254">
                  <c:v>902</c:v>
                </c:pt>
                <c:pt idx="2255">
                  <c:v>902.4</c:v>
                </c:pt>
                <c:pt idx="2256">
                  <c:v>902.8</c:v>
                </c:pt>
                <c:pt idx="2257">
                  <c:v>903.2</c:v>
                </c:pt>
                <c:pt idx="2258">
                  <c:v>903.6</c:v>
                </c:pt>
                <c:pt idx="2259">
                  <c:v>904</c:v>
                </c:pt>
                <c:pt idx="2260">
                  <c:v>904.4</c:v>
                </c:pt>
                <c:pt idx="2261">
                  <c:v>904.8</c:v>
                </c:pt>
                <c:pt idx="2262">
                  <c:v>905.2</c:v>
                </c:pt>
                <c:pt idx="2263">
                  <c:v>905.6</c:v>
                </c:pt>
                <c:pt idx="2264">
                  <c:v>906</c:v>
                </c:pt>
                <c:pt idx="2265">
                  <c:v>906.4</c:v>
                </c:pt>
                <c:pt idx="2266">
                  <c:v>906.8</c:v>
                </c:pt>
                <c:pt idx="2267">
                  <c:v>907.2</c:v>
                </c:pt>
                <c:pt idx="2268">
                  <c:v>907.6</c:v>
                </c:pt>
                <c:pt idx="2269">
                  <c:v>908</c:v>
                </c:pt>
                <c:pt idx="2270">
                  <c:v>908.4</c:v>
                </c:pt>
                <c:pt idx="2271">
                  <c:v>908.8</c:v>
                </c:pt>
                <c:pt idx="2272">
                  <c:v>909.2</c:v>
                </c:pt>
                <c:pt idx="2273">
                  <c:v>909.6</c:v>
                </c:pt>
                <c:pt idx="2274">
                  <c:v>910</c:v>
                </c:pt>
                <c:pt idx="2275">
                  <c:v>910.4</c:v>
                </c:pt>
                <c:pt idx="2276">
                  <c:v>910.8</c:v>
                </c:pt>
                <c:pt idx="2277">
                  <c:v>911.2</c:v>
                </c:pt>
                <c:pt idx="2278">
                  <c:v>911.6</c:v>
                </c:pt>
                <c:pt idx="2279">
                  <c:v>912</c:v>
                </c:pt>
                <c:pt idx="2280">
                  <c:v>912.4</c:v>
                </c:pt>
                <c:pt idx="2281">
                  <c:v>912.8</c:v>
                </c:pt>
                <c:pt idx="2282">
                  <c:v>913.2</c:v>
                </c:pt>
                <c:pt idx="2283">
                  <c:v>913.6</c:v>
                </c:pt>
                <c:pt idx="2284">
                  <c:v>914</c:v>
                </c:pt>
                <c:pt idx="2285">
                  <c:v>914.4</c:v>
                </c:pt>
                <c:pt idx="2286">
                  <c:v>914.8</c:v>
                </c:pt>
                <c:pt idx="2287">
                  <c:v>915.2</c:v>
                </c:pt>
                <c:pt idx="2288">
                  <c:v>915.6</c:v>
                </c:pt>
                <c:pt idx="2289">
                  <c:v>916</c:v>
                </c:pt>
                <c:pt idx="2290">
                  <c:v>916.4</c:v>
                </c:pt>
                <c:pt idx="2291">
                  <c:v>916.8</c:v>
                </c:pt>
                <c:pt idx="2292">
                  <c:v>917.2</c:v>
                </c:pt>
                <c:pt idx="2293">
                  <c:v>917.6</c:v>
                </c:pt>
                <c:pt idx="2294">
                  <c:v>918</c:v>
                </c:pt>
                <c:pt idx="2295">
                  <c:v>918.4</c:v>
                </c:pt>
                <c:pt idx="2296">
                  <c:v>918.8</c:v>
                </c:pt>
                <c:pt idx="2297">
                  <c:v>919.2</c:v>
                </c:pt>
                <c:pt idx="2298">
                  <c:v>919.6</c:v>
                </c:pt>
                <c:pt idx="2299">
                  <c:v>920</c:v>
                </c:pt>
                <c:pt idx="2300">
                  <c:v>920.4</c:v>
                </c:pt>
                <c:pt idx="2301">
                  <c:v>920.8</c:v>
                </c:pt>
                <c:pt idx="2302">
                  <c:v>921.2</c:v>
                </c:pt>
                <c:pt idx="2303">
                  <c:v>921.6</c:v>
                </c:pt>
                <c:pt idx="2304">
                  <c:v>922</c:v>
                </c:pt>
                <c:pt idx="2305">
                  <c:v>922.4</c:v>
                </c:pt>
                <c:pt idx="2306">
                  <c:v>922.8</c:v>
                </c:pt>
                <c:pt idx="2307">
                  <c:v>923.2</c:v>
                </c:pt>
                <c:pt idx="2308">
                  <c:v>923.6</c:v>
                </c:pt>
                <c:pt idx="2309">
                  <c:v>924</c:v>
                </c:pt>
                <c:pt idx="2310">
                  <c:v>924.4</c:v>
                </c:pt>
                <c:pt idx="2311">
                  <c:v>924.8</c:v>
                </c:pt>
                <c:pt idx="2312">
                  <c:v>925.2</c:v>
                </c:pt>
                <c:pt idx="2313">
                  <c:v>925.6</c:v>
                </c:pt>
                <c:pt idx="2314">
                  <c:v>926</c:v>
                </c:pt>
                <c:pt idx="2315">
                  <c:v>926.4</c:v>
                </c:pt>
                <c:pt idx="2316">
                  <c:v>926.8</c:v>
                </c:pt>
                <c:pt idx="2317">
                  <c:v>927.2</c:v>
                </c:pt>
                <c:pt idx="2318">
                  <c:v>927.6</c:v>
                </c:pt>
                <c:pt idx="2319">
                  <c:v>928</c:v>
                </c:pt>
                <c:pt idx="2320">
                  <c:v>928.4</c:v>
                </c:pt>
                <c:pt idx="2321">
                  <c:v>928.8</c:v>
                </c:pt>
                <c:pt idx="2322">
                  <c:v>929.2</c:v>
                </c:pt>
                <c:pt idx="2323">
                  <c:v>929.6</c:v>
                </c:pt>
                <c:pt idx="2324">
                  <c:v>930</c:v>
                </c:pt>
                <c:pt idx="2325">
                  <c:v>930.4</c:v>
                </c:pt>
                <c:pt idx="2326">
                  <c:v>930.8</c:v>
                </c:pt>
                <c:pt idx="2327">
                  <c:v>931.2</c:v>
                </c:pt>
                <c:pt idx="2328">
                  <c:v>931.6</c:v>
                </c:pt>
                <c:pt idx="2329">
                  <c:v>932</c:v>
                </c:pt>
                <c:pt idx="2330">
                  <c:v>932.4</c:v>
                </c:pt>
                <c:pt idx="2331">
                  <c:v>932.8</c:v>
                </c:pt>
                <c:pt idx="2332">
                  <c:v>933.2</c:v>
                </c:pt>
                <c:pt idx="2333">
                  <c:v>933.6</c:v>
                </c:pt>
                <c:pt idx="2334">
                  <c:v>934</c:v>
                </c:pt>
                <c:pt idx="2335">
                  <c:v>934.4</c:v>
                </c:pt>
                <c:pt idx="2336">
                  <c:v>934.8</c:v>
                </c:pt>
                <c:pt idx="2337">
                  <c:v>935.2</c:v>
                </c:pt>
                <c:pt idx="2338">
                  <c:v>935.6</c:v>
                </c:pt>
                <c:pt idx="2339">
                  <c:v>936</c:v>
                </c:pt>
                <c:pt idx="2340">
                  <c:v>936.4</c:v>
                </c:pt>
                <c:pt idx="2341">
                  <c:v>936.8</c:v>
                </c:pt>
                <c:pt idx="2342">
                  <c:v>937.2</c:v>
                </c:pt>
                <c:pt idx="2343">
                  <c:v>937.6</c:v>
                </c:pt>
                <c:pt idx="2344">
                  <c:v>938</c:v>
                </c:pt>
                <c:pt idx="2345">
                  <c:v>938.4</c:v>
                </c:pt>
                <c:pt idx="2346">
                  <c:v>938.8</c:v>
                </c:pt>
                <c:pt idx="2347">
                  <c:v>939.2</c:v>
                </c:pt>
                <c:pt idx="2348">
                  <c:v>939.6</c:v>
                </c:pt>
                <c:pt idx="2349">
                  <c:v>940</c:v>
                </c:pt>
                <c:pt idx="2350">
                  <c:v>940.4</c:v>
                </c:pt>
                <c:pt idx="2351">
                  <c:v>940.8</c:v>
                </c:pt>
                <c:pt idx="2352">
                  <c:v>941.2</c:v>
                </c:pt>
                <c:pt idx="2353">
                  <c:v>941.6</c:v>
                </c:pt>
                <c:pt idx="2354">
                  <c:v>942</c:v>
                </c:pt>
                <c:pt idx="2355">
                  <c:v>942.4</c:v>
                </c:pt>
                <c:pt idx="2356">
                  <c:v>942.8</c:v>
                </c:pt>
                <c:pt idx="2357">
                  <c:v>943.2</c:v>
                </c:pt>
                <c:pt idx="2358">
                  <c:v>943.6</c:v>
                </c:pt>
                <c:pt idx="2359">
                  <c:v>944</c:v>
                </c:pt>
                <c:pt idx="2360">
                  <c:v>944.4</c:v>
                </c:pt>
                <c:pt idx="2361">
                  <c:v>944.8</c:v>
                </c:pt>
                <c:pt idx="2362">
                  <c:v>945.2</c:v>
                </c:pt>
                <c:pt idx="2363">
                  <c:v>945.6</c:v>
                </c:pt>
                <c:pt idx="2364">
                  <c:v>946</c:v>
                </c:pt>
                <c:pt idx="2365">
                  <c:v>946.4</c:v>
                </c:pt>
                <c:pt idx="2366">
                  <c:v>946.8</c:v>
                </c:pt>
                <c:pt idx="2367">
                  <c:v>947.2</c:v>
                </c:pt>
                <c:pt idx="2368">
                  <c:v>947.6</c:v>
                </c:pt>
                <c:pt idx="2369">
                  <c:v>948</c:v>
                </c:pt>
                <c:pt idx="2370">
                  <c:v>948.4</c:v>
                </c:pt>
                <c:pt idx="2371">
                  <c:v>948.8</c:v>
                </c:pt>
                <c:pt idx="2372">
                  <c:v>949.2</c:v>
                </c:pt>
                <c:pt idx="2373">
                  <c:v>949.6</c:v>
                </c:pt>
                <c:pt idx="2374">
                  <c:v>950</c:v>
                </c:pt>
                <c:pt idx="2375">
                  <c:v>950.4</c:v>
                </c:pt>
                <c:pt idx="2376">
                  <c:v>950.8</c:v>
                </c:pt>
                <c:pt idx="2377">
                  <c:v>951.2</c:v>
                </c:pt>
                <c:pt idx="2378">
                  <c:v>951.6</c:v>
                </c:pt>
                <c:pt idx="2379">
                  <c:v>952</c:v>
                </c:pt>
                <c:pt idx="2380">
                  <c:v>952.4</c:v>
                </c:pt>
                <c:pt idx="2381">
                  <c:v>952.8</c:v>
                </c:pt>
                <c:pt idx="2382">
                  <c:v>953.2</c:v>
                </c:pt>
                <c:pt idx="2383">
                  <c:v>953.6</c:v>
                </c:pt>
                <c:pt idx="2384">
                  <c:v>954</c:v>
                </c:pt>
                <c:pt idx="2385">
                  <c:v>954.4</c:v>
                </c:pt>
                <c:pt idx="2386">
                  <c:v>954.8</c:v>
                </c:pt>
                <c:pt idx="2387">
                  <c:v>955.2</c:v>
                </c:pt>
                <c:pt idx="2388">
                  <c:v>955.6</c:v>
                </c:pt>
                <c:pt idx="2389">
                  <c:v>956</c:v>
                </c:pt>
                <c:pt idx="2390">
                  <c:v>956.4</c:v>
                </c:pt>
                <c:pt idx="2391">
                  <c:v>956.8</c:v>
                </c:pt>
                <c:pt idx="2392">
                  <c:v>957.2</c:v>
                </c:pt>
                <c:pt idx="2393">
                  <c:v>957.6</c:v>
                </c:pt>
                <c:pt idx="2394">
                  <c:v>958</c:v>
                </c:pt>
                <c:pt idx="2395">
                  <c:v>958.4</c:v>
                </c:pt>
                <c:pt idx="2396">
                  <c:v>958.8</c:v>
                </c:pt>
                <c:pt idx="2397">
                  <c:v>959.2</c:v>
                </c:pt>
                <c:pt idx="2398">
                  <c:v>959.6</c:v>
                </c:pt>
                <c:pt idx="2399">
                  <c:v>960</c:v>
                </c:pt>
                <c:pt idx="2400">
                  <c:v>960.4</c:v>
                </c:pt>
                <c:pt idx="2401">
                  <c:v>960.8</c:v>
                </c:pt>
                <c:pt idx="2402">
                  <c:v>961.2</c:v>
                </c:pt>
                <c:pt idx="2403">
                  <c:v>961.6</c:v>
                </c:pt>
                <c:pt idx="2404">
                  <c:v>962</c:v>
                </c:pt>
                <c:pt idx="2405">
                  <c:v>962.4</c:v>
                </c:pt>
                <c:pt idx="2406">
                  <c:v>962.8</c:v>
                </c:pt>
                <c:pt idx="2407">
                  <c:v>963.2</c:v>
                </c:pt>
                <c:pt idx="2408">
                  <c:v>963.6</c:v>
                </c:pt>
                <c:pt idx="2409">
                  <c:v>964</c:v>
                </c:pt>
                <c:pt idx="2410">
                  <c:v>964.4</c:v>
                </c:pt>
                <c:pt idx="2411">
                  <c:v>964.8</c:v>
                </c:pt>
                <c:pt idx="2412">
                  <c:v>965.2</c:v>
                </c:pt>
                <c:pt idx="2413">
                  <c:v>965.6</c:v>
                </c:pt>
                <c:pt idx="2414">
                  <c:v>966</c:v>
                </c:pt>
                <c:pt idx="2415">
                  <c:v>966.4</c:v>
                </c:pt>
                <c:pt idx="2416">
                  <c:v>966.8</c:v>
                </c:pt>
                <c:pt idx="2417">
                  <c:v>967.2</c:v>
                </c:pt>
                <c:pt idx="2418">
                  <c:v>967.6</c:v>
                </c:pt>
                <c:pt idx="2419">
                  <c:v>968</c:v>
                </c:pt>
                <c:pt idx="2420">
                  <c:v>968.4</c:v>
                </c:pt>
                <c:pt idx="2421">
                  <c:v>968.8</c:v>
                </c:pt>
                <c:pt idx="2422">
                  <c:v>969.2</c:v>
                </c:pt>
                <c:pt idx="2423">
                  <c:v>969.6</c:v>
                </c:pt>
                <c:pt idx="2424">
                  <c:v>970</c:v>
                </c:pt>
                <c:pt idx="2425">
                  <c:v>970.4</c:v>
                </c:pt>
                <c:pt idx="2426">
                  <c:v>970.8</c:v>
                </c:pt>
                <c:pt idx="2427">
                  <c:v>971.2</c:v>
                </c:pt>
                <c:pt idx="2428">
                  <c:v>971.6</c:v>
                </c:pt>
                <c:pt idx="2429">
                  <c:v>972</c:v>
                </c:pt>
                <c:pt idx="2430">
                  <c:v>972.4</c:v>
                </c:pt>
                <c:pt idx="2431">
                  <c:v>972.8</c:v>
                </c:pt>
                <c:pt idx="2432">
                  <c:v>973.2</c:v>
                </c:pt>
                <c:pt idx="2433">
                  <c:v>973.6</c:v>
                </c:pt>
                <c:pt idx="2434">
                  <c:v>974</c:v>
                </c:pt>
                <c:pt idx="2435">
                  <c:v>974.4</c:v>
                </c:pt>
                <c:pt idx="2436">
                  <c:v>974.8</c:v>
                </c:pt>
                <c:pt idx="2437">
                  <c:v>975.2</c:v>
                </c:pt>
                <c:pt idx="2438">
                  <c:v>975.6</c:v>
                </c:pt>
                <c:pt idx="2439">
                  <c:v>976</c:v>
                </c:pt>
                <c:pt idx="2440">
                  <c:v>976.4</c:v>
                </c:pt>
                <c:pt idx="2441">
                  <c:v>976.8</c:v>
                </c:pt>
                <c:pt idx="2442">
                  <c:v>977.2</c:v>
                </c:pt>
                <c:pt idx="2443">
                  <c:v>977.6</c:v>
                </c:pt>
                <c:pt idx="2444">
                  <c:v>978</c:v>
                </c:pt>
                <c:pt idx="2445">
                  <c:v>978.4</c:v>
                </c:pt>
                <c:pt idx="2446">
                  <c:v>978.8</c:v>
                </c:pt>
                <c:pt idx="2447">
                  <c:v>979.2</c:v>
                </c:pt>
                <c:pt idx="2448">
                  <c:v>979.6</c:v>
                </c:pt>
                <c:pt idx="2449">
                  <c:v>980</c:v>
                </c:pt>
                <c:pt idx="2450">
                  <c:v>980.4</c:v>
                </c:pt>
                <c:pt idx="2451">
                  <c:v>980.8</c:v>
                </c:pt>
                <c:pt idx="2452">
                  <c:v>981.2</c:v>
                </c:pt>
                <c:pt idx="2453">
                  <c:v>981.6</c:v>
                </c:pt>
                <c:pt idx="2454">
                  <c:v>982</c:v>
                </c:pt>
                <c:pt idx="2455">
                  <c:v>982.4</c:v>
                </c:pt>
                <c:pt idx="2456">
                  <c:v>982.8</c:v>
                </c:pt>
                <c:pt idx="2457">
                  <c:v>983.2</c:v>
                </c:pt>
                <c:pt idx="2458">
                  <c:v>983.6</c:v>
                </c:pt>
                <c:pt idx="2459">
                  <c:v>984</c:v>
                </c:pt>
                <c:pt idx="2460">
                  <c:v>984.4</c:v>
                </c:pt>
                <c:pt idx="2461">
                  <c:v>984.8</c:v>
                </c:pt>
                <c:pt idx="2462">
                  <c:v>985.2</c:v>
                </c:pt>
                <c:pt idx="2463">
                  <c:v>985.6</c:v>
                </c:pt>
                <c:pt idx="2464">
                  <c:v>986</c:v>
                </c:pt>
                <c:pt idx="2465">
                  <c:v>986.4</c:v>
                </c:pt>
                <c:pt idx="2466">
                  <c:v>986.8</c:v>
                </c:pt>
                <c:pt idx="2467">
                  <c:v>987.2</c:v>
                </c:pt>
                <c:pt idx="2468">
                  <c:v>987.6</c:v>
                </c:pt>
                <c:pt idx="2469">
                  <c:v>988</c:v>
                </c:pt>
                <c:pt idx="2470">
                  <c:v>988.4</c:v>
                </c:pt>
                <c:pt idx="2471">
                  <c:v>988.8</c:v>
                </c:pt>
                <c:pt idx="2472">
                  <c:v>989.2</c:v>
                </c:pt>
                <c:pt idx="2473">
                  <c:v>989.6</c:v>
                </c:pt>
                <c:pt idx="2474">
                  <c:v>990</c:v>
                </c:pt>
                <c:pt idx="2475">
                  <c:v>990.4</c:v>
                </c:pt>
                <c:pt idx="2476">
                  <c:v>990.8</c:v>
                </c:pt>
                <c:pt idx="2477">
                  <c:v>991.2</c:v>
                </c:pt>
                <c:pt idx="2478">
                  <c:v>991.6</c:v>
                </c:pt>
                <c:pt idx="2479">
                  <c:v>992</c:v>
                </c:pt>
                <c:pt idx="2480">
                  <c:v>992.4</c:v>
                </c:pt>
                <c:pt idx="2481">
                  <c:v>992.8</c:v>
                </c:pt>
                <c:pt idx="2482">
                  <c:v>993.2</c:v>
                </c:pt>
                <c:pt idx="2483">
                  <c:v>993.6</c:v>
                </c:pt>
                <c:pt idx="2484">
                  <c:v>994</c:v>
                </c:pt>
                <c:pt idx="2485">
                  <c:v>994.4</c:v>
                </c:pt>
                <c:pt idx="2486">
                  <c:v>994.8</c:v>
                </c:pt>
                <c:pt idx="2487">
                  <c:v>995.2</c:v>
                </c:pt>
                <c:pt idx="2488">
                  <c:v>995.6</c:v>
                </c:pt>
                <c:pt idx="2489">
                  <c:v>996</c:v>
                </c:pt>
                <c:pt idx="2490">
                  <c:v>996.4</c:v>
                </c:pt>
                <c:pt idx="2491">
                  <c:v>996.8</c:v>
                </c:pt>
                <c:pt idx="2492">
                  <c:v>997.2</c:v>
                </c:pt>
                <c:pt idx="2493">
                  <c:v>997.6</c:v>
                </c:pt>
                <c:pt idx="2494">
                  <c:v>998</c:v>
                </c:pt>
                <c:pt idx="2495">
                  <c:v>998.4</c:v>
                </c:pt>
                <c:pt idx="2496">
                  <c:v>998.8</c:v>
                </c:pt>
                <c:pt idx="2497">
                  <c:v>999.2</c:v>
                </c:pt>
                <c:pt idx="2498">
                  <c:v>999.6</c:v>
                </c:pt>
                <c:pt idx="2499">
                  <c:v>1000</c:v>
                </c:pt>
                <c:pt idx="2500">
                  <c:v>1000.4</c:v>
                </c:pt>
                <c:pt idx="2501">
                  <c:v>1000.8</c:v>
                </c:pt>
                <c:pt idx="2502">
                  <c:v>1001.2</c:v>
                </c:pt>
                <c:pt idx="2503">
                  <c:v>1001.6</c:v>
                </c:pt>
                <c:pt idx="2504">
                  <c:v>1002</c:v>
                </c:pt>
                <c:pt idx="2505">
                  <c:v>1002.4</c:v>
                </c:pt>
                <c:pt idx="2506">
                  <c:v>1002.8</c:v>
                </c:pt>
                <c:pt idx="2507">
                  <c:v>1003.2</c:v>
                </c:pt>
                <c:pt idx="2508">
                  <c:v>1003.6</c:v>
                </c:pt>
                <c:pt idx="2509">
                  <c:v>1004</c:v>
                </c:pt>
                <c:pt idx="2510">
                  <c:v>1004.4</c:v>
                </c:pt>
                <c:pt idx="2511">
                  <c:v>1004.8</c:v>
                </c:pt>
                <c:pt idx="2512">
                  <c:v>1005.2</c:v>
                </c:pt>
                <c:pt idx="2513">
                  <c:v>1005.6</c:v>
                </c:pt>
                <c:pt idx="2514">
                  <c:v>1006</c:v>
                </c:pt>
                <c:pt idx="2515">
                  <c:v>1006.4</c:v>
                </c:pt>
                <c:pt idx="2516">
                  <c:v>1006.8</c:v>
                </c:pt>
                <c:pt idx="2517">
                  <c:v>1007.2</c:v>
                </c:pt>
                <c:pt idx="2518">
                  <c:v>1007.6</c:v>
                </c:pt>
                <c:pt idx="2519">
                  <c:v>1008</c:v>
                </c:pt>
                <c:pt idx="2520">
                  <c:v>1008.4</c:v>
                </c:pt>
                <c:pt idx="2521">
                  <c:v>1008.8</c:v>
                </c:pt>
                <c:pt idx="2522">
                  <c:v>1009.2</c:v>
                </c:pt>
                <c:pt idx="2523">
                  <c:v>1009.6</c:v>
                </c:pt>
                <c:pt idx="2524">
                  <c:v>1010</c:v>
                </c:pt>
                <c:pt idx="2525">
                  <c:v>1010.4</c:v>
                </c:pt>
                <c:pt idx="2526">
                  <c:v>1010.8</c:v>
                </c:pt>
                <c:pt idx="2527">
                  <c:v>1011.2</c:v>
                </c:pt>
                <c:pt idx="2528">
                  <c:v>1011.6</c:v>
                </c:pt>
                <c:pt idx="2529">
                  <c:v>1012</c:v>
                </c:pt>
                <c:pt idx="2530">
                  <c:v>1012.4</c:v>
                </c:pt>
                <c:pt idx="2531">
                  <c:v>1012.8</c:v>
                </c:pt>
                <c:pt idx="2532">
                  <c:v>1013.2</c:v>
                </c:pt>
                <c:pt idx="2533">
                  <c:v>1013.6</c:v>
                </c:pt>
                <c:pt idx="2534">
                  <c:v>1014</c:v>
                </c:pt>
                <c:pt idx="2535">
                  <c:v>1014.4</c:v>
                </c:pt>
                <c:pt idx="2536">
                  <c:v>1014.8</c:v>
                </c:pt>
                <c:pt idx="2537">
                  <c:v>1015.2</c:v>
                </c:pt>
                <c:pt idx="2538">
                  <c:v>1015.6</c:v>
                </c:pt>
                <c:pt idx="2539">
                  <c:v>1016</c:v>
                </c:pt>
                <c:pt idx="2540">
                  <c:v>1016.4</c:v>
                </c:pt>
                <c:pt idx="2541">
                  <c:v>1016.8</c:v>
                </c:pt>
                <c:pt idx="2542">
                  <c:v>1017.2</c:v>
                </c:pt>
                <c:pt idx="2543">
                  <c:v>1017.6</c:v>
                </c:pt>
                <c:pt idx="2544">
                  <c:v>1018</c:v>
                </c:pt>
                <c:pt idx="2545">
                  <c:v>1018.4</c:v>
                </c:pt>
                <c:pt idx="2546">
                  <c:v>1018.8</c:v>
                </c:pt>
                <c:pt idx="2547">
                  <c:v>1019.2</c:v>
                </c:pt>
                <c:pt idx="2548">
                  <c:v>1019.6</c:v>
                </c:pt>
                <c:pt idx="2549">
                  <c:v>1020</c:v>
                </c:pt>
                <c:pt idx="2550">
                  <c:v>1020.4</c:v>
                </c:pt>
                <c:pt idx="2551">
                  <c:v>1020.8</c:v>
                </c:pt>
                <c:pt idx="2552">
                  <c:v>1021.2</c:v>
                </c:pt>
                <c:pt idx="2553">
                  <c:v>1021.6</c:v>
                </c:pt>
                <c:pt idx="2554">
                  <c:v>1022</c:v>
                </c:pt>
                <c:pt idx="2555">
                  <c:v>1022.4</c:v>
                </c:pt>
                <c:pt idx="2556">
                  <c:v>1022.8</c:v>
                </c:pt>
                <c:pt idx="2557">
                  <c:v>1023.2</c:v>
                </c:pt>
                <c:pt idx="2558">
                  <c:v>1023.6</c:v>
                </c:pt>
                <c:pt idx="2559">
                  <c:v>1024</c:v>
                </c:pt>
                <c:pt idx="2560">
                  <c:v>1024.4000000000001</c:v>
                </c:pt>
                <c:pt idx="2561">
                  <c:v>1024.8</c:v>
                </c:pt>
                <c:pt idx="2562">
                  <c:v>1025.2</c:v>
                </c:pt>
                <c:pt idx="2563">
                  <c:v>1025.5999999999999</c:v>
                </c:pt>
                <c:pt idx="2564">
                  <c:v>1026</c:v>
                </c:pt>
                <c:pt idx="2565">
                  <c:v>1026.4000000000001</c:v>
                </c:pt>
                <c:pt idx="2566">
                  <c:v>1026.8</c:v>
                </c:pt>
                <c:pt idx="2567">
                  <c:v>1027.2</c:v>
                </c:pt>
                <c:pt idx="2568">
                  <c:v>1027.5999999999999</c:v>
                </c:pt>
                <c:pt idx="2569">
                  <c:v>1028</c:v>
                </c:pt>
                <c:pt idx="2570">
                  <c:v>1028.4000000000001</c:v>
                </c:pt>
                <c:pt idx="2571">
                  <c:v>1028.8</c:v>
                </c:pt>
                <c:pt idx="2572">
                  <c:v>1029.2</c:v>
                </c:pt>
                <c:pt idx="2573">
                  <c:v>1029.5999999999999</c:v>
                </c:pt>
                <c:pt idx="2574">
                  <c:v>1030</c:v>
                </c:pt>
                <c:pt idx="2575">
                  <c:v>1030.4000000000001</c:v>
                </c:pt>
                <c:pt idx="2576">
                  <c:v>1030.8</c:v>
                </c:pt>
                <c:pt idx="2577">
                  <c:v>1031.2</c:v>
                </c:pt>
                <c:pt idx="2578">
                  <c:v>1031.5999999999999</c:v>
                </c:pt>
                <c:pt idx="2579">
                  <c:v>1032</c:v>
                </c:pt>
                <c:pt idx="2580">
                  <c:v>1032.4000000000001</c:v>
                </c:pt>
                <c:pt idx="2581">
                  <c:v>1032.8</c:v>
                </c:pt>
                <c:pt idx="2582">
                  <c:v>1033.2</c:v>
                </c:pt>
                <c:pt idx="2583">
                  <c:v>1033.5999999999999</c:v>
                </c:pt>
                <c:pt idx="2584">
                  <c:v>1034</c:v>
                </c:pt>
                <c:pt idx="2585">
                  <c:v>1034.4000000000001</c:v>
                </c:pt>
                <c:pt idx="2586">
                  <c:v>1034.8</c:v>
                </c:pt>
                <c:pt idx="2587">
                  <c:v>1035.2</c:v>
                </c:pt>
                <c:pt idx="2588">
                  <c:v>1035.5999999999999</c:v>
                </c:pt>
                <c:pt idx="2589">
                  <c:v>1036</c:v>
                </c:pt>
                <c:pt idx="2590">
                  <c:v>1036.4000000000001</c:v>
                </c:pt>
                <c:pt idx="2591">
                  <c:v>1036.8</c:v>
                </c:pt>
                <c:pt idx="2592">
                  <c:v>1037.2</c:v>
                </c:pt>
                <c:pt idx="2593">
                  <c:v>1037.5999999999999</c:v>
                </c:pt>
                <c:pt idx="2594">
                  <c:v>1038</c:v>
                </c:pt>
                <c:pt idx="2595">
                  <c:v>1038.4000000000001</c:v>
                </c:pt>
                <c:pt idx="2596">
                  <c:v>1038.8</c:v>
                </c:pt>
                <c:pt idx="2597">
                  <c:v>1039.2</c:v>
                </c:pt>
                <c:pt idx="2598">
                  <c:v>1039.5999999999999</c:v>
                </c:pt>
                <c:pt idx="2599">
                  <c:v>1040</c:v>
                </c:pt>
                <c:pt idx="2600">
                  <c:v>1040.4000000000001</c:v>
                </c:pt>
                <c:pt idx="2601">
                  <c:v>1040.8</c:v>
                </c:pt>
                <c:pt idx="2602">
                  <c:v>1041.2</c:v>
                </c:pt>
                <c:pt idx="2603">
                  <c:v>1041.5999999999999</c:v>
                </c:pt>
                <c:pt idx="2604">
                  <c:v>1042</c:v>
                </c:pt>
                <c:pt idx="2605">
                  <c:v>1042.4000000000001</c:v>
                </c:pt>
                <c:pt idx="2606">
                  <c:v>1042.8</c:v>
                </c:pt>
                <c:pt idx="2607">
                  <c:v>1043.2</c:v>
                </c:pt>
                <c:pt idx="2608">
                  <c:v>1043.5999999999999</c:v>
                </c:pt>
                <c:pt idx="2609">
                  <c:v>1044</c:v>
                </c:pt>
                <c:pt idx="2610">
                  <c:v>1044.4000000000001</c:v>
                </c:pt>
                <c:pt idx="2611">
                  <c:v>1044.8</c:v>
                </c:pt>
                <c:pt idx="2612">
                  <c:v>1045.2</c:v>
                </c:pt>
                <c:pt idx="2613">
                  <c:v>1045.5999999999999</c:v>
                </c:pt>
                <c:pt idx="2614">
                  <c:v>1046</c:v>
                </c:pt>
                <c:pt idx="2615">
                  <c:v>1046.4000000000001</c:v>
                </c:pt>
                <c:pt idx="2616">
                  <c:v>1046.8</c:v>
                </c:pt>
                <c:pt idx="2617">
                  <c:v>1047.2</c:v>
                </c:pt>
                <c:pt idx="2618">
                  <c:v>1047.5999999999999</c:v>
                </c:pt>
                <c:pt idx="2619">
                  <c:v>1048</c:v>
                </c:pt>
                <c:pt idx="2620">
                  <c:v>1048.4000000000001</c:v>
                </c:pt>
                <c:pt idx="2621">
                  <c:v>1048.8</c:v>
                </c:pt>
                <c:pt idx="2622">
                  <c:v>1049.2</c:v>
                </c:pt>
                <c:pt idx="2623">
                  <c:v>1049.5999999999999</c:v>
                </c:pt>
                <c:pt idx="2624">
                  <c:v>1050</c:v>
                </c:pt>
                <c:pt idx="2625">
                  <c:v>1050.4000000000001</c:v>
                </c:pt>
                <c:pt idx="2626">
                  <c:v>1050.8</c:v>
                </c:pt>
                <c:pt idx="2627">
                  <c:v>1051.2</c:v>
                </c:pt>
                <c:pt idx="2628">
                  <c:v>1051.5999999999999</c:v>
                </c:pt>
                <c:pt idx="2629">
                  <c:v>1052</c:v>
                </c:pt>
                <c:pt idx="2630">
                  <c:v>1052.4000000000001</c:v>
                </c:pt>
                <c:pt idx="2631">
                  <c:v>1052.8</c:v>
                </c:pt>
                <c:pt idx="2632">
                  <c:v>1053.2</c:v>
                </c:pt>
                <c:pt idx="2633">
                  <c:v>1053.5999999999999</c:v>
                </c:pt>
                <c:pt idx="2634">
                  <c:v>1054</c:v>
                </c:pt>
                <c:pt idx="2635">
                  <c:v>1054.4000000000001</c:v>
                </c:pt>
                <c:pt idx="2636">
                  <c:v>1054.8</c:v>
                </c:pt>
                <c:pt idx="2637">
                  <c:v>1055.2</c:v>
                </c:pt>
                <c:pt idx="2638">
                  <c:v>1055.5999999999999</c:v>
                </c:pt>
                <c:pt idx="2639">
                  <c:v>1056</c:v>
                </c:pt>
                <c:pt idx="2640">
                  <c:v>1056.4000000000001</c:v>
                </c:pt>
                <c:pt idx="2641">
                  <c:v>1056.8</c:v>
                </c:pt>
                <c:pt idx="2642">
                  <c:v>1057.2</c:v>
                </c:pt>
                <c:pt idx="2643">
                  <c:v>1057.5999999999999</c:v>
                </c:pt>
                <c:pt idx="2644">
                  <c:v>1058</c:v>
                </c:pt>
                <c:pt idx="2645">
                  <c:v>1058.4000000000001</c:v>
                </c:pt>
                <c:pt idx="2646">
                  <c:v>1058.8</c:v>
                </c:pt>
                <c:pt idx="2647">
                  <c:v>1059.2</c:v>
                </c:pt>
                <c:pt idx="2648">
                  <c:v>1059.5999999999999</c:v>
                </c:pt>
                <c:pt idx="2649">
                  <c:v>1060</c:v>
                </c:pt>
                <c:pt idx="2650">
                  <c:v>1060.4000000000001</c:v>
                </c:pt>
                <c:pt idx="2651">
                  <c:v>1060.8</c:v>
                </c:pt>
                <c:pt idx="2652">
                  <c:v>1061.2</c:v>
                </c:pt>
                <c:pt idx="2653">
                  <c:v>1061.5999999999999</c:v>
                </c:pt>
                <c:pt idx="2654">
                  <c:v>1062</c:v>
                </c:pt>
                <c:pt idx="2655">
                  <c:v>1062.4000000000001</c:v>
                </c:pt>
                <c:pt idx="2656">
                  <c:v>1062.8</c:v>
                </c:pt>
                <c:pt idx="2657">
                  <c:v>1063.2</c:v>
                </c:pt>
                <c:pt idx="2658">
                  <c:v>1063.5999999999999</c:v>
                </c:pt>
                <c:pt idx="2659">
                  <c:v>1064</c:v>
                </c:pt>
                <c:pt idx="2660">
                  <c:v>1064.4000000000001</c:v>
                </c:pt>
                <c:pt idx="2661">
                  <c:v>1064.8</c:v>
                </c:pt>
                <c:pt idx="2662">
                  <c:v>1065.2</c:v>
                </c:pt>
                <c:pt idx="2663">
                  <c:v>1065.5999999999999</c:v>
                </c:pt>
                <c:pt idx="2664">
                  <c:v>1066</c:v>
                </c:pt>
                <c:pt idx="2665">
                  <c:v>1066.4000000000001</c:v>
                </c:pt>
                <c:pt idx="2666">
                  <c:v>1066.8</c:v>
                </c:pt>
                <c:pt idx="2667">
                  <c:v>1067.2</c:v>
                </c:pt>
                <c:pt idx="2668">
                  <c:v>1067.5999999999999</c:v>
                </c:pt>
                <c:pt idx="2669">
                  <c:v>1068</c:v>
                </c:pt>
                <c:pt idx="2670">
                  <c:v>1068.4000000000001</c:v>
                </c:pt>
                <c:pt idx="2671">
                  <c:v>1068.8</c:v>
                </c:pt>
                <c:pt idx="2672">
                  <c:v>1069.2</c:v>
                </c:pt>
                <c:pt idx="2673">
                  <c:v>1069.5999999999999</c:v>
                </c:pt>
                <c:pt idx="2674">
                  <c:v>1070</c:v>
                </c:pt>
                <c:pt idx="2675">
                  <c:v>1070.4000000000001</c:v>
                </c:pt>
                <c:pt idx="2676">
                  <c:v>1070.8</c:v>
                </c:pt>
                <c:pt idx="2677">
                  <c:v>1071.2</c:v>
                </c:pt>
                <c:pt idx="2678">
                  <c:v>1071.5999999999999</c:v>
                </c:pt>
                <c:pt idx="2679">
                  <c:v>1072</c:v>
                </c:pt>
                <c:pt idx="2680">
                  <c:v>1072.4000000000001</c:v>
                </c:pt>
                <c:pt idx="2681">
                  <c:v>1072.8</c:v>
                </c:pt>
                <c:pt idx="2682">
                  <c:v>1073.2</c:v>
                </c:pt>
                <c:pt idx="2683">
                  <c:v>1073.5999999999999</c:v>
                </c:pt>
                <c:pt idx="2684">
                  <c:v>1074</c:v>
                </c:pt>
                <c:pt idx="2685">
                  <c:v>1074.4000000000001</c:v>
                </c:pt>
                <c:pt idx="2686">
                  <c:v>1074.8</c:v>
                </c:pt>
                <c:pt idx="2687">
                  <c:v>1075.2</c:v>
                </c:pt>
                <c:pt idx="2688">
                  <c:v>1075.5999999999999</c:v>
                </c:pt>
                <c:pt idx="2689">
                  <c:v>1076</c:v>
                </c:pt>
                <c:pt idx="2690">
                  <c:v>1076.4000000000001</c:v>
                </c:pt>
                <c:pt idx="2691">
                  <c:v>1076.8</c:v>
                </c:pt>
                <c:pt idx="2692">
                  <c:v>1077.2</c:v>
                </c:pt>
                <c:pt idx="2693">
                  <c:v>1077.5999999999999</c:v>
                </c:pt>
                <c:pt idx="2694">
                  <c:v>1078</c:v>
                </c:pt>
                <c:pt idx="2695">
                  <c:v>1078.4000000000001</c:v>
                </c:pt>
                <c:pt idx="2696">
                  <c:v>1078.8</c:v>
                </c:pt>
                <c:pt idx="2697">
                  <c:v>1079.2</c:v>
                </c:pt>
                <c:pt idx="2698">
                  <c:v>1079.5999999999999</c:v>
                </c:pt>
                <c:pt idx="2699">
                  <c:v>1080</c:v>
                </c:pt>
                <c:pt idx="2700">
                  <c:v>1080.4000000000001</c:v>
                </c:pt>
                <c:pt idx="2701">
                  <c:v>1080.8</c:v>
                </c:pt>
                <c:pt idx="2702">
                  <c:v>1081.2</c:v>
                </c:pt>
                <c:pt idx="2703">
                  <c:v>1081.5999999999999</c:v>
                </c:pt>
                <c:pt idx="2704">
                  <c:v>1082</c:v>
                </c:pt>
                <c:pt idx="2705">
                  <c:v>1082.4000000000001</c:v>
                </c:pt>
                <c:pt idx="2706">
                  <c:v>1082.8</c:v>
                </c:pt>
                <c:pt idx="2707">
                  <c:v>1083.2</c:v>
                </c:pt>
                <c:pt idx="2708">
                  <c:v>1083.5999999999999</c:v>
                </c:pt>
                <c:pt idx="2709">
                  <c:v>1084</c:v>
                </c:pt>
                <c:pt idx="2710">
                  <c:v>1084.4000000000001</c:v>
                </c:pt>
                <c:pt idx="2711">
                  <c:v>1084.8</c:v>
                </c:pt>
                <c:pt idx="2712">
                  <c:v>1085.2</c:v>
                </c:pt>
                <c:pt idx="2713">
                  <c:v>1085.5999999999999</c:v>
                </c:pt>
                <c:pt idx="2714">
                  <c:v>1086</c:v>
                </c:pt>
                <c:pt idx="2715">
                  <c:v>1086.4000000000001</c:v>
                </c:pt>
                <c:pt idx="2716">
                  <c:v>1086.8</c:v>
                </c:pt>
                <c:pt idx="2717">
                  <c:v>1087.2</c:v>
                </c:pt>
                <c:pt idx="2718">
                  <c:v>1087.5999999999999</c:v>
                </c:pt>
                <c:pt idx="2719">
                  <c:v>1088</c:v>
                </c:pt>
                <c:pt idx="2720">
                  <c:v>1088.4000000000001</c:v>
                </c:pt>
                <c:pt idx="2721">
                  <c:v>1088.8</c:v>
                </c:pt>
                <c:pt idx="2722">
                  <c:v>1089.2</c:v>
                </c:pt>
                <c:pt idx="2723">
                  <c:v>1089.5999999999999</c:v>
                </c:pt>
                <c:pt idx="2724">
                  <c:v>1090</c:v>
                </c:pt>
                <c:pt idx="2725">
                  <c:v>1090.4000000000001</c:v>
                </c:pt>
                <c:pt idx="2726">
                  <c:v>1090.8</c:v>
                </c:pt>
                <c:pt idx="2727">
                  <c:v>1091.2</c:v>
                </c:pt>
                <c:pt idx="2728">
                  <c:v>1091.5999999999999</c:v>
                </c:pt>
                <c:pt idx="2729">
                  <c:v>1092</c:v>
                </c:pt>
                <c:pt idx="2730">
                  <c:v>1092.4000000000001</c:v>
                </c:pt>
                <c:pt idx="2731">
                  <c:v>1092.8</c:v>
                </c:pt>
                <c:pt idx="2732">
                  <c:v>1093.2</c:v>
                </c:pt>
                <c:pt idx="2733">
                  <c:v>1093.5999999999999</c:v>
                </c:pt>
                <c:pt idx="2734">
                  <c:v>1094</c:v>
                </c:pt>
                <c:pt idx="2735">
                  <c:v>1094.4000000000001</c:v>
                </c:pt>
                <c:pt idx="2736">
                  <c:v>1094.8</c:v>
                </c:pt>
                <c:pt idx="2737">
                  <c:v>1095.2</c:v>
                </c:pt>
                <c:pt idx="2738">
                  <c:v>1095.5999999999999</c:v>
                </c:pt>
                <c:pt idx="2739">
                  <c:v>1096</c:v>
                </c:pt>
                <c:pt idx="2740">
                  <c:v>1096.4000000000001</c:v>
                </c:pt>
                <c:pt idx="2741">
                  <c:v>1096.8</c:v>
                </c:pt>
                <c:pt idx="2742">
                  <c:v>1097.2</c:v>
                </c:pt>
                <c:pt idx="2743">
                  <c:v>1097.5999999999999</c:v>
                </c:pt>
                <c:pt idx="2744">
                  <c:v>1098</c:v>
                </c:pt>
                <c:pt idx="2745">
                  <c:v>1098.4000000000001</c:v>
                </c:pt>
                <c:pt idx="2746">
                  <c:v>1098.8</c:v>
                </c:pt>
                <c:pt idx="2747">
                  <c:v>1099.2</c:v>
                </c:pt>
                <c:pt idx="2748">
                  <c:v>1099.5999999999999</c:v>
                </c:pt>
                <c:pt idx="2749">
                  <c:v>1100</c:v>
                </c:pt>
                <c:pt idx="2750">
                  <c:v>1100.4000000000001</c:v>
                </c:pt>
                <c:pt idx="2751">
                  <c:v>1100.8</c:v>
                </c:pt>
                <c:pt idx="2752">
                  <c:v>1101.2</c:v>
                </c:pt>
                <c:pt idx="2753">
                  <c:v>1101.5999999999999</c:v>
                </c:pt>
                <c:pt idx="2754">
                  <c:v>1102</c:v>
                </c:pt>
                <c:pt idx="2755">
                  <c:v>1102.4000000000001</c:v>
                </c:pt>
                <c:pt idx="2756">
                  <c:v>1102.8</c:v>
                </c:pt>
                <c:pt idx="2757">
                  <c:v>1103.2</c:v>
                </c:pt>
                <c:pt idx="2758">
                  <c:v>1103.5999999999999</c:v>
                </c:pt>
                <c:pt idx="2759">
                  <c:v>1104</c:v>
                </c:pt>
                <c:pt idx="2760">
                  <c:v>1104.4000000000001</c:v>
                </c:pt>
                <c:pt idx="2761">
                  <c:v>1104.8</c:v>
                </c:pt>
                <c:pt idx="2762">
                  <c:v>1105.2</c:v>
                </c:pt>
                <c:pt idx="2763">
                  <c:v>1105.5999999999999</c:v>
                </c:pt>
                <c:pt idx="2764">
                  <c:v>1106</c:v>
                </c:pt>
                <c:pt idx="2765">
                  <c:v>1106.4000000000001</c:v>
                </c:pt>
                <c:pt idx="2766">
                  <c:v>1106.8</c:v>
                </c:pt>
                <c:pt idx="2767">
                  <c:v>1107.2</c:v>
                </c:pt>
                <c:pt idx="2768">
                  <c:v>1107.5999999999999</c:v>
                </c:pt>
                <c:pt idx="2769">
                  <c:v>1108</c:v>
                </c:pt>
                <c:pt idx="2770">
                  <c:v>1108.4000000000001</c:v>
                </c:pt>
                <c:pt idx="2771">
                  <c:v>1108.8</c:v>
                </c:pt>
                <c:pt idx="2772">
                  <c:v>1109.2</c:v>
                </c:pt>
                <c:pt idx="2773">
                  <c:v>1109.5999999999999</c:v>
                </c:pt>
                <c:pt idx="2774">
                  <c:v>1110</c:v>
                </c:pt>
                <c:pt idx="2775">
                  <c:v>1110.4000000000001</c:v>
                </c:pt>
                <c:pt idx="2776">
                  <c:v>1110.8</c:v>
                </c:pt>
                <c:pt idx="2777">
                  <c:v>1111.2</c:v>
                </c:pt>
                <c:pt idx="2778">
                  <c:v>1111.5999999999999</c:v>
                </c:pt>
                <c:pt idx="2779">
                  <c:v>1112</c:v>
                </c:pt>
                <c:pt idx="2780">
                  <c:v>1112.4000000000001</c:v>
                </c:pt>
                <c:pt idx="2781">
                  <c:v>1112.8</c:v>
                </c:pt>
                <c:pt idx="2782">
                  <c:v>1113.2</c:v>
                </c:pt>
                <c:pt idx="2783">
                  <c:v>1113.5999999999999</c:v>
                </c:pt>
                <c:pt idx="2784">
                  <c:v>1114</c:v>
                </c:pt>
                <c:pt idx="2785">
                  <c:v>1114.4000000000001</c:v>
                </c:pt>
                <c:pt idx="2786">
                  <c:v>1114.8</c:v>
                </c:pt>
                <c:pt idx="2787">
                  <c:v>1115.2</c:v>
                </c:pt>
                <c:pt idx="2788">
                  <c:v>1115.5999999999999</c:v>
                </c:pt>
                <c:pt idx="2789">
                  <c:v>1116</c:v>
                </c:pt>
                <c:pt idx="2790">
                  <c:v>1116.4000000000001</c:v>
                </c:pt>
                <c:pt idx="2791">
                  <c:v>1116.8</c:v>
                </c:pt>
                <c:pt idx="2792">
                  <c:v>1117.2</c:v>
                </c:pt>
                <c:pt idx="2793">
                  <c:v>1117.5999999999999</c:v>
                </c:pt>
                <c:pt idx="2794">
                  <c:v>1118</c:v>
                </c:pt>
                <c:pt idx="2795">
                  <c:v>1118.4000000000001</c:v>
                </c:pt>
                <c:pt idx="2796">
                  <c:v>1118.8</c:v>
                </c:pt>
                <c:pt idx="2797">
                  <c:v>1119.2</c:v>
                </c:pt>
                <c:pt idx="2798">
                  <c:v>1119.5999999999999</c:v>
                </c:pt>
                <c:pt idx="2799">
                  <c:v>1120</c:v>
                </c:pt>
                <c:pt idx="2800">
                  <c:v>1120.4000000000001</c:v>
                </c:pt>
                <c:pt idx="2801">
                  <c:v>1120.8</c:v>
                </c:pt>
                <c:pt idx="2802">
                  <c:v>1121.2</c:v>
                </c:pt>
                <c:pt idx="2803">
                  <c:v>1121.5999999999999</c:v>
                </c:pt>
                <c:pt idx="2804">
                  <c:v>1122</c:v>
                </c:pt>
                <c:pt idx="2805">
                  <c:v>1122.4000000000001</c:v>
                </c:pt>
                <c:pt idx="2806">
                  <c:v>1122.8</c:v>
                </c:pt>
                <c:pt idx="2807">
                  <c:v>1123.2</c:v>
                </c:pt>
                <c:pt idx="2808">
                  <c:v>1123.5999999999999</c:v>
                </c:pt>
                <c:pt idx="2809">
                  <c:v>1124</c:v>
                </c:pt>
                <c:pt idx="2810">
                  <c:v>1124.4000000000001</c:v>
                </c:pt>
                <c:pt idx="2811">
                  <c:v>1124.8</c:v>
                </c:pt>
                <c:pt idx="2812">
                  <c:v>1125.2</c:v>
                </c:pt>
                <c:pt idx="2813">
                  <c:v>1125.5999999999999</c:v>
                </c:pt>
                <c:pt idx="2814">
                  <c:v>1126</c:v>
                </c:pt>
                <c:pt idx="2815">
                  <c:v>1126.4000000000001</c:v>
                </c:pt>
                <c:pt idx="2816">
                  <c:v>1126.8</c:v>
                </c:pt>
                <c:pt idx="2817">
                  <c:v>1127.2</c:v>
                </c:pt>
                <c:pt idx="2818">
                  <c:v>1127.5999999999999</c:v>
                </c:pt>
                <c:pt idx="2819">
                  <c:v>1128</c:v>
                </c:pt>
                <c:pt idx="2820">
                  <c:v>1128.4000000000001</c:v>
                </c:pt>
                <c:pt idx="2821">
                  <c:v>1128.8</c:v>
                </c:pt>
                <c:pt idx="2822">
                  <c:v>1129.2</c:v>
                </c:pt>
                <c:pt idx="2823">
                  <c:v>1129.5999999999999</c:v>
                </c:pt>
                <c:pt idx="2824">
                  <c:v>1130</c:v>
                </c:pt>
                <c:pt idx="2825">
                  <c:v>1130.4000000000001</c:v>
                </c:pt>
                <c:pt idx="2826">
                  <c:v>1130.8</c:v>
                </c:pt>
                <c:pt idx="2827">
                  <c:v>1131.2</c:v>
                </c:pt>
                <c:pt idx="2828">
                  <c:v>1131.5999999999999</c:v>
                </c:pt>
                <c:pt idx="2829">
                  <c:v>1132</c:v>
                </c:pt>
                <c:pt idx="2830">
                  <c:v>1132.4000000000001</c:v>
                </c:pt>
                <c:pt idx="2831">
                  <c:v>1132.8</c:v>
                </c:pt>
                <c:pt idx="2832">
                  <c:v>1133.2</c:v>
                </c:pt>
                <c:pt idx="2833">
                  <c:v>1133.5999999999999</c:v>
                </c:pt>
                <c:pt idx="2834">
                  <c:v>1134</c:v>
                </c:pt>
                <c:pt idx="2835">
                  <c:v>1134.4000000000001</c:v>
                </c:pt>
                <c:pt idx="2836">
                  <c:v>1134.8</c:v>
                </c:pt>
                <c:pt idx="2837">
                  <c:v>1135.2</c:v>
                </c:pt>
                <c:pt idx="2838">
                  <c:v>1135.5999999999999</c:v>
                </c:pt>
                <c:pt idx="2839">
                  <c:v>1136</c:v>
                </c:pt>
                <c:pt idx="2840">
                  <c:v>1136.4000000000001</c:v>
                </c:pt>
                <c:pt idx="2841">
                  <c:v>1136.8</c:v>
                </c:pt>
                <c:pt idx="2842">
                  <c:v>1137.2</c:v>
                </c:pt>
                <c:pt idx="2843">
                  <c:v>1137.5999999999999</c:v>
                </c:pt>
                <c:pt idx="2844">
                  <c:v>1138</c:v>
                </c:pt>
                <c:pt idx="2845">
                  <c:v>1138.4000000000001</c:v>
                </c:pt>
                <c:pt idx="2846">
                  <c:v>1138.8</c:v>
                </c:pt>
                <c:pt idx="2847">
                  <c:v>1139.2</c:v>
                </c:pt>
                <c:pt idx="2848">
                  <c:v>1139.5999999999999</c:v>
                </c:pt>
                <c:pt idx="2849">
                  <c:v>1140</c:v>
                </c:pt>
                <c:pt idx="2850">
                  <c:v>1140.4000000000001</c:v>
                </c:pt>
                <c:pt idx="2851">
                  <c:v>1140.8</c:v>
                </c:pt>
                <c:pt idx="2852">
                  <c:v>1141.2</c:v>
                </c:pt>
                <c:pt idx="2853">
                  <c:v>1141.5999999999999</c:v>
                </c:pt>
                <c:pt idx="2854">
                  <c:v>1142</c:v>
                </c:pt>
                <c:pt idx="2855">
                  <c:v>1142.4000000000001</c:v>
                </c:pt>
                <c:pt idx="2856">
                  <c:v>1142.8</c:v>
                </c:pt>
                <c:pt idx="2857">
                  <c:v>1143.2</c:v>
                </c:pt>
                <c:pt idx="2858">
                  <c:v>1143.5999999999999</c:v>
                </c:pt>
                <c:pt idx="2859">
                  <c:v>1144</c:v>
                </c:pt>
                <c:pt idx="2860">
                  <c:v>1144.4000000000001</c:v>
                </c:pt>
                <c:pt idx="2861">
                  <c:v>1144.8</c:v>
                </c:pt>
                <c:pt idx="2862">
                  <c:v>1145.2</c:v>
                </c:pt>
                <c:pt idx="2863">
                  <c:v>1145.5999999999999</c:v>
                </c:pt>
                <c:pt idx="2864">
                  <c:v>1146</c:v>
                </c:pt>
                <c:pt idx="2865">
                  <c:v>1146.4000000000001</c:v>
                </c:pt>
                <c:pt idx="2866">
                  <c:v>1146.8</c:v>
                </c:pt>
                <c:pt idx="2867">
                  <c:v>1147.2</c:v>
                </c:pt>
                <c:pt idx="2868">
                  <c:v>1147.5999999999999</c:v>
                </c:pt>
                <c:pt idx="2869">
                  <c:v>1148</c:v>
                </c:pt>
                <c:pt idx="2870">
                  <c:v>1148.4000000000001</c:v>
                </c:pt>
                <c:pt idx="2871">
                  <c:v>1148.8</c:v>
                </c:pt>
                <c:pt idx="2872">
                  <c:v>1149.2</c:v>
                </c:pt>
                <c:pt idx="2873">
                  <c:v>1149.5999999999999</c:v>
                </c:pt>
                <c:pt idx="2874">
                  <c:v>1150</c:v>
                </c:pt>
                <c:pt idx="2875">
                  <c:v>1150.4000000000001</c:v>
                </c:pt>
                <c:pt idx="2876">
                  <c:v>1150.8</c:v>
                </c:pt>
                <c:pt idx="2877">
                  <c:v>1151.2</c:v>
                </c:pt>
                <c:pt idx="2878">
                  <c:v>1151.5999999999999</c:v>
                </c:pt>
                <c:pt idx="2879">
                  <c:v>1152</c:v>
                </c:pt>
                <c:pt idx="2880">
                  <c:v>1152.4000000000001</c:v>
                </c:pt>
                <c:pt idx="2881">
                  <c:v>1152.8</c:v>
                </c:pt>
                <c:pt idx="2882">
                  <c:v>1153.2</c:v>
                </c:pt>
                <c:pt idx="2883">
                  <c:v>1153.5999999999999</c:v>
                </c:pt>
                <c:pt idx="2884">
                  <c:v>1154</c:v>
                </c:pt>
                <c:pt idx="2885">
                  <c:v>1154.4000000000001</c:v>
                </c:pt>
                <c:pt idx="2886">
                  <c:v>1154.8</c:v>
                </c:pt>
                <c:pt idx="2887">
                  <c:v>1155.2</c:v>
                </c:pt>
                <c:pt idx="2888">
                  <c:v>1155.5999999999999</c:v>
                </c:pt>
                <c:pt idx="2889">
                  <c:v>1156</c:v>
                </c:pt>
                <c:pt idx="2890">
                  <c:v>1156.4000000000001</c:v>
                </c:pt>
                <c:pt idx="2891">
                  <c:v>1156.8</c:v>
                </c:pt>
                <c:pt idx="2892">
                  <c:v>1157.2</c:v>
                </c:pt>
                <c:pt idx="2893">
                  <c:v>1157.5999999999999</c:v>
                </c:pt>
                <c:pt idx="2894">
                  <c:v>1158</c:v>
                </c:pt>
                <c:pt idx="2895">
                  <c:v>1158.4000000000001</c:v>
                </c:pt>
                <c:pt idx="2896">
                  <c:v>1158.8</c:v>
                </c:pt>
                <c:pt idx="2897">
                  <c:v>1159.2</c:v>
                </c:pt>
                <c:pt idx="2898">
                  <c:v>1159.5999999999999</c:v>
                </c:pt>
                <c:pt idx="2899">
                  <c:v>1160</c:v>
                </c:pt>
                <c:pt idx="2900">
                  <c:v>1160.4000000000001</c:v>
                </c:pt>
                <c:pt idx="2901">
                  <c:v>1160.8</c:v>
                </c:pt>
                <c:pt idx="2902">
                  <c:v>1161.2</c:v>
                </c:pt>
                <c:pt idx="2903">
                  <c:v>1161.5999999999999</c:v>
                </c:pt>
                <c:pt idx="2904">
                  <c:v>1162</c:v>
                </c:pt>
                <c:pt idx="2905">
                  <c:v>1162.4000000000001</c:v>
                </c:pt>
                <c:pt idx="2906">
                  <c:v>1162.8</c:v>
                </c:pt>
                <c:pt idx="2907">
                  <c:v>1163.2</c:v>
                </c:pt>
                <c:pt idx="2908">
                  <c:v>1163.5999999999999</c:v>
                </c:pt>
                <c:pt idx="2909">
                  <c:v>1164</c:v>
                </c:pt>
                <c:pt idx="2910">
                  <c:v>1164.4000000000001</c:v>
                </c:pt>
                <c:pt idx="2911">
                  <c:v>1164.8</c:v>
                </c:pt>
                <c:pt idx="2912">
                  <c:v>1165.2</c:v>
                </c:pt>
                <c:pt idx="2913">
                  <c:v>1165.5999999999999</c:v>
                </c:pt>
                <c:pt idx="2914">
                  <c:v>1166</c:v>
                </c:pt>
                <c:pt idx="2915">
                  <c:v>1166.4000000000001</c:v>
                </c:pt>
                <c:pt idx="2916">
                  <c:v>1166.8</c:v>
                </c:pt>
                <c:pt idx="2917">
                  <c:v>1167.2</c:v>
                </c:pt>
                <c:pt idx="2918">
                  <c:v>1167.5999999999999</c:v>
                </c:pt>
                <c:pt idx="2919">
                  <c:v>1168</c:v>
                </c:pt>
                <c:pt idx="2920">
                  <c:v>1168.4000000000001</c:v>
                </c:pt>
                <c:pt idx="2921">
                  <c:v>1168.8</c:v>
                </c:pt>
                <c:pt idx="2922">
                  <c:v>1169.2</c:v>
                </c:pt>
                <c:pt idx="2923">
                  <c:v>1169.5999999999999</c:v>
                </c:pt>
                <c:pt idx="2924">
                  <c:v>1170</c:v>
                </c:pt>
                <c:pt idx="2925">
                  <c:v>1170.4000000000001</c:v>
                </c:pt>
                <c:pt idx="2926">
                  <c:v>1170.8</c:v>
                </c:pt>
                <c:pt idx="2927">
                  <c:v>1171.2</c:v>
                </c:pt>
                <c:pt idx="2928">
                  <c:v>1171.5999999999999</c:v>
                </c:pt>
                <c:pt idx="2929">
                  <c:v>1172</c:v>
                </c:pt>
                <c:pt idx="2930">
                  <c:v>1172.4000000000001</c:v>
                </c:pt>
                <c:pt idx="2931">
                  <c:v>1172.8</c:v>
                </c:pt>
                <c:pt idx="2932">
                  <c:v>1173.2</c:v>
                </c:pt>
                <c:pt idx="2933">
                  <c:v>1173.5999999999999</c:v>
                </c:pt>
                <c:pt idx="2934">
                  <c:v>1174</c:v>
                </c:pt>
                <c:pt idx="2935">
                  <c:v>1174.4000000000001</c:v>
                </c:pt>
                <c:pt idx="2936">
                  <c:v>1174.8</c:v>
                </c:pt>
                <c:pt idx="2937">
                  <c:v>1175.2</c:v>
                </c:pt>
                <c:pt idx="2938">
                  <c:v>1175.5999999999999</c:v>
                </c:pt>
                <c:pt idx="2939">
                  <c:v>1176</c:v>
                </c:pt>
                <c:pt idx="2940">
                  <c:v>1176.4000000000001</c:v>
                </c:pt>
                <c:pt idx="2941">
                  <c:v>1176.8</c:v>
                </c:pt>
                <c:pt idx="2942">
                  <c:v>1177.2</c:v>
                </c:pt>
                <c:pt idx="2943">
                  <c:v>1177.5999999999999</c:v>
                </c:pt>
                <c:pt idx="2944">
                  <c:v>1178</c:v>
                </c:pt>
                <c:pt idx="2945">
                  <c:v>1178.4000000000001</c:v>
                </c:pt>
                <c:pt idx="2946">
                  <c:v>1178.8</c:v>
                </c:pt>
                <c:pt idx="2947">
                  <c:v>1179.2</c:v>
                </c:pt>
                <c:pt idx="2948">
                  <c:v>1179.5999999999999</c:v>
                </c:pt>
                <c:pt idx="2949">
                  <c:v>1180</c:v>
                </c:pt>
                <c:pt idx="2950">
                  <c:v>1180.4000000000001</c:v>
                </c:pt>
                <c:pt idx="2951">
                  <c:v>1180.8</c:v>
                </c:pt>
                <c:pt idx="2952">
                  <c:v>1181.2</c:v>
                </c:pt>
                <c:pt idx="2953">
                  <c:v>1181.5999999999999</c:v>
                </c:pt>
                <c:pt idx="2954">
                  <c:v>1182</c:v>
                </c:pt>
                <c:pt idx="2955">
                  <c:v>1182.4000000000001</c:v>
                </c:pt>
                <c:pt idx="2956">
                  <c:v>1182.8</c:v>
                </c:pt>
                <c:pt idx="2957">
                  <c:v>1183.2</c:v>
                </c:pt>
                <c:pt idx="2958">
                  <c:v>1183.5999999999999</c:v>
                </c:pt>
                <c:pt idx="2959">
                  <c:v>1184</c:v>
                </c:pt>
                <c:pt idx="2960">
                  <c:v>1184.4000000000001</c:v>
                </c:pt>
                <c:pt idx="2961">
                  <c:v>1184.8</c:v>
                </c:pt>
                <c:pt idx="2962">
                  <c:v>1185.2</c:v>
                </c:pt>
                <c:pt idx="2963">
                  <c:v>1185.5999999999999</c:v>
                </c:pt>
                <c:pt idx="2964">
                  <c:v>1186</c:v>
                </c:pt>
                <c:pt idx="2965">
                  <c:v>1186.4000000000001</c:v>
                </c:pt>
                <c:pt idx="2966">
                  <c:v>1186.8</c:v>
                </c:pt>
                <c:pt idx="2967">
                  <c:v>1187.2</c:v>
                </c:pt>
                <c:pt idx="2968">
                  <c:v>1187.5999999999999</c:v>
                </c:pt>
                <c:pt idx="2969">
                  <c:v>1188</c:v>
                </c:pt>
                <c:pt idx="2970">
                  <c:v>1188.4000000000001</c:v>
                </c:pt>
                <c:pt idx="2971">
                  <c:v>1188.8</c:v>
                </c:pt>
                <c:pt idx="2972">
                  <c:v>1189.2</c:v>
                </c:pt>
                <c:pt idx="2973">
                  <c:v>1189.5999999999999</c:v>
                </c:pt>
                <c:pt idx="2974">
                  <c:v>1190</c:v>
                </c:pt>
                <c:pt idx="2975">
                  <c:v>1190.4000000000001</c:v>
                </c:pt>
                <c:pt idx="2976">
                  <c:v>1190.8</c:v>
                </c:pt>
                <c:pt idx="2977">
                  <c:v>1191.2</c:v>
                </c:pt>
                <c:pt idx="2978">
                  <c:v>1191.5999999999999</c:v>
                </c:pt>
                <c:pt idx="2979">
                  <c:v>1192</c:v>
                </c:pt>
                <c:pt idx="2980">
                  <c:v>1192.4000000000001</c:v>
                </c:pt>
                <c:pt idx="2981">
                  <c:v>1192.8</c:v>
                </c:pt>
                <c:pt idx="2982">
                  <c:v>1193.2</c:v>
                </c:pt>
                <c:pt idx="2983">
                  <c:v>1193.5999999999999</c:v>
                </c:pt>
                <c:pt idx="2984">
                  <c:v>1194</c:v>
                </c:pt>
                <c:pt idx="2985">
                  <c:v>1194.4000000000001</c:v>
                </c:pt>
                <c:pt idx="2986">
                  <c:v>1194.8</c:v>
                </c:pt>
                <c:pt idx="2987">
                  <c:v>1195.2</c:v>
                </c:pt>
                <c:pt idx="2988">
                  <c:v>1195.5999999999999</c:v>
                </c:pt>
                <c:pt idx="2989">
                  <c:v>1196</c:v>
                </c:pt>
                <c:pt idx="2990">
                  <c:v>1196.4000000000001</c:v>
                </c:pt>
                <c:pt idx="2991">
                  <c:v>1196.8</c:v>
                </c:pt>
                <c:pt idx="2992">
                  <c:v>1197.2</c:v>
                </c:pt>
                <c:pt idx="2993">
                  <c:v>1197.5999999999999</c:v>
                </c:pt>
                <c:pt idx="2994">
                  <c:v>1198</c:v>
                </c:pt>
                <c:pt idx="2995">
                  <c:v>1198.4000000000001</c:v>
                </c:pt>
                <c:pt idx="2996">
                  <c:v>1198.8</c:v>
                </c:pt>
                <c:pt idx="2997">
                  <c:v>1199.2</c:v>
                </c:pt>
                <c:pt idx="2998">
                  <c:v>1199.5999999999999</c:v>
                </c:pt>
                <c:pt idx="2999">
                  <c:v>1200</c:v>
                </c:pt>
                <c:pt idx="3000">
                  <c:v>1200.4000000000001</c:v>
                </c:pt>
                <c:pt idx="3001">
                  <c:v>1200.8</c:v>
                </c:pt>
                <c:pt idx="3002">
                  <c:v>1201.2</c:v>
                </c:pt>
                <c:pt idx="3003">
                  <c:v>1201.5999999999999</c:v>
                </c:pt>
                <c:pt idx="3004">
                  <c:v>1202</c:v>
                </c:pt>
                <c:pt idx="3005">
                  <c:v>1202.4000000000001</c:v>
                </c:pt>
                <c:pt idx="3006">
                  <c:v>1202.8</c:v>
                </c:pt>
                <c:pt idx="3007">
                  <c:v>1203.2</c:v>
                </c:pt>
                <c:pt idx="3008">
                  <c:v>1203.5999999999999</c:v>
                </c:pt>
                <c:pt idx="3009">
                  <c:v>1204</c:v>
                </c:pt>
                <c:pt idx="3010">
                  <c:v>1204.4000000000001</c:v>
                </c:pt>
                <c:pt idx="3011">
                  <c:v>1204.8</c:v>
                </c:pt>
                <c:pt idx="3012">
                  <c:v>1205.2</c:v>
                </c:pt>
                <c:pt idx="3013">
                  <c:v>1205.5999999999999</c:v>
                </c:pt>
                <c:pt idx="3014">
                  <c:v>1206</c:v>
                </c:pt>
                <c:pt idx="3015">
                  <c:v>1206.4000000000001</c:v>
                </c:pt>
                <c:pt idx="3016">
                  <c:v>1206.8</c:v>
                </c:pt>
                <c:pt idx="3017">
                  <c:v>1207.2</c:v>
                </c:pt>
                <c:pt idx="3018">
                  <c:v>1207.5999999999999</c:v>
                </c:pt>
                <c:pt idx="3019">
                  <c:v>1208</c:v>
                </c:pt>
                <c:pt idx="3020">
                  <c:v>1208.4000000000001</c:v>
                </c:pt>
                <c:pt idx="3021">
                  <c:v>1208.8</c:v>
                </c:pt>
                <c:pt idx="3022">
                  <c:v>1209.2</c:v>
                </c:pt>
                <c:pt idx="3023">
                  <c:v>1209.5999999999999</c:v>
                </c:pt>
                <c:pt idx="3024">
                  <c:v>1210</c:v>
                </c:pt>
                <c:pt idx="3025">
                  <c:v>1210.4000000000001</c:v>
                </c:pt>
                <c:pt idx="3026">
                  <c:v>1210.8</c:v>
                </c:pt>
                <c:pt idx="3027">
                  <c:v>1211.2</c:v>
                </c:pt>
                <c:pt idx="3028">
                  <c:v>1211.5999999999999</c:v>
                </c:pt>
                <c:pt idx="3029">
                  <c:v>1212</c:v>
                </c:pt>
                <c:pt idx="3030">
                  <c:v>1212.4000000000001</c:v>
                </c:pt>
                <c:pt idx="3031">
                  <c:v>1212.8</c:v>
                </c:pt>
                <c:pt idx="3032">
                  <c:v>1213.2</c:v>
                </c:pt>
                <c:pt idx="3033">
                  <c:v>1213.5999999999999</c:v>
                </c:pt>
                <c:pt idx="3034">
                  <c:v>1214</c:v>
                </c:pt>
                <c:pt idx="3035">
                  <c:v>1214.4000000000001</c:v>
                </c:pt>
                <c:pt idx="3036">
                  <c:v>1214.8</c:v>
                </c:pt>
                <c:pt idx="3037">
                  <c:v>1215.2</c:v>
                </c:pt>
                <c:pt idx="3038">
                  <c:v>1215.5999999999999</c:v>
                </c:pt>
                <c:pt idx="3039">
                  <c:v>1216</c:v>
                </c:pt>
                <c:pt idx="3040">
                  <c:v>1216.4000000000001</c:v>
                </c:pt>
                <c:pt idx="3041">
                  <c:v>1216.8</c:v>
                </c:pt>
                <c:pt idx="3042">
                  <c:v>1217.2</c:v>
                </c:pt>
                <c:pt idx="3043">
                  <c:v>1217.5999999999999</c:v>
                </c:pt>
                <c:pt idx="3044">
                  <c:v>1218</c:v>
                </c:pt>
                <c:pt idx="3045">
                  <c:v>1218.4000000000001</c:v>
                </c:pt>
                <c:pt idx="3046">
                  <c:v>1218.8</c:v>
                </c:pt>
                <c:pt idx="3047">
                  <c:v>1219.2</c:v>
                </c:pt>
                <c:pt idx="3048">
                  <c:v>1219.5999999999999</c:v>
                </c:pt>
                <c:pt idx="3049">
                  <c:v>1220</c:v>
                </c:pt>
                <c:pt idx="3050">
                  <c:v>1220.4000000000001</c:v>
                </c:pt>
                <c:pt idx="3051">
                  <c:v>1220.8</c:v>
                </c:pt>
                <c:pt idx="3052">
                  <c:v>1221.2</c:v>
                </c:pt>
                <c:pt idx="3053">
                  <c:v>1221.5999999999999</c:v>
                </c:pt>
                <c:pt idx="3054">
                  <c:v>1222</c:v>
                </c:pt>
                <c:pt idx="3055">
                  <c:v>1222.4000000000001</c:v>
                </c:pt>
                <c:pt idx="3056">
                  <c:v>1222.8</c:v>
                </c:pt>
                <c:pt idx="3057">
                  <c:v>1223.2</c:v>
                </c:pt>
                <c:pt idx="3058">
                  <c:v>1223.5999999999999</c:v>
                </c:pt>
                <c:pt idx="3059">
                  <c:v>1224</c:v>
                </c:pt>
                <c:pt idx="3060">
                  <c:v>1224.4000000000001</c:v>
                </c:pt>
                <c:pt idx="3061">
                  <c:v>1224.8</c:v>
                </c:pt>
                <c:pt idx="3062">
                  <c:v>1225.2</c:v>
                </c:pt>
                <c:pt idx="3063">
                  <c:v>1225.5999999999999</c:v>
                </c:pt>
                <c:pt idx="3064">
                  <c:v>1226</c:v>
                </c:pt>
                <c:pt idx="3065">
                  <c:v>1226.4000000000001</c:v>
                </c:pt>
                <c:pt idx="3066">
                  <c:v>1226.8</c:v>
                </c:pt>
                <c:pt idx="3067">
                  <c:v>1227.2</c:v>
                </c:pt>
                <c:pt idx="3068">
                  <c:v>1227.5999999999999</c:v>
                </c:pt>
                <c:pt idx="3069">
                  <c:v>1228</c:v>
                </c:pt>
                <c:pt idx="3070">
                  <c:v>1228.4000000000001</c:v>
                </c:pt>
                <c:pt idx="3071">
                  <c:v>1228.8</c:v>
                </c:pt>
                <c:pt idx="3072">
                  <c:v>1229.2</c:v>
                </c:pt>
                <c:pt idx="3073">
                  <c:v>1229.5999999999999</c:v>
                </c:pt>
                <c:pt idx="3074">
                  <c:v>1230</c:v>
                </c:pt>
                <c:pt idx="3075">
                  <c:v>1230.4000000000001</c:v>
                </c:pt>
                <c:pt idx="3076">
                  <c:v>1230.8</c:v>
                </c:pt>
                <c:pt idx="3077">
                  <c:v>1231.2</c:v>
                </c:pt>
                <c:pt idx="3078">
                  <c:v>1231.5999999999999</c:v>
                </c:pt>
                <c:pt idx="3079">
                  <c:v>1232</c:v>
                </c:pt>
                <c:pt idx="3080">
                  <c:v>1232.4000000000001</c:v>
                </c:pt>
                <c:pt idx="3081">
                  <c:v>1232.8</c:v>
                </c:pt>
                <c:pt idx="3082">
                  <c:v>1233.2</c:v>
                </c:pt>
                <c:pt idx="3083">
                  <c:v>1233.5999999999999</c:v>
                </c:pt>
                <c:pt idx="3084">
                  <c:v>1234</c:v>
                </c:pt>
                <c:pt idx="3085">
                  <c:v>1234.4000000000001</c:v>
                </c:pt>
                <c:pt idx="3086">
                  <c:v>1234.8</c:v>
                </c:pt>
                <c:pt idx="3087">
                  <c:v>1235.2</c:v>
                </c:pt>
                <c:pt idx="3088">
                  <c:v>1235.5999999999999</c:v>
                </c:pt>
                <c:pt idx="3089">
                  <c:v>1236</c:v>
                </c:pt>
                <c:pt idx="3090">
                  <c:v>1236.4000000000001</c:v>
                </c:pt>
                <c:pt idx="3091">
                  <c:v>1236.8</c:v>
                </c:pt>
                <c:pt idx="3092">
                  <c:v>1237.2</c:v>
                </c:pt>
                <c:pt idx="3093">
                  <c:v>1237.5999999999999</c:v>
                </c:pt>
                <c:pt idx="3094">
                  <c:v>1238</c:v>
                </c:pt>
                <c:pt idx="3095">
                  <c:v>1238.4000000000001</c:v>
                </c:pt>
                <c:pt idx="3096">
                  <c:v>1238.8</c:v>
                </c:pt>
                <c:pt idx="3097">
                  <c:v>1239.2</c:v>
                </c:pt>
                <c:pt idx="3098">
                  <c:v>1239.5999999999999</c:v>
                </c:pt>
                <c:pt idx="3099">
                  <c:v>1240</c:v>
                </c:pt>
                <c:pt idx="3100">
                  <c:v>1240.4000000000001</c:v>
                </c:pt>
                <c:pt idx="3101">
                  <c:v>1240.8</c:v>
                </c:pt>
                <c:pt idx="3102">
                  <c:v>1241.2</c:v>
                </c:pt>
                <c:pt idx="3103">
                  <c:v>1241.5999999999999</c:v>
                </c:pt>
                <c:pt idx="3104">
                  <c:v>1242</c:v>
                </c:pt>
                <c:pt idx="3105">
                  <c:v>1242.4000000000001</c:v>
                </c:pt>
                <c:pt idx="3106">
                  <c:v>1242.8</c:v>
                </c:pt>
                <c:pt idx="3107">
                  <c:v>1243.2</c:v>
                </c:pt>
                <c:pt idx="3108">
                  <c:v>1243.5999999999999</c:v>
                </c:pt>
                <c:pt idx="3109">
                  <c:v>1244</c:v>
                </c:pt>
                <c:pt idx="3110">
                  <c:v>1244.4000000000001</c:v>
                </c:pt>
                <c:pt idx="3111">
                  <c:v>1244.8</c:v>
                </c:pt>
                <c:pt idx="3112">
                  <c:v>1245.2</c:v>
                </c:pt>
                <c:pt idx="3113">
                  <c:v>1245.5999999999999</c:v>
                </c:pt>
                <c:pt idx="3114">
                  <c:v>1246</c:v>
                </c:pt>
                <c:pt idx="3115">
                  <c:v>1246.4000000000001</c:v>
                </c:pt>
                <c:pt idx="3116">
                  <c:v>1246.8</c:v>
                </c:pt>
                <c:pt idx="3117">
                  <c:v>1247.2</c:v>
                </c:pt>
                <c:pt idx="3118">
                  <c:v>1247.5999999999999</c:v>
                </c:pt>
                <c:pt idx="3119">
                  <c:v>1248</c:v>
                </c:pt>
                <c:pt idx="3120">
                  <c:v>1248.4000000000001</c:v>
                </c:pt>
                <c:pt idx="3121">
                  <c:v>1248.8</c:v>
                </c:pt>
                <c:pt idx="3122">
                  <c:v>1249.2</c:v>
                </c:pt>
                <c:pt idx="3123">
                  <c:v>1249.5999999999999</c:v>
                </c:pt>
                <c:pt idx="3124">
                  <c:v>1250</c:v>
                </c:pt>
                <c:pt idx="3125">
                  <c:v>1250.4000000000001</c:v>
                </c:pt>
                <c:pt idx="3126">
                  <c:v>1250.8</c:v>
                </c:pt>
                <c:pt idx="3127">
                  <c:v>1251.2</c:v>
                </c:pt>
                <c:pt idx="3128">
                  <c:v>1251.5999999999999</c:v>
                </c:pt>
                <c:pt idx="3129">
                  <c:v>1252</c:v>
                </c:pt>
                <c:pt idx="3130">
                  <c:v>1252.4000000000001</c:v>
                </c:pt>
                <c:pt idx="3131">
                  <c:v>1252.8</c:v>
                </c:pt>
                <c:pt idx="3132">
                  <c:v>1253.2</c:v>
                </c:pt>
                <c:pt idx="3133">
                  <c:v>1253.5999999999999</c:v>
                </c:pt>
                <c:pt idx="3134">
                  <c:v>1254</c:v>
                </c:pt>
                <c:pt idx="3135">
                  <c:v>1254.4000000000001</c:v>
                </c:pt>
                <c:pt idx="3136">
                  <c:v>1254.8</c:v>
                </c:pt>
                <c:pt idx="3137">
                  <c:v>1255.2</c:v>
                </c:pt>
                <c:pt idx="3138">
                  <c:v>1255.5999999999999</c:v>
                </c:pt>
                <c:pt idx="3139">
                  <c:v>1256</c:v>
                </c:pt>
                <c:pt idx="3140">
                  <c:v>1256.4000000000001</c:v>
                </c:pt>
                <c:pt idx="3141">
                  <c:v>1256.8</c:v>
                </c:pt>
                <c:pt idx="3142">
                  <c:v>1257.2</c:v>
                </c:pt>
                <c:pt idx="3143">
                  <c:v>1257.5999999999999</c:v>
                </c:pt>
                <c:pt idx="3144">
                  <c:v>1258</c:v>
                </c:pt>
                <c:pt idx="3145">
                  <c:v>1258.4000000000001</c:v>
                </c:pt>
                <c:pt idx="3146">
                  <c:v>1258.8</c:v>
                </c:pt>
                <c:pt idx="3147">
                  <c:v>1259.2</c:v>
                </c:pt>
                <c:pt idx="3148">
                  <c:v>1259.5999999999999</c:v>
                </c:pt>
                <c:pt idx="3149">
                  <c:v>1260</c:v>
                </c:pt>
                <c:pt idx="3150">
                  <c:v>1260.4000000000001</c:v>
                </c:pt>
                <c:pt idx="3151">
                  <c:v>1260.8</c:v>
                </c:pt>
                <c:pt idx="3152">
                  <c:v>1261.2</c:v>
                </c:pt>
                <c:pt idx="3153">
                  <c:v>1261.5999999999999</c:v>
                </c:pt>
                <c:pt idx="3154">
                  <c:v>1262</c:v>
                </c:pt>
                <c:pt idx="3155">
                  <c:v>1262.4000000000001</c:v>
                </c:pt>
                <c:pt idx="3156">
                  <c:v>1262.8</c:v>
                </c:pt>
                <c:pt idx="3157">
                  <c:v>1263.2</c:v>
                </c:pt>
                <c:pt idx="3158">
                  <c:v>1263.5999999999999</c:v>
                </c:pt>
                <c:pt idx="3159">
                  <c:v>1264</c:v>
                </c:pt>
                <c:pt idx="3160">
                  <c:v>1264.4000000000001</c:v>
                </c:pt>
                <c:pt idx="3161">
                  <c:v>1264.8</c:v>
                </c:pt>
                <c:pt idx="3162">
                  <c:v>1265.2</c:v>
                </c:pt>
                <c:pt idx="3163">
                  <c:v>1265.5999999999999</c:v>
                </c:pt>
                <c:pt idx="3164">
                  <c:v>1266</c:v>
                </c:pt>
                <c:pt idx="3165">
                  <c:v>1266.4000000000001</c:v>
                </c:pt>
                <c:pt idx="3166">
                  <c:v>1266.8</c:v>
                </c:pt>
                <c:pt idx="3167">
                  <c:v>1267.2</c:v>
                </c:pt>
                <c:pt idx="3168">
                  <c:v>1267.5999999999999</c:v>
                </c:pt>
                <c:pt idx="3169">
                  <c:v>1268</c:v>
                </c:pt>
                <c:pt idx="3170">
                  <c:v>1268.4000000000001</c:v>
                </c:pt>
                <c:pt idx="3171">
                  <c:v>1268.8</c:v>
                </c:pt>
                <c:pt idx="3172">
                  <c:v>1269.2</c:v>
                </c:pt>
                <c:pt idx="3173">
                  <c:v>1269.5999999999999</c:v>
                </c:pt>
                <c:pt idx="3174">
                  <c:v>1270</c:v>
                </c:pt>
                <c:pt idx="3175">
                  <c:v>1270.4000000000001</c:v>
                </c:pt>
                <c:pt idx="3176">
                  <c:v>1270.8</c:v>
                </c:pt>
                <c:pt idx="3177">
                  <c:v>1271.2</c:v>
                </c:pt>
                <c:pt idx="3178">
                  <c:v>1271.5999999999999</c:v>
                </c:pt>
                <c:pt idx="3179">
                  <c:v>1272</c:v>
                </c:pt>
                <c:pt idx="3180">
                  <c:v>1272.4000000000001</c:v>
                </c:pt>
                <c:pt idx="3181">
                  <c:v>1272.8</c:v>
                </c:pt>
                <c:pt idx="3182">
                  <c:v>1273.2</c:v>
                </c:pt>
                <c:pt idx="3183">
                  <c:v>1273.5999999999999</c:v>
                </c:pt>
                <c:pt idx="3184">
                  <c:v>1274</c:v>
                </c:pt>
                <c:pt idx="3185">
                  <c:v>1274.4000000000001</c:v>
                </c:pt>
                <c:pt idx="3186">
                  <c:v>1274.8</c:v>
                </c:pt>
                <c:pt idx="3187">
                  <c:v>1275.2</c:v>
                </c:pt>
                <c:pt idx="3188">
                  <c:v>1275.5999999999999</c:v>
                </c:pt>
                <c:pt idx="3189">
                  <c:v>1276</c:v>
                </c:pt>
                <c:pt idx="3190">
                  <c:v>1276.4000000000001</c:v>
                </c:pt>
                <c:pt idx="3191">
                  <c:v>1276.8</c:v>
                </c:pt>
                <c:pt idx="3192">
                  <c:v>1277.2</c:v>
                </c:pt>
                <c:pt idx="3193">
                  <c:v>1277.5999999999999</c:v>
                </c:pt>
                <c:pt idx="3194">
                  <c:v>1278</c:v>
                </c:pt>
                <c:pt idx="3195">
                  <c:v>1278.4000000000001</c:v>
                </c:pt>
                <c:pt idx="3196">
                  <c:v>1278.8</c:v>
                </c:pt>
                <c:pt idx="3197">
                  <c:v>1279.2</c:v>
                </c:pt>
                <c:pt idx="3198">
                  <c:v>1279.5999999999999</c:v>
                </c:pt>
                <c:pt idx="3199">
                  <c:v>1280</c:v>
                </c:pt>
                <c:pt idx="3200">
                  <c:v>1280.4000000000001</c:v>
                </c:pt>
                <c:pt idx="3201">
                  <c:v>1280.8</c:v>
                </c:pt>
                <c:pt idx="3202">
                  <c:v>1281.2</c:v>
                </c:pt>
                <c:pt idx="3203">
                  <c:v>1281.5999999999999</c:v>
                </c:pt>
                <c:pt idx="3204">
                  <c:v>1282</c:v>
                </c:pt>
                <c:pt idx="3205">
                  <c:v>1282.4000000000001</c:v>
                </c:pt>
                <c:pt idx="3206">
                  <c:v>1282.8</c:v>
                </c:pt>
                <c:pt idx="3207">
                  <c:v>1283.2</c:v>
                </c:pt>
                <c:pt idx="3208">
                  <c:v>1283.5999999999999</c:v>
                </c:pt>
                <c:pt idx="3209">
                  <c:v>1284</c:v>
                </c:pt>
                <c:pt idx="3210">
                  <c:v>1284.4000000000001</c:v>
                </c:pt>
                <c:pt idx="3211">
                  <c:v>1284.8</c:v>
                </c:pt>
                <c:pt idx="3212">
                  <c:v>1285.2</c:v>
                </c:pt>
                <c:pt idx="3213">
                  <c:v>1285.5999999999999</c:v>
                </c:pt>
                <c:pt idx="3214">
                  <c:v>1286</c:v>
                </c:pt>
                <c:pt idx="3215">
                  <c:v>1286.4000000000001</c:v>
                </c:pt>
                <c:pt idx="3216">
                  <c:v>1286.8</c:v>
                </c:pt>
                <c:pt idx="3217">
                  <c:v>1287.2</c:v>
                </c:pt>
                <c:pt idx="3218">
                  <c:v>1287.5999999999999</c:v>
                </c:pt>
                <c:pt idx="3219">
                  <c:v>1288</c:v>
                </c:pt>
                <c:pt idx="3220">
                  <c:v>1288.4000000000001</c:v>
                </c:pt>
                <c:pt idx="3221">
                  <c:v>1288.8</c:v>
                </c:pt>
                <c:pt idx="3222">
                  <c:v>1289.2</c:v>
                </c:pt>
                <c:pt idx="3223">
                  <c:v>1289.5999999999999</c:v>
                </c:pt>
                <c:pt idx="3224">
                  <c:v>1290</c:v>
                </c:pt>
                <c:pt idx="3225">
                  <c:v>1290.4000000000001</c:v>
                </c:pt>
                <c:pt idx="3226">
                  <c:v>1290.8</c:v>
                </c:pt>
                <c:pt idx="3227">
                  <c:v>1291.2</c:v>
                </c:pt>
                <c:pt idx="3228">
                  <c:v>1291.5999999999999</c:v>
                </c:pt>
                <c:pt idx="3229">
                  <c:v>1292</c:v>
                </c:pt>
                <c:pt idx="3230">
                  <c:v>1292.4000000000001</c:v>
                </c:pt>
                <c:pt idx="3231">
                  <c:v>1292.8</c:v>
                </c:pt>
                <c:pt idx="3232">
                  <c:v>1293.2</c:v>
                </c:pt>
                <c:pt idx="3233">
                  <c:v>1293.5999999999999</c:v>
                </c:pt>
                <c:pt idx="3234">
                  <c:v>1294</c:v>
                </c:pt>
                <c:pt idx="3235">
                  <c:v>1294.4000000000001</c:v>
                </c:pt>
                <c:pt idx="3236">
                  <c:v>1294.8</c:v>
                </c:pt>
                <c:pt idx="3237">
                  <c:v>1295.2</c:v>
                </c:pt>
                <c:pt idx="3238">
                  <c:v>1295.5999999999999</c:v>
                </c:pt>
                <c:pt idx="3239">
                  <c:v>1296</c:v>
                </c:pt>
                <c:pt idx="3240">
                  <c:v>1296.4000000000001</c:v>
                </c:pt>
                <c:pt idx="3241">
                  <c:v>1296.8</c:v>
                </c:pt>
                <c:pt idx="3242">
                  <c:v>1297.2</c:v>
                </c:pt>
                <c:pt idx="3243">
                  <c:v>1297.5999999999999</c:v>
                </c:pt>
                <c:pt idx="3244">
                  <c:v>1298</c:v>
                </c:pt>
                <c:pt idx="3245">
                  <c:v>1298.4000000000001</c:v>
                </c:pt>
                <c:pt idx="3246">
                  <c:v>1298.8</c:v>
                </c:pt>
                <c:pt idx="3247">
                  <c:v>1299.2</c:v>
                </c:pt>
                <c:pt idx="3248">
                  <c:v>1299.5999999999999</c:v>
                </c:pt>
                <c:pt idx="3249">
                  <c:v>1300</c:v>
                </c:pt>
                <c:pt idx="3250">
                  <c:v>1300.4000000000001</c:v>
                </c:pt>
                <c:pt idx="3251">
                  <c:v>1300.8</c:v>
                </c:pt>
                <c:pt idx="3252">
                  <c:v>1301.2</c:v>
                </c:pt>
                <c:pt idx="3253">
                  <c:v>1301.5999999999999</c:v>
                </c:pt>
                <c:pt idx="3254">
                  <c:v>1302</c:v>
                </c:pt>
                <c:pt idx="3255">
                  <c:v>1302.4000000000001</c:v>
                </c:pt>
                <c:pt idx="3256">
                  <c:v>1302.8</c:v>
                </c:pt>
                <c:pt idx="3257">
                  <c:v>1303.2</c:v>
                </c:pt>
                <c:pt idx="3258">
                  <c:v>1303.5999999999999</c:v>
                </c:pt>
                <c:pt idx="3259">
                  <c:v>1304</c:v>
                </c:pt>
                <c:pt idx="3260">
                  <c:v>1304.4000000000001</c:v>
                </c:pt>
                <c:pt idx="3261">
                  <c:v>1304.8</c:v>
                </c:pt>
                <c:pt idx="3262">
                  <c:v>1305.2</c:v>
                </c:pt>
                <c:pt idx="3263">
                  <c:v>1305.5999999999999</c:v>
                </c:pt>
                <c:pt idx="3264">
                  <c:v>1306</c:v>
                </c:pt>
                <c:pt idx="3265">
                  <c:v>1306.4000000000001</c:v>
                </c:pt>
                <c:pt idx="3266">
                  <c:v>1306.8</c:v>
                </c:pt>
                <c:pt idx="3267">
                  <c:v>1307.2</c:v>
                </c:pt>
                <c:pt idx="3268">
                  <c:v>1307.5999999999999</c:v>
                </c:pt>
                <c:pt idx="3269">
                  <c:v>1308</c:v>
                </c:pt>
                <c:pt idx="3270">
                  <c:v>1308.4000000000001</c:v>
                </c:pt>
                <c:pt idx="3271">
                  <c:v>1308.8</c:v>
                </c:pt>
                <c:pt idx="3272">
                  <c:v>1309.2</c:v>
                </c:pt>
                <c:pt idx="3273">
                  <c:v>1309.5999999999999</c:v>
                </c:pt>
                <c:pt idx="3274">
                  <c:v>1310</c:v>
                </c:pt>
                <c:pt idx="3275">
                  <c:v>1310.4000000000001</c:v>
                </c:pt>
                <c:pt idx="3276">
                  <c:v>1310.8</c:v>
                </c:pt>
                <c:pt idx="3277">
                  <c:v>1311.2</c:v>
                </c:pt>
                <c:pt idx="3278">
                  <c:v>1311.6</c:v>
                </c:pt>
                <c:pt idx="3279">
                  <c:v>1312</c:v>
                </c:pt>
                <c:pt idx="3280">
                  <c:v>1312.4</c:v>
                </c:pt>
                <c:pt idx="3281">
                  <c:v>1312.8</c:v>
                </c:pt>
                <c:pt idx="3282">
                  <c:v>1313.2</c:v>
                </c:pt>
                <c:pt idx="3283">
                  <c:v>1313.6</c:v>
                </c:pt>
                <c:pt idx="3284">
                  <c:v>1314</c:v>
                </c:pt>
                <c:pt idx="3285">
                  <c:v>1314.4</c:v>
                </c:pt>
                <c:pt idx="3286">
                  <c:v>1314.8</c:v>
                </c:pt>
                <c:pt idx="3287">
                  <c:v>1315.2</c:v>
                </c:pt>
                <c:pt idx="3288">
                  <c:v>1315.6</c:v>
                </c:pt>
                <c:pt idx="3289">
                  <c:v>1316</c:v>
                </c:pt>
                <c:pt idx="3290">
                  <c:v>1316.4</c:v>
                </c:pt>
                <c:pt idx="3291">
                  <c:v>1316.8</c:v>
                </c:pt>
                <c:pt idx="3292">
                  <c:v>1317.2</c:v>
                </c:pt>
                <c:pt idx="3293">
                  <c:v>1317.6</c:v>
                </c:pt>
                <c:pt idx="3294">
                  <c:v>1318</c:v>
                </c:pt>
                <c:pt idx="3295">
                  <c:v>1318.4</c:v>
                </c:pt>
                <c:pt idx="3296">
                  <c:v>1318.8</c:v>
                </c:pt>
                <c:pt idx="3297">
                  <c:v>1319.2</c:v>
                </c:pt>
                <c:pt idx="3298">
                  <c:v>1319.6</c:v>
                </c:pt>
                <c:pt idx="3299">
                  <c:v>1320</c:v>
                </c:pt>
                <c:pt idx="3300">
                  <c:v>1320.4</c:v>
                </c:pt>
                <c:pt idx="3301">
                  <c:v>1320.8</c:v>
                </c:pt>
                <c:pt idx="3302">
                  <c:v>1321.2</c:v>
                </c:pt>
                <c:pt idx="3303">
                  <c:v>1321.6</c:v>
                </c:pt>
                <c:pt idx="3304">
                  <c:v>1322</c:v>
                </c:pt>
                <c:pt idx="3305">
                  <c:v>1322.4</c:v>
                </c:pt>
                <c:pt idx="3306">
                  <c:v>1322.8</c:v>
                </c:pt>
                <c:pt idx="3307">
                  <c:v>1323.2</c:v>
                </c:pt>
                <c:pt idx="3308">
                  <c:v>1323.6</c:v>
                </c:pt>
                <c:pt idx="3309">
                  <c:v>1324</c:v>
                </c:pt>
                <c:pt idx="3310">
                  <c:v>1324.4</c:v>
                </c:pt>
                <c:pt idx="3311">
                  <c:v>1324.8</c:v>
                </c:pt>
                <c:pt idx="3312">
                  <c:v>1325.2</c:v>
                </c:pt>
                <c:pt idx="3313">
                  <c:v>1325.6</c:v>
                </c:pt>
                <c:pt idx="3314">
                  <c:v>1326</c:v>
                </c:pt>
                <c:pt idx="3315">
                  <c:v>1326.4</c:v>
                </c:pt>
                <c:pt idx="3316">
                  <c:v>1326.8</c:v>
                </c:pt>
                <c:pt idx="3317">
                  <c:v>1327.2</c:v>
                </c:pt>
                <c:pt idx="3318">
                  <c:v>1327.6</c:v>
                </c:pt>
                <c:pt idx="3319">
                  <c:v>1328</c:v>
                </c:pt>
                <c:pt idx="3320">
                  <c:v>1328.4</c:v>
                </c:pt>
                <c:pt idx="3321">
                  <c:v>1328.8</c:v>
                </c:pt>
                <c:pt idx="3322">
                  <c:v>1329.2</c:v>
                </c:pt>
                <c:pt idx="3323">
                  <c:v>1329.6</c:v>
                </c:pt>
                <c:pt idx="3324">
                  <c:v>1330</c:v>
                </c:pt>
                <c:pt idx="3325">
                  <c:v>1330.4</c:v>
                </c:pt>
                <c:pt idx="3326">
                  <c:v>1330.8</c:v>
                </c:pt>
                <c:pt idx="3327">
                  <c:v>1331.2</c:v>
                </c:pt>
                <c:pt idx="3328">
                  <c:v>1331.6</c:v>
                </c:pt>
                <c:pt idx="3329">
                  <c:v>1332</c:v>
                </c:pt>
                <c:pt idx="3330">
                  <c:v>1332.4</c:v>
                </c:pt>
                <c:pt idx="3331">
                  <c:v>1332.8</c:v>
                </c:pt>
                <c:pt idx="3332">
                  <c:v>1333.2</c:v>
                </c:pt>
                <c:pt idx="3333">
                  <c:v>1333.6</c:v>
                </c:pt>
                <c:pt idx="3334">
                  <c:v>1334</c:v>
                </c:pt>
                <c:pt idx="3335">
                  <c:v>1334.4</c:v>
                </c:pt>
                <c:pt idx="3336">
                  <c:v>1334.8</c:v>
                </c:pt>
                <c:pt idx="3337">
                  <c:v>1335.2</c:v>
                </c:pt>
                <c:pt idx="3338">
                  <c:v>1335.6</c:v>
                </c:pt>
                <c:pt idx="3339">
                  <c:v>1336</c:v>
                </c:pt>
                <c:pt idx="3340">
                  <c:v>1336.4</c:v>
                </c:pt>
                <c:pt idx="3341">
                  <c:v>1336.8</c:v>
                </c:pt>
                <c:pt idx="3342">
                  <c:v>1337.2</c:v>
                </c:pt>
                <c:pt idx="3343">
                  <c:v>1337.6</c:v>
                </c:pt>
                <c:pt idx="3344">
                  <c:v>1338</c:v>
                </c:pt>
                <c:pt idx="3345">
                  <c:v>1338.4</c:v>
                </c:pt>
                <c:pt idx="3346">
                  <c:v>1338.8</c:v>
                </c:pt>
                <c:pt idx="3347">
                  <c:v>1339.2</c:v>
                </c:pt>
                <c:pt idx="3348">
                  <c:v>1339.6</c:v>
                </c:pt>
                <c:pt idx="3349">
                  <c:v>1340</c:v>
                </c:pt>
                <c:pt idx="3350">
                  <c:v>1340.4</c:v>
                </c:pt>
                <c:pt idx="3351">
                  <c:v>1340.8</c:v>
                </c:pt>
                <c:pt idx="3352">
                  <c:v>1341.2</c:v>
                </c:pt>
                <c:pt idx="3353">
                  <c:v>1341.6</c:v>
                </c:pt>
                <c:pt idx="3354">
                  <c:v>1342</c:v>
                </c:pt>
                <c:pt idx="3355">
                  <c:v>1342.4</c:v>
                </c:pt>
                <c:pt idx="3356">
                  <c:v>1342.8</c:v>
                </c:pt>
                <c:pt idx="3357">
                  <c:v>1343.2</c:v>
                </c:pt>
                <c:pt idx="3358">
                  <c:v>1343.6</c:v>
                </c:pt>
                <c:pt idx="3359">
                  <c:v>1344</c:v>
                </c:pt>
                <c:pt idx="3360">
                  <c:v>1344.4</c:v>
                </c:pt>
                <c:pt idx="3361">
                  <c:v>1344.8</c:v>
                </c:pt>
                <c:pt idx="3362">
                  <c:v>1345.2</c:v>
                </c:pt>
                <c:pt idx="3363">
                  <c:v>1345.6</c:v>
                </c:pt>
                <c:pt idx="3364">
                  <c:v>1346</c:v>
                </c:pt>
                <c:pt idx="3365">
                  <c:v>1346.4</c:v>
                </c:pt>
                <c:pt idx="3366">
                  <c:v>1346.8</c:v>
                </c:pt>
                <c:pt idx="3367">
                  <c:v>1347.2</c:v>
                </c:pt>
                <c:pt idx="3368">
                  <c:v>1347.6</c:v>
                </c:pt>
                <c:pt idx="3369">
                  <c:v>1348</c:v>
                </c:pt>
                <c:pt idx="3370">
                  <c:v>1348.4</c:v>
                </c:pt>
                <c:pt idx="3371">
                  <c:v>1348.8</c:v>
                </c:pt>
                <c:pt idx="3372">
                  <c:v>1349.2</c:v>
                </c:pt>
                <c:pt idx="3373">
                  <c:v>1349.6</c:v>
                </c:pt>
                <c:pt idx="3374">
                  <c:v>1350</c:v>
                </c:pt>
                <c:pt idx="3375">
                  <c:v>1350.4</c:v>
                </c:pt>
                <c:pt idx="3376">
                  <c:v>1350.8</c:v>
                </c:pt>
                <c:pt idx="3377">
                  <c:v>1351.2</c:v>
                </c:pt>
                <c:pt idx="3378">
                  <c:v>1351.6</c:v>
                </c:pt>
                <c:pt idx="3379">
                  <c:v>1352</c:v>
                </c:pt>
                <c:pt idx="3380">
                  <c:v>1352.4</c:v>
                </c:pt>
                <c:pt idx="3381">
                  <c:v>1352.8</c:v>
                </c:pt>
                <c:pt idx="3382">
                  <c:v>1353.2</c:v>
                </c:pt>
                <c:pt idx="3383">
                  <c:v>1353.6</c:v>
                </c:pt>
                <c:pt idx="3384">
                  <c:v>1354</c:v>
                </c:pt>
                <c:pt idx="3385">
                  <c:v>1354.4</c:v>
                </c:pt>
                <c:pt idx="3386">
                  <c:v>1354.8</c:v>
                </c:pt>
                <c:pt idx="3387">
                  <c:v>1355.2</c:v>
                </c:pt>
                <c:pt idx="3388">
                  <c:v>1355.6</c:v>
                </c:pt>
                <c:pt idx="3389">
                  <c:v>1356</c:v>
                </c:pt>
                <c:pt idx="3390">
                  <c:v>1356.4</c:v>
                </c:pt>
                <c:pt idx="3391">
                  <c:v>1356.8</c:v>
                </c:pt>
                <c:pt idx="3392">
                  <c:v>1357.2</c:v>
                </c:pt>
                <c:pt idx="3393">
                  <c:v>1357.6</c:v>
                </c:pt>
                <c:pt idx="3394">
                  <c:v>1358</c:v>
                </c:pt>
                <c:pt idx="3395">
                  <c:v>1358.4</c:v>
                </c:pt>
                <c:pt idx="3396">
                  <c:v>1358.8</c:v>
                </c:pt>
                <c:pt idx="3397">
                  <c:v>1359.2</c:v>
                </c:pt>
                <c:pt idx="3398">
                  <c:v>1359.6</c:v>
                </c:pt>
                <c:pt idx="3399">
                  <c:v>1360</c:v>
                </c:pt>
                <c:pt idx="3400">
                  <c:v>1360.4</c:v>
                </c:pt>
                <c:pt idx="3401">
                  <c:v>1360.8</c:v>
                </c:pt>
                <c:pt idx="3402">
                  <c:v>1361.2</c:v>
                </c:pt>
                <c:pt idx="3403">
                  <c:v>1361.6</c:v>
                </c:pt>
                <c:pt idx="3404">
                  <c:v>1362</c:v>
                </c:pt>
                <c:pt idx="3405">
                  <c:v>1362.4</c:v>
                </c:pt>
                <c:pt idx="3406">
                  <c:v>1362.8</c:v>
                </c:pt>
                <c:pt idx="3407">
                  <c:v>1363.2</c:v>
                </c:pt>
                <c:pt idx="3408">
                  <c:v>1363.6</c:v>
                </c:pt>
                <c:pt idx="3409">
                  <c:v>1364</c:v>
                </c:pt>
                <c:pt idx="3410">
                  <c:v>1364.4</c:v>
                </c:pt>
                <c:pt idx="3411">
                  <c:v>1364.8</c:v>
                </c:pt>
                <c:pt idx="3412">
                  <c:v>1365.2</c:v>
                </c:pt>
                <c:pt idx="3413">
                  <c:v>1365.6</c:v>
                </c:pt>
                <c:pt idx="3414">
                  <c:v>1366</c:v>
                </c:pt>
                <c:pt idx="3415">
                  <c:v>1366.4</c:v>
                </c:pt>
                <c:pt idx="3416">
                  <c:v>1366.8</c:v>
                </c:pt>
                <c:pt idx="3417">
                  <c:v>1367.2</c:v>
                </c:pt>
                <c:pt idx="3418">
                  <c:v>1367.6</c:v>
                </c:pt>
                <c:pt idx="3419">
                  <c:v>1368</c:v>
                </c:pt>
                <c:pt idx="3420">
                  <c:v>1368.4</c:v>
                </c:pt>
                <c:pt idx="3421">
                  <c:v>1368.8</c:v>
                </c:pt>
                <c:pt idx="3422">
                  <c:v>1369.2</c:v>
                </c:pt>
                <c:pt idx="3423">
                  <c:v>1369.6</c:v>
                </c:pt>
                <c:pt idx="3424">
                  <c:v>1370</c:v>
                </c:pt>
                <c:pt idx="3425">
                  <c:v>1370.4</c:v>
                </c:pt>
                <c:pt idx="3426">
                  <c:v>1370.8</c:v>
                </c:pt>
                <c:pt idx="3427">
                  <c:v>1371.2</c:v>
                </c:pt>
                <c:pt idx="3428">
                  <c:v>1371.6</c:v>
                </c:pt>
                <c:pt idx="3429">
                  <c:v>1372</c:v>
                </c:pt>
                <c:pt idx="3430">
                  <c:v>1372.4</c:v>
                </c:pt>
                <c:pt idx="3431">
                  <c:v>1372.8</c:v>
                </c:pt>
                <c:pt idx="3432">
                  <c:v>1373.2</c:v>
                </c:pt>
                <c:pt idx="3433">
                  <c:v>1373.6</c:v>
                </c:pt>
                <c:pt idx="3434">
                  <c:v>1374</c:v>
                </c:pt>
                <c:pt idx="3435">
                  <c:v>1374.4</c:v>
                </c:pt>
                <c:pt idx="3436">
                  <c:v>1374.8</c:v>
                </c:pt>
                <c:pt idx="3437">
                  <c:v>1375.2</c:v>
                </c:pt>
                <c:pt idx="3438">
                  <c:v>1375.6</c:v>
                </c:pt>
                <c:pt idx="3439">
                  <c:v>1376</c:v>
                </c:pt>
                <c:pt idx="3440">
                  <c:v>1376.4</c:v>
                </c:pt>
                <c:pt idx="3441">
                  <c:v>1376.8</c:v>
                </c:pt>
                <c:pt idx="3442">
                  <c:v>1377.2</c:v>
                </c:pt>
                <c:pt idx="3443">
                  <c:v>1377.6</c:v>
                </c:pt>
                <c:pt idx="3444">
                  <c:v>1378</c:v>
                </c:pt>
                <c:pt idx="3445">
                  <c:v>1378.4</c:v>
                </c:pt>
                <c:pt idx="3446">
                  <c:v>1378.8</c:v>
                </c:pt>
                <c:pt idx="3447">
                  <c:v>1379.2</c:v>
                </c:pt>
                <c:pt idx="3448">
                  <c:v>1379.6</c:v>
                </c:pt>
                <c:pt idx="3449">
                  <c:v>1380</c:v>
                </c:pt>
                <c:pt idx="3450">
                  <c:v>1380.4</c:v>
                </c:pt>
                <c:pt idx="3451">
                  <c:v>1380.8</c:v>
                </c:pt>
                <c:pt idx="3452">
                  <c:v>1381.2</c:v>
                </c:pt>
                <c:pt idx="3453">
                  <c:v>1381.6</c:v>
                </c:pt>
                <c:pt idx="3454">
                  <c:v>1382</c:v>
                </c:pt>
                <c:pt idx="3455">
                  <c:v>1382.4</c:v>
                </c:pt>
                <c:pt idx="3456">
                  <c:v>1382.8</c:v>
                </c:pt>
                <c:pt idx="3457">
                  <c:v>1383.2</c:v>
                </c:pt>
                <c:pt idx="3458">
                  <c:v>1383.6</c:v>
                </c:pt>
                <c:pt idx="3459">
                  <c:v>1384</c:v>
                </c:pt>
                <c:pt idx="3460">
                  <c:v>1384.4</c:v>
                </c:pt>
                <c:pt idx="3461">
                  <c:v>1384.8</c:v>
                </c:pt>
                <c:pt idx="3462">
                  <c:v>1385.2</c:v>
                </c:pt>
                <c:pt idx="3463">
                  <c:v>1385.6</c:v>
                </c:pt>
                <c:pt idx="3464">
                  <c:v>1386</c:v>
                </c:pt>
                <c:pt idx="3465">
                  <c:v>1386.4</c:v>
                </c:pt>
                <c:pt idx="3466">
                  <c:v>1386.8</c:v>
                </c:pt>
                <c:pt idx="3467">
                  <c:v>1387.2</c:v>
                </c:pt>
                <c:pt idx="3468">
                  <c:v>1387.6</c:v>
                </c:pt>
                <c:pt idx="3469">
                  <c:v>1388</c:v>
                </c:pt>
                <c:pt idx="3470">
                  <c:v>1388.4</c:v>
                </c:pt>
                <c:pt idx="3471">
                  <c:v>1388.8</c:v>
                </c:pt>
                <c:pt idx="3472">
                  <c:v>1389.2</c:v>
                </c:pt>
                <c:pt idx="3473">
                  <c:v>1389.6</c:v>
                </c:pt>
                <c:pt idx="3474">
                  <c:v>1390</c:v>
                </c:pt>
                <c:pt idx="3475">
                  <c:v>1390.4</c:v>
                </c:pt>
                <c:pt idx="3476">
                  <c:v>1390.8</c:v>
                </c:pt>
                <c:pt idx="3477">
                  <c:v>1391.2</c:v>
                </c:pt>
                <c:pt idx="3478">
                  <c:v>1391.6</c:v>
                </c:pt>
                <c:pt idx="3479">
                  <c:v>1392</c:v>
                </c:pt>
                <c:pt idx="3480">
                  <c:v>1392.4</c:v>
                </c:pt>
                <c:pt idx="3481">
                  <c:v>1392.8</c:v>
                </c:pt>
                <c:pt idx="3482">
                  <c:v>1393.2</c:v>
                </c:pt>
                <c:pt idx="3483">
                  <c:v>1393.6</c:v>
                </c:pt>
                <c:pt idx="3484">
                  <c:v>1394</c:v>
                </c:pt>
                <c:pt idx="3485">
                  <c:v>1394.4</c:v>
                </c:pt>
                <c:pt idx="3486">
                  <c:v>1394.8</c:v>
                </c:pt>
                <c:pt idx="3487">
                  <c:v>1395.2</c:v>
                </c:pt>
                <c:pt idx="3488">
                  <c:v>1395.6</c:v>
                </c:pt>
                <c:pt idx="3489">
                  <c:v>1396</c:v>
                </c:pt>
                <c:pt idx="3490">
                  <c:v>1396.4</c:v>
                </c:pt>
                <c:pt idx="3491">
                  <c:v>1396.8</c:v>
                </c:pt>
                <c:pt idx="3492">
                  <c:v>1397.2</c:v>
                </c:pt>
                <c:pt idx="3493">
                  <c:v>1397.6</c:v>
                </c:pt>
                <c:pt idx="3494">
                  <c:v>1398</c:v>
                </c:pt>
                <c:pt idx="3495">
                  <c:v>1398.4</c:v>
                </c:pt>
                <c:pt idx="3496">
                  <c:v>1398.8</c:v>
                </c:pt>
                <c:pt idx="3497">
                  <c:v>1399.2</c:v>
                </c:pt>
                <c:pt idx="3498">
                  <c:v>1399.6</c:v>
                </c:pt>
                <c:pt idx="3499">
                  <c:v>1400</c:v>
                </c:pt>
                <c:pt idx="3500">
                  <c:v>1400.4</c:v>
                </c:pt>
                <c:pt idx="3501">
                  <c:v>1400.8</c:v>
                </c:pt>
                <c:pt idx="3502">
                  <c:v>1401.2</c:v>
                </c:pt>
                <c:pt idx="3503">
                  <c:v>1401.6</c:v>
                </c:pt>
                <c:pt idx="3504">
                  <c:v>1402</c:v>
                </c:pt>
                <c:pt idx="3505">
                  <c:v>1402.4</c:v>
                </c:pt>
                <c:pt idx="3506">
                  <c:v>1402.8</c:v>
                </c:pt>
                <c:pt idx="3507">
                  <c:v>1403.2</c:v>
                </c:pt>
                <c:pt idx="3508">
                  <c:v>1403.6</c:v>
                </c:pt>
                <c:pt idx="3509">
                  <c:v>1404</c:v>
                </c:pt>
                <c:pt idx="3510">
                  <c:v>1404.4</c:v>
                </c:pt>
                <c:pt idx="3511">
                  <c:v>1404.8</c:v>
                </c:pt>
                <c:pt idx="3512">
                  <c:v>1405.2</c:v>
                </c:pt>
                <c:pt idx="3513">
                  <c:v>1405.6</c:v>
                </c:pt>
                <c:pt idx="3514">
                  <c:v>1406</c:v>
                </c:pt>
                <c:pt idx="3515">
                  <c:v>1406.4</c:v>
                </c:pt>
                <c:pt idx="3516">
                  <c:v>1406.8</c:v>
                </c:pt>
                <c:pt idx="3517">
                  <c:v>1407.2</c:v>
                </c:pt>
                <c:pt idx="3518">
                  <c:v>1407.6</c:v>
                </c:pt>
                <c:pt idx="3519">
                  <c:v>1408</c:v>
                </c:pt>
                <c:pt idx="3520">
                  <c:v>1408.4</c:v>
                </c:pt>
                <c:pt idx="3521">
                  <c:v>1408.8</c:v>
                </c:pt>
                <c:pt idx="3522">
                  <c:v>1409.2</c:v>
                </c:pt>
                <c:pt idx="3523">
                  <c:v>1409.6</c:v>
                </c:pt>
                <c:pt idx="3524">
                  <c:v>1410</c:v>
                </c:pt>
                <c:pt idx="3525">
                  <c:v>1410.4</c:v>
                </c:pt>
                <c:pt idx="3526">
                  <c:v>1410.8</c:v>
                </c:pt>
                <c:pt idx="3527">
                  <c:v>1411.2</c:v>
                </c:pt>
                <c:pt idx="3528">
                  <c:v>1411.6</c:v>
                </c:pt>
                <c:pt idx="3529">
                  <c:v>1412</c:v>
                </c:pt>
                <c:pt idx="3530">
                  <c:v>1412.4</c:v>
                </c:pt>
                <c:pt idx="3531">
                  <c:v>1412.8</c:v>
                </c:pt>
                <c:pt idx="3532">
                  <c:v>1413.2</c:v>
                </c:pt>
                <c:pt idx="3533">
                  <c:v>1413.6</c:v>
                </c:pt>
                <c:pt idx="3534">
                  <c:v>1414</c:v>
                </c:pt>
                <c:pt idx="3535">
                  <c:v>1414.4</c:v>
                </c:pt>
                <c:pt idx="3536">
                  <c:v>1414.8</c:v>
                </c:pt>
                <c:pt idx="3537">
                  <c:v>1415.2</c:v>
                </c:pt>
                <c:pt idx="3538">
                  <c:v>1415.6</c:v>
                </c:pt>
                <c:pt idx="3539">
                  <c:v>1416</c:v>
                </c:pt>
                <c:pt idx="3540">
                  <c:v>1416.4</c:v>
                </c:pt>
                <c:pt idx="3541">
                  <c:v>1416.8</c:v>
                </c:pt>
                <c:pt idx="3542">
                  <c:v>1417.2</c:v>
                </c:pt>
                <c:pt idx="3543">
                  <c:v>1417.6</c:v>
                </c:pt>
                <c:pt idx="3544">
                  <c:v>1418</c:v>
                </c:pt>
                <c:pt idx="3545">
                  <c:v>1418.4</c:v>
                </c:pt>
                <c:pt idx="3546">
                  <c:v>1418.8</c:v>
                </c:pt>
                <c:pt idx="3547">
                  <c:v>1419.2</c:v>
                </c:pt>
                <c:pt idx="3548">
                  <c:v>1419.6</c:v>
                </c:pt>
                <c:pt idx="3549">
                  <c:v>1420</c:v>
                </c:pt>
                <c:pt idx="3550">
                  <c:v>1420.4</c:v>
                </c:pt>
                <c:pt idx="3551">
                  <c:v>1420.8</c:v>
                </c:pt>
                <c:pt idx="3552">
                  <c:v>1421.2</c:v>
                </c:pt>
                <c:pt idx="3553">
                  <c:v>1421.6</c:v>
                </c:pt>
                <c:pt idx="3554">
                  <c:v>1422</c:v>
                </c:pt>
                <c:pt idx="3555">
                  <c:v>1422.4</c:v>
                </c:pt>
                <c:pt idx="3556">
                  <c:v>1422.8</c:v>
                </c:pt>
                <c:pt idx="3557">
                  <c:v>1423.2</c:v>
                </c:pt>
                <c:pt idx="3558">
                  <c:v>1423.6</c:v>
                </c:pt>
                <c:pt idx="3559">
                  <c:v>1424</c:v>
                </c:pt>
                <c:pt idx="3560">
                  <c:v>1424.4</c:v>
                </c:pt>
                <c:pt idx="3561">
                  <c:v>1424.8</c:v>
                </c:pt>
                <c:pt idx="3562">
                  <c:v>1425.2</c:v>
                </c:pt>
                <c:pt idx="3563">
                  <c:v>1425.6</c:v>
                </c:pt>
                <c:pt idx="3564">
                  <c:v>1426</c:v>
                </c:pt>
                <c:pt idx="3565">
                  <c:v>1426.4</c:v>
                </c:pt>
                <c:pt idx="3566">
                  <c:v>1426.8</c:v>
                </c:pt>
                <c:pt idx="3567">
                  <c:v>1427.2</c:v>
                </c:pt>
                <c:pt idx="3568">
                  <c:v>1427.6</c:v>
                </c:pt>
                <c:pt idx="3569">
                  <c:v>1428</c:v>
                </c:pt>
                <c:pt idx="3570">
                  <c:v>1428.4</c:v>
                </c:pt>
                <c:pt idx="3571">
                  <c:v>1428.8</c:v>
                </c:pt>
                <c:pt idx="3572">
                  <c:v>1429.2</c:v>
                </c:pt>
                <c:pt idx="3573">
                  <c:v>1429.6</c:v>
                </c:pt>
                <c:pt idx="3574">
                  <c:v>1430</c:v>
                </c:pt>
                <c:pt idx="3575">
                  <c:v>1430.4</c:v>
                </c:pt>
                <c:pt idx="3576">
                  <c:v>1430.8</c:v>
                </c:pt>
                <c:pt idx="3577">
                  <c:v>1431.2</c:v>
                </c:pt>
                <c:pt idx="3578">
                  <c:v>1431.6</c:v>
                </c:pt>
                <c:pt idx="3579">
                  <c:v>1432</c:v>
                </c:pt>
                <c:pt idx="3580">
                  <c:v>1432.4</c:v>
                </c:pt>
                <c:pt idx="3581">
                  <c:v>1432.8</c:v>
                </c:pt>
                <c:pt idx="3582">
                  <c:v>1433.2</c:v>
                </c:pt>
                <c:pt idx="3583">
                  <c:v>1433.6</c:v>
                </c:pt>
                <c:pt idx="3584">
                  <c:v>1434</c:v>
                </c:pt>
                <c:pt idx="3585">
                  <c:v>1434.4</c:v>
                </c:pt>
                <c:pt idx="3586">
                  <c:v>1434.8</c:v>
                </c:pt>
                <c:pt idx="3587">
                  <c:v>1435.2</c:v>
                </c:pt>
                <c:pt idx="3588">
                  <c:v>1435.6</c:v>
                </c:pt>
                <c:pt idx="3589">
                  <c:v>1436</c:v>
                </c:pt>
                <c:pt idx="3590">
                  <c:v>1436.4</c:v>
                </c:pt>
                <c:pt idx="3591">
                  <c:v>1436.8</c:v>
                </c:pt>
                <c:pt idx="3592">
                  <c:v>1437.2</c:v>
                </c:pt>
                <c:pt idx="3593">
                  <c:v>1437.6</c:v>
                </c:pt>
                <c:pt idx="3594">
                  <c:v>1438</c:v>
                </c:pt>
                <c:pt idx="3595">
                  <c:v>1438.4</c:v>
                </c:pt>
                <c:pt idx="3596">
                  <c:v>1438.8</c:v>
                </c:pt>
                <c:pt idx="3597">
                  <c:v>1439.2</c:v>
                </c:pt>
                <c:pt idx="3598">
                  <c:v>1439.6</c:v>
                </c:pt>
                <c:pt idx="3599">
                  <c:v>1440</c:v>
                </c:pt>
                <c:pt idx="3600">
                  <c:v>1440.4</c:v>
                </c:pt>
                <c:pt idx="3601">
                  <c:v>1440.8</c:v>
                </c:pt>
                <c:pt idx="3602">
                  <c:v>1441.2</c:v>
                </c:pt>
                <c:pt idx="3603">
                  <c:v>1441.6</c:v>
                </c:pt>
                <c:pt idx="3604">
                  <c:v>1442</c:v>
                </c:pt>
                <c:pt idx="3605">
                  <c:v>1442.4</c:v>
                </c:pt>
                <c:pt idx="3606">
                  <c:v>1442.8</c:v>
                </c:pt>
                <c:pt idx="3607">
                  <c:v>1443.2</c:v>
                </c:pt>
                <c:pt idx="3608">
                  <c:v>1443.6</c:v>
                </c:pt>
                <c:pt idx="3609">
                  <c:v>1444</c:v>
                </c:pt>
                <c:pt idx="3610">
                  <c:v>1444.4</c:v>
                </c:pt>
                <c:pt idx="3611">
                  <c:v>1444.8</c:v>
                </c:pt>
                <c:pt idx="3612">
                  <c:v>1445.2</c:v>
                </c:pt>
                <c:pt idx="3613">
                  <c:v>1445.6</c:v>
                </c:pt>
                <c:pt idx="3614">
                  <c:v>1446</c:v>
                </c:pt>
                <c:pt idx="3615">
                  <c:v>1446.4</c:v>
                </c:pt>
                <c:pt idx="3616">
                  <c:v>1446.8</c:v>
                </c:pt>
                <c:pt idx="3617">
                  <c:v>1447.2</c:v>
                </c:pt>
                <c:pt idx="3618">
                  <c:v>1447.6</c:v>
                </c:pt>
                <c:pt idx="3619">
                  <c:v>1448</c:v>
                </c:pt>
                <c:pt idx="3620">
                  <c:v>1448.4</c:v>
                </c:pt>
                <c:pt idx="3621">
                  <c:v>1448.8</c:v>
                </c:pt>
                <c:pt idx="3622">
                  <c:v>1449.2</c:v>
                </c:pt>
                <c:pt idx="3623">
                  <c:v>1449.6</c:v>
                </c:pt>
                <c:pt idx="3624">
                  <c:v>1450</c:v>
                </c:pt>
                <c:pt idx="3625">
                  <c:v>1450.4</c:v>
                </c:pt>
                <c:pt idx="3626">
                  <c:v>1450.8</c:v>
                </c:pt>
                <c:pt idx="3627">
                  <c:v>1451.2</c:v>
                </c:pt>
                <c:pt idx="3628">
                  <c:v>1451.6</c:v>
                </c:pt>
                <c:pt idx="3629">
                  <c:v>1452</c:v>
                </c:pt>
                <c:pt idx="3630">
                  <c:v>1452.4</c:v>
                </c:pt>
                <c:pt idx="3631">
                  <c:v>1452.8</c:v>
                </c:pt>
                <c:pt idx="3632">
                  <c:v>1453.2</c:v>
                </c:pt>
                <c:pt idx="3633">
                  <c:v>1453.6</c:v>
                </c:pt>
                <c:pt idx="3634">
                  <c:v>1454</c:v>
                </c:pt>
                <c:pt idx="3635">
                  <c:v>1454.4</c:v>
                </c:pt>
                <c:pt idx="3636">
                  <c:v>1454.8</c:v>
                </c:pt>
                <c:pt idx="3637">
                  <c:v>1455.2</c:v>
                </c:pt>
                <c:pt idx="3638">
                  <c:v>1455.6</c:v>
                </c:pt>
                <c:pt idx="3639">
                  <c:v>1456</c:v>
                </c:pt>
                <c:pt idx="3640">
                  <c:v>1456.4</c:v>
                </c:pt>
                <c:pt idx="3641">
                  <c:v>1456.8</c:v>
                </c:pt>
                <c:pt idx="3642">
                  <c:v>1457.2</c:v>
                </c:pt>
                <c:pt idx="3643">
                  <c:v>1457.6</c:v>
                </c:pt>
                <c:pt idx="3644">
                  <c:v>1458</c:v>
                </c:pt>
                <c:pt idx="3645">
                  <c:v>1458.4</c:v>
                </c:pt>
                <c:pt idx="3646">
                  <c:v>1458.8</c:v>
                </c:pt>
                <c:pt idx="3647">
                  <c:v>1459.2</c:v>
                </c:pt>
                <c:pt idx="3648">
                  <c:v>1459.6</c:v>
                </c:pt>
                <c:pt idx="3649">
                  <c:v>1460</c:v>
                </c:pt>
                <c:pt idx="3650">
                  <c:v>1460.4</c:v>
                </c:pt>
                <c:pt idx="3651">
                  <c:v>1460.8</c:v>
                </c:pt>
                <c:pt idx="3652">
                  <c:v>1461.2</c:v>
                </c:pt>
                <c:pt idx="3653">
                  <c:v>1461.6</c:v>
                </c:pt>
                <c:pt idx="3654">
                  <c:v>1462</c:v>
                </c:pt>
                <c:pt idx="3655">
                  <c:v>1462.4</c:v>
                </c:pt>
                <c:pt idx="3656">
                  <c:v>1462.8</c:v>
                </c:pt>
                <c:pt idx="3657">
                  <c:v>1463.2</c:v>
                </c:pt>
                <c:pt idx="3658">
                  <c:v>1463.6</c:v>
                </c:pt>
                <c:pt idx="3659">
                  <c:v>1464</c:v>
                </c:pt>
                <c:pt idx="3660">
                  <c:v>1464.4</c:v>
                </c:pt>
                <c:pt idx="3661">
                  <c:v>1464.8</c:v>
                </c:pt>
                <c:pt idx="3662">
                  <c:v>1465.2</c:v>
                </c:pt>
                <c:pt idx="3663">
                  <c:v>1465.6</c:v>
                </c:pt>
                <c:pt idx="3664">
                  <c:v>1466</c:v>
                </c:pt>
                <c:pt idx="3665">
                  <c:v>1466.4</c:v>
                </c:pt>
                <c:pt idx="3666">
                  <c:v>1466.8</c:v>
                </c:pt>
                <c:pt idx="3667">
                  <c:v>1467.2</c:v>
                </c:pt>
                <c:pt idx="3668">
                  <c:v>1467.6</c:v>
                </c:pt>
                <c:pt idx="3669">
                  <c:v>1468</c:v>
                </c:pt>
                <c:pt idx="3670">
                  <c:v>1468.4</c:v>
                </c:pt>
                <c:pt idx="3671">
                  <c:v>1468.8</c:v>
                </c:pt>
                <c:pt idx="3672">
                  <c:v>1469.2</c:v>
                </c:pt>
                <c:pt idx="3673">
                  <c:v>1469.6</c:v>
                </c:pt>
                <c:pt idx="3674">
                  <c:v>1470</c:v>
                </c:pt>
                <c:pt idx="3675">
                  <c:v>1470.4</c:v>
                </c:pt>
                <c:pt idx="3676">
                  <c:v>1470.8</c:v>
                </c:pt>
                <c:pt idx="3677">
                  <c:v>1471.2</c:v>
                </c:pt>
                <c:pt idx="3678">
                  <c:v>1471.6</c:v>
                </c:pt>
                <c:pt idx="3679">
                  <c:v>1472</c:v>
                </c:pt>
                <c:pt idx="3680">
                  <c:v>1472.4</c:v>
                </c:pt>
                <c:pt idx="3681">
                  <c:v>1472.8</c:v>
                </c:pt>
                <c:pt idx="3682">
                  <c:v>1473.2</c:v>
                </c:pt>
                <c:pt idx="3683">
                  <c:v>1473.6</c:v>
                </c:pt>
                <c:pt idx="3684">
                  <c:v>1474</c:v>
                </c:pt>
                <c:pt idx="3685">
                  <c:v>1474.4</c:v>
                </c:pt>
                <c:pt idx="3686">
                  <c:v>1474.8</c:v>
                </c:pt>
                <c:pt idx="3687">
                  <c:v>1475.2</c:v>
                </c:pt>
                <c:pt idx="3688">
                  <c:v>1475.6</c:v>
                </c:pt>
                <c:pt idx="3689">
                  <c:v>1476</c:v>
                </c:pt>
                <c:pt idx="3690">
                  <c:v>1476.4</c:v>
                </c:pt>
                <c:pt idx="3691">
                  <c:v>1476.8</c:v>
                </c:pt>
                <c:pt idx="3692">
                  <c:v>1477.2</c:v>
                </c:pt>
                <c:pt idx="3693">
                  <c:v>1477.6</c:v>
                </c:pt>
                <c:pt idx="3694">
                  <c:v>1478</c:v>
                </c:pt>
                <c:pt idx="3695">
                  <c:v>1478.4</c:v>
                </c:pt>
                <c:pt idx="3696">
                  <c:v>1478.8</c:v>
                </c:pt>
                <c:pt idx="3697">
                  <c:v>1479.2</c:v>
                </c:pt>
                <c:pt idx="3698">
                  <c:v>1479.6</c:v>
                </c:pt>
                <c:pt idx="3699">
                  <c:v>1480</c:v>
                </c:pt>
                <c:pt idx="3700">
                  <c:v>1480.4</c:v>
                </c:pt>
                <c:pt idx="3701">
                  <c:v>1480.8</c:v>
                </c:pt>
                <c:pt idx="3702">
                  <c:v>1481.2</c:v>
                </c:pt>
                <c:pt idx="3703">
                  <c:v>1481.6</c:v>
                </c:pt>
                <c:pt idx="3704">
                  <c:v>1482</c:v>
                </c:pt>
                <c:pt idx="3705">
                  <c:v>1482.4</c:v>
                </c:pt>
                <c:pt idx="3706">
                  <c:v>1482.8</c:v>
                </c:pt>
                <c:pt idx="3707">
                  <c:v>1483.2</c:v>
                </c:pt>
                <c:pt idx="3708">
                  <c:v>1483.6</c:v>
                </c:pt>
                <c:pt idx="3709">
                  <c:v>1484</c:v>
                </c:pt>
                <c:pt idx="3710">
                  <c:v>1484.4</c:v>
                </c:pt>
                <c:pt idx="3711">
                  <c:v>1484.8</c:v>
                </c:pt>
                <c:pt idx="3712">
                  <c:v>1485.2</c:v>
                </c:pt>
                <c:pt idx="3713">
                  <c:v>1485.6</c:v>
                </c:pt>
                <c:pt idx="3714">
                  <c:v>1486</c:v>
                </c:pt>
                <c:pt idx="3715">
                  <c:v>1486.4</c:v>
                </c:pt>
                <c:pt idx="3716">
                  <c:v>1486.8</c:v>
                </c:pt>
                <c:pt idx="3717">
                  <c:v>1487.2</c:v>
                </c:pt>
                <c:pt idx="3718">
                  <c:v>1487.6</c:v>
                </c:pt>
                <c:pt idx="3719">
                  <c:v>1488</c:v>
                </c:pt>
                <c:pt idx="3720">
                  <c:v>1488.4</c:v>
                </c:pt>
                <c:pt idx="3721">
                  <c:v>1488.8</c:v>
                </c:pt>
                <c:pt idx="3722">
                  <c:v>1489.2</c:v>
                </c:pt>
                <c:pt idx="3723">
                  <c:v>1489.6</c:v>
                </c:pt>
                <c:pt idx="3724">
                  <c:v>1490</c:v>
                </c:pt>
                <c:pt idx="3725">
                  <c:v>1490.4</c:v>
                </c:pt>
                <c:pt idx="3726">
                  <c:v>1490.8</c:v>
                </c:pt>
                <c:pt idx="3727">
                  <c:v>1491.2</c:v>
                </c:pt>
                <c:pt idx="3728">
                  <c:v>1491.6</c:v>
                </c:pt>
                <c:pt idx="3729">
                  <c:v>1492</c:v>
                </c:pt>
                <c:pt idx="3730">
                  <c:v>1492.4</c:v>
                </c:pt>
                <c:pt idx="3731">
                  <c:v>1492.8</c:v>
                </c:pt>
                <c:pt idx="3732">
                  <c:v>1493.2</c:v>
                </c:pt>
                <c:pt idx="3733">
                  <c:v>1493.6</c:v>
                </c:pt>
                <c:pt idx="3734">
                  <c:v>1494</c:v>
                </c:pt>
                <c:pt idx="3735">
                  <c:v>1494.4</c:v>
                </c:pt>
                <c:pt idx="3736">
                  <c:v>1494.8</c:v>
                </c:pt>
                <c:pt idx="3737">
                  <c:v>1495.2</c:v>
                </c:pt>
                <c:pt idx="3738">
                  <c:v>1495.6</c:v>
                </c:pt>
                <c:pt idx="3739">
                  <c:v>1496</c:v>
                </c:pt>
                <c:pt idx="3740">
                  <c:v>1496.4</c:v>
                </c:pt>
                <c:pt idx="3741">
                  <c:v>1496.8</c:v>
                </c:pt>
                <c:pt idx="3742">
                  <c:v>1497.2</c:v>
                </c:pt>
                <c:pt idx="3743">
                  <c:v>1497.6</c:v>
                </c:pt>
                <c:pt idx="3744">
                  <c:v>1498</c:v>
                </c:pt>
                <c:pt idx="3745">
                  <c:v>1498.4</c:v>
                </c:pt>
                <c:pt idx="3746">
                  <c:v>1498.8</c:v>
                </c:pt>
                <c:pt idx="3747">
                  <c:v>1499.2</c:v>
                </c:pt>
                <c:pt idx="3748">
                  <c:v>1499.6</c:v>
                </c:pt>
                <c:pt idx="3749">
                  <c:v>1500</c:v>
                </c:pt>
                <c:pt idx="3750">
                  <c:v>1500.4</c:v>
                </c:pt>
                <c:pt idx="3751">
                  <c:v>1500.8</c:v>
                </c:pt>
                <c:pt idx="3752">
                  <c:v>1501.2</c:v>
                </c:pt>
                <c:pt idx="3753">
                  <c:v>1501.6</c:v>
                </c:pt>
                <c:pt idx="3754">
                  <c:v>1502</c:v>
                </c:pt>
                <c:pt idx="3755">
                  <c:v>1502.4</c:v>
                </c:pt>
                <c:pt idx="3756">
                  <c:v>1502.8</c:v>
                </c:pt>
                <c:pt idx="3757">
                  <c:v>1503.2</c:v>
                </c:pt>
                <c:pt idx="3758">
                  <c:v>1503.6</c:v>
                </c:pt>
                <c:pt idx="3759">
                  <c:v>1504</c:v>
                </c:pt>
                <c:pt idx="3760">
                  <c:v>1504.4</c:v>
                </c:pt>
                <c:pt idx="3761">
                  <c:v>1504.8</c:v>
                </c:pt>
                <c:pt idx="3762">
                  <c:v>1505.2</c:v>
                </c:pt>
                <c:pt idx="3763">
                  <c:v>1505.6</c:v>
                </c:pt>
                <c:pt idx="3764">
                  <c:v>1506</c:v>
                </c:pt>
                <c:pt idx="3765">
                  <c:v>1506.4</c:v>
                </c:pt>
                <c:pt idx="3766">
                  <c:v>1506.8</c:v>
                </c:pt>
                <c:pt idx="3767">
                  <c:v>1507.2</c:v>
                </c:pt>
                <c:pt idx="3768">
                  <c:v>1507.6</c:v>
                </c:pt>
                <c:pt idx="3769">
                  <c:v>1508</c:v>
                </c:pt>
                <c:pt idx="3770">
                  <c:v>1508.4</c:v>
                </c:pt>
                <c:pt idx="3771">
                  <c:v>1508.8</c:v>
                </c:pt>
                <c:pt idx="3772">
                  <c:v>1509.2</c:v>
                </c:pt>
                <c:pt idx="3773">
                  <c:v>1509.6</c:v>
                </c:pt>
                <c:pt idx="3774">
                  <c:v>1510</c:v>
                </c:pt>
                <c:pt idx="3775">
                  <c:v>1510.4</c:v>
                </c:pt>
                <c:pt idx="3776">
                  <c:v>1510.8</c:v>
                </c:pt>
                <c:pt idx="3777">
                  <c:v>1511.2</c:v>
                </c:pt>
                <c:pt idx="3778">
                  <c:v>1511.6</c:v>
                </c:pt>
                <c:pt idx="3779">
                  <c:v>1512</c:v>
                </c:pt>
                <c:pt idx="3780">
                  <c:v>1512.4</c:v>
                </c:pt>
                <c:pt idx="3781">
                  <c:v>1512.8</c:v>
                </c:pt>
                <c:pt idx="3782">
                  <c:v>1513.2</c:v>
                </c:pt>
                <c:pt idx="3783">
                  <c:v>1513.6</c:v>
                </c:pt>
                <c:pt idx="3784">
                  <c:v>1514</c:v>
                </c:pt>
                <c:pt idx="3785">
                  <c:v>1514.4</c:v>
                </c:pt>
                <c:pt idx="3786">
                  <c:v>1514.8</c:v>
                </c:pt>
                <c:pt idx="3787">
                  <c:v>1515.2</c:v>
                </c:pt>
                <c:pt idx="3788">
                  <c:v>1515.6</c:v>
                </c:pt>
                <c:pt idx="3789">
                  <c:v>1516</c:v>
                </c:pt>
                <c:pt idx="3790">
                  <c:v>1516.4</c:v>
                </c:pt>
                <c:pt idx="3791">
                  <c:v>1516.8</c:v>
                </c:pt>
                <c:pt idx="3792">
                  <c:v>1517.2</c:v>
                </c:pt>
                <c:pt idx="3793">
                  <c:v>1517.6</c:v>
                </c:pt>
                <c:pt idx="3794">
                  <c:v>1518</c:v>
                </c:pt>
                <c:pt idx="3795">
                  <c:v>1518.4</c:v>
                </c:pt>
                <c:pt idx="3796">
                  <c:v>1518.8</c:v>
                </c:pt>
                <c:pt idx="3797">
                  <c:v>1519.2</c:v>
                </c:pt>
                <c:pt idx="3798">
                  <c:v>1519.6</c:v>
                </c:pt>
                <c:pt idx="3799">
                  <c:v>1520</c:v>
                </c:pt>
                <c:pt idx="3800">
                  <c:v>1520.4</c:v>
                </c:pt>
                <c:pt idx="3801">
                  <c:v>1520.8</c:v>
                </c:pt>
                <c:pt idx="3802">
                  <c:v>1521.2</c:v>
                </c:pt>
                <c:pt idx="3803">
                  <c:v>1521.6</c:v>
                </c:pt>
                <c:pt idx="3804">
                  <c:v>1522</c:v>
                </c:pt>
                <c:pt idx="3805">
                  <c:v>1522.4</c:v>
                </c:pt>
                <c:pt idx="3806">
                  <c:v>1522.8</c:v>
                </c:pt>
                <c:pt idx="3807">
                  <c:v>1523.2</c:v>
                </c:pt>
                <c:pt idx="3808">
                  <c:v>1523.6</c:v>
                </c:pt>
                <c:pt idx="3809">
                  <c:v>1524</c:v>
                </c:pt>
                <c:pt idx="3810">
                  <c:v>1524.4</c:v>
                </c:pt>
                <c:pt idx="3811">
                  <c:v>1524.8</c:v>
                </c:pt>
                <c:pt idx="3812">
                  <c:v>1525.2</c:v>
                </c:pt>
                <c:pt idx="3813">
                  <c:v>1525.6</c:v>
                </c:pt>
                <c:pt idx="3814">
                  <c:v>1526</c:v>
                </c:pt>
                <c:pt idx="3815">
                  <c:v>1526.4</c:v>
                </c:pt>
                <c:pt idx="3816">
                  <c:v>1526.8</c:v>
                </c:pt>
                <c:pt idx="3817">
                  <c:v>1527.2</c:v>
                </c:pt>
                <c:pt idx="3818">
                  <c:v>1527.6</c:v>
                </c:pt>
                <c:pt idx="3819">
                  <c:v>1528</c:v>
                </c:pt>
                <c:pt idx="3820">
                  <c:v>1528.4</c:v>
                </c:pt>
                <c:pt idx="3821">
                  <c:v>1528.8</c:v>
                </c:pt>
                <c:pt idx="3822">
                  <c:v>1529.2</c:v>
                </c:pt>
                <c:pt idx="3823">
                  <c:v>1529.6</c:v>
                </c:pt>
                <c:pt idx="3824">
                  <c:v>1530</c:v>
                </c:pt>
                <c:pt idx="3825">
                  <c:v>1530.4</c:v>
                </c:pt>
                <c:pt idx="3826">
                  <c:v>1530.8</c:v>
                </c:pt>
                <c:pt idx="3827">
                  <c:v>1531.2</c:v>
                </c:pt>
                <c:pt idx="3828">
                  <c:v>1531.6</c:v>
                </c:pt>
                <c:pt idx="3829">
                  <c:v>1532</c:v>
                </c:pt>
                <c:pt idx="3830">
                  <c:v>1532.4</c:v>
                </c:pt>
                <c:pt idx="3831">
                  <c:v>1532.8</c:v>
                </c:pt>
                <c:pt idx="3832">
                  <c:v>1533.2</c:v>
                </c:pt>
                <c:pt idx="3833">
                  <c:v>1533.6</c:v>
                </c:pt>
                <c:pt idx="3834">
                  <c:v>1534</c:v>
                </c:pt>
                <c:pt idx="3835">
                  <c:v>1534.4</c:v>
                </c:pt>
                <c:pt idx="3836">
                  <c:v>1534.8</c:v>
                </c:pt>
                <c:pt idx="3837">
                  <c:v>1535.2</c:v>
                </c:pt>
                <c:pt idx="3838">
                  <c:v>1535.6</c:v>
                </c:pt>
                <c:pt idx="3839">
                  <c:v>1536</c:v>
                </c:pt>
                <c:pt idx="3840">
                  <c:v>1536.4</c:v>
                </c:pt>
                <c:pt idx="3841">
                  <c:v>1536.8</c:v>
                </c:pt>
                <c:pt idx="3842">
                  <c:v>1537.2</c:v>
                </c:pt>
                <c:pt idx="3843">
                  <c:v>1537.6</c:v>
                </c:pt>
                <c:pt idx="3844">
                  <c:v>1538</c:v>
                </c:pt>
                <c:pt idx="3845">
                  <c:v>1538.4</c:v>
                </c:pt>
                <c:pt idx="3846">
                  <c:v>1538.8</c:v>
                </c:pt>
                <c:pt idx="3847">
                  <c:v>1539.2</c:v>
                </c:pt>
                <c:pt idx="3848">
                  <c:v>1539.6</c:v>
                </c:pt>
                <c:pt idx="3849">
                  <c:v>1540</c:v>
                </c:pt>
                <c:pt idx="3850">
                  <c:v>1540.4</c:v>
                </c:pt>
                <c:pt idx="3851">
                  <c:v>1540.8</c:v>
                </c:pt>
                <c:pt idx="3852">
                  <c:v>1541.2</c:v>
                </c:pt>
                <c:pt idx="3853">
                  <c:v>1541.6</c:v>
                </c:pt>
                <c:pt idx="3854">
                  <c:v>1542</c:v>
                </c:pt>
                <c:pt idx="3855">
                  <c:v>1542.4</c:v>
                </c:pt>
                <c:pt idx="3856">
                  <c:v>1542.8</c:v>
                </c:pt>
                <c:pt idx="3857">
                  <c:v>1543.2</c:v>
                </c:pt>
                <c:pt idx="3858">
                  <c:v>1543.6</c:v>
                </c:pt>
                <c:pt idx="3859">
                  <c:v>1544</c:v>
                </c:pt>
                <c:pt idx="3860">
                  <c:v>1544.4</c:v>
                </c:pt>
                <c:pt idx="3861">
                  <c:v>1544.8</c:v>
                </c:pt>
                <c:pt idx="3862">
                  <c:v>1545.2</c:v>
                </c:pt>
                <c:pt idx="3863">
                  <c:v>1545.6</c:v>
                </c:pt>
                <c:pt idx="3864">
                  <c:v>1546</c:v>
                </c:pt>
                <c:pt idx="3865">
                  <c:v>1546.4</c:v>
                </c:pt>
                <c:pt idx="3866">
                  <c:v>1546.8</c:v>
                </c:pt>
                <c:pt idx="3867">
                  <c:v>1547.2</c:v>
                </c:pt>
                <c:pt idx="3868">
                  <c:v>1547.6</c:v>
                </c:pt>
                <c:pt idx="3869">
                  <c:v>1548</c:v>
                </c:pt>
                <c:pt idx="3870">
                  <c:v>1548.4</c:v>
                </c:pt>
                <c:pt idx="3871">
                  <c:v>1548.8</c:v>
                </c:pt>
                <c:pt idx="3872">
                  <c:v>1549.2</c:v>
                </c:pt>
                <c:pt idx="3873">
                  <c:v>1549.6</c:v>
                </c:pt>
                <c:pt idx="3874">
                  <c:v>1550</c:v>
                </c:pt>
                <c:pt idx="3875">
                  <c:v>1550.4</c:v>
                </c:pt>
                <c:pt idx="3876">
                  <c:v>1550.8</c:v>
                </c:pt>
                <c:pt idx="3877">
                  <c:v>1551.2</c:v>
                </c:pt>
                <c:pt idx="3878">
                  <c:v>1551.6</c:v>
                </c:pt>
                <c:pt idx="3879">
                  <c:v>1552</c:v>
                </c:pt>
                <c:pt idx="3880">
                  <c:v>1552.4</c:v>
                </c:pt>
                <c:pt idx="3881">
                  <c:v>1552.8</c:v>
                </c:pt>
                <c:pt idx="3882">
                  <c:v>1553.2</c:v>
                </c:pt>
                <c:pt idx="3883">
                  <c:v>1553.6</c:v>
                </c:pt>
                <c:pt idx="3884">
                  <c:v>1554</c:v>
                </c:pt>
                <c:pt idx="3885">
                  <c:v>1554.4</c:v>
                </c:pt>
                <c:pt idx="3886">
                  <c:v>1554.8</c:v>
                </c:pt>
                <c:pt idx="3887">
                  <c:v>1555.2</c:v>
                </c:pt>
                <c:pt idx="3888">
                  <c:v>1555.6</c:v>
                </c:pt>
                <c:pt idx="3889">
                  <c:v>1556</c:v>
                </c:pt>
                <c:pt idx="3890">
                  <c:v>1556.4</c:v>
                </c:pt>
                <c:pt idx="3891">
                  <c:v>1556.8</c:v>
                </c:pt>
                <c:pt idx="3892">
                  <c:v>1557.2</c:v>
                </c:pt>
                <c:pt idx="3893">
                  <c:v>1557.6</c:v>
                </c:pt>
                <c:pt idx="3894">
                  <c:v>1558</c:v>
                </c:pt>
                <c:pt idx="3895">
                  <c:v>1558.4</c:v>
                </c:pt>
                <c:pt idx="3896">
                  <c:v>1558.8</c:v>
                </c:pt>
                <c:pt idx="3897">
                  <c:v>1559.2</c:v>
                </c:pt>
                <c:pt idx="3898">
                  <c:v>1559.6</c:v>
                </c:pt>
                <c:pt idx="3899">
                  <c:v>1560</c:v>
                </c:pt>
                <c:pt idx="3900">
                  <c:v>1560.4</c:v>
                </c:pt>
                <c:pt idx="3901">
                  <c:v>1560.8</c:v>
                </c:pt>
                <c:pt idx="3902">
                  <c:v>1561.2</c:v>
                </c:pt>
                <c:pt idx="3903">
                  <c:v>1561.6</c:v>
                </c:pt>
                <c:pt idx="3904">
                  <c:v>1562</c:v>
                </c:pt>
                <c:pt idx="3905">
                  <c:v>1562.4</c:v>
                </c:pt>
                <c:pt idx="3906">
                  <c:v>1562.8</c:v>
                </c:pt>
                <c:pt idx="3907">
                  <c:v>1563.2</c:v>
                </c:pt>
                <c:pt idx="3908">
                  <c:v>1563.6</c:v>
                </c:pt>
                <c:pt idx="3909">
                  <c:v>1564</c:v>
                </c:pt>
                <c:pt idx="3910">
                  <c:v>1564.4</c:v>
                </c:pt>
                <c:pt idx="3911">
                  <c:v>1564.8</c:v>
                </c:pt>
                <c:pt idx="3912">
                  <c:v>1565.2</c:v>
                </c:pt>
                <c:pt idx="3913">
                  <c:v>1565.6</c:v>
                </c:pt>
                <c:pt idx="3914">
                  <c:v>1566</c:v>
                </c:pt>
                <c:pt idx="3915">
                  <c:v>1566.4</c:v>
                </c:pt>
                <c:pt idx="3916">
                  <c:v>1566.8</c:v>
                </c:pt>
                <c:pt idx="3917">
                  <c:v>1567.2</c:v>
                </c:pt>
                <c:pt idx="3918">
                  <c:v>1567.6</c:v>
                </c:pt>
                <c:pt idx="3919">
                  <c:v>1568</c:v>
                </c:pt>
                <c:pt idx="3920">
                  <c:v>1568.4</c:v>
                </c:pt>
                <c:pt idx="3921">
                  <c:v>1568.8</c:v>
                </c:pt>
                <c:pt idx="3922">
                  <c:v>1569.2</c:v>
                </c:pt>
                <c:pt idx="3923">
                  <c:v>1569.6</c:v>
                </c:pt>
                <c:pt idx="3924">
                  <c:v>1570</c:v>
                </c:pt>
                <c:pt idx="3925">
                  <c:v>1570.4</c:v>
                </c:pt>
                <c:pt idx="3926">
                  <c:v>1570.8</c:v>
                </c:pt>
                <c:pt idx="3927">
                  <c:v>1571.2</c:v>
                </c:pt>
                <c:pt idx="3928">
                  <c:v>1571.6</c:v>
                </c:pt>
                <c:pt idx="3929">
                  <c:v>1572</c:v>
                </c:pt>
                <c:pt idx="3930">
                  <c:v>1572.4</c:v>
                </c:pt>
                <c:pt idx="3931">
                  <c:v>1572.8</c:v>
                </c:pt>
                <c:pt idx="3932">
                  <c:v>1573.2</c:v>
                </c:pt>
                <c:pt idx="3933">
                  <c:v>1573.6</c:v>
                </c:pt>
                <c:pt idx="3934">
                  <c:v>1574</c:v>
                </c:pt>
                <c:pt idx="3935">
                  <c:v>1574.4</c:v>
                </c:pt>
                <c:pt idx="3936">
                  <c:v>1574.8</c:v>
                </c:pt>
                <c:pt idx="3937">
                  <c:v>1575.2</c:v>
                </c:pt>
                <c:pt idx="3938">
                  <c:v>1575.6</c:v>
                </c:pt>
                <c:pt idx="3939">
                  <c:v>1576</c:v>
                </c:pt>
                <c:pt idx="3940">
                  <c:v>1576.4</c:v>
                </c:pt>
                <c:pt idx="3941">
                  <c:v>1576.8</c:v>
                </c:pt>
                <c:pt idx="3942">
                  <c:v>1577.2</c:v>
                </c:pt>
                <c:pt idx="3943">
                  <c:v>1577.6</c:v>
                </c:pt>
                <c:pt idx="3944">
                  <c:v>1578</c:v>
                </c:pt>
                <c:pt idx="3945">
                  <c:v>1578.4</c:v>
                </c:pt>
                <c:pt idx="3946">
                  <c:v>1578.8</c:v>
                </c:pt>
                <c:pt idx="3947">
                  <c:v>1579.2</c:v>
                </c:pt>
                <c:pt idx="3948">
                  <c:v>1579.6</c:v>
                </c:pt>
                <c:pt idx="3949">
                  <c:v>1580</c:v>
                </c:pt>
                <c:pt idx="3950">
                  <c:v>1580.4</c:v>
                </c:pt>
                <c:pt idx="3951">
                  <c:v>1580.8</c:v>
                </c:pt>
                <c:pt idx="3952">
                  <c:v>1581.2</c:v>
                </c:pt>
                <c:pt idx="3953">
                  <c:v>1581.6</c:v>
                </c:pt>
                <c:pt idx="3954">
                  <c:v>1582</c:v>
                </c:pt>
                <c:pt idx="3955">
                  <c:v>1582.4</c:v>
                </c:pt>
                <c:pt idx="3956">
                  <c:v>1582.8</c:v>
                </c:pt>
                <c:pt idx="3957">
                  <c:v>1583.2</c:v>
                </c:pt>
                <c:pt idx="3958">
                  <c:v>1583.6</c:v>
                </c:pt>
                <c:pt idx="3959">
                  <c:v>1584</c:v>
                </c:pt>
                <c:pt idx="3960">
                  <c:v>1584.4</c:v>
                </c:pt>
                <c:pt idx="3961">
                  <c:v>1584.8</c:v>
                </c:pt>
                <c:pt idx="3962">
                  <c:v>1585.2</c:v>
                </c:pt>
                <c:pt idx="3963">
                  <c:v>1585.6</c:v>
                </c:pt>
                <c:pt idx="3964">
                  <c:v>1586</c:v>
                </c:pt>
                <c:pt idx="3965">
                  <c:v>1586.4</c:v>
                </c:pt>
                <c:pt idx="3966">
                  <c:v>1586.8</c:v>
                </c:pt>
                <c:pt idx="3967">
                  <c:v>1587.2</c:v>
                </c:pt>
                <c:pt idx="3968">
                  <c:v>1587.6</c:v>
                </c:pt>
                <c:pt idx="3969">
                  <c:v>1588</c:v>
                </c:pt>
                <c:pt idx="3970">
                  <c:v>1588.4</c:v>
                </c:pt>
                <c:pt idx="3971">
                  <c:v>1588.8</c:v>
                </c:pt>
                <c:pt idx="3972">
                  <c:v>1589.2</c:v>
                </c:pt>
                <c:pt idx="3973">
                  <c:v>1589.6</c:v>
                </c:pt>
                <c:pt idx="3974">
                  <c:v>1590</c:v>
                </c:pt>
                <c:pt idx="3975">
                  <c:v>1590.4</c:v>
                </c:pt>
                <c:pt idx="3976">
                  <c:v>1590.8</c:v>
                </c:pt>
                <c:pt idx="3977">
                  <c:v>1591.2</c:v>
                </c:pt>
                <c:pt idx="3978">
                  <c:v>1591.6</c:v>
                </c:pt>
                <c:pt idx="3979">
                  <c:v>1592</c:v>
                </c:pt>
                <c:pt idx="3980">
                  <c:v>1592.4</c:v>
                </c:pt>
                <c:pt idx="3981">
                  <c:v>1592.8</c:v>
                </c:pt>
                <c:pt idx="3982">
                  <c:v>1593.2</c:v>
                </c:pt>
                <c:pt idx="3983">
                  <c:v>1593.6</c:v>
                </c:pt>
                <c:pt idx="3984">
                  <c:v>1594</c:v>
                </c:pt>
                <c:pt idx="3985">
                  <c:v>1594.4</c:v>
                </c:pt>
                <c:pt idx="3986">
                  <c:v>1594.8</c:v>
                </c:pt>
                <c:pt idx="3987">
                  <c:v>1595.2</c:v>
                </c:pt>
                <c:pt idx="3988">
                  <c:v>1595.6</c:v>
                </c:pt>
                <c:pt idx="3989">
                  <c:v>1596</c:v>
                </c:pt>
                <c:pt idx="3990">
                  <c:v>1596.4</c:v>
                </c:pt>
                <c:pt idx="3991">
                  <c:v>1596.8</c:v>
                </c:pt>
                <c:pt idx="3992">
                  <c:v>1597.2</c:v>
                </c:pt>
                <c:pt idx="3993">
                  <c:v>1597.6</c:v>
                </c:pt>
                <c:pt idx="3994">
                  <c:v>1598</c:v>
                </c:pt>
                <c:pt idx="3995">
                  <c:v>1598.4</c:v>
                </c:pt>
                <c:pt idx="3996">
                  <c:v>1598.8</c:v>
                </c:pt>
                <c:pt idx="3997">
                  <c:v>1599.2</c:v>
                </c:pt>
                <c:pt idx="3998">
                  <c:v>1599.6</c:v>
                </c:pt>
                <c:pt idx="3999">
                  <c:v>1600</c:v>
                </c:pt>
                <c:pt idx="4000">
                  <c:v>1600.4</c:v>
                </c:pt>
                <c:pt idx="4001">
                  <c:v>1600.8</c:v>
                </c:pt>
                <c:pt idx="4002">
                  <c:v>1601.2</c:v>
                </c:pt>
                <c:pt idx="4003">
                  <c:v>1601.6</c:v>
                </c:pt>
                <c:pt idx="4004">
                  <c:v>1602</c:v>
                </c:pt>
                <c:pt idx="4005">
                  <c:v>1602.4</c:v>
                </c:pt>
                <c:pt idx="4006">
                  <c:v>1602.8</c:v>
                </c:pt>
                <c:pt idx="4007">
                  <c:v>1603.2</c:v>
                </c:pt>
                <c:pt idx="4008">
                  <c:v>1603.6</c:v>
                </c:pt>
                <c:pt idx="4009">
                  <c:v>1604</c:v>
                </c:pt>
                <c:pt idx="4010">
                  <c:v>1604.4</c:v>
                </c:pt>
                <c:pt idx="4011">
                  <c:v>1604.8</c:v>
                </c:pt>
                <c:pt idx="4012">
                  <c:v>1605.2</c:v>
                </c:pt>
                <c:pt idx="4013">
                  <c:v>1605.6</c:v>
                </c:pt>
                <c:pt idx="4014">
                  <c:v>1606</c:v>
                </c:pt>
                <c:pt idx="4015">
                  <c:v>1606.4</c:v>
                </c:pt>
                <c:pt idx="4016">
                  <c:v>1606.8</c:v>
                </c:pt>
                <c:pt idx="4017">
                  <c:v>1607.2</c:v>
                </c:pt>
                <c:pt idx="4018">
                  <c:v>1607.6</c:v>
                </c:pt>
                <c:pt idx="4019">
                  <c:v>1608</c:v>
                </c:pt>
                <c:pt idx="4020">
                  <c:v>1608.4</c:v>
                </c:pt>
                <c:pt idx="4021">
                  <c:v>1608.8</c:v>
                </c:pt>
                <c:pt idx="4022">
                  <c:v>1609.2</c:v>
                </c:pt>
                <c:pt idx="4023">
                  <c:v>1609.6</c:v>
                </c:pt>
                <c:pt idx="4024">
                  <c:v>1610</c:v>
                </c:pt>
                <c:pt idx="4025">
                  <c:v>1610.4</c:v>
                </c:pt>
                <c:pt idx="4026">
                  <c:v>1610.8</c:v>
                </c:pt>
                <c:pt idx="4027">
                  <c:v>1611.2</c:v>
                </c:pt>
                <c:pt idx="4028">
                  <c:v>1611.6</c:v>
                </c:pt>
                <c:pt idx="4029">
                  <c:v>1612</c:v>
                </c:pt>
                <c:pt idx="4030">
                  <c:v>1612.4</c:v>
                </c:pt>
                <c:pt idx="4031">
                  <c:v>1612.8</c:v>
                </c:pt>
                <c:pt idx="4032">
                  <c:v>1613.2</c:v>
                </c:pt>
                <c:pt idx="4033">
                  <c:v>1613.6</c:v>
                </c:pt>
                <c:pt idx="4034">
                  <c:v>1614</c:v>
                </c:pt>
                <c:pt idx="4035">
                  <c:v>1614.4</c:v>
                </c:pt>
                <c:pt idx="4036">
                  <c:v>1614.8</c:v>
                </c:pt>
                <c:pt idx="4037">
                  <c:v>1615.2</c:v>
                </c:pt>
                <c:pt idx="4038">
                  <c:v>1615.6</c:v>
                </c:pt>
                <c:pt idx="4039">
                  <c:v>1616</c:v>
                </c:pt>
                <c:pt idx="4040">
                  <c:v>1616.4</c:v>
                </c:pt>
                <c:pt idx="4041">
                  <c:v>1616.8</c:v>
                </c:pt>
                <c:pt idx="4042">
                  <c:v>1617.2</c:v>
                </c:pt>
                <c:pt idx="4043">
                  <c:v>1617.6</c:v>
                </c:pt>
                <c:pt idx="4044">
                  <c:v>1618</c:v>
                </c:pt>
                <c:pt idx="4045">
                  <c:v>1618.4</c:v>
                </c:pt>
                <c:pt idx="4046">
                  <c:v>1618.8</c:v>
                </c:pt>
                <c:pt idx="4047">
                  <c:v>1619.2</c:v>
                </c:pt>
                <c:pt idx="4048">
                  <c:v>1619.6</c:v>
                </c:pt>
                <c:pt idx="4049">
                  <c:v>1620</c:v>
                </c:pt>
                <c:pt idx="4050">
                  <c:v>1620.4</c:v>
                </c:pt>
                <c:pt idx="4051">
                  <c:v>1620.8</c:v>
                </c:pt>
                <c:pt idx="4052">
                  <c:v>1621.2</c:v>
                </c:pt>
                <c:pt idx="4053">
                  <c:v>1621.6</c:v>
                </c:pt>
                <c:pt idx="4054">
                  <c:v>1622</c:v>
                </c:pt>
                <c:pt idx="4055">
                  <c:v>1622.4</c:v>
                </c:pt>
                <c:pt idx="4056">
                  <c:v>1622.8</c:v>
                </c:pt>
                <c:pt idx="4057">
                  <c:v>1623.2</c:v>
                </c:pt>
                <c:pt idx="4058">
                  <c:v>1623.6</c:v>
                </c:pt>
                <c:pt idx="4059">
                  <c:v>1624</c:v>
                </c:pt>
                <c:pt idx="4060">
                  <c:v>1624.4</c:v>
                </c:pt>
                <c:pt idx="4061">
                  <c:v>1624.8</c:v>
                </c:pt>
                <c:pt idx="4062">
                  <c:v>1625.2</c:v>
                </c:pt>
                <c:pt idx="4063">
                  <c:v>1625.6</c:v>
                </c:pt>
                <c:pt idx="4064">
                  <c:v>1626</c:v>
                </c:pt>
                <c:pt idx="4065">
                  <c:v>1626.4</c:v>
                </c:pt>
                <c:pt idx="4066">
                  <c:v>1626.8</c:v>
                </c:pt>
                <c:pt idx="4067">
                  <c:v>1627.2</c:v>
                </c:pt>
                <c:pt idx="4068">
                  <c:v>1627.6</c:v>
                </c:pt>
                <c:pt idx="4069">
                  <c:v>1628</c:v>
                </c:pt>
                <c:pt idx="4070">
                  <c:v>1628.4</c:v>
                </c:pt>
                <c:pt idx="4071">
                  <c:v>1628.8</c:v>
                </c:pt>
                <c:pt idx="4072">
                  <c:v>1629.2</c:v>
                </c:pt>
                <c:pt idx="4073">
                  <c:v>1629.6</c:v>
                </c:pt>
                <c:pt idx="4074">
                  <c:v>1630</c:v>
                </c:pt>
                <c:pt idx="4075">
                  <c:v>1630.4</c:v>
                </c:pt>
                <c:pt idx="4076">
                  <c:v>1630.8</c:v>
                </c:pt>
                <c:pt idx="4077">
                  <c:v>1631.2</c:v>
                </c:pt>
                <c:pt idx="4078">
                  <c:v>1631.6</c:v>
                </c:pt>
                <c:pt idx="4079">
                  <c:v>1632</c:v>
                </c:pt>
                <c:pt idx="4080">
                  <c:v>1632.4</c:v>
                </c:pt>
                <c:pt idx="4081">
                  <c:v>1632.8</c:v>
                </c:pt>
                <c:pt idx="4082">
                  <c:v>1633.2</c:v>
                </c:pt>
                <c:pt idx="4083">
                  <c:v>1633.6</c:v>
                </c:pt>
                <c:pt idx="4084">
                  <c:v>1634</c:v>
                </c:pt>
                <c:pt idx="4085">
                  <c:v>1634.4</c:v>
                </c:pt>
                <c:pt idx="4086">
                  <c:v>1634.8</c:v>
                </c:pt>
                <c:pt idx="4087">
                  <c:v>1635.2</c:v>
                </c:pt>
                <c:pt idx="4088">
                  <c:v>1635.6</c:v>
                </c:pt>
                <c:pt idx="4089">
                  <c:v>1636</c:v>
                </c:pt>
                <c:pt idx="4090">
                  <c:v>1636.4</c:v>
                </c:pt>
                <c:pt idx="4091">
                  <c:v>1636.8</c:v>
                </c:pt>
                <c:pt idx="4092">
                  <c:v>1637.2</c:v>
                </c:pt>
                <c:pt idx="4093">
                  <c:v>1637.6</c:v>
                </c:pt>
                <c:pt idx="4094">
                  <c:v>1638</c:v>
                </c:pt>
                <c:pt idx="4095">
                  <c:v>1638.4</c:v>
                </c:pt>
                <c:pt idx="4096">
                  <c:v>1638.8</c:v>
                </c:pt>
                <c:pt idx="4097">
                  <c:v>1639.2</c:v>
                </c:pt>
                <c:pt idx="4098">
                  <c:v>1639.6</c:v>
                </c:pt>
                <c:pt idx="4099">
                  <c:v>1640</c:v>
                </c:pt>
                <c:pt idx="4100">
                  <c:v>1640.4</c:v>
                </c:pt>
                <c:pt idx="4101">
                  <c:v>1640.8</c:v>
                </c:pt>
                <c:pt idx="4102">
                  <c:v>1641.2</c:v>
                </c:pt>
                <c:pt idx="4103">
                  <c:v>1641.6</c:v>
                </c:pt>
                <c:pt idx="4104">
                  <c:v>1642</c:v>
                </c:pt>
                <c:pt idx="4105">
                  <c:v>1642.4</c:v>
                </c:pt>
                <c:pt idx="4106">
                  <c:v>1642.8</c:v>
                </c:pt>
                <c:pt idx="4107">
                  <c:v>1643.2</c:v>
                </c:pt>
                <c:pt idx="4108">
                  <c:v>1643.6</c:v>
                </c:pt>
                <c:pt idx="4109">
                  <c:v>1644</c:v>
                </c:pt>
                <c:pt idx="4110">
                  <c:v>1644.4</c:v>
                </c:pt>
                <c:pt idx="4111">
                  <c:v>1644.8</c:v>
                </c:pt>
                <c:pt idx="4112">
                  <c:v>1645.2</c:v>
                </c:pt>
                <c:pt idx="4113">
                  <c:v>1645.6</c:v>
                </c:pt>
                <c:pt idx="4114">
                  <c:v>1646</c:v>
                </c:pt>
                <c:pt idx="4115">
                  <c:v>1646.4</c:v>
                </c:pt>
                <c:pt idx="4116">
                  <c:v>1646.8</c:v>
                </c:pt>
                <c:pt idx="4117">
                  <c:v>1647.2</c:v>
                </c:pt>
                <c:pt idx="4118">
                  <c:v>1647.6</c:v>
                </c:pt>
                <c:pt idx="4119">
                  <c:v>1648</c:v>
                </c:pt>
                <c:pt idx="4120">
                  <c:v>1648.4</c:v>
                </c:pt>
                <c:pt idx="4121">
                  <c:v>1648.8</c:v>
                </c:pt>
                <c:pt idx="4122">
                  <c:v>1649.2</c:v>
                </c:pt>
                <c:pt idx="4123">
                  <c:v>1649.6</c:v>
                </c:pt>
                <c:pt idx="4124">
                  <c:v>1650</c:v>
                </c:pt>
                <c:pt idx="4125">
                  <c:v>1650.4</c:v>
                </c:pt>
                <c:pt idx="4126">
                  <c:v>1650.8</c:v>
                </c:pt>
                <c:pt idx="4127">
                  <c:v>1651.2</c:v>
                </c:pt>
                <c:pt idx="4128">
                  <c:v>1651.6</c:v>
                </c:pt>
                <c:pt idx="4129">
                  <c:v>1652</c:v>
                </c:pt>
                <c:pt idx="4130">
                  <c:v>1652.4</c:v>
                </c:pt>
                <c:pt idx="4131">
                  <c:v>1652.8</c:v>
                </c:pt>
                <c:pt idx="4132">
                  <c:v>1653.2</c:v>
                </c:pt>
                <c:pt idx="4133">
                  <c:v>1653.6</c:v>
                </c:pt>
                <c:pt idx="4134">
                  <c:v>1654</c:v>
                </c:pt>
                <c:pt idx="4135">
                  <c:v>1654.4</c:v>
                </c:pt>
                <c:pt idx="4136">
                  <c:v>1654.8</c:v>
                </c:pt>
                <c:pt idx="4137">
                  <c:v>1655.2</c:v>
                </c:pt>
                <c:pt idx="4138">
                  <c:v>1655.6</c:v>
                </c:pt>
                <c:pt idx="4139">
                  <c:v>1656</c:v>
                </c:pt>
                <c:pt idx="4140">
                  <c:v>1656.4</c:v>
                </c:pt>
                <c:pt idx="4141">
                  <c:v>1656.8</c:v>
                </c:pt>
                <c:pt idx="4142">
                  <c:v>1657.2</c:v>
                </c:pt>
                <c:pt idx="4143">
                  <c:v>1657.6</c:v>
                </c:pt>
                <c:pt idx="4144">
                  <c:v>1658</c:v>
                </c:pt>
                <c:pt idx="4145">
                  <c:v>1658.4</c:v>
                </c:pt>
                <c:pt idx="4146">
                  <c:v>1658.8</c:v>
                </c:pt>
                <c:pt idx="4147">
                  <c:v>1659.2</c:v>
                </c:pt>
                <c:pt idx="4148">
                  <c:v>1659.6</c:v>
                </c:pt>
                <c:pt idx="4149">
                  <c:v>1660</c:v>
                </c:pt>
                <c:pt idx="4150">
                  <c:v>1660.4</c:v>
                </c:pt>
                <c:pt idx="4151">
                  <c:v>1660.8</c:v>
                </c:pt>
                <c:pt idx="4152">
                  <c:v>1661.2</c:v>
                </c:pt>
                <c:pt idx="4153">
                  <c:v>1661.6</c:v>
                </c:pt>
                <c:pt idx="4154">
                  <c:v>1662</c:v>
                </c:pt>
                <c:pt idx="4155">
                  <c:v>1662.4</c:v>
                </c:pt>
                <c:pt idx="4156">
                  <c:v>1662.8</c:v>
                </c:pt>
                <c:pt idx="4157">
                  <c:v>1663.2</c:v>
                </c:pt>
                <c:pt idx="4158">
                  <c:v>1663.6</c:v>
                </c:pt>
                <c:pt idx="4159">
                  <c:v>1664</c:v>
                </c:pt>
                <c:pt idx="4160">
                  <c:v>1664.4</c:v>
                </c:pt>
                <c:pt idx="4161">
                  <c:v>1664.8</c:v>
                </c:pt>
                <c:pt idx="4162">
                  <c:v>1665.2</c:v>
                </c:pt>
                <c:pt idx="4163">
                  <c:v>1665.6</c:v>
                </c:pt>
                <c:pt idx="4164">
                  <c:v>1666</c:v>
                </c:pt>
                <c:pt idx="4165">
                  <c:v>1666.4</c:v>
                </c:pt>
                <c:pt idx="4166">
                  <c:v>1666.8</c:v>
                </c:pt>
                <c:pt idx="4167">
                  <c:v>1667.2</c:v>
                </c:pt>
                <c:pt idx="4168">
                  <c:v>1667.6</c:v>
                </c:pt>
                <c:pt idx="4169">
                  <c:v>1668</c:v>
                </c:pt>
                <c:pt idx="4170">
                  <c:v>1668.4</c:v>
                </c:pt>
                <c:pt idx="4171">
                  <c:v>1668.8</c:v>
                </c:pt>
                <c:pt idx="4172">
                  <c:v>1669.2</c:v>
                </c:pt>
                <c:pt idx="4173">
                  <c:v>1669.6</c:v>
                </c:pt>
                <c:pt idx="4174">
                  <c:v>1670</c:v>
                </c:pt>
                <c:pt idx="4175">
                  <c:v>1670.4</c:v>
                </c:pt>
                <c:pt idx="4176">
                  <c:v>1670.8</c:v>
                </c:pt>
                <c:pt idx="4177">
                  <c:v>1671.2</c:v>
                </c:pt>
                <c:pt idx="4178">
                  <c:v>1671.6</c:v>
                </c:pt>
                <c:pt idx="4179">
                  <c:v>1672</c:v>
                </c:pt>
                <c:pt idx="4180">
                  <c:v>1672.4</c:v>
                </c:pt>
                <c:pt idx="4181">
                  <c:v>1672.8</c:v>
                </c:pt>
                <c:pt idx="4182">
                  <c:v>1673.2</c:v>
                </c:pt>
                <c:pt idx="4183">
                  <c:v>1673.6</c:v>
                </c:pt>
                <c:pt idx="4184">
                  <c:v>1674</c:v>
                </c:pt>
                <c:pt idx="4185">
                  <c:v>1674.4</c:v>
                </c:pt>
                <c:pt idx="4186">
                  <c:v>1674.8</c:v>
                </c:pt>
                <c:pt idx="4187">
                  <c:v>1675.2</c:v>
                </c:pt>
                <c:pt idx="4188">
                  <c:v>1675.6</c:v>
                </c:pt>
                <c:pt idx="4189">
                  <c:v>1676</c:v>
                </c:pt>
                <c:pt idx="4190">
                  <c:v>1676.4</c:v>
                </c:pt>
                <c:pt idx="4191">
                  <c:v>1676.8</c:v>
                </c:pt>
                <c:pt idx="4192">
                  <c:v>1677.2</c:v>
                </c:pt>
                <c:pt idx="4193">
                  <c:v>1677.6</c:v>
                </c:pt>
                <c:pt idx="4194">
                  <c:v>1678</c:v>
                </c:pt>
                <c:pt idx="4195">
                  <c:v>1678.4</c:v>
                </c:pt>
                <c:pt idx="4196">
                  <c:v>1678.8</c:v>
                </c:pt>
                <c:pt idx="4197">
                  <c:v>1679.2</c:v>
                </c:pt>
                <c:pt idx="4198">
                  <c:v>1679.6</c:v>
                </c:pt>
                <c:pt idx="4199">
                  <c:v>1680</c:v>
                </c:pt>
                <c:pt idx="4200">
                  <c:v>1680.4</c:v>
                </c:pt>
                <c:pt idx="4201">
                  <c:v>1680.8</c:v>
                </c:pt>
                <c:pt idx="4202">
                  <c:v>1681.2</c:v>
                </c:pt>
                <c:pt idx="4203">
                  <c:v>1681.6</c:v>
                </c:pt>
                <c:pt idx="4204">
                  <c:v>1682</c:v>
                </c:pt>
                <c:pt idx="4205">
                  <c:v>1682.4</c:v>
                </c:pt>
                <c:pt idx="4206">
                  <c:v>1682.8</c:v>
                </c:pt>
                <c:pt idx="4207">
                  <c:v>1683.2</c:v>
                </c:pt>
                <c:pt idx="4208">
                  <c:v>1683.6</c:v>
                </c:pt>
                <c:pt idx="4209">
                  <c:v>1684</c:v>
                </c:pt>
                <c:pt idx="4210">
                  <c:v>1684.4</c:v>
                </c:pt>
                <c:pt idx="4211">
                  <c:v>1684.8</c:v>
                </c:pt>
                <c:pt idx="4212">
                  <c:v>1685.2</c:v>
                </c:pt>
                <c:pt idx="4213">
                  <c:v>1685.6</c:v>
                </c:pt>
                <c:pt idx="4214">
                  <c:v>1686</c:v>
                </c:pt>
                <c:pt idx="4215">
                  <c:v>1686.4</c:v>
                </c:pt>
                <c:pt idx="4216">
                  <c:v>1686.8</c:v>
                </c:pt>
                <c:pt idx="4217">
                  <c:v>1687.2</c:v>
                </c:pt>
                <c:pt idx="4218">
                  <c:v>1687.6</c:v>
                </c:pt>
                <c:pt idx="4219">
                  <c:v>1688</c:v>
                </c:pt>
                <c:pt idx="4220">
                  <c:v>1688.4</c:v>
                </c:pt>
                <c:pt idx="4221">
                  <c:v>1688.8</c:v>
                </c:pt>
                <c:pt idx="4222">
                  <c:v>1689.2</c:v>
                </c:pt>
                <c:pt idx="4223">
                  <c:v>1689.6</c:v>
                </c:pt>
                <c:pt idx="4224">
                  <c:v>1690</c:v>
                </c:pt>
                <c:pt idx="4225">
                  <c:v>1690.4</c:v>
                </c:pt>
                <c:pt idx="4226">
                  <c:v>1690.8</c:v>
                </c:pt>
                <c:pt idx="4227">
                  <c:v>1691.2</c:v>
                </c:pt>
                <c:pt idx="4228">
                  <c:v>1691.6</c:v>
                </c:pt>
                <c:pt idx="4229">
                  <c:v>1692</c:v>
                </c:pt>
                <c:pt idx="4230">
                  <c:v>1692.4</c:v>
                </c:pt>
                <c:pt idx="4231">
                  <c:v>1692.8</c:v>
                </c:pt>
                <c:pt idx="4232">
                  <c:v>1693.2</c:v>
                </c:pt>
                <c:pt idx="4233">
                  <c:v>1693.6</c:v>
                </c:pt>
                <c:pt idx="4234">
                  <c:v>1694</c:v>
                </c:pt>
                <c:pt idx="4235">
                  <c:v>1694.4</c:v>
                </c:pt>
                <c:pt idx="4236">
                  <c:v>1694.8</c:v>
                </c:pt>
                <c:pt idx="4237">
                  <c:v>1695.2</c:v>
                </c:pt>
                <c:pt idx="4238">
                  <c:v>1695.6</c:v>
                </c:pt>
                <c:pt idx="4239">
                  <c:v>1696</c:v>
                </c:pt>
                <c:pt idx="4240">
                  <c:v>1696.4</c:v>
                </c:pt>
                <c:pt idx="4241">
                  <c:v>1696.8</c:v>
                </c:pt>
                <c:pt idx="4242">
                  <c:v>1697.2</c:v>
                </c:pt>
                <c:pt idx="4243">
                  <c:v>1697.6</c:v>
                </c:pt>
                <c:pt idx="4244">
                  <c:v>1698</c:v>
                </c:pt>
                <c:pt idx="4245">
                  <c:v>1698.4</c:v>
                </c:pt>
                <c:pt idx="4246">
                  <c:v>1698.8</c:v>
                </c:pt>
                <c:pt idx="4247">
                  <c:v>1699.2</c:v>
                </c:pt>
                <c:pt idx="4248">
                  <c:v>1699.6</c:v>
                </c:pt>
                <c:pt idx="4249">
                  <c:v>1700</c:v>
                </c:pt>
                <c:pt idx="4250">
                  <c:v>1700.4</c:v>
                </c:pt>
                <c:pt idx="4251">
                  <c:v>1700.8</c:v>
                </c:pt>
                <c:pt idx="4252">
                  <c:v>1701.2</c:v>
                </c:pt>
                <c:pt idx="4253">
                  <c:v>1701.6</c:v>
                </c:pt>
                <c:pt idx="4254">
                  <c:v>1702</c:v>
                </c:pt>
                <c:pt idx="4255">
                  <c:v>1702.4</c:v>
                </c:pt>
                <c:pt idx="4256">
                  <c:v>1702.8</c:v>
                </c:pt>
                <c:pt idx="4257">
                  <c:v>1703.2</c:v>
                </c:pt>
                <c:pt idx="4258">
                  <c:v>1703.6</c:v>
                </c:pt>
                <c:pt idx="4259">
                  <c:v>1704</c:v>
                </c:pt>
                <c:pt idx="4260">
                  <c:v>1704.4</c:v>
                </c:pt>
                <c:pt idx="4261">
                  <c:v>1704.8</c:v>
                </c:pt>
                <c:pt idx="4262">
                  <c:v>1705.2</c:v>
                </c:pt>
                <c:pt idx="4263">
                  <c:v>1705.6</c:v>
                </c:pt>
                <c:pt idx="4264">
                  <c:v>1706</c:v>
                </c:pt>
                <c:pt idx="4265">
                  <c:v>1706.4</c:v>
                </c:pt>
                <c:pt idx="4266">
                  <c:v>1706.8</c:v>
                </c:pt>
                <c:pt idx="4267">
                  <c:v>1707.2</c:v>
                </c:pt>
                <c:pt idx="4268">
                  <c:v>1707.6</c:v>
                </c:pt>
                <c:pt idx="4269">
                  <c:v>1708</c:v>
                </c:pt>
                <c:pt idx="4270">
                  <c:v>1708.4</c:v>
                </c:pt>
                <c:pt idx="4271">
                  <c:v>1708.8</c:v>
                </c:pt>
                <c:pt idx="4272">
                  <c:v>1709.2</c:v>
                </c:pt>
                <c:pt idx="4273">
                  <c:v>1709.6</c:v>
                </c:pt>
                <c:pt idx="4274">
                  <c:v>1710</c:v>
                </c:pt>
                <c:pt idx="4275">
                  <c:v>1710.4</c:v>
                </c:pt>
                <c:pt idx="4276">
                  <c:v>1710.8</c:v>
                </c:pt>
                <c:pt idx="4277">
                  <c:v>1711.2</c:v>
                </c:pt>
                <c:pt idx="4278">
                  <c:v>1711.6</c:v>
                </c:pt>
                <c:pt idx="4279">
                  <c:v>1712</c:v>
                </c:pt>
                <c:pt idx="4280">
                  <c:v>1712.4</c:v>
                </c:pt>
                <c:pt idx="4281">
                  <c:v>1712.8</c:v>
                </c:pt>
                <c:pt idx="4282">
                  <c:v>1713.2</c:v>
                </c:pt>
                <c:pt idx="4283">
                  <c:v>1713.6</c:v>
                </c:pt>
                <c:pt idx="4284">
                  <c:v>1714</c:v>
                </c:pt>
                <c:pt idx="4285">
                  <c:v>1714.4</c:v>
                </c:pt>
                <c:pt idx="4286">
                  <c:v>1714.8</c:v>
                </c:pt>
                <c:pt idx="4287">
                  <c:v>1715.2</c:v>
                </c:pt>
                <c:pt idx="4288">
                  <c:v>1715.6</c:v>
                </c:pt>
                <c:pt idx="4289">
                  <c:v>1716</c:v>
                </c:pt>
                <c:pt idx="4290">
                  <c:v>1716.4</c:v>
                </c:pt>
                <c:pt idx="4291">
                  <c:v>1716.8</c:v>
                </c:pt>
                <c:pt idx="4292">
                  <c:v>1717.2</c:v>
                </c:pt>
                <c:pt idx="4293">
                  <c:v>1717.6</c:v>
                </c:pt>
                <c:pt idx="4294">
                  <c:v>1718</c:v>
                </c:pt>
                <c:pt idx="4295">
                  <c:v>1718.4</c:v>
                </c:pt>
                <c:pt idx="4296">
                  <c:v>1718.8</c:v>
                </c:pt>
                <c:pt idx="4297">
                  <c:v>1719.2</c:v>
                </c:pt>
                <c:pt idx="4298">
                  <c:v>1719.6</c:v>
                </c:pt>
                <c:pt idx="4299">
                  <c:v>1720</c:v>
                </c:pt>
                <c:pt idx="4300">
                  <c:v>1720.4</c:v>
                </c:pt>
                <c:pt idx="4301">
                  <c:v>1720.8</c:v>
                </c:pt>
                <c:pt idx="4302">
                  <c:v>1721.2</c:v>
                </c:pt>
                <c:pt idx="4303">
                  <c:v>1721.6</c:v>
                </c:pt>
                <c:pt idx="4304">
                  <c:v>1722</c:v>
                </c:pt>
                <c:pt idx="4305">
                  <c:v>1722.4</c:v>
                </c:pt>
                <c:pt idx="4306">
                  <c:v>1722.8</c:v>
                </c:pt>
                <c:pt idx="4307">
                  <c:v>1723.2</c:v>
                </c:pt>
                <c:pt idx="4308">
                  <c:v>1723.6</c:v>
                </c:pt>
                <c:pt idx="4309">
                  <c:v>1724</c:v>
                </c:pt>
                <c:pt idx="4310">
                  <c:v>1724.4</c:v>
                </c:pt>
                <c:pt idx="4311">
                  <c:v>1724.8</c:v>
                </c:pt>
                <c:pt idx="4312">
                  <c:v>1725.2</c:v>
                </c:pt>
                <c:pt idx="4313">
                  <c:v>1725.6</c:v>
                </c:pt>
                <c:pt idx="4314">
                  <c:v>1726</c:v>
                </c:pt>
                <c:pt idx="4315">
                  <c:v>1726.4</c:v>
                </c:pt>
                <c:pt idx="4316">
                  <c:v>1726.8</c:v>
                </c:pt>
                <c:pt idx="4317">
                  <c:v>1727.2</c:v>
                </c:pt>
                <c:pt idx="4318">
                  <c:v>1727.6</c:v>
                </c:pt>
                <c:pt idx="4319">
                  <c:v>1728</c:v>
                </c:pt>
                <c:pt idx="4320">
                  <c:v>1728.4</c:v>
                </c:pt>
                <c:pt idx="4321">
                  <c:v>1728.8</c:v>
                </c:pt>
                <c:pt idx="4322">
                  <c:v>1729.2</c:v>
                </c:pt>
                <c:pt idx="4323">
                  <c:v>1729.6</c:v>
                </c:pt>
                <c:pt idx="4324">
                  <c:v>1730</c:v>
                </c:pt>
                <c:pt idx="4325">
                  <c:v>1730.4</c:v>
                </c:pt>
                <c:pt idx="4326">
                  <c:v>1730.8</c:v>
                </c:pt>
                <c:pt idx="4327">
                  <c:v>1731.2</c:v>
                </c:pt>
                <c:pt idx="4328">
                  <c:v>1731.6</c:v>
                </c:pt>
                <c:pt idx="4329">
                  <c:v>1732</c:v>
                </c:pt>
                <c:pt idx="4330">
                  <c:v>1732.4</c:v>
                </c:pt>
                <c:pt idx="4331">
                  <c:v>1732.8</c:v>
                </c:pt>
                <c:pt idx="4332">
                  <c:v>1733.2</c:v>
                </c:pt>
                <c:pt idx="4333">
                  <c:v>1733.6</c:v>
                </c:pt>
                <c:pt idx="4334">
                  <c:v>1734</c:v>
                </c:pt>
                <c:pt idx="4335">
                  <c:v>1734.4</c:v>
                </c:pt>
                <c:pt idx="4336">
                  <c:v>1734.8</c:v>
                </c:pt>
                <c:pt idx="4337">
                  <c:v>1735.2</c:v>
                </c:pt>
                <c:pt idx="4338">
                  <c:v>1735.6</c:v>
                </c:pt>
                <c:pt idx="4339">
                  <c:v>1736</c:v>
                </c:pt>
                <c:pt idx="4340">
                  <c:v>1736.4</c:v>
                </c:pt>
                <c:pt idx="4341">
                  <c:v>1736.8</c:v>
                </c:pt>
                <c:pt idx="4342">
                  <c:v>1737.2</c:v>
                </c:pt>
                <c:pt idx="4343">
                  <c:v>1737.6</c:v>
                </c:pt>
                <c:pt idx="4344">
                  <c:v>1738</c:v>
                </c:pt>
                <c:pt idx="4345">
                  <c:v>1738.4</c:v>
                </c:pt>
                <c:pt idx="4346">
                  <c:v>1738.8</c:v>
                </c:pt>
                <c:pt idx="4347">
                  <c:v>1739.2</c:v>
                </c:pt>
                <c:pt idx="4348">
                  <c:v>1739.6</c:v>
                </c:pt>
                <c:pt idx="4349">
                  <c:v>1740</c:v>
                </c:pt>
                <c:pt idx="4350">
                  <c:v>1740.4</c:v>
                </c:pt>
                <c:pt idx="4351">
                  <c:v>1740.8</c:v>
                </c:pt>
                <c:pt idx="4352">
                  <c:v>1741.2</c:v>
                </c:pt>
                <c:pt idx="4353">
                  <c:v>1741.6</c:v>
                </c:pt>
                <c:pt idx="4354">
                  <c:v>1742</c:v>
                </c:pt>
                <c:pt idx="4355">
                  <c:v>1742.4</c:v>
                </c:pt>
                <c:pt idx="4356">
                  <c:v>1742.8</c:v>
                </c:pt>
                <c:pt idx="4357">
                  <c:v>1743.2</c:v>
                </c:pt>
                <c:pt idx="4358">
                  <c:v>1743.6</c:v>
                </c:pt>
                <c:pt idx="4359">
                  <c:v>1744</c:v>
                </c:pt>
                <c:pt idx="4360">
                  <c:v>1744.4</c:v>
                </c:pt>
                <c:pt idx="4361">
                  <c:v>1744.8</c:v>
                </c:pt>
                <c:pt idx="4362">
                  <c:v>1745.2</c:v>
                </c:pt>
                <c:pt idx="4363">
                  <c:v>1745.6</c:v>
                </c:pt>
                <c:pt idx="4364">
                  <c:v>1746</c:v>
                </c:pt>
                <c:pt idx="4365">
                  <c:v>1746.4</c:v>
                </c:pt>
                <c:pt idx="4366">
                  <c:v>1746.8</c:v>
                </c:pt>
                <c:pt idx="4367">
                  <c:v>1747.2</c:v>
                </c:pt>
                <c:pt idx="4368">
                  <c:v>1747.6</c:v>
                </c:pt>
                <c:pt idx="4369">
                  <c:v>1748</c:v>
                </c:pt>
                <c:pt idx="4370">
                  <c:v>1748.4</c:v>
                </c:pt>
                <c:pt idx="4371">
                  <c:v>1748.8</c:v>
                </c:pt>
                <c:pt idx="4372">
                  <c:v>1749.2</c:v>
                </c:pt>
                <c:pt idx="4373">
                  <c:v>1749.6</c:v>
                </c:pt>
                <c:pt idx="4374">
                  <c:v>1750</c:v>
                </c:pt>
                <c:pt idx="4375">
                  <c:v>1750.4</c:v>
                </c:pt>
                <c:pt idx="4376">
                  <c:v>1750.8</c:v>
                </c:pt>
                <c:pt idx="4377">
                  <c:v>1751.2</c:v>
                </c:pt>
                <c:pt idx="4378">
                  <c:v>1751.6</c:v>
                </c:pt>
                <c:pt idx="4379">
                  <c:v>1752</c:v>
                </c:pt>
                <c:pt idx="4380">
                  <c:v>1752.4</c:v>
                </c:pt>
                <c:pt idx="4381">
                  <c:v>1752.8</c:v>
                </c:pt>
                <c:pt idx="4382">
                  <c:v>1753.2</c:v>
                </c:pt>
                <c:pt idx="4383">
                  <c:v>1753.6</c:v>
                </c:pt>
                <c:pt idx="4384">
                  <c:v>1754</c:v>
                </c:pt>
                <c:pt idx="4385">
                  <c:v>1754.4</c:v>
                </c:pt>
                <c:pt idx="4386">
                  <c:v>1754.8</c:v>
                </c:pt>
                <c:pt idx="4387">
                  <c:v>1755.2</c:v>
                </c:pt>
                <c:pt idx="4388">
                  <c:v>1755.6</c:v>
                </c:pt>
                <c:pt idx="4389">
                  <c:v>1756</c:v>
                </c:pt>
                <c:pt idx="4390">
                  <c:v>1756.4</c:v>
                </c:pt>
                <c:pt idx="4391">
                  <c:v>1756.8</c:v>
                </c:pt>
                <c:pt idx="4392">
                  <c:v>1757.2</c:v>
                </c:pt>
                <c:pt idx="4393">
                  <c:v>1757.6</c:v>
                </c:pt>
                <c:pt idx="4394">
                  <c:v>1758</c:v>
                </c:pt>
                <c:pt idx="4395">
                  <c:v>1758.4</c:v>
                </c:pt>
                <c:pt idx="4396">
                  <c:v>1758.8</c:v>
                </c:pt>
                <c:pt idx="4397">
                  <c:v>1759.2</c:v>
                </c:pt>
                <c:pt idx="4398">
                  <c:v>1759.6</c:v>
                </c:pt>
                <c:pt idx="4399">
                  <c:v>1760</c:v>
                </c:pt>
                <c:pt idx="4400">
                  <c:v>1760.4</c:v>
                </c:pt>
                <c:pt idx="4401">
                  <c:v>1760.8</c:v>
                </c:pt>
                <c:pt idx="4402">
                  <c:v>1761.2</c:v>
                </c:pt>
                <c:pt idx="4403">
                  <c:v>1761.6</c:v>
                </c:pt>
                <c:pt idx="4404">
                  <c:v>1762</c:v>
                </c:pt>
                <c:pt idx="4405">
                  <c:v>1762.4</c:v>
                </c:pt>
                <c:pt idx="4406">
                  <c:v>1762.8</c:v>
                </c:pt>
                <c:pt idx="4407">
                  <c:v>1763.2</c:v>
                </c:pt>
                <c:pt idx="4408">
                  <c:v>1763.6</c:v>
                </c:pt>
                <c:pt idx="4409">
                  <c:v>1764</c:v>
                </c:pt>
                <c:pt idx="4410">
                  <c:v>1764.4</c:v>
                </c:pt>
                <c:pt idx="4411">
                  <c:v>1764.8</c:v>
                </c:pt>
                <c:pt idx="4412">
                  <c:v>1765.2</c:v>
                </c:pt>
                <c:pt idx="4413">
                  <c:v>1765.6</c:v>
                </c:pt>
                <c:pt idx="4414">
                  <c:v>1766</c:v>
                </c:pt>
                <c:pt idx="4415">
                  <c:v>1766.4</c:v>
                </c:pt>
                <c:pt idx="4416">
                  <c:v>1766.8</c:v>
                </c:pt>
                <c:pt idx="4417">
                  <c:v>1767.2</c:v>
                </c:pt>
                <c:pt idx="4418">
                  <c:v>1767.6</c:v>
                </c:pt>
                <c:pt idx="4419">
                  <c:v>1768</c:v>
                </c:pt>
                <c:pt idx="4420">
                  <c:v>1768.4</c:v>
                </c:pt>
                <c:pt idx="4421">
                  <c:v>1768.8</c:v>
                </c:pt>
                <c:pt idx="4422">
                  <c:v>1769.2</c:v>
                </c:pt>
                <c:pt idx="4423">
                  <c:v>1769.6</c:v>
                </c:pt>
                <c:pt idx="4424">
                  <c:v>1770</c:v>
                </c:pt>
                <c:pt idx="4425">
                  <c:v>1770.4</c:v>
                </c:pt>
                <c:pt idx="4426">
                  <c:v>1770.8</c:v>
                </c:pt>
                <c:pt idx="4427">
                  <c:v>1771.2</c:v>
                </c:pt>
                <c:pt idx="4428">
                  <c:v>1771.6</c:v>
                </c:pt>
                <c:pt idx="4429">
                  <c:v>1772</c:v>
                </c:pt>
                <c:pt idx="4430">
                  <c:v>1772.4</c:v>
                </c:pt>
                <c:pt idx="4431">
                  <c:v>1772.8</c:v>
                </c:pt>
                <c:pt idx="4432">
                  <c:v>1773.2</c:v>
                </c:pt>
                <c:pt idx="4433">
                  <c:v>1773.6</c:v>
                </c:pt>
                <c:pt idx="4434">
                  <c:v>1774</c:v>
                </c:pt>
                <c:pt idx="4435">
                  <c:v>1774.4</c:v>
                </c:pt>
                <c:pt idx="4436">
                  <c:v>1774.8</c:v>
                </c:pt>
                <c:pt idx="4437">
                  <c:v>1775.2</c:v>
                </c:pt>
                <c:pt idx="4438">
                  <c:v>1775.6</c:v>
                </c:pt>
                <c:pt idx="4439">
                  <c:v>1776</c:v>
                </c:pt>
                <c:pt idx="4440">
                  <c:v>1776.4</c:v>
                </c:pt>
                <c:pt idx="4441">
                  <c:v>1776.8</c:v>
                </c:pt>
                <c:pt idx="4442">
                  <c:v>1777.2</c:v>
                </c:pt>
                <c:pt idx="4443">
                  <c:v>1777.6</c:v>
                </c:pt>
                <c:pt idx="4444">
                  <c:v>1778</c:v>
                </c:pt>
                <c:pt idx="4445">
                  <c:v>1778.4</c:v>
                </c:pt>
                <c:pt idx="4446">
                  <c:v>1778.8</c:v>
                </c:pt>
                <c:pt idx="4447">
                  <c:v>1779.2</c:v>
                </c:pt>
                <c:pt idx="4448">
                  <c:v>1779.6</c:v>
                </c:pt>
                <c:pt idx="4449">
                  <c:v>1780</c:v>
                </c:pt>
                <c:pt idx="4450">
                  <c:v>1780.4</c:v>
                </c:pt>
                <c:pt idx="4451">
                  <c:v>1780.8</c:v>
                </c:pt>
                <c:pt idx="4452">
                  <c:v>1781.2</c:v>
                </c:pt>
                <c:pt idx="4453">
                  <c:v>1781.6</c:v>
                </c:pt>
                <c:pt idx="4454">
                  <c:v>1782</c:v>
                </c:pt>
                <c:pt idx="4455">
                  <c:v>1782.4</c:v>
                </c:pt>
                <c:pt idx="4456">
                  <c:v>1782.8</c:v>
                </c:pt>
                <c:pt idx="4457">
                  <c:v>1783.2</c:v>
                </c:pt>
                <c:pt idx="4458">
                  <c:v>1783.6</c:v>
                </c:pt>
                <c:pt idx="4459">
                  <c:v>1784</c:v>
                </c:pt>
                <c:pt idx="4460">
                  <c:v>1784.4</c:v>
                </c:pt>
                <c:pt idx="4461">
                  <c:v>1784.8</c:v>
                </c:pt>
                <c:pt idx="4462">
                  <c:v>1785.2</c:v>
                </c:pt>
                <c:pt idx="4463">
                  <c:v>1785.6</c:v>
                </c:pt>
                <c:pt idx="4464">
                  <c:v>1786</c:v>
                </c:pt>
                <c:pt idx="4465">
                  <c:v>1786.4</c:v>
                </c:pt>
                <c:pt idx="4466">
                  <c:v>1786.8</c:v>
                </c:pt>
                <c:pt idx="4467">
                  <c:v>1787.2</c:v>
                </c:pt>
                <c:pt idx="4468">
                  <c:v>1787.6</c:v>
                </c:pt>
                <c:pt idx="4469">
                  <c:v>1788</c:v>
                </c:pt>
                <c:pt idx="4470">
                  <c:v>1788.4</c:v>
                </c:pt>
                <c:pt idx="4471">
                  <c:v>1788.8</c:v>
                </c:pt>
                <c:pt idx="4472">
                  <c:v>1789.2</c:v>
                </c:pt>
                <c:pt idx="4473">
                  <c:v>1789.6</c:v>
                </c:pt>
                <c:pt idx="4474">
                  <c:v>1790</c:v>
                </c:pt>
                <c:pt idx="4475">
                  <c:v>1790.4</c:v>
                </c:pt>
                <c:pt idx="4476">
                  <c:v>1790.8</c:v>
                </c:pt>
                <c:pt idx="4477">
                  <c:v>1791.2</c:v>
                </c:pt>
                <c:pt idx="4478">
                  <c:v>1791.6</c:v>
                </c:pt>
                <c:pt idx="4479">
                  <c:v>1792</c:v>
                </c:pt>
                <c:pt idx="4480">
                  <c:v>1792.4</c:v>
                </c:pt>
                <c:pt idx="4481">
                  <c:v>1792.8</c:v>
                </c:pt>
                <c:pt idx="4482">
                  <c:v>1793.2</c:v>
                </c:pt>
                <c:pt idx="4483">
                  <c:v>1793.6</c:v>
                </c:pt>
                <c:pt idx="4484">
                  <c:v>1794</c:v>
                </c:pt>
                <c:pt idx="4485">
                  <c:v>1794.4</c:v>
                </c:pt>
                <c:pt idx="4486">
                  <c:v>1794.8</c:v>
                </c:pt>
                <c:pt idx="4487">
                  <c:v>1795.2</c:v>
                </c:pt>
                <c:pt idx="4488">
                  <c:v>1795.6</c:v>
                </c:pt>
                <c:pt idx="4489">
                  <c:v>1796</c:v>
                </c:pt>
                <c:pt idx="4490">
                  <c:v>1796.4</c:v>
                </c:pt>
                <c:pt idx="4491">
                  <c:v>1796.8</c:v>
                </c:pt>
                <c:pt idx="4492">
                  <c:v>1797.2</c:v>
                </c:pt>
                <c:pt idx="4493">
                  <c:v>1797.6</c:v>
                </c:pt>
                <c:pt idx="4494">
                  <c:v>1798</c:v>
                </c:pt>
                <c:pt idx="4495">
                  <c:v>1798.4</c:v>
                </c:pt>
                <c:pt idx="4496">
                  <c:v>1798.8</c:v>
                </c:pt>
                <c:pt idx="4497">
                  <c:v>1799.2</c:v>
                </c:pt>
                <c:pt idx="4498">
                  <c:v>1799.6</c:v>
                </c:pt>
                <c:pt idx="4499">
                  <c:v>1800</c:v>
                </c:pt>
                <c:pt idx="4500">
                  <c:v>1800.4</c:v>
                </c:pt>
                <c:pt idx="4501">
                  <c:v>1800.8</c:v>
                </c:pt>
                <c:pt idx="4502">
                  <c:v>1801.2</c:v>
                </c:pt>
                <c:pt idx="4503">
                  <c:v>1801.6</c:v>
                </c:pt>
                <c:pt idx="4504">
                  <c:v>1802</c:v>
                </c:pt>
                <c:pt idx="4505">
                  <c:v>1802.4</c:v>
                </c:pt>
                <c:pt idx="4506">
                  <c:v>1802.8</c:v>
                </c:pt>
                <c:pt idx="4507">
                  <c:v>1803.2</c:v>
                </c:pt>
                <c:pt idx="4508">
                  <c:v>1803.6</c:v>
                </c:pt>
                <c:pt idx="4509">
                  <c:v>1804</c:v>
                </c:pt>
                <c:pt idx="4510">
                  <c:v>1804.4</c:v>
                </c:pt>
                <c:pt idx="4511">
                  <c:v>1804.8</c:v>
                </c:pt>
                <c:pt idx="4512">
                  <c:v>1805.2</c:v>
                </c:pt>
                <c:pt idx="4513">
                  <c:v>1805.6</c:v>
                </c:pt>
                <c:pt idx="4514">
                  <c:v>1806</c:v>
                </c:pt>
                <c:pt idx="4515">
                  <c:v>1806.4</c:v>
                </c:pt>
                <c:pt idx="4516">
                  <c:v>1806.8</c:v>
                </c:pt>
                <c:pt idx="4517">
                  <c:v>1807.2</c:v>
                </c:pt>
                <c:pt idx="4518">
                  <c:v>1807.6</c:v>
                </c:pt>
                <c:pt idx="4519">
                  <c:v>1808</c:v>
                </c:pt>
                <c:pt idx="4520">
                  <c:v>1808.4</c:v>
                </c:pt>
                <c:pt idx="4521">
                  <c:v>1808.8</c:v>
                </c:pt>
                <c:pt idx="4522">
                  <c:v>1809.2</c:v>
                </c:pt>
                <c:pt idx="4523">
                  <c:v>1809.6</c:v>
                </c:pt>
                <c:pt idx="4524">
                  <c:v>1810</c:v>
                </c:pt>
                <c:pt idx="4525">
                  <c:v>1810.4</c:v>
                </c:pt>
                <c:pt idx="4526">
                  <c:v>1810.8</c:v>
                </c:pt>
                <c:pt idx="4527">
                  <c:v>1811.2</c:v>
                </c:pt>
                <c:pt idx="4528">
                  <c:v>1811.6</c:v>
                </c:pt>
                <c:pt idx="4529">
                  <c:v>1812</c:v>
                </c:pt>
                <c:pt idx="4530">
                  <c:v>1812.4</c:v>
                </c:pt>
                <c:pt idx="4531">
                  <c:v>1812.8</c:v>
                </c:pt>
                <c:pt idx="4532">
                  <c:v>1813.2</c:v>
                </c:pt>
                <c:pt idx="4533">
                  <c:v>1813.6</c:v>
                </c:pt>
                <c:pt idx="4534">
                  <c:v>1814</c:v>
                </c:pt>
                <c:pt idx="4535">
                  <c:v>1814.4</c:v>
                </c:pt>
                <c:pt idx="4536">
                  <c:v>1814.8</c:v>
                </c:pt>
                <c:pt idx="4537">
                  <c:v>1815.2</c:v>
                </c:pt>
                <c:pt idx="4538">
                  <c:v>1815.6</c:v>
                </c:pt>
                <c:pt idx="4539">
                  <c:v>1816</c:v>
                </c:pt>
                <c:pt idx="4540">
                  <c:v>1816.4</c:v>
                </c:pt>
                <c:pt idx="4541">
                  <c:v>1816.8</c:v>
                </c:pt>
                <c:pt idx="4542">
                  <c:v>1817.2</c:v>
                </c:pt>
                <c:pt idx="4543">
                  <c:v>1817.6</c:v>
                </c:pt>
                <c:pt idx="4544">
                  <c:v>1818</c:v>
                </c:pt>
                <c:pt idx="4545">
                  <c:v>1818.4</c:v>
                </c:pt>
                <c:pt idx="4546">
                  <c:v>1818.8</c:v>
                </c:pt>
                <c:pt idx="4547">
                  <c:v>1819.2</c:v>
                </c:pt>
                <c:pt idx="4548">
                  <c:v>1819.6</c:v>
                </c:pt>
                <c:pt idx="4549">
                  <c:v>1820</c:v>
                </c:pt>
                <c:pt idx="4550">
                  <c:v>1820.4</c:v>
                </c:pt>
                <c:pt idx="4551">
                  <c:v>1820.8</c:v>
                </c:pt>
                <c:pt idx="4552">
                  <c:v>1821.2</c:v>
                </c:pt>
                <c:pt idx="4553">
                  <c:v>1821.6</c:v>
                </c:pt>
                <c:pt idx="4554">
                  <c:v>1822</c:v>
                </c:pt>
                <c:pt idx="4555">
                  <c:v>1822.4</c:v>
                </c:pt>
                <c:pt idx="4556">
                  <c:v>1822.8</c:v>
                </c:pt>
                <c:pt idx="4557">
                  <c:v>1823.2</c:v>
                </c:pt>
                <c:pt idx="4558">
                  <c:v>1823.6</c:v>
                </c:pt>
                <c:pt idx="4559">
                  <c:v>1824</c:v>
                </c:pt>
                <c:pt idx="4560">
                  <c:v>1824.4</c:v>
                </c:pt>
                <c:pt idx="4561">
                  <c:v>1824.8</c:v>
                </c:pt>
                <c:pt idx="4562">
                  <c:v>1825.2</c:v>
                </c:pt>
                <c:pt idx="4563">
                  <c:v>1825.6</c:v>
                </c:pt>
                <c:pt idx="4564">
                  <c:v>1826</c:v>
                </c:pt>
                <c:pt idx="4565">
                  <c:v>1826.4</c:v>
                </c:pt>
                <c:pt idx="4566">
                  <c:v>1826.8</c:v>
                </c:pt>
                <c:pt idx="4567">
                  <c:v>1827.2</c:v>
                </c:pt>
                <c:pt idx="4568">
                  <c:v>1827.6</c:v>
                </c:pt>
                <c:pt idx="4569">
                  <c:v>1828</c:v>
                </c:pt>
                <c:pt idx="4570">
                  <c:v>1828.4</c:v>
                </c:pt>
                <c:pt idx="4571">
                  <c:v>1828.8</c:v>
                </c:pt>
                <c:pt idx="4572">
                  <c:v>1829.2</c:v>
                </c:pt>
                <c:pt idx="4573">
                  <c:v>1829.6</c:v>
                </c:pt>
                <c:pt idx="4574">
                  <c:v>1830</c:v>
                </c:pt>
                <c:pt idx="4575">
                  <c:v>1830.4</c:v>
                </c:pt>
                <c:pt idx="4576">
                  <c:v>1830.8</c:v>
                </c:pt>
                <c:pt idx="4577">
                  <c:v>1831.2</c:v>
                </c:pt>
                <c:pt idx="4578">
                  <c:v>1831.6</c:v>
                </c:pt>
                <c:pt idx="4579">
                  <c:v>1832</c:v>
                </c:pt>
                <c:pt idx="4580">
                  <c:v>1832.4</c:v>
                </c:pt>
                <c:pt idx="4581">
                  <c:v>1832.8</c:v>
                </c:pt>
                <c:pt idx="4582">
                  <c:v>1833.2</c:v>
                </c:pt>
                <c:pt idx="4583">
                  <c:v>1833.6</c:v>
                </c:pt>
                <c:pt idx="4584">
                  <c:v>1834</c:v>
                </c:pt>
                <c:pt idx="4585">
                  <c:v>1834.4</c:v>
                </c:pt>
                <c:pt idx="4586">
                  <c:v>1834.8</c:v>
                </c:pt>
                <c:pt idx="4587">
                  <c:v>1835.2</c:v>
                </c:pt>
                <c:pt idx="4588">
                  <c:v>1835.6</c:v>
                </c:pt>
                <c:pt idx="4589">
                  <c:v>1836</c:v>
                </c:pt>
                <c:pt idx="4590">
                  <c:v>1836.4</c:v>
                </c:pt>
                <c:pt idx="4591">
                  <c:v>1836.8</c:v>
                </c:pt>
                <c:pt idx="4592">
                  <c:v>1837.2</c:v>
                </c:pt>
                <c:pt idx="4593">
                  <c:v>1837.6</c:v>
                </c:pt>
                <c:pt idx="4594">
                  <c:v>1838</c:v>
                </c:pt>
                <c:pt idx="4595">
                  <c:v>1838.4</c:v>
                </c:pt>
                <c:pt idx="4596">
                  <c:v>1838.8</c:v>
                </c:pt>
                <c:pt idx="4597">
                  <c:v>1839.2</c:v>
                </c:pt>
                <c:pt idx="4598">
                  <c:v>1839.6</c:v>
                </c:pt>
                <c:pt idx="4599">
                  <c:v>1840</c:v>
                </c:pt>
                <c:pt idx="4600">
                  <c:v>1840.4</c:v>
                </c:pt>
                <c:pt idx="4601">
                  <c:v>1840.8</c:v>
                </c:pt>
                <c:pt idx="4602">
                  <c:v>1841.2</c:v>
                </c:pt>
                <c:pt idx="4603">
                  <c:v>1841.6</c:v>
                </c:pt>
                <c:pt idx="4604">
                  <c:v>1842</c:v>
                </c:pt>
                <c:pt idx="4605">
                  <c:v>1842.4</c:v>
                </c:pt>
                <c:pt idx="4606">
                  <c:v>1842.8</c:v>
                </c:pt>
                <c:pt idx="4607">
                  <c:v>1843.2</c:v>
                </c:pt>
                <c:pt idx="4608">
                  <c:v>1843.6</c:v>
                </c:pt>
                <c:pt idx="4609">
                  <c:v>1844</c:v>
                </c:pt>
                <c:pt idx="4610">
                  <c:v>1844.4</c:v>
                </c:pt>
                <c:pt idx="4611">
                  <c:v>1844.8</c:v>
                </c:pt>
                <c:pt idx="4612">
                  <c:v>1845.2</c:v>
                </c:pt>
                <c:pt idx="4613">
                  <c:v>1845.6</c:v>
                </c:pt>
                <c:pt idx="4614">
                  <c:v>1846</c:v>
                </c:pt>
                <c:pt idx="4615">
                  <c:v>1846.4</c:v>
                </c:pt>
                <c:pt idx="4616">
                  <c:v>1846.8</c:v>
                </c:pt>
                <c:pt idx="4617">
                  <c:v>1847.2</c:v>
                </c:pt>
                <c:pt idx="4618">
                  <c:v>1847.6</c:v>
                </c:pt>
                <c:pt idx="4619">
                  <c:v>1848</c:v>
                </c:pt>
                <c:pt idx="4620">
                  <c:v>1848.4</c:v>
                </c:pt>
                <c:pt idx="4621">
                  <c:v>1848.8</c:v>
                </c:pt>
                <c:pt idx="4622">
                  <c:v>1849.2</c:v>
                </c:pt>
                <c:pt idx="4623">
                  <c:v>1849.6</c:v>
                </c:pt>
                <c:pt idx="4624">
                  <c:v>1850</c:v>
                </c:pt>
                <c:pt idx="4625">
                  <c:v>1850.4</c:v>
                </c:pt>
                <c:pt idx="4626">
                  <c:v>1850.8</c:v>
                </c:pt>
                <c:pt idx="4627">
                  <c:v>1851.2</c:v>
                </c:pt>
                <c:pt idx="4628">
                  <c:v>1851.6</c:v>
                </c:pt>
                <c:pt idx="4629">
                  <c:v>1852</c:v>
                </c:pt>
                <c:pt idx="4630">
                  <c:v>1852.4</c:v>
                </c:pt>
                <c:pt idx="4631">
                  <c:v>1852.8</c:v>
                </c:pt>
                <c:pt idx="4632">
                  <c:v>1853.2</c:v>
                </c:pt>
                <c:pt idx="4633">
                  <c:v>1853.6</c:v>
                </c:pt>
                <c:pt idx="4634">
                  <c:v>1854</c:v>
                </c:pt>
                <c:pt idx="4635">
                  <c:v>1854.4</c:v>
                </c:pt>
                <c:pt idx="4636">
                  <c:v>1854.8</c:v>
                </c:pt>
                <c:pt idx="4637">
                  <c:v>1855.2</c:v>
                </c:pt>
                <c:pt idx="4638">
                  <c:v>1855.6</c:v>
                </c:pt>
                <c:pt idx="4639">
                  <c:v>1856</c:v>
                </c:pt>
                <c:pt idx="4640">
                  <c:v>1856.4</c:v>
                </c:pt>
                <c:pt idx="4641">
                  <c:v>1856.8</c:v>
                </c:pt>
                <c:pt idx="4642">
                  <c:v>1857.2</c:v>
                </c:pt>
                <c:pt idx="4643">
                  <c:v>1857.6</c:v>
                </c:pt>
                <c:pt idx="4644">
                  <c:v>1858</c:v>
                </c:pt>
                <c:pt idx="4645">
                  <c:v>1858.4</c:v>
                </c:pt>
                <c:pt idx="4646">
                  <c:v>1858.8</c:v>
                </c:pt>
                <c:pt idx="4647">
                  <c:v>1859.2</c:v>
                </c:pt>
                <c:pt idx="4648">
                  <c:v>1859.6</c:v>
                </c:pt>
                <c:pt idx="4649">
                  <c:v>1860</c:v>
                </c:pt>
                <c:pt idx="4650">
                  <c:v>1860.4</c:v>
                </c:pt>
                <c:pt idx="4651">
                  <c:v>1860.8</c:v>
                </c:pt>
                <c:pt idx="4652">
                  <c:v>1861.2</c:v>
                </c:pt>
                <c:pt idx="4653">
                  <c:v>1861.6</c:v>
                </c:pt>
                <c:pt idx="4654">
                  <c:v>1862</c:v>
                </c:pt>
                <c:pt idx="4655">
                  <c:v>1862.4</c:v>
                </c:pt>
                <c:pt idx="4656">
                  <c:v>1862.8</c:v>
                </c:pt>
                <c:pt idx="4657">
                  <c:v>1863.2</c:v>
                </c:pt>
                <c:pt idx="4658">
                  <c:v>1863.6</c:v>
                </c:pt>
                <c:pt idx="4659">
                  <c:v>1864</c:v>
                </c:pt>
                <c:pt idx="4660">
                  <c:v>1864.4</c:v>
                </c:pt>
                <c:pt idx="4661">
                  <c:v>1864.8</c:v>
                </c:pt>
                <c:pt idx="4662">
                  <c:v>1865.2</c:v>
                </c:pt>
                <c:pt idx="4663">
                  <c:v>1865.6</c:v>
                </c:pt>
                <c:pt idx="4664">
                  <c:v>1866</c:v>
                </c:pt>
                <c:pt idx="4665">
                  <c:v>1866.4</c:v>
                </c:pt>
                <c:pt idx="4666">
                  <c:v>1866.8</c:v>
                </c:pt>
                <c:pt idx="4667">
                  <c:v>1867.2</c:v>
                </c:pt>
                <c:pt idx="4668">
                  <c:v>1867.6</c:v>
                </c:pt>
                <c:pt idx="4669">
                  <c:v>1868</c:v>
                </c:pt>
                <c:pt idx="4670">
                  <c:v>1868.4</c:v>
                </c:pt>
                <c:pt idx="4671">
                  <c:v>1868.8</c:v>
                </c:pt>
                <c:pt idx="4672">
                  <c:v>1869.2</c:v>
                </c:pt>
                <c:pt idx="4673">
                  <c:v>1869.6</c:v>
                </c:pt>
                <c:pt idx="4674">
                  <c:v>1870</c:v>
                </c:pt>
                <c:pt idx="4675">
                  <c:v>1870.4</c:v>
                </c:pt>
                <c:pt idx="4676">
                  <c:v>1870.8</c:v>
                </c:pt>
                <c:pt idx="4677">
                  <c:v>1871.2</c:v>
                </c:pt>
                <c:pt idx="4678">
                  <c:v>1871.6</c:v>
                </c:pt>
                <c:pt idx="4679">
                  <c:v>1872</c:v>
                </c:pt>
                <c:pt idx="4680">
                  <c:v>1872.4</c:v>
                </c:pt>
                <c:pt idx="4681">
                  <c:v>1872.8</c:v>
                </c:pt>
                <c:pt idx="4682">
                  <c:v>1873.2</c:v>
                </c:pt>
                <c:pt idx="4683">
                  <c:v>1873.6</c:v>
                </c:pt>
                <c:pt idx="4684">
                  <c:v>1874</c:v>
                </c:pt>
                <c:pt idx="4685">
                  <c:v>1874.4</c:v>
                </c:pt>
                <c:pt idx="4686">
                  <c:v>1874.8</c:v>
                </c:pt>
                <c:pt idx="4687">
                  <c:v>1875.2</c:v>
                </c:pt>
                <c:pt idx="4688">
                  <c:v>1875.6</c:v>
                </c:pt>
                <c:pt idx="4689">
                  <c:v>1876</c:v>
                </c:pt>
                <c:pt idx="4690">
                  <c:v>1876.4</c:v>
                </c:pt>
                <c:pt idx="4691">
                  <c:v>1876.8</c:v>
                </c:pt>
                <c:pt idx="4692">
                  <c:v>1877.2</c:v>
                </c:pt>
                <c:pt idx="4693">
                  <c:v>1877.6</c:v>
                </c:pt>
                <c:pt idx="4694">
                  <c:v>1878</c:v>
                </c:pt>
                <c:pt idx="4695">
                  <c:v>1878.4</c:v>
                </c:pt>
                <c:pt idx="4696">
                  <c:v>1878.8</c:v>
                </c:pt>
                <c:pt idx="4697">
                  <c:v>1879.2</c:v>
                </c:pt>
                <c:pt idx="4698">
                  <c:v>1879.6</c:v>
                </c:pt>
                <c:pt idx="4699">
                  <c:v>1880</c:v>
                </c:pt>
                <c:pt idx="4700">
                  <c:v>1880.4</c:v>
                </c:pt>
                <c:pt idx="4701">
                  <c:v>1880.8</c:v>
                </c:pt>
                <c:pt idx="4702">
                  <c:v>1881.2</c:v>
                </c:pt>
                <c:pt idx="4703">
                  <c:v>1881.6</c:v>
                </c:pt>
                <c:pt idx="4704">
                  <c:v>1882</c:v>
                </c:pt>
                <c:pt idx="4705">
                  <c:v>1882.4</c:v>
                </c:pt>
                <c:pt idx="4706">
                  <c:v>1882.8</c:v>
                </c:pt>
                <c:pt idx="4707">
                  <c:v>1883.2</c:v>
                </c:pt>
                <c:pt idx="4708">
                  <c:v>1883.6</c:v>
                </c:pt>
                <c:pt idx="4709">
                  <c:v>1884</c:v>
                </c:pt>
                <c:pt idx="4710">
                  <c:v>1884.4</c:v>
                </c:pt>
                <c:pt idx="4711">
                  <c:v>1884.8</c:v>
                </c:pt>
                <c:pt idx="4712">
                  <c:v>1885.2</c:v>
                </c:pt>
                <c:pt idx="4713">
                  <c:v>1885.6</c:v>
                </c:pt>
                <c:pt idx="4714">
                  <c:v>1886</c:v>
                </c:pt>
                <c:pt idx="4715">
                  <c:v>1886.4</c:v>
                </c:pt>
                <c:pt idx="4716">
                  <c:v>1886.8</c:v>
                </c:pt>
                <c:pt idx="4717">
                  <c:v>1887.2</c:v>
                </c:pt>
                <c:pt idx="4718">
                  <c:v>1887.6</c:v>
                </c:pt>
                <c:pt idx="4719">
                  <c:v>1888</c:v>
                </c:pt>
                <c:pt idx="4720">
                  <c:v>1888.4</c:v>
                </c:pt>
                <c:pt idx="4721">
                  <c:v>1888.8</c:v>
                </c:pt>
                <c:pt idx="4722">
                  <c:v>1889.2</c:v>
                </c:pt>
                <c:pt idx="4723">
                  <c:v>1889.6</c:v>
                </c:pt>
                <c:pt idx="4724">
                  <c:v>1890</c:v>
                </c:pt>
                <c:pt idx="4725">
                  <c:v>1890.4</c:v>
                </c:pt>
                <c:pt idx="4726">
                  <c:v>1890.8</c:v>
                </c:pt>
                <c:pt idx="4727">
                  <c:v>1891.2</c:v>
                </c:pt>
                <c:pt idx="4728">
                  <c:v>1891.6</c:v>
                </c:pt>
                <c:pt idx="4729">
                  <c:v>1892</c:v>
                </c:pt>
                <c:pt idx="4730">
                  <c:v>1892.4</c:v>
                </c:pt>
                <c:pt idx="4731">
                  <c:v>1892.8</c:v>
                </c:pt>
                <c:pt idx="4732">
                  <c:v>1893.2</c:v>
                </c:pt>
                <c:pt idx="4733">
                  <c:v>1893.6</c:v>
                </c:pt>
                <c:pt idx="4734">
                  <c:v>1894</c:v>
                </c:pt>
                <c:pt idx="4735">
                  <c:v>1894.4</c:v>
                </c:pt>
                <c:pt idx="4736">
                  <c:v>1894.8</c:v>
                </c:pt>
                <c:pt idx="4737">
                  <c:v>1895.2</c:v>
                </c:pt>
                <c:pt idx="4738">
                  <c:v>1895.6</c:v>
                </c:pt>
                <c:pt idx="4739">
                  <c:v>1896</c:v>
                </c:pt>
                <c:pt idx="4740">
                  <c:v>1896.4</c:v>
                </c:pt>
                <c:pt idx="4741">
                  <c:v>1896.8</c:v>
                </c:pt>
                <c:pt idx="4742">
                  <c:v>1897.2</c:v>
                </c:pt>
                <c:pt idx="4743">
                  <c:v>1897.6</c:v>
                </c:pt>
                <c:pt idx="4744">
                  <c:v>1898</c:v>
                </c:pt>
                <c:pt idx="4745">
                  <c:v>1898.4</c:v>
                </c:pt>
                <c:pt idx="4746">
                  <c:v>1898.8</c:v>
                </c:pt>
                <c:pt idx="4747">
                  <c:v>1899.2</c:v>
                </c:pt>
                <c:pt idx="4748">
                  <c:v>1899.6</c:v>
                </c:pt>
                <c:pt idx="4749">
                  <c:v>1900</c:v>
                </c:pt>
                <c:pt idx="4750">
                  <c:v>1900.4</c:v>
                </c:pt>
                <c:pt idx="4751">
                  <c:v>1900.8</c:v>
                </c:pt>
                <c:pt idx="4752">
                  <c:v>1901.2</c:v>
                </c:pt>
                <c:pt idx="4753">
                  <c:v>1901.6</c:v>
                </c:pt>
                <c:pt idx="4754">
                  <c:v>1902</c:v>
                </c:pt>
                <c:pt idx="4755">
                  <c:v>1902.4</c:v>
                </c:pt>
                <c:pt idx="4756">
                  <c:v>1902.8</c:v>
                </c:pt>
                <c:pt idx="4757">
                  <c:v>1903.2</c:v>
                </c:pt>
                <c:pt idx="4758">
                  <c:v>1903.6</c:v>
                </c:pt>
                <c:pt idx="4759">
                  <c:v>1904</c:v>
                </c:pt>
                <c:pt idx="4760">
                  <c:v>1904.4</c:v>
                </c:pt>
                <c:pt idx="4761">
                  <c:v>1904.8</c:v>
                </c:pt>
                <c:pt idx="4762">
                  <c:v>1905.2</c:v>
                </c:pt>
                <c:pt idx="4763">
                  <c:v>1905.6</c:v>
                </c:pt>
                <c:pt idx="4764">
                  <c:v>1906</c:v>
                </c:pt>
                <c:pt idx="4765">
                  <c:v>1906.4</c:v>
                </c:pt>
                <c:pt idx="4766">
                  <c:v>1906.8</c:v>
                </c:pt>
                <c:pt idx="4767">
                  <c:v>1907.2</c:v>
                </c:pt>
                <c:pt idx="4768">
                  <c:v>1907.6</c:v>
                </c:pt>
                <c:pt idx="4769">
                  <c:v>1908</c:v>
                </c:pt>
                <c:pt idx="4770">
                  <c:v>1908.4</c:v>
                </c:pt>
                <c:pt idx="4771">
                  <c:v>1908.8</c:v>
                </c:pt>
                <c:pt idx="4772">
                  <c:v>1909.2</c:v>
                </c:pt>
                <c:pt idx="4773">
                  <c:v>1909.6</c:v>
                </c:pt>
                <c:pt idx="4774">
                  <c:v>1910</c:v>
                </c:pt>
                <c:pt idx="4775">
                  <c:v>1910.4</c:v>
                </c:pt>
                <c:pt idx="4776">
                  <c:v>1910.8</c:v>
                </c:pt>
                <c:pt idx="4777">
                  <c:v>1911.2</c:v>
                </c:pt>
                <c:pt idx="4778">
                  <c:v>1911.6</c:v>
                </c:pt>
                <c:pt idx="4779">
                  <c:v>1912</c:v>
                </c:pt>
                <c:pt idx="4780">
                  <c:v>1912.4</c:v>
                </c:pt>
                <c:pt idx="4781">
                  <c:v>1912.8</c:v>
                </c:pt>
                <c:pt idx="4782">
                  <c:v>1913.2</c:v>
                </c:pt>
                <c:pt idx="4783">
                  <c:v>1913.6</c:v>
                </c:pt>
                <c:pt idx="4784">
                  <c:v>1914</c:v>
                </c:pt>
                <c:pt idx="4785">
                  <c:v>1914.4</c:v>
                </c:pt>
                <c:pt idx="4786">
                  <c:v>1914.8</c:v>
                </c:pt>
                <c:pt idx="4787">
                  <c:v>1915.2</c:v>
                </c:pt>
                <c:pt idx="4788">
                  <c:v>1915.6</c:v>
                </c:pt>
                <c:pt idx="4789">
                  <c:v>1916</c:v>
                </c:pt>
                <c:pt idx="4790">
                  <c:v>1916.4</c:v>
                </c:pt>
                <c:pt idx="4791">
                  <c:v>1916.8</c:v>
                </c:pt>
                <c:pt idx="4792">
                  <c:v>1917.2</c:v>
                </c:pt>
                <c:pt idx="4793">
                  <c:v>1917.6</c:v>
                </c:pt>
                <c:pt idx="4794">
                  <c:v>1918</c:v>
                </c:pt>
                <c:pt idx="4795">
                  <c:v>1918.4</c:v>
                </c:pt>
                <c:pt idx="4796">
                  <c:v>1918.8</c:v>
                </c:pt>
                <c:pt idx="4797">
                  <c:v>1919.2</c:v>
                </c:pt>
                <c:pt idx="4798">
                  <c:v>1919.6</c:v>
                </c:pt>
                <c:pt idx="4799">
                  <c:v>1920</c:v>
                </c:pt>
                <c:pt idx="4800">
                  <c:v>1920.4</c:v>
                </c:pt>
                <c:pt idx="4801">
                  <c:v>1920.8</c:v>
                </c:pt>
                <c:pt idx="4802">
                  <c:v>1921.2</c:v>
                </c:pt>
                <c:pt idx="4803">
                  <c:v>1921.6</c:v>
                </c:pt>
                <c:pt idx="4804">
                  <c:v>1922</c:v>
                </c:pt>
                <c:pt idx="4805">
                  <c:v>1922.4</c:v>
                </c:pt>
                <c:pt idx="4806">
                  <c:v>1922.8</c:v>
                </c:pt>
                <c:pt idx="4807">
                  <c:v>1923.2</c:v>
                </c:pt>
                <c:pt idx="4808">
                  <c:v>1923.6</c:v>
                </c:pt>
                <c:pt idx="4809">
                  <c:v>1924</c:v>
                </c:pt>
                <c:pt idx="4810">
                  <c:v>1924.4</c:v>
                </c:pt>
                <c:pt idx="4811">
                  <c:v>1924.8</c:v>
                </c:pt>
                <c:pt idx="4812">
                  <c:v>1925.2</c:v>
                </c:pt>
                <c:pt idx="4813">
                  <c:v>1925.6</c:v>
                </c:pt>
                <c:pt idx="4814">
                  <c:v>1926</c:v>
                </c:pt>
                <c:pt idx="4815">
                  <c:v>1926.4</c:v>
                </c:pt>
                <c:pt idx="4816">
                  <c:v>1926.8</c:v>
                </c:pt>
                <c:pt idx="4817">
                  <c:v>1927.2</c:v>
                </c:pt>
                <c:pt idx="4818">
                  <c:v>1927.6</c:v>
                </c:pt>
                <c:pt idx="4819">
                  <c:v>1928</c:v>
                </c:pt>
                <c:pt idx="4820">
                  <c:v>1928.4</c:v>
                </c:pt>
                <c:pt idx="4821">
                  <c:v>1928.8</c:v>
                </c:pt>
                <c:pt idx="4822">
                  <c:v>1929.2</c:v>
                </c:pt>
                <c:pt idx="4823">
                  <c:v>1929.6</c:v>
                </c:pt>
                <c:pt idx="4824">
                  <c:v>1930</c:v>
                </c:pt>
                <c:pt idx="4825">
                  <c:v>1930.4</c:v>
                </c:pt>
                <c:pt idx="4826">
                  <c:v>1930.8</c:v>
                </c:pt>
                <c:pt idx="4827">
                  <c:v>1931.2</c:v>
                </c:pt>
                <c:pt idx="4828">
                  <c:v>1931.6</c:v>
                </c:pt>
                <c:pt idx="4829">
                  <c:v>1932</c:v>
                </c:pt>
                <c:pt idx="4830">
                  <c:v>1932.4</c:v>
                </c:pt>
                <c:pt idx="4831">
                  <c:v>1932.8</c:v>
                </c:pt>
                <c:pt idx="4832">
                  <c:v>1933.2</c:v>
                </c:pt>
                <c:pt idx="4833">
                  <c:v>1933.6</c:v>
                </c:pt>
                <c:pt idx="4834">
                  <c:v>1934</c:v>
                </c:pt>
                <c:pt idx="4835">
                  <c:v>1934.4</c:v>
                </c:pt>
                <c:pt idx="4836">
                  <c:v>1934.8</c:v>
                </c:pt>
                <c:pt idx="4837">
                  <c:v>1935.2</c:v>
                </c:pt>
                <c:pt idx="4838">
                  <c:v>1935.6</c:v>
                </c:pt>
                <c:pt idx="4839">
                  <c:v>1936</c:v>
                </c:pt>
                <c:pt idx="4840">
                  <c:v>1936.4</c:v>
                </c:pt>
                <c:pt idx="4841">
                  <c:v>1936.8</c:v>
                </c:pt>
                <c:pt idx="4842">
                  <c:v>1937.2</c:v>
                </c:pt>
                <c:pt idx="4843">
                  <c:v>1937.6</c:v>
                </c:pt>
                <c:pt idx="4844">
                  <c:v>1938</c:v>
                </c:pt>
                <c:pt idx="4845">
                  <c:v>1938.4</c:v>
                </c:pt>
                <c:pt idx="4846">
                  <c:v>1938.8</c:v>
                </c:pt>
                <c:pt idx="4847">
                  <c:v>1939.2</c:v>
                </c:pt>
                <c:pt idx="4848">
                  <c:v>1939.6</c:v>
                </c:pt>
                <c:pt idx="4849">
                  <c:v>1940</c:v>
                </c:pt>
                <c:pt idx="4850">
                  <c:v>1940.4</c:v>
                </c:pt>
                <c:pt idx="4851">
                  <c:v>1940.8</c:v>
                </c:pt>
                <c:pt idx="4852">
                  <c:v>1941.2</c:v>
                </c:pt>
                <c:pt idx="4853">
                  <c:v>1941.6</c:v>
                </c:pt>
                <c:pt idx="4854">
                  <c:v>1942</c:v>
                </c:pt>
                <c:pt idx="4855">
                  <c:v>1942.4</c:v>
                </c:pt>
                <c:pt idx="4856">
                  <c:v>1942.8</c:v>
                </c:pt>
                <c:pt idx="4857">
                  <c:v>1943.2</c:v>
                </c:pt>
                <c:pt idx="4858">
                  <c:v>1943.6</c:v>
                </c:pt>
                <c:pt idx="4859">
                  <c:v>1944</c:v>
                </c:pt>
                <c:pt idx="4860">
                  <c:v>1944.4</c:v>
                </c:pt>
                <c:pt idx="4861">
                  <c:v>1944.8</c:v>
                </c:pt>
                <c:pt idx="4862">
                  <c:v>1945.2</c:v>
                </c:pt>
                <c:pt idx="4863">
                  <c:v>1945.6</c:v>
                </c:pt>
                <c:pt idx="4864">
                  <c:v>1946</c:v>
                </c:pt>
                <c:pt idx="4865">
                  <c:v>1946.4</c:v>
                </c:pt>
                <c:pt idx="4866">
                  <c:v>1946.8</c:v>
                </c:pt>
                <c:pt idx="4867">
                  <c:v>1947.2</c:v>
                </c:pt>
                <c:pt idx="4868">
                  <c:v>1947.6</c:v>
                </c:pt>
                <c:pt idx="4869">
                  <c:v>1948</c:v>
                </c:pt>
                <c:pt idx="4870">
                  <c:v>1948.4</c:v>
                </c:pt>
                <c:pt idx="4871">
                  <c:v>1948.8</c:v>
                </c:pt>
                <c:pt idx="4872">
                  <c:v>1949.2</c:v>
                </c:pt>
                <c:pt idx="4873">
                  <c:v>1949.6</c:v>
                </c:pt>
                <c:pt idx="4874">
                  <c:v>1950</c:v>
                </c:pt>
                <c:pt idx="4875">
                  <c:v>1950.4</c:v>
                </c:pt>
                <c:pt idx="4876">
                  <c:v>1950.8</c:v>
                </c:pt>
                <c:pt idx="4877">
                  <c:v>1951.2</c:v>
                </c:pt>
                <c:pt idx="4878">
                  <c:v>1951.6</c:v>
                </c:pt>
                <c:pt idx="4879">
                  <c:v>1952</c:v>
                </c:pt>
                <c:pt idx="4880">
                  <c:v>1952.4</c:v>
                </c:pt>
                <c:pt idx="4881">
                  <c:v>1952.8</c:v>
                </c:pt>
                <c:pt idx="4882">
                  <c:v>1953.2</c:v>
                </c:pt>
                <c:pt idx="4883">
                  <c:v>1953.6</c:v>
                </c:pt>
                <c:pt idx="4884">
                  <c:v>1954</c:v>
                </c:pt>
                <c:pt idx="4885">
                  <c:v>1954.4</c:v>
                </c:pt>
                <c:pt idx="4886">
                  <c:v>1954.8</c:v>
                </c:pt>
                <c:pt idx="4887">
                  <c:v>1955.2</c:v>
                </c:pt>
                <c:pt idx="4888">
                  <c:v>1955.6</c:v>
                </c:pt>
                <c:pt idx="4889">
                  <c:v>1956</c:v>
                </c:pt>
                <c:pt idx="4890">
                  <c:v>1956.4</c:v>
                </c:pt>
                <c:pt idx="4891">
                  <c:v>1956.8</c:v>
                </c:pt>
                <c:pt idx="4892">
                  <c:v>1957.2</c:v>
                </c:pt>
                <c:pt idx="4893">
                  <c:v>1957.6</c:v>
                </c:pt>
                <c:pt idx="4894">
                  <c:v>1958</c:v>
                </c:pt>
                <c:pt idx="4895">
                  <c:v>1958.4</c:v>
                </c:pt>
                <c:pt idx="4896">
                  <c:v>1958.8</c:v>
                </c:pt>
                <c:pt idx="4897">
                  <c:v>1959.2</c:v>
                </c:pt>
                <c:pt idx="4898">
                  <c:v>1959.6</c:v>
                </c:pt>
                <c:pt idx="4899">
                  <c:v>1960</c:v>
                </c:pt>
                <c:pt idx="4900">
                  <c:v>1960.4</c:v>
                </c:pt>
                <c:pt idx="4901">
                  <c:v>1960.8</c:v>
                </c:pt>
                <c:pt idx="4902">
                  <c:v>1961.2</c:v>
                </c:pt>
                <c:pt idx="4903">
                  <c:v>1961.6</c:v>
                </c:pt>
                <c:pt idx="4904">
                  <c:v>1962</c:v>
                </c:pt>
                <c:pt idx="4905">
                  <c:v>1962.4</c:v>
                </c:pt>
                <c:pt idx="4906">
                  <c:v>1962.8</c:v>
                </c:pt>
                <c:pt idx="4907">
                  <c:v>1963.2</c:v>
                </c:pt>
                <c:pt idx="4908">
                  <c:v>1963.6</c:v>
                </c:pt>
                <c:pt idx="4909">
                  <c:v>1964</c:v>
                </c:pt>
                <c:pt idx="4910">
                  <c:v>1964.4</c:v>
                </c:pt>
                <c:pt idx="4911">
                  <c:v>1964.8</c:v>
                </c:pt>
                <c:pt idx="4912">
                  <c:v>1965.2</c:v>
                </c:pt>
                <c:pt idx="4913">
                  <c:v>1965.6</c:v>
                </c:pt>
                <c:pt idx="4914">
                  <c:v>1966</c:v>
                </c:pt>
                <c:pt idx="4915">
                  <c:v>1966.4</c:v>
                </c:pt>
                <c:pt idx="4916">
                  <c:v>1966.8</c:v>
                </c:pt>
                <c:pt idx="4917">
                  <c:v>1967.2</c:v>
                </c:pt>
                <c:pt idx="4918">
                  <c:v>1967.6</c:v>
                </c:pt>
                <c:pt idx="4919">
                  <c:v>1968</c:v>
                </c:pt>
                <c:pt idx="4920">
                  <c:v>1968.4</c:v>
                </c:pt>
                <c:pt idx="4921">
                  <c:v>1968.8</c:v>
                </c:pt>
                <c:pt idx="4922">
                  <c:v>1969.2</c:v>
                </c:pt>
                <c:pt idx="4923">
                  <c:v>1969.6</c:v>
                </c:pt>
                <c:pt idx="4924">
                  <c:v>1970</c:v>
                </c:pt>
                <c:pt idx="4925">
                  <c:v>1970.4</c:v>
                </c:pt>
                <c:pt idx="4926">
                  <c:v>1970.8</c:v>
                </c:pt>
                <c:pt idx="4927">
                  <c:v>1971.2</c:v>
                </c:pt>
                <c:pt idx="4928">
                  <c:v>1971.6</c:v>
                </c:pt>
                <c:pt idx="4929">
                  <c:v>1972</c:v>
                </c:pt>
                <c:pt idx="4930">
                  <c:v>1972.4</c:v>
                </c:pt>
                <c:pt idx="4931">
                  <c:v>1972.8</c:v>
                </c:pt>
                <c:pt idx="4932">
                  <c:v>1973.2</c:v>
                </c:pt>
                <c:pt idx="4933">
                  <c:v>1973.6</c:v>
                </c:pt>
                <c:pt idx="4934">
                  <c:v>1974</c:v>
                </c:pt>
                <c:pt idx="4935">
                  <c:v>1974.4</c:v>
                </c:pt>
                <c:pt idx="4936">
                  <c:v>1974.8</c:v>
                </c:pt>
                <c:pt idx="4937">
                  <c:v>1975.2</c:v>
                </c:pt>
                <c:pt idx="4938">
                  <c:v>1975.6</c:v>
                </c:pt>
                <c:pt idx="4939">
                  <c:v>1976</c:v>
                </c:pt>
                <c:pt idx="4940">
                  <c:v>1976.4</c:v>
                </c:pt>
                <c:pt idx="4941">
                  <c:v>1976.8</c:v>
                </c:pt>
                <c:pt idx="4942">
                  <c:v>1977.2</c:v>
                </c:pt>
                <c:pt idx="4943">
                  <c:v>1977.6</c:v>
                </c:pt>
                <c:pt idx="4944">
                  <c:v>1978</c:v>
                </c:pt>
                <c:pt idx="4945">
                  <c:v>1978.4</c:v>
                </c:pt>
                <c:pt idx="4946">
                  <c:v>1978.8</c:v>
                </c:pt>
                <c:pt idx="4947">
                  <c:v>1979.2</c:v>
                </c:pt>
                <c:pt idx="4948">
                  <c:v>1979.6</c:v>
                </c:pt>
                <c:pt idx="4949">
                  <c:v>1980</c:v>
                </c:pt>
                <c:pt idx="4950">
                  <c:v>1980.4</c:v>
                </c:pt>
                <c:pt idx="4951">
                  <c:v>1980.8</c:v>
                </c:pt>
                <c:pt idx="4952">
                  <c:v>1981.2</c:v>
                </c:pt>
                <c:pt idx="4953">
                  <c:v>1981.6</c:v>
                </c:pt>
                <c:pt idx="4954">
                  <c:v>1982</c:v>
                </c:pt>
                <c:pt idx="4955">
                  <c:v>1982.4</c:v>
                </c:pt>
                <c:pt idx="4956">
                  <c:v>1982.8</c:v>
                </c:pt>
                <c:pt idx="4957">
                  <c:v>1983.2</c:v>
                </c:pt>
                <c:pt idx="4958">
                  <c:v>1983.6</c:v>
                </c:pt>
                <c:pt idx="4959">
                  <c:v>1984</c:v>
                </c:pt>
                <c:pt idx="4960">
                  <c:v>1984.4</c:v>
                </c:pt>
                <c:pt idx="4961">
                  <c:v>1984.8</c:v>
                </c:pt>
                <c:pt idx="4962">
                  <c:v>1985.2</c:v>
                </c:pt>
                <c:pt idx="4963">
                  <c:v>1985.6</c:v>
                </c:pt>
                <c:pt idx="4964">
                  <c:v>1986</c:v>
                </c:pt>
                <c:pt idx="4965">
                  <c:v>1986.4</c:v>
                </c:pt>
                <c:pt idx="4966">
                  <c:v>1986.8</c:v>
                </c:pt>
                <c:pt idx="4967">
                  <c:v>1987.2</c:v>
                </c:pt>
                <c:pt idx="4968">
                  <c:v>1987.6</c:v>
                </c:pt>
                <c:pt idx="4969">
                  <c:v>1988</c:v>
                </c:pt>
                <c:pt idx="4970">
                  <c:v>1988.4</c:v>
                </c:pt>
                <c:pt idx="4971">
                  <c:v>1988.8</c:v>
                </c:pt>
                <c:pt idx="4972">
                  <c:v>1989.2</c:v>
                </c:pt>
                <c:pt idx="4973">
                  <c:v>1989.6</c:v>
                </c:pt>
                <c:pt idx="4974">
                  <c:v>1990</c:v>
                </c:pt>
                <c:pt idx="4975">
                  <c:v>1990.4</c:v>
                </c:pt>
                <c:pt idx="4976">
                  <c:v>1990.8</c:v>
                </c:pt>
                <c:pt idx="4977">
                  <c:v>1991.2</c:v>
                </c:pt>
                <c:pt idx="4978">
                  <c:v>1991.6</c:v>
                </c:pt>
                <c:pt idx="4979">
                  <c:v>1992</c:v>
                </c:pt>
                <c:pt idx="4980">
                  <c:v>1992.4</c:v>
                </c:pt>
                <c:pt idx="4981">
                  <c:v>1992.8</c:v>
                </c:pt>
                <c:pt idx="4982">
                  <c:v>1993.2</c:v>
                </c:pt>
                <c:pt idx="4983">
                  <c:v>1993.6</c:v>
                </c:pt>
                <c:pt idx="4984">
                  <c:v>1994</c:v>
                </c:pt>
                <c:pt idx="4985">
                  <c:v>1994.4</c:v>
                </c:pt>
                <c:pt idx="4986">
                  <c:v>1994.8</c:v>
                </c:pt>
                <c:pt idx="4987">
                  <c:v>1995.2</c:v>
                </c:pt>
                <c:pt idx="4988">
                  <c:v>1995.6</c:v>
                </c:pt>
                <c:pt idx="4989">
                  <c:v>1996</c:v>
                </c:pt>
                <c:pt idx="4990">
                  <c:v>1996.4</c:v>
                </c:pt>
                <c:pt idx="4991">
                  <c:v>1996.8</c:v>
                </c:pt>
                <c:pt idx="4992">
                  <c:v>1997.2</c:v>
                </c:pt>
                <c:pt idx="4993">
                  <c:v>1997.6</c:v>
                </c:pt>
                <c:pt idx="4994">
                  <c:v>1998</c:v>
                </c:pt>
                <c:pt idx="4995">
                  <c:v>1998.4</c:v>
                </c:pt>
                <c:pt idx="4996">
                  <c:v>1998.8</c:v>
                </c:pt>
                <c:pt idx="4997">
                  <c:v>1999.2</c:v>
                </c:pt>
                <c:pt idx="4998">
                  <c:v>1999.6</c:v>
                </c:pt>
                <c:pt idx="4999">
                  <c:v>2000</c:v>
                </c:pt>
                <c:pt idx="5000">
                  <c:v>2000.4</c:v>
                </c:pt>
                <c:pt idx="5001">
                  <c:v>2000.8</c:v>
                </c:pt>
                <c:pt idx="5002">
                  <c:v>2001.2</c:v>
                </c:pt>
                <c:pt idx="5003">
                  <c:v>2001.6</c:v>
                </c:pt>
                <c:pt idx="5004">
                  <c:v>2002</c:v>
                </c:pt>
                <c:pt idx="5005">
                  <c:v>2002.4</c:v>
                </c:pt>
                <c:pt idx="5006">
                  <c:v>2002.8</c:v>
                </c:pt>
                <c:pt idx="5007">
                  <c:v>2003.2</c:v>
                </c:pt>
                <c:pt idx="5008">
                  <c:v>2003.6</c:v>
                </c:pt>
                <c:pt idx="5009">
                  <c:v>2004</c:v>
                </c:pt>
                <c:pt idx="5010">
                  <c:v>2004.4</c:v>
                </c:pt>
                <c:pt idx="5011">
                  <c:v>2004.8</c:v>
                </c:pt>
                <c:pt idx="5012">
                  <c:v>2005.2</c:v>
                </c:pt>
                <c:pt idx="5013">
                  <c:v>2005.6</c:v>
                </c:pt>
                <c:pt idx="5014">
                  <c:v>2006</c:v>
                </c:pt>
                <c:pt idx="5015">
                  <c:v>2006.4</c:v>
                </c:pt>
                <c:pt idx="5016">
                  <c:v>2006.8</c:v>
                </c:pt>
                <c:pt idx="5017">
                  <c:v>2007.2</c:v>
                </c:pt>
                <c:pt idx="5018">
                  <c:v>2007.6</c:v>
                </c:pt>
                <c:pt idx="5019">
                  <c:v>2008</c:v>
                </c:pt>
                <c:pt idx="5020">
                  <c:v>2008.4</c:v>
                </c:pt>
                <c:pt idx="5021">
                  <c:v>2008.8</c:v>
                </c:pt>
                <c:pt idx="5022">
                  <c:v>2009.2</c:v>
                </c:pt>
                <c:pt idx="5023">
                  <c:v>2009.6</c:v>
                </c:pt>
                <c:pt idx="5024">
                  <c:v>2010</c:v>
                </c:pt>
                <c:pt idx="5025">
                  <c:v>2010.4</c:v>
                </c:pt>
                <c:pt idx="5026">
                  <c:v>2010.8</c:v>
                </c:pt>
                <c:pt idx="5027">
                  <c:v>2011.2</c:v>
                </c:pt>
                <c:pt idx="5028">
                  <c:v>2011.6</c:v>
                </c:pt>
                <c:pt idx="5029">
                  <c:v>2012</c:v>
                </c:pt>
                <c:pt idx="5030">
                  <c:v>2012.4</c:v>
                </c:pt>
                <c:pt idx="5031">
                  <c:v>2012.8</c:v>
                </c:pt>
                <c:pt idx="5032">
                  <c:v>2013.2</c:v>
                </c:pt>
                <c:pt idx="5033">
                  <c:v>2013.6</c:v>
                </c:pt>
                <c:pt idx="5034">
                  <c:v>2014</c:v>
                </c:pt>
                <c:pt idx="5035">
                  <c:v>2014.4</c:v>
                </c:pt>
                <c:pt idx="5036">
                  <c:v>2014.8</c:v>
                </c:pt>
                <c:pt idx="5037">
                  <c:v>2015.2</c:v>
                </c:pt>
                <c:pt idx="5038">
                  <c:v>2015.6</c:v>
                </c:pt>
                <c:pt idx="5039">
                  <c:v>2016</c:v>
                </c:pt>
                <c:pt idx="5040">
                  <c:v>2016.4</c:v>
                </c:pt>
                <c:pt idx="5041">
                  <c:v>2016.8</c:v>
                </c:pt>
                <c:pt idx="5042">
                  <c:v>2017.2</c:v>
                </c:pt>
                <c:pt idx="5043">
                  <c:v>2017.6</c:v>
                </c:pt>
                <c:pt idx="5044">
                  <c:v>2018</c:v>
                </c:pt>
                <c:pt idx="5045">
                  <c:v>2018.4</c:v>
                </c:pt>
                <c:pt idx="5046">
                  <c:v>2018.8</c:v>
                </c:pt>
                <c:pt idx="5047">
                  <c:v>2019.2</c:v>
                </c:pt>
                <c:pt idx="5048">
                  <c:v>2019.6</c:v>
                </c:pt>
                <c:pt idx="5049">
                  <c:v>2020</c:v>
                </c:pt>
                <c:pt idx="5050">
                  <c:v>2020.4</c:v>
                </c:pt>
                <c:pt idx="5051">
                  <c:v>2020.8</c:v>
                </c:pt>
                <c:pt idx="5052">
                  <c:v>2021.2</c:v>
                </c:pt>
                <c:pt idx="5053">
                  <c:v>2021.6</c:v>
                </c:pt>
                <c:pt idx="5054">
                  <c:v>2022</c:v>
                </c:pt>
                <c:pt idx="5055">
                  <c:v>2022.4</c:v>
                </c:pt>
                <c:pt idx="5056">
                  <c:v>2022.8</c:v>
                </c:pt>
                <c:pt idx="5057">
                  <c:v>2023.2</c:v>
                </c:pt>
                <c:pt idx="5058">
                  <c:v>2023.6</c:v>
                </c:pt>
                <c:pt idx="5059">
                  <c:v>2024</c:v>
                </c:pt>
                <c:pt idx="5060">
                  <c:v>2024.4</c:v>
                </c:pt>
                <c:pt idx="5061">
                  <c:v>2024.8</c:v>
                </c:pt>
                <c:pt idx="5062">
                  <c:v>2025.2</c:v>
                </c:pt>
                <c:pt idx="5063">
                  <c:v>2025.6</c:v>
                </c:pt>
                <c:pt idx="5064">
                  <c:v>2026</c:v>
                </c:pt>
                <c:pt idx="5065">
                  <c:v>2026.4</c:v>
                </c:pt>
                <c:pt idx="5066">
                  <c:v>2026.8</c:v>
                </c:pt>
                <c:pt idx="5067">
                  <c:v>2027.2</c:v>
                </c:pt>
                <c:pt idx="5068">
                  <c:v>2027.6</c:v>
                </c:pt>
                <c:pt idx="5069">
                  <c:v>2028</c:v>
                </c:pt>
                <c:pt idx="5070">
                  <c:v>2028.4</c:v>
                </c:pt>
                <c:pt idx="5071">
                  <c:v>2028.8</c:v>
                </c:pt>
                <c:pt idx="5072">
                  <c:v>2029.2</c:v>
                </c:pt>
                <c:pt idx="5073">
                  <c:v>2029.6</c:v>
                </c:pt>
                <c:pt idx="5074">
                  <c:v>2030</c:v>
                </c:pt>
                <c:pt idx="5075">
                  <c:v>2030.4</c:v>
                </c:pt>
                <c:pt idx="5076">
                  <c:v>2030.8</c:v>
                </c:pt>
                <c:pt idx="5077">
                  <c:v>2031.2</c:v>
                </c:pt>
                <c:pt idx="5078">
                  <c:v>2031.6</c:v>
                </c:pt>
                <c:pt idx="5079">
                  <c:v>2032</c:v>
                </c:pt>
                <c:pt idx="5080">
                  <c:v>2032.4</c:v>
                </c:pt>
                <c:pt idx="5081">
                  <c:v>2032.8</c:v>
                </c:pt>
                <c:pt idx="5082">
                  <c:v>2033.2</c:v>
                </c:pt>
                <c:pt idx="5083">
                  <c:v>2033.6</c:v>
                </c:pt>
                <c:pt idx="5084">
                  <c:v>2034</c:v>
                </c:pt>
                <c:pt idx="5085">
                  <c:v>2034.4</c:v>
                </c:pt>
                <c:pt idx="5086">
                  <c:v>2034.8</c:v>
                </c:pt>
                <c:pt idx="5087">
                  <c:v>2035.2</c:v>
                </c:pt>
                <c:pt idx="5088">
                  <c:v>2035.6</c:v>
                </c:pt>
                <c:pt idx="5089">
                  <c:v>2036</c:v>
                </c:pt>
                <c:pt idx="5090">
                  <c:v>2036.4</c:v>
                </c:pt>
                <c:pt idx="5091">
                  <c:v>2036.8</c:v>
                </c:pt>
                <c:pt idx="5092">
                  <c:v>2037.2</c:v>
                </c:pt>
                <c:pt idx="5093">
                  <c:v>2037.6</c:v>
                </c:pt>
                <c:pt idx="5094">
                  <c:v>2038</c:v>
                </c:pt>
                <c:pt idx="5095">
                  <c:v>2038.4</c:v>
                </c:pt>
                <c:pt idx="5096">
                  <c:v>2038.8</c:v>
                </c:pt>
                <c:pt idx="5097">
                  <c:v>2039.2</c:v>
                </c:pt>
                <c:pt idx="5098">
                  <c:v>2039.6</c:v>
                </c:pt>
                <c:pt idx="5099">
                  <c:v>2040</c:v>
                </c:pt>
                <c:pt idx="5100">
                  <c:v>2040.4</c:v>
                </c:pt>
                <c:pt idx="5101">
                  <c:v>2040.8</c:v>
                </c:pt>
                <c:pt idx="5102">
                  <c:v>2041.2</c:v>
                </c:pt>
                <c:pt idx="5103">
                  <c:v>2041.6</c:v>
                </c:pt>
                <c:pt idx="5104">
                  <c:v>2042</c:v>
                </c:pt>
                <c:pt idx="5105">
                  <c:v>2042.4</c:v>
                </c:pt>
                <c:pt idx="5106">
                  <c:v>2042.8</c:v>
                </c:pt>
                <c:pt idx="5107">
                  <c:v>2043.2</c:v>
                </c:pt>
                <c:pt idx="5108">
                  <c:v>2043.6</c:v>
                </c:pt>
                <c:pt idx="5109">
                  <c:v>2044</c:v>
                </c:pt>
                <c:pt idx="5110">
                  <c:v>2044.4</c:v>
                </c:pt>
                <c:pt idx="5111">
                  <c:v>2044.8</c:v>
                </c:pt>
                <c:pt idx="5112">
                  <c:v>2045.2</c:v>
                </c:pt>
                <c:pt idx="5113">
                  <c:v>2045.6</c:v>
                </c:pt>
                <c:pt idx="5114">
                  <c:v>2046</c:v>
                </c:pt>
                <c:pt idx="5115">
                  <c:v>2046.4</c:v>
                </c:pt>
                <c:pt idx="5116">
                  <c:v>2046.8</c:v>
                </c:pt>
                <c:pt idx="5117">
                  <c:v>2047.2</c:v>
                </c:pt>
                <c:pt idx="5118">
                  <c:v>2047.6</c:v>
                </c:pt>
                <c:pt idx="5119">
                  <c:v>2048</c:v>
                </c:pt>
                <c:pt idx="5120">
                  <c:v>2048.4</c:v>
                </c:pt>
                <c:pt idx="5121">
                  <c:v>2048.8000000000002</c:v>
                </c:pt>
                <c:pt idx="5122">
                  <c:v>2049.1999999999998</c:v>
                </c:pt>
                <c:pt idx="5123">
                  <c:v>2049.6</c:v>
                </c:pt>
                <c:pt idx="5124">
                  <c:v>2050</c:v>
                </c:pt>
                <c:pt idx="5125">
                  <c:v>2050.4</c:v>
                </c:pt>
                <c:pt idx="5126">
                  <c:v>2050.8000000000002</c:v>
                </c:pt>
                <c:pt idx="5127">
                  <c:v>2051.1999999999998</c:v>
                </c:pt>
                <c:pt idx="5128">
                  <c:v>2051.6</c:v>
                </c:pt>
                <c:pt idx="5129">
                  <c:v>2052</c:v>
                </c:pt>
                <c:pt idx="5130">
                  <c:v>2052.4</c:v>
                </c:pt>
                <c:pt idx="5131">
                  <c:v>2052.8000000000002</c:v>
                </c:pt>
                <c:pt idx="5132">
                  <c:v>2053.1999999999998</c:v>
                </c:pt>
                <c:pt idx="5133">
                  <c:v>2053.6</c:v>
                </c:pt>
                <c:pt idx="5134">
                  <c:v>2054</c:v>
                </c:pt>
                <c:pt idx="5135">
                  <c:v>2054.4</c:v>
                </c:pt>
                <c:pt idx="5136">
                  <c:v>2054.8000000000002</c:v>
                </c:pt>
                <c:pt idx="5137">
                  <c:v>2055.1999999999998</c:v>
                </c:pt>
                <c:pt idx="5138">
                  <c:v>2055.6</c:v>
                </c:pt>
                <c:pt idx="5139">
                  <c:v>2056</c:v>
                </c:pt>
                <c:pt idx="5140">
                  <c:v>2056.4</c:v>
                </c:pt>
                <c:pt idx="5141">
                  <c:v>2056.8000000000002</c:v>
                </c:pt>
                <c:pt idx="5142">
                  <c:v>2057.1999999999998</c:v>
                </c:pt>
                <c:pt idx="5143">
                  <c:v>2057.6</c:v>
                </c:pt>
                <c:pt idx="5144">
                  <c:v>2058</c:v>
                </c:pt>
                <c:pt idx="5145">
                  <c:v>2058.4</c:v>
                </c:pt>
                <c:pt idx="5146">
                  <c:v>2058.8000000000002</c:v>
                </c:pt>
                <c:pt idx="5147">
                  <c:v>2059.1999999999998</c:v>
                </c:pt>
                <c:pt idx="5148">
                  <c:v>2059.6</c:v>
                </c:pt>
                <c:pt idx="5149">
                  <c:v>2060</c:v>
                </c:pt>
                <c:pt idx="5150">
                  <c:v>2060.4</c:v>
                </c:pt>
                <c:pt idx="5151">
                  <c:v>2060.8000000000002</c:v>
                </c:pt>
                <c:pt idx="5152">
                  <c:v>2061.1999999999998</c:v>
                </c:pt>
                <c:pt idx="5153">
                  <c:v>2061.6</c:v>
                </c:pt>
                <c:pt idx="5154">
                  <c:v>2062</c:v>
                </c:pt>
                <c:pt idx="5155">
                  <c:v>2062.4</c:v>
                </c:pt>
                <c:pt idx="5156">
                  <c:v>2062.8000000000002</c:v>
                </c:pt>
                <c:pt idx="5157">
                  <c:v>2063.1999999999998</c:v>
                </c:pt>
                <c:pt idx="5158">
                  <c:v>2063.6</c:v>
                </c:pt>
                <c:pt idx="5159">
                  <c:v>2064</c:v>
                </c:pt>
                <c:pt idx="5160">
                  <c:v>2064.4</c:v>
                </c:pt>
                <c:pt idx="5161">
                  <c:v>2064.8000000000002</c:v>
                </c:pt>
                <c:pt idx="5162">
                  <c:v>2065.1999999999998</c:v>
                </c:pt>
                <c:pt idx="5163">
                  <c:v>2065.6</c:v>
                </c:pt>
                <c:pt idx="5164">
                  <c:v>2066</c:v>
                </c:pt>
                <c:pt idx="5165">
                  <c:v>2066.4</c:v>
                </c:pt>
                <c:pt idx="5166">
                  <c:v>2066.8000000000002</c:v>
                </c:pt>
                <c:pt idx="5167">
                  <c:v>2067.1999999999998</c:v>
                </c:pt>
                <c:pt idx="5168">
                  <c:v>2067.6</c:v>
                </c:pt>
                <c:pt idx="5169">
                  <c:v>2068</c:v>
                </c:pt>
                <c:pt idx="5170">
                  <c:v>2068.4</c:v>
                </c:pt>
                <c:pt idx="5171">
                  <c:v>2068.8000000000002</c:v>
                </c:pt>
                <c:pt idx="5172">
                  <c:v>2069.1999999999998</c:v>
                </c:pt>
                <c:pt idx="5173">
                  <c:v>2069.6</c:v>
                </c:pt>
                <c:pt idx="5174">
                  <c:v>2070</c:v>
                </c:pt>
                <c:pt idx="5175">
                  <c:v>2070.4</c:v>
                </c:pt>
                <c:pt idx="5176">
                  <c:v>2070.8000000000002</c:v>
                </c:pt>
                <c:pt idx="5177">
                  <c:v>2071.1999999999998</c:v>
                </c:pt>
                <c:pt idx="5178">
                  <c:v>2071.6</c:v>
                </c:pt>
                <c:pt idx="5179">
                  <c:v>2072</c:v>
                </c:pt>
                <c:pt idx="5180">
                  <c:v>2072.4</c:v>
                </c:pt>
                <c:pt idx="5181">
                  <c:v>2072.8000000000002</c:v>
                </c:pt>
                <c:pt idx="5182">
                  <c:v>2073.1999999999998</c:v>
                </c:pt>
                <c:pt idx="5183">
                  <c:v>2073.6</c:v>
                </c:pt>
                <c:pt idx="5184">
                  <c:v>2074</c:v>
                </c:pt>
                <c:pt idx="5185">
                  <c:v>2074.4</c:v>
                </c:pt>
                <c:pt idx="5186">
                  <c:v>2074.8000000000002</c:v>
                </c:pt>
                <c:pt idx="5187">
                  <c:v>2075.1999999999998</c:v>
                </c:pt>
                <c:pt idx="5188">
                  <c:v>2075.6</c:v>
                </c:pt>
                <c:pt idx="5189">
                  <c:v>2076</c:v>
                </c:pt>
                <c:pt idx="5190">
                  <c:v>2076.4</c:v>
                </c:pt>
                <c:pt idx="5191">
                  <c:v>2076.8000000000002</c:v>
                </c:pt>
                <c:pt idx="5192">
                  <c:v>2077.1999999999998</c:v>
                </c:pt>
                <c:pt idx="5193">
                  <c:v>2077.6</c:v>
                </c:pt>
                <c:pt idx="5194">
                  <c:v>2078</c:v>
                </c:pt>
                <c:pt idx="5195">
                  <c:v>2078.4</c:v>
                </c:pt>
                <c:pt idx="5196">
                  <c:v>2078.8000000000002</c:v>
                </c:pt>
                <c:pt idx="5197">
                  <c:v>2079.1999999999998</c:v>
                </c:pt>
                <c:pt idx="5198">
                  <c:v>2079.6</c:v>
                </c:pt>
                <c:pt idx="5199">
                  <c:v>2080</c:v>
                </c:pt>
                <c:pt idx="5200">
                  <c:v>2080.4</c:v>
                </c:pt>
                <c:pt idx="5201">
                  <c:v>2080.8000000000002</c:v>
                </c:pt>
                <c:pt idx="5202">
                  <c:v>2081.1999999999998</c:v>
                </c:pt>
                <c:pt idx="5203">
                  <c:v>2081.6</c:v>
                </c:pt>
                <c:pt idx="5204">
                  <c:v>2082</c:v>
                </c:pt>
                <c:pt idx="5205">
                  <c:v>2082.4</c:v>
                </c:pt>
                <c:pt idx="5206">
                  <c:v>2082.8000000000002</c:v>
                </c:pt>
                <c:pt idx="5207">
                  <c:v>2083.1999999999998</c:v>
                </c:pt>
                <c:pt idx="5208">
                  <c:v>2083.6</c:v>
                </c:pt>
                <c:pt idx="5209">
                  <c:v>2084</c:v>
                </c:pt>
                <c:pt idx="5210">
                  <c:v>2084.4</c:v>
                </c:pt>
                <c:pt idx="5211">
                  <c:v>2084.8000000000002</c:v>
                </c:pt>
                <c:pt idx="5212">
                  <c:v>2085.1999999999998</c:v>
                </c:pt>
                <c:pt idx="5213">
                  <c:v>2085.6</c:v>
                </c:pt>
                <c:pt idx="5214">
                  <c:v>2086</c:v>
                </c:pt>
                <c:pt idx="5215">
                  <c:v>2086.4</c:v>
                </c:pt>
                <c:pt idx="5216">
                  <c:v>2086.8000000000002</c:v>
                </c:pt>
                <c:pt idx="5217">
                  <c:v>2087.1999999999998</c:v>
                </c:pt>
                <c:pt idx="5218">
                  <c:v>2087.6</c:v>
                </c:pt>
                <c:pt idx="5219">
                  <c:v>2088</c:v>
                </c:pt>
                <c:pt idx="5220">
                  <c:v>2088.4</c:v>
                </c:pt>
                <c:pt idx="5221">
                  <c:v>2088.8000000000002</c:v>
                </c:pt>
                <c:pt idx="5222">
                  <c:v>2089.1999999999998</c:v>
                </c:pt>
                <c:pt idx="5223">
                  <c:v>2089.6</c:v>
                </c:pt>
                <c:pt idx="5224">
                  <c:v>2090</c:v>
                </c:pt>
                <c:pt idx="5225">
                  <c:v>2090.4</c:v>
                </c:pt>
                <c:pt idx="5226">
                  <c:v>2090.8000000000002</c:v>
                </c:pt>
                <c:pt idx="5227">
                  <c:v>2091.1999999999998</c:v>
                </c:pt>
                <c:pt idx="5228">
                  <c:v>2091.6</c:v>
                </c:pt>
                <c:pt idx="5229">
                  <c:v>2092</c:v>
                </c:pt>
                <c:pt idx="5230">
                  <c:v>2092.4</c:v>
                </c:pt>
                <c:pt idx="5231">
                  <c:v>2092.8000000000002</c:v>
                </c:pt>
                <c:pt idx="5232">
                  <c:v>2093.1999999999998</c:v>
                </c:pt>
                <c:pt idx="5233">
                  <c:v>2093.6</c:v>
                </c:pt>
                <c:pt idx="5234">
                  <c:v>2094</c:v>
                </c:pt>
                <c:pt idx="5235">
                  <c:v>2094.4</c:v>
                </c:pt>
                <c:pt idx="5236">
                  <c:v>2094.8000000000002</c:v>
                </c:pt>
                <c:pt idx="5237">
                  <c:v>2095.1999999999998</c:v>
                </c:pt>
                <c:pt idx="5238">
                  <c:v>2095.6</c:v>
                </c:pt>
                <c:pt idx="5239">
                  <c:v>2096</c:v>
                </c:pt>
                <c:pt idx="5240">
                  <c:v>2096.4</c:v>
                </c:pt>
                <c:pt idx="5241">
                  <c:v>2096.8000000000002</c:v>
                </c:pt>
                <c:pt idx="5242">
                  <c:v>2097.1999999999998</c:v>
                </c:pt>
                <c:pt idx="5243">
                  <c:v>2097.6</c:v>
                </c:pt>
                <c:pt idx="5244">
                  <c:v>2098</c:v>
                </c:pt>
                <c:pt idx="5245">
                  <c:v>2098.4</c:v>
                </c:pt>
                <c:pt idx="5246">
                  <c:v>2098.8000000000002</c:v>
                </c:pt>
                <c:pt idx="5247">
                  <c:v>2099.1999999999998</c:v>
                </c:pt>
                <c:pt idx="5248">
                  <c:v>2099.6</c:v>
                </c:pt>
                <c:pt idx="5249">
                  <c:v>2100</c:v>
                </c:pt>
                <c:pt idx="5250">
                  <c:v>2100.4</c:v>
                </c:pt>
                <c:pt idx="5251">
                  <c:v>2100.8000000000002</c:v>
                </c:pt>
                <c:pt idx="5252">
                  <c:v>2101.1999999999998</c:v>
                </c:pt>
                <c:pt idx="5253">
                  <c:v>2101.6</c:v>
                </c:pt>
                <c:pt idx="5254">
                  <c:v>2102</c:v>
                </c:pt>
                <c:pt idx="5255">
                  <c:v>2102.4</c:v>
                </c:pt>
                <c:pt idx="5256">
                  <c:v>2102.8000000000002</c:v>
                </c:pt>
                <c:pt idx="5257">
                  <c:v>2103.1999999999998</c:v>
                </c:pt>
                <c:pt idx="5258">
                  <c:v>2103.6</c:v>
                </c:pt>
                <c:pt idx="5259">
                  <c:v>2104</c:v>
                </c:pt>
                <c:pt idx="5260">
                  <c:v>2104.4</c:v>
                </c:pt>
                <c:pt idx="5261">
                  <c:v>2104.8000000000002</c:v>
                </c:pt>
                <c:pt idx="5262">
                  <c:v>2105.1999999999998</c:v>
                </c:pt>
                <c:pt idx="5263">
                  <c:v>2105.6</c:v>
                </c:pt>
                <c:pt idx="5264">
                  <c:v>2106</c:v>
                </c:pt>
                <c:pt idx="5265">
                  <c:v>2106.4</c:v>
                </c:pt>
                <c:pt idx="5266">
                  <c:v>2106.8000000000002</c:v>
                </c:pt>
                <c:pt idx="5267">
                  <c:v>2107.1999999999998</c:v>
                </c:pt>
                <c:pt idx="5268">
                  <c:v>2107.6</c:v>
                </c:pt>
                <c:pt idx="5269">
                  <c:v>2108</c:v>
                </c:pt>
                <c:pt idx="5270">
                  <c:v>2108.4</c:v>
                </c:pt>
                <c:pt idx="5271">
                  <c:v>2108.8000000000002</c:v>
                </c:pt>
                <c:pt idx="5272">
                  <c:v>2109.1999999999998</c:v>
                </c:pt>
                <c:pt idx="5273">
                  <c:v>2109.6</c:v>
                </c:pt>
                <c:pt idx="5274">
                  <c:v>2110</c:v>
                </c:pt>
                <c:pt idx="5275">
                  <c:v>2110.4</c:v>
                </c:pt>
                <c:pt idx="5276">
                  <c:v>2110.8000000000002</c:v>
                </c:pt>
                <c:pt idx="5277">
                  <c:v>2111.1999999999998</c:v>
                </c:pt>
                <c:pt idx="5278">
                  <c:v>2111.6</c:v>
                </c:pt>
                <c:pt idx="5279">
                  <c:v>2112</c:v>
                </c:pt>
                <c:pt idx="5280">
                  <c:v>2112.4</c:v>
                </c:pt>
                <c:pt idx="5281">
                  <c:v>2112.8000000000002</c:v>
                </c:pt>
                <c:pt idx="5282">
                  <c:v>2113.1999999999998</c:v>
                </c:pt>
                <c:pt idx="5283">
                  <c:v>2113.6</c:v>
                </c:pt>
                <c:pt idx="5284">
                  <c:v>2114</c:v>
                </c:pt>
                <c:pt idx="5285">
                  <c:v>2114.4</c:v>
                </c:pt>
                <c:pt idx="5286">
                  <c:v>2114.8000000000002</c:v>
                </c:pt>
                <c:pt idx="5287">
                  <c:v>2115.1999999999998</c:v>
                </c:pt>
                <c:pt idx="5288">
                  <c:v>2115.6</c:v>
                </c:pt>
                <c:pt idx="5289">
                  <c:v>2116</c:v>
                </c:pt>
                <c:pt idx="5290">
                  <c:v>2116.4</c:v>
                </c:pt>
                <c:pt idx="5291">
                  <c:v>2116.8000000000002</c:v>
                </c:pt>
                <c:pt idx="5292">
                  <c:v>2117.1999999999998</c:v>
                </c:pt>
                <c:pt idx="5293">
                  <c:v>2117.6</c:v>
                </c:pt>
                <c:pt idx="5294">
                  <c:v>2118</c:v>
                </c:pt>
                <c:pt idx="5295">
                  <c:v>2118.4</c:v>
                </c:pt>
                <c:pt idx="5296">
                  <c:v>2118.8000000000002</c:v>
                </c:pt>
                <c:pt idx="5297">
                  <c:v>2119.1999999999998</c:v>
                </c:pt>
                <c:pt idx="5298">
                  <c:v>2119.6</c:v>
                </c:pt>
                <c:pt idx="5299">
                  <c:v>2120</c:v>
                </c:pt>
                <c:pt idx="5300">
                  <c:v>2120.4</c:v>
                </c:pt>
                <c:pt idx="5301">
                  <c:v>2120.8000000000002</c:v>
                </c:pt>
                <c:pt idx="5302">
                  <c:v>2121.1999999999998</c:v>
                </c:pt>
                <c:pt idx="5303">
                  <c:v>2121.6</c:v>
                </c:pt>
                <c:pt idx="5304">
                  <c:v>2122</c:v>
                </c:pt>
                <c:pt idx="5305">
                  <c:v>2122.4</c:v>
                </c:pt>
                <c:pt idx="5306">
                  <c:v>2122.8000000000002</c:v>
                </c:pt>
                <c:pt idx="5307">
                  <c:v>2123.1999999999998</c:v>
                </c:pt>
                <c:pt idx="5308">
                  <c:v>2123.6</c:v>
                </c:pt>
                <c:pt idx="5309">
                  <c:v>2124</c:v>
                </c:pt>
                <c:pt idx="5310">
                  <c:v>2124.4</c:v>
                </c:pt>
                <c:pt idx="5311">
                  <c:v>2124.8000000000002</c:v>
                </c:pt>
                <c:pt idx="5312">
                  <c:v>2125.1999999999998</c:v>
                </c:pt>
                <c:pt idx="5313">
                  <c:v>2125.6</c:v>
                </c:pt>
                <c:pt idx="5314">
                  <c:v>2126</c:v>
                </c:pt>
                <c:pt idx="5315">
                  <c:v>2126.4</c:v>
                </c:pt>
                <c:pt idx="5316">
                  <c:v>2126.8000000000002</c:v>
                </c:pt>
                <c:pt idx="5317">
                  <c:v>2127.1999999999998</c:v>
                </c:pt>
                <c:pt idx="5318">
                  <c:v>2127.6</c:v>
                </c:pt>
                <c:pt idx="5319">
                  <c:v>2128</c:v>
                </c:pt>
                <c:pt idx="5320">
                  <c:v>2128.4</c:v>
                </c:pt>
                <c:pt idx="5321">
                  <c:v>2128.8000000000002</c:v>
                </c:pt>
                <c:pt idx="5322">
                  <c:v>2129.1999999999998</c:v>
                </c:pt>
                <c:pt idx="5323">
                  <c:v>2129.6</c:v>
                </c:pt>
                <c:pt idx="5324">
                  <c:v>2130</c:v>
                </c:pt>
                <c:pt idx="5325">
                  <c:v>2130.4</c:v>
                </c:pt>
                <c:pt idx="5326">
                  <c:v>2130.8000000000002</c:v>
                </c:pt>
                <c:pt idx="5327">
                  <c:v>2131.1999999999998</c:v>
                </c:pt>
                <c:pt idx="5328">
                  <c:v>2131.6</c:v>
                </c:pt>
                <c:pt idx="5329">
                  <c:v>2132</c:v>
                </c:pt>
                <c:pt idx="5330">
                  <c:v>2132.4</c:v>
                </c:pt>
                <c:pt idx="5331">
                  <c:v>2132.8000000000002</c:v>
                </c:pt>
                <c:pt idx="5332">
                  <c:v>2133.1999999999998</c:v>
                </c:pt>
                <c:pt idx="5333">
                  <c:v>2133.6</c:v>
                </c:pt>
                <c:pt idx="5334">
                  <c:v>2134</c:v>
                </c:pt>
                <c:pt idx="5335">
                  <c:v>2134.4</c:v>
                </c:pt>
                <c:pt idx="5336">
                  <c:v>2134.8000000000002</c:v>
                </c:pt>
                <c:pt idx="5337">
                  <c:v>2135.1999999999998</c:v>
                </c:pt>
                <c:pt idx="5338">
                  <c:v>2135.6</c:v>
                </c:pt>
                <c:pt idx="5339">
                  <c:v>2136</c:v>
                </c:pt>
                <c:pt idx="5340">
                  <c:v>2136.4</c:v>
                </c:pt>
                <c:pt idx="5341">
                  <c:v>2136.8000000000002</c:v>
                </c:pt>
                <c:pt idx="5342">
                  <c:v>2137.1999999999998</c:v>
                </c:pt>
                <c:pt idx="5343">
                  <c:v>2137.6</c:v>
                </c:pt>
                <c:pt idx="5344">
                  <c:v>2138</c:v>
                </c:pt>
                <c:pt idx="5345">
                  <c:v>2138.4</c:v>
                </c:pt>
                <c:pt idx="5346">
                  <c:v>2138.8000000000002</c:v>
                </c:pt>
                <c:pt idx="5347">
                  <c:v>2139.1999999999998</c:v>
                </c:pt>
                <c:pt idx="5348">
                  <c:v>2139.6</c:v>
                </c:pt>
                <c:pt idx="5349">
                  <c:v>2140</c:v>
                </c:pt>
                <c:pt idx="5350">
                  <c:v>2140.4</c:v>
                </c:pt>
                <c:pt idx="5351">
                  <c:v>2140.8000000000002</c:v>
                </c:pt>
                <c:pt idx="5352">
                  <c:v>2141.1999999999998</c:v>
                </c:pt>
                <c:pt idx="5353">
                  <c:v>2141.6</c:v>
                </c:pt>
                <c:pt idx="5354">
                  <c:v>2142</c:v>
                </c:pt>
                <c:pt idx="5355">
                  <c:v>2142.4</c:v>
                </c:pt>
                <c:pt idx="5356">
                  <c:v>2142.8000000000002</c:v>
                </c:pt>
                <c:pt idx="5357">
                  <c:v>2143.1999999999998</c:v>
                </c:pt>
                <c:pt idx="5358">
                  <c:v>2143.6</c:v>
                </c:pt>
                <c:pt idx="5359">
                  <c:v>2144</c:v>
                </c:pt>
                <c:pt idx="5360">
                  <c:v>2144.4</c:v>
                </c:pt>
                <c:pt idx="5361">
                  <c:v>2144.8000000000002</c:v>
                </c:pt>
                <c:pt idx="5362">
                  <c:v>2145.1999999999998</c:v>
                </c:pt>
                <c:pt idx="5363">
                  <c:v>2145.6</c:v>
                </c:pt>
                <c:pt idx="5364">
                  <c:v>2146</c:v>
                </c:pt>
                <c:pt idx="5365">
                  <c:v>2146.4</c:v>
                </c:pt>
                <c:pt idx="5366">
                  <c:v>2146.8000000000002</c:v>
                </c:pt>
                <c:pt idx="5367">
                  <c:v>2147.1999999999998</c:v>
                </c:pt>
                <c:pt idx="5368">
                  <c:v>2147.6</c:v>
                </c:pt>
                <c:pt idx="5369">
                  <c:v>2148</c:v>
                </c:pt>
                <c:pt idx="5370">
                  <c:v>2148.4</c:v>
                </c:pt>
                <c:pt idx="5371">
                  <c:v>2148.8000000000002</c:v>
                </c:pt>
                <c:pt idx="5372">
                  <c:v>2149.1999999999998</c:v>
                </c:pt>
                <c:pt idx="5373">
                  <c:v>2149.6</c:v>
                </c:pt>
                <c:pt idx="5374">
                  <c:v>2150</c:v>
                </c:pt>
                <c:pt idx="5375">
                  <c:v>2150.4</c:v>
                </c:pt>
                <c:pt idx="5376">
                  <c:v>2150.8000000000002</c:v>
                </c:pt>
                <c:pt idx="5377">
                  <c:v>2151.1999999999998</c:v>
                </c:pt>
                <c:pt idx="5378">
                  <c:v>2151.6</c:v>
                </c:pt>
                <c:pt idx="5379">
                  <c:v>2152</c:v>
                </c:pt>
                <c:pt idx="5380">
                  <c:v>2152.4</c:v>
                </c:pt>
                <c:pt idx="5381">
                  <c:v>2152.8000000000002</c:v>
                </c:pt>
                <c:pt idx="5382">
                  <c:v>2153.1999999999998</c:v>
                </c:pt>
                <c:pt idx="5383">
                  <c:v>2153.6</c:v>
                </c:pt>
                <c:pt idx="5384">
                  <c:v>2154</c:v>
                </c:pt>
                <c:pt idx="5385">
                  <c:v>2154.4</c:v>
                </c:pt>
                <c:pt idx="5386">
                  <c:v>2154.8000000000002</c:v>
                </c:pt>
                <c:pt idx="5387">
                  <c:v>2155.1999999999998</c:v>
                </c:pt>
                <c:pt idx="5388">
                  <c:v>2155.6</c:v>
                </c:pt>
                <c:pt idx="5389">
                  <c:v>2156</c:v>
                </c:pt>
                <c:pt idx="5390">
                  <c:v>2156.4</c:v>
                </c:pt>
                <c:pt idx="5391">
                  <c:v>2156.8000000000002</c:v>
                </c:pt>
                <c:pt idx="5392">
                  <c:v>2157.1999999999998</c:v>
                </c:pt>
                <c:pt idx="5393">
                  <c:v>2157.6</c:v>
                </c:pt>
                <c:pt idx="5394">
                  <c:v>2158</c:v>
                </c:pt>
                <c:pt idx="5395">
                  <c:v>2158.4</c:v>
                </c:pt>
                <c:pt idx="5396">
                  <c:v>2158.8000000000002</c:v>
                </c:pt>
                <c:pt idx="5397">
                  <c:v>2159.1999999999998</c:v>
                </c:pt>
                <c:pt idx="5398">
                  <c:v>2159.6</c:v>
                </c:pt>
                <c:pt idx="5399">
                  <c:v>2160</c:v>
                </c:pt>
                <c:pt idx="5400">
                  <c:v>2160.4</c:v>
                </c:pt>
                <c:pt idx="5401">
                  <c:v>2160.8000000000002</c:v>
                </c:pt>
                <c:pt idx="5402">
                  <c:v>2161.1999999999998</c:v>
                </c:pt>
                <c:pt idx="5403">
                  <c:v>2161.6</c:v>
                </c:pt>
                <c:pt idx="5404">
                  <c:v>2162</c:v>
                </c:pt>
                <c:pt idx="5405">
                  <c:v>2162.4</c:v>
                </c:pt>
                <c:pt idx="5406">
                  <c:v>2162.8000000000002</c:v>
                </c:pt>
                <c:pt idx="5407">
                  <c:v>2163.1999999999998</c:v>
                </c:pt>
                <c:pt idx="5408">
                  <c:v>2163.6</c:v>
                </c:pt>
                <c:pt idx="5409">
                  <c:v>2164</c:v>
                </c:pt>
                <c:pt idx="5410">
                  <c:v>2164.4</c:v>
                </c:pt>
                <c:pt idx="5411">
                  <c:v>2164.8000000000002</c:v>
                </c:pt>
                <c:pt idx="5412">
                  <c:v>2165.1999999999998</c:v>
                </c:pt>
                <c:pt idx="5413">
                  <c:v>2165.6</c:v>
                </c:pt>
                <c:pt idx="5414">
                  <c:v>2166</c:v>
                </c:pt>
                <c:pt idx="5415">
                  <c:v>2166.4</c:v>
                </c:pt>
                <c:pt idx="5416">
                  <c:v>2166.8000000000002</c:v>
                </c:pt>
                <c:pt idx="5417">
                  <c:v>2167.1999999999998</c:v>
                </c:pt>
                <c:pt idx="5418">
                  <c:v>2167.6</c:v>
                </c:pt>
                <c:pt idx="5419">
                  <c:v>2168</c:v>
                </c:pt>
                <c:pt idx="5420">
                  <c:v>2168.4</c:v>
                </c:pt>
                <c:pt idx="5421">
                  <c:v>2168.8000000000002</c:v>
                </c:pt>
                <c:pt idx="5422">
                  <c:v>2169.1999999999998</c:v>
                </c:pt>
                <c:pt idx="5423">
                  <c:v>2169.6</c:v>
                </c:pt>
                <c:pt idx="5424">
                  <c:v>2170</c:v>
                </c:pt>
                <c:pt idx="5425">
                  <c:v>2170.4</c:v>
                </c:pt>
                <c:pt idx="5426">
                  <c:v>2170.8000000000002</c:v>
                </c:pt>
                <c:pt idx="5427">
                  <c:v>2171.1999999999998</c:v>
                </c:pt>
                <c:pt idx="5428">
                  <c:v>2171.6</c:v>
                </c:pt>
                <c:pt idx="5429">
                  <c:v>2172</c:v>
                </c:pt>
                <c:pt idx="5430">
                  <c:v>2172.4</c:v>
                </c:pt>
                <c:pt idx="5431">
                  <c:v>2172.8000000000002</c:v>
                </c:pt>
                <c:pt idx="5432">
                  <c:v>2173.1999999999998</c:v>
                </c:pt>
                <c:pt idx="5433">
                  <c:v>2173.6</c:v>
                </c:pt>
                <c:pt idx="5434">
                  <c:v>2174</c:v>
                </c:pt>
                <c:pt idx="5435">
                  <c:v>2174.4</c:v>
                </c:pt>
                <c:pt idx="5436">
                  <c:v>2174.8000000000002</c:v>
                </c:pt>
                <c:pt idx="5437">
                  <c:v>2175.1999999999998</c:v>
                </c:pt>
                <c:pt idx="5438">
                  <c:v>2175.6</c:v>
                </c:pt>
                <c:pt idx="5439">
                  <c:v>2176</c:v>
                </c:pt>
                <c:pt idx="5440">
                  <c:v>2176.4</c:v>
                </c:pt>
                <c:pt idx="5441">
                  <c:v>2176.8000000000002</c:v>
                </c:pt>
                <c:pt idx="5442">
                  <c:v>2177.1999999999998</c:v>
                </c:pt>
                <c:pt idx="5443">
                  <c:v>2177.6</c:v>
                </c:pt>
                <c:pt idx="5444">
                  <c:v>2178</c:v>
                </c:pt>
                <c:pt idx="5445">
                  <c:v>2178.4</c:v>
                </c:pt>
                <c:pt idx="5446">
                  <c:v>2178.8000000000002</c:v>
                </c:pt>
                <c:pt idx="5447">
                  <c:v>2179.1999999999998</c:v>
                </c:pt>
                <c:pt idx="5448">
                  <c:v>2179.6</c:v>
                </c:pt>
                <c:pt idx="5449">
                  <c:v>2180</c:v>
                </c:pt>
                <c:pt idx="5450">
                  <c:v>2180.4</c:v>
                </c:pt>
                <c:pt idx="5451">
                  <c:v>2180.8000000000002</c:v>
                </c:pt>
                <c:pt idx="5452">
                  <c:v>2181.1999999999998</c:v>
                </c:pt>
                <c:pt idx="5453">
                  <c:v>2181.6</c:v>
                </c:pt>
                <c:pt idx="5454">
                  <c:v>2182</c:v>
                </c:pt>
                <c:pt idx="5455">
                  <c:v>2182.4</c:v>
                </c:pt>
                <c:pt idx="5456">
                  <c:v>2182.8000000000002</c:v>
                </c:pt>
                <c:pt idx="5457">
                  <c:v>2183.1999999999998</c:v>
                </c:pt>
                <c:pt idx="5458">
                  <c:v>2183.6</c:v>
                </c:pt>
                <c:pt idx="5459">
                  <c:v>2184</c:v>
                </c:pt>
                <c:pt idx="5460">
                  <c:v>2184.4</c:v>
                </c:pt>
                <c:pt idx="5461">
                  <c:v>2184.8000000000002</c:v>
                </c:pt>
                <c:pt idx="5462">
                  <c:v>2185.1999999999998</c:v>
                </c:pt>
                <c:pt idx="5463">
                  <c:v>2185.6</c:v>
                </c:pt>
                <c:pt idx="5464">
                  <c:v>2186</c:v>
                </c:pt>
                <c:pt idx="5465">
                  <c:v>2186.4</c:v>
                </c:pt>
                <c:pt idx="5466">
                  <c:v>2186.8000000000002</c:v>
                </c:pt>
                <c:pt idx="5467">
                  <c:v>2187.1999999999998</c:v>
                </c:pt>
                <c:pt idx="5468">
                  <c:v>2187.6</c:v>
                </c:pt>
                <c:pt idx="5469">
                  <c:v>2188</c:v>
                </c:pt>
                <c:pt idx="5470">
                  <c:v>2188.4</c:v>
                </c:pt>
                <c:pt idx="5471">
                  <c:v>2188.8000000000002</c:v>
                </c:pt>
                <c:pt idx="5472">
                  <c:v>2189.1999999999998</c:v>
                </c:pt>
                <c:pt idx="5473">
                  <c:v>2189.6</c:v>
                </c:pt>
                <c:pt idx="5474">
                  <c:v>2190</c:v>
                </c:pt>
                <c:pt idx="5475">
                  <c:v>2190.4</c:v>
                </c:pt>
                <c:pt idx="5476">
                  <c:v>2190.8000000000002</c:v>
                </c:pt>
                <c:pt idx="5477">
                  <c:v>2191.1999999999998</c:v>
                </c:pt>
                <c:pt idx="5478">
                  <c:v>2191.6</c:v>
                </c:pt>
                <c:pt idx="5479">
                  <c:v>2192</c:v>
                </c:pt>
                <c:pt idx="5480">
                  <c:v>2192.4</c:v>
                </c:pt>
                <c:pt idx="5481">
                  <c:v>2192.8000000000002</c:v>
                </c:pt>
                <c:pt idx="5482">
                  <c:v>2193.1999999999998</c:v>
                </c:pt>
                <c:pt idx="5483">
                  <c:v>2193.6</c:v>
                </c:pt>
                <c:pt idx="5484">
                  <c:v>2194</c:v>
                </c:pt>
                <c:pt idx="5485">
                  <c:v>2194.4</c:v>
                </c:pt>
                <c:pt idx="5486">
                  <c:v>2194.8000000000002</c:v>
                </c:pt>
                <c:pt idx="5487">
                  <c:v>2195.1999999999998</c:v>
                </c:pt>
                <c:pt idx="5488">
                  <c:v>2195.6</c:v>
                </c:pt>
                <c:pt idx="5489">
                  <c:v>2196</c:v>
                </c:pt>
                <c:pt idx="5490">
                  <c:v>2196.4</c:v>
                </c:pt>
                <c:pt idx="5491">
                  <c:v>2196.8000000000002</c:v>
                </c:pt>
                <c:pt idx="5492">
                  <c:v>2197.1999999999998</c:v>
                </c:pt>
                <c:pt idx="5493">
                  <c:v>2197.6</c:v>
                </c:pt>
                <c:pt idx="5494">
                  <c:v>2198</c:v>
                </c:pt>
                <c:pt idx="5495">
                  <c:v>2198.4</c:v>
                </c:pt>
                <c:pt idx="5496">
                  <c:v>2198.8000000000002</c:v>
                </c:pt>
                <c:pt idx="5497">
                  <c:v>2199.1999999999998</c:v>
                </c:pt>
                <c:pt idx="5498">
                  <c:v>2199.6</c:v>
                </c:pt>
                <c:pt idx="5499">
                  <c:v>2200</c:v>
                </c:pt>
                <c:pt idx="5500">
                  <c:v>2200.4</c:v>
                </c:pt>
                <c:pt idx="5501">
                  <c:v>2200.8000000000002</c:v>
                </c:pt>
                <c:pt idx="5502">
                  <c:v>2201.1999999999998</c:v>
                </c:pt>
                <c:pt idx="5503">
                  <c:v>2201.6</c:v>
                </c:pt>
                <c:pt idx="5504">
                  <c:v>2202</c:v>
                </c:pt>
                <c:pt idx="5505">
                  <c:v>2202.4</c:v>
                </c:pt>
                <c:pt idx="5506">
                  <c:v>2202.8000000000002</c:v>
                </c:pt>
                <c:pt idx="5507">
                  <c:v>2203.1999999999998</c:v>
                </c:pt>
                <c:pt idx="5508">
                  <c:v>2203.6</c:v>
                </c:pt>
                <c:pt idx="5509">
                  <c:v>2204</c:v>
                </c:pt>
                <c:pt idx="5510">
                  <c:v>2204.4</c:v>
                </c:pt>
                <c:pt idx="5511">
                  <c:v>2204.8000000000002</c:v>
                </c:pt>
                <c:pt idx="5512">
                  <c:v>2205.1999999999998</c:v>
                </c:pt>
                <c:pt idx="5513">
                  <c:v>2205.6</c:v>
                </c:pt>
                <c:pt idx="5514">
                  <c:v>2206</c:v>
                </c:pt>
                <c:pt idx="5515">
                  <c:v>2206.4</c:v>
                </c:pt>
                <c:pt idx="5516">
                  <c:v>2206.8000000000002</c:v>
                </c:pt>
                <c:pt idx="5517">
                  <c:v>2207.1999999999998</c:v>
                </c:pt>
                <c:pt idx="5518">
                  <c:v>2207.6</c:v>
                </c:pt>
                <c:pt idx="5519">
                  <c:v>2208</c:v>
                </c:pt>
                <c:pt idx="5520">
                  <c:v>2208.4</c:v>
                </c:pt>
                <c:pt idx="5521">
                  <c:v>2208.8000000000002</c:v>
                </c:pt>
                <c:pt idx="5522">
                  <c:v>2209.1999999999998</c:v>
                </c:pt>
                <c:pt idx="5523">
                  <c:v>2209.6</c:v>
                </c:pt>
                <c:pt idx="5524">
                  <c:v>2210</c:v>
                </c:pt>
                <c:pt idx="5525">
                  <c:v>2210.4</c:v>
                </c:pt>
                <c:pt idx="5526">
                  <c:v>2210.8000000000002</c:v>
                </c:pt>
                <c:pt idx="5527">
                  <c:v>2211.1999999999998</c:v>
                </c:pt>
                <c:pt idx="5528">
                  <c:v>2211.6</c:v>
                </c:pt>
                <c:pt idx="5529">
                  <c:v>2212</c:v>
                </c:pt>
                <c:pt idx="5530">
                  <c:v>2212.4</c:v>
                </c:pt>
                <c:pt idx="5531">
                  <c:v>2212.8000000000002</c:v>
                </c:pt>
                <c:pt idx="5532">
                  <c:v>2213.1999999999998</c:v>
                </c:pt>
                <c:pt idx="5533">
                  <c:v>2213.6</c:v>
                </c:pt>
                <c:pt idx="5534">
                  <c:v>2214</c:v>
                </c:pt>
                <c:pt idx="5535">
                  <c:v>2214.4</c:v>
                </c:pt>
                <c:pt idx="5536">
                  <c:v>2214.8000000000002</c:v>
                </c:pt>
                <c:pt idx="5537">
                  <c:v>2215.1999999999998</c:v>
                </c:pt>
                <c:pt idx="5538">
                  <c:v>2215.6</c:v>
                </c:pt>
                <c:pt idx="5539">
                  <c:v>2216</c:v>
                </c:pt>
                <c:pt idx="5540">
                  <c:v>2216.4</c:v>
                </c:pt>
                <c:pt idx="5541">
                  <c:v>2216.8000000000002</c:v>
                </c:pt>
                <c:pt idx="5542">
                  <c:v>2217.1999999999998</c:v>
                </c:pt>
                <c:pt idx="5543">
                  <c:v>2217.6</c:v>
                </c:pt>
                <c:pt idx="5544">
                  <c:v>2218</c:v>
                </c:pt>
                <c:pt idx="5545">
                  <c:v>2218.4</c:v>
                </c:pt>
                <c:pt idx="5546">
                  <c:v>2218.8000000000002</c:v>
                </c:pt>
                <c:pt idx="5547">
                  <c:v>2219.1999999999998</c:v>
                </c:pt>
                <c:pt idx="5548">
                  <c:v>2219.6</c:v>
                </c:pt>
                <c:pt idx="5549">
                  <c:v>2220</c:v>
                </c:pt>
                <c:pt idx="5550">
                  <c:v>2220.4</c:v>
                </c:pt>
                <c:pt idx="5551">
                  <c:v>2220.8000000000002</c:v>
                </c:pt>
                <c:pt idx="5552">
                  <c:v>2221.1999999999998</c:v>
                </c:pt>
                <c:pt idx="5553">
                  <c:v>2221.6</c:v>
                </c:pt>
                <c:pt idx="5554">
                  <c:v>2222</c:v>
                </c:pt>
                <c:pt idx="5555">
                  <c:v>2222.4</c:v>
                </c:pt>
                <c:pt idx="5556">
                  <c:v>2222.8000000000002</c:v>
                </c:pt>
                <c:pt idx="5557">
                  <c:v>2223.1999999999998</c:v>
                </c:pt>
                <c:pt idx="5558">
                  <c:v>2223.6</c:v>
                </c:pt>
                <c:pt idx="5559">
                  <c:v>2224</c:v>
                </c:pt>
                <c:pt idx="5560">
                  <c:v>2224.4</c:v>
                </c:pt>
                <c:pt idx="5561">
                  <c:v>2224.8000000000002</c:v>
                </c:pt>
                <c:pt idx="5562">
                  <c:v>2225.1999999999998</c:v>
                </c:pt>
                <c:pt idx="5563">
                  <c:v>2225.6</c:v>
                </c:pt>
                <c:pt idx="5564">
                  <c:v>2226</c:v>
                </c:pt>
                <c:pt idx="5565">
                  <c:v>2226.4</c:v>
                </c:pt>
                <c:pt idx="5566">
                  <c:v>2226.8000000000002</c:v>
                </c:pt>
                <c:pt idx="5567">
                  <c:v>2227.1999999999998</c:v>
                </c:pt>
                <c:pt idx="5568">
                  <c:v>2227.6</c:v>
                </c:pt>
                <c:pt idx="5569">
                  <c:v>2228</c:v>
                </c:pt>
                <c:pt idx="5570">
                  <c:v>2228.4</c:v>
                </c:pt>
                <c:pt idx="5571">
                  <c:v>2228.8000000000002</c:v>
                </c:pt>
                <c:pt idx="5572">
                  <c:v>2229.1999999999998</c:v>
                </c:pt>
                <c:pt idx="5573">
                  <c:v>2229.6</c:v>
                </c:pt>
                <c:pt idx="5574">
                  <c:v>2230</c:v>
                </c:pt>
                <c:pt idx="5575">
                  <c:v>2230.4</c:v>
                </c:pt>
                <c:pt idx="5576">
                  <c:v>2230.8000000000002</c:v>
                </c:pt>
                <c:pt idx="5577">
                  <c:v>2231.1999999999998</c:v>
                </c:pt>
                <c:pt idx="5578">
                  <c:v>2231.6</c:v>
                </c:pt>
                <c:pt idx="5579">
                  <c:v>2232</c:v>
                </c:pt>
                <c:pt idx="5580">
                  <c:v>2232.4</c:v>
                </c:pt>
                <c:pt idx="5581">
                  <c:v>2232.8000000000002</c:v>
                </c:pt>
                <c:pt idx="5582">
                  <c:v>2233.1999999999998</c:v>
                </c:pt>
                <c:pt idx="5583">
                  <c:v>2233.6</c:v>
                </c:pt>
                <c:pt idx="5584">
                  <c:v>2234</c:v>
                </c:pt>
                <c:pt idx="5585">
                  <c:v>2234.4</c:v>
                </c:pt>
                <c:pt idx="5586">
                  <c:v>2234.8000000000002</c:v>
                </c:pt>
                <c:pt idx="5587">
                  <c:v>2235.1999999999998</c:v>
                </c:pt>
                <c:pt idx="5588">
                  <c:v>2235.6</c:v>
                </c:pt>
                <c:pt idx="5589">
                  <c:v>2236</c:v>
                </c:pt>
                <c:pt idx="5590">
                  <c:v>2236.4</c:v>
                </c:pt>
                <c:pt idx="5591">
                  <c:v>2236.8000000000002</c:v>
                </c:pt>
                <c:pt idx="5592">
                  <c:v>2237.1999999999998</c:v>
                </c:pt>
                <c:pt idx="5593">
                  <c:v>2237.6</c:v>
                </c:pt>
                <c:pt idx="5594">
                  <c:v>2238</c:v>
                </c:pt>
                <c:pt idx="5595">
                  <c:v>2238.4</c:v>
                </c:pt>
                <c:pt idx="5596">
                  <c:v>2238.8000000000002</c:v>
                </c:pt>
                <c:pt idx="5597">
                  <c:v>2239.1999999999998</c:v>
                </c:pt>
                <c:pt idx="5598">
                  <c:v>2239.6</c:v>
                </c:pt>
                <c:pt idx="5599">
                  <c:v>2240</c:v>
                </c:pt>
                <c:pt idx="5600">
                  <c:v>2240.4</c:v>
                </c:pt>
                <c:pt idx="5601">
                  <c:v>2240.8000000000002</c:v>
                </c:pt>
                <c:pt idx="5602">
                  <c:v>2241.1999999999998</c:v>
                </c:pt>
                <c:pt idx="5603">
                  <c:v>2241.6</c:v>
                </c:pt>
                <c:pt idx="5604">
                  <c:v>2242</c:v>
                </c:pt>
                <c:pt idx="5605">
                  <c:v>2242.4</c:v>
                </c:pt>
                <c:pt idx="5606">
                  <c:v>2242.8000000000002</c:v>
                </c:pt>
                <c:pt idx="5607">
                  <c:v>2243.1999999999998</c:v>
                </c:pt>
                <c:pt idx="5608">
                  <c:v>2243.6</c:v>
                </c:pt>
                <c:pt idx="5609">
                  <c:v>2244</c:v>
                </c:pt>
                <c:pt idx="5610">
                  <c:v>2244.4</c:v>
                </c:pt>
                <c:pt idx="5611">
                  <c:v>2244.8000000000002</c:v>
                </c:pt>
                <c:pt idx="5612">
                  <c:v>2245.1999999999998</c:v>
                </c:pt>
                <c:pt idx="5613">
                  <c:v>2245.6</c:v>
                </c:pt>
                <c:pt idx="5614">
                  <c:v>2246</c:v>
                </c:pt>
                <c:pt idx="5615">
                  <c:v>2246.4</c:v>
                </c:pt>
                <c:pt idx="5616">
                  <c:v>2246.8000000000002</c:v>
                </c:pt>
                <c:pt idx="5617">
                  <c:v>2247.1999999999998</c:v>
                </c:pt>
                <c:pt idx="5618">
                  <c:v>2247.6</c:v>
                </c:pt>
                <c:pt idx="5619">
                  <c:v>2248</c:v>
                </c:pt>
                <c:pt idx="5620">
                  <c:v>2248.4</c:v>
                </c:pt>
                <c:pt idx="5621">
                  <c:v>2248.8000000000002</c:v>
                </c:pt>
                <c:pt idx="5622">
                  <c:v>2249.1999999999998</c:v>
                </c:pt>
                <c:pt idx="5623">
                  <c:v>2249.6</c:v>
                </c:pt>
                <c:pt idx="5624">
                  <c:v>2250</c:v>
                </c:pt>
                <c:pt idx="5625">
                  <c:v>2250.4</c:v>
                </c:pt>
                <c:pt idx="5626">
                  <c:v>2250.8000000000002</c:v>
                </c:pt>
                <c:pt idx="5627">
                  <c:v>2251.1999999999998</c:v>
                </c:pt>
                <c:pt idx="5628">
                  <c:v>2251.6</c:v>
                </c:pt>
                <c:pt idx="5629">
                  <c:v>2252</c:v>
                </c:pt>
                <c:pt idx="5630">
                  <c:v>2252.4</c:v>
                </c:pt>
                <c:pt idx="5631">
                  <c:v>2252.8000000000002</c:v>
                </c:pt>
                <c:pt idx="5632">
                  <c:v>2253.1999999999998</c:v>
                </c:pt>
                <c:pt idx="5633">
                  <c:v>2253.6</c:v>
                </c:pt>
                <c:pt idx="5634">
                  <c:v>2254</c:v>
                </c:pt>
                <c:pt idx="5635">
                  <c:v>2254.4</c:v>
                </c:pt>
                <c:pt idx="5636">
                  <c:v>2254.8000000000002</c:v>
                </c:pt>
                <c:pt idx="5637">
                  <c:v>2255.1999999999998</c:v>
                </c:pt>
                <c:pt idx="5638">
                  <c:v>2255.6</c:v>
                </c:pt>
                <c:pt idx="5639">
                  <c:v>2256</c:v>
                </c:pt>
                <c:pt idx="5640">
                  <c:v>2256.4</c:v>
                </c:pt>
                <c:pt idx="5641">
                  <c:v>2256.8000000000002</c:v>
                </c:pt>
                <c:pt idx="5642">
                  <c:v>2257.1999999999998</c:v>
                </c:pt>
                <c:pt idx="5643">
                  <c:v>2257.6</c:v>
                </c:pt>
                <c:pt idx="5644">
                  <c:v>2258</c:v>
                </c:pt>
                <c:pt idx="5645">
                  <c:v>2258.4</c:v>
                </c:pt>
                <c:pt idx="5646">
                  <c:v>2258.8000000000002</c:v>
                </c:pt>
                <c:pt idx="5647">
                  <c:v>2259.1999999999998</c:v>
                </c:pt>
                <c:pt idx="5648">
                  <c:v>2259.6</c:v>
                </c:pt>
                <c:pt idx="5649">
                  <c:v>2260</c:v>
                </c:pt>
                <c:pt idx="5650">
                  <c:v>2260.4</c:v>
                </c:pt>
                <c:pt idx="5651">
                  <c:v>2260.8000000000002</c:v>
                </c:pt>
                <c:pt idx="5652">
                  <c:v>2261.1999999999998</c:v>
                </c:pt>
                <c:pt idx="5653">
                  <c:v>2261.6</c:v>
                </c:pt>
                <c:pt idx="5654">
                  <c:v>2262</c:v>
                </c:pt>
                <c:pt idx="5655">
                  <c:v>2262.4</c:v>
                </c:pt>
                <c:pt idx="5656">
                  <c:v>2262.8000000000002</c:v>
                </c:pt>
                <c:pt idx="5657">
                  <c:v>2263.1999999999998</c:v>
                </c:pt>
                <c:pt idx="5658">
                  <c:v>2263.6</c:v>
                </c:pt>
                <c:pt idx="5659">
                  <c:v>2264</c:v>
                </c:pt>
                <c:pt idx="5660">
                  <c:v>2264.4</c:v>
                </c:pt>
                <c:pt idx="5661">
                  <c:v>2264.8000000000002</c:v>
                </c:pt>
                <c:pt idx="5662">
                  <c:v>2265.1999999999998</c:v>
                </c:pt>
                <c:pt idx="5663">
                  <c:v>2265.6</c:v>
                </c:pt>
                <c:pt idx="5664">
                  <c:v>2266</c:v>
                </c:pt>
                <c:pt idx="5665">
                  <c:v>2266.4</c:v>
                </c:pt>
                <c:pt idx="5666">
                  <c:v>2266.8000000000002</c:v>
                </c:pt>
                <c:pt idx="5667">
                  <c:v>2267.1999999999998</c:v>
                </c:pt>
                <c:pt idx="5668">
                  <c:v>2267.6</c:v>
                </c:pt>
                <c:pt idx="5669">
                  <c:v>2268</c:v>
                </c:pt>
                <c:pt idx="5670">
                  <c:v>2268.4</c:v>
                </c:pt>
                <c:pt idx="5671">
                  <c:v>2268.8000000000002</c:v>
                </c:pt>
                <c:pt idx="5672">
                  <c:v>2269.1999999999998</c:v>
                </c:pt>
                <c:pt idx="5673">
                  <c:v>2269.6</c:v>
                </c:pt>
                <c:pt idx="5674">
                  <c:v>2270</c:v>
                </c:pt>
                <c:pt idx="5675">
                  <c:v>2270.4</c:v>
                </c:pt>
                <c:pt idx="5676">
                  <c:v>2270.8000000000002</c:v>
                </c:pt>
                <c:pt idx="5677">
                  <c:v>2271.1999999999998</c:v>
                </c:pt>
                <c:pt idx="5678">
                  <c:v>2271.6</c:v>
                </c:pt>
                <c:pt idx="5679">
                  <c:v>2272</c:v>
                </c:pt>
                <c:pt idx="5680">
                  <c:v>2272.4</c:v>
                </c:pt>
                <c:pt idx="5681">
                  <c:v>2272.8000000000002</c:v>
                </c:pt>
                <c:pt idx="5682">
                  <c:v>2273.1999999999998</c:v>
                </c:pt>
                <c:pt idx="5683">
                  <c:v>2273.6</c:v>
                </c:pt>
                <c:pt idx="5684">
                  <c:v>2274</c:v>
                </c:pt>
                <c:pt idx="5685">
                  <c:v>2274.4</c:v>
                </c:pt>
                <c:pt idx="5686">
                  <c:v>2274.8000000000002</c:v>
                </c:pt>
                <c:pt idx="5687">
                  <c:v>2275.1999999999998</c:v>
                </c:pt>
                <c:pt idx="5688">
                  <c:v>2275.6</c:v>
                </c:pt>
                <c:pt idx="5689">
                  <c:v>2276</c:v>
                </c:pt>
                <c:pt idx="5690">
                  <c:v>2276.4</c:v>
                </c:pt>
                <c:pt idx="5691">
                  <c:v>2276.8000000000002</c:v>
                </c:pt>
                <c:pt idx="5692">
                  <c:v>2277.1999999999998</c:v>
                </c:pt>
                <c:pt idx="5693">
                  <c:v>2277.6</c:v>
                </c:pt>
                <c:pt idx="5694">
                  <c:v>2278</c:v>
                </c:pt>
                <c:pt idx="5695">
                  <c:v>2278.4</c:v>
                </c:pt>
                <c:pt idx="5696">
                  <c:v>2278.8000000000002</c:v>
                </c:pt>
                <c:pt idx="5697">
                  <c:v>2279.1999999999998</c:v>
                </c:pt>
                <c:pt idx="5698">
                  <c:v>2279.6</c:v>
                </c:pt>
                <c:pt idx="5699">
                  <c:v>2280</c:v>
                </c:pt>
                <c:pt idx="5700">
                  <c:v>2280.4</c:v>
                </c:pt>
                <c:pt idx="5701">
                  <c:v>2280.8000000000002</c:v>
                </c:pt>
                <c:pt idx="5702">
                  <c:v>2281.1999999999998</c:v>
                </c:pt>
                <c:pt idx="5703">
                  <c:v>2281.6</c:v>
                </c:pt>
                <c:pt idx="5704">
                  <c:v>2282</c:v>
                </c:pt>
                <c:pt idx="5705">
                  <c:v>2282.4</c:v>
                </c:pt>
                <c:pt idx="5706">
                  <c:v>2282.8000000000002</c:v>
                </c:pt>
                <c:pt idx="5707">
                  <c:v>2283.1999999999998</c:v>
                </c:pt>
                <c:pt idx="5708">
                  <c:v>2283.6</c:v>
                </c:pt>
                <c:pt idx="5709">
                  <c:v>2284</c:v>
                </c:pt>
                <c:pt idx="5710">
                  <c:v>2284.4</c:v>
                </c:pt>
                <c:pt idx="5711">
                  <c:v>2284.8000000000002</c:v>
                </c:pt>
                <c:pt idx="5712">
                  <c:v>2285.1999999999998</c:v>
                </c:pt>
                <c:pt idx="5713">
                  <c:v>2285.6</c:v>
                </c:pt>
                <c:pt idx="5714">
                  <c:v>2286</c:v>
                </c:pt>
                <c:pt idx="5715">
                  <c:v>2286.4</c:v>
                </c:pt>
                <c:pt idx="5716">
                  <c:v>2286.8000000000002</c:v>
                </c:pt>
                <c:pt idx="5717">
                  <c:v>2287.1999999999998</c:v>
                </c:pt>
                <c:pt idx="5718">
                  <c:v>2287.6</c:v>
                </c:pt>
                <c:pt idx="5719">
                  <c:v>2288</c:v>
                </c:pt>
                <c:pt idx="5720">
                  <c:v>2288.4</c:v>
                </c:pt>
                <c:pt idx="5721">
                  <c:v>2288.8000000000002</c:v>
                </c:pt>
                <c:pt idx="5722">
                  <c:v>2289.1999999999998</c:v>
                </c:pt>
                <c:pt idx="5723">
                  <c:v>2289.6</c:v>
                </c:pt>
                <c:pt idx="5724">
                  <c:v>2290</c:v>
                </c:pt>
                <c:pt idx="5725">
                  <c:v>2290.4</c:v>
                </c:pt>
                <c:pt idx="5726">
                  <c:v>2290.8000000000002</c:v>
                </c:pt>
                <c:pt idx="5727">
                  <c:v>2291.1999999999998</c:v>
                </c:pt>
                <c:pt idx="5728">
                  <c:v>2291.6</c:v>
                </c:pt>
                <c:pt idx="5729">
                  <c:v>2292</c:v>
                </c:pt>
                <c:pt idx="5730">
                  <c:v>2292.4</c:v>
                </c:pt>
                <c:pt idx="5731">
                  <c:v>2292.8000000000002</c:v>
                </c:pt>
                <c:pt idx="5732">
                  <c:v>2293.1999999999998</c:v>
                </c:pt>
                <c:pt idx="5733">
                  <c:v>2293.6</c:v>
                </c:pt>
                <c:pt idx="5734">
                  <c:v>2294</c:v>
                </c:pt>
                <c:pt idx="5735">
                  <c:v>2294.4</c:v>
                </c:pt>
                <c:pt idx="5736">
                  <c:v>2294.8000000000002</c:v>
                </c:pt>
                <c:pt idx="5737">
                  <c:v>2295.1999999999998</c:v>
                </c:pt>
                <c:pt idx="5738">
                  <c:v>2295.6</c:v>
                </c:pt>
                <c:pt idx="5739">
                  <c:v>2296</c:v>
                </c:pt>
                <c:pt idx="5740">
                  <c:v>2296.4</c:v>
                </c:pt>
                <c:pt idx="5741">
                  <c:v>2296.8000000000002</c:v>
                </c:pt>
                <c:pt idx="5742">
                  <c:v>2297.1999999999998</c:v>
                </c:pt>
                <c:pt idx="5743">
                  <c:v>2297.6</c:v>
                </c:pt>
                <c:pt idx="5744">
                  <c:v>2298</c:v>
                </c:pt>
                <c:pt idx="5745">
                  <c:v>2298.4</c:v>
                </c:pt>
                <c:pt idx="5746">
                  <c:v>2298.8000000000002</c:v>
                </c:pt>
                <c:pt idx="5747">
                  <c:v>2299.1999999999998</c:v>
                </c:pt>
                <c:pt idx="5748">
                  <c:v>2299.6</c:v>
                </c:pt>
                <c:pt idx="5749">
                  <c:v>2300</c:v>
                </c:pt>
                <c:pt idx="5750">
                  <c:v>2300.4</c:v>
                </c:pt>
                <c:pt idx="5751">
                  <c:v>2300.8000000000002</c:v>
                </c:pt>
                <c:pt idx="5752">
                  <c:v>2301.1999999999998</c:v>
                </c:pt>
                <c:pt idx="5753">
                  <c:v>2301.6</c:v>
                </c:pt>
                <c:pt idx="5754">
                  <c:v>2302</c:v>
                </c:pt>
                <c:pt idx="5755">
                  <c:v>2302.4</c:v>
                </c:pt>
                <c:pt idx="5756">
                  <c:v>2302.8000000000002</c:v>
                </c:pt>
                <c:pt idx="5757">
                  <c:v>2303.1999999999998</c:v>
                </c:pt>
                <c:pt idx="5758">
                  <c:v>2303.6</c:v>
                </c:pt>
                <c:pt idx="5759">
                  <c:v>2304</c:v>
                </c:pt>
                <c:pt idx="5760">
                  <c:v>2304.4</c:v>
                </c:pt>
                <c:pt idx="5761">
                  <c:v>2304.8000000000002</c:v>
                </c:pt>
                <c:pt idx="5762">
                  <c:v>2305.1999999999998</c:v>
                </c:pt>
                <c:pt idx="5763">
                  <c:v>2305.6</c:v>
                </c:pt>
                <c:pt idx="5764">
                  <c:v>2306</c:v>
                </c:pt>
                <c:pt idx="5765">
                  <c:v>2306.4</c:v>
                </c:pt>
                <c:pt idx="5766">
                  <c:v>2306.8000000000002</c:v>
                </c:pt>
                <c:pt idx="5767">
                  <c:v>2307.1999999999998</c:v>
                </c:pt>
                <c:pt idx="5768">
                  <c:v>2307.6</c:v>
                </c:pt>
                <c:pt idx="5769">
                  <c:v>2308</c:v>
                </c:pt>
                <c:pt idx="5770">
                  <c:v>2308.4</c:v>
                </c:pt>
                <c:pt idx="5771">
                  <c:v>2308.8000000000002</c:v>
                </c:pt>
                <c:pt idx="5772">
                  <c:v>2309.1999999999998</c:v>
                </c:pt>
                <c:pt idx="5773">
                  <c:v>2309.6</c:v>
                </c:pt>
                <c:pt idx="5774">
                  <c:v>2310</c:v>
                </c:pt>
                <c:pt idx="5775">
                  <c:v>2310.4</c:v>
                </c:pt>
                <c:pt idx="5776">
                  <c:v>2310.8000000000002</c:v>
                </c:pt>
                <c:pt idx="5777">
                  <c:v>2311.1999999999998</c:v>
                </c:pt>
                <c:pt idx="5778">
                  <c:v>2311.6</c:v>
                </c:pt>
                <c:pt idx="5779">
                  <c:v>2312</c:v>
                </c:pt>
                <c:pt idx="5780">
                  <c:v>2312.4</c:v>
                </c:pt>
                <c:pt idx="5781">
                  <c:v>2312.8000000000002</c:v>
                </c:pt>
                <c:pt idx="5782">
                  <c:v>2313.1999999999998</c:v>
                </c:pt>
                <c:pt idx="5783">
                  <c:v>2313.6</c:v>
                </c:pt>
                <c:pt idx="5784">
                  <c:v>2314</c:v>
                </c:pt>
                <c:pt idx="5785">
                  <c:v>2314.4</c:v>
                </c:pt>
                <c:pt idx="5786">
                  <c:v>2314.8000000000002</c:v>
                </c:pt>
                <c:pt idx="5787">
                  <c:v>2315.1999999999998</c:v>
                </c:pt>
                <c:pt idx="5788">
                  <c:v>2315.6</c:v>
                </c:pt>
                <c:pt idx="5789">
                  <c:v>2316</c:v>
                </c:pt>
                <c:pt idx="5790">
                  <c:v>2316.4</c:v>
                </c:pt>
                <c:pt idx="5791">
                  <c:v>2316.8000000000002</c:v>
                </c:pt>
                <c:pt idx="5792">
                  <c:v>2317.1999999999998</c:v>
                </c:pt>
                <c:pt idx="5793">
                  <c:v>2317.6</c:v>
                </c:pt>
                <c:pt idx="5794">
                  <c:v>2318</c:v>
                </c:pt>
                <c:pt idx="5795">
                  <c:v>2318.4</c:v>
                </c:pt>
                <c:pt idx="5796">
                  <c:v>2318.8000000000002</c:v>
                </c:pt>
                <c:pt idx="5797">
                  <c:v>2319.1999999999998</c:v>
                </c:pt>
                <c:pt idx="5798">
                  <c:v>2319.6</c:v>
                </c:pt>
                <c:pt idx="5799">
                  <c:v>2320</c:v>
                </c:pt>
                <c:pt idx="5800">
                  <c:v>2320.4</c:v>
                </c:pt>
                <c:pt idx="5801">
                  <c:v>2320.8000000000002</c:v>
                </c:pt>
                <c:pt idx="5802">
                  <c:v>2321.1999999999998</c:v>
                </c:pt>
                <c:pt idx="5803">
                  <c:v>2321.6</c:v>
                </c:pt>
                <c:pt idx="5804">
                  <c:v>2322</c:v>
                </c:pt>
                <c:pt idx="5805">
                  <c:v>2322.4</c:v>
                </c:pt>
                <c:pt idx="5806">
                  <c:v>2322.8000000000002</c:v>
                </c:pt>
                <c:pt idx="5807">
                  <c:v>2323.1999999999998</c:v>
                </c:pt>
                <c:pt idx="5808">
                  <c:v>2323.6</c:v>
                </c:pt>
                <c:pt idx="5809">
                  <c:v>2324</c:v>
                </c:pt>
                <c:pt idx="5810">
                  <c:v>2324.4</c:v>
                </c:pt>
                <c:pt idx="5811">
                  <c:v>2324.8000000000002</c:v>
                </c:pt>
                <c:pt idx="5812">
                  <c:v>2325.1999999999998</c:v>
                </c:pt>
                <c:pt idx="5813">
                  <c:v>2325.6</c:v>
                </c:pt>
                <c:pt idx="5814">
                  <c:v>2326</c:v>
                </c:pt>
                <c:pt idx="5815">
                  <c:v>2326.4</c:v>
                </c:pt>
                <c:pt idx="5816">
                  <c:v>2326.8000000000002</c:v>
                </c:pt>
                <c:pt idx="5817">
                  <c:v>2327.1999999999998</c:v>
                </c:pt>
                <c:pt idx="5818">
                  <c:v>2327.6</c:v>
                </c:pt>
                <c:pt idx="5819">
                  <c:v>2328</c:v>
                </c:pt>
                <c:pt idx="5820">
                  <c:v>2328.4</c:v>
                </c:pt>
                <c:pt idx="5821">
                  <c:v>2328.8000000000002</c:v>
                </c:pt>
                <c:pt idx="5822">
                  <c:v>2329.1999999999998</c:v>
                </c:pt>
                <c:pt idx="5823">
                  <c:v>2329.6</c:v>
                </c:pt>
                <c:pt idx="5824">
                  <c:v>2330</c:v>
                </c:pt>
                <c:pt idx="5825">
                  <c:v>2330.4</c:v>
                </c:pt>
                <c:pt idx="5826">
                  <c:v>2330.8000000000002</c:v>
                </c:pt>
                <c:pt idx="5827">
                  <c:v>2331.1999999999998</c:v>
                </c:pt>
                <c:pt idx="5828">
                  <c:v>2331.6</c:v>
                </c:pt>
                <c:pt idx="5829">
                  <c:v>2332</c:v>
                </c:pt>
                <c:pt idx="5830">
                  <c:v>2332.4</c:v>
                </c:pt>
                <c:pt idx="5831">
                  <c:v>2332.8000000000002</c:v>
                </c:pt>
                <c:pt idx="5832">
                  <c:v>2333.1999999999998</c:v>
                </c:pt>
                <c:pt idx="5833">
                  <c:v>2333.6</c:v>
                </c:pt>
                <c:pt idx="5834">
                  <c:v>2334</c:v>
                </c:pt>
                <c:pt idx="5835">
                  <c:v>2334.4</c:v>
                </c:pt>
                <c:pt idx="5836">
                  <c:v>2334.8000000000002</c:v>
                </c:pt>
                <c:pt idx="5837">
                  <c:v>2335.1999999999998</c:v>
                </c:pt>
                <c:pt idx="5838">
                  <c:v>2335.6</c:v>
                </c:pt>
                <c:pt idx="5839">
                  <c:v>2336</c:v>
                </c:pt>
                <c:pt idx="5840">
                  <c:v>2336.4</c:v>
                </c:pt>
                <c:pt idx="5841">
                  <c:v>2336.8000000000002</c:v>
                </c:pt>
                <c:pt idx="5842">
                  <c:v>2337.1999999999998</c:v>
                </c:pt>
                <c:pt idx="5843">
                  <c:v>2337.6</c:v>
                </c:pt>
                <c:pt idx="5844">
                  <c:v>2338</c:v>
                </c:pt>
                <c:pt idx="5845">
                  <c:v>2338.4</c:v>
                </c:pt>
                <c:pt idx="5846">
                  <c:v>2338.8000000000002</c:v>
                </c:pt>
                <c:pt idx="5847">
                  <c:v>2339.1999999999998</c:v>
                </c:pt>
                <c:pt idx="5848">
                  <c:v>2339.6</c:v>
                </c:pt>
                <c:pt idx="5849">
                  <c:v>2340</c:v>
                </c:pt>
                <c:pt idx="5850">
                  <c:v>2340.4</c:v>
                </c:pt>
                <c:pt idx="5851">
                  <c:v>2340.8000000000002</c:v>
                </c:pt>
                <c:pt idx="5852">
                  <c:v>2341.1999999999998</c:v>
                </c:pt>
                <c:pt idx="5853">
                  <c:v>2341.6</c:v>
                </c:pt>
                <c:pt idx="5854">
                  <c:v>2342</c:v>
                </c:pt>
                <c:pt idx="5855">
                  <c:v>2342.4</c:v>
                </c:pt>
                <c:pt idx="5856">
                  <c:v>2342.8000000000002</c:v>
                </c:pt>
                <c:pt idx="5857">
                  <c:v>2343.1999999999998</c:v>
                </c:pt>
                <c:pt idx="5858">
                  <c:v>2343.6</c:v>
                </c:pt>
                <c:pt idx="5859">
                  <c:v>2344</c:v>
                </c:pt>
                <c:pt idx="5860">
                  <c:v>2344.4</c:v>
                </c:pt>
                <c:pt idx="5861">
                  <c:v>2344.8000000000002</c:v>
                </c:pt>
                <c:pt idx="5862">
                  <c:v>2345.1999999999998</c:v>
                </c:pt>
                <c:pt idx="5863">
                  <c:v>2345.6</c:v>
                </c:pt>
                <c:pt idx="5864">
                  <c:v>2346</c:v>
                </c:pt>
                <c:pt idx="5865">
                  <c:v>2346.4</c:v>
                </c:pt>
                <c:pt idx="5866">
                  <c:v>2346.8000000000002</c:v>
                </c:pt>
                <c:pt idx="5867">
                  <c:v>2347.1999999999998</c:v>
                </c:pt>
                <c:pt idx="5868">
                  <c:v>2347.6</c:v>
                </c:pt>
                <c:pt idx="5869">
                  <c:v>2348</c:v>
                </c:pt>
                <c:pt idx="5870">
                  <c:v>2348.4</c:v>
                </c:pt>
                <c:pt idx="5871">
                  <c:v>2348.8000000000002</c:v>
                </c:pt>
                <c:pt idx="5872">
                  <c:v>2349.1999999999998</c:v>
                </c:pt>
                <c:pt idx="5873">
                  <c:v>2349.6</c:v>
                </c:pt>
                <c:pt idx="5874">
                  <c:v>2350</c:v>
                </c:pt>
                <c:pt idx="5875">
                  <c:v>2350.4</c:v>
                </c:pt>
                <c:pt idx="5876">
                  <c:v>2350.8000000000002</c:v>
                </c:pt>
                <c:pt idx="5877">
                  <c:v>2351.1999999999998</c:v>
                </c:pt>
                <c:pt idx="5878">
                  <c:v>2351.6</c:v>
                </c:pt>
                <c:pt idx="5879">
                  <c:v>2352</c:v>
                </c:pt>
                <c:pt idx="5880">
                  <c:v>2352.4</c:v>
                </c:pt>
                <c:pt idx="5881">
                  <c:v>2352.8000000000002</c:v>
                </c:pt>
                <c:pt idx="5882">
                  <c:v>2353.1999999999998</c:v>
                </c:pt>
                <c:pt idx="5883">
                  <c:v>2353.6</c:v>
                </c:pt>
                <c:pt idx="5884">
                  <c:v>2354</c:v>
                </c:pt>
                <c:pt idx="5885">
                  <c:v>2354.4</c:v>
                </c:pt>
                <c:pt idx="5886">
                  <c:v>2354.8000000000002</c:v>
                </c:pt>
                <c:pt idx="5887">
                  <c:v>2355.1999999999998</c:v>
                </c:pt>
                <c:pt idx="5888">
                  <c:v>2355.6</c:v>
                </c:pt>
                <c:pt idx="5889">
                  <c:v>2356</c:v>
                </c:pt>
                <c:pt idx="5890">
                  <c:v>2356.4</c:v>
                </c:pt>
                <c:pt idx="5891">
                  <c:v>2356.8000000000002</c:v>
                </c:pt>
                <c:pt idx="5892">
                  <c:v>2357.1999999999998</c:v>
                </c:pt>
                <c:pt idx="5893">
                  <c:v>2357.6</c:v>
                </c:pt>
                <c:pt idx="5894">
                  <c:v>2358</c:v>
                </c:pt>
                <c:pt idx="5895">
                  <c:v>2358.4</c:v>
                </c:pt>
                <c:pt idx="5896">
                  <c:v>2358.8000000000002</c:v>
                </c:pt>
                <c:pt idx="5897">
                  <c:v>2359.1999999999998</c:v>
                </c:pt>
                <c:pt idx="5898">
                  <c:v>2359.6</c:v>
                </c:pt>
                <c:pt idx="5899">
                  <c:v>2360</c:v>
                </c:pt>
                <c:pt idx="5900">
                  <c:v>2360.4</c:v>
                </c:pt>
                <c:pt idx="5901">
                  <c:v>2360.8000000000002</c:v>
                </c:pt>
                <c:pt idx="5902">
                  <c:v>2361.1999999999998</c:v>
                </c:pt>
                <c:pt idx="5903">
                  <c:v>2361.6</c:v>
                </c:pt>
                <c:pt idx="5904">
                  <c:v>2362</c:v>
                </c:pt>
                <c:pt idx="5905">
                  <c:v>2362.4</c:v>
                </c:pt>
                <c:pt idx="5906">
                  <c:v>2362.8000000000002</c:v>
                </c:pt>
                <c:pt idx="5907">
                  <c:v>2363.1999999999998</c:v>
                </c:pt>
                <c:pt idx="5908">
                  <c:v>2363.6</c:v>
                </c:pt>
                <c:pt idx="5909">
                  <c:v>2364</c:v>
                </c:pt>
                <c:pt idx="5910">
                  <c:v>2364.4</c:v>
                </c:pt>
                <c:pt idx="5911">
                  <c:v>2364.8000000000002</c:v>
                </c:pt>
                <c:pt idx="5912">
                  <c:v>2365.1999999999998</c:v>
                </c:pt>
                <c:pt idx="5913">
                  <c:v>2365.6</c:v>
                </c:pt>
                <c:pt idx="5914">
                  <c:v>2366</c:v>
                </c:pt>
                <c:pt idx="5915">
                  <c:v>2366.4</c:v>
                </c:pt>
                <c:pt idx="5916">
                  <c:v>2366.8000000000002</c:v>
                </c:pt>
                <c:pt idx="5917">
                  <c:v>2367.1999999999998</c:v>
                </c:pt>
                <c:pt idx="5918">
                  <c:v>2367.6</c:v>
                </c:pt>
                <c:pt idx="5919">
                  <c:v>2368</c:v>
                </c:pt>
                <c:pt idx="5920">
                  <c:v>2368.4</c:v>
                </c:pt>
                <c:pt idx="5921">
                  <c:v>2368.8000000000002</c:v>
                </c:pt>
                <c:pt idx="5922">
                  <c:v>2369.1999999999998</c:v>
                </c:pt>
                <c:pt idx="5923">
                  <c:v>2369.6</c:v>
                </c:pt>
                <c:pt idx="5924">
                  <c:v>2370</c:v>
                </c:pt>
                <c:pt idx="5925">
                  <c:v>2370.4</c:v>
                </c:pt>
                <c:pt idx="5926">
                  <c:v>2370.8000000000002</c:v>
                </c:pt>
                <c:pt idx="5927">
                  <c:v>2371.1999999999998</c:v>
                </c:pt>
                <c:pt idx="5928">
                  <c:v>2371.6</c:v>
                </c:pt>
                <c:pt idx="5929">
                  <c:v>2372</c:v>
                </c:pt>
                <c:pt idx="5930">
                  <c:v>2372.4</c:v>
                </c:pt>
                <c:pt idx="5931">
                  <c:v>2372.8000000000002</c:v>
                </c:pt>
                <c:pt idx="5932">
                  <c:v>2373.1999999999998</c:v>
                </c:pt>
                <c:pt idx="5933">
                  <c:v>2373.6</c:v>
                </c:pt>
                <c:pt idx="5934">
                  <c:v>2374</c:v>
                </c:pt>
                <c:pt idx="5935">
                  <c:v>2374.4</c:v>
                </c:pt>
                <c:pt idx="5936">
                  <c:v>2374.8000000000002</c:v>
                </c:pt>
                <c:pt idx="5937">
                  <c:v>2375.1999999999998</c:v>
                </c:pt>
                <c:pt idx="5938">
                  <c:v>2375.6</c:v>
                </c:pt>
                <c:pt idx="5939">
                  <c:v>2376</c:v>
                </c:pt>
                <c:pt idx="5940">
                  <c:v>2376.4</c:v>
                </c:pt>
                <c:pt idx="5941">
                  <c:v>2376.8000000000002</c:v>
                </c:pt>
                <c:pt idx="5942">
                  <c:v>2377.1999999999998</c:v>
                </c:pt>
                <c:pt idx="5943">
                  <c:v>2377.6</c:v>
                </c:pt>
                <c:pt idx="5944">
                  <c:v>2378</c:v>
                </c:pt>
                <c:pt idx="5945">
                  <c:v>2378.4</c:v>
                </c:pt>
                <c:pt idx="5946">
                  <c:v>2378.8000000000002</c:v>
                </c:pt>
                <c:pt idx="5947">
                  <c:v>2379.1999999999998</c:v>
                </c:pt>
                <c:pt idx="5948">
                  <c:v>2379.6</c:v>
                </c:pt>
                <c:pt idx="5949">
                  <c:v>2380</c:v>
                </c:pt>
                <c:pt idx="5950">
                  <c:v>2380.4</c:v>
                </c:pt>
                <c:pt idx="5951">
                  <c:v>2380.8000000000002</c:v>
                </c:pt>
                <c:pt idx="5952">
                  <c:v>2381.1999999999998</c:v>
                </c:pt>
                <c:pt idx="5953">
                  <c:v>2381.6</c:v>
                </c:pt>
                <c:pt idx="5954">
                  <c:v>2382</c:v>
                </c:pt>
                <c:pt idx="5955">
                  <c:v>2382.4</c:v>
                </c:pt>
                <c:pt idx="5956">
                  <c:v>2382.8000000000002</c:v>
                </c:pt>
                <c:pt idx="5957">
                  <c:v>2383.1999999999998</c:v>
                </c:pt>
                <c:pt idx="5958">
                  <c:v>2383.6</c:v>
                </c:pt>
                <c:pt idx="5959">
                  <c:v>2384</c:v>
                </c:pt>
                <c:pt idx="5960">
                  <c:v>2384.4</c:v>
                </c:pt>
                <c:pt idx="5961">
                  <c:v>2384.8000000000002</c:v>
                </c:pt>
                <c:pt idx="5962">
                  <c:v>2385.1999999999998</c:v>
                </c:pt>
                <c:pt idx="5963">
                  <c:v>2385.6</c:v>
                </c:pt>
                <c:pt idx="5964">
                  <c:v>2386</c:v>
                </c:pt>
                <c:pt idx="5965">
                  <c:v>2386.4</c:v>
                </c:pt>
                <c:pt idx="5966">
                  <c:v>2386.8000000000002</c:v>
                </c:pt>
                <c:pt idx="5967">
                  <c:v>2387.1999999999998</c:v>
                </c:pt>
                <c:pt idx="5968">
                  <c:v>2387.6</c:v>
                </c:pt>
                <c:pt idx="5969">
                  <c:v>2388</c:v>
                </c:pt>
                <c:pt idx="5970">
                  <c:v>2388.4</c:v>
                </c:pt>
                <c:pt idx="5971">
                  <c:v>2388.8000000000002</c:v>
                </c:pt>
                <c:pt idx="5972">
                  <c:v>2389.1999999999998</c:v>
                </c:pt>
                <c:pt idx="5973">
                  <c:v>2389.6</c:v>
                </c:pt>
                <c:pt idx="5974">
                  <c:v>2390</c:v>
                </c:pt>
                <c:pt idx="5975">
                  <c:v>2390.4</c:v>
                </c:pt>
                <c:pt idx="5976">
                  <c:v>2390.8000000000002</c:v>
                </c:pt>
                <c:pt idx="5977">
                  <c:v>2391.1999999999998</c:v>
                </c:pt>
                <c:pt idx="5978">
                  <c:v>2391.6</c:v>
                </c:pt>
                <c:pt idx="5979">
                  <c:v>2392</c:v>
                </c:pt>
                <c:pt idx="5980">
                  <c:v>2392.4</c:v>
                </c:pt>
                <c:pt idx="5981">
                  <c:v>2392.8000000000002</c:v>
                </c:pt>
                <c:pt idx="5982">
                  <c:v>2393.1999999999998</c:v>
                </c:pt>
                <c:pt idx="5983">
                  <c:v>2393.6</c:v>
                </c:pt>
                <c:pt idx="5984">
                  <c:v>2394</c:v>
                </c:pt>
                <c:pt idx="5985">
                  <c:v>2394.4</c:v>
                </c:pt>
                <c:pt idx="5986">
                  <c:v>2394.8000000000002</c:v>
                </c:pt>
                <c:pt idx="5987">
                  <c:v>2395.1999999999998</c:v>
                </c:pt>
                <c:pt idx="5988">
                  <c:v>2395.6</c:v>
                </c:pt>
                <c:pt idx="5989">
                  <c:v>2396</c:v>
                </c:pt>
                <c:pt idx="5990">
                  <c:v>2396.4</c:v>
                </c:pt>
                <c:pt idx="5991">
                  <c:v>2396.8000000000002</c:v>
                </c:pt>
                <c:pt idx="5992">
                  <c:v>2397.1999999999998</c:v>
                </c:pt>
                <c:pt idx="5993">
                  <c:v>2397.6</c:v>
                </c:pt>
                <c:pt idx="5994">
                  <c:v>2398</c:v>
                </c:pt>
                <c:pt idx="5995">
                  <c:v>2398.4</c:v>
                </c:pt>
                <c:pt idx="5996">
                  <c:v>2398.8000000000002</c:v>
                </c:pt>
                <c:pt idx="5997">
                  <c:v>2399.1999999999998</c:v>
                </c:pt>
                <c:pt idx="5998">
                  <c:v>2399.6</c:v>
                </c:pt>
                <c:pt idx="5999">
                  <c:v>2400</c:v>
                </c:pt>
                <c:pt idx="6000">
                  <c:v>2400.4</c:v>
                </c:pt>
                <c:pt idx="6001">
                  <c:v>2400.8000000000002</c:v>
                </c:pt>
                <c:pt idx="6002">
                  <c:v>2401.1999999999998</c:v>
                </c:pt>
                <c:pt idx="6003">
                  <c:v>2401.6</c:v>
                </c:pt>
                <c:pt idx="6004">
                  <c:v>2402</c:v>
                </c:pt>
                <c:pt idx="6005">
                  <c:v>2402.4</c:v>
                </c:pt>
                <c:pt idx="6006">
                  <c:v>2402.8000000000002</c:v>
                </c:pt>
                <c:pt idx="6007">
                  <c:v>2403.1999999999998</c:v>
                </c:pt>
                <c:pt idx="6008">
                  <c:v>2403.6</c:v>
                </c:pt>
                <c:pt idx="6009">
                  <c:v>2404</c:v>
                </c:pt>
                <c:pt idx="6010">
                  <c:v>2404.4</c:v>
                </c:pt>
                <c:pt idx="6011">
                  <c:v>2404.8000000000002</c:v>
                </c:pt>
                <c:pt idx="6012">
                  <c:v>2405.1999999999998</c:v>
                </c:pt>
                <c:pt idx="6013">
                  <c:v>2405.6</c:v>
                </c:pt>
                <c:pt idx="6014">
                  <c:v>2406</c:v>
                </c:pt>
                <c:pt idx="6015">
                  <c:v>2406.4</c:v>
                </c:pt>
                <c:pt idx="6016">
                  <c:v>2406.8000000000002</c:v>
                </c:pt>
                <c:pt idx="6017">
                  <c:v>2407.1999999999998</c:v>
                </c:pt>
                <c:pt idx="6018">
                  <c:v>2407.6</c:v>
                </c:pt>
                <c:pt idx="6019">
                  <c:v>2408</c:v>
                </c:pt>
                <c:pt idx="6020">
                  <c:v>2408.4</c:v>
                </c:pt>
                <c:pt idx="6021">
                  <c:v>2408.8000000000002</c:v>
                </c:pt>
                <c:pt idx="6022">
                  <c:v>2409.1999999999998</c:v>
                </c:pt>
                <c:pt idx="6023">
                  <c:v>2409.6</c:v>
                </c:pt>
                <c:pt idx="6024">
                  <c:v>2410</c:v>
                </c:pt>
                <c:pt idx="6025">
                  <c:v>2410.4</c:v>
                </c:pt>
                <c:pt idx="6026">
                  <c:v>2410.8000000000002</c:v>
                </c:pt>
                <c:pt idx="6027">
                  <c:v>2411.1999999999998</c:v>
                </c:pt>
                <c:pt idx="6028">
                  <c:v>2411.6</c:v>
                </c:pt>
                <c:pt idx="6029">
                  <c:v>2412</c:v>
                </c:pt>
                <c:pt idx="6030">
                  <c:v>2412.4</c:v>
                </c:pt>
                <c:pt idx="6031">
                  <c:v>2412.8000000000002</c:v>
                </c:pt>
                <c:pt idx="6032">
                  <c:v>2413.1999999999998</c:v>
                </c:pt>
                <c:pt idx="6033">
                  <c:v>2413.6</c:v>
                </c:pt>
                <c:pt idx="6034">
                  <c:v>2414</c:v>
                </c:pt>
                <c:pt idx="6035">
                  <c:v>2414.4</c:v>
                </c:pt>
                <c:pt idx="6036">
                  <c:v>2414.8000000000002</c:v>
                </c:pt>
                <c:pt idx="6037">
                  <c:v>2415.1999999999998</c:v>
                </c:pt>
                <c:pt idx="6038">
                  <c:v>2415.6</c:v>
                </c:pt>
                <c:pt idx="6039">
                  <c:v>2416</c:v>
                </c:pt>
                <c:pt idx="6040">
                  <c:v>2416.4</c:v>
                </c:pt>
                <c:pt idx="6041">
                  <c:v>2416.8000000000002</c:v>
                </c:pt>
                <c:pt idx="6042">
                  <c:v>2417.1999999999998</c:v>
                </c:pt>
                <c:pt idx="6043">
                  <c:v>2417.6</c:v>
                </c:pt>
                <c:pt idx="6044">
                  <c:v>2418</c:v>
                </c:pt>
                <c:pt idx="6045">
                  <c:v>2418.4</c:v>
                </c:pt>
                <c:pt idx="6046">
                  <c:v>2418.8000000000002</c:v>
                </c:pt>
                <c:pt idx="6047">
                  <c:v>2419.1999999999998</c:v>
                </c:pt>
                <c:pt idx="6048">
                  <c:v>2419.6</c:v>
                </c:pt>
                <c:pt idx="6049">
                  <c:v>2420</c:v>
                </c:pt>
                <c:pt idx="6050">
                  <c:v>2420.4</c:v>
                </c:pt>
                <c:pt idx="6051">
                  <c:v>2420.8000000000002</c:v>
                </c:pt>
                <c:pt idx="6052">
                  <c:v>2421.1999999999998</c:v>
                </c:pt>
                <c:pt idx="6053">
                  <c:v>2421.6</c:v>
                </c:pt>
                <c:pt idx="6054">
                  <c:v>2422</c:v>
                </c:pt>
                <c:pt idx="6055">
                  <c:v>2422.4</c:v>
                </c:pt>
                <c:pt idx="6056">
                  <c:v>2422.8000000000002</c:v>
                </c:pt>
                <c:pt idx="6057">
                  <c:v>2423.1999999999998</c:v>
                </c:pt>
                <c:pt idx="6058">
                  <c:v>2423.6</c:v>
                </c:pt>
                <c:pt idx="6059">
                  <c:v>2424</c:v>
                </c:pt>
                <c:pt idx="6060">
                  <c:v>2424.4</c:v>
                </c:pt>
                <c:pt idx="6061">
                  <c:v>2424.8000000000002</c:v>
                </c:pt>
                <c:pt idx="6062">
                  <c:v>2425.1999999999998</c:v>
                </c:pt>
                <c:pt idx="6063">
                  <c:v>2425.6</c:v>
                </c:pt>
                <c:pt idx="6064">
                  <c:v>2426</c:v>
                </c:pt>
                <c:pt idx="6065">
                  <c:v>2426.4</c:v>
                </c:pt>
                <c:pt idx="6066">
                  <c:v>2426.8000000000002</c:v>
                </c:pt>
                <c:pt idx="6067">
                  <c:v>2427.1999999999998</c:v>
                </c:pt>
                <c:pt idx="6068">
                  <c:v>2427.6</c:v>
                </c:pt>
                <c:pt idx="6069">
                  <c:v>2428</c:v>
                </c:pt>
                <c:pt idx="6070">
                  <c:v>2428.4</c:v>
                </c:pt>
                <c:pt idx="6071">
                  <c:v>2428.8000000000002</c:v>
                </c:pt>
                <c:pt idx="6072">
                  <c:v>2429.1999999999998</c:v>
                </c:pt>
                <c:pt idx="6073">
                  <c:v>2429.6</c:v>
                </c:pt>
                <c:pt idx="6074">
                  <c:v>2430</c:v>
                </c:pt>
                <c:pt idx="6075">
                  <c:v>2430.4</c:v>
                </c:pt>
                <c:pt idx="6076">
                  <c:v>2430.8000000000002</c:v>
                </c:pt>
                <c:pt idx="6077">
                  <c:v>2431.1999999999998</c:v>
                </c:pt>
                <c:pt idx="6078">
                  <c:v>2431.6</c:v>
                </c:pt>
                <c:pt idx="6079">
                  <c:v>2432</c:v>
                </c:pt>
                <c:pt idx="6080">
                  <c:v>2432.4</c:v>
                </c:pt>
                <c:pt idx="6081">
                  <c:v>2432.8000000000002</c:v>
                </c:pt>
                <c:pt idx="6082">
                  <c:v>2433.1999999999998</c:v>
                </c:pt>
                <c:pt idx="6083">
                  <c:v>2433.6</c:v>
                </c:pt>
                <c:pt idx="6084">
                  <c:v>2434</c:v>
                </c:pt>
                <c:pt idx="6085">
                  <c:v>2434.4</c:v>
                </c:pt>
                <c:pt idx="6086">
                  <c:v>2434.8000000000002</c:v>
                </c:pt>
                <c:pt idx="6087">
                  <c:v>2435.1999999999998</c:v>
                </c:pt>
                <c:pt idx="6088">
                  <c:v>2435.6</c:v>
                </c:pt>
                <c:pt idx="6089">
                  <c:v>2436</c:v>
                </c:pt>
                <c:pt idx="6090">
                  <c:v>2436.4</c:v>
                </c:pt>
                <c:pt idx="6091">
                  <c:v>2436.8000000000002</c:v>
                </c:pt>
                <c:pt idx="6092">
                  <c:v>2437.1999999999998</c:v>
                </c:pt>
                <c:pt idx="6093">
                  <c:v>2437.6</c:v>
                </c:pt>
                <c:pt idx="6094">
                  <c:v>2438</c:v>
                </c:pt>
                <c:pt idx="6095">
                  <c:v>2438.4</c:v>
                </c:pt>
                <c:pt idx="6096">
                  <c:v>2438.8000000000002</c:v>
                </c:pt>
                <c:pt idx="6097">
                  <c:v>2439.1999999999998</c:v>
                </c:pt>
                <c:pt idx="6098">
                  <c:v>2439.6</c:v>
                </c:pt>
                <c:pt idx="6099">
                  <c:v>2440</c:v>
                </c:pt>
                <c:pt idx="6100">
                  <c:v>2440.4</c:v>
                </c:pt>
                <c:pt idx="6101">
                  <c:v>2440.8000000000002</c:v>
                </c:pt>
                <c:pt idx="6102">
                  <c:v>2441.1999999999998</c:v>
                </c:pt>
                <c:pt idx="6103">
                  <c:v>2441.6</c:v>
                </c:pt>
                <c:pt idx="6104">
                  <c:v>2442</c:v>
                </c:pt>
                <c:pt idx="6105">
                  <c:v>2442.4</c:v>
                </c:pt>
                <c:pt idx="6106">
                  <c:v>2442.8000000000002</c:v>
                </c:pt>
                <c:pt idx="6107">
                  <c:v>2443.1999999999998</c:v>
                </c:pt>
                <c:pt idx="6108">
                  <c:v>2443.6</c:v>
                </c:pt>
                <c:pt idx="6109">
                  <c:v>2444</c:v>
                </c:pt>
                <c:pt idx="6110">
                  <c:v>2444.4</c:v>
                </c:pt>
                <c:pt idx="6111">
                  <c:v>2444.8000000000002</c:v>
                </c:pt>
                <c:pt idx="6112">
                  <c:v>2445.1999999999998</c:v>
                </c:pt>
                <c:pt idx="6113">
                  <c:v>2445.6</c:v>
                </c:pt>
                <c:pt idx="6114">
                  <c:v>2446</c:v>
                </c:pt>
                <c:pt idx="6115">
                  <c:v>2446.4</c:v>
                </c:pt>
                <c:pt idx="6116">
                  <c:v>2446.8000000000002</c:v>
                </c:pt>
                <c:pt idx="6117">
                  <c:v>2447.1999999999998</c:v>
                </c:pt>
                <c:pt idx="6118">
                  <c:v>2447.6</c:v>
                </c:pt>
                <c:pt idx="6119">
                  <c:v>2448</c:v>
                </c:pt>
                <c:pt idx="6120">
                  <c:v>2448.4</c:v>
                </c:pt>
                <c:pt idx="6121">
                  <c:v>2448.8000000000002</c:v>
                </c:pt>
                <c:pt idx="6122">
                  <c:v>2449.1999999999998</c:v>
                </c:pt>
                <c:pt idx="6123">
                  <c:v>2449.6</c:v>
                </c:pt>
                <c:pt idx="6124">
                  <c:v>2450</c:v>
                </c:pt>
                <c:pt idx="6125">
                  <c:v>2450.4</c:v>
                </c:pt>
                <c:pt idx="6126">
                  <c:v>2450.8000000000002</c:v>
                </c:pt>
                <c:pt idx="6127">
                  <c:v>2451.1999999999998</c:v>
                </c:pt>
                <c:pt idx="6128">
                  <c:v>2451.6</c:v>
                </c:pt>
                <c:pt idx="6129">
                  <c:v>2452</c:v>
                </c:pt>
                <c:pt idx="6130">
                  <c:v>2452.4</c:v>
                </c:pt>
                <c:pt idx="6131">
                  <c:v>2452.8000000000002</c:v>
                </c:pt>
                <c:pt idx="6132">
                  <c:v>2453.1999999999998</c:v>
                </c:pt>
                <c:pt idx="6133">
                  <c:v>2453.6</c:v>
                </c:pt>
                <c:pt idx="6134">
                  <c:v>2454</c:v>
                </c:pt>
                <c:pt idx="6135">
                  <c:v>2454.4</c:v>
                </c:pt>
                <c:pt idx="6136">
                  <c:v>2454.8000000000002</c:v>
                </c:pt>
                <c:pt idx="6137">
                  <c:v>2455.1999999999998</c:v>
                </c:pt>
                <c:pt idx="6138">
                  <c:v>2455.6</c:v>
                </c:pt>
                <c:pt idx="6139">
                  <c:v>2456</c:v>
                </c:pt>
                <c:pt idx="6140">
                  <c:v>2456.4</c:v>
                </c:pt>
                <c:pt idx="6141">
                  <c:v>2456.8000000000002</c:v>
                </c:pt>
                <c:pt idx="6142">
                  <c:v>2457.1999999999998</c:v>
                </c:pt>
                <c:pt idx="6143">
                  <c:v>2457.6</c:v>
                </c:pt>
                <c:pt idx="6144">
                  <c:v>2458</c:v>
                </c:pt>
                <c:pt idx="6145">
                  <c:v>2458.4</c:v>
                </c:pt>
                <c:pt idx="6146">
                  <c:v>2458.8000000000002</c:v>
                </c:pt>
                <c:pt idx="6147">
                  <c:v>2459.1999999999998</c:v>
                </c:pt>
                <c:pt idx="6148">
                  <c:v>2459.6</c:v>
                </c:pt>
                <c:pt idx="6149">
                  <c:v>2460</c:v>
                </c:pt>
                <c:pt idx="6150">
                  <c:v>2460.4</c:v>
                </c:pt>
                <c:pt idx="6151">
                  <c:v>2460.8000000000002</c:v>
                </c:pt>
                <c:pt idx="6152">
                  <c:v>2461.1999999999998</c:v>
                </c:pt>
                <c:pt idx="6153">
                  <c:v>2461.6</c:v>
                </c:pt>
                <c:pt idx="6154">
                  <c:v>2462</c:v>
                </c:pt>
                <c:pt idx="6155">
                  <c:v>2462.4</c:v>
                </c:pt>
                <c:pt idx="6156">
                  <c:v>2462.8000000000002</c:v>
                </c:pt>
                <c:pt idx="6157">
                  <c:v>2463.1999999999998</c:v>
                </c:pt>
                <c:pt idx="6158">
                  <c:v>2463.6</c:v>
                </c:pt>
                <c:pt idx="6159">
                  <c:v>2464</c:v>
                </c:pt>
                <c:pt idx="6160">
                  <c:v>2464.4</c:v>
                </c:pt>
                <c:pt idx="6161">
                  <c:v>2464.8000000000002</c:v>
                </c:pt>
                <c:pt idx="6162">
                  <c:v>2465.1999999999998</c:v>
                </c:pt>
                <c:pt idx="6163">
                  <c:v>2465.6</c:v>
                </c:pt>
                <c:pt idx="6164">
                  <c:v>2466</c:v>
                </c:pt>
                <c:pt idx="6165">
                  <c:v>2466.4</c:v>
                </c:pt>
                <c:pt idx="6166">
                  <c:v>2466.8000000000002</c:v>
                </c:pt>
                <c:pt idx="6167">
                  <c:v>2467.1999999999998</c:v>
                </c:pt>
                <c:pt idx="6168">
                  <c:v>2467.6</c:v>
                </c:pt>
                <c:pt idx="6169">
                  <c:v>2468</c:v>
                </c:pt>
                <c:pt idx="6170">
                  <c:v>2468.4</c:v>
                </c:pt>
                <c:pt idx="6171">
                  <c:v>2468.8000000000002</c:v>
                </c:pt>
                <c:pt idx="6172">
                  <c:v>2469.1999999999998</c:v>
                </c:pt>
                <c:pt idx="6173">
                  <c:v>2469.6</c:v>
                </c:pt>
                <c:pt idx="6174">
                  <c:v>2470</c:v>
                </c:pt>
                <c:pt idx="6175">
                  <c:v>2470.4</c:v>
                </c:pt>
                <c:pt idx="6176">
                  <c:v>2470.8000000000002</c:v>
                </c:pt>
                <c:pt idx="6177">
                  <c:v>2471.1999999999998</c:v>
                </c:pt>
                <c:pt idx="6178">
                  <c:v>2471.6</c:v>
                </c:pt>
                <c:pt idx="6179">
                  <c:v>2472</c:v>
                </c:pt>
                <c:pt idx="6180">
                  <c:v>2472.4</c:v>
                </c:pt>
                <c:pt idx="6181">
                  <c:v>2472.8000000000002</c:v>
                </c:pt>
                <c:pt idx="6182">
                  <c:v>2473.1999999999998</c:v>
                </c:pt>
                <c:pt idx="6183">
                  <c:v>2473.6</c:v>
                </c:pt>
                <c:pt idx="6184">
                  <c:v>2474</c:v>
                </c:pt>
                <c:pt idx="6185">
                  <c:v>2474.4</c:v>
                </c:pt>
                <c:pt idx="6186">
                  <c:v>2474.8000000000002</c:v>
                </c:pt>
                <c:pt idx="6187">
                  <c:v>2475.1999999999998</c:v>
                </c:pt>
                <c:pt idx="6188">
                  <c:v>2475.6</c:v>
                </c:pt>
                <c:pt idx="6189">
                  <c:v>2476</c:v>
                </c:pt>
                <c:pt idx="6190">
                  <c:v>2476.4</c:v>
                </c:pt>
                <c:pt idx="6191">
                  <c:v>2476.8000000000002</c:v>
                </c:pt>
                <c:pt idx="6192">
                  <c:v>2477.1999999999998</c:v>
                </c:pt>
                <c:pt idx="6193">
                  <c:v>2477.6</c:v>
                </c:pt>
                <c:pt idx="6194">
                  <c:v>2478</c:v>
                </c:pt>
                <c:pt idx="6195">
                  <c:v>2478.4</c:v>
                </c:pt>
                <c:pt idx="6196">
                  <c:v>2478.8000000000002</c:v>
                </c:pt>
                <c:pt idx="6197">
                  <c:v>2479.1999999999998</c:v>
                </c:pt>
                <c:pt idx="6198">
                  <c:v>2479.6</c:v>
                </c:pt>
                <c:pt idx="6199">
                  <c:v>2480</c:v>
                </c:pt>
                <c:pt idx="6200">
                  <c:v>2480.4</c:v>
                </c:pt>
                <c:pt idx="6201">
                  <c:v>2480.8000000000002</c:v>
                </c:pt>
                <c:pt idx="6202">
                  <c:v>2481.1999999999998</c:v>
                </c:pt>
                <c:pt idx="6203">
                  <c:v>2481.6</c:v>
                </c:pt>
                <c:pt idx="6204">
                  <c:v>2482</c:v>
                </c:pt>
                <c:pt idx="6205">
                  <c:v>2482.4</c:v>
                </c:pt>
                <c:pt idx="6206">
                  <c:v>2482.8000000000002</c:v>
                </c:pt>
                <c:pt idx="6207">
                  <c:v>2483.1999999999998</c:v>
                </c:pt>
                <c:pt idx="6208">
                  <c:v>2483.6</c:v>
                </c:pt>
                <c:pt idx="6209">
                  <c:v>2484</c:v>
                </c:pt>
                <c:pt idx="6210">
                  <c:v>2484.4</c:v>
                </c:pt>
                <c:pt idx="6211">
                  <c:v>2484.8000000000002</c:v>
                </c:pt>
                <c:pt idx="6212">
                  <c:v>2485.1999999999998</c:v>
                </c:pt>
                <c:pt idx="6213">
                  <c:v>2485.6</c:v>
                </c:pt>
                <c:pt idx="6214">
                  <c:v>2486</c:v>
                </c:pt>
                <c:pt idx="6215">
                  <c:v>2486.4</c:v>
                </c:pt>
                <c:pt idx="6216">
                  <c:v>2486.8000000000002</c:v>
                </c:pt>
                <c:pt idx="6217">
                  <c:v>2487.1999999999998</c:v>
                </c:pt>
                <c:pt idx="6218">
                  <c:v>2487.6</c:v>
                </c:pt>
                <c:pt idx="6219">
                  <c:v>2488</c:v>
                </c:pt>
                <c:pt idx="6220">
                  <c:v>2488.4</c:v>
                </c:pt>
                <c:pt idx="6221">
                  <c:v>2488.8000000000002</c:v>
                </c:pt>
                <c:pt idx="6222">
                  <c:v>2489.1999999999998</c:v>
                </c:pt>
                <c:pt idx="6223">
                  <c:v>2489.6</c:v>
                </c:pt>
                <c:pt idx="6224">
                  <c:v>2490</c:v>
                </c:pt>
                <c:pt idx="6225">
                  <c:v>2490.4</c:v>
                </c:pt>
                <c:pt idx="6226">
                  <c:v>2490.8000000000002</c:v>
                </c:pt>
                <c:pt idx="6227">
                  <c:v>2491.1999999999998</c:v>
                </c:pt>
                <c:pt idx="6228">
                  <c:v>2491.6</c:v>
                </c:pt>
                <c:pt idx="6229">
                  <c:v>2492</c:v>
                </c:pt>
                <c:pt idx="6230">
                  <c:v>2492.4</c:v>
                </c:pt>
                <c:pt idx="6231">
                  <c:v>2492.8000000000002</c:v>
                </c:pt>
                <c:pt idx="6232">
                  <c:v>2493.1999999999998</c:v>
                </c:pt>
                <c:pt idx="6233">
                  <c:v>2493.6</c:v>
                </c:pt>
                <c:pt idx="6234">
                  <c:v>2494</c:v>
                </c:pt>
                <c:pt idx="6235">
                  <c:v>2494.4</c:v>
                </c:pt>
                <c:pt idx="6236">
                  <c:v>2494.8000000000002</c:v>
                </c:pt>
                <c:pt idx="6237">
                  <c:v>2495.1999999999998</c:v>
                </c:pt>
                <c:pt idx="6238">
                  <c:v>2495.6</c:v>
                </c:pt>
                <c:pt idx="6239">
                  <c:v>2496</c:v>
                </c:pt>
                <c:pt idx="6240">
                  <c:v>2496.4</c:v>
                </c:pt>
                <c:pt idx="6241">
                  <c:v>2496.8000000000002</c:v>
                </c:pt>
                <c:pt idx="6242">
                  <c:v>2497.1999999999998</c:v>
                </c:pt>
                <c:pt idx="6243">
                  <c:v>2497.6</c:v>
                </c:pt>
                <c:pt idx="6244">
                  <c:v>2498</c:v>
                </c:pt>
                <c:pt idx="6245">
                  <c:v>2498.4</c:v>
                </c:pt>
                <c:pt idx="6246">
                  <c:v>2498.8000000000002</c:v>
                </c:pt>
                <c:pt idx="6247">
                  <c:v>2499.1999999999998</c:v>
                </c:pt>
                <c:pt idx="6248">
                  <c:v>2499.6</c:v>
                </c:pt>
                <c:pt idx="6249">
                  <c:v>2500</c:v>
                </c:pt>
                <c:pt idx="6250">
                  <c:v>2500.4</c:v>
                </c:pt>
                <c:pt idx="6251">
                  <c:v>2500.8000000000002</c:v>
                </c:pt>
                <c:pt idx="6252">
                  <c:v>2501.1999999999998</c:v>
                </c:pt>
                <c:pt idx="6253">
                  <c:v>2501.6</c:v>
                </c:pt>
                <c:pt idx="6254">
                  <c:v>2502</c:v>
                </c:pt>
                <c:pt idx="6255">
                  <c:v>2502.4</c:v>
                </c:pt>
                <c:pt idx="6256">
                  <c:v>2502.8000000000002</c:v>
                </c:pt>
                <c:pt idx="6257">
                  <c:v>2503.1999999999998</c:v>
                </c:pt>
                <c:pt idx="6258">
                  <c:v>2503.6</c:v>
                </c:pt>
                <c:pt idx="6259">
                  <c:v>2504</c:v>
                </c:pt>
                <c:pt idx="6260">
                  <c:v>2504.4</c:v>
                </c:pt>
                <c:pt idx="6261">
                  <c:v>2504.8000000000002</c:v>
                </c:pt>
                <c:pt idx="6262">
                  <c:v>2505.1999999999998</c:v>
                </c:pt>
                <c:pt idx="6263">
                  <c:v>2505.6</c:v>
                </c:pt>
                <c:pt idx="6264">
                  <c:v>2506</c:v>
                </c:pt>
                <c:pt idx="6265">
                  <c:v>2506.4</c:v>
                </c:pt>
                <c:pt idx="6266">
                  <c:v>2506.8000000000002</c:v>
                </c:pt>
                <c:pt idx="6267">
                  <c:v>2507.1999999999998</c:v>
                </c:pt>
                <c:pt idx="6268">
                  <c:v>2507.6</c:v>
                </c:pt>
                <c:pt idx="6269">
                  <c:v>2508</c:v>
                </c:pt>
                <c:pt idx="6270">
                  <c:v>2508.4</c:v>
                </c:pt>
                <c:pt idx="6271">
                  <c:v>2508.8000000000002</c:v>
                </c:pt>
                <c:pt idx="6272">
                  <c:v>2509.1999999999998</c:v>
                </c:pt>
                <c:pt idx="6273">
                  <c:v>2509.6</c:v>
                </c:pt>
                <c:pt idx="6274">
                  <c:v>2510</c:v>
                </c:pt>
                <c:pt idx="6275">
                  <c:v>2510.4</c:v>
                </c:pt>
                <c:pt idx="6276">
                  <c:v>2510.8000000000002</c:v>
                </c:pt>
                <c:pt idx="6277">
                  <c:v>2511.1999999999998</c:v>
                </c:pt>
                <c:pt idx="6278">
                  <c:v>2511.6</c:v>
                </c:pt>
                <c:pt idx="6279">
                  <c:v>2512</c:v>
                </c:pt>
                <c:pt idx="6280">
                  <c:v>2512.4</c:v>
                </c:pt>
                <c:pt idx="6281">
                  <c:v>2512.8000000000002</c:v>
                </c:pt>
                <c:pt idx="6282">
                  <c:v>2513.1999999999998</c:v>
                </c:pt>
                <c:pt idx="6283">
                  <c:v>2513.6</c:v>
                </c:pt>
                <c:pt idx="6284">
                  <c:v>2514</c:v>
                </c:pt>
                <c:pt idx="6285">
                  <c:v>2514.4</c:v>
                </c:pt>
                <c:pt idx="6286">
                  <c:v>2514.8000000000002</c:v>
                </c:pt>
                <c:pt idx="6287">
                  <c:v>2515.1999999999998</c:v>
                </c:pt>
                <c:pt idx="6288">
                  <c:v>2515.6</c:v>
                </c:pt>
                <c:pt idx="6289">
                  <c:v>2516</c:v>
                </c:pt>
                <c:pt idx="6290">
                  <c:v>2516.4</c:v>
                </c:pt>
                <c:pt idx="6291">
                  <c:v>2516.8000000000002</c:v>
                </c:pt>
                <c:pt idx="6292">
                  <c:v>2517.1999999999998</c:v>
                </c:pt>
                <c:pt idx="6293">
                  <c:v>2517.6</c:v>
                </c:pt>
                <c:pt idx="6294">
                  <c:v>2518</c:v>
                </c:pt>
                <c:pt idx="6295">
                  <c:v>2518.4</c:v>
                </c:pt>
                <c:pt idx="6296">
                  <c:v>2518.8000000000002</c:v>
                </c:pt>
                <c:pt idx="6297">
                  <c:v>2519.1999999999998</c:v>
                </c:pt>
                <c:pt idx="6298">
                  <c:v>2519.6</c:v>
                </c:pt>
                <c:pt idx="6299">
                  <c:v>2520</c:v>
                </c:pt>
                <c:pt idx="6300">
                  <c:v>2520.4</c:v>
                </c:pt>
                <c:pt idx="6301">
                  <c:v>2520.8000000000002</c:v>
                </c:pt>
                <c:pt idx="6302">
                  <c:v>2521.1999999999998</c:v>
                </c:pt>
                <c:pt idx="6303">
                  <c:v>2521.6</c:v>
                </c:pt>
                <c:pt idx="6304">
                  <c:v>2522</c:v>
                </c:pt>
                <c:pt idx="6305">
                  <c:v>2522.4</c:v>
                </c:pt>
                <c:pt idx="6306">
                  <c:v>2522.8000000000002</c:v>
                </c:pt>
                <c:pt idx="6307">
                  <c:v>2523.1999999999998</c:v>
                </c:pt>
                <c:pt idx="6308">
                  <c:v>2523.6</c:v>
                </c:pt>
                <c:pt idx="6309">
                  <c:v>2524</c:v>
                </c:pt>
                <c:pt idx="6310">
                  <c:v>2524.4</c:v>
                </c:pt>
                <c:pt idx="6311">
                  <c:v>2524.8000000000002</c:v>
                </c:pt>
                <c:pt idx="6312">
                  <c:v>2525.1999999999998</c:v>
                </c:pt>
                <c:pt idx="6313">
                  <c:v>2525.6</c:v>
                </c:pt>
                <c:pt idx="6314">
                  <c:v>2526</c:v>
                </c:pt>
                <c:pt idx="6315">
                  <c:v>2526.4</c:v>
                </c:pt>
                <c:pt idx="6316">
                  <c:v>2526.8000000000002</c:v>
                </c:pt>
                <c:pt idx="6317">
                  <c:v>2527.1999999999998</c:v>
                </c:pt>
                <c:pt idx="6318">
                  <c:v>2527.6</c:v>
                </c:pt>
                <c:pt idx="6319">
                  <c:v>2528</c:v>
                </c:pt>
                <c:pt idx="6320">
                  <c:v>2528.4</c:v>
                </c:pt>
                <c:pt idx="6321">
                  <c:v>2528.8000000000002</c:v>
                </c:pt>
                <c:pt idx="6322">
                  <c:v>2529.1999999999998</c:v>
                </c:pt>
                <c:pt idx="6323">
                  <c:v>2529.6</c:v>
                </c:pt>
                <c:pt idx="6324">
                  <c:v>2530</c:v>
                </c:pt>
                <c:pt idx="6325">
                  <c:v>2530.4</c:v>
                </c:pt>
                <c:pt idx="6326">
                  <c:v>2530.8000000000002</c:v>
                </c:pt>
                <c:pt idx="6327">
                  <c:v>2531.1999999999998</c:v>
                </c:pt>
                <c:pt idx="6328">
                  <c:v>2531.6</c:v>
                </c:pt>
                <c:pt idx="6329">
                  <c:v>2532</c:v>
                </c:pt>
                <c:pt idx="6330">
                  <c:v>2532.4</c:v>
                </c:pt>
                <c:pt idx="6331">
                  <c:v>2532.8000000000002</c:v>
                </c:pt>
                <c:pt idx="6332">
                  <c:v>2533.1999999999998</c:v>
                </c:pt>
                <c:pt idx="6333">
                  <c:v>2533.6</c:v>
                </c:pt>
                <c:pt idx="6334">
                  <c:v>2534</c:v>
                </c:pt>
                <c:pt idx="6335">
                  <c:v>2534.4</c:v>
                </c:pt>
                <c:pt idx="6336">
                  <c:v>2534.8000000000002</c:v>
                </c:pt>
                <c:pt idx="6337">
                  <c:v>2535.1999999999998</c:v>
                </c:pt>
                <c:pt idx="6338">
                  <c:v>2535.6</c:v>
                </c:pt>
                <c:pt idx="6339">
                  <c:v>2536</c:v>
                </c:pt>
                <c:pt idx="6340">
                  <c:v>2536.4</c:v>
                </c:pt>
                <c:pt idx="6341">
                  <c:v>2536.8000000000002</c:v>
                </c:pt>
                <c:pt idx="6342">
                  <c:v>2537.1999999999998</c:v>
                </c:pt>
                <c:pt idx="6343">
                  <c:v>2537.6</c:v>
                </c:pt>
                <c:pt idx="6344">
                  <c:v>2538</c:v>
                </c:pt>
                <c:pt idx="6345">
                  <c:v>2538.4</c:v>
                </c:pt>
                <c:pt idx="6346">
                  <c:v>2538.8000000000002</c:v>
                </c:pt>
                <c:pt idx="6347">
                  <c:v>2539.1999999999998</c:v>
                </c:pt>
                <c:pt idx="6348">
                  <c:v>2539.6</c:v>
                </c:pt>
                <c:pt idx="6349">
                  <c:v>2540</c:v>
                </c:pt>
                <c:pt idx="6350">
                  <c:v>2540.4</c:v>
                </c:pt>
                <c:pt idx="6351">
                  <c:v>2540.8000000000002</c:v>
                </c:pt>
                <c:pt idx="6352">
                  <c:v>2541.1999999999998</c:v>
                </c:pt>
                <c:pt idx="6353">
                  <c:v>2541.6</c:v>
                </c:pt>
                <c:pt idx="6354">
                  <c:v>2542</c:v>
                </c:pt>
                <c:pt idx="6355">
                  <c:v>2542.4</c:v>
                </c:pt>
                <c:pt idx="6356">
                  <c:v>2542.8000000000002</c:v>
                </c:pt>
                <c:pt idx="6357">
                  <c:v>2543.1999999999998</c:v>
                </c:pt>
                <c:pt idx="6358">
                  <c:v>2543.6</c:v>
                </c:pt>
                <c:pt idx="6359">
                  <c:v>2544</c:v>
                </c:pt>
                <c:pt idx="6360">
                  <c:v>2544.4</c:v>
                </c:pt>
                <c:pt idx="6361">
                  <c:v>2544.8000000000002</c:v>
                </c:pt>
                <c:pt idx="6362">
                  <c:v>2545.1999999999998</c:v>
                </c:pt>
                <c:pt idx="6363">
                  <c:v>2545.6</c:v>
                </c:pt>
                <c:pt idx="6364">
                  <c:v>2546</c:v>
                </c:pt>
                <c:pt idx="6365">
                  <c:v>2546.4</c:v>
                </c:pt>
                <c:pt idx="6366">
                  <c:v>2546.8000000000002</c:v>
                </c:pt>
                <c:pt idx="6367">
                  <c:v>2547.1999999999998</c:v>
                </c:pt>
                <c:pt idx="6368">
                  <c:v>2547.6</c:v>
                </c:pt>
                <c:pt idx="6369">
                  <c:v>2548</c:v>
                </c:pt>
                <c:pt idx="6370">
                  <c:v>2548.4</c:v>
                </c:pt>
                <c:pt idx="6371">
                  <c:v>2548.8000000000002</c:v>
                </c:pt>
                <c:pt idx="6372">
                  <c:v>2549.1999999999998</c:v>
                </c:pt>
                <c:pt idx="6373">
                  <c:v>2549.6</c:v>
                </c:pt>
                <c:pt idx="6374">
                  <c:v>2550</c:v>
                </c:pt>
                <c:pt idx="6375">
                  <c:v>2550.4</c:v>
                </c:pt>
                <c:pt idx="6376">
                  <c:v>2550.8000000000002</c:v>
                </c:pt>
                <c:pt idx="6377">
                  <c:v>2551.1999999999998</c:v>
                </c:pt>
                <c:pt idx="6378">
                  <c:v>2551.6</c:v>
                </c:pt>
                <c:pt idx="6379">
                  <c:v>2552</c:v>
                </c:pt>
                <c:pt idx="6380">
                  <c:v>2552.4</c:v>
                </c:pt>
                <c:pt idx="6381">
                  <c:v>2552.8000000000002</c:v>
                </c:pt>
                <c:pt idx="6382">
                  <c:v>2553.1999999999998</c:v>
                </c:pt>
                <c:pt idx="6383">
                  <c:v>2553.6</c:v>
                </c:pt>
                <c:pt idx="6384">
                  <c:v>2554</c:v>
                </c:pt>
                <c:pt idx="6385">
                  <c:v>2554.4</c:v>
                </c:pt>
                <c:pt idx="6386">
                  <c:v>2554.8000000000002</c:v>
                </c:pt>
                <c:pt idx="6387">
                  <c:v>2555.1999999999998</c:v>
                </c:pt>
                <c:pt idx="6388">
                  <c:v>2555.6</c:v>
                </c:pt>
                <c:pt idx="6389">
                  <c:v>2556</c:v>
                </c:pt>
                <c:pt idx="6390">
                  <c:v>2556.4</c:v>
                </c:pt>
                <c:pt idx="6391">
                  <c:v>2556.8000000000002</c:v>
                </c:pt>
                <c:pt idx="6392">
                  <c:v>2557.1999999999998</c:v>
                </c:pt>
                <c:pt idx="6393">
                  <c:v>2557.6</c:v>
                </c:pt>
                <c:pt idx="6394">
                  <c:v>2558</c:v>
                </c:pt>
                <c:pt idx="6395">
                  <c:v>2558.4</c:v>
                </c:pt>
                <c:pt idx="6396">
                  <c:v>2558.8000000000002</c:v>
                </c:pt>
                <c:pt idx="6397">
                  <c:v>2559.1999999999998</c:v>
                </c:pt>
                <c:pt idx="6398">
                  <c:v>2559.6</c:v>
                </c:pt>
                <c:pt idx="6399">
                  <c:v>2560</c:v>
                </c:pt>
                <c:pt idx="6400">
                  <c:v>2560.4</c:v>
                </c:pt>
                <c:pt idx="6401">
                  <c:v>2560.8000000000002</c:v>
                </c:pt>
                <c:pt idx="6402">
                  <c:v>2561.1999999999998</c:v>
                </c:pt>
                <c:pt idx="6403">
                  <c:v>2561.6</c:v>
                </c:pt>
                <c:pt idx="6404">
                  <c:v>2562</c:v>
                </c:pt>
                <c:pt idx="6405">
                  <c:v>2562.4</c:v>
                </c:pt>
                <c:pt idx="6406">
                  <c:v>2562.8000000000002</c:v>
                </c:pt>
                <c:pt idx="6407">
                  <c:v>2563.1999999999998</c:v>
                </c:pt>
                <c:pt idx="6408">
                  <c:v>2563.6</c:v>
                </c:pt>
                <c:pt idx="6409">
                  <c:v>2564</c:v>
                </c:pt>
                <c:pt idx="6410">
                  <c:v>2564.4</c:v>
                </c:pt>
                <c:pt idx="6411">
                  <c:v>2564.8000000000002</c:v>
                </c:pt>
                <c:pt idx="6412">
                  <c:v>2565.1999999999998</c:v>
                </c:pt>
                <c:pt idx="6413">
                  <c:v>2565.6</c:v>
                </c:pt>
                <c:pt idx="6414">
                  <c:v>2566</c:v>
                </c:pt>
                <c:pt idx="6415">
                  <c:v>2566.4</c:v>
                </c:pt>
                <c:pt idx="6416">
                  <c:v>2566.8000000000002</c:v>
                </c:pt>
                <c:pt idx="6417">
                  <c:v>2567.1999999999998</c:v>
                </c:pt>
                <c:pt idx="6418">
                  <c:v>2567.6</c:v>
                </c:pt>
                <c:pt idx="6419">
                  <c:v>2568</c:v>
                </c:pt>
                <c:pt idx="6420">
                  <c:v>2568.4</c:v>
                </c:pt>
                <c:pt idx="6421">
                  <c:v>2568.8000000000002</c:v>
                </c:pt>
                <c:pt idx="6422">
                  <c:v>2569.1999999999998</c:v>
                </c:pt>
                <c:pt idx="6423">
                  <c:v>2569.6</c:v>
                </c:pt>
                <c:pt idx="6424">
                  <c:v>2570</c:v>
                </c:pt>
                <c:pt idx="6425">
                  <c:v>2570.4</c:v>
                </c:pt>
                <c:pt idx="6426">
                  <c:v>2570.8000000000002</c:v>
                </c:pt>
                <c:pt idx="6427">
                  <c:v>2571.1999999999998</c:v>
                </c:pt>
                <c:pt idx="6428">
                  <c:v>2571.6</c:v>
                </c:pt>
                <c:pt idx="6429">
                  <c:v>2572</c:v>
                </c:pt>
                <c:pt idx="6430">
                  <c:v>2572.4</c:v>
                </c:pt>
                <c:pt idx="6431">
                  <c:v>2572.8000000000002</c:v>
                </c:pt>
                <c:pt idx="6432">
                  <c:v>2573.1999999999998</c:v>
                </c:pt>
                <c:pt idx="6433">
                  <c:v>2573.6</c:v>
                </c:pt>
                <c:pt idx="6434">
                  <c:v>2574</c:v>
                </c:pt>
                <c:pt idx="6435">
                  <c:v>2574.4</c:v>
                </c:pt>
                <c:pt idx="6436">
                  <c:v>2574.8000000000002</c:v>
                </c:pt>
                <c:pt idx="6437">
                  <c:v>2575.1999999999998</c:v>
                </c:pt>
                <c:pt idx="6438">
                  <c:v>2575.6</c:v>
                </c:pt>
                <c:pt idx="6439">
                  <c:v>2576</c:v>
                </c:pt>
                <c:pt idx="6440">
                  <c:v>2576.4</c:v>
                </c:pt>
                <c:pt idx="6441">
                  <c:v>2576.8000000000002</c:v>
                </c:pt>
                <c:pt idx="6442">
                  <c:v>2577.1999999999998</c:v>
                </c:pt>
                <c:pt idx="6443">
                  <c:v>2577.6</c:v>
                </c:pt>
                <c:pt idx="6444">
                  <c:v>2578</c:v>
                </c:pt>
                <c:pt idx="6445">
                  <c:v>2578.4</c:v>
                </c:pt>
                <c:pt idx="6446">
                  <c:v>2578.8000000000002</c:v>
                </c:pt>
                <c:pt idx="6447">
                  <c:v>2579.1999999999998</c:v>
                </c:pt>
                <c:pt idx="6448">
                  <c:v>2579.6</c:v>
                </c:pt>
                <c:pt idx="6449">
                  <c:v>2580</c:v>
                </c:pt>
                <c:pt idx="6450">
                  <c:v>2580.4</c:v>
                </c:pt>
                <c:pt idx="6451">
                  <c:v>2580.8000000000002</c:v>
                </c:pt>
                <c:pt idx="6452">
                  <c:v>2581.1999999999998</c:v>
                </c:pt>
                <c:pt idx="6453">
                  <c:v>2581.6</c:v>
                </c:pt>
                <c:pt idx="6454">
                  <c:v>2582</c:v>
                </c:pt>
                <c:pt idx="6455">
                  <c:v>2582.4</c:v>
                </c:pt>
                <c:pt idx="6456">
                  <c:v>2582.8000000000002</c:v>
                </c:pt>
                <c:pt idx="6457">
                  <c:v>2583.1999999999998</c:v>
                </c:pt>
                <c:pt idx="6458">
                  <c:v>2583.6</c:v>
                </c:pt>
                <c:pt idx="6459">
                  <c:v>2584</c:v>
                </c:pt>
                <c:pt idx="6460">
                  <c:v>2584.4</c:v>
                </c:pt>
                <c:pt idx="6461">
                  <c:v>2584.8000000000002</c:v>
                </c:pt>
                <c:pt idx="6462">
                  <c:v>2585.1999999999998</c:v>
                </c:pt>
                <c:pt idx="6463">
                  <c:v>2585.6</c:v>
                </c:pt>
                <c:pt idx="6464">
                  <c:v>2586</c:v>
                </c:pt>
                <c:pt idx="6465">
                  <c:v>2586.4</c:v>
                </c:pt>
                <c:pt idx="6466">
                  <c:v>2586.8000000000002</c:v>
                </c:pt>
                <c:pt idx="6467">
                  <c:v>2587.1999999999998</c:v>
                </c:pt>
                <c:pt idx="6468">
                  <c:v>2587.6</c:v>
                </c:pt>
                <c:pt idx="6469">
                  <c:v>2588</c:v>
                </c:pt>
                <c:pt idx="6470">
                  <c:v>2588.4</c:v>
                </c:pt>
                <c:pt idx="6471">
                  <c:v>2588.8000000000002</c:v>
                </c:pt>
                <c:pt idx="6472">
                  <c:v>2589.1999999999998</c:v>
                </c:pt>
                <c:pt idx="6473">
                  <c:v>2589.6</c:v>
                </c:pt>
                <c:pt idx="6474">
                  <c:v>2590</c:v>
                </c:pt>
                <c:pt idx="6475">
                  <c:v>2590.4</c:v>
                </c:pt>
                <c:pt idx="6476">
                  <c:v>2590.8000000000002</c:v>
                </c:pt>
                <c:pt idx="6477">
                  <c:v>2591.1999999999998</c:v>
                </c:pt>
                <c:pt idx="6478">
                  <c:v>2591.6</c:v>
                </c:pt>
                <c:pt idx="6479">
                  <c:v>2592</c:v>
                </c:pt>
                <c:pt idx="6480">
                  <c:v>2592.4</c:v>
                </c:pt>
                <c:pt idx="6481">
                  <c:v>2592.8000000000002</c:v>
                </c:pt>
                <c:pt idx="6482">
                  <c:v>2593.1999999999998</c:v>
                </c:pt>
                <c:pt idx="6483">
                  <c:v>2593.6</c:v>
                </c:pt>
                <c:pt idx="6484">
                  <c:v>2594</c:v>
                </c:pt>
                <c:pt idx="6485">
                  <c:v>2594.4</c:v>
                </c:pt>
                <c:pt idx="6486">
                  <c:v>2594.8000000000002</c:v>
                </c:pt>
                <c:pt idx="6487">
                  <c:v>2595.1999999999998</c:v>
                </c:pt>
                <c:pt idx="6488">
                  <c:v>2595.6</c:v>
                </c:pt>
                <c:pt idx="6489">
                  <c:v>2596</c:v>
                </c:pt>
                <c:pt idx="6490">
                  <c:v>2596.4</c:v>
                </c:pt>
                <c:pt idx="6491">
                  <c:v>2596.8000000000002</c:v>
                </c:pt>
                <c:pt idx="6492">
                  <c:v>2597.1999999999998</c:v>
                </c:pt>
                <c:pt idx="6493">
                  <c:v>2597.6</c:v>
                </c:pt>
                <c:pt idx="6494">
                  <c:v>2598</c:v>
                </c:pt>
                <c:pt idx="6495">
                  <c:v>2598.4</c:v>
                </c:pt>
                <c:pt idx="6496">
                  <c:v>2598.8000000000002</c:v>
                </c:pt>
                <c:pt idx="6497">
                  <c:v>2599.1999999999998</c:v>
                </c:pt>
                <c:pt idx="6498">
                  <c:v>2599.6</c:v>
                </c:pt>
                <c:pt idx="6499">
                  <c:v>2600</c:v>
                </c:pt>
                <c:pt idx="6500">
                  <c:v>2600.4</c:v>
                </c:pt>
                <c:pt idx="6501">
                  <c:v>2600.8000000000002</c:v>
                </c:pt>
                <c:pt idx="6502">
                  <c:v>2601.1999999999998</c:v>
                </c:pt>
                <c:pt idx="6503">
                  <c:v>2601.6</c:v>
                </c:pt>
                <c:pt idx="6504">
                  <c:v>2602</c:v>
                </c:pt>
                <c:pt idx="6505">
                  <c:v>2602.4</c:v>
                </c:pt>
                <c:pt idx="6506">
                  <c:v>2602.8000000000002</c:v>
                </c:pt>
                <c:pt idx="6507">
                  <c:v>2603.1999999999998</c:v>
                </c:pt>
                <c:pt idx="6508">
                  <c:v>2603.6</c:v>
                </c:pt>
                <c:pt idx="6509">
                  <c:v>2604</c:v>
                </c:pt>
                <c:pt idx="6510">
                  <c:v>2604.4</c:v>
                </c:pt>
                <c:pt idx="6511">
                  <c:v>2604.8000000000002</c:v>
                </c:pt>
                <c:pt idx="6512">
                  <c:v>2605.1999999999998</c:v>
                </c:pt>
                <c:pt idx="6513">
                  <c:v>2605.6</c:v>
                </c:pt>
                <c:pt idx="6514">
                  <c:v>2606</c:v>
                </c:pt>
                <c:pt idx="6515">
                  <c:v>2606.4</c:v>
                </c:pt>
                <c:pt idx="6516">
                  <c:v>2606.8000000000002</c:v>
                </c:pt>
                <c:pt idx="6517">
                  <c:v>2607.1999999999998</c:v>
                </c:pt>
                <c:pt idx="6518">
                  <c:v>2607.6</c:v>
                </c:pt>
                <c:pt idx="6519">
                  <c:v>2608</c:v>
                </c:pt>
                <c:pt idx="6520">
                  <c:v>2608.4</c:v>
                </c:pt>
                <c:pt idx="6521">
                  <c:v>2608.8000000000002</c:v>
                </c:pt>
                <c:pt idx="6522">
                  <c:v>2609.1999999999998</c:v>
                </c:pt>
                <c:pt idx="6523">
                  <c:v>2609.6</c:v>
                </c:pt>
                <c:pt idx="6524">
                  <c:v>2610</c:v>
                </c:pt>
                <c:pt idx="6525">
                  <c:v>2610.4</c:v>
                </c:pt>
                <c:pt idx="6526">
                  <c:v>2610.8000000000002</c:v>
                </c:pt>
                <c:pt idx="6527">
                  <c:v>2611.1999999999998</c:v>
                </c:pt>
                <c:pt idx="6528">
                  <c:v>2611.6</c:v>
                </c:pt>
                <c:pt idx="6529">
                  <c:v>2612</c:v>
                </c:pt>
                <c:pt idx="6530">
                  <c:v>2612.4</c:v>
                </c:pt>
                <c:pt idx="6531">
                  <c:v>2612.8000000000002</c:v>
                </c:pt>
                <c:pt idx="6532">
                  <c:v>2613.1999999999998</c:v>
                </c:pt>
                <c:pt idx="6533">
                  <c:v>2613.6</c:v>
                </c:pt>
                <c:pt idx="6534">
                  <c:v>2614</c:v>
                </c:pt>
                <c:pt idx="6535">
                  <c:v>2614.4</c:v>
                </c:pt>
                <c:pt idx="6536">
                  <c:v>2614.8000000000002</c:v>
                </c:pt>
                <c:pt idx="6537">
                  <c:v>2615.1999999999998</c:v>
                </c:pt>
                <c:pt idx="6538">
                  <c:v>2615.6</c:v>
                </c:pt>
                <c:pt idx="6539">
                  <c:v>2616</c:v>
                </c:pt>
                <c:pt idx="6540">
                  <c:v>2616.4</c:v>
                </c:pt>
                <c:pt idx="6541">
                  <c:v>2616.8000000000002</c:v>
                </c:pt>
                <c:pt idx="6542">
                  <c:v>2617.1999999999998</c:v>
                </c:pt>
                <c:pt idx="6543">
                  <c:v>2617.6</c:v>
                </c:pt>
                <c:pt idx="6544">
                  <c:v>2618</c:v>
                </c:pt>
                <c:pt idx="6545">
                  <c:v>2618.4</c:v>
                </c:pt>
                <c:pt idx="6546">
                  <c:v>2618.8000000000002</c:v>
                </c:pt>
                <c:pt idx="6547">
                  <c:v>2619.1999999999998</c:v>
                </c:pt>
                <c:pt idx="6548">
                  <c:v>2619.6</c:v>
                </c:pt>
                <c:pt idx="6549">
                  <c:v>2620</c:v>
                </c:pt>
                <c:pt idx="6550">
                  <c:v>2620.4</c:v>
                </c:pt>
                <c:pt idx="6551">
                  <c:v>2620.8000000000002</c:v>
                </c:pt>
                <c:pt idx="6552">
                  <c:v>2621.1999999999998</c:v>
                </c:pt>
                <c:pt idx="6553">
                  <c:v>2621.6</c:v>
                </c:pt>
                <c:pt idx="6554">
                  <c:v>2622</c:v>
                </c:pt>
                <c:pt idx="6555">
                  <c:v>2622.4</c:v>
                </c:pt>
                <c:pt idx="6556">
                  <c:v>2622.8</c:v>
                </c:pt>
                <c:pt idx="6557">
                  <c:v>2623.2</c:v>
                </c:pt>
                <c:pt idx="6558">
                  <c:v>2623.6</c:v>
                </c:pt>
                <c:pt idx="6559">
                  <c:v>2624</c:v>
                </c:pt>
                <c:pt idx="6560">
                  <c:v>2624.4</c:v>
                </c:pt>
                <c:pt idx="6561">
                  <c:v>2624.8</c:v>
                </c:pt>
                <c:pt idx="6562">
                  <c:v>2625.2</c:v>
                </c:pt>
                <c:pt idx="6563">
                  <c:v>2625.6</c:v>
                </c:pt>
                <c:pt idx="6564">
                  <c:v>2626</c:v>
                </c:pt>
                <c:pt idx="6565">
                  <c:v>2626.4</c:v>
                </c:pt>
                <c:pt idx="6566">
                  <c:v>2626.8</c:v>
                </c:pt>
                <c:pt idx="6567">
                  <c:v>2627.2</c:v>
                </c:pt>
                <c:pt idx="6568">
                  <c:v>2627.6</c:v>
                </c:pt>
                <c:pt idx="6569">
                  <c:v>2628</c:v>
                </c:pt>
                <c:pt idx="6570">
                  <c:v>2628.4</c:v>
                </c:pt>
                <c:pt idx="6571">
                  <c:v>2628.8</c:v>
                </c:pt>
                <c:pt idx="6572">
                  <c:v>2629.2</c:v>
                </c:pt>
                <c:pt idx="6573">
                  <c:v>2629.6</c:v>
                </c:pt>
                <c:pt idx="6574">
                  <c:v>2630</c:v>
                </c:pt>
                <c:pt idx="6575">
                  <c:v>2630.4</c:v>
                </c:pt>
                <c:pt idx="6576">
                  <c:v>2630.8</c:v>
                </c:pt>
                <c:pt idx="6577">
                  <c:v>2631.2</c:v>
                </c:pt>
                <c:pt idx="6578">
                  <c:v>2631.6</c:v>
                </c:pt>
                <c:pt idx="6579">
                  <c:v>2632</c:v>
                </c:pt>
                <c:pt idx="6580">
                  <c:v>2632.4</c:v>
                </c:pt>
                <c:pt idx="6581">
                  <c:v>2632.8</c:v>
                </c:pt>
                <c:pt idx="6582">
                  <c:v>2633.2</c:v>
                </c:pt>
                <c:pt idx="6583">
                  <c:v>2633.6</c:v>
                </c:pt>
                <c:pt idx="6584">
                  <c:v>2634</c:v>
                </c:pt>
                <c:pt idx="6585">
                  <c:v>2634.4</c:v>
                </c:pt>
                <c:pt idx="6586">
                  <c:v>2634.8</c:v>
                </c:pt>
                <c:pt idx="6587">
                  <c:v>2635.2</c:v>
                </c:pt>
                <c:pt idx="6588">
                  <c:v>2635.6</c:v>
                </c:pt>
                <c:pt idx="6589">
                  <c:v>2636</c:v>
                </c:pt>
                <c:pt idx="6590">
                  <c:v>2636.4</c:v>
                </c:pt>
                <c:pt idx="6591">
                  <c:v>2636.8</c:v>
                </c:pt>
                <c:pt idx="6592">
                  <c:v>2637.2</c:v>
                </c:pt>
                <c:pt idx="6593">
                  <c:v>2637.6</c:v>
                </c:pt>
                <c:pt idx="6594">
                  <c:v>2638</c:v>
                </c:pt>
                <c:pt idx="6595">
                  <c:v>2638.4</c:v>
                </c:pt>
                <c:pt idx="6596">
                  <c:v>2638.8</c:v>
                </c:pt>
                <c:pt idx="6597">
                  <c:v>2639.2</c:v>
                </c:pt>
                <c:pt idx="6598">
                  <c:v>2639.6</c:v>
                </c:pt>
                <c:pt idx="6599">
                  <c:v>2640</c:v>
                </c:pt>
                <c:pt idx="6600">
                  <c:v>2640.4</c:v>
                </c:pt>
                <c:pt idx="6601">
                  <c:v>2640.8</c:v>
                </c:pt>
                <c:pt idx="6602">
                  <c:v>2641.2</c:v>
                </c:pt>
                <c:pt idx="6603">
                  <c:v>2641.6</c:v>
                </c:pt>
                <c:pt idx="6604">
                  <c:v>2642</c:v>
                </c:pt>
                <c:pt idx="6605">
                  <c:v>2642.4</c:v>
                </c:pt>
                <c:pt idx="6606">
                  <c:v>2642.8</c:v>
                </c:pt>
                <c:pt idx="6607">
                  <c:v>2643.2</c:v>
                </c:pt>
                <c:pt idx="6608">
                  <c:v>2643.6</c:v>
                </c:pt>
                <c:pt idx="6609">
                  <c:v>2644</c:v>
                </c:pt>
                <c:pt idx="6610">
                  <c:v>2644.4</c:v>
                </c:pt>
                <c:pt idx="6611">
                  <c:v>2644.8</c:v>
                </c:pt>
                <c:pt idx="6612">
                  <c:v>2645.2</c:v>
                </c:pt>
                <c:pt idx="6613">
                  <c:v>2645.6</c:v>
                </c:pt>
                <c:pt idx="6614">
                  <c:v>2646</c:v>
                </c:pt>
                <c:pt idx="6615">
                  <c:v>2646.4</c:v>
                </c:pt>
                <c:pt idx="6616">
                  <c:v>2646.8</c:v>
                </c:pt>
                <c:pt idx="6617">
                  <c:v>2647.2</c:v>
                </c:pt>
                <c:pt idx="6618">
                  <c:v>2647.6</c:v>
                </c:pt>
                <c:pt idx="6619">
                  <c:v>2648</c:v>
                </c:pt>
                <c:pt idx="6620">
                  <c:v>2648.4</c:v>
                </c:pt>
                <c:pt idx="6621">
                  <c:v>2648.8</c:v>
                </c:pt>
                <c:pt idx="6622">
                  <c:v>2649.2</c:v>
                </c:pt>
                <c:pt idx="6623">
                  <c:v>2649.6</c:v>
                </c:pt>
                <c:pt idx="6624">
                  <c:v>2650</c:v>
                </c:pt>
                <c:pt idx="6625">
                  <c:v>2650.4</c:v>
                </c:pt>
                <c:pt idx="6626">
                  <c:v>2650.8</c:v>
                </c:pt>
                <c:pt idx="6627">
                  <c:v>2651.2</c:v>
                </c:pt>
                <c:pt idx="6628">
                  <c:v>2651.6</c:v>
                </c:pt>
                <c:pt idx="6629">
                  <c:v>2652</c:v>
                </c:pt>
                <c:pt idx="6630">
                  <c:v>2652.4</c:v>
                </c:pt>
                <c:pt idx="6631">
                  <c:v>2652.8</c:v>
                </c:pt>
                <c:pt idx="6632">
                  <c:v>2653.2</c:v>
                </c:pt>
                <c:pt idx="6633">
                  <c:v>2653.6</c:v>
                </c:pt>
                <c:pt idx="6634">
                  <c:v>2654</c:v>
                </c:pt>
                <c:pt idx="6635">
                  <c:v>2654.4</c:v>
                </c:pt>
                <c:pt idx="6636">
                  <c:v>2654.8</c:v>
                </c:pt>
                <c:pt idx="6637">
                  <c:v>2655.2</c:v>
                </c:pt>
                <c:pt idx="6638">
                  <c:v>2655.6</c:v>
                </c:pt>
                <c:pt idx="6639">
                  <c:v>2656</c:v>
                </c:pt>
                <c:pt idx="6640">
                  <c:v>2656.4</c:v>
                </c:pt>
                <c:pt idx="6641">
                  <c:v>2656.8</c:v>
                </c:pt>
                <c:pt idx="6642">
                  <c:v>2657.2</c:v>
                </c:pt>
                <c:pt idx="6643">
                  <c:v>2657.6</c:v>
                </c:pt>
                <c:pt idx="6644">
                  <c:v>2658</c:v>
                </c:pt>
                <c:pt idx="6645">
                  <c:v>2658.4</c:v>
                </c:pt>
                <c:pt idx="6646">
                  <c:v>2658.8</c:v>
                </c:pt>
                <c:pt idx="6647">
                  <c:v>2659.2</c:v>
                </c:pt>
                <c:pt idx="6648">
                  <c:v>2659.6</c:v>
                </c:pt>
                <c:pt idx="6649">
                  <c:v>2660</c:v>
                </c:pt>
                <c:pt idx="6650">
                  <c:v>2660.4</c:v>
                </c:pt>
                <c:pt idx="6651">
                  <c:v>2660.8</c:v>
                </c:pt>
                <c:pt idx="6652">
                  <c:v>2661.2</c:v>
                </c:pt>
                <c:pt idx="6653">
                  <c:v>2661.6</c:v>
                </c:pt>
                <c:pt idx="6654">
                  <c:v>2662</c:v>
                </c:pt>
                <c:pt idx="6655">
                  <c:v>2662.4</c:v>
                </c:pt>
                <c:pt idx="6656">
                  <c:v>2662.8</c:v>
                </c:pt>
                <c:pt idx="6657">
                  <c:v>2663.2</c:v>
                </c:pt>
                <c:pt idx="6658">
                  <c:v>2663.6</c:v>
                </c:pt>
                <c:pt idx="6659">
                  <c:v>2664</c:v>
                </c:pt>
                <c:pt idx="6660">
                  <c:v>2664.4</c:v>
                </c:pt>
                <c:pt idx="6661">
                  <c:v>2664.8</c:v>
                </c:pt>
                <c:pt idx="6662">
                  <c:v>2665.2</c:v>
                </c:pt>
                <c:pt idx="6663">
                  <c:v>2665.6</c:v>
                </c:pt>
                <c:pt idx="6664">
                  <c:v>2666</c:v>
                </c:pt>
                <c:pt idx="6665">
                  <c:v>2666.4</c:v>
                </c:pt>
                <c:pt idx="6666">
                  <c:v>2666.8</c:v>
                </c:pt>
                <c:pt idx="6667">
                  <c:v>2667.2</c:v>
                </c:pt>
                <c:pt idx="6668">
                  <c:v>2667.6</c:v>
                </c:pt>
                <c:pt idx="6669">
                  <c:v>2668</c:v>
                </c:pt>
                <c:pt idx="6670">
                  <c:v>2668.4</c:v>
                </c:pt>
                <c:pt idx="6671">
                  <c:v>2668.8</c:v>
                </c:pt>
                <c:pt idx="6672">
                  <c:v>2669.2</c:v>
                </c:pt>
                <c:pt idx="6673">
                  <c:v>2669.6</c:v>
                </c:pt>
                <c:pt idx="6674">
                  <c:v>2670</c:v>
                </c:pt>
                <c:pt idx="6675">
                  <c:v>2670.4</c:v>
                </c:pt>
                <c:pt idx="6676">
                  <c:v>2670.8</c:v>
                </c:pt>
                <c:pt idx="6677">
                  <c:v>2671.2</c:v>
                </c:pt>
                <c:pt idx="6678">
                  <c:v>2671.6</c:v>
                </c:pt>
                <c:pt idx="6679">
                  <c:v>2672</c:v>
                </c:pt>
                <c:pt idx="6680">
                  <c:v>2672.4</c:v>
                </c:pt>
                <c:pt idx="6681">
                  <c:v>2672.8</c:v>
                </c:pt>
                <c:pt idx="6682">
                  <c:v>2673.2</c:v>
                </c:pt>
                <c:pt idx="6683">
                  <c:v>2673.6</c:v>
                </c:pt>
                <c:pt idx="6684">
                  <c:v>2674</c:v>
                </c:pt>
                <c:pt idx="6685">
                  <c:v>2674.4</c:v>
                </c:pt>
                <c:pt idx="6686">
                  <c:v>2674.8</c:v>
                </c:pt>
                <c:pt idx="6687">
                  <c:v>2675.2</c:v>
                </c:pt>
                <c:pt idx="6688">
                  <c:v>2675.6</c:v>
                </c:pt>
                <c:pt idx="6689">
                  <c:v>2676</c:v>
                </c:pt>
                <c:pt idx="6690">
                  <c:v>2676.4</c:v>
                </c:pt>
                <c:pt idx="6691">
                  <c:v>2676.8</c:v>
                </c:pt>
                <c:pt idx="6692">
                  <c:v>2677.2</c:v>
                </c:pt>
                <c:pt idx="6693">
                  <c:v>2677.6</c:v>
                </c:pt>
                <c:pt idx="6694">
                  <c:v>2678</c:v>
                </c:pt>
                <c:pt idx="6695">
                  <c:v>2678.4</c:v>
                </c:pt>
                <c:pt idx="6696">
                  <c:v>2678.8</c:v>
                </c:pt>
                <c:pt idx="6697">
                  <c:v>2679.2</c:v>
                </c:pt>
                <c:pt idx="6698">
                  <c:v>2679.6</c:v>
                </c:pt>
                <c:pt idx="6699">
                  <c:v>2680</c:v>
                </c:pt>
                <c:pt idx="6700">
                  <c:v>2680.4</c:v>
                </c:pt>
                <c:pt idx="6701">
                  <c:v>2680.8</c:v>
                </c:pt>
                <c:pt idx="6702">
                  <c:v>2681.2</c:v>
                </c:pt>
                <c:pt idx="6703">
                  <c:v>2681.6</c:v>
                </c:pt>
                <c:pt idx="6704">
                  <c:v>2682</c:v>
                </c:pt>
                <c:pt idx="6705">
                  <c:v>2682.4</c:v>
                </c:pt>
                <c:pt idx="6706">
                  <c:v>2682.8</c:v>
                </c:pt>
                <c:pt idx="6707">
                  <c:v>2683.2</c:v>
                </c:pt>
                <c:pt idx="6708">
                  <c:v>2683.6</c:v>
                </c:pt>
                <c:pt idx="6709">
                  <c:v>2684</c:v>
                </c:pt>
                <c:pt idx="6710">
                  <c:v>2684.4</c:v>
                </c:pt>
                <c:pt idx="6711">
                  <c:v>2684.8</c:v>
                </c:pt>
                <c:pt idx="6712">
                  <c:v>2685.2</c:v>
                </c:pt>
                <c:pt idx="6713">
                  <c:v>2685.6</c:v>
                </c:pt>
                <c:pt idx="6714">
                  <c:v>2686</c:v>
                </c:pt>
                <c:pt idx="6715">
                  <c:v>2686.4</c:v>
                </c:pt>
                <c:pt idx="6716">
                  <c:v>2686.8</c:v>
                </c:pt>
                <c:pt idx="6717">
                  <c:v>2687.2</c:v>
                </c:pt>
                <c:pt idx="6718">
                  <c:v>2687.6</c:v>
                </c:pt>
                <c:pt idx="6719">
                  <c:v>2688</c:v>
                </c:pt>
                <c:pt idx="6720">
                  <c:v>2688.4</c:v>
                </c:pt>
                <c:pt idx="6721">
                  <c:v>2688.8</c:v>
                </c:pt>
                <c:pt idx="6722">
                  <c:v>2689.2</c:v>
                </c:pt>
                <c:pt idx="6723">
                  <c:v>2689.6</c:v>
                </c:pt>
                <c:pt idx="6724">
                  <c:v>2690</c:v>
                </c:pt>
                <c:pt idx="6725">
                  <c:v>2690.4</c:v>
                </c:pt>
                <c:pt idx="6726">
                  <c:v>2690.8</c:v>
                </c:pt>
                <c:pt idx="6727">
                  <c:v>2691.2</c:v>
                </c:pt>
                <c:pt idx="6728">
                  <c:v>2691.6</c:v>
                </c:pt>
                <c:pt idx="6729">
                  <c:v>2692</c:v>
                </c:pt>
                <c:pt idx="6730">
                  <c:v>2692.4</c:v>
                </c:pt>
                <c:pt idx="6731">
                  <c:v>2692.8</c:v>
                </c:pt>
                <c:pt idx="6732">
                  <c:v>2693.2</c:v>
                </c:pt>
                <c:pt idx="6733">
                  <c:v>2693.6</c:v>
                </c:pt>
                <c:pt idx="6734">
                  <c:v>2694</c:v>
                </c:pt>
                <c:pt idx="6735">
                  <c:v>2694.4</c:v>
                </c:pt>
                <c:pt idx="6736">
                  <c:v>2694.8</c:v>
                </c:pt>
                <c:pt idx="6737">
                  <c:v>2695.2</c:v>
                </c:pt>
                <c:pt idx="6738">
                  <c:v>2695.6</c:v>
                </c:pt>
                <c:pt idx="6739">
                  <c:v>2696</c:v>
                </c:pt>
                <c:pt idx="6740">
                  <c:v>2696.4</c:v>
                </c:pt>
                <c:pt idx="6741">
                  <c:v>2696.8</c:v>
                </c:pt>
                <c:pt idx="6742">
                  <c:v>2697.2</c:v>
                </c:pt>
                <c:pt idx="6743">
                  <c:v>2697.6</c:v>
                </c:pt>
                <c:pt idx="6744">
                  <c:v>2698</c:v>
                </c:pt>
                <c:pt idx="6745">
                  <c:v>2698.4</c:v>
                </c:pt>
                <c:pt idx="6746">
                  <c:v>2698.8</c:v>
                </c:pt>
                <c:pt idx="6747">
                  <c:v>2699.2</c:v>
                </c:pt>
                <c:pt idx="6748">
                  <c:v>2699.6</c:v>
                </c:pt>
                <c:pt idx="6749">
                  <c:v>2700</c:v>
                </c:pt>
                <c:pt idx="6750">
                  <c:v>2700.4</c:v>
                </c:pt>
                <c:pt idx="6751">
                  <c:v>2700.8</c:v>
                </c:pt>
                <c:pt idx="6752">
                  <c:v>2701.2</c:v>
                </c:pt>
                <c:pt idx="6753">
                  <c:v>2701.6</c:v>
                </c:pt>
                <c:pt idx="6754">
                  <c:v>2702</c:v>
                </c:pt>
                <c:pt idx="6755">
                  <c:v>2702.4</c:v>
                </c:pt>
                <c:pt idx="6756">
                  <c:v>2702.8</c:v>
                </c:pt>
                <c:pt idx="6757">
                  <c:v>2703.2</c:v>
                </c:pt>
                <c:pt idx="6758">
                  <c:v>2703.6</c:v>
                </c:pt>
                <c:pt idx="6759">
                  <c:v>2704</c:v>
                </c:pt>
                <c:pt idx="6760">
                  <c:v>2704.4</c:v>
                </c:pt>
                <c:pt idx="6761">
                  <c:v>2704.8</c:v>
                </c:pt>
                <c:pt idx="6762">
                  <c:v>2705.2</c:v>
                </c:pt>
                <c:pt idx="6763">
                  <c:v>2705.6</c:v>
                </c:pt>
                <c:pt idx="6764">
                  <c:v>2706</c:v>
                </c:pt>
                <c:pt idx="6765">
                  <c:v>2706.4</c:v>
                </c:pt>
                <c:pt idx="6766">
                  <c:v>2706.8</c:v>
                </c:pt>
                <c:pt idx="6767">
                  <c:v>2707.2</c:v>
                </c:pt>
                <c:pt idx="6768">
                  <c:v>2707.6</c:v>
                </c:pt>
                <c:pt idx="6769">
                  <c:v>2708</c:v>
                </c:pt>
                <c:pt idx="6770">
                  <c:v>2708.4</c:v>
                </c:pt>
                <c:pt idx="6771">
                  <c:v>2708.8</c:v>
                </c:pt>
                <c:pt idx="6772">
                  <c:v>2709.2</c:v>
                </c:pt>
                <c:pt idx="6773">
                  <c:v>2709.6</c:v>
                </c:pt>
                <c:pt idx="6774">
                  <c:v>2710</c:v>
                </c:pt>
                <c:pt idx="6775">
                  <c:v>2710.4</c:v>
                </c:pt>
                <c:pt idx="6776">
                  <c:v>2710.8</c:v>
                </c:pt>
                <c:pt idx="6777">
                  <c:v>2711.2</c:v>
                </c:pt>
                <c:pt idx="6778">
                  <c:v>2711.6</c:v>
                </c:pt>
                <c:pt idx="6779">
                  <c:v>2712</c:v>
                </c:pt>
                <c:pt idx="6780">
                  <c:v>2712.4</c:v>
                </c:pt>
                <c:pt idx="6781">
                  <c:v>2712.8</c:v>
                </c:pt>
                <c:pt idx="6782">
                  <c:v>2713.2</c:v>
                </c:pt>
                <c:pt idx="6783">
                  <c:v>2713.6</c:v>
                </c:pt>
                <c:pt idx="6784">
                  <c:v>2714</c:v>
                </c:pt>
                <c:pt idx="6785">
                  <c:v>2714.4</c:v>
                </c:pt>
                <c:pt idx="6786">
                  <c:v>2714.8</c:v>
                </c:pt>
                <c:pt idx="6787">
                  <c:v>2715.2</c:v>
                </c:pt>
                <c:pt idx="6788">
                  <c:v>2715.6</c:v>
                </c:pt>
                <c:pt idx="6789">
                  <c:v>2716</c:v>
                </c:pt>
                <c:pt idx="6790">
                  <c:v>2716.4</c:v>
                </c:pt>
                <c:pt idx="6791">
                  <c:v>2716.8</c:v>
                </c:pt>
                <c:pt idx="6792">
                  <c:v>2717.2</c:v>
                </c:pt>
                <c:pt idx="6793">
                  <c:v>2717.6</c:v>
                </c:pt>
                <c:pt idx="6794">
                  <c:v>2718</c:v>
                </c:pt>
                <c:pt idx="6795">
                  <c:v>2718.4</c:v>
                </c:pt>
                <c:pt idx="6796">
                  <c:v>2718.8</c:v>
                </c:pt>
                <c:pt idx="6797">
                  <c:v>2719.2</c:v>
                </c:pt>
                <c:pt idx="6798">
                  <c:v>2719.6</c:v>
                </c:pt>
                <c:pt idx="6799">
                  <c:v>2720</c:v>
                </c:pt>
                <c:pt idx="6800">
                  <c:v>2720.4</c:v>
                </c:pt>
                <c:pt idx="6801">
                  <c:v>2720.8</c:v>
                </c:pt>
                <c:pt idx="6802">
                  <c:v>2721.2</c:v>
                </c:pt>
                <c:pt idx="6803">
                  <c:v>2721.6</c:v>
                </c:pt>
                <c:pt idx="6804">
                  <c:v>2722</c:v>
                </c:pt>
                <c:pt idx="6805">
                  <c:v>2722.4</c:v>
                </c:pt>
                <c:pt idx="6806">
                  <c:v>2722.8</c:v>
                </c:pt>
                <c:pt idx="6807">
                  <c:v>2723.2</c:v>
                </c:pt>
                <c:pt idx="6808">
                  <c:v>2723.6</c:v>
                </c:pt>
                <c:pt idx="6809">
                  <c:v>2724</c:v>
                </c:pt>
                <c:pt idx="6810">
                  <c:v>2724.4</c:v>
                </c:pt>
                <c:pt idx="6811">
                  <c:v>2724.8</c:v>
                </c:pt>
                <c:pt idx="6812">
                  <c:v>2725.2</c:v>
                </c:pt>
                <c:pt idx="6813">
                  <c:v>2725.6</c:v>
                </c:pt>
                <c:pt idx="6814">
                  <c:v>2726</c:v>
                </c:pt>
                <c:pt idx="6815">
                  <c:v>2726.4</c:v>
                </c:pt>
                <c:pt idx="6816">
                  <c:v>2726.8</c:v>
                </c:pt>
                <c:pt idx="6817">
                  <c:v>2727.2</c:v>
                </c:pt>
                <c:pt idx="6818">
                  <c:v>2727.6</c:v>
                </c:pt>
                <c:pt idx="6819">
                  <c:v>2728</c:v>
                </c:pt>
                <c:pt idx="6820">
                  <c:v>2728.4</c:v>
                </c:pt>
                <c:pt idx="6821">
                  <c:v>2728.8</c:v>
                </c:pt>
                <c:pt idx="6822">
                  <c:v>2729.2</c:v>
                </c:pt>
                <c:pt idx="6823">
                  <c:v>2729.6</c:v>
                </c:pt>
                <c:pt idx="6824">
                  <c:v>2730</c:v>
                </c:pt>
                <c:pt idx="6825">
                  <c:v>2730.4</c:v>
                </c:pt>
                <c:pt idx="6826">
                  <c:v>2730.8</c:v>
                </c:pt>
                <c:pt idx="6827">
                  <c:v>2731.2</c:v>
                </c:pt>
                <c:pt idx="6828">
                  <c:v>2731.6</c:v>
                </c:pt>
                <c:pt idx="6829">
                  <c:v>2732</c:v>
                </c:pt>
                <c:pt idx="6830">
                  <c:v>2732.4</c:v>
                </c:pt>
                <c:pt idx="6831">
                  <c:v>2732.8</c:v>
                </c:pt>
                <c:pt idx="6832">
                  <c:v>2733.2</c:v>
                </c:pt>
                <c:pt idx="6833">
                  <c:v>2733.6</c:v>
                </c:pt>
                <c:pt idx="6834">
                  <c:v>2734</c:v>
                </c:pt>
                <c:pt idx="6835">
                  <c:v>2734.4</c:v>
                </c:pt>
                <c:pt idx="6836">
                  <c:v>2734.8</c:v>
                </c:pt>
                <c:pt idx="6837">
                  <c:v>2735.2</c:v>
                </c:pt>
                <c:pt idx="6838">
                  <c:v>2735.6</c:v>
                </c:pt>
                <c:pt idx="6839">
                  <c:v>2736</c:v>
                </c:pt>
                <c:pt idx="6840">
                  <c:v>2736.4</c:v>
                </c:pt>
                <c:pt idx="6841">
                  <c:v>2736.8</c:v>
                </c:pt>
                <c:pt idx="6842">
                  <c:v>2737.2</c:v>
                </c:pt>
                <c:pt idx="6843">
                  <c:v>2737.6</c:v>
                </c:pt>
                <c:pt idx="6844">
                  <c:v>2738</c:v>
                </c:pt>
                <c:pt idx="6845">
                  <c:v>2738.4</c:v>
                </c:pt>
                <c:pt idx="6846">
                  <c:v>2738.8</c:v>
                </c:pt>
                <c:pt idx="6847">
                  <c:v>2739.2</c:v>
                </c:pt>
                <c:pt idx="6848">
                  <c:v>2739.6</c:v>
                </c:pt>
                <c:pt idx="6849">
                  <c:v>2740</c:v>
                </c:pt>
                <c:pt idx="6850">
                  <c:v>2740.4</c:v>
                </c:pt>
                <c:pt idx="6851">
                  <c:v>2740.8</c:v>
                </c:pt>
                <c:pt idx="6852">
                  <c:v>2741.2</c:v>
                </c:pt>
                <c:pt idx="6853">
                  <c:v>2741.6</c:v>
                </c:pt>
                <c:pt idx="6854">
                  <c:v>2742</c:v>
                </c:pt>
                <c:pt idx="6855">
                  <c:v>2742.4</c:v>
                </c:pt>
                <c:pt idx="6856">
                  <c:v>2742.8</c:v>
                </c:pt>
                <c:pt idx="6857">
                  <c:v>2743.2</c:v>
                </c:pt>
                <c:pt idx="6858">
                  <c:v>2743.6</c:v>
                </c:pt>
                <c:pt idx="6859">
                  <c:v>2744</c:v>
                </c:pt>
                <c:pt idx="6860">
                  <c:v>2744.4</c:v>
                </c:pt>
                <c:pt idx="6861">
                  <c:v>2744.8</c:v>
                </c:pt>
                <c:pt idx="6862">
                  <c:v>2745.2</c:v>
                </c:pt>
                <c:pt idx="6863">
                  <c:v>2745.6</c:v>
                </c:pt>
                <c:pt idx="6864">
                  <c:v>2746</c:v>
                </c:pt>
                <c:pt idx="6865">
                  <c:v>2746.4</c:v>
                </c:pt>
                <c:pt idx="6866">
                  <c:v>2746.8</c:v>
                </c:pt>
                <c:pt idx="6867">
                  <c:v>2747.2</c:v>
                </c:pt>
                <c:pt idx="6868">
                  <c:v>2747.6</c:v>
                </c:pt>
                <c:pt idx="6869">
                  <c:v>2748</c:v>
                </c:pt>
                <c:pt idx="6870">
                  <c:v>2748.4</c:v>
                </c:pt>
                <c:pt idx="6871">
                  <c:v>2748.8</c:v>
                </c:pt>
                <c:pt idx="6872">
                  <c:v>2749.2</c:v>
                </c:pt>
                <c:pt idx="6873">
                  <c:v>2749.6</c:v>
                </c:pt>
                <c:pt idx="6874">
                  <c:v>2750</c:v>
                </c:pt>
                <c:pt idx="6875">
                  <c:v>2750.4</c:v>
                </c:pt>
                <c:pt idx="6876">
                  <c:v>2750.8</c:v>
                </c:pt>
                <c:pt idx="6877">
                  <c:v>2751.2</c:v>
                </c:pt>
                <c:pt idx="6878">
                  <c:v>2751.6</c:v>
                </c:pt>
                <c:pt idx="6879">
                  <c:v>2752</c:v>
                </c:pt>
                <c:pt idx="6880">
                  <c:v>2752.4</c:v>
                </c:pt>
                <c:pt idx="6881">
                  <c:v>2752.8</c:v>
                </c:pt>
                <c:pt idx="6882">
                  <c:v>2753.2</c:v>
                </c:pt>
                <c:pt idx="6883">
                  <c:v>2753.6</c:v>
                </c:pt>
                <c:pt idx="6884">
                  <c:v>2754</c:v>
                </c:pt>
                <c:pt idx="6885">
                  <c:v>2754.4</c:v>
                </c:pt>
                <c:pt idx="6886">
                  <c:v>2754.8</c:v>
                </c:pt>
                <c:pt idx="6887">
                  <c:v>2755.2</c:v>
                </c:pt>
                <c:pt idx="6888">
                  <c:v>2755.6</c:v>
                </c:pt>
                <c:pt idx="6889">
                  <c:v>2756</c:v>
                </c:pt>
                <c:pt idx="6890">
                  <c:v>2756.4</c:v>
                </c:pt>
                <c:pt idx="6891">
                  <c:v>2756.8</c:v>
                </c:pt>
                <c:pt idx="6892">
                  <c:v>2757.2</c:v>
                </c:pt>
                <c:pt idx="6893">
                  <c:v>2757.6</c:v>
                </c:pt>
                <c:pt idx="6894">
                  <c:v>2758</c:v>
                </c:pt>
                <c:pt idx="6895">
                  <c:v>2758.4</c:v>
                </c:pt>
                <c:pt idx="6896">
                  <c:v>2758.8</c:v>
                </c:pt>
                <c:pt idx="6897">
                  <c:v>2759.2</c:v>
                </c:pt>
                <c:pt idx="6898">
                  <c:v>2759.6</c:v>
                </c:pt>
                <c:pt idx="6899">
                  <c:v>2760</c:v>
                </c:pt>
                <c:pt idx="6900">
                  <c:v>2760.4</c:v>
                </c:pt>
                <c:pt idx="6901">
                  <c:v>2760.8</c:v>
                </c:pt>
                <c:pt idx="6902">
                  <c:v>2761.2</c:v>
                </c:pt>
                <c:pt idx="6903">
                  <c:v>2761.6</c:v>
                </c:pt>
                <c:pt idx="6904">
                  <c:v>2762</c:v>
                </c:pt>
                <c:pt idx="6905">
                  <c:v>2762.4</c:v>
                </c:pt>
                <c:pt idx="6906">
                  <c:v>2762.8</c:v>
                </c:pt>
                <c:pt idx="6907">
                  <c:v>2763.2</c:v>
                </c:pt>
                <c:pt idx="6908">
                  <c:v>2763.6</c:v>
                </c:pt>
                <c:pt idx="6909">
                  <c:v>2764</c:v>
                </c:pt>
                <c:pt idx="6910">
                  <c:v>2764.4</c:v>
                </c:pt>
                <c:pt idx="6911">
                  <c:v>2764.8</c:v>
                </c:pt>
                <c:pt idx="6912">
                  <c:v>2765.2</c:v>
                </c:pt>
                <c:pt idx="6913">
                  <c:v>2765.6</c:v>
                </c:pt>
                <c:pt idx="6914">
                  <c:v>2766</c:v>
                </c:pt>
                <c:pt idx="6915">
                  <c:v>2766.4</c:v>
                </c:pt>
                <c:pt idx="6916">
                  <c:v>2766.8</c:v>
                </c:pt>
                <c:pt idx="6917">
                  <c:v>2767.2</c:v>
                </c:pt>
                <c:pt idx="6918">
                  <c:v>2767.6</c:v>
                </c:pt>
                <c:pt idx="6919">
                  <c:v>2768</c:v>
                </c:pt>
                <c:pt idx="6920">
                  <c:v>2768.4</c:v>
                </c:pt>
                <c:pt idx="6921">
                  <c:v>2768.8</c:v>
                </c:pt>
                <c:pt idx="6922">
                  <c:v>2769.2</c:v>
                </c:pt>
                <c:pt idx="6923">
                  <c:v>2769.6</c:v>
                </c:pt>
                <c:pt idx="6924">
                  <c:v>2770</c:v>
                </c:pt>
                <c:pt idx="6925">
                  <c:v>2770.4</c:v>
                </c:pt>
                <c:pt idx="6926">
                  <c:v>2770.8</c:v>
                </c:pt>
                <c:pt idx="6927">
                  <c:v>2771.2</c:v>
                </c:pt>
                <c:pt idx="6928">
                  <c:v>2771.6</c:v>
                </c:pt>
                <c:pt idx="6929">
                  <c:v>2772</c:v>
                </c:pt>
                <c:pt idx="6930">
                  <c:v>2772.4</c:v>
                </c:pt>
                <c:pt idx="6931">
                  <c:v>2772.8</c:v>
                </c:pt>
                <c:pt idx="6932">
                  <c:v>2773.2</c:v>
                </c:pt>
                <c:pt idx="6933">
                  <c:v>2773.6</c:v>
                </c:pt>
                <c:pt idx="6934">
                  <c:v>2774</c:v>
                </c:pt>
                <c:pt idx="6935">
                  <c:v>2774.4</c:v>
                </c:pt>
                <c:pt idx="6936">
                  <c:v>2774.8</c:v>
                </c:pt>
                <c:pt idx="6937">
                  <c:v>2775.2</c:v>
                </c:pt>
                <c:pt idx="6938">
                  <c:v>2775.6</c:v>
                </c:pt>
                <c:pt idx="6939">
                  <c:v>2776</c:v>
                </c:pt>
                <c:pt idx="6940">
                  <c:v>2776.4</c:v>
                </c:pt>
                <c:pt idx="6941">
                  <c:v>2776.8</c:v>
                </c:pt>
                <c:pt idx="6942">
                  <c:v>2777.2</c:v>
                </c:pt>
                <c:pt idx="6943">
                  <c:v>2777.6</c:v>
                </c:pt>
                <c:pt idx="6944">
                  <c:v>2778</c:v>
                </c:pt>
                <c:pt idx="6945">
                  <c:v>2778.4</c:v>
                </c:pt>
                <c:pt idx="6946">
                  <c:v>2778.8</c:v>
                </c:pt>
                <c:pt idx="6947">
                  <c:v>2779.2</c:v>
                </c:pt>
                <c:pt idx="6948">
                  <c:v>2779.6</c:v>
                </c:pt>
                <c:pt idx="6949">
                  <c:v>2780</c:v>
                </c:pt>
                <c:pt idx="6950">
                  <c:v>2780.4</c:v>
                </c:pt>
                <c:pt idx="6951">
                  <c:v>2780.8</c:v>
                </c:pt>
                <c:pt idx="6952">
                  <c:v>2781.2</c:v>
                </c:pt>
                <c:pt idx="6953">
                  <c:v>2781.6</c:v>
                </c:pt>
                <c:pt idx="6954">
                  <c:v>2782</c:v>
                </c:pt>
                <c:pt idx="6955">
                  <c:v>2782.4</c:v>
                </c:pt>
                <c:pt idx="6956">
                  <c:v>2782.8</c:v>
                </c:pt>
                <c:pt idx="6957">
                  <c:v>2783.2</c:v>
                </c:pt>
                <c:pt idx="6958">
                  <c:v>2783.6</c:v>
                </c:pt>
                <c:pt idx="6959">
                  <c:v>2784</c:v>
                </c:pt>
                <c:pt idx="6960">
                  <c:v>2784.4</c:v>
                </c:pt>
                <c:pt idx="6961">
                  <c:v>2784.8</c:v>
                </c:pt>
                <c:pt idx="6962">
                  <c:v>2785.2</c:v>
                </c:pt>
                <c:pt idx="6963">
                  <c:v>2785.6</c:v>
                </c:pt>
                <c:pt idx="6964">
                  <c:v>2786</c:v>
                </c:pt>
                <c:pt idx="6965">
                  <c:v>2786.4</c:v>
                </c:pt>
                <c:pt idx="6966">
                  <c:v>2786.8</c:v>
                </c:pt>
                <c:pt idx="6967">
                  <c:v>2787.2</c:v>
                </c:pt>
                <c:pt idx="6968">
                  <c:v>2787.6</c:v>
                </c:pt>
                <c:pt idx="6969">
                  <c:v>2788</c:v>
                </c:pt>
                <c:pt idx="6970">
                  <c:v>2788.4</c:v>
                </c:pt>
                <c:pt idx="6971">
                  <c:v>2788.8</c:v>
                </c:pt>
                <c:pt idx="6972">
                  <c:v>2789.2</c:v>
                </c:pt>
                <c:pt idx="6973">
                  <c:v>2789.6</c:v>
                </c:pt>
                <c:pt idx="6974">
                  <c:v>2790</c:v>
                </c:pt>
                <c:pt idx="6975">
                  <c:v>2790.4</c:v>
                </c:pt>
                <c:pt idx="6976">
                  <c:v>2790.8</c:v>
                </c:pt>
                <c:pt idx="6977">
                  <c:v>2791.2</c:v>
                </c:pt>
                <c:pt idx="6978">
                  <c:v>2791.6</c:v>
                </c:pt>
                <c:pt idx="6979">
                  <c:v>2792</c:v>
                </c:pt>
                <c:pt idx="6980">
                  <c:v>2792.4</c:v>
                </c:pt>
                <c:pt idx="6981">
                  <c:v>2792.8</c:v>
                </c:pt>
                <c:pt idx="6982">
                  <c:v>2793.2</c:v>
                </c:pt>
                <c:pt idx="6983">
                  <c:v>2793.6</c:v>
                </c:pt>
                <c:pt idx="6984">
                  <c:v>2794</c:v>
                </c:pt>
                <c:pt idx="6985">
                  <c:v>2794.4</c:v>
                </c:pt>
                <c:pt idx="6986">
                  <c:v>2794.8</c:v>
                </c:pt>
                <c:pt idx="6987">
                  <c:v>2795.2</c:v>
                </c:pt>
                <c:pt idx="6988">
                  <c:v>2795.6</c:v>
                </c:pt>
                <c:pt idx="6989">
                  <c:v>2796</c:v>
                </c:pt>
                <c:pt idx="6990">
                  <c:v>2796.4</c:v>
                </c:pt>
                <c:pt idx="6991">
                  <c:v>2796.8</c:v>
                </c:pt>
                <c:pt idx="6992">
                  <c:v>2797.2</c:v>
                </c:pt>
                <c:pt idx="6993">
                  <c:v>2797.6</c:v>
                </c:pt>
                <c:pt idx="6994">
                  <c:v>2798</c:v>
                </c:pt>
                <c:pt idx="6995">
                  <c:v>2798.4</c:v>
                </c:pt>
                <c:pt idx="6996">
                  <c:v>2798.8</c:v>
                </c:pt>
                <c:pt idx="6997">
                  <c:v>2799.2</c:v>
                </c:pt>
                <c:pt idx="6998">
                  <c:v>2799.6</c:v>
                </c:pt>
                <c:pt idx="6999">
                  <c:v>2800</c:v>
                </c:pt>
                <c:pt idx="7000">
                  <c:v>2800.4</c:v>
                </c:pt>
                <c:pt idx="7001">
                  <c:v>2800.8</c:v>
                </c:pt>
                <c:pt idx="7002">
                  <c:v>2801.2</c:v>
                </c:pt>
                <c:pt idx="7003">
                  <c:v>2801.6</c:v>
                </c:pt>
                <c:pt idx="7004">
                  <c:v>2802</c:v>
                </c:pt>
                <c:pt idx="7005">
                  <c:v>2802.4</c:v>
                </c:pt>
                <c:pt idx="7006">
                  <c:v>2802.8</c:v>
                </c:pt>
                <c:pt idx="7007">
                  <c:v>2803.2</c:v>
                </c:pt>
                <c:pt idx="7008">
                  <c:v>2803.6</c:v>
                </c:pt>
                <c:pt idx="7009">
                  <c:v>2804</c:v>
                </c:pt>
                <c:pt idx="7010">
                  <c:v>2804.4</c:v>
                </c:pt>
                <c:pt idx="7011">
                  <c:v>2804.8</c:v>
                </c:pt>
                <c:pt idx="7012">
                  <c:v>2805.2</c:v>
                </c:pt>
                <c:pt idx="7013">
                  <c:v>2805.6</c:v>
                </c:pt>
                <c:pt idx="7014">
                  <c:v>2806</c:v>
                </c:pt>
                <c:pt idx="7015">
                  <c:v>2806.4</c:v>
                </c:pt>
                <c:pt idx="7016">
                  <c:v>2806.8</c:v>
                </c:pt>
                <c:pt idx="7017">
                  <c:v>2807.2</c:v>
                </c:pt>
                <c:pt idx="7018">
                  <c:v>2807.6</c:v>
                </c:pt>
                <c:pt idx="7019">
                  <c:v>2808</c:v>
                </c:pt>
                <c:pt idx="7020">
                  <c:v>2808.4</c:v>
                </c:pt>
                <c:pt idx="7021">
                  <c:v>2808.8</c:v>
                </c:pt>
                <c:pt idx="7022">
                  <c:v>2809.2</c:v>
                </c:pt>
                <c:pt idx="7023">
                  <c:v>2809.6</c:v>
                </c:pt>
                <c:pt idx="7024">
                  <c:v>2810</c:v>
                </c:pt>
                <c:pt idx="7025">
                  <c:v>2810.4</c:v>
                </c:pt>
                <c:pt idx="7026">
                  <c:v>2810.8</c:v>
                </c:pt>
                <c:pt idx="7027">
                  <c:v>2811.2</c:v>
                </c:pt>
                <c:pt idx="7028">
                  <c:v>2811.6</c:v>
                </c:pt>
                <c:pt idx="7029">
                  <c:v>2812</c:v>
                </c:pt>
                <c:pt idx="7030">
                  <c:v>2812.4</c:v>
                </c:pt>
                <c:pt idx="7031">
                  <c:v>2812.8</c:v>
                </c:pt>
                <c:pt idx="7032">
                  <c:v>2813.2</c:v>
                </c:pt>
                <c:pt idx="7033">
                  <c:v>2813.6</c:v>
                </c:pt>
                <c:pt idx="7034">
                  <c:v>2814</c:v>
                </c:pt>
                <c:pt idx="7035">
                  <c:v>2814.4</c:v>
                </c:pt>
                <c:pt idx="7036">
                  <c:v>2814.8</c:v>
                </c:pt>
                <c:pt idx="7037">
                  <c:v>2815.2</c:v>
                </c:pt>
                <c:pt idx="7038">
                  <c:v>2815.6</c:v>
                </c:pt>
                <c:pt idx="7039">
                  <c:v>2816</c:v>
                </c:pt>
                <c:pt idx="7040">
                  <c:v>2816.4</c:v>
                </c:pt>
                <c:pt idx="7041">
                  <c:v>2816.8</c:v>
                </c:pt>
                <c:pt idx="7042">
                  <c:v>2817.2</c:v>
                </c:pt>
                <c:pt idx="7043">
                  <c:v>2817.6</c:v>
                </c:pt>
                <c:pt idx="7044">
                  <c:v>2818</c:v>
                </c:pt>
                <c:pt idx="7045">
                  <c:v>2818.4</c:v>
                </c:pt>
                <c:pt idx="7046">
                  <c:v>2818.8</c:v>
                </c:pt>
                <c:pt idx="7047">
                  <c:v>2819.2</c:v>
                </c:pt>
                <c:pt idx="7048">
                  <c:v>2819.6</c:v>
                </c:pt>
                <c:pt idx="7049">
                  <c:v>2820</c:v>
                </c:pt>
                <c:pt idx="7050">
                  <c:v>2820.4</c:v>
                </c:pt>
                <c:pt idx="7051">
                  <c:v>2820.8</c:v>
                </c:pt>
                <c:pt idx="7052">
                  <c:v>2821.2</c:v>
                </c:pt>
                <c:pt idx="7053">
                  <c:v>2821.6</c:v>
                </c:pt>
                <c:pt idx="7054">
                  <c:v>2822</c:v>
                </c:pt>
                <c:pt idx="7055">
                  <c:v>2822.4</c:v>
                </c:pt>
                <c:pt idx="7056">
                  <c:v>2822.8</c:v>
                </c:pt>
                <c:pt idx="7057">
                  <c:v>2823.2</c:v>
                </c:pt>
                <c:pt idx="7058">
                  <c:v>2823.6</c:v>
                </c:pt>
                <c:pt idx="7059">
                  <c:v>2824</c:v>
                </c:pt>
                <c:pt idx="7060">
                  <c:v>2824.4</c:v>
                </c:pt>
                <c:pt idx="7061">
                  <c:v>2824.8</c:v>
                </c:pt>
                <c:pt idx="7062">
                  <c:v>2825.2</c:v>
                </c:pt>
                <c:pt idx="7063">
                  <c:v>2825.6</c:v>
                </c:pt>
                <c:pt idx="7064">
                  <c:v>2826</c:v>
                </c:pt>
                <c:pt idx="7065">
                  <c:v>2826.4</c:v>
                </c:pt>
                <c:pt idx="7066">
                  <c:v>2826.8</c:v>
                </c:pt>
                <c:pt idx="7067">
                  <c:v>2827.2</c:v>
                </c:pt>
                <c:pt idx="7068">
                  <c:v>2827.6</c:v>
                </c:pt>
                <c:pt idx="7069">
                  <c:v>2828</c:v>
                </c:pt>
                <c:pt idx="7070">
                  <c:v>2828.4</c:v>
                </c:pt>
                <c:pt idx="7071">
                  <c:v>2828.8</c:v>
                </c:pt>
                <c:pt idx="7072">
                  <c:v>2829.2</c:v>
                </c:pt>
                <c:pt idx="7073">
                  <c:v>2829.6</c:v>
                </c:pt>
                <c:pt idx="7074">
                  <c:v>2830</c:v>
                </c:pt>
                <c:pt idx="7075">
                  <c:v>2830.4</c:v>
                </c:pt>
                <c:pt idx="7076">
                  <c:v>2830.8</c:v>
                </c:pt>
                <c:pt idx="7077">
                  <c:v>2831.2</c:v>
                </c:pt>
                <c:pt idx="7078">
                  <c:v>2831.6</c:v>
                </c:pt>
                <c:pt idx="7079">
                  <c:v>2832</c:v>
                </c:pt>
                <c:pt idx="7080">
                  <c:v>2832.4</c:v>
                </c:pt>
                <c:pt idx="7081">
                  <c:v>2832.8</c:v>
                </c:pt>
                <c:pt idx="7082">
                  <c:v>2833.2</c:v>
                </c:pt>
                <c:pt idx="7083">
                  <c:v>2833.6</c:v>
                </c:pt>
                <c:pt idx="7084">
                  <c:v>2834</c:v>
                </c:pt>
                <c:pt idx="7085">
                  <c:v>2834.4</c:v>
                </c:pt>
                <c:pt idx="7086">
                  <c:v>2834.8</c:v>
                </c:pt>
                <c:pt idx="7087">
                  <c:v>2835.2</c:v>
                </c:pt>
                <c:pt idx="7088">
                  <c:v>2835.6</c:v>
                </c:pt>
                <c:pt idx="7089">
                  <c:v>2836</c:v>
                </c:pt>
                <c:pt idx="7090">
                  <c:v>2836.4</c:v>
                </c:pt>
                <c:pt idx="7091">
                  <c:v>2836.8</c:v>
                </c:pt>
                <c:pt idx="7092">
                  <c:v>2837.2</c:v>
                </c:pt>
                <c:pt idx="7093">
                  <c:v>2837.6</c:v>
                </c:pt>
                <c:pt idx="7094">
                  <c:v>2838</c:v>
                </c:pt>
                <c:pt idx="7095">
                  <c:v>2838.4</c:v>
                </c:pt>
                <c:pt idx="7096">
                  <c:v>2838.8</c:v>
                </c:pt>
                <c:pt idx="7097">
                  <c:v>2839.2</c:v>
                </c:pt>
                <c:pt idx="7098">
                  <c:v>2839.6</c:v>
                </c:pt>
                <c:pt idx="7099">
                  <c:v>2840</c:v>
                </c:pt>
                <c:pt idx="7100">
                  <c:v>2840.4</c:v>
                </c:pt>
                <c:pt idx="7101">
                  <c:v>2840.8</c:v>
                </c:pt>
                <c:pt idx="7102">
                  <c:v>2841.2</c:v>
                </c:pt>
                <c:pt idx="7103">
                  <c:v>2841.6</c:v>
                </c:pt>
                <c:pt idx="7104">
                  <c:v>2842</c:v>
                </c:pt>
                <c:pt idx="7105">
                  <c:v>2842.4</c:v>
                </c:pt>
                <c:pt idx="7106">
                  <c:v>2842.8</c:v>
                </c:pt>
                <c:pt idx="7107">
                  <c:v>2843.2</c:v>
                </c:pt>
                <c:pt idx="7108">
                  <c:v>2843.6</c:v>
                </c:pt>
                <c:pt idx="7109">
                  <c:v>2844</c:v>
                </c:pt>
                <c:pt idx="7110">
                  <c:v>2844.4</c:v>
                </c:pt>
                <c:pt idx="7111">
                  <c:v>2844.8</c:v>
                </c:pt>
                <c:pt idx="7112">
                  <c:v>2845.2</c:v>
                </c:pt>
                <c:pt idx="7113">
                  <c:v>2845.6</c:v>
                </c:pt>
                <c:pt idx="7114">
                  <c:v>2846</c:v>
                </c:pt>
                <c:pt idx="7115">
                  <c:v>2846.4</c:v>
                </c:pt>
                <c:pt idx="7116">
                  <c:v>2846.8</c:v>
                </c:pt>
                <c:pt idx="7117">
                  <c:v>2847.2</c:v>
                </c:pt>
                <c:pt idx="7118">
                  <c:v>2847.6</c:v>
                </c:pt>
                <c:pt idx="7119">
                  <c:v>2848</c:v>
                </c:pt>
                <c:pt idx="7120">
                  <c:v>2848.4</c:v>
                </c:pt>
                <c:pt idx="7121">
                  <c:v>2848.8</c:v>
                </c:pt>
                <c:pt idx="7122">
                  <c:v>2849.2</c:v>
                </c:pt>
                <c:pt idx="7123">
                  <c:v>2849.6</c:v>
                </c:pt>
                <c:pt idx="7124">
                  <c:v>2850</c:v>
                </c:pt>
                <c:pt idx="7125">
                  <c:v>2850.4</c:v>
                </c:pt>
                <c:pt idx="7126">
                  <c:v>2850.8</c:v>
                </c:pt>
                <c:pt idx="7127">
                  <c:v>2851.2</c:v>
                </c:pt>
                <c:pt idx="7128">
                  <c:v>2851.6</c:v>
                </c:pt>
                <c:pt idx="7129">
                  <c:v>2852</c:v>
                </c:pt>
                <c:pt idx="7130">
                  <c:v>2852.4</c:v>
                </c:pt>
                <c:pt idx="7131">
                  <c:v>2852.8</c:v>
                </c:pt>
                <c:pt idx="7132">
                  <c:v>2853.2</c:v>
                </c:pt>
                <c:pt idx="7133">
                  <c:v>2853.6</c:v>
                </c:pt>
                <c:pt idx="7134">
                  <c:v>2854</c:v>
                </c:pt>
                <c:pt idx="7135">
                  <c:v>2854.4</c:v>
                </c:pt>
                <c:pt idx="7136">
                  <c:v>2854.8</c:v>
                </c:pt>
                <c:pt idx="7137">
                  <c:v>2855.2</c:v>
                </c:pt>
                <c:pt idx="7138">
                  <c:v>2855.6</c:v>
                </c:pt>
                <c:pt idx="7139">
                  <c:v>2856</c:v>
                </c:pt>
                <c:pt idx="7140">
                  <c:v>2856.4</c:v>
                </c:pt>
                <c:pt idx="7141">
                  <c:v>2856.8</c:v>
                </c:pt>
                <c:pt idx="7142">
                  <c:v>2857.2</c:v>
                </c:pt>
                <c:pt idx="7143">
                  <c:v>2857.6</c:v>
                </c:pt>
                <c:pt idx="7144">
                  <c:v>2858</c:v>
                </c:pt>
                <c:pt idx="7145">
                  <c:v>2858.4</c:v>
                </c:pt>
                <c:pt idx="7146">
                  <c:v>2858.8</c:v>
                </c:pt>
                <c:pt idx="7147">
                  <c:v>2859.2</c:v>
                </c:pt>
                <c:pt idx="7148">
                  <c:v>2859.6</c:v>
                </c:pt>
                <c:pt idx="7149">
                  <c:v>2860</c:v>
                </c:pt>
                <c:pt idx="7150">
                  <c:v>2860.4</c:v>
                </c:pt>
                <c:pt idx="7151">
                  <c:v>2860.8</c:v>
                </c:pt>
                <c:pt idx="7152">
                  <c:v>2861.2</c:v>
                </c:pt>
                <c:pt idx="7153">
                  <c:v>2861.6</c:v>
                </c:pt>
                <c:pt idx="7154">
                  <c:v>2862</c:v>
                </c:pt>
                <c:pt idx="7155">
                  <c:v>2862.4</c:v>
                </c:pt>
                <c:pt idx="7156">
                  <c:v>2862.8</c:v>
                </c:pt>
                <c:pt idx="7157">
                  <c:v>2863.2</c:v>
                </c:pt>
                <c:pt idx="7158">
                  <c:v>2863.6</c:v>
                </c:pt>
                <c:pt idx="7159">
                  <c:v>2864</c:v>
                </c:pt>
                <c:pt idx="7160">
                  <c:v>2864.4</c:v>
                </c:pt>
                <c:pt idx="7161">
                  <c:v>2864.8</c:v>
                </c:pt>
                <c:pt idx="7162">
                  <c:v>2865.2</c:v>
                </c:pt>
                <c:pt idx="7163">
                  <c:v>2865.6</c:v>
                </c:pt>
                <c:pt idx="7164">
                  <c:v>2866</c:v>
                </c:pt>
                <c:pt idx="7165">
                  <c:v>2866.4</c:v>
                </c:pt>
                <c:pt idx="7166">
                  <c:v>2866.8</c:v>
                </c:pt>
                <c:pt idx="7167">
                  <c:v>2867.2</c:v>
                </c:pt>
                <c:pt idx="7168">
                  <c:v>2867.6</c:v>
                </c:pt>
                <c:pt idx="7169">
                  <c:v>2868</c:v>
                </c:pt>
                <c:pt idx="7170">
                  <c:v>2868.4</c:v>
                </c:pt>
                <c:pt idx="7171">
                  <c:v>2868.8</c:v>
                </c:pt>
                <c:pt idx="7172">
                  <c:v>2869.2</c:v>
                </c:pt>
                <c:pt idx="7173">
                  <c:v>2869.6</c:v>
                </c:pt>
                <c:pt idx="7174">
                  <c:v>2870</c:v>
                </c:pt>
                <c:pt idx="7175">
                  <c:v>2870.4</c:v>
                </c:pt>
                <c:pt idx="7176">
                  <c:v>2870.8</c:v>
                </c:pt>
                <c:pt idx="7177">
                  <c:v>2871.2</c:v>
                </c:pt>
                <c:pt idx="7178">
                  <c:v>2871.6</c:v>
                </c:pt>
                <c:pt idx="7179">
                  <c:v>2872</c:v>
                </c:pt>
                <c:pt idx="7180">
                  <c:v>2872.4</c:v>
                </c:pt>
                <c:pt idx="7181">
                  <c:v>2872.8</c:v>
                </c:pt>
                <c:pt idx="7182">
                  <c:v>2873.2</c:v>
                </c:pt>
                <c:pt idx="7183">
                  <c:v>2873.6</c:v>
                </c:pt>
                <c:pt idx="7184">
                  <c:v>2874</c:v>
                </c:pt>
                <c:pt idx="7185">
                  <c:v>2874.4</c:v>
                </c:pt>
                <c:pt idx="7186">
                  <c:v>2874.8</c:v>
                </c:pt>
                <c:pt idx="7187">
                  <c:v>2875.2</c:v>
                </c:pt>
                <c:pt idx="7188">
                  <c:v>2875.6</c:v>
                </c:pt>
                <c:pt idx="7189">
                  <c:v>2876</c:v>
                </c:pt>
                <c:pt idx="7190">
                  <c:v>2876.4</c:v>
                </c:pt>
                <c:pt idx="7191">
                  <c:v>2876.8</c:v>
                </c:pt>
                <c:pt idx="7192">
                  <c:v>2877.2</c:v>
                </c:pt>
                <c:pt idx="7193">
                  <c:v>2877.6</c:v>
                </c:pt>
                <c:pt idx="7194">
                  <c:v>2878</c:v>
                </c:pt>
                <c:pt idx="7195">
                  <c:v>2878.4</c:v>
                </c:pt>
                <c:pt idx="7196">
                  <c:v>2878.8</c:v>
                </c:pt>
                <c:pt idx="7197">
                  <c:v>2879.2</c:v>
                </c:pt>
                <c:pt idx="7198">
                  <c:v>2879.6</c:v>
                </c:pt>
                <c:pt idx="7199">
                  <c:v>2880</c:v>
                </c:pt>
                <c:pt idx="7200">
                  <c:v>2880.4</c:v>
                </c:pt>
                <c:pt idx="7201">
                  <c:v>2880.8</c:v>
                </c:pt>
                <c:pt idx="7202">
                  <c:v>2881.2</c:v>
                </c:pt>
                <c:pt idx="7203">
                  <c:v>2881.6</c:v>
                </c:pt>
                <c:pt idx="7204">
                  <c:v>2882</c:v>
                </c:pt>
                <c:pt idx="7205">
                  <c:v>2882.4</c:v>
                </c:pt>
                <c:pt idx="7206">
                  <c:v>2882.8</c:v>
                </c:pt>
                <c:pt idx="7207">
                  <c:v>2883.2</c:v>
                </c:pt>
                <c:pt idx="7208">
                  <c:v>2883.6</c:v>
                </c:pt>
                <c:pt idx="7209">
                  <c:v>2884</c:v>
                </c:pt>
                <c:pt idx="7210">
                  <c:v>2884.4</c:v>
                </c:pt>
                <c:pt idx="7211">
                  <c:v>2884.8</c:v>
                </c:pt>
                <c:pt idx="7212">
                  <c:v>2885.2</c:v>
                </c:pt>
                <c:pt idx="7213">
                  <c:v>2885.6</c:v>
                </c:pt>
                <c:pt idx="7214">
                  <c:v>2886</c:v>
                </c:pt>
                <c:pt idx="7215">
                  <c:v>2886.4</c:v>
                </c:pt>
                <c:pt idx="7216">
                  <c:v>2886.8</c:v>
                </c:pt>
                <c:pt idx="7217">
                  <c:v>2887.2</c:v>
                </c:pt>
                <c:pt idx="7218">
                  <c:v>2887.6</c:v>
                </c:pt>
                <c:pt idx="7219">
                  <c:v>2888</c:v>
                </c:pt>
                <c:pt idx="7220">
                  <c:v>2888.4</c:v>
                </c:pt>
                <c:pt idx="7221">
                  <c:v>2888.8</c:v>
                </c:pt>
                <c:pt idx="7222">
                  <c:v>2889.2</c:v>
                </c:pt>
                <c:pt idx="7223">
                  <c:v>2889.6</c:v>
                </c:pt>
                <c:pt idx="7224">
                  <c:v>2890</c:v>
                </c:pt>
                <c:pt idx="7225">
                  <c:v>2890.4</c:v>
                </c:pt>
                <c:pt idx="7226">
                  <c:v>2890.8</c:v>
                </c:pt>
                <c:pt idx="7227">
                  <c:v>2891.2</c:v>
                </c:pt>
                <c:pt idx="7228">
                  <c:v>2891.6</c:v>
                </c:pt>
                <c:pt idx="7229">
                  <c:v>2892</c:v>
                </c:pt>
                <c:pt idx="7230">
                  <c:v>2892.4</c:v>
                </c:pt>
                <c:pt idx="7231">
                  <c:v>2892.8</c:v>
                </c:pt>
                <c:pt idx="7232">
                  <c:v>2893.2</c:v>
                </c:pt>
                <c:pt idx="7233">
                  <c:v>2893.6</c:v>
                </c:pt>
                <c:pt idx="7234">
                  <c:v>2894</c:v>
                </c:pt>
                <c:pt idx="7235">
                  <c:v>2894.4</c:v>
                </c:pt>
                <c:pt idx="7236">
                  <c:v>2894.8</c:v>
                </c:pt>
                <c:pt idx="7237">
                  <c:v>2895.2</c:v>
                </c:pt>
                <c:pt idx="7238">
                  <c:v>2895.6</c:v>
                </c:pt>
                <c:pt idx="7239">
                  <c:v>2896</c:v>
                </c:pt>
                <c:pt idx="7240">
                  <c:v>2896.4</c:v>
                </c:pt>
                <c:pt idx="7241">
                  <c:v>2896.8</c:v>
                </c:pt>
                <c:pt idx="7242">
                  <c:v>2897.2</c:v>
                </c:pt>
                <c:pt idx="7243">
                  <c:v>2897.6</c:v>
                </c:pt>
                <c:pt idx="7244">
                  <c:v>2898</c:v>
                </c:pt>
                <c:pt idx="7245">
                  <c:v>2898.4</c:v>
                </c:pt>
                <c:pt idx="7246">
                  <c:v>2898.8</c:v>
                </c:pt>
                <c:pt idx="7247">
                  <c:v>2899.2</c:v>
                </c:pt>
                <c:pt idx="7248">
                  <c:v>2899.6</c:v>
                </c:pt>
                <c:pt idx="7249">
                  <c:v>2900</c:v>
                </c:pt>
                <c:pt idx="7250">
                  <c:v>2900.4</c:v>
                </c:pt>
                <c:pt idx="7251">
                  <c:v>2900.8</c:v>
                </c:pt>
                <c:pt idx="7252">
                  <c:v>2901.2</c:v>
                </c:pt>
                <c:pt idx="7253">
                  <c:v>2901.6</c:v>
                </c:pt>
                <c:pt idx="7254">
                  <c:v>2902</c:v>
                </c:pt>
                <c:pt idx="7255">
                  <c:v>2902.4</c:v>
                </c:pt>
                <c:pt idx="7256">
                  <c:v>2902.8</c:v>
                </c:pt>
                <c:pt idx="7257">
                  <c:v>2903.2</c:v>
                </c:pt>
                <c:pt idx="7258">
                  <c:v>2903.6</c:v>
                </c:pt>
                <c:pt idx="7259">
                  <c:v>2904</c:v>
                </c:pt>
                <c:pt idx="7260">
                  <c:v>2904.4</c:v>
                </c:pt>
                <c:pt idx="7261">
                  <c:v>2904.8</c:v>
                </c:pt>
                <c:pt idx="7262">
                  <c:v>2905.2</c:v>
                </c:pt>
                <c:pt idx="7263">
                  <c:v>2905.6</c:v>
                </c:pt>
                <c:pt idx="7264">
                  <c:v>2906</c:v>
                </c:pt>
                <c:pt idx="7265">
                  <c:v>2906.4</c:v>
                </c:pt>
                <c:pt idx="7266">
                  <c:v>2906.8</c:v>
                </c:pt>
                <c:pt idx="7267">
                  <c:v>2907.2</c:v>
                </c:pt>
                <c:pt idx="7268">
                  <c:v>2907.6</c:v>
                </c:pt>
                <c:pt idx="7269">
                  <c:v>2908</c:v>
                </c:pt>
                <c:pt idx="7270">
                  <c:v>2908.4</c:v>
                </c:pt>
                <c:pt idx="7271">
                  <c:v>2908.8</c:v>
                </c:pt>
                <c:pt idx="7272">
                  <c:v>2909.2</c:v>
                </c:pt>
                <c:pt idx="7273">
                  <c:v>2909.6</c:v>
                </c:pt>
                <c:pt idx="7274">
                  <c:v>2910</c:v>
                </c:pt>
                <c:pt idx="7275">
                  <c:v>2910.4</c:v>
                </c:pt>
                <c:pt idx="7276">
                  <c:v>2910.8</c:v>
                </c:pt>
                <c:pt idx="7277">
                  <c:v>2911.2</c:v>
                </c:pt>
                <c:pt idx="7278">
                  <c:v>2911.6</c:v>
                </c:pt>
                <c:pt idx="7279">
                  <c:v>2912</c:v>
                </c:pt>
                <c:pt idx="7280">
                  <c:v>2912.4</c:v>
                </c:pt>
                <c:pt idx="7281">
                  <c:v>2912.8</c:v>
                </c:pt>
                <c:pt idx="7282">
                  <c:v>2913.2</c:v>
                </c:pt>
                <c:pt idx="7283">
                  <c:v>2913.6</c:v>
                </c:pt>
                <c:pt idx="7284">
                  <c:v>2914</c:v>
                </c:pt>
                <c:pt idx="7285">
                  <c:v>2914.4</c:v>
                </c:pt>
                <c:pt idx="7286">
                  <c:v>2914.8</c:v>
                </c:pt>
                <c:pt idx="7287">
                  <c:v>2915.2</c:v>
                </c:pt>
                <c:pt idx="7288">
                  <c:v>2915.6</c:v>
                </c:pt>
                <c:pt idx="7289">
                  <c:v>2916</c:v>
                </c:pt>
                <c:pt idx="7290">
                  <c:v>2916.4</c:v>
                </c:pt>
                <c:pt idx="7291">
                  <c:v>2916.8</c:v>
                </c:pt>
                <c:pt idx="7292">
                  <c:v>2917.2</c:v>
                </c:pt>
                <c:pt idx="7293">
                  <c:v>2917.6</c:v>
                </c:pt>
                <c:pt idx="7294">
                  <c:v>2918</c:v>
                </c:pt>
                <c:pt idx="7295">
                  <c:v>2918.4</c:v>
                </c:pt>
                <c:pt idx="7296">
                  <c:v>2918.8</c:v>
                </c:pt>
                <c:pt idx="7297">
                  <c:v>2919.2</c:v>
                </c:pt>
                <c:pt idx="7298">
                  <c:v>2919.6</c:v>
                </c:pt>
                <c:pt idx="7299">
                  <c:v>2920</c:v>
                </c:pt>
                <c:pt idx="7300">
                  <c:v>2920.4</c:v>
                </c:pt>
                <c:pt idx="7301">
                  <c:v>2920.8</c:v>
                </c:pt>
                <c:pt idx="7302">
                  <c:v>2921.2</c:v>
                </c:pt>
                <c:pt idx="7303">
                  <c:v>2921.6</c:v>
                </c:pt>
                <c:pt idx="7304">
                  <c:v>2922</c:v>
                </c:pt>
                <c:pt idx="7305">
                  <c:v>2922.4</c:v>
                </c:pt>
                <c:pt idx="7306">
                  <c:v>2922.8</c:v>
                </c:pt>
                <c:pt idx="7307">
                  <c:v>2923.2</c:v>
                </c:pt>
                <c:pt idx="7308">
                  <c:v>2923.6</c:v>
                </c:pt>
                <c:pt idx="7309">
                  <c:v>2924</c:v>
                </c:pt>
                <c:pt idx="7310">
                  <c:v>2924.4</c:v>
                </c:pt>
                <c:pt idx="7311">
                  <c:v>2924.8</c:v>
                </c:pt>
                <c:pt idx="7312">
                  <c:v>2925.2</c:v>
                </c:pt>
                <c:pt idx="7313">
                  <c:v>2925.6</c:v>
                </c:pt>
                <c:pt idx="7314">
                  <c:v>2926</c:v>
                </c:pt>
                <c:pt idx="7315">
                  <c:v>2926.4</c:v>
                </c:pt>
                <c:pt idx="7316">
                  <c:v>2926.8</c:v>
                </c:pt>
                <c:pt idx="7317">
                  <c:v>2927.2</c:v>
                </c:pt>
                <c:pt idx="7318">
                  <c:v>2927.6</c:v>
                </c:pt>
                <c:pt idx="7319">
                  <c:v>2928</c:v>
                </c:pt>
                <c:pt idx="7320">
                  <c:v>2928.4</c:v>
                </c:pt>
                <c:pt idx="7321">
                  <c:v>2928.8</c:v>
                </c:pt>
                <c:pt idx="7322">
                  <c:v>2929.2</c:v>
                </c:pt>
                <c:pt idx="7323">
                  <c:v>2929.6</c:v>
                </c:pt>
                <c:pt idx="7324">
                  <c:v>2930</c:v>
                </c:pt>
                <c:pt idx="7325">
                  <c:v>2930.4</c:v>
                </c:pt>
                <c:pt idx="7326">
                  <c:v>2930.8</c:v>
                </c:pt>
                <c:pt idx="7327">
                  <c:v>2931.2</c:v>
                </c:pt>
                <c:pt idx="7328">
                  <c:v>2931.6</c:v>
                </c:pt>
                <c:pt idx="7329">
                  <c:v>2932</c:v>
                </c:pt>
                <c:pt idx="7330">
                  <c:v>2932.4</c:v>
                </c:pt>
                <c:pt idx="7331">
                  <c:v>2932.8</c:v>
                </c:pt>
                <c:pt idx="7332">
                  <c:v>2933.2</c:v>
                </c:pt>
                <c:pt idx="7333">
                  <c:v>2933.6</c:v>
                </c:pt>
                <c:pt idx="7334">
                  <c:v>2934</c:v>
                </c:pt>
                <c:pt idx="7335">
                  <c:v>2934.4</c:v>
                </c:pt>
                <c:pt idx="7336">
                  <c:v>2934.8</c:v>
                </c:pt>
                <c:pt idx="7337">
                  <c:v>2935.2</c:v>
                </c:pt>
                <c:pt idx="7338">
                  <c:v>2935.6</c:v>
                </c:pt>
                <c:pt idx="7339">
                  <c:v>2936</c:v>
                </c:pt>
                <c:pt idx="7340">
                  <c:v>2936.4</c:v>
                </c:pt>
                <c:pt idx="7341">
                  <c:v>2936.8</c:v>
                </c:pt>
                <c:pt idx="7342">
                  <c:v>2937.2</c:v>
                </c:pt>
                <c:pt idx="7343">
                  <c:v>2937.6</c:v>
                </c:pt>
                <c:pt idx="7344">
                  <c:v>2938</c:v>
                </c:pt>
                <c:pt idx="7345">
                  <c:v>2938.4</c:v>
                </c:pt>
                <c:pt idx="7346">
                  <c:v>2938.8</c:v>
                </c:pt>
                <c:pt idx="7347">
                  <c:v>2939.2</c:v>
                </c:pt>
                <c:pt idx="7348">
                  <c:v>2939.6</c:v>
                </c:pt>
                <c:pt idx="7349">
                  <c:v>2940</c:v>
                </c:pt>
                <c:pt idx="7350">
                  <c:v>2940.4</c:v>
                </c:pt>
                <c:pt idx="7351">
                  <c:v>2940.8</c:v>
                </c:pt>
                <c:pt idx="7352">
                  <c:v>2941.2</c:v>
                </c:pt>
                <c:pt idx="7353">
                  <c:v>2941.6</c:v>
                </c:pt>
                <c:pt idx="7354">
                  <c:v>2942</c:v>
                </c:pt>
                <c:pt idx="7355">
                  <c:v>2942.4</c:v>
                </c:pt>
                <c:pt idx="7356">
                  <c:v>2942.8</c:v>
                </c:pt>
                <c:pt idx="7357">
                  <c:v>2943.2</c:v>
                </c:pt>
                <c:pt idx="7358">
                  <c:v>2943.6</c:v>
                </c:pt>
                <c:pt idx="7359">
                  <c:v>2944</c:v>
                </c:pt>
                <c:pt idx="7360">
                  <c:v>2944.4</c:v>
                </c:pt>
                <c:pt idx="7361">
                  <c:v>2944.8</c:v>
                </c:pt>
                <c:pt idx="7362">
                  <c:v>2945.2</c:v>
                </c:pt>
                <c:pt idx="7363">
                  <c:v>2945.6</c:v>
                </c:pt>
                <c:pt idx="7364">
                  <c:v>2946</c:v>
                </c:pt>
                <c:pt idx="7365">
                  <c:v>2946.4</c:v>
                </c:pt>
                <c:pt idx="7366">
                  <c:v>2946.8</c:v>
                </c:pt>
                <c:pt idx="7367">
                  <c:v>2947.2</c:v>
                </c:pt>
                <c:pt idx="7368">
                  <c:v>2947.6</c:v>
                </c:pt>
                <c:pt idx="7369">
                  <c:v>2948</c:v>
                </c:pt>
                <c:pt idx="7370">
                  <c:v>2948.4</c:v>
                </c:pt>
                <c:pt idx="7371">
                  <c:v>2948.8</c:v>
                </c:pt>
                <c:pt idx="7372">
                  <c:v>2949.2</c:v>
                </c:pt>
                <c:pt idx="7373">
                  <c:v>2949.6</c:v>
                </c:pt>
                <c:pt idx="7374">
                  <c:v>2950</c:v>
                </c:pt>
                <c:pt idx="7375">
                  <c:v>2950.4</c:v>
                </c:pt>
                <c:pt idx="7376">
                  <c:v>2950.8</c:v>
                </c:pt>
                <c:pt idx="7377">
                  <c:v>2951.2</c:v>
                </c:pt>
                <c:pt idx="7378">
                  <c:v>2951.6</c:v>
                </c:pt>
                <c:pt idx="7379">
                  <c:v>2952</c:v>
                </c:pt>
                <c:pt idx="7380">
                  <c:v>2952.4</c:v>
                </c:pt>
                <c:pt idx="7381">
                  <c:v>2952.8</c:v>
                </c:pt>
                <c:pt idx="7382">
                  <c:v>2953.2</c:v>
                </c:pt>
                <c:pt idx="7383">
                  <c:v>2953.6</c:v>
                </c:pt>
                <c:pt idx="7384">
                  <c:v>2954</c:v>
                </c:pt>
                <c:pt idx="7385">
                  <c:v>2954.4</c:v>
                </c:pt>
                <c:pt idx="7386">
                  <c:v>2954.8</c:v>
                </c:pt>
                <c:pt idx="7387">
                  <c:v>2955.2</c:v>
                </c:pt>
                <c:pt idx="7388">
                  <c:v>2955.6</c:v>
                </c:pt>
                <c:pt idx="7389">
                  <c:v>2956</c:v>
                </c:pt>
                <c:pt idx="7390">
                  <c:v>2956.4</c:v>
                </c:pt>
                <c:pt idx="7391">
                  <c:v>2956.8</c:v>
                </c:pt>
                <c:pt idx="7392">
                  <c:v>2957.2</c:v>
                </c:pt>
                <c:pt idx="7393">
                  <c:v>2957.6</c:v>
                </c:pt>
                <c:pt idx="7394">
                  <c:v>2958</c:v>
                </c:pt>
                <c:pt idx="7395">
                  <c:v>2958.4</c:v>
                </c:pt>
                <c:pt idx="7396">
                  <c:v>2958.8</c:v>
                </c:pt>
                <c:pt idx="7397">
                  <c:v>2959.2</c:v>
                </c:pt>
                <c:pt idx="7398">
                  <c:v>2959.6</c:v>
                </c:pt>
                <c:pt idx="7399">
                  <c:v>2960</c:v>
                </c:pt>
                <c:pt idx="7400">
                  <c:v>2960.4</c:v>
                </c:pt>
                <c:pt idx="7401">
                  <c:v>2960.8</c:v>
                </c:pt>
                <c:pt idx="7402">
                  <c:v>2961.2</c:v>
                </c:pt>
                <c:pt idx="7403">
                  <c:v>2961.6</c:v>
                </c:pt>
                <c:pt idx="7404">
                  <c:v>2962</c:v>
                </c:pt>
                <c:pt idx="7405">
                  <c:v>2962.4</c:v>
                </c:pt>
                <c:pt idx="7406">
                  <c:v>2962.8</c:v>
                </c:pt>
                <c:pt idx="7407">
                  <c:v>2963.2</c:v>
                </c:pt>
                <c:pt idx="7408">
                  <c:v>2963.6</c:v>
                </c:pt>
                <c:pt idx="7409">
                  <c:v>2964</c:v>
                </c:pt>
                <c:pt idx="7410">
                  <c:v>2964.4</c:v>
                </c:pt>
                <c:pt idx="7411">
                  <c:v>2964.8</c:v>
                </c:pt>
                <c:pt idx="7412">
                  <c:v>2965.2</c:v>
                </c:pt>
                <c:pt idx="7413">
                  <c:v>2965.6</c:v>
                </c:pt>
                <c:pt idx="7414">
                  <c:v>2966</c:v>
                </c:pt>
                <c:pt idx="7415">
                  <c:v>2966.4</c:v>
                </c:pt>
                <c:pt idx="7416">
                  <c:v>2966.8</c:v>
                </c:pt>
                <c:pt idx="7417">
                  <c:v>2967.2</c:v>
                </c:pt>
                <c:pt idx="7418">
                  <c:v>2967.6</c:v>
                </c:pt>
                <c:pt idx="7419">
                  <c:v>2968</c:v>
                </c:pt>
                <c:pt idx="7420">
                  <c:v>2968.4</c:v>
                </c:pt>
                <c:pt idx="7421">
                  <c:v>2968.8</c:v>
                </c:pt>
                <c:pt idx="7422">
                  <c:v>2969.2</c:v>
                </c:pt>
                <c:pt idx="7423">
                  <c:v>2969.6</c:v>
                </c:pt>
                <c:pt idx="7424">
                  <c:v>2970</c:v>
                </c:pt>
                <c:pt idx="7425">
                  <c:v>2970.4</c:v>
                </c:pt>
                <c:pt idx="7426">
                  <c:v>2970.8</c:v>
                </c:pt>
                <c:pt idx="7427">
                  <c:v>2971.2</c:v>
                </c:pt>
                <c:pt idx="7428">
                  <c:v>2971.6</c:v>
                </c:pt>
                <c:pt idx="7429">
                  <c:v>2972</c:v>
                </c:pt>
                <c:pt idx="7430">
                  <c:v>2972.4</c:v>
                </c:pt>
                <c:pt idx="7431">
                  <c:v>2972.8</c:v>
                </c:pt>
                <c:pt idx="7432">
                  <c:v>2973.2</c:v>
                </c:pt>
                <c:pt idx="7433">
                  <c:v>2973.6</c:v>
                </c:pt>
                <c:pt idx="7434">
                  <c:v>2974</c:v>
                </c:pt>
                <c:pt idx="7435">
                  <c:v>2974.4</c:v>
                </c:pt>
                <c:pt idx="7436">
                  <c:v>2974.8</c:v>
                </c:pt>
                <c:pt idx="7437">
                  <c:v>2975.2</c:v>
                </c:pt>
                <c:pt idx="7438">
                  <c:v>2975.6</c:v>
                </c:pt>
                <c:pt idx="7439">
                  <c:v>2976</c:v>
                </c:pt>
                <c:pt idx="7440">
                  <c:v>2976.4</c:v>
                </c:pt>
                <c:pt idx="7441">
                  <c:v>2976.8</c:v>
                </c:pt>
                <c:pt idx="7442">
                  <c:v>2977.2</c:v>
                </c:pt>
                <c:pt idx="7443">
                  <c:v>2977.6</c:v>
                </c:pt>
                <c:pt idx="7444">
                  <c:v>2978</c:v>
                </c:pt>
                <c:pt idx="7445">
                  <c:v>2978.4</c:v>
                </c:pt>
                <c:pt idx="7446">
                  <c:v>2978.8</c:v>
                </c:pt>
                <c:pt idx="7447">
                  <c:v>2979.2</c:v>
                </c:pt>
                <c:pt idx="7448">
                  <c:v>2979.6</c:v>
                </c:pt>
                <c:pt idx="7449">
                  <c:v>2980</c:v>
                </c:pt>
                <c:pt idx="7450">
                  <c:v>2980.4</c:v>
                </c:pt>
                <c:pt idx="7451">
                  <c:v>2980.8</c:v>
                </c:pt>
                <c:pt idx="7452">
                  <c:v>2981.2</c:v>
                </c:pt>
                <c:pt idx="7453">
                  <c:v>2981.6</c:v>
                </c:pt>
                <c:pt idx="7454">
                  <c:v>2982</c:v>
                </c:pt>
                <c:pt idx="7455">
                  <c:v>2982.4</c:v>
                </c:pt>
                <c:pt idx="7456">
                  <c:v>2982.8</c:v>
                </c:pt>
                <c:pt idx="7457">
                  <c:v>2983.2</c:v>
                </c:pt>
                <c:pt idx="7458">
                  <c:v>2983.6</c:v>
                </c:pt>
                <c:pt idx="7459">
                  <c:v>2984</c:v>
                </c:pt>
                <c:pt idx="7460">
                  <c:v>2984.4</c:v>
                </c:pt>
                <c:pt idx="7461">
                  <c:v>2984.8</c:v>
                </c:pt>
                <c:pt idx="7462">
                  <c:v>2985.2</c:v>
                </c:pt>
                <c:pt idx="7463">
                  <c:v>2985.6</c:v>
                </c:pt>
                <c:pt idx="7464">
                  <c:v>2986</c:v>
                </c:pt>
                <c:pt idx="7465">
                  <c:v>2986.4</c:v>
                </c:pt>
                <c:pt idx="7466">
                  <c:v>2986.8</c:v>
                </c:pt>
                <c:pt idx="7467">
                  <c:v>2987.2</c:v>
                </c:pt>
                <c:pt idx="7468">
                  <c:v>2987.6</c:v>
                </c:pt>
                <c:pt idx="7469">
                  <c:v>2988</c:v>
                </c:pt>
                <c:pt idx="7470">
                  <c:v>2988.4</c:v>
                </c:pt>
                <c:pt idx="7471">
                  <c:v>2988.8</c:v>
                </c:pt>
                <c:pt idx="7472">
                  <c:v>2989.2</c:v>
                </c:pt>
                <c:pt idx="7473">
                  <c:v>2989.6</c:v>
                </c:pt>
                <c:pt idx="7474">
                  <c:v>2990</c:v>
                </c:pt>
                <c:pt idx="7475">
                  <c:v>2990.4</c:v>
                </c:pt>
                <c:pt idx="7476">
                  <c:v>2990.8</c:v>
                </c:pt>
                <c:pt idx="7477">
                  <c:v>2991.2</c:v>
                </c:pt>
                <c:pt idx="7478">
                  <c:v>2991.6</c:v>
                </c:pt>
                <c:pt idx="7479">
                  <c:v>2992</c:v>
                </c:pt>
                <c:pt idx="7480">
                  <c:v>2992.4</c:v>
                </c:pt>
                <c:pt idx="7481">
                  <c:v>2992.8</c:v>
                </c:pt>
                <c:pt idx="7482">
                  <c:v>2993.2</c:v>
                </c:pt>
                <c:pt idx="7483">
                  <c:v>2993.6</c:v>
                </c:pt>
                <c:pt idx="7484">
                  <c:v>2994</c:v>
                </c:pt>
                <c:pt idx="7485">
                  <c:v>2994.4</c:v>
                </c:pt>
                <c:pt idx="7486">
                  <c:v>2994.8</c:v>
                </c:pt>
                <c:pt idx="7487">
                  <c:v>2995.2</c:v>
                </c:pt>
                <c:pt idx="7488">
                  <c:v>2995.6</c:v>
                </c:pt>
                <c:pt idx="7489">
                  <c:v>2996</c:v>
                </c:pt>
                <c:pt idx="7490">
                  <c:v>2996.4</c:v>
                </c:pt>
                <c:pt idx="7491">
                  <c:v>2996.8</c:v>
                </c:pt>
                <c:pt idx="7492">
                  <c:v>2997.2</c:v>
                </c:pt>
                <c:pt idx="7493">
                  <c:v>2997.6</c:v>
                </c:pt>
                <c:pt idx="7494">
                  <c:v>2998</c:v>
                </c:pt>
                <c:pt idx="7495">
                  <c:v>2998.4</c:v>
                </c:pt>
                <c:pt idx="7496">
                  <c:v>2998.8</c:v>
                </c:pt>
                <c:pt idx="7497">
                  <c:v>2999.2</c:v>
                </c:pt>
                <c:pt idx="7498">
                  <c:v>2999.6</c:v>
                </c:pt>
                <c:pt idx="7499">
                  <c:v>3000</c:v>
                </c:pt>
                <c:pt idx="7500">
                  <c:v>3000.4</c:v>
                </c:pt>
                <c:pt idx="7501">
                  <c:v>3000.8</c:v>
                </c:pt>
                <c:pt idx="7502">
                  <c:v>3001.2</c:v>
                </c:pt>
                <c:pt idx="7503">
                  <c:v>3001.6</c:v>
                </c:pt>
                <c:pt idx="7504">
                  <c:v>3002</c:v>
                </c:pt>
                <c:pt idx="7505">
                  <c:v>3002.4</c:v>
                </c:pt>
                <c:pt idx="7506">
                  <c:v>3002.8</c:v>
                </c:pt>
                <c:pt idx="7507">
                  <c:v>3003.2</c:v>
                </c:pt>
                <c:pt idx="7508">
                  <c:v>3003.6</c:v>
                </c:pt>
                <c:pt idx="7509">
                  <c:v>3004</c:v>
                </c:pt>
                <c:pt idx="7510">
                  <c:v>3004.4</c:v>
                </c:pt>
                <c:pt idx="7511">
                  <c:v>3004.8</c:v>
                </c:pt>
                <c:pt idx="7512">
                  <c:v>3005.2</c:v>
                </c:pt>
                <c:pt idx="7513">
                  <c:v>3005.6</c:v>
                </c:pt>
                <c:pt idx="7514">
                  <c:v>3006</c:v>
                </c:pt>
                <c:pt idx="7515">
                  <c:v>3006.4</c:v>
                </c:pt>
                <c:pt idx="7516">
                  <c:v>3006.8</c:v>
                </c:pt>
                <c:pt idx="7517">
                  <c:v>3007.2</c:v>
                </c:pt>
                <c:pt idx="7518">
                  <c:v>3007.6</c:v>
                </c:pt>
                <c:pt idx="7519">
                  <c:v>3008</c:v>
                </c:pt>
                <c:pt idx="7520">
                  <c:v>3008.4</c:v>
                </c:pt>
                <c:pt idx="7521">
                  <c:v>3008.8</c:v>
                </c:pt>
                <c:pt idx="7522">
                  <c:v>3009.2</c:v>
                </c:pt>
                <c:pt idx="7523">
                  <c:v>3009.6</c:v>
                </c:pt>
                <c:pt idx="7524">
                  <c:v>3010</c:v>
                </c:pt>
                <c:pt idx="7525">
                  <c:v>3010.4</c:v>
                </c:pt>
                <c:pt idx="7526">
                  <c:v>3010.8</c:v>
                </c:pt>
                <c:pt idx="7527">
                  <c:v>3011.2</c:v>
                </c:pt>
                <c:pt idx="7528">
                  <c:v>3011.6</c:v>
                </c:pt>
                <c:pt idx="7529">
                  <c:v>3012</c:v>
                </c:pt>
                <c:pt idx="7530">
                  <c:v>3012.4</c:v>
                </c:pt>
                <c:pt idx="7531">
                  <c:v>3012.8</c:v>
                </c:pt>
                <c:pt idx="7532">
                  <c:v>3013.2</c:v>
                </c:pt>
                <c:pt idx="7533">
                  <c:v>3013.6</c:v>
                </c:pt>
                <c:pt idx="7534">
                  <c:v>3014</c:v>
                </c:pt>
                <c:pt idx="7535">
                  <c:v>3014.4</c:v>
                </c:pt>
                <c:pt idx="7536">
                  <c:v>3014.8</c:v>
                </c:pt>
                <c:pt idx="7537">
                  <c:v>3015.2</c:v>
                </c:pt>
                <c:pt idx="7538">
                  <c:v>3015.6</c:v>
                </c:pt>
                <c:pt idx="7539">
                  <c:v>3016</c:v>
                </c:pt>
                <c:pt idx="7540">
                  <c:v>3016.4</c:v>
                </c:pt>
                <c:pt idx="7541">
                  <c:v>3016.8</c:v>
                </c:pt>
                <c:pt idx="7542">
                  <c:v>3017.2</c:v>
                </c:pt>
                <c:pt idx="7543">
                  <c:v>3017.6</c:v>
                </c:pt>
                <c:pt idx="7544">
                  <c:v>3018</c:v>
                </c:pt>
                <c:pt idx="7545">
                  <c:v>3018.4</c:v>
                </c:pt>
                <c:pt idx="7546">
                  <c:v>3018.8</c:v>
                </c:pt>
                <c:pt idx="7547">
                  <c:v>3019.2</c:v>
                </c:pt>
                <c:pt idx="7548">
                  <c:v>3019.6</c:v>
                </c:pt>
                <c:pt idx="7549">
                  <c:v>3020</c:v>
                </c:pt>
                <c:pt idx="7550">
                  <c:v>3020.4</c:v>
                </c:pt>
                <c:pt idx="7551">
                  <c:v>3020.8</c:v>
                </c:pt>
                <c:pt idx="7552">
                  <c:v>3021.2</c:v>
                </c:pt>
                <c:pt idx="7553">
                  <c:v>3021.6</c:v>
                </c:pt>
                <c:pt idx="7554">
                  <c:v>3022</c:v>
                </c:pt>
                <c:pt idx="7555">
                  <c:v>3022.4</c:v>
                </c:pt>
                <c:pt idx="7556">
                  <c:v>3022.8</c:v>
                </c:pt>
                <c:pt idx="7557">
                  <c:v>3023.2</c:v>
                </c:pt>
                <c:pt idx="7558">
                  <c:v>3023.6</c:v>
                </c:pt>
                <c:pt idx="7559">
                  <c:v>3024</c:v>
                </c:pt>
                <c:pt idx="7560">
                  <c:v>3024.4</c:v>
                </c:pt>
                <c:pt idx="7561">
                  <c:v>3024.8</c:v>
                </c:pt>
                <c:pt idx="7562">
                  <c:v>3025.2</c:v>
                </c:pt>
                <c:pt idx="7563">
                  <c:v>3025.6</c:v>
                </c:pt>
                <c:pt idx="7564">
                  <c:v>3026</c:v>
                </c:pt>
                <c:pt idx="7565">
                  <c:v>3026.4</c:v>
                </c:pt>
                <c:pt idx="7566">
                  <c:v>3026.8</c:v>
                </c:pt>
                <c:pt idx="7567">
                  <c:v>3027.2</c:v>
                </c:pt>
                <c:pt idx="7568">
                  <c:v>3027.6</c:v>
                </c:pt>
                <c:pt idx="7569">
                  <c:v>3028</c:v>
                </c:pt>
                <c:pt idx="7570">
                  <c:v>3028.4</c:v>
                </c:pt>
                <c:pt idx="7571">
                  <c:v>3028.8</c:v>
                </c:pt>
                <c:pt idx="7572">
                  <c:v>3029.2</c:v>
                </c:pt>
                <c:pt idx="7573">
                  <c:v>3029.6</c:v>
                </c:pt>
                <c:pt idx="7574">
                  <c:v>3030</c:v>
                </c:pt>
                <c:pt idx="7575">
                  <c:v>3030.4</c:v>
                </c:pt>
                <c:pt idx="7576">
                  <c:v>3030.8</c:v>
                </c:pt>
                <c:pt idx="7577">
                  <c:v>3031.2</c:v>
                </c:pt>
                <c:pt idx="7578">
                  <c:v>3031.6</c:v>
                </c:pt>
                <c:pt idx="7579">
                  <c:v>3032</c:v>
                </c:pt>
                <c:pt idx="7580">
                  <c:v>3032.4</c:v>
                </c:pt>
                <c:pt idx="7581">
                  <c:v>3032.8</c:v>
                </c:pt>
                <c:pt idx="7582">
                  <c:v>3033.2</c:v>
                </c:pt>
                <c:pt idx="7583">
                  <c:v>3033.6</c:v>
                </c:pt>
                <c:pt idx="7584">
                  <c:v>3034</c:v>
                </c:pt>
                <c:pt idx="7585">
                  <c:v>3034.4</c:v>
                </c:pt>
                <c:pt idx="7586">
                  <c:v>3034.8</c:v>
                </c:pt>
                <c:pt idx="7587">
                  <c:v>3035.2</c:v>
                </c:pt>
                <c:pt idx="7588">
                  <c:v>3035.6</c:v>
                </c:pt>
                <c:pt idx="7589">
                  <c:v>3036</c:v>
                </c:pt>
                <c:pt idx="7590">
                  <c:v>3036.4</c:v>
                </c:pt>
                <c:pt idx="7591">
                  <c:v>3036.8</c:v>
                </c:pt>
                <c:pt idx="7592">
                  <c:v>3037.2</c:v>
                </c:pt>
                <c:pt idx="7593">
                  <c:v>3037.6</c:v>
                </c:pt>
                <c:pt idx="7594">
                  <c:v>3038</c:v>
                </c:pt>
                <c:pt idx="7595">
                  <c:v>3038.4</c:v>
                </c:pt>
                <c:pt idx="7596">
                  <c:v>3038.8</c:v>
                </c:pt>
                <c:pt idx="7597">
                  <c:v>3039.2</c:v>
                </c:pt>
                <c:pt idx="7598">
                  <c:v>3039.6</c:v>
                </c:pt>
                <c:pt idx="7599">
                  <c:v>3040</c:v>
                </c:pt>
                <c:pt idx="7600">
                  <c:v>3040.4</c:v>
                </c:pt>
                <c:pt idx="7601">
                  <c:v>3040.8</c:v>
                </c:pt>
                <c:pt idx="7602">
                  <c:v>3041.2</c:v>
                </c:pt>
                <c:pt idx="7603">
                  <c:v>3041.6</c:v>
                </c:pt>
                <c:pt idx="7604">
                  <c:v>3042</c:v>
                </c:pt>
                <c:pt idx="7605">
                  <c:v>3042.4</c:v>
                </c:pt>
                <c:pt idx="7606">
                  <c:v>3042.8</c:v>
                </c:pt>
                <c:pt idx="7607">
                  <c:v>3043.2</c:v>
                </c:pt>
                <c:pt idx="7608">
                  <c:v>3043.6</c:v>
                </c:pt>
                <c:pt idx="7609">
                  <c:v>3044</c:v>
                </c:pt>
                <c:pt idx="7610">
                  <c:v>3044.4</c:v>
                </c:pt>
                <c:pt idx="7611">
                  <c:v>3044.8</c:v>
                </c:pt>
                <c:pt idx="7612">
                  <c:v>3045.2</c:v>
                </c:pt>
                <c:pt idx="7613">
                  <c:v>3045.6</c:v>
                </c:pt>
                <c:pt idx="7614">
                  <c:v>3046</c:v>
                </c:pt>
                <c:pt idx="7615">
                  <c:v>3046.4</c:v>
                </c:pt>
                <c:pt idx="7616">
                  <c:v>3046.8</c:v>
                </c:pt>
                <c:pt idx="7617">
                  <c:v>3047.2</c:v>
                </c:pt>
                <c:pt idx="7618">
                  <c:v>3047.6</c:v>
                </c:pt>
                <c:pt idx="7619">
                  <c:v>3048</c:v>
                </c:pt>
                <c:pt idx="7620">
                  <c:v>3048.4</c:v>
                </c:pt>
                <c:pt idx="7621">
                  <c:v>3048.8</c:v>
                </c:pt>
                <c:pt idx="7622">
                  <c:v>3049.2</c:v>
                </c:pt>
                <c:pt idx="7623">
                  <c:v>3049.6</c:v>
                </c:pt>
                <c:pt idx="7624">
                  <c:v>3050</c:v>
                </c:pt>
                <c:pt idx="7625">
                  <c:v>3050.4</c:v>
                </c:pt>
                <c:pt idx="7626">
                  <c:v>3050.8</c:v>
                </c:pt>
                <c:pt idx="7627">
                  <c:v>3051.2</c:v>
                </c:pt>
                <c:pt idx="7628">
                  <c:v>3051.6</c:v>
                </c:pt>
                <c:pt idx="7629">
                  <c:v>3052</c:v>
                </c:pt>
                <c:pt idx="7630">
                  <c:v>3052.4</c:v>
                </c:pt>
                <c:pt idx="7631">
                  <c:v>3052.8</c:v>
                </c:pt>
                <c:pt idx="7632">
                  <c:v>3053.2</c:v>
                </c:pt>
                <c:pt idx="7633">
                  <c:v>3053.6</c:v>
                </c:pt>
                <c:pt idx="7634">
                  <c:v>3054</c:v>
                </c:pt>
                <c:pt idx="7635">
                  <c:v>3054.4</c:v>
                </c:pt>
                <c:pt idx="7636">
                  <c:v>3054.8</c:v>
                </c:pt>
                <c:pt idx="7637">
                  <c:v>3055.2</c:v>
                </c:pt>
                <c:pt idx="7638">
                  <c:v>3055.6</c:v>
                </c:pt>
                <c:pt idx="7639">
                  <c:v>3056</c:v>
                </c:pt>
                <c:pt idx="7640">
                  <c:v>3056.4</c:v>
                </c:pt>
                <c:pt idx="7641">
                  <c:v>3056.8</c:v>
                </c:pt>
                <c:pt idx="7642">
                  <c:v>3057.2</c:v>
                </c:pt>
                <c:pt idx="7643">
                  <c:v>3057.6</c:v>
                </c:pt>
                <c:pt idx="7644">
                  <c:v>3058</c:v>
                </c:pt>
                <c:pt idx="7645">
                  <c:v>3058.4</c:v>
                </c:pt>
                <c:pt idx="7646">
                  <c:v>3058.8</c:v>
                </c:pt>
                <c:pt idx="7647">
                  <c:v>3059.2</c:v>
                </c:pt>
                <c:pt idx="7648">
                  <c:v>3059.6</c:v>
                </c:pt>
                <c:pt idx="7649">
                  <c:v>3060</c:v>
                </c:pt>
                <c:pt idx="7650">
                  <c:v>3060.4</c:v>
                </c:pt>
                <c:pt idx="7651">
                  <c:v>3060.8</c:v>
                </c:pt>
                <c:pt idx="7652">
                  <c:v>3061.2</c:v>
                </c:pt>
                <c:pt idx="7653">
                  <c:v>3061.6</c:v>
                </c:pt>
                <c:pt idx="7654">
                  <c:v>3062</c:v>
                </c:pt>
                <c:pt idx="7655">
                  <c:v>3062.4</c:v>
                </c:pt>
                <c:pt idx="7656">
                  <c:v>3062.8</c:v>
                </c:pt>
                <c:pt idx="7657">
                  <c:v>3063.2</c:v>
                </c:pt>
                <c:pt idx="7658">
                  <c:v>3063.6</c:v>
                </c:pt>
                <c:pt idx="7659">
                  <c:v>3064</c:v>
                </c:pt>
                <c:pt idx="7660">
                  <c:v>3064.4</c:v>
                </c:pt>
                <c:pt idx="7661">
                  <c:v>3064.8</c:v>
                </c:pt>
                <c:pt idx="7662">
                  <c:v>3065.2</c:v>
                </c:pt>
                <c:pt idx="7663">
                  <c:v>3065.6</c:v>
                </c:pt>
                <c:pt idx="7664">
                  <c:v>3066</c:v>
                </c:pt>
                <c:pt idx="7665">
                  <c:v>3066.4</c:v>
                </c:pt>
                <c:pt idx="7666">
                  <c:v>3066.8</c:v>
                </c:pt>
                <c:pt idx="7667">
                  <c:v>3067.2</c:v>
                </c:pt>
                <c:pt idx="7668">
                  <c:v>3067.6</c:v>
                </c:pt>
                <c:pt idx="7669">
                  <c:v>3068</c:v>
                </c:pt>
                <c:pt idx="7670">
                  <c:v>3068.4</c:v>
                </c:pt>
                <c:pt idx="7671">
                  <c:v>3068.8</c:v>
                </c:pt>
                <c:pt idx="7672">
                  <c:v>3069.2</c:v>
                </c:pt>
                <c:pt idx="7673">
                  <c:v>3069.6</c:v>
                </c:pt>
                <c:pt idx="7674">
                  <c:v>3070</c:v>
                </c:pt>
                <c:pt idx="7675">
                  <c:v>3070.4</c:v>
                </c:pt>
                <c:pt idx="7676">
                  <c:v>3070.8</c:v>
                </c:pt>
                <c:pt idx="7677">
                  <c:v>3071.2</c:v>
                </c:pt>
                <c:pt idx="7678">
                  <c:v>3071.6</c:v>
                </c:pt>
                <c:pt idx="7679">
                  <c:v>3072</c:v>
                </c:pt>
                <c:pt idx="7680">
                  <c:v>3072.4</c:v>
                </c:pt>
                <c:pt idx="7681">
                  <c:v>3072.8</c:v>
                </c:pt>
                <c:pt idx="7682">
                  <c:v>3073.2</c:v>
                </c:pt>
                <c:pt idx="7683">
                  <c:v>3073.6</c:v>
                </c:pt>
                <c:pt idx="7684">
                  <c:v>3074</c:v>
                </c:pt>
                <c:pt idx="7685">
                  <c:v>3074.4</c:v>
                </c:pt>
                <c:pt idx="7686">
                  <c:v>3074.8</c:v>
                </c:pt>
                <c:pt idx="7687">
                  <c:v>3075.2</c:v>
                </c:pt>
                <c:pt idx="7688">
                  <c:v>3075.6</c:v>
                </c:pt>
                <c:pt idx="7689">
                  <c:v>3076</c:v>
                </c:pt>
                <c:pt idx="7690">
                  <c:v>3076.4</c:v>
                </c:pt>
                <c:pt idx="7691">
                  <c:v>3076.8</c:v>
                </c:pt>
                <c:pt idx="7692">
                  <c:v>3077.2</c:v>
                </c:pt>
                <c:pt idx="7693">
                  <c:v>3077.6</c:v>
                </c:pt>
                <c:pt idx="7694">
                  <c:v>3078</c:v>
                </c:pt>
                <c:pt idx="7695">
                  <c:v>3078.4</c:v>
                </c:pt>
                <c:pt idx="7696">
                  <c:v>3078.8</c:v>
                </c:pt>
                <c:pt idx="7697">
                  <c:v>3079.2</c:v>
                </c:pt>
                <c:pt idx="7698">
                  <c:v>3079.6</c:v>
                </c:pt>
                <c:pt idx="7699">
                  <c:v>3080</c:v>
                </c:pt>
                <c:pt idx="7700">
                  <c:v>3080.4</c:v>
                </c:pt>
                <c:pt idx="7701">
                  <c:v>3080.8</c:v>
                </c:pt>
                <c:pt idx="7702">
                  <c:v>3081.2</c:v>
                </c:pt>
                <c:pt idx="7703">
                  <c:v>3081.6</c:v>
                </c:pt>
                <c:pt idx="7704">
                  <c:v>3082</c:v>
                </c:pt>
                <c:pt idx="7705">
                  <c:v>3082.4</c:v>
                </c:pt>
                <c:pt idx="7706">
                  <c:v>3082.8</c:v>
                </c:pt>
                <c:pt idx="7707">
                  <c:v>3083.2</c:v>
                </c:pt>
                <c:pt idx="7708">
                  <c:v>3083.6</c:v>
                </c:pt>
                <c:pt idx="7709">
                  <c:v>3084</c:v>
                </c:pt>
                <c:pt idx="7710">
                  <c:v>3084.4</c:v>
                </c:pt>
                <c:pt idx="7711">
                  <c:v>3084.8</c:v>
                </c:pt>
                <c:pt idx="7712">
                  <c:v>3085.2</c:v>
                </c:pt>
                <c:pt idx="7713">
                  <c:v>3085.6</c:v>
                </c:pt>
                <c:pt idx="7714">
                  <c:v>3086</c:v>
                </c:pt>
                <c:pt idx="7715">
                  <c:v>3086.4</c:v>
                </c:pt>
                <c:pt idx="7716">
                  <c:v>3086.8</c:v>
                </c:pt>
                <c:pt idx="7717">
                  <c:v>3087.2</c:v>
                </c:pt>
                <c:pt idx="7718">
                  <c:v>3087.6</c:v>
                </c:pt>
                <c:pt idx="7719">
                  <c:v>3088</c:v>
                </c:pt>
                <c:pt idx="7720">
                  <c:v>3088.4</c:v>
                </c:pt>
                <c:pt idx="7721">
                  <c:v>3088.8</c:v>
                </c:pt>
                <c:pt idx="7722">
                  <c:v>3089.2</c:v>
                </c:pt>
                <c:pt idx="7723">
                  <c:v>3089.6</c:v>
                </c:pt>
                <c:pt idx="7724">
                  <c:v>3090</c:v>
                </c:pt>
                <c:pt idx="7725">
                  <c:v>3090.4</c:v>
                </c:pt>
                <c:pt idx="7726">
                  <c:v>3090.8</c:v>
                </c:pt>
                <c:pt idx="7727">
                  <c:v>3091.2</c:v>
                </c:pt>
                <c:pt idx="7728">
                  <c:v>3091.6</c:v>
                </c:pt>
                <c:pt idx="7729">
                  <c:v>3092</c:v>
                </c:pt>
                <c:pt idx="7730">
                  <c:v>3092.4</c:v>
                </c:pt>
                <c:pt idx="7731">
                  <c:v>3092.8</c:v>
                </c:pt>
                <c:pt idx="7732">
                  <c:v>3093.2</c:v>
                </c:pt>
                <c:pt idx="7733">
                  <c:v>3093.6</c:v>
                </c:pt>
                <c:pt idx="7734">
                  <c:v>3094</c:v>
                </c:pt>
                <c:pt idx="7735">
                  <c:v>3094.4</c:v>
                </c:pt>
                <c:pt idx="7736">
                  <c:v>3094.8</c:v>
                </c:pt>
                <c:pt idx="7737">
                  <c:v>3095.2</c:v>
                </c:pt>
                <c:pt idx="7738">
                  <c:v>3095.6</c:v>
                </c:pt>
                <c:pt idx="7739">
                  <c:v>3096</c:v>
                </c:pt>
                <c:pt idx="7740">
                  <c:v>3096.4</c:v>
                </c:pt>
                <c:pt idx="7741">
                  <c:v>3096.8</c:v>
                </c:pt>
                <c:pt idx="7742">
                  <c:v>3097.2</c:v>
                </c:pt>
                <c:pt idx="7743">
                  <c:v>3097.6</c:v>
                </c:pt>
                <c:pt idx="7744">
                  <c:v>3098</c:v>
                </c:pt>
                <c:pt idx="7745">
                  <c:v>3098.4</c:v>
                </c:pt>
                <c:pt idx="7746">
                  <c:v>3098.8</c:v>
                </c:pt>
                <c:pt idx="7747">
                  <c:v>3099.2</c:v>
                </c:pt>
                <c:pt idx="7748">
                  <c:v>3099.6</c:v>
                </c:pt>
                <c:pt idx="7749">
                  <c:v>3100</c:v>
                </c:pt>
                <c:pt idx="7750">
                  <c:v>3100.4</c:v>
                </c:pt>
                <c:pt idx="7751">
                  <c:v>3100.8</c:v>
                </c:pt>
                <c:pt idx="7752">
                  <c:v>3101.2</c:v>
                </c:pt>
                <c:pt idx="7753">
                  <c:v>3101.6</c:v>
                </c:pt>
                <c:pt idx="7754">
                  <c:v>3102</c:v>
                </c:pt>
                <c:pt idx="7755">
                  <c:v>3102.4</c:v>
                </c:pt>
                <c:pt idx="7756">
                  <c:v>3102.8</c:v>
                </c:pt>
                <c:pt idx="7757">
                  <c:v>3103.2</c:v>
                </c:pt>
                <c:pt idx="7758">
                  <c:v>3103.6</c:v>
                </c:pt>
                <c:pt idx="7759">
                  <c:v>3104</c:v>
                </c:pt>
                <c:pt idx="7760">
                  <c:v>3104.4</c:v>
                </c:pt>
                <c:pt idx="7761">
                  <c:v>3104.8</c:v>
                </c:pt>
                <c:pt idx="7762">
                  <c:v>3105.2</c:v>
                </c:pt>
                <c:pt idx="7763">
                  <c:v>3105.6</c:v>
                </c:pt>
                <c:pt idx="7764">
                  <c:v>3106</c:v>
                </c:pt>
                <c:pt idx="7765">
                  <c:v>3106.4</c:v>
                </c:pt>
                <c:pt idx="7766">
                  <c:v>3106.8</c:v>
                </c:pt>
                <c:pt idx="7767">
                  <c:v>3107.2</c:v>
                </c:pt>
                <c:pt idx="7768">
                  <c:v>3107.6</c:v>
                </c:pt>
                <c:pt idx="7769">
                  <c:v>3108</c:v>
                </c:pt>
                <c:pt idx="7770">
                  <c:v>3108.4</c:v>
                </c:pt>
                <c:pt idx="7771">
                  <c:v>3108.8</c:v>
                </c:pt>
                <c:pt idx="7772">
                  <c:v>3109.2</c:v>
                </c:pt>
                <c:pt idx="7773">
                  <c:v>3109.6</c:v>
                </c:pt>
                <c:pt idx="7774">
                  <c:v>3110</c:v>
                </c:pt>
                <c:pt idx="7775">
                  <c:v>3110.4</c:v>
                </c:pt>
                <c:pt idx="7776">
                  <c:v>3110.8</c:v>
                </c:pt>
                <c:pt idx="7777">
                  <c:v>3111.2</c:v>
                </c:pt>
                <c:pt idx="7778">
                  <c:v>3111.6</c:v>
                </c:pt>
                <c:pt idx="7779">
                  <c:v>3112</c:v>
                </c:pt>
                <c:pt idx="7780">
                  <c:v>3112.4</c:v>
                </c:pt>
                <c:pt idx="7781">
                  <c:v>3112.8</c:v>
                </c:pt>
                <c:pt idx="7782">
                  <c:v>3113.2</c:v>
                </c:pt>
                <c:pt idx="7783">
                  <c:v>3113.6</c:v>
                </c:pt>
                <c:pt idx="7784">
                  <c:v>3114</c:v>
                </c:pt>
                <c:pt idx="7785">
                  <c:v>3114.4</c:v>
                </c:pt>
                <c:pt idx="7786">
                  <c:v>3114.8</c:v>
                </c:pt>
                <c:pt idx="7787">
                  <c:v>3115.2</c:v>
                </c:pt>
                <c:pt idx="7788">
                  <c:v>3115.6</c:v>
                </c:pt>
                <c:pt idx="7789">
                  <c:v>3116</c:v>
                </c:pt>
                <c:pt idx="7790">
                  <c:v>3116.4</c:v>
                </c:pt>
                <c:pt idx="7791">
                  <c:v>3116.8</c:v>
                </c:pt>
                <c:pt idx="7792">
                  <c:v>3117.2</c:v>
                </c:pt>
                <c:pt idx="7793">
                  <c:v>3117.6</c:v>
                </c:pt>
                <c:pt idx="7794">
                  <c:v>3118</c:v>
                </c:pt>
                <c:pt idx="7795">
                  <c:v>3118.4</c:v>
                </c:pt>
                <c:pt idx="7796">
                  <c:v>3118.8</c:v>
                </c:pt>
                <c:pt idx="7797">
                  <c:v>3119.2</c:v>
                </c:pt>
                <c:pt idx="7798">
                  <c:v>3119.6</c:v>
                </c:pt>
                <c:pt idx="7799">
                  <c:v>3120</c:v>
                </c:pt>
                <c:pt idx="7800">
                  <c:v>3120.4</c:v>
                </c:pt>
                <c:pt idx="7801">
                  <c:v>3120.8</c:v>
                </c:pt>
                <c:pt idx="7802">
                  <c:v>3121.2</c:v>
                </c:pt>
                <c:pt idx="7803">
                  <c:v>3121.6</c:v>
                </c:pt>
                <c:pt idx="7804">
                  <c:v>3122</c:v>
                </c:pt>
                <c:pt idx="7805">
                  <c:v>3122.4</c:v>
                </c:pt>
                <c:pt idx="7806">
                  <c:v>3122.8</c:v>
                </c:pt>
                <c:pt idx="7807">
                  <c:v>3123.2</c:v>
                </c:pt>
                <c:pt idx="7808">
                  <c:v>3123.6</c:v>
                </c:pt>
                <c:pt idx="7809">
                  <c:v>3124</c:v>
                </c:pt>
                <c:pt idx="7810">
                  <c:v>3124.4</c:v>
                </c:pt>
                <c:pt idx="7811">
                  <c:v>3124.8</c:v>
                </c:pt>
                <c:pt idx="7812">
                  <c:v>3125.2</c:v>
                </c:pt>
                <c:pt idx="7813">
                  <c:v>3125.6</c:v>
                </c:pt>
                <c:pt idx="7814">
                  <c:v>3126</c:v>
                </c:pt>
                <c:pt idx="7815">
                  <c:v>3126.4</c:v>
                </c:pt>
                <c:pt idx="7816">
                  <c:v>3126.8</c:v>
                </c:pt>
                <c:pt idx="7817">
                  <c:v>3127.2</c:v>
                </c:pt>
                <c:pt idx="7818">
                  <c:v>3127.6</c:v>
                </c:pt>
                <c:pt idx="7819">
                  <c:v>3128</c:v>
                </c:pt>
                <c:pt idx="7820">
                  <c:v>3128.4</c:v>
                </c:pt>
                <c:pt idx="7821">
                  <c:v>3128.8</c:v>
                </c:pt>
                <c:pt idx="7822">
                  <c:v>3129.2</c:v>
                </c:pt>
                <c:pt idx="7823">
                  <c:v>3129.6</c:v>
                </c:pt>
                <c:pt idx="7824">
                  <c:v>3130</c:v>
                </c:pt>
                <c:pt idx="7825">
                  <c:v>3130.4</c:v>
                </c:pt>
                <c:pt idx="7826">
                  <c:v>3130.8</c:v>
                </c:pt>
                <c:pt idx="7827">
                  <c:v>3131.2</c:v>
                </c:pt>
                <c:pt idx="7828">
                  <c:v>3131.6</c:v>
                </c:pt>
                <c:pt idx="7829">
                  <c:v>3132</c:v>
                </c:pt>
                <c:pt idx="7830">
                  <c:v>3132.4</c:v>
                </c:pt>
                <c:pt idx="7831">
                  <c:v>3132.8</c:v>
                </c:pt>
                <c:pt idx="7832">
                  <c:v>3133.2</c:v>
                </c:pt>
                <c:pt idx="7833">
                  <c:v>3133.6</c:v>
                </c:pt>
                <c:pt idx="7834">
                  <c:v>3134</c:v>
                </c:pt>
                <c:pt idx="7835">
                  <c:v>3134.4</c:v>
                </c:pt>
                <c:pt idx="7836">
                  <c:v>3134.8</c:v>
                </c:pt>
                <c:pt idx="7837">
                  <c:v>3135.2</c:v>
                </c:pt>
                <c:pt idx="7838">
                  <c:v>3135.6</c:v>
                </c:pt>
                <c:pt idx="7839">
                  <c:v>3136</c:v>
                </c:pt>
                <c:pt idx="7840">
                  <c:v>3136.4</c:v>
                </c:pt>
                <c:pt idx="7841">
                  <c:v>3136.8</c:v>
                </c:pt>
                <c:pt idx="7842">
                  <c:v>3137.2</c:v>
                </c:pt>
                <c:pt idx="7843">
                  <c:v>3137.6</c:v>
                </c:pt>
                <c:pt idx="7844">
                  <c:v>3138</c:v>
                </c:pt>
                <c:pt idx="7845">
                  <c:v>3138.4</c:v>
                </c:pt>
                <c:pt idx="7846">
                  <c:v>3138.8</c:v>
                </c:pt>
                <c:pt idx="7847">
                  <c:v>3139.2</c:v>
                </c:pt>
                <c:pt idx="7848">
                  <c:v>3139.6</c:v>
                </c:pt>
                <c:pt idx="7849">
                  <c:v>3140</c:v>
                </c:pt>
                <c:pt idx="7850">
                  <c:v>3140.4</c:v>
                </c:pt>
                <c:pt idx="7851">
                  <c:v>3140.8</c:v>
                </c:pt>
                <c:pt idx="7852">
                  <c:v>3141.2</c:v>
                </c:pt>
                <c:pt idx="7853">
                  <c:v>3141.6</c:v>
                </c:pt>
                <c:pt idx="7854">
                  <c:v>3142</c:v>
                </c:pt>
                <c:pt idx="7855">
                  <c:v>3142.4</c:v>
                </c:pt>
                <c:pt idx="7856">
                  <c:v>3142.8</c:v>
                </c:pt>
                <c:pt idx="7857">
                  <c:v>3143.2</c:v>
                </c:pt>
                <c:pt idx="7858">
                  <c:v>3143.6</c:v>
                </c:pt>
                <c:pt idx="7859">
                  <c:v>3144</c:v>
                </c:pt>
                <c:pt idx="7860">
                  <c:v>3144.4</c:v>
                </c:pt>
                <c:pt idx="7861">
                  <c:v>3144.8</c:v>
                </c:pt>
                <c:pt idx="7862">
                  <c:v>3145.2</c:v>
                </c:pt>
                <c:pt idx="7863">
                  <c:v>3145.6</c:v>
                </c:pt>
                <c:pt idx="7864">
                  <c:v>3146</c:v>
                </c:pt>
                <c:pt idx="7865">
                  <c:v>3146.4</c:v>
                </c:pt>
                <c:pt idx="7866">
                  <c:v>3146.8</c:v>
                </c:pt>
                <c:pt idx="7867">
                  <c:v>3147.2</c:v>
                </c:pt>
                <c:pt idx="7868">
                  <c:v>3147.6</c:v>
                </c:pt>
                <c:pt idx="7869">
                  <c:v>3148</c:v>
                </c:pt>
                <c:pt idx="7870">
                  <c:v>3148.4</c:v>
                </c:pt>
                <c:pt idx="7871">
                  <c:v>3148.8</c:v>
                </c:pt>
                <c:pt idx="7872">
                  <c:v>3149.2</c:v>
                </c:pt>
                <c:pt idx="7873">
                  <c:v>3149.6</c:v>
                </c:pt>
                <c:pt idx="7874">
                  <c:v>3150</c:v>
                </c:pt>
                <c:pt idx="7875">
                  <c:v>3150.4</c:v>
                </c:pt>
                <c:pt idx="7876">
                  <c:v>3150.8</c:v>
                </c:pt>
                <c:pt idx="7877">
                  <c:v>3151.2</c:v>
                </c:pt>
                <c:pt idx="7878">
                  <c:v>3151.6</c:v>
                </c:pt>
                <c:pt idx="7879">
                  <c:v>3152</c:v>
                </c:pt>
                <c:pt idx="7880">
                  <c:v>3152.4</c:v>
                </c:pt>
                <c:pt idx="7881">
                  <c:v>3152.8</c:v>
                </c:pt>
                <c:pt idx="7882">
                  <c:v>3153.2</c:v>
                </c:pt>
                <c:pt idx="7883">
                  <c:v>3153.6</c:v>
                </c:pt>
                <c:pt idx="7884">
                  <c:v>3154</c:v>
                </c:pt>
                <c:pt idx="7885">
                  <c:v>3154.4</c:v>
                </c:pt>
                <c:pt idx="7886">
                  <c:v>3154.8</c:v>
                </c:pt>
                <c:pt idx="7887">
                  <c:v>3155.2</c:v>
                </c:pt>
                <c:pt idx="7888">
                  <c:v>3155.6</c:v>
                </c:pt>
                <c:pt idx="7889">
                  <c:v>3156</c:v>
                </c:pt>
                <c:pt idx="7890">
                  <c:v>3156.4</c:v>
                </c:pt>
                <c:pt idx="7891">
                  <c:v>3156.8</c:v>
                </c:pt>
                <c:pt idx="7892">
                  <c:v>3157.2</c:v>
                </c:pt>
                <c:pt idx="7893">
                  <c:v>3157.6</c:v>
                </c:pt>
                <c:pt idx="7894">
                  <c:v>3158</c:v>
                </c:pt>
                <c:pt idx="7895">
                  <c:v>3158.4</c:v>
                </c:pt>
                <c:pt idx="7896">
                  <c:v>3158.8</c:v>
                </c:pt>
                <c:pt idx="7897">
                  <c:v>3159.2</c:v>
                </c:pt>
                <c:pt idx="7898">
                  <c:v>3159.6</c:v>
                </c:pt>
                <c:pt idx="7899">
                  <c:v>3160</c:v>
                </c:pt>
                <c:pt idx="7900">
                  <c:v>3160.4</c:v>
                </c:pt>
                <c:pt idx="7901">
                  <c:v>3160.8</c:v>
                </c:pt>
                <c:pt idx="7902">
                  <c:v>3161.2</c:v>
                </c:pt>
                <c:pt idx="7903">
                  <c:v>3161.6</c:v>
                </c:pt>
                <c:pt idx="7904">
                  <c:v>3162</c:v>
                </c:pt>
                <c:pt idx="7905">
                  <c:v>3162.4</c:v>
                </c:pt>
                <c:pt idx="7906">
                  <c:v>3162.8</c:v>
                </c:pt>
                <c:pt idx="7907">
                  <c:v>3163.2</c:v>
                </c:pt>
                <c:pt idx="7908">
                  <c:v>3163.6</c:v>
                </c:pt>
                <c:pt idx="7909">
                  <c:v>3164</c:v>
                </c:pt>
                <c:pt idx="7910">
                  <c:v>3164.4</c:v>
                </c:pt>
                <c:pt idx="7911">
                  <c:v>3164.8</c:v>
                </c:pt>
                <c:pt idx="7912">
                  <c:v>3165.2</c:v>
                </c:pt>
                <c:pt idx="7913">
                  <c:v>3165.6</c:v>
                </c:pt>
                <c:pt idx="7914">
                  <c:v>3166</c:v>
                </c:pt>
                <c:pt idx="7915">
                  <c:v>3166.4</c:v>
                </c:pt>
                <c:pt idx="7916">
                  <c:v>3166.8</c:v>
                </c:pt>
                <c:pt idx="7917">
                  <c:v>3167.2</c:v>
                </c:pt>
                <c:pt idx="7918">
                  <c:v>3167.6</c:v>
                </c:pt>
                <c:pt idx="7919">
                  <c:v>3168</c:v>
                </c:pt>
                <c:pt idx="7920">
                  <c:v>3168.4</c:v>
                </c:pt>
                <c:pt idx="7921">
                  <c:v>3168.8</c:v>
                </c:pt>
                <c:pt idx="7922">
                  <c:v>3169.2</c:v>
                </c:pt>
                <c:pt idx="7923">
                  <c:v>3169.6</c:v>
                </c:pt>
                <c:pt idx="7924">
                  <c:v>3170</c:v>
                </c:pt>
                <c:pt idx="7925">
                  <c:v>3170.4</c:v>
                </c:pt>
                <c:pt idx="7926">
                  <c:v>3170.8</c:v>
                </c:pt>
                <c:pt idx="7927">
                  <c:v>3171.2</c:v>
                </c:pt>
                <c:pt idx="7928">
                  <c:v>3171.6</c:v>
                </c:pt>
                <c:pt idx="7929">
                  <c:v>3172</c:v>
                </c:pt>
                <c:pt idx="7930">
                  <c:v>3172.4</c:v>
                </c:pt>
                <c:pt idx="7931">
                  <c:v>3172.8</c:v>
                </c:pt>
                <c:pt idx="7932">
                  <c:v>3173.2</c:v>
                </c:pt>
                <c:pt idx="7933">
                  <c:v>3173.6</c:v>
                </c:pt>
                <c:pt idx="7934">
                  <c:v>3174</c:v>
                </c:pt>
                <c:pt idx="7935">
                  <c:v>3174.4</c:v>
                </c:pt>
                <c:pt idx="7936">
                  <c:v>3174.8</c:v>
                </c:pt>
                <c:pt idx="7937">
                  <c:v>3175.2</c:v>
                </c:pt>
                <c:pt idx="7938">
                  <c:v>3175.6</c:v>
                </c:pt>
                <c:pt idx="7939">
                  <c:v>3176</c:v>
                </c:pt>
                <c:pt idx="7940">
                  <c:v>3176.4</c:v>
                </c:pt>
                <c:pt idx="7941">
                  <c:v>3176.8</c:v>
                </c:pt>
                <c:pt idx="7942">
                  <c:v>3177.2</c:v>
                </c:pt>
                <c:pt idx="7943">
                  <c:v>3177.6</c:v>
                </c:pt>
                <c:pt idx="7944">
                  <c:v>3178</c:v>
                </c:pt>
                <c:pt idx="7945">
                  <c:v>3178.4</c:v>
                </c:pt>
                <c:pt idx="7946">
                  <c:v>3178.8</c:v>
                </c:pt>
                <c:pt idx="7947">
                  <c:v>3179.2</c:v>
                </c:pt>
                <c:pt idx="7948">
                  <c:v>3179.6</c:v>
                </c:pt>
                <c:pt idx="7949">
                  <c:v>3180</c:v>
                </c:pt>
                <c:pt idx="7950">
                  <c:v>3180.4</c:v>
                </c:pt>
                <c:pt idx="7951">
                  <c:v>3180.8</c:v>
                </c:pt>
                <c:pt idx="7952">
                  <c:v>3181.2</c:v>
                </c:pt>
                <c:pt idx="7953">
                  <c:v>3181.6</c:v>
                </c:pt>
                <c:pt idx="7954">
                  <c:v>3182</c:v>
                </c:pt>
                <c:pt idx="7955">
                  <c:v>3182.4</c:v>
                </c:pt>
                <c:pt idx="7956">
                  <c:v>3182.8</c:v>
                </c:pt>
                <c:pt idx="7957">
                  <c:v>3183.2</c:v>
                </c:pt>
                <c:pt idx="7958">
                  <c:v>3183.6</c:v>
                </c:pt>
                <c:pt idx="7959">
                  <c:v>3184</c:v>
                </c:pt>
                <c:pt idx="7960">
                  <c:v>3184.4</c:v>
                </c:pt>
                <c:pt idx="7961">
                  <c:v>3184.8</c:v>
                </c:pt>
                <c:pt idx="7962">
                  <c:v>3185.2</c:v>
                </c:pt>
                <c:pt idx="7963">
                  <c:v>3185.6</c:v>
                </c:pt>
                <c:pt idx="7964">
                  <c:v>3186</c:v>
                </c:pt>
                <c:pt idx="7965">
                  <c:v>3186.4</c:v>
                </c:pt>
                <c:pt idx="7966">
                  <c:v>3186.8</c:v>
                </c:pt>
                <c:pt idx="7967">
                  <c:v>3187.2</c:v>
                </c:pt>
                <c:pt idx="7968">
                  <c:v>3187.6</c:v>
                </c:pt>
                <c:pt idx="7969">
                  <c:v>3188</c:v>
                </c:pt>
                <c:pt idx="7970">
                  <c:v>3188.4</c:v>
                </c:pt>
                <c:pt idx="7971">
                  <c:v>3188.8</c:v>
                </c:pt>
                <c:pt idx="7972">
                  <c:v>3189.2</c:v>
                </c:pt>
                <c:pt idx="7973">
                  <c:v>3189.6</c:v>
                </c:pt>
                <c:pt idx="7974">
                  <c:v>3190</c:v>
                </c:pt>
                <c:pt idx="7975">
                  <c:v>3190.4</c:v>
                </c:pt>
                <c:pt idx="7976">
                  <c:v>3190.8</c:v>
                </c:pt>
                <c:pt idx="7977">
                  <c:v>3191.2</c:v>
                </c:pt>
                <c:pt idx="7978">
                  <c:v>3191.6</c:v>
                </c:pt>
                <c:pt idx="7979">
                  <c:v>3192</c:v>
                </c:pt>
                <c:pt idx="7980">
                  <c:v>3192.4</c:v>
                </c:pt>
                <c:pt idx="7981">
                  <c:v>3192.8</c:v>
                </c:pt>
                <c:pt idx="7982">
                  <c:v>3193.2</c:v>
                </c:pt>
                <c:pt idx="7983">
                  <c:v>3193.6</c:v>
                </c:pt>
                <c:pt idx="7984">
                  <c:v>3194</c:v>
                </c:pt>
                <c:pt idx="7985">
                  <c:v>3194.4</c:v>
                </c:pt>
                <c:pt idx="7986">
                  <c:v>3194.8</c:v>
                </c:pt>
                <c:pt idx="7987">
                  <c:v>3195.2</c:v>
                </c:pt>
                <c:pt idx="7988">
                  <c:v>3195.6</c:v>
                </c:pt>
                <c:pt idx="7989">
                  <c:v>3196</c:v>
                </c:pt>
                <c:pt idx="7990">
                  <c:v>3196.4</c:v>
                </c:pt>
                <c:pt idx="7991">
                  <c:v>3196.8</c:v>
                </c:pt>
                <c:pt idx="7992">
                  <c:v>3197.2</c:v>
                </c:pt>
                <c:pt idx="7993">
                  <c:v>3197.6</c:v>
                </c:pt>
                <c:pt idx="7994">
                  <c:v>3198</c:v>
                </c:pt>
                <c:pt idx="7995">
                  <c:v>3198.4</c:v>
                </c:pt>
                <c:pt idx="7996">
                  <c:v>3198.8</c:v>
                </c:pt>
                <c:pt idx="7997">
                  <c:v>3199.2</c:v>
                </c:pt>
                <c:pt idx="7998">
                  <c:v>3199.6</c:v>
                </c:pt>
                <c:pt idx="7999">
                  <c:v>3200</c:v>
                </c:pt>
                <c:pt idx="8000">
                  <c:v>3200.4</c:v>
                </c:pt>
                <c:pt idx="8001">
                  <c:v>3200.8</c:v>
                </c:pt>
                <c:pt idx="8002">
                  <c:v>3201.2</c:v>
                </c:pt>
                <c:pt idx="8003">
                  <c:v>3201.6</c:v>
                </c:pt>
                <c:pt idx="8004">
                  <c:v>3202</c:v>
                </c:pt>
                <c:pt idx="8005">
                  <c:v>3202.4</c:v>
                </c:pt>
                <c:pt idx="8006">
                  <c:v>3202.8</c:v>
                </c:pt>
                <c:pt idx="8007">
                  <c:v>3203.2</c:v>
                </c:pt>
                <c:pt idx="8008">
                  <c:v>3203.6</c:v>
                </c:pt>
                <c:pt idx="8009">
                  <c:v>3204</c:v>
                </c:pt>
                <c:pt idx="8010">
                  <c:v>3204.4</c:v>
                </c:pt>
                <c:pt idx="8011">
                  <c:v>3204.8</c:v>
                </c:pt>
                <c:pt idx="8012">
                  <c:v>3205.2</c:v>
                </c:pt>
                <c:pt idx="8013">
                  <c:v>3205.6</c:v>
                </c:pt>
                <c:pt idx="8014">
                  <c:v>3206</c:v>
                </c:pt>
                <c:pt idx="8015">
                  <c:v>3206.4</c:v>
                </c:pt>
                <c:pt idx="8016">
                  <c:v>3206.8</c:v>
                </c:pt>
                <c:pt idx="8017">
                  <c:v>3207.2</c:v>
                </c:pt>
                <c:pt idx="8018">
                  <c:v>3207.6</c:v>
                </c:pt>
                <c:pt idx="8019">
                  <c:v>3208</c:v>
                </c:pt>
                <c:pt idx="8020">
                  <c:v>3208.4</c:v>
                </c:pt>
                <c:pt idx="8021">
                  <c:v>3208.8</c:v>
                </c:pt>
                <c:pt idx="8022">
                  <c:v>3209.2</c:v>
                </c:pt>
                <c:pt idx="8023">
                  <c:v>3209.6</c:v>
                </c:pt>
                <c:pt idx="8024">
                  <c:v>3210</c:v>
                </c:pt>
                <c:pt idx="8025">
                  <c:v>3210.4</c:v>
                </c:pt>
                <c:pt idx="8026">
                  <c:v>3210.8</c:v>
                </c:pt>
                <c:pt idx="8027">
                  <c:v>3211.2</c:v>
                </c:pt>
                <c:pt idx="8028">
                  <c:v>3211.6</c:v>
                </c:pt>
                <c:pt idx="8029">
                  <c:v>3212</c:v>
                </c:pt>
                <c:pt idx="8030">
                  <c:v>3212.4</c:v>
                </c:pt>
                <c:pt idx="8031">
                  <c:v>3212.8</c:v>
                </c:pt>
                <c:pt idx="8032">
                  <c:v>3213.2</c:v>
                </c:pt>
                <c:pt idx="8033">
                  <c:v>3213.6</c:v>
                </c:pt>
                <c:pt idx="8034">
                  <c:v>3214</c:v>
                </c:pt>
                <c:pt idx="8035">
                  <c:v>3214.4</c:v>
                </c:pt>
                <c:pt idx="8036">
                  <c:v>3214.8</c:v>
                </c:pt>
                <c:pt idx="8037">
                  <c:v>3215.2</c:v>
                </c:pt>
                <c:pt idx="8038">
                  <c:v>3215.6</c:v>
                </c:pt>
                <c:pt idx="8039">
                  <c:v>3216</c:v>
                </c:pt>
                <c:pt idx="8040">
                  <c:v>3216.4</c:v>
                </c:pt>
                <c:pt idx="8041">
                  <c:v>3216.8</c:v>
                </c:pt>
                <c:pt idx="8042">
                  <c:v>3217.2</c:v>
                </c:pt>
                <c:pt idx="8043">
                  <c:v>3217.6</c:v>
                </c:pt>
                <c:pt idx="8044">
                  <c:v>3218</c:v>
                </c:pt>
                <c:pt idx="8045">
                  <c:v>3218.4</c:v>
                </c:pt>
                <c:pt idx="8046">
                  <c:v>3218.8</c:v>
                </c:pt>
                <c:pt idx="8047">
                  <c:v>3219.2</c:v>
                </c:pt>
                <c:pt idx="8048">
                  <c:v>3219.6</c:v>
                </c:pt>
                <c:pt idx="8049">
                  <c:v>3220</c:v>
                </c:pt>
                <c:pt idx="8050">
                  <c:v>3220.4</c:v>
                </c:pt>
                <c:pt idx="8051">
                  <c:v>3220.8</c:v>
                </c:pt>
                <c:pt idx="8052">
                  <c:v>3221.2</c:v>
                </c:pt>
                <c:pt idx="8053">
                  <c:v>3221.6</c:v>
                </c:pt>
                <c:pt idx="8054">
                  <c:v>3222</c:v>
                </c:pt>
                <c:pt idx="8055">
                  <c:v>3222.4</c:v>
                </c:pt>
                <c:pt idx="8056">
                  <c:v>3222.8</c:v>
                </c:pt>
                <c:pt idx="8057">
                  <c:v>3223.2</c:v>
                </c:pt>
                <c:pt idx="8058">
                  <c:v>3223.6</c:v>
                </c:pt>
                <c:pt idx="8059">
                  <c:v>3224</c:v>
                </c:pt>
                <c:pt idx="8060">
                  <c:v>3224.4</c:v>
                </c:pt>
                <c:pt idx="8061">
                  <c:v>3224.8</c:v>
                </c:pt>
                <c:pt idx="8062">
                  <c:v>3225.2</c:v>
                </c:pt>
                <c:pt idx="8063">
                  <c:v>3225.6</c:v>
                </c:pt>
                <c:pt idx="8064">
                  <c:v>3226</c:v>
                </c:pt>
                <c:pt idx="8065">
                  <c:v>3226.4</c:v>
                </c:pt>
                <c:pt idx="8066">
                  <c:v>3226.8</c:v>
                </c:pt>
                <c:pt idx="8067">
                  <c:v>3227.2</c:v>
                </c:pt>
                <c:pt idx="8068">
                  <c:v>3227.6</c:v>
                </c:pt>
                <c:pt idx="8069">
                  <c:v>3228</c:v>
                </c:pt>
                <c:pt idx="8070">
                  <c:v>3228.4</c:v>
                </c:pt>
                <c:pt idx="8071">
                  <c:v>3228.8</c:v>
                </c:pt>
                <c:pt idx="8072">
                  <c:v>3229.2</c:v>
                </c:pt>
                <c:pt idx="8073">
                  <c:v>3229.6</c:v>
                </c:pt>
                <c:pt idx="8074">
                  <c:v>3230</c:v>
                </c:pt>
                <c:pt idx="8075">
                  <c:v>3230.4</c:v>
                </c:pt>
                <c:pt idx="8076">
                  <c:v>3230.8</c:v>
                </c:pt>
                <c:pt idx="8077">
                  <c:v>3231.2</c:v>
                </c:pt>
                <c:pt idx="8078">
                  <c:v>3231.6</c:v>
                </c:pt>
                <c:pt idx="8079">
                  <c:v>3232</c:v>
                </c:pt>
                <c:pt idx="8080">
                  <c:v>3232.4</c:v>
                </c:pt>
                <c:pt idx="8081">
                  <c:v>3232.8</c:v>
                </c:pt>
                <c:pt idx="8082">
                  <c:v>3233.2</c:v>
                </c:pt>
                <c:pt idx="8083">
                  <c:v>3233.6</c:v>
                </c:pt>
                <c:pt idx="8084">
                  <c:v>3234</c:v>
                </c:pt>
                <c:pt idx="8085">
                  <c:v>3234.4</c:v>
                </c:pt>
                <c:pt idx="8086">
                  <c:v>3234.8</c:v>
                </c:pt>
                <c:pt idx="8087">
                  <c:v>3235.2</c:v>
                </c:pt>
                <c:pt idx="8088">
                  <c:v>3235.6</c:v>
                </c:pt>
                <c:pt idx="8089">
                  <c:v>3236</c:v>
                </c:pt>
                <c:pt idx="8090">
                  <c:v>3236.4</c:v>
                </c:pt>
                <c:pt idx="8091">
                  <c:v>3236.8</c:v>
                </c:pt>
                <c:pt idx="8092">
                  <c:v>3237.2</c:v>
                </c:pt>
                <c:pt idx="8093">
                  <c:v>3237.6</c:v>
                </c:pt>
                <c:pt idx="8094">
                  <c:v>3238</c:v>
                </c:pt>
                <c:pt idx="8095">
                  <c:v>3238.4</c:v>
                </c:pt>
                <c:pt idx="8096">
                  <c:v>3238.8</c:v>
                </c:pt>
                <c:pt idx="8097">
                  <c:v>3239.2</c:v>
                </c:pt>
                <c:pt idx="8098">
                  <c:v>3239.6</c:v>
                </c:pt>
                <c:pt idx="8099">
                  <c:v>3240</c:v>
                </c:pt>
                <c:pt idx="8100">
                  <c:v>3240.4</c:v>
                </c:pt>
                <c:pt idx="8101">
                  <c:v>3240.8</c:v>
                </c:pt>
                <c:pt idx="8102">
                  <c:v>3241.2</c:v>
                </c:pt>
                <c:pt idx="8103">
                  <c:v>3241.6</c:v>
                </c:pt>
                <c:pt idx="8104">
                  <c:v>3242</c:v>
                </c:pt>
                <c:pt idx="8105">
                  <c:v>3242.4</c:v>
                </c:pt>
                <c:pt idx="8106">
                  <c:v>3242.8</c:v>
                </c:pt>
                <c:pt idx="8107">
                  <c:v>3243.2</c:v>
                </c:pt>
                <c:pt idx="8108">
                  <c:v>3243.6</c:v>
                </c:pt>
                <c:pt idx="8109">
                  <c:v>3244</c:v>
                </c:pt>
                <c:pt idx="8110">
                  <c:v>3244.4</c:v>
                </c:pt>
                <c:pt idx="8111">
                  <c:v>3244.8</c:v>
                </c:pt>
                <c:pt idx="8112">
                  <c:v>3245.2</c:v>
                </c:pt>
                <c:pt idx="8113">
                  <c:v>3245.6</c:v>
                </c:pt>
                <c:pt idx="8114">
                  <c:v>3246</c:v>
                </c:pt>
                <c:pt idx="8115">
                  <c:v>3246.4</c:v>
                </c:pt>
                <c:pt idx="8116">
                  <c:v>3246.8</c:v>
                </c:pt>
                <c:pt idx="8117">
                  <c:v>3247.2</c:v>
                </c:pt>
                <c:pt idx="8118">
                  <c:v>3247.6</c:v>
                </c:pt>
                <c:pt idx="8119">
                  <c:v>3248</c:v>
                </c:pt>
                <c:pt idx="8120">
                  <c:v>3248.4</c:v>
                </c:pt>
                <c:pt idx="8121">
                  <c:v>3248.8</c:v>
                </c:pt>
                <c:pt idx="8122">
                  <c:v>3249.2</c:v>
                </c:pt>
                <c:pt idx="8123">
                  <c:v>3249.6</c:v>
                </c:pt>
                <c:pt idx="8124">
                  <c:v>3250</c:v>
                </c:pt>
                <c:pt idx="8125">
                  <c:v>3250.4</c:v>
                </c:pt>
                <c:pt idx="8126">
                  <c:v>3250.8</c:v>
                </c:pt>
                <c:pt idx="8127">
                  <c:v>3251.2</c:v>
                </c:pt>
                <c:pt idx="8128">
                  <c:v>3251.6</c:v>
                </c:pt>
                <c:pt idx="8129">
                  <c:v>3252</c:v>
                </c:pt>
                <c:pt idx="8130">
                  <c:v>3252.4</c:v>
                </c:pt>
                <c:pt idx="8131">
                  <c:v>3252.8</c:v>
                </c:pt>
                <c:pt idx="8132">
                  <c:v>3253.2</c:v>
                </c:pt>
                <c:pt idx="8133">
                  <c:v>3253.6</c:v>
                </c:pt>
                <c:pt idx="8134">
                  <c:v>3254</c:v>
                </c:pt>
                <c:pt idx="8135">
                  <c:v>3254.4</c:v>
                </c:pt>
                <c:pt idx="8136">
                  <c:v>3254.8</c:v>
                </c:pt>
                <c:pt idx="8137">
                  <c:v>3255.2</c:v>
                </c:pt>
                <c:pt idx="8138">
                  <c:v>3255.6</c:v>
                </c:pt>
                <c:pt idx="8139">
                  <c:v>3256</c:v>
                </c:pt>
                <c:pt idx="8140">
                  <c:v>3256.4</c:v>
                </c:pt>
                <c:pt idx="8141">
                  <c:v>3256.8</c:v>
                </c:pt>
                <c:pt idx="8142">
                  <c:v>3257.2</c:v>
                </c:pt>
                <c:pt idx="8143">
                  <c:v>3257.6</c:v>
                </c:pt>
                <c:pt idx="8144">
                  <c:v>3258</c:v>
                </c:pt>
                <c:pt idx="8145">
                  <c:v>3258.4</c:v>
                </c:pt>
                <c:pt idx="8146">
                  <c:v>3258.8</c:v>
                </c:pt>
                <c:pt idx="8147">
                  <c:v>3259.2</c:v>
                </c:pt>
                <c:pt idx="8148">
                  <c:v>3259.6</c:v>
                </c:pt>
                <c:pt idx="8149">
                  <c:v>3260</c:v>
                </c:pt>
                <c:pt idx="8150">
                  <c:v>3260.4</c:v>
                </c:pt>
                <c:pt idx="8151">
                  <c:v>3260.8</c:v>
                </c:pt>
                <c:pt idx="8152">
                  <c:v>3261.2</c:v>
                </c:pt>
                <c:pt idx="8153">
                  <c:v>3261.6</c:v>
                </c:pt>
                <c:pt idx="8154">
                  <c:v>3262</c:v>
                </c:pt>
                <c:pt idx="8155">
                  <c:v>3262.4</c:v>
                </c:pt>
                <c:pt idx="8156">
                  <c:v>3262.8</c:v>
                </c:pt>
                <c:pt idx="8157">
                  <c:v>3263.2</c:v>
                </c:pt>
                <c:pt idx="8158">
                  <c:v>3263.6</c:v>
                </c:pt>
                <c:pt idx="8159">
                  <c:v>3264</c:v>
                </c:pt>
                <c:pt idx="8160">
                  <c:v>3264.4</c:v>
                </c:pt>
                <c:pt idx="8161">
                  <c:v>3264.8</c:v>
                </c:pt>
                <c:pt idx="8162">
                  <c:v>3265.2</c:v>
                </c:pt>
                <c:pt idx="8163">
                  <c:v>3265.6</c:v>
                </c:pt>
                <c:pt idx="8164">
                  <c:v>3266</c:v>
                </c:pt>
                <c:pt idx="8165">
                  <c:v>3266.4</c:v>
                </c:pt>
                <c:pt idx="8166">
                  <c:v>3266.8</c:v>
                </c:pt>
                <c:pt idx="8167">
                  <c:v>3267.2</c:v>
                </c:pt>
                <c:pt idx="8168">
                  <c:v>3267.6</c:v>
                </c:pt>
                <c:pt idx="8169">
                  <c:v>3268</c:v>
                </c:pt>
                <c:pt idx="8170">
                  <c:v>3268.4</c:v>
                </c:pt>
                <c:pt idx="8171">
                  <c:v>3268.8</c:v>
                </c:pt>
                <c:pt idx="8172">
                  <c:v>3269.2</c:v>
                </c:pt>
                <c:pt idx="8173">
                  <c:v>3269.6</c:v>
                </c:pt>
                <c:pt idx="8174">
                  <c:v>3270</c:v>
                </c:pt>
                <c:pt idx="8175">
                  <c:v>3270.4</c:v>
                </c:pt>
                <c:pt idx="8176">
                  <c:v>3270.8</c:v>
                </c:pt>
                <c:pt idx="8177">
                  <c:v>3271.2</c:v>
                </c:pt>
                <c:pt idx="8178">
                  <c:v>3271.6</c:v>
                </c:pt>
                <c:pt idx="8179">
                  <c:v>3272</c:v>
                </c:pt>
                <c:pt idx="8180">
                  <c:v>3272.4</c:v>
                </c:pt>
                <c:pt idx="8181">
                  <c:v>3272.8</c:v>
                </c:pt>
                <c:pt idx="8182">
                  <c:v>3273.2</c:v>
                </c:pt>
                <c:pt idx="8183">
                  <c:v>3273.6</c:v>
                </c:pt>
                <c:pt idx="8184">
                  <c:v>3274</c:v>
                </c:pt>
                <c:pt idx="8185">
                  <c:v>3274.4</c:v>
                </c:pt>
                <c:pt idx="8186">
                  <c:v>3274.8</c:v>
                </c:pt>
                <c:pt idx="8187">
                  <c:v>3275.2</c:v>
                </c:pt>
                <c:pt idx="8188">
                  <c:v>3275.6</c:v>
                </c:pt>
                <c:pt idx="8189">
                  <c:v>3276</c:v>
                </c:pt>
                <c:pt idx="8190">
                  <c:v>3276.4</c:v>
                </c:pt>
                <c:pt idx="8191">
                  <c:v>3276.8</c:v>
                </c:pt>
                <c:pt idx="8192">
                  <c:v>3277.2</c:v>
                </c:pt>
                <c:pt idx="8193">
                  <c:v>3277.6</c:v>
                </c:pt>
                <c:pt idx="8194">
                  <c:v>3278</c:v>
                </c:pt>
                <c:pt idx="8195">
                  <c:v>3278.4</c:v>
                </c:pt>
                <c:pt idx="8196">
                  <c:v>3278.8</c:v>
                </c:pt>
                <c:pt idx="8197">
                  <c:v>3279.2</c:v>
                </c:pt>
                <c:pt idx="8198">
                  <c:v>3279.6</c:v>
                </c:pt>
                <c:pt idx="8199">
                  <c:v>3280</c:v>
                </c:pt>
                <c:pt idx="8200">
                  <c:v>3280.4</c:v>
                </c:pt>
                <c:pt idx="8201">
                  <c:v>3280.8</c:v>
                </c:pt>
                <c:pt idx="8202">
                  <c:v>3281.2</c:v>
                </c:pt>
                <c:pt idx="8203">
                  <c:v>3281.6</c:v>
                </c:pt>
                <c:pt idx="8204">
                  <c:v>3282</c:v>
                </c:pt>
                <c:pt idx="8205">
                  <c:v>3282.4</c:v>
                </c:pt>
                <c:pt idx="8206">
                  <c:v>3282.8</c:v>
                </c:pt>
                <c:pt idx="8207">
                  <c:v>3283.2</c:v>
                </c:pt>
                <c:pt idx="8208">
                  <c:v>3283.6</c:v>
                </c:pt>
                <c:pt idx="8209">
                  <c:v>3284</c:v>
                </c:pt>
                <c:pt idx="8210">
                  <c:v>3284.4</c:v>
                </c:pt>
                <c:pt idx="8211">
                  <c:v>3284.8</c:v>
                </c:pt>
                <c:pt idx="8212">
                  <c:v>3285.2</c:v>
                </c:pt>
                <c:pt idx="8213">
                  <c:v>3285.6</c:v>
                </c:pt>
                <c:pt idx="8214">
                  <c:v>3286</c:v>
                </c:pt>
                <c:pt idx="8215">
                  <c:v>3286.4</c:v>
                </c:pt>
                <c:pt idx="8216">
                  <c:v>3286.8</c:v>
                </c:pt>
                <c:pt idx="8217">
                  <c:v>3287.2</c:v>
                </c:pt>
                <c:pt idx="8218">
                  <c:v>3287.6</c:v>
                </c:pt>
                <c:pt idx="8219">
                  <c:v>3288</c:v>
                </c:pt>
                <c:pt idx="8220">
                  <c:v>3288.4</c:v>
                </c:pt>
                <c:pt idx="8221">
                  <c:v>3288.8</c:v>
                </c:pt>
                <c:pt idx="8222">
                  <c:v>3289.2</c:v>
                </c:pt>
                <c:pt idx="8223">
                  <c:v>3289.6</c:v>
                </c:pt>
                <c:pt idx="8224">
                  <c:v>3290</c:v>
                </c:pt>
                <c:pt idx="8225">
                  <c:v>3290.4</c:v>
                </c:pt>
                <c:pt idx="8226">
                  <c:v>3290.8</c:v>
                </c:pt>
                <c:pt idx="8227">
                  <c:v>3291.2</c:v>
                </c:pt>
                <c:pt idx="8228">
                  <c:v>3291.6</c:v>
                </c:pt>
                <c:pt idx="8229">
                  <c:v>3292</c:v>
                </c:pt>
                <c:pt idx="8230">
                  <c:v>3292.4</c:v>
                </c:pt>
                <c:pt idx="8231">
                  <c:v>3292.8</c:v>
                </c:pt>
                <c:pt idx="8232">
                  <c:v>3293.2</c:v>
                </c:pt>
                <c:pt idx="8233">
                  <c:v>3293.6</c:v>
                </c:pt>
                <c:pt idx="8234">
                  <c:v>3294</c:v>
                </c:pt>
                <c:pt idx="8235">
                  <c:v>3294.4</c:v>
                </c:pt>
                <c:pt idx="8236">
                  <c:v>3294.8</c:v>
                </c:pt>
                <c:pt idx="8237">
                  <c:v>3295.2</c:v>
                </c:pt>
                <c:pt idx="8238">
                  <c:v>3295.6</c:v>
                </c:pt>
                <c:pt idx="8239">
                  <c:v>3296</c:v>
                </c:pt>
                <c:pt idx="8240">
                  <c:v>3296.4</c:v>
                </c:pt>
                <c:pt idx="8241">
                  <c:v>3296.8</c:v>
                </c:pt>
                <c:pt idx="8242">
                  <c:v>3297.2</c:v>
                </c:pt>
                <c:pt idx="8243">
                  <c:v>3297.6</c:v>
                </c:pt>
                <c:pt idx="8244">
                  <c:v>3298</c:v>
                </c:pt>
                <c:pt idx="8245">
                  <c:v>3298.4</c:v>
                </c:pt>
                <c:pt idx="8246">
                  <c:v>3298.8</c:v>
                </c:pt>
                <c:pt idx="8247">
                  <c:v>3299.2</c:v>
                </c:pt>
                <c:pt idx="8248">
                  <c:v>3299.6</c:v>
                </c:pt>
                <c:pt idx="8249">
                  <c:v>3300</c:v>
                </c:pt>
                <c:pt idx="8250">
                  <c:v>3300.4</c:v>
                </c:pt>
                <c:pt idx="8251">
                  <c:v>3300.8</c:v>
                </c:pt>
                <c:pt idx="8252">
                  <c:v>3301.2</c:v>
                </c:pt>
                <c:pt idx="8253">
                  <c:v>3301.6</c:v>
                </c:pt>
                <c:pt idx="8254">
                  <c:v>3302</c:v>
                </c:pt>
                <c:pt idx="8255">
                  <c:v>3302.4</c:v>
                </c:pt>
                <c:pt idx="8256">
                  <c:v>3302.8</c:v>
                </c:pt>
                <c:pt idx="8257">
                  <c:v>3303.2</c:v>
                </c:pt>
                <c:pt idx="8258">
                  <c:v>3303.6</c:v>
                </c:pt>
                <c:pt idx="8259">
                  <c:v>3304</c:v>
                </c:pt>
                <c:pt idx="8260">
                  <c:v>3304.4</c:v>
                </c:pt>
                <c:pt idx="8261">
                  <c:v>3304.8</c:v>
                </c:pt>
                <c:pt idx="8262">
                  <c:v>3305.2</c:v>
                </c:pt>
                <c:pt idx="8263">
                  <c:v>3305.6</c:v>
                </c:pt>
                <c:pt idx="8264">
                  <c:v>3306</c:v>
                </c:pt>
                <c:pt idx="8265">
                  <c:v>3306.4</c:v>
                </c:pt>
                <c:pt idx="8266">
                  <c:v>3306.8</c:v>
                </c:pt>
                <c:pt idx="8267">
                  <c:v>3307.2</c:v>
                </c:pt>
                <c:pt idx="8268">
                  <c:v>3307.6</c:v>
                </c:pt>
                <c:pt idx="8269">
                  <c:v>3308</c:v>
                </c:pt>
                <c:pt idx="8270">
                  <c:v>3308.4</c:v>
                </c:pt>
                <c:pt idx="8271">
                  <c:v>3308.8</c:v>
                </c:pt>
                <c:pt idx="8272">
                  <c:v>3309.2</c:v>
                </c:pt>
                <c:pt idx="8273">
                  <c:v>3309.6</c:v>
                </c:pt>
                <c:pt idx="8274">
                  <c:v>3310</c:v>
                </c:pt>
                <c:pt idx="8275">
                  <c:v>3310.4</c:v>
                </c:pt>
                <c:pt idx="8276">
                  <c:v>3310.8</c:v>
                </c:pt>
                <c:pt idx="8277">
                  <c:v>3311.2</c:v>
                </c:pt>
                <c:pt idx="8278">
                  <c:v>3311.6</c:v>
                </c:pt>
                <c:pt idx="8279">
                  <c:v>3312</c:v>
                </c:pt>
                <c:pt idx="8280">
                  <c:v>3312.4</c:v>
                </c:pt>
                <c:pt idx="8281">
                  <c:v>3312.8</c:v>
                </c:pt>
                <c:pt idx="8282">
                  <c:v>3313.2</c:v>
                </c:pt>
                <c:pt idx="8283">
                  <c:v>3313.6</c:v>
                </c:pt>
                <c:pt idx="8284">
                  <c:v>3314</c:v>
                </c:pt>
                <c:pt idx="8285">
                  <c:v>3314.4</c:v>
                </c:pt>
                <c:pt idx="8286">
                  <c:v>3314.8</c:v>
                </c:pt>
                <c:pt idx="8287">
                  <c:v>3315.2</c:v>
                </c:pt>
                <c:pt idx="8288">
                  <c:v>3315.6</c:v>
                </c:pt>
                <c:pt idx="8289">
                  <c:v>3316</c:v>
                </c:pt>
                <c:pt idx="8290">
                  <c:v>3316.4</c:v>
                </c:pt>
                <c:pt idx="8291">
                  <c:v>3316.8</c:v>
                </c:pt>
                <c:pt idx="8292">
                  <c:v>3317.2</c:v>
                </c:pt>
                <c:pt idx="8293">
                  <c:v>3317.6</c:v>
                </c:pt>
                <c:pt idx="8294">
                  <c:v>3318</c:v>
                </c:pt>
                <c:pt idx="8295">
                  <c:v>3318.4</c:v>
                </c:pt>
                <c:pt idx="8296">
                  <c:v>3318.8</c:v>
                </c:pt>
                <c:pt idx="8297">
                  <c:v>3319.2</c:v>
                </c:pt>
                <c:pt idx="8298">
                  <c:v>3319.6</c:v>
                </c:pt>
                <c:pt idx="8299">
                  <c:v>3320</c:v>
                </c:pt>
                <c:pt idx="8300">
                  <c:v>3320.4</c:v>
                </c:pt>
                <c:pt idx="8301">
                  <c:v>3320.8</c:v>
                </c:pt>
                <c:pt idx="8302">
                  <c:v>3321.2</c:v>
                </c:pt>
                <c:pt idx="8303">
                  <c:v>3321.6</c:v>
                </c:pt>
                <c:pt idx="8304">
                  <c:v>3322</c:v>
                </c:pt>
                <c:pt idx="8305">
                  <c:v>3322.4</c:v>
                </c:pt>
                <c:pt idx="8306">
                  <c:v>3322.8</c:v>
                </c:pt>
                <c:pt idx="8307">
                  <c:v>3323.2</c:v>
                </c:pt>
                <c:pt idx="8308">
                  <c:v>3323.6</c:v>
                </c:pt>
                <c:pt idx="8309">
                  <c:v>3324</c:v>
                </c:pt>
                <c:pt idx="8310">
                  <c:v>3324.4</c:v>
                </c:pt>
                <c:pt idx="8311">
                  <c:v>3324.8</c:v>
                </c:pt>
                <c:pt idx="8312">
                  <c:v>3325.2</c:v>
                </c:pt>
                <c:pt idx="8313">
                  <c:v>3325.6</c:v>
                </c:pt>
                <c:pt idx="8314">
                  <c:v>3326</c:v>
                </c:pt>
                <c:pt idx="8315">
                  <c:v>3326.4</c:v>
                </c:pt>
                <c:pt idx="8316">
                  <c:v>3326.8</c:v>
                </c:pt>
                <c:pt idx="8317">
                  <c:v>3327.2</c:v>
                </c:pt>
                <c:pt idx="8318">
                  <c:v>3327.6</c:v>
                </c:pt>
                <c:pt idx="8319">
                  <c:v>3328</c:v>
                </c:pt>
                <c:pt idx="8320">
                  <c:v>3328.4</c:v>
                </c:pt>
                <c:pt idx="8321">
                  <c:v>3328.8</c:v>
                </c:pt>
                <c:pt idx="8322">
                  <c:v>3329.2</c:v>
                </c:pt>
                <c:pt idx="8323">
                  <c:v>3329.6</c:v>
                </c:pt>
                <c:pt idx="8324">
                  <c:v>3330</c:v>
                </c:pt>
                <c:pt idx="8325">
                  <c:v>3330.4</c:v>
                </c:pt>
                <c:pt idx="8326">
                  <c:v>3330.8</c:v>
                </c:pt>
                <c:pt idx="8327">
                  <c:v>3331.2</c:v>
                </c:pt>
                <c:pt idx="8328">
                  <c:v>3331.6</c:v>
                </c:pt>
                <c:pt idx="8329">
                  <c:v>3332</c:v>
                </c:pt>
                <c:pt idx="8330">
                  <c:v>3332.4</c:v>
                </c:pt>
                <c:pt idx="8331">
                  <c:v>3332.8</c:v>
                </c:pt>
                <c:pt idx="8332">
                  <c:v>3333.2</c:v>
                </c:pt>
                <c:pt idx="8333">
                  <c:v>3333.6</c:v>
                </c:pt>
                <c:pt idx="8334">
                  <c:v>3334</c:v>
                </c:pt>
                <c:pt idx="8335">
                  <c:v>3334.4</c:v>
                </c:pt>
                <c:pt idx="8336">
                  <c:v>3334.8</c:v>
                </c:pt>
                <c:pt idx="8337">
                  <c:v>3335.2</c:v>
                </c:pt>
                <c:pt idx="8338">
                  <c:v>3335.6</c:v>
                </c:pt>
                <c:pt idx="8339">
                  <c:v>3336</c:v>
                </c:pt>
                <c:pt idx="8340">
                  <c:v>3336.4</c:v>
                </c:pt>
                <c:pt idx="8341">
                  <c:v>3336.8</c:v>
                </c:pt>
                <c:pt idx="8342">
                  <c:v>3337.2</c:v>
                </c:pt>
                <c:pt idx="8343">
                  <c:v>3337.6</c:v>
                </c:pt>
                <c:pt idx="8344">
                  <c:v>3338</c:v>
                </c:pt>
                <c:pt idx="8345">
                  <c:v>3338.4</c:v>
                </c:pt>
                <c:pt idx="8346">
                  <c:v>3338.8</c:v>
                </c:pt>
                <c:pt idx="8347">
                  <c:v>3339.2</c:v>
                </c:pt>
                <c:pt idx="8348">
                  <c:v>3339.6</c:v>
                </c:pt>
                <c:pt idx="8349">
                  <c:v>3340</c:v>
                </c:pt>
                <c:pt idx="8350">
                  <c:v>3340.4</c:v>
                </c:pt>
                <c:pt idx="8351">
                  <c:v>3340.8</c:v>
                </c:pt>
                <c:pt idx="8352">
                  <c:v>3341.2</c:v>
                </c:pt>
                <c:pt idx="8353">
                  <c:v>3341.6</c:v>
                </c:pt>
                <c:pt idx="8354">
                  <c:v>3342</c:v>
                </c:pt>
                <c:pt idx="8355">
                  <c:v>3342.4</c:v>
                </c:pt>
                <c:pt idx="8356">
                  <c:v>3342.8</c:v>
                </c:pt>
                <c:pt idx="8357">
                  <c:v>3343.2</c:v>
                </c:pt>
                <c:pt idx="8358">
                  <c:v>3343.6</c:v>
                </c:pt>
                <c:pt idx="8359">
                  <c:v>3344</c:v>
                </c:pt>
                <c:pt idx="8360">
                  <c:v>3344.4</c:v>
                </c:pt>
                <c:pt idx="8361">
                  <c:v>3344.8</c:v>
                </c:pt>
                <c:pt idx="8362">
                  <c:v>3345.2</c:v>
                </c:pt>
                <c:pt idx="8363">
                  <c:v>3345.6</c:v>
                </c:pt>
                <c:pt idx="8364">
                  <c:v>3346</c:v>
                </c:pt>
                <c:pt idx="8365">
                  <c:v>3346.4</c:v>
                </c:pt>
                <c:pt idx="8366">
                  <c:v>3346.8</c:v>
                </c:pt>
                <c:pt idx="8367">
                  <c:v>3347.2</c:v>
                </c:pt>
                <c:pt idx="8368">
                  <c:v>3347.6</c:v>
                </c:pt>
                <c:pt idx="8369">
                  <c:v>3348</c:v>
                </c:pt>
                <c:pt idx="8370">
                  <c:v>3348.4</c:v>
                </c:pt>
                <c:pt idx="8371">
                  <c:v>3348.8</c:v>
                </c:pt>
                <c:pt idx="8372">
                  <c:v>3349.2</c:v>
                </c:pt>
                <c:pt idx="8373">
                  <c:v>3349.6</c:v>
                </c:pt>
                <c:pt idx="8374">
                  <c:v>3350</c:v>
                </c:pt>
                <c:pt idx="8375">
                  <c:v>3350.4</c:v>
                </c:pt>
                <c:pt idx="8376">
                  <c:v>3350.8</c:v>
                </c:pt>
                <c:pt idx="8377">
                  <c:v>3351.2</c:v>
                </c:pt>
                <c:pt idx="8378">
                  <c:v>3351.6</c:v>
                </c:pt>
                <c:pt idx="8379">
                  <c:v>3352</c:v>
                </c:pt>
                <c:pt idx="8380">
                  <c:v>3352.4</c:v>
                </c:pt>
                <c:pt idx="8381">
                  <c:v>3352.8</c:v>
                </c:pt>
                <c:pt idx="8382">
                  <c:v>3353.2</c:v>
                </c:pt>
                <c:pt idx="8383">
                  <c:v>3353.6</c:v>
                </c:pt>
                <c:pt idx="8384">
                  <c:v>3354</c:v>
                </c:pt>
                <c:pt idx="8385">
                  <c:v>3354.4</c:v>
                </c:pt>
                <c:pt idx="8386">
                  <c:v>3354.8</c:v>
                </c:pt>
                <c:pt idx="8387">
                  <c:v>3355.2</c:v>
                </c:pt>
                <c:pt idx="8388">
                  <c:v>3355.6</c:v>
                </c:pt>
                <c:pt idx="8389">
                  <c:v>3356</c:v>
                </c:pt>
                <c:pt idx="8390">
                  <c:v>3356.4</c:v>
                </c:pt>
                <c:pt idx="8391">
                  <c:v>3356.8</c:v>
                </c:pt>
                <c:pt idx="8392">
                  <c:v>3357.2</c:v>
                </c:pt>
                <c:pt idx="8393">
                  <c:v>3357.6</c:v>
                </c:pt>
                <c:pt idx="8394">
                  <c:v>3358</c:v>
                </c:pt>
                <c:pt idx="8395">
                  <c:v>3358.4</c:v>
                </c:pt>
                <c:pt idx="8396">
                  <c:v>3358.8</c:v>
                </c:pt>
                <c:pt idx="8397">
                  <c:v>3359.2</c:v>
                </c:pt>
                <c:pt idx="8398">
                  <c:v>3359.6</c:v>
                </c:pt>
                <c:pt idx="8399">
                  <c:v>3360</c:v>
                </c:pt>
                <c:pt idx="8400">
                  <c:v>3360.4</c:v>
                </c:pt>
                <c:pt idx="8401">
                  <c:v>3360.8</c:v>
                </c:pt>
                <c:pt idx="8402">
                  <c:v>3361.2</c:v>
                </c:pt>
                <c:pt idx="8403">
                  <c:v>3361.6</c:v>
                </c:pt>
                <c:pt idx="8404">
                  <c:v>3362</c:v>
                </c:pt>
                <c:pt idx="8405">
                  <c:v>3362.4</c:v>
                </c:pt>
                <c:pt idx="8406">
                  <c:v>3362.8</c:v>
                </c:pt>
                <c:pt idx="8407">
                  <c:v>3363.2</c:v>
                </c:pt>
                <c:pt idx="8408">
                  <c:v>3363.6</c:v>
                </c:pt>
                <c:pt idx="8409">
                  <c:v>3364</c:v>
                </c:pt>
                <c:pt idx="8410">
                  <c:v>3364.4</c:v>
                </c:pt>
                <c:pt idx="8411">
                  <c:v>3364.8</c:v>
                </c:pt>
                <c:pt idx="8412">
                  <c:v>3365.2</c:v>
                </c:pt>
                <c:pt idx="8413">
                  <c:v>3365.6</c:v>
                </c:pt>
                <c:pt idx="8414">
                  <c:v>3366</c:v>
                </c:pt>
                <c:pt idx="8415">
                  <c:v>3366.4</c:v>
                </c:pt>
                <c:pt idx="8416">
                  <c:v>3366.8</c:v>
                </c:pt>
                <c:pt idx="8417">
                  <c:v>3367.2</c:v>
                </c:pt>
                <c:pt idx="8418">
                  <c:v>3367.6</c:v>
                </c:pt>
                <c:pt idx="8419">
                  <c:v>3368</c:v>
                </c:pt>
                <c:pt idx="8420">
                  <c:v>3368.4</c:v>
                </c:pt>
                <c:pt idx="8421">
                  <c:v>3368.8</c:v>
                </c:pt>
                <c:pt idx="8422">
                  <c:v>3369.2</c:v>
                </c:pt>
                <c:pt idx="8423">
                  <c:v>3369.6</c:v>
                </c:pt>
                <c:pt idx="8424">
                  <c:v>3370</c:v>
                </c:pt>
                <c:pt idx="8425">
                  <c:v>3370.4</c:v>
                </c:pt>
                <c:pt idx="8426">
                  <c:v>3370.8</c:v>
                </c:pt>
                <c:pt idx="8427">
                  <c:v>3371.2</c:v>
                </c:pt>
                <c:pt idx="8428">
                  <c:v>3371.6</c:v>
                </c:pt>
                <c:pt idx="8429">
                  <c:v>3372</c:v>
                </c:pt>
                <c:pt idx="8430">
                  <c:v>3372.4</c:v>
                </c:pt>
                <c:pt idx="8431">
                  <c:v>3372.8</c:v>
                </c:pt>
                <c:pt idx="8432">
                  <c:v>3373.2</c:v>
                </c:pt>
                <c:pt idx="8433">
                  <c:v>3373.6</c:v>
                </c:pt>
                <c:pt idx="8434">
                  <c:v>3374</c:v>
                </c:pt>
                <c:pt idx="8435">
                  <c:v>3374.4</c:v>
                </c:pt>
                <c:pt idx="8436">
                  <c:v>3374.8</c:v>
                </c:pt>
                <c:pt idx="8437">
                  <c:v>3375.2</c:v>
                </c:pt>
                <c:pt idx="8438">
                  <c:v>3375.6</c:v>
                </c:pt>
                <c:pt idx="8439">
                  <c:v>3376</c:v>
                </c:pt>
                <c:pt idx="8440">
                  <c:v>3376.4</c:v>
                </c:pt>
                <c:pt idx="8441">
                  <c:v>3376.8</c:v>
                </c:pt>
                <c:pt idx="8442">
                  <c:v>3377.2</c:v>
                </c:pt>
                <c:pt idx="8443">
                  <c:v>3377.6</c:v>
                </c:pt>
                <c:pt idx="8444">
                  <c:v>3378</c:v>
                </c:pt>
                <c:pt idx="8445">
                  <c:v>3378.4</c:v>
                </c:pt>
                <c:pt idx="8446">
                  <c:v>3378.8</c:v>
                </c:pt>
                <c:pt idx="8447">
                  <c:v>3379.2</c:v>
                </c:pt>
                <c:pt idx="8448">
                  <c:v>3379.6</c:v>
                </c:pt>
                <c:pt idx="8449">
                  <c:v>3380</c:v>
                </c:pt>
                <c:pt idx="8450">
                  <c:v>3380.4</c:v>
                </c:pt>
                <c:pt idx="8451">
                  <c:v>3380.8</c:v>
                </c:pt>
                <c:pt idx="8452">
                  <c:v>3381.2</c:v>
                </c:pt>
                <c:pt idx="8453">
                  <c:v>3381.6</c:v>
                </c:pt>
                <c:pt idx="8454">
                  <c:v>3382</c:v>
                </c:pt>
                <c:pt idx="8455">
                  <c:v>3382.4</c:v>
                </c:pt>
                <c:pt idx="8456">
                  <c:v>3382.8</c:v>
                </c:pt>
                <c:pt idx="8457">
                  <c:v>3383.2</c:v>
                </c:pt>
                <c:pt idx="8458">
                  <c:v>3383.6</c:v>
                </c:pt>
                <c:pt idx="8459">
                  <c:v>3384</c:v>
                </c:pt>
                <c:pt idx="8460">
                  <c:v>3384.4</c:v>
                </c:pt>
                <c:pt idx="8461">
                  <c:v>3384.8</c:v>
                </c:pt>
                <c:pt idx="8462">
                  <c:v>3385.2</c:v>
                </c:pt>
                <c:pt idx="8463">
                  <c:v>3385.6</c:v>
                </c:pt>
                <c:pt idx="8464">
                  <c:v>3386</c:v>
                </c:pt>
                <c:pt idx="8465">
                  <c:v>3386.4</c:v>
                </c:pt>
                <c:pt idx="8466">
                  <c:v>3386.8</c:v>
                </c:pt>
                <c:pt idx="8467">
                  <c:v>3387.2</c:v>
                </c:pt>
                <c:pt idx="8468">
                  <c:v>3387.6</c:v>
                </c:pt>
                <c:pt idx="8469">
                  <c:v>3388</c:v>
                </c:pt>
                <c:pt idx="8470">
                  <c:v>3388.4</c:v>
                </c:pt>
                <c:pt idx="8471">
                  <c:v>3388.8</c:v>
                </c:pt>
                <c:pt idx="8472">
                  <c:v>3389.2</c:v>
                </c:pt>
                <c:pt idx="8473">
                  <c:v>3389.6</c:v>
                </c:pt>
                <c:pt idx="8474">
                  <c:v>3390</c:v>
                </c:pt>
                <c:pt idx="8475">
                  <c:v>3390.4</c:v>
                </c:pt>
                <c:pt idx="8476">
                  <c:v>3390.8</c:v>
                </c:pt>
                <c:pt idx="8477">
                  <c:v>3391.2</c:v>
                </c:pt>
                <c:pt idx="8478">
                  <c:v>3391.6</c:v>
                </c:pt>
                <c:pt idx="8479">
                  <c:v>3392</c:v>
                </c:pt>
                <c:pt idx="8480">
                  <c:v>3392.4</c:v>
                </c:pt>
                <c:pt idx="8481">
                  <c:v>3392.8</c:v>
                </c:pt>
                <c:pt idx="8482">
                  <c:v>3393.2</c:v>
                </c:pt>
                <c:pt idx="8483">
                  <c:v>3393.6</c:v>
                </c:pt>
                <c:pt idx="8484">
                  <c:v>3394</c:v>
                </c:pt>
                <c:pt idx="8485">
                  <c:v>3394.4</c:v>
                </c:pt>
                <c:pt idx="8486">
                  <c:v>3394.8</c:v>
                </c:pt>
                <c:pt idx="8487">
                  <c:v>3395.2</c:v>
                </c:pt>
                <c:pt idx="8488">
                  <c:v>3395.6</c:v>
                </c:pt>
                <c:pt idx="8489">
                  <c:v>3396</c:v>
                </c:pt>
                <c:pt idx="8490">
                  <c:v>3396.4</c:v>
                </c:pt>
                <c:pt idx="8491">
                  <c:v>3396.8</c:v>
                </c:pt>
                <c:pt idx="8492">
                  <c:v>3397.2</c:v>
                </c:pt>
                <c:pt idx="8493">
                  <c:v>3397.6</c:v>
                </c:pt>
                <c:pt idx="8494">
                  <c:v>3398</c:v>
                </c:pt>
                <c:pt idx="8495">
                  <c:v>3398.4</c:v>
                </c:pt>
                <c:pt idx="8496">
                  <c:v>3398.8</c:v>
                </c:pt>
                <c:pt idx="8497">
                  <c:v>3399.2</c:v>
                </c:pt>
                <c:pt idx="8498">
                  <c:v>3399.6</c:v>
                </c:pt>
                <c:pt idx="8499">
                  <c:v>3400</c:v>
                </c:pt>
                <c:pt idx="8500">
                  <c:v>3400.4</c:v>
                </c:pt>
                <c:pt idx="8501">
                  <c:v>3400.8</c:v>
                </c:pt>
                <c:pt idx="8502">
                  <c:v>3401.2</c:v>
                </c:pt>
                <c:pt idx="8503">
                  <c:v>3401.6</c:v>
                </c:pt>
                <c:pt idx="8504">
                  <c:v>3402</c:v>
                </c:pt>
                <c:pt idx="8505">
                  <c:v>3402.4</c:v>
                </c:pt>
                <c:pt idx="8506">
                  <c:v>3402.8</c:v>
                </c:pt>
                <c:pt idx="8507">
                  <c:v>3403.2</c:v>
                </c:pt>
                <c:pt idx="8508">
                  <c:v>3403.6</c:v>
                </c:pt>
                <c:pt idx="8509">
                  <c:v>3404</c:v>
                </c:pt>
                <c:pt idx="8510">
                  <c:v>3404.4</c:v>
                </c:pt>
                <c:pt idx="8511">
                  <c:v>3404.8</c:v>
                </c:pt>
                <c:pt idx="8512">
                  <c:v>3405.2</c:v>
                </c:pt>
                <c:pt idx="8513">
                  <c:v>3405.6</c:v>
                </c:pt>
                <c:pt idx="8514">
                  <c:v>3406</c:v>
                </c:pt>
                <c:pt idx="8515">
                  <c:v>3406.4</c:v>
                </c:pt>
                <c:pt idx="8516">
                  <c:v>3406.8</c:v>
                </c:pt>
                <c:pt idx="8517">
                  <c:v>3407.2</c:v>
                </c:pt>
                <c:pt idx="8518">
                  <c:v>3407.6</c:v>
                </c:pt>
                <c:pt idx="8519">
                  <c:v>3408</c:v>
                </c:pt>
                <c:pt idx="8520">
                  <c:v>3408.4</c:v>
                </c:pt>
                <c:pt idx="8521">
                  <c:v>3408.8</c:v>
                </c:pt>
                <c:pt idx="8522">
                  <c:v>3409.2</c:v>
                </c:pt>
                <c:pt idx="8523">
                  <c:v>3409.6</c:v>
                </c:pt>
                <c:pt idx="8524">
                  <c:v>3410</c:v>
                </c:pt>
                <c:pt idx="8525">
                  <c:v>3410.4</c:v>
                </c:pt>
                <c:pt idx="8526">
                  <c:v>3410.8</c:v>
                </c:pt>
                <c:pt idx="8527">
                  <c:v>3411.2</c:v>
                </c:pt>
                <c:pt idx="8528">
                  <c:v>3411.6</c:v>
                </c:pt>
                <c:pt idx="8529">
                  <c:v>3412</c:v>
                </c:pt>
                <c:pt idx="8530">
                  <c:v>3412.4</c:v>
                </c:pt>
                <c:pt idx="8531">
                  <c:v>3412.8</c:v>
                </c:pt>
                <c:pt idx="8532">
                  <c:v>3413.2</c:v>
                </c:pt>
                <c:pt idx="8533">
                  <c:v>3413.6</c:v>
                </c:pt>
                <c:pt idx="8534">
                  <c:v>3414</c:v>
                </c:pt>
                <c:pt idx="8535">
                  <c:v>3414.4</c:v>
                </c:pt>
                <c:pt idx="8536">
                  <c:v>3414.8</c:v>
                </c:pt>
                <c:pt idx="8537">
                  <c:v>3415.2</c:v>
                </c:pt>
                <c:pt idx="8538">
                  <c:v>3415.6</c:v>
                </c:pt>
                <c:pt idx="8539">
                  <c:v>3416</c:v>
                </c:pt>
                <c:pt idx="8540">
                  <c:v>3416.4</c:v>
                </c:pt>
                <c:pt idx="8541">
                  <c:v>3416.8</c:v>
                </c:pt>
                <c:pt idx="8542">
                  <c:v>3417.2</c:v>
                </c:pt>
                <c:pt idx="8543">
                  <c:v>3417.6</c:v>
                </c:pt>
                <c:pt idx="8544">
                  <c:v>3418</c:v>
                </c:pt>
                <c:pt idx="8545">
                  <c:v>3418.4</c:v>
                </c:pt>
                <c:pt idx="8546">
                  <c:v>3418.8</c:v>
                </c:pt>
                <c:pt idx="8547">
                  <c:v>3419.2</c:v>
                </c:pt>
                <c:pt idx="8548">
                  <c:v>3419.6</c:v>
                </c:pt>
                <c:pt idx="8549">
                  <c:v>3420</c:v>
                </c:pt>
                <c:pt idx="8550">
                  <c:v>3420.4</c:v>
                </c:pt>
                <c:pt idx="8551">
                  <c:v>3420.8</c:v>
                </c:pt>
                <c:pt idx="8552">
                  <c:v>3421.2</c:v>
                </c:pt>
                <c:pt idx="8553">
                  <c:v>3421.6</c:v>
                </c:pt>
                <c:pt idx="8554">
                  <c:v>3422</c:v>
                </c:pt>
                <c:pt idx="8555">
                  <c:v>3422.4</c:v>
                </c:pt>
                <c:pt idx="8556">
                  <c:v>3422.8</c:v>
                </c:pt>
                <c:pt idx="8557">
                  <c:v>3423.2</c:v>
                </c:pt>
                <c:pt idx="8558">
                  <c:v>3423.6</c:v>
                </c:pt>
                <c:pt idx="8559">
                  <c:v>3424</c:v>
                </c:pt>
                <c:pt idx="8560">
                  <c:v>3424.4</c:v>
                </c:pt>
                <c:pt idx="8561">
                  <c:v>3424.8</c:v>
                </c:pt>
                <c:pt idx="8562">
                  <c:v>3425.2</c:v>
                </c:pt>
                <c:pt idx="8563">
                  <c:v>3425.6</c:v>
                </c:pt>
                <c:pt idx="8564">
                  <c:v>3426</c:v>
                </c:pt>
                <c:pt idx="8565">
                  <c:v>3426.4</c:v>
                </c:pt>
                <c:pt idx="8566">
                  <c:v>3426.8</c:v>
                </c:pt>
                <c:pt idx="8567">
                  <c:v>3427.2</c:v>
                </c:pt>
                <c:pt idx="8568">
                  <c:v>3427.6</c:v>
                </c:pt>
                <c:pt idx="8569">
                  <c:v>3428</c:v>
                </c:pt>
                <c:pt idx="8570">
                  <c:v>3428.4</c:v>
                </c:pt>
                <c:pt idx="8571">
                  <c:v>3428.8</c:v>
                </c:pt>
                <c:pt idx="8572">
                  <c:v>3429.2</c:v>
                </c:pt>
                <c:pt idx="8573">
                  <c:v>3429.6</c:v>
                </c:pt>
                <c:pt idx="8574">
                  <c:v>3430</c:v>
                </c:pt>
                <c:pt idx="8575">
                  <c:v>3430.4</c:v>
                </c:pt>
                <c:pt idx="8576">
                  <c:v>3430.8</c:v>
                </c:pt>
                <c:pt idx="8577">
                  <c:v>3431.2</c:v>
                </c:pt>
                <c:pt idx="8578">
                  <c:v>3431.6</c:v>
                </c:pt>
                <c:pt idx="8579">
                  <c:v>3432</c:v>
                </c:pt>
                <c:pt idx="8580">
                  <c:v>3432.4</c:v>
                </c:pt>
                <c:pt idx="8581">
                  <c:v>3432.8</c:v>
                </c:pt>
                <c:pt idx="8582">
                  <c:v>3433.2</c:v>
                </c:pt>
                <c:pt idx="8583">
                  <c:v>3433.6</c:v>
                </c:pt>
                <c:pt idx="8584">
                  <c:v>3434</c:v>
                </c:pt>
                <c:pt idx="8585">
                  <c:v>3434.4</c:v>
                </c:pt>
                <c:pt idx="8586">
                  <c:v>3434.8</c:v>
                </c:pt>
                <c:pt idx="8587">
                  <c:v>3435.2</c:v>
                </c:pt>
                <c:pt idx="8588">
                  <c:v>3435.6</c:v>
                </c:pt>
                <c:pt idx="8589">
                  <c:v>3436</c:v>
                </c:pt>
                <c:pt idx="8590">
                  <c:v>3436.4</c:v>
                </c:pt>
                <c:pt idx="8591">
                  <c:v>3436.8</c:v>
                </c:pt>
                <c:pt idx="8592">
                  <c:v>3437.2</c:v>
                </c:pt>
                <c:pt idx="8593">
                  <c:v>3437.6</c:v>
                </c:pt>
                <c:pt idx="8594">
                  <c:v>3438</c:v>
                </c:pt>
                <c:pt idx="8595">
                  <c:v>3438.4</c:v>
                </c:pt>
                <c:pt idx="8596">
                  <c:v>3438.8</c:v>
                </c:pt>
                <c:pt idx="8597">
                  <c:v>3439.2</c:v>
                </c:pt>
                <c:pt idx="8598">
                  <c:v>3439.6</c:v>
                </c:pt>
                <c:pt idx="8599">
                  <c:v>3440</c:v>
                </c:pt>
                <c:pt idx="8600">
                  <c:v>3440.4</c:v>
                </c:pt>
                <c:pt idx="8601">
                  <c:v>3440.8</c:v>
                </c:pt>
                <c:pt idx="8602">
                  <c:v>3441.2</c:v>
                </c:pt>
                <c:pt idx="8603">
                  <c:v>3441.6</c:v>
                </c:pt>
                <c:pt idx="8604">
                  <c:v>3442</c:v>
                </c:pt>
                <c:pt idx="8605">
                  <c:v>3442.4</c:v>
                </c:pt>
                <c:pt idx="8606">
                  <c:v>3442.8</c:v>
                </c:pt>
                <c:pt idx="8607">
                  <c:v>3443.2</c:v>
                </c:pt>
                <c:pt idx="8608">
                  <c:v>3443.6</c:v>
                </c:pt>
                <c:pt idx="8609">
                  <c:v>3444</c:v>
                </c:pt>
                <c:pt idx="8610">
                  <c:v>3444.4</c:v>
                </c:pt>
                <c:pt idx="8611">
                  <c:v>3444.8</c:v>
                </c:pt>
                <c:pt idx="8612">
                  <c:v>3445.2</c:v>
                </c:pt>
                <c:pt idx="8613">
                  <c:v>3445.6</c:v>
                </c:pt>
                <c:pt idx="8614">
                  <c:v>3446</c:v>
                </c:pt>
                <c:pt idx="8615">
                  <c:v>3446.4</c:v>
                </c:pt>
                <c:pt idx="8616">
                  <c:v>3446.8</c:v>
                </c:pt>
                <c:pt idx="8617">
                  <c:v>3447.2</c:v>
                </c:pt>
                <c:pt idx="8618">
                  <c:v>3447.6</c:v>
                </c:pt>
                <c:pt idx="8619">
                  <c:v>3448</c:v>
                </c:pt>
                <c:pt idx="8620">
                  <c:v>3448.4</c:v>
                </c:pt>
                <c:pt idx="8621">
                  <c:v>3448.8</c:v>
                </c:pt>
                <c:pt idx="8622">
                  <c:v>3449.2</c:v>
                </c:pt>
                <c:pt idx="8623">
                  <c:v>3449.6</c:v>
                </c:pt>
                <c:pt idx="8624">
                  <c:v>3450</c:v>
                </c:pt>
                <c:pt idx="8625">
                  <c:v>3450.4</c:v>
                </c:pt>
                <c:pt idx="8626">
                  <c:v>3450.8</c:v>
                </c:pt>
                <c:pt idx="8627">
                  <c:v>3451.2</c:v>
                </c:pt>
                <c:pt idx="8628">
                  <c:v>3451.6</c:v>
                </c:pt>
                <c:pt idx="8629">
                  <c:v>3452</c:v>
                </c:pt>
                <c:pt idx="8630">
                  <c:v>3452.4</c:v>
                </c:pt>
                <c:pt idx="8631">
                  <c:v>3452.8</c:v>
                </c:pt>
                <c:pt idx="8632">
                  <c:v>3453.2</c:v>
                </c:pt>
                <c:pt idx="8633">
                  <c:v>3453.6</c:v>
                </c:pt>
                <c:pt idx="8634">
                  <c:v>3454</c:v>
                </c:pt>
                <c:pt idx="8635">
                  <c:v>3454.4</c:v>
                </c:pt>
                <c:pt idx="8636">
                  <c:v>3454.8</c:v>
                </c:pt>
                <c:pt idx="8637">
                  <c:v>3455.2</c:v>
                </c:pt>
                <c:pt idx="8638">
                  <c:v>3455.6</c:v>
                </c:pt>
                <c:pt idx="8639">
                  <c:v>3456</c:v>
                </c:pt>
                <c:pt idx="8640">
                  <c:v>3456.4</c:v>
                </c:pt>
                <c:pt idx="8641">
                  <c:v>3456.8</c:v>
                </c:pt>
                <c:pt idx="8642">
                  <c:v>3457.2</c:v>
                </c:pt>
                <c:pt idx="8643">
                  <c:v>3457.6</c:v>
                </c:pt>
                <c:pt idx="8644">
                  <c:v>3458</c:v>
                </c:pt>
                <c:pt idx="8645">
                  <c:v>3458.4</c:v>
                </c:pt>
                <c:pt idx="8646">
                  <c:v>3458.8</c:v>
                </c:pt>
                <c:pt idx="8647">
                  <c:v>3459.2</c:v>
                </c:pt>
                <c:pt idx="8648">
                  <c:v>3459.6</c:v>
                </c:pt>
                <c:pt idx="8649">
                  <c:v>3460</c:v>
                </c:pt>
                <c:pt idx="8650">
                  <c:v>3460.4</c:v>
                </c:pt>
                <c:pt idx="8651">
                  <c:v>3460.8</c:v>
                </c:pt>
                <c:pt idx="8652">
                  <c:v>3461.2</c:v>
                </c:pt>
                <c:pt idx="8653">
                  <c:v>3461.6</c:v>
                </c:pt>
                <c:pt idx="8654">
                  <c:v>3462</c:v>
                </c:pt>
                <c:pt idx="8655">
                  <c:v>3462.4</c:v>
                </c:pt>
                <c:pt idx="8656">
                  <c:v>3462.8</c:v>
                </c:pt>
                <c:pt idx="8657">
                  <c:v>3463.2</c:v>
                </c:pt>
                <c:pt idx="8658">
                  <c:v>3463.6</c:v>
                </c:pt>
                <c:pt idx="8659">
                  <c:v>3464</c:v>
                </c:pt>
                <c:pt idx="8660">
                  <c:v>3464.4</c:v>
                </c:pt>
                <c:pt idx="8661">
                  <c:v>3464.8</c:v>
                </c:pt>
                <c:pt idx="8662">
                  <c:v>3465.2</c:v>
                </c:pt>
                <c:pt idx="8663">
                  <c:v>3465.6</c:v>
                </c:pt>
                <c:pt idx="8664">
                  <c:v>3466</c:v>
                </c:pt>
                <c:pt idx="8665">
                  <c:v>3466.4</c:v>
                </c:pt>
                <c:pt idx="8666">
                  <c:v>3466.8</c:v>
                </c:pt>
                <c:pt idx="8667">
                  <c:v>3467.2</c:v>
                </c:pt>
                <c:pt idx="8668">
                  <c:v>3467.6</c:v>
                </c:pt>
                <c:pt idx="8669">
                  <c:v>3468</c:v>
                </c:pt>
                <c:pt idx="8670">
                  <c:v>3468.4</c:v>
                </c:pt>
                <c:pt idx="8671">
                  <c:v>3468.8</c:v>
                </c:pt>
                <c:pt idx="8672">
                  <c:v>3469.2</c:v>
                </c:pt>
                <c:pt idx="8673">
                  <c:v>3469.6</c:v>
                </c:pt>
                <c:pt idx="8674">
                  <c:v>3470</c:v>
                </c:pt>
                <c:pt idx="8675">
                  <c:v>3470.4</c:v>
                </c:pt>
                <c:pt idx="8676">
                  <c:v>3470.8</c:v>
                </c:pt>
                <c:pt idx="8677">
                  <c:v>3471.2</c:v>
                </c:pt>
                <c:pt idx="8678">
                  <c:v>3471.6</c:v>
                </c:pt>
                <c:pt idx="8679">
                  <c:v>3472</c:v>
                </c:pt>
                <c:pt idx="8680">
                  <c:v>3472.4</c:v>
                </c:pt>
                <c:pt idx="8681">
                  <c:v>3472.8</c:v>
                </c:pt>
                <c:pt idx="8682">
                  <c:v>3473.2</c:v>
                </c:pt>
                <c:pt idx="8683">
                  <c:v>3473.6</c:v>
                </c:pt>
                <c:pt idx="8684">
                  <c:v>3474</c:v>
                </c:pt>
                <c:pt idx="8685">
                  <c:v>3474.4</c:v>
                </c:pt>
                <c:pt idx="8686">
                  <c:v>3474.8</c:v>
                </c:pt>
                <c:pt idx="8687">
                  <c:v>3475.2</c:v>
                </c:pt>
                <c:pt idx="8688">
                  <c:v>3475.6</c:v>
                </c:pt>
                <c:pt idx="8689">
                  <c:v>3476</c:v>
                </c:pt>
                <c:pt idx="8690">
                  <c:v>3476.4</c:v>
                </c:pt>
                <c:pt idx="8691">
                  <c:v>3476.8</c:v>
                </c:pt>
                <c:pt idx="8692">
                  <c:v>3477.2</c:v>
                </c:pt>
                <c:pt idx="8693">
                  <c:v>3477.6</c:v>
                </c:pt>
                <c:pt idx="8694">
                  <c:v>3478</c:v>
                </c:pt>
                <c:pt idx="8695">
                  <c:v>3478.4</c:v>
                </c:pt>
                <c:pt idx="8696">
                  <c:v>3478.8</c:v>
                </c:pt>
                <c:pt idx="8697">
                  <c:v>3479.2</c:v>
                </c:pt>
                <c:pt idx="8698">
                  <c:v>3479.6</c:v>
                </c:pt>
                <c:pt idx="8699">
                  <c:v>3480</c:v>
                </c:pt>
                <c:pt idx="8700">
                  <c:v>3480.4</c:v>
                </c:pt>
                <c:pt idx="8701">
                  <c:v>3480.8</c:v>
                </c:pt>
                <c:pt idx="8702">
                  <c:v>3481.2</c:v>
                </c:pt>
                <c:pt idx="8703">
                  <c:v>3481.6</c:v>
                </c:pt>
                <c:pt idx="8704">
                  <c:v>3482</c:v>
                </c:pt>
                <c:pt idx="8705">
                  <c:v>3482.4</c:v>
                </c:pt>
                <c:pt idx="8706">
                  <c:v>3482.8</c:v>
                </c:pt>
                <c:pt idx="8707">
                  <c:v>3483.2</c:v>
                </c:pt>
                <c:pt idx="8708">
                  <c:v>3483.6</c:v>
                </c:pt>
                <c:pt idx="8709">
                  <c:v>3484</c:v>
                </c:pt>
                <c:pt idx="8710">
                  <c:v>3484.4</c:v>
                </c:pt>
                <c:pt idx="8711">
                  <c:v>3484.8</c:v>
                </c:pt>
                <c:pt idx="8712">
                  <c:v>3485.2</c:v>
                </c:pt>
                <c:pt idx="8713">
                  <c:v>3485.6</c:v>
                </c:pt>
                <c:pt idx="8714">
                  <c:v>3486</c:v>
                </c:pt>
                <c:pt idx="8715">
                  <c:v>3486.4</c:v>
                </c:pt>
                <c:pt idx="8716">
                  <c:v>3486.8</c:v>
                </c:pt>
                <c:pt idx="8717">
                  <c:v>3487.2</c:v>
                </c:pt>
                <c:pt idx="8718">
                  <c:v>3487.6</c:v>
                </c:pt>
                <c:pt idx="8719">
                  <c:v>3488</c:v>
                </c:pt>
                <c:pt idx="8720">
                  <c:v>3488.4</c:v>
                </c:pt>
                <c:pt idx="8721">
                  <c:v>3488.8</c:v>
                </c:pt>
                <c:pt idx="8722">
                  <c:v>3489.2</c:v>
                </c:pt>
                <c:pt idx="8723">
                  <c:v>3489.6</c:v>
                </c:pt>
                <c:pt idx="8724">
                  <c:v>3490</c:v>
                </c:pt>
                <c:pt idx="8725">
                  <c:v>3490.4</c:v>
                </c:pt>
                <c:pt idx="8726">
                  <c:v>3490.8</c:v>
                </c:pt>
                <c:pt idx="8727">
                  <c:v>3491.2</c:v>
                </c:pt>
                <c:pt idx="8728">
                  <c:v>3491.6</c:v>
                </c:pt>
                <c:pt idx="8729">
                  <c:v>3492</c:v>
                </c:pt>
                <c:pt idx="8730">
                  <c:v>3492.4</c:v>
                </c:pt>
                <c:pt idx="8731">
                  <c:v>3492.8</c:v>
                </c:pt>
                <c:pt idx="8732">
                  <c:v>3493.2</c:v>
                </c:pt>
                <c:pt idx="8733">
                  <c:v>3493.6</c:v>
                </c:pt>
                <c:pt idx="8734">
                  <c:v>3494</c:v>
                </c:pt>
                <c:pt idx="8735">
                  <c:v>3494.4</c:v>
                </c:pt>
                <c:pt idx="8736">
                  <c:v>3494.8</c:v>
                </c:pt>
                <c:pt idx="8737">
                  <c:v>3495.2</c:v>
                </c:pt>
                <c:pt idx="8738">
                  <c:v>3495.6</c:v>
                </c:pt>
                <c:pt idx="8739">
                  <c:v>3496</c:v>
                </c:pt>
                <c:pt idx="8740">
                  <c:v>3496.4</c:v>
                </c:pt>
                <c:pt idx="8741">
                  <c:v>3496.8</c:v>
                </c:pt>
                <c:pt idx="8742">
                  <c:v>3497.2</c:v>
                </c:pt>
                <c:pt idx="8743">
                  <c:v>3497.6</c:v>
                </c:pt>
                <c:pt idx="8744">
                  <c:v>3498</c:v>
                </c:pt>
                <c:pt idx="8745">
                  <c:v>3498.4</c:v>
                </c:pt>
                <c:pt idx="8746">
                  <c:v>3498.8</c:v>
                </c:pt>
                <c:pt idx="8747">
                  <c:v>3499.2</c:v>
                </c:pt>
                <c:pt idx="8748">
                  <c:v>3499.6</c:v>
                </c:pt>
                <c:pt idx="8749">
                  <c:v>3500</c:v>
                </c:pt>
                <c:pt idx="8750">
                  <c:v>3500.4</c:v>
                </c:pt>
                <c:pt idx="8751">
                  <c:v>3500.8</c:v>
                </c:pt>
                <c:pt idx="8752">
                  <c:v>3501.2</c:v>
                </c:pt>
                <c:pt idx="8753">
                  <c:v>3501.6</c:v>
                </c:pt>
                <c:pt idx="8754">
                  <c:v>3502</c:v>
                </c:pt>
                <c:pt idx="8755">
                  <c:v>3502.4</c:v>
                </c:pt>
                <c:pt idx="8756">
                  <c:v>3502.8</c:v>
                </c:pt>
                <c:pt idx="8757">
                  <c:v>3503.2</c:v>
                </c:pt>
                <c:pt idx="8758">
                  <c:v>3503.6</c:v>
                </c:pt>
                <c:pt idx="8759">
                  <c:v>3504</c:v>
                </c:pt>
                <c:pt idx="8760">
                  <c:v>3504.4</c:v>
                </c:pt>
                <c:pt idx="8761">
                  <c:v>3504.8</c:v>
                </c:pt>
                <c:pt idx="8762">
                  <c:v>3505.2</c:v>
                </c:pt>
                <c:pt idx="8763">
                  <c:v>3505.6</c:v>
                </c:pt>
                <c:pt idx="8764">
                  <c:v>3506</c:v>
                </c:pt>
                <c:pt idx="8765">
                  <c:v>3506.4</c:v>
                </c:pt>
                <c:pt idx="8766">
                  <c:v>3506.8</c:v>
                </c:pt>
                <c:pt idx="8767">
                  <c:v>3507.2</c:v>
                </c:pt>
                <c:pt idx="8768">
                  <c:v>3507.6</c:v>
                </c:pt>
                <c:pt idx="8769">
                  <c:v>3508</c:v>
                </c:pt>
                <c:pt idx="8770">
                  <c:v>3508.4</c:v>
                </c:pt>
                <c:pt idx="8771">
                  <c:v>3508.8</c:v>
                </c:pt>
                <c:pt idx="8772">
                  <c:v>3509.2</c:v>
                </c:pt>
                <c:pt idx="8773">
                  <c:v>3509.6</c:v>
                </c:pt>
                <c:pt idx="8774">
                  <c:v>3510</c:v>
                </c:pt>
                <c:pt idx="8775">
                  <c:v>3510.4</c:v>
                </c:pt>
                <c:pt idx="8776">
                  <c:v>3510.8</c:v>
                </c:pt>
                <c:pt idx="8777">
                  <c:v>3511.2</c:v>
                </c:pt>
                <c:pt idx="8778">
                  <c:v>3511.6</c:v>
                </c:pt>
                <c:pt idx="8779">
                  <c:v>3512</c:v>
                </c:pt>
                <c:pt idx="8780">
                  <c:v>3512.4</c:v>
                </c:pt>
                <c:pt idx="8781">
                  <c:v>3512.8</c:v>
                </c:pt>
                <c:pt idx="8782">
                  <c:v>3513.2</c:v>
                </c:pt>
                <c:pt idx="8783">
                  <c:v>3513.6</c:v>
                </c:pt>
                <c:pt idx="8784">
                  <c:v>3514</c:v>
                </c:pt>
                <c:pt idx="8785">
                  <c:v>3514.4</c:v>
                </c:pt>
                <c:pt idx="8786">
                  <c:v>3514.8</c:v>
                </c:pt>
                <c:pt idx="8787">
                  <c:v>3515.2</c:v>
                </c:pt>
                <c:pt idx="8788">
                  <c:v>3515.6</c:v>
                </c:pt>
                <c:pt idx="8789">
                  <c:v>3516</c:v>
                </c:pt>
                <c:pt idx="8790">
                  <c:v>3516.4</c:v>
                </c:pt>
                <c:pt idx="8791">
                  <c:v>3516.8</c:v>
                </c:pt>
                <c:pt idx="8792">
                  <c:v>3517.2</c:v>
                </c:pt>
                <c:pt idx="8793">
                  <c:v>3517.6</c:v>
                </c:pt>
                <c:pt idx="8794">
                  <c:v>3518</c:v>
                </c:pt>
                <c:pt idx="8795">
                  <c:v>3518.4</c:v>
                </c:pt>
                <c:pt idx="8796">
                  <c:v>3518.8</c:v>
                </c:pt>
                <c:pt idx="8797">
                  <c:v>3519.2</c:v>
                </c:pt>
                <c:pt idx="8798">
                  <c:v>3519.6</c:v>
                </c:pt>
                <c:pt idx="8799">
                  <c:v>3520</c:v>
                </c:pt>
                <c:pt idx="8800">
                  <c:v>3520.4</c:v>
                </c:pt>
                <c:pt idx="8801">
                  <c:v>3520.8</c:v>
                </c:pt>
                <c:pt idx="8802">
                  <c:v>3521.2</c:v>
                </c:pt>
                <c:pt idx="8803">
                  <c:v>3521.6</c:v>
                </c:pt>
                <c:pt idx="8804">
                  <c:v>3522</c:v>
                </c:pt>
                <c:pt idx="8805">
                  <c:v>3522.4</c:v>
                </c:pt>
                <c:pt idx="8806">
                  <c:v>3522.8</c:v>
                </c:pt>
                <c:pt idx="8807">
                  <c:v>3523.2</c:v>
                </c:pt>
                <c:pt idx="8808">
                  <c:v>3523.6</c:v>
                </c:pt>
                <c:pt idx="8809">
                  <c:v>3524</c:v>
                </c:pt>
                <c:pt idx="8810">
                  <c:v>3524.4</c:v>
                </c:pt>
                <c:pt idx="8811">
                  <c:v>3524.8</c:v>
                </c:pt>
                <c:pt idx="8812">
                  <c:v>3525.2</c:v>
                </c:pt>
                <c:pt idx="8813">
                  <c:v>3525.6</c:v>
                </c:pt>
                <c:pt idx="8814">
                  <c:v>3526</c:v>
                </c:pt>
                <c:pt idx="8815">
                  <c:v>3526.4</c:v>
                </c:pt>
                <c:pt idx="8816">
                  <c:v>3526.8</c:v>
                </c:pt>
                <c:pt idx="8817">
                  <c:v>3527.2</c:v>
                </c:pt>
                <c:pt idx="8818">
                  <c:v>3527.6</c:v>
                </c:pt>
                <c:pt idx="8819">
                  <c:v>3528</c:v>
                </c:pt>
                <c:pt idx="8820">
                  <c:v>3528.4</c:v>
                </c:pt>
                <c:pt idx="8821">
                  <c:v>3528.8</c:v>
                </c:pt>
                <c:pt idx="8822">
                  <c:v>3529.2</c:v>
                </c:pt>
                <c:pt idx="8823">
                  <c:v>3529.6</c:v>
                </c:pt>
                <c:pt idx="8824">
                  <c:v>3530</c:v>
                </c:pt>
                <c:pt idx="8825">
                  <c:v>3530.4</c:v>
                </c:pt>
                <c:pt idx="8826">
                  <c:v>3530.8</c:v>
                </c:pt>
                <c:pt idx="8827">
                  <c:v>3531.2</c:v>
                </c:pt>
                <c:pt idx="8828">
                  <c:v>3531.6</c:v>
                </c:pt>
                <c:pt idx="8829">
                  <c:v>3532</c:v>
                </c:pt>
                <c:pt idx="8830">
                  <c:v>3532.4</c:v>
                </c:pt>
                <c:pt idx="8831">
                  <c:v>3532.8</c:v>
                </c:pt>
                <c:pt idx="8832">
                  <c:v>3533.2</c:v>
                </c:pt>
                <c:pt idx="8833">
                  <c:v>3533.6</c:v>
                </c:pt>
                <c:pt idx="8834">
                  <c:v>3534</c:v>
                </c:pt>
                <c:pt idx="8835">
                  <c:v>3534.4</c:v>
                </c:pt>
                <c:pt idx="8836">
                  <c:v>3534.8</c:v>
                </c:pt>
                <c:pt idx="8837">
                  <c:v>3535.2</c:v>
                </c:pt>
                <c:pt idx="8838">
                  <c:v>3535.6</c:v>
                </c:pt>
                <c:pt idx="8839">
                  <c:v>3536</c:v>
                </c:pt>
                <c:pt idx="8840">
                  <c:v>3536.4</c:v>
                </c:pt>
                <c:pt idx="8841">
                  <c:v>3536.8</c:v>
                </c:pt>
                <c:pt idx="8842">
                  <c:v>3537.2</c:v>
                </c:pt>
                <c:pt idx="8843">
                  <c:v>3537.6</c:v>
                </c:pt>
                <c:pt idx="8844">
                  <c:v>3538</c:v>
                </c:pt>
                <c:pt idx="8845">
                  <c:v>3538.4</c:v>
                </c:pt>
                <c:pt idx="8846">
                  <c:v>3538.8</c:v>
                </c:pt>
                <c:pt idx="8847">
                  <c:v>3539.2</c:v>
                </c:pt>
                <c:pt idx="8848">
                  <c:v>3539.6</c:v>
                </c:pt>
                <c:pt idx="8849">
                  <c:v>3540</c:v>
                </c:pt>
                <c:pt idx="8850">
                  <c:v>3540.4</c:v>
                </c:pt>
                <c:pt idx="8851">
                  <c:v>3540.8</c:v>
                </c:pt>
                <c:pt idx="8852">
                  <c:v>3541.2</c:v>
                </c:pt>
                <c:pt idx="8853">
                  <c:v>3541.6</c:v>
                </c:pt>
                <c:pt idx="8854">
                  <c:v>3542</c:v>
                </c:pt>
                <c:pt idx="8855">
                  <c:v>3542.4</c:v>
                </c:pt>
                <c:pt idx="8856">
                  <c:v>3542.8</c:v>
                </c:pt>
                <c:pt idx="8857">
                  <c:v>3543.2</c:v>
                </c:pt>
                <c:pt idx="8858">
                  <c:v>3543.6</c:v>
                </c:pt>
                <c:pt idx="8859">
                  <c:v>3544</c:v>
                </c:pt>
                <c:pt idx="8860">
                  <c:v>3544.4</c:v>
                </c:pt>
                <c:pt idx="8861">
                  <c:v>3544.8</c:v>
                </c:pt>
                <c:pt idx="8862">
                  <c:v>3545.2</c:v>
                </c:pt>
                <c:pt idx="8863">
                  <c:v>3545.6</c:v>
                </c:pt>
                <c:pt idx="8864">
                  <c:v>3546</c:v>
                </c:pt>
                <c:pt idx="8865">
                  <c:v>3546.4</c:v>
                </c:pt>
                <c:pt idx="8866">
                  <c:v>3546.8</c:v>
                </c:pt>
                <c:pt idx="8867">
                  <c:v>3547.2</c:v>
                </c:pt>
                <c:pt idx="8868">
                  <c:v>3547.6</c:v>
                </c:pt>
                <c:pt idx="8869">
                  <c:v>3548</c:v>
                </c:pt>
                <c:pt idx="8870">
                  <c:v>3548.4</c:v>
                </c:pt>
                <c:pt idx="8871">
                  <c:v>3548.8</c:v>
                </c:pt>
                <c:pt idx="8872">
                  <c:v>3549.2</c:v>
                </c:pt>
                <c:pt idx="8873">
                  <c:v>3549.6</c:v>
                </c:pt>
                <c:pt idx="8874">
                  <c:v>3550</c:v>
                </c:pt>
                <c:pt idx="8875">
                  <c:v>3550.4</c:v>
                </c:pt>
                <c:pt idx="8876">
                  <c:v>3550.8</c:v>
                </c:pt>
                <c:pt idx="8877">
                  <c:v>3551.2</c:v>
                </c:pt>
                <c:pt idx="8878">
                  <c:v>3551.6</c:v>
                </c:pt>
                <c:pt idx="8879">
                  <c:v>3552</c:v>
                </c:pt>
                <c:pt idx="8880">
                  <c:v>3552.4</c:v>
                </c:pt>
                <c:pt idx="8881">
                  <c:v>3552.8</c:v>
                </c:pt>
                <c:pt idx="8882">
                  <c:v>3553.2</c:v>
                </c:pt>
                <c:pt idx="8883">
                  <c:v>3553.6</c:v>
                </c:pt>
                <c:pt idx="8884">
                  <c:v>3554</c:v>
                </c:pt>
                <c:pt idx="8885">
                  <c:v>3554.4</c:v>
                </c:pt>
                <c:pt idx="8886">
                  <c:v>3554.8</c:v>
                </c:pt>
                <c:pt idx="8887">
                  <c:v>3555.2</c:v>
                </c:pt>
                <c:pt idx="8888">
                  <c:v>3555.6</c:v>
                </c:pt>
                <c:pt idx="8889">
                  <c:v>3556</c:v>
                </c:pt>
                <c:pt idx="8890">
                  <c:v>3556.4</c:v>
                </c:pt>
                <c:pt idx="8891">
                  <c:v>3556.8</c:v>
                </c:pt>
                <c:pt idx="8892">
                  <c:v>3557.2</c:v>
                </c:pt>
                <c:pt idx="8893">
                  <c:v>3557.6</c:v>
                </c:pt>
                <c:pt idx="8894">
                  <c:v>3558</c:v>
                </c:pt>
                <c:pt idx="8895">
                  <c:v>3558.4</c:v>
                </c:pt>
                <c:pt idx="8896">
                  <c:v>3558.8</c:v>
                </c:pt>
                <c:pt idx="8897">
                  <c:v>3559.2</c:v>
                </c:pt>
                <c:pt idx="8898">
                  <c:v>3559.6</c:v>
                </c:pt>
                <c:pt idx="8899">
                  <c:v>3560</c:v>
                </c:pt>
                <c:pt idx="8900">
                  <c:v>3560.4</c:v>
                </c:pt>
                <c:pt idx="8901">
                  <c:v>3560.8</c:v>
                </c:pt>
                <c:pt idx="8902">
                  <c:v>3561.2</c:v>
                </c:pt>
                <c:pt idx="8903">
                  <c:v>3561.6</c:v>
                </c:pt>
                <c:pt idx="8904">
                  <c:v>3562</c:v>
                </c:pt>
                <c:pt idx="8905">
                  <c:v>3562.4</c:v>
                </c:pt>
                <c:pt idx="8906">
                  <c:v>3562.8</c:v>
                </c:pt>
                <c:pt idx="8907">
                  <c:v>3563.2</c:v>
                </c:pt>
                <c:pt idx="8908">
                  <c:v>3563.6</c:v>
                </c:pt>
                <c:pt idx="8909">
                  <c:v>3564</c:v>
                </c:pt>
                <c:pt idx="8910">
                  <c:v>3564.4</c:v>
                </c:pt>
                <c:pt idx="8911">
                  <c:v>3564.8</c:v>
                </c:pt>
                <c:pt idx="8912">
                  <c:v>3565.2</c:v>
                </c:pt>
                <c:pt idx="8913">
                  <c:v>3565.6</c:v>
                </c:pt>
                <c:pt idx="8914">
                  <c:v>3566</c:v>
                </c:pt>
                <c:pt idx="8915">
                  <c:v>3566.4</c:v>
                </c:pt>
                <c:pt idx="8916">
                  <c:v>3566.8</c:v>
                </c:pt>
                <c:pt idx="8917">
                  <c:v>3567.2</c:v>
                </c:pt>
                <c:pt idx="8918">
                  <c:v>3567.6</c:v>
                </c:pt>
                <c:pt idx="8919">
                  <c:v>3568</c:v>
                </c:pt>
                <c:pt idx="8920">
                  <c:v>3568.4</c:v>
                </c:pt>
                <c:pt idx="8921">
                  <c:v>3568.8</c:v>
                </c:pt>
                <c:pt idx="8922">
                  <c:v>3569.2</c:v>
                </c:pt>
                <c:pt idx="8923">
                  <c:v>3569.6</c:v>
                </c:pt>
                <c:pt idx="8924">
                  <c:v>3570</c:v>
                </c:pt>
                <c:pt idx="8925">
                  <c:v>3570.4</c:v>
                </c:pt>
                <c:pt idx="8926">
                  <c:v>3570.8</c:v>
                </c:pt>
                <c:pt idx="8927">
                  <c:v>3571.2</c:v>
                </c:pt>
                <c:pt idx="8928">
                  <c:v>3571.6</c:v>
                </c:pt>
                <c:pt idx="8929">
                  <c:v>3572</c:v>
                </c:pt>
                <c:pt idx="8930">
                  <c:v>3572.4</c:v>
                </c:pt>
                <c:pt idx="8931">
                  <c:v>3572.8</c:v>
                </c:pt>
                <c:pt idx="8932">
                  <c:v>3573.2</c:v>
                </c:pt>
                <c:pt idx="8933">
                  <c:v>3573.6</c:v>
                </c:pt>
                <c:pt idx="8934">
                  <c:v>3574</c:v>
                </c:pt>
                <c:pt idx="8935">
                  <c:v>3574.4</c:v>
                </c:pt>
                <c:pt idx="8936">
                  <c:v>3574.8</c:v>
                </c:pt>
                <c:pt idx="8937">
                  <c:v>3575.2</c:v>
                </c:pt>
                <c:pt idx="8938">
                  <c:v>3575.6</c:v>
                </c:pt>
                <c:pt idx="8939">
                  <c:v>3576</c:v>
                </c:pt>
                <c:pt idx="8940">
                  <c:v>3576.4</c:v>
                </c:pt>
                <c:pt idx="8941">
                  <c:v>3576.8</c:v>
                </c:pt>
                <c:pt idx="8942">
                  <c:v>3577.2</c:v>
                </c:pt>
                <c:pt idx="8943">
                  <c:v>3577.6</c:v>
                </c:pt>
                <c:pt idx="8944">
                  <c:v>3578</c:v>
                </c:pt>
                <c:pt idx="8945">
                  <c:v>3578.4</c:v>
                </c:pt>
                <c:pt idx="8946">
                  <c:v>3578.8</c:v>
                </c:pt>
                <c:pt idx="8947">
                  <c:v>3579.2</c:v>
                </c:pt>
                <c:pt idx="8948">
                  <c:v>3579.6</c:v>
                </c:pt>
                <c:pt idx="8949">
                  <c:v>3580</c:v>
                </c:pt>
                <c:pt idx="8950">
                  <c:v>3580.4</c:v>
                </c:pt>
                <c:pt idx="8951">
                  <c:v>3580.8</c:v>
                </c:pt>
                <c:pt idx="8952">
                  <c:v>3581.2</c:v>
                </c:pt>
                <c:pt idx="8953">
                  <c:v>3581.6</c:v>
                </c:pt>
                <c:pt idx="8954">
                  <c:v>3582</c:v>
                </c:pt>
                <c:pt idx="8955">
                  <c:v>3582.4</c:v>
                </c:pt>
                <c:pt idx="8956">
                  <c:v>3582.8</c:v>
                </c:pt>
                <c:pt idx="8957">
                  <c:v>3583.2</c:v>
                </c:pt>
                <c:pt idx="8958">
                  <c:v>3583.6</c:v>
                </c:pt>
                <c:pt idx="8959">
                  <c:v>3584</c:v>
                </c:pt>
                <c:pt idx="8960">
                  <c:v>3584.4</c:v>
                </c:pt>
                <c:pt idx="8961">
                  <c:v>3584.8</c:v>
                </c:pt>
                <c:pt idx="8962">
                  <c:v>3585.2</c:v>
                </c:pt>
                <c:pt idx="8963">
                  <c:v>3585.6</c:v>
                </c:pt>
                <c:pt idx="8964">
                  <c:v>3586</c:v>
                </c:pt>
                <c:pt idx="8965">
                  <c:v>3586.4</c:v>
                </c:pt>
                <c:pt idx="8966">
                  <c:v>3586.8</c:v>
                </c:pt>
                <c:pt idx="8967">
                  <c:v>3587.2</c:v>
                </c:pt>
                <c:pt idx="8968">
                  <c:v>3587.6</c:v>
                </c:pt>
                <c:pt idx="8969">
                  <c:v>3588</c:v>
                </c:pt>
                <c:pt idx="8970">
                  <c:v>3588.4</c:v>
                </c:pt>
                <c:pt idx="8971">
                  <c:v>3588.8</c:v>
                </c:pt>
                <c:pt idx="8972">
                  <c:v>3589.2</c:v>
                </c:pt>
                <c:pt idx="8973">
                  <c:v>3589.6</c:v>
                </c:pt>
                <c:pt idx="8974">
                  <c:v>3590</c:v>
                </c:pt>
                <c:pt idx="8975">
                  <c:v>3590.4</c:v>
                </c:pt>
                <c:pt idx="8976">
                  <c:v>3590.8</c:v>
                </c:pt>
                <c:pt idx="8977">
                  <c:v>3591.2</c:v>
                </c:pt>
                <c:pt idx="8978">
                  <c:v>3591.6</c:v>
                </c:pt>
                <c:pt idx="8979">
                  <c:v>3592</c:v>
                </c:pt>
                <c:pt idx="8980">
                  <c:v>3592.4</c:v>
                </c:pt>
                <c:pt idx="8981">
                  <c:v>3592.8</c:v>
                </c:pt>
                <c:pt idx="8982">
                  <c:v>3593.2</c:v>
                </c:pt>
                <c:pt idx="8983">
                  <c:v>3593.6</c:v>
                </c:pt>
                <c:pt idx="8984">
                  <c:v>3594</c:v>
                </c:pt>
                <c:pt idx="8985">
                  <c:v>3594.4</c:v>
                </c:pt>
                <c:pt idx="8986">
                  <c:v>3594.8</c:v>
                </c:pt>
                <c:pt idx="8987">
                  <c:v>3595.2</c:v>
                </c:pt>
                <c:pt idx="8988">
                  <c:v>3595.6</c:v>
                </c:pt>
                <c:pt idx="8989">
                  <c:v>3596</c:v>
                </c:pt>
                <c:pt idx="8990">
                  <c:v>3596.4</c:v>
                </c:pt>
                <c:pt idx="8991">
                  <c:v>3596.8</c:v>
                </c:pt>
                <c:pt idx="8992">
                  <c:v>3597.2</c:v>
                </c:pt>
                <c:pt idx="8993">
                  <c:v>3597.6</c:v>
                </c:pt>
                <c:pt idx="8994">
                  <c:v>3598</c:v>
                </c:pt>
                <c:pt idx="8995">
                  <c:v>3598.4</c:v>
                </c:pt>
                <c:pt idx="8996">
                  <c:v>3598.8</c:v>
                </c:pt>
                <c:pt idx="8997">
                  <c:v>3599.2</c:v>
                </c:pt>
                <c:pt idx="8998">
                  <c:v>3599.6</c:v>
                </c:pt>
                <c:pt idx="8999">
                  <c:v>3600</c:v>
                </c:pt>
                <c:pt idx="9000">
                  <c:v>3600.4</c:v>
                </c:pt>
                <c:pt idx="9001">
                  <c:v>3600.8</c:v>
                </c:pt>
                <c:pt idx="9002">
                  <c:v>3601.2</c:v>
                </c:pt>
                <c:pt idx="9003">
                  <c:v>3601.6</c:v>
                </c:pt>
                <c:pt idx="9004">
                  <c:v>3602</c:v>
                </c:pt>
                <c:pt idx="9005">
                  <c:v>3602.4</c:v>
                </c:pt>
                <c:pt idx="9006">
                  <c:v>3602.8</c:v>
                </c:pt>
                <c:pt idx="9007">
                  <c:v>3603.2</c:v>
                </c:pt>
                <c:pt idx="9008">
                  <c:v>3603.6</c:v>
                </c:pt>
                <c:pt idx="9009">
                  <c:v>3604</c:v>
                </c:pt>
                <c:pt idx="9010">
                  <c:v>3604.4</c:v>
                </c:pt>
                <c:pt idx="9011">
                  <c:v>3604.8</c:v>
                </c:pt>
                <c:pt idx="9012">
                  <c:v>3605.2</c:v>
                </c:pt>
                <c:pt idx="9013">
                  <c:v>3605.6</c:v>
                </c:pt>
                <c:pt idx="9014">
                  <c:v>3606</c:v>
                </c:pt>
                <c:pt idx="9015">
                  <c:v>3606.4</c:v>
                </c:pt>
                <c:pt idx="9016">
                  <c:v>3606.8</c:v>
                </c:pt>
                <c:pt idx="9017">
                  <c:v>3607.2</c:v>
                </c:pt>
                <c:pt idx="9018">
                  <c:v>3607.6</c:v>
                </c:pt>
                <c:pt idx="9019">
                  <c:v>3608</c:v>
                </c:pt>
                <c:pt idx="9020">
                  <c:v>3608.4</c:v>
                </c:pt>
                <c:pt idx="9021">
                  <c:v>3608.8</c:v>
                </c:pt>
                <c:pt idx="9022">
                  <c:v>3609.2</c:v>
                </c:pt>
                <c:pt idx="9023">
                  <c:v>3609.6</c:v>
                </c:pt>
                <c:pt idx="9024">
                  <c:v>3610</c:v>
                </c:pt>
                <c:pt idx="9025">
                  <c:v>3610.4</c:v>
                </c:pt>
                <c:pt idx="9026">
                  <c:v>3610.8</c:v>
                </c:pt>
                <c:pt idx="9027">
                  <c:v>3611.2</c:v>
                </c:pt>
                <c:pt idx="9028">
                  <c:v>3611.6</c:v>
                </c:pt>
                <c:pt idx="9029">
                  <c:v>3612</c:v>
                </c:pt>
                <c:pt idx="9030">
                  <c:v>3612.4</c:v>
                </c:pt>
                <c:pt idx="9031">
                  <c:v>3612.8</c:v>
                </c:pt>
                <c:pt idx="9032">
                  <c:v>3613.2</c:v>
                </c:pt>
                <c:pt idx="9033">
                  <c:v>3613.6</c:v>
                </c:pt>
                <c:pt idx="9034">
                  <c:v>3614</c:v>
                </c:pt>
                <c:pt idx="9035">
                  <c:v>3614.4</c:v>
                </c:pt>
                <c:pt idx="9036">
                  <c:v>3614.8</c:v>
                </c:pt>
                <c:pt idx="9037">
                  <c:v>3615.2</c:v>
                </c:pt>
                <c:pt idx="9038">
                  <c:v>3615.6</c:v>
                </c:pt>
                <c:pt idx="9039">
                  <c:v>3616</c:v>
                </c:pt>
                <c:pt idx="9040">
                  <c:v>3616.4</c:v>
                </c:pt>
                <c:pt idx="9041">
                  <c:v>3616.8</c:v>
                </c:pt>
                <c:pt idx="9042">
                  <c:v>3617.2</c:v>
                </c:pt>
                <c:pt idx="9043">
                  <c:v>3617.6</c:v>
                </c:pt>
                <c:pt idx="9044">
                  <c:v>3618</c:v>
                </c:pt>
                <c:pt idx="9045">
                  <c:v>3618.4</c:v>
                </c:pt>
                <c:pt idx="9046">
                  <c:v>3618.8</c:v>
                </c:pt>
                <c:pt idx="9047">
                  <c:v>3619.2</c:v>
                </c:pt>
                <c:pt idx="9048">
                  <c:v>3619.6</c:v>
                </c:pt>
                <c:pt idx="9049">
                  <c:v>3620</c:v>
                </c:pt>
                <c:pt idx="9050">
                  <c:v>3620.4</c:v>
                </c:pt>
                <c:pt idx="9051">
                  <c:v>3620.8</c:v>
                </c:pt>
                <c:pt idx="9052">
                  <c:v>3621.2</c:v>
                </c:pt>
                <c:pt idx="9053">
                  <c:v>3621.6</c:v>
                </c:pt>
                <c:pt idx="9054">
                  <c:v>3622</c:v>
                </c:pt>
                <c:pt idx="9055">
                  <c:v>3622.4</c:v>
                </c:pt>
                <c:pt idx="9056">
                  <c:v>3622.8</c:v>
                </c:pt>
                <c:pt idx="9057">
                  <c:v>3623.2</c:v>
                </c:pt>
                <c:pt idx="9058">
                  <c:v>3623.6</c:v>
                </c:pt>
                <c:pt idx="9059">
                  <c:v>3624</c:v>
                </c:pt>
                <c:pt idx="9060">
                  <c:v>3624.4</c:v>
                </c:pt>
                <c:pt idx="9061">
                  <c:v>3624.8</c:v>
                </c:pt>
                <c:pt idx="9062">
                  <c:v>3625.2</c:v>
                </c:pt>
                <c:pt idx="9063">
                  <c:v>3625.6</c:v>
                </c:pt>
                <c:pt idx="9064">
                  <c:v>3626</c:v>
                </c:pt>
                <c:pt idx="9065">
                  <c:v>3626.4</c:v>
                </c:pt>
                <c:pt idx="9066">
                  <c:v>3626.8</c:v>
                </c:pt>
                <c:pt idx="9067">
                  <c:v>3627.2</c:v>
                </c:pt>
                <c:pt idx="9068">
                  <c:v>3627.6</c:v>
                </c:pt>
                <c:pt idx="9069">
                  <c:v>3628</c:v>
                </c:pt>
                <c:pt idx="9070">
                  <c:v>3628.4</c:v>
                </c:pt>
                <c:pt idx="9071">
                  <c:v>3628.8</c:v>
                </c:pt>
                <c:pt idx="9072">
                  <c:v>3629.2</c:v>
                </c:pt>
                <c:pt idx="9073">
                  <c:v>3629.6</c:v>
                </c:pt>
                <c:pt idx="9074">
                  <c:v>3630</c:v>
                </c:pt>
                <c:pt idx="9075">
                  <c:v>3630.4</c:v>
                </c:pt>
                <c:pt idx="9076">
                  <c:v>3630.8</c:v>
                </c:pt>
                <c:pt idx="9077">
                  <c:v>3631.2</c:v>
                </c:pt>
                <c:pt idx="9078">
                  <c:v>3631.6</c:v>
                </c:pt>
                <c:pt idx="9079">
                  <c:v>3632</c:v>
                </c:pt>
                <c:pt idx="9080">
                  <c:v>3632.4</c:v>
                </c:pt>
                <c:pt idx="9081">
                  <c:v>3632.8</c:v>
                </c:pt>
                <c:pt idx="9082">
                  <c:v>3633.2</c:v>
                </c:pt>
                <c:pt idx="9083">
                  <c:v>3633.6</c:v>
                </c:pt>
                <c:pt idx="9084">
                  <c:v>3634</c:v>
                </c:pt>
                <c:pt idx="9085">
                  <c:v>3634.4</c:v>
                </c:pt>
                <c:pt idx="9086">
                  <c:v>3634.8</c:v>
                </c:pt>
                <c:pt idx="9087">
                  <c:v>3635.2</c:v>
                </c:pt>
                <c:pt idx="9088">
                  <c:v>3635.6</c:v>
                </c:pt>
                <c:pt idx="9089">
                  <c:v>3636</c:v>
                </c:pt>
                <c:pt idx="9090">
                  <c:v>3636.4</c:v>
                </c:pt>
                <c:pt idx="9091">
                  <c:v>3636.8</c:v>
                </c:pt>
                <c:pt idx="9092">
                  <c:v>3637.2</c:v>
                </c:pt>
                <c:pt idx="9093">
                  <c:v>3637.6</c:v>
                </c:pt>
                <c:pt idx="9094">
                  <c:v>3638</c:v>
                </c:pt>
                <c:pt idx="9095">
                  <c:v>3638.4</c:v>
                </c:pt>
                <c:pt idx="9096">
                  <c:v>3638.8</c:v>
                </c:pt>
                <c:pt idx="9097">
                  <c:v>3639.2</c:v>
                </c:pt>
                <c:pt idx="9098">
                  <c:v>3639.6</c:v>
                </c:pt>
                <c:pt idx="9099">
                  <c:v>3640</c:v>
                </c:pt>
                <c:pt idx="9100">
                  <c:v>3640.4</c:v>
                </c:pt>
                <c:pt idx="9101">
                  <c:v>3640.8</c:v>
                </c:pt>
                <c:pt idx="9102">
                  <c:v>3641.2</c:v>
                </c:pt>
                <c:pt idx="9103">
                  <c:v>3641.6</c:v>
                </c:pt>
                <c:pt idx="9104">
                  <c:v>3642</c:v>
                </c:pt>
                <c:pt idx="9105">
                  <c:v>3642.4</c:v>
                </c:pt>
                <c:pt idx="9106">
                  <c:v>3642.8</c:v>
                </c:pt>
                <c:pt idx="9107">
                  <c:v>3643.2</c:v>
                </c:pt>
                <c:pt idx="9108">
                  <c:v>3643.6</c:v>
                </c:pt>
                <c:pt idx="9109">
                  <c:v>3644</c:v>
                </c:pt>
                <c:pt idx="9110">
                  <c:v>3644.4</c:v>
                </c:pt>
                <c:pt idx="9111">
                  <c:v>3644.8</c:v>
                </c:pt>
                <c:pt idx="9112">
                  <c:v>3645.2</c:v>
                </c:pt>
                <c:pt idx="9113">
                  <c:v>3645.6</c:v>
                </c:pt>
                <c:pt idx="9114">
                  <c:v>3646</c:v>
                </c:pt>
                <c:pt idx="9115">
                  <c:v>3646.4</c:v>
                </c:pt>
                <c:pt idx="9116">
                  <c:v>3646.8</c:v>
                </c:pt>
                <c:pt idx="9117">
                  <c:v>3647.2</c:v>
                </c:pt>
                <c:pt idx="9118">
                  <c:v>3647.6</c:v>
                </c:pt>
                <c:pt idx="9119">
                  <c:v>3648</c:v>
                </c:pt>
                <c:pt idx="9120">
                  <c:v>3648.4</c:v>
                </c:pt>
                <c:pt idx="9121">
                  <c:v>3648.8</c:v>
                </c:pt>
                <c:pt idx="9122">
                  <c:v>3649.2</c:v>
                </c:pt>
                <c:pt idx="9123">
                  <c:v>3649.6</c:v>
                </c:pt>
                <c:pt idx="9124">
                  <c:v>3650</c:v>
                </c:pt>
                <c:pt idx="9125">
                  <c:v>3650.4</c:v>
                </c:pt>
                <c:pt idx="9126">
                  <c:v>3650.8</c:v>
                </c:pt>
                <c:pt idx="9127">
                  <c:v>3651.2</c:v>
                </c:pt>
                <c:pt idx="9128">
                  <c:v>3651.6</c:v>
                </c:pt>
                <c:pt idx="9129">
                  <c:v>3652</c:v>
                </c:pt>
                <c:pt idx="9130">
                  <c:v>3652.4</c:v>
                </c:pt>
                <c:pt idx="9131">
                  <c:v>3652.8</c:v>
                </c:pt>
                <c:pt idx="9132">
                  <c:v>3653.2</c:v>
                </c:pt>
                <c:pt idx="9133">
                  <c:v>3653.6</c:v>
                </c:pt>
                <c:pt idx="9134">
                  <c:v>3654</c:v>
                </c:pt>
                <c:pt idx="9135">
                  <c:v>3654.4</c:v>
                </c:pt>
                <c:pt idx="9136">
                  <c:v>3654.8</c:v>
                </c:pt>
                <c:pt idx="9137">
                  <c:v>3655.2</c:v>
                </c:pt>
                <c:pt idx="9138">
                  <c:v>3655.6</c:v>
                </c:pt>
                <c:pt idx="9139">
                  <c:v>3656</c:v>
                </c:pt>
                <c:pt idx="9140">
                  <c:v>3656.4</c:v>
                </c:pt>
                <c:pt idx="9141">
                  <c:v>3656.8</c:v>
                </c:pt>
                <c:pt idx="9142">
                  <c:v>3657.2</c:v>
                </c:pt>
                <c:pt idx="9143">
                  <c:v>3657.6</c:v>
                </c:pt>
                <c:pt idx="9144">
                  <c:v>3658</c:v>
                </c:pt>
                <c:pt idx="9145">
                  <c:v>3658.4</c:v>
                </c:pt>
                <c:pt idx="9146">
                  <c:v>3658.8</c:v>
                </c:pt>
                <c:pt idx="9147">
                  <c:v>3659.2</c:v>
                </c:pt>
                <c:pt idx="9148">
                  <c:v>3659.6</c:v>
                </c:pt>
                <c:pt idx="9149">
                  <c:v>3660</c:v>
                </c:pt>
                <c:pt idx="9150">
                  <c:v>3660.4</c:v>
                </c:pt>
                <c:pt idx="9151">
                  <c:v>3660.8</c:v>
                </c:pt>
                <c:pt idx="9152">
                  <c:v>3661.2</c:v>
                </c:pt>
                <c:pt idx="9153">
                  <c:v>3661.6</c:v>
                </c:pt>
                <c:pt idx="9154">
                  <c:v>3662</c:v>
                </c:pt>
                <c:pt idx="9155">
                  <c:v>3662.4</c:v>
                </c:pt>
                <c:pt idx="9156">
                  <c:v>3662.8</c:v>
                </c:pt>
                <c:pt idx="9157">
                  <c:v>3663.2</c:v>
                </c:pt>
                <c:pt idx="9158">
                  <c:v>3663.6</c:v>
                </c:pt>
                <c:pt idx="9159">
                  <c:v>3664</c:v>
                </c:pt>
                <c:pt idx="9160">
                  <c:v>3664.4</c:v>
                </c:pt>
                <c:pt idx="9161">
                  <c:v>3664.8</c:v>
                </c:pt>
                <c:pt idx="9162">
                  <c:v>3665.2</c:v>
                </c:pt>
                <c:pt idx="9163">
                  <c:v>3665.6</c:v>
                </c:pt>
                <c:pt idx="9164">
                  <c:v>3666</c:v>
                </c:pt>
                <c:pt idx="9165">
                  <c:v>3666.4</c:v>
                </c:pt>
                <c:pt idx="9166">
                  <c:v>3666.8</c:v>
                </c:pt>
                <c:pt idx="9167">
                  <c:v>3667.2</c:v>
                </c:pt>
                <c:pt idx="9168">
                  <c:v>3667.6</c:v>
                </c:pt>
                <c:pt idx="9169">
                  <c:v>3668</c:v>
                </c:pt>
                <c:pt idx="9170">
                  <c:v>3668.4</c:v>
                </c:pt>
                <c:pt idx="9171">
                  <c:v>3668.8</c:v>
                </c:pt>
                <c:pt idx="9172">
                  <c:v>3669.2</c:v>
                </c:pt>
                <c:pt idx="9173">
                  <c:v>3669.6</c:v>
                </c:pt>
                <c:pt idx="9174">
                  <c:v>3670</c:v>
                </c:pt>
                <c:pt idx="9175">
                  <c:v>3670.4</c:v>
                </c:pt>
                <c:pt idx="9176">
                  <c:v>3670.8</c:v>
                </c:pt>
                <c:pt idx="9177">
                  <c:v>3671.2</c:v>
                </c:pt>
                <c:pt idx="9178">
                  <c:v>3671.6</c:v>
                </c:pt>
                <c:pt idx="9179">
                  <c:v>3672</c:v>
                </c:pt>
                <c:pt idx="9180">
                  <c:v>3672.4</c:v>
                </c:pt>
                <c:pt idx="9181">
                  <c:v>3672.8</c:v>
                </c:pt>
                <c:pt idx="9182">
                  <c:v>3673.2</c:v>
                </c:pt>
                <c:pt idx="9183">
                  <c:v>3673.6</c:v>
                </c:pt>
                <c:pt idx="9184">
                  <c:v>3674</c:v>
                </c:pt>
                <c:pt idx="9185">
                  <c:v>3674.4</c:v>
                </c:pt>
                <c:pt idx="9186">
                  <c:v>3674.8</c:v>
                </c:pt>
                <c:pt idx="9187">
                  <c:v>3675.2</c:v>
                </c:pt>
                <c:pt idx="9188">
                  <c:v>3675.6</c:v>
                </c:pt>
                <c:pt idx="9189">
                  <c:v>3676</c:v>
                </c:pt>
                <c:pt idx="9190">
                  <c:v>3676.4</c:v>
                </c:pt>
                <c:pt idx="9191">
                  <c:v>3676.8</c:v>
                </c:pt>
                <c:pt idx="9192">
                  <c:v>3677.2</c:v>
                </c:pt>
                <c:pt idx="9193">
                  <c:v>3677.6</c:v>
                </c:pt>
                <c:pt idx="9194">
                  <c:v>3678</c:v>
                </c:pt>
                <c:pt idx="9195">
                  <c:v>3678.4</c:v>
                </c:pt>
                <c:pt idx="9196">
                  <c:v>3678.8</c:v>
                </c:pt>
                <c:pt idx="9197">
                  <c:v>3679.2</c:v>
                </c:pt>
                <c:pt idx="9198">
                  <c:v>3679.6</c:v>
                </c:pt>
                <c:pt idx="9199">
                  <c:v>3680</c:v>
                </c:pt>
                <c:pt idx="9200">
                  <c:v>3680.4</c:v>
                </c:pt>
                <c:pt idx="9201">
                  <c:v>3680.8</c:v>
                </c:pt>
                <c:pt idx="9202">
                  <c:v>3681.2</c:v>
                </c:pt>
                <c:pt idx="9203">
                  <c:v>3681.6</c:v>
                </c:pt>
                <c:pt idx="9204">
                  <c:v>3682</c:v>
                </c:pt>
                <c:pt idx="9205">
                  <c:v>3682.4</c:v>
                </c:pt>
                <c:pt idx="9206">
                  <c:v>3682.8</c:v>
                </c:pt>
                <c:pt idx="9207">
                  <c:v>3683.2</c:v>
                </c:pt>
                <c:pt idx="9208">
                  <c:v>3683.6</c:v>
                </c:pt>
                <c:pt idx="9209">
                  <c:v>3684</c:v>
                </c:pt>
                <c:pt idx="9210">
                  <c:v>3684.4</c:v>
                </c:pt>
                <c:pt idx="9211">
                  <c:v>3684.8</c:v>
                </c:pt>
                <c:pt idx="9212">
                  <c:v>3685.2</c:v>
                </c:pt>
                <c:pt idx="9213">
                  <c:v>3685.6</c:v>
                </c:pt>
                <c:pt idx="9214">
                  <c:v>3686</c:v>
                </c:pt>
                <c:pt idx="9215">
                  <c:v>3686.4</c:v>
                </c:pt>
                <c:pt idx="9216">
                  <c:v>3686.8</c:v>
                </c:pt>
                <c:pt idx="9217">
                  <c:v>3687.2</c:v>
                </c:pt>
                <c:pt idx="9218">
                  <c:v>3687.6</c:v>
                </c:pt>
                <c:pt idx="9219">
                  <c:v>3688</c:v>
                </c:pt>
                <c:pt idx="9220">
                  <c:v>3688.4</c:v>
                </c:pt>
                <c:pt idx="9221">
                  <c:v>3688.8</c:v>
                </c:pt>
                <c:pt idx="9222">
                  <c:v>3689.2</c:v>
                </c:pt>
                <c:pt idx="9223">
                  <c:v>3689.6</c:v>
                </c:pt>
                <c:pt idx="9224">
                  <c:v>3690</c:v>
                </c:pt>
                <c:pt idx="9225">
                  <c:v>3690.4</c:v>
                </c:pt>
                <c:pt idx="9226">
                  <c:v>3690.8</c:v>
                </c:pt>
                <c:pt idx="9227">
                  <c:v>3691.2</c:v>
                </c:pt>
                <c:pt idx="9228">
                  <c:v>3691.6</c:v>
                </c:pt>
                <c:pt idx="9229">
                  <c:v>3692</c:v>
                </c:pt>
                <c:pt idx="9230">
                  <c:v>3692.4</c:v>
                </c:pt>
                <c:pt idx="9231">
                  <c:v>3692.8</c:v>
                </c:pt>
                <c:pt idx="9232">
                  <c:v>3693.2</c:v>
                </c:pt>
                <c:pt idx="9233">
                  <c:v>3693.6</c:v>
                </c:pt>
                <c:pt idx="9234">
                  <c:v>3694</c:v>
                </c:pt>
                <c:pt idx="9235">
                  <c:v>3694.4</c:v>
                </c:pt>
                <c:pt idx="9236">
                  <c:v>3694.8</c:v>
                </c:pt>
                <c:pt idx="9237">
                  <c:v>3695.2</c:v>
                </c:pt>
                <c:pt idx="9238">
                  <c:v>3695.6</c:v>
                </c:pt>
                <c:pt idx="9239">
                  <c:v>3696</c:v>
                </c:pt>
                <c:pt idx="9240">
                  <c:v>3696.4</c:v>
                </c:pt>
                <c:pt idx="9241">
                  <c:v>3696.8</c:v>
                </c:pt>
                <c:pt idx="9242">
                  <c:v>3697.2</c:v>
                </c:pt>
                <c:pt idx="9243">
                  <c:v>3697.6</c:v>
                </c:pt>
                <c:pt idx="9244">
                  <c:v>3698</c:v>
                </c:pt>
                <c:pt idx="9245">
                  <c:v>3698.4</c:v>
                </c:pt>
                <c:pt idx="9246">
                  <c:v>3698.8</c:v>
                </c:pt>
                <c:pt idx="9247">
                  <c:v>3699.2</c:v>
                </c:pt>
                <c:pt idx="9248">
                  <c:v>3699.6</c:v>
                </c:pt>
                <c:pt idx="9249">
                  <c:v>3700</c:v>
                </c:pt>
                <c:pt idx="9250">
                  <c:v>3700.4</c:v>
                </c:pt>
                <c:pt idx="9251">
                  <c:v>3700.8</c:v>
                </c:pt>
                <c:pt idx="9252">
                  <c:v>3701.2</c:v>
                </c:pt>
                <c:pt idx="9253">
                  <c:v>3701.6</c:v>
                </c:pt>
                <c:pt idx="9254">
                  <c:v>3702</c:v>
                </c:pt>
                <c:pt idx="9255">
                  <c:v>3702.4</c:v>
                </c:pt>
                <c:pt idx="9256">
                  <c:v>3702.8</c:v>
                </c:pt>
                <c:pt idx="9257">
                  <c:v>3703.2</c:v>
                </c:pt>
                <c:pt idx="9258">
                  <c:v>3703.6</c:v>
                </c:pt>
                <c:pt idx="9259">
                  <c:v>3704</c:v>
                </c:pt>
                <c:pt idx="9260">
                  <c:v>3704.4</c:v>
                </c:pt>
                <c:pt idx="9261">
                  <c:v>3704.8</c:v>
                </c:pt>
                <c:pt idx="9262">
                  <c:v>3705.2</c:v>
                </c:pt>
                <c:pt idx="9263">
                  <c:v>3705.6</c:v>
                </c:pt>
                <c:pt idx="9264">
                  <c:v>3706</c:v>
                </c:pt>
                <c:pt idx="9265">
                  <c:v>3706.4</c:v>
                </c:pt>
                <c:pt idx="9266">
                  <c:v>3706.8</c:v>
                </c:pt>
                <c:pt idx="9267">
                  <c:v>3707.2</c:v>
                </c:pt>
                <c:pt idx="9268">
                  <c:v>3707.6</c:v>
                </c:pt>
                <c:pt idx="9269">
                  <c:v>3708</c:v>
                </c:pt>
                <c:pt idx="9270">
                  <c:v>3708.4</c:v>
                </c:pt>
                <c:pt idx="9271">
                  <c:v>3708.8</c:v>
                </c:pt>
                <c:pt idx="9272">
                  <c:v>3709.2</c:v>
                </c:pt>
                <c:pt idx="9273">
                  <c:v>3709.6</c:v>
                </c:pt>
                <c:pt idx="9274">
                  <c:v>3710</c:v>
                </c:pt>
                <c:pt idx="9275">
                  <c:v>3710.4</c:v>
                </c:pt>
                <c:pt idx="9276">
                  <c:v>3710.8</c:v>
                </c:pt>
                <c:pt idx="9277">
                  <c:v>3711.2</c:v>
                </c:pt>
                <c:pt idx="9278">
                  <c:v>3711.6</c:v>
                </c:pt>
                <c:pt idx="9279">
                  <c:v>3712</c:v>
                </c:pt>
                <c:pt idx="9280">
                  <c:v>3712.4</c:v>
                </c:pt>
                <c:pt idx="9281">
                  <c:v>3712.8</c:v>
                </c:pt>
                <c:pt idx="9282">
                  <c:v>3713.2</c:v>
                </c:pt>
                <c:pt idx="9283">
                  <c:v>3713.6</c:v>
                </c:pt>
                <c:pt idx="9284">
                  <c:v>3714</c:v>
                </c:pt>
                <c:pt idx="9285">
                  <c:v>3714.4</c:v>
                </c:pt>
                <c:pt idx="9286">
                  <c:v>3714.8</c:v>
                </c:pt>
                <c:pt idx="9287">
                  <c:v>3715.2</c:v>
                </c:pt>
                <c:pt idx="9288">
                  <c:v>3715.6</c:v>
                </c:pt>
                <c:pt idx="9289">
                  <c:v>3716</c:v>
                </c:pt>
                <c:pt idx="9290">
                  <c:v>3716.4</c:v>
                </c:pt>
                <c:pt idx="9291">
                  <c:v>3716.8</c:v>
                </c:pt>
                <c:pt idx="9292">
                  <c:v>3717.2</c:v>
                </c:pt>
                <c:pt idx="9293">
                  <c:v>3717.6</c:v>
                </c:pt>
                <c:pt idx="9294">
                  <c:v>3718</c:v>
                </c:pt>
                <c:pt idx="9295">
                  <c:v>3718.4</c:v>
                </c:pt>
                <c:pt idx="9296">
                  <c:v>3718.8</c:v>
                </c:pt>
                <c:pt idx="9297">
                  <c:v>3719.2</c:v>
                </c:pt>
                <c:pt idx="9298">
                  <c:v>3719.6</c:v>
                </c:pt>
                <c:pt idx="9299">
                  <c:v>3720</c:v>
                </c:pt>
                <c:pt idx="9300">
                  <c:v>3720.4</c:v>
                </c:pt>
                <c:pt idx="9301">
                  <c:v>3720.8</c:v>
                </c:pt>
                <c:pt idx="9302">
                  <c:v>3721.2</c:v>
                </c:pt>
                <c:pt idx="9303">
                  <c:v>3721.6</c:v>
                </c:pt>
                <c:pt idx="9304">
                  <c:v>3722</c:v>
                </c:pt>
                <c:pt idx="9305">
                  <c:v>3722.4</c:v>
                </c:pt>
                <c:pt idx="9306">
                  <c:v>3722.8</c:v>
                </c:pt>
                <c:pt idx="9307">
                  <c:v>3723.2</c:v>
                </c:pt>
                <c:pt idx="9308">
                  <c:v>3723.6</c:v>
                </c:pt>
                <c:pt idx="9309">
                  <c:v>3724</c:v>
                </c:pt>
                <c:pt idx="9310">
                  <c:v>3724.4</c:v>
                </c:pt>
                <c:pt idx="9311">
                  <c:v>3724.8</c:v>
                </c:pt>
                <c:pt idx="9312">
                  <c:v>3725.2</c:v>
                </c:pt>
                <c:pt idx="9313">
                  <c:v>3725.6</c:v>
                </c:pt>
                <c:pt idx="9314">
                  <c:v>3726</c:v>
                </c:pt>
                <c:pt idx="9315">
                  <c:v>3726.4</c:v>
                </c:pt>
                <c:pt idx="9316">
                  <c:v>3726.8</c:v>
                </c:pt>
                <c:pt idx="9317">
                  <c:v>3727.2</c:v>
                </c:pt>
                <c:pt idx="9318">
                  <c:v>3727.6</c:v>
                </c:pt>
                <c:pt idx="9319">
                  <c:v>3728</c:v>
                </c:pt>
                <c:pt idx="9320">
                  <c:v>3728.4</c:v>
                </c:pt>
                <c:pt idx="9321">
                  <c:v>3728.8</c:v>
                </c:pt>
                <c:pt idx="9322">
                  <c:v>3729.2</c:v>
                </c:pt>
                <c:pt idx="9323">
                  <c:v>3729.6</c:v>
                </c:pt>
                <c:pt idx="9324">
                  <c:v>3730</c:v>
                </c:pt>
                <c:pt idx="9325">
                  <c:v>3730.4</c:v>
                </c:pt>
                <c:pt idx="9326">
                  <c:v>3730.8</c:v>
                </c:pt>
                <c:pt idx="9327">
                  <c:v>3731.2</c:v>
                </c:pt>
                <c:pt idx="9328">
                  <c:v>3731.6</c:v>
                </c:pt>
                <c:pt idx="9329">
                  <c:v>3732</c:v>
                </c:pt>
                <c:pt idx="9330">
                  <c:v>3732.4</c:v>
                </c:pt>
                <c:pt idx="9331">
                  <c:v>3732.8</c:v>
                </c:pt>
                <c:pt idx="9332">
                  <c:v>3733.2</c:v>
                </c:pt>
                <c:pt idx="9333">
                  <c:v>3733.6</c:v>
                </c:pt>
                <c:pt idx="9334">
                  <c:v>3734</c:v>
                </c:pt>
                <c:pt idx="9335">
                  <c:v>3734.4</c:v>
                </c:pt>
                <c:pt idx="9336">
                  <c:v>3734.8</c:v>
                </c:pt>
                <c:pt idx="9337">
                  <c:v>3735.2</c:v>
                </c:pt>
                <c:pt idx="9338">
                  <c:v>3735.6</c:v>
                </c:pt>
                <c:pt idx="9339">
                  <c:v>3736</c:v>
                </c:pt>
                <c:pt idx="9340">
                  <c:v>3736.4</c:v>
                </c:pt>
                <c:pt idx="9341">
                  <c:v>3736.8</c:v>
                </c:pt>
                <c:pt idx="9342">
                  <c:v>3737.2</c:v>
                </c:pt>
                <c:pt idx="9343">
                  <c:v>3737.6</c:v>
                </c:pt>
                <c:pt idx="9344">
                  <c:v>3738</c:v>
                </c:pt>
                <c:pt idx="9345">
                  <c:v>3738.4</c:v>
                </c:pt>
                <c:pt idx="9346">
                  <c:v>3738.8</c:v>
                </c:pt>
                <c:pt idx="9347">
                  <c:v>3739.2</c:v>
                </c:pt>
                <c:pt idx="9348">
                  <c:v>3739.6</c:v>
                </c:pt>
                <c:pt idx="9349">
                  <c:v>3740</c:v>
                </c:pt>
                <c:pt idx="9350">
                  <c:v>3740.4</c:v>
                </c:pt>
                <c:pt idx="9351">
                  <c:v>3740.8</c:v>
                </c:pt>
                <c:pt idx="9352">
                  <c:v>3741.2</c:v>
                </c:pt>
                <c:pt idx="9353">
                  <c:v>3741.6</c:v>
                </c:pt>
                <c:pt idx="9354">
                  <c:v>3742</c:v>
                </c:pt>
                <c:pt idx="9355">
                  <c:v>3742.4</c:v>
                </c:pt>
                <c:pt idx="9356">
                  <c:v>3742.8</c:v>
                </c:pt>
                <c:pt idx="9357">
                  <c:v>3743.2</c:v>
                </c:pt>
                <c:pt idx="9358">
                  <c:v>3743.6</c:v>
                </c:pt>
                <c:pt idx="9359">
                  <c:v>3744</c:v>
                </c:pt>
                <c:pt idx="9360">
                  <c:v>3744.4</c:v>
                </c:pt>
                <c:pt idx="9361">
                  <c:v>3744.8</c:v>
                </c:pt>
                <c:pt idx="9362">
                  <c:v>3745.2</c:v>
                </c:pt>
                <c:pt idx="9363">
                  <c:v>3745.6</c:v>
                </c:pt>
                <c:pt idx="9364">
                  <c:v>3746</c:v>
                </c:pt>
                <c:pt idx="9365">
                  <c:v>3746.4</c:v>
                </c:pt>
                <c:pt idx="9366">
                  <c:v>3746.8</c:v>
                </c:pt>
                <c:pt idx="9367">
                  <c:v>3747.2</c:v>
                </c:pt>
                <c:pt idx="9368">
                  <c:v>3747.6</c:v>
                </c:pt>
                <c:pt idx="9369">
                  <c:v>3748</c:v>
                </c:pt>
                <c:pt idx="9370">
                  <c:v>3748.4</c:v>
                </c:pt>
                <c:pt idx="9371">
                  <c:v>3748.8</c:v>
                </c:pt>
                <c:pt idx="9372">
                  <c:v>3749.2</c:v>
                </c:pt>
                <c:pt idx="9373">
                  <c:v>3749.6</c:v>
                </c:pt>
                <c:pt idx="9374">
                  <c:v>3750</c:v>
                </c:pt>
                <c:pt idx="9375">
                  <c:v>3750.4</c:v>
                </c:pt>
                <c:pt idx="9376">
                  <c:v>3750.8</c:v>
                </c:pt>
                <c:pt idx="9377">
                  <c:v>3751.2</c:v>
                </c:pt>
                <c:pt idx="9378">
                  <c:v>3751.6</c:v>
                </c:pt>
                <c:pt idx="9379">
                  <c:v>3752</c:v>
                </c:pt>
                <c:pt idx="9380">
                  <c:v>3752.4</c:v>
                </c:pt>
                <c:pt idx="9381">
                  <c:v>3752.8</c:v>
                </c:pt>
                <c:pt idx="9382">
                  <c:v>3753.2</c:v>
                </c:pt>
                <c:pt idx="9383">
                  <c:v>3753.6</c:v>
                </c:pt>
                <c:pt idx="9384">
                  <c:v>3754</c:v>
                </c:pt>
                <c:pt idx="9385">
                  <c:v>3754.4</c:v>
                </c:pt>
                <c:pt idx="9386">
                  <c:v>3754.8</c:v>
                </c:pt>
                <c:pt idx="9387">
                  <c:v>3755.2</c:v>
                </c:pt>
                <c:pt idx="9388">
                  <c:v>3755.6</c:v>
                </c:pt>
                <c:pt idx="9389">
                  <c:v>3756</c:v>
                </c:pt>
                <c:pt idx="9390">
                  <c:v>3756.4</c:v>
                </c:pt>
                <c:pt idx="9391">
                  <c:v>3756.8</c:v>
                </c:pt>
                <c:pt idx="9392">
                  <c:v>3757.2</c:v>
                </c:pt>
                <c:pt idx="9393">
                  <c:v>3757.6</c:v>
                </c:pt>
                <c:pt idx="9394">
                  <c:v>3758</c:v>
                </c:pt>
                <c:pt idx="9395">
                  <c:v>3758.4</c:v>
                </c:pt>
                <c:pt idx="9396">
                  <c:v>3758.8</c:v>
                </c:pt>
                <c:pt idx="9397">
                  <c:v>3759.2</c:v>
                </c:pt>
                <c:pt idx="9398">
                  <c:v>3759.6</c:v>
                </c:pt>
                <c:pt idx="9399">
                  <c:v>3760</c:v>
                </c:pt>
                <c:pt idx="9400">
                  <c:v>3760.4</c:v>
                </c:pt>
                <c:pt idx="9401">
                  <c:v>3760.8</c:v>
                </c:pt>
                <c:pt idx="9402">
                  <c:v>3761.2</c:v>
                </c:pt>
                <c:pt idx="9403">
                  <c:v>3761.6</c:v>
                </c:pt>
                <c:pt idx="9404">
                  <c:v>3762</c:v>
                </c:pt>
                <c:pt idx="9405">
                  <c:v>3762.4</c:v>
                </c:pt>
                <c:pt idx="9406">
                  <c:v>3762.8</c:v>
                </c:pt>
                <c:pt idx="9407">
                  <c:v>3763.2</c:v>
                </c:pt>
                <c:pt idx="9408">
                  <c:v>3763.6</c:v>
                </c:pt>
                <c:pt idx="9409">
                  <c:v>3764</c:v>
                </c:pt>
                <c:pt idx="9410">
                  <c:v>3764.4</c:v>
                </c:pt>
                <c:pt idx="9411">
                  <c:v>3764.8</c:v>
                </c:pt>
                <c:pt idx="9412">
                  <c:v>3765.2</c:v>
                </c:pt>
                <c:pt idx="9413">
                  <c:v>3765.6</c:v>
                </c:pt>
                <c:pt idx="9414">
                  <c:v>3766</c:v>
                </c:pt>
                <c:pt idx="9415">
                  <c:v>3766.4</c:v>
                </c:pt>
                <c:pt idx="9416">
                  <c:v>3766.8</c:v>
                </c:pt>
                <c:pt idx="9417">
                  <c:v>3767.2</c:v>
                </c:pt>
                <c:pt idx="9418">
                  <c:v>3767.6</c:v>
                </c:pt>
                <c:pt idx="9419">
                  <c:v>3768</c:v>
                </c:pt>
                <c:pt idx="9420">
                  <c:v>3768.4</c:v>
                </c:pt>
                <c:pt idx="9421">
                  <c:v>3768.8</c:v>
                </c:pt>
                <c:pt idx="9422">
                  <c:v>3769.2</c:v>
                </c:pt>
                <c:pt idx="9423">
                  <c:v>3769.6</c:v>
                </c:pt>
                <c:pt idx="9424">
                  <c:v>3770</c:v>
                </c:pt>
                <c:pt idx="9425">
                  <c:v>3770.4</c:v>
                </c:pt>
                <c:pt idx="9426">
                  <c:v>3770.8</c:v>
                </c:pt>
                <c:pt idx="9427">
                  <c:v>3771.2</c:v>
                </c:pt>
                <c:pt idx="9428">
                  <c:v>3771.6</c:v>
                </c:pt>
                <c:pt idx="9429">
                  <c:v>3772</c:v>
                </c:pt>
                <c:pt idx="9430">
                  <c:v>3772.4</c:v>
                </c:pt>
                <c:pt idx="9431">
                  <c:v>3772.8</c:v>
                </c:pt>
                <c:pt idx="9432">
                  <c:v>3773.2</c:v>
                </c:pt>
                <c:pt idx="9433">
                  <c:v>3773.6</c:v>
                </c:pt>
                <c:pt idx="9434">
                  <c:v>3774</c:v>
                </c:pt>
                <c:pt idx="9435">
                  <c:v>3774.4</c:v>
                </c:pt>
                <c:pt idx="9436">
                  <c:v>3774.8</c:v>
                </c:pt>
                <c:pt idx="9437">
                  <c:v>3775.2</c:v>
                </c:pt>
                <c:pt idx="9438">
                  <c:v>3775.6</c:v>
                </c:pt>
                <c:pt idx="9439">
                  <c:v>3776</c:v>
                </c:pt>
                <c:pt idx="9440">
                  <c:v>3776.4</c:v>
                </c:pt>
                <c:pt idx="9441">
                  <c:v>3776.8</c:v>
                </c:pt>
                <c:pt idx="9442">
                  <c:v>3777.2</c:v>
                </c:pt>
                <c:pt idx="9443">
                  <c:v>3777.6</c:v>
                </c:pt>
                <c:pt idx="9444">
                  <c:v>3778</c:v>
                </c:pt>
                <c:pt idx="9445">
                  <c:v>3778.4</c:v>
                </c:pt>
                <c:pt idx="9446">
                  <c:v>3778.8</c:v>
                </c:pt>
                <c:pt idx="9447">
                  <c:v>3779.2</c:v>
                </c:pt>
                <c:pt idx="9448">
                  <c:v>3779.6</c:v>
                </c:pt>
                <c:pt idx="9449">
                  <c:v>3780</c:v>
                </c:pt>
                <c:pt idx="9450">
                  <c:v>3780.4</c:v>
                </c:pt>
                <c:pt idx="9451">
                  <c:v>3780.8</c:v>
                </c:pt>
                <c:pt idx="9452">
                  <c:v>3781.2</c:v>
                </c:pt>
                <c:pt idx="9453">
                  <c:v>3781.6</c:v>
                </c:pt>
                <c:pt idx="9454">
                  <c:v>3782</c:v>
                </c:pt>
                <c:pt idx="9455">
                  <c:v>3782.4</c:v>
                </c:pt>
                <c:pt idx="9456">
                  <c:v>3782.8</c:v>
                </c:pt>
                <c:pt idx="9457">
                  <c:v>3783.2</c:v>
                </c:pt>
                <c:pt idx="9458">
                  <c:v>3783.6</c:v>
                </c:pt>
                <c:pt idx="9459">
                  <c:v>3784</c:v>
                </c:pt>
                <c:pt idx="9460">
                  <c:v>3784.4</c:v>
                </c:pt>
                <c:pt idx="9461">
                  <c:v>3784.8</c:v>
                </c:pt>
                <c:pt idx="9462">
                  <c:v>3785.2</c:v>
                </c:pt>
                <c:pt idx="9463">
                  <c:v>3785.6</c:v>
                </c:pt>
                <c:pt idx="9464">
                  <c:v>3786</c:v>
                </c:pt>
                <c:pt idx="9465">
                  <c:v>3786.4</c:v>
                </c:pt>
                <c:pt idx="9466">
                  <c:v>3786.8</c:v>
                </c:pt>
                <c:pt idx="9467">
                  <c:v>3787.2</c:v>
                </c:pt>
                <c:pt idx="9468">
                  <c:v>3787.6</c:v>
                </c:pt>
                <c:pt idx="9469">
                  <c:v>3788</c:v>
                </c:pt>
                <c:pt idx="9470">
                  <c:v>3788.4</c:v>
                </c:pt>
                <c:pt idx="9471">
                  <c:v>3788.8</c:v>
                </c:pt>
                <c:pt idx="9472">
                  <c:v>3789.2</c:v>
                </c:pt>
                <c:pt idx="9473">
                  <c:v>3789.6</c:v>
                </c:pt>
                <c:pt idx="9474">
                  <c:v>3790</c:v>
                </c:pt>
                <c:pt idx="9475">
                  <c:v>3790.4</c:v>
                </c:pt>
                <c:pt idx="9476">
                  <c:v>3790.8</c:v>
                </c:pt>
                <c:pt idx="9477">
                  <c:v>3791.2</c:v>
                </c:pt>
                <c:pt idx="9478">
                  <c:v>3791.6</c:v>
                </c:pt>
                <c:pt idx="9479">
                  <c:v>3792</c:v>
                </c:pt>
                <c:pt idx="9480">
                  <c:v>3792.4</c:v>
                </c:pt>
                <c:pt idx="9481">
                  <c:v>3792.8</c:v>
                </c:pt>
                <c:pt idx="9482">
                  <c:v>3793.2</c:v>
                </c:pt>
                <c:pt idx="9483">
                  <c:v>3793.6</c:v>
                </c:pt>
                <c:pt idx="9484">
                  <c:v>3794</c:v>
                </c:pt>
                <c:pt idx="9485">
                  <c:v>3794.4</c:v>
                </c:pt>
                <c:pt idx="9486">
                  <c:v>3794.8</c:v>
                </c:pt>
                <c:pt idx="9487">
                  <c:v>3795.2</c:v>
                </c:pt>
                <c:pt idx="9488">
                  <c:v>3795.6</c:v>
                </c:pt>
                <c:pt idx="9489">
                  <c:v>3796</c:v>
                </c:pt>
                <c:pt idx="9490">
                  <c:v>3796.4</c:v>
                </c:pt>
                <c:pt idx="9491">
                  <c:v>3796.8</c:v>
                </c:pt>
                <c:pt idx="9492">
                  <c:v>3797.2</c:v>
                </c:pt>
                <c:pt idx="9493">
                  <c:v>3797.6</c:v>
                </c:pt>
                <c:pt idx="9494">
                  <c:v>3798</c:v>
                </c:pt>
                <c:pt idx="9495">
                  <c:v>3798.4</c:v>
                </c:pt>
                <c:pt idx="9496">
                  <c:v>3798.8</c:v>
                </c:pt>
                <c:pt idx="9497">
                  <c:v>3799.2</c:v>
                </c:pt>
                <c:pt idx="9498">
                  <c:v>3799.6</c:v>
                </c:pt>
                <c:pt idx="9499">
                  <c:v>3800</c:v>
                </c:pt>
                <c:pt idx="9500">
                  <c:v>3800.4</c:v>
                </c:pt>
                <c:pt idx="9501">
                  <c:v>3800.8</c:v>
                </c:pt>
                <c:pt idx="9502">
                  <c:v>3801.2</c:v>
                </c:pt>
                <c:pt idx="9503">
                  <c:v>3801.6</c:v>
                </c:pt>
                <c:pt idx="9504">
                  <c:v>3802</c:v>
                </c:pt>
                <c:pt idx="9505">
                  <c:v>3802.4</c:v>
                </c:pt>
                <c:pt idx="9506">
                  <c:v>3802.8</c:v>
                </c:pt>
                <c:pt idx="9507">
                  <c:v>3803.2</c:v>
                </c:pt>
                <c:pt idx="9508">
                  <c:v>3803.6</c:v>
                </c:pt>
                <c:pt idx="9509">
                  <c:v>3804</c:v>
                </c:pt>
                <c:pt idx="9510">
                  <c:v>3804.4</c:v>
                </c:pt>
                <c:pt idx="9511">
                  <c:v>3804.8</c:v>
                </c:pt>
                <c:pt idx="9512">
                  <c:v>3805.2</c:v>
                </c:pt>
                <c:pt idx="9513">
                  <c:v>3805.6</c:v>
                </c:pt>
                <c:pt idx="9514">
                  <c:v>3806</c:v>
                </c:pt>
                <c:pt idx="9515">
                  <c:v>3806.4</c:v>
                </c:pt>
                <c:pt idx="9516">
                  <c:v>3806.8</c:v>
                </c:pt>
                <c:pt idx="9517">
                  <c:v>3807.2</c:v>
                </c:pt>
                <c:pt idx="9518">
                  <c:v>3807.6</c:v>
                </c:pt>
                <c:pt idx="9519">
                  <c:v>3808</c:v>
                </c:pt>
                <c:pt idx="9520">
                  <c:v>3808.4</c:v>
                </c:pt>
                <c:pt idx="9521">
                  <c:v>3808.8</c:v>
                </c:pt>
                <c:pt idx="9522">
                  <c:v>3809.2</c:v>
                </c:pt>
                <c:pt idx="9523">
                  <c:v>3809.6</c:v>
                </c:pt>
                <c:pt idx="9524">
                  <c:v>3810</c:v>
                </c:pt>
                <c:pt idx="9525">
                  <c:v>3810.4</c:v>
                </c:pt>
                <c:pt idx="9526">
                  <c:v>3810.8</c:v>
                </c:pt>
                <c:pt idx="9527">
                  <c:v>3811.2</c:v>
                </c:pt>
                <c:pt idx="9528">
                  <c:v>3811.6</c:v>
                </c:pt>
                <c:pt idx="9529">
                  <c:v>3812</c:v>
                </c:pt>
                <c:pt idx="9530">
                  <c:v>3812.4</c:v>
                </c:pt>
                <c:pt idx="9531">
                  <c:v>3812.8</c:v>
                </c:pt>
                <c:pt idx="9532">
                  <c:v>3813.2</c:v>
                </c:pt>
                <c:pt idx="9533">
                  <c:v>3813.6</c:v>
                </c:pt>
                <c:pt idx="9534">
                  <c:v>3814</c:v>
                </c:pt>
                <c:pt idx="9535">
                  <c:v>3814.4</c:v>
                </c:pt>
                <c:pt idx="9536">
                  <c:v>3814.8</c:v>
                </c:pt>
                <c:pt idx="9537">
                  <c:v>3815.2</c:v>
                </c:pt>
                <c:pt idx="9538">
                  <c:v>3815.6</c:v>
                </c:pt>
                <c:pt idx="9539">
                  <c:v>3816</c:v>
                </c:pt>
                <c:pt idx="9540">
                  <c:v>3816.4</c:v>
                </c:pt>
                <c:pt idx="9541">
                  <c:v>3816.8</c:v>
                </c:pt>
                <c:pt idx="9542">
                  <c:v>3817.2</c:v>
                </c:pt>
                <c:pt idx="9543">
                  <c:v>3817.6</c:v>
                </c:pt>
                <c:pt idx="9544">
                  <c:v>3818</c:v>
                </c:pt>
                <c:pt idx="9545">
                  <c:v>3818.4</c:v>
                </c:pt>
                <c:pt idx="9546">
                  <c:v>3818.8</c:v>
                </c:pt>
                <c:pt idx="9547">
                  <c:v>3819.2</c:v>
                </c:pt>
                <c:pt idx="9548">
                  <c:v>3819.6</c:v>
                </c:pt>
                <c:pt idx="9549">
                  <c:v>3820</c:v>
                </c:pt>
                <c:pt idx="9550">
                  <c:v>3820.4</c:v>
                </c:pt>
                <c:pt idx="9551">
                  <c:v>3820.8</c:v>
                </c:pt>
                <c:pt idx="9552">
                  <c:v>3821.2</c:v>
                </c:pt>
                <c:pt idx="9553">
                  <c:v>3821.6</c:v>
                </c:pt>
                <c:pt idx="9554">
                  <c:v>3822</c:v>
                </c:pt>
                <c:pt idx="9555">
                  <c:v>3822.4</c:v>
                </c:pt>
                <c:pt idx="9556">
                  <c:v>3822.8</c:v>
                </c:pt>
                <c:pt idx="9557">
                  <c:v>3823.2</c:v>
                </c:pt>
                <c:pt idx="9558">
                  <c:v>3823.6</c:v>
                </c:pt>
                <c:pt idx="9559">
                  <c:v>3824</c:v>
                </c:pt>
                <c:pt idx="9560">
                  <c:v>3824.4</c:v>
                </c:pt>
                <c:pt idx="9561">
                  <c:v>3824.8</c:v>
                </c:pt>
                <c:pt idx="9562">
                  <c:v>3825.2</c:v>
                </c:pt>
                <c:pt idx="9563">
                  <c:v>3825.6</c:v>
                </c:pt>
                <c:pt idx="9564">
                  <c:v>3826</c:v>
                </c:pt>
                <c:pt idx="9565">
                  <c:v>3826.4</c:v>
                </c:pt>
                <c:pt idx="9566">
                  <c:v>3826.8</c:v>
                </c:pt>
                <c:pt idx="9567">
                  <c:v>3827.2</c:v>
                </c:pt>
                <c:pt idx="9568">
                  <c:v>3827.6</c:v>
                </c:pt>
                <c:pt idx="9569">
                  <c:v>3828</c:v>
                </c:pt>
                <c:pt idx="9570">
                  <c:v>3828.4</c:v>
                </c:pt>
                <c:pt idx="9571">
                  <c:v>3828.8</c:v>
                </c:pt>
                <c:pt idx="9572">
                  <c:v>3829.2</c:v>
                </c:pt>
                <c:pt idx="9573">
                  <c:v>3829.6</c:v>
                </c:pt>
                <c:pt idx="9574">
                  <c:v>3830</c:v>
                </c:pt>
                <c:pt idx="9575">
                  <c:v>3830.4</c:v>
                </c:pt>
                <c:pt idx="9576">
                  <c:v>3830.8</c:v>
                </c:pt>
                <c:pt idx="9577">
                  <c:v>3831.2</c:v>
                </c:pt>
                <c:pt idx="9578">
                  <c:v>3831.6</c:v>
                </c:pt>
                <c:pt idx="9579">
                  <c:v>3832</c:v>
                </c:pt>
                <c:pt idx="9580">
                  <c:v>3832.4</c:v>
                </c:pt>
                <c:pt idx="9581">
                  <c:v>3832.8</c:v>
                </c:pt>
                <c:pt idx="9582">
                  <c:v>3833.2</c:v>
                </c:pt>
                <c:pt idx="9583">
                  <c:v>3833.6</c:v>
                </c:pt>
                <c:pt idx="9584">
                  <c:v>3834</c:v>
                </c:pt>
                <c:pt idx="9585">
                  <c:v>3834.4</c:v>
                </c:pt>
                <c:pt idx="9586">
                  <c:v>3834.8</c:v>
                </c:pt>
                <c:pt idx="9587">
                  <c:v>3835.2</c:v>
                </c:pt>
                <c:pt idx="9588">
                  <c:v>3835.6</c:v>
                </c:pt>
                <c:pt idx="9589">
                  <c:v>3836</c:v>
                </c:pt>
                <c:pt idx="9590">
                  <c:v>3836.4</c:v>
                </c:pt>
                <c:pt idx="9591">
                  <c:v>3836.8</c:v>
                </c:pt>
                <c:pt idx="9592">
                  <c:v>3837.2</c:v>
                </c:pt>
                <c:pt idx="9593">
                  <c:v>3837.6</c:v>
                </c:pt>
                <c:pt idx="9594">
                  <c:v>3838</c:v>
                </c:pt>
                <c:pt idx="9595">
                  <c:v>3838.4</c:v>
                </c:pt>
                <c:pt idx="9596">
                  <c:v>3838.8</c:v>
                </c:pt>
                <c:pt idx="9597">
                  <c:v>3839.2</c:v>
                </c:pt>
                <c:pt idx="9598">
                  <c:v>3839.6</c:v>
                </c:pt>
                <c:pt idx="9599">
                  <c:v>3840</c:v>
                </c:pt>
                <c:pt idx="9600">
                  <c:v>3840.4</c:v>
                </c:pt>
                <c:pt idx="9601">
                  <c:v>3840.8</c:v>
                </c:pt>
                <c:pt idx="9602">
                  <c:v>3841.2</c:v>
                </c:pt>
                <c:pt idx="9603">
                  <c:v>3841.6</c:v>
                </c:pt>
                <c:pt idx="9604">
                  <c:v>3842</c:v>
                </c:pt>
                <c:pt idx="9605">
                  <c:v>3842.4</c:v>
                </c:pt>
                <c:pt idx="9606">
                  <c:v>3842.8</c:v>
                </c:pt>
                <c:pt idx="9607">
                  <c:v>3843.2</c:v>
                </c:pt>
                <c:pt idx="9608">
                  <c:v>3843.6</c:v>
                </c:pt>
                <c:pt idx="9609">
                  <c:v>3844</c:v>
                </c:pt>
                <c:pt idx="9610">
                  <c:v>3844.4</c:v>
                </c:pt>
                <c:pt idx="9611">
                  <c:v>3844.8</c:v>
                </c:pt>
                <c:pt idx="9612">
                  <c:v>3845.2</c:v>
                </c:pt>
                <c:pt idx="9613">
                  <c:v>3845.6</c:v>
                </c:pt>
                <c:pt idx="9614">
                  <c:v>3846</c:v>
                </c:pt>
                <c:pt idx="9615">
                  <c:v>3846.4</c:v>
                </c:pt>
                <c:pt idx="9616">
                  <c:v>3846.8</c:v>
                </c:pt>
                <c:pt idx="9617">
                  <c:v>3847.2</c:v>
                </c:pt>
                <c:pt idx="9618">
                  <c:v>3847.6</c:v>
                </c:pt>
                <c:pt idx="9619">
                  <c:v>3848</c:v>
                </c:pt>
                <c:pt idx="9620">
                  <c:v>3848.4</c:v>
                </c:pt>
                <c:pt idx="9621">
                  <c:v>3848.8</c:v>
                </c:pt>
                <c:pt idx="9622">
                  <c:v>3849.2</c:v>
                </c:pt>
                <c:pt idx="9623">
                  <c:v>3849.6</c:v>
                </c:pt>
                <c:pt idx="9624">
                  <c:v>3850</c:v>
                </c:pt>
                <c:pt idx="9625">
                  <c:v>3850.4</c:v>
                </c:pt>
                <c:pt idx="9626">
                  <c:v>3850.8</c:v>
                </c:pt>
                <c:pt idx="9627">
                  <c:v>3851.2</c:v>
                </c:pt>
                <c:pt idx="9628">
                  <c:v>3851.6</c:v>
                </c:pt>
                <c:pt idx="9629">
                  <c:v>3852</c:v>
                </c:pt>
                <c:pt idx="9630">
                  <c:v>3852.4</c:v>
                </c:pt>
                <c:pt idx="9631">
                  <c:v>3852.8</c:v>
                </c:pt>
                <c:pt idx="9632">
                  <c:v>3853.2</c:v>
                </c:pt>
                <c:pt idx="9633">
                  <c:v>3853.6</c:v>
                </c:pt>
                <c:pt idx="9634">
                  <c:v>3854</c:v>
                </c:pt>
                <c:pt idx="9635">
                  <c:v>3854.4</c:v>
                </c:pt>
                <c:pt idx="9636">
                  <c:v>3854.8</c:v>
                </c:pt>
                <c:pt idx="9637">
                  <c:v>3855.2</c:v>
                </c:pt>
                <c:pt idx="9638">
                  <c:v>3855.6</c:v>
                </c:pt>
                <c:pt idx="9639">
                  <c:v>3856</c:v>
                </c:pt>
                <c:pt idx="9640">
                  <c:v>3856.4</c:v>
                </c:pt>
                <c:pt idx="9641">
                  <c:v>3856.8</c:v>
                </c:pt>
                <c:pt idx="9642">
                  <c:v>3857.2</c:v>
                </c:pt>
                <c:pt idx="9643">
                  <c:v>3857.6</c:v>
                </c:pt>
                <c:pt idx="9644">
                  <c:v>3858</c:v>
                </c:pt>
                <c:pt idx="9645">
                  <c:v>3858.4</c:v>
                </c:pt>
                <c:pt idx="9646">
                  <c:v>3858.8</c:v>
                </c:pt>
                <c:pt idx="9647">
                  <c:v>3859.2</c:v>
                </c:pt>
                <c:pt idx="9648">
                  <c:v>3859.6</c:v>
                </c:pt>
                <c:pt idx="9649">
                  <c:v>3860</c:v>
                </c:pt>
                <c:pt idx="9650">
                  <c:v>3860.4</c:v>
                </c:pt>
                <c:pt idx="9651">
                  <c:v>3860.8</c:v>
                </c:pt>
                <c:pt idx="9652">
                  <c:v>3861.2</c:v>
                </c:pt>
                <c:pt idx="9653">
                  <c:v>3861.6</c:v>
                </c:pt>
                <c:pt idx="9654">
                  <c:v>3862</c:v>
                </c:pt>
                <c:pt idx="9655">
                  <c:v>3862.4</c:v>
                </c:pt>
                <c:pt idx="9656">
                  <c:v>3862.8</c:v>
                </c:pt>
                <c:pt idx="9657">
                  <c:v>3863.2</c:v>
                </c:pt>
                <c:pt idx="9658">
                  <c:v>3863.6</c:v>
                </c:pt>
                <c:pt idx="9659">
                  <c:v>3864</c:v>
                </c:pt>
                <c:pt idx="9660">
                  <c:v>3864.4</c:v>
                </c:pt>
                <c:pt idx="9661">
                  <c:v>3864.8</c:v>
                </c:pt>
                <c:pt idx="9662">
                  <c:v>3865.2</c:v>
                </c:pt>
                <c:pt idx="9663">
                  <c:v>3865.6</c:v>
                </c:pt>
                <c:pt idx="9664">
                  <c:v>3866</c:v>
                </c:pt>
                <c:pt idx="9665">
                  <c:v>3866.4</c:v>
                </c:pt>
                <c:pt idx="9666">
                  <c:v>3866.8</c:v>
                </c:pt>
                <c:pt idx="9667">
                  <c:v>3867.2</c:v>
                </c:pt>
                <c:pt idx="9668">
                  <c:v>3867.6</c:v>
                </c:pt>
                <c:pt idx="9669">
                  <c:v>3868</c:v>
                </c:pt>
                <c:pt idx="9670">
                  <c:v>3868.4</c:v>
                </c:pt>
                <c:pt idx="9671">
                  <c:v>3868.8</c:v>
                </c:pt>
                <c:pt idx="9672">
                  <c:v>3869.2</c:v>
                </c:pt>
                <c:pt idx="9673">
                  <c:v>3869.6</c:v>
                </c:pt>
                <c:pt idx="9674">
                  <c:v>3870</c:v>
                </c:pt>
                <c:pt idx="9675">
                  <c:v>3870.4</c:v>
                </c:pt>
                <c:pt idx="9676">
                  <c:v>3870.8</c:v>
                </c:pt>
                <c:pt idx="9677">
                  <c:v>3871.2</c:v>
                </c:pt>
                <c:pt idx="9678">
                  <c:v>3871.6</c:v>
                </c:pt>
                <c:pt idx="9679">
                  <c:v>3872</c:v>
                </c:pt>
                <c:pt idx="9680">
                  <c:v>3872.4</c:v>
                </c:pt>
                <c:pt idx="9681">
                  <c:v>3872.8</c:v>
                </c:pt>
                <c:pt idx="9682">
                  <c:v>3873.2</c:v>
                </c:pt>
                <c:pt idx="9683">
                  <c:v>3873.6</c:v>
                </c:pt>
                <c:pt idx="9684">
                  <c:v>3874</c:v>
                </c:pt>
                <c:pt idx="9685">
                  <c:v>3874.4</c:v>
                </c:pt>
                <c:pt idx="9686">
                  <c:v>3874.8</c:v>
                </c:pt>
                <c:pt idx="9687">
                  <c:v>3875.2</c:v>
                </c:pt>
                <c:pt idx="9688">
                  <c:v>3875.6</c:v>
                </c:pt>
                <c:pt idx="9689">
                  <c:v>3876</c:v>
                </c:pt>
                <c:pt idx="9690">
                  <c:v>3876.4</c:v>
                </c:pt>
                <c:pt idx="9691">
                  <c:v>3876.8</c:v>
                </c:pt>
                <c:pt idx="9692">
                  <c:v>3877.2</c:v>
                </c:pt>
                <c:pt idx="9693">
                  <c:v>3877.6</c:v>
                </c:pt>
                <c:pt idx="9694">
                  <c:v>3878</c:v>
                </c:pt>
                <c:pt idx="9695">
                  <c:v>3878.4</c:v>
                </c:pt>
                <c:pt idx="9696">
                  <c:v>3878.8</c:v>
                </c:pt>
                <c:pt idx="9697">
                  <c:v>3879.2</c:v>
                </c:pt>
                <c:pt idx="9698">
                  <c:v>3879.6</c:v>
                </c:pt>
                <c:pt idx="9699">
                  <c:v>3880</c:v>
                </c:pt>
                <c:pt idx="9700">
                  <c:v>3880.4</c:v>
                </c:pt>
                <c:pt idx="9701">
                  <c:v>3880.8</c:v>
                </c:pt>
                <c:pt idx="9702">
                  <c:v>3881.2</c:v>
                </c:pt>
                <c:pt idx="9703">
                  <c:v>3881.6</c:v>
                </c:pt>
                <c:pt idx="9704">
                  <c:v>3882</c:v>
                </c:pt>
                <c:pt idx="9705">
                  <c:v>3882.4</c:v>
                </c:pt>
                <c:pt idx="9706">
                  <c:v>3882.8</c:v>
                </c:pt>
                <c:pt idx="9707">
                  <c:v>3883.2</c:v>
                </c:pt>
                <c:pt idx="9708">
                  <c:v>3883.6</c:v>
                </c:pt>
                <c:pt idx="9709">
                  <c:v>3884</c:v>
                </c:pt>
                <c:pt idx="9710">
                  <c:v>3884.4</c:v>
                </c:pt>
                <c:pt idx="9711">
                  <c:v>3884.8</c:v>
                </c:pt>
                <c:pt idx="9712">
                  <c:v>3885.2</c:v>
                </c:pt>
                <c:pt idx="9713">
                  <c:v>3885.6</c:v>
                </c:pt>
                <c:pt idx="9714">
                  <c:v>3886</c:v>
                </c:pt>
                <c:pt idx="9715">
                  <c:v>3886.4</c:v>
                </c:pt>
                <c:pt idx="9716">
                  <c:v>3886.8</c:v>
                </c:pt>
                <c:pt idx="9717">
                  <c:v>3887.2</c:v>
                </c:pt>
                <c:pt idx="9718">
                  <c:v>3887.6</c:v>
                </c:pt>
                <c:pt idx="9719">
                  <c:v>3888</c:v>
                </c:pt>
                <c:pt idx="9720">
                  <c:v>3888.4</c:v>
                </c:pt>
                <c:pt idx="9721">
                  <c:v>3888.8</c:v>
                </c:pt>
                <c:pt idx="9722">
                  <c:v>3889.2</c:v>
                </c:pt>
                <c:pt idx="9723">
                  <c:v>3889.6</c:v>
                </c:pt>
                <c:pt idx="9724">
                  <c:v>3890</c:v>
                </c:pt>
                <c:pt idx="9725">
                  <c:v>3890.4</c:v>
                </c:pt>
                <c:pt idx="9726">
                  <c:v>3890.8</c:v>
                </c:pt>
                <c:pt idx="9727">
                  <c:v>3891.2</c:v>
                </c:pt>
                <c:pt idx="9728">
                  <c:v>3891.6</c:v>
                </c:pt>
                <c:pt idx="9729">
                  <c:v>3892</c:v>
                </c:pt>
                <c:pt idx="9730">
                  <c:v>3892.4</c:v>
                </c:pt>
                <c:pt idx="9731">
                  <c:v>3892.8</c:v>
                </c:pt>
                <c:pt idx="9732">
                  <c:v>3893.2</c:v>
                </c:pt>
                <c:pt idx="9733">
                  <c:v>3893.6</c:v>
                </c:pt>
                <c:pt idx="9734">
                  <c:v>3894</c:v>
                </c:pt>
                <c:pt idx="9735">
                  <c:v>3894.4</c:v>
                </c:pt>
                <c:pt idx="9736">
                  <c:v>3894.8</c:v>
                </c:pt>
                <c:pt idx="9737">
                  <c:v>3895.2</c:v>
                </c:pt>
                <c:pt idx="9738">
                  <c:v>3895.6</c:v>
                </c:pt>
                <c:pt idx="9739">
                  <c:v>3896</c:v>
                </c:pt>
                <c:pt idx="9740">
                  <c:v>3896.4</c:v>
                </c:pt>
                <c:pt idx="9741">
                  <c:v>3896.8</c:v>
                </c:pt>
                <c:pt idx="9742">
                  <c:v>3897.2</c:v>
                </c:pt>
                <c:pt idx="9743">
                  <c:v>3897.6</c:v>
                </c:pt>
                <c:pt idx="9744">
                  <c:v>3898</c:v>
                </c:pt>
                <c:pt idx="9745">
                  <c:v>3898.4</c:v>
                </c:pt>
                <c:pt idx="9746">
                  <c:v>3898.8</c:v>
                </c:pt>
                <c:pt idx="9747">
                  <c:v>3899.2</c:v>
                </c:pt>
                <c:pt idx="9748">
                  <c:v>3899.6</c:v>
                </c:pt>
                <c:pt idx="9749">
                  <c:v>3900</c:v>
                </c:pt>
                <c:pt idx="9750">
                  <c:v>3900.4</c:v>
                </c:pt>
                <c:pt idx="9751">
                  <c:v>3900.8</c:v>
                </c:pt>
                <c:pt idx="9752">
                  <c:v>3901.2</c:v>
                </c:pt>
                <c:pt idx="9753">
                  <c:v>3901.6</c:v>
                </c:pt>
                <c:pt idx="9754">
                  <c:v>3902</c:v>
                </c:pt>
                <c:pt idx="9755">
                  <c:v>3902.4</c:v>
                </c:pt>
                <c:pt idx="9756">
                  <c:v>3902.8</c:v>
                </c:pt>
                <c:pt idx="9757">
                  <c:v>3903.2</c:v>
                </c:pt>
                <c:pt idx="9758">
                  <c:v>3903.6</c:v>
                </c:pt>
                <c:pt idx="9759">
                  <c:v>3904</c:v>
                </c:pt>
                <c:pt idx="9760">
                  <c:v>3904.4</c:v>
                </c:pt>
                <c:pt idx="9761">
                  <c:v>3904.8</c:v>
                </c:pt>
                <c:pt idx="9762">
                  <c:v>3905.2</c:v>
                </c:pt>
                <c:pt idx="9763">
                  <c:v>3905.6</c:v>
                </c:pt>
                <c:pt idx="9764">
                  <c:v>3906</c:v>
                </c:pt>
                <c:pt idx="9765">
                  <c:v>3906.4</c:v>
                </c:pt>
                <c:pt idx="9766">
                  <c:v>3906.8</c:v>
                </c:pt>
                <c:pt idx="9767">
                  <c:v>3907.2</c:v>
                </c:pt>
                <c:pt idx="9768">
                  <c:v>3907.6</c:v>
                </c:pt>
                <c:pt idx="9769">
                  <c:v>3908</c:v>
                </c:pt>
                <c:pt idx="9770">
                  <c:v>3908.4</c:v>
                </c:pt>
                <c:pt idx="9771">
                  <c:v>3908.8</c:v>
                </c:pt>
                <c:pt idx="9772">
                  <c:v>3909.2</c:v>
                </c:pt>
                <c:pt idx="9773">
                  <c:v>3909.6</c:v>
                </c:pt>
                <c:pt idx="9774">
                  <c:v>3910</c:v>
                </c:pt>
                <c:pt idx="9775">
                  <c:v>3910.4</c:v>
                </c:pt>
                <c:pt idx="9776">
                  <c:v>3910.8</c:v>
                </c:pt>
                <c:pt idx="9777">
                  <c:v>3911.2</c:v>
                </c:pt>
                <c:pt idx="9778">
                  <c:v>3911.6</c:v>
                </c:pt>
                <c:pt idx="9779">
                  <c:v>3912</c:v>
                </c:pt>
                <c:pt idx="9780">
                  <c:v>3912.4</c:v>
                </c:pt>
                <c:pt idx="9781">
                  <c:v>3912.8</c:v>
                </c:pt>
                <c:pt idx="9782">
                  <c:v>3913.2</c:v>
                </c:pt>
                <c:pt idx="9783">
                  <c:v>3913.6</c:v>
                </c:pt>
                <c:pt idx="9784">
                  <c:v>3914</c:v>
                </c:pt>
                <c:pt idx="9785">
                  <c:v>3914.4</c:v>
                </c:pt>
                <c:pt idx="9786">
                  <c:v>3914.8</c:v>
                </c:pt>
                <c:pt idx="9787">
                  <c:v>3915.2</c:v>
                </c:pt>
                <c:pt idx="9788">
                  <c:v>3915.6</c:v>
                </c:pt>
                <c:pt idx="9789">
                  <c:v>3916</c:v>
                </c:pt>
                <c:pt idx="9790">
                  <c:v>3916.4</c:v>
                </c:pt>
                <c:pt idx="9791">
                  <c:v>3916.8</c:v>
                </c:pt>
                <c:pt idx="9792">
                  <c:v>3917.2</c:v>
                </c:pt>
                <c:pt idx="9793">
                  <c:v>3917.6</c:v>
                </c:pt>
                <c:pt idx="9794">
                  <c:v>3918</c:v>
                </c:pt>
                <c:pt idx="9795">
                  <c:v>3918.4</c:v>
                </c:pt>
                <c:pt idx="9796">
                  <c:v>3918.8</c:v>
                </c:pt>
                <c:pt idx="9797">
                  <c:v>3919.2</c:v>
                </c:pt>
                <c:pt idx="9798">
                  <c:v>3919.6</c:v>
                </c:pt>
                <c:pt idx="9799">
                  <c:v>3920</c:v>
                </c:pt>
                <c:pt idx="9800">
                  <c:v>3920.4</c:v>
                </c:pt>
                <c:pt idx="9801">
                  <c:v>3920.8</c:v>
                </c:pt>
                <c:pt idx="9802">
                  <c:v>3921.2</c:v>
                </c:pt>
                <c:pt idx="9803">
                  <c:v>3921.6</c:v>
                </c:pt>
                <c:pt idx="9804">
                  <c:v>3922</c:v>
                </c:pt>
                <c:pt idx="9805">
                  <c:v>3922.4</c:v>
                </c:pt>
                <c:pt idx="9806">
                  <c:v>3922.8</c:v>
                </c:pt>
                <c:pt idx="9807">
                  <c:v>3923.2</c:v>
                </c:pt>
                <c:pt idx="9808">
                  <c:v>3923.6</c:v>
                </c:pt>
                <c:pt idx="9809">
                  <c:v>3924</c:v>
                </c:pt>
                <c:pt idx="9810">
                  <c:v>3924.4</c:v>
                </c:pt>
                <c:pt idx="9811">
                  <c:v>3924.8</c:v>
                </c:pt>
                <c:pt idx="9812">
                  <c:v>3925.2</c:v>
                </c:pt>
                <c:pt idx="9813">
                  <c:v>3925.6</c:v>
                </c:pt>
                <c:pt idx="9814">
                  <c:v>3926</c:v>
                </c:pt>
                <c:pt idx="9815">
                  <c:v>3926.4</c:v>
                </c:pt>
                <c:pt idx="9816">
                  <c:v>3926.8</c:v>
                </c:pt>
                <c:pt idx="9817">
                  <c:v>3927.2</c:v>
                </c:pt>
                <c:pt idx="9818">
                  <c:v>3927.6</c:v>
                </c:pt>
                <c:pt idx="9819">
                  <c:v>3928</c:v>
                </c:pt>
                <c:pt idx="9820">
                  <c:v>3928.4</c:v>
                </c:pt>
                <c:pt idx="9821">
                  <c:v>3928.8</c:v>
                </c:pt>
                <c:pt idx="9822">
                  <c:v>3929.2</c:v>
                </c:pt>
                <c:pt idx="9823">
                  <c:v>3929.6</c:v>
                </c:pt>
                <c:pt idx="9824">
                  <c:v>3930</c:v>
                </c:pt>
                <c:pt idx="9825">
                  <c:v>3930.4</c:v>
                </c:pt>
                <c:pt idx="9826">
                  <c:v>3930.8</c:v>
                </c:pt>
                <c:pt idx="9827">
                  <c:v>3931.2</c:v>
                </c:pt>
                <c:pt idx="9828">
                  <c:v>3931.6</c:v>
                </c:pt>
                <c:pt idx="9829">
                  <c:v>3932</c:v>
                </c:pt>
                <c:pt idx="9830">
                  <c:v>3932.4</c:v>
                </c:pt>
                <c:pt idx="9831">
                  <c:v>3932.8</c:v>
                </c:pt>
                <c:pt idx="9832">
                  <c:v>3933.2</c:v>
                </c:pt>
                <c:pt idx="9833">
                  <c:v>3933.6</c:v>
                </c:pt>
                <c:pt idx="9834">
                  <c:v>3934</c:v>
                </c:pt>
                <c:pt idx="9835">
                  <c:v>3934.4</c:v>
                </c:pt>
                <c:pt idx="9836">
                  <c:v>3934.8</c:v>
                </c:pt>
                <c:pt idx="9837">
                  <c:v>3935.2</c:v>
                </c:pt>
                <c:pt idx="9838">
                  <c:v>3935.6</c:v>
                </c:pt>
                <c:pt idx="9839">
                  <c:v>3936</c:v>
                </c:pt>
                <c:pt idx="9840">
                  <c:v>3936.4</c:v>
                </c:pt>
                <c:pt idx="9841">
                  <c:v>3936.8</c:v>
                </c:pt>
                <c:pt idx="9842">
                  <c:v>3937.2</c:v>
                </c:pt>
                <c:pt idx="9843">
                  <c:v>3937.6</c:v>
                </c:pt>
                <c:pt idx="9844">
                  <c:v>3938</c:v>
                </c:pt>
                <c:pt idx="9845">
                  <c:v>3938.4</c:v>
                </c:pt>
                <c:pt idx="9846">
                  <c:v>3938.8</c:v>
                </c:pt>
                <c:pt idx="9847">
                  <c:v>3939.2</c:v>
                </c:pt>
                <c:pt idx="9848">
                  <c:v>3939.6</c:v>
                </c:pt>
                <c:pt idx="9849">
                  <c:v>3940</c:v>
                </c:pt>
                <c:pt idx="9850">
                  <c:v>3940.4</c:v>
                </c:pt>
                <c:pt idx="9851">
                  <c:v>3940.8</c:v>
                </c:pt>
                <c:pt idx="9852">
                  <c:v>3941.2</c:v>
                </c:pt>
                <c:pt idx="9853">
                  <c:v>3941.6</c:v>
                </c:pt>
                <c:pt idx="9854">
                  <c:v>3942</c:v>
                </c:pt>
                <c:pt idx="9855">
                  <c:v>3942.4</c:v>
                </c:pt>
                <c:pt idx="9856">
                  <c:v>3942.8</c:v>
                </c:pt>
                <c:pt idx="9857">
                  <c:v>3943.2</c:v>
                </c:pt>
                <c:pt idx="9858">
                  <c:v>3943.6</c:v>
                </c:pt>
                <c:pt idx="9859">
                  <c:v>3944</c:v>
                </c:pt>
                <c:pt idx="9860">
                  <c:v>3944.4</c:v>
                </c:pt>
                <c:pt idx="9861">
                  <c:v>3944.8</c:v>
                </c:pt>
                <c:pt idx="9862">
                  <c:v>3945.2</c:v>
                </c:pt>
                <c:pt idx="9863">
                  <c:v>3945.6</c:v>
                </c:pt>
                <c:pt idx="9864">
                  <c:v>3946</c:v>
                </c:pt>
                <c:pt idx="9865">
                  <c:v>3946.4</c:v>
                </c:pt>
                <c:pt idx="9866">
                  <c:v>3946.8</c:v>
                </c:pt>
                <c:pt idx="9867">
                  <c:v>3947.2</c:v>
                </c:pt>
                <c:pt idx="9868">
                  <c:v>3947.6</c:v>
                </c:pt>
                <c:pt idx="9869">
                  <c:v>3948</c:v>
                </c:pt>
                <c:pt idx="9870">
                  <c:v>3948.4</c:v>
                </c:pt>
                <c:pt idx="9871">
                  <c:v>3948.8</c:v>
                </c:pt>
                <c:pt idx="9872">
                  <c:v>3949.2</c:v>
                </c:pt>
                <c:pt idx="9873">
                  <c:v>3949.6</c:v>
                </c:pt>
                <c:pt idx="9874">
                  <c:v>3950</c:v>
                </c:pt>
                <c:pt idx="9875">
                  <c:v>3950.4</c:v>
                </c:pt>
              </c:numCache>
            </c:numRef>
          </c:xVal>
          <c:yVal>
            <c:numRef>
              <c:f>'28'!$D$1:$D$9876</c:f>
              <c:numCache>
                <c:formatCode>General</c:formatCode>
                <c:ptCount val="9876"/>
                <c:pt idx="0">
                  <c:v>1.011093</c:v>
                </c:pt>
                <c:pt idx="1">
                  <c:v>1.004594</c:v>
                </c:pt>
                <c:pt idx="2">
                  <c:v>0.96095799999999998</c:v>
                </c:pt>
                <c:pt idx="3">
                  <c:v>0.83954899999999999</c:v>
                </c:pt>
                <c:pt idx="4">
                  <c:v>0.63103200000000004</c:v>
                </c:pt>
                <c:pt idx="5">
                  <c:v>0.38519999999999999</c:v>
                </c:pt>
                <c:pt idx="6">
                  <c:v>0.18184400000000001</c:v>
                </c:pt>
                <c:pt idx="7">
                  <c:v>6.7638000000000004E-2</c:v>
                </c:pt>
                <c:pt idx="8">
                  <c:v>2.7595000000000001E-2</c:v>
                </c:pt>
                <c:pt idx="9">
                  <c:v>2.3215E-2</c:v>
                </c:pt>
                <c:pt idx="10">
                  <c:v>4.2326999999999997E-2</c:v>
                </c:pt>
                <c:pt idx="11">
                  <c:v>8.7035000000000001E-2</c:v>
                </c:pt>
                <c:pt idx="12">
                  <c:v>0.12853500000000001</c:v>
                </c:pt>
                <c:pt idx="13">
                  <c:v>0.109559</c:v>
                </c:pt>
                <c:pt idx="14">
                  <c:v>-1.4515E-2</c:v>
                </c:pt>
                <c:pt idx="15">
                  <c:v>-0.25128699999999998</c:v>
                </c:pt>
                <c:pt idx="16">
                  <c:v>-0.57065399999999999</c:v>
                </c:pt>
                <c:pt idx="17">
                  <c:v>-0.92090000000000005</c:v>
                </c:pt>
                <c:pt idx="18">
                  <c:v>-1.25922</c:v>
                </c:pt>
                <c:pt idx="19">
                  <c:v>-1.5594460000000001</c:v>
                </c:pt>
                <c:pt idx="20">
                  <c:v>-1.78321</c:v>
                </c:pt>
                <c:pt idx="21">
                  <c:v>-1.8802920000000001</c:v>
                </c:pt>
                <c:pt idx="22">
                  <c:v>-1.8300730000000001</c:v>
                </c:pt>
                <c:pt idx="23">
                  <c:v>-1.6515660000000001</c:v>
                </c:pt>
                <c:pt idx="24">
                  <c:v>-1.3812150000000001</c:v>
                </c:pt>
                <c:pt idx="25">
                  <c:v>-1.0579130000000001</c:v>
                </c:pt>
                <c:pt idx="26">
                  <c:v>-0.70995600000000003</c:v>
                </c:pt>
                <c:pt idx="27">
                  <c:v>-0.36132599999999998</c:v>
                </c:pt>
                <c:pt idx="28">
                  <c:v>-6.1667E-2</c:v>
                </c:pt>
                <c:pt idx="29">
                  <c:v>0.122307</c:v>
                </c:pt>
                <c:pt idx="30">
                  <c:v>0.155973</c:v>
                </c:pt>
                <c:pt idx="31">
                  <c:v>5.2005999999999997E-2</c:v>
                </c:pt>
                <c:pt idx="32">
                  <c:v>-0.15798999999999999</c:v>
                </c:pt>
                <c:pt idx="33">
                  <c:v>-0.44202900000000001</c:v>
                </c:pt>
                <c:pt idx="34">
                  <c:v>-0.76782099999999998</c:v>
                </c:pt>
                <c:pt idx="35">
                  <c:v>-1.1065640000000001</c:v>
                </c:pt>
                <c:pt idx="36">
                  <c:v>-1.4237580000000001</c:v>
                </c:pt>
                <c:pt idx="37">
                  <c:v>-1.665667</c:v>
                </c:pt>
                <c:pt idx="38">
                  <c:v>-1.7823279999999999</c:v>
                </c:pt>
                <c:pt idx="39">
                  <c:v>-1.753107</c:v>
                </c:pt>
                <c:pt idx="40">
                  <c:v>-1.5849519999999999</c:v>
                </c:pt>
                <c:pt idx="41">
                  <c:v>-1.308022</c:v>
                </c:pt>
                <c:pt idx="42">
                  <c:v>-0.96121500000000004</c:v>
                </c:pt>
                <c:pt idx="43">
                  <c:v>-0.57375100000000001</c:v>
                </c:pt>
                <c:pt idx="44">
                  <c:v>-0.17428199999999999</c:v>
                </c:pt>
                <c:pt idx="45">
                  <c:v>0.18711</c:v>
                </c:pt>
                <c:pt idx="46">
                  <c:v>0.45571400000000001</c:v>
                </c:pt>
                <c:pt idx="47">
                  <c:v>0.61047300000000004</c:v>
                </c:pt>
                <c:pt idx="48">
                  <c:v>0.65134499999999995</c:v>
                </c:pt>
                <c:pt idx="49">
                  <c:v>0.57299599999999995</c:v>
                </c:pt>
                <c:pt idx="50">
                  <c:v>0.37871100000000002</c:v>
                </c:pt>
                <c:pt idx="51">
                  <c:v>9.0193999999999996E-2</c:v>
                </c:pt>
                <c:pt idx="52">
                  <c:v>-0.25696099999999999</c:v>
                </c:pt>
                <c:pt idx="53">
                  <c:v>-0.60619299999999998</c:v>
                </c:pt>
                <c:pt idx="54">
                  <c:v>-0.89424899999999996</c:v>
                </c:pt>
                <c:pt idx="55">
                  <c:v>-1.088856</c:v>
                </c:pt>
                <c:pt idx="56">
                  <c:v>-1.1819299999999999</c:v>
                </c:pt>
                <c:pt idx="57">
                  <c:v>-1.1596679999999999</c:v>
                </c:pt>
                <c:pt idx="58">
                  <c:v>-1.0110189999999999</c:v>
                </c:pt>
                <c:pt idx="59">
                  <c:v>-0.74476500000000001</c:v>
                </c:pt>
                <c:pt idx="60">
                  <c:v>-0.38997100000000001</c:v>
                </c:pt>
                <c:pt idx="61">
                  <c:v>1.8190000000000001E-3</c:v>
                </c:pt>
                <c:pt idx="62">
                  <c:v>0.364674</c:v>
                </c:pt>
                <c:pt idx="63">
                  <c:v>0.65587300000000004</c:v>
                </c:pt>
                <c:pt idx="64">
                  <c:v>0.87032500000000002</c:v>
                </c:pt>
                <c:pt idx="65">
                  <c:v>1.0068459999999999</c:v>
                </c:pt>
                <c:pt idx="66">
                  <c:v>1.060173</c:v>
                </c:pt>
                <c:pt idx="67">
                  <c:v>1.0363720000000001</c:v>
                </c:pt>
                <c:pt idx="68">
                  <c:v>0.94285300000000005</c:v>
                </c:pt>
                <c:pt idx="69">
                  <c:v>0.79412000000000005</c:v>
                </c:pt>
                <c:pt idx="70">
                  <c:v>0.62521400000000005</c:v>
                </c:pt>
                <c:pt idx="71">
                  <c:v>0.46943200000000002</c:v>
                </c:pt>
                <c:pt idx="72">
                  <c:v>0.34871600000000003</c:v>
                </c:pt>
                <c:pt idx="73">
                  <c:v>0.28884399999999999</c:v>
                </c:pt>
                <c:pt idx="74">
                  <c:v>0.309589</c:v>
                </c:pt>
                <c:pt idx="75">
                  <c:v>0.40516200000000002</c:v>
                </c:pt>
                <c:pt idx="76">
                  <c:v>0.55364999999999998</c:v>
                </c:pt>
                <c:pt idx="77">
                  <c:v>0.731101</c:v>
                </c:pt>
                <c:pt idx="78">
                  <c:v>0.91177399999999997</c:v>
                </c:pt>
                <c:pt idx="79">
                  <c:v>1.078765</c:v>
                </c:pt>
                <c:pt idx="80">
                  <c:v>1.2233480000000001</c:v>
                </c:pt>
                <c:pt idx="81">
                  <c:v>1.3228089999999999</c:v>
                </c:pt>
                <c:pt idx="82">
                  <c:v>1.351405</c:v>
                </c:pt>
                <c:pt idx="83">
                  <c:v>1.3085070000000001</c:v>
                </c:pt>
                <c:pt idx="84">
                  <c:v>1.2112240000000001</c:v>
                </c:pt>
                <c:pt idx="85">
                  <c:v>1.0830379999999999</c:v>
                </c:pt>
                <c:pt idx="86">
                  <c:v>0.95638999999999996</c:v>
                </c:pt>
                <c:pt idx="87">
                  <c:v>0.85319500000000004</c:v>
                </c:pt>
                <c:pt idx="88">
                  <c:v>0.76674900000000001</c:v>
                </c:pt>
                <c:pt idx="89">
                  <c:v>0.68854899999999997</c:v>
                </c:pt>
                <c:pt idx="90">
                  <c:v>0.63342399999999999</c:v>
                </c:pt>
                <c:pt idx="91">
                  <c:v>0.623394</c:v>
                </c:pt>
                <c:pt idx="92">
                  <c:v>0.671879</c:v>
                </c:pt>
                <c:pt idx="93">
                  <c:v>0.77667900000000001</c:v>
                </c:pt>
                <c:pt idx="94">
                  <c:v>0.91268099999999996</c:v>
                </c:pt>
                <c:pt idx="95">
                  <c:v>1.050935</c:v>
                </c:pt>
                <c:pt idx="96">
                  <c:v>1.182747</c:v>
                </c:pt>
                <c:pt idx="97">
                  <c:v>1.3140510000000001</c:v>
                </c:pt>
                <c:pt idx="98">
                  <c:v>1.451028</c:v>
                </c:pt>
                <c:pt idx="99">
                  <c:v>1.595753</c:v>
                </c:pt>
                <c:pt idx="100">
                  <c:v>1.736837</c:v>
                </c:pt>
                <c:pt idx="101">
                  <c:v>1.846311</c:v>
                </c:pt>
                <c:pt idx="102">
                  <c:v>1.9006670000000001</c:v>
                </c:pt>
                <c:pt idx="103">
                  <c:v>1.888112</c:v>
                </c:pt>
                <c:pt idx="104">
                  <c:v>1.8028420000000001</c:v>
                </c:pt>
                <c:pt idx="105">
                  <c:v>1.6563490000000001</c:v>
                </c:pt>
                <c:pt idx="106">
                  <c:v>1.479047</c:v>
                </c:pt>
                <c:pt idx="107">
                  <c:v>1.3031360000000001</c:v>
                </c:pt>
                <c:pt idx="108">
                  <c:v>1.1522250000000001</c:v>
                </c:pt>
                <c:pt idx="109">
                  <c:v>1.044597</c:v>
                </c:pt>
                <c:pt idx="110">
                  <c:v>0.992452</c:v>
                </c:pt>
                <c:pt idx="111">
                  <c:v>0.99762600000000001</c:v>
                </c:pt>
                <c:pt idx="112">
                  <c:v>1.0550440000000001</c:v>
                </c:pt>
                <c:pt idx="113">
                  <c:v>1.150606</c:v>
                </c:pt>
                <c:pt idx="114">
                  <c:v>1.259199</c:v>
                </c:pt>
                <c:pt idx="115">
                  <c:v>1.352393</c:v>
                </c:pt>
                <c:pt idx="116">
                  <c:v>1.405826</c:v>
                </c:pt>
                <c:pt idx="117">
                  <c:v>1.407438</c:v>
                </c:pt>
                <c:pt idx="118">
                  <c:v>1.3650329999999999</c:v>
                </c:pt>
                <c:pt idx="119">
                  <c:v>1.3015270000000001</c:v>
                </c:pt>
                <c:pt idx="120">
                  <c:v>1.235603</c:v>
                </c:pt>
                <c:pt idx="121">
                  <c:v>1.168329</c:v>
                </c:pt>
                <c:pt idx="122">
                  <c:v>1.0889720000000001</c:v>
                </c:pt>
                <c:pt idx="123">
                  <c:v>0.98469600000000002</c:v>
                </c:pt>
                <c:pt idx="124">
                  <c:v>0.849437</c:v>
                </c:pt>
                <c:pt idx="125">
                  <c:v>0.69080799999999998</c:v>
                </c:pt>
                <c:pt idx="126">
                  <c:v>0.52633300000000005</c:v>
                </c:pt>
                <c:pt idx="127">
                  <c:v>0.37295899999999998</c:v>
                </c:pt>
                <c:pt idx="128">
                  <c:v>0.23988100000000001</c:v>
                </c:pt>
                <c:pt idx="129">
                  <c:v>0.132436</c:v>
                </c:pt>
                <c:pt idx="130">
                  <c:v>5.8476E-2</c:v>
                </c:pt>
                <c:pt idx="131">
                  <c:v>2.6648999999999999E-2</c:v>
                </c:pt>
                <c:pt idx="132">
                  <c:v>4.2457000000000002E-2</c:v>
                </c:pt>
                <c:pt idx="133">
                  <c:v>0.101241</c:v>
                </c:pt>
                <c:pt idx="134">
                  <c:v>0.17949300000000001</c:v>
                </c:pt>
                <c:pt idx="135">
                  <c:v>0.24096100000000001</c:v>
                </c:pt>
                <c:pt idx="136">
                  <c:v>0.25720900000000002</c:v>
                </c:pt>
                <c:pt idx="137">
                  <c:v>0.21967100000000001</c:v>
                </c:pt>
                <c:pt idx="138">
                  <c:v>0.13758200000000001</c:v>
                </c:pt>
                <c:pt idx="139">
                  <c:v>3.3313000000000002E-2</c:v>
                </c:pt>
                <c:pt idx="140">
                  <c:v>-6.8892999999999996E-2</c:v>
                </c:pt>
                <c:pt idx="141">
                  <c:v>-0.15760299999999999</c:v>
                </c:pt>
                <c:pt idx="142">
                  <c:v>-0.23310900000000001</c:v>
                </c:pt>
                <c:pt idx="143">
                  <c:v>-0.29796299999999998</c:v>
                </c:pt>
                <c:pt idx="144">
                  <c:v>-0.35464499999999999</c:v>
                </c:pt>
                <c:pt idx="145">
                  <c:v>-0.40287699999999999</c:v>
                </c:pt>
                <c:pt idx="146">
                  <c:v>-0.43879800000000002</c:v>
                </c:pt>
                <c:pt idx="147">
                  <c:v>-0.46300599999999997</c:v>
                </c:pt>
                <c:pt idx="148">
                  <c:v>-0.48128100000000001</c:v>
                </c:pt>
                <c:pt idx="149">
                  <c:v>-0.49331999999999998</c:v>
                </c:pt>
                <c:pt idx="150">
                  <c:v>-0.49166500000000002</c:v>
                </c:pt>
                <c:pt idx="151">
                  <c:v>-0.47121000000000002</c:v>
                </c:pt>
                <c:pt idx="152">
                  <c:v>-0.43080099999999999</c:v>
                </c:pt>
                <c:pt idx="153">
                  <c:v>-0.37472499999999997</c:v>
                </c:pt>
                <c:pt idx="154">
                  <c:v>-0.31834000000000001</c:v>
                </c:pt>
                <c:pt idx="155">
                  <c:v>-0.28313700000000003</c:v>
                </c:pt>
                <c:pt idx="156">
                  <c:v>-0.28778700000000002</c:v>
                </c:pt>
                <c:pt idx="157">
                  <c:v>-0.344474</c:v>
                </c:pt>
                <c:pt idx="158">
                  <c:v>-0.45192599999999999</c:v>
                </c:pt>
                <c:pt idx="159">
                  <c:v>-0.58943599999999996</c:v>
                </c:pt>
                <c:pt idx="160">
                  <c:v>-0.72660499999999995</c:v>
                </c:pt>
                <c:pt idx="161">
                  <c:v>-0.83822700000000006</c:v>
                </c:pt>
                <c:pt idx="162">
                  <c:v>-0.90832999999999997</c:v>
                </c:pt>
                <c:pt idx="163">
                  <c:v>-0.93229700000000004</c:v>
                </c:pt>
                <c:pt idx="164">
                  <c:v>-0.91634300000000002</c:v>
                </c:pt>
                <c:pt idx="165">
                  <c:v>-0.86818899999999999</c:v>
                </c:pt>
                <c:pt idx="166">
                  <c:v>-0.79539599999999999</c:v>
                </c:pt>
                <c:pt idx="167">
                  <c:v>-0.71061600000000003</c:v>
                </c:pt>
                <c:pt idx="168">
                  <c:v>-0.62766999999999995</c:v>
                </c:pt>
                <c:pt idx="169">
                  <c:v>-0.55680200000000002</c:v>
                </c:pt>
                <c:pt idx="170">
                  <c:v>-0.50560000000000005</c:v>
                </c:pt>
                <c:pt idx="171">
                  <c:v>-0.47475299999999998</c:v>
                </c:pt>
                <c:pt idx="172">
                  <c:v>-0.45421800000000001</c:v>
                </c:pt>
                <c:pt idx="173">
                  <c:v>-0.43297099999999999</c:v>
                </c:pt>
                <c:pt idx="174">
                  <c:v>-0.40929700000000002</c:v>
                </c:pt>
                <c:pt idx="175">
                  <c:v>-0.39075399999999999</c:v>
                </c:pt>
                <c:pt idx="176">
                  <c:v>-0.39239499999999999</c:v>
                </c:pt>
                <c:pt idx="177">
                  <c:v>-0.42866700000000002</c:v>
                </c:pt>
                <c:pt idx="178">
                  <c:v>-0.49894500000000003</c:v>
                </c:pt>
                <c:pt idx="179">
                  <c:v>-0.58621000000000001</c:v>
                </c:pt>
                <c:pt idx="180">
                  <c:v>-0.66874500000000003</c:v>
                </c:pt>
                <c:pt idx="181">
                  <c:v>-0.72773500000000002</c:v>
                </c:pt>
                <c:pt idx="182">
                  <c:v>-0.75017699999999998</c:v>
                </c:pt>
                <c:pt idx="183">
                  <c:v>-0.73250099999999996</c:v>
                </c:pt>
                <c:pt idx="184">
                  <c:v>-0.67757299999999998</c:v>
                </c:pt>
                <c:pt idx="185">
                  <c:v>-0.58992699999999998</c:v>
                </c:pt>
                <c:pt idx="186">
                  <c:v>-0.479717</c:v>
                </c:pt>
                <c:pt idx="187">
                  <c:v>-0.36439500000000002</c:v>
                </c:pt>
                <c:pt idx="188">
                  <c:v>-0.26301099999999999</c:v>
                </c:pt>
                <c:pt idx="189">
                  <c:v>-0.191635</c:v>
                </c:pt>
                <c:pt idx="190">
                  <c:v>-0.15956799999999999</c:v>
                </c:pt>
                <c:pt idx="191">
                  <c:v>-0.163825</c:v>
                </c:pt>
                <c:pt idx="192">
                  <c:v>-0.18976199999999999</c:v>
                </c:pt>
                <c:pt idx="193">
                  <c:v>-0.22079299999999999</c:v>
                </c:pt>
                <c:pt idx="194">
                  <c:v>-0.24557499999999999</c:v>
                </c:pt>
                <c:pt idx="195">
                  <c:v>-0.259214</c:v>
                </c:pt>
                <c:pt idx="196">
                  <c:v>-0.26277400000000001</c:v>
                </c:pt>
                <c:pt idx="197">
                  <c:v>-0.25978400000000001</c:v>
                </c:pt>
                <c:pt idx="198">
                  <c:v>-0.25254199999999999</c:v>
                </c:pt>
                <c:pt idx="199">
                  <c:v>-0.24152199999999999</c:v>
                </c:pt>
                <c:pt idx="200">
                  <c:v>-0.22445499999999999</c:v>
                </c:pt>
                <c:pt idx="201">
                  <c:v>-0.19552900000000001</c:v>
                </c:pt>
                <c:pt idx="202">
                  <c:v>-0.14863399999999999</c:v>
                </c:pt>
                <c:pt idx="203">
                  <c:v>-8.1865999999999994E-2</c:v>
                </c:pt>
                <c:pt idx="204">
                  <c:v>1.3569999999999999E-3</c:v>
                </c:pt>
                <c:pt idx="205">
                  <c:v>9.3480999999999995E-2</c:v>
                </c:pt>
                <c:pt idx="206">
                  <c:v>0.184118</c:v>
                </c:pt>
                <c:pt idx="207">
                  <c:v>0.261876</c:v>
                </c:pt>
                <c:pt idx="208">
                  <c:v>0.31695699999999999</c:v>
                </c:pt>
                <c:pt idx="209">
                  <c:v>0.34346199999999999</c:v>
                </c:pt>
                <c:pt idx="210">
                  <c:v>0.34060000000000001</c:v>
                </c:pt>
                <c:pt idx="211">
                  <c:v>0.31355499999999997</c:v>
                </c:pt>
                <c:pt idx="212">
                  <c:v>0.274613</c:v>
                </c:pt>
                <c:pt idx="213">
                  <c:v>0.24188399999999999</c:v>
                </c:pt>
                <c:pt idx="214">
                  <c:v>0.23350199999999999</c:v>
                </c:pt>
                <c:pt idx="215">
                  <c:v>0.26089299999999999</c:v>
                </c:pt>
                <c:pt idx="216">
                  <c:v>0.32517000000000001</c:v>
                </c:pt>
                <c:pt idx="217">
                  <c:v>0.41691800000000001</c:v>
                </c:pt>
                <c:pt idx="218">
                  <c:v>0.52069799999999999</c:v>
                </c:pt>
                <c:pt idx="219">
                  <c:v>0.62324999999999997</c:v>
                </c:pt>
                <c:pt idx="220">
                  <c:v>0.71769300000000003</c:v>
                </c:pt>
                <c:pt idx="221">
                  <c:v>0.80156400000000005</c:v>
                </c:pt>
                <c:pt idx="222">
                  <c:v>0.87435799999999997</c:v>
                </c:pt>
                <c:pt idx="223">
                  <c:v>0.93569599999999997</c:v>
                </c:pt>
                <c:pt idx="224">
                  <c:v>0.98463199999999995</c:v>
                </c:pt>
                <c:pt idx="225">
                  <c:v>1.022043</c:v>
                </c:pt>
                <c:pt idx="226">
                  <c:v>1.0517350000000001</c:v>
                </c:pt>
                <c:pt idx="227">
                  <c:v>1.0768629999999999</c:v>
                </c:pt>
                <c:pt idx="228">
                  <c:v>1.096163</c:v>
                </c:pt>
                <c:pt idx="229">
                  <c:v>1.105775</c:v>
                </c:pt>
                <c:pt idx="230">
                  <c:v>1.10423</c:v>
                </c:pt>
                <c:pt idx="231">
                  <c:v>1.0954189999999999</c:v>
                </c:pt>
                <c:pt idx="232">
                  <c:v>1.0892040000000001</c:v>
                </c:pt>
                <c:pt idx="233">
                  <c:v>1.0986279999999999</c:v>
                </c:pt>
                <c:pt idx="234">
                  <c:v>1.1346849999999999</c:v>
                </c:pt>
                <c:pt idx="235">
                  <c:v>1.2022740000000001</c:v>
                </c:pt>
                <c:pt idx="236">
                  <c:v>1.2975829999999999</c:v>
                </c:pt>
                <c:pt idx="237">
                  <c:v>1.4088020000000001</c:v>
                </c:pt>
                <c:pt idx="238">
                  <c:v>1.5218100000000001</c:v>
                </c:pt>
                <c:pt idx="239">
                  <c:v>1.6245780000000001</c:v>
                </c:pt>
                <c:pt idx="240">
                  <c:v>1.708043</c:v>
                </c:pt>
                <c:pt idx="241">
                  <c:v>1.767598</c:v>
                </c:pt>
                <c:pt idx="242">
                  <c:v>1.8041259999999999</c:v>
                </c:pt>
                <c:pt idx="243">
                  <c:v>1.823224</c:v>
                </c:pt>
                <c:pt idx="244">
                  <c:v>1.833887</c:v>
                </c:pt>
                <c:pt idx="245">
                  <c:v>1.845353</c:v>
                </c:pt>
                <c:pt idx="246">
                  <c:v>1.8629070000000001</c:v>
                </c:pt>
                <c:pt idx="247">
                  <c:v>1.8871979999999999</c:v>
                </c:pt>
                <c:pt idx="248">
                  <c:v>1.9162060000000001</c:v>
                </c:pt>
                <c:pt idx="249">
                  <c:v>1.9460580000000001</c:v>
                </c:pt>
                <c:pt idx="250">
                  <c:v>1.972477</c:v>
                </c:pt>
                <c:pt idx="251">
                  <c:v>1.9935309999999999</c:v>
                </c:pt>
                <c:pt idx="252">
                  <c:v>2.0100099999999999</c:v>
                </c:pt>
                <c:pt idx="253">
                  <c:v>2.024356</c:v>
                </c:pt>
                <c:pt idx="254">
                  <c:v>2.0413790000000001</c:v>
                </c:pt>
                <c:pt idx="255">
                  <c:v>2.067145</c:v>
                </c:pt>
                <c:pt idx="256">
                  <c:v>2.1046490000000002</c:v>
                </c:pt>
                <c:pt idx="257">
                  <c:v>2.1518259999999998</c:v>
                </c:pt>
                <c:pt idx="258">
                  <c:v>2.2019410000000001</c:v>
                </c:pt>
                <c:pt idx="259">
                  <c:v>2.2450519999999998</c:v>
                </c:pt>
                <c:pt idx="260">
                  <c:v>2.2728100000000002</c:v>
                </c:pt>
                <c:pt idx="261">
                  <c:v>2.283118</c:v>
                </c:pt>
                <c:pt idx="262">
                  <c:v>2.280062</c:v>
                </c:pt>
                <c:pt idx="263">
                  <c:v>2.2706430000000002</c:v>
                </c:pt>
                <c:pt idx="264">
                  <c:v>2.2618610000000001</c:v>
                </c:pt>
                <c:pt idx="265">
                  <c:v>2.2588010000000001</c:v>
                </c:pt>
                <c:pt idx="266">
                  <c:v>2.2643450000000001</c:v>
                </c:pt>
                <c:pt idx="267">
                  <c:v>2.2815479999999999</c:v>
                </c:pt>
                <c:pt idx="268">
                  <c:v>2.313269</c:v>
                </c:pt>
                <c:pt idx="269">
                  <c:v>2.3570280000000001</c:v>
                </c:pt>
                <c:pt idx="270">
                  <c:v>2.4039489999999999</c:v>
                </c:pt>
                <c:pt idx="271">
                  <c:v>2.4436010000000001</c:v>
                </c:pt>
                <c:pt idx="272">
                  <c:v>2.46868</c:v>
                </c:pt>
                <c:pt idx="273">
                  <c:v>2.4783940000000002</c:v>
                </c:pt>
                <c:pt idx="274">
                  <c:v>2.4788250000000001</c:v>
                </c:pt>
                <c:pt idx="275">
                  <c:v>2.4783149999999998</c:v>
                </c:pt>
                <c:pt idx="276">
                  <c:v>2.4828779999999999</c:v>
                </c:pt>
                <c:pt idx="277">
                  <c:v>2.4952329999999998</c:v>
                </c:pt>
                <c:pt idx="278">
                  <c:v>2.5147379999999999</c:v>
                </c:pt>
                <c:pt idx="279">
                  <c:v>2.5375920000000001</c:v>
                </c:pt>
                <c:pt idx="280">
                  <c:v>2.5582020000000001</c:v>
                </c:pt>
                <c:pt idx="281">
                  <c:v>2.5702799999999999</c:v>
                </c:pt>
                <c:pt idx="282">
                  <c:v>2.5685210000000001</c:v>
                </c:pt>
                <c:pt idx="283">
                  <c:v>2.5518320000000001</c:v>
                </c:pt>
                <c:pt idx="284">
                  <c:v>2.525163</c:v>
                </c:pt>
                <c:pt idx="285">
                  <c:v>2.4977140000000002</c:v>
                </c:pt>
                <c:pt idx="286">
                  <c:v>2.479425</c:v>
                </c:pt>
                <c:pt idx="287">
                  <c:v>2.4771679999999998</c:v>
                </c:pt>
                <c:pt idx="288">
                  <c:v>2.4919639999999998</c:v>
                </c:pt>
                <c:pt idx="289">
                  <c:v>2.5198659999999999</c:v>
                </c:pt>
                <c:pt idx="290">
                  <c:v>2.5536150000000002</c:v>
                </c:pt>
                <c:pt idx="291">
                  <c:v>2.5836700000000001</c:v>
                </c:pt>
                <c:pt idx="292">
                  <c:v>2.60175</c:v>
                </c:pt>
                <c:pt idx="293">
                  <c:v>2.6042770000000002</c:v>
                </c:pt>
                <c:pt idx="294">
                  <c:v>2.5927180000000001</c:v>
                </c:pt>
                <c:pt idx="295">
                  <c:v>2.57192</c:v>
                </c:pt>
                <c:pt idx="296">
                  <c:v>2.5475669999999999</c:v>
                </c:pt>
                <c:pt idx="297">
                  <c:v>2.5241920000000002</c:v>
                </c:pt>
                <c:pt idx="298">
                  <c:v>2.5042049999999998</c:v>
                </c:pt>
                <c:pt idx="299">
                  <c:v>2.4870920000000001</c:v>
                </c:pt>
                <c:pt idx="300">
                  <c:v>2.4688140000000001</c:v>
                </c:pt>
                <c:pt idx="301">
                  <c:v>2.4425720000000002</c:v>
                </c:pt>
                <c:pt idx="302">
                  <c:v>2.4022000000000001</c:v>
                </c:pt>
                <c:pt idx="303">
                  <c:v>2.3463189999999998</c:v>
                </c:pt>
                <c:pt idx="304">
                  <c:v>2.2795429999999999</c:v>
                </c:pt>
                <c:pt idx="305">
                  <c:v>2.2102050000000002</c:v>
                </c:pt>
                <c:pt idx="306">
                  <c:v>2.1467049999999999</c:v>
                </c:pt>
                <c:pt idx="307">
                  <c:v>2.0952549999999999</c:v>
                </c:pt>
                <c:pt idx="308">
                  <c:v>2.0601159999999998</c:v>
                </c:pt>
                <c:pt idx="309">
                  <c:v>2.043085</c:v>
                </c:pt>
                <c:pt idx="310">
                  <c:v>2.0405069999999998</c:v>
                </c:pt>
                <c:pt idx="311">
                  <c:v>2.0432039999999998</c:v>
                </c:pt>
                <c:pt idx="312">
                  <c:v>2.0406170000000001</c:v>
                </c:pt>
                <c:pt idx="313">
                  <c:v>2.0243470000000001</c:v>
                </c:pt>
                <c:pt idx="314">
                  <c:v>1.9912190000000001</c:v>
                </c:pt>
                <c:pt idx="315">
                  <c:v>1.9447179999999999</c:v>
                </c:pt>
                <c:pt idx="316">
                  <c:v>1.891494</c:v>
                </c:pt>
                <c:pt idx="317">
                  <c:v>1.8369979999999999</c:v>
                </c:pt>
                <c:pt idx="318">
                  <c:v>1.7843290000000001</c:v>
                </c:pt>
                <c:pt idx="319">
                  <c:v>1.7340249999999999</c:v>
                </c:pt>
                <c:pt idx="320">
                  <c:v>1.684301</c:v>
                </c:pt>
                <c:pt idx="321">
                  <c:v>1.632944</c:v>
                </c:pt>
                <c:pt idx="322">
                  <c:v>1.578427</c:v>
                </c:pt>
                <c:pt idx="323">
                  <c:v>1.519398</c:v>
                </c:pt>
                <c:pt idx="324">
                  <c:v>1.454596</c:v>
                </c:pt>
                <c:pt idx="325">
                  <c:v>1.384225</c:v>
                </c:pt>
                <c:pt idx="326">
                  <c:v>1.3121179999999999</c:v>
                </c:pt>
                <c:pt idx="327">
                  <c:v>1.245482</c:v>
                </c:pt>
                <c:pt idx="328">
                  <c:v>1.1909419999999999</c:v>
                </c:pt>
                <c:pt idx="329">
                  <c:v>1.150547</c:v>
                </c:pt>
                <c:pt idx="330">
                  <c:v>1.120997</c:v>
                </c:pt>
                <c:pt idx="331">
                  <c:v>1.0950979999999999</c:v>
                </c:pt>
                <c:pt idx="332">
                  <c:v>1.0642640000000001</c:v>
                </c:pt>
                <c:pt idx="333">
                  <c:v>1.022251</c:v>
                </c:pt>
                <c:pt idx="334">
                  <c:v>0.96687400000000001</c:v>
                </c:pt>
                <c:pt idx="335">
                  <c:v>0.89900899999999995</c:v>
                </c:pt>
                <c:pt idx="336">
                  <c:v>0.82252499999999995</c:v>
                </c:pt>
                <c:pt idx="337">
                  <c:v>0.74416499999999997</c:v>
                </c:pt>
                <c:pt idx="338">
                  <c:v>0.67152500000000004</c:v>
                </c:pt>
                <c:pt idx="339">
                  <c:v>0.61077999999999999</c:v>
                </c:pt>
                <c:pt idx="340">
                  <c:v>0.56461499999999998</c:v>
                </c:pt>
                <c:pt idx="341">
                  <c:v>0.53130200000000005</c:v>
                </c:pt>
                <c:pt idx="342">
                  <c:v>0.50627100000000003</c:v>
                </c:pt>
                <c:pt idx="343">
                  <c:v>0.484429</c:v>
                </c:pt>
                <c:pt idx="344">
                  <c:v>0.461036</c:v>
                </c:pt>
                <c:pt idx="345">
                  <c:v>0.43213800000000002</c:v>
                </c:pt>
                <c:pt idx="346">
                  <c:v>0.39624500000000001</c:v>
                </c:pt>
                <c:pt idx="347">
                  <c:v>0.35460999999999998</c:v>
                </c:pt>
                <c:pt idx="348">
                  <c:v>0.309639</c:v>
                </c:pt>
                <c:pt idx="349">
                  <c:v>0.26430799999999999</c:v>
                </c:pt>
                <c:pt idx="350">
                  <c:v>0.22129199999999999</c:v>
                </c:pt>
                <c:pt idx="351">
                  <c:v>0.18146000000000001</c:v>
                </c:pt>
                <c:pt idx="352">
                  <c:v>0.14338100000000001</c:v>
                </c:pt>
                <c:pt idx="353">
                  <c:v>0.104367</c:v>
                </c:pt>
                <c:pt idx="354">
                  <c:v>6.2114000000000003E-2</c:v>
                </c:pt>
                <c:pt idx="355">
                  <c:v>1.6011000000000001E-2</c:v>
                </c:pt>
                <c:pt idx="356">
                  <c:v>-3.1875000000000001E-2</c:v>
                </c:pt>
                <c:pt idx="357">
                  <c:v>-7.7269000000000004E-2</c:v>
                </c:pt>
                <c:pt idx="358">
                  <c:v>-0.11518399999999999</c:v>
                </c:pt>
                <c:pt idx="359">
                  <c:v>-0.14135</c:v>
                </c:pt>
                <c:pt idx="360">
                  <c:v>-0.15359999999999999</c:v>
                </c:pt>
                <c:pt idx="361">
                  <c:v>-0.152505</c:v>
                </c:pt>
                <c:pt idx="362">
                  <c:v>-0.14092299999999999</c:v>
                </c:pt>
                <c:pt idx="363">
                  <c:v>-0.123476</c:v>
                </c:pt>
                <c:pt idx="364">
                  <c:v>-0.106922</c:v>
                </c:pt>
                <c:pt idx="365">
                  <c:v>-9.8788000000000001E-2</c:v>
                </c:pt>
                <c:pt idx="366">
                  <c:v>-0.103631</c:v>
                </c:pt>
                <c:pt idx="367">
                  <c:v>-0.12131500000000001</c:v>
                </c:pt>
                <c:pt idx="368">
                  <c:v>-0.14780199999999999</c:v>
                </c:pt>
                <c:pt idx="369">
                  <c:v>-0.177041</c:v>
                </c:pt>
                <c:pt idx="370">
                  <c:v>-0.20391100000000001</c:v>
                </c:pt>
                <c:pt idx="371">
                  <c:v>-0.22584699999999999</c:v>
                </c:pt>
                <c:pt idx="372">
                  <c:v>-0.24218300000000001</c:v>
                </c:pt>
                <c:pt idx="373">
                  <c:v>-0.25364399999999998</c:v>
                </c:pt>
                <c:pt idx="374">
                  <c:v>-0.26193499999999997</c:v>
                </c:pt>
                <c:pt idx="375">
                  <c:v>-0.26871299999999998</c:v>
                </c:pt>
                <c:pt idx="376">
                  <c:v>-0.275447</c:v>
                </c:pt>
                <c:pt idx="377">
                  <c:v>-0.28332000000000002</c:v>
                </c:pt>
                <c:pt idx="378">
                  <c:v>-0.29258699999999999</c:v>
                </c:pt>
                <c:pt idx="379">
                  <c:v>-0.302423</c:v>
                </c:pt>
                <c:pt idx="380">
                  <c:v>-0.31105699999999997</c:v>
                </c:pt>
                <c:pt idx="381">
                  <c:v>-0.31672299999999998</c:v>
                </c:pt>
                <c:pt idx="382">
                  <c:v>-0.31912400000000002</c:v>
                </c:pt>
                <c:pt idx="383">
                  <c:v>-0.31953799999999999</c:v>
                </c:pt>
                <c:pt idx="384">
                  <c:v>-0.32019799999999998</c:v>
                </c:pt>
                <c:pt idx="385">
                  <c:v>-0.32387899999999997</c:v>
                </c:pt>
                <c:pt idx="386">
                  <c:v>-0.33203899999999997</c:v>
                </c:pt>
                <c:pt idx="387">
                  <c:v>-0.34366400000000003</c:v>
                </c:pt>
                <c:pt idx="388">
                  <c:v>-0.35685699999999998</c:v>
                </c:pt>
                <c:pt idx="389">
                  <c:v>-0.36937399999999998</c:v>
                </c:pt>
                <c:pt idx="390">
                  <c:v>-0.37775399999999998</c:v>
                </c:pt>
                <c:pt idx="391">
                  <c:v>-0.37813400000000003</c:v>
                </c:pt>
                <c:pt idx="392">
                  <c:v>-0.36887999999999999</c:v>
                </c:pt>
                <c:pt idx="393">
                  <c:v>-0.35192600000000002</c:v>
                </c:pt>
                <c:pt idx="394">
                  <c:v>-0.33113300000000001</c:v>
                </c:pt>
                <c:pt idx="395">
                  <c:v>-0.31033699999999997</c:v>
                </c:pt>
                <c:pt idx="396">
                  <c:v>-0.29240899999999997</c:v>
                </c:pt>
                <c:pt idx="397">
                  <c:v>-0.278914</c:v>
                </c:pt>
                <c:pt idx="398">
                  <c:v>-0.27033200000000002</c:v>
                </c:pt>
                <c:pt idx="399">
                  <c:v>-0.266009</c:v>
                </c:pt>
                <c:pt idx="400">
                  <c:v>-0.26449299999999998</c:v>
                </c:pt>
                <c:pt idx="401">
                  <c:v>-0.26473200000000002</c:v>
                </c:pt>
                <c:pt idx="402">
                  <c:v>-0.26599499999999998</c:v>
                </c:pt>
                <c:pt idx="403">
                  <c:v>-0.26683099999999998</c:v>
                </c:pt>
                <c:pt idx="404">
                  <c:v>-0.26558900000000002</c:v>
                </c:pt>
                <c:pt idx="405">
                  <c:v>-0.26165699999999997</c:v>
                </c:pt>
                <c:pt idx="406">
                  <c:v>-0.25540600000000002</c:v>
                </c:pt>
                <c:pt idx="407">
                  <c:v>-0.247276</c:v>
                </c:pt>
                <c:pt idx="408">
                  <c:v>-0.23649200000000001</c:v>
                </c:pt>
                <c:pt idx="409">
                  <c:v>-0.220662</c:v>
                </c:pt>
                <c:pt idx="410">
                  <c:v>-0.19756899999999999</c:v>
                </c:pt>
                <c:pt idx="411">
                  <c:v>-0.166935</c:v>
                </c:pt>
                <c:pt idx="412">
                  <c:v>-0.13036</c:v>
                </c:pt>
                <c:pt idx="413">
                  <c:v>-9.0523000000000006E-2</c:v>
                </c:pt>
                <c:pt idx="414">
                  <c:v>-5.0463000000000001E-2</c:v>
                </c:pt>
                <c:pt idx="415">
                  <c:v>-1.2831E-2</c:v>
                </c:pt>
                <c:pt idx="416">
                  <c:v>2.1024999999999999E-2</c:v>
                </c:pt>
                <c:pt idx="417">
                  <c:v>5.1332000000000003E-2</c:v>
                </c:pt>
                <c:pt idx="418">
                  <c:v>7.8611E-2</c:v>
                </c:pt>
                <c:pt idx="419">
                  <c:v>0.10283</c:v>
                </c:pt>
                <c:pt idx="420">
                  <c:v>0.124957</c:v>
                </c:pt>
                <c:pt idx="421">
                  <c:v>0.148114</c:v>
                </c:pt>
                <c:pt idx="422">
                  <c:v>0.17530299999999999</c:v>
                </c:pt>
                <c:pt idx="423">
                  <c:v>0.206536</c:v>
                </c:pt>
                <c:pt idx="424">
                  <c:v>0.23951900000000001</c:v>
                </c:pt>
                <c:pt idx="425">
                  <c:v>0.27249099999999998</c:v>
                </c:pt>
                <c:pt idx="426">
                  <c:v>0.30515199999999998</c:v>
                </c:pt>
                <c:pt idx="427">
                  <c:v>0.33754899999999999</c:v>
                </c:pt>
                <c:pt idx="428">
                  <c:v>0.37001099999999998</c:v>
                </c:pt>
                <c:pt idx="429">
                  <c:v>0.403532</c:v>
                </c:pt>
                <c:pt idx="430">
                  <c:v>0.438863</c:v>
                </c:pt>
                <c:pt idx="431">
                  <c:v>0.47618899999999997</c:v>
                </c:pt>
                <c:pt idx="432">
                  <c:v>0.51602199999999998</c:v>
                </c:pt>
                <c:pt idx="433">
                  <c:v>0.55946499999999999</c:v>
                </c:pt>
                <c:pt idx="434">
                  <c:v>0.60728199999999999</c:v>
                </c:pt>
                <c:pt idx="435">
                  <c:v>0.65898699999999999</c:v>
                </c:pt>
                <c:pt idx="436">
                  <c:v>0.71323999999999999</c:v>
                </c:pt>
                <c:pt idx="437">
                  <c:v>0.76889200000000002</c:v>
                </c:pt>
                <c:pt idx="438">
                  <c:v>0.82529699999999995</c:v>
                </c:pt>
                <c:pt idx="439">
                  <c:v>0.88175000000000003</c:v>
                </c:pt>
                <c:pt idx="440">
                  <c:v>0.93723800000000002</c:v>
                </c:pt>
                <c:pt idx="441">
                  <c:v>0.99108799999999997</c:v>
                </c:pt>
                <c:pt idx="442">
                  <c:v>1.0436179999999999</c:v>
                </c:pt>
                <c:pt idx="443">
                  <c:v>1.0959509999999999</c:v>
                </c:pt>
                <c:pt idx="444">
                  <c:v>1.1487959999999999</c:v>
                </c:pt>
                <c:pt idx="445">
                  <c:v>1.2018450000000001</c:v>
                </c:pt>
                <c:pt idx="446">
                  <c:v>1.2545109999999999</c:v>
                </c:pt>
                <c:pt idx="447">
                  <c:v>1.3058320000000001</c:v>
                </c:pt>
                <c:pt idx="448">
                  <c:v>1.3539429999999999</c:v>
                </c:pt>
                <c:pt idx="449">
                  <c:v>1.397106</c:v>
                </c:pt>
                <c:pt idx="450">
                  <c:v>1.4353320000000001</c:v>
                </c:pt>
                <c:pt idx="451">
                  <c:v>1.47129</c:v>
                </c:pt>
                <c:pt idx="452">
                  <c:v>1.509333</c:v>
                </c:pt>
                <c:pt idx="453">
                  <c:v>1.5524420000000001</c:v>
                </c:pt>
                <c:pt idx="454">
                  <c:v>1.600627</c:v>
                </c:pt>
                <c:pt idx="455">
                  <c:v>1.6523950000000001</c:v>
                </c:pt>
                <c:pt idx="456">
                  <c:v>1.705875</c:v>
                </c:pt>
                <c:pt idx="457">
                  <c:v>1.758262</c:v>
                </c:pt>
                <c:pt idx="458">
                  <c:v>1.8062149999999999</c:v>
                </c:pt>
                <c:pt idx="459">
                  <c:v>1.847404</c:v>
                </c:pt>
                <c:pt idx="460">
                  <c:v>1.8810439999999999</c:v>
                </c:pt>
                <c:pt idx="461">
                  <c:v>1.908293</c:v>
                </c:pt>
                <c:pt idx="462">
                  <c:v>1.932126</c:v>
                </c:pt>
                <c:pt idx="463">
                  <c:v>1.955905</c:v>
                </c:pt>
                <c:pt idx="464">
                  <c:v>1.9824839999999999</c:v>
                </c:pt>
                <c:pt idx="465">
                  <c:v>2.0128409999999999</c:v>
                </c:pt>
                <c:pt idx="466">
                  <c:v>2.0449280000000001</c:v>
                </c:pt>
                <c:pt idx="467">
                  <c:v>2.0752769999999998</c:v>
                </c:pt>
                <c:pt idx="468">
                  <c:v>2.1008279999999999</c:v>
                </c:pt>
                <c:pt idx="469">
                  <c:v>2.1195439999999999</c:v>
                </c:pt>
                <c:pt idx="470">
                  <c:v>2.1314690000000001</c:v>
                </c:pt>
                <c:pt idx="471">
                  <c:v>2.1390910000000001</c:v>
                </c:pt>
                <c:pt idx="472">
                  <c:v>2.14561</c:v>
                </c:pt>
                <c:pt idx="473">
                  <c:v>2.1532399999999998</c:v>
                </c:pt>
                <c:pt idx="474">
                  <c:v>2.1629909999999999</c:v>
                </c:pt>
                <c:pt idx="475">
                  <c:v>2.1752829999999999</c:v>
                </c:pt>
                <c:pt idx="476">
                  <c:v>2.189581</c:v>
                </c:pt>
                <c:pt idx="477">
                  <c:v>2.2030639999999999</c:v>
                </c:pt>
                <c:pt idx="478">
                  <c:v>2.2121680000000001</c:v>
                </c:pt>
                <c:pt idx="479">
                  <c:v>2.2154150000000001</c:v>
                </c:pt>
                <c:pt idx="480">
                  <c:v>2.2137769999999999</c:v>
                </c:pt>
                <c:pt idx="481">
                  <c:v>2.2100330000000001</c:v>
                </c:pt>
                <c:pt idx="482">
                  <c:v>2.2078350000000002</c:v>
                </c:pt>
                <c:pt idx="483">
                  <c:v>2.2104050000000002</c:v>
                </c:pt>
                <c:pt idx="484">
                  <c:v>2.2193520000000002</c:v>
                </c:pt>
                <c:pt idx="485">
                  <c:v>2.2341389999999999</c:v>
                </c:pt>
                <c:pt idx="486">
                  <c:v>2.2531650000000001</c:v>
                </c:pt>
                <c:pt idx="487">
                  <c:v>2.2743760000000002</c:v>
                </c:pt>
                <c:pt idx="488">
                  <c:v>2.2946070000000001</c:v>
                </c:pt>
                <c:pt idx="489">
                  <c:v>2.3102260000000001</c:v>
                </c:pt>
                <c:pt idx="490">
                  <c:v>2.3190080000000002</c:v>
                </c:pt>
                <c:pt idx="491">
                  <c:v>2.321062</c:v>
                </c:pt>
                <c:pt idx="492">
                  <c:v>2.318368</c:v>
                </c:pt>
                <c:pt idx="493">
                  <c:v>2.3140230000000002</c:v>
                </c:pt>
                <c:pt idx="494">
                  <c:v>2.3105980000000002</c:v>
                </c:pt>
                <c:pt idx="495">
                  <c:v>2.3081469999999999</c:v>
                </c:pt>
                <c:pt idx="496">
                  <c:v>2.3047849999999999</c:v>
                </c:pt>
                <c:pt idx="497">
                  <c:v>2.2988170000000001</c:v>
                </c:pt>
                <c:pt idx="498">
                  <c:v>2.2899259999999999</c:v>
                </c:pt>
                <c:pt idx="499">
                  <c:v>2.2791450000000002</c:v>
                </c:pt>
                <c:pt idx="500">
                  <c:v>2.2681209999999998</c:v>
                </c:pt>
                <c:pt idx="501">
                  <c:v>2.2581319999999998</c:v>
                </c:pt>
                <c:pt idx="502">
                  <c:v>2.2495609999999999</c:v>
                </c:pt>
                <c:pt idx="503">
                  <c:v>2.2428319999999999</c:v>
                </c:pt>
                <c:pt idx="504">
                  <c:v>2.2384339999999998</c:v>
                </c:pt>
                <c:pt idx="505">
                  <c:v>2.235541</c:v>
                </c:pt>
                <c:pt idx="506">
                  <c:v>2.2322350000000002</c:v>
                </c:pt>
                <c:pt idx="507">
                  <c:v>2.226461</c:v>
                </c:pt>
                <c:pt idx="508">
                  <c:v>2.2164990000000002</c:v>
                </c:pt>
                <c:pt idx="509">
                  <c:v>2.201749</c:v>
                </c:pt>
                <c:pt idx="510">
                  <c:v>2.1833170000000002</c:v>
                </c:pt>
                <c:pt idx="511">
                  <c:v>2.1632340000000001</c:v>
                </c:pt>
                <c:pt idx="512">
                  <c:v>2.1426120000000002</c:v>
                </c:pt>
                <c:pt idx="513">
                  <c:v>2.1215310000000001</c:v>
                </c:pt>
                <c:pt idx="514">
                  <c:v>2.1003310000000002</c:v>
                </c:pt>
                <c:pt idx="515">
                  <c:v>2.079583</c:v>
                </c:pt>
                <c:pt idx="516">
                  <c:v>2.059866</c:v>
                </c:pt>
                <c:pt idx="517">
                  <c:v>2.0417429999999999</c:v>
                </c:pt>
                <c:pt idx="518">
                  <c:v>2.024915</c:v>
                </c:pt>
                <c:pt idx="519">
                  <c:v>2.0079579999999999</c:v>
                </c:pt>
                <c:pt idx="520">
                  <c:v>1.989193</c:v>
                </c:pt>
                <c:pt idx="521">
                  <c:v>1.9674179999999999</c:v>
                </c:pt>
                <c:pt idx="522">
                  <c:v>1.9419580000000001</c:v>
                </c:pt>
                <c:pt idx="523">
                  <c:v>1.912642</c:v>
                </c:pt>
                <c:pt idx="524">
                  <c:v>1.8799060000000001</c:v>
                </c:pt>
                <c:pt idx="525">
                  <c:v>1.8446640000000001</c:v>
                </c:pt>
                <c:pt idx="526">
                  <c:v>1.808036</c:v>
                </c:pt>
                <c:pt idx="527">
                  <c:v>1.7709280000000001</c:v>
                </c:pt>
                <c:pt idx="528">
                  <c:v>1.734011</c:v>
                </c:pt>
                <c:pt idx="529">
                  <c:v>1.698175</c:v>
                </c:pt>
                <c:pt idx="530">
                  <c:v>1.664064</c:v>
                </c:pt>
                <c:pt idx="531">
                  <c:v>1.6314500000000001</c:v>
                </c:pt>
                <c:pt idx="532">
                  <c:v>1.599464</c:v>
                </c:pt>
                <c:pt idx="533">
                  <c:v>1.5670409999999999</c:v>
                </c:pt>
                <c:pt idx="534">
                  <c:v>1.5341720000000001</c:v>
                </c:pt>
                <c:pt idx="535">
                  <c:v>1.5018830000000001</c:v>
                </c:pt>
                <c:pt idx="536">
                  <c:v>1.4706440000000001</c:v>
                </c:pt>
                <c:pt idx="537">
                  <c:v>1.4405250000000001</c:v>
                </c:pt>
                <c:pt idx="538">
                  <c:v>1.4116329999999999</c:v>
                </c:pt>
                <c:pt idx="539">
                  <c:v>1.3835059999999999</c:v>
                </c:pt>
                <c:pt idx="540">
                  <c:v>1.3544659999999999</c:v>
                </c:pt>
                <c:pt idx="541">
                  <c:v>1.3218270000000001</c:v>
                </c:pt>
                <c:pt idx="542">
                  <c:v>1.28331</c:v>
                </c:pt>
                <c:pt idx="543">
                  <c:v>1.2378400000000001</c:v>
                </c:pt>
                <c:pt idx="544">
                  <c:v>1.186059</c:v>
                </c:pt>
                <c:pt idx="545">
                  <c:v>1.1308929999999999</c:v>
                </c:pt>
                <c:pt idx="546">
                  <c:v>1.076325</c:v>
                </c:pt>
                <c:pt idx="547">
                  <c:v>1.0253060000000001</c:v>
                </c:pt>
                <c:pt idx="548">
                  <c:v>0.97831500000000005</c:v>
                </c:pt>
                <c:pt idx="549">
                  <c:v>0.933504</c:v>
                </c:pt>
                <c:pt idx="550">
                  <c:v>0.88822000000000001</c:v>
                </c:pt>
                <c:pt idx="551">
                  <c:v>0.84035400000000005</c:v>
                </c:pt>
                <c:pt idx="552">
                  <c:v>0.78932899999999995</c:v>
                </c:pt>
                <c:pt idx="553">
                  <c:v>0.73650599999999999</c:v>
                </c:pt>
                <c:pt idx="554">
                  <c:v>0.68452599999999997</c:v>
                </c:pt>
                <c:pt idx="555">
                  <c:v>0.63593999999999995</c:v>
                </c:pt>
                <c:pt idx="556">
                  <c:v>0.59220700000000004</c:v>
                </c:pt>
                <c:pt idx="557">
                  <c:v>0.55358600000000002</c:v>
                </c:pt>
                <c:pt idx="558">
                  <c:v>0.51940399999999998</c:v>
                </c:pt>
                <c:pt idx="559">
                  <c:v>0.488062</c:v>
                </c:pt>
                <c:pt idx="560">
                  <c:v>0.457486</c:v>
                </c:pt>
                <c:pt idx="561">
                  <c:v>0.42629299999999998</c:v>
                </c:pt>
                <c:pt idx="562">
                  <c:v>0.39399099999999998</c:v>
                </c:pt>
                <c:pt idx="563">
                  <c:v>0.360593</c:v>
                </c:pt>
                <c:pt idx="564">
                  <c:v>0.3266</c:v>
                </c:pt>
                <c:pt idx="565">
                  <c:v>0.293236</c:v>
                </c:pt>
                <c:pt idx="566">
                  <c:v>0.26224999999999998</c:v>
                </c:pt>
                <c:pt idx="567">
                  <c:v>0.23455799999999999</c:v>
                </c:pt>
                <c:pt idx="568">
                  <c:v>0.210088</c:v>
                </c:pt>
                <c:pt idx="569">
                  <c:v>0.18807499999999999</c:v>
                </c:pt>
                <c:pt idx="570">
                  <c:v>0.16602700000000001</c:v>
                </c:pt>
                <c:pt idx="571">
                  <c:v>0.14094699999999999</c:v>
                </c:pt>
                <c:pt idx="572">
                  <c:v>0.11186400000000001</c:v>
                </c:pt>
                <c:pt idx="573">
                  <c:v>7.9998E-2</c:v>
                </c:pt>
                <c:pt idx="574">
                  <c:v>4.7605000000000001E-2</c:v>
                </c:pt>
                <c:pt idx="575">
                  <c:v>1.7118999999999999E-2</c:v>
                </c:pt>
                <c:pt idx="576">
                  <c:v>-9.2610000000000001E-3</c:v>
                </c:pt>
                <c:pt idx="577">
                  <c:v>-3.0582999999999999E-2</c:v>
                </c:pt>
                <c:pt idx="578">
                  <c:v>-4.7775999999999999E-2</c:v>
                </c:pt>
                <c:pt idx="579">
                  <c:v>-6.2403E-2</c:v>
                </c:pt>
                <c:pt idx="580">
                  <c:v>-7.5523000000000007E-2</c:v>
                </c:pt>
                <c:pt idx="581">
                  <c:v>-8.7822999999999998E-2</c:v>
                </c:pt>
                <c:pt idx="582">
                  <c:v>-9.9278000000000005E-2</c:v>
                </c:pt>
                <c:pt idx="583">
                  <c:v>-0.10895000000000001</c:v>
                </c:pt>
                <c:pt idx="584">
                  <c:v>-0.11620800000000001</c:v>
                </c:pt>
                <c:pt idx="585">
                  <c:v>-0.121367</c:v>
                </c:pt>
                <c:pt idx="586">
                  <c:v>-0.12559600000000001</c:v>
                </c:pt>
                <c:pt idx="587">
                  <c:v>-0.130686</c:v>
                </c:pt>
                <c:pt idx="588">
                  <c:v>-0.13782700000000001</c:v>
                </c:pt>
                <c:pt idx="589">
                  <c:v>-0.14702200000000001</c:v>
                </c:pt>
                <c:pt idx="590">
                  <c:v>-0.157692</c:v>
                </c:pt>
                <c:pt idx="591">
                  <c:v>-0.16925799999999999</c:v>
                </c:pt>
                <c:pt idx="592">
                  <c:v>-0.18126800000000001</c:v>
                </c:pt>
                <c:pt idx="593">
                  <c:v>-0.19262299999999999</c:v>
                </c:pt>
                <c:pt idx="594">
                  <c:v>-0.20194500000000001</c:v>
                </c:pt>
                <c:pt idx="595">
                  <c:v>-0.209485</c:v>
                </c:pt>
                <c:pt idx="596">
                  <c:v>-0.21670800000000001</c:v>
                </c:pt>
                <c:pt idx="597">
                  <c:v>-0.224054</c:v>
                </c:pt>
                <c:pt idx="598">
                  <c:v>-0.23063500000000001</c:v>
                </c:pt>
                <c:pt idx="599">
                  <c:v>-0.235655</c:v>
                </c:pt>
                <c:pt idx="600">
                  <c:v>-0.23874699999999999</c:v>
                </c:pt>
                <c:pt idx="601">
                  <c:v>-0.23941299999999999</c:v>
                </c:pt>
                <c:pt idx="602">
                  <c:v>-0.23740600000000001</c:v>
                </c:pt>
                <c:pt idx="603">
                  <c:v>-0.232852</c:v>
                </c:pt>
                <c:pt idx="604">
                  <c:v>-0.226327</c:v>
                </c:pt>
                <c:pt idx="605">
                  <c:v>-0.21911600000000001</c:v>
                </c:pt>
                <c:pt idx="606">
                  <c:v>-0.21240700000000001</c:v>
                </c:pt>
                <c:pt idx="607">
                  <c:v>-0.20655699999999999</c:v>
                </c:pt>
                <c:pt idx="608">
                  <c:v>-0.20061799999999999</c:v>
                </c:pt>
                <c:pt idx="609">
                  <c:v>-0.19281899999999999</c:v>
                </c:pt>
                <c:pt idx="610">
                  <c:v>-0.18210000000000001</c:v>
                </c:pt>
                <c:pt idx="611">
                  <c:v>-0.16820299999999999</c:v>
                </c:pt>
                <c:pt idx="612">
                  <c:v>-0.15090700000000001</c:v>
                </c:pt>
                <c:pt idx="613">
                  <c:v>-0.130275</c:v>
                </c:pt>
                <c:pt idx="614">
                  <c:v>-0.10741100000000001</c:v>
                </c:pt>
                <c:pt idx="615">
                  <c:v>-8.4397E-2</c:v>
                </c:pt>
                <c:pt idx="616">
                  <c:v>-6.3153000000000001E-2</c:v>
                </c:pt>
                <c:pt idx="617">
                  <c:v>-4.4393000000000002E-2</c:v>
                </c:pt>
                <c:pt idx="618">
                  <c:v>-2.8053999999999999E-2</c:v>
                </c:pt>
                <c:pt idx="619">
                  <c:v>-1.3854E-2</c:v>
                </c:pt>
                <c:pt idx="620">
                  <c:v>-3.97E-4</c:v>
                </c:pt>
                <c:pt idx="621">
                  <c:v>1.4487999999999999E-2</c:v>
                </c:pt>
                <c:pt idx="622">
                  <c:v>3.1440000000000003E-2</c:v>
                </c:pt>
                <c:pt idx="623">
                  <c:v>4.9577999999999997E-2</c:v>
                </c:pt>
                <c:pt idx="624">
                  <c:v>6.9047999999999998E-2</c:v>
                </c:pt>
                <c:pt idx="625">
                  <c:v>9.0824000000000002E-2</c:v>
                </c:pt>
                <c:pt idx="626">
                  <c:v>0.114165</c:v>
                </c:pt>
                <c:pt idx="627">
                  <c:v>0.137188</c:v>
                </c:pt>
                <c:pt idx="628">
                  <c:v>0.159249</c:v>
                </c:pt>
                <c:pt idx="629">
                  <c:v>0.18096799999999999</c:v>
                </c:pt>
                <c:pt idx="630">
                  <c:v>0.203212</c:v>
                </c:pt>
                <c:pt idx="631">
                  <c:v>0.226933</c:v>
                </c:pt>
                <c:pt idx="632">
                  <c:v>0.25265500000000002</c:v>
                </c:pt>
                <c:pt idx="633">
                  <c:v>0.28026499999999999</c:v>
                </c:pt>
                <c:pt idx="634">
                  <c:v>0.30979899999999999</c:v>
                </c:pt>
                <c:pt idx="635">
                  <c:v>0.34071699999999999</c:v>
                </c:pt>
                <c:pt idx="636">
                  <c:v>0.37132900000000002</c:v>
                </c:pt>
                <c:pt idx="637">
                  <c:v>0.40040999999999999</c:v>
                </c:pt>
                <c:pt idx="638">
                  <c:v>0.42794100000000002</c:v>
                </c:pt>
                <c:pt idx="639">
                  <c:v>0.45480799999999999</c:v>
                </c:pt>
                <c:pt idx="640">
                  <c:v>0.48207800000000001</c:v>
                </c:pt>
                <c:pt idx="641">
                  <c:v>0.51029100000000005</c:v>
                </c:pt>
                <c:pt idx="642">
                  <c:v>0.54019799999999996</c:v>
                </c:pt>
                <c:pt idx="643">
                  <c:v>0.57265699999999997</c:v>
                </c:pt>
                <c:pt idx="644">
                  <c:v>0.60768999999999995</c:v>
                </c:pt>
                <c:pt idx="645">
                  <c:v>0.64469699999999996</c:v>
                </c:pt>
                <c:pt idx="646">
                  <c:v>0.68241200000000002</c:v>
                </c:pt>
                <c:pt idx="647">
                  <c:v>0.71887699999999999</c:v>
                </c:pt>
                <c:pt idx="648">
                  <c:v>0.75263000000000002</c:v>
                </c:pt>
                <c:pt idx="649">
                  <c:v>0.78395199999999998</c:v>
                </c:pt>
                <c:pt idx="650">
                  <c:v>0.81512899999999999</c:v>
                </c:pt>
                <c:pt idx="651">
                  <c:v>0.84911000000000003</c:v>
                </c:pt>
                <c:pt idx="652">
                  <c:v>0.88689799999999996</c:v>
                </c:pt>
                <c:pt idx="653">
                  <c:v>0.92679999999999996</c:v>
                </c:pt>
                <c:pt idx="654">
                  <c:v>0.966611</c:v>
                </c:pt>
                <c:pt idx="655">
                  <c:v>1.0052749999999999</c:v>
                </c:pt>
                <c:pt idx="656">
                  <c:v>1.042864</c:v>
                </c:pt>
                <c:pt idx="657">
                  <c:v>1.080441</c:v>
                </c:pt>
                <c:pt idx="658">
                  <c:v>1.119424</c:v>
                </c:pt>
                <c:pt idx="659">
                  <c:v>1.1607229999999999</c:v>
                </c:pt>
                <c:pt idx="660">
                  <c:v>1.204874</c:v>
                </c:pt>
                <c:pt idx="661">
                  <c:v>1.251711</c:v>
                </c:pt>
                <c:pt idx="662">
                  <c:v>1.299736</c:v>
                </c:pt>
                <c:pt idx="663">
                  <c:v>1.3468789999999999</c:v>
                </c:pt>
                <c:pt idx="664">
                  <c:v>1.3911610000000001</c:v>
                </c:pt>
                <c:pt idx="665">
                  <c:v>1.4310130000000001</c:v>
                </c:pt>
                <c:pt idx="666">
                  <c:v>1.466237</c:v>
                </c:pt>
                <c:pt idx="667">
                  <c:v>1.4981709999999999</c:v>
                </c:pt>
                <c:pt idx="668">
                  <c:v>1.5284800000000001</c:v>
                </c:pt>
                <c:pt idx="669">
                  <c:v>1.5577749999999999</c:v>
                </c:pt>
                <c:pt idx="670">
                  <c:v>1.5856349999999999</c:v>
                </c:pt>
                <c:pt idx="671">
                  <c:v>1.611534</c:v>
                </c:pt>
                <c:pt idx="672">
                  <c:v>1.6349009999999999</c:v>
                </c:pt>
                <c:pt idx="673">
                  <c:v>1.6557390000000001</c:v>
                </c:pt>
                <c:pt idx="674">
                  <c:v>1.675481</c:v>
                </c:pt>
                <c:pt idx="675">
                  <c:v>1.695551</c:v>
                </c:pt>
                <c:pt idx="676">
                  <c:v>1.716591</c:v>
                </c:pt>
                <c:pt idx="677">
                  <c:v>1.739795</c:v>
                </c:pt>
                <c:pt idx="678">
                  <c:v>1.766092</c:v>
                </c:pt>
                <c:pt idx="679">
                  <c:v>1.7943519999999999</c:v>
                </c:pt>
                <c:pt idx="680">
                  <c:v>1.8226560000000001</c:v>
                </c:pt>
                <c:pt idx="681">
                  <c:v>1.8498790000000001</c:v>
                </c:pt>
                <c:pt idx="682">
                  <c:v>1.8753200000000001</c:v>
                </c:pt>
                <c:pt idx="683">
                  <c:v>1.898782</c:v>
                </c:pt>
                <c:pt idx="684">
                  <c:v>1.9208829999999999</c:v>
                </c:pt>
                <c:pt idx="685">
                  <c:v>1.9423630000000001</c:v>
                </c:pt>
                <c:pt idx="686">
                  <c:v>1.963708</c:v>
                </c:pt>
                <c:pt idx="687">
                  <c:v>1.9858880000000001</c:v>
                </c:pt>
                <c:pt idx="688">
                  <c:v>2.0097809999999998</c:v>
                </c:pt>
                <c:pt idx="689">
                  <c:v>2.0342030000000002</c:v>
                </c:pt>
                <c:pt idx="690">
                  <c:v>2.0565280000000001</c:v>
                </c:pt>
                <c:pt idx="691">
                  <c:v>2.0748929999999999</c:v>
                </c:pt>
                <c:pt idx="692">
                  <c:v>2.0890550000000001</c:v>
                </c:pt>
                <c:pt idx="693">
                  <c:v>2.1002649999999998</c:v>
                </c:pt>
                <c:pt idx="694">
                  <c:v>2.1103589999999999</c:v>
                </c:pt>
                <c:pt idx="695">
                  <c:v>2.1205310000000002</c:v>
                </c:pt>
                <c:pt idx="696">
                  <c:v>2.1307640000000001</c:v>
                </c:pt>
                <c:pt idx="697">
                  <c:v>2.1407129999999999</c:v>
                </c:pt>
                <c:pt idx="698">
                  <c:v>2.150614</c:v>
                </c:pt>
                <c:pt idx="699">
                  <c:v>2.160698</c:v>
                </c:pt>
                <c:pt idx="700">
                  <c:v>2.170391</c:v>
                </c:pt>
                <c:pt idx="701">
                  <c:v>2.17842</c:v>
                </c:pt>
                <c:pt idx="702">
                  <c:v>2.1843360000000001</c:v>
                </c:pt>
                <c:pt idx="703">
                  <c:v>2.18913</c:v>
                </c:pt>
                <c:pt idx="704">
                  <c:v>2.1936789999999999</c:v>
                </c:pt>
                <c:pt idx="705">
                  <c:v>2.1981920000000001</c:v>
                </c:pt>
                <c:pt idx="706">
                  <c:v>2.203249</c:v>
                </c:pt>
                <c:pt idx="707">
                  <c:v>2.2097289999999998</c:v>
                </c:pt>
                <c:pt idx="708">
                  <c:v>2.2169370000000002</c:v>
                </c:pt>
                <c:pt idx="709">
                  <c:v>2.2225929999999998</c:v>
                </c:pt>
                <c:pt idx="710">
                  <c:v>2.225069</c:v>
                </c:pt>
                <c:pt idx="711">
                  <c:v>2.2234729999999998</c:v>
                </c:pt>
                <c:pt idx="712">
                  <c:v>2.217311</c:v>
                </c:pt>
                <c:pt idx="713">
                  <c:v>2.2075490000000002</c:v>
                </c:pt>
                <c:pt idx="714">
                  <c:v>2.1960500000000001</c:v>
                </c:pt>
                <c:pt idx="715">
                  <c:v>2.1839010000000001</c:v>
                </c:pt>
                <c:pt idx="716">
                  <c:v>2.170509</c:v>
                </c:pt>
                <c:pt idx="717">
                  <c:v>2.154328</c:v>
                </c:pt>
                <c:pt idx="718">
                  <c:v>2.1343139999999998</c:v>
                </c:pt>
                <c:pt idx="719">
                  <c:v>2.1102340000000002</c:v>
                </c:pt>
                <c:pt idx="720">
                  <c:v>2.0828519999999999</c:v>
                </c:pt>
                <c:pt idx="721">
                  <c:v>2.0540129999999999</c:v>
                </c:pt>
                <c:pt idx="722">
                  <c:v>2.0257939999999999</c:v>
                </c:pt>
                <c:pt idx="723">
                  <c:v>1.9998389999999999</c:v>
                </c:pt>
                <c:pt idx="724">
                  <c:v>1.977454</c:v>
                </c:pt>
                <c:pt idx="725">
                  <c:v>1.9593780000000001</c:v>
                </c:pt>
                <c:pt idx="726">
                  <c:v>1.9445159999999999</c:v>
                </c:pt>
                <c:pt idx="727">
                  <c:v>1.930229</c:v>
                </c:pt>
                <c:pt idx="728">
                  <c:v>1.9146639999999999</c:v>
                </c:pt>
                <c:pt idx="729">
                  <c:v>1.8972739999999999</c:v>
                </c:pt>
                <c:pt idx="730">
                  <c:v>1.8781220000000001</c:v>
                </c:pt>
                <c:pt idx="731">
                  <c:v>1.858006</c:v>
                </c:pt>
                <c:pt idx="732">
                  <c:v>1.837642</c:v>
                </c:pt>
                <c:pt idx="733">
                  <c:v>1.816883</c:v>
                </c:pt>
                <c:pt idx="734">
                  <c:v>1.7956030000000001</c:v>
                </c:pt>
                <c:pt idx="735">
                  <c:v>1.7739469999999999</c:v>
                </c:pt>
                <c:pt idx="736">
                  <c:v>1.75132</c:v>
                </c:pt>
                <c:pt idx="737">
                  <c:v>1.7262310000000001</c:v>
                </c:pt>
                <c:pt idx="738">
                  <c:v>1.6976610000000001</c:v>
                </c:pt>
                <c:pt idx="739">
                  <c:v>1.666066</c:v>
                </c:pt>
                <c:pt idx="740">
                  <c:v>1.6331990000000001</c:v>
                </c:pt>
                <c:pt idx="741">
                  <c:v>1.6012930000000001</c:v>
                </c:pt>
                <c:pt idx="742">
                  <c:v>1.5713429999999999</c:v>
                </c:pt>
                <c:pt idx="743">
                  <c:v>1.542788</c:v>
                </c:pt>
                <c:pt idx="744">
                  <c:v>1.5148090000000001</c:v>
                </c:pt>
                <c:pt idx="745">
                  <c:v>1.4864820000000001</c:v>
                </c:pt>
                <c:pt idx="746">
                  <c:v>1.457463</c:v>
                </c:pt>
                <c:pt idx="747">
                  <c:v>1.4284520000000001</c:v>
                </c:pt>
                <c:pt idx="748">
                  <c:v>1.399043</c:v>
                </c:pt>
                <c:pt idx="749">
                  <c:v>1.3669279999999999</c:v>
                </c:pt>
                <c:pt idx="750">
                  <c:v>1.3309120000000001</c:v>
                </c:pt>
                <c:pt idx="751">
                  <c:v>1.29314</c:v>
                </c:pt>
                <c:pt idx="752">
                  <c:v>1.2572369999999999</c:v>
                </c:pt>
                <c:pt idx="753">
                  <c:v>1.2252190000000001</c:v>
                </c:pt>
                <c:pt idx="754">
                  <c:v>1.196142</c:v>
                </c:pt>
                <c:pt idx="755">
                  <c:v>1.1673579999999999</c:v>
                </c:pt>
                <c:pt idx="756">
                  <c:v>1.1368959999999999</c:v>
                </c:pt>
                <c:pt idx="757">
                  <c:v>1.1040509999999999</c:v>
                </c:pt>
                <c:pt idx="758">
                  <c:v>1.0689029999999999</c:v>
                </c:pt>
                <c:pt idx="759">
                  <c:v>1.032176</c:v>
                </c:pt>
                <c:pt idx="760">
                  <c:v>0.99483299999999997</c:v>
                </c:pt>
                <c:pt idx="761">
                  <c:v>0.95771300000000004</c:v>
                </c:pt>
                <c:pt idx="762">
                  <c:v>0.92158099999999998</c:v>
                </c:pt>
                <c:pt idx="763">
                  <c:v>0.88666199999999995</c:v>
                </c:pt>
                <c:pt idx="764">
                  <c:v>0.85179199999999999</c:v>
                </c:pt>
                <c:pt idx="765">
                  <c:v>0.81511100000000003</c:v>
                </c:pt>
                <c:pt idx="766">
                  <c:v>0.77580000000000005</c:v>
                </c:pt>
                <c:pt idx="767">
                  <c:v>0.73479399999999995</c:v>
                </c:pt>
                <c:pt idx="768">
                  <c:v>0.69421999999999995</c:v>
                </c:pt>
                <c:pt idx="769">
                  <c:v>0.65620800000000001</c:v>
                </c:pt>
                <c:pt idx="770">
                  <c:v>0.62212699999999999</c:v>
                </c:pt>
                <c:pt idx="771">
                  <c:v>0.592252</c:v>
                </c:pt>
                <c:pt idx="772">
                  <c:v>0.56576199999999999</c:v>
                </c:pt>
                <c:pt idx="773">
                  <c:v>0.54126799999999997</c:v>
                </c:pt>
                <c:pt idx="774">
                  <c:v>0.51700400000000002</c:v>
                </c:pt>
                <c:pt idx="775">
                  <c:v>0.49114999999999998</c:v>
                </c:pt>
                <c:pt idx="776">
                  <c:v>0.46307199999999998</c:v>
                </c:pt>
                <c:pt idx="777">
                  <c:v>0.433834</c:v>
                </c:pt>
                <c:pt idx="778">
                  <c:v>0.40540799999999999</c:v>
                </c:pt>
                <c:pt idx="779">
                  <c:v>0.37962600000000002</c:v>
                </c:pt>
                <c:pt idx="780">
                  <c:v>0.35752600000000001</c:v>
                </c:pt>
                <c:pt idx="781">
                  <c:v>0.33882299999999999</c:v>
                </c:pt>
                <c:pt idx="782">
                  <c:v>0.32188800000000001</c:v>
                </c:pt>
                <c:pt idx="783">
                  <c:v>0.30504500000000001</c:v>
                </c:pt>
                <c:pt idx="784">
                  <c:v>0.287524</c:v>
                </c:pt>
                <c:pt idx="785">
                  <c:v>0.26938800000000002</c:v>
                </c:pt>
                <c:pt idx="786">
                  <c:v>0.25131199999999998</c:v>
                </c:pt>
                <c:pt idx="787">
                  <c:v>0.23372599999999999</c:v>
                </c:pt>
                <c:pt idx="788">
                  <c:v>0.21627399999999999</c:v>
                </c:pt>
                <c:pt idx="789">
                  <c:v>0.19867199999999999</c:v>
                </c:pt>
                <c:pt idx="790">
                  <c:v>0.18138499999999999</c:v>
                </c:pt>
                <c:pt idx="791">
                  <c:v>0.164634</c:v>
                </c:pt>
                <c:pt idx="792">
                  <c:v>0.14729800000000001</c:v>
                </c:pt>
                <c:pt idx="793">
                  <c:v>0.12779399999999999</c:v>
                </c:pt>
                <c:pt idx="794">
                  <c:v>0.105661</c:v>
                </c:pt>
                <c:pt idx="795">
                  <c:v>8.201E-2</c:v>
                </c:pt>
                <c:pt idx="796">
                  <c:v>5.8834999999999998E-2</c:v>
                </c:pt>
                <c:pt idx="797">
                  <c:v>3.7919000000000001E-2</c:v>
                </c:pt>
                <c:pt idx="798">
                  <c:v>1.9923E-2</c:v>
                </c:pt>
                <c:pt idx="799">
                  <c:v>3.846E-3</c:v>
                </c:pt>
                <c:pt idx="800">
                  <c:v>-1.2292000000000001E-2</c:v>
                </c:pt>
                <c:pt idx="801">
                  <c:v>-2.9530000000000001E-2</c:v>
                </c:pt>
                <c:pt idx="802">
                  <c:v>-4.7400999999999999E-2</c:v>
                </c:pt>
                <c:pt idx="803">
                  <c:v>-6.4695000000000003E-2</c:v>
                </c:pt>
                <c:pt idx="804">
                  <c:v>-7.9836000000000004E-2</c:v>
                </c:pt>
                <c:pt idx="805">
                  <c:v>-9.1513999999999998E-2</c:v>
                </c:pt>
                <c:pt idx="806">
                  <c:v>-9.9137000000000003E-2</c:v>
                </c:pt>
                <c:pt idx="807">
                  <c:v>-0.10302799999999999</c:v>
                </c:pt>
                <c:pt idx="808">
                  <c:v>-0.10467</c:v>
                </c:pt>
                <c:pt idx="809">
                  <c:v>-0.10598399999999999</c:v>
                </c:pt>
                <c:pt idx="810">
                  <c:v>-0.10856300000000001</c:v>
                </c:pt>
                <c:pt idx="811">
                  <c:v>-0.112992</c:v>
                </c:pt>
                <c:pt idx="812">
                  <c:v>-0.11772299999999999</c:v>
                </c:pt>
                <c:pt idx="813">
                  <c:v>-0.120417</c:v>
                </c:pt>
                <c:pt idx="814">
                  <c:v>-0.12081699999999999</c:v>
                </c:pt>
                <c:pt idx="815">
                  <c:v>-0.11995699999999999</c:v>
                </c:pt>
                <c:pt idx="816">
                  <c:v>-0.117738</c:v>
                </c:pt>
                <c:pt idx="817">
                  <c:v>-0.113983</c:v>
                </c:pt>
                <c:pt idx="818">
                  <c:v>-0.10992499999999999</c:v>
                </c:pt>
                <c:pt idx="819">
                  <c:v>-0.106785</c:v>
                </c:pt>
                <c:pt idx="820">
                  <c:v>-0.104669</c:v>
                </c:pt>
                <c:pt idx="821">
                  <c:v>-0.102368</c:v>
                </c:pt>
                <c:pt idx="822">
                  <c:v>-9.7417000000000004E-2</c:v>
                </c:pt>
                <c:pt idx="823">
                  <c:v>-8.7801000000000004E-2</c:v>
                </c:pt>
                <c:pt idx="824">
                  <c:v>-7.3149000000000006E-2</c:v>
                </c:pt>
                <c:pt idx="825">
                  <c:v>-5.4441000000000003E-2</c:v>
                </c:pt>
                <c:pt idx="826">
                  <c:v>-3.3737000000000003E-2</c:v>
                </c:pt>
                <c:pt idx="827">
                  <c:v>-1.3476E-2</c:v>
                </c:pt>
                <c:pt idx="828">
                  <c:v>4.3160000000000004E-3</c:v>
                </c:pt>
                <c:pt idx="829">
                  <c:v>1.8976E-2</c:v>
                </c:pt>
                <c:pt idx="830">
                  <c:v>3.1944E-2</c:v>
                </c:pt>
                <c:pt idx="831">
                  <c:v>4.5946000000000001E-2</c:v>
                </c:pt>
                <c:pt idx="832">
                  <c:v>6.3483999999999999E-2</c:v>
                </c:pt>
                <c:pt idx="833">
                  <c:v>8.5498000000000005E-2</c:v>
                </c:pt>
                <c:pt idx="834">
                  <c:v>0.111008</c:v>
                </c:pt>
                <c:pt idx="835">
                  <c:v>0.13810900000000001</c:v>
                </c:pt>
                <c:pt idx="836">
                  <c:v>0.16436500000000001</c:v>
                </c:pt>
                <c:pt idx="837">
                  <c:v>0.186945</c:v>
                </c:pt>
                <c:pt idx="838">
                  <c:v>0.204538</c:v>
                </c:pt>
                <c:pt idx="839">
                  <c:v>0.21853</c:v>
                </c:pt>
                <c:pt idx="840">
                  <c:v>0.231401</c:v>
                </c:pt>
                <c:pt idx="841">
                  <c:v>0.24517700000000001</c:v>
                </c:pt>
                <c:pt idx="842">
                  <c:v>0.261349</c:v>
                </c:pt>
                <c:pt idx="843">
                  <c:v>0.28081499999999998</c:v>
                </c:pt>
                <c:pt idx="844">
                  <c:v>0.303288</c:v>
                </c:pt>
                <c:pt idx="845">
                  <c:v>0.32729799999999998</c:v>
                </c:pt>
                <c:pt idx="846">
                  <c:v>0.35159800000000002</c:v>
                </c:pt>
                <c:pt idx="847">
                  <c:v>0.37594</c:v>
                </c:pt>
                <c:pt idx="848">
                  <c:v>0.400426</c:v>
                </c:pt>
                <c:pt idx="849">
                  <c:v>0.42565500000000001</c:v>
                </c:pt>
                <c:pt idx="850">
                  <c:v>0.453152</c:v>
                </c:pt>
                <c:pt idx="851">
                  <c:v>0.48461199999999999</c:v>
                </c:pt>
                <c:pt idx="852">
                  <c:v>0.52059699999999998</c:v>
                </c:pt>
                <c:pt idx="853">
                  <c:v>0.55981800000000004</c:v>
                </c:pt>
                <c:pt idx="854">
                  <c:v>0.59967499999999996</c:v>
                </c:pt>
                <c:pt idx="855">
                  <c:v>0.637957</c:v>
                </c:pt>
                <c:pt idx="856">
                  <c:v>0.67388899999999996</c:v>
                </c:pt>
                <c:pt idx="857">
                  <c:v>0.707901</c:v>
                </c:pt>
                <c:pt idx="858">
                  <c:v>0.74129999999999996</c:v>
                </c:pt>
                <c:pt idx="859">
                  <c:v>0.77559199999999995</c:v>
                </c:pt>
                <c:pt idx="860">
                  <c:v>0.81121399999999999</c:v>
                </c:pt>
                <c:pt idx="861">
                  <c:v>0.84699199999999997</c:v>
                </c:pt>
                <c:pt idx="862">
                  <c:v>0.88143000000000005</c:v>
                </c:pt>
                <c:pt idx="863">
                  <c:v>0.91401100000000002</c:v>
                </c:pt>
                <c:pt idx="864">
                  <c:v>0.94525999999999999</c:v>
                </c:pt>
                <c:pt idx="865">
                  <c:v>0.97662700000000002</c:v>
                </c:pt>
                <c:pt idx="866">
                  <c:v>1.00922</c:v>
                </c:pt>
                <c:pt idx="867">
                  <c:v>1.042602</c:v>
                </c:pt>
                <c:pt idx="868">
                  <c:v>1.0758160000000001</c:v>
                </c:pt>
                <c:pt idx="869">
                  <c:v>1.1088150000000001</c:v>
                </c:pt>
                <c:pt idx="870">
                  <c:v>1.1425399999999999</c:v>
                </c:pt>
                <c:pt idx="871">
                  <c:v>1.1775599999999999</c:v>
                </c:pt>
                <c:pt idx="872">
                  <c:v>1.212971</c:v>
                </c:pt>
                <c:pt idx="873">
                  <c:v>1.247482</c:v>
                </c:pt>
                <c:pt idx="874">
                  <c:v>1.2806519999999999</c:v>
                </c:pt>
                <c:pt idx="875">
                  <c:v>1.3126230000000001</c:v>
                </c:pt>
                <c:pt idx="876">
                  <c:v>1.3438380000000001</c:v>
                </c:pt>
                <c:pt idx="877">
                  <c:v>1.375</c:v>
                </c:pt>
                <c:pt idx="878">
                  <c:v>1.406291</c:v>
                </c:pt>
                <c:pt idx="879">
                  <c:v>1.4373260000000001</c:v>
                </c:pt>
                <c:pt idx="880">
                  <c:v>1.468424</c:v>
                </c:pt>
                <c:pt idx="881">
                  <c:v>1.500426</c:v>
                </c:pt>
                <c:pt idx="882">
                  <c:v>1.532802</c:v>
                </c:pt>
                <c:pt idx="883">
                  <c:v>1.562937</c:v>
                </c:pt>
                <c:pt idx="884">
                  <c:v>1.5881940000000001</c:v>
                </c:pt>
                <c:pt idx="885">
                  <c:v>1.6083000000000001</c:v>
                </c:pt>
                <c:pt idx="886">
                  <c:v>1.6249480000000001</c:v>
                </c:pt>
                <c:pt idx="887">
                  <c:v>1.640166</c:v>
                </c:pt>
                <c:pt idx="888">
                  <c:v>1.65568</c:v>
                </c:pt>
                <c:pt idx="889">
                  <c:v>1.6726939999999999</c:v>
                </c:pt>
                <c:pt idx="890">
                  <c:v>1.691468</c:v>
                </c:pt>
                <c:pt idx="891">
                  <c:v>1.7115899999999999</c:v>
                </c:pt>
                <c:pt idx="892">
                  <c:v>1.732318</c:v>
                </c:pt>
                <c:pt idx="893">
                  <c:v>1.7522230000000001</c:v>
                </c:pt>
                <c:pt idx="894">
                  <c:v>1.7696259999999999</c:v>
                </c:pt>
                <c:pt idx="895">
                  <c:v>1.783738</c:v>
                </c:pt>
                <c:pt idx="896">
                  <c:v>1.7952669999999999</c:v>
                </c:pt>
                <c:pt idx="897">
                  <c:v>1.8058339999999999</c:v>
                </c:pt>
                <c:pt idx="898">
                  <c:v>1.8172790000000001</c:v>
                </c:pt>
                <c:pt idx="899">
                  <c:v>1.8313330000000001</c:v>
                </c:pt>
                <c:pt idx="900">
                  <c:v>1.8487100000000001</c:v>
                </c:pt>
                <c:pt idx="901">
                  <c:v>1.8688830000000001</c:v>
                </c:pt>
                <c:pt idx="902">
                  <c:v>1.890666</c:v>
                </c:pt>
                <c:pt idx="903">
                  <c:v>1.9125220000000001</c:v>
                </c:pt>
                <c:pt idx="904">
                  <c:v>1.932628</c:v>
                </c:pt>
                <c:pt idx="905">
                  <c:v>1.949497</c:v>
                </c:pt>
                <c:pt idx="906">
                  <c:v>1.9627760000000001</c:v>
                </c:pt>
                <c:pt idx="907">
                  <c:v>1.9726669999999999</c:v>
                </c:pt>
                <c:pt idx="908">
                  <c:v>1.9797359999999999</c:v>
                </c:pt>
                <c:pt idx="909">
                  <c:v>1.9852209999999999</c:v>
                </c:pt>
                <c:pt idx="910">
                  <c:v>1.990254</c:v>
                </c:pt>
                <c:pt idx="911">
                  <c:v>1.9956769999999999</c:v>
                </c:pt>
                <c:pt idx="912">
                  <c:v>2.0021100000000001</c:v>
                </c:pt>
                <c:pt idx="913">
                  <c:v>2.0093730000000001</c:v>
                </c:pt>
                <c:pt idx="914">
                  <c:v>2.0164399999999998</c:v>
                </c:pt>
                <c:pt idx="915">
                  <c:v>2.0217999999999998</c:v>
                </c:pt>
                <c:pt idx="916">
                  <c:v>2.0241129999999998</c:v>
                </c:pt>
                <c:pt idx="917">
                  <c:v>2.0228869999999999</c:v>
                </c:pt>
                <c:pt idx="918">
                  <c:v>2.018589</c:v>
                </c:pt>
                <c:pt idx="919">
                  <c:v>2.012667</c:v>
                </c:pt>
                <c:pt idx="920">
                  <c:v>2.0070070000000002</c:v>
                </c:pt>
                <c:pt idx="921">
                  <c:v>2.0025080000000002</c:v>
                </c:pt>
                <c:pt idx="922">
                  <c:v>1.9984189999999999</c:v>
                </c:pt>
                <c:pt idx="923">
                  <c:v>1.9934959999999999</c:v>
                </c:pt>
                <c:pt idx="924">
                  <c:v>1.987031</c:v>
                </c:pt>
                <c:pt idx="925">
                  <c:v>1.9786539999999999</c:v>
                </c:pt>
                <c:pt idx="926">
                  <c:v>1.968199</c:v>
                </c:pt>
                <c:pt idx="927">
                  <c:v>1.955962</c:v>
                </c:pt>
                <c:pt idx="928">
                  <c:v>1.9431179999999999</c:v>
                </c:pt>
                <c:pt idx="929">
                  <c:v>1.931357</c:v>
                </c:pt>
                <c:pt idx="930">
                  <c:v>1.9216610000000001</c:v>
                </c:pt>
                <c:pt idx="931">
                  <c:v>1.9142239999999999</c:v>
                </c:pt>
                <c:pt idx="932">
                  <c:v>1.908328</c:v>
                </c:pt>
                <c:pt idx="933">
                  <c:v>1.901791</c:v>
                </c:pt>
                <c:pt idx="934">
                  <c:v>1.892301</c:v>
                </c:pt>
                <c:pt idx="935">
                  <c:v>1.8787210000000001</c:v>
                </c:pt>
                <c:pt idx="936">
                  <c:v>1.8613200000000001</c:v>
                </c:pt>
                <c:pt idx="937">
                  <c:v>1.84151</c:v>
                </c:pt>
                <c:pt idx="938">
                  <c:v>1.8209090000000001</c:v>
                </c:pt>
                <c:pt idx="939">
                  <c:v>1.801061</c:v>
                </c:pt>
                <c:pt idx="940">
                  <c:v>1.7831649999999999</c:v>
                </c:pt>
                <c:pt idx="941">
                  <c:v>1.7674859999999999</c:v>
                </c:pt>
                <c:pt idx="942">
                  <c:v>1.7531410000000001</c:v>
                </c:pt>
                <c:pt idx="943">
                  <c:v>1.738324</c:v>
                </c:pt>
                <c:pt idx="944">
                  <c:v>1.7215450000000001</c:v>
                </c:pt>
                <c:pt idx="945">
                  <c:v>1.702604</c:v>
                </c:pt>
                <c:pt idx="946">
                  <c:v>1.682169</c:v>
                </c:pt>
                <c:pt idx="947">
                  <c:v>1.660863</c:v>
                </c:pt>
                <c:pt idx="948">
                  <c:v>1.639246</c:v>
                </c:pt>
                <c:pt idx="949">
                  <c:v>1.618228</c:v>
                </c:pt>
                <c:pt idx="950">
                  <c:v>1.5988929999999999</c:v>
                </c:pt>
                <c:pt idx="951">
                  <c:v>1.582222</c:v>
                </c:pt>
                <c:pt idx="952">
                  <c:v>1.5678080000000001</c:v>
                </c:pt>
                <c:pt idx="953">
                  <c:v>1.5532250000000001</c:v>
                </c:pt>
                <c:pt idx="954">
                  <c:v>1.5361579999999999</c:v>
                </c:pt>
                <c:pt idx="955">
                  <c:v>1.515854</c:v>
                </c:pt>
                <c:pt idx="956">
                  <c:v>1.4927760000000001</c:v>
                </c:pt>
                <c:pt idx="957">
                  <c:v>1.467797</c:v>
                </c:pt>
                <c:pt idx="958">
                  <c:v>1.441405</c:v>
                </c:pt>
                <c:pt idx="959">
                  <c:v>1.414466</c:v>
                </c:pt>
                <c:pt idx="960">
                  <c:v>1.388055</c:v>
                </c:pt>
                <c:pt idx="961">
                  <c:v>1.3617379999999999</c:v>
                </c:pt>
                <c:pt idx="962">
                  <c:v>1.334192</c:v>
                </c:pt>
                <c:pt idx="963">
                  <c:v>1.304492</c:v>
                </c:pt>
                <c:pt idx="964">
                  <c:v>1.272141</c:v>
                </c:pt>
                <c:pt idx="965">
                  <c:v>1.237325</c:v>
                </c:pt>
                <c:pt idx="966">
                  <c:v>1.201004</c:v>
                </c:pt>
                <c:pt idx="967">
                  <c:v>1.164323</c:v>
                </c:pt>
                <c:pt idx="968">
                  <c:v>1.1281159999999999</c:v>
                </c:pt>
                <c:pt idx="969">
                  <c:v>1.093251</c:v>
                </c:pt>
                <c:pt idx="970">
                  <c:v>1.0605519999999999</c:v>
                </c:pt>
                <c:pt idx="971">
                  <c:v>1.0296590000000001</c:v>
                </c:pt>
                <c:pt idx="972">
                  <c:v>0.99897499999999995</c:v>
                </c:pt>
                <c:pt idx="973">
                  <c:v>0.96682999999999997</c:v>
                </c:pt>
                <c:pt idx="974">
                  <c:v>0.93275200000000003</c:v>
                </c:pt>
                <c:pt idx="975">
                  <c:v>0.89798699999999998</c:v>
                </c:pt>
                <c:pt idx="976">
                  <c:v>0.86467799999999995</c:v>
                </c:pt>
                <c:pt idx="977">
                  <c:v>0.83480100000000002</c:v>
                </c:pt>
                <c:pt idx="978">
                  <c:v>0.80888499999999997</c:v>
                </c:pt>
                <c:pt idx="979">
                  <c:v>0.78513599999999995</c:v>
                </c:pt>
                <c:pt idx="980">
                  <c:v>0.76111099999999998</c:v>
                </c:pt>
                <c:pt idx="981">
                  <c:v>0.73584700000000003</c:v>
                </c:pt>
                <c:pt idx="982">
                  <c:v>0.70948100000000003</c:v>
                </c:pt>
                <c:pt idx="983">
                  <c:v>0.68267500000000003</c:v>
                </c:pt>
                <c:pt idx="984">
                  <c:v>0.65648799999999996</c:v>
                </c:pt>
                <c:pt idx="985">
                  <c:v>0.63122999999999996</c:v>
                </c:pt>
                <c:pt idx="986">
                  <c:v>0.60647099999999998</c:v>
                </c:pt>
                <c:pt idx="987">
                  <c:v>0.58185900000000002</c:v>
                </c:pt>
                <c:pt idx="988">
                  <c:v>0.55681700000000001</c:v>
                </c:pt>
                <c:pt idx="989">
                  <c:v>0.530586</c:v>
                </c:pt>
                <c:pt idx="990">
                  <c:v>0.50289300000000003</c:v>
                </c:pt>
                <c:pt idx="991">
                  <c:v>0.47443200000000002</c:v>
                </c:pt>
                <c:pt idx="992">
                  <c:v>0.44643100000000002</c:v>
                </c:pt>
                <c:pt idx="993">
                  <c:v>0.41989599999999999</c:v>
                </c:pt>
                <c:pt idx="994">
                  <c:v>0.39583800000000002</c:v>
                </c:pt>
                <c:pt idx="995">
                  <c:v>0.37515900000000002</c:v>
                </c:pt>
                <c:pt idx="996">
                  <c:v>0.35805399999999998</c:v>
                </c:pt>
                <c:pt idx="997">
                  <c:v>0.34389500000000001</c:v>
                </c:pt>
                <c:pt idx="998">
                  <c:v>0.33126499999999998</c:v>
                </c:pt>
                <c:pt idx="999">
                  <c:v>0.31800499999999998</c:v>
                </c:pt>
                <c:pt idx="1000">
                  <c:v>0.30191899999999999</c:v>
                </c:pt>
                <c:pt idx="1001">
                  <c:v>0.282499</c:v>
                </c:pt>
                <c:pt idx="1002">
                  <c:v>0.26147500000000001</c:v>
                </c:pt>
                <c:pt idx="1003">
                  <c:v>0.241179</c:v>
                </c:pt>
                <c:pt idx="1004">
                  <c:v>0.222802</c:v>
                </c:pt>
                <c:pt idx="1005">
                  <c:v>0.20621999999999999</c:v>
                </c:pt>
                <c:pt idx="1006">
                  <c:v>0.19110199999999999</c:v>
                </c:pt>
                <c:pt idx="1007">
                  <c:v>0.17732000000000001</c:v>
                </c:pt>
                <c:pt idx="1008">
                  <c:v>0.16429099999999999</c:v>
                </c:pt>
                <c:pt idx="1009">
                  <c:v>0.15091199999999999</c:v>
                </c:pt>
                <c:pt idx="1010">
                  <c:v>0.13581199999999999</c:v>
                </c:pt>
                <c:pt idx="1011">
                  <c:v>0.11780500000000001</c:v>
                </c:pt>
                <c:pt idx="1012">
                  <c:v>9.7464999999999996E-2</c:v>
                </c:pt>
                <c:pt idx="1013">
                  <c:v>7.7617000000000005E-2</c:v>
                </c:pt>
                <c:pt idx="1014">
                  <c:v>6.0962000000000002E-2</c:v>
                </c:pt>
                <c:pt idx="1015">
                  <c:v>4.827E-2</c:v>
                </c:pt>
                <c:pt idx="1016">
                  <c:v>3.8924E-2</c:v>
                </c:pt>
                <c:pt idx="1017">
                  <c:v>3.1593000000000003E-2</c:v>
                </c:pt>
                <c:pt idx="1018">
                  <c:v>2.4948999999999999E-2</c:v>
                </c:pt>
                <c:pt idx="1019">
                  <c:v>1.8416999999999999E-2</c:v>
                </c:pt>
                <c:pt idx="1020">
                  <c:v>1.1547E-2</c:v>
                </c:pt>
                <c:pt idx="1021">
                  <c:v>4.1960000000000001E-3</c:v>
                </c:pt>
                <c:pt idx="1022">
                  <c:v>-2.013E-3</c:v>
                </c:pt>
                <c:pt idx="1023">
                  <c:v>-4.6499999999999996E-3</c:v>
                </c:pt>
                <c:pt idx="1024">
                  <c:v>-2.545E-3</c:v>
                </c:pt>
                <c:pt idx="1025">
                  <c:v>3.8909999999999999E-3</c:v>
                </c:pt>
                <c:pt idx="1026">
                  <c:v>1.2795000000000001E-2</c:v>
                </c:pt>
                <c:pt idx="1027">
                  <c:v>2.154E-2</c:v>
                </c:pt>
                <c:pt idx="1028">
                  <c:v>2.8558E-2</c:v>
                </c:pt>
                <c:pt idx="1029">
                  <c:v>3.4131000000000002E-2</c:v>
                </c:pt>
                <c:pt idx="1030">
                  <c:v>3.9342000000000002E-2</c:v>
                </c:pt>
                <c:pt idx="1031">
                  <c:v>4.5150999999999997E-2</c:v>
                </c:pt>
                <c:pt idx="1032">
                  <c:v>5.2547999999999997E-2</c:v>
                </c:pt>
                <c:pt idx="1033">
                  <c:v>6.2506999999999993E-2</c:v>
                </c:pt>
                <c:pt idx="1034">
                  <c:v>7.5006000000000003E-2</c:v>
                </c:pt>
                <c:pt idx="1035">
                  <c:v>8.8572999999999999E-2</c:v>
                </c:pt>
                <c:pt idx="1036">
                  <c:v>0.101399</c:v>
                </c:pt>
                <c:pt idx="1037">
                  <c:v>0.11235199999999999</c:v>
                </c:pt>
                <c:pt idx="1038">
                  <c:v>0.121379</c:v>
                </c:pt>
                <c:pt idx="1039">
                  <c:v>0.12987899999999999</c:v>
                </c:pt>
                <c:pt idx="1040">
                  <c:v>0.14000799999999999</c:v>
                </c:pt>
                <c:pt idx="1041">
                  <c:v>0.15334800000000001</c:v>
                </c:pt>
                <c:pt idx="1042">
                  <c:v>0.16989599999999999</c:v>
                </c:pt>
                <c:pt idx="1043">
                  <c:v>0.18788299999999999</c:v>
                </c:pt>
                <c:pt idx="1044">
                  <c:v>0.20510400000000001</c:v>
                </c:pt>
                <c:pt idx="1045">
                  <c:v>0.22048899999999999</c:v>
                </c:pt>
                <c:pt idx="1046">
                  <c:v>0.234509</c:v>
                </c:pt>
                <c:pt idx="1047">
                  <c:v>0.24862799999999999</c:v>
                </c:pt>
                <c:pt idx="1048">
                  <c:v>0.26407399999999998</c:v>
                </c:pt>
                <c:pt idx="1049">
                  <c:v>0.280949</c:v>
                </c:pt>
                <c:pt idx="1050">
                  <c:v>0.298981</c:v>
                </c:pt>
                <c:pt idx="1051">
                  <c:v>0.318324</c:v>
                </c:pt>
                <c:pt idx="1052">
                  <c:v>0.33890999999999999</c:v>
                </c:pt>
                <c:pt idx="1053">
                  <c:v>0.35981999999999997</c:v>
                </c:pt>
                <c:pt idx="1054">
                  <c:v>0.379749</c:v>
                </c:pt>
                <c:pt idx="1055">
                  <c:v>0.39781100000000003</c:v>
                </c:pt>
                <c:pt idx="1056">
                  <c:v>0.41431400000000002</c:v>
                </c:pt>
                <c:pt idx="1057">
                  <c:v>0.43080299999999999</c:v>
                </c:pt>
                <c:pt idx="1058">
                  <c:v>0.44890099999999999</c:v>
                </c:pt>
                <c:pt idx="1059">
                  <c:v>0.46973900000000002</c:v>
                </c:pt>
                <c:pt idx="1060">
                  <c:v>0.49405700000000002</c:v>
                </c:pt>
                <c:pt idx="1061">
                  <c:v>0.52149800000000002</c:v>
                </c:pt>
                <c:pt idx="1062">
                  <c:v>0.55029600000000001</c:v>
                </c:pt>
                <c:pt idx="1063">
                  <c:v>0.578434</c:v>
                </c:pt>
                <c:pt idx="1064">
                  <c:v>0.60474600000000001</c:v>
                </c:pt>
                <c:pt idx="1065">
                  <c:v>0.62885199999999997</c:v>
                </c:pt>
                <c:pt idx="1066">
                  <c:v>0.65125299999999997</c:v>
                </c:pt>
                <c:pt idx="1067">
                  <c:v>0.67363799999999996</c:v>
                </c:pt>
                <c:pt idx="1068">
                  <c:v>0.69797299999999995</c:v>
                </c:pt>
                <c:pt idx="1069">
                  <c:v>0.72529399999999999</c:v>
                </c:pt>
                <c:pt idx="1070">
                  <c:v>0.75533300000000003</c:v>
                </c:pt>
                <c:pt idx="1071">
                  <c:v>0.78680099999999997</c:v>
                </c:pt>
                <c:pt idx="1072">
                  <c:v>0.81800700000000004</c:v>
                </c:pt>
                <c:pt idx="1073">
                  <c:v>0.84801499999999996</c:v>
                </c:pt>
                <c:pt idx="1074">
                  <c:v>0.877668</c:v>
                </c:pt>
                <c:pt idx="1075">
                  <c:v>0.90847800000000001</c:v>
                </c:pt>
                <c:pt idx="1076">
                  <c:v>0.94108700000000001</c:v>
                </c:pt>
                <c:pt idx="1077">
                  <c:v>0.975881</c:v>
                </c:pt>
                <c:pt idx="1078">
                  <c:v>1.012866</c:v>
                </c:pt>
                <c:pt idx="1079">
                  <c:v>1.0500719999999999</c:v>
                </c:pt>
                <c:pt idx="1080">
                  <c:v>1.0844959999999999</c:v>
                </c:pt>
                <c:pt idx="1081">
                  <c:v>1.1146389999999999</c:v>
                </c:pt>
                <c:pt idx="1082">
                  <c:v>1.141167</c:v>
                </c:pt>
                <c:pt idx="1083">
                  <c:v>1.165503</c:v>
                </c:pt>
                <c:pt idx="1084">
                  <c:v>1.1887049999999999</c:v>
                </c:pt>
                <c:pt idx="1085">
                  <c:v>1.2120880000000001</c:v>
                </c:pt>
                <c:pt idx="1086">
                  <c:v>1.236658</c:v>
                </c:pt>
                <c:pt idx="1087">
                  <c:v>1.2617449999999999</c:v>
                </c:pt>
                <c:pt idx="1088">
                  <c:v>1.2859609999999999</c:v>
                </c:pt>
                <c:pt idx="1089">
                  <c:v>1.3084480000000001</c:v>
                </c:pt>
                <c:pt idx="1090">
                  <c:v>1.328927</c:v>
                </c:pt>
                <c:pt idx="1091">
                  <c:v>1.3476330000000001</c:v>
                </c:pt>
                <c:pt idx="1092">
                  <c:v>1.365181</c:v>
                </c:pt>
                <c:pt idx="1093">
                  <c:v>1.3823570000000001</c:v>
                </c:pt>
                <c:pt idx="1094">
                  <c:v>1.40011</c:v>
                </c:pt>
                <c:pt idx="1095">
                  <c:v>1.4197690000000001</c:v>
                </c:pt>
                <c:pt idx="1096">
                  <c:v>1.4422429999999999</c:v>
                </c:pt>
                <c:pt idx="1097">
                  <c:v>1.4667190000000001</c:v>
                </c:pt>
                <c:pt idx="1098">
                  <c:v>1.4911369999999999</c:v>
                </c:pt>
                <c:pt idx="1099">
                  <c:v>1.513895</c:v>
                </c:pt>
                <c:pt idx="1100">
                  <c:v>1.5349950000000001</c:v>
                </c:pt>
                <c:pt idx="1101">
                  <c:v>1.5559940000000001</c:v>
                </c:pt>
                <c:pt idx="1102">
                  <c:v>1.578614</c:v>
                </c:pt>
                <c:pt idx="1103">
                  <c:v>1.603102</c:v>
                </c:pt>
                <c:pt idx="1104">
                  <c:v>1.6279999999999999</c:v>
                </c:pt>
                <c:pt idx="1105">
                  <c:v>1.6509609999999999</c:v>
                </c:pt>
                <c:pt idx="1106">
                  <c:v>1.669826</c:v>
                </c:pt>
                <c:pt idx="1107">
                  <c:v>1.684097</c:v>
                </c:pt>
                <c:pt idx="1108">
                  <c:v>1.6956150000000001</c:v>
                </c:pt>
                <c:pt idx="1109">
                  <c:v>1.7071639999999999</c:v>
                </c:pt>
                <c:pt idx="1110">
                  <c:v>1.720397</c:v>
                </c:pt>
                <c:pt idx="1111">
                  <c:v>1.7352369999999999</c:v>
                </c:pt>
                <c:pt idx="1112">
                  <c:v>1.750589</c:v>
                </c:pt>
                <c:pt idx="1113">
                  <c:v>1.765053</c:v>
                </c:pt>
                <c:pt idx="1114">
                  <c:v>1.777344</c:v>
                </c:pt>
                <c:pt idx="1115">
                  <c:v>1.7869189999999999</c:v>
                </c:pt>
                <c:pt idx="1116">
                  <c:v>1.79491</c:v>
                </c:pt>
                <c:pt idx="1117">
                  <c:v>1.80345</c:v>
                </c:pt>
                <c:pt idx="1118">
                  <c:v>1.8134650000000001</c:v>
                </c:pt>
                <c:pt idx="1119">
                  <c:v>1.8250219999999999</c:v>
                </c:pt>
                <c:pt idx="1120">
                  <c:v>1.8390390000000001</c:v>
                </c:pt>
                <c:pt idx="1121">
                  <c:v>1.855445</c:v>
                </c:pt>
                <c:pt idx="1122">
                  <c:v>1.8715930000000001</c:v>
                </c:pt>
                <c:pt idx="1123">
                  <c:v>1.884795</c:v>
                </c:pt>
                <c:pt idx="1124">
                  <c:v>1.8940429999999999</c:v>
                </c:pt>
                <c:pt idx="1125">
                  <c:v>1.8992899999999999</c:v>
                </c:pt>
                <c:pt idx="1126">
                  <c:v>1.901273</c:v>
                </c:pt>
                <c:pt idx="1127">
                  <c:v>1.901589</c:v>
                </c:pt>
                <c:pt idx="1128">
                  <c:v>1.901659</c:v>
                </c:pt>
                <c:pt idx="1129">
                  <c:v>1.9016850000000001</c:v>
                </c:pt>
                <c:pt idx="1130">
                  <c:v>1.9009389999999999</c:v>
                </c:pt>
                <c:pt idx="1131">
                  <c:v>1.8991039999999999</c:v>
                </c:pt>
                <c:pt idx="1132">
                  <c:v>1.896884</c:v>
                </c:pt>
                <c:pt idx="1133">
                  <c:v>1.8947879999999999</c:v>
                </c:pt>
                <c:pt idx="1134">
                  <c:v>1.8917600000000001</c:v>
                </c:pt>
                <c:pt idx="1135">
                  <c:v>1.885777</c:v>
                </c:pt>
                <c:pt idx="1136">
                  <c:v>1.875936</c:v>
                </c:pt>
                <c:pt idx="1137">
                  <c:v>1.8630629999999999</c:v>
                </c:pt>
                <c:pt idx="1138">
                  <c:v>1.8483400000000001</c:v>
                </c:pt>
                <c:pt idx="1139">
                  <c:v>1.8328880000000001</c:v>
                </c:pt>
                <c:pt idx="1140">
                  <c:v>1.81846</c:v>
                </c:pt>
                <c:pt idx="1141">
                  <c:v>1.8070079999999999</c:v>
                </c:pt>
                <c:pt idx="1142">
                  <c:v>1.7990919999999999</c:v>
                </c:pt>
                <c:pt idx="1143">
                  <c:v>1.7934300000000001</c:v>
                </c:pt>
                <c:pt idx="1144">
                  <c:v>1.7886660000000001</c:v>
                </c:pt>
                <c:pt idx="1145">
                  <c:v>1.7849600000000001</c:v>
                </c:pt>
                <c:pt idx="1146">
                  <c:v>1.7827470000000001</c:v>
                </c:pt>
                <c:pt idx="1147">
                  <c:v>1.7808459999999999</c:v>
                </c:pt>
                <c:pt idx="1148">
                  <c:v>1.7773909999999999</c:v>
                </c:pt>
                <c:pt idx="1149">
                  <c:v>1.771096</c:v>
                </c:pt>
                <c:pt idx="1150">
                  <c:v>1.7609779999999999</c:v>
                </c:pt>
                <c:pt idx="1151">
                  <c:v>1.7467029999999999</c:v>
                </c:pt>
                <c:pt idx="1152">
                  <c:v>1.7292829999999999</c:v>
                </c:pt>
                <c:pt idx="1153">
                  <c:v>1.71028</c:v>
                </c:pt>
                <c:pt idx="1154">
                  <c:v>1.690828</c:v>
                </c:pt>
                <c:pt idx="1155">
                  <c:v>1.672037</c:v>
                </c:pt>
                <c:pt idx="1156">
                  <c:v>1.6547529999999999</c:v>
                </c:pt>
                <c:pt idx="1157">
                  <c:v>1.6387160000000001</c:v>
                </c:pt>
                <c:pt idx="1158">
                  <c:v>1.6230800000000001</c:v>
                </c:pt>
                <c:pt idx="1159">
                  <c:v>1.6070979999999999</c:v>
                </c:pt>
                <c:pt idx="1160">
                  <c:v>1.5902430000000001</c:v>
                </c:pt>
                <c:pt idx="1161">
                  <c:v>1.57239</c:v>
                </c:pt>
                <c:pt idx="1162">
                  <c:v>1.5538270000000001</c:v>
                </c:pt>
                <c:pt idx="1163">
                  <c:v>1.5349159999999999</c:v>
                </c:pt>
                <c:pt idx="1164">
                  <c:v>1.5155019999999999</c:v>
                </c:pt>
                <c:pt idx="1165">
                  <c:v>1.4948520000000001</c:v>
                </c:pt>
                <c:pt idx="1166">
                  <c:v>1.4721610000000001</c:v>
                </c:pt>
                <c:pt idx="1167">
                  <c:v>1.4474940000000001</c:v>
                </c:pt>
                <c:pt idx="1168">
                  <c:v>1.421915</c:v>
                </c:pt>
                <c:pt idx="1169">
                  <c:v>1.396299</c:v>
                </c:pt>
                <c:pt idx="1170">
                  <c:v>1.37117</c:v>
                </c:pt>
                <c:pt idx="1171">
                  <c:v>1.346827</c:v>
                </c:pt>
                <c:pt idx="1172">
                  <c:v>1.32281</c:v>
                </c:pt>
                <c:pt idx="1173">
                  <c:v>1.298311</c:v>
                </c:pt>
                <c:pt idx="1174">
                  <c:v>1.2731030000000001</c:v>
                </c:pt>
                <c:pt idx="1175">
                  <c:v>1.2477799999999999</c:v>
                </c:pt>
                <c:pt idx="1176">
                  <c:v>1.223061</c:v>
                </c:pt>
                <c:pt idx="1177">
                  <c:v>1.198426</c:v>
                </c:pt>
                <c:pt idx="1178">
                  <c:v>1.1722140000000001</c:v>
                </c:pt>
                <c:pt idx="1179">
                  <c:v>1.1434150000000001</c:v>
                </c:pt>
                <c:pt idx="1180">
                  <c:v>1.112112</c:v>
                </c:pt>
                <c:pt idx="1181">
                  <c:v>1.0785149999999999</c:v>
                </c:pt>
                <c:pt idx="1182">
                  <c:v>1.0432509999999999</c:v>
                </c:pt>
                <c:pt idx="1183">
                  <c:v>1.0080499999999999</c:v>
                </c:pt>
                <c:pt idx="1184">
                  <c:v>0.97461399999999998</c:v>
                </c:pt>
                <c:pt idx="1185">
                  <c:v>0.94328699999999999</c:v>
                </c:pt>
                <c:pt idx="1186">
                  <c:v>0.91374900000000003</c:v>
                </c:pt>
                <c:pt idx="1187">
                  <c:v>0.88625799999999999</c:v>
                </c:pt>
                <c:pt idx="1188">
                  <c:v>0.861232</c:v>
                </c:pt>
                <c:pt idx="1189">
                  <c:v>0.83870199999999995</c:v>
                </c:pt>
                <c:pt idx="1190">
                  <c:v>0.81792799999999999</c:v>
                </c:pt>
                <c:pt idx="1191">
                  <c:v>0.79682600000000003</c:v>
                </c:pt>
                <c:pt idx="1192">
                  <c:v>0.77368599999999998</c:v>
                </c:pt>
                <c:pt idx="1193">
                  <c:v>0.74871299999999996</c:v>
                </c:pt>
                <c:pt idx="1194">
                  <c:v>0.72289999999999999</c:v>
                </c:pt>
                <c:pt idx="1195">
                  <c:v>0.69691700000000001</c:v>
                </c:pt>
                <c:pt idx="1196">
                  <c:v>0.67122199999999999</c:v>
                </c:pt>
                <c:pt idx="1197">
                  <c:v>0.64691900000000002</c:v>
                </c:pt>
                <c:pt idx="1198">
                  <c:v>0.62524000000000002</c:v>
                </c:pt>
                <c:pt idx="1199">
                  <c:v>0.60583500000000001</c:v>
                </c:pt>
                <c:pt idx="1200">
                  <c:v>0.58750199999999997</c:v>
                </c:pt>
                <c:pt idx="1201">
                  <c:v>0.56991899999999995</c:v>
                </c:pt>
                <c:pt idx="1202">
                  <c:v>0.553145</c:v>
                </c:pt>
                <c:pt idx="1203">
                  <c:v>0.53654400000000002</c:v>
                </c:pt>
                <c:pt idx="1204">
                  <c:v>0.51931899999999998</c:v>
                </c:pt>
                <c:pt idx="1205">
                  <c:v>0.50139299999999998</c:v>
                </c:pt>
                <c:pt idx="1206">
                  <c:v>0.483149</c:v>
                </c:pt>
                <c:pt idx="1207">
                  <c:v>0.46446100000000001</c:v>
                </c:pt>
                <c:pt idx="1208">
                  <c:v>0.44487599999999999</c:v>
                </c:pt>
                <c:pt idx="1209">
                  <c:v>0.42452600000000001</c:v>
                </c:pt>
                <c:pt idx="1210">
                  <c:v>0.403721</c:v>
                </c:pt>
                <c:pt idx="1211">
                  <c:v>0.38274999999999998</c:v>
                </c:pt>
                <c:pt idx="1212">
                  <c:v>0.36261100000000002</c:v>
                </c:pt>
                <c:pt idx="1213">
                  <c:v>0.34443800000000002</c:v>
                </c:pt>
                <c:pt idx="1214">
                  <c:v>0.328233</c:v>
                </c:pt>
                <c:pt idx="1215">
                  <c:v>0.31325599999999998</c:v>
                </c:pt>
                <c:pt idx="1216">
                  <c:v>0.29898200000000003</c:v>
                </c:pt>
                <c:pt idx="1217">
                  <c:v>0.28524100000000002</c:v>
                </c:pt>
                <c:pt idx="1218">
                  <c:v>0.27206399999999997</c:v>
                </c:pt>
                <c:pt idx="1219">
                  <c:v>0.25912400000000002</c:v>
                </c:pt>
                <c:pt idx="1220">
                  <c:v>0.245999</c:v>
                </c:pt>
                <c:pt idx="1221">
                  <c:v>0.23320099999999999</c:v>
                </c:pt>
                <c:pt idx="1222">
                  <c:v>0.221556</c:v>
                </c:pt>
                <c:pt idx="1223">
                  <c:v>0.21071599999999999</c:v>
                </c:pt>
                <c:pt idx="1224">
                  <c:v>0.19988500000000001</c:v>
                </c:pt>
                <c:pt idx="1225">
                  <c:v>0.18947800000000001</c:v>
                </c:pt>
                <c:pt idx="1226">
                  <c:v>0.180509</c:v>
                </c:pt>
                <c:pt idx="1227">
                  <c:v>0.17342099999999999</c:v>
                </c:pt>
                <c:pt idx="1228">
                  <c:v>0.16837199999999999</c:v>
                </c:pt>
                <c:pt idx="1229">
                  <c:v>0.16548499999999999</c:v>
                </c:pt>
                <c:pt idx="1230">
                  <c:v>0.16411600000000001</c:v>
                </c:pt>
                <c:pt idx="1231">
                  <c:v>0.16297700000000001</c:v>
                </c:pt>
                <c:pt idx="1232">
                  <c:v>0.16137799999999999</c:v>
                </c:pt>
                <c:pt idx="1233">
                  <c:v>0.15915399999999999</c:v>
                </c:pt>
                <c:pt idx="1234">
                  <c:v>0.15595000000000001</c:v>
                </c:pt>
                <c:pt idx="1235">
                  <c:v>0.151563</c:v>
                </c:pt>
                <c:pt idx="1236">
                  <c:v>0.146705</c:v>
                </c:pt>
                <c:pt idx="1237">
                  <c:v>0.14302400000000001</c:v>
                </c:pt>
                <c:pt idx="1238">
                  <c:v>0.14176</c:v>
                </c:pt>
                <c:pt idx="1239">
                  <c:v>0.143064</c:v>
                </c:pt>
                <c:pt idx="1240">
                  <c:v>0.147142</c:v>
                </c:pt>
                <c:pt idx="1241">
                  <c:v>0.15479999999999999</c:v>
                </c:pt>
                <c:pt idx="1242">
                  <c:v>0.16625899999999999</c:v>
                </c:pt>
                <c:pt idx="1243">
                  <c:v>0.18038699999999999</c:v>
                </c:pt>
                <c:pt idx="1244">
                  <c:v>0.19522999999999999</c:v>
                </c:pt>
                <c:pt idx="1245">
                  <c:v>0.20868400000000001</c:v>
                </c:pt>
                <c:pt idx="1246">
                  <c:v>0.21970500000000001</c:v>
                </c:pt>
                <c:pt idx="1247">
                  <c:v>0.22933500000000001</c:v>
                </c:pt>
                <c:pt idx="1248">
                  <c:v>0.23930599999999999</c:v>
                </c:pt>
                <c:pt idx="1249">
                  <c:v>0.249941</c:v>
                </c:pt>
                <c:pt idx="1250">
                  <c:v>0.26065899999999997</c:v>
                </c:pt>
                <c:pt idx="1251">
                  <c:v>0.27126499999999998</c:v>
                </c:pt>
                <c:pt idx="1252">
                  <c:v>0.28210099999999999</c:v>
                </c:pt>
                <c:pt idx="1253">
                  <c:v>0.29378500000000002</c:v>
                </c:pt>
                <c:pt idx="1254">
                  <c:v>0.306197</c:v>
                </c:pt>
                <c:pt idx="1255">
                  <c:v>0.31828800000000002</c:v>
                </c:pt>
                <c:pt idx="1256">
                  <c:v>0.32905000000000001</c:v>
                </c:pt>
                <c:pt idx="1257">
                  <c:v>0.33794299999999999</c:v>
                </c:pt>
                <c:pt idx="1258">
                  <c:v>0.34515800000000002</c:v>
                </c:pt>
                <c:pt idx="1259">
                  <c:v>0.35125299999999998</c:v>
                </c:pt>
                <c:pt idx="1260">
                  <c:v>0.35660900000000001</c:v>
                </c:pt>
                <c:pt idx="1261">
                  <c:v>0.361933</c:v>
                </c:pt>
                <c:pt idx="1262">
                  <c:v>0.36875799999999997</c:v>
                </c:pt>
                <c:pt idx="1263">
                  <c:v>0.37881399999999998</c:v>
                </c:pt>
                <c:pt idx="1264">
                  <c:v>0.39293400000000001</c:v>
                </c:pt>
                <c:pt idx="1265">
                  <c:v>0.41082000000000002</c:v>
                </c:pt>
                <c:pt idx="1266">
                  <c:v>0.43174000000000001</c:v>
                </c:pt>
                <c:pt idx="1267">
                  <c:v>0.45528099999999999</c:v>
                </c:pt>
                <c:pt idx="1268">
                  <c:v>0.48069000000000001</c:v>
                </c:pt>
                <c:pt idx="1269">
                  <c:v>0.50615699999999997</c:v>
                </c:pt>
                <c:pt idx="1270">
                  <c:v>0.53002000000000005</c:v>
                </c:pt>
                <c:pt idx="1271">
                  <c:v>0.55180200000000001</c:v>
                </c:pt>
                <c:pt idx="1272">
                  <c:v>0.57203899999999996</c:v>
                </c:pt>
                <c:pt idx="1273">
                  <c:v>0.59175800000000001</c:v>
                </c:pt>
                <c:pt idx="1274">
                  <c:v>0.61216599999999999</c:v>
                </c:pt>
                <c:pt idx="1275">
                  <c:v>0.63422599999999996</c:v>
                </c:pt>
                <c:pt idx="1276">
                  <c:v>0.65783599999999998</c:v>
                </c:pt>
                <c:pt idx="1277">
                  <c:v>0.68206800000000001</c:v>
                </c:pt>
                <c:pt idx="1278">
                  <c:v>0.70647300000000002</c:v>
                </c:pt>
                <c:pt idx="1279">
                  <c:v>0.73167099999999996</c:v>
                </c:pt>
                <c:pt idx="1280">
                  <c:v>0.75829500000000005</c:v>
                </c:pt>
                <c:pt idx="1281">
                  <c:v>0.78593999999999997</c:v>
                </c:pt>
                <c:pt idx="1282">
                  <c:v>0.81370399999999998</c:v>
                </c:pt>
                <c:pt idx="1283">
                  <c:v>0.84119999999999995</c:v>
                </c:pt>
                <c:pt idx="1284">
                  <c:v>0.86851500000000004</c:v>
                </c:pt>
                <c:pt idx="1285">
                  <c:v>0.89514300000000002</c:v>
                </c:pt>
                <c:pt idx="1286">
                  <c:v>0.91993599999999998</c:v>
                </c:pt>
                <c:pt idx="1287">
                  <c:v>0.94255900000000004</c:v>
                </c:pt>
                <c:pt idx="1288">
                  <c:v>0.96381399999999995</c:v>
                </c:pt>
                <c:pt idx="1289">
                  <c:v>0.98500900000000002</c:v>
                </c:pt>
                <c:pt idx="1290">
                  <c:v>1.0078560000000001</c:v>
                </c:pt>
                <c:pt idx="1291">
                  <c:v>1.0335460000000001</c:v>
                </c:pt>
                <c:pt idx="1292">
                  <c:v>1.0617719999999999</c:v>
                </c:pt>
                <c:pt idx="1293">
                  <c:v>1.0913600000000001</c:v>
                </c:pt>
                <c:pt idx="1294">
                  <c:v>1.121272</c:v>
                </c:pt>
                <c:pt idx="1295">
                  <c:v>1.1511020000000001</c:v>
                </c:pt>
                <c:pt idx="1296">
                  <c:v>1.1805840000000001</c:v>
                </c:pt>
                <c:pt idx="1297">
                  <c:v>1.208639</c:v>
                </c:pt>
                <c:pt idx="1298">
                  <c:v>1.2339180000000001</c:v>
                </c:pt>
                <c:pt idx="1299">
                  <c:v>1.255781</c:v>
                </c:pt>
                <c:pt idx="1300">
                  <c:v>1.274019</c:v>
                </c:pt>
                <c:pt idx="1301">
                  <c:v>1.289002</c:v>
                </c:pt>
                <c:pt idx="1302">
                  <c:v>1.3019350000000001</c:v>
                </c:pt>
                <c:pt idx="1303">
                  <c:v>1.314012</c:v>
                </c:pt>
                <c:pt idx="1304">
                  <c:v>1.3259080000000001</c:v>
                </c:pt>
                <c:pt idx="1305">
                  <c:v>1.338031</c:v>
                </c:pt>
                <c:pt idx="1306">
                  <c:v>1.3509100000000001</c:v>
                </c:pt>
                <c:pt idx="1307">
                  <c:v>1.3653960000000001</c:v>
                </c:pt>
                <c:pt idx="1308">
                  <c:v>1.382447</c:v>
                </c:pt>
                <c:pt idx="1309">
                  <c:v>1.4022410000000001</c:v>
                </c:pt>
                <c:pt idx="1310">
                  <c:v>1.4236599999999999</c:v>
                </c:pt>
                <c:pt idx="1311">
                  <c:v>1.4456519999999999</c:v>
                </c:pt>
                <c:pt idx="1312">
                  <c:v>1.468027</c:v>
                </c:pt>
                <c:pt idx="1313">
                  <c:v>1.490245</c:v>
                </c:pt>
                <c:pt idx="1314">
                  <c:v>1.5108919999999999</c:v>
                </c:pt>
                <c:pt idx="1315">
                  <c:v>1.5284869999999999</c:v>
                </c:pt>
                <c:pt idx="1316">
                  <c:v>1.5425549999999999</c:v>
                </c:pt>
                <c:pt idx="1317">
                  <c:v>1.554241</c:v>
                </c:pt>
                <c:pt idx="1318">
                  <c:v>1.5656460000000001</c:v>
                </c:pt>
                <c:pt idx="1319">
                  <c:v>1.578616</c:v>
                </c:pt>
                <c:pt idx="1320">
                  <c:v>1.5941669999999999</c:v>
                </c:pt>
                <c:pt idx="1321">
                  <c:v>1.612439</c:v>
                </c:pt>
                <c:pt idx="1322">
                  <c:v>1.632787</c:v>
                </c:pt>
                <c:pt idx="1323">
                  <c:v>1.65405</c:v>
                </c:pt>
                <c:pt idx="1324">
                  <c:v>1.674623</c:v>
                </c:pt>
                <c:pt idx="1325">
                  <c:v>1.6930320000000001</c:v>
                </c:pt>
                <c:pt idx="1326">
                  <c:v>1.7087870000000001</c:v>
                </c:pt>
                <c:pt idx="1327">
                  <c:v>1.721881</c:v>
                </c:pt>
                <c:pt idx="1328">
                  <c:v>1.7324839999999999</c:v>
                </c:pt>
                <c:pt idx="1329">
                  <c:v>1.7414080000000001</c:v>
                </c:pt>
                <c:pt idx="1330">
                  <c:v>1.749414</c:v>
                </c:pt>
                <c:pt idx="1331">
                  <c:v>1.7562679999999999</c:v>
                </c:pt>
                <c:pt idx="1332">
                  <c:v>1.761641</c:v>
                </c:pt>
                <c:pt idx="1333">
                  <c:v>1.766032</c:v>
                </c:pt>
                <c:pt idx="1334">
                  <c:v>1.7699020000000001</c:v>
                </c:pt>
                <c:pt idx="1335">
                  <c:v>1.773409</c:v>
                </c:pt>
                <c:pt idx="1336">
                  <c:v>1.776961</c:v>
                </c:pt>
                <c:pt idx="1337">
                  <c:v>1.781155</c:v>
                </c:pt>
                <c:pt idx="1338">
                  <c:v>1.7862929999999999</c:v>
                </c:pt>
                <c:pt idx="1339">
                  <c:v>1.7916209999999999</c:v>
                </c:pt>
                <c:pt idx="1340">
                  <c:v>1.7952710000000001</c:v>
                </c:pt>
                <c:pt idx="1341">
                  <c:v>1.7955840000000001</c:v>
                </c:pt>
                <c:pt idx="1342">
                  <c:v>1.7922469999999999</c:v>
                </c:pt>
                <c:pt idx="1343">
                  <c:v>1.7860780000000001</c:v>
                </c:pt>
                <c:pt idx="1344">
                  <c:v>1.77834</c:v>
                </c:pt>
                <c:pt idx="1345">
                  <c:v>1.770027</c:v>
                </c:pt>
                <c:pt idx="1346">
                  <c:v>1.7617700000000001</c:v>
                </c:pt>
                <c:pt idx="1347">
                  <c:v>1.754497</c:v>
                </c:pt>
                <c:pt idx="1348">
                  <c:v>1.7490870000000001</c:v>
                </c:pt>
                <c:pt idx="1349">
                  <c:v>1.7453289999999999</c:v>
                </c:pt>
                <c:pt idx="1350">
                  <c:v>1.7422930000000001</c:v>
                </c:pt>
                <c:pt idx="1351">
                  <c:v>1.739555</c:v>
                </c:pt>
                <c:pt idx="1352">
                  <c:v>1.7371239999999999</c:v>
                </c:pt>
                <c:pt idx="1353">
                  <c:v>1.7345699999999999</c:v>
                </c:pt>
                <c:pt idx="1354">
                  <c:v>1.730877</c:v>
                </c:pt>
                <c:pt idx="1355">
                  <c:v>1.7251369999999999</c:v>
                </c:pt>
                <c:pt idx="1356">
                  <c:v>1.7172149999999999</c:v>
                </c:pt>
                <c:pt idx="1357">
                  <c:v>1.7075050000000001</c:v>
                </c:pt>
                <c:pt idx="1358">
                  <c:v>1.6963839999999999</c:v>
                </c:pt>
                <c:pt idx="1359">
                  <c:v>1.683592</c:v>
                </c:pt>
                <c:pt idx="1360">
                  <c:v>1.668479</c:v>
                </c:pt>
                <c:pt idx="1361">
                  <c:v>1.6515029999999999</c:v>
                </c:pt>
                <c:pt idx="1362">
                  <c:v>1.634485</c:v>
                </c:pt>
                <c:pt idx="1363">
                  <c:v>1.6194440000000001</c:v>
                </c:pt>
                <c:pt idx="1364">
                  <c:v>1.607243</c:v>
                </c:pt>
                <c:pt idx="1365">
                  <c:v>1.59728</c:v>
                </c:pt>
                <c:pt idx="1366">
                  <c:v>1.588924</c:v>
                </c:pt>
                <c:pt idx="1367">
                  <c:v>1.5822369999999999</c:v>
                </c:pt>
                <c:pt idx="1368">
                  <c:v>1.5764260000000001</c:v>
                </c:pt>
                <c:pt idx="1369">
                  <c:v>1.569423</c:v>
                </c:pt>
                <c:pt idx="1370">
                  <c:v>1.559879</c:v>
                </c:pt>
                <c:pt idx="1371">
                  <c:v>1.547496</c:v>
                </c:pt>
                <c:pt idx="1372">
                  <c:v>1.531801</c:v>
                </c:pt>
                <c:pt idx="1373">
                  <c:v>1.5128900000000001</c:v>
                </c:pt>
                <c:pt idx="1374">
                  <c:v>1.4922219999999999</c:v>
                </c:pt>
                <c:pt idx="1375">
                  <c:v>1.470837</c:v>
                </c:pt>
                <c:pt idx="1376">
                  <c:v>1.4488300000000001</c:v>
                </c:pt>
                <c:pt idx="1377">
                  <c:v>1.426768</c:v>
                </c:pt>
                <c:pt idx="1378">
                  <c:v>1.4048020000000001</c:v>
                </c:pt>
                <c:pt idx="1379">
                  <c:v>1.3822909999999999</c:v>
                </c:pt>
                <c:pt idx="1380">
                  <c:v>1.359348</c:v>
                </c:pt>
                <c:pt idx="1381">
                  <c:v>1.3366480000000001</c:v>
                </c:pt>
                <c:pt idx="1382">
                  <c:v>1.3144979999999999</c:v>
                </c:pt>
                <c:pt idx="1383">
                  <c:v>1.292249</c:v>
                </c:pt>
                <c:pt idx="1384">
                  <c:v>1.2684230000000001</c:v>
                </c:pt>
                <c:pt idx="1385">
                  <c:v>1.2421260000000001</c:v>
                </c:pt>
                <c:pt idx="1386">
                  <c:v>1.2131369999999999</c:v>
                </c:pt>
                <c:pt idx="1387">
                  <c:v>1.1816310000000001</c:v>
                </c:pt>
                <c:pt idx="1388">
                  <c:v>1.1489240000000001</c:v>
                </c:pt>
                <c:pt idx="1389">
                  <c:v>1.1170949999999999</c:v>
                </c:pt>
                <c:pt idx="1390">
                  <c:v>1.0877349999999999</c:v>
                </c:pt>
                <c:pt idx="1391">
                  <c:v>1.061199</c:v>
                </c:pt>
                <c:pt idx="1392">
                  <c:v>1.0369699999999999</c:v>
                </c:pt>
                <c:pt idx="1393">
                  <c:v>1.014807</c:v>
                </c:pt>
                <c:pt idx="1394">
                  <c:v>0.99507599999999996</c:v>
                </c:pt>
                <c:pt idx="1395">
                  <c:v>0.97780500000000004</c:v>
                </c:pt>
                <c:pt idx="1396">
                  <c:v>0.96244700000000005</c:v>
                </c:pt>
                <c:pt idx="1397">
                  <c:v>0.94815099999999997</c:v>
                </c:pt>
                <c:pt idx="1398">
                  <c:v>0.93303100000000005</c:v>
                </c:pt>
                <c:pt idx="1399">
                  <c:v>0.91492399999999996</c:v>
                </c:pt>
                <c:pt idx="1400">
                  <c:v>0.89319800000000005</c:v>
                </c:pt>
                <c:pt idx="1401">
                  <c:v>0.86851299999999998</c:v>
                </c:pt>
                <c:pt idx="1402">
                  <c:v>0.841723</c:v>
                </c:pt>
                <c:pt idx="1403">
                  <c:v>0.81388899999999997</c:v>
                </c:pt>
                <c:pt idx="1404">
                  <c:v>0.78629199999999999</c:v>
                </c:pt>
                <c:pt idx="1405">
                  <c:v>0.759907</c:v>
                </c:pt>
                <c:pt idx="1406">
                  <c:v>0.73554399999999998</c:v>
                </c:pt>
                <c:pt idx="1407">
                  <c:v>0.71378900000000001</c:v>
                </c:pt>
                <c:pt idx="1408">
                  <c:v>0.69474899999999995</c:v>
                </c:pt>
                <c:pt idx="1409">
                  <c:v>0.67849199999999998</c:v>
                </c:pt>
                <c:pt idx="1410">
                  <c:v>0.66535100000000003</c:v>
                </c:pt>
                <c:pt idx="1411">
                  <c:v>0.65518200000000004</c:v>
                </c:pt>
                <c:pt idx="1412">
                  <c:v>0.64636000000000005</c:v>
                </c:pt>
                <c:pt idx="1413">
                  <c:v>0.63676600000000005</c:v>
                </c:pt>
                <c:pt idx="1414">
                  <c:v>0.625112</c:v>
                </c:pt>
                <c:pt idx="1415">
                  <c:v>0.61103799999999997</c:v>
                </c:pt>
                <c:pt idx="1416">
                  <c:v>0.59493700000000005</c:v>
                </c:pt>
                <c:pt idx="1417">
                  <c:v>0.57726900000000003</c:v>
                </c:pt>
                <c:pt idx="1418">
                  <c:v>0.55813000000000001</c:v>
                </c:pt>
                <c:pt idx="1419">
                  <c:v>0.53786999999999996</c:v>
                </c:pt>
                <c:pt idx="1420">
                  <c:v>0.51732800000000001</c:v>
                </c:pt>
                <c:pt idx="1421">
                  <c:v>0.497035</c:v>
                </c:pt>
                <c:pt idx="1422">
                  <c:v>0.47741299999999998</c:v>
                </c:pt>
                <c:pt idx="1423">
                  <c:v>0.45954</c:v>
                </c:pt>
                <c:pt idx="1424">
                  <c:v>0.44433600000000001</c:v>
                </c:pt>
                <c:pt idx="1425">
                  <c:v>0.431168</c:v>
                </c:pt>
                <c:pt idx="1426">
                  <c:v>0.41831499999999999</c:v>
                </c:pt>
                <c:pt idx="1427">
                  <c:v>0.40476400000000001</c:v>
                </c:pt>
                <c:pt idx="1428">
                  <c:v>0.39027600000000001</c:v>
                </c:pt>
                <c:pt idx="1429">
                  <c:v>0.37445200000000001</c:v>
                </c:pt>
                <c:pt idx="1430">
                  <c:v>0.35701100000000002</c:v>
                </c:pt>
                <c:pt idx="1431">
                  <c:v>0.33846100000000001</c:v>
                </c:pt>
                <c:pt idx="1432">
                  <c:v>0.31989299999999998</c:v>
                </c:pt>
                <c:pt idx="1433">
                  <c:v>0.30271500000000001</c:v>
                </c:pt>
                <c:pt idx="1434">
                  <c:v>0.288798</c:v>
                </c:pt>
                <c:pt idx="1435">
                  <c:v>0.27940999999999999</c:v>
                </c:pt>
                <c:pt idx="1436">
                  <c:v>0.27413100000000001</c:v>
                </c:pt>
                <c:pt idx="1437">
                  <c:v>0.27179500000000001</c:v>
                </c:pt>
                <c:pt idx="1438">
                  <c:v>0.271536</c:v>
                </c:pt>
                <c:pt idx="1439">
                  <c:v>0.27251900000000001</c:v>
                </c:pt>
                <c:pt idx="1440">
                  <c:v>0.27383099999999999</c:v>
                </c:pt>
                <c:pt idx="1441">
                  <c:v>0.27473599999999998</c:v>
                </c:pt>
                <c:pt idx="1442">
                  <c:v>0.27456399999999997</c:v>
                </c:pt>
                <c:pt idx="1443">
                  <c:v>0.272982</c:v>
                </c:pt>
                <c:pt idx="1444">
                  <c:v>0.27042500000000003</c:v>
                </c:pt>
                <c:pt idx="1445">
                  <c:v>0.267735</c:v>
                </c:pt>
                <c:pt idx="1446">
                  <c:v>0.26549899999999999</c:v>
                </c:pt>
                <c:pt idx="1447">
                  <c:v>0.26426500000000003</c:v>
                </c:pt>
                <c:pt idx="1448">
                  <c:v>0.26482800000000001</c:v>
                </c:pt>
                <c:pt idx="1449">
                  <c:v>0.26736500000000002</c:v>
                </c:pt>
                <c:pt idx="1450">
                  <c:v>0.27112700000000001</c:v>
                </c:pt>
                <c:pt idx="1451">
                  <c:v>0.27570899999999998</c:v>
                </c:pt>
                <c:pt idx="1452">
                  <c:v>0.28149000000000002</c:v>
                </c:pt>
                <c:pt idx="1453">
                  <c:v>0.28838999999999998</c:v>
                </c:pt>
                <c:pt idx="1454">
                  <c:v>0.29552</c:v>
                </c:pt>
                <c:pt idx="1455">
                  <c:v>0.30214000000000002</c:v>
                </c:pt>
                <c:pt idx="1456">
                  <c:v>0.30829200000000001</c:v>
                </c:pt>
                <c:pt idx="1457">
                  <c:v>0.31469599999999998</c:v>
                </c:pt>
                <c:pt idx="1458">
                  <c:v>0.32172699999999999</c:v>
                </c:pt>
                <c:pt idx="1459">
                  <c:v>0.32868900000000001</c:v>
                </c:pt>
                <c:pt idx="1460">
                  <c:v>0.33465699999999998</c:v>
                </c:pt>
                <c:pt idx="1461">
                  <c:v>0.33948600000000001</c:v>
                </c:pt>
                <c:pt idx="1462">
                  <c:v>0.34365600000000002</c:v>
                </c:pt>
                <c:pt idx="1463">
                  <c:v>0.34779399999999999</c:v>
                </c:pt>
                <c:pt idx="1464">
                  <c:v>0.352713</c:v>
                </c:pt>
                <c:pt idx="1465">
                  <c:v>0.35911100000000001</c:v>
                </c:pt>
                <c:pt idx="1466">
                  <c:v>0.36737999999999998</c:v>
                </c:pt>
                <c:pt idx="1467">
                  <c:v>0.37789299999999998</c:v>
                </c:pt>
                <c:pt idx="1468">
                  <c:v>0.39052799999999999</c:v>
                </c:pt>
                <c:pt idx="1469">
                  <c:v>0.40453699999999998</c:v>
                </c:pt>
                <c:pt idx="1470">
                  <c:v>0.41905199999999998</c:v>
                </c:pt>
                <c:pt idx="1471">
                  <c:v>0.43298599999999998</c:v>
                </c:pt>
                <c:pt idx="1472">
                  <c:v>0.445434</c:v>
                </c:pt>
                <c:pt idx="1473">
                  <c:v>0.45650400000000002</c:v>
                </c:pt>
                <c:pt idx="1474">
                  <c:v>0.46683799999999998</c:v>
                </c:pt>
                <c:pt idx="1475">
                  <c:v>0.47671000000000002</c:v>
                </c:pt>
                <c:pt idx="1476">
                  <c:v>0.486682</c:v>
                </c:pt>
                <c:pt idx="1477">
                  <c:v>0.49834600000000001</c:v>
                </c:pt>
                <c:pt idx="1478">
                  <c:v>0.51306799999999997</c:v>
                </c:pt>
                <c:pt idx="1479">
                  <c:v>0.53063300000000002</c:v>
                </c:pt>
                <c:pt idx="1480">
                  <c:v>0.54996599999999995</c:v>
                </c:pt>
                <c:pt idx="1481">
                  <c:v>0.57050599999999996</c:v>
                </c:pt>
                <c:pt idx="1482">
                  <c:v>0.59201400000000004</c:v>
                </c:pt>
                <c:pt idx="1483">
                  <c:v>0.613896</c:v>
                </c:pt>
                <c:pt idx="1484">
                  <c:v>0.63563400000000003</c:v>
                </c:pt>
                <c:pt idx="1485">
                  <c:v>0.65700700000000001</c:v>
                </c:pt>
                <c:pt idx="1486">
                  <c:v>0.67789299999999997</c:v>
                </c:pt>
                <c:pt idx="1487">
                  <c:v>0.69845699999999999</c:v>
                </c:pt>
                <c:pt idx="1488">
                  <c:v>0.71917900000000001</c:v>
                </c:pt>
                <c:pt idx="1489">
                  <c:v>0.74044600000000005</c:v>
                </c:pt>
                <c:pt idx="1490">
                  <c:v>0.762355</c:v>
                </c:pt>
                <c:pt idx="1491">
                  <c:v>0.78501500000000002</c:v>
                </c:pt>
                <c:pt idx="1492">
                  <c:v>0.80879100000000004</c:v>
                </c:pt>
                <c:pt idx="1493">
                  <c:v>0.83399000000000001</c:v>
                </c:pt>
                <c:pt idx="1494">
                  <c:v>0.86050099999999996</c:v>
                </c:pt>
                <c:pt idx="1495">
                  <c:v>0.88811899999999999</c:v>
                </c:pt>
                <c:pt idx="1496">
                  <c:v>0.91641099999999998</c:v>
                </c:pt>
                <c:pt idx="1497">
                  <c:v>0.94399999999999995</c:v>
                </c:pt>
                <c:pt idx="1498">
                  <c:v>0.96942700000000004</c:v>
                </c:pt>
                <c:pt idx="1499">
                  <c:v>0.992506</c:v>
                </c:pt>
                <c:pt idx="1500">
                  <c:v>1.013838</c:v>
                </c:pt>
                <c:pt idx="1501">
                  <c:v>1.033825</c:v>
                </c:pt>
                <c:pt idx="1502">
                  <c:v>1.0523450000000001</c:v>
                </c:pt>
                <c:pt idx="1503">
                  <c:v>1.069032</c:v>
                </c:pt>
                <c:pt idx="1504">
                  <c:v>1.084263</c:v>
                </c:pt>
                <c:pt idx="1505">
                  <c:v>1.099494</c:v>
                </c:pt>
                <c:pt idx="1506">
                  <c:v>1.1161589999999999</c:v>
                </c:pt>
                <c:pt idx="1507">
                  <c:v>1.1345430000000001</c:v>
                </c:pt>
                <c:pt idx="1508">
                  <c:v>1.153934</c:v>
                </c:pt>
                <c:pt idx="1509">
                  <c:v>1.173772</c:v>
                </c:pt>
                <c:pt idx="1510">
                  <c:v>1.194048</c:v>
                </c:pt>
                <c:pt idx="1511">
                  <c:v>1.2142489999999999</c:v>
                </c:pt>
                <c:pt idx="1512">
                  <c:v>1.2331970000000001</c:v>
                </c:pt>
                <c:pt idx="1513">
                  <c:v>1.2504839999999999</c:v>
                </c:pt>
                <c:pt idx="1514">
                  <c:v>1.2666299999999999</c:v>
                </c:pt>
                <c:pt idx="1515">
                  <c:v>1.2819739999999999</c:v>
                </c:pt>
                <c:pt idx="1516">
                  <c:v>1.2970219999999999</c:v>
                </c:pt>
                <c:pt idx="1517">
                  <c:v>1.3129740000000001</c:v>
                </c:pt>
                <c:pt idx="1518">
                  <c:v>1.3305579999999999</c:v>
                </c:pt>
                <c:pt idx="1519">
                  <c:v>1.3493679999999999</c:v>
                </c:pt>
                <c:pt idx="1520">
                  <c:v>1.3688130000000001</c:v>
                </c:pt>
                <c:pt idx="1521">
                  <c:v>1.388755</c:v>
                </c:pt>
                <c:pt idx="1522">
                  <c:v>1.409008</c:v>
                </c:pt>
                <c:pt idx="1523">
                  <c:v>1.4287019999999999</c:v>
                </c:pt>
                <c:pt idx="1524">
                  <c:v>1.4465920000000001</c:v>
                </c:pt>
                <c:pt idx="1525">
                  <c:v>1.462262</c:v>
                </c:pt>
                <c:pt idx="1526">
                  <c:v>1.476113</c:v>
                </c:pt>
                <c:pt idx="1527">
                  <c:v>1.488165</c:v>
                </c:pt>
                <c:pt idx="1528">
                  <c:v>1.4982120000000001</c:v>
                </c:pt>
                <c:pt idx="1529">
                  <c:v>1.5066660000000001</c:v>
                </c:pt>
                <c:pt idx="1530">
                  <c:v>1.5147189999999999</c:v>
                </c:pt>
                <c:pt idx="1531">
                  <c:v>1.524024</c:v>
                </c:pt>
                <c:pt idx="1532">
                  <c:v>1.536044</c:v>
                </c:pt>
                <c:pt idx="1533">
                  <c:v>1.5515540000000001</c:v>
                </c:pt>
                <c:pt idx="1534">
                  <c:v>1.5700529999999999</c:v>
                </c:pt>
                <c:pt idx="1535">
                  <c:v>1.5897269999999999</c:v>
                </c:pt>
                <c:pt idx="1536">
                  <c:v>1.6087499999999999</c:v>
                </c:pt>
                <c:pt idx="1537">
                  <c:v>1.6263209999999999</c:v>
                </c:pt>
                <c:pt idx="1538">
                  <c:v>1.642228</c:v>
                </c:pt>
                <c:pt idx="1539">
                  <c:v>1.655834</c:v>
                </c:pt>
                <c:pt idx="1540">
                  <c:v>1.6664410000000001</c:v>
                </c:pt>
                <c:pt idx="1541">
                  <c:v>1.674175</c:v>
                </c:pt>
                <c:pt idx="1542">
                  <c:v>1.679319</c:v>
                </c:pt>
                <c:pt idx="1543">
                  <c:v>1.6820550000000001</c:v>
                </c:pt>
                <c:pt idx="1544">
                  <c:v>1.6832020000000001</c:v>
                </c:pt>
                <c:pt idx="1545">
                  <c:v>1.6837869999999999</c:v>
                </c:pt>
                <c:pt idx="1546">
                  <c:v>1.6843220000000001</c:v>
                </c:pt>
                <c:pt idx="1547">
                  <c:v>1.6849209999999999</c:v>
                </c:pt>
                <c:pt idx="1548">
                  <c:v>1.6857200000000001</c:v>
                </c:pt>
                <c:pt idx="1549">
                  <c:v>1.6868860000000001</c:v>
                </c:pt>
                <c:pt idx="1550">
                  <c:v>1.687978</c:v>
                </c:pt>
                <c:pt idx="1551">
                  <c:v>1.6881010000000001</c:v>
                </c:pt>
                <c:pt idx="1552">
                  <c:v>1.6867989999999999</c:v>
                </c:pt>
                <c:pt idx="1553">
                  <c:v>1.683656</c:v>
                </c:pt>
                <c:pt idx="1554">
                  <c:v>1.6777679999999999</c:v>
                </c:pt>
                <c:pt idx="1555">
                  <c:v>1.668809</c:v>
                </c:pt>
                <c:pt idx="1556">
                  <c:v>1.6579550000000001</c:v>
                </c:pt>
                <c:pt idx="1557">
                  <c:v>1.6475200000000001</c:v>
                </c:pt>
                <c:pt idx="1558">
                  <c:v>1.6393960000000001</c:v>
                </c:pt>
                <c:pt idx="1559">
                  <c:v>1.633899</c:v>
                </c:pt>
                <c:pt idx="1560">
                  <c:v>1.630587</c:v>
                </c:pt>
                <c:pt idx="1561">
                  <c:v>1.6291359999999999</c:v>
                </c:pt>
                <c:pt idx="1562">
                  <c:v>1.6293820000000001</c:v>
                </c:pt>
                <c:pt idx="1563">
                  <c:v>1.631391</c:v>
                </c:pt>
                <c:pt idx="1564">
                  <c:v>1.6349419999999999</c:v>
                </c:pt>
                <c:pt idx="1565">
                  <c:v>1.6385320000000001</c:v>
                </c:pt>
                <c:pt idx="1566">
                  <c:v>1.6397550000000001</c:v>
                </c:pt>
                <c:pt idx="1567">
                  <c:v>1.6367100000000001</c:v>
                </c:pt>
                <c:pt idx="1568">
                  <c:v>1.628819</c:v>
                </c:pt>
                <c:pt idx="1569">
                  <c:v>1.616906</c:v>
                </c:pt>
                <c:pt idx="1570">
                  <c:v>1.602678</c:v>
                </c:pt>
                <c:pt idx="1571">
                  <c:v>1.588401</c:v>
                </c:pt>
                <c:pt idx="1572">
                  <c:v>1.57599</c:v>
                </c:pt>
                <c:pt idx="1573">
                  <c:v>1.5653900000000001</c:v>
                </c:pt>
                <c:pt idx="1574">
                  <c:v>1.555434</c:v>
                </c:pt>
                <c:pt idx="1575">
                  <c:v>1.5457920000000001</c:v>
                </c:pt>
                <c:pt idx="1576">
                  <c:v>1.5368040000000001</c:v>
                </c:pt>
                <c:pt idx="1577">
                  <c:v>1.5283789999999999</c:v>
                </c:pt>
                <c:pt idx="1578">
                  <c:v>1.519584</c:v>
                </c:pt>
                <c:pt idx="1579">
                  <c:v>1.5095190000000001</c:v>
                </c:pt>
                <c:pt idx="1580">
                  <c:v>1.497968</c:v>
                </c:pt>
                <c:pt idx="1581">
                  <c:v>1.484837</c:v>
                </c:pt>
                <c:pt idx="1582">
                  <c:v>1.470051</c:v>
                </c:pt>
                <c:pt idx="1583">
                  <c:v>1.453881</c:v>
                </c:pt>
                <c:pt idx="1584">
                  <c:v>1.436715</c:v>
                </c:pt>
                <c:pt idx="1585">
                  <c:v>1.419011</c:v>
                </c:pt>
                <c:pt idx="1586">
                  <c:v>1.401581</c:v>
                </c:pt>
                <c:pt idx="1587">
                  <c:v>1.3851169999999999</c:v>
                </c:pt>
                <c:pt idx="1588">
                  <c:v>1.3692580000000001</c:v>
                </c:pt>
                <c:pt idx="1589">
                  <c:v>1.352538</c:v>
                </c:pt>
                <c:pt idx="1590">
                  <c:v>1.3335870000000001</c:v>
                </c:pt>
                <c:pt idx="1591">
                  <c:v>1.3123320000000001</c:v>
                </c:pt>
                <c:pt idx="1592">
                  <c:v>1.2900720000000001</c:v>
                </c:pt>
                <c:pt idx="1593">
                  <c:v>1.268208</c:v>
                </c:pt>
                <c:pt idx="1594">
                  <c:v>1.2469490000000001</c:v>
                </c:pt>
                <c:pt idx="1595">
                  <c:v>1.225349</c:v>
                </c:pt>
                <c:pt idx="1596">
                  <c:v>1.2024950000000001</c:v>
                </c:pt>
                <c:pt idx="1597">
                  <c:v>1.1786099999999999</c:v>
                </c:pt>
                <c:pt idx="1598">
                  <c:v>1.154325</c:v>
                </c:pt>
                <c:pt idx="1599">
                  <c:v>1.129847</c:v>
                </c:pt>
                <c:pt idx="1600">
                  <c:v>1.105477</c:v>
                </c:pt>
                <c:pt idx="1601">
                  <c:v>1.081431</c:v>
                </c:pt>
                <c:pt idx="1602">
                  <c:v>1.0574460000000001</c:v>
                </c:pt>
                <c:pt idx="1603">
                  <c:v>1.0333889999999999</c:v>
                </c:pt>
                <c:pt idx="1604">
                  <c:v>1.009836</c:v>
                </c:pt>
                <c:pt idx="1605">
                  <c:v>0.98784799999999995</c:v>
                </c:pt>
                <c:pt idx="1606">
                  <c:v>0.96839299999999995</c:v>
                </c:pt>
                <c:pt idx="1607">
                  <c:v>0.95195799999999997</c:v>
                </c:pt>
                <c:pt idx="1608">
                  <c:v>0.93839499999999998</c:v>
                </c:pt>
                <c:pt idx="1609">
                  <c:v>0.92683700000000002</c:v>
                </c:pt>
                <c:pt idx="1610">
                  <c:v>0.91555299999999995</c:v>
                </c:pt>
                <c:pt idx="1611">
                  <c:v>0.90252500000000002</c:v>
                </c:pt>
                <c:pt idx="1612">
                  <c:v>0.88675599999999999</c:v>
                </c:pt>
                <c:pt idx="1613">
                  <c:v>0.86871699999999996</c:v>
                </c:pt>
                <c:pt idx="1614">
                  <c:v>0.84948699999999999</c:v>
                </c:pt>
                <c:pt idx="1615">
                  <c:v>0.82968600000000003</c:v>
                </c:pt>
                <c:pt idx="1616">
                  <c:v>0.80938100000000002</c:v>
                </c:pt>
                <c:pt idx="1617">
                  <c:v>0.78885799999999995</c:v>
                </c:pt>
                <c:pt idx="1618">
                  <c:v>0.76927199999999996</c:v>
                </c:pt>
                <c:pt idx="1619">
                  <c:v>0.75207199999999996</c:v>
                </c:pt>
                <c:pt idx="1620">
                  <c:v>0.73738800000000004</c:v>
                </c:pt>
                <c:pt idx="1621">
                  <c:v>0.72393399999999997</c:v>
                </c:pt>
                <c:pt idx="1622">
                  <c:v>0.71091000000000004</c:v>
                </c:pt>
                <c:pt idx="1623">
                  <c:v>0.69841299999999995</c:v>
                </c:pt>
                <c:pt idx="1624">
                  <c:v>0.68582500000000002</c:v>
                </c:pt>
                <c:pt idx="1625">
                  <c:v>0.67201999999999995</c:v>
                </c:pt>
                <c:pt idx="1626">
                  <c:v>0.65710400000000002</c:v>
                </c:pt>
                <c:pt idx="1627">
                  <c:v>0.64139900000000005</c:v>
                </c:pt>
                <c:pt idx="1628">
                  <c:v>0.62426899999999996</c:v>
                </c:pt>
                <c:pt idx="1629">
                  <c:v>0.60550400000000004</c:v>
                </c:pt>
                <c:pt idx="1630">
                  <c:v>0.58575200000000005</c:v>
                </c:pt>
                <c:pt idx="1631">
                  <c:v>0.56575500000000001</c:v>
                </c:pt>
                <c:pt idx="1632">
                  <c:v>0.54604799999999998</c:v>
                </c:pt>
                <c:pt idx="1633">
                  <c:v>0.527258</c:v>
                </c:pt>
                <c:pt idx="1634">
                  <c:v>0.51054200000000005</c:v>
                </c:pt>
                <c:pt idx="1635">
                  <c:v>0.49663499999999999</c:v>
                </c:pt>
                <c:pt idx="1636">
                  <c:v>0.484873</c:v>
                </c:pt>
                <c:pt idx="1637">
                  <c:v>0.47443800000000003</c:v>
                </c:pt>
                <c:pt idx="1638">
                  <c:v>0.46498800000000001</c:v>
                </c:pt>
                <c:pt idx="1639">
                  <c:v>0.45555200000000001</c:v>
                </c:pt>
                <c:pt idx="1640">
                  <c:v>0.44487599999999999</c:v>
                </c:pt>
                <c:pt idx="1641">
                  <c:v>0.43286400000000003</c:v>
                </c:pt>
                <c:pt idx="1642">
                  <c:v>0.42050700000000002</c:v>
                </c:pt>
                <c:pt idx="1643">
                  <c:v>0.40868900000000002</c:v>
                </c:pt>
                <c:pt idx="1644">
                  <c:v>0.39783299999999999</c:v>
                </c:pt>
                <c:pt idx="1645">
                  <c:v>0.3881</c:v>
                </c:pt>
                <c:pt idx="1646">
                  <c:v>0.37951699999999999</c:v>
                </c:pt>
                <c:pt idx="1647">
                  <c:v>0.37223699999999998</c:v>
                </c:pt>
                <c:pt idx="1648">
                  <c:v>0.366286</c:v>
                </c:pt>
                <c:pt idx="1649">
                  <c:v>0.36118099999999997</c:v>
                </c:pt>
                <c:pt idx="1650">
                  <c:v>0.35665999999999998</c:v>
                </c:pt>
                <c:pt idx="1651">
                  <c:v>0.35327199999999997</c:v>
                </c:pt>
                <c:pt idx="1652">
                  <c:v>0.35141600000000001</c:v>
                </c:pt>
                <c:pt idx="1653">
                  <c:v>0.35100999999999999</c:v>
                </c:pt>
                <c:pt idx="1654">
                  <c:v>0.35183500000000001</c:v>
                </c:pt>
                <c:pt idx="1655">
                  <c:v>0.353076</c:v>
                </c:pt>
                <c:pt idx="1656">
                  <c:v>0.35399999999999998</c:v>
                </c:pt>
                <c:pt idx="1657">
                  <c:v>0.35496899999999998</c:v>
                </c:pt>
                <c:pt idx="1658">
                  <c:v>0.35651500000000003</c:v>
                </c:pt>
                <c:pt idx="1659">
                  <c:v>0.35828399999999999</c:v>
                </c:pt>
                <c:pt idx="1660">
                  <c:v>0.359599</c:v>
                </c:pt>
                <c:pt idx="1661">
                  <c:v>0.36076399999999997</c:v>
                </c:pt>
                <c:pt idx="1662">
                  <c:v>0.36314400000000002</c:v>
                </c:pt>
                <c:pt idx="1663">
                  <c:v>0.368006</c:v>
                </c:pt>
                <c:pt idx="1664">
                  <c:v>0.37559399999999998</c:v>
                </c:pt>
                <c:pt idx="1665">
                  <c:v>0.38494400000000001</c:v>
                </c:pt>
                <c:pt idx="1666">
                  <c:v>0.39476499999999998</c:v>
                </c:pt>
                <c:pt idx="1667">
                  <c:v>0.40416800000000003</c:v>
                </c:pt>
                <c:pt idx="1668">
                  <c:v>0.412269</c:v>
                </c:pt>
                <c:pt idx="1669">
                  <c:v>0.41842000000000001</c:v>
                </c:pt>
                <c:pt idx="1670">
                  <c:v>0.422684</c:v>
                </c:pt>
                <c:pt idx="1671">
                  <c:v>0.42537000000000003</c:v>
                </c:pt>
                <c:pt idx="1672">
                  <c:v>0.426788</c:v>
                </c:pt>
                <c:pt idx="1673">
                  <c:v>0.427427</c:v>
                </c:pt>
                <c:pt idx="1674">
                  <c:v>0.42772199999999999</c:v>
                </c:pt>
                <c:pt idx="1675">
                  <c:v>0.42841699999999999</c:v>
                </c:pt>
                <c:pt idx="1676">
                  <c:v>0.43093700000000001</c:v>
                </c:pt>
                <c:pt idx="1677">
                  <c:v>0.43599100000000002</c:v>
                </c:pt>
                <c:pt idx="1678">
                  <c:v>0.44301699999999999</c:v>
                </c:pt>
                <c:pt idx="1679">
                  <c:v>0.45166499999999998</c:v>
                </c:pt>
                <c:pt idx="1680">
                  <c:v>0.46198299999999998</c:v>
                </c:pt>
                <c:pt idx="1681">
                  <c:v>0.47352699999999998</c:v>
                </c:pt>
                <c:pt idx="1682">
                  <c:v>0.48603600000000002</c:v>
                </c:pt>
                <c:pt idx="1683">
                  <c:v>0.50019199999999997</c:v>
                </c:pt>
                <c:pt idx="1684">
                  <c:v>0.51621099999999998</c:v>
                </c:pt>
                <c:pt idx="1685">
                  <c:v>0.53271400000000002</c:v>
                </c:pt>
                <c:pt idx="1686">
                  <c:v>0.54804799999999998</c:v>
                </c:pt>
                <c:pt idx="1687">
                  <c:v>0.56176899999999996</c:v>
                </c:pt>
                <c:pt idx="1688">
                  <c:v>0.57431600000000005</c:v>
                </c:pt>
                <c:pt idx="1689">
                  <c:v>0.58649099999999998</c:v>
                </c:pt>
                <c:pt idx="1690">
                  <c:v>0.59966699999999995</c:v>
                </c:pt>
                <c:pt idx="1691">
                  <c:v>0.61490199999999995</c:v>
                </c:pt>
                <c:pt idx="1692">
                  <c:v>0.631934</c:v>
                </c:pt>
                <c:pt idx="1693">
                  <c:v>0.64989600000000003</c:v>
                </c:pt>
                <c:pt idx="1694">
                  <c:v>0.66850900000000002</c:v>
                </c:pt>
                <c:pt idx="1695">
                  <c:v>0.68769599999999997</c:v>
                </c:pt>
                <c:pt idx="1696">
                  <c:v>0.70696899999999996</c:v>
                </c:pt>
                <c:pt idx="1697">
                  <c:v>0.72659700000000005</c:v>
                </c:pt>
                <c:pt idx="1698">
                  <c:v>0.74737799999999999</c:v>
                </c:pt>
                <c:pt idx="1699">
                  <c:v>0.76891100000000001</c:v>
                </c:pt>
                <c:pt idx="1700">
                  <c:v>0.78983199999999998</c:v>
                </c:pt>
                <c:pt idx="1701">
                  <c:v>0.80894500000000003</c:v>
                </c:pt>
                <c:pt idx="1702">
                  <c:v>0.82600799999999996</c:v>
                </c:pt>
                <c:pt idx="1703">
                  <c:v>0.84174300000000002</c:v>
                </c:pt>
                <c:pt idx="1704">
                  <c:v>0.85743599999999998</c:v>
                </c:pt>
                <c:pt idx="1705">
                  <c:v>0.87489300000000003</c:v>
                </c:pt>
                <c:pt idx="1706">
                  <c:v>0.895652</c:v>
                </c:pt>
                <c:pt idx="1707">
                  <c:v>0.91975499999999999</c:v>
                </c:pt>
                <c:pt idx="1708">
                  <c:v>0.94601299999999999</c:v>
                </c:pt>
                <c:pt idx="1709">
                  <c:v>0.97348100000000004</c:v>
                </c:pt>
                <c:pt idx="1710">
                  <c:v>1.0010570000000001</c:v>
                </c:pt>
                <c:pt idx="1711">
                  <c:v>1.026904</c:v>
                </c:pt>
                <c:pt idx="1712">
                  <c:v>1.0497540000000001</c:v>
                </c:pt>
                <c:pt idx="1713">
                  <c:v>1.069266</c:v>
                </c:pt>
                <c:pt idx="1714">
                  <c:v>1.0857479999999999</c:v>
                </c:pt>
                <c:pt idx="1715">
                  <c:v>1.0997440000000001</c:v>
                </c:pt>
                <c:pt idx="1716">
                  <c:v>1.111351</c:v>
                </c:pt>
                <c:pt idx="1717">
                  <c:v>1.1208880000000001</c:v>
                </c:pt>
                <c:pt idx="1718">
                  <c:v>1.129596</c:v>
                </c:pt>
                <c:pt idx="1719">
                  <c:v>1.1387890000000001</c:v>
                </c:pt>
                <c:pt idx="1720">
                  <c:v>1.1487799999999999</c:v>
                </c:pt>
                <c:pt idx="1721">
                  <c:v>1.15926</c:v>
                </c:pt>
                <c:pt idx="1722">
                  <c:v>1.1699889999999999</c:v>
                </c:pt>
                <c:pt idx="1723">
                  <c:v>1.1809860000000001</c:v>
                </c:pt>
                <c:pt idx="1724">
                  <c:v>1.19302</c:v>
                </c:pt>
                <c:pt idx="1725">
                  <c:v>1.2070689999999999</c:v>
                </c:pt>
                <c:pt idx="1726">
                  <c:v>1.2234039999999999</c:v>
                </c:pt>
                <c:pt idx="1727">
                  <c:v>1.2419929999999999</c:v>
                </c:pt>
                <c:pt idx="1728">
                  <c:v>1.2626360000000001</c:v>
                </c:pt>
                <c:pt idx="1729">
                  <c:v>1.284538</c:v>
                </c:pt>
                <c:pt idx="1730">
                  <c:v>1.306646</c:v>
                </c:pt>
                <c:pt idx="1731">
                  <c:v>1.328087</c:v>
                </c:pt>
                <c:pt idx="1732">
                  <c:v>1.348128</c:v>
                </c:pt>
                <c:pt idx="1733">
                  <c:v>1.3663510000000001</c:v>
                </c:pt>
                <c:pt idx="1734">
                  <c:v>1.3829849999999999</c:v>
                </c:pt>
                <c:pt idx="1735">
                  <c:v>1.398136</c:v>
                </c:pt>
                <c:pt idx="1736">
                  <c:v>1.411254</c:v>
                </c:pt>
                <c:pt idx="1737">
                  <c:v>1.4224110000000001</c:v>
                </c:pt>
                <c:pt idx="1738">
                  <c:v>1.4325190000000001</c:v>
                </c:pt>
                <c:pt idx="1739">
                  <c:v>1.442318</c:v>
                </c:pt>
                <c:pt idx="1740">
                  <c:v>1.4523619999999999</c:v>
                </c:pt>
                <c:pt idx="1741">
                  <c:v>1.4630339999999999</c:v>
                </c:pt>
                <c:pt idx="1742">
                  <c:v>1.474399</c:v>
                </c:pt>
                <c:pt idx="1743">
                  <c:v>1.4865299999999999</c:v>
                </c:pt>
                <c:pt idx="1744">
                  <c:v>1.4995050000000001</c:v>
                </c:pt>
                <c:pt idx="1745">
                  <c:v>1.512683</c:v>
                </c:pt>
                <c:pt idx="1746">
                  <c:v>1.525255</c:v>
                </c:pt>
                <c:pt idx="1747">
                  <c:v>1.5374859999999999</c:v>
                </c:pt>
                <c:pt idx="1748">
                  <c:v>1.549787</c:v>
                </c:pt>
                <c:pt idx="1749">
                  <c:v>1.5613999999999999</c:v>
                </c:pt>
                <c:pt idx="1750">
                  <c:v>1.5710299999999999</c:v>
                </c:pt>
                <c:pt idx="1751">
                  <c:v>1.5780209999999999</c:v>
                </c:pt>
                <c:pt idx="1752">
                  <c:v>1.5826020000000001</c:v>
                </c:pt>
                <c:pt idx="1753">
                  <c:v>1.5853649999999999</c:v>
                </c:pt>
                <c:pt idx="1754">
                  <c:v>1.586686</c:v>
                </c:pt>
                <c:pt idx="1755">
                  <c:v>1.5869629999999999</c:v>
                </c:pt>
                <c:pt idx="1756">
                  <c:v>1.586638</c:v>
                </c:pt>
                <c:pt idx="1757">
                  <c:v>1.585709</c:v>
                </c:pt>
                <c:pt idx="1758">
                  <c:v>1.5841959999999999</c:v>
                </c:pt>
                <c:pt idx="1759">
                  <c:v>1.5824279999999999</c:v>
                </c:pt>
                <c:pt idx="1760">
                  <c:v>1.5809960000000001</c:v>
                </c:pt>
                <c:pt idx="1761">
                  <c:v>1.580686</c:v>
                </c:pt>
                <c:pt idx="1762">
                  <c:v>1.581887</c:v>
                </c:pt>
                <c:pt idx="1763">
                  <c:v>1.584266</c:v>
                </c:pt>
                <c:pt idx="1764">
                  <c:v>1.586778</c:v>
                </c:pt>
                <c:pt idx="1765">
                  <c:v>1.5881730000000001</c:v>
                </c:pt>
                <c:pt idx="1766">
                  <c:v>1.588109</c:v>
                </c:pt>
                <c:pt idx="1767">
                  <c:v>1.5870850000000001</c:v>
                </c:pt>
                <c:pt idx="1768">
                  <c:v>1.5853839999999999</c:v>
                </c:pt>
                <c:pt idx="1769">
                  <c:v>1.5831029999999999</c:v>
                </c:pt>
                <c:pt idx="1770">
                  <c:v>1.580303</c:v>
                </c:pt>
                <c:pt idx="1771">
                  <c:v>1.5767899999999999</c:v>
                </c:pt>
                <c:pt idx="1772">
                  <c:v>1.572694</c:v>
                </c:pt>
                <c:pt idx="1773">
                  <c:v>1.5684130000000001</c:v>
                </c:pt>
                <c:pt idx="1774">
                  <c:v>1.563501</c:v>
                </c:pt>
                <c:pt idx="1775">
                  <c:v>1.557045</c:v>
                </c:pt>
                <c:pt idx="1776">
                  <c:v>1.5490630000000001</c:v>
                </c:pt>
                <c:pt idx="1777">
                  <c:v>1.5403910000000001</c:v>
                </c:pt>
                <c:pt idx="1778">
                  <c:v>1.5319499999999999</c:v>
                </c:pt>
                <c:pt idx="1779">
                  <c:v>1.524618</c:v>
                </c:pt>
                <c:pt idx="1780">
                  <c:v>1.5192190000000001</c:v>
                </c:pt>
                <c:pt idx="1781">
                  <c:v>1.5161230000000001</c:v>
                </c:pt>
                <c:pt idx="1782">
                  <c:v>1.514726</c:v>
                </c:pt>
                <c:pt idx="1783">
                  <c:v>1.5134240000000001</c:v>
                </c:pt>
                <c:pt idx="1784">
                  <c:v>1.5101709999999999</c:v>
                </c:pt>
                <c:pt idx="1785">
                  <c:v>1.5036620000000001</c:v>
                </c:pt>
                <c:pt idx="1786">
                  <c:v>1.4942200000000001</c:v>
                </c:pt>
                <c:pt idx="1787">
                  <c:v>1.483279</c:v>
                </c:pt>
                <c:pt idx="1788">
                  <c:v>1.471681</c:v>
                </c:pt>
                <c:pt idx="1789">
                  <c:v>1.45943</c:v>
                </c:pt>
                <c:pt idx="1790">
                  <c:v>1.447149</c:v>
                </c:pt>
                <c:pt idx="1791">
                  <c:v>1.4356009999999999</c:v>
                </c:pt>
                <c:pt idx="1792">
                  <c:v>1.424377</c:v>
                </c:pt>
                <c:pt idx="1793">
                  <c:v>1.4125939999999999</c:v>
                </c:pt>
                <c:pt idx="1794">
                  <c:v>1.399856</c:v>
                </c:pt>
                <c:pt idx="1795">
                  <c:v>1.3860239999999999</c:v>
                </c:pt>
                <c:pt idx="1796">
                  <c:v>1.3710800000000001</c:v>
                </c:pt>
                <c:pt idx="1797">
                  <c:v>1.3551390000000001</c:v>
                </c:pt>
                <c:pt idx="1798">
                  <c:v>1.3379509999999999</c:v>
                </c:pt>
                <c:pt idx="1799">
                  <c:v>1.3190919999999999</c:v>
                </c:pt>
                <c:pt idx="1800">
                  <c:v>1.2988170000000001</c:v>
                </c:pt>
                <c:pt idx="1801">
                  <c:v>1.2777719999999999</c:v>
                </c:pt>
                <c:pt idx="1802">
                  <c:v>1.2562040000000001</c:v>
                </c:pt>
                <c:pt idx="1803">
                  <c:v>1.234294</c:v>
                </c:pt>
                <c:pt idx="1804">
                  <c:v>1.212262</c:v>
                </c:pt>
                <c:pt idx="1805">
                  <c:v>1.190097</c:v>
                </c:pt>
                <c:pt idx="1806">
                  <c:v>1.1679170000000001</c:v>
                </c:pt>
                <c:pt idx="1807">
                  <c:v>1.146277</c:v>
                </c:pt>
                <c:pt idx="1808">
                  <c:v>1.1260619999999999</c:v>
                </c:pt>
                <c:pt idx="1809">
                  <c:v>1.1077360000000001</c:v>
                </c:pt>
                <c:pt idx="1810">
                  <c:v>1.0912459999999999</c:v>
                </c:pt>
                <c:pt idx="1811">
                  <c:v>1.076525</c:v>
                </c:pt>
                <c:pt idx="1812">
                  <c:v>1.063291</c:v>
                </c:pt>
                <c:pt idx="1813">
                  <c:v>1.0511760000000001</c:v>
                </c:pt>
                <c:pt idx="1814">
                  <c:v>1.0400860000000001</c:v>
                </c:pt>
                <c:pt idx="1815">
                  <c:v>1.029595</c:v>
                </c:pt>
                <c:pt idx="1816">
                  <c:v>1.018483</c:v>
                </c:pt>
                <c:pt idx="1817">
                  <c:v>1.005341</c:v>
                </c:pt>
                <c:pt idx="1818">
                  <c:v>0.98935700000000004</c:v>
                </c:pt>
                <c:pt idx="1819">
                  <c:v>0.97075100000000003</c:v>
                </c:pt>
                <c:pt idx="1820">
                  <c:v>0.95034600000000002</c:v>
                </c:pt>
                <c:pt idx="1821">
                  <c:v>0.92891100000000004</c:v>
                </c:pt>
                <c:pt idx="1822">
                  <c:v>0.90728600000000004</c:v>
                </c:pt>
                <c:pt idx="1823">
                  <c:v>0.88632900000000003</c:v>
                </c:pt>
                <c:pt idx="1824">
                  <c:v>0.86637399999999998</c:v>
                </c:pt>
                <c:pt idx="1825">
                  <c:v>0.84723899999999996</c:v>
                </c:pt>
                <c:pt idx="1826">
                  <c:v>0.82885799999999998</c:v>
                </c:pt>
                <c:pt idx="1827">
                  <c:v>0.81186800000000003</c:v>
                </c:pt>
                <c:pt idx="1828">
                  <c:v>0.79729300000000003</c:v>
                </c:pt>
                <c:pt idx="1829">
                  <c:v>0.78535999999999995</c:v>
                </c:pt>
                <c:pt idx="1830">
                  <c:v>0.77507199999999998</c:v>
                </c:pt>
                <c:pt idx="1831">
                  <c:v>0.76538700000000004</c:v>
                </c:pt>
                <c:pt idx="1832">
                  <c:v>0.75609000000000004</c:v>
                </c:pt>
                <c:pt idx="1833">
                  <c:v>0.74696600000000002</c:v>
                </c:pt>
                <c:pt idx="1834">
                  <c:v>0.73733000000000004</c:v>
                </c:pt>
                <c:pt idx="1835">
                  <c:v>0.72681899999999999</c:v>
                </c:pt>
                <c:pt idx="1836">
                  <c:v>0.71571200000000001</c:v>
                </c:pt>
                <c:pt idx="1837">
                  <c:v>0.70406199999999997</c:v>
                </c:pt>
                <c:pt idx="1838">
                  <c:v>0.69100399999999995</c:v>
                </c:pt>
                <c:pt idx="1839">
                  <c:v>0.67556499999999997</c:v>
                </c:pt>
                <c:pt idx="1840">
                  <c:v>0.65754299999999999</c:v>
                </c:pt>
                <c:pt idx="1841">
                  <c:v>0.63722800000000002</c:v>
                </c:pt>
                <c:pt idx="1842">
                  <c:v>0.61567000000000005</c:v>
                </c:pt>
                <c:pt idx="1843">
                  <c:v>0.59484499999999996</c:v>
                </c:pt>
                <c:pt idx="1844">
                  <c:v>0.57580299999999995</c:v>
                </c:pt>
                <c:pt idx="1845">
                  <c:v>0.55794900000000003</c:v>
                </c:pt>
                <c:pt idx="1846">
                  <c:v>0.54105000000000003</c:v>
                </c:pt>
                <c:pt idx="1847">
                  <c:v>0.52612400000000004</c:v>
                </c:pt>
                <c:pt idx="1848">
                  <c:v>0.51410599999999995</c:v>
                </c:pt>
                <c:pt idx="1849">
                  <c:v>0.50517199999999995</c:v>
                </c:pt>
                <c:pt idx="1850">
                  <c:v>0.49941400000000002</c:v>
                </c:pt>
                <c:pt idx="1851">
                  <c:v>0.496784</c:v>
                </c:pt>
                <c:pt idx="1852">
                  <c:v>0.49659599999999998</c:v>
                </c:pt>
                <c:pt idx="1853">
                  <c:v>0.49757800000000002</c:v>
                </c:pt>
                <c:pt idx="1854">
                  <c:v>0.497838</c:v>
                </c:pt>
                <c:pt idx="1855">
                  <c:v>0.49557699999999999</c:v>
                </c:pt>
                <c:pt idx="1856">
                  <c:v>0.49037900000000001</c:v>
                </c:pt>
                <c:pt idx="1857">
                  <c:v>0.483122</c:v>
                </c:pt>
                <c:pt idx="1858">
                  <c:v>0.474825</c:v>
                </c:pt>
                <c:pt idx="1859">
                  <c:v>0.465748</c:v>
                </c:pt>
                <c:pt idx="1860">
                  <c:v>0.45583499999999999</c:v>
                </c:pt>
                <c:pt idx="1861">
                  <c:v>0.44582699999999997</c:v>
                </c:pt>
                <c:pt idx="1862">
                  <c:v>0.43732500000000002</c:v>
                </c:pt>
                <c:pt idx="1863">
                  <c:v>0.43157899999999999</c:v>
                </c:pt>
                <c:pt idx="1864">
                  <c:v>0.42847000000000002</c:v>
                </c:pt>
                <c:pt idx="1865">
                  <c:v>0.42749999999999999</c:v>
                </c:pt>
                <c:pt idx="1866">
                  <c:v>0.42850199999999999</c:v>
                </c:pt>
                <c:pt idx="1867">
                  <c:v>0.431205</c:v>
                </c:pt>
                <c:pt idx="1868">
                  <c:v>0.43561499999999997</c:v>
                </c:pt>
                <c:pt idx="1869">
                  <c:v>0.44166800000000001</c:v>
                </c:pt>
                <c:pt idx="1870">
                  <c:v>0.448546</c:v>
                </c:pt>
                <c:pt idx="1871">
                  <c:v>0.45490700000000001</c:v>
                </c:pt>
                <c:pt idx="1872">
                  <c:v>0.45931899999999998</c:v>
                </c:pt>
                <c:pt idx="1873">
                  <c:v>0.46124900000000002</c:v>
                </c:pt>
                <c:pt idx="1874">
                  <c:v>0.46159</c:v>
                </c:pt>
                <c:pt idx="1875">
                  <c:v>0.46189799999999998</c:v>
                </c:pt>
                <c:pt idx="1876">
                  <c:v>0.46338299999999999</c:v>
                </c:pt>
                <c:pt idx="1877">
                  <c:v>0.46620400000000001</c:v>
                </c:pt>
                <c:pt idx="1878">
                  <c:v>0.46962399999999999</c:v>
                </c:pt>
                <c:pt idx="1879">
                  <c:v>0.472775</c:v>
                </c:pt>
                <c:pt idx="1880">
                  <c:v>0.47542699999999999</c:v>
                </c:pt>
                <c:pt idx="1881">
                  <c:v>0.47817300000000001</c:v>
                </c:pt>
                <c:pt idx="1882">
                  <c:v>0.48153699999999999</c:v>
                </c:pt>
                <c:pt idx="1883">
                  <c:v>0.48570000000000002</c:v>
                </c:pt>
                <c:pt idx="1884">
                  <c:v>0.490979</c:v>
                </c:pt>
                <c:pt idx="1885">
                  <c:v>0.49770199999999998</c:v>
                </c:pt>
                <c:pt idx="1886">
                  <c:v>0.50561500000000004</c:v>
                </c:pt>
                <c:pt idx="1887">
                  <c:v>0.51384700000000005</c:v>
                </c:pt>
                <c:pt idx="1888">
                  <c:v>0.52163099999999996</c:v>
                </c:pt>
                <c:pt idx="1889">
                  <c:v>0.52826300000000004</c:v>
                </c:pt>
                <c:pt idx="1890">
                  <c:v>0.53303699999999998</c:v>
                </c:pt>
                <c:pt idx="1891">
                  <c:v>0.536084</c:v>
                </c:pt>
                <c:pt idx="1892">
                  <c:v>0.538663</c:v>
                </c:pt>
                <c:pt idx="1893">
                  <c:v>0.54230299999999998</c:v>
                </c:pt>
                <c:pt idx="1894">
                  <c:v>0.54808599999999996</c:v>
                </c:pt>
                <c:pt idx="1895">
                  <c:v>0.55650999999999995</c:v>
                </c:pt>
                <c:pt idx="1896">
                  <c:v>0.56743699999999997</c:v>
                </c:pt>
                <c:pt idx="1897">
                  <c:v>0.58039200000000002</c:v>
                </c:pt>
                <c:pt idx="1898">
                  <c:v>0.59506700000000001</c:v>
                </c:pt>
                <c:pt idx="1899">
                  <c:v>0.61160599999999998</c:v>
                </c:pt>
                <c:pt idx="1900">
                  <c:v>0.630158</c:v>
                </c:pt>
                <c:pt idx="1901">
                  <c:v>0.65021399999999996</c:v>
                </c:pt>
                <c:pt idx="1902">
                  <c:v>0.67069100000000004</c:v>
                </c:pt>
                <c:pt idx="1903">
                  <c:v>0.69050599999999995</c:v>
                </c:pt>
                <c:pt idx="1904">
                  <c:v>0.70917799999999998</c:v>
                </c:pt>
                <c:pt idx="1905">
                  <c:v>0.72691499999999998</c:v>
                </c:pt>
                <c:pt idx="1906">
                  <c:v>0.74412400000000001</c:v>
                </c:pt>
                <c:pt idx="1907">
                  <c:v>0.76081299999999996</c:v>
                </c:pt>
                <c:pt idx="1908">
                  <c:v>0.77665799999999996</c:v>
                </c:pt>
                <c:pt idx="1909">
                  <c:v>0.79142400000000002</c:v>
                </c:pt>
                <c:pt idx="1910">
                  <c:v>0.80569199999999996</c:v>
                </c:pt>
                <c:pt idx="1911">
                  <c:v>0.82116999999999996</c:v>
                </c:pt>
                <c:pt idx="1912">
                  <c:v>0.83883799999999997</c:v>
                </c:pt>
                <c:pt idx="1913">
                  <c:v>0.85789499999999996</c:v>
                </c:pt>
                <c:pt idx="1914">
                  <c:v>0.87747799999999998</c:v>
                </c:pt>
                <c:pt idx="1915">
                  <c:v>0.89775300000000002</c:v>
                </c:pt>
                <c:pt idx="1916">
                  <c:v>0.91878899999999997</c:v>
                </c:pt>
                <c:pt idx="1917">
                  <c:v>0.93965600000000005</c:v>
                </c:pt>
                <c:pt idx="1918">
                  <c:v>0.95957099999999995</c:v>
                </c:pt>
                <c:pt idx="1919">
                  <c:v>0.97848999999999997</c:v>
                </c:pt>
                <c:pt idx="1920">
                  <c:v>0.99596399999999996</c:v>
                </c:pt>
                <c:pt idx="1921">
                  <c:v>1.0108200000000001</c:v>
                </c:pt>
                <c:pt idx="1922">
                  <c:v>1.022216</c:v>
                </c:pt>
                <c:pt idx="1923">
                  <c:v>1.030686</c:v>
                </c:pt>
                <c:pt idx="1924">
                  <c:v>1.0381769999999999</c:v>
                </c:pt>
                <c:pt idx="1925">
                  <c:v>1.046878</c:v>
                </c:pt>
                <c:pt idx="1926">
                  <c:v>1.0580240000000001</c:v>
                </c:pt>
                <c:pt idx="1927">
                  <c:v>1.0716049999999999</c:v>
                </c:pt>
                <c:pt idx="1928">
                  <c:v>1.087073</c:v>
                </c:pt>
                <c:pt idx="1929">
                  <c:v>1.103939</c:v>
                </c:pt>
                <c:pt idx="1930">
                  <c:v>1.1216919999999999</c:v>
                </c:pt>
                <c:pt idx="1931">
                  <c:v>1.140182</c:v>
                </c:pt>
                <c:pt idx="1932">
                  <c:v>1.15917</c:v>
                </c:pt>
                <c:pt idx="1933">
                  <c:v>1.1771940000000001</c:v>
                </c:pt>
                <c:pt idx="1934">
                  <c:v>1.1927700000000001</c:v>
                </c:pt>
                <c:pt idx="1935">
                  <c:v>1.205916</c:v>
                </c:pt>
                <c:pt idx="1936">
                  <c:v>1.2175240000000001</c:v>
                </c:pt>
                <c:pt idx="1937">
                  <c:v>1.2283710000000001</c:v>
                </c:pt>
                <c:pt idx="1938">
                  <c:v>1.2386459999999999</c:v>
                </c:pt>
                <c:pt idx="1939">
                  <c:v>1.2484489999999999</c:v>
                </c:pt>
                <c:pt idx="1940">
                  <c:v>1.2587459999999999</c:v>
                </c:pt>
                <c:pt idx="1941">
                  <c:v>1.270723</c:v>
                </c:pt>
                <c:pt idx="1942">
                  <c:v>1.28464</c:v>
                </c:pt>
                <c:pt idx="1943">
                  <c:v>1.299984</c:v>
                </c:pt>
                <c:pt idx="1944">
                  <c:v>1.316268</c:v>
                </c:pt>
                <c:pt idx="1945">
                  <c:v>1.333364</c:v>
                </c:pt>
                <c:pt idx="1946">
                  <c:v>1.351394</c:v>
                </c:pt>
                <c:pt idx="1947">
                  <c:v>1.3703430000000001</c:v>
                </c:pt>
                <c:pt idx="1948">
                  <c:v>1.389111</c:v>
                </c:pt>
                <c:pt idx="1949">
                  <c:v>1.4056310000000001</c:v>
                </c:pt>
                <c:pt idx="1950">
                  <c:v>1.4186399999999999</c:v>
                </c:pt>
                <c:pt idx="1951">
                  <c:v>1.4282630000000001</c:v>
                </c:pt>
                <c:pt idx="1952">
                  <c:v>1.435243</c:v>
                </c:pt>
                <c:pt idx="1953">
                  <c:v>1.4405479999999999</c:v>
                </c:pt>
                <c:pt idx="1954">
                  <c:v>1.445282</c:v>
                </c:pt>
                <c:pt idx="1955">
                  <c:v>1.450434</c:v>
                </c:pt>
                <c:pt idx="1956">
                  <c:v>1.4564980000000001</c:v>
                </c:pt>
                <c:pt idx="1957">
                  <c:v>1.463592</c:v>
                </c:pt>
                <c:pt idx="1958">
                  <c:v>1.471247</c:v>
                </c:pt>
                <c:pt idx="1959">
                  <c:v>1.478683</c:v>
                </c:pt>
                <c:pt idx="1960">
                  <c:v>1.4862930000000001</c:v>
                </c:pt>
                <c:pt idx="1961">
                  <c:v>1.4950859999999999</c:v>
                </c:pt>
                <c:pt idx="1962">
                  <c:v>1.5045550000000001</c:v>
                </c:pt>
                <c:pt idx="1963">
                  <c:v>1.5130110000000001</c:v>
                </c:pt>
                <c:pt idx="1964">
                  <c:v>1.519102</c:v>
                </c:pt>
                <c:pt idx="1965">
                  <c:v>1.5220499999999999</c:v>
                </c:pt>
                <c:pt idx="1966">
                  <c:v>1.5220279999999999</c:v>
                </c:pt>
                <c:pt idx="1967">
                  <c:v>1.520276</c:v>
                </c:pt>
                <c:pt idx="1968">
                  <c:v>1.5179590000000001</c:v>
                </c:pt>
                <c:pt idx="1969">
                  <c:v>1.5156050000000001</c:v>
                </c:pt>
                <c:pt idx="1970">
                  <c:v>1.513036</c:v>
                </c:pt>
                <c:pt idx="1971">
                  <c:v>1.5093399999999999</c:v>
                </c:pt>
                <c:pt idx="1972">
                  <c:v>1.504073</c:v>
                </c:pt>
                <c:pt idx="1973">
                  <c:v>1.4980899999999999</c:v>
                </c:pt>
                <c:pt idx="1974">
                  <c:v>1.492634</c:v>
                </c:pt>
                <c:pt idx="1975">
                  <c:v>1.488229</c:v>
                </c:pt>
                <c:pt idx="1976">
                  <c:v>1.4848520000000001</c:v>
                </c:pt>
                <c:pt idx="1977">
                  <c:v>1.482955</c:v>
                </c:pt>
                <c:pt idx="1978">
                  <c:v>1.483114</c:v>
                </c:pt>
                <c:pt idx="1979">
                  <c:v>1.484947</c:v>
                </c:pt>
                <c:pt idx="1980">
                  <c:v>1.4878009999999999</c:v>
                </c:pt>
                <c:pt idx="1981">
                  <c:v>1.491444</c:v>
                </c:pt>
                <c:pt idx="1982">
                  <c:v>1.4953270000000001</c:v>
                </c:pt>
                <c:pt idx="1983">
                  <c:v>1.498451</c:v>
                </c:pt>
                <c:pt idx="1984">
                  <c:v>1.499924</c:v>
                </c:pt>
                <c:pt idx="1985">
                  <c:v>1.4987889999999999</c:v>
                </c:pt>
                <c:pt idx="1986">
                  <c:v>1.494621</c:v>
                </c:pt>
                <c:pt idx="1987">
                  <c:v>1.4885079999999999</c:v>
                </c:pt>
                <c:pt idx="1988">
                  <c:v>1.4816560000000001</c:v>
                </c:pt>
                <c:pt idx="1989">
                  <c:v>1.474245</c:v>
                </c:pt>
                <c:pt idx="1990">
                  <c:v>1.466334</c:v>
                </c:pt>
                <c:pt idx="1991">
                  <c:v>1.4580610000000001</c:v>
                </c:pt>
                <c:pt idx="1992">
                  <c:v>1.449303</c:v>
                </c:pt>
                <c:pt idx="1993">
                  <c:v>1.4398580000000001</c:v>
                </c:pt>
                <c:pt idx="1994">
                  <c:v>1.4298070000000001</c:v>
                </c:pt>
                <c:pt idx="1995">
                  <c:v>1.4196839999999999</c:v>
                </c:pt>
                <c:pt idx="1996">
                  <c:v>1.410061</c:v>
                </c:pt>
                <c:pt idx="1997">
                  <c:v>1.4016360000000001</c:v>
                </c:pt>
                <c:pt idx="1998">
                  <c:v>1.395424</c:v>
                </c:pt>
                <c:pt idx="1999">
                  <c:v>1.3912869999999999</c:v>
                </c:pt>
                <c:pt idx="2000">
                  <c:v>1.3874949999999999</c:v>
                </c:pt>
                <c:pt idx="2001">
                  <c:v>1.382355</c:v>
                </c:pt>
                <c:pt idx="2002">
                  <c:v>1.3749640000000001</c:v>
                </c:pt>
                <c:pt idx="2003">
                  <c:v>1.365132</c:v>
                </c:pt>
                <c:pt idx="2004">
                  <c:v>1.3533059999999999</c:v>
                </c:pt>
                <c:pt idx="2005">
                  <c:v>1.340214</c:v>
                </c:pt>
                <c:pt idx="2006">
                  <c:v>1.3261609999999999</c:v>
                </c:pt>
                <c:pt idx="2007">
                  <c:v>1.3108679999999999</c:v>
                </c:pt>
                <c:pt idx="2008">
                  <c:v>1.2941860000000001</c:v>
                </c:pt>
                <c:pt idx="2009">
                  <c:v>1.276078</c:v>
                </c:pt>
                <c:pt idx="2010">
                  <c:v>1.2564040000000001</c:v>
                </c:pt>
                <c:pt idx="2011">
                  <c:v>1.235528</c:v>
                </c:pt>
                <c:pt idx="2012">
                  <c:v>1.2143699999999999</c:v>
                </c:pt>
                <c:pt idx="2013">
                  <c:v>1.1933579999999999</c:v>
                </c:pt>
                <c:pt idx="2014">
                  <c:v>1.172185</c:v>
                </c:pt>
                <c:pt idx="2015">
                  <c:v>1.1509</c:v>
                </c:pt>
                <c:pt idx="2016">
                  <c:v>1.1302680000000001</c:v>
                </c:pt>
                <c:pt idx="2017">
                  <c:v>1.111283</c:v>
                </c:pt>
                <c:pt idx="2018">
                  <c:v>1.0948819999999999</c:v>
                </c:pt>
                <c:pt idx="2019">
                  <c:v>1.0813619999999999</c:v>
                </c:pt>
                <c:pt idx="2020">
                  <c:v>1.0698829999999999</c:v>
                </c:pt>
                <c:pt idx="2021">
                  <c:v>1.0592349999999999</c:v>
                </c:pt>
                <c:pt idx="2022">
                  <c:v>1.0487139999999999</c:v>
                </c:pt>
                <c:pt idx="2023">
                  <c:v>1.0378989999999999</c:v>
                </c:pt>
                <c:pt idx="2024">
                  <c:v>1.0263469999999999</c:v>
                </c:pt>
                <c:pt idx="2025">
                  <c:v>1.0139990000000001</c:v>
                </c:pt>
                <c:pt idx="2026">
                  <c:v>1.0013430000000001</c:v>
                </c:pt>
                <c:pt idx="2027">
                  <c:v>0.98878600000000005</c:v>
                </c:pt>
                <c:pt idx="2028">
                  <c:v>0.97621000000000002</c:v>
                </c:pt>
                <c:pt idx="2029">
                  <c:v>0.96331100000000003</c:v>
                </c:pt>
                <c:pt idx="2030">
                  <c:v>0.950214</c:v>
                </c:pt>
                <c:pt idx="2031">
                  <c:v>0.93713900000000006</c:v>
                </c:pt>
                <c:pt idx="2032">
                  <c:v>0.92407499999999998</c:v>
                </c:pt>
                <c:pt idx="2033">
                  <c:v>0.91104200000000002</c:v>
                </c:pt>
                <c:pt idx="2034">
                  <c:v>0.89770300000000003</c:v>
                </c:pt>
                <c:pt idx="2035">
                  <c:v>0.88349800000000001</c:v>
                </c:pt>
                <c:pt idx="2036">
                  <c:v>0.86807000000000001</c:v>
                </c:pt>
                <c:pt idx="2037">
                  <c:v>0.85152000000000005</c:v>
                </c:pt>
                <c:pt idx="2038">
                  <c:v>0.83483799999999997</c:v>
                </c:pt>
                <c:pt idx="2039">
                  <c:v>0.81920000000000004</c:v>
                </c:pt>
                <c:pt idx="2040">
                  <c:v>0.80507600000000001</c:v>
                </c:pt>
                <c:pt idx="2041">
                  <c:v>0.79236799999999996</c:v>
                </c:pt>
                <c:pt idx="2042">
                  <c:v>0.78073800000000004</c:v>
                </c:pt>
                <c:pt idx="2043">
                  <c:v>0.77007400000000004</c:v>
                </c:pt>
                <c:pt idx="2044">
                  <c:v>0.76046199999999997</c:v>
                </c:pt>
                <c:pt idx="2045">
                  <c:v>0.75147900000000001</c:v>
                </c:pt>
                <c:pt idx="2046">
                  <c:v>0.74248199999999998</c:v>
                </c:pt>
                <c:pt idx="2047">
                  <c:v>0.73307299999999997</c:v>
                </c:pt>
                <c:pt idx="2048">
                  <c:v>0.72282900000000005</c:v>
                </c:pt>
                <c:pt idx="2049">
                  <c:v>0.71162000000000003</c:v>
                </c:pt>
                <c:pt idx="2050">
                  <c:v>0.69943599999999995</c:v>
                </c:pt>
                <c:pt idx="2051">
                  <c:v>0.68558300000000005</c:v>
                </c:pt>
                <c:pt idx="2052">
                  <c:v>0.66929400000000006</c:v>
                </c:pt>
                <c:pt idx="2053">
                  <c:v>0.65077499999999999</c:v>
                </c:pt>
                <c:pt idx="2054">
                  <c:v>0.63132600000000005</c:v>
                </c:pt>
                <c:pt idx="2055">
                  <c:v>0.61253000000000002</c:v>
                </c:pt>
                <c:pt idx="2056">
                  <c:v>0.59510099999999999</c:v>
                </c:pt>
                <c:pt idx="2057">
                  <c:v>0.57933299999999999</c:v>
                </c:pt>
                <c:pt idx="2058">
                  <c:v>0.56614100000000001</c:v>
                </c:pt>
                <c:pt idx="2059">
                  <c:v>0.55599500000000002</c:v>
                </c:pt>
                <c:pt idx="2060">
                  <c:v>0.54847199999999996</c:v>
                </c:pt>
                <c:pt idx="2061">
                  <c:v>0.543099</c:v>
                </c:pt>
                <c:pt idx="2062">
                  <c:v>0.53892899999999999</c:v>
                </c:pt>
                <c:pt idx="2063">
                  <c:v>0.53501900000000002</c:v>
                </c:pt>
                <c:pt idx="2064">
                  <c:v>0.53178899999999996</c:v>
                </c:pt>
                <c:pt idx="2065">
                  <c:v>0.52992399999999995</c:v>
                </c:pt>
                <c:pt idx="2066">
                  <c:v>0.52885599999999999</c:v>
                </c:pt>
                <c:pt idx="2067">
                  <c:v>0.527451</c:v>
                </c:pt>
                <c:pt idx="2068">
                  <c:v>0.52492099999999997</c:v>
                </c:pt>
                <c:pt idx="2069">
                  <c:v>0.52111399999999997</c:v>
                </c:pt>
                <c:pt idx="2070">
                  <c:v>0.51665399999999995</c:v>
                </c:pt>
                <c:pt idx="2071">
                  <c:v>0.512571</c:v>
                </c:pt>
                <c:pt idx="2072">
                  <c:v>0.50953599999999999</c:v>
                </c:pt>
                <c:pt idx="2073">
                  <c:v>0.50744999999999996</c:v>
                </c:pt>
                <c:pt idx="2074">
                  <c:v>0.50578100000000004</c:v>
                </c:pt>
                <c:pt idx="2075">
                  <c:v>0.50402599999999997</c:v>
                </c:pt>
                <c:pt idx="2076">
                  <c:v>0.50204599999999999</c:v>
                </c:pt>
                <c:pt idx="2077">
                  <c:v>0.50057600000000002</c:v>
                </c:pt>
                <c:pt idx="2078">
                  <c:v>0.50109300000000001</c:v>
                </c:pt>
                <c:pt idx="2079">
                  <c:v>0.50460799999999995</c:v>
                </c:pt>
                <c:pt idx="2080">
                  <c:v>0.51061299999999998</c:v>
                </c:pt>
                <c:pt idx="2081">
                  <c:v>0.51744100000000004</c:v>
                </c:pt>
                <c:pt idx="2082">
                  <c:v>0.52369600000000005</c:v>
                </c:pt>
                <c:pt idx="2083">
                  <c:v>0.52893800000000002</c:v>
                </c:pt>
                <c:pt idx="2084">
                  <c:v>0.53357500000000002</c:v>
                </c:pt>
                <c:pt idx="2085">
                  <c:v>0.53807099999999997</c:v>
                </c:pt>
                <c:pt idx="2086">
                  <c:v>0.542049</c:v>
                </c:pt>
                <c:pt idx="2087">
                  <c:v>0.54507499999999998</c:v>
                </c:pt>
                <c:pt idx="2088">
                  <c:v>0.54710300000000001</c:v>
                </c:pt>
                <c:pt idx="2089">
                  <c:v>0.54802700000000004</c:v>
                </c:pt>
                <c:pt idx="2090">
                  <c:v>0.54802899999999999</c:v>
                </c:pt>
                <c:pt idx="2091">
                  <c:v>0.54729799999999995</c:v>
                </c:pt>
                <c:pt idx="2092">
                  <c:v>0.54530900000000004</c:v>
                </c:pt>
                <c:pt idx="2093">
                  <c:v>0.54180799999999996</c:v>
                </c:pt>
                <c:pt idx="2094">
                  <c:v>0.53761999999999999</c:v>
                </c:pt>
                <c:pt idx="2095">
                  <c:v>0.53391</c:v>
                </c:pt>
                <c:pt idx="2096">
                  <c:v>0.532115</c:v>
                </c:pt>
                <c:pt idx="2097">
                  <c:v>0.53398500000000004</c:v>
                </c:pt>
                <c:pt idx="2098">
                  <c:v>0.540273</c:v>
                </c:pt>
                <c:pt idx="2099">
                  <c:v>0.55021500000000001</c:v>
                </c:pt>
                <c:pt idx="2100">
                  <c:v>0.56285399999999997</c:v>
                </c:pt>
                <c:pt idx="2101">
                  <c:v>0.57808000000000004</c:v>
                </c:pt>
                <c:pt idx="2102">
                  <c:v>0.59548100000000004</c:v>
                </c:pt>
                <c:pt idx="2103">
                  <c:v>0.61301899999999998</c:v>
                </c:pt>
                <c:pt idx="2104">
                  <c:v>0.628274</c:v>
                </c:pt>
                <c:pt idx="2105">
                  <c:v>0.64026899999999998</c:v>
                </c:pt>
                <c:pt idx="2106">
                  <c:v>0.64964999999999995</c:v>
                </c:pt>
                <c:pt idx="2107">
                  <c:v>0.657945</c:v>
                </c:pt>
                <c:pt idx="2108">
                  <c:v>0.66622499999999996</c:v>
                </c:pt>
                <c:pt idx="2109">
                  <c:v>0.67410000000000003</c:v>
                </c:pt>
                <c:pt idx="2110">
                  <c:v>0.68094600000000005</c:v>
                </c:pt>
                <c:pt idx="2111">
                  <c:v>0.687967</c:v>
                </c:pt>
                <c:pt idx="2112">
                  <c:v>0.69750400000000001</c:v>
                </c:pt>
                <c:pt idx="2113">
                  <c:v>0.71040499999999995</c:v>
                </c:pt>
                <c:pt idx="2114">
                  <c:v>0.72547499999999998</c:v>
                </c:pt>
                <c:pt idx="2115">
                  <c:v>0.74145399999999995</c:v>
                </c:pt>
                <c:pt idx="2116">
                  <c:v>0.75821400000000005</c:v>
                </c:pt>
                <c:pt idx="2117">
                  <c:v>0.77591900000000003</c:v>
                </c:pt>
                <c:pt idx="2118">
                  <c:v>0.79458600000000001</c:v>
                </c:pt>
                <c:pt idx="2119">
                  <c:v>0.81419699999999995</c:v>
                </c:pt>
                <c:pt idx="2120">
                  <c:v>0.83420799999999995</c:v>
                </c:pt>
                <c:pt idx="2121">
                  <c:v>0.85381799999999997</c:v>
                </c:pt>
                <c:pt idx="2122">
                  <c:v>0.87255199999999999</c:v>
                </c:pt>
                <c:pt idx="2123">
                  <c:v>0.88981500000000002</c:v>
                </c:pt>
                <c:pt idx="2124">
                  <c:v>0.90468599999999999</c:v>
                </c:pt>
                <c:pt idx="2125">
                  <c:v>0.91711299999999996</c:v>
                </c:pt>
                <c:pt idx="2126">
                  <c:v>0.928562</c:v>
                </c:pt>
                <c:pt idx="2127">
                  <c:v>0.94049899999999997</c:v>
                </c:pt>
                <c:pt idx="2128">
                  <c:v>0.95287299999999997</c:v>
                </c:pt>
                <c:pt idx="2129">
                  <c:v>0.96493099999999998</c:v>
                </c:pt>
                <c:pt idx="2130">
                  <c:v>0.97645899999999997</c:v>
                </c:pt>
                <c:pt idx="2131">
                  <c:v>0.98750300000000002</c:v>
                </c:pt>
                <c:pt idx="2132">
                  <c:v>0.99856100000000003</c:v>
                </c:pt>
                <c:pt idx="2133">
                  <c:v>1.010616</c:v>
                </c:pt>
                <c:pt idx="2134">
                  <c:v>1.0235650000000001</c:v>
                </c:pt>
                <c:pt idx="2135">
                  <c:v>1.036529</c:v>
                </c:pt>
                <c:pt idx="2136">
                  <c:v>1.0494209999999999</c:v>
                </c:pt>
                <c:pt idx="2137">
                  <c:v>1.0625849999999999</c:v>
                </c:pt>
                <c:pt idx="2138">
                  <c:v>1.075901</c:v>
                </c:pt>
                <c:pt idx="2139">
                  <c:v>1.088352</c:v>
                </c:pt>
                <c:pt idx="2140">
                  <c:v>1.0989180000000001</c:v>
                </c:pt>
                <c:pt idx="2141">
                  <c:v>1.107969</c:v>
                </c:pt>
                <c:pt idx="2142">
                  <c:v>1.1166990000000001</c:v>
                </c:pt>
                <c:pt idx="2143">
                  <c:v>1.1260559999999999</c:v>
                </c:pt>
                <c:pt idx="2144">
                  <c:v>1.1364590000000001</c:v>
                </c:pt>
                <c:pt idx="2145">
                  <c:v>1.147861</c:v>
                </c:pt>
                <c:pt idx="2146">
                  <c:v>1.1601079999999999</c:v>
                </c:pt>
                <c:pt idx="2147">
                  <c:v>1.1728259999999999</c:v>
                </c:pt>
                <c:pt idx="2148">
                  <c:v>1.1856640000000001</c:v>
                </c:pt>
                <c:pt idx="2149">
                  <c:v>1.1988350000000001</c:v>
                </c:pt>
                <c:pt idx="2150">
                  <c:v>1.212602</c:v>
                </c:pt>
                <c:pt idx="2151">
                  <c:v>1.2272810000000001</c:v>
                </c:pt>
                <c:pt idx="2152">
                  <c:v>1.243285</c:v>
                </c:pt>
                <c:pt idx="2153">
                  <c:v>1.2602679999999999</c:v>
                </c:pt>
                <c:pt idx="2154">
                  <c:v>1.277452</c:v>
                </c:pt>
                <c:pt idx="2155">
                  <c:v>1.2944500000000001</c:v>
                </c:pt>
                <c:pt idx="2156">
                  <c:v>1.310956</c:v>
                </c:pt>
                <c:pt idx="2157">
                  <c:v>1.3266549999999999</c:v>
                </c:pt>
                <c:pt idx="2158">
                  <c:v>1.341135</c:v>
                </c:pt>
                <c:pt idx="2159">
                  <c:v>1.353496</c:v>
                </c:pt>
                <c:pt idx="2160">
                  <c:v>1.363273</c:v>
                </c:pt>
                <c:pt idx="2161">
                  <c:v>1.3710279999999999</c:v>
                </c:pt>
                <c:pt idx="2162">
                  <c:v>1.377491</c:v>
                </c:pt>
                <c:pt idx="2163">
                  <c:v>1.3832070000000001</c:v>
                </c:pt>
                <c:pt idx="2164">
                  <c:v>1.3885479999999999</c:v>
                </c:pt>
                <c:pt idx="2165">
                  <c:v>1.393564</c:v>
                </c:pt>
                <c:pt idx="2166">
                  <c:v>1.398582</c:v>
                </c:pt>
                <c:pt idx="2167">
                  <c:v>1.404514</c:v>
                </c:pt>
                <c:pt idx="2168">
                  <c:v>1.4120410000000001</c:v>
                </c:pt>
                <c:pt idx="2169">
                  <c:v>1.4211530000000001</c:v>
                </c:pt>
                <c:pt idx="2170">
                  <c:v>1.4311670000000001</c:v>
                </c:pt>
                <c:pt idx="2171">
                  <c:v>1.440842</c:v>
                </c:pt>
                <c:pt idx="2172">
                  <c:v>1.4487939999999999</c:v>
                </c:pt>
                <c:pt idx="2173">
                  <c:v>1.4538629999999999</c:v>
                </c:pt>
                <c:pt idx="2174">
                  <c:v>1.4554069999999999</c:v>
                </c:pt>
                <c:pt idx="2175">
                  <c:v>1.4533529999999999</c:v>
                </c:pt>
                <c:pt idx="2176">
                  <c:v>1.4480189999999999</c:v>
                </c:pt>
                <c:pt idx="2177">
                  <c:v>1.4403459999999999</c:v>
                </c:pt>
                <c:pt idx="2178">
                  <c:v>1.431767</c:v>
                </c:pt>
                <c:pt idx="2179">
                  <c:v>1.4237839999999999</c:v>
                </c:pt>
                <c:pt idx="2180">
                  <c:v>1.41798</c:v>
                </c:pt>
                <c:pt idx="2181">
                  <c:v>1.4156770000000001</c:v>
                </c:pt>
                <c:pt idx="2182">
                  <c:v>1.4172959999999999</c:v>
                </c:pt>
                <c:pt idx="2183">
                  <c:v>1.421832</c:v>
                </c:pt>
                <c:pt idx="2184">
                  <c:v>1.4274579999999999</c:v>
                </c:pt>
                <c:pt idx="2185">
                  <c:v>1.4331</c:v>
                </c:pt>
                <c:pt idx="2186">
                  <c:v>1.438429</c:v>
                </c:pt>
                <c:pt idx="2187">
                  <c:v>1.4424889999999999</c:v>
                </c:pt>
                <c:pt idx="2188">
                  <c:v>1.443962</c:v>
                </c:pt>
                <c:pt idx="2189">
                  <c:v>1.4423619999999999</c:v>
                </c:pt>
                <c:pt idx="2190">
                  <c:v>1.438385</c:v>
                </c:pt>
                <c:pt idx="2191">
                  <c:v>1.433719</c:v>
                </c:pt>
                <c:pt idx="2192">
                  <c:v>1.429716</c:v>
                </c:pt>
                <c:pt idx="2193">
                  <c:v>1.4266760000000001</c:v>
                </c:pt>
                <c:pt idx="2194">
                  <c:v>1.4244270000000001</c:v>
                </c:pt>
                <c:pt idx="2195">
                  <c:v>1.4226639999999999</c:v>
                </c:pt>
                <c:pt idx="2196">
                  <c:v>1.4216359999999999</c:v>
                </c:pt>
                <c:pt idx="2197">
                  <c:v>1.4223110000000001</c:v>
                </c:pt>
                <c:pt idx="2198">
                  <c:v>1.4248449999999999</c:v>
                </c:pt>
                <c:pt idx="2199">
                  <c:v>1.427462</c:v>
                </c:pt>
                <c:pt idx="2200">
                  <c:v>1.428366</c:v>
                </c:pt>
                <c:pt idx="2201">
                  <c:v>1.4273990000000001</c:v>
                </c:pt>
                <c:pt idx="2202">
                  <c:v>1.4243509999999999</c:v>
                </c:pt>
                <c:pt idx="2203">
                  <c:v>1.418625</c:v>
                </c:pt>
                <c:pt idx="2204">
                  <c:v>1.4105620000000001</c:v>
                </c:pt>
                <c:pt idx="2205">
                  <c:v>1.4015500000000001</c:v>
                </c:pt>
                <c:pt idx="2206">
                  <c:v>1.393219</c:v>
                </c:pt>
                <c:pt idx="2207">
                  <c:v>1.3859459999999999</c:v>
                </c:pt>
                <c:pt idx="2208">
                  <c:v>1.3787499999999999</c:v>
                </c:pt>
                <c:pt idx="2209">
                  <c:v>1.3710500000000001</c:v>
                </c:pt>
                <c:pt idx="2210">
                  <c:v>1.363235</c:v>
                </c:pt>
                <c:pt idx="2211">
                  <c:v>1.355127</c:v>
                </c:pt>
                <c:pt idx="2212">
                  <c:v>1.3453269999999999</c:v>
                </c:pt>
                <c:pt idx="2213">
                  <c:v>1.332722</c:v>
                </c:pt>
                <c:pt idx="2214">
                  <c:v>1.3175969999999999</c:v>
                </c:pt>
                <c:pt idx="2215">
                  <c:v>1.3009120000000001</c:v>
                </c:pt>
                <c:pt idx="2216">
                  <c:v>1.2829919999999999</c:v>
                </c:pt>
                <c:pt idx="2217">
                  <c:v>1.263981</c:v>
                </c:pt>
                <c:pt idx="2218">
                  <c:v>1.244723</c:v>
                </c:pt>
                <c:pt idx="2219">
                  <c:v>1.225897</c:v>
                </c:pt>
                <c:pt idx="2220">
                  <c:v>1.207516</c:v>
                </c:pt>
                <c:pt idx="2221">
                  <c:v>1.189899</c:v>
                </c:pt>
                <c:pt idx="2222">
                  <c:v>1.174428</c:v>
                </c:pt>
                <c:pt idx="2223">
                  <c:v>1.1623920000000001</c:v>
                </c:pt>
                <c:pt idx="2224">
                  <c:v>1.1533519999999999</c:v>
                </c:pt>
                <c:pt idx="2225">
                  <c:v>1.1453230000000001</c:v>
                </c:pt>
                <c:pt idx="2226">
                  <c:v>1.136137</c:v>
                </c:pt>
                <c:pt idx="2227">
                  <c:v>1.1245909999999999</c:v>
                </c:pt>
                <c:pt idx="2228">
                  <c:v>1.110527</c:v>
                </c:pt>
                <c:pt idx="2229">
                  <c:v>1.094873</c:v>
                </c:pt>
                <c:pt idx="2230">
                  <c:v>1.079285</c:v>
                </c:pt>
                <c:pt idx="2231">
                  <c:v>1.0645199999999999</c:v>
                </c:pt>
                <c:pt idx="2232">
                  <c:v>1.04996</c:v>
                </c:pt>
                <c:pt idx="2233">
                  <c:v>1.035164</c:v>
                </c:pt>
                <c:pt idx="2234">
                  <c:v>1.020526</c:v>
                </c:pt>
                <c:pt idx="2235">
                  <c:v>1.006256</c:v>
                </c:pt>
                <c:pt idx="2236">
                  <c:v>0.99258999999999997</c:v>
                </c:pt>
                <c:pt idx="2237">
                  <c:v>0.98043400000000003</c:v>
                </c:pt>
                <c:pt idx="2238">
                  <c:v>0.97044600000000003</c:v>
                </c:pt>
                <c:pt idx="2239">
                  <c:v>0.962364</c:v>
                </c:pt>
                <c:pt idx="2240">
                  <c:v>0.95507699999999995</c:v>
                </c:pt>
                <c:pt idx="2241">
                  <c:v>0.94702200000000003</c:v>
                </c:pt>
                <c:pt idx="2242">
                  <c:v>0.93702099999999999</c:v>
                </c:pt>
                <c:pt idx="2243">
                  <c:v>0.925099</c:v>
                </c:pt>
                <c:pt idx="2244">
                  <c:v>0.91264599999999996</c:v>
                </c:pt>
                <c:pt idx="2245">
                  <c:v>0.90134899999999996</c:v>
                </c:pt>
                <c:pt idx="2246">
                  <c:v>0.89168499999999995</c:v>
                </c:pt>
                <c:pt idx="2247">
                  <c:v>0.88288</c:v>
                </c:pt>
                <c:pt idx="2248">
                  <c:v>0.87427699999999997</c:v>
                </c:pt>
                <c:pt idx="2249">
                  <c:v>0.86563500000000004</c:v>
                </c:pt>
                <c:pt idx="2250">
                  <c:v>0.856823</c:v>
                </c:pt>
                <c:pt idx="2251">
                  <c:v>0.84789000000000003</c:v>
                </c:pt>
                <c:pt idx="2252">
                  <c:v>0.83812900000000001</c:v>
                </c:pt>
                <c:pt idx="2253">
                  <c:v>0.82605099999999998</c:v>
                </c:pt>
                <c:pt idx="2254">
                  <c:v>0.810832</c:v>
                </c:pt>
                <c:pt idx="2255">
                  <c:v>0.79281599999999997</c:v>
                </c:pt>
                <c:pt idx="2256">
                  <c:v>0.77304700000000004</c:v>
                </c:pt>
                <c:pt idx="2257">
                  <c:v>0.75255099999999997</c:v>
                </c:pt>
                <c:pt idx="2258">
                  <c:v>0.73258999999999996</c:v>
                </c:pt>
                <c:pt idx="2259">
                  <c:v>0.71490100000000001</c:v>
                </c:pt>
                <c:pt idx="2260">
                  <c:v>0.70056700000000005</c:v>
                </c:pt>
                <c:pt idx="2261">
                  <c:v>0.68940199999999996</c:v>
                </c:pt>
                <c:pt idx="2262">
                  <c:v>0.68022700000000003</c:v>
                </c:pt>
                <c:pt idx="2263">
                  <c:v>0.67156499999999997</c:v>
                </c:pt>
                <c:pt idx="2264">
                  <c:v>0.66240500000000002</c:v>
                </c:pt>
                <c:pt idx="2265">
                  <c:v>0.65243099999999998</c:v>
                </c:pt>
                <c:pt idx="2266">
                  <c:v>0.64177899999999999</c:v>
                </c:pt>
                <c:pt idx="2267">
                  <c:v>0.63071900000000003</c:v>
                </c:pt>
                <c:pt idx="2268">
                  <c:v>0.61967700000000003</c:v>
                </c:pt>
                <c:pt idx="2269">
                  <c:v>0.60941800000000002</c:v>
                </c:pt>
                <c:pt idx="2270">
                  <c:v>0.60091499999999998</c:v>
                </c:pt>
                <c:pt idx="2271">
                  <c:v>0.594808</c:v>
                </c:pt>
                <c:pt idx="2272">
                  <c:v>0.59131699999999998</c:v>
                </c:pt>
                <c:pt idx="2273">
                  <c:v>0.59025399999999995</c:v>
                </c:pt>
                <c:pt idx="2274">
                  <c:v>0.59029399999999999</c:v>
                </c:pt>
                <c:pt idx="2275">
                  <c:v>0.58954399999999996</c:v>
                </c:pt>
                <c:pt idx="2276">
                  <c:v>0.587198</c:v>
                </c:pt>
                <c:pt idx="2277">
                  <c:v>0.583422</c:v>
                </c:pt>
                <c:pt idx="2278">
                  <c:v>0.57835499999999995</c:v>
                </c:pt>
                <c:pt idx="2279">
                  <c:v>0.57236799999999999</c:v>
                </c:pt>
                <c:pt idx="2280">
                  <c:v>0.56646300000000005</c:v>
                </c:pt>
                <c:pt idx="2281">
                  <c:v>0.56191000000000002</c:v>
                </c:pt>
                <c:pt idx="2282">
                  <c:v>0.55968200000000001</c:v>
                </c:pt>
                <c:pt idx="2283">
                  <c:v>0.56014600000000003</c:v>
                </c:pt>
                <c:pt idx="2284">
                  <c:v>0.56323999999999996</c:v>
                </c:pt>
                <c:pt idx="2285">
                  <c:v>0.56805700000000003</c:v>
                </c:pt>
                <c:pt idx="2286">
                  <c:v>0.572739</c:v>
                </c:pt>
                <c:pt idx="2287">
                  <c:v>0.57608000000000004</c:v>
                </c:pt>
                <c:pt idx="2288">
                  <c:v>0.57819500000000001</c:v>
                </c:pt>
                <c:pt idx="2289">
                  <c:v>0.57926900000000003</c:v>
                </c:pt>
                <c:pt idx="2290">
                  <c:v>0.57908899999999996</c:v>
                </c:pt>
                <c:pt idx="2291">
                  <c:v>0.57803800000000005</c:v>
                </c:pt>
                <c:pt idx="2292">
                  <c:v>0.57749300000000003</c:v>
                </c:pt>
                <c:pt idx="2293">
                  <c:v>0.57894299999999999</c:v>
                </c:pt>
                <c:pt idx="2294">
                  <c:v>0.58243599999999995</c:v>
                </c:pt>
                <c:pt idx="2295">
                  <c:v>0.586198</c:v>
                </c:pt>
                <c:pt idx="2296">
                  <c:v>0.58880999999999994</c:v>
                </c:pt>
                <c:pt idx="2297">
                  <c:v>0.59023199999999998</c:v>
                </c:pt>
                <c:pt idx="2298">
                  <c:v>0.59030199999999999</c:v>
                </c:pt>
                <c:pt idx="2299">
                  <c:v>0.58845499999999995</c:v>
                </c:pt>
                <c:pt idx="2300">
                  <c:v>0.58499299999999999</c:v>
                </c:pt>
                <c:pt idx="2301">
                  <c:v>0.58118999999999998</c:v>
                </c:pt>
                <c:pt idx="2302">
                  <c:v>0.57836299999999996</c:v>
                </c:pt>
                <c:pt idx="2303">
                  <c:v>0.57756799999999997</c:v>
                </c:pt>
                <c:pt idx="2304">
                  <c:v>0.57953100000000002</c:v>
                </c:pt>
                <c:pt idx="2305">
                  <c:v>0.584318</c:v>
                </c:pt>
                <c:pt idx="2306">
                  <c:v>0.59147000000000005</c:v>
                </c:pt>
                <c:pt idx="2307">
                  <c:v>0.60016599999999998</c:v>
                </c:pt>
                <c:pt idx="2308">
                  <c:v>0.60937300000000005</c:v>
                </c:pt>
                <c:pt idx="2309">
                  <c:v>0.617954</c:v>
                </c:pt>
                <c:pt idx="2310">
                  <c:v>0.62500999999999995</c:v>
                </c:pt>
                <c:pt idx="2311">
                  <c:v>0.63058099999999995</c:v>
                </c:pt>
                <c:pt idx="2312">
                  <c:v>0.63543099999999997</c:v>
                </c:pt>
                <c:pt idx="2313">
                  <c:v>0.64049599999999995</c:v>
                </c:pt>
                <c:pt idx="2314">
                  <c:v>0.64704300000000003</c:v>
                </c:pt>
                <c:pt idx="2315">
                  <c:v>0.65640399999999999</c:v>
                </c:pt>
                <c:pt idx="2316">
                  <c:v>0.66888499999999995</c:v>
                </c:pt>
                <c:pt idx="2317">
                  <c:v>0.68370500000000001</c:v>
                </c:pt>
                <c:pt idx="2318">
                  <c:v>0.70003300000000002</c:v>
                </c:pt>
                <c:pt idx="2319">
                  <c:v>0.71682900000000005</c:v>
                </c:pt>
                <c:pt idx="2320">
                  <c:v>0.73242799999999997</c:v>
                </c:pt>
                <c:pt idx="2321">
                  <c:v>0.745749</c:v>
                </c:pt>
                <c:pt idx="2322">
                  <c:v>0.75740399999999997</c:v>
                </c:pt>
                <c:pt idx="2323">
                  <c:v>0.76884300000000005</c:v>
                </c:pt>
                <c:pt idx="2324">
                  <c:v>0.78055600000000003</c:v>
                </c:pt>
                <c:pt idx="2325">
                  <c:v>0.79205300000000001</c:v>
                </c:pt>
                <c:pt idx="2326">
                  <c:v>0.80346700000000004</c:v>
                </c:pt>
                <c:pt idx="2327">
                  <c:v>0.81594699999999998</c:v>
                </c:pt>
                <c:pt idx="2328">
                  <c:v>0.83053200000000005</c:v>
                </c:pt>
                <c:pt idx="2329">
                  <c:v>0.84734200000000004</c:v>
                </c:pt>
                <c:pt idx="2330">
                  <c:v>0.86584399999999995</c:v>
                </c:pt>
                <c:pt idx="2331">
                  <c:v>0.88492499999999996</c:v>
                </c:pt>
                <c:pt idx="2332">
                  <c:v>0.90293599999999996</c:v>
                </c:pt>
                <c:pt idx="2333">
                  <c:v>0.91855699999999996</c:v>
                </c:pt>
                <c:pt idx="2334">
                  <c:v>0.93138399999999999</c:v>
                </c:pt>
                <c:pt idx="2335">
                  <c:v>0.94163600000000003</c:v>
                </c:pt>
                <c:pt idx="2336">
                  <c:v>0.949488</c:v>
                </c:pt>
                <c:pt idx="2337">
                  <c:v>0.955507</c:v>
                </c:pt>
                <c:pt idx="2338">
                  <c:v>0.96156799999999998</c:v>
                </c:pt>
                <c:pt idx="2339">
                  <c:v>0.96952300000000002</c:v>
                </c:pt>
                <c:pt idx="2340">
                  <c:v>0.97945800000000005</c:v>
                </c:pt>
                <c:pt idx="2341">
                  <c:v>0.99051</c:v>
                </c:pt>
                <c:pt idx="2342">
                  <c:v>1.002381</c:v>
                </c:pt>
                <c:pt idx="2343">
                  <c:v>1.015139</c:v>
                </c:pt>
                <c:pt idx="2344">
                  <c:v>1.02841</c:v>
                </c:pt>
                <c:pt idx="2345">
                  <c:v>1.041344</c:v>
                </c:pt>
                <c:pt idx="2346">
                  <c:v>1.052921</c:v>
                </c:pt>
                <c:pt idx="2347">
                  <c:v>1.062452</c:v>
                </c:pt>
                <c:pt idx="2348">
                  <c:v>1.0697410000000001</c:v>
                </c:pt>
                <c:pt idx="2349">
                  <c:v>1.0749820000000001</c:v>
                </c:pt>
                <c:pt idx="2350">
                  <c:v>1.079288</c:v>
                </c:pt>
                <c:pt idx="2351">
                  <c:v>1.0846960000000001</c:v>
                </c:pt>
                <c:pt idx="2352">
                  <c:v>1.0928850000000001</c:v>
                </c:pt>
                <c:pt idx="2353">
                  <c:v>1.1044529999999999</c:v>
                </c:pt>
                <c:pt idx="2354">
                  <c:v>1.119218</c:v>
                </c:pt>
                <c:pt idx="2355">
                  <c:v>1.135958</c:v>
                </c:pt>
                <c:pt idx="2356">
                  <c:v>1.1526259999999999</c:v>
                </c:pt>
                <c:pt idx="2357">
                  <c:v>1.1679170000000001</c:v>
                </c:pt>
                <c:pt idx="2358">
                  <c:v>1.1816450000000001</c:v>
                </c:pt>
                <c:pt idx="2359">
                  <c:v>1.1938569999999999</c:v>
                </c:pt>
                <c:pt idx="2360">
                  <c:v>1.2045999999999999</c:v>
                </c:pt>
                <c:pt idx="2361">
                  <c:v>1.214378</c:v>
                </c:pt>
                <c:pt idx="2362">
                  <c:v>1.2241740000000001</c:v>
                </c:pt>
                <c:pt idx="2363">
                  <c:v>1.2343189999999999</c:v>
                </c:pt>
                <c:pt idx="2364">
                  <c:v>1.244826</c:v>
                </c:pt>
                <c:pt idx="2365">
                  <c:v>1.256737</c:v>
                </c:pt>
                <c:pt idx="2366">
                  <c:v>1.2710779999999999</c:v>
                </c:pt>
                <c:pt idx="2367">
                  <c:v>1.2871699999999999</c:v>
                </c:pt>
                <c:pt idx="2368">
                  <c:v>1.303153</c:v>
                </c:pt>
                <c:pt idx="2369">
                  <c:v>1.317844</c:v>
                </c:pt>
                <c:pt idx="2370">
                  <c:v>1.3312889999999999</c:v>
                </c:pt>
                <c:pt idx="2371">
                  <c:v>1.343869</c:v>
                </c:pt>
                <c:pt idx="2372">
                  <c:v>1.355378</c:v>
                </c:pt>
                <c:pt idx="2373">
                  <c:v>1.364814</c:v>
                </c:pt>
                <c:pt idx="2374">
                  <c:v>1.371116</c:v>
                </c:pt>
                <c:pt idx="2375">
                  <c:v>1.374185</c:v>
                </c:pt>
                <c:pt idx="2376">
                  <c:v>1.375462</c:v>
                </c:pt>
                <c:pt idx="2377">
                  <c:v>1.376557</c:v>
                </c:pt>
                <c:pt idx="2378">
                  <c:v>1.377704</c:v>
                </c:pt>
                <c:pt idx="2379">
                  <c:v>1.378765</c:v>
                </c:pt>
                <c:pt idx="2380">
                  <c:v>1.379821</c:v>
                </c:pt>
                <c:pt idx="2381">
                  <c:v>1.380895</c:v>
                </c:pt>
                <c:pt idx="2382">
                  <c:v>1.382342</c:v>
                </c:pt>
                <c:pt idx="2383">
                  <c:v>1.3846309999999999</c:v>
                </c:pt>
                <c:pt idx="2384">
                  <c:v>1.3873230000000001</c:v>
                </c:pt>
                <c:pt idx="2385">
                  <c:v>1.388873</c:v>
                </c:pt>
                <c:pt idx="2386">
                  <c:v>1.3880570000000001</c:v>
                </c:pt>
                <c:pt idx="2387">
                  <c:v>1.3848849999999999</c:v>
                </c:pt>
                <c:pt idx="2388">
                  <c:v>1.380163</c:v>
                </c:pt>
                <c:pt idx="2389">
                  <c:v>1.3750340000000001</c:v>
                </c:pt>
                <c:pt idx="2390">
                  <c:v>1.370908</c:v>
                </c:pt>
                <c:pt idx="2391">
                  <c:v>1.369059</c:v>
                </c:pt>
                <c:pt idx="2392">
                  <c:v>1.3695649999999999</c:v>
                </c:pt>
                <c:pt idx="2393">
                  <c:v>1.371246</c:v>
                </c:pt>
                <c:pt idx="2394">
                  <c:v>1.373151</c:v>
                </c:pt>
                <c:pt idx="2395">
                  <c:v>1.3756679999999999</c:v>
                </c:pt>
                <c:pt idx="2396">
                  <c:v>1.379459</c:v>
                </c:pt>
                <c:pt idx="2397">
                  <c:v>1.3836900000000001</c:v>
                </c:pt>
                <c:pt idx="2398">
                  <c:v>1.386655</c:v>
                </c:pt>
                <c:pt idx="2399">
                  <c:v>1.3875409999999999</c:v>
                </c:pt>
                <c:pt idx="2400">
                  <c:v>1.386496</c:v>
                </c:pt>
                <c:pt idx="2401">
                  <c:v>1.383688</c:v>
                </c:pt>
                <c:pt idx="2402">
                  <c:v>1.379291</c:v>
                </c:pt>
                <c:pt idx="2403">
                  <c:v>1.3740829999999999</c:v>
                </c:pt>
                <c:pt idx="2404">
                  <c:v>1.369078</c:v>
                </c:pt>
                <c:pt idx="2405">
                  <c:v>1.364811</c:v>
                </c:pt>
                <c:pt idx="2406">
                  <c:v>1.3618870000000001</c:v>
                </c:pt>
                <c:pt idx="2407">
                  <c:v>1.361407</c:v>
                </c:pt>
                <c:pt idx="2408">
                  <c:v>1.3634980000000001</c:v>
                </c:pt>
                <c:pt idx="2409">
                  <c:v>1.3665210000000001</c:v>
                </c:pt>
                <c:pt idx="2410">
                  <c:v>1.368574</c:v>
                </c:pt>
                <c:pt idx="2411">
                  <c:v>1.3684970000000001</c:v>
                </c:pt>
                <c:pt idx="2412">
                  <c:v>1.3661779999999999</c:v>
                </c:pt>
                <c:pt idx="2413">
                  <c:v>1.3624540000000001</c:v>
                </c:pt>
                <c:pt idx="2414">
                  <c:v>1.35755</c:v>
                </c:pt>
                <c:pt idx="2415">
                  <c:v>1.3508309999999999</c:v>
                </c:pt>
                <c:pt idx="2416">
                  <c:v>1.342508</c:v>
                </c:pt>
                <c:pt idx="2417">
                  <c:v>1.3334349999999999</c:v>
                </c:pt>
                <c:pt idx="2418">
                  <c:v>1.323709</c:v>
                </c:pt>
                <c:pt idx="2419">
                  <c:v>1.312881</c:v>
                </c:pt>
                <c:pt idx="2420">
                  <c:v>1.3011349999999999</c:v>
                </c:pt>
                <c:pt idx="2421">
                  <c:v>1.289369</c:v>
                </c:pt>
                <c:pt idx="2422">
                  <c:v>1.27793</c:v>
                </c:pt>
                <c:pt idx="2423">
                  <c:v>1.266249</c:v>
                </c:pt>
                <c:pt idx="2424">
                  <c:v>1.2541629999999999</c:v>
                </c:pt>
                <c:pt idx="2425">
                  <c:v>1.242418</c:v>
                </c:pt>
                <c:pt idx="2426">
                  <c:v>1.231903</c:v>
                </c:pt>
                <c:pt idx="2427">
                  <c:v>1.2228730000000001</c:v>
                </c:pt>
                <c:pt idx="2428">
                  <c:v>1.2141390000000001</c:v>
                </c:pt>
                <c:pt idx="2429">
                  <c:v>1.203697</c:v>
                </c:pt>
                <c:pt idx="2430">
                  <c:v>1.19086</c:v>
                </c:pt>
                <c:pt idx="2431">
                  <c:v>1.1764399999999999</c:v>
                </c:pt>
                <c:pt idx="2432">
                  <c:v>1.161162</c:v>
                </c:pt>
                <c:pt idx="2433">
                  <c:v>1.1451070000000001</c:v>
                </c:pt>
                <c:pt idx="2434">
                  <c:v>1.128482</c:v>
                </c:pt>
                <c:pt idx="2435">
                  <c:v>1.1120399999999999</c:v>
                </c:pt>
                <c:pt idx="2436">
                  <c:v>1.0964940000000001</c:v>
                </c:pt>
                <c:pt idx="2437">
                  <c:v>1.0827640000000001</c:v>
                </c:pt>
                <c:pt idx="2438">
                  <c:v>1.0720670000000001</c:v>
                </c:pt>
                <c:pt idx="2439">
                  <c:v>1.0645020000000001</c:v>
                </c:pt>
                <c:pt idx="2440">
                  <c:v>1.0588599999999999</c:v>
                </c:pt>
                <c:pt idx="2441">
                  <c:v>1.0537369999999999</c:v>
                </c:pt>
                <c:pt idx="2442">
                  <c:v>1.047936</c:v>
                </c:pt>
                <c:pt idx="2443">
                  <c:v>1.0405150000000001</c:v>
                </c:pt>
                <c:pt idx="2444">
                  <c:v>1.0310589999999999</c:v>
                </c:pt>
                <c:pt idx="2445">
                  <c:v>1.0199640000000001</c:v>
                </c:pt>
                <c:pt idx="2446">
                  <c:v>1.008113</c:v>
                </c:pt>
                <c:pt idx="2447">
                  <c:v>0.996286</c:v>
                </c:pt>
                <c:pt idx="2448">
                  <c:v>0.98505100000000001</c:v>
                </c:pt>
                <c:pt idx="2449">
                  <c:v>0.97414800000000001</c:v>
                </c:pt>
                <c:pt idx="2450">
                  <c:v>0.96252700000000002</c:v>
                </c:pt>
                <c:pt idx="2451">
                  <c:v>0.95005399999999995</c:v>
                </c:pt>
                <c:pt idx="2452">
                  <c:v>0.93793099999999996</c:v>
                </c:pt>
                <c:pt idx="2453">
                  <c:v>0.92755500000000002</c:v>
                </c:pt>
                <c:pt idx="2454">
                  <c:v>0.91939899999999997</c:v>
                </c:pt>
                <c:pt idx="2455">
                  <c:v>0.91289399999999998</c:v>
                </c:pt>
                <c:pt idx="2456">
                  <c:v>0.90732900000000005</c:v>
                </c:pt>
                <c:pt idx="2457">
                  <c:v>0.90229899999999996</c:v>
                </c:pt>
                <c:pt idx="2458">
                  <c:v>0.89730900000000002</c:v>
                </c:pt>
                <c:pt idx="2459">
                  <c:v>0.89129599999999998</c:v>
                </c:pt>
                <c:pt idx="2460">
                  <c:v>0.88278500000000004</c:v>
                </c:pt>
                <c:pt idx="2461">
                  <c:v>0.87053999999999998</c:v>
                </c:pt>
                <c:pt idx="2462">
                  <c:v>0.85457300000000003</c:v>
                </c:pt>
                <c:pt idx="2463">
                  <c:v>0.83642399999999995</c:v>
                </c:pt>
                <c:pt idx="2464">
                  <c:v>0.81762100000000004</c:v>
                </c:pt>
                <c:pt idx="2465">
                  <c:v>0.79904299999999995</c:v>
                </c:pt>
                <c:pt idx="2466">
                  <c:v>0.78160399999999997</c:v>
                </c:pt>
                <c:pt idx="2467">
                  <c:v>0.76573199999999997</c:v>
                </c:pt>
                <c:pt idx="2468">
                  <c:v>0.75144500000000003</c:v>
                </c:pt>
                <c:pt idx="2469">
                  <c:v>0.73912999999999995</c:v>
                </c:pt>
                <c:pt idx="2470">
                  <c:v>0.72880400000000001</c:v>
                </c:pt>
                <c:pt idx="2471">
                  <c:v>0.71967599999999998</c:v>
                </c:pt>
                <c:pt idx="2472">
                  <c:v>0.71117399999999997</c:v>
                </c:pt>
                <c:pt idx="2473">
                  <c:v>0.70327899999999999</c:v>
                </c:pt>
                <c:pt idx="2474">
                  <c:v>0.69581899999999997</c:v>
                </c:pt>
                <c:pt idx="2475">
                  <c:v>0.68824300000000005</c:v>
                </c:pt>
                <c:pt idx="2476">
                  <c:v>0.68009799999999998</c:v>
                </c:pt>
                <c:pt idx="2477">
                  <c:v>0.67115800000000003</c:v>
                </c:pt>
                <c:pt idx="2478">
                  <c:v>0.66122599999999998</c:v>
                </c:pt>
                <c:pt idx="2479">
                  <c:v>0.65070600000000001</c:v>
                </c:pt>
                <c:pt idx="2480">
                  <c:v>0.64087400000000005</c:v>
                </c:pt>
                <c:pt idx="2481">
                  <c:v>0.63301799999999997</c:v>
                </c:pt>
                <c:pt idx="2482">
                  <c:v>0.627911</c:v>
                </c:pt>
                <c:pt idx="2483">
                  <c:v>0.62551800000000002</c:v>
                </c:pt>
                <c:pt idx="2484">
                  <c:v>0.625278</c:v>
                </c:pt>
                <c:pt idx="2485">
                  <c:v>0.626942</c:v>
                </c:pt>
                <c:pt idx="2486">
                  <c:v>0.63018399999999997</c:v>
                </c:pt>
                <c:pt idx="2487">
                  <c:v>0.63401799999999997</c:v>
                </c:pt>
                <c:pt idx="2488">
                  <c:v>0.63738499999999998</c:v>
                </c:pt>
                <c:pt idx="2489">
                  <c:v>0.63961100000000004</c:v>
                </c:pt>
                <c:pt idx="2490">
                  <c:v>0.64018200000000003</c:v>
                </c:pt>
                <c:pt idx="2491">
                  <c:v>0.63868100000000005</c:v>
                </c:pt>
                <c:pt idx="2492">
                  <c:v>0.63511499999999999</c:v>
                </c:pt>
                <c:pt idx="2493">
                  <c:v>0.63022599999999995</c:v>
                </c:pt>
                <c:pt idx="2494">
                  <c:v>0.62498500000000001</c:v>
                </c:pt>
                <c:pt idx="2495">
                  <c:v>0.62012699999999998</c:v>
                </c:pt>
                <c:pt idx="2496">
                  <c:v>0.61648099999999995</c:v>
                </c:pt>
                <c:pt idx="2497">
                  <c:v>0.61504999999999999</c:v>
                </c:pt>
                <c:pt idx="2498">
                  <c:v>0.61635499999999999</c:v>
                </c:pt>
                <c:pt idx="2499">
                  <c:v>0.61993900000000002</c:v>
                </c:pt>
                <c:pt idx="2500">
                  <c:v>0.62468900000000005</c:v>
                </c:pt>
                <c:pt idx="2501">
                  <c:v>0.62985899999999995</c:v>
                </c:pt>
                <c:pt idx="2502">
                  <c:v>0.63520399999999999</c:v>
                </c:pt>
                <c:pt idx="2503">
                  <c:v>0.63988500000000004</c:v>
                </c:pt>
                <c:pt idx="2504">
                  <c:v>0.64288999999999996</c:v>
                </c:pt>
                <c:pt idx="2505">
                  <c:v>0.64390999999999998</c:v>
                </c:pt>
                <c:pt idx="2506">
                  <c:v>0.64274500000000001</c:v>
                </c:pt>
                <c:pt idx="2507">
                  <c:v>0.63929800000000003</c:v>
                </c:pt>
                <c:pt idx="2508">
                  <c:v>0.63407800000000003</c:v>
                </c:pt>
                <c:pt idx="2509">
                  <c:v>0.62799899999999997</c:v>
                </c:pt>
                <c:pt idx="2510">
                  <c:v>0.62211099999999997</c:v>
                </c:pt>
                <c:pt idx="2511">
                  <c:v>0.61730300000000005</c:v>
                </c:pt>
                <c:pt idx="2512">
                  <c:v>0.614205</c:v>
                </c:pt>
                <c:pt idx="2513">
                  <c:v>0.61363699999999999</c:v>
                </c:pt>
                <c:pt idx="2514">
                  <c:v>0.61651199999999995</c:v>
                </c:pt>
                <c:pt idx="2515">
                  <c:v>0.62281500000000001</c:v>
                </c:pt>
                <c:pt idx="2516">
                  <c:v>0.631467</c:v>
                </c:pt>
                <c:pt idx="2517">
                  <c:v>0.64153400000000005</c:v>
                </c:pt>
                <c:pt idx="2518">
                  <c:v>0.65250200000000003</c:v>
                </c:pt>
                <c:pt idx="2519">
                  <c:v>0.66362900000000002</c:v>
                </c:pt>
                <c:pt idx="2520">
                  <c:v>0.67408400000000002</c:v>
                </c:pt>
                <c:pt idx="2521">
                  <c:v>0.68388499999999997</c:v>
                </c:pt>
                <c:pt idx="2522">
                  <c:v>0.69412700000000005</c:v>
                </c:pt>
                <c:pt idx="2523">
                  <c:v>0.70516699999999999</c:v>
                </c:pt>
                <c:pt idx="2524">
                  <c:v>0.71573600000000004</c:v>
                </c:pt>
                <c:pt idx="2525">
                  <c:v>0.72432200000000002</c:v>
                </c:pt>
                <c:pt idx="2526">
                  <c:v>0.73021000000000003</c:v>
                </c:pt>
                <c:pt idx="2527">
                  <c:v>0.73398799999999997</c:v>
                </c:pt>
                <c:pt idx="2528">
                  <c:v>0.73711000000000004</c:v>
                </c:pt>
                <c:pt idx="2529">
                  <c:v>0.74099999999999999</c:v>
                </c:pt>
                <c:pt idx="2530">
                  <c:v>0.74705600000000005</c:v>
                </c:pt>
                <c:pt idx="2531">
                  <c:v>0.75627599999999995</c:v>
                </c:pt>
                <c:pt idx="2532">
                  <c:v>0.76885499999999996</c:v>
                </c:pt>
                <c:pt idx="2533">
                  <c:v>0.78424499999999997</c:v>
                </c:pt>
                <c:pt idx="2534">
                  <c:v>0.80138399999999999</c:v>
                </c:pt>
                <c:pt idx="2535">
                  <c:v>0.819106</c:v>
                </c:pt>
                <c:pt idx="2536">
                  <c:v>0.83648100000000003</c:v>
                </c:pt>
                <c:pt idx="2537">
                  <c:v>0.85307500000000003</c:v>
                </c:pt>
                <c:pt idx="2538">
                  <c:v>0.86854200000000004</c:v>
                </c:pt>
                <c:pt idx="2539">
                  <c:v>0.88232500000000003</c:v>
                </c:pt>
                <c:pt idx="2540">
                  <c:v>0.894231</c:v>
                </c:pt>
                <c:pt idx="2541">
                  <c:v>0.90447699999999998</c:v>
                </c:pt>
                <c:pt idx="2542">
                  <c:v>0.91327800000000003</c:v>
                </c:pt>
                <c:pt idx="2543">
                  <c:v>0.92107399999999995</c:v>
                </c:pt>
                <c:pt idx="2544">
                  <c:v>0.92883099999999996</c:v>
                </c:pt>
                <c:pt idx="2545">
                  <c:v>0.93733200000000005</c:v>
                </c:pt>
                <c:pt idx="2546">
                  <c:v>0.94653600000000004</c:v>
                </c:pt>
                <c:pt idx="2547">
                  <c:v>0.95622499999999999</c:v>
                </c:pt>
                <c:pt idx="2548">
                  <c:v>0.96642600000000001</c:v>
                </c:pt>
                <c:pt idx="2549">
                  <c:v>0.97692199999999996</c:v>
                </c:pt>
                <c:pt idx="2550">
                  <c:v>0.98711899999999997</c:v>
                </c:pt>
                <c:pt idx="2551">
                  <c:v>0.99655199999999999</c:v>
                </c:pt>
                <c:pt idx="2552">
                  <c:v>1.0050110000000001</c:v>
                </c:pt>
                <c:pt idx="2553">
                  <c:v>1.0121549999999999</c:v>
                </c:pt>
                <c:pt idx="2554">
                  <c:v>1.018011</c:v>
                </c:pt>
                <c:pt idx="2555">
                  <c:v>1.023425</c:v>
                </c:pt>
                <c:pt idx="2556">
                  <c:v>1.0290349999999999</c:v>
                </c:pt>
                <c:pt idx="2557">
                  <c:v>1.0352809999999999</c:v>
                </c:pt>
                <c:pt idx="2558">
                  <c:v>1.0427839999999999</c:v>
                </c:pt>
                <c:pt idx="2559">
                  <c:v>1.051634</c:v>
                </c:pt>
                <c:pt idx="2560">
                  <c:v>1.061634</c:v>
                </c:pt>
                <c:pt idx="2561">
                  <c:v>1.0727420000000001</c:v>
                </c:pt>
                <c:pt idx="2562">
                  <c:v>1.0847070000000001</c:v>
                </c:pt>
                <c:pt idx="2563">
                  <c:v>1.0969679999999999</c:v>
                </c:pt>
                <c:pt idx="2564">
                  <c:v>1.1093999999999999</c:v>
                </c:pt>
                <c:pt idx="2565">
                  <c:v>1.122646</c:v>
                </c:pt>
                <c:pt idx="2566">
                  <c:v>1.137095</c:v>
                </c:pt>
                <c:pt idx="2567">
                  <c:v>1.152479</c:v>
                </c:pt>
                <c:pt idx="2568">
                  <c:v>1.16801</c:v>
                </c:pt>
                <c:pt idx="2569">
                  <c:v>1.1823049999999999</c:v>
                </c:pt>
                <c:pt idx="2570">
                  <c:v>1.1943060000000001</c:v>
                </c:pt>
                <c:pt idx="2571">
                  <c:v>1.2040390000000001</c:v>
                </c:pt>
                <c:pt idx="2572">
                  <c:v>1.2119169999999999</c:v>
                </c:pt>
                <c:pt idx="2573">
                  <c:v>1.2180329999999999</c:v>
                </c:pt>
                <c:pt idx="2574">
                  <c:v>1.2228570000000001</c:v>
                </c:pt>
                <c:pt idx="2575">
                  <c:v>1.227886</c:v>
                </c:pt>
                <c:pt idx="2576">
                  <c:v>1.23499</c:v>
                </c:pt>
                <c:pt idx="2577">
                  <c:v>1.2451509999999999</c:v>
                </c:pt>
                <c:pt idx="2578">
                  <c:v>1.257633</c:v>
                </c:pt>
                <c:pt idx="2579">
                  <c:v>1.2710220000000001</c:v>
                </c:pt>
                <c:pt idx="2580">
                  <c:v>1.2845679999999999</c:v>
                </c:pt>
                <c:pt idx="2581">
                  <c:v>1.297947</c:v>
                </c:pt>
                <c:pt idx="2582">
                  <c:v>1.310368</c:v>
                </c:pt>
                <c:pt idx="2583">
                  <c:v>1.320376</c:v>
                </c:pt>
                <c:pt idx="2584">
                  <c:v>1.3270310000000001</c:v>
                </c:pt>
                <c:pt idx="2585">
                  <c:v>1.3309329999999999</c:v>
                </c:pt>
                <c:pt idx="2586">
                  <c:v>1.333394</c:v>
                </c:pt>
                <c:pt idx="2587">
                  <c:v>1.334705</c:v>
                </c:pt>
                <c:pt idx="2588">
                  <c:v>1.334344</c:v>
                </c:pt>
                <c:pt idx="2589">
                  <c:v>1.33277</c:v>
                </c:pt>
                <c:pt idx="2590">
                  <c:v>1.3311839999999999</c:v>
                </c:pt>
                <c:pt idx="2591">
                  <c:v>1.3300529999999999</c:v>
                </c:pt>
                <c:pt idx="2592">
                  <c:v>1.329442</c:v>
                </c:pt>
                <c:pt idx="2593">
                  <c:v>1.330128</c:v>
                </c:pt>
                <c:pt idx="2594">
                  <c:v>1.3327089999999999</c:v>
                </c:pt>
                <c:pt idx="2595">
                  <c:v>1.336133</c:v>
                </c:pt>
                <c:pt idx="2596">
                  <c:v>1.338829</c:v>
                </c:pt>
                <c:pt idx="2597">
                  <c:v>1.3401270000000001</c:v>
                </c:pt>
                <c:pt idx="2598">
                  <c:v>1.3399460000000001</c:v>
                </c:pt>
                <c:pt idx="2599">
                  <c:v>1.338608</c:v>
                </c:pt>
                <c:pt idx="2600">
                  <c:v>1.3364419999999999</c:v>
                </c:pt>
                <c:pt idx="2601">
                  <c:v>1.333469</c:v>
                </c:pt>
                <c:pt idx="2602">
                  <c:v>1.3299540000000001</c:v>
                </c:pt>
                <c:pt idx="2603">
                  <c:v>1.3263579999999999</c:v>
                </c:pt>
                <c:pt idx="2604">
                  <c:v>1.323399</c:v>
                </c:pt>
                <c:pt idx="2605">
                  <c:v>1.322279</c:v>
                </c:pt>
                <c:pt idx="2606">
                  <c:v>1.323763</c:v>
                </c:pt>
                <c:pt idx="2607">
                  <c:v>1.3277589999999999</c:v>
                </c:pt>
                <c:pt idx="2608">
                  <c:v>1.333491</c:v>
                </c:pt>
                <c:pt idx="2609">
                  <c:v>1.339766</c:v>
                </c:pt>
                <c:pt idx="2610">
                  <c:v>1.345372</c:v>
                </c:pt>
                <c:pt idx="2611">
                  <c:v>1.3493850000000001</c:v>
                </c:pt>
                <c:pt idx="2612">
                  <c:v>1.3517619999999999</c:v>
                </c:pt>
                <c:pt idx="2613">
                  <c:v>1.3530279999999999</c:v>
                </c:pt>
                <c:pt idx="2614">
                  <c:v>1.3532489999999999</c:v>
                </c:pt>
                <c:pt idx="2615">
                  <c:v>1.3518049999999999</c:v>
                </c:pt>
                <c:pt idx="2616">
                  <c:v>1.3482430000000001</c:v>
                </c:pt>
                <c:pt idx="2617">
                  <c:v>1.342927</c:v>
                </c:pt>
                <c:pt idx="2618">
                  <c:v>1.336821</c:v>
                </c:pt>
                <c:pt idx="2619">
                  <c:v>1.331323</c:v>
                </c:pt>
                <c:pt idx="2620">
                  <c:v>1.3274189999999999</c:v>
                </c:pt>
                <c:pt idx="2621">
                  <c:v>1.3249820000000001</c:v>
                </c:pt>
                <c:pt idx="2622">
                  <c:v>1.323326</c:v>
                </c:pt>
                <c:pt idx="2623">
                  <c:v>1.3216019999999999</c:v>
                </c:pt>
                <c:pt idx="2624">
                  <c:v>1.3193029999999999</c:v>
                </c:pt>
                <c:pt idx="2625">
                  <c:v>1.316587</c:v>
                </c:pt>
                <c:pt idx="2626">
                  <c:v>1.313515</c:v>
                </c:pt>
                <c:pt idx="2627">
                  <c:v>1.3094159999999999</c:v>
                </c:pt>
                <c:pt idx="2628">
                  <c:v>1.3032049999999999</c:v>
                </c:pt>
                <c:pt idx="2629">
                  <c:v>1.2941419999999999</c:v>
                </c:pt>
                <c:pt idx="2630">
                  <c:v>1.2822469999999999</c:v>
                </c:pt>
                <c:pt idx="2631">
                  <c:v>1.267979</c:v>
                </c:pt>
                <c:pt idx="2632">
                  <c:v>1.251957</c:v>
                </c:pt>
                <c:pt idx="2633">
                  <c:v>1.2352209999999999</c:v>
                </c:pt>
                <c:pt idx="2634">
                  <c:v>1.2192499999999999</c:v>
                </c:pt>
                <c:pt idx="2635">
                  <c:v>1.2053419999999999</c:v>
                </c:pt>
                <c:pt idx="2636">
                  <c:v>1.193951</c:v>
                </c:pt>
                <c:pt idx="2637">
                  <c:v>1.1845810000000001</c:v>
                </c:pt>
                <c:pt idx="2638">
                  <c:v>1.176301</c:v>
                </c:pt>
                <c:pt idx="2639">
                  <c:v>1.168377</c:v>
                </c:pt>
                <c:pt idx="2640">
                  <c:v>1.1604380000000001</c:v>
                </c:pt>
                <c:pt idx="2641">
                  <c:v>1.15225</c:v>
                </c:pt>
                <c:pt idx="2642">
                  <c:v>1.143367</c:v>
                </c:pt>
                <c:pt idx="2643">
                  <c:v>1.133138</c:v>
                </c:pt>
                <c:pt idx="2644">
                  <c:v>1.1214550000000001</c:v>
                </c:pt>
                <c:pt idx="2645">
                  <c:v>1.1088750000000001</c:v>
                </c:pt>
                <c:pt idx="2646">
                  <c:v>1.095664</c:v>
                </c:pt>
                <c:pt idx="2647">
                  <c:v>1.082147</c:v>
                </c:pt>
                <c:pt idx="2648">
                  <c:v>1.069556</c:v>
                </c:pt>
                <c:pt idx="2649">
                  <c:v>1.059048</c:v>
                </c:pt>
                <c:pt idx="2650">
                  <c:v>1.050484</c:v>
                </c:pt>
                <c:pt idx="2651">
                  <c:v>1.042724</c:v>
                </c:pt>
                <c:pt idx="2652">
                  <c:v>1.034942</c:v>
                </c:pt>
                <c:pt idx="2653">
                  <c:v>1.0269470000000001</c:v>
                </c:pt>
                <c:pt idx="2654">
                  <c:v>1.0188060000000001</c:v>
                </c:pt>
                <c:pt idx="2655">
                  <c:v>1.010556</c:v>
                </c:pt>
                <c:pt idx="2656">
                  <c:v>1.001959</c:v>
                </c:pt>
                <c:pt idx="2657">
                  <c:v>0.99307400000000001</c:v>
                </c:pt>
                <c:pt idx="2658">
                  <c:v>0.98413700000000004</c:v>
                </c:pt>
                <c:pt idx="2659">
                  <c:v>0.97491099999999997</c:v>
                </c:pt>
                <c:pt idx="2660">
                  <c:v>0.96513700000000002</c:v>
                </c:pt>
                <c:pt idx="2661">
                  <c:v>0.95512300000000006</c:v>
                </c:pt>
                <c:pt idx="2662">
                  <c:v>0.94551799999999997</c:v>
                </c:pt>
                <c:pt idx="2663">
                  <c:v>0.93662599999999996</c:v>
                </c:pt>
                <c:pt idx="2664">
                  <c:v>0.92849700000000002</c:v>
                </c:pt>
                <c:pt idx="2665">
                  <c:v>0.921296</c:v>
                </c:pt>
                <c:pt idx="2666">
                  <c:v>0.91481800000000002</c:v>
                </c:pt>
                <c:pt idx="2667">
                  <c:v>0.90806100000000001</c:v>
                </c:pt>
                <c:pt idx="2668">
                  <c:v>0.90007999999999999</c:v>
                </c:pt>
                <c:pt idx="2669">
                  <c:v>0.89116700000000004</c:v>
                </c:pt>
                <c:pt idx="2670">
                  <c:v>0.88219800000000004</c:v>
                </c:pt>
                <c:pt idx="2671">
                  <c:v>0.87276200000000004</c:v>
                </c:pt>
                <c:pt idx="2672">
                  <c:v>0.86121199999999998</c:v>
                </c:pt>
                <c:pt idx="2673">
                  <c:v>0.84700900000000001</c:v>
                </c:pt>
                <c:pt idx="2674">
                  <c:v>0.83138900000000004</c:v>
                </c:pt>
                <c:pt idx="2675">
                  <c:v>0.81549799999999995</c:v>
                </c:pt>
                <c:pt idx="2676">
                  <c:v>0.79973899999999998</c:v>
                </c:pt>
                <c:pt idx="2677">
                  <c:v>0.78451599999999999</c:v>
                </c:pt>
                <c:pt idx="2678">
                  <c:v>0.77040299999999995</c:v>
                </c:pt>
                <c:pt idx="2679">
                  <c:v>0.75755799999999995</c:v>
                </c:pt>
                <c:pt idx="2680">
                  <c:v>0.74586200000000002</c:v>
                </c:pt>
                <c:pt idx="2681">
                  <c:v>0.73586499999999999</c:v>
                </c:pt>
                <c:pt idx="2682">
                  <c:v>0.72858999999999996</c:v>
                </c:pt>
                <c:pt idx="2683">
                  <c:v>0.72452399999999995</c:v>
                </c:pt>
                <c:pt idx="2684">
                  <c:v>0.72286499999999998</c:v>
                </c:pt>
                <c:pt idx="2685">
                  <c:v>0.72173600000000004</c:v>
                </c:pt>
                <c:pt idx="2686">
                  <c:v>0.71973900000000002</c:v>
                </c:pt>
                <c:pt idx="2687">
                  <c:v>0.71660000000000001</c:v>
                </c:pt>
                <c:pt idx="2688">
                  <c:v>0.71209900000000004</c:v>
                </c:pt>
                <c:pt idx="2689">
                  <c:v>0.70586300000000002</c:v>
                </c:pt>
                <c:pt idx="2690">
                  <c:v>0.69810700000000003</c:v>
                </c:pt>
                <c:pt idx="2691">
                  <c:v>0.689523</c:v>
                </c:pt>
                <c:pt idx="2692">
                  <c:v>0.68067699999999998</c:v>
                </c:pt>
                <c:pt idx="2693">
                  <c:v>0.67237499999999994</c:v>
                </c:pt>
                <c:pt idx="2694">
                  <c:v>0.66622800000000004</c:v>
                </c:pt>
                <c:pt idx="2695">
                  <c:v>0.66351499999999997</c:v>
                </c:pt>
                <c:pt idx="2696">
                  <c:v>0.66381599999999996</c:v>
                </c:pt>
                <c:pt idx="2697">
                  <c:v>0.66569699999999998</c:v>
                </c:pt>
                <c:pt idx="2698">
                  <c:v>0.66824399999999995</c:v>
                </c:pt>
                <c:pt idx="2699">
                  <c:v>0.67103500000000005</c:v>
                </c:pt>
                <c:pt idx="2700">
                  <c:v>0.67337199999999997</c:v>
                </c:pt>
                <c:pt idx="2701">
                  <c:v>0.67466999999999999</c:v>
                </c:pt>
                <c:pt idx="2702">
                  <c:v>0.67501599999999995</c:v>
                </c:pt>
                <c:pt idx="2703">
                  <c:v>0.67517400000000005</c:v>
                </c:pt>
                <c:pt idx="2704">
                  <c:v>0.67619899999999999</c:v>
                </c:pt>
                <c:pt idx="2705">
                  <c:v>0.67826600000000004</c:v>
                </c:pt>
                <c:pt idx="2706">
                  <c:v>0.68036200000000002</c:v>
                </c:pt>
                <c:pt idx="2707">
                  <c:v>0.68149499999999996</c:v>
                </c:pt>
                <c:pt idx="2708">
                  <c:v>0.68083000000000005</c:v>
                </c:pt>
                <c:pt idx="2709">
                  <c:v>0.67810000000000004</c:v>
                </c:pt>
                <c:pt idx="2710">
                  <c:v>0.67452000000000001</c:v>
                </c:pt>
                <c:pt idx="2711">
                  <c:v>0.67145200000000005</c:v>
                </c:pt>
                <c:pt idx="2712">
                  <c:v>0.66943900000000001</c:v>
                </c:pt>
                <c:pt idx="2713">
                  <c:v>0.66879200000000005</c:v>
                </c:pt>
                <c:pt idx="2714">
                  <c:v>0.66918100000000003</c:v>
                </c:pt>
                <c:pt idx="2715">
                  <c:v>0.669512</c:v>
                </c:pt>
                <c:pt idx="2716">
                  <c:v>0.66929899999999998</c:v>
                </c:pt>
                <c:pt idx="2717">
                  <c:v>0.66896699999999998</c:v>
                </c:pt>
                <c:pt idx="2718">
                  <c:v>0.66879</c:v>
                </c:pt>
                <c:pt idx="2719">
                  <c:v>0.66871599999999998</c:v>
                </c:pt>
                <c:pt idx="2720">
                  <c:v>0.66896699999999998</c:v>
                </c:pt>
                <c:pt idx="2721">
                  <c:v>0.66982600000000003</c:v>
                </c:pt>
                <c:pt idx="2722">
                  <c:v>0.67082600000000003</c:v>
                </c:pt>
                <c:pt idx="2723">
                  <c:v>0.67064500000000005</c:v>
                </c:pt>
                <c:pt idx="2724">
                  <c:v>0.66854199999999997</c:v>
                </c:pt>
                <c:pt idx="2725">
                  <c:v>0.66594399999999998</c:v>
                </c:pt>
                <c:pt idx="2726">
                  <c:v>0.66548499999999999</c:v>
                </c:pt>
                <c:pt idx="2727">
                  <c:v>0.66905499999999996</c:v>
                </c:pt>
                <c:pt idx="2728">
                  <c:v>0.677091</c:v>
                </c:pt>
                <c:pt idx="2729">
                  <c:v>0.68857999999999997</c:v>
                </c:pt>
                <c:pt idx="2730">
                  <c:v>0.70190600000000003</c:v>
                </c:pt>
                <c:pt idx="2731">
                  <c:v>0.71612900000000002</c:v>
                </c:pt>
                <c:pt idx="2732">
                  <c:v>0.73038599999999998</c:v>
                </c:pt>
                <c:pt idx="2733">
                  <c:v>0.74288699999999996</c:v>
                </c:pt>
                <c:pt idx="2734">
                  <c:v>0.75225900000000001</c:v>
                </c:pt>
                <c:pt idx="2735">
                  <c:v>0.75850300000000004</c:v>
                </c:pt>
                <c:pt idx="2736">
                  <c:v>0.76252200000000003</c:v>
                </c:pt>
                <c:pt idx="2737">
                  <c:v>0.76587300000000003</c:v>
                </c:pt>
                <c:pt idx="2738">
                  <c:v>0.77043799999999996</c:v>
                </c:pt>
                <c:pt idx="2739">
                  <c:v>0.77744199999999997</c:v>
                </c:pt>
                <c:pt idx="2740">
                  <c:v>0.78686699999999998</c:v>
                </c:pt>
                <c:pt idx="2741">
                  <c:v>0.79851300000000003</c:v>
                </c:pt>
                <c:pt idx="2742">
                  <c:v>0.81254400000000004</c:v>
                </c:pt>
                <c:pt idx="2743">
                  <c:v>0.82852899999999996</c:v>
                </c:pt>
                <c:pt idx="2744">
                  <c:v>0.84532300000000005</c:v>
                </c:pt>
                <c:pt idx="2745">
                  <c:v>0.862178</c:v>
                </c:pt>
                <c:pt idx="2746">
                  <c:v>0.87932600000000005</c:v>
                </c:pt>
                <c:pt idx="2747">
                  <c:v>0.89733700000000005</c:v>
                </c:pt>
                <c:pt idx="2748">
                  <c:v>0.91563600000000001</c:v>
                </c:pt>
                <c:pt idx="2749">
                  <c:v>0.93164599999999997</c:v>
                </c:pt>
                <c:pt idx="2750">
                  <c:v>0.94278099999999998</c:v>
                </c:pt>
                <c:pt idx="2751">
                  <c:v>0.94898400000000005</c:v>
                </c:pt>
                <c:pt idx="2752">
                  <c:v>0.95202699999999996</c:v>
                </c:pt>
                <c:pt idx="2753">
                  <c:v>0.95357499999999995</c:v>
                </c:pt>
                <c:pt idx="2754">
                  <c:v>0.954731</c:v>
                </c:pt>
                <c:pt idx="2755">
                  <c:v>0.95618999999999998</c:v>
                </c:pt>
                <c:pt idx="2756">
                  <c:v>0.95880100000000001</c:v>
                </c:pt>
                <c:pt idx="2757">
                  <c:v>0.96360400000000002</c:v>
                </c:pt>
                <c:pt idx="2758">
                  <c:v>0.97053</c:v>
                </c:pt>
                <c:pt idx="2759">
                  <c:v>0.97887999999999997</c:v>
                </c:pt>
                <c:pt idx="2760">
                  <c:v>0.98851900000000004</c:v>
                </c:pt>
                <c:pt idx="2761">
                  <c:v>0.99923099999999998</c:v>
                </c:pt>
                <c:pt idx="2762">
                  <c:v>1.010494</c:v>
                </c:pt>
                <c:pt idx="2763">
                  <c:v>1.021836</c:v>
                </c:pt>
                <c:pt idx="2764">
                  <c:v>1.032511</c:v>
                </c:pt>
                <c:pt idx="2765">
                  <c:v>1.0415650000000001</c:v>
                </c:pt>
                <c:pt idx="2766">
                  <c:v>1.048713</c:v>
                </c:pt>
                <c:pt idx="2767">
                  <c:v>1.0547310000000001</c:v>
                </c:pt>
                <c:pt idx="2768">
                  <c:v>1.060689</c:v>
                </c:pt>
                <c:pt idx="2769">
                  <c:v>1.067202</c:v>
                </c:pt>
                <c:pt idx="2770">
                  <c:v>1.0743259999999999</c:v>
                </c:pt>
                <c:pt idx="2771">
                  <c:v>1.081806</c:v>
                </c:pt>
                <c:pt idx="2772">
                  <c:v>1.089358</c:v>
                </c:pt>
                <c:pt idx="2773">
                  <c:v>1.096606</c:v>
                </c:pt>
                <c:pt idx="2774">
                  <c:v>1.103478</c:v>
                </c:pt>
                <c:pt idx="2775">
                  <c:v>1.1109279999999999</c:v>
                </c:pt>
                <c:pt idx="2776">
                  <c:v>1.1203460000000001</c:v>
                </c:pt>
                <c:pt idx="2777">
                  <c:v>1.132252</c:v>
                </c:pt>
                <c:pt idx="2778">
                  <c:v>1.146007</c:v>
                </c:pt>
                <c:pt idx="2779">
                  <c:v>1.1606350000000001</c:v>
                </c:pt>
                <c:pt idx="2780">
                  <c:v>1.1752370000000001</c:v>
                </c:pt>
                <c:pt idx="2781">
                  <c:v>1.1890689999999999</c:v>
                </c:pt>
                <c:pt idx="2782">
                  <c:v>1.2019230000000001</c:v>
                </c:pt>
                <c:pt idx="2783">
                  <c:v>1.2138910000000001</c:v>
                </c:pt>
                <c:pt idx="2784">
                  <c:v>1.224837</c:v>
                </c:pt>
                <c:pt idx="2785">
                  <c:v>1.2345139999999999</c:v>
                </c:pt>
                <c:pt idx="2786">
                  <c:v>1.242748</c:v>
                </c:pt>
                <c:pt idx="2787">
                  <c:v>1.2492989999999999</c:v>
                </c:pt>
                <c:pt idx="2788">
                  <c:v>1.253776</c:v>
                </c:pt>
                <c:pt idx="2789">
                  <c:v>1.2561420000000001</c:v>
                </c:pt>
                <c:pt idx="2790">
                  <c:v>1.257531</c:v>
                </c:pt>
                <c:pt idx="2791">
                  <c:v>1.2598</c:v>
                </c:pt>
                <c:pt idx="2792">
                  <c:v>1.263852</c:v>
                </c:pt>
                <c:pt idx="2793">
                  <c:v>1.2690779999999999</c:v>
                </c:pt>
                <c:pt idx="2794">
                  <c:v>1.274651</c:v>
                </c:pt>
                <c:pt idx="2795">
                  <c:v>1.2805599999999999</c:v>
                </c:pt>
                <c:pt idx="2796">
                  <c:v>1.2871680000000001</c:v>
                </c:pt>
                <c:pt idx="2797">
                  <c:v>1.2942279999999999</c:v>
                </c:pt>
                <c:pt idx="2798">
                  <c:v>1.3004880000000001</c:v>
                </c:pt>
                <c:pt idx="2799">
                  <c:v>1.304738</c:v>
                </c:pt>
                <c:pt idx="2800">
                  <c:v>1.306535</c:v>
                </c:pt>
                <c:pt idx="2801">
                  <c:v>1.305472</c:v>
                </c:pt>
                <c:pt idx="2802">
                  <c:v>1.30162</c:v>
                </c:pt>
                <c:pt idx="2803">
                  <c:v>1.2962689999999999</c:v>
                </c:pt>
                <c:pt idx="2804">
                  <c:v>1.2909079999999999</c:v>
                </c:pt>
                <c:pt idx="2805">
                  <c:v>1.286573</c:v>
                </c:pt>
                <c:pt idx="2806">
                  <c:v>1.283998</c:v>
                </c:pt>
                <c:pt idx="2807">
                  <c:v>1.283709</c:v>
                </c:pt>
                <c:pt idx="2808">
                  <c:v>1.2861530000000001</c:v>
                </c:pt>
                <c:pt idx="2809">
                  <c:v>1.291202</c:v>
                </c:pt>
                <c:pt idx="2810">
                  <c:v>1.2979529999999999</c:v>
                </c:pt>
                <c:pt idx="2811">
                  <c:v>1.305458</c:v>
                </c:pt>
                <c:pt idx="2812">
                  <c:v>1.312487</c:v>
                </c:pt>
                <c:pt idx="2813">
                  <c:v>1.31704</c:v>
                </c:pt>
                <c:pt idx="2814">
                  <c:v>1.317796</c:v>
                </c:pt>
                <c:pt idx="2815">
                  <c:v>1.3153630000000001</c:v>
                </c:pt>
                <c:pt idx="2816">
                  <c:v>1.3109329999999999</c:v>
                </c:pt>
                <c:pt idx="2817">
                  <c:v>1.3051759999999999</c:v>
                </c:pt>
                <c:pt idx="2818">
                  <c:v>1.299118</c:v>
                </c:pt>
                <c:pt idx="2819">
                  <c:v>1.2940910000000001</c:v>
                </c:pt>
                <c:pt idx="2820">
                  <c:v>1.290791</c:v>
                </c:pt>
                <c:pt idx="2821">
                  <c:v>1.2894490000000001</c:v>
                </c:pt>
                <c:pt idx="2822">
                  <c:v>1.289836</c:v>
                </c:pt>
                <c:pt idx="2823">
                  <c:v>1.2913539999999999</c:v>
                </c:pt>
                <c:pt idx="2824">
                  <c:v>1.2935939999999999</c:v>
                </c:pt>
                <c:pt idx="2825">
                  <c:v>1.296098</c:v>
                </c:pt>
                <c:pt idx="2826">
                  <c:v>1.2982659999999999</c:v>
                </c:pt>
                <c:pt idx="2827">
                  <c:v>1.2998670000000001</c:v>
                </c:pt>
                <c:pt idx="2828">
                  <c:v>1.301075</c:v>
                </c:pt>
                <c:pt idx="2829">
                  <c:v>1.301796</c:v>
                </c:pt>
                <c:pt idx="2830">
                  <c:v>1.3016650000000001</c:v>
                </c:pt>
                <c:pt idx="2831">
                  <c:v>1.300621</c:v>
                </c:pt>
                <c:pt idx="2832">
                  <c:v>1.2982480000000001</c:v>
                </c:pt>
                <c:pt idx="2833">
                  <c:v>1.293666</c:v>
                </c:pt>
                <c:pt idx="2834">
                  <c:v>1.28671</c:v>
                </c:pt>
                <c:pt idx="2835">
                  <c:v>1.2778369999999999</c:v>
                </c:pt>
                <c:pt idx="2836">
                  <c:v>1.267328</c:v>
                </c:pt>
                <c:pt idx="2837">
                  <c:v>1.2555419999999999</c:v>
                </c:pt>
                <c:pt idx="2838">
                  <c:v>1.2433749999999999</c:v>
                </c:pt>
                <c:pt idx="2839">
                  <c:v>1.231862</c:v>
                </c:pt>
                <c:pt idx="2840">
                  <c:v>1.22149</c:v>
                </c:pt>
                <c:pt idx="2841">
                  <c:v>1.211981</c:v>
                </c:pt>
                <c:pt idx="2842">
                  <c:v>1.2029589999999999</c:v>
                </c:pt>
                <c:pt idx="2843">
                  <c:v>1.1944630000000001</c:v>
                </c:pt>
                <c:pt idx="2844">
                  <c:v>1.186501</c:v>
                </c:pt>
                <c:pt idx="2845">
                  <c:v>1.1786700000000001</c:v>
                </c:pt>
                <c:pt idx="2846">
                  <c:v>1.1700489999999999</c:v>
                </c:pt>
                <c:pt idx="2847">
                  <c:v>1.1597820000000001</c:v>
                </c:pt>
                <c:pt idx="2848">
                  <c:v>1.148342</c:v>
                </c:pt>
                <c:pt idx="2849">
                  <c:v>1.1371230000000001</c:v>
                </c:pt>
                <c:pt idx="2850">
                  <c:v>1.126393</c:v>
                </c:pt>
                <c:pt idx="2851">
                  <c:v>1.1152679999999999</c:v>
                </c:pt>
                <c:pt idx="2852">
                  <c:v>1.1034170000000001</c:v>
                </c:pt>
                <c:pt idx="2853">
                  <c:v>1.0916300000000001</c:v>
                </c:pt>
                <c:pt idx="2854">
                  <c:v>1.081348</c:v>
                </c:pt>
                <c:pt idx="2855">
                  <c:v>1.073043</c:v>
                </c:pt>
                <c:pt idx="2856">
                  <c:v>1.0654429999999999</c:v>
                </c:pt>
                <c:pt idx="2857">
                  <c:v>1.057796</c:v>
                </c:pt>
                <c:pt idx="2858">
                  <c:v>1.0509010000000001</c:v>
                </c:pt>
                <c:pt idx="2859">
                  <c:v>1.0451189999999999</c:v>
                </c:pt>
                <c:pt idx="2860">
                  <c:v>1.0397639999999999</c:v>
                </c:pt>
                <c:pt idx="2861">
                  <c:v>1.0345059999999999</c:v>
                </c:pt>
                <c:pt idx="2862">
                  <c:v>1.0295700000000001</c:v>
                </c:pt>
                <c:pt idx="2863">
                  <c:v>1.02461</c:v>
                </c:pt>
                <c:pt idx="2864">
                  <c:v>1.018537</c:v>
                </c:pt>
                <c:pt idx="2865">
                  <c:v>1.0107870000000001</c:v>
                </c:pt>
                <c:pt idx="2866">
                  <c:v>1.001981</c:v>
                </c:pt>
                <c:pt idx="2867">
                  <c:v>0.99276299999999995</c:v>
                </c:pt>
                <c:pt idx="2868">
                  <c:v>0.98289000000000004</c:v>
                </c:pt>
                <c:pt idx="2869">
                  <c:v>0.97219</c:v>
                </c:pt>
                <c:pt idx="2870">
                  <c:v>0.96143599999999996</c:v>
                </c:pt>
                <c:pt idx="2871">
                  <c:v>0.95184100000000005</c:v>
                </c:pt>
                <c:pt idx="2872">
                  <c:v>0.94440599999999997</c:v>
                </c:pt>
                <c:pt idx="2873">
                  <c:v>0.93946499999999999</c:v>
                </c:pt>
                <c:pt idx="2874">
                  <c:v>0.93657800000000002</c:v>
                </c:pt>
                <c:pt idx="2875">
                  <c:v>0.93481099999999995</c:v>
                </c:pt>
                <c:pt idx="2876">
                  <c:v>0.93296400000000002</c:v>
                </c:pt>
                <c:pt idx="2877">
                  <c:v>0.92991500000000005</c:v>
                </c:pt>
                <c:pt idx="2878">
                  <c:v>0.92451700000000003</c:v>
                </c:pt>
                <c:pt idx="2879">
                  <c:v>0.91558200000000001</c:v>
                </c:pt>
                <c:pt idx="2880">
                  <c:v>0.90296600000000005</c:v>
                </c:pt>
                <c:pt idx="2881">
                  <c:v>0.88796399999999998</c:v>
                </c:pt>
                <c:pt idx="2882">
                  <c:v>0.87175499999999995</c:v>
                </c:pt>
                <c:pt idx="2883">
                  <c:v>0.85500699999999996</c:v>
                </c:pt>
                <c:pt idx="2884">
                  <c:v>0.83877299999999999</c:v>
                </c:pt>
                <c:pt idx="2885">
                  <c:v>0.82372199999999995</c:v>
                </c:pt>
                <c:pt idx="2886">
                  <c:v>0.81008800000000003</c:v>
                </c:pt>
                <c:pt idx="2887">
                  <c:v>0.79840999999999995</c:v>
                </c:pt>
                <c:pt idx="2888">
                  <c:v>0.78852</c:v>
                </c:pt>
                <c:pt idx="2889">
                  <c:v>0.77943399999999996</c:v>
                </c:pt>
                <c:pt idx="2890">
                  <c:v>0.77100999999999997</c:v>
                </c:pt>
                <c:pt idx="2891">
                  <c:v>0.76395000000000002</c:v>
                </c:pt>
                <c:pt idx="2892">
                  <c:v>0.75803799999999999</c:v>
                </c:pt>
                <c:pt idx="2893">
                  <c:v>0.75198500000000001</c:v>
                </c:pt>
                <c:pt idx="2894">
                  <c:v>0.74519500000000005</c:v>
                </c:pt>
                <c:pt idx="2895">
                  <c:v>0.73841000000000001</c:v>
                </c:pt>
                <c:pt idx="2896">
                  <c:v>0.73230799999999996</c:v>
                </c:pt>
                <c:pt idx="2897">
                  <c:v>0.72690699999999997</c:v>
                </c:pt>
                <c:pt idx="2898">
                  <c:v>0.72242099999999998</c:v>
                </c:pt>
                <c:pt idx="2899">
                  <c:v>0.71932600000000002</c:v>
                </c:pt>
                <c:pt idx="2900">
                  <c:v>0.71770999999999996</c:v>
                </c:pt>
                <c:pt idx="2901">
                  <c:v>0.71713899999999997</c:v>
                </c:pt>
                <c:pt idx="2902">
                  <c:v>0.71736100000000003</c:v>
                </c:pt>
                <c:pt idx="2903">
                  <c:v>0.71837300000000004</c:v>
                </c:pt>
                <c:pt idx="2904">
                  <c:v>0.71973100000000001</c:v>
                </c:pt>
                <c:pt idx="2905">
                  <c:v>0.72108099999999997</c:v>
                </c:pt>
                <c:pt idx="2906">
                  <c:v>0.722661</c:v>
                </c:pt>
                <c:pt idx="2907">
                  <c:v>0.724325</c:v>
                </c:pt>
                <c:pt idx="2908">
                  <c:v>0.724804</c:v>
                </c:pt>
                <c:pt idx="2909">
                  <c:v>0.72296300000000002</c:v>
                </c:pt>
                <c:pt idx="2910">
                  <c:v>0.71926000000000001</c:v>
                </c:pt>
                <c:pt idx="2911">
                  <c:v>0.71512100000000001</c:v>
                </c:pt>
                <c:pt idx="2912">
                  <c:v>0.71169400000000005</c:v>
                </c:pt>
                <c:pt idx="2913">
                  <c:v>0.70977800000000002</c:v>
                </c:pt>
                <c:pt idx="2914">
                  <c:v>0.71021100000000004</c:v>
                </c:pt>
                <c:pt idx="2915">
                  <c:v>0.71300200000000002</c:v>
                </c:pt>
                <c:pt idx="2916">
                  <c:v>0.71702699999999997</c:v>
                </c:pt>
                <c:pt idx="2917">
                  <c:v>0.72113400000000005</c:v>
                </c:pt>
                <c:pt idx="2918">
                  <c:v>0.72419500000000003</c:v>
                </c:pt>
                <c:pt idx="2919">
                  <c:v>0.72538199999999997</c:v>
                </c:pt>
                <c:pt idx="2920">
                  <c:v>0.72448000000000001</c:v>
                </c:pt>
                <c:pt idx="2921">
                  <c:v>0.72115600000000002</c:v>
                </c:pt>
                <c:pt idx="2922">
                  <c:v>0.71536</c:v>
                </c:pt>
                <c:pt idx="2923">
                  <c:v>0.707874</c:v>
                </c:pt>
                <c:pt idx="2924">
                  <c:v>0.70002500000000001</c:v>
                </c:pt>
                <c:pt idx="2925">
                  <c:v>0.693573</c:v>
                </c:pt>
                <c:pt idx="2926">
                  <c:v>0.69030000000000002</c:v>
                </c:pt>
                <c:pt idx="2927">
                  <c:v>0.69067699999999999</c:v>
                </c:pt>
                <c:pt idx="2928">
                  <c:v>0.69328999999999996</c:v>
                </c:pt>
                <c:pt idx="2929">
                  <c:v>0.69668099999999999</c:v>
                </c:pt>
                <c:pt idx="2930">
                  <c:v>0.70052300000000001</c:v>
                </c:pt>
                <c:pt idx="2931">
                  <c:v>0.70451799999999998</c:v>
                </c:pt>
                <c:pt idx="2932">
                  <c:v>0.70811100000000005</c:v>
                </c:pt>
                <c:pt idx="2933">
                  <c:v>0.71107699999999996</c:v>
                </c:pt>
                <c:pt idx="2934">
                  <c:v>0.71349799999999997</c:v>
                </c:pt>
                <c:pt idx="2935">
                  <c:v>0.71591199999999999</c:v>
                </c:pt>
                <c:pt idx="2936">
                  <c:v>0.71897800000000001</c:v>
                </c:pt>
                <c:pt idx="2937">
                  <c:v>0.72275100000000003</c:v>
                </c:pt>
                <c:pt idx="2938">
                  <c:v>0.72722100000000001</c:v>
                </c:pt>
                <c:pt idx="2939">
                  <c:v>0.73213099999999998</c:v>
                </c:pt>
                <c:pt idx="2940">
                  <c:v>0.73640700000000003</c:v>
                </c:pt>
                <c:pt idx="2941">
                  <c:v>0.73961699999999997</c:v>
                </c:pt>
                <c:pt idx="2942">
                  <c:v>0.74280100000000004</c:v>
                </c:pt>
                <c:pt idx="2943">
                  <c:v>0.74731599999999998</c:v>
                </c:pt>
                <c:pt idx="2944">
                  <c:v>0.75385400000000002</c:v>
                </c:pt>
                <c:pt idx="2945">
                  <c:v>0.76251999999999998</c:v>
                </c:pt>
                <c:pt idx="2946">
                  <c:v>0.77313500000000002</c:v>
                </c:pt>
                <c:pt idx="2947">
                  <c:v>0.78524899999999997</c:v>
                </c:pt>
                <c:pt idx="2948">
                  <c:v>0.79854899999999995</c:v>
                </c:pt>
                <c:pt idx="2949">
                  <c:v>0.81329399999999996</c:v>
                </c:pt>
                <c:pt idx="2950">
                  <c:v>0.82960500000000004</c:v>
                </c:pt>
                <c:pt idx="2951">
                  <c:v>0.84659600000000002</c:v>
                </c:pt>
                <c:pt idx="2952">
                  <c:v>0.86299700000000001</c:v>
                </c:pt>
                <c:pt idx="2953">
                  <c:v>0.87844800000000001</c:v>
                </c:pt>
                <c:pt idx="2954">
                  <c:v>0.89321499999999998</c:v>
                </c:pt>
                <c:pt idx="2955">
                  <c:v>0.90690700000000002</c:v>
                </c:pt>
                <c:pt idx="2956">
                  <c:v>0.91881999999999997</c:v>
                </c:pt>
                <c:pt idx="2957">
                  <c:v>0.92864400000000002</c:v>
                </c:pt>
                <c:pt idx="2958">
                  <c:v>0.93654300000000001</c:v>
                </c:pt>
                <c:pt idx="2959">
                  <c:v>0.94318100000000005</c:v>
                </c:pt>
                <c:pt idx="2960">
                  <c:v>0.94844200000000001</c:v>
                </c:pt>
                <c:pt idx="2961">
                  <c:v>0.95135099999999995</c:v>
                </c:pt>
                <c:pt idx="2962">
                  <c:v>0.952291</c:v>
                </c:pt>
                <c:pt idx="2963">
                  <c:v>0.95311400000000002</c:v>
                </c:pt>
                <c:pt idx="2964">
                  <c:v>0.95526999999999995</c:v>
                </c:pt>
                <c:pt idx="2965">
                  <c:v>0.95914299999999997</c:v>
                </c:pt>
                <c:pt idx="2966">
                  <c:v>0.96428199999999997</c:v>
                </c:pt>
                <c:pt idx="2967">
                  <c:v>0.97014599999999995</c:v>
                </c:pt>
                <c:pt idx="2968">
                  <c:v>0.97664899999999999</c:v>
                </c:pt>
                <c:pt idx="2969">
                  <c:v>0.983626</c:v>
                </c:pt>
                <c:pt idx="2970">
                  <c:v>0.99099800000000005</c:v>
                </c:pt>
                <c:pt idx="2971">
                  <c:v>0.99914599999999998</c:v>
                </c:pt>
                <c:pt idx="2972">
                  <c:v>1.0082040000000001</c:v>
                </c:pt>
                <c:pt idx="2973">
                  <c:v>1.0180290000000001</c:v>
                </c:pt>
                <c:pt idx="2974">
                  <c:v>1.0284770000000001</c:v>
                </c:pt>
                <c:pt idx="2975">
                  <c:v>1.0391319999999999</c:v>
                </c:pt>
                <c:pt idx="2976">
                  <c:v>1.0496319999999999</c:v>
                </c:pt>
                <c:pt idx="2977">
                  <c:v>1.0596760000000001</c:v>
                </c:pt>
                <c:pt idx="2978">
                  <c:v>1.0684119999999999</c:v>
                </c:pt>
                <c:pt idx="2979">
                  <c:v>1.074972</c:v>
                </c:pt>
                <c:pt idx="2980">
                  <c:v>1.0796699999999999</c:v>
                </c:pt>
                <c:pt idx="2981">
                  <c:v>1.0837220000000001</c:v>
                </c:pt>
                <c:pt idx="2982">
                  <c:v>1.0878749999999999</c:v>
                </c:pt>
                <c:pt idx="2983">
                  <c:v>1.0923080000000001</c:v>
                </c:pt>
                <c:pt idx="2984">
                  <c:v>1.0974900000000001</c:v>
                </c:pt>
                <c:pt idx="2985">
                  <c:v>1.1042799999999999</c:v>
                </c:pt>
                <c:pt idx="2986">
                  <c:v>1.113302</c:v>
                </c:pt>
                <c:pt idx="2987">
                  <c:v>1.124012</c:v>
                </c:pt>
                <c:pt idx="2988">
                  <c:v>1.134968</c:v>
                </c:pt>
                <c:pt idx="2989">
                  <c:v>1.1454880000000001</c:v>
                </c:pt>
                <c:pt idx="2990">
                  <c:v>1.155986</c:v>
                </c:pt>
                <c:pt idx="2991">
                  <c:v>1.1672149999999999</c:v>
                </c:pt>
                <c:pt idx="2992">
                  <c:v>1.1794340000000001</c:v>
                </c:pt>
                <c:pt idx="2993">
                  <c:v>1.191981</c:v>
                </c:pt>
                <c:pt idx="2994">
                  <c:v>1.204134</c:v>
                </c:pt>
                <c:pt idx="2995">
                  <c:v>1.2157070000000001</c:v>
                </c:pt>
                <c:pt idx="2996">
                  <c:v>1.226146</c:v>
                </c:pt>
                <c:pt idx="2997">
                  <c:v>1.2342</c:v>
                </c:pt>
                <c:pt idx="2998">
                  <c:v>1.239403</c:v>
                </c:pt>
                <c:pt idx="2999">
                  <c:v>1.2426109999999999</c:v>
                </c:pt>
                <c:pt idx="3000">
                  <c:v>1.2449170000000001</c:v>
                </c:pt>
                <c:pt idx="3001">
                  <c:v>1.2470000000000001</c:v>
                </c:pt>
                <c:pt idx="3002">
                  <c:v>1.24895</c:v>
                </c:pt>
                <c:pt idx="3003">
                  <c:v>1.2506740000000001</c:v>
                </c:pt>
                <c:pt idx="3004">
                  <c:v>1.252434</c:v>
                </c:pt>
                <c:pt idx="3005">
                  <c:v>1.254675</c:v>
                </c:pt>
                <c:pt idx="3006">
                  <c:v>1.257522</c:v>
                </c:pt>
                <c:pt idx="3007">
                  <c:v>1.260653</c:v>
                </c:pt>
                <c:pt idx="3008">
                  <c:v>1.2635339999999999</c:v>
                </c:pt>
                <c:pt idx="3009">
                  <c:v>1.2655989999999999</c:v>
                </c:pt>
                <c:pt idx="3010">
                  <c:v>1.2665329999999999</c:v>
                </c:pt>
                <c:pt idx="3011">
                  <c:v>1.2664709999999999</c:v>
                </c:pt>
                <c:pt idx="3012">
                  <c:v>1.265795</c:v>
                </c:pt>
                <c:pt idx="3013">
                  <c:v>1.2650520000000001</c:v>
                </c:pt>
                <c:pt idx="3014">
                  <c:v>1.264743</c:v>
                </c:pt>
                <c:pt idx="3015">
                  <c:v>1.2647060000000001</c:v>
                </c:pt>
                <c:pt idx="3016">
                  <c:v>1.2642739999999999</c:v>
                </c:pt>
                <c:pt idx="3017">
                  <c:v>1.263082</c:v>
                </c:pt>
                <c:pt idx="3018">
                  <c:v>1.261477</c:v>
                </c:pt>
                <c:pt idx="3019">
                  <c:v>1.260273</c:v>
                </c:pt>
                <c:pt idx="3020">
                  <c:v>1.2598309999999999</c:v>
                </c:pt>
                <c:pt idx="3021">
                  <c:v>1.259585</c:v>
                </c:pt>
                <c:pt idx="3022">
                  <c:v>1.258802</c:v>
                </c:pt>
                <c:pt idx="3023">
                  <c:v>1.2574419999999999</c:v>
                </c:pt>
                <c:pt idx="3024">
                  <c:v>1.256246</c:v>
                </c:pt>
                <c:pt idx="3025">
                  <c:v>1.256435</c:v>
                </c:pt>
                <c:pt idx="3026">
                  <c:v>1.25874</c:v>
                </c:pt>
                <c:pt idx="3027">
                  <c:v>1.2627120000000001</c:v>
                </c:pt>
                <c:pt idx="3028">
                  <c:v>1.2675940000000001</c:v>
                </c:pt>
                <c:pt idx="3029">
                  <c:v>1.2729029999999999</c:v>
                </c:pt>
                <c:pt idx="3030">
                  <c:v>1.2779199999999999</c:v>
                </c:pt>
                <c:pt idx="3031">
                  <c:v>1.28142</c:v>
                </c:pt>
                <c:pt idx="3032">
                  <c:v>1.2825880000000001</c:v>
                </c:pt>
                <c:pt idx="3033">
                  <c:v>1.2818099999999999</c:v>
                </c:pt>
                <c:pt idx="3034">
                  <c:v>1.2797460000000001</c:v>
                </c:pt>
                <c:pt idx="3035">
                  <c:v>1.2769200000000001</c:v>
                </c:pt>
                <c:pt idx="3036">
                  <c:v>1.274238</c:v>
                </c:pt>
                <c:pt idx="3037">
                  <c:v>1.272122</c:v>
                </c:pt>
                <c:pt idx="3038">
                  <c:v>1.269873</c:v>
                </c:pt>
                <c:pt idx="3039">
                  <c:v>1.266737</c:v>
                </c:pt>
                <c:pt idx="3040">
                  <c:v>1.2623610000000001</c:v>
                </c:pt>
                <c:pt idx="3041">
                  <c:v>1.2565519999999999</c:v>
                </c:pt>
                <c:pt idx="3042">
                  <c:v>1.249522</c:v>
                </c:pt>
                <c:pt idx="3043">
                  <c:v>1.241978</c:v>
                </c:pt>
                <c:pt idx="3044">
                  <c:v>1.234828</c:v>
                </c:pt>
                <c:pt idx="3045">
                  <c:v>1.2284269999999999</c:v>
                </c:pt>
                <c:pt idx="3046">
                  <c:v>1.222707</c:v>
                </c:pt>
                <c:pt idx="3047">
                  <c:v>1.2175400000000001</c:v>
                </c:pt>
                <c:pt idx="3048">
                  <c:v>1.2119789999999999</c:v>
                </c:pt>
                <c:pt idx="3049">
                  <c:v>1.2052130000000001</c:v>
                </c:pt>
                <c:pt idx="3050">
                  <c:v>1.197729</c:v>
                </c:pt>
                <c:pt idx="3051">
                  <c:v>1.1898200000000001</c:v>
                </c:pt>
                <c:pt idx="3052">
                  <c:v>1.180776</c:v>
                </c:pt>
                <c:pt idx="3053">
                  <c:v>1.1702159999999999</c:v>
                </c:pt>
                <c:pt idx="3054">
                  <c:v>1.1588130000000001</c:v>
                </c:pt>
                <c:pt idx="3055">
                  <c:v>1.147634</c:v>
                </c:pt>
                <c:pt idx="3056">
                  <c:v>1.1372059999999999</c:v>
                </c:pt>
                <c:pt idx="3057">
                  <c:v>1.126957</c:v>
                </c:pt>
                <c:pt idx="3058">
                  <c:v>1.1159289999999999</c:v>
                </c:pt>
                <c:pt idx="3059">
                  <c:v>1.104336</c:v>
                </c:pt>
                <c:pt idx="3060">
                  <c:v>1.093394</c:v>
                </c:pt>
                <c:pt idx="3061">
                  <c:v>1.0835060000000001</c:v>
                </c:pt>
                <c:pt idx="3062">
                  <c:v>1.0744480000000001</c:v>
                </c:pt>
                <c:pt idx="3063">
                  <c:v>1.0668960000000001</c:v>
                </c:pt>
                <c:pt idx="3064">
                  <c:v>1.0615920000000001</c:v>
                </c:pt>
                <c:pt idx="3065">
                  <c:v>1.058235</c:v>
                </c:pt>
                <c:pt idx="3066">
                  <c:v>1.05565</c:v>
                </c:pt>
                <c:pt idx="3067">
                  <c:v>1.0517829999999999</c:v>
                </c:pt>
                <c:pt idx="3068">
                  <c:v>1.0448850000000001</c:v>
                </c:pt>
                <c:pt idx="3069">
                  <c:v>1.035112</c:v>
                </c:pt>
                <c:pt idx="3070">
                  <c:v>1.024125</c:v>
                </c:pt>
                <c:pt idx="3071">
                  <c:v>1.0134449999999999</c:v>
                </c:pt>
                <c:pt idx="3072">
                  <c:v>1.003474</c:v>
                </c:pt>
                <c:pt idx="3073">
                  <c:v>0.99384799999999995</c:v>
                </c:pt>
                <c:pt idx="3074">
                  <c:v>0.98462000000000005</c:v>
                </c:pt>
                <c:pt idx="3075">
                  <c:v>0.97679099999999996</c:v>
                </c:pt>
                <c:pt idx="3076">
                  <c:v>0.97080999999999995</c:v>
                </c:pt>
                <c:pt idx="3077">
                  <c:v>0.96586899999999998</c:v>
                </c:pt>
                <c:pt idx="3078">
                  <c:v>0.96162599999999998</c:v>
                </c:pt>
                <c:pt idx="3079">
                  <c:v>0.95854499999999998</c:v>
                </c:pt>
                <c:pt idx="3080">
                  <c:v>0.95643599999999995</c:v>
                </c:pt>
                <c:pt idx="3081">
                  <c:v>0.95447000000000004</c:v>
                </c:pt>
                <c:pt idx="3082">
                  <c:v>0.95191599999999998</c:v>
                </c:pt>
                <c:pt idx="3083">
                  <c:v>0.947658</c:v>
                </c:pt>
                <c:pt idx="3084">
                  <c:v>0.94055699999999998</c:v>
                </c:pt>
                <c:pt idx="3085">
                  <c:v>0.93089</c:v>
                </c:pt>
                <c:pt idx="3086">
                  <c:v>0.91988199999999998</c:v>
                </c:pt>
                <c:pt idx="3087">
                  <c:v>0.908447</c:v>
                </c:pt>
                <c:pt idx="3088">
                  <c:v>0.89722500000000005</c:v>
                </c:pt>
                <c:pt idx="3089">
                  <c:v>0.88610100000000003</c:v>
                </c:pt>
                <c:pt idx="3090">
                  <c:v>0.87434299999999998</c:v>
                </c:pt>
                <c:pt idx="3091">
                  <c:v>0.86241599999999996</c:v>
                </c:pt>
                <c:pt idx="3092">
                  <c:v>0.85167400000000004</c:v>
                </c:pt>
                <c:pt idx="3093">
                  <c:v>0.84244600000000003</c:v>
                </c:pt>
                <c:pt idx="3094">
                  <c:v>0.834013</c:v>
                </c:pt>
                <c:pt idx="3095">
                  <c:v>0.82589699999999999</c:v>
                </c:pt>
                <c:pt idx="3096">
                  <c:v>0.81845000000000001</c:v>
                </c:pt>
                <c:pt idx="3097">
                  <c:v>0.812334</c:v>
                </c:pt>
                <c:pt idx="3098">
                  <c:v>0.80761000000000005</c:v>
                </c:pt>
                <c:pt idx="3099">
                  <c:v>0.80385700000000004</c:v>
                </c:pt>
                <c:pt idx="3100">
                  <c:v>0.801118</c:v>
                </c:pt>
                <c:pt idx="3101">
                  <c:v>0.79919799999999996</c:v>
                </c:pt>
                <c:pt idx="3102">
                  <c:v>0.79650699999999997</c:v>
                </c:pt>
                <c:pt idx="3103">
                  <c:v>0.79115000000000002</c:v>
                </c:pt>
                <c:pt idx="3104">
                  <c:v>0.78281199999999995</c:v>
                </c:pt>
                <c:pt idx="3105">
                  <c:v>0.77267799999999998</c:v>
                </c:pt>
                <c:pt idx="3106">
                  <c:v>0.76226400000000005</c:v>
                </c:pt>
                <c:pt idx="3107">
                  <c:v>0.75321300000000002</c:v>
                </c:pt>
                <c:pt idx="3108">
                  <c:v>0.74697199999999997</c:v>
                </c:pt>
                <c:pt idx="3109">
                  <c:v>0.74376299999999995</c:v>
                </c:pt>
                <c:pt idx="3110">
                  <c:v>0.74252300000000004</c:v>
                </c:pt>
                <c:pt idx="3111">
                  <c:v>0.74239200000000005</c:v>
                </c:pt>
                <c:pt idx="3112">
                  <c:v>0.74374099999999999</c:v>
                </c:pt>
                <c:pt idx="3113">
                  <c:v>0.74720500000000001</c:v>
                </c:pt>
                <c:pt idx="3114">
                  <c:v>0.75212400000000001</c:v>
                </c:pt>
                <c:pt idx="3115">
                  <c:v>0.75687899999999997</c:v>
                </c:pt>
                <c:pt idx="3116">
                  <c:v>0.76050899999999999</c:v>
                </c:pt>
                <c:pt idx="3117">
                  <c:v>0.76256900000000005</c:v>
                </c:pt>
                <c:pt idx="3118">
                  <c:v>0.76276900000000003</c:v>
                </c:pt>
                <c:pt idx="3119">
                  <c:v>0.76164900000000002</c:v>
                </c:pt>
                <c:pt idx="3120">
                  <c:v>0.75981299999999996</c:v>
                </c:pt>
                <c:pt idx="3121">
                  <c:v>0.75729199999999997</c:v>
                </c:pt>
                <c:pt idx="3122">
                  <c:v>0.75453800000000004</c:v>
                </c:pt>
                <c:pt idx="3123">
                  <c:v>0.75260400000000005</c:v>
                </c:pt>
                <c:pt idx="3124">
                  <c:v>0.75201300000000004</c:v>
                </c:pt>
                <c:pt idx="3125">
                  <c:v>0.75258800000000003</c:v>
                </c:pt>
                <c:pt idx="3126">
                  <c:v>0.75445399999999996</c:v>
                </c:pt>
                <c:pt idx="3127">
                  <c:v>0.75758000000000003</c:v>
                </c:pt>
                <c:pt idx="3128">
                  <c:v>0.76064600000000004</c:v>
                </c:pt>
                <c:pt idx="3129">
                  <c:v>0.76252600000000004</c:v>
                </c:pt>
                <c:pt idx="3130">
                  <c:v>0.76342500000000002</c:v>
                </c:pt>
                <c:pt idx="3131">
                  <c:v>0.76339400000000002</c:v>
                </c:pt>
                <c:pt idx="3132">
                  <c:v>0.76179300000000005</c:v>
                </c:pt>
                <c:pt idx="3133">
                  <c:v>0.75814300000000001</c:v>
                </c:pt>
                <c:pt idx="3134">
                  <c:v>0.75243000000000004</c:v>
                </c:pt>
                <c:pt idx="3135">
                  <c:v>0.74485800000000002</c:v>
                </c:pt>
                <c:pt idx="3136">
                  <c:v>0.73612699999999998</c:v>
                </c:pt>
                <c:pt idx="3137">
                  <c:v>0.72773100000000002</c:v>
                </c:pt>
                <c:pt idx="3138">
                  <c:v>0.72119299999999997</c:v>
                </c:pt>
                <c:pt idx="3139">
                  <c:v>0.71754899999999999</c:v>
                </c:pt>
                <c:pt idx="3140">
                  <c:v>0.71710600000000002</c:v>
                </c:pt>
                <c:pt idx="3141">
                  <c:v>0.71915700000000005</c:v>
                </c:pt>
                <c:pt idx="3142">
                  <c:v>0.72301700000000002</c:v>
                </c:pt>
                <c:pt idx="3143">
                  <c:v>0.72906400000000005</c:v>
                </c:pt>
                <c:pt idx="3144">
                  <c:v>0.73748000000000002</c:v>
                </c:pt>
                <c:pt idx="3145">
                  <c:v>0.74707000000000001</c:v>
                </c:pt>
                <c:pt idx="3146">
                  <c:v>0.75657200000000002</c:v>
                </c:pt>
                <c:pt idx="3147">
                  <c:v>0.76594300000000004</c:v>
                </c:pt>
                <c:pt idx="3148">
                  <c:v>0.77523299999999995</c:v>
                </c:pt>
                <c:pt idx="3149">
                  <c:v>0.78335299999999997</c:v>
                </c:pt>
                <c:pt idx="3150">
                  <c:v>0.78928900000000002</c:v>
                </c:pt>
                <c:pt idx="3151">
                  <c:v>0.79336600000000002</c:v>
                </c:pt>
                <c:pt idx="3152">
                  <c:v>0.79676800000000003</c:v>
                </c:pt>
                <c:pt idx="3153">
                  <c:v>0.80038500000000001</c:v>
                </c:pt>
                <c:pt idx="3154">
                  <c:v>0.80426299999999995</c:v>
                </c:pt>
                <c:pt idx="3155">
                  <c:v>0.80835699999999999</c:v>
                </c:pt>
                <c:pt idx="3156">
                  <c:v>0.81321399999999999</c:v>
                </c:pt>
                <c:pt idx="3157">
                  <c:v>0.81964700000000001</c:v>
                </c:pt>
                <c:pt idx="3158">
                  <c:v>0.82795600000000003</c:v>
                </c:pt>
                <c:pt idx="3159">
                  <c:v>0.83777500000000005</c:v>
                </c:pt>
                <c:pt idx="3160">
                  <c:v>0.84908700000000004</c:v>
                </c:pt>
                <c:pt idx="3161">
                  <c:v>0.86247300000000005</c:v>
                </c:pt>
                <c:pt idx="3162">
                  <c:v>0.87804000000000004</c:v>
                </c:pt>
                <c:pt idx="3163">
                  <c:v>0.89501399999999998</c:v>
                </c:pt>
                <c:pt idx="3164">
                  <c:v>0.91199799999999998</c:v>
                </c:pt>
                <c:pt idx="3165">
                  <c:v>0.92719300000000004</c:v>
                </c:pt>
                <c:pt idx="3166">
                  <c:v>0.93900799999999995</c:v>
                </c:pt>
                <c:pt idx="3167">
                  <c:v>0.946824</c:v>
                </c:pt>
                <c:pt idx="3168">
                  <c:v>0.95127499999999998</c:v>
                </c:pt>
                <c:pt idx="3169">
                  <c:v>0.95331500000000002</c:v>
                </c:pt>
                <c:pt idx="3170">
                  <c:v>0.95385699999999995</c:v>
                </c:pt>
                <c:pt idx="3171">
                  <c:v>0.95459300000000002</c:v>
                </c:pt>
                <c:pt idx="3172">
                  <c:v>0.957009</c:v>
                </c:pt>
                <c:pt idx="3173">
                  <c:v>0.96109100000000003</c:v>
                </c:pt>
                <c:pt idx="3174">
                  <c:v>0.96610300000000005</c:v>
                </c:pt>
                <c:pt idx="3175">
                  <c:v>0.97172899999999995</c:v>
                </c:pt>
                <c:pt idx="3176">
                  <c:v>0.97808899999999999</c:v>
                </c:pt>
                <c:pt idx="3177">
                  <c:v>0.98523300000000003</c:v>
                </c:pt>
                <c:pt idx="3178">
                  <c:v>0.99266600000000005</c:v>
                </c:pt>
                <c:pt idx="3179">
                  <c:v>0.99926800000000005</c:v>
                </c:pt>
                <c:pt idx="3180">
                  <c:v>1.004203</c:v>
                </c:pt>
                <c:pt idx="3181">
                  <c:v>1.0076639999999999</c:v>
                </c:pt>
                <c:pt idx="3182">
                  <c:v>1.0104519999999999</c:v>
                </c:pt>
                <c:pt idx="3183">
                  <c:v>1.0131380000000001</c:v>
                </c:pt>
                <c:pt idx="3184">
                  <c:v>1.0161309999999999</c:v>
                </c:pt>
                <c:pt idx="3185">
                  <c:v>1.019987</c:v>
                </c:pt>
                <c:pt idx="3186">
                  <c:v>1.02504</c:v>
                </c:pt>
                <c:pt idx="3187">
                  <c:v>1.0314350000000001</c:v>
                </c:pt>
                <c:pt idx="3188">
                  <c:v>1.0394620000000001</c:v>
                </c:pt>
                <c:pt idx="3189">
                  <c:v>1.0497449999999999</c:v>
                </c:pt>
                <c:pt idx="3190">
                  <c:v>1.062511</c:v>
                </c:pt>
                <c:pt idx="3191">
                  <c:v>1.0767070000000001</c:v>
                </c:pt>
                <c:pt idx="3192">
                  <c:v>1.0907279999999999</c:v>
                </c:pt>
                <c:pt idx="3193">
                  <c:v>1.103116</c:v>
                </c:pt>
                <c:pt idx="3194">
                  <c:v>1.112643</c:v>
                </c:pt>
                <c:pt idx="3195">
                  <c:v>1.118981</c:v>
                </c:pt>
                <c:pt idx="3196">
                  <c:v>1.1233089999999999</c:v>
                </c:pt>
                <c:pt idx="3197">
                  <c:v>1.127073</c:v>
                </c:pt>
                <c:pt idx="3198">
                  <c:v>1.1309910000000001</c:v>
                </c:pt>
                <c:pt idx="3199">
                  <c:v>1.1361209999999999</c:v>
                </c:pt>
                <c:pt idx="3200">
                  <c:v>1.143416</c:v>
                </c:pt>
                <c:pt idx="3201">
                  <c:v>1.152498</c:v>
                </c:pt>
                <c:pt idx="3202">
                  <c:v>1.1626939999999999</c:v>
                </c:pt>
                <c:pt idx="3203">
                  <c:v>1.1739189999999999</c:v>
                </c:pt>
                <c:pt idx="3204">
                  <c:v>1.185837</c:v>
                </c:pt>
                <c:pt idx="3205">
                  <c:v>1.197392</c:v>
                </c:pt>
                <c:pt idx="3206">
                  <c:v>1.207457</c:v>
                </c:pt>
                <c:pt idx="3207">
                  <c:v>1.215395</c:v>
                </c:pt>
                <c:pt idx="3208">
                  <c:v>1.2208300000000001</c:v>
                </c:pt>
                <c:pt idx="3209">
                  <c:v>1.2234419999999999</c:v>
                </c:pt>
                <c:pt idx="3210">
                  <c:v>1.223449</c:v>
                </c:pt>
                <c:pt idx="3211">
                  <c:v>1.2214430000000001</c:v>
                </c:pt>
                <c:pt idx="3212">
                  <c:v>1.2184440000000001</c:v>
                </c:pt>
                <c:pt idx="3213">
                  <c:v>1.2164680000000001</c:v>
                </c:pt>
                <c:pt idx="3214">
                  <c:v>1.2167699999999999</c:v>
                </c:pt>
                <c:pt idx="3215">
                  <c:v>1.2183580000000001</c:v>
                </c:pt>
                <c:pt idx="3216">
                  <c:v>1.220035</c:v>
                </c:pt>
                <c:pt idx="3217">
                  <c:v>1.2221</c:v>
                </c:pt>
                <c:pt idx="3218">
                  <c:v>1.224861</c:v>
                </c:pt>
                <c:pt idx="3219">
                  <c:v>1.22767</c:v>
                </c:pt>
                <c:pt idx="3220">
                  <c:v>1.2301880000000001</c:v>
                </c:pt>
                <c:pt idx="3221">
                  <c:v>1.2321219999999999</c:v>
                </c:pt>
                <c:pt idx="3222">
                  <c:v>1.2325459999999999</c:v>
                </c:pt>
                <c:pt idx="3223">
                  <c:v>1.231066</c:v>
                </c:pt>
                <c:pt idx="3224">
                  <c:v>1.228172</c:v>
                </c:pt>
                <c:pt idx="3225">
                  <c:v>1.2247209999999999</c:v>
                </c:pt>
                <c:pt idx="3226">
                  <c:v>1.222135</c:v>
                </c:pt>
                <c:pt idx="3227">
                  <c:v>1.221519</c:v>
                </c:pt>
                <c:pt idx="3228">
                  <c:v>1.222288</c:v>
                </c:pt>
                <c:pt idx="3229">
                  <c:v>1.2235689999999999</c:v>
                </c:pt>
                <c:pt idx="3230">
                  <c:v>1.225725</c:v>
                </c:pt>
                <c:pt idx="3231">
                  <c:v>1.229087</c:v>
                </c:pt>
                <c:pt idx="3232">
                  <c:v>1.2329650000000001</c:v>
                </c:pt>
                <c:pt idx="3233">
                  <c:v>1.2364930000000001</c:v>
                </c:pt>
                <c:pt idx="3234">
                  <c:v>1.239082</c:v>
                </c:pt>
                <c:pt idx="3235">
                  <c:v>1.240324</c:v>
                </c:pt>
                <c:pt idx="3236">
                  <c:v>1.240462</c:v>
                </c:pt>
                <c:pt idx="3237">
                  <c:v>1.240105</c:v>
                </c:pt>
                <c:pt idx="3238">
                  <c:v>1.239444</c:v>
                </c:pt>
                <c:pt idx="3239">
                  <c:v>1.238067</c:v>
                </c:pt>
                <c:pt idx="3240">
                  <c:v>1.235692</c:v>
                </c:pt>
                <c:pt idx="3241">
                  <c:v>1.233044</c:v>
                </c:pt>
                <c:pt idx="3242">
                  <c:v>1.231079</c:v>
                </c:pt>
                <c:pt idx="3243">
                  <c:v>1.230432</c:v>
                </c:pt>
                <c:pt idx="3244">
                  <c:v>1.2317659999999999</c:v>
                </c:pt>
                <c:pt idx="3245">
                  <c:v>1.234917</c:v>
                </c:pt>
                <c:pt idx="3246">
                  <c:v>1.238691</c:v>
                </c:pt>
                <c:pt idx="3247">
                  <c:v>1.2425010000000001</c:v>
                </c:pt>
                <c:pt idx="3248">
                  <c:v>1.24621</c:v>
                </c:pt>
                <c:pt idx="3249">
                  <c:v>1.2483550000000001</c:v>
                </c:pt>
                <c:pt idx="3250">
                  <c:v>1.2469429999999999</c:v>
                </c:pt>
                <c:pt idx="3251">
                  <c:v>1.241433</c:v>
                </c:pt>
                <c:pt idx="3252">
                  <c:v>1.232561</c:v>
                </c:pt>
                <c:pt idx="3253">
                  <c:v>1.2213540000000001</c:v>
                </c:pt>
                <c:pt idx="3254">
                  <c:v>1.2088490000000001</c:v>
                </c:pt>
                <c:pt idx="3255">
                  <c:v>1.195576</c:v>
                </c:pt>
                <c:pt idx="3256">
                  <c:v>1.1815420000000001</c:v>
                </c:pt>
                <c:pt idx="3257">
                  <c:v>1.167203</c:v>
                </c:pt>
                <c:pt idx="3258">
                  <c:v>1.153629</c:v>
                </c:pt>
                <c:pt idx="3259">
                  <c:v>1.1420699999999999</c:v>
                </c:pt>
                <c:pt idx="3260">
                  <c:v>1.1335850000000001</c:v>
                </c:pt>
                <c:pt idx="3261">
                  <c:v>1.128298</c:v>
                </c:pt>
                <c:pt idx="3262">
                  <c:v>1.125059</c:v>
                </c:pt>
                <c:pt idx="3263">
                  <c:v>1.1223270000000001</c:v>
                </c:pt>
                <c:pt idx="3264">
                  <c:v>1.1191150000000001</c:v>
                </c:pt>
                <c:pt idx="3265">
                  <c:v>1.115051</c:v>
                </c:pt>
                <c:pt idx="3266">
                  <c:v>1.110222</c:v>
                </c:pt>
                <c:pt idx="3267">
                  <c:v>1.1048709999999999</c:v>
                </c:pt>
                <c:pt idx="3268">
                  <c:v>1.0989819999999999</c:v>
                </c:pt>
                <c:pt idx="3269">
                  <c:v>1.092071</c:v>
                </c:pt>
                <c:pt idx="3270">
                  <c:v>1.0835159999999999</c:v>
                </c:pt>
                <c:pt idx="3271">
                  <c:v>1.073267</c:v>
                </c:pt>
                <c:pt idx="3272">
                  <c:v>1.0620369999999999</c:v>
                </c:pt>
                <c:pt idx="3273">
                  <c:v>1.051112</c:v>
                </c:pt>
                <c:pt idx="3274">
                  <c:v>1.041739</c:v>
                </c:pt>
                <c:pt idx="3275">
                  <c:v>1.0341560000000001</c:v>
                </c:pt>
                <c:pt idx="3276">
                  <c:v>1.0279160000000001</c:v>
                </c:pt>
                <c:pt idx="3277">
                  <c:v>1.0227820000000001</c:v>
                </c:pt>
                <c:pt idx="3278">
                  <c:v>1.018737</c:v>
                </c:pt>
                <c:pt idx="3279">
                  <c:v>1.0157419999999999</c:v>
                </c:pt>
                <c:pt idx="3280">
                  <c:v>1.013855</c:v>
                </c:pt>
                <c:pt idx="3281">
                  <c:v>1.013223</c:v>
                </c:pt>
                <c:pt idx="3282">
                  <c:v>1.013512</c:v>
                </c:pt>
                <c:pt idx="3283">
                  <c:v>1.0134049999999999</c:v>
                </c:pt>
                <c:pt idx="3284">
                  <c:v>1.011093</c:v>
                </c:pt>
                <c:pt idx="3285">
                  <c:v>1.0056080000000001</c:v>
                </c:pt>
                <c:pt idx="3286">
                  <c:v>0.99725299999999995</c:v>
                </c:pt>
                <c:pt idx="3287">
                  <c:v>0.98699000000000003</c:v>
                </c:pt>
                <c:pt idx="3288">
                  <c:v>0.97623400000000005</c:v>
                </c:pt>
                <c:pt idx="3289">
                  <c:v>0.96652499999999997</c:v>
                </c:pt>
                <c:pt idx="3290">
                  <c:v>0.95864799999999994</c:v>
                </c:pt>
                <c:pt idx="3291">
                  <c:v>0.95249300000000003</c:v>
                </c:pt>
                <c:pt idx="3292">
                  <c:v>0.94742300000000002</c:v>
                </c:pt>
                <c:pt idx="3293">
                  <c:v>0.94225300000000001</c:v>
                </c:pt>
                <c:pt idx="3294">
                  <c:v>0.93623699999999999</c:v>
                </c:pt>
                <c:pt idx="3295">
                  <c:v>0.92987299999999995</c:v>
                </c:pt>
                <c:pt idx="3296">
                  <c:v>0.92341499999999999</c:v>
                </c:pt>
                <c:pt idx="3297">
                  <c:v>0.91617300000000002</c:v>
                </c:pt>
                <c:pt idx="3298">
                  <c:v>0.90776800000000002</c:v>
                </c:pt>
                <c:pt idx="3299">
                  <c:v>0.89821799999999996</c:v>
                </c:pt>
                <c:pt idx="3300">
                  <c:v>0.88747600000000004</c:v>
                </c:pt>
                <c:pt idx="3301">
                  <c:v>0.87576699999999996</c:v>
                </c:pt>
                <c:pt idx="3302">
                  <c:v>0.86357300000000004</c:v>
                </c:pt>
                <c:pt idx="3303">
                  <c:v>0.85158800000000001</c:v>
                </c:pt>
                <c:pt idx="3304">
                  <c:v>0.84039600000000003</c:v>
                </c:pt>
                <c:pt idx="3305">
                  <c:v>0.82993399999999995</c:v>
                </c:pt>
                <c:pt idx="3306">
                  <c:v>0.82000799999999996</c:v>
                </c:pt>
                <c:pt idx="3307">
                  <c:v>0.81067900000000004</c:v>
                </c:pt>
                <c:pt idx="3308">
                  <c:v>0.80218100000000003</c:v>
                </c:pt>
                <c:pt idx="3309">
                  <c:v>0.79500300000000002</c:v>
                </c:pt>
                <c:pt idx="3310">
                  <c:v>0.78951300000000002</c:v>
                </c:pt>
                <c:pt idx="3311">
                  <c:v>0.78595899999999996</c:v>
                </c:pt>
                <c:pt idx="3312">
                  <c:v>0.78448600000000002</c:v>
                </c:pt>
                <c:pt idx="3313">
                  <c:v>0.78445699999999996</c:v>
                </c:pt>
                <c:pt idx="3314">
                  <c:v>0.78485300000000002</c:v>
                </c:pt>
                <c:pt idx="3315">
                  <c:v>0.78495000000000004</c:v>
                </c:pt>
                <c:pt idx="3316">
                  <c:v>0.78420199999999995</c:v>
                </c:pt>
                <c:pt idx="3317">
                  <c:v>0.78263400000000005</c:v>
                </c:pt>
                <c:pt idx="3318">
                  <c:v>0.78075000000000006</c:v>
                </c:pt>
                <c:pt idx="3319">
                  <c:v>0.77860099999999999</c:v>
                </c:pt>
                <c:pt idx="3320">
                  <c:v>0.77549500000000005</c:v>
                </c:pt>
                <c:pt idx="3321">
                  <c:v>0.77085400000000004</c:v>
                </c:pt>
                <c:pt idx="3322">
                  <c:v>0.76507700000000001</c:v>
                </c:pt>
                <c:pt idx="3323">
                  <c:v>0.75949699999999998</c:v>
                </c:pt>
                <c:pt idx="3324">
                  <c:v>0.75611499999999998</c:v>
                </c:pt>
                <c:pt idx="3325">
                  <c:v>0.75651500000000005</c:v>
                </c:pt>
                <c:pt idx="3326">
                  <c:v>0.76042699999999996</c:v>
                </c:pt>
                <c:pt idx="3327">
                  <c:v>0.76633799999999996</c:v>
                </c:pt>
                <c:pt idx="3328">
                  <c:v>0.77301399999999998</c:v>
                </c:pt>
                <c:pt idx="3329">
                  <c:v>0.77929899999999996</c:v>
                </c:pt>
                <c:pt idx="3330">
                  <c:v>0.78404499999999999</c:v>
                </c:pt>
                <c:pt idx="3331">
                  <c:v>0.78706799999999999</c:v>
                </c:pt>
                <c:pt idx="3332">
                  <c:v>0.78847699999999998</c:v>
                </c:pt>
                <c:pt idx="3333">
                  <c:v>0.78776199999999996</c:v>
                </c:pt>
                <c:pt idx="3334">
                  <c:v>0.78468199999999999</c:v>
                </c:pt>
                <c:pt idx="3335">
                  <c:v>0.779972</c:v>
                </c:pt>
                <c:pt idx="3336">
                  <c:v>0.77451400000000004</c:v>
                </c:pt>
                <c:pt idx="3337">
                  <c:v>0.76899600000000001</c:v>
                </c:pt>
                <c:pt idx="3338">
                  <c:v>0.764262</c:v>
                </c:pt>
                <c:pt idx="3339">
                  <c:v>0.76066999999999996</c:v>
                </c:pt>
                <c:pt idx="3340">
                  <c:v>0.75822699999999998</c:v>
                </c:pt>
                <c:pt idx="3341">
                  <c:v>0.75745499999999999</c:v>
                </c:pt>
                <c:pt idx="3342">
                  <c:v>0.75896300000000005</c:v>
                </c:pt>
                <c:pt idx="3343">
                  <c:v>0.76227999999999996</c:v>
                </c:pt>
                <c:pt idx="3344">
                  <c:v>0.76585099999999995</c:v>
                </c:pt>
                <c:pt idx="3345">
                  <c:v>0.768424</c:v>
                </c:pt>
                <c:pt idx="3346">
                  <c:v>0.769428</c:v>
                </c:pt>
                <c:pt idx="3347">
                  <c:v>0.76862900000000001</c:v>
                </c:pt>
                <c:pt idx="3348">
                  <c:v>0.766289</c:v>
                </c:pt>
                <c:pt idx="3349">
                  <c:v>0.76337999999999995</c:v>
                </c:pt>
                <c:pt idx="3350">
                  <c:v>0.76095900000000005</c:v>
                </c:pt>
                <c:pt idx="3351">
                  <c:v>0.75943700000000003</c:v>
                </c:pt>
                <c:pt idx="3352">
                  <c:v>0.75927900000000004</c:v>
                </c:pt>
                <c:pt idx="3353">
                  <c:v>0.76104499999999997</c:v>
                </c:pt>
                <c:pt idx="3354">
                  <c:v>0.76443799999999995</c:v>
                </c:pt>
                <c:pt idx="3355">
                  <c:v>0.76889200000000002</c:v>
                </c:pt>
                <c:pt idx="3356">
                  <c:v>0.77466999999999997</c:v>
                </c:pt>
                <c:pt idx="3357">
                  <c:v>0.78224000000000005</c:v>
                </c:pt>
                <c:pt idx="3358">
                  <c:v>0.79110599999999998</c:v>
                </c:pt>
                <c:pt idx="3359">
                  <c:v>0.799952</c:v>
                </c:pt>
                <c:pt idx="3360">
                  <c:v>0.80750999999999995</c:v>
                </c:pt>
                <c:pt idx="3361">
                  <c:v>0.81324399999999997</c:v>
                </c:pt>
                <c:pt idx="3362">
                  <c:v>0.81750699999999998</c:v>
                </c:pt>
                <c:pt idx="3363">
                  <c:v>0.82133999999999996</c:v>
                </c:pt>
                <c:pt idx="3364">
                  <c:v>0.82600700000000005</c:v>
                </c:pt>
                <c:pt idx="3365">
                  <c:v>0.83224299999999996</c:v>
                </c:pt>
                <c:pt idx="3366">
                  <c:v>0.84007900000000002</c:v>
                </c:pt>
                <c:pt idx="3367">
                  <c:v>0.84929900000000003</c:v>
                </c:pt>
                <c:pt idx="3368">
                  <c:v>0.85957700000000004</c:v>
                </c:pt>
                <c:pt idx="3369">
                  <c:v>0.87040399999999996</c:v>
                </c:pt>
                <c:pt idx="3370">
                  <c:v>0.88161299999999998</c:v>
                </c:pt>
                <c:pt idx="3371">
                  <c:v>0.89359999999999995</c:v>
                </c:pt>
                <c:pt idx="3372">
                  <c:v>0.90644999999999998</c:v>
                </c:pt>
                <c:pt idx="3373">
                  <c:v>0.91952900000000004</c:v>
                </c:pt>
                <c:pt idx="3374">
                  <c:v>0.931585</c:v>
                </c:pt>
                <c:pt idx="3375">
                  <c:v>0.94135400000000002</c:v>
                </c:pt>
                <c:pt idx="3376">
                  <c:v>0.94872400000000001</c:v>
                </c:pt>
                <c:pt idx="3377">
                  <c:v>0.95422499999999999</c:v>
                </c:pt>
                <c:pt idx="3378">
                  <c:v>0.95773799999999998</c:v>
                </c:pt>
                <c:pt idx="3379">
                  <c:v>0.95891000000000004</c:v>
                </c:pt>
                <c:pt idx="3380">
                  <c:v>0.95843500000000004</c:v>
                </c:pt>
                <c:pt idx="3381">
                  <c:v>0.957901</c:v>
                </c:pt>
                <c:pt idx="3382">
                  <c:v>0.95825000000000005</c:v>
                </c:pt>
                <c:pt idx="3383">
                  <c:v>0.95950000000000002</c:v>
                </c:pt>
                <c:pt idx="3384">
                  <c:v>0.96203799999999995</c:v>
                </c:pt>
                <c:pt idx="3385">
                  <c:v>0.96700399999999997</c:v>
                </c:pt>
                <c:pt idx="3386">
                  <c:v>0.97505799999999998</c:v>
                </c:pt>
                <c:pt idx="3387">
                  <c:v>0.98580900000000005</c:v>
                </c:pt>
                <c:pt idx="3388">
                  <c:v>0.99804000000000004</c:v>
                </c:pt>
                <c:pt idx="3389">
                  <c:v>1.009806</c:v>
                </c:pt>
                <c:pt idx="3390">
                  <c:v>1.019665</c:v>
                </c:pt>
                <c:pt idx="3391">
                  <c:v>1.027406</c:v>
                </c:pt>
                <c:pt idx="3392">
                  <c:v>1.033139</c:v>
                </c:pt>
                <c:pt idx="3393">
                  <c:v>1.036926</c:v>
                </c:pt>
                <c:pt idx="3394">
                  <c:v>1.0387789999999999</c:v>
                </c:pt>
                <c:pt idx="3395">
                  <c:v>1.038853</c:v>
                </c:pt>
                <c:pt idx="3396">
                  <c:v>1.0383230000000001</c:v>
                </c:pt>
                <c:pt idx="3397">
                  <c:v>1.0391790000000001</c:v>
                </c:pt>
                <c:pt idx="3398">
                  <c:v>1.042483</c:v>
                </c:pt>
                <c:pt idx="3399">
                  <c:v>1.047946</c:v>
                </c:pt>
                <c:pt idx="3400">
                  <c:v>1.0550930000000001</c:v>
                </c:pt>
                <c:pt idx="3401">
                  <c:v>1.06342</c:v>
                </c:pt>
                <c:pt idx="3402">
                  <c:v>1.072403</c:v>
                </c:pt>
                <c:pt idx="3403">
                  <c:v>1.082517</c:v>
                </c:pt>
                <c:pt idx="3404">
                  <c:v>1.0942609999999999</c:v>
                </c:pt>
                <c:pt idx="3405">
                  <c:v>1.1061449999999999</c:v>
                </c:pt>
                <c:pt idx="3406">
                  <c:v>1.1161939999999999</c:v>
                </c:pt>
                <c:pt idx="3407">
                  <c:v>1.123923</c:v>
                </c:pt>
                <c:pt idx="3408">
                  <c:v>1.1297900000000001</c:v>
                </c:pt>
                <c:pt idx="3409">
                  <c:v>1.1346879999999999</c:v>
                </c:pt>
                <c:pt idx="3410">
                  <c:v>1.1395820000000001</c:v>
                </c:pt>
                <c:pt idx="3411">
                  <c:v>1.145038</c:v>
                </c:pt>
                <c:pt idx="3412">
                  <c:v>1.1514500000000001</c:v>
                </c:pt>
                <c:pt idx="3413">
                  <c:v>1.1589510000000001</c:v>
                </c:pt>
                <c:pt idx="3414">
                  <c:v>1.1672899999999999</c:v>
                </c:pt>
                <c:pt idx="3415">
                  <c:v>1.176301</c:v>
                </c:pt>
                <c:pt idx="3416">
                  <c:v>1.185492</c:v>
                </c:pt>
                <c:pt idx="3417">
                  <c:v>1.1939</c:v>
                </c:pt>
                <c:pt idx="3418">
                  <c:v>1.201538</c:v>
                </c:pt>
                <c:pt idx="3419">
                  <c:v>1.2089209999999999</c:v>
                </c:pt>
                <c:pt idx="3420">
                  <c:v>1.2150430000000001</c:v>
                </c:pt>
                <c:pt idx="3421">
                  <c:v>1.2182219999999999</c:v>
                </c:pt>
                <c:pt idx="3422">
                  <c:v>1.218205</c:v>
                </c:pt>
                <c:pt idx="3423">
                  <c:v>1.215929</c:v>
                </c:pt>
                <c:pt idx="3424">
                  <c:v>1.2120789999999999</c:v>
                </c:pt>
                <c:pt idx="3425">
                  <c:v>1.2063740000000001</c:v>
                </c:pt>
                <c:pt idx="3426">
                  <c:v>1.198428</c:v>
                </c:pt>
                <c:pt idx="3427">
                  <c:v>1.18912</c:v>
                </c:pt>
                <c:pt idx="3428">
                  <c:v>1.180463</c:v>
                </c:pt>
                <c:pt idx="3429">
                  <c:v>1.1745680000000001</c:v>
                </c:pt>
                <c:pt idx="3430">
                  <c:v>1.1723589999999999</c:v>
                </c:pt>
                <c:pt idx="3431">
                  <c:v>1.1731009999999999</c:v>
                </c:pt>
                <c:pt idx="3432">
                  <c:v>1.1755230000000001</c:v>
                </c:pt>
                <c:pt idx="3433">
                  <c:v>1.179033</c:v>
                </c:pt>
                <c:pt idx="3434">
                  <c:v>1.1837800000000001</c:v>
                </c:pt>
                <c:pt idx="3435">
                  <c:v>1.189605</c:v>
                </c:pt>
                <c:pt idx="3436">
                  <c:v>1.195613</c:v>
                </c:pt>
                <c:pt idx="3437">
                  <c:v>1.200906</c:v>
                </c:pt>
                <c:pt idx="3438">
                  <c:v>1.2050419999999999</c:v>
                </c:pt>
                <c:pt idx="3439">
                  <c:v>1.2078629999999999</c:v>
                </c:pt>
                <c:pt idx="3440">
                  <c:v>1.2094510000000001</c:v>
                </c:pt>
                <c:pt idx="3441">
                  <c:v>1.2102059999999999</c:v>
                </c:pt>
                <c:pt idx="3442">
                  <c:v>1.210547</c:v>
                </c:pt>
                <c:pt idx="3443">
                  <c:v>1.2107030000000001</c:v>
                </c:pt>
                <c:pt idx="3444">
                  <c:v>1.2103429999999999</c:v>
                </c:pt>
                <c:pt idx="3445">
                  <c:v>1.208521</c:v>
                </c:pt>
                <c:pt idx="3446">
                  <c:v>1.205362</c:v>
                </c:pt>
                <c:pt idx="3447">
                  <c:v>1.2028620000000001</c:v>
                </c:pt>
                <c:pt idx="3448">
                  <c:v>1.2027000000000001</c:v>
                </c:pt>
                <c:pt idx="3449">
                  <c:v>1.2044619999999999</c:v>
                </c:pt>
                <c:pt idx="3450">
                  <c:v>1.206612</c:v>
                </c:pt>
                <c:pt idx="3451">
                  <c:v>1.2083280000000001</c:v>
                </c:pt>
                <c:pt idx="3452">
                  <c:v>1.2097450000000001</c:v>
                </c:pt>
                <c:pt idx="3453">
                  <c:v>1.2108840000000001</c:v>
                </c:pt>
                <c:pt idx="3454">
                  <c:v>1.2113970000000001</c:v>
                </c:pt>
                <c:pt idx="3455">
                  <c:v>1.21136</c:v>
                </c:pt>
                <c:pt idx="3456">
                  <c:v>1.2110730000000001</c:v>
                </c:pt>
                <c:pt idx="3457">
                  <c:v>1.2099299999999999</c:v>
                </c:pt>
                <c:pt idx="3458">
                  <c:v>1.206736</c:v>
                </c:pt>
                <c:pt idx="3459">
                  <c:v>1.2009799999999999</c:v>
                </c:pt>
                <c:pt idx="3460">
                  <c:v>1.193168</c:v>
                </c:pt>
                <c:pt idx="3461">
                  <c:v>1.184437</c:v>
                </c:pt>
                <c:pt idx="3462">
                  <c:v>1.17605</c:v>
                </c:pt>
                <c:pt idx="3463">
                  <c:v>1.1686700000000001</c:v>
                </c:pt>
                <c:pt idx="3464">
                  <c:v>1.16195</c:v>
                </c:pt>
                <c:pt idx="3465">
                  <c:v>1.1553340000000001</c:v>
                </c:pt>
                <c:pt idx="3466">
                  <c:v>1.1489180000000001</c:v>
                </c:pt>
                <c:pt idx="3467">
                  <c:v>1.1431070000000001</c:v>
                </c:pt>
                <c:pt idx="3468">
                  <c:v>1.1378459999999999</c:v>
                </c:pt>
                <c:pt idx="3469">
                  <c:v>1.1321300000000001</c:v>
                </c:pt>
                <c:pt idx="3470">
                  <c:v>1.124633</c:v>
                </c:pt>
                <c:pt idx="3471">
                  <c:v>1.1151629999999999</c:v>
                </c:pt>
                <c:pt idx="3472">
                  <c:v>1.10442</c:v>
                </c:pt>
                <c:pt idx="3473">
                  <c:v>1.0929530000000001</c:v>
                </c:pt>
                <c:pt idx="3474">
                  <c:v>1.0811390000000001</c:v>
                </c:pt>
                <c:pt idx="3475">
                  <c:v>1.069653</c:v>
                </c:pt>
                <c:pt idx="3476">
                  <c:v>1.059701</c:v>
                </c:pt>
                <c:pt idx="3477">
                  <c:v>1.0520959999999999</c:v>
                </c:pt>
                <c:pt idx="3478">
                  <c:v>1.046713</c:v>
                </c:pt>
                <c:pt idx="3479">
                  <c:v>1.0430330000000001</c:v>
                </c:pt>
                <c:pt idx="3480">
                  <c:v>1.0404580000000001</c:v>
                </c:pt>
                <c:pt idx="3481">
                  <c:v>1.0388409999999999</c:v>
                </c:pt>
                <c:pt idx="3482">
                  <c:v>1.037949</c:v>
                </c:pt>
                <c:pt idx="3483">
                  <c:v>1.036835</c:v>
                </c:pt>
                <c:pt idx="3484">
                  <c:v>1.034878</c:v>
                </c:pt>
                <c:pt idx="3485">
                  <c:v>1.0319160000000001</c:v>
                </c:pt>
                <c:pt idx="3486">
                  <c:v>1.0277860000000001</c:v>
                </c:pt>
                <c:pt idx="3487">
                  <c:v>1.022567</c:v>
                </c:pt>
                <c:pt idx="3488">
                  <c:v>1.0163789999999999</c:v>
                </c:pt>
                <c:pt idx="3489">
                  <c:v>1.0092140000000001</c:v>
                </c:pt>
                <c:pt idx="3490">
                  <c:v>1.001471</c:v>
                </c:pt>
                <c:pt idx="3491">
                  <c:v>0.994278</c:v>
                </c:pt>
                <c:pt idx="3492">
                  <c:v>0.98888500000000001</c:v>
                </c:pt>
                <c:pt idx="3493">
                  <c:v>0.98555899999999996</c:v>
                </c:pt>
                <c:pt idx="3494">
                  <c:v>0.98358800000000002</c:v>
                </c:pt>
                <c:pt idx="3495">
                  <c:v>0.982568</c:v>
                </c:pt>
                <c:pt idx="3496">
                  <c:v>0.98250300000000002</c:v>
                </c:pt>
                <c:pt idx="3497">
                  <c:v>0.98307199999999995</c:v>
                </c:pt>
                <c:pt idx="3498">
                  <c:v>0.98348100000000005</c:v>
                </c:pt>
                <c:pt idx="3499">
                  <c:v>0.98273699999999997</c:v>
                </c:pt>
                <c:pt idx="3500">
                  <c:v>0.98022600000000004</c:v>
                </c:pt>
                <c:pt idx="3501">
                  <c:v>0.97535300000000003</c:v>
                </c:pt>
                <c:pt idx="3502">
                  <c:v>0.96721999999999997</c:v>
                </c:pt>
                <c:pt idx="3503">
                  <c:v>0.95542400000000005</c:v>
                </c:pt>
                <c:pt idx="3504">
                  <c:v>0.94058299999999995</c:v>
                </c:pt>
                <c:pt idx="3505">
                  <c:v>0.92425599999999997</c:v>
                </c:pt>
                <c:pt idx="3506">
                  <c:v>0.90803</c:v>
                </c:pt>
                <c:pt idx="3507">
                  <c:v>0.89285800000000004</c:v>
                </c:pt>
                <c:pt idx="3508">
                  <c:v>0.87972799999999995</c:v>
                </c:pt>
                <c:pt idx="3509">
                  <c:v>0.86965999999999999</c:v>
                </c:pt>
                <c:pt idx="3510">
                  <c:v>0.862904</c:v>
                </c:pt>
                <c:pt idx="3511">
                  <c:v>0.85913499999999998</c:v>
                </c:pt>
                <c:pt idx="3512">
                  <c:v>0.85791399999999995</c:v>
                </c:pt>
                <c:pt idx="3513">
                  <c:v>0.85799499999999995</c:v>
                </c:pt>
                <c:pt idx="3514">
                  <c:v>0.857437</c:v>
                </c:pt>
                <c:pt idx="3515">
                  <c:v>0.855352</c:v>
                </c:pt>
                <c:pt idx="3516">
                  <c:v>0.85183900000000001</c:v>
                </c:pt>
                <c:pt idx="3517">
                  <c:v>0.84619900000000003</c:v>
                </c:pt>
                <c:pt idx="3518">
                  <c:v>0.83748900000000004</c:v>
                </c:pt>
                <c:pt idx="3519">
                  <c:v>0.82642800000000005</c:v>
                </c:pt>
                <c:pt idx="3520">
                  <c:v>0.81493800000000005</c:v>
                </c:pt>
                <c:pt idx="3521">
                  <c:v>0.80482500000000001</c:v>
                </c:pt>
                <c:pt idx="3522">
                  <c:v>0.79748600000000003</c:v>
                </c:pt>
                <c:pt idx="3523">
                  <c:v>0.79376500000000005</c:v>
                </c:pt>
                <c:pt idx="3524">
                  <c:v>0.79367399999999999</c:v>
                </c:pt>
                <c:pt idx="3525">
                  <c:v>0.79580899999999999</c:v>
                </c:pt>
                <c:pt idx="3526">
                  <c:v>0.79849099999999995</c:v>
                </c:pt>
                <c:pt idx="3527">
                  <c:v>0.80147100000000004</c:v>
                </c:pt>
                <c:pt idx="3528">
                  <c:v>0.80468600000000001</c:v>
                </c:pt>
                <c:pt idx="3529">
                  <c:v>0.80697200000000002</c:v>
                </c:pt>
                <c:pt idx="3530">
                  <c:v>0.80716399999999999</c:v>
                </c:pt>
                <c:pt idx="3531">
                  <c:v>0.805288</c:v>
                </c:pt>
                <c:pt idx="3532">
                  <c:v>0.80203800000000003</c:v>
                </c:pt>
                <c:pt idx="3533">
                  <c:v>0.79807600000000001</c:v>
                </c:pt>
                <c:pt idx="3534">
                  <c:v>0.79398100000000005</c:v>
                </c:pt>
                <c:pt idx="3535">
                  <c:v>0.79003199999999996</c:v>
                </c:pt>
                <c:pt idx="3536">
                  <c:v>0.78676100000000004</c:v>
                </c:pt>
                <c:pt idx="3537">
                  <c:v>0.78541799999999995</c:v>
                </c:pt>
                <c:pt idx="3538">
                  <c:v>0.78703699999999999</c:v>
                </c:pt>
                <c:pt idx="3539">
                  <c:v>0.79137500000000005</c:v>
                </c:pt>
                <c:pt idx="3540">
                  <c:v>0.79707600000000001</c:v>
                </c:pt>
                <c:pt idx="3541">
                  <c:v>0.80264899999999995</c:v>
                </c:pt>
                <c:pt idx="3542">
                  <c:v>0.80682600000000004</c:v>
                </c:pt>
                <c:pt idx="3543">
                  <c:v>0.808589</c:v>
                </c:pt>
                <c:pt idx="3544">
                  <c:v>0.80762999999999996</c:v>
                </c:pt>
                <c:pt idx="3545">
                  <c:v>0.80434300000000003</c:v>
                </c:pt>
                <c:pt idx="3546">
                  <c:v>0.79928500000000002</c:v>
                </c:pt>
                <c:pt idx="3547">
                  <c:v>0.79319200000000001</c:v>
                </c:pt>
                <c:pt idx="3548">
                  <c:v>0.78730299999999998</c:v>
                </c:pt>
                <c:pt idx="3549">
                  <c:v>0.78246700000000002</c:v>
                </c:pt>
                <c:pt idx="3550">
                  <c:v>0.77834000000000003</c:v>
                </c:pt>
                <c:pt idx="3551">
                  <c:v>0.77466199999999996</c:v>
                </c:pt>
                <c:pt idx="3552">
                  <c:v>0.77240200000000003</c:v>
                </c:pt>
                <c:pt idx="3553">
                  <c:v>0.77294600000000002</c:v>
                </c:pt>
                <c:pt idx="3554">
                  <c:v>0.77646599999999999</c:v>
                </c:pt>
                <c:pt idx="3555">
                  <c:v>0.78169999999999995</c:v>
                </c:pt>
                <c:pt idx="3556">
                  <c:v>0.78710400000000003</c:v>
                </c:pt>
                <c:pt idx="3557">
                  <c:v>0.79130400000000001</c:v>
                </c:pt>
                <c:pt idx="3558">
                  <c:v>0.79345500000000002</c:v>
                </c:pt>
                <c:pt idx="3559">
                  <c:v>0.79393400000000003</c:v>
                </c:pt>
                <c:pt idx="3560">
                  <c:v>0.79390799999999995</c:v>
                </c:pt>
                <c:pt idx="3561">
                  <c:v>0.79378099999999996</c:v>
                </c:pt>
                <c:pt idx="3562">
                  <c:v>0.79335599999999995</c:v>
                </c:pt>
                <c:pt idx="3563">
                  <c:v>0.79333500000000001</c:v>
                </c:pt>
                <c:pt idx="3564">
                  <c:v>0.79483800000000004</c:v>
                </c:pt>
                <c:pt idx="3565">
                  <c:v>0.79832099999999995</c:v>
                </c:pt>
                <c:pt idx="3566">
                  <c:v>0.80365200000000003</c:v>
                </c:pt>
                <c:pt idx="3567">
                  <c:v>0.81042700000000001</c:v>
                </c:pt>
                <c:pt idx="3568">
                  <c:v>0.81827700000000003</c:v>
                </c:pt>
                <c:pt idx="3569">
                  <c:v>0.82740599999999997</c:v>
                </c:pt>
                <c:pt idx="3570">
                  <c:v>0.83817900000000001</c:v>
                </c:pt>
                <c:pt idx="3571">
                  <c:v>0.84967999999999999</c:v>
                </c:pt>
                <c:pt idx="3572">
                  <c:v>0.86018600000000001</c:v>
                </c:pt>
                <c:pt idx="3573">
                  <c:v>0.86886699999999994</c:v>
                </c:pt>
                <c:pt idx="3574">
                  <c:v>0.87583999999999995</c:v>
                </c:pt>
                <c:pt idx="3575">
                  <c:v>0.88131599999999999</c:v>
                </c:pt>
                <c:pt idx="3576">
                  <c:v>0.88549699999999998</c:v>
                </c:pt>
                <c:pt idx="3577">
                  <c:v>0.88870899999999997</c:v>
                </c:pt>
                <c:pt idx="3578">
                  <c:v>0.89146000000000003</c:v>
                </c:pt>
                <c:pt idx="3579">
                  <c:v>0.894702</c:v>
                </c:pt>
                <c:pt idx="3580">
                  <c:v>0.89958700000000003</c:v>
                </c:pt>
                <c:pt idx="3581">
                  <c:v>0.90696699999999997</c:v>
                </c:pt>
                <c:pt idx="3582">
                  <c:v>0.916937</c:v>
                </c:pt>
                <c:pt idx="3583">
                  <c:v>0.92860500000000001</c:v>
                </c:pt>
                <c:pt idx="3584">
                  <c:v>0.94088300000000002</c:v>
                </c:pt>
                <c:pt idx="3585">
                  <c:v>0.95286300000000002</c:v>
                </c:pt>
                <c:pt idx="3586">
                  <c:v>0.96357700000000002</c:v>
                </c:pt>
                <c:pt idx="3587">
                  <c:v>0.97221100000000005</c:v>
                </c:pt>
                <c:pt idx="3588">
                  <c:v>0.97809299999999999</c:v>
                </c:pt>
                <c:pt idx="3589">
                  <c:v>0.98104400000000003</c:v>
                </c:pt>
                <c:pt idx="3590">
                  <c:v>0.98203799999999997</c:v>
                </c:pt>
                <c:pt idx="3591">
                  <c:v>0.98236900000000005</c:v>
                </c:pt>
                <c:pt idx="3592">
                  <c:v>0.98214800000000002</c:v>
                </c:pt>
                <c:pt idx="3593">
                  <c:v>0.98081499999999999</c:v>
                </c:pt>
                <c:pt idx="3594">
                  <c:v>0.97861900000000002</c:v>
                </c:pt>
                <c:pt idx="3595">
                  <c:v>0.97681499999999999</c:v>
                </c:pt>
                <c:pt idx="3596">
                  <c:v>0.97682500000000005</c:v>
                </c:pt>
                <c:pt idx="3597">
                  <c:v>0.97903700000000005</c:v>
                </c:pt>
                <c:pt idx="3598">
                  <c:v>0.98297599999999996</c:v>
                </c:pt>
                <c:pt idx="3599">
                  <c:v>0.98839100000000002</c:v>
                </c:pt>
                <c:pt idx="3600">
                  <c:v>0.99576299999999995</c:v>
                </c:pt>
                <c:pt idx="3601">
                  <c:v>1.0058</c:v>
                </c:pt>
                <c:pt idx="3602">
                  <c:v>1.018103</c:v>
                </c:pt>
                <c:pt idx="3603">
                  <c:v>1.0311159999999999</c:v>
                </c:pt>
                <c:pt idx="3604">
                  <c:v>1.0429999999999999</c:v>
                </c:pt>
                <c:pt idx="3605">
                  <c:v>1.052381</c:v>
                </c:pt>
                <c:pt idx="3606">
                  <c:v>1.059045</c:v>
                </c:pt>
                <c:pt idx="3607">
                  <c:v>1.0635730000000001</c:v>
                </c:pt>
                <c:pt idx="3608">
                  <c:v>1.0666530000000001</c:v>
                </c:pt>
                <c:pt idx="3609">
                  <c:v>1.068978</c:v>
                </c:pt>
                <c:pt idx="3610">
                  <c:v>1.0710660000000001</c:v>
                </c:pt>
                <c:pt idx="3611">
                  <c:v>1.0734109999999999</c:v>
                </c:pt>
                <c:pt idx="3612">
                  <c:v>1.0770139999999999</c:v>
                </c:pt>
                <c:pt idx="3613">
                  <c:v>1.082838</c:v>
                </c:pt>
                <c:pt idx="3614">
                  <c:v>1.0906100000000001</c:v>
                </c:pt>
                <c:pt idx="3615">
                  <c:v>1.099297</c:v>
                </c:pt>
                <c:pt idx="3616">
                  <c:v>1.1083780000000001</c:v>
                </c:pt>
                <c:pt idx="3617">
                  <c:v>1.117615</c:v>
                </c:pt>
                <c:pt idx="3618">
                  <c:v>1.127008</c:v>
                </c:pt>
                <c:pt idx="3619">
                  <c:v>1.1370469999999999</c:v>
                </c:pt>
                <c:pt idx="3620">
                  <c:v>1.147521</c:v>
                </c:pt>
                <c:pt idx="3621">
                  <c:v>1.1570830000000001</c:v>
                </c:pt>
                <c:pt idx="3622">
                  <c:v>1.164703</c:v>
                </c:pt>
                <c:pt idx="3623">
                  <c:v>1.1703060000000001</c:v>
                </c:pt>
                <c:pt idx="3624">
                  <c:v>1.173827</c:v>
                </c:pt>
                <c:pt idx="3625">
                  <c:v>1.175136</c:v>
                </c:pt>
                <c:pt idx="3626">
                  <c:v>1.1748430000000001</c:v>
                </c:pt>
                <c:pt idx="3627">
                  <c:v>1.173953</c:v>
                </c:pt>
                <c:pt idx="3628">
                  <c:v>1.1731959999999999</c:v>
                </c:pt>
                <c:pt idx="3629">
                  <c:v>1.173055</c:v>
                </c:pt>
                <c:pt idx="3630">
                  <c:v>1.1734629999999999</c:v>
                </c:pt>
                <c:pt idx="3631">
                  <c:v>1.173827</c:v>
                </c:pt>
                <c:pt idx="3632">
                  <c:v>1.174323</c:v>
                </c:pt>
                <c:pt idx="3633">
                  <c:v>1.1759759999999999</c:v>
                </c:pt>
                <c:pt idx="3634">
                  <c:v>1.1790639999999999</c:v>
                </c:pt>
                <c:pt idx="3635">
                  <c:v>1.182385</c:v>
                </c:pt>
                <c:pt idx="3636">
                  <c:v>1.1841029999999999</c:v>
                </c:pt>
                <c:pt idx="3637">
                  <c:v>1.183676</c:v>
                </c:pt>
                <c:pt idx="3638">
                  <c:v>1.1822569999999999</c:v>
                </c:pt>
                <c:pt idx="3639">
                  <c:v>1.180617</c:v>
                </c:pt>
                <c:pt idx="3640">
                  <c:v>1.178294</c:v>
                </c:pt>
                <c:pt idx="3641">
                  <c:v>1.1748810000000001</c:v>
                </c:pt>
                <c:pt idx="3642">
                  <c:v>1.1706559999999999</c:v>
                </c:pt>
                <c:pt idx="3643">
                  <c:v>1.1663250000000001</c:v>
                </c:pt>
                <c:pt idx="3644">
                  <c:v>1.1628320000000001</c:v>
                </c:pt>
                <c:pt idx="3645">
                  <c:v>1.160973</c:v>
                </c:pt>
                <c:pt idx="3646">
                  <c:v>1.161268</c:v>
                </c:pt>
                <c:pt idx="3647">
                  <c:v>1.1640760000000001</c:v>
                </c:pt>
                <c:pt idx="3648">
                  <c:v>1.1693750000000001</c:v>
                </c:pt>
                <c:pt idx="3649">
                  <c:v>1.1762220000000001</c:v>
                </c:pt>
                <c:pt idx="3650">
                  <c:v>1.182817</c:v>
                </c:pt>
                <c:pt idx="3651">
                  <c:v>1.187584</c:v>
                </c:pt>
                <c:pt idx="3652">
                  <c:v>1.1899649999999999</c:v>
                </c:pt>
                <c:pt idx="3653">
                  <c:v>1.190601</c:v>
                </c:pt>
                <c:pt idx="3654">
                  <c:v>1.190564</c:v>
                </c:pt>
                <c:pt idx="3655">
                  <c:v>1.190294</c:v>
                </c:pt>
                <c:pt idx="3656">
                  <c:v>1.189746</c:v>
                </c:pt>
                <c:pt idx="3657">
                  <c:v>1.1886939999999999</c:v>
                </c:pt>
                <c:pt idx="3658">
                  <c:v>1.1864520000000001</c:v>
                </c:pt>
                <c:pt idx="3659">
                  <c:v>1.1825380000000001</c:v>
                </c:pt>
                <c:pt idx="3660">
                  <c:v>1.177807</c:v>
                </c:pt>
                <c:pt idx="3661">
                  <c:v>1.1740520000000001</c:v>
                </c:pt>
                <c:pt idx="3662">
                  <c:v>1.172539</c:v>
                </c:pt>
                <c:pt idx="3663">
                  <c:v>1.1732400000000001</c:v>
                </c:pt>
                <c:pt idx="3664">
                  <c:v>1.175246</c:v>
                </c:pt>
                <c:pt idx="3665">
                  <c:v>1.1775169999999999</c:v>
                </c:pt>
                <c:pt idx="3666">
                  <c:v>1.1794880000000001</c:v>
                </c:pt>
                <c:pt idx="3667">
                  <c:v>1.181033</c:v>
                </c:pt>
                <c:pt idx="3668">
                  <c:v>1.1820440000000001</c:v>
                </c:pt>
                <c:pt idx="3669">
                  <c:v>1.1819710000000001</c:v>
                </c:pt>
                <c:pt idx="3670">
                  <c:v>1.1794450000000001</c:v>
                </c:pt>
                <c:pt idx="3671">
                  <c:v>1.173281</c:v>
                </c:pt>
                <c:pt idx="3672">
                  <c:v>1.1637580000000001</c:v>
                </c:pt>
                <c:pt idx="3673">
                  <c:v>1.1521859999999999</c:v>
                </c:pt>
                <c:pt idx="3674">
                  <c:v>1.1397010000000001</c:v>
                </c:pt>
                <c:pt idx="3675">
                  <c:v>1.1270800000000001</c:v>
                </c:pt>
                <c:pt idx="3676">
                  <c:v>1.1147480000000001</c:v>
                </c:pt>
                <c:pt idx="3677">
                  <c:v>1.1030409999999999</c:v>
                </c:pt>
                <c:pt idx="3678">
                  <c:v>1.0931660000000001</c:v>
                </c:pt>
                <c:pt idx="3679">
                  <c:v>1.086095</c:v>
                </c:pt>
                <c:pt idx="3680">
                  <c:v>1.0810139999999999</c:v>
                </c:pt>
                <c:pt idx="3681">
                  <c:v>1.0767359999999999</c:v>
                </c:pt>
                <c:pt idx="3682">
                  <c:v>1.073196</c:v>
                </c:pt>
                <c:pt idx="3683">
                  <c:v>1.0705960000000001</c:v>
                </c:pt>
                <c:pt idx="3684">
                  <c:v>1.0685309999999999</c:v>
                </c:pt>
                <c:pt idx="3685">
                  <c:v>1.0662609999999999</c:v>
                </c:pt>
                <c:pt idx="3686">
                  <c:v>1.063221</c:v>
                </c:pt>
                <c:pt idx="3687">
                  <c:v>1.059863</c:v>
                </c:pt>
                <c:pt idx="3688">
                  <c:v>1.0572299999999999</c:v>
                </c:pt>
                <c:pt idx="3689">
                  <c:v>1.0550459999999999</c:v>
                </c:pt>
                <c:pt idx="3690">
                  <c:v>1.0520259999999999</c:v>
                </c:pt>
                <c:pt idx="3691">
                  <c:v>1.0477350000000001</c:v>
                </c:pt>
                <c:pt idx="3692">
                  <c:v>1.042314</c:v>
                </c:pt>
                <c:pt idx="3693">
                  <c:v>1.035488</c:v>
                </c:pt>
                <c:pt idx="3694">
                  <c:v>1.0271680000000001</c:v>
                </c:pt>
                <c:pt idx="3695">
                  <c:v>1.018</c:v>
                </c:pt>
                <c:pt idx="3696">
                  <c:v>1.008596</c:v>
                </c:pt>
                <c:pt idx="3697">
                  <c:v>0.99954299999999996</c:v>
                </c:pt>
                <c:pt idx="3698">
                  <c:v>0.991726</c:v>
                </c:pt>
                <c:pt idx="3699">
                  <c:v>0.98526000000000002</c:v>
                </c:pt>
                <c:pt idx="3700">
                  <c:v>0.97945800000000005</c:v>
                </c:pt>
                <c:pt idx="3701">
                  <c:v>0.97429900000000003</c:v>
                </c:pt>
                <c:pt idx="3702">
                  <c:v>0.97078399999999998</c:v>
                </c:pt>
                <c:pt idx="3703">
                  <c:v>0.96945000000000003</c:v>
                </c:pt>
                <c:pt idx="3704">
                  <c:v>0.96954399999999996</c:v>
                </c:pt>
                <c:pt idx="3705">
                  <c:v>0.96974499999999997</c:v>
                </c:pt>
                <c:pt idx="3706">
                  <c:v>0.96892900000000004</c:v>
                </c:pt>
                <c:pt idx="3707">
                  <c:v>0.96684999999999999</c:v>
                </c:pt>
                <c:pt idx="3708">
                  <c:v>0.96413300000000002</c:v>
                </c:pt>
                <c:pt idx="3709">
                  <c:v>0.96130599999999999</c:v>
                </c:pt>
                <c:pt idx="3710">
                  <c:v>0.95834200000000003</c:v>
                </c:pt>
                <c:pt idx="3711">
                  <c:v>0.95473200000000003</c:v>
                </c:pt>
                <c:pt idx="3712">
                  <c:v>0.94961799999999996</c:v>
                </c:pt>
                <c:pt idx="3713">
                  <c:v>0.94246300000000005</c:v>
                </c:pt>
                <c:pt idx="3714">
                  <c:v>0.93344199999999999</c:v>
                </c:pt>
                <c:pt idx="3715">
                  <c:v>0.92301599999999995</c:v>
                </c:pt>
                <c:pt idx="3716">
                  <c:v>0.91115299999999999</c:v>
                </c:pt>
                <c:pt idx="3717">
                  <c:v>0.89781999999999995</c:v>
                </c:pt>
                <c:pt idx="3718">
                  <c:v>0.88408699999999996</c:v>
                </c:pt>
                <c:pt idx="3719">
                  <c:v>0.87126300000000001</c:v>
                </c:pt>
                <c:pt idx="3720">
                  <c:v>0.85993200000000003</c:v>
                </c:pt>
                <c:pt idx="3721">
                  <c:v>0.85024500000000003</c:v>
                </c:pt>
                <c:pt idx="3722">
                  <c:v>0.84257700000000002</c:v>
                </c:pt>
                <c:pt idx="3723">
                  <c:v>0.83786400000000005</c:v>
                </c:pt>
                <c:pt idx="3724">
                  <c:v>0.83636699999999997</c:v>
                </c:pt>
                <c:pt idx="3725">
                  <c:v>0.83682800000000002</c:v>
                </c:pt>
                <c:pt idx="3726">
                  <c:v>0.83757599999999999</c:v>
                </c:pt>
                <c:pt idx="3727">
                  <c:v>0.83746200000000004</c:v>
                </c:pt>
                <c:pt idx="3728">
                  <c:v>0.83629799999999999</c:v>
                </c:pt>
                <c:pt idx="3729">
                  <c:v>0.83448800000000001</c:v>
                </c:pt>
                <c:pt idx="3730">
                  <c:v>0.83171799999999996</c:v>
                </c:pt>
                <c:pt idx="3731">
                  <c:v>0.82739700000000005</c:v>
                </c:pt>
                <c:pt idx="3732">
                  <c:v>0.82198700000000002</c:v>
                </c:pt>
                <c:pt idx="3733">
                  <c:v>0.81643900000000003</c:v>
                </c:pt>
                <c:pt idx="3734">
                  <c:v>0.81125400000000003</c:v>
                </c:pt>
                <c:pt idx="3735">
                  <c:v>0.80661400000000005</c:v>
                </c:pt>
                <c:pt idx="3736">
                  <c:v>0.80294399999999999</c:v>
                </c:pt>
                <c:pt idx="3737">
                  <c:v>0.80130999999999997</c:v>
                </c:pt>
                <c:pt idx="3738">
                  <c:v>0.80268399999999995</c:v>
                </c:pt>
                <c:pt idx="3739">
                  <c:v>0.80663300000000004</c:v>
                </c:pt>
                <c:pt idx="3740">
                  <c:v>0.81182900000000002</c:v>
                </c:pt>
                <c:pt idx="3741">
                  <c:v>0.81731600000000004</c:v>
                </c:pt>
                <c:pt idx="3742">
                  <c:v>0.82227700000000004</c:v>
                </c:pt>
                <c:pt idx="3743">
                  <c:v>0.82589900000000005</c:v>
                </c:pt>
                <c:pt idx="3744">
                  <c:v>0.82802699999999996</c:v>
                </c:pt>
                <c:pt idx="3745">
                  <c:v>0.82921800000000001</c:v>
                </c:pt>
                <c:pt idx="3746">
                  <c:v>0.82993399999999995</c:v>
                </c:pt>
                <c:pt idx="3747">
                  <c:v>0.83004900000000004</c:v>
                </c:pt>
                <c:pt idx="3748">
                  <c:v>0.82919399999999999</c:v>
                </c:pt>
                <c:pt idx="3749">
                  <c:v>0.82749200000000001</c:v>
                </c:pt>
                <c:pt idx="3750">
                  <c:v>0.82549799999999995</c:v>
                </c:pt>
                <c:pt idx="3751">
                  <c:v>0.82354000000000005</c:v>
                </c:pt>
                <c:pt idx="3752">
                  <c:v>0.82159300000000002</c:v>
                </c:pt>
                <c:pt idx="3753">
                  <c:v>0.81927799999999995</c:v>
                </c:pt>
                <c:pt idx="3754">
                  <c:v>0.81645500000000004</c:v>
                </c:pt>
                <c:pt idx="3755">
                  <c:v>0.81349400000000005</c:v>
                </c:pt>
                <c:pt idx="3756">
                  <c:v>0.81096699999999999</c:v>
                </c:pt>
                <c:pt idx="3757">
                  <c:v>0.80989100000000003</c:v>
                </c:pt>
                <c:pt idx="3758">
                  <c:v>0.81084599999999996</c:v>
                </c:pt>
                <c:pt idx="3759">
                  <c:v>0.81259700000000001</c:v>
                </c:pt>
                <c:pt idx="3760">
                  <c:v>0.81332599999999999</c:v>
                </c:pt>
                <c:pt idx="3761">
                  <c:v>0.81264700000000001</c:v>
                </c:pt>
                <c:pt idx="3762">
                  <c:v>0.81108000000000002</c:v>
                </c:pt>
                <c:pt idx="3763">
                  <c:v>0.80867</c:v>
                </c:pt>
                <c:pt idx="3764">
                  <c:v>0.80520999999999998</c:v>
                </c:pt>
                <c:pt idx="3765">
                  <c:v>0.80137800000000003</c:v>
                </c:pt>
                <c:pt idx="3766">
                  <c:v>0.79851399999999995</c:v>
                </c:pt>
                <c:pt idx="3767">
                  <c:v>0.79733699999999996</c:v>
                </c:pt>
                <c:pt idx="3768">
                  <c:v>0.79800599999999999</c:v>
                </c:pt>
                <c:pt idx="3769">
                  <c:v>0.80103199999999997</c:v>
                </c:pt>
                <c:pt idx="3770">
                  <c:v>0.80700099999999997</c:v>
                </c:pt>
                <c:pt idx="3771">
                  <c:v>0.81545800000000002</c:v>
                </c:pt>
                <c:pt idx="3772">
                  <c:v>0.82507699999999995</c:v>
                </c:pt>
                <c:pt idx="3773">
                  <c:v>0.83438699999999999</c:v>
                </c:pt>
                <c:pt idx="3774">
                  <c:v>0.84196000000000004</c:v>
                </c:pt>
                <c:pt idx="3775">
                  <c:v>0.84719199999999995</c:v>
                </c:pt>
                <c:pt idx="3776">
                  <c:v>0.85036900000000004</c:v>
                </c:pt>
                <c:pt idx="3777">
                  <c:v>0.85218499999999997</c:v>
                </c:pt>
                <c:pt idx="3778">
                  <c:v>0.853939</c:v>
                </c:pt>
                <c:pt idx="3779">
                  <c:v>0.85665999999999998</c:v>
                </c:pt>
                <c:pt idx="3780">
                  <c:v>0.86007299999999998</c:v>
                </c:pt>
                <c:pt idx="3781">
                  <c:v>0.86358100000000004</c:v>
                </c:pt>
                <c:pt idx="3782">
                  <c:v>0.86749299999999996</c:v>
                </c:pt>
                <c:pt idx="3783">
                  <c:v>0.87293600000000005</c:v>
                </c:pt>
                <c:pt idx="3784">
                  <c:v>0.88083599999999995</c:v>
                </c:pt>
                <c:pt idx="3785">
                  <c:v>0.8911</c:v>
                </c:pt>
                <c:pt idx="3786">
                  <c:v>0.90310299999999999</c:v>
                </c:pt>
                <c:pt idx="3787">
                  <c:v>0.91658600000000001</c:v>
                </c:pt>
                <c:pt idx="3788">
                  <c:v>0.93117799999999995</c:v>
                </c:pt>
                <c:pt idx="3789">
                  <c:v>0.94580200000000003</c:v>
                </c:pt>
                <c:pt idx="3790">
                  <c:v>0.95928999999999998</c:v>
                </c:pt>
                <c:pt idx="3791">
                  <c:v>0.97049799999999997</c:v>
                </c:pt>
                <c:pt idx="3792">
                  <c:v>0.97833899999999996</c:v>
                </c:pt>
                <c:pt idx="3793">
                  <c:v>0.98274499999999998</c:v>
                </c:pt>
                <c:pt idx="3794">
                  <c:v>0.98486099999999999</c:v>
                </c:pt>
                <c:pt idx="3795">
                  <c:v>0.98551500000000003</c:v>
                </c:pt>
                <c:pt idx="3796">
                  <c:v>0.98422900000000002</c:v>
                </c:pt>
                <c:pt idx="3797">
                  <c:v>0.98066799999999998</c:v>
                </c:pt>
                <c:pt idx="3798">
                  <c:v>0.97590200000000005</c:v>
                </c:pt>
                <c:pt idx="3799">
                  <c:v>0.97165299999999999</c:v>
                </c:pt>
                <c:pt idx="3800">
                  <c:v>0.96945400000000004</c:v>
                </c:pt>
                <c:pt idx="3801">
                  <c:v>0.97027099999999999</c:v>
                </c:pt>
                <c:pt idx="3802">
                  <c:v>0.97415600000000002</c:v>
                </c:pt>
                <c:pt idx="3803">
                  <c:v>0.980105</c:v>
                </c:pt>
                <c:pt idx="3804">
                  <c:v>0.98682000000000003</c:v>
                </c:pt>
                <c:pt idx="3805">
                  <c:v>0.99330200000000002</c:v>
                </c:pt>
                <c:pt idx="3806">
                  <c:v>0.99863999999999997</c:v>
                </c:pt>
                <c:pt idx="3807">
                  <c:v>1.0027969999999999</c:v>
                </c:pt>
                <c:pt idx="3808">
                  <c:v>1.0065280000000001</c:v>
                </c:pt>
                <c:pt idx="3809">
                  <c:v>1.0100519999999999</c:v>
                </c:pt>
                <c:pt idx="3810">
                  <c:v>1.0128520000000001</c:v>
                </c:pt>
                <c:pt idx="3811">
                  <c:v>1.0142690000000001</c:v>
                </c:pt>
                <c:pt idx="3812">
                  <c:v>1.014831</c:v>
                </c:pt>
                <c:pt idx="3813">
                  <c:v>1.0165219999999999</c:v>
                </c:pt>
                <c:pt idx="3814">
                  <c:v>1.0207759999999999</c:v>
                </c:pt>
                <c:pt idx="3815">
                  <c:v>1.0273749999999999</c:v>
                </c:pt>
                <c:pt idx="3816">
                  <c:v>1.035263</c:v>
                </c:pt>
                <c:pt idx="3817">
                  <c:v>1.043763</c:v>
                </c:pt>
                <c:pt idx="3818">
                  <c:v>1.053099</c:v>
                </c:pt>
                <c:pt idx="3819">
                  <c:v>1.063423</c:v>
                </c:pt>
                <c:pt idx="3820">
                  <c:v>1.073931</c:v>
                </c:pt>
                <c:pt idx="3821">
                  <c:v>1.083555</c:v>
                </c:pt>
                <c:pt idx="3822">
                  <c:v>1.091858</c:v>
                </c:pt>
                <c:pt idx="3823">
                  <c:v>1.0990089999999999</c:v>
                </c:pt>
                <c:pt idx="3824">
                  <c:v>1.105386</c:v>
                </c:pt>
                <c:pt idx="3825">
                  <c:v>1.111267</c:v>
                </c:pt>
                <c:pt idx="3826">
                  <c:v>1.116498</c:v>
                </c:pt>
                <c:pt idx="3827">
                  <c:v>1.120733</c:v>
                </c:pt>
                <c:pt idx="3828">
                  <c:v>1.1239539999999999</c:v>
                </c:pt>
                <c:pt idx="3829">
                  <c:v>1.1265879999999999</c:v>
                </c:pt>
                <c:pt idx="3830">
                  <c:v>1.1297079999999999</c:v>
                </c:pt>
                <c:pt idx="3831">
                  <c:v>1.1345099999999999</c:v>
                </c:pt>
                <c:pt idx="3832">
                  <c:v>1.1409659999999999</c:v>
                </c:pt>
                <c:pt idx="3833">
                  <c:v>1.148055</c:v>
                </c:pt>
                <c:pt idx="3834">
                  <c:v>1.1553990000000001</c:v>
                </c:pt>
                <c:pt idx="3835">
                  <c:v>1.1627270000000001</c:v>
                </c:pt>
                <c:pt idx="3836">
                  <c:v>1.1684749999999999</c:v>
                </c:pt>
                <c:pt idx="3837">
                  <c:v>1.1711240000000001</c:v>
                </c:pt>
                <c:pt idx="3838">
                  <c:v>1.1706540000000001</c:v>
                </c:pt>
                <c:pt idx="3839">
                  <c:v>1.167632</c:v>
                </c:pt>
                <c:pt idx="3840">
                  <c:v>1.1622749999999999</c:v>
                </c:pt>
                <c:pt idx="3841">
                  <c:v>1.155089</c:v>
                </c:pt>
                <c:pt idx="3842">
                  <c:v>1.147524</c:v>
                </c:pt>
                <c:pt idx="3843">
                  <c:v>1.1411789999999999</c:v>
                </c:pt>
                <c:pt idx="3844">
                  <c:v>1.1369579999999999</c:v>
                </c:pt>
                <c:pt idx="3845">
                  <c:v>1.135089</c:v>
                </c:pt>
                <c:pt idx="3846">
                  <c:v>1.135162</c:v>
                </c:pt>
                <c:pt idx="3847">
                  <c:v>1.136841</c:v>
                </c:pt>
                <c:pt idx="3848">
                  <c:v>1.140317</c:v>
                </c:pt>
                <c:pt idx="3849">
                  <c:v>1.1452709999999999</c:v>
                </c:pt>
                <c:pt idx="3850">
                  <c:v>1.1506989999999999</c:v>
                </c:pt>
                <c:pt idx="3851">
                  <c:v>1.1556230000000001</c:v>
                </c:pt>
                <c:pt idx="3852">
                  <c:v>1.1590940000000001</c:v>
                </c:pt>
                <c:pt idx="3853">
                  <c:v>1.1607069999999999</c:v>
                </c:pt>
                <c:pt idx="3854">
                  <c:v>1.161027</c:v>
                </c:pt>
                <c:pt idx="3855">
                  <c:v>1.1607130000000001</c:v>
                </c:pt>
                <c:pt idx="3856">
                  <c:v>1.1600109999999999</c:v>
                </c:pt>
                <c:pt idx="3857">
                  <c:v>1.15909</c:v>
                </c:pt>
                <c:pt idx="3858">
                  <c:v>1.1581490000000001</c:v>
                </c:pt>
                <c:pt idx="3859">
                  <c:v>1.157327</c:v>
                </c:pt>
                <c:pt idx="3860">
                  <c:v>1.15669</c:v>
                </c:pt>
                <c:pt idx="3861">
                  <c:v>1.1561570000000001</c:v>
                </c:pt>
                <c:pt idx="3862">
                  <c:v>1.1558040000000001</c:v>
                </c:pt>
                <c:pt idx="3863">
                  <c:v>1.1563270000000001</c:v>
                </c:pt>
                <c:pt idx="3864">
                  <c:v>1.158107</c:v>
                </c:pt>
                <c:pt idx="3865">
                  <c:v>1.1604030000000001</c:v>
                </c:pt>
                <c:pt idx="3866">
                  <c:v>1.1627339999999999</c:v>
                </c:pt>
                <c:pt idx="3867">
                  <c:v>1.1654709999999999</c:v>
                </c:pt>
                <c:pt idx="3868">
                  <c:v>1.1687909999999999</c:v>
                </c:pt>
                <c:pt idx="3869">
                  <c:v>1.172887</c:v>
                </c:pt>
                <c:pt idx="3870">
                  <c:v>1.177737</c:v>
                </c:pt>
                <c:pt idx="3871">
                  <c:v>1.1817</c:v>
                </c:pt>
                <c:pt idx="3872">
                  <c:v>1.182704</c:v>
                </c:pt>
                <c:pt idx="3873">
                  <c:v>1.1804030000000001</c:v>
                </c:pt>
                <c:pt idx="3874">
                  <c:v>1.1757550000000001</c:v>
                </c:pt>
                <c:pt idx="3875">
                  <c:v>1.169416</c:v>
                </c:pt>
                <c:pt idx="3876">
                  <c:v>1.1615180000000001</c:v>
                </c:pt>
                <c:pt idx="3877">
                  <c:v>1.1526689999999999</c:v>
                </c:pt>
                <c:pt idx="3878">
                  <c:v>1.143832</c:v>
                </c:pt>
                <c:pt idx="3879">
                  <c:v>1.1356459999999999</c:v>
                </c:pt>
                <c:pt idx="3880">
                  <c:v>1.1283049999999999</c:v>
                </c:pt>
                <c:pt idx="3881">
                  <c:v>1.121386</c:v>
                </c:pt>
                <c:pt idx="3882">
                  <c:v>1.114498</c:v>
                </c:pt>
                <c:pt idx="3883">
                  <c:v>1.10792</c:v>
                </c:pt>
                <c:pt idx="3884">
                  <c:v>1.101815</c:v>
                </c:pt>
                <c:pt idx="3885">
                  <c:v>1.095955</c:v>
                </c:pt>
                <c:pt idx="3886">
                  <c:v>1.0905940000000001</c:v>
                </c:pt>
                <c:pt idx="3887">
                  <c:v>1.0864309999999999</c:v>
                </c:pt>
                <c:pt idx="3888">
                  <c:v>1.0836840000000001</c:v>
                </c:pt>
                <c:pt idx="3889">
                  <c:v>1.081715</c:v>
                </c:pt>
                <c:pt idx="3890">
                  <c:v>1.079361</c:v>
                </c:pt>
                <c:pt idx="3891">
                  <c:v>1.075658</c:v>
                </c:pt>
                <c:pt idx="3892">
                  <c:v>1.0702259999999999</c:v>
                </c:pt>
                <c:pt idx="3893">
                  <c:v>1.0632060000000001</c:v>
                </c:pt>
                <c:pt idx="3894">
                  <c:v>1.055499</c:v>
                </c:pt>
                <c:pt idx="3895">
                  <c:v>1.0481389999999999</c:v>
                </c:pt>
                <c:pt idx="3896">
                  <c:v>1.04155</c:v>
                </c:pt>
                <c:pt idx="3897">
                  <c:v>1.0363089999999999</c:v>
                </c:pt>
                <c:pt idx="3898">
                  <c:v>1.0326409999999999</c:v>
                </c:pt>
                <c:pt idx="3899">
                  <c:v>1.029488</c:v>
                </c:pt>
                <c:pt idx="3900">
                  <c:v>1.0259389999999999</c:v>
                </c:pt>
                <c:pt idx="3901">
                  <c:v>1.022176</c:v>
                </c:pt>
                <c:pt idx="3902">
                  <c:v>1.018724</c:v>
                </c:pt>
                <c:pt idx="3903">
                  <c:v>1.016173</c:v>
                </c:pt>
                <c:pt idx="3904">
                  <c:v>1.014767</c:v>
                </c:pt>
                <c:pt idx="3905">
                  <c:v>1.0137659999999999</c:v>
                </c:pt>
                <c:pt idx="3906">
                  <c:v>1.012383</c:v>
                </c:pt>
                <c:pt idx="3907">
                  <c:v>1.0102040000000001</c:v>
                </c:pt>
                <c:pt idx="3908">
                  <c:v>1.0067729999999999</c:v>
                </c:pt>
                <c:pt idx="3909">
                  <c:v>1.0020579999999999</c:v>
                </c:pt>
                <c:pt idx="3910">
                  <c:v>0.99626300000000001</c:v>
                </c:pt>
                <c:pt idx="3911">
                  <c:v>0.98949600000000004</c:v>
                </c:pt>
                <c:pt idx="3912">
                  <c:v>0.98241900000000004</c:v>
                </c:pt>
                <c:pt idx="3913">
                  <c:v>0.97572999999999999</c:v>
                </c:pt>
                <c:pt idx="3914">
                  <c:v>0.96951399999999999</c:v>
                </c:pt>
                <c:pt idx="3915">
                  <c:v>0.96388300000000005</c:v>
                </c:pt>
                <c:pt idx="3916">
                  <c:v>0.95905099999999999</c:v>
                </c:pt>
                <c:pt idx="3917">
                  <c:v>0.95555800000000002</c:v>
                </c:pt>
                <c:pt idx="3918">
                  <c:v>0.95409500000000003</c:v>
                </c:pt>
                <c:pt idx="3919">
                  <c:v>0.95374700000000001</c:v>
                </c:pt>
                <c:pt idx="3920">
                  <c:v>0.95240800000000003</c:v>
                </c:pt>
                <c:pt idx="3921">
                  <c:v>0.949241</c:v>
                </c:pt>
                <c:pt idx="3922">
                  <c:v>0.94481800000000005</c:v>
                </c:pt>
                <c:pt idx="3923">
                  <c:v>0.93973899999999999</c:v>
                </c:pt>
                <c:pt idx="3924">
                  <c:v>0.93428299999999997</c:v>
                </c:pt>
                <c:pt idx="3925">
                  <c:v>0.92813500000000004</c:v>
                </c:pt>
                <c:pt idx="3926">
                  <c:v>0.92018800000000001</c:v>
                </c:pt>
                <c:pt idx="3927">
                  <c:v>0.90955399999999997</c:v>
                </c:pt>
                <c:pt idx="3928">
                  <c:v>0.89681999999999995</c:v>
                </c:pt>
                <c:pt idx="3929">
                  <c:v>0.88374799999999998</c:v>
                </c:pt>
                <c:pt idx="3930">
                  <c:v>0.87166900000000003</c:v>
                </c:pt>
                <c:pt idx="3931">
                  <c:v>0.86126100000000005</c:v>
                </c:pt>
                <c:pt idx="3932">
                  <c:v>0.853182</c:v>
                </c:pt>
                <c:pt idx="3933">
                  <c:v>0.84757800000000005</c:v>
                </c:pt>
                <c:pt idx="3934">
                  <c:v>0.84428700000000001</c:v>
                </c:pt>
                <c:pt idx="3935">
                  <c:v>0.84336999999999995</c:v>
                </c:pt>
                <c:pt idx="3936">
                  <c:v>0.84437300000000004</c:v>
                </c:pt>
                <c:pt idx="3937">
                  <c:v>0.846167</c:v>
                </c:pt>
                <c:pt idx="3938">
                  <c:v>0.84820099999999998</c:v>
                </c:pt>
                <c:pt idx="3939">
                  <c:v>0.85069300000000003</c:v>
                </c:pt>
                <c:pt idx="3940">
                  <c:v>0.853603</c:v>
                </c:pt>
                <c:pt idx="3941">
                  <c:v>0.85635899999999998</c:v>
                </c:pt>
                <c:pt idx="3942">
                  <c:v>0.85791799999999996</c:v>
                </c:pt>
                <c:pt idx="3943">
                  <c:v>0.85730099999999998</c:v>
                </c:pt>
                <c:pt idx="3944">
                  <c:v>0.85441299999999998</c:v>
                </c:pt>
                <c:pt idx="3945">
                  <c:v>0.85024599999999995</c:v>
                </c:pt>
                <c:pt idx="3946">
                  <c:v>0.84585399999999999</c:v>
                </c:pt>
                <c:pt idx="3947">
                  <c:v>0.84126100000000004</c:v>
                </c:pt>
                <c:pt idx="3948">
                  <c:v>0.83648100000000003</c:v>
                </c:pt>
                <c:pt idx="3949">
                  <c:v>0.83251200000000003</c:v>
                </c:pt>
                <c:pt idx="3950">
                  <c:v>0.83038800000000001</c:v>
                </c:pt>
                <c:pt idx="3951">
                  <c:v>0.83055999999999996</c:v>
                </c:pt>
                <c:pt idx="3952">
                  <c:v>0.83332600000000001</c:v>
                </c:pt>
                <c:pt idx="3953">
                  <c:v>0.83853599999999995</c:v>
                </c:pt>
                <c:pt idx="3954">
                  <c:v>0.84514800000000001</c:v>
                </c:pt>
                <c:pt idx="3955">
                  <c:v>0.85219900000000004</c:v>
                </c:pt>
                <c:pt idx="3956">
                  <c:v>0.85930899999999999</c:v>
                </c:pt>
                <c:pt idx="3957">
                  <c:v>0.86576200000000003</c:v>
                </c:pt>
                <c:pt idx="3958">
                  <c:v>0.87016400000000005</c:v>
                </c:pt>
                <c:pt idx="3959">
                  <c:v>0.87158000000000002</c:v>
                </c:pt>
                <c:pt idx="3960">
                  <c:v>0.87021499999999996</c:v>
                </c:pt>
                <c:pt idx="3961">
                  <c:v>0.86665700000000001</c:v>
                </c:pt>
                <c:pt idx="3962">
                  <c:v>0.86158100000000004</c:v>
                </c:pt>
                <c:pt idx="3963">
                  <c:v>0.85558199999999995</c:v>
                </c:pt>
                <c:pt idx="3964">
                  <c:v>0.84892900000000004</c:v>
                </c:pt>
                <c:pt idx="3965">
                  <c:v>0.84220799999999996</c:v>
                </c:pt>
                <c:pt idx="3966">
                  <c:v>0.83660400000000001</c:v>
                </c:pt>
                <c:pt idx="3967">
                  <c:v>0.83270500000000003</c:v>
                </c:pt>
                <c:pt idx="3968">
                  <c:v>0.82952800000000004</c:v>
                </c:pt>
                <c:pt idx="3969">
                  <c:v>0.82575900000000002</c:v>
                </c:pt>
                <c:pt idx="3970">
                  <c:v>0.82128999999999996</c:v>
                </c:pt>
                <c:pt idx="3971">
                  <c:v>0.81705499999999998</c:v>
                </c:pt>
                <c:pt idx="3972">
                  <c:v>0.81420400000000004</c:v>
                </c:pt>
                <c:pt idx="3973">
                  <c:v>0.81334700000000004</c:v>
                </c:pt>
                <c:pt idx="3974">
                  <c:v>0.814218</c:v>
                </c:pt>
                <c:pt idx="3975">
                  <c:v>0.81634799999999996</c:v>
                </c:pt>
                <c:pt idx="3976">
                  <c:v>0.81997399999999998</c:v>
                </c:pt>
                <c:pt idx="3977">
                  <c:v>0.82567800000000002</c:v>
                </c:pt>
                <c:pt idx="3978">
                  <c:v>0.83305200000000001</c:v>
                </c:pt>
                <c:pt idx="3979">
                  <c:v>0.84080200000000005</c:v>
                </c:pt>
                <c:pt idx="3980">
                  <c:v>0.84850599999999998</c:v>
                </c:pt>
                <c:pt idx="3981">
                  <c:v>0.85684199999999999</c:v>
                </c:pt>
                <c:pt idx="3982">
                  <c:v>0.86596899999999999</c:v>
                </c:pt>
                <c:pt idx="3983">
                  <c:v>0.87490100000000004</c:v>
                </c:pt>
                <c:pt idx="3984">
                  <c:v>0.88251400000000002</c:v>
                </c:pt>
                <c:pt idx="3985">
                  <c:v>0.88849299999999998</c:v>
                </c:pt>
                <c:pt idx="3986">
                  <c:v>0.89281299999999997</c:v>
                </c:pt>
                <c:pt idx="3987">
                  <c:v>0.895231</c:v>
                </c:pt>
                <c:pt idx="3988">
                  <c:v>0.89577399999999996</c:v>
                </c:pt>
                <c:pt idx="3989">
                  <c:v>0.89522299999999999</c:v>
                </c:pt>
                <c:pt idx="3990">
                  <c:v>0.89518500000000001</c:v>
                </c:pt>
                <c:pt idx="3991">
                  <c:v>0.89734400000000003</c:v>
                </c:pt>
                <c:pt idx="3992">
                  <c:v>0.90220599999999995</c:v>
                </c:pt>
                <c:pt idx="3993">
                  <c:v>0.90928799999999999</c:v>
                </c:pt>
                <c:pt idx="3994">
                  <c:v>0.91826300000000005</c:v>
                </c:pt>
                <c:pt idx="3995">
                  <c:v>0.92870799999999998</c:v>
                </c:pt>
                <c:pt idx="3996">
                  <c:v>0.93975600000000004</c:v>
                </c:pt>
                <c:pt idx="3997">
                  <c:v>0.95048699999999997</c:v>
                </c:pt>
                <c:pt idx="3998">
                  <c:v>0.96012799999999998</c:v>
                </c:pt>
                <c:pt idx="3999">
                  <c:v>0.96830300000000002</c:v>
                </c:pt>
                <c:pt idx="4000">
                  <c:v>0.97490699999999997</c:v>
                </c:pt>
                <c:pt idx="4001">
                  <c:v>0.980074</c:v>
                </c:pt>
                <c:pt idx="4002">
                  <c:v>0.98425600000000002</c:v>
                </c:pt>
                <c:pt idx="4003">
                  <c:v>0.98729900000000004</c:v>
                </c:pt>
                <c:pt idx="4004">
                  <c:v>0.98858800000000002</c:v>
                </c:pt>
                <c:pt idx="4005">
                  <c:v>0.98826999999999998</c:v>
                </c:pt>
                <c:pt idx="4006">
                  <c:v>0.98660499999999995</c:v>
                </c:pt>
                <c:pt idx="4007">
                  <c:v>0.98320200000000002</c:v>
                </c:pt>
                <c:pt idx="4008">
                  <c:v>0.97829900000000003</c:v>
                </c:pt>
                <c:pt idx="4009">
                  <c:v>0.97341299999999997</c:v>
                </c:pt>
                <c:pt idx="4010">
                  <c:v>0.97015799999999996</c:v>
                </c:pt>
                <c:pt idx="4011">
                  <c:v>0.96930899999999998</c:v>
                </c:pt>
                <c:pt idx="4012">
                  <c:v>0.97085900000000003</c:v>
                </c:pt>
                <c:pt idx="4013">
                  <c:v>0.97456500000000001</c:v>
                </c:pt>
                <c:pt idx="4014">
                  <c:v>0.97993600000000003</c:v>
                </c:pt>
                <c:pt idx="4015">
                  <c:v>0.986263</c:v>
                </c:pt>
                <c:pt idx="4016">
                  <c:v>0.99338599999999999</c:v>
                </c:pt>
                <c:pt idx="4017">
                  <c:v>1.001369</c:v>
                </c:pt>
                <c:pt idx="4018">
                  <c:v>1.010068</c:v>
                </c:pt>
                <c:pt idx="4019">
                  <c:v>1.019182</c:v>
                </c:pt>
                <c:pt idx="4020">
                  <c:v>1.028084</c:v>
                </c:pt>
                <c:pt idx="4021">
                  <c:v>1.036286</c:v>
                </c:pt>
                <c:pt idx="4022">
                  <c:v>1.0436540000000001</c:v>
                </c:pt>
                <c:pt idx="4023">
                  <c:v>1.0502659999999999</c:v>
                </c:pt>
                <c:pt idx="4024">
                  <c:v>1.0560259999999999</c:v>
                </c:pt>
                <c:pt idx="4025">
                  <c:v>1.0604560000000001</c:v>
                </c:pt>
                <c:pt idx="4026">
                  <c:v>1.0635969999999999</c:v>
                </c:pt>
                <c:pt idx="4027">
                  <c:v>1.066171</c:v>
                </c:pt>
                <c:pt idx="4028">
                  <c:v>1.0687979999999999</c:v>
                </c:pt>
                <c:pt idx="4029">
                  <c:v>1.0716760000000001</c:v>
                </c:pt>
                <c:pt idx="4030">
                  <c:v>1.0746230000000001</c:v>
                </c:pt>
                <c:pt idx="4031">
                  <c:v>1.077674</c:v>
                </c:pt>
                <c:pt idx="4032">
                  <c:v>1.0817000000000001</c:v>
                </c:pt>
                <c:pt idx="4033">
                  <c:v>1.087688</c:v>
                </c:pt>
                <c:pt idx="4034">
                  <c:v>1.0958019999999999</c:v>
                </c:pt>
                <c:pt idx="4035">
                  <c:v>1.1055710000000001</c:v>
                </c:pt>
                <c:pt idx="4036">
                  <c:v>1.1162829999999999</c:v>
                </c:pt>
                <c:pt idx="4037">
                  <c:v>1.127327</c:v>
                </c:pt>
                <c:pt idx="4038">
                  <c:v>1.1381209999999999</c:v>
                </c:pt>
                <c:pt idx="4039">
                  <c:v>1.1475169999999999</c:v>
                </c:pt>
                <c:pt idx="4040">
                  <c:v>1.1545399999999999</c:v>
                </c:pt>
                <c:pt idx="4041">
                  <c:v>1.159503</c:v>
                </c:pt>
                <c:pt idx="4042">
                  <c:v>1.162695</c:v>
                </c:pt>
                <c:pt idx="4043">
                  <c:v>1.1632929999999999</c:v>
                </c:pt>
                <c:pt idx="4044">
                  <c:v>1.160846</c:v>
                </c:pt>
                <c:pt idx="4045">
                  <c:v>1.1560319999999999</c:v>
                </c:pt>
                <c:pt idx="4046">
                  <c:v>1.1500680000000001</c:v>
                </c:pt>
                <c:pt idx="4047">
                  <c:v>1.144444</c:v>
                </c:pt>
                <c:pt idx="4048">
                  <c:v>1.1400950000000001</c:v>
                </c:pt>
                <c:pt idx="4049">
                  <c:v>1.1372059999999999</c:v>
                </c:pt>
                <c:pt idx="4050">
                  <c:v>1.13601</c:v>
                </c:pt>
                <c:pt idx="4051">
                  <c:v>1.1364479999999999</c:v>
                </c:pt>
                <c:pt idx="4052">
                  <c:v>1.1379969999999999</c:v>
                </c:pt>
                <c:pt idx="4053">
                  <c:v>1.1404479999999999</c:v>
                </c:pt>
                <c:pt idx="4054">
                  <c:v>1.1437630000000001</c:v>
                </c:pt>
                <c:pt idx="4055">
                  <c:v>1.1474489999999999</c:v>
                </c:pt>
                <c:pt idx="4056">
                  <c:v>1.150406</c:v>
                </c:pt>
                <c:pt idx="4057">
                  <c:v>1.151716</c:v>
                </c:pt>
                <c:pt idx="4058">
                  <c:v>1.1519349999999999</c:v>
                </c:pt>
                <c:pt idx="4059">
                  <c:v>1.152455</c:v>
                </c:pt>
                <c:pt idx="4060">
                  <c:v>1.1538660000000001</c:v>
                </c:pt>
                <c:pt idx="4061">
                  <c:v>1.1556420000000001</c:v>
                </c:pt>
                <c:pt idx="4062">
                  <c:v>1.1567449999999999</c:v>
                </c:pt>
                <c:pt idx="4063">
                  <c:v>1.1565879999999999</c:v>
                </c:pt>
                <c:pt idx="4064">
                  <c:v>1.1548320000000001</c:v>
                </c:pt>
                <c:pt idx="4065">
                  <c:v>1.1507510000000001</c:v>
                </c:pt>
                <c:pt idx="4066">
                  <c:v>1.1444799999999999</c:v>
                </c:pt>
                <c:pt idx="4067">
                  <c:v>1.1375949999999999</c:v>
                </c:pt>
                <c:pt idx="4068">
                  <c:v>1.1318410000000001</c:v>
                </c:pt>
                <c:pt idx="4069">
                  <c:v>1.1283190000000001</c:v>
                </c:pt>
                <c:pt idx="4070">
                  <c:v>1.1273930000000001</c:v>
                </c:pt>
                <c:pt idx="4071">
                  <c:v>1.128973</c:v>
                </c:pt>
                <c:pt idx="4072">
                  <c:v>1.1322239999999999</c:v>
                </c:pt>
                <c:pt idx="4073">
                  <c:v>1.1356329999999999</c:v>
                </c:pt>
                <c:pt idx="4074">
                  <c:v>1.1383589999999999</c:v>
                </c:pt>
                <c:pt idx="4075">
                  <c:v>1.140798</c:v>
                </c:pt>
                <c:pt idx="4076">
                  <c:v>1.143751</c:v>
                </c:pt>
                <c:pt idx="4077">
                  <c:v>1.1478120000000001</c:v>
                </c:pt>
                <c:pt idx="4078">
                  <c:v>1.1530469999999999</c:v>
                </c:pt>
                <c:pt idx="4079">
                  <c:v>1.158283</c:v>
                </c:pt>
                <c:pt idx="4080">
                  <c:v>1.161877</c:v>
                </c:pt>
                <c:pt idx="4081">
                  <c:v>1.163197</c:v>
                </c:pt>
                <c:pt idx="4082">
                  <c:v>1.1622079999999999</c:v>
                </c:pt>
                <c:pt idx="4083">
                  <c:v>1.1587940000000001</c:v>
                </c:pt>
                <c:pt idx="4084">
                  <c:v>1.1532420000000001</c:v>
                </c:pt>
                <c:pt idx="4085">
                  <c:v>1.1462909999999999</c:v>
                </c:pt>
                <c:pt idx="4086">
                  <c:v>1.138579</c:v>
                </c:pt>
                <c:pt idx="4087">
                  <c:v>1.1303879999999999</c:v>
                </c:pt>
                <c:pt idx="4088">
                  <c:v>1.1221080000000001</c:v>
                </c:pt>
                <c:pt idx="4089">
                  <c:v>1.1143890000000001</c:v>
                </c:pt>
                <c:pt idx="4090">
                  <c:v>1.1071519999999999</c:v>
                </c:pt>
                <c:pt idx="4091">
                  <c:v>1.099928</c:v>
                </c:pt>
                <c:pt idx="4092">
                  <c:v>1.092743</c:v>
                </c:pt>
                <c:pt idx="4093">
                  <c:v>1.085569</c:v>
                </c:pt>
                <c:pt idx="4094">
                  <c:v>1.078638</c:v>
                </c:pt>
                <c:pt idx="4095">
                  <c:v>1.0730379999999999</c:v>
                </c:pt>
                <c:pt idx="4096">
                  <c:v>1.0695239999999999</c:v>
                </c:pt>
                <c:pt idx="4097">
                  <c:v>1.0676140000000001</c:v>
                </c:pt>
                <c:pt idx="4098">
                  <c:v>1.0662579999999999</c:v>
                </c:pt>
                <c:pt idx="4099">
                  <c:v>1.0643830000000001</c:v>
                </c:pt>
                <c:pt idx="4100">
                  <c:v>1.061231</c:v>
                </c:pt>
                <c:pt idx="4101">
                  <c:v>1.057029</c:v>
                </c:pt>
                <c:pt idx="4102">
                  <c:v>1.052724</c:v>
                </c:pt>
                <c:pt idx="4103">
                  <c:v>1.04897</c:v>
                </c:pt>
                <c:pt idx="4104">
                  <c:v>1.0458909999999999</c:v>
                </c:pt>
                <c:pt idx="4105">
                  <c:v>1.043107</c:v>
                </c:pt>
                <c:pt idx="4106">
                  <c:v>1.039757</c:v>
                </c:pt>
                <c:pt idx="4107">
                  <c:v>1.0350170000000001</c:v>
                </c:pt>
                <c:pt idx="4108">
                  <c:v>1.028732</c:v>
                </c:pt>
                <c:pt idx="4109">
                  <c:v>1.021558</c:v>
                </c:pt>
                <c:pt idx="4110">
                  <c:v>1.0143990000000001</c:v>
                </c:pt>
                <c:pt idx="4111">
                  <c:v>1.008092</c:v>
                </c:pt>
                <c:pt idx="4112">
                  <c:v>1.0033669999999999</c:v>
                </c:pt>
                <c:pt idx="4113">
                  <c:v>1.000454</c:v>
                </c:pt>
                <c:pt idx="4114">
                  <c:v>0.99903900000000001</c:v>
                </c:pt>
                <c:pt idx="4115">
                  <c:v>0.99873199999999995</c:v>
                </c:pt>
                <c:pt idx="4116">
                  <c:v>0.99924800000000003</c:v>
                </c:pt>
                <c:pt idx="4117">
                  <c:v>1.0008079999999999</c:v>
                </c:pt>
                <c:pt idx="4118">
                  <c:v>1.003692</c:v>
                </c:pt>
                <c:pt idx="4119">
                  <c:v>1.006842</c:v>
                </c:pt>
                <c:pt idx="4120">
                  <c:v>1.008818</c:v>
                </c:pt>
                <c:pt idx="4121">
                  <c:v>1.0091969999999999</c:v>
                </c:pt>
                <c:pt idx="4122">
                  <c:v>1.0075810000000001</c:v>
                </c:pt>
                <c:pt idx="4123">
                  <c:v>1.0036119999999999</c:v>
                </c:pt>
                <c:pt idx="4124">
                  <c:v>0.99779799999999996</c:v>
                </c:pt>
                <c:pt idx="4125">
                  <c:v>0.99050499999999997</c:v>
                </c:pt>
                <c:pt idx="4126">
                  <c:v>0.98161799999999999</c:v>
                </c:pt>
                <c:pt idx="4127">
                  <c:v>0.97141599999999995</c:v>
                </c:pt>
                <c:pt idx="4128">
                  <c:v>0.96083200000000002</c:v>
                </c:pt>
                <c:pt idx="4129">
                  <c:v>0.95095499999999999</c:v>
                </c:pt>
                <c:pt idx="4130">
                  <c:v>0.94186899999999996</c:v>
                </c:pt>
                <c:pt idx="4131">
                  <c:v>0.93257599999999996</c:v>
                </c:pt>
                <c:pt idx="4132">
                  <c:v>0.92294100000000001</c:v>
                </c:pt>
                <c:pt idx="4133">
                  <c:v>0.91455299999999995</c:v>
                </c:pt>
                <c:pt idx="4134">
                  <c:v>0.90865200000000002</c:v>
                </c:pt>
                <c:pt idx="4135">
                  <c:v>0.90459900000000004</c:v>
                </c:pt>
                <c:pt idx="4136">
                  <c:v>0.90112800000000004</c:v>
                </c:pt>
                <c:pt idx="4137">
                  <c:v>0.89727599999999996</c:v>
                </c:pt>
                <c:pt idx="4138">
                  <c:v>0.89234199999999997</c:v>
                </c:pt>
                <c:pt idx="4139">
                  <c:v>0.886297</c:v>
                </c:pt>
                <c:pt idx="4140">
                  <c:v>0.87939500000000004</c:v>
                </c:pt>
                <c:pt idx="4141">
                  <c:v>0.87195400000000001</c:v>
                </c:pt>
                <c:pt idx="4142">
                  <c:v>0.86504099999999995</c:v>
                </c:pt>
                <c:pt idx="4143">
                  <c:v>0.859433</c:v>
                </c:pt>
                <c:pt idx="4144">
                  <c:v>0.85438999999999998</c:v>
                </c:pt>
                <c:pt idx="4145">
                  <c:v>0.84904900000000005</c:v>
                </c:pt>
                <c:pt idx="4146">
                  <c:v>0.84389999999999998</c:v>
                </c:pt>
                <c:pt idx="4147">
                  <c:v>0.84032399999999996</c:v>
                </c:pt>
                <c:pt idx="4148">
                  <c:v>0.83943400000000001</c:v>
                </c:pt>
                <c:pt idx="4149">
                  <c:v>0.84131199999999995</c:v>
                </c:pt>
                <c:pt idx="4150">
                  <c:v>0.84514400000000001</c:v>
                </c:pt>
                <c:pt idx="4151">
                  <c:v>0.85016199999999997</c:v>
                </c:pt>
                <c:pt idx="4152">
                  <c:v>0.85613099999999998</c:v>
                </c:pt>
                <c:pt idx="4153">
                  <c:v>0.86269499999999999</c:v>
                </c:pt>
                <c:pt idx="4154">
                  <c:v>0.86883100000000002</c:v>
                </c:pt>
                <c:pt idx="4155">
                  <c:v>0.87344999999999995</c:v>
                </c:pt>
                <c:pt idx="4156">
                  <c:v>0.87603399999999998</c:v>
                </c:pt>
                <c:pt idx="4157">
                  <c:v>0.87656699999999999</c:v>
                </c:pt>
                <c:pt idx="4158">
                  <c:v>0.87561100000000003</c:v>
                </c:pt>
                <c:pt idx="4159">
                  <c:v>0.87382099999999996</c:v>
                </c:pt>
                <c:pt idx="4160">
                  <c:v>0.87136800000000003</c:v>
                </c:pt>
                <c:pt idx="4161">
                  <c:v>0.86846199999999996</c:v>
                </c:pt>
                <c:pt idx="4162">
                  <c:v>0.86591200000000002</c:v>
                </c:pt>
                <c:pt idx="4163">
                  <c:v>0.86500600000000005</c:v>
                </c:pt>
                <c:pt idx="4164">
                  <c:v>0.866317</c:v>
                </c:pt>
                <c:pt idx="4165">
                  <c:v>0.86887000000000003</c:v>
                </c:pt>
                <c:pt idx="4166">
                  <c:v>0.87158500000000005</c:v>
                </c:pt>
                <c:pt idx="4167">
                  <c:v>0.87468100000000004</c:v>
                </c:pt>
                <c:pt idx="4168">
                  <c:v>0.87836099999999995</c:v>
                </c:pt>
                <c:pt idx="4169">
                  <c:v>0.88173299999999999</c:v>
                </c:pt>
                <c:pt idx="4170">
                  <c:v>0.88402199999999997</c:v>
                </c:pt>
                <c:pt idx="4171">
                  <c:v>0.885019</c:v>
                </c:pt>
                <c:pt idx="4172">
                  <c:v>0.88422699999999999</c:v>
                </c:pt>
                <c:pt idx="4173">
                  <c:v>0.88085999999999998</c:v>
                </c:pt>
                <c:pt idx="4174">
                  <c:v>0.87488699999999997</c:v>
                </c:pt>
                <c:pt idx="4175">
                  <c:v>0.86751199999999995</c:v>
                </c:pt>
                <c:pt idx="4176">
                  <c:v>0.86042200000000002</c:v>
                </c:pt>
                <c:pt idx="4177">
                  <c:v>0.85457300000000003</c:v>
                </c:pt>
                <c:pt idx="4178">
                  <c:v>0.84966900000000001</c:v>
                </c:pt>
                <c:pt idx="4179">
                  <c:v>0.84500699999999995</c:v>
                </c:pt>
                <c:pt idx="4180">
                  <c:v>0.84052199999999999</c:v>
                </c:pt>
                <c:pt idx="4181">
                  <c:v>0.83721900000000005</c:v>
                </c:pt>
                <c:pt idx="4182">
                  <c:v>0.83630599999999999</c:v>
                </c:pt>
                <c:pt idx="4183">
                  <c:v>0.83772800000000003</c:v>
                </c:pt>
                <c:pt idx="4184">
                  <c:v>0.84073100000000001</c:v>
                </c:pt>
                <c:pt idx="4185">
                  <c:v>0.84502600000000005</c:v>
                </c:pt>
                <c:pt idx="4186">
                  <c:v>0.85044500000000001</c:v>
                </c:pt>
                <c:pt idx="4187">
                  <c:v>0.85681300000000005</c:v>
                </c:pt>
                <c:pt idx="4188">
                  <c:v>0.86385000000000001</c:v>
                </c:pt>
                <c:pt idx="4189">
                  <c:v>0.87101700000000004</c:v>
                </c:pt>
                <c:pt idx="4190">
                  <c:v>0.87796799999999997</c:v>
                </c:pt>
                <c:pt idx="4191">
                  <c:v>0.88410500000000003</c:v>
                </c:pt>
                <c:pt idx="4192">
                  <c:v>0.888409</c:v>
                </c:pt>
                <c:pt idx="4193">
                  <c:v>0.89069299999999996</c:v>
                </c:pt>
                <c:pt idx="4194">
                  <c:v>0.891849</c:v>
                </c:pt>
                <c:pt idx="4195">
                  <c:v>0.89240799999999998</c:v>
                </c:pt>
                <c:pt idx="4196">
                  <c:v>0.89214400000000005</c:v>
                </c:pt>
                <c:pt idx="4197">
                  <c:v>0.891208</c:v>
                </c:pt>
                <c:pt idx="4198">
                  <c:v>0.89083500000000004</c:v>
                </c:pt>
                <c:pt idx="4199">
                  <c:v>0.89279600000000003</c:v>
                </c:pt>
                <c:pt idx="4200">
                  <c:v>0.89812000000000003</c:v>
                </c:pt>
                <c:pt idx="4201">
                  <c:v>0.90656000000000003</c:v>
                </c:pt>
                <c:pt idx="4202">
                  <c:v>0.91690000000000005</c:v>
                </c:pt>
                <c:pt idx="4203">
                  <c:v>0.92756300000000003</c:v>
                </c:pt>
                <c:pt idx="4204">
                  <c:v>0.93773899999999999</c:v>
                </c:pt>
                <c:pt idx="4205">
                  <c:v>0.94776400000000005</c:v>
                </c:pt>
                <c:pt idx="4206">
                  <c:v>0.95801099999999995</c:v>
                </c:pt>
                <c:pt idx="4207">
                  <c:v>0.968449</c:v>
                </c:pt>
                <c:pt idx="4208">
                  <c:v>0.97866500000000001</c:v>
                </c:pt>
                <c:pt idx="4209">
                  <c:v>0.98715399999999998</c:v>
                </c:pt>
                <c:pt idx="4210">
                  <c:v>0.99214400000000003</c:v>
                </c:pt>
                <c:pt idx="4211">
                  <c:v>0.99331199999999997</c:v>
                </c:pt>
                <c:pt idx="4212">
                  <c:v>0.99177700000000002</c:v>
                </c:pt>
                <c:pt idx="4213">
                  <c:v>0.98907400000000001</c:v>
                </c:pt>
                <c:pt idx="4214">
                  <c:v>0.98598200000000003</c:v>
                </c:pt>
                <c:pt idx="4215">
                  <c:v>0.98204100000000005</c:v>
                </c:pt>
                <c:pt idx="4216">
                  <c:v>0.976858</c:v>
                </c:pt>
                <c:pt idx="4217">
                  <c:v>0.97153599999999996</c:v>
                </c:pt>
                <c:pt idx="4218">
                  <c:v>0.96784199999999998</c:v>
                </c:pt>
                <c:pt idx="4219">
                  <c:v>0.96662999999999999</c:v>
                </c:pt>
                <c:pt idx="4220">
                  <c:v>0.96765299999999999</c:v>
                </c:pt>
                <c:pt idx="4221">
                  <c:v>0.97026100000000004</c:v>
                </c:pt>
                <c:pt idx="4222">
                  <c:v>0.97422500000000001</c:v>
                </c:pt>
                <c:pt idx="4223">
                  <c:v>0.979487</c:v>
                </c:pt>
                <c:pt idx="4224">
                  <c:v>0.98550199999999999</c:v>
                </c:pt>
                <c:pt idx="4225">
                  <c:v>0.99216099999999996</c:v>
                </c:pt>
                <c:pt idx="4226">
                  <c:v>1.0000770000000001</c:v>
                </c:pt>
                <c:pt idx="4227">
                  <c:v>1.009301</c:v>
                </c:pt>
                <c:pt idx="4228">
                  <c:v>1.0188999999999999</c:v>
                </c:pt>
                <c:pt idx="4229">
                  <c:v>1.0277780000000001</c:v>
                </c:pt>
                <c:pt idx="4230">
                  <c:v>1.035409</c:v>
                </c:pt>
                <c:pt idx="4231">
                  <c:v>1.041526</c:v>
                </c:pt>
                <c:pt idx="4232">
                  <c:v>1.046243</c:v>
                </c:pt>
                <c:pt idx="4233">
                  <c:v>1.050295</c:v>
                </c:pt>
                <c:pt idx="4234">
                  <c:v>1.054216</c:v>
                </c:pt>
                <c:pt idx="4235">
                  <c:v>1.058225</c:v>
                </c:pt>
                <c:pt idx="4236">
                  <c:v>1.062638</c:v>
                </c:pt>
                <c:pt idx="4237">
                  <c:v>1.067744</c:v>
                </c:pt>
                <c:pt idx="4238">
                  <c:v>1.0732250000000001</c:v>
                </c:pt>
                <c:pt idx="4239">
                  <c:v>1.078057</c:v>
                </c:pt>
                <c:pt idx="4240">
                  <c:v>1.0816889999999999</c:v>
                </c:pt>
                <c:pt idx="4241">
                  <c:v>1.0846979999999999</c:v>
                </c:pt>
                <c:pt idx="4242">
                  <c:v>1.08809</c:v>
                </c:pt>
                <c:pt idx="4243">
                  <c:v>1.092346</c:v>
                </c:pt>
                <c:pt idx="4244">
                  <c:v>1.0973919999999999</c:v>
                </c:pt>
                <c:pt idx="4245">
                  <c:v>1.103137</c:v>
                </c:pt>
                <c:pt idx="4246">
                  <c:v>1.109281</c:v>
                </c:pt>
                <c:pt idx="4247">
                  <c:v>1.115361</c:v>
                </c:pt>
                <c:pt idx="4248">
                  <c:v>1.1212949999999999</c:v>
                </c:pt>
                <c:pt idx="4249">
                  <c:v>1.127062</c:v>
                </c:pt>
                <c:pt idx="4250">
                  <c:v>1.1323179999999999</c:v>
                </c:pt>
                <c:pt idx="4251">
                  <c:v>1.1369739999999999</c:v>
                </c:pt>
                <c:pt idx="4252">
                  <c:v>1.141265</c:v>
                </c:pt>
                <c:pt idx="4253">
                  <c:v>1.1448449999999999</c:v>
                </c:pt>
                <c:pt idx="4254">
                  <c:v>1.14659</c:v>
                </c:pt>
                <c:pt idx="4255">
                  <c:v>1.1457889999999999</c:v>
                </c:pt>
                <c:pt idx="4256">
                  <c:v>1.1428290000000001</c:v>
                </c:pt>
                <c:pt idx="4257">
                  <c:v>1.1384449999999999</c:v>
                </c:pt>
                <c:pt idx="4258">
                  <c:v>1.133249</c:v>
                </c:pt>
                <c:pt idx="4259">
                  <c:v>1.128028</c:v>
                </c:pt>
                <c:pt idx="4260">
                  <c:v>1.1237969999999999</c:v>
                </c:pt>
                <c:pt idx="4261">
                  <c:v>1.1213770000000001</c:v>
                </c:pt>
                <c:pt idx="4262">
                  <c:v>1.1204890000000001</c:v>
                </c:pt>
                <c:pt idx="4263">
                  <c:v>1.1196330000000001</c:v>
                </c:pt>
                <c:pt idx="4264">
                  <c:v>1.1176600000000001</c:v>
                </c:pt>
                <c:pt idx="4265">
                  <c:v>1.1148039999999999</c:v>
                </c:pt>
                <c:pt idx="4266">
                  <c:v>1.1123749999999999</c:v>
                </c:pt>
                <c:pt idx="4267">
                  <c:v>1.1118509999999999</c:v>
                </c:pt>
                <c:pt idx="4268">
                  <c:v>1.1139159999999999</c:v>
                </c:pt>
                <c:pt idx="4269">
                  <c:v>1.1180540000000001</c:v>
                </c:pt>
                <c:pt idx="4270">
                  <c:v>1.1228940000000001</c:v>
                </c:pt>
                <c:pt idx="4271">
                  <c:v>1.1276839999999999</c:v>
                </c:pt>
                <c:pt idx="4272">
                  <c:v>1.1328100000000001</c:v>
                </c:pt>
                <c:pt idx="4273">
                  <c:v>1.1381019999999999</c:v>
                </c:pt>
                <c:pt idx="4274">
                  <c:v>1.1420410000000001</c:v>
                </c:pt>
                <c:pt idx="4275">
                  <c:v>1.1431960000000001</c:v>
                </c:pt>
                <c:pt idx="4276">
                  <c:v>1.141408</c:v>
                </c:pt>
                <c:pt idx="4277">
                  <c:v>1.1378779999999999</c:v>
                </c:pt>
                <c:pt idx="4278">
                  <c:v>1.1343540000000001</c:v>
                </c:pt>
                <c:pt idx="4279">
                  <c:v>1.131872</c:v>
                </c:pt>
                <c:pt idx="4280">
                  <c:v>1.1306560000000001</c:v>
                </c:pt>
                <c:pt idx="4281">
                  <c:v>1.13008</c:v>
                </c:pt>
                <c:pt idx="4282">
                  <c:v>1.129183</c:v>
                </c:pt>
                <c:pt idx="4283">
                  <c:v>1.1279749999999999</c:v>
                </c:pt>
                <c:pt idx="4284">
                  <c:v>1.1269309999999999</c:v>
                </c:pt>
                <c:pt idx="4285">
                  <c:v>1.126301</c:v>
                </c:pt>
                <c:pt idx="4286">
                  <c:v>1.126595</c:v>
                </c:pt>
                <c:pt idx="4287">
                  <c:v>1.128498</c:v>
                </c:pt>
                <c:pt idx="4288">
                  <c:v>1.132199</c:v>
                </c:pt>
                <c:pt idx="4289">
                  <c:v>1.137446</c:v>
                </c:pt>
                <c:pt idx="4290">
                  <c:v>1.143294</c:v>
                </c:pt>
                <c:pt idx="4291">
                  <c:v>1.147818</c:v>
                </c:pt>
                <c:pt idx="4292">
                  <c:v>1.1494150000000001</c:v>
                </c:pt>
                <c:pt idx="4293">
                  <c:v>1.1475390000000001</c:v>
                </c:pt>
                <c:pt idx="4294">
                  <c:v>1.1422319999999999</c:v>
                </c:pt>
                <c:pt idx="4295">
                  <c:v>1.13388</c:v>
                </c:pt>
                <c:pt idx="4296">
                  <c:v>1.1229960000000001</c:v>
                </c:pt>
                <c:pt idx="4297">
                  <c:v>1.110252</c:v>
                </c:pt>
                <c:pt idx="4298">
                  <c:v>1.096643</c:v>
                </c:pt>
                <c:pt idx="4299">
                  <c:v>1.083782</c:v>
                </c:pt>
                <c:pt idx="4300">
                  <c:v>1.0737220000000001</c:v>
                </c:pt>
                <c:pt idx="4301">
                  <c:v>1.0672619999999999</c:v>
                </c:pt>
                <c:pt idx="4302">
                  <c:v>1.063396</c:v>
                </c:pt>
                <c:pt idx="4303">
                  <c:v>1.060754</c:v>
                </c:pt>
                <c:pt idx="4304">
                  <c:v>1.058497</c:v>
                </c:pt>
                <c:pt idx="4305">
                  <c:v>1.0561860000000001</c:v>
                </c:pt>
                <c:pt idx="4306">
                  <c:v>1.0533809999999999</c:v>
                </c:pt>
                <c:pt idx="4307">
                  <c:v>1.049655</c:v>
                </c:pt>
                <c:pt idx="4308">
                  <c:v>1.0450729999999999</c:v>
                </c:pt>
                <c:pt idx="4309">
                  <c:v>1.0402389999999999</c:v>
                </c:pt>
                <c:pt idx="4310">
                  <c:v>1.0355399999999999</c:v>
                </c:pt>
                <c:pt idx="4311">
                  <c:v>1.0313399999999999</c:v>
                </c:pt>
                <c:pt idx="4312">
                  <c:v>1.0282720000000001</c:v>
                </c:pt>
                <c:pt idx="4313">
                  <c:v>1.026289</c:v>
                </c:pt>
                <c:pt idx="4314">
                  <c:v>1.024996</c:v>
                </c:pt>
                <c:pt idx="4315">
                  <c:v>1.0244219999999999</c:v>
                </c:pt>
                <c:pt idx="4316">
                  <c:v>1.024554</c:v>
                </c:pt>
                <c:pt idx="4317">
                  <c:v>1.024872</c:v>
                </c:pt>
                <c:pt idx="4318">
                  <c:v>1.0245219999999999</c:v>
                </c:pt>
                <c:pt idx="4319">
                  <c:v>1.0231749999999999</c:v>
                </c:pt>
                <c:pt idx="4320">
                  <c:v>1.0216350000000001</c:v>
                </c:pt>
                <c:pt idx="4321">
                  <c:v>1.021026</c:v>
                </c:pt>
                <c:pt idx="4322">
                  <c:v>1.021299</c:v>
                </c:pt>
                <c:pt idx="4323">
                  <c:v>1.0211429999999999</c:v>
                </c:pt>
                <c:pt idx="4324">
                  <c:v>1.019029</c:v>
                </c:pt>
                <c:pt idx="4325">
                  <c:v>1.014411</c:v>
                </c:pt>
                <c:pt idx="4326">
                  <c:v>1.008202</c:v>
                </c:pt>
                <c:pt idx="4327">
                  <c:v>1.002154</c:v>
                </c:pt>
                <c:pt idx="4328">
                  <c:v>0.99790599999999996</c:v>
                </c:pt>
                <c:pt idx="4329">
                  <c:v>0.99582000000000004</c:v>
                </c:pt>
                <c:pt idx="4330">
                  <c:v>0.99516700000000002</c:v>
                </c:pt>
                <c:pt idx="4331">
                  <c:v>0.99522200000000005</c:v>
                </c:pt>
                <c:pt idx="4332">
                  <c:v>0.99563000000000001</c:v>
                </c:pt>
                <c:pt idx="4333">
                  <c:v>0.99587199999999998</c:v>
                </c:pt>
                <c:pt idx="4334">
                  <c:v>0.99451599999999996</c:v>
                </c:pt>
                <c:pt idx="4335">
                  <c:v>0.99041100000000004</c:v>
                </c:pt>
                <c:pt idx="4336">
                  <c:v>0.98390299999999997</c:v>
                </c:pt>
                <c:pt idx="4337">
                  <c:v>0.97565199999999996</c:v>
                </c:pt>
                <c:pt idx="4338">
                  <c:v>0.96570599999999995</c:v>
                </c:pt>
                <c:pt idx="4339">
                  <c:v>0.954156</c:v>
                </c:pt>
                <c:pt idx="4340">
                  <c:v>0.94165100000000002</c:v>
                </c:pt>
                <c:pt idx="4341">
                  <c:v>0.92938299999999996</c:v>
                </c:pt>
                <c:pt idx="4342">
                  <c:v>0.91870700000000005</c:v>
                </c:pt>
                <c:pt idx="4343">
                  <c:v>0.91016200000000003</c:v>
                </c:pt>
                <c:pt idx="4344">
                  <c:v>0.90325999999999995</c:v>
                </c:pt>
                <c:pt idx="4345">
                  <c:v>0.89752600000000005</c:v>
                </c:pt>
                <c:pt idx="4346">
                  <c:v>0.89326300000000003</c:v>
                </c:pt>
                <c:pt idx="4347">
                  <c:v>0.89093800000000001</c:v>
                </c:pt>
                <c:pt idx="4348">
                  <c:v>0.89065300000000003</c:v>
                </c:pt>
                <c:pt idx="4349">
                  <c:v>0.89211700000000005</c:v>
                </c:pt>
                <c:pt idx="4350">
                  <c:v>0.89444199999999996</c:v>
                </c:pt>
                <c:pt idx="4351">
                  <c:v>0.89654400000000001</c:v>
                </c:pt>
                <c:pt idx="4352">
                  <c:v>0.89722999999999997</c:v>
                </c:pt>
                <c:pt idx="4353">
                  <c:v>0.89535900000000002</c:v>
                </c:pt>
                <c:pt idx="4354">
                  <c:v>0.89058700000000002</c:v>
                </c:pt>
                <c:pt idx="4355">
                  <c:v>0.88394200000000001</c:v>
                </c:pt>
                <c:pt idx="4356">
                  <c:v>0.87787199999999999</c:v>
                </c:pt>
                <c:pt idx="4357">
                  <c:v>0.87441999999999998</c:v>
                </c:pt>
                <c:pt idx="4358">
                  <c:v>0.87362700000000004</c:v>
                </c:pt>
                <c:pt idx="4359">
                  <c:v>0.87439500000000003</c:v>
                </c:pt>
                <c:pt idx="4360">
                  <c:v>0.876004</c:v>
                </c:pt>
                <c:pt idx="4361">
                  <c:v>0.87827900000000003</c:v>
                </c:pt>
                <c:pt idx="4362">
                  <c:v>0.88066599999999995</c:v>
                </c:pt>
                <c:pt idx="4363">
                  <c:v>0.88259900000000002</c:v>
                </c:pt>
                <c:pt idx="4364">
                  <c:v>0.88427199999999995</c:v>
                </c:pt>
                <c:pt idx="4365">
                  <c:v>0.885687</c:v>
                </c:pt>
                <c:pt idx="4366">
                  <c:v>0.88610699999999998</c:v>
                </c:pt>
                <c:pt idx="4367">
                  <c:v>0.88474900000000001</c:v>
                </c:pt>
                <c:pt idx="4368">
                  <c:v>0.88149900000000003</c:v>
                </c:pt>
                <c:pt idx="4369">
                  <c:v>0.87759799999999999</c:v>
                </c:pt>
                <c:pt idx="4370">
                  <c:v>0.87526099999999996</c:v>
                </c:pt>
                <c:pt idx="4371">
                  <c:v>0.87581699999999996</c:v>
                </c:pt>
                <c:pt idx="4372">
                  <c:v>0.87868400000000002</c:v>
                </c:pt>
                <c:pt idx="4373">
                  <c:v>0.88258599999999998</c:v>
                </c:pt>
                <c:pt idx="4374">
                  <c:v>0.88675999999999999</c:v>
                </c:pt>
                <c:pt idx="4375">
                  <c:v>0.89082399999999995</c:v>
                </c:pt>
                <c:pt idx="4376">
                  <c:v>0.89410500000000004</c:v>
                </c:pt>
                <c:pt idx="4377">
                  <c:v>0.89499700000000004</c:v>
                </c:pt>
                <c:pt idx="4378">
                  <c:v>0.89212000000000002</c:v>
                </c:pt>
                <c:pt idx="4379">
                  <c:v>0.88600299999999999</c:v>
                </c:pt>
                <c:pt idx="4380">
                  <c:v>0.87831800000000004</c:v>
                </c:pt>
                <c:pt idx="4381">
                  <c:v>0.87025699999999995</c:v>
                </c:pt>
                <c:pt idx="4382">
                  <c:v>0.86205900000000002</c:v>
                </c:pt>
                <c:pt idx="4383">
                  <c:v>0.85381200000000002</c:v>
                </c:pt>
                <c:pt idx="4384">
                  <c:v>0.84615399999999996</c:v>
                </c:pt>
                <c:pt idx="4385">
                  <c:v>0.83960699999999999</c:v>
                </c:pt>
                <c:pt idx="4386">
                  <c:v>0.83439300000000005</c:v>
                </c:pt>
                <c:pt idx="4387">
                  <c:v>0.83099299999999998</c:v>
                </c:pt>
                <c:pt idx="4388">
                  <c:v>0.82973399999999997</c:v>
                </c:pt>
                <c:pt idx="4389">
                  <c:v>0.83052199999999998</c:v>
                </c:pt>
                <c:pt idx="4390">
                  <c:v>0.833009</c:v>
                </c:pt>
                <c:pt idx="4391">
                  <c:v>0.836843</c:v>
                </c:pt>
                <c:pt idx="4392">
                  <c:v>0.84203399999999995</c:v>
                </c:pt>
                <c:pt idx="4393">
                  <c:v>0.84848599999999996</c:v>
                </c:pt>
                <c:pt idx="4394">
                  <c:v>0.85591399999999995</c:v>
                </c:pt>
                <c:pt idx="4395">
                  <c:v>0.86417100000000002</c:v>
                </c:pt>
                <c:pt idx="4396">
                  <c:v>0.87278</c:v>
                </c:pt>
                <c:pt idx="4397">
                  <c:v>0.88103699999999996</c:v>
                </c:pt>
                <c:pt idx="4398">
                  <c:v>0.88827199999999995</c:v>
                </c:pt>
                <c:pt idx="4399">
                  <c:v>0.89369200000000004</c:v>
                </c:pt>
                <c:pt idx="4400">
                  <c:v>0.89716200000000002</c:v>
                </c:pt>
                <c:pt idx="4401">
                  <c:v>0.89928600000000003</c:v>
                </c:pt>
                <c:pt idx="4402">
                  <c:v>0.90051400000000004</c:v>
                </c:pt>
                <c:pt idx="4403">
                  <c:v>0.90125999999999995</c:v>
                </c:pt>
                <c:pt idx="4404">
                  <c:v>0.90218399999999999</c:v>
                </c:pt>
                <c:pt idx="4405">
                  <c:v>0.90368199999999999</c:v>
                </c:pt>
                <c:pt idx="4406">
                  <c:v>0.90571900000000005</c:v>
                </c:pt>
                <c:pt idx="4407">
                  <c:v>0.90819799999999995</c:v>
                </c:pt>
                <c:pt idx="4408">
                  <c:v>0.911354</c:v>
                </c:pt>
                <c:pt idx="4409">
                  <c:v>0.91599699999999995</c:v>
                </c:pt>
                <c:pt idx="4410">
                  <c:v>0.92296</c:v>
                </c:pt>
                <c:pt idx="4411">
                  <c:v>0.93216200000000005</c:v>
                </c:pt>
                <c:pt idx="4412">
                  <c:v>0.94284400000000002</c:v>
                </c:pt>
                <c:pt idx="4413">
                  <c:v>0.95429200000000003</c:v>
                </c:pt>
                <c:pt idx="4414">
                  <c:v>0.96571200000000001</c:v>
                </c:pt>
                <c:pt idx="4415">
                  <c:v>0.97656799999999999</c:v>
                </c:pt>
                <c:pt idx="4416">
                  <c:v>0.98697400000000002</c:v>
                </c:pt>
                <c:pt idx="4417">
                  <c:v>0.99678</c:v>
                </c:pt>
                <c:pt idx="4418">
                  <c:v>1.00498</c:v>
                </c:pt>
                <c:pt idx="4419">
                  <c:v>1.0103660000000001</c:v>
                </c:pt>
                <c:pt idx="4420">
                  <c:v>1.0120579999999999</c:v>
                </c:pt>
                <c:pt idx="4421">
                  <c:v>1.010051</c:v>
                </c:pt>
                <c:pt idx="4422">
                  <c:v>1.0055069999999999</c:v>
                </c:pt>
                <c:pt idx="4423">
                  <c:v>0.99981500000000001</c:v>
                </c:pt>
                <c:pt idx="4424">
                  <c:v>0.99386399999999997</c:v>
                </c:pt>
                <c:pt idx="4425">
                  <c:v>0.98795200000000005</c:v>
                </c:pt>
                <c:pt idx="4426">
                  <c:v>0.981931</c:v>
                </c:pt>
                <c:pt idx="4427">
                  <c:v>0.976387</c:v>
                </c:pt>
                <c:pt idx="4428">
                  <c:v>0.97275400000000001</c:v>
                </c:pt>
                <c:pt idx="4429">
                  <c:v>0.97142899999999999</c:v>
                </c:pt>
                <c:pt idx="4430">
                  <c:v>0.97175199999999995</c:v>
                </c:pt>
                <c:pt idx="4431">
                  <c:v>0.97375199999999995</c:v>
                </c:pt>
                <c:pt idx="4432">
                  <c:v>0.97820099999999999</c:v>
                </c:pt>
                <c:pt idx="4433">
                  <c:v>0.98543199999999997</c:v>
                </c:pt>
                <c:pt idx="4434">
                  <c:v>0.99504700000000001</c:v>
                </c:pt>
                <c:pt idx="4435">
                  <c:v>1.0061180000000001</c:v>
                </c:pt>
                <c:pt idx="4436">
                  <c:v>1.0172380000000001</c:v>
                </c:pt>
                <c:pt idx="4437">
                  <c:v>1.0272559999999999</c:v>
                </c:pt>
                <c:pt idx="4438">
                  <c:v>1.0356639999999999</c:v>
                </c:pt>
                <c:pt idx="4439">
                  <c:v>1.0423500000000001</c:v>
                </c:pt>
                <c:pt idx="4440">
                  <c:v>1.047404</c:v>
                </c:pt>
                <c:pt idx="4441">
                  <c:v>1.050721</c:v>
                </c:pt>
                <c:pt idx="4442">
                  <c:v>1.0519700000000001</c:v>
                </c:pt>
                <c:pt idx="4443">
                  <c:v>1.0513969999999999</c:v>
                </c:pt>
                <c:pt idx="4444">
                  <c:v>1.0503579999999999</c:v>
                </c:pt>
                <c:pt idx="4445">
                  <c:v>1.050535</c:v>
                </c:pt>
                <c:pt idx="4446">
                  <c:v>1.0531079999999999</c:v>
                </c:pt>
                <c:pt idx="4447">
                  <c:v>1.05843</c:v>
                </c:pt>
                <c:pt idx="4448">
                  <c:v>1.0657460000000001</c:v>
                </c:pt>
                <c:pt idx="4449">
                  <c:v>1.074004</c:v>
                </c:pt>
                <c:pt idx="4450">
                  <c:v>1.082878</c:v>
                </c:pt>
                <c:pt idx="4451">
                  <c:v>1.0921270000000001</c:v>
                </c:pt>
                <c:pt idx="4452">
                  <c:v>1.101054</c:v>
                </c:pt>
                <c:pt idx="4453">
                  <c:v>1.1090979999999999</c:v>
                </c:pt>
                <c:pt idx="4454">
                  <c:v>1.1157379999999999</c:v>
                </c:pt>
                <c:pt idx="4455">
                  <c:v>1.120139</c:v>
                </c:pt>
                <c:pt idx="4456">
                  <c:v>1.1216729999999999</c:v>
                </c:pt>
                <c:pt idx="4457">
                  <c:v>1.1208419999999999</c:v>
                </c:pt>
                <c:pt idx="4458">
                  <c:v>1.119105</c:v>
                </c:pt>
                <c:pt idx="4459">
                  <c:v>1.117491</c:v>
                </c:pt>
                <c:pt idx="4460">
                  <c:v>1.1163749999999999</c:v>
                </c:pt>
                <c:pt idx="4461">
                  <c:v>1.116136</c:v>
                </c:pt>
                <c:pt idx="4462">
                  <c:v>1.116865</c:v>
                </c:pt>
                <c:pt idx="4463">
                  <c:v>1.1181939999999999</c:v>
                </c:pt>
                <c:pt idx="4464">
                  <c:v>1.1198840000000001</c:v>
                </c:pt>
                <c:pt idx="4465">
                  <c:v>1.121872</c:v>
                </c:pt>
                <c:pt idx="4466">
                  <c:v>1.12405</c:v>
                </c:pt>
                <c:pt idx="4467">
                  <c:v>1.1263190000000001</c:v>
                </c:pt>
                <c:pt idx="4468">
                  <c:v>1.12799</c:v>
                </c:pt>
                <c:pt idx="4469">
                  <c:v>1.1275219999999999</c:v>
                </c:pt>
                <c:pt idx="4470">
                  <c:v>1.123845</c:v>
                </c:pt>
                <c:pt idx="4471">
                  <c:v>1.1171850000000001</c:v>
                </c:pt>
                <c:pt idx="4472">
                  <c:v>1.108733</c:v>
                </c:pt>
                <c:pt idx="4473">
                  <c:v>1.099955</c:v>
                </c:pt>
                <c:pt idx="4474">
                  <c:v>1.0916520000000001</c:v>
                </c:pt>
                <c:pt idx="4475">
                  <c:v>1.0844830000000001</c:v>
                </c:pt>
                <c:pt idx="4476">
                  <c:v>1.0801670000000001</c:v>
                </c:pt>
                <c:pt idx="4477">
                  <c:v>1.0800650000000001</c:v>
                </c:pt>
                <c:pt idx="4478">
                  <c:v>1.083207</c:v>
                </c:pt>
                <c:pt idx="4479">
                  <c:v>1.0876030000000001</c:v>
                </c:pt>
                <c:pt idx="4480">
                  <c:v>1.092268</c:v>
                </c:pt>
                <c:pt idx="4481">
                  <c:v>1.0971610000000001</c:v>
                </c:pt>
                <c:pt idx="4482">
                  <c:v>1.1024940000000001</c:v>
                </c:pt>
                <c:pt idx="4483">
                  <c:v>1.1082609999999999</c:v>
                </c:pt>
                <c:pt idx="4484">
                  <c:v>1.1138319999999999</c:v>
                </c:pt>
                <c:pt idx="4485">
                  <c:v>1.1182840000000001</c:v>
                </c:pt>
                <c:pt idx="4486">
                  <c:v>1.121375</c:v>
                </c:pt>
                <c:pt idx="4487">
                  <c:v>1.1236010000000001</c:v>
                </c:pt>
                <c:pt idx="4488">
                  <c:v>1.125208</c:v>
                </c:pt>
                <c:pt idx="4489">
                  <c:v>1.1258980000000001</c:v>
                </c:pt>
                <c:pt idx="4490">
                  <c:v>1.1254900000000001</c:v>
                </c:pt>
                <c:pt idx="4491">
                  <c:v>1.1241680000000001</c:v>
                </c:pt>
                <c:pt idx="4492">
                  <c:v>1.12205</c:v>
                </c:pt>
                <c:pt idx="4493">
                  <c:v>1.119262</c:v>
                </c:pt>
                <c:pt idx="4494">
                  <c:v>1.1162989999999999</c:v>
                </c:pt>
                <c:pt idx="4495">
                  <c:v>1.113782</c:v>
                </c:pt>
                <c:pt idx="4496">
                  <c:v>1.1122909999999999</c:v>
                </c:pt>
                <c:pt idx="4497">
                  <c:v>1.11229</c:v>
                </c:pt>
                <c:pt idx="4498">
                  <c:v>1.1137520000000001</c:v>
                </c:pt>
                <c:pt idx="4499">
                  <c:v>1.115958</c:v>
                </c:pt>
                <c:pt idx="4500">
                  <c:v>1.1176550000000001</c:v>
                </c:pt>
                <c:pt idx="4501">
                  <c:v>1.11747</c:v>
                </c:pt>
                <c:pt idx="4502">
                  <c:v>1.1146210000000001</c:v>
                </c:pt>
                <c:pt idx="4503">
                  <c:v>1.109246</c:v>
                </c:pt>
                <c:pt idx="4504">
                  <c:v>1.1019840000000001</c:v>
                </c:pt>
                <c:pt idx="4505">
                  <c:v>1.0935509999999999</c:v>
                </c:pt>
                <c:pt idx="4506">
                  <c:v>1.084006</c:v>
                </c:pt>
                <c:pt idx="4507">
                  <c:v>1.073123</c:v>
                </c:pt>
                <c:pt idx="4508">
                  <c:v>1.061849</c:v>
                </c:pt>
                <c:pt idx="4509">
                  <c:v>1.051604</c:v>
                </c:pt>
                <c:pt idx="4510">
                  <c:v>1.043013</c:v>
                </c:pt>
                <c:pt idx="4511">
                  <c:v>1.0363100000000001</c:v>
                </c:pt>
                <c:pt idx="4512">
                  <c:v>1.0316479999999999</c:v>
                </c:pt>
                <c:pt idx="4513">
                  <c:v>1.0289379999999999</c:v>
                </c:pt>
                <c:pt idx="4514">
                  <c:v>1.0281560000000001</c:v>
                </c:pt>
                <c:pt idx="4515">
                  <c:v>1.029147</c:v>
                </c:pt>
                <c:pt idx="4516">
                  <c:v>1.030735</c:v>
                </c:pt>
                <c:pt idx="4517">
                  <c:v>1.03129</c:v>
                </c:pt>
                <c:pt idx="4518">
                  <c:v>1.030051</c:v>
                </c:pt>
                <c:pt idx="4519">
                  <c:v>1.0269950000000001</c:v>
                </c:pt>
                <c:pt idx="4520">
                  <c:v>1.022017</c:v>
                </c:pt>
                <c:pt idx="4521">
                  <c:v>1.015185</c:v>
                </c:pt>
                <c:pt idx="4522">
                  <c:v>1.007277</c:v>
                </c:pt>
                <c:pt idx="4523">
                  <c:v>0.99935600000000002</c:v>
                </c:pt>
                <c:pt idx="4524">
                  <c:v>0.99246400000000001</c:v>
                </c:pt>
                <c:pt idx="4525">
                  <c:v>0.98746500000000004</c:v>
                </c:pt>
                <c:pt idx="4526">
                  <c:v>0.98445199999999999</c:v>
                </c:pt>
                <c:pt idx="4527">
                  <c:v>0.98302299999999998</c:v>
                </c:pt>
                <c:pt idx="4528">
                  <c:v>0.98335600000000001</c:v>
                </c:pt>
                <c:pt idx="4529">
                  <c:v>0.98610799999999998</c:v>
                </c:pt>
                <c:pt idx="4530">
                  <c:v>0.991201</c:v>
                </c:pt>
                <c:pt idx="4531">
                  <c:v>0.99730099999999999</c:v>
                </c:pt>
                <c:pt idx="4532">
                  <c:v>1.0023949999999999</c:v>
                </c:pt>
                <c:pt idx="4533">
                  <c:v>1.0051410000000001</c:v>
                </c:pt>
                <c:pt idx="4534">
                  <c:v>1.0054810000000001</c:v>
                </c:pt>
                <c:pt idx="4535">
                  <c:v>1.0036609999999999</c:v>
                </c:pt>
                <c:pt idx="4536">
                  <c:v>0.99992800000000004</c:v>
                </c:pt>
                <c:pt idx="4537">
                  <c:v>0.99478500000000003</c:v>
                </c:pt>
                <c:pt idx="4538">
                  <c:v>0.98883500000000002</c:v>
                </c:pt>
                <c:pt idx="4539">
                  <c:v>0.982927</c:v>
                </c:pt>
                <c:pt idx="4540">
                  <c:v>0.97750400000000004</c:v>
                </c:pt>
                <c:pt idx="4541">
                  <c:v>0.97262000000000004</c:v>
                </c:pt>
                <c:pt idx="4542">
                  <c:v>0.96860100000000005</c:v>
                </c:pt>
                <c:pt idx="4543">
                  <c:v>0.96495500000000001</c:v>
                </c:pt>
                <c:pt idx="4544">
                  <c:v>0.960928</c:v>
                </c:pt>
                <c:pt idx="4545">
                  <c:v>0.95730800000000005</c:v>
                </c:pt>
                <c:pt idx="4546">
                  <c:v>0.95500700000000005</c:v>
                </c:pt>
                <c:pt idx="4547">
                  <c:v>0.95330499999999996</c:v>
                </c:pt>
                <c:pt idx="4548">
                  <c:v>0.95096999999999998</c:v>
                </c:pt>
                <c:pt idx="4549">
                  <c:v>0.94736600000000004</c:v>
                </c:pt>
                <c:pt idx="4550">
                  <c:v>0.94234300000000004</c:v>
                </c:pt>
                <c:pt idx="4551">
                  <c:v>0.93596900000000005</c:v>
                </c:pt>
                <c:pt idx="4552">
                  <c:v>0.92810099999999995</c:v>
                </c:pt>
                <c:pt idx="4553">
                  <c:v>0.91880300000000004</c:v>
                </c:pt>
                <c:pt idx="4554">
                  <c:v>0.90900300000000001</c:v>
                </c:pt>
                <c:pt idx="4555">
                  <c:v>0.89949900000000005</c:v>
                </c:pt>
                <c:pt idx="4556">
                  <c:v>0.89057900000000001</c:v>
                </c:pt>
                <c:pt idx="4557">
                  <c:v>0.88304300000000002</c:v>
                </c:pt>
                <c:pt idx="4558">
                  <c:v>0.87761999999999996</c:v>
                </c:pt>
                <c:pt idx="4559">
                  <c:v>0.87414899999999995</c:v>
                </c:pt>
                <c:pt idx="4560">
                  <c:v>0.87167799999999995</c:v>
                </c:pt>
                <c:pt idx="4561">
                  <c:v>0.86919100000000005</c:v>
                </c:pt>
                <c:pt idx="4562">
                  <c:v>0.86706399999999995</c:v>
                </c:pt>
                <c:pt idx="4563">
                  <c:v>0.86616400000000004</c:v>
                </c:pt>
                <c:pt idx="4564">
                  <c:v>0.86611700000000003</c:v>
                </c:pt>
                <c:pt idx="4565">
                  <c:v>0.86662300000000003</c:v>
                </c:pt>
                <c:pt idx="4566">
                  <c:v>0.86825399999999997</c:v>
                </c:pt>
                <c:pt idx="4567">
                  <c:v>0.871</c:v>
                </c:pt>
                <c:pt idx="4568">
                  <c:v>0.87433799999999995</c:v>
                </c:pt>
                <c:pt idx="4569">
                  <c:v>0.87773299999999999</c:v>
                </c:pt>
                <c:pt idx="4570">
                  <c:v>0.880382</c:v>
                </c:pt>
                <c:pt idx="4571">
                  <c:v>0.88192199999999998</c:v>
                </c:pt>
                <c:pt idx="4572">
                  <c:v>0.88277099999999997</c:v>
                </c:pt>
                <c:pt idx="4573">
                  <c:v>0.88356100000000004</c:v>
                </c:pt>
                <c:pt idx="4574">
                  <c:v>0.884687</c:v>
                </c:pt>
                <c:pt idx="4575">
                  <c:v>0.88622500000000004</c:v>
                </c:pt>
                <c:pt idx="4576">
                  <c:v>0.88819199999999998</c:v>
                </c:pt>
                <c:pt idx="4577">
                  <c:v>0.89046000000000003</c:v>
                </c:pt>
                <c:pt idx="4578">
                  <c:v>0.89252600000000004</c:v>
                </c:pt>
                <c:pt idx="4579">
                  <c:v>0.89379299999999995</c:v>
                </c:pt>
                <c:pt idx="4580">
                  <c:v>0.89400100000000005</c:v>
                </c:pt>
                <c:pt idx="4581">
                  <c:v>0.89386500000000002</c:v>
                </c:pt>
                <c:pt idx="4582">
                  <c:v>0.89468499999999995</c:v>
                </c:pt>
                <c:pt idx="4583">
                  <c:v>0.89659800000000001</c:v>
                </c:pt>
                <c:pt idx="4584">
                  <c:v>0.89902000000000004</c:v>
                </c:pt>
                <c:pt idx="4585">
                  <c:v>0.90177099999999999</c:v>
                </c:pt>
                <c:pt idx="4586">
                  <c:v>0.90410500000000005</c:v>
                </c:pt>
                <c:pt idx="4587">
                  <c:v>0.90452600000000005</c:v>
                </c:pt>
                <c:pt idx="4588">
                  <c:v>0.90191600000000005</c:v>
                </c:pt>
                <c:pt idx="4589">
                  <c:v>0.89651099999999995</c:v>
                </c:pt>
                <c:pt idx="4590">
                  <c:v>0.89004799999999995</c:v>
                </c:pt>
                <c:pt idx="4591">
                  <c:v>0.88399099999999997</c:v>
                </c:pt>
                <c:pt idx="4592">
                  <c:v>0.87795299999999998</c:v>
                </c:pt>
                <c:pt idx="4593">
                  <c:v>0.87099899999999997</c:v>
                </c:pt>
                <c:pt idx="4594">
                  <c:v>0.86349699999999996</c:v>
                </c:pt>
                <c:pt idx="4595">
                  <c:v>0.85689199999999999</c:v>
                </c:pt>
                <c:pt idx="4596">
                  <c:v>0.85244399999999998</c:v>
                </c:pt>
                <c:pt idx="4597">
                  <c:v>0.85048400000000002</c:v>
                </c:pt>
                <c:pt idx="4598">
                  <c:v>0.85068299999999997</c:v>
                </c:pt>
                <c:pt idx="4599">
                  <c:v>0.85263900000000004</c:v>
                </c:pt>
                <c:pt idx="4600">
                  <c:v>0.85609900000000005</c:v>
                </c:pt>
                <c:pt idx="4601">
                  <c:v>0.86107699999999998</c:v>
                </c:pt>
                <c:pt idx="4602">
                  <c:v>0.867618</c:v>
                </c:pt>
                <c:pt idx="4603">
                  <c:v>0.87563000000000002</c:v>
                </c:pt>
                <c:pt idx="4604">
                  <c:v>0.88462600000000002</c:v>
                </c:pt>
                <c:pt idx="4605">
                  <c:v>0.89312199999999997</c:v>
                </c:pt>
                <c:pt idx="4606">
                  <c:v>0.89964299999999997</c:v>
                </c:pt>
                <c:pt idx="4607">
                  <c:v>0.90383000000000002</c:v>
                </c:pt>
                <c:pt idx="4608">
                  <c:v>0.90549999999999997</c:v>
                </c:pt>
                <c:pt idx="4609">
                  <c:v>0.90470499999999998</c:v>
                </c:pt>
                <c:pt idx="4610">
                  <c:v>0.90289799999999998</c:v>
                </c:pt>
                <c:pt idx="4611">
                  <c:v>0.90203699999999998</c:v>
                </c:pt>
                <c:pt idx="4612">
                  <c:v>0.90329000000000004</c:v>
                </c:pt>
                <c:pt idx="4613">
                  <c:v>0.90694900000000001</c:v>
                </c:pt>
                <c:pt idx="4614">
                  <c:v>0.91214399999999995</c:v>
                </c:pt>
                <c:pt idx="4615">
                  <c:v>0.91785600000000001</c:v>
                </c:pt>
                <c:pt idx="4616">
                  <c:v>0.92439400000000005</c:v>
                </c:pt>
                <c:pt idx="4617">
                  <c:v>0.93234399999999995</c:v>
                </c:pt>
                <c:pt idx="4618">
                  <c:v>0.94142999999999999</c:v>
                </c:pt>
                <c:pt idx="4619">
                  <c:v>0.95096499999999995</c:v>
                </c:pt>
                <c:pt idx="4620">
                  <c:v>0.96034200000000003</c:v>
                </c:pt>
                <c:pt idx="4621">
                  <c:v>0.969024</c:v>
                </c:pt>
                <c:pt idx="4622">
                  <c:v>0.97637799999999997</c:v>
                </c:pt>
                <c:pt idx="4623">
                  <c:v>0.98207100000000003</c:v>
                </c:pt>
                <c:pt idx="4624">
                  <c:v>0.98637200000000003</c:v>
                </c:pt>
                <c:pt idx="4625">
                  <c:v>0.98991399999999996</c:v>
                </c:pt>
                <c:pt idx="4626">
                  <c:v>0.99292400000000003</c:v>
                </c:pt>
                <c:pt idx="4627">
                  <c:v>0.99441999999999997</c:v>
                </c:pt>
                <c:pt idx="4628">
                  <c:v>0.99302000000000001</c:v>
                </c:pt>
                <c:pt idx="4629">
                  <c:v>0.988568</c:v>
                </c:pt>
                <c:pt idx="4630">
                  <c:v>0.98269899999999999</c:v>
                </c:pt>
                <c:pt idx="4631">
                  <c:v>0.97780699999999998</c:v>
                </c:pt>
                <c:pt idx="4632">
                  <c:v>0.97550800000000004</c:v>
                </c:pt>
                <c:pt idx="4633">
                  <c:v>0.97616800000000004</c:v>
                </c:pt>
                <c:pt idx="4634">
                  <c:v>0.97917799999999999</c:v>
                </c:pt>
                <c:pt idx="4635">
                  <c:v>0.98349299999999995</c:v>
                </c:pt>
                <c:pt idx="4636">
                  <c:v>0.98811099999999996</c:v>
                </c:pt>
                <c:pt idx="4637">
                  <c:v>0.99226999999999999</c:v>
                </c:pt>
                <c:pt idx="4638">
                  <c:v>0.99583699999999997</c:v>
                </c:pt>
                <c:pt idx="4639">
                  <c:v>0.99912400000000001</c:v>
                </c:pt>
                <c:pt idx="4640">
                  <c:v>1.001949</c:v>
                </c:pt>
                <c:pt idx="4641">
                  <c:v>1.003565</c:v>
                </c:pt>
                <c:pt idx="4642">
                  <c:v>1.0036039999999999</c:v>
                </c:pt>
                <c:pt idx="4643">
                  <c:v>1.0024120000000001</c:v>
                </c:pt>
                <c:pt idx="4644">
                  <c:v>1.000956</c:v>
                </c:pt>
                <c:pt idx="4645">
                  <c:v>1.0005999999999999</c:v>
                </c:pt>
                <c:pt idx="4646">
                  <c:v>1.0024329999999999</c:v>
                </c:pt>
                <c:pt idx="4647">
                  <c:v>1.006915</c:v>
                </c:pt>
                <c:pt idx="4648">
                  <c:v>1.0136019999999999</c:v>
                </c:pt>
                <c:pt idx="4649">
                  <c:v>1.021506</c:v>
                </c:pt>
                <c:pt idx="4650">
                  <c:v>1.0299020000000001</c:v>
                </c:pt>
                <c:pt idx="4651">
                  <c:v>1.0383439999999999</c:v>
                </c:pt>
                <c:pt idx="4652">
                  <c:v>1.0463450000000001</c:v>
                </c:pt>
                <c:pt idx="4653">
                  <c:v>1.0532570000000001</c:v>
                </c:pt>
                <c:pt idx="4654">
                  <c:v>1.0586979999999999</c:v>
                </c:pt>
                <c:pt idx="4655">
                  <c:v>1.062791</c:v>
                </c:pt>
                <c:pt idx="4656">
                  <c:v>1.065688</c:v>
                </c:pt>
                <c:pt idx="4657">
                  <c:v>1.067156</c:v>
                </c:pt>
                <c:pt idx="4658">
                  <c:v>1.067231</c:v>
                </c:pt>
                <c:pt idx="4659">
                  <c:v>1.0671900000000001</c:v>
                </c:pt>
                <c:pt idx="4660">
                  <c:v>1.068665</c:v>
                </c:pt>
                <c:pt idx="4661">
                  <c:v>1.0722590000000001</c:v>
                </c:pt>
                <c:pt idx="4662">
                  <c:v>1.0774680000000001</c:v>
                </c:pt>
                <c:pt idx="4663">
                  <c:v>1.083434</c:v>
                </c:pt>
                <c:pt idx="4664">
                  <c:v>1.08961</c:v>
                </c:pt>
                <c:pt idx="4665">
                  <c:v>1.095526</c:v>
                </c:pt>
                <c:pt idx="4666">
                  <c:v>1.1007370000000001</c:v>
                </c:pt>
                <c:pt idx="4667">
                  <c:v>1.1055489999999999</c:v>
                </c:pt>
                <c:pt idx="4668">
                  <c:v>1.1104890000000001</c:v>
                </c:pt>
                <c:pt idx="4669">
                  <c:v>1.11507</c:v>
                </c:pt>
                <c:pt idx="4670">
                  <c:v>1.11819</c:v>
                </c:pt>
                <c:pt idx="4671">
                  <c:v>1.1189020000000001</c:v>
                </c:pt>
                <c:pt idx="4672">
                  <c:v>1.1166469999999999</c:v>
                </c:pt>
                <c:pt idx="4673">
                  <c:v>1.111942</c:v>
                </c:pt>
                <c:pt idx="4674">
                  <c:v>1.106158</c:v>
                </c:pt>
                <c:pt idx="4675">
                  <c:v>1.0998110000000001</c:v>
                </c:pt>
                <c:pt idx="4676">
                  <c:v>1.0927009999999999</c:v>
                </c:pt>
                <c:pt idx="4677">
                  <c:v>1.0855379999999999</c:v>
                </c:pt>
                <c:pt idx="4678">
                  <c:v>1.0793079999999999</c:v>
                </c:pt>
                <c:pt idx="4679">
                  <c:v>1.0748340000000001</c:v>
                </c:pt>
                <c:pt idx="4680">
                  <c:v>1.0734440000000001</c:v>
                </c:pt>
                <c:pt idx="4681">
                  <c:v>1.0753600000000001</c:v>
                </c:pt>
                <c:pt idx="4682">
                  <c:v>1.079088</c:v>
                </c:pt>
                <c:pt idx="4683">
                  <c:v>1.083378</c:v>
                </c:pt>
                <c:pt idx="4684">
                  <c:v>1.087871</c:v>
                </c:pt>
                <c:pt idx="4685">
                  <c:v>1.092733</c:v>
                </c:pt>
                <c:pt idx="4686">
                  <c:v>1.0981860000000001</c:v>
                </c:pt>
                <c:pt idx="4687">
                  <c:v>1.1039019999999999</c:v>
                </c:pt>
                <c:pt idx="4688">
                  <c:v>1.1089580000000001</c:v>
                </c:pt>
                <c:pt idx="4689">
                  <c:v>1.1122879999999999</c:v>
                </c:pt>
                <c:pt idx="4690">
                  <c:v>1.1136440000000001</c:v>
                </c:pt>
                <c:pt idx="4691">
                  <c:v>1.1135219999999999</c:v>
                </c:pt>
                <c:pt idx="4692">
                  <c:v>1.111775</c:v>
                </c:pt>
                <c:pt idx="4693">
                  <c:v>1.107912</c:v>
                </c:pt>
                <c:pt idx="4694">
                  <c:v>1.1024879999999999</c:v>
                </c:pt>
                <c:pt idx="4695">
                  <c:v>1.0967309999999999</c:v>
                </c:pt>
                <c:pt idx="4696">
                  <c:v>1.0915680000000001</c:v>
                </c:pt>
                <c:pt idx="4697">
                  <c:v>1.0876570000000001</c:v>
                </c:pt>
                <c:pt idx="4698">
                  <c:v>1.085521</c:v>
                </c:pt>
                <c:pt idx="4699">
                  <c:v>1.085315</c:v>
                </c:pt>
                <c:pt idx="4700">
                  <c:v>1.086795</c:v>
                </c:pt>
                <c:pt idx="4701">
                  <c:v>1.0896380000000001</c:v>
                </c:pt>
                <c:pt idx="4702">
                  <c:v>1.0934060000000001</c:v>
                </c:pt>
                <c:pt idx="4703">
                  <c:v>1.097793</c:v>
                </c:pt>
                <c:pt idx="4704">
                  <c:v>1.1028469999999999</c:v>
                </c:pt>
                <c:pt idx="4705">
                  <c:v>1.108109</c:v>
                </c:pt>
                <c:pt idx="4706">
                  <c:v>1.1125020000000001</c:v>
                </c:pt>
                <c:pt idx="4707">
                  <c:v>1.115307</c:v>
                </c:pt>
                <c:pt idx="4708">
                  <c:v>1.1162829999999999</c:v>
                </c:pt>
                <c:pt idx="4709">
                  <c:v>1.115021</c:v>
                </c:pt>
                <c:pt idx="4710">
                  <c:v>1.1110390000000001</c:v>
                </c:pt>
                <c:pt idx="4711">
                  <c:v>1.1042270000000001</c:v>
                </c:pt>
                <c:pt idx="4712">
                  <c:v>1.094848</c:v>
                </c:pt>
                <c:pt idx="4713">
                  <c:v>1.0835699999999999</c:v>
                </c:pt>
                <c:pt idx="4714">
                  <c:v>1.071366</c:v>
                </c:pt>
                <c:pt idx="4715">
                  <c:v>1.0593939999999999</c:v>
                </c:pt>
                <c:pt idx="4716">
                  <c:v>1.048621</c:v>
                </c:pt>
                <c:pt idx="4717">
                  <c:v>1.0392699999999999</c:v>
                </c:pt>
                <c:pt idx="4718">
                  <c:v>1.031782</c:v>
                </c:pt>
                <c:pt idx="4719">
                  <c:v>1.027328</c:v>
                </c:pt>
                <c:pt idx="4720">
                  <c:v>1.0259180000000001</c:v>
                </c:pt>
                <c:pt idx="4721">
                  <c:v>1.0260119999999999</c:v>
                </c:pt>
                <c:pt idx="4722">
                  <c:v>1.0264009999999999</c:v>
                </c:pt>
                <c:pt idx="4723">
                  <c:v>1.0267980000000001</c:v>
                </c:pt>
                <c:pt idx="4724">
                  <c:v>1.027177</c:v>
                </c:pt>
                <c:pt idx="4725">
                  <c:v>1.027064</c:v>
                </c:pt>
                <c:pt idx="4726">
                  <c:v>1.0252650000000001</c:v>
                </c:pt>
                <c:pt idx="4727">
                  <c:v>1.021029</c:v>
                </c:pt>
                <c:pt idx="4728">
                  <c:v>1.0149809999999999</c:v>
                </c:pt>
                <c:pt idx="4729">
                  <c:v>1.008327</c:v>
                </c:pt>
                <c:pt idx="4730">
                  <c:v>1.0019800000000001</c:v>
                </c:pt>
                <c:pt idx="4731">
                  <c:v>0.99634900000000004</c:v>
                </c:pt>
                <c:pt idx="4732">
                  <c:v>0.99123799999999995</c:v>
                </c:pt>
                <c:pt idx="4733">
                  <c:v>0.98631100000000005</c:v>
                </c:pt>
                <c:pt idx="4734">
                  <c:v>0.98155700000000001</c:v>
                </c:pt>
                <c:pt idx="4735">
                  <c:v>0.97731100000000004</c:v>
                </c:pt>
                <c:pt idx="4736">
                  <c:v>0.97437399999999996</c:v>
                </c:pt>
                <c:pt idx="4737">
                  <c:v>0.97356200000000004</c:v>
                </c:pt>
                <c:pt idx="4738">
                  <c:v>0.97505900000000001</c:v>
                </c:pt>
                <c:pt idx="4739">
                  <c:v>0.978356</c:v>
                </c:pt>
                <c:pt idx="4740">
                  <c:v>0.98242399999999996</c:v>
                </c:pt>
                <c:pt idx="4741">
                  <c:v>0.98664600000000002</c:v>
                </c:pt>
                <c:pt idx="4742">
                  <c:v>0.99124400000000001</c:v>
                </c:pt>
                <c:pt idx="4743">
                  <c:v>0.99621199999999999</c:v>
                </c:pt>
                <c:pt idx="4744">
                  <c:v>1.000653</c:v>
                </c:pt>
                <c:pt idx="4745">
                  <c:v>1.0036890000000001</c:v>
                </c:pt>
                <c:pt idx="4746">
                  <c:v>1.005395</c:v>
                </c:pt>
                <c:pt idx="4747">
                  <c:v>1.0059279999999999</c:v>
                </c:pt>
                <c:pt idx="4748">
                  <c:v>1.0047999999999999</c:v>
                </c:pt>
                <c:pt idx="4749">
                  <c:v>1.0017430000000001</c:v>
                </c:pt>
                <c:pt idx="4750">
                  <c:v>0.996977</c:v>
                </c:pt>
                <c:pt idx="4751">
                  <c:v>0.99030200000000002</c:v>
                </c:pt>
                <c:pt idx="4752">
                  <c:v>0.98119100000000004</c:v>
                </c:pt>
                <c:pt idx="4753">
                  <c:v>0.97002600000000005</c:v>
                </c:pt>
                <c:pt idx="4754">
                  <c:v>0.95810200000000001</c:v>
                </c:pt>
                <c:pt idx="4755">
                  <c:v>0.946936</c:v>
                </c:pt>
                <c:pt idx="4756">
                  <c:v>0.93805700000000003</c:v>
                </c:pt>
                <c:pt idx="4757">
                  <c:v>0.93210800000000005</c:v>
                </c:pt>
                <c:pt idx="4758">
                  <c:v>0.92840500000000004</c:v>
                </c:pt>
                <c:pt idx="4759">
                  <c:v>0.92612499999999998</c:v>
                </c:pt>
                <c:pt idx="4760">
                  <c:v>0.92474699999999999</c:v>
                </c:pt>
                <c:pt idx="4761">
                  <c:v>0.92366800000000004</c:v>
                </c:pt>
                <c:pt idx="4762">
                  <c:v>0.92235800000000001</c:v>
                </c:pt>
                <c:pt idx="4763">
                  <c:v>0.92015000000000002</c:v>
                </c:pt>
                <c:pt idx="4764">
                  <c:v>0.91620199999999996</c:v>
                </c:pt>
                <c:pt idx="4765">
                  <c:v>0.91040900000000002</c:v>
                </c:pt>
                <c:pt idx="4766">
                  <c:v>0.90385599999999999</c:v>
                </c:pt>
                <c:pt idx="4767">
                  <c:v>0.897644</c:v>
                </c:pt>
                <c:pt idx="4768">
                  <c:v>0.89220999999999995</c:v>
                </c:pt>
                <c:pt idx="4769">
                  <c:v>0.88786100000000001</c:v>
                </c:pt>
                <c:pt idx="4770">
                  <c:v>0.88467200000000001</c:v>
                </c:pt>
                <c:pt idx="4771">
                  <c:v>0.88271100000000002</c:v>
                </c:pt>
                <c:pt idx="4772">
                  <c:v>0.88244699999999998</c:v>
                </c:pt>
                <c:pt idx="4773">
                  <c:v>0.88442600000000005</c:v>
                </c:pt>
                <c:pt idx="4774">
                  <c:v>0.88875199999999999</c:v>
                </c:pt>
                <c:pt idx="4775">
                  <c:v>0.89446899999999996</c:v>
                </c:pt>
                <c:pt idx="4776">
                  <c:v>0.89947699999999997</c:v>
                </c:pt>
                <c:pt idx="4777">
                  <c:v>0.90178700000000001</c:v>
                </c:pt>
                <c:pt idx="4778">
                  <c:v>0.901231</c:v>
                </c:pt>
                <c:pt idx="4779">
                  <c:v>0.89914099999999997</c:v>
                </c:pt>
                <c:pt idx="4780">
                  <c:v>0.89640299999999995</c:v>
                </c:pt>
                <c:pt idx="4781">
                  <c:v>0.89282300000000003</c:v>
                </c:pt>
                <c:pt idx="4782">
                  <c:v>0.88849199999999995</c:v>
                </c:pt>
                <c:pt idx="4783">
                  <c:v>0.88431700000000002</c:v>
                </c:pt>
                <c:pt idx="4784">
                  <c:v>0.88092899999999996</c:v>
                </c:pt>
                <c:pt idx="4785">
                  <c:v>0.87886900000000001</c:v>
                </c:pt>
                <c:pt idx="4786">
                  <c:v>0.87941999999999998</c:v>
                </c:pt>
                <c:pt idx="4787">
                  <c:v>0.88341099999999995</c:v>
                </c:pt>
                <c:pt idx="4788">
                  <c:v>0.88965099999999997</c:v>
                </c:pt>
                <c:pt idx="4789">
                  <c:v>0.89599499999999999</c:v>
                </c:pt>
                <c:pt idx="4790">
                  <c:v>0.90137900000000004</c:v>
                </c:pt>
                <c:pt idx="4791">
                  <c:v>0.90592499999999998</c:v>
                </c:pt>
                <c:pt idx="4792">
                  <c:v>0.91001399999999999</c:v>
                </c:pt>
                <c:pt idx="4793">
                  <c:v>0.91339099999999995</c:v>
                </c:pt>
                <c:pt idx="4794">
                  <c:v>0.91470799999999997</c:v>
                </c:pt>
                <c:pt idx="4795">
                  <c:v>0.91268400000000005</c:v>
                </c:pt>
                <c:pt idx="4796">
                  <c:v>0.90748099999999998</c:v>
                </c:pt>
                <c:pt idx="4797">
                  <c:v>0.90048600000000001</c:v>
                </c:pt>
                <c:pt idx="4798">
                  <c:v>0.89309700000000003</c:v>
                </c:pt>
                <c:pt idx="4799">
                  <c:v>0.88600199999999996</c:v>
                </c:pt>
                <c:pt idx="4800">
                  <c:v>0.87943899999999997</c:v>
                </c:pt>
                <c:pt idx="4801">
                  <c:v>0.87383699999999997</c:v>
                </c:pt>
                <c:pt idx="4802">
                  <c:v>0.87024900000000005</c:v>
                </c:pt>
                <c:pt idx="4803">
                  <c:v>0.86945899999999998</c:v>
                </c:pt>
                <c:pt idx="4804">
                  <c:v>0.87088100000000002</c:v>
                </c:pt>
                <c:pt idx="4805">
                  <c:v>0.87321400000000005</c:v>
                </c:pt>
                <c:pt idx="4806">
                  <c:v>0.87568599999999996</c:v>
                </c:pt>
                <c:pt idx="4807">
                  <c:v>0.878274</c:v>
                </c:pt>
                <c:pt idx="4808">
                  <c:v>0.88089399999999995</c:v>
                </c:pt>
                <c:pt idx="4809">
                  <c:v>0.88293999999999995</c:v>
                </c:pt>
                <c:pt idx="4810">
                  <c:v>0.88373999999999997</c:v>
                </c:pt>
                <c:pt idx="4811">
                  <c:v>0.88320399999999999</c:v>
                </c:pt>
                <c:pt idx="4812">
                  <c:v>0.882162</c:v>
                </c:pt>
                <c:pt idx="4813">
                  <c:v>0.88172099999999998</c:v>
                </c:pt>
                <c:pt idx="4814">
                  <c:v>0.88254699999999997</c:v>
                </c:pt>
                <c:pt idx="4815">
                  <c:v>0.88493999999999995</c:v>
                </c:pt>
                <c:pt idx="4816">
                  <c:v>0.88913399999999998</c:v>
                </c:pt>
                <c:pt idx="4817">
                  <c:v>0.89537800000000001</c:v>
                </c:pt>
                <c:pt idx="4818">
                  <c:v>0.90367299999999995</c:v>
                </c:pt>
                <c:pt idx="4819">
                  <c:v>0.91324700000000003</c:v>
                </c:pt>
                <c:pt idx="4820">
                  <c:v>0.922566</c:v>
                </c:pt>
                <c:pt idx="4821">
                  <c:v>0.93052000000000001</c:v>
                </c:pt>
                <c:pt idx="4822">
                  <c:v>0.93687600000000004</c:v>
                </c:pt>
                <c:pt idx="4823">
                  <c:v>0.94158699999999995</c:v>
                </c:pt>
                <c:pt idx="4824">
                  <c:v>0.94480799999999998</c:v>
                </c:pt>
                <c:pt idx="4825">
                  <c:v>0.94708999999999999</c:v>
                </c:pt>
                <c:pt idx="4826">
                  <c:v>0.94889000000000001</c:v>
                </c:pt>
                <c:pt idx="4827">
                  <c:v>0.95087999999999995</c:v>
                </c:pt>
                <c:pt idx="4828">
                  <c:v>0.95434099999999999</c:v>
                </c:pt>
                <c:pt idx="4829">
                  <c:v>0.95963100000000001</c:v>
                </c:pt>
                <c:pt idx="4830">
                  <c:v>0.96595799999999998</c:v>
                </c:pt>
                <c:pt idx="4831">
                  <c:v>0.97311099999999995</c:v>
                </c:pt>
                <c:pt idx="4832">
                  <c:v>0.98121700000000001</c:v>
                </c:pt>
                <c:pt idx="4833">
                  <c:v>0.98957499999999998</c:v>
                </c:pt>
                <c:pt idx="4834">
                  <c:v>0.99721199999999999</c:v>
                </c:pt>
                <c:pt idx="4835">
                  <c:v>1.003382</c:v>
                </c:pt>
                <c:pt idx="4836">
                  <c:v>1.007161</c:v>
                </c:pt>
                <c:pt idx="4837">
                  <c:v>1.008354</c:v>
                </c:pt>
                <c:pt idx="4838">
                  <c:v>1.00787</c:v>
                </c:pt>
                <c:pt idx="4839">
                  <c:v>1.0060389999999999</c:v>
                </c:pt>
                <c:pt idx="4840">
                  <c:v>1.0023249999999999</c:v>
                </c:pt>
                <c:pt idx="4841">
                  <c:v>0.99682400000000004</c:v>
                </c:pt>
                <c:pt idx="4842">
                  <c:v>0.99072000000000005</c:v>
                </c:pt>
                <c:pt idx="4843">
                  <c:v>0.98540700000000003</c:v>
                </c:pt>
                <c:pt idx="4844">
                  <c:v>0.98179099999999997</c:v>
                </c:pt>
                <c:pt idx="4845">
                  <c:v>0.98002</c:v>
                </c:pt>
                <c:pt idx="4846">
                  <c:v>0.97965100000000005</c:v>
                </c:pt>
                <c:pt idx="4847">
                  <c:v>0.980823</c:v>
                </c:pt>
                <c:pt idx="4848">
                  <c:v>0.98472199999999999</c:v>
                </c:pt>
                <c:pt idx="4849">
                  <c:v>0.99209700000000001</c:v>
                </c:pt>
                <c:pt idx="4850">
                  <c:v>1.002151</c:v>
                </c:pt>
                <c:pt idx="4851">
                  <c:v>1.0129109999999999</c:v>
                </c:pt>
                <c:pt idx="4852">
                  <c:v>1.022524</c:v>
                </c:pt>
                <c:pt idx="4853">
                  <c:v>1.030073</c:v>
                </c:pt>
                <c:pt idx="4854">
                  <c:v>1.0351189999999999</c:v>
                </c:pt>
                <c:pt idx="4855">
                  <c:v>1.0375319999999999</c:v>
                </c:pt>
                <c:pt idx="4856">
                  <c:v>1.0377110000000001</c:v>
                </c:pt>
                <c:pt idx="4857">
                  <c:v>1.0366899999999999</c:v>
                </c:pt>
                <c:pt idx="4858">
                  <c:v>1.035601</c:v>
                </c:pt>
                <c:pt idx="4859">
                  <c:v>1.034956</c:v>
                </c:pt>
                <c:pt idx="4860">
                  <c:v>1.0352410000000001</c:v>
                </c:pt>
                <c:pt idx="4861">
                  <c:v>1.0369550000000001</c:v>
                </c:pt>
                <c:pt idx="4862">
                  <c:v>1.0401359999999999</c:v>
                </c:pt>
                <c:pt idx="4863">
                  <c:v>1.0450010000000001</c:v>
                </c:pt>
                <c:pt idx="4864">
                  <c:v>1.0519590000000001</c:v>
                </c:pt>
                <c:pt idx="4865">
                  <c:v>1.0607120000000001</c:v>
                </c:pt>
                <c:pt idx="4866">
                  <c:v>1.0701909999999999</c:v>
                </c:pt>
                <c:pt idx="4867">
                  <c:v>1.0791539999999999</c:v>
                </c:pt>
                <c:pt idx="4868">
                  <c:v>1.086957</c:v>
                </c:pt>
                <c:pt idx="4869">
                  <c:v>1.0937889999999999</c:v>
                </c:pt>
                <c:pt idx="4870">
                  <c:v>1.0997319999999999</c:v>
                </c:pt>
                <c:pt idx="4871">
                  <c:v>1.1043499999999999</c:v>
                </c:pt>
                <c:pt idx="4872">
                  <c:v>1.1075029999999999</c:v>
                </c:pt>
                <c:pt idx="4873">
                  <c:v>1.1093029999999999</c:v>
                </c:pt>
                <c:pt idx="4874">
                  <c:v>1.1093839999999999</c:v>
                </c:pt>
                <c:pt idx="4875">
                  <c:v>1.1076060000000001</c:v>
                </c:pt>
                <c:pt idx="4876">
                  <c:v>1.1047149999999999</c:v>
                </c:pt>
                <c:pt idx="4877">
                  <c:v>1.1015349999999999</c:v>
                </c:pt>
                <c:pt idx="4878">
                  <c:v>1.0984780000000001</c:v>
                </c:pt>
                <c:pt idx="4879">
                  <c:v>1.0954280000000001</c:v>
                </c:pt>
                <c:pt idx="4880">
                  <c:v>1.0920719999999999</c:v>
                </c:pt>
                <c:pt idx="4881">
                  <c:v>1.0889740000000001</c:v>
                </c:pt>
                <c:pt idx="4882">
                  <c:v>1.0872569999999999</c:v>
                </c:pt>
                <c:pt idx="4883">
                  <c:v>1.086986</c:v>
                </c:pt>
                <c:pt idx="4884">
                  <c:v>1.0874429999999999</c:v>
                </c:pt>
                <c:pt idx="4885">
                  <c:v>1.088587</c:v>
                </c:pt>
                <c:pt idx="4886">
                  <c:v>1.0905199999999999</c:v>
                </c:pt>
                <c:pt idx="4887">
                  <c:v>1.09222</c:v>
                </c:pt>
                <c:pt idx="4888">
                  <c:v>1.092015</c:v>
                </c:pt>
                <c:pt idx="4889">
                  <c:v>1.0894090000000001</c:v>
                </c:pt>
                <c:pt idx="4890">
                  <c:v>1.0855669999999999</c:v>
                </c:pt>
                <c:pt idx="4891">
                  <c:v>1.081464</c:v>
                </c:pt>
                <c:pt idx="4892">
                  <c:v>1.0770869999999999</c:v>
                </c:pt>
                <c:pt idx="4893">
                  <c:v>1.0726260000000001</c:v>
                </c:pt>
                <c:pt idx="4894">
                  <c:v>1.0690649999999999</c:v>
                </c:pt>
                <c:pt idx="4895">
                  <c:v>1.0676349999999999</c:v>
                </c:pt>
                <c:pt idx="4896">
                  <c:v>1.068597</c:v>
                </c:pt>
                <c:pt idx="4897">
                  <c:v>1.070948</c:v>
                </c:pt>
                <c:pt idx="4898">
                  <c:v>1.0739190000000001</c:v>
                </c:pt>
                <c:pt idx="4899">
                  <c:v>1.0776380000000001</c:v>
                </c:pt>
                <c:pt idx="4900">
                  <c:v>1.082195</c:v>
                </c:pt>
                <c:pt idx="4901">
                  <c:v>1.08748</c:v>
                </c:pt>
                <c:pt idx="4902">
                  <c:v>1.093394</c:v>
                </c:pt>
                <c:pt idx="4903">
                  <c:v>1.0994679999999999</c:v>
                </c:pt>
                <c:pt idx="4904">
                  <c:v>1.104924</c:v>
                </c:pt>
                <c:pt idx="4905">
                  <c:v>1.1089530000000001</c:v>
                </c:pt>
                <c:pt idx="4906">
                  <c:v>1.1107750000000001</c:v>
                </c:pt>
                <c:pt idx="4907">
                  <c:v>1.1100719999999999</c:v>
                </c:pt>
                <c:pt idx="4908">
                  <c:v>1.1070580000000001</c:v>
                </c:pt>
                <c:pt idx="4909">
                  <c:v>1.1022989999999999</c:v>
                </c:pt>
                <c:pt idx="4910">
                  <c:v>1.0972109999999999</c:v>
                </c:pt>
                <c:pt idx="4911">
                  <c:v>1.0929800000000001</c:v>
                </c:pt>
                <c:pt idx="4912">
                  <c:v>1.0897269999999999</c:v>
                </c:pt>
                <c:pt idx="4913">
                  <c:v>1.0879529999999999</c:v>
                </c:pt>
                <c:pt idx="4914">
                  <c:v>1.0880559999999999</c:v>
                </c:pt>
                <c:pt idx="4915">
                  <c:v>1.089232</c:v>
                </c:pt>
                <c:pt idx="4916">
                  <c:v>1.0904400000000001</c:v>
                </c:pt>
                <c:pt idx="4917">
                  <c:v>1.0908409999999999</c:v>
                </c:pt>
                <c:pt idx="4918">
                  <c:v>1.0900069999999999</c:v>
                </c:pt>
                <c:pt idx="4919">
                  <c:v>1.0884860000000001</c:v>
                </c:pt>
                <c:pt idx="4920">
                  <c:v>1.086792</c:v>
                </c:pt>
                <c:pt idx="4921">
                  <c:v>1.0845560000000001</c:v>
                </c:pt>
                <c:pt idx="4922">
                  <c:v>1.0812520000000001</c:v>
                </c:pt>
                <c:pt idx="4923">
                  <c:v>1.076579</c:v>
                </c:pt>
                <c:pt idx="4924">
                  <c:v>1.070603</c:v>
                </c:pt>
                <c:pt idx="4925">
                  <c:v>1.0634870000000001</c:v>
                </c:pt>
                <c:pt idx="4926">
                  <c:v>1.0549310000000001</c:v>
                </c:pt>
                <c:pt idx="4927">
                  <c:v>1.0449930000000001</c:v>
                </c:pt>
                <c:pt idx="4928">
                  <c:v>1.034813</c:v>
                </c:pt>
                <c:pt idx="4929">
                  <c:v>1.0253669999999999</c:v>
                </c:pt>
                <c:pt idx="4930">
                  <c:v>1.0169269999999999</c:v>
                </c:pt>
                <c:pt idx="4931">
                  <c:v>1.010192</c:v>
                </c:pt>
                <c:pt idx="4932">
                  <c:v>1.006041</c:v>
                </c:pt>
                <c:pt idx="4933">
                  <c:v>1.0045310000000001</c:v>
                </c:pt>
                <c:pt idx="4934">
                  <c:v>1.0051680000000001</c:v>
                </c:pt>
                <c:pt idx="4935">
                  <c:v>1.0073829999999999</c:v>
                </c:pt>
                <c:pt idx="4936">
                  <c:v>1.0102979999999999</c:v>
                </c:pt>
                <c:pt idx="4937">
                  <c:v>1.012659</c:v>
                </c:pt>
                <c:pt idx="4938">
                  <c:v>1.013849</c:v>
                </c:pt>
                <c:pt idx="4939">
                  <c:v>1.0139130000000001</c:v>
                </c:pt>
                <c:pt idx="4940">
                  <c:v>1.0124439999999999</c:v>
                </c:pt>
                <c:pt idx="4941">
                  <c:v>1.0087379999999999</c:v>
                </c:pt>
                <c:pt idx="4942">
                  <c:v>1.0026120000000001</c:v>
                </c:pt>
                <c:pt idx="4943">
                  <c:v>0.99517599999999995</c:v>
                </c:pt>
                <c:pt idx="4944">
                  <c:v>0.98850800000000005</c:v>
                </c:pt>
                <c:pt idx="4945">
                  <c:v>0.98400299999999996</c:v>
                </c:pt>
                <c:pt idx="4946">
                  <c:v>0.98194300000000001</c:v>
                </c:pt>
                <c:pt idx="4947">
                  <c:v>0.98227399999999998</c:v>
                </c:pt>
                <c:pt idx="4948">
                  <c:v>0.98466699999999996</c:v>
                </c:pt>
                <c:pt idx="4949">
                  <c:v>0.98848400000000003</c:v>
                </c:pt>
                <c:pt idx="4950">
                  <c:v>0.99283399999999999</c:v>
                </c:pt>
                <c:pt idx="4951">
                  <c:v>0.99621899999999997</c:v>
                </c:pt>
                <c:pt idx="4952">
                  <c:v>0.997394</c:v>
                </c:pt>
                <c:pt idx="4953">
                  <c:v>0.99658400000000003</c:v>
                </c:pt>
                <c:pt idx="4954">
                  <c:v>0.99468599999999996</c:v>
                </c:pt>
                <c:pt idx="4955">
                  <c:v>0.99212</c:v>
                </c:pt>
                <c:pt idx="4956">
                  <c:v>0.98909100000000005</c:v>
                </c:pt>
                <c:pt idx="4957">
                  <c:v>0.98588500000000001</c:v>
                </c:pt>
                <c:pt idx="4958">
                  <c:v>0.982734</c:v>
                </c:pt>
                <c:pt idx="4959">
                  <c:v>0.97958900000000004</c:v>
                </c:pt>
                <c:pt idx="4960">
                  <c:v>0.97625399999999996</c:v>
                </c:pt>
                <c:pt idx="4961">
                  <c:v>0.97301800000000005</c:v>
                </c:pt>
                <c:pt idx="4962">
                  <c:v>0.97019599999999995</c:v>
                </c:pt>
                <c:pt idx="4963">
                  <c:v>0.96743599999999996</c:v>
                </c:pt>
                <c:pt idx="4964">
                  <c:v>0.96396599999999999</c:v>
                </c:pt>
                <c:pt idx="4965">
                  <c:v>0.95877599999999996</c:v>
                </c:pt>
                <c:pt idx="4966">
                  <c:v>0.95145999999999997</c:v>
                </c:pt>
                <c:pt idx="4967">
                  <c:v>0.94279800000000002</c:v>
                </c:pt>
                <c:pt idx="4968">
                  <c:v>0.93365500000000001</c:v>
                </c:pt>
                <c:pt idx="4969">
                  <c:v>0.92412899999999998</c:v>
                </c:pt>
                <c:pt idx="4970">
                  <c:v>0.91446499999999997</c:v>
                </c:pt>
                <c:pt idx="4971">
                  <c:v>0.90566800000000003</c:v>
                </c:pt>
                <c:pt idx="4972">
                  <c:v>0.89862799999999998</c:v>
                </c:pt>
                <c:pt idx="4973">
                  <c:v>0.89357500000000001</c:v>
                </c:pt>
                <c:pt idx="4974">
                  <c:v>0.89013699999999996</c:v>
                </c:pt>
                <c:pt idx="4975">
                  <c:v>0.887768</c:v>
                </c:pt>
                <c:pt idx="4976">
                  <c:v>0.88677300000000003</c:v>
                </c:pt>
                <c:pt idx="4977">
                  <c:v>0.88817500000000005</c:v>
                </c:pt>
                <c:pt idx="4978">
                  <c:v>0.89247100000000001</c:v>
                </c:pt>
                <c:pt idx="4979">
                  <c:v>0.89880499999999997</c:v>
                </c:pt>
                <c:pt idx="4980">
                  <c:v>0.904833</c:v>
                </c:pt>
                <c:pt idx="4981">
                  <c:v>0.90836399999999995</c:v>
                </c:pt>
                <c:pt idx="4982">
                  <c:v>0.90927000000000002</c:v>
                </c:pt>
                <c:pt idx="4983">
                  <c:v>0.90851300000000001</c:v>
                </c:pt>
                <c:pt idx="4984">
                  <c:v>0.90672299999999995</c:v>
                </c:pt>
                <c:pt idx="4985">
                  <c:v>0.904308</c:v>
                </c:pt>
                <c:pt idx="4986">
                  <c:v>0.90144000000000002</c:v>
                </c:pt>
                <c:pt idx="4987">
                  <c:v>0.89820599999999995</c:v>
                </c:pt>
                <c:pt idx="4988">
                  <c:v>0.89502400000000004</c:v>
                </c:pt>
                <c:pt idx="4989">
                  <c:v>0.89234400000000003</c:v>
                </c:pt>
                <c:pt idx="4990">
                  <c:v>0.89043000000000005</c:v>
                </c:pt>
                <c:pt idx="4991">
                  <c:v>0.88925100000000001</c:v>
                </c:pt>
                <c:pt idx="4992">
                  <c:v>0.88873500000000005</c:v>
                </c:pt>
                <c:pt idx="4993">
                  <c:v>0.88956400000000002</c:v>
                </c:pt>
                <c:pt idx="4994">
                  <c:v>0.892459</c:v>
                </c:pt>
                <c:pt idx="4995">
                  <c:v>0.89702499999999996</c:v>
                </c:pt>
                <c:pt idx="4996">
                  <c:v>0.90255600000000002</c:v>
                </c:pt>
                <c:pt idx="4997">
                  <c:v>0.90913200000000005</c:v>
                </c:pt>
                <c:pt idx="4998">
                  <c:v>0.91666700000000001</c:v>
                </c:pt>
                <c:pt idx="4999">
                  <c:v>0.92374000000000001</c:v>
                </c:pt>
                <c:pt idx="5000">
                  <c:v>0.92864400000000002</c:v>
                </c:pt>
                <c:pt idx="5001">
                  <c:v>0.93089200000000005</c:v>
                </c:pt>
                <c:pt idx="5002">
                  <c:v>0.93115700000000001</c:v>
                </c:pt>
                <c:pt idx="5003">
                  <c:v>0.93001500000000004</c:v>
                </c:pt>
                <c:pt idx="5004">
                  <c:v>0.92731200000000003</c:v>
                </c:pt>
                <c:pt idx="5005">
                  <c:v>0.92288099999999995</c:v>
                </c:pt>
                <c:pt idx="5006">
                  <c:v>0.91674699999999998</c:v>
                </c:pt>
                <c:pt idx="5007">
                  <c:v>0.90895000000000004</c:v>
                </c:pt>
                <c:pt idx="5008">
                  <c:v>0.90027299999999999</c:v>
                </c:pt>
                <c:pt idx="5009">
                  <c:v>0.89257500000000001</c:v>
                </c:pt>
                <c:pt idx="5010">
                  <c:v>0.88737999999999995</c:v>
                </c:pt>
                <c:pt idx="5011">
                  <c:v>0.88459299999999996</c:v>
                </c:pt>
                <c:pt idx="5012">
                  <c:v>0.88351000000000002</c:v>
                </c:pt>
                <c:pt idx="5013">
                  <c:v>0.88433200000000001</c:v>
                </c:pt>
                <c:pt idx="5014">
                  <c:v>0.88754500000000003</c:v>
                </c:pt>
                <c:pt idx="5015">
                  <c:v>0.89281900000000003</c:v>
                </c:pt>
                <c:pt idx="5016">
                  <c:v>0.89909600000000001</c:v>
                </c:pt>
                <c:pt idx="5017">
                  <c:v>0.90513399999999999</c:v>
                </c:pt>
                <c:pt idx="5018">
                  <c:v>0.91008199999999995</c:v>
                </c:pt>
                <c:pt idx="5019">
                  <c:v>0.91357900000000003</c:v>
                </c:pt>
                <c:pt idx="5020">
                  <c:v>0.91520000000000001</c:v>
                </c:pt>
                <c:pt idx="5021">
                  <c:v>0.91409399999999996</c:v>
                </c:pt>
                <c:pt idx="5022">
                  <c:v>0.90990000000000004</c:v>
                </c:pt>
                <c:pt idx="5023">
                  <c:v>0.90401399999999998</c:v>
                </c:pt>
                <c:pt idx="5024">
                  <c:v>0.89912400000000003</c:v>
                </c:pt>
                <c:pt idx="5025">
                  <c:v>0.89762699999999995</c:v>
                </c:pt>
                <c:pt idx="5026">
                  <c:v>0.90029700000000001</c:v>
                </c:pt>
                <c:pt idx="5027">
                  <c:v>0.90605400000000003</c:v>
                </c:pt>
                <c:pt idx="5028">
                  <c:v>0.91359900000000005</c:v>
                </c:pt>
                <c:pt idx="5029">
                  <c:v>0.92275499999999999</c:v>
                </c:pt>
                <c:pt idx="5030">
                  <c:v>0.93322300000000002</c:v>
                </c:pt>
                <c:pt idx="5031">
                  <c:v>0.94404299999999997</c:v>
                </c:pt>
                <c:pt idx="5032">
                  <c:v>0.95455299999999998</c:v>
                </c:pt>
                <c:pt idx="5033">
                  <c:v>0.96397699999999997</c:v>
                </c:pt>
                <c:pt idx="5034">
                  <c:v>0.97151299999999996</c:v>
                </c:pt>
                <c:pt idx="5035">
                  <c:v>0.97669300000000003</c:v>
                </c:pt>
                <c:pt idx="5036">
                  <c:v>0.97896499999999997</c:v>
                </c:pt>
                <c:pt idx="5037">
                  <c:v>0.97845099999999996</c:v>
                </c:pt>
                <c:pt idx="5038">
                  <c:v>0.97662199999999999</c:v>
                </c:pt>
                <c:pt idx="5039">
                  <c:v>0.975101</c:v>
                </c:pt>
                <c:pt idx="5040">
                  <c:v>0.97435499999999997</c:v>
                </c:pt>
                <c:pt idx="5041">
                  <c:v>0.97421999999999997</c:v>
                </c:pt>
                <c:pt idx="5042">
                  <c:v>0.974719</c:v>
                </c:pt>
                <c:pt idx="5043">
                  <c:v>0.97586700000000004</c:v>
                </c:pt>
                <c:pt idx="5044">
                  <c:v>0.97770299999999999</c:v>
                </c:pt>
                <c:pt idx="5045">
                  <c:v>0.98020600000000002</c:v>
                </c:pt>
                <c:pt idx="5046">
                  <c:v>0.98311000000000004</c:v>
                </c:pt>
                <c:pt idx="5047">
                  <c:v>0.98623000000000005</c:v>
                </c:pt>
                <c:pt idx="5048">
                  <c:v>0.98926800000000004</c:v>
                </c:pt>
                <c:pt idx="5049">
                  <c:v>0.99147799999999997</c:v>
                </c:pt>
                <c:pt idx="5050">
                  <c:v>0.99221999999999999</c:v>
                </c:pt>
                <c:pt idx="5051">
                  <c:v>0.99193799999999999</c:v>
                </c:pt>
                <c:pt idx="5052">
                  <c:v>0.99148000000000003</c:v>
                </c:pt>
                <c:pt idx="5053">
                  <c:v>0.990645</c:v>
                </c:pt>
                <c:pt idx="5054">
                  <c:v>0.98886799999999997</c:v>
                </c:pt>
                <c:pt idx="5055">
                  <c:v>0.98646400000000001</c:v>
                </c:pt>
                <c:pt idx="5056">
                  <c:v>0.98411099999999996</c:v>
                </c:pt>
                <c:pt idx="5057">
                  <c:v>0.98226199999999997</c:v>
                </c:pt>
                <c:pt idx="5058">
                  <c:v>0.98146500000000003</c:v>
                </c:pt>
                <c:pt idx="5059">
                  <c:v>0.98237399999999997</c:v>
                </c:pt>
                <c:pt idx="5060">
                  <c:v>0.98548400000000003</c:v>
                </c:pt>
                <c:pt idx="5061">
                  <c:v>0.99098200000000003</c:v>
                </c:pt>
                <c:pt idx="5062">
                  <c:v>0.99844299999999997</c:v>
                </c:pt>
                <c:pt idx="5063">
                  <c:v>1.006812</c:v>
                </c:pt>
                <c:pt idx="5064">
                  <c:v>1.0149710000000001</c:v>
                </c:pt>
                <c:pt idx="5065">
                  <c:v>1.0221830000000001</c:v>
                </c:pt>
                <c:pt idx="5066">
                  <c:v>1.0285010000000001</c:v>
                </c:pt>
                <c:pt idx="5067">
                  <c:v>1.0344260000000001</c:v>
                </c:pt>
                <c:pt idx="5068">
                  <c:v>1.0400910000000001</c:v>
                </c:pt>
                <c:pt idx="5069">
                  <c:v>1.045415</c:v>
                </c:pt>
                <c:pt idx="5070">
                  <c:v>1.050138</c:v>
                </c:pt>
                <c:pt idx="5071">
                  <c:v>1.0540879999999999</c:v>
                </c:pt>
                <c:pt idx="5072">
                  <c:v>1.057863</c:v>
                </c:pt>
                <c:pt idx="5073">
                  <c:v>1.0621670000000001</c:v>
                </c:pt>
                <c:pt idx="5074">
                  <c:v>1.0667450000000001</c:v>
                </c:pt>
                <c:pt idx="5075">
                  <c:v>1.0706070000000001</c:v>
                </c:pt>
                <c:pt idx="5076">
                  <c:v>1.0734060000000001</c:v>
                </c:pt>
                <c:pt idx="5077">
                  <c:v>1.075709</c:v>
                </c:pt>
                <c:pt idx="5078">
                  <c:v>1.0775589999999999</c:v>
                </c:pt>
                <c:pt idx="5079">
                  <c:v>1.078703</c:v>
                </c:pt>
                <c:pt idx="5080">
                  <c:v>1.079661</c:v>
                </c:pt>
                <c:pt idx="5081">
                  <c:v>1.081002</c:v>
                </c:pt>
                <c:pt idx="5082">
                  <c:v>1.0829930000000001</c:v>
                </c:pt>
                <c:pt idx="5083">
                  <c:v>1.086028</c:v>
                </c:pt>
                <c:pt idx="5084">
                  <c:v>1.09049</c:v>
                </c:pt>
                <c:pt idx="5085">
                  <c:v>1.096069</c:v>
                </c:pt>
                <c:pt idx="5086">
                  <c:v>1.101656</c:v>
                </c:pt>
                <c:pt idx="5087">
                  <c:v>1.106125</c:v>
                </c:pt>
                <c:pt idx="5088">
                  <c:v>1.1084700000000001</c:v>
                </c:pt>
                <c:pt idx="5089">
                  <c:v>1.1076159999999999</c:v>
                </c:pt>
                <c:pt idx="5090">
                  <c:v>1.102929</c:v>
                </c:pt>
                <c:pt idx="5091">
                  <c:v>1.0948709999999999</c:v>
                </c:pt>
                <c:pt idx="5092">
                  <c:v>1.0848610000000001</c:v>
                </c:pt>
                <c:pt idx="5093">
                  <c:v>1.0746990000000001</c:v>
                </c:pt>
                <c:pt idx="5094">
                  <c:v>1.066041</c:v>
                </c:pt>
                <c:pt idx="5095">
                  <c:v>1.0599019999999999</c:v>
                </c:pt>
                <c:pt idx="5096">
                  <c:v>1.0565659999999999</c:v>
                </c:pt>
                <c:pt idx="5097">
                  <c:v>1.0556950000000001</c:v>
                </c:pt>
                <c:pt idx="5098">
                  <c:v>1.056959</c:v>
                </c:pt>
                <c:pt idx="5099">
                  <c:v>1.0602309999999999</c:v>
                </c:pt>
                <c:pt idx="5100">
                  <c:v>1.06487</c:v>
                </c:pt>
                <c:pt idx="5101">
                  <c:v>1.069672</c:v>
                </c:pt>
                <c:pt idx="5102">
                  <c:v>1.073585</c:v>
                </c:pt>
                <c:pt idx="5103">
                  <c:v>1.0763</c:v>
                </c:pt>
                <c:pt idx="5104">
                  <c:v>1.0780909999999999</c:v>
                </c:pt>
                <c:pt idx="5105">
                  <c:v>1.0793779999999999</c:v>
                </c:pt>
                <c:pt idx="5106">
                  <c:v>1.080252</c:v>
                </c:pt>
                <c:pt idx="5107">
                  <c:v>1.0805400000000001</c:v>
                </c:pt>
                <c:pt idx="5108">
                  <c:v>1.08046</c:v>
                </c:pt>
                <c:pt idx="5109">
                  <c:v>1.0805579999999999</c:v>
                </c:pt>
                <c:pt idx="5110">
                  <c:v>1.0811809999999999</c:v>
                </c:pt>
                <c:pt idx="5111">
                  <c:v>1.082368</c:v>
                </c:pt>
                <c:pt idx="5112">
                  <c:v>1.084017</c:v>
                </c:pt>
                <c:pt idx="5113">
                  <c:v>1.0860700000000001</c:v>
                </c:pt>
                <c:pt idx="5114">
                  <c:v>1.08891</c:v>
                </c:pt>
                <c:pt idx="5115">
                  <c:v>1.0926689999999999</c:v>
                </c:pt>
                <c:pt idx="5116">
                  <c:v>1.096401</c:v>
                </c:pt>
                <c:pt idx="5117">
                  <c:v>1.0995459999999999</c:v>
                </c:pt>
                <c:pt idx="5118">
                  <c:v>1.10242</c:v>
                </c:pt>
                <c:pt idx="5119">
                  <c:v>1.104609</c:v>
                </c:pt>
                <c:pt idx="5120">
                  <c:v>1.1047229999999999</c:v>
                </c:pt>
                <c:pt idx="5121">
                  <c:v>1.1017520000000001</c:v>
                </c:pt>
                <c:pt idx="5122">
                  <c:v>1.096279</c:v>
                </c:pt>
                <c:pt idx="5123">
                  <c:v>1.0898620000000001</c:v>
                </c:pt>
                <c:pt idx="5124">
                  <c:v>1.0834299999999999</c:v>
                </c:pt>
                <c:pt idx="5125">
                  <c:v>1.0774250000000001</c:v>
                </c:pt>
                <c:pt idx="5126">
                  <c:v>1.072497</c:v>
                </c:pt>
                <c:pt idx="5127">
                  <c:v>1.0689580000000001</c:v>
                </c:pt>
                <c:pt idx="5128">
                  <c:v>1.0666230000000001</c:v>
                </c:pt>
                <c:pt idx="5129">
                  <c:v>1.065313</c:v>
                </c:pt>
                <c:pt idx="5130">
                  <c:v>1.06474</c:v>
                </c:pt>
                <c:pt idx="5131">
                  <c:v>1.064087</c:v>
                </c:pt>
                <c:pt idx="5132">
                  <c:v>1.0619749999999999</c:v>
                </c:pt>
                <c:pt idx="5133">
                  <c:v>1.057193</c:v>
                </c:pt>
                <c:pt idx="5134">
                  <c:v>1.049393</c:v>
                </c:pt>
                <c:pt idx="5135">
                  <c:v>1.039363</c:v>
                </c:pt>
                <c:pt idx="5136">
                  <c:v>1.029004</c:v>
                </c:pt>
                <c:pt idx="5137">
                  <c:v>1.0196350000000001</c:v>
                </c:pt>
                <c:pt idx="5138">
                  <c:v>1.011085</c:v>
                </c:pt>
                <c:pt idx="5139">
                  <c:v>1.003296</c:v>
                </c:pt>
                <c:pt idx="5140">
                  <c:v>0.99699499999999996</c:v>
                </c:pt>
                <c:pt idx="5141">
                  <c:v>0.99292999999999998</c:v>
                </c:pt>
                <c:pt idx="5142">
                  <c:v>0.99105699999999997</c:v>
                </c:pt>
                <c:pt idx="5143">
                  <c:v>0.99059299999999995</c:v>
                </c:pt>
                <c:pt idx="5144">
                  <c:v>0.99097100000000005</c:v>
                </c:pt>
                <c:pt idx="5145">
                  <c:v>0.99224699999999999</c:v>
                </c:pt>
                <c:pt idx="5146">
                  <c:v>0.994556</c:v>
                </c:pt>
                <c:pt idx="5147">
                  <c:v>0.99721099999999996</c:v>
                </c:pt>
                <c:pt idx="5148">
                  <c:v>0.99933099999999997</c:v>
                </c:pt>
                <c:pt idx="5149">
                  <c:v>1.0012129999999999</c:v>
                </c:pt>
                <c:pt idx="5150">
                  <c:v>1.003393</c:v>
                </c:pt>
                <c:pt idx="5151">
                  <c:v>1.0051159999999999</c:v>
                </c:pt>
                <c:pt idx="5152">
                  <c:v>1.0055670000000001</c:v>
                </c:pt>
                <c:pt idx="5153">
                  <c:v>1.0053620000000001</c:v>
                </c:pt>
                <c:pt idx="5154">
                  <c:v>1.005001</c:v>
                </c:pt>
                <c:pt idx="5155">
                  <c:v>1.0038180000000001</c:v>
                </c:pt>
                <c:pt idx="5156">
                  <c:v>1.00139</c:v>
                </c:pt>
                <c:pt idx="5157">
                  <c:v>0.99796300000000004</c:v>
                </c:pt>
                <c:pt idx="5158">
                  <c:v>0.99361100000000002</c:v>
                </c:pt>
                <c:pt idx="5159">
                  <c:v>0.988236</c:v>
                </c:pt>
                <c:pt idx="5160">
                  <c:v>0.98243100000000005</c:v>
                </c:pt>
                <c:pt idx="5161">
                  <c:v>0.97760899999999995</c:v>
                </c:pt>
                <c:pt idx="5162">
                  <c:v>0.97510699999999995</c:v>
                </c:pt>
                <c:pt idx="5163">
                  <c:v>0.97541699999999998</c:v>
                </c:pt>
                <c:pt idx="5164">
                  <c:v>0.97768500000000003</c:v>
                </c:pt>
                <c:pt idx="5165">
                  <c:v>0.98029100000000002</c:v>
                </c:pt>
                <c:pt idx="5166">
                  <c:v>0.98219000000000001</c:v>
                </c:pt>
                <c:pt idx="5167">
                  <c:v>0.98318300000000003</c:v>
                </c:pt>
                <c:pt idx="5168">
                  <c:v>0.98343899999999995</c:v>
                </c:pt>
                <c:pt idx="5169">
                  <c:v>0.98314800000000002</c:v>
                </c:pt>
                <c:pt idx="5170">
                  <c:v>0.98204199999999997</c:v>
                </c:pt>
                <c:pt idx="5171">
                  <c:v>0.97944299999999995</c:v>
                </c:pt>
                <c:pt idx="5172">
                  <c:v>0.97509500000000005</c:v>
                </c:pt>
                <c:pt idx="5173">
                  <c:v>0.96935700000000002</c:v>
                </c:pt>
                <c:pt idx="5174">
                  <c:v>0.96265900000000004</c:v>
                </c:pt>
                <c:pt idx="5175">
                  <c:v>0.95529699999999995</c:v>
                </c:pt>
                <c:pt idx="5176">
                  <c:v>0.94721699999999998</c:v>
                </c:pt>
                <c:pt idx="5177">
                  <c:v>0.93799500000000002</c:v>
                </c:pt>
                <c:pt idx="5178">
                  <c:v>0.92769900000000005</c:v>
                </c:pt>
                <c:pt idx="5179">
                  <c:v>0.91712800000000005</c:v>
                </c:pt>
                <c:pt idx="5180">
                  <c:v>0.90720999999999996</c:v>
                </c:pt>
                <c:pt idx="5181">
                  <c:v>0.89924499999999996</c:v>
                </c:pt>
                <c:pt idx="5182">
                  <c:v>0.894648</c:v>
                </c:pt>
                <c:pt idx="5183">
                  <c:v>0.89348000000000005</c:v>
                </c:pt>
                <c:pt idx="5184">
                  <c:v>0.89486299999999996</c:v>
                </c:pt>
                <c:pt idx="5185">
                  <c:v>0.89871900000000005</c:v>
                </c:pt>
                <c:pt idx="5186">
                  <c:v>0.90483599999999997</c:v>
                </c:pt>
                <c:pt idx="5187">
                  <c:v>0.91134199999999999</c:v>
                </c:pt>
                <c:pt idx="5188">
                  <c:v>0.91625400000000001</c:v>
                </c:pt>
                <c:pt idx="5189">
                  <c:v>0.919076</c:v>
                </c:pt>
                <c:pt idx="5190">
                  <c:v>0.91979599999999995</c:v>
                </c:pt>
                <c:pt idx="5191">
                  <c:v>0.91809499999999999</c:v>
                </c:pt>
                <c:pt idx="5192">
                  <c:v>0.91458899999999999</c:v>
                </c:pt>
                <c:pt idx="5193">
                  <c:v>0.910798</c:v>
                </c:pt>
                <c:pt idx="5194">
                  <c:v>0.90763899999999997</c:v>
                </c:pt>
                <c:pt idx="5195">
                  <c:v>0.90567699999999995</c:v>
                </c:pt>
                <c:pt idx="5196">
                  <c:v>0.90588299999999999</c:v>
                </c:pt>
                <c:pt idx="5197">
                  <c:v>0.90909399999999996</c:v>
                </c:pt>
                <c:pt idx="5198">
                  <c:v>0.91495300000000002</c:v>
                </c:pt>
                <c:pt idx="5199">
                  <c:v>0.92170399999999997</c:v>
                </c:pt>
                <c:pt idx="5200">
                  <c:v>0.92746899999999999</c:v>
                </c:pt>
                <c:pt idx="5201">
                  <c:v>0.931589</c:v>
                </c:pt>
                <c:pt idx="5202">
                  <c:v>0.93428100000000003</c:v>
                </c:pt>
                <c:pt idx="5203">
                  <c:v>0.93577900000000003</c:v>
                </c:pt>
                <c:pt idx="5204">
                  <c:v>0.93589900000000004</c:v>
                </c:pt>
                <c:pt idx="5205">
                  <c:v>0.93407700000000005</c:v>
                </c:pt>
                <c:pt idx="5206">
                  <c:v>0.930531</c:v>
                </c:pt>
                <c:pt idx="5207">
                  <c:v>0.92691299999999999</c:v>
                </c:pt>
                <c:pt idx="5208">
                  <c:v>0.92506500000000003</c:v>
                </c:pt>
                <c:pt idx="5209">
                  <c:v>0.92521600000000004</c:v>
                </c:pt>
                <c:pt idx="5210">
                  <c:v>0.92611500000000002</c:v>
                </c:pt>
                <c:pt idx="5211">
                  <c:v>0.92673300000000003</c:v>
                </c:pt>
                <c:pt idx="5212">
                  <c:v>0.92710099999999995</c:v>
                </c:pt>
                <c:pt idx="5213">
                  <c:v>0.92781100000000005</c:v>
                </c:pt>
                <c:pt idx="5214">
                  <c:v>0.92920499999999995</c:v>
                </c:pt>
                <c:pt idx="5215">
                  <c:v>0.93067200000000005</c:v>
                </c:pt>
                <c:pt idx="5216">
                  <c:v>0.930481</c:v>
                </c:pt>
                <c:pt idx="5217">
                  <c:v>0.92741200000000001</c:v>
                </c:pt>
                <c:pt idx="5218">
                  <c:v>0.922458</c:v>
                </c:pt>
                <c:pt idx="5219">
                  <c:v>0.91756800000000005</c:v>
                </c:pt>
                <c:pt idx="5220">
                  <c:v>0.91330599999999995</c:v>
                </c:pt>
                <c:pt idx="5221">
                  <c:v>0.90890499999999996</c:v>
                </c:pt>
                <c:pt idx="5222">
                  <c:v>0.90421300000000004</c:v>
                </c:pt>
                <c:pt idx="5223">
                  <c:v>0.90012400000000004</c:v>
                </c:pt>
                <c:pt idx="5224">
                  <c:v>0.89754599999999995</c:v>
                </c:pt>
                <c:pt idx="5225">
                  <c:v>0.89713600000000004</c:v>
                </c:pt>
                <c:pt idx="5226">
                  <c:v>0.89907599999999999</c:v>
                </c:pt>
                <c:pt idx="5227">
                  <c:v>0.90289299999999995</c:v>
                </c:pt>
                <c:pt idx="5228">
                  <c:v>0.90820800000000002</c:v>
                </c:pt>
                <c:pt idx="5229">
                  <c:v>0.91520299999999999</c:v>
                </c:pt>
                <c:pt idx="5230">
                  <c:v>0.92374400000000001</c:v>
                </c:pt>
                <c:pt idx="5231">
                  <c:v>0.93282100000000001</c:v>
                </c:pt>
                <c:pt idx="5232">
                  <c:v>0.94104200000000005</c:v>
                </c:pt>
                <c:pt idx="5233">
                  <c:v>0.94719100000000001</c:v>
                </c:pt>
                <c:pt idx="5234">
                  <c:v>0.95095300000000005</c:v>
                </c:pt>
                <c:pt idx="5235">
                  <c:v>0.95336399999999999</c:v>
                </c:pt>
                <c:pt idx="5236">
                  <c:v>0.95550000000000002</c:v>
                </c:pt>
                <c:pt idx="5237">
                  <c:v>0.95686300000000002</c:v>
                </c:pt>
                <c:pt idx="5238">
                  <c:v>0.956758</c:v>
                </c:pt>
                <c:pt idx="5239">
                  <c:v>0.95594900000000005</c:v>
                </c:pt>
                <c:pt idx="5240">
                  <c:v>0.95574999999999999</c:v>
                </c:pt>
                <c:pt idx="5241">
                  <c:v>0.95721299999999998</c:v>
                </c:pt>
                <c:pt idx="5242">
                  <c:v>0.960646</c:v>
                </c:pt>
                <c:pt idx="5243">
                  <c:v>0.96561699999999995</c:v>
                </c:pt>
                <c:pt idx="5244">
                  <c:v>0.97204199999999996</c:v>
                </c:pt>
                <c:pt idx="5245">
                  <c:v>0.97984099999999996</c:v>
                </c:pt>
                <c:pt idx="5246">
                  <c:v>0.98804999999999998</c:v>
                </c:pt>
                <c:pt idx="5247">
                  <c:v>0.99575800000000003</c:v>
                </c:pt>
                <c:pt idx="5248">
                  <c:v>1.0027779999999999</c:v>
                </c:pt>
                <c:pt idx="5249">
                  <c:v>1.009061</c:v>
                </c:pt>
                <c:pt idx="5250">
                  <c:v>1.0144120000000001</c:v>
                </c:pt>
                <c:pt idx="5251">
                  <c:v>1.0183850000000001</c:v>
                </c:pt>
                <c:pt idx="5252">
                  <c:v>1.0202880000000001</c:v>
                </c:pt>
                <c:pt idx="5253">
                  <c:v>1.019684</c:v>
                </c:pt>
                <c:pt idx="5254">
                  <c:v>1.016918</c:v>
                </c:pt>
                <c:pt idx="5255">
                  <c:v>1.0126090000000001</c:v>
                </c:pt>
                <c:pt idx="5256">
                  <c:v>1.0071939999999999</c:v>
                </c:pt>
                <c:pt idx="5257">
                  <c:v>1.0016210000000001</c:v>
                </c:pt>
                <c:pt idx="5258">
                  <c:v>0.99728700000000003</c:v>
                </c:pt>
                <c:pt idx="5259">
                  <c:v>0.99513200000000002</c:v>
                </c:pt>
                <c:pt idx="5260">
                  <c:v>0.99520299999999995</c:v>
                </c:pt>
                <c:pt idx="5261">
                  <c:v>0.99719000000000002</c:v>
                </c:pt>
                <c:pt idx="5262">
                  <c:v>1.000983</c:v>
                </c:pt>
                <c:pt idx="5263">
                  <c:v>1.0057100000000001</c:v>
                </c:pt>
                <c:pt idx="5264">
                  <c:v>1.009444</c:v>
                </c:pt>
                <c:pt idx="5265">
                  <c:v>1.0109779999999999</c:v>
                </c:pt>
                <c:pt idx="5266">
                  <c:v>1.010694</c:v>
                </c:pt>
                <c:pt idx="5267">
                  <c:v>1.0096940000000001</c:v>
                </c:pt>
                <c:pt idx="5268">
                  <c:v>1.008964</c:v>
                </c:pt>
                <c:pt idx="5269">
                  <c:v>1.0091840000000001</c:v>
                </c:pt>
                <c:pt idx="5270">
                  <c:v>1.01064</c:v>
                </c:pt>
                <c:pt idx="5271">
                  <c:v>1.012956</c:v>
                </c:pt>
                <c:pt idx="5272">
                  <c:v>1.015541</c:v>
                </c:pt>
                <c:pt idx="5273">
                  <c:v>1.0182819999999999</c:v>
                </c:pt>
                <c:pt idx="5274">
                  <c:v>1.021309</c:v>
                </c:pt>
                <c:pt idx="5275">
                  <c:v>1.024572</c:v>
                </c:pt>
                <c:pt idx="5276">
                  <c:v>1.028149</c:v>
                </c:pt>
                <c:pt idx="5277">
                  <c:v>1.0327189999999999</c:v>
                </c:pt>
                <c:pt idx="5278">
                  <c:v>1.03881</c:v>
                </c:pt>
                <c:pt idx="5279">
                  <c:v>1.046071</c:v>
                </c:pt>
                <c:pt idx="5280">
                  <c:v>1.053579</c:v>
                </c:pt>
                <c:pt idx="5281">
                  <c:v>1.060195</c:v>
                </c:pt>
                <c:pt idx="5282">
                  <c:v>1.0654490000000001</c:v>
                </c:pt>
                <c:pt idx="5283">
                  <c:v>1.0698589999999999</c:v>
                </c:pt>
                <c:pt idx="5284">
                  <c:v>1.073844</c:v>
                </c:pt>
                <c:pt idx="5285">
                  <c:v>1.0774189999999999</c:v>
                </c:pt>
                <c:pt idx="5286">
                  <c:v>1.080697</c:v>
                </c:pt>
                <c:pt idx="5287">
                  <c:v>1.083448</c:v>
                </c:pt>
                <c:pt idx="5288">
                  <c:v>1.085472</c:v>
                </c:pt>
                <c:pt idx="5289">
                  <c:v>1.0874140000000001</c:v>
                </c:pt>
                <c:pt idx="5290">
                  <c:v>1.0895820000000001</c:v>
                </c:pt>
                <c:pt idx="5291">
                  <c:v>1.0918030000000001</c:v>
                </c:pt>
                <c:pt idx="5292">
                  <c:v>1.0946229999999999</c:v>
                </c:pt>
                <c:pt idx="5293">
                  <c:v>1.098373</c:v>
                </c:pt>
                <c:pt idx="5294">
                  <c:v>1.1019810000000001</c:v>
                </c:pt>
                <c:pt idx="5295">
                  <c:v>1.1041939999999999</c:v>
                </c:pt>
                <c:pt idx="5296">
                  <c:v>1.1045180000000001</c:v>
                </c:pt>
                <c:pt idx="5297">
                  <c:v>1.1026389999999999</c:v>
                </c:pt>
                <c:pt idx="5298">
                  <c:v>1.098584</c:v>
                </c:pt>
                <c:pt idx="5299">
                  <c:v>1.092997</c:v>
                </c:pt>
                <c:pt idx="5300">
                  <c:v>1.0868679999999999</c:v>
                </c:pt>
                <c:pt idx="5301">
                  <c:v>1.0809839999999999</c:v>
                </c:pt>
                <c:pt idx="5302">
                  <c:v>1.075261</c:v>
                </c:pt>
                <c:pt idx="5303">
                  <c:v>1.06921</c:v>
                </c:pt>
                <c:pt idx="5304">
                  <c:v>1.062959</c:v>
                </c:pt>
                <c:pt idx="5305">
                  <c:v>1.057488</c:v>
                </c:pt>
                <c:pt idx="5306">
                  <c:v>1.054138</c:v>
                </c:pt>
                <c:pt idx="5307">
                  <c:v>1.053806</c:v>
                </c:pt>
                <c:pt idx="5308">
                  <c:v>1.056441</c:v>
                </c:pt>
                <c:pt idx="5309">
                  <c:v>1.0611520000000001</c:v>
                </c:pt>
                <c:pt idx="5310">
                  <c:v>1.0666819999999999</c:v>
                </c:pt>
                <c:pt idx="5311">
                  <c:v>1.0720339999999999</c:v>
                </c:pt>
                <c:pt idx="5312">
                  <c:v>1.076551</c:v>
                </c:pt>
                <c:pt idx="5313">
                  <c:v>1.079696</c:v>
                </c:pt>
                <c:pt idx="5314">
                  <c:v>1.0814410000000001</c:v>
                </c:pt>
                <c:pt idx="5315">
                  <c:v>1.0818449999999999</c:v>
                </c:pt>
                <c:pt idx="5316">
                  <c:v>1.080463</c:v>
                </c:pt>
                <c:pt idx="5317">
                  <c:v>1.0772790000000001</c:v>
                </c:pt>
                <c:pt idx="5318">
                  <c:v>1.07308</c:v>
                </c:pt>
                <c:pt idx="5319">
                  <c:v>1.0691329999999999</c:v>
                </c:pt>
                <c:pt idx="5320">
                  <c:v>1.0667359999999999</c:v>
                </c:pt>
                <c:pt idx="5321">
                  <c:v>1.0663560000000001</c:v>
                </c:pt>
                <c:pt idx="5322">
                  <c:v>1.067553</c:v>
                </c:pt>
                <c:pt idx="5323">
                  <c:v>1.0695680000000001</c:v>
                </c:pt>
                <c:pt idx="5324">
                  <c:v>1.072365</c:v>
                </c:pt>
                <c:pt idx="5325">
                  <c:v>1.0764100000000001</c:v>
                </c:pt>
                <c:pt idx="5326">
                  <c:v>1.0810649999999999</c:v>
                </c:pt>
                <c:pt idx="5327">
                  <c:v>1.0851189999999999</c:v>
                </c:pt>
                <c:pt idx="5328">
                  <c:v>1.0882829999999999</c:v>
                </c:pt>
                <c:pt idx="5329">
                  <c:v>1.090875</c:v>
                </c:pt>
                <c:pt idx="5330">
                  <c:v>1.092605</c:v>
                </c:pt>
                <c:pt idx="5331">
                  <c:v>1.0928370000000001</c:v>
                </c:pt>
                <c:pt idx="5332">
                  <c:v>1.0918890000000001</c:v>
                </c:pt>
                <c:pt idx="5333">
                  <c:v>1.090419</c:v>
                </c:pt>
                <c:pt idx="5334">
                  <c:v>1.087844</c:v>
                </c:pt>
                <c:pt idx="5335">
                  <c:v>1.083447</c:v>
                </c:pt>
                <c:pt idx="5336">
                  <c:v>1.0783720000000001</c:v>
                </c:pt>
                <c:pt idx="5337">
                  <c:v>1.074209</c:v>
                </c:pt>
                <c:pt idx="5338">
                  <c:v>1.0708960000000001</c:v>
                </c:pt>
                <c:pt idx="5339">
                  <c:v>1.067515</c:v>
                </c:pt>
                <c:pt idx="5340">
                  <c:v>1.0632349999999999</c:v>
                </c:pt>
                <c:pt idx="5341">
                  <c:v>1.057607</c:v>
                </c:pt>
                <c:pt idx="5342">
                  <c:v>1.0511699999999999</c:v>
                </c:pt>
                <c:pt idx="5343">
                  <c:v>1.044886</c:v>
                </c:pt>
                <c:pt idx="5344">
                  <c:v>1.039045</c:v>
                </c:pt>
                <c:pt idx="5345">
                  <c:v>1.03362</c:v>
                </c:pt>
                <c:pt idx="5346">
                  <c:v>1.028735</c:v>
                </c:pt>
                <c:pt idx="5347">
                  <c:v>1.0242039999999999</c:v>
                </c:pt>
                <c:pt idx="5348">
                  <c:v>1.0196130000000001</c:v>
                </c:pt>
                <c:pt idx="5349">
                  <c:v>1.0146310000000001</c:v>
                </c:pt>
                <c:pt idx="5350">
                  <c:v>1.009185</c:v>
                </c:pt>
                <c:pt idx="5351">
                  <c:v>1.0038670000000001</c:v>
                </c:pt>
                <c:pt idx="5352">
                  <c:v>0.99941599999999997</c:v>
                </c:pt>
                <c:pt idx="5353">
                  <c:v>0.99610699999999996</c:v>
                </c:pt>
                <c:pt idx="5354">
                  <c:v>0.99416800000000005</c:v>
                </c:pt>
                <c:pt idx="5355">
                  <c:v>0.99397400000000002</c:v>
                </c:pt>
                <c:pt idx="5356">
                  <c:v>0.99549100000000001</c:v>
                </c:pt>
                <c:pt idx="5357">
                  <c:v>0.99773299999999998</c:v>
                </c:pt>
                <c:pt idx="5358">
                  <c:v>0.99955300000000002</c:v>
                </c:pt>
                <c:pt idx="5359">
                  <c:v>1.001072</c:v>
                </c:pt>
                <c:pt idx="5360">
                  <c:v>1.002831</c:v>
                </c:pt>
                <c:pt idx="5361">
                  <c:v>1.0043070000000001</c:v>
                </c:pt>
                <c:pt idx="5362">
                  <c:v>1.0047999999999999</c:v>
                </c:pt>
                <c:pt idx="5363">
                  <c:v>1.0042340000000001</c:v>
                </c:pt>
                <c:pt idx="5364">
                  <c:v>1.00291</c:v>
                </c:pt>
                <c:pt idx="5365">
                  <c:v>1.0011909999999999</c:v>
                </c:pt>
                <c:pt idx="5366">
                  <c:v>0.99892300000000001</c:v>
                </c:pt>
                <c:pt idx="5367">
                  <c:v>0.99555400000000005</c:v>
                </c:pt>
                <c:pt idx="5368">
                  <c:v>0.99106000000000005</c:v>
                </c:pt>
                <c:pt idx="5369">
                  <c:v>0.986456</c:v>
                </c:pt>
                <c:pt idx="5370">
                  <c:v>0.98324100000000003</c:v>
                </c:pt>
                <c:pt idx="5371">
                  <c:v>0.98214699999999999</c:v>
                </c:pt>
                <c:pt idx="5372">
                  <c:v>0.98265499999999995</c:v>
                </c:pt>
                <c:pt idx="5373">
                  <c:v>0.98367700000000002</c:v>
                </c:pt>
                <c:pt idx="5374">
                  <c:v>0.98430099999999998</c:v>
                </c:pt>
                <c:pt idx="5375">
                  <c:v>0.98409599999999997</c:v>
                </c:pt>
                <c:pt idx="5376">
                  <c:v>0.98324400000000001</c:v>
                </c:pt>
                <c:pt idx="5377">
                  <c:v>0.98226400000000003</c:v>
                </c:pt>
                <c:pt idx="5378">
                  <c:v>0.98106899999999997</c:v>
                </c:pt>
                <c:pt idx="5379">
                  <c:v>0.97892299999999999</c:v>
                </c:pt>
                <c:pt idx="5380">
                  <c:v>0.97550800000000004</c:v>
                </c:pt>
                <c:pt idx="5381">
                  <c:v>0.970746</c:v>
                </c:pt>
                <c:pt idx="5382">
                  <c:v>0.964499</c:v>
                </c:pt>
                <c:pt idx="5383">
                  <c:v>0.95696000000000003</c:v>
                </c:pt>
                <c:pt idx="5384">
                  <c:v>0.94845299999999999</c:v>
                </c:pt>
                <c:pt idx="5385">
                  <c:v>0.93948600000000004</c:v>
                </c:pt>
                <c:pt idx="5386">
                  <c:v>0.93083800000000005</c:v>
                </c:pt>
                <c:pt idx="5387">
                  <c:v>0.92279999999999995</c:v>
                </c:pt>
                <c:pt idx="5388">
                  <c:v>0.91529400000000005</c:v>
                </c:pt>
                <c:pt idx="5389">
                  <c:v>0.90865399999999996</c:v>
                </c:pt>
                <c:pt idx="5390">
                  <c:v>0.903138</c:v>
                </c:pt>
                <c:pt idx="5391">
                  <c:v>0.89871699999999999</c:v>
                </c:pt>
                <c:pt idx="5392">
                  <c:v>0.89546499999999996</c:v>
                </c:pt>
                <c:pt idx="5393">
                  <c:v>0.89371599999999995</c:v>
                </c:pt>
                <c:pt idx="5394">
                  <c:v>0.894258</c:v>
                </c:pt>
                <c:pt idx="5395">
                  <c:v>0.89727299999999999</c:v>
                </c:pt>
                <c:pt idx="5396">
                  <c:v>0.90136400000000005</c:v>
                </c:pt>
                <c:pt idx="5397">
                  <c:v>0.905084</c:v>
                </c:pt>
                <c:pt idx="5398">
                  <c:v>0.90812000000000004</c:v>
                </c:pt>
                <c:pt idx="5399">
                  <c:v>0.91063300000000003</c:v>
                </c:pt>
                <c:pt idx="5400">
                  <c:v>0.912991</c:v>
                </c:pt>
                <c:pt idx="5401">
                  <c:v>0.915327</c:v>
                </c:pt>
                <c:pt idx="5402">
                  <c:v>0.917404</c:v>
                </c:pt>
                <c:pt idx="5403">
                  <c:v>0.91924700000000004</c:v>
                </c:pt>
                <c:pt idx="5404">
                  <c:v>0.92070399999999997</c:v>
                </c:pt>
                <c:pt idx="5405">
                  <c:v>0.92138600000000004</c:v>
                </c:pt>
                <c:pt idx="5406">
                  <c:v>0.92157500000000003</c:v>
                </c:pt>
                <c:pt idx="5407">
                  <c:v>0.92176400000000003</c:v>
                </c:pt>
                <c:pt idx="5408">
                  <c:v>0.92207399999999995</c:v>
                </c:pt>
                <c:pt idx="5409">
                  <c:v>0.92247000000000001</c:v>
                </c:pt>
                <c:pt idx="5410">
                  <c:v>0.92305700000000002</c:v>
                </c:pt>
                <c:pt idx="5411">
                  <c:v>0.92437000000000002</c:v>
                </c:pt>
                <c:pt idx="5412">
                  <c:v>0.92681800000000003</c:v>
                </c:pt>
                <c:pt idx="5413">
                  <c:v>0.93036399999999997</c:v>
                </c:pt>
                <c:pt idx="5414">
                  <c:v>0.93468200000000001</c:v>
                </c:pt>
                <c:pt idx="5415">
                  <c:v>0.93888099999999997</c:v>
                </c:pt>
                <c:pt idx="5416">
                  <c:v>0.94232199999999999</c:v>
                </c:pt>
                <c:pt idx="5417">
                  <c:v>0.94524200000000003</c:v>
                </c:pt>
                <c:pt idx="5418">
                  <c:v>0.94782100000000002</c:v>
                </c:pt>
                <c:pt idx="5419">
                  <c:v>0.94956499999999999</c:v>
                </c:pt>
                <c:pt idx="5420">
                  <c:v>0.94950500000000004</c:v>
                </c:pt>
                <c:pt idx="5421">
                  <c:v>0.94684699999999999</c:v>
                </c:pt>
                <c:pt idx="5422">
                  <c:v>0.94186099999999995</c:v>
                </c:pt>
                <c:pt idx="5423">
                  <c:v>0.93583300000000003</c:v>
                </c:pt>
                <c:pt idx="5424">
                  <c:v>0.92997200000000002</c:v>
                </c:pt>
                <c:pt idx="5425">
                  <c:v>0.92486299999999999</c:v>
                </c:pt>
                <c:pt idx="5426">
                  <c:v>0.92039199999999999</c:v>
                </c:pt>
                <c:pt idx="5427">
                  <c:v>0.91606200000000004</c:v>
                </c:pt>
                <c:pt idx="5428">
                  <c:v>0.91196200000000005</c:v>
                </c:pt>
                <c:pt idx="5429">
                  <c:v>0.90864400000000001</c:v>
                </c:pt>
                <c:pt idx="5430">
                  <c:v>0.90653399999999995</c:v>
                </c:pt>
                <c:pt idx="5431">
                  <c:v>0.90613100000000002</c:v>
                </c:pt>
                <c:pt idx="5432">
                  <c:v>0.90790899999999997</c:v>
                </c:pt>
                <c:pt idx="5433">
                  <c:v>0.91172399999999998</c:v>
                </c:pt>
                <c:pt idx="5434">
                  <c:v>0.91705300000000001</c:v>
                </c:pt>
                <c:pt idx="5435">
                  <c:v>0.92359100000000005</c:v>
                </c:pt>
                <c:pt idx="5436">
                  <c:v>0.93100400000000005</c:v>
                </c:pt>
                <c:pt idx="5437">
                  <c:v>0.93855</c:v>
                </c:pt>
                <c:pt idx="5438">
                  <c:v>0.94482200000000005</c:v>
                </c:pt>
                <c:pt idx="5439">
                  <c:v>0.94854899999999998</c:v>
                </c:pt>
                <c:pt idx="5440">
                  <c:v>0.94985399999999998</c:v>
                </c:pt>
                <c:pt idx="5441">
                  <c:v>0.94975600000000004</c:v>
                </c:pt>
                <c:pt idx="5442">
                  <c:v>0.94901999999999997</c:v>
                </c:pt>
                <c:pt idx="5443">
                  <c:v>0.94786999999999999</c:v>
                </c:pt>
                <c:pt idx="5444">
                  <c:v>0.94678099999999998</c:v>
                </c:pt>
                <c:pt idx="5445">
                  <c:v>0.94683899999999999</c:v>
                </c:pt>
                <c:pt idx="5446">
                  <c:v>0.94847599999999999</c:v>
                </c:pt>
                <c:pt idx="5447">
                  <c:v>0.95113300000000001</c:v>
                </c:pt>
                <c:pt idx="5448">
                  <c:v>0.95400099999999999</c:v>
                </c:pt>
                <c:pt idx="5449">
                  <c:v>0.95663500000000001</c:v>
                </c:pt>
                <c:pt idx="5450">
                  <c:v>0.95948199999999995</c:v>
                </c:pt>
                <c:pt idx="5451">
                  <c:v>0.96315099999999998</c:v>
                </c:pt>
                <c:pt idx="5452">
                  <c:v>0.96802100000000002</c:v>
                </c:pt>
                <c:pt idx="5453">
                  <c:v>0.97444200000000003</c:v>
                </c:pt>
                <c:pt idx="5454">
                  <c:v>0.98197500000000004</c:v>
                </c:pt>
                <c:pt idx="5455">
                  <c:v>0.98975999999999997</c:v>
                </c:pt>
                <c:pt idx="5456">
                  <c:v>0.99788900000000003</c:v>
                </c:pt>
                <c:pt idx="5457">
                  <c:v>1.00701</c:v>
                </c:pt>
                <c:pt idx="5458">
                  <c:v>1.0167330000000001</c:v>
                </c:pt>
                <c:pt idx="5459">
                  <c:v>1.0253159999999999</c:v>
                </c:pt>
                <c:pt idx="5460">
                  <c:v>1.0311600000000001</c:v>
                </c:pt>
                <c:pt idx="5461">
                  <c:v>1.033744</c:v>
                </c:pt>
                <c:pt idx="5462">
                  <c:v>1.0332049999999999</c:v>
                </c:pt>
                <c:pt idx="5463">
                  <c:v>1.0304260000000001</c:v>
                </c:pt>
                <c:pt idx="5464">
                  <c:v>1.026823</c:v>
                </c:pt>
                <c:pt idx="5465">
                  <c:v>1.0232760000000001</c:v>
                </c:pt>
                <c:pt idx="5466">
                  <c:v>1.01986</c:v>
                </c:pt>
                <c:pt idx="5467">
                  <c:v>1.016303</c:v>
                </c:pt>
                <c:pt idx="5468">
                  <c:v>1.01261</c:v>
                </c:pt>
                <c:pt idx="5469">
                  <c:v>1.0094019999999999</c:v>
                </c:pt>
                <c:pt idx="5470">
                  <c:v>1.0073049999999999</c:v>
                </c:pt>
                <c:pt idx="5471">
                  <c:v>1.006019</c:v>
                </c:pt>
                <c:pt idx="5472">
                  <c:v>1.004761</c:v>
                </c:pt>
                <c:pt idx="5473">
                  <c:v>1.003323</c:v>
                </c:pt>
                <c:pt idx="5474">
                  <c:v>1.00183</c:v>
                </c:pt>
                <c:pt idx="5475">
                  <c:v>1.000105</c:v>
                </c:pt>
                <c:pt idx="5476">
                  <c:v>0.99787899999999996</c:v>
                </c:pt>
                <c:pt idx="5477">
                  <c:v>0.99570099999999995</c:v>
                </c:pt>
                <c:pt idx="5478">
                  <c:v>0.994861</c:v>
                </c:pt>
                <c:pt idx="5479">
                  <c:v>0.99585500000000005</c:v>
                </c:pt>
                <c:pt idx="5480">
                  <c:v>0.99828799999999995</c:v>
                </c:pt>
                <c:pt idx="5481">
                  <c:v>1.0022420000000001</c:v>
                </c:pt>
                <c:pt idx="5482">
                  <c:v>1.008308</c:v>
                </c:pt>
                <c:pt idx="5483">
                  <c:v>1.0164839999999999</c:v>
                </c:pt>
                <c:pt idx="5484">
                  <c:v>1.0255449999999999</c:v>
                </c:pt>
                <c:pt idx="5485">
                  <c:v>1.033566</c:v>
                </c:pt>
                <c:pt idx="5486">
                  <c:v>1.039444</c:v>
                </c:pt>
                <c:pt idx="5487">
                  <c:v>1.0437369999999999</c:v>
                </c:pt>
                <c:pt idx="5488">
                  <c:v>1.0479350000000001</c:v>
                </c:pt>
                <c:pt idx="5489">
                  <c:v>1.0531900000000001</c:v>
                </c:pt>
                <c:pt idx="5490">
                  <c:v>1.0598160000000001</c:v>
                </c:pt>
                <c:pt idx="5491">
                  <c:v>1.067145</c:v>
                </c:pt>
                <c:pt idx="5492">
                  <c:v>1.0740540000000001</c:v>
                </c:pt>
                <c:pt idx="5493">
                  <c:v>1.080158</c:v>
                </c:pt>
                <c:pt idx="5494">
                  <c:v>1.0856509999999999</c:v>
                </c:pt>
                <c:pt idx="5495">
                  <c:v>1.0905130000000001</c:v>
                </c:pt>
                <c:pt idx="5496">
                  <c:v>1.0940179999999999</c:v>
                </c:pt>
                <c:pt idx="5497">
                  <c:v>1.094989</c:v>
                </c:pt>
                <c:pt idx="5498">
                  <c:v>1.0930899999999999</c:v>
                </c:pt>
                <c:pt idx="5499">
                  <c:v>1.089102</c:v>
                </c:pt>
                <c:pt idx="5500">
                  <c:v>1.0838429999999999</c:v>
                </c:pt>
                <c:pt idx="5501">
                  <c:v>1.0780540000000001</c:v>
                </c:pt>
                <c:pt idx="5502">
                  <c:v>1.0729550000000001</c:v>
                </c:pt>
                <c:pt idx="5503">
                  <c:v>1.0693349999999999</c:v>
                </c:pt>
                <c:pt idx="5504">
                  <c:v>1.0669409999999999</c:v>
                </c:pt>
                <c:pt idx="5505">
                  <c:v>1.065483</c:v>
                </c:pt>
                <c:pt idx="5506">
                  <c:v>1.0650390000000001</c:v>
                </c:pt>
                <c:pt idx="5507">
                  <c:v>1.0654090000000001</c:v>
                </c:pt>
                <c:pt idx="5508">
                  <c:v>1.0660510000000001</c:v>
                </c:pt>
                <c:pt idx="5509">
                  <c:v>1.0664070000000001</c:v>
                </c:pt>
                <c:pt idx="5510">
                  <c:v>1.0658589999999999</c:v>
                </c:pt>
                <c:pt idx="5511">
                  <c:v>1.0640609999999999</c:v>
                </c:pt>
                <c:pt idx="5512">
                  <c:v>1.061585</c:v>
                </c:pt>
                <c:pt idx="5513">
                  <c:v>1.0593790000000001</c:v>
                </c:pt>
                <c:pt idx="5514">
                  <c:v>1.0575270000000001</c:v>
                </c:pt>
                <c:pt idx="5515">
                  <c:v>1.0556449999999999</c:v>
                </c:pt>
                <c:pt idx="5516">
                  <c:v>1.0539700000000001</c:v>
                </c:pt>
                <c:pt idx="5517">
                  <c:v>1.0530790000000001</c:v>
                </c:pt>
                <c:pt idx="5518">
                  <c:v>1.0529360000000001</c:v>
                </c:pt>
                <c:pt idx="5519">
                  <c:v>1.0531999999999999</c:v>
                </c:pt>
                <c:pt idx="5520">
                  <c:v>1.0539700000000001</c:v>
                </c:pt>
                <c:pt idx="5521">
                  <c:v>1.055391</c:v>
                </c:pt>
                <c:pt idx="5522">
                  <c:v>1.0573380000000001</c:v>
                </c:pt>
                <c:pt idx="5523">
                  <c:v>1.0597019999999999</c:v>
                </c:pt>
                <c:pt idx="5524">
                  <c:v>1.062821</c:v>
                </c:pt>
                <c:pt idx="5525">
                  <c:v>1.0669789999999999</c:v>
                </c:pt>
                <c:pt idx="5526">
                  <c:v>1.0712870000000001</c:v>
                </c:pt>
                <c:pt idx="5527">
                  <c:v>1.0743819999999999</c:v>
                </c:pt>
                <c:pt idx="5528">
                  <c:v>1.076049</c:v>
                </c:pt>
                <c:pt idx="5529">
                  <c:v>1.076843</c:v>
                </c:pt>
                <c:pt idx="5530">
                  <c:v>1.076794</c:v>
                </c:pt>
                <c:pt idx="5531">
                  <c:v>1.07576</c:v>
                </c:pt>
                <c:pt idx="5532">
                  <c:v>1.073858</c:v>
                </c:pt>
                <c:pt idx="5533">
                  <c:v>1.07131</c:v>
                </c:pt>
                <c:pt idx="5534">
                  <c:v>1.068875</c:v>
                </c:pt>
                <c:pt idx="5535">
                  <c:v>1.0679879999999999</c:v>
                </c:pt>
                <c:pt idx="5536">
                  <c:v>1.0695600000000001</c:v>
                </c:pt>
                <c:pt idx="5537">
                  <c:v>1.0728709999999999</c:v>
                </c:pt>
                <c:pt idx="5538">
                  <c:v>1.0764100000000001</c:v>
                </c:pt>
                <c:pt idx="5539">
                  <c:v>1.0789489999999999</c:v>
                </c:pt>
                <c:pt idx="5540">
                  <c:v>1.0798380000000001</c:v>
                </c:pt>
                <c:pt idx="5541">
                  <c:v>1.079124</c:v>
                </c:pt>
                <c:pt idx="5542">
                  <c:v>1.07725</c:v>
                </c:pt>
                <c:pt idx="5543">
                  <c:v>1.074446</c:v>
                </c:pt>
                <c:pt idx="5544">
                  <c:v>1.070441</c:v>
                </c:pt>
                <c:pt idx="5545">
                  <c:v>1.0650189999999999</c:v>
                </c:pt>
                <c:pt idx="5546">
                  <c:v>1.0585249999999999</c:v>
                </c:pt>
                <c:pt idx="5547">
                  <c:v>1.051607</c:v>
                </c:pt>
                <c:pt idx="5548">
                  <c:v>1.0442769999999999</c:v>
                </c:pt>
                <c:pt idx="5549">
                  <c:v>1.0361389999999999</c:v>
                </c:pt>
                <c:pt idx="5550">
                  <c:v>1.0280370000000001</c:v>
                </c:pt>
                <c:pt idx="5551">
                  <c:v>1.0214859999999999</c:v>
                </c:pt>
                <c:pt idx="5552">
                  <c:v>1.0168269999999999</c:v>
                </c:pt>
                <c:pt idx="5553">
                  <c:v>1.0137179999999999</c:v>
                </c:pt>
                <c:pt idx="5554">
                  <c:v>1.0120610000000001</c:v>
                </c:pt>
                <c:pt idx="5555">
                  <c:v>1.011736</c:v>
                </c:pt>
                <c:pt idx="5556">
                  <c:v>1.0124599999999999</c:v>
                </c:pt>
                <c:pt idx="5557">
                  <c:v>1.0137370000000001</c:v>
                </c:pt>
                <c:pt idx="5558">
                  <c:v>1.0146919999999999</c:v>
                </c:pt>
                <c:pt idx="5559">
                  <c:v>1.0144979999999999</c:v>
                </c:pt>
                <c:pt idx="5560">
                  <c:v>1.012804</c:v>
                </c:pt>
                <c:pt idx="5561">
                  <c:v>1.0093719999999999</c:v>
                </c:pt>
                <c:pt idx="5562">
                  <c:v>1.0042180000000001</c:v>
                </c:pt>
                <c:pt idx="5563">
                  <c:v>0.99809899999999996</c:v>
                </c:pt>
                <c:pt idx="5564">
                  <c:v>0.99223899999999998</c:v>
                </c:pt>
                <c:pt idx="5565">
                  <c:v>0.98772599999999999</c:v>
                </c:pt>
                <c:pt idx="5566">
                  <c:v>0.98530499999999999</c:v>
                </c:pt>
                <c:pt idx="5567">
                  <c:v>0.98528700000000002</c:v>
                </c:pt>
                <c:pt idx="5568">
                  <c:v>0.986761</c:v>
                </c:pt>
                <c:pt idx="5569">
                  <c:v>0.98813600000000001</c:v>
                </c:pt>
                <c:pt idx="5570">
                  <c:v>0.98898399999999997</c:v>
                </c:pt>
                <c:pt idx="5571">
                  <c:v>0.99018499999999998</c:v>
                </c:pt>
                <c:pt idx="5572">
                  <c:v>0.99237600000000004</c:v>
                </c:pt>
                <c:pt idx="5573">
                  <c:v>0.99512500000000004</c:v>
                </c:pt>
                <c:pt idx="5574">
                  <c:v>0.99762700000000004</c:v>
                </c:pt>
                <c:pt idx="5575">
                  <c:v>0.99927200000000005</c:v>
                </c:pt>
                <c:pt idx="5576">
                  <c:v>0.99960700000000002</c:v>
                </c:pt>
                <c:pt idx="5577">
                  <c:v>0.99830600000000003</c:v>
                </c:pt>
                <c:pt idx="5578">
                  <c:v>0.995506</c:v>
                </c:pt>
                <c:pt idx="5579">
                  <c:v>0.99198900000000001</c:v>
                </c:pt>
                <c:pt idx="5580">
                  <c:v>0.98886099999999999</c:v>
                </c:pt>
                <c:pt idx="5581">
                  <c:v>0.98708399999999996</c:v>
                </c:pt>
                <c:pt idx="5582">
                  <c:v>0.98660700000000001</c:v>
                </c:pt>
                <c:pt idx="5583">
                  <c:v>0.98648199999999997</c:v>
                </c:pt>
                <c:pt idx="5584">
                  <c:v>0.98616099999999995</c:v>
                </c:pt>
                <c:pt idx="5585">
                  <c:v>0.98541100000000004</c:v>
                </c:pt>
                <c:pt idx="5586">
                  <c:v>0.98349200000000003</c:v>
                </c:pt>
                <c:pt idx="5587">
                  <c:v>0.97969700000000004</c:v>
                </c:pt>
                <c:pt idx="5588">
                  <c:v>0.97408300000000003</c:v>
                </c:pt>
                <c:pt idx="5589">
                  <c:v>0.96713199999999999</c:v>
                </c:pt>
                <c:pt idx="5590">
                  <c:v>0.95912799999999998</c:v>
                </c:pt>
                <c:pt idx="5591">
                  <c:v>0.95064300000000002</c:v>
                </c:pt>
                <c:pt idx="5592">
                  <c:v>0.94288099999999997</c:v>
                </c:pt>
                <c:pt idx="5593">
                  <c:v>0.93648399999999998</c:v>
                </c:pt>
                <c:pt idx="5594">
                  <c:v>0.93116200000000005</c:v>
                </c:pt>
                <c:pt idx="5595">
                  <c:v>0.92682200000000003</c:v>
                </c:pt>
                <c:pt idx="5596">
                  <c:v>0.92391000000000001</c:v>
                </c:pt>
                <c:pt idx="5597">
                  <c:v>0.92247699999999999</c:v>
                </c:pt>
                <c:pt idx="5598">
                  <c:v>0.92241899999999999</c:v>
                </c:pt>
                <c:pt idx="5599">
                  <c:v>0.92386100000000004</c:v>
                </c:pt>
                <c:pt idx="5600">
                  <c:v>0.92620499999999995</c:v>
                </c:pt>
                <c:pt idx="5601">
                  <c:v>0.92843100000000001</c:v>
                </c:pt>
                <c:pt idx="5602">
                  <c:v>0.929759</c:v>
                </c:pt>
                <c:pt idx="5603">
                  <c:v>0.92946300000000004</c:v>
                </c:pt>
                <c:pt idx="5604">
                  <c:v>0.92730599999999996</c:v>
                </c:pt>
                <c:pt idx="5605">
                  <c:v>0.92385899999999999</c:v>
                </c:pt>
                <c:pt idx="5606">
                  <c:v>0.91991800000000001</c:v>
                </c:pt>
                <c:pt idx="5607">
                  <c:v>0.91646499999999997</c:v>
                </c:pt>
                <c:pt idx="5608">
                  <c:v>0.91495099999999996</c:v>
                </c:pt>
                <c:pt idx="5609">
                  <c:v>0.91594500000000001</c:v>
                </c:pt>
                <c:pt idx="5610">
                  <c:v>0.91848700000000005</c:v>
                </c:pt>
                <c:pt idx="5611">
                  <c:v>0.92201699999999998</c:v>
                </c:pt>
                <c:pt idx="5612">
                  <c:v>0.92716500000000002</c:v>
                </c:pt>
                <c:pt idx="5613">
                  <c:v>0.93409799999999998</c:v>
                </c:pt>
                <c:pt idx="5614">
                  <c:v>0.94158600000000003</c:v>
                </c:pt>
                <c:pt idx="5615">
                  <c:v>0.94803499999999996</c:v>
                </c:pt>
                <c:pt idx="5616">
                  <c:v>0.95238500000000004</c:v>
                </c:pt>
                <c:pt idx="5617">
                  <c:v>0.95408000000000004</c:v>
                </c:pt>
                <c:pt idx="5618">
                  <c:v>0.95346799999999998</c:v>
                </c:pt>
                <c:pt idx="5619">
                  <c:v>0.95183799999999996</c:v>
                </c:pt>
                <c:pt idx="5620">
                  <c:v>0.95073399999999997</c:v>
                </c:pt>
                <c:pt idx="5621">
                  <c:v>0.95093399999999995</c:v>
                </c:pt>
                <c:pt idx="5622">
                  <c:v>0.951658</c:v>
                </c:pt>
                <c:pt idx="5623">
                  <c:v>0.95236399999999999</c:v>
                </c:pt>
                <c:pt idx="5624">
                  <c:v>0.95409100000000002</c:v>
                </c:pt>
                <c:pt idx="5625">
                  <c:v>0.95716299999999999</c:v>
                </c:pt>
                <c:pt idx="5626">
                  <c:v>0.96006599999999997</c:v>
                </c:pt>
                <c:pt idx="5627">
                  <c:v>0.96149399999999996</c:v>
                </c:pt>
                <c:pt idx="5628">
                  <c:v>0.96129799999999999</c:v>
                </c:pt>
                <c:pt idx="5629">
                  <c:v>0.95938800000000002</c:v>
                </c:pt>
                <c:pt idx="5630">
                  <c:v>0.95533199999999996</c:v>
                </c:pt>
                <c:pt idx="5631">
                  <c:v>0.94937499999999997</c:v>
                </c:pt>
                <c:pt idx="5632">
                  <c:v>0.94272900000000004</c:v>
                </c:pt>
                <c:pt idx="5633">
                  <c:v>0.93651600000000002</c:v>
                </c:pt>
                <c:pt idx="5634">
                  <c:v>0.93158799999999997</c:v>
                </c:pt>
                <c:pt idx="5635">
                  <c:v>0.928593</c:v>
                </c:pt>
                <c:pt idx="5636">
                  <c:v>0.92685499999999998</c:v>
                </c:pt>
                <c:pt idx="5637">
                  <c:v>0.92475300000000005</c:v>
                </c:pt>
                <c:pt idx="5638">
                  <c:v>0.92178899999999997</c:v>
                </c:pt>
                <c:pt idx="5639">
                  <c:v>0.918632</c:v>
                </c:pt>
                <c:pt idx="5640">
                  <c:v>0.91588400000000003</c:v>
                </c:pt>
                <c:pt idx="5641">
                  <c:v>0.91379900000000003</c:v>
                </c:pt>
                <c:pt idx="5642">
                  <c:v>0.91248099999999999</c:v>
                </c:pt>
                <c:pt idx="5643">
                  <c:v>0.91216200000000003</c:v>
                </c:pt>
                <c:pt idx="5644">
                  <c:v>0.91294399999999998</c:v>
                </c:pt>
                <c:pt idx="5645">
                  <c:v>0.91494500000000001</c:v>
                </c:pt>
                <c:pt idx="5646">
                  <c:v>0.91894299999999995</c:v>
                </c:pt>
                <c:pt idx="5647">
                  <c:v>0.92528699999999997</c:v>
                </c:pt>
                <c:pt idx="5648">
                  <c:v>0.93283099999999997</c:v>
                </c:pt>
                <c:pt idx="5649">
                  <c:v>0.94022300000000003</c:v>
                </c:pt>
                <c:pt idx="5650">
                  <c:v>0.94679599999999997</c:v>
                </c:pt>
                <c:pt idx="5651">
                  <c:v>0.95201000000000002</c:v>
                </c:pt>
                <c:pt idx="5652">
                  <c:v>0.95565900000000004</c:v>
                </c:pt>
                <c:pt idx="5653">
                  <c:v>0.958449</c:v>
                </c:pt>
                <c:pt idx="5654">
                  <c:v>0.96098799999999995</c:v>
                </c:pt>
                <c:pt idx="5655">
                  <c:v>0.96260800000000002</c:v>
                </c:pt>
                <c:pt idx="5656">
                  <c:v>0.96313000000000004</c:v>
                </c:pt>
                <c:pt idx="5657">
                  <c:v>0.96416199999999996</c:v>
                </c:pt>
                <c:pt idx="5658">
                  <c:v>0.96703799999999995</c:v>
                </c:pt>
                <c:pt idx="5659">
                  <c:v>0.97187100000000004</c:v>
                </c:pt>
                <c:pt idx="5660">
                  <c:v>0.97824299999999997</c:v>
                </c:pt>
                <c:pt idx="5661">
                  <c:v>0.985514</c:v>
                </c:pt>
                <c:pt idx="5662">
                  <c:v>0.99312599999999995</c:v>
                </c:pt>
                <c:pt idx="5663">
                  <c:v>1.000621</c:v>
                </c:pt>
                <c:pt idx="5664">
                  <c:v>1.0075529999999999</c:v>
                </c:pt>
                <c:pt idx="5665">
                  <c:v>1.0133270000000001</c:v>
                </c:pt>
                <c:pt idx="5666">
                  <c:v>1.0174300000000001</c:v>
                </c:pt>
                <c:pt idx="5667">
                  <c:v>1.019595</c:v>
                </c:pt>
                <c:pt idx="5668">
                  <c:v>1.0194350000000001</c:v>
                </c:pt>
                <c:pt idx="5669">
                  <c:v>1.017031</c:v>
                </c:pt>
                <c:pt idx="5670">
                  <c:v>1.0134609999999999</c:v>
                </c:pt>
                <c:pt idx="5671">
                  <c:v>1.0096259999999999</c:v>
                </c:pt>
                <c:pt idx="5672">
                  <c:v>1.0057419999999999</c:v>
                </c:pt>
                <c:pt idx="5673">
                  <c:v>1.002294</c:v>
                </c:pt>
                <c:pt idx="5674">
                  <c:v>0.99999800000000005</c:v>
                </c:pt>
                <c:pt idx="5675">
                  <c:v>0.99893600000000005</c:v>
                </c:pt>
                <c:pt idx="5676">
                  <c:v>0.99870700000000001</c:v>
                </c:pt>
                <c:pt idx="5677">
                  <c:v>0.99885000000000002</c:v>
                </c:pt>
                <c:pt idx="5678">
                  <c:v>0.99883100000000002</c:v>
                </c:pt>
                <c:pt idx="5679">
                  <c:v>0.99874099999999999</c:v>
                </c:pt>
                <c:pt idx="5680">
                  <c:v>0.99925399999999998</c:v>
                </c:pt>
                <c:pt idx="5681">
                  <c:v>1.000839</c:v>
                </c:pt>
                <c:pt idx="5682">
                  <c:v>1.0040100000000001</c:v>
                </c:pt>
                <c:pt idx="5683">
                  <c:v>1.0084580000000001</c:v>
                </c:pt>
                <c:pt idx="5684">
                  <c:v>1.012227</c:v>
                </c:pt>
                <c:pt idx="5685">
                  <c:v>1.0134609999999999</c:v>
                </c:pt>
                <c:pt idx="5686">
                  <c:v>1.011884</c:v>
                </c:pt>
                <c:pt idx="5687">
                  <c:v>1.008866</c:v>
                </c:pt>
                <c:pt idx="5688">
                  <c:v>1.0065</c:v>
                </c:pt>
                <c:pt idx="5689">
                  <c:v>1.0062180000000001</c:v>
                </c:pt>
                <c:pt idx="5690">
                  <c:v>1.008432</c:v>
                </c:pt>
                <c:pt idx="5691">
                  <c:v>1.0129280000000001</c:v>
                </c:pt>
                <c:pt idx="5692">
                  <c:v>1.0193760000000001</c:v>
                </c:pt>
                <c:pt idx="5693">
                  <c:v>1.0274589999999999</c:v>
                </c:pt>
                <c:pt idx="5694">
                  <c:v>1.0363880000000001</c:v>
                </c:pt>
                <c:pt idx="5695">
                  <c:v>1.044915</c:v>
                </c:pt>
                <c:pt idx="5696">
                  <c:v>1.0518590000000001</c:v>
                </c:pt>
                <c:pt idx="5697">
                  <c:v>1.056595</c:v>
                </c:pt>
                <c:pt idx="5698">
                  <c:v>1.059134</c:v>
                </c:pt>
                <c:pt idx="5699">
                  <c:v>1.0598399999999999</c:v>
                </c:pt>
                <c:pt idx="5700">
                  <c:v>1.059293</c:v>
                </c:pt>
                <c:pt idx="5701">
                  <c:v>1.0583899999999999</c:v>
                </c:pt>
                <c:pt idx="5702">
                  <c:v>1.0581050000000001</c:v>
                </c:pt>
                <c:pt idx="5703">
                  <c:v>1.058783</c:v>
                </c:pt>
                <c:pt idx="5704">
                  <c:v>1.060487</c:v>
                </c:pt>
                <c:pt idx="5705">
                  <c:v>1.063717</c:v>
                </c:pt>
                <c:pt idx="5706">
                  <c:v>1.068792</c:v>
                </c:pt>
                <c:pt idx="5707">
                  <c:v>1.0751010000000001</c:v>
                </c:pt>
                <c:pt idx="5708">
                  <c:v>1.081531</c:v>
                </c:pt>
                <c:pt idx="5709">
                  <c:v>1.0870219999999999</c:v>
                </c:pt>
                <c:pt idx="5710">
                  <c:v>1.0904400000000001</c:v>
                </c:pt>
                <c:pt idx="5711">
                  <c:v>1.0909230000000001</c:v>
                </c:pt>
                <c:pt idx="5712">
                  <c:v>1.088489</c:v>
                </c:pt>
                <c:pt idx="5713">
                  <c:v>1.083723</c:v>
                </c:pt>
                <c:pt idx="5714">
                  <c:v>1.076827</c:v>
                </c:pt>
                <c:pt idx="5715">
                  <c:v>1.0679190000000001</c:v>
                </c:pt>
                <c:pt idx="5716">
                  <c:v>1.058017</c:v>
                </c:pt>
                <c:pt idx="5717">
                  <c:v>1.0487409999999999</c:v>
                </c:pt>
                <c:pt idx="5718">
                  <c:v>1.041536</c:v>
                </c:pt>
                <c:pt idx="5719">
                  <c:v>1.036691</c:v>
                </c:pt>
                <c:pt idx="5720">
                  <c:v>1.033615</c:v>
                </c:pt>
                <c:pt idx="5721">
                  <c:v>1.032154</c:v>
                </c:pt>
                <c:pt idx="5722">
                  <c:v>1.0324549999999999</c:v>
                </c:pt>
                <c:pt idx="5723">
                  <c:v>1.0348170000000001</c:v>
                </c:pt>
                <c:pt idx="5724">
                  <c:v>1.0395719999999999</c:v>
                </c:pt>
                <c:pt idx="5725">
                  <c:v>1.0460400000000001</c:v>
                </c:pt>
                <c:pt idx="5726">
                  <c:v>1.052646</c:v>
                </c:pt>
                <c:pt idx="5727">
                  <c:v>1.0580959999999999</c:v>
                </c:pt>
                <c:pt idx="5728">
                  <c:v>1.0617099999999999</c:v>
                </c:pt>
                <c:pt idx="5729">
                  <c:v>1.063364</c:v>
                </c:pt>
                <c:pt idx="5730">
                  <c:v>1.063377</c:v>
                </c:pt>
                <c:pt idx="5731">
                  <c:v>1.061866</c:v>
                </c:pt>
                <c:pt idx="5732">
                  <c:v>1.0585340000000001</c:v>
                </c:pt>
                <c:pt idx="5733">
                  <c:v>1.0535810000000001</c:v>
                </c:pt>
                <c:pt idx="5734">
                  <c:v>1.048027</c:v>
                </c:pt>
                <c:pt idx="5735">
                  <c:v>1.0430839999999999</c:v>
                </c:pt>
                <c:pt idx="5736">
                  <c:v>1.0400849999999999</c:v>
                </c:pt>
                <c:pt idx="5737">
                  <c:v>1.0402199999999999</c:v>
                </c:pt>
                <c:pt idx="5738">
                  <c:v>1.0436179999999999</c:v>
                </c:pt>
                <c:pt idx="5739">
                  <c:v>1.0493600000000001</c:v>
                </c:pt>
                <c:pt idx="5740">
                  <c:v>1.0560039999999999</c:v>
                </c:pt>
                <c:pt idx="5741">
                  <c:v>1.0621160000000001</c:v>
                </c:pt>
                <c:pt idx="5742">
                  <c:v>1.067509</c:v>
                </c:pt>
                <c:pt idx="5743">
                  <c:v>1.0727230000000001</c:v>
                </c:pt>
                <c:pt idx="5744">
                  <c:v>1.0770919999999999</c:v>
                </c:pt>
                <c:pt idx="5745">
                  <c:v>1.0798270000000001</c:v>
                </c:pt>
                <c:pt idx="5746">
                  <c:v>1.081307</c:v>
                </c:pt>
                <c:pt idx="5747">
                  <c:v>1.081499</c:v>
                </c:pt>
                <c:pt idx="5748">
                  <c:v>1.079224</c:v>
                </c:pt>
                <c:pt idx="5749">
                  <c:v>1.073774</c:v>
                </c:pt>
                <c:pt idx="5750">
                  <c:v>1.066141</c:v>
                </c:pt>
                <c:pt idx="5751">
                  <c:v>1.0578879999999999</c:v>
                </c:pt>
                <c:pt idx="5752">
                  <c:v>1.050076</c:v>
                </c:pt>
                <c:pt idx="5753">
                  <c:v>1.0435859999999999</c:v>
                </c:pt>
                <c:pt idx="5754">
                  <c:v>1.0390109999999999</c:v>
                </c:pt>
                <c:pt idx="5755">
                  <c:v>1.036065</c:v>
                </c:pt>
                <c:pt idx="5756">
                  <c:v>1.033738</c:v>
                </c:pt>
                <c:pt idx="5757">
                  <c:v>1.030939</c:v>
                </c:pt>
                <c:pt idx="5758">
                  <c:v>1.0267010000000001</c:v>
                </c:pt>
                <c:pt idx="5759">
                  <c:v>1.020807</c:v>
                </c:pt>
                <c:pt idx="5760">
                  <c:v>1.0139879999999999</c:v>
                </c:pt>
                <c:pt idx="5761">
                  <c:v>1.007063</c:v>
                </c:pt>
                <c:pt idx="5762">
                  <c:v>1.00078</c:v>
                </c:pt>
                <c:pt idx="5763">
                  <c:v>0.99591399999999997</c:v>
                </c:pt>
                <c:pt idx="5764">
                  <c:v>0.99321800000000005</c:v>
                </c:pt>
                <c:pt idx="5765">
                  <c:v>0.99326599999999998</c:v>
                </c:pt>
                <c:pt idx="5766">
                  <c:v>0.995807</c:v>
                </c:pt>
                <c:pt idx="5767">
                  <c:v>1.0001500000000001</c:v>
                </c:pt>
                <c:pt idx="5768">
                  <c:v>1.00566</c:v>
                </c:pt>
                <c:pt idx="5769">
                  <c:v>1.011307</c:v>
                </c:pt>
                <c:pt idx="5770">
                  <c:v>1.0159370000000001</c:v>
                </c:pt>
                <c:pt idx="5771">
                  <c:v>1.0180450000000001</c:v>
                </c:pt>
                <c:pt idx="5772">
                  <c:v>1.016221</c:v>
                </c:pt>
                <c:pt idx="5773">
                  <c:v>1.0113110000000001</c:v>
                </c:pt>
                <c:pt idx="5774">
                  <c:v>1.00545</c:v>
                </c:pt>
                <c:pt idx="5775">
                  <c:v>0.999417</c:v>
                </c:pt>
                <c:pt idx="5776">
                  <c:v>0.99301200000000001</c:v>
                </c:pt>
                <c:pt idx="5777">
                  <c:v>0.98622100000000001</c:v>
                </c:pt>
                <c:pt idx="5778">
                  <c:v>0.97955999999999999</c:v>
                </c:pt>
                <c:pt idx="5779">
                  <c:v>0.97438899999999995</c:v>
                </c:pt>
                <c:pt idx="5780">
                  <c:v>0.97206599999999999</c:v>
                </c:pt>
                <c:pt idx="5781">
                  <c:v>0.97271200000000002</c:v>
                </c:pt>
                <c:pt idx="5782">
                  <c:v>0.97564899999999999</c:v>
                </c:pt>
                <c:pt idx="5783">
                  <c:v>0.98037099999999999</c:v>
                </c:pt>
                <c:pt idx="5784">
                  <c:v>0.98635700000000004</c:v>
                </c:pt>
                <c:pt idx="5785">
                  <c:v>0.99280000000000002</c:v>
                </c:pt>
                <c:pt idx="5786">
                  <c:v>0.99860800000000005</c:v>
                </c:pt>
                <c:pt idx="5787">
                  <c:v>1.002243</c:v>
                </c:pt>
                <c:pt idx="5788">
                  <c:v>1.0025710000000001</c:v>
                </c:pt>
                <c:pt idx="5789">
                  <c:v>0.999587</c:v>
                </c:pt>
                <c:pt idx="5790">
                  <c:v>0.99405100000000002</c:v>
                </c:pt>
                <c:pt idx="5791">
                  <c:v>0.98714800000000003</c:v>
                </c:pt>
                <c:pt idx="5792">
                  <c:v>0.97971399999999997</c:v>
                </c:pt>
                <c:pt idx="5793">
                  <c:v>0.97189199999999998</c:v>
                </c:pt>
                <c:pt idx="5794">
                  <c:v>0.96388600000000002</c:v>
                </c:pt>
                <c:pt idx="5795">
                  <c:v>0.95621500000000004</c:v>
                </c:pt>
                <c:pt idx="5796">
                  <c:v>0.94963500000000001</c:v>
                </c:pt>
                <c:pt idx="5797">
                  <c:v>0.94514699999999996</c:v>
                </c:pt>
                <c:pt idx="5798">
                  <c:v>0.94321699999999997</c:v>
                </c:pt>
                <c:pt idx="5799">
                  <c:v>0.94299200000000005</c:v>
                </c:pt>
                <c:pt idx="5800">
                  <c:v>0.94340999999999997</c:v>
                </c:pt>
                <c:pt idx="5801">
                  <c:v>0.94419200000000003</c:v>
                </c:pt>
                <c:pt idx="5802">
                  <c:v>0.94498300000000002</c:v>
                </c:pt>
                <c:pt idx="5803">
                  <c:v>0.94490799999999997</c:v>
                </c:pt>
                <c:pt idx="5804">
                  <c:v>0.94314500000000001</c:v>
                </c:pt>
                <c:pt idx="5805">
                  <c:v>0.93939499999999998</c:v>
                </c:pt>
                <c:pt idx="5806">
                  <c:v>0.93403599999999998</c:v>
                </c:pt>
                <c:pt idx="5807">
                  <c:v>0.92816699999999996</c:v>
                </c:pt>
                <c:pt idx="5808">
                  <c:v>0.92301800000000001</c:v>
                </c:pt>
                <c:pt idx="5809">
                  <c:v>0.91901999999999995</c:v>
                </c:pt>
                <c:pt idx="5810">
                  <c:v>0.91605300000000001</c:v>
                </c:pt>
                <c:pt idx="5811">
                  <c:v>0.914246</c:v>
                </c:pt>
                <c:pt idx="5812">
                  <c:v>0.91383000000000003</c:v>
                </c:pt>
                <c:pt idx="5813">
                  <c:v>0.91469400000000001</c:v>
                </c:pt>
                <c:pt idx="5814">
                  <c:v>0.91656400000000005</c:v>
                </c:pt>
                <c:pt idx="5815">
                  <c:v>0.91930800000000001</c:v>
                </c:pt>
                <c:pt idx="5816">
                  <c:v>0.922983</c:v>
                </c:pt>
                <c:pt idx="5817">
                  <c:v>0.92724700000000004</c:v>
                </c:pt>
                <c:pt idx="5818">
                  <c:v>0.93118299999999998</c:v>
                </c:pt>
                <c:pt idx="5819">
                  <c:v>0.93432499999999996</c:v>
                </c:pt>
                <c:pt idx="5820">
                  <c:v>0.93673099999999998</c:v>
                </c:pt>
                <c:pt idx="5821">
                  <c:v>0.93847000000000003</c:v>
                </c:pt>
                <c:pt idx="5822">
                  <c:v>0.93946499999999999</c:v>
                </c:pt>
                <c:pt idx="5823">
                  <c:v>0.93915899999999997</c:v>
                </c:pt>
                <c:pt idx="5824">
                  <c:v>0.93715999999999999</c:v>
                </c:pt>
                <c:pt idx="5825">
                  <c:v>0.93437099999999995</c:v>
                </c:pt>
                <c:pt idx="5826">
                  <c:v>0.93242899999999995</c:v>
                </c:pt>
                <c:pt idx="5827">
                  <c:v>0.93218299999999998</c:v>
                </c:pt>
                <c:pt idx="5828">
                  <c:v>0.93357400000000001</c:v>
                </c:pt>
                <c:pt idx="5829">
                  <c:v>0.93626399999999999</c:v>
                </c:pt>
                <c:pt idx="5830">
                  <c:v>0.93967100000000003</c:v>
                </c:pt>
                <c:pt idx="5831">
                  <c:v>0.943106</c:v>
                </c:pt>
                <c:pt idx="5832">
                  <c:v>0.94635100000000005</c:v>
                </c:pt>
                <c:pt idx="5833">
                  <c:v>0.94949399999999995</c:v>
                </c:pt>
                <c:pt idx="5834">
                  <c:v>0.95206900000000005</c:v>
                </c:pt>
                <c:pt idx="5835">
                  <c:v>0.95374800000000004</c:v>
                </c:pt>
                <c:pt idx="5836">
                  <c:v>0.95478700000000005</c:v>
                </c:pt>
                <c:pt idx="5837">
                  <c:v>0.95485500000000001</c:v>
                </c:pt>
                <c:pt idx="5838">
                  <c:v>0.95330300000000001</c:v>
                </c:pt>
                <c:pt idx="5839">
                  <c:v>0.94974999999999998</c:v>
                </c:pt>
                <c:pt idx="5840">
                  <c:v>0.94427399999999995</c:v>
                </c:pt>
                <c:pt idx="5841">
                  <c:v>0.93783300000000003</c:v>
                </c:pt>
                <c:pt idx="5842">
                  <c:v>0.93155500000000002</c:v>
                </c:pt>
                <c:pt idx="5843">
                  <c:v>0.92594900000000002</c:v>
                </c:pt>
                <c:pt idx="5844">
                  <c:v>0.92121699999999995</c:v>
                </c:pt>
                <c:pt idx="5845">
                  <c:v>0.91750699999999996</c:v>
                </c:pt>
                <c:pt idx="5846">
                  <c:v>0.91473300000000002</c:v>
                </c:pt>
                <c:pt idx="5847">
                  <c:v>0.91287099999999999</c:v>
                </c:pt>
                <c:pt idx="5848">
                  <c:v>0.91219899999999998</c:v>
                </c:pt>
                <c:pt idx="5849">
                  <c:v>0.91279900000000003</c:v>
                </c:pt>
                <c:pt idx="5850">
                  <c:v>0.91473899999999997</c:v>
                </c:pt>
                <c:pt idx="5851">
                  <c:v>0.91857</c:v>
                </c:pt>
                <c:pt idx="5852">
                  <c:v>0.92445200000000005</c:v>
                </c:pt>
                <c:pt idx="5853">
                  <c:v>0.93176899999999996</c:v>
                </c:pt>
                <c:pt idx="5854">
                  <c:v>0.94013899999999995</c:v>
                </c:pt>
                <c:pt idx="5855">
                  <c:v>0.94919699999999996</c:v>
                </c:pt>
                <c:pt idx="5856">
                  <c:v>0.957677</c:v>
                </c:pt>
                <c:pt idx="5857">
                  <c:v>0.96419299999999997</c:v>
                </c:pt>
                <c:pt idx="5858">
                  <c:v>0.96796099999999996</c:v>
                </c:pt>
                <c:pt idx="5859">
                  <c:v>0.96859499999999998</c:v>
                </c:pt>
                <c:pt idx="5860">
                  <c:v>0.96665400000000001</c:v>
                </c:pt>
                <c:pt idx="5861">
                  <c:v>0.96377299999999999</c:v>
                </c:pt>
                <c:pt idx="5862">
                  <c:v>0.96131699999999998</c:v>
                </c:pt>
                <c:pt idx="5863">
                  <c:v>0.95971700000000004</c:v>
                </c:pt>
                <c:pt idx="5864">
                  <c:v>0.95955299999999999</c:v>
                </c:pt>
                <c:pt idx="5865">
                  <c:v>0.96174700000000002</c:v>
                </c:pt>
                <c:pt idx="5866">
                  <c:v>0.96626999999999996</c:v>
                </c:pt>
                <c:pt idx="5867">
                  <c:v>0.97211999999999998</c:v>
                </c:pt>
                <c:pt idx="5868">
                  <c:v>0.97879000000000005</c:v>
                </c:pt>
                <c:pt idx="5869">
                  <c:v>0.98645799999999995</c:v>
                </c:pt>
                <c:pt idx="5870">
                  <c:v>0.99481200000000003</c:v>
                </c:pt>
                <c:pt idx="5871">
                  <c:v>1.0029250000000001</c:v>
                </c:pt>
                <c:pt idx="5872">
                  <c:v>1.0096849999999999</c:v>
                </c:pt>
                <c:pt idx="5873">
                  <c:v>1.0140670000000001</c:v>
                </c:pt>
                <c:pt idx="5874">
                  <c:v>1.0157940000000001</c:v>
                </c:pt>
                <c:pt idx="5875">
                  <c:v>1.0154650000000001</c:v>
                </c:pt>
                <c:pt idx="5876">
                  <c:v>1.0138860000000001</c:v>
                </c:pt>
                <c:pt idx="5877">
                  <c:v>1.011393</c:v>
                </c:pt>
                <c:pt idx="5878">
                  <c:v>1.007889</c:v>
                </c:pt>
                <c:pt idx="5879">
                  <c:v>1.003719</c:v>
                </c:pt>
                <c:pt idx="5880">
                  <c:v>0.99973000000000001</c:v>
                </c:pt>
                <c:pt idx="5881">
                  <c:v>0.99633499999999997</c:v>
                </c:pt>
                <c:pt idx="5882">
                  <c:v>0.99363900000000005</c:v>
                </c:pt>
                <c:pt idx="5883">
                  <c:v>0.99218700000000004</c:v>
                </c:pt>
                <c:pt idx="5884">
                  <c:v>0.99262099999999998</c:v>
                </c:pt>
                <c:pt idx="5885">
                  <c:v>0.99470400000000003</c:v>
                </c:pt>
                <c:pt idx="5886">
                  <c:v>0.99736599999999997</c:v>
                </c:pt>
                <c:pt idx="5887">
                  <c:v>0.99971900000000002</c:v>
                </c:pt>
                <c:pt idx="5888">
                  <c:v>1.001341</c:v>
                </c:pt>
                <c:pt idx="5889">
                  <c:v>1.001876</c:v>
                </c:pt>
                <c:pt idx="5890">
                  <c:v>1.001023</c:v>
                </c:pt>
                <c:pt idx="5891">
                  <c:v>0.99888999999999994</c:v>
                </c:pt>
                <c:pt idx="5892">
                  <c:v>0.99621000000000004</c:v>
                </c:pt>
                <c:pt idx="5893">
                  <c:v>0.99385999999999997</c:v>
                </c:pt>
                <c:pt idx="5894">
                  <c:v>0.99225099999999999</c:v>
                </c:pt>
                <c:pt idx="5895">
                  <c:v>0.99199599999999999</c:v>
                </c:pt>
                <c:pt idx="5896">
                  <c:v>0.994062</c:v>
                </c:pt>
                <c:pt idx="5897">
                  <c:v>0.99854500000000002</c:v>
                </c:pt>
                <c:pt idx="5898">
                  <c:v>1.0045390000000001</c:v>
                </c:pt>
                <c:pt idx="5899">
                  <c:v>1.0107790000000001</c:v>
                </c:pt>
                <c:pt idx="5900">
                  <c:v>1.01614</c:v>
                </c:pt>
                <c:pt idx="5901">
                  <c:v>1.020343</c:v>
                </c:pt>
                <c:pt idx="5902">
                  <c:v>1.0242439999999999</c:v>
                </c:pt>
                <c:pt idx="5903">
                  <c:v>1.028918</c:v>
                </c:pt>
                <c:pt idx="5904">
                  <c:v>1.034537</c:v>
                </c:pt>
                <c:pt idx="5905">
                  <c:v>1.0405340000000001</c:v>
                </c:pt>
                <c:pt idx="5906">
                  <c:v>1.046303</c:v>
                </c:pt>
                <c:pt idx="5907">
                  <c:v>1.05101</c:v>
                </c:pt>
                <c:pt idx="5908">
                  <c:v>1.053866</c:v>
                </c:pt>
                <c:pt idx="5909">
                  <c:v>1.055137</c:v>
                </c:pt>
                <c:pt idx="5910">
                  <c:v>1.055776</c:v>
                </c:pt>
                <c:pt idx="5911">
                  <c:v>1.0565599999999999</c:v>
                </c:pt>
                <c:pt idx="5912">
                  <c:v>1.0580290000000001</c:v>
                </c:pt>
                <c:pt idx="5913">
                  <c:v>1.060595</c:v>
                </c:pt>
                <c:pt idx="5914">
                  <c:v>1.0639590000000001</c:v>
                </c:pt>
                <c:pt idx="5915">
                  <c:v>1.0670440000000001</c:v>
                </c:pt>
                <c:pt idx="5916">
                  <c:v>1.069394</c:v>
                </c:pt>
                <c:pt idx="5917">
                  <c:v>1.0712930000000001</c:v>
                </c:pt>
                <c:pt idx="5918">
                  <c:v>1.0726370000000001</c:v>
                </c:pt>
                <c:pt idx="5919">
                  <c:v>1.072946</c:v>
                </c:pt>
                <c:pt idx="5920">
                  <c:v>1.0723259999999999</c:v>
                </c:pt>
                <c:pt idx="5921">
                  <c:v>1.071529</c:v>
                </c:pt>
                <c:pt idx="5922">
                  <c:v>1.070624</c:v>
                </c:pt>
                <c:pt idx="5923">
                  <c:v>1.068943</c:v>
                </c:pt>
                <c:pt idx="5924">
                  <c:v>1.0662670000000001</c:v>
                </c:pt>
                <c:pt idx="5925">
                  <c:v>1.0627439999999999</c:v>
                </c:pt>
                <c:pt idx="5926">
                  <c:v>1.058465</c:v>
                </c:pt>
                <c:pt idx="5927">
                  <c:v>1.0535399999999999</c:v>
                </c:pt>
                <c:pt idx="5928">
                  <c:v>1.04792</c:v>
                </c:pt>
                <c:pt idx="5929">
                  <c:v>1.04159</c:v>
                </c:pt>
                <c:pt idx="5930">
                  <c:v>1.0353140000000001</c:v>
                </c:pt>
                <c:pt idx="5931">
                  <c:v>1.0305150000000001</c:v>
                </c:pt>
                <c:pt idx="5932">
                  <c:v>1.028186</c:v>
                </c:pt>
                <c:pt idx="5933">
                  <c:v>1.028214</c:v>
                </c:pt>
                <c:pt idx="5934">
                  <c:v>1.0295840000000001</c:v>
                </c:pt>
                <c:pt idx="5935">
                  <c:v>1.0314460000000001</c:v>
                </c:pt>
                <c:pt idx="5936">
                  <c:v>1.033774</c:v>
                </c:pt>
                <c:pt idx="5937">
                  <c:v>1.0366519999999999</c:v>
                </c:pt>
                <c:pt idx="5938">
                  <c:v>1.0398529999999999</c:v>
                </c:pt>
                <c:pt idx="5939">
                  <c:v>1.043024</c:v>
                </c:pt>
                <c:pt idx="5940">
                  <c:v>1.045552</c:v>
                </c:pt>
                <c:pt idx="5941">
                  <c:v>1.046745</c:v>
                </c:pt>
                <c:pt idx="5942">
                  <c:v>1.046505</c:v>
                </c:pt>
                <c:pt idx="5943">
                  <c:v>1.0454030000000001</c:v>
                </c:pt>
                <c:pt idx="5944">
                  <c:v>1.044071</c:v>
                </c:pt>
                <c:pt idx="5945">
                  <c:v>1.042959</c:v>
                </c:pt>
                <c:pt idx="5946">
                  <c:v>1.042208</c:v>
                </c:pt>
                <c:pt idx="5947">
                  <c:v>1.0416190000000001</c:v>
                </c:pt>
                <c:pt idx="5948">
                  <c:v>1.04122</c:v>
                </c:pt>
                <c:pt idx="5949">
                  <c:v>1.0413399999999999</c:v>
                </c:pt>
                <c:pt idx="5950">
                  <c:v>1.042238</c:v>
                </c:pt>
                <c:pt idx="5951">
                  <c:v>1.0439959999999999</c:v>
                </c:pt>
                <c:pt idx="5952">
                  <c:v>1.046907</c:v>
                </c:pt>
                <c:pt idx="5953">
                  <c:v>1.0512109999999999</c:v>
                </c:pt>
                <c:pt idx="5954">
                  <c:v>1.0561389999999999</c:v>
                </c:pt>
                <c:pt idx="5955">
                  <c:v>1.0604150000000001</c:v>
                </c:pt>
                <c:pt idx="5956">
                  <c:v>1.0628470000000001</c:v>
                </c:pt>
                <c:pt idx="5957">
                  <c:v>1.0624739999999999</c:v>
                </c:pt>
                <c:pt idx="5958">
                  <c:v>1.059402</c:v>
                </c:pt>
                <c:pt idx="5959">
                  <c:v>1.0543070000000001</c:v>
                </c:pt>
                <c:pt idx="5960">
                  <c:v>1.047426</c:v>
                </c:pt>
                <c:pt idx="5961">
                  <c:v>1.039388</c:v>
                </c:pt>
                <c:pt idx="5962">
                  <c:v>1.0315179999999999</c:v>
                </c:pt>
                <c:pt idx="5963">
                  <c:v>1.024688</c:v>
                </c:pt>
                <c:pt idx="5964">
                  <c:v>1.0191730000000001</c:v>
                </c:pt>
                <c:pt idx="5965">
                  <c:v>1.0149710000000001</c:v>
                </c:pt>
                <c:pt idx="5966">
                  <c:v>1.0117160000000001</c:v>
                </c:pt>
                <c:pt idx="5967">
                  <c:v>1.0089900000000001</c:v>
                </c:pt>
                <c:pt idx="5968">
                  <c:v>1.0062819999999999</c:v>
                </c:pt>
                <c:pt idx="5969">
                  <c:v>1.003406</c:v>
                </c:pt>
                <c:pt idx="5970">
                  <c:v>1.000963</c:v>
                </c:pt>
                <c:pt idx="5971">
                  <c:v>0.99917100000000003</c:v>
                </c:pt>
                <c:pt idx="5972">
                  <c:v>0.99766500000000002</c:v>
                </c:pt>
                <c:pt idx="5973">
                  <c:v>0.99645899999999998</c:v>
                </c:pt>
                <c:pt idx="5974">
                  <c:v>0.99546800000000002</c:v>
                </c:pt>
                <c:pt idx="5975">
                  <c:v>0.99387899999999996</c:v>
                </c:pt>
                <c:pt idx="5976">
                  <c:v>0.99127699999999996</c:v>
                </c:pt>
                <c:pt idx="5977">
                  <c:v>0.98810900000000002</c:v>
                </c:pt>
                <c:pt idx="5978">
                  <c:v>0.98477899999999996</c:v>
                </c:pt>
                <c:pt idx="5979">
                  <c:v>0.98119800000000001</c:v>
                </c:pt>
                <c:pt idx="5980">
                  <c:v>0.97692900000000005</c:v>
                </c:pt>
                <c:pt idx="5981">
                  <c:v>0.97244299999999995</c:v>
                </c:pt>
                <c:pt idx="5982">
                  <c:v>0.96964399999999995</c:v>
                </c:pt>
                <c:pt idx="5983">
                  <c:v>0.970306</c:v>
                </c:pt>
                <c:pt idx="5984">
                  <c:v>0.97473799999999999</c:v>
                </c:pt>
                <c:pt idx="5985">
                  <c:v>0.98172300000000001</c:v>
                </c:pt>
                <c:pt idx="5986">
                  <c:v>0.98938400000000004</c:v>
                </c:pt>
                <c:pt idx="5987">
                  <c:v>0.99598600000000004</c:v>
                </c:pt>
                <c:pt idx="5988">
                  <c:v>1.0002450000000001</c:v>
                </c:pt>
                <c:pt idx="5989">
                  <c:v>1.0017229999999999</c:v>
                </c:pt>
                <c:pt idx="5990">
                  <c:v>1.0009520000000001</c:v>
                </c:pt>
                <c:pt idx="5991">
                  <c:v>0.99873199999999995</c:v>
                </c:pt>
                <c:pt idx="5992">
                  <c:v>0.99560700000000002</c:v>
                </c:pt>
                <c:pt idx="5993">
                  <c:v>0.99220699999999995</c:v>
                </c:pt>
                <c:pt idx="5994">
                  <c:v>0.98952499999999999</c:v>
                </c:pt>
                <c:pt idx="5995">
                  <c:v>0.98834200000000005</c:v>
                </c:pt>
                <c:pt idx="5996">
                  <c:v>0.98854699999999995</c:v>
                </c:pt>
                <c:pt idx="5997">
                  <c:v>0.989263</c:v>
                </c:pt>
                <c:pt idx="5998">
                  <c:v>0.98921999999999999</c:v>
                </c:pt>
                <c:pt idx="5999">
                  <c:v>0.98789000000000005</c:v>
                </c:pt>
                <c:pt idx="6000">
                  <c:v>0.98594499999999996</c:v>
                </c:pt>
                <c:pt idx="6001">
                  <c:v>0.98376300000000005</c:v>
                </c:pt>
                <c:pt idx="6002">
                  <c:v>0.98135700000000003</c:v>
                </c:pt>
                <c:pt idx="6003">
                  <c:v>0.97882899999999995</c:v>
                </c:pt>
                <c:pt idx="6004">
                  <c:v>0.97584099999999996</c:v>
                </c:pt>
                <c:pt idx="6005">
                  <c:v>0.97226199999999996</c:v>
                </c:pt>
                <c:pt idx="6006">
                  <c:v>0.968468</c:v>
                </c:pt>
                <c:pt idx="6007">
                  <c:v>0.96477500000000005</c:v>
                </c:pt>
                <c:pt idx="6008">
                  <c:v>0.96118800000000004</c:v>
                </c:pt>
                <c:pt idx="6009">
                  <c:v>0.95690799999999998</c:v>
                </c:pt>
                <c:pt idx="6010">
                  <c:v>0.95106900000000005</c:v>
                </c:pt>
                <c:pt idx="6011">
                  <c:v>0.94410000000000005</c:v>
                </c:pt>
                <c:pt idx="6012">
                  <c:v>0.93726100000000001</c:v>
                </c:pt>
                <c:pt idx="6013">
                  <c:v>0.93124600000000002</c:v>
                </c:pt>
                <c:pt idx="6014">
                  <c:v>0.92593099999999995</c:v>
                </c:pt>
                <c:pt idx="6015">
                  <c:v>0.92139899999999997</c:v>
                </c:pt>
                <c:pt idx="6016">
                  <c:v>0.91822499999999996</c:v>
                </c:pt>
                <c:pt idx="6017">
                  <c:v>0.91689799999999999</c:v>
                </c:pt>
                <c:pt idx="6018">
                  <c:v>0.91765099999999999</c:v>
                </c:pt>
                <c:pt idx="6019">
                  <c:v>0.92039499999999996</c:v>
                </c:pt>
                <c:pt idx="6020">
                  <c:v>0.92446200000000001</c:v>
                </c:pt>
                <c:pt idx="6021">
                  <c:v>0.92852500000000004</c:v>
                </c:pt>
                <c:pt idx="6022">
                  <c:v>0.93152900000000005</c:v>
                </c:pt>
                <c:pt idx="6023">
                  <c:v>0.93374000000000001</c:v>
                </c:pt>
                <c:pt idx="6024">
                  <c:v>0.93558200000000002</c:v>
                </c:pt>
                <c:pt idx="6025">
                  <c:v>0.93670299999999995</c:v>
                </c:pt>
                <c:pt idx="6026">
                  <c:v>0.93733500000000003</c:v>
                </c:pt>
                <c:pt idx="6027">
                  <c:v>0.938276</c:v>
                </c:pt>
                <c:pt idx="6028">
                  <c:v>0.93929600000000002</c:v>
                </c:pt>
                <c:pt idx="6029">
                  <c:v>0.93995300000000004</c:v>
                </c:pt>
                <c:pt idx="6030">
                  <c:v>0.94081599999999999</c:v>
                </c:pt>
                <c:pt idx="6031">
                  <c:v>0.94207600000000002</c:v>
                </c:pt>
                <c:pt idx="6032">
                  <c:v>0.94310099999999997</c:v>
                </c:pt>
                <c:pt idx="6033">
                  <c:v>0.94362500000000005</c:v>
                </c:pt>
                <c:pt idx="6034">
                  <c:v>0.94396800000000003</c:v>
                </c:pt>
                <c:pt idx="6035">
                  <c:v>0.94460500000000003</c:v>
                </c:pt>
                <c:pt idx="6036">
                  <c:v>0.94577900000000004</c:v>
                </c:pt>
                <c:pt idx="6037">
                  <c:v>0.94762800000000003</c:v>
                </c:pt>
                <c:pt idx="6038">
                  <c:v>0.95042700000000002</c:v>
                </c:pt>
                <c:pt idx="6039">
                  <c:v>0.95422399999999996</c:v>
                </c:pt>
                <c:pt idx="6040">
                  <c:v>0.95846299999999995</c:v>
                </c:pt>
                <c:pt idx="6041">
                  <c:v>0.96248800000000001</c:v>
                </c:pt>
                <c:pt idx="6042">
                  <c:v>0.96621299999999999</c:v>
                </c:pt>
                <c:pt idx="6043">
                  <c:v>0.96967000000000003</c:v>
                </c:pt>
                <c:pt idx="6044">
                  <c:v>0.97231900000000004</c:v>
                </c:pt>
                <c:pt idx="6045">
                  <c:v>0.97326999999999997</c:v>
                </c:pt>
                <c:pt idx="6046">
                  <c:v>0.97171799999999997</c:v>
                </c:pt>
                <c:pt idx="6047">
                  <c:v>0.96736299999999997</c:v>
                </c:pt>
                <c:pt idx="6048">
                  <c:v>0.96100200000000002</c:v>
                </c:pt>
                <c:pt idx="6049">
                  <c:v>0.95380100000000001</c:v>
                </c:pt>
                <c:pt idx="6050">
                  <c:v>0.94634700000000005</c:v>
                </c:pt>
                <c:pt idx="6051">
                  <c:v>0.93888799999999994</c:v>
                </c:pt>
                <c:pt idx="6052">
                  <c:v>0.93176000000000003</c:v>
                </c:pt>
                <c:pt idx="6053">
                  <c:v>0.92553600000000003</c:v>
                </c:pt>
                <c:pt idx="6054">
                  <c:v>0.92093599999999998</c:v>
                </c:pt>
                <c:pt idx="6055">
                  <c:v>0.91878300000000002</c:v>
                </c:pt>
                <c:pt idx="6056">
                  <c:v>0.91917700000000002</c:v>
                </c:pt>
                <c:pt idx="6057">
                  <c:v>0.92088800000000004</c:v>
                </c:pt>
                <c:pt idx="6058">
                  <c:v>0.922898</c:v>
                </c:pt>
                <c:pt idx="6059">
                  <c:v>0.92545699999999997</c:v>
                </c:pt>
                <c:pt idx="6060">
                  <c:v>0.92911699999999997</c:v>
                </c:pt>
                <c:pt idx="6061">
                  <c:v>0.93405700000000003</c:v>
                </c:pt>
                <c:pt idx="6062">
                  <c:v>0.939832</c:v>
                </c:pt>
                <c:pt idx="6063">
                  <c:v>0.94528800000000002</c:v>
                </c:pt>
                <c:pt idx="6064">
                  <c:v>0.94932099999999997</c:v>
                </c:pt>
                <c:pt idx="6065">
                  <c:v>0.95151399999999997</c:v>
                </c:pt>
                <c:pt idx="6066">
                  <c:v>0.95219699999999996</c:v>
                </c:pt>
                <c:pt idx="6067">
                  <c:v>0.95227499999999998</c:v>
                </c:pt>
                <c:pt idx="6068">
                  <c:v>0.95272699999999999</c:v>
                </c:pt>
                <c:pt idx="6069">
                  <c:v>0.954098</c:v>
                </c:pt>
                <c:pt idx="6070">
                  <c:v>0.95646399999999998</c:v>
                </c:pt>
                <c:pt idx="6071">
                  <c:v>0.95975100000000002</c:v>
                </c:pt>
                <c:pt idx="6072">
                  <c:v>0.96379300000000001</c:v>
                </c:pt>
                <c:pt idx="6073">
                  <c:v>0.967862</c:v>
                </c:pt>
                <c:pt idx="6074">
                  <c:v>0.97096700000000002</c:v>
                </c:pt>
                <c:pt idx="6075">
                  <c:v>0.97308600000000001</c:v>
                </c:pt>
                <c:pt idx="6076">
                  <c:v>0.97516899999999995</c:v>
                </c:pt>
                <c:pt idx="6077">
                  <c:v>0.97820099999999999</c:v>
                </c:pt>
                <c:pt idx="6078">
                  <c:v>0.98284899999999997</c:v>
                </c:pt>
                <c:pt idx="6079">
                  <c:v>0.98915299999999995</c:v>
                </c:pt>
                <c:pt idx="6080">
                  <c:v>0.99647699999999995</c:v>
                </c:pt>
                <c:pt idx="6081">
                  <c:v>1.004219</c:v>
                </c:pt>
                <c:pt idx="6082">
                  <c:v>1.0119579999999999</c:v>
                </c:pt>
                <c:pt idx="6083">
                  <c:v>1.0190239999999999</c:v>
                </c:pt>
                <c:pt idx="6084">
                  <c:v>1.0243439999999999</c:v>
                </c:pt>
                <c:pt idx="6085">
                  <c:v>1.0268919999999999</c:v>
                </c:pt>
                <c:pt idx="6086">
                  <c:v>1.0269440000000001</c:v>
                </c:pt>
                <c:pt idx="6087">
                  <c:v>1.025868</c:v>
                </c:pt>
                <c:pt idx="6088">
                  <c:v>1.0240689999999999</c:v>
                </c:pt>
                <c:pt idx="6089">
                  <c:v>1.020905</c:v>
                </c:pt>
                <c:pt idx="6090">
                  <c:v>1.0163089999999999</c:v>
                </c:pt>
                <c:pt idx="6091">
                  <c:v>1.0109589999999999</c:v>
                </c:pt>
                <c:pt idx="6092">
                  <c:v>1.0052099999999999</c:v>
                </c:pt>
                <c:pt idx="6093">
                  <c:v>0.99933399999999994</c:v>
                </c:pt>
                <c:pt idx="6094">
                  <c:v>0.99446800000000002</c:v>
                </c:pt>
                <c:pt idx="6095">
                  <c:v>0.99142699999999995</c:v>
                </c:pt>
                <c:pt idx="6096">
                  <c:v>0.99006300000000003</c:v>
                </c:pt>
                <c:pt idx="6097">
                  <c:v>0.99049699999999996</c:v>
                </c:pt>
                <c:pt idx="6098">
                  <c:v>0.99299700000000002</c:v>
                </c:pt>
                <c:pt idx="6099">
                  <c:v>0.99734199999999995</c:v>
                </c:pt>
                <c:pt idx="6100">
                  <c:v>1.0027459999999999</c:v>
                </c:pt>
                <c:pt idx="6101">
                  <c:v>1.0082690000000001</c:v>
                </c:pt>
                <c:pt idx="6102">
                  <c:v>1.0133319999999999</c:v>
                </c:pt>
                <c:pt idx="6103">
                  <c:v>1.017245</c:v>
                </c:pt>
                <c:pt idx="6104">
                  <c:v>1.019355</c:v>
                </c:pt>
                <c:pt idx="6105">
                  <c:v>1.0199240000000001</c:v>
                </c:pt>
                <c:pt idx="6106">
                  <c:v>1.0198560000000001</c:v>
                </c:pt>
                <c:pt idx="6107">
                  <c:v>1.0203310000000001</c:v>
                </c:pt>
                <c:pt idx="6108">
                  <c:v>1.0223329999999999</c:v>
                </c:pt>
                <c:pt idx="6109">
                  <c:v>1.025353</c:v>
                </c:pt>
                <c:pt idx="6110">
                  <c:v>1.028033</c:v>
                </c:pt>
                <c:pt idx="6111">
                  <c:v>1.0299830000000001</c:v>
                </c:pt>
                <c:pt idx="6112">
                  <c:v>1.0316259999999999</c:v>
                </c:pt>
                <c:pt idx="6113">
                  <c:v>1.0331349999999999</c:v>
                </c:pt>
                <c:pt idx="6114">
                  <c:v>1.0343869999999999</c:v>
                </c:pt>
                <c:pt idx="6115">
                  <c:v>1.035954</c:v>
                </c:pt>
                <c:pt idx="6116">
                  <c:v>1.038816</c:v>
                </c:pt>
                <c:pt idx="6117">
                  <c:v>1.04318</c:v>
                </c:pt>
                <c:pt idx="6118">
                  <c:v>1.048581</c:v>
                </c:pt>
                <c:pt idx="6119">
                  <c:v>1.054354</c:v>
                </c:pt>
                <c:pt idx="6120">
                  <c:v>1.060327</c:v>
                </c:pt>
                <c:pt idx="6121">
                  <c:v>1.0665089999999999</c:v>
                </c:pt>
                <c:pt idx="6122">
                  <c:v>1.0718719999999999</c:v>
                </c:pt>
                <c:pt idx="6123">
                  <c:v>1.0750839999999999</c:v>
                </c:pt>
                <c:pt idx="6124">
                  <c:v>1.075448</c:v>
                </c:pt>
                <c:pt idx="6125">
                  <c:v>1.073364</c:v>
                </c:pt>
                <c:pt idx="6126">
                  <c:v>1.07057</c:v>
                </c:pt>
                <c:pt idx="6127">
                  <c:v>1.068195</c:v>
                </c:pt>
                <c:pt idx="6128">
                  <c:v>1.06545</c:v>
                </c:pt>
                <c:pt idx="6129">
                  <c:v>1.0614129999999999</c:v>
                </c:pt>
                <c:pt idx="6130">
                  <c:v>1.0558110000000001</c:v>
                </c:pt>
                <c:pt idx="6131">
                  <c:v>1.0484199999999999</c:v>
                </c:pt>
                <c:pt idx="6132">
                  <c:v>1.0400499999999999</c:v>
                </c:pt>
                <c:pt idx="6133">
                  <c:v>1.0325759999999999</c:v>
                </c:pt>
                <c:pt idx="6134">
                  <c:v>1.027091</c:v>
                </c:pt>
                <c:pt idx="6135">
                  <c:v>1.023674</c:v>
                </c:pt>
                <c:pt idx="6136">
                  <c:v>1.0222770000000001</c:v>
                </c:pt>
                <c:pt idx="6137">
                  <c:v>1.0226679999999999</c:v>
                </c:pt>
                <c:pt idx="6138">
                  <c:v>1.0244059999999999</c:v>
                </c:pt>
                <c:pt idx="6139">
                  <c:v>1.0272969999999999</c:v>
                </c:pt>
                <c:pt idx="6140">
                  <c:v>1.0311840000000001</c:v>
                </c:pt>
                <c:pt idx="6141">
                  <c:v>1.035803</c:v>
                </c:pt>
                <c:pt idx="6142">
                  <c:v>1.040624</c:v>
                </c:pt>
                <c:pt idx="6143">
                  <c:v>1.0440579999999999</c:v>
                </c:pt>
                <c:pt idx="6144">
                  <c:v>1.0445279999999999</c:v>
                </c:pt>
                <c:pt idx="6145">
                  <c:v>1.0422229999999999</c:v>
                </c:pt>
                <c:pt idx="6146">
                  <c:v>1.038246</c:v>
                </c:pt>
                <c:pt idx="6147">
                  <c:v>1.0333570000000001</c:v>
                </c:pt>
                <c:pt idx="6148">
                  <c:v>1.028308</c:v>
                </c:pt>
                <c:pt idx="6149">
                  <c:v>1.024044</c:v>
                </c:pt>
                <c:pt idx="6150">
                  <c:v>1.021088</c:v>
                </c:pt>
                <c:pt idx="6151">
                  <c:v>1.0196480000000001</c:v>
                </c:pt>
                <c:pt idx="6152">
                  <c:v>1.020092</c:v>
                </c:pt>
                <c:pt idx="6153">
                  <c:v>1.0225489999999999</c:v>
                </c:pt>
                <c:pt idx="6154">
                  <c:v>1.0266029999999999</c:v>
                </c:pt>
                <c:pt idx="6155">
                  <c:v>1.0316129999999999</c:v>
                </c:pt>
                <c:pt idx="6156">
                  <c:v>1.037102</c:v>
                </c:pt>
                <c:pt idx="6157">
                  <c:v>1.0429379999999999</c:v>
                </c:pt>
                <c:pt idx="6158">
                  <c:v>1.0487470000000001</c:v>
                </c:pt>
                <c:pt idx="6159">
                  <c:v>1.053685</c:v>
                </c:pt>
                <c:pt idx="6160">
                  <c:v>1.0574079999999999</c:v>
                </c:pt>
                <c:pt idx="6161">
                  <c:v>1.059839</c:v>
                </c:pt>
                <c:pt idx="6162">
                  <c:v>1.060486</c:v>
                </c:pt>
                <c:pt idx="6163">
                  <c:v>1.05924</c:v>
                </c:pt>
                <c:pt idx="6164">
                  <c:v>1.056643</c:v>
                </c:pt>
                <c:pt idx="6165">
                  <c:v>1.053256</c:v>
                </c:pt>
                <c:pt idx="6166">
                  <c:v>1.0496080000000001</c:v>
                </c:pt>
                <c:pt idx="6167">
                  <c:v>1.0460590000000001</c:v>
                </c:pt>
                <c:pt idx="6168">
                  <c:v>1.0423500000000001</c:v>
                </c:pt>
                <c:pt idx="6169">
                  <c:v>1.0381530000000001</c:v>
                </c:pt>
                <c:pt idx="6170">
                  <c:v>1.0336289999999999</c:v>
                </c:pt>
                <c:pt idx="6171">
                  <c:v>1.029134</c:v>
                </c:pt>
                <c:pt idx="6172">
                  <c:v>1.0250410000000001</c:v>
                </c:pt>
                <c:pt idx="6173">
                  <c:v>1.0215669999999999</c:v>
                </c:pt>
                <c:pt idx="6174">
                  <c:v>1.0183180000000001</c:v>
                </c:pt>
                <c:pt idx="6175">
                  <c:v>1.0144059999999999</c:v>
                </c:pt>
                <c:pt idx="6176">
                  <c:v>1.0096080000000001</c:v>
                </c:pt>
                <c:pt idx="6177">
                  <c:v>1.0047440000000001</c:v>
                </c:pt>
                <c:pt idx="6178">
                  <c:v>1.0003759999999999</c:v>
                </c:pt>
                <c:pt idx="6179">
                  <c:v>0.99649799999999999</c:v>
                </c:pt>
                <c:pt idx="6180">
                  <c:v>0.99344200000000005</c:v>
                </c:pt>
                <c:pt idx="6181">
                  <c:v>0.99136100000000005</c:v>
                </c:pt>
                <c:pt idx="6182">
                  <c:v>0.98960499999999996</c:v>
                </c:pt>
                <c:pt idx="6183">
                  <c:v>0.98750000000000004</c:v>
                </c:pt>
                <c:pt idx="6184">
                  <c:v>0.98471500000000001</c:v>
                </c:pt>
                <c:pt idx="6185">
                  <c:v>0.98100100000000001</c:v>
                </c:pt>
                <c:pt idx="6186">
                  <c:v>0.97656500000000002</c:v>
                </c:pt>
                <c:pt idx="6187">
                  <c:v>0.97225499999999998</c:v>
                </c:pt>
                <c:pt idx="6188">
                  <c:v>0.96870800000000001</c:v>
                </c:pt>
                <c:pt idx="6189">
                  <c:v>0.96613300000000002</c:v>
                </c:pt>
                <c:pt idx="6190">
                  <c:v>0.96509100000000003</c:v>
                </c:pt>
                <c:pt idx="6191">
                  <c:v>0.96662499999999996</c:v>
                </c:pt>
                <c:pt idx="6192">
                  <c:v>0.97134200000000004</c:v>
                </c:pt>
                <c:pt idx="6193">
                  <c:v>0.97828199999999998</c:v>
                </c:pt>
                <c:pt idx="6194">
                  <c:v>0.98504800000000003</c:v>
                </c:pt>
                <c:pt idx="6195">
                  <c:v>0.98968299999999998</c:v>
                </c:pt>
                <c:pt idx="6196">
                  <c:v>0.99208099999999999</c:v>
                </c:pt>
                <c:pt idx="6197">
                  <c:v>0.99313300000000004</c:v>
                </c:pt>
                <c:pt idx="6198">
                  <c:v>0.99371900000000002</c:v>
                </c:pt>
                <c:pt idx="6199">
                  <c:v>0.99463500000000005</c:v>
                </c:pt>
                <c:pt idx="6200">
                  <c:v>0.996085</c:v>
                </c:pt>
                <c:pt idx="6201">
                  <c:v>0.99720399999999998</c:v>
                </c:pt>
                <c:pt idx="6202">
                  <c:v>0.99715299999999996</c:v>
                </c:pt>
                <c:pt idx="6203">
                  <c:v>0.99637299999999995</c:v>
                </c:pt>
                <c:pt idx="6204">
                  <c:v>0.99521099999999996</c:v>
                </c:pt>
                <c:pt idx="6205">
                  <c:v>0.99301300000000003</c:v>
                </c:pt>
                <c:pt idx="6206">
                  <c:v>0.98978500000000003</c:v>
                </c:pt>
                <c:pt idx="6207">
                  <c:v>0.986147</c:v>
                </c:pt>
                <c:pt idx="6208">
                  <c:v>0.98227100000000001</c:v>
                </c:pt>
                <c:pt idx="6209">
                  <c:v>0.97834200000000004</c:v>
                </c:pt>
                <c:pt idx="6210">
                  <c:v>0.97457800000000006</c:v>
                </c:pt>
                <c:pt idx="6211">
                  <c:v>0.97120799999999996</c:v>
                </c:pt>
                <c:pt idx="6212">
                  <c:v>0.96835199999999999</c:v>
                </c:pt>
                <c:pt idx="6213">
                  <c:v>0.96548599999999996</c:v>
                </c:pt>
                <c:pt idx="6214">
                  <c:v>0.96226400000000001</c:v>
                </c:pt>
                <c:pt idx="6215">
                  <c:v>0.95907200000000004</c:v>
                </c:pt>
                <c:pt idx="6216">
                  <c:v>0.95635800000000004</c:v>
                </c:pt>
                <c:pt idx="6217">
                  <c:v>0.95421999999999996</c:v>
                </c:pt>
                <c:pt idx="6218">
                  <c:v>0.95240000000000002</c:v>
                </c:pt>
                <c:pt idx="6219">
                  <c:v>0.95051600000000003</c:v>
                </c:pt>
                <c:pt idx="6220">
                  <c:v>0.94828800000000002</c:v>
                </c:pt>
                <c:pt idx="6221">
                  <c:v>0.945766</c:v>
                </c:pt>
                <c:pt idx="6222">
                  <c:v>0.94318400000000002</c:v>
                </c:pt>
                <c:pt idx="6223">
                  <c:v>0.94066700000000003</c:v>
                </c:pt>
                <c:pt idx="6224">
                  <c:v>0.93843399999999999</c:v>
                </c:pt>
                <c:pt idx="6225">
                  <c:v>0.936635</c:v>
                </c:pt>
                <c:pt idx="6226">
                  <c:v>0.93513599999999997</c:v>
                </c:pt>
                <c:pt idx="6227">
                  <c:v>0.93347899999999995</c:v>
                </c:pt>
                <c:pt idx="6228">
                  <c:v>0.93102300000000004</c:v>
                </c:pt>
                <c:pt idx="6229">
                  <c:v>0.92780399999999996</c:v>
                </c:pt>
                <c:pt idx="6230">
                  <c:v>0.92489200000000005</c:v>
                </c:pt>
                <c:pt idx="6231">
                  <c:v>0.92360200000000003</c:v>
                </c:pt>
                <c:pt idx="6232">
                  <c:v>0.92446899999999999</c:v>
                </c:pt>
                <c:pt idx="6233">
                  <c:v>0.92727199999999999</c:v>
                </c:pt>
                <c:pt idx="6234">
                  <c:v>0.93158799999999997</c:v>
                </c:pt>
                <c:pt idx="6235">
                  <c:v>0.93704399999999999</c:v>
                </c:pt>
                <c:pt idx="6236">
                  <c:v>0.94340199999999996</c:v>
                </c:pt>
                <c:pt idx="6237">
                  <c:v>0.95029200000000003</c:v>
                </c:pt>
                <c:pt idx="6238">
                  <c:v>0.95694500000000005</c:v>
                </c:pt>
                <c:pt idx="6239">
                  <c:v>0.96241100000000002</c:v>
                </c:pt>
                <c:pt idx="6240">
                  <c:v>0.96620499999999998</c:v>
                </c:pt>
                <c:pt idx="6241">
                  <c:v>0.96835899999999997</c:v>
                </c:pt>
                <c:pt idx="6242">
                  <c:v>0.96890900000000002</c:v>
                </c:pt>
                <c:pt idx="6243">
                  <c:v>0.96792400000000001</c:v>
                </c:pt>
                <c:pt idx="6244">
                  <c:v>0.96594199999999997</c:v>
                </c:pt>
                <c:pt idx="6245">
                  <c:v>0.96352499999999996</c:v>
                </c:pt>
                <c:pt idx="6246">
                  <c:v>0.96100200000000002</c:v>
                </c:pt>
                <c:pt idx="6247">
                  <c:v>0.95932799999999996</c:v>
                </c:pt>
                <c:pt idx="6248">
                  <c:v>0.959588</c:v>
                </c:pt>
                <c:pt idx="6249">
                  <c:v>0.96157400000000004</c:v>
                </c:pt>
                <c:pt idx="6250">
                  <c:v>0.96403099999999997</c:v>
                </c:pt>
                <c:pt idx="6251">
                  <c:v>0.965808</c:v>
                </c:pt>
                <c:pt idx="6252">
                  <c:v>0.96649600000000002</c:v>
                </c:pt>
                <c:pt idx="6253">
                  <c:v>0.966476</c:v>
                </c:pt>
                <c:pt idx="6254">
                  <c:v>0.96591700000000003</c:v>
                </c:pt>
                <c:pt idx="6255">
                  <c:v>0.96430099999999996</c:v>
                </c:pt>
                <c:pt idx="6256">
                  <c:v>0.96162700000000001</c:v>
                </c:pt>
                <c:pt idx="6257">
                  <c:v>0.95830000000000004</c:v>
                </c:pt>
                <c:pt idx="6258">
                  <c:v>0.95404800000000001</c:v>
                </c:pt>
                <c:pt idx="6259">
                  <c:v>0.94857999999999998</c:v>
                </c:pt>
                <c:pt idx="6260">
                  <c:v>0.94268700000000005</c:v>
                </c:pt>
                <c:pt idx="6261">
                  <c:v>0.93801800000000002</c:v>
                </c:pt>
                <c:pt idx="6262">
                  <c:v>0.93552800000000003</c:v>
                </c:pt>
                <c:pt idx="6263">
                  <c:v>0.93449700000000002</c:v>
                </c:pt>
                <c:pt idx="6264">
                  <c:v>0.93369599999999997</c:v>
                </c:pt>
                <c:pt idx="6265">
                  <c:v>0.932778</c:v>
                </c:pt>
                <c:pt idx="6266">
                  <c:v>0.93247100000000005</c:v>
                </c:pt>
                <c:pt idx="6267">
                  <c:v>0.9335</c:v>
                </c:pt>
                <c:pt idx="6268">
                  <c:v>0.93578799999999995</c:v>
                </c:pt>
                <c:pt idx="6269">
                  <c:v>0.93931200000000004</c:v>
                </c:pt>
                <c:pt idx="6270">
                  <c:v>0.94406000000000001</c:v>
                </c:pt>
                <c:pt idx="6271">
                  <c:v>0.94930199999999998</c:v>
                </c:pt>
                <c:pt idx="6272">
                  <c:v>0.954233</c:v>
                </c:pt>
                <c:pt idx="6273">
                  <c:v>0.95859499999999997</c:v>
                </c:pt>
                <c:pt idx="6274">
                  <c:v>0.96250199999999997</c:v>
                </c:pt>
                <c:pt idx="6275">
                  <c:v>0.96625899999999998</c:v>
                </c:pt>
                <c:pt idx="6276">
                  <c:v>0.970306</c:v>
                </c:pt>
                <c:pt idx="6277">
                  <c:v>0.97503700000000004</c:v>
                </c:pt>
                <c:pt idx="6278">
                  <c:v>0.98028599999999999</c:v>
                </c:pt>
                <c:pt idx="6279">
                  <c:v>0.98539299999999996</c:v>
                </c:pt>
                <c:pt idx="6280">
                  <c:v>0.99024500000000004</c:v>
                </c:pt>
                <c:pt idx="6281">
                  <c:v>0.99502299999999999</c:v>
                </c:pt>
                <c:pt idx="6282">
                  <c:v>0.99896300000000005</c:v>
                </c:pt>
                <c:pt idx="6283">
                  <c:v>1.0010159999999999</c:v>
                </c:pt>
                <c:pt idx="6284">
                  <c:v>1.001369</c:v>
                </c:pt>
                <c:pt idx="6285">
                  <c:v>1.0010680000000001</c:v>
                </c:pt>
                <c:pt idx="6286">
                  <c:v>1.000823</c:v>
                </c:pt>
                <c:pt idx="6287">
                  <c:v>1.000742</c:v>
                </c:pt>
                <c:pt idx="6288">
                  <c:v>1.000718</c:v>
                </c:pt>
                <c:pt idx="6289">
                  <c:v>1.0008790000000001</c:v>
                </c:pt>
                <c:pt idx="6290">
                  <c:v>1.001628</c:v>
                </c:pt>
                <c:pt idx="6291">
                  <c:v>1.0033430000000001</c:v>
                </c:pt>
                <c:pt idx="6292">
                  <c:v>1.0058309999999999</c:v>
                </c:pt>
                <c:pt idx="6293">
                  <c:v>1.008392</c:v>
                </c:pt>
                <c:pt idx="6294">
                  <c:v>1.0110380000000001</c:v>
                </c:pt>
                <c:pt idx="6295">
                  <c:v>1.0143200000000001</c:v>
                </c:pt>
                <c:pt idx="6296">
                  <c:v>1.017633</c:v>
                </c:pt>
                <c:pt idx="6297">
                  <c:v>1.019728</c:v>
                </c:pt>
                <c:pt idx="6298">
                  <c:v>1.020327</c:v>
                </c:pt>
                <c:pt idx="6299">
                  <c:v>1.0199039999999999</c:v>
                </c:pt>
                <c:pt idx="6300">
                  <c:v>1.018707</c:v>
                </c:pt>
                <c:pt idx="6301">
                  <c:v>1.016194</c:v>
                </c:pt>
                <c:pt idx="6302">
                  <c:v>1.011725</c:v>
                </c:pt>
                <c:pt idx="6303">
                  <c:v>1.0058100000000001</c:v>
                </c:pt>
                <c:pt idx="6304">
                  <c:v>0.99948700000000001</c:v>
                </c:pt>
                <c:pt idx="6305">
                  <c:v>0.99335200000000001</c:v>
                </c:pt>
                <c:pt idx="6306">
                  <c:v>0.98801499999999998</c:v>
                </c:pt>
                <c:pt idx="6307">
                  <c:v>0.98381399999999997</c:v>
                </c:pt>
                <c:pt idx="6308">
                  <c:v>0.98062700000000003</c:v>
                </c:pt>
                <c:pt idx="6309">
                  <c:v>0.97878299999999996</c:v>
                </c:pt>
                <c:pt idx="6310">
                  <c:v>0.97886200000000001</c:v>
                </c:pt>
                <c:pt idx="6311">
                  <c:v>0.98124699999999998</c:v>
                </c:pt>
                <c:pt idx="6312">
                  <c:v>0.98611700000000002</c:v>
                </c:pt>
                <c:pt idx="6313">
                  <c:v>0.99306499999999998</c:v>
                </c:pt>
                <c:pt idx="6314">
                  <c:v>1.001134</c:v>
                </c:pt>
                <c:pt idx="6315">
                  <c:v>1.0091829999999999</c:v>
                </c:pt>
                <c:pt idx="6316">
                  <c:v>1.0162370000000001</c:v>
                </c:pt>
                <c:pt idx="6317">
                  <c:v>1.022135</c:v>
                </c:pt>
                <c:pt idx="6318">
                  <c:v>1.0270919999999999</c:v>
                </c:pt>
                <c:pt idx="6319">
                  <c:v>1.0308090000000001</c:v>
                </c:pt>
                <c:pt idx="6320">
                  <c:v>1.0332300000000001</c:v>
                </c:pt>
                <c:pt idx="6321">
                  <c:v>1.0349349999999999</c:v>
                </c:pt>
                <c:pt idx="6322">
                  <c:v>1.0364500000000001</c:v>
                </c:pt>
                <c:pt idx="6323">
                  <c:v>1.0380370000000001</c:v>
                </c:pt>
                <c:pt idx="6324">
                  <c:v>1.0396970000000001</c:v>
                </c:pt>
                <c:pt idx="6325">
                  <c:v>1.041623</c:v>
                </c:pt>
                <c:pt idx="6326">
                  <c:v>1.0442359999999999</c:v>
                </c:pt>
                <c:pt idx="6327">
                  <c:v>1.04711</c:v>
                </c:pt>
                <c:pt idx="6328">
                  <c:v>1.049358</c:v>
                </c:pt>
                <c:pt idx="6329">
                  <c:v>1.0507629999999999</c:v>
                </c:pt>
                <c:pt idx="6330">
                  <c:v>1.051525</c:v>
                </c:pt>
                <c:pt idx="6331">
                  <c:v>1.0518559999999999</c:v>
                </c:pt>
                <c:pt idx="6332">
                  <c:v>1.051844</c:v>
                </c:pt>
                <c:pt idx="6333">
                  <c:v>1.051809</c:v>
                </c:pt>
                <c:pt idx="6334">
                  <c:v>1.052557</c:v>
                </c:pt>
                <c:pt idx="6335">
                  <c:v>1.0544230000000001</c:v>
                </c:pt>
                <c:pt idx="6336">
                  <c:v>1.0566059999999999</c:v>
                </c:pt>
                <c:pt idx="6337">
                  <c:v>1.0584199999999999</c:v>
                </c:pt>
                <c:pt idx="6338">
                  <c:v>1.060095</c:v>
                </c:pt>
                <c:pt idx="6339">
                  <c:v>1.061159</c:v>
                </c:pt>
                <c:pt idx="6340">
                  <c:v>1.060098</c:v>
                </c:pt>
                <c:pt idx="6341">
                  <c:v>1.0562480000000001</c:v>
                </c:pt>
                <c:pt idx="6342">
                  <c:v>1.0498160000000001</c:v>
                </c:pt>
                <c:pt idx="6343">
                  <c:v>1.0412140000000001</c:v>
                </c:pt>
                <c:pt idx="6344">
                  <c:v>1.0320119999999999</c:v>
                </c:pt>
                <c:pt idx="6345">
                  <c:v>1.024319</c:v>
                </c:pt>
                <c:pt idx="6346">
                  <c:v>1.0192810000000001</c:v>
                </c:pt>
                <c:pt idx="6347">
                  <c:v>1.0171669999999999</c:v>
                </c:pt>
                <c:pt idx="6348">
                  <c:v>1.0174049999999999</c:v>
                </c:pt>
                <c:pt idx="6349">
                  <c:v>1.018926</c:v>
                </c:pt>
                <c:pt idx="6350">
                  <c:v>1.02105</c:v>
                </c:pt>
                <c:pt idx="6351">
                  <c:v>1.023474</c:v>
                </c:pt>
                <c:pt idx="6352">
                  <c:v>1.025898</c:v>
                </c:pt>
                <c:pt idx="6353">
                  <c:v>1.028394</c:v>
                </c:pt>
                <c:pt idx="6354">
                  <c:v>1.0313680000000001</c:v>
                </c:pt>
                <c:pt idx="6355">
                  <c:v>1.034786</c:v>
                </c:pt>
                <c:pt idx="6356">
                  <c:v>1.0384679999999999</c:v>
                </c:pt>
                <c:pt idx="6357">
                  <c:v>1.042411</c:v>
                </c:pt>
                <c:pt idx="6358">
                  <c:v>1.046019</c:v>
                </c:pt>
                <c:pt idx="6359">
                  <c:v>1.048146</c:v>
                </c:pt>
                <c:pt idx="6360">
                  <c:v>1.0484530000000001</c:v>
                </c:pt>
                <c:pt idx="6361">
                  <c:v>1.047709</c:v>
                </c:pt>
                <c:pt idx="6362">
                  <c:v>1.046457</c:v>
                </c:pt>
                <c:pt idx="6363">
                  <c:v>1.0444150000000001</c:v>
                </c:pt>
                <c:pt idx="6364">
                  <c:v>1.0414140000000001</c:v>
                </c:pt>
                <c:pt idx="6365">
                  <c:v>1.0380739999999999</c:v>
                </c:pt>
                <c:pt idx="6366">
                  <c:v>1.0354909999999999</c:v>
                </c:pt>
                <c:pt idx="6367">
                  <c:v>1.034451</c:v>
                </c:pt>
                <c:pt idx="6368">
                  <c:v>1.0348189999999999</c:v>
                </c:pt>
                <c:pt idx="6369">
                  <c:v>1.035868</c:v>
                </c:pt>
                <c:pt idx="6370">
                  <c:v>1.03708</c:v>
                </c:pt>
                <c:pt idx="6371">
                  <c:v>1.03851</c:v>
                </c:pt>
                <c:pt idx="6372">
                  <c:v>1.0398909999999999</c:v>
                </c:pt>
                <c:pt idx="6373">
                  <c:v>1.0402560000000001</c:v>
                </c:pt>
                <c:pt idx="6374">
                  <c:v>1.039566</c:v>
                </c:pt>
                <c:pt idx="6375">
                  <c:v>1.0391159999999999</c:v>
                </c:pt>
                <c:pt idx="6376">
                  <c:v>1.0400119999999999</c:v>
                </c:pt>
                <c:pt idx="6377">
                  <c:v>1.0421990000000001</c:v>
                </c:pt>
                <c:pt idx="6378">
                  <c:v>1.0443309999999999</c:v>
                </c:pt>
                <c:pt idx="6379">
                  <c:v>1.0446409999999999</c:v>
                </c:pt>
                <c:pt idx="6380">
                  <c:v>1.042268</c:v>
                </c:pt>
                <c:pt idx="6381">
                  <c:v>1.037115</c:v>
                </c:pt>
                <c:pt idx="6382">
                  <c:v>1.0292079999999999</c:v>
                </c:pt>
                <c:pt idx="6383">
                  <c:v>1.0194430000000001</c:v>
                </c:pt>
                <c:pt idx="6384">
                  <c:v>1.009692</c:v>
                </c:pt>
                <c:pt idx="6385">
                  <c:v>1.0010079999999999</c:v>
                </c:pt>
                <c:pt idx="6386">
                  <c:v>0.99306399999999995</c:v>
                </c:pt>
                <c:pt idx="6387">
                  <c:v>0.985294</c:v>
                </c:pt>
                <c:pt idx="6388">
                  <c:v>0.97786499999999998</c:v>
                </c:pt>
                <c:pt idx="6389">
                  <c:v>0.97194499999999995</c:v>
                </c:pt>
                <c:pt idx="6390">
                  <c:v>0.96853900000000004</c:v>
                </c:pt>
                <c:pt idx="6391">
                  <c:v>0.96752499999999997</c:v>
                </c:pt>
                <c:pt idx="6392">
                  <c:v>0.96840199999999999</c:v>
                </c:pt>
                <c:pt idx="6393">
                  <c:v>0.97075699999999998</c:v>
                </c:pt>
                <c:pt idx="6394">
                  <c:v>0.97386399999999995</c:v>
                </c:pt>
                <c:pt idx="6395">
                  <c:v>0.97665500000000005</c:v>
                </c:pt>
                <c:pt idx="6396">
                  <c:v>0.97809299999999999</c:v>
                </c:pt>
                <c:pt idx="6397">
                  <c:v>0.97761600000000004</c:v>
                </c:pt>
                <c:pt idx="6398">
                  <c:v>0.97558800000000001</c:v>
                </c:pt>
                <c:pt idx="6399">
                  <c:v>0.97360400000000002</c:v>
                </c:pt>
                <c:pt idx="6400">
                  <c:v>0.97402200000000005</c:v>
                </c:pt>
                <c:pt idx="6401">
                  <c:v>0.97804899999999995</c:v>
                </c:pt>
                <c:pt idx="6402">
                  <c:v>0.98444699999999996</c:v>
                </c:pt>
                <c:pt idx="6403">
                  <c:v>0.99117999999999995</c:v>
                </c:pt>
                <c:pt idx="6404">
                  <c:v>0.99692700000000001</c:v>
                </c:pt>
                <c:pt idx="6405">
                  <c:v>1.0004759999999999</c:v>
                </c:pt>
                <c:pt idx="6406">
                  <c:v>1.0007999999999999</c:v>
                </c:pt>
                <c:pt idx="6407">
                  <c:v>0.997807</c:v>
                </c:pt>
                <c:pt idx="6408">
                  <c:v>0.992587</c:v>
                </c:pt>
                <c:pt idx="6409">
                  <c:v>0.98752099999999998</c:v>
                </c:pt>
                <c:pt idx="6410">
                  <c:v>0.984958</c:v>
                </c:pt>
                <c:pt idx="6411">
                  <c:v>0.98516499999999996</c:v>
                </c:pt>
                <c:pt idx="6412">
                  <c:v>0.98689700000000002</c:v>
                </c:pt>
                <c:pt idx="6413">
                  <c:v>0.98959200000000003</c:v>
                </c:pt>
                <c:pt idx="6414">
                  <c:v>0.99316099999999996</c:v>
                </c:pt>
                <c:pt idx="6415">
                  <c:v>0.99645300000000003</c:v>
                </c:pt>
                <c:pt idx="6416">
                  <c:v>0.99773500000000004</c:v>
                </c:pt>
                <c:pt idx="6417">
                  <c:v>0.99595900000000004</c:v>
                </c:pt>
                <c:pt idx="6418">
                  <c:v>0.99141299999999999</c:v>
                </c:pt>
                <c:pt idx="6419">
                  <c:v>0.98549900000000001</c:v>
                </c:pt>
                <c:pt idx="6420">
                  <c:v>0.97947300000000004</c:v>
                </c:pt>
                <c:pt idx="6421">
                  <c:v>0.97421800000000003</c:v>
                </c:pt>
                <c:pt idx="6422">
                  <c:v>0.97094800000000003</c:v>
                </c:pt>
                <c:pt idx="6423">
                  <c:v>0.97047499999999998</c:v>
                </c:pt>
                <c:pt idx="6424">
                  <c:v>0.97175</c:v>
                </c:pt>
                <c:pt idx="6425">
                  <c:v>0.97227799999999998</c:v>
                </c:pt>
                <c:pt idx="6426">
                  <c:v>0.96999299999999999</c:v>
                </c:pt>
                <c:pt idx="6427">
                  <c:v>0.96406400000000003</c:v>
                </c:pt>
                <c:pt idx="6428">
                  <c:v>0.95502799999999999</c:v>
                </c:pt>
                <c:pt idx="6429">
                  <c:v>0.94475699999999996</c:v>
                </c:pt>
                <c:pt idx="6430">
                  <c:v>0.93557199999999996</c:v>
                </c:pt>
                <c:pt idx="6431">
                  <c:v>0.92938900000000002</c:v>
                </c:pt>
                <c:pt idx="6432">
                  <c:v>0.92710599999999999</c:v>
                </c:pt>
                <c:pt idx="6433">
                  <c:v>0.92871300000000001</c:v>
                </c:pt>
                <c:pt idx="6434">
                  <c:v>0.93345199999999995</c:v>
                </c:pt>
                <c:pt idx="6435">
                  <c:v>0.93912099999999998</c:v>
                </c:pt>
                <c:pt idx="6436">
                  <c:v>0.94299900000000003</c:v>
                </c:pt>
                <c:pt idx="6437">
                  <c:v>0.943743</c:v>
                </c:pt>
                <c:pt idx="6438">
                  <c:v>0.94190700000000005</c:v>
                </c:pt>
                <c:pt idx="6439">
                  <c:v>0.93903000000000003</c:v>
                </c:pt>
                <c:pt idx="6440">
                  <c:v>0.93639600000000001</c:v>
                </c:pt>
                <c:pt idx="6441">
                  <c:v>0.93502099999999999</c:v>
                </c:pt>
                <c:pt idx="6442">
                  <c:v>0.93566800000000006</c:v>
                </c:pt>
                <c:pt idx="6443">
                  <c:v>0.93859599999999999</c:v>
                </c:pt>
                <c:pt idx="6444">
                  <c:v>0.94347300000000001</c:v>
                </c:pt>
                <c:pt idx="6445">
                  <c:v>0.94869400000000004</c:v>
                </c:pt>
                <c:pt idx="6446">
                  <c:v>0.95211599999999996</c:v>
                </c:pt>
                <c:pt idx="6447">
                  <c:v>0.95303899999999997</c:v>
                </c:pt>
                <c:pt idx="6448">
                  <c:v>0.95231399999999999</c:v>
                </c:pt>
                <c:pt idx="6449">
                  <c:v>0.95115099999999997</c:v>
                </c:pt>
                <c:pt idx="6450">
                  <c:v>0.95083700000000004</c:v>
                </c:pt>
                <c:pt idx="6451">
                  <c:v>0.95269999999999999</c:v>
                </c:pt>
                <c:pt idx="6452">
                  <c:v>0.95744300000000004</c:v>
                </c:pt>
                <c:pt idx="6453">
                  <c:v>0.96441299999999996</c:v>
                </c:pt>
                <c:pt idx="6454">
                  <c:v>0.97173500000000002</c:v>
                </c:pt>
                <c:pt idx="6455">
                  <c:v>0.97781099999999999</c:v>
                </c:pt>
                <c:pt idx="6456">
                  <c:v>0.98230099999999998</c:v>
                </c:pt>
                <c:pt idx="6457">
                  <c:v>0.98501399999999995</c:v>
                </c:pt>
                <c:pt idx="6458">
                  <c:v>0.98503799999999997</c:v>
                </c:pt>
                <c:pt idx="6459">
                  <c:v>0.98197900000000005</c:v>
                </c:pt>
                <c:pt idx="6460">
                  <c:v>0.977302</c:v>
                </c:pt>
                <c:pt idx="6461">
                  <c:v>0.97332399999999997</c:v>
                </c:pt>
                <c:pt idx="6462">
                  <c:v>0.97148000000000001</c:v>
                </c:pt>
                <c:pt idx="6463">
                  <c:v>0.97211999999999998</c:v>
                </c:pt>
                <c:pt idx="6464">
                  <c:v>0.97434799999999999</c:v>
                </c:pt>
                <c:pt idx="6465">
                  <c:v>0.97630600000000001</c:v>
                </c:pt>
                <c:pt idx="6466">
                  <c:v>0.97635099999999997</c:v>
                </c:pt>
                <c:pt idx="6467">
                  <c:v>0.973445</c:v>
                </c:pt>
                <c:pt idx="6468">
                  <c:v>0.96748900000000004</c:v>
                </c:pt>
                <c:pt idx="6469">
                  <c:v>0.95972999999999997</c:v>
                </c:pt>
                <c:pt idx="6470">
                  <c:v>0.95185900000000001</c:v>
                </c:pt>
                <c:pt idx="6471">
                  <c:v>0.94512200000000002</c:v>
                </c:pt>
                <c:pt idx="6472">
                  <c:v>0.94074100000000005</c:v>
                </c:pt>
                <c:pt idx="6473">
                  <c:v>0.940029</c:v>
                </c:pt>
                <c:pt idx="6474">
                  <c:v>0.94321299999999997</c:v>
                </c:pt>
                <c:pt idx="6475">
                  <c:v>0.94902399999999998</c:v>
                </c:pt>
                <c:pt idx="6476">
                  <c:v>0.95564700000000002</c:v>
                </c:pt>
                <c:pt idx="6477">
                  <c:v>0.96113400000000004</c:v>
                </c:pt>
                <c:pt idx="6478">
                  <c:v>0.96391000000000004</c:v>
                </c:pt>
                <c:pt idx="6479">
                  <c:v>0.96379599999999999</c:v>
                </c:pt>
                <c:pt idx="6480">
                  <c:v>0.962005</c:v>
                </c:pt>
                <c:pt idx="6481">
                  <c:v>0.96012200000000003</c:v>
                </c:pt>
                <c:pt idx="6482">
                  <c:v>0.95938999999999997</c:v>
                </c:pt>
                <c:pt idx="6483">
                  <c:v>0.96061399999999997</c:v>
                </c:pt>
                <c:pt idx="6484">
                  <c:v>0.96404000000000001</c:v>
                </c:pt>
                <c:pt idx="6485">
                  <c:v>0.969584</c:v>
                </c:pt>
                <c:pt idx="6486">
                  <c:v>0.97674700000000003</c:v>
                </c:pt>
                <c:pt idx="6487">
                  <c:v>0.98397599999999996</c:v>
                </c:pt>
                <c:pt idx="6488">
                  <c:v>0.989425</c:v>
                </c:pt>
                <c:pt idx="6489">
                  <c:v>0.99221099999999995</c:v>
                </c:pt>
                <c:pt idx="6490">
                  <c:v>0.99277099999999996</c:v>
                </c:pt>
                <c:pt idx="6491">
                  <c:v>0.99282300000000001</c:v>
                </c:pt>
                <c:pt idx="6492">
                  <c:v>0.99451199999999995</c:v>
                </c:pt>
                <c:pt idx="6493">
                  <c:v>0.99923099999999998</c:v>
                </c:pt>
                <c:pt idx="6494">
                  <c:v>1.0071730000000001</c:v>
                </c:pt>
                <c:pt idx="6495">
                  <c:v>1.016894</c:v>
                </c:pt>
                <c:pt idx="6496">
                  <c:v>1.0255190000000001</c:v>
                </c:pt>
                <c:pt idx="6497">
                  <c:v>1.0305</c:v>
                </c:pt>
                <c:pt idx="6498">
                  <c:v>1.030729</c:v>
                </c:pt>
                <c:pt idx="6499">
                  <c:v>1.027066</c:v>
                </c:pt>
                <c:pt idx="6500">
                  <c:v>1.0224420000000001</c:v>
                </c:pt>
                <c:pt idx="6501">
                  <c:v>1.019347</c:v>
                </c:pt>
                <c:pt idx="6502">
                  <c:v>1.0181990000000001</c:v>
                </c:pt>
                <c:pt idx="6503">
                  <c:v>1.018454</c:v>
                </c:pt>
                <c:pt idx="6504">
                  <c:v>1.0190189999999999</c:v>
                </c:pt>
                <c:pt idx="6505">
                  <c:v>1.0184690000000001</c:v>
                </c:pt>
                <c:pt idx="6506">
                  <c:v>1.015776</c:v>
                </c:pt>
                <c:pt idx="6507">
                  <c:v>1.010821</c:v>
                </c:pt>
                <c:pt idx="6508">
                  <c:v>1.004311</c:v>
                </c:pt>
                <c:pt idx="6509">
                  <c:v>0.99733799999999995</c:v>
                </c:pt>
                <c:pt idx="6510">
                  <c:v>0.99138099999999996</c:v>
                </c:pt>
                <c:pt idx="6511">
                  <c:v>0.98796899999999999</c:v>
                </c:pt>
                <c:pt idx="6512">
                  <c:v>0.98764300000000005</c:v>
                </c:pt>
                <c:pt idx="6513">
                  <c:v>0.98961299999999996</c:v>
                </c:pt>
                <c:pt idx="6514">
                  <c:v>0.99315799999999999</c:v>
                </c:pt>
                <c:pt idx="6515">
                  <c:v>0.99804199999999998</c:v>
                </c:pt>
                <c:pt idx="6516">
                  <c:v>1.0031620000000001</c:v>
                </c:pt>
                <c:pt idx="6517">
                  <c:v>1.0070870000000001</c:v>
                </c:pt>
                <c:pt idx="6518">
                  <c:v>1.0089760000000001</c:v>
                </c:pt>
                <c:pt idx="6519">
                  <c:v>1.008783</c:v>
                </c:pt>
                <c:pt idx="6520">
                  <c:v>1.0079309999999999</c:v>
                </c:pt>
                <c:pt idx="6521">
                  <c:v>1.008168</c:v>
                </c:pt>
                <c:pt idx="6522">
                  <c:v>1.0102009999999999</c:v>
                </c:pt>
                <c:pt idx="6523">
                  <c:v>1.0140610000000001</c:v>
                </c:pt>
                <c:pt idx="6524">
                  <c:v>1.0189870000000001</c:v>
                </c:pt>
                <c:pt idx="6525">
                  <c:v>1.023288</c:v>
                </c:pt>
                <c:pt idx="6526">
                  <c:v>1.0254719999999999</c:v>
                </c:pt>
                <c:pt idx="6527">
                  <c:v>1.025582</c:v>
                </c:pt>
                <c:pt idx="6528">
                  <c:v>1.0253920000000001</c:v>
                </c:pt>
                <c:pt idx="6529">
                  <c:v>1.026923</c:v>
                </c:pt>
                <c:pt idx="6530">
                  <c:v>1.030988</c:v>
                </c:pt>
                <c:pt idx="6531">
                  <c:v>1.037312</c:v>
                </c:pt>
                <c:pt idx="6532">
                  <c:v>1.045142</c:v>
                </c:pt>
                <c:pt idx="6533">
                  <c:v>1.0533710000000001</c:v>
                </c:pt>
                <c:pt idx="6534">
                  <c:v>1.060875</c:v>
                </c:pt>
                <c:pt idx="6535">
                  <c:v>1.0668789999999999</c:v>
                </c:pt>
                <c:pt idx="6536">
                  <c:v>1.070476</c:v>
                </c:pt>
                <c:pt idx="6537">
                  <c:v>1.0709660000000001</c:v>
                </c:pt>
                <c:pt idx="6538">
                  <c:v>1.0690010000000001</c:v>
                </c:pt>
                <c:pt idx="6539">
                  <c:v>1.0660270000000001</c:v>
                </c:pt>
                <c:pt idx="6540">
                  <c:v>1.063121</c:v>
                </c:pt>
                <c:pt idx="6541">
                  <c:v>1.06115</c:v>
                </c:pt>
                <c:pt idx="6542">
                  <c:v>1.0609949999999999</c:v>
                </c:pt>
                <c:pt idx="6543">
                  <c:v>1.062376</c:v>
                </c:pt>
                <c:pt idx="6544">
                  <c:v>1.0635159999999999</c:v>
                </c:pt>
                <c:pt idx="6545">
                  <c:v>1.0627629999999999</c:v>
                </c:pt>
                <c:pt idx="6546">
                  <c:v>1.059933</c:v>
                </c:pt>
                <c:pt idx="6547">
                  <c:v>1.0559190000000001</c:v>
                </c:pt>
                <c:pt idx="6548">
                  <c:v>1.051175</c:v>
                </c:pt>
                <c:pt idx="6549">
                  <c:v>1.0459369999999999</c:v>
                </c:pt>
                <c:pt idx="6550">
                  <c:v>1.0414939999999999</c:v>
                </c:pt>
                <c:pt idx="6551">
                  <c:v>1.0387420000000001</c:v>
                </c:pt>
                <c:pt idx="6552">
                  <c:v>1.036956</c:v>
                </c:pt>
                <c:pt idx="6553">
                  <c:v>1.0354920000000001</c:v>
                </c:pt>
                <c:pt idx="6554">
                  <c:v>1.034627</c:v>
                </c:pt>
                <c:pt idx="6555">
                  <c:v>1.0346599999999999</c:v>
                </c:pt>
                <c:pt idx="6556">
                  <c:v>1.0353619999999999</c:v>
                </c:pt>
                <c:pt idx="6557">
                  <c:v>1.0358529999999999</c:v>
                </c:pt>
                <c:pt idx="6558">
                  <c:v>1.0348599999999999</c:v>
                </c:pt>
                <c:pt idx="6559">
                  <c:v>1.0321819999999999</c:v>
                </c:pt>
                <c:pt idx="6560">
                  <c:v>1.0292699999999999</c:v>
                </c:pt>
                <c:pt idx="6561">
                  <c:v>1.0276419999999999</c:v>
                </c:pt>
                <c:pt idx="6562">
                  <c:v>1.0281180000000001</c:v>
                </c:pt>
                <c:pt idx="6563">
                  <c:v>1.0306070000000001</c:v>
                </c:pt>
                <c:pt idx="6564">
                  <c:v>1.033747</c:v>
                </c:pt>
                <c:pt idx="6565">
                  <c:v>1.0358830000000001</c:v>
                </c:pt>
                <c:pt idx="6566">
                  <c:v>1.0359309999999999</c:v>
                </c:pt>
                <c:pt idx="6567">
                  <c:v>1.0337730000000001</c:v>
                </c:pt>
                <c:pt idx="6568">
                  <c:v>1.030662</c:v>
                </c:pt>
                <c:pt idx="6569">
                  <c:v>1.0285899999999999</c:v>
                </c:pt>
                <c:pt idx="6570">
                  <c:v>1.0291600000000001</c:v>
                </c:pt>
                <c:pt idx="6571">
                  <c:v>1.0325679999999999</c:v>
                </c:pt>
                <c:pt idx="6572">
                  <c:v>1.0373490000000001</c:v>
                </c:pt>
                <c:pt idx="6573">
                  <c:v>1.041615</c:v>
                </c:pt>
                <c:pt idx="6574">
                  <c:v>1.044227</c:v>
                </c:pt>
                <c:pt idx="6575">
                  <c:v>1.0451330000000001</c:v>
                </c:pt>
                <c:pt idx="6576">
                  <c:v>1.0452680000000001</c:v>
                </c:pt>
                <c:pt idx="6577">
                  <c:v>1.0457590000000001</c:v>
                </c:pt>
                <c:pt idx="6578">
                  <c:v>1.0471969999999999</c:v>
                </c:pt>
                <c:pt idx="6579">
                  <c:v>1.0492109999999999</c:v>
                </c:pt>
                <c:pt idx="6580">
                  <c:v>1.0506260000000001</c:v>
                </c:pt>
                <c:pt idx="6581">
                  <c:v>1.0509409999999999</c:v>
                </c:pt>
                <c:pt idx="6582">
                  <c:v>1.050459</c:v>
                </c:pt>
                <c:pt idx="6583">
                  <c:v>1.0486880000000001</c:v>
                </c:pt>
                <c:pt idx="6584">
                  <c:v>1.044665</c:v>
                </c:pt>
                <c:pt idx="6585">
                  <c:v>1.0385219999999999</c:v>
                </c:pt>
                <c:pt idx="6586">
                  <c:v>1.0317080000000001</c:v>
                </c:pt>
                <c:pt idx="6587">
                  <c:v>1.02586</c:v>
                </c:pt>
                <c:pt idx="6588">
                  <c:v>1.0216700000000001</c:v>
                </c:pt>
                <c:pt idx="6589">
                  <c:v>1.018669</c:v>
                </c:pt>
                <c:pt idx="6590">
                  <c:v>1.015951</c:v>
                </c:pt>
                <c:pt idx="6591">
                  <c:v>1.0132220000000001</c:v>
                </c:pt>
                <c:pt idx="6592">
                  <c:v>1.010454</c:v>
                </c:pt>
                <c:pt idx="6593">
                  <c:v>1.00691</c:v>
                </c:pt>
                <c:pt idx="6594">
                  <c:v>1.0019750000000001</c:v>
                </c:pt>
                <c:pt idx="6595">
                  <c:v>0.99627600000000005</c:v>
                </c:pt>
                <c:pt idx="6596">
                  <c:v>0.99125399999999997</c:v>
                </c:pt>
                <c:pt idx="6597">
                  <c:v>0.988286</c:v>
                </c:pt>
                <c:pt idx="6598">
                  <c:v>0.98765000000000003</c:v>
                </c:pt>
                <c:pt idx="6599">
                  <c:v>0.98841100000000004</c:v>
                </c:pt>
                <c:pt idx="6600">
                  <c:v>0.98950800000000005</c:v>
                </c:pt>
                <c:pt idx="6601">
                  <c:v>0.98964700000000005</c:v>
                </c:pt>
                <c:pt idx="6602">
                  <c:v>0.98772700000000002</c:v>
                </c:pt>
                <c:pt idx="6603">
                  <c:v>0.98439900000000002</c:v>
                </c:pt>
                <c:pt idx="6604">
                  <c:v>0.98148299999999999</c:v>
                </c:pt>
                <c:pt idx="6605">
                  <c:v>0.980379</c:v>
                </c:pt>
                <c:pt idx="6606">
                  <c:v>0.98147200000000001</c:v>
                </c:pt>
                <c:pt idx="6607">
                  <c:v>0.98411599999999999</c:v>
                </c:pt>
                <c:pt idx="6608">
                  <c:v>0.98694099999999996</c:v>
                </c:pt>
                <c:pt idx="6609">
                  <c:v>0.98856599999999994</c:v>
                </c:pt>
                <c:pt idx="6610">
                  <c:v>0.98835700000000004</c:v>
                </c:pt>
                <c:pt idx="6611">
                  <c:v>0.98660599999999998</c:v>
                </c:pt>
                <c:pt idx="6612">
                  <c:v>0.98451</c:v>
                </c:pt>
                <c:pt idx="6613">
                  <c:v>0.98375000000000001</c:v>
                </c:pt>
                <c:pt idx="6614">
                  <c:v>0.98519199999999996</c:v>
                </c:pt>
                <c:pt idx="6615">
                  <c:v>0.98837600000000003</c:v>
                </c:pt>
                <c:pt idx="6616">
                  <c:v>0.99240499999999998</c:v>
                </c:pt>
                <c:pt idx="6617">
                  <c:v>0.99632100000000001</c:v>
                </c:pt>
                <c:pt idx="6618">
                  <c:v>0.99904300000000001</c:v>
                </c:pt>
                <c:pt idx="6619">
                  <c:v>0.99974700000000005</c:v>
                </c:pt>
                <c:pt idx="6620">
                  <c:v>0.99813099999999999</c:v>
                </c:pt>
                <c:pt idx="6621">
                  <c:v>0.99459500000000001</c:v>
                </c:pt>
                <c:pt idx="6622">
                  <c:v>0.99046599999999996</c:v>
                </c:pt>
                <c:pt idx="6623">
                  <c:v>0.98745099999999997</c:v>
                </c:pt>
                <c:pt idx="6624">
                  <c:v>0.98632799999999998</c:v>
                </c:pt>
                <c:pt idx="6625">
                  <c:v>0.98605200000000004</c:v>
                </c:pt>
                <c:pt idx="6626">
                  <c:v>0.98465199999999997</c:v>
                </c:pt>
                <c:pt idx="6627">
                  <c:v>0.98093699999999995</c:v>
                </c:pt>
                <c:pt idx="6628">
                  <c:v>0.97497500000000004</c:v>
                </c:pt>
                <c:pt idx="6629">
                  <c:v>0.96795799999999999</c:v>
                </c:pt>
                <c:pt idx="6630">
                  <c:v>0.96160100000000004</c:v>
                </c:pt>
                <c:pt idx="6631">
                  <c:v>0.95703199999999999</c:v>
                </c:pt>
                <c:pt idx="6632">
                  <c:v>0.95423999999999998</c:v>
                </c:pt>
                <c:pt idx="6633">
                  <c:v>0.95222799999999996</c:v>
                </c:pt>
                <c:pt idx="6634">
                  <c:v>0.94991599999999998</c:v>
                </c:pt>
                <c:pt idx="6635">
                  <c:v>0.947214</c:v>
                </c:pt>
                <c:pt idx="6636">
                  <c:v>0.94472199999999995</c:v>
                </c:pt>
                <c:pt idx="6637">
                  <c:v>0.94256300000000004</c:v>
                </c:pt>
                <c:pt idx="6638">
                  <c:v>0.94030499999999995</c:v>
                </c:pt>
                <c:pt idx="6639">
                  <c:v>0.93778600000000001</c:v>
                </c:pt>
                <c:pt idx="6640">
                  <c:v>0.935616</c:v>
                </c:pt>
                <c:pt idx="6641">
                  <c:v>0.93481800000000004</c:v>
                </c:pt>
                <c:pt idx="6642">
                  <c:v>0.93580300000000005</c:v>
                </c:pt>
                <c:pt idx="6643">
                  <c:v>0.93816999999999995</c:v>
                </c:pt>
                <c:pt idx="6644">
                  <c:v>0.94140400000000002</c:v>
                </c:pt>
                <c:pt idx="6645">
                  <c:v>0.94453299999999996</c:v>
                </c:pt>
                <c:pt idx="6646">
                  <c:v>0.94618199999999997</c:v>
                </c:pt>
                <c:pt idx="6647">
                  <c:v>0.94589900000000005</c:v>
                </c:pt>
                <c:pt idx="6648">
                  <c:v>0.944245</c:v>
                </c:pt>
                <c:pt idx="6649">
                  <c:v>0.94224300000000005</c:v>
                </c:pt>
                <c:pt idx="6650">
                  <c:v>0.94125800000000004</c:v>
                </c:pt>
                <c:pt idx="6651">
                  <c:v>0.94237199999999999</c:v>
                </c:pt>
                <c:pt idx="6652">
                  <c:v>0.94542400000000004</c:v>
                </c:pt>
                <c:pt idx="6653">
                  <c:v>0.949013</c:v>
                </c:pt>
                <c:pt idx="6654">
                  <c:v>0.95174000000000003</c:v>
                </c:pt>
                <c:pt idx="6655">
                  <c:v>0.95284800000000003</c:v>
                </c:pt>
                <c:pt idx="6656">
                  <c:v>0.95250100000000004</c:v>
                </c:pt>
                <c:pt idx="6657">
                  <c:v>0.95206800000000003</c:v>
                </c:pt>
                <c:pt idx="6658">
                  <c:v>0.95313899999999996</c:v>
                </c:pt>
                <c:pt idx="6659">
                  <c:v>0.95678700000000005</c:v>
                </c:pt>
                <c:pt idx="6660">
                  <c:v>0.96300699999999995</c:v>
                </c:pt>
                <c:pt idx="6661">
                  <c:v>0.97004699999999999</c:v>
                </c:pt>
                <c:pt idx="6662">
                  <c:v>0.97585100000000002</c:v>
                </c:pt>
                <c:pt idx="6663">
                  <c:v>0.97970900000000005</c:v>
                </c:pt>
                <c:pt idx="6664">
                  <c:v>0.98159099999999999</c:v>
                </c:pt>
                <c:pt idx="6665">
                  <c:v>0.98138800000000004</c:v>
                </c:pt>
                <c:pt idx="6666">
                  <c:v>0.9798</c:v>
                </c:pt>
                <c:pt idx="6667">
                  <c:v>0.97815300000000005</c:v>
                </c:pt>
                <c:pt idx="6668">
                  <c:v>0.97679300000000002</c:v>
                </c:pt>
                <c:pt idx="6669">
                  <c:v>0.97565100000000005</c:v>
                </c:pt>
                <c:pt idx="6670">
                  <c:v>0.97472999999999999</c:v>
                </c:pt>
                <c:pt idx="6671">
                  <c:v>0.97323300000000001</c:v>
                </c:pt>
                <c:pt idx="6672">
                  <c:v>0.97046900000000003</c:v>
                </c:pt>
                <c:pt idx="6673">
                  <c:v>0.96664399999999995</c:v>
                </c:pt>
                <c:pt idx="6674">
                  <c:v>0.96240800000000004</c:v>
                </c:pt>
                <c:pt idx="6675">
                  <c:v>0.95843100000000003</c:v>
                </c:pt>
                <c:pt idx="6676">
                  <c:v>0.95496400000000004</c:v>
                </c:pt>
                <c:pt idx="6677">
                  <c:v>0.95209900000000003</c:v>
                </c:pt>
                <c:pt idx="6678">
                  <c:v>0.95016299999999998</c:v>
                </c:pt>
                <c:pt idx="6679">
                  <c:v>0.94943999999999995</c:v>
                </c:pt>
                <c:pt idx="6680">
                  <c:v>0.95027700000000004</c:v>
                </c:pt>
                <c:pt idx="6681">
                  <c:v>0.95260599999999995</c:v>
                </c:pt>
                <c:pt idx="6682">
                  <c:v>0.95517600000000003</c:v>
                </c:pt>
                <c:pt idx="6683">
                  <c:v>0.95655000000000001</c:v>
                </c:pt>
                <c:pt idx="6684">
                  <c:v>0.95671700000000004</c:v>
                </c:pt>
                <c:pt idx="6685">
                  <c:v>0.95687</c:v>
                </c:pt>
                <c:pt idx="6686">
                  <c:v>0.95794699999999999</c:v>
                </c:pt>
                <c:pt idx="6687">
                  <c:v>0.96042000000000005</c:v>
                </c:pt>
                <c:pt idx="6688">
                  <c:v>0.96435499999999996</c:v>
                </c:pt>
                <c:pt idx="6689">
                  <c:v>0.96876499999999999</c:v>
                </c:pt>
                <c:pt idx="6690">
                  <c:v>0.97214299999999998</c:v>
                </c:pt>
                <c:pt idx="6691">
                  <c:v>0.97352700000000003</c:v>
                </c:pt>
                <c:pt idx="6692">
                  <c:v>0.973221</c:v>
                </c:pt>
                <c:pt idx="6693">
                  <c:v>0.97270599999999996</c:v>
                </c:pt>
                <c:pt idx="6694">
                  <c:v>0.97356500000000001</c:v>
                </c:pt>
                <c:pt idx="6695">
                  <c:v>0.97719699999999998</c:v>
                </c:pt>
                <c:pt idx="6696">
                  <c:v>0.98423899999999998</c:v>
                </c:pt>
                <c:pt idx="6697">
                  <c:v>0.99355800000000005</c:v>
                </c:pt>
                <c:pt idx="6698">
                  <c:v>1.0033780000000001</c:v>
                </c:pt>
                <c:pt idx="6699">
                  <c:v>1.012224</c:v>
                </c:pt>
                <c:pt idx="6700">
                  <c:v>1.0186679999999999</c:v>
                </c:pt>
                <c:pt idx="6701">
                  <c:v>1.0223370000000001</c:v>
                </c:pt>
                <c:pt idx="6702">
                  <c:v>1.02457</c:v>
                </c:pt>
                <c:pt idx="6703">
                  <c:v>1.0271870000000001</c:v>
                </c:pt>
                <c:pt idx="6704">
                  <c:v>1.031048</c:v>
                </c:pt>
                <c:pt idx="6705">
                  <c:v>1.035817</c:v>
                </c:pt>
                <c:pt idx="6706">
                  <c:v>1.040341</c:v>
                </c:pt>
                <c:pt idx="6707">
                  <c:v>1.043037</c:v>
                </c:pt>
                <c:pt idx="6708">
                  <c:v>1.0427219999999999</c:v>
                </c:pt>
                <c:pt idx="6709">
                  <c:v>1.0388850000000001</c:v>
                </c:pt>
                <c:pt idx="6710">
                  <c:v>1.031847</c:v>
                </c:pt>
                <c:pt idx="6711">
                  <c:v>1.0234650000000001</c:v>
                </c:pt>
                <c:pt idx="6712">
                  <c:v>1.0163770000000001</c:v>
                </c:pt>
                <c:pt idx="6713">
                  <c:v>1.0119860000000001</c:v>
                </c:pt>
                <c:pt idx="6714">
                  <c:v>1.0099419999999999</c:v>
                </c:pt>
                <c:pt idx="6715">
                  <c:v>1.0095190000000001</c:v>
                </c:pt>
                <c:pt idx="6716">
                  <c:v>1.009911</c:v>
                </c:pt>
                <c:pt idx="6717">
                  <c:v>1.0094339999999999</c:v>
                </c:pt>
                <c:pt idx="6718">
                  <c:v>1.006637</c:v>
                </c:pt>
                <c:pt idx="6719">
                  <c:v>1.0019690000000001</c:v>
                </c:pt>
                <c:pt idx="6720">
                  <c:v>0.99738000000000004</c:v>
                </c:pt>
                <c:pt idx="6721">
                  <c:v>0.99482000000000004</c:v>
                </c:pt>
                <c:pt idx="6722">
                  <c:v>0.99558400000000002</c:v>
                </c:pt>
                <c:pt idx="6723">
                  <c:v>0.99980000000000002</c:v>
                </c:pt>
                <c:pt idx="6724">
                  <c:v>1.005531</c:v>
                </c:pt>
                <c:pt idx="6725">
                  <c:v>1.0096579999999999</c:v>
                </c:pt>
                <c:pt idx="6726">
                  <c:v>1.010202</c:v>
                </c:pt>
                <c:pt idx="6727">
                  <c:v>1.0077130000000001</c:v>
                </c:pt>
                <c:pt idx="6728">
                  <c:v>1.004912</c:v>
                </c:pt>
                <c:pt idx="6729">
                  <c:v>1.004921</c:v>
                </c:pt>
                <c:pt idx="6730">
                  <c:v>1.0093160000000001</c:v>
                </c:pt>
                <c:pt idx="6731">
                  <c:v>1.016842</c:v>
                </c:pt>
                <c:pt idx="6732">
                  <c:v>1.024219</c:v>
                </c:pt>
                <c:pt idx="6733">
                  <c:v>1.028923</c:v>
                </c:pt>
                <c:pt idx="6734">
                  <c:v>1.030518</c:v>
                </c:pt>
                <c:pt idx="6735">
                  <c:v>1.0298149999999999</c:v>
                </c:pt>
                <c:pt idx="6736">
                  <c:v>1.027879</c:v>
                </c:pt>
                <c:pt idx="6737">
                  <c:v>1.0258499999999999</c:v>
                </c:pt>
                <c:pt idx="6738">
                  <c:v>1.0250379999999999</c:v>
                </c:pt>
                <c:pt idx="6739">
                  <c:v>1.0264260000000001</c:v>
                </c:pt>
                <c:pt idx="6740">
                  <c:v>1.0303040000000001</c:v>
                </c:pt>
                <c:pt idx="6741">
                  <c:v>1.036195</c:v>
                </c:pt>
                <c:pt idx="6742">
                  <c:v>1.043058</c:v>
                </c:pt>
                <c:pt idx="6743">
                  <c:v>1.0498810000000001</c:v>
                </c:pt>
                <c:pt idx="6744">
                  <c:v>1.0552999999999999</c:v>
                </c:pt>
                <c:pt idx="6745">
                  <c:v>1.0576430000000001</c:v>
                </c:pt>
                <c:pt idx="6746">
                  <c:v>1.056422</c:v>
                </c:pt>
                <c:pt idx="6747">
                  <c:v>1.052999</c:v>
                </c:pt>
                <c:pt idx="6748">
                  <c:v>1.0496700000000001</c:v>
                </c:pt>
                <c:pt idx="6749">
                  <c:v>1.0480179999999999</c:v>
                </c:pt>
                <c:pt idx="6750">
                  <c:v>1.048306</c:v>
                </c:pt>
                <c:pt idx="6751">
                  <c:v>1.049919</c:v>
                </c:pt>
                <c:pt idx="6752">
                  <c:v>1.0515699999999999</c:v>
                </c:pt>
                <c:pt idx="6753">
                  <c:v>1.051695</c:v>
                </c:pt>
                <c:pt idx="6754">
                  <c:v>1.0494019999999999</c:v>
                </c:pt>
                <c:pt idx="6755">
                  <c:v>1.0451090000000001</c:v>
                </c:pt>
                <c:pt idx="6756">
                  <c:v>1.04006</c:v>
                </c:pt>
                <c:pt idx="6757">
                  <c:v>1.0355399999999999</c:v>
                </c:pt>
                <c:pt idx="6758">
                  <c:v>1.0326280000000001</c:v>
                </c:pt>
                <c:pt idx="6759">
                  <c:v>1.031844</c:v>
                </c:pt>
                <c:pt idx="6760">
                  <c:v>1.0322260000000001</c:v>
                </c:pt>
                <c:pt idx="6761">
                  <c:v>1.032017</c:v>
                </c:pt>
                <c:pt idx="6762">
                  <c:v>1.030513</c:v>
                </c:pt>
                <c:pt idx="6763">
                  <c:v>1.0277350000000001</c:v>
                </c:pt>
                <c:pt idx="6764">
                  <c:v>1.0238240000000001</c:v>
                </c:pt>
                <c:pt idx="6765">
                  <c:v>1.0197080000000001</c:v>
                </c:pt>
                <c:pt idx="6766">
                  <c:v>1.0168520000000001</c:v>
                </c:pt>
                <c:pt idx="6767">
                  <c:v>1.016348</c:v>
                </c:pt>
                <c:pt idx="6768">
                  <c:v>1.018267</c:v>
                </c:pt>
                <c:pt idx="6769">
                  <c:v>1.0214620000000001</c:v>
                </c:pt>
                <c:pt idx="6770">
                  <c:v>1.0242979999999999</c:v>
                </c:pt>
                <c:pt idx="6771">
                  <c:v>1.025682</c:v>
                </c:pt>
                <c:pt idx="6772">
                  <c:v>1.02552</c:v>
                </c:pt>
                <c:pt idx="6773">
                  <c:v>1.0239720000000001</c:v>
                </c:pt>
                <c:pt idx="6774">
                  <c:v>1.021684</c:v>
                </c:pt>
                <c:pt idx="6775">
                  <c:v>1.020429</c:v>
                </c:pt>
                <c:pt idx="6776">
                  <c:v>1.0215939999999999</c:v>
                </c:pt>
                <c:pt idx="6777">
                  <c:v>1.025344</c:v>
                </c:pt>
                <c:pt idx="6778">
                  <c:v>1.0308820000000001</c:v>
                </c:pt>
                <c:pt idx="6779">
                  <c:v>1.036565</c:v>
                </c:pt>
                <c:pt idx="6780">
                  <c:v>1.0406230000000001</c:v>
                </c:pt>
                <c:pt idx="6781">
                  <c:v>1.0419909999999999</c:v>
                </c:pt>
                <c:pt idx="6782">
                  <c:v>1.041005</c:v>
                </c:pt>
                <c:pt idx="6783">
                  <c:v>1.0393539999999999</c:v>
                </c:pt>
                <c:pt idx="6784">
                  <c:v>1.0389250000000001</c:v>
                </c:pt>
                <c:pt idx="6785">
                  <c:v>1.0409170000000001</c:v>
                </c:pt>
                <c:pt idx="6786">
                  <c:v>1.0453730000000001</c:v>
                </c:pt>
                <c:pt idx="6787">
                  <c:v>1.051004</c:v>
                </c:pt>
                <c:pt idx="6788">
                  <c:v>1.0559670000000001</c:v>
                </c:pt>
                <c:pt idx="6789">
                  <c:v>1.058597</c:v>
                </c:pt>
                <c:pt idx="6790">
                  <c:v>1.0576890000000001</c:v>
                </c:pt>
                <c:pt idx="6791">
                  <c:v>1.0534889999999999</c:v>
                </c:pt>
                <c:pt idx="6792">
                  <c:v>1.047804</c:v>
                </c:pt>
                <c:pt idx="6793">
                  <c:v>1.0423750000000001</c:v>
                </c:pt>
                <c:pt idx="6794">
                  <c:v>1.038043</c:v>
                </c:pt>
                <c:pt idx="6795">
                  <c:v>1.0345819999999999</c:v>
                </c:pt>
                <c:pt idx="6796">
                  <c:v>1.0308580000000001</c:v>
                </c:pt>
                <c:pt idx="6797">
                  <c:v>1.025809</c:v>
                </c:pt>
                <c:pt idx="6798">
                  <c:v>1.0187790000000001</c:v>
                </c:pt>
                <c:pt idx="6799">
                  <c:v>1.010051</c:v>
                </c:pt>
                <c:pt idx="6800">
                  <c:v>1.0013669999999999</c:v>
                </c:pt>
                <c:pt idx="6801">
                  <c:v>0.994529</c:v>
                </c:pt>
                <c:pt idx="6802">
                  <c:v>0.99023600000000001</c:v>
                </c:pt>
                <c:pt idx="6803">
                  <c:v>0.98807900000000004</c:v>
                </c:pt>
                <c:pt idx="6804">
                  <c:v>0.98686499999999999</c:v>
                </c:pt>
                <c:pt idx="6805">
                  <c:v>0.98560300000000001</c:v>
                </c:pt>
                <c:pt idx="6806">
                  <c:v>0.983877</c:v>
                </c:pt>
                <c:pt idx="6807">
                  <c:v>0.98143400000000003</c:v>
                </c:pt>
                <c:pt idx="6808">
                  <c:v>0.978298</c:v>
                </c:pt>
                <c:pt idx="6809">
                  <c:v>0.97506300000000001</c:v>
                </c:pt>
                <c:pt idx="6810">
                  <c:v>0.97272499999999995</c:v>
                </c:pt>
                <c:pt idx="6811">
                  <c:v>0.97224200000000005</c:v>
                </c:pt>
                <c:pt idx="6812">
                  <c:v>0.97390399999999999</c:v>
                </c:pt>
                <c:pt idx="6813">
                  <c:v>0.97691700000000004</c:v>
                </c:pt>
                <c:pt idx="6814">
                  <c:v>0.97982199999999997</c:v>
                </c:pt>
                <c:pt idx="6815">
                  <c:v>0.981128</c:v>
                </c:pt>
                <c:pt idx="6816">
                  <c:v>0.98033300000000001</c:v>
                </c:pt>
                <c:pt idx="6817">
                  <c:v>0.97843899999999995</c:v>
                </c:pt>
                <c:pt idx="6818">
                  <c:v>0.97704800000000003</c:v>
                </c:pt>
                <c:pt idx="6819">
                  <c:v>0.977607</c:v>
                </c:pt>
                <c:pt idx="6820">
                  <c:v>0.98041900000000004</c:v>
                </c:pt>
                <c:pt idx="6821">
                  <c:v>0.98403200000000002</c:v>
                </c:pt>
                <c:pt idx="6822">
                  <c:v>0.986676</c:v>
                </c:pt>
                <c:pt idx="6823">
                  <c:v>0.98771299999999995</c:v>
                </c:pt>
                <c:pt idx="6824">
                  <c:v>0.98760700000000001</c:v>
                </c:pt>
                <c:pt idx="6825">
                  <c:v>0.98759300000000005</c:v>
                </c:pt>
                <c:pt idx="6826">
                  <c:v>0.98921899999999996</c:v>
                </c:pt>
                <c:pt idx="6827">
                  <c:v>0.99336400000000002</c:v>
                </c:pt>
                <c:pt idx="6828">
                  <c:v>0.99915100000000001</c:v>
                </c:pt>
                <c:pt idx="6829">
                  <c:v>1.0045010000000001</c:v>
                </c:pt>
                <c:pt idx="6830">
                  <c:v>1.0079279999999999</c:v>
                </c:pt>
                <c:pt idx="6831">
                  <c:v>1.0085999999999999</c:v>
                </c:pt>
                <c:pt idx="6832">
                  <c:v>1.0060229999999999</c:v>
                </c:pt>
                <c:pt idx="6833">
                  <c:v>1.0005900000000001</c:v>
                </c:pt>
                <c:pt idx="6834">
                  <c:v>0.99330399999999996</c:v>
                </c:pt>
                <c:pt idx="6835">
                  <c:v>0.98541500000000004</c:v>
                </c:pt>
                <c:pt idx="6836">
                  <c:v>0.978128</c:v>
                </c:pt>
                <c:pt idx="6837">
                  <c:v>0.97190699999999997</c:v>
                </c:pt>
                <c:pt idx="6838">
                  <c:v>0.96659200000000001</c:v>
                </c:pt>
                <c:pt idx="6839">
                  <c:v>0.96182900000000005</c:v>
                </c:pt>
                <c:pt idx="6840">
                  <c:v>0.956932</c:v>
                </c:pt>
                <c:pt idx="6841">
                  <c:v>0.951546</c:v>
                </c:pt>
                <c:pt idx="6842">
                  <c:v>0.94663399999999998</c:v>
                </c:pt>
                <c:pt idx="6843">
                  <c:v>0.94367999999999996</c:v>
                </c:pt>
                <c:pt idx="6844">
                  <c:v>0.94293300000000002</c:v>
                </c:pt>
                <c:pt idx="6845">
                  <c:v>0.94350400000000001</c:v>
                </c:pt>
                <c:pt idx="6846">
                  <c:v>0.94482900000000003</c:v>
                </c:pt>
                <c:pt idx="6847">
                  <c:v>0.94629700000000005</c:v>
                </c:pt>
                <c:pt idx="6848">
                  <c:v>0.94677199999999995</c:v>
                </c:pt>
                <c:pt idx="6849">
                  <c:v>0.94597799999999999</c:v>
                </c:pt>
                <c:pt idx="6850">
                  <c:v>0.945048</c:v>
                </c:pt>
                <c:pt idx="6851">
                  <c:v>0.94556499999999999</c:v>
                </c:pt>
                <c:pt idx="6852">
                  <c:v>0.94831299999999996</c:v>
                </c:pt>
                <c:pt idx="6853">
                  <c:v>0.95286800000000005</c:v>
                </c:pt>
                <c:pt idx="6854">
                  <c:v>0.95794199999999996</c:v>
                </c:pt>
                <c:pt idx="6855">
                  <c:v>0.96160699999999999</c:v>
                </c:pt>
                <c:pt idx="6856">
                  <c:v>0.962449</c:v>
                </c:pt>
                <c:pt idx="6857">
                  <c:v>0.96053299999999997</c:v>
                </c:pt>
                <c:pt idx="6858">
                  <c:v>0.95715399999999995</c:v>
                </c:pt>
                <c:pt idx="6859">
                  <c:v>0.95424699999999996</c:v>
                </c:pt>
                <c:pt idx="6860">
                  <c:v>0.95339499999999999</c:v>
                </c:pt>
                <c:pt idx="6861">
                  <c:v>0.95581799999999995</c:v>
                </c:pt>
                <c:pt idx="6862">
                  <c:v>0.96194500000000005</c:v>
                </c:pt>
                <c:pt idx="6863">
                  <c:v>0.97011999999999998</c:v>
                </c:pt>
                <c:pt idx="6864">
                  <c:v>0.97788699999999995</c:v>
                </c:pt>
                <c:pt idx="6865">
                  <c:v>0.98335899999999998</c:v>
                </c:pt>
                <c:pt idx="6866">
                  <c:v>0.98537399999999997</c:v>
                </c:pt>
                <c:pt idx="6867">
                  <c:v>0.98453800000000002</c:v>
                </c:pt>
                <c:pt idx="6868">
                  <c:v>0.98285699999999998</c:v>
                </c:pt>
                <c:pt idx="6869">
                  <c:v>0.98219500000000004</c:v>
                </c:pt>
                <c:pt idx="6870">
                  <c:v>0.98347799999999996</c:v>
                </c:pt>
                <c:pt idx="6871">
                  <c:v>0.98636400000000002</c:v>
                </c:pt>
                <c:pt idx="6872">
                  <c:v>0.989707</c:v>
                </c:pt>
                <c:pt idx="6873">
                  <c:v>0.99213799999999996</c:v>
                </c:pt>
                <c:pt idx="6874">
                  <c:v>0.99233000000000005</c:v>
                </c:pt>
                <c:pt idx="6875">
                  <c:v>0.989958</c:v>
                </c:pt>
                <c:pt idx="6876">
                  <c:v>0.98592000000000002</c:v>
                </c:pt>
                <c:pt idx="6877">
                  <c:v>0.98127799999999998</c:v>
                </c:pt>
                <c:pt idx="6878">
                  <c:v>0.97709199999999996</c:v>
                </c:pt>
                <c:pt idx="6879">
                  <c:v>0.97411199999999998</c:v>
                </c:pt>
                <c:pt idx="6880">
                  <c:v>0.972024</c:v>
                </c:pt>
                <c:pt idx="6881">
                  <c:v>0.96999199999999997</c:v>
                </c:pt>
                <c:pt idx="6882">
                  <c:v>0.96749499999999999</c:v>
                </c:pt>
                <c:pt idx="6883">
                  <c:v>0.96431299999999998</c:v>
                </c:pt>
                <c:pt idx="6884">
                  <c:v>0.96053200000000005</c:v>
                </c:pt>
                <c:pt idx="6885">
                  <c:v>0.95651699999999995</c:v>
                </c:pt>
                <c:pt idx="6886">
                  <c:v>0.95242800000000005</c:v>
                </c:pt>
                <c:pt idx="6887">
                  <c:v>0.94894100000000003</c:v>
                </c:pt>
                <c:pt idx="6888">
                  <c:v>0.94783099999999998</c:v>
                </c:pt>
                <c:pt idx="6889">
                  <c:v>0.94992600000000005</c:v>
                </c:pt>
                <c:pt idx="6890">
                  <c:v>0.95391999999999999</c:v>
                </c:pt>
                <c:pt idx="6891">
                  <c:v>0.95776300000000003</c:v>
                </c:pt>
                <c:pt idx="6892">
                  <c:v>0.95965299999999998</c:v>
                </c:pt>
                <c:pt idx="6893">
                  <c:v>0.95880900000000002</c:v>
                </c:pt>
                <c:pt idx="6894">
                  <c:v>0.95646399999999998</c:v>
                </c:pt>
                <c:pt idx="6895">
                  <c:v>0.95508099999999996</c:v>
                </c:pt>
                <c:pt idx="6896">
                  <c:v>0.95635999999999999</c:v>
                </c:pt>
                <c:pt idx="6897">
                  <c:v>0.96019299999999996</c:v>
                </c:pt>
                <c:pt idx="6898">
                  <c:v>0.96518300000000001</c:v>
                </c:pt>
                <c:pt idx="6899">
                  <c:v>0.969692</c:v>
                </c:pt>
                <c:pt idx="6900">
                  <c:v>0.97253100000000003</c:v>
                </c:pt>
                <c:pt idx="6901">
                  <c:v>0.97370699999999999</c:v>
                </c:pt>
                <c:pt idx="6902">
                  <c:v>0.97484499999999996</c:v>
                </c:pt>
                <c:pt idx="6903">
                  <c:v>0.97789999999999999</c:v>
                </c:pt>
                <c:pt idx="6904">
                  <c:v>0.98338499999999995</c:v>
                </c:pt>
                <c:pt idx="6905">
                  <c:v>0.99041900000000005</c:v>
                </c:pt>
                <c:pt idx="6906">
                  <c:v>0.997645</c:v>
                </c:pt>
                <c:pt idx="6907">
                  <c:v>1.0034050000000001</c:v>
                </c:pt>
                <c:pt idx="6908">
                  <c:v>1.0065569999999999</c:v>
                </c:pt>
                <c:pt idx="6909">
                  <c:v>1.007595</c:v>
                </c:pt>
                <c:pt idx="6910">
                  <c:v>1.007644</c:v>
                </c:pt>
                <c:pt idx="6911">
                  <c:v>1.0076099999999999</c:v>
                </c:pt>
                <c:pt idx="6912">
                  <c:v>1.008748</c:v>
                </c:pt>
                <c:pt idx="6913">
                  <c:v>1.0118799999999999</c:v>
                </c:pt>
                <c:pt idx="6914">
                  <c:v>1.0167310000000001</c:v>
                </c:pt>
                <c:pt idx="6915">
                  <c:v>1.0222359999999999</c:v>
                </c:pt>
                <c:pt idx="6916">
                  <c:v>1.0267999999999999</c:v>
                </c:pt>
                <c:pt idx="6917">
                  <c:v>1.029309</c:v>
                </c:pt>
                <c:pt idx="6918">
                  <c:v>1.029242</c:v>
                </c:pt>
                <c:pt idx="6919">
                  <c:v>1.026457</c:v>
                </c:pt>
                <c:pt idx="6920">
                  <c:v>1.0218100000000001</c:v>
                </c:pt>
                <c:pt idx="6921">
                  <c:v>1.016912</c:v>
                </c:pt>
                <c:pt idx="6922">
                  <c:v>1.0134939999999999</c:v>
                </c:pt>
                <c:pt idx="6923">
                  <c:v>1.012254</c:v>
                </c:pt>
                <c:pt idx="6924">
                  <c:v>1.012297</c:v>
                </c:pt>
                <c:pt idx="6925">
                  <c:v>1.0124949999999999</c:v>
                </c:pt>
                <c:pt idx="6926">
                  <c:v>1.0120260000000001</c:v>
                </c:pt>
                <c:pt idx="6927">
                  <c:v>1.0100480000000001</c:v>
                </c:pt>
                <c:pt idx="6928">
                  <c:v>1.0063</c:v>
                </c:pt>
                <c:pt idx="6929">
                  <c:v>1.0020720000000001</c:v>
                </c:pt>
                <c:pt idx="6930">
                  <c:v>0.99947200000000003</c:v>
                </c:pt>
                <c:pt idx="6931">
                  <c:v>0.99944599999999995</c:v>
                </c:pt>
                <c:pt idx="6932">
                  <c:v>1.0016419999999999</c:v>
                </c:pt>
                <c:pt idx="6933">
                  <c:v>1.0053749999999999</c:v>
                </c:pt>
                <c:pt idx="6934">
                  <c:v>1.0098879999999999</c:v>
                </c:pt>
                <c:pt idx="6935">
                  <c:v>1.0144200000000001</c:v>
                </c:pt>
                <c:pt idx="6936">
                  <c:v>1.0178469999999999</c:v>
                </c:pt>
                <c:pt idx="6937">
                  <c:v>1.019156</c:v>
                </c:pt>
                <c:pt idx="6938">
                  <c:v>1.0187740000000001</c:v>
                </c:pt>
                <c:pt idx="6939">
                  <c:v>1.0180469999999999</c:v>
                </c:pt>
                <c:pt idx="6940">
                  <c:v>1.0182290000000001</c:v>
                </c:pt>
                <c:pt idx="6941">
                  <c:v>1.0198700000000001</c:v>
                </c:pt>
                <c:pt idx="6942">
                  <c:v>1.0222199999999999</c:v>
                </c:pt>
                <c:pt idx="6943">
                  <c:v>1.024192</c:v>
                </c:pt>
                <c:pt idx="6944">
                  <c:v>1.0251889999999999</c:v>
                </c:pt>
                <c:pt idx="6945">
                  <c:v>1.0251189999999999</c:v>
                </c:pt>
                <c:pt idx="6946">
                  <c:v>1.0248600000000001</c:v>
                </c:pt>
                <c:pt idx="6947">
                  <c:v>1.0258</c:v>
                </c:pt>
                <c:pt idx="6948">
                  <c:v>1.028629</c:v>
                </c:pt>
                <c:pt idx="6949">
                  <c:v>1.033274</c:v>
                </c:pt>
                <c:pt idx="6950">
                  <c:v>1.0391509999999999</c:v>
                </c:pt>
                <c:pt idx="6951">
                  <c:v>1.044924</c:v>
                </c:pt>
                <c:pt idx="6952">
                  <c:v>1.0493399999999999</c:v>
                </c:pt>
                <c:pt idx="6953">
                  <c:v>1.051885</c:v>
                </c:pt>
                <c:pt idx="6954">
                  <c:v>1.0522260000000001</c:v>
                </c:pt>
                <c:pt idx="6955">
                  <c:v>1.0506420000000001</c:v>
                </c:pt>
                <c:pt idx="6956">
                  <c:v>1.0485310000000001</c:v>
                </c:pt>
                <c:pt idx="6957">
                  <c:v>1.047428</c:v>
                </c:pt>
                <c:pt idx="6958">
                  <c:v>1.0481199999999999</c:v>
                </c:pt>
                <c:pt idx="6959">
                  <c:v>1.050241</c:v>
                </c:pt>
                <c:pt idx="6960">
                  <c:v>1.0522290000000001</c:v>
                </c:pt>
                <c:pt idx="6961">
                  <c:v>1.052119</c:v>
                </c:pt>
                <c:pt idx="6962">
                  <c:v>1.048505</c:v>
                </c:pt>
                <c:pt idx="6963">
                  <c:v>1.041703</c:v>
                </c:pt>
                <c:pt idx="6964">
                  <c:v>1.0341640000000001</c:v>
                </c:pt>
                <c:pt idx="6965">
                  <c:v>1.028235</c:v>
                </c:pt>
                <c:pt idx="6966">
                  <c:v>1.024149</c:v>
                </c:pt>
                <c:pt idx="6967">
                  <c:v>1.021236</c:v>
                </c:pt>
                <c:pt idx="6968">
                  <c:v>1.019245</c:v>
                </c:pt>
                <c:pt idx="6969">
                  <c:v>1.0180450000000001</c:v>
                </c:pt>
                <c:pt idx="6970">
                  <c:v>1.0172540000000001</c:v>
                </c:pt>
                <c:pt idx="6971">
                  <c:v>1.0158959999999999</c:v>
                </c:pt>
                <c:pt idx="6972">
                  <c:v>1.0131250000000001</c:v>
                </c:pt>
                <c:pt idx="6973">
                  <c:v>1.0092460000000001</c:v>
                </c:pt>
                <c:pt idx="6974">
                  <c:v>1.0055750000000001</c:v>
                </c:pt>
                <c:pt idx="6975">
                  <c:v>1.0037700000000001</c:v>
                </c:pt>
                <c:pt idx="6976">
                  <c:v>1.004772</c:v>
                </c:pt>
                <c:pt idx="6977">
                  <c:v>1.0085930000000001</c:v>
                </c:pt>
                <c:pt idx="6978">
                  <c:v>1.014575</c:v>
                </c:pt>
                <c:pt idx="6979">
                  <c:v>1.021212</c:v>
                </c:pt>
                <c:pt idx="6980">
                  <c:v>1.0266090000000001</c:v>
                </c:pt>
                <c:pt idx="6981">
                  <c:v>1.029156</c:v>
                </c:pt>
                <c:pt idx="6982">
                  <c:v>1.028114</c:v>
                </c:pt>
                <c:pt idx="6983">
                  <c:v>1.0242359999999999</c:v>
                </c:pt>
                <c:pt idx="6984">
                  <c:v>1.019466</c:v>
                </c:pt>
                <c:pt idx="6985">
                  <c:v>1.0155670000000001</c:v>
                </c:pt>
                <c:pt idx="6986">
                  <c:v>1.013404</c:v>
                </c:pt>
                <c:pt idx="6987">
                  <c:v>1.0134209999999999</c:v>
                </c:pt>
                <c:pt idx="6988">
                  <c:v>1.0155240000000001</c:v>
                </c:pt>
                <c:pt idx="6989">
                  <c:v>1.0187120000000001</c:v>
                </c:pt>
                <c:pt idx="6990">
                  <c:v>1.0218959999999999</c:v>
                </c:pt>
                <c:pt idx="6991">
                  <c:v>1.024162</c:v>
                </c:pt>
                <c:pt idx="6992">
                  <c:v>1.025029</c:v>
                </c:pt>
                <c:pt idx="6993">
                  <c:v>1.025657</c:v>
                </c:pt>
                <c:pt idx="6994">
                  <c:v>1.027722</c:v>
                </c:pt>
                <c:pt idx="6995">
                  <c:v>1.0311950000000001</c:v>
                </c:pt>
                <c:pt idx="6996">
                  <c:v>1.0349459999999999</c:v>
                </c:pt>
                <c:pt idx="6997">
                  <c:v>1.0385219999999999</c:v>
                </c:pt>
                <c:pt idx="6998">
                  <c:v>1.041828</c:v>
                </c:pt>
                <c:pt idx="6999">
                  <c:v>1.043946</c:v>
                </c:pt>
                <c:pt idx="7000">
                  <c:v>1.0442340000000001</c:v>
                </c:pt>
                <c:pt idx="7001">
                  <c:v>1.0429409999999999</c:v>
                </c:pt>
                <c:pt idx="7002">
                  <c:v>1.0397190000000001</c:v>
                </c:pt>
                <c:pt idx="7003">
                  <c:v>1.0339849999999999</c:v>
                </c:pt>
                <c:pt idx="7004">
                  <c:v>1.026116</c:v>
                </c:pt>
                <c:pt idx="7005">
                  <c:v>1.0169820000000001</c:v>
                </c:pt>
                <c:pt idx="7006">
                  <c:v>1.0070380000000001</c:v>
                </c:pt>
                <c:pt idx="7007">
                  <c:v>0.99618600000000002</c:v>
                </c:pt>
                <c:pt idx="7008">
                  <c:v>0.98499400000000004</c:v>
                </c:pt>
                <c:pt idx="7009">
                  <c:v>0.97537300000000005</c:v>
                </c:pt>
                <c:pt idx="7010">
                  <c:v>0.96881899999999999</c:v>
                </c:pt>
                <c:pt idx="7011">
                  <c:v>0.96488700000000005</c:v>
                </c:pt>
                <c:pt idx="7012">
                  <c:v>0.96235300000000001</c:v>
                </c:pt>
                <c:pt idx="7013">
                  <c:v>0.96114999999999995</c:v>
                </c:pt>
                <c:pt idx="7014">
                  <c:v>0.96205399999999996</c:v>
                </c:pt>
                <c:pt idx="7015">
                  <c:v>0.96545700000000001</c:v>
                </c:pt>
                <c:pt idx="7016">
                  <c:v>0.97130399999999995</c:v>
                </c:pt>
                <c:pt idx="7017">
                  <c:v>0.97870000000000001</c:v>
                </c:pt>
                <c:pt idx="7018">
                  <c:v>0.98572400000000004</c:v>
                </c:pt>
                <c:pt idx="7019">
                  <c:v>0.99077199999999999</c:v>
                </c:pt>
                <c:pt idx="7020">
                  <c:v>0.99321800000000005</c:v>
                </c:pt>
                <c:pt idx="7021">
                  <c:v>0.99268800000000001</c:v>
                </c:pt>
                <c:pt idx="7022">
                  <c:v>0.98925700000000005</c:v>
                </c:pt>
                <c:pt idx="7023">
                  <c:v>0.98413300000000004</c:v>
                </c:pt>
                <c:pt idx="7024">
                  <c:v>0.97865100000000005</c:v>
                </c:pt>
                <c:pt idx="7025">
                  <c:v>0.97340199999999999</c:v>
                </c:pt>
                <c:pt idx="7026">
                  <c:v>0.969171</c:v>
                </c:pt>
                <c:pt idx="7027">
                  <c:v>0.96670800000000001</c:v>
                </c:pt>
                <c:pt idx="7028">
                  <c:v>0.96573200000000003</c:v>
                </c:pt>
                <c:pt idx="7029">
                  <c:v>0.96600399999999997</c:v>
                </c:pt>
                <c:pt idx="7030">
                  <c:v>0.96780699999999997</c:v>
                </c:pt>
                <c:pt idx="7031">
                  <c:v>0.97089999999999999</c:v>
                </c:pt>
                <c:pt idx="7032">
                  <c:v>0.97469499999999998</c:v>
                </c:pt>
                <c:pt idx="7033">
                  <c:v>0.97882999999999998</c:v>
                </c:pt>
                <c:pt idx="7034">
                  <c:v>0.98318799999999995</c:v>
                </c:pt>
                <c:pt idx="7035">
                  <c:v>0.98818399999999995</c:v>
                </c:pt>
                <c:pt idx="7036">
                  <c:v>0.99400500000000003</c:v>
                </c:pt>
                <c:pt idx="7037">
                  <c:v>0.99949299999999996</c:v>
                </c:pt>
                <c:pt idx="7038">
                  <c:v>1.002926</c:v>
                </c:pt>
                <c:pt idx="7039">
                  <c:v>1.003539</c:v>
                </c:pt>
                <c:pt idx="7040">
                  <c:v>1.0018590000000001</c:v>
                </c:pt>
                <c:pt idx="7041">
                  <c:v>0.99850899999999998</c:v>
                </c:pt>
                <c:pt idx="7042">
                  <c:v>0.99371399999999999</c:v>
                </c:pt>
                <c:pt idx="7043">
                  <c:v>0.98816199999999998</c:v>
                </c:pt>
                <c:pt idx="7044">
                  <c:v>0.98267300000000002</c:v>
                </c:pt>
                <c:pt idx="7045">
                  <c:v>0.97684599999999999</c:v>
                </c:pt>
                <c:pt idx="7046">
                  <c:v>0.96948800000000002</c:v>
                </c:pt>
                <c:pt idx="7047">
                  <c:v>0.96070100000000003</c:v>
                </c:pt>
                <c:pt idx="7048">
                  <c:v>0.95217399999999996</c:v>
                </c:pt>
                <c:pt idx="7049">
                  <c:v>0.94534700000000005</c:v>
                </c:pt>
                <c:pt idx="7050">
                  <c:v>0.94095399999999996</c:v>
                </c:pt>
                <c:pt idx="7051">
                  <c:v>0.93952899999999995</c:v>
                </c:pt>
                <c:pt idx="7052">
                  <c:v>0.94032300000000002</c:v>
                </c:pt>
                <c:pt idx="7053">
                  <c:v>0.94159700000000002</c:v>
                </c:pt>
                <c:pt idx="7054">
                  <c:v>0.94251700000000005</c:v>
                </c:pt>
                <c:pt idx="7055">
                  <c:v>0.94281099999999995</c:v>
                </c:pt>
                <c:pt idx="7056">
                  <c:v>0.94197399999999998</c:v>
                </c:pt>
                <c:pt idx="7057">
                  <c:v>0.94005700000000003</c:v>
                </c:pt>
                <c:pt idx="7058">
                  <c:v>0.93804699999999996</c:v>
                </c:pt>
                <c:pt idx="7059">
                  <c:v>0.93676599999999999</c:v>
                </c:pt>
                <c:pt idx="7060">
                  <c:v>0.93594299999999997</c:v>
                </c:pt>
                <c:pt idx="7061">
                  <c:v>0.93479699999999999</c:v>
                </c:pt>
                <c:pt idx="7062">
                  <c:v>0.933141</c:v>
                </c:pt>
                <c:pt idx="7063">
                  <c:v>0.93203499999999995</c:v>
                </c:pt>
                <c:pt idx="7064">
                  <c:v>0.93300000000000005</c:v>
                </c:pt>
                <c:pt idx="7065">
                  <c:v>0.93610800000000005</c:v>
                </c:pt>
                <c:pt idx="7066">
                  <c:v>0.94021100000000002</c:v>
                </c:pt>
                <c:pt idx="7067">
                  <c:v>0.94466700000000003</c:v>
                </c:pt>
                <c:pt idx="7068">
                  <c:v>0.94916199999999995</c:v>
                </c:pt>
                <c:pt idx="7069">
                  <c:v>0.95340100000000005</c:v>
                </c:pt>
                <c:pt idx="7070">
                  <c:v>0.95748</c:v>
                </c:pt>
                <c:pt idx="7071">
                  <c:v>0.96140499999999995</c:v>
                </c:pt>
                <c:pt idx="7072">
                  <c:v>0.96490399999999998</c:v>
                </c:pt>
                <c:pt idx="7073">
                  <c:v>0.96775699999999998</c:v>
                </c:pt>
                <c:pt idx="7074">
                  <c:v>0.96997500000000003</c:v>
                </c:pt>
                <c:pt idx="7075">
                  <c:v>0.97185900000000003</c:v>
                </c:pt>
                <c:pt idx="7076">
                  <c:v>0.97362499999999996</c:v>
                </c:pt>
                <c:pt idx="7077">
                  <c:v>0.97478399999999998</c:v>
                </c:pt>
                <c:pt idx="7078">
                  <c:v>0.97433800000000004</c:v>
                </c:pt>
                <c:pt idx="7079">
                  <c:v>0.97224500000000003</c:v>
                </c:pt>
                <c:pt idx="7080">
                  <c:v>0.97002699999999997</c:v>
                </c:pt>
                <c:pt idx="7081">
                  <c:v>0.96921500000000005</c:v>
                </c:pt>
                <c:pt idx="7082">
                  <c:v>0.96999100000000005</c:v>
                </c:pt>
                <c:pt idx="7083">
                  <c:v>0.97170999999999996</c:v>
                </c:pt>
                <c:pt idx="7084">
                  <c:v>0.97381899999999999</c:v>
                </c:pt>
                <c:pt idx="7085">
                  <c:v>0.97594499999999995</c:v>
                </c:pt>
                <c:pt idx="7086">
                  <c:v>0.97789300000000001</c:v>
                </c:pt>
                <c:pt idx="7087">
                  <c:v>0.97924199999999995</c:v>
                </c:pt>
                <c:pt idx="7088">
                  <c:v>0.97926000000000002</c:v>
                </c:pt>
                <c:pt idx="7089">
                  <c:v>0.97784700000000002</c:v>
                </c:pt>
                <c:pt idx="7090">
                  <c:v>0.97522600000000004</c:v>
                </c:pt>
                <c:pt idx="7091">
                  <c:v>0.97155899999999995</c:v>
                </c:pt>
                <c:pt idx="7092">
                  <c:v>0.967553</c:v>
                </c:pt>
                <c:pt idx="7093">
                  <c:v>0.964028</c:v>
                </c:pt>
                <c:pt idx="7094">
                  <c:v>0.96098300000000003</c:v>
                </c:pt>
                <c:pt idx="7095">
                  <c:v>0.95788799999999996</c:v>
                </c:pt>
                <c:pt idx="7096">
                  <c:v>0.95443</c:v>
                </c:pt>
                <c:pt idx="7097">
                  <c:v>0.95066899999999999</c:v>
                </c:pt>
                <c:pt idx="7098">
                  <c:v>0.94730400000000003</c:v>
                </c:pt>
                <c:pt idx="7099">
                  <c:v>0.94538100000000003</c:v>
                </c:pt>
                <c:pt idx="7100">
                  <c:v>0.945295</c:v>
                </c:pt>
                <c:pt idx="7101">
                  <c:v>0.94671099999999997</c:v>
                </c:pt>
                <c:pt idx="7102">
                  <c:v>0.94935099999999994</c:v>
                </c:pt>
                <c:pt idx="7103">
                  <c:v>0.953295</c:v>
                </c:pt>
                <c:pt idx="7104">
                  <c:v>0.95850199999999997</c:v>
                </c:pt>
                <c:pt idx="7105">
                  <c:v>0.96462499999999995</c:v>
                </c:pt>
                <c:pt idx="7106">
                  <c:v>0.97154499999999999</c:v>
                </c:pt>
                <c:pt idx="7107">
                  <c:v>0.97917600000000005</c:v>
                </c:pt>
                <c:pt idx="7108">
                  <c:v>0.98652899999999999</c:v>
                </c:pt>
                <c:pt idx="7109">
                  <c:v>0.99210699999999996</c:v>
                </c:pt>
                <c:pt idx="7110">
                  <c:v>0.99519899999999994</c:v>
                </c:pt>
                <c:pt idx="7111">
                  <c:v>0.99629000000000001</c:v>
                </c:pt>
                <c:pt idx="7112">
                  <c:v>0.99646100000000004</c:v>
                </c:pt>
                <c:pt idx="7113">
                  <c:v>0.99657300000000004</c:v>
                </c:pt>
                <c:pt idx="7114">
                  <c:v>0.99713799999999997</c:v>
                </c:pt>
                <c:pt idx="7115">
                  <c:v>0.99809499999999995</c:v>
                </c:pt>
                <c:pt idx="7116">
                  <c:v>0.99885900000000005</c:v>
                </c:pt>
                <c:pt idx="7117">
                  <c:v>0.99944900000000003</c:v>
                </c:pt>
                <c:pt idx="7118">
                  <c:v>1.0004120000000001</c:v>
                </c:pt>
                <c:pt idx="7119">
                  <c:v>1.0016020000000001</c:v>
                </c:pt>
                <c:pt idx="7120">
                  <c:v>1.002448</c:v>
                </c:pt>
                <c:pt idx="7121">
                  <c:v>1.0031950000000001</c:v>
                </c:pt>
                <c:pt idx="7122">
                  <c:v>1.004766</c:v>
                </c:pt>
                <c:pt idx="7123">
                  <c:v>1.007358</c:v>
                </c:pt>
                <c:pt idx="7124">
                  <c:v>1.010281</c:v>
                </c:pt>
                <c:pt idx="7125">
                  <c:v>1.0130790000000001</c:v>
                </c:pt>
                <c:pt idx="7126">
                  <c:v>1.0152600000000001</c:v>
                </c:pt>
                <c:pt idx="7127">
                  <c:v>1.0159210000000001</c:v>
                </c:pt>
                <c:pt idx="7128">
                  <c:v>1.014748</c:v>
                </c:pt>
                <c:pt idx="7129">
                  <c:v>1.012113</c:v>
                </c:pt>
                <c:pt idx="7130">
                  <c:v>1.008926</c:v>
                </c:pt>
                <c:pt idx="7131">
                  <c:v>1.006421</c:v>
                </c:pt>
                <c:pt idx="7132">
                  <c:v>1.005266</c:v>
                </c:pt>
                <c:pt idx="7133">
                  <c:v>1.0053669999999999</c:v>
                </c:pt>
                <c:pt idx="7134">
                  <c:v>1.005995</c:v>
                </c:pt>
                <c:pt idx="7135">
                  <c:v>1.0062759999999999</c:v>
                </c:pt>
                <c:pt idx="7136">
                  <c:v>1.0054460000000001</c:v>
                </c:pt>
                <c:pt idx="7137">
                  <c:v>1.002947</c:v>
                </c:pt>
                <c:pt idx="7138">
                  <c:v>0.99904999999999999</c:v>
                </c:pt>
                <c:pt idx="7139">
                  <c:v>0.99472099999999997</c:v>
                </c:pt>
                <c:pt idx="7140">
                  <c:v>0.99090900000000004</c:v>
                </c:pt>
                <c:pt idx="7141">
                  <c:v>0.98801399999999995</c:v>
                </c:pt>
                <c:pt idx="7142">
                  <c:v>0.98580900000000005</c:v>
                </c:pt>
                <c:pt idx="7143">
                  <c:v>0.98435600000000001</c:v>
                </c:pt>
                <c:pt idx="7144">
                  <c:v>0.98451</c:v>
                </c:pt>
                <c:pt idx="7145">
                  <c:v>0.98665199999999997</c:v>
                </c:pt>
                <c:pt idx="7146">
                  <c:v>0.99047200000000002</c:v>
                </c:pt>
                <c:pt idx="7147">
                  <c:v>0.99596799999999996</c:v>
                </c:pt>
                <c:pt idx="7148">
                  <c:v>1.0029939999999999</c:v>
                </c:pt>
                <c:pt idx="7149">
                  <c:v>1.0109330000000001</c:v>
                </c:pt>
                <c:pt idx="7150">
                  <c:v>1.0191760000000001</c:v>
                </c:pt>
                <c:pt idx="7151">
                  <c:v>1.02712</c:v>
                </c:pt>
                <c:pt idx="7152">
                  <c:v>1.0339499999999999</c:v>
                </c:pt>
                <c:pt idx="7153">
                  <c:v>1.0388139999999999</c:v>
                </c:pt>
                <c:pt idx="7154">
                  <c:v>1.04139</c:v>
                </c:pt>
                <c:pt idx="7155">
                  <c:v>1.0421579999999999</c:v>
                </c:pt>
                <c:pt idx="7156">
                  <c:v>1.0417130000000001</c:v>
                </c:pt>
                <c:pt idx="7157">
                  <c:v>1.0399609999999999</c:v>
                </c:pt>
                <c:pt idx="7158">
                  <c:v>1.0370280000000001</c:v>
                </c:pt>
                <c:pt idx="7159">
                  <c:v>1.034213</c:v>
                </c:pt>
                <c:pt idx="7160">
                  <c:v>1.0328649999999999</c:v>
                </c:pt>
                <c:pt idx="7161">
                  <c:v>1.033229</c:v>
                </c:pt>
                <c:pt idx="7162">
                  <c:v>1.0345800000000001</c:v>
                </c:pt>
                <c:pt idx="7163">
                  <c:v>1.0361819999999999</c:v>
                </c:pt>
                <c:pt idx="7164">
                  <c:v>1.037879</c:v>
                </c:pt>
                <c:pt idx="7165">
                  <c:v>1.039455</c:v>
                </c:pt>
                <c:pt idx="7166">
                  <c:v>1.040672</c:v>
                </c:pt>
                <c:pt idx="7167">
                  <c:v>1.0420180000000001</c:v>
                </c:pt>
                <c:pt idx="7168">
                  <c:v>1.043825</c:v>
                </c:pt>
                <c:pt idx="7169">
                  <c:v>1.045255</c:v>
                </c:pt>
                <c:pt idx="7170">
                  <c:v>1.045115</c:v>
                </c:pt>
                <c:pt idx="7171">
                  <c:v>1.0430060000000001</c:v>
                </c:pt>
                <c:pt idx="7172">
                  <c:v>1.0393129999999999</c:v>
                </c:pt>
                <c:pt idx="7173">
                  <c:v>1.034459</c:v>
                </c:pt>
                <c:pt idx="7174">
                  <c:v>1.028829</c:v>
                </c:pt>
                <c:pt idx="7175">
                  <c:v>1.0229079999999999</c:v>
                </c:pt>
                <c:pt idx="7176">
                  <c:v>1.016713</c:v>
                </c:pt>
                <c:pt idx="7177">
                  <c:v>1.010062</c:v>
                </c:pt>
                <c:pt idx="7178">
                  <c:v>1.0037020000000001</c:v>
                </c:pt>
                <c:pt idx="7179">
                  <c:v>0.998977</c:v>
                </c:pt>
                <c:pt idx="7180">
                  <c:v>0.99679799999999996</c:v>
                </c:pt>
                <c:pt idx="7181">
                  <c:v>0.99778900000000004</c:v>
                </c:pt>
                <c:pt idx="7182">
                  <c:v>1.0020180000000001</c:v>
                </c:pt>
                <c:pt idx="7183">
                  <c:v>1.0082230000000001</c:v>
                </c:pt>
                <c:pt idx="7184">
                  <c:v>1.014777</c:v>
                </c:pt>
                <c:pt idx="7185">
                  <c:v>1.02057</c:v>
                </c:pt>
                <c:pt idx="7186">
                  <c:v>1.0246329999999999</c:v>
                </c:pt>
                <c:pt idx="7187">
                  <c:v>1.0266</c:v>
                </c:pt>
                <c:pt idx="7188">
                  <c:v>1.0267440000000001</c:v>
                </c:pt>
                <c:pt idx="7189">
                  <c:v>1.0252209999999999</c:v>
                </c:pt>
                <c:pt idx="7190">
                  <c:v>1.0225040000000001</c:v>
                </c:pt>
                <c:pt idx="7191">
                  <c:v>1.0196210000000001</c:v>
                </c:pt>
                <c:pt idx="7192">
                  <c:v>1.017417</c:v>
                </c:pt>
                <c:pt idx="7193">
                  <c:v>1.0163409999999999</c:v>
                </c:pt>
                <c:pt idx="7194">
                  <c:v>1.0163960000000001</c:v>
                </c:pt>
                <c:pt idx="7195">
                  <c:v>1.017104</c:v>
                </c:pt>
                <c:pt idx="7196">
                  <c:v>1.018141</c:v>
                </c:pt>
                <c:pt idx="7197">
                  <c:v>1.0196609999999999</c:v>
                </c:pt>
                <c:pt idx="7198">
                  <c:v>1.021682</c:v>
                </c:pt>
                <c:pt idx="7199">
                  <c:v>1.024046</c:v>
                </c:pt>
                <c:pt idx="7200">
                  <c:v>1.026926</c:v>
                </c:pt>
                <c:pt idx="7201">
                  <c:v>1.030486</c:v>
                </c:pt>
                <c:pt idx="7202">
                  <c:v>1.034241</c:v>
                </c:pt>
                <c:pt idx="7203">
                  <c:v>1.0370600000000001</c:v>
                </c:pt>
                <c:pt idx="7204">
                  <c:v>1.0381860000000001</c:v>
                </c:pt>
                <c:pt idx="7205">
                  <c:v>1.0376320000000001</c:v>
                </c:pt>
                <c:pt idx="7206">
                  <c:v>1.0354000000000001</c:v>
                </c:pt>
                <c:pt idx="7207">
                  <c:v>1.0314540000000001</c:v>
                </c:pt>
                <c:pt idx="7208">
                  <c:v>1.02599</c:v>
                </c:pt>
                <c:pt idx="7209">
                  <c:v>1.0192369999999999</c:v>
                </c:pt>
                <c:pt idx="7210">
                  <c:v>1.011641</c:v>
                </c:pt>
                <c:pt idx="7211">
                  <c:v>1.0040690000000001</c:v>
                </c:pt>
                <c:pt idx="7212">
                  <c:v>0.997201</c:v>
                </c:pt>
                <c:pt idx="7213">
                  <c:v>0.99146900000000004</c:v>
                </c:pt>
                <c:pt idx="7214">
                  <c:v>0.98743199999999998</c:v>
                </c:pt>
                <c:pt idx="7215">
                  <c:v>0.98535600000000001</c:v>
                </c:pt>
                <c:pt idx="7216">
                  <c:v>0.98481700000000005</c:v>
                </c:pt>
                <c:pt idx="7217">
                  <c:v>0.98468699999999998</c:v>
                </c:pt>
                <c:pt idx="7218">
                  <c:v>0.983819</c:v>
                </c:pt>
                <c:pt idx="7219">
                  <c:v>0.982491</c:v>
                </c:pt>
                <c:pt idx="7220">
                  <c:v>0.98175400000000002</c:v>
                </c:pt>
                <c:pt idx="7221">
                  <c:v>0.98140099999999997</c:v>
                </c:pt>
                <c:pt idx="7222">
                  <c:v>0.98065400000000003</c:v>
                </c:pt>
                <c:pt idx="7223">
                  <c:v>0.97967400000000004</c:v>
                </c:pt>
                <c:pt idx="7224">
                  <c:v>0.97857700000000003</c:v>
                </c:pt>
                <c:pt idx="7225">
                  <c:v>0.97646500000000003</c:v>
                </c:pt>
                <c:pt idx="7226">
                  <c:v>0.97272700000000001</c:v>
                </c:pt>
                <c:pt idx="7227">
                  <c:v>0.96797599999999995</c:v>
                </c:pt>
                <c:pt idx="7228">
                  <c:v>0.96338599999999996</c:v>
                </c:pt>
                <c:pt idx="7229">
                  <c:v>0.95996099999999995</c:v>
                </c:pt>
                <c:pt idx="7230">
                  <c:v>0.95812699999999995</c:v>
                </c:pt>
                <c:pt idx="7231">
                  <c:v>0.95796599999999998</c:v>
                </c:pt>
                <c:pt idx="7232">
                  <c:v>0.95947199999999999</c:v>
                </c:pt>
                <c:pt idx="7233">
                  <c:v>0.96248100000000003</c:v>
                </c:pt>
                <c:pt idx="7234">
                  <c:v>0.96680299999999997</c:v>
                </c:pt>
                <c:pt idx="7235">
                  <c:v>0.97219900000000004</c:v>
                </c:pt>
                <c:pt idx="7236">
                  <c:v>0.97813899999999998</c:v>
                </c:pt>
                <c:pt idx="7237">
                  <c:v>0.983711</c:v>
                </c:pt>
                <c:pt idx="7238">
                  <c:v>0.98788399999999998</c:v>
                </c:pt>
                <c:pt idx="7239">
                  <c:v>0.99023899999999998</c:v>
                </c:pt>
                <c:pt idx="7240">
                  <c:v>0.99091099999999999</c:v>
                </c:pt>
                <c:pt idx="7241">
                  <c:v>0.98965800000000004</c:v>
                </c:pt>
                <c:pt idx="7242">
                  <c:v>0.98629</c:v>
                </c:pt>
                <c:pt idx="7243">
                  <c:v>0.981935</c:v>
                </c:pt>
                <c:pt idx="7244">
                  <c:v>0.978576</c:v>
                </c:pt>
                <c:pt idx="7245">
                  <c:v>0.97758100000000003</c:v>
                </c:pt>
                <c:pt idx="7246">
                  <c:v>0.97913099999999997</c:v>
                </c:pt>
                <c:pt idx="7247">
                  <c:v>0.98263199999999995</c:v>
                </c:pt>
                <c:pt idx="7248">
                  <c:v>0.98740399999999995</c:v>
                </c:pt>
                <c:pt idx="7249">
                  <c:v>0.99269700000000005</c:v>
                </c:pt>
                <c:pt idx="7250">
                  <c:v>0.99768699999999999</c:v>
                </c:pt>
                <c:pt idx="7251">
                  <c:v>1.0013030000000001</c:v>
                </c:pt>
                <c:pt idx="7252">
                  <c:v>1.0019169999999999</c:v>
                </c:pt>
                <c:pt idx="7253">
                  <c:v>0.99872799999999995</c:v>
                </c:pt>
                <c:pt idx="7254">
                  <c:v>0.99246100000000004</c:v>
                </c:pt>
                <c:pt idx="7255">
                  <c:v>0.98426999999999998</c:v>
                </c:pt>
                <c:pt idx="7256">
                  <c:v>0.97536599999999996</c:v>
                </c:pt>
                <c:pt idx="7257">
                  <c:v>0.96679999999999999</c:v>
                </c:pt>
                <c:pt idx="7258">
                  <c:v>0.95883799999999997</c:v>
                </c:pt>
                <c:pt idx="7259">
                  <c:v>0.951125</c:v>
                </c:pt>
                <c:pt idx="7260">
                  <c:v>0.94349899999999998</c:v>
                </c:pt>
                <c:pt idx="7261">
                  <c:v>0.93625800000000003</c:v>
                </c:pt>
                <c:pt idx="7262">
                  <c:v>0.93013000000000001</c:v>
                </c:pt>
                <c:pt idx="7263">
                  <c:v>0.92633100000000002</c:v>
                </c:pt>
                <c:pt idx="7264">
                  <c:v>0.925512</c:v>
                </c:pt>
                <c:pt idx="7265">
                  <c:v>0.92716600000000005</c:v>
                </c:pt>
                <c:pt idx="7266">
                  <c:v>0.93043799999999999</c:v>
                </c:pt>
                <c:pt idx="7267">
                  <c:v>0.93471199999999999</c:v>
                </c:pt>
                <c:pt idx="7268">
                  <c:v>0.93982900000000003</c:v>
                </c:pt>
                <c:pt idx="7269">
                  <c:v>0.94565100000000002</c:v>
                </c:pt>
                <c:pt idx="7270">
                  <c:v>0.95150299999999999</c:v>
                </c:pt>
                <c:pt idx="7271">
                  <c:v>0.95626100000000003</c:v>
                </c:pt>
                <c:pt idx="7272">
                  <c:v>0.95888499999999999</c:v>
                </c:pt>
                <c:pt idx="7273">
                  <c:v>0.95924699999999996</c:v>
                </c:pt>
                <c:pt idx="7274">
                  <c:v>0.95832099999999998</c:v>
                </c:pt>
                <c:pt idx="7275">
                  <c:v>0.95733199999999996</c:v>
                </c:pt>
                <c:pt idx="7276">
                  <c:v>0.956897</c:v>
                </c:pt>
                <c:pt idx="7277">
                  <c:v>0.95694400000000002</c:v>
                </c:pt>
                <c:pt idx="7278">
                  <c:v>0.95684100000000005</c:v>
                </c:pt>
                <c:pt idx="7279">
                  <c:v>0.95629799999999998</c:v>
                </c:pt>
                <c:pt idx="7280">
                  <c:v>0.95649399999999996</c:v>
                </c:pt>
                <c:pt idx="7281">
                  <c:v>0.95854600000000001</c:v>
                </c:pt>
                <c:pt idx="7282">
                  <c:v>0.96195399999999998</c:v>
                </c:pt>
                <c:pt idx="7283">
                  <c:v>0.96609999999999996</c:v>
                </c:pt>
                <c:pt idx="7284">
                  <c:v>0.97101400000000004</c:v>
                </c:pt>
                <c:pt idx="7285">
                  <c:v>0.97647700000000004</c:v>
                </c:pt>
                <c:pt idx="7286">
                  <c:v>0.98222799999999999</c:v>
                </c:pt>
                <c:pt idx="7287">
                  <c:v>0.98823799999999995</c:v>
                </c:pt>
                <c:pt idx="7288">
                  <c:v>0.99382199999999998</c:v>
                </c:pt>
                <c:pt idx="7289">
                  <c:v>0.99767600000000001</c:v>
                </c:pt>
                <c:pt idx="7290">
                  <c:v>0.99909300000000001</c:v>
                </c:pt>
                <c:pt idx="7291">
                  <c:v>0.99841599999999997</c:v>
                </c:pt>
                <c:pt idx="7292">
                  <c:v>0.99642399999999998</c:v>
                </c:pt>
                <c:pt idx="7293">
                  <c:v>0.99358900000000006</c:v>
                </c:pt>
                <c:pt idx="7294">
                  <c:v>0.99038899999999996</c:v>
                </c:pt>
                <c:pt idx="7295">
                  <c:v>0.98716800000000005</c:v>
                </c:pt>
                <c:pt idx="7296">
                  <c:v>0.98314400000000002</c:v>
                </c:pt>
                <c:pt idx="7297">
                  <c:v>0.97711899999999996</c:v>
                </c:pt>
                <c:pt idx="7298">
                  <c:v>0.96897599999999995</c:v>
                </c:pt>
                <c:pt idx="7299">
                  <c:v>0.95982000000000001</c:v>
                </c:pt>
                <c:pt idx="7300">
                  <c:v>0.95114900000000002</c:v>
                </c:pt>
                <c:pt idx="7301">
                  <c:v>0.94446200000000002</c:v>
                </c:pt>
                <c:pt idx="7302">
                  <c:v>0.94093300000000002</c:v>
                </c:pt>
                <c:pt idx="7303">
                  <c:v>0.94063099999999999</c:v>
                </c:pt>
                <c:pt idx="7304">
                  <c:v>0.94285099999999999</c:v>
                </c:pt>
                <c:pt idx="7305">
                  <c:v>0.94706299999999999</c:v>
                </c:pt>
                <c:pt idx="7306">
                  <c:v>0.95244399999999996</c:v>
                </c:pt>
                <c:pt idx="7307">
                  <c:v>0.95774400000000004</c:v>
                </c:pt>
                <c:pt idx="7308">
                  <c:v>0.96247300000000002</c:v>
                </c:pt>
                <c:pt idx="7309">
                  <c:v>0.96665299999999998</c:v>
                </c:pt>
                <c:pt idx="7310">
                  <c:v>0.96995200000000004</c:v>
                </c:pt>
                <c:pt idx="7311">
                  <c:v>0.971862</c:v>
                </c:pt>
                <c:pt idx="7312">
                  <c:v>0.97220499999999999</c:v>
                </c:pt>
                <c:pt idx="7313">
                  <c:v>0.97206000000000004</c:v>
                </c:pt>
                <c:pt idx="7314">
                  <c:v>0.97314000000000001</c:v>
                </c:pt>
                <c:pt idx="7315">
                  <c:v>0.97575999999999996</c:v>
                </c:pt>
                <c:pt idx="7316">
                  <c:v>0.978908</c:v>
                </c:pt>
                <c:pt idx="7317">
                  <c:v>0.98195299999999996</c:v>
                </c:pt>
                <c:pt idx="7318">
                  <c:v>0.98538800000000004</c:v>
                </c:pt>
                <c:pt idx="7319">
                  <c:v>0.98990500000000003</c:v>
                </c:pt>
                <c:pt idx="7320">
                  <c:v>0.99529999999999996</c:v>
                </c:pt>
                <c:pt idx="7321">
                  <c:v>1.0006809999999999</c:v>
                </c:pt>
                <c:pt idx="7322">
                  <c:v>1.005182</c:v>
                </c:pt>
                <c:pt idx="7323">
                  <c:v>1.0082260000000001</c:v>
                </c:pt>
                <c:pt idx="7324">
                  <c:v>1.0095460000000001</c:v>
                </c:pt>
                <c:pt idx="7325">
                  <c:v>1.0095479999999999</c:v>
                </c:pt>
                <c:pt idx="7326">
                  <c:v>1.0091460000000001</c:v>
                </c:pt>
                <c:pt idx="7327">
                  <c:v>1.0089399999999999</c:v>
                </c:pt>
                <c:pt idx="7328">
                  <c:v>1.0090440000000001</c:v>
                </c:pt>
                <c:pt idx="7329">
                  <c:v>1.009552</c:v>
                </c:pt>
                <c:pt idx="7330">
                  <c:v>1.0108410000000001</c:v>
                </c:pt>
                <c:pt idx="7331">
                  <c:v>1.013082</c:v>
                </c:pt>
                <c:pt idx="7332">
                  <c:v>1.015811</c:v>
                </c:pt>
                <c:pt idx="7333">
                  <c:v>1.0187710000000001</c:v>
                </c:pt>
                <c:pt idx="7334">
                  <c:v>1.0221</c:v>
                </c:pt>
                <c:pt idx="7335">
                  <c:v>1.024899</c:v>
                </c:pt>
                <c:pt idx="7336">
                  <c:v>1.0250999999999999</c:v>
                </c:pt>
                <c:pt idx="7337">
                  <c:v>1.0213239999999999</c:v>
                </c:pt>
                <c:pt idx="7338">
                  <c:v>1.014248</c:v>
                </c:pt>
                <c:pt idx="7339">
                  <c:v>1.005862</c:v>
                </c:pt>
                <c:pt idx="7340">
                  <c:v>0.99794400000000005</c:v>
                </c:pt>
                <c:pt idx="7341">
                  <c:v>0.99165899999999996</c:v>
                </c:pt>
                <c:pt idx="7342">
                  <c:v>0.98791099999999998</c:v>
                </c:pt>
                <c:pt idx="7343">
                  <c:v>0.98718899999999998</c:v>
                </c:pt>
                <c:pt idx="7344">
                  <c:v>0.98918600000000001</c:v>
                </c:pt>
                <c:pt idx="7345">
                  <c:v>0.99334199999999995</c:v>
                </c:pt>
                <c:pt idx="7346">
                  <c:v>0.999394</c:v>
                </c:pt>
                <c:pt idx="7347">
                  <c:v>1.006472</c:v>
                </c:pt>
                <c:pt idx="7348">
                  <c:v>1.0126029999999999</c:v>
                </c:pt>
                <c:pt idx="7349">
                  <c:v>1.0162599999999999</c:v>
                </c:pt>
                <c:pt idx="7350">
                  <c:v>1.017568</c:v>
                </c:pt>
                <c:pt idx="7351">
                  <c:v>1.0171650000000001</c:v>
                </c:pt>
                <c:pt idx="7352">
                  <c:v>1.014869</c:v>
                </c:pt>
                <c:pt idx="7353">
                  <c:v>1.0104070000000001</c:v>
                </c:pt>
                <c:pt idx="7354">
                  <c:v>1.004815</c:v>
                </c:pt>
                <c:pt idx="7355">
                  <c:v>1.000202</c:v>
                </c:pt>
                <c:pt idx="7356">
                  <c:v>0.998081</c:v>
                </c:pt>
                <c:pt idx="7357">
                  <c:v>0.99845700000000004</c:v>
                </c:pt>
                <c:pt idx="7358">
                  <c:v>1.000713</c:v>
                </c:pt>
                <c:pt idx="7359">
                  <c:v>1.004559</c:v>
                </c:pt>
                <c:pt idx="7360">
                  <c:v>1.0096700000000001</c:v>
                </c:pt>
                <c:pt idx="7361">
                  <c:v>1.0154559999999999</c:v>
                </c:pt>
                <c:pt idx="7362">
                  <c:v>1.021307</c:v>
                </c:pt>
                <c:pt idx="7363">
                  <c:v>1.0266360000000001</c:v>
                </c:pt>
                <c:pt idx="7364">
                  <c:v>1.031282</c:v>
                </c:pt>
                <c:pt idx="7365">
                  <c:v>1.03549</c:v>
                </c:pt>
                <c:pt idx="7366">
                  <c:v>1.039215</c:v>
                </c:pt>
                <c:pt idx="7367">
                  <c:v>1.041857</c:v>
                </c:pt>
                <c:pt idx="7368">
                  <c:v>1.0426040000000001</c:v>
                </c:pt>
                <c:pt idx="7369">
                  <c:v>1.041288</c:v>
                </c:pt>
                <c:pt idx="7370">
                  <c:v>1.0389429999999999</c:v>
                </c:pt>
                <c:pt idx="7371">
                  <c:v>1.037107</c:v>
                </c:pt>
                <c:pt idx="7372">
                  <c:v>1.036535</c:v>
                </c:pt>
                <c:pt idx="7373">
                  <c:v>1.0368710000000001</c:v>
                </c:pt>
                <c:pt idx="7374">
                  <c:v>1.0376810000000001</c:v>
                </c:pt>
                <c:pt idx="7375">
                  <c:v>1.0393239999999999</c:v>
                </c:pt>
                <c:pt idx="7376">
                  <c:v>1.042009</c:v>
                </c:pt>
                <c:pt idx="7377">
                  <c:v>1.0447709999999999</c:v>
                </c:pt>
                <c:pt idx="7378">
                  <c:v>1.0460259999999999</c:v>
                </c:pt>
                <c:pt idx="7379">
                  <c:v>1.0444230000000001</c:v>
                </c:pt>
                <c:pt idx="7380">
                  <c:v>1.039639</c:v>
                </c:pt>
                <c:pt idx="7381">
                  <c:v>1.03254</c:v>
                </c:pt>
                <c:pt idx="7382">
                  <c:v>1.024478</c:v>
                </c:pt>
                <c:pt idx="7383">
                  <c:v>1.0163819999999999</c:v>
                </c:pt>
                <c:pt idx="7384">
                  <c:v>1.0088379999999999</c:v>
                </c:pt>
                <c:pt idx="7385">
                  <c:v>1.002888</c:v>
                </c:pt>
                <c:pt idx="7386">
                  <c:v>0.99903399999999998</c:v>
                </c:pt>
                <c:pt idx="7387">
                  <c:v>0.99657700000000005</c:v>
                </c:pt>
                <c:pt idx="7388">
                  <c:v>0.99487400000000004</c:v>
                </c:pt>
                <c:pt idx="7389">
                  <c:v>0.99416599999999999</c:v>
                </c:pt>
                <c:pt idx="7390">
                  <c:v>0.99538800000000005</c:v>
                </c:pt>
                <c:pt idx="7391">
                  <c:v>0.99901099999999998</c:v>
                </c:pt>
                <c:pt idx="7392">
                  <c:v>1.004305</c:v>
                </c:pt>
                <c:pt idx="7393">
                  <c:v>1.0100610000000001</c:v>
                </c:pt>
                <c:pt idx="7394">
                  <c:v>1.0149550000000001</c:v>
                </c:pt>
                <c:pt idx="7395">
                  <c:v>1.017803</c:v>
                </c:pt>
                <c:pt idx="7396">
                  <c:v>1.018124</c:v>
                </c:pt>
                <c:pt idx="7397">
                  <c:v>1.0160020000000001</c:v>
                </c:pt>
                <c:pt idx="7398">
                  <c:v>1.011674</c:v>
                </c:pt>
                <c:pt idx="7399">
                  <c:v>1.005789</c:v>
                </c:pt>
                <c:pt idx="7400">
                  <c:v>0.999722</c:v>
                </c:pt>
                <c:pt idx="7401">
                  <c:v>0.99494899999999997</c:v>
                </c:pt>
                <c:pt idx="7402">
                  <c:v>0.99236100000000005</c:v>
                </c:pt>
                <c:pt idx="7403">
                  <c:v>0.99211400000000005</c:v>
                </c:pt>
                <c:pt idx="7404">
                  <c:v>0.99400200000000005</c:v>
                </c:pt>
                <c:pt idx="7405">
                  <c:v>0.99787899999999996</c:v>
                </c:pt>
                <c:pt idx="7406">
                  <c:v>1.0034130000000001</c:v>
                </c:pt>
                <c:pt idx="7407">
                  <c:v>1.0096609999999999</c:v>
                </c:pt>
                <c:pt idx="7408">
                  <c:v>1.01569</c:v>
                </c:pt>
                <c:pt idx="7409">
                  <c:v>1.0217039999999999</c:v>
                </c:pt>
                <c:pt idx="7410">
                  <c:v>1.0279700000000001</c:v>
                </c:pt>
                <c:pt idx="7411">
                  <c:v>1.033334</c:v>
                </c:pt>
                <c:pt idx="7412">
                  <c:v>1.036632</c:v>
                </c:pt>
                <c:pt idx="7413">
                  <c:v>1.0377130000000001</c:v>
                </c:pt>
                <c:pt idx="7414">
                  <c:v>1.036138</c:v>
                </c:pt>
                <c:pt idx="7415">
                  <c:v>1.0313220000000001</c:v>
                </c:pt>
                <c:pt idx="7416">
                  <c:v>1.0239910000000001</c:v>
                </c:pt>
                <c:pt idx="7417">
                  <c:v>1.0162580000000001</c:v>
                </c:pt>
                <c:pt idx="7418">
                  <c:v>1.0102789999999999</c:v>
                </c:pt>
                <c:pt idx="7419">
                  <c:v>1.006542</c:v>
                </c:pt>
                <c:pt idx="7420">
                  <c:v>1.003754</c:v>
                </c:pt>
                <c:pt idx="7421">
                  <c:v>1.0006699999999999</c:v>
                </c:pt>
                <c:pt idx="7422">
                  <c:v>0.997309</c:v>
                </c:pt>
                <c:pt idx="7423">
                  <c:v>0.99431400000000003</c:v>
                </c:pt>
                <c:pt idx="7424">
                  <c:v>0.99198799999999998</c:v>
                </c:pt>
                <c:pt idx="7425">
                  <c:v>0.98975800000000003</c:v>
                </c:pt>
                <c:pt idx="7426">
                  <c:v>0.98655700000000002</c:v>
                </c:pt>
                <c:pt idx="7427">
                  <c:v>0.98189499999999996</c:v>
                </c:pt>
                <c:pt idx="7428">
                  <c:v>0.97572800000000004</c:v>
                </c:pt>
                <c:pt idx="7429">
                  <c:v>0.96845099999999995</c:v>
                </c:pt>
                <c:pt idx="7430">
                  <c:v>0.96160199999999996</c:v>
                </c:pt>
                <c:pt idx="7431">
                  <c:v>0.95699800000000002</c:v>
                </c:pt>
                <c:pt idx="7432">
                  <c:v>0.95528599999999997</c:v>
                </c:pt>
                <c:pt idx="7433">
                  <c:v>0.95615099999999997</c:v>
                </c:pt>
                <c:pt idx="7434">
                  <c:v>0.95961799999999997</c:v>
                </c:pt>
                <c:pt idx="7435">
                  <c:v>0.96548900000000004</c:v>
                </c:pt>
                <c:pt idx="7436">
                  <c:v>0.97222399999999998</c:v>
                </c:pt>
                <c:pt idx="7437">
                  <c:v>0.97792400000000002</c:v>
                </c:pt>
                <c:pt idx="7438">
                  <c:v>0.98141800000000001</c:v>
                </c:pt>
                <c:pt idx="7439">
                  <c:v>0.98231599999999997</c:v>
                </c:pt>
                <c:pt idx="7440">
                  <c:v>0.98052700000000004</c:v>
                </c:pt>
                <c:pt idx="7441">
                  <c:v>0.97611800000000004</c:v>
                </c:pt>
                <c:pt idx="7442">
                  <c:v>0.96992699999999998</c:v>
                </c:pt>
                <c:pt idx="7443">
                  <c:v>0.96366200000000002</c:v>
                </c:pt>
                <c:pt idx="7444">
                  <c:v>0.95922399999999997</c:v>
                </c:pt>
                <c:pt idx="7445">
                  <c:v>0.95802900000000002</c:v>
                </c:pt>
                <c:pt idx="7446">
                  <c:v>0.96034200000000003</c:v>
                </c:pt>
                <c:pt idx="7447">
                  <c:v>0.96493300000000004</c:v>
                </c:pt>
                <c:pt idx="7448">
                  <c:v>0.97030499999999997</c:v>
                </c:pt>
                <c:pt idx="7449">
                  <c:v>0.97577800000000003</c:v>
                </c:pt>
                <c:pt idx="7450">
                  <c:v>0.98093900000000001</c:v>
                </c:pt>
                <c:pt idx="7451">
                  <c:v>0.98517600000000005</c:v>
                </c:pt>
                <c:pt idx="7452">
                  <c:v>0.98775199999999996</c:v>
                </c:pt>
                <c:pt idx="7453">
                  <c:v>0.98846500000000004</c:v>
                </c:pt>
                <c:pt idx="7454">
                  <c:v>0.98792500000000005</c:v>
                </c:pt>
                <c:pt idx="7455">
                  <c:v>0.98650599999999999</c:v>
                </c:pt>
                <c:pt idx="7456">
                  <c:v>0.98393200000000003</c:v>
                </c:pt>
                <c:pt idx="7457">
                  <c:v>0.98011599999999999</c:v>
                </c:pt>
                <c:pt idx="7458">
                  <c:v>0.97577700000000001</c:v>
                </c:pt>
                <c:pt idx="7459">
                  <c:v>0.97218300000000002</c:v>
                </c:pt>
                <c:pt idx="7460">
                  <c:v>0.97043400000000002</c:v>
                </c:pt>
                <c:pt idx="7461">
                  <c:v>0.97070100000000004</c:v>
                </c:pt>
                <c:pt idx="7462">
                  <c:v>0.971966</c:v>
                </c:pt>
                <c:pt idx="7463">
                  <c:v>0.97279499999999997</c:v>
                </c:pt>
                <c:pt idx="7464">
                  <c:v>0.97225499999999998</c:v>
                </c:pt>
                <c:pt idx="7465">
                  <c:v>0.97025099999999997</c:v>
                </c:pt>
                <c:pt idx="7466">
                  <c:v>0.96750999999999998</c:v>
                </c:pt>
                <c:pt idx="7467">
                  <c:v>0.96471300000000004</c:v>
                </c:pt>
                <c:pt idx="7468">
                  <c:v>0.96114699999999997</c:v>
                </c:pt>
                <c:pt idx="7469">
                  <c:v>0.95567000000000002</c:v>
                </c:pt>
                <c:pt idx="7470">
                  <c:v>0.94872500000000004</c:v>
                </c:pt>
                <c:pt idx="7471">
                  <c:v>0.94204399999999999</c:v>
                </c:pt>
                <c:pt idx="7472">
                  <c:v>0.93745400000000001</c:v>
                </c:pt>
                <c:pt idx="7473">
                  <c:v>0.93583000000000005</c:v>
                </c:pt>
                <c:pt idx="7474">
                  <c:v>0.93688800000000005</c:v>
                </c:pt>
                <c:pt idx="7475">
                  <c:v>0.94025599999999998</c:v>
                </c:pt>
                <c:pt idx="7476">
                  <c:v>0.94555800000000001</c:v>
                </c:pt>
                <c:pt idx="7477">
                  <c:v>0.95150000000000001</c:v>
                </c:pt>
                <c:pt idx="7478">
                  <c:v>0.95639600000000002</c:v>
                </c:pt>
                <c:pt idx="7479">
                  <c:v>0.95991000000000004</c:v>
                </c:pt>
                <c:pt idx="7480">
                  <c:v>0.96257199999999998</c:v>
                </c:pt>
                <c:pt idx="7481">
                  <c:v>0.96424399999999999</c:v>
                </c:pt>
                <c:pt idx="7482">
                  <c:v>0.96472999999999998</c:v>
                </c:pt>
                <c:pt idx="7483">
                  <c:v>0.96381300000000003</c:v>
                </c:pt>
                <c:pt idx="7484">
                  <c:v>0.96083499999999999</c:v>
                </c:pt>
                <c:pt idx="7485">
                  <c:v>0.95639300000000005</c:v>
                </c:pt>
                <c:pt idx="7486">
                  <c:v>0.95284800000000003</c:v>
                </c:pt>
                <c:pt idx="7487">
                  <c:v>0.95234099999999999</c:v>
                </c:pt>
                <c:pt idx="7488">
                  <c:v>0.95534699999999995</c:v>
                </c:pt>
                <c:pt idx="7489">
                  <c:v>0.96089999999999998</c:v>
                </c:pt>
                <c:pt idx="7490">
                  <c:v>0.96784700000000001</c:v>
                </c:pt>
                <c:pt idx="7491">
                  <c:v>0.97552499999999998</c:v>
                </c:pt>
                <c:pt idx="7492">
                  <c:v>0.98348400000000002</c:v>
                </c:pt>
                <c:pt idx="7493">
                  <c:v>0.99110699999999996</c:v>
                </c:pt>
                <c:pt idx="7494">
                  <c:v>0.997174</c:v>
                </c:pt>
                <c:pt idx="7495">
                  <c:v>1.000491</c:v>
                </c:pt>
                <c:pt idx="7496">
                  <c:v>1.000953</c:v>
                </c:pt>
                <c:pt idx="7497">
                  <c:v>0.99911300000000003</c:v>
                </c:pt>
                <c:pt idx="7498">
                  <c:v>0.99588500000000002</c:v>
                </c:pt>
                <c:pt idx="7499">
                  <c:v>0.99261600000000005</c:v>
                </c:pt>
                <c:pt idx="7500">
                  <c:v>0.989873</c:v>
                </c:pt>
                <c:pt idx="7501">
                  <c:v>0.98724000000000001</c:v>
                </c:pt>
                <c:pt idx="7502">
                  <c:v>0.98443000000000003</c:v>
                </c:pt>
                <c:pt idx="7503">
                  <c:v>0.98130600000000001</c:v>
                </c:pt>
                <c:pt idx="7504">
                  <c:v>0.97801899999999997</c:v>
                </c:pt>
                <c:pt idx="7505">
                  <c:v>0.97511899999999996</c:v>
                </c:pt>
                <c:pt idx="7506">
                  <c:v>0.97295200000000004</c:v>
                </c:pt>
                <c:pt idx="7507">
                  <c:v>0.97154499999999999</c:v>
                </c:pt>
                <c:pt idx="7508">
                  <c:v>0.97049600000000003</c:v>
                </c:pt>
                <c:pt idx="7509">
                  <c:v>0.969306</c:v>
                </c:pt>
                <c:pt idx="7510">
                  <c:v>0.96789800000000004</c:v>
                </c:pt>
                <c:pt idx="7511">
                  <c:v>0.96608700000000003</c:v>
                </c:pt>
                <c:pt idx="7512">
                  <c:v>0.96349200000000002</c:v>
                </c:pt>
                <c:pt idx="7513">
                  <c:v>0.96022700000000005</c:v>
                </c:pt>
                <c:pt idx="7514">
                  <c:v>0.956735</c:v>
                </c:pt>
                <c:pt idx="7515">
                  <c:v>0.95332799999999995</c:v>
                </c:pt>
                <c:pt idx="7516">
                  <c:v>0.95043599999999995</c:v>
                </c:pt>
                <c:pt idx="7517">
                  <c:v>0.94877199999999995</c:v>
                </c:pt>
                <c:pt idx="7518">
                  <c:v>0.94886999999999999</c:v>
                </c:pt>
                <c:pt idx="7519">
                  <c:v>0.95088700000000004</c:v>
                </c:pt>
                <c:pt idx="7520">
                  <c:v>0.95510399999999995</c:v>
                </c:pt>
                <c:pt idx="7521">
                  <c:v>0.96155900000000005</c:v>
                </c:pt>
                <c:pt idx="7522">
                  <c:v>0.96895900000000001</c:v>
                </c:pt>
                <c:pt idx="7523">
                  <c:v>0.97565800000000003</c:v>
                </c:pt>
                <c:pt idx="7524">
                  <c:v>0.98115200000000002</c:v>
                </c:pt>
                <c:pt idx="7525">
                  <c:v>0.985788</c:v>
                </c:pt>
                <c:pt idx="7526">
                  <c:v>0.99009999999999998</c:v>
                </c:pt>
                <c:pt idx="7527">
                  <c:v>0.99398600000000004</c:v>
                </c:pt>
                <c:pt idx="7528">
                  <c:v>0.99688500000000002</c:v>
                </c:pt>
                <c:pt idx="7529">
                  <c:v>0.99891700000000005</c:v>
                </c:pt>
                <c:pt idx="7530">
                  <c:v>1.000418</c:v>
                </c:pt>
                <c:pt idx="7531">
                  <c:v>1.0010939999999999</c:v>
                </c:pt>
                <c:pt idx="7532">
                  <c:v>1.0009129999999999</c:v>
                </c:pt>
                <c:pt idx="7533">
                  <c:v>1.000972</c:v>
                </c:pt>
                <c:pt idx="7534">
                  <c:v>1.002456</c:v>
                </c:pt>
                <c:pt idx="7535">
                  <c:v>1.005525</c:v>
                </c:pt>
                <c:pt idx="7536">
                  <c:v>1.0096890000000001</c:v>
                </c:pt>
                <c:pt idx="7537">
                  <c:v>1.0146250000000001</c:v>
                </c:pt>
                <c:pt idx="7538">
                  <c:v>1.0201009999999999</c:v>
                </c:pt>
                <c:pt idx="7539">
                  <c:v>1.0256799999999999</c:v>
                </c:pt>
                <c:pt idx="7540">
                  <c:v>1.0306519999999999</c:v>
                </c:pt>
                <c:pt idx="7541">
                  <c:v>1.0341739999999999</c:v>
                </c:pt>
                <c:pt idx="7542">
                  <c:v>1.0357749999999999</c:v>
                </c:pt>
                <c:pt idx="7543">
                  <c:v>1.0351399999999999</c:v>
                </c:pt>
                <c:pt idx="7544">
                  <c:v>1.0321130000000001</c:v>
                </c:pt>
                <c:pt idx="7545">
                  <c:v>1.026837</c:v>
                </c:pt>
                <c:pt idx="7546">
                  <c:v>1.0191399999999999</c:v>
                </c:pt>
                <c:pt idx="7547">
                  <c:v>1.0092049999999999</c:v>
                </c:pt>
                <c:pt idx="7548">
                  <c:v>0.99831800000000004</c:v>
                </c:pt>
                <c:pt idx="7549">
                  <c:v>0.98841900000000005</c:v>
                </c:pt>
                <c:pt idx="7550">
                  <c:v>0.98114400000000002</c:v>
                </c:pt>
                <c:pt idx="7551">
                  <c:v>0.97682800000000003</c:v>
                </c:pt>
                <c:pt idx="7552">
                  <c:v>0.97509000000000001</c:v>
                </c:pt>
                <c:pt idx="7553">
                  <c:v>0.975796</c:v>
                </c:pt>
                <c:pt idx="7554">
                  <c:v>0.97863699999999998</c:v>
                </c:pt>
                <c:pt idx="7555">
                  <c:v>0.982738</c:v>
                </c:pt>
                <c:pt idx="7556">
                  <c:v>0.98753299999999999</c:v>
                </c:pt>
                <c:pt idx="7557">
                  <c:v>0.99284799999999995</c:v>
                </c:pt>
                <c:pt idx="7558">
                  <c:v>0.99792700000000001</c:v>
                </c:pt>
                <c:pt idx="7559">
                  <c:v>1.0021329999999999</c:v>
                </c:pt>
                <c:pt idx="7560">
                  <c:v>1.005328</c:v>
                </c:pt>
                <c:pt idx="7561">
                  <c:v>1.007287</c:v>
                </c:pt>
                <c:pt idx="7562">
                  <c:v>1.008208</c:v>
                </c:pt>
                <c:pt idx="7563">
                  <c:v>1.008424</c:v>
                </c:pt>
                <c:pt idx="7564">
                  <c:v>1.00745</c:v>
                </c:pt>
                <c:pt idx="7565">
                  <c:v>1.0048459999999999</c:v>
                </c:pt>
                <c:pt idx="7566">
                  <c:v>1.0014400000000001</c:v>
                </c:pt>
                <c:pt idx="7567">
                  <c:v>0.99872700000000003</c:v>
                </c:pt>
                <c:pt idx="7568">
                  <c:v>0.99790100000000004</c:v>
                </c:pt>
                <c:pt idx="7569">
                  <c:v>0.99942200000000003</c:v>
                </c:pt>
                <c:pt idx="7570">
                  <c:v>1.0031080000000001</c:v>
                </c:pt>
                <c:pt idx="7571">
                  <c:v>1.0089239999999999</c:v>
                </c:pt>
                <c:pt idx="7572">
                  <c:v>1.0168889999999999</c:v>
                </c:pt>
                <c:pt idx="7573">
                  <c:v>1.02623</c:v>
                </c:pt>
                <c:pt idx="7574">
                  <c:v>1.035134</c:v>
                </c:pt>
                <c:pt idx="7575">
                  <c:v>1.041981</c:v>
                </c:pt>
                <c:pt idx="7576">
                  <c:v>1.0467249999999999</c:v>
                </c:pt>
                <c:pt idx="7577">
                  <c:v>1.0498540000000001</c:v>
                </c:pt>
                <c:pt idx="7578">
                  <c:v>1.0513509999999999</c:v>
                </c:pt>
                <c:pt idx="7579">
                  <c:v>1.0511109999999999</c:v>
                </c:pt>
                <c:pt idx="7580">
                  <c:v>1.048923</c:v>
                </c:pt>
                <c:pt idx="7581">
                  <c:v>1.0449569999999999</c:v>
                </c:pt>
                <c:pt idx="7582">
                  <c:v>1.0402849999999999</c:v>
                </c:pt>
                <c:pt idx="7583">
                  <c:v>1.036008</c:v>
                </c:pt>
                <c:pt idx="7584">
                  <c:v>1.0326500000000001</c:v>
                </c:pt>
                <c:pt idx="7585">
                  <c:v>1.030141</c:v>
                </c:pt>
                <c:pt idx="7586">
                  <c:v>1.028116</c:v>
                </c:pt>
                <c:pt idx="7587">
                  <c:v>1.026567</c:v>
                </c:pt>
                <c:pt idx="7588">
                  <c:v>1.025636</c:v>
                </c:pt>
                <c:pt idx="7589">
                  <c:v>1.0251380000000001</c:v>
                </c:pt>
                <c:pt idx="7590">
                  <c:v>1.0247409999999999</c:v>
                </c:pt>
                <c:pt idx="7591">
                  <c:v>1.023819</c:v>
                </c:pt>
                <c:pt idx="7592">
                  <c:v>1.0217499999999999</c:v>
                </c:pt>
                <c:pt idx="7593">
                  <c:v>1.0188390000000001</c:v>
                </c:pt>
                <c:pt idx="7594">
                  <c:v>1.0158769999999999</c:v>
                </c:pt>
                <c:pt idx="7595">
                  <c:v>1.0129889999999999</c:v>
                </c:pt>
                <c:pt idx="7596">
                  <c:v>1.009717</c:v>
                </c:pt>
                <c:pt idx="7597">
                  <c:v>1.005897</c:v>
                </c:pt>
                <c:pt idx="7598">
                  <c:v>1.0016339999999999</c:v>
                </c:pt>
                <c:pt idx="7599">
                  <c:v>0.99719899999999995</c:v>
                </c:pt>
                <c:pt idx="7600">
                  <c:v>0.99353599999999997</c:v>
                </c:pt>
                <c:pt idx="7601">
                  <c:v>0.99165300000000001</c:v>
                </c:pt>
                <c:pt idx="7602">
                  <c:v>0.99199499999999996</c:v>
                </c:pt>
                <c:pt idx="7603">
                  <c:v>0.99478100000000003</c:v>
                </c:pt>
                <c:pt idx="7604">
                  <c:v>0.99971200000000005</c:v>
                </c:pt>
                <c:pt idx="7605">
                  <c:v>1.005652</c:v>
                </c:pt>
                <c:pt idx="7606">
                  <c:v>1.0117149999999999</c:v>
                </c:pt>
                <c:pt idx="7607">
                  <c:v>1.0175559999999999</c:v>
                </c:pt>
                <c:pt idx="7608">
                  <c:v>1.0222260000000001</c:v>
                </c:pt>
                <c:pt idx="7609">
                  <c:v>1.02468</c:v>
                </c:pt>
                <c:pt idx="7610">
                  <c:v>1.0247409999999999</c:v>
                </c:pt>
                <c:pt idx="7611">
                  <c:v>1.0228189999999999</c:v>
                </c:pt>
                <c:pt idx="7612">
                  <c:v>1.019865</c:v>
                </c:pt>
                <c:pt idx="7613">
                  <c:v>1.0171779999999999</c:v>
                </c:pt>
                <c:pt idx="7614">
                  <c:v>1.0154259999999999</c:v>
                </c:pt>
                <c:pt idx="7615">
                  <c:v>1.014351</c:v>
                </c:pt>
                <c:pt idx="7616">
                  <c:v>1.0136529999999999</c:v>
                </c:pt>
                <c:pt idx="7617">
                  <c:v>1.013355</c:v>
                </c:pt>
                <c:pt idx="7618">
                  <c:v>1.013884</c:v>
                </c:pt>
                <c:pt idx="7619">
                  <c:v>1.0161819999999999</c:v>
                </c:pt>
                <c:pt idx="7620">
                  <c:v>1.0205070000000001</c:v>
                </c:pt>
                <c:pt idx="7621">
                  <c:v>1.0258769999999999</c:v>
                </c:pt>
                <c:pt idx="7622">
                  <c:v>1.0313079999999999</c:v>
                </c:pt>
                <c:pt idx="7623">
                  <c:v>1.0361469999999999</c:v>
                </c:pt>
                <c:pt idx="7624">
                  <c:v>1.039569</c:v>
                </c:pt>
                <c:pt idx="7625">
                  <c:v>1.0404880000000001</c:v>
                </c:pt>
                <c:pt idx="7626">
                  <c:v>1.0377000000000001</c:v>
                </c:pt>
                <c:pt idx="7627">
                  <c:v>1.03087</c:v>
                </c:pt>
                <c:pt idx="7628">
                  <c:v>1.0211460000000001</c:v>
                </c:pt>
                <c:pt idx="7629">
                  <c:v>1.0100229999999999</c:v>
                </c:pt>
                <c:pt idx="7630">
                  <c:v>0.99842699999999995</c:v>
                </c:pt>
                <c:pt idx="7631">
                  <c:v>0.98729699999999998</c:v>
                </c:pt>
                <c:pt idx="7632">
                  <c:v>0.97783399999999998</c:v>
                </c:pt>
                <c:pt idx="7633">
                  <c:v>0.97094100000000005</c:v>
                </c:pt>
                <c:pt idx="7634">
                  <c:v>0.96682500000000005</c:v>
                </c:pt>
                <c:pt idx="7635">
                  <c:v>0.96538199999999996</c:v>
                </c:pt>
                <c:pt idx="7636">
                  <c:v>0.96631999999999996</c:v>
                </c:pt>
                <c:pt idx="7637">
                  <c:v>0.96840300000000001</c:v>
                </c:pt>
                <c:pt idx="7638">
                  <c:v>0.97028400000000004</c:v>
                </c:pt>
                <c:pt idx="7639">
                  <c:v>0.97186300000000003</c:v>
                </c:pt>
                <c:pt idx="7640">
                  <c:v>0.97352499999999997</c:v>
                </c:pt>
                <c:pt idx="7641">
                  <c:v>0.97547499999999998</c:v>
                </c:pt>
                <c:pt idx="7642">
                  <c:v>0.97786300000000004</c:v>
                </c:pt>
                <c:pt idx="7643">
                  <c:v>0.98038099999999995</c:v>
                </c:pt>
                <c:pt idx="7644">
                  <c:v>0.98233700000000002</c:v>
                </c:pt>
                <c:pt idx="7645">
                  <c:v>0.98339200000000004</c:v>
                </c:pt>
                <c:pt idx="7646">
                  <c:v>0.98323300000000002</c:v>
                </c:pt>
                <c:pt idx="7647">
                  <c:v>0.98131400000000002</c:v>
                </c:pt>
                <c:pt idx="7648">
                  <c:v>0.97789400000000004</c:v>
                </c:pt>
                <c:pt idx="7649">
                  <c:v>0.97375199999999995</c:v>
                </c:pt>
                <c:pt idx="7650">
                  <c:v>0.96960500000000005</c:v>
                </c:pt>
                <c:pt idx="7651">
                  <c:v>0.96670500000000004</c:v>
                </c:pt>
                <c:pt idx="7652">
                  <c:v>0.96609500000000004</c:v>
                </c:pt>
                <c:pt idx="7653">
                  <c:v>0.96777199999999997</c:v>
                </c:pt>
                <c:pt idx="7654">
                  <c:v>0.97143400000000002</c:v>
                </c:pt>
                <c:pt idx="7655">
                  <c:v>0.97672499999999995</c:v>
                </c:pt>
                <c:pt idx="7656">
                  <c:v>0.98281399999999997</c:v>
                </c:pt>
                <c:pt idx="7657">
                  <c:v>0.98904999999999998</c:v>
                </c:pt>
                <c:pt idx="7658">
                  <c:v>0.99530399999999997</c:v>
                </c:pt>
                <c:pt idx="7659">
                  <c:v>1.001279</c:v>
                </c:pt>
                <c:pt idx="7660">
                  <c:v>1.0065809999999999</c:v>
                </c:pt>
                <c:pt idx="7661">
                  <c:v>1.0105360000000001</c:v>
                </c:pt>
                <c:pt idx="7662">
                  <c:v>1.0119389999999999</c:v>
                </c:pt>
                <c:pt idx="7663">
                  <c:v>1.010329</c:v>
                </c:pt>
                <c:pt idx="7664">
                  <c:v>1.0068319999999999</c:v>
                </c:pt>
                <c:pt idx="7665">
                  <c:v>1.003047</c:v>
                </c:pt>
                <c:pt idx="7666">
                  <c:v>0.99973599999999996</c:v>
                </c:pt>
                <c:pt idx="7667">
                  <c:v>0.99660099999999996</c:v>
                </c:pt>
                <c:pt idx="7668">
                  <c:v>0.99287700000000001</c:v>
                </c:pt>
                <c:pt idx="7669">
                  <c:v>0.98842300000000005</c:v>
                </c:pt>
                <c:pt idx="7670">
                  <c:v>0.98373100000000002</c:v>
                </c:pt>
                <c:pt idx="7671">
                  <c:v>0.97914400000000001</c:v>
                </c:pt>
                <c:pt idx="7672">
                  <c:v>0.97509999999999997</c:v>
                </c:pt>
                <c:pt idx="7673">
                  <c:v>0.97240300000000002</c:v>
                </c:pt>
                <c:pt idx="7674">
                  <c:v>0.97148000000000001</c:v>
                </c:pt>
                <c:pt idx="7675">
                  <c:v>0.97165199999999996</c:v>
                </c:pt>
                <c:pt idx="7676">
                  <c:v>0.97146100000000002</c:v>
                </c:pt>
                <c:pt idx="7677">
                  <c:v>0.969584</c:v>
                </c:pt>
                <c:pt idx="7678">
                  <c:v>0.96577100000000005</c:v>
                </c:pt>
                <c:pt idx="7679">
                  <c:v>0.96111100000000005</c:v>
                </c:pt>
                <c:pt idx="7680">
                  <c:v>0.95701999999999998</c:v>
                </c:pt>
                <c:pt idx="7681">
                  <c:v>0.95438900000000004</c:v>
                </c:pt>
                <c:pt idx="7682">
                  <c:v>0.95300300000000004</c:v>
                </c:pt>
                <c:pt idx="7683">
                  <c:v>0.951874</c:v>
                </c:pt>
                <c:pt idx="7684">
                  <c:v>0.95082599999999995</c:v>
                </c:pt>
                <c:pt idx="7685">
                  <c:v>0.95066899999999999</c:v>
                </c:pt>
                <c:pt idx="7686">
                  <c:v>0.95239399999999996</c:v>
                </c:pt>
                <c:pt idx="7687">
                  <c:v>0.95663799999999999</c:v>
                </c:pt>
                <c:pt idx="7688">
                  <c:v>0.96315899999999999</c:v>
                </c:pt>
                <c:pt idx="7689">
                  <c:v>0.97047899999999998</c:v>
                </c:pt>
                <c:pt idx="7690">
                  <c:v>0.97642799999999996</c:v>
                </c:pt>
                <c:pt idx="7691">
                  <c:v>0.97967499999999996</c:v>
                </c:pt>
                <c:pt idx="7692">
                  <c:v>0.98033199999999998</c:v>
                </c:pt>
                <c:pt idx="7693">
                  <c:v>0.97943500000000006</c:v>
                </c:pt>
                <c:pt idx="7694">
                  <c:v>0.97840700000000003</c:v>
                </c:pt>
                <c:pt idx="7695">
                  <c:v>0.97829699999999997</c:v>
                </c:pt>
                <c:pt idx="7696">
                  <c:v>0.97873500000000002</c:v>
                </c:pt>
                <c:pt idx="7697">
                  <c:v>0.97868699999999997</c:v>
                </c:pt>
                <c:pt idx="7698">
                  <c:v>0.97839399999999999</c:v>
                </c:pt>
                <c:pt idx="7699">
                  <c:v>0.97891600000000001</c:v>
                </c:pt>
                <c:pt idx="7700">
                  <c:v>0.98066399999999998</c:v>
                </c:pt>
                <c:pt idx="7701">
                  <c:v>0.98345199999999999</c:v>
                </c:pt>
                <c:pt idx="7702">
                  <c:v>0.98726000000000003</c:v>
                </c:pt>
                <c:pt idx="7703">
                  <c:v>0.99221700000000002</c:v>
                </c:pt>
                <c:pt idx="7704">
                  <c:v>0.99772700000000003</c:v>
                </c:pt>
                <c:pt idx="7705">
                  <c:v>1.002626</c:v>
                </c:pt>
                <c:pt idx="7706">
                  <c:v>1.006397</c:v>
                </c:pt>
                <c:pt idx="7707">
                  <c:v>1.0087029999999999</c:v>
                </c:pt>
                <c:pt idx="7708">
                  <c:v>1.0086090000000001</c:v>
                </c:pt>
                <c:pt idx="7709">
                  <c:v>1.00589</c:v>
                </c:pt>
                <c:pt idx="7710">
                  <c:v>1.0012529999999999</c:v>
                </c:pt>
                <c:pt idx="7711">
                  <c:v>0.99495999999999996</c:v>
                </c:pt>
                <c:pt idx="7712">
                  <c:v>0.98710799999999999</c:v>
                </c:pt>
                <c:pt idx="7713">
                  <c:v>0.978823</c:v>
                </c:pt>
                <c:pt idx="7714">
                  <c:v>0.97195900000000002</c:v>
                </c:pt>
                <c:pt idx="7715">
                  <c:v>0.96764099999999997</c:v>
                </c:pt>
                <c:pt idx="7716">
                  <c:v>0.96557800000000005</c:v>
                </c:pt>
                <c:pt idx="7717">
                  <c:v>0.964916</c:v>
                </c:pt>
                <c:pt idx="7718">
                  <c:v>0.96526199999999995</c:v>
                </c:pt>
                <c:pt idx="7719">
                  <c:v>0.96675500000000003</c:v>
                </c:pt>
                <c:pt idx="7720">
                  <c:v>0.96953900000000004</c:v>
                </c:pt>
                <c:pt idx="7721">
                  <c:v>0.97306599999999999</c:v>
                </c:pt>
                <c:pt idx="7722">
                  <c:v>0.97602100000000003</c:v>
                </c:pt>
                <c:pt idx="7723">
                  <c:v>0.97728400000000004</c:v>
                </c:pt>
                <c:pt idx="7724">
                  <c:v>0.97666699999999995</c:v>
                </c:pt>
                <c:pt idx="7725">
                  <c:v>0.97489999999999999</c:v>
                </c:pt>
                <c:pt idx="7726">
                  <c:v>0.97299000000000002</c:v>
                </c:pt>
                <c:pt idx="7727">
                  <c:v>0.97168500000000002</c:v>
                </c:pt>
                <c:pt idx="7728">
                  <c:v>0.97153500000000004</c:v>
                </c:pt>
                <c:pt idx="7729">
                  <c:v>0.97239699999999996</c:v>
                </c:pt>
                <c:pt idx="7730">
                  <c:v>0.97399199999999997</c:v>
                </c:pt>
                <c:pt idx="7731">
                  <c:v>0.97701099999999996</c:v>
                </c:pt>
                <c:pt idx="7732">
                  <c:v>0.98205600000000004</c:v>
                </c:pt>
                <c:pt idx="7733">
                  <c:v>0.98853500000000005</c:v>
                </c:pt>
                <c:pt idx="7734">
                  <c:v>0.99507800000000002</c:v>
                </c:pt>
                <c:pt idx="7735">
                  <c:v>1.0004789999999999</c:v>
                </c:pt>
                <c:pt idx="7736">
                  <c:v>1.0043470000000001</c:v>
                </c:pt>
                <c:pt idx="7737">
                  <c:v>1.00722</c:v>
                </c:pt>
                <c:pt idx="7738">
                  <c:v>1.0098769999999999</c:v>
                </c:pt>
                <c:pt idx="7739">
                  <c:v>1.0122949999999999</c:v>
                </c:pt>
                <c:pt idx="7740">
                  <c:v>1.0139940000000001</c:v>
                </c:pt>
                <c:pt idx="7741">
                  <c:v>1.0151239999999999</c:v>
                </c:pt>
                <c:pt idx="7742">
                  <c:v>1.0162690000000001</c:v>
                </c:pt>
                <c:pt idx="7743">
                  <c:v>1.017665</c:v>
                </c:pt>
                <c:pt idx="7744">
                  <c:v>1.019441</c:v>
                </c:pt>
                <c:pt idx="7745">
                  <c:v>1.022062</c:v>
                </c:pt>
                <c:pt idx="7746">
                  <c:v>1.0258579999999999</c:v>
                </c:pt>
                <c:pt idx="7747">
                  <c:v>1.0305550000000001</c:v>
                </c:pt>
                <c:pt idx="7748">
                  <c:v>1.0352920000000001</c:v>
                </c:pt>
                <c:pt idx="7749">
                  <c:v>1.0391570000000001</c:v>
                </c:pt>
                <c:pt idx="7750">
                  <c:v>1.0419670000000001</c:v>
                </c:pt>
                <c:pt idx="7751">
                  <c:v>1.043798</c:v>
                </c:pt>
                <c:pt idx="7752">
                  <c:v>1.0444089999999999</c:v>
                </c:pt>
                <c:pt idx="7753">
                  <c:v>1.043658</c:v>
                </c:pt>
                <c:pt idx="7754">
                  <c:v>1.0413250000000001</c:v>
                </c:pt>
                <c:pt idx="7755">
                  <c:v>1.036845</c:v>
                </c:pt>
                <c:pt idx="7756">
                  <c:v>1.0298419999999999</c:v>
                </c:pt>
                <c:pt idx="7757">
                  <c:v>1.020948</c:v>
                </c:pt>
                <c:pt idx="7758">
                  <c:v>1.011725</c:v>
                </c:pt>
                <c:pt idx="7759">
                  <c:v>1.0034799999999999</c:v>
                </c:pt>
                <c:pt idx="7760">
                  <c:v>0.99674499999999999</c:v>
                </c:pt>
                <c:pt idx="7761">
                  <c:v>0.99153599999999997</c:v>
                </c:pt>
                <c:pt idx="7762">
                  <c:v>0.98812299999999997</c:v>
                </c:pt>
                <c:pt idx="7763">
                  <c:v>0.98740099999999997</c:v>
                </c:pt>
                <c:pt idx="7764">
                  <c:v>0.98964300000000005</c:v>
                </c:pt>
                <c:pt idx="7765">
                  <c:v>0.993811</c:v>
                </c:pt>
                <c:pt idx="7766">
                  <c:v>0.99897199999999997</c:v>
                </c:pt>
                <c:pt idx="7767">
                  <c:v>1.0049870000000001</c:v>
                </c:pt>
                <c:pt idx="7768">
                  <c:v>1.0112890000000001</c:v>
                </c:pt>
                <c:pt idx="7769">
                  <c:v>1.016748</c:v>
                </c:pt>
                <c:pt idx="7770">
                  <c:v>1.0207980000000001</c:v>
                </c:pt>
                <c:pt idx="7771">
                  <c:v>1.0236940000000001</c:v>
                </c:pt>
                <c:pt idx="7772">
                  <c:v>1.025925</c:v>
                </c:pt>
                <c:pt idx="7773">
                  <c:v>1.0274890000000001</c:v>
                </c:pt>
                <c:pt idx="7774">
                  <c:v>1.0276860000000001</c:v>
                </c:pt>
                <c:pt idx="7775">
                  <c:v>1.0260659999999999</c:v>
                </c:pt>
                <c:pt idx="7776">
                  <c:v>1.023439</c:v>
                </c:pt>
                <c:pt idx="7777">
                  <c:v>1.021298</c:v>
                </c:pt>
                <c:pt idx="7778">
                  <c:v>1.02033</c:v>
                </c:pt>
                <c:pt idx="7779">
                  <c:v>1.0202249999999999</c:v>
                </c:pt>
                <c:pt idx="7780">
                  <c:v>1.020966</c:v>
                </c:pt>
                <c:pt idx="7781">
                  <c:v>1.023439</c:v>
                </c:pt>
                <c:pt idx="7782">
                  <c:v>1.0283279999999999</c:v>
                </c:pt>
                <c:pt idx="7783">
                  <c:v>1.0349410000000001</c:v>
                </c:pt>
                <c:pt idx="7784">
                  <c:v>1.042038</c:v>
                </c:pt>
                <c:pt idx="7785">
                  <c:v>1.0492330000000001</c:v>
                </c:pt>
                <c:pt idx="7786">
                  <c:v>1.056317</c:v>
                </c:pt>
                <c:pt idx="7787">
                  <c:v>1.0620620000000001</c:v>
                </c:pt>
                <c:pt idx="7788">
                  <c:v>1.0650470000000001</c:v>
                </c:pt>
                <c:pt idx="7789">
                  <c:v>1.064959</c:v>
                </c:pt>
                <c:pt idx="7790">
                  <c:v>1.0622370000000001</c:v>
                </c:pt>
                <c:pt idx="7791">
                  <c:v>1.057331</c:v>
                </c:pt>
                <c:pt idx="7792">
                  <c:v>1.05081</c:v>
                </c:pt>
                <c:pt idx="7793">
                  <c:v>1.0433049999999999</c:v>
                </c:pt>
                <c:pt idx="7794">
                  <c:v>1.0354190000000001</c:v>
                </c:pt>
                <c:pt idx="7795">
                  <c:v>1.0281910000000001</c:v>
                </c:pt>
                <c:pt idx="7796">
                  <c:v>1.0227280000000001</c:v>
                </c:pt>
                <c:pt idx="7797">
                  <c:v>1.019093</c:v>
                </c:pt>
                <c:pt idx="7798">
                  <c:v>1.016454</c:v>
                </c:pt>
                <c:pt idx="7799">
                  <c:v>1.0142819999999999</c:v>
                </c:pt>
                <c:pt idx="7800">
                  <c:v>1.012634</c:v>
                </c:pt>
                <c:pt idx="7801">
                  <c:v>1.011747</c:v>
                </c:pt>
                <c:pt idx="7802">
                  <c:v>1.01159</c:v>
                </c:pt>
                <c:pt idx="7803">
                  <c:v>1.011474</c:v>
                </c:pt>
                <c:pt idx="7804">
                  <c:v>1.010853</c:v>
                </c:pt>
                <c:pt idx="7805">
                  <c:v>1.00989</c:v>
                </c:pt>
                <c:pt idx="7806">
                  <c:v>1.0086489999999999</c:v>
                </c:pt>
                <c:pt idx="7807">
                  <c:v>1.0068159999999999</c:v>
                </c:pt>
                <c:pt idx="7808">
                  <c:v>1.004392</c:v>
                </c:pt>
                <c:pt idx="7809">
                  <c:v>1.001517</c:v>
                </c:pt>
                <c:pt idx="7810">
                  <c:v>0.99826899999999996</c:v>
                </c:pt>
                <c:pt idx="7811">
                  <c:v>0.99506499999999998</c:v>
                </c:pt>
                <c:pt idx="7812">
                  <c:v>0.99236199999999997</c:v>
                </c:pt>
                <c:pt idx="7813">
                  <c:v>0.99095800000000001</c:v>
                </c:pt>
                <c:pt idx="7814">
                  <c:v>0.99216099999999996</c:v>
                </c:pt>
                <c:pt idx="7815">
                  <c:v>0.99648999999999999</c:v>
                </c:pt>
                <c:pt idx="7816">
                  <c:v>1.00319</c:v>
                </c:pt>
                <c:pt idx="7817">
                  <c:v>1.0109520000000001</c:v>
                </c:pt>
                <c:pt idx="7818">
                  <c:v>1.018586</c:v>
                </c:pt>
                <c:pt idx="7819">
                  <c:v>1.02535</c:v>
                </c:pt>
                <c:pt idx="7820">
                  <c:v>1.030511</c:v>
                </c:pt>
                <c:pt idx="7821">
                  <c:v>1.0331870000000001</c:v>
                </c:pt>
                <c:pt idx="7822">
                  <c:v>1.0332330000000001</c:v>
                </c:pt>
                <c:pt idx="7823">
                  <c:v>1.031326</c:v>
                </c:pt>
                <c:pt idx="7824">
                  <c:v>1.0285660000000001</c:v>
                </c:pt>
                <c:pt idx="7825">
                  <c:v>1.02613</c:v>
                </c:pt>
                <c:pt idx="7826">
                  <c:v>1.0242549999999999</c:v>
                </c:pt>
                <c:pt idx="7827">
                  <c:v>1.022438</c:v>
                </c:pt>
                <c:pt idx="7828">
                  <c:v>1.02094</c:v>
                </c:pt>
                <c:pt idx="7829">
                  <c:v>1.0204679999999999</c:v>
                </c:pt>
                <c:pt idx="7830">
                  <c:v>1.020637</c:v>
                </c:pt>
                <c:pt idx="7831">
                  <c:v>1.0206679999999999</c:v>
                </c:pt>
                <c:pt idx="7832">
                  <c:v>1.0204800000000001</c:v>
                </c:pt>
                <c:pt idx="7833">
                  <c:v>1.0198750000000001</c:v>
                </c:pt>
                <c:pt idx="7834">
                  <c:v>1.0189919999999999</c:v>
                </c:pt>
                <c:pt idx="7835">
                  <c:v>1.019012</c:v>
                </c:pt>
                <c:pt idx="7836">
                  <c:v>1.0200370000000001</c:v>
                </c:pt>
                <c:pt idx="7837">
                  <c:v>1.020337</c:v>
                </c:pt>
                <c:pt idx="7838">
                  <c:v>1.01851</c:v>
                </c:pt>
                <c:pt idx="7839">
                  <c:v>1.014432</c:v>
                </c:pt>
                <c:pt idx="7840">
                  <c:v>1.008734</c:v>
                </c:pt>
                <c:pt idx="7841">
                  <c:v>1.002086</c:v>
                </c:pt>
                <c:pt idx="7842">
                  <c:v>0.99483999999999995</c:v>
                </c:pt>
                <c:pt idx="7843">
                  <c:v>0.98719299999999999</c:v>
                </c:pt>
                <c:pt idx="7844">
                  <c:v>0.979352</c:v>
                </c:pt>
                <c:pt idx="7845">
                  <c:v>0.97218199999999999</c:v>
                </c:pt>
                <c:pt idx="7846">
                  <c:v>0.96708499999999997</c:v>
                </c:pt>
                <c:pt idx="7847">
                  <c:v>0.96442499999999998</c:v>
                </c:pt>
                <c:pt idx="7848">
                  <c:v>0.96298499999999998</c:v>
                </c:pt>
                <c:pt idx="7849">
                  <c:v>0.96160100000000004</c:v>
                </c:pt>
                <c:pt idx="7850">
                  <c:v>0.960673</c:v>
                </c:pt>
                <c:pt idx="7851">
                  <c:v>0.96138100000000004</c:v>
                </c:pt>
                <c:pt idx="7852">
                  <c:v>0.96405099999999999</c:v>
                </c:pt>
                <c:pt idx="7853">
                  <c:v>0.96779099999999996</c:v>
                </c:pt>
                <c:pt idx="7854">
                  <c:v>0.97167999999999999</c:v>
                </c:pt>
                <c:pt idx="7855">
                  <c:v>0.97544500000000001</c:v>
                </c:pt>
                <c:pt idx="7856">
                  <c:v>0.97865199999999997</c:v>
                </c:pt>
                <c:pt idx="7857">
                  <c:v>0.98066200000000003</c:v>
                </c:pt>
                <c:pt idx="7858">
                  <c:v>0.98163100000000003</c:v>
                </c:pt>
                <c:pt idx="7859">
                  <c:v>0.98249699999999995</c:v>
                </c:pt>
                <c:pt idx="7860">
                  <c:v>0.98365499999999995</c:v>
                </c:pt>
                <c:pt idx="7861">
                  <c:v>0.98448800000000003</c:v>
                </c:pt>
                <c:pt idx="7862">
                  <c:v>0.98433499999999996</c:v>
                </c:pt>
                <c:pt idx="7863">
                  <c:v>0.983101</c:v>
                </c:pt>
                <c:pt idx="7864">
                  <c:v>0.98140799999999995</c:v>
                </c:pt>
                <c:pt idx="7865">
                  <c:v>0.980433</c:v>
                </c:pt>
                <c:pt idx="7866">
                  <c:v>0.98113099999999998</c:v>
                </c:pt>
                <c:pt idx="7867">
                  <c:v>0.98366500000000001</c:v>
                </c:pt>
                <c:pt idx="7868">
                  <c:v>0.98741900000000005</c:v>
                </c:pt>
                <c:pt idx="7869">
                  <c:v>0.99175899999999995</c:v>
                </c:pt>
                <c:pt idx="7870">
                  <c:v>0.99639500000000003</c:v>
                </c:pt>
                <c:pt idx="7871">
                  <c:v>1.0005820000000001</c:v>
                </c:pt>
                <c:pt idx="7872">
                  <c:v>1.0034780000000001</c:v>
                </c:pt>
                <c:pt idx="7873">
                  <c:v>1.0052289999999999</c:v>
                </c:pt>
                <c:pt idx="7874">
                  <c:v>1.006033</c:v>
                </c:pt>
                <c:pt idx="7875">
                  <c:v>1.0048710000000001</c:v>
                </c:pt>
                <c:pt idx="7876">
                  <c:v>1.00064</c:v>
                </c:pt>
                <c:pt idx="7877">
                  <c:v>0.99390599999999996</c:v>
                </c:pt>
                <c:pt idx="7878">
                  <c:v>0.98606300000000002</c:v>
                </c:pt>
                <c:pt idx="7879">
                  <c:v>0.97763999999999995</c:v>
                </c:pt>
                <c:pt idx="7880">
                  <c:v>0.96914900000000004</c:v>
                </c:pt>
                <c:pt idx="7881">
                  <c:v>0.961727</c:v>
                </c:pt>
                <c:pt idx="7882">
                  <c:v>0.95593799999999995</c:v>
                </c:pt>
                <c:pt idx="7883">
                  <c:v>0.95177100000000003</c:v>
                </c:pt>
                <c:pt idx="7884">
                  <c:v>0.94919500000000001</c:v>
                </c:pt>
                <c:pt idx="7885">
                  <c:v>0.94769400000000004</c:v>
                </c:pt>
                <c:pt idx="7886">
                  <c:v>0.94670799999999999</c:v>
                </c:pt>
                <c:pt idx="7887">
                  <c:v>0.94634399999999996</c:v>
                </c:pt>
                <c:pt idx="7888">
                  <c:v>0.94662599999999997</c:v>
                </c:pt>
                <c:pt idx="7889">
                  <c:v>0.94713999999999998</c:v>
                </c:pt>
                <c:pt idx="7890">
                  <c:v>0.947384</c:v>
                </c:pt>
                <c:pt idx="7891">
                  <c:v>0.94702699999999995</c:v>
                </c:pt>
                <c:pt idx="7892">
                  <c:v>0.94639200000000001</c:v>
                </c:pt>
                <c:pt idx="7893">
                  <c:v>0.946156</c:v>
                </c:pt>
                <c:pt idx="7894">
                  <c:v>0.946743</c:v>
                </c:pt>
                <c:pt idx="7895">
                  <c:v>0.94838100000000003</c:v>
                </c:pt>
                <c:pt idx="7896">
                  <c:v>0.95108099999999995</c:v>
                </c:pt>
                <c:pt idx="7897">
                  <c:v>0.95452300000000001</c:v>
                </c:pt>
                <c:pt idx="7898">
                  <c:v>0.95816900000000005</c:v>
                </c:pt>
                <c:pt idx="7899">
                  <c:v>0.96185100000000001</c:v>
                </c:pt>
                <c:pt idx="7900">
                  <c:v>0.96591300000000002</c:v>
                </c:pt>
                <c:pt idx="7901">
                  <c:v>0.97042499999999998</c:v>
                </c:pt>
                <c:pt idx="7902">
                  <c:v>0.97505200000000003</c:v>
                </c:pt>
                <c:pt idx="7903">
                  <c:v>0.97936800000000002</c:v>
                </c:pt>
                <c:pt idx="7904">
                  <c:v>0.98282499999999995</c:v>
                </c:pt>
                <c:pt idx="7905">
                  <c:v>0.98492400000000002</c:v>
                </c:pt>
                <c:pt idx="7906">
                  <c:v>0.98590699999999998</c:v>
                </c:pt>
                <c:pt idx="7907">
                  <c:v>0.98640499999999998</c:v>
                </c:pt>
                <c:pt idx="7908">
                  <c:v>0.98644900000000002</c:v>
                </c:pt>
                <c:pt idx="7909">
                  <c:v>0.98628700000000002</c:v>
                </c:pt>
                <c:pt idx="7910">
                  <c:v>0.98704599999999998</c:v>
                </c:pt>
                <c:pt idx="7911">
                  <c:v>0.98963000000000001</c:v>
                </c:pt>
                <c:pt idx="7912">
                  <c:v>0.99397999999999997</c:v>
                </c:pt>
                <c:pt idx="7913">
                  <c:v>0.99964399999999998</c:v>
                </c:pt>
                <c:pt idx="7914">
                  <c:v>1.0061990000000001</c:v>
                </c:pt>
                <c:pt idx="7915">
                  <c:v>1.012767</c:v>
                </c:pt>
                <c:pt idx="7916">
                  <c:v>1.0179370000000001</c:v>
                </c:pt>
                <c:pt idx="7917">
                  <c:v>1.020305</c:v>
                </c:pt>
                <c:pt idx="7918">
                  <c:v>1.0192749999999999</c:v>
                </c:pt>
                <c:pt idx="7919">
                  <c:v>1.015487</c:v>
                </c:pt>
                <c:pt idx="7920">
                  <c:v>1.0097529999999999</c:v>
                </c:pt>
                <c:pt idx="7921">
                  <c:v>1.0022869999999999</c:v>
                </c:pt>
                <c:pt idx="7922">
                  <c:v>0.99382999999999999</c:v>
                </c:pt>
                <c:pt idx="7923">
                  <c:v>0.985981</c:v>
                </c:pt>
                <c:pt idx="7924">
                  <c:v>0.97989000000000004</c:v>
                </c:pt>
                <c:pt idx="7925">
                  <c:v>0.97577899999999995</c:v>
                </c:pt>
                <c:pt idx="7926">
                  <c:v>0.97337399999999996</c:v>
                </c:pt>
                <c:pt idx="7927">
                  <c:v>0.97212900000000002</c:v>
                </c:pt>
                <c:pt idx="7928">
                  <c:v>0.97169000000000005</c:v>
                </c:pt>
                <c:pt idx="7929">
                  <c:v>0.97243100000000005</c:v>
                </c:pt>
                <c:pt idx="7930">
                  <c:v>0.97434399999999999</c:v>
                </c:pt>
                <c:pt idx="7931">
                  <c:v>0.97642200000000001</c:v>
                </c:pt>
                <c:pt idx="7932">
                  <c:v>0.97825099999999998</c:v>
                </c:pt>
                <c:pt idx="7933">
                  <c:v>0.97991499999999998</c:v>
                </c:pt>
                <c:pt idx="7934">
                  <c:v>0.98091200000000001</c:v>
                </c:pt>
                <c:pt idx="7935">
                  <c:v>0.98080699999999998</c:v>
                </c:pt>
                <c:pt idx="7936">
                  <c:v>0.97986600000000001</c:v>
                </c:pt>
                <c:pt idx="7937">
                  <c:v>0.97887900000000005</c:v>
                </c:pt>
                <c:pt idx="7938">
                  <c:v>0.97887000000000002</c:v>
                </c:pt>
                <c:pt idx="7939">
                  <c:v>0.98067099999999996</c:v>
                </c:pt>
                <c:pt idx="7940">
                  <c:v>0.98427299999999995</c:v>
                </c:pt>
                <c:pt idx="7941">
                  <c:v>0.98866900000000002</c:v>
                </c:pt>
                <c:pt idx="7942">
                  <c:v>0.99294700000000002</c:v>
                </c:pt>
                <c:pt idx="7943">
                  <c:v>0.99724900000000005</c:v>
                </c:pt>
                <c:pt idx="7944">
                  <c:v>1.002311</c:v>
                </c:pt>
                <c:pt idx="7945">
                  <c:v>1.008537</c:v>
                </c:pt>
                <c:pt idx="7946">
                  <c:v>1.0155670000000001</c:v>
                </c:pt>
                <c:pt idx="7947">
                  <c:v>1.0221739999999999</c:v>
                </c:pt>
                <c:pt idx="7948">
                  <c:v>1.026821</c:v>
                </c:pt>
                <c:pt idx="7949">
                  <c:v>1.029015</c:v>
                </c:pt>
                <c:pt idx="7950">
                  <c:v>1.0293650000000001</c:v>
                </c:pt>
                <c:pt idx="7951">
                  <c:v>1.0285500000000001</c:v>
                </c:pt>
                <c:pt idx="7952">
                  <c:v>1.027487</c:v>
                </c:pt>
                <c:pt idx="7953">
                  <c:v>1.0270429999999999</c:v>
                </c:pt>
                <c:pt idx="7954">
                  <c:v>1.0270159999999999</c:v>
                </c:pt>
                <c:pt idx="7955">
                  <c:v>1.0270319999999999</c:v>
                </c:pt>
                <c:pt idx="7956">
                  <c:v>1.027771</c:v>
                </c:pt>
                <c:pt idx="7957">
                  <c:v>1.02973</c:v>
                </c:pt>
                <c:pt idx="7958">
                  <c:v>1.0318449999999999</c:v>
                </c:pt>
                <c:pt idx="7959">
                  <c:v>1.032799</c:v>
                </c:pt>
                <c:pt idx="7960">
                  <c:v>1.0322819999999999</c:v>
                </c:pt>
                <c:pt idx="7961">
                  <c:v>1.030224</c:v>
                </c:pt>
                <c:pt idx="7962">
                  <c:v>1.026683</c:v>
                </c:pt>
                <c:pt idx="7963">
                  <c:v>1.0219469999999999</c:v>
                </c:pt>
                <c:pt idx="7964">
                  <c:v>1.0160089999999999</c:v>
                </c:pt>
                <c:pt idx="7965">
                  <c:v>1.0090669999999999</c:v>
                </c:pt>
                <c:pt idx="7966">
                  <c:v>1.002005</c:v>
                </c:pt>
                <c:pt idx="7967">
                  <c:v>0.995784</c:v>
                </c:pt>
                <c:pt idx="7968">
                  <c:v>0.99089799999999995</c:v>
                </c:pt>
                <c:pt idx="7969">
                  <c:v>0.98796399999999995</c:v>
                </c:pt>
                <c:pt idx="7970">
                  <c:v>0.98761399999999999</c:v>
                </c:pt>
                <c:pt idx="7971">
                  <c:v>0.98916800000000005</c:v>
                </c:pt>
                <c:pt idx="7972">
                  <c:v>0.99156999999999995</c:v>
                </c:pt>
                <c:pt idx="7973">
                  <c:v>0.99510600000000005</c:v>
                </c:pt>
                <c:pt idx="7974">
                  <c:v>1.0000560000000001</c:v>
                </c:pt>
                <c:pt idx="7975">
                  <c:v>1.005514</c:v>
                </c:pt>
                <c:pt idx="7976">
                  <c:v>1.010249</c:v>
                </c:pt>
                <c:pt idx="7977">
                  <c:v>1.013423</c:v>
                </c:pt>
                <c:pt idx="7978">
                  <c:v>1.0148980000000001</c:v>
                </c:pt>
                <c:pt idx="7979">
                  <c:v>1.0150939999999999</c:v>
                </c:pt>
                <c:pt idx="7980">
                  <c:v>1.014724</c:v>
                </c:pt>
                <c:pt idx="7981">
                  <c:v>1.014384</c:v>
                </c:pt>
                <c:pt idx="7982">
                  <c:v>1.0138119999999999</c:v>
                </c:pt>
                <c:pt idx="7983">
                  <c:v>1.0125329999999999</c:v>
                </c:pt>
                <c:pt idx="7984">
                  <c:v>1.0112950000000001</c:v>
                </c:pt>
                <c:pt idx="7985">
                  <c:v>1.0111019999999999</c:v>
                </c:pt>
                <c:pt idx="7986">
                  <c:v>1.011709</c:v>
                </c:pt>
                <c:pt idx="7987">
                  <c:v>1.0129030000000001</c:v>
                </c:pt>
                <c:pt idx="7988">
                  <c:v>1.0150349999999999</c:v>
                </c:pt>
                <c:pt idx="7989">
                  <c:v>1.0180560000000001</c:v>
                </c:pt>
                <c:pt idx="7990">
                  <c:v>1.0218400000000001</c:v>
                </c:pt>
                <c:pt idx="7991">
                  <c:v>1.0263979999999999</c:v>
                </c:pt>
                <c:pt idx="7992">
                  <c:v>1.031531</c:v>
                </c:pt>
                <c:pt idx="7993">
                  <c:v>1.036826</c:v>
                </c:pt>
                <c:pt idx="7994">
                  <c:v>1.041674</c:v>
                </c:pt>
                <c:pt idx="7995">
                  <c:v>1.0456570000000001</c:v>
                </c:pt>
                <c:pt idx="7996">
                  <c:v>1.0486249999999999</c:v>
                </c:pt>
                <c:pt idx="7997">
                  <c:v>1.050192</c:v>
                </c:pt>
                <c:pt idx="7998">
                  <c:v>1.0500719999999999</c:v>
                </c:pt>
                <c:pt idx="7999">
                  <c:v>1.048238</c:v>
                </c:pt>
                <c:pt idx="8000">
                  <c:v>1.044716</c:v>
                </c:pt>
                <c:pt idx="8001">
                  <c:v>1.0397609999999999</c:v>
                </c:pt>
                <c:pt idx="8002">
                  <c:v>1.0336369999999999</c:v>
                </c:pt>
                <c:pt idx="8003">
                  <c:v>1.0266169999999999</c:v>
                </c:pt>
                <c:pt idx="8004">
                  <c:v>1.0194019999999999</c:v>
                </c:pt>
                <c:pt idx="8005">
                  <c:v>1.0124949999999999</c:v>
                </c:pt>
                <c:pt idx="8006">
                  <c:v>1.005709</c:v>
                </c:pt>
                <c:pt idx="8007">
                  <c:v>0.99916099999999997</c:v>
                </c:pt>
                <c:pt idx="8008">
                  <c:v>0.99387899999999996</c:v>
                </c:pt>
                <c:pt idx="8009">
                  <c:v>0.99121400000000004</c:v>
                </c:pt>
                <c:pt idx="8010">
                  <c:v>0.99166100000000001</c:v>
                </c:pt>
                <c:pt idx="8011">
                  <c:v>0.994255</c:v>
                </c:pt>
                <c:pt idx="8012">
                  <c:v>0.99787099999999995</c:v>
                </c:pt>
                <c:pt idx="8013">
                  <c:v>1.0019940000000001</c:v>
                </c:pt>
                <c:pt idx="8014">
                  <c:v>1.006321</c:v>
                </c:pt>
                <c:pt idx="8015">
                  <c:v>1.0105139999999999</c:v>
                </c:pt>
                <c:pt idx="8016">
                  <c:v>1.013471</c:v>
                </c:pt>
                <c:pt idx="8017">
                  <c:v>1.0141800000000001</c:v>
                </c:pt>
                <c:pt idx="8018">
                  <c:v>1.0133380000000001</c:v>
                </c:pt>
                <c:pt idx="8019">
                  <c:v>1.0120899999999999</c:v>
                </c:pt>
                <c:pt idx="8020">
                  <c:v>1.0102850000000001</c:v>
                </c:pt>
                <c:pt idx="8021">
                  <c:v>1.0069809999999999</c:v>
                </c:pt>
                <c:pt idx="8022">
                  <c:v>1.002087</c:v>
                </c:pt>
                <c:pt idx="8023">
                  <c:v>0.99724000000000002</c:v>
                </c:pt>
                <c:pt idx="8024">
                  <c:v>0.99424699999999999</c:v>
                </c:pt>
                <c:pt idx="8025">
                  <c:v>0.99339699999999997</c:v>
                </c:pt>
                <c:pt idx="8026">
                  <c:v>0.99428399999999995</c:v>
                </c:pt>
                <c:pt idx="8027">
                  <c:v>0.99675100000000005</c:v>
                </c:pt>
                <c:pt idx="8028">
                  <c:v>1.000451</c:v>
                </c:pt>
                <c:pt idx="8029">
                  <c:v>1.0044729999999999</c:v>
                </c:pt>
                <c:pt idx="8030">
                  <c:v>1.0082979999999999</c:v>
                </c:pt>
                <c:pt idx="8031">
                  <c:v>1.0122409999999999</c:v>
                </c:pt>
                <c:pt idx="8032">
                  <c:v>1.0162869999999999</c:v>
                </c:pt>
                <c:pt idx="8033">
                  <c:v>1.0197929999999999</c:v>
                </c:pt>
                <c:pt idx="8034">
                  <c:v>1.0220320000000001</c:v>
                </c:pt>
                <c:pt idx="8035">
                  <c:v>1.0228759999999999</c:v>
                </c:pt>
                <c:pt idx="8036">
                  <c:v>1.022783</c:v>
                </c:pt>
                <c:pt idx="8037">
                  <c:v>1.02203</c:v>
                </c:pt>
                <c:pt idx="8038">
                  <c:v>1.020715</c:v>
                </c:pt>
                <c:pt idx="8039">
                  <c:v>1.0190779999999999</c:v>
                </c:pt>
                <c:pt idx="8040">
                  <c:v>1.017609</c:v>
                </c:pt>
                <c:pt idx="8041">
                  <c:v>1.016859</c:v>
                </c:pt>
                <c:pt idx="8042">
                  <c:v>1.0173289999999999</c:v>
                </c:pt>
                <c:pt idx="8043">
                  <c:v>1.0189649999999999</c:v>
                </c:pt>
                <c:pt idx="8044">
                  <c:v>1.0204219999999999</c:v>
                </c:pt>
                <c:pt idx="8045">
                  <c:v>1.0200290000000001</c:v>
                </c:pt>
                <c:pt idx="8046">
                  <c:v>1.0171110000000001</c:v>
                </c:pt>
                <c:pt idx="8047">
                  <c:v>1.0118780000000001</c:v>
                </c:pt>
                <c:pt idx="8048">
                  <c:v>1.004642</c:v>
                </c:pt>
                <c:pt idx="8049">
                  <c:v>0.99544500000000002</c:v>
                </c:pt>
                <c:pt idx="8050">
                  <c:v>0.98467300000000002</c:v>
                </c:pt>
                <c:pt idx="8051">
                  <c:v>0.97351200000000004</c:v>
                </c:pt>
                <c:pt idx="8052">
                  <c:v>0.96334900000000001</c:v>
                </c:pt>
                <c:pt idx="8053">
                  <c:v>0.95498099999999997</c:v>
                </c:pt>
                <c:pt idx="8054">
                  <c:v>0.94897500000000001</c:v>
                </c:pt>
                <c:pt idx="8055">
                  <c:v>0.94633199999999995</c:v>
                </c:pt>
                <c:pt idx="8056">
                  <c:v>0.94790099999999999</c:v>
                </c:pt>
                <c:pt idx="8057">
                  <c:v>0.95323100000000005</c:v>
                </c:pt>
                <c:pt idx="8058">
                  <c:v>0.96047099999999996</c:v>
                </c:pt>
                <c:pt idx="8059">
                  <c:v>0.96767999999999998</c:v>
                </c:pt>
                <c:pt idx="8060">
                  <c:v>0.973827</c:v>
                </c:pt>
                <c:pt idx="8061">
                  <c:v>0.97839100000000001</c:v>
                </c:pt>
                <c:pt idx="8062">
                  <c:v>0.98094800000000004</c:v>
                </c:pt>
                <c:pt idx="8063">
                  <c:v>0.98150000000000004</c:v>
                </c:pt>
                <c:pt idx="8064">
                  <c:v>0.98050899999999996</c:v>
                </c:pt>
                <c:pt idx="8065">
                  <c:v>0.97871200000000003</c:v>
                </c:pt>
                <c:pt idx="8066">
                  <c:v>0.97708899999999999</c:v>
                </c:pt>
                <c:pt idx="8067">
                  <c:v>0.97598499999999999</c:v>
                </c:pt>
                <c:pt idx="8068">
                  <c:v>0.97470000000000001</c:v>
                </c:pt>
                <c:pt idx="8069">
                  <c:v>0.97276799999999997</c:v>
                </c:pt>
                <c:pt idx="8070">
                  <c:v>0.97088799999999997</c:v>
                </c:pt>
                <c:pt idx="8071">
                  <c:v>0.97045000000000003</c:v>
                </c:pt>
                <c:pt idx="8072">
                  <c:v>0.97226599999999996</c:v>
                </c:pt>
                <c:pt idx="8073">
                  <c:v>0.97590299999999996</c:v>
                </c:pt>
                <c:pt idx="8074">
                  <c:v>0.98031599999999997</c:v>
                </c:pt>
                <c:pt idx="8075">
                  <c:v>0.98458699999999999</c:v>
                </c:pt>
                <c:pt idx="8076">
                  <c:v>0.98851199999999995</c:v>
                </c:pt>
                <c:pt idx="8077">
                  <c:v>0.99280000000000002</c:v>
                </c:pt>
                <c:pt idx="8078">
                  <c:v>0.99796099999999999</c:v>
                </c:pt>
                <c:pt idx="8079">
                  <c:v>1.0034959999999999</c:v>
                </c:pt>
                <c:pt idx="8080">
                  <c:v>1.008502</c:v>
                </c:pt>
                <c:pt idx="8081">
                  <c:v>1.012141</c:v>
                </c:pt>
                <c:pt idx="8082">
                  <c:v>1.0136400000000001</c:v>
                </c:pt>
                <c:pt idx="8083">
                  <c:v>1.012507</c:v>
                </c:pt>
                <c:pt idx="8084">
                  <c:v>1.008893</c:v>
                </c:pt>
                <c:pt idx="8085">
                  <c:v>1.0034559999999999</c:v>
                </c:pt>
                <c:pt idx="8086">
                  <c:v>0.99656699999999998</c:v>
                </c:pt>
                <c:pt idx="8087">
                  <c:v>0.98797999999999997</c:v>
                </c:pt>
                <c:pt idx="8088">
                  <c:v>0.97768200000000005</c:v>
                </c:pt>
                <c:pt idx="8089">
                  <c:v>0.96675900000000003</c:v>
                </c:pt>
                <c:pt idx="8090">
                  <c:v>0.95698499999999997</c:v>
                </c:pt>
                <c:pt idx="8091">
                  <c:v>0.94953299999999996</c:v>
                </c:pt>
                <c:pt idx="8092">
                  <c:v>0.94463900000000001</c:v>
                </c:pt>
                <c:pt idx="8093">
                  <c:v>0.942523</c:v>
                </c:pt>
                <c:pt idx="8094">
                  <c:v>0.94362199999999996</c:v>
                </c:pt>
                <c:pt idx="8095">
                  <c:v>0.94775299999999996</c:v>
                </c:pt>
                <c:pt idx="8096">
                  <c:v>0.95366200000000001</c:v>
                </c:pt>
                <c:pt idx="8097">
                  <c:v>0.95937499999999998</c:v>
                </c:pt>
                <c:pt idx="8098">
                  <c:v>0.96305799999999997</c:v>
                </c:pt>
                <c:pt idx="8099">
                  <c:v>0.96415200000000001</c:v>
                </c:pt>
                <c:pt idx="8100">
                  <c:v>0.96347499999999997</c:v>
                </c:pt>
                <c:pt idx="8101">
                  <c:v>0.96235499999999996</c:v>
                </c:pt>
                <c:pt idx="8102">
                  <c:v>0.96166600000000002</c:v>
                </c:pt>
                <c:pt idx="8103">
                  <c:v>0.96111400000000002</c:v>
                </c:pt>
                <c:pt idx="8104">
                  <c:v>0.960175</c:v>
                </c:pt>
                <c:pt idx="8105">
                  <c:v>0.95918300000000001</c:v>
                </c:pt>
                <c:pt idx="8106">
                  <c:v>0.95841600000000005</c:v>
                </c:pt>
                <c:pt idx="8107">
                  <c:v>0.95802900000000002</c:v>
                </c:pt>
                <c:pt idx="8108">
                  <c:v>0.95867199999999997</c:v>
                </c:pt>
                <c:pt idx="8109">
                  <c:v>0.96074000000000004</c:v>
                </c:pt>
                <c:pt idx="8110">
                  <c:v>0.96421199999999996</c:v>
                </c:pt>
                <c:pt idx="8111">
                  <c:v>0.96858</c:v>
                </c:pt>
                <c:pt idx="8112">
                  <c:v>0.97303399999999995</c:v>
                </c:pt>
                <c:pt idx="8113">
                  <c:v>0.97775000000000001</c:v>
                </c:pt>
                <c:pt idx="8114">
                  <c:v>0.983267</c:v>
                </c:pt>
                <c:pt idx="8115">
                  <c:v>0.98926700000000001</c:v>
                </c:pt>
                <c:pt idx="8116">
                  <c:v>0.99534999999999996</c:v>
                </c:pt>
                <c:pt idx="8117">
                  <c:v>1.0016700000000001</c:v>
                </c:pt>
                <c:pt idx="8118">
                  <c:v>1.0079279999999999</c:v>
                </c:pt>
                <c:pt idx="8119">
                  <c:v>1.0126550000000001</c:v>
                </c:pt>
                <c:pt idx="8120">
                  <c:v>1.0147820000000001</c:v>
                </c:pt>
                <c:pt idx="8121">
                  <c:v>1.0147280000000001</c:v>
                </c:pt>
                <c:pt idx="8122">
                  <c:v>1.0129140000000001</c:v>
                </c:pt>
                <c:pt idx="8123">
                  <c:v>1.009145</c:v>
                </c:pt>
                <c:pt idx="8124">
                  <c:v>1.003463</c:v>
                </c:pt>
                <c:pt idx="8125">
                  <c:v>0.99665300000000001</c:v>
                </c:pt>
                <c:pt idx="8126">
                  <c:v>0.99023600000000001</c:v>
                </c:pt>
                <c:pt idx="8127">
                  <c:v>0.98547200000000001</c:v>
                </c:pt>
                <c:pt idx="8128">
                  <c:v>0.98244799999999999</c:v>
                </c:pt>
                <c:pt idx="8129">
                  <c:v>0.98084700000000002</c:v>
                </c:pt>
                <c:pt idx="8130">
                  <c:v>0.98058299999999998</c:v>
                </c:pt>
                <c:pt idx="8131">
                  <c:v>0.98102</c:v>
                </c:pt>
                <c:pt idx="8132">
                  <c:v>0.98117699999999997</c:v>
                </c:pt>
                <c:pt idx="8133">
                  <c:v>0.98069200000000001</c:v>
                </c:pt>
                <c:pt idx="8134">
                  <c:v>0.97963500000000003</c:v>
                </c:pt>
                <c:pt idx="8135">
                  <c:v>0.97831100000000004</c:v>
                </c:pt>
                <c:pt idx="8136">
                  <c:v>0.97709100000000004</c:v>
                </c:pt>
                <c:pt idx="8137">
                  <c:v>0.97596799999999995</c:v>
                </c:pt>
                <c:pt idx="8138">
                  <c:v>0.97464399999999995</c:v>
                </c:pt>
                <c:pt idx="8139">
                  <c:v>0.97295299999999996</c:v>
                </c:pt>
                <c:pt idx="8140">
                  <c:v>0.97120200000000001</c:v>
                </c:pt>
                <c:pt idx="8141">
                  <c:v>0.96990900000000002</c:v>
                </c:pt>
                <c:pt idx="8142">
                  <c:v>0.96916500000000005</c:v>
                </c:pt>
                <c:pt idx="8143">
                  <c:v>0.96896000000000004</c:v>
                </c:pt>
                <c:pt idx="8144">
                  <c:v>0.96965400000000002</c:v>
                </c:pt>
                <c:pt idx="8145">
                  <c:v>0.97160100000000005</c:v>
                </c:pt>
                <c:pt idx="8146">
                  <c:v>0.97492800000000002</c:v>
                </c:pt>
                <c:pt idx="8147">
                  <c:v>0.97962899999999997</c:v>
                </c:pt>
                <c:pt idx="8148">
                  <c:v>0.98519699999999999</c:v>
                </c:pt>
                <c:pt idx="8149">
                  <c:v>0.99090800000000001</c:v>
                </c:pt>
                <c:pt idx="8150">
                  <c:v>0.99648499999999995</c:v>
                </c:pt>
                <c:pt idx="8151">
                  <c:v>1.0016970000000001</c:v>
                </c:pt>
                <c:pt idx="8152">
                  <c:v>1.0064379999999999</c:v>
                </c:pt>
                <c:pt idx="8153">
                  <c:v>1.010888</c:v>
                </c:pt>
                <c:pt idx="8154">
                  <c:v>1.01447</c:v>
                </c:pt>
                <c:pt idx="8155">
                  <c:v>1.01614</c:v>
                </c:pt>
                <c:pt idx="8156">
                  <c:v>1.0159480000000001</c:v>
                </c:pt>
                <c:pt idx="8157">
                  <c:v>1.014737</c:v>
                </c:pt>
                <c:pt idx="8158">
                  <c:v>1.0131870000000001</c:v>
                </c:pt>
                <c:pt idx="8159">
                  <c:v>1.0117290000000001</c:v>
                </c:pt>
                <c:pt idx="8160">
                  <c:v>1.0106599999999999</c:v>
                </c:pt>
                <c:pt idx="8161">
                  <c:v>1.0103709999999999</c:v>
                </c:pt>
                <c:pt idx="8162">
                  <c:v>1.0110809999999999</c:v>
                </c:pt>
                <c:pt idx="8163">
                  <c:v>1.012804</c:v>
                </c:pt>
                <c:pt idx="8164">
                  <c:v>1.0159389999999999</c:v>
                </c:pt>
                <c:pt idx="8165">
                  <c:v>1.0206500000000001</c:v>
                </c:pt>
                <c:pt idx="8166">
                  <c:v>1.0257849999999999</c:v>
                </c:pt>
                <c:pt idx="8167">
                  <c:v>1.029925</c:v>
                </c:pt>
                <c:pt idx="8168">
                  <c:v>1.032233</c:v>
                </c:pt>
                <c:pt idx="8169">
                  <c:v>1.0316749999999999</c:v>
                </c:pt>
                <c:pt idx="8170">
                  <c:v>1.027841</c:v>
                </c:pt>
                <c:pt idx="8171">
                  <c:v>1.021793</c:v>
                </c:pt>
                <c:pt idx="8172">
                  <c:v>1.014815</c:v>
                </c:pt>
                <c:pt idx="8173">
                  <c:v>1.007449</c:v>
                </c:pt>
                <c:pt idx="8174">
                  <c:v>1.0000579999999999</c:v>
                </c:pt>
                <c:pt idx="8175">
                  <c:v>0.99354299999999995</c:v>
                </c:pt>
                <c:pt idx="8176">
                  <c:v>0.98874799999999996</c:v>
                </c:pt>
                <c:pt idx="8177">
                  <c:v>0.985981</c:v>
                </c:pt>
                <c:pt idx="8178">
                  <c:v>0.98548400000000003</c:v>
                </c:pt>
                <c:pt idx="8179">
                  <c:v>0.987653</c:v>
                </c:pt>
                <c:pt idx="8180">
                  <c:v>0.99238899999999997</c:v>
                </c:pt>
                <c:pt idx="8181">
                  <c:v>0.99857099999999999</c:v>
                </c:pt>
                <c:pt idx="8182">
                  <c:v>1.004796</c:v>
                </c:pt>
                <c:pt idx="8183">
                  <c:v>1.0098800000000001</c:v>
                </c:pt>
                <c:pt idx="8184">
                  <c:v>1.0125789999999999</c:v>
                </c:pt>
                <c:pt idx="8185">
                  <c:v>1.0119940000000001</c:v>
                </c:pt>
                <c:pt idx="8186">
                  <c:v>1.008426</c:v>
                </c:pt>
                <c:pt idx="8187">
                  <c:v>1.0034540000000001</c:v>
                </c:pt>
                <c:pt idx="8188">
                  <c:v>0.99911000000000005</c:v>
                </c:pt>
                <c:pt idx="8189">
                  <c:v>0.99689499999999998</c:v>
                </c:pt>
                <c:pt idx="8190">
                  <c:v>0.99738599999999999</c:v>
                </c:pt>
                <c:pt idx="8191">
                  <c:v>1.0005729999999999</c:v>
                </c:pt>
                <c:pt idx="8192">
                  <c:v>1.0058860000000001</c:v>
                </c:pt>
                <c:pt idx="8193">
                  <c:v>1.012354</c:v>
                </c:pt>
                <c:pt idx="8194">
                  <c:v>1.0192220000000001</c:v>
                </c:pt>
                <c:pt idx="8195">
                  <c:v>1.026017</c:v>
                </c:pt>
                <c:pt idx="8196">
                  <c:v>1.0323340000000001</c:v>
                </c:pt>
                <c:pt idx="8197">
                  <c:v>1.0376110000000001</c:v>
                </c:pt>
                <c:pt idx="8198">
                  <c:v>1.0410779999999999</c:v>
                </c:pt>
                <c:pt idx="8199">
                  <c:v>1.042324</c:v>
                </c:pt>
                <c:pt idx="8200">
                  <c:v>1.041801</c:v>
                </c:pt>
                <c:pt idx="8201">
                  <c:v>1.040459</c:v>
                </c:pt>
                <c:pt idx="8202">
                  <c:v>1.0389489999999999</c:v>
                </c:pt>
                <c:pt idx="8203">
                  <c:v>1.037544</c:v>
                </c:pt>
                <c:pt idx="8204">
                  <c:v>1.0365770000000001</c:v>
                </c:pt>
                <c:pt idx="8205">
                  <c:v>1.036335</c:v>
                </c:pt>
                <c:pt idx="8206">
                  <c:v>1.0370250000000001</c:v>
                </c:pt>
                <c:pt idx="8207">
                  <c:v>1.038592</c:v>
                </c:pt>
                <c:pt idx="8208">
                  <c:v>1.0402370000000001</c:v>
                </c:pt>
                <c:pt idx="8209">
                  <c:v>1.041312</c:v>
                </c:pt>
                <c:pt idx="8210">
                  <c:v>1.0416559999999999</c:v>
                </c:pt>
                <c:pt idx="8211">
                  <c:v>1.0405610000000001</c:v>
                </c:pt>
                <c:pt idx="8212">
                  <c:v>1.0370870000000001</c:v>
                </c:pt>
                <c:pt idx="8213">
                  <c:v>1.0311939999999999</c:v>
                </c:pt>
                <c:pt idx="8214">
                  <c:v>1.0236559999999999</c:v>
                </c:pt>
                <c:pt idx="8215">
                  <c:v>1.0151669999999999</c:v>
                </c:pt>
                <c:pt idx="8216">
                  <c:v>1.0063279999999999</c:v>
                </c:pt>
                <c:pt idx="8217">
                  <c:v>0.99789399999999995</c:v>
                </c:pt>
                <c:pt idx="8218">
                  <c:v>0.99072400000000005</c:v>
                </c:pt>
                <c:pt idx="8219">
                  <c:v>0.98566200000000004</c:v>
                </c:pt>
                <c:pt idx="8220">
                  <c:v>0.98299400000000003</c:v>
                </c:pt>
                <c:pt idx="8221">
                  <c:v>0.98255700000000001</c:v>
                </c:pt>
                <c:pt idx="8222">
                  <c:v>0.98402400000000001</c:v>
                </c:pt>
                <c:pt idx="8223">
                  <c:v>0.98679799999999995</c:v>
                </c:pt>
                <c:pt idx="8224">
                  <c:v>0.99056900000000003</c:v>
                </c:pt>
                <c:pt idx="8225">
                  <c:v>0.99557300000000004</c:v>
                </c:pt>
                <c:pt idx="8226">
                  <c:v>1.001212</c:v>
                </c:pt>
                <c:pt idx="8227">
                  <c:v>1.005752</c:v>
                </c:pt>
                <c:pt idx="8228">
                  <c:v>1.008537</c:v>
                </c:pt>
                <c:pt idx="8229">
                  <c:v>1.0101990000000001</c:v>
                </c:pt>
                <c:pt idx="8230">
                  <c:v>1.0108010000000001</c:v>
                </c:pt>
                <c:pt idx="8231">
                  <c:v>1.010319</c:v>
                </c:pt>
                <c:pt idx="8232">
                  <c:v>1.009333</c:v>
                </c:pt>
                <c:pt idx="8233">
                  <c:v>1.0079020000000001</c:v>
                </c:pt>
                <c:pt idx="8234">
                  <c:v>1.005871</c:v>
                </c:pt>
                <c:pt idx="8235">
                  <c:v>1.003749</c:v>
                </c:pt>
                <c:pt idx="8236">
                  <c:v>1.0019709999999999</c:v>
                </c:pt>
                <c:pt idx="8237">
                  <c:v>1.0005980000000001</c:v>
                </c:pt>
                <c:pt idx="8238">
                  <c:v>0.99971200000000005</c:v>
                </c:pt>
                <c:pt idx="8239">
                  <c:v>0.99995100000000003</c:v>
                </c:pt>
                <c:pt idx="8240">
                  <c:v>1.002148</c:v>
                </c:pt>
                <c:pt idx="8241">
                  <c:v>1.006033</c:v>
                </c:pt>
                <c:pt idx="8242">
                  <c:v>1.010899</c:v>
                </c:pt>
                <c:pt idx="8243">
                  <c:v>1.016607</c:v>
                </c:pt>
                <c:pt idx="8244">
                  <c:v>1.0226230000000001</c:v>
                </c:pt>
                <c:pt idx="8245">
                  <c:v>1.027841</c:v>
                </c:pt>
                <c:pt idx="8246">
                  <c:v>1.0318830000000001</c:v>
                </c:pt>
                <c:pt idx="8247">
                  <c:v>1.0347999999999999</c:v>
                </c:pt>
                <c:pt idx="8248">
                  <c:v>1.0361279999999999</c:v>
                </c:pt>
                <c:pt idx="8249">
                  <c:v>1.0356399999999999</c:v>
                </c:pt>
                <c:pt idx="8250">
                  <c:v>1.0334049999999999</c:v>
                </c:pt>
                <c:pt idx="8251">
                  <c:v>1.028983</c:v>
                </c:pt>
                <c:pt idx="8252">
                  <c:v>1.021776</c:v>
                </c:pt>
                <c:pt idx="8253">
                  <c:v>1.01149</c:v>
                </c:pt>
                <c:pt idx="8254">
                  <c:v>0.99871200000000004</c:v>
                </c:pt>
                <c:pt idx="8255">
                  <c:v>0.98551800000000001</c:v>
                </c:pt>
                <c:pt idx="8256">
                  <c:v>0.97442700000000004</c:v>
                </c:pt>
                <c:pt idx="8257">
                  <c:v>0.96677599999999997</c:v>
                </c:pt>
                <c:pt idx="8258">
                  <c:v>0.96265800000000001</c:v>
                </c:pt>
                <c:pt idx="8259">
                  <c:v>0.96167800000000003</c:v>
                </c:pt>
                <c:pt idx="8260">
                  <c:v>0.96326900000000004</c:v>
                </c:pt>
                <c:pt idx="8261">
                  <c:v>0.96670699999999998</c:v>
                </c:pt>
                <c:pt idx="8262">
                  <c:v>0.97087800000000002</c:v>
                </c:pt>
                <c:pt idx="8263">
                  <c:v>0.97470000000000001</c:v>
                </c:pt>
                <c:pt idx="8264">
                  <c:v>0.977769</c:v>
                </c:pt>
                <c:pt idx="8265">
                  <c:v>0.97988500000000001</c:v>
                </c:pt>
                <c:pt idx="8266">
                  <c:v>0.98070100000000004</c:v>
                </c:pt>
                <c:pt idx="8267">
                  <c:v>0.97987800000000003</c:v>
                </c:pt>
                <c:pt idx="8268">
                  <c:v>0.97742099999999998</c:v>
                </c:pt>
                <c:pt idx="8269">
                  <c:v>0.97400500000000001</c:v>
                </c:pt>
                <c:pt idx="8270">
                  <c:v>0.970692</c:v>
                </c:pt>
                <c:pt idx="8271">
                  <c:v>0.96792599999999995</c:v>
                </c:pt>
                <c:pt idx="8272">
                  <c:v>0.96560500000000005</c:v>
                </c:pt>
                <c:pt idx="8273">
                  <c:v>0.96454099999999998</c:v>
                </c:pt>
                <c:pt idx="8274">
                  <c:v>0.96567700000000001</c:v>
                </c:pt>
                <c:pt idx="8275">
                  <c:v>0.96842499999999998</c:v>
                </c:pt>
                <c:pt idx="8276">
                  <c:v>0.97149099999999999</c:v>
                </c:pt>
                <c:pt idx="8277">
                  <c:v>0.97442200000000001</c:v>
                </c:pt>
                <c:pt idx="8278">
                  <c:v>0.97778200000000004</c:v>
                </c:pt>
                <c:pt idx="8279">
                  <c:v>0.98182899999999995</c:v>
                </c:pt>
                <c:pt idx="8280">
                  <c:v>0.98597500000000005</c:v>
                </c:pt>
                <c:pt idx="8281">
                  <c:v>0.98985699999999999</c:v>
                </c:pt>
                <c:pt idx="8282">
                  <c:v>0.99349500000000002</c:v>
                </c:pt>
                <c:pt idx="8283">
                  <c:v>0.99649900000000002</c:v>
                </c:pt>
                <c:pt idx="8284">
                  <c:v>0.99819800000000003</c:v>
                </c:pt>
                <c:pt idx="8285">
                  <c:v>0.99835700000000005</c:v>
                </c:pt>
                <c:pt idx="8286">
                  <c:v>0.99724800000000002</c:v>
                </c:pt>
                <c:pt idx="8287">
                  <c:v>0.99520500000000001</c:v>
                </c:pt>
                <c:pt idx="8288">
                  <c:v>0.99254399999999998</c:v>
                </c:pt>
                <c:pt idx="8289">
                  <c:v>0.98960599999999999</c:v>
                </c:pt>
                <c:pt idx="8290">
                  <c:v>0.98700100000000002</c:v>
                </c:pt>
                <c:pt idx="8291">
                  <c:v>0.98561900000000002</c:v>
                </c:pt>
                <c:pt idx="8292">
                  <c:v>0.98548999999999998</c:v>
                </c:pt>
                <c:pt idx="8293">
                  <c:v>0.98567300000000002</c:v>
                </c:pt>
                <c:pt idx="8294">
                  <c:v>0.98525799999999997</c:v>
                </c:pt>
                <c:pt idx="8295">
                  <c:v>0.98361399999999999</c:v>
                </c:pt>
                <c:pt idx="8296">
                  <c:v>0.98094800000000004</c:v>
                </c:pt>
                <c:pt idx="8297">
                  <c:v>0.97833099999999995</c:v>
                </c:pt>
                <c:pt idx="8298">
                  <c:v>0.97634600000000005</c:v>
                </c:pt>
                <c:pt idx="8299">
                  <c:v>0.97483600000000004</c:v>
                </c:pt>
                <c:pt idx="8300">
                  <c:v>0.97389899999999996</c:v>
                </c:pt>
                <c:pt idx="8301">
                  <c:v>0.97388699999999995</c:v>
                </c:pt>
                <c:pt idx="8302">
                  <c:v>0.97431500000000004</c:v>
                </c:pt>
                <c:pt idx="8303">
                  <c:v>0.97362499999999996</c:v>
                </c:pt>
                <c:pt idx="8304">
                  <c:v>0.97050099999999995</c:v>
                </c:pt>
                <c:pt idx="8305">
                  <c:v>0.96505600000000002</c:v>
                </c:pt>
                <c:pt idx="8306">
                  <c:v>0.95865400000000001</c:v>
                </c:pt>
                <c:pt idx="8307">
                  <c:v>0.95270699999999997</c:v>
                </c:pt>
                <c:pt idx="8308">
                  <c:v>0.94811699999999999</c:v>
                </c:pt>
                <c:pt idx="8309">
                  <c:v>0.94558299999999995</c:v>
                </c:pt>
                <c:pt idx="8310">
                  <c:v>0.94506900000000005</c:v>
                </c:pt>
                <c:pt idx="8311">
                  <c:v>0.94582999999999995</c:v>
                </c:pt>
                <c:pt idx="8312">
                  <c:v>0.94778200000000001</c:v>
                </c:pt>
                <c:pt idx="8313">
                  <c:v>0.95139700000000005</c:v>
                </c:pt>
                <c:pt idx="8314">
                  <c:v>0.95637700000000003</c:v>
                </c:pt>
                <c:pt idx="8315">
                  <c:v>0.96202500000000002</c:v>
                </c:pt>
                <c:pt idx="8316">
                  <c:v>0.96780600000000006</c:v>
                </c:pt>
                <c:pt idx="8317">
                  <c:v>0.97277999999999998</c:v>
                </c:pt>
                <c:pt idx="8318">
                  <c:v>0.97619900000000004</c:v>
                </c:pt>
                <c:pt idx="8319">
                  <c:v>0.978545</c:v>
                </c:pt>
                <c:pt idx="8320">
                  <c:v>0.98100900000000002</c:v>
                </c:pt>
                <c:pt idx="8321">
                  <c:v>0.98437799999999998</c:v>
                </c:pt>
                <c:pt idx="8322">
                  <c:v>0.988456</c:v>
                </c:pt>
                <c:pt idx="8323">
                  <c:v>0.99207599999999996</c:v>
                </c:pt>
                <c:pt idx="8324">
                  <c:v>0.99415299999999995</c:v>
                </c:pt>
                <c:pt idx="8325">
                  <c:v>0.99474499999999999</c:v>
                </c:pt>
                <c:pt idx="8326">
                  <c:v>0.99441400000000002</c:v>
                </c:pt>
                <c:pt idx="8327">
                  <c:v>0.99321400000000004</c:v>
                </c:pt>
                <c:pt idx="8328">
                  <c:v>0.99155599999999999</c:v>
                </c:pt>
                <c:pt idx="8329">
                  <c:v>0.99099999999999999</c:v>
                </c:pt>
                <c:pt idx="8330">
                  <c:v>0.99252600000000002</c:v>
                </c:pt>
                <c:pt idx="8331">
                  <c:v>0.99529999999999996</c:v>
                </c:pt>
                <c:pt idx="8332">
                  <c:v>0.99790500000000004</c:v>
                </c:pt>
                <c:pt idx="8333">
                  <c:v>0.99961500000000003</c:v>
                </c:pt>
                <c:pt idx="8334">
                  <c:v>1.0002200000000001</c:v>
                </c:pt>
                <c:pt idx="8335">
                  <c:v>0.99963400000000002</c:v>
                </c:pt>
                <c:pt idx="8336">
                  <c:v>0.99802299999999999</c:v>
                </c:pt>
                <c:pt idx="8337">
                  <c:v>0.995475</c:v>
                </c:pt>
                <c:pt idx="8338">
                  <c:v>0.99157200000000001</c:v>
                </c:pt>
                <c:pt idx="8339">
                  <c:v>0.98610200000000003</c:v>
                </c:pt>
                <c:pt idx="8340">
                  <c:v>0.97964300000000004</c:v>
                </c:pt>
                <c:pt idx="8341">
                  <c:v>0.97260999999999997</c:v>
                </c:pt>
                <c:pt idx="8342">
                  <c:v>0.96545499999999995</c:v>
                </c:pt>
                <c:pt idx="8343">
                  <c:v>0.95964799999999995</c:v>
                </c:pt>
                <c:pt idx="8344">
                  <c:v>0.95632300000000003</c:v>
                </c:pt>
                <c:pt idx="8345">
                  <c:v>0.95530700000000002</c:v>
                </c:pt>
                <c:pt idx="8346">
                  <c:v>0.95611599999999997</c:v>
                </c:pt>
                <c:pt idx="8347">
                  <c:v>0.95863399999999999</c:v>
                </c:pt>
                <c:pt idx="8348">
                  <c:v>0.96292100000000003</c:v>
                </c:pt>
                <c:pt idx="8349">
                  <c:v>0.96865299999999999</c:v>
                </c:pt>
                <c:pt idx="8350">
                  <c:v>0.97468100000000002</c:v>
                </c:pt>
                <c:pt idx="8351">
                  <c:v>0.979379</c:v>
                </c:pt>
                <c:pt idx="8352">
                  <c:v>0.98183399999999998</c:v>
                </c:pt>
                <c:pt idx="8353">
                  <c:v>0.98235700000000004</c:v>
                </c:pt>
                <c:pt idx="8354">
                  <c:v>0.98165100000000005</c:v>
                </c:pt>
                <c:pt idx="8355">
                  <c:v>0.98029699999999997</c:v>
                </c:pt>
                <c:pt idx="8356">
                  <c:v>0.97905500000000001</c:v>
                </c:pt>
                <c:pt idx="8357">
                  <c:v>0.97855199999999998</c:v>
                </c:pt>
                <c:pt idx="8358">
                  <c:v>0.97874899999999998</c:v>
                </c:pt>
                <c:pt idx="8359">
                  <c:v>0.97964499999999999</c:v>
                </c:pt>
                <c:pt idx="8360">
                  <c:v>0.98163599999999995</c:v>
                </c:pt>
                <c:pt idx="8361">
                  <c:v>0.98508600000000002</c:v>
                </c:pt>
                <c:pt idx="8362">
                  <c:v>0.99037299999999995</c:v>
                </c:pt>
                <c:pt idx="8363">
                  <c:v>0.99732799999999999</c:v>
                </c:pt>
                <c:pt idx="8364">
                  <c:v>1.005112</c:v>
                </c:pt>
                <c:pt idx="8365">
                  <c:v>1.0130049999999999</c:v>
                </c:pt>
                <c:pt idx="8366">
                  <c:v>1.02047</c:v>
                </c:pt>
                <c:pt idx="8367">
                  <c:v>1.0266189999999999</c:v>
                </c:pt>
                <c:pt idx="8368">
                  <c:v>1.030527</c:v>
                </c:pt>
                <c:pt idx="8369">
                  <c:v>1.032114</c:v>
                </c:pt>
                <c:pt idx="8370">
                  <c:v>1.031577</c:v>
                </c:pt>
                <c:pt idx="8371">
                  <c:v>1.0289429999999999</c:v>
                </c:pt>
                <c:pt idx="8372">
                  <c:v>1.024977</c:v>
                </c:pt>
                <c:pt idx="8373">
                  <c:v>1.020853</c:v>
                </c:pt>
                <c:pt idx="8374">
                  <c:v>1.0170220000000001</c:v>
                </c:pt>
                <c:pt idx="8375">
                  <c:v>1.0136499999999999</c:v>
                </c:pt>
                <c:pt idx="8376">
                  <c:v>1.011261</c:v>
                </c:pt>
                <c:pt idx="8377">
                  <c:v>1.0099499999999999</c:v>
                </c:pt>
                <c:pt idx="8378">
                  <c:v>1.008953</c:v>
                </c:pt>
                <c:pt idx="8379">
                  <c:v>1.007593</c:v>
                </c:pt>
                <c:pt idx="8380">
                  <c:v>1.005568</c:v>
                </c:pt>
                <c:pt idx="8381">
                  <c:v>1.0028379999999999</c:v>
                </c:pt>
                <c:pt idx="8382">
                  <c:v>1.000035</c:v>
                </c:pt>
                <c:pt idx="8383">
                  <c:v>0.99777000000000005</c:v>
                </c:pt>
                <c:pt idx="8384">
                  <c:v>0.99559399999999998</c:v>
                </c:pt>
                <c:pt idx="8385">
                  <c:v>0.99247200000000002</c:v>
                </c:pt>
                <c:pt idx="8386">
                  <c:v>0.988174</c:v>
                </c:pt>
                <c:pt idx="8387">
                  <c:v>0.983572</c:v>
                </c:pt>
                <c:pt idx="8388">
                  <c:v>0.97948100000000005</c:v>
                </c:pt>
                <c:pt idx="8389">
                  <c:v>0.97629100000000002</c:v>
                </c:pt>
                <c:pt idx="8390">
                  <c:v>0.97477400000000003</c:v>
                </c:pt>
                <c:pt idx="8391">
                  <c:v>0.97620200000000001</c:v>
                </c:pt>
                <c:pt idx="8392">
                  <c:v>0.98112699999999997</c:v>
                </c:pt>
                <c:pt idx="8393">
                  <c:v>0.98844900000000002</c:v>
                </c:pt>
                <c:pt idx="8394">
                  <c:v>0.99652700000000005</c:v>
                </c:pt>
                <c:pt idx="8395">
                  <c:v>1.0041580000000001</c:v>
                </c:pt>
                <c:pt idx="8396">
                  <c:v>1.0099089999999999</c:v>
                </c:pt>
                <c:pt idx="8397">
                  <c:v>1.0126679999999999</c:v>
                </c:pt>
                <c:pt idx="8398">
                  <c:v>1.0125660000000001</c:v>
                </c:pt>
                <c:pt idx="8399">
                  <c:v>1.0103599999999999</c:v>
                </c:pt>
                <c:pt idx="8400">
                  <c:v>1.0071600000000001</c:v>
                </c:pt>
                <c:pt idx="8401">
                  <c:v>1.00423</c:v>
                </c:pt>
                <c:pt idx="8402">
                  <c:v>1.002156</c:v>
                </c:pt>
                <c:pt idx="8403">
                  <c:v>1.0008900000000001</c:v>
                </c:pt>
                <c:pt idx="8404">
                  <c:v>1.000515</c:v>
                </c:pt>
                <c:pt idx="8405">
                  <c:v>1.001665</c:v>
                </c:pt>
                <c:pt idx="8406">
                  <c:v>1.005226</c:v>
                </c:pt>
                <c:pt idx="8407">
                  <c:v>1.0111159999999999</c:v>
                </c:pt>
                <c:pt idx="8408">
                  <c:v>1.018205</c:v>
                </c:pt>
                <c:pt idx="8409">
                  <c:v>1.0256259999999999</c:v>
                </c:pt>
                <c:pt idx="8410">
                  <c:v>1.032853</c:v>
                </c:pt>
                <c:pt idx="8411">
                  <c:v>1.0393829999999999</c:v>
                </c:pt>
                <c:pt idx="8412">
                  <c:v>1.0450390000000001</c:v>
                </c:pt>
                <c:pt idx="8413">
                  <c:v>1.049777</c:v>
                </c:pt>
                <c:pt idx="8414">
                  <c:v>1.0531489999999999</c:v>
                </c:pt>
                <c:pt idx="8415">
                  <c:v>1.0542450000000001</c:v>
                </c:pt>
                <c:pt idx="8416">
                  <c:v>1.052351</c:v>
                </c:pt>
                <c:pt idx="8417">
                  <c:v>1.0474760000000001</c:v>
                </c:pt>
                <c:pt idx="8418">
                  <c:v>1.0401609999999999</c:v>
                </c:pt>
                <c:pt idx="8419">
                  <c:v>1.0312889999999999</c:v>
                </c:pt>
                <c:pt idx="8420">
                  <c:v>1.0215749999999999</c:v>
                </c:pt>
                <c:pt idx="8421">
                  <c:v>1.0116039999999999</c:v>
                </c:pt>
                <c:pt idx="8422">
                  <c:v>1.0025409999999999</c:v>
                </c:pt>
                <c:pt idx="8423">
                  <c:v>0.995417</c:v>
                </c:pt>
                <c:pt idx="8424">
                  <c:v>0.99062099999999997</c:v>
                </c:pt>
                <c:pt idx="8425">
                  <c:v>0.98839600000000005</c:v>
                </c:pt>
                <c:pt idx="8426">
                  <c:v>0.988734</c:v>
                </c:pt>
                <c:pt idx="8427">
                  <c:v>0.99064200000000002</c:v>
                </c:pt>
                <c:pt idx="8428">
                  <c:v>0.99262099999999998</c:v>
                </c:pt>
                <c:pt idx="8429">
                  <c:v>0.99424900000000005</c:v>
                </c:pt>
                <c:pt idx="8430">
                  <c:v>0.99548300000000001</c:v>
                </c:pt>
                <c:pt idx="8431">
                  <c:v>0.99554600000000004</c:v>
                </c:pt>
                <c:pt idx="8432">
                  <c:v>0.99417800000000001</c:v>
                </c:pt>
                <c:pt idx="8433">
                  <c:v>0.99253000000000002</c:v>
                </c:pt>
                <c:pt idx="8434">
                  <c:v>0.99176900000000001</c:v>
                </c:pt>
                <c:pt idx="8435">
                  <c:v>0.99162300000000003</c:v>
                </c:pt>
                <c:pt idx="8436">
                  <c:v>0.99137399999999998</c:v>
                </c:pt>
                <c:pt idx="8437">
                  <c:v>0.99141500000000005</c:v>
                </c:pt>
                <c:pt idx="8438">
                  <c:v>0.99272300000000002</c:v>
                </c:pt>
                <c:pt idx="8439">
                  <c:v>0.99573500000000004</c:v>
                </c:pt>
                <c:pt idx="8440">
                  <c:v>1.000089</c:v>
                </c:pt>
                <c:pt idx="8441">
                  <c:v>1.005044</c:v>
                </c:pt>
                <c:pt idx="8442">
                  <c:v>1.0097780000000001</c:v>
                </c:pt>
                <c:pt idx="8443">
                  <c:v>1.013571</c:v>
                </c:pt>
                <c:pt idx="8444">
                  <c:v>1.01623</c:v>
                </c:pt>
                <c:pt idx="8445">
                  <c:v>1.0178700000000001</c:v>
                </c:pt>
                <c:pt idx="8446">
                  <c:v>1.018556</c:v>
                </c:pt>
                <c:pt idx="8447">
                  <c:v>1.018486</c:v>
                </c:pt>
                <c:pt idx="8448">
                  <c:v>1.0181549999999999</c:v>
                </c:pt>
                <c:pt idx="8449">
                  <c:v>1.0179929999999999</c:v>
                </c:pt>
                <c:pt idx="8450">
                  <c:v>1.0175419999999999</c:v>
                </c:pt>
                <c:pt idx="8451">
                  <c:v>1.016281</c:v>
                </c:pt>
                <c:pt idx="8452">
                  <c:v>1.0149809999999999</c:v>
                </c:pt>
                <c:pt idx="8453">
                  <c:v>1.0145949999999999</c:v>
                </c:pt>
                <c:pt idx="8454">
                  <c:v>1.0149250000000001</c:v>
                </c:pt>
                <c:pt idx="8455">
                  <c:v>1.015204</c:v>
                </c:pt>
                <c:pt idx="8456">
                  <c:v>1.015215</c:v>
                </c:pt>
                <c:pt idx="8457">
                  <c:v>1.015255</c:v>
                </c:pt>
                <c:pt idx="8458">
                  <c:v>1.0153920000000001</c:v>
                </c:pt>
                <c:pt idx="8459">
                  <c:v>1.015601</c:v>
                </c:pt>
                <c:pt idx="8460">
                  <c:v>1.0157430000000001</c:v>
                </c:pt>
                <c:pt idx="8461">
                  <c:v>1.014907</c:v>
                </c:pt>
                <c:pt idx="8462">
                  <c:v>1.011741</c:v>
                </c:pt>
                <c:pt idx="8463">
                  <c:v>1.0055179999999999</c:v>
                </c:pt>
                <c:pt idx="8464">
                  <c:v>0.99653899999999995</c:v>
                </c:pt>
                <c:pt idx="8465">
                  <c:v>0.98577800000000004</c:v>
                </c:pt>
                <c:pt idx="8466">
                  <c:v>0.974742</c:v>
                </c:pt>
                <c:pt idx="8467">
                  <c:v>0.96529799999999999</c:v>
                </c:pt>
                <c:pt idx="8468">
                  <c:v>0.95846699999999996</c:v>
                </c:pt>
                <c:pt idx="8469">
                  <c:v>0.95411400000000002</c:v>
                </c:pt>
                <c:pt idx="8470">
                  <c:v>0.95225199999999999</c:v>
                </c:pt>
                <c:pt idx="8471">
                  <c:v>0.95333800000000002</c:v>
                </c:pt>
                <c:pt idx="8472">
                  <c:v>0.95746299999999995</c:v>
                </c:pt>
                <c:pt idx="8473">
                  <c:v>0.963978</c:v>
                </c:pt>
                <c:pt idx="8474">
                  <c:v>0.971082</c:v>
                </c:pt>
                <c:pt idx="8475">
                  <c:v>0.97598300000000004</c:v>
                </c:pt>
                <c:pt idx="8476">
                  <c:v>0.97702</c:v>
                </c:pt>
                <c:pt idx="8477">
                  <c:v>0.97497500000000004</c:v>
                </c:pt>
                <c:pt idx="8478">
                  <c:v>0.97163600000000006</c:v>
                </c:pt>
                <c:pt idx="8479">
                  <c:v>0.96794999999999998</c:v>
                </c:pt>
                <c:pt idx="8480">
                  <c:v>0.96406800000000004</c:v>
                </c:pt>
                <c:pt idx="8481">
                  <c:v>0.96024600000000004</c:v>
                </c:pt>
                <c:pt idx="8482">
                  <c:v>0.95720499999999997</c:v>
                </c:pt>
                <c:pt idx="8483">
                  <c:v>0.95610399999999995</c:v>
                </c:pt>
                <c:pt idx="8484">
                  <c:v>0.95739700000000005</c:v>
                </c:pt>
                <c:pt idx="8485">
                  <c:v>0.96045999999999998</c:v>
                </c:pt>
                <c:pt idx="8486">
                  <c:v>0.96443900000000005</c:v>
                </c:pt>
                <c:pt idx="8487">
                  <c:v>0.96845700000000001</c:v>
                </c:pt>
                <c:pt idx="8488">
                  <c:v>0.97228000000000003</c:v>
                </c:pt>
                <c:pt idx="8489">
                  <c:v>0.97692000000000001</c:v>
                </c:pt>
                <c:pt idx="8490">
                  <c:v>0.983317</c:v>
                </c:pt>
                <c:pt idx="8491">
                  <c:v>0.99103799999999997</c:v>
                </c:pt>
                <c:pt idx="8492">
                  <c:v>0.99869300000000005</c:v>
                </c:pt>
                <c:pt idx="8493">
                  <c:v>1.0045759999999999</c:v>
                </c:pt>
                <c:pt idx="8494">
                  <c:v>1.007098</c:v>
                </c:pt>
                <c:pt idx="8495">
                  <c:v>1.005698</c:v>
                </c:pt>
                <c:pt idx="8496">
                  <c:v>1.001325</c:v>
                </c:pt>
                <c:pt idx="8497">
                  <c:v>0.99553000000000003</c:v>
                </c:pt>
                <c:pt idx="8498">
                  <c:v>0.98970599999999997</c:v>
                </c:pt>
                <c:pt idx="8499">
                  <c:v>0.98499499999999995</c:v>
                </c:pt>
                <c:pt idx="8500">
                  <c:v>0.98172199999999998</c:v>
                </c:pt>
                <c:pt idx="8501">
                  <c:v>0.97922500000000001</c:v>
                </c:pt>
                <c:pt idx="8502">
                  <c:v>0.97655800000000004</c:v>
                </c:pt>
                <c:pt idx="8503">
                  <c:v>0.97303399999999995</c:v>
                </c:pt>
                <c:pt idx="8504">
                  <c:v>0.96843000000000001</c:v>
                </c:pt>
                <c:pt idx="8505">
                  <c:v>0.96335099999999996</c:v>
                </c:pt>
                <c:pt idx="8506">
                  <c:v>0.95934200000000003</c:v>
                </c:pt>
                <c:pt idx="8507">
                  <c:v>0.95794800000000002</c:v>
                </c:pt>
                <c:pt idx="8508">
                  <c:v>0.95961099999999999</c:v>
                </c:pt>
                <c:pt idx="8509">
                  <c:v>0.963445</c:v>
                </c:pt>
                <c:pt idx="8510">
                  <c:v>0.96788300000000005</c:v>
                </c:pt>
                <c:pt idx="8511">
                  <c:v>0.97156399999999998</c:v>
                </c:pt>
                <c:pt idx="8512">
                  <c:v>0.97344900000000001</c:v>
                </c:pt>
                <c:pt idx="8513">
                  <c:v>0.97317799999999999</c:v>
                </c:pt>
                <c:pt idx="8514">
                  <c:v>0.97141200000000005</c:v>
                </c:pt>
                <c:pt idx="8515">
                  <c:v>0.96863500000000002</c:v>
                </c:pt>
                <c:pt idx="8516">
                  <c:v>0.96484800000000004</c:v>
                </c:pt>
                <c:pt idx="8517">
                  <c:v>0.96035800000000004</c:v>
                </c:pt>
                <c:pt idx="8518">
                  <c:v>0.95515300000000003</c:v>
                </c:pt>
                <c:pt idx="8519">
                  <c:v>0.94928900000000005</c:v>
                </c:pt>
                <c:pt idx="8520">
                  <c:v>0.94420400000000004</c:v>
                </c:pt>
                <c:pt idx="8521">
                  <c:v>0.94142099999999995</c:v>
                </c:pt>
                <c:pt idx="8522">
                  <c:v>0.94115800000000005</c:v>
                </c:pt>
                <c:pt idx="8523">
                  <c:v>0.94307700000000005</c:v>
                </c:pt>
                <c:pt idx="8524">
                  <c:v>0.947245</c:v>
                </c:pt>
                <c:pt idx="8525">
                  <c:v>0.95389199999999996</c:v>
                </c:pt>
                <c:pt idx="8526">
                  <c:v>0.96274400000000004</c:v>
                </c:pt>
                <c:pt idx="8527">
                  <c:v>0.972854</c:v>
                </c:pt>
                <c:pt idx="8528">
                  <c:v>0.98278100000000002</c:v>
                </c:pt>
                <c:pt idx="8529">
                  <c:v>0.99118799999999996</c:v>
                </c:pt>
                <c:pt idx="8530">
                  <c:v>0.99717599999999995</c:v>
                </c:pt>
                <c:pt idx="8531">
                  <c:v>1.00047</c:v>
                </c:pt>
                <c:pt idx="8532">
                  <c:v>1.001376</c:v>
                </c:pt>
                <c:pt idx="8533">
                  <c:v>1.000364</c:v>
                </c:pt>
                <c:pt idx="8534">
                  <c:v>0.99830200000000002</c:v>
                </c:pt>
                <c:pt idx="8535">
                  <c:v>0.99613499999999999</c:v>
                </c:pt>
                <c:pt idx="8536">
                  <c:v>0.99433800000000006</c:v>
                </c:pt>
                <c:pt idx="8537">
                  <c:v>0.99306399999999995</c:v>
                </c:pt>
                <c:pt idx="8538">
                  <c:v>0.99237200000000003</c:v>
                </c:pt>
                <c:pt idx="8539">
                  <c:v>0.992313</c:v>
                </c:pt>
                <c:pt idx="8540">
                  <c:v>0.99260099999999996</c:v>
                </c:pt>
                <c:pt idx="8541">
                  <c:v>0.992927</c:v>
                </c:pt>
                <c:pt idx="8542">
                  <c:v>0.99360999999999999</c:v>
                </c:pt>
                <c:pt idx="8543">
                  <c:v>0.99482199999999998</c:v>
                </c:pt>
                <c:pt idx="8544">
                  <c:v>0.99579899999999999</c:v>
                </c:pt>
                <c:pt idx="8545">
                  <c:v>0.99570999999999998</c:v>
                </c:pt>
                <c:pt idx="8546">
                  <c:v>0.99434500000000003</c:v>
                </c:pt>
                <c:pt idx="8547">
                  <c:v>0.99202000000000001</c:v>
                </c:pt>
                <c:pt idx="8548">
                  <c:v>0.98943000000000003</c:v>
                </c:pt>
                <c:pt idx="8549">
                  <c:v>0.98698300000000005</c:v>
                </c:pt>
                <c:pt idx="8550">
                  <c:v>0.98450499999999996</c:v>
                </c:pt>
                <c:pt idx="8551">
                  <c:v>0.98136500000000004</c:v>
                </c:pt>
                <c:pt idx="8552">
                  <c:v>0.97708399999999995</c:v>
                </c:pt>
                <c:pt idx="8553">
                  <c:v>0.97218700000000002</c:v>
                </c:pt>
                <c:pt idx="8554">
                  <c:v>0.96779099999999996</c:v>
                </c:pt>
                <c:pt idx="8555">
                  <c:v>0.96457300000000001</c:v>
                </c:pt>
                <c:pt idx="8556">
                  <c:v>0.96249600000000002</c:v>
                </c:pt>
                <c:pt idx="8557">
                  <c:v>0.96168699999999996</c:v>
                </c:pt>
                <c:pt idx="8558">
                  <c:v>0.96287699999999998</c:v>
                </c:pt>
                <c:pt idx="8559">
                  <c:v>0.96637099999999998</c:v>
                </c:pt>
                <c:pt idx="8560">
                  <c:v>0.97161699999999995</c:v>
                </c:pt>
                <c:pt idx="8561">
                  <c:v>0.97760400000000003</c:v>
                </c:pt>
                <c:pt idx="8562">
                  <c:v>0.98330600000000001</c:v>
                </c:pt>
                <c:pt idx="8563">
                  <c:v>0.988151</c:v>
                </c:pt>
                <c:pt idx="8564">
                  <c:v>0.99169600000000002</c:v>
                </c:pt>
                <c:pt idx="8565">
                  <c:v>0.99334800000000001</c:v>
                </c:pt>
                <c:pt idx="8566">
                  <c:v>0.99292199999999997</c:v>
                </c:pt>
                <c:pt idx="8567">
                  <c:v>0.99075999999999997</c:v>
                </c:pt>
                <c:pt idx="8568">
                  <c:v>0.98772700000000002</c:v>
                </c:pt>
                <c:pt idx="8569">
                  <c:v>0.98549699999999996</c:v>
                </c:pt>
                <c:pt idx="8570">
                  <c:v>0.98558900000000005</c:v>
                </c:pt>
                <c:pt idx="8571">
                  <c:v>0.988151</c:v>
                </c:pt>
                <c:pt idx="8572">
                  <c:v>0.99278599999999995</c:v>
                </c:pt>
                <c:pt idx="8573">
                  <c:v>0.99953000000000003</c:v>
                </c:pt>
                <c:pt idx="8574">
                  <c:v>1.0081739999999999</c:v>
                </c:pt>
                <c:pt idx="8575">
                  <c:v>1.0178229999999999</c:v>
                </c:pt>
                <c:pt idx="8576">
                  <c:v>1.0270859999999999</c:v>
                </c:pt>
                <c:pt idx="8577">
                  <c:v>1.034144</c:v>
                </c:pt>
                <c:pt idx="8578">
                  <c:v>1.0377799999999999</c:v>
                </c:pt>
                <c:pt idx="8579">
                  <c:v>1.0384389999999999</c:v>
                </c:pt>
                <c:pt idx="8580">
                  <c:v>1.037204</c:v>
                </c:pt>
                <c:pt idx="8581">
                  <c:v>1.0341469999999999</c:v>
                </c:pt>
                <c:pt idx="8582">
                  <c:v>1.028748</c:v>
                </c:pt>
                <c:pt idx="8583">
                  <c:v>1.021496</c:v>
                </c:pt>
                <c:pt idx="8584">
                  <c:v>1.013582</c:v>
                </c:pt>
                <c:pt idx="8585">
                  <c:v>1.0060420000000001</c:v>
                </c:pt>
                <c:pt idx="8586">
                  <c:v>1.000014</c:v>
                </c:pt>
                <c:pt idx="8587">
                  <c:v>0.99632500000000002</c:v>
                </c:pt>
                <c:pt idx="8588">
                  <c:v>0.99506600000000001</c:v>
                </c:pt>
                <c:pt idx="8589">
                  <c:v>0.99580000000000002</c:v>
                </c:pt>
                <c:pt idx="8590">
                  <c:v>0.99784399999999995</c:v>
                </c:pt>
                <c:pt idx="8591">
                  <c:v>1.0003930000000001</c:v>
                </c:pt>
                <c:pt idx="8592">
                  <c:v>1.002664</c:v>
                </c:pt>
                <c:pt idx="8593">
                  <c:v>1.0044379999999999</c:v>
                </c:pt>
                <c:pt idx="8594">
                  <c:v>1.0060309999999999</c:v>
                </c:pt>
                <c:pt idx="8595">
                  <c:v>1.007636</c:v>
                </c:pt>
                <c:pt idx="8596">
                  <c:v>1.0090790000000001</c:v>
                </c:pt>
                <c:pt idx="8597">
                  <c:v>1.0098940000000001</c:v>
                </c:pt>
                <c:pt idx="8598">
                  <c:v>1.0092129999999999</c:v>
                </c:pt>
                <c:pt idx="8599">
                  <c:v>1.006572</c:v>
                </c:pt>
                <c:pt idx="8600">
                  <c:v>1.002642</c:v>
                </c:pt>
                <c:pt idx="8601">
                  <c:v>0.99837600000000004</c:v>
                </c:pt>
                <c:pt idx="8602">
                  <c:v>0.99450400000000005</c:v>
                </c:pt>
                <c:pt idx="8603">
                  <c:v>0.99168000000000001</c:v>
                </c:pt>
                <c:pt idx="8604">
                  <c:v>0.99049200000000004</c:v>
                </c:pt>
                <c:pt idx="8605">
                  <c:v>0.99152499999999999</c:v>
                </c:pt>
                <c:pt idx="8606">
                  <c:v>0.99515900000000002</c:v>
                </c:pt>
                <c:pt idx="8607">
                  <c:v>1.0011019999999999</c:v>
                </c:pt>
                <c:pt idx="8608">
                  <c:v>1.008346</c:v>
                </c:pt>
                <c:pt idx="8609">
                  <c:v>1.015655</c:v>
                </c:pt>
                <c:pt idx="8610">
                  <c:v>1.021706</c:v>
                </c:pt>
                <c:pt idx="8611">
                  <c:v>1.025442</c:v>
                </c:pt>
                <c:pt idx="8612">
                  <c:v>1.026878</c:v>
                </c:pt>
                <c:pt idx="8613">
                  <c:v>1.026859</c:v>
                </c:pt>
                <c:pt idx="8614">
                  <c:v>1.0261169999999999</c:v>
                </c:pt>
                <c:pt idx="8615">
                  <c:v>1.0252479999999999</c:v>
                </c:pt>
                <c:pt idx="8616">
                  <c:v>1.024975</c:v>
                </c:pt>
                <c:pt idx="8617">
                  <c:v>1.0256689999999999</c:v>
                </c:pt>
                <c:pt idx="8618">
                  <c:v>1.0277510000000001</c:v>
                </c:pt>
                <c:pt idx="8619">
                  <c:v>1.031841</c:v>
                </c:pt>
                <c:pt idx="8620">
                  <c:v>1.0371699999999999</c:v>
                </c:pt>
                <c:pt idx="8621">
                  <c:v>1.0417749999999999</c:v>
                </c:pt>
                <c:pt idx="8622">
                  <c:v>1.0447169999999999</c:v>
                </c:pt>
                <c:pt idx="8623">
                  <c:v>1.046062</c:v>
                </c:pt>
                <c:pt idx="8624">
                  <c:v>1.045642</c:v>
                </c:pt>
                <c:pt idx="8625">
                  <c:v>1.043517</c:v>
                </c:pt>
                <c:pt idx="8626">
                  <c:v>1.0399309999999999</c:v>
                </c:pt>
                <c:pt idx="8627">
                  <c:v>1.034422</c:v>
                </c:pt>
                <c:pt idx="8628">
                  <c:v>1.0266489999999999</c:v>
                </c:pt>
                <c:pt idx="8629">
                  <c:v>1.017498</c:v>
                </c:pt>
                <c:pt idx="8630">
                  <c:v>1.0083549999999999</c:v>
                </c:pt>
                <c:pt idx="8631">
                  <c:v>1.00027</c:v>
                </c:pt>
                <c:pt idx="8632">
                  <c:v>0.99393100000000001</c:v>
                </c:pt>
                <c:pt idx="8633">
                  <c:v>0.98963500000000004</c:v>
                </c:pt>
                <c:pt idx="8634">
                  <c:v>0.98729900000000004</c:v>
                </c:pt>
                <c:pt idx="8635">
                  <c:v>0.98651599999999995</c:v>
                </c:pt>
                <c:pt idx="8636">
                  <c:v>0.98697299999999999</c:v>
                </c:pt>
                <c:pt idx="8637">
                  <c:v>0.98847799999999997</c:v>
                </c:pt>
                <c:pt idx="8638">
                  <c:v>0.99049500000000001</c:v>
                </c:pt>
                <c:pt idx="8639">
                  <c:v>0.992622</c:v>
                </c:pt>
                <c:pt idx="8640">
                  <c:v>0.99435799999999996</c:v>
                </c:pt>
                <c:pt idx="8641">
                  <c:v>0.99467000000000005</c:v>
                </c:pt>
                <c:pt idx="8642">
                  <c:v>0.99320299999999995</c:v>
                </c:pt>
                <c:pt idx="8643">
                  <c:v>0.99076699999999995</c:v>
                </c:pt>
                <c:pt idx="8644">
                  <c:v>0.98829500000000003</c:v>
                </c:pt>
                <c:pt idx="8645">
                  <c:v>0.98617299999999997</c:v>
                </c:pt>
                <c:pt idx="8646">
                  <c:v>0.98491600000000001</c:v>
                </c:pt>
                <c:pt idx="8647">
                  <c:v>0.98562700000000003</c:v>
                </c:pt>
                <c:pt idx="8648">
                  <c:v>0.98858500000000005</c:v>
                </c:pt>
                <c:pt idx="8649">
                  <c:v>0.99276200000000003</c:v>
                </c:pt>
                <c:pt idx="8650">
                  <c:v>0.99755700000000003</c:v>
                </c:pt>
                <c:pt idx="8651">
                  <c:v>1.002726</c:v>
                </c:pt>
                <c:pt idx="8652">
                  <c:v>1.0072000000000001</c:v>
                </c:pt>
                <c:pt idx="8653">
                  <c:v>1.0103759999999999</c:v>
                </c:pt>
                <c:pt idx="8654">
                  <c:v>1.013063</c:v>
                </c:pt>
                <c:pt idx="8655">
                  <c:v>1.015781</c:v>
                </c:pt>
                <c:pt idx="8656">
                  <c:v>1.0174609999999999</c:v>
                </c:pt>
                <c:pt idx="8657">
                  <c:v>1.016786</c:v>
                </c:pt>
                <c:pt idx="8658">
                  <c:v>1.0140769999999999</c:v>
                </c:pt>
                <c:pt idx="8659">
                  <c:v>1.011142</c:v>
                </c:pt>
                <c:pt idx="8660">
                  <c:v>1.009593</c:v>
                </c:pt>
                <c:pt idx="8661">
                  <c:v>1.0097039999999999</c:v>
                </c:pt>
                <c:pt idx="8662">
                  <c:v>1.010796</c:v>
                </c:pt>
                <c:pt idx="8663">
                  <c:v>1.012348</c:v>
                </c:pt>
                <c:pt idx="8664">
                  <c:v>1.0143709999999999</c:v>
                </c:pt>
                <c:pt idx="8665">
                  <c:v>1.0167170000000001</c:v>
                </c:pt>
                <c:pt idx="8666">
                  <c:v>1.018508</c:v>
                </c:pt>
                <c:pt idx="8667">
                  <c:v>1.0185709999999999</c:v>
                </c:pt>
                <c:pt idx="8668">
                  <c:v>1.016283</c:v>
                </c:pt>
                <c:pt idx="8669">
                  <c:v>1.0119370000000001</c:v>
                </c:pt>
                <c:pt idx="8670">
                  <c:v>1.006146</c:v>
                </c:pt>
                <c:pt idx="8671">
                  <c:v>0.99925699999999995</c:v>
                </c:pt>
                <c:pt idx="8672">
                  <c:v>0.99160599999999999</c:v>
                </c:pt>
                <c:pt idx="8673">
                  <c:v>0.98400399999999999</c:v>
                </c:pt>
                <c:pt idx="8674">
                  <c:v>0.97755700000000001</c:v>
                </c:pt>
                <c:pt idx="8675">
                  <c:v>0.97270800000000002</c:v>
                </c:pt>
                <c:pt idx="8676">
                  <c:v>0.96926000000000001</c:v>
                </c:pt>
                <c:pt idx="8677">
                  <c:v>0.967499</c:v>
                </c:pt>
                <c:pt idx="8678">
                  <c:v>0.96778299999999995</c:v>
                </c:pt>
                <c:pt idx="8679">
                  <c:v>0.96939699999999995</c:v>
                </c:pt>
                <c:pt idx="8680">
                  <c:v>0.97138199999999997</c:v>
                </c:pt>
                <c:pt idx="8681">
                  <c:v>0.97326999999999997</c:v>
                </c:pt>
                <c:pt idx="8682">
                  <c:v>0.97489800000000004</c:v>
                </c:pt>
                <c:pt idx="8683">
                  <c:v>0.97688399999999997</c:v>
                </c:pt>
                <c:pt idx="8684">
                  <c:v>0.97972700000000001</c:v>
                </c:pt>
                <c:pt idx="8685">
                  <c:v>0.982151</c:v>
                </c:pt>
                <c:pt idx="8686">
                  <c:v>0.98241900000000004</c:v>
                </c:pt>
                <c:pt idx="8687">
                  <c:v>0.98041400000000001</c:v>
                </c:pt>
                <c:pt idx="8688">
                  <c:v>0.976607</c:v>
                </c:pt>
                <c:pt idx="8689">
                  <c:v>0.97126000000000001</c:v>
                </c:pt>
                <c:pt idx="8690">
                  <c:v>0.96586099999999997</c:v>
                </c:pt>
                <c:pt idx="8691">
                  <c:v>0.96243500000000004</c:v>
                </c:pt>
                <c:pt idx="8692">
                  <c:v>0.96167899999999995</c:v>
                </c:pt>
                <c:pt idx="8693">
                  <c:v>0.96355500000000005</c:v>
                </c:pt>
                <c:pt idx="8694">
                  <c:v>0.96814800000000001</c:v>
                </c:pt>
                <c:pt idx="8695">
                  <c:v>0.97496799999999995</c:v>
                </c:pt>
                <c:pt idx="8696">
                  <c:v>0.98272899999999996</c:v>
                </c:pt>
                <c:pt idx="8697">
                  <c:v>0.99028799999999995</c:v>
                </c:pt>
                <c:pt idx="8698">
                  <c:v>0.99739199999999995</c:v>
                </c:pt>
                <c:pt idx="8699">
                  <c:v>1.003889</c:v>
                </c:pt>
                <c:pt idx="8700">
                  <c:v>1.008785</c:v>
                </c:pt>
                <c:pt idx="8701">
                  <c:v>1.011415</c:v>
                </c:pt>
                <c:pt idx="8702">
                  <c:v>1.0124169999999999</c:v>
                </c:pt>
                <c:pt idx="8703">
                  <c:v>1.0125280000000001</c:v>
                </c:pt>
                <c:pt idx="8704">
                  <c:v>1.011536</c:v>
                </c:pt>
                <c:pt idx="8705">
                  <c:v>1.0090460000000001</c:v>
                </c:pt>
                <c:pt idx="8706">
                  <c:v>1.00549</c:v>
                </c:pt>
                <c:pt idx="8707">
                  <c:v>1.001649</c:v>
                </c:pt>
                <c:pt idx="8708">
                  <c:v>0.99770999999999999</c:v>
                </c:pt>
                <c:pt idx="8709">
                  <c:v>0.99355400000000005</c:v>
                </c:pt>
                <c:pt idx="8710">
                  <c:v>0.98948100000000005</c:v>
                </c:pt>
                <c:pt idx="8711">
                  <c:v>0.98606000000000005</c:v>
                </c:pt>
                <c:pt idx="8712">
                  <c:v>0.98368800000000001</c:v>
                </c:pt>
                <c:pt idx="8713">
                  <c:v>0.98239900000000002</c:v>
                </c:pt>
                <c:pt idx="8714">
                  <c:v>0.98158699999999999</c:v>
                </c:pt>
                <c:pt idx="8715">
                  <c:v>0.98019400000000001</c:v>
                </c:pt>
                <c:pt idx="8716">
                  <c:v>0.97735799999999995</c:v>
                </c:pt>
                <c:pt idx="8717">
                  <c:v>0.97259899999999999</c:v>
                </c:pt>
                <c:pt idx="8718">
                  <c:v>0.96604199999999996</c:v>
                </c:pt>
                <c:pt idx="8719">
                  <c:v>0.95905799999999997</c:v>
                </c:pt>
                <c:pt idx="8720">
                  <c:v>0.95363600000000004</c:v>
                </c:pt>
                <c:pt idx="8721">
                  <c:v>0.95059199999999999</c:v>
                </c:pt>
                <c:pt idx="8722">
                  <c:v>0.94967900000000005</c:v>
                </c:pt>
                <c:pt idx="8723">
                  <c:v>0.95079899999999995</c:v>
                </c:pt>
                <c:pt idx="8724">
                  <c:v>0.953843</c:v>
                </c:pt>
                <c:pt idx="8725">
                  <c:v>0.95813899999999996</c:v>
                </c:pt>
                <c:pt idx="8726">
                  <c:v>0.96271499999999999</c:v>
                </c:pt>
                <c:pt idx="8727">
                  <c:v>0.96674199999999999</c:v>
                </c:pt>
                <c:pt idx="8728">
                  <c:v>0.96948900000000005</c:v>
                </c:pt>
                <c:pt idx="8729">
                  <c:v>0.97078900000000001</c:v>
                </c:pt>
                <c:pt idx="8730">
                  <c:v>0.97098099999999998</c:v>
                </c:pt>
                <c:pt idx="8731">
                  <c:v>0.96990100000000001</c:v>
                </c:pt>
                <c:pt idx="8732">
                  <c:v>0.96740800000000005</c:v>
                </c:pt>
                <c:pt idx="8733">
                  <c:v>0.96442099999999997</c:v>
                </c:pt>
                <c:pt idx="8734">
                  <c:v>0.96213899999999997</c:v>
                </c:pt>
                <c:pt idx="8735">
                  <c:v>0.96128199999999997</c:v>
                </c:pt>
                <c:pt idx="8736">
                  <c:v>0.96251799999999998</c:v>
                </c:pt>
                <c:pt idx="8737">
                  <c:v>0.96618599999999999</c:v>
                </c:pt>
                <c:pt idx="8738">
                  <c:v>0.97159700000000004</c:v>
                </c:pt>
                <c:pt idx="8739">
                  <c:v>0.97786899999999999</c:v>
                </c:pt>
                <c:pt idx="8740">
                  <c:v>0.98483200000000004</c:v>
                </c:pt>
                <c:pt idx="8741">
                  <c:v>0.99224199999999996</c:v>
                </c:pt>
                <c:pt idx="8742">
                  <c:v>0.99890800000000002</c:v>
                </c:pt>
                <c:pt idx="8743">
                  <c:v>1.0032289999999999</c:v>
                </c:pt>
                <c:pt idx="8744">
                  <c:v>1.0044120000000001</c:v>
                </c:pt>
                <c:pt idx="8745">
                  <c:v>1.0029459999999999</c:v>
                </c:pt>
                <c:pt idx="8746">
                  <c:v>1.0001709999999999</c:v>
                </c:pt>
                <c:pt idx="8747">
                  <c:v>0.99721800000000005</c:v>
                </c:pt>
                <c:pt idx="8748">
                  <c:v>0.994529</c:v>
                </c:pt>
                <c:pt idx="8749">
                  <c:v>0.99235700000000004</c:v>
                </c:pt>
                <c:pt idx="8750">
                  <c:v>0.99068699999999998</c:v>
                </c:pt>
                <c:pt idx="8751">
                  <c:v>0.98886399999999997</c:v>
                </c:pt>
                <c:pt idx="8752">
                  <c:v>0.98620300000000005</c:v>
                </c:pt>
                <c:pt idx="8753">
                  <c:v>0.98311300000000001</c:v>
                </c:pt>
                <c:pt idx="8754">
                  <c:v>0.98099599999999998</c:v>
                </c:pt>
                <c:pt idx="8755">
                  <c:v>0.98069899999999999</c:v>
                </c:pt>
                <c:pt idx="8756">
                  <c:v>0.98159200000000002</c:v>
                </c:pt>
                <c:pt idx="8757">
                  <c:v>0.98213499999999998</c:v>
                </c:pt>
                <c:pt idx="8758">
                  <c:v>0.98100799999999999</c:v>
                </c:pt>
                <c:pt idx="8759">
                  <c:v>0.97798200000000002</c:v>
                </c:pt>
                <c:pt idx="8760">
                  <c:v>0.97398300000000004</c:v>
                </c:pt>
                <c:pt idx="8761">
                  <c:v>0.97028499999999995</c:v>
                </c:pt>
                <c:pt idx="8762">
                  <c:v>0.96770699999999998</c:v>
                </c:pt>
                <c:pt idx="8763">
                  <c:v>0.966395</c:v>
                </c:pt>
                <c:pt idx="8764">
                  <c:v>0.96624100000000002</c:v>
                </c:pt>
                <c:pt idx="8765">
                  <c:v>0.96718800000000005</c:v>
                </c:pt>
                <c:pt idx="8766">
                  <c:v>0.969032</c:v>
                </c:pt>
                <c:pt idx="8767">
                  <c:v>0.97134399999999999</c:v>
                </c:pt>
                <c:pt idx="8768">
                  <c:v>0.97356600000000004</c:v>
                </c:pt>
                <c:pt idx="8769">
                  <c:v>0.97583399999999998</c:v>
                </c:pt>
                <c:pt idx="8770">
                  <c:v>0.97939799999999999</c:v>
                </c:pt>
                <c:pt idx="8771">
                  <c:v>0.98509999999999998</c:v>
                </c:pt>
                <c:pt idx="8772">
                  <c:v>0.99214199999999997</c:v>
                </c:pt>
                <c:pt idx="8773">
                  <c:v>0.99908399999999997</c:v>
                </c:pt>
                <c:pt idx="8774">
                  <c:v>1.005344</c:v>
                </c:pt>
                <c:pt idx="8775">
                  <c:v>1.010826</c:v>
                </c:pt>
                <c:pt idx="8776">
                  <c:v>1.015137</c:v>
                </c:pt>
                <c:pt idx="8777">
                  <c:v>1.017679</c:v>
                </c:pt>
                <c:pt idx="8778">
                  <c:v>1.0181500000000001</c:v>
                </c:pt>
                <c:pt idx="8779">
                  <c:v>1.0174890000000001</c:v>
                </c:pt>
                <c:pt idx="8780">
                  <c:v>1.0169269999999999</c:v>
                </c:pt>
                <c:pt idx="8781">
                  <c:v>1.01637</c:v>
                </c:pt>
                <c:pt idx="8782">
                  <c:v>1.015307</c:v>
                </c:pt>
                <c:pt idx="8783">
                  <c:v>1.0137700000000001</c:v>
                </c:pt>
                <c:pt idx="8784">
                  <c:v>1.012146</c:v>
                </c:pt>
                <c:pt idx="8785">
                  <c:v>1.0112380000000001</c:v>
                </c:pt>
                <c:pt idx="8786">
                  <c:v>1.011628</c:v>
                </c:pt>
                <c:pt idx="8787">
                  <c:v>1.012734</c:v>
                </c:pt>
                <c:pt idx="8788">
                  <c:v>1.0138819999999999</c:v>
                </c:pt>
                <c:pt idx="8789">
                  <c:v>1.0153099999999999</c:v>
                </c:pt>
                <c:pt idx="8790">
                  <c:v>1.0176639999999999</c:v>
                </c:pt>
                <c:pt idx="8791">
                  <c:v>1.0212300000000001</c:v>
                </c:pt>
                <c:pt idx="8792">
                  <c:v>1.02502</c:v>
                </c:pt>
                <c:pt idx="8793">
                  <c:v>1.0272209999999999</c:v>
                </c:pt>
                <c:pt idx="8794">
                  <c:v>1.026899</c:v>
                </c:pt>
                <c:pt idx="8795">
                  <c:v>1.0244200000000001</c:v>
                </c:pt>
                <c:pt idx="8796">
                  <c:v>1.0201210000000001</c:v>
                </c:pt>
                <c:pt idx="8797">
                  <c:v>1.013922</c:v>
                </c:pt>
                <c:pt idx="8798">
                  <c:v>1.006346</c:v>
                </c:pt>
                <c:pt idx="8799">
                  <c:v>0.99837299999999995</c:v>
                </c:pt>
                <c:pt idx="8800">
                  <c:v>0.99071600000000004</c:v>
                </c:pt>
                <c:pt idx="8801">
                  <c:v>0.98401099999999997</c:v>
                </c:pt>
                <c:pt idx="8802">
                  <c:v>0.978931</c:v>
                </c:pt>
                <c:pt idx="8803">
                  <c:v>0.97588399999999997</c:v>
                </c:pt>
                <c:pt idx="8804">
                  <c:v>0.97506999999999999</c:v>
                </c:pt>
                <c:pt idx="8805">
                  <c:v>0.97700100000000001</c:v>
                </c:pt>
                <c:pt idx="8806">
                  <c:v>0.98178200000000004</c:v>
                </c:pt>
                <c:pt idx="8807">
                  <c:v>0.98789099999999996</c:v>
                </c:pt>
                <c:pt idx="8808">
                  <c:v>0.99386300000000005</c:v>
                </c:pt>
                <c:pt idx="8809">
                  <c:v>0.99981799999999998</c:v>
                </c:pt>
                <c:pt idx="8810">
                  <c:v>1.0057430000000001</c:v>
                </c:pt>
                <c:pt idx="8811">
                  <c:v>1.0104420000000001</c:v>
                </c:pt>
                <c:pt idx="8812">
                  <c:v>1.012553</c:v>
                </c:pt>
                <c:pt idx="8813">
                  <c:v>1.0115259999999999</c:v>
                </c:pt>
                <c:pt idx="8814">
                  <c:v>1.008013</c:v>
                </c:pt>
                <c:pt idx="8815">
                  <c:v>1.0033350000000001</c:v>
                </c:pt>
                <c:pt idx="8816">
                  <c:v>0.99846299999999999</c:v>
                </c:pt>
                <c:pt idx="8817">
                  <c:v>0.99395900000000004</c:v>
                </c:pt>
                <c:pt idx="8818">
                  <c:v>0.99040300000000003</c:v>
                </c:pt>
                <c:pt idx="8819">
                  <c:v>0.98845700000000003</c:v>
                </c:pt>
                <c:pt idx="8820">
                  <c:v>0.98853400000000002</c:v>
                </c:pt>
                <c:pt idx="8821">
                  <c:v>0.99040399999999995</c:v>
                </c:pt>
                <c:pt idx="8822">
                  <c:v>0.99385699999999999</c:v>
                </c:pt>
                <c:pt idx="8823">
                  <c:v>0.99906700000000004</c:v>
                </c:pt>
                <c:pt idx="8824">
                  <c:v>1.0056700000000001</c:v>
                </c:pt>
                <c:pt idx="8825">
                  <c:v>1.012894</c:v>
                </c:pt>
                <c:pt idx="8826">
                  <c:v>1.0205109999999999</c:v>
                </c:pt>
                <c:pt idx="8827">
                  <c:v>1.0286630000000001</c:v>
                </c:pt>
                <c:pt idx="8828">
                  <c:v>1.0370600000000001</c:v>
                </c:pt>
                <c:pt idx="8829">
                  <c:v>1.044308</c:v>
                </c:pt>
                <c:pt idx="8830">
                  <c:v>1.048662</c:v>
                </c:pt>
                <c:pt idx="8831">
                  <c:v>1.0497399999999999</c:v>
                </c:pt>
                <c:pt idx="8832">
                  <c:v>1.0479350000000001</c:v>
                </c:pt>
                <c:pt idx="8833">
                  <c:v>1.043339</c:v>
                </c:pt>
                <c:pt idx="8834">
                  <c:v>1.036516</c:v>
                </c:pt>
                <c:pt idx="8835">
                  <c:v>1.0285949999999999</c:v>
                </c:pt>
                <c:pt idx="8836">
                  <c:v>1.0206550000000001</c:v>
                </c:pt>
                <c:pt idx="8837">
                  <c:v>1.013215</c:v>
                </c:pt>
                <c:pt idx="8838">
                  <c:v>1.0058929999999999</c:v>
                </c:pt>
                <c:pt idx="8839">
                  <c:v>0.99826800000000004</c:v>
                </c:pt>
                <c:pt idx="8840">
                  <c:v>0.99078500000000003</c:v>
                </c:pt>
                <c:pt idx="8841">
                  <c:v>0.98467400000000005</c:v>
                </c:pt>
                <c:pt idx="8842">
                  <c:v>0.98128499999999996</c:v>
                </c:pt>
                <c:pt idx="8843">
                  <c:v>0.98087000000000002</c:v>
                </c:pt>
                <c:pt idx="8844">
                  <c:v>0.98216499999999995</c:v>
                </c:pt>
                <c:pt idx="8845">
                  <c:v>0.98368699999999998</c:v>
                </c:pt>
                <c:pt idx="8846">
                  <c:v>0.98526899999999995</c:v>
                </c:pt>
                <c:pt idx="8847">
                  <c:v>0.98786600000000002</c:v>
                </c:pt>
                <c:pt idx="8848">
                  <c:v>0.99170499999999995</c:v>
                </c:pt>
                <c:pt idx="8849">
                  <c:v>0.99557499999999999</c:v>
                </c:pt>
                <c:pt idx="8850">
                  <c:v>0.99845600000000001</c:v>
                </c:pt>
                <c:pt idx="8851">
                  <c:v>1.0004329999999999</c:v>
                </c:pt>
                <c:pt idx="8852">
                  <c:v>1.0015849999999999</c:v>
                </c:pt>
                <c:pt idx="8853">
                  <c:v>1.001676</c:v>
                </c:pt>
                <c:pt idx="8854">
                  <c:v>1.0005550000000001</c:v>
                </c:pt>
                <c:pt idx="8855">
                  <c:v>0.99806600000000001</c:v>
                </c:pt>
                <c:pt idx="8856">
                  <c:v>0.99448899999999996</c:v>
                </c:pt>
                <c:pt idx="8857">
                  <c:v>0.99065700000000001</c:v>
                </c:pt>
                <c:pt idx="8858">
                  <c:v>0.98746999999999996</c:v>
                </c:pt>
                <c:pt idx="8859">
                  <c:v>0.98584099999999997</c:v>
                </c:pt>
                <c:pt idx="8860">
                  <c:v>0.98659600000000003</c:v>
                </c:pt>
                <c:pt idx="8861">
                  <c:v>0.99005799999999999</c:v>
                </c:pt>
                <c:pt idx="8862">
                  <c:v>0.99590000000000001</c:v>
                </c:pt>
                <c:pt idx="8863">
                  <c:v>1.003441</c:v>
                </c:pt>
                <c:pt idx="8864">
                  <c:v>1.0116400000000001</c:v>
                </c:pt>
                <c:pt idx="8865">
                  <c:v>1.019217</c:v>
                </c:pt>
                <c:pt idx="8866">
                  <c:v>1.02549</c:v>
                </c:pt>
                <c:pt idx="8867">
                  <c:v>1.030551</c:v>
                </c:pt>
                <c:pt idx="8868">
                  <c:v>1.034683</c:v>
                </c:pt>
                <c:pt idx="8869">
                  <c:v>1.038025</c:v>
                </c:pt>
                <c:pt idx="8870">
                  <c:v>1.04043</c:v>
                </c:pt>
                <c:pt idx="8871">
                  <c:v>1.0412680000000001</c:v>
                </c:pt>
                <c:pt idx="8872">
                  <c:v>1.0394159999999999</c:v>
                </c:pt>
                <c:pt idx="8873">
                  <c:v>1.034046</c:v>
                </c:pt>
                <c:pt idx="8874">
                  <c:v>1.0256940000000001</c:v>
                </c:pt>
                <c:pt idx="8875">
                  <c:v>1.015868</c:v>
                </c:pt>
                <c:pt idx="8876">
                  <c:v>1.006124</c:v>
                </c:pt>
                <c:pt idx="8877">
                  <c:v>0.99776100000000001</c:v>
                </c:pt>
                <c:pt idx="8878">
                  <c:v>0.99118200000000001</c:v>
                </c:pt>
                <c:pt idx="8879">
                  <c:v>0.98608099999999999</c:v>
                </c:pt>
                <c:pt idx="8880">
                  <c:v>0.98238400000000003</c:v>
                </c:pt>
                <c:pt idx="8881">
                  <c:v>0.98016300000000001</c:v>
                </c:pt>
                <c:pt idx="8882">
                  <c:v>0.97929699999999997</c:v>
                </c:pt>
                <c:pt idx="8883">
                  <c:v>0.97953900000000005</c:v>
                </c:pt>
                <c:pt idx="8884">
                  <c:v>0.980599</c:v>
                </c:pt>
                <c:pt idx="8885">
                  <c:v>0.98220799999999997</c:v>
                </c:pt>
                <c:pt idx="8886">
                  <c:v>0.98397000000000001</c:v>
                </c:pt>
                <c:pt idx="8887">
                  <c:v>0.98575500000000005</c:v>
                </c:pt>
                <c:pt idx="8888">
                  <c:v>0.98781399999999997</c:v>
                </c:pt>
                <c:pt idx="8889">
                  <c:v>0.98950800000000005</c:v>
                </c:pt>
                <c:pt idx="8890">
                  <c:v>0.98949299999999996</c:v>
                </c:pt>
                <c:pt idx="8891">
                  <c:v>0.98736900000000005</c:v>
                </c:pt>
                <c:pt idx="8892">
                  <c:v>0.98400900000000002</c:v>
                </c:pt>
                <c:pt idx="8893">
                  <c:v>0.98062300000000002</c:v>
                </c:pt>
                <c:pt idx="8894">
                  <c:v>0.97782999999999998</c:v>
                </c:pt>
                <c:pt idx="8895">
                  <c:v>0.97530099999999997</c:v>
                </c:pt>
                <c:pt idx="8896">
                  <c:v>0.97191300000000003</c:v>
                </c:pt>
                <c:pt idx="8897">
                  <c:v>0.96740400000000004</c:v>
                </c:pt>
                <c:pt idx="8898">
                  <c:v>0.96352300000000002</c:v>
                </c:pt>
                <c:pt idx="8899">
                  <c:v>0.96245199999999997</c:v>
                </c:pt>
                <c:pt idx="8900">
                  <c:v>0.96480200000000005</c:v>
                </c:pt>
                <c:pt idx="8901">
                  <c:v>0.96946600000000005</c:v>
                </c:pt>
                <c:pt idx="8902">
                  <c:v>0.97487199999999996</c:v>
                </c:pt>
                <c:pt idx="8903">
                  <c:v>0.98015200000000002</c:v>
                </c:pt>
                <c:pt idx="8904">
                  <c:v>0.98555899999999996</c:v>
                </c:pt>
                <c:pt idx="8905">
                  <c:v>0.99163999999999997</c:v>
                </c:pt>
                <c:pt idx="8906">
                  <c:v>0.99816400000000005</c:v>
                </c:pt>
                <c:pt idx="8907">
                  <c:v>1.004372</c:v>
                </c:pt>
                <c:pt idx="8908">
                  <c:v>1.0097370000000001</c:v>
                </c:pt>
                <c:pt idx="8909">
                  <c:v>1.014132</c:v>
                </c:pt>
                <c:pt idx="8910">
                  <c:v>1.017223</c:v>
                </c:pt>
                <c:pt idx="8911">
                  <c:v>1.018219</c:v>
                </c:pt>
                <c:pt idx="8912">
                  <c:v>1.017007</c:v>
                </c:pt>
                <c:pt idx="8913">
                  <c:v>1.014499</c:v>
                </c:pt>
                <c:pt idx="8914">
                  <c:v>1.0113300000000001</c:v>
                </c:pt>
                <c:pt idx="8915">
                  <c:v>1.007722</c:v>
                </c:pt>
                <c:pt idx="8916">
                  <c:v>1.0041850000000001</c:v>
                </c:pt>
                <c:pt idx="8917">
                  <c:v>1.0006870000000001</c:v>
                </c:pt>
                <c:pt idx="8918">
                  <c:v>0.99643400000000004</c:v>
                </c:pt>
                <c:pt idx="8919">
                  <c:v>0.99093600000000004</c:v>
                </c:pt>
                <c:pt idx="8920">
                  <c:v>0.98449799999999998</c:v>
                </c:pt>
                <c:pt idx="8921">
                  <c:v>0.97815099999999999</c:v>
                </c:pt>
                <c:pt idx="8922">
                  <c:v>0.97267300000000001</c:v>
                </c:pt>
                <c:pt idx="8923">
                  <c:v>0.96826100000000004</c:v>
                </c:pt>
                <c:pt idx="8924">
                  <c:v>0.96496999999999999</c:v>
                </c:pt>
                <c:pt idx="8925">
                  <c:v>0.96253200000000005</c:v>
                </c:pt>
                <c:pt idx="8926">
                  <c:v>0.96078200000000002</c:v>
                </c:pt>
                <c:pt idx="8927">
                  <c:v>0.96003099999999997</c:v>
                </c:pt>
                <c:pt idx="8928">
                  <c:v>0.96052700000000002</c:v>
                </c:pt>
                <c:pt idx="8929">
                  <c:v>0.96231299999999997</c:v>
                </c:pt>
                <c:pt idx="8930">
                  <c:v>0.96534399999999998</c:v>
                </c:pt>
                <c:pt idx="8931">
                  <c:v>0.96928300000000001</c:v>
                </c:pt>
                <c:pt idx="8932">
                  <c:v>0.97340000000000004</c:v>
                </c:pt>
                <c:pt idx="8933">
                  <c:v>0.97682599999999997</c:v>
                </c:pt>
                <c:pt idx="8934">
                  <c:v>0.97891899999999998</c:v>
                </c:pt>
                <c:pt idx="8935">
                  <c:v>0.97943100000000005</c:v>
                </c:pt>
                <c:pt idx="8936">
                  <c:v>0.97861299999999996</c:v>
                </c:pt>
                <c:pt idx="8937">
                  <c:v>0.97714699999999999</c:v>
                </c:pt>
                <c:pt idx="8938">
                  <c:v>0.97573799999999999</c:v>
                </c:pt>
                <c:pt idx="8939">
                  <c:v>0.97476600000000002</c:v>
                </c:pt>
                <c:pt idx="8940">
                  <c:v>0.97409100000000004</c:v>
                </c:pt>
                <c:pt idx="8941">
                  <c:v>0.97362700000000002</c:v>
                </c:pt>
                <c:pt idx="8942">
                  <c:v>0.97385100000000002</c:v>
                </c:pt>
                <c:pt idx="8943">
                  <c:v>0.97507999999999995</c:v>
                </c:pt>
                <c:pt idx="8944">
                  <c:v>0.97740000000000005</c:v>
                </c:pt>
                <c:pt idx="8945">
                  <c:v>0.98133000000000004</c:v>
                </c:pt>
                <c:pt idx="8946">
                  <c:v>0.98711000000000004</c:v>
                </c:pt>
                <c:pt idx="8947">
                  <c:v>0.993869</c:v>
                </c:pt>
                <c:pt idx="8948">
                  <c:v>1.000559</c:v>
                </c:pt>
                <c:pt idx="8949">
                  <c:v>1.006626</c:v>
                </c:pt>
                <c:pt idx="8950">
                  <c:v>1.011449</c:v>
                </c:pt>
                <c:pt idx="8951">
                  <c:v>1.014526</c:v>
                </c:pt>
                <c:pt idx="8952">
                  <c:v>1.0161500000000001</c:v>
                </c:pt>
                <c:pt idx="8953">
                  <c:v>1.016761</c:v>
                </c:pt>
                <c:pt idx="8954">
                  <c:v>1.016243</c:v>
                </c:pt>
                <c:pt idx="8955">
                  <c:v>1.0145519999999999</c:v>
                </c:pt>
                <c:pt idx="8956">
                  <c:v>1.0118609999999999</c:v>
                </c:pt>
                <c:pt idx="8957">
                  <c:v>1.0080769999999999</c:v>
                </c:pt>
                <c:pt idx="8958">
                  <c:v>1.003241</c:v>
                </c:pt>
                <c:pt idx="8959">
                  <c:v>0.99803900000000001</c:v>
                </c:pt>
                <c:pt idx="8960">
                  <c:v>0.99365999999999999</c:v>
                </c:pt>
                <c:pt idx="8961">
                  <c:v>0.99113200000000001</c:v>
                </c:pt>
                <c:pt idx="8962">
                  <c:v>0.99022699999999997</c:v>
                </c:pt>
                <c:pt idx="8963">
                  <c:v>0.98987199999999997</c:v>
                </c:pt>
                <c:pt idx="8964">
                  <c:v>0.989703</c:v>
                </c:pt>
                <c:pt idx="8965">
                  <c:v>0.98992500000000005</c:v>
                </c:pt>
                <c:pt idx="8966">
                  <c:v>0.99053199999999997</c:v>
                </c:pt>
                <c:pt idx="8967">
                  <c:v>0.99124999999999996</c:v>
                </c:pt>
                <c:pt idx="8968">
                  <c:v>0.99181900000000001</c:v>
                </c:pt>
                <c:pt idx="8969">
                  <c:v>0.992259</c:v>
                </c:pt>
                <c:pt idx="8970">
                  <c:v>0.992761</c:v>
                </c:pt>
                <c:pt idx="8971">
                  <c:v>0.99366699999999997</c:v>
                </c:pt>
                <c:pt idx="8972">
                  <c:v>0.99503600000000003</c:v>
                </c:pt>
                <c:pt idx="8973">
                  <c:v>0.99590199999999995</c:v>
                </c:pt>
                <c:pt idx="8974">
                  <c:v>0.99486200000000002</c:v>
                </c:pt>
                <c:pt idx="8975">
                  <c:v>0.99147099999999999</c:v>
                </c:pt>
                <c:pt idx="8976">
                  <c:v>0.98678299999999997</c:v>
                </c:pt>
                <c:pt idx="8977">
                  <c:v>0.98236100000000004</c:v>
                </c:pt>
                <c:pt idx="8978">
                  <c:v>0.97917799999999999</c:v>
                </c:pt>
                <c:pt idx="8979">
                  <c:v>0.97760599999999998</c:v>
                </c:pt>
                <c:pt idx="8980">
                  <c:v>0.97794800000000004</c:v>
                </c:pt>
                <c:pt idx="8981">
                  <c:v>0.98031299999999999</c:v>
                </c:pt>
                <c:pt idx="8982">
                  <c:v>0.98410900000000001</c:v>
                </c:pt>
                <c:pt idx="8983">
                  <c:v>0.98863400000000001</c:v>
                </c:pt>
                <c:pt idx="8984">
                  <c:v>0.99386699999999994</c:v>
                </c:pt>
                <c:pt idx="8985">
                  <c:v>1.000364</c:v>
                </c:pt>
                <c:pt idx="8986">
                  <c:v>1.0081910000000001</c:v>
                </c:pt>
                <c:pt idx="8987">
                  <c:v>1.0161709999999999</c:v>
                </c:pt>
                <c:pt idx="8988">
                  <c:v>1.02291</c:v>
                </c:pt>
                <c:pt idx="8989">
                  <c:v>1.027712</c:v>
                </c:pt>
                <c:pt idx="8990">
                  <c:v>1.030295</c:v>
                </c:pt>
                <c:pt idx="8991">
                  <c:v>1.0308580000000001</c:v>
                </c:pt>
                <c:pt idx="8992">
                  <c:v>1.030454</c:v>
                </c:pt>
                <c:pt idx="8993">
                  <c:v>1.030354</c:v>
                </c:pt>
                <c:pt idx="8994">
                  <c:v>1.030899</c:v>
                </c:pt>
                <c:pt idx="8995">
                  <c:v>1.031298</c:v>
                </c:pt>
                <c:pt idx="8996">
                  <c:v>1.0307299999999999</c:v>
                </c:pt>
                <c:pt idx="8997">
                  <c:v>1.028905</c:v>
                </c:pt>
                <c:pt idx="8998">
                  <c:v>1.0260609999999999</c:v>
                </c:pt>
                <c:pt idx="8999">
                  <c:v>1.0232000000000001</c:v>
                </c:pt>
                <c:pt idx="9000">
                  <c:v>1.0210189999999999</c:v>
                </c:pt>
                <c:pt idx="9001">
                  <c:v>1.0191269999999999</c:v>
                </c:pt>
                <c:pt idx="9002">
                  <c:v>1.0172969999999999</c:v>
                </c:pt>
                <c:pt idx="9003">
                  <c:v>1.0162199999999999</c:v>
                </c:pt>
                <c:pt idx="9004">
                  <c:v>1.0162709999999999</c:v>
                </c:pt>
                <c:pt idx="9005">
                  <c:v>1.0168079999999999</c:v>
                </c:pt>
                <c:pt idx="9006">
                  <c:v>1.01718</c:v>
                </c:pt>
                <c:pt idx="9007">
                  <c:v>1.01688</c:v>
                </c:pt>
                <c:pt idx="9008">
                  <c:v>1.014872</c:v>
                </c:pt>
                <c:pt idx="9009">
                  <c:v>1.010472</c:v>
                </c:pt>
                <c:pt idx="9010">
                  <c:v>1.0047649999999999</c:v>
                </c:pt>
                <c:pt idx="9011">
                  <c:v>0.99967799999999996</c:v>
                </c:pt>
                <c:pt idx="9012">
                  <c:v>0.99586200000000002</c:v>
                </c:pt>
                <c:pt idx="9013">
                  <c:v>0.99258199999999996</c:v>
                </c:pt>
                <c:pt idx="9014">
                  <c:v>0.98910600000000004</c:v>
                </c:pt>
                <c:pt idx="9015">
                  <c:v>0.98594599999999999</c:v>
                </c:pt>
                <c:pt idx="9016">
                  <c:v>0.98454699999999995</c:v>
                </c:pt>
                <c:pt idx="9017">
                  <c:v>0.98535200000000001</c:v>
                </c:pt>
                <c:pt idx="9018">
                  <c:v>0.98757300000000003</c:v>
                </c:pt>
                <c:pt idx="9019">
                  <c:v>0.99068000000000001</c:v>
                </c:pt>
                <c:pt idx="9020">
                  <c:v>0.99440899999999999</c:v>
                </c:pt>
                <c:pt idx="9021">
                  <c:v>0.998166</c:v>
                </c:pt>
                <c:pt idx="9022">
                  <c:v>1.001641</c:v>
                </c:pt>
                <c:pt idx="9023">
                  <c:v>1.004912</c:v>
                </c:pt>
                <c:pt idx="9024">
                  <c:v>1.00762</c:v>
                </c:pt>
                <c:pt idx="9025">
                  <c:v>1.009279</c:v>
                </c:pt>
                <c:pt idx="9026">
                  <c:v>1.0101530000000001</c:v>
                </c:pt>
                <c:pt idx="9027">
                  <c:v>1.0109539999999999</c:v>
                </c:pt>
                <c:pt idx="9028">
                  <c:v>1.0116560000000001</c:v>
                </c:pt>
                <c:pt idx="9029">
                  <c:v>1.0117849999999999</c:v>
                </c:pt>
                <c:pt idx="9030">
                  <c:v>1.0115749999999999</c:v>
                </c:pt>
                <c:pt idx="9031">
                  <c:v>1.011841</c:v>
                </c:pt>
                <c:pt idx="9032">
                  <c:v>1.0135959999999999</c:v>
                </c:pt>
                <c:pt idx="9033">
                  <c:v>1.017792</c:v>
                </c:pt>
                <c:pt idx="9034">
                  <c:v>1.0245679999999999</c:v>
                </c:pt>
                <c:pt idx="9035">
                  <c:v>1.0327820000000001</c:v>
                </c:pt>
                <c:pt idx="9036">
                  <c:v>1.04068</c:v>
                </c:pt>
                <c:pt idx="9037">
                  <c:v>1.0468789999999999</c:v>
                </c:pt>
                <c:pt idx="9038">
                  <c:v>1.05071</c:v>
                </c:pt>
                <c:pt idx="9039">
                  <c:v>1.052036</c:v>
                </c:pt>
                <c:pt idx="9040">
                  <c:v>1.051123</c:v>
                </c:pt>
                <c:pt idx="9041">
                  <c:v>1.048619</c:v>
                </c:pt>
                <c:pt idx="9042">
                  <c:v>1.04501</c:v>
                </c:pt>
                <c:pt idx="9043">
                  <c:v>1.0400450000000001</c:v>
                </c:pt>
                <c:pt idx="9044">
                  <c:v>1.0330269999999999</c:v>
                </c:pt>
                <c:pt idx="9045">
                  <c:v>1.023987</c:v>
                </c:pt>
                <c:pt idx="9046">
                  <c:v>1.0142009999999999</c:v>
                </c:pt>
                <c:pt idx="9047">
                  <c:v>1.0051760000000001</c:v>
                </c:pt>
                <c:pt idx="9048">
                  <c:v>0.99772899999999998</c:v>
                </c:pt>
                <c:pt idx="9049">
                  <c:v>0.99198600000000003</c:v>
                </c:pt>
                <c:pt idx="9050">
                  <c:v>0.98805500000000002</c:v>
                </c:pt>
                <c:pt idx="9051">
                  <c:v>0.98620699999999994</c:v>
                </c:pt>
                <c:pt idx="9052">
                  <c:v>0.98613300000000004</c:v>
                </c:pt>
                <c:pt idx="9053">
                  <c:v>0.98706300000000002</c:v>
                </c:pt>
                <c:pt idx="9054">
                  <c:v>0.98880599999999996</c:v>
                </c:pt>
                <c:pt idx="9055">
                  <c:v>0.99186200000000002</c:v>
                </c:pt>
                <c:pt idx="9056">
                  <c:v>0.99637299999999995</c:v>
                </c:pt>
                <c:pt idx="9057">
                  <c:v>1.001417</c:v>
                </c:pt>
                <c:pt idx="9058">
                  <c:v>1.005431</c:v>
                </c:pt>
                <c:pt idx="9059">
                  <c:v>1.0074730000000001</c:v>
                </c:pt>
                <c:pt idx="9060">
                  <c:v>1.0080549999999999</c:v>
                </c:pt>
                <c:pt idx="9061">
                  <c:v>1.008386</c:v>
                </c:pt>
                <c:pt idx="9062">
                  <c:v>1.008945</c:v>
                </c:pt>
                <c:pt idx="9063">
                  <c:v>1.0091190000000001</c:v>
                </c:pt>
                <c:pt idx="9064">
                  <c:v>1.00797</c:v>
                </c:pt>
                <c:pt idx="9065">
                  <c:v>1.005082</c:v>
                </c:pt>
                <c:pt idx="9066">
                  <c:v>1.000821</c:v>
                </c:pt>
                <c:pt idx="9067">
                  <c:v>0.99655400000000005</c:v>
                </c:pt>
                <c:pt idx="9068">
                  <c:v>0.99407500000000004</c:v>
                </c:pt>
                <c:pt idx="9069">
                  <c:v>0.99391300000000005</c:v>
                </c:pt>
                <c:pt idx="9070">
                  <c:v>0.99570199999999998</c:v>
                </c:pt>
                <c:pt idx="9071">
                  <c:v>0.99941000000000002</c:v>
                </c:pt>
                <c:pt idx="9072">
                  <c:v>1.004508</c:v>
                </c:pt>
                <c:pt idx="9073">
                  <c:v>1.01004</c:v>
                </c:pt>
                <c:pt idx="9074">
                  <c:v>1.0156670000000001</c:v>
                </c:pt>
                <c:pt idx="9075">
                  <c:v>1.0209710000000001</c:v>
                </c:pt>
                <c:pt idx="9076">
                  <c:v>1.025331</c:v>
                </c:pt>
                <c:pt idx="9077">
                  <c:v>1.0287120000000001</c:v>
                </c:pt>
                <c:pt idx="9078">
                  <c:v>1.0311570000000001</c:v>
                </c:pt>
                <c:pt idx="9079">
                  <c:v>1.0324409999999999</c:v>
                </c:pt>
                <c:pt idx="9080">
                  <c:v>1.0326150000000001</c:v>
                </c:pt>
                <c:pt idx="9081">
                  <c:v>1.03179</c:v>
                </c:pt>
                <c:pt idx="9082">
                  <c:v>1.029612</c:v>
                </c:pt>
                <c:pt idx="9083">
                  <c:v>1.0256510000000001</c:v>
                </c:pt>
                <c:pt idx="9084">
                  <c:v>1.019933</c:v>
                </c:pt>
                <c:pt idx="9085">
                  <c:v>1.0128330000000001</c:v>
                </c:pt>
                <c:pt idx="9086">
                  <c:v>1.004896</c:v>
                </c:pt>
                <c:pt idx="9087">
                  <c:v>0.99686600000000003</c:v>
                </c:pt>
                <c:pt idx="9088">
                  <c:v>0.98955599999999999</c:v>
                </c:pt>
                <c:pt idx="9089">
                  <c:v>0.98328800000000005</c:v>
                </c:pt>
                <c:pt idx="9090">
                  <c:v>0.97760599999999998</c:v>
                </c:pt>
                <c:pt idx="9091">
                  <c:v>0.97195100000000001</c:v>
                </c:pt>
                <c:pt idx="9092">
                  <c:v>0.96627700000000005</c:v>
                </c:pt>
                <c:pt idx="9093">
                  <c:v>0.96131599999999995</c:v>
                </c:pt>
                <c:pt idx="9094">
                  <c:v>0.95841200000000004</c:v>
                </c:pt>
                <c:pt idx="9095">
                  <c:v>0.95844700000000005</c:v>
                </c:pt>
                <c:pt idx="9096">
                  <c:v>0.96118599999999998</c:v>
                </c:pt>
                <c:pt idx="9097">
                  <c:v>0.96558999999999995</c:v>
                </c:pt>
                <c:pt idx="9098">
                  <c:v>0.97061699999999995</c:v>
                </c:pt>
                <c:pt idx="9099">
                  <c:v>0.97579199999999999</c:v>
                </c:pt>
                <c:pt idx="9100">
                  <c:v>0.98059300000000005</c:v>
                </c:pt>
                <c:pt idx="9101">
                  <c:v>0.98469200000000001</c:v>
                </c:pt>
                <c:pt idx="9102">
                  <c:v>0.98860800000000004</c:v>
                </c:pt>
                <c:pt idx="9103">
                  <c:v>0.99239599999999994</c:v>
                </c:pt>
                <c:pt idx="9104">
                  <c:v>0.99526700000000001</c:v>
                </c:pt>
                <c:pt idx="9105">
                  <c:v>0.99716800000000005</c:v>
                </c:pt>
                <c:pt idx="9106">
                  <c:v>0.99878999999999996</c:v>
                </c:pt>
                <c:pt idx="9107">
                  <c:v>0.99992700000000001</c:v>
                </c:pt>
                <c:pt idx="9108">
                  <c:v>0.99970899999999996</c:v>
                </c:pt>
                <c:pt idx="9109">
                  <c:v>0.998201</c:v>
                </c:pt>
                <c:pt idx="9110">
                  <c:v>0.99634100000000003</c:v>
                </c:pt>
                <c:pt idx="9111">
                  <c:v>0.99475100000000005</c:v>
                </c:pt>
                <c:pt idx="9112">
                  <c:v>0.99346199999999996</c:v>
                </c:pt>
                <c:pt idx="9113">
                  <c:v>0.99231199999999997</c:v>
                </c:pt>
                <c:pt idx="9114">
                  <c:v>0.99148099999999995</c:v>
                </c:pt>
                <c:pt idx="9115">
                  <c:v>0.991865</c:v>
                </c:pt>
                <c:pt idx="9116">
                  <c:v>0.99379200000000001</c:v>
                </c:pt>
                <c:pt idx="9117">
                  <c:v>0.995869</c:v>
                </c:pt>
                <c:pt idx="9118">
                  <c:v>0.99660300000000002</c:v>
                </c:pt>
                <c:pt idx="9119">
                  <c:v>0.99607299999999999</c:v>
                </c:pt>
                <c:pt idx="9120">
                  <c:v>0.99495400000000001</c:v>
                </c:pt>
                <c:pt idx="9121">
                  <c:v>0.99336899999999995</c:v>
                </c:pt>
                <c:pt idx="9122">
                  <c:v>0.99129</c:v>
                </c:pt>
                <c:pt idx="9123">
                  <c:v>0.98869700000000005</c:v>
                </c:pt>
                <c:pt idx="9124">
                  <c:v>0.98553299999999999</c:v>
                </c:pt>
                <c:pt idx="9125">
                  <c:v>0.98224100000000003</c:v>
                </c:pt>
                <c:pt idx="9126">
                  <c:v>0.97934900000000003</c:v>
                </c:pt>
                <c:pt idx="9127">
                  <c:v>0.97692800000000002</c:v>
                </c:pt>
                <c:pt idx="9128">
                  <c:v>0.97521599999999997</c:v>
                </c:pt>
                <c:pt idx="9129">
                  <c:v>0.97444399999999998</c:v>
                </c:pt>
                <c:pt idx="9130">
                  <c:v>0.97441800000000001</c:v>
                </c:pt>
                <c:pt idx="9131">
                  <c:v>0.97509800000000002</c:v>
                </c:pt>
                <c:pt idx="9132">
                  <c:v>0.97617600000000004</c:v>
                </c:pt>
                <c:pt idx="9133">
                  <c:v>0.97680900000000004</c:v>
                </c:pt>
                <c:pt idx="9134">
                  <c:v>0.97651299999999996</c:v>
                </c:pt>
                <c:pt idx="9135">
                  <c:v>0.97523199999999999</c:v>
                </c:pt>
                <c:pt idx="9136">
                  <c:v>0.97339200000000003</c:v>
                </c:pt>
                <c:pt idx="9137">
                  <c:v>0.97145499999999996</c:v>
                </c:pt>
                <c:pt idx="9138">
                  <c:v>0.96894499999999995</c:v>
                </c:pt>
                <c:pt idx="9139">
                  <c:v>0.96560500000000005</c:v>
                </c:pt>
                <c:pt idx="9140">
                  <c:v>0.96236900000000003</c:v>
                </c:pt>
                <c:pt idx="9141">
                  <c:v>0.95999199999999996</c:v>
                </c:pt>
                <c:pt idx="9142">
                  <c:v>0.95876300000000003</c:v>
                </c:pt>
                <c:pt idx="9143">
                  <c:v>0.95891400000000004</c:v>
                </c:pt>
                <c:pt idx="9144">
                  <c:v>0.96002399999999999</c:v>
                </c:pt>
                <c:pt idx="9145">
                  <c:v>0.96173500000000001</c:v>
                </c:pt>
                <c:pt idx="9146">
                  <c:v>0.96431</c:v>
                </c:pt>
                <c:pt idx="9147">
                  <c:v>0.96748800000000001</c:v>
                </c:pt>
                <c:pt idx="9148">
                  <c:v>0.970638</c:v>
                </c:pt>
                <c:pt idx="9149">
                  <c:v>0.97422200000000003</c:v>
                </c:pt>
                <c:pt idx="9150">
                  <c:v>0.97942200000000001</c:v>
                </c:pt>
                <c:pt idx="9151">
                  <c:v>0.98619999999999997</c:v>
                </c:pt>
                <c:pt idx="9152">
                  <c:v>0.99299599999999999</c:v>
                </c:pt>
                <c:pt idx="9153">
                  <c:v>0.99881299999999995</c:v>
                </c:pt>
                <c:pt idx="9154">
                  <c:v>1.0037579999999999</c:v>
                </c:pt>
                <c:pt idx="9155">
                  <c:v>1.007482</c:v>
                </c:pt>
                <c:pt idx="9156">
                  <c:v>1.009552</c:v>
                </c:pt>
                <c:pt idx="9157">
                  <c:v>1.0105980000000001</c:v>
                </c:pt>
                <c:pt idx="9158">
                  <c:v>1.011674</c:v>
                </c:pt>
                <c:pt idx="9159">
                  <c:v>1.013058</c:v>
                </c:pt>
                <c:pt idx="9160">
                  <c:v>1.014073</c:v>
                </c:pt>
                <c:pt idx="9161">
                  <c:v>1.014222</c:v>
                </c:pt>
                <c:pt idx="9162">
                  <c:v>1.0135639999999999</c:v>
                </c:pt>
                <c:pt idx="9163">
                  <c:v>1.011736</c:v>
                </c:pt>
                <c:pt idx="9164">
                  <c:v>1.00813</c:v>
                </c:pt>
                <c:pt idx="9165">
                  <c:v>1.003042</c:v>
                </c:pt>
                <c:pt idx="9166">
                  <c:v>0.99730700000000005</c:v>
                </c:pt>
                <c:pt idx="9167">
                  <c:v>0.99132200000000004</c:v>
                </c:pt>
                <c:pt idx="9168">
                  <c:v>0.98533499999999996</c:v>
                </c:pt>
                <c:pt idx="9169">
                  <c:v>0.97991399999999995</c:v>
                </c:pt>
                <c:pt idx="9170">
                  <c:v>0.97547200000000001</c:v>
                </c:pt>
                <c:pt idx="9171">
                  <c:v>0.972159</c:v>
                </c:pt>
                <c:pt idx="9172">
                  <c:v>0.97043599999999997</c:v>
                </c:pt>
                <c:pt idx="9173">
                  <c:v>0.970827</c:v>
                </c:pt>
                <c:pt idx="9174">
                  <c:v>0.97307600000000005</c:v>
                </c:pt>
                <c:pt idx="9175">
                  <c:v>0.97628899999999996</c:v>
                </c:pt>
                <c:pt idx="9176">
                  <c:v>0.979626</c:v>
                </c:pt>
                <c:pt idx="9177">
                  <c:v>0.98235899999999998</c:v>
                </c:pt>
                <c:pt idx="9178">
                  <c:v>0.98417900000000003</c:v>
                </c:pt>
                <c:pt idx="9179">
                  <c:v>0.98560499999999995</c:v>
                </c:pt>
                <c:pt idx="9180">
                  <c:v>0.987236</c:v>
                </c:pt>
                <c:pt idx="9181">
                  <c:v>0.98885500000000004</c:v>
                </c:pt>
                <c:pt idx="9182">
                  <c:v>0.98982800000000004</c:v>
                </c:pt>
                <c:pt idx="9183">
                  <c:v>0.99012199999999995</c:v>
                </c:pt>
                <c:pt idx="9184">
                  <c:v>0.99019999999999997</c:v>
                </c:pt>
                <c:pt idx="9185">
                  <c:v>0.99007900000000004</c:v>
                </c:pt>
                <c:pt idx="9186">
                  <c:v>0.98948899999999995</c:v>
                </c:pt>
                <c:pt idx="9187">
                  <c:v>0.98838599999999999</c:v>
                </c:pt>
                <c:pt idx="9188">
                  <c:v>0.986761</c:v>
                </c:pt>
                <c:pt idx="9189">
                  <c:v>0.98483699999999996</c:v>
                </c:pt>
                <c:pt idx="9190">
                  <c:v>0.98329</c:v>
                </c:pt>
                <c:pt idx="9191">
                  <c:v>0.98283799999999999</c:v>
                </c:pt>
                <c:pt idx="9192">
                  <c:v>0.98395999999999995</c:v>
                </c:pt>
                <c:pt idx="9193">
                  <c:v>0.98712999999999995</c:v>
                </c:pt>
                <c:pt idx="9194">
                  <c:v>0.99240099999999998</c:v>
                </c:pt>
                <c:pt idx="9195">
                  <c:v>0.99862899999999999</c:v>
                </c:pt>
                <c:pt idx="9196">
                  <c:v>1.0045679999999999</c:v>
                </c:pt>
                <c:pt idx="9197">
                  <c:v>1.010632</c:v>
                </c:pt>
                <c:pt idx="9198">
                  <c:v>1.017803</c:v>
                </c:pt>
                <c:pt idx="9199">
                  <c:v>1.025641</c:v>
                </c:pt>
                <c:pt idx="9200">
                  <c:v>1.032967</c:v>
                </c:pt>
                <c:pt idx="9201">
                  <c:v>1.039023</c:v>
                </c:pt>
                <c:pt idx="9202">
                  <c:v>1.04362</c:v>
                </c:pt>
                <c:pt idx="9203">
                  <c:v>1.046556</c:v>
                </c:pt>
                <c:pt idx="9204">
                  <c:v>1.0470360000000001</c:v>
                </c:pt>
                <c:pt idx="9205">
                  <c:v>1.0448440000000001</c:v>
                </c:pt>
                <c:pt idx="9206">
                  <c:v>1.04084</c:v>
                </c:pt>
                <c:pt idx="9207">
                  <c:v>1.0355030000000001</c:v>
                </c:pt>
                <c:pt idx="9208">
                  <c:v>1.0287999999999999</c:v>
                </c:pt>
                <c:pt idx="9209">
                  <c:v>1.0210410000000001</c:v>
                </c:pt>
                <c:pt idx="9210">
                  <c:v>1.0126949999999999</c:v>
                </c:pt>
                <c:pt idx="9211">
                  <c:v>1.0041690000000001</c:v>
                </c:pt>
                <c:pt idx="9212">
                  <c:v>0.996166</c:v>
                </c:pt>
                <c:pt idx="9213">
                  <c:v>0.98972300000000002</c:v>
                </c:pt>
                <c:pt idx="9214">
                  <c:v>0.98565700000000001</c:v>
                </c:pt>
                <c:pt idx="9215">
                  <c:v>0.98425099999999999</c:v>
                </c:pt>
                <c:pt idx="9216">
                  <c:v>0.98514400000000002</c:v>
                </c:pt>
                <c:pt idx="9217">
                  <c:v>0.98746699999999998</c:v>
                </c:pt>
                <c:pt idx="9218">
                  <c:v>0.99047600000000002</c:v>
                </c:pt>
                <c:pt idx="9219">
                  <c:v>0.99410399999999999</c:v>
                </c:pt>
                <c:pt idx="9220">
                  <c:v>0.99808300000000005</c:v>
                </c:pt>
                <c:pt idx="9221">
                  <c:v>1.001358</c:v>
                </c:pt>
                <c:pt idx="9222">
                  <c:v>1.003519</c:v>
                </c:pt>
                <c:pt idx="9223">
                  <c:v>1.0046550000000001</c:v>
                </c:pt>
                <c:pt idx="9224">
                  <c:v>1.004248</c:v>
                </c:pt>
                <c:pt idx="9225">
                  <c:v>1.0020979999999999</c:v>
                </c:pt>
                <c:pt idx="9226">
                  <c:v>0.99892499999999995</c:v>
                </c:pt>
                <c:pt idx="9227">
                  <c:v>0.99562700000000004</c:v>
                </c:pt>
                <c:pt idx="9228">
                  <c:v>0.992591</c:v>
                </c:pt>
                <c:pt idx="9229">
                  <c:v>0.98982099999999995</c:v>
                </c:pt>
                <c:pt idx="9230">
                  <c:v>0.98736900000000005</c:v>
                </c:pt>
                <c:pt idx="9231">
                  <c:v>0.98569799999999996</c:v>
                </c:pt>
                <c:pt idx="9232">
                  <c:v>0.98578299999999996</c:v>
                </c:pt>
                <c:pt idx="9233">
                  <c:v>0.98816800000000005</c:v>
                </c:pt>
                <c:pt idx="9234">
                  <c:v>0.99246199999999996</c:v>
                </c:pt>
                <c:pt idx="9235">
                  <c:v>0.998166</c:v>
                </c:pt>
                <c:pt idx="9236">
                  <c:v>1.0048079999999999</c:v>
                </c:pt>
                <c:pt idx="9237">
                  <c:v>1.0112969999999999</c:v>
                </c:pt>
                <c:pt idx="9238">
                  <c:v>1.0166679999999999</c:v>
                </c:pt>
                <c:pt idx="9239">
                  <c:v>1.0213000000000001</c:v>
                </c:pt>
                <c:pt idx="9240">
                  <c:v>1.0261389999999999</c:v>
                </c:pt>
                <c:pt idx="9241">
                  <c:v>1.0310569999999999</c:v>
                </c:pt>
                <c:pt idx="9242">
                  <c:v>1.035406</c:v>
                </c:pt>
                <c:pt idx="9243">
                  <c:v>1.0395490000000001</c:v>
                </c:pt>
                <c:pt idx="9244">
                  <c:v>1.0437540000000001</c:v>
                </c:pt>
                <c:pt idx="9245">
                  <c:v>1.047191</c:v>
                </c:pt>
                <c:pt idx="9246">
                  <c:v>1.0493440000000001</c:v>
                </c:pt>
                <c:pt idx="9247">
                  <c:v>1.0501529999999999</c:v>
                </c:pt>
                <c:pt idx="9248">
                  <c:v>1.049463</c:v>
                </c:pt>
                <c:pt idx="9249">
                  <c:v>1.0471809999999999</c:v>
                </c:pt>
                <c:pt idx="9250">
                  <c:v>1.043129</c:v>
                </c:pt>
                <c:pt idx="9251">
                  <c:v>1.0372269999999999</c:v>
                </c:pt>
                <c:pt idx="9252">
                  <c:v>1.0293369999999999</c:v>
                </c:pt>
                <c:pt idx="9253">
                  <c:v>1.019606</c:v>
                </c:pt>
                <c:pt idx="9254">
                  <c:v>1.00969</c:v>
                </c:pt>
                <c:pt idx="9255">
                  <c:v>1.00173</c:v>
                </c:pt>
                <c:pt idx="9256">
                  <c:v>0.996305</c:v>
                </c:pt>
                <c:pt idx="9257">
                  <c:v>0.99280599999999997</c:v>
                </c:pt>
                <c:pt idx="9258">
                  <c:v>0.99087700000000001</c:v>
                </c:pt>
                <c:pt idx="9259">
                  <c:v>0.99066399999999999</c:v>
                </c:pt>
                <c:pt idx="9260">
                  <c:v>0.99208200000000002</c:v>
                </c:pt>
                <c:pt idx="9261">
                  <c:v>0.99452099999999999</c:v>
                </c:pt>
                <c:pt idx="9262">
                  <c:v>0.99752700000000005</c:v>
                </c:pt>
                <c:pt idx="9263">
                  <c:v>1.000799</c:v>
                </c:pt>
                <c:pt idx="9264">
                  <c:v>1.0034460000000001</c:v>
                </c:pt>
                <c:pt idx="9265">
                  <c:v>1.0045999999999999</c:v>
                </c:pt>
                <c:pt idx="9266">
                  <c:v>1.0043470000000001</c:v>
                </c:pt>
                <c:pt idx="9267">
                  <c:v>1.0031239999999999</c:v>
                </c:pt>
                <c:pt idx="9268">
                  <c:v>1.0012179999999999</c:v>
                </c:pt>
                <c:pt idx="9269">
                  <c:v>0.999278</c:v>
                </c:pt>
                <c:pt idx="9270">
                  <c:v>0.99782999999999999</c:v>
                </c:pt>
                <c:pt idx="9271">
                  <c:v>0.99599800000000005</c:v>
                </c:pt>
                <c:pt idx="9272">
                  <c:v>0.99223099999999997</c:v>
                </c:pt>
                <c:pt idx="9273">
                  <c:v>0.986371</c:v>
                </c:pt>
                <c:pt idx="9274">
                  <c:v>0.97984400000000005</c:v>
                </c:pt>
                <c:pt idx="9275">
                  <c:v>0.97460800000000003</c:v>
                </c:pt>
                <c:pt idx="9276">
                  <c:v>0.97225700000000004</c:v>
                </c:pt>
                <c:pt idx="9277">
                  <c:v>0.97332300000000005</c:v>
                </c:pt>
                <c:pt idx="9278">
                  <c:v>0.97767000000000004</c:v>
                </c:pt>
                <c:pt idx="9279">
                  <c:v>0.98510600000000004</c:v>
                </c:pt>
                <c:pt idx="9280">
                  <c:v>0.99478900000000003</c:v>
                </c:pt>
                <c:pt idx="9281">
                  <c:v>1.005093</c:v>
                </c:pt>
                <c:pt idx="9282">
                  <c:v>1.014767</c:v>
                </c:pt>
                <c:pt idx="9283">
                  <c:v>1.0233209999999999</c:v>
                </c:pt>
                <c:pt idx="9284">
                  <c:v>1.030381</c:v>
                </c:pt>
                <c:pt idx="9285">
                  <c:v>1.0353220000000001</c:v>
                </c:pt>
                <c:pt idx="9286">
                  <c:v>1.037844</c:v>
                </c:pt>
                <c:pt idx="9287">
                  <c:v>1.0383929999999999</c:v>
                </c:pt>
                <c:pt idx="9288">
                  <c:v>1.0371870000000001</c:v>
                </c:pt>
                <c:pt idx="9289">
                  <c:v>1.0341</c:v>
                </c:pt>
                <c:pt idx="9290">
                  <c:v>1.0294669999999999</c:v>
                </c:pt>
                <c:pt idx="9291">
                  <c:v>1.023584</c:v>
                </c:pt>
                <c:pt idx="9292">
                  <c:v>1.0162100000000001</c:v>
                </c:pt>
                <c:pt idx="9293">
                  <c:v>1.007428</c:v>
                </c:pt>
                <c:pt idx="9294">
                  <c:v>0.99811899999999998</c:v>
                </c:pt>
                <c:pt idx="9295">
                  <c:v>0.98939100000000002</c:v>
                </c:pt>
                <c:pt idx="9296">
                  <c:v>0.982429</c:v>
                </c:pt>
                <c:pt idx="9297">
                  <c:v>0.97789000000000004</c:v>
                </c:pt>
                <c:pt idx="9298">
                  <c:v>0.97523700000000002</c:v>
                </c:pt>
                <c:pt idx="9299">
                  <c:v>0.97354600000000002</c:v>
                </c:pt>
                <c:pt idx="9300">
                  <c:v>0.97237600000000002</c:v>
                </c:pt>
                <c:pt idx="9301">
                  <c:v>0.97179099999999996</c:v>
                </c:pt>
                <c:pt idx="9302">
                  <c:v>0.97201300000000002</c:v>
                </c:pt>
                <c:pt idx="9303">
                  <c:v>0.97298499999999999</c:v>
                </c:pt>
                <c:pt idx="9304">
                  <c:v>0.97435300000000002</c:v>
                </c:pt>
                <c:pt idx="9305">
                  <c:v>0.97568500000000002</c:v>
                </c:pt>
                <c:pt idx="9306">
                  <c:v>0.97640700000000002</c:v>
                </c:pt>
                <c:pt idx="9307">
                  <c:v>0.97642399999999996</c:v>
                </c:pt>
                <c:pt idx="9308">
                  <c:v>0.976302</c:v>
                </c:pt>
                <c:pt idx="9309">
                  <c:v>0.97598799999999997</c:v>
                </c:pt>
                <c:pt idx="9310">
                  <c:v>0.97485200000000005</c:v>
                </c:pt>
                <c:pt idx="9311">
                  <c:v>0.97282999999999997</c:v>
                </c:pt>
                <c:pt idx="9312">
                  <c:v>0.97019999999999995</c:v>
                </c:pt>
                <c:pt idx="9313">
                  <c:v>0.96728599999999998</c:v>
                </c:pt>
                <c:pt idx="9314">
                  <c:v>0.96451699999999996</c:v>
                </c:pt>
                <c:pt idx="9315">
                  <c:v>0.96263500000000002</c:v>
                </c:pt>
                <c:pt idx="9316">
                  <c:v>0.96302399999999999</c:v>
                </c:pt>
                <c:pt idx="9317">
                  <c:v>0.96649499999999999</c:v>
                </c:pt>
                <c:pt idx="9318">
                  <c:v>0.97245999999999999</c:v>
                </c:pt>
                <c:pt idx="9319">
                  <c:v>0.97976200000000002</c:v>
                </c:pt>
                <c:pt idx="9320">
                  <c:v>0.98728700000000003</c:v>
                </c:pt>
                <c:pt idx="9321">
                  <c:v>0.99438000000000004</c:v>
                </c:pt>
                <c:pt idx="9322">
                  <c:v>1.0011270000000001</c:v>
                </c:pt>
                <c:pt idx="9323">
                  <c:v>1.007906</c:v>
                </c:pt>
                <c:pt idx="9324">
                  <c:v>1.014421</c:v>
                </c:pt>
                <c:pt idx="9325">
                  <c:v>1.0195190000000001</c:v>
                </c:pt>
                <c:pt idx="9326">
                  <c:v>1.0221469999999999</c:v>
                </c:pt>
                <c:pt idx="9327">
                  <c:v>1.022022</c:v>
                </c:pt>
                <c:pt idx="9328">
                  <c:v>1.0198389999999999</c:v>
                </c:pt>
                <c:pt idx="9329">
                  <c:v>1.0168520000000001</c:v>
                </c:pt>
                <c:pt idx="9330">
                  <c:v>1.0134840000000001</c:v>
                </c:pt>
                <c:pt idx="9331">
                  <c:v>1.009287</c:v>
                </c:pt>
                <c:pt idx="9332">
                  <c:v>1.0041519999999999</c:v>
                </c:pt>
                <c:pt idx="9333">
                  <c:v>0.99817599999999995</c:v>
                </c:pt>
                <c:pt idx="9334">
                  <c:v>0.99181799999999998</c:v>
                </c:pt>
                <c:pt idx="9335">
                  <c:v>0.98630600000000002</c:v>
                </c:pt>
                <c:pt idx="9336">
                  <c:v>0.98232200000000003</c:v>
                </c:pt>
                <c:pt idx="9337">
                  <c:v>0.97950999999999999</c:v>
                </c:pt>
                <c:pt idx="9338">
                  <c:v>0.97742799999999996</c:v>
                </c:pt>
                <c:pt idx="9339">
                  <c:v>0.97579199999999999</c:v>
                </c:pt>
                <c:pt idx="9340">
                  <c:v>0.97441699999999998</c:v>
                </c:pt>
                <c:pt idx="9341">
                  <c:v>0.97363500000000003</c:v>
                </c:pt>
                <c:pt idx="9342">
                  <c:v>0.974194</c:v>
                </c:pt>
                <c:pt idx="9343">
                  <c:v>0.97641599999999995</c:v>
                </c:pt>
                <c:pt idx="9344">
                  <c:v>0.97945700000000002</c:v>
                </c:pt>
                <c:pt idx="9345">
                  <c:v>0.98158000000000001</c:v>
                </c:pt>
                <c:pt idx="9346">
                  <c:v>0.98164899999999999</c:v>
                </c:pt>
                <c:pt idx="9347">
                  <c:v>0.98013700000000004</c:v>
                </c:pt>
                <c:pt idx="9348">
                  <c:v>0.97792900000000005</c:v>
                </c:pt>
                <c:pt idx="9349">
                  <c:v>0.97489199999999998</c:v>
                </c:pt>
                <c:pt idx="9350">
                  <c:v>0.97072700000000001</c:v>
                </c:pt>
                <c:pt idx="9351">
                  <c:v>0.96599800000000002</c:v>
                </c:pt>
                <c:pt idx="9352">
                  <c:v>0.96188700000000005</c:v>
                </c:pt>
                <c:pt idx="9353">
                  <c:v>0.95955800000000002</c:v>
                </c:pt>
                <c:pt idx="9354">
                  <c:v>0.95935800000000004</c:v>
                </c:pt>
                <c:pt idx="9355">
                  <c:v>0.96120099999999997</c:v>
                </c:pt>
                <c:pt idx="9356">
                  <c:v>0.96492299999999998</c:v>
                </c:pt>
                <c:pt idx="9357">
                  <c:v>0.96979099999999996</c:v>
                </c:pt>
                <c:pt idx="9358">
                  <c:v>0.97533899999999996</c:v>
                </c:pt>
                <c:pt idx="9359">
                  <c:v>0.98145499999999997</c:v>
                </c:pt>
                <c:pt idx="9360">
                  <c:v>0.98722600000000005</c:v>
                </c:pt>
                <c:pt idx="9361">
                  <c:v>0.99212900000000004</c:v>
                </c:pt>
                <c:pt idx="9362">
                  <c:v>0.99670499999999995</c:v>
                </c:pt>
                <c:pt idx="9363">
                  <c:v>1.0010110000000001</c:v>
                </c:pt>
                <c:pt idx="9364">
                  <c:v>1.004707</c:v>
                </c:pt>
                <c:pt idx="9365">
                  <c:v>1.0077780000000001</c:v>
                </c:pt>
                <c:pt idx="9366">
                  <c:v>1.0102660000000001</c:v>
                </c:pt>
                <c:pt idx="9367">
                  <c:v>1.0120849999999999</c:v>
                </c:pt>
                <c:pt idx="9368">
                  <c:v>1.0131129999999999</c:v>
                </c:pt>
                <c:pt idx="9369">
                  <c:v>1.0137659999999999</c:v>
                </c:pt>
                <c:pt idx="9370">
                  <c:v>1.0148509999999999</c:v>
                </c:pt>
                <c:pt idx="9371">
                  <c:v>1.016087</c:v>
                </c:pt>
                <c:pt idx="9372">
                  <c:v>1.016089</c:v>
                </c:pt>
                <c:pt idx="9373">
                  <c:v>1.013927</c:v>
                </c:pt>
                <c:pt idx="9374">
                  <c:v>1.0097339999999999</c:v>
                </c:pt>
                <c:pt idx="9375">
                  <c:v>1.0044109999999999</c:v>
                </c:pt>
                <c:pt idx="9376">
                  <c:v>0.99912500000000004</c:v>
                </c:pt>
                <c:pt idx="9377">
                  <c:v>0.99479799999999996</c:v>
                </c:pt>
                <c:pt idx="9378">
                  <c:v>0.99180400000000002</c:v>
                </c:pt>
                <c:pt idx="9379">
                  <c:v>0.99021800000000004</c:v>
                </c:pt>
                <c:pt idx="9380">
                  <c:v>0.99006400000000006</c:v>
                </c:pt>
                <c:pt idx="9381">
                  <c:v>0.990784</c:v>
                </c:pt>
                <c:pt idx="9382">
                  <c:v>0.99107100000000004</c:v>
                </c:pt>
                <c:pt idx="9383">
                  <c:v>0.99015900000000001</c:v>
                </c:pt>
                <c:pt idx="9384">
                  <c:v>0.98867799999999995</c:v>
                </c:pt>
                <c:pt idx="9385">
                  <c:v>0.98756100000000002</c:v>
                </c:pt>
                <c:pt idx="9386">
                  <c:v>0.98694300000000001</c:v>
                </c:pt>
                <c:pt idx="9387">
                  <c:v>0.98603499999999999</c:v>
                </c:pt>
                <c:pt idx="9388">
                  <c:v>0.98399800000000004</c:v>
                </c:pt>
                <c:pt idx="9389">
                  <c:v>0.98097999999999996</c:v>
                </c:pt>
                <c:pt idx="9390">
                  <c:v>0.97778500000000002</c:v>
                </c:pt>
                <c:pt idx="9391">
                  <c:v>0.97531500000000004</c:v>
                </c:pt>
                <c:pt idx="9392">
                  <c:v>0.97430499999999998</c:v>
                </c:pt>
                <c:pt idx="9393">
                  <c:v>0.97489700000000001</c:v>
                </c:pt>
                <c:pt idx="9394">
                  <c:v>0.97662099999999996</c:v>
                </c:pt>
                <c:pt idx="9395">
                  <c:v>0.97899499999999995</c:v>
                </c:pt>
                <c:pt idx="9396">
                  <c:v>0.98208799999999996</c:v>
                </c:pt>
                <c:pt idx="9397">
                  <c:v>0.986124</c:v>
                </c:pt>
                <c:pt idx="9398">
                  <c:v>0.99085999999999996</c:v>
                </c:pt>
                <c:pt idx="9399">
                  <c:v>0.99630399999999997</c:v>
                </c:pt>
                <c:pt idx="9400">
                  <c:v>1.0030030000000001</c:v>
                </c:pt>
                <c:pt idx="9401">
                  <c:v>1.010475</c:v>
                </c:pt>
                <c:pt idx="9402">
                  <c:v>1.0169919999999999</c:v>
                </c:pt>
                <c:pt idx="9403">
                  <c:v>1.0216000000000001</c:v>
                </c:pt>
                <c:pt idx="9404">
                  <c:v>1.0247489999999999</c:v>
                </c:pt>
                <c:pt idx="9405">
                  <c:v>1.0269740000000001</c:v>
                </c:pt>
                <c:pt idx="9406">
                  <c:v>1.028376</c:v>
                </c:pt>
                <c:pt idx="9407">
                  <c:v>1.029147</c:v>
                </c:pt>
                <c:pt idx="9408">
                  <c:v>1.0296670000000001</c:v>
                </c:pt>
                <c:pt idx="9409">
                  <c:v>1.0301720000000001</c:v>
                </c:pt>
                <c:pt idx="9410">
                  <c:v>1.0306900000000001</c:v>
                </c:pt>
                <c:pt idx="9411">
                  <c:v>1.0308250000000001</c:v>
                </c:pt>
                <c:pt idx="9412">
                  <c:v>1.029882</c:v>
                </c:pt>
                <c:pt idx="9413">
                  <c:v>1.0277620000000001</c:v>
                </c:pt>
                <c:pt idx="9414">
                  <c:v>1.025193</c:v>
                </c:pt>
                <c:pt idx="9415">
                  <c:v>1.0232749999999999</c:v>
                </c:pt>
                <c:pt idx="9416">
                  <c:v>1.022688</c:v>
                </c:pt>
                <c:pt idx="9417">
                  <c:v>1.022858</c:v>
                </c:pt>
                <c:pt idx="9418">
                  <c:v>1.0224690000000001</c:v>
                </c:pt>
                <c:pt idx="9419">
                  <c:v>1.021209</c:v>
                </c:pt>
                <c:pt idx="9420">
                  <c:v>1.0201899999999999</c:v>
                </c:pt>
                <c:pt idx="9421">
                  <c:v>1.0202519999999999</c:v>
                </c:pt>
                <c:pt idx="9422">
                  <c:v>1.0207170000000001</c:v>
                </c:pt>
                <c:pt idx="9423">
                  <c:v>1.020251</c:v>
                </c:pt>
                <c:pt idx="9424">
                  <c:v>1.0181370000000001</c:v>
                </c:pt>
                <c:pt idx="9425">
                  <c:v>1.0143850000000001</c:v>
                </c:pt>
                <c:pt idx="9426">
                  <c:v>1.0093399999999999</c:v>
                </c:pt>
                <c:pt idx="9427">
                  <c:v>1.0034259999999999</c:v>
                </c:pt>
                <c:pt idx="9428">
                  <c:v>0.99710600000000005</c:v>
                </c:pt>
                <c:pt idx="9429">
                  <c:v>0.99081699999999995</c:v>
                </c:pt>
                <c:pt idx="9430">
                  <c:v>0.98528199999999999</c:v>
                </c:pt>
                <c:pt idx="9431">
                  <c:v>0.98160800000000004</c:v>
                </c:pt>
                <c:pt idx="9432">
                  <c:v>0.980568</c:v>
                </c:pt>
                <c:pt idx="9433">
                  <c:v>0.98217900000000002</c:v>
                </c:pt>
                <c:pt idx="9434">
                  <c:v>0.98567199999999999</c:v>
                </c:pt>
                <c:pt idx="9435">
                  <c:v>0.99025600000000003</c:v>
                </c:pt>
                <c:pt idx="9436">
                  <c:v>0.99558100000000005</c:v>
                </c:pt>
                <c:pt idx="9437">
                  <c:v>1.0012080000000001</c:v>
                </c:pt>
                <c:pt idx="9438">
                  <c:v>1.0067999999999999</c:v>
                </c:pt>
                <c:pt idx="9439">
                  <c:v>1.011987</c:v>
                </c:pt>
                <c:pt idx="9440">
                  <c:v>1.0157560000000001</c:v>
                </c:pt>
                <c:pt idx="9441">
                  <c:v>1.0167580000000001</c:v>
                </c:pt>
                <c:pt idx="9442">
                  <c:v>1.0144249999999999</c:v>
                </c:pt>
                <c:pt idx="9443">
                  <c:v>1.0096689999999999</c:v>
                </c:pt>
                <c:pt idx="9444">
                  <c:v>1.004405</c:v>
                </c:pt>
                <c:pt idx="9445">
                  <c:v>1.0004789999999999</c:v>
                </c:pt>
                <c:pt idx="9446">
                  <c:v>0.99879700000000005</c:v>
                </c:pt>
                <c:pt idx="9447">
                  <c:v>0.99942299999999995</c:v>
                </c:pt>
                <c:pt idx="9448">
                  <c:v>1.002065</c:v>
                </c:pt>
                <c:pt idx="9449">
                  <c:v>1.006356</c:v>
                </c:pt>
                <c:pt idx="9450">
                  <c:v>1.0122469999999999</c:v>
                </c:pt>
                <c:pt idx="9451">
                  <c:v>1.0196620000000001</c:v>
                </c:pt>
                <c:pt idx="9452">
                  <c:v>1.027531</c:v>
                </c:pt>
                <c:pt idx="9453">
                  <c:v>1.0342199999999999</c:v>
                </c:pt>
                <c:pt idx="9454">
                  <c:v>1.038772</c:v>
                </c:pt>
                <c:pt idx="9455">
                  <c:v>1.041188</c:v>
                </c:pt>
                <c:pt idx="9456">
                  <c:v>1.0419970000000001</c:v>
                </c:pt>
                <c:pt idx="9457">
                  <c:v>1.0412939999999999</c:v>
                </c:pt>
                <c:pt idx="9458">
                  <c:v>1.03844</c:v>
                </c:pt>
                <c:pt idx="9459">
                  <c:v>1.0330820000000001</c:v>
                </c:pt>
                <c:pt idx="9460">
                  <c:v>1.0256270000000001</c:v>
                </c:pt>
                <c:pt idx="9461">
                  <c:v>1.016904</c:v>
                </c:pt>
                <c:pt idx="9462">
                  <c:v>1.007946</c:v>
                </c:pt>
                <c:pt idx="9463">
                  <c:v>0.99977300000000002</c:v>
                </c:pt>
                <c:pt idx="9464">
                  <c:v>0.99316599999999999</c:v>
                </c:pt>
                <c:pt idx="9465">
                  <c:v>0.98835300000000004</c:v>
                </c:pt>
                <c:pt idx="9466">
                  <c:v>0.98482999999999998</c:v>
                </c:pt>
                <c:pt idx="9467">
                  <c:v>0.98204800000000003</c:v>
                </c:pt>
                <c:pt idx="9468">
                  <c:v>0.98009900000000005</c:v>
                </c:pt>
                <c:pt idx="9469">
                  <c:v>0.97977199999999998</c:v>
                </c:pt>
                <c:pt idx="9470">
                  <c:v>0.981908</c:v>
                </c:pt>
                <c:pt idx="9471">
                  <c:v>0.98624900000000004</c:v>
                </c:pt>
                <c:pt idx="9472">
                  <c:v>0.99134299999999997</c:v>
                </c:pt>
                <c:pt idx="9473">
                  <c:v>0.99540399999999996</c:v>
                </c:pt>
                <c:pt idx="9474">
                  <c:v>0.99733700000000003</c:v>
                </c:pt>
                <c:pt idx="9475">
                  <c:v>0.99723200000000001</c:v>
                </c:pt>
                <c:pt idx="9476">
                  <c:v>0.99563999999999997</c:v>
                </c:pt>
                <c:pt idx="9477">
                  <c:v>0.99308799999999997</c:v>
                </c:pt>
                <c:pt idx="9478">
                  <c:v>0.99008300000000005</c:v>
                </c:pt>
                <c:pt idx="9479">
                  <c:v>0.986815</c:v>
                </c:pt>
                <c:pt idx="9480">
                  <c:v>0.98343199999999997</c:v>
                </c:pt>
                <c:pt idx="9481">
                  <c:v>0.980827</c:v>
                </c:pt>
                <c:pt idx="9482">
                  <c:v>0.979993</c:v>
                </c:pt>
                <c:pt idx="9483">
                  <c:v>0.98075400000000001</c:v>
                </c:pt>
                <c:pt idx="9484">
                  <c:v>0.98263100000000003</c:v>
                </c:pt>
                <c:pt idx="9485">
                  <c:v>0.98610699999999996</c:v>
                </c:pt>
                <c:pt idx="9486">
                  <c:v>0.99171799999999999</c:v>
                </c:pt>
                <c:pt idx="9487">
                  <c:v>0.99894499999999997</c:v>
                </c:pt>
                <c:pt idx="9488">
                  <c:v>1.006227</c:v>
                </c:pt>
                <c:pt idx="9489">
                  <c:v>1.011803</c:v>
                </c:pt>
                <c:pt idx="9490">
                  <c:v>1.0151319999999999</c:v>
                </c:pt>
                <c:pt idx="9491">
                  <c:v>1.016821</c:v>
                </c:pt>
                <c:pt idx="9492">
                  <c:v>1.017458</c:v>
                </c:pt>
                <c:pt idx="9493">
                  <c:v>1.0171539999999999</c:v>
                </c:pt>
                <c:pt idx="9494">
                  <c:v>1.015401</c:v>
                </c:pt>
                <c:pt idx="9495">
                  <c:v>1.012259</c:v>
                </c:pt>
                <c:pt idx="9496">
                  <c:v>1.009277</c:v>
                </c:pt>
                <c:pt idx="9497">
                  <c:v>1.0073380000000001</c:v>
                </c:pt>
                <c:pt idx="9498">
                  <c:v>1.0056039999999999</c:v>
                </c:pt>
                <c:pt idx="9499">
                  <c:v>1.003477</c:v>
                </c:pt>
                <c:pt idx="9500">
                  <c:v>1.0014590000000001</c:v>
                </c:pt>
                <c:pt idx="9501">
                  <c:v>0.99999499999999997</c:v>
                </c:pt>
                <c:pt idx="9502">
                  <c:v>0.99896300000000005</c:v>
                </c:pt>
                <c:pt idx="9503">
                  <c:v>0.99800100000000003</c:v>
                </c:pt>
                <c:pt idx="9504">
                  <c:v>0.99653700000000001</c:v>
                </c:pt>
                <c:pt idx="9505">
                  <c:v>0.99435099999999998</c:v>
                </c:pt>
                <c:pt idx="9506">
                  <c:v>0.99146000000000001</c:v>
                </c:pt>
                <c:pt idx="9507">
                  <c:v>0.98719599999999996</c:v>
                </c:pt>
                <c:pt idx="9508">
                  <c:v>0.98131800000000002</c:v>
                </c:pt>
                <c:pt idx="9509">
                  <c:v>0.97506400000000004</c:v>
                </c:pt>
                <c:pt idx="9510">
                  <c:v>0.96951200000000004</c:v>
                </c:pt>
                <c:pt idx="9511">
                  <c:v>0.96482500000000004</c:v>
                </c:pt>
                <c:pt idx="9512">
                  <c:v>0.96140800000000004</c:v>
                </c:pt>
                <c:pt idx="9513">
                  <c:v>0.95966600000000002</c:v>
                </c:pt>
                <c:pt idx="9514">
                  <c:v>0.95945899999999995</c:v>
                </c:pt>
                <c:pt idx="9515">
                  <c:v>0.96068500000000001</c:v>
                </c:pt>
                <c:pt idx="9516">
                  <c:v>0.96352199999999999</c:v>
                </c:pt>
                <c:pt idx="9517">
                  <c:v>0.96776200000000001</c:v>
                </c:pt>
                <c:pt idx="9518">
                  <c:v>0.97260500000000005</c:v>
                </c:pt>
                <c:pt idx="9519">
                  <c:v>0.97722299999999995</c:v>
                </c:pt>
                <c:pt idx="9520">
                  <c:v>0.98108099999999998</c:v>
                </c:pt>
                <c:pt idx="9521">
                  <c:v>0.98405900000000002</c:v>
                </c:pt>
                <c:pt idx="9522">
                  <c:v>0.986267</c:v>
                </c:pt>
                <c:pt idx="9523">
                  <c:v>0.98790100000000003</c:v>
                </c:pt>
                <c:pt idx="9524">
                  <c:v>0.98898699999999995</c:v>
                </c:pt>
                <c:pt idx="9525">
                  <c:v>0.98936400000000002</c:v>
                </c:pt>
                <c:pt idx="9526">
                  <c:v>0.98910799999999999</c:v>
                </c:pt>
                <c:pt idx="9527">
                  <c:v>0.98803700000000005</c:v>
                </c:pt>
                <c:pt idx="9528">
                  <c:v>0.98620099999999999</c:v>
                </c:pt>
                <c:pt idx="9529">
                  <c:v>0.98447200000000001</c:v>
                </c:pt>
                <c:pt idx="9530">
                  <c:v>0.98328499999999996</c:v>
                </c:pt>
                <c:pt idx="9531">
                  <c:v>0.98249399999999998</c:v>
                </c:pt>
                <c:pt idx="9532">
                  <c:v>0.98199099999999995</c:v>
                </c:pt>
                <c:pt idx="9533">
                  <c:v>0.98213300000000003</c:v>
                </c:pt>
                <c:pt idx="9534">
                  <c:v>0.983935</c:v>
                </c:pt>
                <c:pt idx="9535">
                  <c:v>0.987757</c:v>
                </c:pt>
                <c:pt idx="9536">
                  <c:v>0.99251</c:v>
                </c:pt>
                <c:pt idx="9537">
                  <c:v>0.99709499999999995</c:v>
                </c:pt>
                <c:pt idx="9538">
                  <c:v>1.001152</c:v>
                </c:pt>
                <c:pt idx="9539">
                  <c:v>1.004335</c:v>
                </c:pt>
                <c:pt idx="9540">
                  <c:v>1.006497</c:v>
                </c:pt>
                <c:pt idx="9541">
                  <c:v>1.0075860000000001</c:v>
                </c:pt>
                <c:pt idx="9542">
                  <c:v>1.0067159999999999</c:v>
                </c:pt>
                <c:pt idx="9543">
                  <c:v>1.0025230000000001</c:v>
                </c:pt>
                <c:pt idx="9544">
                  <c:v>0.99470400000000003</c:v>
                </c:pt>
                <c:pt idx="9545">
                  <c:v>0.98488699999999996</c:v>
                </c:pt>
                <c:pt idx="9546">
                  <c:v>0.97572700000000001</c:v>
                </c:pt>
                <c:pt idx="9547">
                  <c:v>0.968754</c:v>
                </c:pt>
                <c:pt idx="9548">
                  <c:v>0.96369000000000005</c:v>
                </c:pt>
                <c:pt idx="9549">
                  <c:v>0.96005099999999999</c:v>
                </c:pt>
                <c:pt idx="9550">
                  <c:v>0.95796400000000004</c:v>
                </c:pt>
                <c:pt idx="9551">
                  <c:v>0.95772699999999999</c:v>
                </c:pt>
                <c:pt idx="9552">
                  <c:v>0.95951699999999995</c:v>
                </c:pt>
                <c:pt idx="9553">
                  <c:v>0.962897</c:v>
                </c:pt>
                <c:pt idx="9554">
                  <c:v>0.96656600000000004</c:v>
                </c:pt>
                <c:pt idx="9555">
                  <c:v>0.96896899999999997</c:v>
                </c:pt>
                <c:pt idx="9556">
                  <c:v>0.96920300000000004</c:v>
                </c:pt>
                <c:pt idx="9557">
                  <c:v>0.96747700000000003</c:v>
                </c:pt>
                <c:pt idx="9558">
                  <c:v>0.96466099999999999</c:v>
                </c:pt>
                <c:pt idx="9559">
                  <c:v>0.96160100000000004</c:v>
                </c:pt>
                <c:pt idx="9560">
                  <c:v>0.95904299999999998</c:v>
                </c:pt>
                <c:pt idx="9561">
                  <c:v>0.95758699999999997</c:v>
                </c:pt>
                <c:pt idx="9562">
                  <c:v>0.95785100000000001</c:v>
                </c:pt>
                <c:pt idx="9563">
                  <c:v>0.960368</c:v>
                </c:pt>
                <c:pt idx="9564">
                  <c:v>0.96457099999999996</c:v>
                </c:pt>
                <c:pt idx="9565">
                  <c:v>0.969113</c:v>
                </c:pt>
                <c:pt idx="9566">
                  <c:v>0.97348500000000004</c:v>
                </c:pt>
                <c:pt idx="9567">
                  <c:v>0.97804000000000002</c:v>
                </c:pt>
                <c:pt idx="9568">
                  <c:v>0.982873</c:v>
                </c:pt>
                <c:pt idx="9569">
                  <c:v>0.987958</c:v>
                </c:pt>
                <c:pt idx="9570">
                  <c:v>0.99330799999999997</c:v>
                </c:pt>
                <c:pt idx="9571">
                  <c:v>0.99847900000000001</c:v>
                </c:pt>
                <c:pt idx="9572">
                  <c:v>1.0029809999999999</c:v>
                </c:pt>
                <c:pt idx="9573">
                  <c:v>1.00671</c:v>
                </c:pt>
                <c:pt idx="9574">
                  <c:v>1.009768</c:v>
                </c:pt>
                <c:pt idx="9575">
                  <c:v>1.012335</c:v>
                </c:pt>
                <c:pt idx="9576">
                  <c:v>1.014148</c:v>
                </c:pt>
                <c:pt idx="9577">
                  <c:v>1.0142679999999999</c:v>
                </c:pt>
                <c:pt idx="9578">
                  <c:v>1.011943</c:v>
                </c:pt>
                <c:pt idx="9579">
                  <c:v>1.0076430000000001</c:v>
                </c:pt>
                <c:pt idx="9580">
                  <c:v>1.0030589999999999</c:v>
                </c:pt>
                <c:pt idx="9581">
                  <c:v>0.99957700000000005</c:v>
                </c:pt>
                <c:pt idx="9582">
                  <c:v>0.997224</c:v>
                </c:pt>
                <c:pt idx="9583">
                  <c:v>0.99563900000000005</c:v>
                </c:pt>
                <c:pt idx="9584">
                  <c:v>0.99477300000000002</c:v>
                </c:pt>
                <c:pt idx="9585">
                  <c:v>0.99443599999999999</c:v>
                </c:pt>
                <c:pt idx="9586">
                  <c:v>0.99451299999999998</c:v>
                </c:pt>
                <c:pt idx="9587">
                  <c:v>0.99491399999999997</c:v>
                </c:pt>
                <c:pt idx="9588">
                  <c:v>0.99538099999999996</c:v>
                </c:pt>
                <c:pt idx="9589">
                  <c:v>0.99587099999999995</c:v>
                </c:pt>
                <c:pt idx="9590">
                  <c:v>0.995614</c:v>
                </c:pt>
                <c:pt idx="9591">
                  <c:v>0.99299499999999996</c:v>
                </c:pt>
                <c:pt idx="9592">
                  <c:v>0.98753199999999997</c:v>
                </c:pt>
                <c:pt idx="9593">
                  <c:v>0.980522</c:v>
                </c:pt>
                <c:pt idx="9594">
                  <c:v>0.97343100000000005</c:v>
                </c:pt>
                <c:pt idx="9595">
                  <c:v>0.96701199999999998</c:v>
                </c:pt>
                <c:pt idx="9596">
                  <c:v>0.96213300000000002</c:v>
                </c:pt>
                <c:pt idx="9597">
                  <c:v>0.95952899999999997</c:v>
                </c:pt>
                <c:pt idx="9598">
                  <c:v>0.95901899999999995</c:v>
                </c:pt>
                <c:pt idx="9599">
                  <c:v>0.960059</c:v>
                </c:pt>
                <c:pt idx="9600">
                  <c:v>0.96250199999999997</c:v>
                </c:pt>
                <c:pt idx="9601">
                  <c:v>0.96633400000000003</c:v>
                </c:pt>
                <c:pt idx="9602">
                  <c:v>0.970669</c:v>
                </c:pt>
                <c:pt idx="9603">
                  <c:v>0.97428999999999999</c:v>
                </c:pt>
                <c:pt idx="9604">
                  <c:v>0.97689300000000001</c:v>
                </c:pt>
                <c:pt idx="9605">
                  <c:v>0.97897000000000001</c:v>
                </c:pt>
                <c:pt idx="9606">
                  <c:v>0.98172400000000004</c:v>
                </c:pt>
                <c:pt idx="9607">
                  <c:v>0.98617500000000002</c:v>
                </c:pt>
                <c:pt idx="9608">
                  <c:v>0.99174099999999998</c:v>
                </c:pt>
                <c:pt idx="9609">
                  <c:v>0.997506</c:v>
                </c:pt>
                <c:pt idx="9610">
                  <c:v>1.0032920000000001</c:v>
                </c:pt>
                <c:pt idx="9611">
                  <c:v>1.0085599999999999</c:v>
                </c:pt>
                <c:pt idx="9612">
                  <c:v>1.012459</c:v>
                </c:pt>
                <c:pt idx="9613">
                  <c:v>1.014545</c:v>
                </c:pt>
                <c:pt idx="9614">
                  <c:v>1.0151399999999999</c:v>
                </c:pt>
                <c:pt idx="9615">
                  <c:v>1.0151490000000001</c:v>
                </c:pt>
                <c:pt idx="9616">
                  <c:v>1.0151049999999999</c:v>
                </c:pt>
                <c:pt idx="9617">
                  <c:v>1.0151779999999999</c:v>
                </c:pt>
                <c:pt idx="9618">
                  <c:v>1.0153669999999999</c:v>
                </c:pt>
                <c:pt idx="9619">
                  <c:v>1.015263</c:v>
                </c:pt>
                <c:pt idx="9620">
                  <c:v>1.0145960000000001</c:v>
                </c:pt>
                <c:pt idx="9621">
                  <c:v>1.0137179999999999</c:v>
                </c:pt>
                <c:pt idx="9622">
                  <c:v>1.0134019999999999</c:v>
                </c:pt>
                <c:pt idx="9623">
                  <c:v>1.0141359999999999</c:v>
                </c:pt>
                <c:pt idx="9624">
                  <c:v>1.015458</c:v>
                </c:pt>
                <c:pt idx="9625">
                  <c:v>1.016751</c:v>
                </c:pt>
                <c:pt idx="9626">
                  <c:v>1.0173970000000001</c:v>
                </c:pt>
                <c:pt idx="9627">
                  <c:v>1.016329</c:v>
                </c:pt>
                <c:pt idx="9628">
                  <c:v>1.0134000000000001</c:v>
                </c:pt>
                <c:pt idx="9629">
                  <c:v>1.0094479999999999</c:v>
                </c:pt>
                <c:pt idx="9630">
                  <c:v>1.0051159999999999</c:v>
                </c:pt>
                <c:pt idx="9631">
                  <c:v>1.000804</c:v>
                </c:pt>
                <c:pt idx="9632">
                  <c:v>0.99670999999999998</c:v>
                </c:pt>
                <c:pt idx="9633">
                  <c:v>0.99279899999999999</c:v>
                </c:pt>
                <c:pt idx="9634">
                  <c:v>0.98888200000000004</c:v>
                </c:pt>
                <c:pt idx="9635">
                  <c:v>0.98452700000000004</c:v>
                </c:pt>
                <c:pt idx="9636">
                  <c:v>0.97959700000000005</c:v>
                </c:pt>
                <c:pt idx="9637">
                  <c:v>0.97492800000000002</c:v>
                </c:pt>
                <c:pt idx="9638">
                  <c:v>0.97193200000000002</c:v>
                </c:pt>
                <c:pt idx="9639">
                  <c:v>0.97173799999999999</c:v>
                </c:pt>
                <c:pt idx="9640">
                  <c:v>0.97451100000000002</c:v>
                </c:pt>
                <c:pt idx="9641">
                  <c:v>0.97949299999999995</c:v>
                </c:pt>
                <c:pt idx="9642">
                  <c:v>0.98548500000000006</c:v>
                </c:pt>
                <c:pt idx="9643">
                  <c:v>0.99149299999999996</c:v>
                </c:pt>
                <c:pt idx="9644">
                  <c:v>0.99700200000000005</c:v>
                </c:pt>
                <c:pt idx="9645">
                  <c:v>1.0014080000000001</c:v>
                </c:pt>
                <c:pt idx="9646">
                  <c:v>1.0041119999999999</c:v>
                </c:pt>
                <c:pt idx="9647">
                  <c:v>1.0049520000000001</c:v>
                </c:pt>
                <c:pt idx="9648">
                  <c:v>1.004273</c:v>
                </c:pt>
                <c:pt idx="9649">
                  <c:v>1.0025679999999999</c:v>
                </c:pt>
                <c:pt idx="9650">
                  <c:v>1.0001100000000001</c:v>
                </c:pt>
                <c:pt idx="9651">
                  <c:v>0.99734800000000001</c:v>
                </c:pt>
                <c:pt idx="9652">
                  <c:v>0.99464900000000001</c:v>
                </c:pt>
                <c:pt idx="9653">
                  <c:v>0.99222900000000003</c:v>
                </c:pt>
                <c:pt idx="9654">
                  <c:v>0.99051900000000004</c:v>
                </c:pt>
                <c:pt idx="9655">
                  <c:v>0.98971399999999998</c:v>
                </c:pt>
                <c:pt idx="9656">
                  <c:v>0.99024400000000001</c:v>
                </c:pt>
                <c:pt idx="9657">
                  <c:v>0.99296799999999996</c:v>
                </c:pt>
                <c:pt idx="9658">
                  <c:v>0.99802900000000005</c:v>
                </c:pt>
                <c:pt idx="9659">
                  <c:v>1.004867</c:v>
                </c:pt>
                <c:pt idx="9660">
                  <c:v>1.012772</c:v>
                </c:pt>
                <c:pt idx="9661">
                  <c:v>1.0208809999999999</c:v>
                </c:pt>
                <c:pt idx="9662">
                  <c:v>1.0282119999999999</c:v>
                </c:pt>
                <c:pt idx="9663">
                  <c:v>1.033887</c:v>
                </c:pt>
                <c:pt idx="9664">
                  <c:v>1.037226</c:v>
                </c:pt>
                <c:pt idx="9665">
                  <c:v>1.0375019999999999</c:v>
                </c:pt>
                <c:pt idx="9666">
                  <c:v>1.034386</c:v>
                </c:pt>
                <c:pt idx="9667">
                  <c:v>1.0285880000000001</c:v>
                </c:pt>
                <c:pt idx="9668">
                  <c:v>1.0209029999999999</c:v>
                </c:pt>
                <c:pt idx="9669">
                  <c:v>1.011949</c:v>
                </c:pt>
                <c:pt idx="9670">
                  <c:v>1.002985</c:v>
                </c:pt>
                <c:pt idx="9671">
                  <c:v>0.99528300000000003</c:v>
                </c:pt>
                <c:pt idx="9672">
                  <c:v>0.98940099999999997</c:v>
                </c:pt>
                <c:pt idx="9673">
                  <c:v>0.98545000000000005</c:v>
                </c:pt>
                <c:pt idx="9674">
                  <c:v>0.98339299999999996</c:v>
                </c:pt>
                <c:pt idx="9675">
                  <c:v>0.98318899999999998</c:v>
                </c:pt>
                <c:pt idx="9676">
                  <c:v>0.98482999999999998</c:v>
                </c:pt>
                <c:pt idx="9677">
                  <c:v>0.98790100000000003</c:v>
                </c:pt>
                <c:pt idx="9678">
                  <c:v>0.991367</c:v>
                </c:pt>
                <c:pt idx="9679">
                  <c:v>0.99416700000000002</c:v>
                </c:pt>
                <c:pt idx="9680">
                  <c:v>0.99529599999999996</c:v>
                </c:pt>
                <c:pt idx="9681">
                  <c:v>0.99398299999999995</c:v>
                </c:pt>
                <c:pt idx="9682">
                  <c:v>0.99033899999999997</c:v>
                </c:pt>
                <c:pt idx="9683">
                  <c:v>0.985406</c:v>
                </c:pt>
                <c:pt idx="9684">
                  <c:v>0.98085199999999995</c:v>
                </c:pt>
                <c:pt idx="9685">
                  <c:v>0.97835799999999995</c:v>
                </c:pt>
                <c:pt idx="9686">
                  <c:v>0.978773</c:v>
                </c:pt>
                <c:pt idx="9687">
                  <c:v>0.98156600000000005</c:v>
                </c:pt>
                <c:pt idx="9688">
                  <c:v>0.98554900000000001</c:v>
                </c:pt>
                <c:pt idx="9689">
                  <c:v>0.98992199999999997</c:v>
                </c:pt>
                <c:pt idx="9690">
                  <c:v>0.99396899999999999</c:v>
                </c:pt>
                <c:pt idx="9691">
                  <c:v>0.99718099999999998</c:v>
                </c:pt>
                <c:pt idx="9692">
                  <c:v>0.99961299999999997</c:v>
                </c:pt>
                <c:pt idx="9693">
                  <c:v>1.0013430000000001</c:v>
                </c:pt>
                <c:pt idx="9694">
                  <c:v>1.0023120000000001</c:v>
                </c:pt>
                <c:pt idx="9695">
                  <c:v>1.00224</c:v>
                </c:pt>
                <c:pt idx="9696">
                  <c:v>1.001058</c:v>
                </c:pt>
                <c:pt idx="9697">
                  <c:v>0.99966699999999997</c:v>
                </c:pt>
                <c:pt idx="9698">
                  <c:v>0.99920900000000001</c:v>
                </c:pt>
                <c:pt idx="9699">
                  <c:v>1.000337</c:v>
                </c:pt>
                <c:pt idx="9700">
                  <c:v>1.0032140000000001</c:v>
                </c:pt>
                <c:pt idx="9701">
                  <c:v>1.007312</c:v>
                </c:pt>
                <c:pt idx="9702">
                  <c:v>1.011817</c:v>
                </c:pt>
                <c:pt idx="9703">
                  <c:v>1.0163469999999999</c:v>
                </c:pt>
                <c:pt idx="9704">
                  <c:v>1.0207649999999999</c:v>
                </c:pt>
                <c:pt idx="9705">
                  <c:v>1.024527</c:v>
                </c:pt>
                <c:pt idx="9706">
                  <c:v>1.026775</c:v>
                </c:pt>
                <c:pt idx="9707">
                  <c:v>1.026718</c:v>
                </c:pt>
                <c:pt idx="9708">
                  <c:v>1.023782</c:v>
                </c:pt>
                <c:pt idx="9709">
                  <c:v>1.0181500000000001</c:v>
                </c:pt>
                <c:pt idx="9710">
                  <c:v>1.010556</c:v>
                </c:pt>
                <c:pt idx="9711">
                  <c:v>1.0012620000000001</c:v>
                </c:pt>
                <c:pt idx="9712">
                  <c:v>0.99080999999999997</c:v>
                </c:pt>
                <c:pt idx="9713">
                  <c:v>0.98105699999999996</c:v>
                </c:pt>
                <c:pt idx="9714">
                  <c:v>0.97405799999999998</c:v>
                </c:pt>
                <c:pt idx="9715">
                  <c:v>0.97063900000000003</c:v>
                </c:pt>
                <c:pt idx="9716">
                  <c:v>0.96999800000000003</c:v>
                </c:pt>
                <c:pt idx="9717">
                  <c:v>0.97048999999999996</c:v>
                </c:pt>
                <c:pt idx="9718">
                  <c:v>0.97123499999999996</c:v>
                </c:pt>
                <c:pt idx="9719">
                  <c:v>0.97237600000000002</c:v>
                </c:pt>
                <c:pt idx="9720">
                  <c:v>0.97398799999999996</c:v>
                </c:pt>
                <c:pt idx="9721">
                  <c:v>0.97579499999999997</c:v>
                </c:pt>
                <c:pt idx="9722">
                  <c:v>0.97750499999999996</c:v>
                </c:pt>
                <c:pt idx="9723">
                  <c:v>0.97866399999999998</c:v>
                </c:pt>
                <c:pt idx="9724">
                  <c:v>0.97852899999999998</c:v>
                </c:pt>
                <c:pt idx="9725">
                  <c:v>0.97690900000000003</c:v>
                </c:pt>
                <c:pt idx="9726">
                  <c:v>0.97457000000000005</c:v>
                </c:pt>
                <c:pt idx="9727">
                  <c:v>0.97260599999999997</c:v>
                </c:pt>
                <c:pt idx="9728">
                  <c:v>0.97197</c:v>
                </c:pt>
                <c:pt idx="9729">
                  <c:v>0.97287800000000002</c:v>
                </c:pt>
                <c:pt idx="9730">
                  <c:v>0.97478500000000001</c:v>
                </c:pt>
                <c:pt idx="9731">
                  <c:v>0.97721999999999998</c:v>
                </c:pt>
                <c:pt idx="9732">
                  <c:v>0.98011199999999998</c:v>
                </c:pt>
                <c:pt idx="9733">
                  <c:v>0.98384400000000005</c:v>
                </c:pt>
                <c:pt idx="9734">
                  <c:v>0.98889400000000005</c:v>
                </c:pt>
                <c:pt idx="9735">
                  <c:v>0.99452499999999999</c:v>
                </c:pt>
                <c:pt idx="9736">
                  <c:v>0.99871500000000002</c:v>
                </c:pt>
                <c:pt idx="9737">
                  <c:v>1.0005230000000001</c:v>
                </c:pt>
                <c:pt idx="9738">
                  <c:v>1.0007090000000001</c:v>
                </c:pt>
                <c:pt idx="9739">
                  <c:v>0.99992999999999999</c:v>
                </c:pt>
                <c:pt idx="9740">
                  <c:v>0.99849600000000005</c:v>
                </c:pt>
                <c:pt idx="9741">
                  <c:v>0.99674600000000002</c:v>
                </c:pt>
                <c:pt idx="9742">
                  <c:v>0.99502599999999997</c:v>
                </c:pt>
                <c:pt idx="9743">
                  <c:v>0.99382999999999999</c:v>
                </c:pt>
                <c:pt idx="9744">
                  <c:v>0.99330200000000002</c:v>
                </c:pt>
                <c:pt idx="9745">
                  <c:v>0.993475</c:v>
                </c:pt>
                <c:pt idx="9746">
                  <c:v>0.99472300000000002</c:v>
                </c:pt>
                <c:pt idx="9747">
                  <c:v>0.99703200000000003</c:v>
                </c:pt>
                <c:pt idx="9748">
                  <c:v>0.99957799999999997</c:v>
                </c:pt>
                <c:pt idx="9749">
                  <c:v>1.001576</c:v>
                </c:pt>
                <c:pt idx="9750">
                  <c:v>1.0029220000000001</c:v>
                </c:pt>
                <c:pt idx="9751">
                  <c:v>1.003519</c:v>
                </c:pt>
                <c:pt idx="9752">
                  <c:v>1.002928</c:v>
                </c:pt>
                <c:pt idx="9753">
                  <c:v>1.0006870000000001</c:v>
                </c:pt>
                <c:pt idx="9754">
                  <c:v>0.99635600000000002</c:v>
                </c:pt>
                <c:pt idx="9755">
                  <c:v>0.99009400000000003</c:v>
                </c:pt>
                <c:pt idx="9756">
                  <c:v>0.983124</c:v>
                </c:pt>
                <c:pt idx="9757">
                  <c:v>0.97624999999999995</c:v>
                </c:pt>
                <c:pt idx="9758">
                  <c:v>0.96943400000000002</c:v>
                </c:pt>
                <c:pt idx="9759">
                  <c:v>0.96321400000000001</c:v>
                </c:pt>
                <c:pt idx="9760">
                  <c:v>0.95822799999999997</c:v>
                </c:pt>
                <c:pt idx="9761">
                  <c:v>0.95464599999999999</c:v>
                </c:pt>
                <c:pt idx="9762">
                  <c:v>0.95286199999999999</c:v>
                </c:pt>
                <c:pt idx="9763">
                  <c:v>0.95376099999999997</c:v>
                </c:pt>
                <c:pt idx="9764">
                  <c:v>0.95791999999999999</c:v>
                </c:pt>
                <c:pt idx="9765">
                  <c:v>0.96430300000000002</c:v>
                </c:pt>
                <c:pt idx="9766">
                  <c:v>0.97062700000000002</c:v>
                </c:pt>
                <c:pt idx="9767">
                  <c:v>0.97514100000000004</c:v>
                </c:pt>
                <c:pt idx="9768">
                  <c:v>0.97725300000000004</c:v>
                </c:pt>
                <c:pt idx="9769">
                  <c:v>0.97709199999999996</c:v>
                </c:pt>
                <c:pt idx="9770">
                  <c:v>0.97530600000000001</c:v>
                </c:pt>
                <c:pt idx="9771">
                  <c:v>0.97250999999999999</c:v>
                </c:pt>
                <c:pt idx="9772">
                  <c:v>0.96927399999999997</c:v>
                </c:pt>
                <c:pt idx="9773">
                  <c:v>0.96688099999999999</c:v>
                </c:pt>
                <c:pt idx="9774">
                  <c:v>0.96657000000000004</c:v>
                </c:pt>
                <c:pt idx="9775">
                  <c:v>0.96870000000000001</c:v>
                </c:pt>
                <c:pt idx="9776">
                  <c:v>0.97306899999999996</c:v>
                </c:pt>
                <c:pt idx="9777">
                  <c:v>0.97911199999999998</c:v>
                </c:pt>
                <c:pt idx="9778">
                  <c:v>0.98621899999999996</c:v>
                </c:pt>
                <c:pt idx="9779">
                  <c:v>0.99406499999999998</c:v>
                </c:pt>
                <c:pt idx="9780">
                  <c:v>1.002275</c:v>
                </c:pt>
                <c:pt idx="9781">
                  <c:v>1.009938</c:v>
                </c:pt>
                <c:pt idx="9782">
                  <c:v>1.016176</c:v>
                </c:pt>
                <c:pt idx="9783">
                  <c:v>1.020894</c:v>
                </c:pt>
                <c:pt idx="9784">
                  <c:v>1.024545</c:v>
                </c:pt>
                <c:pt idx="9785">
                  <c:v>1.0272269999999999</c:v>
                </c:pt>
                <c:pt idx="9786">
                  <c:v>1.028186</c:v>
                </c:pt>
                <c:pt idx="9787">
                  <c:v>1.0266649999999999</c:v>
                </c:pt>
                <c:pt idx="9788">
                  <c:v>1.0227200000000001</c:v>
                </c:pt>
                <c:pt idx="9789">
                  <c:v>1.01708</c:v>
                </c:pt>
                <c:pt idx="9790">
                  <c:v>1.0109060000000001</c:v>
                </c:pt>
                <c:pt idx="9791">
                  <c:v>1.0057430000000001</c:v>
                </c:pt>
                <c:pt idx="9792">
                  <c:v>1.0026299999999999</c:v>
                </c:pt>
                <c:pt idx="9793">
                  <c:v>1.0010570000000001</c:v>
                </c:pt>
                <c:pt idx="9794">
                  <c:v>0.99977899999999997</c:v>
                </c:pt>
                <c:pt idx="9795">
                  <c:v>0.99828499999999998</c:v>
                </c:pt>
                <c:pt idx="9796">
                  <c:v>0.99689899999999998</c:v>
                </c:pt>
                <c:pt idx="9797">
                  <c:v>0.99596499999999999</c:v>
                </c:pt>
                <c:pt idx="9798">
                  <c:v>0.995058</c:v>
                </c:pt>
                <c:pt idx="9799">
                  <c:v>0.99333099999999996</c:v>
                </c:pt>
                <c:pt idx="9800">
                  <c:v>0.990533</c:v>
                </c:pt>
                <c:pt idx="9801">
                  <c:v>0.98701799999999995</c:v>
                </c:pt>
                <c:pt idx="9802">
                  <c:v>0.98324199999999995</c:v>
                </c:pt>
                <c:pt idx="9803">
                  <c:v>0.97946900000000003</c:v>
                </c:pt>
                <c:pt idx="9804">
                  <c:v>0.97590699999999997</c:v>
                </c:pt>
                <c:pt idx="9805">
                  <c:v>0.97265999999999997</c:v>
                </c:pt>
                <c:pt idx="9806">
                  <c:v>0.96965400000000002</c:v>
                </c:pt>
                <c:pt idx="9807">
                  <c:v>0.96756799999999998</c:v>
                </c:pt>
                <c:pt idx="9808">
                  <c:v>0.96768699999999996</c:v>
                </c:pt>
                <c:pt idx="9809">
                  <c:v>0.97021999999999997</c:v>
                </c:pt>
                <c:pt idx="9810">
                  <c:v>0.97436500000000004</c:v>
                </c:pt>
                <c:pt idx="9811">
                  <c:v>0.979715</c:v>
                </c:pt>
                <c:pt idx="9812">
                  <c:v>0.98548000000000002</c:v>
                </c:pt>
                <c:pt idx="9813">
                  <c:v>0.99019999999999997</c:v>
                </c:pt>
                <c:pt idx="9814">
                  <c:v>0.99388299999999996</c:v>
                </c:pt>
                <c:pt idx="9815">
                  <c:v>0.99755199999999999</c:v>
                </c:pt>
                <c:pt idx="9816">
                  <c:v>1.0009220000000001</c:v>
                </c:pt>
                <c:pt idx="9817">
                  <c:v>1.0025839999999999</c:v>
                </c:pt>
                <c:pt idx="9818">
                  <c:v>1.0018009999999999</c:v>
                </c:pt>
                <c:pt idx="9819">
                  <c:v>0.99927200000000005</c:v>
                </c:pt>
                <c:pt idx="9820">
                  <c:v>0.99643700000000002</c:v>
                </c:pt>
                <c:pt idx="9821">
                  <c:v>0.99482899999999996</c:v>
                </c:pt>
                <c:pt idx="9822">
                  <c:v>0.99564399999999997</c:v>
                </c:pt>
                <c:pt idx="9823">
                  <c:v>0.99902400000000002</c:v>
                </c:pt>
                <c:pt idx="9824">
                  <c:v>1.004291</c:v>
                </c:pt>
                <c:pt idx="9825">
                  <c:v>1.0107969999999999</c:v>
                </c:pt>
                <c:pt idx="9826">
                  <c:v>1.017665</c:v>
                </c:pt>
                <c:pt idx="9827">
                  <c:v>1.0238700000000001</c:v>
                </c:pt>
                <c:pt idx="9828">
                  <c:v>1.0291969999999999</c:v>
                </c:pt>
                <c:pt idx="9829">
                  <c:v>1.0337970000000001</c:v>
                </c:pt>
                <c:pt idx="9830">
                  <c:v>1.0366899999999999</c:v>
                </c:pt>
                <c:pt idx="9831">
                  <c:v>1.0360910000000001</c:v>
                </c:pt>
                <c:pt idx="9832">
                  <c:v>1.031515</c:v>
                </c:pt>
                <c:pt idx="9833">
                  <c:v>1.024214</c:v>
                </c:pt>
                <c:pt idx="9834">
                  <c:v>1.0156270000000001</c:v>
                </c:pt>
                <c:pt idx="9835">
                  <c:v>1.006505</c:v>
                </c:pt>
                <c:pt idx="9836">
                  <c:v>0.99755400000000005</c:v>
                </c:pt>
                <c:pt idx="9837">
                  <c:v>0.990008</c:v>
                </c:pt>
                <c:pt idx="9838">
                  <c:v>0.98506199999999999</c:v>
                </c:pt>
                <c:pt idx="9839">
                  <c:v>0.983186</c:v>
                </c:pt>
                <c:pt idx="9840">
                  <c:v>0.98414900000000005</c:v>
                </c:pt>
                <c:pt idx="9841">
                  <c:v>0.98719000000000001</c:v>
                </c:pt>
                <c:pt idx="9842">
                  <c:v>0.99113899999999999</c:v>
                </c:pt>
                <c:pt idx="9843">
                  <c:v>0.99494800000000005</c:v>
                </c:pt>
                <c:pt idx="9844">
                  <c:v>0.99814899999999995</c:v>
                </c:pt>
                <c:pt idx="9845">
                  <c:v>1.000909</c:v>
                </c:pt>
                <c:pt idx="9846">
                  <c:v>1.0031950000000001</c:v>
                </c:pt>
                <c:pt idx="9847">
                  <c:v>1.0040830000000001</c:v>
                </c:pt>
                <c:pt idx="9848">
                  <c:v>1.0031049999999999</c:v>
                </c:pt>
                <c:pt idx="9849">
                  <c:v>1.0012939999999999</c:v>
                </c:pt>
                <c:pt idx="9850">
                  <c:v>0.99990000000000001</c:v>
                </c:pt>
                <c:pt idx="9851">
                  <c:v>0.99861800000000001</c:v>
                </c:pt>
                <c:pt idx="9852">
                  <c:v>0.99636999999999998</c:v>
                </c:pt>
                <c:pt idx="9853">
                  <c:v>0.99346900000000005</c:v>
                </c:pt>
                <c:pt idx="9854">
                  <c:v>0.99134800000000001</c:v>
                </c:pt>
                <c:pt idx="9855">
                  <c:v>0.991286</c:v>
                </c:pt>
                <c:pt idx="9856">
                  <c:v>0.99408399999999997</c:v>
                </c:pt>
                <c:pt idx="9857">
                  <c:v>0.99946199999999996</c:v>
                </c:pt>
                <c:pt idx="9858">
                  <c:v>1.005746</c:v>
                </c:pt>
                <c:pt idx="9859">
                  <c:v>1.011204</c:v>
                </c:pt>
                <c:pt idx="9860">
                  <c:v>1.0150999999999999</c:v>
                </c:pt>
                <c:pt idx="9861">
                  <c:v>1.0173540000000001</c:v>
                </c:pt>
                <c:pt idx="9862">
                  <c:v>1.0180499999999999</c:v>
                </c:pt>
                <c:pt idx="9863">
                  <c:v>1.017244</c:v>
                </c:pt>
                <c:pt idx="9864">
                  <c:v>1.0150889999999999</c:v>
                </c:pt>
                <c:pt idx="9865">
                  <c:v>1.0117339999999999</c:v>
                </c:pt>
                <c:pt idx="9866">
                  <c:v>1.0076449999999999</c:v>
                </c:pt>
                <c:pt idx="9867">
                  <c:v>1.004338</c:v>
                </c:pt>
                <c:pt idx="9868">
                  <c:v>1.0033859999999999</c:v>
                </c:pt>
                <c:pt idx="9869">
                  <c:v>1.0051159999999999</c:v>
                </c:pt>
                <c:pt idx="9870">
                  <c:v>1.0091760000000001</c:v>
                </c:pt>
                <c:pt idx="9871">
                  <c:v>1.015487</c:v>
                </c:pt>
                <c:pt idx="9872">
                  <c:v>1.0230870000000001</c:v>
                </c:pt>
                <c:pt idx="9873">
                  <c:v>1.0289569999999999</c:v>
                </c:pt>
                <c:pt idx="9874">
                  <c:v>1.030691</c:v>
                </c:pt>
                <c:pt idx="9875">
                  <c:v>1.028454</c:v>
                </c:pt>
              </c:numCache>
            </c:numRef>
          </c:yVal>
          <c:smooth val="1"/>
          <c:extLst>
            <c:ext xmlns:c16="http://schemas.microsoft.com/office/drawing/2014/chart" uri="{C3380CC4-5D6E-409C-BE32-E72D297353CC}">
              <c16:uniqueId val="{00000001-00EC-4B59-8EBC-2549492A3994}"/>
            </c:ext>
          </c:extLst>
        </c:ser>
        <c:dLbls>
          <c:showLegendKey val="0"/>
          <c:showVal val="0"/>
          <c:showCatName val="0"/>
          <c:showSerName val="0"/>
          <c:showPercent val="0"/>
          <c:showBubbleSize val="0"/>
        </c:dLbls>
        <c:axId val="507676344"/>
        <c:axId val="507675032"/>
        <c:extLst>
          <c:ext xmlns:c15="http://schemas.microsoft.com/office/drawing/2012/chart" uri="{02D57815-91ED-43cb-92C2-25804820EDAC}">
            <c15:filteredScatterSeries>
              <c15:ser>
                <c:idx val="2"/>
                <c:order val="2"/>
                <c:tx>
                  <c:v>21</c:v>
                </c:tx>
                <c:spPr>
                  <a:ln w="9525" cap="rnd">
                    <a:solidFill>
                      <a:schemeClr val="accent3"/>
                    </a:solidFill>
                    <a:round/>
                  </a:ln>
                  <a:effectLst/>
                </c:spPr>
                <c:marker>
                  <c:symbol val="none"/>
                </c:marker>
                <c:xVal>
                  <c:numRef>
                    <c:extLst>
                      <c:ext uri="{02D57815-91ED-43cb-92C2-25804820EDAC}">
                        <c15:formulaRef>
                          <c15:sqref>'21'!$C$1:$C$9834</c15:sqref>
                        </c15:formulaRef>
                      </c:ext>
                    </c:extLst>
                    <c:numCache>
                      <c:formatCode>General</c:formatCode>
                      <c:ptCount val="9834"/>
                      <c:pt idx="0">
                        <c:v>0.4</c:v>
                      </c:pt>
                      <c:pt idx="1">
                        <c:v>0.8</c:v>
                      </c:pt>
                      <c:pt idx="2">
                        <c:v>1.2</c:v>
                      </c:pt>
                      <c:pt idx="3">
                        <c:v>1.6</c:v>
                      </c:pt>
                      <c:pt idx="4">
                        <c:v>2</c:v>
                      </c:pt>
                      <c:pt idx="5">
                        <c:v>2.4</c:v>
                      </c:pt>
                      <c:pt idx="6">
                        <c:v>2.8</c:v>
                      </c:pt>
                      <c:pt idx="7">
                        <c:v>3.2</c:v>
                      </c:pt>
                      <c:pt idx="8">
                        <c:v>3.6</c:v>
                      </c:pt>
                      <c:pt idx="9">
                        <c:v>4</c:v>
                      </c:pt>
                      <c:pt idx="10">
                        <c:v>4.4000000000000004</c:v>
                      </c:pt>
                      <c:pt idx="11">
                        <c:v>4.8</c:v>
                      </c:pt>
                      <c:pt idx="12">
                        <c:v>5.2</c:v>
                      </c:pt>
                      <c:pt idx="13">
                        <c:v>5.6</c:v>
                      </c:pt>
                      <c:pt idx="14">
                        <c:v>6</c:v>
                      </c:pt>
                      <c:pt idx="15">
                        <c:v>6.4</c:v>
                      </c:pt>
                      <c:pt idx="16">
                        <c:v>6.8</c:v>
                      </c:pt>
                      <c:pt idx="17">
                        <c:v>7.2</c:v>
                      </c:pt>
                      <c:pt idx="18">
                        <c:v>7.6</c:v>
                      </c:pt>
                      <c:pt idx="19">
                        <c:v>8</c:v>
                      </c:pt>
                      <c:pt idx="20">
                        <c:v>8.4</c:v>
                      </c:pt>
                      <c:pt idx="21">
                        <c:v>8.8000000000000007</c:v>
                      </c:pt>
                      <c:pt idx="22">
                        <c:v>9.1999999999999993</c:v>
                      </c:pt>
                      <c:pt idx="23">
                        <c:v>9.6</c:v>
                      </c:pt>
                      <c:pt idx="24">
                        <c:v>10</c:v>
                      </c:pt>
                      <c:pt idx="25">
                        <c:v>10.4</c:v>
                      </c:pt>
                      <c:pt idx="26">
                        <c:v>10.8</c:v>
                      </c:pt>
                      <c:pt idx="27">
                        <c:v>11.2</c:v>
                      </c:pt>
                      <c:pt idx="28">
                        <c:v>11.6</c:v>
                      </c:pt>
                      <c:pt idx="29">
                        <c:v>12</c:v>
                      </c:pt>
                      <c:pt idx="30">
                        <c:v>12.4</c:v>
                      </c:pt>
                      <c:pt idx="31">
                        <c:v>12.8</c:v>
                      </c:pt>
                      <c:pt idx="32">
                        <c:v>13.2</c:v>
                      </c:pt>
                      <c:pt idx="33">
                        <c:v>13.6</c:v>
                      </c:pt>
                      <c:pt idx="34">
                        <c:v>14</c:v>
                      </c:pt>
                      <c:pt idx="35">
                        <c:v>14.4</c:v>
                      </c:pt>
                      <c:pt idx="36">
                        <c:v>14.8</c:v>
                      </c:pt>
                      <c:pt idx="37">
                        <c:v>15.2</c:v>
                      </c:pt>
                      <c:pt idx="38">
                        <c:v>15.6</c:v>
                      </c:pt>
                      <c:pt idx="39">
                        <c:v>16</c:v>
                      </c:pt>
                      <c:pt idx="40">
                        <c:v>16.399999999999999</c:v>
                      </c:pt>
                      <c:pt idx="41">
                        <c:v>16.8</c:v>
                      </c:pt>
                      <c:pt idx="42">
                        <c:v>17.2</c:v>
                      </c:pt>
                      <c:pt idx="43">
                        <c:v>17.600000000000001</c:v>
                      </c:pt>
                      <c:pt idx="44">
                        <c:v>18</c:v>
                      </c:pt>
                      <c:pt idx="45">
                        <c:v>18.399999999999999</c:v>
                      </c:pt>
                      <c:pt idx="46">
                        <c:v>18.8</c:v>
                      </c:pt>
                      <c:pt idx="47">
                        <c:v>19.2</c:v>
                      </c:pt>
                      <c:pt idx="48">
                        <c:v>19.600000000000001</c:v>
                      </c:pt>
                      <c:pt idx="49">
                        <c:v>20</c:v>
                      </c:pt>
                      <c:pt idx="50">
                        <c:v>20.399999999999999</c:v>
                      </c:pt>
                      <c:pt idx="51">
                        <c:v>20.8</c:v>
                      </c:pt>
                      <c:pt idx="52">
                        <c:v>21.2</c:v>
                      </c:pt>
                      <c:pt idx="53">
                        <c:v>21.6</c:v>
                      </c:pt>
                      <c:pt idx="54">
                        <c:v>22</c:v>
                      </c:pt>
                      <c:pt idx="55">
                        <c:v>22.4</c:v>
                      </c:pt>
                      <c:pt idx="56">
                        <c:v>22.8</c:v>
                      </c:pt>
                      <c:pt idx="57">
                        <c:v>23.2</c:v>
                      </c:pt>
                      <c:pt idx="58">
                        <c:v>23.6</c:v>
                      </c:pt>
                      <c:pt idx="59">
                        <c:v>24</c:v>
                      </c:pt>
                      <c:pt idx="60">
                        <c:v>24.4</c:v>
                      </c:pt>
                      <c:pt idx="61">
                        <c:v>24.8</c:v>
                      </c:pt>
                      <c:pt idx="62">
                        <c:v>25.2</c:v>
                      </c:pt>
                      <c:pt idx="63">
                        <c:v>25.6</c:v>
                      </c:pt>
                      <c:pt idx="64">
                        <c:v>26</c:v>
                      </c:pt>
                      <c:pt idx="65">
                        <c:v>26.4</c:v>
                      </c:pt>
                      <c:pt idx="66">
                        <c:v>26.8</c:v>
                      </c:pt>
                      <c:pt idx="67">
                        <c:v>27.2</c:v>
                      </c:pt>
                      <c:pt idx="68">
                        <c:v>27.6</c:v>
                      </c:pt>
                      <c:pt idx="69">
                        <c:v>28</c:v>
                      </c:pt>
                      <c:pt idx="70">
                        <c:v>28.4</c:v>
                      </c:pt>
                      <c:pt idx="71">
                        <c:v>28.8</c:v>
                      </c:pt>
                      <c:pt idx="72">
                        <c:v>29.2</c:v>
                      </c:pt>
                      <c:pt idx="73">
                        <c:v>29.6</c:v>
                      </c:pt>
                      <c:pt idx="74">
                        <c:v>30</c:v>
                      </c:pt>
                      <c:pt idx="75">
                        <c:v>30.4</c:v>
                      </c:pt>
                      <c:pt idx="76">
                        <c:v>30.8</c:v>
                      </c:pt>
                      <c:pt idx="77">
                        <c:v>31.2</c:v>
                      </c:pt>
                      <c:pt idx="78">
                        <c:v>31.6</c:v>
                      </c:pt>
                      <c:pt idx="79">
                        <c:v>32</c:v>
                      </c:pt>
                      <c:pt idx="80">
                        <c:v>32.4</c:v>
                      </c:pt>
                      <c:pt idx="81">
                        <c:v>32.799999999999997</c:v>
                      </c:pt>
                      <c:pt idx="82">
                        <c:v>33.200000000000003</c:v>
                      </c:pt>
                      <c:pt idx="83">
                        <c:v>33.6</c:v>
                      </c:pt>
                      <c:pt idx="84">
                        <c:v>34</c:v>
                      </c:pt>
                      <c:pt idx="85">
                        <c:v>34.4</c:v>
                      </c:pt>
                      <c:pt idx="86">
                        <c:v>34.799999999999997</c:v>
                      </c:pt>
                      <c:pt idx="87">
                        <c:v>35.200000000000003</c:v>
                      </c:pt>
                      <c:pt idx="88">
                        <c:v>35.6</c:v>
                      </c:pt>
                      <c:pt idx="89">
                        <c:v>36</c:v>
                      </c:pt>
                      <c:pt idx="90">
                        <c:v>36.4</c:v>
                      </c:pt>
                      <c:pt idx="91">
                        <c:v>36.799999999999997</c:v>
                      </c:pt>
                      <c:pt idx="92">
                        <c:v>37.200000000000003</c:v>
                      </c:pt>
                      <c:pt idx="93">
                        <c:v>37.6</c:v>
                      </c:pt>
                      <c:pt idx="94">
                        <c:v>38</c:v>
                      </c:pt>
                      <c:pt idx="95">
                        <c:v>38.4</c:v>
                      </c:pt>
                      <c:pt idx="96">
                        <c:v>38.799999999999997</c:v>
                      </c:pt>
                      <c:pt idx="97">
                        <c:v>39.200000000000003</c:v>
                      </c:pt>
                      <c:pt idx="98">
                        <c:v>39.6</c:v>
                      </c:pt>
                      <c:pt idx="99">
                        <c:v>40</c:v>
                      </c:pt>
                      <c:pt idx="100">
                        <c:v>40.4</c:v>
                      </c:pt>
                      <c:pt idx="101">
                        <c:v>40.799999999999997</c:v>
                      </c:pt>
                      <c:pt idx="102">
                        <c:v>41.2</c:v>
                      </c:pt>
                      <c:pt idx="103">
                        <c:v>41.6</c:v>
                      </c:pt>
                      <c:pt idx="104">
                        <c:v>42</c:v>
                      </c:pt>
                      <c:pt idx="105">
                        <c:v>42.4</c:v>
                      </c:pt>
                      <c:pt idx="106">
                        <c:v>42.8</c:v>
                      </c:pt>
                      <c:pt idx="107">
                        <c:v>43.2</c:v>
                      </c:pt>
                      <c:pt idx="108">
                        <c:v>43.6</c:v>
                      </c:pt>
                      <c:pt idx="109">
                        <c:v>44</c:v>
                      </c:pt>
                      <c:pt idx="110">
                        <c:v>44.4</c:v>
                      </c:pt>
                      <c:pt idx="111">
                        <c:v>44.8</c:v>
                      </c:pt>
                      <c:pt idx="112">
                        <c:v>45.2</c:v>
                      </c:pt>
                      <c:pt idx="113">
                        <c:v>45.6</c:v>
                      </c:pt>
                      <c:pt idx="114">
                        <c:v>46</c:v>
                      </c:pt>
                      <c:pt idx="115">
                        <c:v>46.4</c:v>
                      </c:pt>
                      <c:pt idx="116">
                        <c:v>46.8</c:v>
                      </c:pt>
                      <c:pt idx="117">
                        <c:v>47.2</c:v>
                      </c:pt>
                      <c:pt idx="118">
                        <c:v>47.6</c:v>
                      </c:pt>
                      <c:pt idx="119">
                        <c:v>48</c:v>
                      </c:pt>
                      <c:pt idx="120">
                        <c:v>48.4</c:v>
                      </c:pt>
                      <c:pt idx="121">
                        <c:v>48.8</c:v>
                      </c:pt>
                      <c:pt idx="122">
                        <c:v>49.2</c:v>
                      </c:pt>
                      <c:pt idx="123">
                        <c:v>49.6</c:v>
                      </c:pt>
                      <c:pt idx="124">
                        <c:v>50</c:v>
                      </c:pt>
                      <c:pt idx="125">
                        <c:v>50.4</c:v>
                      </c:pt>
                      <c:pt idx="126">
                        <c:v>50.8</c:v>
                      </c:pt>
                      <c:pt idx="127">
                        <c:v>51.2</c:v>
                      </c:pt>
                      <c:pt idx="128">
                        <c:v>51.6</c:v>
                      </c:pt>
                      <c:pt idx="129">
                        <c:v>52</c:v>
                      </c:pt>
                      <c:pt idx="130">
                        <c:v>52.4</c:v>
                      </c:pt>
                      <c:pt idx="131">
                        <c:v>52.8</c:v>
                      </c:pt>
                      <c:pt idx="132">
                        <c:v>53.2</c:v>
                      </c:pt>
                      <c:pt idx="133">
                        <c:v>53.6</c:v>
                      </c:pt>
                      <c:pt idx="134">
                        <c:v>54</c:v>
                      </c:pt>
                      <c:pt idx="135">
                        <c:v>54.4</c:v>
                      </c:pt>
                      <c:pt idx="136">
                        <c:v>54.8</c:v>
                      </c:pt>
                      <c:pt idx="137">
                        <c:v>55.2</c:v>
                      </c:pt>
                      <c:pt idx="138">
                        <c:v>55.6</c:v>
                      </c:pt>
                      <c:pt idx="139">
                        <c:v>56</c:v>
                      </c:pt>
                      <c:pt idx="140">
                        <c:v>56.4</c:v>
                      </c:pt>
                      <c:pt idx="141">
                        <c:v>56.8</c:v>
                      </c:pt>
                      <c:pt idx="142">
                        <c:v>57.2</c:v>
                      </c:pt>
                      <c:pt idx="143">
                        <c:v>57.6</c:v>
                      </c:pt>
                      <c:pt idx="144">
                        <c:v>58</c:v>
                      </c:pt>
                      <c:pt idx="145">
                        <c:v>58.4</c:v>
                      </c:pt>
                      <c:pt idx="146">
                        <c:v>58.8</c:v>
                      </c:pt>
                      <c:pt idx="147">
                        <c:v>59.2</c:v>
                      </c:pt>
                      <c:pt idx="148">
                        <c:v>59.6</c:v>
                      </c:pt>
                      <c:pt idx="149">
                        <c:v>60</c:v>
                      </c:pt>
                      <c:pt idx="150">
                        <c:v>60.4</c:v>
                      </c:pt>
                      <c:pt idx="151">
                        <c:v>60.8</c:v>
                      </c:pt>
                      <c:pt idx="152">
                        <c:v>61.2</c:v>
                      </c:pt>
                      <c:pt idx="153">
                        <c:v>61.6</c:v>
                      </c:pt>
                      <c:pt idx="154">
                        <c:v>62</c:v>
                      </c:pt>
                      <c:pt idx="155">
                        <c:v>62.4</c:v>
                      </c:pt>
                      <c:pt idx="156">
                        <c:v>62.8</c:v>
                      </c:pt>
                      <c:pt idx="157">
                        <c:v>63.2</c:v>
                      </c:pt>
                      <c:pt idx="158">
                        <c:v>63.6</c:v>
                      </c:pt>
                      <c:pt idx="159">
                        <c:v>64</c:v>
                      </c:pt>
                      <c:pt idx="160">
                        <c:v>64.400000000000006</c:v>
                      </c:pt>
                      <c:pt idx="161">
                        <c:v>64.8</c:v>
                      </c:pt>
                      <c:pt idx="162">
                        <c:v>65.2</c:v>
                      </c:pt>
                      <c:pt idx="163">
                        <c:v>65.599999999999994</c:v>
                      </c:pt>
                      <c:pt idx="164">
                        <c:v>66</c:v>
                      </c:pt>
                      <c:pt idx="165">
                        <c:v>66.400000000000006</c:v>
                      </c:pt>
                      <c:pt idx="166">
                        <c:v>66.8</c:v>
                      </c:pt>
                      <c:pt idx="167">
                        <c:v>67.2</c:v>
                      </c:pt>
                      <c:pt idx="168">
                        <c:v>67.599999999999994</c:v>
                      </c:pt>
                      <c:pt idx="169">
                        <c:v>68</c:v>
                      </c:pt>
                      <c:pt idx="170">
                        <c:v>68.400000000000006</c:v>
                      </c:pt>
                      <c:pt idx="171">
                        <c:v>68.8</c:v>
                      </c:pt>
                      <c:pt idx="172">
                        <c:v>69.2</c:v>
                      </c:pt>
                      <c:pt idx="173">
                        <c:v>69.599999999999994</c:v>
                      </c:pt>
                      <c:pt idx="174">
                        <c:v>70</c:v>
                      </c:pt>
                      <c:pt idx="175">
                        <c:v>70.400000000000006</c:v>
                      </c:pt>
                      <c:pt idx="176">
                        <c:v>70.8</c:v>
                      </c:pt>
                      <c:pt idx="177">
                        <c:v>71.2</c:v>
                      </c:pt>
                      <c:pt idx="178">
                        <c:v>71.599999999999994</c:v>
                      </c:pt>
                      <c:pt idx="179">
                        <c:v>72</c:v>
                      </c:pt>
                      <c:pt idx="180">
                        <c:v>72.400000000000006</c:v>
                      </c:pt>
                      <c:pt idx="181">
                        <c:v>72.8</c:v>
                      </c:pt>
                      <c:pt idx="182">
                        <c:v>73.2</c:v>
                      </c:pt>
                      <c:pt idx="183">
                        <c:v>73.599999999999994</c:v>
                      </c:pt>
                      <c:pt idx="184">
                        <c:v>74</c:v>
                      </c:pt>
                      <c:pt idx="185">
                        <c:v>74.400000000000006</c:v>
                      </c:pt>
                      <c:pt idx="186">
                        <c:v>74.8</c:v>
                      </c:pt>
                      <c:pt idx="187">
                        <c:v>75.2</c:v>
                      </c:pt>
                      <c:pt idx="188">
                        <c:v>75.599999999999994</c:v>
                      </c:pt>
                      <c:pt idx="189">
                        <c:v>76</c:v>
                      </c:pt>
                      <c:pt idx="190">
                        <c:v>76.400000000000006</c:v>
                      </c:pt>
                      <c:pt idx="191">
                        <c:v>76.8</c:v>
                      </c:pt>
                      <c:pt idx="192">
                        <c:v>77.2</c:v>
                      </c:pt>
                      <c:pt idx="193">
                        <c:v>77.599999999999994</c:v>
                      </c:pt>
                      <c:pt idx="194">
                        <c:v>78</c:v>
                      </c:pt>
                      <c:pt idx="195">
                        <c:v>78.400000000000006</c:v>
                      </c:pt>
                      <c:pt idx="196">
                        <c:v>78.8</c:v>
                      </c:pt>
                      <c:pt idx="197">
                        <c:v>79.2</c:v>
                      </c:pt>
                      <c:pt idx="198">
                        <c:v>79.599999999999994</c:v>
                      </c:pt>
                      <c:pt idx="199">
                        <c:v>80</c:v>
                      </c:pt>
                      <c:pt idx="200">
                        <c:v>80.400000000000006</c:v>
                      </c:pt>
                      <c:pt idx="201">
                        <c:v>80.8</c:v>
                      </c:pt>
                      <c:pt idx="202">
                        <c:v>81.2</c:v>
                      </c:pt>
                      <c:pt idx="203">
                        <c:v>81.599999999999994</c:v>
                      </c:pt>
                      <c:pt idx="204">
                        <c:v>82</c:v>
                      </c:pt>
                      <c:pt idx="205">
                        <c:v>82.4</c:v>
                      </c:pt>
                      <c:pt idx="206">
                        <c:v>82.8</c:v>
                      </c:pt>
                      <c:pt idx="207">
                        <c:v>83.2</c:v>
                      </c:pt>
                      <c:pt idx="208">
                        <c:v>83.6</c:v>
                      </c:pt>
                      <c:pt idx="209">
                        <c:v>84</c:v>
                      </c:pt>
                      <c:pt idx="210">
                        <c:v>84.4</c:v>
                      </c:pt>
                      <c:pt idx="211">
                        <c:v>84.8</c:v>
                      </c:pt>
                      <c:pt idx="212">
                        <c:v>85.2</c:v>
                      </c:pt>
                      <c:pt idx="213">
                        <c:v>85.6</c:v>
                      </c:pt>
                      <c:pt idx="214">
                        <c:v>86</c:v>
                      </c:pt>
                      <c:pt idx="215">
                        <c:v>86.4</c:v>
                      </c:pt>
                      <c:pt idx="216">
                        <c:v>86.8</c:v>
                      </c:pt>
                      <c:pt idx="217">
                        <c:v>87.2</c:v>
                      </c:pt>
                      <c:pt idx="218">
                        <c:v>87.6</c:v>
                      </c:pt>
                      <c:pt idx="219">
                        <c:v>88</c:v>
                      </c:pt>
                      <c:pt idx="220">
                        <c:v>88.4</c:v>
                      </c:pt>
                      <c:pt idx="221">
                        <c:v>88.8</c:v>
                      </c:pt>
                      <c:pt idx="222">
                        <c:v>89.2</c:v>
                      </c:pt>
                      <c:pt idx="223">
                        <c:v>89.6</c:v>
                      </c:pt>
                      <c:pt idx="224">
                        <c:v>90</c:v>
                      </c:pt>
                      <c:pt idx="225">
                        <c:v>90.4</c:v>
                      </c:pt>
                      <c:pt idx="226">
                        <c:v>90.8</c:v>
                      </c:pt>
                      <c:pt idx="227">
                        <c:v>91.2</c:v>
                      </c:pt>
                      <c:pt idx="228">
                        <c:v>91.6</c:v>
                      </c:pt>
                      <c:pt idx="229">
                        <c:v>92</c:v>
                      </c:pt>
                      <c:pt idx="230">
                        <c:v>92.4</c:v>
                      </c:pt>
                      <c:pt idx="231">
                        <c:v>92.8</c:v>
                      </c:pt>
                      <c:pt idx="232">
                        <c:v>93.2</c:v>
                      </c:pt>
                      <c:pt idx="233">
                        <c:v>93.6</c:v>
                      </c:pt>
                      <c:pt idx="234">
                        <c:v>94</c:v>
                      </c:pt>
                      <c:pt idx="235">
                        <c:v>94.4</c:v>
                      </c:pt>
                      <c:pt idx="236">
                        <c:v>94.8</c:v>
                      </c:pt>
                      <c:pt idx="237">
                        <c:v>95.2</c:v>
                      </c:pt>
                      <c:pt idx="238">
                        <c:v>95.6</c:v>
                      </c:pt>
                      <c:pt idx="239">
                        <c:v>96</c:v>
                      </c:pt>
                      <c:pt idx="240">
                        <c:v>96.4</c:v>
                      </c:pt>
                      <c:pt idx="241">
                        <c:v>96.8</c:v>
                      </c:pt>
                      <c:pt idx="242">
                        <c:v>97.2</c:v>
                      </c:pt>
                      <c:pt idx="243">
                        <c:v>97.6</c:v>
                      </c:pt>
                      <c:pt idx="244">
                        <c:v>98</c:v>
                      </c:pt>
                      <c:pt idx="245">
                        <c:v>98.4</c:v>
                      </c:pt>
                      <c:pt idx="246">
                        <c:v>98.8</c:v>
                      </c:pt>
                      <c:pt idx="247">
                        <c:v>99.2</c:v>
                      </c:pt>
                      <c:pt idx="248">
                        <c:v>99.6</c:v>
                      </c:pt>
                      <c:pt idx="249">
                        <c:v>100</c:v>
                      </c:pt>
                      <c:pt idx="250">
                        <c:v>100.4</c:v>
                      </c:pt>
                      <c:pt idx="251">
                        <c:v>100.8</c:v>
                      </c:pt>
                      <c:pt idx="252">
                        <c:v>101.2</c:v>
                      </c:pt>
                      <c:pt idx="253">
                        <c:v>101.6</c:v>
                      </c:pt>
                      <c:pt idx="254">
                        <c:v>102</c:v>
                      </c:pt>
                      <c:pt idx="255">
                        <c:v>102.4</c:v>
                      </c:pt>
                      <c:pt idx="256">
                        <c:v>102.8</c:v>
                      </c:pt>
                      <c:pt idx="257">
                        <c:v>103.2</c:v>
                      </c:pt>
                      <c:pt idx="258">
                        <c:v>103.6</c:v>
                      </c:pt>
                      <c:pt idx="259">
                        <c:v>104</c:v>
                      </c:pt>
                      <c:pt idx="260">
                        <c:v>104.4</c:v>
                      </c:pt>
                      <c:pt idx="261">
                        <c:v>104.8</c:v>
                      </c:pt>
                      <c:pt idx="262">
                        <c:v>105.2</c:v>
                      </c:pt>
                      <c:pt idx="263">
                        <c:v>105.6</c:v>
                      </c:pt>
                      <c:pt idx="264">
                        <c:v>106</c:v>
                      </c:pt>
                      <c:pt idx="265">
                        <c:v>106.4</c:v>
                      </c:pt>
                      <c:pt idx="266">
                        <c:v>106.8</c:v>
                      </c:pt>
                      <c:pt idx="267">
                        <c:v>107.2</c:v>
                      </c:pt>
                      <c:pt idx="268">
                        <c:v>107.6</c:v>
                      </c:pt>
                      <c:pt idx="269">
                        <c:v>108</c:v>
                      </c:pt>
                      <c:pt idx="270">
                        <c:v>108.4</c:v>
                      </c:pt>
                      <c:pt idx="271">
                        <c:v>108.8</c:v>
                      </c:pt>
                      <c:pt idx="272">
                        <c:v>109.2</c:v>
                      </c:pt>
                      <c:pt idx="273">
                        <c:v>109.6</c:v>
                      </c:pt>
                      <c:pt idx="274">
                        <c:v>110</c:v>
                      </c:pt>
                      <c:pt idx="275">
                        <c:v>110.4</c:v>
                      </c:pt>
                      <c:pt idx="276">
                        <c:v>110.8</c:v>
                      </c:pt>
                      <c:pt idx="277">
                        <c:v>111.2</c:v>
                      </c:pt>
                      <c:pt idx="278">
                        <c:v>111.6</c:v>
                      </c:pt>
                      <c:pt idx="279">
                        <c:v>112</c:v>
                      </c:pt>
                      <c:pt idx="280">
                        <c:v>112.4</c:v>
                      </c:pt>
                      <c:pt idx="281">
                        <c:v>112.8</c:v>
                      </c:pt>
                      <c:pt idx="282">
                        <c:v>113.2</c:v>
                      </c:pt>
                      <c:pt idx="283">
                        <c:v>113.6</c:v>
                      </c:pt>
                      <c:pt idx="284">
                        <c:v>114</c:v>
                      </c:pt>
                      <c:pt idx="285">
                        <c:v>114.4</c:v>
                      </c:pt>
                      <c:pt idx="286">
                        <c:v>114.8</c:v>
                      </c:pt>
                      <c:pt idx="287">
                        <c:v>115.2</c:v>
                      </c:pt>
                      <c:pt idx="288">
                        <c:v>115.6</c:v>
                      </c:pt>
                      <c:pt idx="289">
                        <c:v>116</c:v>
                      </c:pt>
                      <c:pt idx="290">
                        <c:v>116.4</c:v>
                      </c:pt>
                      <c:pt idx="291">
                        <c:v>116.8</c:v>
                      </c:pt>
                      <c:pt idx="292">
                        <c:v>117.2</c:v>
                      </c:pt>
                      <c:pt idx="293">
                        <c:v>117.6</c:v>
                      </c:pt>
                      <c:pt idx="294">
                        <c:v>118</c:v>
                      </c:pt>
                      <c:pt idx="295">
                        <c:v>118.4</c:v>
                      </c:pt>
                      <c:pt idx="296">
                        <c:v>118.8</c:v>
                      </c:pt>
                      <c:pt idx="297">
                        <c:v>119.2</c:v>
                      </c:pt>
                      <c:pt idx="298">
                        <c:v>119.6</c:v>
                      </c:pt>
                      <c:pt idx="299">
                        <c:v>120</c:v>
                      </c:pt>
                      <c:pt idx="300">
                        <c:v>120.4</c:v>
                      </c:pt>
                      <c:pt idx="301">
                        <c:v>120.8</c:v>
                      </c:pt>
                      <c:pt idx="302">
                        <c:v>121.2</c:v>
                      </c:pt>
                      <c:pt idx="303">
                        <c:v>121.6</c:v>
                      </c:pt>
                      <c:pt idx="304">
                        <c:v>122</c:v>
                      </c:pt>
                      <c:pt idx="305">
                        <c:v>122.4</c:v>
                      </c:pt>
                      <c:pt idx="306">
                        <c:v>122.8</c:v>
                      </c:pt>
                      <c:pt idx="307">
                        <c:v>123.2</c:v>
                      </c:pt>
                      <c:pt idx="308">
                        <c:v>123.6</c:v>
                      </c:pt>
                      <c:pt idx="309">
                        <c:v>124</c:v>
                      </c:pt>
                      <c:pt idx="310">
                        <c:v>124.4</c:v>
                      </c:pt>
                      <c:pt idx="311">
                        <c:v>124.8</c:v>
                      </c:pt>
                      <c:pt idx="312">
                        <c:v>125.2</c:v>
                      </c:pt>
                      <c:pt idx="313">
                        <c:v>125.6</c:v>
                      </c:pt>
                      <c:pt idx="314">
                        <c:v>126</c:v>
                      </c:pt>
                      <c:pt idx="315">
                        <c:v>126.4</c:v>
                      </c:pt>
                      <c:pt idx="316">
                        <c:v>126.8</c:v>
                      </c:pt>
                      <c:pt idx="317">
                        <c:v>127.2</c:v>
                      </c:pt>
                      <c:pt idx="318">
                        <c:v>127.6</c:v>
                      </c:pt>
                      <c:pt idx="319">
                        <c:v>128</c:v>
                      </c:pt>
                      <c:pt idx="320">
                        <c:v>128.4</c:v>
                      </c:pt>
                      <c:pt idx="321">
                        <c:v>128.80000000000001</c:v>
                      </c:pt>
                      <c:pt idx="322">
                        <c:v>129.19999999999999</c:v>
                      </c:pt>
                      <c:pt idx="323">
                        <c:v>129.6</c:v>
                      </c:pt>
                      <c:pt idx="324">
                        <c:v>130</c:v>
                      </c:pt>
                      <c:pt idx="325">
                        <c:v>130.4</c:v>
                      </c:pt>
                      <c:pt idx="326">
                        <c:v>130.80000000000001</c:v>
                      </c:pt>
                      <c:pt idx="327">
                        <c:v>131.19999999999999</c:v>
                      </c:pt>
                      <c:pt idx="328">
                        <c:v>131.6</c:v>
                      </c:pt>
                      <c:pt idx="329">
                        <c:v>132</c:v>
                      </c:pt>
                      <c:pt idx="330">
                        <c:v>132.4</c:v>
                      </c:pt>
                      <c:pt idx="331">
                        <c:v>132.80000000000001</c:v>
                      </c:pt>
                      <c:pt idx="332">
                        <c:v>133.19999999999999</c:v>
                      </c:pt>
                      <c:pt idx="333">
                        <c:v>133.6</c:v>
                      </c:pt>
                      <c:pt idx="334">
                        <c:v>134</c:v>
                      </c:pt>
                      <c:pt idx="335">
                        <c:v>134.4</c:v>
                      </c:pt>
                      <c:pt idx="336">
                        <c:v>134.80000000000001</c:v>
                      </c:pt>
                      <c:pt idx="337">
                        <c:v>135.19999999999999</c:v>
                      </c:pt>
                      <c:pt idx="338">
                        <c:v>135.6</c:v>
                      </c:pt>
                      <c:pt idx="339">
                        <c:v>136</c:v>
                      </c:pt>
                      <c:pt idx="340">
                        <c:v>136.4</c:v>
                      </c:pt>
                      <c:pt idx="341">
                        <c:v>136.80000000000001</c:v>
                      </c:pt>
                      <c:pt idx="342">
                        <c:v>137.19999999999999</c:v>
                      </c:pt>
                      <c:pt idx="343">
                        <c:v>137.6</c:v>
                      </c:pt>
                      <c:pt idx="344">
                        <c:v>138</c:v>
                      </c:pt>
                      <c:pt idx="345">
                        <c:v>138.4</c:v>
                      </c:pt>
                      <c:pt idx="346">
                        <c:v>138.80000000000001</c:v>
                      </c:pt>
                      <c:pt idx="347">
                        <c:v>139.19999999999999</c:v>
                      </c:pt>
                      <c:pt idx="348">
                        <c:v>139.6</c:v>
                      </c:pt>
                      <c:pt idx="349">
                        <c:v>140</c:v>
                      </c:pt>
                      <c:pt idx="350">
                        <c:v>140.4</c:v>
                      </c:pt>
                      <c:pt idx="351">
                        <c:v>140.80000000000001</c:v>
                      </c:pt>
                      <c:pt idx="352">
                        <c:v>141.19999999999999</c:v>
                      </c:pt>
                      <c:pt idx="353">
                        <c:v>141.6</c:v>
                      </c:pt>
                      <c:pt idx="354">
                        <c:v>142</c:v>
                      </c:pt>
                      <c:pt idx="355">
                        <c:v>142.4</c:v>
                      </c:pt>
                      <c:pt idx="356">
                        <c:v>142.80000000000001</c:v>
                      </c:pt>
                      <c:pt idx="357">
                        <c:v>143.19999999999999</c:v>
                      </c:pt>
                      <c:pt idx="358">
                        <c:v>143.6</c:v>
                      </c:pt>
                      <c:pt idx="359">
                        <c:v>144</c:v>
                      </c:pt>
                      <c:pt idx="360">
                        <c:v>144.4</c:v>
                      </c:pt>
                      <c:pt idx="361">
                        <c:v>144.80000000000001</c:v>
                      </c:pt>
                      <c:pt idx="362">
                        <c:v>145.19999999999999</c:v>
                      </c:pt>
                      <c:pt idx="363">
                        <c:v>145.6</c:v>
                      </c:pt>
                      <c:pt idx="364">
                        <c:v>146</c:v>
                      </c:pt>
                      <c:pt idx="365">
                        <c:v>146.4</c:v>
                      </c:pt>
                      <c:pt idx="366">
                        <c:v>146.80000000000001</c:v>
                      </c:pt>
                      <c:pt idx="367">
                        <c:v>147.19999999999999</c:v>
                      </c:pt>
                      <c:pt idx="368">
                        <c:v>147.6</c:v>
                      </c:pt>
                      <c:pt idx="369">
                        <c:v>148</c:v>
                      </c:pt>
                      <c:pt idx="370">
                        <c:v>148.4</c:v>
                      </c:pt>
                      <c:pt idx="371">
                        <c:v>148.80000000000001</c:v>
                      </c:pt>
                      <c:pt idx="372">
                        <c:v>149.19999999999999</c:v>
                      </c:pt>
                      <c:pt idx="373">
                        <c:v>149.6</c:v>
                      </c:pt>
                      <c:pt idx="374">
                        <c:v>150</c:v>
                      </c:pt>
                      <c:pt idx="375">
                        <c:v>150.4</c:v>
                      </c:pt>
                      <c:pt idx="376">
                        <c:v>150.80000000000001</c:v>
                      </c:pt>
                      <c:pt idx="377">
                        <c:v>151.19999999999999</c:v>
                      </c:pt>
                      <c:pt idx="378">
                        <c:v>151.6</c:v>
                      </c:pt>
                      <c:pt idx="379">
                        <c:v>152</c:v>
                      </c:pt>
                      <c:pt idx="380">
                        <c:v>152.4</c:v>
                      </c:pt>
                      <c:pt idx="381">
                        <c:v>152.80000000000001</c:v>
                      </c:pt>
                      <c:pt idx="382">
                        <c:v>153.19999999999999</c:v>
                      </c:pt>
                      <c:pt idx="383">
                        <c:v>153.6</c:v>
                      </c:pt>
                      <c:pt idx="384">
                        <c:v>154</c:v>
                      </c:pt>
                      <c:pt idx="385">
                        <c:v>154.4</c:v>
                      </c:pt>
                      <c:pt idx="386">
                        <c:v>154.80000000000001</c:v>
                      </c:pt>
                      <c:pt idx="387">
                        <c:v>155.19999999999999</c:v>
                      </c:pt>
                      <c:pt idx="388">
                        <c:v>155.6</c:v>
                      </c:pt>
                      <c:pt idx="389">
                        <c:v>156</c:v>
                      </c:pt>
                      <c:pt idx="390">
                        <c:v>156.4</c:v>
                      </c:pt>
                      <c:pt idx="391">
                        <c:v>156.80000000000001</c:v>
                      </c:pt>
                      <c:pt idx="392">
                        <c:v>157.19999999999999</c:v>
                      </c:pt>
                      <c:pt idx="393">
                        <c:v>157.6</c:v>
                      </c:pt>
                      <c:pt idx="394">
                        <c:v>158</c:v>
                      </c:pt>
                      <c:pt idx="395">
                        <c:v>158.4</c:v>
                      </c:pt>
                      <c:pt idx="396">
                        <c:v>158.80000000000001</c:v>
                      </c:pt>
                      <c:pt idx="397">
                        <c:v>159.19999999999999</c:v>
                      </c:pt>
                      <c:pt idx="398">
                        <c:v>159.6</c:v>
                      </c:pt>
                      <c:pt idx="399">
                        <c:v>160</c:v>
                      </c:pt>
                      <c:pt idx="400">
                        <c:v>160.4</c:v>
                      </c:pt>
                      <c:pt idx="401">
                        <c:v>160.80000000000001</c:v>
                      </c:pt>
                      <c:pt idx="402">
                        <c:v>161.19999999999999</c:v>
                      </c:pt>
                      <c:pt idx="403">
                        <c:v>161.6</c:v>
                      </c:pt>
                      <c:pt idx="404">
                        <c:v>162</c:v>
                      </c:pt>
                      <c:pt idx="405">
                        <c:v>162.4</c:v>
                      </c:pt>
                      <c:pt idx="406">
                        <c:v>162.80000000000001</c:v>
                      </c:pt>
                      <c:pt idx="407">
                        <c:v>163.19999999999999</c:v>
                      </c:pt>
                      <c:pt idx="408">
                        <c:v>163.6</c:v>
                      </c:pt>
                      <c:pt idx="409">
                        <c:v>164</c:v>
                      </c:pt>
                      <c:pt idx="410">
                        <c:v>164.4</c:v>
                      </c:pt>
                      <c:pt idx="411">
                        <c:v>164.8</c:v>
                      </c:pt>
                      <c:pt idx="412">
                        <c:v>165.2</c:v>
                      </c:pt>
                      <c:pt idx="413">
                        <c:v>165.6</c:v>
                      </c:pt>
                      <c:pt idx="414">
                        <c:v>166</c:v>
                      </c:pt>
                      <c:pt idx="415">
                        <c:v>166.4</c:v>
                      </c:pt>
                      <c:pt idx="416">
                        <c:v>166.8</c:v>
                      </c:pt>
                      <c:pt idx="417">
                        <c:v>167.2</c:v>
                      </c:pt>
                      <c:pt idx="418">
                        <c:v>167.6</c:v>
                      </c:pt>
                      <c:pt idx="419">
                        <c:v>168</c:v>
                      </c:pt>
                      <c:pt idx="420">
                        <c:v>168.4</c:v>
                      </c:pt>
                      <c:pt idx="421">
                        <c:v>168.8</c:v>
                      </c:pt>
                      <c:pt idx="422">
                        <c:v>169.2</c:v>
                      </c:pt>
                      <c:pt idx="423">
                        <c:v>169.6</c:v>
                      </c:pt>
                      <c:pt idx="424">
                        <c:v>170</c:v>
                      </c:pt>
                      <c:pt idx="425">
                        <c:v>170.4</c:v>
                      </c:pt>
                      <c:pt idx="426">
                        <c:v>170.8</c:v>
                      </c:pt>
                      <c:pt idx="427">
                        <c:v>171.2</c:v>
                      </c:pt>
                      <c:pt idx="428">
                        <c:v>171.6</c:v>
                      </c:pt>
                      <c:pt idx="429">
                        <c:v>172</c:v>
                      </c:pt>
                      <c:pt idx="430">
                        <c:v>172.4</c:v>
                      </c:pt>
                      <c:pt idx="431">
                        <c:v>172.8</c:v>
                      </c:pt>
                      <c:pt idx="432">
                        <c:v>173.2</c:v>
                      </c:pt>
                      <c:pt idx="433">
                        <c:v>173.6</c:v>
                      </c:pt>
                      <c:pt idx="434">
                        <c:v>174</c:v>
                      </c:pt>
                      <c:pt idx="435">
                        <c:v>174.4</c:v>
                      </c:pt>
                      <c:pt idx="436">
                        <c:v>174.8</c:v>
                      </c:pt>
                      <c:pt idx="437">
                        <c:v>175.2</c:v>
                      </c:pt>
                      <c:pt idx="438">
                        <c:v>175.6</c:v>
                      </c:pt>
                      <c:pt idx="439">
                        <c:v>176</c:v>
                      </c:pt>
                      <c:pt idx="440">
                        <c:v>176.4</c:v>
                      </c:pt>
                      <c:pt idx="441">
                        <c:v>176.8</c:v>
                      </c:pt>
                      <c:pt idx="442">
                        <c:v>177.2</c:v>
                      </c:pt>
                      <c:pt idx="443">
                        <c:v>177.6</c:v>
                      </c:pt>
                      <c:pt idx="444">
                        <c:v>178</c:v>
                      </c:pt>
                      <c:pt idx="445">
                        <c:v>178.4</c:v>
                      </c:pt>
                      <c:pt idx="446">
                        <c:v>178.8</c:v>
                      </c:pt>
                      <c:pt idx="447">
                        <c:v>179.2</c:v>
                      </c:pt>
                      <c:pt idx="448">
                        <c:v>179.6</c:v>
                      </c:pt>
                      <c:pt idx="449">
                        <c:v>180</c:v>
                      </c:pt>
                      <c:pt idx="450">
                        <c:v>180.4</c:v>
                      </c:pt>
                      <c:pt idx="451">
                        <c:v>180.8</c:v>
                      </c:pt>
                      <c:pt idx="452">
                        <c:v>181.2</c:v>
                      </c:pt>
                      <c:pt idx="453">
                        <c:v>181.6</c:v>
                      </c:pt>
                      <c:pt idx="454">
                        <c:v>182</c:v>
                      </c:pt>
                      <c:pt idx="455">
                        <c:v>182.4</c:v>
                      </c:pt>
                      <c:pt idx="456">
                        <c:v>182.8</c:v>
                      </c:pt>
                      <c:pt idx="457">
                        <c:v>183.2</c:v>
                      </c:pt>
                      <c:pt idx="458">
                        <c:v>183.6</c:v>
                      </c:pt>
                      <c:pt idx="459">
                        <c:v>184</c:v>
                      </c:pt>
                      <c:pt idx="460">
                        <c:v>184.4</c:v>
                      </c:pt>
                      <c:pt idx="461">
                        <c:v>184.8</c:v>
                      </c:pt>
                      <c:pt idx="462">
                        <c:v>185.2</c:v>
                      </c:pt>
                      <c:pt idx="463">
                        <c:v>185.6</c:v>
                      </c:pt>
                      <c:pt idx="464">
                        <c:v>186</c:v>
                      </c:pt>
                      <c:pt idx="465">
                        <c:v>186.4</c:v>
                      </c:pt>
                      <c:pt idx="466">
                        <c:v>186.8</c:v>
                      </c:pt>
                      <c:pt idx="467">
                        <c:v>187.2</c:v>
                      </c:pt>
                      <c:pt idx="468">
                        <c:v>187.6</c:v>
                      </c:pt>
                      <c:pt idx="469">
                        <c:v>188</c:v>
                      </c:pt>
                      <c:pt idx="470">
                        <c:v>188.4</c:v>
                      </c:pt>
                      <c:pt idx="471">
                        <c:v>188.8</c:v>
                      </c:pt>
                      <c:pt idx="472">
                        <c:v>189.2</c:v>
                      </c:pt>
                      <c:pt idx="473">
                        <c:v>189.6</c:v>
                      </c:pt>
                      <c:pt idx="474">
                        <c:v>190</c:v>
                      </c:pt>
                      <c:pt idx="475">
                        <c:v>190.4</c:v>
                      </c:pt>
                      <c:pt idx="476">
                        <c:v>190.8</c:v>
                      </c:pt>
                      <c:pt idx="477">
                        <c:v>191.2</c:v>
                      </c:pt>
                      <c:pt idx="478">
                        <c:v>191.6</c:v>
                      </c:pt>
                      <c:pt idx="479">
                        <c:v>192</c:v>
                      </c:pt>
                      <c:pt idx="480">
                        <c:v>192.4</c:v>
                      </c:pt>
                      <c:pt idx="481">
                        <c:v>192.8</c:v>
                      </c:pt>
                      <c:pt idx="482">
                        <c:v>193.2</c:v>
                      </c:pt>
                      <c:pt idx="483">
                        <c:v>193.6</c:v>
                      </c:pt>
                      <c:pt idx="484">
                        <c:v>194</c:v>
                      </c:pt>
                      <c:pt idx="485">
                        <c:v>194.4</c:v>
                      </c:pt>
                      <c:pt idx="486">
                        <c:v>194.8</c:v>
                      </c:pt>
                      <c:pt idx="487">
                        <c:v>195.2</c:v>
                      </c:pt>
                      <c:pt idx="488">
                        <c:v>195.6</c:v>
                      </c:pt>
                      <c:pt idx="489">
                        <c:v>196</c:v>
                      </c:pt>
                      <c:pt idx="490">
                        <c:v>196.4</c:v>
                      </c:pt>
                      <c:pt idx="491">
                        <c:v>196.8</c:v>
                      </c:pt>
                      <c:pt idx="492">
                        <c:v>197.2</c:v>
                      </c:pt>
                      <c:pt idx="493">
                        <c:v>197.6</c:v>
                      </c:pt>
                      <c:pt idx="494">
                        <c:v>198</c:v>
                      </c:pt>
                      <c:pt idx="495">
                        <c:v>198.4</c:v>
                      </c:pt>
                      <c:pt idx="496">
                        <c:v>198.8</c:v>
                      </c:pt>
                      <c:pt idx="497">
                        <c:v>199.2</c:v>
                      </c:pt>
                      <c:pt idx="498">
                        <c:v>199.6</c:v>
                      </c:pt>
                      <c:pt idx="499">
                        <c:v>200</c:v>
                      </c:pt>
                      <c:pt idx="500">
                        <c:v>200.4</c:v>
                      </c:pt>
                      <c:pt idx="501">
                        <c:v>200.8</c:v>
                      </c:pt>
                      <c:pt idx="502">
                        <c:v>201.2</c:v>
                      </c:pt>
                      <c:pt idx="503">
                        <c:v>201.6</c:v>
                      </c:pt>
                      <c:pt idx="504">
                        <c:v>202</c:v>
                      </c:pt>
                      <c:pt idx="505">
                        <c:v>202.4</c:v>
                      </c:pt>
                      <c:pt idx="506">
                        <c:v>202.8</c:v>
                      </c:pt>
                      <c:pt idx="507">
                        <c:v>203.2</c:v>
                      </c:pt>
                      <c:pt idx="508">
                        <c:v>203.6</c:v>
                      </c:pt>
                      <c:pt idx="509">
                        <c:v>204</c:v>
                      </c:pt>
                      <c:pt idx="510">
                        <c:v>204.4</c:v>
                      </c:pt>
                      <c:pt idx="511">
                        <c:v>204.8</c:v>
                      </c:pt>
                      <c:pt idx="512">
                        <c:v>205.2</c:v>
                      </c:pt>
                      <c:pt idx="513">
                        <c:v>205.6</c:v>
                      </c:pt>
                      <c:pt idx="514">
                        <c:v>206</c:v>
                      </c:pt>
                      <c:pt idx="515">
                        <c:v>206.4</c:v>
                      </c:pt>
                      <c:pt idx="516">
                        <c:v>206.8</c:v>
                      </c:pt>
                      <c:pt idx="517">
                        <c:v>207.2</c:v>
                      </c:pt>
                      <c:pt idx="518">
                        <c:v>207.6</c:v>
                      </c:pt>
                      <c:pt idx="519">
                        <c:v>208</c:v>
                      </c:pt>
                      <c:pt idx="520">
                        <c:v>208.4</c:v>
                      </c:pt>
                      <c:pt idx="521">
                        <c:v>208.8</c:v>
                      </c:pt>
                      <c:pt idx="522">
                        <c:v>209.2</c:v>
                      </c:pt>
                      <c:pt idx="523">
                        <c:v>209.6</c:v>
                      </c:pt>
                      <c:pt idx="524">
                        <c:v>210</c:v>
                      </c:pt>
                      <c:pt idx="525">
                        <c:v>210.4</c:v>
                      </c:pt>
                      <c:pt idx="526">
                        <c:v>210.8</c:v>
                      </c:pt>
                      <c:pt idx="527">
                        <c:v>211.2</c:v>
                      </c:pt>
                      <c:pt idx="528">
                        <c:v>211.6</c:v>
                      </c:pt>
                      <c:pt idx="529">
                        <c:v>212</c:v>
                      </c:pt>
                      <c:pt idx="530">
                        <c:v>212.4</c:v>
                      </c:pt>
                      <c:pt idx="531">
                        <c:v>212.8</c:v>
                      </c:pt>
                      <c:pt idx="532">
                        <c:v>213.2</c:v>
                      </c:pt>
                      <c:pt idx="533">
                        <c:v>213.6</c:v>
                      </c:pt>
                      <c:pt idx="534">
                        <c:v>214</c:v>
                      </c:pt>
                      <c:pt idx="535">
                        <c:v>214.4</c:v>
                      </c:pt>
                      <c:pt idx="536">
                        <c:v>214.8</c:v>
                      </c:pt>
                      <c:pt idx="537">
                        <c:v>215.2</c:v>
                      </c:pt>
                      <c:pt idx="538">
                        <c:v>215.6</c:v>
                      </c:pt>
                      <c:pt idx="539">
                        <c:v>216</c:v>
                      </c:pt>
                      <c:pt idx="540">
                        <c:v>216.4</c:v>
                      </c:pt>
                      <c:pt idx="541">
                        <c:v>216.8</c:v>
                      </c:pt>
                      <c:pt idx="542">
                        <c:v>217.2</c:v>
                      </c:pt>
                      <c:pt idx="543">
                        <c:v>217.6</c:v>
                      </c:pt>
                      <c:pt idx="544">
                        <c:v>218</c:v>
                      </c:pt>
                      <c:pt idx="545">
                        <c:v>218.4</c:v>
                      </c:pt>
                      <c:pt idx="546">
                        <c:v>218.8</c:v>
                      </c:pt>
                      <c:pt idx="547">
                        <c:v>219.2</c:v>
                      </c:pt>
                      <c:pt idx="548">
                        <c:v>219.6</c:v>
                      </c:pt>
                      <c:pt idx="549">
                        <c:v>220</c:v>
                      </c:pt>
                      <c:pt idx="550">
                        <c:v>220.4</c:v>
                      </c:pt>
                      <c:pt idx="551">
                        <c:v>220.8</c:v>
                      </c:pt>
                      <c:pt idx="552">
                        <c:v>221.2</c:v>
                      </c:pt>
                      <c:pt idx="553">
                        <c:v>221.6</c:v>
                      </c:pt>
                      <c:pt idx="554">
                        <c:v>222</c:v>
                      </c:pt>
                      <c:pt idx="555">
                        <c:v>222.4</c:v>
                      </c:pt>
                      <c:pt idx="556">
                        <c:v>222.8</c:v>
                      </c:pt>
                      <c:pt idx="557">
                        <c:v>223.2</c:v>
                      </c:pt>
                      <c:pt idx="558">
                        <c:v>223.6</c:v>
                      </c:pt>
                      <c:pt idx="559">
                        <c:v>224</c:v>
                      </c:pt>
                      <c:pt idx="560">
                        <c:v>224.4</c:v>
                      </c:pt>
                      <c:pt idx="561">
                        <c:v>224.8</c:v>
                      </c:pt>
                      <c:pt idx="562">
                        <c:v>225.2</c:v>
                      </c:pt>
                      <c:pt idx="563">
                        <c:v>225.6</c:v>
                      </c:pt>
                      <c:pt idx="564">
                        <c:v>226</c:v>
                      </c:pt>
                      <c:pt idx="565">
                        <c:v>226.4</c:v>
                      </c:pt>
                      <c:pt idx="566">
                        <c:v>226.8</c:v>
                      </c:pt>
                      <c:pt idx="567">
                        <c:v>227.2</c:v>
                      </c:pt>
                      <c:pt idx="568">
                        <c:v>227.6</c:v>
                      </c:pt>
                      <c:pt idx="569">
                        <c:v>228</c:v>
                      </c:pt>
                      <c:pt idx="570">
                        <c:v>228.4</c:v>
                      </c:pt>
                      <c:pt idx="571">
                        <c:v>228.8</c:v>
                      </c:pt>
                      <c:pt idx="572">
                        <c:v>229.2</c:v>
                      </c:pt>
                      <c:pt idx="573">
                        <c:v>229.6</c:v>
                      </c:pt>
                      <c:pt idx="574">
                        <c:v>230</c:v>
                      </c:pt>
                      <c:pt idx="575">
                        <c:v>230.4</c:v>
                      </c:pt>
                      <c:pt idx="576">
                        <c:v>230.8</c:v>
                      </c:pt>
                      <c:pt idx="577">
                        <c:v>231.2</c:v>
                      </c:pt>
                      <c:pt idx="578">
                        <c:v>231.6</c:v>
                      </c:pt>
                      <c:pt idx="579">
                        <c:v>232</c:v>
                      </c:pt>
                      <c:pt idx="580">
                        <c:v>232.4</c:v>
                      </c:pt>
                      <c:pt idx="581">
                        <c:v>232.8</c:v>
                      </c:pt>
                      <c:pt idx="582">
                        <c:v>233.2</c:v>
                      </c:pt>
                      <c:pt idx="583">
                        <c:v>233.6</c:v>
                      </c:pt>
                      <c:pt idx="584">
                        <c:v>234</c:v>
                      </c:pt>
                      <c:pt idx="585">
                        <c:v>234.4</c:v>
                      </c:pt>
                      <c:pt idx="586">
                        <c:v>234.8</c:v>
                      </c:pt>
                      <c:pt idx="587">
                        <c:v>235.2</c:v>
                      </c:pt>
                      <c:pt idx="588">
                        <c:v>235.6</c:v>
                      </c:pt>
                      <c:pt idx="589">
                        <c:v>236</c:v>
                      </c:pt>
                      <c:pt idx="590">
                        <c:v>236.4</c:v>
                      </c:pt>
                      <c:pt idx="591">
                        <c:v>236.8</c:v>
                      </c:pt>
                      <c:pt idx="592">
                        <c:v>237.2</c:v>
                      </c:pt>
                      <c:pt idx="593">
                        <c:v>237.6</c:v>
                      </c:pt>
                      <c:pt idx="594">
                        <c:v>238</c:v>
                      </c:pt>
                      <c:pt idx="595">
                        <c:v>238.4</c:v>
                      </c:pt>
                      <c:pt idx="596">
                        <c:v>238.8</c:v>
                      </c:pt>
                      <c:pt idx="597">
                        <c:v>239.2</c:v>
                      </c:pt>
                      <c:pt idx="598">
                        <c:v>239.6</c:v>
                      </c:pt>
                      <c:pt idx="599">
                        <c:v>240</c:v>
                      </c:pt>
                      <c:pt idx="600">
                        <c:v>240.4</c:v>
                      </c:pt>
                      <c:pt idx="601">
                        <c:v>240.8</c:v>
                      </c:pt>
                      <c:pt idx="602">
                        <c:v>241.2</c:v>
                      </c:pt>
                      <c:pt idx="603">
                        <c:v>241.6</c:v>
                      </c:pt>
                      <c:pt idx="604">
                        <c:v>242</c:v>
                      </c:pt>
                      <c:pt idx="605">
                        <c:v>242.4</c:v>
                      </c:pt>
                      <c:pt idx="606">
                        <c:v>242.8</c:v>
                      </c:pt>
                      <c:pt idx="607">
                        <c:v>243.2</c:v>
                      </c:pt>
                      <c:pt idx="608">
                        <c:v>243.6</c:v>
                      </c:pt>
                      <c:pt idx="609">
                        <c:v>244</c:v>
                      </c:pt>
                      <c:pt idx="610">
                        <c:v>244.4</c:v>
                      </c:pt>
                      <c:pt idx="611">
                        <c:v>244.8</c:v>
                      </c:pt>
                      <c:pt idx="612">
                        <c:v>245.2</c:v>
                      </c:pt>
                      <c:pt idx="613">
                        <c:v>245.6</c:v>
                      </c:pt>
                      <c:pt idx="614">
                        <c:v>246</c:v>
                      </c:pt>
                      <c:pt idx="615">
                        <c:v>246.4</c:v>
                      </c:pt>
                      <c:pt idx="616">
                        <c:v>246.8</c:v>
                      </c:pt>
                      <c:pt idx="617">
                        <c:v>247.2</c:v>
                      </c:pt>
                      <c:pt idx="618">
                        <c:v>247.6</c:v>
                      </c:pt>
                      <c:pt idx="619">
                        <c:v>248</c:v>
                      </c:pt>
                      <c:pt idx="620">
                        <c:v>248.4</c:v>
                      </c:pt>
                      <c:pt idx="621">
                        <c:v>248.8</c:v>
                      </c:pt>
                      <c:pt idx="622">
                        <c:v>249.2</c:v>
                      </c:pt>
                      <c:pt idx="623">
                        <c:v>249.6</c:v>
                      </c:pt>
                      <c:pt idx="624">
                        <c:v>250</c:v>
                      </c:pt>
                      <c:pt idx="625">
                        <c:v>250.4</c:v>
                      </c:pt>
                      <c:pt idx="626">
                        <c:v>250.8</c:v>
                      </c:pt>
                      <c:pt idx="627">
                        <c:v>251.2</c:v>
                      </c:pt>
                      <c:pt idx="628">
                        <c:v>251.6</c:v>
                      </c:pt>
                      <c:pt idx="629">
                        <c:v>252</c:v>
                      </c:pt>
                      <c:pt idx="630">
                        <c:v>252.4</c:v>
                      </c:pt>
                      <c:pt idx="631">
                        <c:v>252.8</c:v>
                      </c:pt>
                      <c:pt idx="632">
                        <c:v>253.2</c:v>
                      </c:pt>
                      <c:pt idx="633">
                        <c:v>253.6</c:v>
                      </c:pt>
                      <c:pt idx="634">
                        <c:v>254</c:v>
                      </c:pt>
                      <c:pt idx="635">
                        <c:v>254.4</c:v>
                      </c:pt>
                      <c:pt idx="636">
                        <c:v>254.8</c:v>
                      </c:pt>
                      <c:pt idx="637">
                        <c:v>255.2</c:v>
                      </c:pt>
                      <c:pt idx="638">
                        <c:v>255.6</c:v>
                      </c:pt>
                      <c:pt idx="639">
                        <c:v>256</c:v>
                      </c:pt>
                      <c:pt idx="640">
                        <c:v>256.39999999999998</c:v>
                      </c:pt>
                      <c:pt idx="641">
                        <c:v>256.8</c:v>
                      </c:pt>
                      <c:pt idx="642">
                        <c:v>257.2</c:v>
                      </c:pt>
                      <c:pt idx="643">
                        <c:v>257.60000000000002</c:v>
                      </c:pt>
                      <c:pt idx="644">
                        <c:v>258</c:v>
                      </c:pt>
                      <c:pt idx="645">
                        <c:v>258.39999999999998</c:v>
                      </c:pt>
                      <c:pt idx="646">
                        <c:v>258.8</c:v>
                      </c:pt>
                      <c:pt idx="647">
                        <c:v>259.2</c:v>
                      </c:pt>
                      <c:pt idx="648">
                        <c:v>259.60000000000002</c:v>
                      </c:pt>
                      <c:pt idx="649">
                        <c:v>260</c:v>
                      </c:pt>
                      <c:pt idx="650">
                        <c:v>260.39999999999998</c:v>
                      </c:pt>
                      <c:pt idx="651">
                        <c:v>260.8</c:v>
                      </c:pt>
                      <c:pt idx="652">
                        <c:v>261.2</c:v>
                      </c:pt>
                      <c:pt idx="653">
                        <c:v>261.60000000000002</c:v>
                      </c:pt>
                      <c:pt idx="654">
                        <c:v>262</c:v>
                      </c:pt>
                      <c:pt idx="655">
                        <c:v>262.39999999999998</c:v>
                      </c:pt>
                      <c:pt idx="656">
                        <c:v>262.8</c:v>
                      </c:pt>
                      <c:pt idx="657">
                        <c:v>263.2</c:v>
                      </c:pt>
                      <c:pt idx="658">
                        <c:v>263.60000000000002</c:v>
                      </c:pt>
                      <c:pt idx="659">
                        <c:v>264</c:v>
                      </c:pt>
                      <c:pt idx="660">
                        <c:v>264.39999999999998</c:v>
                      </c:pt>
                      <c:pt idx="661">
                        <c:v>264.8</c:v>
                      </c:pt>
                      <c:pt idx="662">
                        <c:v>265.2</c:v>
                      </c:pt>
                      <c:pt idx="663">
                        <c:v>265.60000000000002</c:v>
                      </c:pt>
                      <c:pt idx="664">
                        <c:v>266</c:v>
                      </c:pt>
                      <c:pt idx="665">
                        <c:v>266.39999999999998</c:v>
                      </c:pt>
                      <c:pt idx="666">
                        <c:v>266.8</c:v>
                      </c:pt>
                      <c:pt idx="667">
                        <c:v>267.2</c:v>
                      </c:pt>
                      <c:pt idx="668">
                        <c:v>267.60000000000002</c:v>
                      </c:pt>
                      <c:pt idx="669">
                        <c:v>268</c:v>
                      </c:pt>
                      <c:pt idx="670">
                        <c:v>268.39999999999998</c:v>
                      </c:pt>
                      <c:pt idx="671">
                        <c:v>268.8</c:v>
                      </c:pt>
                      <c:pt idx="672">
                        <c:v>269.2</c:v>
                      </c:pt>
                      <c:pt idx="673">
                        <c:v>269.60000000000002</c:v>
                      </c:pt>
                      <c:pt idx="674">
                        <c:v>270</c:v>
                      </c:pt>
                      <c:pt idx="675">
                        <c:v>270.39999999999998</c:v>
                      </c:pt>
                      <c:pt idx="676">
                        <c:v>270.8</c:v>
                      </c:pt>
                      <c:pt idx="677">
                        <c:v>271.2</c:v>
                      </c:pt>
                      <c:pt idx="678">
                        <c:v>271.60000000000002</c:v>
                      </c:pt>
                      <c:pt idx="679">
                        <c:v>272</c:v>
                      </c:pt>
                      <c:pt idx="680">
                        <c:v>272.39999999999998</c:v>
                      </c:pt>
                      <c:pt idx="681">
                        <c:v>272.8</c:v>
                      </c:pt>
                      <c:pt idx="682">
                        <c:v>273.2</c:v>
                      </c:pt>
                      <c:pt idx="683">
                        <c:v>273.60000000000002</c:v>
                      </c:pt>
                      <c:pt idx="684">
                        <c:v>274</c:v>
                      </c:pt>
                      <c:pt idx="685">
                        <c:v>274.39999999999998</c:v>
                      </c:pt>
                      <c:pt idx="686">
                        <c:v>274.8</c:v>
                      </c:pt>
                      <c:pt idx="687">
                        <c:v>275.2</c:v>
                      </c:pt>
                      <c:pt idx="688">
                        <c:v>275.60000000000002</c:v>
                      </c:pt>
                      <c:pt idx="689">
                        <c:v>276</c:v>
                      </c:pt>
                      <c:pt idx="690">
                        <c:v>276.39999999999998</c:v>
                      </c:pt>
                      <c:pt idx="691">
                        <c:v>276.8</c:v>
                      </c:pt>
                      <c:pt idx="692">
                        <c:v>277.2</c:v>
                      </c:pt>
                      <c:pt idx="693">
                        <c:v>277.60000000000002</c:v>
                      </c:pt>
                      <c:pt idx="694">
                        <c:v>278</c:v>
                      </c:pt>
                      <c:pt idx="695">
                        <c:v>278.39999999999998</c:v>
                      </c:pt>
                      <c:pt idx="696">
                        <c:v>278.8</c:v>
                      </c:pt>
                      <c:pt idx="697">
                        <c:v>279.2</c:v>
                      </c:pt>
                      <c:pt idx="698">
                        <c:v>279.60000000000002</c:v>
                      </c:pt>
                      <c:pt idx="699">
                        <c:v>280</c:v>
                      </c:pt>
                      <c:pt idx="700">
                        <c:v>280.39999999999998</c:v>
                      </c:pt>
                      <c:pt idx="701">
                        <c:v>280.8</c:v>
                      </c:pt>
                      <c:pt idx="702">
                        <c:v>281.2</c:v>
                      </c:pt>
                      <c:pt idx="703">
                        <c:v>281.60000000000002</c:v>
                      </c:pt>
                      <c:pt idx="704">
                        <c:v>282</c:v>
                      </c:pt>
                      <c:pt idx="705">
                        <c:v>282.39999999999998</c:v>
                      </c:pt>
                      <c:pt idx="706">
                        <c:v>282.8</c:v>
                      </c:pt>
                      <c:pt idx="707">
                        <c:v>283.2</c:v>
                      </c:pt>
                      <c:pt idx="708">
                        <c:v>283.60000000000002</c:v>
                      </c:pt>
                      <c:pt idx="709">
                        <c:v>284</c:v>
                      </c:pt>
                      <c:pt idx="710">
                        <c:v>284.39999999999998</c:v>
                      </c:pt>
                      <c:pt idx="711">
                        <c:v>284.8</c:v>
                      </c:pt>
                      <c:pt idx="712">
                        <c:v>285.2</c:v>
                      </c:pt>
                      <c:pt idx="713">
                        <c:v>285.60000000000002</c:v>
                      </c:pt>
                      <c:pt idx="714">
                        <c:v>286</c:v>
                      </c:pt>
                      <c:pt idx="715">
                        <c:v>286.39999999999998</c:v>
                      </c:pt>
                      <c:pt idx="716">
                        <c:v>286.8</c:v>
                      </c:pt>
                      <c:pt idx="717">
                        <c:v>287.2</c:v>
                      </c:pt>
                      <c:pt idx="718">
                        <c:v>287.60000000000002</c:v>
                      </c:pt>
                      <c:pt idx="719">
                        <c:v>288</c:v>
                      </c:pt>
                      <c:pt idx="720">
                        <c:v>288.39999999999998</c:v>
                      </c:pt>
                      <c:pt idx="721">
                        <c:v>288.8</c:v>
                      </c:pt>
                      <c:pt idx="722">
                        <c:v>289.2</c:v>
                      </c:pt>
                      <c:pt idx="723">
                        <c:v>289.60000000000002</c:v>
                      </c:pt>
                      <c:pt idx="724">
                        <c:v>290</c:v>
                      </c:pt>
                      <c:pt idx="725">
                        <c:v>290.39999999999998</c:v>
                      </c:pt>
                      <c:pt idx="726">
                        <c:v>290.8</c:v>
                      </c:pt>
                      <c:pt idx="727">
                        <c:v>291.2</c:v>
                      </c:pt>
                      <c:pt idx="728">
                        <c:v>291.60000000000002</c:v>
                      </c:pt>
                      <c:pt idx="729">
                        <c:v>292</c:v>
                      </c:pt>
                      <c:pt idx="730">
                        <c:v>292.39999999999998</c:v>
                      </c:pt>
                      <c:pt idx="731">
                        <c:v>292.8</c:v>
                      </c:pt>
                      <c:pt idx="732">
                        <c:v>293.2</c:v>
                      </c:pt>
                      <c:pt idx="733">
                        <c:v>293.60000000000002</c:v>
                      </c:pt>
                      <c:pt idx="734">
                        <c:v>294</c:v>
                      </c:pt>
                      <c:pt idx="735">
                        <c:v>294.39999999999998</c:v>
                      </c:pt>
                      <c:pt idx="736">
                        <c:v>294.8</c:v>
                      </c:pt>
                      <c:pt idx="737">
                        <c:v>295.2</c:v>
                      </c:pt>
                      <c:pt idx="738">
                        <c:v>295.60000000000002</c:v>
                      </c:pt>
                      <c:pt idx="739">
                        <c:v>296</c:v>
                      </c:pt>
                      <c:pt idx="740">
                        <c:v>296.39999999999998</c:v>
                      </c:pt>
                      <c:pt idx="741">
                        <c:v>296.8</c:v>
                      </c:pt>
                      <c:pt idx="742">
                        <c:v>297.2</c:v>
                      </c:pt>
                      <c:pt idx="743">
                        <c:v>297.60000000000002</c:v>
                      </c:pt>
                      <c:pt idx="744">
                        <c:v>298</c:v>
                      </c:pt>
                      <c:pt idx="745">
                        <c:v>298.39999999999998</c:v>
                      </c:pt>
                      <c:pt idx="746">
                        <c:v>298.8</c:v>
                      </c:pt>
                      <c:pt idx="747">
                        <c:v>299.2</c:v>
                      </c:pt>
                      <c:pt idx="748">
                        <c:v>299.60000000000002</c:v>
                      </c:pt>
                      <c:pt idx="749">
                        <c:v>300</c:v>
                      </c:pt>
                      <c:pt idx="750">
                        <c:v>300.39999999999998</c:v>
                      </c:pt>
                      <c:pt idx="751">
                        <c:v>300.8</c:v>
                      </c:pt>
                      <c:pt idx="752">
                        <c:v>301.2</c:v>
                      </c:pt>
                      <c:pt idx="753">
                        <c:v>301.60000000000002</c:v>
                      </c:pt>
                      <c:pt idx="754">
                        <c:v>302</c:v>
                      </c:pt>
                      <c:pt idx="755">
                        <c:v>302.39999999999998</c:v>
                      </c:pt>
                      <c:pt idx="756">
                        <c:v>302.8</c:v>
                      </c:pt>
                      <c:pt idx="757">
                        <c:v>303.2</c:v>
                      </c:pt>
                      <c:pt idx="758">
                        <c:v>303.60000000000002</c:v>
                      </c:pt>
                      <c:pt idx="759">
                        <c:v>304</c:v>
                      </c:pt>
                      <c:pt idx="760">
                        <c:v>304.39999999999998</c:v>
                      </c:pt>
                      <c:pt idx="761">
                        <c:v>304.8</c:v>
                      </c:pt>
                      <c:pt idx="762">
                        <c:v>305.2</c:v>
                      </c:pt>
                      <c:pt idx="763">
                        <c:v>305.60000000000002</c:v>
                      </c:pt>
                      <c:pt idx="764">
                        <c:v>306</c:v>
                      </c:pt>
                      <c:pt idx="765">
                        <c:v>306.39999999999998</c:v>
                      </c:pt>
                      <c:pt idx="766">
                        <c:v>306.8</c:v>
                      </c:pt>
                      <c:pt idx="767">
                        <c:v>307.2</c:v>
                      </c:pt>
                      <c:pt idx="768">
                        <c:v>307.60000000000002</c:v>
                      </c:pt>
                      <c:pt idx="769">
                        <c:v>308</c:v>
                      </c:pt>
                      <c:pt idx="770">
                        <c:v>308.39999999999998</c:v>
                      </c:pt>
                      <c:pt idx="771">
                        <c:v>308.8</c:v>
                      </c:pt>
                      <c:pt idx="772">
                        <c:v>309.2</c:v>
                      </c:pt>
                      <c:pt idx="773">
                        <c:v>309.60000000000002</c:v>
                      </c:pt>
                      <c:pt idx="774">
                        <c:v>310</c:v>
                      </c:pt>
                      <c:pt idx="775">
                        <c:v>310.39999999999998</c:v>
                      </c:pt>
                      <c:pt idx="776">
                        <c:v>310.8</c:v>
                      </c:pt>
                      <c:pt idx="777">
                        <c:v>311.2</c:v>
                      </c:pt>
                      <c:pt idx="778">
                        <c:v>311.60000000000002</c:v>
                      </c:pt>
                      <c:pt idx="779">
                        <c:v>312</c:v>
                      </c:pt>
                      <c:pt idx="780">
                        <c:v>312.39999999999998</c:v>
                      </c:pt>
                      <c:pt idx="781">
                        <c:v>312.8</c:v>
                      </c:pt>
                      <c:pt idx="782">
                        <c:v>313.2</c:v>
                      </c:pt>
                      <c:pt idx="783">
                        <c:v>313.60000000000002</c:v>
                      </c:pt>
                      <c:pt idx="784">
                        <c:v>314</c:v>
                      </c:pt>
                      <c:pt idx="785">
                        <c:v>314.39999999999998</c:v>
                      </c:pt>
                      <c:pt idx="786">
                        <c:v>314.8</c:v>
                      </c:pt>
                      <c:pt idx="787">
                        <c:v>315.2</c:v>
                      </c:pt>
                      <c:pt idx="788">
                        <c:v>315.60000000000002</c:v>
                      </c:pt>
                      <c:pt idx="789">
                        <c:v>316</c:v>
                      </c:pt>
                      <c:pt idx="790">
                        <c:v>316.39999999999998</c:v>
                      </c:pt>
                      <c:pt idx="791">
                        <c:v>316.8</c:v>
                      </c:pt>
                      <c:pt idx="792">
                        <c:v>317.2</c:v>
                      </c:pt>
                      <c:pt idx="793">
                        <c:v>317.60000000000002</c:v>
                      </c:pt>
                      <c:pt idx="794">
                        <c:v>318</c:v>
                      </c:pt>
                      <c:pt idx="795">
                        <c:v>318.39999999999998</c:v>
                      </c:pt>
                      <c:pt idx="796">
                        <c:v>318.8</c:v>
                      </c:pt>
                      <c:pt idx="797">
                        <c:v>319.2</c:v>
                      </c:pt>
                      <c:pt idx="798">
                        <c:v>319.60000000000002</c:v>
                      </c:pt>
                      <c:pt idx="799">
                        <c:v>320</c:v>
                      </c:pt>
                      <c:pt idx="800">
                        <c:v>320.39999999999998</c:v>
                      </c:pt>
                      <c:pt idx="801">
                        <c:v>320.8</c:v>
                      </c:pt>
                      <c:pt idx="802">
                        <c:v>321.2</c:v>
                      </c:pt>
                      <c:pt idx="803">
                        <c:v>321.60000000000002</c:v>
                      </c:pt>
                      <c:pt idx="804">
                        <c:v>322</c:v>
                      </c:pt>
                      <c:pt idx="805">
                        <c:v>322.39999999999998</c:v>
                      </c:pt>
                      <c:pt idx="806">
                        <c:v>322.8</c:v>
                      </c:pt>
                      <c:pt idx="807">
                        <c:v>323.2</c:v>
                      </c:pt>
                      <c:pt idx="808">
                        <c:v>323.60000000000002</c:v>
                      </c:pt>
                      <c:pt idx="809">
                        <c:v>324</c:v>
                      </c:pt>
                      <c:pt idx="810">
                        <c:v>324.39999999999998</c:v>
                      </c:pt>
                      <c:pt idx="811">
                        <c:v>324.8</c:v>
                      </c:pt>
                      <c:pt idx="812">
                        <c:v>325.2</c:v>
                      </c:pt>
                      <c:pt idx="813">
                        <c:v>325.60000000000002</c:v>
                      </c:pt>
                      <c:pt idx="814">
                        <c:v>326</c:v>
                      </c:pt>
                      <c:pt idx="815">
                        <c:v>326.39999999999998</c:v>
                      </c:pt>
                      <c:pt idx="816">
                        <c:v>326.8</c:v>
                      </c:pt>
                      <c:pt idx="817">
                        <c:v>327.2</c:v>
                      </c:pt>
                      <c:pt idx="818">
                        <c:v>327.60000000000002</c:v>
                      </c:pt>
                      <c:pt idx="819">
                        <c:v>328</c:v>
                      </c:pt>
                      <c:pt idx="820">
                        <c:v>328.4</c:v>
                      </c:pt>
                      <c:pt idx="821">
                        <c:v>328.8</c:v>
                      </c:pt>
                      <c:pt idx="822">
                        <c:v>329.2</c:v>
                      </c:pt>
                      <c:pt idx="823">
                        <c:v>329.6</c:v>
                      </c:pt>
                      <c:pt idx="824">
                        <c:v>330</c:v>
                      </c:pt>
                      <c:pt idx="825">
                        <c:v>330.4</c:v>
                      </c:pt>
                      <c:pt idx="826">
                        <c:v>330.8</c:v>
                      </c:pt>
                      <c:pt idx="827">
                        <c:v>331.2</c:v>
                      </c:pt>
                      <c:pt idx="828">
                        <c:v>331.6</c:v>
                      </c:pt>
                      <c:pt idx="829">
                        <c:v>332</c:v>
                      </c:pt>
                      <c:pt idx="830">
                        <c:v>332.4</c:v>
                      </c:pt>
                      <c:pt idx="831">
                        <c:v>332.8</c:v>
                      </c:pt>
                      <c:pt idx="832">
                        <c:v>333.2</c:v>
                      </c:pt>
                      <c:pt idx="833">
                        <c:v>333.6</c:v>
                      </c:pt>
                      <c:pt idx="834">
                        <c:v>334</c:v>
                      </c:pt>
                      <c:pt idx="835">
                        <c:v>334.4</c:v>
                      </c:pt>
                      <c:pt idx="836">
                        <c:v>334.8</c:v>
                      </c:pt>
                      <c:pt idx="837">
                        <c:v>335.2</c:v>
                      </c:pt>
                      <c:pt idx="838">
                        <c:v>335.6</c:v>
                      </c:pt>
                      <c:pt idx="839">
                        <c:v>336</c:v>
                      </c:pt>
                      <c:pt idx="840">
                        <c:v>336.4</c:v>
                      </c:pt>
                      <c:pt idx="841">
                        <c:v>336.8</c:v>
                      </c:pt>
                      <c:pt idx="842">
                        <c:v>337.2</c:v>
                      </c:pt>
                      <c:pt idx="843">
                        <c:v>337.6</c:v>
                      </c:pt>
                      <c:pt idx="844">
                        <c:v>338</c:v>
                      </c:pt>
                      <c:pt idx="845">
                        <c:v>338.4</c:v>
                      </c:pt>
                      <c:pt idx="846">
                        <c:v>338.8</c:v>
                      </c:pt>
                      <c:pt idx="847">
                        <c:v>339.2</c:v>
                      </c:pt>
                      <c:pt idx="848">
                        <c:v>339.6</c:v>
                      </c:pt>
                      <c:pt idx="849">
                        <c:v>340</c:v>
                      </c:pt>
                      <c:pt idx="850">
                        <c:v>340.4</c:v>
                      </c:pt>
                      <c:pt idx="851">
                        <c:v>340.8</c:v>
                      </c:pt>
                      <c:pt idx="852">
                        <c:v>341.2</c:v>
                      </c:pt>
                      <c:pt idx="853">
                        <c:v>341.6</c:v>
                      </c:pt>
                      <c:pt idx="854">
                        <c:v>342</c:v>
                      </c:pt>
                      <c:pt idx="855">
                        <c:v>342.4</c:v>
                      </c:pt>
                      <c:pt idx="856">
                        <c:v>342.8</c:v>
                      </c:pt>
                      <c:pt idx="857">
                        <c:v>343.2</c:v>
                      </c:pt>
                      <c:pt idx="858">
                        <c:v>343.6</c:v>
                      </c:pt>
                      <c:pt idx="859">
                        <c:v>344</c:v>
                      </c:pt>
                      <c:pt idx="860">
                        <c:v>344.4</c:v>
                      </c:pt>
                      <c:pt idx="861">
                        <c:v>344.8</c:v>
                      </c:pt>
                      <c:pt idx="862">
                        <c:v>345.2</c:v>
                      </c:pt>
                      <c:pt idx="863">
                        <c:v>345.6</c:v>
                      </c:pt>
                      <c:pt idx="864">
                        <c:v>346</c:v>
                      </c:pt>
                      <c:pt idx="865">
                        <c:v>346.4</c:v>
                      </c:pt>
                      <c:pt idx="866">
                        <c:v>346.8</c:v>
                      </c:pt>
                      <c:pt idx="867">
                        <c:v>347.2</c:v>
                      </c:pt>
                      <c:pt idx="868">
                        <c:v>347.6</c:v>
                      </c:pt>
                      <c:pt idx="869">
                        <c:v>348</c:v>
                      </c:pt>
                      <c:pt idx="870">
                        <c:v>348.4</c:v>
                      </c:pt>
                      <c:pt idx="871">
                        <c:v>348.8</c:v>
                      </c:pt>
                      <c:pt idx="872">
                        <c:v>349.2</c:v>
                      </c:pt>
                      <c:pt idx="873">
                        <c:v>349.6</c:v>
                      </c:pt>
                      <c:pt idx="874">
                        <c:v>350</c:v>
                      </c:pt>
                      <c:pt idx="875">
                        <c:v>350.4</c:v>
                      </c:pt>
                      <c:pt idx="876">
                        <c:v>350.8</c:v>
                      </c:pt>
                      <c:pt idx="877">
                        <c:v>351.2</c:v>
                      </c:pt>
                      <c:pt idx="878">
                        <c:v>351.6</c:v>
                      </c:pt>
                      <c:pt idx="879">
                        <c:v>352</c:v>
                      </c:pt>
                      <c:pt idx="880">
                        <c:v>352.4</c:v>
                      </c:pt>
                      <c:pt idx="881">
                        <c:v>352.8</c:v>
                      </c:pt>
                      <c:pt idx="882">
                        <c:v>353.2</c:v>
                      </c:pt>
                      <c:pt idx="883">
                        <c:v>353.6</c:v>
                      </c:pt>
                      <c:pt idx="884">
                        <c:v>354</c:v>
                      </c:pt>
                      <c:pt idx="885">
                        <c:v>354.4</c:v>
                      </c:pt>
                      <c:pt idx="886">
                        <c:v>354.8</c:v>
                      </c:pt>
                      <c:pt idx="887">
                        <c:v>355.2</c:v>
                      </c:pt>
                      <c:pt idx="888">
                        <c:v>355.6</c:v>
                      </c:pt>
                      <c:pt idx="889">
                        <c:v>356</c:v>
                      </c:pt>
                      <c:pt idx="890">
                        <c:v>356.4</c:v>
                      </c:pt>
                      <c:pt idx="891">
                        <c:v>356.8</c:v>
                      </c:pt>
                      <c:pt idx="892">
                        <c:v>357.2</c:v>
                      </c:pt>
                      <c:pt idx="893">
                        <c:v>357.6</c:v>
                      </c:pt>
                      <c:pt idx="894">
                        <c:v>358</c:v>
                      </c:pt>
                      <c:pt idx="895">
                        <c:v>358.4</c:v>
                      </c:pt>
                      <c:pt idx="896">
                        <c:v>358.8</c:v>
                      </c:pt>
                      <c:pt idx="897">
                        <c:v>359.2</c:v>
                      </c:pt>
                      <c:pt idx="898">
                        <c:v>359.6</c:v>
                      </c:pt>
                      <c:pt idx="899">
                        <c:v>360</c:v>
                      </c:pt>
                      <c:pt idx="900">
                        <c:v>360.4</c:v>
                      </c:pt>
                      <c:pt idx="901">
                        <c:v>360.8</c:v>
                      </c:pt>
                      <c:pt idx="902">
                        <c:v>361.2</c:v>
                      </c:pt>
                      <c:pt idx="903">
                        <c:v>361.6</c:v>
                      </c:pt>
                      <c:pt idx="904">
                        <c:v>362</c:v>
                      </c:pt>
                      <c:pt idx="905">
                        <c:v>362.4</c:v>
                      </c:pt>
                      <c:pt idx="906">
                        <c:v>362.8</c:v>
                      </c:pt>
                      <c:pt idx="907">
                        <c:v>363.2</c:v>
                      </c:pt>
                      <c:pt idx="908">
                        <c:v>363.6</c:v>
                      </c:pt>
                      <c:pt idx="909">
                        <c:v>364</c:v>
                      </c:pt>
                      <c:pt idx="910">
                        <c:v>364.4</c:v>
                      </c:pt>
                      <c:pt idx="911">
                        <c:v>364.8</c:v>
                      </c:pt>
                      <c:pt idx="912">
                        <c:v>365.2</c:v>
                      </c:pt>
                      <c:pt idx="913">
                        <c:v>365.6</c:v>
                      </c:pt>
                      <c:pt idx="914">
                        <c:v>366</c:v>
                      </c:pt>
                      <c:pt idx="915">
                        <c:v>366.4</c:v>
                      </c:pt>
                      <c:pt idx="916">
                        <c:v>366.8</c:v>
                      </c:pt>
                      <c:pt idx="917">
                        <c:v>367.2</c:v>
                      </c:pt>
                      <c:pt idx="918">
                        <c:v>367.6</c:v>
                      </c:pt>
                      <c:pt idx="919">
                        <c:v>368</c:v>
                      </c:pt>
                      <c:pt idx="920">
                        <c:v>368.4</c:v>
                      </c:pt>
                      <c:pt idx="921">
                        <c:v>368.8</c:v>
                      </c:pt>
                      <c:pt idx="922">
                        <c:v>369.2</c:v>
                      </c:pt>
                      <c:pt idx="923">
                        <c:v>369.6</c:v>
                      </c:pt>
                      <c:pt idx="924">
                        <c:v>370</c:v>
                      </c:pt>
                      <c:pt idx="925">
                        <c:v>370.4</c:v>
                      </c:pt>
                      <c:pt idx="926">
                        <c:v>370.8</c:v>
                      </c:pt>
                      <c:pt idx="927">
                        <c:v>371.2</c:v>
                      </c:pt>
                      <c:pt idx="928">
                        <c:v>371.6</c:v>
                      </c:pt>
                      <c:pt idx="929">
                        <c:v>372</c:v>
                      </c:pt>
                      <c:pt idx="930">
                        <c:v>372.4</c:v>
                      </c:pt>
                      <c:pt idx="931">
                        <c:v>372.8</c:v>
                      </c:pt>
                      <c:pt idx="932">
                        <c:v>373.2</c:v>
                      </c:pt>
                      <c:pt idx="933">
                        <c:v>373.6</c:v>
                      </c:pt>
                      <c:pt idx="934">
                        <c:v>374</c:v>
                      </c:pt>
                      <c:pt idx="935">
                        <c:v>374.4</c:v>
                      </c:pt>
                      <c:pt idx="936">
                        <c:v>374.8</c:v>
                      </c:pt>
                      <c:pt idx="937">
                        <c:v>375.2</c:v>
                      </c:pt>
                      <c:pt idx="938">
                        <c:v>375.6</c:v>
                      </c:pt>
                      <c:pt idx="939">
                        <c:v>376</c:v>
                      </c:pt>
                      <c:pt idx="940">
                        <c:v>376.4</c:v>
                      </c:pt>
                      <c:pt idx="941">
                        <c:v>376.8</c:v>
                      </c:pt>
                      <c:pt idx="942">
                        <c:v>377.2</c:v>
                      </c:pt>
                      <c:pt idx="943">
                        <c:v>377.6</c:v>
                      </c:pt>
                      <c:pt idx="944">
                        <c:v>378</c:v>
                      </c:pt>
                      <c:pt idx="945">
                        <c:v>378.4</c:v>
                      </c:pt>
                      <c:pt idx="946">
                        <c:v>378.8</c:v>
                      </c:pt>
                      <c:pt idx="947">
                        <c:v>379.2</c:v>
                      </c:pt>
                      <c:pt idx="948">
                        <c:v>379.6</c:v>
                      </c:pt>
                      <c:pt idx="949">
                        <c:v>380</c:v>
                      </c:pt>
                      <c:pt idx="950">
                        <c:v>380.4</c:v>
                      </c:pt>
                      <c:pt idx="951">
                        <c:v>380.8</c:v>
                      </c:pt>
                      <c:pt idx="952">
                        <c:v>381.2</c:v>
                      </c:pt>
                      <c:pt idx="953">
                        <c:v>381.6</c:v>
                      </c:pt>
                      <c:pt idx="954">
                        <c:v>382</c:v>
                      </c:pt>
                      <c:pt idx="955">
                        <c:v>382.4</c:v>
                      </c:pt>
                      <c:pt idx="956">
                        <c:v>382.8</c:v>
                      </c:pt>
                      <c:pt idx="957">
                        <c:v>383.2</c:v>
                      </c:pt>
                      <c:pt idx="958">
                        <c:v>383.6</c:v>
                      </c:pt>
                      <c:pt idx="959">
                        <c:v>384</c:v>
                      </c:pt>
                      <c:pt idx="960">
                        <c:v>384.4</c:v>
                      </c:pt>
                      <c:pt idx="961">
                        <c:v>384.8</c:v>
                      </c:pt>
                      <c:pt idx="962">
                        <c:v>385.2</c:v>
                      </c:pt>
                      <c:pt idx="963">
                        <c:v>385.6</c:v>
                      </c:pt>
                      <c:pt idx="964">
                        <c:v>386</c:v>
                      </c:pt>
                      <c:pt idx="965">
                        <c:v>386.4</c:v>
                      </c:pt>
                      <c:pt idx="966">
                        <c:v>386.8</c:v>
                      </c:pt>
                      <c:pt idx="967">
                        <c:v>387.2</c:v>
                      </c:pt>
                      <c:pt idx="968">
                        <c:v>387.6</c:v>
                      </c:pt>
                      <c:pt idx="969">
                        <c:v>388</c:v>
                      </c:pt>
                      <c:pt idx="970">
                        <c:v>388.4</c:v>
                      </c:pt>
                      <c:pt idx="971">
                        <c:v>388.8</c:v>
                      </c:pt>
                      <c:pt idx="972">
                        <c:v>389.2</c:v>
                      </c:pt>
                      <c:pt idx="973">
                        <c:v>389.6</c:v>
                      </c:pt>
                      <c:pt idx="974">
                        <c:v>390</c:v>
                      </c:pt>
                      <c:pt idx="975">
                        <c:v>390.4</c:v>
                      </c:pt>
                      <c:pt idx="976">
                        <c:v>390.8</c:v>
                      </c:pt>
                      <c:pt idx="977">
                        <c:v>391.2</c:v>
                      </c:pt>
                      <c:pt idx="978">
                        <c:v>391.6</c:v>
                      </c:pt>
                      <c:pt idx="979">
                        <c:v>392</c:v>
                      </c:pt>
                      <c:pt idx="980">
                        <c:v>392.4</c:v>
                      </c:pt>
                      <c:pt idx="981">
                        <c:v>392.8</c:v>
                      </c:pt>
                      <c:pt idx="982">
                        <c:v>393.2</c:v>
                      </c:pt>
                      <c:pt idx="983">
                        <c:v>393.6</c:v>
                      </c:pt>
                      <c:pt idx="984">
                        <c:v>394</c:v>
                      </c:pt>
                      <c:pt idx="985">
                        <c:v>394.4</c:v>
                      </c:pt>
                      <c:pt idx="986">
                        <c:v>394.8</c:v>
                      </c:pt>
                      <c:pt idx="987">
                        <c:v>395.2</c:v>
                      </c:pt>
                      <c:pt idx="988">
                        <c:v>395.6</c:v>
                      </c:pt>
                      <c:pt idx="989">
                        <c:v>396</c:v>
                      </c:pt>
                      <c:pt idx="990">
                        <c:v>396.4</c:v>
                      </c:pt>
                      <c:pt idx="991">
                        <c:v>396.8</c:v>
                      </c:pt>
                      <c:pt idx="992">
                        <c:v>397.2</c:v>
                      </c:pt>
                      <c:pt idx="993">
                        <c:v>397.6</c:v>
                      </c:pt>
                      <c:pt idx="994">
                        <c:v>398</c:v>
                      </c:pt>
                      <c:pt idx="995">
                        <c:v>398.4</c:v>
                      </c:pt>
                      <c:pt idx="996">
                        <c:v>398.8</c:v>
                      </c:pt>
                      <c:pt idx="997">
                        <c:v>399.2</c:v>
                      </c:pt>
                      <c:pt idx="998">
                        <c:v>399.6</c:v>
                      </c:pt>
                      <c:pt idx="999">
                        <c:v>400</c:v>
                      </c:pt>
                      <c:pt idx="1000">
                        <c:v>400.4</c:v>
                      </c:pt>
                      <c:pt idx="1001">
                        <c:v>400.8</c:v>
                      </c:pt>
                      <c:pt idx="1002">
                        <c:v>401.2</c:v>
                      </c:pt>
                      <c:pt idx="1003">
                        <c:v>401.6</c:v>
                      </c:pt>
                      <c:pt idx="1004">
                        <c:v>402</c:v>
                      </c:pt>
                      <c:pt idx="1005">
                        <c:v>402.4</c:v>
                      </c:pt>
                      <c:pt idx="1006">
                        <c:v>402.8</c:v>
                      </c:pt>
                      <c:pt idx="1007">
                        <c:v>403.2</c:v>
                      </c:pt>
                      <c:pt idx="1008">
                        <c:v>403.6</c:v>
                      </c:pt>
                      <c:pt idx="1009">
                        <c:v>404</c:v>
                      </c:pt>
                      <c:pt idx="1010">
                        <c:v>404.4</c:v>
                      </c:pt>
                      <c:pt idx="1011">
                        <c:v>404.8</c:v>
                      </c:pt>
                      <c:pt idx="1012">
                        <c:v>405.2</c:v>
                      </c:pt>
                      <c:pt idx="1013">
                        <c:v>405.6</c:v>
                      </c:pt>
                      <c:pt idx="1014">
                        <c:v>406</c:v>
                      </c:pt>
                      <c:pt idx="1015">
                        <c:v>406.4</c:v>
                      </c:pt>
                      <c:pt idx="1016">
                        <c:v>406.8</c:v>
                      </c:pt>
                      <c:pt idx="1017">
                        <c:v>407.2</c:v>
                      </c:pt>
                      <c:pt idx="1018">
                        <c:v>407.6</c:v>
                      </c:pt>
                      <c:pt idx="1019">
                        <c:v>408</c:v>
                      </c:pt>
                      <c:pt idx="1020">
                        <c:v>408.4</c:v>
                      </c:pt>
                      <c:pt idx="1021">
                        <c:v>408.8</c:v>
                      </c:pt>
                      <c:pt idx="1022">
                        <c:v>409.2</c:v>
                      </c:pt>
                      <c:pt idx="1023">
                        <c:v>409.6</c:v>
                      </c:pt>
                      <c:pt idx="1024">
                        <c:v>410</c:v>
                      </c:pt>
                      <c:pt idx="1025">
                        <c:v>410.4</c:v>
                      </c:pt>
                      <c:pt idx="1026">
                        <c:v>410.8</c:v>
                      </c:pt>
                      <c:pt idx="1027">
                        <c:v>411.2</c:v>
                      </c:pt>
                      <c:pt idx="1028">
                        <c:v>411.6</c:v>
                      </c:pt>
                      <c:pt idx="1029">
                        <c:v>412</c:v>
                      </c:pt>
                      <c:pt idx="1030">
                        <c:v>412.4</c:v>
                      </c:pt>
                      <c:pt idx="1031">
                        <c:v>412.8</c:v>
                      </c:pt>
                      <c:pt idx="1032">
                        <c:v>413.2</c:v>
                      </c:pt>
                      <c:pt idx="1033">
                        <c:v>413.6</c:v>
                      </c:pt>
                      <c:pt idx="1034">
                        <c:v>414</c:v>
                      </c:pt>
                      <c:pt idx="1035">
                        <c:v>414.4</c:v>
                      </c:pt>
                      <c:pt idx="1036">
                        <c:v>414.8</c:v>
                      </c:pt>
                      <c:pt idx="1037">
                        <c:v>415.2</c:v>
                      </c:pt>
                      <c:pt idx="1038">
                        <c:v>415.6</c:v>
                      </c:pt>
                      <c:pt idx="1039">
                        <c:v>416</c:v>
                      </c:pt>
                      <c:pt idx="1040">
                        <c:v>416.4</c:v>
                      </c:pt>
                      <c:pt idx="1041">
                        <c:v>416.8</c:v>
                      </c:pt>
                      <c:pt idx="1042">
                        <c:v>417.2</c:v>
                      </c:pt>
                      <c:pt idx="1043">
                        <c:v>417.6</c:v>
                      </c:pt>
                      <c:pt idx="1044">
                        <c:v>418</c:v>
                      </c:pt>
                      <c:pt idx="1045">
                        <c:v>418.4</c:v>
                      </c:pt>
                      <c:pt idx="1046">
                        <c:v>418.8</c:v>
                      </c:pt>
                      <c:pt idx="1047">
                        <c:v>419.2</c:v>
                      </c:pt>
                      <c:pt idx="1048">
                        <c:v>419.6</c:v>
                      </c:pt>
                      <c:pt idx="1049">
                        <c:v>420</c:v>
                      </c:pt>
                      <c:pt idx="1050">
                        <c:v>420.4</c:v>
                      </c:pt>
                      <c:pt idx="1051">
                        <c:v>420.8</c:v>
                      </c:pt>
                      <c:pt idx="1052">
                        <c:v>421.2</c:v>
                      </c:pt>
                      <c:pt idx="1053">
                        <c:v>421.6</c:v>
                      </c:pt>
                      <c:pt idx="1054">
                        <c:v>422</c:v>
                      </c:pt>
                      <c:pt idx="1055">
                        <c:v>422.4</c:v>
                      </c:pt>
                      <c:pt idx="1056">
                        <c:v>422.8</c:v>
                      </c:pt>
                      <c:pt idx="1057">
                        <c:v>423.2</c:v>
                      </c:pt>
                      <c:pt idx="1058">
                        <c:v>423.6</c:v>
                      </c:pt>
                      <c:pt idx="1059">
                        <c:v>424</c:v>
                      </c:pt>
                      <c:pt idx="1060">
                        <c:v>424.4</c:v>
                      </c:pt>
                      <c:pt idx="1061">
                        <c:v>424.8</c:v>
                      </c:pt>
                      <c:pt idx="1062">
                        <c:v>425.2</c:v>
                      </c:pt>
                      <c:pt idx="1063">
                        <c:v>425.6</c:v>
                      </c:pt>
                      <c:pt idx="1064">
                        <c:v>426</c:v>
                      </c:pt>
                      <c:pt idx="1065">
                        <c:v>426.4</c:v>
                      </c:pt>
                      <c:pt idx="1066">
                        <c:v>426.8</c:v>
                      </c:pt>
                      <c:pt idx="1067">
                        <c:v>427.2</c:v>
                      </c:pt>
                      <c:pt idx="1068">
                        <c:v>427.6</c:v>
                      </c:pt>
                      <c:pt idx="1069">
                        <c:v>428</c:v>
                      </c:pt>
                      <c:pt idx="1070">
                        <c:v>428.4</c:v>
                      </c:pt>
                      <c:pt idx="1071">
                        <c:v>428.8</c:v>
                      </c:pt>
                      <c:pt idx="1072">
                        <c:v>429.2</c:v>
                      </c:pt>
                      <c:pt idx="1073">
                        <c:v>429.6</c:v>
                      </c:pt>
                      <c:pt idx="1074">
                        <c:v>430</c:v>
                      </c:pt>
                      <c:pt idx="1075">
                        <c:v>430.4</c:v>
                      </c:pt>
                      <c:pt idx="1076">
                        <c:v>430.8</c:v>
                      </c:pt>
                      <c:pt idx="1077">
                        <c:v>431.2</c:v>
                      </c:pt>
                      <c:pt idx="1078">
                        <c:v>431.6</c:v>
                      </c:pt>
                      <c:pt idx="1079">
                        <c:v>432</c:v>
                      </c:pt>
                      <c:pt idx="1080">
                        <c:v>432.4</c:v>
                      </c:pt>
                      <c:pt idx="1081">
                        <c:v>432.8</c:v>
                      </c:pt>
                      <c:pt idx="1082">
                        <c:v>433.2</c:v>
                      </c:pt>
                      <c:pt idx="1083">
                        <c:v>433.6</c:v>
                      </c:pt>
                      <c:pt idx="1084">
                        <c:v>434</c:v>
                      </c:pt>
                      <c:pt idx="1085">
                        <c:v>434.4</c:v>
                      </c:pt>
                      <c:pt idx="1086">
                        <c:v>434.8</c:v>
                      </c:pt>
                      <c:pt idx="1087">
                        <c:v>435.2</c:v>
                      </c:pt>
                      <c:pt idx="1088">
                        <c:v>435.6</c:v>
                      </c:pt>
                      <c:pt idx="1089">
                        <c:v>436</c:v>
                      </c:pt>
                      <c:pt idx="1090">
                        <c:v>436.4</c:v>
                      </c:pt>
                      <c:pt idx="1091">
                        <c:v>436.8</c:v>
                      </c:pt>
                      <c:pt idx="1092">
                        <c:v>437.2</c:v>
                      </c:pt>
                      <c:pt idx="1093">
                        <c:v>437.6</c:v>
                      </c:pt>
                      <c:pt idx="1094">
                        <c:v>438</c:v>
                      </c:pt>
                      <c:pt idx="1095">
                        <c:v>438.4</c:v>
                      </c:pt>
                      <c:pt idx="1096">
                        <c:v>438.8</c:v>
                      </c:pt>
                      <c:pt idx="1097">
                        <c:v>439.2</c:v>
                      </c:pt>
                      <c:pt idx="1098">
                        <c:v>439.6</c:v>
                      </c:pt>
                      <c:pt idx="1099">
                        <c:v>440</c:v>
                      </c:pt>
                      <c:pt idx="1100">
                        <c:v>440.4</c:v>
                      </c:pt>
                      <c:pt idx="1101">
                        <c:v>440.8</c:v>
                      </c:pt>
                      <c:pt idx="1102">
                        <c:v>441.2</c:v>
                      </c:pt>
                      <c:pt idx="1103">
                        <c:v>441.6</c:v>
                      </c:pt>
                      <c:pt idx="1104">
                        <c:v>442</c:v>
                      </c:pt>
                      <c:pt idx="1105">
                        <c:v>442.4</c:v>
                      </c:pt>
                      <c:pt idx="1106">
                        <c:v>442.8</c:v>
                      </c:pt>
                      <c:pt idx="1107">
                        <c:v>443.2</c:v>
                      </c:pt>
                      <c:pt idx="1108">
                        <c:v>443.6</c:v>
                      </c:pt>
                      <c:pt idx="1109">
                        <c:v>444</c:v>
                      </c:pt>
                      <c:pt idx="1110">
                        <c:v>444.4</c:v>
                      </c:pt>
                      <c:pt idx="1111">
                        <c:v>444.8</c:v>
                      </c:pt>
                      <c:pt idx="1112">
                        <c:v>445.2</c:v>
                      </c:pt>
                      <c:pt idx="1113">
                        <c:v>445.6</c:v>
                      </c:pt>
                      <c:pt idx="1114">
                        <c:v>446</c:v>
                      </c:pt>
                      <c:pt idx="1115">
                        <c:v>446.4</c:v>
                      </c:pt>
                      <c:pt idx="1116">
                        <c:v>446.8</c:v>
                      </c:pt>
                      <c:pt idx="1117">
                        <c:v>447.2</c:v>
                      </c:pt>
                      <c:pt idx="1118">
                        <c:v>447.6</c:v>
                      </c:pt>
                      <c:pt idx="1119">
                        <c:v>448</c:v>
                      </c:pt>
                      <c:pt idx="1120">
                        <c:v>448.4</c:v>
                      </c:pt>
                      <c:pt idx="1121">
                        <c:v>448.8</c:v>
                      </c:pt>
                      <c:pt idx="1122">
                        <c:v>449.2</c:v>
                      </c:pt>
                      <c:pt idx="1123">
                        <c:v>449.6</c:v>
                      </c:pt>
                      <c:pt idx="1124">
                        <c:v>450</c:v>
                      </c:pt>
                      <c:pt idx="1125">
                        <c:v>450.4</c:v>
                      </c:pt>
                      <c:pt idx="1126">
                        <c:v>450.8</c:v>
                      </c:pt>
                      <c:pt idx="1127">
                        <c:v>451.2</c:v>
                      </c:pt>
                      <c:pt idx="1128">
                        <c:v>451.6</c:v>
                      </c:pt>
                      <c:pt idx="1129">
                        <c:v>452</c:v>
                      </c:pt>
                      <c:pt idx="1130">
                        <c:v>452.4</c:v>
                      </c:pt>
                      <c:pt idx="1131">
                        <c:v>452.8</c:v>
                      </c:pt>
                      <c:pt idx="1132">
                        <c:v>453.2</c:v>
                      </c:pt>
                      <c:pt idx="1133">
                        <c:v>453.6</c:v>
                      </c:pt>
                      <c:pt idx="1134">
                        <c:v>454</c:v>
                      </c:pt>
                      <c:pt idx="1135">
                        <c:v>454.4</c:v>
                      </c:pt>
                      <c:pt idx="1136">
                        <c:v>454.8</c:v>
                      </c:pt>
                      <c:pt idx="1137">
                        <c:v>455.2</c:v>
                      </c:pt>
                      <c:pt idx="1138">
                        <c:v>455.6</c:v>
                      </c:pt>
                      <c:pt idx="1139">
                        <c:v>456</c:v>
                      </c:pt>
                      <c:pt idx="1140">
                        <c:v>456.4</c:v>
                      </c:pt>
                      <c:pt idx="1141">
                        <c:v>456.8</c:v>
                      </c:pt>
                      <c:pt idx="1142">
                        <c:v>457.2</c:v>
                      </c:pt>
                      <c:pt idx="1143">
                        <c:v>457.6</c:v>
                      </c:pt>
                      <c:pt idx="1144">
                        <c:v>458</c:v>
                      </c:pt>
                      <c:pt idx="1145">
                        <c:v>458.4</c:v>
                      </c:pt>
                      <c:pt idx="1146">
                        <c:v>458.8</c:v>
                      </c:pt>
                      <c:pt idx="1147">
                        <c:v>459.2</c:v>
                      </c:pt>
                      <c:pt idx="1148">
                        <c:v>459.6</c:v>
                      </c:pt>
                      <c:pt idx="1149">
                        <c:v>460</c:v>
                      </c:pt>
                      <c:pt idx="1150">
                        <c:v>460.4</c:v>
                      </c:pt>
                      <c:pt idx="1151">
                        <c:v>460.8</c:v>
                      </c:pt>
                      <c:pt idx="1152">
                        <c:v>461.2</c:v>
                      </c:pt>
                      <c:pt idx="1153">
                        <c:v>461.6</c:v>
                      </c:pt>
                      <c:pt idx="1154">
                        <c:v>462</c:v>
                      </c:pt>
                      <c:pt idx="1155">
                        <c:v>462.4</c:v>
                      </c:pt>
                      <c:pt idx="1156">
                        <c:v>462.8</c:v>
                      </c:pt>
                      <c:pt idx="1157">
                        <c:v>463.2</c:v>
                      </c:pt>
                      <c:pt idx="1158">
                        <c:v>463.6</c:v>
                      </c:pt>
                      <c:pt idx="1159">
                        <c:v>464</c:v>
                      </c:pt>
                      <c:pt idx="1160">
                        <c:v>464.4</c:v>
                      </c:pt>
                      <c:pt idx="1161">
                        <c:v>464.8</c:v>
                      </c:pt>
                      <c:pt idx="1162">
                        <c:v>465.2</c:v>
                      </c:pt>
                      <c:pt idx="1163">
                        <c:v>465.6</c:v>
                      </c:pt>
                      <c:pt idx="1164">
                        <c:v>466</c:v>
                      </c:pt>
                      <c:pt idx="1165">
                        <c:v>466.4</c:v>
                      </c:pt>
                      <c:pt idx="1166">
                        <c:v>466.8</c:v>
                      </c:pt>
                      <c:pt idx="1167">
                        <c:v>467.2</c:v>
                      </c:pt>
                      <c:pt idx="1168">
                        <c:v>467.6</c:v>
                      </c:pt>
                      <c:pt idx="1169">
                        <c:v>468</c:v>
                      </c:pt>
                      <c:pt idx="1170">
                        <c:v>468.4</c:v>
                      </c:pt>
                      <c:pt idx="1171">
                        <c:v>468.8</c:v>
                      </c:pt>
                      <c:pt idx="1172">
                        <c:v>469.2</c:v>
                      </c:pt>
                      <c:pt idx="1173">
                        <c:v>469.6</c:v>
                      </c:pt>
                      <c:pt idx="1174">
                        <c:v>470</c:v>
                      </c:pt>
                      <c:pt idx="1175">
                        <c:v>470.4</c:v>
                      </c:pt>
                      <c:pt idx="1176">
                        <c:v>470.8</c:v>
                      </c:pt>
                      <c:pt idx="1177">
                        <c:v>471.2</c:v>
                      </c:pt>
                      <c:pt idx="1178">
                        <c:v>471.6</c:v>
                      </c:pt>
                      <c:pt idx="1179">
                        <c:v>472</c:v>
                      </c:pt>
                      <c:pt idx="1180">
                        <c:v>472.4</c:v>
                      </c:pt>
                      <c:pt idx="1181">
                        <c:v>472.8</c:v>
                      </c:pt>
                      <c:pt idx="1182">
                        <c:v>473.2</c:v>
                      </c:pt>
                      <c:pt idx="1183">
                        <c:v>473.6</c:v>
                      </c:pt>
                      <c:pt idx="1184">
                        <c:v>474</c:v>
                      </c:pt>
                      <c:pt idx="1185">
                        <c:v>474.4</c:v>
                      </c:pt>
                      <c:pt idx="1186">
                        <c:v>474.8</c:v>
                      </c:pt>
                      <c:pt idx="1187">
                        <c:v>475.2</c:v>
                      </c:pt>
                      <c:pt idx="1188">
                        <c:v>475.6</c:v>
                      </c:pt>
                      <c:pt idx="1189">
                        <c:v>476</c:v>
                      </c:pt>
                      <c:pt idx="1190">
                        <c:v>476.4</c:v>
                      </c:pt>
                      <c:pt idx="1191">
                        <c:v>476.8</c:v>
                      </c:pt>
                      <c:pt idx="1192">
                        <c:v>477.2</c:v>
                      </c:pt>
                      <c:pt idx="1193">
                        <c:v>477.6</c:v>
                      </c:pt>
                      <c:pt idx="1194">
                        <c:v>478</c:v>
                      </c:pt>
                      <c:pt idx="1195">
                        <c:v>478.4</c:v>
                      </c:pt>
                      <c:pt idx="1196">
                        <c:v>478.8</c:v>
                      </c:pt>
                      <c:pt idx="1197">
                        <c:v>479.2</c:v>
                      </c:pt>
                      <c:pt idx="1198">
                        <c:v>479.6</c:v>
                      </c:pt>
                      <c:pt idx="1199">
                        <c:v>480</c:v>
                      </c:pt>
                      <c:pt idx="1200">
                        <c:v>480.4</c:v>
                      </c:pt>
                      <c:pt idx="1201">
                        <c:v>480.8</c:v>
                      </c:pt>
                      <c:pt idx="1202">
                        <c:v>481.2</c:v>
                      </c:pt>
                      <c:pt idx="1203">
                        <c:v>481.6</c:v>
                      </c:pt>
                      <c:pt idx="1204">
                        <c:v>482</c:v>
                      </c:pt>
                      <c:pt idx="1205">
                        <c:v>482.4</c:v>
                      </c:pt>
                      <c:pt idx="1206">
                        <c:v>482.8</c:v>
                      </c:pt>
                      <c:pt idx="1207">
                        <c:v>483.2</c:v>
                      </c:pt>
                      <c:pt idx="1208">
                        <c:v>483.6</c:v>
                      </c:pt>
                      <c:pt idx="1209">
                        <c:v>484</c:v>
                      </c:pt>
                      <c:pt idx="1210">
                        <c:v>484.4</c:v>
                      </c:pt>
                      <c:pt idx="1211">
                        <c:v>484.8</c:v>
                      </c:pt>
                      <c:pt idx="1212">
                        <c:v>485.2</c:v>
                      </c:pt>
                      <c:pt idx="1213">
                        <c:v>485.6</c:v>
                      </c:pt>
                      <c:pt idx="1214">
                        <c:v>486</c:v>
                      </c:pt>
                      <c:pt idx="1215">
                        <c:v>486.4</c:v>
                      </c:pt>
                      <c:pt idx="1216">
                        <c:v>486.8</c:v>
                      </c:pt>
                      <c:pt idx="1217">
                        <c:v>487.2</c:v>
                      </c:pt>
                      <c:pt idx="1218">
                        <c:v>487.6</c:v>
                      </c:pt>
                      <c:pt idx="1219">
                        <c:v>488</c:v>
                      </c:pt>
                      <c:pt idx="1220">
                        <c:v>488.4</c:v>
                      </c:pt>
                      <c:pt idx="1221">
                        <c:v>488.8</c:v>
                      </c:pt>
                      <c:pt idx="1222">
                        <c:v>489.2</c:v>
                      </c:pt>
                      <c:pt idx="1223">
                        <c:v>489.6</c:v>
                      </c:pt>
                      <c:pt idx="1224">
                        <c:v>490</c:v>
                      </c:pt>
                      <c:pt idx="1225">
                        <c:v>490.4</c:v>
                      </c:pt>
                      <c:pt idx="1226">
                        <c:v>490.8</c:v>
                      </c:pt>
                      <c:pt idx="1227">
                        <c:v>491.2</c:v>
                      </c:pt>
                      <c:pt idx="1228">
                        <c:v>491.6</c:v>
                      </c:pt>
                      <c:pt idx="1229">
                        <c:v>492</c:v>
                      </c:pt>
                      <c:pt idx="1230">
                        <c:v>492.4</c:v>
                      </c:pt>
                      <c:pt idx="1231">
                        <c:v>492.8</c:v>
                      </c:pt>
                      <c:pt idx="1232">
                        <c:v>493.2</c:v>
                      </c:pt>
                      <c:pt idx="1233">
                        <c:v>493.6</c:v>
                      </c:pt>
                      <c:pt idx="1234">
                        <c:v>494</c:v>
                      </c:pt>
                      <c:pt idx="1235">
                        <c:v>494.4</c:v>
                      </c:pt>
                      <c:pt idx="1236">
                        <c:v>494.8</c:v>
                      </c:pt>
                      <c:pt idx="1237">
                        <c:v>495.2</c:v>
                      </c:pt>
                      <c:pt idx="1238">
                        <c:v>495.6</c:v>
                      </c:pt>
                      <c:pt idx="1239">
                        <c:v>496</c:v>
                      </c:pt>
                      <c:pt idx="1240">
                        <c:v>496.4</c:v>
                      </c:pt>
                      <c:pt idx="1241">
                        <c:v>496.8</c:v>
                      </c:pt>
                      <c:pt idx="1242">
                        <c:v>497.2</c:v>
                      </c:pt>
                      <c:pt idx="1243">
                        <c:v>497.6</c:v>
                      </c:pt>
                      <c:pt idx="1244">
                        <c:v>498</c:v>
                      </c:pt>
                      <c:pt idx="1245">
                        <c:v>498.4</c:v>
                      </c:pt>
                      <c:pt idx="1246">
                        <c:v>498.8</c:v>
                      </c:pt>
                      <c:pt idx="1247">
                        <c:v>499.2</c:v>
                      </c:pt>
                      <c:pt idx="1248">
                        <c:v>499.6</c:v>
                      </c:pt>
                      <c:pt idx="1249">
                        <c:v>500</c:v>
                      </c:pt>
                      <c:pt idx="1250">
                        <c:v>500.4</c:v>
                      </c:pt>
                      <c:pt idx="1251">
                        <c:v>500.8</c:v>
                      </c:pt>
                      <c:pt idx="1252">
                        <c:v>501.2</c:v>
                      </c:pt>
                      <c:pt idx="1253">
                        <c:v>501.6</c:v>
                      </c:pt>
                      <c:pt idx="1254">
                        <c:v>502</c:v>
                      </c:pt>
                      <c:pt idx="1255">
                        <c:v>502.4</c:v>
                      </c:pt>
                      <c:pt idx="1256">
                        <c:v>502.8</c:v>
                      </c:pt>
                      <c:pt idx="1257">
                        <c:v>503.2</c:v>
                      </c:pt>
                      <c:pt idx="1258">
                        <c:v>503.6</c:v>
                      </c:pt>
                      <c:pt idx="1259">
                        <c:v>504</c:v>
                      </c:pt>
                      <c:pt idx="1260">
                        <c:v>504.4</c:v>
                      </c:pt>
                      <c:pt idx="1261">
                        <c:v>504.8</c:v>
                      </c:pt>
                      <c:pt idx="1262">
                        <c:v>505.2</c:v>
                      </c:pt>
                      <c:pt idx="1263">
                        <c:v>505.6</c:v>
                      </c:pt>
                      <c:pt idx="1264">
                        <c:v>506</c:v>
                      </c:pt>
                      <c:pt idx="1265">
                        <c:v>506.4</c:v>
                      </c:pt>
                      <c:pt idx="1266">
                        <c:v>506.8</c:v>
                      </c:pt>
                      <c:pt idx="1267">
                        <c:v>507.2</c:v>
                      </c:pt>
                      <c:pt idx="1268">
                        <c:v>507.6</c:v>
                      </c:pt>
                      <c:pt idx="1269">
                        <c:v>508</c:v>
                      </c:pt>
                      <c:pt idx="1270">
                        <c:v>508.4</c:v>
                      </c:pt>
                      <c:pt idx="1271">
                        <c:v>508.8</c:v>
                      </c:pt>
                      <c:pt idx="1272">
                        <c:v>509.2</c:v>
                      </c:pt>
                      <c:pt idx="1273">
                        <c:v>509.6</c:v>
                      </c:pt>
                      <c:pt idx="1274">
                        <c:v>510</c:v>
                      </c:pt>
                      <c:pt idx="1275">
                        <c:v>510.4</c:v>
                      </c:pt>
                      <c:pt idx="1276">
                        <c:v>510.8</c:v>
                      </c:pt>
                      <c:pt idx="1277">
                        <c:v>511.2</c:v>
                      </c:pt>
                      <c:pt idx="1278">
                        <c:v>511.6</c:v>
                      </c:pt>
                      <c:pt idx="1279">
                        <c:v>512</c:v>
                      </c:pt>
                      <c:pt idx="1280">
                        <c:v>512.4</c:v>
                      </c:pt>
                      <c:pt idx="1281">
                        <c:v>512.79999999999995</c:v>
                      </c:pt>
                      <c:pt idx="1282">
                        <c:v>513.20000000000005</c:v>
                      </c:pt>
                      <c:pt idx="1283">
                        <c:v>513.6</c:v>
                      </c:pt>
                      <c:pt idx="1284">
                        <c:v>514</c:v>
                      </c:pt>
                      <c:pt idx="1285">
                        <c:v>514.4</c:v>
                      </c:pt>
                      <c:pt idx="1286">
                        <c:v>514.79999999999995</c:v>
                      </c:pt>
                      <c:pt idx="1287">
                        <c:v>515.20000000000005</c:v>
                      </c:pt>
                      <c:pt idx="1288">
                        <c:v>515.6</c:v>
                      </c:pt>
                      <c:pt idx="1289">
                        <c:v>516</c:v>
                      </c:pt>
                      <c:pt idx="1290">
                        <c:v>516.4</c:v>
                      </c:pt>
                      <c:pt idx="1291">
                        <c:v>516.79999999999995</c:v>
                      </c:pt>
                      <c:pt idx="1292">
                        <c:v>517.20000000000005</c:v>
                      </c:pt>
                      <c:pt idx="1293">
                        <c:v>517.6</c:v>
                      </c:pt>
                      <c:pt idx="1294">
                        <c:v>518</c:v>
                      </c:pt>
                      <c:pt idx="1295">
                        <c:v>518.4</c:v>
                      </c:pt>
                      <c:pt idx="1296">
                        <c:v>518.79999999999995</c:v>
                      </c:pt>
                      <c:pt idx="1297">
                        <c:v>519.20000000000005</c:v>
                      </c:pt>
                      <c:pt idx="1298">
                        <c:v>519.6</c:v>
                      </c:pt>
                      <c:pt idx="1299">
                        <c:v>520</c:v>
                      </c:pt>
                      <c:pt idx="1300">
                        <c:v>520.4</c:v>
                      </c:pt>
                      <c:pt idx="1301">
                        <c:v>520.79999999999995</c:v>
                      </c:pt>
                      <c:pt idx="1302">
                        <c:v>521.20000000000005</c:v>
                      </c:pt>
                      <c:pt idx="1303">
                        <c:v>521.6</c:v>
                      </c:pt>
                      <c:pt idx="1304">
                        <c:v>522</c:v>
                      </c:pt>
                      <c:pt idx="1305">
                        <c:v>522.4</c:v>
                      </c:pt>
                      <c:pt idx="1306">
                        <c:v>522.79999999999995</c:v>
                      </c:pt>
                      <c:pt idx="1307">
                        <c:v>523.20000000000005</c:v>
                      </c:pt>
                      <c:pt idx="1308">
                        <c:v>523.6</c:v>
                      </c:pt>
                      <c:pt idx="1309">
                        <c:v>524</c:v>
                      </c:pt>
                      <c:pt idx="1310">
                        <c:v>524.4</c:v>
                      </c:pt>
                      <c:pt idx="1311">
                        <c:v>524.79999999999995</c:v>
                      </c:pt>
                      <c:pt idx="1312">
                        <c:v>525.20000000000005</c:v>
                      </c:pt>
                      <c:pt idx="1313">
                        <c:v>525.6</c:v>
                      </c:pt>
                      <c:pt idx="1314">
                        <c:v>526</c:v>
                      </c:pt>
                      <c:pt idx="1315">
                        <c:v>526.4</c:v>
                      </c:pt>
                      <c:pt idx="1316">
                        <c:v>526.79999999999995</c:v>
                      </c:pt>
                      <c:pt idx="1317">
                        <c:v>527.20000000000005</c:v>
                      </c:pt>
                      <c:pt idx="1318">
                        <c:v>527.6</c:v>
                      </c:pt>
                      <c:pt idx="1319">
                        <c:v>528</c:v>
                      </c:pt>
                      <c:pt idx="1320">
                        <c:v>528.4</c:v>
                      </c:pt>
                      <c:pt idx="1321">
                        <c:v>528.79999999999995</c:v>
                      </c:pt>
                      <c:pt idx="1322">
                        <c:v>529.20000000000005</c:v>
                      </c:pt>
                      <c:pt idx="1323">
                        <c:v>529.6</c:v>
                      </c:pt>
                      <c:pt idx="1324">
                        <c:v>530</c:v>
                      </c:pt>
                      <c:pt idx="1325">
                        <c:v>530.4</c:v>
                      </c:pt>
                      <c:pt idx="1326">
                        <c:v>530.79999999999995</c:v>
                      </c:pt>
                      <c:pt idx="1327">
                        <c:v>531.20000000000005</c:v>
                      </c:pt>
                      <c:pt idx="1328">
                        <c:v>531.6</c:v>
                      </c:pt>
                      <c:pt idx="1329">
                        <c:v>532</c:v>
                      </c:pt>
                      <c:pt idx="1330">
                        <c:v>532.4</c:v>
                      </c:pt>
                      <c:pt idx="1331">
                        <c:v>532.79999999999995</c:v>
                      </c:pt>
                      <c:pt idx="1332">
                        <c:v>533.20000000000005</c:v>
                      </c:pt>
                      <c:pt idx="1333">
                        <c:v>533.6</c:v>
                      </c:pt>
                      <c:pt idx="1334">
                        <c:v>534</c:v>
                      </c:pt>
                      <c:pt idx="1335">
                        <c:v>534.4</c:v>
                      </c:pt>
                      <c:pt idx="1336">
                        <c:v>534.79999999999995</c:v>
                      </c:pt>
                      <c:pt idx="1337">
                        <c:v>535.20000000000005</c:v>
                      </c:pt>
                      <c:pt idx="1338">
                        <c:v>535.6</c:v>
                      </c:pt>
                      <c:pt idx="1339">
                        <c:v>536</c:v>
                      </c:pt>
                      <c:pt idx="1340">
                        <c:v>536.4</c:v>
                      </c:pt>
                      <c:pt idx="1341">
                        <c:v>536.79999999999995</c:v>
                      </c:pt>
                      <c:pt idx="1342">
                        <c:v>537.20000000000005</c:v>
                      </c:pt>
                      <c:pt idx="1343">
                        <c:v>537.6</c:v>
                      </c:pt>
                      <c:pt idx="1344">
                        <c:v>538</c:v>
                      </c:pt>
                      <c:pt idx="1345">
                        <c:v>538.4</c:v>
                      </c:pt>
                      <c:pt idx="1346">
                        <c:v>538.79999999999995</c:v>
                      </c:pt>
                      <c:pt idx="1347">
                        <c:v>539.20000000000005</c:v>
                      </c:pt>
                      <c:pt idx="1348">
                        <c:v>539.6</c:v>
                      </c:pt>
                      <c:pt idx="1349">
                        <c:v>540</c:v>
                      </c:pt>
                      <c:pt idx="1350">
                        <c:v>540.4</c:v>
                      </c:pt>
                      <c:pt idx="1351">
                        <c:v>540.79999999999995</c:v>
                      </c:pt>
                      <c:pt idx="1352">
                        <c:v>541.20000000000005</c:v>
                      </c:pt>
                      <c:pt idx="1353">
                        <c:v>541.6</c:v>
                      </c:pt>
                      <c:pt idx="1354">
                        <c:v>542</c:v>
                      </c:pt>
                      <c:pt idx="1355">
                        <c:v>542.4</c:v>
                      </c:pt>
                      <c:pt idx="1356">
                        <c:v>542.79999999999995</c:v>
                      </c:pt>
                      <c:pt idx="1357">
                        <c:v>543.20000000000005</c:v>
                      </c:pt>
                      <c:pt idx="1358">
                        <c:v>543.6</c:v>
                      </c:pt>
                      <c:pt idx="1359">
                        <c:v>544</c:v>
                      </c:pt>
                      <c:pt idx="1360">
                        <c:v>544.4</c:v>
                      </c:pt>
                      <c:pt idx="1361">
                        <c:v>544.79999999999995</c:v>
                      </c:pt>
                      <c:pt idx="1362">
                        <c:v>545.20000000000005</c:v>
                      </c:pt>
                      <c:pt idx="1363">
                        <c:v>545.6</c:v>
                      </c:pt>
                      <c:pt idx="1364">
                        <c:v>546</c:v>
                      </c:pt>
                      <c:pt idx="1365">
                        <c:v>546.4</c:v>
                      </c:pt>
                      <c:pt idx="1366">
                        <c:v>546.79999999999995</c:v>
                      </c:pt>
                      <c:pt idx="1367">
                        <c:v>547.20000000000005</c:v>
                      </c:pt>
                      <c:pt idx="1368">
                        <c:v>547.6</c:v>
                      </c:pt>
                      <c:pt idx="1369">
                        <c:v>548</c:v>
                      </c:pt>
                      <c:pt idx="1370">
                        <c:v>548.4</c:v>
                      </c:pt>
                      <c:pt idx="1371">
                        <c:v>548.79999999999995</c:v>
                      </c:pt>
                      <c:pt idx="1372">
                        <c:v>549.20000000000005</c:v>
                      </c:pt>
                      <c:pt idx="1373">
                        <c:v>549.6</c:v>
                      </c:pt>
                      <c:pt idx="1374">
                        <c:v>550</c:v>
                      </c:pt>
                      <c:pt idx="1375">
                        <c:v>550.4</c:v>
                      </c:pt>
                      <c:pt idx="1376">
                        <c:v>550.79999999999995</c:v>
                      </c:pt>
                      <c:pt idx="1377">
                        <c:v>551.20000000000005</c:v>
                      </c:pt>
                      <c:pt idx="1378">
                        <c:v>551.6</c:v>
                      </c:pt>
                      <c:pt idx="1379">
                        <c:v>552</c:v>
                      </c:pt>
                      <c:pt idx="1380">
                        <c:v>552.4</c:v>
                      </c:pt>
                      <c:pt idx="1381">
                        <c:v>552.79999999999995</c:v>
                      </c:pt>
                      <c:pt idx="1382">
                        <c:v>553.20000000000005</c:v>
                      </c:pt>
                      <c:pt idx="1383">
                        <c:v>553.6</c:v>
                      </c:pt>
                      <c:pt idx="1384">
                        <c:v>554</c:v>
                      </c:pt>
                      <c:pt idx="1385">
                        <c:v>554.4</c:v>
                      </c:pt>
                      <c:pt idx="1386">
                        <c:v>554.79999999999995</c:v>
                      </c:pt>
                      <c:pt idx="1387">
                        <c:v>555.20000000000005</c:v>
                      </c:pt>
                      <c:pt idx="1388">
                        <c:v>555.6</c:v>
                      </c:pt>
                      <c:pt idx="1389">
                        <c:v>556</c:v>
                      </c:pt>
                      <c:pt idx="1390">
                        <c:v>556.4</c:v>
                      </c:pt>
                      <c:pt idx="1391">
                        <c:v>556.79999999999995</c:v>
                      </c:pt>
                      <c:pt idx="1392">
                        <c:v>557.20000000000005</c:v>
                      </c:pt>
                      <c:pt idx="1393">
                        <c:v>557.6</c:v>
                      </c:pt>
                      <c:pt idx="1394">
                        <c:v>558</c:v>
                      </c:pt>
                      <c:pt idx="1395">
                        <c:v>558.4</c:v>
                      </c:pt>
                      <c:pt idx="1396">
                        <c:v>558.79999999999995</c:v>
                      </c:pt>
                      <c:pt idx="1397">
                        <c:v>559.20000000000005</c:v>
                      </c:pt>
                      <c:pt idx="1398">
                        <c:v>559.6</c:v>
                      </c:pt>
                      <c:pt idx="1399">
                        <c:v>560</c:v>
                      </c:pt>
                      <c:pt idx="1400">
                        <c:v>560.4</c:v>
                      </c:pt>
                      <c:pt idx="1401">
                        <c:v>560.79999999999995</c:v>
                      </c:pt>
                      <c:pt idx="1402">
                        <c:v>561.20000000000005</c:v>
                      </c:pt>
                      <c:pt idx="1403">
                        <c:v>561.6</c:v>
                      </c:pt>
                      <c:pt idx="1404">
                        <c:v>562</c:v>
                      </c:pt>
                      <c:pt idx="1405">
                        <c:v>562.4</c:v>
                      </c:pt>
                      <c:pt idx="1406">
                        <c:v>562.79999999999995</c:v>
                      </c:pt>
                      <c:pt idx="1407">
                        <c:v>563.20000000000005</c:v>
                      </c:pt>
                      <c:pt idx="1408">
                        <c:v>563.6</c:v>
                      </c:pt>
                      <c:pt idx="1409">
                        <c:v>564</c:v>
                      </c:pt>
                      <c:pt idx="1410">
                        <c:v>564.4</c:v>
                      </c:pt>
                      <c:pt idx="1411">
                        <c:v>564.79999999999995</c:v>
                      </c:pt>
                      <c:pt idx="1412">
                        <c:v>565.20000000000005</c:v>
                      </c:pt>
                      <c:pt idx="1413">
                        <c:v>565.6</c:v>
                      </c:pt>
                      <c:pt idx="1414">
                        <c:v>566</c:v>
                      </c:pt>
                      <c:pt idx="1415">
                        <c:v>566.4</c:v>
                      </c:pt>
                      <c:pt idx="1416">
                        <c:v>566.79999999999995</c:v>
                      </c:pt>
                      <c:pt idx="1417">
                        <c:v>567.20000000000005</c:v>
                      </c:pt>
                      <c:pt idx="1418">
                        <c:v>567.6</c:v>
                      </c:pt>
                      <c:pt idx="1419">
                        <c:v>568</c:v>
                      </c:pt>
                      <c:pt idx="1420">
                        <c:v>568.4</c:v>
                      </c:pt>
                      <c:pt idx="1421">
                        <c:v>568.79999999999995</c:v>
                      </c:pt>
                      <c:pt idx="1422">
                        <c:v>569.20000000000005</c:v>
                      </c:pt>
                      <c:pt idx="1423">
                        <c:v>569.6</c:v>
                      </c:pt>
                      <c:pt idx="1424">
                        <c:v>570</c:v>
                      </c:pt>
                      <c:pt idx="1425">
                        <c:v>570.4</c:v>
                      </c:pt>
                      <c:pt idx="1426">
                        <c:v>570.79999999999995</c:v>
                      </c:pt>
                      <c:pt idx="1427">
                        <c:v>571.20000000000005</c:v>
                      </c:pt>
                      <c:pt idx="1428">
                        <c:v>571.6</c:v>
                      </c:pt>
                      <c:pt idx="1429">
                        <c:v>572</c:v>
                      </c:pt>
                      <c:pt idx="1430">
                        <c:v>572.4</c:v>
                      </c:pt>
                      <c:pt idx="1431">
                        <c:v>572.79999999999995</c:v>
                      </c:pt>
                      <c:pt idx="1432">
                        <c:v>573.20000000000005</c:v>
                      </c:pt>
                      <c:pt idx="1433">
                        <c:v>573.6</c:v>
                      </c:pt>
                      <c:pt idx="1434">
                        <c:v>574</c:v>
                      </c:pt>
                      <c:pt idx="1435">
                        <c:v>574.4</c:v>
                      </c:pt>
                      <c:pt idx="1436">
                        <c:v>574.79999999999995</c:v>
                      </c:pt>
                      <c:pt idx="1437">
                        <c:v>575.20000000000005</c:v>
                      </c:pt>
                      <c:pt idx="1438">
                        <c:v>575.6</c:v>
                      </c:pt>
                      <c:pt idx="1439">
                        <c:v>576</c:v>
                      </c:pt>
                      <c:pt idx="1440">
                        <c:v>576.4</c:v>
                      </c:pt>
                      <c:pt idx="1441">
                        <c:v>576.79999999999995</c:v>
                      </c:pt>
                      <c:pt idx="1442">
                        <c:v>577.20000000000005</c:v>
                      </c:pt>
                      <c:pt idx="1443">
                        <c:v>577.6</c:v>
                      </c:pt>
                      <c:pt idx="1444">
                        <c:v>578</c:v>
                      </c:pt>
                      <c:pt idx="1445">
                        <c:v>578.4</c:v>
                      </c:pt>
                      <c:pt idx="1446">
                        <c:v>578.79999999999995</c:v>
                      </c:pt>
                      <c:pt idx="1447">
                        <c:v>579.20000000000005</c:v>
                      </c:pt>
                      <c:pt idx="1448">
                        <c:v>579.6</c:v>
                      </c:pt>
                      <c:pt idx="1449">
                        <c:v>580</c:v>
                      </c:pt>
                      <c:pt idx="1450">
                        <c:v>580.4</c:v>
                      </c:pt>
                      <c:pt idx="1451">
                        <c:v>580.79999999999995</c:v>
                      </c:pt>
                      <c:pt idx="1452">
                        <c:v>581.20000000000005</c:v>
                      </c:pt>
                      <c:pt idx="1453">
                        <c:v>581.6</c:v>
                      </c:pt>
                      <c:pt idx="1454">
                        <c:v>582</c:v>
                      </c:pt>
                      <c:pt idx="1455">
                        <c:v>582.4</c:v>
                      </c:pt>
                      <c:pt idx="1456">
                        <c:v>582.79999999999995</c:v>
                      </c:pt>
                      <c:pt idx="1457">
                        <c:v>583.20000000000005</c:v>
                      </c:pt>
                      <c:pt idx="1458">
                        <c:v>583.6</c:v>
                      </c:pt>
                      <c:pt idx="1459">
                        <c:v>584</c:v>
                      </c:pt>
                      <c:pt idx="1460">
                        <c:v>584.4</c:v>
                      </c:pt>
                      <c:pt idx="1461">
                        <c:v>584.79999999999995</c:v>
                      </c:pt>
                      <c:pt idx="1462">
                        <c:v>585.20000000000005</c:v>
                      </c:pt>
                      <c:pt idx="1463">
                        <c:v>585.6</c:v>
                      </c:pt>
                      <c:pt idx="1464">
                        <c:v>586</c:v>
                      </c:pt>
                      <c:pt idx="1465">
                        <c:v>586.4</c:v>
                      </c:pt>
                      <c:pt idx="1466">
                        <c:v>586.79999999999995</c:v>
                      </c:pt>
                      <c:pt idx="1467">
                        <c:v>587.20000000000005</c:v>
                      </c:pt>
                      <c:pt idx="1468">
                        <c:v>587.6</c:v>
                      </c:pt>
                      <c:pt idx="1469">
                        <c:v>588</c:v>
                      </c:pt>
                      <c:pt idx="1470">
                        <c:v>588.4</c:v>
                      </c:pt>
                      <c:pt idx="1471">
                        <c:v>588.79999999999995</c:v>
                      </c:pt>
                      <c:pt idx="1472">
                        <c:v>589.20000000000005</c:v>
                      </c:pt>
                      <c:pt idx="1473">
                        <c:v>589.6</c:v>
                      </c:pt>
                      <c:pt idx="1474">
                        <c:v>590</c:v>
                      </c:pt>
                      <c:pt idx="1475">
                        <c:v>590.4</c:v>
                      </c:pt>
                      <c:pt idx="1476">
                        <c:v>590.79999999999995</c:v>
                      </c:pt>
                      <c:pt idx="1477">
                        <c:v>591.20000000000005</c:v>
                      </c:pt>
                      <c:pt idx="1478">
                        <c:v>591.6</c:v>
                      </c:pt>
                      <c:pt idx="1479">
                        <c:v>592</c:v>
                      </c:pt>
                      <c:pt idx="1480">
                        <c:v>592.4</c:v>
                      </c:pt>
                      <c:pt idx="1481">
                        <c:v>592.79999999999995</c:v>
                      </c:pt>
                      <c:pt idx="1482">
                        <c:v>593.20000000000005</c:v>
                      </c:pt>
                      <c:pt idx="1483">
                        <c:v>593.6</c:v>
                      </c:pt>
                      <c:pt idx="1484">
                        <c:v>594</c:v>
                      </c:pt>
                      <c:pt idx="1485">
                        <c:v>594.4</c:v>
                      </c:pt>
                      <c:pt idx="1486">
                        <c:v>594.79999999999995</c:v>
                      </c:pt>
                      <c:pt idx="1487">
                        <c:v>595.20000000000005</c:v>
                      </c:pt>
                      <c:pt idx="1488">
                        <c:v>595.6</c:v>
                      </c:pt>
                      <c:pt idx="1489">
                        <c:v>596</c:v>
                      </c:pt>
                      <c:pt idx="1490">
                        <c:v>596.4</c:v>
                      </c:pt>
                      <c:pt idx="1491">
                        <c:v>596.79999999999995</c:v>
                      </c:pt>
                      <c:pt idx="1492">
                        <c:v>597.20000000000005</c:v>
                      </c:pt>
                      <c:pt idx="1493">
                        <c:v>597.6</c:v>
                      </c:pt>
                      <c:pt idx="1494">
                        <c:v>598</c:v>
                      </c:pt>
                      <c:pt idx="1495">
                        <c:v>598.4</c:v>
                      </c:pt>
                      <c:pt idx="1496">
                        <c:v>598.79999999999995</c:v>
                      </c:pt>
                      <c:pt idx="1497">
                        <c:v>599.20000000000005</c:v>
                      </c:pt>
                      <c:pt idx="1498">
                        <c:v>599.6</c:v>
                      </c:pt>
                      <c:pt idx="1499">
                        <c:v>600</c:v>
                      </c:pt>
                      <c:pt idx="1500">
                        <c:v>600.4</c:v>
                      </c:pt>
                      <c:pt idx="1501">
                        <c:v>600.79999999999995</c:v>
                      </c:pt>
                      <c:pt idx="1502">
                        <c:v>601.20000000000005</c:v>
                      </c:pt>
                      <c:pt idx="1503">
                        <c:v>601.6</c:v>
                      </c:pt>
                      <c:pt idx="1504">
                        <c:v>602</c:v>
                      </c:pt>
                      <c:pt idx="1505">
                        <c:v>602.4</c:v>
                      </c:pt>
                      <c:pt idx="1506">
                        <c:v>602.79999999999995</c:v>
                      </c:pt>
                      <c:pt idx="1507">
                        <c:v>603.20000000000005</c:v>
                      </c:pt>
                      <c:pt idx="1508">
                        <c:v>603.6</c:v>
                      </c:pt>
                      <c:pt idx="1509">
                        <c:v>604</c:v>
                      </c:pt>
                      <c:pt idx="1510">
                        <c:v>604.4</c:v>
                      </c:pt>
                      <c:pt idx="1511">
                        <c:v>604.79999999999995</c:v>
                      </c:pt>
                      <c:pt idx="1512">
                        <c:v>605.20000000000005</c:v>
                      </c:pt>
                      <c:pt idx="1513">
                        <c:v>605.6</c:v>
                      </c:pt>
                      <c:pt idx="1514">
                        <c:v>606</c:v>
                      </c:pt>
                      <c:pt idx="1515">
                        <c:v>606.4</c:v>
                      </c:pt>
                      <c:pt idx="1516">
                        <c:v>606.79999999999995</c:v>
                      </c:pt>
                      <c:pt idx="1517">
                        <c:v>607.20000000000005</c:v>
                      </c:pt>
                      <c:pt idx="1518">
                        <c:v>607.6</c:v>
                      </c:pt>
                      <c:pt idx="1519">
                        <c:v>608</c:v>
                      </c:pt>
                      <c:pt idx="1520">
                        <c:v>608.4</c:v>
                      </c:pt>
                      <c:pt idx="1521">
                        <c:v>608.79999999999995</c:v>
                      </c:pt>
                      <c:pt idx="1522">
                        <c:v>609.20000000000005</c:v>
                      </c:pt>
                      <c:pt idx="1523">
                        <c:v>609.6</c:v>
                      </c:pt>
                      <c:pt idx="1524">
                        <c:v>610</c:v>
                      </c:pt>
                      <c:pt idx="1525">
                        <c:v>610.4</c:v>
                      </c:pt>
                      <c:pt idx="1526">
                        <c:v>610.79999999999995</c:v>
                      </c:pt>
                      <c:pt idx="1527">
                        <c:v>611.20000000000005</c:v>
                      </c:pt>
                      <c:pt idx="1528">
                        <c:v>611.6</c:v>
                      </c:pt>
                      <c:pt idx="1529">
                        <c:v>612</c:v>
                      </c:pt>
                      <c:pt idx="1530">
                        <c:v>612.4</c:v>
                      </c:pt>
                      <c:pt idx="1531">
                        <c:v>612.79999999999995</c:v>
                      </c:pt>
                      <c:pt idx="1532">
                        <c:v>613.20000000000005</c:v>
                      </c:pt>
                      <c:pt idx="1533">
                        <c:v>613.6</c:v>
                      </c:pt>
                      <c:pt idx="1534">
                        <c:v>614</c:v>
                      </c:pt>
                      <c:pt idx="1535">
                        <c:v>614.4</c:v>
                      </c:pt>
                      <c:pt idx="1536">
                        <c:v>614.79999999999995</c:v>
                      </c:pt>
                      <c:pt idx="1537">
                        <c:v>615.20000000000005</c:v>
                      </c:pt>
                      <c:pt idx="1538">
                        <c:v>615.6</c:v>
                      </c:pt>
                      <c:pt idx="1539">
                        <c:v>616</c:v>
                      </c:pt>
                      <c:pt idx="1540">
                        <c:v>616.4</c:v>
                      </c:pt>
                      <c:pt idx="1541">
                        <c:v>616.79999999999995</c:v>
                      </c:pt>
                      <c:pt idx="1542">
                        <c:v>617.20000000000005</c:v>
                      </c:pt>
                      <c:pt idx="1543">
                        <c:v>617.6</c:v>
                      </c:pt>
                      <c:pt idx="1544">
                        <c:v>618</c:v>
                      </c:pt>
                      <c:pt idx="1545">
                        <c:v>618.4</c:v>
                      </c:pt>
                      <c:pt idx="1546">
                        <c:v>618.79999999999995</c:v>
                      </c:pt>
                      <c:pt idx="1547">
                        <c:v>619.20000000000005</c:v>
                      </c:pt>
                      <c:pt idx="1548">
                        <c:v>619.6</c:v>
                      </c:pt>
                      <c:pt idx="1549">
                        <c:v>620</c:v>
                      </c:pt>
                      <c:pt idx="1550">
                        <c:v>620.4</c:v>
                      </c:pt>
                      <c:pt idx="1551">
                        <c:v>620.79999999999995</c:v>
                      </c:pt>
                      <c:pt idx="1552">
                        <c:v>621.20000000000005</c:v>
                      </c:pt>
                      <c:pt idx="1553">
                        <c:v>621.6</c:v>
                      </c:pt>
                      <c:pt idx="1554">
                        <c:v>622</c:v>
                      </c:pt>
                      <c:pt idx="1555">
                        <c:v>622.4</c:v>
                      </c:pt>
                      <c:pt idx="1556">
                        <c:v>622.79999999999995</c:v>
                      </c:pt>
                      <c:pt idx="1557">
                        <c:v>623.20000000000005</c:v>
                      </c:pt>
                      <c:pt idx="1558">
                        <c:v>623.6</c:v>
                      </c:pt>
                      <c:pt idx="1559">
                        <c:v>624</c:v>
                      </c:pt>
                      <c:pt idx="1560">
                        <c:v>624.4</c:v>
                      </c:pt>
                      <c:pt idx="1561">
                        <c:v>624.79999999999995</c:v>
                      </c:pt>
                      <c:pt idx="1562">
                        <c:v>625.20000000000005</c:v>
                      </c:pt>
                      <c:pt idx="1563">
                        <c:v>625.6</c:v>
                      </c:pt>
                      <c:pt idx="1564">
                        <c:v>626</c:v>
                      </c:pt>
                      <c:pt idx="1565">
                        <c:v>626.4</c:v>
                      </c:pt>
                      <c:pt idx="1566">
                        <c:v>626.79999999999995</c:v>
                      </c:pt>
                      <c:pt idx="1567">
                        <c:v>627.20000000000005</c:v>
                      </c:pt>
                      <c:pt idx="1568">
                        <c:v>627.6</c:v>
                      </c:pt>
                      <c:pt idx="1569">
                        <c:v>628</c:v>
                      </c:pt>
                      <c:pt idx="1570">
                        <c:v>628.4</c:v>
                      </c:pt>
                      <c:pt idx="1571">
                        <c:v>628.79999999999995</c:v>
                      </c:pt>
                      <c:pt idx="1572">
                        <c:v>629.20000000000005</c:v>
                      </c:pt>
                      <c:pt idx="1573">
                        <c:v>629.6</c:v>
                      </c:pt>
                      <c:pt idx="1574">
                        <c:v>630</c:v>
                      </c:pt>
                      <c:pt idx="1575">
                        <c:v>630.4</c:v>
                      </c:pt>
                      <c:pt idx="1576">
                        <c:v>630.79999999999995</c:v>
                      </c:pt>
                      <c:pt idx="1577">
                        <c:v>631.20000000000005</c:v>
                      </c:pt>
                      <c:pt idx="1578">
                        <c:v>631.6</c:v>
                      </c:pt>
                      <c:pt idx="1579">
                        <c:v>632</c:v>
                      </c:pt>
                      <c:pt idx="1580">
                        <c:v>632.4</c:v>
                      </c:pt>
                      <c:pt idx="1581">
                        <c:v>632.79999999999995</c:v>
                      </c:pt>
                      <c:pt idx="1582">
                        <c:v>633.20000000000005</c:v>
                      </c:pt>
                      <c:pt idx="1583">
                        <c:v>633.6</c:v>
                      </c:pt>
                      <c:pt idx="1584">
                        <c:v>634</c:v>
                      </c:pt>
                      <c:pt idx="1585">
                        <c:v>634.4</c:v>
                      </c:pt>
                      <c:pt idx="1586">
                        <c:v>634.79999999999995</c:v>
                      </c:pt>
                      <c:pt idx="1587">
                        <c:v>635.20000000000005</c:v>
                      </c:pt>
                      <c:pt idx="1588">
                        <c:v>635.6</c:v>
                      </c:pt>
                      <c:pt idx="1589">
                        <c:v>636</c:v>
                      </c:pt>
                      <c:pt idx="1590">
                        <c:v>636.4</c:v>
                      </c:pt>
                      <c:pt idx="1591">
                        <c:v>636.79999999999995</c:v>
                      </c:pt>
                      <c:pt idx="1592">
                        <c:v>637.20000000000005</c:v>
                      </c:pt>
                      <c:pt idx="1593">
                        <c:v>637.6</c:v>
                      </c:pt>
                      <c:pt idx="1594">
                        <c:v>638</c:v>
                      </c:pt>
                      <c:pt idx="1595">
                        <c:v>638.4</c:v>
                      </c:pt>
                      <c:pt idx="1596">
                        <c:v>638.79999999999995</c:v>
                      </c:pt>
                      <c:pt idx="1597">
                        <c:v>639.20000000000005</c:v>
                      </c:pt>
                      <c:pt idx="1598">
                        <c:v>639.6</c:v>
                      </c:pt>
                      <c:pt idx="1599">
                        <c:v>640</c:v>
                      </c:pt>
                      <c:pt idx="1600">
                        <c:v>640.4</c:v>
                      </c:pt>
                      <c:pt idx="1601">
                        <c:v>640.79999999999995</c:v>
                      </c:pt>
                      <c:pt idx="1602">
                        <c:v>641.20000000000005</c:v>
                      </c:pt>
                      <c:pt idx="1603">
                        <c:v>641.6</c:v>
                      </c:pt>
                      <c:pt idx="1604">
                        <c:v>642</c:v>
                      </c:pt>
                      <c:pt idx="1605">
                        <c:v>642.4</c:v>
                      </c:pt>
                      <c:pt idx="1606">
                        <c:v>642.79999999999995</c:v>
                      </c:pt>
                      <c:pt idx="1607">
                        <c:v>643.20000000000005</c:v>
                      </c:pt>
                      <c:pt idx="1608">
                        <c:v>643.6</c:v>
                      </c:pt>
                      <c:pt idx="1609">
                        <c:v>644</c:v>
                      </c:pt>
                      <c:pt idx="1610">
                        <c:v>644.4</c:v>
                      </c:pt>
                      <c:pt idx="1611">
                        <c:v>644.79999999999995</c:v>
                      </c:pt>
                      <c:pt idx="1612">
                        <c:v>645.20000000000005</c:v>
                      </c:pt>
                      <c:pt idx="1613">
                        <c:v>645.6</c:v>
                      </c:pt>
                      <c:pt idx="1614">
                        <c:v>646</c:v>
                      </c:pt>
                      <c:pt idx="1615">
                        <c:v>646.4</c:v>
                      </c:pt>
                      <c:pt idx="1616">
                        <c:v>646.79999999999995</c:v>
                      </c:pt>
                      <c:pt idx="1617">
                        <c:v>647.20000000000005</c:v>
                      </c:pt>
                      <c:pt idx="1618">
                        <c:v>647.6</c:v>
                      </c:pt>
                      <c:pt idx="1619">
                        <c:v>648</c:v>
                      </c:pt>
                      <c:pt idx="1620">
                        <c:v>648.4</c:v>
                      </c:pt>
                      <c:pt idx="1621">
                        <c:v>648.79999999999995</c:v>
                      </c:pt>
                      <c:pt idx="1622">
                        <c:v>649.20000000000005</c:v>
                      </c:pt>
                      <c:pt idx="1623">
                        <c:v>649.6</c:v>
                      </c:pt>
                      <c:pt idx="1624">
                        <c:v>650</c:v>
                      </c:pt>
                      <c:pt idx="1625">
                        <c:v>650.4</c:v>
                      </c:pt>
                      <c:pt idx="1626">
                        <c:v>650.79999999999995</c:v>
                      </c:pt>
                      <c:pt idx="1627">
                        <c:v>651.20000000000005</c:v>
                      </c:pt>
                      <c:pt idx="1628">
                        <c:v>651.6</c:v>
                      </c:pt>
                      <c:pt idx="1629">
                        <c:v>652</c:v>
                      </c:pt>
                      <c:pt idx="1630">
                        <c:v>652.4</c:v>
                      </c:pt>
                      <c:pt idx="1631">
                        <c:v>652.79999999999995</c:v>
                      </c:pt>
                      <c:pt idx="1632">
                        <c:v>653.20000000000005</c:v>
                      </c:pt>
                      <c:pt idx="1633">
                        <c:v>653.6</c:v>
                      </c:pt>
                      <c:pt idx="1634">
                        <c:v>654</c:v>
                      </c:pt>
                      <c:pt idx="1635">
                        <c:v>654.4</c:v>
                      </c:pt>
                      <c:pt idx="1636">
                        <c:v>654.79999999999995</c:v>
                      </c:pt>
                      <c:pt idx="1637">
                        <c:v>655.20000000000005</c:v>
                      </c:pt>
                      <c:pt idx="1638">
                        <c:v>655.6</c:v>
                      </c:pt>
                      <c:pt idx="1639">
                        <c:v>656</c:v>
                      </c:pt>
                      <c:pt idx="1640">
                        <c:v>656.4</c:v>
                      </c:pt>
                      <c:pt idx="1641">
                        <c:v>656.8</c:v>
                      </c:pt>
                      <c:pt idx="1642">
                        <c:v>657.2</c:v>
                      </c:pt>
                      <c:pt idx="1643">
                        <c:v>657.6</c:v>
                      </c:pt>
                      <c:pt idx="1644">
                        <c:v>658</c:v>
                      </c:pt>
                      <c:pt idx="1645">
                        <c:v>658.4</c:v>
                      </c:pt>
                      <c:pt idx="1646">
                        <c:v>658.8</c:v>
                      </c:pt>
                      <c:pt idx="1647">
                        <c:v>659.2</c:v>
                      </c:pt>
                      <c:pt idx="1648">
                        <c:v>659.6</c:v>
                      </c:pt>
                      <c:pt idx="1649">
                        <c:v>660</c:v>
                      </c:pt>
                      <c:pt idx="1650">
                        <c:v>660.4</c:v>
                      </c:pt>
                      <c:pt idx="1651">
                        <c:v>660.8</c:v>
                      </c:pt>
                      <c:pt idx="1652">
                        <c:v>661.2</c:v>
                      </c:pt>
                      <c:pt idx="1653">
                        <c:v>661.6</c:v>
                      </c:pt>
                      <c:pt idx="1654">
                        <c:v>662</c:v>
                      </c:pt>
                      <c:pt idx="1655">
                        <c:v>662.4</c:v>
                      </c:pt>
                      <c:pt idx="1656">
                        <c:v>662.8</c:v>
                      </c:pt>
                      <c:pt idx="1657">
                        <c:v>663.2</c:v>
                      </c:pt>
                      <c:pt idx="1658">
                        <c:v>663.6</c:v>
                      </c:pt>
                      <c:pt idx="1659">
                        <c:v>664</c:v>
                      </c:pt>
                      <c:pt idx="1660">
                        <c:v>664.4</c:v>
                      </c:pt>
                      <c:pt idx="1661">
                        <c:v>664.8</c:v>
                      </c:pt>
                      <c:pt idx="1662">
                        <c:v>665.2</c:v>
                      </c:pt>
                      <c:pt idx="1663">
                        <c:v>665.6</c:v>
                      </c:pt>
                      <c:pt idx="1664">
                        <c:v>666</c:v>
                      </c:pt>
                      <c:pt idx="1665">
                        <c:v>666.4</c:v>
                      </c:pt>
                      <c:pt idx="1666">
                        <c:v>666.8</c:v>
                      </c:pt>
                      <c:pt idx="1667">
                        <c:v>667.2</c:v>
                      </c:pt>
                      <c:pt idx="1668">
                        <c:v>667.6</c:v>
                      </c:pt>
                      <c:pt idx="1669">
                        <c:v>668</c:v>
                      </c:pt>
                      <c:pt idx="1670">
                        <c:v>668.4</c:v>
                      </c:pt>
                      <c:pt idx="1671">
                        <c:v>668.8</c:v>
                      </c:pt>
                      <c:pt idx="1672">
                        <c:v>669.2</c:v>
                      </c:pt>
                      <c:pt idx="1673">
                        <c:v>669.6</c:v>
                      </c:pt>
                      <c:pt idx="1674">
                        <c:v>670</c:v>
                      </c:pt>
                      <c:pt idx="1675">
                        <c:v>670.4</c:v>
                      </c:pt>
                      <c:pt idx="1676">
                        <c:v>670.8</c:v>
                      </c:pt>
                      <c:pt idx="1677">
                        <c:v>671.2</c:v>
                      </c:pt>
                      <c:pt idx="1678">
                        <c:v>671.6</c:v>
                      </c:pt>
                      <c:pt idx="1679">
                        <c:v>672</c:v>
                      </c:pt>
                      <c:pt idx="1680">
                        <c:v>672.4</c:v>
                      </c:pt>
                      <c:pt idx="1681">
                        <c:v>672.8</c:v>
                      </c:pt>
                      <c:pt idx="1682">
                        <c:v>673.2</c:v>
                      </c:pt>
                      <c:pt idx="1683">
                        <c:v>673.6</c:v>
                      </c:pt>
                      <c:pt idx="1684">
                        <c:v>674</c:v>
                      </c:pt>
                      <c:pt idx="1685">
                        <c:v>674.4</c:v>
                      </c:pt>
                      <c:pt idx="1686">
                        <c:v>674.8</c:v>
                      </c:pt>
                      <c:pt idx="1687">
                        <c:v>675.2</c:v>
                      </c:pt>
                      <c:pt idx="1688">
                        <c:v>675.6</c:v>
                      </c:pt>
                      <c:pt idx="1689">
                        <c:v>676</c:v>
                      </c:pt>
                      <c:pt idx="1690">
                        <c:v>676.4</c:v>
                      </c:pt>
                      <c:pt idx="1691">
                        <c:v>676.8</c:v>
                      </c:pt>
                      <c:pt idx="1692">
                        <c:v>677.2</c:v>
                      </c:pt>
                      <c:pt idx="1693">
                        <c:v>677.6</c:v>
                      </c:pt>
                      <c:pt idx="1694">
                        <c:v>678</c:v>
                      </c:pt>
                      <c:pt idx="1695">
                        <c:v>678.4</c:v>
                      </c:pt>
                      <c:pt idx="1696">
                        <c:v>678.8</c:v>
                      </c:pt>
                      <c:pt idx="1697">
                        <c:v>679.2</c:v>
                      </c:pt>
                      <c:pt idx="1698">
                        <c:v>679.6</c:v>
                      </c:pt>
                      <c:pt idx="1699">
                        <c:v>680</c:v>
                      </c:pt>
                      <c:pt idx="1700">
                        <c:v>680.4</c:v>
                      </c:pt>
                      <c:pt idx="1701">
                        <c:v>680.8</c:v>
                      </c:pt>
                      <c:pt idx="1702">
                        <c:v>681.2</c:v>
                      </c:pt>
                      <c:pt idx="1703">
                        <c:v>681.6</c:v>
                      </c:pt>
                      <c:pt idx="1704">
                        <c:v>682</c:v>
                      </c:pt>
                      <c:pt idx="1705">
                        <c:v>682.4</c:v>
                      </c:pt>
                      <c:pt idx="1706">
                        <c:v>682.8</c:v>
                      </c:pt>
                      <c:pt idx="1707">
                        <c:v>683.2</c:v>
                      </c:pt>
                      <c:pt idx="1708">
                        <c:v>683.6</c:v>
                      </c:pt>
                      <c:pt idx="1709">
                        <c:v>684</c:v>
                      </c:pt>
                      <c:pt idx="1710">
                        <c:v>684.4</c:v>
                      </c:pt>
                      <c:pt idx="1711">
                        <c:v>684.8</c:v>
                      </c:pt>
                      <c:pt idx="1712">
                        <c:v>685.2</c:v>
                      </c:pt>
                      <c:pt idx="1713">
                        <c:v>685.6</c:v>
                      </c:pt>
                      <c:pt idx="1714">
                        <c:v>686</c:v>
                      </c:pt>
                      <c:pt idx="1715">
                        <c:v>686.4</c:v>
                      </c:pt>
                      <c:pt idx="1716">
                        <c:v>686.8</c:v>
                      </c:pt>
                      <c:pt idx="1717">
                        <c:v>687.2</c:v>
                      </c:pt>
                      <c:pt idx="1718">
                        <c:v>687.6</c:v>
                      </c:pt>
                      <c:pt idx="1719">
                        <c:v>688</c:v>
                      </c:pt>
                      <c:pt idx="1720">
                        <c:v>688.4</c:v>
                      </c:pt>
                      <c:pt idx="1721">
                        <c:v>688.8</c:v>
                      </c:pt>
                      <c:pt idx="1722">
                        <c:v>689.2</c:v>
                      </c:pt>
                      <c:pt idx="1723">
                        <c:v>689.6</c:v>
                      </c:pt>
                      <c:pt idx="1724">
                        <c:v>690</c:v>
                      </c:pt>
                      <c:pt idx="1725">
                        <c:v>690.4</c:v>
                      </c:pt>
                      <c:pt idx="1726">
                        <c:v>690.8</c:v>
                      </c:pt>
                      <c:pt idx="1727">
                        <c:v>691.2</c:v>
                      </c:pt>
                      <c:pt idx="1728">
                        <c:v>691.6</c:v>
                      </c:pt>
                      <c:pt idx="1729">
                        <c:v>692</c:v>
                      </c:pt>
                      <c:pt idx="1730">
                        <c:v>692.4</c:v>
                      </c:pt>
                      <c:pt idx="1731">
                        <c:v>692.8</c:v>
                      </c:pt>
                      <c:pt idx="1732">
                        <c:v>693.2</c:v>
                      </c:pt>
                      <c:pt idx="1733">
                        <c:v>693.6</c:v>
                      </c:pt>
                      <c:pt idx="1734">
                        <c:v>694</c:v>
                      </c:pt>
                      <c:pt idx="1735">
                        <c:v>694.4</c:v>
                      </c:pt>
                      <c:pt idx="1736">
                        <c:v>694.8</c:v>
                      </c:pt>
                      <c:pt idx="1737">
                        <c:v>695.2</c:v>
                      </c:pt>
                      <c:pt idx="1738">
                        <c:v>695.6</c:v>
                      </c:pt>
                      <c:pt idx="1739">
                        <c:v>696</c:v>
                      </c:pt>
                      <c:pt idx="1740">
                        <c:v>696.4</c:v>
                      </c:pt>
                      <c:pt idx="1741">
                        <c:v>696.8</c:v>
                      </c:pt>
                      <c:pt idx="1742">
                        <c:v>697.2</c:v>
                      </c:pt>
                      <c:pt idx="1743">
                        <c:v>697.6</c:v>
                      </c:pt>
                      <c:pt idx="1744">
                        <c:v>698</c:v>
                      </c:pt>
                      <c:pt idx="1745">
                        <c:v>698.4</c:v>
                      </c:pt>
                      <c:pt idx="1746">
                        <c:v>698.8</c:v>
                      </c:pt>
                      <c:pt idx="1747">
                        <c:v>699.2</c:v>
                      </c:pt>
                      <c:pt idx="1748">
                        <c:v>699.6</c:v>
                      </c:pt>
                      <c:pt idx="1749">
                        <c:v>700</c:v>
                      </c:pt>
                      <c:pt idx="1750">
                        <c:v>700.4</c:v>
                      </c:pt>
                      <c:pt idx="1751">
                        <c:v>700.8</c:v>
                      </c:pt>
                      <c:pt idx="1752">
                        <c:v>701.2</c:v>
                      </c:pt>
                      <c:pt idx="1753">
                        <c:v>701.6</c:v>
                      </c:pt>
                      <c:pt idx="1754">
                        <c:v>702</c:v>
                      </c:pt>
                      <c:pt idx="1755">
                        <c:v>702.4</c:v>
                      </c:pt>
                      <c:pt idx="1756">
                        <c:v>702.8</c:v>
                      </c:pt>
                      <c:pt idx="1757">
                        <c:v>703.2</c:v>
                      </c:pt>
                      <c:pt idx="1758">
                        <c:v>703.6</c:v>
                      </c:pt>
                      <c:pt idx="1759">
                        <c:v>704</c:v>
                      </c:pt>
                      <c:pt idx="1760">
                        <c:v>704.4</c:v>
                      </c:pt>
                      <c:pt idx="1761">
                        <c:v>704.8</c:v>
                      </c:pt>
                      <c:pt idx="1762">
                        <c:v>705.2</c:v>
                      </c:pt>
                      <c:pt idx="1763">
                        <c:v>705.6</c:v>
                      </c:pt>
                      <c:pt idx="1764">
                        <c:v>706</c:v>
                      </c:pt>
                      <c:pt idx="1765">
                        <c:v>706.4</c:v>
                      </c:pt>
                      <c:pt idx="1766">
                        <c:v>706.8</c:v>
                      </c:pt>
                      <c:pt idx="1767">
                        <c:v>707.2</c:v>
                      </c:pt>
                      <c:pt idx="1768">
                        <c:v>707.6</c:v>
                      </c:pt>
                      <c:pt idx="1769">
                        <c:v>708</c:v>
                      </c:pt>
                      <c:pt idx="1770">
                        <c:v>708.4</c:v>
                      </c:pt>
                      <c:pt idx="1771">
                        <c:v>708.8</c:v>
                      </c:pt>
                      <c:pt idx="1772">
                        <c:v>709.2</c:v>
                      </c:pt>
                      <c:pt idx="1773">
                        <c:v>709.6</c:v>
                      </c:pt>
                      <c:pt idx="1774">
                        <c:v>710</c:v>
                      </c:pt>
                      <c:pt idx="1775">
                        <c:v>710.4</c:v>
                      </c:pt>
                      <c:pt idx="1776">
                        <c:v>710.8</c:v>
                      </c:pt>
                      <c:pt idx="1777">
                        <c:v>711.2</c:v>
                      </c:pt>
                      <c:pt idx="1778">
                        <c:v>711.6</c:v>
                      </c:pt>
                      <c:pt idx="1779">
                        <c:v>712</c:v>
                      </c:pt>
                      <c:pt idx="1780">
                        <c:v>712.4</c:v>
                      </c:pt>
                      <c:pt idx="1781">
                        <c:v>712.8</c:v>
                      </c:pt>
                      <c:pt idx="1782">
                        <c:v>713.2</c:v>
                      </c:pt>
                      <c:pt idx="1783">
                        <c:v>713.6</c:v>
                      </c:pt>
                      <c:pt idx="1784">
                        <c:v>714</c:v>
                      </c:pt>
                      <c:pt idx="1785">
                        <c:v>714.4</c:v>
                      </c:pt>
                      <c:pt idx="1786">
                        <c:v>714.8</c:v>
                      </c:pt>
                      <c:pt idx="1787">
                        <c:v>715.2</c:v>
                      </c:pt>
                      <c:pt idx="1788">
                        <c:v>715.6</c:v>
                      </c:pt>
                      <c:pt idx="1789">
                        <c:v>716</c:v>
                      </c:pt>
                      <c:pt idx="1790">
                        <c:v>716.4</c:v>
                      </c:pt>
                      <c:pt idx="1791">
                        <c:v>716.8</c:v>
                      </c:pt>
                      <c:pt idx="1792">
                        <c:v>717.2</c:v>
                      </c:pt>
                      <c:pt idx="1793">
                        <c:v>717.6</c:v>
                      </c:pt>
                      <c:pt idx="1794">
                        <c:v>718</c:v>
                      </c:pt>
                      <c:pt idx="1795">
                        <c:v>718.4</c:v>
                      </c:pt>
                      <c:pt idx="1796">
                        <c:v>718.8</c:v>
                      </c:pt>
                      <c:pt idx="1797">
                        <c:v>719.2</c:v>
                      </c:pt>
                      <c:pt idx="1798">
                        <c:v>719.6</c:v>
                      </c:pt>
                      <c:pt idx="1799">
                        <c:v>720</c:v>
                      </c:pt>
                      <c:pt idx="1800">
                        <c:v>720.4</c:v>
                      </c:pt>
                      <c:pt idx="1801">
                        <c:v>720.8</c:v>
                      </c:pt>
                      <c:pt idx="1802">
                        <c:v>721.2</c:v>
                      </c:pt>
                      <c:pt idx="1803">
                        <c:v>721.6</c:v>
                      </c:pt>
                      <c:pt idx="1804">
                        <c:v>722</c:v>
                      </c:pt>
                      <c:pt idx="1805">
                        <c:v>722.4</c:v>
                      </c:pt>
                      <c:pt idx="1806">
                        <c:v>722.8</c:v>
                      </c:pt>
                      <c:pt idx="1807">
                        <c:v>723.2</c:v>
                      </c:pt>
                      <c:pt idx="1808">
                        <c:v>723.6</c:v>
                      </c:pt>
                      <c:pt idx="1809">
                        <c:v>724</c:v>
                      </c:pt>
                      <c:pt idx="1810">
                        <c:v>724.4</c:v>
                      </c:pt>
                      <c:pt idx="1811">
                        <c:v>724.8</c:v>
                      </c:pt>
                      <c:pt idx="1812">
                        <c:v>725.2</c:v>
                      </c:pt>
                      <c:pt idx="1813">
                        <c:v>725.6</c:v>
                      </c:pt>
                      <c:pt idx="1814">
                        <c:v>726</c:v>
                      </c:pt>
                      <c:pt idx="1815">
                        <c:v>726.4</c:v>
                      </c:pt>
                      <c:pt idx="1816">
                        <c:v>726.8</c:v>
                      </c:pt>
                      <c:pt idx="1817">
                        <c:v>727.2</c:v>
                      </c:pt>
                      <c:pt idx="1818">
                        <c:v>727.6</c:v>
                      </c:pt>
                      <c:pt idx="1819">
                        <c:v>728</c:v>
                      </c:pt>
                      <c:pt idx="1820">
                        <c:v>728.4</c:v>
                      </c:pt>
                      <c:pt idx="1821">
                        <c:v>728.8</c:v>
                      </c:pt>
                      <c:pt idx="1822">
                        <c:v>729.2</c:v>
                      </c:pt>
                      <c:pt idx="1823">
                        <c:v>729.6</c:v>
                      </c:pt>
                      <c:pt idx="1824">
                        <c:v>730</c:v>
                      </c:pt>
                      <c:pt idx="1825">
                        <c:v>730.4</c:v>
                      </c:pt>
                      <c:pt idx="1826">
                        <c:v>730.8</c:v>
                      </c:pt>
                      <c:pt idx="1827">
                        <c:v>731.2</c:v>
                      </c:pt>
                      <c:pt idx="1828">
                        <c:v>731.6</c:v>
                      </c:pt>
                      <c:pt idx="1829">
                        <c:v>732</c:v>
                      </c:pt>
                      <c:pt idx="1830">
                        <c:v>732.4</c:v>
                      </c:pt>
                      <c:pt idx="1831">
                        <c:v>732.8</c:v>
                      </c:pt>
                      <c:pt idx="1832">
                        <c:v>733.2</c:v>
                      </c:pt>
                      <c:pt idx="1833">
                        <c:v>733.6</c:v>
                      </c:pt>
                      <c:pt idx="1834">
                        <c:v>734</c:v>
                      </c:pt>
                      <c:pt idx="1835">
                        <c:v>734.4</c:v>
                      </c:pt>
                      <c:pt idx="1836">
                        <c:v>734.8</c:v>
                      </c:pt>
                      <c:pt idx="1837">
                        <c:v>735.2</c:v>
                      </c:pt>
                      <c:pt idx="1838">
                        <c:v>735.6</c:v>
                      </c:pt>
                      <c:pt idx="1839">
                        <c:v>736</c:v>
                      </c:pt>
                      <c:pt idx="1840">
                        <c:v>736.4</c:v>
                      </c:pt>
                      <c:pt idx="1841">
                        <c:v>736.8</c:v>
                      </c:pt>
                      <c:pt idx="1842">
                        <c:v>737.2</c:v>
                      </c:pt>
                      <c:pt idx="1843">
                        <c:v>737.6</c:v>
                      </c:pt>
                      <c:pt idx="1844">
                        <c:v>738</c:v>
                      </c:pt>
                      <c:pt idx="1845">
                        <c:v>738.4</c:v>
                      </c:pt>
                      <c:pt idx="1846">
                        <c:v>738.8</c:v>
                      </c:pt>
                      <c:pt idx="1847">
                        <c:v>739.2</c:v>
                      </c:pt>
                      <c:pt idx="1848">
                        <c:v>739.6</c:v>
                      </c:pt>
                      <c:pt idx="1849">
                        <c:v>740</c:v>
                      </c:pt>
                      <c:pt idx="1850">
                        <c:v>740.4</c:v>
                      </c:pt>
                      <c:pt idx="1851">
                        <c:v>740.8</c:v>
                      </c:pt>
                      <c:pt idx="1852">
                        <c:v>741.2</c:v>
                      </c:pt>
                      <c:pt idx="1853">
                        <c:v>741.6</c:v>
                      </c:pt>
                      <c:pt idx="1854">
                        <c:v>742</c:v>
                      </c:pt>
                      <c:pt idx="1855">
                        <c:v>742.4</c:v>
                      </c:pt>
                      <c:pt idx="1856">
                        <c:v>742.8</c:v>
                      </c:pt>
                      <c:pt idx="1857">
                        <c:v>743.2</c:v>
                      </c:pt>
                      <c:pt idx="1858">
                        <c:v>743.6</c:v>
                      </c:pt>
                      <c:pt idx="1859">
                        <c:v>744</c:v>
                      </c:pt>
                      <c:pt idx="1860">
                        <c:v>744.4</c:v>
                      </c:pt>
                      <c:pt idx="1861">
                        <c:v>744.8</c:v>
                      </c:pt>
                      <c:pt idx="1862">
                        <c:v>745.2</c:v>
                      </c:pt>
                      <c:pt idx="1863">
                        <c:v>745.6</c:v>
                      </c:pt>
                      <c:pt idx="1864">
                        <c:v>746</c:v>
                      </c:pt>
                      <c:pt idx="1865">
                        <c:v>746.4</c:v>
                      </c:pt>
                      <c:pt idx="1866">
                        <c:v>746.8</c:v>
                      </c:pt>
                      <c:pt idx="1867">
                        <c:v>747.2</c:v>
                      </c:pt>
                      <c:pt idx="1868">
                        <c:v>747.6</c:v>
                      </c:pt>
                      <c:pt idx="1869">
                        <c:v>748</c:v>
                      </c:pt>
                      <c:pt idx="1870">
                        <c:v>748.4</c:v>
                      </c:pt>
                      <c:pt idx="1871">
                        <c:v>748.8</c:v>
                      </c:pt>
                      <c:pt idx="1872">
                        <c:v>749.2</c:v>
                      </c:pt>
                      <c:pt idx="1873">
                        <c:v>749.6</c:v>
                      </c:pt>
                      <c:pt idx="1874">
                        <c:v>750</c:v>
                      </c:pt>
                      <c:pt idx="1875">
                        <c:v>750.4</c:v>
                      </c:pt>
                      <c:pt idx="1876">
                        <c:v>750.8</c:v>
                      </c:pt>
                      <c:pt idx="1877">
                        <c:v>751.2</c:v>
                      </c:pt>
                      <c:pt idx="1878">
                        <c:v>751.6</c:v>
                      </c:pt>
                      <c:pt idx="1879">
                        <c:v>752</c:v>
                      </c:pt>
                      <c:pt idx="1880">
                        <c:v>752.4</c:v>
                      </c:pt>
                      <c:pt idx="1881">
                        <c:v>752.8</c:v>
                      </c:pt>
                      <c:pt idx="1882">
                        <c:v>753.2</c:v>
                      </c:pt>
                      <c:pt idx="1883">
                        <c:v>753.6</c:v>
                      </c:pt>
                      <c:pt idx="1884">
                        <c:v>754</c:v>
                      </c:pt>
                      <c:pt idx="1885">
                        <c:v>754.4</c:v>
                      </c:pt>
                      <c:pt idx="1886">
                        <c:v>754.8</c:v>
                      </c:pt>
                      <c:pt idx="1887">
                        <c:v>755.2</c:v>
                      </c:pt>
                      <c:pt idx="1888">
                        <c:v>755.6</c:v>
                      </c:pt>
                      <c:pt idx="1889">
                        <c:v>756</c:v>
                      </c:pt>
                      <c:pt idx="1890">
                        <c:v>756.4</c:v>
                      </c:pt>
                      <c:pt idx="1891">
                        <c:v>756.8</c:v>
                      </c:pt>
                      <c:pt idx="1892">
                        <c:v>757.2</c:v>
                      </c:pt>
                      <c:pt idx="1893">
                        <c:v>757.6</c:v>
                      </c:pt>
                      <c:pt idx="1894">
                        <c:v>758</c:v>
                      </c:pt>
                      <c:pt idx="1895">
                        <c:v>758.4</c:v>
                      </c:pt>
                      <c:pt idx="1896">
                        <c:v>758.8</c:v>
                      </c:pt>
                      <c:pt idx="1897">
                        <c:v>759.2</c:v>
                      </c:pt>
                      <c:pt idx="1898">
                        <c:v>759.6</c:v>
                      </c:pt>
                      <c:pt idx="1899">
                        <c:v>760</c:v>
                      </c:pt>
                      <c:pt idx="1900">
                        <c:v>760.4</c:v>
                      </c:pt>
                      <c:pt idx="1901">
                        <c:v>760.8</c:v>
                      </c:pt>
                      <c:pt idx="1902">
                        <c:v>761.2</c:v>
                      </c:pt>
                      <c:pt idx="1903">
                        <c:v>761.6</c:v>
                      </c:pt>
                      <c:pt idx="1904">
                        <c:v>762</c:v>
                      </c:pt>
                      <c:pt idx="1905">
                        <c:v>762.4</c:v>
                      </c:pt>
                      <c:pt idx="1906">
                        <c:v>762.8</c:v>
                      </c:pt>
                      <c:pt idx="1907">
                        <c:v>763.2</c:v>
                      </c:pt>
                      <c:pt idx="1908">
                        <c:v>763.6</c:v>
                      </c:pt>
                      <c:pt idx="1909">
                        <c:v>764</c:v>
                      </c:pt>
                      <c:pt idx="1910">
                        <c:v>764.4</c:v>
                      </c:pt>
                      <c:pt idx="1911">
                        <c:v>764.8</c:v>
                      </c:pt>
                      <c:pt idx="1912">
                        <c:v>765.2</c:v>
                      </c:pt>
                      <c:pt idx="1913">
                        <c:v>765.6</c:v>
                      </c:pt>
                      <c:pt idx="1914">
                        <c:v>766</c:v>
                      </c:pt>
                      <c:pt idx="1915">
                        <c:v>766.4</c:v>
                      </c:pt>
                      <c:pt idx="1916">
                        <c:v>766.8</c:v>
                      </c:pt>
                      <c:pt idx="1917">
                        <c:v>767.2</c:v>
                      </c:pt>
                      <c:pt idx="1918">
                        <c:v>767.6</c:v>
                      </c:pt>
                      <c:pt idx="1919">
                        <c:v>768</c:v>
                      </c:pt>
                      <c:pt idx="1920">
                        <c:v>768.4</c:v>
                      </c:pt>
                      <c:pt idx="1921">
                        <c:v>768.8</c:v>
                      </c:pt>
                      <c:pt idx="1922">
                        <c:v>769.2</c:v>
                      </c:pt>
                      <c:pt idx="1923">
                        <c:v>769.6</c:v>
                      </c:pt>
                      <c:pt idx="1924">
                        <c:v>770</c:v>
                      </c:pt>
                      <c:pt idx="1925">
                        <c:v>770.4</c:v>
                      </c:pt>
                      <c:pt idx="1926">
                        <c:v>770.8</c:v>
                      </c:pt>
                      <c:pt idx="1927">
                        <c:v>771.2</c:v>
                      </c:pt>
                      <c:pt idx="1928">
                        <c:v>771.6</c:v>
                      </c:pt>
                      <c:pt idx="1929">
                        <c:v>772</c:v>
                      </c:pt>
                      <c:pt idx="1930">
                        <c:v>772.4</c:v>
                      </c:pt>
                      <c:pt idx="1931">
                        <c:v>772.8</c:v>
                      </c:pt>
                      <c:pt idx="1932">
                        <c:v>773.2</c:v>
                      </c:pt>
                      <c:pt idx="1933">
                        <c:v>773.6</c:v>
                      </c:pt>
                      <c:pt idx="1934">
                        <c:v>774</c:v>
                      </c:pt>
                      <c:pt idx="1935">
                        <c:v>774.4</c:v>
                      </c:pt>
                      <c:pt idx="1936">
                        <c:v>774.8</c:v>
                      </c:pt>
                      <c:pt idx="1937">
                        <c:v>775.2</c:v>
                      </c:pt>
                      <c:pt idx="1938">
                        <c:v>775.6</c:v>
                      </c:pt>
                      <c:pt idx="1939">
                        <c:v>776</c:v>
                      </c:pt>
                      <c:pt idx="1940">
                        <c:v>776.4</c:v>
                      </c:pt>
                      <c:pt idx="1941">
                        <c:v>776.8</c:v>
                      </c:pt>
                      <c:pt idx="1942">
                        <c:v>777.2</c:v>
                      </c:pt>
                      <c:pt idx="1943">
                        <c:v>777.6</c:v>
                      </c:pt>
                      <c:pt idx="1944">
                        <c:v>778</c:v>
                      </c:pt>
                      <c:pt idx="1945">
                        <c:v>778.4</c:v>
                      </c:pt>
                      <c:pt idx="1946">
                        <c:v>778.8</c:v>
                      </c:pt>
                      <c:pt idx="1947">
                        <c:v>779.2</c:v>
                      </c:pt>
                      <c:pt idx="1948">
                        <c:v>779.6</c:v>
                      </c:pt>
                      <c:pt idx="1949">
                        <c:v>780</c:v>
                      </c:pt>
                      <c:pt idx="1950">
                        <c:v>780.4</c:v>
                      </c:pt>
                      <c:pt idx="1951">
                        <c:v>780.8</c:v>
                      </c:pt>
                      <c:pt idx="1952">
                        <c:v>781.2</c:v>
                      </c:pt>
                      <c:pt idx="1953">
                        <c:v>781.6</c:v>
                      </c:pt>
                      <c:pt idx="1954">
                        <c:v>782</c:v>
                      </c:pt>
                      <c:pt idx="1955">
                        <c:v>782.4</c:v>
                      </c:pt>
                      <c:pt idx="1956">
                        <c:v>782.8</c:v>
                      </c:pt>
                      <c:pt idx="1957">
                        <c:v>783.2</c:v>
                      </c:pt>
                      <c:pt idx="1958">
                        <c:v>783.6</c:v>
                      </c:pt>
                      <c:pt idx="1959">
                        <c:v>784</c:v>
                      </c:pt>
                      <c:pt idx="1960">
                        <c:v>784.4</c:v>
                      </c:pt>
                      <c:pt idx="1961">
                        <c:v>784.8</c:v>
                      </c:pt>
                      <c:pt idx="1962">
                        <c:v>785.2</c:v>
                      </c:pt>
                      <c:pt idx="1963">
                        <c:v>785.6</c:v>
                      </c:pt>
                      <c:pt idx="1964">
                        <c:v>786</c:v>
                      </c:pt>
                      <c:pt idx="1965">
                        <c:v>786.4</c:v>
                      </c:pt>
                      <c:pt idx="1966">
                        <c:v>786.8</c:v>
                      </c:pt>
                      <c:pt idx="1967">
                        <c:v>787.2</c:v>
                      </c:pt>
                      <c:pt idx="1968">
                        <c:v>787.6</c:v>
                      </c:pt>
                      <c:pt idx="1969">
                        <c:v>788</c:v>
                      </c:pt>
                      <c:pt idx="1970">
                        <c:v>788.4</c:v>
                      </c:pt>
                      <c:pt idx="1971">
                        <c:v>788.8</c:v>
                      </c:pt>
                      <c:pt idx="1972">
                        <c:v>789.2</c:v>
                      </c:pt>
                      <c:pt idx="1973">
                        <c:v>789.6</c:v>
                      </c:pt>
                      <c:pt idx="1974">
                        <c:v>790</c:v>
                      </c:pt>
                      <c:pt idx="1975">
                        <c:v>790.4</c:v>
                      </c:pt>
                      <c:pt idx="1976">
                        <c:v>790.8</c:v>
                      </c:pt>
                      <c:pt idx="1977">
                        <c:v>791.2</c:v>
                      </c:pt>
                      <c:pt idx="1978">
                        <c:v>791.6</c:v>
                      </c:pt>
                      <c:pt idx="1979">
                        <c:v>792</c:v>
                      </c:pt>
                      <c:pt idx="1980">
                        <c:v>792.4</c:v>
                      </c:pt>
                      <c:pt idx="1981">
                        <c:v>792.8</c:v>
                      </c:pt>
                      <c:pt idx="1982">
                        <c:v>793.2</c:v>
                      </c:pt>
                      <c:pt idx="1983">
                        <c:v>793.6</c:v>
                      </c:pt>
                      <c:pt idx="1984">
                        <c:v>794</c:v>
                      </c:pt>
                      <c:pt idx="1985">
                        <c:v>794.4</c:v>
                      </c:pt>
                      <c:pt idx="1986">
                        <c:v>794.8</c:v>
                      </c:pt>
                      <c:pt idx="1987">
                        <c:v>795.2</c:v>
                      </c:pt>
                      <c:pt idx="1988">
                        <c:v>795.6</c:v>
                      </c:pt>
                      <c:pt idx="1989">
                        <c:v>796</c:v>
                      </c:pt>
                      <c:pt idx="1990">
                        <c:v>796.4</c:v>
                      </c:pt>
                      <c:pt idx="1991">
                        <c:v>796.8</c:v>
                      </c:pt>
                      <c:pt idx="1992">
                        <c:v>797.2</c:v>
                      </c:pt>
                      <c:pt idx="1993">
                        <c:v>797.6</c:v>
                      </c:pt>
                      <c:pt idx="1994">
                        <c:v>798</c:v>
                      </c:pt>
                      <c:pt idx="1995">
                        <c:v>798.4</c:v>
                      </c:pt>
                      <c:pt idx="1996">
                        <c:v>798.8</c:v>
                      </c:pt>
                      <c:pt idx="1997">
                        <c:v>799.2</c:v>
                      </c:pt>
                      <c:pt idx="1998">
                        <c:v>799.6</c:v>
                      </c:pt>
                      <c:pt idx="1999">
                        <c:v>800</c:v>
                      </c:pt>
                      <c:pt idx="2000">
                        <c:v>800.4</c:v>
                      </c:pt>
                      <c:pt idx="2001">
                        <c:v>800.8</c:v>
                      </c:pt>
                      <c:pt idx="2002">
                        <c:v>801.2</c:v>
                      </c:pt>
                      <c:pt idx="2003">
                        <c:v>801.6</c:v>
                      </c:pt>
                      <c:pt idx="2004">
                        <c:v>802</c:v>
                      </c:pt>
                      <c:pt idx="2005">
                        <c:v>802.4</c:v>
                      </c:pt>
                      <c:pt idx="2006">
                        <c:v>802.8</c:v>
                      </c:pt>
                      <c:pt idx="2007">
                        <c:v>803.2</c:v>
                      </c:pt>
                      <c:pt idx="2008">
                        <c:v>803.6</c:v>
                      </c:pt>
                      <c:pt idx="2009">
                        <c:v>804</c:v>
                      </c:pt>
                      <c:pt idx="2010">
                        <c:v>804.4</c:v>
                      </c:pt>
                      <c:pt idx="2011">
                        <c:v>804.8</c:v>
                      </c:pt>
                      <c:pt idx="2012">
                        <c:v>805.2</c:v>
                      </c:pt>
                      <c:pt idx="2013">
                        <c:v>805.6</c:v>
                      </c:pt>
                      <c:pt idx="2014">
                        <c:v>806</c:v>
                      </c:pt>
                      <c:pt idx="2015">
                        <c:v>806.4</c:v>
                      </c:pt>
                      <c:pt idx="2016">
                        <c:v>806.8</c:v>
                      </c:pt>
                      <c:pt idx="2017">
                        <c:v>807.2</c:v>
                      </c:pt>
                      <c:pt idx="2018">
                        <c:v>807.6</c:v>
                      </c:pt>
                      <c:pt idx="2019">
                        <c:v>808</c:v>
                      </c:pt>
                      <c:pt idx="2020">
                        <c:v>808.4</c:v>
                      </c:pt>
                      <c:pt idx="2021">
                        <c:v>808.8</c:v>
                      </c:pt>
                      <c:pt idx="2022">
                        <c:v>809.2</c:v>
                      </c:pt>
                      <c:pt idx="2023">
                        <c:v>809.6</c:v>
                      </c:pt>
                      <c:pt idx="2024">
                        <c:v>810</c:v>
                      </c:pt>
                      <c:pt idx="2025">
                        <c:v>810.4</c:v>
                      </c:pt>
                      <c:pt idx="2026">
                        <c:v>810.8</c:v>
                      </c:pt>
                      <c:pt idx="2027">
                        <c:v>811.2</c:v>
                      </c:pt>
                      <c:pt idx="2028">
                        <c:v>811.6</c:v>
                      </c:pt>
                      <c:pt idx="2029">
                        <c:v>812</c:v>
                      </c:pt>
                      <c:pt idx="2030">
                        <c:v>812.4</c:v>
                      </c:pt>
                      <c:pt idx="2031">
                        <c:v>812.8</c:v>
                      </c:pt>
                      <c:pt idx="2032">
                        <c:v>813.2</c:v>
                      </c:pt>
                      <c:pt idx="2033">
                        <c:v>813.6</c:v>
                      </c:pt>
                      <c:pt idx="2034">
                        <c:v>814</c:v>
                      </c:pt>
                      <c:pt idx="2035">
                        <c:v>814.4</c:v>
                      </c:pt>
                      <c:pt idx="2036">
                        <c:v>814.8</c:v>
                      </c:pt>
                      <c:pt idx="2037">
                        <c:v>815.2</c:v>
                      </c:pt>
                      <c:pt idx="2038">
                        <c:v>815.6</c:v>
                      </c:pt>
                      <c:pt idx="2039">
                        <c:v>816</c:v>
                      </c:pt>
                      <c:pt idx="2040">
                        <c:v>816.4</c:v>
                      </c:pt>
                      <c:pt idx="2041">
                        <c:v>816.8</c:v>
                      </c:pt>
                      <c:pt idx="2042">
                        <c:v>817.2</c:v>
                      </c:pt>
                      <c:pt idx="2043">
                        <c:v>817.6</c:v>
                      </c:pt>
                      <c:pt idx="2044">
                        <c:v>818</c:v>
                      </c:pt>
                      <c:pt idx="2045">
                        <c:v>818.4</c:v>
                      </c:pt>
                      <c:pt idx="2046">
                        <c:v>818.8</c:v>
                      </c:pt>
                      <c:pt idx="2047">
                        <c:v>819.2</c:v>
                      </c:pt>
                      <c:pt idx="2048">
                        <c:v>819.6</c:v>
                      </c:pt>
                      <c:pt idx="2049">
                        <c:v>820</c:v>
                      </c:pt>
                      <c:pt idx="2050">
                        <c:v>820.4</c:v>
                      </c:pt>
                      <c:pt idx="2051">
                        <c:v>820.8</c:v>
                      </c:pt>
                      <c:pt idx="2052">
                        <c:v>821.2</c:v>
                      </c:pt>
                      <c:pt idx="2053">
                        <c:v>821.6</c:v>
                      </c:pt>
                      <c:pt idx="2054">
                        <c:v>822</c:v>
                      </c:pt>
                      <c:pt idx="2055">
                        <c:v>822.4</c:v>
                      </c:pt>
                      <c:pt idx="2056">
                        <c:v>822.8</c:v>
                      </c:pt>
                      <c:pt idx="2057">
                        <c:v>823.2</c:v>
                      </c:pt>
                      <c:pt idx="2058">
                        <c:v>823.6</c:v>
                      </c:pt>
                      <c:pt idx="2059">
                        <c:v>824</c:v>
                      </c:pt>
                      <c:pt idx="2060">
                        <c:v>824.4</c:v>
                      </c:pt>
                      <c:pt idx="2061">
                        <c:v>824.8</c:v>
                      </c:pt>
                      <c:pt idx="2062">
                        <c:v>825.2</c:v>
                      </c:pt>
                      <c:pt idx="2063">
                        <c:v>825.6</c:v>
                      </c:pt>
                      <c:pt idx="2064">
                        <c:v>826</c:v>
                      </c:pt>
                      <c:pt idx="2065">
                        <c:v>826.4</c:v>
                      </c:pt>
                      <c:pt idx="2066">
                        <c:v>826.8</c:v>
                      </c:pt>
                      <c:pt idx="2067">
                        <c:v>827.2</c:v>
                      </c:pt>
                      <c:pt idx="2068">
                        <c:v>827.6</c:v>
                      </c:pt>
                      <c:pt idx="2069">
                        <c:v>828</c:v>
                      </c:pt>
                      <c:pt idx="2070">
                        <c:v>828.4</c:v>
                      </c:pt>
                      <c:pt idx="2071">
                        <c:v>828.8</c:v>
                      </c:pt>
                      <c:pt idx="2072">
                        <c:v>829.2</c:v>
                      </c:pt>
                      <c:pt idx="2073">
                        <c:v>829.6</c:v>
                      </c:pt>
                      <c:pt idx="2074">
                        <c:v>830</c:v>
                      </c:pt>
                      <c:pt idx="2075">
                        <c:v>830.4</c:v>
                      </c:pt>
                      <c:pt idx="2076">
                        <c:v>830.8</c:v>
                      </c:pt>
                      <c:pt idx="2077">
                        <c:v>831.2</c:v>
                      </c:pt>
                      <c:pt idx="2078">
                        <c:v>831.6</c:v>
                      </c:pt>
                      <c:pt idx="2079">
                        <c:v>832</c:v>
                      </c:pt>
                      <c:pt idx="2080">
                        <c:v>832.4</c:v>
                      </c:pt>
                      <c:pt idx="2081">
                        <c:v>832.8</c:v>
                      </c:pt>
                      <c:pt idx="2082">
                        <c:v>833.2</c:v>
                      </c:pt>
                      <c:pt idx="2083">
                        <c:v>833.6</c:v>
                      </c:pt>
                      <c:pt idx="2084">
                        <c:v>834</c:v>
                      </c:pt>
                      <c:pt idx="2085">
                        <c:v>834.4</c:v>
                      </c:pt>
                      <c:pt idx="2086">
                        <c:v>834.8</c:v>
                      </c:pt>
                      <c:pt idx="2087">
                        <c:v>835.2</c:v>
                      </c:pt>
                      <c:pt idx="2088">
                        <c:v>835.6</c:v>
                      </c:pt>
                      <c:pt idx="2089">
                        <c:v>836</c:v>
                      </c:pt>
                      <c:pt idx="2090">
                        <c:v>836.4</c:v>
                      </c:pt>
                      <c:pt idx="2091">
                        <c:v>836.8</c:v>
                      </c:pt>
                      <c:pt idx="2092">
                        <c:v>837.2</c:v>
                      </c:pt>
                      <c:pt idx="2093">
                        <c:v>837.6</c:v>
                      </c:pt>
                      <c:pt idx="2094">
                        <c:v>838</c:v>
                      </c:pt>
                      <c:pt idx="2095">
                        <c:v>838.4</c:v>
                      </c:pt>
                      <c:pt idx="2096">
                        <c:v>838.8</c:v>
                      </c:pt>
                      <c:pt idx="2097">
                        <c:v>839.2</c:v>
                      </c:pt>
                      <c:pt idx="2098">
                        <c:v>839.6</c:v>
                      </c:pt>
                      <c:pt idx="2099">
                        <c:v>840</c:v>
                      </c:pt>
                      <c:pt idx="2100">
                        <c:v>840.4</c:v>
                      </c:pt>
                      <c:pt idx="2101">
                        <c:v>840.8</c:v>
                      </c:pt>
                      <c:pt idx="2102">
                        <c:v>841.2</c:v>
                      </c:pt>
                      <c:pt idx="2103">
                        <c:v>841.6</c:v>
                      </c:pt>
                      <c:pt idx="2104">
                        <c:v>842</c:v>
                      </c:pt>
                      <c:pt idx="2105">
                        <c:v>842.4</c:v>
                      </c:pt>
                      <c:pt idx="2106">
                        <c:v>842.8</c:v>
                      </c:pt>
                      <c:pt idx="2107">
                        <c:v>843.2</c:v>
                      </c:pt>
                      <c:pt idx="2108">
                        <c:v>843.6</c:v>
                      </c:pt>
                      <c:pt idx="2109">
                        <c:v>844</c:v>
                      </c:pt>
                      <c:pt idx="2110">
                        <c:v>844.4</c:v>
                      </c:pt>
                      <c:pt idx="2111">
                        <c:v>844.8</c:v>
                      </c:pt>
                      <c:pt idx="2112">
                        <c:v>845.2</c:v>
                      </c:pt>
                      <c:pt idx="2113">
                        <c:v>845.6</c:v>
                      </c:pt>
                      <c:pt idx="2114">
                        <c:v>846</c:v>
                      </c:pt>
                      <c:pt idx="2115">
                        <c:v>846.4</c:v>
                      </c:pt>
                      <c:pt idx="2116">
                        <c:v>846.8</c:v>
                      </c:pt>
                      <c:pt idx="2117">
                        <c:v>847.2</c:v>
                      </c:pt>
                      <c:pt idx="2118">
                        <c:v>847.6</c:v>
                      </c:pt>
                      <c:pt idx="2119">
                        <c:v>848</c:v>
                      </c:pt>
                      <c:pt idx="2120">
                        <c:v>848.4</c:v>
                      </c:pt>
                      <c:pt idx="2121">
                        <c:v>848.8</c:v>
                      </c:pt>
                      <c:pt idx="2122">
                        <c:v>849.2</c:v>
                      </c:pt>
                      <c:pt idx="2123">
                        <c:v>849.6</c:v>
                      </c:pt>
                      <c:pt idx="2124">
                        <c:v>850</c:v>
                      </c:pt>
                      <c:pt idx="2125">
                        <c:v>850.4</c:v>
                      </c:pt>
                      <c:pt idx="2126">
                        <c:v>850.8</c:v>
                      </c:pt>
                      <c:pt idx="2127">
                        <c:v>851.2</c:v>
                      </c:pt>
                      <c:pt idx="2128">
                        <c:v>851.6</c:v>
                      </c:pt>
                      <c:pt idx="2129">
                        <c:v>852</c:v>
                      </c:pt>
                      <c:pt idx="2130">
                        <c:v>852.4</c:v>
                      </c:pt>
                      <c:pt idx="2131">
                        <c:v>852.8</c:v>
                      </c:pt>
                      <c:pt idx="2132">
                        <c:v>853.2</c:v>
                      </c:pt>
                      <c:pt idx="2133">
                        <c:v>853.6</c:v>
                      </c:pt>
                      <c:pt idx="2134">
                        <c:v>854</c:v>
                      </c:pt>
                      <c:pt idx="2135">
                        <c:v>854.4</c:v>
                      </c:pt>
                      <c:pt idx="2136">
                        <c:v>854.8</c:v>
                      </c:pt>
                      <c:pt idx="2137">
                        <c:v>855.2</c:v>
                      </c:pt>
                      <c:pt idx="2138">
                        <c:v>855.6</c:v>
                      </c:pt>
                      <c:pt idx="2139">
                        <c:v>856</c:v>
                      </c:pt>
                      <c:pt idx="2140">
                        <c:v>856.4</c:v>
                      </c:pt>
                      <c:pt idx="2141">
                        <c:v>856.8</c:v>
                      </c:pt>
                      <c:pt idx="2142">
                        <c:v>857.2</c:v>
                      </c:pt>
                      <c:pt idx="2143">
                        <c:v>857.6</c:v>
                      </c:pt>
                      <c:pt idx="2144">
                        <c:v>858</c:v>
                      </c:pt>
                      <c:pt idx="2145">
                        <c:v>858.4</c:v>
                      </c:pt>
                      <c:pt idx="2146">
                        <c:v>858.8</c:v>
                      </c:pt>
                      <c:pt idx="2147">
                        <c:v>859.2</c:v>
                      </c:pt>
                      <c:pt idx="2148">
                        <c:v>859.6</c:v>
                      </c:pt>
                      <c:pt idx="2149">
                        <c:v>860</c:v>
                      </c:pt>
                      <c:pt idx="2150">
                        <c:v>860.4</c:v>
                      </c:pt>
                      <c:pt idx="2151">
                        <c:v>860.8</c:v>
                      </c:pt>
                      <c:pt idx="2152">
                        <c:v>861.2</c:v>
                      </c:pt>
                      <c:pt idx="2153">
                        <c:v>861.6</c:v>
                      </c:pt>
                      <c:pt idx="2154">
                        <c:v>862</c:v>
                      </c:pt>
                      <c:pt idx="2155">
                        <c:v>862.4</c:v>
                      </c:pt>
                      <c:pt idx="2156">
                        <c:v>862.8</c:v>
                      </c:pt>
                      <c:pt idx="2157">
                        <c:v>863.2</c:v>
                      </c:pt>
                      <c:pt idx="2158">
                        <c:v>863.6</c:v>
                      </c:pt>
                      <c:pt idx="2159">
                        <c:v>864</c:v>
                      </c:pt>
                      <c:pt idx="2160">
                        <c:v>864.4</c:v>
                      </c:pt>
                      <c:pt idx="2161">
                        <c:v>864.8</c:v>
                      </c:pt>
                      <c:pt idx="2162">
                        <c:v>865.2</c:v>
                      </c:pt>
                      <c:pt idx="2163">
                        <c:v>865.6</c:v>
                      </c:pt>
                      <c:pt idx="2164">
                        <c:v>866</c:v>
                      </c:pt>
                      <c:pt idx="2165">
                        <c:v>866.4</c:v>
                      </c:pt>
                      <c:pt idx="2166">
                        <c:v>866.8</c:v>
                      </c:pt>
                      <c:pt idx="2167">
                        <c:v>867.2</c:v>
                      </c:pt>
                      <c:pt idx="2168">
                        <c:v>867.6</c:v>
                      </c:pt>
                      <c:pt idx="2169">
                        <c:v>868</c:v>
                      </c:pt>
                      <c:pt idx="2170">
                        <c:v>868.4</c:v>
                      </c:pt>
                      <c:pt idx="2171">
                        <c:v>868.8</c:v>
                      </c:pt>
                      <c:pt idx="2172">
                        <c:v>869.2</c:v>
                      </c:pt>
                      <c:pt idx="2173">
                        <c:v>869.6</c:v>
                      </c:pt>
                      <c:pt idx="2174">
                        <c:v>870</c:v>
                      </c:pt>
                      <c:pt idx="2175">
                        <c:v>870.4</c:v>
                      </c:pt>
                      <c:pt idx="2176">
                        <c:v>870.8</c:v>
                      </c:pt>
                      <c:pt idx="2177">
                        <c:v>871.2</c:v>
                      </c:pt>
                      <c:pt idx="2178">
                        <c:v>871.6</c:v>
                      </c:pt>
                      <c:pt idx="2179">
                        <c:v>872</c:v>
                      </c:pt>
                      <c:pt idx="2180">
                        <c:v>872.4</c:v>
                      </c:pt>
                      <c:pt idx="2181">
                        <c:v>872.8</c:v>
                      </c:pt>
                      <c:pt idx="2182">
                        <c:v>873.2</c:v>
                      </c:pt>
                      <c:pt idx="2183">
                        <c:v>873.6</c:v>
                      </c:pt>
                      <c:pt idx="2184">
                        <c:v>874</c:v>
                      </c:pt>
                      <c:pt idx="2185">
                        <c:v>874.4</c:v>
                      </c:pt>
                      <c:pt idx="2186">
                        <c:v>874.8</c:v>
                      </c:pt>
                      <c:pt idx="2187">
                        <c:v>875.2</c:v>
                      </c:pt>
                      <c:pt idx="2188">
                        <c:v>875.6</c:v>
                      </c:pt>
                      <c:pt idx="2189">
                        <c:v>876</c:v>
                      </c:pt>
                      <c:pt idx="2190">
                        <c:v>876.4</c:v>
                      </c:pt>
                      <c:pt idx="2191">
                        <c:v>876.8</c:v>
                      </c:pt>
                      <c:pt idx="2192">
                        <c:v>877.2</c:v>
                      </c:pt>
                      <c:pt idx="2193">
                        <c:v>877.6</c:v>
                      </c:pt>
                      <c:pt idx="2194">
                        <c:v>878</c:v>
                      </c:pt>
                      <c:pt idx="2195">
                        <c:v>878.4</c:v>
                      </c:pt>
                      <c:pt idx="2196">
                        <c:v>878.8</c:v>
                      </c:pt>
                      <c:pt idx="2197">
                        <c:v>879.2</c:v>
                      </c:pt>
                      <c:pt idx="2198">
                        <c:v>879.6</c:v>
                      </c:pt>
                      <c:pt idx="2199">
                        <c:v>880</c:v>
                      </c:pt>
                      <c:pt idx="2200">
                        <c:v>880.4</c:v>
                      </c:pt>
                      <c:pt idx="2201">
                        <c:v>880.8</c:v>
                      </c:pt>
                      <c:pt idx="2202">
                        <c:v>881.2</c:v>
                      </c:pt>
                      <c:pt idx="2203">
                        <c:v>881.6</c:v>
                      </c:pt>
                      <c:pt idx="2204">
                        <c:v>882</c:v>
                      </c:pt>
                      <c:pt idx="2205">
                        <c:v>882.4</c:v>
                      </c:pt>
                      <c:pt idx="2206">
                        <c:v>882.8</c:v>
                      </c:pt>
                      <c:pt idx="2207">
                        <c:v>883.2</c:v>
                      </c:pt>
                      <c:pt idx="2208">
                        <c:v>883.6</c:v>
                      </c:pt>
                      <c:pt idx="2209">
                        <c:v>884</c:v>
                      </c:pt>
                      <c:pt idx="2210">
                        <c:v>884.4</c:v>
                      </c:pt>
                      <c:pt idx="2211">
                        <c:v>884.8</c:v>
                      </c:pt>
                      <c:pt idx="2212">
                        <c:v>885.2</c:v>
                      </c:pt>
                      <c:pt idx="2213">
                        <c:v>885.6</c:v>
                      </c:pt>
                      <c:pt idx="2214">
                        <c:v>886</c:v>
                      </c:pt>
                      <c:pt idx="2215">
                        <c:v>886.4</c:v>
                      </c:pt>
                      <c:pt idx="2216">
                        <c:v>886.8</c:v>
                      </c:pt>
                      <c:pt idx="2217">
                        <c:v>887.2</c:v>
                      </c:pt>
                      <c:pt idx="2218">
                        <c:v>887.6</c:v>
                      </c:pt>
                      <c:pt idx="2219">
                        <c:v>888</c:v>
                      </c:pt>
                      <c:pt idx="2220">
                        <c:v>888.4</c:v>
                      </c:pt>
                      <c:pt idx="2221">
                        <c:v>888.8</c:v>
                      </c:pt>
                      <c:pt idx="2222">
                        <c:v>889.2</c:v>
                      </c:pt>
                      <c:pt idx="2223">
                        <c:v>889.6</c:v>
                      </c:pt>
                      <c:pt idx="2224">
                        <c:v>890</c:v>
                      </c:pt>
                      <c:pt idx="2225">
                        <c:v>890.4</c:v>
                      </c:pt>
                      <c:pt idx="2226">
                        <c:v>890.8</c:v>
                      </c:pt>
                      <c:pt idx="2227">
                        <c:v>891.2</c:v>
                      </c:pt>
                      <c:pt idx="2228">
                        <c:v>891.6</c:v>
                      </c:pt>
                      <c:pt idx="2229">
                        <c:v>892</c:v>
                      </c:pt>
                      <c:pt idx="2230">
                        <c:v>892.4</c:v>
                      </c:pt>
                      <c:pt idx="2231">
                        <c:v>892.8</c:v>
                      </c:pt>
                      <c:pt idx="2232">
                        <c:v>893.2</c:v>
                      </c:pt>
                      <c:pt idx="2233">
                        <c:v>893.6</c:v>
                      </c:pt>
                      <c:pt idx="2234">
                        <c:v>894</c:v>
                      </c:pt>
                      <c:pt idx="2235">
                        <c:v>894.4</c:v>
                      </c:pt>
                      <c:pt idx="2236">
                        <c:v>894.8</c:v>
                      </c:pt>
                      <c:pt idx="2237">
                        <c:v>895.2</c:v>
                      </c:pt>
                      <c:pt idx="2238">
                        <c:v>895.6</c:v>
                      </c:pt>
                      <c:pt idx="2239">
                        <c:v>896</c:v>
                      </c:pt>
                      <c:pt idx="2240">
                        <c:v>896.4</c:v>
                      </c:pt>
                      <c:pt idx="2241">
                        <c:v>896.8</c:v>
                      </c:pt>
                      <c:pt idx="2242">
                        <c:v>897.2</c:v>
                      </c:pt>
                      <c:pt idx="2243">
                        <c:v>897.6</c:v>
                      </c:pt>
                      <c:pt idx="2244">
                        <c:v>898</c:v>
                      </c:pt>
                      <c:pt idx="2245">
                        <c:v>898.4</c:v>
                      </c:pt>
                      <c:pt idx="2246">
                        <c:v>898.8</c:v>
                      </c:pt>
                      <c:pt idx="2247">
                        <c:v>899.2</c:v>
                      </c:pt>
                      <c:pt idx="2248">
                        <c:v>899.6</c:v>
                      </c:pt>
                      <c:pt idx="2249">
                        <c:v>900</c:v>
                      </c:pt>
                      <c:pt idx="2250">
                        <c:v>900.4</c:v>
                      </c:pt>
                      <c:pt idx="2251">
                        <c:v>900.8</c:v>
                      </c:pt>
                      <c:pt idx="2252">
                        <c:v>901.2</c:v>
                      </c:pt>
                      <c:pt idx="2253">
                        <c:v>901.6</c:v>
                      </c:pt>
                      <c:pt idx="2254">
                        <c:v>902</c:v>
                      </c:pt>
                      <c:pt idx="2255">
                        <c:v>902.4</c:v>
                      </c:pt>
                      <c:pt idx="2256">
                        <c:v>902.8</c:v>
                      </c:pt>
                      <c:pt idx="2257">
                        <c:v>903.2</c:v>
                      </c:pt>
                      <c:pt idx="2258">
                        <c:v>903.6</c:v>
                      </c:pt>
                      <c:pt idx="2259">
                        <c:v>904</c:v>
                      </c:pt>
                      <c:pt idx="2260">
                        <c:v>904.4</c:v>
                      </c:pt>
                      <c:pt idx="2261">
                        <c:v>904.8</c:v>
                      </c:pt>
                      <c:pt idx="2262">
                        <c:v>905.2</c:v>
                      </c:pt>
                      <c:pt idx="2263">
                        <c:v>905.6</c:v>
                      </c:pt>
                      <c:pt idx="2264">
                        <c:v>906</c:v>
                      </c:pt>
                      <c:pt idx="2265">
                        <c:v>906.4</c:v>
                      </c:pt>
                      <c:pt idx="2266">
                        <c:v>906.8</c:v>
                      </c:pt>
                      <c:pt idx="2267">
                        <c:v>907.2</c:v>
                      </c:pt>
                      <c:pt idx="2268">
                        <c:v>907.6</c:v>
                      </c:pt>
                      <c:pt idx="2269">
                        <c:v>908</c:v>
                      </c:pt>
                      <c:pt idx="2270">
                        <c:v>908.4</c:v>
                      </c:pt>
                      <c:pt idx="2271">
                        <c:v>908.8</c:v>
                      </c:pt>
                      <c:pt idx="2272">
                        <c:v>909.2</c:v>
                      </c:pt>
                      <c:pt idx="2273">
                        <c:v>909.6</c:v>
                      </c:pt>
                      <c:pt idx="2274">
                        <c:v>910</c:v>
                      </c:pt>
                      <c:pt idx="2275">
                        <c:v>910.4</c:v>
                      </c:pt>
                      <c:pt idx="2276">
                        <c:v>910.8</c:v>
                      </c:pt>
                      <c:pt idx="2277">
                        <c:v>911.2</c:v>
                      </c:pt>
                      <c:pt idx="2278">
                        <c:v>911.6</c:v>
                      </c:pt>
                      <c:pt idx="2279">
                        <c:v>912</c:v>
                      </c:pt>
                      <c:pt idx="2280">
                        <c:v>912.4</c:v>
                      </c:pt>
                      <c:pt idx="2281">
                        <c:v>912.8</c:v>
                      </c:pt>
                      <c:pt idx="2282">
                        <c:v>913.2</c:v>
                      </c:pt>
                      <c:pt idx="2283">
                        <c:v>913.6</c:v>
                      </c:pt>
                      <c:pt idx="2284">
                        <c:v>914</c:v>
                      </c:pt>
                      <c:pt idx="2285">
                        <c:v>914.4</c:v>
                      </c:pt>
                      <c:pt idx="2286">
                        <c:v>914.8</c:v>
                      </c:pt>
                      <c:pt idx="2287">
                        <c:v>915.2</c:v>
                      </c:pt>
                      <c:pt idx="2288">
                        <c:v>915.6</c:v>
                      </c:pt>
                      <c:pt idx="2289">
                        <c:v>916</c:v>
                      </c:pt>
                      <c:pt idx="2290">
                        <c:v>916.4</c:v>
                      </c:pt>
                      <c:pt idx="2291">
                        <c:v>916.8</c:v>
                      </c:pt>
                      <c:pt idx="2292">
                        <c:v>917.2</c:v>
                      </c:pt>
                      <c:pt idx="2293">
                        <c:v>917.6</c:v>
                      </c:pt>
                      <c:pt idx="2294">
                        <c:v>918</c:v>
                      </c:pt>
                      <c:pt idx="2295">
                        <c:v>918.4</c:v>
                      </c:pt>
                      <c:pt idx="2296">
                        <c:v>918.8</c:v>
                      </c:pt>
                      <c:pt idx="2297">
                        <c:v>919.2</c:v>
                      </c:pt>
                      <c:pt idx="2298">
                        <c:v>919.6</c:v>
                      </c:pt>
                      <c:pt idx="2299">
                        <c:v>920</c:v>
                      </c:pt>
                      <c:pt idx="2300">
                        <c:v>920.4</c:v>
                      </c:pt>
                      <c:pt idx="2301">
                        <c:v>920.8</c:v>
                      </c:pt>
                      <c:pt idx="2302">
                        <c:v>921.2</c:v>
                      </c:pt>
                      <c:pt idx="2303">
                        <c:v>921.6</c:v>
                      </c:pt>
                      <c:pt idx="2304">
                        <c:v>922</c:v>
                      </c:pt>
                      <c:pt idx="2305">
                        <c:v>922.4</c:v>
                      </c:pt>
                      <c:pt idx="2306">
                        <c:v>922.8</c:v>
                      </c:pt>
                      <c:pt idx="2307">
                        <c:v>923.2</c:v>
                      </c:pt>
                      <c:pt idx="2308">
                        <c:v>923.6</c:v>
                      </c:pt>
                      <c:pt idx="2309">
                        <c:v>924</c:v>
                      </c:pt>
                      <c:pt idx="2310">
                        <c:v>924.4</c:v>
                      </c:pt>
                      <c:pt idx="2311">
                        <c:v>924.8</c:v>
                      </c:pt>
                      <c:pt idx="2312">
                        <c:v>925.2</c:v>
                      </c:pt>
                      <c:pt idx="2313">
                        <c:v>925.6</c:v>
                      </c:pt>
                      <c:pt idx="2314">
                        <c:v>926</c:v>
                      </c:pt>
                      <c:pt idx="2315">
                        <c:v>926.4</c:v>
                      </c:pt>
                      <c:pt idx="2316">
                        <c:v>926.8</c:v>
                      </c:pt>
                      <c:pt idx="2317">
                        <c:v>927.2</c:v>
                      </c:pt>
                      <c:pt idx="2318">
                        <c:v>927.6</c:v>
                      </c:pt>
                      <c:pt idx="2319">
                        <c:v>928</c:v>
                      </c:pt>
                      <c:pt idx="2320">
                        <c:v>928.4</c:v>
                      </c:pt>
                      <c:pt idx="2321">
                        <c:v>928.8</c:v>
                      </c:pt>
                      <c:pt idx="2322">
                        <c:v>929.2</c:v>
                      </c:pt>
                      <c:pt idx="2323">
                        <c:v>929.6</c:v>
                      </c:pt>
                      <c:pt idx="2324">
                        <c:v>930</c:v>
                      </c:pt>
                      <c:pt idx="2325">
                        <c:v>930.4</c:v>
                      </c:pt>
                      <c:pt idx="2326">
                        <c:v>930.8</c:v>
                      </c:pt>
                      <c:pt idx="2327">
                        <c:v>931.2</c:v>
                      </c:pt>
                      <c:pt idx="2328">
                        <c:v>931.6</c:v>
                      </c:pt>
                      <c:pt idx="2329">
                        <c:v>932</c:v>
                      </c:pt>
                      <c:pt idx="2330">
                        <c:v>932.4</c:v>
                      </c:pt>
                      <c:pt idx="2331">
                        <c:v>932.8</c:v>
                      </c:pt>
                      <c:pt idx="2332">
                        <c:v>933.2</c:v>
                      </c:pt>
                      <c:pt idx="2333">
                        <c:v>933.6</c:v>
                      </c:pt>
                      <c:pt idx="2334">
                        <c:v>934</c:v>
                      </c:pt>
                      <c:pt idx="2335">
                        <c:v>934.4</c:v>
                      </c:pt>
                      <c:pt idx="2336">
                        <c:v>934.8</c:v>
                      </c:pt>
                      <c:pt idx="2337">
                        <c:v>935.2</c:v>
                      </c:pt>
                      <c:pt idx="2338">
                        <c:v>935.6</c:v>
                      </c:pt>
                      <c:pt idx="2339">
                        <c:v>936</c:v>
                      </c:pt>
                      <c:pt idx="2340">
                        <c:v>936.4</c:v>
                      </c:pt>
                      <c:pt idx="2341">
                        <c:v>936.8</c:v>
                      </c:pt>
                      <c:pt idx="2342">
                        <c:v>937.2</c:v>
                      </c:pt>
                      <c:pt idx="2343">
                        <c:v>937.6</c:v>
                      </c:pt>
                      <c:pt idx="2344">
                        <c:v>938</c:v>
                      </c:pt>
                      <c:pt idx="2345">
                        <c:v>938.4</c:v>
                      </c:pt>
                      <c:pt idx="2346">
                        <c:v>938.8</c:v>
                      </c:pt>
                      <c:pt idx="2347">
                        <c:v>939.2</c:v>
                      </c:pt>
                      <c:pt idx="2348">
                        <c:v>939.6</c:v>
                      </c:pt>
                      <c:pt idx="2349">
                        <c:v>940</c:v>
                      </c:pt>
                      <c:pt idx="2350">
                        <c:v>940.4</c:v>
                      </c:pt>
                      <c:pt idx="2351">
                        <c:v>940.8</c:v>
                      </c:pt>
                      <c:pt idx="2352">
                        <c:v>941.2</c:v>
                      </c:pt>
                      <c:pt idx="2353">
                        <c:v>941.6</c:v>
                      </c:pt>
                      <c:pt idx="2354">
                        <c:v>942</c:v>
                      </c:pt>
                      <c:pt idx="2355">
                        <c:v>942.4</c:v>
                      </c:pt>
                      <c:pt idx="2356">
                        <c:v>942.8</c:v>
                      </c:pt>
                      <c:pt idx="2357">
                        <c:v>943.2</c:v>
                      </c:pt>
                      <c:pt idx="2358">
                        <c:v>943.6</c:v>
                      </c:pt>
                      <c:pt idx="2359">
                        <c:v>944</c:v>
                      </c:pt>
                      <c:pt idx="2360">
                        <c:v>944.4</c:v>
                      </c:pt>
                      <c:pt idx="2361">
                        <c:v>944.8</c:v>
                      </c:pt>
                      <c:pt idx="2362">
                        <c:v>945.2</c:v>
                      </c:pt>
                      <c:pt idx="2363">
                        <c:v>945.6</c:v>
                      </c:pt>
                      <c:pt idx="2364">
                        <c:v>946</c:v>
                      </c:pt>
                      <c:pt idx="2365">
                        <c:v>946.4</c:v>
                      </c:pt>
                      <c:pt idx="2366">
                        <c:v>946.8</c:v>
                      </c:pt>
                      <c:pt idx="2367">
                        <c:v>947.2</c:v>
                      </c:pt>
                      <c:pt idx="2368">
                        <c:v>947.6</c:v>
                      </c:pt>
                      <c:pt idx="2369">
                        <c:v>948</c:v>
                      </c:pt>
                      <c:pt idx="2370">
                        <c:v>948.4</c:v>
                      </c:pt>
                      <c:pt idx="2371">
                        <c:v>948.8</c:v>
                      </c:pt>
                      <c:pt idx="2372">
                        <c:v>949.2</c:v>
                      </c:pt>
                      <c:pt idx="2373">
                        <c:v>949.6</c:v>
                      </c:pt>
                      <c:pt idx="2374">
                        <c:v>950</c:v>
                      </c:pt>
                      <c:pt idx="2375">
                        <c:v>950.4</c:v>
                      </c:pt>
                      <c:pt idx="2376">
                        <c:v>950.8</c:v>
                      </c:pt>
                      <c:pt idx="2377">
                        <c:v>951.2</c:v>
                      </c:pt>
                      <c:pt idx="2378">
                        <c:v>951.6</c:v>
                      </c:pt>
                      <c:pt idx="2379">
                        <c:v>952</c:v>
                      </c:pt>
                      <c:pt idx="2380">
                        <c:v>952.4</c:v>
                      </c:pt>
                      <c:pt idx="2381">
                        <c:v>952.8</c:v>
                      </c:pt>
                      <c:pt idx="2382">
                        <c:v>953.2</c:v>
                      </c:pt>
                      <c:pt idx="2383">
                        <c:v>953.6</c:v>
                      </c:pt>
                      <c:pt idx="2384">
                        <c:v>954</c:v>
                      </c:pt>
                      <c:pt idx="2385">
                        <c:v>954.4</c:v>
                      </c:pt>
                      <c:pt idx="2386">
                        <c:v>954.8</c:v>
                      </c:pt>
                      <c:pt idx="2387">
                        <c:v>955.2</c:v>
                      </c:pt>
                      <c:pt idx="2388">
                        <c:v>955.6</c:v>
                      </c:pt>
                      <c:pt idx="2389">
                        <c:v>956</c:v>
                      </c:pt>
                      <c:pt idx="2390">
                        <c:v>956.4</c:v>
                      </c:pt>
                      <c:pt idx="2391">
                        <c:v>956.8</c:v>
                      </c:pt>
                      <c:pt idx="2392">
                        <c:v>957.2</c:v>
                      </c:pt>
                      <c:pt idx="2393">
                        <c:v>957.6</c:v>
                      </c:pt>
                      <c:pt idx="2394">
                        <c:v>958</c:v>
                      </c:pt>
                      <c:pt idx="2395">
                        <c:v>958.4</c:v>
                      </c:pt>
                      <c:pt idx="2396">
                        <c:v>958.8</c:v>
                      </c:pt>
                      <c:pt idx="2397">
                        <c:v>959.2</c:v>
                      </c:pt>
                      <c:pt idx="2398">
                        <c:v>959.6</c:v>
                      </c:pt>
                      <c:pt idx="2399">
                        <c:v>960</c:v>
                      </c:pt>
                      <c:pt idx="2400">
                        <c:v>960.4</c:v>
                      </c:pt>
                      <c:pt idx="2401">
                        <c:v>960.8</c:v>
                      </c:pt>
                      <c:pt idx="2402">
                        <c:v>961.2</c:v>
                      </c:pt>
                      <c:pt idx="2403">
                        <c:v>961.6</c:v>
                      </c:pt>
                      <c:pt idx="2404">
                        <c:v>962</c:v>
                      </c:pt>
                      <c:pt idx="2405">
                        <c:v>962.4</c:v>
                      </c:pt>
                      <c:pt idx="2406">
                        <c:v>962.8</c:v>
                      </c:pt>
                      <c:pt idx="2407">
                        <c:v>963.2</c:v>
                      </c:pt>
                      <c:pt idx="2408">
                        <c:v>963.6</c:v>
                      </c:pt>
                      <c:pt idx="2409">
                        <c:v>964</c:v>
                      </c:pt>
                      <c:pt idx="2410">
                        <c:v>964.4</c:v>
                      </c:pt>
                      <c:pt idx="2411">
                        <c:v>964.8</c:v>
                      </c:pt>
                      <c:pt idx="2412">
                        <c:v>965.2</c:v>
                      </c:pt>
                      <c:pt idx="2413">
                        <c:v>965.6</c:v>
                      </c:pt>
                      <c:pt idx="2414">
                        <c:v>966</c:v>
                      </c:pt>
                      <c:pt idx="2415">
                        <c:v>966.4</c:v>
                      </c:pt>
                      <c:pt idx="2416">
                        <c:v>966.8</c:v>
                      </c:pt>
                      <c:pt idx="2417">
                        <c:v>967.2</c:v>
                      </c:pt>
                      <c:pt idx="2418">
                        <c:v>967.6</c:v>
                      </c:pt>
                      <c:pt idx="2419">
                        <c:v>968</c:v>
                      </c:pt>
                      <c:pt idx="2420">
                        <c:v>968.4</c:v>
                      </c:pt>
                      <c:pt idx="2421">
                        <c:v>968.8</c:v>
                      </c:pt>
                      <c:pt idx="2422">
                        <c:v>969.2</c:v>
                      </c:pt>
                      <c:pt idx="2423">
                        <c:v>969.6</c:v>
                      </c:pt>
                      <c:pt idx="2424">
                        <c:v>970</c:v>
                      </c:pt>
                      <c:pt idx="2425">
                        <c:v>970.4</c:v>
                      </c:pt>
                      <c:pt idx="2426">
                        <c:v>970.8</c:v>
                      </c:pt>
                      <c:pt idx="2427">
                        <c:v>971.2</c:v>
                      </c:pt>
                      <c:pt idx="2428">
                        <c:v>971.6</c:v>
                      </c:pt>
                      <c:pt idx="2429">
                        <c:v>972</c:v>
                      </c:pt>
                      <c:pt idx="2430">
                        <c:v>972.4</c:v>
                      </c:pt>
                      <c:pt idx="2431">
                        <c:v>972.8</c:v>
                      </c:pt>
                      <c:pt idx="2432">
                        <c:v>973.2</c:v>
                      </c:pt>
                      <c:pt idx="2433">
                        <c:v>973.6</c:v>
                      </c:pt>
                      <c:pt idx="2434">
                        <c:v>974</c:v>
                      </c:pt>
                      <c:pt idx="2435">
                        <c:v>974.4</c:v>
                      </c:pt>
                      <c:pt idx="2436">
                        <c:v>974.8</c:v>
                      </c:pt>
                      <c:pt idx="2437">
                        <c:v>975.2</c:v>
                      </c:pt>
                      <c:pt idx="2438">
                        <c:v>975.6</c:v>
                      </c:pt>
                      <c:pt idx="2439">
                        <c:v>976</c:v>
                      </c:pt>
                      <c:pt idx="2440">
                        <c:v>976.4</c:v>
                      </c:pt>
                      <c:pt idx="2441">
                        <c:v>976.8</c:v>
                      </c:pt>
                      <c:pt idx="2442">
                        <c:v>977.2</c:v>
                      </c:pt>
                      <c:pt idx="2443">
                        <c:v>977.6</c:v>
                      </c:pt>
                      <c:pt idx="2444">
                        <c:v>978</c:v>
                      </c:pt>
                      <c:pt idx="2445">
                        <c:v>978.4</c:v>
                      </c:pt>
                      <c:pt idx="2446">
                        <c:v>978.8</c:v>
                      </c:pt>
                      <c:pt idx="2447">
                        <c:v>979.2</c:v>
                      </c:pt>
                      <c:pt idx="2448">
                        <c:v>979.6</c:v>
                      </c:pt>
                      <c:pt idx="2449">
                        <c:v>980</c:v>
                      </c:pt>
                      <c:pt idx="2450">
                        <c:v>980.4</c:v>
                      </c:pt>
                      <c:pt idx="2451">
                        <c:v>980.8</c:v>
                      </c:pt>
                      <c:pt idx="2452">
                        <c:v>981.2</c:v>
                      </c:pt>
                      <c:pt idx="2453">
                        <c:v>981.6</c:v>
                      </c:pt>
                      <c:pt idx="2454">
                        <c:v>982</c:v>
                      </c:pt>
                      <c:pt idx="2455">
                        <c:v>982.4</c:v>
                      </c:pt>
                      <c:pt idx="2456">
                        <c:v>982.8</c:v>
                      </c:pt>
                      <c:pt idx="2457">
                        <c:v>983.2</c:v>
                      </c:pt>
                      <c:pt idx="2458">
                        <c:v>983.6</c:v>
                      </c:pt>
                      <c:pt idx="2459">
                        <c:v>984</c:v>
                      </c:pt>
                      <c:pt idx="2460">
                        <c:v>984.4</c:v>
                      </c:pt>
                      <c:pt idx="2461">
                        <c:v>984.8</c:v>
                      </c:pt>
                      <c:pt idx="2462">
                        <c:v>985.2</c:v>
                      </c:pt>
                      <c:pt idx="2463">
                        <c:v>985.6</c:v>
                      </c:pt>
                      <c:pt idx="2464">
                        <c:v>986</c:v>
                      </c:pt>
                      <c:pt idx="2465">
                        <c:v>986.4</c:v>
                      </c:pt>
                      <c:pt idx="2466">
                        <c:v>986.8</c:v>
                      </c:pt>
                      <c:pt idx="2467">
                        <c:v>987.2</c:v>
                      </c:pt>
                      <c:pt idx="2468">
                        <c:v>987.6</c:v>
                      </c:pt>
                      <c:pt idx="2469">
                        <c:v>988</c:v>
                      </c:pt>
                      <c:pt idx="2470">
                        <c:v>988.4</c:v>
                      </c:pt>
                      <c:pt idx="2471">
                        <c:v>988.8</c:v>
                      </c:pt>
                      <c:pt idx="2472">
                        <c:v>989.2</c:v>
                      </c:pt>
                      <c:pt idx="2473">
                        <c:v>989.6</c:v>
                      </c:pt>
                      <c:pt idx="2474">
                        <c:v>990</c:v>
                      </c:pt>
                      <c:pt idx="2475">
                        <c:v>990.4</c:v>
                      </c:pt>
                      <c:pt idx="2476">
                        <c:v>990.8</c:v>
                      </c:pt>
                      <c:pt idx="2477">
                        <c:v>991.2</c:v>
                      </c:pt>
                      <c:pt idx="2478">
                        <c:v>991.6</c:v>
                      </c:pt>
                      <c:pt idx="2479">
                        <c:v>992</c:v>
                      </c:pt>
                      <c:pt idx="2480">
                        <c:v>992.4</c:v>
                      </c:pt>
                      <c:pt idx="2481">
                        <c:v>992.8</c:v>
                      </c:pt>
                      <c:pt idx="2482">
                        <c:v>993.2</c:v>
                      </c:pt>
                      <c:pt idx="2483">
                        <c:v>993.6</c:v>
                      </c:pt>
                      <c:pt idx="2484">
                        <c:v>994</c:v>
                      </c:pt>
                      <c:pt idx="2485">
                        <c:v>994.4</c:v>
                      </c:pt>
                      <c:pt idx="2486">
                        <c:v>994.8</c:v>
                      </c:pt>
                      <c:pt idx="2487">
                        <c:v>995.2</c:v>
                      </c:pt>
                      <c:pt idx="2488">
                        <c:v>995.6</c:v>
                      </c:pt>
                      <c:pt idx="2489">
                        <c:v>996</c:v>
                      </c:pt>
                      <c:pt idx="2490">
                        <c:v>996.4</c:v>
                      </c:pt>
                      <c:pt idx="2491">
                        <c:v>996.8</c:v>
                      </c:pt>
                      <c:pt idx="2492">
                        <c:v>997.2</c:v>
                      </c:pt>
                      <c:pt idx="2493">
                        <c:v>997.6</c:v>
                      </c:pt>
                      <c:pt idx="2494">
                        <c:v>998</c:v>
                      </c:pt>
                      <c:pt idx="2495">
                        <c:v>998.4</c:v>
                      </c:pt>
                      <c:pt idx="2496">
                        <c:v>998.8</c:v>
                      </c:pt>
                      <c:pt idx="2497">
                        <c:v>999.2</c:v>
                      </c:pt>
                      <c:pt idx="2498">
                        <c:v>999.6</c:v>
                      </c:pt>
                      <c:pt idx="2499">
                        <c:v>1000</c:v>
                      </c:pt>
                      <c:pt idx="2500">
                        <c:v>1000.4</c:v>
                      </c:pt>
                      <c:pt idx="2501">
                        <c:v>1000.8</c:v>
                      </c:pt>
                      <c:pt idx="2502">
                        <c:v>1001.2</c:v>
                      </c:pt>
                      <c:pt idx="2503">
                        <c:v>1001.6</c:v>
                      </c:pt>
                      <c:pt idx="2504">
                        <c:v>1002</c:v>
                      </c:pt>
                      <c:pt idx="2505">
                        <c:v>1002.4</c:v>
                      </c:pt>
                      <c:pt idx="2506">
                        <c:v>1002.8</c:v>
                      </c:pt>
                      <c:pt idx="2507">
                        <c:v>1003.2</c:v>
                      </c:pt>
                      <c:pt idx="2508">
                        <c:v>1003.6</c:v>
                      </c:pt>
                      <c:pt idx="2509">
                        <c:v>1004</c:v>
                      </c:pt>
                      <c:pt idx="2510">
                        <c:v>1004.4</c:v>
                      </c:pt>
                      <c:pt idx="2511">
                        <c:v>1004.8</c:v>
                      </c:pt>
                      <c:pt idx="2512">
                        <c:v>1005.2</c:v>
                      </c:pt>
                      <c:pt idx="2513">
                        <c:v>1005.6</c:v>
                      </c:pt>
                      <c:pt idx="2514">
                        <c:v>1006</c:v>
                      </c:pt>
                      <c:pt idx="2515">
                        <c:v>1006.4</c:v>
                      </c:pt>
                      <c:pt idx="2516">
                        <c:v>1006.8</c:v>
                      </c:pt>
                      <c:pt idx="2517">
                        <c:v>1007.2</c:v>
                      </c:pt>
                      <c:pt idx="2518">
                        <c:v>1007.6</c:v>
                      </c:pt>
                      <c:pt idx="2519">
                        <c:v>1008</c:v>
                      </c:pt>
                      <c:pt idx="2520">
                        <c:v>1008.4</c:v>
                      </c:pt>
                      <c:pt idx="2521">
                        <c:v>1008.8</c:v>
                      </c:pt>
                      <c:pt idx="2522">
                        <c:v>1009.2</c:v>
                      </c:pt>
                      <c:pt idx="2523">
                        <c:v>1009.6</c:v>
                      </c:pt>
                      <c:pt idx="2524">
                        <c:v>1010</c:v>
                      </c:pt>
                      <c:pt idx="2525">
                        <c:v>1010.4</c:v>
                      </c:pt>
                      <c:pt idx="2526">
                        <c:v>1010.8</c:v>
                      </c:pt>
                      <c:pt idx="2527">
                        <c:v>1011.2</c:v>
                      </c:pt>
                      <c:pt idx="2528">
                        <c:v>1011.6</c:v>
                      </c:pt>
                      <c:pt idx="2529">
                        <c:v>1012</c:v>
                      </c:pt>
                      <c:pt idx="2530">
                        <c:v>1012.4</c:v>
                      </c:pt>
                      <c:pt idx="2531">
                        <c:v>1012.8</c:v>
                      </c:pt>
                      <c:pt idx="2532">
                        <c:v>1013.2</c:v>
                      </c:pt>
                      <c:pt idx="2533">
                        <c:v>1013.6</c:v>
                      </c:pt>
                      <c:pt idx="2534">
                        <c:v>1014</c:v>
                      </c:pt>
                      <c:pt idx="2535">
                        <c:v>1014.4</c:v>
                      </c:pt>
                      <c:pt idx="2536">
                        <c:v>1014.8</c:v>
                      </c:pt>
                      <c:pt idx="2537">
                        <c:v>1015.2</c:v>
                      </c:pt>
                      <c:pt idx="2538">
                        <c:v>1015.6</c:v>
                      </c:pt>
                      <c:pt idx="2539">
                        <c:v>1016</c:v>
                      </c:pt>
                      <c:pt idx="2540">
                        <c:v>1016.4</c:v>
                      </c:pt>
                      <c:pt idx="2541">
                        <c:v>1016.8</c:v>
                      </c:pt>
                      <c:pt idx="2542">
                        <c:v>1017.2</c:v>
                      </c:pt>
                      <c:pt idx="2543">
                        <c:v>1017.6</c:v>
                      </c:pt>
                      <c:pt idx="2544">
                        <c:v>1018</c:v>
                      </c:pt>
                      <c:pt idx="2545">
                        <c:v>1018.4</c:v>
                      </c:pt>
                      <c:pt idx="2546">
                        <c:v>1018.8</c:v>
                      </c:pt>
                      <c:pt idx="2547">
                        <c:v>1019.2</c:v>
                      </c:pt>
                      <c:pt idx="2548">
                        <c:v>1019.6</c:v>
                      </c:pt>
                      <c:pt idx="2549">
                        <c:v>1020</c:v>
                      </c:pt>
                      <c:pt idx="2550">
                        <c:v>1020.4</c:v>
                      </c:pt>
                      <c:pt idx="2551">
                        <c:v>1020.8</c:v>
                      </c:pt>
                      <c:pt idx="2552">
                        <c:v>1021.2</c:v>
                      </c:pt>
                      <c:pt idx="2553">
                        <c:v>1021.6</c:v>
                      </c:pt>
                      <c:pt idx="2554">
                        <c:v>1022</c:v>
                      </c:pt>
                      <c:pt idx="2555">
                        <c:v>1022.4</c:v>
                      </c:pt>
                      <c:pt idx="2556">
                        <c:v>1022.8</c:v>
                      </c:pt>
                      <c:pt idx="2557">
                        <c:v>1023.2</c:v>
                      </c:pt>
                      <c:pt idx="2558">
                        <c:v>1023.6</c:v>
                      </c:pt>
                      <c:pt idx="2559">
                        <c:v>1024</c:v>
                      </c:pt>
                      <c:pt idx="2560">
                        <c:v>1024.4000000000001</c:v>
                      </c:pt>
                      <c:pt idx="2561">
                        <c:v>1024.8</c:v>
                      </c:pt>
                      <c:pt idx="2562">
                        <c:v>1025.2</c:v>
                      </c:pt>
                      <c:pt idx="2563">
                        <c:v>1025.5999999999999</c:v>
                      </c:pt>
                      <c:pt idx="2564">
                        <c:v>1026</c:v>
                      </c:pt>
                      <c:pt idx="2565">
                        <c:v>1026.4000000000001</c:v>
                      </c:pt>
                      <c:pt idx="2566">
                        <c:v>1026.8</c:v>
                      </c:pt>
                      <c:pt idx="2567">
                        <c:v>1027.2</c:v>
                      </c:pt>
                      <c:pt idx="2568">
                        <c:v>1027.5999999999999</c:v>
                      </c:pt>
                      <c:pt idx="2569">
                        <c:v>1028</c:v>
                      </c:pt>
                      <c:pt idx="2570">
                        <c:v>1028.4000000000001</c:v>
                      </c:pt>
                      <c:pt idx="2571">
                        <c:v>1028.8</c:v>
                      </c:pt>
                      <c:pt idx="2572">
                        <c:v>1029.2</c:v>
                      </c:pt>
                      <c:pt idx="2573">
                        <c:v>1029.5999999999999</c:v>
                      </c:pt>
                      <c:pt idx="2574">
                        <c:v>1030</c:v>
                      </c:pt>
                      <c:pt idx="2575">
                        <c:v>1030.4000000000001</c:v>
                      </c:pt>
                      <c:pt idx="2576">
                        <c:v>1030.8</c:v>
                      </c:pt>
                      <c:pt idx="2577">
                        <c:v>1031.2</c:v>
                      </c:pt>
                      <c:pt idx="2578">
                        <c:v>1031.5999999999999</c:v>
                      </c:pt>
                      <c:pt idx="2579">
                        <c:v>1032</c:v>
                      </c:pt>
                      <c:pt idx="2580">
                        <c:v>1032.4000000000001</c:v>
                      </c:pt>
                      <c:pt idx="2581">
                        <c:v>1032.8</c:v>
                      </c:pt>
                      <c:pt idx="2582">
                        <c:v>1033.2</c:v>
                      </c:pt>
                      <c:pt idx="2583">
                        <c:v>1033.5999999999999</c:v>
                      </c:pt>
                      <c:pt idx="2584">
                        <c:v>1034</c:v>
                      </c:pt>
                      <c:pt idx="2585">
                        <c:v>1034.4000000000001</c:v>
                      </c:pt>
                      <c:pt idx="2586">
                        <c:v>1034.8</c:v>
                      </c:pt>
                      <c:pt idx="2587">
                        <c:v>1035.2</c:v>
                      </c:pt>
                      <c:pt idx="2588">
                        <c:v>1035.5999999999999</c:v>
                      </c:pt>
                      <c:pt idx="2589">
                        <c:v>1036</c:v>
                      </c:pt>
                      <c:pt idx="2590">
                        <c:v>1036.4000000000001</c:v>
                      </c:pt>
                      <c:pt idx="2591">
                        <c:v>1036.8</c:v>
                      </c:pt>
                      <c:pt idx="2592">
                        <c:v>1037.2</c:v>
                      </c:pt>
                      <c:pt idx="2593">
                        <c:v>1037.5999999999999</c:v>
                      </c:pt>
                      <c:pt idx="2594">
                        <c:v>1038</c:v>
                      </c:pt>
                      <c:pt idx="2595">
                        <c:v>1038.4000000000001</c:v>
                      </c:pt>
                      <c:pt idx="2596">
                        <c:v>1038.8</c:v>
                      </c:pt>
                      <c:pt idx="2597">
                        <c:v>1039.2</c:v>
                      </c:pt>
                      <c:pt idx="2598">
                        <c:v>1039.5999999999999</c:v>
                      </c:pt>
                      <c:pt idx="2599">
                        <c:v>1040</c:v>
                      </c:pt>
                      <c:pt idx="2600">
                        <c:v>1040.4000000000001</c:v>
                      </c:pt>
                      <c:pt idx="2601">
                        <c:v>1040.8</c:v>
                      </c:pt>
                      <c:pt idx="2602">
                        <c:v>1041.2</c:v>
                      </c:pt>
                      <c:pt idx="2603">
                        <c:v>1041.5999999999999</c:v>
                      </c:pt>
                      <c:pt idx="2604">
                        <c:v>1042</c:v>
                      </c:pt>
                      <c:pt idx="2605">
                        <c:v>1042.4000000000001</c:v>
                      </c:pt>
                      <c:pt idx="2606">
                        <c:v>1042.8</c:v>
                      </c:pt>
                      <c:pt idx="2607">
                        <c:v>1043.2</c:v>
                      </c:pt>
                      <c:pt idx="2608">
                        <c:v>1043.5999999999999</c:v>
                      </c:pt>
                      <c:pt idx="2609">
                        <c:v>1044</c:v>
                      </c:pt>
                      <c:pt idx="2610">
                        <c:v>1044.4000000000001</c:v>
                      </c:pt>
                      <c:pt idx="2611">
                        <c:v>1044.8</c:v>
                      </c:pt>
                      <c:pt idx="2612">
                        <c:v>1045.2</c:v>
                      </c:pt>
                      <c:pt idx="2613">
                        <c:v>1045.5999999999999</c:v>
                      </c:pt>
                      <c:pt idx="2614">
                        <c:v>1046</c:v>
                      </c:pt>
                      <c:pt idx="2615">
                        <c:v>1046.4000000000001</c:v>
                      </c:pt>
                      <c:pt idx="2616">
                        <c:v>1046.8</c:v>
                      </c:pt>
                      <c:pt idx="2617">
                        <c:v>1047.2</c:v>
                      </c:pt>
                      <c:pt idx="2618">
                        <c:v>1047.5999999999999</c:v>
                      </c:pt>
                      <c:pt idx="2619">
                        <c:v>1048</c:v>
                      </c:pt>
                      <c:pt idx="2620">
                        <c:v>1048.4000000000001</c:v>
                      </c:pt>
                      <c:pt idx="2621">
                        <c:v>1048.8</c:v>
                      </c:pt>
                      <c:pt idx="2622">
                        <c:v>1049.2</c:v>
                      </c:pt>
                      <c:pt idx="2623">
                        <c:v>1049.5999999999999</c:v>
                      </c:pt>
                      <c:pt idx="2624">
                        <c:v>1050</c:v>
                      </c:pt>
                      <c:pt idx="2625">
                        <c:v>1050.4000000000001</c:v>
                      </c:pt>
                      <c:pt idx="2626">
                        <c:v>1050.8</c:v>
                      </c:pt>
                      <c:pt idx="2627">
                        <c:v>1051.2</c:v>
                      </c:pt>
                      <c:pt idx="2628">
                        <c:v>1051.5999999999999</c:v>
                      </c:pt>
                      <c:pt idx="2629">
                        <c:v>1052</c:v>
                      </c:pt>
                      <c:pt idx="2630">
                        <c:v>1052.4000000000001</c:v>
                      </c:pt>
                      <c:pt idx="2631">
                        <c:v>1052.8</c:v>
                      </c:pt>
                      <c:pt idx="2632">
                        <c:v>1053.2</c:v>
                      </c:pt>
                      <c:pt idx="2633">
                        <c:v>1053.5999999999999</c:v>
                      </c:pt>
                      <c:pt idx="2634">
                        <c:v>1054</c:v>
                      </c:pt>
                      <c:pt idx="2635">
                        <c:v>1054.4000000000001</c:v>
                      </c:pt>
                      <c:pt idx="2636">
                        <c:v>1054.8</c:v>
                      </c:pt>
                      <c:pt idx="2637">
                        <c:v>1055.2</c:v>
                      </c:pt>
                      <c:pt idx="2638">
                        <c:v>1055.5999999999999</c:v>
                      </c:pt>
                      <c:pt idx="2639">
                        <c:v>1056</c:v>
                      </c:pt>
                      <c:pt idx="2640">
                        <c:v>1056.4000000000001</c:v>
                      </c:pt>
                      <c:pt idx="2641">
                        <c:v>1056.8</c:v>
                      </c:pt>
                      <c:pt idx="2642">
                        <c:v>1057.2</c:v>
                      </c:pt>
                      <c:pt idx="2643">
                        <c:v>1057.5999999999999</c:v>
                      </c:pt>
                      <c:pt idx="2644">
                        <c:v>1058</c:v>
                      </c:pt>
                      <c:pt idx="2645">
                        <c:v>1058.4000000000001</c:v>
                      </c:pt>
                      <c:pt idx="2646">
                        <c:v>1058.8</c:v>
                      </c:pt>
                      <c:pt idx="2647">
                        <c:v>1059.2</c:v>
                      </c:pt>
                      <c:pt idx="2648">
                        <c:v>1059.5999999999999</c:v>
                      </c:pt>
                      <c:pt idx="2649">
                        <c:v>1060</c:v>
                      </c:pt>
                      <c:pt idx="2650">
                        <c:v>1060.4000000000001</c:v>
                      </c:pt>
                      <c:pt idx="2651">
                        <c:v>1060.8</c:v>
                      </c:pt>
                      <c:pt idx="2652">
                        <c:v>1061.2</c:v>
                      </c:pt>
                      <c:pt idx="2653">
                        <c:v>1061.5999999999999</c:v>
                      </c:pt>
                      <c:pt idx="2654">
                        <c:v>1062</c:v>
                      </c:pt>
                      <c:pt idx="2655">
                        <c:v>1062.4000000000001</c:v>
                      </c:pt>
                      <c:pt idx="2656">
                        <c:v>1062.8</c:v>
                      </c:pt>
                      <c:pt idx="2657">
                        <c:v>1063.2</c:v>
                      </c:pt>
                      <c:pt idx="2658">
                        <c:v>1063.5999999999999</c:v>
                      </c:pt>
                      <c:pt idx="2659">
                        <c:v>1064</c:v>
                      </c:pt>
                      <c:pt idx="2660">
                        <c:v>1064.4000000000001</c:v>
                      </c:pt>
                      <c:pt idx="2661">
                        <c:v>1064.8</c:v>
                      </c:pt>
                      <c:pt idx="2662">
                        <c:v>1065.2</c:v>
                      </c:pt>
                      <c:pt idx="2663">
                        <c:v>1065.5999999999999</c:v>
                      </c:pt>
                      <c:pt idx="2664">
                        <c:v>1066</c:v>
                      </c:pt>
                      <c:pt idx="2665">
                        <c:v>1066.4000000000001</c:v>
                      </c:pt>
                      <c:pt idx="2666">
                        <c:v>1066.8</c:v>
                      </c:pt>
                      <c:pt idx="2667">
                        <c:v>1067.2</c:v>
                      </c:pt>
                      <c:pt idx="2668">
                        <c:v>1067.5999999999999</c:v>
                      </c:pt>
                      <c:pt idx="2669">
                        <c:v>1068</c:v>
                      </c:pt>
                      <c:pt idx="2670">
                        <c:v>1068.4000000000001</c:v>
                      </c:pt>
                      <c:pt idx="2671">
                        <c:v>1068.8</c:v>
                      </c:pt>
                      <c:pt idx="2672">
                        <c:v>1069.2</c:v>
                      </c:pt>
                      <c:pt idx="2673">
                        <c:v>1069.5999999999999</c:v>
                      </c:pt>
                      <c:pt idx="2674">
                        <c:v>1070</c:v>
                      </c:pt>
                      <c:pt idx="2675">
                        <c:v>1070.4000000000001</c:v>
                      </c:pt>
                      <c:pt idx="2676">
                        <c:v>1070.8</c:v>
                      </c:pt>
                      <c:pt idx="2677">
                        <c:v>1071.2</c:v>
                      </c:pt>
                      <c:pt idx="2678">
                        <c:v>1071.5999999999999</c:v>
                      </c:pt>
                      <c:pt idx="2679">
                        <c:v>1072</c:v>
                      </c:pt>
                      <c:pt idx="2680">
                        <c:v>1072.4000000000001</c:v>
                      </c:pt>
                      <c:pt idx="2681">
                        <c:v>1072.8</c:v>
                      </c:pt>
                      <c:pt idx="2682">
                        <c:v>1073.2</c:v>
                      </c:pt>
                      <c:pt idx="2683">
                        <c:v>1073.5999999999999</c:v>
                      </c:pt>
                      <c:pt idx="2684">
                        <c:v>1074</c:v>
                      </c:pt>
                      <c:pt idx="2685">
                        <c:v>1074.4000000000001</c:v>
                      </c:pt>
                      <c:pt idx="2686">
                        <c:v>1074.8</c:v>
                      </c:pt>
                      <c:pt idx="2687">
                        <c:v>1075.2</c:v>
                      </c:pt>
                      <c:pt idx="2688">
                        <c:v>1075.5999999999999</c:v>
                      </c:pt>
                      <c:pt idx="2689">
                        <c:v>1076</c:v>
                      </c:pt>
                      <c:pt idx="2690">
                        <c:v>1076.4000000000001</c:v>
                      </c:pt>
                      <c:pt idx="2691">
                        <c:v>1076.8</c:v>
                      </c:pt>
                      <c:pt idx="2692">
                        <c:v>1077.2</c:v>
                      </c:pt>
                      <c:pt idx="2693">
                        <c:v>1077.5999999999999</c:v>
                      </c:pt>
                      <c:pt idx="2694">
                        <c:v>1078</c:v>
                      </c:pt>
                      <c:pt idx="2695">
                        <c:v>1078.4000000000001</c:v>
                      </c:pt>
                      <c:pt idx="2696">
                        <c:v>1078.8</c:v>
                      </c:pt>
                      <c:pt idx="2697">
                        <c:v>1079.2</c:v>
                      </c:pt>
                      <c:pt idx="2698">
                        <c:v>1079.5999999999999</c:v>
                      </c:pt>
                      <c:pt idx="2699">
                        <c:v>1080</c:v>
                      </c:pt>
                      <c:pt idx="2700">
                        <c:v>1080.4000000000001</c:v>
                      </c:pt>
                      <c:pt idx="2701">
                        <c:v>1080.8</c:v>
                      </c:pt>
                      <c:pt idx="2702">
                        <c:v>1081.2</c:v>
                      </c:pt>
                      <c:pt idx="2703">
                        <c:v>1081.5999999999999</c:v>
                      </c:pt>
                      <c:pt idx="2704">
                        <c:v>1082</c:v>
                      </c:pt>
                      <c:pt idx="2705">
                        <c:v>1082.4000000000001</c:v>
                      </c:pt>
                      <c:pt idx="2706">
                        <c:v>1082.8</c:v>
                      </c:pt>
                      <c:pt idx="2707">
                        <c:v>1083.2</c:v>
                      </c:pt>
                      <c:pt idx="2708">
                        <c:v>1083.5999999999999</c:v>
                      </c:pt>
                      <c:pt idx="2709">
                        <c:v>1084</c:v>
                      </c:pt>
                      <c:pt idx="2710">
                        <c:v>1084.4000000000001</c:v>
                      </c:pt>
                      <c:pt idx="2711">
                        <c:v>1084.8</c:v>
                      </c:pt>
                      <c:pt idx="2712">
                        <c:v>1085.2</c:v>
                      </c:pt>
                      <c:pt idx="2713">
                        <c:v>1085.5999999999999</c:v>
                      </c:pt>
                      <c:pt idx="2714">
                        <c:v>1086</c:v>
                      </c:pt>
                      <c:pt idx="2715">
                        <c:v>1086.4000000000001</c:v>
                      </c:pt>
                      <c:pt idx="2716">
                        <c:v>1086.8</c:v>
                      </c:pt>
                      <c:pt idx="2717">
                        <c:v>1087.2</c:v>
                      </c:pt>
                      <c:pt idx="2718">
                        <c:v>1087.5999999999999</c:v>
                      </c:pt>
                      <c:pt idx="2719">
                        <c:v>1088</c:v>
                      </c:pt>
                      <c:pt idx="2720">
                        <c:v>1088.4000000000001</c:v>
                      </c:pt>
                      <c:pt idx="2721">
                        <c:v>1088.8</c:v>
                      </c:pt>
                      <c:pt idx="2722">
                        <c:v>1089.2</c:v>
                      </c:pt>
                      <c:pt idx="2723">
                        <c:v>1089.5999999999999</c:v>
                      </c:pt>
                      <c:pt idx="2724">
                        <c:v>1090</c:v>
                      </c:pt>
                      <c:pt idx="2725">
                        <c:v>1090.4000000000001</c:v>
                      </c:pt>
                      <c:pt idx="2726">
                        <c:v>1090.8</c:v>
                      </c:pt>
                      <c:pt idx="2727">
                        <c:v>1091.2</c:v>
                      </c:pt>
                      <c:pt idx="2728">
                        <c:v>1091.5999999999999</c:v>
                      </c:pt>
                      <c:pt idx="2729">
                        <c:v>1092</c:v>
                      </c:pt>
                      <c:pt idx="2730">
                        <c:v>1092.4000000000001</c:v>
                      </c:pt>
                      <c:pt idx="2731">
                        <c:v>1092.8</c:v>
                      </c:pt>
                      <c:pt idx="2732">
                        <c:v>1093.2</c:v>
                      </c:pt>
                      <c:pt idx="2733">
                        <c:v>1093.5999999999999</c:v>
                      </c:pt>
                      <c:pt idx="2734">
                        <c:v>1094</c:v>
                      </c:pt>
                      <c:pt idx="2735">
                        <c:v>1094.4000000000001</c:v>
                      </c:pt>
                      <c:pt idx="2736">
                        <c:v>1094.8</c:v>
                      </c:pt>
                      <c:pt idx="2737">
                        <c:v>1095.2</c:v>
                      </c:pt>
                      <c:pt idx="2738">
                        <c:v>1095.5999999999999</c:v>
                      </c:pt>
                      <c:pt idx="2739">
                        <c:v>1096</c:v>
                      </c:pt>
                      <c:pt idx="2740">
                        <c:v>1096.4000000000001</c:v>
                      </c:pt>
                      <c:pt idx="2741">
                        <c:v>1096.8</c:v>
                      </c:pt>
                      <c:pt idx="2742">
                        <c:v>1097.2</c:v>
                      </c:pt>
                      <c:pt idx="2743">
                        <c:v>1097.5999999999999</c:v>
                      </c:pt>
                      <c:pt idx="2744">
                        <c:v>1098</c:v>
                      </c:pt>
                      <c:pt idx="2745">
                        <c:v>1098.4000000000001</c:v>
                      </c:pt>
                      <c:pt idx="2746">
                        <c:v>1098.8</c:v>
                      </c:pt>
                      <c:pt idx="2747">
                        <c:v>1099.2</c:v>
                      </c:pt>
                      <c:pt idx="2748">
                        <c:v>1099.5999999999999</c:v>
                      </c:pt>
                      <c:pt idx="2749">
                        <c:v>1100</c:v>
                      </c:pt>
                      <c:pt idx="2750">
                        <c:v>1100.4000000000001</c:v>
                      </c:pt>
                      <c:pt idx="2751">
                        <c:v>1100.8</c:v>
                      </c:pt>
                      <c:pt idx="2752">
                        <c:v>1101.2</c:v>
                      </c:pt>
                      <c:pt idx="2753">
                        <c:v>1101.5999999999999</c:v>
                      </c:pt>
                      <c:pt idx="2754">
                        <c:v>1102</c:v>
                      </c:pt>
                      <c:pt idx="2755">
                        <c:v>1102.4000000000001</c:v>
                      </c:pt>
                      <c:pt idx="2756">
                        <c:v>1102.8</c:v>
                      </c:pt>
                      <c:pt idx="2757">
                        <c:v>1103.2</c:v>
                      </c:pt>
                      <c:pt idx="2758">
                        <c:v>1103.5999999999999</c:v>
                      </c:pt>
                      <c:pt idx="2759">
                        <c:v>1104</c:v>
                      </c:pt>
                      <c:pt idx="2760">
                        <c:v>1104.4000000000001</c:v>
                      </c:pt>
                      <c:pt idx="2761">
                        <c:v>1104.8</c:v>
                      </c:pt>
                      <c:pt idx="2762">
                        <c:v>1105.2</c:v>
                      </c:pt>
                      <c:pt idx="2763">
                        <c:v>1105.5999999999999</c:v>
                      </c:pt>
                      <c:pt idx="2764">
                        <c:v>1106</c:v>
                      </c:pt>
                      <c:pt idx="2765">
                        <c:v>1106.4000000000001</c:v>
                      </c:pt>
                      <c:pt idx="2766">
                        <c:v>1106.8</c:v>
                      </c:pt>
                      <c:pt idx="2767">
                        <c:v>1107.2</c:v>
                      </c:pt>
                      <c:pt idx="2768">
                        <c:v>1107.5999999999999</c:v>
                      </c:pt>
                      <c:pt idx="2769">
                        <c:v>1108</c:v>
                      </c:pt>
                      <c:pt idx="2770">
                        <c:v>1108.4000000000001</c:v>
                      </c:pt>
                      <c:pt idx="2771">
                        <c:v>1108.8</c:v>
                      </c:pt>
                      <c:pt idx="2772">
                        <c:v>1109.2</c:v>
                      </c:pt>
                      <c:pt idx="2773">
                        <c:v>1109.5999999999999</c:v>
                      </c:pt>
                      <c:pt idx="2774">
                        <c:v>1110</c:v>
                      </c:pt>
                      <c:pt idx="2775">
                        <c:v>1110.4000000000001</c:v>
                      </c:pt>
                      <c:pt idx="2776">
                        <c:v>1110.8</c:v>
                      </c:pt>
                      <c:pt idx="2777">
                        <c:v>1111.2</c:v>
                      </c:pt>
                      <c:pt idx="2778">
                        <c:v>1111.5999999999999</c:v>
                      </c:pt>
                      <c:pt idx="2779">
                        <c:v>1112</c:v>
                      </c:pt>
                      <c:pt idx="2780">
                        <c:v>1112.4000000000001</c:v>
                      </c:pt>
                      <c:pt idx="2781">
                        <c:v>1112.8</c:v>
                      </c:pt>
                      <c:pt idx="2782">
                        <c:v>1113.2</c:v>
                      </c:pt>
                      <c:pt idx="2783">
                        <c:v>1113.5999999999999</c:v>
                      </c:pt>
                      <c:pt idx="2784">
                        <c:v>1114</c:v>
                      </c:pt>
                      <c:pt idx="2785">
                        <c:v>1114.4000000000001</c:v>
                      </c:pt>
                      <c:pt idx="2786">
                        <c:v>1114.8</c:v>
                      </c:pt>
                      <c:pt idx="2787">
                        <c:v>1115.2</c:v>
                      </c:pt>
                      <c:pt idx="2788">
                        <c:v>1115.5999999999999</c:v>
                      </c:pt>
                      <c:pt idx="2789">
                        <c:v>1116</c:v>
                      </c:pt>
                      <c:pt idx="2790">
                        <c:v>1116.4000000000001</c:v>
                      </c:pt>
                      <c:pt idx="2791">
                        <c:v>1116.8</c:v>
                      </c:pt>
                      <c:pt idx="2792">
                        <c:v>1117.2</c:v>
                      </c:pt>
                      <c:pt idx="2793">
                        <c:v>1117.5999999999999</c:v>
                      </c:pt>
                      <c:pt idx="2794">
                        <c:v>1118</c:v>
                      </c:pt>
                      <c:pt idx="2795">
                        <c:v>1118.4000000000001</c:v>
                      </c:pt>
                      <c:pt idx="2796">
                        <c:v>1118.8</c:v>
                      </c:pt>
                      <c:pt idx="2797">
                        <c:v>1119.2</c:v>
                      </c:pt>
                      <c:pt idx="2798">
                        <c:v>1119.5999999999999</c:v>
                      </c:pt>
                      <c:pt idx="2799">
                        <c:v>1120</c:v>
                      </c:pt>
                      <c:pt idx="2800">
                        <c:v>1120.4000000000001</c:v>
                      </c:pt>
                      <c:pt idx="2801">
                        <c:v>1120.8</c:v>
                      </c:pt>
                      <c:pt idx="2802">
                        <c:v>1121.2</c:v>
                      </c:pt>
                      <c:pt idx="2803">
                        <c:v>1121.5999999999999</c:v>
                      </c:pt>
                      <c:pt idx="2804">
                        <c:v>1122</c:v>
                      </c:pt>
                      <c:pt idx="2805">
                        <c:v>1122.4000000000001</c:v>
                      </c:pt>
                      <c:pt idx="2806">
                        <c:v>1122.8</c:v>
                      </c:pt>
                      <c:pt idx="2807">
                        <c:v>1123.2</c:v>
                      </c:pt>
                      <c:pt idx="2808">
                        <c:v>1123.5999999999999</c:v>
                      </c:pt>
                      <c:pt idx="2809">
                        <c:v>1124</c:v>
                      </c:pt>
                      <c:pt idx="2810">
                        <c:v>1124.4000000000001</c:v>
                      </c:pt>
                      <c:pt idx="2811">
                        <c:v>1124.8</c:v>
                      </c:pt>
                      <c:pt idx="2812">
                        <c:v>1125.2</c:v>
                      </c:pt>
                      <c:pt idx="2813">
                        <c:v>1125.5999999999999</c:v>
                      </c:pt>
                      <c:pt idx="2814">
                        <c:v>1126</c:v>
                      </c:pt>
                      <c:pt idx="2815">
                        <c:v>1126.4000000000001</c:v>
                      </c:pt>
                      <c:pt idx="2816">
                        <c:v>1126.8</c:v>
                      </c:pt>
                      <c:pt idx="2817">
                        <c:v>1127.2</c:v>
                      </c:pt>
                      <c:pt idx="2818">
                        <c:v>1127.5999999999999</c:v>
                      </c:pt>
                      <c:pt idx="2819">
                        <c:v>1128</c:v>
                      </c:pt>
                      <c:pt idx="2820">
                        <c:v>1128.4000000000001</c:v>
                      </c:pt>
                      <c:pt idx="2821">
                        <c:v>1128.8</c:v>
                      </c:pt>
                      <c:pt idx="2822">
                        <c:v>1129.2</c:v>
                      </c:pt>
                      <c:pt idx="2823">
                        <c:v>1129.5999999999999</c:v>
                      </c:pt>
                      <c:pt idx="2824">
                        <c:v>1130</c:v>
                      </c:pt>
                      <c:pt idx="2825">
                        <c:v>1130.4000000000001</c:v>
                      </c:pt>
                      <c:pt idx="2826">
                        <c:v>1130.8</c:v>
                      </c:pt>
                      <c:pt idx="2827">
                        <c:v>1131.2</c:v>
                      </c:pt>
                      <c:pt idx="2828">
                        <c:v>1131.5999999999999</c:v>
                      </c:pt>
                      <c:pt idx="2829">
                        <c:v>1132</c:v>
                      </c:pt>
                      <c:pt idx="2830">
                        <c:v>1132.4000000000001</c:v>
                      </c:pt>
                      <c:pt idx="2831">
                        <c:v>1132.8</c:v>
                      </c:pt>
                      <c:pt idx="2832">
                        <c:v>1133.2</c:v>
                      </c:pt>
                      <c:pt idx="2833">
                        <c:v>1133.5999999999999</c:v>
                      </c:pt>
                      <c:pt idx="2834">
                        <c:v>1134</c:v>
                      </c:pt>
                      <c:pt idx="2835">
                        <c:v>1134.4000000000001</c:v>
                      </c:pt>
                      <c:pt idx="2836">
                        <c:v>1134.8</c:v>
                      </c:pt>
                      <c:pt idx="2837">
                        <c:v>1135.2</c:v>
                      </c:pt>
                      <c:pt idx="2838">
                        <c:v>1135.5999999999999</c:v>
                      </c:pt>
                      <c:pt idx="2839">
                        <c:v>1136</c:v>
                      </c:pt>
                      <c:pt idx="2840">
                        <c:v>1136.4000000000001</c:v>
                      </c:pt>
                      <c:pt idx="2841">
                        <c:v>1136.8</c:v>
                      </c:pt>
                      <c:pt idx="2842">
                        <c:v>1137.2</c:v>
                      </c:pt>
                      <c:pt idx="2843">
                        <c:v>1137.5999999999999</c:v>
                      </c:pt>
                      <c:pt idx="2844">
                        <c:v>1138</c:v>
                      </c:pt>
                      <c:pt idx="2845">
                        <c:v>1138.4000000000001</c:v>
                      </c:pt>
                      <c:pt idx="2846">
                        <c:v>1138.8</c:v>
                      </c:pt>
                      <c:pt idx="2847">
                        <c:v>1139.2</c:v>
                      </c:pt>
                      <c:pt idx="2848">
                        <c:v>1139.5999999999999</c:v>
                      </c:pt>
                      <c:pt idx="2849">
                        <c:v>1140</c:v>
                      </c:pt>
                      <c:pt idx="2850">
                        <c:v>1140.4000000000001</c:v>
                      </c:pt>
                      <c:pt idx="2851">
                        <c:v>1140.8</c:v>
                      </c:pt>
                      <c:pt idx="2852">
                        <c:v>1141.2</c:v>
                      </c:pt>
                      <c:pt idx="2853">
                        <c:v>1141.5999999999999</c:v>
                      </c:pt>
                      <c:pt idx="2854">
                        <c:v>1142</c:v>
                      </c:pt>
                      <c:pt idx="2855">
                        <c:v>1142.4000000000001</c:v>
                      </c:pt>
                      <c:pt idx="2856">
                        <c:v>1142.8</c:v>
                      </c:pt>
                      <c:pt idx="2857">
                        <c:v>1143.2</c:v>
                      </c:pt>
                      <c:pt idx="2858">
                        <c:v>1143.5999999999999</c:v>
                      </c:pt>
                      <c:pt idx="2859">
                        <c:v>1144</c:v>
                      </c:pt>
                      <c:pt idx="2860">
                        <c:v>1144.4000000000001</c:v>
                      </c:pt>
                      <c:pt idx="2861">
                        <c:v>1144.8</c:v>
                      </c:pt>
                      <c:pt idx="2862">
                        <c:v>1145.2</c:v>
                      </c:pt>
                      <c:pt idx="2863">
                        <c:v>1145.5999999999999</c:v>
                      </c:pt>
                      <c:pt idx="2864">
                        <c:v>1146</c:v>
                      </c:pt>
                      <c:pt idx="2865">
                        <c:v>1146.4000000000001</c:v>
                      </c:pt>
                      <c:pt idx="2866">
                        <c:v>1146.8</c:v>
                      </c:pt>
                      <c:pt idx="2867">
                        <c:v>1147.2</c:v>
                      </c:pt>
                      <c:pt idx="2868">
                        <c:v>1147.5999999999999</c:v>
                      </c:pt>
                      <c:pt idx="2869">
                        <c:v>1148</c:v>
                      </c:pt>
                      <c:pt idx="2870">
                        <c:v>1148.4000000000001</c:v>
                      </c:pt>
                      <c:pt idx="2871">
                        <c:v>1148.8</c:v>
                      </c:pt>
                      <c:pt idx="2872">
                        <c:v>1149.2</c:v>
                      </c:pt>
                      <c:pt idx="2873">
                        <c:v>1149.5999999999999</c:v>
                      </c:pt>
                      <c:pt idx="2874">
                        <c:v>1150</c:v>
                      </c:pt>
                      <c:pt idx="2875">
                        <c:v>1150.4000000000001</c:v>
                      </c:pt>
                      <c:pt idx="2876">
                        <c:v>1150.8</c:v>
                      </c:pt>
                      <c:pt idx="2877">
                        <c:v>1151.2</c:v>
                      </c:pt>
                      <c:pt idx="2878">
                        <c:v>1151.5999999999999</c:v>
                      </c:pt>
                      <c:pt idx="2879">
                        <c:v>1152</c:v>
                      </c:pt>
                      <c:pt idx="2880">
                        <c:v>1152.4000000000001</c:v>
                      </c:pt>
                      <c:pt idx="2881">
                        <c:v>1152.8</c:v>
                      </c:pt>
                      <c:pt idx="2882">
                        <c:v>1153.2</c:v>
                      </c:pt>
                      <c:pt idx="2883">
                        <c:v>1153.5999999999999</c:v>
                      </c:pt>
                      <c:pt idx="2884">
                        <c:v>1154</c:v>
                      </c:pt>
                      <c:pt idx="2885">
                        <c:v>1154.4000000000001</c:v>
                      </c:pt>
                      <c:pt idx="2886">
                        <c:v>1154.8</c:v>
                      </c:pt>
                      <c:pt idx="2887">
                        <c:v>1155.2</c:v>
                      </c:pt>
                      <c:pt idx="2888">
                        <c:v>1155.5999999999999</c:v>
                      </c:pt>
                      <c:pt idx="2889">
                        <c:v>1156</c:v>
                      </c:pt>
                      <c:pt idx="2890">
                        <c:v>1156.4000000000001</c:v>
                      </c:pt>
                      <c:pt idx="2891">
                        <c:v>1156.8</c:v>
                      </c:pt>
                      <c:pt idx="2892">
                        <c:v>1157.2</c:v>
                      </c:pt>
                      <c:pt idx="2893">
                        <c:v>1157.5999999999999</c:v>
                      </c:pt>
                      <c:pt idx="2894">
                        <c:v>1158</c:v>
                      </c:pt>
                      <c:pt idx="2895">
                        <c:v>1158.4000000000001</c:v>
                      </c:pt>
                      <c:pt idx="2896">
                        <c:v>1158.8</c:v>
                      </c:pt>
                      <c:pt idx="2897">
                        <c:v>1159.2</c:v>
                      </c:pt>
                      <c:pt idx="2898">
                        <c:v>1159.5999999999999</c:v>
                      </c:pt>
                      <c:pt idx="2899">
                        <c:v>1160</c:v>
                      </c:pt>
                      <c:pt idx="2900">
                        <c:v>1160.4000000000001</c:v>
                      </c:pt>
                      <c:pt idx="2901">
                        <c:v>1160.8</c:v>
                      </c:pt>
                      <c:pt idx="2902">
                        <c:v>1161.2</c:v>
                      </c:pt>
                      <c:pt idx="2903">
                        <c:v>1161.5999999999999</c:v>
                      </c:pt>
                      <c:pt idx="2904">
                        <c:v>1162</c:v>
                      </c:pt>
                      <c:pt idx="2905">
                        <c:v>1162.4000000000001</c:v>
                      </c:pt>
                      <c:pt idx="2906">
                        <c:v>1162.8</c:v>
                      </c:pt>
                      <c:pt idx="2907">
                        <c:v>1163.2</c:v>
                      </c:pt>
                      <c:pt idx="2908">
                        <c:v>1163.5999999999999</c:v>
                      </c:pt>
                      <c:pt idx="2909">
                        <c:v>1164</c:v>
                      </c:pt>
                      <c:pt idx="2910">
                        <c:v>1164.4000000000001</c:v>
                      </c:pt>
                      <c:pt idx="2911">
                        <c:v>1164.8</c:v>
                      </c:pt>
                      <c:pt idx="2912">
                        <c:v>1165.2</c:v>
                      </c:pt>
                      <c:pt idx="2913">
                        <c:v>1165.5999999999999</c:v>
                      </c:pt>
                      <c:pt idx="2914">
                        <c:v>1166</c:v>
                      </c:pt>
                      <c:pt idx="2915">
                        <c:v>1166.4000000000001</c:v>
                      </c:pt>
                      <c:pt idx="2916">
                        <c:v>1166.8</c:v>
                      </c:pt>
                      <c:pt idx="2917">
                        <c:v>1167.2</c:v>
                      </c:pt>
                      <c:pt idx="2918">
                        <c:v>1167.5999999999999</c:v>
                      </c:pt>
                      <c:pt idx="2919">
                        <c:v>1168</c:v>
                      </c:pt>
                      <c:pt idx="2920">
                        <c:v>1168.4000000000001</c:v>
                      </c:pt>
                      <c:pt idx="2921">
                        <c:v>1168.8</c:v>
                      </c:pt>
                      <c:pt idx="2922">
                        <c:v>1169.2</c:v>
                      </c:pt>
                      <c:pt idx="2923">
                        <c:v>1169.5999999999999</c:v>
                      </c:pt>
                      <c:pt idx="2924">
                        <c:v>1170</c:v>
                      </c:pt>
                      <c:pt idx="2925">
                        <c:v>1170.4000000000001</c:v>
                      </c:pt>
                      <c:pt idx="2926">
                        <c:v>1170.8</c:v>
                      </c:pt>
                      <c:pt idx="2927">
                        <c:v>1171.2</c:v>
                      </c:pt>
                      <c:pt idx="2928">
                        <c:v>1171.5999999999999</c:v>
                      </c:pt>
                      <c:pt idx="2929">
                        <c:v>1172</c:v>
                      </c:pt>
                      <c:pt idx="2930">
                        <c:v>1172.4000000000001</c:v>
                      </c:pt>
                      <c:pt idx="2931">
                        <c:v>1172.8</c:v>
                      </c:pt>
                      <c:pt idx="2932">
                        <c:v>1173.2</c:v>
                      </c:pt>
                      <c:pt idx="2933">
                        <c:v>1173.5999999999999</c:v>
                      </c:pt>
                      <c:pt idx="2934">
                        <c:v>1174</c:v>
                      </c:pt>
                      <c:pt idx="2935">
                        <c:v>1174.4000000000001</c:v>
                      </c:pt>
                      <c:pt idx="2936">
                        <c:v>1174.8</c:v>
                      </c:pt>
                      <c:pt idx="2937">
                        <c:v>1175.2</c:v>
                      </c:pt>
                      <c:pt idx="2938">
                        <c:v>1175.5999999999999</c:v>
                      </c:pt>
                      <c:pt idx="2939">
                        <c:v>1176</c:v>
                      </c:pt>
                      <c:pt idx="2940">
                        <c:v>1176.4000000000001</c:v>
                      </c:pt>
                      <c:pt idx="2941">
                        <c:v>1176.8</c:v>
                      </c:pt>
                      <c:pt idx="2942">
                        <c:v>1177.2</c:v>
                      </c:pt>
                      <c:pt idx="2943">
                        <c:v>1177.5999999999999</c:v>
                      </c:pt>
                      <c:pt idx="2944">
                        <c:v>1178</c:v>
                      </c:pt>
                      <c:pt idx="2945">
                        <c:v>1178.4000000000001</c:v>
                      </c:pt>
                      <c:pt idx="2946">
                        <c:v>1178.8</c:v>
                      </c:pt>
                      <c:pt idx="2947">
                        <c:v>1179.2</c:v>
                      </c:pt>
                      <c:pt idx="2948">
                        <c:v>1179.5999999999999</c:v>
                      </c:pt>
                      <c:pt idx="2949">
                        <c:v>1180</c:v>
                      </c:pt>
                      <c:pt idx="2950">
                        <c:v>1180.4000000000001</c:v>
                      </c:pt>
                      <c:pt idx="2951">
                        <c:v>1180.8</c:v>
                      </c:pt>
                      <c:pt idx="2952">
                        <c:v>1181.2</c:v>
                      </c:pt>
                      <c:pt idx="2953">
                        <c:v>1181.5999999999999</c:v>
                      </c:pt>
                      <c:pt idx="2954">
                        <c:v>1182</c:v>
                      </c:pt>
                      <c:pt idx="2955">
                        <c:v>1182.4000000000001</c:v>
                      </c:pt>
                      <c:pt idx="2956">
                        <c:v>1182.8</c:v>
                      </c:pt>
                      <c:pt idx="2957">
                        <c:v>1183.2</c:v>
                      </c:pt>
                      <c:pt idx="2958">
                        <c:v>1183.5999999999999</c:v>
                      </c:pt>
                      <c:pt idx="2959">
                        <c:v>1184</c:v>
                      </c:pt>
                      <c:pt idx="2960">
                        <c:v>1184.4000000000001</c:v>
                      </c:pt>
                      <c:pt idx="2961">
                        <c:v>1184.8</c:v>
                      </c:pt>
                      <c:pt idx="2962">
                        <c:v>1185.2</c:v>
                      </c:pt>
                      <c:pt idx="2963">
                        <c:v>1185.5999999999999</c:v>
                      </c:pt>
                      <c:pt idx="2964">
                        <c:v>1186</c:v>
                      </c:pt>
                      <c:pt idx="2965">
                        <c:v>1186.4000000000001</c:v>
                      </c:pt>
                      <c:pt idx="2966">
                        <c:v>1186.8</c:v>
                      </c:pt>
                      <c:pt idx="2967">
                        <c:v>1187.2</c:v>
                      </c:pt>
                      <c:pt idx="2968">
                        <c:v>1187.5999999999999</c:v>
                      </c:pt>
                      <c:pt idx="2969">
                        <c:v>1188</c:v>
                      </c:pt>
                      <c:pt idx="2970">
                        <c:v>1188.4000000000001</c:v>
                      </c:pt>
                      <c:pt idx="2971">
                        <c:v>1188.8</c:v>
                      </c:pt>
                      <c:pt idx="2972">
                        <c:v>1189.2</c:v>
                      </c:pt>
                      <c:pt idx="2973">
                        <c:v>1189.5999999999999</c:v>
                      </c:pt>
                      <c:pt idx="2974">
                        <c:v>1190</c:v>
                      </c:pt>
                      <c:pt idx="2975">
                        <c:v>1190.4000000000001</c:v>
                      </c:pt>
                      <c:pt idx="2976">
                        <c:v>1190.8</c:v>
                      </c:pt>
                      <c:pt idx="2977">
                        <c:v>1191.2</c:v>
                      </c:pt>
                      <c:pt idx="2978">
                        <c:v>1191.5999999999999</c:v>
                      </c:pt>
                      <c:pt idx="2979">
                        <c:v>1192</c:v>
                      </c:pt>
                      <c:pt idx="2980">
                        <c:v>1192.4000000000001</c:v>
                      </c:pt>
                      <c:pt idx="2981">
                        <c:v>1192.8</c:v>
                      </c:pt>
                      <c:pt idx="2982">
                        <c:v>1193.2</c:v>
                      </c:pt>
                      <c:pt idx="2983">
                        <c:v>1193.5999999999999</c:v>
                      </c:pt>
                      <c:pt idx="2984">
                        <c:v>1194</c:v>
                      </c:pt>
                      <c:pt idx="2985">
                        <c:v>1194.4000000000001</c:v>
                      </c:pt>
                      <c:pt idx="2986">
                        <c:v>1194.8</c:v>
                      </c:pt>
                      <c:pt idx="2987">
                        <c:v>1195.2</c:v>
                      </c:pt>
                      <c:pt idx="2988">
                        <c:v>1195.5999999999999</c:v>
                      </c:pt>
                      <c:pt idx="2989">
                        <c:v>1196</c:v>
                      </c:pt>
                      <c:pt idx="2990">
                        <c:v>1196.4000000000001</c:v>
                      </c:pt>
                      <c:pt idx="2991">
                        <c:v>1196.8</c:v>
                      </c:pt>
                      <c:pt idx="2992">
                        <c:v>1197.2</c:v>
                      </c:pt>
                      <c:pt idx="2993">
                        <c:v>1197.5999999999999</c:v>
                      </c:pt>
                      <c:pt idx="2994">
                        <c:v>1198</c:v>
                      </c:pt>
                      <c:pt idx="2995">
                        <c:v>1198.4000000000001</c:v>
                      </c:pt>
                      <c:pt idx="2996">
                        <c:v>1198.8</c:v>
                      </c:pt>
                      <c:pt idx="2997">
                        <c:v>1199.2</c:v>
                      </c:pt>
                      <c:pt idx="2998">
                        <c:v>1199.5999999999999</c:v>
                      </c:pt>
                      <c:pt idx="2999">
                        <c:v>1200</c:v>
                      </c:pt>
                      <c:pt idx="3000">
                        <c:v>1200.4000000000001</c:v>
                      </c:pt>
                      <c:pt idx="3001">
                        <c:v>1200.8</c:v>
                      </c:pt>
                      <c:pt idx="3002">
                        <c:v>1201.2</c:v>
                      </c:pt>
                      <c:pt idx="3003">
                        <c:v>1201.5999999999999</c:v>
                      </c:pt>
                      <c:pt idx="3004">
                        <c:v>1202</c:v>
                      </c:pt>
                      <c:pt idx="3005">
                        <c:v>1202.4000000000001</c:v>
                      </c:pt>
                      <c:pt idx="3006">
                        <c:v>1202.8</c:v>
                      </c:pt>
                      <c:pt idx="3007">
                        <c:v>1203.2</c:v>
                      </c:pt>
                      <c:pt idx="3008">
                        <c:v>1203.5999999999999</c:v>
                      </c:pt>
                      <c:pt idx="3009">
                        <c:v>1204</c:v>
                      </c:pt>
                      <c:pt idx="3010">
                        <c:v>1204.4000000000001</c:v>
                      </c:pt>
                      <c:pt idx="3011">
                        <c:v>1204.8</c:v>
                      </c:pt>
                      <c:pt idx="3012">
                        <c:v>1205.2</c:v>
                      </c:pt>
                      <c:pt idx="3013">
                        <c:v>1205.5999999999999</c:v>
                      </c:pt>
                      <c:pt idx="3014">
                        <c:v>1206</c:v>
                      </c:pt>
                      <c:pt idx="3015">
                        <c:v>1206.4000000000001</c:v>
                      </c:pt>
                      <c:pt idx="3016">
                        <c:v>1206.8</c:v>
                      </c:pt>
                      <c:pt idx="3017">
                        <c:v>1207.2</c:v>
                      </c:pt>
                      <c:pt idx="3018">
                        <c:v>1207.5999999999999</c:v>
                      </c:pt>
                      <c:pt idx="3019">
                        <c:v>1208</c:v>
                      </c:pt>
                      <c:pt idx="3020">
                        <c:v>1208.4000000000001</c:v>
                      </c:pt>
                      <c:pt idx="3021">
                        <c:v>1208.8</c:v>
                      </c:pt>
                      <c:pt idx="3022">
                        <c:v>1209.2</c:v>
                      </c:pt>
                      <c:pt idx="3023">
                        <c:v>1209.5999999999999</c:v>
                      </c:pt>
                      <c:pt idx="3024">
                        <c:v>1210</c:v>
                      </c:pt>
                      <c:pt idx="3025">
                        <c:v>1210.4000000000001</c:v>
                      </c:pt>
                      <c:pt idx="3026">
                        <c:v>1210.8</c:v>
                      </c:pt>
                      <c:pt idx="3027">
                        <c:v>1211.2</c:v>
                      </c:pt>
                      <c:pt idx="3028">
                        <c:v>1211.5999999999999</c:v>
                      </c:pt>
                      <c:pt idx="3029">
                        <c:v>1212</c:v>
                      </c:pt>
                      <c:pt idx="3030">
                        <c:v>1212.4000000000001</c:v>
                      </c:pt>
                      <c:pt idx="3031">
                        <c:v>1212.8</c:v>
                      </c:pt>
                      <c:pt idx="3032">
                        <c:v>1213.2</c:v>
                      </c:pt>
                      <c:pt idx="3033">
                        <c:v>1213.5999999999999</c:v>
                      </c:pt>
                      <c:pt idx="3034">
                        <c:v>1214</c:v>
                      </c:pt>
                      <c:pt idx="3035">
                        <c:v>1214.4000000000001</c:v>
                      </c:pt>
                      <c:pt idx="3036">
                        <c:v>1214.8</c:v>
                      </c:pt>
                      <c:pt idx="3037">
                        <c:v>1215.2</c:v>
                      </c:pt>
                      <c:pt idx="3038">
                        <c:v>1215.5999999999999</c:v>
                      </c:pt>
                      <c:pt idx="3039">
                        <c:v>1216</c:v>
                      </c:pt>
                      <c:pt idx="3040">
                        <c:v>1216.4000000000001</c:v>
                      </c:pt>
                      <c:pt idx="3041">
                        <c:v>1216.8</c:v>
                      </c:pt>
                      <c:pt idx="3042">
                        <c:v>1217.2</c:v>
                      </c:pt>
                      <c:pt idx="3043">
                        <c:v>1217.5999999999999</c:v>
                      </c:pt>
                      <c:pt idx="3044">
                        <c:v>1218</c:v>
                      </c:pt>
                      <c:pt idx="3045">
                        <c:v>1218.4000000000001</c:v>
                      </c:pt>
                      <c:pt idx="3046">
                        <c:v>1218.8</c:v>
                      </c:pt>
                      <c:pt idx="3047">
                        <c:v>1219.2</c:v>
                      </c:pt>
                      <c:pt idx="3048">
                        <c:v>1219.5999999999999</c:v>
                      </c:pt>
                      <c:pt idx="3049">
                        <c:v>1220</c:v>
                      </c:pt>
                      <c:pt idx="3050">
                        <c:v>1220.4000000000001</c:v>
                      </c:pt>
                      <c:pt idx="3051">
                        <c:v>1220.8</c:v>
                      </c:pt>
                      <c:pt idx="3052">
                        <c:v>1221.2</c:v>
                      </c:pt>
                      <c:pt idx="3053">
                        <c:v>1221.5999999999999</c:v>
                      </c:pt>
                      <c:pt idx="3054">
                        <c:v>1222</c:v>
                      </c:pt>
                      <c:pt idx="3055">
                        <c:v>1222.4000000000001</c:v>
                      </c:pt>
                      <c:pt idx="3056">
                        <c:v>1222.8</c:v>
                      </c:pt>
                      <c:pt idx="3057">
                        <c:v>1223.2</c:v>
                      </c:pt>
                      <c:pt idx="3058">
                        <c:v>1223.5999999999999</c:v>
                      </c:pt>
                      <c:pt idx="3059">
                        <c:v>1224</c:v>
                      </c:pt>
                      <c:pt idx="3060">
                        <c:v>1224.4000000000001</c:v>
                      </c:pt>
                      <c:pt idx="3061">
                        <c:v>1224.8</c:v>
                      </c:pt>
                      <c:pt idx="3062">
                        <c:v>1225.2</c:v>
                      </c:pt>
                      <c:pt idx="3063">
                        <c:v>1225.5999999999999</c:v>
                      </c:pt>
                      <c:pt idx="3064">
                        <c:v>1226</c:v>
                      </c:pt>
                      <c:pt idx="3065">
                        <c:v>1226.4000000000001</c:v>
                      </c:pt>
                      <c:pt idx="3066">
                        <c:v>1226.8</c:v>
                      </c:pt>
                      <c:pt idx="3067">
                        <c:v>1227.2</c:v>
                      </c:pt>
                      <c:pt idx="3068">
                        <c:v>1227.5999999999999</c:v>
                      </c:pt>
                      <c:pt idx="3069">
                        <c:v>1228</c:v>
                      </c:pt>
                      <c:pt idx="3070">
                        <c:v>1228.4000000000001</c:v>
                      </c:pt>
                      <c:pt idx="3071">
                        <c:v>1228.8</c:v>
                      </c:pt>
                      <c:pt idx="3072">
                        <c:v>1229.2</c:v>
                      </c:pt>
                      <c:pt idx="3073">
                        <c:v>1229.5999999999999</c:v>
                      </c:pt>
                      <c:pt idx="3074">
                        <c:v>1230</c:v>
                      </c:pt>
                      <c:pt idx="3075">
                        <c:v>1230.4000000000001</c:v>
                      </c:pt>
                      <c:pt idx="3076">
                        <c:v>1230.8</c:v>
                      </c:pt>
                      <c:pt idx="3077">
                        <c:v>1231.2</c:v>
                      </c:pt>
                      <c:pt idx="3078">
                        <c:v>1231.5999999999999</c:v>
                      </c:pt>
                      <c:pt idx="3079">
                        <c:v>1232</c:v>
                      </c:pt>
                      <c:pt idx="3080">
                        <c:v>1232.4000000000001</c:v>
                      </c:pt>
                      <c:pt idx="3081">
                        <c:v>1232.8</c:v>
                      </c:pt>
                      <c:pt idx="3082">
                        <c:v>1233.2</c:v>
                      </c:pt>
                      <c:pt idx="3083">
                        <c:v>1233.5999999999999</c:v>
                      </c:pt>
                      <c:pt idx="3084">
                        <c:v>1234</c:v>
                      </c:pt>
                      <c:pt idx="3085">
                        <c:v>1234.4000000000001</c:v>
                      </c:pt>
                      <c:pt idx="3086">
                        <c:v>1234.8</c:v>
                      </c:pt>
                      <c:pt idx="3087">
                        <c:v>1235.2</c:v>
                      </c:pt>
                      <c:pt idx="3088">
                        <c:v>1235.5999999999999</c:v>
                      </c:pt>
                      <c:pt idx="3089">
                        <c:v>1236</c:v>
                      </c:pt>
                      <c:pt idx="3090">
                        <c:v>1236.4000000000001</c:v>
                      </c:pt>
                      <c:pt idx="3091">
                        <c:v>1236.8</c:v>
                      </c:pt>
                      <c:pt idx="3092">
                        <c:v>1237.2</c:v>
                      </c:pt>
                      <c:pt idx="3093">
                        <c:v>1237.5999999999999</c:v>
                      </c:pt>
                      <c:pt idx="3094">
                        <c:v>1238</c:v>
                      </c:pt>
                      <c:pt idx="3095">
                        <c:v>1238.4000000000001</c:v>
                      </c:pt>
                      <c:pt idx="3096">
                        <c:v>1238.8</c:v>
                      </c:pt>
                      <c:pt idx="3097">
                        <c:v>1239.2</c:v>
                      </c:pt>
                      <c:pt idx="3098">
                        <c:v>1239.5999999999999</c:v>
                      </c:pt>
                      <c:pt idx="3099">
                        <c:v>1240</c:v>
                      </c:pt>
                      <c:pt idx="3100">
                        <c:v>1240.4000000000001</c:v>
                      </c:pt>
                      <c:pt idx="3101">
                        <c:v>1240.8</c:v>
                      </c:pt>
                      <c:pt idx="3102">
                        <c:v>1241.2</c:v>
                      </c:pt>
                      <c:pt idx="3103">
                        <c:v>1241.5999999999999</c:v>
                      </c:pt>
                      <c:pt idx="3104">
                        <c:v>1242</c:v>
                      </c:pt>
                      <c:pt idx="3105">
                        <c:v>1242.4000000000001</c:v>
                      </c:pt>
                      <c:pt idx="3106">
                        <c:v>1242.8</c:v>
                      </c:pt>
                      <c:pt idx="3107">
                        <c:v>1243.2</c:v>
                      </c:pt>
                      <c:pt idx="3108">
                        <c:v>1243.5999999999999</c:v>
                      </c:pt>
                      <c:pt idx="3109">
                        <c:v>1244</c:v>
                      </c:pt>
                      <c:pt idx="3110">
                        <c:v>1244.4000000000001</c:v>
                      </c:pt>
                      <c:pt idx="3111">
                        <c:v>1244.8</c:v>
                      </c:pt>
                      <c:pt idx="3112">
                        <c:v>1245.2</c:v>
                      </c:pt>
                      <c:pt idx="3113">
                        <c:v>1245.5999999999999</c:v>
                      </c:pt>
                      <c:pt idx="3114">
                        <c:v>1246</c:v>
                      </c:pt>
                      <c:pt idx="3115">
                        <c:v>1246.4000000000001</c:v>
                      </c:pt>
                      <c:pt idx="3116">
                        <c:v>1246.8</c:v>
                      </c:pt>
                      <c:pt idx="3117">
                        <c:v>1247.2</c:v>
                      </c:pt>
                      <c:pt idx="3118">
                        <c:v>1247.5999999999999</c:v>
                      </c:pt>
                      <c:pt idx="3119">
                        <c:v>1248</c:v>
                      </c:pt>
                      <c:pt idx="3120">
                        <c:v>1248.4000000000001</c:v>
                      </c:pt>
                      <c:pt idx="3121">
                        <c:v>1248.8</c:v>
                      </c:pt>
                      <c:pt idx="3122">
                        <c:v>1249.2</c:v>
                      </c:pt>
                      <c:pt idx="3123">
                        <c:v>1249.5999999999999</c:v>
                      </c:pt>
                      <c:pt idx="3124">
                        <c:v>1250</c:v>
                      </c:pt>
                      <c:pt idx="3125">
                        <c:v>1250.4000000000001</c:v>
                      </c:pt>
                      <c:pt idx="3126">
                        <c:v>1250.8</c:v>
                      </c:pt>
                      <c:pt idx="3127">
                        <c:v>1251.2</c:v>
                      </c:pt>
                      <c:pt idx="3128">
                        <c:v>1251.5999999999999</c:v>
                      </c:pt>
                      <c:pt idx="3129">
                        <c:v>1252</c:v>
                      </c:pt>
                      <c:pt idx="3130">
                        <c:v>1252.4000000000001</c:v>
                      </c:pt>
                      <c:pt idx="3131">
                        <c:v>1252.8</c:v>
                      </c:pt>
                      <c:pt idx="3132">
                        <c:v>1253.2</c:v>
                      </c:pt>
                      <c:pt idx="3133">
                        <c:v>1253.5999999999999</c:v>
                      </c:pt>
                      <c:pt idx="3134">
                        <c:v>1254</c:v>
                      </c:pt>
                      <c:pt idx="3135">
                        <c:v>1254.4000000000001</c:v>
                      </c:pt>
                      <c:pt idx="3136">
                        <c:v>1254.8</c:v>
                      </c:pt>
                      <c:pt idx="3137">
                        <c:v>1255.2</c:v>
                      </c:pt>
                      <c:pt idx="3138">
                        <c:v>1255.5999999999999</c:v>
                      </c:pt>
                      <c:pt idx="3139">
                        <c:v>1256</c:v>
                      </c:pt>
                      <c:pt idx="3140">
                        <c:v>1256.4000000000001</c:v>
                      </c:pt>
                      <c:pt idx="3141">
                        <c:v>1256.8</c:v>
                      </c:pt>
                      <c:pt idx="3142">
                        <c:v>1257.2</c:v>
                      </c:pt>
                      <c:pt idx="3143">
                        <c:v>1257.5999999999999</c:v>
                      </c:pt>
                      <c:pt idx="3144">
                        <c:v>1258</c:v>
                      </c:pt>
                      <c:pt idx="3145">
                        <c:v>1258.4000000000001</c:v>
                      </c:pt>
                      <c:pt idx="3146">
                        <c:v>1258.8</c:v>
                      </c:pt>
                      <c:pt idx="3147">
                        <c:v>1259.2</c:v>
                      </c:pt>
                      <c:pt idx="3148">
                        <c:v>1259.5999999999999</c:v>
                      </c:pt>
                      <c:pt idx="3149">
                        <c:v>1260</c:v>
                      </c:pt>
                      <c:pt idx="3150">
                        <c:v>1260.4000000000001</c:v>
                      </c:pt>
                      <c:pt idx="3151">
                        <c:v>1260.8</c:v>
                      </c:pt>
                      <c:pt idx="3152">
                        <c:v>1261.2</c:v>
                      </c:pt>
                      <c:pt idx="3153">
                        <c:v>1261.5999999999999</c:v>
                      </c:pt>
                      <c:pt idx="3154">
                        <c:v>1262</c:v>
                      </c:pt>
                      <c:pt idx="3155">
                        <c:v>1262.4000000000001</c:v>
                      </c:pt>
                      <c:pt idx="3156">
                        <c:v>1262.8</c:v>
                      </c:pt>
                      <c:pt idx="3157">
                        <c:v>1263.2</c:v>
                      </c:pt>
                      <c:pt idx="3158">
                        <c:v>1263.5999999999999</c:v>
                      </c:pt>
                      <c:pt idx="3159">
                        <c:v>1264</c:v>
                      </c:pt>
                      <c:pt idx="3160">
                        <c:v>1264.4000000000001</c:v>
                      </c:pt>
                      <c:pt idx="3161">
                        <c:v>1264.8</c:v>
                      </c:pt>
                      <c:pt idx="3162">
                        <c:v>1265.2</c:v>
                      </c:pt>
                      <c:pt idx="3163">
                        <c:v>1265.5999999999999</c:v>
                      </c:pt>
                      <c:pt idx="3164">
                        <c:v>1266</c:v>
                      </c:pt>
                      <c:pt idx="3165">
                        <c:v>1266.4000000000001</c:v>
                      </c:pt>
                      <c:pt idx="3166">
                        <c:v>1266.8</c:v>
                      </c:pt>
                      <c:pt idx="3167">
                        <c:v>1267.2</c:v>
                      </c:pt>
                      <c:pt idx="3168">
                        <c:v>1267.5999999999999</c:v>
                      </c:pt>
                      <c:pt idx="3169">
                        <c:v>1268</c:v>
                      </c:pt>
                      <c:pt idx="3170">
                        <c:v>1268.4000000000001</c:v>
                      </c:pt>
                      <c:pt idx="3171">
                        <c:v>1268.8</c:v>
                      </c:pt>
                      <c:pt idx="3172">
                        <c:v>1269.2</c:v>
                      </c:pt>
                      <c:pt idx="3173">
                        <c:v>1269.5999999999999</c:v>
                      </c:pt>
                      <c:pt idx="3174">
                        <c:v>1270</c:v>
                      </c:pt>
                      <c:pt idx="3175">
                        <c:v>1270.4000000000001</c:v>
                      </c:pt>
                      <c:pt idx="3176">
                        <c:v>1270.8</c:v>
                      </c:pt>
                      <c:pt idx="3177">
                        <c:v>1271.2</c:v>
                      </c:pt>
                      <c:pt idx="3178">
                        <c:v>1271.5999999999999</c:v>
                      </c:pt>
                      <c:pt idx="3179">
                        <c:v>1272</c:v>
                      </c:pt>
                      <c:pt idx="3180">
                        <c:v>1272.4000000000001</c:v>
                      </c:pt>
                      <c:pt idx="3181">
                        <c:v>1272.8</c:v>
                      </c:pt>
                      <c:pt idx="3182">
                        <c:v>1273.2</c:v>
                      </c:pt>
                      <c:pt idx="3183">
                        <c:v>1273.5999999999999</c:v>
                      </c:pt>
                      <c:pt idx="3184">
                        <c:v>1274</c:v>
                      </c:pt>
                      <c:pt idx="3185">
                        <c:v>1274.4000000000001</c:v>
                      </c:pt>
                      <c:pt idx="3186">
                        <c:v>1274.8</c:v>
                      </c:pt>
                      <c:pt idx="3187">
                        <c:v>1275.2</c:v>
                      </c:pt>
                      <c:pt idx="3188">
                        <c:v>1275.5999999999999</c:v>
                      </c:pt>
                      <c:pt idx="3189">
                        <c:v>1276</c:v>
                      </c:pt>
                      <c:pt idx="3190">
                        <c:v>1276.4000000000001</c:v>
                      </c:pt>
                      <c:pt idx="3191">
                        <c:v>1276.8</c:v>
                      </c:pt>
                      <c:pt idx="3192">
                        <c:v>1277.2</c:v>
                      </c:pt>
                      <c:pt idx="3193">
                        <c:v>1277.5999999999999</c:v>
                      </c:pt>
                      <c:pt idx="3194">
                        <c:v>1278</c:v>
                      </c:pt>
                      <c:pt idx="3195">
                        <c:v>1278.4000000000001</c:v>
                      </c:pt>
                      <c:pt idx="3196">
                        <c:v>1278.8</c:v>
                      </c:pt>
                      <c:pt idx="3197">
                        <c:v>1279.2</c:v>
                      </c:pt>
                      <c:pt idx="3198">
                        <c:v>1279.5999999999999</c:v>
                      </c:pt>
                      <c:pt idx="3199">
                        <c:v>1280</c:v>
                      </c:pt>
                      <c:pt idx="3200">
                        <c:v>1280.4000000000001</c:v>
                      </c:pt>
                      <c:pt idx="3201">
                        <c:v>1280.8</c:v>
                      </c:pt>
                      <c:pt idx="3202">
                        <c:v>1281.2</c:v>
                      </c:pt>
                      <c:pt idx="3203">
                        <c:v>1281.5999999999999</c:v>
                      </c:pt>
                      <c:pt idx="3204">
                        <c:v>1282</c:v>
                      </c:pt>
                      <c:pt idx="3205">
                        <c:v>1282.4000000000001</c:v>
                      </c:pt>
                      <c:pt idx="3206">
                        <c:v>1282.8</c:v>
                      </c:pt>
                      <c:pt idx="3207">
                        <c:v>1283.2</c:v>
                      </c:pt>
                      <c:pt idx="3208">
                        <c:v>1283.5999999999999</c:v>
                      </c:pt>
                      <c:pt idx="3209">
                        <c:v>1284</c:v>
                      </c:pt>
                      <c:pt idx="3210">
                        <c:v>1284.4000000000001</c:v>
                      </c:pt>
                      <c:pt idx="3211">
                        <c:v>1284.8</c:v>
                      </c:pt>
                      <c:pt idx="3212">
                        <c:v>1285.2</c:v>
                      </c:pt>
                      <c:pt idx="3213">
                        <c:v>1285.5999999999999</c:v>
                      </c:pt>
                      <c:pt idx="3214">
                        <c:v>1286</c:v>
                      </c:pt>
                      <c:pt idx="3215">
                        <c:v>1286.4000000000001</c:v>
                      </c:pt>
                      <c:pt idx="3216">
                        <c:v>1286.8</c:v>
                      </c:pt>
                      <c:pt idx="3217">
                        <c:v>1287.2</c:v>
                      </c:pt>
                      <c:pt idx="3218">
                        <c:v>1287.5999999999999</c:v>
                      </c:pt>
                      <c:pt idx="3219">
                        <c:v>1288</c:v>
                      </c:pt>
                      <c:pt idx="3220">
                        <c:v>1288.4000000000001</c:v>
                      </c:pt>
                      <c:pt idx="3221">
                        <c:v>1288.8</c:v>
                      </c:pt>
                      <c:pt idx="3222">
                        <c:v>1289.2</c:v>
                      </c:pt>
                      <c:pt idx="3223">
                        <c:v>1289.5999999999999</c:v>
                      </c:pt>
                      <c:pt idx="3224">
                        <c:v>1290</c:v>
                      </c:pt>
                      <c:pt idx="3225">
                        <c:v>1290.4000000000001</c:v>
                      </c:pt>
                      <c:pt idx="3226">
                        <c:v>1290.8</c:v>
                      </c:pt>
                      <c:pt idx="3227">
                        <c:v>1291.2</c:v>
                      </c:pt>
                      <c:pt idx="3228">
                        <c:v>1291.5999999999999</c:v>
                      </c:pt>
                      <c:pt idx="3229">
                        <c:v>1292</c:v>
                      </c:pt>
                      <c:pt idx="3230">
                        <c:v>1292.4000000000001</c:v>
                      </c:pt>
                      <c:pt idx="3231">
                        <c:v>1292.8</c:v>
                      </c:pt>
                      <c:pt idx="3232">
                        <c:v>1293.2</c:v>
                      </c:pt>
                      <c:pt idx="3233">
                        <c:v>1293.5999999999999</c:v>
                      </c:pt>
                      <c:pt idx="3234">
                        <c:v>1294</c:v>
                      </c:pt>
                      <c:pt idx="3235">
                        <c:v>1294.4000000000001</c:v>
                      </c:pt>
                      <c:pt idx="3236">
                        <c:v>1294.8</c:v>
                      </c:pt>
                      <c:pt idx="3237">
                        <c:v>1295.2</c:v>
                      </c:pt>
                      <c:pt idx="3238">
                        <c:v>1295.5999999999999</c:v>
                      </c:pt>
                      <c:pt idx="3239">
                        <c:v>1296</c:v>
                      </c:pt>
                      <c:pt idx="3240">
                        <c:v>1296.4000000000001</c:v>
                      </c:pt>
                      <c:pt idx="3241">
                        <c:v>1296.8</c:v>
                      </c:pt>
                      <c:pt idx="3242">
                        <c:v>1297.2</c:v>
                      </c:pt>
                      <c:pt idx="3243">
                        <c:v>1297.5999999999999</c:v>
                      </c:pt>
                      <c:pt idx="3244">
                        <c:v>1298</c:v>
                      </c:pt>
                      <c:pt idx="3245">
                        <c:v>1298.4000000000001</c:v>
                      </c:pt>
                      <c:pt idx="3246">
                        <c:v>1298.8</c:v>
                      </c:pt>
                      <c:pt idx="3247">
                        <c:v>1299.2</c:v>
                      </c:pt>
                      <c:pt idx="3248">
                        <c:v>1299.5999999999999</c:v>
                      </c:pt>
                      <c:pt idx="3249">
                        <c:v>1300</c:v>
                      </c:pt>
                      <c:pt idx="3250">
                        <c:v>1300.4000000000001</c:v>
                      </c:pt>
                      <c:pt idx="3251">
                        <c:v>1300.8</c:v>
                      </c:pt>
                      <c:pt idx="3252">
                        <c:v>1301.2</c:v>
                      </c:pt>
                      <c:pt idx="3253">
                        <c:v>1301.5999999999999</c:v>
                      </c:pt>
                      <c:pt idx="3254">
                        <c:v>1302</c:v>
                      </c:pt>
                      <c:pt idx="3255">
                        <c:v>1302.4000000000001</c:v>
                      </c:pt>
                      <c:pt idx="3256">
                        <c:v>1302.8</c:v>
                      </c:pt>
                      <c:pt idx="3257">
                        <c:v>1303.2</c:v>
                      </c:pt>
                      <c:pt idx="3258">
                        <c:v>1303.5999999999999</c:v>
                      </c:pt>
                      <c:pt idx="3259">
                        <c:v>1304</c:v>
                      </c:pt>
                      <c:pt idx="3260">
                        <c:v>1304.4000000000001</c:v>
                      </c:pt>
                      <c:pt idx="3261">
                        <c:v>1304.8</c:v>
                      </c:pt>
                      <c:pt idx="3262">
                        <c:v>1305.2</c:v>
                      </c:pt>
                      <c:pt idx="3263">
                        <c:v>1305.5999999999999</c:v>
                      </c:pt>
                      <c:pt idx="3264">
                        <c:v>1306</c:v>
                      </c:pt>
                      <c:pt idx="3265">
                        <c:v>1306.4000000000001</c:v>
                      </c:pt>
                      <c:pt idx="3266">
                        <c:v>1306.8</c:v>
                      </c:pt>
                      <c:pt idx="3267">
                        <c:v>1307.2</c:v>
                      </c:pt>
                      <c:pt idx="3268">
                        <c:v>1307.5999999999999</c:v>
                      </c:pt>
                      <c:pt idx="3269">
                        <c:v>1308</c:v>
                      </c:pt>
                      <c:pt idx="3270">
                        <c:v>1308.4000000000001</c:v>
                      </c:pt>
                      <c:pt idx="3271">
                        <c:v>1308.8</c:v>
                      </c:pt>
                      <c:pt idx="3272">
                        <c:v>1309.2</c:v>
                      </c:pt>
                      <c:pt idx="3273">
                        <c:v>1309.5999999999999</c:v>
                      </c:pt>
                      <c:pt idx="3274">
                        <c:v>1310</c:v>
                      </c:pt>
                      <c:pt idx="3275">
                        <c:v>1310.4000000000001</c:v>
                      </c:pt>
                      <c:pt idx="3276">
                        <c:v>1310.8</c:v>
                      </c:pt>
                      <c:pt idx="3277">
                        <c:v>1311.2</c:v>
                      </c:pt>
                      <c:pt idx="3278">
                        <c:v>1311.6</c:v>
                      </c:pt>
                      <c:pt idx="3279">
                        <c:v>1312</c:v>
                      </c:pt>
                      <c:pt idx="3280">
                        <c:v>1312.4</c:v>
                      </c:pt>
                      <c:pt idx="3281">
                        <c:v>1312.8</c:v>
                      </c:pt>
                      <c:pt idx="3282">
                        <c:v>1313.2</c:v>
                      </c:pt>
                      <c:pt idx="3283">
                        <c:v>1313.6</c:v>
                      </c:pt>
                      <c:pt idx="3284">
                        <c:v>1314</c:v>
                      </c:pt>
                      <c:pt idx="3285">
                        <c:v>1314.4</c:v>
                      </c:pt>
                      <c:pt idx="3286">
                        <c:v>1314.8</c:v>
                      </c:pt>
                      <c:pt idx="3287">
                        <c:v>1315.2</c:v>
                      </c:pt>
                      <c:pt idx="3288">
                        <c:v>1315.6</c:v>
                      </c:pt>
                      <c:pt idx="3289">
                        <c:v>1316</c:v>
                      </c:pt>
                      <c:pt idx="3290">
                        <c:v>1316.4</c:v>
                      </c:pt>
                      <c:pt idx="3291">
                        <c:v>1316.8</c:v>
                      </c:pt>
                      <c:pt idx="3292">
                        <c:v>1317.2</c:v>
                      </c:pt>
                      <c:pt idx="3293">
                        <c:v>1317.6</c:v>
                      </c:pt>
                      <c:pt idx="3294">
                        <c:v>1318</c:v>
                      </c:pt>
                      <c:pt idx="3295">
                        <c:v>1318.4</c:v>
                      </c:pt>
                      <c:pt idx="3296">
                        <c:v>1318.8</c:v>
                      </c:pt>
                      <c:pt idx="3297">
                        <c:v>1319.2</c:v>
                      </c:pt>
                      <c:pt idx="3298">
                        <c:v>1319.6</c:v>
                      </c:pt>
                      <c:pt idx="3299">
                        <c:v>1320</c:v>
                      </c:pt>
                      <c:pt idx="3300">
                        <c:v>1320.4</c:v>
                      </c:pt>
                      <c:pt idx="3301">
                        <c:v>1320.8</c:v>
                      </c:pt>
                      <c:pt idx="3302">
                        <c:v>1321.2</c:v>
                      </c:pt>
                      <c:pt idx="3303">
                        <c:v>1321.6</c:v>
                      </c:pt>
                      <c:pt idx="3304">
                        <c:v>1322</c:v>
                      </c:pt>
                      <c:pt idx="3305">
                        <c:v>1322.4</c:v>
                      </c:pt>
                      <c:pt idx="3306">
                        <c:v>1322.8</c:v>
                      </c:pt>
                      <c:pt idx="3307">
                        <c:v>1323.2</c:v>
                      </c:pt>
                      <c:pt idx="3308">
                        <c:v>1323.6</c:v>
                      </c:pt>
                      <c:pt idx="3309">
                        <c:v>1324</c:v>
                      </c:pt>
                      <c:pt idx="3310">
                        <c:v>1324.4</c:v>
                      </c:pt>
                      <c:pt idx="3311">
                        <c:v>1324.8</c:v>
                      </c:pt>
                      <c:pt idx="3312">
                        <c:v>1325.2</c:v>
                      </c:pt>
                      <c:pt idx="3313">
                        <c:v>1325.6</c:v>
                      </c:pt>
                      <c:pt idx="3314">
                        <c:v>1326</c:v>
                      </c:pt>
                      <c:pt idx="3315">
                        <c:v>1326.4</c:v>
                      </c:pt>
                      <c:pt idx="3316">
                        <c:v>1326.8</c:v>
                      </c:pt>
                      <c:pt idx="3317">
                        <c:v>1327.2</c:v>
                      </c:pt>
                      <c:pt idx="3318">
                        <c:v>1327.6</c:v>
                      </c:pt>
                      <c:pt idx="3319">
                        <c:v>1328</c:v>
                      </c:pt>
                      <c:pt idx="3320">
                        <c:v>1328.4</c:v>
                      </c:pt>
                      <c:pt idx="3321">
                        <c:v>1328.8</c:v>
                      </c:pt>
                      <c:pt idx="3322">
                        <c:v>1329.2</c:v>
                      </c:pt>
                      <c:pt idx="3323">
                        <c:v>1329.6</c:v>
                      </c:pt>
                      <c:pt idx="3324">
                        <c:v>1330</c:v>
                      </c:pt>
                      <c:pt idx="3325">
                        <c:v>1330.4</c:v>
                      </c:pt>
                      <c:pt idx="3326">
                        <c:v>1330.8</c:v>
                      </c:pt>
                      <c:pt idx="3327">
                        <c:v>1331.2</c:v>
                      </c:pt>
                      <c:pt idx="3328">
                        <c:v>1331.6</c:v>
                      </c:pt>
                      <c:pt idx="3329">
                        <c:v>1332</c:v>
                      </c:pt>
                      <c:pt idx="3330">
                        <c:v>1332.4</c:v>
                      </c:pt>
                      <c:pt idx="3331">
                        <c:v>1332.8</c:v>
                      </c:pt>
                      <c:pt idx="3332">
                        <c:v>1333.2</c:v>
                      </c:pt>
                      <c:pt idx="3333">
                        <c:v>1333.6</c:v>
                      </c:pt>
                      <c:pt idx="3334">
                        <c:v>1334</c:v>
                      </c:pt>
                      <c:pt idx="3335">
                        <c:v>1334.4</c:v>
                      </c:pt>
                      <c:pt idx="3336">
                        <c:v>1334.8</c:v>
                      </c:pt>
                      <c:pt idx="3337">
                        <c:v>1335.2</c:v>
                      </c:pt>
                      <c:pt idx="3338">
                        <c:v>1335.6</c:v>
                      </c:pt>
                      <c:pt idx="3339">
                        <c:v>1336</c:v>
                      </c:pt>
                      <c:pt idx="3340">
                        <c:v>1336.4</c:v>
                      </c:pt>
                      <c:pt idx="3341">
                        <c:v>1336.8</c:v>
                      </c:pt>
                      <c:pt idx="3342">
                        <c:v>1337.2</c:v>
                      </c:pt>
                      <c:pt idx="3343">
                        <c:v>1337.6</c:v>
                      </c:pt>
                      <c:pt idx="3344">
                        <c:v>1338</c:v>
                      </c:pt>
                      <c:pt idx="3345">
                        <c:v>1338.4</c:v>
                      </c:pt>
                      <c:pt idx="3346">
                        <c:v>1338.8</c:v>
                      </c:pt>
                      <c:pt idx="3347">
                        <c:v>1339.2</c:v>
                      </c:pt>
                      <c:pt idx="3348">
                        <c:v>1339.6</c:v>
                      </c:pt>
                      <c:pt idx="3349">
                        <c:v>1340</c:v>
                      </c:pt>
                      <c:pt idx="3350">
                        <c:v>1340.4</c:v>
                      </c:pt>
                      <c:pt idx="3351">
                        <c:v>1340.8</c:v>
                      </c:pt>
                      <c:pt idx="3352">
                        <c:v>1341.2</c:v>
                      </c:pt>
                      <c:pt idx="3353">
                        <c:v>1341.6</c:v>
                      </c:pt>
                      <c:pt idx="3354">
                        <c:v>1342</c:v>
                      </c:pt>
                      <c:pt idx="3355">
                        <c:v>1342.4</c:v>
                      </c:pt>
                      <c:pt idx="3356">
                        <c:v>1342.8</c:v>
                      </c:pt>
                      <c:pt idx="3357">
                        <c:v>1343.2</c:v>
                      </c:pt>
                      <c:pt idx="3358">
                        <c:v>1343.6</c:v>
                      </c:pt>
                      <c:pt idx="3359">
                        <c:v>1344</c:v>
                      </c:pt>
                      <c:pt idx="3360">
                        <c:v>1344.4</c:v>
                      </c:pt>
                      <c:pt idx="3361">
                        <c:v>1344.8</c:v>
                      </c:pt>
                      <c:pt idx="3362">
                        <c:v>1345.2</c:v>
                      </c:pt>
                      <c:pt idx="3363">
                        <c:v>1345.6</c:v>
                      </c:pt>
                      <c:pt idx="3364">
                        <c:v>1346</c:v>
                      </c:pt>
                      <c:pt idx="3365">
                        <c:v>1346.4</c:v>
                      </c:pt>
                      <c:pt idx="3366">
                        <c:v>1346.8</c:v>
                      </c:pt>
                      <c:pt idx="3367">
                        <c:v>1347.2</c:v>
                      </c:pt>
                      <c:pt idx="3368">
                        <c:v>1347.6</c:v>
                      </c:pt>
                      <c:pt idx="3369">
                        <c:v>1348</c:v>
                      </c:pt>
                      <c:pt idx="3370">
                        <c:v>1348.4</c:v>
                      </c:pt>
                      <c:pt idx="3371">
                        <c:v>1348.8</c:v>
                      </c:pt>
                      <c:pt idx="3372">
                        <c:v>1349.2</c:v>
                      </c:pt>
                      <c:pt idx="3373">
                        <c:v>1349.6</c:v>
                      </c:pt>
                      <c:pt idx="3374">
                        <c:v>1350</c:v>
                      </c:pt>
                      <c:pt idx="3375">
                        <c:v>1350.4</c:v>
                      </c:pt>
                      <c:pt idx="3376">
                        <c:v>1350.8</c:v>
                      </c:pt>
                      <c:pt idx="3377">
                        <c:v>1351.2</c:v>
                      </c:pt>
                      <c:pt idx="3378">
                        <c:v>1351.6</c:v>
                      </c:pt>
                      <c:pt idx="3379">
                        <c:v>1352</c:v>
                      </c:pt>
                      <c:pt idx="3380">
                        <c:v>1352.4</c:v>
                      </c:pt>
                      <c:pt idx="3381">
                        <c:v>1352.8</c:v>
                      </c:pt>
                      <c:pt idx="3382">
                        <c:v>1353.2</c:v>
                      </c:pt>
                      <c:pt idx="3383">
                        <c:v>1353.6</c:v>
                      </c:pt>
                      <c:pt idx="3384">
                        <c:v>1354</c:v>
                      </c:pt>
                      <c:pt idx="3385">
                        <c:v>1354.4</c:v>
                      </c:pt>
                      <c:pt idx="3386">
                        <c:v>1354.8</c:v>
                      </c:pt>
                      <c:pt idx="3387">
                        <c:v>1355.2</c:v>
                      </c:pt>
                      <c:pt idx="3388">
                        <c:v>1355.6</c:v>
                      </c:pt>
                      <c:pt idx="3389">
                        <c:v>1356</c:v>
                      </c:pt>
                      <c:pt idx="3390">
                        <c:v>1356.4</c:v>
                      </c:pt>
                      <c:pt idx="3391">
                        <c:v>1356.8</c:v>
                      </c:pt>
                      <c:pt idx="3392">
                        <c:v>1357.2</c:v>
                      </c:pt>
                      <c:pt idx="3393">
                        <c:v>1357.6</c:v>
                      </c:pt>
                      <c:pt idx="3394">
                        <c:v>1358</c:v>
                      </c:pt>
                      <c:pt idx="3395">
                        <c:v>1358.4</c:v>
                      </c:pt>
                      <c:pt idx="3396">
                        <c:v>1358.8</c:v>
                      </c:pt>
                      <c:pt idx="3397">
                        <c:v>1359.2</c:v>
                      </c:pt>
                      <c:pt idx="3398">
                        <c:v>1359.6</c:v>
                      </c:pt>
                      <c:pt idx="3399">
                        <c:v>1360</c:v>
                      </c:pt>
                      <c:pt idx="3400">
                        <c:v>1360.4</c:v>
                      </c:pt>
                      <c:pt idx="3401">
                        <c:v>1360.8</c:v>
                      </c:pt>
                      <c:pt idx="3402">
                        <c:v>1361.2</c:v>
                      </c:pt>
                      <c:pt idx="3403">
                        <c:v>1361.6</c:v>
                      </c:pt>
                      <c:pt idx="3404">
                        <c:v>1362</c:v>
                      </c:pt>
                      <c:pt idx="3405">
                        <c:v>1362.4</c:v>
                      </c:pt>
                      <c:pt idx="3406">
                        <c:v>1362.8</c:v>
                      </c:pt>
                      <c:pt idx="3407">
                        <c:v>1363.2</c:v>
                      </c:pt>
                      <c:pt idx="3408">
                        <c:v>1363.6</c:v>
                      </c:pt>
                      <c:pt idx="3409">
                        <c:v>1364</c:v>
                      </c:pt>
                      <c:pt idx="3410">
                        <c:v>1364.4</c:v>
                      </c:pt>
                      <c:pt idx="3411">
                        <c:v>1364.8</c:v>
                      </c:pt>
                      <c:pt idx="3412">
                        <c:v>1365.2</c:v>
                      </c:pt>
                      <c:pt idx="3413">
                        <c:v>1365.6</c:v>
                      </c:pt>
                      <c:pt idx="3414">
                        <c:v>1366</c:v>
                      </c:pt>
                      <c:pt idx="3415">
                        <c:v>1366.4</c:v>
                      </c:pt>
                      <c:pt idx="3416">
                        <c:v>1366.8</c:v>
                      </c:pt>
                      <c:pt idx="3417">
                        <c:v>1367.2</c:v>
                      </c:pt>
                      <c:pt idx="3418">
                        <c:v>1367.6</c:v>
                      </c:pt>
                      <c:pt idx="3419">
                        <c:v>1368</c:v>
                      </c:pt>
                      <c:pt idx="3420">
                        <c:v>1368.4</c:v>
                      </c:pt>
                      <c:pt idx="3421">
                        <c:v>1368.8</c:v>
                      </c:pt>
                      <c:pt idx="3422">
                        <c:v>1369.2</c:v>
                      </c:pt>
                      <c:pt idx="3423">
                        <c:v>1369.6</c:v>
                      </c:pt>
                      <c:pt idx="3424">
                        <c:v>1370</c:v>
                      </c:pt>
                      <c:pt idx="3425">
                        <c:v>1370.4</c:v>
                      </c:pt>
                      <c:pt idx="3426">
                        <c:v>1370.8</c:v>
                      </c:pt>
                      <c:pt idx="3427">
                        <c:v>1371.2</c:v>
                      </c:pt>
                      <c:pt idx="3428">
                        <c:v>1371.6</c:v>
                      </c:pt>
                      <c:pt idx="3429">
                        <c:v>1372</c:v>
                      </c:pt>
                      <c:pt idx="3430">
                        <c:v>1372.4</c:v>
                      </c:pt>
                      <c:pt idx="3431">
                        <c:v>1372.8</c:v>
                      </c:pt>
                      <c:pt idx="3432">
                        <c:v>1373.2</c:v>
                      </c:pt>
                      <c:pt idx="3433">
                        <c:v>1373.6</c:v>
                      </c:pt>
                      <c:pt idx="3434">
                        <c:v>1374</c:v>
                      </c:pt>
                      <c:pt idx="3435">
                        <c:v>1374.4</c:v>
                      </c:pt>
                      <c:pt idx="3436">
                        <c:v>1374.8</c:v>
                      </c:pt>
                      <c:pt idx="3437">
                        <c:v>1375.2</c:v>
                      </c:pt>
                      <c:pt idx="3438">
                        <c:v>1375.6</c:v>
                      </c:pt>
                      <c:pt idx="3439">
                        <c:v>1376</c:v>
                      </c:pt>
                      <c:pt idx="3440">
                        <c:v>1376.4</c:v>
                      </c:pt>
                      <c:pt idx="3441">
                        <c:v>1376.8</c:v>
                      </c:pt>
                      <c:pt idx="3442">
                        <c:v>1377.2</c:v>
                      </c:pt>
                      <c:pt idx="3443">
                        <c:v>1377.6</c:v>
                      </c:pt>
                      <c:pt idx="3444">
                        <c:v>1378</c:v>
                      </c:pt>
                      <c:pt idx="3445">
                        <c:v>1378.4</c:v>
                      </c:pt>
                      <c:pt idx="3446">
                        <c:v>1378.8</c:v>
                      </c:pt>
                      <c:pt idx="3447">
                        <c:v>1379.2</c:v>
                      </c:pt>
                      <c:pt idx="3448">
                        <c:v>1379.6</c:v>
                      </c:pt>
                      <c:pt idx="3449">
                        <c:v>1380</c:v>
                      </c:pt>
                      <c:pt idx="3450">
                        <c:v>1380.4</c:v>
                      </c:pt>
                      <c:pt idx="3451">
                        <c:v>1380.8</c:v>
                      </c:pt>
                      <c:pt idx="3452">
                        <c:v>1381.2</c:v>
                      </c:pt>
                      <c:pt idx="3453">
                        <c:v>1381.6</c:v>
                      </c:pt>
                      <c:pt idx="3454">
                        <c:v>1382</c:v>
                      </c:pt>
                      <c:pt idx="3455">
                        <c:v>1382.4</c:v>
                      </c:pt>
                      <c:pt idx="3456">
                        <c:v>1382.8</c:v>
                      </c:pt>
                      <c:pt idx="3457">
                        <c:v>1383.2</c:v>
                      </c:pt>
                      <c:pt idx="3458">
                        <c:v>1383.6</c:v>
                      </c:pt>
                      <c:pt idx="3459">
                        <c:v>1384</c:v>
                      </c:pt>
                      <c:pt idx="3460">
                        <c:v>1384.4</c:v>
                      </c:pt>
                      <c:pt idx="3461">
                        <c:v>1384.8</c:v>
                      </c:pt>
                      <c:pt idx="3462">
                        <c:v>1385.2</c:v>
                      </c:pt>
                      <c:pt idx="3463">
                        <c:v>1385.6</c:v>
                      </c:pt>
                      <c:pt idx="3464">
                        <c:v>1386</c:v>
                      </c:pt>
                      <c:pt idx="3465">
                        <c:v>1386.4</c:v>
                      </c:pt>
                      <c:pt idx="3466">
                        <c:v>1386.8</c:v>
                      </c:pt>
                      <c:pt idx="3467">
                        <c:v>1387.2</c:v>
                      </c:pt>
                      <c:pt idx="3468">
                        <c:v>1387.6</c:v>
                      </c:pt>
                      <c:pt idx="3469">
                        <c:v>1388</c:v>
                      </c:pt>
                      <c:pt idx="3470">
                        <c:v>1388.4</c:v>
                      </c:pt>
                      <c:pt idx="3471">
                        <c:v>1388.8</c:v>
                      </c:pt>
                      <c:pt idx="3472">
                        <c:v>1389.2</c:v>
                      </c:pt>
                      <c:pt idx="3473">
                        <c:v>1389.6</c:v>
                      </c:pt>
                      <c:pt idx="3474">
                        <c:v>1390</c:v>
                      </c:pt>
                      <c:pt idx="3475">
                        <c:v>1390.4</c:v>
                      </c:pt>
                      <c:pt idx="3476">
                        <c:v>1390.8</c:v>
                      </c:pt>
                      <c:pt idx="3477">
                        <c:v>1391.2</c:v>
                      </c:pt>
                      <c:pt idx="3478">
                        <c:v>1391.6</c:v>
                      </c:pt>
                      <c:pt idx="3479">
                        <c:v>1392</c:v>
                      </c:pt>
                      <c:pt idx="3480">
                        <c:v>1392.4</c:v>
                      </c:pt>
                      <c:pt idx="3481">
                        <c:v>1392.8</c:v>
                      </c:pt>
                      <c:pt idx="3482">
                        <c:v>1393.2</c:v>
                      </c:pt>
                      <c:pt idx="3483">
                        <c:v>1393.6</c:v>
                      </c:pt>
                      <c:pt idx="3484">
                        <c:v>1394</c:v>
                      </c:pt>
                      <c:pt idx="3485">
                        <c:v>1394.4</c:v>
                      </c:pt>
                      <c:pt idx="3486">
                        <c:v>1394.8</c:v>
                      </c:pt>
                      <c:pt idx="3487">
                        <c:v>1395.2</c:v>
                      </c:pt>
                      <c:pt idx="3488">
                        <c:v>1395.6</c:v>
                      </c:pt>
                      <c:pt idx="3489">
                        <c:v>1396</c:v>
                      </c:pt>
                      <c:pt idx="3490">
                        <c:v>1396.4</c:v>
                      </c:pt>
                      <c:pt idx="3491">
                        <c:v>1396.8</c:v>
                      </c:pt>
                      <c:pt idx="3492">
                        <c:v>1397.2</c:v>
                      </c:pt>
                      <c:pt idx="3493">
                        <c:v>1397.6</c:v>
                      </c:pt>
                      <c:pt idx="3494">
                        <c:v>1398</c:v>
                      </c:pt>
                      <c:pt idx="3495">
                        <c:v>1398.4</c:v>
                      </c:pt>
                      <c:pt idx="3496">
                        <c:v>1398.8</c:v>
                      </c:pt>
                      <c:pt idx="3497">
                        <c:v>1399.2</c:v>
                      </c:pt>
                      <c:pt idx="3498">
                        <c:v>1399.6</c:v>
                      </c:pt>
                      <c:pt idx="3499">
                        <c:v>1400</c:v>
                      </c:pt>
                      <c:pt idx="3500">
                        <c:v>1400.4</c:v>
                      </c:pt>
                      <c:pt idx="3501">
                        <c:v>1400.8</c:v>
                      </c:pt>
                      <c:pt idx="3502">
                        <c:v>1401.2</c:v>
                      </c:pt>
                      <c:pt idx="3503">
                        <c:v>1401.6</c:v>
                      </c:pt>
                      <c:pt idx="3504">
                        <c:v>1402</c:v>
                      </c:pt>
                      <c:pt idx="3505">
                        <c:v>1402.4</c:v>
                      </c:pt>
                      <c:pt idx="3506">
                        <c:v>1402.8</c:v>
                      </c:pt>
                      <c:pt idx="3507">
                        <c:v>1403.2</c:v>
                      </c:pt>
                      <c:pt idx="3508">
                        <c:v>1403.6</c:v>
                      </c:pt>
                      <c:pt idx="3509">
                        <c:v>1404</c:v>
                      </c:pt>
                      <c:pt idx="3510">
                        <c:v>1404.4</c:v>
                      </c:pt>
                      <c:pt idx="3511">
                        <c:v>1404.8</c:v>
                      </c:pt>
                      <c:pt idx="3512">
                        <c:v>1405.2</c:v>
                      </c:pt>
                      <c:pt idx="3513">
                        <c:v>1405.6</c:v>
                      </c:pt>
                      <c:pt idx="3514">
                        <c:v>1406</c:v>
                      </c:pt>
                      <c:pt idx="3515">
                        <c:v>1406.4</c:v>
                      </c:pt>
                      <c:pt idx="3516">
                        <c:v>1406.8</c:v>
                      </c:pt>
                      <c:pt idx="3517">
                        <c:v>1407.2</c:v>
                      </c:pt>
                      <c:pt idx="3518">
                        <c:v>1407.6</c:v>
                      </c:pt>
                      <c:pt idx="3519">
                        <c:v>1408</c:v>
                      </c:pt>
                      <c:pt idx="3520">
                        <c:v>1408.4</c:v>
                      </c:pt>
                      <c:pt idx="3521">
                        <c:v>1408.8</c:v>
                      </c:pt>
                      <c:pt idx="3522">
                        <c:v>1409.2</c:v>
                      </c:pt>
                      <c:pt idx="3523">
                        <c:v>1409.6</c:v>
                      </c:pt>
                      <c:pt idx="3524">
                        <c:v>1410</c:v>
                      </c:pt>
                      <c:pt idx="3525">
                        <c:v>1410.4</c:v>
                      </c:pt>
                      <c:pt idx="3526">
                        <c:v>1410.8</c:v>
                      </c:pt>
                      <c:pt idx="3527">
                        <c:v>1411.2</c:v>
                      </c:pt>
                      <c:pt idx="3528">
                        <c:v>1411.6</c:v>
                      </c:pt>
                      <c:pt idx="3529">
                        <c:v>1412</c:v>
                      </c:pt>
                      <c:pt idx="3530">
                        <c:v>1412.4</c:v>
                      </c:pt>
                      <c:pt idx="3531">
                        <c:v>1412.8</c:v>
                      </c:pt>
                      <c:pt idx="3532">
                        <c:v>1413.2</c:v>
                      </c:pt>
                      <c:pt idx="3533">
                        <c:v>1413.6</c:v>
                      </c:pt>
                      <c:pt idx="3534">
                        <c:v>1414</c:v>
                      </c:pt>
                      <c:pt idx="3535">
                        <c:v>1414.4</c:v>
                      </c:pt>
                      <c:pt idx="3536">
                        <c:v>1414.8</c:v>
                      </c:pt>
                      <c:pt idx="3537">
                        <c:v>1415.2</c:v>
                      </c:pt>
                      <c:pt idx="3538">
                        <c:v>1415.6</c:v>
                      </c:pt>
                      <c:pt idx="3539">
                        <c:v>1416</c:v>
                      </c:pt>
                      <c:pt idx="3540">
                        <c:v>1416.4</c:v>
                      </c:pt>
                      <c:pt idx="3541">
                        <c:v>1416.8</c:v>
                      </c:pt>
                      <c:pt idx="3542">
                        <c:v>1417.2</c:v>
                      </c:pt>
                      <c:pt idx="3543">
                        <c:v>1417.6</c:v>
                      </c:pt>
                      <c:pt idx="3544">
                        <c:v>1418</c:v>
                      </c:pt>
                      <c:pt idx="3545">
                        <c:v>1418.4</c:v>
                      </c:pt>
                      <c:pt idx="3546">
                        <c:v>1418.8</c:v>
                      </c:pt>
                      <c:pt idx="3547">
                        <c:v>1419.2</c:v>
                      </c:pt>
                      <c:pt idx="3548">
                        <c:v>1419.6</c:v>
                      </c:pt>
                      <c:pt idx="3549">
                        <c:v>1420</c:v>
                      </c:pt>
                      <c:pt idx="3550">
                        <c:v>1420.4</c:v>
                      </c:pt>
                      <c:pt idx="3551">
                        <c:v>1420.8</c:v>
                      </c:pt>
                      <c:pt idx="3552">
                        <c:v>1421.2</c:v>
                      </c:pt>
                      <c:pt idx="3553">
                        <c:v>1421.6</c:v>
                      </c:pt>
                      <c:pt idx="3554">
                        <c:v>1422</c:v>
                      </c:pt>
                      <c:pt idx="3555">
                        <c:v>1422.4</c:v>
                      </c:pt>
                      <c:pt idx="3556">
                        <c:v>1422.8</c:v>
                      </c:pt>
                      <c:pt idx="3557">
                        <c:v>1423.2</c:v>
                      </c:pt>
                      <c:pt idx="3558">
                        <c:v>1423.6</c:v>
                      </c:pt>
                      <c:pt idx="3559">
                        <c:v>1424</c:v>
                      </c:pt>
                      <c:pt idx="3560">
                        <c:v>1424.4</c:v>
                      </c:pt>
                      <c:pt idx="3561">
                        <c:v>1424.8</c:v>
                      </c:pt>
                      <c:pt idx="3562">
                        <c:v>1425.2</c:v>
                      </c:pt>
                      <c:pt idx="3563">
                        <c:v>1425.6</c:v>
                      </c:pt>
                      <c:pt idx="3564">
                        <c:v>1426</c:v>
                      </c:pt>
                      <c:pt idx="3565">
                        <c:v>1426.4</c:v>
                      </c:pt>
                      <c:pt idx="3566">
                        <c:v>1426.8</c:v>
                      </c:pt>
                      <c:pt idx="3567">
                        <c:v>1427.2</c:v>
                      </c:pt>
                      <c:pt idx="3568">
                        <c:v>1427.6</c:v>
                      </c:pt>
                      <c:pt idx="3569">
                        <c:v>1428</c:v>
                      </c:pt>
                      <c:pt idx="3570">
                        <c:v>1428.4</c:v>
                      </c:pt>
                      <c:pt idx="3571">
                        <c:v>1428.8</c:v>
                      </c:pt>
                      <c:pt idx="3572">
                        <c:v>1429.2</c:v>
                      </c:pt>
                      <c:pt idx="3573">
                        <c:v>1429.6</c:v>
                      </c:pt>
                      <c:pt idx="3574">
                        <c:v>1430</c:v>
                      </c:pt>
                      <c:pt idx="3575">
                        <c:v>1430.4</c:v>
                      </c:pt>
                      <c:pt idx="3576">
                        <c:v>1430.8</c:v>
                      </c:pt>
                      <c:pt idx="3577">
                        <c:v>1431.2</c:v>
                      </c:pt>
                      <c:pt idx="3578">
                        <c:v>1431.6</c:v>
                      </c:pt>
                      <c:pt idx="3579">
                        <c:v>1432</c:v>
                      </c:pt>
                      <c:pt idx="3580">
                        <c:v>1432.4</c:v>
                      </c:pt>
                      <c:pt idx="3581">
                        <c:v>1432.8</c:v>
                      </c:pt>
                      <c:pt idx="3582">
                        <c:v>1433.2</c:v>
                      </c:pt>
                      <c:pt idx="3583">
                        <c:v>1433.6</c:v>
                      </c:pt>
                      <c:pt idx="3584">
                        <c:v>1434</c:v>
                      </c:pt>
                      <c:pt idx="3585">
                        <c:v>1434.4</c:v>
                      </c:pt>
                      <c:pt idx="3586">
                        <c:v>1434.8</c:v>
                      </c:pt>
                      <c:pt idx="3587">
                        <c:v>1435.2</c:v>
                      </c:pt>
                      <c:pt idx="3588">
                        <c:v>1435.6</c:v>
                      </c:pt>
                      <c:pt idx="3589">
                        <c:v>1436</c:v>
                      </c:pt>
                      <c:pt idx="3590">
                        <c:v>1436.4</c:v>
                      </c:pt>
                      <c:pt idx="3591">
                        <c:v>1436.8</c:v>
                      </c:pt>
                      <c:pt idx="3592">
                        <c:v>1437.2</c:v>
                      </c:pt>
                      <c:pt idx="3593">
                        <c:v>1437.6</c:v>
                      </c:pt>
                      <c:pt idx="3594">
                        <c:v>1438</c:v>
                      </c:pt>
                      <c:pt idx="3595">
                        <c:v>1438.4</c:v>
                      </c:pt>
                      <c:pt idx="3596">
                        <c:v>1438.8</c:v>
                      </c:pt>
                      <c:pt idx="3597">
                        <c:v>1439.2</c:v>
                      </c:pt>
                      <c:pt idx="3598">
                        <c:v>1439.6</c:v>
                      </c:pt>
                      <c:pt idx="3599">
                        <c:v>1440</c:v>
                      </c:pt>
                      <c:pt idx="3600">
                        <c:v>1440.4</c:v>
                      </c:pt>
                      <c:pt idx="3601">
                        <c:v>1440.8</c:v>
                      </c:pt>
                      <c:pt idx="3602">
                        <c:v>1441.2</c:v>
                      </c:pt>
                      <c:pt idx="3603">
                        <c:v>1441.6</c:v>
                      </c:pt>
                      <c:pt idx="3604">
                        <c:v>1442</c:v>
                      </c:pt>
                      <c:pt idx="3605">
                        <c:v>1442.4</c:v>
                      </c:pt>
                      <c:pt idx="3606">
                        <c:v>1442.8</c:v>
                      </c:pt>
                      <c:pt idx="3607">
                        <c:v>1443.2</c:v>
                      </c:pt>
                      <c:pt idx="3608">
                        <c:v>1443.6</c:v>
                      </c:pt>
                      <c:pt idx="3609">
                        <c:v>1444</c:v>
                      </c:pt>
                      <c:pt idx="3610">
                        <c:v>1444.4</c:v>
                      </c:pt>
                      <c:pt idx="3611">
                        <c:v>1444.8</c:v>
                      </c:pt>
                      <c:pt idx="3612">
                        <c:v>1445.2</c:v>
                      </c:pt>
                      <c:pt idx="3613">
                        <c:v>1445.6</c:v>
                      </c:pt>
                      <c:pt idx="3614">
                        <c:v>1446</c:v>
                      </c:pt>
                      <c:pt idx="3615">
                        <c:v>1446.4</c:v>
                      </c:pt>
                      <c:pt idx="3616">
                        <c:v>1446.8</c:v>
                      </c:pt>
                      <c:pt idx="3617">
                        <c:v>1447.2</c:v>
                      </c:pt>
                      <c:pt idx="3618">
                        <c:v>1447.6</c:v>
                      </c:pt>
                      <c:pt idx="3619">
                        <c:v>1448</c:v>
                      </c:pt>
                      <c:pt idx="3620">
                        <c:v>1448.4</c:v>
                      </c:pt>
                      <c:pt idx="3621">
                        <c:v>1448.8</c:v>
                      </c:pt>
                      <c:pt idx="3622">
                        <c:v>1449.2</c:v>
                      </c:pt>
                      <c:pt idx="3623">
                        <c:v>1449.6</c:v>
                      </c:pt>
                      <c:pt idx="3624">
                        <c:v>1450</c:v>
                      </c:pt>
                      <c:pt idx="3625">
                        <c:v>1450.4</c:v>
                      </c:pt>
                      <c:pt idx="3626">
                        <c:v>1450.8</c:v>
                      </c:pt>
                      <c:pt idx="3627">
                        <c:v>1451.2</c:v>
                      </c:pt>
                      <c:pt idx="3628">
                        <c:v>1451.6</c:v>
                      </c:pt>
                      <c:pt idx="3629">
                        <c:v>1452</c:v>
                      </c:pt>
                      <c:pt idx="3630">
                        <c:v>1452.4</c:v>
                      </c:pt>
                      <c:pt idx="3631">
                        <c:v>1452.8</c:v>
                      </c:pt>
                      <c:pt idx="3632">
                        <c:v>1453.2</c:v>
                      </c:pt>
                      <c:pt idx="3633">
                        <c:v>1453.6</c:v>
                      </c:pt>
                      <c:pt idx="3634">
                        <c:v>1454</c:v>
                      </c:pt>
                      <c:pt idx="3635">
                        <c:v>1454.4</c:v>
                      </c:pt>
                      <c:pt idx="3636">
                        <c:v>1454.8</c:v>
                      </c:pt>
                      <c:pt idx="3637">
                        <c:v>1455.2</c:v>
                      </c:pt>
                      <c:pt idx="3638">
                        <c:v>1455.6</c:v>
                      </c:pt>
                      <c:pt idx="3639">
                        <c:v>1456</c:v>
                      </c:pt>
                      <c:pt idx="3640">
                        <c:v>1456.4</c:v>
                      </c:pt>
                      <c:pt idx="3641">
                        <c:v>1456.8</c:v>
                      </c:pt>
                      <c:pt idx="3642">
                        <c:v>1457.2</c:v>
                      </c:pt>
                      <c:pt idx="3643">
                        <c:v>1457.6</c:v>
                      </c:pt>
                      <c:pt idx="3644">
                        <c:v>1458</c:v>
                      </c:pt>
                      <c:pt idx="3645">
                        <c:v>1458.4</c:v>
                      </c:pt>
                      <c:pt idx="3646">
                        <c:v>1458.8</c:v>
                      </c:pt>
                      <c:pt idx="3647">
                        <c:v>1459.2</c:v>
                      </c:pt>
                      <c:pt idx="3648">
                        <c:v>1459.6</c:v>
                      </c:pt>
                      <c:pt idx="3649">
                        <c:v>1460</c:v>
                      </c:pt>
                      <c:pt idx="3650">
                        <c:v>1460.4</c:v>
                      </c:pt>
                      <c:pt idx="3651">
                        <c:v>1460.8</c:v>
                      </c:pt>
                      <c:pt idx="3652">
                        <c:v>1461.2</c:v>
                      </c:pt>
                      <c:pt idx="3653">
                        <c:v>1461.6</c:v>
                      </c:pt>
                      <c:pt idx="3654">
                        <c:v>1462</c:v>
                      </c:pt>
                      <c:pt idx="3655">
                        <c:v>1462.4</c:v>
                      </c:pt>
                      <c:pt idx="3656">
                        <c:v>1462.8</c:v>
                      </c:pt>
                      <c:pt idx="3657">
                        <c:v>1463.2</c:v>
                      </c:pt>
                      <c:pt idx="3658">
                        <c:v>1463.6</c:v>
                      </c:pt>
                      <c:pt idx="3659">
                        <c:v>1464</c:v>
                      </c:pt>
                      <c:pt idx="3660">
                        <c:v>1464.4</c:v>
                      </c:pt>
                      <c:pt idx="3661">
                        <c:v>1464.8</c:v>
                      </c:pt>
                      <c:pt idx="3662">
                        <c:v>1465.2</c:v>
                      </c:pt>
                      <c:pt idx="3663">
                        <c:v>1465.6</c:v>
                      </c:pt>
                      <c:pt idx="3664">
                        <c:v>1466</c:v>
                      </c:pt>
                      <c:pt idx="3665">
                        <c:v>1466.4</c:v>
                      </c:pt>
                      <c:pt idx="3666">
                        <c:v>1466.8</c:v>
                      </c:pt>
                      <c:pt idx="3667">
                        <c:v>1467.2</c:v>
                      </c:pt>
                      <c:pt idx="3668">
                        <c:v>1467.6</c:v>
                      </c:pt>
                      <c:pt idx="3669">
                        <c:v>1468</c:v>
                      </c:pt>
                      <c:pt idx="3670">
                        <c:v>1468.4</c:v>
                      </c:pt>
                      <c:pt idx="3671">
                        <c:v>1468.8</c:v>
                      </c:pt>
                      <c:pt idx="3672">
                        <c:v>1469.2</c:v>
                      </c:pt>
                      <c:pt idx="3673">
                        <c:v>1469.6</c:v>
                      </c:pt>
                      <c:pt idx="3674">
                        <c:v>1470</c:v>
                      </c:pt>
                      <c:pt idx="3675">
                        <c:v>1470.4</c:v>
                      </c:pt>
                      <c:pt idx="3676">
                        <c:v>1470.8</c:v>
                      </c:pt>
                      <c:pt idx="3677">
                        <c:v>1471.2</c:v>
                      </c:pt>
                      <c:pt idx="3678">
                        <c:v>1471.6</c:v>
                      </c:pt>
                      <c:pt idx="3679">
                        <c:v>1472</c:v>
                      </c:pt>
                      <c:pt idx="3680">
                        <c:v>1472.4</c:v>
                      </c:pt>
                      <c:pt idx="3681">
                        <c:v>1472.8</c:v>
                      </c:pt>
                      <c:pt idx="3682">
                        <c:v>1473.2</c:v>
                      </c:pt>
                      <c:pt idx="3683">
                        <c:v>1473.6</c:v>
                      </c:pt>
                      <c:pt idx="3684">
                        <c:v>1474</c:v>
                      </c:pt>
                      <c:pt idx="3685">
                        <c:v>1474.4</c:v>
                      </c:pt>
                      <c:pt idx="3686">
                        <c:v>1474.8</c:v>
                      </c:pt>
                      <c:pt idx="3687">
                        <c:v>1475.2</c:v>
                      </c:pt>
                      <c:pt idx="3688">
                        <c:v>1475.6</c:v>
                      </c:pt>
                      <c:pt idx="3689">
                        <c:v>1476</c:v>
                      </c:pt>
                      <c:pt idx="3690">
                        <c:v>1476.4</c:v>
                      </c:pt>
                      <c:pt idx="3691">
                        <c:v>1476.8</c:v>
                      </c:pt>
                      <c:pt idx="3692">
                        <c:v>1477.2</c:v>
                      </c:pt>
                      <c:pt idx="3693">
                        <c:v>1477.6</c:v>
                      </c:pt>
                      <c:pt idx="3694">
                        <c:v>1478</c:v>
                      </c:pt>
                      <c:pt idx="3695">
                        <c:v>1478.4</c:v>
                      </c:pt>
                      <c:pt idx="3696">
                        <c:v>1478.8</c:v>
                      </c:pt>
                      <c:pt idx="3697">
                        <c:v>1479.2</c:v>
                      </c:pt>
                      <c:pt idx="3698">
                        <c:v>1479.6</c:v>
                      </c:pt>
                      <c:pt idx="3699">
                        <c:v>1480</c:v>
                      </c:pt>
                      <c:pt idx="3700">
                        <c:v>1480.4</c:v>
                      </c:pt>
                      <c:pt idx="3701">
                        <c:v>1480.8</c:v>
                      </c:pt>
                      <c:pt idx="3702">
                        <c:v>1481.2</c:v>
                      </c:pt>
                      <c:pt idx="3703">
                        <c:v>1481.6</c:v>
                      </c:pt>
                      <c:pt idx="3704">
                        <c:v>1482</c:v>
                      </c:pt>
                      <c:pt idx="3705">
                        <c:v>1482.4</c:v>
                      </c:pt>
                      <c:pt idx="3706">
                        <c:v>1482.8</c:v>
                      </c:pt>
                      <c:pt idx="3707">
                        <c:v>1483.2</c:v>
                      </c:pt>
                      <c:pt idx="3708">
                        <c:v>1483.6</c:v>
                      </c:pt>
                      <c:pt idx="3709">
                        <c:v>1484</c:v>
                      </c:pt>
                      <c:pt idx="3710">
                        <c:v>1484.4</c:v>
                      </c:pt>
                      <c:pt idx="3711">
                        <c:v>1484.8</c:v>
                      </c:pt>
                      <c:pt idx="3712">
                        <c:v>1485.2</c:v>
                      </c:pt>
                      <c:pt idx="3713">
                        <c:v>1485.6</c:v>
                      </c:pt>
                      <c:pt idx="3714">
                        <c:v>1486</c:v>
                      </c:pt>
                      <c:pt idx="3715">
                        <c:v>1486.4</c:v>
                      </c:pt>
                      <c:pt idx="3716">
                        <c:v>1486.8</c:v>
                      </c:pt>
                      <c:pt idx="3717">
                        <c:v>1487.2</c:v>
                      </c:pt>
                      <c:pt idx="3718">
                        <c:v>1487.6</c:v>
                      </c:pt>
                      <c:pt idx="3719">
                        <c:v>1488</c:v>
                      </c:pt>
                      <c:pt idx="3720">
                        <c:v>1488.4</c:v>
                      </c:pt>
                      <c:pt idx="3721">
                        <c:v>1488.8</c:v>
                      </c:pt>
                      <c:pt idx="3722">
                        <c:v>1489.2</c:v>
                      </c:pt>
                      <c:pt idx="3723">
                        <c:v>1489.6</c:v>
                      </c:pt>
                      <c:pt idx="3724">
                        <c:v>1490</c:v>
                      </c:pt>
                      <c:pt idx="3725">
                        <c:v>1490.4</c:v>
                      </c:pt>
                      <c:pt idx="3726">
                        <c:v>1490.8</c:v>
                      </c:pt>
                      <c:pt idx="3727">
                        <c:v>1491.2</c:v>
                      </c:pt>
                      <c:pt idx="3728">
                        <c:v>1491.6</c:v>
                      </c:pt>
                      <c:pt idx="3729">
                        <c:v>1492</c:v>
                      </c:pt>
                      <c:pt idx="3730">
                        <c:v>1492.4</c:v>
                      </c:pt>
                      <c:pt idx="3731">
                        <c:v>1492.8</c:v>
                      </c:pt>
                      <c:pt idx="3732">
                        <c:v>1493.2</c:v>
                      </c:pt>
                      <c:pt idx="3733">
                        <c:v>1493.6</c:v>
                      </c:pt>
                      <c:pt idx="3734">
                        <c:v>1494</c:v>
                      </c:pt>
                      <c:pt idx="3735">
                        <c:v>1494.4</c:v>
                      </c:pt>
                      <c:pt idx="3736">
                        <c:v>1494.8</c:v>
                      </c:pt>
                      <c:pt idx="3737">
                        <c:v>1495.2</c:v>
                      </c:pt>
                      <c:pt idx="3738">
                        <c:v>1495.6</c:v>
                      </c:pt>
                      <c:pt idx="3739">
                        <c:v>1496</c:v>
                      </c:pt>
                      <c:pt idx="3740">
                        <c:v>1496.4</c:v>
                      </c:pt>
                      <c:pt idx="3741">
                        <c:v>1496.8</c:v>
                      </c:pt>
                      <c:pt idx="3742">
                        <c:v>1497.2</c:v>
                      </c:pt>
                      <c:pt idx="3743">
                        <c:v>1497.6</c:v>
                      </c:pt>
                      <c:pt idx="3744">
                        <c:v>1498</c:v>
                      </c:pt>
                      <c:pt idx="3745">
                        <c:v>1498.4</c:v>
                      </c:pt>
                      <c:pt idx="3746">
                        <c:v>1498.8</c:v>
                      </c:pt>
                      <c:pt idx="3747">
                        <c:v>1499.2</c:v>
                      </c:pt>
                      <c:pt idx="3748">
                        <c:v>1499.6</c:v>
                      </c:pt>
                      <c:pt idx="3749">
                        <c:v>1500</c:v>
                      </c:pt>
                      <c:pt idx="3750">
                        <c:v>1500.4</c:v>
                      </c:pt>
                      <c:pt idx="3751">
                        <c:v>1500.8</c:v>
                      </c:pt>
                      <c:pt idx="3752">
                        <c:v>1501.2</c:v>
                      </c:pt>
                      <c:pt idx="3753">
                        <c:v>1501.6</c:v>
                      </c:pt>
                      <c:pt idx="3754">
                        <c:v>1502</c:v>
                      </c:pt>
                      <c:pt idx="3755">
                        <c:v>1502.4</c:v>
                      </c:pt>
                      <c:pt idx="3756">
                        <c:v>1502.8</c:v>
                      </c:pt>
                      <c:pt idx="3757">
                        <c:v>1503.2</c:v>
                      </c:pt>
                      <c:pt idx="3758">
                        <c:v>1503.6</c:v>
                      </c:pt>
                      <c:pt idx="3759">
                        <c:v>1504</c:v>
                      </c:pt>
                      <c:pt idx="3760">
                        <c:v>1504.4</c:v>
                      </c:pt>
                      <c:pt idx="3761">
                        <c:v>1504.8</c:v>
                      </c:pt>
                      <c:pt idx="3762">
                        <c:v>1505.2</c:v>
                      </c:pt>
                      <c:pt idx="3763">
                        <c:v>1505.6</c:v>
                      </c:pt>
                      <c:pt idx="3764">
                        <c:v>1506</c:v>
                      </c:pt>
                      <c:pt idx="3765">
                        <c:v>1506.4</c:v>
                      </c:pt>
                      <c:pt idx="3766">
                        <c:v>1506.8</c:v>
                      </c:pt>
                      <c:pt idx="3767">
                        <c:v>1507.2</c:v>
                      </c:pt>
                      <c:pt idx="3768">
                        <c:v>1507.6</c:v>
                      </c:pt>
                      <c:pt idx="3769">
                        <c:v>1508</c:v>
                      </c:pt>
                      <c:pt idx="3770">
                        <c:v>1508.4</c:v>
                      </c:pt>
                      <c:pt idx="3771">
                        <c:v>1508.8</c:v>
                      </c:pt>
                      <c:pt idx="3772">
                        <c:v>1509.2</c:v>
                      </c:pt>
                      <c:pt idx="3773">
                        <c:v>1509.6</c:v>
                      </c:pt>
                      <c:pt idx="3774">
                        <c:v>1510</c:v>
                      </c:pt>
                      <c:pt idx="3775">
                        <c:v>1510.4</c:v>
                      </c:pt>
                      <c:pt idx="3776">
                        <c:v>1510.8</c:v>
                      </c:pt>
                      <c:pt idx="3777">
                        <c:v>1511.2</c:v>
                      </c:pt>
                      <c:pt idx="3778">
                        <c:v>1511.6</c:v>
                      </c:pt>
                      <c:pt idx="3779">
                        <c:v>1512</c:v>
                      </c:pt>
                      <c:pt idx="3780">
                        <c:v>1512.4</c:v>
                      </c:pt>
                      <c:pt idx="3781">
                        <c:v>1512.8</c:v>
                      </c:pt>
                      <c:pt idx="3782">
                        <c:v>1513.2</c:v>
                      </c:pt>
                      <c:pt idx="3783">
                        <c:v>1513.6</c:v>
                      </c:pt>
                      <c:pt idx="3784">
                        <c:v>1514</c:v>
                      </c:pt>
                      <c:pt idx="3785">
                        <c:v>1514.4</c:v>
                      </c:pt>
                      <c:pt idx="3786">
                        <c:v>1514.8</c:v>
                      </c:pt>
                      <c:pt idx="3787">
                        <c:v>1515.2</c:v>
                      </c:pt>
                      <c:pt idx="3788">
                        <c:v>1515.6</c:v>
                      </c:pt>
                      <c:pt idx="3789">
                        <c:v>1516</c:v>
                      </c:pt>
                      <c:pt idx="3790">
                        <c:v>1516.4</c:v>
                      </c:pt>
                      <c:pt idx="3791">
                        <c:v>1516.8</c:v>
                      </c:pt>
                      <c:pt idx="3792">
                        <c:v>1517.2</c:v>
                      </c:pt>
                      <c:pt idx="3793">
                        <c:v>1517.6</c:v>
                      </c:pt>
                      <c:pt idx="3794">
                        <c:v>1518</c:v>
                      </c:pt>
                      <c:pt idx="3795">
                        <c:v>1518.4</c:v>
                      </c:pt>
                      <c:pt idx="3796">
                        <c:v>1518.8</c:v>
                      </c:pt>
                      <c:pt idx="3797">
                        <c:v>1519.2</c:v>
                      </c:pt>
                      <c:pt idx="3798">
                        <c:v>1519.6</c:v>
                      </c:pt>
                      <c:pt idx="3799">
                        <c:v>1520</c:v>
                      </c:pt>
                      <c:pt idx="3800">
                        <c:v>1520.4</c:v>
                      </c:pt>
                      <c:pt idx="3801">
                        <c:v>1520.8</c:v>
                      </c:pt>
                      <c:pt idx="3802">
                        <c:v>1521.2</c:v>
                      </c:pt>
                      <c:pt idx="3803">
                        <c:v>1521.6</c:v>
                      </c:pt>
                      <c:pt idx="3804">
                        <c:v>1522</c:v>
                      </c:pt>
                      <c:pt idx="3805">
                        <c:v>1522.4</c:v>
                      </c:pt>
                      <c:pt idx="3806">
                        <c:v>1522.8</c:v>
                      </c:pt>
                      <c:pt idx="3807">
                        <c:v>1523.2</c:v>
                      </c:pt>
                      <c:pt idx="3808">
                        <c:v>1523.6</c:v>
                      </c:pt>
                      <c:pt idx="3809">
                        <c:v>1524</c:v>
                      </c:pt>
                      <c:pt idx="3810">
                        <c:v>1524.4</c:v>
                      </c:pt>
                      <c:pt idx="3811">
                        <c:v>1524.8</c:v>
                      </c:pt>
                      <c:pt idx="3812">
                        <c:v>1525.2</c:v>
                      </c:pt>
                      <c:pt idx="3813">
                        <c:v>1525.6</c:v>
                      </c:pt>
                      <c:pt idx="3814">
                        <c:v>1526</c:v>
                      </c:pt>
                      <c:pt idx="3815">
                        <c:v>1526.4</c:v>
                      </c:pt>
                      <c:pt idx="3816">
                        <c:v>1526.8</c:v>
                      </c:pt>
                      <c:pt idx="3817">
                        <c:v>1527.2</c:v>
                      </c:pt>
                      <c:pt idx="3818">
                        <c:v>1527.6</c:v>
                      </c:pt>
                      <c:pt idx="3819">
                        <c:v>1528</c:v>
                      </c:pt>
                      <c:pt idx="3820">
                        <c:v>1528.4</c:v>
                      </c:pt>
                      <c:pt idx="3821">
                        <c:v>1528.8</c:v>
                      </c:pt>
                      <c:pt idx="3822">
                        <c:v>1529.2</c:v>
                      </c:pt>
                      <c:pt idx="3823">
                        <c:v>1529.6</c:v>
                      </c:pt>
                      <c:pt idx="3824">
                        <c:v>1530</c:v>
                      </c:pt>
                      <c:pt idx="3825">
                        <c:v>1530.4</c:v>
                      </c:pt>
                      <c:pt idx="3826">
                        <c:v>1530.8</c:v>
                      </c:pt>
                      <c:pt idx="3827">
                        <c:v>1531.2</c:v>
                      </c:pt>
                      <c:pt idx="3828">
                        <c:v>1531.6</c:v>
                      </c:pt>
                      <c:pt idx="3829">
                        <c:v>1532</c:v>
                      </c:pt>
                      <c:pt idx="3830">
                        <c:v>1532.4</c:v>
                      </c:pt>
                      <c:pt idx="3831">
                        <c:v>1532.8</c:v>
                      </c:pt>
                      <c:pt idx="3832">
                        <c:v>1533.2</c:v>
                      </c:pt>
                      <c:pt idx="3833">
                        <c:v>1533.6</c:v>
                      </c:pt>
                      <c:pt idx="3834">
                        <c:v>1534</c:v>
                      </c:pt>
                      <c:pt idx="3835">
                        <c:v>1534.4</c:v>
                      </c:pt>
                      <c:pt idx="3836">
                        <c:v>1534.8</c:v>
                      </c:pt>
                      <c:pt idx="3837">
                        <c:v>1535.2</c:v>
                      </c:pt>
                      <c:pt idx="3838">
                        <c:v>1535.6</c:v>
                      </c:pt>
                      <c:pt idx="3839">
                        <c:v>1536</c:v>
                      </c:pt>
                      <c:pt idx="3840">
                        <c:v>1536.4</c:v>
                      </c:pt>
                      <c:pt idx="3841">
                        <c:v>1536.8</c:v>
                      </c:pt>
                      <c:pt idx="3842">
                        <c:v>1537.2</c:v>
                      </c:pt>
                      <c:pt idx="3843">
                        <c:v>1537.6</c:v>
                      </c:pt>
                      <c:pt idx="3844">
                        <c:v>1538</c:v>
                      </c:pt>
                      <c:pt idx="3845">
                        <c:v>1538.4</c:v>
                      </c:pt>
                      <c:pt idx="3846">
                        <c:v>1538.8</c:v>
                      </c:pt>
                      <c:pt idx="3847">
                        <c:v>1539.2</c:v>
                      </c:pt>
                      <c:pt idx="3848">
                        <c:v>1539.6</c:v>
                      </c:pt>
                      <c:pt idx="3849">
                        <c:v>1540</c:v>
                      </c:pt>
                      <c:pt idx="3850">
                        <c:v>1540.4</c:v>
                      </c:pt>
                      <c:pt idx="3851">
                        <c:v>1540.8</c:v>
                      </c:pt>
                      <c:pt idx="3852">
                        <c:v>1541.2</c:v>
                      </c:pt>
                      <c:pt idx="3853">
                        <c:v>1541.6</c:v>
                      </c:pt>
                      <c:pt idx="3854">
                        <c:v>1542</c:v>
                      </c:pt>
                      <c:pt idx="3855">
                        <c:v>1542.4</c:v>
                      </c:pt>
                      <c:pt idx="3856">
                        <c:v>1542.8</c:v>
                      </c:pt>
                      <c:pt idx="3857">
                        <c:v>1543.2</c:v>
                      </c:pt>
                      <c:pt idx="3858">
                        <c:v>1543.6</c:v>
                      </c:pt>
                      <c:pt idx="3859">
                        <c:v>1544</c:v>
                      </c:pt>
                      <c:pt idx="3860">
                        <c:v>1544.4</c:v>
                      </c:pt>
                      <c:pt idx="3861">
                        <c:v>1544.8</c:v>
                      </c:pt>
                      <c:pt idx="3862">
                        <c:v>1545.2</c:v>
                      </c:pt>
                      <c:pt idx="3863">
                        <c:v>1545.6</c:v>
                      </c:pt>
                      <c:pt idx="3864">
                        <c:v>1546</c:v>
                      </c:pt>
                      <c:pt idx="3865">
                        <c:v>1546.4</c:v>
                      </c:pt>
                      <c:pt idx="3866">
                        <c:v>1546.8</c:v>
                      </c:pt>
                      <c:pt idx="3867">
                        <c:v>1547.2</c:v>
                      </c:pt>
                      <c:pt idx="3868">
                        <c:v>1547.6</c:v>
                      </c:pt>
                      <c:pt idx="3869">
                        <c:v>1548</c:v>
                      </c:pt>
                      <c:pt idx="3870">
                        <c:v>1548.4</c:v>
                      </c:pt>
                      <c:pt idx="3871">
                        <c:v>1548.8</c:v>
                      </c:pt>
                      <c:pt idx="3872">
                        <c:v>1549.2</c:v>
                      </c:pt>
                      <c:pt idx="3873">
                        <c:v>1549.6</c:v>
                      </c:pt>
                      <c:pt idx="3874">
                        <c:v>1550</c:v>
                      </c:pt>
                      <c:pt idx="3875">
                        <c:v>1550.4</c:v>
                      </c:pt>
                      <c:pt idx="3876">
                        <c:v>1550.8</c:v>
                      </c:pt>
                      <c:pt idx="3877">
                        <c:v>1551.2</c:v>
                      </c:pt>
                      <c:pt idx="3878">
                        <c:v>1551.6</c:v>
                      </c:pt>
                      <c:pt idx="3879">
                        <c:v>1552</c:v>
                      </c:pt>
                      <c:pt idx="3880">
                        <c:v>1552.4</c:v>
                      </c:pt>
                      <c:pt idx="3881">
                        <c:v>1552.8</c:v>
                      </c:pt>
                      <c:pt idx="3882">
                        <c:v>1553.2</c:v>
                      </c:pt>
                      <c:pt idx="3883">
                        <c:v>1553.6</c:v>
                      </c:pt>
                      <c:pt idx="3884">
                        <c:v>1554</c:v>
                      </c:pt>
                      <c:pt idx="3885">
                        <c:v>1554.4</c:v>
                      </c:pt>
                      <c:pt idx="3886">
                        <c:v>1554.8</c:v>
                      </c:pt>
                      <c:pt idx="3887">
                        <c:v>1555.2</c:v>
                      </c:pt>
                      <c:pt idx="3888">
                        <c:v>1555.6</c:v>
                      </c:pt>
                      <c:pt idx="3889">
                        <c:v>1556</c:v>
                      </c:pt>
                      <c:pt idx="3890">
                        <c:v>1556.4</c:v>
                      </c:pt>
                      <c:pt idx="3891">
                        <c:v>1556.8</c:v>
                      </c:pt>
                      <c:pt idx="3892">
                        <c:v>1557.2</c:v>
                      </c:pt>
                      <c:pt idx="3893">
                        <c:v>1557.6</c:v>
                      </c:pt>
                      <c:pt idx="3894">
                        <c:v>1558</c:v>
                      </c:pt>
                      <c:pt idx="3895">
                        <c:v>1558.4</c:v>
                      </c:pt>
                      <c:pt idx="3896">
                        <c:v>1558.8</c:v>
                      </c:pt>
                      <c:pt idx="3897">
                        <c:v>1559.2</c:v>
                      </c:pt>
                      <c:pt idx="3898">
                        <c:v>1559.6</c:v>
                      </c:pt>
                      <c:pt idx="3899">
                        <c:v>1560</c:v>
                      </c:pt>
                      <c:pt idx="3900">
                        <c:v>1560.4</c:v>
                      </c:pt>
                      <c:pt idx="3901">
                        <c:v>1560.8</c:v>
                      </c:pt>
                      <c:pt idx="3902">
                        <c:v>1561.2</c:v>
                      </c:pt>
                      <c:pt idx="3903">
                        <c:v>1561.6</c:v>
                      </c:pt>
                      <c:pt idx="3904">
                        <c:v>1562</c:v>
                      </c:pt>
                      <c:pt idx="3905">
                        <c:v>1562.4</c:v>
                      </c:pt>
                      <c:pt idx="3906">
                        <c:v>1562.8</c:v>
                      </c:pt>
                      <c:pt idx="3907">
                        <c:v>1563.2</c:v>
                      </c:pt>
                      <c:pt idx="3908">
                        <c:v>1563.6</c:v>
                      </c:pt>
                      <c:pt idx="3909">
                        <c:v>1564</c:v>
                      </c:pt>
                      <c:pt idx="3910">
                        <c:v>1564.4</c:v>
                      </c:pt>
                      <c:pt idx="3911">
                        <c:v>1564.8</c:v>
                      </c:pt>
                      <c:pt idx="3912">
                        <c:v>1565.2</c:v>
                      </c:pt>
                      <c:pt idx="3913">
                        <c:v>1565.6</c:v>
                      </c:pt>
                      <c:pt idx="3914">
                        <c:v>1566</c:v>
                      </c:pt>
                      <c:pt idx="3915">
                        <c:v>1566.4</c:v>
                      </c:pt>
                      <c:pt idx="3916">
                        <c:v>1566.8</c:v>
                      </c:pt>
                      <c:pt idx="3917">
                        <c:v>1567.2</c:v>
                      </c:pt>
                      <c:pt idx="3918">
                        <c:v>1567.6</c:v>
                      </c:pt>
                      <c:pt idx="3919">
                        <c:v>1568</c:v>
                      </c:pt>
                      <c:pt idx="3920">
                        <c:v>1568.4</c:v>
                      </c:pt>
                      <c:pt idx="3921">
                        <c:v>1568.8</c:v>
                      </c:pt>
                      <c:pt idx="3922">
                        <c:v>1569.2</c:v>
                      </c:pt>
                      <c:pt idx="3923">
                        <c:v>1569.6</c:v>
                      </c:pt>
                      <c:pt idx="3924">
                        <c:v>1570</c:v>
                      </c:pt>
                      <c:pt idx="3925">
                        <c:v>1570.4</c:v>
                      </c:pt>
                      <c:pt idx="3926">
                        <c:v>1570.8</c:v>
                      </c:pt>
                      <c:pt idx="3927">
                        <c:v>1571.2</c:v>
                      </c:pt>
                      <c:pt idx="3928">
                        <c:v>1571.6</c:v>
                      </c:pt>
                      <c:pt idx="3929">
                        <c:v>1572</c:v>
                      </c:pt>
                      <c:pt idx="3930">
                        <c:v>1572.4</c:v>
                      </c:pt>
                      <c:pt idx="3931">
                        <c:v>1572.8</c:v>
                      </c:pt>
                      <c:pt idx="3932">
                        <c:v>1573.2</c:v>
                      </c:pt>
                      <c:pt idx="3933">
                        <c:v>1573.6</c:v>
                      </c:pt>
                      <c:pt idx="3934">
                        <c:v>1574</c:v>
                      </c:pt>
                      <c:pt idx="3935">
                        <c:v>1574.4</c:v>
                      </c:pt>
                      <c:pt idx="3936">
                        <c:v>1574.8</c:v>
                      </c:pt>
                      <c:pt idx="3937">
                        <c:v>1575.2</c:v>
                      </c:pt>
                      <c:pt idx="3938">
                        <c:v>1575.6</c:v>
                      </c:pt>
                      <c:pt idx="3939">
                        <c:v>1576</c:v>
                      </c:pt>
                      <c:pt idx="3940">
                        <c:v>1576.4</c:v>
                      </c:pt>
                      <c:pt idx="3941">
                        <c:v>1576.8</c:v>
                      </c:pt>
                      <c:pt idx="3942">
                        <c:v>1577.2</c:v>
                      </c:pt>
                      <c:pt idx="3943">
                        <c:v>1577.6</c:v>
                      </c:pt>
                      <c:pt idx="3944">
                        <c:v>1578</c:v>
                      </c:pt>
                      <c:pt idx="3945">
                        <c:v>1578.4</c:v>
                      </c:pt>
                      <c:pt idx="3946">
                        <c:v>1578.8</c:v>
                      </c:pt>
                      <c:pt idx="3947">
                        <c:v>1579.2</c:v>
                      </c:pt>
                      <c:pt idx="3948">
                        <c:v>1579.6</c:v>
                      </c:pt>
                      <c:pt idx="3949">
                        <c:v>1580</c:v>
                      </c:pt>
                      <c:pt idx="3950">
                        <c:v>1580.4</c:v>
                      </c:pt>
                      <c:pt idx="3951">
                        <c:v>1580.8</c:v>
                      </c:pt>
                      <c:pt idx="3952">
                        <c:v>1581.2</c:v>
                      </c:pt>
                      <c:pt idx="3953">
                        <c:v>1581.6</c:v>
                      </c:pt>
                      <c:pt idx="3954">
                        <c:v>1582</c:v>
                      </c:pt>
                      <c:pt idx="3955">
                        <c:v>1582.4</c:v>
                      </c:pt>
                      <c:pt idx="3956">
                        <c:v>1582.8</c:v>
                      </c:pt>
                      <c:pt idx="3957">
                        <c:v>1583.2</c:v>
                      </c:pt>
                      <c:pt idx="3958">
                        <c:v>1583.6</c:v>
                      </c:pt>
                      <c:pt idx="3959">
                        <c:v>1584</c:v>
                      </c:pt>
                      <c:pt idx="3960">
                        <c:v>1584.4</c:v>
                      </c:pt>
                      <c:pt idx="3961">
                        <c:v>1584.8</c:v>
                      </c:pt>
                      <c:pt idx="3962">
                        <c:v>1585.2</c:v>
                      </c:pt>
                      <c:pt idx="3963">
                        <c:v>1585.6</c:v>
                      </c:pt>
                      <c:pt idx="3964">
                        <c:v>1586</c:v>
                      </c:pt>
                      <c:pt idx="3965">
                        <c:v>1586.4</c:v>
                      </c:pt>
                      <c:pt idx="3966">
                        <c:v>1586.8</c:v>
                      </c:pt>
                      <c:pt idx="3967">
                        <c:v>1587.2</c:v>
                      </c:pt>
                      <c:pt idx="3968">
                        <c:v>1587.6</c:v>
                      </c:pt>
                      <c:pt idx="3969">
                        <c:v>1588</c:v>
                      </c:pt>
                      <c:pt idx="3970">
                        <c:v>1588.4</c:v>
                      </c:pt>
                      <c:pt idx="3971">
                        <c:v>1588.8</c:v>
                      </c:pt>
                      <c:pt idx="3972">
                        <c:v>1589.2</c:v>
                      </c:pt>
                      <c:pt idx="3973">
                        <c:v>1589.6</c:v>
                      </c:pt>
                      <c:pt idx="3974">
                        <c:v>1590</c:v>
                      </c:pt>
                      <c:pt idx="3975">
                        <c:v>1590.4</c:v>
                      </c:pt>
                      <c:pt idx="3976">
                        <c:v>1590.8</c:v>
                      </c:pt>
                      <c:pt idx="3977">
                        <c:v>1591.2</c:v>
                      </c:pt>
                      <c:pt idx="3978">
                        <c:v>1591.6</c:v>
                      </c:pt>
                      <c:pt idx="3979">
                        <c:v>1592</c:v>
                      </c:pt>
                      <c:pt idx="3980">
                        <c:v>1592.4</c:v>
                      </c:pt>
                      <c:pt idx="3981">
                        <c:v>1592.8</c:v>
                      </c:pt>
                      <c:pt idx="3982">
                        <c:v>1593.2</c:v>
                      </c:pt>
                      <c:pt idx="3983">
                        <c:v>1593.6</c:v>
                      </c:pt>
                      <c:pt idx="3984">
                        <c:v>1594</c:v>
                      </c:pt>
                      <c:pt idx="3985">
                        <c:v>1594.4</c:v>
                      </c:pt>
                      <c:pt idx="3986">
                        <c:v>1594.8</c:v>
                      </c:pt>
                      <c:pt idx="3987">
                        <c:v>1595.2</c:v>
                      </c:pt>
                      <c:pt idx="3988">
                        <c:v>1595.6</c:v>
                      </c:pt>
                      <c:pt idx="3989">
                        <c:v>1596</c:v>
                      </c:pt>
                      <c:pt idx="3990">
                        <c:v>1596.4</c:v>
                      </c:pt>
                      <c:pt idx="3991">
                        <c:v>1596.8</c:v>
                      </c:pt>
                      <c:pt idx="3992">
                        <c:v>1597.2</c:v>
                      </c:pt>
                      <c:pt idx="3993">
                        <c:v>1597.6</c:v>
                      </c:pt>
                      <c:pt idx="3994">
                        <c:v>1598</c:v>
                      </c:pt>
                      <c:pt idx="3995">
                        <c:v>1598.4</c:v>
                      </c:pt>
                      <c:pt idx="3996">
                        <c:v>1598.8</c:v>
                      </c:pt>
                      <c:pt idx="3997">
                        <c:v>1599.2</c:v>
                      </c:pt>
                      <c:pt idx="3998">
                        <c:v>1599.6</c:v>
                      </c:pt>
                      <c:pt idx="3999">
                        <c:v>1600</c:v>
                      </c:pt>
                      <c:pt idx="4000">
                        <c:v>1600.4</c:v>
                      </c:pt>
                      <c:pt idx="4001">
                        <c:v>1600.8</c:v>
                      </c:pt>
                      <c:pt idx="4002">
                        <c:v>1601.2</c:v>
                      </c:pt>
                      <c:pt idx="4003">
                        <c:v>1601.6</c:v>
                      </c:pt>
                      <c:pt idx="4004">
                        <c:v>1602</c:v>
                      </c:pt>
                      <c:pt idx="4005">
                        <c:v>1602.4</c:v>
                      </c:pt>
                      <c:pt idx="4006">
                        <c:v>1602.8</c:v>
                      </c:pt>
                      <c:pt idx="4007">
                        <c:v>1603.2</c:v>
                      </c:pt>
                      <c:pt idx="4008">
                        <c:v>1603.6</c:v>
                      </c:pt>
                      <c:pt idx="4009">
                        <c:v>1604</c:v>
                      </c:pt>
                      <c:pt idx="4010">
                        <c:v>1604.4</c:v>
                      </c:pt>
                      <c:pt idx="4011">
                        <c:v>1604.8</c:v>
                      </c:pt>
                      <c:pt idx="4012">
                        <c:v>1605.2</c:v>
                      </c:pt>
                      <c:pt idx="4013">
                        <c:v>1605.6</c:v>
                      </c:pt>
                      <c:pt idx="4014">
                        <c:v>1606</c:v>
                      </c:pt>
                      <c:pt idx="4015">
                        <c:v>1606.4</c:v>
                      </c:pt>
                      <c:pt idx="4016">
                        <c:v>1606.8</c:v>
                      </c:pt>
                      <c:pt idx="4017">
                        <c:v>1607.2</c:v>
                      </c:pt>
                      <c:pt idx="4018">
                        <c:v>1607.6</c:v>
                      </c:pt>
                      <c:pt idx="4019">
                        <c:v>1608</c:v>
                      </c:pt>
                      <c:pt idx="4020">
                        <c:v>1608.4</c:v>
                      </c:pt>
                      <c:pt idx="4021">
                        <c:v>1608.8</c:v>
                      </c:pt>
                      <c:pt idx="4022">
                        <c:v>1609.2</c:v>
                      </c:pt>
                      <c:pt idx="4023">
                        <c:v>1609.6</c:v>
                      </c:pt>
                      <c:pt idx="4024">
                        <c:v>1610</c:v>
                      </c:pt>
                      <c:pt idx="4025">
                        <c:v>1610.4</c:v>
                      </c:pt>
                      <c:pt idx="4026">
                        <c:v>1610.8</c:v>
                      </c:pt>
                      <c:pt idx="4027">
                        <c:v>1611.2</c:v>
                      </c:pt>
                      <c:pt idx="4028">
                        <c:v>1611.6</c:v>
                      </c:pt>
                      <c:pt idx="4029">
                        <c:v>1612</c:v>
                      </c:pt>
                      <c:pt idx="4030">
                        <c:v>1612.4</c:v>
                      </c:pt>
                      <c:pt idx="4031">
                        <c:v>1612.8</c:v>
                      </c:pt>
                      <c:pt idx="4032">
                        <c:v>1613.2</c:v>
                      </c:pt>
                      <c:pt idx="4033">
                        <c:v>1613.6</c:v>
                      </c:pt>
                      <c:pt idx="4034">
                        <c:v>1614</c:v>
                      </c:pt>
                      <c:pt idx="4035">
                        <c:v>1614.4</c:v>
                      </c:pt>
                      <c:pt idx="4036">
                        <c:v>1614.8</c:v>
                      </c:pt>
                      <c:pt idx="4037">
                        <c:v>1615.2</c:v>
                      </c:pt>
                      <c:pt idx="4038">
                        <c:v>1615.6</c:v>
                      </c:pt>
                      <c:pt idx="4039">
                        <c:v>1616</c:v>
                      </c:pt>
                      <c:pt idx="4040">
                        <c:v>1616.4</c:v>
                      </c:pt>
                      <c:pt idx="4041">
                        <c:v>1616.8</c:v>
                      </c:pt>
                      <c:pt idx="4042">
                        <c:v>1617.2</c:v>
                      </c:pt>
                      <c:pt idx="4043">
                        <c:v>1617.6</c:v>
                      </c:pt>
                      <c:pt idx="4044">
                        <c:v>1618</c:v>
                      </c:pt>
                      <c:pt idx="4045">
                        <c:v>1618.4</c:v>
                      </c:pt>
                      <c:pt idx="4046">
                        <c:v>1618.8</c:v>
                      </c:pt>
                      <c:pt idx="4047">
                        <c:v>1619.2</c:v>
                      </c:pt>
                      <c:pt idx="4048">
                        <c:v>1619.6</c:v>
                      </c:pt>
                      <c:pt idx="4049">
                        <c:v>1620</c:v>
                      </c:pt>
                      <c:pt idx="4050">
                        <c:v>1620.4</c:v>
                      </c:pt>
                      <c:pt idx="4051">
                        <c:v>1620.8</c:v>
                      </c:pt>
                      <c:pt idx="4052">
                        <c:v>1621.2</c:v>
                      </c:pt>
                      <c:pt idx="4053">
                        <c:v>1621.6</c:v>
                      </c:pt>
                      <c:pt idx="4054">
                        <c:v>1622</c:v>
                      </c:pt>
                      <c:pt idx="4055">
                        <c:v>1622.4</c:v>
                      </c:pt>
                      <c:pt idx="4056">
                        <c:v>1622.8</c:v>
                      </c:pt>
                      <c:pt idx="4057">
                        <c:v>1623.2</c:v>
                      </c:pt>
                      <c:pt idx="4058">
                        <c:v>1623.6</c:v>
                      </c:pt>
                      <c:pt idx="4059">
                        <c:v>1624</c:v>
                      </c:pt>
                      <c:pt idx="4060">
                        <c:v>1624.4</c:v>
                      </c:pt>
                      <c:pt idx="4061">
                        <c:v>1624.8</c:v>
                      </c:pt>
                      <c:pt idx="4062">
                        <c:v>1625.2</c:v>
                      </c:pt>
                      <c:pt idx="4063">
                        <c:v>1625.6</c:v>
                      </c:pt>
                      <c:pt idx="4064">
                        <c:v>1626</c:v>
                      </c:pt>
                      <c:pt idx="4065">
                        <c:v>1626.4</c:v>
                      </c:pt>
                      <c:pt idx="4066">
                        <c:v>1626.8</c:v>
                      </c:pt>
                      <c:pt idx="4067">
                        <c:v>1627.2</c:v>
                      </c:pt>
                      <c:pt idx="4068">
                        <c:v>1627.6</c:v>
                      </c:pt>
                      <c:pt idx="4069">
                        <c:v>1628</c:v>
                      </c:pt>
                      <c:pt idx="4070">
                        <c:v>1628.4</c:v>
                      </c:pt>
                      <c:pt idx="4071">
                        <c:v>1628.8</c:v>
                      </c:pt>
                      <c:pt idx="4072">
                        <c:v>1629.2</c:v>
                      </c:pt>
                      <c:pt idx="4073">
                        <c:v>1629.6</c:v>
                      </c:pt>
                      <c:pt idx="4074">
                        <c:v>1630</c:v>
                      </c:pt>
                      <c:pt idx="4075">
                        <c:v>1630.4</c:v>
                      </c:pt>
                      <c:pt idx="4076">
                        <c:v>1630.8</c:v>
                      </c:pt>
                      <c:pt idx="4077">
                        <c:v>1631.2</c:v>
                      </c:pt>
                      <c:pt idx="4078">
                        <c:v>1631.6</c:v>
                      </c:pt>
                      <c:pt idx="4079">
                        <c:v>1632</c:v>
                      </c:pt>
                      <c:pt idx="4080">
                        <c:v>1632.4</c:v>
                      </c:pt>
                      <c:pt idx="4081">
                        <c:v>1632.8</c:v>
                      </c:pt>
                      <c:pt idx="4082">
                        <c:v>1633.2</c:v>
                      </c:pt>
                      <c:pt idx="4083">
                        <c:v>1633.6</c:v>
                      </c:pt>
                      <c:pt idx="4084">
                        <c:v>1634</c:v>
                      </c:pt>
                      <c:pt idx="4085">
                        <c:v>1634.4</c:v>
                      </c:pt>
                      <c:pt idx="4086">
                        <c:v>1634.8</c:v>
                      </c:pt>
                      <c:pt idx="4087">
                        <c:v>1635.2</c:v>
                      </c:pt>
                      <c:pt idx="4088">
                        <c:v>1635.6</c:v>
                      </c:pt>
                      <c:pt idx="4089">
                        <c:v>1636</c:v>
                      </c:pt>
                      <c:pt idx="4090">
                        <c:v>1636.4</c:v>
                      </c:pt>
                      <c:pt idx="4091">
                        <c:v>1636.8</c:v>
                      </c:pt>
                      <c:pt idx="4092">
                        <c:v>1637.2</c:v>
                      </c:pt>
                      <c:pt idx="4093">
                        <c:v>1637.6</c:v>
                      </c:pt>
                      <c:pt idx="4094">
                        <c:v>1638</c:v>
                      </c:pt>
                      <c:pt idx="4095">
                        <c:v>1638.4</c:v>
                      </c:pt>
                      <c:pt idx="4096">
                        <c:v>1638.8</c:v>
                      </c:pt>
                      <c:pt idx="4097">
                        <c:v>1639.2</c:v>
                      </c:pt>
                      <c:pt idx="4098">
                        <c:v>1639.6</c:v>
                      </c:pt>
                      <c:pt idx="4099">
                        <c:v>1640</c:v>
                      </c:pt>
                      <c:pt idx="4100">
                        <c:v>1640.4</c:v>
                      </c:pt>
                      <c:pt idx="4101">
                        <c:v>1640.8</c:v>
                      </c:pt>
                      <c:pt idx="4102">
                        <c:v>1641.2</c:v>
                      </c:pt>
                      <c:pt idx="4103">
                        <c:v>1641.6</c:v>
                      </c:pt>
                      <c:pt idx="4104">
                        <c:v>1642</c:v>
                      </c:pt>
                      <c:pt idx="4105">
                        <c:v>1642.4</c:v>
                      </c:pt>
                      <c:pt idx="4106">
                        <c:v>1642.8</c:v>
                      </c:pt>
                      <c:pt idx="4107">
                        <c:v>1643.2</c:v>
                      </c:pt>
                      <c:pt idx="4108">
                        <c:v>1643.6</c:v>
                      </c:pt>
                      <c:pt idx="4109">
                        <c:v>1644</c:v>
                      </c:pt>
                      <c:pt idx="4110">
                        <c:v>1644.4</c:v>
                      </c:pt>
                      <c:pt idx="4111">
                        <c:v>1644.8</c:v>
                      </c:pt>
                      <c:pt idx="4112">
                        <c:v>1645.2</c:v>
                      </c:pt>
                      <c:pt idx="4113">
                        <c:v>1645.6</c:v>
                      </c:pt>
                      <c:pt idx="4114">
                        <c:v>1646</c:v>
                      </c:pt>
                      <c:pt idx="4115">
                        <c:v>1646.4</c:v>
                      </c:pt>
                      <c:pt idx="4116">
                        <c:v>1646.8</c:v>
                      </c:pt>
                      <c:pt idx="4117">
                        <c:v>1647.2</c:v>
                      </c:pt>
                      <c:pt idx="4118">
                        <c:v>1647.6</c:v>
                      </c:pt>
                      <c:pt idx="4119">
                        <c:v>1648</c:v>
                      </c:pt>
                      <c:pt idx="4120">
                        <c:v>1648.4</c:v>
                      </c:pt>
                      <c:pt idx="4121">
                        <c:v>1648.8</c:v>
                      </c:pt>
                      <c:pt idx="4122">
                        <c:v>1649.2</c:v>
                      </c:pt>
                      <c:pt idx="4123">
                        <c:v>1649.6</c:v>
                      </c:pt>
                      <c:pt idx="4124">
                        <c:v>1650</c:v>
                      </c:pt>
                      <c:pt idx="4125">
                        <c:v>1650.4</c:v>
                      </c:pt>
                      <c:pt idx="4126">
                        <c:v>1650.8</c:v>
                      </c:pt>
                      <c:pt idx="4127">
                        <c:v>1651.2</c:v>
                      </c:pt>
                      <c:pt idx="4128">
                        <c:v>1651.6</c:v>
                      </c:pt>
                      <c:pt idx="4129">
                        <c:v>1652</c:v>
                      </c:pt>
                      <c:pt idx="4130">
                        <c:v>1652.4</c:v>
                      </c:pt>
                      <c:pt idx="4131">
                        <c:v>1652.8</c:v>
                      </c:pt>
                      <c:pt idx="4132">
                        <c:v>1653.2</c:v>
                      </c:pt>
                      <c:pt idx="4133">
                        <c:v>1653.6</c:v>
                      </c:pt>
                      <c:pt idx="4134">
                        <c:v>1654</c:v>
                      </c:pt>
                      <c:pt idx="4135">
                        <c:v>1654.4</c:v>
                      </c:pt>
                      <c:pt idx="4136">
                        <c:v>1654.8</c:v>
                      </c:pt>
                      <c:pt idx="4137">
                        <c:v>1655.2</c:v>
                      </c:pt>
                      <c:pt idx="4138">
                        <c:v>1655.6</c:v>
                      </c:pt>
                      <c:pt idx="4139">
                        <c:v>1656</c:v>
                      </c:pt>
                      <c:pt idx="4140">
                        <c:v>1656.4</c:v>
                      </c:pt>
                      <c:pt idx="4141">
                        <c:v>1656.8</c:v>
                      </c:pt>
                      <c:pt idx="4142">
                        <c:v>1657.2</c:v>
                      </c:pt>
                      <c:pt idx="4143">
                        <c:v>1657.6</c:v>
                      </c:pt>
                      <c:pt idx="4144">
                        <c:v>1658</c:v>
                      </c:pt>
                      <c:pt idx="4145">
                        <c:v>1658.4</c:v>
                      </c:pt>
                      <c:pt idx="4146">
                        <c:v>1658.8</c:v>
                      </c:pt>
                      <c:pt idx="4147">
                        <c:v>1659.2</c:v>
                      </c:pt>
                      <c:pt idx="4148">
                        <c:v>1659.6</c:v>
                      </c:pt>
                      <c:pt idx="4149">
                        <c:v>1660</c:v>
                      </c:pt>
                      <c:pt idx="4150">
                        <c:v>1660.4</c:v>
                      </c:pt>
                      <c:pt idx="4151">
                        <c:v>1660.8</c:v>
                      </c:pt>
                      <c:pt idx="4152">
                        <c:v>1661.2</c:v>
                      </c:pt>
                      <c:pt idx="4153">
                        <c:v>1661.6</c:v>
                      </c:pt>
                      <c:pt idx="4154">
                        <c:v>1662</c:v>
                      </c:pt>
                      <c:pt idx="4155">
                        <c:v>1662.4</c:v>
                      </c:pt>
                      <c:pt idx="4156">
                        <c:v>1662.8</c:v>
                      </c:pt>
                      <c:pt idx="4157">
                        <c:v>1663.2</c:v>
                      </c:pt>
                      <c:pt idx="4158">
                        <c:v>1663.6</c:v>
                      </c:pt>
                      <c:pt idx="4159">
                        <c:v>1664</c:v>
                      </c:pt>
                      <c:pt idx="4160">
                        <c:v>1664.4</c:v>
                      </c:pt>
                      <c:pt idx="4161">
                        <c:v>1664.8</c:v>
                      </c:pt>
                      <c:pt idx="4162">
                        <c:v>1665.2</c:v>
                      </c:pt>
                      <c:pt idx="4163">
                        <c:v>1665.6</c:v>
                      </c:pt>
                      <c:pt idx="4164">
                        <c:v>1666</c:v>
                      </c:pt>
                      <c:pt idx="4165">
                        <c:v>1666.4</c:v>
                      </c:pt>
                      <c:pt idx="4166">
                        <c:v>1666.8</c:v>
                      </c:pt>
                      <c:pt idx="4167">
                        <c:v>1667.2</c:v>
                      </c:pt>
                      <c:pt idx="4168">
                        <c:v>1667.6</c:v>
                      </c:pt>
                      <c:pt idx="4169">
                        <c:v>1668</c:v>
                      </c:pt>
                      <c:pt idx="4170">
                        <c:v>1668.4</c:v>
                      </c:pt>
                      <c:pt idx="4171">
                        <c:v>1668.8</c:v>
                      </c:pt>
                      <c:pt idx="4172">
                        <c:v>1669.2</c:v>
                      </c:pt>
                      <c:pt idx="4173">
                        <c:v>1669.6</c:v>
                      </c:pt>
                      <c:pt idx="4174">
                        <c:v>1670</c:v>
                      </c:pt>
                      <c:pt idx="4175">
                        <c:v>1670.4</c:v>
                      </c:pt>
                      <c:pt idx="4176">
                        <c:v>1670.8</c:v>
                      </c:pt>
                      <c:pt idx="4177">
                        <c:v>1671.2</c:v>
                      </c:pt>
                      <c:pt idx="4178">
                        <c:v>1671.6</c:v>
                      </c:pt>
                      <c:pt idx="4179">
                        <c:v>1672</c:v>
                      </c:pt>
                      <c:pt idx="4180">
                        <c:v>1672.4</c:v>
                      </c:pt>
                      <c:pt idx="4181">
                        <c:v>1672.8</c:v>
                      </c:pt>
                      <c:pt idx="4182">
                        <c:v>1673.2</c:v>
                      </c:pt>
                      <c:pt idx="4183">
                        <c:v>1673.6</c:v>
                      </c:pt>
                      <c:pt idx="4184">
                        <c:v>1674</c:v>
                      </c:pt>
                      <c:pt idx="4185">
                        <c:v>1674.4</c:v>
                      </c:pt>
                      <c:pt idx="4186">
                        <c:v>1674.8</c:v>
                      </c:pt>
                      <c:pt idx="4187">
                        <c:v>1675.2</c:v>
                      </c:pt>
                      <c:pt idx="4188">
                        <c:v>1675.6</c:v>
                      </c:pt>
                      <c:pt idx="4189">
                        <c:v>1676</c:v>
                      </c:pt>
                      <c:pt idx="4190">
                        <c:v>1676.4</c:v>
                      </c:pt>
                      <c:pt idx="4191">
                        <c:v>1676.8</c:v>
                      </c:pt>
                      <c:pt idx="4192">
                        <c:v>1677.2</c:v>
                      </c:pt>
                      <c:pt idx="4193">
                        <c:v>1677.6</c:v>
                      </c:pt>
                      <c:pt idx="4194">
                        <c:v>1678</c:v>
                      </c:pt>
                      <c:pt idx="4195">
                        <c:v>1678.4</c:v>
                      </c:pt>
                      <c:pt idx="4196">
                        <c:v>1678.8</c:v>
                      </c:pt>
                      <c:pt idx="4197">
                        <c:v>1679.2</c:v>
                      </c:pt>
                      <c:pt idx="4198">
                        <c:v>1679.6</c:v>
                      </c:pt>
                      <c:pt idx="4199">
                        <c:v>1680</c:v>
                      </c:pt>
                      <c:pt idx="4200">
                        <c:v>1680.4</c:v>
                      </c:pt>
                      <c:pt idx="4201">
                        <c:v>1680.8</c:v>
                      </c:pt>
                      <c:pt idx="4202">
                        <c:v>1681.2</c:v>
                      </c:pt>
                      <c:pt idx="4203">
                        <c:v>1681.6</c:v>
                      </c:pt>
                      <c:pt idx="4204">
                        <c:v>1682</c:v>
                      </c:pt>
                      <c:pt idx="4205">
                        <c:v>1682.4</c:v>
                      </c:pt>
                      <c:pt idx="4206">
                        <c:v>1682.8</c:v>
                      </c:pt>
                      <c:pt idx="4207">
                        <c:v>1683.2</c:v>
                      </c:pt>
                      <c:pt idx="4208">
                        <c:v>1683.6</c:v>
                      </c:pt>
                      <c:pt idx="4209">
                        <c:v>1684</c:v>
                      </c:pt>
                      <c:pt idx="4210">
                        <c:v>1684.4</c:v>
                      </c:pt>
                      <c:pt idx="4211">
                        <c:v>1684.8</c:v>
                      </c:pt>
                      <c:pt idx="4212">
                        <c:v>1685.2</c:v>
                      </c:pt>
                      <c:pt idx="4213">
                        <c:v>1685.6</c:v>
                      </c:pt>
                      <c:pt idx="4214">
                        <c:v>1686</c:v>
                      </c:pt>
                      <c:pt idx="4215">
                        <c:v>1686.4</c:v>
                      </c:pt>
                      <c:pt idx="4216">
                        <c:v>1686.8</c:v>
                      </c:pt>
                      <c:pt idx="4217">
                        <c:v>1687.2</c:v>
                      </c:pt>
                      <c:pt idx="4218">
                        <c:v>1687.6</c:v>
                      </c:pt>
                      <c:pt idx="4219">
                        <c:v>1688</c:v>
                      </c:pt>
                      <c:pt idx="4220">
                        <c:v>1688.4</c:v>
                      </c:pt>
                      <c:pt idx="4221">
                        <c:v>1688.8</c:v>
                      </c:pt>
                      <c:pt idx="4222">
                        <c:v>1689.2</c:v>
                      </c:pt>
                      <c:pt idx="4223">
                        <c:v>1689.6</c:v>
                      </c:pt>
                      <c:pt idx="4224">
                        <c:v>1690</c:v>
                      </c:pt>
                      <c:pt idx="4225">
                        <c:v>1690.4</c:v>
                      </c:pt>
                      <c:pt idx="4226">
                        <c:v>1690.8</c:v>
                      </c:pt>
                      <c:pt idx="4227">
                        <c:v>1691.2</c:v>
                      </c:pt>
                      <c:pt idx="4228">
                        <c:v>1691.6</c:v>
                      </c:pt>
                      <c:pt idx="4229">
                        <c:v>1692</c:v>
                      </c:pt>
                      <c:pt idx="4230">
                        <c:v>1692.4</c:v>
                      </c:pt>
                      <c:pt idx="4231">
                        <c:v>1692.8</c:v>
                      </c:pt>
                      <c:pt idx="4232">
                        <c:v>1693.2</c:v>
                      </c:pt>
                      <c:pt idx="4233">
                        <c:v>1693.6</c:v>
                      </c:pt>
                      <c:pt idx="4234">
                        <c:v>1694</c:v>
                      </c:pt>
                      <c:pt idx="4235">
                        <c:v>1694.4</c:v>
                      </c:pt>
                      <c:pt idx="4236">
                        <c:v>1694.8</c:v>
                      </c:pt>
                      <c:pt idx="4237">
                        <c:v>1695.2</c:v>
                      </c:pt>
                      <c:pt idx="4238">
                        <c:v>1695.6</c:v>
                      </c:pt>
                      <c:pt idx="4239">
                        <c:v>1696</c:v>
                      </c:pt>
                      <c:pt idx="4240">
                        <c:v>1696.4</c:v>
                      </c:pt>
                      <c:pt idx="4241">
                        <c:v>1696.8</c:v>
                      </c:pt>
                      <c:pt idx="4242">
                        <c:v>1697.2</c:v>
                      </c:pt>
                      <c:pt idx="4243">
                        <c:v>1697.6</c:v>
                      </c:pt>
                      <c:pt idx="4244">
                        <c:v>1698</c:v>
                      </c:pt>
                      <c:pt idx="4245">
                        <c:v>1698.4</c:v>
                      </c:pt>
                      <c:pt idx="4246">
                        <c:v>1698.8</c:v>
                      </c:pt>
                      <c:pt idx="4247">
                        <c:v>1699.2</c:v>
                      </c:pt>
                      <c:pt idx="4248">
                        <c:v>1699.6</c:v>
                      </c:pt>
                      <c:pt idx="4249">
                        <c:v>1700</c:v>
                      </c:pt>
                      <c:pt idx="4250">
                        <c:v>1700.4</c:v>
                      </c:pt>
                      <c:pt idx="4251">
                        <c:v>1700.8</c:v>
                      </c:pt>
                      <c:pt idx="4252">
                        <c:v>1701.2</c:v>
                      </c:pt>
                      <c:pt idx="4253">
                        <c:v>1701.6</c:v>
                      </c:pt>
                      <c:pt idx="4254">
                        <c:v>1702</c:v>
                      </c:pt>
                      <c:pt idx="4255">
                        <c:v>1702.4</c:v>
                      </c:pt>
                      <c:pt idx="4256">
                        <c:v>1702.8</c:v>
                      </c:pt>
                      <c:pt idx="4257">
                        <c:v>1703.2</c:v>
                      </c:pt>
                      <c:pt idx="4258">
                        <c:v>1703.6</c:v>
                      </c:pt>
                      <c:pt idx="4259">
                        <c:v>1704</c:v>
                      </c:pt>
                      <c:pt idx="4260">
                        <c:v>1704.4</c:v>
                      </c:pt>
                      <c:pt idx="4261">
                        <c:v>1704.8</c:v>
                      </c:pt>
                      <c:pt idx="4262">
                        <c:v>1705.2</c:v>
                      </c:pt>
                      <c:pt idx="4263">
                        <c:v>1705.6</c:v>
                      </c:pt>
                      <c:pt idx="4264">
                        <c:v>1706</c:v>
                      </c:pt>
                      <c:pt idx="4265">
                        <c:v>1706.4</c:v>
                      </c:pt>
                      <c:pt idx="4266">
                        <c:v>1706.8</c:v>
                      </c:pt>
                      <c:pt idx="4267">
                        <c:v>1707.2</c:v>
                      </c:pt>
                      <c:pt idx="4268">
                        <c:v>1707.6</c:v>
                      </c:pt>
                      <c:pt idx="4269">
                        <c:v>1708</c:v>
                      </c:pt>
                      <c:pt idx="4270">
                        <c:v>1708.4</c:v>
                      </c:pt>
                      <c:pt idx="4271">
                        <c:v>1708.8</c:v>
                      </c:pt>
                      <c:pt idx="4272">
                        <c:v>1709.2</c:v>
                      </c:pt>
                      <c:pt idx="4273">
                        <c:v>1709.6</c:v>
                      </c:pt>
                      <c:pt idx="4274">
                        <c:v>1710</c:v>
                      </c:pt>
                      <c:pt idx="4275">
                        <c:v>1710.4</c:v>
                      </c:pt>
                      <c:pt idx="4276">
                        <c:v>1710.8</c:v>
                      </c:pt>
                      <c:pt idx="4277">
                        <c:v>1711.2</c:v>
                      </c:pt>
                      <c:pt idx="4278">
                        <c:v>1711.6</c:v>
                      </c:pt>
                      <c:pt idx="4279">
                        <c:v>1712</c:v>
                      </c:pt>
                      <c:pt idx="4280">
                        <c:v>1712.4</c:v>
                      </c:pt>
                      <c:pt idx="4281">
                        <c:v>1712.8</c:v>
                      </c:pt>
                      <c:pt idx="4282">
                        <c:v>1713.2</c:v>
                      </c:pt>
                      <c:pt idx="4283">
                        <c:v>1713.6</c:v>
                      </c:pt>
                      <c:pt idx="4284">
                        <c:v>1714</c:v>
                      </c:pt>
                      <c:pt idx="4285">
                        <c:v>1714.4</c:v>
                      </c:pt>
                      <c:pt idx="4286">
                        <c:v>1714.8</c:v>
                      </c:pt>
                      <c:pt idx="4287">
                        <c:v>1715.2</c:v>
                      </c:pt>
                      <c:pt idx="4288">
                        <c:v>1715.6</c:v>
                      </c:pt>
                      <c:pt idx="4289">
                        <c:v>1716</c:v>
                      </c:pt>
                      <c:pt idx="4290">
                        <c:v>1716.4</c:v>
                      </c:pt>
                      <c:pt idx="4291">
                        <c:v>1716.8</c:v>
                      </c:pt>
                      <c:pt idx="4292">
                        <c:v>1717.2</c:v>
                      </c:pt>
                      <c:pt idx="4293">
                        <c:v>1717.6</c:v>
                      </c:pt>
                      <c:pt idx="4294">
                        <c:v>1718</c:v>
                      </c:pt>
                      <c:pt idx="4295">
                        <c:v>1718.4</c:v>
                      </c:pt>
                      <c:pt idx="4296">
                        <c:v>1718.8</c:v>
                      </c:pt>
                      <c:pt idx="4297">
                        <c:v>1719.2</c:v>
                      </c:pt>
                      <c:pt idx="4298">
                        <c:v>1719.6</c:v>
                      </c:pt>
                      <c:pt idx="4299">
                        <c:v>1720</c:v>
                      </c:pt>
                      <c:pt idx="4300">
                        <c:v>1720.4</c:v>
                      </c:pt>
                      <c:pt idx="4301">
                        <c:v>1720.8</c:v>
                      </c:pt>
                      <c:pt idx="4302">
                        <c:v>1721.2</c:v>
                      </c:pt>
                      <c:pt idx="4303">
                        <c:v>1721.6</c:v>
                      </c:pt>
                      <c:pt idx="4304">
                        <c:v>1722</c:v>
                      </c:pt>
                      <c:pt idx="4305">
                        <c:v>1722.4</c:v>
                      </c:pt>
                      <c:pt idx="4306">
                        <c:v>1722.8</c:v>
                      </c:pt>
                      <c:pt idx="4307">
                        <c:v>1723.2</c:v>
                      </c:pt>
                      <c:pt idx="4308">
                        <c:v>1723.6</c:v>
                      </c:pt>
                      <c:pt idx="4309">
                        <c:v>1724</c:v>
                      </c:pt>
                      <c:pt idx="4310">
                        <c:v>1724.4</c:v>
                      </c:pt>
                      <c:pt idx="4311">
                        <c:v>1724.8</c:v>
                      </c:pt>
                      <c:pt idx="4312">
                        <c:v>1725.2</c:v>
                      </c:pt>
                      <c:pt idx="4313">
                        <c:v>1725.6</c:v>
                      </c:pt>
                      <c:pt idx="4314">
                        <c:v>1726</c:v>
                      </c:pt>
                      <c:pt idx="4315">
                        <c:v>1726.4</c:v>
                      </c:pt>
                      <c:pt idx="4316">
                        <c:v>1726.8</c:v>
                      </c:pt>
                      <c:pt idx="4317">
                        <c:v>1727.2</c:v>
                      </c:pt>
                      <c:pt idx="4318">
                        <c:v>1727.6</c:v>
                      </c:pt>
                      <c:pt idx="4319">
                        <c:v>1728</c:v>
                      </c:pt>
                      <c:pt idx="4320">
                        <c:v>1728.4</c:v>
                      </c:pt>
                      <c:pt idx="4321">
                        <c:v>1728.8</c:v>
                      </c:pt>
                      <c:pt idx="4322">
                        <c:v>1729.2</c:v>
                      </c:pt>
                      <c:pt idx="4323">
                        <c:v>1729.6</c:v>
                      </c:pt>
                      <c:pt idx="4324">
                        <c:v>1730</c:v>
                      </c:pt>
                      <c:pt idx="4325">
                        <c:v>1730.4</c:v>
                      </c:pt>
                      <c:pt idx="4326">
                        <c:v>1730.8</c:v>
                      </c:pt>
                      <c:pt idx="4327">
                        <c:v>1731.2</c:v>
                      </c:pt>
                      <c:pt idx="4328">
                        <c:v>1731.6</c:v>
                      </c:pt>
                      <c:pt idx="4329">
                        <c:v>1732</c:v>
                      </c:pt>
                      <c:pt idx="4330">
                        <c:v>1732.4</c:v>
                      </c:pt>
                      <c:pt idx="4331">
                        <c:v>1732.8</c:v>
                      </c:pt>
                      <c:pt idx="4332">
                        <c:v>1733.2</c:v>
                      </c:pt>
                      <c:pt idx="4333">
                        <c:v>1733.6</c:v>
                      </c:pt>
                      <c:pt idx="4334">
                        <c:v>1734</c:v>
                      </c:pt>
                      <c:pt idx="4335">
                        <c:v>1734.4</c:v>
                      </c:pt>
                      <c:pt idx="4336">
                        <c:v>1734.8</c:v>
                      </c:pt>
                      <c:pt idx="4337">
                        <c:v>1735.2</c:v>
                      </c:pt>
                      <c:pt idx="4338">
                        <c:v>1735.6</c:v>
                      </c:pt>
                      <c:pt idx="4339">
                        <c:v>1736</c:v>
                      </c:pt>
                      <c:pt idx="4340">
                        <c:v>1736.4</c:v>
                      </c:pt>
                      <c:pt idx="4341">
                        <c:v>1736.8</c:v>
                      </c:pt>
                      <c:pt idx="4342">
                        <c:v>1737.2</c:v>
                      </c:pt>
                      <c:pt idx="4343">
                        <c:v>1737.6</c:v>
                      </c:pt>
                      <c:pt idx="4344">
                        <c:v>1738</c:v>
                      </c:pt>
                      <c:pt idx="4345">
                        <c:v>1738.4</c:v>
                      </c:pt>
                      <c:pt idx="4346">
                        <c:v>1738.8</c:v>
                      </c:pt>
                      <c:pt idx="4347">
                        <c:v>1739.2</c:v>
                      </c:pt>
                      <c:pt idx="4348">
                        <c:v>1739.6</c:v>
                      </c:pt>
                      <c:pt idx="4349">
                        <c:v>1740</c:v>
                      </c:pt>
                      <c:pt idx="4350">
                        <c:v>1740.4</c:v>
                      </c:pt>
                      <c:pt idx="4351">
                        <c:v>1740.8</c:v>
                      </c:pt>
                      <c:pt idx="4352">
                        <c:v>1741.2</c:v>
                      </c:pt>
                      <c:pt idx="4353">
                        <c:v>1741.6</c:v>
                      </c:pt>
                      <c:pt idx="4354">
                        <c:v>1742</c:v>
                      </c:pt>
                      <c:pt idx="4355">
                        <c:v>1742.4</c:v>
                      </c:pt>
                      <c:pt idx="4356">
                        <c:v>1742.8</c:v>
                      </c:pt>
                      <c:pt idx="4357">
                        <c:v>1743.2</c:v>
                      </c:pt>
                      <c:pt idx="4358">
                        <c:v>1743.6</c:v>
                      </c:pt>
                      <c:pt idx="4359">
                        <c:v>1744</c:v>
                      </c:pt>
                      <c:pt idx="4360">
                        <c:v>1744.4</c:v>
                      </c:pt>
                      <c:pt idx="4361">
                        <c:v>1744.8</c:v>
                      </c:pt>
                      <c:pt idx="4362">
                        <c:v>1745.2</c:v>
                      </c:pt>
                      <c:pt idx="4363">
                        <c:v>1745.6</c:v>
                      </c:pt>
                      <c:pt idx="4364">
                        <c:v>1746</c:v>
                      </c:pt>
                      <c:pt idx="4365">
                        <c:v>1746.4</c:v>
                      </c:pt>
                      <c:pt idx="4366">
                        <c:v>1746.8</c:v>
                      </c:pt>
                      <c:pt idx="4367">
                        <c:v>1747.2</c:v>
                      </c:pt>
                      <c:pt idx="4368">
                        <c:v>1747.6</c:v>
                      </c:pt>
                      <c:pt idx="4369">
                        <c:v>1748</c:v>
                      </c:pt>
                      <c:pt idx="4370">
                        <c:v>1748.4</c:v>
                      </c:pt>
                      <c:pt idx="4371">
                        <c:v>1748.8</c:v>
                      </c:pt>
                      <c:pt idx="4372">
                        <c:v>1749.2</c:v>
                      </c:pt>
                      <c:pt idx="4373">
                        <c:v>1749.6</c:v>
                      </c:pt>
                      <c:pt idx="4374">
                        <c:v>1750</c:v>
                      </c:pt>
                      <c:pt idx="4375">
                        <c:v>1750.4</c:v>
                      </c:pt>
                      <c:pt idx="4376">
                        <c:v>1750.8</c:v>
                      </c:pt>
                      <c:pt idx="4377">
                        <c:v>1751.2</c:v>
                      </c:pt>
                      <c:pt idx="4378">
                        <c:v>1751.6</c:v>
                      </c:pt>
                      <c:pt idx="4379">
                        <c:v>1752</c:v>
                      </c:pt>
                      <c:pt idx="4380">
                        <c:v>1752.4</c:v>
                      </c:pt>
                      <c:pt idx="4381">
                        <c:v>1752.8</c:v>
                      </c:pt>
                      <c:pt idx="4382">
                        <c:v>1753.2</c:v>
                      </c:pt>
                      <c:pt idx="4383">
                        <c:v>1753.6</c:v>
                      </c:pt>
                      <c:pt idx="4384">
                        <c:v>1754</c:v>
                      </c:pt>
                      <c:pt idx="4385">
                        <c:v>1754.4</c:v>
                      </c:pt>
                      <c:pt idx="4386">
                        <c:v>1754.8</c:v>
                      </c:pt>
                      <c:pt idx="4387">
                        <c:v>1755.2</c:v>
                      </c:pt>
                      <c:pt idx="4388">
                        <c:v>1755.6</c:v>
                      </c:pt>
                      <c:pt idx="4389">
                        <c:v>1756</c:v>
                      </c:pt>
                      <c:pt idx="4390">
                        <c:v>1756.4</c:v>
                      </c:pt>
                      <c:pt idx="4391">
                        <c:v>1756.8</c:v>
                      </c:pt>
                      <c:pt idx="4392">
                        <c:v>1757.2</c:v>
                      </c:pt>
                      <c:pt idx="4393">
                        <c:v>1757.6</c:v>
                      </c:pt>
                      <c:pt idx="4394">
                        <c:v>1758</c:v>
                      </c:pt>
                      <c:pt idx="4395">
                        <c:v>1758.4</c:v>
                      </c:pt>
                      <c:pt idx="4396">
                        <c:v>1758.8</c:v>
                      </c:pt>
                      <c:pt idx="4397">
                        <c:v>1759.2</c:v>
                      </c:pt>
                      <c:pt idx="4398">
                        <c:v>1759.6</c:v>
                      </c:pt>
                      <c:pt idx="4399">
                        <c:v>1760</c:v>
                      </c:pt>
                      <c:pt idx="4400">
                        <c:v>1760.4</c:v>
                      </c:pt>
                      <c:pt idx="4401">
                        <c:v>1760.8</c:v>
                      </c:pt>
                      <c:pt idx="4402">
                        <c:v>1761.2</c:v>
                      </c:pt>
                      <c:pt idx="4403">
                        <c:v>1761.6</c:v>
                      </c:pt>
                      <c:pt idx="4404">
                        <c:v>1762</c:v>
                      </c:pt>
                      <c:pt idx="4405">
                        <c:v>1762.4</c:v>
                      </c:pt>
                      <c:pt idx="4406">
                        <c:v>1762.8</c:v>
                      </c:pt>
                      <c:pt idx="4407">
                        <c:v>1763.2</c:v>
                      </c:pt>
                      <c:pt idx="4408">
                        <c:v>1763.6</c:v>
                      </c:pt>
                      <c:pt idx="4409">
                        <c:v>1764</c:v>
                      </c:pt>
                      <c:pt idx="4410">
                        <c:v>1764.4</c:v>
                      </c:pt>
                      <c:pt idx="4411">
                        <c:v>1764.8</c:v>
                      </c:pt>
                      <c:pt idx="4412">
                        <c:v>1765.2</c:v>
                      </c:pt>
                      <c:pt idx="4413">
                        <c:v>1765.6</c:v>
                      </c:pt>
                      <c:pt idx="4414">
                        <c:v>1766</c:v>
                      </c:pt>
                      <c:pt idx="4415">
                        <c:v>1766.4</c:v>
                      </c:pt>
                      <c:pt idx="4416">
                        <c:v>1766.8</c:v>
                      </c:pt>
                      <c:pt idx="4417">
                        <c:v>1767.2</c:v>
                      </c:pt>
                      <c:pt idx="4418">
                        <c:v>1767.6</c:v>
                      </c:pt>
                      <c:pt idx="4419">
                        <c:v>1768</c:v>
                      </c:pt>
                      <c:pt idx="4420">
                        <c:v>1768.4</c:v>
                      </c:pt>
                      <c:pt idx="4421">
                        <c:v>1768.8</c:v>
                      </c:pt>
                      <c:pt idx="4422">
                        <c:v>1769.2</c:v>
                      </c:pt>
                      <c:pt idx="4423">
                        <c:v>1769.6</c:v>
                      </c:pt>
                      <c:pt idx="4424">
                        <c:v>1770</c:v>
                      </c:pt>
                      <c:pt idx="4425">
                        <c:v>1770.4</c:v>
                      </c:pt>
                      <c:pt idx="4426">
                        <c:v>1770.8</c:v>
                      </c:pt>
                      <c:pt idx="4427">
                        <c:v>1771.2</c:v>
                      </c:pt>
                      <c:pt idx="4428">
                        <c:v>1771.6</c:v>
                      </c:pt>
                      <c:pt idx="4429">
                        <c:v>1772</c:v>
                      </c:pt>
                      <c:pt idx="4430">
                        <c:v>1772.4</c:v>
                      </c:pt>
                      <c:pt idx="4431">
                        <c:v>1772.8</c:v>
                      </c:pt>
                      <c:pt idx="4432">
                        <c:v>1773.2</c:v>
                      </c:pt>
                      <c:pt idx="4433">
                        <c:v>1773.6</c:v>
                      </c:pt>
                      <c:pt idx="4434">
                        <c:v>1774</c:v>
                      </c:pt>
                      <c:pt idx="4435">
                        <c:v>1774.4</c:v>
                      </c:pt>
                      <c:pt idx="4436">
                        <c:v>1774.8</c:v>
                      </c:pt>
                      <c:pt idx="4437">
                        <c:v>1775.2</c:v>
                      </c:pt>
                      <c:pt idx="4438">
                        <c:v>1775.6</c:v>
                      </c:pt>
                      <c:pt idx="4439">
                        <c:v>1776</c:v>
                      </c:pt>
                      <c:pt idx="4440">
                        <c:v>1776.4</c:v>
                      </c:pt>
                      <c:pt idx="4441">
                        <c:v>1776.8</c:v>
                      </c:pt>
                      <c:pt idx="4442">
                        <c:v>1777.2</c:v>
                      </c:pt>
                      <c:pt idx="4443">
                        <c:v>1777.6</c:v>
                      </c:pt>
                      <c:pt idx="4444">
                        <c:v>1778</c:v>
                      </c:pt>
                      <c:pt idx="4445">
                        <c:v>1778.4</c:v>
                      </c:pt>
                      <c:pt idx="4446">
                        <c:v>1778.8</c:v>
                      </c:pt>
                      <c:pt idx="4447">
                        <c:v>1779.2</c:v>
                      </c:pt>
                      <c:pt idx="4448">
                        <c:v>1779.6</c:v>
                      </c:pt>
                      <c:pt idx="4449">
                        <c:v>1780</c:v>
                      </c:pt>
                      <c:pt idx="4450">
                        <c:v>1780.4</c:v>
                      </c:pt>
                      <c:pt idx="4451">
                        <c:v>1780.8</c:v>
                      </c:pt>
                      <c:pt idx="4452">
                        <c:v>1781.2</c:v>
                      </c:pt>
                      <c:pt idx="4453">
                        <c:v>1781.6</c:v>
                      </c:pt>
                      <c:pt idx="4454">
                        <c:v>1782</c:v>
                      </c:pt>
                      <c:pt idx="4455">
                        <c:v>1782.4</c:v>
                      </c:pt>
                      <c:pt idx="4456">
                        <c:v>1782.8</c:v>
                      </c:pt>
                      <c:pt idx="4457">
                        <c:v>1783.2</c:v>
                      </c:pt>
                      <c:pt idx="4458">
                        <c:v>1783.6</c:v>
                      </c:pt>
                      <c:pt idx="4459">
                        <c:v>1784</c:v>
                      </c:pt>
                      <c:pt idx="4460">
                        <c:v>1784.4</c:v>
                      </c:pt>
                      <c:pt idx="4461">
                        <c:v>1784.8</c:v>
                      </c:pt>
                      <c:pt idx="4462">
                        <c:v>1785.2</c:v>
                      </c:pt>
                      <c:pt idx="4463">
                        <c:v>1785.6</c:v>
                      </c:pt>
                      <c:pt idx="4464">
                        <c:v>1786</c:v>
                      </c:pt>
                      <c:pt idx="4465">
                        <c:v>1786.4</c:v>
                      </c:pt>
                      <c:pt idx="4466">
                        <c:v>1786.8</c:v>
                      </c:pt>
                      <c:pt idx="4467">
                        <c:v>1787.2</c:v>
                      </c:pt>
                      <c:pt idx="4468">
                        <c:v>1787.6</c:v>
                      </c:pt>
                      <c:pt idx="4469">
                        <c:v>1788</c:v>
                      </c:pt>
                      <c:pt idx="4470">
                        <c:v>1788.4</c:v>
                      </c:pt>
                      <c:pt idx="4471">
                        <c:v>1788.8</c:v>
                      </c:pt>
                      <c:pt idx="4472">
                        <c:v>1789.2</c:v>
                      </c:pt>
                      <c:pt idx="4473">
                        <c:v>1789.6</c:v>
                      </c:pt>
                      <c:pt idx="4474">
                        <c:v>1790</c:v>
                      </c:pt>
                      <c:pt idx="4475">
                        <c:v>1790.4</c:v>
                      </c:pt>
                      <c:pt idx="4476">
                        <c:v>1790.8</c:v>
                      </c:pt>
                      <c:pt idx="4477">
                        <c:v>1791.2</c:v>
                      </c:pt>
                      <c:pt idx="4478">
                        <c:v>1791.6</c:v>
                      </c:pt>
                      <c:pt idx="4479">
                        <c:v>1792</c:v>
                      </c:pt>
                      <c:pt idx="4480">
                        <c:v>1792.4</c:v>
                      </c:pt>
                      <c:pt idx="4481">
                        <c:v>1792.8</c:v>
                      </c:pt>
                      <c:pt idx="4482">
                        <c:v>1793.2</c:v>
                      </c:pt>
                      <c:pt idx="4483">
                        <c:v>1793.6</c:v>
                      </c:pt>
                      <c:pt idx="4484">
                        <c:v>1794</c:v>
                      </c:pt>
                      <c:pt idx="4485">
                        <c:v>1794.4</c:v>
                      </c:pt>
                      <c:pt idx="4486">
                        <c:v>1794.8</c:v>
                      </c:pt>
                      <c:pt idx="4487">
                        <c:v>1795.2</c:v>
                      </c:pt>
                      <c:pt idx="4488">
                        <c:v>1795.6</c:v>
                      </c:pt>
                      <c:pt idx="4489">
                        <c:v>1796</c:v>
                      </c:pt>
                      <c:pt idx="4490">
                        <c:v>1796.4</c:v>
                      </c:pt>
                      <c:pt idx="4491">
                        <c:v>1796.8</c:v>
                      </c:pt>
                      <c:pt idx="4492">
                        <c:v>1797.2</c:v>
                      </c:pt>
                      <c:pt idx="4493">
                        <c:v>1797.6</c:v>
                      </c:pt>
                      <c:pt idx="4494">
                        <c:v>1798</c:v>
                      </c:pt>
                      <c:pt idx="4495">
                        <c:v>1798.4</c:v>
                      </c:pt>
                      <c:pt idx="4496">
                        <c:v>1798.8</c:v>
                      </c:pt>
                      <c:pt idx="4497">
                        <c:v>1799.2</c:v>
                      </c:pt>
                      <c:pt idx="4498">
                        <c:v>1799.6</c:v>
                      </c:pt>
                      <c:pt idx="4499">
                        <c:v>1800</c:v>
                      </c:pt>
                      <c:pt idx="4500">
                        <c:v>1800.4</c:v>
                      </c:pt>
                      <c:pt idx="4501">
                        <c:v>1800.8</c:v>
                      </c:pt>
                      <c:pt idx="4502">
                        <c:v>1801.2</c:v>
                      </c:pt>
                      <c:pt idx="4503">
                        <c:v>1801.6</c:v>
                      </c:pt>
                      <c:pt idx="4504">
                        <c:v>1802</c:v>
                      </c:pt>
                      <c:pt idx="4505">
                        <c:v>1802.4</c:v>
                      </c:pt>
                      <c:pt idx="4506">
                        <c:v>1802.8</c:v>
                      </c:pt>
                      <c:pt idx="4507">
                        <c:v>1803.2</c:v>
                      </c:pt>
                      <c:pt idx="4508">
                        <c:v>1803.6</c:v>
                      </c:pt>
                      <c:pt idx="4509">
                        <c:v>1804</c:v>
                      </c:pt>
                      <c:pt idx="4510">
                        <c:v>1804.4</c:v>
                      </c:pt>
                      <c:pt idx="4511">
                        <c:v>1804.8</c:v>
                      </c:pt>
                      <c:pt idx="4512">
                        <c:v>1805.2</c:v>
                      </c:pt>
                      <c:pt idx="4513">
                        <c:v>1805.6</c:v>
                      </c:pt>
                      <c:pt idx="4514">
                        <c:v>1806</c:v>
                      </c:pt>
                      <c:pt idx="4515">
                        <c:v>1806.4</c:v>
                      </c:pt>
                      <c:pt idx="4516">
                        <c:v>1806.8</c:v>
                      </c:pt>
                      <c:pt idx="4517">
                        <c:v>1807.2</c:v>
                      </c:pt>
                      <c:pt idx="4518">
                        <c:v>1807.6</c:v>
                      </c:pt>
                      <c:pt idx="4519">
                        <c:v>1808</c:v>
                      </c:pt>
                      <c:pt idx="4520">
                        <c:v>1808.4</c:v>
                      </c:pt>
                      <c:pt idx="4521">
                        <c:v>1808.8</c:v>
                      </c:pt>
                      <c:pt idx="4522">
                        <c:v>1809.2</c:v>
                      </c:pt>
                      <c:pt idx="4523">
                        <c:v>1809.6</c:v>
                      </c:pt>
                      <c:pt idx="4524">
                        <c:v>1810</c:v>
                      </c:pt>
                      <c:pt idx="4525">
                        <c:v>1810.4</c:v>
                      </c:pt>
                      <c:pt idx="4526">
                        <c:v>1810.8</c:v>
                      </c:pt>
                      <c:pt idx="4527">
                        <c:v>1811.2</c:v>
                      </c:pt>
                      <c:pt idx="4528">
                        <c:v>1811.6</c:v>
                      </c:pt>
                      <c:pt idx="4529">
                        <c:v>1812</c:v>
                      </c:pt>
                      <c:pt idx="4530">
                        <c:v>1812.4</c:v>
                      </c:pt>
                      <c:pt idx="4531">
                        <c:v>1812.8</c:v>
                      </c:pt>
                      <c:pt idx="4532">
                        <c:v>1813.2</c:v>
                      </c:pt>
                      <c:pt idx="4533">
                        <c:v>1813.6</c:v>
                      </c:pt>
                      <c:pt idx="4534">
                        <c:v>1814</c:v>
                      </c:pt>
                      <c:pt idx="4535">
                        <c:v>1814.4</c:v>
                      </c:pt>
                      <c:pt idx="4536">
                        <c:v>1814.8</c:v>
                      </c:pt>
                      <c:pt idx="4537">
                        <c:v>1815.2</c:v>
                      </c:pt>
                      <c:pt idx="4538">
                        <c:v>1815.6</c:v>
                      </c:pt>
                      <c:pt idx="4539">
                        <c:v>1816</c:v>
                      </c:pt>
                      <c:pt idx="4540">
                        <c:v>1816.4</c:v>
                      </c:pt>
                      <c:pt idx="4541">
                        <c:v>1816.8</c:v>
                      </c:pt>
                      <c:pt idx="4542">
                        <c:v>1817.2</c:v>
                      </c:pt>
                      <c:pt idx="4543">
                        <c:v>1817.6</c:v>
                      </c:pt>
                      <c:pt idx="4544">
                        <c:v>1818</c:v>
                      </c:pt>
                      <c:pt idx="4545">
                        <c:v>1818.4</c:v>
                      </c:pt>
                      <c:pt idx="4546">
                        <c:v>1818.8</c:v>
                      </c:pt>
                      <c:pt idx="4547">
                        <c:v>1819.2</c:v>
                      </c:pt>
                      <c:pt idx="4548">
                        <c:v>1819.6</c:v>
                      </c:pt>
                      <c:pt idx="4549">
                        <c:v>1820</c:v>
                      </c:pt>
                      <c:pt idx="4550">
                        <c:v>1820.4</c:v>
                      </c:pt>
                      <c:pt idx="4551">
                        <c:v>1820.8</c:v>
                      </c:pt>
                      <c:pt idx="4552">
                        <c:v>1821.2</c:v>
                      </c:pt>
                      <c:pt idx="4553">
                        <c:v>1821.6</c:v>
                      </c:pt>
                      <c:pt idx="4554">
                        <c:v>1822</c:v>
                      </c:pt>
                      <c:pt idx="4555">
                        <c:v>1822.4</c:v>
                      </c:pt>
                      <c:pt idx="4556">
                        <c:v>1822.8</c:v>
                      </c:pt>
                      <c:pt idx="4557">
                        <c:v>1823.2</c:v>
                      </c:pt>
                      <c:pt idx="4558">
                        <c:v>1823.6</c:v>
                      </c:pt>
                      <c:pt idx="4559">
                        <c:v>1824</c:v>
                      </c:pt>
                      <c:pt idx="4560">
                        <c:v>1824.4</c:v>
                      </c:pt>
                      <c:pt idx="4561">
                        <c:v>1824.8</c:v>
                      </c:pt>
                      <c:pt idx="4562">
                        <c:v>1825.2</c:v>
                      </c:pt>
                      <c:pt idx="4563">
                        <c:v>1825.6</c:v>
                      </c:pt>
                      <c:pt idx="4564">
                        <c:v>1826</c:v>
                      </c:pt>
                      <c:pt idx="4565">
                        <c:v>1826.4</c:v>
                      </c:pt>
                      <c:pt idx="4566">
                        <c:v>1826.8</c:v>
                      </c:pt>
                      <c:pt idx="4567">
                        <c:v>1827.2</c:v>
                      </c:pt>
                      <c:pt idx="4568">
                        <c:v>1827.6</c:v>
                      </c:pt>
                      <c:pt idx="4569">
                        <c:v>1828</c:v>
                      </c:pt>
                      <c:pt idx="4570">
                        <c:v>1828.4</c:v>
                      </c:pt>
                      <c:pt idx="4571">
                        <c:v>1828.8</c:v>
                      </c:pt>
                      <c:pt idx="4572">
                        <c:v>1829.2</c:v>
                      </c:pt>
                      <c:pt idx="4573">
                        <c:v>1829.6</c:v>
                      </c:pt>
                      <c:pt idx="4574">
                        <c:v>1830</c:v>
                      </c:pt>
                      <c:pt idx="4575">
                        <c:v>1830.4</c:v>
                      </c:pt>
                      <c:pt idx="4576">
                        <c:v>1830.8</c:v>
                      </c:pt>
                      <c:pt idx="4577">
                        <c:v>1831.2</c:v>
                      </c:pt>
                      <c:pt idx="4578">
                        <c:v>1831.6</c:v>
                      </c:pt>
                      <c:pt idx="4579">
                        <c:v>1832</c:v>
                      </c:pt>
                      <c:pt idx="4580">
                        <c:v>1832.4</c:v>
                      </c:pt>
                      <c:pt idx="4581">
                        <c:v>1832.8</c:v>
                      </c:pt>
                      <c:pt idx="4582">
                        <c:v>1833.2</c:v>
                      </c:pt>
                      <c:pt idx="4583">
                        <c:v>1833.6</c:v>
                      </c:pt>
                      <c:pt idx="4584">
                        <c:v>1834</c:v>
                      </c:pt>
                      <c:pt idx="4585">
                        <c:v>1834.4</c:v>
                      </c:pt>
                      <c:pt idx="4586">
                        <c:v>1834.8</c:v>
                      </c:pt>
                      <c:pt idx="4587">
                        <c:v>1835.2</c:v>
                      </c:pt>
                      <c:pt idx="4588">
                        <c:v>1835.6</c:v>
                      </c:pt>
                      <c:pt idx="4589">
                        <c:v>1836</c:v>
                      </c:pt>
                      <c:pt idx="4590">
                        <c:v>1836.4</c:v>
                      </c:pt>
                      <c:pt idx="4591">
                        <c:v>1836.8</c:v>
                      </c:pt>
                      <c:pt idx="4592">
                        <c:v>1837.2</c:v>
                      </c:pt>
                      <c:pt idx="4593">
                        <c:v>1837.6</c:v>
                      </c:pt>
                      <c:pt idx="4594">
                        <c:v>1838</c:v>
                      </c:pt>
                      <c:pt idx="4595">
                        <c:v>1838.4</c:v>
                      </c:pt>
                      <c:pt idx="4596">
                        <c:v>1838.8</c:v>
                      </c:pt>
                      <c:pt idx="4597">
                        <c:v>1839.2</c:v>
                      </c:pt>
                      <c:pt idx="4598">
                        <c:v>1839.6</c:v>
                      </c:pt>
                      <c:pt idx="4599">
                        <c:v>1840</c:v>
                      </c:pt>
                      <c:pt idx="4600">
                        <c:v>1840.4</c:v>
                      </c:pt>
                      <c:pt idx="4601">
                        <c:v>1840.8</c:v>
                      </c:pt>
                      <c:pt idx="4602">
                        <c:v>1841.2</c:v>
                      </c:pt>
                      <c:pt idx="4603">
                        <c:v>1841.6</c:v>
                      </c:pt>
                      <c:pt idx="4604">
                        <c:v>1842</c:v>
                      </c:pt>
                      <c:pt idx="4605">
                        <c:v>1842.4</c:v>
                      </c:pt>
                      <c:pt idx="4606">
                        <c:v>1842.8</c:v>
                      </c:pt>
                      <c:pt idx="4607">
                        <c:v>1843.2</c:v>
                      </c:pt>
                      <c:pt idx="4608">
                        <c:v>1843.6</c:v>
                      </c:pt>
                      <c:pt idx="4609">
                        <c:v>1844</c:v>
                      </c:pt>
                      <c:pt idx="4610">
                        <c:v>1844.4</c:v>
                      </c:pt>
                      <c:pt idx="4611">
                        <c:v>1844.8</c:v>
                      </c:pt>
                      <c:pt idx="4612">
                        <c:v>1845.2</c:v>
                      </c:pt>
                      <c:pt idx="4613">
                        <c:v>1845.6</c:v>
                      </c:pt>
                      <c:pt idx="4614">
                        <c:v>1846</c:v>
                      </c:pt>
                      <c:pt idx="4615">
                        <c:v>1846.4</c:v>
                      </c:pt>
                      <c:pt idx="4616">
                        <c:v>1846.8</c:v>
                      </c:pt>
                      <c:pt idx="4617">
                        <c:v>1847.2</c:v>
                      </c:pt>
                      <c:pt idx="4618">
                        <c:v>1847.6</c:v>
                      </c:pt>
                      <c:pt idx="4619">
                        <c:v>1848</c:v>
                      </c:pt>
                      <c:pt idx="4620">
                        <c:v>1848.4</c:v>
                      </c:pt>
                      <c:pt idx="4621">
                        <c:v>1848.8</c:v>
                      </c:pt>
                      <c:pt idx="4622">
                        <c:v>1849.2</c:v>
                      </c:pt>
                      <c:pt idx="4623">
                        <c:v>1849.6</c:v>
                      </c:pt>
                      <c:pt idx="4624">
                        <c:v>1850</c:v>
                      </c:pt>
                      <c:pt idx="4625">
                        <c:v>1850.4</c:v>
                      </c:pt>
                      <c:pt idx="4626">
                        <c:v>1850.8</c:v>
                      </c:pt>
                      <c:pt idx="4627">
                        <c:v>1851.2</c:v>
                      </c:pt>
                      <c:pt idx="4628">
                        <c:v>1851.6</c:v>
                      </c:pt>
                      <c:pt idx="4629">
                        <c:v>1852</c:v>
                      </c:pt>
                      <c:pt idx="4630">
                        <c:v>1852.4</c:v>
                      </c:pt>
                      <c:pt idx="4631">
                        <c:v>1852.8</c:v>
                      </c:pt>
                      <c:pt idx="4632">
                        <c:v>1853.2</c:v>
                      </c:pt>
                      <c:pt idx="4633">
                        <c:v>1853.6</c:v>
                      </c:pt>
                      <c:pt idx="4634">
                        <c:v>1854</c:v>
                      </c:pt>
                      <c:pt idx="4635">
                        <c:v>1854.4</c:v>
                      </c:pt>
                      <c:pt idx="4636">
                        <c:v>1854.8</c:v>
                      </c:pt>
                      <c:pt idx="4637">
                        <c:v>1855.2</c:v>
                      </c:pt>
                      <c:pt idx="4638">
                        <c:v>1855.6</c:v>
                      </c:pt>
                      <c:pt idx="4639">
                        <c:v>1856</c:v>
                      </c:pt>
                      <c:pt idx="4640">
                        <c:v>1856.4</c:v>
                      </c:pt>
                      <c:pt idx="4641">
                        <c:v>1856.8</c:v>
                      </c:pt>
                      <c:pt idx="4642">
                        <c:v>1857.2</c:v>
                      </c:pt>
                      <c:pt idx="4643">
                        <c:v>1857.6</c:v>
                      </c:pt>
                      <c:pt idx="4644">
                        <c:v>1858</c:v>
                      </c:pt>
                      <c:pt idx="4645">
                        <c:v>1858.4</c:v>
                      </c:pt>
                      <c:pt idx="4646">
                        <c:v>1858.8</c:v>
                      </c:pt>
                      <c:pt idx="4647">
                        <c:v>1859.2</c:v>
                      </c:pt>
                      <c:pt idx="4648">
                        <c:v>1859.6</c:v>
                      </c:pt>
                      <c:pt idx="4649">
                        <c:v>1860</c:v>
                      </c:pt>
                      <c:pt idx="4650">
                        <c:v>1860.4</c:v>
                      </c:pt>
                      <c:pt idx="4651">
                        <c:v>1860.8</c:v>
                      </c:pt>
                      <c:pt idx="4652">
                        <c:v>1861.2</c:v>
                      </c:pt>
                      <c:pt idx="4653">
                        <c:v>1861.6</c:v>
                      </c:pt>
                      <c:pt idx="4654">
                        <c:v>1862</c:v>
                      </c:pt>
                      <c:pt idx="4655">
                        <c:v>1862.4</c:v>
                      </c:pt>
                      <c:pt idx="4656">
                        <c:v>1862.8</c:v>
                      </c:pt>
                      <c:pt idx="4657">
                        <c:v>1863.2</c:v>
                      </c:pt>
                      <c:pt idx="4658">
                        <c:v>1863.6</c:v>
                      </c:pt>
                      <c:pt idx="4659">
                        <c:v>1864</c:v>
                      </c:pt>
                      <c:pt idx="4660">
                        <c:v>1864.4</c:v>
                      </c:pt>
                      <c:pt idx="4661">
                        <c:v>1864.8</c:v>
                      </c:pt>
                      <c:pt idx="4662">
                        <c:v>1865.2</c:v>
                      </c:pt>
                      <c:pt idx="4663">
                        <c:v>1865.6</c:v>
                      </c:pt>
                      <c:pt idx="4664">
                        <c:v>1866</c:v>
                      </c:pt>
                      <c:pt idx="4665">
                        <c:v>1866.4</c:v>
                      </c:pt>
                      <c:pt idx="4666">
                        <c:v>1866.8</c:v>
                      </c:pt>
                      <c:pt idx="4667">
                        <c:v>1867.2</c:v>
                      </c:pt>
                      <c:pt idx="4668">
                        <c:v>1867.6</c:v>
                      </c:pt>
                      <c:pt idx="4669">
                        <c:v>1868</c:v>
                      </c:pt>
                      <c:pt idx="4670">
                        <c:v>1868.4</c:v>
                      </c:pt>
                      <c:pt idx="4671">
                        <c:v>1868.8</c:v>
                      </c:pt>
                      <c:pt idx="4672">
                        <c:v>1869.2</c:v>
                      </c:pt>
                      <c:pt idx="4673">
                        <c:v>1869.6</c:v>
                      </c:pt>
                      <c:pt idx="4674">
                        <c:v>1870</c:v>
                      </c:pt>
                      <c:pt idx="4675">
                        <c:v>1870.4</c:v>
                      </c:pt>
                      <c:pt idx="4676">
                        <c:v>1870.8</c:v>
                      </c:pt>
                      <c:pt idx="4677">
                        <c:v>1871.2</c:v>
                      </c:pt>
                      <c:pt idx="4678">
                        <c:v>1871.6</c:v>
                      </c:pt>
                      <c:pt idx="4679">
                        <c:v>1872</c:v>
                      </c:pt>
                      <c:pt idx="4680">
                        <c:v>1872.4</c:v>
                      </c:pt>
                      <c:pt idx="4681">
                        <c:v>1872.8</c:v>
                      </c:pt>
                      <c:pt idx="4682">
                        <c:v>1873.2</c:v>
                      </c:pt>
                      <c:pt idx="4683">
                        <c:v>1873.6</c:v>
                      </c:pt>
                      <c:pt idx="4684">
                        <c:v>1874</c:v>
                      </c:pt>
                      <c:pt idx="4685">
                        <c:v>1874.4</c:v>
                      </c:pt>
                      <c:pt idx="4686">
                        <c:v>1874.8</c:v>
                      </c:pt>
                      <c:pt idx="4687">
                        <c:v>1875.2</c:v>
                      </c:pt>
                      <c:pt idx="4688">
                        <c:v>1875.6</c:v>
                      </c:pt>
                      <c:pt idx="4689">
                        <c:v>1876</c:v>
                      </c:pt>
                      <c:pt idx="4690">
                        <c:v>1876.4</c:v>
                      </c:pt>
                      <c:pt idx="4691">
                        <c:v>1876.8</c:v>
                      </c:pt>
                      <c:pt idx="4692">
                        <c:v>1877.2</c:v>
                      </c:pt>
                      <c:pt idx="4693">
                        <c:v>1877.6</c:v>
                      </c:pt>
                      <c:pt idx="4694">
                        <c:v>1878</c:v>
                      </c:pt>
                      <c:pt idx="4695">
                        <c:v>1878.4</c:v>
                      </c:pt>
                      <c:pt idx="4696">
                        <c:v>1878.8</c:v>
                      </c:pt>
                      <c:pt idx="4697">
                        <c:v>1879.2</c:v>
                      </c:pt>
                      <c:pt idx="4698">
                        <c:v>1879.6</c:v>
                      </c:pt>
                      <c:pt idx="4699">
                        <c:v>1880</c:v>
                      </c:pt>
                      <c:pt idx="4700">
                        <c:v>1880.4</c:v>
                      </c:pt>
                      <c:pt idx="4701">
                        <c:v>1880.8</c:v>
                      </c:pt>
                      <c:pt idx="4702">
                        <c:v>1881.2</c:v>
                      </c:pt>
                      <c:pt idx="4703">
                        <c:v>1881.6</c:v>
                      </c:pt>
                      <c:pt idx="4704">
                        <c:v>1882</c:v>
                      </c:pt>
                      <c:pt idx="4705">
                        <c:v>1882.4</c:v>
                      </c:pt>
                      <c:pt idx="4706">
                        <c:v>1882.8</c:v>
                      </c:pt>
                      <c:pt idx="4707">
                        <c:v>1883.2</c:v>
                      </c:pt>
                      <c:pt idx="4708">
                        <c:v>1883.6</c:v>
                      </c:pt>
                      <c:pt idx="4709">
                        <c:v>1884</c:v>
                      </c:pt>
                      <c:pt idx="4710">
                        <c:v>1884.4</c:v>
                      </c:pt>
                      <c:pt idx="4711">
                        <c:v>1884.8</c:v>
                      </c:pt>
                      <c:pt idx="4712">
                        <c:v>1885.2</c:v>
                      </c:pt>
                      <c:pt idx="4713">
                        <c:v>1885.6</c:v>
                      </c:pt>
                      <c:pt idx="4714">
                        <c:v>1886</c:v>
                      </c:pt>
                      <c:pt idx="4715">
                        <c:v>1886.4</c:v>
                      </c:pt>
                      <c:pt idx="4716">
                        <c:v>1886.8</c:v>
                      </c:pt>
                      <c:pt idx="4717">
                        <c:v>1887.2</c:v>
                      </c:pt>
                      <c:pt idx="4718">
                        <c:v>1887.6</c:v>
                      </c:pt>
                      <c:pt idx="4719">
                        <c:v>1888</c:v>
                      </c:pt>
                      <c:pt idx="4720">
                        <c:v>1888.4</c:v>
                      </c:pt>
                      <c:pt idx="4721">
                        <c:v>1888.8</c:v>
                      </c:pt>
                      <c:pt idx="4722">
                        <c:v>1889.2</c:v>
                      </c:pt>
                      <c:pt idx="4723">
                        <c:v>1889.6</c:v>
                      </c:pt>
                      <c:pt idx="4724">
                        <c:v>1890</c:v>
                      </c:pt>
                      <c:pt idx="4725">
                        <c:v>1890.4</c:v>
                      </c:pt>
                      <c:pt idx="4726">
                        <c:v>1890.8</c:v>
                      </c:pt>
                      <c:pt idx="4727">
                        <c:v>1891.2</c:v>
                      </c:pt>
                      <c:pt idx="4728">
                        <c:v>1891.6</c:v>
                      </c:pt>
                      <c:pt idx="4729">
                        <c:v>1892</c:v>
                      </c:pt>
                      <c:pt idx="4730">
                        <c:v>1892.4</c:v>
                      </c:pt>
                      <c:pt idx="4731">
                        <c:v>1892.8</c:v>
                      </c:pt>
                      <c:pt idx="4732">
                        <c:v>1893.2</c:v>
                      </c:pt>
                      <c:pt idx="4733">
                        <c:v>1893.6</c:v>
                      </c:pt>
                      <c:pt idx="4734">
                        <c:v>1894</c:v>
                      </c:pt>
                      <c:pt idx="4735">
                        <c:v>1894.4</c:v>
                      </c:pt>
                      <c:pt idx="4736">
                        <c:v>1894.8</c:v>
                      </c:pt>
                      <c:pt idx="4737">
                        <c:v>1895.2</c:v>
                      </c:pt>
                      <c:pt idx="4738">
                        <c:v>1895.6</c:v>
                      </c:pt>
                      <c:pt idx="4739">
                        <c:v>1896</c:v>
                      </c:pt>
                      <c:pt idx="4740">
                        <c:v>1896.4</c:v>
                      </c:pt>
                      <c:pt idx="4741">
                        <c:v>1896.8</c:v>
                      </c:pt>
                      <c:pt idx="4742">
                        <c:v>1897.2</c:v>
                      </c:pt>
                      <c:pt idx="4743">
                        <c:v>1897.6</c:v>
                      </c:pt>
                      <c:pt idx="4744">
                        <c:v>1898</c:v>
                      </c:pt>
                      <c:pt idx="4745">
                        <c:v>1898.4</c:v>
                      </c:pt>
                      <c:pt idx="4746">
                        <c:v>1898.8</c:v>
                      </c:pt>
                      <c:pt idx="4747">
                        <c:v>1899.2</c:v>
                      </c:pt>
                      <c:pt idx="4748">
                        <c:v>1899.6</c:v>
                      </c:pt>
                      <c:pt idx="4749">
                        <c:v>1900</c:v>
                      </c:pt>
                      <c:pt idx="4750">
                        <c:v>1900.4</c:v>
                      </c:pt>
                      <c:pt idx="4751">
                        <c:v>1900.8</c:v>
                      </c:pt>
                      <c:pt idx="4752">
                        <c:v>1901.2</c:v>
                      </c:pt>
                      <c:pt idx="4753">
                        <c:v>1901.6</c:v>
                      </c:pt>
                      <c:pt idx="4754">
                        <c:v>1902</c:v>
                      </c:pt>
                      <c:pt idx="4755">
                        <c:v>1902.4</c:v>
                      </c:pt>
                      <c:pt idx="4756">
                        <c:v>1902.8</c:v>
                      </c:pt>
                      <c:pt idx="4757">
                        <c:v>1903.2</c:v>
                      </c:pt>
                      <c:pt idx="4758">
                        <c:v>1903.6</c:v>
                      </c:pt>
                      <c:pt idx="4759">
                        <c:v>1904</c:v>
                      </c:pt>
                      <c:pt idx="4760">
                        <c:v>1904.4</c:v>
                      </c:pt>
                      <c:pt idx="4761">
                        <c:v>1904.8</c:v>
                      </c:pt>
                      <c:pt idx="4762">
                        <c:v>1905.2</c:v>
                      </c:pt>
                      <c:pt idx="4763">
                        <c:v>1905.6</c:v>
                      </c:pt>
                      <c:pt idx="4764">
                        <c:v>1906</c:v>
                      </c:pt>
                      <c:pt idx="4765">
                        <c:v>1906.4</c:v>
                      </c:pt>
                      <c:pt idx="4766">
                        <c:v>1906.8</c:v>
                      </c:pt>
                      <c:pt idx="4767">
                        <c:v>1907.2</c:v>
                      </c:pt>
                      <c:pt idx="4768">
                        <c:v>1907.6</c:v>
                      </c:pt>
                      <c:pt idx="4769">
                        <c:v>1908</c:v>
                      </c:pt>
                      <c:pt idx="4770">
                        <c:v>1908.4</c:v>
                      </c:pt>
                      <c:pt idx="4771">
                        <c:v>1908.8</c:v>
                      </c:pt>
                      <c:pt idx="4772">
                        <c:v>1909.2</c:v>
                      </c:pt>
                      <c:pt idx="4773">
                        <c:v>1909.6</c:v>
                      </c:pt>
                      <c:pt idx="4774">
                        <c:v>1910</c:v>
                      </c:pt>
                      <c:pt idx="4775">
                        <c:v>1910.4</c:v>
                      </c:pt>
                      <c:pt idx="4776">
                        <c:v>1910.8</c:v>
                      </c:pt>
                      <c:pt idx="4777">
                        <c:v>1911.2</c:v>
                      </c:pt>
                      <c:pt idx="4778">
                        <c:v>1911.6</c:v>
                      </c:pt>
                      <c:pt idx="4779">
                        <c:v>1912</c:v>
                      </c:pt>
                      <c:pt idx="4780">
                        <c:v>1912.4</c:v>
                      </c:pt>
                      <c:pt idx="4781">
                        <c:v>1912.8</c:v>
                      </c:pt>
                      <c:pt idx="4782">
                        <c:v>1913.2</c:v>
                      </c:pt>
                      <c:pt idx="4783">
                        <c:v>1913.6</c:v>
                      </c:pt>
                      <c:pt idx="4784">
                        <c:v>1914</c:v>
                      </c:pt>
                      <c:pt idx="4785">
                        <c:v>1914.4</c:v>
                      </c:pt>
                      <c:pt idx="4786">
                        <c:v>1914.8</c:v>
                      </c:pt>
                      <c:pt idx="4787">
                        <c:v>1915.2</c:v>
                      </c:pt>
                      <c:pt idx="4788">
                        <c:v>1915.6</c:v>
                      </c:pt>
                      <c:pt idx="4789">
                        <c:v>1916</c:v>
                      </c:pt>
                      <c:pt idx="4790">
                        <c:v>1916.4</c:v>
                      </c:pt>
                      <c:pt idx="4791">
                        <c:v>1916.8</c:v>
                      </c:pt>
                      <c:pt idx="4792">
                        <c:v>1917.2</c:v>
                      </c:pt>
                      <c:pt idx="4793">
                        <c:v>1917.6</c:v>
                      </c:pt>
                      <c:pt idx="4794">
                        <c:v>1918</c:v>
                      </c:pt>
                      <c:pt idx="4795">
                        <c:v>1918.4</c:v>
                      </c:pt>
                      <c:pt idx="4796">
                        <c:v>1918.8</c:v>
                      </c:pt>
                      <c:pt idx="4797">
                        <c:v>1919.2</c:v>
                      </c:pt>
                      <c:pt idx="4798">
                        <c:v>1919.6</c:v>
                      </c:pt>
                      <c:pt idx="4799">
                        <c:v>1920</c:v>
                      </c:pt>
                      <c:pt idx="4800">
                        <c:v>1920.4</c:v>
                      </c:pt>
                      <c:pt idx="4801">
                        <c:v>1920.8</c:v>
                      </c:pt>
                      <c:pt idx="4802">
                        <c:v>1921.2</c:v>
                      </c:pt>
                      <c:pt idx="4803">
                        <c:v>1921.6</c:v>
                      </c:pt>
                      <c:pt idx="4804">
                        <c:v>1922</c:v>
                      </c:pt>
                      <c:pt idx="4805">
                        <c:v>1922.4</c:v>
                      </c:pt>
                      <c:pt idx="4806">
                        <c:v>1922.8</c:v>
                      </c:pt>
                      <c:pt idx="4807">
                        <c:v>1923.2</c:v>
                      </c:pt>
                      <c:pt idx="4808">
                        <c:v>1923.6</c:v>
                      </c:pt>
                      <c:pt idx="4809">
                        <c:v>1924</c:v>
                      </c:pt>
                      <c:pt idx="4810">
                        <c:v>1924.4</c:v>
                      </c:pt>
                      <c:pt idx="4811">
                        <c:v>1924.8</c:v>
                      </c:pt>
                      <c:pt idx="4812">
                        <c:v>1925.2</c:v>
                      </c:pt>
                      <c:pt idx="4813">
                        <c:v>1925.6</c:v>
                      </c:pt>
                      <c:pt idx="4814">
                        <c:v>1926</c:v>
                      </c:pt>
                      <c:pt idx="4815">
                        <c:v>1926.4</c:v>
                      </c:pt>
                      <c:pt idx="4816">
                        <c:v>1926.8</c:v>
                      </c:pt>
                      <c:pt idx="4817">
                        <c:v>1927.2</c:v>
                      </c:pt>
                      <c:pt idx="4818">
                        <c:v>1927.6</c:v>
                      </c:pt>
                      <c:pt idx="4819">
                        <c:v>1928</c:v>
                      </c:pt>
                      <c:pt idx="4820">
                        <c:v>1928.4</c:v>
                      </c:pt>
                      <c:pt idx="4821">
                        <c:v>1928.8</c:v>
                      </c:pt>
                      <c:pt idx="4822">
                        <c:v>1929.2</c:v>
                      </c:pt>
                      <c:pt idx="4823">
                        <c:v>1929.6</c:v>
                      </c:pt>
                      <c:pt idx="4824">
                        <c:v>1930</c:v>
                      </c:pt>
                      <c:pt idx="4825">
                        <c:v>1930.4</c:v>
                      </c:pt>
                      <c:pt idx="4826">
                        <c:v>1930.8</c:v>
                      </c:pt>
                      <c:pt idx="4827">
                        <c:v>1931.2</c:v>
                      </c:pt>
                      <c:pt idx="4828">
                        <c:v>1931.6</c:v>
                      </c:pt>
                      <c:pt idx="4829">
                        <c:v>1932</c:v>
                      </c:pt>
                      <c:pt idx="4830">
                        <c:v>1932.4</c:v>
                      </c:pt>
                      <c:pt idx="4831">
                        <c:v>1932.8</c:v>
                      </c:pt>
                      <c:pt idx="4832">
                        <c:v>1933.2</c:v>
                      </c:pt>
                      <c:pt idx="4833">
                        <c:v>1933.6</c:v>
                      </c:pt>
                      <c:pt idx="4834">
                        <c:v>1934</c:v>
                      </c:pt>
                      <c:pt idx="4835">
                        <c:v>1934.4</c:v>
                      </c:pt>
                      <c:pt idx="4836">
                        <c:v>1934.8</c:v>
                      </c:pt>
                      <c:pt idx="4837">
                        <c:v>1935.2</c:v>
                      </c:pt>
                      <c:pt idx="4838">
                        <c:v>1935.6</c:v>
                      </c:pt>
                      <c:pt idx="4839">
                        <c:v>1936</c:v>
                      </c:pt>
                      <c:pt idx="4840">
                        <c:v>1936.4</c:v>
                      </c:pt>
                      <c:pt idx="4841">
                        <c:v>1936.8</c:v>
                      </c:pt>
                      <c:pt idx="4842">
                        <c:v>1937.2</c:v>
                      </c:pt>
                      <c:pt idx="4843">
                        <c:v>1937.6</c:v>
                      </c:pt>
                      <c:pt idx="4844">
                        <c:v>1938</c:v>
                      </c:pt>
                      <c:pt idx="4845">
                        <c:v>1938.4</c:v>
                      </c:pt>
                      <c:pt idx="4846">
                        <c:v>1938.8</c:v>
                      </c:pt>
                      <c:pt idx="4847">
                        <c:v>1939.2</c:v>
                      </c:pt>
                      <c:pt idx="4848">
                        <c:v>1939.6</c:v>
                      </c:pt>
                      <c:pt idx="4849">
                        <c:v>1940</c:v>
                      </c:pt>
                      <c:pt idx="4850">
                        <c:v>1940.4</c:v>
                      </c:pt>
                      <c:pt idx="4851">
                        <c:v>1940.8</c:v>
                      </c:pt>
                      <c:pt idx="4852">
                        <c:v>1941.2</c:v>
                      </c:pt>
                      <c:pt idx="4853">
                        <c:v>1941.6</c:v>
                      </c:pt>
                      <c:pt idx="4854">
                        <c:v>1942</c:v>
                      </c:pt>
                      <c:pt idx="4855">
                        <c:v>1942.4</c:v>
                      </c:pt>
                      <c:pt idx="4856">
                        <c:v>1942.8</c:v>
                      </c:pt>
                      <c:pt idx="4857">
                        <c:v>1943.2</c:v>
                      </c:pt>
                      <c:pt idx="4858">
                        <c:v>1943.6</c:v>
                      </c:pt>
                      <c:pt idx="4859">
                        <c:v>1944</c:v>
                      </c:pt>
                      <c:pt idx="4860">
                        <c:v>1944.4</c:v>
                      </c:pt>
                      <c:pt idx="4861">
                        <c:v>1944.8</c:v>
                      </c:pt>
                      <c:pt idx="4862">
                        <c:v>1945.2</c:v>
                      </c:pt>
                      <c:pt idx="4863">
                        <c:v>1945.6</c:v>
                      </c:pt>
                      <c:pt idx="4864">
                        <c:v>1946</c:v>
                      </c:pt>
                      <c:pt idx="4865">
                        <c:v>1946.4</c:v>
                      </c:pt>
                      <c:pt idx="4866">
                        <c:v>1946.8</c:v>
                      </c:pt>
                      <c:pt idx="4867">
                        <c:v>1947.2</c:v>
                      </c:pt>
                      <c:pt idx="4868">
                        <c:v>1947.6</c:v>
                      </c:pt>
                      <c:pt idx="4869">
                        <c:v>1948</c:v>
                      </c:pt>
                      <c:pt idx="4870">
                        <c:v>1948.4</c:v>
                      </c:pt>
                      <c:pt idx="4871">
                        <c:v>1948.8</c:v>
                      </c:pt>
                      <c:pt idx="4872">
                        <c:v>1949.2</c:v>
                      </c:pt>
                      <c:pt idx="4873">
                        <c:v>1949.6</c:v>
                      </c:pt>
                      <c:pt idx="4874">
                        <c:v>1950</c:v>
                      </c:pt>
                      <c:pt idx="4875">
                        <c:v>1950.4</c:v>
                      </c:pt>
                      <c:pt idx="4876">
                        <c:v>1950.8</c:v>
                      </c:pt>
                      <c:pt idx="4877">
                        <c:v>1951.2</c:v>
                      </c:pt>
                      <c:pt idx="4878">
                        <c:v>1951.6</c:v>
                      </c:pt>
                      <c:pt idx="4879">
                        <c:v>1952</c:v>
                      </c:pt>
                      <c:pt idx="4880">
                        <c:v>1952.4</c:v>
                      </c:pt>
                      <c:pt idx="4881">
                        <c:v>1952.8</c:v>
                      </c:pt>
                      <c:pt idx="4882">
                        <c:v>1953.2</c:v>
                      </c:pt>
                      <c:pt idx="4883">
                        <c:v>1953.6</c:v>
                      </c:pt>
                      <c:pt idx="4884">
                        <c:v>1954</c:v>
                      </c:pt>
                      <c:pt idx="4885">
                        <c:v>1954.4</c:v>
                      </c:pt>
                      <c:pt idx="4886">
                        <c:v>1954.8</c:v>
                      </c:pt>
                      <c:pt idx="4887">
                        <c:v>1955.2</c:v>
                      </c:pt>
                      <c:pt idx="4888">
                        <c:v>1955.6</c:v>
                      </c:pt>
                      <c:pt idx="4889">
                        <c:v>1956</c:v>
                      </c:pt>
                      <c:pt idx="4890">
                        <c:v>1956.4</c:v>
                      </c:pt>
                      <c:pt idx="4891">
                        <c:v>1956.8</c:v>
                      </c:pt>
                      <c:pt idx="4892">
                        <c:v>1957.2</c:v>
                      </c:pt>
                      <c:pt idx="4893">
                        <c:v>1957.6</c:v>
                      </c:pt>
                      <c:pt idx="4894">
                        <c:v>1958</c:v>
                      </c:pt>
                      <c:pt idx="4895">
                        <c:v>1958.4</c:v>
                      </c:pt>
                      <c:pt idx="4896">
                        <c:v>1958.8</c:v>
                      </c:pt>
                      <c:pt idx="4897">
                        <c:v>1959.2</c:v>
                      </c:pt>
                      <c:pt idx="4898">
                        <c:v>1959.6</c:v>
                      </c:pt>
                      <c:pt idx="4899">
                        <c:v>1960</c:v>
                      </c:pt>
                      <c:pt idx="4900">
                        <c:v>1960.4</c:v>
                      </c:pt>
                      <c:pt idx="4901">
                        <c:v>1960.8</c:v>
                      </c:pt>
                      <c:pt idx="4902">
                        <c:v>1961.2</c:v>
                      </c:pt>
                      <c:pt idx="4903">
                        <c:v>1961.6</c:v>
                      </c:pt>
                      <c:pt idx="4904">
                        <c:v>1962</c:v>
                      </c:pt>
                      <c:pt idx="4905">
                        <c:v>1962.4</c:v>
                      </c:pt>
                      <c:pt idx="4906">
                        <c:v>1962.8</c:v>
                      </c:pt>
                      <c:pt idx="4907">
                        <c:v>1963.2</c:v>
                      </c:pt>
                      <c:pt idx="4908">
                        <c:v>1963.6</c:v>
                      </c:pt>
                      <c:pt idx="4909">
                        <c:v>1964</c:v>
                      </c:pt>
                      <c:pt idx="4910">
                        <c:v>1964.4</c:v>
                      </c:pt>
                      <c:pt idx="4911">
                        <c:v>1964.8</c:v>
                      </c:pt>
                      <c:pt idx="4912">
                        <c:v>1965.2</c:v>
                      </c:pt>
                      <c:pt idx="4913">
                        <c:v>1965.6</c:v>
                      </c:pt>
                      <c:pt idx="4914">
                        <c:v>1966</c:v>
                      </c:pt>
                      <c:pt idx="4915">
                        <c:v>1966.4</c:v>
                      </c:pt>
                      <c:pt idx="4916">
                        <c:v>1966.8</c:v>
                      </c:pt>
                      <c:pt idx="4917">
                        <c:v>1967.2</c:v>
                      </c:pt>
                      <c:pt idx="4918">
                        <c:v>1967.6</c:v>
                      </c:pt>
                      <c:pt idx="4919">
                        <c:v>1968</c:v>
                      </c:pt>
                      <c:pt idx="4920">
                        <c:v>1968.4</c:v>
                      </c:pt>
                      <c:pt idx="4921">
                        <c:v>1968.8</c:v>
                      </c:pt>
                      <c:pt idx="4922">
                        <c:v>1969.2</c:v>
                      </c:pt>
                      <c:pt idx="4923">
                        <c:v>1969.6</c:v>
                      </c:pt>
                      <c:pt idx="4924">
                        <c:v>1970</c:v>
                      </c:pt>
                      <c:pt idx="4925">
                        <c:v>1970.4</c:v>
                      </c:pt>
                      <c:pt idx="4926">
                        <c:v>1970.8</c:v>
                      </c:pt>
                      <c:pt idx="4927">
                        <c:v>1971.2</c:v>
                      </c:pt>
                      <c:pt idx="4928">
                        <c:v>1971.6</c:v>
                      </c:pt>
                      <c:pt idx="4929">
                        <c:v>1972</c:v>
                      </c:pt>
                      <c:pt idx="4930">
                        <c:v>1972.4</c:v>
                      </c:pt>
                      <c:pt idx="4931">
                        <c:v>1972.8</c:v>
                      </c:pt>
                      <c:pt idx="4932">
                        <c:v>1973.2</c:v>
                      </c:pt>
                      <c:pt idx="4933">
                        <c:v>1973.6</c:v>
                      </c:pt>
                      <c:pt idx="4934">
                        <c:v>1974</c:v>
                      </c:pt>
                      <c:pt idx="4935">
                        <c:v>1974.4</c:v>
                      </c:pt>
                      <c:pt idx="4936">
                        <c:v>1974.8</c:v>
                      </c:pt>
                      <c:pt idx="4937">
                        <c:v>1975.2</c:v>
                      </c:pt>
                      <c:pt idx="4938">
                        <c:v>1975.6</c:v>
                      </c:pt>
                      <c:pt idx="4939">
                        <c:v>1976</c:v>
                      </c:pt>
                      <c:pt idx="4940">
                        <c:v>1976.4</c:v>
                      </c:pt>
                      <c:pt idx="4941">
                        <c:v>1976.8</c:v>
                      </c:pt>
                      <c:pt idx="4942">
                        <c:v>1977.2</c:v>
                      </c:pt>
                      <c:pt idx="4943">
                        <c:v>1977.6</c:v>
                      </c:pt>
                      <c:pt idx="4944">
                        <c:v>1978</c:v>
                      </c:pt>
                      <c:pt idx="4945">
                        <c:v>1978.4</c:v>
                      </c:pt>
                      <c:pt idx="4946">
                        <c:v>1978.8</c:v>
                      </c:pt>
                      <c:pt idx="4947">
                        <c:v>1979.2</c:v>
                      </c:pt>
                      <c:pt idx="4948">
                        <c:v>1979.6</c:v>
                      </c:pt>
                      <c:pt idx="4949">
                        <c:v>1980</c:v>
                      </c:pt>
                      <c:pt idx="4950">
                        <c:v>1980.4</c:v>
                      </c:pt>
                      <c:pt idx="4951">
                        <c:v>1980.8</c:v>
                      </c:pt>
                      <c:pt idx="4952">
                        <c:v>1981.2</c:v>
                      </c:pt>
                      <c:pt idx="4953">
                        <c:v>1981.6</c:v>
                      </c:pt>
                      <c:pt idx="4954">
                        <c:v>1982</c:v>
                      </c:pt>
                      <c:pt idx="4955">
                        <c:v>1982.4</c:v>
                      </c:pt>
                      <c:pt idx="4956">
                        <c:v>1982.8</c:v>
                      </c:pt>
                      <c:pt idx="4957">
                        <c:v>1983.2</c:v>
                      </c:pt>
                      <c:pt idx="4958">
                        <c:v>1983.6</c:v>
                      </c:pt>
                      <c:pt idx="4959">
                        <c:v>1984</c:v>
                      </c:pt>
                      <c:pt idx="4960">
                        <c:v>1984.4</c:v>
                      </c:pt>
                      <c:pt idx="4961">
                        <c:v>1984.8</c:v>
                      </c:pt>
                      <c:pt idx="4962">
                        <c:v>1985.2</c:v>
                      </c:pt>
                      <c:pt idx="4963">
                        <c:v>1985.6</c:v>
                      </c:pt>
                      <c:pt idx="4964">
                        <c:v>1986</c:v>
                      </c:pt>
                      <c:pt idx="4965">
                        <c:v>1986.4</c:v>
                      </c:pt>
                      <c:pt idx="4966">
                        <c:v>1986.8</c:v>
                      </c:pt>
                      <c:pt idx="4967">
                        <c:v>1987.2</c:v>
                      </c:pt>
                      <c:pt idx="4968">
                        <c:v>1987.6</c:v>
                      </c:pt>
                      <c:pt idx="4969">
                        <c:v>1988</c:v>
                      </c:pt>
                      <c:pt idx="4970">
                        <c:v>1988.4</c:v>
                      </c:pt>
                      <c:pt idx="4971">
                        <c:v>1988.8</c:v>
                      </c:pt>
                      <c:pt idx="4972">
                        <c:v>1989.2</c:v>
                      </c:pt>
                      <c:pt idx="4973">
                        <c:v>1989.6</c:v>
                      </c:pt>
                      <c:pt idx="4974">
                        <c:v>1990</c:v>
                      </c:pt>
                      <c:pt idx="4975">
                        <c:v>1990.4</c:v>
                      </c:pt>
                      <c:pt idx="4976">
                        <c:v>1990.8</c:v>
                      </c:pt>
                      <c:pt idx="4977">
                        <c:v>1991.2</c:v>
                      </c:pt>
                      <c:pt idx="4978">
                        <c:v>1991.6</c:v>
                      </c:pt>
                      <c:pt idx="4979">
                        <c:v>1992</c:v>
                      </c:pt>
                      <c:pt idx="4980">
                        <c:v>1992.4</c:v>
                      </c:pt>
                      <c:pt idx="4981">
                        <c:v>1992.8</c:v>
                      </c:pt>
                      <c:pt idx="4982">
                        <c:v>1993.2</c:v>
                      </c:pt>
                      <c:pt idx="4983">
                        <c:v>1993.6</c:v>
                      </c:pt>
                      <c:pt idx="4984">
                        <c:v>1994</c:v>
                      </c:pt>
                      <c:pt idx="4985">
                        <c:v>1994.4</c:v>
                      </c:pt>
                      <c:pt idx="4986">
                        <c:v>1994.8</c:v>
                      </c:pt>
                      <c:pt idx="4987">
                        <c:v>1995.2</c:v>
                      </c:pt>
                      <c:pt idx="4988">
                        <c:v>1995.6</c:v>
                      </c:pt>
                      <c:pt idx="4989">
                        <c:v>1996</c:v>
                      </c:pt>
                      <c:pt idx="4990">
                        <c:v>1996.4</c:v>
                      </c:pt>
                      <c:pt idx="4991">
                        <c:v>1996.8</c:v>
                      </c:pt>
                      <c:pt idx="4992">
                        <c:v>1997.2</c:v>
                      </c:pt>
                      <c:pt idx="4993">
                        <c:v>1997.6</c:v>
                      </c:pt>
                      <c:pt idx="4994">
                        <c:v>1998</c:v>
                      </c:pt>
                      <c:pt idx="4995">
                        <c:v>1998.4</c:v>
                      </c:pt>
                      <c:pt idx="4996">
                        <c:v>1998.8</c:v>
                      </c:pt>
                      <c:pt idx="4997">
                        <c:v>1999.2</c:v>
                      </c:pt>
                      <c:pt idx="4998">
                        <c:v>1999.6</c:v>
                      </c:pt>
                      <c:pt idx="4999">
                        <c:v>2000</c:v>
                      </c:pt>
                      <c:pt idx="5000">
                        <c:v>2000.4</c:v>
                      </c:pt>
                      <c:pt idx="5001">
                        <c:v>2000.8</c:v>
                      </c:pt>
                      <c:pt idx="5002">
                        <c:v>2001.2</c:v>
                      </c:pt>
                      <c:pt idx="5003">
                        <c:v>2001.6</c:v>
                      </c:pt>
                      <c:pt idx="5004">
                        <c:v>2002</c:v>
                      </c:pt>
                      <c:pt idx="5005">
                        <c:v>2002.4</c:v>
                      </c:pt>
                      <c:pt idx="5006">
                        <c:v>2002.8</c:v>
                      </c:pt>
                      <c:pt idx="5007">
                        <c:v>2003.2</c:v>
                      </c:pt>
                      <c:pt idx="5008">
                        <c:v>2003.6</c:v>
                      </c:pt>
                      <c:pt idx="5009">
                        <c:v>2004</c:v>
                      </c:pt>
                      <c:pt idx="5010">
                        <c:v>2004.4</c:v>
                      </c:pt>
                      <c:pt idx="5011">
                        <c:v>2004.8</c:v>
                      </c:pt>
                      <c:pt idx="5012">
                        <c:v>2005.2</c:v>
                      </c:pt>
                      <c:pt idx="5013">
                        <c:v>2005.6</c:v>
                      </c:pt>
                      <c:pt idx="5014">
                        <c:v>2006</c:v>
                      </c:pt>
                      <c:pt idx="5015">
                        <c:v>2006.4</c:v>
                      </c:pt>
                      <c:pt idx="5016">
                        <c:v>2006.8</c:v>
                      </c:pt>
                      <c:pt idx="5017">
                        <c:v>2007.2</c:v>
                      </c:pt>
                      <c:pt idx="5018">
                        <c:v>2007.6</c:v>
                      </c:pt>
                      <c:pt idx="5019">
                        <c:v>2008</c:v>
                      </c:pt>
                      <c:pt idx="5020">
                        <c:v>2008.4</c:v>
                      </c:pt>
                      <c:pt idx="5021">
                        <c:v>2008.8</c:v>
                      </c:pt>
                      <c:pt idx="5022">
                        <c:v>2009.2</c:v>
                      </c:pt>
                      <c:pt idx="5023">
                        <c:v>2009.6</c:v>
                      </c:pt>
                      <c:pt idx="5024">
                        <c:v>2010</c:v>
                      </c:pt>
                      <c:pt idx="5025">
                        <c:v>2010.4</c:v>
                      </c:pt>
                      <c:pt idx="5026">
                        <c:v>2010.8</c:v>
                      </c:pt>
                      <c:pt idx="5027">
                        <c:v>2011.2</c:v>
                      </c:pt>
                      <c:pt idx="5028">
                        <c:v>2011.6</c:v>
                      </c:pt>
                      <c:pt idx="5029">
                        <c:v>2012</c:v>
                      </c:pt>
                      <c:pt idx="5030">
                        <c:v>2012.4</c:v>
                      </c:pt>
                      <c:pt idx="5031">
                        <c:v>2012.8</c:v>
                      </c:pt>
                      <c:pt idx="5032">
                        <c:v>2013.2</c:v>
                      </c:pt>
                      <c:pt idx="5033">
                        <c:v>2013.6</c:v>
                      </c:pt>
                      <c:pt idx="5034">
                        <c:v>2014</c:v>
                      </c:pt>
                      <c:pt idx="5035">
                        <c:v>2014.4</c:v>
                      </c:pt>
                      <c:pt idx="5036">
                        <c:v>2014.8</c:v>
                      </c:pt>
                      <c:pt idx="5037">
                        <c:v>2015.2</c:v>
                      </c:pt>
                      <c:pt idx="5038">
                        <c:v>2015.6</c:v>
                      </c:pt>
                      <c:pt idx="5039">
                        <c:v>2016</c:v>
                      </c:pt>
                      <c:pt idx="5040">
                        <c:v>2016.4</c:v>
                      </c:pt>
                      <c:pt idx="5041">
                        <c:v>2016.8</c:v>
                      </c:pt>
                      <c:pt idx="5042">
                        <c:v>2017.2</c:v>
                      </c:pt>
                      <c:pt idx="5043">
                        <c:v>2017.6</c:v>
                      </c:pt>
                      <c:pt idx="5044">
                        <c:v>2018</c:v>
                      </c:pt>
                      <c:pt idx="5045">
                        <c:v>2018.4</c:v>
                      </c:pt>
                      <c:pt idx="5046">
                        <c:v>2018.8</c:v>
                      </c:pt>
                      <c:pt idx="5047">
                        <c:v>2019.2</c:v>
                      </c:pt>
                      <c:pt idx="5048">
                        <c:v>2019.6</c:v>
                      </c:pt>
                      <c:pt idx="5049">
                        <c:v>2020</c:v>
                      </c:pt>
                      <c:pt idx="5050">
                        <c:v>2020.4</c:v>
                      </c:pt>
                      <c:pt idx="5051">
                        <c:v>2020.8</c:v>
                      </c:pt>
                      <c:pt idx="5052">
                        <c:v>2021.2</c:v>
                      </c:pt>
                      <c:pt idx="5053">
                        <c:v>2021.6</c:v>
                      </c:pt>
                      <c:pt idx="5054">
                        <c:v>2022</c:v>
                      </c:pt>
                      <c:pt idx="5055">
                        <c:v>2022.4</c:v>
                      </c:pt>
                      <c:pt idx="5056">
                        <c:v>2022.8</c:v>
                      </c:pt>
                      <c:pt idx="5057">
                        <c:v>2023.2</c:v>
                      </c:pt>
                      <c:pt idx="5058">
                        <c:v>2023.6</c:v>
                      </c:pt>
                      <c:pt idx="5059">
                        <c:v>2024</c:v>
                      </c:pt>
                      <c:pt idx="5060">
                        <c:v>2024.4</c:v>
                      </c:pt>
                      <c:pt idx="5061">
                        <c:v>2024.8</c:v>
                      </c:pt>
                      <c:pt idx="5062">
                        <c:v>2025.2</c:v>
                      </c:pt>
                      <c:pt idx="5063">
                        <c:v>2025.6</c:v>
                      </c:pt>
                      <c:pt idx="5064">
                        <c:v>2026</c:v>
                      </c:pt>
                      <c:pt idx="5065">
                        <c:v>2026.4</c:v>
                      </c:pt>
                      <c:pt idx="5066">
                        <c:v>2026.8</c:v>
                      </c:pt>
                      <c:pt idx="5067">
                        <c:v>2027.2</c:v>
                      </c:pt>
                      <c:pt idx="5068">
                        <c:v>2027.6</c:v>
                      </c:pt>
                      <c:pt idx="5069">
                        <c:v>2028</c:v>
                      </c:pt>
                      <c:pt idx="5070">
                        <c:v>2028.4</c:v>
                      </c:pt>
                      <c:pt idx="5071">
                        <c:v>2028.8</c:v>
                      </c:pt>
                      <c:pt idx="5072">
                        <c:v>2029.2</c:v>
                      </c:pt>
                      <c:pt idx="5073">
                        <c:v>2029.6</c:v>
                      </c:pt>
                      <c:pt idx="5074">
                        <c:v>2030</c:v>
                      </c:pt>
                      <c:pt idx="5075">
                        <c:v>2030.4</c:v>
                      </c:pt>
                      <c:pt idx="5076">
                        <c:v>2030.8</c:v>
                      </c:pt>
                      <c:pt idx="5077">
                        <c:v>2031.2</c:v>
                      </c:pt>
                      <c:pt idx="5078">
                        <c:v>2031.6</c:v>
                      </c:pt>
                      <c:pt idx="5079">
                        <c:v>2032</c:v>
                      </c:pt>
                      <c:pt idx="5080">
                        <c:v>2032.4</c:v>
                      </c:pt>
                      <c:pt idx="5081">
                        <c:v>2032.8</c:v>
                      </c:pt>
                      <c:pt idx="5082">
                        <c:v>2033.2</c:v>
                      </c:pt>
                      <c:pt idx="5083">
                        <c:v>2033.6</c:v>
                      </c:pt>
                      <c:pt idx="5084">
                        <c:v>2034</c:v>
                      </c:pt>
                      <c:pt idx="5085">
                        <c:v>2034.4</c:v>
                      </c:pt>
                      <c:pt idx="5086">
                        <c:v>2034.8</c:v>
                      </c:pt>
                      <c:pt idx="5087">
                        <c:v>2035.2</c:v>
                      </c:pt>
                      <c:pt idx="5088">
                        <c:v>2035.6</c:v>
                      </c:pt>
                      <c:pt idx="5089">
                        <c:v>2036</c:v>
                      </c:pt>
                      <c:pt idx="5090">
                        <c:v>2036.4</c:v>
                      </c:pt>
                      <c:pt idx="5091">
                        <c:v>2036.8</c:v>
                      </c:pt>
                      <c:pt idx="5092">
                        <c:v>2037.2</c:v>
                      </c:pt>
                      <c:pt idx="5093">
                        <c:v>2037.6</c:v>
                      </c:pt>
                      <c:pt idx="5094">
                        <c:v>2038</c:v>
                      </c:pt>
                      <c:pt idx="5095">
                        <c:v>2038.4</c:v>
                      </c:pt>
                      <c:pt idx="5096">
                        <c:v>2038.8</c:v>
                      </c:pt>
                      <c:pt idx="5097">
                        <c:v>2039.2</c:v>
                      </c:pt>
                      <c:pt idx="5098">
                        <c:v>2039.6</c:v>
                      </c:pt>
                      <c:pt idx="5099">
                        <c:v>2040</c:v>
                      </c:pt>
                      <c:pt idx="5100">
                        <c:v>2040.4</c:v>
                      </c:pt>
                      <c:pt idx="5101">
                        <c:v>2040.8</c:v>
                      </c:pt>
                      <c:pt idx="5102">
                        <c:v>2041.2</c:v>
                      </c:pt>
                      <c:pt idx="5103">
                        <c:v>2041.6</c:v>
                      </c:pt>
                      <c:pt idx="5104">
                        <c:v>2042</c:v>
                      </c:pt>
                      <c:pt idx="5105">
                        <c:v>2042.4</c:v>
                      </c:pt>
                      <c:pt idx="5106">
                        <c:v>2042.8</c:v>
                      </c:pt>
                      <c:pt idx="5107">
                        <c:v>2043.2</c:v>
                      </c:pt>
                      <c:pt idx="5108">
                        <c:v>2043.6</c:v>
                      </c:pt>
                      <c:pt idx="5109">
                        <c:v>2044</c:v>
                      </c:pt>
                      <c:pt idx="5110">
                        <c:v>2044.4</c:v>
                      </c:pt>
                      <c:pt idx="5111">
                        <c:v>2044.8</c:v>
                      </c:pt>
                      <c:pt idx="5112">
                        <c:v>2045.2</c:v>
                      </c:pt>
                      <c:pt idx="5113">
                        <c:v>2045.6</c:v>
                      </c:pt>
                      <c:pt idx="5114">
                        <c:v>2046</c:v>
                      </c:pt>
                      <c:pt idx="5115">
                        <c:v>2046.4</c:v>
                      </c:pt>
                      <c:pt idx="5116">
                        <c:v>2046.8</c:v>
                      </c:pt>
                      <c:pt idx="5117">
                        <c:v>2047.2</c:v>
                      </c:pt>
                      <c:pt idx="5118">
                        <c:v>2047.6</c:v>
                      </c:pt>
                      <c:pt idx="5119">
                        <c:v>2048</c:v>
                      </c:pt>
                      <c:pt idx="5120">
                        <c:v>2048.4</c:v>
                      </c:pt>
                      <c:pt idx="5121">
                        <c:v>2048.8000000000002</c:v>
                      </c:pt>
                      <c:pt idx="5122">
                        <c:v>2049.1999999999998</c:v>
                      </c:pt>
                      <c:pt idx="5123">
                        <c:v>2049.6</c:v>
                      </c:pt>
                      <c:pt idx="5124">
                        <c:v>2050</c:v>
                      </c:pt>
                      <c:pt idx="5125">
                        <c:v>2050.4</c:v>
                      </c:pt>
                      <c:pt idx="5126">
                        <c:v>2050.8000000000002</c:v>
                      </c:pt>
                      <c:pt idx="5127">
                        <c:v>2051.1999999999998</c:v>
                      </c:pt>
                      <c:pt idx="5128">
                        <c:v>2051.6</c:v>
                      </c:pt>
                      <c:pt idx="5129">
                        <c:v>2052</c:v>
                      </c:pt>
                      <c:pt idx="5130">
                        <c:v>2052.4</c:v>
                      </c:pt>
                      <c:pt idx="5131">
                        <c:v>2052.8000000000002</c:v>
                      </c:pt>
                      <c:pt idx="5132">
                        <c:v>2053.1999999999998</c:v>
                      </c:pt>
                      <c:pt idx="5133">
                        <c:v>2053.6</c:v>
                      </c:pt>
                      <c:pt idx="5134">
                        <c:v>2054</c:v>
                      </c:pt>
                      <c:pt idx="5135">
                        <c:v>2054.4</c:v>
                      </c:pt>
                      <c:pt idx="5136">
                        <c:v>2054.8000000000002</c:v>
                      </c:pt>
                      <c:pt idx="5137">
                        <c:v>2055.1999999999998</c:v>
                      </c:pt>
                      <c:pt idx="5138">
                        <c:v>2055.6</c:v>
                      </c:pt>
                      <c:pt idx="5139">
                        <c:v>2056</c:v>
                      </c:pt>
                      <c:pt idx="5140">
                        <c:v>2056.4</c:v>
                      </c:pt>
                      <c:pt idx="5141">
                        <c:v>2056.8000000000002</c:v>
                      </c:pt>
                      <c:pt idx="5142">
                        <c:v>2057.1999999999998</c:v>
                      </c:pt>
                      <c:pt idx="5143">
                        <c:v>2057.6</c:v>
                      </c:pt>
                      <c:pt idx="5144">
                        <c:v>2058</c:v>
                      </c:pt>
                      <c:pt idx="5145">
                        <c:v>2058.4</c:v>
                      </c:pt>
                      <c:pt idx="5146">
                        <c:v>2058.8000000000002</c:v>
                      </c:pt>
                      <c:pt idx="5147">
                        <c:v>2059.1999999999998</c:v>
                      </c:pt>
                      <c:pt idx="5148">
                        <c:v>2059.6</c:v>
                      </c:pt>
                      <c:pt idx="5149">
                        <c:v>2060</c:v>
                      </c:pt>
                      <c:pt idx="5150">
                        <c:v>2060.4</c:v>
                      </c:pt>
                      <c:pt idx="5151">
                        <c:v>2060.8000000000002</c:v>
                      </c:pt>
                      <c:pt idx="5152">
                        <c:v>2061.1999999999998</c:v>
                      </c:pt>
                      <c:pt idx="5153">
                        <c:v>2061.6</c:v>
                      </c:pt>
                      <c:pt idx="5154">
                        <c:v>2062</c:v>
                      </c:pt>
                      <c:pt idx="5155">
                        <c:v>2062.4</c:v>
                      </c:pt>
                      <c:pt idx="5156">
                        <c:v>2062.8000000000002</c:v>
                      </c:pt>
                      <c:pt idx="5157">
                        <c:v>2063.1999999999998</c:v>
                      </c:pt>
                      <c:pt idx="5158">
                        <c:v>2063.6</c:v>
                      </c:pt>
                      <c:pt idx="5159">
                        <c:v>2064</c:v>
                      </c:pt>
                      <c:pt idx="5160">
                        <c:v>2064.4</c:v>
                      </c:pt>
                      <c:pt idx="5161">
                        <c:v>2064.8000000000002</c:v>
                      </c:pt>
                      <c:pt idx="5162">
                        <c:v>2065.1999999999998</c:v>
                      </c:pt>
                      <c:pt idx="5163">
                        <c:v>2065.6</c:v>
                      </c:pt>
                      <c:pt idx="5164">
                        <c:v>2066</c:v>
                      </c:pt>
                      <c:pt idx="5165">
                        <c:v>2066.4</c:v>
                      </c:pt>
                      <c:pt idx="5166">
                        <c:v>2066.8000000000002</c:v>
                      </c:pt>
                      <c:pt idx="5167">
                        <c:v>2067.1999999999998</c:v>
                      </c:pt>
                      <c:pt idx="5168">
                        <c:v>2067.6</c:v>
                      </c:pt>
                      <c:pt idx="5169">
                        <c:v>2068</c:v>
                      </c:pt>
                      <c:pt idx="5170">
                        <c:v>2068.4</c:v>
                      </c:pt>
                      <c:pt idx="5171">
                        <c:v>2068.8000000000002</c:v>
                      </c:pt>
                      <c:pt idx="5172">
                        <c:v>2069.1999999999998</c:v>
                      </c:pt>
                      <c:pt idx="5173">
                        <c:v>2069.6</c:v>
                      </c:pt>
                      <c:pt idx="5174">
                        <c:v>2070</c:v>
                      </c:pt>
                      <c:pt idx="5175">
                        <c:v>2070.4</c:v>
                      </c:pt>
                      <c:pt idx="5176">
                        <c:v>2070.8000000000002</c:v>
                      </c:pt>
                      <c:pt idx="5177">
                        <c:v>2071.1999999999998</c:v>
                      </c:pt>
                      <c:pt idx="5178">
                        <c:v>2071.6</c:v>
                      </c:pt>
                      <c:pt idx="5179">
                        <c:v>2072</c:v>
                      </c:pt>
                      <c:pt idx="5180">
                        <c:v>2072.4</c:v>
                      </c:pt>
                      <c:pt idx="5181">
                        <c:v>2072.8000000000002</c:v>
                      </c:pt>
                      <c:pt idx="5182">
                        <c:v>2073.1999999999998</c:v>
                      </c:pt>
                      <c:pt idx="5183">
                        <c:v>2073.6</c:v>
                      </c:pt>
                      <c:pt idx="5184">
                        <c:v>2074</c:v>
                      </c:pt>
                      <c:pt idx="5185">
                        <c:v>2074.4</c:v>
                      </c:pt>
                      <c:pt idx="5186">
                        <c:v>2074.8000000000002</c:v>
                      </c:pt>
                      <c:pt idx="5187">
                        <c:v>2075.1999999999998</c:v>
                      </c:pt>
                      <c:pt idx="5188">
                        <c:v>2075.6</c:v>
                      </c:pt>
                      <c:pt idx="5189">
                        <c:v>2076</c:v>
                      </c:pt>
                      <c:pt idx="5190">
                        <c:v>2076.4</c:v>
                      </c:pt>
                      <c:pt idx="5191">
                        <c:v>2076.8000000000002</c:v>
                      </c:pt>
                      <c:pt idx="5192">
                        <c:v>2077.1999999999998</c:v>
                      </c:pt>
                      <c:pt idx="5193">
                        <c:v>2077.6</c:v>
                      </c:pt>
                      <c:pt idx="5194">
                        <c:v>2078</c:v>
                      </c:pt>
                      <c:pt idx="5195">
                        <c:v>2078.4</c:v>
                      </c:pt>
                      <c:pt idx="5196">
                        <c:v>2078.8000000000002</c:v>
                      </c:pt>
                      <c:pt idx="5197">
                        <c:v>2079.1999999999998</c:v>
                      </c:pt>
                      <c:pt idx="5198">
                        <c:v>2079.6</c:v>
                      </c:pt>
                      <c:pt idx="5199">
                        <c:v>2080</c:v>
                      </c:pt>
                      <c:pt idx="5200">
                        <c:v>2080.4</c:v>
                      </c:pt>
                      <c:pt idx="5201">
                        <c:v>2080.8000000000002</c:v>
                      </c:pt>
                      <c:pt idx="5202">
                        <c:v>2081.1999999999998</c:v>
                      </c:pt>
                      <c:pt idx="5203">
                        <c:v>2081.6</c:v>
                      </c:pt>
                      <c:pt idx="5204">
                        <c:v>2082</c:v>
                      </c:pt>
                      <c:pt idx="5205">
                        <c:v>2082.4</c:v>
                      </c:pt>
                      <c:pt idx="5206">
                        <c:v>2082.8000000000002</c:v>
                      </c:pt>
                      <c:pt idx="5207">
                        <c:v>2083.1999999999998</c:v>
                      </c:pt>
                      <c:pt idx="5208">
                        <c:v>2083.6</c:v>
                      </c:pt>
                      <c:pt idx="5209">
                        <c:v>2084</c:v>
                      </c:pt>
                      <c:pt idx="5210">
                        <c:v>2084.4</c:v>
                      </c:pt>
                      <c:pt idx="5211">
                        <c:v>2084.8000000000002</c:v>
                      </c:pt>
                      <c:pt idx="5212">
                        <c:v>2085.1999999999998</c:v>
                      </c:pt>
                      <c:pt idx="5213">
                        <c:v>2085.6</c:v>
                      </c:pt>
                      <c:pt idx="5214">
                        <c:v>2086</c:v>
                      </c:pt>
                      <c:pt idx="5215">
                        <c:v>2086.4</c:v>
                      </c:pt>
                      <c:pt idx="5216">
                        <c:v>2086.8000000000002</c:v>
                      </c:pt>
                      <c:pt idx="5217">
                        <c:v>2087.1999999999998</c:v>
                      </c:pt>
                      <c:pt idx="5218">
                        <c:v>2087.6</c:v>
                      </c:pt>
                      <c:pt idx="5219">
                        <c:v>2088</c:v>
                      </c:pt>
                      <c:pt idx="5220">
                        <c:v>2088.4</c:v>
                      </c:pt>
                      <c:pt idx="5221">
                        <c:v>2088.8000000000002</c:v>
                      </c:pt>
                      <c:pt idx="5222">
                        <c:v>2089.1999999999998</c:v>
                      </c:pt>
                      <c:pt idx="5223">
                        <c:v>2089.6</c:v>
                      </c:pt>
                      <c:pt idx="5224">
                        <c:v>2090</c:v>
                      </c:pt>
                      <c:pt idx="5225">
                        <c:v>2090.4</c:v>
                      </c:pt>
                      <c:pt idx="5226">
                        <c:v>2090.8000000000002</c:v>
                      </c:pt>
                      <c:pt idx="5227">
                        <c:v>2091.1999999999998</c:v>
                      </c:pt>
                      <c:pt idx="5228">
                        <c:v>2091.6</c:v>
                      </c:pt>
                      <c:pt idx="5229">
                        <c:v>2092</c:v>
                      </c:pt>
                      <c:pt idx="5230">
                        <c:v>2092.4</c:v>
                      </c:pt>
                      <c:pt idx="5231">
                        <c:v>2092.8000000000002</c:v>
                      </c:pt>
                      <c:pt idx="5232">
                        <c:v>2093.1999999999998</c:v>
                      </c:pt>
                      <c:pt idx="5233">
                        <c:v>2093.6</c:v>
                      </c:pt>
                      <c:pt idx="5234">
                        <c:v>2094</c:v>
                      </c:pt>
                      <c:pt idx="5235">
                        <c:v>2094.4</c:v>
                      </c:pt>
                      <c:pt idx="5236">
                        <c:v>2094.8000000000002</c:v>
                      </c:pt>
                      <c:pt idx="5237">
                        <c:v>2095.1999999999998</c:v>
                      </c:pt>
                      <c:pt idx="5238">
                        <c:v>2095.6</c:v>
                      </c:pt>
                      <c:pt idx="5239">
                        <c:v>2096</c:v>
                      </c:pt>
                      <c:pt idx="5240">
                        <c:v>2096.4</c:v>
                      </c:pt>
                      <c:pt idx="5241">
                        <c:v>2096.8000000000002</c:v>
                      </c:pt>
                      <c:pt idx="5242">
                        <c:v>2097.1999999999998</c:v>
                      </c:pt>
                      <c:pt idx="5243">
                        <c:v>2097.6</c:v>
                      </c:pt>
                      <c:pt idx="5244">
                        <c:v>2098</c:v>
                      </c:pt>
                      <c:pt idx="5245">
                        <c:v>2098.4</c:v>
                      </c:pt>
                      <c:pt idx="5246">
                        <c:v>2098.8000000000002</c:v>
                      </c:pt>
                      <c:pt idx="5247">
                        <c:v>2099.1999999999998</c:v>
                      </c:pt>
                      <c:pt idx="5248">
                        <c:v>2099.6</c:v>
                      </c:pt>
                      <c:pt idx="5249">
                        <c:v>2100</c:v>
                      </c:pt>
                      <c:pt idx="5250">
                        <c:v>2100.4</c:v>
                      </c:pt>
                      <c:pt idx="5251">
                        <c:v>2100.8000000000002</c:v>
                      </c:pt>
                      <c:pt idx="5252">
                        <c:v>2101.1999999999998</c:v>
                      </c:pt>
                      <c:pt idx="5253">
                        <c:v>2101.6</c:v>
                      </c:pt>
                      <c:pt idx="5254">
                        <c:v>2102</c:v>
                      </c:pt>
                      <c:pt idx="5255">
                        <c:v>2102.4</c:v>
                      </c:pt>
                      <c:pt idx="5256">
                        <c:v>2102.8000000000002</c:v>
                      </c:pt>
                      <c:pt idx="5257">
                        <c:v>2103.1999999999998</c:v>
                      </c:pt>
                      <c:pt idx="5258">
                        <c:v>2103.6</c:v>
                      </c:pt>
                      <c:pt idx="5259">
                        <c:v>2104</c:v>
                      </c:pt>
                      <c:pt idx="5260">
                        <c:v>2104.4</c:v>
                      </c:pt>
                      <c:pt idx="5261">
                        <c:v>2104.8000000000002</c:v>
                      </c:pt>
                      <c:pt idx="5262">
                        <c:v>2105.1999999999998</c:v>
                      </c:pt>
                      <c:pt idx="5263">
                        <c:v>2105.6</c:v>
                      </c:pt>
                      <c:pt idx="5264">
                        <c:v>2106</c:v>
                      </c:pt>
                      <c:pt idx="5265">
                        <c:v>2106.4</c:v>
                      </c:pt>
                      <c:pt idx="5266">
                        <c:v>2106.8000000000002</c:v>
                      </c:pt>
                      <c:pt idx="5267">
                        <c:v>2107.1999999999998</c:v>
                      </c:pt>
                      <c:pt idx="5268">
                        <c:v>2107.6</c:v>
                      </c:pt>
                      <c:pt idx="5269">
                        <c:v>2108</c:v>
                      </c:pt>
                      <c:pt idx="5270">
                        <c:v>2108.4</c:v>
                      </c:pt>
                      <c:pt idx="5271">
                        <c:v>2108.8000000000002</c:v>
                      </c:pt>
                      <c:pt idx="5272">
                        <c:v>2109.1999999999998</c:v>
                      </c:pt>
                      <c:pt idx="5273">
                        <c:v>2109.6</c:v>
                      </c:pt>
                      <c:pt idx="5274">
                        <c:v>2110</c:v>
                      </c:pt>
                      <c:pt idx="5275">
                        <c:v>2110.4</c:v>
                      </c:pt>
                      <c:pt idx="5276">
                        <c:v>2110.8000000000002</c:v>
                      </c:pt>
                      <c:pt idx="5277">
                        <c:v>2111.1999999999998</c:v>
                      </c:pt>
                      <c:pt idx="5278">
                        <c:v>2111.6</c:v>
                      </c:pt>
                      <c:pt idx="5279">
                        <c:v>2112</c:v>
                      </c:pt>
                      <c:pt idx="5280">
                        <c:v>2112.4</c:v>
                      </c:pt>
                      <c:pt idx="5281">
                        <c:v>2112.8000000000002</c:v>
                      </c:pt>
                      <c:pt idx="5282">
                        <c:v>2113.1999999999998</c:v>
                      </c:pt>
                      <c:pt idx="5283">
                        <c:v>2113.6</c:v>
                      </c:pt>
                      <c:pt idx="5284">
                        <c:v>2114</c:v>
                      </c:pt>
                      <c:pt idx="5285">
                        <c:v>2114.4</c:v>
                      </c:pt>
                      <c:pt idx="5286">
                        <c:v>2114.8000000000002</c:v>
                      </c:pt>
                      <c:pt idx="5287">
                        <c:v>2115.1999999999998</c:v>
                      </c:pt>
                      <c:pt idx="5288">
                        <c:v>2115.6</c:v>
                      </c:pt>
                      <c:pt idx="5289">
                        <c:v>2116</c:v>
                      </c:pt>
                      <c:pt idx="5290">
                        <c:v>2116.4</c:v>
                      </c:pt>
                      <c:pt idx="5291">
                        <c:v>2116.8000000000002</c:v>
                      </c:pt>
                      <c:pt idx="5292">
                        <c:v>2117.1999999999998</c:v>
                      </c:pt>
                      <c:pt idx="5293">
                        <c:v>2117.6</c:v>
                      </c:pt>
                      <c:pt idx="5294">
                        <c:v>2118</c:v>
                      </c:pt>
                      <c:pt idx="5295">
                        <c:v>2118.4</c:v>
                      </c:pt>
                      <c:pt idx="5296">
                        <c:v>2118.8000000000002</c:v>
                      </c:pt>
                      <c:pt idx="5297">
                        <c:v>2119.1999999999998</c:v>
                      </c:pt>
                      <c:pt idx="5298">
                        <c:v>2119.6</c:v>
                      </c:pt>
                      <c:pt idx="5299">
                        <c:v>2120</c:v>
                      </c:pt>
                      <c:pt idx="5300">
                        <c:v>2120.4</c:v>
                      </c:pt>
                      <c:pt idx="5301">
                        <c:v>2120.8000000000002</c:v>
                      </c:pt>
                      <c:pt idx="5302">
                        <c:v>2121.1999999999998</c:v>
                      </c:pt>
                      <c:pt idx="5303">
                        <c:v>2121.6</c:v>
                      </c:pt>
                      <c:pt idx="5304">
                        <c:v>2122</c:v>
                      </c:pt>
                      <c:pt idx="5305">
                        <c:v>2122.4</c:v>
                      </c:pt>
                      <c:pt idx="5306">
                        <c:v>2122.8000000000002</c:v>
                      </c:pt>
                      <c:pt idx="5307">
                        <c:v>2123.1999999999998</c:v>
                      </c:pt>
                      <c:pt idx="5308">
                        <c:v>2123.6</c:v>
                      </c:pt>
                      <c:pt idx="5309">
                        <c:v>2124</c:v>
                      </c:pt>
                      <c:pt idx="5310">
                        <c:v>2124.4</c:v>
                      </c:pt>
                      <c:pt idx="5311">
                        <c:v>2124.8000000000002</c:v>
                      </c:pt>
                      <c:pt idx="5312">
                        <c:v>2125.1999999999998</c:v>
                      </c:pt>
                      <c:pt idx="5313">
                        <c:v>2125.6</c:v>
                      </c:pt>
                      <c:pt idx="5314">
                        <c:v>2126</c:v>
                      </c:pt>
                      <c:pt idx="5315">
                        <c:v>2126.4</c:v>
                      </c:pt>
                      <c:pt idx="5316">
                        <c:v>2126.8000000000002</c:v>
                      </c:pt>
                      <c:pt idx="5317">
                        <c:v>2127.1999999999998</c:v>
                      </c:pt>
                      <c:pt idx="5318">
                        <c:v>2127.6</c:v>
                      </c:pt>
                      <c:pt idx="5319">
                        <c:v>2128</c:v>
                      </c:pt>
                      <c:pt idx="5320">
                        <c:v>2128.4</c:v>
                      </c:pt>
                      <c:pt idx="5321">
                        <c:v>2128.8000000000002</c:v>
                      </c:pt>
                      <c:pt idx="5322">
                        <c:v>2129.1999999999998</c:v>
                      </c:pt>
                      <c:pt idx="5323">
                        <c:v>2129.6</c:v>
                      </c:pt>
                      <c:pt idx="5324">
                        <c:v>2130</c:v>
                      </c:pt>
                      <c:pt idx="5325">
                        <c:v>2130.4</c:v>
                      </c:pt>
                      <c:pt idx="5326">
                        <c:v>2130.8000000000002</c:v>
                      </c:pt>
                      <c:pt idx="5327">
                        <c:v>2131.1999999999998</c:v>
                      </c:pt>
                      <c:pt idx="5328">
                        <c:v>2131.6</c:v>
                      </c:pt>
                      <c:pt idx="5329">
                        <c:v>2132</c:v>
                      </c:pt>
                      <c:pt idx="5330">
                        <c:v>2132.4</c:v>
                      </c:pt>
                      <c:pt idx="5331">
                        <c:v>2132.8000000000002</c:v>
                      </c:pt>
                      <c:pt idx="5332">
                        <c:v>2133.1999999999998</c:v>
                      </c:pt>
                      <c:pt idx="5333">
                        <c:v>2133.6</c:v>
                      </c:pt>
                      <c:pt idx="5334">
                        <c:v>2134</c:v>
                      </c:pt>
                      <c:pt idx="5335">
                        <c:v>2134.4</c:v>
                      </c:pt>
                      <c:pt idx="5336">
                        <c:v>2134.8000000000002</c:v>
                      </c:pt>
                      <c:pt idx="5337">
                        <c:v>2135.1999999999998</c:v>
                      </c:pt>
                      <c:pt idx="5338">
                        <c:v>2135.6</c:v>
                      </c:pt>
                      <c:pt idx="5339">
                        <c:v>2136</c:v>
                      </c:pt>
                      <c:pt idx="5340">
                        <c:v>2136.4</c:v>
                      </c:pt>
                      <c:pt idx="5341">
                        <c:v>2136.8000000000002</c:v>
                      </c:pt>
                      <c:pt idx="5342">
                        <c:v>2137.1999999999998</c:v>
                      </c:pt>
                      <c:pt idx="5343">
                        <c:v>2137.6</c:v>
                      </c:pt>
                      <c:pt idx="5344">
                        <c:v>2138</c:v>
                      </c:pt>
                      <c:pt idx="5345">
                        <c:v>2138.4</c:v>
                      </c:pt>
                      <c:pt idx="5346">
                        <c:v>2138.8000000000002</c:v>
                      </c:pt>
                      <c:pt idx="5347">
                        <c:v>2139.1999999999998</c:v>
                      </c:pt>
                      <c:pt idx="5348">
                        <c:v>2139.6</c:v>
                      </c:pt>
                      <c:pt idx="5349">
                        <c:v>2140</c:v>
                      </c:pt>
                      <c:pt idx="5350">
                        <c:v>2140.4</c:v>
                      </c:pt>
                      <c:pt idx="5351">
                        <c:v>2140.8000000000002</c:v>
                      </c:pt>
                      <c:pt idx="5352">
                        <c:v>2141.1999999999998</c:v>
                      </c:pt>
                      <c:pt idx="5353">
                        <c:v>2141.6</c:v>
                      </c:pt>
                      <c:pt idx="5354">
                        <c:v>2142</c:v>
                      </c:pt>
                      <c:pt idx="5355">
                        <c:v>2142.4</c:v>
                      </c:pt>
                      <c:pt idx="5356">
                        <c:v>2142.8000000000002</c:v>
                      </c:pt>
                      <c:pt idx="5357">
                        <c:v>2143.1999999999998</c:v>
                      </c:pt>
                      <c:pt idx="5358">
                        <c:v>2143.6</c:v>
                      </c:pt>
                      <c:pt idx="5359">
                        <c:v>2144</c:v>
                      </c:pt>
                      <c:pt idx="5360">
                        <c:v>2144.4</c:v>
                      </c:pt>
                      <c:pt idx="5361">
                        <c:v>2144.8000000000002</c:v>
                      </c:pt>
                      <c:pt idx="5362">
                        <c:v>2145.1999999999998</c:v>
                      </c:pt>
                      <c:pt idx="5363">
                        <c:v>2145.6</c:v>
                      </c:pt>
                      <c:pt idx="5364">
                        <c:v>2146</c:v>
                      </c:pt>
                      <c:pt idx="5365">
                        <c:v>2146.4</c:v>
                      </c:pt>
                      <c:pt idx="5366">
                        <c:v>2146.8000000000002</c:v>
                      </c:pt>
                      <c:pt idx="5367">
                        <c:v>2147.1999999999998</c:v>
                      </c:pt>
                      <c:pt idx="5368">
                        <c:v>2147.6</c:v>
                      </c:pt>
                      <c:pt idx="5369">
                        <c:v>2148</c:v>
                      </c:pt>
                      <c:pt idx="5370">
                        <c:v>2148.4</c:v>
                      </c:pt>
                      <c:pt idx="5371">
                        <c:v>2148.8000000000002</c:v>
                      </c:pt>
                      <c:pt idx="5372">
                        <c:v>2149.1999999999998</c:v>
                      </c:pt>
                      <c:pt idx="5373">
                        <c:v>2149.6</c:v>
                      </c:pt>
                      <c:pt idx="5374">
                        <c:v>2150</c:v>
                      </c:pt>
                      <c:pt idx="5375">
                        <c:v>2150.4</c:v>
                      </c:pt>
                      <c:pt idx="5376">
                        <c:v>2150.8000000000002</c:v>
                      </c:pt>
                      <c:pt idx="5377">
                        <c:v>2151.1999999999998</c:v>
                      </c:pt>
                      <c:pt idx="5378">
                        <c:v>2151.6</c:v>
                      </c:pt>
                      <c:pt idx="5379">
                        <c:v>2152</c:v>
                      </c:pt>
                      <c:pt idx="5380">
                        <c:v>2152.4</c:v>
                      </c:pt>
                      <c:pt idx="5381">
                        <c:v>2152.8000000000002</c:v>
                      </c:pt>
                      <c:pt idx="5382">
                        <c:v>2153.1999999999998</c:v>
                      </c:pt>
                      <c:pt idx="5383">
                        <c:v>2153.6</c:v>
                      </c:pt>
                      <c:pt idx="5384">
                        <c:v>2154</c:v>
                      </c:pt>
                      <c:pt idx="5385">
                        <c:v>2154.4</c:v>
                      </c:pt>
                      <c:pt idx="5386">
                        <c:v>2154.8000000000002</c:v>
                      </c:pt>
                      <c:pt idx="5387">
                        <c:v>2155.1999999999998</c:v>
                      </c:pt>
                      <c:pt idx="5388">
                        <c:v>2155.6</c:v>
                      </c:pt>
                      <c:pt idx="5389">
                        <c:v>2156</c:v>
                      </c:pt>
                      <c:pt idx="5390">
                        <c:v>2156.4</c:v>
                      </c:pt>
                      <c:pt idx="5391">
                        <c:v>2156.8000000000002</c:v>
                      </c:pt>
                      <c:pt idx="5392">
                        <c:v>2157.1999999999998</c:v>
                      </c:pt>
                      <c:pt idx="5393">
                        <c:v>2157.6</c:v>
                      </c:pt>
                      <c:pt idx="5394">
                        <c:v>2158</c:v>
                      </c:pt>
                      <c:pt idx="5395">
                        <c:v>2158.4</c:v>
                      </c:pt>
                      <c:pt idx="5396">
                        <c:v>2158.8000000000002</c:v>
                      </c:pt>
                      <c:pt idx="5397">
                        <c:v>2159.1999999999998</c:v>
                      </c:pt>
                      <c:pt idx="5398">
                        <c:v>2159.6</c:v>
                      </c:pt>
                      <c:pt idx="5399">
                        <c:v>2160</c:v>
                      </c:pt>
                      <c:pt idx="5400">
                        <c:v>2160.4</c:v>
                      </c:pt>
                      <c:pt idx="5401">
                        <c:v>2160.8000000000002</c:v>
                      </c:pt>
                      <c:pt idx="5402">
                        <c:v>2161.1999999999998</c:v>
                      </c:pt>
                      <c:pt idx="5403">
                        <c:v>2161.6</c:v>
                      </c:pt>
                      <c:pt idx="5404">
                        <c:v>2162</c:v>
                      </c:pt>
                      <c:pt idx="5405">
                        <c:v>2162.4</c:v>
                      </c:pt>
                      <c:pt idx="5406">
                        <c:v>2162.8000000000002</c:v>
                      </c:pt>
                      <c:pt idx="5407">
                        <c:v>2163.1999999999998</c:v>
                      </c:pt>
                      <c:pt idx="5408">
                        <c:v>2163.6</c:v>
                      </c:pt>
                      <c:pt idx="5409">
                        <c:v>2164</c:v>
                      </c:pt>
                      <c:pt idx="5410">
                        <c:v>2164.4</c:v>
                      </c:pt>
                      <c:pt idx="5411">
                        <c:v>2164.8000000000002</c:v>
                      </c:pt>
                      <c:pt idx="5412">
                        <c:v>2165.1999999999998</c:v>
                      </c:pt>
                      <c:pt idx="5413">
                        <c:v>2165.6</c:v>
                      </c:pt>
                      <c:pt idx="5414">
                        <c:v>2166</c:v>
                      </c:pt>
                      <c:pt idx="5415">
                        <c:v>2166.4</c:v>
                      </c:pt>
                      <c:pt idx="5416">
                        <c:v>2166.8000000000002</c:v>
                      </c:pt>
                      <c:pt idx="5417">
                        <c:v>2167.1999999999998</c:v>
                      </c:pt>
                      <c:pt idx="5418">
                        <c:v>2167.6</c:v>
                      </c:pt>
                      <c:pt idx="5419">
                        <c:v>2168</c:v>
                      </c:pt>
                      <c:pt idx="5420">
                        <c:v>2168.4</c:v>
                      </c:pt>
                      <c:pt idx="5421">
                        <c:v>2168.8000000000002</c:v>
                      </c:pt>
                      <c:pt idx="5422">
                        <c:v>2169.1999999999998</c:v>
                      </c:pt>
                      <c:pt idx="5423">
                        <c:v>2169.6</c:v>
                      </c:pt>
                      <c:pt idx="5424">
                        <c:v>2170</c:v>
                      </c:pt>
                      <c:pt idx="5425">
                        <c:v>2170.4</c:v>
                      </c:pt>
                      <c:pt idx="5426">
                        <c:v>2170.8000000000002</c:v>
                      </c:pt>
                      <c:pt idx="5427">
                        <c:v>2171.1999999999998</c:v>
                      </c:pt>
                      <c:pt idx="5428">
                        <c:v>2171.6</c:v>
                      </c:pt>
                      <c:pt idx="5429">
                        <c:v>2172</c:v>
                      </c:pt>
                      <c:pt idx="5430">
                        <c:v>2172.4</c:v>
                      </c:pt>
                      <c:pt idx="5431">
                        <c:v>2172.8000000000002</c:v>
                      </c:pt>
                      <c:pt idx="5432">
                        <c:v>2173.1999999999998</c:v>
                      </c:pt>
                      <c:pt idx="5433">
                        <c:v>2173.6</c:v>
                      </c:pt>
                      <c:pt idx="5434">
                        <c:v>2174</c:v>
                      </c:pt>
                      <c:pt idx="5435">
                        <c:v>2174.4</c:v>
                      </c:pt>
                      <c:pt idx="5436">
                        <c:v>2174.8000000000002</c:v>
                      </c:pt>
                      <c:pt idx="5437">
                        <c:v>2175.1999999999998</c:v>
                      </c:pt>
                      <c:pt idx="5438">
                        <c:v>2175.6</c:v>
                      </c:pt>
                      <c:pt idx="5439">
                        <c:v>2176</c:v>
                      </c:pt>
                      <c:pt idx="5440">
                        <c:v>2176.4</c:v>
                      </c:pt>
                      <c:pt idx="5441">
                        <c:v>2176.8000000000002</c:v>
                      </c:pt>
                      <c:pt idx="5442">
                        <c:v>2177.1999999999998</c:v>
                      </c:pt>
                      <c:pt idx="5443">
                        <c:v>2177.6</c:v>
                      </c:pt>
                      <c:pt idx="5444">
                        <c:v>2178</c:v>
                      </c:pt>
                      <c:pt idx="5445">
                        <c:v>2178.4</c:v>
                      </c:pt>
                      <c:pt idx="5446">
                        <c:v>2178.8000000000002</c:v>
                      </c:pt>
                      <c:pt idx="5447">
                        <c:v>2179.1999999999998</c:v>
                      </c:pt>
                      <c:pt idx="5448">
                        <c:v>2179.6</c:v>
                      </c:pt>
                      <c:pt idx="5449">
                        <c:v>2180</c:v>
                      </c:pt>
                      <c:pt idx="5450">
                        <c:v>2180.4</c:v>
                      </c:pt>
                      <c:pt idx="5451">
                        <c:v>2180.8000000000002</c:v>
                      </c:pt>
                      <c:pt idx="5452">
                        <c:v>2181.1999999999998</c:v>
                      </c:pt>
                      <c:pt idx="5453">
                        <c:v>2181.6</c:v>
                      </c:pt>
                      <c:pt idx="5454">
                        <c:v>2182</c:v>
                      </c:pt>
                      <c:pt idx="5455">
                        <c:v>2182.4</c:v>
                      </c:pt>
                      <c:pt idx="5456">
                        <c:v>2182.8000000000002</c:v>
                      </c:pt>
                      <c:pt idx="5457">
                        <c:v>2183.1999999999998</c:v>
                      </c:pt>
                      <c:pt idx="5458">
                        <c:v>2183.6</c:v>
                      </c:pt>
                      <c:pt idx="5459">
                        <c:v>2184</c:v>
                      </c:pt>
                      <c:pt idx="5460">
                        <c:v>2184.4</c:v>
                      </c:pt>
                      <c:pt idx="5461">
                        <c:v>2184.8000000000002</c:v>
                      </c:pt>
                      <c:pt idx="5462">
                        <c:v>2185.1999999999998</c:v>
                      </c:pt>
                      <c:pt idx="5463">
                        <c:v>2185.6</c:v>
                      </c:pt>
                      <c:pt idx="5464">
                        <c:v>2186</c:v>
                      </c:pt>
                      <c:pt idx="5465">
                        <c:v>2186.4</c:v>
                      </c:pt>
                      <c:pt idx="5466">
                        <c:v>2186.8000000000002</c:v>
                      </c:pt>
                      <c:pt idx="5467">
                        <c:v>2187.1999999999998</c:v>
                      </c:pt>
                      <c:pt idx="5468">
                        <c:v>2187.6</c:v>
                      </c:pt>
                      <c:pt idx="5469">
                        <c:v>2188</c:v>
                      </c:pt>
                      <c:pt idx="5470">
                        <c:v>2188.4</c:v>
                      </c:pt>
                      <c:pt idx="5471">
                        <c:v>2188.8000000000002</c:v>
                      </c:pt>
                      <c:pt idx="5472">
                        <c:v>2189.1999999999998</c:v>
                      </c:pt>
                      <c:pt idx="5473">
                        <c:v>2189.6</c:v>
                      </c:pt>
                      <c:pt idx="5474">
                        <c:v>2190</c:v>
                      </c:pt>
                      <c:pt idx="5475">
                        <c:v>2190.4</c:v>
                      </c:pt>
                      <c:pt idx="5476">
                        <c:v>2190.8000000000002</c:v>
                      </c:pt>
                      <c:pt idx="5477">
                        <c:v>2191.1999999999998</c:v>
                      </c:pt>
                      <c:pt idx="5478">
                        <c:v>2191.6</c:v>
                      </c:pt>
                      <c:pt idx="5479">
                        <c:v>2192</c:v>
                      </c:pt>
                      <c:pt idx="5480">
                        <c:v>2192.4</c:v>
                      </c:pt>
                      <c:pt idx="5481">
                        <c:v>2192.8000000000002</c:v>
                      </c:pt>
                      <c:pt idx="5482">
                        <c:v>2193.1999999999998</c:v>
                      </c:pt>
                      <c:pt idx="5483">
                        <c:v>2193.6</c:v>
                      </c:pt>
                      <c:pt idx="5484">
                        <c:v>2194</c:v>
                      </c:pt>
                      <c:pt idx="5485">
                        <c:v>2194.4</c:v>
                      </c:pt>
                      <c:pt idx="5486">
                        <c:v>2194.8000000000002</c:v>
                      </c:pt>
                      <c:pt idx="5487">
                        <c:v>2195.1999999999998</c:v>
                      </c:pt>
                      <c:pt idx="5488">
                        <c:v>2195.6</c:v>
                      </c:pt>
                      <c:pt idx="5489">
                        <c:v>2196</c:v>
                      </c:pt>
                      <c:pt idx="5490">
                        <c:v>2196.4</c:v>
                      </c:pt>
                      <c:pt idx="5491">
                        <c:v>2196.8000000000002</c:v>
                      </c:pt>
                      <c:pt idx="5492">
                        <c:v>2197.1999999999998</c:v>
                      </c:pt>
                      <c:pt idx="5493">
                        <c:v>2197.6</c:v>
                      </c:pt>
                      <c:pt idx="5494">
                        <c:v>2198</c:v>
                      </c:pt>
                      <c:pt idx="5495">
                        <c:v>2198.4</c:v>
                      </c:pt>
                      <c:pt idx="5496">
                        <c:v>2198.8000000000002</c:v>
                      </c:pt>
                      <c:pt idx="5497">
                        <c:v>2199.1999999999998</c:v>
                      </c:pt>
                      <c:pt idx="5498">
                        <c:v>2199.6</c:v>
                      </c:pt>
                      <c:pt idx="5499">
                        <c:v>2200</c:v>
                      </c:pt>
                      <c:pt idx="5500">
                        <c:v>2200.4</c:v>
                      </c:pt>
                      <c:pt idx="5501">
                        <c:v>2200.8000000000002</c:v>
                      </c:pt>
                      <c:pt idx="5502">
                        <c:v>2201.1999999999998</c:v>
                      </c:pt>
                      <c:pt idx="5503">
                        <c:v>2201.6</c:v>
                      </c:pt>
                      <c:pt idx="5504">
                        <c:v>2202</c:v>
                      </c:pt>
                      <c:pt idx="5505">
                        <c:v>2202.4</c:v>
                      </c:pt>
                      <c:pt idx="5506">
                        <c:v>2202.8000000000002</c:v>
                      </c:pt>
                      <c:pt idx="5507">
                        <c:v>2203.1999999999998</c:v>
                      </c:pt>
                      <c:pt idx="5508">
                        <c:v>2203.6</c:v>
                      </c:pt>
                      <c:pt idx="5509">
                        <c:v>2204</c:v>
                      </c:pt>
                      <c:pt idx="5510">
                        <c:v>2204.4</c:v>
                      </c:pt>
                      <c:pt idx="5511">
                        <c:v>2204.8000000000002</c:v>
                      </c:pt>
                      <c:pt idx="5512">
                        <c:v>2205.1999999999998</c:v>
                      </c:pt>
                      <c:pt idx="5513">
                        <c:v>2205.6</c:v>
                      </c:pt>
                      <c:pt idx="5514">
                        <c:v>2206</c:v>
                      </c:pt>
                      <c:pt idx="5515">
                        <c:v>2206.4</c:v>
                      </c:pt>
                      <c:pt idx="5516">
                        <c:v>2206.8000000000002</c:v>
                      </c:pt>
                      <c:pt idx="5517">
                        <c:v>2207.1999999999998</c:v>
                      </c:pt>
                      <c:pt idx="5518">
                        <c:v>2207.6</c:v>
                      </c:pt>
                      <c:pt idx="5519">
                        <c:v>2208</c:v>
                      </c:pt>
                      <c:pt idx="5520">
                        <c:v>2208.4</c:v>
                      </c:pt>
                      <c:pt idx="5521">
                        <c:v>2208.8000000000002</c:v>
                      </c:pt>
                      <c:pt idx="5522">
                        <c:v>2209.1999999999998</c:v>
                      </c:pt>
                      <c:pt idx="5523">
                        <c:v>2209.6</c:v>
                      </c:pt>
                      <c:pt idx="5524">
                        <c:v>2210</c:v>
                      </c:pt>
                      <c:pt idx="5525">
                        <c:v>2210.4</c:v>
                      </c:pt>
                      <c:pt idx="5526">
                        <c:v>2210.8000000000002</c:v>
                      </c:pt>
                      <c:pt idx="5527">
                        <c:v>2211.1999999999998</c:v>
                      </c:pt>
                      <c:pt idx="5528">
                        <c:v>2211.6</c:v>
                      </c:pt>
                      <c:pt idx="5529">
                        <c:v>2212</c:v>
                      </c:pt>
                      <c:pt idx="5530">
                        <c:v>2212.4</c:v>
                      </c:pt>
                      <c:pt idx="5531">
                        <c:v>2212.8000000000002</c:v>
                      </c:pt>
                      <c:pt idx="5532">
                        <c:v>2213.1999999999998</c:v>
                      </c:pt>
                      <c:pt idx="5533">
                        <c:v>2213.6</c:v>
                      </c:pt>
                      <c:pt idx="5534">
                        <c:v>2214</c:v>
                      </c:pt>
                      <c:pt idx="5535">
                        <c:v>2214.4</c:v>
                      </c:pt>
                      <c:pt idx="5536">
                        <c:v>2214.8000000000002</c:v>
                      </c:pt>
                      <c:pt idx="5537">
                        <c:v>2215.1999999999998</c:v>
                      </c:pt>
                      <c:pt idx="5538">
                        <c:v>2215.6</c:v>
                      </c:pt>
                      <c:pt idx="5539">
                        <c:v>2216</c:v>
                      </c:pt>
                      <c:pt idx="5540">
                        <c:v>2216.4</c:v>
                      </c:pt>
                      <c:pt idx="5541">
                        <c:v>2216.8000000000002</c:v>
                      </c:pt>
                      <c:pt idx="5542">
                        <c:v>2217.1999999999998</c:v>
                      </c:pt>
                      <c:pt idx="5543">
                        <c:v>2217.6</c:v>
                      </c:pt>
                      <c:pt idx="5544">
                        <c:v>2218</c:v>
                      </c:pt>
                      <c:pt idx="5545">
                        <c:v>2218.4</c:v>
                      </c:pt>
                      <c:pt idx="5546">
                        <c:v>2218.8000000000002</c:v>
                      </c:pt>
                      <c:pt idx="5547">
                        <c:v>2219.1999999999998</c:v>
                      </c:pt>
                      <c:pt idx="5548">
                        <c:v>2219.6</c:v>
                      </c:pt>
                      <c:pt idx="5549">
                        <c:v>2220</c:v>
                      </c:pt>
                      <c:pt idx="5550">
                        <c:v>2220.4</c:v>
                      </c:pt>
                      <c:pt idx="5551">
                        <c:v>2220.8000000000002</c:v>
                      </c:pt>
                      <c:pt idx="5552">
                        <c:v>2221.1999999999998</c:v>
                      </c:pt>
                      <c:pt idx="5553">
                        <c:v>2221.6</c:v>
                      </c:pt>
                      <c:pt idx="5554">
                        <c:v>2222</c:v>
                      </c:pt>
                      <c:pt idx="5555">
                        <c:v>2222.4</c:v>
                      </c:pt>
                      <c:pt idx="5556">
                        <c:v>2222.8000000000002</c:v>
                      </c:pt>
                      <c:pt idx="5557">
                        <c:v>2223.1999999999998</c:v>
                      </c:pt>
                      <c:pt idx="5558">
                        <c:v>2223.6</c:v>
                      </c:pt>
                      <c:pt idx="5559">
                        <c:v>2224</c:v>
                      </c:pt>
                      <c:pt idx="5560">
                        <c:v>2224.4</c:v>
                      </c:pt>
                      <c:pt idx="5561">
                        <c:v>2224.8000000000002</c:v>
                      </c:pt>
                      <c:pt idx="5562">
                        <c:v>2225.1999999999998</c:v>
                      </c:pt>
                      <c:pt idx="5563">
                        <c:v>2225.6</c:v>
                      </c:pt>
                      <c:pt idx="5564">
                        <c:v>2226</c:v>
                      </c:pt>
                      <c:pt idx="5565">
                        <c:v>2226.4</c:v>
                      </c:pt>
                      <c:pt idx="5566">
                        <c:v>2226.8000000000002</c:v>
                      </c:pt>
                      <c:pt idx="5567">
                        <c:v>2227.1999999999998</c:v>
                      </c:pt>
                      <c:pt idx="5568">
                        <c:v>2227.6</c:v>
                      </c:pt>
                      <c:pt idx="5569">
                        <c:v>2228</c:v>
                      </c:pt>
                      <c:pt idx="5570">
                        <c:v>2228.4</c:v>
                      </c:pt>
                      <c:pt idx="5571">
                        <c:v>2228.8000000000002</c:v>
                      </c:pt>
                      <c:pt idx="5572">
                        <c:v>2229.1999999999998</c:v>
                      </c:pt>
                      <c:pt idx="5573">
                        <c:v>2229.6</c:v>
                      </c:pt>
                      <c:pt idx="5574">
                        <c:v>2230</c:v>
                      </c:pt>
                      <c:pt idx="5575">
                        <c:v>2230.4</c:v>
                      </c:pt>
                      <c:pt idx="5576">
                        <c:v>2230.8000000000002</c:v>
                      </c:pt>
                      <c:pt idx="5577">
                        <c:v>2231.1999999999998</c:v>
                      </c:pt>
                      <c:pt idx="5578">
                        <c:v>2231.6</c:v>
                      </c:pt>
                      <c:pt idx="5579">
                        <c:v>2232</c:v>
                      </c:pt>
                      <c:pt idx="5580">
                        <c:v>2232.4</c:v>
                      </c:pt>
                      <c:pt idx="5581">
                        <c:v>2232.8000000000002</c:v>
                      </c:pt>
                      <c:pt idx="5582">
                        <c:v>2233.1999999999998</c:v>
                      </c:pt>
                      <c:pt idx="5583">
                        <c:v>2233.6</c:v>
                      </c:pt>
                      <c:pt idx="5584">
                        <c:v>2234</c:v>
                      </c:pt>
                      <c:pt idx="5585">
                        <c:v>2234.4</c:v>
                      </c:pt>
                      <c:pt idx="5586">
                        <c:v>2234.8000000000002</c:v>
                      </c:pt>
                      <c:pt idx="5587">
                        <c:v>2235.1999999999998</c:v>
                      </c:pt>
                      <c:pt idx="5588">
                        <c:v>2235.6</c:v>
                      </c:pt>
                      <c:pt idx="5589">
                        <c:v>2236</c:v>
                      </c:pt>
                      <c:pt idx="5590">
                        <c:v>2236.4</c:v>
                      </c:pt>
                      <c:pt idx="5591">
                        <c:v>2236.8000000000002</c:v>
                      </c:pt>
                      <c:pt idx="5592">
                        <c:v>2237.1999999999998</c:v>
                      </c:pt>
                      <c:pt idx="5593">
                        <c:v>2237.6</c:v>
                      </c:pt>
                      <c:pt idx="5594">
                        <c:v>2238</c:v>
                      </c:pt>
                      <c:pt idx="5595">
                        <c:v>2238.4</c:v>
                      </c:pt>
                      <c:pt idx="5596">
                        <c:v>2238.8000000000002</c:v>
                      </c:pt>
                      <c:pt idx="5597">
                        <c:v>2239.1999999999998</c:v>
                      </c:pt>
                      <c:pt idx="5598">
                        <c:v>2239.6</c:v>
                      </c:pt>
                      <c:pt idx="5599">
                        <c:v>2240</c:v>
                      </c:pt>
                      <c:pt idx="5600">
                        <c:v>2240.4</c:v>
                      </c:pt>
                      <c:pt idx="5601">
                        <c:v>2240.8000000000002</c:v>
                      </c:pt>
                      <c:pt idx="5602">
                        <c:v>2241.1999999999998</c:v>
                      </c:pt>
                      <c:pt idx="5603">
                        <c:v>2241.6</c:v>
                      </c:pt>
                      <c:pt idx="5604">
                        <c:v>2242</c:v>
                      </c:pt>
                      <c:pt idx="5605">
                        <c:v>2242.4</c:v>
                      </c:pt>
                      <c:pt idx="5606">
                        <c:v>2242.8000000000002</c:v>
                      </c:pt>
                      <c:pt idx="5607">
                        <c:v>2243.1999999999998</c:v>
                      </c:pt>
                      <c:pt idx="5608">
                        <c:v>2243.6</c:v>
                      </c:pt>
                      <c:pt idx="5609">
                        <c:v>2244</c:v>
                      </c:pt>
                      <c:pt idx="5610">
                        <c:v>2244.4</c:v>
                      </c:pt>
                      <c:pt idx="5611">
                        <c:v>2244.8000000000002</c:v>
                      </c:pt>
                      <c:pt idx="5612">
                        <c:v>2245.1999999999998</c:v>
                      </c:pt>
                      <c:pt idx="5613">
                        <c:v>2245.6</c:v>
                      </c:pt>
                      <c:pt idx="5614">
                        <c:v>2246</c:v>
                      </c:pt>
                      <c:pt idx="5615">
                        <c:v>2246.4</c:v>
                      </c:pt>
                      <c:pt idx="5616">
                        <c:v>2246.8000000000002</c:v>
                      </c:pt>
                      <c:pt idx="5617">
                        <c:v>2247.1999999999998</c:v>
                      </c:pt>
                      <c:pt idx="5618">
                        <c:v>2247.6</c:v>
                      </c:pt>
                      <c:pt idx="5619">
                        <c:v>2248</c:v>
                      </c:pt>
                      <c:pt idx="5620">
                        <c:v>2248.4</c:v>
                      </c:pt>
                      <c:pt idx="5621">
                        <c:v>2248.8000000000002</c:v>
                      </c:pt>
                      <c:pt idx="5622">
                        <c:v>2249.1999999999998</c:v>
                      </c:pt>
                      <c:pt idx="5623">
                        <c:v>2249.6</c:v>
                      </c:pt>
                      <c:pt idx="5624">
                        <c:v>2250</c:v>
                      </c:pt>
                      <c:pt idx="5625">
                        <c:v>2250.4</c:v>
                      </c:pt>
                      <c:pt idx="5626">
                        <c:v>2250.8000000000002</c:v>
                      </c:pt>
                      <c:pt idx="5627">
                        <c:v>2251.1999999999998</c:v>
                      </c:pt>
                      <c:pt idx="5628">
                        <c:v>2251.6</c:v>
                      </c:pt>
                      <c:pt idx="5629">
                        <c:v>2252</c:v>
                      </c:pt>
                      <c:pt idx="5630">
                        <c:v>2252.4</c:v>
                      </c:pt>
                      <c:pt idx="5631">
                        <c:v>2252.8000000000002</c:v>
                      </c:pt>
                      <c:pt idx="5632">
                        <c:v>2253.1999999999998</c:v>
                      </c:pt>
                      <c:pt idx="5633">
                        <c:v>2253.6</c:v>
                      </c:pt>
                      <c:pt idx="5634">
                        <c:v>2254</c:v>
                      </c:pt>
                      <c:pt idx="5635">
                        <c:v>2254.4</c:v>
                      </c:pt>
                      <c:pt idx="5636">
                        <c:v>2254.8000000000002</c:v>
                      </c:pt>
                      <c:pt idx="5637">
                        <c:v>2255.1999999999998</c:v>
                      </c:pt>
                      <c:pt idx="5638">
                        <c:v>2255.6</c:v>
                      </c:pt>
                      <c:pt idx="5639">
                        <c:v>2256</c:v>
                      </c:pt>
                      <c:pt idx="5640">
                        <c:v>2256.4</c:v>
                      </c:pt>
                      <c:pt idx="5641">
                        <c:v>2256.8000000000002</c:v>
                      </c:pt>
                      <c:pt idx="5642">
                        <c:v>2257.1999999999998</c:v>
                      </c:pt>
                      <c:pt idx="5643">
                        <c:v>2257.6</c:v>
                      </c:pt>
                      <c:pt idx="5644">
                        <c:v>2258</c:v>
                      </c:pt>
                      <c:pt idx="5645">
                        <c:v>2258.4</c:v>
                      </c:pt>
                      <c:pt idx="5646">
                        <c:v>2258.8000000000002</c:v>
                      </c:pt>
                      <c:pt idx="5647">
                        <c:v>2259.1999999999998</c:v>
                      </c:pt>
                      <c:pt idx="5648">
                        <c:v>2259.6</c:v>
                      </c:pt>
                      <c:pt idx="5649">
                        <c:v>2260</c:v>
                      </c:pt>
                      <c:pt idx="5650">
                        <c:v>2260.4</c:v>
                      </c:pt>
                      <c:pt idx="5651">
                        <c:v>2260.8000000000002</c:v>
                      </c:pt>
                      <c:pt idx="5652">
                        <c:v>2261.1999999999998</c:v>
                      </c:pt>
                      <c:pt idx="5653">
                        <c:v>2261.6</c:v>
                      </c:pt>
                      <c:pt idx="5654">
                        <c:v>2262</c:v>
                      </c:pt>
                      <c:pt idx="5655">
                        <c:v>2262.4</c:v>
                      </c:pt>
                      <c:pt idx="5656">
                        <c:v>2262.8000000000002</c:v>
                      </c:pt>
                      <c:pt idx="5657">
                        <c:v>2263.1999999999998</c:v>
                      </c:pt>
                      <c:pt idx="5658">
                        <c:v>2263.6</c:v>
                      </c:pt>
                      <c:pt idx="5659">
                        <c:v>2264</c:v>
                      </c:pt>
                      <c:pt idx="5660">
                        <c:v>2264.4</c:v>
                      </c:pt>
                      <c:pt idx="5661">
                        <c:v>2264.8000000000002</c:v>
                      </c:pt>
                      <c:pt idx="5662">
                        <c:v>2265.1999999999998</c:v>
                      </c:pt>
                      <c:pt idx="5663">
                        <c:v>2265.6</c:v>
                      </c:pt>
                      <c:pt idx="5664">
                        <c:v>2266</c:v>
                      </c:pt>
                      <c:pt idx="5665">
                        <c:v>2266.4</c:v>
                      </c:pt>
                      <c:pt idx="5666">
                        <c:v>2266.8000000000002</c:v>
                      </c:pt>
                      <c:pt idx="5667">
                        <c:v>2267.1999999999998</c:v>
                      </c:pt>
                      <c:pt idx="5668">
                        <c:v>2267.6</c:v>
                      </c:pt>
                      <c:pt idx="5669">
                        <c:v>2268</c:v>
                      </c:pt>
                      <c:pt idx="5670">
                        <c:v>2268.4</c:v>
                      </c:pt>
                      <c:pt idx="5671">
                        <c:v>2268.8000000000002</c:v>
                      </c:pt>
                      <c:pt idx="5672">
                        <c:v>2269.1999999999998</c:v>
                      </c:pt>
                      <c:pt idx="5673">
                        <c:v>2269.6</c:v>
                      </c:pt>
                      <c:pt idx="5674">
                        <c:v>2270</c:v>
                      </c:pt>
                      <c:pt idx="5675">
                        <c:v>2270.4</c:v>
                      </c:pt>
                      <c:pt idx="5676">
                        <c:v>2270.8000000000002</c:v>
                      </c:pt>
                      <c:pt idx="5677">
                        <c:v>2271.1999999999998</c:v>
                      </c:pt>
                      <c:pt idx="5678">
                        <c:v>2271.6</c:v>
                      </c:pt>
                      <c:pt idx="5679">
                        <c:v>2272</c:v>
                      </c:pt>
                      <c:pt idx="5680">
                        <c:v>2272.4</c:v>
                      </c:pt>
                      <c:pt idx="5681">
                        <c:v>2272.8000000000002</c:v>
                      </c:pt>
                      <c:pt idx="5682">
                        <c:v>2273.1999999999998</c:v>
                      </c:pt>
                      <c:pt idx="5683">
                        <c:v>2273.6</c:v>
                      </c:pt>
                      <c:pt idx="5684">
                        <c:v>2274</c:v>
                      </c:pt>
                      <c:pt idx="5685">
                        <c:v>2274.4</c:v>
                      </c:pt>
                      <c:pt idx="5686">
                        <c:v>2274.8000000000002</c:v>
                      </c:pt>
                      <c:pt idx="5687">
                        <c:v>2275.1999999999998</c:v>
                      </c:pt>
                      <c:pt idx="5688">
                        <c:v>2275.6</c:v>
                      </c:pt>
                      <c:pt idx="5689">
                        <c:v>2276</c:v>
                      </c:pt>
                      <c:pt idx="5690">
                        <c:v>2276.4</c:v>
                      </c:pt>
                      <c:pt idx="5691">
                        <c:v>2276.8000000000002</c:v>
                      </c:pt>
                      <c:pt idx="5692">
                        <c:v>2277.1999999999998</c:v>
                      </c:pt>
                      <c:pt idx="5693">
                        <c:v>2277.6</c:v>
                      </c:pt>
                      <c:pt idx="5694">
                        <c:v>2278</c:v>
                      </c:pt>
                      <c:pt idx="5695">
                        <c:v>2278.4</c:v>
                      </c:pt>
                      <c:pt idx="5696">
                        <c:v>2278.8000000000002</c:v>
                      </c:pt>
                      <c:pt idx="5697">
                        <c:v>2279.1999999999998</c:v>
                      </c:pt>
                      <c:pt idx="5698">
                        <c:v>2279.6</c:v>
                      </c:pt>
                      <c:pt idx="5699">
                        <c:v>2280</c:v>
                      </c:pt>
                      <c:pt idx="5700">
                        <c:v>2280.4</c:v>
                      </c:pt>
                      <c:pt idx="5701">
                        <c:v>2280.8000000000002</c:v>
                      </c:pt>
                      <c:pt idx="5702">
                        <c:v>2281.1999999999998</c:v>
                      </c:pt>
                      <c:pt idx="5703">
                        <c:v>2281.6</c:v>
                      </c:pt>
                      <c:pt idx="5704">
                        <c:v>2282</c:v>
                      </c:pt>
                      <c:pt idx="5705">
                        <c:v>2282.4</c:v>
                      </c:pt>
                      <c:pt idx="5706">
                        <c:v>2282.8000000000002</c:v>
                      </c:pt>
                      <c:pt idx="5707">
                        <c:v>2283.1999999999998</c:v>
                      </c:pt>
                      <c:pt idx="5708">
                        <c:v>2283.6</c:v>
                      </c:pt>
                      <c:pt idx="5709">
                        <c:v>2284</c:v>
                      </c:pt>
                      <c:pt idx="5710">
                        <c:v>2284.4</c:v>
                      </c:pt>
                      <c:pt idx="5711">
                        <c:v>2284.8000000000002</c:v>
                      </c:pt>
                      <c:pt idx="5712">
                        <c:v>2285.1999999999998</c:v>
                      </c:pt>
                      <c:pt idx="5713">
                        <c:v>2285.6</c:v>
                      </c:pt>
                      <c:pt idx="5714">
                        <c:v>2286</c:v>
                      </c:pt>
                      <c:pt idx="5715">
                        <c:v>2286.4</c:v>
                      </c:pt>
                      <c:pt idx="5716">
                        <c:v>2286.8000000000002</c:v>
                      </c:pt>
                      <c:pt idx="5717">
                        <c:v>2287.1999999999998</c:v>
                      </c:pt>
                      <c:pt idx="5718">
                        <c:v>2287.6</c:v>
                      </c:pt>
                      <c:pt idx="5719">
                        <c:v>2288</c:v>
                      </c:pt>
                      <c:pt idx="5720">
                        <c:v>2288.4</c:v>
                      </c:pt>
                      <c:pt idx="5721">
                        <c:v>2288.8000000000002</c:v>
                      </c:pt>
                      <c:pt idx="5722">
                        <c:v>2289.1999999999998</c:v>
                      </c:pt>
                      <c:pt idx="5723">
                        <c:v>2289.6</c:v>
                      </c:pt>
                      <c:pt idx="5724">
                        <c:v>2290</c:v>
                      </c:pt>
                      <c:pt idx="5725">
                        <c:v>2290.4</c:v>
                      </c:pt>
                      <c:pt idx="5726">
                        <c:v>2290.8000000000002</c:v>
                      </c:pt>
                      <c:pt idx="5727">
                        <c:v>2291.1999999999998</c:v>
                      </c:pt>
                      <c:pt idx="5728">
                        <c:v>2291.6</c:v>
                      </c:pt>
                      <c:pt idx="5729">
                        <c:v>2292</c:v>
                      </c:pt>
                      <c:pt idx="5730">
                        <c:v>2292.4</c:v>
                      </c:pt>
                      <c:pt idx="5731">
                        <c:v>2292.8000000000002</c:v>
                      </c:pt>
                      <c:pt idx="5732">
                        <c:v>2293.1999999999998</c:v>
                      </c:pt>
                      <c:pt idx="5733">
                        <c:v>2293.6</c:v>
                      </c:pt>
                      <c:pt idx="5734">
                        <c:v>2294</c:v>
                      </c:pt>
                      <c:pt idx="5735">
                        <c:v>2294.4</c:v>
                      </c:pt>
                      <c:pt idx="5736">
                        <c:v>2294.8000000000002</c:v>
                      </c:pt>
                      <c:pt idx="5737">
                        <c:v>2295.1999999999998</c:v>
                      </c:pt>
                      <c:pt idx="5738">
                        <c:v>2295.6</c:v>
                      </c:pt>
                      <c:pt idx="5739">
                        <c:v>2296</c:v>
                      </c:pt>
                      <c:pt idx="5740">
                        <c:v>2296.4</c:v>
                      </c:pt>
                      <c:pt idx="5741">
                        <c:v>2296.8000000000002</c:v>
                      </c:pt>
                      <c:pt idx="5742">
                        <c:v>2297.1999999999998</c:v>
                      </c:pt>
                      <c:pt idx="5743">
                        <c:v>2297.6</c:v>
                      </c:pt>
                      <c:pt idx="5744">
                        <c:v>2298</c:v>
                      </c:pt>
                      <c:pt idx="5745">
                        <c:v>2298.4</c:v>
                      </c:pt>
                      <c:pt idx="5746">
                        <c:v>2298.8000000000002</c:v>
                      </c:pt>
                      <c:pt idx="5747">
                        <c:v>2299.1999999999998</c:v>
                      </c:pt>
                      <c:pt idx="5748">
                        <c:v>2299.6</c:v>
                      </c:pt>
                      <c:pt idx="5749">
                        <c:v>2300</c:v>
                      </c:pt>
                      <c:pt idx="5750">
                        <c:v>2300.4</c:v>
                      </c:pt>
                      <c:pt idx="5751">
                        <c:v>2300.8000000000002</c:v>
                      </c:pt>
                      <c:pt idx="5752">
                        <c:v>2301.1999999999998</c:v>
                      </c:pt>
                      <c:pt idx="5753">
                        <c:v>2301.6</c:v>
                      </c:pt>
                      <c:pt idx="5754">
                        <c:v>2302</c:v>
                      </c:pt>
                      <c:pt idx="5755">
                        <c:v>2302.4</c:v>
                      </c:pt>
                      <c:pt idx="5756">
                        <c:v>2302.8000000000002</c:v>
                      </c:pt>
                      <c:pt idx="5757">
                        <c:v>2303.1999999999998</c:v>
                      </c:pt>
                      <c:pt idx="5758">
                        <c:v>2303.6</c:v>
                      </c:pt>
                      <c:pt idx="5759">
                        <c:v>2304</c:v>
                      </c:pt>
                      <c:pt idx="5760">
                        <c:v>2304.4</c:v>
                      </c:pt>
                      <c:pt idx="5761">
                        <c:v>2304.8000000000002</c:v>
                      </c:pt>
                      <c:pt idx="5762">
                        <c:v>2305.1999999999998</c:v>
                      </c:pt>
                      <c:pt idx="5763">
                        <c:v>2305.6</c:v>
                      </c:pt>
                      <c:pt idx="5764">
                        <c:v>2306</c:v>
                      </c:pt>
                      <c:pt idx="5765">
                        <c:v>2306.4</c:v>
                      </c:pt>
                      <c:pt idx="5766">
                        <c:v>2306.8000000000002</c:v>
                      </c:pt>
                      <c:pt idx="5767">
                        <c:v>2307.1999999999998</c:v>
                      </c:pt>
                      <c:pt idx="5768">
                        <c:v>2307.6</c:v>
                      </c:pt>
                      <c:pt idx="5769">
                        <c:v>2308</c:v>
                      </c:pt>
                      <c:pt idx="5770">
                        <c:v>2308.4</c:v>
                      </c:pt>
                      <c:pt idx="5771">
                        <c:v>2308.8000000000002</c:v>
                      </c:pt>
                      <c:pt idx="5772">
                        <c:v>2309.1999999999998</c:v>
                      </c:pt>
                      <c:pt idx="5773">
                        <c:v>2309.6</c:v>
                      </c:pt>
                      <c:pt idx="5774">
                        <c:v>2310</c:v>
                      </c:pt>
                      <c:pt idx="5775">
                        <c:v>2310.4</c:v>
                      </c:pt>
                      <c:pt idx="5776">
                        <c:v>2310.8000000000002</c:v>
                      </c:pt>
                      <c:pt idx="5777">
                        <c:v>2311.1999999999998</c:v>
                      </c:pt>
                      <c:pt idx="5778">
                        <c:v>2311.6</c:v>
                      </c:pt>
                      <c:pt idx="5779">
                        <c:v>2312</c:v>
                      </c:pt>
                      <c:pt idx="5780">
                        <c:v>2312.4</c:v>
                      </c:pt>
                      <c:pt idx="5781">
                        <c:v>2312.8000000000002</c:v>
                      </c:pt>
                      <c:pt idx="5782">
                        <c:v>2313.1999999999998</c:v>
                      </c:pt>
                      <c:pt idx="5783">
                        <c:v>2313.6</c:v>
                      </c:pt>
                      <c:pt idx="5784">
                        <c:v>2314</c:v>
                      </c:pt>
                      <c:pt idx="5785">
                        <c:v>2314.4</c:v>
                      </c:pt>
                      <c:pt idx="5786">
                        <c:v>2314.8000000000002</c:v>
                      </c:pt>
                      <c:pt idx="5787">
                        <c:v>2315.1999999999998</c:v>
                      </c:pt>
                      <c:pt idx="5788">
                        <c:v>2315.6</c:v>
                      </c:pt>
                      <c:pt idx="5789">
                        <c:v>2316</c:v>
                      </c:pt>
                      <c:pt idx="5790">
                        <c:v>2316.4</c:v>
                      </c:pt>
                      <c:pt idx="5791">
                        <c:v>2316.8000000000002</c:v>
                      </c:pt>
                      <c:pt idx="5792">
                        <c:v>2317.1999999999998</c:v>
                      </c:pt>
                      <c:pt idx="5793">
                        <c:v>2317.6</c:v>
                      </c:pt>
                      <c:pt idx="5794">
                        <c:v>2318</c:v>
                      </c:pt>
                      <c:pt idx="5795">
                        <c:v>2318.4</c:v>
                      </c:pt>
                      <c:pt idx="5796">
                        <c:v>2318.8000000000002</c:v>
                      </c:pt>
                      <c:pt idx="5797">
                        <c:v>2319.1999999999998</c:v>
                      </c:pt>
                      <c:pt idx="5798">
                        <c:v>2319.6</c:v>
                      </c:pt>
                      <c:pt idx="5799">
                        <c:v>2320</c:v>
                      </c:pt>
                      <c:pt idx="5800">
                        <c:v>2320.4</c:v>
                      </c:pt>
                      <c:pt idx="5801">
                        <c:v>2320.8000000000002</c:v>
                      </c:pt>
                      <c:pt idx="5802">
                        <c:v>2321.1999999999998</c:v>
                      </c:pt>
                      <c:pt idx="5803">
                        <c:v>2321.6</c:v>
                      </c:pt>
                      <c:pt idx="5804">
                        <c:v>2322</c:v>
                      </c:pt>
                      <c:pt idx="5805">
                        <c:v>2322.4</c:v>
                      </c:pt>
                      <c:pt idx="5806">
                        <c:v>2322.8000000000002</c:v>
                      </c:pt>
                      <c:pt idx="5807">
                        <c:v>2323.1999999999998</c:v>
                      </c:pt>
                      <c:pt idx="5808">
                        <c:v>2323.6</c:v>
                      </c:pt>
                      <c:pt idx="5809">
                        <c:v>2324</c:v>
                      </c:pt>
                      <c:pt idx="5810">
                        <c:v>2324.4</c:v>
                      </c:pt>
                      <c:pt idx="5811">
                        <c:v>2324.8000000000002</c:v>
                      </c:pt>
                      <c:pt idx="5812">
                        <c:v>2325.1999999999998</c:v>
                      </c:pt>
                      <c:pt idx="5813">
                        <c:v>2325.6</c:v>
                      </c:pt>
                      <c:pt idx="5814">
                        <c:v>2326</c:v>
                      </c:pt>
                      <c:pt idx="5815">
                        <c:v>2326.4</c:v>
                      </c:pt>
                      <c:pt idx="5816">
                        <c:v>2326.8000000000002</c:v>
                      </c:pt>
                      <c:pt idx="5817">
                        <c:v>2327.1999999999998</c:v>
                      </c:pt>
                      <c:pt idx="5818">
                        <c:v>2327.6</c:v>
                      </c:pt>
                      <c:pt idx="5819">
                        <c:v>2328</c:v>
                      </c:pt>
                      <c:pt idx="5820">
                        <c:v>2328.4</c:v>
                      </c:pt>
                      <c:pt idx="5821">
                        <c:v>2328.8000000000002</c:v>
                      </c:pt>
                      <c:pt idx="5822">
                        <c:v>2329.1999999999998</c:v>
                      </c:pt>
                      <c:pt idx="5823">
                        <c:v>2329.6</c:v>
                      </c:pt>
                      <c:pt idx="5824">
                        <c:v>2330</c:v>
                      </c:pt>
                      <c:pt idx="5825">
                        <c:v>2330.4</c:v>
                      </c:pt>
                      <c:pt idx="5826">
                        <c:v>2330.8000000000002</c:v>
                      </c:pt>
                      <c:pt idx="5827">
                        <c:v>2331.1999999999998</c:v>
                      </c:pt>
                      <c:pt idx="5828">
                        <c:v>2331.6</c:v>
                      </c:pt>
                      <c:pt idx="5829">
                        <c:v>2332</c:v>
                      </c:pt>
                      <c:pt idx="5830">
                        <c:v>2332.4</c:v>
                      </c:pt>
                      <c:pt idx="5831">
                        <c:v>2332.8000000000002</c:v>
                      </c:pt>
                      <c:pt idx="5832">
                        <c:v>2333.1999999999998</c:v>
                      </c:pt>
                      <c:pt idx="5833">
                        <c:v>2333.6</c:v>
                      </c:pt>
                      <c:pt idx="5834">
                        <c:v>2334</c:v>
                      </c:pt>
                      <c:pt idx="5835">
                        <c:v>2334.4</c:v>
                      </c:pt>
                      <c:pt idx="5836">
                        <c:v>2334.8000000000002</c:v>
                      </c:pt>
                      <c:pt idx="5837">
                        <c:v>2335.1999999999998</c:v>
                      </c:pt>
                      <c:pt idx="5838">
                        <c:v>2335.6</c:v>
                      </c:pt>
                      <c:pt idx="5839">
                        <c:v>2336</c:v>
                      </c:pt>
                      <c:pt idx="5840">
                        <c:v>2336.4</c:v>
                      </c:pt>
                      <c:pt idx="5841">
                        <c:v>2336.8000000000002</c:v>
                      </c:pt>
                      <c:pt idx="5842">
                        <c:v>2337.1999999999998</c:v>
                      </c:pt>
                      <c:pt idx="5843">
                        <c:v>2337.6</c:v>
                      </c:pt>
                      <c:pt idx="5844">
                        <c:v>2338</c:v>
                      </c:pt>
                      <c:pt idx="5845">
                        <c:v>2338.4</c:v>
                      </c:pt>
                      <c:pt idx="5846">
                        <c:v>2338.8000000000002</c:v>
                      </c:pt>
                      <c:pt idx="5847">
                        <c:v>2339.1999999999998</c:v>
                      </c:pt>
                      <c:pt idx="5848">
                        <c:v>2339.6</c:v>
                      </c:pt>
                      <c:pt idx="5849">
                        <c:v>2340</c:v>
                      </c:pt>
                      <c:pt idx="5850">
                        <c:v>2340.4</c:v>
                      </c:pt>
                      <c:pt idx="5851">
                        <c:v>2340.8000000000002</c:v>
                      </c:pt>
                      <c:pt idx="5852">
                        <c:v>2341.1999999999998</c:v>
                      </c:pt>
                      <c:pt idx="5853">
                        <c:v>2341.6</c:v>
                      </c:pt>
                      <c:pt idx="5854">
                        <c:v>2342</c:v>
                      </c:pt>
                      <c:pt idx="5855">
                        <c:v>2342.4</c:v>
                      </c:pt>
                      <c:pt idx="5856">
                        <c:v>2342.8000000000002</c:v>
                      </c:pt>
                      <c:pt idx="5857">
                        <c:v>2343.1999999999998</c:v>
                      </c:pt>
                      <c:pt idx="5858">
                        <c:v>2343.6</c:v>
                      </c:pt>
                      <c:pt idx="5859">
                        <c:v>2344</c:v>
                      </c:pt>
                      <c:pt idx="5860">
                        <c:v>2344.4</c:v>
                      </c:pt>
                      <c:pt idx="5861">
                        <c:v>2344.8000000000002</c:v>
                      </c:pt>
                      <c:pt idx="5862">
                        <c:v>2345.1999999999998</c:v>
                      </c:pt>
                      <c:pt idx="5863">
                        <c:v>2345.6</c:v>
                      </c:pt>
                      <c:pt idx="5864">
                        <c:v>2346</c:v>
                      </c:pt>
                      <c:pt idx="5865">
                        <c:v>2346.4</c:v>
                      </c:pt>
                      <c:pt idx="5866">
                        <c:v>2346.8000000000002</c:v>
                      </c:pt>
                      <c:pt idx="5867">
                        <c:v>2347.1999999999998</c:v>
                      </c:pt>
                      <c:pt idx="5868">
                        <c:v>2347.6</c:v>
                      </c:pt>
                      <c:pt idx="5869">
                        <c:v>2348</c:v>
                      </c:pt>
                      <c:pt idx="5870">
                        <c:v>2348.4</c:v>
                      </c:pt>
                      <c:pt idx="5871">
                        <c:v>2348.8000000000002</c:v>
                      </c:pt>
                      <c:pt idx="5872">
                        <c:v>2349.1999999999998</c:v>
                      </c:pt>
                      <c:pt idx="5873">
                        <c:v>2349.6</c:v>
                      </c:pt>
                      <c:pt idx="5874">
                        <c:v>2350</c:v>
                      </c:pt>
                      <c:pt idx="5875">
                        <c:v>2350.4</c:v>
                      </c:pt>
                      <c:pt idx="5876">
                        <c:v>2350.8000000000002</c:v>
                      </c:pt>
                      <c:pt idx="5877">
                        <c:v>2351.1999999999998</c:v>
                      </c:pt>
                      <c:pt idx="5878">
                        <c:v>2351.6</c:v>
                      </c:pt>
                      <c:pt idx="5879">
                        <c:v>2352</c:v>
                      </c:pt>
                      <c:pt idx="5880">
                        <c:v>2352.4</c:v>
                      </c:pt>
                      <c:pt idx="5881">
                        <c:v>2352.8000000000002</c:v>
                      </c:pt>
                      <c:pt idx="5882">
                        <c:v>2353.1999999999998</c:v>
                      </c:pt>
                      <c:pt idx="5883">
                        <c:v>2353.6</c:v>
                      </c:pt>
                      <c:pt idx="5884">
                        <c:v>2354</c:v>
                      </c:pt>
                      <c:pt idx="5885">
                        <c:v>2354.4</c:v>
                      </c:pt>
                      <c:pt idx="5886">
                        <c:v>2354.8000000000002</c:v>
                      </c:pt>
                      <c:pt idx="5887">
                        <c:v>2355.1999999999998</c:v>
                      </c:pt>
                      <c:pt idx="5888">
                        <c:v>2355.6</c:v>
                      </c:pt>
                      <c:pt idx="5889">
                        <c:v>2356</c:v>
                      </c:pt>
                      <c:pt idx="5890">
                        <c:v>2356.4</c:v>
                      </c:pt>
                      <c:pt idx="5891">
                        <c:v>2356.8000000000002</c:v>
                      </c:pt>
                      <c:pt idx="5892">
                        <c:v>2357.1999999999998</c:v>
                      </c:pt>
                      <c:pt idx="5893">
                        <c:v>2357.6</c:v>
                      </c:pt>
                      <c:pt idx="5894">
                        <c:v>2358</c:v>
                      </c:pt>
                      <c:pt idx="5895">
                        <c:v>2358.4</c:v>
                      </c:pt>
                      <c:pt idx="5896">
                        <c:v>2358.8000000000002</c:v>
                      </c:pt>
                      <c:pt idx="5897">
                        <c:v>2359.1999999999998</c:v>
                      </c:pt>
                      <c:pt idx="5898">
                        <c:v>2359.6</c:v>
                      </c:pt>
                      <c:pt idx="5899">
                        <c:v>2360</c:v>
                      </c:pt>
                      <c:pt idx="5900">
                        <c:v>2360.4</c:v>
                      </c:pt>
                      <c:pt idx="5901">
                        <c:v>2360.8000000000002</c:v>
                      </c:pt>
                      <c:pt idx="5902">
                        <c:v>2361.1999999999998</c:v>
                      </c:pt>
                      <c:pt idx="5903">
                        <c:v>2361.6</c:v>
                      </c:pt>
                      <c:pt idx="5904">
                        <c:v>2362</c:v>
                      </c:pt>
                      <c:pt idx="5905">
                        <c:v>2362.4</c:v>
                      </c:pt>
                      <c:pt idx="5906">
                        <c:v>2362.8000000000002</c:v>
                      </c:pt>
                      <c:pt idx="5907">
                        <c:v>2363.1999999999998</c:v>
                      </c:pt>
                      <c:pt idx="5908">
                        <c:v>2363.6</c:v>
                      </c:pt>
                      <c:pt idx="5909">
                        <c:v>2364</c:v>
                      </c:pt>
                      <c:pt idx="5910">
                        <c:v>2364.4</c:v>
                      </c:pt>
                      <c:pt idx="5911">
                        <c:v>2364.8000000000002</c:v>
                      </c:pt>
                      <c:pt idx="5912">
                        <c:v>2365.1999999999998</c:v>
                      </c:pt>
                      <c:pt idx="5913">
                        <c:v>2365.6</c:v>
                      </c:pt>
                      <c:pt idx="5914">
                        <c:v>2366</c:v>
                      </c:pt>
                      <c:pt idx="5915">
                        <c:v>2366.4</c:v>
                      </c:pt>
                      <c:pt idx="5916">
                        <c:v>2366.8000000000002</c:v>
                      </c:pt>
                      <c:pt idx="5917">
                        <c:v>2367.1999999999998</c:v>
                      </c:pt>
                      <c:pt idx="5918">
                        <c:v>2367.6</c:v>
                      </c:pt>
                      <c:pt idx="5919">
                        <c:v>2368</c:v>
                      </c:pt>
                      <c:pt idx="5920">
                        <c:v>2368.4</c:v>
                      </c:pt>
                      <c:pt idx="5921">
                        <c:v>2368.8000000000002</c:v>
                      </c:pt>
                      <c:pt idx="5922">
                        <c:v>2369.1999999999998</c:v>
                      </c:pt>
                      <c:pt idx="5923">
                        <c:v>2369.6</c:v>
                      </c:pt>
                      <c:pt idx="5924">
                        <c:v>2370</c:v>
                      </c:pt>
                      <c:pt idx="5925">
                        <c:v>2370.4</c:v>
                      </c:pt>
                      <c:pt idx="5926">
                        <c:v>2370.8000000000002</c:v>
                      </c:pt>
                      <c:pt idx="5927">
                        <c:v>2371.1999999999998</c:v>
                      </c:pt>
                      <c:pt idx="5928">
                        <c:v>2371.6</c:v>
                      </c:pt>
                      <c:pt idx="5929">
                        <c:v>2372</c:v>
                      </c:pt>
                      <c:pt idx="5930">
                        <c:v>2372.4</c:v>
                      </c:pt>
                      <c:pt idx="5931">
                        <c:v>2372.8000000000002</c:v>
                      </c:pt>
                      <c:pt idx="5932">
                        <c:v>2373.1999999999998</c:v>
                      </c:pt>
                      <c:pt idx="5933">
                        <c:v>2373.6</c:v>
                      </c:pt>
                      <c:pt idx="5934">
                        <c:v>2374</c:v>
                      </c:pt>
                      <c:pt idx="5935">
                        <c:v>2374.4</c:v>
                      </c:pt>
                      <c:pt idx="5936">
                        <c:v>2374.8000000000002</c:v>
                      </c:pt>
                      <c:pt idx="5937">
                        <c:v>2375.1999999999998</c:v>
                      </c:pt>
                      <c:pt idx="5938">
                        <c:v>2375.6</c:v>
                      </c:pt>
                      <c:pt idx="5939">
                        <c:v>2376</c:v>
                      </c:pt>
                      <c:pt idx="5940">
                        <c:v>2376.4</c:v>
                      </c:pt>
                      <c:pt idx="5941">
                        <c:v>2376.8000000000002</c:v>
                      </c:pt>
                      <c:pt idx="5942">
                        <c:v>2377.1999999999998</c:v>
                      </c:pt>
                      <c:pt idx="5943">
                        <c:v>2377.6</c:v>
                      </c:pt>
                      <c:pt idx="5944">
                        <c:v>2378</c:v>
                      </c:pt>
                      <c:pt idx="5945">
                        <c:v>2378.4</c:v>
                      </c:pt>
                      <c:pt idx="5946">
                        <c:v>2378.8000000000002</c:v>
                      </c:pt>
                      <c:pt idx="5947">
                        <c:v>2379.1999999999998</c:v>
                      </c:pt>
                      <c:pt idx="5948">
                        <c:v>2379.6</c:v>
                      </c:pt>
                      <c:pt idx="5949">
                        <c:v>2380</c:v>
                      </c:pt>
                      <c:pt idx="5950">
                        <c:v>2380.4</c:v>
                      </c:pt>
                      <c:pt idx="5951">
                        <c:v>2380.8000000000002</c:v>
                      </c:pt>
                      <c:pt idx="5952">
                        <c:v>2381.1999999999998</c:v>
                      </c:pt>
                      <c:pt idx="5953">
                        <c:v>2381.6</c:v>
                      </c:pt>
                      <c:pt idx="5954">
                        <c:v>2382</c:v>
                      </c:pt>
                      <c:pt idx="5955">
                        <c:v>2382.4</c:v>
                      </c:pt>
                      <c:pt idx="5956">
                        <c:v>2382.8000000000002</c:v>
                      </c:pt>
                      <c:pt idx="5957">
                        <c:v>2383.1999999999998</c:v>
                      </c:pt>
                      <c:pt idx="5958">
                        <c:v>2383.6</c:v>
                      </c:pt>
                      <c:pt idx="5959">
                        <c:v>2384</c:v>
                      </c:pt>
                      <c:pt idx="5960">
                        <c:v>2384.4</c:v>
                      </c:pt>
                      <c:pt idx="5961">
                        <c:v>2384.8000000000002</c:v>
                      </c:pt>
                      <c:pt idx="5962">
                        <c:v>2385.1999999999998</c:v>
                      </c:pt>
                      <c:pt idx="5963">
                        <c:v>2385.6</c:v>
                      </c:pt>
                      <c:pt idx="5964">
                        <c:v>2386</c:v>
                      </c:pt>
                      <c:pt idx="5965">
                        <c:v>2386.4</c:v>
                      </c:pt>
                      <c:pt idx="5966">
                        <c:v>2386.8000000000002</c:v>
                      </c:pt>
                      <c:pt idx="5967">
                        <c:v>2387.1999999999998</c:v>
                      </c:pt>
                      <c:pt idx="5968">
                        <c:v>2387.6</c:v>
                      </c:pt>
                      <c:pt idx="5969">
                        <c:v>2388</c:v>
                      </c:pt>
                      <c:pt idx="5970">
                        <c:v>2388.4</c:v>
                      </c:pt>
                      <c:pt idx="5971">
                        <c:v>2388.8000000000002</c:v>
                      </c:pt>
                      <c:pt idx="5972">
                        <c:v>2389.1999999999998</c:v>
                      </c:pt>
                      <c:pt idx="5973">
                        <c:v>2389.6</c:v>
                      </c:pt>
                      <c:pt idx="5974">
                        <c:v>2390</c:v>
                      </c:pt>
                      <c:pt idx="5975">
                        <c:v>2390.4</c:v>
                      </c:pt>
                      <c:pt idx="5976">
                        <c:v>2390.8000000000002</c:v>
                      </c:pt>
                      <c:pt idx="5977">
                        <c:v>2391.1999999999998</c:v>
                      </c:pt>
                      <c:pt idx="5978">
                        <c:v>2391.6</c:v>
                      </c:pt>
                      <c:pt idx="5979">
                        <c:v>2392</c:v>
                      </c:pt>
                      <c:pt idx="5980">
                        <c:v>2392.4</c:v>
                      </c:pt>
                      <c:pt idx="5981">
                        <c:v>2392.8000000000002</c:v>
                      </c:pt>
                      <c:pt idx="5982">
                        <c:v>2393.1999999999998</c:v>
                      </c:pt>
                      <c:pt idx="5983">
                        <c:v>2393.6</c:v>
                      </c:pt>
                      <c:pt idx="5984">
                        <c:v>2394</c:v>
                      </c:pt>
                      <c:pt idx="5985">
                        <c:v>2394.4</c:v>
                      </c:pt>
                      <c:pt idx="5986">
                        <c:v>2394.8000000000002</c:v>
                      </c:pt>
                      <c:pt idx="5987">
                        <c:v>2395.1999999999998</c:v>
                      </c:pt>
                      <c:pt idx="5988">
                        <c:v>2395.6</c:v>
                      </c:pt>
                      <c:pt idx="5989">
                        <c:v>2396</c:v>
                      </c:pt>
                      <c:pt idx="5990">
                        <c:v>2396.4</c:v>
                      </c:pt>
                      <c:pt idx="5991">
                        <c:v>2396.8000000000002</c:v>
                      </c:pt>
                      <c:pt idx="5992">
                        <c:v>2397.1999999999998</c:v>
                      </c:pt>
                      <c:pt idx="5993">
                        <c:v>2397.6</c:v>
                      </c:pt>
                      <c:pt idx="5994">
                        <c:v>2398</c:v>
                      </c:pt>
                      <c:pt idx="5995">
                        <c:v>2398.4</c:v>
                      </c:pt>
                      <c:pt idx="5996">
                        <c:v>2398.8000000000002</c:v>
                      </c:pt>
                      <c:pt idx="5997">
                        <c:v>2399.1999999999998</c:v>
                      </c:pt>
                      <c:pt idx="5998">
                        <c:v>2399.6</c:v>
                      </c:pt>
                      <c:pt idx="5999">
                        <c:v>2400</c:v>
                      </c:pt>
                      <c:pt idx="6000">
                        <c:v>2400.4</c:v>
                      </c:pt>
                      <c:pt idx="6001">
                        <c:v>2400.8000000000002</c:v>
                      </c:pt>
                      <c:pt idx="6002">
                        <c:v>2401.1999999999998</c:v>
                      </c:pt>
                      <c:pt idx="6003">
                        <c:v>2401.6</c:v>
                      </c:pt>
                      <c:pt idx="6004">
                        <c:v>2402</c:v>
                      </c:pt>
                      <c:pt idx="6005">
                        <c:v>2402.4</c:v>
                      </c:pt>
                      <c:pt idx="6006">
                        <c:v>2402.8000000000002</c:v>
                      </c:pt>
                      <c:pt idx="6007">
                        <c:v>2403.1999999999998</c:v>
                      </c:pt>
                      <c:pt idx="6008">
                        <c:v>2403.6</c:v>
                      </c:pt>
                      <c:pt idx="6009">
                        <c:v>2404</c:v>
                      </c:pt>
                      <c:pt idx="6010">
                        <c:v>2404.4</c:v>
                      </c:pt>
                      <c:pt idx="6011">
                        <c:v>2404.8000000000002</c:v>
                      </c:pt>
                      <c:pt idx="6012">
                        <c:v>2405.1999999999998</c:v>
                      </c:pt>
                      <c:pt idx="6013">
                        <c:v>2405.6</c:v>
                      </c:pt>
                      <c:pt idx="6014">
                        <c:v>2406</c:v>
                      </c:pt>
                      <c:pt idx="6015">
                        <c:v>2406.4</c:v>
                      </c:pt>
                      <c:pt idx="6016">
                        <c:v>2406.8000000000002</c:v>
                      </c:pt>
                      <c:pt idx="6017">
                        <c:v>2407.1999999999998</c:v>
                      </c:pt>
                      <c:pt idx="6018">
                        <c:v>2407.6</c:v>
                      </c:pt>
                      <c:pt idx="6019">
                        <c:v>2408</c:v>
                      </c:pt>
                      <c:pt idx="6020">
                        <c:v>2408.4</c:v>
                      </c:pt>
                      <c:pt idx="6021">
                        <c:v>2408.8000000000002</c:v>
                      </c:pt>
                      <c:pt idx="6022">
                        <c:v>2409.1999999999998</c:v>
                      </c:pt>
                      <c:pt idx="6023">
                        <c:v>2409.6</c:v>
                      </c:pt>
                      <c:pt idx="6024">
                        <c:v>2410</c:v>
                      </c:pt>
                      <c:pt idx="6025">
                        <c:v>2410.4</c:v>
                      </c:pt>
                      <c:pt idx="6026">
                        <c:v>2410.8000000000002</c:v>
                      </c:pt>
                      <c:pt idx="6027">
                        <c:v>2411.1999999999998</c:v>
                      </c:pt>
                      <c:pt idx="6028">
                        <c:v>2411.6</c:v>
                      </c:pt>
                      <c:pt idx="6029">
                        <c:v>2412</c:v>
                      </c:pt>
                      <c:pt idx="6030">
                        <c:v>2412.4</c:v>
                      </c:pt>
                      <c:pt idx="6031">
                        <c:v>2412.8000000000002</c:v>
                      </c:pt>
                      <c:pt idx="6032">
                        <c:v>2413.1999999999998</c:v>
                      </c:pt>
                      <c:pt idx="6033">
                        <c:v>2413.6</c:v>
                      </c:pt>
                      <c:pt idx="6034">
                        <c:v>2414</c:v>
                      </c:pt>
                      <c:pt idx="6035">
                        <c:v>2414.4</c:v>
                      </c:pt>
                      <c:pt idx="6036">
                        <c:v>2414.8000000000002</c:v>
                      </c:pt>
                      <c:pt idx="6037">
                        <c:v>2415.1999999999998</c:v>
                      </c:pt>
                      <c:pt idx="6038">
                        <c:v>2415.6</c:v>
                      </c:pt>
                      <c:pt idx="6039">
                        <c:v>2416</c:v>
                      </c:pt>
                      <c:pt idx="6040">
                        <c:v>2416.4</c:v>
                      </c:pt>
                      <c:pt idx="6041">
                        <c:v>2416.8000000000002</c:v>
                      </c:pt>
                      <c:pt idx="6042">
                        <c:v>2417.1999999999998</c:v>
                      </c:pt>
                      <c:pt idx="6043">
                        <c:v>2417.6</c:v>
                      </c:pt>
                      <c:pt idx="6044">
                        <c:v>2418</c:v>
                      </c:pt>
                      <c:pt idx="6045">
                        <c:v>2418.4</c:v>
                      </c:pt>
                      <c:pt idx="6046">
                        <c:v>2418.8000000000002</c:v>
                      </c:pt>
                      <c:pt idx="6047">
                        <c:v>2419.1999999999998</c:v>
                      </c:pt>
                      <c:pt idx="6048">
                        <c:v>2419.6</c:v>
                      </c:pt>
                      <c:pt idx="6049">
                        <c:v>2420</c:v>
                      </c:pt>
                      <c:pt idx="6050">
                        <c:v>2420.4</c:v>
                      </c:pt>
                      <c:pt idx="6051">
                        <c:v>2420.8000000000002</c:v>
                      </c:pt>
                      <c:pt idx="6052">
                        <c:v>2421.1999999999998</c:v>
                      </c:pt>
                      <c:pt idx="6053">
                        <c:v>2421.6</c:v>
                      </c:pt>
                      <c:pt idx="6054">
                        <c:v>2422</c:v>
                      </c:pt>
                      <c:pt idx="6055">
                        <c:v>2422.4</c:v>
                      </c:pt>
                      <c:pt idx="6056">
                        <c:v>2422.8000000000002</c:v>
                      </c:pt>
                      <c:pt idx="6057">
                        <c:v>2423.1999999999998</c:v>
                      </c:pt>
                      <c:pt idx="6058">
                        <c:v>2423.6</c:v>
                      </c:pt>
                      <c:pt idx="6059">
                        <c:v>2424</c:v>
                      </c:pt>
                      <c:pt idx="6060">
                        <c:v>2424.4</c:v>
                      </c:pt>
                      <c:pt idx="6061">
                        <c:v>2424.8000000000002</c:v>
                      </c:pt>
                      <c:pt idx="6062">
                        <c:v>2425.1999999999998</c:v>
                      </c:pt>
                      <c:pt idx="6063">
                        <c:v>2425.6</c:v>
                      </c:pt>
                      <c:pt idx="6064">
                        <c:v>2426</c:v>
                      </c:pt>
                      <c:pt idx="6065">
                        <c:v>2426.4</c:v>
                      </c:pt>
                      <c:pt idx="6066">
                        <c:v>2426.8000000000002</c:v>
                      </c:pt>
                      <c:pt idx="6067">
                        <c:v>2427.1999999999998</c:v>
                      </c:pt>
                      <c:pt idx="6068">
                        <c:v>2427.6</c:v>
                      </c:pt>
                      <c:pt idx="6069">
                        <c:v>2428</c:v>
                      </c:pt>
                      <c:pt idx="6070">
                        <c:v>2428.4</c:v>
                      </c:pt>
                      <c:pt idx="6071">
                        <c:v>2428.8000000000002</c:v>
                      </c:pt>
                      <c:pt idx="6072">
                        <c:v>2429.1999999999998</c:v>
                      </c:pt>
                      <c:pt idx="6073">
                        <c:v>2429.6</c:v>
                      </c:pt>
                      <c:pt idx="6074">
                        <c:v>2430</c:v>
                      </c:pt>
                      <c:pt idx="6075">
                        <c:v>2430.4</c:v>
                      </c:pt>
                      <c:pt idx="6076">
                        <c:v>2430.8000000000002</c:v>
                      </c:pt>
                      <c:pt idx="6077">
                        <c:v>2431.1999999999998</c:v>
                      </c:pt>
                      <c:pt idx="6078">
                        <c:v>2431.6</c:v>
                      </c:pt>
                      <c:pt idx="6079">
                        <c:v>2432</c:v>
                      </c:pt>
                      <c:pt idx="6080">
                        <c:v>2432.4</c:v>
                      </c:pt>
                      <c:pt idx="6081">
                        <c:v>2432.8000000000002</c:v>
                      </c:pt>
                      <c:pt idx="6082">
                        <c:v>2433.1999999999998</c:v>
                      </c:pt>
                      <c:pt idx="6083">
                        <c:v>2433.6</c:v>
                      </c:pt>
                      <c:pt idx="6084">
                        <c:v>2434</c:v>
                      </c:pt>
                      <c:pt idx="6085">
                        <c:v>2434.4</c:v>
                      </c:pt>
                      <c:pt idx="6086">
                        <c:v>2434.8000000000002</c:v>
                      </c:pt>
                      <c:pt idx="6087">
                        <c:v>2435.1999999999998</c:v>
                      </c:pt>
                      <c:pt idx="6088">
                        <c:v>2435.6</c:v>
                      </c:pt>
                      <c:pt idx="6089">
                        <c:v>2436</c:v>
                      </c:pt>
                      <c:pt idx="6090">
                        <c:v>2436.4</c:v>
                      </c:pt>
                      <c:pt idx="6091">
                        <c:v>2436.8000000000002</c:v>
                      </c:pt>
                      <c:pt idx="6092">
                        <c:v>2437.1999999999998</c:v>
                      </c:pt>
                      <c:pt idx="6093">
                        <c:v>2437.6</c:v>
                      </c:pt>
                      <c:pt idx="6094">
                        <c:v>2438</c:v>
                      </c:pt>
                      <c:pt idx="6095">
                        <c:v>2438.4</c:v>
                      </c:pt>
                      <c:pt idx="6096">
                        <c:v>2438.8000000000002</c:v>
                      </c:pt>
                      <c:pt idx="6097">
                        <c:v>2439.1999999999998</c:v>
                      </c:pt>
                      <c:pt idx="6098">
                        <c:v>2439.6</c:v>
                      </c:pt>
                      <c:pt idx="6099">
                        <c:v>2440</c:v>
                      </c:pt>
                      <c:pt idx="6100">
                        <c:v>2440.4</c:v>
                      </c:pt>
                      <c:pt idx="6101">
                        <c:v>2440.8000000000002</c:v>
                      </c:pt>
                      <c:pt idx="6102">
                        <c:v>2441.1999999999998</c:v>
                      </c:pt>
                      <c:pt idx="6103">
                        <c:v>2441.6</c:v>
                      </c:pt>
                      <c:pt idx="6104">
                        <c:v>2442</c:v>
                      </c:pt>
                      <c:pt idx="6105">
                        <c:v>2442.4</c:v>
                      </c:pt>
                      <c:pt idx="6106">
                        <c:v>2442.8000000000002</c:v>
                      </c:pt>
                      <c:pt idx="6107">
                        <c:v>2443.1999999999998</c:v>
                      </c:pt>
                      <c:pt idx="6108">
                        <c:v>2443.6</c:v>
                      </c:pt>
                      <c:pt idx="6109">
                        <c:v>2444</c:v>
                      </c:pt>
                      <c:pt idx="6110">
                        <c:v>2444.4</c:v>
                      </c:pt>
                      <c:pt idx="6111">
                        <c:v>2444.8000000000002</c:v>
                      </c:pt>
                      <c:pt idx="6112">
                        <c:v>2445.1999999999998</c:v>
                      </c:pt>
                      <c:pt idx="6113">
                        <c:v>2445.6</c:v>
                      </c:pt>
                      <c:pt idx="6114">
                        <c:v>2446</c:v>
                      </c:pt>
                      <c:pt idx="6115">
                        <c:v>2446.4</c:v>
                      </c:pt>
                      <c:pt idx="6116">
                        <c:v>2446.8000000000002</c:v>
                      </c:pt>
                      <c:pt idx="6117">
                        <c:v>2447.1999999999998</c:v>
                      </c:pt>
                      <c:pt idx="6118">
                        <c:v>2447.6</c:v>
                      </c:pt>
                      <c:pt idx="6119">
                        <c:v>2448</c:v>
                      </c:pt>
                      <c:pt idx="6120">
                        <c:v>2448.4</c:v>
                      </c:pt>
                      <c:pt idx="6121">
                        <c:v>2448.8000000000002</c:v>
                      </c:pt>
                      <c:pt idx="6122">
                        <c:v>2449.1999999999998</c:v>
                      </c:pt>
                      <c:pt idx="6123">
                        <c:v>2449.6</c:v>
                      </c:pt>
                      <c:pt idx="6124">
                        <c:v>2450</c:v>
                      </c:pt>
                      <c:pt idx="6125">
                        <c:v>2450.4</c:v>
                      </c:pt>
                      <c:pt idx="6126">
                        <c:v>2450.8000000000002</c:v>
                      </c:pt>
                      <c:pt idx="6127">
                        <c:v>2451.1999999999998</c:v>
                      </c:pt>
                      <c:pt idx="6128">
                        <c:v>2451.6</c:v>
                      </c:pt>
                      <c:pt idx="6129">
                        <c:v>2452</c:v>
                      </c:pt>
                      <c:pt idx="6130">
                        <c:v>2452.4</c:v>
                      </c:pt>
                      <c:pt idx="6131">
                        <c:v>2452.8000000000002</c:v>
                      </c:pt>
                      <c:pt idx="6132">
                        <c:v>2453.1999999999998</c:v>
                      </c:pt>
                      <c:pt idx="6133">
                        <c:v>2453.6</c:v>
                      </c:pt>
                      <c:pt idx="6134">
                        <c:v>2454</c:v>
                      </c:pt>
                      <c:pt idx="6135">
                        <c:v>2454.4</c:v>
                      </c:pt>
                      <c:pt idx="6136">
                        <c:v>2454.8000000000002</c:v>
                      </c:pt>
                      <c:pt idx="6137">
                        <c:v>2455.1999999999998</c:v>
                      </c:pt>
                      <c:pt idx="6138">
                        <c:v>2455.6</c:v>
                      </c:pt>
                      <c:pt idx="6139">
                        <c:v>2456</c:v>
                      </c:pt>
                      <c:pt idx="6140">
                        <c:v>2456.4</c:v>
                      </c:pt>
                      <c:pt idx="6141">
                        <c:v>2456.8000000000002</c:v>
                      </c:pt>
                      <c:pt idx="6142">
                        <c:v>2457.1999999999998</c:v>
                      </c:pt>
                      <c:pt idx="6143">
                        <c:v>2457.6</c:v>
                      </c:pt>
                      <c:pt idx="6144">
                        <c:v>2458</c:v>
                      </c:pt>
                      <c:pt idx="6145">
                        <c:v>2458.4</c:v>
                      </c:pt>
                      <c:pt idx="6146">
                        <c:v>2458.8000000000002</c:v>
                      </c:pt>
                      <c:pt idx="6147">
                        <c:v>2459.1999999999998</c:v>
                      </c:pt>
                      <c:pt idx="6148">
                        <c:v>2459.6</c:v>
                      </c:pt>
                      <c:pt idx="6149">
                        <c:v>2460</c:v>
                      </c:pt>
                      <c:pt idx="6150">
                        <c:v>2460.4</c:v>
                      </c:pt>
                      <c:pt idx="6151">
                        <c:v>2460.8000000000002</c:v>
                      </c:pt>
                      <c:pt idx="6152">
                        <c:v>2461.1999999999998</c:v>
                      </c:pt>
                      <c:pt idx="6153">
                        <c:v>2461.6</c:v>
                      </c:pt>
                      <c:pt idx="6154">
                        <c:v>2462</c:v>
                      </c:pt>
                      <c:pt idx="6155">
                        <c:v>2462.4</c:v>
                      </c:pt>
                      <c:pt idx="6156">
                        <c:v>2462.8000000000002</c:v>
                      </c:pt>
                      <c:pt idx="6157">
                        <c:v>2463.1999999999998</c:v>
                      </c:pt>
                      <c:pt idx="6158">
                        <c:v>2463.6</c:v>
                      </c:pt>
                      <c:pt idx="6159">
                        <c:v>2464</c:v>
                      </c:pt>
                      <c:pt idx="6160">
                        <c:v>2464.4</c:v>
                      </c:pt>
                      <c:pt idx="6161">
                        <c:v>2464.8000000000002</c:v>
                      </c:pt>
                      <c:pt idx="6162">
                        <c:v>2465.1999999999998</c:v>
                      </c:pt>
                      <c:pt idx="6163">
                        <c:v>2465.6</c:v>
                      </c:pt>
                      <c:pt idx="6164">
                        <c:v>2466</c:v>
                      </c:pt>
                      <c:pt idx="6165">
                        <c:v>2466.4</c:v>
                      </c:pt>
                      <c:pt idx="6166">
                        <c:v>2466.8000000000002</c:v>
                      </c:pt>
                      <c:pt idx="6167">
                        <c:v>2467.1999999999998</c:v>
                      </c:pt>
                      <c:pt idx="6168">
                        <c:v>2467.6</c:v>
                      </c:pt>
                      <c:pt idx="6169">
                        <c:v>2468</c:v>
                      </c:pt>
                      <c:pt idx="6170">
                        <c:v>2468.4</c:v>
                      </c:pt>
                      <c:pt idx="6171">
                        <c:v>2468.8000000000002</c:v>
                      </c:pt>
                      <c:pt idx="6172">
                        <c:v>2469.1999999999998</c:v>
                      </c:pt>
                      <c:pt idx="6173">
                        <c:v>2469.6</c:v>
                      </c:pt>
                      <c:pt idx="6174">
                        <c:v>2470</c:v>
                      </c:pt>
                      <c:pt idx="6175">
                        <c:v>2470.4</c:v>
                      </c:pt>
                      <c:pt idx="6176">
                        <c:v>2470.8000000000002</c:v>
                      </c:pt>
                      <c:pt idx="6177">
                        <c:v>2471.1999999999998</c:v>
                      </c:pt>
                      <c:pt idx="6178">
                        <c:v>2471.6</c:v>
                      </c:pt>
                      <c:pt idx="6179">
                        <c:v>2472</c:v>
                      </c:pt>
                      <c:pt idx="6180">
                        <c:v>2472.4</c:v>
                      </c:pt>
                      <c:pt idx="6181">
                        <c:v>2472.8000000000002</c:v>
                      </c:pt>
                      <c:pt idx="6182">
                        <c:v>2473.1999999999998</c:v>
                      </c:pt>
                      <c:pt idx="6183">
                        <c:v>2473.6</c:v>
                      </c:pt>
                      <c:pt idx="6184">
                        <c:v>2474</c:v>
                      </c:pt>
                      <c:pt idx="6185">
                        <c:v>2474.4</c:v>
                      </c:pt>
                      <c:pt idx="6186">
                        <c:v>2474.8000000000002</c:v>
                      </c:pt>
                      <c:pt idx="6187">
                        <c:v>2475.1999999999998</c:v>
                      </c:pt>
                      <c:pt idx="6188">
                        <c:v>2475.6</c:v>
                      </c:pt>
                      <c:pt idx="6189">
                        <c:v>2476</c:v>
                      </c:pt>
                      <c:pt idx="6190">
                        <c:v>2476.4</c:v>
                      </c:pt>
                      <c:pt idx="6191">
                        <c:v>2476.8000000000002</c:v>
                      </c:pt>
                      <c:pt idx="6192">
                        <c:v>2477.1999999999998</c:v>
                      </c:pt>
                      <c:pt idx="6193">
                        <c:v>2477.6</c:v>
                      </c:pt>
                      <c:pt idx="6194">
                        <c:v>2478</c:v>
                      </c:pt>
                      <c:pt idx="6195">
                        <c:v>2478.4</c:v>
                      </c:pt>
                      <c:pt idx="6196">
                        <c:v>2478.8000000000002</c:v>
                      </c:pt>
                      <c:pt idx="6197">
                        <c:v>2479.1999999999998</c:v>
                      </c:pt>
                      <c:pt idx="6198">
                        <c:v>2479.6</c:v>
                      </c:pt>
                      <c:pt idx="6199">
                        <c:v>2480</c:v>
                      </c:pt>
                      <c:pt idx="6200">
                        <c:v>2480.4</c:v>
                      </c:pt>
                      <c:pt idx="6201">
                        <c:v>2480.8000000000002</c:v>
                      </c:pt>
                      <c:pt idx="6202">
                        <c:v>2481.1999999999998</c:v>
                      </c:pt>
                      <c:pt idx="6203">
                        <c:v>2481.6</c:v>
                      </c:pt>
                      <c:pt idx="6204">
                        <c:v>2482</c:v>
                      </c:pt>
                      <c:pt idx="6205">
                        <c:v>2482.4</c:v>
                      </c:pt>
                      <c:pt idx="6206">
                        <c:v>2482.8000000000002</c:v>
                      </c:pt>
                      <c:pt idx="6207">
                        <c:v>2483.1999999999998</c:v>
                      </c:pt>
                      <c:pt idx="6208">
                        <c:v>2483.6</c:v>
                      </c:pt>
                      <c:pt idx="6209">
                        <c:v>2484</c:v>
                      </c:pt>
                      <c:pt idx="6210">
                        <c:v>2484.4</c:v>
                      </c:pt>
                      <c:pt idx="6211">
                        <c:v>2484.8000000000002</c:v>
                      </c:pt>
                      <c:pt idx="6212">
                        <c:v>2485.1999999999998</c:v>
                      </c:pt>
                      <c:pt idx="6213">
                        <c:v>2485.6</c:v>
                      </c:pt>
                      <c:pt idx="6214">
                        <c:v>2486</c:v>
                      </c:pt>
                      <c:pt idx="6215">
                        <c:v>2486.4</c:v>
                      </c:pt>
                      <c:pt idx="6216">
                        <c:v>2486.8000000000002</c:v>
                      </c:pt>
                      <c:pt idx="6217">
                        <c:v>2487.1999999999998</c:v>
                      </c:pt>
                      <c:pt idx="6218">
                        <c:v>2487.6</c:v>
                      </c:pt>
                      <c:pt idx="6219">
                        <c:v>2488</c:v>
                      </c:pt>
                      <c:pt idx="6220">
                        <c:v>2488.4</c:v>
                      </c:pt>
                      <c:pt idx="6221">
                        <c:v>2488.8000000000002</c:v>
                      </c:pt>
                      <c:pt idx="6222">
                        <c:v>2489.1999999999998</c:v>
                      </c:pt>
                      <c:pt idx="6223">
                        <c:v>2489.6</c:v>
                      </c:pt>
                      <c:pt idx="6224">
                        <c:v>2490</c:v>
                      </c:pt>
                      <c:pt idx="6225">
                        <c:v>2490.4</c:v>
                      </c:pt>
                      <c:pt idx="6226">
                        <c:v>2490.8000000000002</c:v>
                      </c:pt>
                      <c:pt idx="6227">
                        <c:v>2491.1999999999998</c:v>
                      </c:pt>
                      <c:pt idx="6228">
                        <c:v>2491.6</c:v>
                      </c:pt>
                      <c:pt idx="6229">
                        <c:v>2492</c:v>
                      </c:pt>
                      <c:pt idx="6230">
                        <c:v>2492.4</c:v>
                      </c:pt>
                      <c:pt idx="6231">
                        <c:v>2492.8000000000002</c:v>
                      </c:pt>
                      <c:pt idx="6232">
                        <c:v>2493.1999999999998</c:v>
                      </c:pt>
                      <c:pt idx="6233">
                        <c:v>2493.6</c:v>
                      </c:pt>
                      <c:pt idx="6234">
                        <c:v>2494</c:v>
                      </c:pt>
                      <c:pt idx="6235">
                        <c:v>2494.4</c:v>
                      </c:pt>
                      <c:pt idx="6236">
                        <c:v>2494.8000000000002</c:v>
                      </c:pt>
                      <c:pt idx="6237">
                        <c:v>2495.1999999999998</c:v>
                      </c:pt>
                      <c:pt idx="6238">
                        <c:v>2495.6</c:v>
                      </c:pt>
                      <c:pt idx="6239">
                        <c:v>2496</c:v>
                      </c:pt>
                      <c:pt idx="6240">
                        <c:v>2496.4</c:v>
                      </c:pt>
                      <c:pt idx="6241">
                        <c:v>2496.8000000000002</c:v>
                      </c:pt>
                      <c:pt idx="6242">
                        <c:v>2497.1999999999998</c:v>
                      </c:pt>
                      <c:pt idx="6243">
                        <c:v>2497.6</c:v>
                      </c:pt>
                      <c:pt idx="6244">
                        <c:v>2498</c:v>
                      </c:pt>
                      <c:pt idx="6245">
                        <c:v>2498.4</c:v>
                      </c:pt>
                      <c:pt idx="6246">
                        <c:v>2498.8000000000002</c:v>
                      </c:pt>
                      <c:pt idx="6247">
                        <c:v>2499.1999999999998</c:v>
                      </c:pt>
                      <c:pt idx="6248">
                        <c:v>2499.6</c:v>
                      </c:pt>
                      <c:pt idx="6249">
                        <c:v>2500</c:v>
                      </c:pt>
                      <c:pt idx="6250">
                        <c:v>2500.4</c:v>
                      </c:pt>
                      <c:pt idx="6251">
                        <c:v>2500.8000000000002</c:v>
                      </c:pt>
                      <c:pt idx="6252">
                        <c:v>2501.1999999999998</c:v>
                      </c:pt>
                      <c:pt idx="6253">
                        <c:v>2501.6</c:v>
                      </c:pt>
                      <c:pt idx="6254">
                        <c:v>2502</c:v>
                      </c:pt>
                      <c:pt idx="6255">
                        <c:v>2502.4</c:v>
                      </c:pt>
                      <c:pt idx="6256">
                        <c:v>2502.8000000000002</c:v>
                      </c:pt>
                      <c:pt idx="6257">
                        <c:v>2503.1999999999998</c:v>
                      </c:pt>
                      <c:pt idx="6258">
                        <c:v>2503.6</c:v>
                      </c:pt>
                      <c:pt idx="6259">
                        <c:v>2504</c:v>
                      </c:pt>
                      <c:pt idx="6260">
                        <c:v>2504.4</c:v>
                      </c:pt>
                      <c:pt idx="6261">
                        <c:v>2504.8000000000002</c:v>
                      </c:pt>
                      <c:pt idx="6262">
                        <c:v>2505.1999999999998</c:v>
                      </c:pt>
                      <c:pt idx="6263">
                        <c:v>2505.6</c:v>
                      </c:pt>
                      <c:pt idx="6264">
                        <c:v>2506</c:v>
                      </c:pt>
                      <c:pt idx="6265">
                        <c:v>2506.4</c:v>
                      </c:pt>
                      <c:pt idx="6266">
                        <c:v>2506.8000000000002</c:v>
                      </c:pt>
                      <c:pt idx="6267">
                        <c:v>2507.1999999999998</c:v>
                      </c:pt>
                      <c:pt idx="6268">
                        <c:v>2507.6</c:v>
                      </c:pt>
                      <c:pt idx="6269">
                        <c:v>2508</c:v>
                      </c:pt>
                      <c:pt idx="6270">
                        <c:v>2508.4</c:v>
                      </c:pt>
                      <c:pt idx="6271">
                        <c:v>2508.8000000000002</c:v>
                      </c:pt>
                      <c:pt idx="6272">
                        <c:v>2509.1999999999998</c:v>
                      </c:pt>
                      <c:pt idx="6273">
                        <c:v>2509.6</c:v>
                      </c:pt>
                      <c:pt idx="6274">
                        <c:v>2510</c:v>
                      </c:pt>
                      <c:pt idx="6275">
                        <c:v>2510.4</c:v>
                      </c:pt>
                      <c:pt idx="6276">
                        <c:v>2510.8000000000002</c:v>
                      </c:pt>
                      <c:pt idx="6277">
                        <c:v>2511.1999999999998</c:v>
                      </c:pt>
                      <c:pt idx="6278">
                        <c:v>2511.6</c:v>
                      </c:pt>
                      <c:pt idx="6279">
                        <c:v>2512</c:v>
                      </c:pt>
                      <c:pt idx="6280">
                        <c:v>2512.4</c:v>
                      </c:pt>
                      <c:pt idx="6281">
                        <c:v>2512.8000000000002</c:v>
                      </c:pt>
                      <c:pt idx="6282">
                        <c:v>2513.1999999999998</c:v>
                      </c:pt>
                      <c:pt idx="6283">
                        <c:v>2513.6</c:v>
                      </c:pt>
                      <c:pt idx="6284">
                        <c:v>2514</c:v>
                      </c:pt>
                      <c:pt idx="6285">
                        <c:v>2514.4</c:v>
                      </c:pt>
                      <c:pt idx="6286">
                        <c:v>2514.8000000000002</c:v>
                      </c:pt>
                      <c:pt idx="6287">
                        <c:v>2515.1999999999998</c:v>
                      </c:pt>
                      <c:pt idx="6288">
                        <c:v>2515.6</c:v>
                      </c:pt>
                      <c:pt idx="6289">
                        <c:v>2516</c:v>
                      </c:pt>
                      <c:pt idx="6290">
                        <c:v>2516.4</c:v>
                      </c:pt>
                      <c:pt idx="6291">
                        <c:v>2516.8000000000002</c:v>
                      </c:pt>
                      <c:pt idx="6292">
                        <c:v>2517.1999999999998</c:v>
                      </c:pt>
                      <c:pt idx="6293">
                        <c:v>2517.6</c:v>
                      </c:pt>
                      <c:pt idx="6294">
                        <c:v>2518</c:v>
                      </c:pt>
                      <c:pt idx="6295">
                        <c:v>2518.4</c:v>
                      </c:pt>
                      <c:pt idx="6296">
                        <c:v>2518.8000000000002</c:v>
                      </c:pt>
                      <c:pt idx="6297">
                        <c:v>2519.1999999999998</c:v>
                      </c:pt>
                      <c:pt idx="6298">
                        <c:v>2519.6</c:v>
                      </c:pt>
                      <c:pt idx="6299">
                        <c:v>2520</c:v>
                      </c:pt>
                      <c:pt idx="6300">
                        <c:v>2520.4</c:v>
                      </c:pt>
                      <c:pt idx="6301">
                        <c:v>2520.8000000000002</c:v>
                      </c:pt>
                      <c:pt idx="6302">
                        <c:v>2521.1999999999998</c:v>
                      </c:pt>
                      <c:pt idx="6303">
                        <c:v>2521.6</c:v>
                      </c:pt>
                      <c:pt idx="6304">
                        <c:v>2522</c:v>
                      </c:pt>
                      <c:pt idx="6305">
                        <c:v>2522.4</c:v>
                      </c:pt>
                      <c:pt idx="6306">
                        <c:v>2522.8000000000002</c:v>
                      </c:pt>
                      <c:pt idx="6307">
                        <c:v>2523.1999999999998</c:v>
                      </c:pt>
                      <c:pt idx="6308">
                        <c:v>2523.6</c:v>
                      </c:pt>
                      <c:pt idx="6309">
                        <c:v>2524</c:v>
                      </c:pt>
                      <c:pt idx="6310">
                        <c:v>2524.4</c:v>
                      </c:pt>
                      <c:pt idx="6311">
                        <c:v>2524.8000000000002</c:v>
                      </c:pt>
                      <c:pt idx="6312">
                        <c:v>2525.1999999999998</c:v>
                      </c:pt>
                      <c:pt idx="6313">
                        <c:v>2525.6</c:v>
                      </c:pt>
                      <c:pt idx="6314">
                        <c:v>2526</c:v>
                      </c:pt>
                      <c:pt idx="6315">
                        <c:v>2526.4</c:v>
                      </c:pt>
                      <c:pt idx="6316">
                        <c:v>2526.8000000000002</c:v>
                      </c:pt>
                      <c:pt idx="6317">
                        <c:v>2527.1999999999998</c:v>
                      </c:pt>
                      <c:pt idx="6318">
                        <c:v>2527.6</c:v>
                      </c:pt>
                      <c:pt idx="6319">
                        <c:v>2528</c:v>
                      </c:pt>
                      <c:pt idx="6320">
                        <c:v>2528.4</c:v>
                      </c:pt>
                      <c:pt idx="6321">
                        <c:v>2528.8000000000002</c:v>
                      </c:pt>
                      <c:pt idx="6322">
                        <c:v>2529.1999999999998</c:v>
                      </c:pt>
                      <c:pt idx="6323">
                        <c:v>2529.6</c:v>
                      </c:pt>
                      <c:pt idx="6324">
                        <c:v>2530</c:v>
                      </c:pt>
                      <c:pt idx="6325">
                        <c:v>2530.4</c:v>
                      </c:pt>
                      <c:pt idx="6326">
                        <c:v>2530.8000000000002</c:v>
                      </c:pt>
                      <c:pt idx="6327">
                        <c:v>2531.1999999999998</c:v>
                      </c:pt>
                      <c:pt idx="6328">
                        <c:v>2531.6</c:v>
                      </c:pt>
                      <c:pt idx="6329">
                        <c:v>2532</c:v>
                      </c:pt>
                      <c:pt idx="6330">
                        <c:v>2532.4</c:v>
                      </c:pt>
                      <c:pt idx="6331">
                        <c:v>2532.8000000000002</c:v>
                      </c:pt>
                      <c:pt idx="6332">
                        <c:v>2533.1999999999998</c:v>
                      </c:pt>
                      <c:pt idx="6333">
                        <c:v>2533.6</c:v>
                      </c:pt>
                      <c:pt idx="6334">
                        <c:v>2534</c:v>
                      </c:pt>
                      <c:pt idx="6335">
                        <c:v>2534.4</c:v>
                      </c:pt>
                      <c:pt idx="6336">
                        <c:v>2534.8000000000002</c:v>
                      </c:pt>
                      <c:pt idx="6337">
                        <c:v>2535.1999999999998</c:v>
                      </c:pt>
                      <c:pt idx="6338">
                        <c:v>2535.6</c:v>
                      </c:pt>
                      <c:pt idx="6339">
                        <c:v>2536</c:v>
                      </c:pt>
                      <c:pt idx="6340">
                        <c:v>2536.4</c:v>
                      </c:pt>
                      <c:pt idx="6341">
                        <c:v>2536.8000000000002</c:v>
                      </c:pt>
                      <c:pt idx="6342">
                        <c:v>2537.1999999999998</c:v>
                      </c:pt>
                      <c:pt idx="6343">
                        <c:v>2537.6</c:v>
                      </c:pt>
                      <c:pt idx="6344">
                        <c:v>2538</c:v>
                      </c:pt>
                      <c:pt idx="6345">
                        <c:v>2538.4</c:v>
                      </c:pt>
                      <c:pt idx="6346">
                        <c:v>2538.8000000000002</c:v>
                      </c:pt>
                      <c:pt idx="6347">
                        <c:v>2539.1999999999998</c:v>
                      </c:pt>
                      <c:pt idx="6348">
                        <c:v>2539.6</c:v>
                      </c:pt>
                      <c:pt idx="6349">
                        <c:v>2540</c:v>
                      </c:pt>
                      <c:pt idx="6350">
                        <c:v>2540.4</c:v>
                      </c:pt>
                      <c:pt idx="6351">
                        <c:v>2540.8000000000002</c:v>
                      </c:pt>
                      <c:pt idx="6352">
                        <c:v>2541.1999999999998</c:v>
                      </c:pt>
                      <c:pt idx="6353">
                        <c:v>2541.6</c:v>
                      </c:pt>
                      <c:pt idx="6354">
                        <c:v>2542</c:v>
                      </c:pt>
                      <c:pt idx="6355">
                        <c:v>2542.4</c:v>
                      </c:pt>
                      <c:pt idx="6356">
                        <c:v>2542.8000000000002</c:v>
                      </c:pt>
                      <c:pt idx="6357">
                        <c:v>2543.1999999999998</c:v>
                      </c:pt>
                      <c:pt idx="6358">
                        <c:v>2543.6</c:v>
                      </c:pt>
                      <c:pt idx="6359">
                        <c:v>2544</c:v>
                      </c:pt>
                      <c:pt idx="6360">
                        <c:v>2544.4</c:v>
                      </c:pt>
                      <c:pt idx="6361">
                        <c:v>2544.8000000000002</c:v>
                      </c:pt>
                      <c:pt idx="6362">
                        <c:v>2545.1999999999998</c:v>
                      </c:pt>
                      <c:pt idx="6363">
                        <c:v>2545.6</c:v>
                      </c:pt>
                      <c:pt idx="6364">
                        <c:v>2546</c:v>
                      </c:pt>
                      <c:pt idx="6365">
                        <c:v>2546.4</c:v>
                      </c:pt>
                      <c:pt idx="6366">
                        <c:v>2546.8000000000002</c:v>
                      </c:pt>
                      <c:pt idx="6367">
                        <c:v>2547.1999999999998</c:v>
                      </c:pt>
                      <c:pt idx="6368">
                        <c:v>2547.6</c:v>
                      </c:pt>
                      <c:pt idx="6369">
                        <c:v>2548</c:v>
                      </c:pt>
                      <c:pt idx="6370">
                        <c:v>2548.4</c:v>
                      </c:pt>
                      <c:pt idx="6371">
                        <c:v>2548.8000000000002</c:v>
                      </c:pt>
                      <c:pt idx="6372">
                        <c:v>2549.1999999999998</c:v>
                      </c:pt>
                      <c:pt idx="6373">
                        <c:v>2549.6</c:v>
                      </c:pt>
                      <c:pt idx="6374">
                        <c:v>2550</c:v>
                      </c:pt>
                      <c:pt idx="6375">
                        <c:v>2550.4</c:v>
                      </c:pt>
                      <c:pt idx="6376">
                        <c:v>2550.8000000000002</c:v>
                      </c:pt>
                      <c:pt idx="6377">
                        <c:v>2551.1999999999998</c:v>
                      </c:pt>
                      <c:pt idx="6378">
                        <c:v>2551.6</c:v>
                      </c:pt>
                      <c:pt idx="6379">
                        <c:v>2552</c:v>
                      </c:pt>
                      <c:pt idx="6380">
                        <c:v>2552.4</c:v>
                      </c:pt>
                      <c:pt idx="6381">
                        <c:v>2552.8000000000002</c:v>
                      </c:pt>
                      <c:pt idx="6382">
                        <c:v>2553.1999999999998</c:v>
                      </c:pt>
                      <c:pt idx="6383">
                        <c:v>2553.6</c:v>
                      </c:pt>
                      <c:pt idx="6384">
                        <c:v>2554</c:v>
                      </c:pt>
                      <c:pt idx="6385">
                        <c:v>2554.4</c:v>
                      </c:pt>
                      <c:pt idx="6386">
                        <c:v>2554.8000000000002</c:v>
                      </c:pt>
                      <c:pt idx="6387">
                        <c:v>2555.1999999999998</c:v>
                      </c:pt>
                      <c:pt idx="6388">
                        <c:v>2555.6</c:v>
                      </c:pt>
                      <c:pt idx="6389">
                        <c:v>2556</c:v>
                      </c:pt>
                      <c:pt idx="6390">
                        <c:v>2556.4</c:v>
                      </c:pt>
                      <c:pt idx="6391">
                        <c:v>2556.8000000000002</c:v>
                      </c:pt>
                      <c:pt idx="6392">
                        <c:v>2557.1999999999998</c:v>
                      </c:pt>
                      <c:pt idx="6393">
                        <c:v>2557.6</c:v>
                      </c:pt>
                      <c:pt idx="6394">
                        <c:v>2558</c:v>
                      </c:pt>
                      <c:pt idx="6395">
                        <c:v>2558.4</c:v>
                      </c:pt>
                      <c:pt idx="6396">
                        <c:v>2558.8000000000002</c:v>
                      </c:pt>
                      <c:pt idx="6397">
                        <c:v>2559.1999999999998</c:v>
                      </c:pt>
                      <c:pt idx="6398">
                        <c:v>2559.6</c:v>
                      </c:pt>
                      <c:pt idx="6399">
                        <c:v>2560</c:v>
                      </c:pt>
                      <c:pt idx="6400">
                        <c:v>2560.4</c:v>
                      </c:pt>
                      <c:pt idx="6401">
                        <c:v>2560.8000000000002</c:v>
                      </c:pt>
                      <c:pt idx="6402">
                        <c:v>2561.1999999999998</c:v>
                      </c:pt>
                      <c:pt idx="6403">
                        <c:v>2561.6</c:v>
                      </c:pt>
                      <c:pt idx="6404">
                        <c:v>2562</c:v>
                      </c:pt>
                      <c:pt idx="6405">
                        <c:v>2562.4</c:v>
                      </c:pt>
                      <c:pt idx="6406">
                        <c:v>2562.8000000000002</c:v>
                      </c:pt>
                      <c:pt idx="6407">
                        <c:v>2563.1999999999998</c:v>
                      </c:pt>
                      <c:pt idx="6408">
                        <c:v>2563.6</c:v>
                      </c:pt>
                      <c:pt idx="6409">
                        <c:v>2564</c:v>
                      </c:pt>
                      <c:pt idx="6410">
                        <c:v>2564.4</c:v>
                      </c:pt>
                      <c:pt idx="6411">
                        <c:v>2564.8000000000002</c:v>
                      </c:pt>
                      <c:pt idx="6412">
                        <c:v>2565.1999999999998</c:v>
                      </c:pt>
                      <c:pt idx="6413">
                        <c:v>2565.6</c:v>
                      </c:pt>
                      <c:pt idx="6414">
                        <c:v>2566</c:v>
                      </c:pt>
                      <c:pt idx="6415">
                        <c:v>2566.4</c:v>
                      </c:pt>
                      <c:pt idx="6416">
                        <c:v>2566.8000000000002</c:v>
                      </c:pt>
                      <c:pt idx="6417">
                        <c:v>2567.1999999999998</c:v>
                      </c:pt>
                      <c:pt idx="6418">
                        <c:v>2567.6</c:v>
                      </c:pt>
                      <c:pt idx="6419">
                        <c:v>2568</c:v>
                      </c:pt>
                      <c:pt idx="6420">
                        <c:v>2568.4</c:v>
                      </c:pt>
                      <c:pt idx="6421">
                        <c:v>2568.8000000000002</c:v>
                      </c:pt>
                      <c:pt idx="6422">
                        <c:v>2569.1999999999998</c:v>
                      </c:pt>
                      <c:pt idx="6423">
                        <c:v>2569.6</c:v>
                      </c:pt>
                      <c:pt idx="6424">
                        <c:v>2570</c:v>
                      </c:pt>
                      <c:pt idx="6425">
                        <c:v>2570.4</c:v>
                      </c:pt>
                      <c:pt idx="6426">
                        <c:v>2570.8000000000002</c:v>
                      </c:pt>
                      <c:pt idx="6427">
                        <c:v>2571.1999999999998</c:v>
                      </c:pt>
                      <c:pt idx="6428">
                        <c:v>2571.6</c:v>
                      </c:pt>
                      <c:pt idx="6429">
                        <c:v>2572</c:v>
                      </c:pt>
                      <c:pt idx="6430">
                        <c:v>2572.4</c:v>
                      </c:pt>
                      <c:pt idx="6431">
                        <c:v>2572.8000000000002</c:v>
                      </c:pt>
                      <c:pt idx="6432">
                        <c:v>2573.1999999999998</c:v>
                      </c:pt>
                      <c:pt idx="6433">
                        <c:v>2573.6</c:v>
                      </c:pt>
                      <c:pt idx="6434">
                        <c:v>2574</c:v>
                      </c:pt>
                      <c:pt idx="6435">
                        <c:v>2574.4</c:v>
                      </c:pt>
                      <c:pt idx="6436">
                        <c:v>2574.8000000000002</c:v>
                      </c:pt>
                      <c:pt idx="6437">
                        <c:v>2575.1999999999998</c:v>
                      </c:pt>
                      <c:pt idx="6438">
                        <c:v>2575.6</c:v>
                      </c:pt>
                      <c:pt idx="6439">
                        <c:v>2576</c:v>
                      </c:pt>
                      <c:pt idx="6440">
                        <c:v>2576.4</c:v>
                      </c:pt>
                      <c:pt idx="6441">
                        <c:v>2576.8000000000002</c:v>
                      </c:pt>
                      <c:pt idx="6442">
                        <c:v>2577.1999999999998</c:v>
                      </c:pt>
                      <c:pt idx="6443">
                        <c:v>2577.6</c:v>
                      </c:pt>
                      <c:pt idx="6444">
                        <c:v>2578</c:v>
                      </c:pt>
                      <c:pt idx="6445">
                        <c:v>2578.4</c:v>
                      </c:pt>
                      <c:pt idx="6446">
                        <c:v>2578.8000000000002</c:v>
                      </c:pt>
                      <c:pt idx="6447">
                        <c:v>2579.1999999999998</c:v>
                      </c:pt>
                      <c:pt idx="6448">
                        <c:v>2579.6</c:v>
                      </c:pt>
                      <c:pt idx="6449">
                        <c:v>2580</c:v>
                      </c:pt>
                      <c:pt idx="6450">
                        <c:v>2580.4</c:v>
                      </c:pt>
                      <c:pt idx="6451">
                        <c:v>2580.8000000000002</c:v>
                      </c:pt>
                      <c:pt idx="6452">
                        <c:v>2581.1999999999998</c:v>
                      </c:pt>
                      <c:pt idx="6453">
                        <c:v>2581.6</c:v>
                      </c:pt>
                      <c:pt idx="6454">
                        <c:v>2582</c:v>
                      </c:pt>
                      <c:pt idx="6455">
                        <c:v>2582.4</c:v>
                      </c:pt>
                      <c:pt idx="6456">
                        <c:v>2582.8000000000002</c:v>
                      </c:pt>
                      <c:pt idx="6457">
                        <c:v>2583.1999999999998</c:v>
                      </c:pt>
                      <c:pt idx="6458">
                        <c:v>2583.6</c:v>
                      </c:pt>
                      <c:pt idx="6459">
                        <c:v>2584</c:v>
                      </c:pt>
                      <c:pt idx="6460">
                        <c:v>2584.4</c:v>
                      </c:pt>
                      <c:pt idx="6461">
                        <c:v>2584.8000000000002</c:v>
                      </c:pt>
                      <c:pt idx="6462">
                        <c:v>2585.1999999999998</c:v>
                      </c:pt>
                      <c:pt idx="6463">
                        <c:v>2585.6</c:v>
                      </c:pt>
                      <c:pt idx="6464">
                        <c:v>2586</c:v>
                      </c:pt>
                      <c:pt idx="6465">
                        <c:v>2586.4</c:v>
                      </c:pt>
                      <c:pt idx="6466">
                        <c:v>2586.8000000000002</c:v>
                      </c:pt>
                      <c:pt idx="6467">
                        <c:v>2587.1999999999998</c:v>
                      </c:pt>
                      <c:pt idx="6468">
                        <c:v>2587.6</c:v>
                      </c:pt>
                      <c:pt idx="6469">
                        <c:v>2588</c:v>
                      </c:pt>
                      <c:pt idx="6470">
                        <c:v>2588.4</c:v>
                      </c:pt>
                      <c:pt idx="6471">
                        <c:v>2588.8000000000002</c:v>
                      </c:pt>
                      <c:pt idx="6472">
                        <c:v>2589.1999999999998</c:v>
                      </c:pt>
                      <c:pt idx="6473">
                        <c:v>2589.6</c:v>
                      </c:pt>
                      <c:pt idx="6474">
                        <c:v>2590</c:v>
                      </c:pt>
                      <c:pt idx="6475">
                        <c:v>2590.4</c:v>
                      </c:pt>
                      <c:pt idx="6476">
                        <c:v>2590.8000000000002</c:v>
                      </c:pt>
                      <c:pt idx="6477">
                        <c:v>2591.1999999999998</c:v>
                      </c:pt>
                      <c:pt idx="6478">
                        <c:v>2591.6</c:v>
                      </c:pt>
                      <c:pt idx="6479">
                        <c:v>2592</c:v>
                      </c:pt>
                      <c:pt idx="6480">
                        <c:v>2592.4</c:v>
                      </c:pt>
                      <c:pt idx="6481">
                        <c:v>2592.8000000000002</c:v>
                      </c:pt>
                      <c:pt idx="6482">
                        <c:v>2593.1999999999998</c:v>
                      </c:pt>
                      <c:pt idx="6483">
                        <c:v>2593.6</c:v>
                      </c:pt>
                      <c:pt idx="6484">
                        <c:v>2594</c:v>
                      </c:pt>
                      <c:pt idx="6485">
                        <c:v>2594.4</c:v>
                      </c:pt>
                      <c:pt idx="6486">
                        <c:v>2594.8000000000002</c:v>
                      </c:pt>
                      <c:pt idx="6487">
                        <c:v>2595.1999999999998</c:v>
                      </c:pt>
                      <c:pt idx="6488">
                        <c:v>2595.6</c:v>
                      </c:pt>
                      <c:pt idx="6489">
                        <c:v>2596</c:v>
                      </c:pt>
                      <c:pt idx="6490">
                        <c:v>2596.4</c:v>
                      </c:pt>
                      <c:pt idx="6491">
                        <c:v>2596.8000000000002</c:v>
                      </c:pt>
                      <c:pt idx="6492">
                        <c:v>2597.1999999999998</c:v>
                      </c:pt>
                      <c:pt idx="6493">
                        <c:v>2597.6</c:v>
                      </c:pt>
                      <c:pt idx="6494">
                        <c:v>2598</c:v>
                      </c:pt>
                      <c:pt idx="6495">
                        <c:v>2598.4</c:v>
                      </c:pt>
                      <c:pt idx="6496">
                        <c:v>2598.8000000000002</c:v>
                      </c:pt>
                      <c:pt idx="6497">
                        <c:v>2599.1999999999998</c:v>
                      </c:pt>
                      <c:pt idx="6498">
                        <c:v>2599.6</c:v>
                      </c:pt>
                      <c:pt idx="6499">
                        <c:v>2600</c:v>
                      </c:pt>
                      <c:pt idx="6500">
                        <c:v>2600.4</c:v>
                      </c:pt>
                      <c:pt idx="6501">
                        <c:v>2600.8000000000002</c:v>
                      </c:pt>
                      <c:pt idx="6502">
                        <c:v>2601.1999999999998</c:v>
                      </c:pt>
                      <c:pt idx="6503">
                        <c:v>2601.6</c:v>
                      </c:pt>
                      <c:pt idx="6504">
                        <c:v>2602</c:v>
                      </c:pt>
                      <c:pt idx="6505">
                        <c:v>2602.4</c:v>
                      </c:pt>
                      <c:pt idx="6506">
                        <c:v>2602.8000000000002</c:v>
                      </c:pt>
                      <c:pt idx="6507">
                        <c:v>2603.1999999999998</c:v>
                      </c:pt>
                      <c:pt idx="6508">
                        <c:v>2603.6</c:v>
                      </c:pt>
                      <c:pt idx="6509">
                        <c:v>2604</c:v>
                      </c:pt>
                      <c:pt idx="6510">
                        <c:v>2604.4</c:v>
                      </c:pt>
                      <c:pt idx="6511">
                        <c:v>2604.8000000000002</c:v>
                      </c:pt>
                      <c:pt idx="6512">
                        <c:v>2605.1999999999998</c:v>
                      </c:pt>
                      <c:pt idx="6513">
                        <c:v>2605.6</c:v>
                      </c:pt>
                      <c:pt idx="6514">
                        <c:v>2606</c:v>
                      </c:pt>
                      <c:pt idx="6515">
                        <c:v>2606.4</c:v>
                      </c:pt>
                      <c:pt idx="6516">
                        <c:v>2606.8000000000002</c:v>
                      </c:pt>
                      <c:pt idx="6517">
                        <c:v>2607.1999999999998</c:v>
                      </c:pt>
                      <c:pt idx="6518">
                        <c:v>2607.6</c:v>
                      </c:pt>
                      <c:pt idx="6519">
                        <c:v>2608</c:v>
                      </c:pt>
                      <c:pt idx="6520">
                        <c:v>2608.4</c:v>
                      </c:pt>
                      <c:pt idx="6521">
                        <c:v>2608.8000000000002</c:v>
                      </c:pt>
                      <c:pt idx="6522">
                        <c:v>2609.1999999999998</c:v>
                      </c:pt>
                      <c:pt idx="6523">
                        <c:v>2609.6</c:v>
                      </c:pt>
                      <c:pt idx="6524">
                        <c:v>2610</c:v>
                      </c:pt>
                      <c:pt idx="6525">
                        <c:v>2610.4</c:v>
                      </c:pt>
                      <c:pt idx="6526">
                        <c:v>2610.8000000000002</c:v>
                      </c:pt>
                      <c:pt idx="6527">
                        <c:v>2611.1999999999998</c:v>
                      </c:pt>
                      <c:pt idx="6528">
                        <c:v>2611.6</c:v>
                      </c:pt>
                      <c:pt idx="6529">
                        <c:v>2612</c:v>
                      </c:pt>
                      <c:pt idx="6530">
                        <c:v>2612.4</c:v>
                      </c:pt>
                      <c:pt idx="6531">
                        <c:v>2612.8000000000002</c:v>
                      </c:pt>
                      <c:pt idx="6532">
                        <c:v>2613.1999999999998</c:v>
                      </c:pt>
                      <c:pt idx="6533">
                        <c:v>2613.6</c:v>
                      </c:pt>
                      <c:pt idx="6534">
                        <c:v>2614</c:v>
                      </c:pt>
                      <c:pt idx="6535">
                        <c:v>2614.4</c:v>
                      </c:pt>
                      <c:pt idx="6536">
                        <c:v>2614.8000000000002</c:v>
                      </c:pt>
                      <c:pt idx="6537">
                        <c:v>2615.1999999999998</c:v>
                      </c:pt>
                      <c:pt idx="6538">
                        <c:v>2615.6</c:v>
                      </c:pt>
                      <c:pt idx="6539">
                        <c:v>2616</c:v>
                      </c:pt>
                      <c:pt idx="6540">
                        <c:v>2616.4</c:v>
                      </c:pt>
                      <c:pt idx="6541">
                        <c:v>2616.8000000000002</c:v>
                      </c:pt>
                      <c:pt idx="6542">
                        <c:v>2617.1999999999998</c:v>
                      </c:pt>
                      <c:pt idx="6543">
                        <c:v>2617.6</c:v>
                      </c:pt>
                      <c:pt idx="6544">
                        <c:v>2618</c:v>
                      </c:pt>
                      <c:pt idx="6545">
                        <c:v>2618.4</c:v>
                      </c:pt>
                      <c:pt idx="6546">
                        <c:v>2618.8000000000002</c:v>
                      </c:pt>
                      <c:pt idx="6547">
                        <c:v>2619.1999999999998</c:v>
                      </c:pt>
                      <c:pt idx="6548">
                        <c:v>2619.6</c:v>
                      </c:pt>
                      <c:pt idx="6549">
                        <c:v>2620</c:v>
                      </c:pt>
                      <c:pt idx="6550">
                        <c:v>2620.4</c:v>
                      </c:pt>
                      <c:pt idx="6551">
                        <c:v>2620.8000000000002</c:v>
                      </c:pt>
                      <c:pt idx="6552">
                        <c:v>2621.1999999999998</c:v>
                      </c:pt>
                      <c:pt idx="6553">
                        <c:v>2621.6</c:v>
                      </c:pt>
                      <c:pt idx="6554">
                        <c:v>2622</c:v>
                      </c:pt>
                      <c:pt idx="6555">
                        <c:v>2622.4</c:v>
                      </c:pt>
                      <c:pt idx="6556">
                        <c:v>2622.8</c:v>
                      </c:pt>
                      <c:pt idx="6557">
                        <c:v>2623.2</c:v>
                      </c:pt>
                      <c:pt idx="6558">
                        <c:v>2623.6</c:v>
                      </c:pt>
                      <c:pt idx="6559">
                        <c:v>2624</c:v>
                      </c:pt>
                      <c:pt idx="6560">
                        <c:v>2624.4</c:v>
                      </c:pt>
                      <c:pt idx="6561">
                        <c:v>2624.8</c:v>
                      </c:pt>
                      <c:pt idx="6562">
                        <c:v>2625.2</c:v>
                      </c:pt>
                      <c:pt idx="6563">
                        <c:v>2625.6</c:v>
                      </c:pt>
                      <c:pt idx="6564">
                        <c:v>2626</c:v>
                      </c:pt>
                      <c:pt idx="6565">
                        <c:v>2626.4</c:v>
                      </c:pt>
                      <c:pt idx="6566">
                        <c:v>2626.8</c:v>
                      </c:pt>
                      <c:pt idx="6567">
                        <c:v>2627.2</c:v>
                      </c:pt>
                      <c:pt idx="6568">
                        <c:v>2627.6</c:v>
                      </c:pt>
                      <c:pt idx="6569">
                        <c:v>2628</c:v>
                      </c:pt>
                      <c:pt idx="6570">
                        <c:v>2628.4</c:v>
                      </c:pt>
                      <c:pt idx="6571">
                        <c:v>2628.8</c:v>
                      </c:pt>
                      <c:pt idx="6572">
                        <c:v>2629.2</c:v>
                      </c:pt>
                      <c:pt idx="6573">
                        <c:v>2629.6</c:v>
                      </c:pt>
                      <c:pt idx="6574">
                        <c:v>2630</c:v>
                      </c:pt>
                      <c:pt idx="6575">
                        <c:v>2630.4</c:v>
                      </c:pt>
                      <c:pt idx="6576">
                        <c:v>2630.8</c:v>
                      </c:pt>
                      <c:pt idx="6577">
                        <c:v>2631.2</c:v>
                      </c:pt>
                      <c:pt idx="6578">
                        <c:v>2631.6</c:v>
                      </c:pt>
                      <c:pt idx="6579">
                        <c:v>2632</c:v>
                      </c:pt>
                      <c:pt idx="6580">
                        <c:v>2632.4</c:v>
                      </c:pt>
                      <c:pt idx="6581">
                        <c:v>2632.8</c:v>
                      </c:pt>
                      <c:pt idx="6582">
                        <c:v>2633.2</c:v>
                      </c:pt>
                      <c:pt idx="6583">
                        <c:v>2633.6</c:v>
                      </c:pt>
                      <c:pt idx="6584">
                        <c:v>2634</c:v>
                      </c:pt>
                      <c:pt idx="6585">
                        <c:v>2634.4</c:v>
                      </c:pt>
                      <c:pt idx="6586">
                        <c:v>2634.8</c:v>
                      </c:pt>
                      <c:pt idx="6587">
                        <c:v>2635.2</c:v>
                      </c:pt>
                      <c:pt idx="6588">
                        <c:v>2635.6</c:v>
                      </c:pt>
                      <c:pt idx="6589">
                        <c:v>2636</c:v>
                      </c:pt>
                      <c:pt idx="6590">
                        <c:v>2636.4</c:v>
                      </c:pt>
                      <c:pt idx="6591">
                        <c:v>2636.8</c:v>
                      </c:pt>
                      <c:pt idx="6592">
                        <c:v>2637.2</c:v>
                      </c:pt>
                      <c:pt idx="6593">
                        <c:v>2637.6</c:v>
                      </c:pt>
                      <c:pt idx="6594">
                        <c:v>2638</c:v>
                      </c:pt>
                      <c:pt idx="6595">
                        <c:v>2638.4</c:v>
                      </c:pt>
                      <c:pt idx="6596">
                        <c:v>2638.8</c:v>
                      </c:pt>
                      <c:pt idx="6597">
                        <c:v>2639.2</c:v>
                      </c:pt>
                      <c:pt idx="6598">
                        <c:v>2639.6</c:v>
                      </c:pt>
                      <c:pt idx="6599">
                        <c:v>2640</c:v>
                      </c:pt>
                      <c:pt idx="6600">
                        <c:v>2640.4</c:v>
                      </c:pt>
                      <c:pt idx="6601">
                        <c:v>2640.8</c:v>
                      </c:pt>
                      <c:pt idx="6602">
                        <c:v>2641.2</c:v>
                      </c:pt>
                      <c:pt idx="6603">
                        <c:v>2641.6</c:v>
                      </c:pt>
                      <c:pt idx="6604">
                        <c:v>2642</c:v>
                      </c:pt>
                      <c:pt idx="6605">
                        <c:v>2642.4</c:v>
                      </c:pt>
                      <c:pt idx="6606">
                        <c:v>2642.8</c:v>
                      </c:pt>
                      <c:pt idx="6607">
                        <c:v>2643.2</c:v>
                      </c:pt>
                      <c:pt idx="6608">
                        <c:v>2643.6</c:v>
                      </c:pt>
                      <c:pt idx="6609">
                        <c:v>2644</c:v>
                      </c:pt>
                      <c:pt idx="6610">
                        <c:v>2644.4</c:v>
                      </c:pt>
                      <c:pt idx="6611">
                        <c:v>2644.8</c:v>
                      </c:pt>
                      <c:pt idx="6612">
                        <c:v>2645.2</c:v>
                      </c:pt>
                      <c:pt idx="6613">
                        <c:v>2645.6</c:v>
                      </c:pt>
                      <c:pt idx="6614">
                        <c:v>2646</c:v>
                      </c:pt>
                      <c:pt idx="6615">
                        <c:v>2646.4</c:v>
                      </c:pt>
                      <c:pt idx="6616">
                        <c:v>2646.8</c:v>
                      </c:pt>
                      <c:pt idx="6617">
                        <c:v>2647.2</c:v>
                      </c:pt>
                      <c:pt idx="6618">
                        <c:v>2647.6</c:v>
                      </c:pt>
                      <c:pt idx="6619">
                        <c:v>2648</c:v>
                      </c:pt>
                      <c:pt idx="6620">
                        <c:v>2648.4</c:v>
                      </c:pt>
                      <c:pt idx="6621">
                        <c:v>2648.8</c:v>
                      </c:pt>
                      <c:pt idx="6622">
                        <c:v>2649.2</c:v>
                      </c:pt>
                      <c:pt idx="6623">
                        <c:v>2649.6</c:v>
                      </c:pt>
                      <c:pt idx="6624">
                        <c:v>2650</c:v>
                      </c:pt>
                      <c:pt idx="6625">
                        <c:v>2650.4</c:v>
                      </c:pt>
                      <c:pt idx="6626">
                        <c:v>2650.8</c:v>
                      </c:pt>
                      <c:pt idx="6627">
                        <c:v>2651.2</c:v>
                      </c:pt>
                      <c:pt idx="6628">
                        <c:v>2651.6</c:v>
                      </c:pt>
                      <c:pt idx="6629">
                        <c:v>2652</c:v>
                      </c:pt>
                      <c:pt idx="6630">
                        <c:v>2652.4</c:v>
                      </c:pt>
                      <c:pt idx="6631">
                        <c:v>2652.8</c:v>
                      </c:pt>
                      <c:pt idx="6632">
                        <c:v>2653.2</c:v>
                      </c:pt>
                      <c:pt idx="6633">
                        <c:v>2653.6</c:v>
                      </c:pt>
                      <c:pt idx="6634">
                        <c:v>2654</c:v>
                      </c:pt>
                      <c:pt idx="6635">
                        <c:v>2654.4</c:v>
                      </c:pt>
                      <c:pt idx="6636">
                        <c:v>2654.8</c:v>
                      </c:pt>
                      <c:pt idx="6637">
                        <c:v>2655.2</c:v>
                      </c:pt>
                      <c:pt idx="6638">
                        <c:v>2655.6</c:v>
                      </c:pt>
                      <c:pt idx="6639">
                        <c:v>2656</c:v>
                      </c:pt>
                      <c:pt idx="6640">
                        <c:v>2656.4</c:v>
                      </c:pt>
                      <c:pt idx="6641">
                        <c:v>2656.8</c:v>
                      </c:pt>
                      <c:pt idx="6642">
                        <c:v>2657.2</c:v>
                      </c:pt>
                      <c:pt idx="6643">
                        <c:v>2657.6</c:v>
                      </c:pt>
                      <c:pt idx="6644">
                        <c:v>2658</c:v>
                      </c:pt>
                      <c:pt idx="6645">
                        <c:v>2658.4</c:v>
                      </c:pt>
                      <c:pt idx="6646">
                        <c:v>2658.8</c:v>
                      </c:pt>
                      <c:pt idx="6647">
                        <c:v>2659.2</c:v>
                      </c:pt>
                      <c:pt idx="6648">
                        <c:v>2659.6</c:v>
                      </c:pt>
                      <c:pt idx="6649">
                        <c:v>2660</c:v>
                      </c:pt>
                      <c:pt idx="6650">
                        <c:v>2660.4</c:v>
                      </c:pt>
                      <c:pt idx="6651">
                        <c:v>2660.8</c:v>
                      </c:pt>
                      <c:pt idx="6652">
                        <c:v>2661.2</c:v>
                      </c:pt>
                      <c:pt idx="6653">
                        <c:v>2661.6</c:v>
                      </c:pt>
                      <c:pt idx="6654">
                        <c:v>2662</c:v>
                      </c:pt>
                      <c:pt idx="6655">
                        <c:v>2662.4</c:v>
                      </c:pt>
                      <c:pt idx="6656">
                        <c:v>2662.8</c:v>
                      </c:pt>
                      <c:pt idx="6657">
                        <c:v>2663.2</c:v>
                      </c:pt>
                      <c:pt idx="6658">
                        <c:v>2663.6</c:v>
                      </c:pt>
                      <c:pt idx="6659">
                        <c:v>2664</c:v>
                      </c:pt>
                      <c:pt idx="6660">
                        <c:v>2664.4</c:v>
                      </c:pt>
                      <c:pt idx="6661">
                        <c:v>2664.8</c:v>
                      </c:pt>
                      <c:pt idx="6662">
                        <c:v>2665.2</c:v>
                      </c:pt>
                      <c:pt idx="6663">
                        <c:v>2665.6</c:v>
                      </c:pt>
                      <c:pt idx="6664">
                        <c:v>2666</c:v>
                      </c:pt>
                      <c:pt idx="6665">
                        <c:v>2666.4</c:v>
                      </c:pt>
                      <c:pt idx="6666">
                        <c:v>2666.8</c:v>
                      </c:pt>
                      <c:pt idx="6667">
                        <c:v>2667.2</c:v>
                      </c:pt>
                      <c:pt idx="6668">
                        <c:v>2667.6</c:v>
                      </c:pt>
                      <c:pt idx="6669">
                        <c:v>2668</c:v>
                      </c:pt>
                      <c:pt idx="6670">
                        <c:v>2668.4</c:v>
                      </c:pt>
                      <c:pt idx="6671">
                        <c:v>2668.8</c:v>
                      </c:pt>
                      <c:pt idx="6672">
                        <c:v>2669.2</c:v>
                      </c:pt>
                      <c:pt idx="6673">
                        <c:v>2669.6</c:v>
                      </c:pt>
                      <c:pt idx="6674">
                        <c:v>2670</c:v>
                      </c:pt>
                      <c:pt idx="6675">
                        <c:v>2670.4</c:v>
                      </c:pt>
                      <c:pt idx="6676">
                        <c:v>2670.8</c:v>
                      </c:pt>
                      <c:pt idx="6677">
                        <c:v>2671.2</c:v>
                      </c:pt>
                      <c:pt idx="6678">
                        <c:v>2671.6</c:v>
                      </c:pt>
                      <c:pt idx="6679">
                        <c:v>2672</c:v>
                      </c:pt>
                      <c:pt idx="6680">
                        <c:v>2672.4</c:v>
                      </c:pt>
                      <c:pt idx="6681">
                        <c:v>2672.8</c:v>
                      </c:pt>
                      <c:pt idx="6682">
                        <c:v>2673.2</c:v>
                      </c:pt>
                      <c:pt idx="6683">
                        <c:v>2673.6</c:v>
                      </c:pt>
                      <c:pt idx="6684">
                        <c:v>2674</c:v>
                      </c:pt>
                      <c:pt idx="6685">
                        <c:v>2674.4</c:v>
                      </c:pt>
                      <c:pt idx="6686">
                        <c:v>2674.8</c:v>
                      </c:pt>
                      <c:pt idx="6687">
                        <c:v>2675.2</c:v>
                      </c:pt>
                      <c:pt idx="6688">
                        <c:v>2675.6</c:v>
                      </c:pt>
                      <c:pt idx="6689">
                        <c:v>2676</c:v>
                      </c:pt>
                      <c:pt idx="6690">
                        <c:v>2676.4</c:v>
                      </c:pt>
                      <c:pt idx="6691">
                        <c:v>2676.8</c:v>
                      </c:pt>
                      <c:pt idx="6692">
                        <c:v>2677.2</c:v>
                      </c:pt>
                      <c:pt idx="6693">
                        <c:v>2677.6</c:v>
                      </c:pt>
                      <c:pt idx="6694">
                        <c:v>2678</c:v>
                      </c:pt>
                      <c:pt idx="6695">
                        <c:v>2678.4</c:v>
                      </c:pt>
                      <c:pt idx="6696">
                        <c:v>2678.8</c:v>
                      </c:pt>
                      <c:pt idx="6697">
                        <c:v>2679.2</c:v>
                      </c:pt>
                      <c:pt idx="6698">
                        <c:v>2679.6</c:v>
                      </c:pt>
                      <c:pt idx="6699">
                        <c:v>2680</c:v>
                      </c:pt>
                      <c:pt idx="6700">
                        <c:v>2680.4</c:v>
                      </c:pt>
                      <c:pt idx="6701">
                        <c:v>2680.8</c:v>
                      </c:pt>
                      <c:pt idx="6702">
                        <c:v>2681.2</c:v>
                      </c:pt>
                      <c:pt idx="6703">
                        <c:v>2681.6</c:v>
                      </c:pt>
                      <c:pt idx="6704">
                        <c:v>2682</c:v>
                      </c:pt>
                      <c:pt idx="6705">
                        <c:v>2682.4</c:v>
                      </c:pt>
                      <c:pt idx="6706">
                        <c:v>2682.8</c:v>
                      </c:pt>
                      <c:pt idx="6707">
                        <c:v>2683.2</c:v>
                      </c:pt>
                      <c:pt idx="6708">
                        <c:v>2683.6</c:v>
                      </c:pt>
                      <c:pt idx="6709">
                        <c:v>2684</c:v>
                      </c:pt>
                      <c:pt idx="6710">
                        <c:v>2684.4</c:v>
                      </c:pt>
                      <c:pt idx="6711">
                        <c:v>2684.8</c:v>
                      </c:pt>
                      <c:pt idx="6712">
                        <c:v>2685.2</c:v>
                      </c:pt>
                      <c:pt idx="6713">
                        <c:v>2685.6</c:v>
                      </c:pt>
                      <c:pt idx="6714">
                        <c:v>2686</c:v>
                      </c:pt>
                      <c:pt idx="6715">
                        <c:v>2686.4</c:v>
                      </c:pt>
                      <c:pt idx="6716">
                        <c:v>2686.8</c:v>
                      </c:pt>
                      <c:pt idx="6717">
                        <c:v>2687.2</c:v>
                      </c:pt>
                      <c:pt idx="6718">
                        <c:v>2687.6</c:v>
                      </c:pt>
                      <c:pt idx="6719">
                        <c:v>2688</c:v>
                      </c:pt>
                      <c:pt idx="6720">
                        <c:v>2688.4</c:v>
                      </c:pt>
                      <c:pt idx="6721">
                        <c:v>2688.8</c:v>
                      </c:pt>
                      <c:pt idx="6722">
                        <c:v>2689.2</c:v>
                      </c:pt>
                      <c:pt idx="6723">
                        <c:v>2689.6</c:v>
                      </c:pt>
                      <c:pt idx="6724">
                        <c:v>2690</c:v>
                      </c:pt>
                      <c:pt idx="6725">
                        <c:v>2690.4</c:v>
                      </c:pt>
                      <c:pt idx="6726">
                        <c:v>2690.8</c:v>
                      </c:pt>
                      <c:pt idx="6727">
                        <c:v>2691.2</c:v>
                      </c:pt>
                      <c:pt idx="6728">
                        <c:v>2691.6</c:v>
                      </c:pt>
                      <c:pt idx="6729">
                        <c:v>2692</c:v>
                      </c:pt>
                      <c:pt idx="6730">
                        <c:v>2692.4</c:v>
                      </c:pt>
                      <c:pt idx="6731">
                        <c:v>2692.8</c:v>
                      </c:pt>
                      <c:pt idx="6732">
                        <c:v>2693.2</c:v>
                      </c:pt>
                      <c:pt idx="6733">
                        <c:v>2693.6</c:v>
                      </c:pt>
                      <c:pt idx="6734">
                        <c:v>2694</c:v>
                      </c:pt>
                      <c:pt idx="6735">
                        <c:v>2694.4</c:v>
                      </c:pt>
                      <c:pt idx="6736">
                        <c:v>2694.8</c:v>
                      </c:pt>
                      <c:pt idx="6737">
                        <c:v>2695.2</c:v>
                      </c:pt>
                      <c:pt idx="6738">
                        <c:v>2695.6</c:v>
                      </c:pt>
                      <c:pt idx="6739">
                        <c:v>2696</c:v>
                      </c:pt>
                      <c:pt idx="6740">
                        <c:v>2696.4</c:v>
                      </c:pt>
                      <c:pt idx="6741">
                        <c:v>2696.8</c:v>
                      </c:pt>
                      <c:pt idx="6742">
                        <c:v>2697.2</c:v>
                      </c:pt>
                      <c:pt idx="6743">
                        <c:v>2697.6</c:v>
                      </c:pt>
                      <c:pt idx="6744">
                        <c:v>2698</c:v>
                      </c:pt>
                      <c:pt idx="6745">
                        <c:v>2698.4</c:v>
                      </c:pt>
                      <c:pt idx="6746">
                        <c:v>2698.8</c:v>
                      </c:pt>
                      <c:pt idx="6747">
                        <c:v>2699.2</c:v>
                      </c:pt>
                      <c:pt idx="6748">
                        <c:v>2699.6</c:v>
                      </c:pt>
                      <c:pt idx="6749">
                        <c:v>2700</c:v>
                      </c:pt>
                      <c:pt idx="6750">
                        <c:v>2700.4</c:v>
                      </c:pt>
                      <c:pt idx="6751">
                        <c:v>2700.8</c:v>
                      </c:pt>
                      <c:pt idx="6752">
                        <c:v>2701.2</c:v>
                      </c:pt>
                      <c:pt idx="6753">
                        <c:v>2701.6</c:v>
                      </c:pt>
                      <c:pt idx="6754">
                        <c:v>2702</c:v>
                      </c:pt>
                      <c:pt idx="6755">
                        <c:v>2702.4</c:v>
                      </c:pt>
                      <c:pt idx="6756">
                        <c:v>2702.8</c:v>
                      </c:pt>
                      <c:pt idx="6757">
                        <c:v>2703.2</c:v>
                      </c:pt>
                      <c:pt idx="6758">
                        <c:v>2703.6</c:v>
                      </c:pt>
                      <c:pt idx="6759">
                        <c:v>2704</c:v>
                      </c:pt>
                      <c:pt idx="6760">
                        <c:v>2704.4</c:v>
                      </c:pt>
                      <c:pt idx="6761">
                        <c:v>2704.8</c:v>
                      </c:pt>
                      <c:pt idx="6762">
                        <c:v>2705.2</c:v>
                      </c:pt>
                      <c:pt idx="6763">
                        <c:v>2705.6</c:v>
                      </c:pt>
                      <c:pt idx="6764">
                        <c:v>2706</c:v>
                      </c:pt>
                      <c:pt idx="6765">
                        <c:v>2706.4</c:v>
                      </c:pt>
                      <c:pt idx="6766">
                        <c:v>2706.8</c:v>
                      </c:pt>
                      <c:pt idx="6767">
                        <c:v>2707.2</c:v>
                      </c:pt>
                      <c:pt idx="6768">
                        <c:v>2707.6</c:v>
                      </c:pt>
                      <c:pt idx="6769">
                        <c:v>2708</c:v>
                      </c:pt>
                      <c:pt idx="6770">
                        <c:v>2708.4</c:v>
                      </c:pt>
                      <c:pt idx="6771">
                        <c:v>2708.8</c:v>
                      </c:pt>
                      <c:pt idx="6772">
                        <c:v>2709.2</c:v>
                      </c:pt>
                      <c:pt idx="6773">
                        <c:v>2709.6</c:v>
                      </c:pt>
                      <c:pt idx="6774">
                        <c:v>2710</c:v>
                      </c:pt>
                      <c:pt idx="6775">
                        <c:v>2710.4</c:v>
                      </c:pt>
                      <c:pt idx="6776">
                        <c:v>2710.8</c:v>
                      </c:pt>
                      <c:pt idx="6777">
                        <c:v>2711.2</c:v>
                      </c:pt>
                      <c:pt idx="6778">
                        <c:v>2711.6</c:v>
                      </c:pt>
                      <c:pt idx="6779">
                        <c:v>2712</c:v>
                      </c:pt>
                      <c:pt idx="6780">
                        <c:v>2712.4</c:v>
                      </c:pt>
                      <c:pt idx="6781">
                        <c:v>2712.8</c:v>
                      </c:pt>
                      <c:pt idx="6782">
                        <c:v>2713.2</c:v>
                      </c:pt>
                      <c:pt idx="6783">
                        <c:v>2713.6</c:v>
                      </c:pt>
                      <c:pt idx="6784">
                        <c:v>2714</c:v>
                      </c:pt>
                      <c:pt idx="6785">
                        <c:v>2714.4</c:v>
                      </c:pt>
                      <c:pt idx="6786">
                        <c:v>2714.8</c:v>
                      </c:pt>
                      <c:pt idx="6787">
                        <c:v>2715.2</c:v>
                      </c:pt>
                      <c:pt idx="6788">
                        <c:v>2715.6</c:v>
                      </c:pt>
                      <c:pt idx="6789">
                        <c:v>2716</c:v>
                      </c:pt>
                      <c:pt idx="6790">
                        <c:v>2716.4</c:v>
                      </c:pt>
                      <c:pt idx="6791">
                        <c:v>2716.8</c:v>
                      </c:pt>
                      <c:pt idx="6792">
                        <c:v>2717.2</c:v>
                      </c:pt>
                      <c:pt idx="6793">
                        <c:v>2717.6</c:v>
                      </c:pt>
                      <c:pt idx="6794">
                        <c:v>2718</c:v>
                      </c:pt>
                      <c:pt idx="6795">
                        <c:v>2718.4</c:v>
                      </c:pt>
                      <c:pt idx="6796">
                        <c:v>2718.8</c:v>
                      </c:pt>
                      <c:pt idx="6797">
                        <c:v>2719.2</c:v>
                      </c:pt>
                      <c:pt idx="6798">
                        <c:v>2719.6</c:v>
                      </c:pt>
                      <c:pt idx="6799">
                        <c:v>2720</c:v>
                      </c:pt>
                      <c:pt idx="6800">
                        <c:v>2720.4</c:v>
                      </c:pt>
                      <c:pt idx="6801">
                        <c:v>2720.8</c:v>
                      </c:pt>
                      <c:pt idx="6802">
                        <c:v>2721.2</c:v>
                      </c:pt>
                      <c:pt idx="6803">
                        <c:v>2721.6</c:v>
                      </c:pt>
                      <c:pt idx="6804">
                        <c:v>2722</c:v>
                      </c:pt>
                      <c:pt idx="6805">
                        <c:v>2722.4</c:v>
                      </c:pt>
                      <c:pt idx="6806">
                        <c:v>2722.8</c:v>
                      </c:pt>
                      <c:pt idx="6807">
                        <c:v>2723.2</c:v>
                      </c:pt>
                      <c:pt idx="6808">
                        <c:v>2723.6</c:v>
                      </c:pt>
                      <c:pt idx="6809">
                        <c:v>2724</c:v>
                      </c:pt>
                      <c:pt idx="6810">
                        <c:v>2724.4</c:v>
                      </c:pt>
                      <c:pt idx="6811">
                        <c:v>2724.8</c:v>
                      </c:pt>
                      <c:pt idx="6812">
                        <c:v>2725.2</c:v>
                      </c:pt>
                      <c:pt idx="6813">
                        <c:v>2725.6</c:v>
                      </c:pt>
                      <c:pt idx="6814">
                        <c:v>2726</c:v>
                      </c:pt>
                      <c:pt idx="6815">
                        <c:v>2726.4</c:v>
                      </c:pt>
                      <c:pt idx="6816">
                        <c:v>2726.8</c:v>
                      </c:pt>
                      <c:pt idx="6817">
                        <c:v>2727.2</c:v>
                      </c:pt>
                      <c:pt idx="6818">
                        <c:v>2727.6</c:v>
                      </c:pt>
                      <c:pt idx="6819">
                        <c:v>2728</c:v>
                      </c:pt>
                      <c:pt idx="6820">
                        <c:v>2728.4</c:v>
                      </c:pt>
                      <c:pt idx="6821">
                        <c:v>2728.8</c:v>
                      </c:pt>
                      <c:pt idx="6822">
                        <c:v>2729.2</c:v>
                      </c:pt>
                      <c:pt idx="6823">
                        <c:v>2729.6</c:v>
                      </c:pt>
                      <c:pt idx="6824">
                        <c:v>2730</c:v>
                      </c:pt>
                      <c:pt idx="6825">
                        <c:v>2730.4</c:v>
                      </c:pt>
                      <c:pt idx="6826">
                        <c:v>2730.8</c:v>
                      </c:pt>
                      <c:pt idx="6827">
                        <c:v>2731.2</c:v>
                      </c:pt>
                      <c:pt idx="6828">
                        <c:v>2731.6</c:v>
                      </c:pt>
                      <c:pt idx="6829">
                        <c:v>2732</c:v>
                      </c:pt>
                      <c:pt idx="6830">
                        <c:v>2732.4</c:v>
                      </c:pt>
                      <c:pt idx="6831">
                        <c:v>2732.8</c:v>
                      </c:pt>
                      <c:pt idx="6832">
                        <c:v>2733.2</c:v>
                      </c:pt>
                      <c:pt idx="6833">
                        <c:v>2733.6</c:v>
                      </c:pt>
                      <c:pt idx="6834">
                        <c:v>2734</c:v>
                      </c:pt>
                      <c:pt idx="6835">
                        <c:v>2734.4</c:v>
                      </c:pt>
                      <c:pt idx="6836">
                        <c:v>2734.8</c:v>
                      </c:pt>
                      <c:pt idx="6837">
                        <c:v>2735.2</c:v>
                      </c:pt>
                      <c:pt idx="6838">
                        <c:v>2735.6</c:v>
                      </c:pt>
                      <c:pt idx="6839">
                        <c:v>2736</c:v>
                      </c:pt>
                      <c:pt idx="6840">
                        <c:v>2736.4</c:v>
                      </c:pt>
                      <c:pt idx="6841">
                        <c:v>2736.8</c:v>
                      </c:pt>
                      <c:pt idx="6842">
                        <c:v>2737.2</c:v>
                      </c:pt>
                      <c:pt idx="6843">
                        <c:v>2737.6</c:v>
                      </c:pt>
                      <c:pt idx="6844">
                        <c:v>2738</c:v>
                      </c:pt>
                      <c:pt idx="6845">
                        <c:v>2738.4</c:v>
                      </c:pt>
                      <c:pt idx="6846">
                        <c:v>2738.8</c:v>
                      </c:pt>
                      <c:pt idx="6847">
                        <c:v>2739.2</c:v>
                      </c:pt>
                      <c:pt idx="6848">
                        <c:v>2739.6</c:v>
                      </c:pt>
                      <c:pt idx="6849">
                        <c:v>2740</c:v>
                      </c:pt>
                      <c:pt idx="6850">
                        <c:v>2740.4</c:v>
                      </c:pt>
                      <c:pt idx="6851">
                        <c:v>2740.8</c:v>
                      </c:pt>
                      <c:pt idx="6852">
                        <c:v>2741.2</c:v>
                      </c:pt>
                      <c:pt idx="6853">
                        <c:v>2741.6</c:v>
                      </c:pt>
                      <c:pt idx="6854">
                        <c:v>2742</c:v>
                      </c:pt>
                      <c:pt idx="6855">
                        <c:v>2742.4</c:v>
                      </c:pt>
                      <c:pt idx="6856">
                        <c:v>2742.8</c:v>
                      </c:pt>
                      <c:pt idx="6857">
                        <c:v>2743.2</c:v>
                      </c:pt>
                      <c:pt idx="6858">
                        <c:v>2743.6</c:v>
                      </c:pt>
                      <c:pt idx="6859">
                        <c:v>2744</c:v>
                      </c:pt>
                      <c:pt idx="6860">
                        <c:v>2744.4</c:v>
                      </c:pt>
                      <c:pt idx="6861">
                        <c:v>2744.8</c:v>
                      </c:pt>
                      <c:pt idx="6862">
                        <c:v>2745.2</c:v>
                      </c:pt>
                      <c:pt idx="6863">
                        <c:v>2745.6</c:v>
                      </c:pt>
                      <c:pt idx="6864">
                        <c:v>2746</c:v>
                      </c:pt>
                      <c:pt idx="6865">
                        <c:v>2746.4</c:v>
                      </c:pt>
                      <c:pt idx="6866">
                        <c:v>2746.8</c:v>
                      </c:pt>
                      <c:pt idx="6867">
                        <c:v>2747.2</c:v>
                      </c:pt>
                      <c:pt idx="6868">
                        <c:v>2747.6</c:v>
                      </c:pt>
                      <c:pt idx="6869">
                        <c:v>2748</c:v>
                      </c:pt>
                      <c:pt idx="6870">
                        <c:v>2748.4</c:v>
                      </c:pt>
                      <c:pt idx="6871">
                        <c:v>2748.8</c:v>
                      </c:pt>
                      <c:pt idx="6872">
                        <c:v>2749.2</c:v>
                      </c:pt>
                      <c:pt idx="6873">
                        <c:v>2749.6</c:v>
                      </c:pt>
                      <c:pt idx="6874">
                        <c:v>2750</c:v>
                      </c:pt>
                      <c:pt idx="6875">
                        <c:v>2750.4</c:v>
                      </c:pt>
                      <c:pt idx="6876">
                        <c:v>2750.8</c:v>
                      </c:pt>
                      <c:pt idx="6877">
                        <c:v>2751.2</c:v>
                      </c:pt>
                      <c:pt idx="6878">
                        <c:v>2751.6</c:v>
                      </c:pt>
                      <c:pt idx="6879">
                        <c:v>2752</c:v>
                      </c:pt>
                      <c:pt idx="6880">
                        <c:v>2752.4</c:v>
                      </c:pt>
                      <c:pt idx="6881">
                        <c:v>2752.8</c:v>
                      </c:pt>
                      <c:pt idx="6882">
                        <c:v>2753.2</c:v>
                      </c:pt>
                      <c:pt idx="6883">
                        <c:v>2753.6</c:v>
                      </c:pt>
                      <c:pt idx="6884">
                        <c:v>2754</c:v>
                      </c:pt>
                      <c:pt idx="6885">
                        <c:v>2754.4</c:v>
                      </c:pt>
                      <c:pt idx="6886">
                        <c:v>2754.8</c:v>
                      </c:pt>
                      <c:pt idx="6887">
                        <c:v>2755.2</c:v>
                      </c:pt>
                      <c:pt idx="6888">
                        <c:v>2755.6</c:v>
                      </c:pt>
                      <c:pt idx="6889">
                        <c:v>2756</c:v>
                      </c:pt>
                      <c:pt idx="6890">
                        <c:v>2756.4</c:v>
                      </c:pt>
                      <c:pt idx="6891">
                        <c:v>2756.8</c:v>
                      </c:pt>
                      <c:pt idx="6892">
                        <c:v>2757.2</c:v>
                      </c:pt>
                      <c:pt idx="6893">
                        <c:v>2757.6</c:v>
                      </c:pt>
                      <c:pt idx="6894">
                        <c:v>2758</c:v>
                      </c:pt>
                      <c:pt idx="6895">
                        <c:v>2758.4</c:v>
                      </c:pt>
                      <c:pt idx="6896">
                        <c:v>2758.8</c:v>
                      </c:pt>
                      <c:pt idx="6897">
                        <c:v>2759.2</c:v>
                      </c:pt>
                      <c:pt idx="6898">
                        <c:v>2759.6</c:v>
                      </c:pt>
                      <c:pt idx="6899">
                        <c:v>2760</c:v>
                      </c:pt>
                      <c:pt idx="6900">
                        <c:v>2760.4</c:v>
                      </c:pt>
                      <c:pt idx="6901">
                        <c:v>2760.8</c:v>
                      </c:pt>
                      <c:pt idx="6902">
                        <c:v>2761.2</c:v>
                      </c:pt>
                      <c:pt idx="6903">
                        <c:v>2761.6</c:v>
                      </c:pt>
                      <c:pt idx="6904">
                        <c:v>2762</c:v>
                      </c:pt>
                      <c:pt idx="6905">
                        <c:v>2762.4</c:v>
                      </c:pt>
                      <c:pt idx="6906">
                        <c:v>2762.8</c:v>
                      </c:pt>
                      <c:pt idx="6907">
                        <c:v>2763.2</c:v>
                      </c:pt>
                      <c:pt idx="6908">
                        <c:v>2763.6</c:v>
                      </c:pt>
                      <c:pt idx="6909">
                        <c:v>2764</c:v>
                      </c:pt>
                      <c:pt idx="6910">
                        <c:v>2764.4</c:v>
                      </c:pt>
                      <c:pt idx="6911">
                        <c:v>2764.8</c:v>
                      </c:pt>
                      <c:pt idx="6912">
                        <c:v>2765.2</c:v>
                      </c:pt>
                      <c:pt idx="6913">
                        <c:v>2765.6</c:v>
                      </c:pt>
                      <c:pt idx="6914">
                        <c:v>2766</c:v>
                      </c:pt>
                      <c:pt idx="6915">
                        <c:v>2766.4</c:v>
                      </c:pt>
                      <c:pt idx="6916">
                        <c:v>2766.8</c:v>
                      </c:pt>
                      <c:pt idx="6917">
                        <c:v>2767.2</c:v>
                      </c:pt>
                      <c:pt idx="6918">
                        <c:v>2767.6</c:v>
                      </c:pt>
                      <c:pt idx="6919">
                        <c:v>2768</c:v>
                      </c:pt>
                      <c:pt idx="6920">
                        <c:v>2768.4</c:v>
                      </c:pt>
                      <c:pt idx="6921">
                        <c:v>2768.8</c:v>
                      </c:pt>
                      <c:pt idx="6922">
                        <c:v>2769.2</c:v>
                      </c:pt>
                      <c:pt idx="6923">
                        <c:v>2769.6</c:v>
                      </c:pt>
                      <c:pt idx="6924">
                        <c:v>2770</c:v>
                      </c:pt>
                      <c:pt idx="6925">
                        <c:v>2770.4</c:v>
                      </c:pt>
                      <c:pt idx="6926">
                        <c:v>2770.8</c:v>
                      </c:pt>
                      <c:pt idx="6927">
                        <c:v>2771.2</c:v>
                      </c:pt>
                      <c:pt idx="6928">
                        <c:v>2771.6</c:v>
                      </c:pt>
                      <c:pt idx="6929">
                        <c:v>2772</c:v>
                      </c:pt>
                      <c:pt idx="6930">
                        <c:v>2772.4</c:v>
                      </c:pt>
                      <c:pt idx="6931">
                        <c:v>2772.8</c:v>
                      </c:pt>
                      <c:pt idx="6932">
                        <c:v>2773.2</c:v>
                      </c:pt>
                      <c:pt idx="6933">
                        <c:v>2773.6</c:v>
                      </c:pt>
                      <c:pt idx="6934">
                        <c:v>2774</c:v>
                      </c:pt>
                      <c:pt idx="6935">
                        <c:v>2774.4</c:v>
                      </c:pt>
                      <c:pt idx="6936">
                        <c:v>2774.8</c:v>
                      </c:pt>
                      <c:pt idx="6937">
                        <c:v>2775.2</c:v>
                      </c:pt>
                      <c:pt idx="6938">
                        <c:v>2775.6</c:v>
                      </c:pt>
                      <c:pt idx="6939">
                        <c:v>2776</c:v>
                      </c:pt>
                      <c:pt idx="6940">
                        <c:v>2776.4</c:v>
                      </c:pt>
                      <c:pt idx="6941">
                        <c:v>2776.8</c:v>
                      </c:pt>
                      <c:pt idx="6942">
                        <c:v>2777.2</c:v>
                      </c:pt>
                      <c:pt idx="6943">
                        <c:v>2777.6</c:v>
                      </c:pt>
                      <c:pt idx="6944">
                        <c:v>2778</c:v>
                      </c:pt>
                      <c:pt idx="6945">
                        <c:v>2778.4</c:v>
                      </c:pt>
                      <c:pt idx="6946">
                        <c:v>2778.8</c:v>
                      </c:pt>
                      <c:pt idx="6947">
                        <c:v>2779.2</c:v>
                      </c:pt>
                      <c:pt idx="6948">
                        <c:v>2779.6</c:v>
                      </c:pt>
                      <c:pt idx="6949">
                        <c:v>2780</c:v>
                      </c:pt>
                      <c:pt idx="6950">
                        <c:v>2780.4</c:v>
                      </c:pt>
                      <c:pt idx="6951">
                        <c:v>2780.8</c:v>
                      </c:pt>
                      <c:pt idx="6952">
                        <c:v>2781.2</c:v>
                      </c:pt>
                      <c:pt idx="6953">
                        <c:v>2781.6</c:v>
                      </c:pt>
                      <c:pt idx="6954">
                        <c:v>2782</c:v>
                      </c:pt>
                      <c:pt idx="6955">
                        <c:v>2782.4</c:v>
                      </c:pt>
                      <c:pt idx="6956">
                        <c:v>2782.8</c:v>
                      </c:pt>
                      <c:pt idx="6957">
                        <c:v>2783.2</c:v>
                      </c:pt>
                      <c:pt idx="6958">
                        <c:v>2783.6</c:v>
                      </c:pt>
                      <c:pt idx="6959">
                        <c:v>2784</c:v>
                      </c:pt>
                      <c:pt idx="6960">
                        <c:v>2784.4</c:v>
                      </c:pt>
                      <c:pt idx="6961">
                        <c:v>2784.8</c:v>
                      </c:pt>
                      <c:pt idx="6962">
                        <c:v>2785.2</c:v>
                      </c:pt>
                      <c:pt idx="6963">
                        <c:v>2785.6</c:v>
                      </c:pt>
                      <c:pt idx="6964">
                        <c:v>2786</c:v>
                      </c:pt>
                      <c:pt idx="6965">
                        <c:v>2786.4</c:v>
                      </c:pt>
                      <c:pt idx="6966">
                        <c:v>2786.8</c:v>
                      </c:pt>
                      <c:pt idx="6967">
                        <c:v>2787.2</c:v>
                      </c:pt>
                      <c:pt idx="6968">
                        <c:v>2787.6</c:v>
                      </c:pt>
                      <c:pt idx="6969">
                        <c:v>2788</c:v>
                      </c:pt>
                      <c:pt idx="6970">
                        <c:v>2788.4</c:v>
                      </c:pt>
                      <c:pt idx="6971">
                        <c:v>2788.8</c:v>
                      </c:pt>
                      <c:pt idx="6972">
                        <c:v>2789.2</c:v>
                      </c:pt>
                      <c:pt idx="6973">
                        <c:v>2789.6</c:v>
                      </c:pt>
                      <c:pt idx="6974">
                        <c:v>2790</c:v>
                      </c:pt>
                      <c:pt idx="6975">
                        <c:v>2790.4</c:v>
                      </c:pt>
                      <c:pt idx="6976">
                        <c:v>2790.8</c:v>
                      </c:pt>
                      <c:pt idx="6977">
                        <c:v>2791.2</c:v>
                      </c:pt>
                      <c:pt idx="6978">
                        <c:v>2791.6</c:v>
                      </c:pt>
                      <c:pt idx="6979">
                        <c:v>2792</c:v>
                      </c:pt>
                      <c:pt idx="6980">
                        <c:v>2792.4</c:v>
                      </c:pt>
                      <c:pt idx="6981">
                        <c:v>2792.8</c:v>
                      </c:pt>
                      <c:pt idx="6982">
                        <c:v>2793.2</c:v>
                      </c:pt>
                      <c:pt idx="6983">
                        <c:v>2793.6</c:v>
                      </c:pt>
                      <c:pt idx="6984">
                        <c:v>2794</c:v>
                      </c:pt>
                      <c:pt idx="6985">
                        <c:v>2794.4</c:v>
                      </c:pt>
                      <c:pt idx="6986">
                        <c:v>2794.8</c:v>
                      </c:pt>
                      <c:pt idx="6987">
                        <c:v>2795.2</c:v>
                      </c:pt>
                      <c:pt idx="6988">
                        <c:v>2795.6</c:v>
                      </c:pt>
                      <c:pt idx="6989">
                        <c:v>2796</c:v>
                      </c:pt>
                      <c:pt idx="6990">
                        <c:v>2796.4</c:v>
                      </c:pt>
                      <c:pt idx="6991">
                        <c:v>2796.8</c:v>
                      </c:pt>
                      <c:pt idx="6992">
                        <c:v>2797.2</c:v>
                      </c:pt>
                      <c:pt idx="6993">
                        <c:v>2797.6</c:v>
                      </c:pt>
                      <c:pt idx="6994">
                        <c:v>2798</c:v>
                      </c:pt>
                      <c:pt idx="6995">
                        <c:v>2798.4</c:v>
                      </c:pt>
                      <c:pt idx="6996">
                        <c:v>2798.8</c:v>
                      </c:pt>
                      <c:pt idx="6997">
                        <c:v>2799.2</c:v>
                      </c:pt>
                      <c:pt idx="6998">
                        <c:v>2799.6</c:v>
                      </c:pt>
                      <c:pt idx="6999">
                        <c:v>2800</c:v>
                      </c:pt>
                      <c:pt idx="7000">
                        <c:v>2800.4</c:v>
                      </c:pt>
                      <c:pt idx="7001">
                        <c:v>2800.8</c:v>
                      </c:pt>
                      <c:pt idx="7002">
                        <c:v>2801.2</c:v>
                      </c:pt>
                      <c:pt idx="7003">
                        <c:v>2801.6</c:v>
                      </c:pt>
                      <c:pt idx="7004">
                        <c:v>2802</c:v>
                      </c:pt>
                      <c:pt idx="7005">
                        <c:v>2802.4</c:v>
                      </c:pt>
                      <c:pt idx="7006">
                        <c:v>2802.8</c:v>
                      </c:pt>
                      <c:pt idx="7007">
                        <c:v>2803.2</c:v>
                      </c:pt>
                      <c:pt idx="7008">
                        <c:v>2803.6</c:v>
                      </c:pt>
                      <c:pt idx="7009">
                        <c:v>2804</c:v>
                      </c:pt>
                      <c:pt idx="7010">
                        <c:v>2804.4</c:v>
                      </c:pt>
                      <c:pt idx="7011">
                        <c:v>2804.8</c:v>
                      </c:pt>
                      <c:pt idx="7012">
                        <c:v>2805.2</c:v>
                      </c:pt>
                      <c:pt idx="7013">
                        <c:v>2805.6</c:v>
                      </c:pt>
                      <c:pt idx="7014">
                        <c:v>2806</c:v>
                      </c:pt>
                      <c:pt idx="7015">
                        <c:v>2806.4</c:v>
                      </c:pt>
                      <c:pt idx="7016">
                        <c:v>2806.8</c:v>
                      </c:pt>
                      <c:pt idx="7017">
                        <c:v>2807.2</c:v>
                      </c:pt>
                      <c:pt idx="7018">
                        <c:v>2807.6</c:v>
                      </c:pt>
                      <c:pt idx="7019">
                        <c:v>2808</c:v>
                      </c:pt>
                      <c:pt idx="7020">
                        <c:v>2808.4</c:v>
                      </c:pt>
                      <c:pt idx="7021">
                        <c:v>2808.8</c:v>
                      </c:pt>
                      <c:pt idx="7022">
                        <c:v>2809.2</c:v>
                      </c:pt>
                      <c:pt idx="7023">
                        <c:v>2809.6</c:v>
                      </c:pt>
                      <c:pt idx="7024">
                        <c:v>2810</c:v>
                      </c:pt>
                      <c:pt idx="7025">
                        <c:v>2810.4</c:v>
                      </c:pt>
                      <c:pt idx="7026">
                        <c:v>2810.8</c:v>
                      </c:pt>
                      <c:pt idx="7027">
                        <c:v>2811.2</c:v>
                      </c:pt>
                      <c:pt idx="7028">
                        <c:v>2811.6</c:v>
                      </c:pt>
                      <c:pt idx="7029">
                        <c:v>2812</c:v>
                      </c:pt>
                      <c:pt idx="7030">
                        <c:v>2812.4</c:v>
                      </c:pt>
                      <c:pt idx="7031">
                        <c:v>2812.8</c:v>
                      </c:pt>
                      <c:pt idx="7032">
                        <c:v>2813.2</c:v>
                      </c:pt>
                      <c:pt idx="7033">
                        <c:v>2813.6</c:v>
                      </c:pt>
                      <c:pt idx="7034">
                        <c:v>2814</c:v>
                      </c:pt>
                      <c:pt idx="7035">
                        <c:v>2814.4</c:v>
                      </c:pt>
                      <c:pt idx="7036">
                        <c:v>2814.8</c:v>
                      </c:pt>
                      <c:pt idx="7037">
                        <c:v>2815.2</c:v>
                      </c:pt>
                      <c:pt idx="7038">
                        <c:v>2815.6</c:v>
                      </c:pt>
                      <c:pt idx="7039">
                        <c:v>2816</c:v>
                      </c:pt>
                      <c:pt idx="7040">
                        <c:v>2816.4</c:v>
                      </c:pt>
                      <c:pt idx="7041">
                        <c:v>2816.8</c:v>
                      </c:pt>
                      <c:pt idx="7042">
                        <c:v>2817.2</c:v>
                      </c:pt>
                      <c:pt idx="7043">
                        <c:v>2817.6</c:v>
                      </c:pt>
                      <c:pt idx="7044">
                        <c:v>2818</c:v>
                      </c:pt>
                      <c:pt idx="7045">
                        <c:v>2818.4</c:v>
                      </c:pt>
                      <c:pt idx="7046">
                        <c:v>2818.8</c:v>
                      </c:pt>
                      <c:pt idx="7047">
                        <c:v>2819.2</c:v>
                      </c:pt>
                      <c:pt idx="7048">
                        <c:v>2819.6</c:v>
                      </c:pt>
                      <c:pt idx="7049">
                        <c:v>2820</c:v>
                      </c:pt>
                      <c:pt idx="7050">
                        <c:v>2820.4</c:v>
                      </c:pt>
                      <c:pt idx="7051">
                        <c:v>2820.8</c:v>
                      </c:pt>
                      <c:pt idx="7052">
                        <c:v>2821.2</c:v>
                      </c:pt>
                      <c:pt idx="7053">
                        <c:v>2821.6</c:v>
                      </c:pt>
                      <c:pt idx="7054">
                        <c:v>2822</c:v>
                      </c:pt>
                      <c:pt idx="7055">
                        <c:v>2822.4</c:v>
                      </c:pt>
                      <c:pt idx="7056">
                        <c:v>2822.8</c:v>
                      </c:pt>
                      <c:pt idx="7057">
                        <c:v>2823.2</c:v>
                      </c:pt>
                      <c:pt idx="7058">
                        <c:v>2823.6</c:v>
                      </c:pt>
                      <c:pt idx="7059">
                        <c:v>2824</c:v>
                      </c:pt>
                      <c:pt idx="7060">
                        <c:v>2824.4</c:v>
                      </c:pt>
                      <c:pt idx="7061">
                        <c:v>2824.8</c:v>
                      </c:pt>
                      <c:pt idx="7062">
                        <c:v>2825.2</c:v>
                      </c:pt>
                      <c:pt idx="7063">
                        <c:v>2825.6</c:v>
                      </c:pt>
                      <c:pt idx="7064">
                        <c:v>2826</c:v>
                      </c:pt>
                      <c:pt idx="7065">
                        <c:v>2826.4</c:v>
                      </c:pt>
                      <c:pt idx="7066">
                        <c:v>2826.8</c:v>
                      </c:pt>
                      <c:pt idx="7067">
                        <c:v>2827.2</c:v>
                      </c:pt>
                      <c:pt idx="7068">
                        <c:v>2827.6</c:v>
                      </c:pt>
                      <c:pt idx="7069">
                        <c:v>2828</c:v>
                      </c:pt>
                      <c:pt idx="7070">
                        <c:v>2828.4</c:v>
                      </c:pt>
                      <c:pt idx="7071">
                        <c:v>2828.8</c:v>
                      </c:pt>
                      <c:pt idx="7072">
                        <c:v>2829.2</c:v>
                      </c:pt>
                      <c:pt idx="7073">
                        <c:v>2829.6</c:v>
                      </c:pt>
                      <c:pt idx="7074">
                        <c:v>2830</c:v>
                      </c:pt>
                      <c:pt idx="7075">
                        <c:v>2830.4</c:v>
                      </c:pt>
                      <c:pt idx="7076">
                        <c:v>2830.8</c:v>
                      </c:pt>
                      <c:pt idx="7077">
                        <c:v>2831.2</c:v>
                      </c:pt>
                      <c:pt idx="7078">
                        <c:v>2831.6</c:v>
                      </c:pt>
                      <c:pt idx="7079">
                        <c:v>2832</c:v>
                      </c:pt>
                      <c:pt idx="7080">
                        <c:v>2832.4</c:v>
                      </c:pt>
                      <c:pt idx="7081">
                        <c:v>2832.8</c:v>
                      </c:pt>
                      <c:pt idx="7082">
                        <c:v>2833.2</c:v>
                      </c:pt>
                      <c:pt idx="7083">
                        <c:v>2833.6</c:v>
                      </c:pt>
                      <c:pt idx="7084">
                        <c:v>2834</c:v>
                      </c:pt>
                      <c:pt idx="7085">
                        <c:v>2834.4</c:v>
                      </c:pt>
                      <c:pt idx="7086">
                        <c:v>2834.8</c:v>
                      </c:pt>
                      <c:pt idx="7087">
                        <c:v>2835.2</c:v>
                      </c:pt>
                      <c:pt idx="7088">
                        <c:v>2835.6</c:v>
                      </c:pt>
                      <c:pt idx="7089">
                        <c:v>2836</c:v>
                      </c:pt>
                      <c:pt idx="7090">
                        <c:v>2836.4</c:v>
                      </c:pt>
                      <c:pt idx="7091">
                        <c:v>2836.8</c:v>
                      </c:pt>
                      <c:pt idx="7092">
                        <c:v>2837.2</c:v>
                      </c:pt>
                      <c:pt idx="7093">
                        <c:v>2837.6</c:v>
                      </c:pt>
                      <c:pt idx="7094">
                        <c:v>2838</c:v>
                      </c:pt>
                      <c:pt idx="7095">
                        <c:v>2838.4</c:v>
                      </c:pt>
                      <c:pt idx="7096">
                        <c:v>2838.8</c:v>
                      </c:pt>
                      <c:pt idx="7097">
                        <c:v>2839.2</c:v>
                      </c:pt>
                      <c:pt idx="7098">
                        <c:v>2839.6</c:v>
                      </c:pt>
                      <c:pt idx="7099">
                        <c:v>2840</c:v>
                      </c:pt>
                      <c:pt idx="7100">
                        <c:v>2840.4</c:v>
                      </c:pt>
                      <c:pt idx="7101">
                        <c:v>2840.8</c:v>
                      </c:pt>
                      <c:pt idx="7102">
                        <c:v>2841.2</c:v>
                      </c:pt>
                      <c:pt idx="7103">
                        <c:v>2841.6</c:v>
                      </c:pt>
                      <c:pt idx="7104">
                        <c:v>2842</c:v>
                      </c:pt>
                      <c:pt idx="7105">
                        <c:v>2842.4</c:v>
                      </c:pt>
                      <c:pt idx="7106">
                        <c:v>2842.8</c:v>
                      </c:pt>
                      <c:pt idx="7107">
                        <c:v>2843.2</c:v>
                      </c:pt>
                      <c:pt idx="7108">
                        <c:v>2843.6</c:v>
                      </c:pt>
                      <c:pt idx="7109">
                        <c:v>2844</c:v>
                      </c:pt>
                      <c:pt idx="7110">
                        <c:v>2844.4</c:v>
                      </c:pt>
                      <c:pt idx="7111">
                        <c:v>2844.8</c:v>
                      </c:pt>
                      <c:pt idx="7112">
                        <c:v>2845.2</c:v>
                      </c:pt>
                      <c:pt idx="7113">
                        <c:v>2845.6</c:v>
                      </c:pt>
                      <c:pt idx="7114">
                        <c:v>2846</c:v>
                      </c:pt>
                      <c:pt idx="7115">
                        <c:v>2846.4</c:v>
                      </c:pt>
                      <c:pt idx="7116">
                        <c:v>2846.8</c:v>
                      </c:pt>
                      <c:pt idx="7117">
                        <c:v>2847.2</c:v>
                      </c:pt>
                      <c:pt idx="7118">
                        <c:v>2847.6</c:v>
                      </c:pt>
                      <c:pt idx="7119">
                        <c:v>2848</c:v>
                      </c:pt>
                      <c:pt idx="7120">
                        <c:v>2848.4</c:v>
                      </c:pt>
                      <c:pt idx="7121">
                        <c:v>2848.8</c:v>
                      </c:pt>
                      <c:pt idx="7122">
                        <c:v>2849.2</c:v>
                      </c:pt>
                      <c:pt idx="7123">
                        <c:v>2849.6</c:v>
                      </c:pt>
                      <c:pt idx="7124">
                        <c:v>2850</c:v>
                      </c:pt>
                      <c:pt idx="7125">
                        <c:v>2850.4</c:v>
                      </c:pt>
                      <c:pt idx="7126">
                        <c:v>2850.8</c:v>
                      </c:pt>
                      <c:pt idx="7127">
                        <c:v>2851.2</c:v>
                      </c:pt>
                      <c:pt idx="7128">
                        <c:v>2851.6</c:v>
                      </c:pt>
                      <c:pt idx="7129">
                        <c:v>2852</c:v>
                      </c:pt>
                      <c:pt idx="7130">
                        <c:v>2852.4</c:v>
                      </c:pt>
                      <c:pt idx="7131">
                        <c:v>2852.8</c:v>
                      </c:pt>
                      <c:pt idx="7132">
                        <c:v>2853.2</c:v>
                      </c:pt>
                      <c:pt idx="7133">
                        <c:v>2853.6</c:v>
                      </c:pt>
                      <c:pt idx="7134">
                        <c:v>2854</c:v>
                      </c:pt>
                      <c:pt idx="7135">
                        <c:v>2854.4</c:v>
                      </c:pt>
                      <c:pt idx="7136">
                        <c:v>2854.8</c:v>
                      </c:pt>
                      <c:pt idx="7137">
                        <c:v>2855.2</c:v>
                      </c:pt>
                      <c:pt idx="7138">
                        <c:v>2855.6</c:v>
                      </c:pt>
                      <c:pt idx="7139">
                        <c:v>2856</c:v>
                      </c:pt>
                      <c:pt idx="7140">
                        <c:v>2856.4</c:v>
                      </c:pt>
                      <c:pt idx="7141">
                        <c:v>2856.8</c:v>
                      </c:pt>
                      <c:pt idx="7142">
                        <c:v>2857.2</c:v>
                      </c:pt>
                      <c:pt idx="7143">
                        <c:v>2857.6</c:v>
                      </c:pt>
                      <c:pt idx="7144">
                        <c:v>2858</c:v>
                      </c:pt>
                      <c:pt idx="7145">
                        <c:v>2858.4</c:v>
                      </c:pt>
                      <c:pt idx="7146">
                        <c:v>2858.8</c:v>
                      </c:pt>
                      <c:pt idx="7147">
                        <c:v>2859.2</c:v>
                      </c:pt>
                      <c:pt idx="7148">
                        <c:v>2859.6</c:v>
                      </c:pt>
                      <c:pt idx="7149">
                        <c:v>2860</c:v>
                      </c:pt>
                      <c:pt idx="7150">
                        <c:v>2860.4</c:v>
                      </c:pt>
                      <c:pt idx="7151">
                        <c:v>2860.8</c:v>
                      </c:pt>
                      <c:pt idx="7152">
                        <c:v>2861.2</c:v>
                      </c:pt>
                      <c:pt idx="7153">
                        <c:v>2861.6</c:v>
                      </c:pt>
                      <c:pt idx="7154">
                        <c:v>2862</c:v>
                      </c:pt>
                      <c:pt idx="7155">
                        <c:v>2862.4</c:v>
                      </c:pt>
                      <c:pt idx="7156">
                        <c:v>2862.8</c:v>
                      </c:pt>
                      <c:pt idx="7157">
                        <c:v>2863.2</c:v>
                      </c:pt>
                      <c:pt idx="7158">
                        <c:v>2863.6</c:v>
                      </c:pt>
                      <c:pt idx="7159">
                        <c:v>2864</c:v>
                      </c:pt>
                      <c:pt idx="7160">
                        <c:v>2864.4</c:v>
                      </c:pt>
                      <c:pt idx="7161">
                        <c:v>2864.8</c:v>
                      </c:pt>
                      <c:pt idx="7162">
                        <c:v>2865.2</c:v>
                      </c:pt>
                      <c:pt idx="7163">
                        <c:v>2865.6</c:v>
                      </c:pt>
                      <c:pt idx="7164">
                        <c:v>2866</c:v>
                      </c:pt>
                      <c:pt idx="7165">
                        <c:v>2866.4</c:v>
                      </c:pt>
                      <c:pt idx="7166">
                        <c:v>2866.8</c:v>
                      </c:pt>
                      <c:pt idx="7167">
                        <c:v>2867.2</c:v>
                      </c:pt>
                      <c:pt idx="7168">
                        <c:v>2867.6</c:v>
                      </c:pt>
                      <c:pt idx="7169">
                        <c:v>2868</c:v>
                      </c:pt>
                      <c:pt idx="7170">
                        <c:v>2868.4</c:v>
                      </c:pt>
                      <c:pt idx="7171">
                        <c:v>2868.8</c:v>
                      </c:pt>
                      <c:pt idx="7172">
                        <c:v>2869.2</c:v>
                      </c:pt>
                      <c:pt idx="7173">
                        <c:v>2869.6</c:v>
                      </c:pt>
                      <c:pt idx="7174">
                        <c:v>2870</c:v>
                      </c:pt>
                      <c:pt idx="7175">
                        <c:v>2870.4</c:v>
                      </c:pt>
                      <c:pt idx="7176">
                        <c:v>2870.8</c:v>
                      </c:pt>
                      <c:pt idx="7177">
                        <c:v>2871.2</c:v>
                      </c:pt>
                      <c:pt idx="7178">
                        <c:v>2871.6</c:v>
                      </c:pt>
                      <c:pt idx="7179">
                        <c:v>2872</c:v>
                      </c:pt>
                      <c:pt idx="7180">
                        <c:v>2872.4</c:v>
                      </c:pt>
                      <c:pt idx="7181">
                        <c:v>2872.8</c:v>
                      </c:pt>
                      <c:pt idx="7182">
                        <c:v>2873.2</c:v>
                      </c:pt>
                      <c:pt idx="7183">
                        <c:v>2873.6</c:v>
                      </c:pt>
                      <c:pt idx="7184">
                        <c:v>2874</c:v>
                      </c:pt>
                      <c:pt idx="7185">
                        <c:v>2874.4</c:v>
                      </c:pt>
                      <c:pt idx="7186">
                        <c:v>2874.8</c:v>
                      </c:pt>
                      <c:pt idx="7187">
                        <c:v>2875.2</c:v>
                      </c:pt>
                      <c:pt idx="7188">
                        <c:v>2875.6</c:v>
                      </c:pt>
                      <c:pt idx="7189">
                        <c:v>2876</c:v>
                      </c:pt>
                      <c:pt idx="7190">
                        <c:v>2876.4</c:v>
                      </c:pt>
                      <c:pt idx="7191">
                        <c:v>2876.8</c:v>
                      </c:pt>
                      <c:pt idx="7192">
                        <c:v>2877.2</c:v>
                      </c:pt>
                      <c:pt idx="7193">
                        <c:v>2877.6</c:v>
                      </c:pt>
                      <c:pt idx="7194">
                        <c:v>2878</c:v>
                      </c:pt>
                      <c:pt idx="7195">
                        <c:v>2878.4</c:v>
                      </c:pt>
                      <c:pt idx="7196">
                        <c:v>2878.8</c:v>
                      </c:pt>
                      <c:pt idx="7197">
                        <c:v>2879.2</c:v>
                      </c:pt>
                      <c:pt idx="7198">
                        <c:v>2879.6</c:v>
                      </c:pt>
                      <c:pt idx="7199">
                        <c:v>2880</c:v>
                      </c:pt>
                      <c:pt idx="7200">
                        <c:v>2880.4</c:v>
                      </c:pt>
                      <c:pt idx="7201">
                        <c:v>2880.8</c:v>
                      </c:pt>
                      <c:pt idx="7202">
                        <c:v>2881.2</c:v>
                      </c:pt>
                      <c:pt idx="7203">
                        <c:v>2881.6</c:v>
                      </c:pt>
                      <c:pt idx="7204">
                        <c:v>2882</c:v>
                      </c:pt>
                      <c:pt idx="7205">
                        <c:v>2882.4</c:v>
                      </c:pt>
                      <c:pt idx="7206">
                        <c:v>2882.8</c:v>
                      </c:pt>
                      <c:pt idx="7207">
                        <c:v>2883.2</c:v>
                      </c:pt>
                      <c:pt idx="7208">
                        <c:v>2883.6</c:v>
                      </c:pt>
                      <c:pt idx="7209">
                        <c:v>2884</c:v>
                      </c:pt>
                      <c:pt idx="7210">
                        <c:v>2884.4</c:v>
                      </c:pt>
                      <c:pt idx="7211">
                        <c:v>2884.8</c:v>
                      </c:pt>
                      <c:pt idx="7212">
                        <c:v>2885.2</c:v>
                      </c:pt>
                      <c:pt idx="7213">
                        <c:v>2885.6</c:v>
                      </c:pt>
                      <c:pt idx="7214">
                        <c:v>2886</c:v>
                      </c:pt>
                      <c:pt idx="7215">
                        <c:v>2886.4</c:v>
                      </c:pt>
                      <c:pt idx="7216">
                        <c:v>2886.8</c:v>
                      </c:pt>
                      <c:pt idx="7217">
                        <c:v>2887.2</c:v>
                      </c:pt>
                      <c:pt idx="7218">
                        <c:v>2887.6</c:v>
                      </c:pt>
                      <c:pt idx="7219">
                        <c:v>2888</c:v>
                      </c:pt>
                      <c:pt idx="7220">
                        <c:v>2888.4</c:v>
                      </c:pt>
                      <c:pt idx="7221">
                        <c:v>2888.8</c:v>
                      </c:pt>
                      <c:pt idx="7222">
                        <c:v>2889.2</c:v>
                      </c:pt>
                      <c:pt idx="7223">
                        <c:v>2889.6</c:v>
                      </c:pt>
                      <c:pt idx="7224">
                        <c:v>2890</c:v>
                      </c:pt>
                      <c:pt idx="7225">
                        <c:v>2890.4</c:v>
                      </c:pt>
                      <c:pt idx="7226">
                        <c:v>2890.8</c:v>
                      </c:pt>
                      <c:pt idx="7227">
                        <c:v>2891.2</c:v>
                      </c:pt>
                      <c:pt idx="7228">
                        <c:v>2891.6</c:v>
                      </c:pt>
                      <c:pt idx="7229">
                        <c:v>2892</c:v>
                      </c:pt>
                      <c:pt idx="7230">
                        <c:v>2892.4</c:v>
                      </c:pt>
                      <c:pt idx="7231">
                        <c:v>2892.8</c:v>
                      </c:pt>
                      <c:pt idx="7232">
                        <c:v>2893.2</c:v>
                      </c:pt>
                      <c:pt idx="7233">
                        <c:v>2893.6</c:v>
                      </c:pt>
                      <c:pt idx="7234">
                        <c:v>2894</c:v>
                      </c:pt>
                      <c:pt idx="7235">
                        <c:v>2894.4</c:v>
                      </c:pt>
                      <c:pt idx="7236">
                        <c:v>2894.8</c:v>
                      </c:pt>
                      <c:pt idx="7237">
                        <c:v>2895.2</c:v>
                      </c:pt>
                      <c:pt idx="7238">
                        <c:v>2895.6</c:v>
                      </c:pt>
                      <c:pt idx="7239">
                        <c:v>2896</c:v>
                      </c:pt>
                      <c:pt idx="7240">
                        <c:v>2896.4</c:v>
                      </c:pt>
                      <c:pt idx="7241">
                        <c:v>2896.8</c:v>
                      </c:pt>
                      <c:pt idx="7242">
                        <c:v>2897.2</c:v>
                      </c:pt>
                      <c:pt idx="7243">
                        <c:v>2897.6</c:v>
                      </c:pt>
                      <c:pt idx="7244">
                        <c:v>2898</c:v>
                      </c:pt>
                      <c:pt idx="7245">
                        <c:v>2898.4</c:v>
                      </c:pt>
                      <c:pt idx="7246">
                        <c:v>2898.8</c:v>
                      </c:pt>
                      <c:pt idx="7247">
                        <c:v>2899.2</c:v>
                      </c:pt>
                      <c:pt idx="7248">
                        <c:v>2899.6</c:v>
                      </c:pt>
                      <c:pt idx="7249">
                        <c:v>2900</c:v>
                      </c:pt>
                      <c:pt idx="7250">
                        <c:v>2900.4</c:v>
                      </c:pt>
                      <c:pt idx="7251">
                        <c:v>2900.8</c:v>
                      </c:pt>
                      <c:pt idx="7252">
                        <c:v>2901.2</c:v>
                      </c:pt>
                      <c:pt idx="7253">
                        <c:v>2901.6</c:v>
                      </c:pt>
                      <c:pt idx="7254">
                        <c:v>2902</c:v>
                      </c:pt>
                      <c:pt idx="7255">
                        <c:v>2902.4</c:v>
                      </c:pt>
                      <c:pt idx="7256">
                        <c:v>2902.8</c:v>
                      </c:pt>
                      <c:pt idx="7257">
                        <c:v>2903.2</c:v>
                      </c:pt>
                      <c:pt idx="7258">
                        <c:v>2903.6</c:v>
                      </c:pt>
                      <c:pt idx="7259">
                        <c:v>2904</c:v>
                      </c:pt>
                      <c:pt idx="7260">
                        <c:v>2904.4</c:v>
                      </c:pt>
                      <c:pt idx="7261">
                        <c:v>2904.8</c:v>
                      </c:pt>
                      <c:pt idx="7262">
                        <c:v>2905.2</c:v>
                      </c:pt>
                      <c:pt idx="7263">
                        <c:v>2905.6</c:v>
                      </c:pt>
                      <c:pt idx="7264">
                        <c:v>2906</c:v>
                      </c:pt>
                      <c:pt idx="7265">
                        <c:v>2906.4</c:v>
                      </c:pt>
                      <c:pt idx="7266">
                        <c:v>2906.8</c:v>
                      </c:pt>
                      <c:pt idx="7267">
                        <c:v>2907.2</c:v>
                      </c:pt>
                      <c:pt idx="7268">
                        <c:v>2907.6</c:v>
                      </c:pt>
                      <c:pt idx="7269">
                        <c:v>2908</c:v>
                      </c:pt>
                      <c:pt idx="7270">
                        <c:v>2908.4</c:v>
                      </c:pt>
                      <c:pt idx="7271">
                        <c:v>2908.8</c:v>
                      </c:pt>
                      <c:pt idx="7272">
                        <c:v>2909.2</c:v>
                      </c:pt>
                      <c:pt idx="7273">
                        <c:v>2909.6</c:v>
                      </c:pt>
                      <c:pt idx="7274">
                        <c:v>2910</c:v>
                      </c:pt>
                      <c:pt idx="7275">
                        <c:v>2910.4</c:v>
                      </c:pt>
                      <c:pt idx="7276">
                        <c:v>2910.8</c:v>
                      </c:pt>
                      <c:pt idx="7277">
                        <c:v>2911.2</c:v>
                      </c:pt>
                      <c:pt idx="7278">
                        <c:v>2911.6</c:v>
                      </c:pt>
                      <c:pt idx="7279">
                        <c:v>2912</c:v>
                      </c:pt>
                      <c:pt idx="7280">
                        <c:v>2912.4</c:v>
                      </c:pt>
                      <c:pt idx="7281">
                        <c:v>2912.8</c:v>
                      </c:pt>
                      <c:pt idx="7282">
                        <c:v>2913.2</c:v>
                      </c:pt>
                      <c:pt idx="7283">
                        <c:v>2913.6</c:v>
                      </c:pt>
                      <c:pt idx="7284">
                        <c:v>2914</c:v>
                      </c:pt>
                      <c:pt idx="7285">
                        <c:v>2914.4</c:v>
                      </c:pt>
                      <c:pt idx="7286">
                        <c:v>2914.8</c:v>
                      </c:pt>
                      <c:pt idx="7287">
                        <c:v>2915.2</c:v>
                      </c:pt>
                      <c:pt idx="7288">
                        <c:v>2915.6</c:v>
                      </c:pt>
                      <c:pt idx="7289">
                        <c:v>2916</c:v>
                      </c:pt>
                      <c:pt idx="7290">
                        <c:v>2916.4</c:v>
                      </c:pt>
                      <c:pt idx="7291">
                        <c:v>2916.8</c:v>
                      </c:pt>
                      <c:pt idx="7292">
                        <c:v>2917.2</c:v>
                      </c:pt>
                      <c:pt idx="7293">
                        <c:v>2917.6</c:v>
                      </c:pt>
                      <c:pt idx="7294">
                        <c:v>2918</c:v>
                      </c:pt>
                      <c:pt idx="7295">
                        <c:v>2918.4</c:v>
                      </c:pt>
                      <c:pt idx="7296">
                        <c:v>2918.8</c:v>
                      </c:pt>
                      <c:pt idx="7297">
                        <c:v>2919.2</c:v>
                      </c:pt>
                      <c:pt idx="7298">
                        <c:v>2919.6</c:v>
                      </c:pt>
                      <c:pt idx="7299">
                        <c:v>2920</c:v>
                      </c:pt>
                      <c:pt idx="7300">
                        <c:v>2920.4</c:v>
                      </c:pt>
                      <c:pt idx="7301">
                        <c:v>2920.8</c:v>
                      </c:pt>
                      <c:pt idx="7302">
                        <c:v>2921.2</c:v>
                      </c:pt>
                      <c:pt idx="7303">
                        <c:v>2921.6</c:v>
                      </c:pt>
                      <c:pt idx="7304">
                        <c:v>2922</c:v>
                      </c:pt>
                      <c:pt idx="7305">
                        <c:v>2922.4</c:v>
                      </c:pt>
                      <c:pt idx="7306">
                        <c:v>2922.8</c:v>
                      </c:pt>
                      <c:pt idx="7307">
                        <c:v>2923.2</c:v>
                      </c:pt>
                      <c:pt idx="7308">
                        <c:v>2923.6</c:v>
                      </c:pt>
                      <c:pt idx="7309">
                        <c:v>2924</c:v>
                      </c:pt>
                      <c:pt idx="7310">
                        <c:v>2924.4</c:v>
                      </c:pt>
                      <c:pt idx="7311">
                        <c:v>2924.8</c:v>
                      </c:pt>
                      <c:pt idx="7312">
                        <c:v>2925.2</c:v>
                      </c:pt>
                      <c:pt idx="7313">
                        <c:v>2925.6</c:v>
                      </c:pt>
                      <c:pt idx="7314">
                        <c:v>2926</c:v>
                      </c:pt>
                      <c:pt idx="7315">
                        <c:v>2926.4</c:v>
                      </c:pt>
                      <c:pt idx="7316">
                        <c:v>2926.8</c:v>
                      </c:pt>
                      <c:pt idx="7317">
                        <c:v>2927.2</c:v>
                      </c:pt>
                      <c:pt idx="7318">
                        <c:v>2927.6</c:v>
                      </c:pt>
                      <c:pt idx="7319">
                        <c:v>2928</c:v>
                      </c:pt>
                      <c:pt idx="7320">
                        <c:v>2928.4</c:v>
                      </c:pt>
                      <c:pt idx="7321">
                        <c:v>2928.8</c:v>
                      </c:pt>
                      <c:pt idx="7322">
                        <c:v>2929.2</c:v>
                      </c:pt>
                      <c:pt idx="7323">
                        <c:v>2929.6</c:v>
                      </c:pt>
                      <c:pt idx="7324">
                        <c:v>2930</c:v>
                      </c:pt>
                      <c:pt idx="7325">
                        <c:v>2930.4</c:v>
                      </c:pt>
                      <c:pt idx="7326">
                        <c:v>2930.8</c:v>
                      </c:pt>
                      <c:pt idx="7327">
                        <c:v>2931.2</c:v>
                      </c:pt>
                      <c:pt idx="7328">
                        <c:v>2931.6</c:v>
                      </c:pt>
                      <c:pt idx="7329">
                        <c:v>2932</c:v>
                      </c:pt>
                      <c:pt idx="7330">
                        <c:v>2932.4</c:v>
                      </c:pt>
                      <c:pt idx="7331">
                        <c:v>2932.8</c:v>
                      </c:pt>
                      <c:pt idx="7332">
                        <c:v>2933.2</c:v>
                      </c:pt>
                      <c:pt idx="7333">
                        <c:v>2933.6</c:v>
                      </c:pt>
                      <c:pt idx="7334">
                        <c:v>2934</c:v>
                      </c:pt>
                      <c:pt idx="7335">
                        <c:v>2934.4</c:v>
                      </c:pt>
                      <c:pt idx="7336">
                        <c:v>2934.8</c:v>
                      </c:pt>
                      <c:pt idx="7337">
                        <c:v>2935.2</c:v>
                      </c:pt>
                      <c:pt idx="7338">
                        <c:v>2935.6</c:v>
                      </c:pt>
                      <c:pt idx="7339">
                        <c:v>2936</c:v>
                      </c:pt>
                      <c:pt idx="7340">
                        <c:v>2936.4</c:v>
                      </c:pt>
                      <c:pt idx="7341">
                        <c:v>2936.8</c:v>
                      </c:pt>
                      <c:pt idx="7342">
                        <c:v>2937.2</c:v>
                      </c:pt>
                      <c:pt idx="7343">
                        <c:v>2937.6</c:v>
                      </c:pt>
                      <c:pt idx="7344">
                        <c:v>2938</c:v>
                      </c:pt>
                      <c:pt idx="7345">
                        <c:v>2938.4</c:v>
                      </c:pt>
                      <c:pt idx="7346">
                        <c:v>2938.8</c:v>
                      </c:pt>
                      <c:pt idx="7347">
                        <c:v>2939.2</c:v>
                      </c:pt>
                      <c:pt idx="7348">
                        <c:v>2939.6</c:v>
                      </c:pt>
                      <c:pt idx="7349">
                        <c:v>2940</c:v>
                      </c:pt>
                      <c:pt idx="7350">
                        <c:v>2940.4</c:v>
                      </c:pt>
                      <c:pt idx="7351">
                        <c:v>2940.8</c:v>
                      </c:pt>
                      <c:pt idx="7352">
                        <c:v>2941.2</c:v>
                      </c:pt>
                      <c:pt idx="7353">
                        <c:v>2941.6</c:v>
                      </c:pt>
                      <c:pt idx="7354">
                        <c:v>2942</c:v>
                      </c:pt>
                      <c:pt idx="7355">
                        <c:v>2942.4</c:v>
                      </c:pt>
                      <c:pt idx="7356">
                        <c:v>2942.8</c:v>
                      </c:pt>
                      <c:pt idx="7357">
                        <c:v>2943.2</c:v>
                      </c:pt>
                      <c:pt idx="7358">
                        <c:v>2943.6</c:v>
                      </c:pt>
                      <c:pt idx="7359">
                        <c:v>2944</c:v>
                      </c:pt>
                      <c:pt idx="7360">
                        <c:v>2944.4</c:v>
                      </c:pt>
                      <c:pt idx="7361">
                        <c:v>2944.8</c:v>
                      </c:pt>
                      <c:pt idx="7362">
                        <c:v>2945.2</c:v>
                      </c:pt>
                      <c:pt idx="7363">
                        <c:v>2945.6</c:v>
                      </c:pt>
                      <c:pt idx="7364">
                        <c:v>2946</c:v>
                      </c:pt>
                      <c:pt idx="7365">
                        <c:v>2946.4</c:v>
                      </c:pt>
                      <c:pt idx="7366">
                        <c:v>2946.8</c:v>
                      </c:pt>
                      <c:pt idx="7367">
                        <c:v>2947.2</c:v>
                      </c:pt>
                      <c:pt idx="7368">
                        <c:v>2947.6</c:v>
                      </c:pt>
                      <c:pt idx="7369">
                        <c:v>2948</c:v>
                      </c:pt>
                      <c:pt idx="7370">
                        <c:v>2948.4</c:v>
                      </c:pt>
                      <c:pt idx="7371">
                        <c:v>2948.8</c:v>
                      </c:pt>
                      <c:pt idx="7372">
                        <c:v>2949.2</c:v>
                      </c:pt>
                      <c:pt idx="7373">
                        <c:v>2949.6</c:v>
                      </c:pt>
                      <c:pt idx="7374">
                        <c:v>2950</c:v>
                      </c:pt>
                      <c:pt idx="7375">
                        <c:v>2950.4</c:v>
                      </c:pt>
                      <c:pt idx="7376">
                        <c:v>2950.8</c:v>
                      </c:pt>
                      <c:pt idx="7377">
                        <c:v>2951.2</c:v>
                      </c:pt>
                      <c:pt idx="7378">
                        <c:v>2951.6</c:v>
                      </c:pt>
                      <c:pt idx="7379">
                        <c:v>2952</c:v>
                      </c:pt>
                      <c:pt idx="7380">
                        <c:v>2952.4</c:v>
                      </c:pt>
                      <c:pt idx="7381">
                        <c:v>2952.8</c:v>
                      </c:pt>
                      <c:pt idx="7382">
                        <c:v>2953.2</c:v>
                      </c:pt>
                      <c:pt idx="7383">
                        <c:v>2953.6</c:v>
                      </c:pt>
                      <c:pt idx="7384">
                        <c:v>2954</c:v>
                      </c:pt>
                      <c:pt idx="7385">
                        <c:v>2954.4</c:v>
                      </c:pt>
                      <c:pt idx="7386">
                        <c:v>2954.8</c:v>
                      </c:pt>
                      <c:pt idx="7387">
                        <c:v>2955.2</c:v>
                      </c:pt>
                      <c:pt idx="7388">
                        <c:v>2955.6</c:v>
                      </c:pt>
                      <c:pt idx="7389">
                        <c:v>2956</c:v>
                      </c:pt>
                      <c:pt idx="7390">
                        <c:v>2956.4</c:v>
                      </c:pt>
                      <c:pt idx="7391">
                        <c:v>2956.8</c:v>
                      </c:pt>
                      <c:pt idx="7392">
                        <c:v>2957.2</c:v>
                      </c:pt>
                      <c:pt idx="7393">
                        <c:v>2957.6</c:v>
                      </c:pt>
                      <c:pt idx="7394">
                        <c:v>2958</c:v>
                      </c:pt>
                      <c:pt idx="7395">
                        <c:v>2958.4</c:v>
                      </c:pt>
                      <c:pt idx="7396">
                        <c:v>2958.8</c:v>
                      </c:pt>
                      <c:pt idx="7397">
                        <c:v>2959.2</c:v>
                      </c:pt>
                      <c:pt idx="7398">
                        <c:v>2959.6</c:v>
                      </c:pt>
                      <c:pt idx="7399">
                        <c:v>2960</c:v>
                      </c:pt>
                      <c:pt idx="7400">
                        <c:v>2960.4</c:v>
                      </c:pt>
                      <c:pt idx="7401">
                        <c:v>2960.8</c:v>
                      </c:pt>
                      <c:pt idx="7402">
                        <c:v>2961.2</c:v>
                      </c:pt>
                      <c:pt idx="7403">
                        <c:v>2961.6</c:v>
                      </c:pt>
                      <c:pt idx="7404">
                        <c:v>2962</c:v>
                      </c:pt>
                      <c:pt idx="7405">
                        <c:v>2962.4</c:v>
                      </c:pt>
                      <c:pt idx="7406">
                        <c:v>2962.8</c:v>
                      </c:pt>
                      <c:pt idx="7407">
                        <c:v>2963.2</c:v>
                      </c:pt>
                      <c:pt idx="7408">
                        <c:v>2963.6</c:v>
                      </c:pt>
                      <c:pt idx="7409">
                        <c:v>2964</c:v>
                      </c:pt>
                      <c:pt idx="7410">
                        <c:v>2964.4</c:v>
                      </c:pt>
                      <c:pt idx="7411">
                        <c:v>2964.8</c:v>
                      </c:pt>
                      <c:pt idx="7412">
                        <c:v>2965.2</c:v>
                      </c:pt>
                      <c:pt idx="7413">
                        <c:v>2965.6</c:v>
                      </c:pt>
                      <c:pt idx="7414">
                        <c:v>2966</c:v>
                      </c:pt>
                      <c:pt idx="7415">
                        <c:v>2966.4</c:v>
                      </c:pt>
                      <c:pt idx="7416">
                        <c:v>2966.8</c:v>
                      </c:pt>
                      <c:pt idx="7417">
                        <c:v>2967.2</c:v>
                      </c:pt>
                      <c:pt idx="7418">
                        <c:v>2967.6</c:v>
                      </c:pt>
                      <c:pt idx="7419">
                        <c:v>2968</c:v>
                      </c:pt>
                      <c:pt idx="7420">
                        <c:v>2968.4</c:v>
                      </c:pt>
                      <c:pt idx="7421">
                        <c:v>2968.8</c:v>
                      </c:pt>
                      <c:pt idx="7422">
                        <c:v>2969.2</c:v>
                      </c:pt>
                      <c:pt idx="7423">
                        <c:v>2969.6</c:v>
                      </c:pt>
                      <c:pt idx="7424">
                        <c:v>2970</c:v>
                      </c:pt>
                      <c:pt idx="7425">
                        <c:v>2970.4</c:v>
                      </c:pt>
                      <c:pt idx="7426">
                        <c:v>2970.8</c:v>
                      </c:pt>
                      <c:pt idx="7427">
                        <c:v>2971.2</c:v>
                      </c:pt>
                      <c:pt idx="7428">
                        <c:v>2971.6</c:v>
                      </c:pt>
                      <c:pt idx="7429">
                        <c:v>2972</c:v>
                      </c:pt>
                      <c:pt idx="7430">
                        <c:v>2972.4</c:v>
                      </c:pt>
                      <c:pt idx="7431">
                        <c:v>2972.8</c:v>
                      </c:pt>
                      <c:pt idx="7432">
                        <c:v>2973.2</c:v>
                      </c:pt>
                      <c:pt idx="7433">
                        <c:v>2973.6</c:v>
                      </c:pt>
                      <c:pt idx="7434">
                        <c:v>2974</c:v>
                      </c:pt>
                      <c:pt idx="7435">
                        <c:v>2974.4</c:v>
                      </c:pt>
                      <c:pt idx="7436">
                        <c:v>2974.8</c:v>
                      </c:pt>
                      <c:pt idx="7437">
                        <c:v>2975.2</c:v>
                      </c:pt>
                      <c:pt idx="7438">
                        <c:v>2975.6</c:v>
                      </c:pt>
                      <c:pt idx="7439">
                        <c:v>2976</c:v>
                      </c:pt>
                      <c:pt idx="7440">
                        <c:v>2976.4</c:v>
                      </c:pt>
                      <c:pt idx="7441">
                        <c:v>2976.8</c:v>
                      </c:pt>
                      <c:pt idx="7442">
                        <c:v>2977.2</c:v>
                      </c:pt>
                      <c:pt idx="7443">
                        <c:v>2977.6</c:v>
                      </c:pt>
                      <c:pt idx="7444">
                        <c:v>2978</c:v>
                      </c:pt>
                      <c:pt idx="7445">
                        <c:v>2978.4</c:v>
                      </c:pt>
                      <c:pt idx="7446">
                        <c:v>2978.8</c:v>
                      </c:pt>
                      <c:pt idx="7447">
                        <c:v>2979.2</c:v>
                      </c:pt>
                      <c:pt idx="7448">
                        <c:v>2979.6</c:v>
                      </c:pt>
                      <c:pt idx="7449">
                        <c:v>2980</c:v>
                      </c:pt>
                      <c:pt idx="7450">
                        <c:v>2980.4</c:v>
                      </c:pt>
                      <c:pt idx="7451">
                        <c:v>2980.8</c:v>
                      </c:pt>
                      <c:pt idx="7452">
                        <c:v>2981.2</c:v>
                      </c:pt>
                      <c:pt idx="7453">
                        <c:v>2981.6</c:v>
                      </c:pt>
                      <c:pt idx="7454">
                        <c:v>2982</c:v>
                      </c:pt>
                      <c:pt idx="7455">
                        <c:v>2982.4</c:v>
                      </c:pt>
                      <c:pt idx="7456">
                        <c:v>2982.8</c:v>
                      </c:pt>
                      <c:pt idx="7457">
                        <c:v>2983.2</c:v>
                      </c:pt>
                      <c:pt idx="7458">
                        <c:v>2983.6</c:v>
                      </c:pt>
                      <c:pt idx="7459">
                        <c:v>2984</c:v>
                      </c:pt>
                      <c:pt idx="7460">
                        <c:v>2984.4</c:v>
                      </c:pt>
                      <c:pt idx="7461">
                        <c:v>2984.8</c:v>
                      </c:pt>
                      <c:pt idx="7462">
                        <c:v>2985.2</c:v>
                      </c:pt>
                      <c:pt idx="7463">
                        <c:v>2985.6</c:v>
                      </c:pt>
                      <c:pt idx="7464">
                        <c:v>2986</c:v>
                      </c:pt>
                      <c:pt idx="7465">
                        <c:v>2986.4</c:v>
                      </c:pt>
                      <c:pt idx="7466">
                        <c:v>2986.8</c:v>
                      </c:pt>
                      <c:pt idx="7467">
                        <c:v>2987.2</c:v>
                      </c:pt>
                      <c:pt idx="7468">
                        <c:v>2987.6</c:v>
                      </c:pt>
                      <c:pt idx="7469">
                        <c:v>2988</c:v>
                      </c:pt>
                      <c:pt idx="7470">
                        <c:v>2988.4</c:v>
                      </c:pt>
                      <c:pt idx="7471">
                        <c:v>2988.8</c:v>
                      </c:pt>
                      <c:pt idx="7472">
                        <c:v>2989.2</c:v>
                      </c:pt>
                      <c:pt idx="7473">
                        <c:v>2989.6</c:v>
                      </c:pt>
                      <c:pt idx="7474">
                        <c:v>2990</c:v>
                      </c:pt>
                      <c:pt idx="7475">
                        <c:v>2990.4</c:v>
                      </c:pt>
                      <c:pt idx="7476">
                        <c:v>2990.8</c:v>
                      </c:pt>
                      <c:pt idx="7477">
                        <c:v>2991.2</c:v>
                      </c:pt>
                      <c:pt idx="7478">
                        <c:v>2991.6</c:v>
                      </c:pt>
                      <c:pt idx="7479">
                        <c:v>2992</c:v>
                      </c:pt>
                      <c:pt idx="7480">
                        <c:v>2992.4</c:v>
                      </c:pt>
                      <c:pt idx="7481">
                        <c:v>2992.8</c:v>
                      </c:pt>
                      <c:pt idx="7482">
                        <c:v>2993.2</c:v>
                      </c:pt>
                      <c:pt idx="7483">
                        <c:v>2993.6</c:v>
                      </c:pt>
                      <c:pt idx="7484">
                        <c:v>2994</c:v>
                      </c:pt>
                      <c:pt idx="7485">
                        <c:v>2994.4</c:v>
                      </c:pt>
                      <c:pt idx="7486">
                        <c:v>2994.8</c:v>
                      </c:pt>
                      <c:pt idx="7487">
                        <c:v>2995.2</c:v>
                      </c:pt>
                      <c:pt idx="7488">
                        <c:v>2995.6</c:v>
                      </c:pt>
                      <c:pt idx="7489">
                        <c:v>2996</c:v>
                      </c:pt>
                      <c:pt idx="7490">
                        <c:v>2996.4</c:v>
                      </c:pt>
                      <c:pt idx="7491">
                        <c:v>2996.8</c:v>
                      </c:pt>
                      <c:pt idx="7492">
                        <c:v>2997.2</c:v>
                      </c:pt>
                      <c:pt idx="7493">
                        <c:v>2997.6</c:v>
                      </c:pt>
                      <c:pt idx="7494">
                        <c:v>2998</c:v>
                      </c:pt>
                      <c:pt idx="7495">
                        <c:v>2998.4</c:v>
                      </c:pt>
                      <c:pt idx="7496">
                        <c:v>2998.8</c:v>
                      </c:pt>
                      <c:pt idx="7497">
                        <c:v>2999.2</c:v>
                      </c:pt>
                      <c:pt idx="7498">
                        <c:v>2999.6</c:v>
                      </c:pt>
                      <c:pt idx="7499">
                        <c:v>3000</c:v>
                      </c:pt>
                      <c:pt idx="7500">
                        <c:v>3000.4</c:v>
                      </c:pt>
                      <c:pt idx="7501">
                        <c:v>3000.8</c:v>
                      </c:pt>
                      <c:pt idx="7502">
                        <c:v>3001.2</c:v>
                      </c:pt>
                      <c:pt idx="7503">
                        <c:v>3001.6</c:v>
                      </c:pt>
                      <c:pt idx="7504">
                        <c:v>3002</c:v>
                      </c:pt>
                      <c:pt idx="7505">
                        <c:v>3002.4</c:v>
                      </c:pt>
                      <c:pt idx="7506">
                        <c:v>3002.8</c:v>
                      </c:pt>
                      <c:pt idx="7507">
                        <c:v>3003.2</c:v>
                      </c:pt>
                      <c:pt idx="7508">
                        <c:v>3003.6</c:v>
                      </c:pt>
                      <c:pt idx="7509">
                        <c:v>3004</c:v>
                      </c:pt>
                      <c:pt idx="7510">
                        <c:v>3004.4</c:v>
                      </c:pt>
                      <c:pt idx="7511">
                        <c:v>3004.8</c:v>
                      </c:pt>
                      <c:pt idx="7512">
                        <c:v>3005.2</c:v>
                      </c:pt>
                      <c:pt idx="7513">
                        <c:v>3005.6</c:v>
                      </c:pt>
                      <c:pt idx="7514">
                        <c:v>3006</c:v>
                      </c:pt>
                      <c:pt idx="7515">
                        <c:v>3006.4</c:v>
                      </c:pt>
                      <c:pt idx="7516">
                        <c:v>3006.8</c:v>
                      </c:pt>
                      <c:pt idx="7517">
                        <c:v>3007.2</c:v>
                      </c:pt>
                      <c:pt idx="7518">
                        <c:v>3007.6</c:v>
                      </c:pt>
                      <c:pt idx="7519">
                        <c:v>3008</c:v>
                      </c:pt>
                      <c:pt idx="7520">
                        <c:v>3008.4</c:v>
                      </c:pt>
                      <c:pt idx="7521">
                        <c:v>3008.8</c:v>
                      </c:pt>
                      <c:pt idx="7522">
                        <c:v>3009.2</c:v>
                      </c:pt>
                      <c:pt idx="7523">
                        <c:v>3009.6</c:v>
                      </c:pt>
                      <c:pt idx="7524">
                        <c:v>3010</c:v>
                      </c:pt>
                      <c:pt idx="7525">
                        <c:v>3010.4</c:v>
                      </c:pt>
                      <c:pt idx="7526">
                        <c:v>3010.8</c:v>
                      </c:pt>
                      <c:pt idx="7527">
                        <c:v>3011.2</c:v>
                      </c:pt>
                      <c:pt idx="7528">
                        <c:v>3011.6</c:v>
                      </c:pt>
                      <c:pt idx="7529">
                        <c:v>3012</c:v>
                      </c:pt>
                      <c:pt idx="7530">
                        <c:v>3012.4</c:v>
                      </c:pt>
                      <c:pt idx="7531">
                        <c:v>3012.8</c:v>
                      </c:pt>
                      <c:pt idx="7532">
                        <c:v>3013.2</c:v>
                      </c:pt>
                      <c:pt idx="7533">
                        <c:v>3013.6</c:v>
                      </c:pt>
                      <c:pt idx="7534">
                        <c:v>3014</c:v>
                      </c:pt>
                      <c:pt idx="7535">
                        <c:v>3014.4</c:v>
                      </c:pt>
                      <c:pt idx="7536">
                        <c:v>3014.8</c:v>
                      </c:pt>
                      <c:pt idx="7537">
                        <c:v>3015.2</c:v>
                      </c:pt>
                      <c:pt idx="7538">
                        <c:v>3015.6</c:v>
                      </c:pt>
                      <c:pt idx="7539">
                        <c:v>3016</c:v>
                      </c:pt>
                      <c:pt idx="7540">
                        <c:v>3016.4</c:v>
                      </c:pt>
                      <c:pt idx="7541">
                        <c:v>3016.8</c:v>
                      </c:pt>
                      <c:pt idx="7542">
                        <c:v>3017.2</c:v>
                      </c:pt>
                      <c:pt idx="7543">
                        <c:v>3017.6</c:v>
                      </c:pt>
                      <c:pt idx="7544">
                        <c:v>3018</c:v>
                      </c:pt>
                      <c:pt idx="7545">
                        <c:v>3018.4</c:v>
                      </c:pt>
                      <c:pt idx="7546">
                        <c:v>3018.8</c:v>
                      </c:pt>
                      <c:pt idx="7547">
                        <c:v>3019.2</c:v>
                      </c:pt>
                      <c:pt idx="7548">
                        <c:v>3019.6</c:v>
                      </c:pt>
                      <c:pt idx="7549">
                        <c:v>3020</c:v>
                      </c:pt>
                      <c:pt idx="7550">
                        <c:v>3020.4</c:v>
                      </c:pt>
                      <c:pt idx="7551">
                        <c:v>3020.8</c:v>
                      </c:pt>
                      <c:pt idx="7552">
                        <c:v>3021.2</c:v>
                      </c:pt>
                      <c:pt idx="7553">
                        <c:v>3021.6</c:v>
                      </c:pt>
                      <c:pt idx="7554">
                        <c:v>3022</c:v>
                      </c:pt>
                      <c:pt idx="7555">
                        <c:v>3022.4</c:v>
                      </c:pt>
                      <c:pt idx="7556">
                        <c:v>3022.8</c:v>
                      </c:pt>
                      <c:pt idx="7557">
                        <c:v>3023.2</c:v>
                      </c:pt>
                      <c:pt idx="7558">
                        <c:v>3023.6</c:v>
                      </c:pt>
                      <c:pt idx="7559">
                        <c:v>3024</c:v>
                      </c:pt>
                      <c:pt idx="7560">
                        <c:v>3024.4</c:v>
                      </c:pt>
                      <c:pt idx="7561">
                        <c:v>3024.8</c:v>
                      </c:pt>
                      <c:pt idx="7562">
                        <c:v>3025.2</c:v>
                      </c:pt>
                      <c:pt idx="7563">
                        <c:v>3025.6</c:v>
                      </c:pt>
                      <c:pt idx="7564">
                        <c:v>3026</c:v>
                      </c:pt>
                      <c:pt idx="7565">
                        <c:v>3026.4</c:v>
                      </c:pt>
                      <c:pt idx="7566">
                        <c:v>3026.8</c:v>
                      </c:pt>
                      <c:pt idx="7567">
                        <c:v>3027.2</c:v>
                      </c:pt>
                      <c:pt idx="7568">
                        <c:v>3027.6</c:v>
                      </c:pt>
                      <c:pt idx="7569">
                        <c:v>3028</c:v>
                      </c:pt>
                      <c:pt idx="7570">
                        <c:v>3028.4</c:v>
                      </c:pt>
                      <c:pt idx="7571">
                        <c:v>3028.8</c:v>
                      </c:pt>
                      <c:pt idx="7572">
                        <c:v>3029.2</c:v>
                      </c:pt>
                      <c:pt idx="7573">
                        <c:v>3029.6</c:v>
                      </c:pt>
                      <c:pt idx="7574">
                        <c:v>3030</c:v>
                      </c:pt>
                      <c:pt idx="7575">
                        <c:v>3030.4</c:v>
                      </c:pt>
                      <c:pt idx="7576">
                        <c:v>3030.8</c:v>
                      </c:pt>
                      <c:pt idx="7577">
                        <c:v>3031.2</c:v>
                      </c:pt>
                      <c:pt idx="7578">
                        <c:v>3031.6</c:v>
                      </c:pt>
                      <c:pt idx="7579">
                        <c:v>3032</c:v>
                      </c:pt>
                      <c:pt idx="7580">
                        <c:v>3032.4</c:v>
                      </c:pt>
                      <c:pt idx="7581">
                        <c:v>3032.8</c:v>
                      </c:pt>
                      <c:pt idx="7582">
                        <c:v>3033.2</c:v>
                      </c:pt>
                      <c:pt idx="7583">
                        <c:v>3033.6</c:v>
                      </c:pt>
                      <c:pt idx="7584">
                        <c:v>3034</c:v>
                      </c:pt>
                      <c:pt idx="7585">
                        <c:v>3034.4</c:v>
                      </c:pt>
                      <c:pt idx="7586">
                        <c:v>3034.8</c:v>
                      </c:pt>
                      <c:pt idx="7587">
                        <c:v>3035.2</c:v>
                      </c:pt>
                      <c:pt idx="7588">
                        <c:v>3035.6</c:v>
                      </c:pt>
                      <c:pt idx="7589">
                        <c:v>3036</c:v>
                      </c:pt>
                      <c:pt idx="7590">
                        <c:v>3036.4</c:v>
                      </c:pt>
                      <c:pt idx="7591">
                        <c:v>3036.8</c:v>
                      </c:pt>
                      <c:pt idx="7592">
                        <c:v>3037.2</c:v>
                      </c:pt>
                      <c:pt idx="7593">
                        <c:v>3037.6</c:v>
                      </c:pt>
                      <c:pt idx="7594">
                        <c:v>3038</c:v>
                      </c:pt>
                      <c:pt idx="7595">
                        <c:v>3038.4</c:v>
                      </c:pt>
                      <c:pt idx="7596">
                        <c:v>3038.8</c:v>
                      </c:pt>
                      <c:pt idx="7597">
                        <c:v>3039.2</c:v>
                      </c:pt>
                      <c:pt idx="7598">
                        <c:v>3039.6</c:v>
                      </c:pt>
                      <c:pt idx="7599">
                        <c:v>3040</c:v>
                      </c:pt>
                      <c:pt idx="7600">
                        <c:v>3040.4</c:v>
                      </c:pt>
                      <c:pt idx="7601">
                        <c:v>3040.8</c:v>
                      </c:pt>
                      <c:pt idx="7602">
                        <c:v>3041.2</c:v>
                      </c:pt>
                      <c:pt idx="7603">
                        <c:v>3041.6</c:v>
                      </c:pt>
                      <c:pt idx="7604">
                        <c:v>3042</c:v>
                      </c:pt>
                      <c:pt idx="7605">
                        <c:v>3042.4</c:v>
                      </c:pt>
                      <c:pt idx="7606">
                        <c:v>3042.8</c:v>
                      </c:pt>
                      <c:pt idx="7607">
                        <c:v>3043.2</c:v>
                      </c:pt>
                      <c:pt idx="7608">
                        <c:v>3043.6</c:v>
                      </c:pt>
                      <c:pt idx="7609">
                        <c:v>3044</c:v>
                      </c:pt>
                      <c:pt idx="7610">
                        <c:v>3044.4</c:v>
                      </c:pt>
                      <c:pt idx="7611">
                        <c:v>3044.8</c:v>
                      </c:pt>
                      <c:pt idx="7612">
                        <c:v>3045.2</c:v>
                      </c:pt>
                      <c:pt idx="7613">
                        <c:v>3045.6</c:v>
                      </c:pt>
                      <c:pt idx="7614">
                        <c:v>3046</c:v>
                      </c:pt>
                      <c:pt idx="7615">
                        <c:v>3046.4</c:v>
                      </c:pt>
                      <c:pt idx="7616">
                        <c:v>3046.8</c:v>
                      </c:pt>
                      <c:pt idx="7617">
                        <c:v>3047.2</c:v>
                      </c:pt>
                      <c:pt idx="7618">
                        <c:v>3047.6</c:v>
                      </c:pt>
                      <c:pt idx="7619">
                        <c:v>3048</c:v>
                      </c:pt>
                      <c:pt idx="7620">
                        <c:v>3048.4</c:v>
                      </c:pt>
                      <c:pt idx="7621">
                        <c:v>3048.8</c:v>
                      </c:pt>
                      <c:pt idx="7622">
                        <c:v>3049.2</c:v>
                      </c:pt>
                      <c:pt idx="7623">
                        <c:v>3049.6</c:v>
                      </c:pt>
                      <c:pt idx="7624">
                        <c:v>3050</c:v>
                      </c:pt>
                      <c:pt idx="7625">
                        <c:v>3050.4</c:v>
                      </c:pt>
                      <c:pt idx="7626">
                        <c:v>3050.8</c:v>
                      </c:pt>
                      <c:pt idx="7627">
                        <c:v>3051.2</c:v>
                      </c:pt>
                      <c:pt idx="7628">
                        <c:v>3051.6</c:v>
                      </c:pt>
                      <c:pt idx="7629">
                        <c:v>3052</c:v>
                      </c:pt>
                      <c:pt idx="7630">
                        <c:v>3052.4</c:v>
                      </c:pt>
                      <c:pt idx="7631">
                        <c:v>3052.8</c:v>
                      </c:pt>
                      <c:pt idx="7632">
                        <c:v>3053.2</c:v>
                      </c:pt>
                      <c:pt idx="7633">
                        <c:v>3053.6</c:v>
                      </c:pt>
                      <c:pt idx="7634">
                        <c:v>3054</c:v>
                      </c:pt>
                      <c:pt idx="7635">
                        <c:v>3054.4</c:v>
                      </c:pt>
                      <c:pt idx="7636">
                        <c:v>3054.8</c:v>
                      </c:pt>
                      <c:pt idx="7637">
                        <c:v>3055.2</c:v>
                      </c:pt>
                      <c:pt idx="7638">
                        <c:v>3055.6</c:v>
                      </c:pt>
                      <c:pt idx="7639">
                        <c:v>3056</c:v>
                      </c:pt>
                      <c:pt idx="7640">
                        <c:v>3056.4</c:v>
                      </c:pt>
                      <c:pt idx="7641">
                        <c:v>3056.8</c:v>
                      </c:pt>
                      <c:pt idx="7642">
                        <c:v>3057.2</c:v>
                      </c:pt>
                      <c:pt idx="7643">
                        <c:v>3057.6</c:v>
                      </c:pt>
                      <c:pt idx="7644">
                        <c:v>3058</c:v>
                      </c:pt>
                      <c:pt idx="7645">
                        <c:v>3058.4</c:v>
                      </c:pt>
                      <c:pt idx="7646">
                        <c:v>3058.8</c:v>
                      </c:pt>
                      <c:pt idx="7647">
                        <c:v>3059.2</c:v>
                      </c:pt>
                      <c:pt idx="7648">
                        <c:v>3059.6</c:v>
                      </c:pt>
                      <c:pt idx="7649">
                        <c:v>3060</c:v>
                      </c:pt>
                      <c:pt idx="7650">
                        <c:v>3060.4</c:v>
                      </c:pt>
                      <c:pt idx="7651">
                        <c:v>3060.8</c:v>
                      </c:pt>
                      <c:pt idx="7652">
                        <c:v>3061.2</c:v>
                      </c:pt>
                      <c:pt idx="7653">
                        <c:v>3061.6</c:v>
                      </c:pt>
                      <c:pt idx="7654">
                        <c:v>3062</c:v>
                      </c:pt>
                      <c:pt idx="7655">
                        <c:v>3062.4</c:v>
                      </c:pt>
                      <c:pt idx="7656">
                        <c:v>3062.8</c:v>
                      </c:pt>
                      <c:pt idx="7657">
                        <c:v>3063.2</c:v>
                      </c:pt>
                      <c:pt idx="7658">
                        <c:v>3063.6</c:v>
                      </c:pt>
                      <c:pt idx="7659">
                        <c:v>3064</c:v>
                      </c:pt>
                      <c:pt idx="7660">
                        <c:v>3064.4</c:v>
                      </c:pt>
                      <c:pt idx="7661">
                        <c:v>3064.8</c:v>
                      </c:pt>
                      <c:pt idx="7662">
                        <c:v>3065.2</c:v>
                      </c:pt>
                      <c:pt idx="7663">
                        <c:v>3065.6</c:v>
                      </c:pt>
                      <c:pt idx="7664">
                        <c:v>3066</c:v>
                      </c:pt>
                      <c:pt idx="7665">
                        <c:v>3066.4</c:v>
                      </c:pt>
                      <c:pt idx="7666">
                        <c:v>3066.8</c:v>
                      </c:pt>
                      <c:pt idx="7667">
                        <c:v>3067.2</c:v>
                      </c:pt>
                      <c:pt idx="7668">
                        <c:v>3067.6</c:v>
                      </c:pt>
                      <c:pt idx="7669">
                        <c:v>3068</c:v>
                      </c:pt>
                      <c:pt idx="7670">
                        <c:v>3068.4</c:v>
                      </c:pt>
                      <c:pt idx="7671">
                        <c:v>3068.8</c:v>
                      </c:pt>
                      <c:pt idx="7672">
                        <c:v>3069.2</c:v>
                      </c:pt>
                      <c:pt idx="7673">
                        <c:v>3069.6</c:v>
                      </c:pt>
                      <c:pt idx="7674">
                        <c:v>3070</c:v>
                      </c:pt>
                      <c:pt idx="7675">
                        <c:v>3070.4</c:v>
                      </c:pt>
                      <c:pt idx="7676">
                        <c:v>3070.8</c:v>
                      </c:pt>
                      <c:pt idx="7677">
                        <c:v>3071.2</c:v>
                      </c:pt>
                      <c:pt idx="7678">
                        <c:v>3071.6</c:v>
                      </c:pt>
                      <c:pt idx="7679">
                        <c:v>3072</c:v>
                      </c:pt>
                      <c:pt idx="7680">
                        <c:v>3072.4</c:v>
                      </c:pt>
                      <c:pt idx="7681">
                        <c:v>3072.8</c:v>
                      </c:pt>
                      <c:pt idx="7682">
                        <c:v>3073.2</c:v>
                      </c:pt>
                      <c:pt idx="7683">
                        <c:v>3073.6</c:v>
                      </c:pt>
                      <c:pt idx="7684">
                        <c:v>3074</c:v>
                      </c:pt>
                      <c:pt idx="7685">
                        <c:v>3074.4</c:v>
                      </c:pt>
                      <c:pt idx="7686">
                        <c:v>3074.8</c:v>
                      </c:pt>
                      <c:pt idx="7687">
                        <c:v>3075.2</c:v>
                      </c:pt>
                      <c:pt idx="7688">
                        <c:v>3075.6</c:v>
                      </c:pt>
                      <c:pt idx="7689">
                        <c:v>3076</c:v>
                      </c:pt>
                      <c:pt idx="7690">
                        <c:v>3076.4</c:v>
                      </c:pt>
                      <c:pt idx="7691">
                        <c:v>3076.8</c:v>
                      </c:pt>
                      <c:pt idx="7692">
                        <c:v>3077.2</c:v>
                      </c:pt>
                      <c:pt idx="7693">
                        <c:v>3077.6</c:v>
                      </c:pt>
                      <c:pt idx="7694">
                        <c:v>3078</c:v>
                      </c:pt>
                      <c:pt idx="7695">
                        <c:v>3078.4</c:v>
                      </c:pt>
                      <c:pt idx="7696">
                        <c:v>3078.8</c:v>
                      </c:pt>
                      <c:pt idx="7697">
                        <c:v>3079.2</c:v>
                      </c:pt>
                      <c:pt idx="7698">
                        <c:v>3079.6</c:v>
                      </c:pt>
                      <c:pt idx="7699">
                        <c:v>3080</c:v>
                      </c:pt>
                      <c:pt idx="7700">
                        <c:v>3080.4</c:v>
                      </c:pt>
                      <c:pt idx="7701">
                        <c:v>3080.8</c:v>
                      </c:pt>
                      <c:pt idx="7702">
                        <c:v>3081.2</c:v>
                      </c:pt>
                      <c:pt idx="7703">
                        <c:v>3081.6</c:v>
                      </c:pt>
                      <c:pt idx="7704">
                        <c:v>3082</c:v>
                      </c:pt>
                      <c:pt idx="7705">
                        <c:v>3082.4</c:v>
                      </c:pt>
                      <c:pt idx="7706">
                        <c:v>3082.8</c:v>
                      </c:pt>
                      <c:pt idx="7707">
                        <c:v>3083.2</c:v>
                      </c:pt>
                      <c:pt idx="7708">
                        <c:v>3083.6</c:v>
                      </c:pt>
                      <c:pt idx="7709">
                        <c:v>3084</c:v>
                      </c:pt>
                      <c:pt idx="7710">
                        <c:v>3084.4</c:v>
                      </c:pt>
                      <c:pt idx="7711">
                        <c:v>3084.8</c:v>
                      </c:pt>
                      <c:pt idx="7712">
                        <c:v>3085.2</c:v>
                      </c:pt>
                      <c:pt idx="7713">
                        <c:v>3085.6</c:v>
                      </c:pt>
                      <c:pt idx="7714">
                        <c:v>3086</c:v>
                      </c:pt>
                      <c:pt idx="7715">
                        <c:v>3086.4</c:v>
                      </c:pt>
                      <c:pt idx="7716">
                        <c:v>3086.8</c:v>
                      </c:pt>
                      <c:pt idx="7717">
                        <c:v>3087.2</c:v>
                      </c:pt>
                      <c:pt idx="7718">
                        <c:v>3087.6</c:v>
                      </c:pt>
                      <c:pt idx="7719">
                        <c:v>3088</c:v>
                      </c:pt>
                      <c:pt idx="7720">
                        <c:v>3088.4</c:v>
                      </c:pt>
                      <c:pt idx="7721">
                        <c:v>3088.8</c:v>
                      </c:pt>
                      <c:pt idx="7722">
                        <c:v>3089.2</c:v>
                      </c:pt>
                      <c:pt idx="7723">
                        <c:v>3089.6</c:v>
                      </c:pt>
                      <c:pt idx="7724">
                        <c:v>3090</c:v>
                      </c:pt>
                      <c:pt idx="7725">
                        <c:v>3090.4</c:v>
                      </c:pt>
                      <c:pt idx="7726">
                        <c:v>3090.8</c:v>
                      </c:pt>
                      <c:pt idx="7727">
                        <c:v>3091.2</c:v>
                      </c:pt>
                      <c:pt idx="7728">
                        <c:v>3091.6</c:v>
                      </c:pt>
                      <c:pt idx="7729">
                        <c:v>3092</c:v>
                      </c:pt>
                      <c:pt idx="7730">
                        <c:v>3092.4</c:v>
                      </c:pt>
                      <c:pt idx="7731">
                        <c:v>3092.8</c:v>
                      </c:pt>
                      <c:pt idx="7732">
                        <c:v>3093.2</c:v>
                      </c:pt>
                      <c:pt idx="7733">
                        <c:v>3093.6</c:v>
                      </c:pt>
                      <c:pt idx="7734">
                        <c:v>3094</c:v>
                      </c:pt>
                      <c:pt idx="7735">
                        <c:v>3094.4</c:v>
                      </c:pt>
                      <c:pt idx="7736">
                        <c:v>3094.8</c:v>
                      </c:pt>
                      <c:pt idx="7737">
                        <c:v>3095.2</c:v>
                      </c:pt>
                      <c:pt idx="7738">
                        <c:v>3095.6</c:v>
                      </c:pt>
                      <c:pt idx="7739">
                        <c:v>3096</c:v>
                      </c:pt>
                      <c:pt idx="7740">
                        <c:v>3096.4</c:v>
                      </c:pt>
                      <c:pt idx="7741">
                        <c:v>3096.8</c:v>
                      </c:pt>
                      <c:pt idx="7742">
                        <c:v>3097.2</c:v>
                      </c:pt>
                      <c:pt idx="7743">
                        <c:v>3097.6</c:v>
                      </c:pt>
                      <c:pt idx="7744">
                        <c:v>3098</c:v>
                      </c:pt>
                      <c:pt idx="7745">
                        <c:v>3098.4</c:v>
                      </c:pt>
                      <c:pt idx="7746">
                        <c:v>3098.8</c:v>
                      </c:pt>
                      <c:pt idx="7747">
                        <c:v>3099.2</c:v>
                      </c:pt>
                      <c:pt idx="7748">
                        <c:v>3099.6</c:v>
                      </c:pt>
                      <c:pt idx="7749">
                        <c:v>3100</c:v>
                      </c:pt>
                      <c:pt idx="7750">
                        <c:v>3100.4</c:v>
                      </c:pt>
                      <c:pt idx="7751">
                        <c:v>3100.8</c:v>
                      </c:pt>
                      <c:pt idx="7752">
                        <c:v>3101.2</c:v>
                      </c:pt>
                      <c:pt idx="7753">
                        <c:v>3101.6</c:v>
                      </c:pt>
                      <c:pt idx="7754">
                        <c:v>3102</c:v>
                      </c:pt>
                      <c:pt idx="7755">
                        <c:v>3102.4</c:v>
                      </c:pt>
                      <c:pt idx="7756">
                        <c:v>3102.8</c:v>
                      </c:pt>
                      <c:pt idx="7757">
                        <c:v>3103.2</c:v>
                      </c:pt>
                      <c:pt idx="7758">
                        <c:v>3103.6</c:v>
                      </c:pt>
                      <c:pt idx="7759">
                        <c:v>3104</c:v>
                      </c:pt>
                      <c:pt idx="7760">
                        <c:v>3104.4</c:v>
                      </c:pt>
                      <c:pt idx="7761">
                        <c:v>3104.8</c:v>
                      </c:pt>
                      <c:pt idx="7762">
                        <c:v>3105.2</c:v>
                      </c:pt>
                      <c:pt idx="7763">
                        <c:v>3105.6</c:v>
                      </c:pt>
                      <c:pt idx="7764">
                        <c:v>3106</c:v>
                      </c:pt>
                      <c:pt idx="7765">
                        <c:v>3106.4</c:v>
                      </c:pt>
                      <c:pt idx="7766">
                        <c:v>3106.8</c:v>
                      </c:pt>
                      <c:pt idx="7767">
                        <c:v>3107.2</c:v>
                      </c:pt>
                      <c:pt idx="7768">
                        <c:v>3107.6</c:v>
                      </c:pt>
                      <c:pt idx="7769">
                        <c:v>3108</c:v>
                      </c:pt>
                      <c:pt idx="7770">
                        <c:v>3108.4</c:v>
                      </c:pt>
                      <c:pt idx="7771">
                        <c:v>3108.8</c:v>
                      </c:pt>
                      <c:pt idx="7772">
                        <c:v>3109.2</c:v>
                      </c:pt>
                      <c:pt idx="7773">
                        <c:v>3109.6</c:v>
                      </c:pt>
                      <c:pt idx="7774">
                        <c:v>3110</c:v>
                      </c:pt>
                      <c:pt idx="7775">
                        <c:v>3110.4</c:v>
                      </c:pt>
                      <c:pt idx="7776">
                        <c:v>3110.8</c:v>
                      </c:pt>
                      <c:pt idx="7777">
                        <c:v>3111.2</c:v>
                      </c:pt>
                      <c:pt idx="7778">
                        <c:v>3111.6</c:v>
                      </c:pt>
                      <c:pt idx="7779">
                        <c:v>3112</c:v>
                      </c:pt>
                      <c:pt idx="7780">
                        <c:v>3112.4</c:v>
                      </c:pt>
                      <c:pt idx="7781">
                        <c:v>3112.8</c:v>
                      </c:pt>
                      <c:pt idx="7782">
                        <c:v>3113.2</c:v>
                      </c:pt>
                      <c:pt idx="7783">
                        <c:v>3113.6</c:v>
                      </c:pt>
                      <c:pt idx="7784">
                        <c:v>3114</c:v>
                      </c:pt>
                      <c:pt idx="7785">
                        <c:v>3114.4</c:v>
                      </c:pt>
                      <c:pt idx="7786">
                        <c:v>3114.8</c:v>
                      </c:pt>
                      <c:pt idx="7787">
                        <c:v>3115.2</c:v>
                      </c:pt>
                      <c:pt idx="7788">
                        <c:v>3115.6</c:v>
                      </c:pt>
                      <c:pt idx="7789">
                        <c:v>3116</c:v>
                      </c:pt>
                      <c:pt idx="7790">
                        <c:v>3116.4</c:v>
                      </c:pt>
                      <c:pt idx="7791">
                        <c:v>3116.8</c:v>
                      </c:pt>
                      <c:pt idx="7792">
                        <c:v>3117.2</c:v>
                      </c:pt>
                      <c:pt idx="7793">
                        <c:v>3117.6</c:v>
                      </c:pt>
                      <c:pt idx="7794">
                        <c:v>3118</c:v>
                      </c:pt>
                      <c:pt idx="7795">
                        <c:v>3118.4</c:v>
                      </c:pt>
                      <c:pt idx="7796">
                        <c:v>3118.8</c:v>
                      </c:pt>
                      <c:pt idx="7797">
                        <c:v>3119.2</c:v>
                      </c:pt>
                      <c:pt idx="7798">
                        <c:v>3119.6</c:v>
                      </c:pt>
                      <c:pt idx="7799">
                        <c:v>3120</c:v>
                      </c:pt>
                      <c:pt idx="7800">
                        <c:v>3120.4</c:v>
                      </c:pt>
                      <c:pt idx="7801">
                        <c:v>3120.8</c:v>
                      </c:pt>
                      <c:pt idx="7802">
                        <c:v>3121.2</c:v>
                      </c:pt>
                      <c:pt idx="7803">
                        <c:v>3121.6</c:v>
                      </c:pt>
                      <c:pt idx="7804">
                        <c:v>3122</c:v>
                      </c:pt>
                      <c:pt idx="7805">
                        <c:v>3122.4</c:v>
                      </c:pt>
                      <c:pt idx="7806">
                        <c:v>3122.8</c:v>
                      </c:pt>
                      <c:pt idx="7807">
                        <c:v>3123.2</c:v>
                      </c:pt>
                      <c:pt idx="7808">
                        <c:v>3123.6</c:v>
                      </c:pt>
                      <c:pt idx="7809">
                        <c:v>3124</c:v>
                      </c:pt>
                      <c:pt idx="7810">
                        <c:v>3124.4</c:v>
                      </c:pt>
                      <c:pt idx="7811">
                        <c:v>3124.8</c:v>
                      </c:pt>
                      <c:pt idx="7812">
                        <c:v>3125.2</c:v>
                      </c:pt>
                      <c:pt idx="7813">
                        <c:v>3125.6</c:v>
                      </c:pt>
                      <c:pt idx="7814">
                        <c:v>3126</c:v>
                      </c:pt>
                      <c:pt idx="7815">
                        <c:v>3126.4</c:v>
                      </c:pt>
                      <c:pt idx="7816">
                        <c:v>3126.8</c:v>
                      </c:pt>
                      <c:pt idx="7817">
                        <c:v>3127.2</c:v>
                      </c:pt>
                      <c:pt idx="7818">
                        <c:v>3127.6</c:v>
                      </c:pt>
                      <c:pt idx="7819">
                        <c:v>3128</c:v>
                      </c:pt>
                      <c:pt idx="7820">
                        <c:v>3128.4</c:v>
                      </c:pt>
                      <c:pt idx="7821">
                        <c:v>3128.8</c:v>
                      </c:pt>
                      <c:pt idx="7822">
                        <c:v>3129.2</c:v>
                      </c:pt>
                      <c:pt idx="7823">
                        <c:v>3129.6</c:v>
                      </c:pt>
                      <c:pt idx="7824">
                        <c:v>3130</c:v>
                      </c:pt>
                      <c:pt idx="7825">
                        <c:v>3130.4</c:v>
                      </c:pt>
                      <c:pt idx="7826">
                        <c:v>3130.8</c:v>
                      </c:pt>
                      <c:pt idx="7827">
                        <c:v>3131.2</c:v>
                      </c:pt>
                      <c:pt idx="7828">
                        <c:v>3131.6</c:v>
                      </c:pt>
                      <c:pt idx="7829">
                        <c:v>3132</c:v>
                      </c:pt>
                      <c:pt idx="7830">
                        <c:v>3132.4</c:v>
                      </c:pt>
                      <c:pt idx="7831">
                        <c:v>3132.8</c:v>
                      </c:pt>
                      <c:pt idx="7832">
                        <c:v>3133.2</c:v>
                      </c:pt>
                      <c:pt idx="7833">
                        <c:v>3133.6</c:v>
                      </c:pt>
                      <c:pt idx="7834">
                        <c:v>3134</c:v>
                      </c:pt>
                      <c:pt idx="7835">
                        <c:v>3134.4</c:v>
                      </c:pt>
                      <c:pt idx="7836">
                        <c:v>3134.8</c:v>
                      </c:pt>
                      <c:pt idx="7837">
                        <c:v>3135.2</c:v>
                      </c:pt>
                      <c:pt idx="7838">
                        <c:v>3135.6</c:v>
                      </c:pt>
                      <c:pt idx="7839">
                        <c:v>3136</c:v>
                      </c:pt>
                      <c:pt idx="7840">
                        <c:v>3136.4</c:v>
                      </c:pt>
                      <c:pt idx="7841">
                        <c:v>3136.8</c:v>
                      </c:pt>
                      <c:pt idx="7842">
                        <c:v>3137.2</c:v>
                      </c:pt>
                      <c:pt idx="7843">
                        <c:v>3137.6</c:v>
                      </c:pt>
                      <c:pt idx="7844">
                        <c:v>3138</c:v>
                      </c:pt>
                      <c:pt idx="7845">
                        <c:v>3138.4</c:v>
                      </c:pt>
                      <c:pt idx="7846">
                        <c:v>3138.8</c:v>
                      </c:pt>
                      <c:pt idx="7847">
                        <c:v>3139.2</c:v>
                      </c:pt>
                      <c:pt idx="7848">
                        <c:v>3139.6</c:v>
                      </c:pt>
                      <c:pt idx="7849">
                        <c:v>3140</c:v>
                      </c:pt>
                      <c:pt idx="7850">
                        <c:v>3140.4</c:v>
                      </c:pt>
                      <c:pt idx="7851">
                        <c:v>3140.8</c:v>
                      </c:pt>
                      <c:pt idx="7852">
                        <c:v>3141.2</c:v>
                      </c:pt>
                      <c:pt idx="7853">
                        <c:v>3141.6</c:v>
                      </c:pt>
                      <c:pt idx="7854">
                        <c:v>3142</c:v>
                      </c:pt>
                      <c:pt idx="7855">
                        <c:v>3142.4</c:v>
                      </c:pt>
                      <c:pt idx="7856">
                        <c:v>3142.8</c:v>
                      </c:pt>
                      <c:pt idx="7857">
                        <c:v>3143.2</c:v>
                      </c:pt>
                      <c:pt idx="7858">
                        <c:v>3143.6</c:v>
                      </c:pt>
                      <c:pt idx="7859">
                        <c:v>3144</c:v>
                      </c:pt>
                      <c:pt idx="7860">
                        <c:v>3144.4</c:v>
                      </c:pt>
                      <c:pt idx="7861">
                        <c:v>3144.8</c:v>
                      </c:pt>
                      <c:pt idx="7862">
                        <c:v>3145.2</c:v>
                      </c:pt>
                      <c:pt idx="7863">
                        <c:v>3145.6</c:v>
                      </c:pt>
                      <c:pt idx="7864">
                        <c:v>3146</c:v>
                      </c:pt>
                      <c:pt idx="7865">
                        <c:v>3146.4</c:v>
                      </c:pt>
                      <c:pt idx="7866">
                        <c:v>3146.8</c:v>
                      </c:pt>
                      <c:pt idx="7867">
                        <c:v>3147.2</c:v>
                      </c:pt>
                      <c:pt idx="7868">
                        <c:v>3147.6</c:v>
                      </c:pt>
                      <c:pt idx="7869">
                        <c:v>3148</c:v>
                      </c:pt>
                      <c:pt idx="7870">
                        <c:v>3148.4</c:v>
                      </c:pt>
                      <c:pt idx="7871">
                        <c:v>3148.8</c:v>
                      </c:pt>
                      <c:pt idx="7872">
                        <c:v>3149.2</c:v>
                      </c:pt>
                      <c:pt idx="7873">
                        <c:v>3149.6</c:v>
                      </c:pt>
                      <c:pt idx="7874">
                        <c:v>3150</c:v>
                      </c:pt>
                      <c:pt idx="7875">
                        <c:v>3150.4</c:v>
                      </c:pt>
                      <c:pt idx="7876">
                        <c:v>3150.8</c:v>
                      </c:pt>
                      <c:pt idx="7877">
                        <c:v>3151.2</c:v>
                      </c:pt>
                      <c:pt idx="7878">
                        <c:v>3151.6</c:v>
                      </c:pt>
                      <c:pt idx="7879">
                        <c:v>3152</c:v>
                      </c:pt>
                      <c:pt idx="7880">
                        <c:v>3152.4</c:v>
                      </c:pt>
                      <c:pt idx="7881">
                        <c:v>3152.8</c:v>
                      </c:pt>
                      <c:pt idx="7882">
                        <c:v>3153.2</c:v>
                      </c:pt>
                      <c:pt idx="7883">
                        <c:v>3153.6</c:v>
                      </c:pt>
                      <c:pt idx="7884">
                        <c:v>3154</c:v>
                      </c:pt>
                      <c:pt idx="7885">
                        <c:v>3154.4</c:v>
                      </c:pt>
                      <c:pt idx="7886">
                        <c:v>3154.8</c:v>
                      </c:pt>
                      <c:pt idx="7887">
                        <c:v>3155.2</c:v>
                      </c:pt>
                      <c:pt idx="7888">
                        <c:v>3155.6</c:v>
                      </c:pt>
                      <c:pt idx="7889">
                        <c:v>3156</c:v>
                      </c:pt>
                      <c:pt idx="7890">
                        <c:v>3156.4</c:v>
                      </c:pt>
                      <c:pt idx="7891">
                        <c:v>3156.8</c:v>
                      </c:pt>
                      <c:pt idx="7892">
                        <c:v>3157.2</c:v>
                      </c:pt>
                      <c:pt idx="7893">
                        <c:v>3157.6</c:v>
                      </c:pt>
                      <c:pt idx="7894">
                        <c:v>3158</c:v>
                      </c:pt>
                      <c:pt idx="7895">
                        <c:v>3158.4</c:v>
                      </c:pt>
                      <c:pt idx="7896">
                        <c:v>3158.8</c:v>
                      </c:pt>
                      <c:pt idx="7897">
                        <c:v>3159.2</c:v>
                      </c:pt>
                      <c:pt idx="7898">
                        <c:v>3159.6</c:v>
                      </c:pt>
                      <c:pt idx="7899">
                        <c:v>3160</c:v>
                      </c:pt>
                      <c:pt idx="7900">
                        <c:v>3160.4</c:v>
                      </c:pt>
                      <c:pt idx="7901">
                        <c:v>3160.8</c:v>
                      </c:pt>
                      <c:pt idx="7902">
                        <c:v>3161.2</c:v>
                      </c:pt>
                      <c:pt idx="7903">
                        <c:v>3161.6</c:v>
                      </c:pt>
                      <c:pt idx="7904">
                        <c:v>3162</c:v>
                      </c:pt>
                      <c:pt idx="7905">
                        <c:v>3162.4</c:v>
                      </c:pt>
                      <c:pt idx="7906">
                        <c:v>3162.8</c:v>
                      </c:pt>
                      <c:pt idx="7907">
                        <c:v>3163.2</c:v>
                      </c:pt>
                      <c:pt idx="7908">
                        <c:v>3163.6</c:v>
                      </c:pt>
                      <c:pt idx="7909">
                        <c:v>3164</c:v>
                      </c:pt>
                      <c:pt idx="7910">
                        <c:v>3164.4</c:v>
                      </c:pt>
                      <c:pt idx="7911">
                        <c:v>3164.8</c:v>
                      </c:pt>
                      <c:pt idx="7912">
                        <c:v>3165.2</c:v>
                      </c:pt>
                      <c:pt idx="7913">
                        <c:v>3165.6</c:v>
                      </c:pt>
                      <c:pt idx="7914">
                        <c:v>3166</c:v>
                      </c:pt>
                      <c:pt idx="7915">
                        <c:v>3166.4</c:v>
                      </c:pt>
                      <c:pt idx="7916">
                        <c:v>3166.8</c:v>
                      </c:pt>
                      <c:pt idx="7917">
                        <c:v>3167.2</c:v>
                      </c:pt>
                      <c:pt idx="7918">
                        <c:v>3167.6</c:v>
                      </c:pt>
                      <c:pt idx="7919">
                        <c:v>3168</c:v>
                      </c:pt>
                      <c:pt idx="7920">
                        <c:v>3168.4</c:v>
                      </c:pt>
                      <c:pt idx="7921">
                        <c:v>3168.8</c:v>
                      </c:pt>
                      <c:pt idx="7922">
                        <c:v>3169.2</c:v>
                      </c:pt>
                      <c:pt idx="7923">
                        <c:v>3169.6</c:v>
                      </c:pt>
                      <c:pt idx="7924">
                        <c:v>3170</c:v>
                      </c:pt>
                      <c:pt idx="7925">
                        <c:v>3170.4</c:v>
                      </c:pt>
                      <c:pt idx="7926">
                        <c:v>3170.8</c:v>
                      </c:pt>
                      <c:pt idx="7927">
                        <c:v>3171.2</c:v>
                      </c:pt>
                      <c:pt idx="7928">
                        <c:v>3171.6</c:v>
                      </c:pt>
                      <c:pt idx="7929">
                        <c:v>3172</c:v>
                      </c:pt>
                      <c:pt idx="7930">
                        <c:v>3172.4</c:v>
                      </c:pt>
                      <c:pt idx="7931">
                        <c:v>3172.8</c:v>
                      </c:pt>
                      <c:pt idx="7932">
                        <c:v>3173.2</c:v>
                      </c:pt>
                      <c:pt idx="7933">
                        <c:v>3173.6</c:v>
                      </c:pt>
                      <c:pt idx="7934">
                        <c:v>3174</c:v>
                      </c:pt>
                      <c:pt idx="7935">
                        <c:v>3174.4</c:v>
                      </c:pt>
                      <c:pt idx="7936">
                        <c:v>3174.8</c:v>
                      </c:pt>
                      <c:pt idx="7937">
                        <c:v>3175.2</c:v>
                      </c:pt>
                      <c:pt idx="7938">
                        <c:v>3175.6</c:v>
                      </c:pt>
                      <c:pt idx="7939">
                        <c:v>3176</c:v>
                      </c:pt>
                      <c:pt idx="7940">
                        <c:v>3176.4</c:v>
                      </c:pt>
                      <c:pt idx="7941">
                        <c:v>3176.8</c:v>
                      </c:pt>
                      <c:pt idx="7942">
                        <c:v>3177.2</c:v>
                      </c:pt>
                      <c:pt idx="7943">
                        <c:v>3177.6</c:v>
                      </c:pt>
                      <c:pt idx="7944">
                        <c:v>3178</c:v>
                      </c:pt>
                      <c:pt idx="7945">
                        <c:v>3178.4</c:v>
                      </c:pt>
                      <c:pt idx="7946">
                        <c:v>3178.8</c:v>
                      </c:pt>
                      <c:pt idx="7947">
                        <c:v>3179.2</c:v>
                      </c:pt>
                      <c:pt idx="7948">
                        <c:v>3179.6</c:v>
                      </c:pt>
                      <c:pt idx="7949">
                        <c:v>3180</c:v>
                      </c:pt>
                      <c:pt idx="7950">
                        <c:v>3180.4</c:v>
                      </c:pt>
                      <c:pt idx="7951">
                        <c:v>3180.8</c:v>
                      </c:pt>
                      <c:pt idx="7952">
                        <c:v>3181.2</c:v>
                      </c:pt>
                      <c:pt idx="7953">
                        <c:v>3181.6</c:v>
                      </c:pt>
                      <c:pt idx="7954">
                        <c:v>3182</c:v>
                      </c:pt>
                      <c:pt idx="7955">
                        <c:v>3182.4</c:v>
                      </c:pt>
                      <c:pt idx="7956">
                        <c:v>3182.8</c:v>
                      </c:pt>
                      <c:pt idx="7957">
                        <c:v>3183.2</c:v>
                      </c:pt>
                      <c:pt idx="7958">
                        <c:v>3183.6</c:v>
                      </c:pt>
                      <c:pt idx="7959">
                        <c:v>3184</c:v>
                      </c:pt>
                      <c:pt idx="7960">
                        <c:v>3184.4</c:v>
                      </c:pt>
                      <c:pt idx="7961">
                        <c:v>3184.8</c:v>
                      </c:pt>
                      <c:pt idx="7962">
                        <c:v>3185.2</c:v>
                      </c:pt>
                      <c:pt idx="7963">
                        <c:v>3185.6</c:v>
                      </c:pt>
                      <c:pt idx="7964">
                        <c:v>3186</c:v>
                      </c:pt>
                      <c:pt idx="7965">
                        <c:v>3186.4</c:v>
                      </c:pt>
                      <c:pt idx="7966">
                        <c:v>3186.8</c:v>
                      </c:pt>
                      <c:pt idx="7967">
                        <c:v>3187.2</c:v>
                      </c:pt>
                      <c:pt idx="7968">
                        <c:v>3187.6</c:v>
                      </c:pt>
                      <c:pt idx="7969">
                        <c:v>3188</c:v>
                      </c:pt>
                      <c:pt idx="7970">
                        <c:v>3188.4</c:v>
                      </c:pt>
                      <c:pt idx="7971">
                        <c:v>3188.8</c:v>
                      </c:pt>
                      <c:pt idx="7972">
                        <c:v>3189.2</c:v>
                      </c:pt>
                      <c:pt idx="7973">
                        <c:v>3189.6</c:v>
                      </c:pt>
                      <c:pt idx="7974">
                        <c:v>3190</c:v>
                      </c:pt>
                      <c:pt idx="7975">
                        <c:v>3190.4</c:v>
                      </c:pt>
                      <c:pt idx="7976">
                        <c:v>3190.8</c:v>
                      </c:pt>
                      <c:pt idx="7977">
                        <c:v>3191.2</c:v>
                      </c:pt>
                      <c:pt idx="7978">
                        <c:v>3191.6</c:v>
                      </c:pt>
                      <c:pt idx="7979">
                        <c:v>3192</c:v>
                      </c:pt>
                      <c:pt idx="7980">
                        <c:v>3192.4</c:v>
                      </c:pt>
                      <c:pt idx="7981">
                        <c:v>3192.8</c:v>
                      </c:pt>
                      <c:pt idx="7982">
                        <c:v>3193.2</c:v>
                      </c:pt>
                      <c:pt idx="7983">
                        <c:v>3193.6</c:v>
                      </c:pt>
                      <c:pt idx="7984">
                        <c:v>3194</c:v>
                      </c:pt>
                      <c:pt idx="7985">
                        <c:v>3194.4</c:v>
                      </c:pt>
                      <c:pt idx="7986">
                        <c:v>3194.8</c:v>
                      </c:pt>
                      <c:pt idx="7987">
                        <c:v>3195.2</c:v>
                      </c:pt>
                      <c:pt idx="7988">
                        <c:v>3195.6</c:v>
                      </c:pt>
                      <c:pt idx="7989">
                        <c:v>3196</c:v>
                      </c:pt>
                      <c:pt idx="7990">
                        <c:v>3196.4</c:v>
                      </c:pt>
                      <c:pt idx="7991">
                        <c:v>3196.8</c:v>
                      </c:pt>
                      <c:pt idx="7992">
                        <c:v>3197.2</c:v>
                      </c:pt>
                      <c:pt idx="7993">
                        <c:v>3197.6</c:v>
                      </c:pt>
                      <c:pt idx="7994">
                        <c:v>3198</c:v>
                      </c:pt>
                      <c:pt idx="7995">
                        <c:v>3198.4</c:v>
                      </c:pt>
                      <c:pt idx="7996">
                        <c:v>3198.8</c:v>
                      </c:pt>
                      <c:pt idx="7997">
                        <c:v>3199.2</c:v>
                      </c:pt>
                      <c:pt idx="7998">
                        <c:v>3199.6</c:v>
                      </c:pt>
                      <c:pt idx="7999">
                        <c:v>3200</c:v>
                      </c:pt>
                      <c:pt idx="8000">
                        <c:v>3200.4</c:v>
                      </c:pt>
                      <c:pt idx="8001">
                        <c:v>3200.8</c:v>
                      </c:pt>
                      <c:pt idx="8002">
                        <c:v>3201.2</c:v>
                      </c:pt>
                      <c:pt idx="8003">
                        <c:v>3201.6</c:v>
                      </c:pt>
                      <c:pt idx="8004">
                        <c:v>3202</c:v>
                      </c:pt>
                      <c:pt idx="8005">
                        <c:v>3202.4</c:v>
                      </c:pt>
                      <c:pt idx="8006">
                        <c:v>3202.8</c:v>
                      </c:pt>
                      <c:pt idx="8007">
                        <c:v>3203.2</c:v>
                      </c:pt>
                      <c:pt idx="8008">
                        <c:v>3203.6</c:v>
                      </c:pt>
                      <c:pt idx="8009">
                        <c:v>3204</c:v>
                      </c:pt>
                      <c:pt idx="8010">
                        <c:v>3204.4</c:v>
                      </c:pt>
                      <c:pt idx="8011">
                        <c:v>3204.8</c:v>
                      </c:pt>
                      <c:pt idx="8012">
                        <c:v>3205.2</c:v>
                      </c:pt>
                      <c:pt idx="8013">
                        <c:v>3205.6</c:v>
                      </c:pt>
                      <c:pt idx="8014">
                        <c:v>3206</c:v>
                      </c:pt>
                      <c:pt idx="8015">
                        <c:v>3206.4</c:v>
                      </c:pt>
                      <c:pt idx="8016">
                        <c:v>3206.8</c:v>
                      </c:pt>
                      <c:pt idx="8017">
                        <c:v>3207.2</c:v>
                      </c:pt>
                      <c:pt idx="8018">
                        <c:v>3207.6</c:v>
                      </c:pt>
                      <c:pt idx="8019">
                        <c:v>3208</c:v>
                      </c:pt>
                      <c:pt idx="8020">
                        <c:v>3208.4</c:v>
                      </c:pt>
                      <c:pt idx="8021">
                        <c:v>3208.8</c:v>
                      </c:pt>
                      <c:pt idx="8022">
                        <c:v>3209.2</c:v>
                      </c:pt>
                      <c:pt idx="8023">
                        <c:v>3209.6</c:v>
                      </c:pt>
                      <c:pt idx="8024">
                        <c:v>3210</c:v>
                      </c:pt>
                      <c:pt idx="8025">
                        <c:v>3210.4</c:v>
                      </c:pt>
                      <c:pt idx="8026">
                        <c:v>3210.8</c:v>
                      </c:pt>
                      <c:pt idx="8027">
                        <c:v>3211.2</c:v>
                      </c:pt>
                      <c:pt idx="8028">
                        <c:v>3211.6</c:v>
                      </c:pt>
                      <c:pt idx="8029">
                        <c:v>3212</c:v>
                      </c:pt>
                      <c:pt idx="8030">
                        <c:v>3212.4</c:v>
                      </c:pt>
                      <c:pt idx="8031">
                        <c:v>3212.8</c:v>
                      </c:pt>
                      <c:pt idx="8032">
                        <c:v>3213.2</c:v>
                      </c:pt>
                      <c:pt idx="8033">
                        <c:v>3213.6</c:v>
                      </c:pt>
                      <c:pt idx="8034">
                        <c:v>3214</c:v>
                      </c:pt>
                      <c:pt idx="8035">
                        <c:v>3214.4</c:v>
                      </c:pt>
                      <c:pt idx="8036">
                        <c:v>3214.8</c:v>
                      </c:pt>
                      <c:pt idx="8037">
                        <c:v>3215.2</c:v>
                      </c:pt>
                      <c:pt idx="8038">
                        <c:v>3215.6</c:v>
                      </c:pt>
                      <c:pt idx="8039">
                        <c:v>3216</c:v>
                      </c:pt>
                      <c:pt idx="8040">
                        <c:v>3216.4</c:v>
                      </c:pt>
                      <c:pt idx="8041">
                        <c:v>3216.8</c:v>
                      </c:pt>
                      <c:pt idx="8042">
                        <c:v>3217.2</c:v>
                      </c:pt>
                      <c:pt idx="8043">
                        <c:v>3217.6</c:v>
                      </c:pt>
                      <c:pt idx="8044">
                        <c:v>3218</c:v>
                      </c:pt>
                      <c:pt idx="8045">
                        <c:v>3218.4</c:v>
                      </c:pt>
                      <c:pt idx="8046">
                        <c:v>3218.8</c:v>
                      </c:pt>
                      <c:pt idx="8047">
                        <c:v>3219.2</c:v>
                      </c:pt>
                      <c:pt idx="8048">
                        <c:v>3219.6</c:v>
                      </c:pt>
                      <c:pt idx="8049">
                        <c:v>3220</c:v>
                      </c:pt>
                      <c:pt idx="8050">
                        <c:v>3220.4</c:v>
                      </c:pt>
                      <c:pt idx="8051">
                        <c:v>3220.8</c:v>
                      </c:pt>
                      <c:pt idx="8052">
                        <c:v>3221.2</c:v>
                      </c:pt>
                      <c:pt idx="8053">
                        <c:v>3221.6</c:v>
                      </c:pt>
                      <c:pt idx="8054">
                        <c:v>3222</c:v>
                      </c:pt>
                      <c:pt idx="8055">
                        <c:v>3222.4</c:v>
                      </c:pt>
                      <c:pt idx="8056">
                        <c:v>3222.8</c:v>
                      </c:pt>
                      <c:pt idx="8057">
                        <c:v>3223.2</c:v>
                      </c:pt>
                      <c:pt idx="8058">
                        <c:v>3223.6</c:v>
                      </c:pt>
                      <c:pt idx="8059">
                        <c:v>3224</c:v>
                      </c:pt>
                      <c:pt idx="8060">
                        <c:v>3224.4</c:v>
                      </c:pt>
                      <c:pt idx="8061">
                        <c:v>3224.8</c:v>
                      </c:pt>
                      <c:pt idx="8062">
                        <c:v>3225.2</c:v>
                      </c:pt>
                      <c:pt idx="8063">
                        <c:v>3225.6</c:v>
                      </c:pt>
                      <c:pt idx="8064">
                        <c:v>3226</c:v>
                      </c:pt>
                      <c:pt idx="8065">
                        <c:v>3226.4</c:v>
                      </c:pt>
                      <c:pt idx="8066">
                        <c:v>3226.8</c:v>
                      </c:pt>
                      <c:pt idx="8067">
                        <c:v>3227.2</c:v>
                      </c:pt>
                      <c:pt idx="8068">
                        <c:v>3227.6</c:v>
                      </c:pt>
                      <c:pt idx="8069">
                        <c:v>3228</c:v>
                      </c:pt>
                      <c:pt idx="8070">
                        <c:v>3228.4</c:v>
                      </c:pt>
                      <c:pt idx="8071">
                        <c:v>3228.8</c:v>
                      </c:pt>
                      <c:pt idx="8072">
                        <c:v>3229.2</c:v>
                      </c:pt>
                      <c:pt idx="8073">
                        <c:v>3229.6</c:v>
                      </c:pt>
                      <c:pt idx="8074">
                        <c:v>3230</c:v>
                      </c:pt>
                      <c:pt idx="8075">
                        <c:v>3230.4</c:v>
                      </c:pt>
                      <c:pt idx="8076">
                        <c:v>3230.8</c:v>
                      </c:pt>
                      <c:pt idx="8077">
                        <c:v>3231.2</c:v>
                      </c:pt>
                      <c:pt idx="8078">
                        <c:v>3231.6</c:v>
                      </c:pt>
                      <c:pt idx="8079">
                        <c:v>3232</c:v>
                      </c:pt>
                      <c:pt idx="8080">
                        <c:v>3232.4</c:v>
                      </c:pt>
                      <c:pt idx="8081">
                        <c:v>3232.8</c:v>
                      </c:pt>
                      <c:pt idx="8082">
                        <c:v>3233.2</c:v>
                      </c:pt>
                      <c:pt idx="8083">
                        <c:v>3233.6</c:v>
                      </c:pt>
                      <c:pt idx="8084">
                        <c:v>3234</c:v>
                      </c:pt>
                      <c:pt idx="8085">
                        <c:v>3234.4</c:v>
                      </c:pt>
                      <c:pt idx="8086">
                        <c:v>3234.8</c:v>
                      </c:pt>
                      <c:pt idx="8087">
                        <c:v>3235.2</c:v>
                      </c:pt>
                      <c:pt idx="8088">
                        <c:v>3235.6</c:v>
                      </c:pt>
                      <c:pt idx="8089">
                        <c:v>3236</c:v>
                      </c:pt>
                      <c:pt idx="8090">
                        <c:v>3236.4</c:v>
                      </c:pt>
                      <c:pt idx="8091">
                        <c:v>3236.8</c:v>
                      </c:pt>
                      <c:pt idx="8092">
                        <c:v>3237.2</c:v>
                      </c:pt>
                      <c:pt idx="8093">
                        <c:v>3237.6</c:v>
                      </c:pt>
                      <c:pt idx="8094">
                        <c:v>3238</c:v>
                      </c:pt>
                      <c:pt idx="8095">
                        <c:v>3238.4</c:v>
                      </c:pt>
                      <c:pt idx="8096">
                        <c:v>3238.8</c:v>
                      </c:pt>
                      <c:pt idx="8097">
                        <c:v>3239.2</c:v>
                      </c:pt>
                      <c:pt idx="8098">
                        <c:v>3239.6</c:v>
                      </c:pt>
                      <c:pt idx="8099">
                        <c:v>3240</c:v>
                      </c:pt>
                      <c:pt idx="8100">
                        <c:v>3240.4</c:v>
                      </c:pt>
                      <c:pt idx="8101">
                        <c:v>3240.8</c:v>
                      </c:pt>
                      <c:pt idx="8102">
                        <c:v>3241.2</c:v>
                      </c:pt>
                      <c:pt idx="8103">
                        <c:v>3241.6</c:v>
                      </c:pt>
                      <c:pt idx="8104">
                        <c:v>3242</c:v>
                      </c:pt>
                      <c:pt idx="8105">
                        <c:v>3242.4</c:v>
                      </c:pt>
                      <c:pt idx="8106">
                        <c:v>3242.8</c:v>
                      </c:pt>
                      <c:pt idx="8107">
                        <c:v>3243.2</c:v>
                      </c:pt>
                      <c:pt idx="8108">
                        <c:v>3243.6</c:v>
                      </c:pt>
                      <c:pt idx="8109">
                        <c:v>3244</c:v>
                      </c:pt>
                      <c:pt idx="8110">
                        <c:v>3244.4</c:v>
                      </c:pt>
                      <c:pt idx="8111">
                        <c:v>3244.8</c:v>
                      </c:pt>
                      <c:pt idx="8112">
                        <c:v>3245.2</c:v>
                      </c:pt>
                      <c:pt idx="8113">
                        <c:v>3245.6</c:v>
                      </c:pt>
                      <c:pt idx="8114">
                        <c:v>3246</c:v>
                      </c:pt>
                      <c:pt idx="8115">
                        <c:v>3246.4</c:v>
                      </c:pt>
                      <c:pt idx="8116">
                        <c:v>3246.8</c:v>
                      </c:pt>
                      <c:pt idx="8117">
                        <c:v>3247.2</c:v>
                      </c:pt>
                      <c:pt idx="8118">
                        <c:v>3247.6</c:v>
                      </c:pt>
                      <c:pt idx="8119">
                        <c:v>3248</c:v>
                      </c:pt>
                      <c:pt idx="8120">
                        <c:v>3248.4</c:v>
                      </c:pt>
                      <c:pt idx="8121">
                        <c:v>3248.8</c:v>
                      </c:pt>
                      <c:pt idx="8122">
                        <c:v>3249.2</c:v>
                      </c:pt>
                      <c:pt idx="8123">
                        <c:v>3249.6</c:v>
                      </c:pt>
                      <c:pt idx="8124">
                        <c:v>3250</c:v>
                      </c:pt>
                      <c:pt idx="8125">
                        <c:v>3250.4</c:v>
                      </c:pt>
                      <c:pt idx="8126">
                        <c:v>3250.8</c:v>
                      </c:pt>
                      <c:pt idx="8127">
                        <c:v>3251.2</c:v>
                      </c:pt>
                      <c:pt idx="8128">
                        <c:v>3251.6</c:v>
                      </c:pt>
                      <c:pt idx="8129">
                        <c:v>3252</c:v>
                      </c:pt>
                      <c:pt idx="8130">
                        <c:v>3252.4</c:v>
                      </c:pt>
                      <c:pt idx="8131">
                        <c:v>3252.8</c:v>
                      </c:pt>
                      <c:pt idx="8132">
                        <c:v>3253.2</c:v>
                      </c:pt>
                      <c:pt idx="8133">
                        <c:v>3253.6</c:v>
                      </c:pt>
                      <c:pt idx="8134">
                        <c:v>3254</c:v>
                      </c:pt>
                      <c:pt idx="8135">
                        <c:v>3254.4</c:v>
                      </c:pt>
                      <c:pt idx="8136">
                        <c:v>3254.8</c:v>
                      </c:pt>
                      <c:pt idx="8137">
                        <c:v>3255.2</c:v>
                      </c:pt>
                      <c:pt idx="8138">
                        <c:v>3255.6</c:v>
                      </c:pt>
                      <c:pt idx="8139">
                        <c:v>3256</c:v>
                      </c:pt>
                      <c:pt idx="8140">
                        <c:v>3256.4</c:v>
                      </c:pt>
                      <c:pt idx="8141">
                        <c:v>3256.8</c:v>
                      </c:pt>
                      <c:pt idx="8142">
                        <c:v>3257.2</c:v>
                      </c:pt>
                      <c:pt idx="8143">
                        <c:v>3257.6</c:v>
                      </c:pt>
                      <c:pt idx="8144">
                        <c:v>3258</c:v>
                      </c:pt>
                      <c:pt idx="8145">
                        <c:v>3258.4</c:v>
                      </c:pt>
                      <c:pt idx="8146">
                        <c:v>3258.8</c:v>
                      </c:pt>
                      <c:pt idx="8147">
                        <c:v>3259.2</c:v>
                      </c:pt>
                      <c:pt idx="8148">
                        <c:v>3259.6</c:v>
                      </c:pt>
                      <c:pt idx="8149">
                        <c:v>3260</c:v>
                      </c:pt>
                      <c:pt idx="8150">
                        <c:v>3260.4</c:v>
                      </c:pt>
                      <c:pt idx="8151">
                        <c:v>3260.8</c:v>
                      </c:pt>
                      <c:pt idx="8152">
                        <c:v>3261.2</c:v>
                      </c:pt>
                      <c:pt idx="8153">
                        <c:v>3261.6</c:v>
                      </c:pt>
                      <c:pt idx="8154">
                        <c:v>3262</c:v>
                      </c:pt>
                      <c:pt idx="8155">
                        <c:v>3262.4</c:v>
                      </c:pt>
                      <c:pt idx="8156">
                        <c:v>3262.8</c:v>
                      </c:pt>
                      <c:pt idx="8157">
                        <c:v>3263.2</c:v>
                      </c:pt>
                      <c:pt idx="8158">
                        <c:v>3263.6</c:v>
                      </c:pt>
                      <c:pt idx="8159">
                        <c:v>3264</c:v>
                      </c:pt>
                      <c:pt idx="8160">
                        <c:v>3264.4</c:v>
                      </c:pt>
                      <c:pt idx="8161">
                        <c:v>3264.8</c:v>
                      </c:pt>
                      <c:pt idx="8162">
                        <c:v>3265.2</c:v>
                      </c:pt>
                      <c:pt idx="8163">
                        <c:v>3265.6</c:v>
                      </c:pt>
                      <c:pt idx="8164">
                        <c:v>3266</c:v>
                      </c:pt>
                      <c:pt idx="8165">
                        <c:v>3266.4</c:v>
                      </c:pt>
                      <c:pt idx="8166">
                        <c:v>3266.8</c:v>
                      </c:pt>
                      <c:pt idx="8167">
                        <c:v>3267.2</c:v>
                      </c:pt>
                      <c:pt idx="8168">
                        <c:v>3267.6</c:v>
                      </c:pt>
                      <c:pt idx="8169">
                        <c:v>3268</c:v>
                      </c:pt>
                      <c:pt idx="8170">
                        <c:v>3268.4</c:v>
                      </c:pt>
                      <c:pt idx="8171">
                        <c:v>3268.8</c:v>
                      </c:pt>
                      <c:pt idx="8172">
                        <c:v>3269.2</c:v>
                      </c:pt>
                      <c:pt idx="8173">
                        <c:v>3269.6</c:v>
                      </c:pt>
                      <c:pt idx="8174">
                        <c:v>3270</c:v>
                      </c:pt>
                      <c:pt idx="8175">
                        <c:v>3270.4</c:v>
                      </c:pt>
                      <c:pt idx="8176">
                        <c:v>3270.8</c:v>
                      </c:pt>
                      <c:pt idx="8177">
                        <c:v>3271.2</c:v>
                      </c:pt>
                      <c:pt idx="8178">
                        <c:v>3271.6</c:v>
                      </c:pt>
                      <c:pt idx="8179">
                        <c:v>3272</c:v>
                      </c:pt>
                      <c:pt idx="8180">
                        <c:v>3272.4</c:v>
                      </c:pt>
                      <c:pt idx="8181">
                        <c:v>3272.8</c:v>
                      </c:pt>
                      <c:pt idx="8182">
                        <c:v>3273.2</c:v>
                      </c:pt>
                      <c:pt idx="8183">
                        <c:v>3273.6</c:v>
                      </c:pt>
                      <c:pt idx="8184">
                        <c:v>3274</c:v>
                      </c:pt>
                      <c:pt idx="8185">
                        <c:v>3274.4</c:v>
                      </c:pt>
                      <c:pt idx="8186">
                        <c:v>3274.8</c:v>
                      </c:pt>
                      <c:pt idx="8187">
                        <c:v>3275.2</c:v>
                      </c:pt>
                      <c:pt idx="8188">
                        <c:v>3275.6</c:v>
                      </c:pt>
                      <c:pt idx="8189">
                        <c:v>3276</c:v>
                      </c:pt>
                      <c:pt idx="8190">
                        <c:v>3276.4</c:v>
                      </c:pt>
                      <c:pt idx="8191">
                        <c:v>3276.8</c:v>
                      </c:pt>
                      <c:pt idx="8192">
                        <c:v>3277.2</c:v>
                      </c:pt>
                      <c:pt idx="8193">
                        <c:v>3277.6</c:v>
                      </c:pt>
                      <c:pt idx="8194">
                        <c:v>3278</c:v>
                      </c:pt>
                      <c:pt idx="8195">
                        <c:v>3278.4</c:v>
                      </c:pt>
                      <c:pt idx="8196">
                        <c:v>3278.8</c:v>
                      </c:pt>
                      <c:pt idx="8197">
                        <c:v>3279.2</c:v>
                      </c:pt>
                      <c:pt idx="8198">
                        <c:v>3279.6</c:v>
                      </c:pt>
                      <c:pt idx="8199">
                        <c:v>3280</c:v>
                      </c:pt>
                      <c:pt idx="8200">
                        <c:v>3280.4</c:v>
                      </c:pt>
                      <c:pt idx="8201">
                        <c:v>3280.8</c:v>
                      </c:pt>
                      <c:pt idx="8202">
                        <c:v>3281.2</c:v>
                      </c:pt>
                      <c:pt idx="8203">
                        <c:v>3281.6</c:v>
                      </c:pt>
                      <c:pt idx="8204">
                        <c:v>3282</c:v>
                      </c:pt>
                      <c:pt idx="8205">
                        <c:v>3282.4</c:v>
                      </c:pt>
                      <c:pt idx="8206">
                        <c:v>3282.8</c:v>
                      </c:pt>
                      <c:pt idx="8207">
                        <c:v>3283.2</c:v>
                      </c:pt>
                      <c:pt idx="8208">
                        <c:v>3283.6</c:v>
                      </c:pt>
                      <c:pt idx="8209">
                        <c:v>3284</c:v>
                      </c:pt>
                      <c:pt idx="8210">
                        <c:v>3284.4</c:v>
                      </c:pt>
                      <c:pt idx="8211">
                        <c:v>3284.8</c:v>
                      </c:pt>
                      <c:pt idx="8212">
                        <c:v>3285.2</c:v>
                      </c:pt>
                      <c:pt idx="8213">
                        <c:v>3285.6</c:v>
                      </c:pt>
                      <c:pt idx="8214">
                        <c:v>3286</c:v>
                      </c:pt>
                      <c:pt idx="8215">
                        <c:v>3286.4</c:v>
                      </c:pt>
                      <c:pt idx="8216">
                        <c:v>3286.8</c:v>
                      </c:pt>
                      <c:pt idx="8217">
                        <c:v>3287.2</c:v>
                      </c:pt>
                      <c:pt idx="8218">
                        <c:v>3287.6</c:v>
                      </c:pt>
                      <c:pt idx="8219">
                        <c:v>3288</c:v>
                      </c:pt>
                      <c:pt idx="8220">
                        <c:v>3288.4</c:v>
                      </c:pt>
                      <c:pt idx="8221">
                        <c:v>3288.8</c:v>
                      </c:pt>
                      <c:pt idx="8222">
                        <c:v>3289.2</c:v>
                      </c:pt>
                      <c:pt idx="8223">
                        <c:v>3289.6</c:v>
                      </c:pt>
                      <c:pt idx="8224">
                        <c:v>3290</c:v>
                      </c:pt>
                      <c:pt idx="8225">
                        <c:v>3290.4</c:v>
                      </c:pt>
                      <c:pt idx="8226">
                        <c:v>3290.8</c:v>
                      </c:pt>
                      <c:pt idx="8227">
                        <c:v>3291.2</c:v>
                      </c:pt>
                      <c:pt idx="8228">
                        <c:v>3291.6</c:v>
                      </c:pt>
                      <c:pt idx="8229">
                        <c:v>3292</c:v>
                      </c:pt>
                      <c:pt idx="8230">
                        <c:v>3292.4</c:v>
                      </c:pt>
                      <c:pt idx="8231">
                        <c:v>3292.8</c:v>
                      </c:pt>
                      <c:pt idx="8232">
                        <c:v>3293.2</c:v>
                      </c:pt>
                      <c:pt idx="8233">
                        <c:v>3293.6</c:v>
                      </c:pt>
                      <c:pt idx="8234">
                        <c:v>3294</c:v>
                      </c:pt>
                      <c:pt idx="8235">
                        <c:v>3294.4</c:v>
                      </c:pt>
                      <c:pt idx="8236">
                        <c:v>3294.8</c:v>
                      </c:pt>
                      <c:pt idx="8237">
                        <c:v>3295.2</c:v>
                      </c:pt>
                      <c:pt idx="8238">
                        <c:v>3295.6</c:v>
                      </c:pt>
                      <c:pt idx="8239">
                        <c:v>3296</c:v>
                      </c:pt>
                      <c:pt idx="8240">
                        <c:v>3296.4</c:v>
                      </c:pt>
                      <c:pt idx="8241">
                        <c:v>3296.8</c:v>
                      </c:pt>
                      <c:pt idx="8242">
                        <c:v>3297.2</c:v>
                      </c:pt>
                      <c:pt idx="8243">
                        <c:v>3297.6</c:v>
                      </c:pt>
                      <c:pt idx="8244">
                        <c:v>3298</c:v>
                      </c:pt>
                      <c:pt idx="8245">
                        <c:v>3298.4</c:v>
                      </c:pt>
                      <c:pt idx="8246">
                        <c:v>3298.8</c:v>
                      </c:pt>
                      <c:pt idx="8247">
                        <c:v>3299.2</c:v>
                      </c:pt>
                      <c:pt idx="8248">
                        <c:v>3299.6</c:v>
                      </c:pt>
                      <c:pt idx="8249">
                        <c:v>3300</c:v>
                      </c:pt>
                      <c:pt idx="8250">
                        <c:v>3300.4</c:v>
                      </c:pt>
                      <c:pt idx="8251">
                        <c:v>3300.8</c:v>
                      </c:pt>
                      <c:pt idx="8252">
                        <c:v>3301.2</c:v>
                      </c:pt>
                      <c:pt idx="8253">
                        <c:v>3301.6</c:v>
                      </c:pt>
                      <c:pt idx="8254">
                        <c:v>3302</c:v>
                      </c:pt>
                      <c:pt idx="8255">
                        <c:v>3302.4</c:v>
                      </c:pt>
                      <c:pt idx="8256">
                        <c:v>3302.8</c:v>
                      </c:pt>
                      <c:pt idx="8257">
                        <c:v>3303.2</c:v>
                      </c:pt>
                      <c:pt idx="8258">
                        <c:v>3303.6</c:v>
                      </c:pt>
                      <c:pt idx="8259">
                        <c:v>3304</c:v>
                      </c:pt>
                      <c:pt idx="8260">
                        <c:v>3304.4</c:v>
                      </c:pt>
                      <c:pt idx="8261">
                        <c:v>3304.8</c:v>
                      </c:pt>
                      <c:pt idx="8262">
                        <c:v>3305.2</c:v>
                      </c:pt>
                      <c:pt idx="8263">
                        <c:v>3305.6</c:v>
                      </c:pt>
                      <c:pt idx="8264">
                        <c:v>3306</c:v>
                      </c:pt>
                      <c:pt idx="8265">
                        <c:v>3306.4</c:v>
                      </c:pt>
                      <c:pt idx="8266">
                        <c:v>3306.8</c:v>
                      </c:pt>
                      <c:pt idx="8267">
                        <c:v>3307.2</c:v>
                      </c:pt>
                      <c:pt idx="8268">
                        <c:v>3307.6</c:v>
                      </c:pt>
                      <c:pt idx="8269">
                        <c:v>3308</c:v>
                      </c:pt>
                      <c:pt idx="8270">
                        <c:v>3308.4</c:v>
                      </c:pt>
                      <c:pt idx="8271">
                        <c:v>3308.8</c:v>
                      </c:pt>
                      <c:pt idx="8272">
                        <c:v>3309.2</c:v>
                      </c:pt>
                      <c:pt idx="8273">
                        <c:v>3309.6</c:v>
                      </c:pt>
                      <c:pt idx="8274">
                        <c:v>3310</c:v>
                      </c:pt>
                      <c:pt idx="8275">
                        <c:v>3310.4</c:v>
                      </c:pt>
                      <c:pt idx="8276">
                        <c:v>3310.8</c:v>
                      </c:pt>
                      <c:pt idx="8277">
                        <c:v>3311.2</c:v>
                      </c:pt>
                      <c:pt idx="8278">
                        <c:v>3311.6</c:v>
                      </c:pt>
                      <c:pt idx="8279">
                        <c:v>3312</c:v>
                      </c:pt>
                      <c:pt idx="8280">
                        <c:v>3312.4</c:v>
                      </c:pt>
                      <c:pt idx="8281">
                        <c:v>3312.8</c:v>
                      </c:pt>
                      <c:pt idx="8282">
                        <c:v>3313.2</c:v>
                      </c:pt>
                      <c:pt idx="8283">
                        <c:v>3313.6</c:v>
                      </c:pt>
                      <c:pt idx="8284">
                        <c:v>3314</c:v>
                      </c:pt>
                      <c:pt idx="8285">
                        <c:v>3314.4</c:v>
                      </c:pt>
                      <c:pt idx="8286">
                        <c:v>3314.8</c:v>
                      </c:pt>
                      <c:pt idx="8287">
                        <c:v>3315.2</c:v>
                      </c:pt>
                      <c:pt idx="8288">
                        <c:v>3315.6</c:v>
                      </c:pt>
                      <c:pt idx="8289">
                        <c:v>3316</c:v>
                      </c:pt>
                      <c:pt idx="8290">
                        <c:v>3316.4</c:v>
                      </c:pt>
                      <c:pt idx="8291">
                        <c:v>3316.8</c:v>
                      </c:pt>
                      <c:pt idx="8292">
                        <c:v>3317.2</c:v>
                      </c:pt>
                      <c:pt idx="8293">
                        <c:v>3317.6</c:v>
                      </c:pt>
                      <c:pt idx="8294">
                        <c:v>3318</c:v>
                      </c:pt>
                      <c:pt idx="8295">
                        <c:v>3318.4</c:v>
                      </c:pt>
                      <c:pt idx="8296">
                        <c:v>3318.8</c:v>
                      </c:pt>
                      <c:pt idx="8297">
                        <c:v>3319.2</c:v>
                      </c:pt>
                      <c:pt idx="8298">
                        <c:v>3319.6</c:v>
                      </c:pt>
                      <c:pt idx="8299">
                        <c:v>3320</c:v>
                      </c:pt>
                      <c:pt idx="8300">
                        <c:v>3320.4</c:v>
                      </c:pt>
                      <c:pt idx="8301">
                        <c:v>3320.8</c:v>
                      </c:pt>
                      <c:pt idx="8302">
                        <c:v>3321.2</c:v>
                      </c:pt>
                      <c:pt idx="8303">
                        <c:v>3321.6</c:v>
                      </c:pt>
                      <c:pt idx="8304">
                        <c:v>3322</c:v>
                      </c:pt>
                      <c:pt idx="8305">
                        <c:v>3322.4</c:v>
                      </c:pt>
                      <c:pt idx="8306">
                        <c:v>3322.8</c:v>
                      </c:pt>
                      <c:pt idx="8307">
                        <c:v>3323.2</c:v>
                      </c:pt>
                      <c:pt idx="8308">
                        <c:v>3323.6</c:v>
                      </c:pt>
                      <c:pt idx="8309">
                        <c:v>3324</c:v>
                      </c:pt>
                      <c:pt idx="8310">
                        <c:v>3324.4</c:v>
                      </c:pt>
                      <c:pt idx="8311">
                        <c:v>3324.8</c:v>
                      </c:pt>
                      <c:pt idx="8312">
                        <c:v>3325.2</c:v>
                      </c:pt>
                      <c:pt idx="8313">
                        <c:v>3325.6</c:v>
                      </c:pt>
                      <c:pt idx="8314">
                        <c:v>3326</c:v>
                      </c:pt>
                      <c:pt idx="8315">
                        <c:v>3326.4</c:v>
                      </c:pt>
                      <c:pt idx="8316">
                        <c:v>3326.8</c:v>
                      </c:pt>
                      <c:pt idx="8317">
                        <c:v>3327.2</c:v>
                      </c:pt>
                      <c:pt idx="8318">
                        <c:v>3327.6</c:v>
                      </c:pt>
                      <c:pt idx="8319">
                        <c:v>3328</c:v>
                      </c:pt>
                      <c:pt idx="8320">
                        <c:v>3328.4</c:v>
                      </c:pt>
                      <c:pt idx="8321">
                        <c:v>3328.8</c:v>
                      </c:pt>
                      <c:pt idx="8322">
                        <c:v>3329.2</c:v>
                      </c:pt>
                      <c:pt idx="8323">
                        <c:v>3329.6</c:v>
                      </c:pt>
                      <c:pt idx="8324">
                        <c:v>3330</c:v>
                      </c:pt>
                      <c:pt idx="8325">
                        <c:v>3330.4</c:v>
                      </c:pt>
                      <c:pt idx="8326">
                        <c:v>3330.8</c:v>
                      </c:pt>
                      <c:pt idx="8327">
                        <c:v>3331.2</c:v>
                      </c:pt>
                      <c:pt idx="8328">
                        <c:v>3331.6</c:v>
                      </c:pt>
                      <c:pt idx="8329">
                        <c:v>3332</c:v>
                      </c:pt>
                      <c:pt idx="8330">
                        <c:v>3332.4</c:v>
                      </c:pt>
                      <c:pt idx="8331">
                        <c:v>3332.8</c:v>
                      </c:pt>
                      <c:pt idx="8332">
                        <c:v>3333.2</c:v>
                      </c:pt>
                      <c:pt idx="8333">
                        <c:v>3333.6</c:v>
                      </c:pt>
                      <c:pt idx="8334">
                        <c:v>3334</c:v>
                      </c:pt>
                      <c:pt idx="8335">
                        <c:v>3334.4</c:v>
                      </c:pt>
                      <c:pt idx="8336">
                        <c:v>3334.8</c:v>
                      </c:pt>
                      <c:pt idx="8337">
                        <c:v>3335.2</c:v>
                      </c:pt>
                      <c:pt idx="8338">
                        <c:v>3335.6</c:v>
                      </c:pt>
                      <c:pt idx="8339">
                        <c:v>3336</c:v>
                      </c:pt>
                      <c:pt idx="8340">
                        <c:v>3336.4</c:v>
                      </c:pt>
                      <c:pt idx="8341">
                        <c:v>3336.8</c:v>
                      </c:pt>
                      <c:pt idx="8342">
                        <c:v>3337.2</c:v>
                      </c:pt>
                      <c:pt idx="8343">
                        <c:v>3337.6</c:v>
                      </c:pt>
                      <c:pt idx="8344">
                        <c:v>3338</c:v>
                      </c:pt>
                      <c:pt idx="8345">
                        <c:v>3338.4</c:v>
                      </c:pt>
                      <c:pt idx="8346">
                        <c:v>3338.8</c:v>
                      </c:pt>
                      <c:pt idx="8347">
                        <c:v>3339.2</c:v>
                      </c:pt>
                      <c:pt idx="8348">
                        <c:v>3339.6</c:v>
                      </c:pt>
                      <c:pt idx="8349">
                        <c:v>3340</c:v>
                      </c:pt>
                      <c:pt idx="8350">
                        <c:v>3340.4</c:v>
                      </c:pt>
                      <c:pt idx="8351">
                        <c:v>3340.8</c:v>
                      </c:pt>
                      <c:pt idx="8352">
                        <c:v>3341.2</c:v>
                      </c:pt>
                      <c:pt idx="8353">
                        <c:v>3341.6</c:v>
                      </c:pt>
                      <c:pt idx="8354">
                        <c:v>3342</c:v>
                      </c:pt>
                      <c:pt idx="8355">
                        <c:v>3342.4</c:v>
                      </c:pt>
                      <c:pt idx="8356">
                        <c:v>3342.8</c:v>
                      </c:pt>
                      <c:pt idx="8357">
                        <c:v>3343.2</c:v>
                      </c:pt>
                      <c:pt idx="8358">
                        <c:v>3343.6</c:v>
                      </c:pt>
                      <c:pt idx="8359">
                        <c:v>3344</c:v>
                      </c:pt>
                      <c:pt idx="8360">
                        <c:v>3344.4</c:v>
                      </c:pt>
                      <c:pt idx="8361">
                        <c:v>3344.8</c:v>
                      </c:pt>
                      <c:pt idx="8362">
                        <c:v>3345.2</c:v>
                      </c:pt>
                      <c:pt idx="8363">
                        <c:v>3345.6</c:v>
                      </c:pt>
                      <c:pt idx="8364">
                        <c:v>3346</c:v>
                      </c:pt>
                      <c:pt idx="8365">
                        <c:v>3346.4</c:v>
                      </c:pt>
                      <c:pt idx="8366">
                        <c:v>3346.8</c:v>
                      </c:pt>
                      <c:pt idx="8367">
                        <c:v>3347.2</c:v>
                      </c:pt>
                      <c:pt idx="8368">
                        <c:v>3347.6</c:v>
                      </c:pt>
                      <c:pt idx="8369">
                        <c:v>3348</c:v>
                      </c:pt>
                      <c:pt idx="8370">
                        <c:v>3348.4</c:v>
                      </c:pt>
                      <c:pt idx="8371">
                        <c:v>3348.8</c:v>
                      </c:pt>
                      <c:pt idx="8372">
                        <c:v>3349.2</c:v>
                      </c:pt>
                      <c:pt idx="8373">
                        <c:v>3349.6</c:v>
                      </c:pt>
                      <c:pt idx="8374">
                        <c:v>3350</c:v>
                      </c:pt>
                      <c:pt idx="8375">
                        <c:v>3350.4</c:v>
                      </c:pt>
                      <c:pt idx="8376">
                        <c:v>3350.8</c:v>
                      </c:pt>
                      <c:pt idx="8377">
                        <c:v>3351.2</c:v>
                      </c:pt>
                      <c:pt idx="8378">
                        <c:v>3351.6</c:v>
                      </c:pt>
                      <c:pt idx="8379">
                        <c:v>3352</c:v>
                      </c:pt>
                      <c:pt idx="8380">
                        <c:v>3352.4</c:v>
                      </c:pt>
                      <c:pt idx="8381">
                        <c:v>3352.8</c:v>
                      </c:pt>
                      <c:pt idx="8382">
                        <c:v>3353.2</c:v>
                      </c:pt>
                      <c:pt idx="8383">
                        <c:v>3353.6</c:v>
                      </c:pt>
                      <c:pt idx="8384">
                        <c:v>3354</c:v>
                      </c:pt>
                      <c:pt idx="8385">
                        <c:v>3354.4</c:v>
                      </c:pt>
                      <c:pt idx="8386">
                        <c:v>3354.8</c:v>
                      </c:pt>
                      <c:pt idx="8387">
                        <c:v>3355.2</c:v>
                      </c:pt>
                      <c:pt idx="8388">
                        <c:v>3355.6</c:v>
                      </c:pt>
                      <c:pt idx="8389">
                        <c:v>3356</c:v>
                      </c:pt>
                      <c:pt idx="8390">
                        <c:v>3356.4</c:v>
                      </c:pt>
                      <c:pt idx="8391">
                        <c:v>3356.8</c:v>
                      </c:pt>
                      <c:pt idx="8392">
                        <c:v>3357.2</c:v>
                      </c:pt>
                      <c:pt idx="8393">
                        <c:v>3357.6</c:v>
                      </c:pt>
                      <c:pt idx="8394">
                        <c:v>3358</c:v>
                      </c:pt>
                      <c:pt idx="8395">
                        <c:v>3358.4</c:v>
                      </c:pt>
                      <c:pt idx="8396">
                        <c:v>3358.8</c:v>
                      </c:pt>
                      <c:pt idx="8397">
                        <c:v>3359.2</c:v>
                      </c:pt>
                      <c:pt idx="8398">
                        <c:v>3359.6</c:v>
                      </c:pt>
                      <c:pt idx="8399">
                        <c:v>3360</c:v>
                      </c:pt>
                      <c:pt idx="8400">
                        <c:v>3360.4</c:v>
                      </c:pt>
                      <c:pt idx="8401">
                        <c:v>3360.8</c:v>
                      </c:pt>
                      <c:pt idx="8402">
                        <c:v>3361.2</c:v>
                      </c:pt>
                      <c:pt idx="8403">
                        <c:v>3361.6</c:v>
                      </c:pt>
                      <c:pt idx="8404">
                        <c:v>3362</c:v>
                      </c:pt>
                      <c:pt idx="8405">
                        <c:v>3362.4</c:v>
                      </c:pt>
                      <c:pt idx="8406">
                        <c:v>3362.8</c:v>
                      </c:pt>
                      <c:pt idx="8407">
                        <c:v>3363.2</c:v>
                      </c:pt>
                      <c:pt idx="8408">
                        <c:v>3363.6</c:v>
                      </c:pt>
                      <c:pt idx="8409">
                        <c:v>3364</c:v>
                      </c:pt>
                      <c:pt idx="8410">
                        <c:v>3364.4</c:v>
                      </c:pt>
                      <c:pt idx="8411">
                        <c:v>3364.8</c:v>
                      </c:pt>
                      <c:pt idx="8412">
                        <c:v>3365.2</c:v>
                      </c:pt>
                      <c:pt idx="8413">
                        <c:v>3365.6</c:v>
                      </c:pt>
                      <c:pt idx="8414">
                        <c:v>3366</c:v>
                      </c:pt>
                      <c:pt idx="8415">
                        <c:v>3366.4</c:v>
                      </c:pt>
                      <c:pt idx="8416">
                        <c:v>3366.8</c:v>
                      </c:pt>
                      <c:pt idx="8417">
                        <c:v>3367.2</c:v>
                      </c:pt>
                      <c:pt idx="8418">
                        <c:v>3367.6</c:v>
                      </c:pt>
                      <c:pt idx="8419">
                        <c:v>3368</c:v>
                      </c:pt>
                      <c:pt idx="8420">
                        <c:v>3368.4</c:v>
                      </c:pt>
                      <c:pt idx="8421">
                        <c:v>3368.8</c:v>
                      </c:pt>
                      <c:pt idx="8422">
                        <c:v>3369.2</c:v>
                      </c:pt>
                      <c:pt idx="8423">
                        <c:v>3369.6</c:v>
                      </c:pt>
                      <c:pt idx="8424">
                        <c:v>3370</c:v>
                      </c:pt>
                      <c:pt idx="8425">
                        <c:v>3370.4</c:v>
                      </c:pt>
                      <c:pt idx="8426">
                        <c:v>3370.8</c:v>
                      </c:pt>
                      <c:pt idx="8427">
                        <c:v>3371.2</c:v>
                      </c:pt>
                      <c:pt idx="8428">
                        <c:v>3371.6</c:v>
                      </c:pt>
                      <c:pt idx="8429">
                        <c:v>3372</c:v>
                      </c:pt>
                      <c:pt idx="8430">
                        <c:v>3372.4</c:v>
                      </c:pt>
                      <c:pt idx="8431">
                        <c:v>3372.8</c:v>
                      </c:pt>
                      <c:pt idx="8432">
                        <c:v>3373.2</c:v>
                      </c:pt>
                      <c:pt idx="8433">
                        <c:v>3373.6</c:v>
                      </c:pt>
                      <c:pt idx="8434">
                        <c:v>3374</c:v>
                      </c:pt>
                      <c:pt idx="8435">
                        <c:v>3374.4</c:v>
                      </c:pt>
                      <c:pt idx="8436">
                        <c:v>3374.8</c:v>
                      </c:pt>
                      <c:pt idx="8437">
                        <c:v>3375.2</c:v>
                      </c:pt>
                      <c:pt idx="8438">
                        <c:v>3375.6</c:v>
                      </c:pt>
                      <c:pt idx="8439">
                        <c:v>3376</c:v>
                      </c:pt>
                      <c:pt idx="8440">
                        <c:v>3376.4</c:v>
                      </c:pt>
                      <c:pt idx="8441">
                        <c:v>3376.8</c:v>
                      </c:pt>
                      <c:pt idx="8442">
                        <c:v>3377.2</c:v>
                      </c:pt>
                      <c:pt idx="8443">
                        <c:v>3377.6</c:v>
                      </c:pt>
                      <c:pt idx="8444">
                        <c:v>3378</c:v>
                      </c:pt>
                      <c:pt idx="8445">
                        <c:v>3378.4</c:v>
                      </c:pt>
                      <c:pt idx="8446">
                        <c:v>3378.8</c:v>
                      </c:pt>
                      <c:pt idx="8447">
                        <c:v>3379.2</c:v>
                      </c:pt>
                      <c:pt idx="8448">
                        <c:v>3379.6</c:v>
                      </c:pt>
                      <c:pt idx="8449">
                        <c:v>3380</c:v>
                      </c:pt>
                      <c:pt idx="8450">
                        <c:v>3380.4</c:v>
                      </c:pt>
                      <c:pt idx="8451">
                        <c:v>3380.8</c:v>
                      </c:pt>
                      <c:pt idx="8452">
                        <c:v>3381.2</c:v>
                      </c:pt>
                      <c:pt idx="8453">
                        <c:v>3381.6</c:v>
                      </c:pt>
                      <c:pt idx="8454">
                        <c:v>3382</c:v>
                      </c:pt>
                      <c:pt idx="8455">
                        <c:v>3382.4</c:v>
                      </c:pt>
                      <c:pt idx="8456">
                        <c:v>3382.8</c:v>
                      </c:pt>
                      <c:pt idx="8457">
                        <c:v>3383.2</c:v>
                      </c:pt>
                      <c:pt idx="8458">
                        <c:v>3383.6</c:v>
                      </c:pt>
                      <c:pt idx="8459">
                        <c:v>3384</c:v>
                      </c:pt>
                      <c:pt idx="8460">
                        <c:v>3384.4</c:v>
                      </c:pt>
                      <c:pt idx="8461">
                        <c:v>3384.8</c:v>
                      </c:pt>
                      <c:pt idx="8462">
                        <c:v>3385.2</c:v>
                      </c:pt>
                      <c:pt idx="8463">
                        <c:v>3385.6</c:v>
                      </c:pt>
                      <c:pt idx="8464">
                        <c:v>3386</c:v>
                      </c:pt>
                      <c:pt idx="8465">
                        <c:v>3386.4</c:v>
                      </c:pt>
                      <c:pt idx="8466">
                        <c:v>3386.8</c:v>
                      </c:pt>
                      <c:pt idx="8467">
                        <c:v>3387.2</c:v>
                      </c:pt>
                      <c:pt idx="8468">
                        <c:v>3387.6</c:v>
                      </c:pt>
                      <c:pt idx="8469">
                        <c:v>3388</c:v>
                      </c:pt>
                      <c:pt idx="8470">
                        <c:v>3388.4</c:v>
                      </c:pt>
                      <c:pt idx="8471">
                        <c:v>3388.8</c:v>
                      </c:pt>
                      <c:pt idx="8472">
                        <c:v>3389.2</c:v>
                      </c:pt>
                      <c:pt idx="8473">
                        <c:v>3389.6</c:v>
                      </c:pt>
                      <c:pt idx="8474">
                        <c:v>3390</c:v>
                      </c:pt>
                      <c:pt idx="8475">
                        <c:v>3390.4</c:v>
                      </c:pt>
                      <c:pt idx="8476">
                        <c:v>3390.8</c:v>
                      </c:pt>
                      <c:pt idx="8477">
                        <c:v>3391.2</c:v>
                      </c:pt>
                      <c:pt idx="8478">
                        <c:v>3391.6</c:v>
                      </c:pt>
                      <c:pt idx="8479">
                        <c:v>3392</c:v>
                      </c:pt>
                      <c:pt idx="8480">
                        <c:v>3392.4</c:v>
                      </c:pt>
                      <c:pt idx="8481">
                        <c:v>3392.8</c:v>
                      </c:pt>
                      <c:pt idx="8482">
                        <c:v>3393.2</c:v>
                      </c:pt>
                      <c:pt idx="8483">
                        <c:v>3393.6</c:v>
                      </c:pt>
                      <c:pt idx="8484">
                        <c:v>3394</c:v>
                      </c:pt>
                      <c:pt idx="8485">
                        <c:v>3394.4</c:v>
                      </c:pt>
                      <c:pt idx="8486">
                        <c:v>3394.8</c:v>
                      </c:pt>
                      <c:pt idx="8487">
                        <c:v>3395.2</c:v>
                      </c:pt>
                      <c:pt idx="8488">
                        <c:v>3395.6</c:v>
                      </c:pt>
                      <c:pt idx="8489">
                        <c:v>3396</c:v>
                      </c:pt>
                      <c:pt idx="8490">
                        <c:v>3396.4</c:v>
                      </c:pt>
                      <c:pt idx="8491">
                        <c:v>3396.8</c:v>
                      </c:pt>
                      <c:pt idx="8492">
                        <c:v>3397.2</c:v>
                      </c:pt>
                      <c:pt idx="8493">
                        <c:v>3397.6</c:v>
                      </c:pt>
                      <c:pt idx="8494">
                        <c:v>3398</c:v>
                      </c:pt>
                      <c:pt idx="8495">
                        <c:v>3398.4</c:v>
                      </c:pt>
                      <c:pt idx="8496">
                        <c:v>3398.8</c:v>
                      </c:pt>
                      <c:pt idx="8497">
                        <c:v>3399.2</c:v>
                      </c:pt>
                      <c:pt idx="8498">
                        <c:v>3399.6</c:v>
                      </c:pt>
                      <c:pt idx="8499">
                        <c:v>3400</c:v>
                      </c:pt>
                      <c:pt idx="8500">
                        <c:v>3400.4</c:v>
                      </c:pt>
                      <c:pt idx="8501">
                        <c:v>3400.8</c:v>
                      </c:pt>
                      <c:pt idx="8502">
                        <c:v>3401.2</c:v>
                      </c:pt>
                      <c:pt idx="8503">
                        <c:v>3401.6</c:v>
                      </c:pt>
                      <c:pt idx="8504">
                        <c:v>3402</c:v>
                      </c:pt>
                      <c:pt idx="8505">
                        <c:v>3402.4</c:v>
                      </c:pt>
                      <c:pt idx="8506">
                        <c:v>3402.8</c:v>
                      </c:pt>
                      <c:pt idx="8507">
                        <c:v>3403.2</c:v>
                      </c:pt>
                      <c:pt idx="8508">
                        <c:v>3403.6</c:v>
                      </c:pt>
                      <c:pt idx="8509">
                        <c:v>3404</c:v>
                      </c:pt>
                      <c:pt idx="8510">
                        <c:v>3404.4</c:v>
                      </c:pt>
                      <c:pt idx="8511">
                        <c:v>3404.8</c:v>
                      </c:pt>
                      <c:pt idx="8512">
                        <c:v>3405.2</c:v>
                      </c:pt>
                      <c:pt idx="8513">
                        <c:v>3405.6</c:v>
                      </c:pt>
                      <c:pt idx="8514">
                        <c:v>3406</c:v>
                      </c:pt>
                      <c:pt idx="8515">
                        <c:v>3406.4</c:v>
                      </c:pt>
                      <c:pt idx="8516">
                        <c:v>3406.8</c:v>
                      </c:pt>
                      <c:pt idx="8517">
                        <c:v>3407.2</c:v>
                      </c:pt>
                      <c:pt idx="8518">
                        <c:v>3407.6</c:v>
                      </c:pt>
                      <c:pt idx="8519">
                        <c:v>3408</c:v>
                      </c:pt>
                      <c:pt idx="8520">
                        <c:v>3408.4</c:v>
                      </c:pt>
                      <c:pt idx="8521">
                        <c:v>3408.8</c:v>
                      </c:pt>
                      <c:pt idx="8522">
                        <c:v>3409.2</c:v>
                      </c:pt>
                      <c:pt idx="8523">
                        <c:v>3409.6</c:v>
                      </c:pt>
                      <c:pt idx="8524">
                        <c:v>3410</c:v>
                      </c:pt>
                      <c:pt idx="8525">
                        <c:v>3410.4</c:v>
                      </c:pt>
                      <c:pt idx="8526">
                        <c:v>3410.8</c:v>
                      </c:pt>
                      <c:pt idx="8527">
                        <c:v>3411.2</c:v>
                      </c:pt>
                      <c:pt idx="8528">
                        <c:v>3411.6</c:v>
                      </c:pt>
                      <c:pt idx="8529">
                        <c:v>3412</c:v>
                      </c:pt>
                      <c:pt idx="8530">
                        <c:v>3412.4</c:v>
                      </c:pt>
                      <c:pt idx="8531">
                        <c:v>3412.8</c:v>
                      </c:pt>
                      <c:pt idx="8532">
                        <c:v>3413.2</c:v>
                      </c:pt>
                      <c:pt idx="8533">
                        <c:v>3413.6</c:v>
                      </c:pt>
                      <c:pt idx="8534">
                        <c:v>3414</c:v>
                      </c:pt>
                      <c:pt idx="8535">
                        <c:v>3414.4</c:v>
                      </c:pt>
                      <c:pt idx="8536">
                        <c:v>3414.8</c:v>
                      </c:pt>
                      <c:pt idx="8537">
                        <c:v>3415.2</c:v>
                      </c:pt>
                      <c:pt idx="8538">
                        <c:v>3415.6</c:v>
                      </c:pt>
                      <c:pt idx="8539">
                        <c:v>3416</c:v>
                      </c:pt>
                      <c:pt idx="8540">
                        <c:v>3416.4</c:v>
                      </c:pt>
                      <c:pt idx="8541">
                        <c:v>3416.8</c:v>
                      </c:pt>
                      <c:pt idx="8542">
                        <c:v>3417.2</c:v>
                      </c:pt>
                      <c:pt idx="8543">
                        <c:v>3417.6</c:v>
                      </c:pt>
                      <c:pt idx="8544">
                        <c:v>3418</c:v>
                      </c:pt>
                      <c:pt idx="8545">
                        <c:v>3418.4</c:v>
                      </c:pt>
                      <c:pt idx="8546">
                        <c:v>3418.8</c:v>
                      </c:pt>
                      <c:pt idx="8547">
                        <c:v>3419.2</c:v>
                      </c:pt>
                      <c:pt idx="8548">
                        <c:v>3419.6</c:v>
                      </c:pt>
                      <c:pt idx="8549">
                        <c:v>3420</c:v>
                      </c:pt>
                      <c:pt idx="8550">
                        <c:v>3420.4</c:v>
                      </c:pt>
                      <c:pt idx="8551">
                        <c:v>3420.8</c:v>
                      </c:pt>
                      <c:pt idx="8552">
                        <c:v>3421.2</c:v>
                      </c:pt>
                      <c:pt idx="8553">
                        <c:v>3421.6</c:v>
                      </c:pt>
                      <c:pt idx="8554">
                        <c:v>3422</c:v>
                      </c:pt>
                      <c:pt idx="8555">
                        <c:v>3422.4</c:v>
                      </c:pt>
                      <c:pt idx="8556">
                        <c:v>3422.8</c:v>
                      </c:pt>
                      <c:pt idx="8557">
                        <c:v>3423.2</c:v>
                      </c:pt>
                      <c:pt idx="8558">
                        <c:v>3423.6</c:v>
                      </c:pt>
                      <c:pt idx="8559">
                        <c:v>3424</c:v>
                      </c:pt>
                      <c:pt idx="8560">
                        <c:v>3424.4</c:v>
                      </c:pt>
                      <c:pt idx="8561">
                        <c:v>3424.8</c:v>
                      </c:pt>
                      <c:pt idx="8562">
                        <c:v>3425.2</c:v>
                      </c:pt>
                      <c:pt idx="8563">
                        <c:v>3425.6</c:v>
                      </c:pt>
                      <c:pt idx="8564">
                        <c:v>3426</c:v>
                      </c:pt>
                      <c:pt idx="8565">
                        <c:v>3426.4</c:v>
                      </c:pt>
                      <c:pt idx="8566">
                        <c:v>3426.8</c:v>
                      </c:pt>
                      <c:pt idx="8567">
                        <c:v>3427.2</c:v>
                      </c:pt>
                      <c:pt idx="8568">
                        <c:v>3427.6</c:v>
                      </c:pt>
                      <c:pt idx="8569">
                        <c:v>3428</c:v>
                      </c:pt>
                      <c:pt idx="8570">
                        <c:v>3428.4</c:v>
                      </c:pt>
                      <c:pt idx="8571">
                        <c:v>3428.8</c:v>
                      </c:pt>
                      <c:pt idx="8572">
                        <c:v>3429.2</c:v>
                      </c:pt>
                      <c:pt idx="8573">
                        <c:v>3429.6</c:v>
                      </c:pt>
                      <c:pt idx="8574">
                        <c:v>3430</c:v>
                      </c:pt>
                      <c:pt idx="8575">
                        <c:v>3430.4</c:v>
                      </c:pt>
                      <c:pt idx="8576">
                        <c:v>3430.8</c:v>
                      </c:pt>
                      <c:pt idx="8577">
                        <c:v>3431.2</c:v>
                      </c:pt>
                      <c:pt idx="8578">
                        <c:v>3431.6</c:v>
                      </c:pt>
                      <c:pt idx="8579">
                        <c:v>3432</c:v>
                      </c:pt>
                      <c:pt idx="8580">
                        <c:v>3432.4</c:v>
                      </c:pt>
                      <c:pt idx="8581">
                        <c:v>3432.8</c:v>
                      </c:pt>
                      <c:pt idx="8582">
                        <c:v>3433.2</c:v>
                      </c:pt>
                      <c:pt idx="8583">
                        <c:v>3433.6</c:v>
                      </c:pt>
                      <c:pt idx="8584">
                        <c:v>3434</c:v>
                      </c:pt>
                      <c:pt idx="8585">
                        <c:v>3434.4</c:v>
                      </c:pt>
                      <c:pt idx="8586">
                        <c:v>3434.8</c:v>
                      </c:pt>
                      <c:pt idx="8587">
                        <c:v>3435.2</c:v>
                      </c:pt>
                      <c:pt idx="8588">
                        <c:v>3435.6</c:v>
                      </c:pt>
                      <c:pt idx="8589">
                        <c:v>3436</c:v>
                      </c:pt>
                      <c:pt idx="8590">
                        <c:v>3436.4</c:v>
                      </c:pt>
                      <c:pt idx="8591">
                        <c:v>3436.8</c:v>
                      </c:pt>
                      <c:pt idx="8592">
                        <c:v>3437.2</c:v>
                      </c:pt>
                      <c:pt idx="8593">
                        <c:v>3437.6</c:v>
                      </c:pt>
                      <c:pt idx="8594">
                        <c:v>3438</c:v>
                      </c:pt>
                      <c:pt idx="8595">
                        <c:v>3438.4</c:v>
                      </c:pt>
                      <c:pt idx="8596">
                        <c:v>3438.8</c:v>
                      </c:pt>
                      <c:pt idx="8597">
                        <c:v>3439.2</c:v>
                      </c:pt>
                      <c:pt idx="8598">
                        <c:v>3439.6</c:v>
                      </c:pt>
                      <c:pt idx="8599">
                        <c:v>3440</c:v>
                      </c:pt>
                      <c:pt idx="8600">
                        <c:v>3440.4</c:v>
                      </c:pt>
                      <c:pt idx="8601">
                        <c:v>3440.8</c:v>
                      </c:pt>
                      <c:pt idx="8602">
                        <c:v>3441.2</c:v>
                      </c:pt>
                      <c:pt idx="8603">
                        <c:v>3441.6</c:v>
                      </c:pt>
                      <c:pt idx="8604">
                        <c:v>3442</c:v>
                      </c:pt>
                      <c:pt idx="8605">
                        <c:v>3442.4</c:v>
                      </c:pt>
                      <c:pt idx="8606">
                        <c:v>3442.8</c:v>
                      </c:pt>
                      <c:pt idx="8607">
                        <c:v>3443.2</c:v>
                      </c:pt>
                      <c:pt idx="8608">
                        <c:v>3443.6</c:v>
                      </c:pt>
                      <c:pt idx="8609">
                        <c:v>3444</c:v>
                      </c:pt>
                      <c:pt idx="8610">
                        <c:v>3444.4</c:v>
                      </c:pt>
                      <c:pt idx="8611">
                        <c:v>3444.8</c:v>
                      </c:pt>
                      <c:pt idx="8612">
                        <c:v>3445.2</c:v>
                      </c:pt>
                      <c:pt idx="8613">
                        <c:v>3445.6</c:v>
                      </c:pt>
                      <c:pt idx="8614">
                        <c:v>3446</c:v>
                      </c:pt>
                      <c:pt idx="8615">
                        <c:v>3446.4</c:v>
                      </c:pt>
                      <c:pt idx="8616">
                        <c:v>3446.8</c:v>
                      </c:pt>
                      <c:pt idx="8617">
                        <c:v>3447.2</c:v>
                      </c:pt>
                      <c:pt idx="8618">
                        <c:v>3447.6</c:v>
                      </c:pt>
                      <c:pt idx="8619">
                        <c:v>3448</c:v>
                      </c:pt>
                      <c:pt idx="8620">
                        <c:v>3448.4</c:v>
                      </c:pt>
                      <c:pt idx="8621">
                        <c:v>3448.8</c:v>
                      </c:pt>
                      <c:pt idx="8622">
                        <c:v>3449.2</c:v>
                      </c:pt>
                      <c:pt idx="8623">
                        <c:v>3449.6</c:v>
                      </c:pt>
                      <c:pt idx="8624">
                        <c:v>3450</c:v>
                      </c:pt>
                      <c:pt idx="8625">
                        <c:v>3450.4</c:v>
                      </c:pt>
                      <c:pt idx="8626">
                        <c:v>3450.8</c:v>
                      </c:pt>
                      <c:pt idx="8627">
                        <c:v>3451.2</c:v>
                      </c:pt>
                      <c:pt idx="8628">
                        <c:v>3451.6</c:v>
                      </c:pt>
                      <c:pt idx="8629">
                        <c:v>3452</c:v>
                      </c:pt>
                      <c:pt idx="8630">
                        <c:v>3452.4</c:v>
                      </c:pt>
                      <c:pt idx="8631">
                        <c:v>3452.8</c:v>
                      </c:pt>
                      <c:pt idx="8632">
                        <c:v>3453.2</c:v>
                      </c:pt>
                      <c:pt idx="8633">
                        <c:v>3453.6</c:v>
                      </c:pt>
                      <c:pt idx="8634">
                        <c:v>3454</c:v>
                      </c:pt>
                      <c:pt idx="8635">
                        <c:v>3454.4</c:v>
                      </c:pt>
                      <c:pt idx="8636">
                        <c:v>3454.8</c:v>
                      </c:pt>
                      <c:pt idx="8637">
                        <c:v>3455.2</c:v>
                      </c:pt>
                      <c:pt idx="8638">
                        <c:v>3455.6</c:v>
                      </c:pt>
                      <c:pt idx="8639">
                        <c:v>3456</c:v>
                      </c:pt>
                      <c:pt idx="8640">
                        <c:v>3456.4</c:v>
                      </c:pt>
                      <c:pt idx="8641">
                        <c:v>3456.8</c:v>
                      </c:pt>
                      <c:pt idx="8642">
                        <c:v>3457.2</c:v>
                      </c:pt>
                      <c:pt idx="8643">
                        <c:v>3457.6</c:v>
                      </c:pt>
                      <c:pt idx="8644">
                        <c:v>3458</c:v>
                      </c:pt>
                      <c:pt idx="8645">
                        <c:v>3458.4</c:v>
                      </c:pt>
                      <c:pt idx="8646">
                        <c:v>3458.8</c:v>
                      </c:pt>
                      <c:pt idx="8647">
                        <c:v>3459.2</c:v>
                      </c:pt>
                      <c:pt idx="8648">
                        <c:v>3459.6</c:v>
                      </c:pt>
                      <c:pt idx="8649">
                        <c:v>3460</c:v>
                      </c:pt>
                      <c:pt idx="8650">
                        <c:v>3460.4</c:v>
                      </c:pt>
                      <c:pt idx="8651">
                        <c:v>3460.8</c:v>
                      </c:pt>
                      <c:pt idx="8652">
                        <c:v>3461.2</c:v>
                      </c:pt>
                      <c:pt idx="8653">
                        <c:v>3461.6</c:v>
                      </c:pt>
                      <c:pt idx="8654">
                        <c:v>3462</c:v>
                      </c:pt>
                      <c:pt idx="8655">
                        <c:v>3462.4</c:v>
                      </c:pt>
                      <c:pt idx="8656">
                        <c:v>3462.8</c:v>
                      </c:pt>
                      <c:pt idx="8657">
                        <c:v>3463.2</c:v>
                      </c:pt>
                      <c:pt idx="8658">
                        <c:v>3463.6</c:v>
                      </c:pt>
                      <c:pt idx="8659">
                        <c:v>3464</c:v>
                      </c:pt>
                      <c:pt idx="8660">
                        <c:v>3464.4</c:v>
                      </c:pt>
                      <c:pt idx="8661">
                        <c:v>3464.8</c:v>
                      </c:pt>
                      <c:pt idx="8662">
                        <c:v>3465.2</c:v>
                      </c:pt>
                      <c:pt idx="8663">
                        <c:v>3465.6</c:v>
                      </c:pt>
                      <c:pt idx="8664">
                        <c:v>3466</c:v>
                      </c:pt>
                      <c:pt idx="8665">
                        <c:v>3466.4</c:v>
                      </c:pt>
                      <c:pt idx="8666">
                        <c:v>3466.8</c:v>
                      </c:pt>
                      <c:pt idx="8667">
                        <c:v>3467.2</c:v>
                      </c:pt>
                      <c:pt idx="8668">
                        <c:v>3467.6</c:v>
                      </c:pt>
                      <c:pt idx="8669">
                        <c:v>3468</c:v>
                      </c:pt>
                      <c:pt idx="8670">
                        <c:v>3468.4</c:v>
                      </c:pt>
                      <c:pt idx="8671">
                        <c:v>3468.8</c:v>
                      </c:pt>
                      <c:pt idx="8672">
                        <c:v>3469.2</c:v>
                      </c:pt>
                      <c:pt idx="8673">
                        <c:v>3469.6</c:v>
                      </c:pt>
                      <c:pt idx="8674">
                        <c:v>3470</c:v>
                      </c:pt>
                      <c:pt idx="8675">
                        <c:v>3470.4</c:v>
                      </c:pt>
                      <c:pt idx="8676">
                        <c:v>3470.8</c:v>
                      </c:pt>
                      <c:pt idx="8677">
                        <c:v>3471.2</c:v>
                      </c:pt>
                      <c:pt idx="8678">
                        <c:v>3471.6</c:v>
                      </c:pt>
                      <c:pt idx="8679">
                        <c:v>3472</c:v>
                      </c:pt>
                      <c:pt idx="8680">
                        <c:v>3472.4</c:v>
                      </c:pt>
                      <c:pt idx="8681">
                        <c:v>3472.8</c:v>
                      </c:pt>
                      <c:pt idx="8682">
                        <c:v>3473.2</c:v>
                      </c:pt>
                      <c:pt idx="8683">
                        <c:v>3473.6</c:v>
                      </c:pt>
                      <c:pt idx="8684">
                        <c:v>3474</c:v>
                      </c:pt>
                      <c:pt idx="8685">
                        <c:v>3474.4</c:v>
                      </c:pt>
                      <c:pt idx="8686">
                        <c:v>3474.8</c:v>
                      </c:pt>
                      <c:pt idx="8687">
                        <c:v>3475.2</c:v>
                      </c:pt>
                      <c:pt idx="8688">
                        <c:v>3475.6</c:v>
                      </c:pt>
                      <c:pt idx="8689">
                        <c:v>3476</c:v>
                      </c:pt>
                      <c:pt idx="8690">
                        <c:v>3476.4</c:v>
                      </c:pt>
                      <c:pt idx="8691">
                        <c:v>3476.8</c:v>
                      </c:pt>
                      <c:pt idx="8692">
                        <c:v>3477.2</c:v>
                      </c:pt>
                      <c:pt idx="8693">
                        <c:v>3477.6</c:v>
                      </c:pt>
                      <c:pt idx="8694">
                        <c:v>3478</c:v>
                      </c:pt>
                      <c:pt idx="8695">
                        <c:v>3478.4</c:v>
                      </c:pt>
                      <c:pt idx="8696">
                        <c:v>3478.8</c:v>
                      </c:pt>
                      <c:pt idx="8697">
                        <c:v>3479.2</c:v>
                      </c:pt>
                      <c:pt idx="8698">
                        <c:v>3479.6</c:v>
                      </c:pt>
                      <c:pt idx="8699">
                        <c:v>3480</c:v>
                      </c:pt>
                      <c:pt idx="8700">
                        <c:v>3480.4</c:v>
                      </c:pt>
                      <c:pt idx="8701">
                        <c:v>3480.8</c:v>
                      </c:pt>
                      <c:pt idx="8702">
                        <c:v>3481.2</c:v>
                      </c:pt>
                      <c:pt idx="8703">
                        <c:v>3481.6</c:v>
                      </c:pt>
                      <c:pt idx="8704">
                        <c:v>3482</c:v>
                      </c:pt>
                      <c:pt idx="8705">
                        <c:v>3482.4</c:v>
                      </c:pt>
                      <c:pt idx="8706">
                        <c:v>3482.8</c:v>
                      </c:pt>
                      <c:pt idx="8707">
                        <c:v>3483.2</c:v>
                      </c:pt>
                      <c:pt idx="8708">
                        <c:v>3483.6</c:v>
                      </c:pt>
                      <c:pt idx="8709">
                        <c:v>3484</c:v>
                      </c:pt>
                      <c:pt idx="8710">
                        <c:v>3484.4</c:v>
                      </c:pt>
                      <c:pt idx="8711">
                        <c:v>3484.8</c:v>
                      </c:pt>
                      <c:pt idx="8712">
                        <c:v>3485.2</c:v>
                      </c:pt>
                      <c:pt idx="8713">
                        <c:v>3485.6</c:v>
                      </c:pt>
                      <c:pt idx="8714">
                        <c:v>3486</c:v>
                      </c:pt>
                      <c:pt idx="8715">
                        <c:v>3486.4</c:v>
                      </c:pt>
                      <c:pt idx="8716">
                        <c:v>3486.8</c:v>
                      </c:pt>
                      <c:pt idx="8717">
                        <c:v>3487.2</c:v>
                      </c:pt>
                      <c:pt idx="8718">
                        <c:v>3487.6</c:v>
                      </c:pt>
                      <c:pt idx="8719">
                        <c:v>3488</c:v>
                      </c:pt>
                      <c:pt idx="8720">
                        <c:v>3488.4</c:v>
                      </c:pt>
                      <c:pt idx="8721">
                        <c:v>3488.8</c:v>
                      </c:pt>
                      <c:pt idx="8722">
                        <c:v>3489.2</c:v>
                      </c:pt>
                      <c:pt idx="8723">
                        <c:v>3489.6</c:v>
                      </c:pt>
                      <c:pt idx="8724">
                        <c:v>3490</c:v>
                      </c:pt>
                      <c:pt idx="8725">
                        <c:v>3490.4</c:v>
                      </c:pt>
                      <c:pt idx="8726">
                        <c:v>3490.8</c:v>
                      </c:pt>
                      <c:pt idx="8727">
                        <c:v>3491.2</c:v>
                      </c:pt>
                      <c:pt idx="8728">
                        <c:v>3491.6</c:v>
                      </c:pt>
                      <c:pt idx="8729">
                        <c:v>3492</c:v>
                      </c:pt>
                      <c:pt idx="8730">
                        <c:v>3492.4</c:v>
                      </c:pt>
                      <c:pt idx="8731">
                        <c:v>3492.8</c:v>
                      </c:pt>
                      <c:pt idx="8732">
                        <c:v>3493.2</c:v>
                      </c:pt>
                      <c:pt idx="8733">
                        <c:v>3493.6</c:v>
                      </c:pt>
                      <c:pt idx="8734">
                        <c:v>3494</c:v>
                      </c:pt>
                      <c:pt idx="8735">
                        <c:v>3494.4</c:v>
                      </c:pt>
                      <c:pt idx="8736">
                        <c:v>3494.8</c:v>
                      </c:pt>
                      <c:pt idx="8737">
                        <c:v>3495.2</c:v>
                      </c:pt>
                      <c:pt idx="8738">
                        <c:v>3495.6</c:v>
                      </c:pt>
                      <c:pt idx="8739">
                        <c:v>3496</c:v>
                      </c:pt>
                      <c:pt idx="8740">
                        <c:v>3496.4</c:v>
                      </c:pt>
                      <c:pt idx="8741">
                        <c:v>3496.8</c:v>
                      </c:pt>
                      <c:pt idx="8742">
                        <c:v>3497.2</c:v>
                      </c:pt>
                      <c:pt idx="8743">
                        <c:v>3497.6</c:v>
                      </c:pt>
                      <c:pt idx="8744">
                        <c:v>3498</c:v>
                      </c:pt>
                      <c:pt idx="8745">
                        <c:v>3498.4</c:v>
                      </c:pt>
                      <c:pt idx="8746">
                        <c:v>3498.8</c:v>
                      </c:pt>
                      <c:pt idx="8747">
                        <c:v>3499.2</c:v>
                      </c:pt>
                      <c:pt idx="8748">
                        <c:v>3499.6</c:v>
                      </c:pt>
                      <c:pt idx="8749">
                        <c:v>3500</c:v>
                      </c:pt>
                      <c:pt idx="8750">
                        <c:v>3500.4</c:v>
                      </c:pt>
                      <c:pt idx="8751">
                        <c:v>3500.8</c:v>
                      </c:pt>
                      <c:pt idx="8752">
                        <c:v>3501.2</c:v>
                      </c:pt>
                      <c:pt idx="8753">
                        <c:v>3501.6</c:v>
                      </c:pt>
                      <c:pt idx="8754">
                        <c:v>3502</c:v>
                      </c:pt>
                      <c:pt idx="8755">
                        <c:v>3502.4</c:v>
                      </c:pt>
                      <c:pt idx="8756">
                        <c:v>3502.8</c:v>
                      </c:pt>
                      <c:pt idx="8757">
                        <c:v>3503.2</c:v>
                      </c:pt>
                      <c:pt idx="8758">
                        <c:v>3503.6</c:v>
                      </c:pt>
                      <c:pt idx="8759">
                        <c:v>3504</c:v>
                      </c:pt>
                      <c:pt idx="8760">
                        <c:v>3504.4</c:v>
                      </c:pt>
                      <c:pt idx="8761">
                        <c:v>3504.8</c:v>
                      </c:pt>
                      <c:pt idx="8762">
                        <c:v>3505.2</c:v>
                      </c:pt>
                      <c:pt idx="8763">
                        <c:v>3505.6</c:v>
                      </c:pt>
                      <c:pt idx="8764">
                        <c:v>3506</c:v>
                      </c:pt>
                      <c:pt idx="8765">
                        <c:v>3506.4</c:v>
                      </c:pt>
                      <c:pt idx="8766">
                        <c:v>3506.8</c:v>
                      </c:pt>
                      <c:pt idx="8767">
                        <c:v>3507.2</c:v>
                      </c:pt>
                      <c:pt idx="8768">
                        <c:v>3507.6</c:v>
                      </c:pt>
                      <c:pt idx="8769">
                        <c:v>3508</c:v>
                      </c:pt>
                      <c:pt idx="8770">
                        <c:v>3508.4</c:v>
                      </c:pt>
                      <c:pt idx="8771">
                        <c:v>3508.8</c:v>
                      </c:pt>
                      <c:pt idx="8772">
                        <c:v>3509.2</c:v>
                      </c:pt>
                      <c:pt idx="8773">
                        <c:v>3509.6</c:v>
                      </c:pt>
                      <c:pt idx="8774">
                        <c:v>3510</c:v>
                      </c:pt>
                      <c:pt idx="8775">
                        <c:v>3510.4</c:v>
                      </c:pt>
                      <c:pt idx="8776">
                        <c:v>3510.8</c:v>
                      </c:pt>
                      <c:pt idx="8777">
                        <c:v>3511.2</c:v>
                      </c:pt>
                      <c:pt idx="8778">
                        <c:v>3511.6</c:v>
                      </c:pt>
                      <c:pt idx="8779">
                        <c:v>3512</c:v>
                      </c:pt>
                      <c:pt idx="8780">
                        <c:v>3512.4</c:v>
                      </c:pt>
                      <c:pt idx="8781">
                        <c:v>3512.8</c:v>
                      </c:pt>
                      <c:pt idx="8782">
                        <c:v>3513.2</c:v>
                      </c:pt>
                      <c:pt idx="8783">
                        <c:v>3513.6</c:v>
                      </c:pt>
                      <c:pt idx="8784">
                        <c:v>3514</c:v>
                      </c:pt>
                      <c:pt idx="8785">
                        <c:v>3514.4</c:v>
                      </c:pt>
                      <c:pt idx="8786">
                        <c:v>3514.8</c:v>
                      </c:pt>
                      <c:pt idx="8787">
                        <c:v>3515.2</c:v>
                      </c:pt>
                      <c:pt idx="8788">
                        <c:v>3515.6</c:v>
                      </c:pt>
                      <c:pt idx="8789">
                        <c:v>3516</c:v>
                      </c:pt>
                      <c:pt idx="8790">
                        <c:v>3516.4</c:v>
                      </c:pt>
                      <c:pt idx="8791">
                        <c:v>3516.8</c:v>
                      </c:pt>
                      <c:pt idx="8792">
                        <c:v>3517.2</c:v>
                      </c:pt>
                      <c:pt idx="8793">
                        <c:v>3517.6</c:v>
                      </c:pt>
                      <c:pt idx="8794">
                        <c:v>3518</c:v>
                      </c:pt>
                      <c:pt idx="8795">
                        <c:v>3518.4</c:v>
                      </c:pt>
                      <c:pt idx="8796">
                        <c:v>3518.8</c:v>
                      </c:pt>
                      <c:pt idx="8797">
                        <c:v>3519.2</c:v>
                      </c:pt>
                      <c:pt idx="8798">
                        <c:v>3519.6</c:v>
                      </c:pt>
                      <c:pt idx="8799">
                        <c:v>3520</c:v>
                      </c:pt>
                      <c:pt idx="8800">
                        <c:v>3520.4</c:v>
                      </c:pt>
                      <c:pt idx="8801">
                        <c:v>3520.8</c:v>
                      </c:pt>
                      <c:pt idx="8802">
                        <c:v>3521.2</c:v>
                      </c:pt>
                      <c:pt idx="8803">
                        <c:v>3521.6</c:v>
                      </c:pt>
                      <c:pt idx="8804">
                        <c:v>3522</c:v>
                      </c:pt>
                      <c:pt idx="8805">
                        <c:v>3522.4</c:v>
                      </c:pt>
                      <c:pt idx="8806">
                        <c:v>3522.8</c:v>
                      </c:pt>
                      <c:pt idx="8807">
                        <c:v>3523.2</c:v>
                      </c:pt>
                      <c:pt idx="8808">
                        <c:v>3523.6</c:v>
                      </c:pt>
                      <c:pt idx="8809">
                        <c:v>3524</c:v>
                      </c:pt>
                      <c:pt idx="8810">
                        <c:v>3524.4</c:v>
                      </c:pt>
                      <c:pt idx="8811">
                        <c:v>3524.8</c:v>
                      </c:pt>
                      <c:pt idx="8812">
                        <c:v>3525.2</c:v>
                      </c:pt>
                      <c:pt idx="8813">
                        <c:v>3525.6</c:v>
                      </c:pt>
                      <c:pt idx="8814">
                        <c:v>3526</c:v>
                      </c:pt>
                      <c:pt idx="8815">
                        <c:v>3526.4</c:v>
                      </c:pt>
                      <c:pt idx="8816">
                        <c:v>3526.8</c:v>
                      </c:pt>
                      <c:pt idx="8817">
                        <c:v>3527.2</c:v>
                      </c:pt>
                      <c:pt idx="8818">
                        <c:v>3527.6</c:v>
                      </c:pt>
                      <c:pt idx="8819">
                        <c:v>3528</c:v>
                      </c:pt>
                      <c:pt idx="8820">
                        <c:v>3528.4</c:v>
                      </c:pt>
                      <c:pt idx="8821">
                        <c:v>3528.8</c:v>
                      </c:pt>
                      <c:pt idx="8822">
                        <c:v>3529.2</c:v>
                      </c:pt>
                      <c:pt idx="8823">
                        <c:v>3529.6</c:v>
                      </c:pt>
                      <c:pt idx="8824">
                        <c:v>3530</c:v>
                      </c:pt>
                      <c:pt idx="8825">
                        <c:v>3530.4</c:v>
                      </c:pt>
                      <c:pt idx="8826">
                        <c:v>3530.8</c:v>
                      </c:pt>
                      <c:pt idx="8827">
                        <c:v>3531.2</c:v>
                      </c:pt>
                      <c:pt idx="8828">
                        <c:v>3531.6</c:v>
                      </c:pt>
                      <c:pt idx="8829">
                        <c:v>3532</c:v>
                      </c:pt>
                      <c:pt idx="8830">
                        <c:v>3532.4</c:v>
                      </c:pt>
                      <c:pt idx="8831">
                        <c:v>3532.8</c:v>
                      </c:pt>
                      <c:pt idx="8832">
                        <c:v>3533.2</c:v>
                      </c:pt>
                      <c:pt idx="8833">
                        <c:v>3533.6</c:v>
                      </c:pt>
                      <c:pt idx="8834">
                        <c:v>3534</c:v>
                      </c:pt>
                      <c:pt idx="8835">
                        <c:v>3534.4</c:v>
                      </c:pt>
                      <c:pt idx="8836">
                        <c:v>3534.8</c:v>
                      </c:pt>
                      <c:pt idx="8837">
                        <c:v>3535.2</c:v>
                      </c:pt>
                      <c:pt idx="8838">
                        <c:v>3535.6</c:v>
                      </c:pt>
                      <c:pt idx="8839">
                        <c:v>3536</c:v>
                      </c:pt>
                      <c:pt idx="8840">
                        <c:v>3536.4</c:v>
                      </c:pt>
                      <c:pt idx="8841">
                        <c:v>3536.8</c:v>
                      </c:pt>
                      <c:pt idx="8842">
                        <c:v>3537.2</c:v>
                      </c:pt>
                      <c:pt idx="8843">
                        <c:v>3537.6</c:v>
                      </c:pt>
                      <c:pt idx="8844">
                        <c:v>3538</c:v>
                      </c:pt>
                      <c:pt idx="8845">
                        <c:v>3538.4</c:v>
                      </c:pt>
                      <c:pt idx="8846">
                        <c:v>3538.8</c:v>
                      </c:pt>
                      <c:pt idx="8847">
                        <c:v>3539.2</c:v>
                      </c:pt>
                      <c:pt idx="8848">
                        <c:v>3539.6</c:v>
                      </c:pt>
                      <c:pt idx="8849">
                        <c:v>3540</c:v>
                      </c:pt>
                      <c:pt idx="8850">
                        <c:v>3540.4</c:v>
                      </c:pt>
                      <c:pt idx="8851">
                        <c:v>3540.8</c:v>
                      </c:pt>
                      <c:pt idx="8852">
                        <c:v>3541.2</c:v>
                      </c:pt>
                      <c:pt idx="8853">
                        <c:v>3541.6</c:v>
                      </c:pt>
                      <c:pt idx="8854">
                        <c:v>3542</c:v>
                      </c:pt>
                      <c:pt idx="8855">
                        <c:v>3542.4</c:v>
                      </c:pt>
                      <c:pt idx="8856">
                        <c:v>3542.8</c:v>
                      </c:pt>
                      <c:pt idx="8857">
                        <c:v>3543.2</c:v>
                      </c:pt>
                      <c:pt idx="8858">
                        <c:v>3543.6</c:v>
                      </c:pt>
                      <c:pt idx="8859">
                        <c:v>3544</c:v>
                      </c:pt>
                      <c:pt idx="8860">
                        <c:v>3544.4</c:v>
                      </c:pt>
                      <c:pt idx="8861">
                        <c:v>3544.8</c:v>
                      </c:pt>
                      <c:pt idx="8862">
                        <c:v>3545.2</c:v>
                      </c:pt>
                      <c:pt idx="8863">
                        <c:v>3545.6</c:v>
                      </c:pt>
                      <c:pt idx="8864">
                        <c:v>3546</c:v>
                      </c:pt>
                      <c:pt idx="8865">
                        <c:v>3546.4</c:v>
                      </c:pt>
                      <c:pt idx="8866">
                        <c:v>3546.8</c:v>
                      </c:pt>
                      <c:pt idx="8867">
                        <c:v>3547.2</c:v>
                      </c:pt>
                      <c:pt idx="8868">
                        <c:v>3547.6</c:v>
                      </c:pt>
                      <c:pt idx="8869">
                        <c:v>3548</c:v>
                      </c:pt>
                      <c:pt idx="8870">
                        <c:v>3548.4</c:v>
                      </c:pt>
                      <c:pt idx="8871">
                        <c:v>3548.8</c:v>
                      </c:pt>
                      <c:pt idx="8872">
                        <c:v>3549.2</c:v>
                      </c:pt>
                      <c:pt idx="8873">
                        <c:v>3549.6</c:v>
                      </c:pt>
                      <c:pt idx="8874">
                        <c:v>3550</c:v>
                      </c:pt>
                      <c:pt idx="8875">
                        <c:v>3550.4</c:v>
                      </c:pt>
                      <c:pt idx="8876">
                        <c:v>3550.8</c:v>
                      </c:pt>
                      <c:pt idx="8877">
                        <c:v>3551.2</c:v>
                      </c:pt>
                      <c:pt idx="8878">
                        <c:v>3551.6</c:v>
                      </c:pt>
                      <c:pt idx="8879">
                        <c:v>3552</c:v>
                      </c:pt>
                      <c:pt idx="8880">
                        <c:v>3552.4</c:v>
                      </c:pt>
                      <c:pt idx="8881">
                        <c:v>3552.8</c:v>
                      </c:pt>
                      <c:pt idx="8882">
                        <c:v>3553.2</c:v>
                      </c:pt>
                      <c:pt idx="8883">
                        <c:v>3553.6</c:v>
                      </c:pt>
                      <c:pt idx="8884">
                        <c:v>3554</c:v>
                      </c:pt>
                      <c:pt idx="8885">
                        <c:v>3554.4</c:v>
                      </c:pt>
                      <c:pt idx="8886">
                        <c:v>3554.8</c:v>
                      </c:pt>
                      <c:pt idx="8887">
                        <c:v>3555.2</c:v>
                      </c:pt>
                      <c:pt idx="8888">
                        <c:v>3555.6</c:v>
                      </c:pt>
                      <c:pt idx="8889">
                        <c:v>3556</c:v>
                      </c:pt>
                      <c:pt idx="8890">
                        <c:v>3556.4</c:v>
                      </c:pt>
                      <c:pt idx="8891">
                        <c:v>3556.8</c:v>
                      </c:pt>
                      <c:pt idx="8892">
                        <c:v>3557.2</c:v>
                      </c:pt>
                      <c:pt idx="8893">
                        <c:v>3557.6</c:v>
                      </c:pt>
                      <c:pt idx="8894">
                        <c:v>3558</c:v>
                      </c:pt>
                      <c:pt idx="8895">
                        <c:v>3558.4</c:v>
                      </c:pt>
                      <c:pt idx="8896">
                        <c:v>3558.8</c:v>
                      </c:pt>
                      <c:pt idx="8897">
                        <c:v>3559.2</c:v>
                      </c:pt>
                      <c:pt idx="8898">
                        <c:v>3559.6</c:v>
                      </c:pt>
                      <c:pt idx="8899">
                        <c:v>3560</c:v>
                      </c:pt>
                      <c:pt idx="8900">
                        <c:v>3560.4</c:v>
                      </c:pt>
                      <c:pt idx="8901">
                        <c:v>3560.8</c:v>
                      </c:pt>
                      <c:pt idx="8902">
                        <c:v>3561.2</c:v>
                      </c:pt>
                      <c:pt idx="8903">
                        <c:v>3561.6</c:v>
                      </c:pt>
                      <c:pt idx="8904">
                        <c:v>3562</c:v>
                      </c:pt>
                      <c:pt idx="8905">
                        <c:v>3562.4</c:v>
                      </c:pt>
                      <c:pt idx="8906">
                        <c:v>3562.8</c:v>
                      </c:pt>
                      <c:pt idx="8907">
                        <c:v>3563.2</c:v>
                      </c:pt>
                      <c:pt idx="8908">
                        <c:v>3563.6</c:v>
                      </c:pt>
                      <c:pt idx="8909">
                        <c:v>3564</c:v>
                      </c:pt>
                      <c:pt idx="8910">
                        <c:v>3564.4</c:v>
                      </c:pt>
                      <c:pt idx="8911">
                        <c:v>3564.8</c:v>
                      </c:pt>
                      <c:pt idx="8912">
                        <c:v>3565.2</c:v>
                      </c:pt>
                      <c:pt idx="8913">
                        <c:v>3565.6</c:v>
                      </c:pt>
                      <c:pt idx="8914">
                        <c:v>3566</c:v>
                      </c:pt>
                      <c:pt idx="8915">
                        <c:v>3566.4</c:v>
                      </c:pt>
                      <c:pt idx="8916">
                        <c:v>3566.8</c:v>
                      </c:pt>
                      <c:pt idx="8917">
                        <c:v>3567.2</c:v>
                      </c:pt>
                      <c:pt idx="8918">
                        <c:v>3567.6</c:v>
                      </c:pt>
                      <c:pt idx="8919">
                        <c:v>3568</c:v>
                      </c:pt>
                      <c:pt idx="8920">
                        <c:v>3568.4</c:v>
                      </c:pt>
                      <c:pt idx="8921">
                        <c:v>3568.8</c:v>
                      </c:pt>
                      <c:pt idx="8922">
                        <c:v>3569.2</c:v>
                      </c:pt>
                      <c:pt idx="8923">
                        <c:v>3569.6</c:v>
                      </c:pt>
                      <c:pt idx="8924">
                        <c:v>3570</c:v>
                      </c:pt>
                      <c:pt idx="8925">
                        <c:v>3570.4</c:v>
                      </c:pt>
                      <c:pt idx="8926">
                        <c:v>3570.8</c:v>
                      </c:pt>
                      <c:pt idx="8927">
                        <c:v>3571.2</c:v>
                      </c:pt>
                      <c:pt idx="8928">
                        <c:v>3571.6</c:v>
                      </c:pt>
                      <c:pt idx="8929">
                        <c:v>3572</c:v>
                      </c:pt>
                      <c:pt idx="8930">
                        <c:v>3572.4</c:v>
                      </c:pt>
                      <c:pt idx="8931">
                        <c:v>3572.8</c:v>
                      </c:pt>
                      <c:pt idx="8932">
                        <c:v>3573.2</c:v>
                      </c:pt>
                      <c:pt idx="8933">
                        <c:v>3573.6</c:v>
                      </c:pt>
                      <c:pt idx="8934">
                        <c:v>3574</c:v>
                      </c:pt>
                      <c:pt idx="8935">
                        <c:v>3574.4</c:v>
                      </c:pt>
                      <c:pt idx="8936">
                        <c:v>3574.8</c:v>
                      </c:pt>
                      <c:pt idx="8937">
                        <c:v>3575.2</c:v>
                      </c:pt>
                      <c:pt idx="8938">
                        <c:v>3575.6</c:v>
                      </c:pt>
                      <c:pt idx="8939">
                        <c:v>3576</c:v>
                      </c:pt>
                      <c:pt idx="8940">
                        <c:v>3576.4</c:v>
                      </c:pt>
                      <c:pt idx="8941">
                        <c:v>3576.8</c:v>
                      </c:pt>
                      <c:pt idx="8942">
                        <c:v>3577.2</c:v>
                      </c:pt>
                      <c:pt idx="8943">
                        <c:v>3577.6</c:v>
                      </c:pt>
                      <c:pt idx="8944">
                        <c:v>3578</c:v>
                      </c:pt>
                      <c:pt idx="8945">
                        <c:v>3578.4</c:v>
                      </c:pt>
                      <c:pt idx="8946">
                        <c:v>3578.8</c:v>
                      </c:pt>
                      <c:pt idx="8947">
                        <c:v>3579.2</c:v>
                      </c:pt>
                      <c:pt idx="8948">
                        <c:v>3579.6</c:v>
                      </c:pt>
                      <c:pt idx="8949">
                        <c:v>3580</c:v>
                      </c:pt>
                      <c:pt idx="8950">
                        <c:v>3580.4</c:v>
                      </c:pt>
                      <c:pt idx="8951">
                        <c:v>3580.8</c:v>
                      </c:pt>
                      <c:pt idx="8952">
                        <c:v>3581.2</c:v>
                      </c:pt>
                      <c:pt idx="8953">
                        <c:v>3581.6</c:v>
                      </c:pt>
                      <c:pt idx="8954">
                        <c:v>3582</c:v>
                      </c:pt>
                      <c:pt idx="8955">
                        <c:v>3582.4</c:v>
                      </c:pt>
                      <c:pt idx="8956">
                        <c:v>3582.8</c:v>
                      </c:pt>
                      <c:pt idx="8957">
                        <c:v>3583.2</c:v>
                      </c:pt>
                      <c:pt idx="8958">
                        <c:v>3583.6</c:v>
                      </c:pt>
                      <c:pt idx="8959">
                        <c:v>3584</c:v>
                      </c:pt>
                      <c:pt idx="8960">
                        <c:v>3584.4</c:v>
                      </c:pt>
                      <c:pt idx="8961">
                        <c:v>3584.8</c:v>
                      </c:pt>
                      <c:pt idx="8962">
                        <c:v>3585.2</c:v>
                      </c:pt>
                      <c:pt idx="8963">
                        <c:v>3585.6</c:v>
                      </c:pt>
                      <c:pt idx="8964">
                        <c:v>3586</c:v>
                      </c:pt>
                      <c:pt idx="8965">
                        <c:v>3586.4</c:v>
                      </c:pt>
                      <c:pt idx="8966">
                        <c:v>3586.8</c:v>
                      </c:pt>
                      <c:pt idx="8967">
                        <c:v>3587.2</c:v>
                      </c:pt>
                      <c:pt idx="8968">
                        <c:v>3587.6</c:v>
                      </c:pt>
                      <c:pt idx="8969">
                        <c:v>3588</c:v>
                      </c:pt>
                      <c:pt idx="8970">
                        <c:v>3588.4</c:v>
                      </c:pt>
                      <c:pt idx="8971">
                        <c:v>3588.8</c:v>
                      </c:pt>
                      <c:pt idx="8972">
                        <c:v>3589.2</c:v>
                      </c:pt>
                      <c:pt idx="8973">
                        <c:v>3589.6</c:v>
                      </c:pt>
                      <c:pt idx="8974">
                        <c:v>3590</c:v>
                      </c:pt>
                      <c:pt idx="8975">
                        <c:v>3590.4</c:v>
                      </c:pt>
                      <c:pt idx="8976">
                        <c:v>3590.8</c:v>
                      </c:pt>
                      <c:pt idx="8977">
                        <c:v>3591.2</c:v>
                      </c:pt>
                      <c:pt idx="8978">
                        <c:v>3591.6</c:v>
                      </c:pt>
                      <c:pt idx="8979">
                        <c:v>3592</c:v>
                      </c:pt>
                      <c:pt idx="8980">
                        <c:v>3592.4</c:v>
                      </c:pt>
                      <c:pt idx="8981">
                        <c:v>3592.8</c:v>
                      </c:pt>
                      <c:pt idx="8982">
                        <c:v>3593.2</c:v>
                      </c:pt>
                      <c:pt idx="8983">
                        <c:v>3593.6</c:v>
                      </c:pt>
                      <c:pt idx="8984">
                        <c:v>3594</c:v>
                      </c:pt>
                      <c:pt idx="8985">
                        <c:v>3594.4</c:v>
                      </c:pt>
                      <c:pt idx="8986">
                        <c:v>3594.8</c:v>
                      </c:pt>
                      <c:pt idx="8987">
                        <c:v>3595.2</c:v>
                      </c:pt>
                      <c:pt idx="8988">
                        <c:v>3595.6</c:v>
                      </c:pt>
                      <c:pt idx="8989">
                        <c:v>3596</c:v>
                      </c:pt>
                      <c:pt idx="8990">
                        <c:v>3596.4</c:v>
                      </c:pt>
                      <c:pt idx="8991">
                        <c:v>3596.8</c:v>
                      </c:pt>
                      <c:pt idx="8992">
                        <c:v>3597.2</c:v>
                      </c:pt>
                      <c:pt idx="8993">
                        <c:v>3597.6</c:v>
                      </c:pt>
                      <c:pt idx="8994">
                        <c:v>3598</c:v>
                      </c:pt>
                      <c:pt idx="8995">
                        <c:v>3598.4</c:v>
                      </c:pt>
                      <c:pt idx="8996">
                        <c:v>3598.8</c:v>
                      </c:pt>
                      <c:pt idx="8997">
                        <c:v>3599.2</c:v>
                      </c:pt>
                      <c:pt idx="8998">
                        <c:v>3599.6</c:v>
                      </c:pt>
                      <c:pt idx="8999">
                        <c:v>3600</c:v>
                      </c:pt>
                      <c:pt idx="9000">
                        <c:v>3600.4</c:v>
                      </c:pt>
                      <c:pt idx="9001">
                        <c:v>3600.8</c:v>
                      </c:pt>
                      <c:pt idx="9002">
                        <c:v>3601.2</c:v>
                      </c:pt>
                      <c:pt idx="9003">
                        <c:v>3601.6</c:v>
                      </c:pt>
                      <c:pt idx="9004">
                        <c:v>3602</c:v>
                      </c:pt>
                      <c:pt idx="9005">
                        <c:v>3602.4</c:v>
                      </c:pt>
                      <c:pt idx="9006">
                        <c:v>3602.8</c:v>
                      </c:pt>
                      <c:pt idx="9007">
                        <c:v>3603.2</c:v>
                      </c:pt>
                      <c:pt idx="9008">
                        <c:v>3603.6</c:v>
                      </c:pt>
                      <c:pt idx="9009">
                        <c:v>3604</c:v>
                      </c:pt>
                      <c:pt idx="9010">
                        <c:v>3604.4</c:v>
                      </c:pt>
                      <c:pt idx="9011">
                        <c:v>3604.8</c:v>
                      </c:pt>
                      <c:pt idx="9012">
                        <c:v>3605.2</c:v>
                      </c:pt>
                      <c:pt idx="9013">
                        <c:v>3605.6</c:v>
                      </c:pt>
                      <c:pt idx="9014">
                        <c:v>3606</c:v>
                      </c:pt>
                      <c:pt idx="9015">
                        <c:v>3606.4</c:v>
                      </c:pt>
                      <c:pt idx="9016">
                        <c:v>3606.8</c:v>
                      </c:pt>
                      <c:pt idx="9017">
                        <c:v>3607.2</c:v>
                      </c:pt>
                      <c:pt idx="9018">
                        <c:v>3607.6</c:v>
                      </c:pt>
                      <c:pt idx="9019">
                        <c:v>3608</c:v>
                      </c:pt>
                      <c:pt idx="9020">
                        <c:v>3608.4</c:v>
                      </c:pt>
                      <c:pt idx="9021">
                        <c:v>3608.8</c:v>
                      </c:pt>
                      <c:pt idx="9022">
                        <c:v>3609.2</c:v>
                      </c:pt>
                      <c:pt idx="9023">
                        <c:v>3609.6</c:v>
                      </c:pt>
                      <c:pt idx="9024">
                        <c:v>3610</c:v>
                      </c:pt>
                      <c:pt idx="9025">
                        <c:v>3610.4</c:v>
                      </c:pt>
                      <c:pt idx="9026">
                        <c:v>3610.8</c:v>
                      </c:pt>
                      <c:pt idx="9027">
                        <c:v>3611.2</c:v>
                      </c:pt>
                      <c:pt idx="9028">
                        <c:v>3611.6</c:v>
                      </c:pt>
                      <c:pt idx="9029">
                        <c:v>3612</c:v>
                      </c:pt>
                      <c:pt idx="9030">
                        <c:v>3612.4</c:v>
                      </c:pt>
                      <c:pt idx="9031">
                        <c:v>3612.8</c:v>
                      </c:pt>
                      <c:pt idx="9032">
                        <c:v>3613.2</c:v>
                      </c:pt>
                      <c:pt idx="9033">
                        <c:v>3613.6</c:v>
                      </c:pt>
                      <c:pt idx="9034">
                        <c:v>3614</c:v>
                      </c:pt>
                      <c:pt idx="9035">
                        <c:v>3614.4</c:v>
                      </c:pt>
                      <c:pt idx="9036">
                        <c:v>3614.8</c:v>
                      </c:pt>
                      <c:pt idx="9037">
                        <c:v>3615.2</c:v>
                      </c:pt>
                      <c:pt idx="9038">
                        <c:v>3615.6</c:v>
                      </c:pt>
                      <c:pt idx="9039">
                        <c:v>3616</c:v>
                      </c:pt>
                      <c:pt idx="9040">
                        <c:v>3616.4</c:v>
                      </c:pt>
                      <c:pt idx="9041">
                        <c:v>3616.8</c:v>
                      </c:pt>
                      <c:pt idx="9042">
                        <c:v>3617.2</c:v>
                      </c:pt>
                      <c:pt idx="9043">
                        <c:v>3617.6</c:v>
                      </c:pt>
                      <c:pt idx="9044">
                        <c:v>3618</c:v>
                      </c:pt>
                      <c:pt idx="9045">
                        <c:v>3618.4</c:v>
                      </c:pt>
                      <c:pt idx="9046">
                        <c:v>3618.8</c:v>
                      </c:pt>
                      <c:pt idx="9047">
                        <c:v>3619.2</c:v>
                      </c:pt>
                      <c:pt idx="9048">
                        <c:v>3619.6</c:v>
                      </c:pt>
                      <c:pt idx="9049">
                        <c:v>3620</c:v>
                      </c:pt>
                      <c:pt idx="9050">
                        <c:v>3620.4</c:v>
                      </c:pt>
                      <c:pt idx="9051">
                        <c:v>3620.8</c:v>
                      </c:pt>
                      <c:pt idx="9052">
                        <c:v>3621.2</c:v>
                      </c:pt>
                      <c:pt idx="9053">
                        <c:v>3621.6</c:v>
                      </c:pt>
                      <c:pt idx="9054">
                        <c:v>3622</c:v>
                      </c:pt>
                      <c:pt idx="9055">
                        <c:v>3622.4</c:v>
                      </c:pt>
                      <c:pt idx="9056">
                        <c:v>3622.8</c:v>
                      </c:pt>
                      <c:pt idx="9057">
                        <c:v>3623.2</c:v>
                      </c:pt>
                      <c:pt idx="9058">
                        <c:v>3623.6</c:v>
                      </c:pt>
                      <c:pt idx="9059">
                        <c:v>3624</c:v>
                      </c:pt>
                      <c:pt idx="9060">
                        <c:v>3624.4</c:v>
                      </c:pt>
                      <c:pt idx="9061">
                        <c:v>3624.8</c:v>
                      </c:pt>
                      <c:pt idx="9062">
                        <c:v>3625.2</c:v>
                      </c:pt>
                      <c:pt idx="9063">
                        <c:v>3625.6</c:v>
                      </c:pt>
                      <c:pt idx="9064">
                        <c:v>3626</c:v>
                      </c:pt>
                      <c:pt idx="9065">
                        <c:v>3626.4</c:v>
                      </c:pt>
                      <c:pt idx="9066">
                        <c:v>3626.8</c:v>
                      </c:pt>
                      <c:pt idx="9067">
                        <c:v>3627.2</c:v>
                      </c:pt>
                      <c:pt idx="9068">
                        <c:v>3627.6</c:v>
                      </c:pt>
                      <c:pt idx="9069">
                        <c:v>3628</c:v>
                      </c:pt>
                      <c:pt idx="9070">
                        <c:v>3628.4</c:v>
                      </c:pt>
                      <c:pt idx="9071">
                        <c:v>3628.8</c:v>
                      </c:pt>
                      <c:pt idx="9072">
                        <c:v>3629.2</c:v>
                      </c:pt>
                      <c:pt idx="9073">
                        <c:v>3629.6</c:v>
                      </c:pt>
                      <c:pt idx="9074">
                        <c:v>3630</c:v>
                      </c:pt>
                      <c:pt idx="9075">
                        <c:v>3630.4</c:v>
                      </c:pt>
                      <c:pt idx="9076">
                        <c:v>3630.8</c:v>
                      </c:pt>
                      <c:pt idx="9077">
                        <c:v>3631.2</c:v>
                      </c:pt>
                      <c:pt idx="9078">
                        <c:v>3631.6</c:v>
                      </c:pt>
                      <c:pt idx="9079">
                        <c:v>3632</c:v>
                      </c:pt>
                      <c:pt idx="9080">
                        <c:v>3632.4</c:v>
                      </c:pt>
                      <c:pt idx="9081">
                        <c:v>3632.8</c:v>
                      </c:pt>
                      <c:pt idx="9082">
                        <c:v>3633.2</c:v>
                      </c:pt>
                      <c:pt idx="9083">
                        <c:v>3633.6</c:v>
                      </c:pt>
                      <c:pt idx="9084">
                        <c:v>3634</c:v>
                      </c:pt>
                      <c:pt idx="9085">
                        <c:v>3634.4</c:v>
                      </c:pt>
                      <c:pt idx="9086">
                        <c:v>3634.8</c:v>
                      </c:pt>
                      <c:pt idx="9087">
                        <c:v>3635.2</c:v>
                      </c:pt>
                      <c:pt idx="9088">
                        <c:v>3635.6</c:v>
                      </c:pt>
                      <c:pt idx="9089">
                        <c:v>3636</c:v>
                      </c:pt>
                      <c:pt idx="9090">
                        <c:v>3636.4</c:v>
                      </c:pt>
                      <c:pt idx="9091">
                        <c:v>3636.8</c:v>
                      </c:pt>
                      <c:pt idx="9092">
                        <c:v>3637.2</c:v>
                      </c:pt>
                      <c:pt idx="9093">
                        <c:v>3637.6</c:v>
                      </c:pt>
                      <c:pt idx="9094">
                        <c:v>3638</c:v>
                      </c:pt>
                      <c:pt idx="9095">
                        <c:v>3638.4</c:v>
                      </c:pt>
                      <c:pt idx="9096">
                        <c:v>3638.8</c:v>
                      </c:pt>
                      <c:pt idx="9097">
                        <c:v>3639.2</c:v>
                      </c:pt>
                      <c:pt idx="9098">
                        <c:v>3639.6</c:v>
                      </c:pt>
                      <c:pt idx="9099">
                        <c:v>3640</c:v>
                      </c:pt>
                      <c:pt idx="9100">
                        <c:v>3640.4</c:v>
                      </c:pt>
                      <c:pt idx="9101">
                        <c:v>3640.8</c:v>
                      </c:pt>
                      <c:pt idx="9102">
                        <c:v>3641.2</c:v>
                      </c:pt>
                      <c:pt idx="9103">
                        <c:v>3641.6</c:v>
                      </c:pt>
                      <c:pt idx="9104">
                        <c:v>3642</c:v>
                      </c:pt>
                      <c:pt idx="9105">
                        <c:v>3642.4</c:v>
                      </c:pt>
                      <c:pt idx="9106">
                        <c:v>3642.8</c:v>
                      </c:pt>
                      <c:pt idx="9107">
                        <c:v>3643.2</c:v>
                      </c:pt>
                      <c:pt idx="9108">
                        <c:v>3643.6</c:v>
                      </c:pt>
                      <c:pt idx="9109">
                        <c:v>3644</c:v>
                      </c:pt>
                      <c:pt idx="9110">
                        <c:v>3644.4</c:v>
                      </c:pt>
                      <c:pt idx="9111">
                        <c:v>3644.8</c:v>
                      </c:pt>
                      <c:pt idx="9112">
                        <c:v>3645.2</c:v>
                      </c:pt>
                      <c:pt idx="9113">
                        <c:v>3645.6</c:v>
                      </c:pt>
                      <c:pt idx="9114">
                        <c:v>3646</c:v>
                      </c:pt>
                      <c:pt idx="9115">
                        <c:v>3646.4</c:v>
                      </c:pt>
                      <c:pt idx="9116">
                        <c:v>3646.8</c:v>
                      </c:pt>
                      <c:pt idx="9117">
                        <c:v>3647.2</c:v>
                      </c:pt>
                      <c:pt idx="9118">
                        <c:v>3647.6</c:v>
                      </c:pt>
                      <c:pt idx="9119">
                        <c:v>3648</c:v>
                      </c:pt>
                      <c:pt idx="9120">
                        <c:v>3648.4</c:v>
                      </c:pt>
                      <c:pt idx="9121">
                        <c:v>3648.8</c:v>
                      </c:pt>
                      <c:pt idx="9122">
                        <c:v>3649.2</c:v>
                      </c:pt>
                      <c:pt idx="9123">
                        <c:v>3649.6</c:v>
                      </c:pt>
                      <c:pt idx="9124">
                        <c:v>3650</c:v>
                      </c:pt>
                      <c:pt idx="9125">
                        <c:v>3650.4</c:v>
                      </c:pt>
                      <c:pt idx="9126">
                        <c:v>3650.8</c:v>
                      </c:pt>
                      <c:pt idx="9127">
                        <c:v>3651.2</c:v>
                      </c:pt>
                      <c:pt idx="9128">
                        <c:v>3651.6</c:v>
                      </c:pt>
                      <c:pt idx="9129">
                        <c:v>3652</c:v>
                      </c:pt>
                      <c:pt idx="9130">
                        <c:v>3652.4</c:v>
                      </c:pt>
                      <c:pt idx="9131">
                        <c:v>3652.8</c:v>
                      </c:pt>
                      <c:pt idx="9132">
                        <c:v>3653.2</c:v>
                      </c:pt>
                      <c:pt idx="9133">
                        <c:v>3653.6</c:v>
                      </c:pt>
                      <c:pt idx="9134">
                        <c:v>3654</c:v>
                      </c:pt>
                      <c:pt idx="9135">
                        <c:v>3654.4</c:v>
                      </c:pt>
                      <c:pt idx="9136">
                        <c:v>3654.8</c:v>
                      </c:pt>
                      <c:pt idx="9137">
                        <c:v>3655.2</c:v>
                      </c:pt>
                      <c:pt idx="9138">
                        <c:v>3655.6</c:v>
                      </c:pt>
                      <c:pt idx="9139">
                        <c:v>3656</c:v>
                      </c:pt>
                      <c:pt idx="9140">
                        <c:v>3656.4</c:v>
                      </c:pt>
                      <c:pt idx="9141">
                        <c:v>3656.8</c:v>
                      </c:pt>
                      <c:pt idx="9142">
                        <c:v>3657.2</c:v>
                      </c:pt>
                      <c:pt idx="9143">
                        <c:v>3657.6</c:v>
                      </c:pt>
                      <c:pt idx="9144">
                        <c:v>3658</c:v>
                      </c:pt>
                      <c:pt idx="9145">
                        <c:v>3658.4</c:v>
                      </c:pt>
                      <c:pt idx="9146">
                        <c:v>3658.8</c:v>
                      </c:pt>
                      <c:pt idx="9147">
                        <c:v>3659.2</c:v>
                      </c:pt>
                      <c:pt idx="9148">
                        <c:v>3659.6</c:v>
                      </c:pt>
                      <c:pt idx="9149">
                        <c:v>3660</c:v>
                      </c:pt>
                      <c:pt idx="9150">
                        <c:v>3660.4</c:v>
                      </c:pt>
                      <c:pt idx="9151">
                        <c:v>3660.8</c:v>
                      </c:pt>
                      <c:pt idx="9152">
                        <c:v>3661.2</c:v>
                      </c:pt>
                      <c:pt idx="9153">
                        <c:v>3661.6</c:v>
                      </c:pt>
                      <c:pt idx="9154">
                        <c:v>3662</c:v>
                      </c:pt>
                      <c:pt idx="9155">
                        <c:v>3662.4</c:v>
                      </c:pt>
                      <c:pt idx="9156">
                        <c:v>3662.8</c:v>
                      </c:pt>
                      <c:pt idx="9157">
                        <c:v>3663.2</c:v>
                      </c:pt>
                      <c:pt idx="9158">
                        <c:v>3663.6</c:v>
                      </c:pt>
                      <c:pt idx="9159">
                        <c:v>3664</c:v>
                      </c:pt>
                      <c:pt idx="9160">
                        <c:v>3664.4</c:v>
                      </c:pt>
                      <c:pt idx="9161">
                        <c:v>3664.8</c:v>
                      </c:pt>
                      <c:pt idx="9162">
                        <c:v>3665.2</c:v>
                      </c:pt>
                      <c:pt idx="9163">
                        <c:v>3665.6</c:v>
                      </c:pt>
                      <c:pt idx="9164">
                        <c:v>3666</c:v>
                      </c:pt>
                      <c:pt idx="9165">
                        <c:v>3666.4</c:v>
                      </c:pt>
                      <c:pt idx="9166">
                        <c:v>3666.8</c:v>
                      </c:pt>
                      <c:pt idx="9167">
                        <c:v>3667.2</c:v>
                      </c:pt>
                      <c:pt idx="9168">
                        <c:v>3667.6</c:v>
                      </c:pt>
                      <c:pt idx="9169">
                        <c:v>3668</c:v>
                      </c:pt>
                      <c:pt idx="9170">
                        <c:v>3668.4</c:v>
                      </c:pt>
                      <c:pt idx="9171">
                        <c:v>3668.8</c:v>
                      </c:pt>
                      <c:pt idx="9172">
                        <c:v>3669.2</c:v>
                      </c:pt>
                      <c:pt idx="9173">
                        <c:v>3669.6</c:v>
                      </c:pt>
                      <c:pt idx="9174">
                        <c:v>3670</c:v>
                      </c:pt>
                      <c:pt idx="9175">
                        <c:v>3670.4</c:v>
                      </c:pt>
                      <c:pt idx="9176">
                        <c:v>3670.8</c:v>
                      </c:pt>
                      <c:pt idx="9177">
                        <c:v>3671.2</c:v>
                      </c:pt>
                      <c:pt idx="9178">
                        <c:v>3671.6</c:v>
                      </c:pt>
                      <c:pt idx="9179">
                        <c:v>3672</c:v>
                      </c:pt>
                      <c:pt idx="9180">
                        <c:v>3672.4</c:v>
                      </c:pt>
                      <c:pt idx="9181">
                        <c:v>3672.8</c:v>
                      </c:pt>
                      <c:pt idx="9182">
                        <c:v>3673.2</c:v>
                      </c:pt>
                      <c:pt idx="9183">
                        <c:v>3673.6</c:v>
                      </c:pt>
                      <c:pt idx="9184">
                        <c:v>3674</c:v>
                      </c:pt>
                      <c:pt idx="9185">
                        <c:v>3674.4</c:v>
                      </c:pt>
                      <c:pt idx="9186">
                        <c:v>3674.8</c:v>
                      </c:pt>
                      <c:pt idx="9187">
                        <c:v>3675.2</c:v>
                      </c:pt>
                      <c:pt idx="9188">
                        <c:v>3675.6</c:v>
                      </c:pt>
                      <c:pt idx="9189">
                        <c:v>3676</c:v>
                      </c:pt>
                      <c:pt idx="9190">
                        <c:v>3676.4</c:v>
                      </c:pt>
                      <c:pt idx="9191">
                        <c:v>3676.8</c:v>
                      </c:pt>
                      <c:pt idx="9192">
                        <c:v>3677.2</c:v>
                      </c:pt>
                      <c:pt idx="9193">
                        <c:v>3677.6</c:v>
                      </c:pt>
                      <c:pt idx="9194">
                        <c:v>3678</c:v>
                      </c:pt>
                      <c:pt idx="9195">
                        <c:v>3678.4</c:v>
                      </c:pt>
                      <c:pt idx="9196">
                        <c:v>3678.8</c:v>
                      </c:pt>
                      <c:pt idx="9197">
                        <c:v>3679.2</c:v>
                      </c:pt>
                      <c:pt idx="9198">
                        <c:v>3679.6</c:v>
                      </c:pt>
                      <c:pt idx="9199">
                        <c:v>3680</c:v>
                      </c:pt>
                      <c:pt idx="9200">
                        <c:v>3680.4</c:v>
                      </c:pt>
                      <c:pt idx="9201">
                        <c:v>3680.8</c:v>
                      </c:pt>
                      <c:pt idx="9202">
                        <c:v>3681.2</c:v>
                      </c:pt>
                      <c:pt idx="9203">
                        <c:v>3681.6</c:v>
                      </c:pt>
                      <c:pt idx="9204">
                        <c:v>3682</c:v>
                      </c:pt>
                      <c:pt idx="9205">
                        <c:v>3682.4</c:v>
                      </c:pt>
                      <c:pt idx="9206">
                        <c:v>3682.8</c:v>
                      </c:pt>
                      <c:pt idx="9207">
                        <c:v>3683.2</c:v>
                      </c:pt>
                      <c:pt idx="9208">
                        <c:v>3683.6</c:v>
                      </c:pt>
                      <c:pt idx="9209">
                        <c:v>3684</c:v>
                      </c:pt>
                      <c:pt idx="9210">
                        <c:v>3684.4</c:v>
                      </c:pt>
                      <c:pt idx="9211">
                        <c:v>3684.8</c:v>
                      </c:pt>
                      <c:pt idx="9212">
                        <c:v>3685.2</c:v>
                      </c:pt>
                      <c:pt idx="9213">
                        <c:v>3685.6</c:v>
                      </c:pt>
                      <c:pt idx="9214">
                        <c:v>3686</c:v>
                      </c:pt>
                      <c:pt idx="9215">
                        <c:v>3686.4</c:v>
                      </c:pt>
                      <c:pt idx="9216">
                        <c:v>3686.8</c:v>
                      </c:pt>
                      <c:pt idx="9217">
                        <c:v>3687.2</c:v>
                      </c:pt>
                      <c:pt idx="9218">
                        <c:v>3687.6</c:v>
                      </c:pt>
                      <c:pt idx="9219">
                        <c:v>3688</c:v>
                      </c:pt>
                      <c:pt idx="9220">
                        <c:v>3688.4</c:v>
                      </c:pt>
                      <c:pt idx="9221">
                        <c:v>3688.8</c:v>
                      </c:pt>
                      <c:pt idx="9222">
                        <c:v>3689.2</c:v>
                      </c:pt>
                      <c:pt idx="9223">
                        <c:v>3689.6</c:v>
                      </c:pt>
                      <c:pt idx="9224">
                        <c:v>3690</c:v>
                      </c:pt>
                      <c:pt idx="9225">
                        <c:v>3690.4</c:v>
                      </c:pt>
                      <c:pt idx="9226">
                        <c:v>3690.8</c:v>
                      </c:pt>
                      <c:pt idx="9227">
                        <c:v>3691.2</c:v>
                      </c:pt>
                      <c:pt idx="9228">
                        <c:v>3691.6</c:v>
                      </c:pt>
                      <c:pt idx="9229">
                        <c:v>3692</c:v>
                      </c:pt>
                      <c:pt idx="9230">
                        <c:v>3692.4</c:v>
                      </c:pt>
                      <c:pt idx="9231">
                        <c:v>3692.8</c:v>
                      </c:pt>
                      <c:pt idx="9232">
                        <c:v>3693.2</c:v>
                      </c:pt>
                      <c:pt idx="9233">
                        <c:v>3693.6</c:v>
                      </c:pt>
                      <c:pt idx="9234">
                        <c:v>3694</c:v>
                      </c:pt>
                      <c:pt idx="9235">
                        <c:v>3694.4</c:v>
                      </c:pt>
                      <c:pt idx="9236">
                        <c:v>3694.8</c:v>
                      </c:pt>
                      <c:pt idx="9237">
                        <c:v>3695.2</c:v>
                      </c:pt>
                      <c:pt idx="9238">
                        <c:v>3695.6</c:v>
                      </c:pt>
                      <c:pt idx="9239">
                        <c:v>3696</c:v>
                      </c:pt>
                      <c:pt idx="9240">
                        <c:v>3696.4</c:v>
                      </c:pt>
                      <c:pt idx="9241">
                        <c:v>3696.8</c:v>
                      </c:pt>
                      <c:pt idx="9242">
                        <c:v>3697.2</c:v>
                      </c:pt>
                      <c:pt idx="9243">
                        <c:v>3697.6</c:v>
                      </c:pt>
                      <c:pt idx="9244">
                        <c:v>3698</c:v>
                      </c:pt>
                      <c:pt idx="9245">
                        <c:v>3698.4</c:v>
                      </c:pt>
                      <c:pt idx="9246">
                        <c:v>3698.8</c:v>
                      </c:pt>
                      <c:pt idx="9247">
                        <c:v>3699.2</c:v>
                      </c:pt>
                      <c:pt idx="9248">
                        <c:v>3699.6</c:v>
                      </c:pt>
                      <c:pt idx="9249">
                        <c:v>3700</c:v>
                      </c:pt>
                      <c:pt idx="9250">
                        <c:v>3700.4</c:v>
                      </c:pt>
                      <c:pt idx="9251">
                        <c:v>3700.8</c:v>
                      </c:pt>
                      <c:pt idx="9252">
                        <c:v>3701.2</c:v>
                      </c:pt>
                      <c:pt idx="9253">
                        <c:v>3701.6</c:v>
                      </c:pt>
                      <c:pt idx="9254">
                        <c:v>3702</c:v>
                      </c:pt>
                      <c:pt idx="9255">
                        <c:v>3702.4</c:v>
                      </c:pt>
                      <c:pt idx="9256">
                        <c:v>3702.8</c:v>
                      </c:pt>
                      <c:pt idx="9257">
                        <c:v>3703.2</c:v>
                      </c:pt>
                      <c:pt idx="9258">
                        <c:v>3703.6</c:v>
                      </c:pt>
                      <c:pt idx="9259">
                        <c:v>3704</c:v>
                      </c:pt>
                      <c:pt idx="9260">
                        <c:v>3704.4</c:v>
                      </c:pt>
                      <c:pt idx="9261">
                        <c:v>3704.8</c:v>
                      </c:pt>
                      <c:pt idx="9262">
                        <c:v>3705.2</c:v>
                      </c:pt>
                      <c:pt idx="9263">
                        <c:v>3705.6</c:v>
                      </c:pt>
                      <c:pt idx="9264">
                        <c:v>3706</c:v>
                      </c:pt>
                      <c:pt idx="9265">
                        <c:v>3706.4</c:v>
                      </c:pt>
                      <c:pt idx="9266">
                        <c:v>3706.8</c:v>
                      </c:pt>
                      <c:pt idx="9267">
                        <c:v>3707.2</c:v>
                      </c:pt>
                      <c:pt idx="9268">
                        <c:v>3707.6</c:v>
                      </c:pt>
                      <c:pt idx="9269">
                        <c:v>3708</c:v>
                      </c:pt>
                      <c:pt idx="9270">
                        <c:v>3708.4</c:v>
                      </c:pt>
                      <c:pt idx="9271">
                        <c:v>3708.8</c:v>
                      </c:pt>
                      <c:pt idx="9272">
                        <c:v>3709.2</c:v>
                      </c:pt>
                      <c:pt idx="9273">
                        <c:v>3709.6</c:v>
                      </c:pt>
                      <c:pt idx="9274">
                        <c:v>3710</c:v>
                      </c:pt>
                      <c:pt idx="9275">
                        <c:v>3710.4</c:v>
                      </c:pt>
                      <c:pt idx="9276">
                        <c:v>3710.8</c:v>
                      </c:pt>
                      <c:pt idx="9277">
                        <c:v>3711.2</c:v>
                      </c:pt>
                      <c:pt idx="9278">
                        <c:v>3711.6</c:v>
                      </c:pt>
                      <c:pt idx="9279">
                        <c:v>3712</c:v>
                      </c:pt>
                      <c:pt idx="9280">
                        <c:v>3712.4</c:v>
                      </c:pt>
                      <c:pt idx="9281">
                        <c:v>3712.8</c:v>
                      </c:pt>
                      <c:pt idx="9282">
                        <c:v>3713.2</c:v>
                      </c:pt>
                      <c:pt idx="9283">
                        <c:v>3713.6</c:v>
                      </c:pt>
                      <c:pt idx="9284">
                        <c:v>3714</c:v>
                      </c:pt>
                      <c:pt idx="9285">
                        <c:v>3714.4</c:v>
                      </c:pt>
                      <c:pt idx="9286">
                        <c:v>3714.8</c:v>
                      </c:pt>
                      <c:pt idx="9287">
                        <c:v>3715.2</c:v>
                      </c:pt>
                      <c:pt idx="9288">
                        <c:v>3715.6</c:v>
                      </c:pt>
                      <c:pt idx="9289">
                        <c:v>3716</c:v>
                      </c:pt>
                      <c:pt idx="9290">
                        <c:v>3716.4</c:v>
                      </c:pt>
                      <c:pt idx="9291">
                        <c:v>3716.8</c:v>
                      </c:pt>
                      <c:pt idx="9292">
                        <c:v>3717.2</c:v>
                      </c:pt>
                      <c:pt idx="9293">
                        <c:v>3717.6</c:v>
                      </c:pt>
                      <c:pt idx="9294">
                        <c:v>3718</c:v>
                      </c:pt>
                      <c:pt idx="9295">
                        <c:v>3718.4</c:v>
                      </c:pt>
                      <c:pt idx="9296">
                        <c:v>3718.8</c:v>
                      </c:pt>
                      <c:pt idx="9297">
                        <c:v>3719.2</c:v>
                      </c:pt>
                      <c:pt idx="9298">
                        <c:v>3719.6</c:v>
                      </c:pt>
                      <c:pt idx="9299">
                        <c:v>3720</c:v>
                      </c:pt>
                      <c:pt idx="9300">
                        <c:v>3720.4</c:v>
                      </c:pt>
                      <c:pt idx="9301">
                        <c:v>3720.8</c:v>
                      </c:pt>
                      <c:pt idx="9302">
                        <c:v>3721.2</c:v>
                      </c:pt>
                      <c:pt idx="9303">
                        <c:v>3721.6</c:v>
                      </c:pt>
                      <c:pt idx="9304">
                        <c:v>3722</c:v>
                      </c:pt>
                      <c:pt idx="9305">
                        <c:v>3722.4</c:v>
                      </c:pt>
                      <c:pt idx="9306">
                        <c:v>3722.8</c:v>
                      </c:pt>
                      <c:pt idx="9307">
                        <c:v>3723.2</c:v>
                      </c:pt>
                      <c:pt idx="9308">
                        <c:v>3723.6</c:v>
                      </c:pt>
                      <c:pt idx="9309">
                        <c:v>3724</c:v>
                      </c:pt>
                      <c:pt idx="9310">
                        <c:v>3724.4</c:v>
                      </c:pt>
                      <c:pt idx="9311">
                        <c:v>3724.8</c:v>
                      </c:pt>
                      <c:pt idx="9312">
                        <c:v>3725.2</c:v>
                      </c:pt>
                      <c:pt idx="9313">
                        <c:v>3725.6</c:v>
                      </c:pt>
                      <c:pt idx="9314">
                        <c:v>3726</c:v>
                      </c:pt>
                      <c:pt idx="9315">
                        <c:v>3726.4</c:v>
                      </c:pt>
                      <c:pt idx="9316">
                        <c:v>3726.8</c:v>
                      </c:pt>
                      <c:pt idx="9317">
                        <c:v>3727.2</c:v>
                      </c:pt>
                      <c:pt idx="9318">
                        <c:v>3727.6</c:v>
                      </c:pt>
                      <c:pt idx="9319">
                        <c:v>3728</c:v>
                      </c:pt>
                      <c:pt idx="9320">
                        <c:v>3728.4</c:v>
                      </c:pt>
                      <c:pt idx="9321">
                        <c:v>3728.8</c:v>
                      </c:pt>
                      <c:pt idx="9322">
                        <c:v>3729.2</c:v>
                      </c:pt>
                      <c:pt idx="9323">
                        <c:v>3729.6</c:v>
                      </c:pt>
                      <c:pt idx="9324">
                        <c:v>3730</c:v>
                      </c:pt>
                      <c:pt idx="9325">
                        <c:v>3730.4</c:v>
                      </c:pt>
                      <c:pt idx="9326">
                        <c:v>3730.8</c:v>
                      </c:pt>
                      <c:pt idx="9327">
                        <c:v>3731.2</c:v>
                      </c:pt>
                      <c:pt idx="9328">
                        <c:v>3731.6</c:v>
                      </c:pt>
                      <c:pt idx="9329">
                        <c:v>3732</c:v>
                      </c:pt>
                      <c:pt idx="9330">
                        <c:v>3732.4</c:v>
                      </c:pt>
                      <c:pt idx="9331">
                        <c:v>3732.8</c:v>
                      </c:pt>
                      <c:pt idx="9332">
                        <c:v>3733.2</c:v>
                      </c:pt>
                      <c:pt idx="9333">
                        <c:v>3733.6</c:v>
                      </c:pt>
                      <c:pt idx="9334">
                        <c:v>3734</c:v>
                      </c:pt>
                      <c:pt idx="9335">
                        <c:v>3734.4</c:v>
                      </c:pt>
                      <c:pt idx="9336">
                        <c:v>3734.8</c:v>
                      </c:pt>
                      <c:pt idx="9337">
                        <c:v>3735.2</c:v>
                      </c:pt>
                      <c:pt idx="9338">
                        <c:v>3735.6</c:v>
                      </c:pt>
                      <c:pt idx="9339">
                        <c:v>3736</c:v>
                      </c:pt>
                      <c:pt idx="9340">
                        <c:v>3736.4</c:v>
                      </c:pt>
                      <c:pt idx="9341">
                        <c:v>3736.8</c:v>
                      </c:pt>
                      <c:pt idx="9342">
                        <c:v>3737.2</c:v>
                      </c:pt>
                      <c:pt idx="9343">
                        <c:v>3737.6</c:v>
                      </c:pt>
                      <c:pt idx="9344">
                        <c:v>3738</c:v>
                      </c:pt>
                      <c:pt idx="9345">
                        <c:v>3738.4</c:v>
                      </c:pt>
                      <c:pt idx="9346">
                        <c:v>3738.8</c:v>
                      </c:pt>
                      <c:pt idx="9347">
                        <c:v>3739.2</c:v>
                      </c:pt>
                      <c:pt idx="9348">
                        <c:v>3739.6</c:v>
                      </c:pt>
                      <c:pt idx="9349">
                        <c:v>3740</c:v>
                      </c:pt>
                      <c:pt idx="9350">
                        <c:v>3740.4</c:v>
                      </c:pt>
                      <c:pt idx="9351">
                        <c:v>3740.8</c:v>
                      </c:pt>
                      <c:pt idx="9352">
                        <c:v>3741.2</c:v>
                      </c:pt>
                      <c:pt idx="9353">
                        <c:v>3741.6</c:v>
                      </c:pt>
                      <c:pt idx="9354">
                        <c:v>3742</c:v>
                      </c:pt>
                      <c:pt idx="9355">
                        <c:v>3742.4</c:v>
                      </c:pt>
                      <c:pt idx="9356">
                        <c:v>3742.8</c:v>
                      </c:pt>
                      <c:pt idx="9357">
                        <c:v>3743.2</c:v>
                      </c:pt>
                      <c:pt idx="9358">
                        <c:v>3743.6</c:v>
                      </c:pt>
                      <c:pt idx="9359">
                        <c:v>3744</c:v>
                      </c:pt>
                      <c:pt idx="9360">
                        <c:v>3744.4</c:v>
                      </c:pt>
                      <c:pt idx="9361">
                        <c:v>3744.8</c:v>
                      </c:pt>
                      <c:pt idx="9362">
                        <c:v>3745.2</c:v>
                      </c:pt>
                      <c:pt idx="9363">
                        <c:v>3745.6</c:v>
                      </c:pt>
                      <c:pt idx="9364">
                        <c:v>3746</c:v>
                      </c:pt>
                      <c:pt idx="9365">
                        <c:v>3746.4</c:v>
                      </c:pt>
                      <c:pt idx="9366">
                        <c:v>3746.8</c:v>
                      </c:pt>
                      <c:pt idx="9367">
                        <c:v>3747.2</c:v>
                      </c:pt>
                      <c:pt idx="9368">
                        <c:v>3747.6</c:v>
                      </c:pt>
                      <c:pt idx="9369">
                        <c:v>3748</c:v>
                      </c:pt>
                      <c:pt idx="9370">
                        <c:v>3748.4</c:v>
                      </c:pt>
                      <c:pt idx="9371">
                        <c:v>3748.8</c:v>
                      </c:pt>
                      <c:pt idx="9372">
                        <c:v>3749.2</c:v>
                      </c:pt>
                      <c:pt idx="9373">
                        <c:v>3749.6</c:v>
                      </c:pt>
                      <c:pt idx="9374">
                        <c:v>3750</c:v>
                      </c:pt>
                      <c:pt idx="9375">
                        <c:v>3750.4</c:v>
                      </c:pt>
                      <c:pt idx="9376">
                        <c:v>3750.8</c:v>
                      </c:pt>
                      <c:pt idx="9377">
                        <c:v>3751.2</c:v>
                      </c:pt>
                      <c:pt idx="9378">
                        <c:v>3751.6</c:v>
                      </c:pt>
                      <c:pt idx="9379">
                        <c:v>3752</c:v>
                      </c:pt>
                      <c:pt idx="9380">
                        <c:v>3752.4</c:v>
                      </c:pt>
                      <c:pt idx="9381">
                        <c:v>3752.8</c:v>
                      </c:pt>
                      <c:pt idx="9382">
                        <c:v>3753.2</c:v>
                      </c:pt>
                      <c:pt idx="9383">
                        <c:v>3753.6</c:v>
                      </c:pt>
                      <c:pt idx="9384">
                        <c:v>3754</c:v>
                      </c:pt>
                      <c:pt idx="9385">
                        <c:v>3754.4</c:v>
                      </c:pt>
                      <c:pt idx="9386">
                        <c:v>3754.8</c:v>
                      </c:pt>
                      <c:pt idx="9387">
                        <c:v>3755.2</c:v>
                      </c:pt>
                      <c:pt idx="9388">
                        <c:v>3755.6</c:v>
                      </c:pt>
                      <c:pt idx="9389">
                        <c:v>3756</c:v>
                      </c:pt>
                      <c:pt idx="9390">
                        <c:v>3756.4</c:v>
                      </c:pt>
                      <c:pt idx="9391">
                        <c:v>3756.8</c:v>
                      </c:pt>
                      <c:pt idx="9392">
                        <c:v>3757.2</c:v>
                      </c:pt>
                      <c:pt idx="9393">
                        <c:v>3757.6</c:v>
                      </c:pt>
                      <c:pt idx="9394">
                        <c:v>3758</c:v>
                      </c:pt>
                      <c:pt idx="9395">
                        <c:v>3758.4</c:v>
                      </c:pt>
                      <c:pt idx="9396">
                        <c:v>3758.8</c:v>
                      </c:pt>
                      <c:pt idx="9397">
                        <c:v>3759.2</c:v>
                      </c:pt>
                      <c:pt idx="9398">
                        <c:v>3759.6</c:v>
                      </c:pt>
                      <c:pt idx="9399">
                        <c:v>3760</c:v>
                      </c:pt>
                      <c:pt idx="9400">
                        <c:v>3760.4</c:v>
                      </c:pt>
                      <c:pt idx="9401">
                        <c:v>3760.8</c:v>
                      </c:pt>
                      <c:pt idx="9402">
                        <c:v>3761.2</c:v>
                      </c:pt>
                      <c:pt idx="9403">
                        <c:v>3761.6</c:v>
                      </c:pt>
                      <c:pt idx="9404">
                        <c:v>3762</c:v>
                      </c:pt>
                      <c:pt idx="9405">
                        <c:v>3762.4</c:v>
                      </c:pt>
                      <c:pt idx="9406">
                        <c:v>3762.8</c:v>
                      </c:pt>
                      <c:pt idx="9407">
                        <c:v>3763.2</c:v>
                      </c:pt>
                      <c:pt idx="9408">
                        <c:v>3763.6</c:v>
                      </c:pt>
                      <c:pt idx="9409">
                        <c:v>3764</c:v>
                      </c:pt>
                      <c:pt idx="9410">
                        <c:v>3764.4</c:v>
                      </c:pt>
                      <c:pt idx="9411">
                        <c:v>3764.8</c:v>
                      </c:pt>
                      <c:pt idx="9412">
                        <c:v>3765.2</c:v>
                      </c:pt>
                      <c:pt idx="9413">
                        <c:v>3765.6</c:v>
                      </c:pt>
                      <c:pt idx="9414">
                        <c:v>3766</c:v>
                      </c:pt>
                      <c:pt idx="9415">
                        <c:v>3766.4</c:v>
                      </c:pt>
                      <c:pt idx="9416">
                        <c:v>3766.8</c:v>
                      </c:pt>
                      <c:pt idx="9417">
                        <c:v>3767.2</c:v>
                      </c:pt>
                      <c:pt idx="9418">
                        <c:v>3767.6</c:v>
                      </c:pt>
                      <c:pt idx="9419">
                        <c:v>3768</c:v>
                      </c:pt>
                      <c:pt idx="9420">
                        <c:v>3768.4</c:v>
                      </c:pt>
                      <c:pt idx="9421">
                        <c:v>3768.8</c:v>
                      </c:pt>
                      <c:pt idx="9422">
                        <c:v>3769.2</c:v>
                      </c:pt>
                      <c:pt idx="9423">
                        <c:v>3769.6</c:v>
                      </c:pt>
                      <c:pt idx="9424">
                        <c:v>3770</c:v>
                      </c:pt>
                      <c:pt idx="9425">
                        <c:v>3770.4</c:v>
                      </c:pt>
                      <c:pt idx="9426">
                        <c:v>3770.8</c:v>
                      </c:pt>
                      <c:pt idx="9427">
                        <c:v>3771.2</c:v>
                      </c:pt>
                      <c:pt idx="9428">
                        <c:v>3771.6</c:v>
                      </c:pt>
                      <c:pt idx="9429">
                        <c:v>3772</c:v>
                      </c:pt>
                      <c:pt idx="9430">
                        <c:v>3772.4</c:v>
                      </c:pt>
                      <c:pt idx="9431">
                        <c:v>3772.8</c:v>
                      </c:pt>
                      <c:pt idx="9432">
                        <c:v>3773.2</c:v>
                      </c:pt>
                      <c:pt idx="9433">
                        <c:v>3773.6</c:v>
                      </c:pt>
                      <c:pt idx="9434">
                        <c:v>3774</c:v>
                      </c:pt>
                      <c:pt idx="9435">
                        <c:v>3774.4</c:v>
                      </c:pt>
                      <c:pt idx="9436">
                        <c:v>3774.8</c:v>
                      </c:pt>
                      <c:pt idx="9437">
                        <c:v>3775.2</c:v>
                      </c:pt>
                      <c:pt idx="9438">
                        <c:v>3775.6</c:v>
                      </c:pt>
                      <c:pt idx="9439">
                        <c:v>3776</c:v>
                      </c:pt>
                      <c:pt idx="9440">
                        <c:v>3776.4</c:v>
                      </c:pt>
                      <c:pt idx="9441">
                        <c:v>3776.8</c:v>
                      </c:pt>
                      <c:pt idx="9442">
                        <c:v>3777.2</c:v>
                      </c:pt>
                      <c:pt idx="9443">
                        <c:v>3777.6</c:v>
                      </c:pt>
                      <c:pt idx="9444">
                        <c:v>3778</c:v>
                      </c:pt>
                      <c:pt idx="9445">
                        <c:v>3778.4</c:v>
                      </c:pt>
                      <c:pt idx="9446">
                        <c:v>3778.8</c:v>
                      </c:pt>
                      <c:pt idx="9447">
                        <c:v>3779.2</c:v>
                      </c:pt>
                      <c:pt idx="9448">
                        <c:v>3779.6</c:v>
                      </c:pt>
                      <c:pt idx="9449">
                        <c:v>3780</c:v>
                      </c:pt>
                      <c:pt idx="9450">
                        <c:v>3780.4</c:v>
                      </c:pt>
                      <c:pt idx="9451">
                        <c:v>3780.8</c:v>
                      </c:pt>
                      <c:pt idx="9452">
                        <c:v>3781.2</c:v>
                      </c:pt>
                      <c:pt idx="9453">
                        <c:v>3781.6</c:v>
                      </c:pt>
                      <c:pt idx="9454">
                        <c:v>3782</c:v>
                      </c:pt>
                      <c:pt idx="9455">
                        <c:v>3782.4</c:v>
                      </c:pt>
                      <c:pt idx="9456">
                        <c:v>3782.8</c:v>
                      </c:pt>
                      <c:pt idx="9457">
                        <c:v>3783.2</c:v>
                      </c:pt>
                      <c:pt idx="9458">
                        <c:v>3783.6</c:v>
                      </c:pt>
                      <c:pt idx="9459">
                        <c:v>3784</c:v>
                      </c:pt>
                      <c:pt idx="9460">
                        <c:v>3784.4</c:v>
                      </c:pt>
                      <c:pt idx="9461">
                        <c:v>3784.8</c:v>
                      </c:pt>
                      <c:pt idx="9462">
                        <c:v>3785.2</c:v>
                      </c:pt>
                      <c:pt idx="9463">
                        <c:v>3785.6</c:v>
                      </c:pt>
                      <c:pt idx="9464">
                        <c:v>3786</c:v>
                      </c:pt>
                      <c:pt idx="9465">
                        <c:v>3786.4</c:v>
                      </c:pt>
                      <c:pt idx="9466">
                        <c:v>3786.8</c:v>
                      </c:pt>
                      <c:pt idx="9467">
                        <c:v>3787.2</c:v>
                      </c:pt>
                      <c:pt idx="9468">
                        <c:v>3787.6</c:v>
                      </c:pt>
                      <c:pt idx="9469">
                        <c:v>3788</c:v>
                      </c:pt>
                      <c:pt idx="9470">
                        <c:v>3788.4</c:v>
                      </c:pt>
                      <c:pt idx="9471">
                        <c:v>3788.8</c:v>
                      </c:pt>
                      <c:pt idx="9472">
                        <c:v>3789.2</c:v>
                      </c:pt>
                      <c:pt idx="9473">
                        <c:v>3789.6</c:v>
                      </c:pt>
                      <c:pt idx="9474">
                        <c:v>3790</c:v>
                      </c:pt>
                      <c:pt idx="9475">
                        <c:v>3790.4</c:v>
                      </c:pt>
                      <c:pt idx="9476">
                        <c:v>3790.8</c:v>
                      </c:pt>
                      <c:pt idx="9477">
                        <c:v>3791.2</c:v>
                      </c:pt>
                      <c:pt idx="9478">
                        <c:v>3791.6</c:v>
                      </c:pt>
                      <c:pt idx="9479">
                        <c:v>3792</c:v>
                      </c:pt>
                      <c:pt idx="9480">
                        <c:v>3792.4</c:v>
                      </c:pt>
                      <c:pt idx="9481">
                        <c:v>3792.8</c:v>
                      </c:pt>
                      <c:pt idx="9482">
                        <c:v>3793.2</c:v>
                      </c:pt>
                      <c:pt idx="9483">
                        <c:v>3793.6</c:v>
                      </c:pt>
                      <c:pt idx="9484">
                        <c:v>3794</c:v>
                      </c:pt>
                      <c:pt idx="9485">
                        <c:v>3794.4</c:v>
                      </c:pt>
                      <c:pt idx="9486">
                        <c:v>3794.8</c:v>
                      </c:pt>
                      <c:pt idx="9487">
                        <c:v>3795.2</c:v>
                      </c:pt>
                      <c:pt idx="9488">
                        <c:v>3795.6</c:v>
                      </c:pt>
                      <c:pt idx="9489">
                        <c:v>3796</c:v>
                      </c:pt>
                      <c:pt idx="9490">
                        <c:v>3796.4</c:v>
                      </c:pt>
                      <c:pt idx="9491">
                        <c:v>3796.8</c:v>
                      </c:pt>
                      <c:pt idx="9492">
                        <c:v>3797.2</c:v>
                      </c:pt>
                      <c:pt idx="9493">
                        <c:v>3797.6</c:v>
                      </c:pt>
                      <c:pt idx="9494">
                        <c:v>3798</c:v>
                      </c:pt>
                      <c:pt idx="9495">
                        <c:v>3798.4</c:v>
                      </c:pt>
                      <c:pt idx="9496">
                        <c:v>3798.8</c:v>
                      </c:pt>
                      <c:pt idx="9497">
                        <c:v>3799.2</c:v>
                      </c:pt>
                      <c:pt idx="9498">
                        <c:v>3799.6</c:v>
                      </c:pt>
                      <c:pt idx="9499">
                        <c:v>3800</c:v>
                      </c:pt>
                      <c:pt idx="9500">
                        <c:v>3800.4</c:v>
                      </c:pt>
                      <c:pt idx="9501">
                        <c:v>3800.8</c:v>
                      </c:pt>
                      <c:pt idx="9502">
                        <c:v>3801.2</c:v>
                      </c:pt>
                      <c:pt idx="9503">
                        <c:v>3801.6</c:v>
                      </c:pt>
                      <c:pt idx="9504">
                        <c:v>3802</c:v>
                      </c:pt>
                      <c:pt idx="9505">
                        <c:v>3802.4</c:v>
                      </c:pt>
                      <c:pt idx="9506">
                        <c:v>3802.8</c:v>
                      </c:pt>
                      <c:pt idx="9507">
                        <c:v>3803.2</c:v>
                      </c:pt>
                      <c:pt idx="9508">
                        <c:v>3803.6</c:v>
                      </c:pt>
                      <c:pt idx="9509">
                        <c:v>3804</c:v>
                      </c:pt>
                      <c:pt idx="9510">
                        <c:v>3804.4</c:v>
                      </c:pt>
                      <c:pt idx="9511">
                        <c:v>3804.8</c:v>
                      </c:pt>
                      <c:pt idx="9512">
                        <c:v>3805.2</c:v>
                      </c:pt>
                      <c:pt idx="9513">
                        <c:v>3805.6</c:v>
                      </c:pt>
                      <c:pt idx="9514">
                        <c:v>3806</c:v>
                      </c:pt>
                      <c:pt idx="9515">
                        <c:v>3806.4</c:v>
                      </c:pt>
                      <c:pt idx="9516">
                        <c:v>3806.8</c:v>
                      </c:pt>
                      <c:pt idx="9517">
                        <c:v>3807.2</c:v>
                      </c:pt>
                      <c:pt idx="9518">
                        <c:v>3807.6</c:v>
                      </c:pt>
                      <c:pt idx="9519">
                        <c:v>3808</c:v>
                      </c:pt>
                      <c:pt idx="9520">
                        <c:v>3808.4</c:v>
                      </c:pt>
                      <c:pt idx="9521">
                        <c:v>3808.8</c:v>
                      </c:pt>
                      <c:pt idx="9522">
                        <c:v>3809.2</c:v>
                      </c:pt>
                      <c:pt idx="9523">
                        <c:v>3809.6</c:v>
                      </c:pt>
                      <c:pt idx="9524">
                        <c:v>3810</c:v>
                      </c:pt>
                      <c:pt idx="9525">
                        <c:v>3810.4</c:v>
                      </c:pt>
                      <c:pt idx="9526">
                        <c:v>3810.8</c:v>
                      </c:pt>
                      <c:pt idx="9527">
                        <c:v>3811.2</c:v>
                      </c:pt>
                      <c:pt idx="9528">
                        <c:v>3811.6</c:v>
                      </c:pt>
                      <c:pt idx="9529">
                        <c:v>3812</c:v>
                      </c:pt>
                      <c:pt idx="9530">
                        <c:v>3812.4</c:v>
                      </c:pt>
                      <c:pt idx="9531">
                        <c:v>3812.8</c:v>
                      </c:pt>
                      <c:pt idx="9532">
                        <c:v>3813.2</c:v>
                      </c:pt>
                      <c:pt idx="9533">
                        <c:v>3813.6</c:v>
                      </c:pt>
                      <c:pt idx="9534">
                        <c:v>3814</c:v>
                      </c:pt>
                      <c:pt idx="9535">
                        <c:v>3814.4</c:v>
                      </c:pt>
                      <c:pt idx="9536">
                        <c:v>3814.8</c:v>
                      </c:pt>
                      <c:pt idx="9537">
                        <c:v>3815.2</c:v>
                      </c:pt>
                      <c:pt idx="9538">
                        <c:v>3815.6</c:v>
                      </c:pt>
                      <c:pt idx="9539">
                        <c:v>3816</c:v>
                      </c:pt>
                      <c:pt idx="9540">
                        <c:v>3816.4</c:v>
                      </c:pt>
                      <c:pt idx="9541">
                        <c:v>3816.8</c:v>
                      </c:pt>
                      <c:pt idx="9542">
                        <c:v>3817.2</c:v>
                      </c:pt>
                      <c:pt idx="9543">
                        <c:v>3817.6</c:v>
                      </c:pt>
                      <c:pt idx="9544">
                        <c:v>3818</c:v>
                      </c:pt>
                      <c:pt idx="9545">
                        <c:v>3818.4</c:v>
                      </c:pt>
                      <c:pt idx="9546">
                        <c:v>3818.8</c:v>
                      </c:pt>
                      <c:pt idx="9547">
                        <c:v>3819.2</c:v>
                      </c:pt>
                      <c:pt idx="9548">
                        <c:v>3819.6</c:v>
                      </c:pt>
                      <c:pt idx="9549">
                        <c:v>3820</c:v>
                      </c:pt>
                      <c:pt idx="9550">
                        <c:v>3820.4</c:v>
                      </c:pt>
                      <c:pt idx="9551">
                        <c:v>3820.8</c:v>
                      </c:pt>
                      <c:pt idx="9552">
                        <c:v>3821.2</c:v>
                      </c:pt>
                      <c:pt idx="9553">
                        <c:v>3821.6</c:v>
                      </c:pt>
                      <c:pt idx="9554">
                        <c:v>3822</c:v>
                      </c:pt>
                      <c:pt idx="9555">
                        <c:v>3822.4</c:v>
                      </c:pt>
                      <c:pt idx="9556">
                        <c:v>3822.8</c:v>
                      </c:pt>
                      <c:pt idx="9557">
                        <c:v>3823.2</c:v>
                      </c:pt>
                      <c:pt idx="9558">
                        <c:v>3823.6</c:v>
                      </c:pt>
                      <c:pt idx="9559">
                        <c:v>3824</c:v>
                      </c:pt>
                      <c:pt idx="9560">
                        <c:v>3824.4</c:v>
                      </c:pt>
                      <c:pt idx="9561">
                        <c:v>3824.8</c:v>
                      </c:pt>
                      <c:pt idx="9562">
                        <c:v>3825.2</c:v>
                      </c:pt>
                      <c:pt idx="9563">
                        <c:v>3825.6</c:v>
                      </c:pt>
                      <c:pt idx="9564">
                        <c:v>3826</c:v>
                      </c:pt>
                      <c:pt idx="9565">
                        <c:v>3826.4</c:v>
                      </c:pt>
                      <c:pt idx="9566">
                        <c:v>3826.8</c:v>
                      </c:pt>
                      <c:pt idx="9567">
                        <c:v>3827.2</c:v>
                      </c:pt>
                      <c:pt idx="9568">
                        <c:v>3827.6</c:v>
                      </c:pt>
                      <c:pt idx="9569">
                        <c:v>3828</c:v>
                      </c:pt>
                      <c:pt idx="9570">
                        <c:v>3828.4</c:v>
                      </c:pt>
                      <c:pt idx="9571">
                        <c:v>3828.8</c:v>
                      </c:pt>
                      <c:pt idx="9572">
                        <c:v>3829.2</c:v>
                      </c:pt>
                      <c:pt idx="9573">
                        <c:v>3829.6</c:v>
                      </c:pt>
                      <c:pt idx="9574">
                        <c:v>3830</c:v>
                      </c:pt>
                      <c:pt idx="9575">
                        <c:v>3830.4</c:v>
                      </c:pt>
                      <c:pt idx="9576">
                        <c:v>3830.8</c:v>
                      </c:pt>
                      <c:pt idx="9577">
                        <c:v>3831.2</c:v>
                      </c:pt>
                      <c:pt idx="9578">
                        <c:v>3831.6</c:v>
                      </c:pt>
                      <c:pt idx="9579">
                        <c:v>3832</c:v>
                      </c:pt>
                      <c:pt idx="9580">
                        <c:v>3832.4</c:v>
                      </c:pt>
                      <c:pt idx="9581">
                        <c:v>3832.8</c:v>
                      </c:pt>
                      <c:pt idx="9582">
                        <c:v>3833.2</c:v>
                      </c:pt>
                      <c:pt idx="9583">
                        <c:v>3833.6</c:v>
                      </c:pt>
                      <c:pt idx="9584">
                        <c:v>3834</c:v>
                      </c:pt>
                      <c:pt idx="9585">
                        <c:v>3834.4</c:v>
                      </c:pt>
                      <c:pt idx="9586">
                        <c:v>3834.8</c:v>
                      </c:pt>
                      <c:pt idx="9587">
                        <c:v>3835.2</c:v>
                      </c:pt>
                      <c:pt idx="9588">
                        <c:v>3835.6</c:v>
                      </c:pt>
                      <c:pt idx="9589">
                        <c:v>3836</c:v>
                      </c:pt>
                      <c:pt idx="9590">
                        <c:v>3836.4</c:v>
                      </c:pt>
                      <c:pt idx="9591">
                        <c:v>3836.8</c:v>
                      </c:pt>
                      <c:pt idx="9592">
                        <c:v>3837.2</c:v>
                      </c:pt>
                      <c:pt idx="9593">
                        <c:v>3837.6</c:v>
                      </c:pt>
                      <c:pt idx="9594">
                        <c:v>3838</c:v>
                      </c:pt>
                      <c:pt idx="9595">
                        <c:v>3838.4</c:v>
                      </c:pt>
                      <c:pt idx="9596">
                        <c:v>3838.8</c:v>
                      </c:pt>
                      <c:pt idx="9597">
                        <c:v>3839.2</c:v>
                      </c:pt>
                      <c:pt idx="9598">
                        <c:v>3839.6</c:v>
                      </c:pt>
                      <c:pt idx="9599">
                        <c:v>3840</c:v>
                      </c:pt>
                      <c:pt idx="9600">
                        <c:v>3840.4</c:v>
                      </c:pt>
                      <c:pt idx="9601">
                        <c:v>3840.8</c:v>
                      </c:pt>
                      <c:pt idx="9602">
                        <c:v>3841.2</c:v>
                      </c:pt>
                      <c:pt idx="9603">
                        <c:v>3841.6</c:v>
                      </c:pt>
                      <c:pt idx="9604">
                        <c:v>3842</c:v>
                      </c:pt>
                      <c:pt idx="9605">
                        <c:v>3842.4</c:v>
                      </c:pt>
                      <c:pt idx="9606">
                        <c:v>3842.8</c:v>
                      </c:pt>
                      <c:pt idx="9607">
                        <c:v>3843.2</c:v>
                      </c:pt>
                      <c:pt idx="9608">
                        <c:v>3843.6</c:v>
                      </c:pt>
                      <c:pt idx="9609">
                        <c:v>3844</c:v>
                      </c:pt>
                      <c:pt idx="9610">
                        <c:v>3844.4</c:v>
                      </c:pt>
                      <c:pt idx="9611">
                        <c:v>3844.8</c:v>
                      </c:pt>
                      <c:pt idx="9612">
                        <c:v>3845.2</c:v>
                      </c:pt>
                      <c:pt idx="9613">
                        <c:v>3845.6</c:v>
                      </c:pt>
                      <c:pt idx="9614">
                        <c:v>3846</c:v>
                      </c:pt>
                      <c:pt idx="9615">
                        <c:v>3846.4</c:v>
                      </c:pt>
                      <c:pt idx="9616">
                        <c:v>3846.8</c:v>
                      </c:pt>
                      <c:pt idx="9617">
                        <c:v>3847.2</c:v>
                      </c:pt>
                      <c:pt idx="9618">
                        <c:v>3847.6</c:v>
                      </c:pt>
                      <c:pt idx="9619">
                        <c:v>3848</c:v>
                      </c:pt>
                      <c:pt idx="9620">
                        <c:v>3848.4</c:v>
                      </c:pt>
                      <c:pt idx="9621">
                        <c:v>3848.8</c:v>
                      </c:pt>
                      <c:pt idx="9622">
                        <c:v>3849.2</c:v>
                      </c:pt>
                      <c:pt idx="9623">
                        <c:v>3849.6</c:v>
                      </c:pt>
                      <c:pt idx="9624">
                        <c:v>3850</c:v>
                      </c:pt>
                      <c:pt idx="9625">
                        <c:v>3850.4</c:v>
                      </c:pt>
                      <c:pt idx="9626">
                        <c:v>3850.8</c:v>
                      </c:pt>
                      <c:pt idx="9627">
                        <c:v>3851.2</c:v>
                      </c:pt>
                      <c:pt idx="9628">
                        <c:v>3851.6</c:v>
                      </c:pt>
                      <c:pt idx="9629">
                        <c:v>3852</c:v>
                      </c:pt>
                      <c:pt idx="9630">
                        <c:v>3852.4</c:v>
                      </c:pt>
                      <c:pt idx="9631">
                        <c:v>3852.8</c:v>
                      </c:pt>
                      <c:pt idx="9632">
                        <c:v>3853.2</c:v>
                      </c:pt>
                      <c:pt idx="9633">
                        <c:v>3853.6</c:v>
                      </c:pt>
                      <c:pt idx="9634">
                        <c:v>3854</c:v>
                      </c:pt>
                      <c:pt idx="9635">
                        <c:v>3854.4</c:v>
                      </c:pt>
                      <c:pt idx="9636">
                        <c:v>3854.8</c:v>
                      </c:pt>
                      <c:pt idx="9637">
                        <c:v>3855.2</c:v>
                      </c:pt>
                      <c:pt idx="9638">
                        <c:v>3855.6</c:v>
                      </c:pt>
                      <c:pt idx="9639">
                        <c:v>3856</c:v>
                      </c:pt>
                      <c:pt idx="9640">
                        <c:v>3856.4</c:v>
                      </c:pt>
                      <c:pt idx="9641">
                        <c:v>3856.8</c:v>
                      </c:pt>
                      <c:pt idx="9642">
                        <c:v>3857.2</c:v>
                      </c:pt>
                      <c:pt idx="9643">
                        <c:v>3857.6</c:v>
                      </c:pt>
                      <c:pt idx="9644">
                        <c:v>3858</c:v>
                      </c:pt>
                      <c:pt idx="9645">
                        <c:v>3858.4</c:v>
                      </c:pt>
                      <c:pt idx="9646">
                        <c:v>3858.8</c:v>
                      </c:pt>
                      <c:pt idx="9647">
                        <c:v>3859.2</c:v>
                      </c:pt>
                      <c:pt idx="9648">
                        <c:v>3859.6</c:v>
                      </c:pt>
                      <c:pt idx="9649">
                        <c:v>3860</c:v>
                      </c:pt>
                      <c:pt idx="9650">
                        <c:v>3860.4</c:v>
                      </c:pt>
                      <c:pt idx="9651">
                        <c:v>3860.8</c:v>
                      </c:pt>
                      <c:pt idx="9652">
                        <c:v>3861.2</c:v>
                      </c:pt>
                      <c:pt idx="9653">
                        <c:v>3861.6</c:v>
                      </c:pt>
                      <c:pt idx="9654">
                        <c:v>3862</c:v>
                      </c:pt>
                      <c:pt idx="9655">
                        <c:v>3862.4</c:v>
                      </c:pt>
                      <c:pt idx="9656">
                        <c:v>3862.8</c:v>
                      </c:pt>
                      <c:pt idx="9657">
                        <c:v>3863.2</c:v>
                      </c:pt>
                      <c:pt idx="9658">
                        <c:v>3863.6</c:v>
                      </c:pt>
                      <c:pt idx="9659">
                        <c:v>3864</c:v>
                      </c:pt>
                      <c:pt idx="9660">
                        <c:v>3864.4</c:v>
                      </c:pt>
                      <c:pt idx="9661">
                        <c:v>3864.8</c:v>
                      </c:pt>
                      <c:pt idx="9662">
                        <c:v>3865.2</c:v>
                      </c:pt>
                      <c:pt idx="9663">
                        <c:v>3865.6</c:v>
                      </c:pt>
                      <c:pt idx="9664">
                        <c:v>3866</c:v>
                      </c:pt>
                      <c:pt idx="9665">
                        <c:v>3866.4</c:v>
                      </c:pt>
                      <c:pt idx="9666">
                        <c:v>3866.8</c:v>
                      </c:pt>
                      <c:pt idx="9667">
                        <c:v>3867.2</c:v>
                      </c:pt>
                      <c:pt idx="9668">
                        <c:v>3867.6</c:v>
                      </c:pt>
                      <c:pt idx="9669">
                        <c:v>3868</c:v>
                      </c:pt>
                      <c:pt idx="9670">
                        <c:v>3868.4</c:v>
                      </c:pt>
                      <c:pt idx="9671">
                        <c:v>3868.8</c:v>
                      </c:pt>
                      <c:pt idx="9672">
                        <c:v>3869.2</c:v>
                      </c:pt>
                      <c:pt idx="9673">
                        <c:v>3869.6</c:v>
                      </c:pt>
                      <c:pt idx="9674">
                        <c:v>3870</c:v>
                      </c:pt>
                      <c:pt idx="9675">
                        <c:v>3870.4</c:v>
                      </c:pt>
                      <c:pt idx="9676">
                        <c:v>3870.8</c:v>
                      </c:pt>
                      <c:pt idx="9677">
                        <c:v>3871.2</c:v>
                      </c:pt>
                      <c:pt idx="9678">
                        <c:v>3871.6</c:v>
                      </c:pt>
                      <c:pt idx="9679">
                        <c:v>3872</c:v>
                      </c:pt>
                      <c:pt idx="9680">
                        <c:v>3872.4</c:v>
                      </c:pt>
                      <c:pt idx="9681">
                        <c:v>3872.8</c:v>
                      </c:pt>
                      <c:pt idx="9682">
                        <c:v>3873.2</c:v>
                      </c:pt>
                      <c:pt idx="9683">
                        <c:v>3873.6</c:v>
                      </c:pt>
                      <c:pt idx="9684">
                        <c:v>3874</c:v>
                      </c:pt>
                      <c:pt idx="9685">
                        <c:v>3874.4</c:v>
                      </c:pt>
                      <c:pt idx="9686">
                        <c:v>3874.8</c:v>
                      </c:pt>
                      <c:pt idx="9687">
                        <c:v>3875.2</c:v>
                      </c:pt>
                      <c:pt idx="9688">
                        <c:v>3875.6</c:v>
                      </c:pt>
                      <c:pt idx="9689">
                        <c:v>3876</c:v>
                      </c:pt>
                      <c:pt idx="9690">
                        <c:v>3876.4</c:v>
                      </c:pt>
                      <c:pt idx="9691">
                        <c:v>3876.8</c:v>
                      </c:pt>
                      <c:pt idx="9692">
                        <c:v>3877.2</c:v>
                      </c:pt>
                      <c:pt idx="9693">
                        <c:v>3877.6</c:v>
                      </c:pt>
                      <c:pt idx="9694">
                        <c:v>3878</c:v>
                      </c:pt>
                      <c:pt idx="9695">
                        <c:v>3878.4</c:v>
                      </c:pt>
                      <c:pt idx="9696">
                        <c:v>3878.8</c:v>
                      </c:pt>
                      <c:pt idx="9697">
                        <c:v>3879.2</c:v>
                      </c:pt>
                      <c:pt idx="9698">
                        <c:v>3879.6</c:v>
                      </c:pt>
                      <c:pt idx="9699">
                        <c:v>3880</c:v>
                      </c:pt>
                      <c:pt idx="9700">
                        <c:v>3880.4</c:v>
                      </c:pt>
                      <c:pt idx="9701">
                        <c:v>3880.8</c:v>
                      </c:pt>
                      <c:pt idx="9702">
                        <c:v>3881.2</c:v>
                      </c:pt>
                      <c:pt idx="9703">
                        <c:v>3881.6</c:v>
                      </c:pt>
                      <c:pt idx="9704">
                        <c:v>3882</c:v>
                      </c:pt>
                      <c:pt idx="9705">
                        <c:v>3882.4</c:v>
                      </c:pt>
                      <c:pt idx="9706">
                        <c:v>3882.8</c:v>
                      </c:pt>
                      <c:pt idx="9707">
                        <c:v>3883.2</c:v>
                      </c:pt>
                      <c:pt idx="9708">
                        <c:v>3883.6</c:v>
                      </c:pt>
                      <c:pt idx="9709">
                        <c:v>3884</c:v>
                      </c:pt>
                      <c:pt idx="9710">
                        <c:v>3884.4</c:v>
                      </c:pt>
                      <c:pt idx="9711">
                        <c:v>3884.8</c:v>
                      </c:pt>
                      <c:pt idx="9712">
                        <c:v>3885.2</c:v>
                      </c:pt>
                      <c:pt idx="9713">
                        <c:v>3885.6</c:v>
                      </c:pt>
                      <c:pt idx="9714">
                        <c:v>3886</c:v>
                      </c:pt>
                      <c:pt idx="9715">
                        <c:v>3886.4</c:v>
                      </c:pt>
                      <c:pt idx="9716">
                        <c:v>3886.8</c:v>
                      </c:pt>
                      <c:pt idx="9717">
                        <c:v>3887.2</c:v>
                      </c:pt>
                      <c:pt idx="9718">
                        <c:v>3887.6</c:v>
                      </c:pt>
                      <c:pt idx="9719">
                        <c:v>3888</c:v>
                      </c:pt>
                      <c:pt idx="9720">
                        <c:v>3888.4</c:v>
                      </c:pt>
                      <c:pt idx="9721">
                        <c:v>3888.8</c:v>
                      </c:pt>
                      <c:pt idx="9722">
                        <c:v>3889.2</c:v>
                      </c:pt>
                      <c:pt idx="9723">
                        <c:v>3889.6</c:v>
                      </c:pt>
                      <c:pt idx="9724">
                        <c:v>3890</c:v>
                      </c:pt>
                      <c:pt idx="9725">
                        <c:v>3890.4</c:v>
                      </c:pt>
                      <c:pt idx="9726">
                        <c:v>3890.8</c:v>
                      </c:pt>
                      <c:pt idx="9727">
                        <c:v>3891.2</c:v>
                      </c:pt>
                      <c:pt idx="9728">
                        <c:v>3891.6</c:v>
                      </c:pt>
                      <c:pt idx="9729">
                        <c:v>3892</c:v>
                      </c:pt>
                      <c:pt idx="9730">
                        <c:v>3892.4</c:v>
                      </c:pt>
                      <c:pt idx="9731">
                        <c:v>3892.8</c:v>
                      </c:pt>
                      <c:pt idx="9732">
                        <c:v>3893.2</c:v>
                      </c:pt>
                      <c:pt idx="9733">
                        <c:v>3893.6</c:v>
                      </c:pt>
                      <c:pt idx="9734">
                        <c:v>3894</c:v>
                      </c:pt>
                      <c:pt idx="9735">
                        <c:v>3894.4</c:v>
                      </c:pt>
                      <c:pt idx="9736">
                        <c:v>3894.8</c:v>
                      </c:pt>
                      <c:pt idx="9737">
                        <c:v>3895.2</c:v>
                      </c:pt>
                      <c:pt idx="9738">
                        <c:v>3895.6</c:v>
                      </c:pt>
                      <c:pt idx="9739">
                        <c:v>3896</c:v>
                      </c:pt>
                      <c:pt idx="9740">
                        <c:v>3896.4</c:v>
                      </c:pt>
                      <c:pt idx="9741">
                        <c:v>3896.8</c:v>
                      </c:pt>
                      <c:pt idx="9742">
                        <c:v>3897.2</c:v>
                      </c:pt>
                      <c:pt idx="9743">
                        <c:v>3897.6</c:v>
                      </c:pt>
                      <c:pt idx="9744">
                        <c:v>3898</c:v>
                      </c:pt>
                      <c:pt idx="9745">
                        <c:v>3898.4</c:v>
                      </c:pt>
                      <c:pt idx="9746">
                        <c:v>3898.8</c:v>
                      </c:pt>
                      <c:pt idx="9747">
                        <c:v>3899.2</c:v>
                      </c:pt>
                      <c:pt idx="9748">
                        <c:v>3899.6</c:v>
                      </c:pt>
                      <c:pt idx="9749">
                        <c:v>3900</c:v>
                      </c:pt>
                      <c:pt idx="9750">
                        <c:v>3900.4</c:v>
                      </c:pt>
                      <c:pt idx="9751">
                        <c:v>3900.8</c:v>
                      </c:pt>
                      <c:pt idx="9752">
                        <c:v>3901.2</c:v>
                      </c:pt>
                      <c:pt idx="9753">
                        <c:v>3901.6</c:v>
                      </c:pt>
                      <c:pt idx="9754">
                        <c:v>3902</c:v>
                      </c:pt>
                      <c:pt idx="9755">
                        <c:v>3902.4</c:v>
                      </c:pt>
                      <c:pt idx="9756">
                        <c:v>3902.8</c:v>
                      </c:pt>
                      <c:pt idx="9757">
                        <c:v>3903.2</c:v>
                      </c:pt>
                      <c:pt idx="9758">
                        <c:v>3903.6</c:v>
                      </c:pt>
                      <c:pt idx="9759">
                        <c:v>3904</c:v>
                      </c:pt>
                      <c:pt idx="9760">
                        <c:v>3904.4</c:v>
                      </c:pt>
                      <c:pt idx="9761">
                        <c:v>3904.8</c:v>
                      </c:pt>
                      <c:pt idx="9762">
                        <c:v>3905.2</c:v>
                      </c:pt>
                      <c:pt idx="9763">
                        <c:v>3905.6</c:v>
                      </c:pt>
                      <c:pt idx="9764">
                        <c:v>3906</c:v>
                      </c:pt>
                      <c:pt idx="9765">
                        <c:v>3906.4</c:v>
                      </c:pt>
                      <c:pt idx="9766">
                        <c:v>3906.8</c:v>
                      </c:pt>
                      <c:pt idx="9767">
                        <c:v>3907.2</c:v>
                      </c:pt>
                      <c:pt idx="9768">
                        <c:v>3907.6</c:v>
                      </c:pt>
                      <c:pt idx="9769">
                        <c:v>3908</c:v>
                      </c:pt>
                      <c:pt idx="9770">
                        <c:v>3908.4</c:v>
                      </c:pt>
                      <c:pt idx="9771">
                        <c:v>3908.8</c:v>
                      </c:pt>
                      <c:pt idx="9772">
                        <c:v>3909.2</c:v>
                      </c:pt>
                      <c:pt idx="9773">
                        <c:v>3909.6</c:v>
                      </c:pt>
                      <c:pt idx="9774">
                        <c:v>3910</c:v>
                      </c:pt>
                      <c:pt idx="9775">
                        <c:v>3910.4</c:v>
                      </c:pt>
                      <c:pt idx="9776">
                        <c:v>3910.8</c:v>
                      </c:pt>
                      <c:pt idx="9777">
                        <c:v>3911.2</c:v>
                      </c:pt>
                      <c:pt idx="9778">
                        <c:v>3911.6</c:v>
                      </c:pt>
                      <c:pt idx="9779">
                        <c:v>3912</c:v>
                      </c:pt>
                      <c:pt idx="9780">
                        <c:v>3912.4</c:v>
                      </c:pt>
                      <c:pt idx="9781">
                        <c:v>3912.8</c:v>
                      </c:pt>
                      <c:pt idx="9782">
                        <c:v>3913.2</c:v>
                      </c:pt>
                      <c:pt idx="9783">
                        <c:v>3913.6</c:v>
                      </c:pt>
                      <c:pt idx="9784">
                        <c:v>3914</c:v>
                      </c:pt>
                      <c:pt idx="9785">
                        <c:v>3914.4</c:v>
                      </c:pt>
                      <c:pt idx="9786">
                        <c:v>3914.8</c:v>
                      </c:pt>
                      <c:pt idx="9787">
                        <c:v>3915.2</c:v>
                      </c:pt>
                      <c:pt idx="9788">
                        <c:v>3915.6</c:v>
                      </c:pt>
                      <c:pt idx="9789">
                        <c:v>3916</c:v>
                      </c:pt>
                      <c:pt idx="9790">
                        <c:v>3916.4</c:v>
                      </c:pt>
                      <c:pt idx="9791">
                        <c:v>3916.8</c:v>
                      </c:pt>
                      <c:pt idx="9792">
                        <c:v>3917.2</c:v>
                      </c:pt>
                      <c:pt idx="9793">
                        <c:v>3917.6</c:v>
                      </c:pt>
                      <c:pt idx="9794">
                        <c:v>3918</c:v>
                      </c:pt>
                      <c:pt idx="9795">
                        <c:v>3918.4</c:v>
                      </c:pt>
                      <c:pt idx="9796">
                        <c:v>3918.8</c:v>
                      </c:pt>
                      <c:pt idx="9797">
                        <c:v>3919.2</c:v>
                      </c:pt>
                      <c:pt idx="9798">
                        <c:v>3919.6</c:v>
                      </c:pt>
                      <c:pt idx="9799">
                        <c:v>3920</c:v>
                      </c:pt>
                      <c:pt idx="9800">
                        <c:v>3920.4</c:v>
                      </c:pt>
                      <c:pt idx="9801">
                        <c:v>3920.8</c:v>
                      </c:pt>
                      <c:pt idx="9802">
                        <c:v>3921.2</c:v>
                      </c:pt>
                      <c:pt idx="9803">
                        <c:v>3921.6</c:v>
                      </c:pt>
                      <c:pt idx="9804">
                        <c:v>3922</c:v>
                      </c:pt>
                      <c:pt idx="9805">
                        <c:v>3922.4</c:v>
                      </c:pt>
                      <c:pt idx="9806">
                        <c:v>3922.8</c:v>
                      </c:pt>
                      <c:pt idx="9807">
                        <c:v>3923.2</c:v>
                      </c:pt>
                      <c:pt idx="9808">
                        <c:v>3923.6</c:v>
                      </c:pt>
                      <c:pt idx="9809">
                        <c:v>3924</c:v>
                      </c:pt>
                      <c:pt idx="9810">
                        <c:v>3924.4</c:v>
                      </c:pt>
                      <c:pt idx="9811">
                        <c:v>3924.8</c:v>
                      </c:pt>
                      <c:pt idx="9812">
                        <c:v>3925.2</c:v>
                      </c:pt>
                      <c:pt idx="9813">
                        <c:v>3925.6</c:v>
                      </c:pt>
                      <c:pt idx="9814">
                        <c:v>3926</c:v>
                      </c:pt>
                      <c:pt idx="9815">
                        <c:v>3926.4</c:v>
                      </c:pt>
                      <c:pt idx="9816">
                        <c:v>3926.8</c:v>
                      </c:pt>
                      <c:pt idx="9817">
                        <c:v>3927.2</c:v>
                      </c:pt>
                      <c:pt idx="9818">
                        <c:v>3927.6</c:v>
                      </c:pt>
                      <c:pt idx="9819">
                        <c:v>3928</c:v>
                      </c:pt>
                      <c:pt idx="9820">
                        <c:v>3928.4</c:v>
                      </c:pt>
                      <c:pt idx="9821">
                        <c:v>3928.8</c:v>
                      </c:pt>
                      <c:pt idx="9822">
                        <c:v>3929.2</c:v>
                      </c:pt>
                      <c:pt idx="9823">
                        <c:v>3929.6</c:v>
                      </c:pt>
                      <c:pt idx="9824">
                        <c:v>3930</c:v>
                      </c:pt>
                      <c:pt idx="9825">
                        <c:v>3930.4</c:v>
                      </c:pt>
                      <c:pt idx="9826">
                        <c:v>3930.8</c:v>
                      </c:pt>
                      <c:pt idx="9827">
                        <c:v>3931.2</c:v>
                      </c:pt>
                      <c:pt idx="9828">
                        <c:v>3931.6</c:v>
                      </c:pt>
                      <c:pt idx="9829">
                        <c:v>3932</c:v>
                      </c:pt>
                      <c:pt idx="9830">
                        <c:v>3932.4</c:v>
                      </c:pt>
                      <c:pt idx="9831">
                        <c:v>3932.8</c:v>
                      </c:pt>
                      <c:pt idx="9832">
                        <c:v>3933.2</c:v>
                      </c:pt>
                      <c:pt idx="9833">
                        <c:v>3933.6</c:v>
                      </c:pt>
                    </c:numCache>
                  </c:numRef>
                </c:xVal>
                <c:yVal>
                  <c:numRef>
                    <c:extLst>
                      <c:ext uri="{02D57815-91ED-43cb-92C2-25804820EDAC}">
                        <c15:formulaRef>
                          <c15:sqref>'21'!$D$1:$D$9834</c15:sqref>
                        </c15:formulaRef>
                      </c:ext>
                    </c:extLst>
                    <c:numCache>
                      <c:formatCode>General</c:formatCode>
                      <c:ptCount val="9834"/>
                      <c:pt idx="0">
                        <c:v>0.96748900000000004</c:v>
                      </c:pt>
                      <c:pt idx="1">
                        <c:v>0.95617799999999997</c:v>
                      </c:pt>
                      <c:pt idx="2">
                        <c:v>0.90430900000000003</c:v>
                      </c:pt>
                      <c:pt idx="3">
                        <c:v>0.77019199999999999</c:v>
                      </c:pt>
                      <c:pt idx="4">
                        <c:v>0.54262900000000003</c:v>
                      </c:pt>
                      <c:pt idx="5">
                        <c:v>0.27190599999999998</c:v>
                      </c:pt>
                      <c:pt idx="6">
                        <c:v>4.4414000000000002E-2</c:v>
                      </c:pt>
                      <c:pt idx="7">
                        <c:v>-8.5456000000000004E-2</c:v>
                      </c:pt>
                      <c:pt idx="8">
                        <c:v>-0.12862399999999999</c:v>
                      </c:pt>
                      <c:pt idx="9">
                        <c:v>-0.11791</c:v>
                      </c:pt>
                      <c:pt idx="10">
                        <c:v>-5.8659999999999997E-2</c:v>
                      </c:pt>
                      <c:pt idx="11">
                        <c:v>5.3156000000000002E-2</c:v>
                      </c:pt>
                      <c:pt idx="12">
                        <c:v>0.18428800000000001</c:v>
                      </c:pt>
                      <c:pt idx="13">
                        <c:v>0.264015</c:v>
                      </c:pt>
                      <c:pt idx="14">
                        <c:v>0.22925999999999999</c:v>
                      </c:pt>
                      <c:pt idx="15">
                        <c:v>5.6762E-2</c:v>
                      </c:pt>
                      <c:pt idx="16">
                        <c:v>-0.23827599999999999</c:v>
                      </c:pt>
                      <c:pt idx="17">
                        <c:v>-0.61749500000000002</c:v>
                      </c:pt>
                      <c:pt idx="18">
                        <c:v>-1.036888</c:v>
                      </c:pt>
                      <c:pt idx="19">
                        <c:v>-1.4563900000000001</c:v>
                      </c:pt>
                      <c:pt idx="20">
                        <c:v>-1.8305020000000001</c:v>
                      </c:pt>
                      <c:pt idx="21">
                        <c:v>-2.0971139999999999</c:v>
                      </c:pt>
                      <c:pt idx="22">
                        <c:v>-2.1956509999999998</c:v>
                      </c:pt>
                      <c:pt idx="23">
                        <c:v>-2.0991409999999999</c:v>
                      </c:pt>
                      <c:pt idx="24">
                        <c:v>-1.822889</c:v>
                      </c:pt>
                      <c:pt idx="25">
                        <c:v>-1.410415</c:v>
                      </c:pt>
                      <c:pt idx="26">
                        <c:v>-0.914493</c:v>
                      </c:pt>
                      <c:pt idx="27">
                        <c:v>-0.38997500000000002</c:v>
                      </c:pt>
                      <c:pt idx="28">
                        <c:v>9.4759999999999997E-2</c:v>
                      </c:pt>
                      <c:pt idx="29">
                        <c:v>0.455959</c:v>
                      </c:pt>
                      <c:pt idx="30">
                        <c:v>0.62428099999999997</c:v>
                      </c:pt>
                      <c:pt idx="31">
                        <c:v>0.57638199999999995</c:v>
                      </c:pt>
                      <c:pt idx="32">
                        <c:v>0.336258</c:v>
                      </c:pt>
                      <c:pt idx="33">
                        <c:v>-4.4417999999999999E-2</c:v>
                      </c:pt>
                      <c:pt idx="34">
                        <c:v>-0.50649699999999998</c:v>
                      </c:pt>
                      <c:pt idx="35">
                        <c:v>-0.99459600000000004</c:v>
                      </c:pt>
                      <c:pt idx="36">
                        <c:v>-1.450745</c:v>
                      </c:pt>
                      <c:pt idx="37">
                        <c:v>-1.802249</c:v>
                      </c:pt>
                      <c:pt idx="38">
                        <c:v>-1.978207</c:v>
                      </c:pt>
                      <c:pt idx="39">
                        <c:v>-1.944663</c:v>
                      </c:pt>
                      <c:pt idx="40">
                        <c:v>-1.716029</c:v>
                      </c:pt>
                      <c:pt idx="41">
                        <c:v>-1.343326</c:v>
                      </c:pt>
                      <c:pt idx="42">
                        <c:v>-0.893675</c:v>
                      </c:pt>
                      <c:pt idx="43">
                        <c:v>-0.425097</c:v>
                      </c:pt>
                      <c:pt idx="44">
                        <c:v>1.3521999999999999E-2</c:v>
                      </c:pt>
                      <c:pt idx="45">
                        <c:v>0.36328899999999997</c:v>
                      </c:pt>
                      <c:pt idx="46">
                        <c:v>0.57521199999999995</c:v>
                      </c:pt>
                      <c:pt idx="47">
                        <c:v>0.64087899999999998</c:v>
                      </c:pt>
                      <c:pt idx="48">
                        <c:v>0.57281400000000005</c:v>
                      </c:pt>
                      <c:pt idx="49">
                        <c:v>0.38231599999999999</c:v>
                      </c:pt>
                      <c:pt idx="50">
                        <c:v>9.0673000000000004E-2</c:v>
                      </c:pt>
                      <c:pt idx="51">
                        <c:v>-0.26791199999999998</c:v>
                      </c:pt>
                      <c:pt idx="52">
                        <c:v>-0.65117999999999998</c:v>
                      </c:pt>
                      <c:pt idx="53">
                        <c:v>-0.998977</c:v>
                      </c:pt>
                      <c:pt idx="54">
                        <c:v>-1.244515</c:v>
                      </c:pt>
                      <c:pt idx="55">
                        <c:v>-1.3501669999999999</c:v>
                      </c:pt>
                      <c:pt idx="56">
                        <c:v>-1.3109690000000001</c:v>
                      </c:pt>
                      <c:pt idx="57">
                        <c:v>-1.136333</c:v>
                      </c:pt>
                      <c:pt idx="58">
                        <c:v>-0.84793799999999997</c:v>
                      </c:pt>
                      <c:pt idx="59">
                        <c:v>-0.47828799999999999</c:v>
                      </c:pt>
                      <c:pt idx="60">
                        <c:v>-7.1001999999999996E-2</c:v>
                      </c:pt>
                      <c:pt idx="61">
                        <c:v>0.31139600000000001</c:v>
                      </c:pt>
                      <c:pt idx="62">
                        <c:v>0.60869700000000004</c:v>
                      </c:pt>
                      <c:pt idx="63">
                        <c:v>0.79837000000000002</c:v>
                      </c:pt>
                      <c:pt idx="64">
                        <c:v>0.88149100000000002</c:v>
                      </c:pt>
                      <c:pt idx="65">
                        <c:v>0.85648199999999997</c:v>
                      </c:pt>
                      <c:pt idx="66">
                        <c:v>0.73633999999999999</c:v>
                      </c:pt>
                      <c:pt idx="67">
                        <c:v>0.55295700000000003</c:v>
                      </c:pt>
                      <c:pt idx="68">
                        <c:v>0.335202</c:v>
                      </c:pt>
                      <c:pt idx="69">
                        <c:v>0.118907</c:v>
                      </c:pt>
                      <c:pt idx="70">
                        <c:v>-4.2394000000000001E-2</c:v>
                      </c:pt>
                      <c:pt idx="71">
                        <c:v>-0.105128</c:v>
                      </c:pt>
                      <c:pt idx="72">
                        <c:v>-5.4819E-2</c:v>
                      </c:pt>
                      <c:pt idx="73">
                        <c:v>0.10015</c:v>
                      </c:pt>
                      <c:pt idx="74">
                        <c:v>0.33548299999999998</c:v>
                      </c:pt>
                      <c:pt idx="75">
                        <c:v>0.62023499999999998</c:v>
                      </c:pt>
                      <c:pt idx="76">
                        <c:v>0.922342</c:v>
                      </c:pt>
                      <c:pt idx="77">
                        <c:v>1.195473</c:v>
                      </c:pt>
                      <c:pt idx="78">
                        <c:v>1.380978</c:v>
                      </c:pt>
                      <c:pt idx="79">
                        <c:v>1.446912</c:v>
                      </c:pt>
                      <c:pt idx="80">
                        <c:v>1.402352</c:v>
                      </c:pt>
                      <c:pt idx="81">
                        <c:v>1.2734399999999999</c:v>
                      </c:pt>
                      <c:pt idx="82">
                        <c:v>1.099356</c:v>
                      </c:pt>
                      <c:pt idx="83">
                        <c:v>0.92819200000000002</c:v>
                      </c:pt>
                      <c:pt idx="84">
                        <c:v>0.78991199999999995</c:v>
                      </c:pt>
                      <c:pt idx="85">
                        <c:v>0.69459499999999996</c:v>
                      </c:pt>
                      <c:pt idx="86">
                        <c:v>0.65535399999999999</c:v>
                      </c:pt>
                      <c:pt idx="87">
                        <c:v>0.69061799999999995</c:v>
                      </c:pt>
                      <c:pt idx="88">
                        <c:v>0.80803800000000003</c:v>
                      </c:pt>
                      <c:pt idx="89">
                        <c:v>0.99604000000000004</c:v>
                      </c:pt>
                      <c:pt idx="90">
                        <c:v>1.223819</c:v>
                      </c:pt>
                      <c:pt idx="91">
                        <c:v>1.4514480000000001</c:v>
                      </c:pt>
                      <c:pt idx="92">
                        <c:v>1.6511279999999999</c:v>
                      </c:pt>
                      <c:pt idx="93">
                        <c:v>1.8095829999999999</c:v>
                      </c:pt>
                      <c:pt idx="94">
                        <c:v>1.9134409999999999</c:v>
                      </c:pt>
                      <c:pt idx="95">
                        <c:v>1.9558450000000001</c:v>
                      </c:pt>
                      <c:pt idx="96">
                        <c:v>1.9445889999999999</c:v>
                      </c:pt>
                      <c:pt idx="97">
                        <c:v>1.8851340000000001</c:v>
                      </c:pt>
                      <c:pt idx="98">
                        <c:v>1.776481</c:v>
                      </c:pt>
                      <c:pt idx="99">
                        <c:v>1.62907</c:v>
                      </c:pt>
                      <c:pt idx="100">
                        <c:v>1.466226</c:v>
                      </c:pt>
                      <c:pt idx="101">
                        <c:v>1.316004</c:v>
                      </c:pt>
                      <c:pt idx="102">
                        <c:v>1.210486</c:v>
                      </c:pt>
                      <c:pt idx="103">
                        <c:v>1.172782</c:v>
                      </c:pt>
                      <c:pt idx="104">
                        <c:v>1.202742</c:v>
                      </c:pt>
                      <c:pt idx="105">
                        <c:v>1.287731</c:v>
                      </c:pt>
                      <c:pt idx="106">
                        <c:v>1.4147099999999999</c:v>
                      </c:pt>
                      <c:pt idx="107">
                        <c:v>1.568473</c:v>
                      </c:pt>
                      <c:pt idx="108">
                        <c:v>1.7341489999999999</c:v>
                      </c:pt>
                      <c:pt idx="109">
                        <c:v>1.8948480000000001</c:v>
                      </c:pt>
                      <c:pt idx="110">
                        <c:v>2.0217770000000002</c:v>
                      </c:pt>
                      <c:pt idx="111">
                        <c:v>2.0845509999999998</c:v>
                      </c:pt>
                      <c:pt idx="112">
                        <c:v>2.0690499999999998</c:v>
                      </c:pt>
                      <c:pt idx="113">
                        <c:v>1.972162</c:v>
                      </c:pt>
                      <c:pt idx="114">
                        <c:v>1.799507</c:v>
                      </c:pt>
                      <c:pt idx="115">
                        <c:v>1.578184</c:v>
                      </c:pt>
                      <c:pt idx="116">
                        <c:v>1.346597</c:v>
                      </c:pt>
                      <c:pt idx="117">
                        <c:v>1.1353930000000001</c:v>
                      </c:pt>
                      <c:pt idx="118">
                        <c:v>0.96952199999999999</c:v>
                      </c:pt>
                      <c:pt idx="119">
                        <c:v>0.86361600000000005</c:v>
                      </c:pt>
                      <c:pt idx="120">
                        <c:v>0.81276300000000001</c:v>
                      </c:pt>
                      <c:pt idx="121">
                        <c:v>0.807952</c:v>
                      </c:pt>
                      <c:pt idx="122">
                        <c:v>0.84733099999999995</c:v>
                      </c:pt>
                      <c:pt idx="123">
                        <c:v>0.92228900000000003</c:v>
                      </c:pt>
                      <c:pt idx="124">
                        <c:v>1.013047</c:v>
                      </c:pt>
                      <c:pt idx="125">
                        <c:v>1.097604</c:v>
                      </c:pt>
                      <c:pt idx="126">
                        <c:v>1.149427</c:v>
                      </c:pt>
                      <c:pt idx="127">
                        <c:v>1.1419980000000001</c:v>
                      </c:pt>
                      <c:pt idx="128">
                        <c:v>1.0689010000000001</c:v>
                      </c:pt>
                      <c:pt idx="129">
                        <c:v>0.94503700000000002</c:v>
                      </c:pt>
                      <c:pt idx="130">
                        <c:v>0.78956499999999996</c:v>
                      </c:pt>
                      <c:pt idx="131">
                        <c:v>0.61916800000000005</c:v>
                      </c:pt>
                      <c:pt idx="132">
                        <c:v>0.445747</c:v>
                      </c:pt>
                      <c:pt idx="133">
                        <c:v>0.27271400000000001</c:v>
                      </c:pt>
                      <c:pt idx="134">
                        <c:v>0.104656</c:v>
                      </c:pt>
                      <c:pt idx="135">
                        <c:v>-4.2571999999999999E-2</c:v>
                      </c:pt>
                      <c:pt idx="136">
                        <c:v>-0.15195900000000001</c:v>
                      </c:pt>
                      <c:pt idx="137">
                        <c:v>-0.21460399999999999</c:v>
                      </c:pt>
                      <c:pt idx="138">
                        <c:v>-0.226602</c:v>
                      </c:pt>
                      <c:pt idx="139">
                        <c:v>-0.193887</c:v>
                      </c:pt>
                      <c:pt idx="140">
                        <c:v>-0.13466600000000001</c:v>
                      </c:pt>
                      <c:pt idx="141">
                        <c:v>-6.5872E-2</c:v>
                      </c:pt>
                      <c:pt idx="142">
                        <c:v>1.34E-3</c:v>
                      </c:pt>
                      <c:pt idx="143">
                        <c:v>5.3988000000000001E-2</c:v>
                      </c:pt>
                      <c:pt idx="144">
                        <c:v>7.9546000000000006E-2</c:v>
                      </c:pt>
                      <c:pt idx="145">
                        <c:v>7.0994000000000002E-2</c:v>
                      </c:pt>
                      <c:pt idx="146">
                        <c:v>2.4254000000000001E-2</c:v>
                      </c:pt>
                      <c:pt idx="147">
                        <c:v>-5.9997000000000002E-2</c:v>
                      </c:pt>
                      <c:pt idx="148">
                        <c:v>-0.17086399999999999</c:v>
                      </c:pt>
                      <c:pt idx="149">
                        <c:v>-0.29128900000000002</c:v>
                      </c:pt>
                      <c:pt idx="150">
                        <c:v>-0.40570000000000001</c:v>
                      </c:pt>
                      <c:pt idx="151">
                        <c:v>-0.50121000000000004</c:v>
                      </c:pt>
                      <c:pt idx="152">
                        <c:v>-0.56995799999999996</c:v>
                      </c:pt>
                      <c:pt idx="153">
                        <c:v>-0.61250199999999999</c:v>
                      </c:pt>
                      <c:pt idx="154">
                        <c:v>-0.63227800000000001</c:v>
                      </c:pt>
                      <c:pt idx="155">
                        <c:v>-0.63183900000000004</c:v>
                      </c:pt>
                      <c:pt idx="156">
                        <c:v>-0.61643700000000001</c:v>
                      </c:pt>
                      <c:pt idx="157">
                        <c:v>-0.59266300000000005</c:v>
                      </c:pt>
                      <c:pt idx="158">
                        <c:v>-0.56733800000000001</c:v>
                      </c:pt>
                      <c:pt idx="159">
                        <c:v>-0.55063600000000001</c:v>
                      </c:pt>
                      <c:pt idx="160">
                        <c:v>-0.55175700000000005</c:v>
                      </c:pt>
                      <c:pt idx="161">
                        <c:v>-0.57146600000000003</c:v>
                      </c:pt>
                      <c:pt idx="162">
                        <c:v>-0.60499099999999995</c:v>
                      </c:pt>
                      <c:pt idx="163">
                        <c:v>-0.64838499999999999</c:v>
                      </c:pt>
                      <c:pt idx="164">
                        <c:v>-0.69712499999999999</c:v>
                      </c:pt>
                      <c:pt idx="165">
                        <c:v>-0.74647799999999997</c:v>
                      </c:pt>
                      <c:pt idx="166">
                        <c:v>-0.79623100000000002</c:v>
                      </c:pt>
                      <c:pt idx="167">
                        <c:v>-0.84771300000000005</c:v>
                      </c:pt>
                      <c:pt idx="168">
                        <c:v>-0.89933099999999999</c:v>
                      </c:pt>
                      <c:pt idx="169">
                        <c:v>-0.94789900000000005</c:v>
                      </c:pt>
                      <c:pt idx="170">
                        <c:v>-0.98794700000000002</c:v>
                      </c:pt>
                      <c:pt idx="171">
                        <c:v>-1.0120629999999999</c:v>
                      </c:pt>
                      <c:pt idx="172">
                        <c:v>-1.017401</c:v>
                      </c:pt>
                      <c:pt idx="173">
                        <c:v>-1.007736</c:v>
                      </c:pt>
                      <c:pt idx="174">
                        <c:v>-0.98781600000000003</c:v>
                      </c:pt>
                      <c:pt idx="175">
                        <c:v>-0.96180200000000005</c:v>
                      </c:pt>
                      <c:pt idx="176">
                        <c:v>-0.93490300000000004</c:v>
                      </c:pt>
                      <c:pt idx="177">
                        <c:v>-0.91073400000000004</c:v>
                      </c:pt>
                      <c:pt idx="178">
                        <c:v>-0.89180700000000002</c:v>
                      </c:pt>
                      <c:pt idx="179">
                        <c:v>-0.88302400000000003</c:v>
                      </c:pt>
                      <c:pt idx="180">
                        <c:v>-0.88750799999999996</c:v>
                      </c:pt>
                      <c:pt idx="181">
                        <c:v>-0.90227100000000005</c:v>
                      </c:pt>
                      <c:pt idx="182">
                        <c:v>-0.92219899999999999</c:v>
                      </c:pt>
                      <c:pt idx="183">
                        <c:v>-0.94193400000000005</c:v>
                      </c:pt>
                      <c:pt idx="184">
                        <c:v>-0.95400600000000002</c:v>
                      </c:pt>
                      <c:pt idx="185">
                        <c:v>-0.95231399999999999</c:v>
                      </c:pt>
                      <c:pt idx="186">
                        <c:v>-0.93560299999999996</c:v>
                      </c:pt>
                      <c:pt idx="187">
                        <c:v>-0.90553600000000001</c:v>
                      </c:pt>
                      <c:pt idx="188">
                        <c:v>-0.86644699999999997</c:v>
                      </c:pt>
                      <c:pt idx="189">
                        <c:v>-0.82479599999999997</c:v>
                      </c:pt>
                      <c:pt idx="190">
                        <c:v>-0.78350799999999998</c:v>
                      </c:pt>
                      <c:pt idx="191">
                        <c:v>-0.74156200000000005</c:v>
                      </c:pt>
                      <c:pt idx="192">
                        <c:v>-0.70035999999999998</c:v>
                      </c:pt>
                      <c:pt idx="193">
                        <c:v>-0.66381699999999999</c:v>
                      </c:pt>
                      <c:pt idx="194">
                        <c:v>-0.63383699999999998</c:v>
                      </c:pt>
                      <c:pt idx="195">
                        <c:v>-0.60986700000000005</c:v>
                      </c:pt>
                      <c:pt idx="196">
                        <c:v>-0.58851100000000001</c:v>
                      </c:pt>
                      <c:pt idx="197">
                        <c:v>-0.56361600000000001</c:v>
                      </c:pt>
                      <c:pt idx="198">
                        <c:v>-0.53217300000000001</c:v>
                      </c:pt>
                      <c:pt idx="199">
                        <c:v>-0.496533</c:v>
                      </c:pt>
                      <c:pt idx="200">
                        <c:v>-0.45899600000000002</c:v>
                      </c:pt>
                      <c:pt idx="201">
                        <c:v>-0.42033399999999999</c:v>
                      </c:pt>
                      <c:pt idx="202">
                        <c:v>-0.38170700000000002</c:v>
                      </c:pt>
                      <c:pt idx="203">
                        <c:v>-0.34300599999999998</c:v>
                      </c:pt>
                      <c:pt idx="204">
                        <c:v>-0.30293300000000001</c:v>
                      </c:pt>
                      <c:pt idx="205">
                        <c:v>-0.26201799999999997</c:v>
                      </c:pt>
                      <c:pt idx="206">
                        <c:v>-0.22153100000000001</c:v>
                      </c:pt>
                      <c:pt idx="207">
                        <c:v>-0.18132799999999999</c:v>
                      </c:pt>
                      <c:pt idx="208">
                        <c:v>-0.141342</c:v>
                      </c:pt>
                      <c:pt idx="209">
                        <c:v>-0.102599</c:v>
                      </c:pt>
                      <c:pt idx="210">
                        <c:v>-6.6055000000000003E-2</c:v>
                      </c:pt>
                      <c:pt idx="211">
                        <c:v>-3.2316999999999999E-2</c:v>
                      </c:pt>
                      <c:pt idx="212">
                        <c:v>-1.7179999999999999E-3</c:v>
                      </c:pt>
                      <c:pt idx="213">
                        <c:v>2.7272000000000001E-2</c:v>
                      </c:pt>
                      <c:pt idx="214">
                        <c:v>5.7637000000000001E-2</c:v>
                      </c:pt>
                      <c:pt idx="215">
                        <c:v>9.0647000000000005E-2</c:v>
                      </c:pt>
                      <c:pt idx="216">
                        <c:v>0.126717</c:v>
                      </c:pt>
                      <c:pt idx="217">
                        <c:v>0.16713700000000001</c:v>
                      </c:pt>
                      <c:pt idx="218">
                        <c:v>0.21165700000000001</c:v>
                      </c:pt>
                      <c:pt idx="219">
                        <c:v>0.25944</c:v>
                      </c:pt>
                      <c:pt idx="220">
                        <c:v>0.31109599999999998</c:v>
                      </c:pt>
                      <c:pt idx="221">
                        <c:v>0.36577199999999999</c:v>
                      </c:pt>
                      <c:pt idx="222">
                        <c:v>0.420483</c:v>
                      </c:pt>
                      <c:pt idx="223">
                        <c:v>0.47214600000000001</c:v>
                      </c:pt>
                      <c:pt idx="224">
                        <c:v>0.51789399999999997</c:v>
                      </c:pt>
                      <c:pt idx="225">
                        <c:v>0.55648399999999998</c:v>
                      </c:pt>
                      <c:pt idx="226">
                        <c:v>0.58981499999999998</c:v>
                      </c:pt>
                      <c:pt idx="227">
                        <c:v>0.62008600000000003</c:v>
                      </c:pt>
                      <c:pt idx="228">
                        <c:v>0.64642299999999997</c:v>
                      </c:pt>
                      <c:pt idx="229">
                        <c:v>0.667825</c:v>
                      </c:pt>
                      <c:pt idx="230">
                        <c:v>0.68764099999999995</c:v>
                      </c:pt>
                      <c:pt idx="231">
                        <c:v>0.71187900000000004</c:v>
                      </c:pt>
                      <c:pt idx="232">
                        <c:v>0.74520600000000004</c:v>
                      </c:pt>
                      <c:pt idx="233">
                        <c:v>0.78886500000000004</c:v>
                      </c:pt>
                      <c:pt idx="234">
                        <c:v>0.83983699999999994</c:v>
                      </c:pt>
                      <c:pt idx="235">
                        <c:v>0.893123</c:v>
                      </c:pt>
                      <c:pt idx="236">
                        <c:v>0.94566600000000001</c:v>
                      </c:pt>
                      <c:pt idx="237">
                        <c:v>0.99631599999999998</c:v>
                      </c:pt>
                      <c:pt idx="238">
                        <c:v>1.0435779999999999</c:v>
                      </c:pt>
                      <c:pt idx="239">
                        <c:v>1.0861240000000001</c:v>
                      </c:pt>
                      <c:pt idx="240">
                        <c:v>1.123073</c:v>
                      </c:pt>
                      <c:pt idx="241">
                        <c:v>1.1531100000000001</c:v>
                      </c:pt>
                      <c:pt idx="242">
                        <c:v>1.1765289999999999</c:v>
                      </c:pt>
                      <c:pt idx="243">
                        <c:v>1.1968220000000001</c:v>
                      </c:pt>
                      <c:pt idx="244">
                        <c:v>1.2180420000000001</c:v>
                      </c:pt>
                      <c:pt idx="245">
                        <c:v>1.242756</c:v>
                      </c:pt>
                      <c:pt idx="246">
                        <c:v>1.2726649999999999</c:v>
                      </c:pt>
                      <c:pt idx="247">
                        <c:v>1.3088409999999999</c:v>
                      </c:pt>
                      <c:pt idx="248">
                        <c:v>1.3520019999999999</c:v>
                      </c:pt>
                      <c:pt idx="249">
                        <c:v>1.403448</c:v>
                      </c:pt>
                      <c:pt idx="250">
                        <c:v>1.4636830000000001</c:v>
                      </c:pt>
                      <c:pt idx="251">
                        <c:v>1.5297829999999999</c:v>
                      </c:pt>
                      <c:pt idx="252">
                        <c:v>1.5966290000000001</c:v>
                      </c:pt>
                      <c:pt idx="253">
                        <c:v>1.660185</c:v>
                      </c:pt>
                      <c:pt idx="254">
                        <c:v>1.7187190000000001</c:v>
                      </c:pt>
                      <c:pt idx="255">
                        <c:v>1.7731140000000001</c:v>
                      </c:pt>
                      <c:pt idx="256">
                        <c:v>1.825367</c:v>
                      </c:pt>
                      <c:pt idx="257">
                        <c:v>1.8758570000000001</c:v>
                      </c:pt>
                      <c:pt idx="258">
                        <c:v>1.923565</c:v>
                      </c:pt>
                      <c:pt idx="259">
                        <c:v>1.9681120000000001</c:v>
                      </c:pt>
                      <c:pt idx="260">
                        <c:v>2.0102169999999999</c:v>
                      </c:pt>
                      <c:pt idx="261">
                        <c:v>2.051212</c:v>
                      </c:pt>
                      <c:pt idx="262">
                        <c:v>2.09321</c:v>
                      </c:pt>
                      <c:pt idx="263">
                        <c:v>2.1379959999999998</c:v>
                      </c:pt>
                      <c:pt idx="264">
                        <c:v>2.185184</c:v>
                      </c:pt>
                      <c:pt idx="265">
                        <c:v>2.23346</c:v>
                      </c:pt>
                      <c:pt idx="266">
                        <c:v>2.2829429999999999</c:v>
                      </c:pt>
                      <c:pt idx="267">
                        <c:v>2.3345340000000001</c:v>
                      </c:pt>
                      <c:pt idx="268">
                        <c:v>2.3881559999999999</c:v>
                      </c:pt>
                      <c:pt idx="269">
                        <c:v>2.442259</c:v>
                      </c:pt>
                      <c:pt idx="270">
                        <c:v>2.4937860000000001</c:v>
                      </c:pt>
                      <c:pt idx="271">
                        <c:v>2.5396399999999999</c:v>
                      </c:pt>
                      <c:pt idx="272">
                        <c:v>2.5788630000000001</c:v>
                      </c:pt>
                      <c:pt idx="273">
                        <c:v>2.6125829999999999</c:v>
                      </c:pt>
                      <c:pt idx="274">
                        <c:v>2.6422159999999999</c:v>
                      </c:pt>
                      <c:pt idx="275">
                        <c:v>2.6679650000000001</c:v>
                      </c:pt>
                      <c:pt idx="276">
                        <c:v>2.6889780000000001</c:v>
                      </c:pt>
                      <c:pt idx="277">
                        <c:v>2.7049780000000001</c:v>
                      </c:pt>
                      <c:pt idx="278">
                        <c:v>2.7179530000000001</c:v>
                      </c:pt>
                      <c:pt idx="279">
                        <c:v>2.731233</c:v>
                      </c:pt>
                      <c:pt idx="280">
                        <c:v>2.7461129999999998</c:v>
                      </c:pt>
                      <c:pt idx="281">
                        <c:v>2.7613400000000001</c:v>
                      </c:pt>
                      <c:pt idx="282">
                        <c:v>2.775271</c:v>
                      </c:pt>
                      <c:pt idx="283">
                        <c:v>2.78674</c:v>
                      </c:pt>
                      <c:pt idx="284">
                        <c:v>2.795757</c:v>
                      </c:pt>
                      <c:pt idx="285">
                        <c:v>2.8041809999999998</c:v>
                      </c:pt>
                      <c:pt idx="286">
                        <c:v>2.8137940000000001</c:v>
                      </c:pt>
                      <c:pt idx="287">
                        <c:v>2.823966</c:v>
                      </c:pt>
                      <c:pt idx="288">
                        <c:v>2.8326880000000001</c:v>
                      </c:pt>
                      <c:pt idx="289">
                        <c:v>2.8380290000000001</c:v>
                      </c:pt>
                      <c:pt idx="290">
                        <c:v>2.8386640000000001</c:v>
                      </c:pt>
                      <c:pt idx="291">
                        <c:v>2.8350780000000002</c:v>
                      </c:pt>
                      <c:pt idx="292">
                        <c:v>2.8284349999999998</c:v>
                      </c:pt>
                      <c:pt idx="293">
                        <c:v>2.818438</c:v>
                      </c:pt>
                      <c:pt idx="294">
                        <c:v>2.8043260000000001</c:v>
                      </c:pt>
                      <c:pt idx="295">
                        <c:v>2.7873220000000001</c:v>
                      </c:pt>
                      <c:pt idx="296">
                        <c:v>2.7706059999999999</c:v>
                      </c:pt>
                      <c:pt idx="297">
                        <c:v>2.756964</c:v>
                      </c:pt>
                      <c:pt idx="298">
                        <c:v>2.747509</c:v>
                      </c:pt>
                      <c:pt idx="299">
                        <c:v>2.7416369999999999</c:v>
                      </c:pt>
                      <c:pt idx="300">
                        <c:v>2.7376520000000002</c:v>
                      </c:pt>
                      <c:pt idx="301">
                        <c:v>2.7338900000000002</c:v>
                      </c:pt>
                      <c:pt idx="302">
                        <c:v>2.7286280000000001</c:v>
                      </c:pt>
                      <c:pt idx="303">
                        <c:v>2.7198660000000001</c:v>
                      </c:pt>
                      <c:pt idx="304">
                        <c:v>2.7059700000000002</c:v>
                      </c:pt>
                      <c:pt idx="305">
                        <c:v>2.6855069999999999</c:v>
                      </c:pt>
                      <c:pt idx="306">
                        <c:v>2.656898</c:v>
                      </c:pt>
                      <c:pt idx="307">
                        <c:v>2.620269</c:v>
                      </c:pt>
                      <c:pt idx="308">
                        <c:v>2.578878</c:v>
                      </c:pt>
                      <c:pt idx="309">
                        <c:v>2.536743</c:v>
                      </c:pt>
                      <c:pt idx="310">
                        <c:v>2.4968659999999998</c:v>
                      </c:pt>
                      <c:pt idx="311">
                        <c:v>2.461468</c:v>
                      </c:pt>
                      <c:pt idx="312">
                        <c:v>2.4312459999999998</c:v>
                      </c:pt>
                      <c:pt idx="313">
                        <c:v>2.4054579999999999</c:v>
                      </c:pt>
                      <c:pt idx="314">
                        <c:v>2.3826740000000002</c:v>
                      </c:pt>
                      <c:pt idx="315">
                        <c:v>2.3609819999999999</c:v>
                      </c:pt>
                      <c:pt idx="316">
                        <c:v>2.3379279999999998</c:v>
                      </c:pt>
                      <c:pt idx="317">
                        <c:v>2.3101780000000001</c:v>
                      </c:pt>
                      <c:pt idx="318">
                        <c:v>2.2745350000000002</c:v>
                      </c:pt>
                      <c:pt idx="319">
                        <c:v>2.2289699999999999</c:v>
                      </c:pt>
                      <c:pt idx="320">
                        <c:v>2.1732049999999998</c:v>
                      </c:pt>
                      <c:pt idx="321">
                        <c:v>2.1096249999999999</c:v>
                      </c:pt>
                      <c:pt idx="322">
                        <c:v>2.042065</c:v>
                      </c:pt>
                      <c:pt idx="323">
                        <c:v>1.973779</c:v>
                      </c:pt>
                      <c:pt idx="324">
                        <c:v>1.907254</c:v>
                      </c:pt>
                      <c:pt idx="325">
                        <c:v>1.8447450000000001</c:v>
                      </c:pt>
                      <c:pt idx="326">
                        <c:v>1.7876019999999999</c:v>
                      </c:pt>
                      <c:pt idx="327">
                        <c:v>1.735846</c:v>
                      </c:pt>
                      <c:pt idx="328">
                        <c:v>1.689295</c:v>
                      </c:pt>
                      <c:pt idx="329">
                        <c:v>1.6473409999999999</c:v>
                      </c:pt>
                      <c:pt idx="330">
                        <c:v>1.607758</c:v>
                      </c:pt>
                      <c:pt idx="331">
                        <c:v>1.567639</c:v>
                      </c:pt>
                      <c:pt idx="332">
                        <c:v>1.5255529999999999</c:v>
                      </c:pt>
                      <c:pt idx="333">
                        <c:v>1.4819180000000001</c:v>
                      </c:pt>
                      <c:pt idx="334">
                        <c:v>1.4373819999999999</c:v>
                      </c:pt>
                      <c:pt idx="335">
                        <c:v>1.391534</c:v>
                      </c:pt>
                      <c:pt idx="336">
                        <c:v>1.3433919999999999</c:v>
                      </c:pt>
                      <c:pt idx="337">
                        <c:v>1.2929630000000001</c:v>
                      </c:pt>
                      <c:pt idx="338">
                        <c:v>1.2414240000000001</c:v>
                      </c:pt>
                      <c:pt idx="339">
                        <c:v>1.1896929999999999</c:v>
                      </c:pt>
                      <c:pt idx="340">
                        <c:v>1.1381460000000001</c:v>
                      </c:pt>
                      <c:pt idx="341">
                        <c:v>1.087396</c:v>
                      </c:pt>
                      <c:pt idx="342">
                        <c:v>1.0382009999999999</c:v>
                      </c:pt>
                      <c:pt idx="343">
                        <c:v>0.99132200000000004</c:v>
                      </c:pt>
                      <c:pt idx="344">
                        <c:v>0.94830999999999999</c:v>
                      </c:pt>
                      <c:pt idx="345">
                        <c:v>0.91132000000000002</c:v>
                      </c:pt>
                      <c:pt idx="346">
                        <c:v>0.88187599999999999</c:v>
                      </c:pt>
                      <c:pt idx="347">
                        <c:v>0.859649</c:v>
                      </c:pt>
                      <c:pt idx="348">
                        <c:v>0.84128000000000003</c:v>
                      </c:pt>
                      <c:pt idx="349">
                        <c:v>0.82172100000000003</c:v>
                      </c:pt>
                      <c:pt idx="350">
                        <c:v>0.79755200000000004</c:v>
                      </c:pt>
                      <c:pt idx="351">
                        <c:v>0.76832500000000004</c:v>
                      </c:pt>
                      <c:pt idx="352">
                        <c:v>0.73489199999999999</c:v>
                      </c:pt>
                      <c:pt idx="353">
                        <c:v>0.69736799999999999</c:v>
                      </c:pt>
                      <c:pt idx="354">
                        <c:v>0.65596699999999997</c:v>
                      </c:pt>
                      <c:pt idx="355">
                        <c:v>0.61197900000000005</c:v>
                      </c:pt>
                      <c:pt idx="356">
                        <c:v>0.56667299999999998</c:v>
                      </c:pt>
                      <c:pt idx="357">
                        <c:v>0.52072300000000005</c:v>
                      </c:pt>
                      <c:pt idx="358">
                        <c:v>0.47517300000000001</c:v>
                      </c:pt>
                      <c:pt idx="359">
                        <c:v>0.43219400000000002</c:v>
                      </c:pt>
                      <c:pt idx="360">
                        <c:v>0.39357599999999998</c:v>
                      </c:pt>
                      <c:pt idx="361">
                        <c:v>0.35941000000000001</c:v>
                      </c:pt>
                      <c:pt idx="362">
                        <c:v>0.32927499999999998</c:v>
                      </c:pt>
                      <c:pt idx="363">
                        <c:v>0.30312600000000001</c:v>
                      </c:pt>
                      <c:pt idx="364">
                        <c:v>0.280171</c:v>
                      </c:pt>
                      <c:pt idx="365">
                        <c:v>0.25774000000000002</c:v>
                      </c:pt>
                      <c:pt idx="366">
                        <c:v>0.23227200000000001</c:v>
                      </c:pt>
                      <c:pt idx="367">
                        <c:v>0.20152600000000001</c:v>
                      </c:pt>
                      <c:pt idx="368">
                        <c:v>0.165353</c:v>
                      </c:pt>
                      <c:pt idx="369">
                        <c:v>0.124596</c:v>
                      </c:pt>
                      <c:pt idx="370">
                        <c:v>8.0369999999999997E-2</c:v>
                      </c:pt>
                      <c:pt idx="371">
                        <c:v>3.4132000000000003E-2</c:v>
                      </c:pt>
                      <c:pt idx="372">
                        <c:v>-1.2548E-2</c:v>
                      </c:pt>
                      <c:pt idx="373">
                        <c:v>-5.7770000000000002E-2</c:v>
                      </c:pt>
                      <c:pt idx="374">
                        <c:v>-9.9337999999999996E-2</c:v>
                      </c:pt>
                      <c:pt idx="375">
                        <c:v>-0.13550200000000001</c:v>
                      </c:pt>
                      <c:pt idx="376">
                        <c:v>-0.165766</c:v>
                      </c:pt>
                      <c:pt idx="377">
                        <c:v>-0.19117400000000001</c:v>
                      </c:pt>
                      <c:pt idx="378">
                        <c:v>-0.21297099999999999</c:v>
                      </c:pt>
                      <c:pt idx="379">
                        <c:v>-0.23135800000000001</c:v>
                      </c:pt>
                      <c:pt idx="380">
                        <c:v>-0.24682100000000001</c:v>
                      </c:pt>
                      <c:pt idx="381">
                        <c:v>-0.26141799999999998</c:v>
                      </c:pt>
                      <c:pt idx="382">
                        <c:v>-0.27727200000000002</c:v>
                      </c:pt>
                      <c:pt idx="383">
                        <c:v>-0.29569400000000001</c:v>
                      </c:pt>
                      <c:pt idx="384">
                        <c:v>-0.31781900000000002</c:v>
                      </c:pt>
                      <c:pt idx="385">
                        <c:v>-0.34403899999999998</c:v>
                      </c:pt>
                      <c:pt idx="386">
                        <c:v>-0.37335699999999999</c:v>
                      </c:pt>
                      <c:pt idx="387">
                        <c:v>-0.40377200000000002</c:v>
                      </c:pt>
                      <c:pt idx="388">
                        <c:v>-0.43324600000000002</c:v>
                      </c:pt>
                      <c:pt idx="389">
                        <c:v>-0.46085799999999999</c:v>
                      </c:pt>
                      <c:pt idx="390">
                        <c:v>-0.486286</c:v>
                      </c:pt>
                      <c:pt idx="391">
                        <c:v>-0.50833700000000004</c:v>
                      </c:pt>
                      <c:pt idx="392">
                        <c:v>-0.52591299999999996</c:v>
                      </c:pt>
                      <c:pt idx="393">
                        <c:v>-0.53948600000000002</c:v>
                      </c:pt>
                      <c:pt idx="394">
                        <c:v>-0.55057400000000001</c:v>
                      </c:pt>
                      <c:pt idx="395">
                        <c:v>-0.56057999999999997</c:v>
                      </c:pt>
                      <c:pt idx="396">
                        <c:v>-0.56969099999999995</c:v>
                      </c:pt>
                      <c:pt idx="397">
                        <c:v>-0.57697299999999996</c:v>
                      </c:pt>
                      <c:pt idx="398">
                        <c:v>-0.58130400000000004</c:v>
                      </c:pt>
                      <c:pt idx="399">
                        <c:v>-0.58266899999999999</c:v>
                      </c:pt>
                      <c:pt idx="400">
                        <c:v>-0.58346900000000002</c:v>
                      </c:pt>
                      <c:pt idx="401">
                        <c:v>-0.58679099999999995</c:v>
                      </c:pt>
                      <c:pt idx="402">
                        <c:v>-0.59402299999999997</c:v>
                      </c:pt>
                      <c:pt idx="403">
                        <c:v>-0.60546800000000001</c:v>
                      </c:pt>
                      <c:pt idx="404">
                        <c:v>-0.62085299999999999</c:v>
                      </c:pt>
                      <c:pt idx="405">
                        <c:v>-0.63880300000000001</c:v>
                      </c:pt>
                      <c:pt idx="406">
                        <c:v>-0.658609</c:v>
                      </c:pt>
                      <c:pt idx="407">
                        <c:v>-0.68089200000000005</c:v>
                      </c:pt>
                      <c:pt idx="408">
                        <c:v>-0.70320899999999997</c:v>
                      </c:pt>
                      <c:pt idx="409">
                        <c:v>-0.71992100000000003</c:v>
                      </c:pt>
                      <c:pt idx="410">
                        <c:v>-0.72779400000000005</c:v>
                      </c:pt>
                      <c:pt idx="411">
                        <c:v>-0.72689000000000004</c:v>
                      </c:pt>
                      <c:pt idx="412">
                        <c:v>-0.71808399999999994</c:v>
                      </c:pt>
                      <c:pt idx="413">
                        <c:v>-0.70203899999999997</c:v>
                      </c:pt>
                      <c:pt idx="414">
                        <c:v>-0.67964599999999997</c:v>
                      </c:pt>
                      <c:pt idx="415">
                        <c:v>-0.65279100000000001</c:v>
                      </c:pt>
                      <c:pt idx="416">
                        <c:v>-0.62397999999999998</c:v>
                      </c:pt>
                      <c:pt idx="417">
                        <c:v>-0.59608099999999997</c:v>
                      </c:pt>
                      <c:pt idx="418">
                        <c:v>-0.57206800000000002</c:v>
                      </c:pt>
                      <c:pt idx="419">
                        <c:v>-0.55325100000000005</c:v>
                      </c:pt>
                      <c:pt idx="420">
                        <c:v>-0.53836300000000004</c:v>
                      </c:pt>
                      <c:pt idx="421">
                        <c:v>-0.52491900000000002</c:v>
                      </c:pt>
                      <c:pt idx="422">
                        <c:v>-0.51065000000000005</c:v>
                      </c:pt>
                      <c:pt idx="423">
                        <c:v>-0.493396</c:v>
                      </c:pt>
                      <c:pt idx="424">
                        <c:v>-0.47068199999999999</c:v>
                      </c:pt>
                      <c:pt idx="425">
                        <c:v>-0.44053900000000001</c:v>
                      </c:pt>
                      <c:pt idx="426">
                        <c:v>-0.40251900000000002</c:v>
                      </c:pt>
                      <c:pt idx="427">
                        <c:v>-0.35792800000000002</c:v>
                      </c:pt>
                      <c:pt idx="428">
                        <c:v>-0.30874200000000002</c:v>
                      </c:pt>
                      <c:pt idx="429">
                        <c:v>-0.25691799999999998</c:v>
                      </c:pt>
                      <c:pt idx="430">
                        <c:v>-0.20510900000000001</c:v>
                      </c:pt>
                      <c:pt idx="431">
                        <c:v>-0.15560599999999999</c:v>
                      </c:pt>
                      <c:pt idx="432">
                        <c:v>-0.10874</c:v>
                      </c:pt>
                      <c:pt idx="433">
                        <c:v>-6.3797000000000006E-2</c:v>
                      </c:pt>
                      <c:pt idx="434">
                        <c:v>-2.0389000000000001E-2</c:v>
                      </c:pt>
                      <c:pt idx="435">
                        <c:v>2.1507999999999999E-2</c:v>
                      </c:pt>
                      <c:pt idx="436">
                        <c:v>6.2205000000000003E-2</c:v>
                      </c:pt>
                      <c:pt idx="437">
                        <c:v>0.10297099999999999</c:v>
                      </c:pt>
                      <c:pt idx="438">
                        <c:v>0.14577999999999999</c:v>
                      </c:pt>
                      <c:pt idx="439">
                        <c:v>0.19187000000000001</c:v>
                      </c:pt>
                      <c:pt idx="440">
                        <c:v>0.24122499999999999</c:v>
                      </c:pt>
                      <c:pt idx="441">
                        <c:v>0.29339599999999999</c:v>
                      </c:pt>
                      <c:pt idx="442">
                        <c:v>0.34747099999999997</c:v>
                      </c:pt>
                      <c:pt idx="443">
                        <c:v>0.40194200000000002</c:v>
                      </c:pt>
                      <c:pt idx="444">
                        <c:v>0.45597500000000002</c:v>
                      </c:pt>
                      <c:pt idx="445">
                        <c:v>0.50959699999999997</c:v>
                      </c:pt>
                      <c:pt idx="446">
                        <c:v>0.56229700000000005</c:v>
                      </c:pt>
                      <c:pt idx="447">
                        <c:v>0.612784</c:v>
                      </c:pt>
                      <c:pt idx="448">
                        <c:v>0.66000099999999995</c:v>
                      </c:pt>
                      <c:pt idx="449">
                        <c:v>0.70394199999999996</c:v>
                      </c:pt>
                      <c:pt idx="450">
                        <c:v>0.74551999999999996</c:v>
                      </c:pt>
                      <c:pt idx="451">
                        <c:v>0.78613699999999997</c:v>
                      </c:pt>
                      <c:pt idx="452">
                        <c:v>0.82728299999999999</c:v>
                      </c:pt>
                      <c:pt idx="453">
                        <c:v>0.86992199999999997</c:v>
                      </c:pt>
                      <c:pt idx="454">
                        <c:v>0.91450699999999996</c:v>
                      </c:pt>
                      <c:pt idx="455">
                        <c:v>0.96138900000000005</c:v>
                      </c:pt>
                      <c:pt idx="456">
                        <c:v>1.011908</c:v>
                      </c:pt>
                      <c:pt idx="457">
                        <c:v>1.0674459999999999</c:v>
                      </c:pt>
                      <c:pt idx="458">
                        <c:v>1.1254949999999999</c:v>
                      </c:pt>
                      <c:pt idx="459">
                        <c:v>1.181092</c:v>
                      </c:pt>
                      <c:pt idx="460">
                        <c:v>1.231833</c:v>
                      </c:pt>
                      <c:pt idx="461">
                        <c:v>1.2779450000000001</c:v>
                      </c:pt>
                      <c:pt idx="462">
                        <c:v>1.320154</c:v>
                      </c:pt>
                      <c:pt idx="463">
                        <c:v>1.3589560000000001</c:v>
                      </c:pt>
                      <c:pt idx="464">
                        <c:v>1.3947229999999999</c:v>
                      </c:pt>
                      <c:pt idx="465">
                        <c:v>1.4280029999999999</c:v>
                      </c:pt>
                      <c:pt idx="466">
                        <c:v>1.459595</c:v>
                      </c:pt>
                      <c:pt idx="467">
                        <c:v>1.490672</c:v>
                      </c:pt>
                      <c:pt idx="468">
                        <c:v>1.5226869999999999</c:v>
                      </c:pt>
                      <c:pt idx="469">
                        <c:v>1.5566800000000001</c:v>
                      </c:pt>
                      <c:pt idx="470">
                        <c:v>1.592794</c:v>
                      </c:pt>
                      <c:pt idx="471">
                        <c:v>1.630703</c:v>
                      </c:pt>
                      <c:pt idx="472">
                        <c:v>1.6703539999999999</c:v>
                      </c:pt>
                      <c:pt idx="473">
                        <c:v>1.711465</c:v>
                      </c:pt>
                      <c:pt idx="474">
                        <c:v>1.7527839999999999</c:v>
                      </c:pt>
                      <c:pt idx="475">
                        <c:v>1.7925789999999999</c:v>
                      </c:pt>
                      <c:pt idx="476">
                        <c:v>1.8293539999999999</c:v>
                      </c:pt>
                      <c:pt idx="477">
                        <c:v>1.862263</c:v>
                      </c:pt>
                      <c:pt idx="478">
                        <c:v>1.8915139999999999</c:v>
                      </c:pt>
                      <c:pt idx="479">
                        <c:v>1.918191</c:v>
                      </c:pt>
                      <c:pt idx="480">
                        <c:v>1.9436389999999999</c:v>
                      </c:pt>
                      <c:pt idx="481">
                        <c:v>1.969095</c:v>
                      </c:pt>
                      <c:pt idx="482">
                        <c:v>1.9949889999999999</c:v>
                      </c:pt>
                      <c:pt idx="483">
                        <c:v>2.0206379999999999</c:v>
                      </c:pt>
                      <c:pt idx="484">
                        <c:v>2.0453960000000002</c:v>
                      </c:pt>
                      <c:pt idx="485">
                        <c:v>2.0694539999999999</c:v>
                      </c:pt>
                      <c:pt idx="486">
                        <c:v>2.0931380000000002</c:v>
                      </c:pt>
                      <c:pt idx="487">
                        <c:v>2.116107</c:v>
                      </c:pt>
                      <c:pt idx="488">
                        <c:v>2.1374870000000001</c:v>
                      </c:pt>
                      <c:pt idx="489">
                        <c:v>2.156507</c:v>
                      </c:pt>
                      <c:pt idx="490">
                        <c:v>2.1728010000000002</c:v>
                      </c:pt>
                      <c:pt idx="491">
                        <c:v>2.1865480000000002</c:v>
                      </c:pt>
                      <c:pt idx="492">
                        <c:v>2.1987649999999999</c:v>
                      </c:pt>
                      <c:pt idx="493">
                        <c:v>2.2109160000000001</c:v>
                      </c:pt>
                      <c:pt idx="494">
                        <c:v>2.2240959999999999</c:v>
                      </c:pt>
                      <c:pt idx="495">
                        <c:v>2.23813</c:v>
                      </c:pt>
                      <c:pt idx="496">
                        <c:v>2.2514189999999998</c:v>
                      </c:pt>
                      <c:pt idx="497">
                        <c:v>2.2628529999999998</c:v>
                      </c:pt>
                      <c:pt idx="498">
                        <c:v>2.2732239999999999</c:v>
                      </c:pt>
                      <c:pt idx="499">
                        <c:v>2.2838440000000002</c:v>
                      </c:pt>
                      <c:pt idx="500">
                        <c:v>2.2952530000000002</c:v>
                      </c:pt>
                      <c:pt idx="501">
                        <c:v>2.3076180000000002</c:v>
                      </c:pt>
                      <c:pt idx="502">
                        <c:v>2.3207819999999999</c:v>
                      </c:pt>
                      <c:pt idx="503">
                        <c:v>2.3343039999999999</c:v>
                      </c:pt>
                      <c:pt idx="504">
                        <c:v>2.34788</c:v>
                      </c:pt>
                      <c:pt idx="505">
                        <c:v>2.3608069999999999</c:v>
                      </c:pt>
                      <c:pt idx="506">
                        <c:v>2.3723049999999999</c:v>
                      </c:pt>
                      <c:pt idx="507">
                        <c:v>2.3825759999999998</c:v>
                      </c:pt>
                      <c:pt idx="508">
                        <c:v>2.3921239999999999</c:v>
                      </c:pt>
                      <c:pt idx="509">
                        <c:v>2.4006280000000002</c:v>
                      </c:pt>
                      <c:pt idx="510">
                        <c:v>2.4073829999999998</c:v>
                      </c:pt>
                      <c:pt idx="511">
                        <c:v>2.412496</c:v>
                      </c:pt>
                      <c:pt idx="512">
                        <c:v>2.4171939999999998</c:v>
                      </c:pt>
                      <c:pt idx="513">
                        <c:v>2.4225379999999999</c:v>
                      </c:pt>
                      <c:pt idx="514">
                        <c:v>2.4279760000000001</c:v>
                      </c:pt>
                      <c:pt idx="515">
                        <c:v>2.4324270000000001</c:v>
                      </c:pt>
                      <c:pt idx="516">
                        <c:v>2.435476</c:v>
                      </c:pt>
                      <c:pt idx="517">
                        <c:v>2.4364349999999999</c:v>
                      </c:pt>
                      <c:pt idx="518">
                        <c:v>2.4346000000000001</c:v>
                      </c:pt>
                      <c:pt idx="519">
                        <c:v>2.4287589999999999</c:v>
                      </c:pt>
                      <c:pt idx="520">
                        <c:v>2.4168940000000001</c:v>
                      </c:pt>
                      <c:pt idx="521">
                        <c:v>2.400347</c:v>
                      </c:pt>
                      <c:pt idx="522">
                        <c:v>2.38388</c:v>
                      </c:pt>
                      <c:pt idx="523">
                        <c:v>2.370317</c:v>
                      </c:pt>
                      <c:pt idx="524">
                        <c:v>2.3594179999999998</c:v>
                      </c:pt>
                      <c:pt idx="525">
                        <c:v>2.3499629999999998</c:v>
                      </c:pt>
                      <c:pt idx="526">
                        <c:v>2.3408509999999998</c:v>
                      </c:pt>
                      <c:pt idx="527">
                        <c:v>2.3308270000000002</c:v>
                      </c:pt>
                      <c:pt idx="528">
                        <c:v>2.3183029999999998</c:v>
                      </c:pt>
                      <c:pt idx="529">
                        <c:v>2.3019959999999999</c:v>
                      </c:pt>
                      <c:pt idx="530">
                        <c:v>2.281196</c:v>
                      </c:pt>
                      <c:pt idx="531">
                        <c:v>2.2561390000000001</c:v>
                      </c:pt>
                      <c:pt idx="532">
                        <c:v>2.228043</c:v>
                      </c:pt>
                      <c:pt idx="533">
                        <c:v>2.198137</c:v>
                      </c:pt>
                      <c:pt idx="534">
                        <c:v>2.1674769999999999</c:v>
                      </c:pt>
                      <c:pt idx="535">
                        <c:v>2.136949</c:v>
                      </c:pt>
                      <c:pt idx="536">
                        <c:v>2.107167</c:v>
                      </c:pt>
                      <c:pt idx="537">
                        <c:v>2.0791970000000002</c:v>
                      </c:pt>
                      <c:pt idx="538">
                        <c:v>2.0544199999999999</c:v>
                      </c:pt>
                      <c:pt idx="539">
                        <c:v>2.0331260000000002</c:v>
                      </c:pt>
                      <c:pt idx="540">
                        <c:v>2.013674</c:v>
                      </c:pt>
                      <c:pt idx="541">
                        <c:v>1.993684</c:v>
                      </c:pt>
                      <c:pt idx="542">
                        <c:v>1.9716959999999999</c:v>
                      </c:pt>
                      <c:pt idx="543">
                        <c:v>1.947079</c:v>
                      </c:pt>
                      <c:pt idx="544">
                        <c:v>1.9191560000000001</c:v>
                      </c:pt>
                      <c:pt idx="545">
                        <c:v>1.8872979999999999</c:v>
                      </c:pt>
                      <c:pt idx="546">
                        <c:v>1.851701</c:v>
                      </c:pt>
                      <c:pt idx="547">
                        <c:v>1.812764</c:v>
                      </c:pt>
                      <c:pt idx="548">
                        <c:v>1.771083</c:v>
                      </c:pt>
                      <c:pt idx="549">
                        <c:v>1.728839</c:v>
                      </c:pt>
                      <c:pt idx="550">
                        <c:v>1.6885680000000001</c:v>
                      </c:pt>
                      <c:pt idx="551">
                        <c:v>1.6516090000000001</c:v>
                      </c:pt>
                      <c:pt idx="552">
                        <c:v>1.6187670000000001</c:v>
                      </c:pt>
                      <c:pt idx="553">
                        <c:v>1.5895570000000001</c:v>
                      </c:pt>
                      <c:pt idx="554">
                        <c:v>1.5614939999999999</c:v>
                      </c:pt>
                      <c:pt idx="555">
                        <c:v>1.5328329999999999</c:v>
                      </c:pt>
                      <c:pt idx="556">
                        <c:v>1.5033859999999999</c:v>
                      </c:pt>
                      <c:pt idx="557">
                        <c:v>1.472102</c:v>
                      </c:pt>
                      <c:pt idx="558">
                        <c:v>1.4374979999999999</c:v>
                      </c:pt>
                      <c:pt idx="559">
                        <c:v>1.399378</c:v>
                      </c:pt>
                      <c:pt idx="560">
                        <c:v>1.358255</c:v>
                      </c:pt>
                      <c:pt idx="561">
                        <c:v>1.314735</c:v>
                      </c:pt>
                      <c:pt idx="562">
                        <c:v>1.2695320000000001</c:v>
                      </c:pt>
                      <c:pt idx="563">
                        <c:v>1.22346</c:v>
                      </c:pt>
                      <c:pt idx="564">
                        <c:v>1.1778660000000001</c:v>
                      </c:pt>
                      <c:pt idx="565">
                        <c:v>1.1341840000000001</c:v>
                      </c:pt>
                      <c:pt idx="566">
                        <c:v>1.0928690000000001</c:v>
                      </c:pt>
                      <c:pt idx="567">
                        <c:v>1.053579</c:v>
                      </c:pt>
                      <c:pt idx="568">
                        <c:v>1.0159659999999999</c:v>
                      </c:pt>
                      <c:pt idx="569">
                        <c:v>0.97948400000000002</c:v>
                      </c:pt>
                      <c:pt idx="570">
                        <c:v>0.94273899999999999</c:v>
                      </c:pt>
                      <c:pt idx="571">
                        <c:v>0.90424899999999997</c:v>
                      </c:pt>
                      <c:pt idx="572">
                        <c:v>0.86360199999999998</c:v>
                      </c:pt>
                      <c:pt idx="573">
                        <c:v>0.82091099999999995</c:v>
                      </c:pt>
                      <c:pt idx="574">
                        <c:v>0.77585499999999996</c:v>
                      </c:pt>
                      <c:pt idx="575">
                        <c:v>0.72830300000000003</c:v>
                      </c:pt>
                      <c:pt idx="576">
                        <c:v>0.679311</c:v>
                      </c:pt>
                      <c:pt idx="577">
                        <c:v>0.63081900000000002</c:v>
                      </c:pt>
                      <c:pt idx="578">
                        <c:v>0.58421400000000001</c:v>
                      </c:pt>
                      <c:pt idx="579">
                        <c:v>0.53948300000000005</c:v>
                      </c:pt>
                      <c:pt idx="580">
                        <c:v>0.49634099999999998</c:v>
                      </c:pt>
                      <c:pt idx="581">
                        <c:v>0.45554699999999998</c:v>
                      </c:pt>
                      <c:pt idx="582">
                        <c:v>0.418487</c:v>
                      </c:pt>
                      <c:pt idx="583">
                        <c:v>0.38558100000000001</c:v>
                      </c:pt>
                      <c:pt idx="584">
                        <c:v>0.35560700000000001</c:v>
                      </c:pt>
                      <c:pt idx="585">
                        <c:v>0.32671600000000001</c:v>
                      </c:pt>
                      <c:pt idx="586">
                        <c:v>0.29769200000000001</c:v>
                      </c:pt>
                      <c:pt idx="587">
                        <c:v>0.26818599999999998</c:v>
                      </c:pt>
                      <c:pt idx="588">
                        <c:v>0.23744699999999999</c:v>
                      </c:pt>
                      <c:pt idx="589">
                        <c:v>0.204266</c:v>
                      </c:pt>
                      <c:pt idx="590">
                        <c:v>0.16845599999999999</c:v>
                      </c:pt>
                      <c:pt idx="591">
                        <c:v>0.13101299999999999</c:v>
                      </c:pt>
                      <c:pt idx="592">
                        <c:v>9.3405000000000002E-2</c:v>
                      </c:pt>
                      <c:pt idx="593">
                        <c:v>5.6744000000000003E-2</c:v>
                      </c:pt>
                      <c:pt idx="594">
                        <c:v>2.1850000000000001E-2</c:v>
                      </c:pt>
                      <c:pt idx="595">
                        <c:v>-9.9909999999999999E-3</c:v>
                      </c:pt>
                      <c:pt idx="596">
                        <c:v>-3.7613000000000001E-2</c:v>
                      </c:pt>
                      <c:pt idx="597">
                        <c:v>-6.1168E-2</c:v>
                      </c:pt>
                      <c:pt idx="598">
                        <c:v>-8.2160999999999998E-2</c:v>
                      </c:pt>
                      <c:pt idx="599">
                        <c:v>-0.102256</c:v>
                      </c:pt>
                      <c:pt idx="600">
                        <c:v>-0.12231400000000001</c:v>
                      </c:pt>
                      <c:pt idx="601">
                        <c:v>-0.14241599999999999</c:v>
                      </c:pt>
                      <c:pt idx="602">
                        <c:v>-0.16231499999999999</c:v>
                      </c:pt>
                      <c:pt idx="603">
                        <c:v>-0.181946</c:v>
                      </c:pt>
                      <c:pt idx="604">
                        <c:v>-0.20205300000000001</c:v>
                      </c:pt>
                      <c:pt idx="605">
                        <c:v>-0.22356999999999999</c:v>
                      </c:pt>
                      <c:pt idx="606">
                        <c:v>-0.245895</c:v>
                      </c:pt>
                      <c:pt idx="607">
                        <c:v>-0.26699400000000001</c:v>
                      </c:pt>
                      <c:pt idx="608">
                        <c:v>-0.28550300000000001</c:v>
                      </c:pt>
                      <c:pt idx="609">
                        <c:v>-0.30189899999999997</c:v>
                      </c:pt>
                      <c:pt idx="610">
                        <c:v>-0.31734899999999999</c:v>
                      </c:pt>
                      <c:pt idx="611">
                        <c:v>-0.33271499999999998</c:v>
                      </c:pt>
                      <c:pt idx="612">
                        <c:v>-0.34848899999999999</c:v>
                      </c:pt>
                      <c:pt idx="613">
                        <c:v>-0.36459000000000003</c:v>
                      </c:pt>
                      <c:pt idx="614">
                        <c:v>-0.38078499999999998</c:v>
                      </c:pt>
                      <c:pt idx="615">
                        <c:v>-0.39677899999999999</c:v>
                      </c:pt>
                      <c:pt idx="616">
                        <c:v>-0.41184900000000002</c:v>
                      </c:pt>
                      <c:pt idx="617">
                        <c:v>-0.42494500000000002</c:v>
                      </c:pt>
                      <c:pt idx="618">
                        <c:v>-0.435276</c:v>
                      </c:pt>
                      <c:pt idx="619">
                        <c:v>-0.44297500000000001</c:v>
                      </c:pt>
                      <c:pt idx="620">
                        <c:v>-0.448158</c:v>
                      </c:pt>
                      <c:pt idx="621">
                        <c:v>-0.44978099999999999</c:v>
                      </c:pt>
                      <c:pt idx="622">
                        <c:v>-0.44686599999999999</c:v>
                      </c:pt>
                      <c:pt idx="623">
                        <c:v>-0.44014300000000001</c:v>
                      </c:pt>
                      <c:pt idx="624">
                        <c:v>-0.43131799999999998</c:v>
                      </c:pt>
                      <c:pt idx="625">
                        <c:v>-0.42151300000000003</c:v>
                      </c:pt>
                      <c:pt idx="626">
                        <c:v>-0.41139100000000001</c:v>
                      </c:pt>
                      <c:pt idx="627">
                        <c:v>-0.40155200000000002</c:v>
                      </c:pt>
                      <c:pt idx="628">
                        <c:v>-0.392264</c:v>
                      </c:pt>
                      <c:pt idx="629">
                        <c:v>-0.38321100000000002</c:v>
                      </c:pt>
                      <c:pt idx="630">
                        <c:v>-0.37383</c:v>
                      </c:pt>
                      <c:pt idx="631">
                        <c:v>-0.364062</c:v>
                      </c:pt>
                      <c:pt idx="632">
                        <c:v>-0.35377399999999998</c:v>
                      </c:pt>
                      <c:pt idx="633">
                        <c:v>-0.342283</c:v>
                      </c:pt>
                      <c:pt idx="634">
                        <c:v>-0.32917400000000002</c:v>
                      </c:pt>
                      <c:pt idx="635">
                        <c:v>-0.31420799999999999</c:v>
                      </c:pt>
                      <c:pt idx="636">
                        <c:v>-0.29680800000000002</c:v>
                      </c:pt>
                      <c:pt idx="637">
                        <c:v>-0.27644200000000002</c:v>
                      </c:pt>
                      <c:pt idx="638">
                        <c:v>-0.253193</c:v>
                      </c:pt>
                      <c:pt idx="639">
                        <c:v>-0.22734799999999999</c:v>
                      </c:pt>
                      <c:pt idx="640">
                        <c:v>-0.199014</c:v>
                      </c:pt>
                      <c:pt idx="641">
                        <c:v>-0.169129</c:v>
                      </c:pt>
                      <c:pt idx="642">
                        <c:v>-0.13972699999999999</c:v>
                      </c:pt>
                      <c:pt idx="643">
                        <c:v>-0.11285199999999999</c:v>
                      </c:pt>
                      <c:pt idx="644">
                        <c:v>-8.9641999999999999E-2</c:v>
                      </c:pt>
                      <c:pt idx="645">
                        <c:v>-6.9761000000000004E-2</c:v>
                      </c:pt>
                      <c:pt idx="646">
                        <c:v>-5.1332999999999997E-2</c:v>
                      </c:pt>
                      <c:pt idx="647">
                        <c:v>-3.2403000000000001E-2</c:v>
                      </c:pt>
                      <c:pt idx="648">
                        <c:v>-1.2059E-2</c:v>
                      </c:pt>
                      <c:pt idx="649">
                        <c:v>1.0782E-2</c:v>
                      </c:pt>
                      <c:pt idx="650">
                        <c:v>3.7381999999999999E-2</c:v>
                      </c:pt>
                      <c:pt idx="651">
                        <c:v>6.7683999999999994E-2</c:v>
                      </c:pt>
                      <c:pt idx="652">
                        <c:v>0.10072</c:v>
                      </c:pt>
                      <c:pt idx="653">
                        <c:v>0.135107</c:v>
                      </c:pt>
                      <c:pt idx="654">
                        <c:v>0.168824</c:v>
                      </c:pt>
                      <c:pt idx="655">
                        <c:v>0.200155</c:v>
                      </c:pt>
                      <c:pt idx="656">
                        <c:v>0.228519</c:v>
                      </c:pt>
                      <c:pt idx="657">
                        <c:v>0.25426700000000002</c:v>
                      </c:pt>
                      <c:pt idx="658">
                        <c:v>0.27837200000000001</c:v>
                      </c:pt>
                      <c:pt idx="659">
                        <c:v>0.30062499999999998</c:v>
                      </c:pt>
                      <c:pt idx="660">
                        <c:v>0.31904300000000002</c:v>
                      </c:pt>
                      <c:pt idx="661">
                        <c:v>0.33462700000000001</c:v>
                      </c:pt>
                      <c:pt idx="662">
                        <c:v>0.35246100000000002</c:v>
                      </c:pt>
                      <c:pt idx="663">
                        <c:v>0.37619599999999997</c:v>
                      </c:pt>
                      <c:pt idx="664">
                        <c:v>0.40620600000000001</c:v>
                      </c:pt>
                      <c:pt idx="665">
                        <c:v>0.44140400000000002</c:v>
                      </c:pt>
                      <c:pt idx="666">
                        <c:v>0.48086099999999998</c:v>
                      </c:pt>
                      <c:pt idx="667">
                        <c:v>0.52383299999999999</c:v>
                      </c:pt>
                      <c:pt idx="668">
                        <c:v>0.56843699999999997</c:v>
                      </c:pt>
                      <c:pt idx="669">
                        <c:v>0.61227600000000004</c:v>
                      </c:pt>
                      <c:pt idx="670">
                        <c:v>0.65387099999999998</c:v>
                      </c:pt>
                      <c:pt idx="671">
                        <c:v>0.69251300000000005</c:v>
                      </c:pt>
                      <c:pt idx="672">
                        <c:v>0.72818700000000003</c:v>
                      </c:pt>
                      <c:pt idx="673">
                        <c:v>0.76176699999999997</c:v>
                      </c:pt>
                      <c:pt idx="674">
                        <c:v>0.79388999999999998</c:v>
                      </c:pt>
                      <c:pt idx="675">
                        <c:v>0.82521</c:v>
                      </c:pt>
                      <c:pt idx="676">
                        <c:v>0.85773299999999997</c:v>
                      </c:pt>
                      <c:pt idx="677">
                        <c:v>0.89358300000000002</c:v>
                      </c:pt>
                      <c:pt idx="678">
                        <c:v>0.93391199999999996</c:v>
                      </c:pt>
                      <c:pt idx="679">
                        <c:v>0.97901700000000003</c:v>
                      </c:pt>
                      <c:pt idx="680">
                        <c:v>1.0274000000000001</c:v>
                      </c:pt>
                      <c:pt idx="681">
                        <c:v>1.075715</c:v>
                      </c:pt>
                      <c:pt idx="682">
                        <c:v>1.120905</c:v>
                      </c:pt>
                      <c:pt idx="683">
                        <c:v>1.162183</c:v>
                      </c:pt>
                      <c:pt idx="684">
                        <c:v>1.200509</c:v>
                      </c:pt>
                      <c:pt idx="685">
                        <c:v>1.236883</c:v>
                      </c:pt>
                      <c:pt idx="686">
                        <c:v>1.2723169999999999</c:v>
                      </c:pt>
                      <c:pt idx="687">
                        <c:v>1.3081780000000001</c:v>
                      </c:pt>
                      <c:pt idx="688">
                        <c:v>1.3451599999999999</c:v>
                      </c:pt>
                      <c:pt idx="689">
                        <c:v>1.3828240000000001</c:v>
                      </c:pt>
                      <c:pt idx="690">
                        <c:v>1.4207810000000001</c:v>
                      </c:pt>
                      <c:pt idx="691">
                        <c:v>1.459381</c:v>
                      </c:pt>
                      <c:pt idx="692">
                        <c:v>1.4983850000000001</c:v>
                      </c:pt>
                      <c:pt idx="693">
                        <c:v>1.5361130000000001</c:v>
                      </c:pt>
                      <c:pt idx="694">
                        <c:v>1.570905</c:v>
                      </c:pt>
                      <c:pt idx="695">
                        <c:v>1.602447</c:v>
                      </c:pt>
                      <c:pt idx="696">
                        <c:v>1.63144</c:v>
                      </c:pt>
                      <c:pt idx="697">
                        <c:v>1.658657</c:v>
                      </c:pt>
                      <c:pt idx="698">
                        <c:v>1.685041</c:v>
                      </c:pt>
                      <c:pt idx="699">
                        <c:v>1.7119470000000001</c:v>
                      </c:pt>
                      <c:pt idx="700">
                        <c:v>1.7400739999999999</c:v>
                      </c:pt>
                      <c:pt idx="701">
                        <c:v>1.769331</c:v>
                      </c:pt>
                      <c:pt idx="702">
                        <c:v>1.7996179999999999</c:v>
                      </c:pt>
                      <c:pt idx="703">
                        <c:v>1.830511</c:v>
                      </c:pt>
                      <c:pt idx="704">
                        <c:v>1.860798</c:v>
                      </c:pt>
                      <c:pt idx="705">
                        <c:v>1.8889819999999999</c:v>
                      </c:pt>
                      <c:pt idx="706">
                        <c:v>1.914531</c:v>
                      </c:pt>
                      <c:pt idx="707">
                        <c:v>1.9380189999999999</c:v>
                      </c:pt>
                      <c:pt idx="708">
                        <c:v>1.959945</c:v>
                      </c:pt>
                      <c:pt idx="709">
                        <c:v>1.9804820000000001</c:v>
                      </c:pt>
                      <c:pt idx="710">
                        <c:v>2.0004780000000002</c:v>
                      </c:pt>
                      <c:pt idx="711">
                        <c:v>2.0215190000000001</c:v>
                      </c:pt>
                      <c:pt idx="712">
                        <c:v>2.0441419999999999</c:v>
                      </c:pt>
                      <c:pt idx="713">
                        <c:v>2.0672229999999998</c:v>
                      </c:pt>
                      <c:pt idx="714">
                        <c:v>2.0898789999999998</c:v>
                      </c:pt>
                      <c:pt idx="715">
                        <c:v>2.1124299999999998</c:v>
                      </c:pt>
                      <c:pt idx="716">
                        <c:v>2.1348929999999999</c:v>
                      </c:pt>
                      <c:pt idx="717">
                        <c:v>2.156139</c:v>
                      </c:pt>
                      <c:pt idx="718">
                        <c:v>2.1752150000000001</c:v>
                      </c:pt>
                      <c:pt idx="719">
                        <c:v>2.1921629999999999</c:v>
                      </c:pt>
                      <c:pt idx="720">
                        <c:v>2.2071969999999999</c:v>
                      </c:pt>
                      <c:pt idx="721">
                        <c:v>2.220129</c:v>
                      </c:pt>
                      <c:pt idx="722">
                        <c:v>2.230728</c:v>
                      </c:pt>
                      <c:pt idx="723">
                        <c:v>2.2391100000000002</c:v>
                      </c:pt>
                      <c:pt idx="724">
                        <c:v>2.2461630000000001</c:v>
                      </c:pt>
                      <c:pt idx="725">
                        <c:v>2.2532359999999998</c:v>
                      </c:pt>
                      <c:pt idx="726">
                        <c:v>2.2613430000000001</c:v>
                      </c:pt>
                      <c:pt idx="727">
                        <c:v>2.270972</c:v>
                      </c:pt>
                      <c:pt idx="728">
                        <c:v>2.2818209999999999</c:v>
                      </c:pt>
                      <c:pt idx="729">
                        <c:v>2.293107</c:v>
                      </c:pt>
                      <c:pt idx="730">
                        <c:v>2.3037909999999999</c:v>
                      </c:pt>
                      <c:pt idx="731">
                        <c:v>2.3119320000000001</c:v>
                      </c:pt>
                      <c:pt idx="732">
                        <c:v>2.3155939999999999</c:v>
                      </c:pt>
                      <c:pt idx="733">
                        <c:v>2.3143220000000002</c:v>
                      </c:pt>
                      <c:pt idx="734">
                        <c:v>2.308719</c:v>
                      </c:pt>
                      <c:pt idx="735">
                        <c:v>2.2993920000000001</c:v>
                      </c:pt>
                      <c:pt idx="736">
                        <c:v>2.2866070000000001</c:v>
                      </c:pt>
                      <c:pt idx="737">
                        <c:v>2.2710889999999999</c:v>
                      </c:pt>
                      <c:pt idx="738">
                        <c:v>2.2547320000000002</c:v>
                      </c:pt>
                      <c:pt idx="739">
                        <c:v>2.2395239999999998</c:v>
                      </c:pt>
                      <c:pt idx="740">
                        <c:v>2.2262659999999999</c:v>
                      </c:pt>
                      <c:pt idx="741">
                        <c:v>2.2146400000000002</c:v>
                      </c:pt>
                      <c:pt idx="742">
                        <c:v>2.2040829999999998</c:v>
                      </c:pt>
                      <c:pt idx="743">
                        <c:v>2.1945139999999999</c:v>
                      </c:pt>
                      <c:pt idx="744">
                        <c:v>2.1858379999999999</c:v>
                      </c:pt>
                      <c:pt idx="745">
                        <c:v>2.1768529999999999</c:v>
                      </c:pt>
                      <c:pt idx="746">
                        <c:v>2.1659579999999998</c:v>
                      </c:pt>
                      <c:pt idx="747">
                        <c:v>2.1526809999999998</c:v>
                      </c:pt>
                      <c:pt idx="748">
                        <c:v>2.136952</c:v>
                      </c:pt>
                      <c:pt idx="749">
                        <c:v>2.11842</c:v>
                      </c:pt>
                      <c:pt idx="750">
                        <c:v>2.0981619999999999</c:v>
                      </c:pt>
                      <c:pt idx="751">
                        <c:v>2.0783070000000001</c:v>
                      </c:pt>
                      <c:pt idx="752">
                        <c:v>2.0591810000000002</c:v>
                      </c:pt>
                      <c:pt idx="753">
                        <c:v>2.0395620000000001</c:v>
                      </c:pt>
                      <c:pt idx="754">
                        <c:v>2.0192350000000001</c:v>
                      </c:pt>
                      <c:pt idx="755">
                        <c:v>1.9997210000000001</c:v>
                      </c:pt>
                      <c:pt idx="756">
                        <c:v>1.982253</c:v>
                      </c:pt>
                      <c:pt idx="757">
                        <c:v>1.9658880000000001</c:v>
                      </c:pt>
                      <c:pt idx="758">
                        <c:v>1.9486079999999999</c:v>
                      </c:pt>
                      <c:pt idx="759">
                        <c:v>1.928955</c:v>
                      </c:pt>
                      <c:pt idx="760">
                        <c:v>1.9064110000000001</c:v>
                      </c:pt>
                      <c:pt idx="761">
                        <c:v>1.8813960000000001</c:v>
                      </c:pt>
                      <c:pt idx="762">
                        <c:v>1.8546499999999999</c:v>
                      </c:pt>
                      <c:pt idx="763">
                        <c:v>1.8267139999999999</c:v>
                      </c:pt>
                      <c:pt idx="764">
                        <c:v>1.798611</c:v>
                      </c:pt>
                      <c:pt idx="765">
                        <c:v>1.7719549999999999</c:v>
                      </c:pt>
                      <c:pt idx="766">
                        <c:v>1.7461679999999999</c:v>
                      </c:pt>
                      <c:pt idx="767">
                        <c:v>1.718073</c:v>
                      </c:pt>
                      <c:pt idx="768">
                        <c:v>1.6874480000000001</c:v>
                      </c:pt>
                      <c:pt idx="769">
                        <c:v>1.657913</c:v>
                      </c:pt>
                      <c:pt idx="770">
                        <c:v>1.6314839999999999</c:v>
                      </c:pt>
                      <c:pt idx="771">
                        <c:v>1.6072850000000001</c:v>
                      </c:pt>
                      <c:pt idx="772">
                        <c:v>1.583318</c:v>
                      </c:pt>
                      <c:pt idx="773">
                        <c:v>1.5571459999999999</c:v>
                      </c:pt>
                      <c:pt idx="774">
                        <c:v>1.5269600000000001</c:v>
                      </c:pt>
                      <c:pt idx="775">
                        <c:v>1.492432</c:v>
                      </c:pt>
                      <c:pt idx="776">
                        <c:v>1.454731</c:v>
                      </c:pt>
                      <c:pt idx="777">
                        <c:v>1.4160090000000001</c:v>
                      </c:pt>
                      <c:pt idx="778">
                        <c:v>1.3777740000000001</c:v>
                      </c:pt>
                      <c:pt idx="779">
                        <c:v>1.3399129999999999</c:v>
                      </c:pt>
                      <c:pt idx="780">
                        <c:v>1.3014349999999999</c:v>
                      </c:pt>
                      <c:pt idx="781">
                        <c:v>1.2614129999999999</c:v>
                      </c:pt>
                      <c:pt idx="782">
                        <c:v>1.219908</c:v>
                      </c:pt>
                      <c:pt idx="783">
                        <c:v>1.1783349999999999</c:v>
                      </c:pt>
                      <c:pt idx="784">
                        <c:v>1.1380859999999999</c:v>
                      </c:pt>
                      <c:pt idx="785">
                        <c:v>1.098014</c:v>
                      </c:pt>
                      <c:pt idx="786">
                        <c:v>1.0550600000000001</c:v>
                      </c:pt>
                      <c:pt idx="787">
                        <c:v>1.0094959999999999</c:v>
                      </c:pt>
                      <c:pt idx="788">
                        <c:v>0.96528400000000003</c:v>
                      </c:pt>
                      <c:pt idx="789">
                        <c:v>0.92486999999999997</c:v>
                      </c:pt>
                      <c:pt idx="790">
                        <c:v>0.88842399999999999</c:v>
                      </c:pt>
                      <c:pt idx="791">
                        <c:v>0.85536900000000005</c:v>
                      </c:pt>
                      <c:pt idx="792">
                        <c:v>0.82404299999999997</c:v>
                      </c:pt>
                      <c:pt idx="793">
                        <c:v>0.79264500000000004</c:v>
                      </c:pt>
                      <c:pt idx="794">
                        <c:v>0.76057399999999997</c:v>
                      </c:pt>
                      <c:pt idx="795">
                        <c:v>0.72755700000000001</c:v>
                      </c:pt>
                      <c:pt idx="796">
                        <c:v>0.69313899999999995</c:v>
                      </c:pt>
                      <c:pt idx="797">
                        <c:v>0.65788199999999997</c:v>
                      </c:pt>
                      <c:pt idx="798">
                        <c:v>0.62339299999999997</c:v>
                      </c:pt>
                      <c:pt idx="799">
                        <c:v>0.59112799999999999</c:v>
                      </c:pt>
                      <c:pt idx="800">
                        <c:v>0.56155299999999997</c:v>
                      </c:pt>
                      <c:pt idx="801">
                        <c:v>0.53385899999999997</c:v>
                      </c:pt>
                      <c:pt idx="802">
                        <c:v>0.50656800000000002</c:v>
                      </c:pt>
                      <c:pt idx="803">
                        <c:v>0.478487</c:v>
                      </c:pt>
                      <c:pt idx="804">
                        <c:v>0.449596</c:v>
                      </c:pt>
                      <c:pt idx="805">
                        <c:v>0.42080099999999998</c:v>
                      </c:pt>
                      <c:pt idx="806">
                        <c:v>0.39223599999999997</c:v>
                      </c:pt>
                      <c:pt idx="807">
                        <c:v>0.362873</c:v>
                      </c:pt>
                      <c:pt idx="808">
                        <c:v>0.33231500000000003</c:v>
                      </c:pt>
                      <c:pt idx="809">
                        <c:v>0.30163499999999999</c:v>
                      </c:pt>
                      <c:pt idx="810">
                        <c:v>0.27221800000000002</c:v>
                      </c:pt>
                      <c:pt idx="811">
                        <c:v>0.245222</c:v>
                      </c:pt>
                      <c:pt idx="812">
                        <c:v>0.22167700000000001</c:v>
                      </c:pt>
                      <c:pt idx="813">
                        <c:v>0.20167299999999999</c:v>
                      </c:pt>
                      <c:pt idx="814">
                        <c:v>0.18382999999999999</c:v>
                      </c:pt>
                      <c:pt idx="815">
                        <c:v>0.166572</c:v>
                      </c:pt>
                      <c:pt idx="816">
                        <c:v>0.14893200000000001</c:v>
                      </c:pt>
                      <c:pt idx="817">
                        <c:v>0.129855</c:v>
                      </c:pt>
                      <c:pt idx="818">
                        <c:v>0.108741</c:v>
                      </c:pt>
                      <c:pt idx="819">
                        <c:v>8.5752999999999996E-2</c:v>
                      </c:pt>
                      <c:pt idx="820">
                        <c:v>6.0748000000000003E-2</c:v>
                      </c:pt>
                      <c:pt idx="821">
                        <c:v>3.3533E-2</c:v>
                      </c:pt>
                      <c:pt idx="822">
                        <c:v>5.1310000000000001E-3</c:v>
                      </c:pt>
                      <c:pt idx="823">
                        <c:v>-2.2294999999999999E-2</c:v>
                      </c:pt>
                      <c:pt idx="824">
                        <c:v>-4.6820000000000001E-2</c:v>
                      </c:pt>
                      <c:pt idx="825">
                        <c:v>-6.7574999999999996E-2</c:v>
                      </c:pt>
                      <c:pt idx="826">
                        <c:v>-8.4413000000000002E-2</c:v>
                      </c:pt>
                      <c:pt idx="827">
                        <c:v>-9.7584000000000004E-2</c:v>
                      </c:pt>
                      <c:pt idx="828">
                        <c:v>-0.10793</c:v>
                      </c:pt>
                      <c:pt idx="829">
                        <c:v>-0.116496</c:v>
                      </c:pt>
                      <c:pt idx="830">
                        <c:v>-0.124081</c:v>
                      </c:pt>
                      <c:pt idx="831">
                        <c:v>-0.131582</c:v>
                      </c:pt>
                      <c:pt idx="832">
                        <c:v>-0.139711</c:v>
                      </c:pt>
                      <c:pt idx="833">
                        <c:v>-0.14856800000000001</c:v>
                      </c:pt>
                      <c:pt idx="834">
                        <c:v>-0.15781400000000001</c:v>
                      </c:pt>
                      <c:pt idx="835">
                        <c:v>-0.16671900000000001</c:v>
                      </c:pt>
                      <c:pt idx="836">
                        <c:v>-0.17454700000000001</c:v>
                      </c:pt>
                      <c:pt idx="837">
                        <c:v>-0.181255</c:v>
                      </c:pt>
                      <c:pt idx="838">
                        <c:v>-0.18709799999999999</c:v>
                      </c:pt>
                      <c:pt idx="839">
                        <c:v>-0.192132</c:v>
                      </c:pt>
                      <c:pt idx="840">
                        <c:v>-0.19631699999999999</c:v>
                      </c:pt>
                      <c:pt idx="841">
                        <c:v>-0.19923099999999999</c:v>
                      </c:pt>
                      <c:pt idx="842">
                        <c:v>-0.20006299999999999</c:v>
                      </c:pt>
                      <c:pt idx="843">
                        <c:v>-0.19817100000000001</c:v>
                      </c:pt>
                      <c:pt idx="844">
                        <c:v>-0.19367000000000001</c:v>
                      </c:pt>
                      <c:pt idx="845">
                        <c:v>-0.18714900000000001</c:v>
                      </c:pt>
                      <c:pt idx="846">
                        <c:v>-0.179206</c:v>
                      </c:pt>
                      <c:pt idx="847">
                        <c:v>-0.170709</c:v>
                      </c:pt>
                      <c:pt idx="848">
                        <c:v>-0.16226099999999999</c:v>
                      </c:pt>
                      <c:pt idx="849">
                        <c:v>-0.15373899999999999</c:v>
                      </c:pt>
                      <c:pt idx="850">
                        <c:v>-0.144872</c:v>
                      </c:pt>
                      <c:pt idx="851">
                        <c:v>-0.135378</c:v>
                      </c:pt>
                      <c:pt idx="852">
                        <c:v>-0.12468</c:v>
                      </c:pt>
                      <c:pt idx="853">
                        <c:v>-0.111973</c:v>
                      </c:pt>
                      <c:pt idx="854">
                        <c:v>-9.7012000000000001E-2</c:v>
                      </c:pt>
                      <c:pt idx="855">
                        <c:v>-8.0859E-2</c:v>
                      </c:pt>
                      <c:pt idx="856">
                        <c:v>-6.5202999999999997E-2</c:v>
                      </c:pt>
                      <c:pt idx="857">
                        <c:v>-5.0666000000000003E-2</c:v>
                      </c:pt>
                      <c:pt idx="858">
                        <c:v>-3.6388999999999998E-2</c:v>
                      </c:pt>
                      <c:pt idx="859">
                        <c:v>-2.1728999999999998E-2</c:v>
                      </c:pt>
                      <c:pt idx="860">
                        <c:v>-7.5979999999999997E-3</c:v>
                      </c:pt>
                      <c:pt idx="861">
                        <c:v>4.8479999999999999E-3</c:v>
                      </c:pt>
                      <c:pt idx="862">
                        <c:v>1.5805E-2</c:v>
                      </c:pt>
                      <c:pt idx="863">
                        <c:v>2.6251E-2</c:v>
                      </c:pt>
                      <c:pt idx="864">
                        <c:v>3.7176000000000001E-2</c:v>
                      </c:pt>
                      <c:pt idx="865">
                        <c:v>4.9281999999999999E-2</c:v>
                      </c:pt>
                      <c:pt idx="866">
                        <c:v>6.2502000000000002E-2</c:v>
                      </c:pt>
                      <c:pt idx="867">
                        <c:v>7.6309000000000002E-2</c:v>
                      </c:pt>
                      <c:pt idx="868">
                        <c:v>9.0714000000000003E-2</c:v>
                      </c:pt>
                      <c:pt idx="869">
                        <c:v>0.10644199999999999</c:v>
                      </c:pt>
                      <c:pt idx="870">
                        <c:v>0.12432</c:v>
                      </c:pt>
                      <c:pt idx="871">
                        <c:v>0.14491899999999999</c:v>
                      </c:pt>
                      <c:pt idx="872">
                        <c:v>0.16823099999999999</c:v>
                      </c:pt>
                      <c:pt idx="873">
                        <c:v>0.193686</c:v>
                      </c:pt>
                      <c:pt idx="874">
                        <c:v>0.22075700000000001</c:v>
                      </c:pt>
                      <c:pt idx="875">
                        <c:v>0.24932699999999999</c:v>
                      </c:pt>
                      <c:pt idx="876">
                        <c:v>0.27930500000000003</c:v>
                      </c:pt>
                      <c:pt idx="877">
                        <c:v>0.30990400000000001</c:v>
                      </c:pt>
                      <c:pt idx="878">
                        <c:v>0.34018300000000001</c:v>
                      </c:pt>
                      <c:pt idx="879">
                        <c:v>0.37013099999999999</c:v>
                      </c:pt>
                      <c:pt idx="880">
                        <c:v>0.40010699999999999</c:v>
                      </c:pt>
                      <c:pt idx="881">
                        <c:v>0.43009500000000001</c:v>
                      </c:pt>
                      <c:pt idx="882">
                        <c:v>0.45980300000000002</c:v>
                      </c:pt>
                      <c:pt idx="883">
                        <c:v>0.488898</c:v>
                      </c:pt>
                      <c:pt idx="884">
                        <c:v>0.517378</c:v>
                      </c:pt>
                      <c:pt idx="885">
                        <c:v>0.545736</c:v>
                      </c:pt>
                      <c:pt idx="886">
                        <c:v>0.57479899999999995</c:v>
                      </c:pt>
                      <c:pt idx="887">
                        <c:v>0.60496499999999997</c:v>
                      </c:pt>
                      <c:pt idx="888">
                        <c:v>0.63602300000000001</c:v>
                      </c:pt>
                      <c:pt idx="889">
                        <c:v>0.66794500000000001</c:v>
                      </c:pt>
                      <c:pt idx="890">
                        <c:v>0.700604</c:v>
                      </c:pt>
                      <c:pt idx="891">
                        <c:v>0.73373900000000003</c:v>
                      </c:pt>
                      <c:pt idx="892">
                        <c:v>0.76754500000000003</c:v>
                      </c:pt>
                      <c:pt idx="893">
                        <c:v>0.80177399999999999</c:v>
                      </c:pt>
                      <c:pt idx="894">
                        <c:v>0.83548999999999995</c:v>
                      </c:pt>
                      <c:pt idx="895">
                        <c:v>0.86854799999999999</c:v>
                      </c:pt>
                      <c:pt idx="896">
                        <c:v>0.90148099999999998</c:v>
                      </c:pt>
                      <c:pt idx="897">
                        <c:v>0.93536399999999997</c:v>
                      </c:pt>
                      <c:pt idx="898">
                        <c:v>0.97230499999999997</c:v>
                      </c:pt>
                      <c:pt idx="899">
                        <c:v>1.0120359999999999</c:v>
                      </c:pt>
                      <c:pt idx="900">
                        <c:v>1.051018</c:v>
                      </c:pt>
                      <c:pt idx="901">
                        <c:v>1.0869759999999999</c:v>
                      </c:pt>
                      <c:pt idx="902">
                        <c:v>1.120069</c:v>
                      </c:pt>
                      <c:pt idx="903">
                        <c:v>1.151397</c:v>
                      </c:pt>
                      <c:pt idx="904">
                        <c:v>1.1820900000000001</c:v>
                      </c:pt>
                      <c:pt idx="905">
                        <c:v>1.212331</c:v>
                      </c:pt>
                      <c:pt idx="906">
                        <c:v>1.2421089999999999</c:v>
                      </c:pt>
                      <c:pt idx="907">
                        <c:v>1.2719320000000001</c:v>
                      </c:pt>
                      <c:pt idx="908">
                        <c:v>1.302009</c:v>
                      </c:pt>
                      <c:pt idx="909">
                        <c:v>1.332462</c:v>
                      </c:pt>
                      <c:pt idx="910">
                        <c:v>1.363227</c:v>
                      </c:pt>
                      <c:pt idx="911">
                        <c:v>1.393302</c:v>
                      </c:pt>
                      <c:pt idx="912">
                        <c:v>1.421824</c:v>
                      </c:pt>
                      <c:pt idx="913">
                        <c:v>1.448928</c:v>
                      </c:pt>
                      <c:pt idx="914">
                        <c:v>1.4750019999999999</c:v>
                      </c:pt>
                      <c:pt idx="915">
                        <c:v>1.5006349999999999</c:v>
                      </c:pt>
                      <c:pt idx="916">
                        <c:v>1.5267500000000001</c:v>
                      </c:pt>
                      <c:pt idx="917">
                        <c:v>1.5536509999999999</c:v>
                      </c:pt>
                      <c:pt idx="918">
                        <c:v>1.5805940000000001</c:v>
                      </c:pt>
                      <c:pt idx="919">
                        <c:v>1.6068009999999999</c:v>
                      </c:pt>
                      <c:pt idx="920">
                        <c:v>1.6321639999999999</c:v>
                      </c:pt>
                      <c:pt idx="921">
                        <c:v>1.6566879999999999</c:v>
                      </c:pt>
                      <c:pt idx="922">
                        <c:v>1.680215</c:v>
                      </c:pt>
                      <c:pt idx="923">
                        <c:v>1.703117</c:v>
                      </c:pt>
                      <c:pt idx="924">
                        <c:v>1.726461</c:v>
                      </c:pt>
                      <c:pt idx="925">
                        <c:v>1.7505679999999999</c:v>
                      </c:pt>
                      <c:pt idx="926">
                        <c:v>1.7746740000000001</c:v>
                      </c:pt>
                      <c:pt idx="927">
                        <c:v>1.7985120000000001</c:v>
                      </c:pt>
                      <c:pt idx="928">
                        <c:v>1.822417</c:v>
                      </c:pt>
                      <c:pt idx="929">
                        <c:v>1.846681</c:v>
                      </c:pt>
                      <c:pt idx="930">
                        <c:v>1.8712770000000001</c:v>
                      </c:pt>
                      <c:pt idx="931">
                        <c:v>1.8955420000000001</c:v>
                      </c:pt>
                      <c:pt idx="932">
                        <c:v>1.9192450000000001</c:v>
                      </c:pt>
                      <c:pt idx="933">
                        <c:v>1.9427559999999999</c:v>
                      </c:pt>
                      <c:pt idx="934">
                        <c:v>1.965611</c:v>
                      </c:pt>
                      <c:pt idx="935">
                        <c:v>1.986891</c:v>
                      </c:pt>
                      <c:pt idx="936">
                        <c:v>2.006259</c:v>
                      </c:pt>
                      <c:pt idx="937">
                        <c:v>2.0236390000000002</c:v>
                      </c:pt>
                      <c:pt idx="938">
                        <c:v>2.0387719999999998</c:v>
                      </c:pt>
                      <c:pt idx="939">
                        <c:v>2.0514489999999999</c:v>
                      </c:pt>
                      <c:pt idx="940">
                        <c:v>2.06175</c:v>
                      </c:pt>
                      <c:pt idx="941">
                        <c:v>2.0700059999999998</c:v>
                      </c:pt>
                      <c:pt idx="942">
                        <c:v>2.0764049999999998</c:v>
                      </c:pt>
                      <c:pt idx="943">
                        <c:v>2.0805709999999999</c:v>
                      </c:pt>
                      <c:pt idx="944">
                        <c:v>2.0821070000000002</c:v>
                      </c:pt>
                      <c:pt idx="945">
                        <c:v>2.081232</c:v>
                      </c:pt>
                      <c:pt idx="946">
                        <c:v>2.0783719999999999</c:v>
                      </c:pt>
                      <c:pt idx="947">
                        <c:v>2.0739390000000002</c:v>
                      </c:pt>
                      <c:pt idx="948">
                        <c:v>2.068333</c:v>
                      </c:pt>
                      <c:pt idx="949">
                        <c:v>2.0619999999999998</c:v>
                      </c:pt>
                      <c:pt idx="950">
                        <c:v>2.0555720000000002</c:v>
                      </c:pt>
                      <c:pt idx="951">
                        <c:v>2.0497000000000001</c:v>
                      </c:pt>
                      <c:pt idx="952">
                        <c:v>2.0453950000000001</c:v>
                      </c:pt>
                      <c:pt idx="953">
                        <c:v>2.0434640000000002</c:v>
                      </c:pt>
                      <c:pt idx="954">
                        <c:v>2.0435660000000002</c:v>
                      </c:pt>
                      <c:pt idx="955">
                        <c:v>2.044905</c:v>
                      </c:pt>
                      <c:pt idx="956">
                        <c:v>2.0469949999999999</c:v>
                      </c:pt>
                      <c:pt idx="957">
                        <c:v>2.049715</c:v>
                      </c:pt>
                      <c:pt idx="958">
                        <c:v>2.052413</c:v>
                      </c:pt>
                      <c:pt idx="959">
                        <c:v>2.0533649999999999</c:v>
                      </c:pt>
                      <c:pt idx="960">
                        <c:v>2.0515539999999999</c:v>
                      </c:pt>
                      <c:pt idx="961">
                        <c:v>2.0474410000000001</c:v>
                      </c:pt>
                      <c:pt idx="962">
                        <c:v>2.0413960000000002</c:v>
                      </c:pt>
                      <c:pt idx="963">
                        <c:v>2.0334449999999999</c:v>
                      </c:pt>
                      <c:pt idx="964">
                        <c:v>2.0237560000000001</c:v>
                      </c:pt>
                      <c:pt idx="965">
                        <c:v>2.0124469999999999</c:v>
                      </c:pt>
                      <c:pt idx="966">
                        <c:v>1.99963</c:v>
                      </c:pt>
                      <c:pt idx="967">
                        <c:v>1.985412</c:v>
                      </c:pt>
                      <c:pt idx="968">
                        <c:v>1.9701569999999999</c:v>
                      </c:pt>
                      <c:pt idx="969">
                        <c:v>1.9547030000000001</c:v>
                      </c:pt>
                      <c:pt idx="970">
                        <c:v>1.9397500000000001</c:v>
                      </c:pt>
                      <c:pt idx="971">
                        <c:v>1.9252339999999999</c:v>
                      </c:pt>
                      <c:pt idx="972">
                        <c:v>1.9106050000000001</c:v>
                      </c:pt>
                      <c:pt idx="973">
                        <c:v>1.8952850000000001</c:v>
                      </c:pt>
                      <c:pt idx="974">
                        <c:v>1.878681</c:v>
                      </c:pt>
                      <c:pt idx="975">
                        <c:v>1.860414</c:v>
                      </c:pt>
                      <c:pt idx="976">
                        <c:v>1.840611</c:v>
                      </c:pt>
                      <c:pt idx="977">
                        <c:v>1.819887</c:v>
                      </c:pt>
                      <c:pt idx="978">
                        <c:v>1.7993870000000001</c:v>
                      </c:pt>
                      <c:pt idx="979">
                        <c:v>1.7800819999999999</c:v>
                      </c:pt>
                      <c:pt idx="980">
                        <c:v>1.761843</c:v>
                      </c:pt>
                      <c:pt idx="981">
                        <c:v>1.7441070000000001</c:v>
                      </c:pt>
                      <c:pt idx="982">
                        <c:v>1.726432</c:v>
                      </c:pt>
                      <c:pt idx="983">
                        <c:v>1.70811</c:v>
                      </c:pt>
                      <c:pt idx="984">
                        <c:v>1.688304</c:v>
                      </c:pt>
                      <c:pt idx="985">
                        <c:v>1.6663730000000001</c:v>
                      </c:pt>
                      <c:pt idx="986">
                        <c:v>1.642126</c:v>
                      </c:pt>
                      <c:pt idx="987">
                        <c:v>1.615664</c:v>
                      </c:pt>
                      <c:pt idx="988">
                        <c:v>1.5873189999999999</c:v>
                      </c:pt>
                      <c:pt idx="989">
                        <c:v>1.558149</c:v>
                      </c:pt>
                      <c:pt idx="990">
                        <c:v>1.5294719999999999</c:v>
                      </c:pt>
                      <c:pt idx="991">
                        <c:v>1.5020089999999999</c:v>
                      </c:pt>
                      <c:pt idx="992">
                        <c:v>1.475528</c:v>
                      </c:pt>
                      <c:pt idx="993">
                        <c:v>1.448823</c:v>
                      </c:pt>
                      <c:pt idx="994">
                        <c:v>1.4211210000000001</c:v>
                      </c:pt>
                      <c:pt idx="995">
                        <c:v>1.392998</c:v>
                      </c:pt>
                      <c:pt idx="996">
                        <c:v>1.365237</c:v>
                      </c:pt>
                      <c:pt idx="997">
                        <c:v>1.338028</c:v>
                      </c:pt>
                      <c:pt idx="998">
                        <c:v>1.3111090000000001</c:v>
                      </c:pt>
                      <c:pt idx="999">
                        <c:v>1.2839830000000001</c:v>
                      </c:pt>
                      <c:pt idx="1000">
                        <c:v>1.2559210000000001</c:v>
                      </c:pt>
                      <c:pt idx="1001">
                        <c:v>1.22637</c:v>
                      </c:pt>
                      <c:pt idx="1002">
                        <c:v>1.1960230000000001</c:v>
                      </c:pt>
                      <c:pt idx="1003">
                        <c:v>1.166452</c:v>
                      </c:pt>
                      <c:pt idx="1004">
                        <c:v>1.137894</c:v>
                      </c:pt>
                      <c:pt idx="1005">
                        <c:v>1.1089039999999999</c:v>
                      </c:pt>
                      <c:pt idx="1006">
                        <c:v>1.0785480000000001</c:v>
                      </c:pt>
                      <c:pt idx="1007">
                        <c:v>1.0467329999999999</c:v>
                      </c:pt>
                      <c:pt idx="1008">
                        <c:v>1.013393</c:v>
                      </c:pt>
                      <c:pt idx="1009">
                        <c:v>0.97923899999999997</c:v>
                      </c:pt>
                      <c:pt idx="1010">
                        <c:v>0.94581700000000002</c:v>
                      </c:pt>
                      <c:pt idx="1011">
                        <c:v>0.91449000000000003</c:v>
                      </c:pt>
                      <c:pt idx="1012">
                        <c:v>0.88566500000000004</c:v>
                      </c:pt>
                      <c:pt idx="1013">
                        <c:v>0.858873</c:v>
                      </c:pt>
                      <c:pt idx="1014">
                        <c:v>0.83322099999999999</c:v>
                      </c:pt>
                      <c:pt idx="1015">
                        <c:v>0.80746600000000002</c:v>
                      </c:pt>
                      <c:pt idx="1016">
                        <c:v>0.78052500000000002</c:v>
                      </c:pt>
                      <c:pt idx="1017">
                        <c:v>0.75209499999999996</c:v>
                      </c:pt>
                      <c:pt idx="1018">
                        <c:v>0.722665</c:v>
                      </c:pt>
                      <c:pt idx="1019">
                        <c:v>0.69294999999999995</c:v>
                      </c:pt>
                      <c:pt idx="1020">
                        <c:v>0.66323600000000005</c:v>
                      </c:pt>
                      <c:pt idx="1021">
                        <c:v>0.63359799999999999</c:v>
                      </c:pt>
                      <c:pt idx="1022">
                        <c:v>0.60446100000000003</c:v>
                      </c:pt>
                      <c:pt idx="1023">
                        <c:v>0.57642499999999997</c:v>
                      </c:pt>
                      <c:pt idx="1024">
                        <c:v>0.54949000000000003</c:v>
                      </c:pt>
                      <c:pt idx="1025">
                        <c:v>0.52268700000000001</c:v>
                      </c:pt>
                      <c:pt idx="1026">
                        <c:v>0.49492799999999998</c:v>
                      </c:pt>
                      <c:pt idx="1027">
                        <c:v>0.46589700000000001</c:v>
                      </c:pt>
                      <c:pt idx="1028">
                        <c:v>0.43588100000000002</c:v>
                      </c:pt>
                      <c:pt idx="1029">
                        <c:v>0.40540199999999998</c:v>
                      </c:pt>
                      <c:pt idx="1030">
                        <c:v>0.37455500000000003</c:v>
                      </c:pt>
                      <c:pt idx="1031">
                        <c:v>0.34278500000000001</c:v>
                      </c:pt>
                      <c:pt idx="1032">
                        <c:v>0.31068699999999999</c:v>
                      </c:pt>
                      <c:pt idx="1033">
                        <c:v>0.28076600000000002</c:v>
                      </c:pt>
                      <c:pt idx="1034">
                        <c:v>0.25518999999999997</c:v>
                      </c:pt>
                      <c:pt idx="1035">
                        <c:v>0.23378199999999999</c:v>
                      </c:pt>
                      <c:pt idx="1036">
                        <c:v>0.214638</c:v>
                      </c:pt>
                      <c:pt idx="1037">
                        <c:v>0.196022</c:v>
                      </c:pt>
                      <c:pt idx="1038">
                        <c:v>0.17741100000000001</c:v>
                      </c:pt>
                      <c:pt idx="1039">
                        <c:v>0.159414</c:v>
                      </c:pt>
                      <c:pt idx="1040">
                        <c:v>0.1426</c:v>
                      </c:pt>
                      <c:pt idx="1041">
                        <c:v>0.126883</c:v>
                      </c:pt>
                      <c:pt idx="1042">
                        <c:v>0.11246299999999999</c:v>
                      </c:pt>
                      <c:pt idx="1043">
                        <c:v>9.98E-2</c:v>
                      </c:pt>
                      <c:pt idx="1044">
                        <c:v>8.8677000000000006E-2</c:v>
                      </c:pt>
                      <c:pt idx="1045">
                        <c:v>7.8371999999999997E-2</c:v>
                      </c:pt>
                      <c:pt idx="1046">
                        <c:v>6.8114999999999995E-2</c:v>
                      </c:pt>
                      <c:pt idx="1047">
                        <c:v>5.7292999999999997E-2</c:v>
                      </c:pt>
                      <c:pt idx="1048">
                        <c:v>4.5682E-2</c:v>
                      </c:pt>
                      <c:pt idx="1049">
                        <c:v>3.3481999999999998E-2</c:v>
                      </c:pt>
                      <c:pt idx="1050">
                        <c:v>2.0726999999999999E-2</c:v>
                      </c:pt>
                      <c:pt idx="1051">
                        <c:v>7.3480000000000004E-3</c:v>
                      </c:pt>
                      <c:pt idx="1052">
                        <c:v>-5.7889999999999999E-3</c:v>
                      </c:pt>
                      <c:pt idx="1053">
                        <c:v>-1.7257000000000002E-2</c:v>
                      </c:pt>
                      <c:pt idx="1054">
                        <c:v>-2.6193000000000001E-2</c:v>
                      </c:pt>
                      <c:pt idx="1055">
                        <c:v>-3.2659000000000001E-2</c:v>
                      </c:pt>
                      <c:pt idx="1056">
                        <c:v>-3.7331000000000003E-2</c:v>
                      </c:pt>
                      <c:pt idx="1057">
                        <c:v>-4.0617E-2</c:v>
                      </c:pt>
                      <c:pt idx="1058">
                        <c:v>-4.2741000000000001E-2</c:v>
                      </c:pt>
                      <c:pt idx="1059">
                        <c:v>-4.4514999999999999E-2</c:v>
                      </c:pt>
                      <c:pt idx="1060">
                        <c:v>-4.6577E-2</c:v>
                      </c:pt>
                      <c:pt idx="1061">
                        <c:v>-4.8564000000000003E-2</c:v>
                      </c:pt>
                      <c:pt idx="1062">
                        <c:v>-4.9796E-2</c:v>
                      </c:pt>
                      <c:pt idx="1063">
                        <c:v>-4.9798000000000002E-2</c:v>
                      </c:pt>
                      <c:pt idx="1064">
                        <c:v>-4.8418000000000003E-2</c:v>
                      </c:pt>
                      <c:pt idx="1065">
                        <c:v>-4.5758E-2</c:v>
                      </c:pt>
                      <c:pt idx="1066">
                        <c:v>-4.1797000000000001E-2</c:v>
                      </c:pt>
                      <c:pt idx="1067">
                        <c:v>-3.6770999999999998E-2</c:v>
                      </c:pt>
                      <c:pt idx="1068">
                        <c:v>-3.1529000000000001E-2</c:v>
                      </c:pt>
                      <c:pt idx="1069">
                        <c:v>-2.6280000000000001E-2</c:v>
                      </c:pt>
                      <c:pt idx="1070">
                        <c:v>-2.0194E-2</c:v>
                      </c:pt>
                      <c:pt idx="1071">
                        <c:v>-1.3128000000000001E-2</c:v>
                      </c:pt>
                      <c:pt idx="1072">
                        <c:v>-5.7000000000000002E-3</c:v>
                      </c:pt>
                      <c:pt idx="1073">
                        <c:v>1.7979999999999999E-3</c:v>
                      </c:pt>
                      <c:pt idx="1074">
                        <c:v>8.992E-3</c:v>
                      </c:pt>
                      <c:pt idx="1075">
                        <c:v>1.5462E-2</c:v>
                      </c:pt>
                      <c:pt idx="1076">
                        <c:v>2.1597999999999999E-2</c:v>
                      </c:pt>
                      <c:pt idx="1077">
                        <c:v>2.8615000000000002E-2</c:v>
                      </c:pt>
                      <c:pt idx="1078">
                        <c:v>3.7732000000000002E-2</c:v>
                      </c:pt>
                      <c:pt idx="1079">
                        <c:v>4.9666000000000002E-2</c:v>
                      </c:pt>
                      <c:pt idx="1080">
                        <c:v>6.4603999999999995E-2</c:v>
                      </c:pt>
                      <c:pt idx="1081">
                        <c:v>8.2186999999999996E-2</c:v>
                      </c:pt>
                      <c:pt idx="1082">
                        <c:v>0.101632</c:v>
                      </c:pt>
                      <c:pt idx="1083">
                        <c:v>0.122152</c:v>
                      </c:pt>
                      <c:pt idx="1084">
                        <c:v>0.143402</c:v>
                      </c:pt>
                      <c:pt idx="1085">
                        <c:v>0.16495199999999999</c:v>
                      </c:pt>
                      <c:pt idx="1086">
                        <c:v>0.18593899999999999</c:v>
                      </c:pt>
                      <c:pt idx="1087">
                        <c:v>0.20616399999999999</c:v>
                      </c:pt>
                      <c:pt idx="1088">
                        <c:v>0.22609699999999999</c:v>
                      </c:pt>
                      <c:pt idx="1089">
                        <c:v>0.24598900000000001</c:v>
                      </c:pt>
                      <c:pt idx="1090">
                        <c:v>0.26630300000000001</c:v>
                      </c:pt>
                      <c:pt idx="1091">
                        <c:v>0.287632</c:v>
                      </c:pt>
                      <c:pt idx="1092">
                        <c:v>0.30987500000000001</c:v>
                      </c:pt>
                      <c:pt idx="1093">
                        <c:v>0.3327</c:v>
                      </c:pt>
                      <c:pt idx="1094">
                        <c:v>0.35621700000000001</c:v>
                      </c:pt>
                      <c:pt idx="1095">
                        <c:v>0.38056499999999999</c:v>
                      </c:pt>
                      <c:pt idx="1096">
                        <c:v>0.40559600000000001</c:v>
                      </c:pt>
                      <c:pt idx="1097">
                        <c:v>0.43142999999999998</c:v>
                      </c:pt>
                      <c:pt idx="1098">
                        <c:v>0.45833200000000002</c:v>
                      </c:pt>
                      <c:pt idx="1099">
                        <c:v>0.48589300000000002</c:v>
                      </c:pt>
                      <c:pt idx="1100">
                        <c:v>0.51343000000000005</c:v>
                      </c:pt>
                      <c:pt idx="1101">
                        <c:v>0.54059599999999997</c:v>
                      </c:pt>
                      <c:pt idx="1102">
                        <c:v>0.56701900000000005</c:v>
                      </c:pt>
                      <c:pt idx="1103">
                        <c:v>0.59233499999999994</c:v>
                      </c:pt>
                      <c:pt idx="1104">
                        <c:v>0.61692599999999997</c:v>
                      </c:pt>
                      <c:pt idx="1105">
                        <c:v>0.64201900000000001</c:v>
                      </c:pt>
                      <c:pt idx="1106">
                        <c:v>0.668435</c:v>
                      </c:pt>
                      <c:pt idx="1107">
                        <c:v>0.69569300000000001</c:v>
                      </c:pt>
                      <c:pt idx="1108">
                        <c:v>0.72305399999999997</c:v>
                      </c:pt>
                      <c:pt idx="1109">
                        <c:v>0.75012500000000004</c:v>
                      </c:pt>
                      <c:pt idx="1110">
                        <c:v>0.77632699999999999</c:v>
                      </c:pt>
                      <c:pt idx="1111">
                        <c:v>0.80138699999999996</c:v>
                      </c:pt>
                      <c:pt idx="1112">
                        <c:v>0.82583600000000001</c:v>
                      </c:pt>
                      <c:pt idx="1113">
                        <c:v>0.85064700000000004</c:v>
                      </c:pt>
                      <c:pt idx="1114">
                        <c:v>0.87682099999999996</c:v>
                      </c:pt>
                      <c:pt idx="1115">
                        <c:v>0.90464199999999995</c:v>
                      </c:pt>
                      <c:pt idx="1116">
                        <c:v>0.93361000000000005</c:v>
                      </c:pt>
                      <c:pt idx="1117">
                        <c:v>0.96326400000000001</c:v>
                      </c:pt>
                      <c:pt idx="1118">
                        <c:v>0.99316499999999996</c:v>
                      </c:pt>
                      <c:pt idx="1119">
                        <c:v>1.0226550000000001</c:v>
                      </c:pt>
                      <c:pt idx="1120">
                        <c:v>1.051186</c:v>
                      </c:pt>
                      <c:pt idx="1121">
                        <c:v>1.078862</c:v>
                      </c:pt>
                      <c:pt idx="1122">
                        <c:v>1.106444</c:v>
                      </c:pt>
                      <c:pt idx="1123">
                        <c:v>1.1342669999999999</c:v>
                      </c:pt>
                      <c:pt idx="1124">
                        <c:v>1.162058</c:v>
                      </c:pt>
                      <c:pt idx="1125">
                        <c:v>1.1896549999999999</c:v>
                      </c:pt>
                      <c:pt idx="1126">
                        <c:v>1.2169049999999999</c:v>
                      </c:pt>
                      <c:pt idx="1127">
                        <c:v>1.2432110000000001</c:v>
                      </c:pt>
                      <c:pt idx="1128">
                        <c:v>1.2678670000000001</c:v>
                      </c:pt>
                      <c:pt idx="1129">
                        <c:v>1.2911410000000001</c:v>
                      </c:pt>
                      <c:pt idx="1130">
                        <c:v>1.3140289999999999</c:v>
                      </c:pt>
                      <c:pt idx="1131">
                        <c:v>1.3369789999999999</c:v>
                      </c:pt>
                      <c:pt idx="1132">
                        <c:v>1.3600399999999999</c:v>
                      </c:pt>
                      <c:pt idx="1133">
                        <c:v>1.3838349999999999</c:v>
                      </c:pt>
                      <c:pt idx="1134">
                        <c:v>1.408782</c:v>
                      </c:pt>
                      <c:pt idx="1135">
                        <c:v>1.4340299999999999</c:v>
                      </c:pt>
                      <c:pt idx="1136">
                        <c:v>1.458645</c:v>
                      </c:pt>
                      <c:pt idx="1137">
                        <c:v>1.4828399999999999</c:v>
                      </c:pt>
                      <c:pt idx="1138">
                        <c:v>1.5072829999999999</c:v>
                      </c:pt>
                      <c:pt idx="1139">
                        <c:v>1.53216</c:v>
                      </c:pt>
                      <c:pt idx="1140">
                        <c:v>1.5574269999999999</c:v>
                      </c:pt>
                      <c:pt idx="1141">
                        <c:v>1.5827850000000001</c:v>
                      </c:pt>
                      <c:pt idx="1142">
                        <c:v>1.607246</c:v>
                      </c:pt>
                      <c:pt idx="1143">
                        <c:v>1.6299619999999999</c:v>
                      </c:pt>
                      <c:pt idx="1144">
                        <c:v>1.6509100000000001</c:v>
                      </c:pt>
                      <c:pt idx="1145">
                        <c:v>1.6703600000000001</c:v>
                      </c:pt>
                      <c:pt idx="1146">
                        <c:v>1.6886049999999999</c:v>
                      </c:pt>
                      <c:pt idx="1147">
                        <c:v>1.7061249999999999</c:v>
                      </c:pt>
                      <c:pt idx="1148">
                        <c:v>1.7236089999999999</c:v>
                      </c:pt>
                      <c:pt idx="1149">
                        <c:v>1.741309</c:v>
                      </c:pt>
                      <c:pt idx="1150">
                        <c:v>1.7580100000000001</c:v>
                      </c:pt>
                      <c:pt idx="1151">
                        <c:v>1.7723310000000001</c:v>
                      </c:pt>
                      <c:pt idx="1152">
                        <c:v>1.784222</c:v>
                      </c:pt>
                      <c:pt idx="1153">
                        <c:v>1.79413</c:v>
                      </c:pt>
                      <c:pt idx="1154">
                        <c:v>1.8029139999999999</c:v>
                      </c:pt>
                      <c:pt idx="1155">
                        <c:v>1.811436</c:v>
                      </c:pt>
                      <c:pt idx="1156">
                        <c:v>1.8194900000000001</c:v>
                      </c:pt>
                      <c:pt idx="1157">
                        <c:v>1.827569</c:v>
                      </c:pt>
                      <c:pt idx="1158">
                        <c:v>1.837432</c:v>
                      </c:pt>
                      <c:pt idx="1159">
                        <c:v>1.849278</c:v>
                      </c:pt>
                      <c:pt idx="1160">
                        <c:v>1.8614109999999999</c:v>
                      </c:pt>
                      <c:pt idx="1161">
                        <c:v>1.8723449999999999</c:v>
                      </c:pt>
                      <c:pt idx="1162">
                        <c:v>1.881794</c:v>
                      </c:pt>
                      <c:pt idx="1163">
                        <c:v>1.890196</c:v>
                      </c:pt>
                      <c:pt idx="1164">
                        <c:v>1.8975059999999999</c:v>
                      </c:pt>
                      <c:pt idx="1165">
                        <c:v>1.9032100000000001</c:v>
                      </c:pt>
                      <c:pt idx="1166">
                        <c:v>1.9072420000000001</c:v>
                      </c:pt>
                      <c:pt idx="1167">
                        <c:v>1.909907</c:v>
                      </c:pt>
                      <c:pt idx="1168">
                        <c:v>1.9114439999999999</c:v>
                      </c:pt>
                      <c:pt idx="1169">
                        <c:v>1.9122669999999999</c:v>
                      </c:pt>
                      <c:pt idx="1170">
                        <c:v>1.913016</c:v>
                      </c:pt>
                      <c:pt idx="1171">
                        <c:v>1.913654</c:v>
                      </c:pt>
                      <c:pt idx="1172">
                        <c:v>1.9137999999999999</c:v>
                      </c:pt>
                      <c:pt idx="1173">
                        <c:v>1.9137729999999999</c:v>
                      </c:pt>
                      <c:pt idx="1174">
                        <c:v>1.912568</c:v>
                      </c:pt>
                      <c:pt idx="1175">
                        <c:v>1.9075820000000001</c:v>
                      </c:pt>
                      <c:pt idx="1176">
                        <c:v>1.8995409999999999</c:v>
                      </c:pt>
                      <c:pt idx="1177">
                        <c:v>1.892306</c:v>
                      </c:pt>
                      <c:pt idx="1178">
                        <c:v>1.8875280000000001</c:v>
                      </c:pt>
                      <c:pt idx="1179">
                        <c:v>1.8843300000000001</c:v>
                      </c:pt>
                      <c:pt idx="1180">
                        <c:v>1.8813139999999999</c:v>
                      </c:pt>
                      <c:pt idx="1181">
                        <c:v>1.877224</c:v>
                      </c:pt>
                      <c:pt idx="1182">
                        <c:v>1.871626</c:v>
                      </c:pt>
                      <c:pt idx="1183">
                        <c:v>1.8651180000000001</c:v>
                      </c:pt>
                      <c:pt idx="1184">
                        <c:v>1.8586259999999999</c:v>
                      </c:pt>
                      <c:pt idx="1185">
                        <c:v>1.852409</c:v>
                      </c:pt>
                      <c:pt idx="1186">
                        <c:v>1.845899</c:v>
                      </c:pt>
                      <c:pt idx="1187">
                        <c:v>1.8383419999999999</c:v>
                      </c:pt>
                      <c:pt idx="1188">
                        <c:v>1.82928</c:v>
                      </c:pt>
                      <c:pt idx="1189">
                        <c:v>1.8187040000000001</c:v>
                      </c:pt>
                      <c:pt idx="1190">
                        <c:v>1.8072140000000001</c:v>
                      </c:pt>
                      <c:pt idx="1191">
                        <c:v>1.795445</c:v>
                      </c:pt>
                      <c:pt idx="1192">
                        <c:v>1.7833190000000001</c:v>
                      </c:pt>
                      <c:pt idx="1193">
                        <c:v>1.7703519999999999</c:v>
                      </c:pt>
                      <c:pt idx="1194">
                        <c:v>1.7560960000000001</c:v>
                      </c:pt>
                      <c:pt idx="1195">
                        <c:v>1.7403740000000001</c:v>
                      </c:pt>
                      <c:pt idx="1196">
                        <c:v>1.7233529999999999</c:v>
                      </c:pt>
                      <c:pt idx="1197">
                        <c:v>1.7053469999999999</c:v>
                      </c:pt>
                      <c:pt idx="1198">
                        <c:v>1.68686</c:v>
                      </c:pt>
                      <c:pt idx="1199">
                        <c:v>1.668318</c:v>
                      </c:pt>
                      <c:pt idx="1200">
                        <c:v>1.649629</c:v>
                      </c:pt>
                      <c:pt idx="1201">
                        <c:v>1.6304259999999999</c:v>
                      </c:pt>
                      <c:pt idx="1202">
                        <c:v>1.6101700000000001</c:v>
                      </c:pt>
                      <c:pt idx="1203">
                        <c:v>1.5884579999999999</c:v>
                      </c:pt>
                      <c:pt idx="1204">
                        <c:v>1.5658019999999999</c:v>
                      </c:pt>
                      <c:pt idx="1205">
                        <c:v>1.5432239999999999</c:v>
                      </c:pt>
                      <c:pt idx="1206">
                        <c:v>1.5212619999999999</c:v>
                      </c:pt>
                      <c:pt idx="1207">
                        <c:v>1.500178</c:v>
                      </c:pt>
                      <c:pt idx="1208">
                        <c:v>1.480348</c:v>
                      </c:pt>
                      <c:pt idx="1209">
                        <c:v>1.4615039999999999</c:v>
                      </c:pt>
                      <c:pt idx="1210">
                        <c:v>1.442237</c:v>
                      </c:pt>
                      <c:pt idx="1211">
                        <c:v>1.4209879999999999</c:v>
                      </c:pt>
                      <c:pt idx="1212">
                        <c:v>1.3972089999999999</c:v>
                      </c:pt>
                      <c:pt idx="1213">
                        <c:v>1.3715580000000001</c:v>
                      </c:pt>
                      <c:pt idx="1214">
                        <c:v>1.3453079999999999</c:v>
                      </c:pt>
                      <c:pt idx="1215">
                        <c:v>1.3191619999999999</c:v>
                      </c:pt>
                      <c:pt idx="1216">
                        <c:v>1.292886</c:v>
                      </c:pt>
                      <c:pt idx="1217">
                        <c:v>1.266346</c:v>
                      </c:pt>
                      <c:pt idx="1218">
                        <c:v>1.2398579999999999</c:v>
                      </c:pt>
                      <c:pt idx="1219">
                        <c:v>1.2139249999999999</c:v>
                      </c:pt>
                      <c:pt idx="1220">
                        <c:v>1.188885</c:v>
                      </c:pt>
                      <c:pt idx="1221">
                        <c:v>1.164307</c:v>
                      </c:pt>
                      <c:pt idx="1222">
                        <c:v>1.139661</c:v>
                      </c:pt>
                      <c:pt idx="1223">
                        <c:v>1.1148389999999999</c:v>
                      </c:pt>
                      <c:pt idx="1224">
                        <c:v>1.08955</c:v>
                      </c:pt>
                      <c:pt idx="1225">
                        <c:v>1.0644739999999999</c:v>
                      </c:pt>
                      <c:pt idx="1226">
                        <c:v>1.0416350000000001</c:v>
                      </c:pt>
                      <c:pt idx="1227">
                        <c:v>1.020688</c:v>
                      </c:pt>
                      <c:pt idx="1228">
                        <c:v>0.99856400000000001</c:v>
                      </c:pt>
                      <c:pt idx="1229">
                        <c:v>0.97365699999999999</c:v>
                      </c:pt>
                      <c:pt idx="1230">
                        <c:v>0.94642499999999996</c:v>
                      </c:pt>
                      <c:pt idx="1231">
                        <c:v>0.91757900000000003</c:v>
                      </c:pt>
                      <c:pt idx="1232">
                        <c:v>0.88760799999999995</c:v>
                      </c:pt>
                      <c:pt idx="1233">
                        <c:v>0.85722500000000001</c:v>
                      </c:pt>
                      <c:pt idx="1234">
                        <c:v>0.82743699999999998</c:v>
                      </c:pt>
                      <c:pt idx="1235">
                        <c:v>0.79876000000000003</c:v>
                      </c:pt>
                      <c:pt idx="1236">
                        <c:v>0.77104099999999998</c:v>
                      </c:pt>
                      <c:pt idx="1237">
                        <c:v>0.74427200000000004</c:v>
                      </c:pt>
                      <c:pt idx="1238">
                        <c:v>0.71876099999999998</c:v>
                      </c:pt>
                      <c:pt idx="1239">
                        <c:v>0.69442899999999996</c:v>
                      </c:pt>
                      <c:pt idx="1240">
                        <c:v>0.67066199999999998</c:v>
                      </c:pt>
                      <c:pt idx="1241">
                        <c:v>0.64677700000000005</c:v>
                      </c:pt>
                      <c:pt idx="1242">
                        <c:v>0.62240300000000004</c:v>
                      </c:pt>
                      <c:pt idx="1243">
                        <c:v>0.59750999999999999</c:v>
                      </c:pt>
                      <c:pt idx="1244">
                        <c:v>0.572214</c:v>
                      </c:pt>
                      <c:pt idx="1245">
                        <c:v>0.54666599999999999</c:v>
                      </c:pt>
                      <c:pt idx="1246">
                        <c:v>0.52117400000000003</c:v>
                      </c:pt>
                      <c:pt idx="1247">
                        <c:v>0.496332</c:v>
                      </c:pt>
                      <c:pt idx="1248">
                        <c:v>0.47273100000000001</c:v>
                      </c:pt>
                      <c:pt idx="1249">
                        <c:v>0.45048199999999999</c:v>
                      </c:pt>
                      <c:pt idx="1250">
                        <c:v>0.42932399999999998</c:v>
                      </c:pt>
                      <c:pt idx="1251">
                        <c:v>0.40951100000000001</c:v>
                      </c:pt>
                      <c:pt idx="1252">
                        <c:v>0.39088699999999998</c:v>
                      </c:pt>
                      <c:pt idx="1253">
                        <c:v>0.37172100000000002</c:v>
                      </c:pt>
                      <c:pt idx="1254">
                        <c:v>0.35145999999999999</c:v>
                      </c:pt>
                      <c:pt idx="1255">
                        <c:v>0.33174799999999999</c:v>
                      </c:pt>
                      <c:pt idx="1256">
                        <c:v>0.31351699999999999</c:v>
                      </c:pt>
                      <c:pt idx="1257">
                        <c:v>0.29643799999999998</c:v>
                      </c:pt>
                      <c:pt idx="1258">
                        <c:v>0.28021200000000002</c:v>
                      </c:pt>
                      <c:pt idx="1259">
                        <c:v>0.264488</c:v>
                      </c:pt>
                      <c:pt idx="1260">
                        <c:v>0.24897900000000001</c:v>
                      </c:pt>
                      <c:pt idx="1261">
                        <c:v>0.23447200000000001</c:v>
                      </c:pt>
                      <c:pt idx="1262">
                        <c:v>0.22293199999999999</c:v>
                      </c:pt>
                      <c:pt idx="1263">
                        <c:v>0.21573100000000001</c:v>
                      </c:pt>
                      <c:pt idx="1264">
                        <c:v>0.21112300000000001</c:v>
                      </c:pt>
                      <c:pt idx="1265">
                        <c:v>0.20555799999999999</c:v>
                      </c:pt>
                      <c:pt idx="1266">
                        <c:v>0.197351</c:v>
                      </c:pt>
                      <c:pt idx="1267">
                        <c:v>0.18673999999999999</c:v>
                      </c:pt>
                      <c:pt idx="1268">
                        <c:v>0.174788</c:v>
                      </c:pt>
                      <c:pt idx="1269">
                        <c:v>0.16323799999999999</c:v>
                      </c:pt>
                      <c:pt idx="1270">
                        <c:v>0.153392</c:v>
                      </c:pt>
                      <c:pt idx="1271">
                        <c:v>0.14522599999999999</c:v>
                      </c:pt>
                      <c:pt idx="1272">
                        <c:v>0.13839399999999999</c:v>
                      </c:pt>
                      <c:pt idx="1273">
                        <c:v>0.13291700000000001</c:v>
                      </c:pt>
                      <c:pt idx="1274">
                        <c:v>0.128528</c:v>
                      </c:pt>
                      <c:pt idx="1275">
                        <c:v>0.124792</c:v>
                      </c:pt>
                      <c:pt idx="1276">
                        <c:v>0.12141399999999999</c:v>
                      </c:pt>
                      <c:pt idx="1277">
                        <c:v>0.118117</c:v>
                      </c:pt>
                      <c:pt idx="1278">
                        <c:v>0.114896</c:v>
                      </c:pt>
                      <c:pt idx="1279">
                        <c:v>0.111903</c:v>
                      </c:pt>
                      <c:pt idx="1280">
                        <c:v>0.10917300000000001</c:v>
                      </c:pt>
                      <c:pt idx="1281">
                        <c:v>0.107031</c:v>
                      </c:pt>
                      <c:pt idx="1282">
                        <c:v>0.10589800000000001</c:v>
                      </c:pt>
                      <c:pt idx="1283">
                        <c:v>0.10555</c:v>
                      </c:pt>
                      <c:pt idx="1284">
                        <c:v>0.105686</c:v>
                      </c:pt>
                      <c:pt idx="1285">
                        <c:v>0.106225</c:v>
                      </c:pt>
                      <c:pt idx="1286">
                        <c:v>0.106873</c:v>
                      </c:pt>
                      <c:pt idx="1287">
                        <c:v>0.107724</c:v>
                      </c:pt>
                      <c:pt idx="1288">
                        <c:v>0.109638</c:v>
                      </c:pt>
                      <c:pt idx="1289">
                        <c:v>0.113125</c:v>
                      </c:pt>
                      <c:pt idx="1290">
                        <c:v>0.117673</c:v>
                      </c:pt>
                      <c:pt idx="1291">
                        <c:v>0.123111</c:v>
                      </c:pt>
                      <c:pt idx="1292">
                        <c:v>0.12987199999999999</c:v>
                      </c:pt>
                      <c:pt idx="1293">
                        <c:v>0.13759399999999999</c:v>
                      </c:pt>
                      <c:pt idx="1294">
                        <c:v>0.14529300000000001</c:v>
                      </c:pt>
                      <c:pt idx="1295">
                        <c:v>0.15251000000000001</c:v>
                      </c:pt>
                      <c:pt idx="1296">
                        <c:v>0.15965699999999999</c:v>
                      </c:pt>
                      <c:pt idx="1297">
                        <c:v>0.16769200000000001</c:v>
                      </c:pt>
                      <c:pt idx="1298">
                        <c:v>0.177588</c:v>
                      </c:pt>
                      <c:pt idx="1299">
                        <c:v>0.18965599999999999</c:v>
                      </c:pt>
                      <c:pt idx="1300">
                        <c:v>0.20347399999999999</c:v>
                      </c:pt>
                      <c:pt idx="1301">
                        <c:v>0.218418</c:v>
                      </c:pt>
                      <c:pt idx="1302">
                        <c:v>0.233485</c:v>
                      </c:pt>
                      <c:pt idx="1303">
                        <c:v>0.24798899999999999</c:v>
                      </c:pt>
                      <c:pt idx="1304">
                        <c:v>0.262409</c:v>
                      </c:pt>
                      <c:pt idx="1305">
                        <c:v>0.27694400000000002</c:v>
                      </c:pt>
                      <c:pt idx="1306">
                        <c:v>0.29128399999999999</c:v>
                      </c:pt>
                      <c:pt idx="1307">
                        <c:v>0.30589899999999998</c:v>
                      </c:pt>
                      <c:pt idx="1308">
                        <c:v>0.321467</c:v>
                      </c:pt>
                      <c:pt idx="1309">
                        <c:v>0.33858700000000003</c:v>
                      </c:pt>
                      <c:pt idx="1310">
                        <c:v>0.35803600000000002</c:v>
                      </c:pt>
                      <c:pt idx="1311">
                        <c:v>0.37973600000000002</c:v>
                      </c:pt>
                      <c:pt idx="1312">
                        <c:v>0.40268399999999999</c:v>
                      </c:pt>
                      <c:pt idx="1313">
                        <c:v>0.42586200000000002</c:v>
                      </c:pt>
                      <c:pt idx="1314">
                        <c:v>0.44866400000000001</c:v>
                      </c:pt>
                      <c:pt idx="1315">
                        <c:v>0.471192</c:v>
                      </c:pt>
                      <c:pt idx="1316">
                        <c:v>0.49399199999999999</c:v>
                      </c:pt>
                      <c:pt idx="1317">
                        <c:v>0.51699399999999995</c:v>
                      </c:pt>
                      <c:pt idx="1318">
                        <c:v>0.53943399999999997</c:v>
                      </c:pt>
                      <c:pt idx="1319">
                        <c:v>0.56093000000000004</c:v>
                      </c:pt>
                      <c:pt idx="1320">
                        <c:v>0.581152</c:v>
                      </c:pt>
                      <c:pt idx="1321">
                        <c:v>0.59964300000000004</c:v>
                      </c:pt>
                      <c:pt idx="1322">
                        <c:v>0.61710299999999996</c:v>
                      </c:pt>
                      <c:pt idx="1323">
                        <c:v>0.63536599999999999</c:v>
                      </c:pt>
                      <c:pt idx="1324">
                        <c:v>0.65588400000000002</c:v>
                      </c:pt>
                      <c:pt idx="1325">
                        <c:v>0.67852299999999999</c:v>
                      </c:pt>
                      <c:pt idx="1326">
                        <c:v>0.70214299999999996</c:v>
                      </c:pt>
                      <c:pt idx="1327">
                        <c:v>0.72598799999999997</c:v>
                      </c:pt>
                      <c:pt idx="1328">
                        <c:v>0.75009199999999998</c:v>
                      </c:pt>
                      <c:pt idx="1329">
                        <c:v>0.77458099999999996</c:v>
                      </c:pt>
                      <c:pt idx="1330">
                        <c:v>0.79918</c:v>
                      </c:pt>
                      <c:pt idx="1331">
                        <c:v>0.82376199999999999</c:v>
                      </c:pt>
                      <c:pt idx="1332">
                        <c:v>0.84846600000000005</c:v>
                      </c:pt>
                      <c:pt idx="1333">
                        <c:v>0.87344500000000003</c:v>
                      </c:pt>
                      <c:pt idx="1334">
                        <c:v>0.89869100000000002</c:v>
                      </c:pt>
                      <c:pt idx="1335">
                        <c:v>0.92404600000000003</c:v>
                      </c:pt>
                      <c:pt idx="1336">
                        <c:v>0.949708</c:v>
                      </c:pt>
                      <c:pt idx="1337">
                        <c:v>0.97587999999999997</c:v>
                      </c:pt>
                      <c:pt idx="1338">
                        <c:v>1.002124</c:v>
                      </c:pt>
                      <c:pt idx="1339">
                        <c:v>1.027881</c:v>
                      </c:pt>
                      <c:pt idx="1340">
                        <c:v>1.053321</c:v>
                      </c:pt>
                      <c:pt idx="1341">
                        <c:v>1.0789599999999999</c:v>
                      </c:pt>
                      <c:pt idx="1342">
                        <c:v>1.104773</c:v>
                      </c:pt>
                      <c:pt idx="1343">
                        <c:v>1.130226</c:v>
                      </c:pt>
                      <c:pt idx="1344">
                        <c:v>1.1549469999999999</c:v>
                      </c:pt>
                      <c:pt idx="1345">
                        <c:v>1.179063</c:v>
                      </c:pt>
                      <c:pt idx="1346">
                        <c:v>1.202666</c:v>
                      </c:pt>
                      <c:pt idx="1347">
                        <c:v>1.22594</c:v>
                      </c:pt>
                      <c:pt idx="1348">
                        <c:v>1.2494099999999999</c:v>
                      </c:pt>
                      <c:pt idx="1349">
                        <c:v>1.2730589999999999</c:v>
                      </c:pt>
                      <c:pt idx="1350">
                        <c:v>1.2967109999999999</c:v>
                      </c:pt>
                      <c:pt idx="1351">
                        <c:v>1.3210040000000001</c:v>
                      </c:pt>
                      <c:pt idx="1352">
                        <c:v>1.3471470000000001</c:v>
                      </c:pt>
                      <c:pt idx="1353">
                        <c:v>1.375937</c:v>
                      </c:pt>
                      <c:pt idx="1354">
                        <c:v>1.405621</c:v>
                      </c:pt>
                      <c:pt idx="1355">
                        <c:v>1.4324079999999999</c:v>
                      </c:pt>
                      <c:pt idx="1356">
                        <c:v>1.4546399999999999</c:v>
                      </c:pt>
                      <c:pt idx="1357">
                        <c:v>1.473516</c:v>
                      </c:pt>
                      <c:pt idx="1358">
                        <c:v>1.4905310000000001</c:v>
                      </c:pt>
                      <c:pt idx="1359">
                        <c:v>1.506821</c:v>
                      </c:pt>
                      <c:pt idx="1360">
                        <c:v>1.5229140000000001</c:v>
                      </c:pt>
                      <c:pt idx="1361">
                        <c:v>1.5379480000000001</c:v>
                      </c:pt>
                      <c:pt idx="1362">
                        <c:v>1.550886</c:v>
                      </c:pt>
                      <c:pt idx="1363">
                        <c:v>1.5620560000000001</c:v>
                      </c:pt>
                      <c:pt idx="1364">
                        <c:v>1.5727260000000001</c:v>
                      </c:pt>
                      <c:pt idx="1365">
                        <c:v>1.584122</c:v>
                      </c:pt>
                      <c:pt idx="1366">
                        <c:v>1.5967960000000001</c:v>
                      </c:pt>
                      <c:pt idx="1367">
                        <c:v>1.6104719999999999</c:v>
                      </c:pt>
                      <c:pt idx="1368">
                        <c:v>1.62439</c:v>
                      </c:pt>
                      <c:pt idx="1369">
                        <c:v>1.6378079999999999</c:v>
                      </c:pt>
                      <c:pt idx="1370">
                        <c:v>1.650461</c:v>
                      </c:pt>
                      <c:pt idx="1371">
                        <c:v>1.662903</c:v>
                      </c:pt>
                      <c:pt idx="1372">
                        <c:v>1.6759139999999999</c:v>
                      </c:pt>
                      <c:pt idx="1373">
                        <c:v>1.689403</c:v>
                      </c:pt>
                      <c:pt idx="1374">
                        <c:v>1.7025920000000001</c:v>
                      </c:pt>
                      <c:pt idx="1375">
                        <c:v>1.7146239999999999</c:v>
                      </c:pt>
                      <c:pt idx="1376">
                        <c:v>1.7247479999999999</c:v>
                      </c:pt>
                      <c:pt idx="1377">
                        <c:v>1.733009</c:v>
                      </c:pt>
                      <c:pt idx="1378">
                        <c:v>1.740164</c:v>
                      </c:pt>
                      <c:pt idx="1379">
                        <c:v>1.7465580000000001</c:v>
                      </c:pt>
                      <c:pt idx="1380">
                        <c:v>1.7521</c:v>
                      </c:pt>
                      <c:pt idx="1381">
                        <c:v>1.756861</c:v>
                      </c:pt>
                      <c:pt idx="1382">
                        <c:v>1.7612620000000001</c:v>
                      </c:pt>
                      <c:pt idx="1383">
                        <c:v>1.765971</c:v>
                      </c:pt>
                      <c:pt idx="1384">
                        <c:v>1.7712950000000001</c:v>
                      </c:pt>
                      <c:pt idx="1385">
                        <c:v>1.776751</c:v>
                      </c:pt>
                      <c:pt idx="1386">
                        <c:v>1.7817970000000001</c:v>
                      </c:pt>
                      <c:pt idx="1387">
                        <c:v>1.786448</c:v>
                      </c:pt>
                      <c:pt idx="1388">
                        <c:v>1.7906310000000001</c:v>
                      </c:pt>
                      <c:pt idx="1389">
                        <c:v>1.7941389999999999</c:v>
                      </c:pt>
                      <c:pt idx="1390">
                        <c:v>1.7970299999999999</c:v>
                      </c:pt>
                      <c:pt idx="1391">
                        <c:v>1.799113</c:v>
                      </c:pt>
                      <c:pt idx="1392">
                        <c:v>1.7998190000000001</c:v>
                      </c:pt>
                      <c:pt idx="1393">
                        <c:v>1.799226</c:v>
                      </c:pt>
                      <c:pt idx="1394">
                        <c:v>1.7983800000000001</c:v>
                      </c:pt>
                      <c:pt idx="1395">
                        <c:v>1.7976350000000001</c:v>
                      </c:pt>
                      <c:pt idx="1396">
                        <c:v>1.796054</c:v>
                      </c:pt>
                      <c:pt idx="1397">
                        <c:v>1.792735</c:v>
                      </c:pt>
                      <c:pt idx="1398">
                        <c:v>1.7874140000000001</c:v>
                      </c:pt>
                      <c:pt idx="1399">
                        <c:v>1.780794</c:v>
                      </c:pt>
                      <c:pt idx="1400">
                        <c:v>1.7740610000000001</c:v>
                      </c:pt>
                      <c:pt idx="1401">
                        <c:v>1.767342</c:v>
                      </c:pt>
                      <c:pt idx="1402">
                        <c:v>1.759987</c:v>
                      </c:pt>
                      <c:pt idx="1403">
                        <c:v>1.7514970000000001</c:v>
                      </c:pt>
                      <c:pt idx="1404">
                        <c:v>1.74159</c:v>
                      </c:pt>
                      <c:pt idx="1405">
                        <c:v>1.7304349999999999</c:v>
                      </c:pt>
                      <c:pt idx="1406">
                        <c:v>1.7185490000000001</c:v>
                      </c:pt>
                      <c:pt idx="1407">
                        <c:v>1.706604</c:v>
                      </c:pt>
                      <c:pt idx="1408">
                        <c:v>1.695268</c:v>
                      </c:pt>
                      <c:pt idx="1409">
                        <c:v>1.684839</c:v>
                      </c:pt>
                      <c:pt idx="1410">
                        <c:v>1.6749849999999999</c:v>
                      </c:pt>
                      <c:pt idx="1411">
                        <c:v>1.6646430000000001</c:v>
                      </c:pt>
                      <c:pt idx="1412">
                        <c:v>1.6528700000000001</c:v>
                      </c:pt>
                      <c:pt idx="1413">
                        <c:v>1.639724</c:v>
                      </c:pt>
                      <c:pt idx="1414">
                        <c:v>1.6254569999999999</c:v>
                      </c:pt>
                      <c:pt idx="1415">
                        <c:v>1.6097619999999999</c:v>
                      </c:pt>
                      <c:pt idx="1416">
                        <c:v>1.592311</c:v>
                      </c:pt>
                      <c:pt idx="1417">
                        <c:v>1.57321</c:v>
                      </c:pt>
                      <c:pt idx="1418">
                        <c:v>1.553312</c:v>
                      </c:pt>
                      <c:pt idx="1419">
                        <c:v>1.5338080000000001</c:v>
                      </c:pt>
                      <c:pt idx="1420">
                        <c:v>1.515272</c:v>
                      </c:pt>
                      <c:pt idx="1421">
                        <c:v>1.497924</c:v>
                      </c:pt>
                      <c:pt idx="1422">
                        <c:v>1.4818009999999999</c:v>
                      </c:pt>
                      <c:pt idx="1423">
                        <c:v>1.4658880000000001</c:v>
                      </c:pt>
                      <c:pt idx="1424">
                        <c:v>1.449567</c:v>
                      </c:pt>
                      <c:pt idx="1425">
                        <c:v>1.4342569999999999</c:v>
                      </c:pt>
                      <c:pt idx="1426">
                        <c:v>1.4197690000000001</c:v>
                      </c:pt>
                      <c:pt idx="1427">
                        <c:v>1.40326</c:v>
                      </c:pt>
                      <c:pt idx="1428">
                        <c:v>1.383535</c:v>
                      </c:pt>
                      <c:pt idx="1429">
                        <c:v>1.3615930000000001</c:v>
                      </c:pt>
                      <c:pt idx="1430">
                        <c:v>1.3386979999999999</c:v>
                      </c:pt>
                      <c:pt idx="1431">
                        <c:v>1.315922</c:v>
                      </c:pt>
                      <c:pt idx="1432">
                        <c:v>1.2939989999999999</c:v>
                      </c:pt>
                      <c:pt idx="1433">
                        <c:v>1.273158</c:v>
                      </c:pt>
                      <c:pt idx="1434">
                        <c:v>1.2529680000000001</c:v>
                      </c:pt>
                      <c:pt idx="1435">
                        <c:v>1.232469</c:v>
                      </c:pt>
                      <c:pt idx="1436">
                        <c:v>1.2111719999999999</c:v>
                      </c:pt>
                      <c:pt idx="1437">
                        <c:v>1.1896629999999999</c:v>
                      </c:pt>
                      <c:pt idx="1438">
                        <c:v>1.1684600000000001</c:v>
                      </c:pt>
                      <c:pt idx="1439">
                        <c:v>1.1470640000000001</c:v>
                      </c:pt>
                      <c:pt idx="1440">
                        <c:v>1.1247940000000001</c:v>
                      </c:pt>
                      <c:pt idx="1441">
                        <c:v>1.101936</c:v>
                      </c:pt>
                      <c:pt idx="1442">
                        <c:v>1.0789010000000001</c:v>
                      </c:pt>
                      <c:pt idx="1443">
                        <c:v>1.055212</c:v>
                      </c:pt>
                      <c:pt idx="1444">
                        <c:v>1.030721</c:v>
                      </c:pt>
                      <c:pt idx="1445">
                        <c:v>1.0062850000000001</c:v>
                      </c:pt>
                      <c:pt idx="1446">
                        <c:v>0.98264799999999997</c:v>
                      </c:pt>
                      <c:pt idx="1447">
                        <c:v>0.95985100000000001</c:v>
                      </c:pt>
                      <c:pt idx="1448">
                        <c:v>0.93774500000000005</c:v>
                      </c:pt>
                      <c:pt idx="1449">
                        <c:v>0.91621200000000003</c:v>
                      </c:pt>
                      <c:pt idx="1450">
                        <c:v>0.894868</c:v>
                      </c:pt>
                      <c:pt idx="1451">
                        <c:v>0.87302000000000002</c:v>
                      </c:pt>
                      <c:pt idx="1452">
                        <c:v>0.84972400000000003</c:v>
                      </c:pt>
                      <c:pt idx="1453">
                        <c:v>0.82450000000000001</c:v>
                      </c:pt>
                      <c:pt idx="1454">
                        <c:v>0.79802799999999996</c:v>
                      </c:pt>
                      <c:pt idx="1455">
                        <c:v>0.77153000000000005</c:v>
                      </c:pt>
                      <c:pt idx="1456">
                        <c:v>0.74614100000000005</c:v>
                      </c:pt>
                      <c:pt idx="1457">
                        <c:v>0.72257700000000002</c:v>
                      </c:pt>
                      <c:pt idx="1458">
                        <c:v>0.70095799999999997</c:v>
                      </c:pt>
                      <c:pt idx="1459">
                        <c:v>0.68121200000000004</c:v>
                      </c:pt>
                      <c:pt idx="1460">
                        <c:v>0.66308400000000001</c:v>
                      </c:pt>
                      <c:pt idx="1461">
                        <c:v>0.64586900000000003</c:v>
                      </c:pt>
                      <c:pt idx="1462">
                        <c:v>0.62863400000000003</c:v>
                      </c:pt>
                      <c:pt idx="1463">
                        <c:v>0.61044100000000001</c:v>
                      </c:pt>
                      <c:pt idx="1464">
                        <c:v>0.59084000000000003</c:v>
                      </c:pt>
                      <c:pt idx="1465">
                        <c:v>0.57040400000000002</c:v>
                      </c:pt>
                      <c:pt idx="1466">
                        <c:v>0.55003599999999997</c:v>
                      </c:pt>
                      <c:pt idx="1467">
                        <c:v>0.53032900000000005</c:v>
                      </c:pt>
                      <c:pt idx="1468">
                        <c:v>0.51188699999999998</c:v>
                      </c:pt>
                      <c:pt idx="1469">
                        <c:v>0.49518099999999998</c:v>
                      </c:pt>
                      <c:pt idx="1470">
                        <c:v>0.48007699999999998</c:v>
                      </c:pt>
                      <c:pt idx="1471">
                        <c:v>0.466007</c:v>
                      </c:pt>
                      <c:pt idx="1472">
                        <c:v>0.45230799999999999</c:v>
                      </c:pt>
                      <c:pt idx="1473">
                        <c:v>0.43839499999999998</c:v>
                      </c:pt>
                      <c:pt idx="1474">
                        <c:v>0.42418800000000001</c:v>
                      </c:pt>
                      <c:pt idx="1475">
                        <c:v>0.40988599999999997</c:v>
                      </c:pt>
                      <c:pt idx="1476">
                        <c:v>0.39570499999999997</c:v>
                      </c:pt>
                      <c:pt idx="1477">
                        <c:v>0.38222400000000001</c:v>
                      </c:pt>
                      <c:pt idx="1478">
                        <c:v>0.36977599999999999</c:v>
                      </c:pt>
                      <c:pt idx="1479">
                        <c:v>0.35825099999999999</c:v>
                      </c:pt>
                      <c:pt idx="1480">
                        <c:v>0.34764299999999998</c:v>
                      </c:pt>
                      <c:pt idx="1481">
                        <c:v>0.33754699999999999</c:v>
                      </c:pt>
                      <c:pt idx="1482">
                        <c:v>0.32710099999999998</c:v>
                      </c:pt>
                      <c:pt idx="1483">
                        <c:v>0.31581900000000002</c:v>
                      </c:pt>
                      <c:pt idx="1484">
                        <c:v>0.30337500000000001</c:v>
                      </c:pt>
                      <c:pt idx="1485">
                        <c:v>0.28934399999999999</c:v>
                      </c:pt>
                      <c:pt idx="1486">
                        <c:v>0.27452199999999999</c:v>
                      </c:pt>
                      <c:pt idx="1487">
                        <c:v>0.26080900000000001</c:v>
                      </c:pt>
                      <c:pt idx="1488">
                        <c:v>0.24913399999999999</c:v>
                      </c:pt>
                      <c:pt idx="1489">
                        <c:v>0.23940700000000001</c:v>
                      </c:pt>
                      <c:pt idx="1490">
                        <c:v>0.23130600000000001</c:v>
                      </c:pt>
                      <c:pt idx="1491">
                        <c:v>0.224243</c:v>
                      </c:pt>
                      <c:pt idx="1492">
                        <c:v>0.21784500000000001</c:v>
                      </c:pt>
                      <c:pt idx="1493">
                        <c:v>0.21231900000000001</c:v>
                      </c:pt>
                      <c:pt idx="1494">
                        <c:v>0.20805899999999999</c:v>
                      </c:pt>
                      <c:pt idx="1495">
                        <c:v>0.20491799999999999</c:v>
                      </c:pt>
                      <c:pt idx="1496">
                        <c:v>0.20238200000000001</c:v>
                      </c:pt>
                      <c:pt idx="1497">
                        <c:v>0.20066899999999999</c:v>
                      </c:pt>
                      <c:pt idx="1498">
                        <c:v>0.200319</c:v>
                      </c:pt>
                      <c:pt idx="1499">
                        <c:v>0.20113300000000001</c:v>
                      </c:pt>
                      <c:pt idx="1500">
                        <c:v>0.20258999999999999</c:v>
                      </c:pt>
                      <c:pt idx="1501">
                        <c:v>0.204739</c:v>
                      </c:pt>
                      <c:pt idx="1502">
                        <c:v>0.20824000000000001</c:v>
                      </c:pt>
                      <c:pt idx="1503">
                        <c:v>0.213671</c:v>
                      </c:pt>
                      <c:pt idx="1504">
                        <c:v>0.22087599999999999</c:v>
                      </c:pt>
                      <c:pt idx="1505">
                        <c:v>0.228607</c:v>
                      </c:pt>
                      <c:pt idx="1506">
                        <c:v>0.235432</c:v>
                      </c:pt>
                      <c:pt idx="1507">
                        <c:v>0.24105499999999999</c:v>
                      </c:pt>
                      <c:pt idx="1508">
                        <c:v>0.24613399999999999</c:v>
                      </c:pt>
                      <c:pt idx="1509">
                        <c:v>0.25158700000000001</c:v>
                      </c:pt>
                      <c:pt idx="1510">
                        <c:v>0.25787900000000002</c:v>
                      </c:pt>
                      <c:pt idx="1511">
                        <c:v>0.26503500000000002</c:v>
                      </c:pt>
                      <c:pt idx="1512">
                        <c:v>0.27314699999999997</c:v>
                      </c:pt>
                      <c:pt idx="1513">
                        <c:v>0.28212100000000001</c:v>
                      </c:pt>
                      <c:pt idx="1514">
                        <c:v>0.29177700000000001</c:v>
                      </c:pt>
                      <c:pt idx="1515">
                        <c:v>0.30200100000000002</c:v>
                      </c:pt>
                      <c:pt idx="1516">
                        <c:v>0.312249</c:v>
                      </c:pt>
                      <c:pt idx="1517">
                        <c:v>0.32195200000000002</c:v>
                      </c:pt>
                      <c:pt idx="1518">
                        <c:v>0.331484</c:v>
                      </c:pt>
                      <c:pt idx="1519">
                        <c:v>0.34162999999999999</c:v>
                      </c:pt>
                      <c:pt idx="1520">
                        <c:v>0.35243400000000003</c:v>
                      </c:pt>
                      <c:pt idx="1521">
                        <c:v>0.36349199999999998</c:v>
                      </c:pt>
                      <c:pt idx="1522">
                        <c:v>0.37457299999999999</c:v>
                      </c:pt>
                      <c:pt idx="1523">
                        <c:v>0.38556699999999999</c:v>
                      </c:pt>
                      <c:pt idx="1524">
                        <c:v>0.39688600000000002</c:v>
                      </c:pt>
                      <c:pt idx="1525">
                        <c:v>0.409362</c:v>
                      </c:pt>
                      <c:pt idx="1526">
                        <c:v>0.42320400000000002</c:v>
                      </c:pt>
                      <c:pt idx="1527">
                        <c:v>0.43782399999999999</c:v>
                      </c:pt>
                      <c:pt idx="1528">
                        <c:v>0.45255200000000001</c:v>
                      </c:pt>
                      <c:pt idx="1529">
                        <c:v>0.46718100000000001</c:v>
                      </c:pt>
                      <c:pt idx="1530">
                        <c:v>0.481798</c:v>
                      </c:pt>
                      <c:pt idx="1531">
                        <c:v>0.49627599999999999</c:v>
                      </c:pt>
                      <c:pt idx="1532">
                        <c:v>0.51057399999999997</c:v>
                      </c:pt>
                      <c:pt idx="1533">
                        <c:v>0.52505599999999997</c:v>
                      </c:pt>
                      <c:pt idx="1534">
                        <c:v>0.54032400000000003</c:v>
                      </c:pt>
                      <c:pt idx="1535">
                        <c:v>0.55668600000000001</c:v>
                      </c:pt>
                      <c:pt idx="1536">
                        <c:v>0.57319699999999996</c:v>
                      </c:pt>
                      <c:pt idx="1537">
                        <c:v>0.58852800000000005</c:v>
                      </c:pt>
                      <c:pt idx="1538">
                        <c:v>0.60303499999999999</c:v>
                      </c:pt>
                      <c:pt idx="1539">
                        <c:v>0.61898799999999998</c:v>
                      </c:pt>
                      <c:pt idx="1540">
                        <c:v>0.63863899999999996</c:v>
                      </c:pt>
                      <c:pt idx="1541">
                        <c:v>0.66200800000000004</c:v>
                      </c:pt>
                      <c:pt idx="1542">
                        <c:v>0.68694599999999995</c:v>
                      </c:pt>
                      <c:pt idx="1543">
                        <c:v>0.71131599999999995</c:v>
                      </c:pt>
                      <c:pt idx="1544">
                        <c:v>0.73464300000000005</c:v>
                      </c:pt>
                      <c:pt idx="1545">
                        <c:v>0.75769299999999995</c:v>
                      </c:pt>
                      <c:pt idx="1546">
                        <c:v>0.78141700000000003</c:v>
                      </c:pt>
                      <c:pt idx="1547">
                        <c:v>0.80634899999999998</c:v>
                      </c:pt>
                      <c:pt idx="1548">
                        <c:v>0.83209500000000003</c:v>
                      </c:pt>
                      <c:pt idx="1549">
                        <c:v>0.85745300000000002</c:v>
                      </c:pt>
                      <c:pt idx="1550">
                        <c:v>0.880911</c:v>
                      </c:pt>
                      <c:pt idx="1551">
                        <c:v>0.901814</c:v>
                      </c:pt>
                      <c:pt idx="1552">
                        <c:v>0.92132800000000004</c:v>
                      </c:pt>
                      <c:pt idx="1553">
                        <c:v>0.94127799999999995</c:v>
                      </c:pt>
                      <c:pt idx="1554">
                        <c:v>0.96247899999999997</c:v>
                      </c:pt>
                      <c:pt idx="1555">
                        <c:v>0.98490999999999995</c:v>
                      </c:pt>
                      <c:pt idx="1556">
                        <c:v>1.0081340000000001</c:v>
                      </c:pt>
                      <c:pt idx="1557">
                        <c:v>1.031512</c:v>
                      </c:pt>
                      <c:pt idx="1558">
                        <c:v>1.054816</c:v>
                      </c:pt>
                      <c:pt idx="1559">
                        <c:v>1.0776619999999999</c:v>
                      </c:pt>
                      <c:pt idx="1560">
                        <c:v>1.09935</c:v>
                      </c:pt>
                      <c:pt idx="1561">
                        <c:v>1.119607</c:v>
                      </c:pt>
                      <c:pt idx="1562">
                        <c:v>1.1387529999999999</c:v>
                      </c:pt>
                      <c:pt idx="1563">
                        <c:v>1.157521</c:v>
                      </c:pt>
                      <c:pt idx="1564">
                        <c:v>1.176094</c:v>
                      </c:pt>
                      <c:pt idx="1565">
                        <c:v>1.193927</c:v>
                      </c:pt>
                      <c:pt idx="1566">
                        <c:v>1.210791</c:v>
                      </c:pt>
                      <c:pt idx="1567">
                        <c:v>1.226966</c:v>
                      </c:pt>
                      <c:pt idx="1568">
                        <c:v>1.242745</c:v>
                      </c:pt>
                      <c:pt idx="1569">
                        <c:v>1.2580039999999999</c:v>
                      </c:pt>
                      <c:pt idx="1570">
                        <c:v>1.2725010000000001</c:v>
                      </c:pt>
                      <c:pt idx="1571">
                        <c:v>1.286286</c:v>
                      </c:pt>
                      <c:pt idx="1572">
                        <c:v>1.2991760000000001</c:v>
                      </c:pt>
                      <c:pt idx="1573">
                        <c:v>1.3111489999999999</c:v>
                      </c:pt>
                      <c:pt idx="1574">
                        <c:v>1.322757</c:v>
                      </c:pt>
                      <c:pt idx="1575">
                        <c:v>1.334282</c:v>
                      </c:pt>
                      <c:pt idx="1576">
                        <c:v>1.346109</c:v>
                      </c:pt>
                      <c:pt idx="1577">
                        <c:v>1.3592930000000001</c:v>
                      </c:pt>
                      <c:pt idx="1578">
                        <c:v>1.37442</c:v>
                      </c:pt>
                      <c:pt idx="1579">
                        <c:v>1.390879</c:v>
                      </c:pt>
                      <c:pt idx="1580">
                        <c:v>1.4077390000000001</c:v>
                      </c:pt>
                      <c:pt idx="1581">
                        <c:v>1.424444</c:v>
                      </c:pt>
                      <c:pt idx="1582">
                        <c:v>1.4410970000000001</c:v>
                      </c:pt>
                      <c:pt idx="1583">
                        <c:v>1.458572</c:v>
                      </c:pt>
                      <c:pt idx="1584">
                        <c:v>1.477231</c:v>
                      </c:pt>
                      <c:pt idx="1585">
                        <c:v>1.4959229999999999</c:v>
                      </c:pt>
                      <c:pt idx="1586">
                        <c:v>1.513031</c:v>
                      </c:pt>
                      <c:pt idx="1587">
                        <c:v>1.527849</c:v>
                      </c:pt>
                      <c:pt idx="1588">
                        <c:v>1.5407930000000001</c:v>
                      </c:pt>
                      <c:pt idx="1589">
                        <c:v>1.5529580000000001</c:v>
                      </c:pt>
                      <c:pt idx="1590">
                        <c:v>1.5651349999999999</c:v>
                      </c:pt>
                      <c:pt idx="1591">
                        <c:v>1.577142</c:v>
                      </c:pt>
                      <c:pt idx="1592">
                        <c:v>1.588697</c:v>
                      </c:pt>
                      <c:pt idx="1593">
                        <c:v>1.60042</c:v>
                      </c:pt>
                      <c:pt idx="1594">
                        <c:v>1.6133059999999999</c:v>
                      </c:pt>
                      <c:pt idx="1595">
                        <c:v>1.627308</c:v>
                      </c:pt>
                      <c:pt idx="1596">
                        <c:v>1.6413979999999999</c:v>
                      </c:pt>
                      <c:pt idx="1597">
                        <c:v>1.654711</c:v>
                      </c:pt>
                      <c:pt idx="1598">
                        <c:v>1.666785</c:v>
                      </c:pt>
                      <c:pt idx="1599">
                        <c:v>1.6774450000000001</c:v>
                      </c:pt>
                      <c:pt idx="1600">
                        <c:v>1.6868570000000001</c:v>
                      </c:pt>
                      <c:pt idx="1601">
                        <c:v>1.6952400000000001</c:v>
                      </c:pt>
                      <c:pt idx="1602">
                        <c:v>1.7022189999999999</c:v>
                      </c:pt>
                      <c:pt idx="1603">
                        <c:v>1.7071480000000001</c:v>
                      </c:pt>
                      <c:pt idx="1604">
                        <c:v>1.7098720000000001</c:v>
                      </c:pt>
                      <c:pt idx="1605">
                        <c:v>1.7107000000000001</c:v>
                      </c:pt>
                      <c:pt idx="1606">
                        <c:v>1.710118</c:v>
                      </c:pt>
                      <c:pt idx="1607">
                        <c:v>1.70861</c:v>
                      </c:pt>
                      <c:pt idx="1608">
                        <c:v>1.7064870000000001</c:v>
                      </c:pt>
                      <c:pt idx="1609">
                        <c:v>1.7036009999999999</c:v>
                      </c:pt>
                      <c:pt idx="1610">
                        <c:v>1.699525</c:v>
                      </c:pt>
                      <c:pt idx="1611">
                        <c:v>1.694536</c:v>
                      </c:pt>
                      <c:pt idx="1612">
                        <c:v>1.6898789999999999</c:v>
                      </c:pt>
                      <c:pt idx="1613">
                        <c:v>1.686169</c:v>
                      </c:pt>
                      <c:pt idx="1614">
                        <c:v>1.6826749999999999</c:v>
                      </c:pt>
                      <c:pt idx="1615">
                        <c:v>1.6787049999999999</c:v>
                      </c:pt>
                      <c:pt idx="1616">
                        <c:v>1.6742980000000001</c:v>
                      </c:pt>
                      <c:pt idx="1617">
                        <c:v>1.6696260000000001</c:v>
                      </c:pt>
                      <c:pt idx="1618">
                        <c:v>1.6643300000000001</c:v>
                      </c:pt>
                      <c:pt idx="1619">
                        <c:v>1.6566639999999999</c:v>
                      </c:pt>
                      <c:pt idx="1620">
                        <c:v>1.644587</c:v>
                      </c:pt>
                      <c:pt idx="1621">
                        <c:v>1.629699</c:v>
                      </c:pt>
                      <c:pt idx="1622">
                        <c:v>1.615966</c:v>
                      </c:pt>
                      <c:pt idx="1623">
                        <c:v>1.6050469999999999</c:v>
                      </c:pt>
                      <c:pt idx="1624">
                        <c:v>1.5970759999999999</c:v>
                      </c:pt>
                      <c:pt idx="1625">
                        <c:v>1.5918380000000001</c:v>
                      </c:pt>
                      <c:pt idx="1626">
                        <c:v>1.5882430000000001</c:v>
                      </c:pt>
                      <c:pt idx="1627">
                        <c:v>1.585378</c:v>
                      </c:pt>
                      <c:pt idx="1628">
                        <c:v>1.582627</c:v>
                      </c:pt>
                      <c:pt idx="1629">
                        <c:v>1.5791269999999999</c:v>
                      </c:pt>
                      <c:pt idx="1630">
                        <c:v>1.574038</c:v>
                      </c:pt>
                      <c:pt idx="1631">
                        <c:v>1.5665009999999999</c:v>
                      </c:pt>
                      <c:pt idx="1632">
                        <c:v>1.5558879999999999</c:v>
                      </c:pt>
                      <c:pt idx="1633">
                        <c:v>1.5425420000000001</c:v>
                      </c:pt>
                      <c:pt idx="1634">
                        <c:v>1.5277179999999999</c:v>
                      </c:pt>
                      <c:pt idx="1635">
                        <c:v>1.512348</c:v>
                      </c:pt>
                      <c:pt idx="1636">
                        <c:v>1.496381</c:v>
                      </c:pt>
                      <c:pt idx="1637">
                        <c:v>1.48001</c:v>
                      </c:pt>
                      <c:pt idx="1638">
                        <c:v>1.4641690000000001</c:v>
                      </c:pt>
                      <c:pt idx="1639">
                        <c:v>1.449101</c:v>
                      </c:pt>
                      <c:pt idx="1640">
                        <c:v>1.4337359999999999</c:v>
                      </c:pt>
                      <c:pt idx="1641">
                        <c:v>1.417394</c:v>
                      </c:pt>
                      <c:pt idx="1642">
                        <c:v>1.400962</c:v>
                      </c:pt>
                      <c:pt idx="1643">
                        <c:v>1.385551</c:v>
                      </c:pt>
                      <c:pt idx="1644">
                        <c:v>1.3712489999999999</c:v>
                      </c:pt>
                      <c:pt idx="1645">
                        <c:v>1.3572090000000001</c:v>
                      </c:pt>
                      <c:pt idx="1646">
                        <c:v>1.342597</c:v>
                      </c:pt>
                      <c:pt idx="1647">
                        <c:v>1.327269</c:v>
                      </c:pt>
                      <c:pt idx="1648">
                        <c:v>1.311377</c:v>
                      </c:pt>
                      <c:pt idx="1649">
                        <c:v>1.2952410000000001</c:v>
                      </c:pt>
                      <c:pt idx="1650">
                        <c:v>1.2790459999999999</c:v>
                      </c:pt>
                      <c:pt idx="1651">
                        <c:v>1.2624409999999999</c:v>
                      </c:pt>
                      <c:pt idx="1652">
                        <c:v>1.2450810000000001</c:v>
                      </c:pt>
                      <c:pt idx="1653">
                        <c:v>1.2268060000000001</c:v>
                      </c:pt>
                      <c:pt idx="1654">
                        <c:v>1.207014</c:v>
                      </c:pt>
                      <c:pt idx="1655">
                        <c:v>1.1850510000000001</c:v>
                      </c:pt>
                      <c:pt idx="1656">
                        <c:v>1.1610050000000001</c:v>
                      </c:pt>
                      <c:pt idx="1657">
                        <c:v>1.135491</c:v>
                      </c:pt>
                      <c:pt idx="1658">
                        <c:v>1.1097079999999999</c:v>
                      </c:pt>
                      <c:pt idx="1659">
                        <c:v>1.0848960000000001</c:v>
                      </c:pt>
                      <c:pt idx="1660">
                        <c:v>1.0609150000000001</c:v>
                      </c:pt>
                      <c:pt idx="1661">
                        <c:v>1.036872</c:v>
                      </c:pt>
                      <c:pt idx="1662">
                        <c:v>1.0127740000000001</c:v>
                      </c:pt>
                      <c:pt idx="1663">
                        <c:v>0.98976500000000001</c:v>
                      </c:pt>
                      <c:pt idx="1664">
                        <c:v>0.968638</c:v>
                      </c:pt>
                      <c:pt idx="1665">
                        <c:v>0.94877900000000004</c:v>
                      </c:pt>
                      <c:pt idx="1666">
                        <c:v>0.92938100000000001</c:v>
                      </c:pt>
                      <c:pt idx="1667">
                        <c:v>0.90991100000000003</c:v>
                      </c:pt>
                      <c:pt idx="1668">
                        <c:v>0.88947600000000004</c:v>
                      </c:pt>
                      <c:pt idx="1669">
                        <c:v>0.86773999999999996</c:v>
                      </c:pt>
                      <c:pt idx="1670">
                        <c:v>0.84553699999999998</c:v>
                      </c:pt>
                      <c:pt idx="1671">
                        <c:v>0.82403999999999999</c:v>
                      </c:pt>
                      <c:pt idx="1672">
                        <c:v>0.80388000000000004</c:v>
                      </c:pt>
                      <c:pt idx="1673">
                        <c:v>0.78521300000000005</c:v>
                      </c:pt>
                      <c:pt idx="1674">
                        <c:v>0.76815100000000003</c:v>
                      </c:pt>
                      <c:pt idx="1675">
                        <c:v>0.752359</c:v>
                      </c:pt>
                      <c:pt idx="1676">
                        <c:v>0.73703099999999999</c:v>
                      </c:pt>
                      <c:pt idx="1677">
                        <c:v>0.72155999999999998</c:v>
                      </c:pt>
                      <c:pt idx="1678">
                        <c:v>0.70596599999999998</c:v>
                      </c:pt>
                      <c:pt idx="1679">
                        <c:v>0.69079800000000002</c:v>
                      </c:pt>
                      <c:pt idx="1680">
                        <c:v>0.67652699999999999</c:v>
                      </c:pt>
                      <c:pt idx="1681">
                        <c:v>0.66310100000000005</c:v>
                      </c:pt>
                      <c:pt idx="1682">
                        <c:v>0.64983000000000002</c:v>
                      </c:pt>
                      <c:pt idx="1683">
                        <c:v>0.636073</c:v>
                      </c:pt>
                      <c:pt idx="1684">
                        <c:v>0.62207900000000005</c:v>
                      </c:pt>
                      <c:pt idx="1685">
                        <c:v>0.60845499999999997</c:v>
                      </c:pt>
                      <c:pt idx="1686">
                        <c:v>0.59531299999999998</c:v>
                      </c:pt>
                      <c:pt idx="1687">
                        <c:v>0.58290500000000001</c:v>
                      </c:pt>
                      <c:pt idx="1688">
                        <c:v>0.57181599999999999</c:v>
                      </c:pt>
                      <c:pt idx="1689">
                        <c:v>0.56161799999999995</c:v>
                      </c:pt>
                      <c:pt idx="1690">
                        <c:v>0.55114300000000005</c:v>
                      </c:pt>
                      <c:pt idx="1691">
                        <c:v>0.53962299999999996</c:v>
                      </c:pt>
                      <c:pt idx="1692">
                        <c:v>0.52674699999999997</c:v>
                      </c:pt>
                      <c:pt idx="1693">
                        <c:v>0.51290100000000005</c:v>
                      </c:pt>
                      <c:pt idx="1694">
                        <c:v>0.49870399999999998</c:v>
                      </c:pt>
                      <c:pt idx="1695">
                        <c:v>0.48447400000000002</c:v>
                      </c:pt>
                      <c:pt idx="1696">
                        <c:v>0.47043299999999999</c:v>
                      </c:pt>
                      <c:pt idx="1697">
                        <c:v>0.45650600000000002</c:v>
                      </c:pt>
                      <c:pt idx="1698">
                        <c:v>0.44246600000000003</c:v>
                      </c:pt>
                      <c:pt idx="1699">
                        <c:v>0.42795299999999997</c:v>
                      </c:pt>
                      <c:pt idx="1700">
                        <c:v>0.41264400000000001</c:v>
                      </c:pt>
                      <c:pt idx="1701">
                        <c:v>0.39684700000000001</c:v>
                      </c:pt>
                      <c:pt idx="1702">
                        <c:v>0.38142100000000001</c:v>
                      </c:pt>
                      <c:pt idx="1703">
                        <c:v>0.36758000000000002</c:v>
                      </c:pt>
                      <c:pt idx="1704">
                        <c:v>0.356269</c:v>
                      </c:pt>
                      <c:pt idx="1705">
                        <c:v>0.34720400000000001</c:v>
                      </c:pt>
                      <c:pt idx="1706">
                        <c:v>0.33932099999999998</c:v>
                      </c:pt>
                      <c:pt idx="1707">
                        <c:v>0.33196199999999998</c:v>
                      </c:pt>
                      <c:pt idx="1708">
                        <c:v>0.32502599999999998</c:v>
                      </c:pt>
                      <c:pt idx="1709">
                        <c:v>0.31865300000000002</c:v>
                      </c:pt>
                      <c:pt idx="1710">
                        <c:v>0.31295400000000001</c:v>
                      </c:pt>
                      <c:pt idx="1711">
                        <c:v>0.30758400000000002</c:v>
                      </c:pt>
                      <c:pt idx="1712">
                        <c:v>0.30207499999999998</c:v>
                      </c:pt>
                      <c:pt idx="1713">
                        <c:v>0.29707099999999997</c:v>
                      </c:pt>
                      <c:pt idx="1714">
                        <c:v>0.29414299999999999</c:v>
                      </c:pt>
                      <c:pt idx="1715">
                        <c:v>0.29396499999999998</c:v>
                      </c:pt>
                      <c:pt idx="1716">
                        <c:v>0.29606199999999999</c:v>
                      </c:pt>
                      <c:pt idx="1717">
                        <c:v>0.29979499999999998</c:v>
                      </c:pt>
                      <c:pt idx="1718">
                        <c:v>0.30456299999999997</c:v>
                      </c:pt>
                      <c:pt idx="1719">
                        <c:v>0.31015799999999999</c:v>
                      </c:pt>
                      <c:pt idx="1720">
                        <c:v>0.31719199999999997</c:v>
                      </c:pt>
                      <c:pt idx="1721">
                        <c:v>0.32608399999999998</c:v>
                      </c:pt>
                      <c:pt idx="1722">
                        <c:v>0.33601500000000001</c:v>
                      </c:pt>
                      <c:pt idx="1723">
                        <c:v>0.345669</c:v>
                      </c:pt>
                      <c:pt idx="1724">
                        <c:v>0.35468300000000003</c:v>
                      </c:pt>
                      <c:pt idx="1725">
                        <c:v>0.363844</c:v>
                      </c:pt>
                      <c:pt idx="1726">
                        <c:v>0.37388100000000002</c:v>
                      </c:pt>
                      <c:pt idx="1727">
                        <c:v>0.38439200000000001</c:v>
                      </c:pt>
                      <c:pt idx="1728">
                        <c:v>0.39396199999999998</c:v>
                      </c:pt>
                      <c:pt idx="1729">
                        <c:v>0.40164</c:v>
                      </c:pt>
                      <c:pt idx="1730">
                        <c:v>0.40734999999999999</c:v>
                      </c:pt>
                      <c:pt idx="1731">
                        <c:v>0.41153400000000001</c:v>
                      </c:pt>
                      <c:pt idx="1732">
                        <c:v>0.41510399999999997</c:v>
                      </c:pt>
                      <c:pt idx="1733">
                        <c:v>0.41831299999999999</c:v>
                      </c:pt>
                      <c:pt idx="1734">
                        <c:v>0.420819</c:v>
                      </c:pt>
                      <c:pt idx="1735">
                        <c:v>0.42255999999999999</c:v>
                      </c:pt>
                      <c:pt idx="1736">
                        <c:v>0.42372500000000002</c:v>
                      </c:pt>
                      <c:pt idx="1737">
                        <c:v>0.42499500000000001</c:v>
                      </c:pt>
                      <c:pt idx="1738">
                        <c:v>0.42677100000000001</c:v>
                      </c:pt>
                      <c:pt idx="1739">
                        <c:v>0.42866300000000002</c:v>
                      </c:pt>
                      <c:pt idx="1740">
                        <c:v>0.430811</c:v>
                      </c:pt>
                      <c:pt idx="1741">
                        <c:v>0.43440400000000001</c:v>
                      </c:pt>
                      <c:pt idx="1742">
                        <c:v>0.44047900000000001</c:v>
                      </c:pt>
                      <c:pt idx="1743">
                        <c:v>0.448853</c:v>
                      </c:pt>
                      <c:pt idx="1744">
                        <c:v>0.45914300000000002</c:v>
                      </c:pt>
                      <c:pt idx="1745">
                        <c:v>0.47159299999999998</c:v>
                      </c:pt>
                      <c:pt idx="1746">
                        <c:v>0.48573499999999997</c:v>
                      </c:pt>
                      <c:pt idx="1747">
                        <c:v>0.50048199999999998</c:v>
                      </c:pt>
                      <c:pt idx="1748">
                        <c:v>0.51569500000000001</c:v>
                      </c:pt>
                      <c:pt idx="1749">
                        <c:v>0.53194699999999995</c:v>
                      </c:pt>
                      <c:pt idx="1750">
                        <c:v>0.54963499999999998</c:v>
                      </c:pt>
                      <c:pt idx="1751">
                        <c:v>0.56867500000000004</c:v>
                      </c:pt>
                      <c:pt idx="1752">
                        <c:v>0.58858999999999995</c:v>
                      </c:pt>
                      <c:pt idx="1753">
                        <c:v>0.60924</c:v>
                      </c:pt>
                      <c:pt idx="1754">
                        <c:v>0.63056500000000004</c:v>
                      </c:pt>
                      <c:pt idx="1755">
                        <c:v>0.65186999999999995</c:v>
                      </c:pt>
                      <c:pt idx="1756">
                        <c:v>0.67270200000000002</c:v>
                      </c:pt>
                      <c:pt idx="1757">
                        <c:v>0.69331200000000004</c:v>
                      </c:pt>
                      <c:pt idx="1758">
                        <c:v>0.71354600000000001</c:v>
                      </c:pt>
                      <c:pt idx="1759">
                        <c:v>0.73260099999999995</c:v>
                      </c:pt>
                      <c:pt idx="1760">
                        <c:v>0.75040200000000001</c:v>
                      </c:pt>
                      <c:pt idx="1761">
                        <c:v>0.76791100000000001</c:v>
                      </c:pt>
                      <c:pt idx="1762">
                        <c:v>0.78580300000000003</c:v>
                      </c:pt>
                      <c:pt idx="1763">
                        <c:v>0.80432599999999999</c:v>
                      </c:pt>
                      <c:pt idx="1764">
                        <c:v>0.82373700000000005</c:v>
                      </c:pt>
                      <c:pt idx="1765">
                        <c:v>0.84360400000000002</c:v>
                      </c:pt>
                      <c:pt idx="1766">
                        <c:v>0.86279399999999995</c:v>
                      </c:pt>
                      <c:pt idx="1767">
                        <c:v>0.88069399999999998</c:v>
                      </c:pt>
                      <c:pt idx="1768">
                        <c:v>0.89750200000000002</c:v>
                      </c:pt>
                      <c:pt idx="1769">
                        <c:v>0.913663</c:v>
                      </c:pt>
                      <c:pt idx="1770">
                        <c:v>0.92985600000000002</c:v>
                      </c:pt>
                      <c:pt idx="1771">
                        <c:v>0.94685600000000003</c:v>
                      </c:pt>
                      <c:pt idx="1772">
                        <c:v>0.964866</c:v>
                      </c:pt>
                      <c:pt idx="1773">
                        <c:v>0.98377899999999996</c:v>
                      </c:pt>
                      <c:pt idx="1774">
                        <c:v>1.003808</c:v>
                      </c:pt>
                      <c:pt idx="1775">
                        <c:v>1.024821</c:v>
                      </c:pt>
                      <c:pt idx="1776">
                        <c:v>1.045847</c:v>
                      </c:pt>
                      <c:pt idx="1777">
                        <c:v>1.0656620000000001</c:v>
                      </c:pt>
                      <c:pt idx="1778">
                        <c:v>1.0837570000000001</c:v>
                      </c:pt>
                      <c:pt idx="1779">
                        <c:v>1.1007560000000001</c:v>
                      </c:pt>
                      <c:pt idx="1780">
                        <c:v>1.1173820000000001</c:v>
                      </c:pt>
                      <c:pt idx="1781">
                        <c:v>1.1337269999999999</c:v>
                      </c:pt>
                      <c:pt idx="1782">
                        <c:v>1.1498790000000001</c:v>
                      </c:pt>
                      <c:pt idx="1783">
                        <c:v>1.1659120000000001</c:v>
                      </c:pt>
                      <c:pt idx="1784">
                        <c:v>1.1815249999999999</c:v>
                      </c:pt>
                      <c:pt idx="1785">
                        <c:v>1.196542</c:v>
                      </c:pt>
                      <c:pt idx="1786">
                        <c:v>1.2109300000000001</c:v>
                      </c:pt>
                      <c:pt idx="1787">
                        <c:v>1.224316</c:v>
                      </c:pt>
                      <c:pt idx="1788">
                        <c:v>1.2365349999999999</c:v>
                      </c:pt>
                      <c:pt idx="1789">
                        <c:v>1.248694</c:v>
                      </c:pt>
                      <c:pt idx="1790">
                        <c:v>1.2624040000000001</c:v>
                      </c:pt>
                      <c:pt idx="1791">
                        <c:v>1.2781199999999999</c:v>
                      </c:pt>
                      <c:pt idx="1792">
                        <c:v>1.2951220000000001</c:v>
                      </c:pt>
                      <c:pt idx="1793">
                        <c:v>1.3124199999999999</c:v>
                      </c:pt>
                      <c:pt idx="1794">
                        <c:v>1.3291759999999999</c:v>
                      </c:pt>
                      <c:pt idx="1795">
                        <c:v>1.3447480000000001</c:v>
                      </c:pt>
                      <c:pt idx="1796">
                        <c:v>1.3587750000000001</c:v>
                      </c:pt>
                      <c:pt idx="1797">
                        <c:v>1.3712260000000001</c:v>
                      </c:pt>
                      <c:pt idx="1798">
                        <c:v>1.3824810000000001</c:v>
                      </c:pt>
                      <c:pt idx="1799">
                        <c:v>1.3931770000000001</c:v>
                      </c:pt>
                      <c:pt idx="1800">
                        <c:v>1.4036740000000001</c:v>
                      </c:pt>
                      <c:pt idx="1801">
                        <c:v>1.414061</c:v>
                      </c:pt>
                      <c:pt idx="1802">
                        <c:v>1.4243330000000001</c:v>
                      </c:pt>
                      <c:pt idx="1803">
                        <c:v>1.434469</c:v>
                      </c:pt>
                      <c:pt idx="1804">
                        <c:v>1.4447270000000001</c:v>
                      </c:pt>
                      <c:pt idx="1805">
                        <c:v>1.4556119999999999</c:v>
                      </c:pt>
                      <c:pt idx="1806">
                        <c:v>1.4676450000000001</c:v>
                      </c:pt>
                      <c:pt idx="1807">
                        <c:v>1.4808159999999999</c:v>
                      </c:pt>
                      <c:pt idx="1808">
                        <c:v>1.4942550000000001</c:v>
                      </c:pt>
                      <c:pt idx="1809">
                        <c:v>1.507045</c:v>
                      </c:pt>
                      <c:pt idx="1810">
                        <c:v>1.518977</c:v>
                      </c:pt>
                      <c:pt idx="1811">
                        <c:v>1.5303549999999999</c:v>
                      </c:pt>
                      <c:pt idx="1812">
                        <c:v>1.54148</c:v>
                      </c:pt>
                      <c:pt idx="1813">
                        <c:v>1.5523009999999999</c:v>
                      </c:pt>
                      <c:pt idx="1814">
                        <c:v>1.562627</c:v>
                      </c:pt>
                      <c:pt idx="1815">
                        <c:v>1.5724229999999999</c:v>
                      </c:pt>
                      <c:pt idx="1816">
                        <c:v>1.5814889999999999</c:v>
                      </c:pt>
                      <c:pt idx="1817">
                        <c:v>1.589262</c:v>
                      </c:pt>
                      <c:pt idx="1818">
                        <c:v>1.595119</c:v>
                      </c:pt>
                      <c:pt idx="1819">
                        <c:v>1.5987</c:v>
                      </c:pt>
                      <c:pt idx="1820">
                        <c:v>1.600033</c:v>
                      </c:pt>
                      <c:pt idx="1821">
                        <c:v>1.5996049999999999</c:v>
                      </c:pt>
                      <c:pt idx="1822">
                        <c:v>1.5984510000000001</c:v>
                      </c:pt>
                      <c:pt idx="1823">
                        <c:v>1.5978209999999999</c:v>
                      </c:pt>
                      <c:pt idx="1824">
                        <c:v>1.5981050000000001</c:v>
                      </c:pt>
                      <c:pt idx="1825">
                        <c:v>1.5982780000000001</c:v>
                      </c:pt>
                      <c:pt idx="1826">
                        <c:v>1.5967549999999999</c:v>
                      </c:pt>
                      <c:pt idx="1827">
                        <c:v>1.592568</c:v>
                      </c:pt>
                      <c:pt idx="1828">
                        <c:v>1.586622</c:v>
                      </c:pt>
                      <c:pt idx="1829">
                        <c:v>1.5811470000000001</c:v>
                      </c:pt>
                      <c:pt idx="1830">
                        <c:v>1.5770489999999999</c:v>
                      </c:pt>
                      <c:pt idx="1831">
                        <c:v>1.5737369999999999</c:v>
                      </c:pt>
                      <c:pt idx="1832">
                        <c:v>1.570791</c:v>
                      </c:pt>
                      <c:pt idx="1833">
                        <c:v>1.5677749999999999</c:v>
                      </c:pt>
                      <c:pt idx="1834">
                        <c:v>1.563958</c:v>
                      </c:pt>
                      <c:pt idx="1835">
                        <c:v>1.559024</c:v>
                      </c:pt>
                      <c:pt idx="1836">
                        <c:v>1.553323</c:v>
                      </c:pt>
                      <c:pt idx="1837">
                        <c:v>1.5482210000000001</c:v>
                      </c:pt>
                      <c:pt idx="1838">
                        <c:v>1.545196</c:v>
                      </c:pt>
                      <c:pt idx="1839">
                        <c:v>1.543488</c:v>
                      </c:pt>
                      <c:pt idx="1840">
                        <c:v>1.540632</c:v>
                      </c:pt>
                      <c:pt idx="1841">
                        <c:v>1.535344</c:v>
                      </c:pt>
                      <c:pt idx="1842">
                        <c:v>1.5281899999999999</c:v>
                      </c:pt>
                      <c:pt idx="1843">
                        <c:v>1.5199370000000001</c:v>
                      </c:pt>
                      <c:pt idx="1844">
                        <c:v>1.5106189999999999</c:v>
                      </c:pt>
                      <c:pt idx="1845">
                        <c:v>1.5003219999999999</c:v>
                      </c:pt>
                      <c:pt idx="1846">
                        <c:v>1.489908</c:v>
                      </c:pt>
                      <c:pt idx="1847">
                        <c:v>1.480696</c:v>
                      </c:pt>
                      <c:pt idx="1848">
                        <c:v>1.4735819999999999</c:v>
                      </c:pt>
                      <c:pt idx="1849">
                        <c:v>1.4682440000000001</c:v>
                      </c:pt>
                      <c:pt idx="1850">
                        <c:v>1.4632799999999999</c:v>
                      </c:pt>
                      <c:pt idx="1851">
                        <c:v>1.4575290000000001</c:v>
                      </c:pt>
                      <c:pt idx="1852">
                        <c:v>1.451068</c:v>
                      </c:pt>
                      <c:pt idx="1853">
                        <c:v>1.4444319999999999</c:v>
                      </c:pt>
                      <c:pt idx="1854">
                        <c:v>1.437495</c:v>
                      </c:pt>
                      <c:pt idx="1855">
                        <c:v>1.4295739999999999</c:v>
                      </c:pt>
                      <c:pt idx="1856">
                        <c:v>1.4200619999999999</c:v>
                      </c:pt>
                      <c:pt idx="1857">
                        <c:v>1.4088879999999999</c:v>
                      </c:pt>
                      <c:pt idx="1858">
                        <c:v>1.3966449999999999</c:v>
                      </c:pt>
                      <c:pt idx="1859">
                        <c:v>1.383907</c:v>
                      </c:pt>
                      <c:pt idx="1860">
                        <c:v>1.370644</c:v>
                      </c:pt>
                      <c:pt idx="1861">
                        <c:v>1.3564480000000001</c:v>
                      </c:pt>
                      <c:pt idx="1862">
                        <c:v>1.3409390000000001</c:v>
                      </c:pt>
                      <c:pt idx="1863">
                        <c:v>1.324246</c:v>
                      </c:pt>
                      <c:pt idx="1864">
                        <c:v>1.306783</c:v>
                      </c:pt>
                      <c:pt idx="1865">
                        <c:v>1.28861</c:v>
                      </c:pt>
                      <c:pt idx="1866">
                        <c:v>1.2698160000000001</c:v>
                      </c:pt>
                      <c:pt idx="1867">
                        <c:v>1.2506980000000001</c:v>
                      </c:pt>
                      <c:pt idx="1868">
                        <c:v>1.2311799999999999</c:v>
                      </c:pt>
                      <c:pt idx="1869">
                        <c:v>1.2109669999999999</c:v>
                      </c:pt>
                      <c:pt idx="1870">
                        <c:v>1.189862</c:v>
                      </c:pt>
                      <c:pt idx="1871">
                        <c:v>1.167837</c:v>
                      </c:pt>
                      <c:pt idx="1872">
                        <c:v>1.1452610000000001</c:v>
                      </c:pt>
                      <c:pt idx="1873">
                        <c:v>1.1227990000000001</c:v>
                      </c:pt>
                      <c:pt idx="1874">
                        <c:v>1.10087</c:v>
                      </c:pt>
                      <c:pt idx="1875">
                        <c:v>1.079197</c:v>
                      </c:pt>
                      <c:pt idx="1876">
                        <c:v>1.0578270000000001</c:v>
                      </c:pt>
                      <c:pt idx="1877">
                        <c:v>1.0379179999999999</c:v>
                      </c:pt>
                      <c:pt idx="1878">
                        <c:v>1.020149</c:v>
                      </c:pt>
                      <c:pt idx="1879">
                        <c:v>1.0037720000000001</c:v>
                      </c:pt>
                      <c:pt idx="1880">
                        <c:v>0.98823099999999997</c:v>
                      </c:pt>
                      <c:pt idx="1881">
                        <c:v>0.97438199999999997</c:v>
                      </c:pt>
                      <c:pt idx="1882">
                        <c:v>0.96268200000000004</c:v>
                      </c:pt>
                      <c:pt idx="1883">
                        <c:v>0.95172299999999999</c:v>
                      </c:pt>
                      <c:pt idx="1884">
                        <c:v>0.94009900000000002</c:v>
                      </c:pt>
                      <c:pt idx="1885">
                        <c:v>0.92755500000000002</c:v>
                      </c:pt>
                      <c:pt idx="1886">
                        <c:v>0.91414300000000004</c:v>
                      </c:pt>
                      <c:pt idx="1887">
                        <c:v>0.900227</c:v>
                      </c:pt>
                      <c:pt idx="1888">
                        <c:v>0.88661800000000002</c:v>
                      </c:pt>
                      <c:pt idx="1889">
                        <c:v>0.87368000000000001</c:v>
                      </c:pt>
                      <c:pt idx="1890">
                        <c:v>0.86112299999999997</c:v>
                      </c:pt>
                      <c:pt idx="1891">
                        <c:v>0.84880699999999998</c:v>
                      </c:pt>
                      <c:pt idx="1892">
                        <c:v>0.83693099999999998</c:v>
                      </c:pt>
                      <c:pt idx="1893">
                        <c:v>0.82550100000000004</c:v>
                      </c:pt>
                      <c:pt idx="1894">
                        <c:v>0.81434399999999996</c:v>
                      </c:pt>
                      <c:pt idx="1895">
                        <c:v>0.80354099999999995</c:v>
                      </c:pt>
                      <c:pt idx="1896">
                        <c:v>0.79256400000000005</c:v>
                      </c:pt>
                      <c:pt idx="1897">
                        <c:v>0.77993999999999997</c:v>
                      </c:pt>
                      <c:pt idx="1898">
                        <c:v>0.76502099999999995</c:v>
                      </c:pt>
                      <c:pt idx="1899">
                        <c:v>0.74832500000000002</c:v>
                      </c:pt>
                      <c:pt idx="1900">
                        <c:v>0.73040099999999997</c:v>
                      </c:pt>
                      <c:pt idx="1901">
                        <c:v>0.71118300000000001</c:v>
                      </c:pt>
                      <c:pt idx="1902">
                        <c:v>0.69030599999999998</c:v>
                      </c:pt>
                      <c:pt idx="1903">
                        <c:v>0.66829300000000003</c:v>
                      </c:pt>
                      <c:pt idx="1904">
                        <c:v>0.64635699999999996</c:v>
                      </c:pt>
                      <c:pt idx="1905">
                        <c:v>0.62539100000000003</c:v>
                      </c:pt>
                      <c:pt idx="1906">
                        <c:v>0.60581399999999996</c:v>
                      </c:pt>
                      <c:pt idx="1907">
                        <c:v>0.58730400000000005</c:v>
                      </c:pt>
                      <c:pt idx="1908">
                        <c:v>0.56935400000000003</c:v>
                      </c:pt>
                      <c:pt idx="1909">
                        <c:v>0.55233299999999996</c:v>
                      </c:pt>
                      <c:pt idx="1910">
                        <c:v>0.53682200000000002</c:v>
                      </c:pt>
                      <c:pt idx="1911">
                        <c:v>0.52278199999999997</c:v>
                      </c:pt>
                      <c:pt idx="1912">
                        <c:v>0.50989499999999999</c:v>
                      </c:pt>
                      <c:pt idx="1913">
                        <c:v>0.498222</c:v>
                      </c:pt>
                      <c:pt idx="1914">
                        <c:v>0.48860300000000001</c:v>
                      </c:pt>
                      <c:pt idx="1915">
                        <c:v>0.48145500000000002</c:v>
                      </c:pt>
                      <c:pt idx="1916">
                        <c:v>0.47602499999999998</c:v>
                      </c:pt>
                      <c:pt idx="1917">
                        <c:v>0.471528</c:v>
                      </c:pt>
                      <c:pt idx="1918">
                        <c:v>0.46718599999999999</c:v>
                      </c:pt>
                      <c:pt idx="1919">
                        <c:v>0.46229700000000001</c:v>
                      </c:pt>
                      <c:pt idx="1920">
                        <c:v>0.45708700000000002</c:v>
                      </c:pt>
                      <c:pt idx="1921">
                        <c:v>0.45233600000000002</c:v>
                      </c:pt>
                      <c:pt idx="1922">
                        <c:v>0.448322</c:v>
                      </c:pt>
                      <c:pt idx="1923">
                        <c:v>0.44440600000000002</c:v>
                      </c:pt>
                      <c:pt idx="1924">
                        <c:v>0.44061600000000001</c:v>
                      </c:pt>
                      <c:pt idx="1925">
                        <c:v>0.43829600000000002</c:v>
                      </c:pt>
                      <c:pt idx="1926">
                        <c:v>0.43776999999999999</c:v>
                      </c:pt>
                      <c:pt idx="1927">
                        <c:v>0.43793799999999999</c:v>
                      </c:pt>
                      <c:pt idx="1928">
                        <c:v>0.43824800000000003</c:v>
                      </c:pt>
                      <c:pt idx="1929">
                        <c:v>0.43900600000000001</c:v>
                      </c:pt>
                      <c:pt idx="1930">
                        <c:v>0.44034499999999999</c:v>
                      </c:pt>
                      <c:pt idx="1931">
                        <c:v>0.44207999999999997</c:v>
                      </c:pt>
                      <c:pt idx="1932">
                        <c:v>0.443969</c:v>
                      </c:pt>
                      <c:pt idx="1933">
                        <c:v>0.44520500000000002</c:v>
                      </c:pt>
                      <c:pt idx="1934">
                        <c:v>0.444712</c:v>
                      </c:pt>
                      <c:pt idx="1935">
                        <c:v>0.442386</c:v>
                      </c:pt>
                      <c:pt idx="1936">
                        <c:v>0.43946000000000002</c:v>
                      </c:pt>
                      <c:pt idx="1937">
                        <c:v>0.43742900000000001</c:v>
                      </c:pt>
                      <c:pt idx="1938">
                        <c:v>0.43630000000000002</c:v>
                      </c:pt>
                      <c:pt idx="1939">
                        <c:v>0.434975</c:v>
                      </c:pt>
                      <c:pt idx="1940">
                        <c:v>0.43315399999999998</c:v>
                      </c:pt>
                      <c:pt idx="1941">
                        <c:v>0.431253</c:v>
                      </c:pt>
                      <c:pt idx="1942">
                        <c:v>0.429483</c:v>
                      </c:pt>
                      <c:pt idx="1943">
                        <c:v>0.42782700000000001</c:v>
                      </c:pt>
                      <c:pt idx="1944">
                        <c:v>0.42620200000000003</c:v>
                      </c:pt>
                      <c:pt idx="1945">
                        <c:v>0.42479899999999998</c:v>
                      </c:pt>
                      <c:pt idx="1946">
                        <c:v>0.424155</c:v>
                      </c:pt>
                      <c:pt idx="1947">
                        <c:v>0.424564</c:v>
                      </c:pt>
                      <c:pt idx="1948">
                        <c:v>0.42615599999999998</c:v>
                      </c:pt>
                      <c:pt idx="1949">
                        <c:v>0.42949300000000001</c:v>
                      </c:pt>
                      <c:pt idx="1950">
                        <c:v>0.43500499999999998</c:v>
                      </c:pt>
                      <c:pt idx="1951">
                        <c:v>0.44213999999999998</c:v>
                      </c:pt>
                      <c:pt idx="1952">
                        <c:v>0.44995200000000002</c:v>
                      </c:pt>
                      <c:pt idx="1953">
                        <c:v>0.45818599999999998</c:v>
                      </c:pt>
                      <c:pt idx="1954">
                        <c:v>0.46718199999999999</c:v>
                      </c:pt>
                      <c:pt idx="1955">
                        <c:v>0.47726299999999999</c:v>
                      </c:pt>
                      <c:pt idx="1956">
                        <c:v>0.48854700000000001</c:v>
                      </c:pt>
                      <c:pt idx="1957">
                        <c:v>0.50113300000000005</c:v>
                      </c:pt>
                      <c:pt idx="1958">
                        <c:v>0.51523799999999997</c:v>
                      </c:pt>
                      <c:pt idx="1959">
                        <c:v>0.53028900000000001</c:v>
                      </c:pt>
                      <c:pt idx="1960">
                        <c:v>0.54473099999999997</c:v>
                      </c:pt>
                      <c:pt idx="1961">
                        <c:v>0.55749700000000002</c:v>
                      </c:pt>
                      <c:pt idx="1962">
                        <c:v>0.56851300000000005</c:v>
                      </c:pt>
                      <c:pt idx="1963">
                        <c:v>0.57832499999999998</c:v>
                      </c:pt>
                      <c:pt idx="1964">
                        <c:v>0.58782699999999999</c:v>
                      </c:pt>
                      <c:pt idx="1965">
                        <c:v>0.59764200000000001</c:v>
                      </c:pt>
                      <c:pt idx="1966">
                        <c:v>0.60816599999999998</c:v>
                      </c:pt>
                      <c:pt idx="1967">
                        <c:v>0.619896</c:v>
                      </c:pt>
                      <c:pt idx="1968">
                        <c:v>0.63281699999999996</c:v>
                      </c:pt>
                      <c:pt idx="1969">
                        <c:v>0.64632900000000004</c:v>
                      </c:pt>
                      <c:pt idx="1970">
                        <c:v>0.65982600000000002</c:v>
                      </c:pt>
                      <c:pt idx="1971">
                        <c:v>0.673261</c:v>
                      </c:pt>
                      <c:pt idx="1972">
                        <c:v>0.68747499999999995</c:v>
                      </c:pt>
                      <c:pt idx="1973">
                        <c:v>0.70345899999999995</c:v>
                      </c:pt>
                      <c:pt idx="1974">
                        <c:v>0.72132099999999999</c:v>
                      </c:pt>
                      <c:pt idx="1975">
                        <c:v>0.74002500000000004</c:v>
                      </c:pt>
                      <c:pt idx="1976">
                        <c:v>0.75859100000000002</c:v>
                      </c:pt>
                      <c:pt idx="1977">
                        <c:v>0.77702499999999997</c:v>
                      </c:pt>
                      <c:pt idx="1978">
                        <c:v>0.795431</c:v>
                      </c:pt>
                      <c:pt idx="1979">
                        <c:v>0.81373200000000001</c:v>
                      </c:pt>
                      <c:pt idx="1980">
                        <c:v>0.83218899999999996</c:v>
                      </c:pt>
                      <c:pt idx="1981">
                        <c:v>0.850966</c:v>
                      </c:pt>
                      <c:pt idx="1982">
                        <c:v>0.86967399999999995</c:v>
                      </c:pt>
                      <c:pt idx="1983">
                        <c:v>0.88782399999999995</c:v>
                      </c:pt>
                      <c:pt idx="1984">
                        <c:v>0.90528900000000001</c:v>
                      </c:pt>
                      <c:pt idx="1985">
                        <c:v>0.92187699999999995</c:v>
                      </c:pt>
                      <c:pt idx="1986">
                        <c:v>0.93698400000000004</c:v>
                      </c:pt>
                      <c:pt idx="1987">
                        <c:v>0.95040100000000005</c:v>
                      </c:pt>
                      <c:pt idx="1988">
                        <c:v>0.96232899999999999</c:v>
                      </c:pt>
                      <c:pt idx="1989">
                        <c:v>0.97286799999999996</c:v>
                      </c:pt>
                      <c:pt idx="1990">
                        <c:v>0.98270500000000005</c:v>
                      </c:pt>
                      <c:pt idx="1991">
                        <c:v>0.99286700000000006</c:v>
                      </c:pt>
                      <c:pt idx="1992">
                        <c:v>1.003827</c:v>
                      </c:pt>
                      <c:pt idx="1993">
                        <c:v>1.0157700000000001</c:v>
                      </c:pt>
                      <c:pt idx="1994">
                        <c:v>1.0285679999999999</c:v>
                      </c:pt>
                      <c:pt idx="1995">
                        <c:v>1.0415350000000001</c:v>
                      </c:pt>
                      <c:pt idx="1996">
                        <c:v>1.054054</c:v>
                      </c:pt>
                      <c:pt idx="1997">
                        <c:v>1.0661309999999999</c:v>
                      </c:pt>
                      <c:pt idx="1998">
                        <c:v>1.0782400000000001</c:v>
                      </c:pt>
                      <c:pt idx="1999">
                        <c:v>1.0910850000000001</c:v>
                      </c:pt>
                      <c:pt idx="2000">
                        <c:v>1.1052200000000001</c:v>
                      </c:pt>
                      <c:pt idx="2001">
                        <c:v>1.1203320000000001</c:v>
                      </c:pt>
                      <c:pt idx="2002">
                        <c:v>1.135891</c:v>
                      </c:pt>
                      <c:pt idx="2003">
                        <c:v>1.1518999999999999</c:v>
                      </c:pt>
                      <c:pt idx="2004">
                        <c:v>1.1679349999999999</c:v>
                      </c:pt>
                      <c:pt idx="2005">
                        <c:v>1.1833309999999999</c:v>
                      </c:pt>
                      <c:pt idx="2006">
                        <c:v>1.19835</c:v>
                      </c:pt>
                      <c:pt idx="2007">
                        <c:v>1.213711</c:v>
                      </c:pt>
                      <c:pt idx="2008">
                        <c:v>1.2291890000000001</c:v>
                      </c:pt>
                      <c:pt idx="2009">
                        <c:v>1.244191</c:v>
                      </c:pt>
                      <c:pt idx="2010">
                        <c:v>1.2593270000000001</c:v>
                      </c:pt>
                      <c:pt idx="2011">
                        <c:v>1.2760260000000001</c:v>
                      </c:pt>
                      <c:pt idx="2012">
                        <c:v>1.295234</c:v>
                      </c:pt>
                      <c:pt idx="2013">
                        <c:v>1.316524</c:v>
                      </c:pt>
                      <c:pt idx="2014">
                        <c:v>1.338093</c:v>
                      </c:pt>
                      <c:pt idx="2015">
                        <c:v>1.35782</c:v>
                      </c:pt>
                      <c:pt idx="2016">
                        <c:v>1.3747309999999999</c:v>
                      </c:pt>
                      <c:pt idx="2017">
                        <c:v>1.3893530000000001</c:v>
                      </c:pt>
                      <c:pt idx="2018">
                        <c:v>1.402369</c:v>
                      </c:pt>
                      <c:pt idx="2019">
                        <c:v>1.4137839999999999</c:v>
                      </c:pt>
                      <c:pt idx="2020">
                        <c:v>1.4234610000000001</c:v>
                      </c:pt>
                      <c:pt idx="2021">
                        <c:v>1.4318599999999999</c:v>
                      </c:pt>
                      <c:pt idx="2022">
                        <c:v>1.439729</c:v>
                      </c:pt>
                      <c:pt idx="2023">
                        <c:v>1.446798</c:v>
                      </c:pt>
                      <c:pt idx="2024">
                        <c:v>1.4524999999999999</c:v>
                      </c:pt>
                      <c:pt idx="2025">
                        <c:v>1.45756</c:v>
                      </c:pt>
                      <c:pt idx="2026">
                        <c:v>1.462591</c:v>
                      </c:pt>
                      <c:pt idx="2027">
                        <c:v>1.466734</c:v>
                      </c:pt>
                      <c:pt idx="2028">
                        <c:v>1.4690030000000001</c:v>
                      </c:pt>
                      <c:pt idx="2029">
                        <c:v>1.469314</c:v>
                      </c:pt>
                      <c:pt idx="2030">
                        <c:v>1.468286</c:v>
                      </c:pt>
                      <c:pt idx="2031">
                        <c:v>1.4667209999999999</c:v>
                      </c:pt>
                      <c:pt idx="2032">
                        <c:v>1.4648870000000001</c:v>
                      </c:pt>
                      <c:pt idx="2033">
                        <c:v>1.4631000000000001</c:v>
                      </c:pt>
                      <c:pt idx="2034">
                        <c:v>1.4623790000000001</c:v>
                      </c:pt>
                      <c:pt idx="2035">
                        <c:v>1.4634050000000001</c:v>
                      </c:pt>
                      <c:pt idx="2036">
                        <c:v>1.466038</c:v>
                      </c:pt>
                      <c:pt idx="2037">
                        <c:v>1.469824</c:v>
                      </c:pt>
                      <c:pt idx="2038">
                        <c:v>1.474108</c:v>
                      </c:pt>
                      <c:pt idx="2039">
                        <c:v>1.478361</c:v>
                      </c:pt>
                      <c:pt idx="2040">
                        <c:v>1.482448</c:v>
                      </c:pt>
                      <c:pt idx="2041">
                        <c:v>1.4862249999999999</c:v>
                      </c:pt>
                      <c:pt idx="2042">
                        <c:v>1.4897119999999999</c:v>
                      </c:pt>
                      <c:pt idx="2043">
                        <c:v>1.4934289999999999</c:v>
                      </c:pt>
                      <c:pt idx="2044">
                        <c:v>1.4978389999999999</c:v>
                      </c:pt>
                      <c:pt idx="2045">
                        <c:v>1.502821</c:v>
                      </c:pt>
                      <c:pt idx="2046">
                        <c:v>1.507552</c:v>
                      </c:pt>
                      <c:pt idx="2047">
                        <c:v>1.5109680000000001</c:v>
                      </c:pt>
                      <c:pt idx="2048">
                        <c:v>1.512589</c:v>
                      </c:pt>
                      <c:pt idx="2049">
                        <c:v>1.5124070000000001</c:v>
                      </c:pt>
                      <c:pt idx="2050">
                        <c:v>1.5104299999999999</c:v>
                      </c:pt>
                      <c:pt idx="2051">
                        <c:v>1.506732</c:v>
                      </c:pt>
                      <c:pt idx="2052">
                        <c:v>1.501784</c:v>
                      </c:pt>
                      <c:pt idx="2053">
                        <c:v>1.496909</c:v>
                      </c:pt>
                      <c:pt idx="2054">
                        <c:v>1.493382</c:v>
                      </c:pt>
                      <c:pt idx="2055">
                        <c:v>1.491031</c:v>
                      </c:pt>
                      <c:pt idx="2056">
                        <c:v>1.4888939999999999</c:v>
                      </c:pt>
                      <c:pt idx="2057">
                        <c:v>1.486016</c:v>
                      </c:pt>
                      <c:pt idx="2058">
                        <c:v>1.481654</c:v>
                      </c:pt>
                      <c:pt idx="2059">
                        <c:v>1.475943</c:v>
                      </c:pt>
                      <c:pt idx="2060">
                        <c:v>1.4697690000000001</c:v>
                      </c:pt>
                      <c:pt idx="2061">
                        <c:v>1.4640470000000001</c:v>
                      </c:pt>
                      <c:pt idx="2062">
                        <c:v>1.4589049999999999</c:v>
                      </c:pt>
                      <c:pt idx="2063">
                        <c:v>1.453724</c:v>
                      </c:pt>
                      <c:pt idx="2064">
                        <c:v>1.448248</c:v>
                      </c:pt>
                      <c:pt idx="2065">
                        <c:v>1.4426099999999999</c:v>
                      </c:pt>
                      <c:pt idx="2066">
                        <c:v>1.4363950000000001</c:v>
                      </c:pt>
                      <c:pt idx="2067">
                        <c:v>1.42879</c:v>
                      </c:pt>
                      <c:pt idx="2068">
                        <c:v>1.419616</c:v>
                      </c:pt>
                      <c:pt idx="2069">
                        <c:v>1.4094169999999999</c:v>
                      </c:pt>
                      <c:pt idx="2070">
                        <c:v>1.3986540000000001</c:v>
                      </c:pt>
                      <c:pt idx="2071">
                        <c:v>1.3874820000000001</c:v>
                      </c:pt>
                      <c:pt idx="2072">
                        <c:v>1.375772</c:v>
                      </c:pt>
                      <c:pt idx="2073">
                        <c:v>1.363054</c:v>
                      </c:pt>
                      <c:pt idx="2074">
                        <c:v>1.348921</c:v>
                      </c:pt>
                      <c:pt idx="2075">
                        <c:v>1.3334159999999999</c:v>
                      </c:pt>
                      <c:pt idx="2076">
                        <c:v>1.316629</c:v>
                      </c:pt>
                      <c:pt idx="2077">
                        <c:v>1.298559</c:v>
                      </c:pt>
                      <c:pt idx="2078">
                        <c:v>1.2799119999999999</c:v>
                      </c:pt>
                      <c:pt idx="2079">
                        <c:v>1.2618320000000001</c:v>
                      </c:pt>
                      <c:pt idx="2080">
                        <c:v>1.244705</c:v>
                      </c:pt>
                      <c:pt idx="2081">
                        <c:v>1.228321</c:v>
                      </c:pt>
                      <c:pt idx="2082">
                        <c:v>1.213025</c:v>
                      </c:pt>
                      <c:pt idx="2083">
                        <c:v>1.1994590000000001</c:v>
                      </c:pt>
                      <c:pt idx="2084">
                        <c:v>1.1873629999999999</c:v>
                      </c:pt>
                      <c:pt idx="2085">
                        <c:v>1.175578</c:v>
                      </c:pt>
                      <c:pt idx="2086">
                        <c:v>1.16289</c:v>
                      </c:pt>
                      <c:pt idx="2087">
                        <c:v>1.148916</c:v>
                      </c:pt>
                      <c:pt idx="2088">
                        <c:v>1.1339140000000001</c:v>
                      </c:pt>
                      <c:pt idx="2089">
                        <c:v>1.1189340000000001</c:v>
                      </c:pt>
                      <c:pt idx="2090">
                        <c:v>1.1060369999999999</c:v>
                      </c:pt>
                      <c:pt idx="2091">
                        <c:v>1.0952630000000001</c:v>
                      </c:pt>
                      <c:pt idx="2092">
                        <c:v>1.0843160000000001</c:v>
                      </c:pt>
                      <c:pt idx="2093">
                        <c:v>1.072209</c:v>
                      </c:pt>
                      <c:pt idx="2094">
                        <c:v>1.05928</c:v>
                      </c:pt>
                      <c:pt idx="2095">
                        <c:v>1.0457399999999999</c:v>
                      </c:pt>
                      <c:pt idx="2096">
                        <c:v>1.0320959999999999</c:v>
                      </c:pt>
                      <c:pt idx="2097">
                        <c:v>1.0194829999999999</c:v>
                      </c:pt>
                      <c:pt idx="2098">
                        <c:v>1.008732</c:v>
                      </c:pt>
                      <c:pt idx="2099">
                        <c:v>0.99926700000000002</c:v>
                      </c:pt>
                      <c:pt idx="2100">
                        <c:v>0.99021700000000001</c:v>
                      </c:pt>
                      <c:pt idx="2101">
                        <c:v>0.98160199999999997</c:v>
                      </c:pt>
                      <c:pt idx="2102">
                        <c:v>0.97328599999999998</c:v>
                      </c:pt>
                      <c:pt idx="2103">
                        <c:v>0.96423000000000003</c:v>
                      </c:pt>
                      <c:pt idx="2104">
                        <c:v>0.95320800000000006</c:v>
                      </c:pt>
                      <c:pt idx="2105">
                        <c:v>0.93934799999999996</c:v>
                      </c:pt>
                      <c:pt idx="2106">
                        <c:v>0.92223299999999997</c:v>
                      </c:pt>
                      <c:pt idx="2107">
                        <c:v>0.90251499999999996</c:v>
                      </c:pt>
                      <c:pt idx="2108">
                        <c:v>0.88175300000000001</c:v>
                      </c:pt>
                      <c:pt idx="2109">
                        <c:v>0.86121899999999996</c:v>
                      </c:pt>
                      <c:pt idx="2110">
                        <c:v>0.84156600000000004</c:v>
                      </c:pt>
                      <c:pt idx="2111">
                        <c:v>0.82262500000000005</c:v>
                      </c:pt>
                      <c:pt idx="2112">
                        <c:v>0.80338200000000004</c:v>
                      </c:pt>
                      <c:pt idx="2113">
                        <c:v>0.78358300000000003</c:v>
                      </c:pt>
                      <c:pt idx="2114">
                        <c:v>0.76402300000000001</c:v>
                      </c:pt>
                      <c:pt idx="2115">
                        <c:v>0.74522600000000006</c:v>
                      </c:pt>
                      <c:pt idx="2116">
                        <c:v>0.72784599999999999</c:v>
                      </c:pt>
                      <c:pt idx="2117">
                        <c:v>0.712225</c:v>
                      </c:pt>
                      <c:pt idx="2118">
                        <c:v>0.69738900000000004</c:v>
                      </c:pt>
                      <c:pt idx="2119">
                        <c:v>0.68315000000000003</c:v>
                      </c:pt>
                      <c:pt idx="2120">
                        <c:v>0.67088400000000004</c:v>
                      </c:pt>
                      <c:pt idx="2121">
                        <c:v>0.66095899999999996</c:v>
                      </c:pt>
                      <c:pt idx="2122">
                        <c:v>0.65244100000000005</c:v>
                      </c:pt>
                      <c:pt idx="2123">
                        <c:v>0.64485999999999999</c:v>
                      </c:pt>
                      <c:pt idx="2124">
                        <c:v>0.63831000000000004</c:v>
                      </c:pt>
                      <c:pt idx="2125">
                        <c:v>0.632745</c:v>
                      </c:pt>
                      <c:pt idx="2126">
                        <c:v>0.62756999999999996</c:v>
                      </c:pt>
                      <c:pt idx="2127">
                        <c:v>0.62168100000000004</c:v>
                      </c:pt>
                      <c:pt idx="2128">
                        <c:v>0.61426899999999995</c:v>
                      </c:pt>
                      <c:pt idx="2129">
                        <c:v>0.60519000000000001</c:v>
                      </c:pt>
                      <c:pt idx="2130">
                        <c:v>0.59492999999999996</c:v>
                      </c:pt>
                      <c:pt idx="2131">
                        <c:v>0.58443999999999996</c:v>
                      </c:pt>
                      <c:pt idx="2132">
                        <c:v>0.57422200000000001</c:v>
                      </c:pt>
                      <c:pt idx="2133">
                        <c:v>0.56428699999999998</c:v>
                      </c:pt>
                      <c:pt idx="2134">
                        <c:v>0.55483700000000002</c:v>
                      </c:pt>
                      <c:pt idx="2135">
                        <c:v>0.54628299999999996</c:v>
                      </c:pt>
                      <c:pt idx="2136">
                        <c:v>0.53914499999999999</c:v>
                      </c:pt>
                      <c:pt idx="2137">
                        <c:v>0.53305400000000003</c:v>
                      </c:pt>
                      <c:pt idx="2138">
                        <c:v>0.52664299999999997</c:v>
                      </c:pt>
                      <c:pt idx="2139">
                        <c:v>0.51973899999999995</c:v>
                      </c:pt>
                      <c:pt idx="2140">
                        <c:v>0.513656</c:v>
                      </c:pt>
                      <c:pt idx="2141">
                        <c:v>0.50977899999999998</c:v>
                      </c:pt>
                      <c:pt idx="2142">
                        <c:v>0.50876299999999997</c:v>
                      </c:pt>
                      <c:pt idx="2143">
                        <c:v>0.50980700000000001</c:v>
                      </c:pt>
                      <c:pt idx="2144">
                        <c:v>0.51145799999999997</c:v>
                      </c:pt>
                      <c:pt idx="2145">
                        <c:v>0.51279699999999995</c:v>
                      </c:pt>
                      <c:pt idx="2146">
                        <c:v>0.51303500000000002</c:v>
                      </c:pt>
                      <c:pt idx="2147">
                        <c:v>0.51195900000000005</c:v>
                      </c:pt>
                      <c:pt idx="2148">
                        <c:v>0.51040300000000005</c:v>
                      </c:pt>
                      <c:pt idx="2149">
                        <c:v>0.50897700000000001</c:v>
                      </c:pt>
                      <c:pt idx="2150">
                        <c:v>0.50748099999999996</c:v>
                      </c:pt>
                      <c:pt idx="2151">
                        <c:v>0.50565300000000002</c:v>
                      </c:pt>
                      <c:pt idx="2152">
                        <c:v>0.50439599999999996</c:v>
                      </c:pt>
                      <c:pt idx="2153">
                        <c:v>0.50537200000000004</c:v>
                      </c:pt>
                      <c:pt idx="2154">
                        <c:v>0.50774900000000001</c:v>
                      </c:pt>
                      <c:pt idx="2155">
                        <c:v>0.50876399999999999</c:v>
                      </c:pt>
                      <c:pt idx="2156">
                        <c:v>0.50759799999999999</c:v>
                      </c:pt>
                      <c:pt idx="2157">
                        <c:v>0.50504499999999997</c:v>
                      </c:pt>
                      <c:pt idx="2158">
                        <c:v>0.50218799999999997</c:v>
                      </c:pt>
                      <c:pt idx="2159">
                        <c:v>0.50010600000000005</c:v>
                      </c:pt>
                      <c:pt idx="2160">
                        <c:v>0.49918200000000001</c:v>
                      </c:pt>
                      <c:pt idx="2161">
                        <c:v>0.49955500000000003</c:v>
                      </c:pt>
                      <c:pt idx="2162">
                        <c:v>0.50176299999999996</c:v>
                      </c:pt>
                      <c:pt idx="2163">
                        <c:v>0.50594099999999997</c:v>
                      </c:pt>
                      <c:pt idx="2164">
                        <c:v>0.51127999999999996</c:v>
                      </c:pt>
                      <c:pt idx="2165">
                        <c:v>0.51733899999999999</c:v>
                      </c:pt>
                      <c:pt idx="2166">
                        <c:v>0.52457500000000001</c:v>
                      </c:pt>
                      <c:pt idx="2167">
                        <c:v>0.53290400000000004</c:v>
                      </c:pt>
                      <c:pt idx="2168">
                        <c:v>0.54105999999999999</c:v>
                      </c:pt>
                      <c:pt idx="2169">
                        <c:v>0.547987</c:v>
                      </c:pt>
                      <c:pt idx="2170">
                        <c:v>0.55368200000000001</c:v>
                      </c:pt>
                      <c:pt idx="2171">
                        <c:v>0.55853399999999997</c:v>
                      </c:pt>
                      <c:pt idx="2172">
                        <c:v>0.56333</c:v>
                      </c:pt>
                      <c:pt idx="2173">
                        <c:v>0.56932199999999999</c:v>
                      </c:pt>
                      <c:pt idx="2174">
                        <c:v>0.57709600000000005</c:v>
                      </c:pt>
                      <c:pt idx="2175">
                        <c:v>0.58564499999999997</c:v>
                      </c:pt>
                      <c:pt idx="2176">
                        <c:v>0.59345099999999995</c:v>
                      </c:pt>
                      <c:pt idx="2177">
                        <c:v>0.60050000000000003</c:v>
                      </c:pt>
                      <c:pt idx="2178">
                        <c:v>0.60787500000000005</c:v>
                      </c:pt>
                      <c:pt idx="2179">
                        <c:v>0.61612199999999995</c:v>
                      </c:pt>
                      <c:pt idx="2180">
                        <c:v>0.62520299999999995</c:v>
                      </c:pt>
                      <c:pt idx="2181">
                        <c:v>0.635216</c:v>
                      </c:pt>
                      <c:pt idx="2182">
                        <c:v>0.64680899999999997</c:v>
                      </c:pt>
                      <c:pt idx="2183">
                        <c:v>0.66033500000000001</c:v>
                      </c:pt>
                      <c:pt idx="2184">
                        <c:v>0.67516699999999996</c:v>
                      </c:pt>
                      <c:pt idx="2185">
                        <c:v>0.69069199999999997</c:v>
                      </c:pt>
                      <c:pt idx="2186">
                        <c:v>0.70689400000000002</c:v>
                      </c:pt>
                      <c:pt idx="2187">
                        <c:v>0.72387199999999996</c:v>
                      </c:pt>
                      <c:pt idx="2188">
                        <c:v>0.741479</c:v>
                      </c:pt>
                      <c:pt idx="2189">
                        <c:v>0.75914400000000004</c:v>
                      </c:pt>
                      <c:pt idx="2190">
                        <c:v>0.775841</c:v>
                      </c:pt>
                      <c:pt idx="2191">
                        <c:v>0.790848</c:v>
                      </c:pt>
                      <c:pt idx="2192">
                        <c:v>0.80435800000000002</c:v>
                      </c:pt>
                      <c:pt idx="2193">
                        <c:v>0.81678399999999995</c:v>
                      </c:pt>
                      <c:pt idx="2194">
                        <c:v>0.82828299999999999</c:v>
                      </c:pt>
                      <c:pt idx="2195">
                        <c:v>0.83878799999999998</c:v>
                      </c:pt>
                      <c:pt idx="2196">
                        <c:v>0.84818899999999997</c:v>
                      </c:pt>
                      <c:pt idx="2197">
                        <c:v>0.85711099999999996</c:v>
                      </c:pt>
                      <c:pt idx="2198">
                        <c:v>0.86621099999999995</c:v>
                      </c:pt>
                      <c:pt idx="2199">
                        <c:v>0.87529000000000001</c:v>
                      </c:pt>
                      <c:pt idx="2200">
                        <c:v>0.884521</c:v>
                      </c:pt>
                      <c:pt idx="2201">
                        <c:v>0.89436899999999997</c:v>
                      </c:pt>
                      <c:pt idx="2202">
                        <c:v>0.90446300000000002</c:v>
                      </c:pt>
                      <c:pt idx="2203">
                        <c:v>0.91421799999999998</c:v>
                      </c:pt>
                      <c:pt idx="2204">
                        <c:v>0.92330900000000005</c:v>
                      </c:pt>
                      <c:pt idx="2205">
                        <c:v>0.93182600000000004</c:v>
                      </c:pt>
                      <c:pt idx="2206">
                        <c:v>0.94113999999999998</c:v>
                      </c:pt>
                      <c:pt idx="2207">
                        <c:v>0.95270200000000005</c:v>
                      </c:pt>
                      <c:pt idx="2208">
                        <c:v>0.96615499999999999</c:v>
                      </c:pt>
                      <c:pt idx="2209">
                        <c:v>0.98034100000000002</c:v>
                      </c:pt>
                      <c:pt idx="2210">
                        <c:v>0.99484099999999998</c:v>
                      </c:pt>
                      <c:pt idx="2211">
                        <c:v>1.0095529999999999</c:v>
                      </c:pt>
                      <c:pt idx="2212">
                        <c:v>1.023949</c:v>
                      </c:pt>
                      <c:pt idx="2213">
                        <c:v>1.03759</c:v>
                      </c:pt>
                      <c:pt idx="2214">
                        <c:v>1.050983</c:v>
                      </c:pt>
                      <c:pt idx="2215">
                        <c:v>1.065097</c:v>
                      </c:pt>
                      <c:pt idx="2216">
                        <c:v>1.080279</c:v>
                      </c:pt>
                      <c:pt idx="2217">
                        <c:v>1.095793</c:v>
                      </c:pt>
                      <c:pt idx="2218">
                        <c:v>1.110563</c:v>
                      </c:pt>
                      <c:pt idx="2219">
                        <c:v>1.1245590000000001</c:v>
                      </c:pt>
                      <c:pt idx="2220">
                        <c:v>1.138288</c:v>
                      </c:pt>
                      <c:pt idx="2221">
                        <c:v>1.151721</c:v>
                      </c:pt>
                      <c:pt idx="2222">
                        <c:v>1.1649860000000001</c:v>
                      </c:pt>
                      <c:pt idx="2223">
                        <c:v>1.178663</c:v>
                      </c:pt>
                      <c:pt idx="2224">
                        <c:v>1.1929590000000001</c:v>
                      </c:pt>
                      <c:pt idx="2225">
                        <c:v>1.20777</c:v>
                      </c:pt>
                      <c:pt idx="2226">
                        <c:v>1.2231620000000001</c:v>
                      </c:pt>
                      <c:pt idx="2227">
                        <c:v>1.2389140000000001</c:v>
                      </c:pt>
                      <c:pt idx="2228">
                        <c:v>1.254237</c:v>
                      </c:pt>
                      <c:pt idx="2229">
                        <c:v>1.268408</c:v>
                      </c:pt>
                      <c:pt idx="2230">
                        <c:v>1.281325</c:v>
                      </c:pt>
                      <c:pt idx="2231">
                        <c:v>1.2933779999999999</c:v>
                      </c:pt>
                      <c:pt idx="2232">
                        <c:v>1.3048489999999999</c:v>
                      </c:pt>
                      <c:pt idx="2233">
                        <c:v>1.3160339999999999</c:v>
                      </c:pt>
                      <c:pt idx="2234">
                        <c:v>1.3272409999999999</c:v>
                      </c:pt>
                      <c:pt idx="2235">
                        <c:v>1.3378810000000001</c:v>
                      </c:pt>
                      <c:pt idx="2236">
                        <c:v>1.3468340000000001</c:v>
                      </c:pt>
                      <c:pt idx="2237">
                        <c:v>1.3537129999999999</c:v>
                      </c:pt>
                      <c:pt idx="2238">
                        <c:v>1.358989</c:v>
                      </c:pt>
                      <c:pt idx="2239">
                        <c:v>1.3636090000000001</c:v>
                      </c:pt>
                      <c:pt idx="2240">
                        <c:v>1.368026</c:v>
                      </c:pt>
                      <c:pt idx="2241">
                        <c:v>1.37171</c:v>
                      </c:pt>
                      <c:pt idx="2242">
                        <c:v>1.374638</c:v>
                      </c:pt>
                      <c:pt idx="2243">
                        <c:v>1.377791</c:v>
                      </c:pt>
                      <c:pt idx="2244">
                        <c:v>1.3816299999999999</c:v>
                      </c:pt>
                      <c:pt idx="2245">
                        <c:v>1.385373</c:v>
                      </c:pt>
                      <c:pt idx="2246">
                        <c:v>1.388261</c:v>
                      </c:pt>
                      <c:pt idx="2247">
                        <c:v>1.3904920000000001</c:v>
                      </c:pt>
                      <c:pt idx="2248">
                        <c:v>1.3922479999999999</c:v>
                      </c:pt>
                      <c:pt idx="2249">
                        <c:v>1.393505</c:v>
                      </c:pt>
                      <c:pt idx="2250">
                        <c:v>1.3947670000000001</c:v>
                      </c:pt>
                      <c:pt idx="2251">
                        <c:v>1.3963289999999999</c:v>
                      </c:pt>
                      <c:pt idx="2252">
                        <c:v>1.3977740000000001</c:v>
                      </c:pt>
                      <c:pt idx="2253">
                        <c:v>1.3987309999999999</c:v>
                      </c:pt>
                      <c:pt idx="2254">
                        <c:v>1.399184</c:v>
                      </c:pt>
                      <c:pt idx="2255">
                        <c:v>1.399796</c:v>
                      </c:pt>
                      <c:pt idx="2256">
                        <c:v>1.4020600000000001</c:v>
                      </c:pt>
                      <c:pt idx="2257">
                        <c:v>1.406604</c:v>
                      </c:pt>
                      <c:pt idx="2258">
                        <c:v>1.412445</c:v>
                      </c:pt>
                      <c:pt idx="2259">
                        <c:v>1.418649</c:v>
                      </c:pt>
                      <c:pt idx="2260">
                        <c:v>1.424939</c:v>
                      </c:pt>
                      <c:pt idx="2261">
                        <c:v>1.431041</c:v>
                      </c:pt>
                      <c:pt idx="2262">
                        <c:v>1.436347</c:v>
                      </c:pt>
                      <c:pt idx="2263">
                        <c:v>1.4403440000000001</c:v>
                      </c:pt>
                      <c:pt idx="2264">
                        <c:v>1.443271</c:v>
                      </c:pt>
                      <c:pt idx="2265">
                        <c:v>1.44567</c:v>
                      </c:pt>
                      <c:pt idx="2266">
                        <c:v>1.4476690000000001</c:v>
                      </c:pt>
                      <c:pt idx="2267">
                        <c:v>1.4490970000000001</c:v>
                      </c:pt>
                      <c:pt idx="2268">
                        <c:v>1.449983</c:v>
                      </c:pt>
                      <c:pt idx="2269">
                        <c:v>1.4508000000000001</c:v>
                      </c:pt>
                      <c:pt idx="2270">
                        <c:v>1.4521649999999999</c:v>
                      </c:pt>
                      <c:pt idx="2271">
                        <c:v>1.454035</c:v>
                      </c:pt>
                      <c:pt idx="2272">
                        <c:v>1.455714</c:v>
                      </c:pt>
                      <c:pt idx="2273">
                        <c:v>1.456496</c:v>
                      </c:pt>
                      <c:pt idx="2274">
                        <c:v>1.455454</c:v>
                      </c:pt>
                      <c:pt idx="2275">
                        <c:v>1.451627</c:v>
                      </c:pt>
                      <c:pt idx="2276">
                        <c:v>1.4446060000000001</c:v>
                      </c:pt>
                      <c:pt idx="2277">
                        <c:v>1.4348030000000001</c:v>
                      </c:pt>
                      <c:pt idx="2278">
                        <c:v>1.4232130000000001</c:v>
                      </c:pt>
                      <c:pt idx="2279">
                        <c:v>1.4107080000000001</c:v>
                      </c:pt>
                      <c:pt idx="2280">
                        <c:v>1.398174</c:v>
                      </c:pt>
                      <c:pt idx="2281">
                        <c:v>1.386287</c:v>
                      </c:pt>
                      <c:pt idx="2282">
                        <c:v>1.374495</c:v>
                      </c:pt>
                      <c:pt idx="2283">
                        <c:v>1.3615600000000001</c:v>
                      </c:pt>
                      <c:pt idx="2284">
                        <c:v>1.347018</c:v>
                      </c:pt>
                      <c:pt idx="2285">
                        <c:v>1.3316140000000001</c:v>
                      </c:pt>
                      <c:pt idx="2286">
                        <c:v>1.316778</c:v>
                      </c:pt>
                      <c:pt idx="2287">
                        <c:v>1.303498</c:v>
                      </c:pt>
                      <c:pt idx="2288">
                        <c:v>1.292</c:v>
                      </c:pt>
                      <c:pt idx="2289">
                        <c:v>1.2819860000000001</c:v>
                      </c:pt>
                      <c:pt idx="2290">
                        <c:v>1.272373</c:v>
                      </c:pt>
                      <c:pt idx="2291">
                        <c:v>1.262111</c:v>
                      </c:pt>
                      <c:pt idx="2292">
                        <c:v>1.2511049999999999</c:v>
                      </c:pt>
                      <c:pt idx="2293">
                        <c:v>1.239789</c:v>
                      </c:pt>
                      <c:pt idx="2294">
                        <c:v>1.228623</c:v>
                      </c:pt>
                      <c:pt idx="2295">
                        <c:v>1.2178150000000001</c:v>
                      </c:pt>
                      <c:pt idx="2296">
                        <c:v>1.207579</c:v>
                      </c:pt>
                      <c:pt idx="2297">
                        <c:v>1.1982759999999999</c:v>
                      </c:pt>
                      <c:pt idx="2298">
                        <c:v>1.1899310000000001</c:v>
                      </c:pt>
                      <c:pt idx="2299">
                        <c:v>1.182652</c:v>
                      </c:pt>
                      <c:pt idx="2300">
                        <c:v>1.177065</c:v>
                      </c:pt>
                      <c:pt idx="2301">
                        <c:v>1.1731400000000001</c:v>
                      </c:pt>
                      <c:pt idx="2302">
                        <c:v>1.1695660000000001</c:v>
                      </c:pt>
                      <c:pt idx="2303">
                        <c:v>1.165009</c:v>
                      </c:pt>
                      <c:pt idx="2304">
                        <c:v>1.1592009999999999</c:v>
                      </c:pt>
                      <c:pt idx="2305">
                        <c:v>1.1520049999999999</c:v>
                      </c:pt>
                      <c:pt idx="2306">
                        <c:v>1.142774</c:v>
                      </c:pt>
                      <c:pt idx="2307">
                        <c:v>1.131467</c:v>
                      </c:pt>
                      <c:pt idx="2308">
                        <c:v>1.118395</c:v>
                      </c:pt>
                      <c:pt idx="2309">
                        <c:v>1.1038300000000001</c:v>
                      </c:pt>
                      <c:pt idx="2310">
                        <c:v>1.0888599999999999</c:v>
                      </c:pt>
                      <c:pt idx="2311">
                        <c:v>1.0748139999999999</c:v>
                      </c:pt>
                      <c:pt idx="2312">
                        <c:v>1.06229</c:v>
                      </c:pt>
                      <c:pt idx="2313">
                        <c:v>1.050913</c:v>
                      </c:pt>
                      <c:pt idx="2314">
                        <c:v>1.0396300000000001</c:v>
                      </c:pt>
                      <c:pt idx="2315">
                        <c:v>1.0274650000000001</c:v>
                      </c:pt>
                      <c:pt idx="2316">
                        <c:v>1.013431</c:v>
                      </c:pt>
                      <c:pt idx="2317">
                        <c:v>0.99684899999999999</c:v>
                      </c:pt>
                      <c:pt idx="2318">
                        <c:v>0.97836999999999996</c:v>
                      </c:pt>
                      <c:pt idx="2319">
                        <c:v>0.95920499999999997</c:v>
                      </c:pt>
                      <c:pt idx="2320">
                        <c:v>0.93965900000000002</c:v>
                      </c:pt>
                      <c:pt idx="2321">
                        <c:v>0.91953499999999999</c:v>
                      </c:pt>
                      <c:pt idx="2322">
                        <c:v>0.89923600000000004</c:v>
                      </c:pt>
                      <c:pt idx="2323">
                        <c:v>0.87964900000000001</c:v>
                      </c:pt>
                      <c:pt idx="2324">
                        <c:v>0.86143099999999995</c:v>
                      </c:pt>
                      <c:pt idx="2325">
                        <c:v>0.84457000000000004</c:v>
                      </c:pt>
                      <c:pt idx="2326">
                        <c:v>0.82894299999999999</c:v>
                      </c:pt>
                      <c:pt idx="2327">
                        <c:v>0.814863</c:v>
                      </c:pt>
                      <c:pt idx="2328">
                        <c:v>0.80235199999999995</c:v>
                      </c:pt>
                      <c:pt idx="2329">
                        <c:v>0.79086000000000001</c:v>
                      </c:pt>
                      <c:pt idx="2330">
                        <c:v>0.78013600000000005</c:v>
                      </c:pt>
                      <c:pt idx="2331">
                        <c:v>0.770123</c:v>
                      </c:pt>
                      <c:pt idx="2332">
                        <c:v>0.76051000000000002</c:v>
                      </c:pt>
                      <c:pt idx="2333">
                        <c:v>0.75152200000000002</c:v>
                      </c:pt>
                      <c:pt idx="2334">
                        <c:v>0.743668</c:v>
                      </c:pt>
                      <c:pt idx="2335">
                        <c:v>0.73673200000000005</c:v>
                      </c:pt>
                      <c:pt idx="2336">
                        <c:v>0.730124</c:v>
                      </c:pt>
                      <c:pt idx="2337">
                        <c:v>0.72341200000000005</c:v>
                      </c:pt>
                      <c:pt idx="2338">
                        <c:v>0.71645099999999995</c:v>
                      </c:pt>
                      <c:pt idx="2339">
                        <c:v>0.70951399999999998</c:v>
                      </c:pt>
                      <c:pt idx="2340">
                        <c:v>0.70279999999999998</c:v>
                      </c:pt>
                      <c:pt idx="2341">
                        <c:v>0.696052</c:v>
                      </c:pt>
                      <c:pt idx="2342">
                        <c:v>0.68932800000000005</c:v>
                      </c:pt>
                      <c:pt idx="2343">
                        <c:v>0.68328699999999998</c:v>
                      </c:pt>
                      <c:pt idx="2344">
                        <c:v>0.67802200000000001</c:v>
                      </c:pt>
                      <c:pt idx="2345">
                        <c:v>0.67240599999999995</c:v>
                      </c:pt>
                      <c:pt idx="2346">
                        <c:v>0.66538799999999998</c:v>
                      </c:pt>
                      <c:pt idx="2347">
                        <c:v>0.65712499999999996</c:v>
                      </c:pt>
                      <c:pt idx="2348">
                        <c:v>0.64841899999999997</c:v>
                      </c:pt>
                      <c:pt idx="2349">
                        <c:v>0.64018799999999998</c:v>
                      </c:pt>
                      <c:pt idx="2350">
                        <c:v>0.63276500000000002</c:v>
                      </c:pt>
                      <c:pt idx="2351">
                        <c:v>0.62560800000000005</c:v>
                      </c:pt>
                      <c:pt idx="2352">
                        <c:v>0.61863199999999996</c:v>
                      </c:pt>
                      <c:pt idx="2353">
                        <c:v>0.61233300000000002</c:v>
                      </c:pt>
                      <c:pt idx="2354">
                        <c:v>0.60669600000000001</c:v>
                      </c:pt>
                      <c:pt idx="2355">
                        <c:v>0.60151900000000003</c:v>
                      </c:pt>
                      <c:pt idx="2356">
                        <c:v>0.59701899999999997</c:v>
                      </c:pt>
                      <c:pt idx="2357">
                        <c:v>0.59340099999999996</c:v>
                      </c:pt>
                      <c:pt idx="2358">
                        <c:v>0.59009999999999996</c:v>
                      </c:pt>
                      <c:pt idx="2359">
                        <c:v>0.58615300000000004</c:v>
                      </c:pt>
                      <c:pt idx="2360">
                        <c:v>0.58105099999999998</c:v>
                      </c:pt>
                      <c:pt idx="2361">
                        <c:v>0.57467500000000005</c:v>
                      </c:pt>
                      <c:pt idx="2362">
                        <c:v>0.56742899999999996</c:v>
                      </c:pt>
                      <c:pt idx="2363">
                        <c:v>0.56032300000000002</c:v>
                      </c:pt>
                      <c:pt idx="2364">
                        <c:v>0.55426699999999995</c:v>
                      </c:pt>
                      <c:pt idx="2365">
                        <c:v>0.54974299999999998</c:v>
                      </c:pt>
                      <c:pt idx="2366">
                        <c:v>0.54691500000000004</c:v>
                      </c:pt>
                      <c:pt idx="2367">
                        <c:v>0.54557199999999995</c:v>
                      </c:pt>
                      <c:pt idx="2368">
                        <c:v>0.54543699999999995</c:v>
                      </c:pt>
                      <c:pt idx="2369">
                        <c:v>0.54638900000000001</c:v>
                      </c:pt>
                      <c:pt idx="2370">
                        <c:v>0.54803100000000005</c:v>
                      </c:pt>
                      <c:pt idx="2371">
                        <c:v>0.549794</c:v>
                      </c:pt>
                      <c:pt idx="2372">
                        <c:v>0.55115700000000001</c:v>
                      </c:pt>
                      <c:pt idx="2373">
                        <c:v>0.55173499999999998</c:v>
                      </c:pt>
                      <c:pt idx="2374">
                        <c:v>0.55199600000000004</c:v>
                      </c:pt>
                      <c:pt idx="2375">
                        <c:v>0.55259899999999995</c:v>
                      </c:pt>
                      <c:pt idx="2376">
                        <c:v>0.55346700000000004</c:v>
                      </c:pt>
                      <c:pt idx="2377">
                        <c:v>0.55468300000000004</c:v>
                      </c:pt>
                      <c:pt idx="2378">
                        <c:v>0.55640299999999998</c:v>
                      </c:pt>
                      <c:pt idx="2379">
                        <c:v>0.55835500000000005</c:v>
                      </c:pt>
                      <c:pt idx="2380">
                        <c:v>0.56048799999999999</c:v>
                      </c:pt>
                      <c:pt idx="2381">
                        <c:v>0.56299200000000005</c:v>
                      </c:pt>
                      <c:pt idx="2382">
                        <c:v>0.56593700000000002</c:v>
                      </c:pt>
                      <c:pt idx="2383">
                        <c:v>0.56921200000000005</c:v>
                      </c:pt>
                      <c:pt idx="2384">
                        <c:v>0.57275600000000004</c:v>
                      </c:pt>
                      <c:pt idx="2385">
                        <c:v>0.57722799999999996</c:v>
                      </c:pt>
                      <c:pt idx="2386">
                        <c:v>0.58388899999999999</c:v>
                      </c:pt>
                      <c:pt idx="2387">
                        <c:v>0.59319900000000003</c:v>
                      </c:pt>
                      <c:pt idx="2388">
                        <c:v>0.60413600000000001</c:v>
                      </c:pt>
                      <c:pt idx="2389">
                        <c:v>0.61565999999999999</c:v>
                      </c:pt>
                      <c:pt idx="2390">
                        <c:v>0.627745</c:v>
                      </c:pt>
                      <c:pt idx="2391">
                        <c:v>0.64033600000000002</c:v>
                      </c:pt>
                      <c:pt idx="2392">
                        <c:v>0.65299300000000005</c:v>
                      </c:pt>
                      <c:pt idx="2393">
                        <c:v>0.66558300000000004</c:v>
                      </c:pt>
                      <c:pt idx="2394">
                        <c:v>0.67810499999999996</c:v>
                      </c:pt>
                      <c:pt idx="2395">
                        <c:v>0.69060299999999997</c:v>
                      </c:pt>
                      <c:pt idx="2396">
                        <c:v>0.70320700000000003</c:v>
                      </c:pt>
                      <c:pt idx="2397">
                        <c:v>0.71548699999999998</c:v>
                      </c:pt>
                      <c:pt idx="2398">
                        <c:v>0.72658900000000004</c:v>
                      </c:pt>
                      <c:pt idx="2399">
                        <c:v>0.73593600000000003</c:v>
                      </c:pt>
                      <c:pt idx="2400">
                        <c:v>0.74336800000000003</c:v>
                      </c:pt>
                      <c:pt idx="2401">
                        <c:v>0.74905200000000005</c:v>
                      </c:pt>
                      <c:pt idx="2402">
                        <c:v>0.753247</c:v>
                      </c:pt>
                      <c:pt idx="2403">
                        <c:v>0.75618399999999997</c:v>
                      </c:pt>
                      <c:pt idx="2404">
                        <c:v>0.75810999999999995</c:v>
                      </c:pt>
                      <c:pt idx="2405">
                        <c:v>0.75963199999999997</c:v>
                      </c:pt>
                      <c:pt idx="2406">
                        <c:v>0.761903</c:v>
                      </c:pt>
                      <c:pt idx="2407">
                        <c:v>0.76558800000000005</c:v>
                      </c:pt>
                      <c:pt idx="2408">
                        <c:v>0.77061299999999999</c:v>
                      </c:pt>
                      <c:pt idx="2409">
                        <c:v>0.77705400000000002</c:v>
                      </c:pt>
                      <c:pt idx="2410">
                        <c:v>0.784887</c:v>
                      </c:pt>
                      <c:pt idx="2411">
                        <c:v>0.79395000000000004</c:v>
                      </c:pt>
                      <c:pt idx="2412">
                        <c:v>0.80417700000000003</c:v>
                      </c:pt>
                      <c:pt idx="2413">
                        <c:v>0.815361</c:v>
                      </c:pt>
                      <c:pt idx="2414">
                        <c:v>0.82804800000000001</c:v>
                      </c:pt>
                      <c:pt idx="2415">
                        <c:v>0.84338599999999997</c:v>
                      </c:pt>
                      <c:pt idx="2416">
                        <c:v>0.86127600000000004</c:v>
                      </c:pt>
                      <c:pt idx="2417">
                        <c:v>0.88048099999999996</c:v>
                      </c:pt>
                      <c:pt idx="2418">
                        <c:v>0.89967699999999995</c:v>
                      </c:pt>
                      <c:pt idx="2419">
                        <c:v>0.91761300000000001</c:v>
                      </c:pt>
                      <c:pt idx="2420">
                        <c:v>0.93377100000000002</c:v>
                      </c:pt>
                      <c:pt idx="2421">
                        <c:v>0.94833100000000004</c:v>
                      </c:pt>
                      <c:pt idx="2422">
                        <c:v>0.96147400000000005</c:v>
                      </c:pt>
                      <c:pt idx="2423">
                        <c:v>0.97343599999999997</c:v>
                      </c:pt>
                      <c:pt idx="2424">
                        <c:v>0.98475199999999996</c:v>
                      </c:pt>
                      <c:pt idx="2425">
                        <c:v>0.99626199999999998</c:v>
                      </c:pt>
                      <c:pt idx="2426">
                        <c:v>1.0079689999999999</c:v>
                      </c:pt>
                      <c:pt idx="2427">
                        <c:v>1.0186550000000001</c:v>
                      </c:pt>
                      <c:pt idx="2428">
                        <c:v>1.0280640000000001</c:v>
                      </c:pt>
                      <c:pt idx="2429">
                        <c:v>1.037639</c:v>
                      </c:pt>
                      <c:pt idx="2430">
                        <c:v>1.0486040000000001</c:v>
                      </c:pt>
                      <c:pt idx="2431">
                        <c:v>1.060878</c:v>
                      </c:pt>
                      <c:pt idx="2432">
                        <c:v>1.0739460000000001</c:v>
                      </c:pt>
                      <c:pt idx="2433">
                        <c:v>1.0875459999999999</c:v>
                      </c:pt>
                      <c:pt idx="2434">
                        <c:v>1.1013550000000001</c:v>
                      </c:pt>
                      <c:pt idx="2435">
                        <c:v>1.1152139999999999</c:v>
                      </c:pt>
                      <c:pt idx="2436">
                        <c:v>1.1293249999999999</c:v>
                      </c:pt>
                      <c:pt idx="2437">
                        <c:v>1.143634</c:v>
                      </c:pt>
                      <c:pt idx="2438">
                        <c:v>1.1575740000000001</c:v>
                      </c:pt>
                      <c:pt idx="2439">
                        <c:v>1.170488</c:v>
                      </c:pt>
                      <c:pt idx="2440">
                        <c:v>1.182266</c:v>
                      </c:pt>
                      <c:pt idx="2441">
                        <c:v>1.1933499999999999</c:v>
                      </c:pt>
                      <c:pt idx="2442">
                        <c:v>1.2041470000000001</c:v>
                      </c:pt>
                      <c:pt idx="2443">
                        <c:v>1.2148540000000001</c:v>
                      </c:pt>
                      <c:pt idx="2444">
                        <c:v>1.2251069999999999</c:v>
                      </c:pt>
                      <c:pt idx="2445">
                        <c:v>1.2339290000000001</c:v>
                      </c:pt>
                      <c:pt idx="2446">
                        <c:v>1.2408079999999999</c:v>
                      </c:pt>
                      <c:pt idx="2447">
                        <c:v>1.24596</c:v>
                      </c:pt>
                      <c:pt idx="2448">
                        <c:v>1.2496940000000001</c:v>
                      </c:pt>
                      <c:pt idx="2449">
                        <c:v>1.2524439999999999</c:v>
                      </c:pt>
                      <c:pt idx="2450">
                        <c:v>1.2549680000000001</c:v>
                      </c:pt>
                      <c:pt idx="2451">
                        <c:v>1.2581370000000001</c:v>
                      </c:pt>
                      <c:pt idx="2452">
                        <c:v>1.26206</c:v>
                      </c:pt>
                      <c:pt idx="2453">
                        <c:v>1.265828</c:v>
                      </c:pt>
                      <c:pt idx="2454">
                        <c:v>1.2688429999999999</c:v>
                      </c:pt>
                      <c:pt idx="2455">
                        <c:v>1.271833</c:v>
                      </c:pt>
                      <c:pt idx="2456">
                        <c:v>1.276173</c:v>
                      </c:pt>
                      <c:pt idx="2457">
                        <c:v>1.2824800000000001</c:v>
                      </c:pt>
                      <c:pt idx="2458">
                        <c:v>1.2904340000000001</c:v>
                      </c:pt>
                      <c:pt idx="2459">
                        <c:v>1.299077</c:v>
                      </c:pt>
                      <c:pt idx="2460">
                        <c:v>1.3073680000000001</c:v>
                      </c:pt>
                      <c:pt idx="2461">
                        <c:v>1.315072</c:v>
                      </c:pt>
                      <c:pt idx="2462">
                        <c:v>1.3222149999999999</c:v>
                      </c:pt>
                      <c:pt idx="2463">
                        <c:v>1.32911</c:v>
                      </c:pt>
                      <c:pt idx="2464">
                        <c:v>1.3366800000000001</c:v>
                      </c:pt>
                      <c:pt idx="2465">
                        <c:v>1.344937</c:v>
                      </c:pt>
                      <c:pt idx="2466">
                        <c:v>1.3529629999999999</c:v>
                      </c:pt>
                      <c:pt idx="2467">
                        <c:v>1.360447</c:v>
                      </c:pt>
                      <c:pt idx="2468">
                        <c:v>1.3677520000000001</c:v>
                      </c:pt>
                      <c:pt idx="2469">
                        <c:v>1.375405</c:v>
                      </c:pt>
                      <c:pt idx="2470">
                        <c:v>1.3835900000000001</c:v>
                      </c:pt>
                      <c:pt idx="2471">
                        <c:v>1.391405</c:v>
                      </c:pt>
                      <c:pt idx="2472">
                        <c:v>1.3972830000000001</c:v>
                      </c:pt>
                      <c:pt idx="2473">
                        <c:v>1.4004350000000001</c:v>
                      </c:pt>
                      <c:pt idx="2474">
                        <c:v>1.4010480000000001</c:v>
                      </c:pt>
                      <c:pt idx="2475">
                        <c:v>1.3996360000000001</c:v>
                      </c:pt>
                      <c:pt idx="2476">
                        <c:v>1.39706</c:v>
                      </c:pt>
                      <c:pt idx="2477">
                        <c:v>1.394433</c:v>
                      </c:pt>
                      <c:pt idx="2478">
                        <c:v>1.392474</c:v>
                      </c:pt>
                      <c:pt idx="2479">
                        <c:v>1.390871</c:v>
                      </c:pt>
                      <c:pt idx="2480">
                        <c:v>1.388843</c:v>
                      </c:pt>
                      <c:pt idx="2481">
                        <c:v>1.3863129999999999</c:v>
                      </c:pt>
                      <c:pt idx="2482">
                        <c:v>1.383464</c:v>
                      </c:pt>
                      <c:pt idx="2483">
                        <c:v>1.380074</c:v>
                      </c:pt>
                      <c:pt idx="2484">
                        <c:v>1.376282</c:v>
                      </c:pt>
                      <c:pt idx="2485">
                        <c:v>1.3726689999999999</c:v>
                      </c:pt>
                      <c:pt idx="2486">
                        <c:v>1.3692800000000001</c:v>
                      </c:pt>
                      <c:pt idx="2487">
                        <c:v>1.365888</c:v>
                      </c:pt>
                      <c:pt idx="2488">
                        <c:v>1.362274</c:v>
                      </c:pt>
                      <c:pt idx="2489">
                        <c:v>1.35778</c:v>
                      </c:pt>
                      <c:pt idx="2490">
                        <c:v>1.351926</c:v>
                      </c:pt>
                      <c:pt idx="2491">
                        <c:v>1.3448249999999999</c:v>
                      </c:pt>
                      <c:pt idx="2492">
                        <c:v>1.336905</c:v>
                      </c:pt>
                      <c:pt idx="2493">
                        <c:v>1.328692</c:v>
                      </c:pt>
                      <c:pt idx="2494">
                        <c:v>1.320316</c:v>
                      </c:pt>
                      <c:pt idx="2495">
                        <c:v>1.311504</c:v>
                      </c:pt>
                      <c:pt idx="2496">
                        <c:v>1.3022659999999999</c:v>
                      </c:pt>
                      <c:pt idx="2497">
                        <c:v>1.292724</c:v>
                      </c:pt>
                      <c:pt idx="2498">
                        <c:v>1.282924</c:v>
                      </c:pt>
                      <c:pt idx="2499">
                        <c:v>1.273871</c:v>
                      </c:pt>
                      <c:pt idx="2500">
                        <c:v>1.266958</c:v>
                      </c:pt>
                      <c:pt idx="2501">
                        <c:v>1.2623249999999999</c:v>
                      </c:pt>
                      <c:pt idx="2502">
                        <c:v>1.2593490000000001</c:v>
                      </c:pt>
                      <c:pt idx="2503">
                        <c:v>1.2575430000000001</c:v>
                      </c:pt>
                      <c:pt idx="2504">
                        <c:v>1.2560800000000001</c:v>
                      </c:pt>
                      <c:pt idx="2505">
                        <c:v>1.2536780000000001</c:v>
                      </c:pt>
                      <c:pt idx="2506">
                        <c:v>1.2497959999999999</c:v>
                      </c:pt>
                      <c:pt idx="2507">
                        <c:v>1.245293</c:v>
                      </c:pt>
                      <c:pt idx="2508">
                        <c:v>1.2413460000000001</c:v>
                      </c:pt>
                      <c:pt idx="2509">
                        <c:v>1.2381489999999999</c:v>
                      </c:pt>
                      <c:pt idx="2510">
                        <c:v>1.234704</c:v>
                      </c:pt>
                      <c:pt idx="2511">
                        <c:v>1.2297800000000001</c:v>
                      </c:pt>
                      <c:pt idx="2512">
                        <c:v>1.2228049999999999</c:v>
                      </c:pt>
                      <c:pt idx="2513">
                        <c:v>1.213929</c:v>
                      </c:pt>
                      <c:pt idx="2514">
                        <c:v>1.203519</c:v>
                      </c:pt>
                      <c:pt idx="2515">
                        <c:v>1.191916</c:v>
                      </c:pt>
                      <c:pt idx="2516">
                        <c:v>1.179967</c:v>
                      </c:pt>
                      <c:pt idx="2517">
                        <c:v>1.168574</c:v>
                      </c:pt>
                      <c:pt idx="2518">
                        <c:v>1.157681</c:v>
                      </c:pt>
                      <c:pt idx="2519">
                        <c:v>1.146503</c:v>
                      </c:pt>
                      <c:pt idx="2520">
                        <c:v>1.134436</c:v>
                      </c:pt>
                      <c:pt idx="2521">
                        <c:v>1.121739</c:v>
                      </c:pt>
                      <c:pt idx="2522">
                        <c:v>1.109135</c:v>
                      </c:pt>
                      <c:pt idx="2523">
                        <c:v>1.097043</c:v>
                      </c:pt>
                      <c:pt idx="2524">
                        <c:v>1.0852580000000001</c:v>
                      </c:pt>
                      <c:pt idx="2525">
                        <c:v>1.0731850000000001</c:v>
                      </c:pt>
                      <c:pt idx="2526">
                        <c:v>1.0605230000000001</c:v>
                      </c:pt>
                      <c:pt idx="2527">
                        <c:v>1.047031</c:v>
                      </c:pt>
                      <c:pt idx="2528">
                        <c:v>1.032543</c:v>
                      </c:pt>
                      <c:pt idx="2529">
                        <c:v>1.017498</c:v>
                      </c:pt>
                      <c:pt idx="2530">
                        <c:v>1.002221</c:v>
                      </c:pt>
                      <c:pt idx="2531">
                        <c:v>0.986734</c:v>
                      </c:pt>
                      <c:pt idx="2532">
                        <c:v>0.97143100000000004</c:v>
                      </c:pt>
                      <c:pt idx="2533">
                        <c:v>0.95692299999999997</c:v>
                      </c:pt>
                      <c:pt idx="2534">
                        <c:v>0.94351700000000005</c:v>
                      </c:pt>
                      <c:pt idx="2535">
                        <c:v>0.93106299999999997</c:v>
                      </c:pt>
                      <c:pt idx="2536">
                        <c:v>0.919346</c:v>
                      </c:pt>
                      <c:pt idx="2537">
                        <c:v>0.908501</c:v>
                      </c:pt>
                      <c:pt idx="2538">
                        <c:v>0.89881500000000003</c:v>
                      </c:pt>
                      <c:pt idx="2539">
                        <c:v>0.890069</c:v>
                      </c:pt>
                      <c:pt idx="2540">
                        <c:v>0.88145899999999999</c:v>
                      </c:pt>
                      <c:pt idx="2541">
                        <c:v>0.87263900000000005</c:v>
                      </c:pt>
                      <c:pt idx="2542">
                        <c:v>0.86387800000000003</c:v>
                      </c:pt>
                      <c:pt idx="2543">
                        <c:v>0.85498399999999997</c:v>
                      </c:pt>
                      <c:pt idx="2544">
                        <c:v>0.84562899999999996</c:v>
                      </c:pt>
                      <c:pt idx="2545">
                        <c:v>0.83639300000000005</c:v>
                      </c:pt>
                      <c:pt idx="2546">
                        <c:v>0.82745599999999997</c:v>
                      </c:pt>
                      <c:pt idx="2547">
                        <c:v>0.817384</c:v>
                      </c:pt>
                      <c:pt idx="2548">
                        <c:v>0.80497300000000005</c:v>
                      </c:pt>
                      <c:pt idx="2549">
                        <c:v>0.79066499999999995</c:v>
                      </c:pt>
                      <c:pt idx="2550">
                        <c:v>0.77571100000000004</c:v>
                      </c:pt>
                      <c:pt idx="2551">
                        <c:v>0.76129999999999998</c:v>
                      </c:pt>
                      <c:pt idx="2552">
                        <c:v>0.74868400000000002</c:v>
                      </c:pt>
                      <c:pt idx="2553">
                        <c:v>0.739174</c:v>
                      </c:pt>
                      <c:pt idx="2554">
                        <c:v>0.73303700000000005</c:v>
                      </c:pt>
                      <c:pt idx="2555">
                        <c:v>0.72908600000000001</c:v>
                      </c:pt>
                      <c:pt idx="2556">
                        <c:v>0.72586799999999996</c:v>
                      </c:pt>
                      <c:pt idx="2557">
                        <c:v>0.72282800000000003</c:v>
                      </c:pt>
                      <c:pt idx="2558">
                        <c:v>0.72035899999999997</c:v>
                      </c:pt>
                      <c:pt idx="2559">
                        <c:v>0.71875699999999998</c:v>
                      </c:pt>
                      <c:pt idx="2560">
                        <c:v>0.71767499999999995</c:v>
                      </c:pt>
                      <c:pt idx="2561">
                        <c:v>0.71666399999999997</c:v>
                      </c:pt>
                      <c:pt idx="2562">
                        <c:v>0.71530700000000003</c:v>
                      </c:pt>
                      <c:pt idx="2563">
                        <c:v>0.71336699999999997</c:v>
                      </c:pt>
                      <c:pt idx="2564">
                        <c:v>0.71096300000000001</c:v>
                      </c:pt>
                      <c:pt idx="2565">
                        <c:v>0.70777699999999999</c:v>
                      </c:pt>
                      <c:pt idx="2566">
                        <c:v>0.70274999999999999</c:v>
                      </c:pt>
                      <c:pt idx="2567">
                        <c:v>0.69531100000000001</c:v>
                      </c:pt>
                      <c:pt idx="2568">
                        <c:v>0.68603800000000004</c:v>
                      </c:pt>
                      <c:pt idx="2569">
                        <c:v>0.675427</c:v>
                      </c:pt>
                      <c:pt idx="2570">
                        <c:v>0.66344700000000001</c:v>
                      </c:pt>
                      <c:pt idx="2571">
                        <c:v>0.65058300000000002</c:v>
                      </c:pt>
                      <c:pt idx="2572">
                        <c:v>0.63754200000000005</c:v>
                      </c:pt>
                      <c:pt idx="2573">
                        <c:v>0.62451400000000001</c:v>
                      </c:pt>
                      <c:pt idx="2574">
                        <c:v>0.61192400000000002</c:v>
                      </c:pt>
                      <c:pt idx="2575">
                        <c:v>0.60051900000000002</c:v>
                      </c:pt>
                      <c:pt idx="2576">
                        <c:v>0.59060800000000002</c:v>
                      </c:pt>
                      <c:pt idx="2577">
                        <c:v>0.58232499999999998</c:v>
                      </c:pt>
                      <c:pt idx="2578">
                        <c:v>0.57566099999999998</c:v>
                      </c:pt>
                      <c:pt idx="2579">
                        <c:v>0.57044099999999998</c:v>
                      </c:pt>
                      <c:pt idx="2580">
                        <c:v>0.56682299999999997</c:v>
                      </c:pt>
                      <c:pt idx="2581">
                        <c:v>0.56495799999999996</c:v>
                      </c:pt>
                      <c:pt idx="2582">
                        <c:v>0.56435599999999997</c:v>
                      </c:pt>
                      <c:pt idx="2583">
                        <c:v>0.56414799999999998</c:v>
                      </c:pt>
                      <c:pt idx="2584">
                        <c:v>0.56424300000000005</c:v>
                      </c:pt>
                      <c:pt idx="2585">
                        <c:v>0.56539099999999998</c:v>
                      </c:pt>
                      <c:pt idx="2586">
                        <c:v>0.56796199999999997</c:v>
                      </c:pt>
                      <c:pt idx="2587">
                        <c:v>0.57188799999999995</c:v>
                      </c:pt>
                      <c:pt idx="2588">
                        <c:v>0.57698099999999997</c:v>
                      </c:pt>
                      <c:pt idx="2589">
                        <c:v>0.58272000000000002</c:v>
                      </c:pt>
                      <c:pt idx="2590">
                        <c:v>0.588619</c:v>
                      </c:pt>
                      <c:pt idx="2591">
                        <c:v>0.59514999999999996</c:v>
                      </c:pt>
                      <c:pt idx="2592">
                        <c:v>0.60327600000000003</c:v>
                      </c:pt>
                      <c:pt idx="2593">
                        <c:v>0.61265899999999995</c:v>
                      </c:pt>
                      <c:pt idx="2594">
                        <c:v>0.621641</c:v>
                      </c:pt>
                      <c:pt idx="2595">
                        <c:v>0.62907000000000002</c:v>
                      </c:pt>
                      <c:pt idx="2596">
                        <c:v>0.63498399999999999</c:v>
                      </c:pt>
                      <c:pt idx="2597">
                        <c:v>0.63959500000000002</c:v>
                      </c:pt>
                      <c:pt idx="2598">
                        <c:v>0.64311200000000002</c:v>
                      </c:pt>
                      <c:pt idx="2599">
                        <c:v>0.64629300000000001</c:v>
                      </c:pt>
                      <c:pt idx="2600">
                        <c:v>0.649814</c:v>
                      </c:pt>
                      <c:pt idx="2601">
                        <c:v>0.65362799999999999</c:v>
                      </c:pt>
                      <c:pt idx="2602">
                        <c:v>0.65730599999999995</c:v>
                      </c:pt>
                      <c:pt idx="2603">
                        <c:v>0.66064500000000004</c:v>
                      </c:pt>
                      <c:pt idx="2604">
                        <c:v>0.66440399999999999</c:v>
                      </c:pt>
                      <c:pt idx="2605">
                        <c:v>0.66974999999999996</c:v>
                      </c:pt>
                      <c:pt idx="2606">
                        <c:v>0.676369</c:v>
                      </c:pt>
                      <c:pt idx="2607">
                        <c:v>0.68301199999999995</c:v>
                      </c:pt>
                      <c:pt idx="2608">
                        <c:v>0.68939600000000001</c:v>
                      </c:pt>
                      <c:pt idx="2609">
                        <c:v>0.69553100000000001</c:v>
                      </c:pt>
                      <c:pt idx="2610">
                        <c:v>0.70108300000000001</c:v>
                      </c:pt>
                      <c:pt idx="2611">
                        <c:v>0.70640599999999998</c:v>
                      </c:pt>
                      <c:pt idx="2612">
                        <c:v>0.71238199999999996</c:v>
                      </c:pt>
                      <c:pt idx="2613">
                        <c:v>0.719329</c:v>
                      </c:pt>
                      <c:pt idx="2614">
                        <c:v>0.72668999999999995</c:v>
                      </c:pt>
                      <c:pt idx="2615">
                        <c:v>0.73346900000000004</c:v>
                      </c:pt>
                      <c:pt idx="2616">
                        <c:v>0.73778900000000003</c:v>
                      </c:pt>
                      <c:pt idx="2617">
                        <c:v>0.73731199999999997</c:v>
                      </c:pt>
                      <c:pt idx="2618">
                        <c:v>0.73307800000000001</c:v>
                      </c:pt>
                      <c:pt idx="2619">
                        <c:v>0.72966299999999995</c:v>
                      </c:pt>
                      <c:pt idx="2620">
                        <c:v>0.73027399999999998</c:v>
                      </c:pt>
                      <c:pt idx="2621">
                        <c:v>0.73471600000000004</c:v>
                      </c:pt>
                      <c:pt idx="2622">
                        <c:v>0.74161200000000005</c:v>
                      </c:pt>
                      <c:pt idx="2623">
                        <c:v>0.75058800000000003</c:v>
                      </c:pt>
                      <c:pt idx="2624">
                        <c:v>0.76141199999999998</c:v>
                      </c:pt>
                      <c:pt idx="2625">
                        <c:v>0.77302099999999996</c:v>
                      </c:pt>
                      <c:pt idx="2626">
                        <c:v>0.78468400000000005</c:v>
                      </c:pt>
                      <c:pt idx="2627">
                        <c:v>0.79645200000000005</c:v>
                      </c:pt>
                      <c:pt idx="2628">
                        <c:v>0.80838500000000002</c:v>
                      </c:pt>
                      <c:pt idx="2629">
                        <c:v>0.820689</c:v>
                      </c:pt>
                      <c:pt idx="2630">
                        <c:v>0.83377500000000004</c:v>
                      </c:pt>
                      <c:pt idx="2631">
                        <c:v>0.847638</c:v>
                      </c:pt>
                      <c:pt idx="2632">
                        <c:v>0.86227399999999998</c:v>
                      </c:pt>
                      <c:pt idx="2633">
                        <c:v>0.877969</c:v>
                      </c:pt>
                      <c:pt idx="2634">
                        <c:v>0.89472700000000005</c:v>
                      </c:pt>
                      <c:pt idx="2635">
                        <c:v>0.91220699999999999</c:v>
                      </c:pt>
                      <c:pt idx="2636">
                        <c:v>0.92985399999999996</c:v>
                      </c:pt>
                      <c:pt idx="2637">
                        <c:v>0.94704999999999995</c:v>
                      </c:pt>
                      <c:pt idx="2638">
                        <c:v>0.96358999999999995</c:v>
                      </c:pt>
                      <c:pt idx="2639">
                        <c:v>0.97959099999999999</c:v>
                      </c:pt>
                      <c:pt idx="2640">
                        <c:v>0.995</c:v>
                      </c:pt>
                      <c:pt idx="2641">
                        <c:v>1.0098720000000001</c:v>
                      </c:pt>
                      <c:pt idx="2642">
                        <c:v>1.0244960000000001</c:v>
                      </c:pt>
                      <c:pt idx="2643">
                        <c:v>1.0386139999999999</c:v>
                      </c:pt>
                      <c:pt idx="2644">
                        <c:v>1.0515080000000001</c:v>
                      </c:pt>
                      <c:pt idx="2645">
                        <c:v>1.0625020000000001</c:v>
                      </c:pt>
                      <c:pt idx="2646">
                        <c:v>1.071321</c:v>
                      </c:pt>
                      <c:pt idx="2647">
                        <c:v>1.0783419999999999</c:v>
                      </c:pt>
                      <c:pt idx="2648">
                        <c:v>1.0841400000000001</c:v>
                      </c:pt>
                      <c:pt idx="2649">
                        <c:v>1.0893390000000001</c:v>
                      </c:pt>
                      <c:pt idx="2650">
                        <c:v>1.0941460000000001</c:v>
                      </c:pt>
                      <c:pt idx="2651">
                        <c:v>1.098087</c:v>
                      </c:pt>
                      <c:pt idx="2652">
                        <c:v>1.1011770000000001</c:v>
                      </c:pt>
                      <c:pt idx="2653">
                        <c:v>1.1039829999999999</c:v>
                      </c:pt>
                      <c:pt idx="2654">
                        <c:v>1.107057</c:v>
                      </c:pt>
                      <c:pt idx="2655">
                        <c:v>1.111264</c:v>
                      </c:pt>
                      <c:pt idx="2656">
                        <c:v>1.1170770000000001</c:v>
                      </c:pt>
                      <c:pt idx="2657">
                        <c:v>1.124214</c:v>
                      </c:pt>
                      <c:pt idx="2658">
                        <c:v>1.1323479999999999</c:v>
                      </c:pt>
                      <c:pt idx="2659">
                        <c:v>1.1409009999999999</c:v>
                      </c:pt>
                      <c:pt idx="2660">
                        <c:v>1.14957</c:v>
                      </c:pt>
                      <c:pt idx="2661">
                        <c:v>1.1589259999999999</c:v>
                      </c:pt>
                      <c:pt idx="2662">
                        <c:v>1.168998</c:v>
                      </c:pt>
                      <c:pt idx="2663">
                        <c:v>1.179063</c:v>
                      </c:pt>
                      <c:pt idx="2664">
                        <c:v>1.1889749999999999</c:v>
                      </c:pt>
                      <c:pt idx="2665">
                        <c:v>1.198982</c:v>
                      </c:pt>
                      <c:pt idx="2666">
                        <c:v>1.20926</c:v>
                      </c:pt>
                      <c:pt idx="2667">
                        <c:v>1.219973</c:v>
                      </c:pt>
                      <c:pt idx="2668">
                        <c:v>1.230477</c:v>
                      </c:pt>
                      <c:pt idx="2669">
                        <c:v>1.239617</c:v>
                      </c:pt>
                      <c:pt idx="2670">
                        <c:v>1.247401</c:v>
                      </c:pt>
                      <c:pt idx="2671">
                        <c:v>1.2544420000000001</c:v>
                      </c:pt>
                      <c:pt idx="2672">
                        <c:v>1.2606660000000001</c:v>
                      </c:pt>
                      <c:pt idx="2673">
                        <c:v>1.265811</c:v>
                      </c:pt>
                      <c:pt idx="2674">
                        <c:v>1.2702789999999999</c:v>
                      </c:pt>
                      <c:pt idx="2675">
                        <c:v>1.2750109999999999</c:v>
                      </c:pt>
                      <c:pt idx="2676">
                        <c:v>1.280403</c:v>
                      </c:pt>
                      <c:pt idx="2677">
                        <c:v>1.286063</c:v>
                      </c:pt>
                      <c:pt idx="2678">
                        <c:v>1.291677</c:v>
                      </c:pt>
                      <c:pt idx="2679">
                        <c:v>1.2972379999999999</c:v>
                      </c:pt>
                      <c:pt idx="2680">
                        <c:v>1.3029189999999999</c:v>
                      </c:pt>
                      <c:pt idx="2681">
                        <c:v>1.3085180000000001</c:v>
                      </c:pt>
                      <c:pt idx="2682">
                        <c:v>1.313455</c:v>
                      </c:pt>
                      <c:pt idx="2683">
                        <c:v>1.3176490000000001</c:v>
                      </c:pt>
                      <c:pt idx="2684">
                        <c:v>1.3209850000000001</c:v>
                      </c:pt>
                      <c:pt idx="2685">
                        <c:v>1.323091</c:v>
                      </c:pt>
                      <c:pt idx="2686">
                        <c:v>1.324376</c:v>
                      </c:pt>
                      <c:pt idx="2687">
                        <c:v>1.3257460000000001</c:v>
                      </c:pt>
                      <c:pt idx="2688">
                        <c:v>1.327836</c:v>
                      </c:pt>
                      <c:pt idx="2689">
                        <c:v>1.3310200000000001</c:v>
                      </c:pt>
                      <c:pt idx="2690">
                        <c:v>1.3350280000000001</c:v>
                      </c:pt>
                      <c:pt idx="2691">
                        <c:v>1.3389930000000001</c:v>
                      </c:pt>
                      <c:pt idx="2692">
                        <c:v>1.342273</c:v>
                      </c:pt>
                      <c:pt idx="2693">
                        <c:v>1.3439460000000001</c:v>
                      </c:pt>
                      <c:pt idx="2694">
                        <c:v>1.3431059999999999</c:v>
                      </c:pt>
                      <c:pt idx="2695">
                        <c:v>1.340522</c:v>
                      </c:pt>
                      <c:pt idx="2696">
                        <c:v>1.3381000000000001</c:v>
                      </c:pt>
                      <c:pt idx="2697">
                        <c:v>1.3365100000000001</c:v>
                      </c:pt>
                      <c:pt idx="2698">
                        <c:v>1.3345419999999999</c:v>
                      </c:pt>
                      <c:pt idx="2699">
                        <c:v>1.3311850000000001</c:v>
                      </c:pt>
                      <c:pt idx="2700">
                        <c:v>1.3262959999999999</c:v>
                      </c:pt>
                      <c:pt idx="2701">
                        <c:v>1.319704</c:v>
                      </c:pt>
                      <c:pt idx="2702">
                        <c:v>1.3117840000000001</c:v>
                      </c:pt>
                      <c:pt idx="2703">
                        <c:v>1.3038400000000001</c:v>
                      </c:pt>
                      <c:pt idx="2704">
                        <c:v>1.2968999999999999</c:v>
                      </c:pt>
                      <c:pt idx="2705">
                        <c:v>1.2907709999999999</c:v>
                      </c:pt>
                      <c:pt idx="2706">
                        <c:v>1.2846599999999999</c:v>
                      </c:pt>
                      <c:pt idx="2707">
                        <c:v>1.2781439999999999</c:v>
                      </c:pt>
                      <c:pt idx="2708">
                        <c:v>1.271434</c:v>
                      </c:pt>
                      <c:pt idx="2709">
                        <c:v>1.2651250000000001</c:v>
                      </c:pt>
                      <c:pt idx="2710">
                        <c:v>1.2597670000000001</c:v>
                      </c:pt>
                      <c:pt idx="2711">
                        <c:v>1.2553669999999999</c:v>
                      </c:pt>
                      <c:pt idx="2712">
                        <c:v>1.2514350000000001</c:v>
                      </c:pt>
                      <c:pt idx="2713">
                        <c:v>1.247916</c:v>
                      </c:pt>
                      <c:pt idx="2714">
                        <c:v>1.2453890000000001</c:v>
                      </c:pt>
                      <c:pt idx="2715">
                        <c:v>1.2441500000000001</c:v>
                      </c:pt>
                      <c:pt idx="2716">
                        <c:v>1.2436780000000001</c:v>
                      </c:pt>
                      <c:pt idx="2717">
                        <c:v>1.2429870000000001</c:v>
                      </c:pt>
                      <c:pt idx="2718">
                        <c:v>1.2412319999999999</c:v>
                      </c:pt>
                      <c:pt idx="2719">
                        <c:v>1.23807</c:v>
                      </c:pt>
                      <c:pt idx="2720">
                        <c:v>1.233622</c:v>
                      </c:pt>
                      <c:pt idx="2721">
                        <c:v>1.2285509999999999</c:v>
                      </c:pt>
                      <c:pt idx="2722">
                        <c:v>1.2239420000000001</c:v>
                      </c:pt>
                      <c:pt idx="2723">
                        <c:v>1.219962</c:v>
                      </c:pt>
                      <c:pt idx="2724">
                        <c:v>1.2159770000000001</c:v>
                      </c:pt>
                      <c:pt idx="2725">
                        <c:v>1.211881</c:v>
                      </c:pt>
                      <c:pt idx="2726">
                        <c:v>1.2074929999999999</c:v>
                      </c:pt>
                      <c:pt idx="2727">
                        <c:v>1.2023429999999999</c:v>
                      </c:pt>
                      <c:pt idx="2728">
                        <c:v>1.1961059999999999</c:v>
                      </c:pt>
                      <c:pt idx="2729">
                        <c:v>1.1883440000000001</c:v>
                      </c:pt>
                      <c:pt idx="2730">
                        <c:v>1.17913</c:v>
                      </c:pt>
                      <c:pt idx="2731">
                        <c:v>1.1690400000000001</c:v>
                      </c:pt>
                      <c:pt idx="2732">
                        <c:v>1.158131</c:v>
                      </c:pt>
                      <c:pt idx="2733">
                        <c:v>1.146012</c:v>
                      </c:pt>
                      <c:pt idx="2734">
                        <c:v>1.1325829999999999</c:v>
                      </c:pt>
                      <c:pt idx="2735">
                        <c:v>1.1178760000000001</c:v>
                      </c:pt>
                      <c:pt idx="2736">
                        <c:v>1.101702</c:v>
                      </c:pt>
                      <c:pt idx="2737">
                        <c:v>1.084441</c:v>
                      </c:pt>
                      <c:pt idx="2738">
                        <c:v>1.067385</c:v>
                      </c:pt>
                      <c:pt idx="2739">
                        <c:v>1.0517080000000001</c:v>
                      </c:pt>
                      <c:pt idx="2740">
                        <c:v>1.038033</c:v>
                      </c:pt>
                      <c:pt idx="2741">
                        <c:v>1.0267219999999999</c:v>
                      </c:pt>
                      <c:pt idx="2742">
                        <c:v>1.017209</c:v>
                      </c:pt>
                      <c:pt idx="2743">
                        <c:v>1.0081020000000001</c:v>
                      </c:pt>
                      <c:pt idx="2744">
                        <c:v>0.99884300000000004</c:v>
                      </c:pt>
                      <c:pt idx="2745">
                        <c:v>0.990012</c:v>
                      </c:pt>
                      <c:pt idx="2746">
                        <c:v>0.98271299999999995</c:v>
                      </c:pt>
                      <c:pt idx="2747">
                        <c:v>0.97804000000000002</c:v>
                      </c:pt>
                      <c:pt idx="2748">
                        <c:v>0.97516499999999995</c:v>
                      </c:pt>
                      <c:pt idx="2749">
                        <c:v>0.97136199999999995</c:v>
                      </c:pt>
                      <c:pt idx="2750">
                        <c:v>0.96465800000000002</c:v>
                      </c:pt>
                      <c:pt idx="2751">
                        <c:v>0.95491099999999995</c:v>
                      </c:pt>
                      <c:pt idx="2752">
                        <c:v>0.94331399999999999</c:v>
                      </c:pt>
                      <c:pt idx="2753">
                        <c:v>0.93108299999999999</c:v>
                      </c:pt>
                      <c:pt idx="2754">
                        <c:v>0.91898800000000003</c:v>
                      </c:pt>
                      <c:pt idx="2755">
                        <c:v>0.90758300000000003</c:v>
                      </c:pt>
                      <c:pt idx="2756">
                        <c:v>0.89658000000000004</c:v>
                      </c:pt>
                      <c:pt idx="2757">
                        <c:v>0.88535200000000003</c:v>
                      </c:pt>
                      <c:pt idx="2758">
                        <c:v>0.87376500000000001</c:v>
                      </c:pt>
                      <c:pt idx="2759">
                        <c:v>0.86207400000000001</c:v>
                      </c:pt>
                      <c:pt idx="2760">
                        <c:v>0.85073600000000005</c:v>
                      </c:pt>
                      <c:pt idx="2761">
                        <c:v>0.84025899999999998</c:v>
                      </c:pt>
                      <c:pt idx="2762">
                        <c:v>0.83118300000000001</c:v>
                      </c:pt>
                      <c:pt idx="2763">
                        <c:v>0.823932</c:v>
                      </c:pt>
                      <c:pt idx="2764">
                        <c:v>0.81833800000000001</c:v>
                      </c:pt>
                      <c:pt idx="2765">
                        <c:v>0.81389999999999996</c:v>
                      </c:pt>
                      <c:pt idx="2766">
                        <c:v>0.81054400000000004</c:v>
                      </c:pt>
                      <c:pt idx="2767">
                        <c:v>0.80789500000000003</c:v>
                      </c:pt>
                      <c:pt idx="2768">
                        <c:v>0.80520800000000003</c:v>
                      </c:pt>
                      <c:pt idx="2769">
                        <c:v>0.80251700000000004</c:v>
                      </c:pt>
                      <c:pt idx="2770">
                        <c:v>0.79996800000000001</c:v>
                      </c:pt>
                      <c:pt idx="2771">
                        <c:v>0.79740999999999995</c:v>
                      </c:pt>
                      <c:pt idx="2772">
                        <c:v>0.79493000000000003</c:v>
                      </c:pt>
                      <c:pt idx="2773">
                        <c:v>0.79255399999999998</c:v>
                      </c:pt>
                      <c:pt idx="2774">
                        <c:v>0.78983199999999998</c:v>
                      </c:pt>
                      <c:pt idx="2775">
                        <c:v>0.78583400000000003</c:v>
                      </c:pt>
                      <c:pt idx="2776">
                        <c:v>0.77965799999999996</c:v>
                      </c:pt>
                      <c:pt idx="2777">
                        <c:v>0.77080899999999997</c:v>
                      </c:pt>
                      <c:pt idx="2778">
                        <c:v>0.75956400000000002</c:v>
                      </c:pt>
                      <c:pt idx="2779">
                        <c:v>0.74704199999999998</c:v>
                      </c:pt>
                      <c:pt idx="2780">
                        <c:v>0.73405799999999999</c:v>
                      </c:pt>
                      <c:pt idx="2781">
                        <c:v>0.72065400000000002</c:v>
                      </c:pt>
                      <c:pt idx="2782">
                        <c:v>0.70704100000000003</c:v>
                      </c:pt>
                      <c:pt idx="2783">
                        <c:v>0.69412700000000005</c:v>
                      </c:pt>
                      <c:pt idx="2784">
                        <c:v>0.68308500000000005</c:v>
                      </c:pt>
                      <c:pt idx="2785">
                        <c:v>0.67442899999999995</c:v>
                      </c:pt>
                      <c:pt idx="2786">
                        <c:v>0.66758499999999998</c:v>
                      </c:pt>
                      <c:pt idx="2787">
                        <c:v>0.66154900000000005</c:v>
                      </c:pt>
                      <c:pt idx="2788">
                        <c:v>0.65609700000000004</c:v>
                      </c:pt>
                      <c:pt idx="2789">
                        <c:v>0.65177600000000002</c:v>
                      </c:pt>
                      <c:pt idx="2790">
                        <c:v>0.64871000000000001</c:v>
                      </c:pt>
                      <c:pt idx="2791">
                        <c:v>0.64649199999999996</c:v>
                      </c:pt>
                      <c:pt idx="2792">
                        <c:v>0.64446499999999995</c:v>
                      </c:pt>
                      <c:pt idx="2793">
                        <c:v>0.64202000000000004</c:v>
                      </c:pt>
                      <c:pt idx="2794">
                        <c:v>0.63960300000000003</c:v>
                      </c:pt>
                      <c:pt idx="2795">
                        <c:v>0.63841300000000001</c:v>
                      </c:pt>
                      <c:pt idx="2796">
                        <c:v>0.63916700000000004</c:v>
                      </c:pt>
                      <c:pt idx="2797">
                        <c:v>0.64159999999999995</c:v>
                      </c:pt>
                      <c:pt idx="2798">
                        <c:v>0.64495100000000005</c:v>
                      </c:pt>
                      <c:pt idx="2799">
                        <c:v>0.64859699999999998</c:v>
                      </c:pt>
                      <c:pt idx="2800">
                        <c:v>0.65196299999999996</c:v>
                      </c:pt>
                      <c:pt idx="2801">
                        <c:v>0.65488400000000002</c:v>
                      </c:pt>
                      <c:pt idx="2802">
                        <c:v>0.65784299999999996</c:v>
                      </c:pt>
                      <c:pt idx="2803">
                        <c:v>0.66133299999999995</c:v>
                      </c:pt>
                      <c:pt idx="2804">
                        <c:v>0.66537199999999996</c:v>
                      </c:pt>
                      <c:pt idx="2805">
                        <c:v>0.66926200000000002</c:v>
                      </c:pt>
                      <c:pt idx="2806">
                        <c:v>0.67200899999999997</c:v>
                      </c:pt>
                      <c:pt idx="2807">
                        <c:v>0.67341399999999996</c:v>
                      </c:pt>
                      <c:pt idx="2808">
                        <c:v>0.67456000000000005</c:v>
                      </c:pt>
                      <c:pt idx="2809">
                        <c:v>0.67644599999999999</c:v>
                      </c:pt>
                      <c:pt idx="2810">
                        <c:v>0.67866899999999997</c:v>
                      </c:pt>
                      <c:pt idx="2811">
                        <c:v>0.68037599999999998</c:v>
                      </c:pt>
                      <c:pt idx="2812">
                        <c:v>0.68136799999999997</c:v>
                      </c:pt>
                      <c:pt idx="2813">
                        <c:v>0.68192900000000001</c:v>
                      </c:pt>
                      <c:pt idx="2814">
                        <c:v>0.68214799999999998</c:v>
                      </c:pt>
                      <c:pt idx="2815">
                        <c:v>0.68214900000000001</c:v>
                      </c:pt>
                      <c:pt idx="2816">
                        <c:v>0.68257199999999996</c:v>
                      </c:pt>
                      <c:pt idx="2817">
                        <c:v>0.68358799999999997</c:v>
                      </c:pt>
                      <c:pt idx="2818">
                        <c:v>0.68478099999999997</c:v>
                      </c:pt>
                      <c:pt idx="2819">
                        <c:v>0.68605499999999997</c:v>
                      </c:pt>
                      <c:pt idx="2820">
                        <c:v>0.68760200000000005</c:v>
                      </c:pt>
                      <c:pt idx="2821">
                        <c:v>0.68960900000000003</c:v>
                      </c:pt>
                      <c:pt idx="2822">
                        <c:v>0.69197799999999998</c:v>
                      </c:pt>
                      <c:pt idx="2823">
                        <c:v>0.69454000000000005</c:v>
                      </c:pt>
                      <c:pt idx="2824">
                        <c:v>0.69758799999999999</c:v>
                      </c:pt>
                      <c:pt idx="2825">
                        <c:v>0.701492</c:v>
                      </c:pt>
                      <c:pt idx="2826">
                        <c:v>0.70608899999999997</c:v>
                      </c:pt>
                      <c:pt idx="2827">
                        <c:v>0.71142399999999995</c:v>
                      </c:pt>
                      <c:pt idx="2828">
                        <c:v>0.71805200000000002</c:v>
                      </c:pt>
                      <c:pt idx="2829">
                        <c:v>0.72592800000000002</c:v>
                      </c:pt>
                      <c:pt idx="2830">
                        <c:v>0.73457899999999998</c:v>
                      </c:pt>
                      <c:pt idx="2831">
                        <c:v>0.74395100000000003</c:v>
                      </c:pt>
                      <c:pt idx="2832">
                        <c:v>0.75380000000000003</c:v>
                      </c:pt>
                      <c:pt idx="2833">
                        <c:v>0.76360799999999995</c:v>
                      </c:pt>
                      <c:pt idx="2834">
                        <c:v>0.77375799999999995</c:v>
                      </c:pt>
                      <c:pt idx="2835">
                        <c:v>0.78463300000000002</c:v>
                      </c:pt>
                      <c:pt idx="2836">
                        <c:v>0.795184</c:v>
                      </c:pt>
                      <c:pt idx="2837">
                        <c:v>0.80408999999999997</c:v>
                      </c:pt>
                      <c:pt idx="2838">
                        <c:v>0.81089900000000004</c:v>
                      </c:pt>
                      <c:pt idx="2839">
                        <c:v>0.81616699999999998</c:v>
                      </c:pt>
                      <c:pt idx="2840">
                        <c:v>0.82110899999999998</c:v>
                      </c:pt>
                      <c:pt idx="2841">
                        <c:v>0.82672999999999996</c:v>
                      </c:pt>
                      <c:pt idx="2842">
                        <c:v>0.83349200000000001</c:v>
                      </c:pt>
                      <c:pt idx="2843">
                        <c:v>0.84162999999999999</c:v>
                      </c:pt>
                      <c:pt idx="2844">
                        <c:v>0.85156699999999996</c:v>
                      </c:pt>
                      <c:pt idx="2845">
                        <c:v>0.86348199999999997</c:v>
                      </c:pt>
                      <c:pt idx="2846">
                        <c:v>0.87672899999999998</c:v>
                      </c:pt>
                      <c:pt idx="2847">
                        <c:v>0.89037100000000002</c:v>
                      </c:pt>
                      <c:pt idx="2848">
                        <c:v>0.90403199999999995</c:v>
                      </c:pt>
                      <c:pt idx="2849">
                        <c:v>0.91796900000000003</c:v>
                      </c:pt>
                      <c:pt idx="2850">
                        <c:v>0.93206</c:v>
                      </c:pt>
                      <c:pt idx="2851">
                        <c:v>0.94566700000000004</c:v>
                      </c:pt>
                      <c:pt idx="2852">
                        <c:v>0.95888600000000002</c:v>
                      </c:pt>
                      <c:pt idx="2853">
                        <c:v>0.97228099999999995</c:v>
                      </c:pt>
                      <c:pt idx="2854">
                        <c:v>0.98589199999999999</c:v>
                      </c:pt>
                      <c:pt idx="2855">
                        <c:v>0.99905600000000006</c:v>
                      </c:pt>
                      <c:pt idx="2856">
                        <c:v>1.010823</c:v>
                      </c:pt>
                      <c:pt idx="2857">
                        <c:v>1.020697</c:v>
                      </c:pt>
                      <c:pt idx="2858">
                        <c:v>1.028278</c:v>
                      </c:pt>
                      <c:pt idx="2859">
                        <c:v>1.033342</c:v>
                      </c:pt>
                      <c:pt idx="2860">
                        <c:v>1.0364439999999999</c:v>
                      </c:pt>
                      <c:pt idx="2861">
                        <c:v>1.038235</c:v>
                      </c:pt>
                      <c:pt idx="2862">
                        <c:v>1.039194</c:v>
                      </c:pt>
                      <c:pt idx="2863">
                        <c:v>1.0401849999999999</c:v>
                      </c:pt>
                      <c:pt idx="2864">
                        <c:v>1.042062</c:v>
                      </c:pt>
                      <c:pt idx="2865">
                        <c:v>1.045129</c:v>
                      </c:pt>
                      <c:pt idx="2866">
                        <c:v>1.0494289999999999</c:v>
                      </c:pt>
                      <c:pt idx="2867">
                        <c:v>1.0546359999999999</c:v>
                      </c:pt>
                      <c:pt idx="2868">
                        <c:v>1.0602720000000001</c:v>
                      </c:pt>
                      <c:pt idx="2869">
                        <c:v>1.066565</c:v>
                      </c:pt>
                      <c:pt idx="2870">
                        <c:v>1.074244</c:v>
                      </c:pt>
                      <c:pt idx="2871">
                        <c:v>1.083637</c:v>
                      </c:pt>
                      <c:pt idx="2872">
                        <c:v>1.0944389999999999</c:v>
                      </c:pt>
                      <c:pt idx="2873">
                        <c:v>1.1061609999999999</c:v>
                      </c:pt>
                      <c:pt idx="2874">
                        <c:v>1.118528</c:v>
                      </c:pt>
                      <c:pt idx="2875">
                        <c:v>1.131013</c:v>
                      </c:pt>
                      <c:pt idx="2876">
                        <c:v>1.1427449999999999</c:v>
                      </c:pt>
                      <c:pt idx="2877">
                        <c:v>1.1532089999999999</c:v>
                      </c:pt>
                      <c:pt idx="2878">
                        <c:v>1.162091</c:v>
                      </c:pt>
                      <c:pt idx="2879">
                        <c:v>1.169106</c:v>
                      </c:pt>
                      <c:pt idx="2880">
                        <c:v>1.174407</c:v>
                      </c:pt>
                      <c:pt idx="2881">
                        <c:v>1.1787099999999999</c:v>
                      </c:pt>
                      <c:pt idx="2882">
                        <c:v>1.18255</c:v>
                      </c:pt>
                      <c:pt idx="2883">
                        <c:v>1.185732</c:v>
                      </c:pt>
                      <c:pt idx="2884">
                        <c:v>1.1880759999999999</c:v>
                      </c:pt>
                      <c:pt idx="2885">
                        <c:v>1.1901539999999999</c:v>
                      </c:pt>
                      <c:pt idx="2886">
                        <c:v>1.1933689999999999</c:v>
                      </c:pt>
                      <c:pt idx="2887">
                        <c:v>1.1990430000000001</c:v>
                      </c:pt>
                      <c:pt idx="2888">
                        <c:v>1.2071099999999999</c:v>
                      </c:pt>
                      <c:pt idx="2889">
                        <c:v>1.2167730000000001</c:v>
                      </c:pt>
                      <c:pt idx="2890">
                        <c:v>1.2277020000000001</c:v>
                      </c:pt>
                      <c:pt idx="2891">
                        <c:v>1.2392609999999999</c:v>
                      </c:pt>
                      <c:pt idx="2892">
                        <c:v>1.2503649999999999</c:v>
                      </c:pt>
                      <c:pt idx="2893">
                        <c:v>1.2611859999999999</c:v>
                      </c:pt>
                      <c:pt idx="2894">
                        <c:v>1.272915</c:v>
                      </c:pt>
                      <c:pt idx="2895">
                        <c:v>1.284769</c:v>
                      </c:pt>
                      <c:pt idx="2896">
                        <c:v>1.2940860000000001</c:v>
                      </c:pt>
                      <c:pt idx="2897">
                        <c:v>1.299698</c:v>
                      </c:pt>
                      <c:pt idx="2898">
                        <c:v>1.302081</c:v>
                      </c:pt>
                      <c:pt idx="2899">
                        <c:v>1.30183</c:v>
                      </c:pt>
                      <c:pt idx="2900">
                        <c:v>1.299938</c:v>
                      </c:pt>
                      <c:pt idx="2901">
                        <c:v>1.2975730000000001</c:v>
                      </c:pt>
                      <c:pt idx="2902">
                        <c:v>1.294705</c:v>
                      </c:pt>
                      <c:pt idx="2903">
                        <c:v>1.2904960000000001</c:v>
                      </c:pt>
                      <c:pt idx="2904">
                        <c:v>1.284994</c:v>
                      </c:pt>
                      <c:pt idx="2905">
                        <c:v>1.2787580000000001</c:v>
                      </c:pt>
                      <c:pt idx="2906">
                        <c:v>1.272003</c:v>
                      </c:pt>
                      <c:pt idx="2907">
                        <c:v>1.265439</c:v>
                      </c:pt>
                      <c:pt idx="2908">
                        <c:v>1.2605379999999999</c:v>
                      </c:pt>
                      <c:pt idx="2909">
                        <c:v>1.257987</c:v>
                      </c:pt>
                      <c:pt idx="2910">
                        <c:v>1.257029</c:v>
                      </c:pt>
                      <c:pt idx="2911">
                        <c:v>1.257169</c:v>
                      </c:pt>
                      <c:pt idx="2912">
                        <c:v>1.2584169999999999</c:v>
                      </c:pt>
                      <c:pt idx="2913">
                        <c:v>1.259938</c:v>
                      </c:pt>
                      <c:pt idx="2914">
                        <c:v>1.2610189999999999</c:v>
                      </c:pt>
                      <c:pt idx="2915">
                        <c:v>1.2622329999999999</c:v>
                      </c:pt>
                      <c:pt idx="2916">
                        <c:v>1.2642100000000001</c:v>
                      </c:pt>
                      <c:pt idx="2917">
                        <c:v>1.2666090000000001</c:v>
                      </c:pt>
                      <c:pt idx="2918">
                        <c:v>1.2684610000000001</c:v>
                      </c:pt>
                      <c:pt idx="2919">
                        <c:v>1.269002</c:v>
                      </c:pt>
                      <c:pt idx="2920">
                        <c:v>1.268338</c:v>
                      </c:pt>
                      <c:pt idx="2921">
                        <c:v>1.2672289999999999</c:v>
                      </c:pt>
                      <c:pt idx="2922">
                        <c:v>1.266483</c:v>
                      </c:pt>
                      <c:pt idx="2923">
                        <c:v>1.2659929999999999</c:v>
                      </c:pt>
                      <c:pt idx="2924">
                        <c:v>1.2645329999999999</c:v>
                      </c:pt>
                      <c:pt idx="2925">
                        <c:v>1.2610669999999999</c:v>
                      </c:pt>
                      <c:pt idx="2926">
                        <c:v>1.2553129999999999</c:v>
                      </c:pt>
                      <c:pt idx="2927">
                        <c:v>1.247657</c:v>
                      </c:pt>
                      <c:pt idx="2928">
                        <c:v>1.239403</c:v>
                      </c:pt>
                      <c:pt idx="2929">
                        <c:v>1.2318009999999999</c:v>
                      </c:pt>
                      <c:pt idx="2930">
                        <c:v>1.2251590000000001</c:v>
                      </c:pt>
                      <c:pt idx="2931">
                        <c:v>1.219522</c:v>
                      </c:pt>
                      <c:pt idx="2932">
                        <c:v>1.215206</c:v>
                      </c:pt>
                      <c:pt idx="2933">
                        <c:v>1.2129129999999999</c:v>
                      </c:pt>
                      <c:pt idx="2934">
                        <c:v>1.213044</c:v>
                      </c:pt>
                      <c:pt idx="2935">
                        <c:v>1.2144269999999999</c:v>
                      </c:pt>
                      <c:pt idx="2936">
                        <c:v>1.2151350000000001</c:v>
                      </c:pt>
                      <c:pt idx="2937">
                        <c:v>1.214548</c:v>
                      </c:pt>
                      <c:pt idx="2938">
                        <c:v>1.2134290000000001</c:v>
                      </c:pt>
                      <c:pt idx="2939">
                        <c:v>1.212351</c:v>
                      </c:pt>
                      <c:pt idx="2940">
                        <c:v>1.210661</c:v>
                      </c:pt>
                      <c:pt idx="2941">
                        <c:v>1.206758</c:v>
                      </c:pt>
                      <c:pt idx="2942">
                        <c:v>1.1991609999999999</c:v>
                      </c:pt>
                      <c:pt idx="2943">
                        <c:v>1.187676</c:v>
                      </c:pt>
                      <c:pt idx="2944">
                        <c:v>1.1734709999999999</c:v>
                      </c:pt>
                      <c:pt idx="2945">
                        <c:v>1.158182</c:v>
                      </c:pt>
                      <c:pt idx="2946">
                        <c:v>1.143281</c:v>
                      </c:pt>
                      <c:pt idx="2947">
                        <c:v>1.1293040000000001</c:v>
                      </c:pt>
                      <c:pt idx="2948">
                        <c:v>1.1156520000000001</c:v>
                      </c:pt>
                      <c:pt idx="2949">
                        <c:v>1.101329</c:v>
                      </c:pt>
                      <c:pt idx="2950">
                        <c:v>1.085623</c:v>
                      </c:pt>
                      <c:pt idx="2951">
                        <c:v>1.0691470000000001</c:v>
                      </c:pt>
                      <c:pt idx="2952">
                        <c:v>1.053437</c:v>
                      </c:pt>
                      <c:pt idx="2953">
                        <c:v>1.0393410000000001</c:v>
                      </c:pt>
                      <c:pt idx="2954">
                        <c:v>1.0274479999999999</c:v>
                      </c:pt>
                      <c:pt idx="2955">
                        <c:v>1.0185109999999999</c:v>
                      </c:pt>
                      <c:pt idx="2956">
                        <c:v>1.012294</c:v>
                      </c:pt>
                      <c:pt idx="2957">
                        <c:v>1.007612</c:v>
                      </c:pt>
                      <c:pt idx="2958">
                        <c:v>1.003387</c:v>
                      </c:pt>
                      <c:pt idx="2959">
                        <c:v>0.99898799999999999</c:v>
                      </c:pt>
                      <c:pt idx="2960">
                        <c:v>0.994313</c:v>
                      </c:pt>
                      <c:pt idx="2961">
                        <c:v>0.98982000000000003</c:v>
                      </c:pt>
                      <c:pt idx="2962">
                        <c:v>0.98603200000000002</c:v>
                      </c:pt>
                      <c:pt idx="2963">
                        <c:v>0.98299199999999998</c:v>
                      </c:pt>
                      <c:pt idx="2964">
                        <c:v>0.98026599999999997</c:v>
                      </c:pt>
                      <c:pt idx="2965">
                        <c:v>0.97714599999999996</c:v>
                      </c:pt>
                      <c:pt idx="2966">
                        <c:v>0.97277000000000002</c:v>
                      </c:pt>
                      <c:pt idx="2967">
                        <c:v>0.96663399999999999</c:v>
                      </c:pt>
                      <c:pt idx="2968">
                        <c:v>0.95935599999999999</c:v>
                      </c:pt>
                      <c:pt idx="2969">
                        <c:v>0.95192699999999997</c:v>
                      </c:pt>
                      <c:pt idx="2970">
                        <c:v>0.94404600000000005</c:v>
                      </c:pt>
                      <c:pt idx="2971">
                        <c:v>0.93467299999999998</c:v>
                      </c:pt>
                      <c:pt idx="2972">
                        <c:v>0.92374800000000001</c:v>
                      </c:pt>
                      <c:pt idx="2973">
                        <c:v>0.91225500000000004</c:v>
                      </c:pt>
                      <c:pt idx="2974">
                        <c:v>0.90099200000000002</c:v>
                      </c:pt>
                      <c:pt idx="2975">
                        <c:v>0.89068400000000003</c:v>
                      </c:pt>
                      <c:pt idx="2976">
                        <c:v>0.88232699999999997</c:v>
                      </c:pt>
                      <c:pt idx="2977">
                        <c:v>0.87578</c:v>
                      </c:pt>
                      <c:pt idx="2978">
                        <c:v>0.86995800000000001</c:v>
                      </c:pt>
                      <c:pt idx="2979">
                        <c:v>0.86453599999999997</c:v>
                      </c:pt>
                      <c:pt idx="2980">
                        <c:v>0.859738</c:v>
                      </c:pt>
                      <c:pt idx="2981">
                        <c:v>0.85554799999999998</c:v>
                      </c:pt>
                      <c:pt idx="2982">
                        <c:v>0.85174700000000003</c:v>
                      </c:pt>
                      <c:pt idx="2983">
                        <c:v>0.84792900000000004</c:v>
                      </c:pt>
                      <c:pt idx="2984">
                        <c:v>0.84350899999999995</c:v>
                      </c:pt>
                      <c:pt idx="2985">
                        <c:v>0.83792599999999995</c:v>
                      </c:pt>
                      <c:pt idx="2986">
                        <c:v>0.83065</c:v>
                      </c:pt>
                      <c:pt idx="2987">
                        <c:v>0.82130199999999998</c:v>
                      </c:pt>
                      <c:pt idx="2988">
                        <c:v>0.80949499999999996</c:v>
                      </c:pt>
                      <c:pt idx="2989">
                        <c:v>0.79508500000000004</c:v>
                      </c:pt>
                      <c:pt idx="2990">
                        <c:v>0.77914899999999998</c:v>
                      </c:pt>
                      <c:pt idx="2991">
                        <c:v>0.76329899999999995</c:v>
                      </c:pt>
                      <c:pt idx="2992">
                        <c:v>0.74873500000000004</c:v>
                      </c:pt>
                      <c:pt idx="2993">
                        <c:v>0.73638199999999998</c:v>
                      </c:pt>
                      <c:pt idx="2994">
                        <c:v>0.72658999999999996</c:v>
                      </c:pt>
                      <c:pt idx="2995">
                        <c:v>0.71895299999999995</c:v>
                      </c:pt>
                      <c:pt idx="2996">
                        <c:v>0.71255000000000002</c:v>
                      </c:pt>
                      <c:pt idx="2997">
                        <c:v>0.70679899999999996</c:v>
                      </c:pt>
                      <c:pt idx="2998">
                        <c:v>0.70215099999999997</c:v>
                      </c:pt>
                      <c:pt idx="2999">
                        <c:v>0.69891599999999998</c:v>
                      </c:pt>
                      <c:pt idx="3000">
                        <c:v>0.69678899999999999</c:v>
                      </c:pt>
                      <c:pt idx="3001">
                        <c:v>0.69566300000000003</c:v>
                      </c:pt>
                      <c:pt idx="3002">
                        <c:v>0.69543699999999997</c:v>
                      </c:pt>
                      <c:pt idx="3003">
                        <c:v>0.69623699999999999</c:v>
                      </c:pt>
                      <c:pt idx="3004">
                        <c:v>0.69838999999999996</c:v>
                      </c:pt>
                      <c:pt idx="3005">
                        <c:v>0.70152000000000003</c:v>
                      </c:pt>
                      <c:pt idx="3006">
                        <c:v>0.70448699999999997</c:v>
                      </c:pt>
                      <c:pt idx="3007">
                        <c:v>0.70608000000000004</c:v>
                      </c:pt>
                      <c:pt idx="3008">
                        <c:v>0.70612600000000003</c:v>
                      </c:pt>
                      <c:pt idx="3009">
                        <c:v>0.70510300000000004</c:v>
                      </c:pt>
                      <c:pt idx="3010">
                        <c:v>0.70279499999999995</c:v>
                      </c:pt>
                      <c:pt idx="3011">
                        <c:v>0.69879999999999998</c:v>
                      </c:pt>
                      <c:pt idx="3012">
                        <c:v>0.693828</c:v>
                      </c:pt>
                      <c:pt idx="3013">
                        <c:v>0.68953100000000001</c:v>
                      </c:pt>
                      <c:pt idx="3014">
                        <c:v>0.68701800000000002</c:v>
                      </c:pt>
                      <c:pt idx="3015">
                        <c:v>0.68672500000000003</c:v>
                      </c:pt>
                      <c:pt idx="3016">
                        <c:v>0.68847899999999995</c:v>
                      </c:pt>
                      <c:pt idx="3017">
                        <c:v>0.69094599999999995</c:v>
                      </c:pt>
                      <c:pt idx="3018">
                        <c:v>0.69348799999999999</c:v>
                      </c:pt>
                      <c:pt idx="3019">
                        <c:v>0.69711000000000001</c:v>
                      </c:pt>
                      <c:pt idx="3020">
                        <c:v>0.70239099999999999</c:v>
                      </c:pt>
                      <c:pt idx="3021">
                        <c:v>0.70874800000000004</c:v>
                      </c:pt>
                      <c:pt idx="3022">
                        <c:v>0.71530199999999999</c:v>
                      </c:pt>
                      <c:pt idx="3023">
                        <c:v>0.72128800000000004</c:v>
                      </c:pt>
                      <c:pt idx="3024">
                        <c:v>0.72610300000000005</c:v>
                      </c:pt>
                      <c:pt idx="3025">
                        <c:v>0.72904999999999998</c:v>
                      </c:pt>
                      <c:pt idx="3026">
                        <c:v>0.72970999999999997</c:v>
                      </c:pt>
                      <c:pt idx="3027">
                        <c:v>0.72869700000000004</c:v>
                      </c:pt>
                      <c:pt idx="3028">
                        <c:v>0.72665500000000005</c:v>
                      </c:pt>
                      <c:pt idx="3029">
                        <c:v>0.72366399999999997</c:v>
                      </c:pt>
                      <c:pt idx="3030">
                        <c:v>0.72022900000000001</c:v>
                      </c:pt>
                      <c:pt idx="3031">
                        <c:v>0.71701599999999999</c:v>
                      </c:pt>
                      <c:pt idx="3032">
                        <c:v>0.71422200000000002</c:v>
                      </c:pt>
                      <c:pt idx="3033">
                        <c:v>0.71189999999999998</c:v>
                      </c:pt>
                      <c:pt idx="3034">
                        <c:v>0.71009900000000004</c:v>
                      </c:pt>
                      <c:pt idx="3035">
                        <c:v>0.70906800000000003</c:v>
                      </c:pt>
                      <c:pt idx="3036">
                        <c:v>0.70931999999999995</c:v>
                      </c:pt>
                      <c:pt idx="3037">
                        <c:v>0.71168600000000004</c:v>
                      </c:pt>
                      <c:pt idx="3038">
                        <c:v>0.71697999999999995</c:v>
                      </c:pt>
                      <c:pt idx="3039">
                        <c:v>0.72495699999999996</c:v>
                      </c:pt>
                      <c:pt idx="3040">
                        <c:v>0.73476799999999998</c:v>
                      </c:pt>
                      <c:pt idx="3041">
                        <c:v>0.74553199999999997</c:v>
                      </c:pt>
                      <c:pt idx="3042">
                        <c:v>0.75605299999999998</c:v>
                      </c:pt>
                      <c:pt idx="3043">
                        <c:v>0.76547500000000002</c:v>
                      </c:pt>
                      <c:pt idx="3044">
                        <c:v>0.77395199999999997</c:v>
                      </c:pt>
                      <c:pt idx="3045">
                        <c:v>0.78193999999999997</c:v>
                      </c:pt>
                      <c:pt idx="3046">
                        <c:v>0.789242</c:v>
                      </c:pt>
                      <c:pt idx="3047">
                        <c:v>0.79560900000000001</c:v>
                      </c:pt>
                      <c:pt idx="3048">
                        <c:v>0.80129099999999998</c:v>
                      </c:pt>
                      <c:pt idx="3049">
                        <c:v>0.80629700000000004</c:v>
                      </c:pt>
                      <c:pt idx="3050">
                        <c:v>0.81061799999999995</c:v>
                      </c:pt>
                      <c:pt idx="3051">
                        <c:v>0.81501299999999999</c:v>
                      </c:pt>
                      <c:pt idx="3052">
                        <c:v>0.820272</c:v>
                      </c:pt>
                      <c:pt idx="3053">
                        <c:v>0.82658600000000004</c:v>
                      </c:pt>
                      <c:pt idx="3054">
                        <c:v>0.83365400000000001</c:v>
                      </c:pt>
                      <c:pt idx="3055">
                        <c:v>0.84063399999999999</c:v>
                      </c:pt>
                      <c:pt idx="3056">
                        <c:v>0.84692299999999998</c:v>
                      </c:pt>
                      <c:pt idx="3057">
                        <c:v>0.85304100000000005</c:v>
                      </c:pt>
                      <c:pt idx="3058">
                        <c:v>0.86018499999999998</c:v>
                      </c:pt>
                      <c:pt idx="3059">
                        <c:v>0.869421</c:v>
                      </c:pt>
                      <c:pt idx="3060">
                        <c:v>0.88106099999999998</c:v>
                      </c:pt>
                      <c:pt idx="3061">
                        <c:v>0.89410800000000001</c:v>
                      </c:pt>
                      <c:pt idx="3062">
                        <c:v>0.90716600000000003</c:v>
                      </c:pt>
                      <c:pt idx="3063">
                        <c:v>0.91946899999999998</c:v>
                      </c:pt>
                      <c:pt idx="3064">
                        <c:v>0.93057199999999995</c:v>
                      </c:pt>
                      <c:pt idx="3065">
                        <c:v>0.94037099999999996</c:v>
                      </c:pt>
                      <c:pt idx="3066">
                        <c:v>0.94908499999999996</c:v>
                      </c:pt>
                      <c:pt idx="3067">
                        <c:v>0.95730499999999996</c:v>
                      </c:pt>
                      <c:pt idx="3068">
                        <c:v>0.96591800000000005</c:v>
                      </c:pt>
                      <c:pt idx="3069">
                        <c:v>0.97484499999999996</c:v>
                      </c:pt>
                      <c:pt idx="3070">
                        <c:v>0.98285999999999996</c:v>
                      </c:pt>
                      <c:pt idx="3071">
                        <c:v>0.98909400000000003</c:v>
                      </c:pt>
                      <c:pt idx="3072">
                        <c:v>0.993753</c:v>
                      </c:pt>
                      <c:pt idx="3073">
                        <c:v>0.99713200000000002</c:v>
                      </c:pt>
                      <c:pt idx="3074">
                        <c:v>0.99929000000000001</c:v>
                      </c:pt>
                      <c:pt idx="3075">
                        <c:v>1.001012</c:v>
                      </c:pt>
                      <c:pt idx="3076">
                        <c:v>1.0034050000000001</c:v>
                      </c:pt>
                      <c:pt idx="3077">
                        <c:v>1.0067839999999999</c:v>
                      </c:pt>
                      <c:pt idx="3078">
                        <c:v>1.0107969999999999</c:v>
                      </c:pt>
                      <c:pt idx="3079">
                        <c:v>1.0152369999999999</c:v>
                      </c:pt>
                      <c:pt idx="3080">
                        <c:v>1.0201530000000001</c:v>
                      </c:pt>
                      <c:pt idx="3081">
                        <c:v>1.0252520000000001</c:v>
                      </c:pt>
                      <c:pt idx="3082">
                        <c:v>1.030143</c:v>
                      </c:pt>
                      <c:pt idx="3083">
                        <c:v>1.035004</c:v>
                      </c:pt>
                      <c:pt idx="3084">
                        <c:v>1.0406390000000001</c:v>
                      </c:pt>
                      <c:pt idx="3085">
                        <c:v>1.0475969999999999</c:v>
                      </c:pt>
                      <c:pt idx="3086">
                        <c:v>1.0553520000000001</c:v>
                      </c:pt>
                      <c:pt idx="3087">
                        <c:v>1.06355</c:v>
                      </c:pt>
                      <c:pt idx="3088">
                        <c:v>1.072854</c:v>
                      </c:pt>
                      <c:pt idx="3089">
                        <c:v>1.0835319999999999</c:v>
                      </c:pt>
                      <c:pt idx="3090">
                        <c:v>1.0947420000000001</c:v>
                      </c:pt>
                      <c:pt idx="3091">
                        <c:v>1.1054930000000001</c:v>
                      </c:pt>
                      <c:pt idx="3092">
                        <c:v>1.115659</c:v>
                      </c:pt>
                      <c:pt idx="3093">
                        <c:v>1.125535</c:v>
                      </c:pt>
                      <c:pt idx="3094">
                        <c:v>1.135008</c:v>
                      </c:pt>
                      <c:pt idx="3095">
                        <c:v>1.144371</c:v>
                      </c:pt>
                      <c:pt idx="3096">
                        <c:v>1.15482</c:v>
                      </c:pt>
                      <c:pt idx="3097">
                        <c:v>1.1671260000000001</c:v>
                      </c:pt>
                      <c:pt idx="3098">
                        <c:v>1.180547</c:v>
                      </c:pt>
                      <c:pt idx="3099">
                        <c:v>1.1933830000000001</c:v>
                      </c:pt>
                      <c:pt idx="3100">
                        <c:v>1.204388</c:v>
                      </c:pt>
                      <c:pt idx="3101">
                        <c:v>1.2131940000000001</c:v>
                      </c:pt>
                      <c:pt idx="3102">
                        <c:v>1.219719</c:v>
                      </c:pt>
                      <c:pt idx="3103">
                        <c:v>1.2241770000000001</c:v>
                      </c:pt>
                      <c:pt idx="3104">
                        <c:v>1.226783</c:v>
                      </c:pt>
                      <c:pt idx="3105">
                        <c:v>1.227304</c:v>
                      </c:pt>
                      <c:pt idx="3106">
                        <c:v>1.2259910000000001</c:v>
                      </c:pt>
                      <c:pt idx="3107">
                        <c:v>1.2238249999999999</c:v>
                      </c:pt>
                      <c:pt idx="3108">
                        <c:v>1.221635</c:v>
                      </c:pt>
                      <c:pt idx="3109">
                        <c:v>1.2197499999999999</c:v>
                      </c:pt>
                      <c:pt idx="3110">
                        <c:v>1.2176929999999999</c:v>
                      </c:pt>
                      <c:pt idx="3111">
                        <c:v>1.214944</c:v>
                      </c:pt>
                      <c:pt idx="3112">
                        <c:v>1.212002</c:v>
                      </c:pt>
                      <c:pt idx="3113">
                        <c:v>1.2093160000000001</c:v>
                      </c:pt>
                      <c:pt idx="3114">
                        <c:v>1.2070559999999999</c:v>
                      </c:pt>
                      <c:pt idx="3115">
                        <c:v>1.206196</c:v>
                      </c:pt>
                      <c:pt idx="3116">
                        <c:v>1.2074819999999999</c:v>
                      </c:pt>
                      <c:pt idx="3117">
                        <c:v>1.210456</c:v>
                      </c:pt>
                      <c:pt idx="3118">
                        <c:v>1.214345</c:v>
                      </c:pt>
                      <c:pt idx="3119">
                        <c:v>1.2186539999999999</c:v>
                      </c:pt>
                      <c:pt idx="3120">
                        <c:v>1.2233670000000001</c:v>
                      </c:pt>
                      <c:pt idx="3121">
                        <c:v>1.2289209999999999</c:v>
                      </c:pt>
                      <c:pt idx="3122">
                        <c:v>1.2353959999999999</c:v>
                      </c:pt>
                      <c:pt idx="3123">
                        <c:v>1.2417830000000001</c:v>
                      </c:pt>
                      <c:pt idx="3124">
                        <c:v>1.2463280000000001</c:v>
                      </c:pt>
                      <c:pt idx="3125">
                        <c:v>1.2480059999999999</c:v>
                      </c:pt>
                      <c:pt idx="3126">
                        <c:v>1.247376</c:v>
                      </c:pt>
                      <c:pt idx="3127">
                        <c:v>1.245698</c:v>
                      </c:pt>
                      <c:pt idx="3128">
                        <c:v>1.243636</c:v>
                      </c:pt>
                      <c:pt idx="3129">
                        <c:v>1.2408790000000001</c:v>
                      </c:pt>
                      <c:pt idx="3130">
                        <c:v>1.236834</c:v>
                      </c:pt>
                      <c:pt idx="3131">
                        <c:v>1.2316739999999999</c:v>
                      </c:pt>
                      <c:pt idx="3132">
                        <c:v>1.2266090000000001</c:v>
                      </c:pt>
                      <c:pt idx="3133">
                        <c:v>1.223071</c:v>
                      </c:pt>
                      <c:pt idx="3134">
                        <c:v>1.2218420000000001</c:v>
                      </c:pt>
                      <c:pt idx="3135">
                        <c:v>1.2228060000000001</c:v>
                      </c:pt>
                      <c:pt idx="3136">
                        <c:v>1.225366</c:v>
                      </c:pt>
                      <c:pt idx="3137">
                        <c:v>1.2291319999999999</c:v>
                      </c:pt>
                      <c:pt idx="3138">
                        <c:v>1.2337149999999999</c:v>
                      </c:pt>
                      <c:pt idx="3139">
                        <c:v>1.23817</c:v>
                      </c:pt>
                      <c:pt idx="3140">
                        <c:v>1.2412909999999999</c:v>
                      </c:pt>
                      <c:pt idx="3141">
                        <c:v>1.242413</c:v>
                      </c:pt>
                      <c:pt idx="3142">
                        <c:v>1.242297</c:v>
                      </c:pt>
                      <c:pt idx="3143">
                        <c:v>1.242559</c:v>
                      </c:pt>
                      <c:pt idx="3144">
                        <c:v>1.2435769999999999</c:v>
                      </c:pt>
                      <c:pt idx="3145">
                        <c:v>1.2442279999999999</c:v>
                      </c:pt>
                      <c:pt idx="3146">
                        <c:v>1.2428570000000001</c:v>
                      </c:pt>
                      <c:pt idx="3147">
                        <c:v>1.2379579999999999</c:v>
                      </c:pt>
                      <c:pt idx="3148">
                        <c:v>1.2291369999999999</c:v>
                      </c:pt>
                      <c:pt idx="3149">
                        <c:v>1.217563</c:v>
                      </c:pt>
                      <c:pt idx="3150">
                        <c:v>1.2052849999999999</c:v>
                      </c:pt>
                      <c:pt idx="3151">
                        <c:v>1.1937709999999999</c:v>
                      </c:pt>
                      <c:pt idx="3152">
                        <c:v>1.183236</c:v>
                      </c:pt>
                      <c:pt idx="3153">
                        <c:v>1.173219</c:v>
                      </c:pt>
                      <c:pt idx="3154">
                        <c:v>1.163365</c:v>
                      </c:pt>
                      <c:pt idx="3155">
                        <c:v>1.1539889999999999</c:v>
                      </c:pt>
                      <c:pt idx="3156">
                        <c:v>1.146147</c:v>
                      </c:pt>
                      <c:pt idx="3157">
                        <c:v>1.1407020000000001</c:v>
                      </c:pt>
                      <c:pt idx="3158">
                        <c:v>1.1372580000000001</c:v>
                      </c:pt>
                      <c:pt idx="3159">
                        <c:v>1.134601</c:v>
                      </c:pt>
                      <c:pt idx="3160">
                        <c:v>1.1316440000000001</c:v>
                      </c:pt>
                      <c:pt idx="3161">
                        <c:v>1.127375</c:v>
                      </c:pt>
                      <c:pt idx="3162">
                        <c:v>1.120903</c:v>
                      </c:pt>
                      <c:pt idx="3163">
                        <c:v>1.1123909999999999</c:v>
                      </c:pt>
                      <c:pt idx="3164">
                        <c:v>1.1028469999999999</c:v>
                      </c:pt>
                      <c:pt idx="3165">
                        <c:v>1.093073</c:v>
                      </c:pt>
                      <c:pt idx="3166">
                        <c:v>1.0835630000000001</c:v>
                      </c:pt>
                      <c:pt idx="3167">
                        <c:v>1.0747100000000001</c:v>
                      </c:pt>
                      <c:pt idx="3168">
                        <c:v>1.0667800000000001</c:v>
                      </c:pt>
                      <c:pt idx="3169">
                        <c:v>1.0593950000000001</c:v>
                      </c:pt>
                      <c:pt idx="3170">
                        <c:v>1.0516399999999999</c:v>
                      </c:pt>
                      <c:pt idx="3171">
                        <c:v>1.043329</c:v>
                      </c:pt>
                      <c:pt idx="3172">
                        <c:v>1.0352920000000001</c:v>
                      </c:pt>
                      <c:pt idx="3173">
                        <c:v>1.027979</c:v>
                      </c:pt>
                      <c:pt idx="3174">
                        <c:v>1.0204569999999999</c:v>
                      </c:pt>
                      <c:pt idx="3175">
                        <c:v>1.0115749999999999</c:v>
                      </c:pt>
                      <c:pt idx="3176">
                        <c:v>1.001425</c:v>
                      </c:pt>
                      <c:pt idx="3177">
                        <c:v>0.99122200000000005</c:v>
                      </c:pt>
                      <c:pt idx="3178">
                        <c:v>0.98260999999999998</c:v>
                      </c:pt>
                      <c:pt idx="3179">
                        <c:v>0.97674300000000003</c:v>
                      </c:pt>
                      <c:pt idx="3180">
                        <c:v>0.97340000000000004</c:v>
                      </c:pt>
                      <c:pt idx="3181">
                        <c:v>0.97122799999999998</c:v>
                      </c:pt>
                      <c:pt idx="3182">
                        <c:v>0.96910600000000002</c:v>
                      </c:pt>
                      <c:pt idx="3183">
                        <c:v>0.96706400000000003</c:v>
                      </c:pt>
                      <c:pt idx="3184">
                        <c:v>0.96596199999999999</c:v>
                      </c:pt>
                      <c:pt idx="3185">
                        <c:v>0.966248</c:v>
                      </c:pt>
                      <c:pt idx="3186">
                        <c:v>0.96710399999999996</c:v>
                      </c:pt>
                      <c:pt idx="3187">
                        <c:v>0.96715499999999999</c:v>
                      </c:pt>
                      <c:pt idx="3188">
                        <c:v>0.965144</c:v>
                      </c:pt>
                      <c:pt idx="3189">
                        <c:v>0.96035800000000004</c:v>
                      </c:pt>
                      <c:pt idx="3190">
                        <c:v>0.95306500000000005</c:v>
                      </c:pt>
                      <c:pt idx="3191">
                        <c:v>0.94373700000000005</c:v>
                      </c:pt>
                      <c:pt idx="3192">
                        <c:v>0.93229499999999998</c:v>
                      </c:pt>
                      <c:pt idx="3193">
                        <c:v>0.918265</c:v>
                      </c:pt>
                      <c:pt idx="3194">
                        <c:v>0.90171199999999996</c:v>
                      </c:pt>
                      <c:pt idx="3195">
                        <c:v>0.88400699999999999</c:v>
                      </c:pt>
                      <c:pt idx="3196">
                        <c:v>0.86704000000000003</c:v>
                      </c:pt>
                      <c:pt idx="3197">
                        <c:v>0.852136</c:v>
                      </c:pt>
                      <c:pt idx="3198">
                        <c:v>0.83948400000000001</c:v>
                      </c:pt>
                      <c:pt idx="3199">
                        <c:v>0.82844700000000004</c:v>
                      </c:pt>
                      <c:pt idx="3200">
                        <c:v>0.81868600000000002</c:v>
                      </c:pt>
                      <c:pt idx="3201">
                        <c:v>0.81004399999999999</c:v>
                      </c:pt>
                      <c:pt idx="3202">
                        <c:v>0.80201699999999998</c:v>
                      </c:pt>
                      <c:pt idx="3203">
                        <c:v>0.79448300000000005</c:v>
                      </c:pt>
                      <c:pt idx="3204">
                        <c:v>0.78831099999999998</c:v>
                      </c:pt>
                      <c:pt idx="3205">
                        <c:v>0.78449599999999997</c:v>
                      </c:pt>
                      <c:pt idx="3206">
                        <c:v>0.78308699999999998</c:v>
                      </c:pt>
                      <c:pt idx="3207">
                        <c:v>0.78295300000000001</c:v>
                      </c:pt>
                      <c:pt idx="3208">
                        <c:v>0.78238300000000005</c:v>
                      </c:pt>
                      <c:pt idx="3209">
                        <c:v>0.78066400000000002</c:v>
                      </c:pt>
                      <c:pt idx="3210">
                        <c:v>0.77840200000000004</c:v>
                      </c:pt>
                      <c:pt idx="3211">
                        <c:v>0.77755300000000005</c:v>
                      </c:pt>
                      <c:pt idx="3212">
                        <c:v>0.780366</c:v>
                      </c:pt>
                      <c:pt idx="3213">
                        <c:v>0.78517499999999996</c:v>
                      </c:pt>
                      <c:pt idx="3214">
                        <c:v>0.78760699999999995</c:v>
                      </c:pt>
                      <c:pt idx="3215">
                        <c:v>0.78601200000000004</c:v>
                      </c:pt>
                      <c:pt idx="3216">
                        <c:v>0.781447</c:v>
                      </c:pt>
                      <c:pt idx="3217">
                        <c:v>0.77550799999999998</c:v>
                      </c:pt>
                      <c:pt idx="3218">
                        <c:v>0.76941800000000005</c:v>
                      </c:pt>
                      <c:pt idx="3219">
                        <c:v>0.76371599999999995</c:v>
                      </c:pt>
                      <c:pt idx="3220">
                        <c:v>0.75853899999999996</c:v>
                      </c:pt>
                      <c:pt idx="3221">
                        <c:v>0.75364399999999998</c:v>
                      </c:pt>
                      <c:pt idx="3222">
                        <c:v>0.74909800000000004</c:v>
                      </c:pt>
                      <c:pt idx="3223">
                        <c:v>0.74597800000000003</c:v>
                      </c:pt>
                      <c:pt idx="3224">
                        <c:v>0.745058</c:v>
                      </c:pt>
                      <c:pt idx="3225">
                        <c:v>0.74560999999999999</c:v>
                      </c:pt>
                      <c:pt idx="3226">
                        <c:v>0.74679700000000004</c:v>
                      </c:pt>
                      <c:pt idx="3227">
                        <c:v>0.74904800000000005</c:v>
                      </c:pt>
                      <c:pt idx="3228">
                        <c:v>0.75281600000000004</c:v>
                      </c:pt>
                      <c:pt idx="3229">
                        <c:v>0.75748099999999996</c:v>
                      </c:pt>
                      <c:pt idx="3230">
                        <c:v>0.76209000000000005</c:v>
                      </c:pt>
                      <c:pt idx="3231">
                        <c:v>0.76583999999999997</c:v>
                      </c:pt>
                      <c:pt idx="3232">
                        <c:v>0.76769500000000002</c:v>
                      </c:pt>
                      <c:pt idx="3233">
                        <c:v>0.76680199999999998</c:v>
                      </c:pt>
                      <c:pt idx="3234">
                        <c:v>0.76323300000000005</c:v>
                      </c:pt>
                      <c:pt idx="3235">
                        <c:v>0.75742100000000001</c:v>
                      </c:pt>
                      <c:pt idx="3236">
                        <c:v>0.74993799999999999</c:v>
                      </c:pt>
                      <c:pt idx="3237">
                        <c:v>0.74160300000000001</c:v>
                      </c:pt>
                      <c:pt idx="3238">
                        <c:v>0.73327200000000003</c:v>
                      </c:pt>
                      <c:pt idx="3239">
                        <c:v>0.72604800000000003</c:v>
                      </c:pt>
                      <c:pt idx="3240">
                        <c:v>0.72054600000000002</c:v>
                      </c:pt>
                      <c:pt idx="3241">
                        <c:v>0.716449</c:v>
                      </c:pt>
                      <c:pt idx="3242">
                        <c:v>0.71362099999999995</c:v>
                      </c:pt>
                      <c:pt idx="3243">
                        <c:v>0.71244499999999999</c:v>
                      </c:pt>
                      <c:pt idx="3244">
                        <c:v>0.71309299999999998</c:v>
                      </c:pt>
                      <c:pt idx="3245">
                        <c:v>0.71528800000000003</c:v>
                      </c:pt>
                      <c:pt idx="3246">
                        <c:v>0.71886300000000003</c:v>
                      </c:pt>
                      <c:pt idx="3247">
                        <c:v>0.72424299999999997</c:v>
                      </c:pt>
                      <c:pt idx="3248">
                        <c:v>0.73216199999999998</c:v>
                      </c:pt>
                      <c:pt idx="3249">
                        <c:v>0.74253400000000003</c:v>
                      </c:pt>
                      <c:pt idx="3250">
                        <c:v>0.75425399999999998</c:v>
                      </c:pt>
                      <c:pt idx="3251">
                        <c:v>0.76593599999999995</c:v>
                      </c:pt>
                      <c:pt idx="3252">
                        <c:v>0.77588800000000002</c:v>
                      </c:pt>
                      <c:pt idx="3253">
                        <c:v>0.78278800000000004</c:v>
                      </c:pt>
                      <c:pt idx="3254">
                        <c:v>0.78683099999999995</c:v>
                      </c:pt>
                      <c:pt idx="3255">
                        <c:v>0.78924099999999997</c:v>
                      </c:pt>
                      <c:pt idx="3256">
                        <c:v>0.79115199999999997</c:v>
                      </c:pt>
                      <c:pt idx="3257">
                        <c:v>0.79306500000000002</c:v>
                      </c:pt>
                      <c:pt idx="3258">
                        <c:v>0.79477799999999998</c:v>
                      </c:pt>
                      <c:pt idx="3259">
                        <c:v>0.79633900000000002</c:v>
                      </c:pt>
                      <c:pt idx="3260">
                        <c:v>0.79883499999999996</c:v>
                      </c:pt>
                      <c:pt idx="3261">
                        <c:v>0.80327499999999996</c:v>
                      </c:pt>
                      <c:pt idx="3262">
                        <c:v>0.80943399999999999</c:v>
                      </c:pt>
                      <c:pt idx="3263">
                        <c:v>0.816326</c:v>
                      </c:pt>
                      <c:pt idx="3264">
                        <c:v>0.82356600000000002</c:v>
                      </c:pt>
                      <c:pt idx="3265">
                        <c:v>0.831654</c:v>
                      </c:pt>
                      <c:pt idx="3266">
                        <c:v>0.84065100000000004</c:v>
                      </c:pt>
                      <c:pt idx="3267">
                        <c:v>0.84986600000000001</c:v>
                      </c:pt>
                      <c:pt idx="3268">
                        <c:v>0.85880100000000004</c:v>
                      </c:pt>
                      <c:pt idx="3269">
                        <c:v>0.86746800000000002</c:v>
                      </c:pt>
                      <c:pt idx="3270">
                        <c:v>0.87639</c:v>
                      </c:pt>
                      <c:pt idx="3271">
                        <c:v>0.88629800000000003</c:v>
                      </c:pt>
                      <c:pt idx="3272">
                        <c:v>0.89729199999999998</c:v>
                      </c:pt>
                      <c:pt idx="3273">
                        <c:v>0.90864500000000004</c:v>
                      </c:pt>
                      <c:pt idx="3274">
                        <c:v>0.91953200000000002</c:v>
                      </c:pt>
                      <c:pt idx="3275">
                        <c:v>0.92968799999999996</c:v>
                      </c:pt>
                      <c:pt idx="3276">
                        <c:v>0.93818000000000001</c:v>
                      </c:pt>
                      <c:pt idx="3277">
                        <c:v>0.94275200000000003</c:v>
                      </c:pt>
                      <c:pt idx="3278">
                        <c:v>0.94312600000000002</c:v>
                      </c:pt>
                      <c:pt idx="3279">
                        <c:v>0.94195799999999996</c:v>
                      </c:pt>
                      <c:pt idx="3280">
                        <c:v>0.94148299999999996</c:v>
                      </c:pt>
                      <c:pt idx="3281">
                        <c:v>0.94202799999999998</c:v>
                      </c:pt>
                      <c:pt idx="3282">
                        <c:v>0.94275799999999998</c:v>
                      </c:pt>
                      <c:pt idx="3283">
                        <c:v>0.94305300000000003</c:v>
                      </c:pt>
                      <c:pt idx="3284">
                        <c:v>0.94340000000000002</c:v>
                      </c:pt>
                      <c:pt idx="3285">
                        <c:v>0.94441699999999995</c:v>
                      </c:pt>
                      <c:pt idx="3286">
                        <c:v>0.94631299999999996</c:v>
                      </c:pt>
                      <c:pt idx="3287">
                        <c:v>0.94974999999999998</c:v>
                      </c:pt>
                      <c:pt idx="3288">
                        <c:v>0.95569099999999996</c:v>
                      </c:pt>
                      <c:pt idx="3289">
                        <c:v>0.96402299999999996</c:v>
                      </c:pt>
                      <c:pt idx="3290">
                        <c:v>0.97364700000000004</c:v>
                      </c:pt>
                      <c:pt idx="3291">
                        <c:v>0.98417200000000005</c:v>
                      </c:pt>
                      <c:pt idx="3292">
                        <c:v>0.995367</c:v>
                      </c:pt>
                      <c:pt idx="3293">
                        <c:v>1.006186</c:v>
                      </c:pt>
                      <c:pt idx="3294">
                        <c:v>1.0163679999999999</c:v>
                      </c:pt>
                      <c:pt idx="3295">
                        <c:v>1.0267139999999999</c:v>
                      </c:pt>
                      <c:pt idx="3296">
                        <c:v>1.0375019999999999</c:v>
                      </c:pt>
                      <c:pt idx="3297">
                        <c:v>1.048289</c:v>
                      </c:pt>
                      <c:pt idx="3298">
                        <c:v>1.0584990000000001</c:v>
                      </c:pt>
                      <c:pt idx="3299">
                        <c:v>1.067852</c:v>
                      </c:pt>
                      <c:pt idx="3300">
                        <c:v>1.076759</c:v>
                      </c:pt>
                      <c:pt idx="3301">
                        <c:v>1.085718</c:v>
                      </c:pt>
                      <c:pt idx="3302">
                        <c:v>1.0947210000000001</c:v>
                      </c:pt>
                      <c:pt idx="3303">
                        <c:v>1.1037090000000001</c:v>
                      </c:pt>
                      <c:pt idx="3304">
                        <c:v>1.1125430000000001</c:v>
                      </c:pt>
                      <c:pt idx="3305">
                        <c:v>1.1204130000000001</c:v>
                      </c:pt>
                      <c:pt idx="3306">
                        <c:v>1.1265940000000001</c:v>
                      </c:pt>
                      <c:pt idx="3307">
                        <c:v>1.1312150000000001</c:v>
                      </c:pt>
                      <c:pt idx="3308">
                        <c:v>1.134814</c:v>
                      </c:pt>
                      <c:pt idx="3309">
                        <c:v>1.1382080000000001</c:v>
                      </c:pt>
                      <c:pt idx="3310">
                        <c:v>1.14185</c:v>
                      </c:pt>
                      <c:pt idx="3311">
                        <c:v>1.1455649999999999</c:v>
                      </c:pt>
                      <c:pt idx="3312">
                        <c:v>1.149591</c:v>
                      </c:pt>
                      <c:pt idx="3313">
                        <c:v>1.154347</c:v>
                      </c:pt>
                      <c:pt idx="3314">
                        <c:v>1.1596580000000001</c:v>
                      </c:pt>
                      <c:pt idx="3315">
                        <c:v>1.165287</c:v>
                      </c:pt>
                      <c:pt idx="3316">
                        <c:v>1.171122</c:v>
                      </c:pt>
                      <c:pt idx="3317">
                        <c:v>1.176577</c:v>
                      </c:pt>
                      <c:pt idx="3318">
                        <c:v>1.1809890000000001</c:v>
                      </c:pt>
                      <c:pt idx="3319">
                        <c:v>1.184078</c:v>
                      </c:pt>
                      <c:pt idx="3320">
                        <c:v>1.1856070000000001</c:v>
                      </c:pt>
                      <c:pt idx="3321">
                        <c:v>1.1858280000000001</c:v>
                      </c:pt>
                      <c:pt idx="3322">
                        <c:v>1.185859</c:v>
                      </c:pt>
                      <c:pt idx="3323">
                        <c:v>1.1865110000000001</c:v>
                      </c:pt>
                      <c:pt idx="3324">
                        <c:v>1.187562</c:v>
                      </c:pt>
                      <c:pt idx="3325">
                        <c:v>1.1884619999999999</c:v>
                      </c:pt>
                      <c:pt idx="3326">
                        <c:v>1.18886</c:v>
                      </c:pt>
                      <c:pt idx="3327">
                        <c:v>1.188709</c:v>
                      </c:pt>
                      <c:pt idx="3328">
                        <c:v>1.1881090000000001</c:v>
                      </c:pt>
                      <c:pt idx="3329">
                        <c:v>1.18729</c:v>
                      </c:pt>
                      <c:pt idx="3330">
                        <c:v>1.1872549999999999</c:v>
                      </c:pt>
                      <c:pt idx="3331">
                        <c:v>1.1892529999999999</c:v>
                      </c:pt>
                      <c:pt idx="3332">
                        <c:v>1.192766</c:v>
                      </c:pt>
                      <c:pt idx="3333">
                        <c:v>1.19631</c:v>
                      </c:pt>
                      <c:pt idx="3334">
                        <c:v>1.199881</c:v>
                      </c:pt>
                      <c:pt idx="3335">
                        <c:v>1.2037040000000001</c:v>
                      </c:pt>
                      <c:pt idx="3336">
                        <c:v>1.2068160000000001</c:v>
                      </c:pt>
                      <c:pt idx="3337">
                        <c:v>1.2085809999999999</c:v>
                      </c:pt>
                      <c:pt idx="3338">
                        <c:v>1.2097610000000001</c:v>
                      </c:pt>
                      <c:pt idx="3339">
                        <c:v>1.211549</c:v>
                      </c:pt>
                      <c:pt idx="3340">
                        <c:v>1.214359</c:v>
                      </c:pt>
                      <c:pt idx="3341">
                        <c:v>1.2177210000000001</c:v>
                      </c:pt>
                      <c:pt idx="3342">
                        <c:v>1.220861</c:v>
                      </c:pt>
                      <c:pt idx="3343">
                        <c:v>1.223646</c:v>
                      </c:pt>
                      <c:pt idx="3344">
                        <c:v>1.2261960000000001</c:v>
                      </c:pt>
                      <c:pt idx="3345">
                        <c:v>1.2277910000000001</c:v>
                      </c:pt>
                      <c:pt idx="3346">
                        <c:v>1.227808</c:v>
                      </c:pt>
                      <c:pt idx="3347">
                        <c:v>1.226613</c:v>
                      </c:pt>
                      <c:pt idx="3348">
                        <c:v>1.2249099999999999</c:v>
                      </c:pt>
                      <c:pt idx="3349">
                        <c:v>1.2238249999999999</c:v>
                      </c:pt>
                      <c:pt idx="3350">
                        <c:v>1.2246980000000001</c:v>
                      </c:pt>
                      <c:pt idx="3351">
                        <c:v>1.226712</c:v>
                      </c:pt>
                      <c:pt idx="3352">
                        <c:v>1.227136</c:v>
                      </c:pt>
                      <c:pt idx="3353">
                        <c:v>1.2247570000000001</c:v>
                      </c:pt>
                      <c:pt idx="3354">
                        <c:v>1.22031</c:v>
                      </c:pt>
                      <c:pt idx="3355">
                        <c:v>1.2160470000000001</c:v>
                      </c:pt>
                      <c:pt idx="3356">
                        <c:v>1.2150909999999999</c:v>
                      </c:pt>
                      <c:pt idx="3357">
                        <c:v>1.2169810000000001</c:v>
                      </c:pt>
                      <c:pt idx="3358">
                        <c:v>1.2176260000000001</c:v>
                      </c:pt>
                      <c:pt idx="3359">
                        <c:v>1.2145980000000001</c:v>
                      </c:pt>
                      <c:pt idx="3360">
                        <c:v>1.2083820000000001</c:v>
                      </c:pt>
                      <c:pt idx="3361">
                        <c:v>1.20072</c:v>
                      </c:pt>
                      <c:pt idx="3362">
                        <c:v>1.1928650000000001</c:v>
                      </c:pt>
                      <c:pt idx="3363">
                        <c:v>1.1849069999999999</c:v>
                      </c:pt>
                      <c:pt idx="3364">
                        <c:v>1.177036</c:v>
                      </c:pt>
                      <c:pt idx="3365">
                        <c:v>1.1697550000000001</c:v>
                      </c:pt>
                      <c:pt idx="3366">
                        <c:v>1.162984</c:v>
                      </c:pt>
                      <c:pt idx="3367">
                        <c:v>1.1562950000000001</c:v>
                      </c:pt>
                      <c:pt idx="3368">
                        <c:v>1.149392</c:v>
                      </c:pt>
                      <c:pt idx="3369">
                        <c:v>1.141867</c:v>
                      </c:pt>
                      <c:pt idx="3370">
                        <c:v>1.1331199999999999</c:v>
                      </c:pt>
                      <c:pt idx="3371">
                        <c:v>1.1230690000000001</c:v>
                      </c:pt>
                      <c:pt idx="3372">
                        <c:v>1.1124430000000001</c:v>
                      </c:pt>
                      <c:pt idx="3373">
                        <c:v>1.1020810000000001</c:v>
                      </c:pt>
                      <c:pt idx="3374">
                        <c:v>1.0920989999999999</c:v>
                      </c:pt>
                      <c:pt idx="3375">
                        <c:v>1.0822560000000001</c:v>
                      </c:pt>
                      <c:pt idx="3376">
                        <c:v>1.073348</c:v>
                      </c:pt>
                      <c:pt idx="3377">
                        <c:v>1.0669</c:v>
                      </c:pt>
                      <c:pt idx="3378">
                        <c:v>1.0632919999999999</c:v>
                      </c:pt>
                      <c:pt idx="3379">
                        <c:v>1.061515</c:v>
                      </c:pt>
                      <c:pt idx="3380">
                        <c:v>1.0604629999999999</c:v>
                      </c:pt>
                      <c:pt idx="3381">
                        <c:v>1.0591390000000001</c:v>
                      </c:pt>
                      <c:pt idx="3382">
                        <c:v>1.056324</c:v>
                      </c:pt>
                      <c:pt idx="3383">
                        <c:v>1.051188</c:v>
                      </c:pt>
                      <c:pt idx="3384">
                        <c:v>1.0441929999999999</c:v>
                      </c:pt>
                      <c:pt idx="3385">
                        <c:v>1.0368599999999999</c:v>
                      </c:pt>
                      <c:pt idx="3386">
                        <c:v>1.030686</c:v>
                      </c:pt>
                      <c:pt idx="3387">
                        <c:v>1.026465</c:v>
                      </c:pt>
                      <c:pt idx="3388">
                        <c:v>1.0239199999999999</c:v>
                      </c:pt>
                      <c:pt idx="3389">
                        <c:v>1.0222629999999999</c:v>
                      </c:pt>
                      <c:pt idx="3390">
                        <c:v>1.0213760000000001</c:v>
                      </c:pt>
                      <c:pt idx="3391">
                        <c:v>1.02166</c:v>
                      </c:pt>
                      <c:pt idx="3392">
                        <c:v>1.022975</c:v>
                      </c:pt>
                      <c:pt idx="3393">
                        <c:v>1.0247360000000001</c:v>
                      </c:pt>
                      <c:pt idx="3394">
                        <c:v>1.0262150000000001</c:v>
                      </c:pt>
                      <c:pt idx="3395">
                        <c:v>1.0260370000000001</c:v>
                      </c:pt>
                      <c:pt idx="3396">
                        <c:v>1.0228999999999999</c:v>
                      </c:pt>
                      <c:pt idx="3397">
                        <c:v>1.0169220000000001</c:v>
                      </c:pt>
                      <c:pt idx="3398">
                        <c:v>1.0088969999999999</c:v>
                      </c:pt>
                      <c:pt idx="3399">
                        <c:v>0.99899199999999999</c:v>
                      </c:pt>
                      <c:pt idx="3400">
                        <c:v>0.98712500000000003</c:v>
                      </c:pt>
                      <c:pt idx="3401">
                        <c:v>0.97378299999999995</c:v>
                      </c:pt>
                      <c:pt idx="3402">
                        <c:v>0.96000399999999997</c:v>
                      </c:pt>
                      <c:pt idx="3403">
                        <c:v>0.946573</c:v>
                      </c:pt>
                      <c:pt idx="3404">
                        <c:v>0.93346399999999996</c:v>
                      </c:pt>
                      <c:pt idx="3405">
                        <c:v>0.920767</c:v>
                      </c:pt>
                      <c:pt idx="3406">
                        <c:v>0.90906900000000002</c:v>
                      </c:pt>
                      <c:pt idx="3407">
                        <c:v>0.89810000000000001</c:v>
                      </c:pt>
                      <c:pt idx="3408">
                        <c:v>0.88676900000000003</c:v>
                      </c:pt>
                      <c:pt idx="3409">
                        <c:v>0.87513600000000002</c:v>
                      </c:pt>
                      <c:pt idx="3410">
                        <c:v>0.86446599999999996</c:v>
                      </c:pt>
                      <c:pt idx="3411">
                        <c:v>0.85548900000000005</c:v>
                      </c:pt>
                      <c:pt idx="3412">
                        <c:v>0.84821899999999995</c:v>
                      </c:pt>
                      <c:pt idx="3413">
                        <c:v>0.84277100000000005</c:v>
                      </c:pt>
                      <c:pt idx="3414">
                        <c:v>0.83909599999999995</c:v>
                      </c:pt>
                      <c:pt idx="3415">
                        <c:v>0.83590699999999996</c:v>
                      </c:pt>
                      <c:pt idx="3416">
                        <c:v>0.83162400000000003</c:v>
                      </c:pt>
                      <c:pt idx="3417">
                        <c:v>0.82627700000000004</c:v>
                      </c:pt>
                      <c:pt idx="3418">
                        <c:v>0.820685</c:v>
                      </c:pt>
                      <c:pt idx="3419">
                        <c:v>0.81544399999999995</c:v>
                      </c:pt>
                      <c:pt idx="3420">
                        <c:v>0.811033</c:v>
                      </c:pt>
                      <c:pt idx="3421">
                        <c:v>0.80757999999999996</c:v>
                      </c:pt>
                      <c:pt idx="3422">
                        <c:v>0.80525500000000005</c:v>
                      </c:pt>
                      <c:pt idx="3423">
                        <c:v>0.80426900000000001</c:v>
                      </c:pt>
                      <c:pt idx="3424">
                        <c:v>0.80430400000000002</c:v>
                      </c:pt>
                      <c:pt idx="3425">
                        <c:v>0.804921</c:v>
                      </c:pt>
                      <c:pt idx="3426">
                        <c:v>0.80583899999999997</c:v>
                      </c:pt>
                      <c:pt idx="3427">
                        <c:v>0.806535</c:v>
                      </c:pt>
                      <c:pt idx="3428">
                        <c:v>0.80635299999999999</c:v>
                      </c:pt>
                      <c:pt idx="3429">
                        <c:v>0.80516200000000004</c:v>
                      </c:pt>
                      <c:pt idx="3430">
                        <c:v>0.80354899999999996</c:v>
                      </c:pt>
                      <c:pt idx="3431">
                        <c:v>0.80221699999999996</c:v>
                      </c:pt>
                      <c:pt idx="3432">
                        <c:v>0.80137400000000003</c:v>
                      </c:pt>
                      <c:pt idx="3433">
                        <c:v>0.80071499999999995</c:v>
                      </c:pt>
                      <c:pt idx="3434">
                        <c:v>0.79979299999999998</c:v>
                      </c:pt>
                      <c:pt idx="3435">
                        <c:v>0.79812300000000003</c:v>
                      </c:pt>
                      <c:pt idx="3436">
                        <c:v>0.79507899999999998</c:v>
                      </c:pt>
                      <c:pt idx="3437">
                        <c:v>0.79050500000000001</c:v>
                      </c:pt>
                      <c:pt idx="3438">
                        <c:v>0.78552900000000003</c:v>
                      </c:pt>
                      <c:pt idx="3439">
                        <c:v>0.78162900000000002</c:v>
                      </c:pt>
                      <c:pt idx="3440">
                        <c:v>0.77925699999999998</c:v>
                      </c:pt>
                      <c:pt idx="3441">
                        <c:v>0.77829999999999999</c:v>
                      </c:pt>
                      <c:pt idx="3442">
                        <c:v>0.77841199999999999</c:v>
                      </c:pt>
                      <c:pt idx="3443">
                        <c:v>0.77859299999999998</c:v>
                      </c:pt>
                      <c:pt idx="3444">
                        <c:v>0.77782200000000001</c:v>
                      </c:pt>
                      <c:pt idx="3445">
                        <c:v>0.77620900000000004</c:v>
                      </c:pt>
                      <c:pt idx="3446">
                        <c:v>0.774559</c:v>
                      </c:pt>
                      <c:pt idx="3447">
                        <c:v>0.77315599999999995</c:v>
                      </c:pt>
                      <c:pt idx="3448">
                        <c:v>0.77175499999999997</c:v>
                      </c:pt>
                      <c:pt idx="3449">
                        <c:v>0.76996200000000004</c:v>
                      </c:pt>
                      <c:pt idx="3450">
                        <c:v>0.767598</c:v>
                      </c:pt>
                      <c:pt idx="3451">
                        <c:v>0.764741</c:v>
                      </c:pt>
                      <c:pt idx="3452">
                        <c:v>0.76146400000000003</c:v>
                      </c:pt>
                      <c:pt idx="3453">
                        <c:v>0.75802599999999998</c:v>
                      </c:pt>
                      <c:pt idx="3454">
                        <c:v>0.75475099999999995</c:v>
                      </c:pt>
                      <c:pt idx="3455">
                        <c:v>0.75159100000000001</c:v>
                      </c:pt>
                      <c:pt idx="3456">
                        <c:v>0.74848999999999999</c:v>
                      </c:pt>
                      <c:pt idx="3457">
                        <c:v>0.74593699999999996</c:v>
                      </c:pt>
                      <c:pt idx="3458">
                        <c:v>0.74444600000000005</c:v>
                      </c:pt>
                      <c:pt idx="3459">
                        <c:v>0.74436100000000005</c:v>
                      </c:pt>
                      <c:pt idx="3460">
                        <c:v>0.74618899999999999</c:v>
                      </c:pt>
                      <c:pt idx="3461">
                        <c:v>0.75005999999999995</c:v>
                      </c:pt>
                      <c:pt idx="3462">
                        <c:v>0.75543199999999999</c:v>
                      </c:pt>
                      <c:pt idx="3463">
                        <c:v>0.76155099999999998</c:v>
                      </c:pt>
                      <c:pt idx="3464">
                        <c:v>0.76771</c:v>
                      </c:pt>
                      <c:pt idx="3465">
                        <c:v>0.77327999999999997</c:v>
                      </c:pt>
                      <c:pt idx="3466">
                        <c:v>0.77800100000000005</c:v>
                      </c:pt>
                      <c:pt idx="3467">
                        <c:v>0.78232000000000002</c:v>
                      </c:pt>
                      <c:pt idx="3468">
                        <c:v>0.78719899999999998</c:v>
                      </c:pt>
                      <c:pt idx="3469">
                        <c:v>0.79336600000000002</c:v>
                      </c:pt>
                      <c:pt idx="3470">
                        <c:v>0.80086500000000005</c:v>
                      </c:pt>
                      <c:pt idx="3471">
                        <c:v>0.80960100000000002</c:v>
                      </c:pt>
                      <c:pt idx="3472">
                        <c:v>0.81946099999999999</c:v>
                      </c:pt>
                      <c:pt idx="3473">
                        <c:v>0.82991899999999996</c:v>
                      </c:pt>
                      <c:pt idx="3474">
                        <c:v>0.84037300000000004</c:v>
                      </c:pt>
                      <c:pt idx="3475">
                        <c:v>0.85067599999999999</c:v>
                      </c:pt>
                      <c:pt idx="3476">
                        <c:v>0.86068999999999996</c:v>
                      </c:pt>
                      <c:pt idx="3477">
                        <c:v>0.86937600000000004</c:v>
                      </c:pt>
                      <c:pt idx="3478">
                        <c:v>0.87555899999999998</c:v>
                      </c:pt>
                      <c:pt idx="3479">
                        <c:v>0.87917000000000001</c:v>
                      </c:pt>
                      <c:pt idx="3480">
                        <c:v>0.88094499999999998</c:v>
                      </c:pt>
                      <c:pt idx="3481">
                        <c:v>0.88191900000000001</c:v>
                      </c:pt>
                      <c:pt idx="3482">
                        <c:v>0.88292099999999996</c:v>
                      </c:pt>
                      <c:pt idx="3483">
                        <c:v>0.88426400000000005</c:v>
                      </c:pt>
                      <c:pt idx="3484">
                        <c:v>0.88624599999999998</c:v>
                      </c:pt>
                      <c:pt idx="3485">
                        <c:v>0.88874399999999998</c:v>
                      </c:pt>
                      <c:pt idx="3486">
                        <c:v>0.89071999999999996</c:v>
                      </c:pt>
                      <c:pt idx="3487">
                        <c:v>0.89128200000000002</c:v>
                      </c:pt>
                      <c:pt idx="3488">
                        <c:v>0.89088999999999996</c:v>
                      </c:pt>
                      <c:pt idx="3489">
                        <c:v>0.891621</c:v>
                      </c:pt>
                      <c:pt idx="3490">
                        <c:v>0.89519300000000002</c:v>
                      </c:pt>
                      <c:pt idx="3491">
                        <c:v>0.90089799999999998</c:v>
                      </c:pt>
                      <c:pt idx="3492">
                        <c:v>0.90715999999999997</c:v>
                      </c:pt>
                      <c:pt idx="3493">
                        <c:v>0.91372200000000003</c:v>
                      </c:pt>
                      <c:pt idx="3494">
                        <c:v>0.92110499999999995</c:v>
                      </c:pt>
                      <c:pt idx="3495">
                        <c:v>0.92961800000000006</c:v>
                      </c:pt>
                      <c:pt idx="3496">
                        <c:v>0.93922499999999998</c:v>
                      </c:pt>
                      <c:pt idx="3497">
                        <c:v>0.94909600000000005</c:v>
                      </c:pt>
                      <c:pt idx="3498">
                        <c:v>0.95773900000000001</c:v>
                      </c:pt>
                      <c:pt idx="3499">
                        <c:v>0.96435499999999996</c:v>
                      </c:pt>
                      <c:pt idx="3500">
                        <c:v>0.96939900000000001</c:v>
                      </c:pt>
                      <c:pt idx="3501">
                        <c:v>0.97337700000000005</c:v>
                      </c:pt>
                      <c:pt idx="3502">
                        <c:v>0.97637399999999996</c:v>
                      </c:pt>
                      <c:pt idx="3503">
                        <c:v>0.97902800000000001</c:v>
                      </c:pt>
                      <c:pt idx="3504">
                        <c:v>0.98229599999999995</c:v>
                      </c:pt>
                      <c:pt idx="3505">
                        <c:v>0.98657799999999995</c:v>
                      </c:pt>
                      <c:pt idx="3506">
                        <c:v>0.99198900000000001</c:v>
                      </c:pt>
                      <c:pt idx="3507">
                        <c:v>0.99816700000000003</c:v>
                      </c:pt>
                      <c:pt idx="3508">
                        <c:v>1.004059</c:v>
                      </c:pt>
                      <c:pt idx="3509">
                        <c:v>1.008807</c:v>
                      </c:pt>
                      <c:pt idx="3510">
                        <c:v>1.012702</c:v>
                      </c:pt>
                      <c:pt idx="3511">
                        <c:v>1.017209</c:v>
                      </c:pt>
                      <c:pt idx="3512">
                        <c:v>1.02356</c:v>
                      </c:pt>
                      <c:pt idx="3513">
                        <c:v>1.0319970000000001</c:v>
                      </c:pt>
                      <c:pt idx="3514">
                        <c:v>1.0420560000000001</c:v>
                      </c:pt>
                      <c:pt idx="3515">
                        <c:v>1.053016</c:v>
                      </c:pt>
                      <c:pt idx="3516">
                        <c:v>1.0646979999999999</c:v>
                      </c:pt>
                      <c:pt idx="3517">
                        <c:v>1.077162</c:v>
                      </c:pt>
                      <c:pt idx="3518">
                        <c:v>1.089828</c:v>
                      </c:pt>
                      <c:pt idx="3519">
                        <c:v>1.1015010000000001</c:v>
                      </c:pt>
                      <c:pt idx="3520">
                        <c:v>1.1111340000000001</c:v>
                      </c:pt>
                      <c:pt idx="3521">
                        <c:v>1.118776</c:v>
                      </c:pt>
                      <c:pt idx="3522">
                        <c:v>1.125726</c:v>
                      </c:pt>
                      <c:pt idx="3523">
                        <c:v>1.1328800000000001</c:v>
                      </c:pt>
                      <c:pt idx="3524">
                        <c:v>1.139289</c:v>
                      </c:pt>
                      <c:pt idx="3525">
                        <c:v>1.143527</c:v>
                      </c:pt>
                      <c:pt idx="3526">
                        <c:v>1.1455040000000001</c:v>
                      </c:pt>
                      <c:pt idx="3527">
                        <c:v>1.14598</c:v>
                      </c:pt>
                      <c:pt idx="3528">
                        <c:v>1.1454599999999999</c:v>
                      </c:pt>
                      <c:pt idx="3529">
                        <c:v>1.1446419999999999</c:v>
                      </c:pt>
                      <c:pt idx="3530">
                        <c:v>1.1443300000000001</c:v>
                      </c:pt>
                      <c:pt idx="3531">
                        <c:v>1.1438889999999999</c:v>
                      </c:pt>
                      <c:pt idx="3532">
                        <c:v>1.1418079999999999</c:v>
                      </c:pt>
                      <c:pt idx="3533">
                        <c:v>1.137877</c:v>
                      </c:pt>
                      <c:pt idx="3534">
                        <c:v>1.133086</c:v>
                      </c:pt>
                      <c:pt idx="3535">
                        <c:v>1.1282220000000001</c:v>
                      </c:pt>
                      <c:pt idx="3536">
                        <c:v>1.12384</c:v>
                      </c:pt>
                      <c:pt idx="3537">
                        <c:v>1.1205609999999999</c:v>
                      </c:pt>
                      <c:pt idx="3538">
                        <c:v>1.118803</c:v>
                      </c:pt>
                      <c:pt idx="3539">
                        <c:v>1.1188389999999999</c:v>
                      </c:pt>
                      <c:pt idx="3540">
                        <c:v>1.121103</c:v>
                      </c:pt>
                      <c:pt idx="3541">
                        <c:v>1.1260920000000001</c:v>
                      </c:pt>
                      <c:pt idx="3542">
                        <c:v>1.1336580000000001</c:v>
                      </c:pt>
                      <c:pt idx="3543">
                        <c:v>1.142339</c:v>
                      </c:pt>
                      <c:pt idx="3544">
                        <c:v>1.150099</c:v>
                      </c:pt>
                      <c:pt idx="3545">
                        <c:v>1.1558729999999999</c:v>
                      </c:pt>
                      <c:pt idx="3546">
                        <c:v>1.1600090000000001</c:v>
                      </c:pt>
                      <c:pt idx="3547">
                        <c:v>1.1635249999999999</c:v>
                      </c:pt>
                      <c:pt idx="3548">
                        <c:v>1.1670640000000001</c:v>
                      </c:pt>
                      <c:pt idx="3549">
                        <c:v>1.170674</c:v>
                      </c:pt>
                      <c:pt idx="3550">
                        <c:v>1.1743980000000001</c:v>
                      </c:pt>
                      <c:pt idx="3551">
                        <c:v>1.17852</c:v>
                      </c:pt>
                      <c:pt idx="3552">
                        <c:v>1.183079</c:v>
                      </c:pt>
                      <c:pt idx="3553">
                        <c:v>1.1877359999999999</c:v>
                      </c:pt>
                      <c:pt idx="3554">
                        <c:v>1.192329</c:v>
                      </c:pt>
                      <c:pt idx="3555">
                        <c:v>1.196809</c:v>
                      </c:pt>
                      <c:pt idx="3556">
                        <c:v>1.2014480000000001</c:v>
                      </c:pt>
                      <c:pt idx="3557">
                        <c:v>1.2070289999999999</c:v>
                      </c:pt>
                      <c:pt idx="3558">
                        <c:v>1.2135130000000001</c:v>
                      </c:pt>
                      <c:pt idx="3559">
                        <c:v>1.2198629999999999</c:v>
                      </c:pt>
                      <c:pt idx="3560">
                        <c:v>1.224958</c:v>
                      </c:pt>
                      <c:pt idx="3561">
                        <c:v>1.227787</c:v>
                      </c:pt>
                      <c:pt idx="3562">
                        <c:v>1.227992</c:v>
                      </c:pt>
                      <c:pt idx="3563">
                        <c:v>1.225646</c:v>
                      </c:pt>
                      <c:pt idx="3564">
                        <c:v>1.2210380000000001</c:v>
                      </c:pt>
                      <c:pt idx="3565">
                        <c:v>1.2153160000000001</c:v>
                      </c:pt>
                      <c:pt idx="3566">
                        <c:v>1.209562</c:v>
                      </c:pt>
                      <c:pt idx="3567">
                        <c:v>1.203678</c:v>
                      </c:pt>
                      <c:pt idx="3568">
                        <c:v>1.19693</c:v>
                      </c:pt>
                      <c:pt idx="3569">
                        <c:v>1.18909</c:v>
                      </c:pt>
                      <c:pt idx="3570">
                        <c:v>1.179616</c:v>
                      </c:pt>
                      <c:pt idx="3571">
                        <c:v>1.166873</c:v>
                      </c:pt>
                      <c:pt idx="3572">
                        <c:v>1.15144</c:v>
                      </c:pt>
                      <c:pt idx="3573">
                        <c:v>1.1367419999999999</c:v>
                      </c:pt>
                      <c:pt idx="3574">
                        <c:v>1.1249560000000001</c:v>
                      </c:pt>
                      <c:pt idx="3575">
                        <c:v>1.116133</c:v>
                      </c:pt>
                      <c:pt idx="3576">
                        <c:v>1.110098</c:v>
                      </c:pt>
                      <c:pt idx="3577">
                        <c:v>1.106708</c:v>
                      </c:pt>
                      <c:pt idx="3578">
                        <c:v>1.1052139999999999</c:v>
                      </c:pt>
                      <c:pt idx="3579">
                        <c:v>1.1046210000000001</c:v>
                      </c:pt>
                      <c:pt idx="3580">
                        <c:v>1.104223</c:v>
                      </c:pt>
                      <c:pt idx="3581">
                        <c:v>1.1039680000000001</c:v>
                      </c:pt>
                      <c:pt idx="3582">
                        <c:v>1.1044369999999999</c:v>
                      </c:pt>
                      <c:pt idx="3583">
                        <c:v>1.1059429999999999</c:v>
                      </c:pt>
                      <c:pt idx="3584">
                        <c:v>1.108093</c:v>
                      </c:pt>
                      <c:pt idx="3585">
                        <c:v>1.110026</c:v>
                      </c:pt>
                      <c:pt idx="3586">
                        <c:v>1.1107990000000001</c:v>
                      </c:pt>
                      <c:pt idx="3587">
                        <c:v>1.109602</c:v>
                      </c:pt>
                      <c:pt idx="3588">
                        <c:v>1.1056550000000001</c:v>
                      </c:pt>
                      <c:pt idx="3589">
                        <c:v>1.0989519999999999</c:v>
                      </c:pt>
                      <c:pt idx="3590">
                        <c:v>1.092319</c:v>
                      </c:pt>
                      <c:pt idx="3591">
                        <c:v>1.0902449999999999</c:v>
                      </c:pt>
                      <c:pt idx="3592">
                        <c:v>1.0932839999999999</c:v>
                      </c:pt>
                      <c:pt idx="3593">
                        <c:v>1.0974619999999999</c:v>
                      </c:pt>
                      <c:pt idx="3594">
                        <c:v>1.099094</c:v>
                      </c:pt>
                      <c:pt idx="3595">
                        <c:v>1.096754</c:v>
                      </c:pt>
                      <c:pt idx="3596">
                        <c:v>1.0909850000000001</c:v>
                      </c:pt>
                      <c:pt idx="3597">
                        <c:v>1.0832310000000001</c:v>
                      </c:pt>
                      <c:pt idx="3598">
                        <c:v>1.0745929999999999</c:v>
                      </c:pt>
                      <c:pt idx="3599">
                        <c:v>1.06595</c:v>
                      </c:pt>
                      <c:pt idx="3600">
                        <c:v>1.0579099999999999</c:v>
                      </c:pt>
                      <c:pt idx="3601">
                        <c:v>1.0506610000000001</c:v>
                      </c:pt>
                      <c:pt idx="3602">
                        <c:v>1.0444100000000001</c:v>
                      </c:pt>
                      <c:pt idx="3603">
                        <c:v>1.0391280000000001</c:v>
                      </c:pt>
                      <c:pt idx="3604">
                        <c:v>1.034384</c:v>
                      </c:pt>
                      <c:pt idx="3605">
                        <c:v>1.0297419999999999</c:v>
                      </c:pt>
                      <c:pt idx="3606">
                        <c:v>1.024635</c:v>
                      </c:pt>
                      <c:pt idx="3607">
                        <c:v>1.0182530000000001</c:v>
                      </c:pt>
                      <c:pt idx="3608">
                        <c:v>1.0102789999999999</c:v>
                      </c:pt>
                      <c:pt idx="3609">
                        <c:v>1.0010380000000001</c:v>
                      </c:pt>
                      <c:pt idx="3610">
                        <c:v>0.99066799999999999</c:v>
                      </c:pt>
                      <c:pt idx="3611">
                        <c:v>0.97930600000000001</c:v>
                      </c:pt>
                      <c:pt idx="3612">
                        <c:v>0.96747899999999998</c:v>
                      </c:pt>
                      <c:pt idx="3613">
                        <c:v>0.95576399999999995</c:v>
                      </c:pt>
                      <c:pt idx="3614">
                        <c:v>0.94463799999999998</c:v>
                      </c:pt>
                      <c:pt idx="3615">
                        <c:v>0.93442599999999998</c:v>
                      </c:pt>
                      <c:pt idx="3616">
                        <c:v>0.92513400000000001</c:v>
                      </c:pt>
                      <c:pt idx="3617">
                        <c:v>0.91678199999999999</c:v>
                      </c:pt>
                      <c:pt idx="3618">
                        <c:v>0.90983700000000001</c:v>
                      </c:pt>
                      <c:pt idx="3619">
                        <c:v>0.90488000000000002</c:v>
                      </c:pt>
                      <c:pt idx="3620">
                        <c:v>0.901891</c:v>
                      </c:pt>
                      <c:pt idx="3621">
                        <c:v>0.89991200000000005</c:v>
                      </c:pt>
                      <c:pt idx="3622">
                        <c:v>0.89787799999999995</c:v>
                      </c:pt>
                      <c:pt idx="3623">
                        <c:v>0.89568800000000004</c:v>
                      </c:pt>
                      <c:pt idx="3624">
                        <c:v>0.89346000000000003</c:v>
                      </c:pt>
                      <c:pt idx="3625">
                        <c:v>0.89071699999999998</c:v>
                      </c:pt>
                      <c:pt idx="3626">
                        <c:v>0.88729000000000002</c:v>
                      </c:pt>
                      <c:pt idx="3627">
                        <c:v>0.88382799999999995</c:v>
                      </c:pt>
                      <c:pt idx="3628">
                        <c:v>0.88089899999999999</c:v>
                      </c:pt>
                      <c:pt idx="3629">
                        <c:v>0.87827699999999997</c:v>
                      </c:pt>
                      <c:pt idx="3630">
                        <c:v>0.87521599999999999</c:v>
                      </c:pt>
                      <c:pt idx="3631">
                        <c:v>0.87085500000000005</c:v>
                      </c:pt>
                      <c:pt idx="3632">
                        <c:v>0.86487899999999995</c:v>
                      </c:pt>
                      <c:pt idx="3633">
                        <c:v>0.85825200000000001</c:v>
                      </c:pt>
                      <c:pt idx="3634">
                        <c:v>0.85218899999999997</c:v>
                      </c:pt>
                      <c:pt idx="3635">
                        <c:v>0.84706899999999996</c:v>
                      </c:pt>
                      <c:pt idx="3636">
                        <c:v>0.84310099999999999</c:v>
                      </c:pt>
                      <c:pt idx="3637">
                        <c:v>0.84027700000000005</c:v>
                      </c:pt>
                      <c:pt idx="3638">
                        <c:v>0.83791000000000004</c:v>
                      </c:pt>
                      <c:pt idx="3639">
                        <c:v>0.835233</c:v>
                      </c:pt>
                      <c:pt idx="3640">
                        <c:v>0.83227399999999996</c:v>
                      </c:pt>
                      <c:pt idx="3641">
                        <c:v>0.82991800000000004</c:v>
                      </c:pt>
                      <c:pt idx="3642">
                        <c:v>0.82901499999999995</c:v>
                      </c:pt>
                      <c:pt idx="3643">
                        <c:v>0.83008599999999999</c:v>
                      </c:pt>
                      <c:pt idx="3644">
                        <c:v>0.83250999999999997</c:v>
                      </c:pt>
                      <c:pt idx="3645">
                        <c:v>0.83421199999999995</c:v>
                      </c:pt>
                      <c:pt idx="3646">
                        <c:v>0.83393399999999995</c:v>
                      </c:pt>
                      <c:pt idx="3647">
                        <c:v>0.83211800000000002</c:v>
                      </c:pt>
                      <c:pt idx="3648">
                        <c:v>0.82965100000000003</c:v>
                      </c:pt>
                      <c:pt idx="3649">
                        <c:v>0.82720400000000005</c:v>
                      </c:pt>
                      <c:pt idx="3650">
                        <c:v>0.82480200000000004</c:v>
                      </c:pt>
                      <c:pt idx="3651">
                        <c:v>0.82192900000000002</c:v>
                      </c:pt>
                      <c:pt idx="3652">
                        <c:v>0.81831299999999996</c:v>
                      </c:pt>
                      <c:pt idx="3653">
                        <c:v>0.81443399999999999</c:v>
                      </c:pt>
                      <c:pt idx="3654">
                        <c:v>0.81136699999999995</c:v>
                      </c:pt>
                      <c:pt idx="3655">
                        <c:v>0.80982900000000002</c:v>
                      </c:pt>
                      <c:pt idx="3656">
                        <c:v>0.80935400000000002</c:v>
                      </c:pt>
                      <c:pt idx="3657">
                        <c:v>0.80869500000000005</c:v>
                      </c:pt>
                      <c:pt idx="3658">
                        <c:v>0.806921</c:v>
                      </c:pt>
                      <c:pt idx="3659">
                        <c:v>0.80324099999999998</c:v>
                      </c:pt>
                      <c:pt idx="3660">
                        <c:v>0.79706900000000003</c:v>
                      </c:pt>
                      <c:pt idx="3661">
                        <c:v>0.78925599999999996</c:v>
                      </c:pt>
                      <c:pt idx="3662">
                        <c:v>0.78159900000000004</c:v>
                      </c:pt>
                      <c:pt idx="3663">
                        <c:v>0.77570700000000004</c:v>
                      </c:pt>
                      <c:pt idx="3664">
                        <c:v>0.772262</c:v>
                      </c:pt>
                      <c:pt idx="3665">
                        <c:v>0.77063599999999999</c:v>
                      </c:pt>
                      <c:pt idx="3666">
                        <c:v>0.76999399999999996</c:v>
                      </c:pt>
                      <c:pt idx="3667">
                        <c:v>0.76964699999999997</c:v>
                      </c:pt>
                      <c:pt idx="3668">
                        <c:v>0.76862799999999998</c:v>
                      </c:pt>
                      <c:pt idx="3669">
                        <c:v>0.76663000000000003</c:v>
                      </c:pt>
                      <c:pt idx="3670">
                        <c:v>0.76451400000000003</c:v>
                      </c:pt>
                      <c:pt idx="3671">
                        <c:v>0.76326400000000005</c:v>
                      </c:pt>
                      <c:pt idx="3672">
                        <c:v>0.76313299999999995</c:v>
                      </c:pt>
                      <c:pt idx="3673">
                        <c:v>0.76399799999999995</c:v>
                      </c:pt>
                      <c:pt idx="3674">
                        <c:v>0.76612000000000002</c:v>
                      </c:pt>
                      <c:pt idx="3675">
                        <c:v>0.77002800000000005</c:v>
                      </c:pt>
                      <c:pt idx="3676">
                        <c:v>0.77581599999999995</c:v>
                      </c:pt>
                      <c:pt idx="3677">
                        <c:v>0.78300599999999998</c:v>
                      </c:pt>
                      <c:pt idx="3678">
                        <c:v>0.79074299999999997</c:v>
                      </c:pt>
                      <c:pt idx="3679">
                        <c:v>0.79840500000000003</c:v>
                      </c:pt>
                      <c:pt idx="3680">
                        <c:v>0.80618299999999998</c:v>
                      </c:pt>
                      <c:pt idx="3681">
                        <c:v>0.81432800000000005</c:v>
                      </c:pt>
                      <c:pt idx="3682">
                        <c:v>0.82290200000000002</c:v>
                      </c:pt>
                      <c:pt idx="3683">
                        <c:v>0.83256600000000003</c:v>
                      </c:pt>
                      <c:pt idx="3684">
                        <c:v>0.84356399999999998</c:v>
                      </c:pt>
                      <c:pt idx="3685">
                        <c:v>0.85450300000000001</c:v>
                      </c:pt>
                      <c:pt idx="3686">
                        <c:v>0.86393299999999995</c:v>
                      </c:pt>
                      <c:pt idx="3687">
                        <c:v>0.871807</c:v>
                      </c:pt>
                      <c:pt idx="3688">
                        <c:v>0.878166</c:v>
                      </c:pt>
                      <c:pt idx="3689">
                        <c:v>0.88265400000000005</c:v>
                      </c:pt>
                      <c:pt idx="3690">
                        <c:v>0.88561699999999999</c:v>
                      </c:pt>
                      <c:pt idx="3691">
                        <c:v>0.88733399999999996</c:v>
                      </c:pt>
                      <c:pt idx="3692">
                        <c:v>0.88772200000000001</c:v>
                      </c:pt>
                      <c:pt idx="3693">
                        <c:v>0.88735799999999998</c:v>
                      </c:pt>
                      <c:pt idx="3694">
                        <c:v>0.88695100000000004</c:v>
                      </c:pt>
                      <c:pt idx="3695">
                        <c:v>0.88692199999999999</c:v>
                      </c:pt>
                      <c:pt idx="3696">
                        <c:v>0.887347</c:v>
                      </c:pt>
                      <c:pt idx="3697">
                        <c:v>0.88752699999999995</c:v>
                      </c:pt>
                      <c:pt idx="3698">
                        <c:v>0.88698299999999997</c:v>
                      </c:pt>
                      <c:pt idx="3699">
                        <c:v>0.88614300000000001</c:v>
                      </c:pt>
                      <c:pt idx="3700">
                        <c:v>0.88502999999999998</c:v>
                      </c:pt>
                      <c:pt idx="3701">
                        <c:v>0.88295000000000001</c:v>
                      </c:pt>
                      <c:pt idx="3702">
                        <c:v>0.87977399999999994</c:v>
                      </c:pt>
                      <c:pt idx="3703">
                        <c:v>0.87672600000000001</c:v>
                      </c:pt>
                      <c:pt idx="3704">
                        <c:v>0.87576699999999996</c:v>
                      </c:pt>
                      <c:pt idx="3705">
                        <c:v>0.87812900000000005</c:v>
                      </c:pt>
                      <c:pt idx="3706">
                        <c:v>0.88361599999999996</c:v>
                      </c:pt>
                      <c:pt idx="3707">
                        <c:v>0.89117900000000005</c:v>
                      </c:pt>
                      <c:pt idx="3708">
                        <c:v>0.90034499999999995</c:v>
                      </c:pt>
                      <c:pt idx="3709">
                        <c:v>0.91135500000000003</c:v>
                      </c:pt>
                      <c:pt idx="3710">
                        <c:v>0.92370300000000005</c:v>
                      </c:pt>
                      <c:pt idx="3711">
                        <c:v>0.93585300000000005</c:v>
                      </c:pt>
                      <c:pt idx="3712">
                        <c:v>0.94626299999999997</c:v>
                      </c:pt>
                      <c:pt idx="3713">
                        <c:v>0.95432799999999995</c:v>
                      </c:pt>
                      <c:pt idx="3714">
                        <c:v>0.96089599999999997</c:v>
                      </c:pt>
                      <c:pt idx="3715">
                        <c:v>0.96784700000000001</c:v>
                      </c:pt>
                      <c:pt idx="3716">
                        <c:v>0.976491</c:v>
                      </c:pt>
                      <c:pt idx="3717">
                        <c:v>0.98659699999999995</c:v>
                      </c:pt>
                      <c:pt idx="3718">
                        <c:v>0.99729100000000004</c:v>
                      </c:pt>
                      <c:pt idx="3719">
                        <c:v>1.0068010000000001</c:v>
                      </c:pt>
                      <c:pt idx="3720">
                        <c:v>1.0121279999999999</c:v>
                      </c:pt>
                      <c:pt idx="3721">
                        <c:v>1.013083</c:v>
                      </c:pt>
                      <c:pt idx="3722">
                        <c:v>1.0134179999999999</c:v>
                      </c:pt>
                      <c:pt idx="3723">
                        <c:v>1.016294</c:v>
                      </c:pt>
                      <c:pt idx="3724">
                        <c:v>1.0223519999999999</c:v>
                      </c:pt>
                      <c:pt idx="3725">
                        <c:v>1.0307090000000001</c:v>
                      </c:pt>
                      <c:pt idx="3726">
                        <c:v>1.0403500000000001</c:v>
                      </c:pt>
                      <c:pt idx="3727">
                        <c:v>1.0505519999999999</c:v>
                      </c:pt>
                      <c:pt idx="3728">
                        <c:v>1.0599879999999999</c:v>
                      </c:pt>
                      <c:pt idx="3729">
                        <c:v>1.0673269999999999</c:v>
                      </c:pt>
                      <c:pt idx="3730">
                        <c:v>1.072754</c:v>
                      </c:pt>
                      <c:pt idx="3731">
                        <c:v>1.0771390000000001</c:v>
                      </c:pt>
                      <c:pt idx="3732">
                        <c:v>1.080446</c:v>
                      </c:pt>
                      <c:pt idx="3733">
                        <c:v>1.0824929999999999</c:v>
                      </c:pt>
                      <c:pt idx="3734">
                        <c:v>1.083577</c:v>
                      </c:pt>
                      <c:pt idx="3735">
                        <c:v>1.0834889999999999</c:v>
                      </c:pt>
                      <c:pt idx="3736">
                        <c:v>1.081869</c:v>
                      </c:pt>
                      <c:pt idx="3737">
                        <c:v>1.0794539999999999</c:v>
                      </c:pt>
                      <c:pt idx="3738">
                        <c:v>1.077097</c:v>
                      </c:pt>
                      <c:pt idx="3739">
                        <c:v>1.074587</c:v>
                      </c:pt>
                      <c:pt idx="3740">
                        <c:v>1.07195</c:v>
                      </c:pt>
                      <c:pt idx="3741">
                        <c:v>1.070254</c:v>
                      </c:pt>
                      <c:pt idx="3742">
                        <c:v>1.070497</c:v>
                      </c:pt>
                      <c:pt idx="3743">
                        <c:v>1.0728</c:v>
                      </c:pt>
                      <c:pt idx="3744">
                        <c:v>1.076389</c:v>
                      </c:pt>
                      <c:pt idx="3745">
                        <c:v>1.0812010000000001</c:v>
                      </c:pt>
                      <c:pt idx="3746">
                        <c:v>1.088878</c:v>
                      </c:pt>
                      <c:pt idx="3747">
                        <c:v>1.0994029999999999</c:v>
                      </c:pt>
                      <c:pt idx="3748">
                        <c:v>1.1099490000000001</c:v>
                      </c:pt>
                      <c:pt idx="3749">
                        <c:v>1.1187670000000001</c:v>
                      </c:pt>
                      <c:pt idx="3750">
                        <c:v>1.12612</c:v>
                      </c:pt>
                      <c:pt idx="3751">
                        <c:v>1.1324989999999999</c:v>
                      </c:pt>
                      <c:pt idx="3752">
                        <c:v>1.1382840000000001</c:v>
                      </c:pt>
                      <c:pt idx="3753">
                        <c:v>1.143564</c:v>
                      </c:pt>
                      <c:pt idx="3754">
                        <c:v>1.147743</c:v>
                      </c:pt>
                      <c:pt idx="3755">
                        <c:v>1.149977</c:v>
                      </c:pt>
                      <c:pt idx="3756">
                        <c:v>1.1501600000000001</c:v>
                      </c:pt>
                      <c:pt idx="3757">
                        <c:v>1.1493899999999999</c:v>
                      </c:pt>
                      <c:pt idx="3758">
                        <c:v>1.1490659999999999</c:v>
                      </c:pt>
                      <c:pt idx="3759">
                        <c:v>1.1493580000000001</c:v>
                      </c:pt>
                      <c:pt idx="3760">
                        <c:v>1.1493679999999999</c:v>
                      </c:pt>
                      <c:pt idx="3761">
                        <c:v>1.148415</c:v>
                      </c:pt>
                      <c:pt idx="3762">
                        <c:v>1.1467210000000001</c:v>
                      </c:pt>
                      <c:pt idx="3763">
                        <c:v>1.145006</c:v>
                      </c:pt>
                      <c:pt idx="3764">
                        <c:v>1.143618</c:v>
                      </c:pt>
                      <c:pt idx="3765">
                        <c:v>1.1430100000000001</c:v>
                      </c:pt>
                      <c:pt idx="3766">
                        <c:v>1.1443300000000001</c:v>
                      </c:pt>
                      <c:pt idx="3767">
                        <c:v>1.1482749999999999</c:v>
                      </c:pt>
                      <c:pt idx="3768">
                        <c:v>1.1538980000000001</c:v>
                      </c:pt>
                      <c:pt idx="3769">
                        <c:v>1.1598120000000001</c:v>
                      </c:pt>
                      <c:pt idx="3770">
                        <c:v>1.1656629999999999</c:v>
                      </c:pt>
                      <c:pt idx="3771">
                        <c:v>1.1711549999999999</c:v>
                      </c:pt>
                      <c:pt idx="3772">
                        <c:v>1.1754290000000001</c:v>
                      </c:pt>
                      <c:pt idx="3773">
                        <c:v>1.178223</c:v>
                      </c:pt>
                      <c:pt idx="3774">
                        <c:v>1.1800010000000001</c:v>
                      </c:pt>
                      <c:pt idx="3775">
                        <c:v>1.1811799999999999</c:v>
                      </c:pt>
                      <c:pt idx="3776">
                        <c:v>1.1821569999999999</c:v>
                      </c:pt>
                      <c:pt idx="3777">
                        <c:v>1.1828510000000001</c:v>
                      </c:pt>
                      <c:pt idx="3778">
                        <c:v>1.181773</c:v>
                      </c:pt>
                      <c:pt idx="3779">
                        <c:v>1.1771739999999999</c:v>
                      </c:pt>
                      <c:pt idx="3780">
                        <c:v>1.1691879999999999</c:v>
                      </c:pt>
                      <c:pt idx="3781">
                        <c:v>1.1594059999999999</c:v>
                      </c:pt>
                      <c:pt idx="3782">
                        <c:v>1.1490739999999999</c:v>
                      </c:pt>
                      <c:pt idx="3783">
                        <c:v>1.1391370000000001</c:v>
                      </c:pt>
                      <c:pt idx="3784">
                        <c:v>1.1303700000000001</c:v>
                      </c:pt>
                      <c:pt idx="3785">
                        <c:v>1.1226069999999999</c:v>
                      </c:pt>
                      <c:pt idx="3786">
                        <c:v>1.115486</c:v>
                      </c:pt>
                      <c:pt idx="3787">
                        <c:v>1.109459</c:v>
                      </c:pt>
                      <c:pt idx="3788">
                        <c:v>1.1051329999999999</c:v>
                      </c:pt>
                      <c:pt idx="3789">
                        <c:v>1.101831</c:v>
                      </c:pt>
                      <c:pt idx="3790">
                        <c:v>1.0984100000000001</c:v>
                      </c:pt>
                      <c:pt idx="3791">
                        <c:v>1.0951470000000001</c:v>
                      </c:pt>
                      <c:pt idx="3792">
                        <c:v>1.092425</c:v>
                      </c:pt>
                      <c:pt idx="3793">
                        <c:v>1.0900350000000001</c:v>
                      </c:pt>
                      <c:pt idx="3794">
                        <c:v>1.0884499999999999</c:v>
                      </c:pt>
                      <c:pt idx="3795">
                        <c:v>1.0883640000000001</c:v>
                      </c:pt>
                      <c:pt idx="3796">
                        <c:v>1.089993</c:v>
                      </c:pt>
                      <c:pt idx="3797">
                        <c:v>1.093118</c:v>
                      </c:pt>
                      <c:pt idx="3798">
                        <c:v>1.096997</c:v>
                      </c:pt>
                      <c:pt idx="3799">
                        <c:v>1.1004020000000001</c:v>
                      </c:pt>
                      <c:pt idx="3800">
                        <c:v>1.1025210000000001</c:v>
                      </c:pt>
                      <c:pt idx="3801">
                        <c:v>1.1035729999999999</c:v>
                      </c:pt>
                      <c:pt idx="3802">
                        <c:v>1.1038939999999999</c:v>
                      </c:pt>
                      <c:pt idx="3803">
                        <c:v>1.103445</c:v>
                      </c:pt>
                      <c:pt idx="3804">
                        <c:v>1.1026039999999999</c:v>
                      </c:pt>
                      <c:pt idx="3805">
                        <c:v>1.102033</c:v>
                      </c:pt>
                      <c:pt idx="3806">
                        <c:v>1.101691</c:v>
                      </c:pt>
                      <c:pt idx="3807">
                        <c:v>1.100986</c:v>
                      </c:pt>
                      <c:pt idx="3808">
                        <c:v>1.0992299999999999</c:v>
                      </c:pt>
                      <c:pt idx="3809">
                        <c:v>1.095944</c:v>
                      </c:pt>
                      <c:pt idx="3810">
                        <c:v>1.091083</c:v>
                      </c:pt>
                      <c:pt idx="3811">
                        <c:v>1.0847819999999999</c:v>
                      </c:pt>
                      <c:pt idx="3812">
                        <c:v>1.077385</c:v>
                      </c:pt>
                      <c:pt idx="3813">
                        <c:v>1.0690919999999999</c:v>
                      </c:pt>
                      <c:pt idx="3814">
                        <c:v>1.0594490000000001</c:v>
                      </c:pt>
                      <c:pt idx="3815">
                        <c:v>1.0484439999999999</c:v>
                      </c:pt>
                      <c:pt idx="3816">
                        <c:v>1.0370140000000001</c:v>
                      </c:pt>
                      <c:pt idx="3817">
                        <c:v>1.025803</c:v>
                      </c:pt>
                      <c:pt idx="3818">
                        <c:v>1.014961</c:v>
                      </c:pt>
                      <c:pt idx="3819">
                        <c:v>1.0036229999999999</c:v>
                      </c:pt>
                      <c:pt idx="3820">
                        <c:v>0.98983299999999996</c:v>
                      </c:pt>
                      <c:pt idx="3821">
                        <c:v>0.974333</c:v>
                      </c:pt>
                      <c:pt idx="3822">
                        <c:v>0.96097100000000002</c:v>
                      </c:pt>
                      <c:pt idx="3823">
                        <c:v>0.95189299999999999</c:v>
                      </c:pt>
                      <c:pt idx="3824">
                        <c:v>0.94653500000000002</c:v>
                      </c:pt>
                      <c:pt idx="3825">
                        <c:v>0.94356499999999999</c:v>
                      </c:pt>
                      <c:pt idx="3826">
                        <c:v>0.94142899999999996</c:v>
                      </c:pt>
                      <c:pt idx="3827">
                        <c:v>0.93879800000000002</c:v>
                      </c:pt>
                      <c:pt idx="3828">
                        <c:v>0.93534200000000001</c:v>
                      </c:pt>
                      <c:pt idx="3829">
                        <c:v>0.93162999999999996</c:v>
                      </c:pt>
                      <c:pt idx="3830">
                        <c:v>0.92821200000000004</c:v>
                      </c:pt>
                      <c:pt idx="3831">
                        <c:v>0.92551399999999995</c:v>
                      </c:pt>
                      <c:pt idx="3832">
                        <c:v>0.924072</c:v>
                      </c:pt>
                      <c:pt idx="3833">
                        <c:v>0.92372600000000005</c:v>
                      </c:pt>
                      <c:pt idx="3834">
                        <c:v>0.92355299999999996</c:v>
                      </c:pt>
                      <c:pt idx="3835">
                        <c:v>0.92281400000000002</c:v>
                      </c:pt>
                      <c:pt idx="3836">
                        <c:v>0.921207</c:v>
                      </c:pt>
                      <c:pt idx="3837">
                        <c:v>0.91908000000000001</c:v>
                      </c:pt>
                      <c:pt idx="3838">
                        <c:v>0.91697200000000001</c:v>
                      </c:pt>
                      <c:pt idx="3839">
                        <c:v>0.91449000000000003</c:v>
                      </c:pt>
                      <c:pt idx="3840">
                        <c:v>0.91079900000000003</c:v>
                      </c:pt>
                      <c:pt idx="3841">
                        <c:v>0.90603699999999998</c:v>
                      </c:pt>
                      <c:pt idx="3842">
                        <c:v>0.90126899999999999</c:v>
                      </c:pt>
                      <c:pt idx="3843">
                        <c:v>0.89736300000000002</c:v>
                      </c:pt>
                      <c:pt idx="3844">
                        <c:v>0.89449900000000004</c:v>
                      </c:pt>
                      <c:pt idx="3845">
                        <c:v>0.89216700000000004</c:v>
                      </c:pt>
                      <c:pt idx="3846">
                        <c:v>0.88952900000000001</c:v>
                      </c:pt>
                      <c:pt idx="3847">
                        <c:v>0.88650600000000002</c:v>
                      </c:pt>
                      <c:pt idx="3848">
                        <c:v>0.88389899999999999</c:v>
                      </c:pt>
                      <c:pt idx="3849">
                        <c:v>0.88165099999999996</c:v>
                      </c:pt>
                      <c:pt idx="3850">
                        <c:v>0.87830399999999997</c:v>
                      </c:pt>
                      <c:pt idx="3851">
                        <c:v>0.87304999999999999</c:v>
                      </c:pt>
                      <c:pt idx="3852">
                        <c:v>0.86675899999999995</c:v>
                      </c:pt>
                      <c:pt idx="3853">
                        <c:v>0.86063299999999998</c:v>
                      </c:pt>
                      <c:pt idx="3854">
                        <c:v>0.85501400000000005</c:v>
                      </c:pt>
                      <c:pt idx="3855">
                        <c:v>0.84975900000000004</c:v>
                      </c:pt>
                      <c:pt idx="3856">
                        <c:v>0.84460999999999997</c:v>
                      </c:pt>
                      <c:pt idx="3857">
                        <c:v>0.83900399999999997</c:v>
                      </c:pt>
                      <c:pt idx="3858">
                        <c:v>0.83305499999999999</c:v>
                      </c:pt>
                      <c:pt idx="3859">
                        <c:v>0.827851</c:v>
                      </c:pt>
                      <c:pt idx="3860">
                        <c:v>0.82377800000000001</c:v>
                      </c:pt>
                      <c:pt idx="3861">
                        <c:v>0.82001100000000005</c:v>
                      </c:pt>
                      <c:pt idx="3862">
                        <c:v>0.81564700000000001</c:v>
                      </c:pt>
                      <c:pt idx="3863">
                        <c:v>0.81065200000000004</c:v>
                      </c:pt>
                      <c:pt idx="3864">
                        <c:v>0.80582500000000001</c:v>
                      </c:pt>
                      <c:pt idx="3865">
                        <c:v>0.80190700000000004</c:v>
                      </c:pt>
                      <c:pt idx="3866">
                        <c:v>0.79893899999999995</c:v>
                      </c:pt>
                      <c:pt idx="3867">
                        <c:v>0.79659000000000002</c:v>
                      </c:pt>
                      <c:pt idx="3868">
                        <c:v>0.79448700000000005</c:v>
                      </c:pt>
                      <c:pt idx="3869">
                        <c:v>0.79244300000000001</c:v>
                      </c:pt>
                      <c:pt idx="3870">
                        <c:v>0.79064400000000001</c:v>
                      </c:pt>
                      <c:pt idx="3871">
                        <c:v>0.78929700000000003</c:v>
                      </c:pt>
                      <c:pt idx="3872">
                        <c:v>0.78885799999999995</c:v>
                      </c:pt>
                      <c:pt idx="3873">
                        <c:v>0.790242</c:v>
                      </c:pt>
                      <c:pt idx="3874">
                        <c:v>0.79384600000000005</c:v>
                      </c:pt>
                      <c:pt idx="3875">
                        <c:v>0.79872100000000001</c:v>
                      </c:pt>
                      <c:pt idx="3876">
                        <c:v>0.80323500000000003</c:v>
                      </c:pt>
                      <c:pt idx="3877">
                        <c:v>0.80651200000000001</c:v>
                      </c:pt>
                      <c:pt idx="3878">
                        <c:v>0.80872699999999997</c:v>
                      </c:pt>
                      <c:pt idx="3879">
                        <c:v>0.81010700000000002</c:v>
                      </c:pt>
                      <c:pt idx="3880">
                        <c:v>0.81044099999999997</c:v>
                      </c:pt>
                      <c:pt idx="3881">
                        <c:v>0.80991299999999999</c:v>
                      </c:pt>
                      <c:pt idx="3882">
                        <c:v>0.80926500000000001</c:v>
                      </c:pt>
                      <c:pt idx="3883">
                        <c:v>0.80906100000000003</c:v>
                      </c:pt>
                      <c:pt idx="3884">
                        <c:v>0.80949899999999997</c:v>
                      </c:pt>
                      <c:pt idx="3885">
                        <c:v>0.81055299999999997</c:v>
                      </c:pt>
                      <c:pt idx="3886">
                        <c:v>0.81209500000000001</c:v>
                      </c:pt>
                      <c:pt idx="3887">
                        <c:v>0.81397299999999995</c:v>
                      </c:pt>
                      <c:pt idx="3888">
                        <c:v>0.81605000000000005</c:v>
                      </c:pt>
                      <c:pt idx="3889">
                        <c:v>0.818137</c:v>
                      </c:pt>
                      <c:pt idx="3890">
                        <c:v>0.82018199999999997</c:v>
                      </c:pt>
                      <c:pt idx="3891">
                        <c:v>0.822546</c:v>
                      </c:pt>
                      <c:pt idx="3892">
                        <c:v>0.82572999999999996</c:v>
                      </c:pt>
                      <c:pt idx="3893">
                        <c:v>0.82994599999999996</c:v>
                      </c:pt>
                      <c:pt idx="3894">
                        <c:v>0.83499199999999996</c:v>
                      </c:pt>
                      <c:pt idx="3895">
                        <c:v>0.84037300000000004</c:v>
                      </c:pt>
                      <c:pt idx="3896">
                        <c:v>0.84530400000000006</c:v>
                      </c:pt>
                      <c:pt idx="3897">
                        <c:v>0.84904599999999997</c:v>
                      </c:pt>
                      <c:pt idx="3898">
                        <c:v>0.85149300000000006</c:v>
                      </c:pt>
                      <c:pt idx="3899">
                        <c:v>0.85294099999999995</c:v>
                      </c:pt>
                      <c:pt idx="3900">
                        <c:v>0.85369399999999995</c:v>
                      </c:pt>
                      <c:pt idx="3901">
                        <c:v>0.85391899999999998</c:v>
                      </c:pt>
                      <c:pt idx="3902">
                        <c:v>0.85355999999999999</c:v>
                      </c:pt>
                      <c:pt idx="3903">
                        <c:v>0.85256299999999996</c:v>
                      </c:pt>
                      <c:pt idx="3904">
                        <c:v>0.85121599999999997</c:v>
                      </c:pt>
                      <c:pt idx="3905">
                        <c:v>0.84982899999999995</c:v>
                      </c:pt>
                      <c:pt idx="3906">
                        <c:v>0.84826199999999996</c:v>
                      </c:pt>
                      <c:pt idx="3907">
                        <c:v>0.84631400000000001</c:v>
                      </c:pt>
                      <c:pt idx="3908">
                        <c:v>0.84431199999999995</c:v>
                      </c:pt>
                      <c:pt idx="3909">
                        <c:v>0.84261699999999995</c:v>
                      </c:pt>
                      <c:pt idx="3910">
                        <c:v>0.84127799999999997</c:v>
                      </c:pt>
                      <c:pt idx="3911">
                        <c:v>0.84127099999999999</c:v>
                      </c:pt>
                      <c:pt idx="3912">
                        <c:v>0.84391499999999997</c:v>
                      </c:pt>
                      <c:pt idx="3913">
                        <c:v>0.84853299999999998</c:v>
                      </c:pt>
                      <c:pt idx="3914">
                        <c:v>0.85361600000000004</c:v>
                      </c:pt>
                      <c:pt idx="3915">
                        <c:v>0.85923000000000005</c:v>
                      </c:pt>
                      <c:pt idx="3916">
                        <c:v>0.86634</c:v>
                      </c:pt>
                      <c:pt idx="3917">
                        <c:v>0.87525699999999995</c:v>
                      </c:pt>
                      <c:pt idx="3918">
                        <c:v>0.88550300000000004</c:v>
                      </c:pt>
                      <c:pt idx="3919">
                        <c:v>0.89617199999999997</c:v>
                      </c:pt>
                      <c:pt idx="3920">
                        <c:v>0.90615999999999997</c:v>
                      </c:pt>
                      <c:pt idx="3921">
                        <c:v>0.91509600000000002</c:v>
                      </c:pt>
                      <c:pt idx="3922">
                        <c:v>0.92364599999999997</c:v>
                      </c:pt>
                      <c:pt idx="3923">
                        <c:v>0.93211999999999995</c:v>
                      </c:pt>
                      <c:pt idx="3924">
                        <c:v>0.94054199999999999</c:v>
                      </c:pt>
                      <c:pt idx="3925">
                        <c:v>0.94956600000000002</c:v>
                      </c:pt>
                      <c:pt idx="3926">
                        <c:v>0.95929600000000004</c:v>
                      </c:pt>
                      <c:pt idx="3927">
                        <c:v>0.96871099999999999</c:v>
                      </c:pt>
                      <c:pt idx="3928">
                        <c:v>0.97712100000000002</c:v>
                      </c:pt>
                      <c:pt idx="3929">
                        <c:v>0.98468699999999998</c:v>
                      </c:pt>
                      <c:pt idx="3930">
                        <c:v>0.99190900000000004</c:v>
                      </c:pt>
                      <c:pt idx="3931">
                        <c:v>0.99941400000000002</c:v>
                      </c:pt>
                      <c:pt idx="3932">
                        <c:v>1.0072719999999999</c:v>
                      </c:pt>
                      <c:pt idx="3933">
                        <c:v>1.014904</c:v>
                      </c:pt>
                      <c:pt idx="3934">
                        <c:v>1.022125</c:v>
                      </c:pt>
                      <c:pt idx="3935">
                        <c:v>1.0292190000000001</c:v>
                      </c:pt>
                      <c:pt idx="3936">
                        <c:v>1.036249</c:v>
                      </c:pt>
                      <c:pt idx="3937">
                        <c:v>1.0426679999999999</c:v>
                      </c:pt>
                      <c:pt idx="3938">
                        <c:v>1.047558</c:v>
                      </c:pt>
                      <c:pt idx="3939">
                        <c:v>1.050694</c:v>
                      </c:pt>
                      <c:pt idx="3940">
                        <c:v>1.052529</c:v>
                      </c:pt>
                      <c:pt idx="3941">
                        <c:v>1.053126</c:v>
                      </c:pt>
                      <c:pt idx="3942">
                        <c:v>1.0523420000000001</c:v>
                      </c:pt>
                      <c:pt idx="3943">
                        <c:v>1.0505880000000001</c:v>
                      </c:pt>
                      <c:pt idx="3944">
                        <c:v>1.0484530000000001</c:v>
                      </c:pt>
                      <c:pt idx="3945">
                        <c:v>1.0459639999999999</c:v>
                      </c:pt>
                      <c:pt idx="3946">
                        <c:v>1.043102</c:v>
                      </c:pt>
                      <c:pt idx="3947">
                        <c:v>1.04067</c:v>
                      </c:pt>
                      <c:pt idx="3948">
                        <c:v>1.0397419999999999</c:v>
                      </c:pt>
                      <c:pt idx="3949">
                        <c:v>1.040616</c:v>
                      </c:pt>
                      <c:pt idx="3950">
                        <c:v>1.042864</c:v>
                      </c:pt>
                      <c:pt idx="3951">
                        <c:v>1.0458890000000001</c:v>
                      </c:pt>
                      <c:pt idx="3952">
                        <c:v>1.0489219999999999</c:v>
                      </c:pt>
                      <c:pt idx="3953">
                        <c:v>1.0512300000000001</c:v>
                      </c:pt>
                      <c:pt idx="3954">
                        <c:v>1.0532010000000001</c:v>
                      </c:pt>
                      <c:pt idx="3955">
                        <c:v>1.056308</c:v>
                      </c:pt>
                      <c:pt idx="3956">
                        <c:v>1.061105</c:v>
                      </c:pt>
                      <c:pt idx="3957">
                        <c:v>1.0664119999999999</c:v>
                      </c:pt>
                      <c:pt idx="3958">
                        <c:v>1.0707580000000001</c:v>
                      </c:pt>
                      <c:pt idx="3959">
                        <c:v>1.0738859999999999</c:v>
                      </c:pt>
                      <c:pt idx="3960">
                        <c:v>1.0770299999999999</c:v>
                      </c:pt>
                      <c:pt idx="3961">
                        <c:v>1.081413</c:v>
                      </c:pt>
                      <c:pt idx="3962">
                        <c:v>1.0867579999999999</c:v>
                      </c:pt>
                      <c:pt idx="3963">
                        <c:v>1.091861</c:v>
                      </c:pt>
                      <c:pt idx="3964">
                        <c:v>1.095874</c:v>
                      </c:pt>
                      <c:pt idx="3965">
                        <c:v>1.098514</c:v>
                      </c:pt>
                      <c:pt idx="3966">
                        <c:v>1.1001289999999999</c:v>
                      </c:pt>
                      <c:pt idx="3967">
                        <c:v>1.101917</c:v>
                      </c:pt>
                      <c:pt idx="3968">
                        <c:v>1.105059</c:v>
                      </c:pt>
                      <c:pt idx="3969">
                        <c:v>1.109775</c:v>
                      </c:pt>
                      <c:pt idx="3970">
                        <c:v>1.1154599999999999</c:v>
                      </c:pt>
                      <c:pt idx="3971">
                        <c:v>1.1212329999999999</c:v>
                      </c:pt>
                      <c:pt idx="3972">
                        <c:v>1.126341</c:v>
                      </c:pt>
                      <c:pt idx="3973">
                        <c:v>1.130558</c:v>
                      </c:pt>
                      <c:pt idx="3974">
                        <c:v>1.1343049999999999</c:v>
                      </c:pt>
                      <c:pt idx="3975">
                        <c:v>1.1381680000000001</c:v>
                      </c:pt>
                      <c:pt idx="3976">
                        <c:v>1.1418550000000001</c:v>
                      </c:pt>
                      <c:pt idx="3977">
                        <c:v>1.144598</c:v>
                      </c:pt>
                      <c:pt idx="3978">
                        <c:v>1.146811</c:v>
                      </c:pt>
                      <c:pt idx="3979">
                        <c:v>1.1495789999999999</c:v>
                      </c:pt>
                      <c:pt idx="3980">
                        <c:v>1.152868</c:v>
                      </c:pt>
                      <c:pt idx="3981">
                        <c:v>1.155772</c:v>
                      </c:pt>
                      <c:pt idx="3982">
                        <c:v>1.157492</c:v>
                      </c:pt>
                      <c:pt idx="3983">
                        <c:v>1.157184</c:v>
                      </c:pt>
                      <c:pt idx="3984">
                        <c:v>1.154361</c:v>
                      </c:pt>
                      <c:pt idx="3985">
                        <c:v>1.1494530000000001</c:v>
                      </c:pt>
                      <c:pt idx="3986">
                        <c:v>1.1435219999999999</c:v>
                      </c:pt>
                      <c:pt idx="3987">
                        <c:v>1.137967</c:v>
                      </c:pt>
                      <c:pt idx="3988">
                        <c:v>1.133948</c:v>
                      </c:pt>
                      <c:pt idx="3989">
                        <c:v>1.131505</c:v>
                      </c:pt>
                      <c:pt idx="3990">
                        <c:v>1.1296040000000001</c:v>
                      </c:pt>
                      <c:pt idx="3991">
                        <c:v>1.1272279999999999</c:v>
                      </c:pt>
                      <c:pt idx="3992">
                        <c:v>1.1246350000000001</c:v>
                      </c:pt>
                      <c:pt idx="3993">
                        <c:v>1.1232489999999999</c:v>
                      </c:pt>
                      <c:pt idx="3994">
                        <c:v>1.1235170000000001</c:v>
                      </c:pt>
                      <c:pt idx="3995">
                        <c:v>1.124088</c:v>
                      </c:pt>
                      <c:pt idx="3996">
                        <c:v>1.123645</c:v>
                      </c:pt>
                      <c:pt idx="3997">
                        <c:v>1.1222099999999999</c:v>
                      </c:pt>
                      <c:pt idx="3998">
                        <c:v>1.120247</c:v>
                      </c:pt>
                      <c:pt idx="3999">
                        <c:v>1.1176090000000001</c:v>
                      </c:pt>
                      <c:pt idx="4000">
                        <c:v>1.113907</c:v>
                      </c:pt>
                      <c:pt idx="4001">
                        <c:v>1.10829</c:v>
                      </c:pt>
                      <c:pt idx="4002">
                        <c:v>1.099788</c:v>
                      </c:pt>
                      <c:pt idx="4003">
                        <c:v>1.090271</c:v>
                      </c:pt>
                      <c:pt idx="4004">
                        <c:v>1.083693</c:v>
                      </c:pt>
                      <c:pt idx="4005">
                        <c:v>1.081388</c:v>
                      </c:pt>
                      <c:pt idx="4006">
                        <c:v>1.081747</c:v>
                      </c:pt>
                      <c:pt idx="4007">
                        <c:v>1.0829439999999999</c:v>
                      </c:pt>
                      <c:pt idx="4008">
                        <c:v>1.0840959999999999</c:v>
                      </c:pt>
                      <c:pt idx="4009">
                        <c:v>1.085321</c:v>
                      </c:pt>
                      <c:pt idx="4010">
                        <c:v>1.0870580000000001</c:v>
                      </c:pt>
                      <c:pt idx="4011">
                        <c:v>1.0890169999999999</c:v>
                      </c:pt>
                      <c:pt idx="4012">
                        <c:v>1.090438</c:v>
                      </c:pt>
                      <c:pt idx="4013">
                        <c:v>1.090824</c:v>
                      </c:pt>
                      <c:pt idx="4014">
                        <c:v>1.0901829999999999</c:v>
                      </c:pt>
                      <c:pt idx="4015">
                        <c:v>1.0888329999999999</c:v>
                      </c:pt>
                      <c:pt idx="4016">
                        <c:v>1.086773</c:v>
                      </c:pt>
                      <c:pt idx="4017">
                        <c:v>1.0841510000000001</c:v>
                      </c:pt>
                      <c:pt idx="4018">
                        <c:v>1.0816840000000001</c:v>
                      </c:pt>
                      <c:pt idx="4019">
                        <c:v>1.0795429999999999</c:v>
                      </c:pt>
                      <c:pt idx="4020">
                        <c:v>1.077134</c:v>
                      </c:pt>
                      <c:pt idx="4021">
                        <c:v>1.0742309999999999</c:v>
                      </c:pt>
                      <c:pt idx="4022">
                        <c:v>1.070565</c:v>
                      </c:pt>
                      <c:pt idx="4023">
                        <c:v>1.0652980000000001</c:v>
                      </c:pt>
                      <c:pt idx="4024">
                        <c:v>1.058036</c:v>
                      </c:pt>
                      <c:pt idx="4025">
                        <c:v>1.048983</c:v>
                      </c:pt>
                      <c:pt idx="4026">
                        <c:v>1.038675</c:v>
                      </c:pt>
                      <c:pt idx="4027">
                        <c:v>1.0280149999999999</c:v>
                      </c:pt>
                      <c:pt idx="4028">
                        <c:v>1.017992</c:v>
                      </c:pt>
                      <c:pt idx="4029">
                        <c:v>1.0089630000000001</c:v>
                      </c:pt>
                      <c:pt idx="4030">
                        <c:v>1.0008170000000001</c:v>
                      </c:pt>
                      <c:pt idx="4031">
                        <c:v>0.99363699999999999</c:v>
                      </c:pt>
                      <c:pt idx="4032">
                        <c:v>0.98717999999999995</c:v>
                      </c:pt>
                      <c:pt idx="4033">
                        <c:v>0.98105200000000004</c:v>
                      </c:pt>
                      <c:pt idx="4034">
                        <c:v>0.97518800000000005</c:v>
                      </c:pt>
                      <c:pt idx="4035">
                        <c:v>0.96952700000000003</c:v>
                      </c:pt>
                      <c:pt idx="4036">
                        <c:v>0.96383200000000002</c:v>
                      </c:pt>
                      <c:pt idx="4037">
                        <c:v>0.95799500000000004</c:v>
                      </c:pt>
                      <c:pt idx="4038">
                        <c:v>0.95260900000000004</c:v>
                      </c:pt>
                      <c:pt idx="4039">
                        <c:v>0.94839600000000002</c:v>
                      </c:pt>
                      <c:pt idx="4040">
                        <c:v>0.94532700000000003</c:v>
                      </c:pt>
                      <c:pt idx="4041">
                        <c:v>0.94325899999999996</c:v>
                      </c:pt>
                      <c:pt idx="4042">
                        <c:v>0.94216</c:v>
                      </c:pt>
                      <c:pt idx="4043">
                        <c:v>0.94151600000000002</c:v>
                      </c:pt>
                      <c:pt idx="4044">
                        <c:v>0.94064199999999998</c:v>
                      </c:pt>
                      <c:pt idx="4045">
                        <c:v>0.93914799999999998</c:v>
                      </c:pt>
                      <c:pt idx="4046">
                        <c:v>0.93699699999999997</c:v>
                      </c:pt>
                      <c:pt idx="4047">
                        <c:v>0.93449400000000005</c:v>
                      </c:pt>
                      <c:pt idx="4048">
                        <c:v>0.93205199999999999</c:v>
                      </c:pt>
                      <c:pt idx="4049">
                        <c:v>0.92987699999999995</c:v>
                      </c:pt>
                      <c:pt idx="4050">
                        <c:v>0.92784999999999995</c:v>
                      </c:pt>
                      <c:pt idx="4051">
                        <c:v>0.92570300000000005</c:v>
                      </c:pt>
                      <c:pt idx="4052">
                        <c:v>0.92349300000000001</c:v>
                      </c:pt>
                      <c:pt idx="4053">
                        <c:v>0.92197300000000004</c:v>
                      </c:pt>
                      <c:pt idx="4054">
                        <c:v>0.92186000000000001</c:v>
                      </c:pt>
                      <c:pt idx="4055">
                        <c:v>0.92279100000000003</c:v>
                      </c:pt>
                      <c:pt idx="4056">
                        <c:v>0.92378800000000005</c:v>
                      </c:pt>
                      <c:pt idx="4057">
                        <c:v>0.92421299999999995</c:v>
                      </c:pt>
                      <c:pt idx="4058">
                        <c:v>0.923875</c:v>
                      </c:pt>
                      <c:pt idx="4059">
                        <c:v>0.922655</c:v>
                      </c:pt>
                      <c:pt idx="4060">
                        <c:v>0.92003900000000005</c:v>
                      </c:pt>
                      <c:pt idx="4061">
                        <c:v>0.91560600000000003</c:v>
                      </c:pt>
                      <c:pt idx="4062">
                        <c:v>0.90987700000000005</c:v>
                      </c:pt>
                      <c:pt idx="4063">
                        <c:v>0.903914</c:v>
                      </c:pt>
                      <c:pt idx="4064">
                        <c:v>0.89831899999999998</c:v>
                      </c:pt>
                      <c:pt idx="4065">
                        <c:v>0.89297700000000002</c:v>
                      </c:pt>
                      <c:pt idx="4066">
                        <c:v>0.887683</c:v>
                      </c:pt>
                      <c:pt idx="4067">
                        <c:v>0.88200999999999996</c:v>
                      </c:pt>
                      <c:pt idx="4068">
                        <c:v>0.87484700000000004</c:v>
                      </c:pt>
                      <c:pt idx="4069">
                        <c:v>0.86531499999999995</c:v>
                      </c:pt>
                      <c:pt idx="4070">
                        <c:v>0.85371200000000003</c:v>
                      </c:pt>
                      <c:pt idx="4071">
                        <c:v>0.84117500000000001</c:v>
                      </c:pt>
                      <c:pt idx="4072">
                        <c:v>0.82893399999999995</c:v>
                      </c:pt>
                      <c:pt idx="4073">
                        <c:v>0.81833400000000001</c:v>
                      </c:pt>
                      <c:pt idx="4074">
                        <c:v>0.81068499999999999</c:v>
                      </c:pt>
                      <c:pt idx="4075">
                        <c:v>0.80623900000000004</c:v>
                      </c:pt>
                      <c:pt idx="4076">
                        <c:v>0.80398899999999995</c:v>
                      </c:pt>
                      <c:pt idx="4077">
                        <c:v>0.80274000000000001</c:v>
                      </c:pt>
                      <c:pt idx="4078">
                        <c:v>0.80201800000000001</c:v>
                      </c:pt>
                      <c:pt idx="4079">
                        <c:v>0.80183700000000002</c:v>
                      </c:pt>
                      <c:pt idx="4080">
                        <c:v>0.80203199999999997</c:v>
                      </c:pt>
                      <c:pt idx="4081">
                        <c:v>0.80250100000000002</c:v>
                      </c:pt>
                      <c:pt idx="4082">
                        <c:v>0.80352699999999999</c:v>
                      </c:pt>
                      <c:pt idx="4083">
                        <c:v>0.80553200000000003</c:v>
                      </c:pt>
                      <c:pt idx="4084">
                        <c:v>0.80848299999999995</c:v>
                      </c:pt>
                      <c:pt idx="4085">
                        <c:v>0.81135999999999997</c:v>
                      </c:pt>
                      <c:pt idx="4086">
                        <c:v>0.81269499999999995</c:v>
                      </c:pt>
                      <c:pt idx="4087">
                        <c:v>0.81179400000000002</c:v>
                      </c:pt>
                      <c:pt idx="4088">
                        <c:v>0.80983700000000003</c:v>
                      </c:pt>
                      <c:pt idx="4089">
                        <c:v>0.80855600000000005</c:v>
                      </c:pt>
                      <c:pt idx="4090">
                        <c:v>0.80812300000000004</c:v>
                      </c:pt>
                      <c:pt idx="4091">
                        <c:v>0.80815599999999999</c:v>
                      </c:pt>
                      <c:pt idx="4092">
                        <c:v>0.80909600000000004</c:v>
                      </c:pt>
                      <c:pt idx="4093">
                        <c:v>0.81164999999999998</c:v>
                      </c:pt>
                      <c:pt idx="4094">
                        <c:v>0.815778</c:v>
                      </c:pt>
                      <c:pt idx="4095">
                        <c:v>0.820855</c:v>
                      </c:pt>
                      <c:pt idx="4096">
                        <c:v>0.826492</c:v>
                      </c:pt>
                      <c:pt idx="4097">
                        <c:v>0.83263200000000004</c:v>
                      </c:pt>
                      <c:pt idx="4098">
                        <c:v>0.83928400000000003</c:v>
                      </c:pt>
                      <c:pt idx="4099">
                        <c:v>0.84651799999999999</c:v>
                      </c:pt>
                      <c:pt idx="4100">
                        <c:v>0.85408399999999995</c:v>
                      </c:pt>
                      <c:pt idx="4101">
                        <c:v>0.86099300000000001</c:v>
                      </c:pt>
                      <c:pt idx="4102">
                        <c:v>0.86626800000000004</c:v>
                      </c:pt>
                      <c:pt idx="4103">
                        <c:v>0.86976200000000004</c:v>
                      </c:pt>
                      <c:pt idx="4104">
                        <c:v>0.87210500000000002</c:v>
                      </c:pt>
                      <c:pt idx="4105">
                        <c:v>0.87402299999999999</c:v>
                      </c:pt>
                      <c:pt idx="4106">
                        <c:v>0.87552200000000002</c:v>
                      </c:pt>
                      <c:pt idx="4107">
                        <c:v>0.87600199999999995</c:v>
                      </c:pt>
                      <c:pt idx="4108">
                        <c:v>0.874722</c:v>
                      </c:pt>
                      <c:pt idx="4109">
                        <c:v>0.87112500000000004</c:v>
                      </c:pt>
                      <c:pt idx="4110">
                        <c:v>0.86517299999999997</c:v>
                      </c:pt>
                      <c:pt idx="4111">
                        <c:v>0.85753900000000005</c:v>
                      </c:pt>
                      <c:pt idx="4112">
                        <c:v>0.84970400000000001</c:v>
                      </c:pt>
                      <c:pt idx="4113">
                        <c:v>0.84306099999999995</c:v>
                      </c:pt>
                      <c:pt idx="4114">
                        <c:v>0.83804800000000002</c:v>
                      </c:pt>
                      <c:pt idx="4115">
                        <c:v>0.83482400000000001</c:v>
                      </c:pt>
                      <c:pt idx="4116">
                        <c:v>0.83362099999999995</c:v>
                      </c:pt>
                      <c:pt idx="4117">
                        <c:v>0.83426500000000003</c:v>
                      </c:pt>
                      <c:pt idx="4118">
                        <c:v>0.83620300000000003</c:v>
                      </c:pt>
                      <c:pt idx="4119">
                        <c:v>0.83876700000000004</c:v>
                      </c:pt>
                      <c:pt idx="4120">
                        <c:v>0.84143599999999996</c:v>
                      </c:pt>
                      <c:pt idx="4121">
                        <c:v>0.84416400000000003</c:v>
                      </c:pt>
                      <c:pt idx="4122">
                        <c:v>0.84713300000000002</c:v>
                      </c:pt>
                      <c:pt idx="4123">
                        <c:v>0.85059499999999999</c:v>
                      </c:pt>
                      <c:pt idx="4124">
                        <c:v>0.85487100000000005</c:v>
                      </c:pt>
                      <c:pt idx="4125">
                        <c:v>0.86012200000000005</c:v>
                      </c:pt>
                      <c:pt idx="4126">
                        <c:v>0.86659699999999995</c:v>
                      </c:pt>
                      <c:pt idx="4127">
                        <c:v>0.87464600000000003</c:v>
                      </c:pt>
                      <c:pt idx="4128">
                        <c:v>0.88404199999999999</c:v>
                      </c:pt>
                      <c:pt idx="4129">
                        <c:v>0.89356999999999998</c:v>
                      </c:pt>
                      <c:pt idx="4130">
                        <c:v>0.90188000000000001</c:v>
                      </c:pt>
                      <c:pt idx="4131">
                        <c:v>0.90912499999999996</c:v>
                      </c:pt>
                      <c:pt idx="4132">
                        <c:v>0.91669999999999996</c:v>
                      </c:pt>
                      <c:pt idx="4133">
                        <c:v>0.92415599999999998</c:v>
                      </c:pt>
                      <c:pt idx="4134">
                        <c:v>0.92910599999999999</c:v>
                      </c:pt>
                      <c:pt idx="4135">
                        <c:v>0.93187299999999995</c:v>
                      </c:pt>
                      <c:pt idx="4136">
                        <c:v>0.93553900000000001</c:v>
                      </c:pt>
                      <c:pt idx="4137">
                        <c:v>0.94175299999999995</c:v>
                      </c:pt>
                      <c:pt idx="4138">
                        <c:v>0.94984299999999999</c:v>
                      </c:pt>
                      <c:pt idx="4139">
                        <c:v>0.95840099999999995</c:v>
                      </c:pt>
                      <c:pt idx="4140">
                        <c:v>0.96678699999999995</c:v>
                      </c:pt>
                      <c:pt idx="4141">
                        <c:v>0.97471799999999997</c:v>
                      </c:pt>
                      <c:pt idx="4142">
                        <c:v>0.98152300000000003</c:v>
                      </c:pt>
                      <c:pt idx="4143">
                        <c:v>0.98710200000000003</c:v>
                      </c:pt>
                      <c:pt idx="4144">
                        <c:v>0.99209099999999995</c:v>
                      </c:pt>
                      <c:pt idx="4145">
                        <c:v>0.99706799999999995</c:v>
                      </c:pt>
                      <c:pt idx="4146">
                        <c:v>1.002048</c:v>
                      </c:pt>
                      <c:pt idx="4147">
                        <c:v>1.0067969999999999</c:v>
                      </c:pt>
                      <c:pt idx="4148">
                        <c:v>1.011198</c:v>
                      </c:pt>
                      <c:pt idx="4149">
                        <c:v>1.0146189999999999</c:v>
                      </c:pt>
                      <c:pt idx="4150">
                        <c:v>1.0160499999999999</c:v>
                      </c:pt>
                      <c:pt idx="4151">
                        <c:v>1.0151570000000001</c:v>
                      </c:pt>
                      <c:pt idx="4152">
                        <c:v>1.012626</c:v>
                      </c:pt>
                      <c:pt idx="4153">
                        <c:v>1.009771</c:v>
                      </c:pt>
                      <c:pt idx="4154">
                        <c:v>1.007654</c:v>
                      </c:pt>
                      <c:pt idx="4155">
                        <c:v>1.006046</c:v>
                      </c:pt>
                      <c:pt idx="4156">
                        <c:v>1.004049</c:v>
                      </c:pt>
                      <c:pt idx="4157">
                        <c:v>1.0017160000000001</c:v>
                      </c:pt>
                      <c:pt idx="4158">
                        <c:v>0.99981299999999995</c:v>
                      </c:pt>
                      <c:pt idx="4159">
                        <c:v>0.99909199999999998</c:v>
                      </c:pt>
                      <c:pt idx="4160">
                        <c:v>1.000213</c:v>
                      </c:pt>
                      <c:pt idx="4161">
                        <c:v>1.003609</c:v>
                      </c:pt>
                      <c:pt idx="4162">
                        <c:v>1.0093989999999999</c:v>
                      </c:pt>
                      <c:pt idx="4163">
                        <c:v>1.0170250000000001</c:v>
                      </c:pt>
                      <c:pt idx="4164">
                        <c:v>1.02525</c:v>
                      </c:pt>
                      <c:pt idx="4165">
                        <c:v>1.032845</c:v>
                      </c:pt>
                      <c:pt idx="4166">
                        <c:v>1.0392330000000001</c:v>
                      </c:pt>
                      <c:pt idx="4167">
                        <c:v>1.0445800000000001</c:v>
                      </c:pt>
                      <c:pt idx="4168">
                        <c:v>1.049283</c:v>
                      </c:pt>
                      <c:pt idx="4169">
                        <c:v>1.053547</c:v>
                      </c:pt>
                      <c:pt idx="4170">
                        <c:v>1.0574870000000001</c:v>
                      </c:pt>
                      <c:pt idx="4171">
                        <c:v>1.0613600000000001</c:v>
                      </c:pt>
                      <c:pt idx="4172">
                        <c:v>1.0654680000000001</c:v>
                      </c:pt>
                      <c:pt idx="4173">
                        <c:v>1.070357</c:v>
                      </c:pt>
                      <c:pt idx="4174">
                        <c:v>1.076565</c:v>
                      </c:pt>
                      <c:pt idx="4175">
                        <c:v>1.083804</c:v>
                      </c:pt>
                      <c:pt idx="4176">
                        <c:v>1.091127</c:v>
                      </c:pt>
                      <c:pt idx="4177">
                        <c:v>1.097548</c:v>
                      </c:pt>
                      <c:pt idx="4178">
                        <c:v>1.102749</c:v>
                      </c:pt>
                      <c:pt idx="4179">
                        <c:v>1.1075109999999999</c:v>
                      </c:pt>
                      <c:pt idx="4180">
                        <c:v>1.1126860000000001</c:v>
                      </c:pt>
                      <c:pt idx="4181">
                        <c:v>1.118025</c:v>
                      </c:pt>
                      <c:pt idx="4182">
                        <c:v>1.1227819999999999</c:v>
                      </c:pt>
                      <c:pt idx="4183">
                        <c:v>1.126466</c:v>
                      </c:pt>
                      <c:pt idx="4184">
                        <c:v>1.128914</c:v>
                      </c:pt>
                      <c:pt idx="4185">
                        <c:v>1.1307430000000001</c:v>
                      </c:pt>
                      <c:pt idx="4186">
                        <c:v>1.1327119999999999</c:v>
                      </c:pt>
                      <c:pt idx="4187">
                        <c:v>1.1346400000000001</c:v>
                      </c:pt>
                      <c:pt idx="4188">
                        <c:v>1.1360650000000001</c:v>
                      </c:pt>
                      <c:pt idx="4189">
                        <c:v>1.136914</c:v>
                      </c:pt>
                      <c:pt idx="4190">
                        <c:v>1.1369389999999999</c:v>
                      </c:pt>
                      <c:pt idx="4191">
                        <c:v>1.135554</c:v>
                      </c:pt>
                      <c:pt idx="4192">
                        <c:v>1.1323099999999999</c:v>
                      </c:pt>
                      <c:pt idx="4193">
                        <c:v>1.1268389999999999</c:v>
                      </c:pt>
                      <c:pt idx="4194">
                        <c:v>1.119016</c:v>
                      </c:pt>
                      <c:pt idx="4195">
                        <c:v>1.109553</c:v>
                      </c:pt>
                      <c:pt idx="4196">
                        <c:v>1.0999950000000001</c:v>
                      </c:pt>
                      <c:pt idx="4197">
                        <c:v>1.092123</c:v>
                      </c:pt>
                      <c:pt idx="4198">
                        <c:v>1.0870359999999999</c:v>
                      </c:pt>
                      <c:pt idx="4199">
                        <c:v>1.0848610000000001</c:v>
                      </c:pt>
                      <c:pt idx="4200">
                        <c:v>1.0849089999999999</c:v>
                      </c:pt>
                      <c:pt idx="4201">
                        <c:v>1.085961</c:v>
                      </c:pt>
                      <c:pt idx="4202">
                        <c:v>1.0869869999999999</c:v>
                      </c:pt>
                      <c:pt idx="4203">
                        <c:v>1.0874520000000001</c:v>
                      </c:pt>
                      <c:pt idx="4204">
                        <c:v>1.087717</c:v>
                      </c:pt>
                      <c:pt idx="4205">
                        <c:v>1.0888119999999999</c:v>
                      </c:pt>
                      <c:pt idx="4206">
                        <c:v>1.0909990000000001</c:v>
                      </c:pt>
                      <c:pt idx="4207">
                        <c:v>1.093793</c:v>
                      </c:pt>
                      <c:pt idx="4208">
                        <c:v>1.096624</c:v>
                      </c:pt>
                      <c:pt idx="4209">
                        <c:v>1.098376</c:v>
                      </c:pt>
                      <c:pt idx="4210">
                        <c:v>1.098349</c:v>
                      </c:pt>
                      <c:pt idx="4211">
                        <c:v>1.097756</c:v>
                      </c:pt>
                      <c:pt idx="4212">
                        <c:v>1.097971</c:v>
                      </c:pt>
                      <c:pt idx="4213">
                        <c:v>1.0987199999999999</c:v>
                      </c:pt>
                      <c:pt idx="4214">
                        <c:v>1.0998619999999999</c:v>
                      </c:pt>
                      <c:pt idx="4215">
                        <c:v>1.1019239999999999</c:v>
                      </c:pt>
                      <c:pt idx="4216">
                        <c:v>1.1046549999999999</c:v>
                      </c:pt>
                      <c:pt idx="4217">
                        <c:v>1.1074409999999999</c:v>
                      </c:pt>
                      <c:pt idx="4218">
                        <c:v>1.1099509999999999</c:v>
                      </c:pt>
                      <c:pt idx="4219">
                        <c:v>1.1121570000000001</c:v>
                      </c:pt>
                      <c:pt idx="4220">
                        <c:v>1.114503</c:v>
                      </c:pt>
                      <c:pt idx="4221">
                        <c:v>1.1170450000000001</c:v>
                      </c:pt>
                      <c:pt idx="4222">
                        <c:v>1.118987</c:v>
                      </c:pt>
                      <c:pt idx="4223">
                        <c:v>1.1196250000000001</c:v>
                      </c:pt>
                      <c:pt idx="4224">
                        <c:v>1.1188899999999999</c:v>
                      </c:pt>
                      <c:pt idx="4225">
                        <c:v>1.1170310000000001</c:v>
                      </c:pt>
                      <c:pt idx="4226">
                        <c:v>1.1142099999999999</c:v>
                      </c:pt>
                      <c:pt idx="4227">
                        <c:v>1.110592</c:v>
                      </c:pt>
                      <c:pt idx="4228">
                        <c:v>1.106266</c:v>
                      </c:pt>
                      <c:pt idx="4229">
                        <c:v>1.1011489999999999</c:v>
                      </c:pt>
                      <c:pt idx="4230">
                        <c:v>1.0952059999999999</c:v>
                      </c:pt>
                      <c:pt idx="4231">
                        <c:v>1.08832</c:v>
                      </c:pt>
                      <c:pt idx="4232">
                        <c:v>1.080379</c:v>
                      </c:pt>
                      <c:pt idx="4233">
                        <c:v>1.0717559999999999</c:v>
                      </c:pt>
                      <c:pt idx="4234">
                        <c:v>1.063148</c:v>
                      </c:pt>
                      <c:pt idx="4235">
                        <c:v>1.05484</c:v>
                      </c:pt>
                      <c:pt idx="4236">
                        <c:v>1.0466120000000001</c:v>
                      </c:pt>
                      <c:pt idx="4237">
                        <c:v>1.0379989999999999</c:v>
                      </c:pt>
                      <c:pt idx="4238">
                        <c:v>1.028484</c:v>
                      </c:pt>
                      <c:pt idx="4239">
                        <c:v>1.01814</c:v>
                      </c:pt>
                      <c:pt idx="4240">
                        <c:v>1.0077769999999999</c:v>
                      </c:pt>
                      <c:pt idx="4241">
                        <c:v>0.99822100000000002</c:v>
                      </c:pt>
                      <c:pt idx="4242">
                        <c:v>0.98951</c:v>
                      </c:pt>
                      <c:pt idx="4243">
                        <c:v>0.98138300000000001</c:v>
                      </c:pt>
                      <c:pt idx="4244">
                        <c:v>0.974244</c:v>
                      </c:pt>
                      <c:pt idx="4245">
                        <c:v>0.96846399999999999</c:v>
                      </c:pt>
                      <c:pt idx="4246">
                        <c:v>0.96415799999999996</c:v>
                      </c:pt>
                      <c:pt idx="4247">
                        <c:v>0.961835</c:v>
                      </c:pt>
                      <c:pt idx="4248">
                        <c:v>0.96123800000000004</c:v>
                      </c:pt>
                      <c:pt idx="4249">
                        <c:v>0.96078300000000005</c:v>
                      </c:pt>
                      <c:pt idx="4250">
                        <c:v>0.95913999999999999</c:v>
                      </c:pt>
                      <c:pt idx="4251">
                        <c:v>0.95604500000000003</c:v>
                      </c:pt>
                      <c:pt idx="4252">
                        <c:v>0.95191300000000001</c:v>
                      </c:pt>
                      <c:pt idx="4253">
                        <c:v>0.94755800000000001</c:v>
                      </c:pt>
                      <c:pt idx="4254">
                        <c:v>0.94399299999999997</c:v>
                      </c:pt>
                      <c:pt idx="4255">
                        <c:v>0.94188000000000005</c:v>
                      </c:pt>
                      <c:pt idx="4256">
                        <c:v>0.94089999999999996</c:v>
                      </c:pt>
                      <c:pt idx="4257">
                        <c:v>0.94021900000000003</c:v>
                      </c:pt>
                      <c:pt idx="4258">
                        <c:v>0.93956300000000004</c:v>
                      </c:pt>
                      <c:pt idx="4259">
                        <c:v>0.939523</c:v>
                      </c:pt>
                      <c:pt idx="4260">
                        <c:v>0.94067299999999998</c:v>
                      </c:pt>
                      <c:pt idx="4261">
                        <c:v>0.942581</c:v>
                      </c:pt>
                      <c:pt idx="4262">
                        <c:v>0.94399999999999995</c:v>
                      </c:pt>
                      <c:pt idx="4263">
                        <c:v>0.94393099999999996</c:v>
                      </c:pt>
                      <c:pt idx="4264">
                        <c:v>0.94261399999999995</c:v>
                      </c:pt>
                      <c:pt idx="4265">
                        <c:v>0.94109299999999996</c:v>
                      </c:pt>
                      <c:pt idx="4266">
                        <c:v>0.93993899999999997</c:v>
                      </c:pt>
                      <c:pt idx="4267">
                        <c:v>0.93936799999999998</c:v>
                      </c:pt>
                      <c:pt idx="4268">
                        <c:v>0.93955299999999997</c:v>
                      </c:pt>
                      <c:pt idx="4269">
                        <c:v>0.94008999999999998</c:v>
                      </c:pt>
                      <c:pt idx="4270">
                        <c:v>0.94008499999999995</c:v>
                      </c:pt>
                      <c:pt idx="4271">
                        <c:v>0.93867999999999996</c:v>
                      </c:pt>
                      <c:pt idx="4272">
                        <c:v>0.93552800000000003</c:v>
                      </c:pt>
                      <c:pt idx="4273">
                        <c:v>0.93130500000000005</c:v>
                      </c:pt>
                      <c:pt idx="4274">
                        <c:v>0.92691299999999999</c:v>
                      </c:pt>
                      <c:pt idx="4275">
                        <c:v>0.92231399999999997</c:v>
                      </c:pt>
                      <c:pt idx="4276">
                        <c:v>0.91724300000000003</c:v>
                      </c:pt>
                      <c:pt idx="4277">
                        <c:v>0.91176900000000005</c:v>
                      </c:pt>
                      <c:pt idx="4278">
                        <c:v>0.90588299999999999</c:v>
                      </c:pt>
                      <c:pt idx="4279">
                        <c:v>0.89950600000000003</c:v>
                      </c:pt>
                      <c:pt idx="4280">
                        <c:v>0.89251899999999995</c:v>
                      </c:pt>
                      <c:pt idx="4281">
                        <c:v>0.88496900000000001</c:v>
                      </c:pt>
                      <c:pt idx="4282">
                        <c:v>0.87707299999999999</c:v>
                      </c:pt>
                      <c:pt idx="4283">
                        <c:v>0.86904300000000001</c:v>
                      </c:pt>
                      <c:pt idx="4284">
                        <c:v>0.86147799999999997</c:v>
                      </c:pt>
                      <c:pt idx="4285">
                        <c:v>0.85518700000000003</c:v>
                      </c:pt>
                      <c:pt idx="4286">
                        <c:v>0.85039399999999998</c:v>
                      </c:pt>
                      <c:pt idx="4287">
                        <c:v>0.84651500000000002</c:v>
                      </c:pt>
                      <c:pt idx="4288">
                        <c:v>0.84295900000000001</c:v>
                      </c:pt>
                      <c:pt idx="4289">
                        <c:v>0.84028099999999994</c:v>
                      </c:pt>
                      <c:pt idx="4290">
                        <c:v>0.83988399999999996</c:v>
                      </c:pt>
                      <c:pt idx="4291">
                        <c:v>0.84202699999999997</c:v>
                      </c:pt>
                      <c:pt idx="4292">
                        <c:v>0.84537899999999999</c:v>
                      </c:pt>
                      <c:pt idx="4293">
                        <c:v>0.84835300000000002</c:v>
                      </c:pt>
                      <c:pt idx="4294">
                        <c:v>0.84942200000000001</c:v>
                      </c:pt>
                      <c:pt idx="4295">
                        <c:v>0.84766699999999995</c:v>
                      </c:pt>
                      <c:pt idx="4296">
                        <c:v>0.84368100000000001</c:v>
                      </c:pt>
                      <c:pt idx="4297">
                        <c:v>0.83907600000000004</c:v>
                      </c:pt>
                      <c:pt idx="4298">
                        <c:v>0.83541799999999999</c:v>
                      </c:pt>
                      <c:pt idx="4299">
                        <c:v>0.83267500000000005</c:v>
                      </c:pt>
                      <c:pt idx="4300">
                        <c:v>0.82951399999999997</c:v>
                      </c:pt>
                      <c:pt idx="4301">
                        <c:v>0.82606500000000005</c:v>
                      </c:pt>
                      <c:pt idx="4302">
                        <c:v>0.82372299999999998</c:v>
                      </c:pt>
                      <c:pt idx="4303">
                        <c:v>0.82304100000000002</c:v>
                      </c:pt>
                      <c:pt idx="4304">
                        <c:v>0.82419200000000004</c:v>
                      </c:pt>
                      <c:pt idx="4305">
                        <c:v>0.82720899999999997</c:v>
                      </c:pt>
                      <c:pt idx="4306">
                        <c:v>0.83103499999999997</c:v>
                      </c:pt>
                      <c:pt idx="4307">
                        <c:v>0.83460999999999996</c:v>
                      </c:pt>
                      <c:pt idx="4308">
                        <c:v>0.83796199999999998</c:v>
                      </c:pt>
                      <c:pt idx="4309">
                        <c:v>0.84142700000000004</c:v>
                      </c:pt>
                      <c:pt idx="4310">
                        <c:v>0.84538999999999997</c:v>
                      </c:pt>
                      <c:pt idx="4311">
                        <c:v>0.85051900000000002</c:v>
                      </c:pt>
                      <c:pt idx="4312">
                        <c:v>0.85670299999999999</c:v>
                      </c:pt>
                      <c:pt idx="4313">
                        <c:v>0.86232699999999995</c:v>
                      </c:pt>
                      <c:pt idx="4314">
                        <c:v>0.86587499999999995</c:v>
                      </c:pt>
                      <c:pt idx="4315">
                        <c:v>0.86752300000000004</c:v>
                      </c:pt>
                      <c:pt idx="4316">
                        <c:v>0.86853999999999998</c:v>
                      </c:pt>
                      <c:pt idx="4317">
                        <c:v>0.86949200000000004</c:v>
                      </c:pt>
                      <c:pt idx="4318">
                        <c:v>0.86976799999999999</c:v>
                      </c:pt>
                      <c:pt idx="4319">
                        <c:v>0.86914400000000003</c:v>
                      </c:pt>
                      <c:pt idx="4320">
                        <c:v>0.86836100000000005</c:v>
                      </c:pt>
                      <c:pt idx="4321">
                        <c:v>0.86782899999999996</c:v>
                      </c:pt>
                      <c:pt idx="4322">
                        <c:v>0.86753100000000005</c:v>
                      </c:pt>
                      <c:pt idx="4323">
                        <c:v>0.867672</c:v>
                      </c:pt>
                      <c:pt idx="4324">
                        <c:v>0.86797000000000002</c:v>
                      </c:pt>
                      <c:pt idx="4325">
                        <c:v>0.86773800000000001</c:v>
                      </c:pt>
                      <c:pt idx="4326">
                        <c:v>0.86698799999999998</c:v>
                      </c:pt>
                      <c:pt idx="4327">
                        <c:v>0.86649500000000002</c:v>
                      </c:pt>
                      <c:pt idx="4328">
                        <c:v>0.86704300000000001</c:v>
                      </c:pt>
                      <c:pt idx="4329">
                        <c:v>0.868977</c:v>
                      </c:pt>
                      <c:pt idx="4330">
                        <c:v>0.87255400000000005</c:v>
                      </c:pt>
                      <c:pt idx="4331">
                        <c:v>0.87769399999999997</c:v>
                      </c:pt>
                      <c:pt idx="4332">
                        <c:v>0.88367899999999999</c:v>
                      </c:pt>
                      <c:pt idx="4333">
                        <c:v>0.88987799999999995</c:v>
                      </c:pt>
                      <c:pt idx="4334">
                        <c:v>0.89588500000000004</c:v>
                      </c:pt>
                      <c:pt idx="4335">
                        <c:v>0.900976</c:v>
                      </c:pt>
                      <c:pt idx="4336">
                        <c:v>0.90431099999999998</c:v>
                      </c:pt>
                      <c:pt idx="4337">
                        <c:v>0.90571599999999997</c:v>
                      </c:pt>
                      <c:pt idx="4338">
                        <c:v>0.90595099999999995</c:v>
                      </c:pt>
                      <c:pt idx="4339">
                        <c:v>0.90649100000000005</c:v>
                      </c:pt>
                      <c:pt idx="4340">
                        <c:v>0.90829800000000005</c:v>
                      </c:pt>
                      <c:pt idx="4341">
                        <c:v>0.91105199999999997</c:v>
                      </c:pt>
                      <c:pt idx="4342">
                        <c:v>0.91437900000000005</c:v>
                      </c:pt>
                      <c:pt idx="4343">
                        <c:v>0.91841099999999998</c:v>
                      </c:pt>
                      <c:pt idx="4344">
                        <c:v>0.92305199999999998</c:v>
                      </c:pt>
                      <c:pt idx="4345">
                        <c:v>0.92767900000000003</c:v>
                      </c:pt>
                      <c:pt idx="4346">
                        <c:v>0.93191999999999997</c:v>
                      </c:pt>
                      <c:pt idx="4347">
                        <c:v>0.93615899999999996</c:v>
                      </c:pt>
                      <c:pt idx="4348">
                        <c:v>0.94094699999999998</c:v>
                      </c:pt>
                      <c:pt idx="4349">
                        <c:v>0.94646699999999995</c:v>
                      </c:pt>
                      <c:pt idx="4350">
                        <c:v>0.95232600000000001</c:v>
                      </c:pt>
                      <c:pt idx="4351">
                        <c:v>0.95763500000000001</c:v>
                      </c:pt>
                      <c:pt idx="4352">
                        <c:v>0.961808</c:v>
                      </c:pt>
                      <c:pt idx="4353">
                        <c:v>0.96507900000000002</c:v>
                      </c:pt>
                      <c:pt idx="4354">
                        <c:v>0.96790299999999996</c:v>
                      </c:pt>
                      <c:pt idx="4355">
                        <c:v>0.97058699999999998</c:v>
                      </c:pt>
                      <c:pt idx="4356">
                        <c:v>0.97339299999999995</c:v>
                      </c:pt>
                      <c:pt idx="4357">
                        <c:v>0.97620700000000005</c:v>
                      </c:pt>
                      <c:pt idx="4358">
                        <c:v>0.97858299999999998</c:v>
                      </c:pt>
                      <c:pt idx="4359">
                        <c:v>0.98017399999999999</c:v>
                      </c:pt>
                      <c:pt idx="4360">
                        <c:v>0.980931</c:v>
                      </c:pt>
                      <c:pt idx="4361">
                        <c:v>0.98141800000000001</c:v>
                      </c:pt>
                      <c:pt idx="4362">
                        <c:v>0.98263699999999998</c:v>
                      </c:pt>
                      <c:pt idx="4363">
                        <c:v>0.98495500000000002</c:v>
                      </c:pt>
                      <c:pt idx="4364">
                        <c:v>0.98763599999999996</c:v>
                      </c:pt>
                      <c:pt idx="4365">
                        <c:v>0.98995599999999995</c:v>
                      </c:pt>
                      <c:pt idx="4366">
                        <c:v>0.99200100000000002</c:v>
                      </c:pt>
                      <c:pt idx="4367">
                        <c:v>0.99398299999999995</c:v>
                      </c:pt>
                      <c:pt idx="4368">
                        <c:v>0.99599400000000005</c:v>
                      </c:pt>
                      <c:pt idx="4369">
                        <c:v>0.998502</c:v>
                      </c:pt>
                      <c:pt idx="4370">
                        <c:v>1.0020530000000001</c:v>
                      </c:pt>
                      <c:pt idx="4371">
                        <c:v>1.006853</c:v>
                      </c:pt>
                      <c:pt idx="4372">
                        <c:v>1.012575</c:v>
                      </c:pt>
                      <c:pt idx="4373">
                        <c:v>1.0186029999999999</c:v>
                      </c:pt>
                      <c:pt idx="4374">
                        <c:v>1.0248710000000001</c:v>
                      </c:pt>
                      <c:pt idx="4375">
                        <c:v>1.031731</c:v>
                      </c:pt>
                      <c:pt idx="4376">
                        <c:v>1.0392129999999999</c:v>
                      </c:pt>
                      <c:pt idx="4377">
                        <c:v>1.046934</c:v>
                      </c:pt>
                      <c:pt idx="4378">
                        <c:v>1.0544180000000001</c:v>
                      </c:pt>
                      <c:pt idx="4379">
                        <c:v>1.061258</c:v>
                      </c:pt>
                      <c:pt idx="4380">
                        <c:v>1.0670820000000001</c:v>
                      </c:pt>
                      <c:pt idx="4381">
                        <c:v>1.071915</c:v>
                      </c:pt>
                      <c:pt idx="4382">
                        <c:v>1.0763199999999999</c:v>
                      </c:pt>
                      <c:pt idx="4383">
                        <c:v>1.080497</c:v>
                      </c:pt>
                      <c:pt idx="4384">
                        <c:v>1.0834330000000001</c:v>
                      </c:pt>
                      <c:pt idx="4385">
                        <c:v>1.0837019999999999</c:v>
                      </c:pt>
                      <c:pt idx="4386">
                        <c:v>1.0818019999999999</c:v>
                      </c:pt>
                      <c:pt idx="4387">
                        <c:v>1.080363</c:v>
                      </c:pt>
                      <c:pt idx="4388">
                        <c:v>1.0813060000000001</c:v>
                      </c:pt>
                      <c:pt idx="4389">
                        <c:v>1.084443</c:v>
                      </c:pt>
                      <c:pt idx="4390">
                        <c:v>1.0881799999999999</c:v>
                      </c:pt>
                      <c:pt idx="4391">
                        <c:v>1.0911219999999999</c:v>
                      </c:pt>
                      <c:pt idx="4392">
                        <c:v>1.0935330000000001</c:v>
                      </c:pt>
                      <c:pt idx="4393">
                        <c:v>1.096174</c:v>
                      </c:pt>
                      <c:pt idx="4394">
                        <c:v>1.098779</c:v>
                      </c:pt>
                      <c:pt idx="4395">
                        <c:v>1.100627</c:v>
                      </c:pt>
                      <c:pt idx="4396">
                        <c:v>1.1016250000000001</c:v>
                      </c:pt>
                      <c:pt idx="4397">
                        <c:v>1.102398</c:v>
                      </c:pt>
                      <c:pt idx="4398">
                        <c:v>1.1029519999999999</c:v>
                      </c:pt>
                      <c:pt idx="4399">
                        <c:v>1.102344</c:v>
                      </c:pt>
                      <c:pt idx="4400">
                        <c:v>1.1001430000000001</c:v>
                      </c:pt>
                      <c:pt idx="4401">
                        <c:v>1.096427</c:v>
                      </c:pt>
                      <c:pt idx="4402">
                        <c:v>1.090983</c:v>
                      </c:pt>
                      <c:pt idx="4403">
                        <c:v>1.084263</c:v>
                      </c:pt>
                      <c:pt idx="4404">
                        <c:v>1.0780080000000001</c:v>
                      </c:pt>
                      <c:pt idx="4405">
                        <c:v>1.0737639999999999</c:v>
                      </c:pt>
                      <c:pt idx="4406">
                        <c:v>1.0718859999999999</c:v>
                      </c:pt>
                      <c:pt idx="4407">
                        <c:v>1.072087</c:v>
                      </c:pt>
                      <c:pt idx="4408">
                        <c:v>1.0735589999999999</c:v>
                      </c:pt>
                      <c:pt idx="4409">
                        <c:v>1.0752600000000001</c:v>
                      </c:pt>
                      <c:pt idx="4410">
                        <c:v>1.0768610000000001</c:v>
                      </c:pt>
                      <c:pt idx="4411">
                        <c:v>1.0785279999999999</c:v>
                      </c:pt>
                      <c:pt idx="4412">
                        <c:v>1.080322</c:v>
                      </c:pt>
                      <c:pt idx="4413">
                        <c:v>1.082686</c:v>
                      </c:pt>
                      <c:pt idx="4414">
                        <c:v>1.086147</c:v>
                      </c:pt>
                      <c:pt idx="4415">
                        <c:v>1.090452</c:v>
                      </c:pt>
                      <c:pt idx="4416">
                        <c:v>1.095151</c:v>
                      </c:pt>
                      <c:pt idx="4417">
                        <c:v>1.099772</c:v>
                      </c:pt>
                      <c:pt idx="4418">
                        <c:v>1.1032059999999999</c:v>
                      </c:pt>
                      <c:pt idx="4419">
                        <c:v>1.104563</c:v>
                      </c:pt>
                      <c:pt idx="4420">
                        <c:v>1.1043719999999999</c:v>
                      </c:pt>
                      <c:pt idx="4421">
                        <c:v>1.1041179999999999</c:v>
                      </c:pt>
                      <c:pt idx="4422">
                        <c:v>1.1045180000000001</c:v>
                      </c:pt>
                      <c:pt idx="4423">
                        <c:v>1.1049800000000001</c:v>
                      </c:pt>
                      <c:pt idx="4424">
                        <c:v>1.105369</c:v>
                      </c:pt>
                      <c:pt idx="4425">
                        <c:v>1.1067940000000001</c:v>
                      </c:pt>
                      <c:pt idx="4426">
                        <c:v>1.1099699999999999</c:v>
                      </c:pt>
                      <c:pt idx="4427">
                        <c:v>1.114231</c:v>
                      </c:pt>
                      <c:pt idx="4428">
                        <c:v>1.1184909999999999</c:v>
                      </c:pt>
                      <c:pt idx="4429">
                        <c:v>1.1221000000000001</c:v>
                      </c:pt>
                      <c:pt idx="4430">
                        <c:v>1.1248</c:v>
                      </c:pt>
                      <c:pt idx="4431">
                        <c:v>1.1266959999999999</c:v>
                      </c:pt>
                      <c:pt idx="4432">
                        <c:v>1.127756</c:v>
                      </c:pt>
                      <c:pt idx="4433">
                        <c:v>1.1273709999999999</c:v>
                      </c:pt>
                      <c:pt idx="4434">
                        <c:v>1.125192</c:v>
                      </c:pt>
                      <c:pt idx="4435">
                        <c:v>1.121829</c:v>
                      </c:pt>
                      <c:pt idx="4436">
                        <c:v>1.118134</c:v>
                      </c:pt>
                      <c:pt idx="4437">
                        <c:v>1.1146720000000001</c:v>
                      </c:pt>
                      <c:pt idx="4438">
                        <c:v>1.111453</c:v>
                      </c:pt>
                      <c:pt idx="4439">
                        <c:v>1.107691</c:v>
                      </c:pt>
                      <c:pt idx="4440">
                        <c:v>1.1026940000000001</c:v>
                      </c:pt>
                      <c:pt idx="4441">
                        <c:v>1.09596</c:v>
                      </c:pt>
                      <c:pt idx="4442">
                        <c:v>1.087356</c:v>
                      </c:pt>
                      <c:pt idx="4443">
                        <c:v>1.0782879999999999</c:v>
                      </c:pt>
                      <c:pt idx="4444">
                        <c:v>1.0702320000000001</c:v>
                      </c:pt>
                      <c:pt idx="4445">
                        <c:v>1.062943</c:v>
                      </c:pt>
                      <c:pt idx="4446">
                        <c:v>1.0555479999999999</c:v>
                      </c:pt>
                      <c:pt idx="4447">
                        <c:v>1.047663</c:v>
                      </c:pt>
                      <c:pt idx="4448">
                        <c:v>1.039388</c:v>
                      </c:pt>
                      <c:pt idx="4449">
                        <c:v>1.031482</c:v>
                      </c:pt>
                      <c:pt idx="4450">
                        <c:v>1.0248649999999999</c:v>
                      </c:pt>
                      <c:pt idx="4451">
                        <c:v>1.0195430000000001</c:v>
                      </c:pt>
                      <c:pt idx="4452">
                        <c:v>1.0148999999999999</c:v>
                      </c:pt>
                      <c:pt idx="4453">
                        <c:v>1.010302</c:v>
                      </c:pt>
                      <c:pt idx="4454">
                        <c:v>1.0054110000000001</c:v>
                      </c:pt>
                      <c:pt idx="4455">
                        <c:v>1.0005539999999999</c:v>
                      </c:pt>
                      <c:pt idx="4456">
                        <c:v>0.99665599999999999</c:v>
                      </c:pt>
                      <c:pt idx="4457">
                        <c:v>0.99441000000000002</c:v>
                      </c:pt>
                      <c:pt idx="4458">
                        <c:v>0.993363</c:v>
                      </c:pt>
                      <c:pt idx="4459">
                        <c:v>0.992537</c:v>
                      </c:pt>
                      <c:pt idx="4460">
                        <c:v>0.99121499999999996</c:v>
                      </c:pt>
                      <c:pt idx="4461">
                        <c:v>0.98885999999999996</c:v>
                      </c:pt>
                      <c:pt idx="4462">
                        <c:v>0.98596300000000003</c:v>
                      </c:pt>
                      <c:pt idx="4463">
                        <c:v>0.98379300000000003</c:v>
                      </c:pt>
                      <c:pt idx="4464">
                        <c:v>0.98245300000000002</c:v>
                      </c:pt>
                      <c:pt idx="4465">
                        <c:v>0.981267</c:v>
                      </c:pt>
                      <c:pt idx="4466">
                        <c:v>0.97992000000000001</c:v>
                      </c:pt>
                      <c:pt idx="4467">
                        <c:v>0.97831599999999996</c:v>
                      </c:pt>
                      <c:pt idx="4468">
                        <c:v>0.97673699999999997</c:v>
                      </c:pt>
                      <c:pt idx="4469">
                        <c:v>0.97582800000000003</c:v>
                      </c:pt>
                      <c:pt idx="4470">
                        <c:v>0.97605399999999998</c:v>
                      </c:pt>
                      <c:pt idx="4471">
                        <c:v>0.977047</c:v>
                      </c:pt>
                      <c:pt idx="4472">
                        <c:v>0.97765400000000002</c:v>
                      </c:pt>
                      <c:pt idx="4473">
                        <c:v>0.97710900000000001</c:v>
                      </c:pt>
                      <c:pt idx="4474">
                        <c:v>0.97564099999999998</c:v>
                      </c:pt>
                      <c:pt idx="4475">
                        <c:v>0.97401599999999999</c:v>
                      </c:pt>
                      <c:pt idx="4476">
                        <c:v>0.97289800000000004</c:v>
                      </c:pt>
                      <c:pt idx="4477">
                        <c:v>0.97230099999999997</c:v>
                      </c:pt>
                      <c:pt idx="4478">
                        <c:v>0.97201099999999996</c:v>
                      </c:pt>
                      <c:pt idx="4479">
                        <c:v>0.97197800000000001</c:v>
                      </c:pt>
                      <c:pt idx="4480">
                        <c:v>0.97148299999999999</c:v>
                      </c:pt>
                      <c:pt idx="4481">
                        <c:v>0.96928899999999996</c:v>
                      </c:pt>
                      <c:pt idx="4482">
                        <c:v>0.96493399999999996</c:v>
                      </c:pt>
                      <c:pt idx="4483">
                        <c:v>0.95877400000000002</c:v>
                      </c:pt>
                      <c:pt idx="4484">
                        <c:v>0.95150299999999999</c:v>
                      </c:pt>
                      <c:pt idx="4485">
                        <c:v>0.94411999999999996</c:v>
                      </c:pt>
                      <c:pt idx="4486">
                        <c:v>0.93737400000000004</c:v>
                      </c:pt>
                      <c:pt idx="4487">
                        <c:v>0.93146099999999998</c:v>
                      </c:pt>
                      <c:pt idx="4488">
                        <c:v>0.92619799999999997</c:v>
                      </c:pt>
                      <c:pt idx="4489">
                        <c:v>0.92130999999999996</c:v>
                      </c:pt>
                      <c:pt idx="4490">
                        <c:v>0.91682300000000005</c:v>
                      </c:pt>
                      <c:pt idx="4491">
                        <c:v>0.91289299999999995</c:v>
                      </c:pt>
                      <c:pt idx="4492">
                        <c:v>0.90952100000000002</c:v>
                      </c:pt>
                      <c:pt idx="4493">
                        <c:v>0.90635600000000005</c:v>
                      </c:pt>
                      <c:pt idx="4494">
                        <c:v>0.90260899999999999</c:v>
                      </c:pt>
                      <c:pt idx="4495">
                        <c:v>0.89804300000000004</c:v>
                      </c:pt>
                      <c:pt idx="4496">
                        <c:v>0.89343099999999998</c:v>
                      </c:pt>
                      <c:pt idx="4497">
                        <c:v>0.88920699999999997</c:v>
                      </c:pt>
                      <c:pt idx="4498">
                        <c:v>0.88500100000000004</c:v>
                      </c:pt>
                      <c:pt idx="4499">
                        <c:v>0.88078900000000004</c:v>
                      </c:pt>
                      <c:pt idx="4500">
                        <c:v>0.87718499999999999</c:v>
                      </c:pt>
                      <c:pt idx="4501">
                        <c:v>0.87471299999999996</c:v>
                      </c:pt>
                      <c:pt idx="4502">
                        <c:v>0.87298200000000004</c:v>
                      </c:pt>
                      <c:pt idx="4503">
                        <c:v>0.87071500000000002</c:v>
                      </c:pt>
                      <c:pt idx="4504">
                        <c:v>0.86722299999999997</c:v>
                      </c:pt>
                      <c:pt idx="4505">
                        <c:v>0.86302900000000005</c:v>
                      </c:pt>
                      <c:pt idx="4506">
                        <c:v>0.85886499999999999</c:v>
                      </c:pt>
                      <c:pt idx="4507">
                        <c:v>0.85517799999999999</c:v>
                      </c:pt>
                      <c:pt idx="4508">
                        <c:v>0.85258999999999996</c:v>
                      </c:pt>
                      <c:pt idx="4509">
                        <c:v>0.851908</c:v>
                      </c:pt>
                      <c:pt idx="4510">
                        <c:v>0.85328999999999999</c:v>
                      </c:pt>
                      <c:pt idx="4511">
                        <c:v>0.85578100000000001</c:v>
                      </c:pt>
                      <c:pt idx="4512">
                        <c:v>0.85835799999999995</c:v>
                      </c:pt>
                      <c:pt idx="4513">
                        <c:v>0.86111499999999996</c:v>
                      </c:pt>
                      <c:pt idx="4514">
                        <c:v>0.86449699999999996</c:v>
                      </c:pt>
                      <c:pt idx="4515">
                        <c:v>0.86812900000000004</c:v>
                      </c:pt>
                      <c:pt idx="4516">
                        <c:v>0.87116700000000002</c:v>
                      </c:pt>
                      <c:pt idx="4517">
                        <c:v>0.87341800000000003</c:v>
                      </c:pt>
                      <c:pt idx="4518">
                        <c:v>0.87553099999999995</c:v>
                      </c:pt>
                      <c:pt idx="4519">
                        <c:v>0.87799700000000003</c:v>
                      </c:pt>
                      <c:pt idx="4520">
                        <c:v>0.88080199999999997</c:v>
                      </c:pt>
                      <c:pt idx="4521">
                        <c:v>0.88341599999999998</c:v>
                      </c:pt>
                      <c:pt idx="4522">
                        <c:v>0.88500900000000005</c:v>
                      </c:pt>
                      <c:pt idx="4523">
                        <c:v>0.885216</c:v>
                      </c:pt>
                      <c:pt idx="4524">
                        <c:v>0.88412900000000005</c:v>
                      </c:pt>
                      <c:pt idx="4525">
                        <c:v>0.88177300000000003</c:v>
                      </c:pt>
                      <c:pt idx="4526">
                        <c:v>0.87922699999999998</c:v>
                      </c:pt>
                      <c:pt idx="4527">
                        <c:v>0.87883599999999995</c:v>
                      </c:pt>
                      <c:pt idx="4528">
                        <c:v>0.88000599999999995</c:v>
                      </c:pt>
                      <c:pt idx="4529">
                        <c:v>0.87902100000000005</c:v>
                      </c:pt>
                      <c:pt idx="4530">
                        <c:v>0.87435499999999999</c:v>
                      </c:pt>
                      <c:pt idx="4531">
                        <c:v>0.86732299999999996</c:v>
                      </c:pt>
                      <c:pt idx="4532">
                        <c:v>0.85976900000000001</c:v>
                      </c:pt>
                      <c:pt idx="4533">
                        <c:v>0.85344799999999998</c:v>
                      </c:pt>
                      <c:pt idx="4534">
                        <c:v>0.849387</c:v>
                      </c:pt>
                      <c:pt idx="4535">
                        <c:v>0.84743400000000002</c:v>
                      </c:pt>
                      <c:pt idx="4536">
                        <c:v>0.84734500000000001</c:v>
                      </c:pt>
                      <c:pt idx="4537">
                        <c:v>0.84939699999999996</c:v>
                      </c:pt>
                      <c:pt idx="4538">
                        <c:v>0.85311800000000004</c:v>
                      </c:pt>
                      <c:pt idx="4539">
                        <c:v>0.85723300000000002</c:v>
                      </c:pt>
                      <c:pt idx="4540">
                        <c:v>0.861182</c:v>
                      </c:pt>
                      <c:pt idx="4541">
                        <c:v>0.86507000000000001</c:v>
                      </c:pt>
                      <c:pt idx="4542">
                        <c:v>0.86888900000000002</c:v>
                      </c:pt>
                      <c:pt idx="4543">
                        <c:v>0.87251900000000004</c:v>
                      </c:pt>
                      <c:pt idx="4544">
                        <c:v>0.87595500000000004</c:v>
                      </c:pt>
                      <c:pt idx="4545">
                        <c:v>0.87950799999999996</c:v>
                      </c:pt>
                      <c:pt idx="4546">
                        <c:v>0.88354600000000005</c:v>
                      </c:pt>
                      <c:pt idx="4547">
                        <c:v>0.88811200000000001</c:v>
                      </c:pt>
                      <c:pt idx="4548">
                        <c:v>0.89292099999999996</c:v>
                      </c:pt>
                      <c:pt idx="4549">
                        <c:v>0.89785499999999996</c:v>
                      </c:pt>
                      <c:pt idx="4550">
                        <c:v>0.90349100000000004</c:v>
                      </c:pt>
                      <c:pt idx="4551">
                        <c:v>0.91042900000000004</c:v>
                      </c:pt>
                      <c:pt idx="4552">
                        <c:v>0.91798800000000003</c:v>
                      </c:pt>
                      <c:pt idx="4553">
                        <c:v>0.92451899999999998</c:v>
                      </c:pt>
                      <c:pt idx="4554">
                        <c:v>0.92911299999999997</c:v>
                      </c:pt>
                      <c:pt idx="4555">
                        <c:v>0.93233100000000002</c:v>
                      </c:pt>
                      <c:pt idx="4556">
                        <c:v>0.93559300000000001</c:v>
                      </c:pt>
                      <c:pt idx="4557">
                        <c:v>0.93988400000000005</c:v>
                      </c:pt>
                      <c:pt idx="4558">
                        <c:v>0.94512099999999999</c:v>
                      </c:pt>
                      <c:pt idx="4559">
                        <c:v>0.95087500000000003</c:v>
                      </c:pt>
                      <c:pt idx="4560">
                        <c:v>0.956816</c:v>
                      </c:pt>
                      <c:pt idx="4561">
                        <c:v>0.96229500000000001</c:v>
                      </c:pt>
                      <c:pt idx="4562">
                        <c:v>0.96665900000000005</c:v>
                      </c:pt>
                      <c:pt idx="4563">
                        <c:v>0.96992299999999998</c:v>
                      </c:pt>
                      <c:pt idx="4564">
                        <c:v>0.97228400000000004</c:v>
                      </c:pt>
                      <c:pt idx="4565">
                        <c:v>0.97382000000000002</c:v>
                      </c:pt>
                      <c:pt idx="4566">
                        <c:v>0.97461699999999996</c:v>
                      </c:pt>
                      <c:pt idx="4567">
                        <c:v>0.97453000000000001</c:v>
                      </c:pt>
                      <c:pt idx="4568">
                        <c:v>0.97365199999999996</c:v>
                      </c:pt>
                      <c:pt idx="4569">
                        <c:v>0.97243999999999997</c:v>
                      </c:pt>
                      <c:pt idx="4570">
                        <c:v>0.97087999999999997</c:v>
                      </c:pt>
                      <c:pt idx="4571">
                        <c:v>0.96895200000000004</c:v>
                      </c:pt>
                      <c:pt idx="4572">
                        <c:v>0.96728999999999998</c:v>
                      </c:pt>
                      <c:pt idx="4573">
                        <c:v>0.96593799999999996</c:v>
                      </c:pt>
                      <c:pt idx="4574">
                        <c:v>0.96403000000000005</c:v>
                      </c:pt>
                      <c:pt idx="4575">
                        <c:v>0.96150000000000002</c:v>
                      </c:pt>
                      <c:pt idx="4576">
                        <c:v>0.95972800000000003</c:v>
                      </c:pt>
                      <c:pt idx="4577">
                        <c:v>0.96013099999999996</c:v>
                      </c:pt>
                      <c:pt idx="4578">
                        <c:v>0.96258600000000005</c:v>
                      </c:pt>
                      <c:pt idx="4579">
                        <c:v>0.96712799999999999</c:v>
                      </c:pt>
                      <c:pt idx="4580">
                        <c:v>0.97542099999999998</c:v>
                      </c:pt>
                      <c:pt idx="4581">
                        <c:v>0.98701000000000005</c:v>
                      </c:pt>
                      <c:pt idx="4582">
                        <c:v>0.99853000000000003</c:v>
                      </c:pt>
                      <c:pt idx="4583">
                        <c:v>1.0075909999999999</c:v>
                      </c:pt>
                      <c:pt idx="4584">
                        <c:v>1.013625</c:v>
                      </c:pt>
                      <c:pt idx="4585">
                        <c:v>1.017185</c:v>
                      </c:pt>
                      <c:pt idx="4586">
                        <c:v>1.019679</c:v>
                      </c:pt>
                      <c:pt idx="4587">
                        <c:v>1.0225359999999999</c:v>
                      </c:pt>
                      <c:pt idx="4588">
                        <c:v>1.02658</c:v>
                      </c:pt>
                      <c:pt idx="4589">
                        <c:v>1.03165</c:v>
                      </c:pt>
                      <c:pt idx="4590">
                        <c:v>1.036929</c:v>
                      </c:pt>
                      <c:pt idx="4591">
                        <c:v>1.041947</c:v>
                      </c:pt>
                      <c:pt idx="4592">
                        <c:v>1.047045</c:v>
                      </c:pt>
                      <c:pt idx="4593">
                        <c:v>1.0528379999999999</c:v>
                      </c:pt>
                      <c:pt idx="4594">
                        <c:v>1.0592170000000001</c:v>
                      </c:pt>
                      <c:pt idx="4595">
                        <c:v>1.06542</c:v>
                      </c:pt>
                      <c:pt idx="4596">
                        <c:v>1.0711379999999999</c:v>
                      </c:pt>
                      <c:pt idx="4597">
                        <c:v>1.076595</c:v>
                      </c:pt>
                      <c:pt idx="4598">
                        <c:v>1.081574</c:v>
                      </c:pt>
                      <c:pt idx="4599">
                        <c:v>1.085501</c:v>
                      </c:pt>
                      <c:pt idx="4600">
                        <c:v>1.088427</c:v>
                      </c:pt>
                      <c:pt idx="4601">
                        <c:v>1.0909960000000001</c:v>
                      </c:pt>
                      <c:pt idx="4602">
                        <c:v>1.0935569999999999</c:v>
                      </c:pt>
                      <c:pt idx="4603">
                        <c:v>1.0955539999999999</c:v>
                      </c:pt>
                      <c:pt idx="4604">
                        <c:v>1.096239</c:v>
                      </c:pt>
                      <c:pt idx="4605">
                        <c:v>1.0958889999999999</c:v>
                      </c:pt>
                      <c:pt idx="4606">
                        <c:v>1.094873</c:v>
                      </c:pt>
                      <c:pt idx="4607">
                        <c:v>1.09263</c:v>
                      </c:pt>
                      <c:pt idx="4608">
                        <c:v>1.088727</c:v>
                      </c:pt>
                      <c:pt idx="4609">
                        <c:v>1.0834950000000001</c:v>
                      </c:pt>
                      <c:pt idx="4610">
                        <c:v>1.0776479999999999</c:v>
                      </c:pt>
                      <c:pt idx="4611">
                        <c:v>1.072079</c:v>
                      </c:pt>
                      <c:pt idx="4612">
                        <c:v>1.0677559999999999</c:v>
                      </c:pt>
                      <c:pt idx="4613">
                        <c:v>1.06532</c:v>
                      </c:pt>
                      <c:pt idx="4614">
                        <c:v>1.0644169999999999</c:v>
                      </c:pt>
                      <c:pt idx="4615">
                        <c:v>1.064147</c:v>
                      </c:pt>
                      <c:pt idx="4616">
                        <c:v>1.0642469999999999</c:v>
                      </c:pt>
                      <c:pt idx="4617">
                        <c:v>1.064954</c:v>
                      </c:pt>
                      <c:pt idx="4618">
                        <c:v>1.0663309999999999</c:v>
                      </c:pt>
                      <c:pt idx="4619">
                        <c:v>1.0683180000000001</c:v>
                      </c:pt>
                      <c:pt idx="4620">
                        <c:v>1.071321</c:v>
                      </c:pt>
                      <c:pt idx="4621">
                        <c:v>1.0760069999999999</c:v>
                      </c:pt>
                      <c:pt idx="4622">
                        <c:v>1.082211</c:v>
                      </c:pt>
                      <c:pt idx="4623">
                        <c:v>1.0885</c:v>
                      </c:pt>
                      <c:pt idx="4624">
                        <c:v>1.0926880000000001</c:v>
                      </c:pt>
                      <c:pt idx="4625">
                        <c:v>1.0934839999999999</c:v>
                      </c:pt>
                      <c:pt idx="4626">
                        <c:v>1.0914489999999999</c:v>
                      </c:pt>
                      <c:pt idx="4627">
                        <c:v>1.087874</c:v>
                      </c:pt>
                      <c:pt idx="4628">
                        <c:v>1.0839350000000001</c:v>
                      </c:pt>
                      <c:pt idx="4629">
                        <c:v>1.0805849999999999</c:v>
                      </c:pt>
                      <c:pt idx="4630">
                        <c:v>1.0781609999999999</c:v>
                      </c:pt>
                      <c:pt idx="4631">
                        <c:v>1.0766420000000001</c:v>
                      </c:pt>
                      <c:pt idx="4632">
                        <c:v>1.075839</c:v>
                      </c:pt>
                      <c:pt idx="4633">
                        <c:v>1.0754349999999999</c:v>
                      </c:pt>
                      <c:pt idx="4634">
                        <c:v>1.075682</c:v>
                      </c:pt>
                      <c:pt idx="4635">
                        <c:v>1.077026</c:v>
                      </c:pt>
                      <c:pt idx="4636">
                        <c:v>1.0789260000000001</c:v>
                      </c:pt>
                      <c:pt idx="4637">
                        <c:v>1.0806199999999999</c:v>
                      </c:pt>
                      <c:pt idx="4638">
                        <c:v>1.08236</c:v>
                      </c:pt>
                      <c:pt idx="4639">
                        <c:v>1.0845849999999999</c:v>
                      </c:pt>
                      <c:pt idx="4640">
                        <c:v>1.087243</c:v>
                      </c:pt>
                      <c:pt idx="4641">
                        <c:v>1.0899479999999999</c:v>
                      </c:pt>
                      <c:pt idx="4642">
                        <c:v>1.0921780000000001</c:v>
                      </c:pt>
                      <c:pt idx="4643">
                        <c:v>1.0940319999999999</c:v>
                      </c:pt>
                      <c:pt idx="4644">
                        <c:v>1.0962179999999999</c:v>
                      </c:pt>
                      <c:pt idx="4645">
                        <c:v>1.098902</c:v>
                      </c:pt>
                      <c:pt idx="4646">
                        <c:v>1.1012029999999999</c:v>
                      </c:pt>
                      <c:pt idx="4647">
                        <c:v>1.1019350000000001</c:v>
                      </c:pt>
                      <c:pt idx="4648">
                        <c:v>1.1007150000000001</c:v>
                      </c:pt>
                      <c:pt idx="4649">
                        <c:v>1.09812</c:v>
                      </c:pt>
                      <c:pt idx="4650">
                        <c:v>1.0949040000000001</c:v>
                      </c:pt>
                      <c:pt idx="4651">
                        <c:v>1.0912230000000001</c:v>
                      </c:pt>
                      <c:pt idx="4652">
                        <c:v>1.0865210000000001</c:v>
                      </c:pt>
                      <c:pt idx="4653">
                        <c:v>1.0806789999999999</c:v>
                      </c:pt>
                      <c:pt idx="4654">
                        <c:v>1.0741860000000001</c:v>
                      </c:pt>
                      <c:pt idx="4655">
                        <c:v>1.066964</c:v>
                      </c:pt>
                      <c:pt idx="4656">
                        <c:v>1.0586040000000001</c:v>
                      </c:pt>
                      <c:pt idx="4657">
                        <c:v>1.04928</c:v>
                      </c:pt>
                      <c:pt idx="4658">
                        <c:v>1.0397050000000001</c:v>
                      </c:pt>
                      <c:pt idx="4659">
                        <c:v>1.030689</c:v>
                      </c:pt>
                      <c:pt idx="4660">
                        <c:v>1.0223960000000001</c:v>
                      </c:pt>
                      <c:pt idx="4661">
                        <c:v>1.0140739999999999</c:v>
                      </c:pt>
                      <c:pt idx="4662">
                        <c:v>1.0058659999999999</c:v>
                      </c:pt>
                      <c:pt idx="4663">
                        <c:v>0.99925200000000003</c:v>
                      </c:pt>
                      <c:pt idx="4664">
                        <c:v>0.99482199999999998</c:v>
                      </c:pt>
                      <c:pt idx="4665">
                        <c:v>0.992093</c:v>
                      </c:pt>
                      <c:pt idx="4666">
                        <c:v>0.99067000000000005</c:v>
                      </c:pt>
                      <c:pt idx="4667">
                        <c:v>0.99046800000000002</c:v>
                      </c:pt>
                      <c:pt idx="4668">
                        <c:v>0.99177499999999996</c:v>
                      </c:pt>
                      <c:pt idx="4669">
                        <c:v>0.99448700000000001</c:v>
                      </c:pt>
                      <c:pt idx="4670">
                        <c:v>0.99769300000000005</c:v>
                      </c:pt>
                      <c:pt idx="4671">
                        <c:v>1.000176</c:v>
                      </c:pt>
                      <c:pt idx="4672">
                        <c:v>1.001023</c:v>
                      </c:pt>
                      <c:pt idx="4673">
                        <c:v>1.000208</c:v>
                      </c:pt>
                      <c:pt idx="4674">
                        <c:v>0.99871200000000004</c:v>
                      </c:pt>
                      <c:pt idx="4675">
                        <c:v>0.99769399999999997</c:v>
                      </c:pt>
                      <c:pt idx="4676">
                        <c:v>0.99712500000000004</c:v>
                      </c:pt>
                      <c:pt idx="4677">
                        <c:v>0.99636199999999997</c:v>
                      </c:pt>
                      <c:pt idx="4678">
                        <c:v>0.99553400000000003</c:v>
                      </c:pt>
                      <c:pt idx="4679">
                        <c:v>0.99538800000000005</c:v>
                      </c:pt>
                      <c:pt idx="4680">
                        <c:v>0.99661699999999998</c:v>
                      </c:pt>
                      <c:pt idx="4681">
                        <c:v>0.99927999999999995</c:v>
                      </c:pt>
                      <c:pt idx="4682">
                        <c:v>1.0027710000000001</c:v>
                      </c:pt>
                      <c:pt idx="4683">
                        <c:v>1.0065269999999999</c:v>
                      </c:pt>
                      <c:pt idx="4684">
                        <c:v>1.0100800000000001</c:v>
                      </c:pt>
                      <c:pt idx="4685">
                        <c:v>1.012454</c:v>
                      </c:pt>
                      <c:pt idx="4686">
                        <c:v>1.0127029999999999</c:v>
                      </c:pt>
                      <c:pt idx="4687">
                        <c:v>1.010386</c:v>
                      </c:pt>
                      <c:pt idx="4688">
                        <c:v>1.0053019999999999</c:v>
                      </c:pt>
                      <c:pt idx="4689">
                        <c:v>0.99778999999999995</c:v>
                      </c:pt>
                      <c:pt idx="4690">
                        <c:v>0.98868900000000004</c:v>
                      </c:pt>
                      <c:pt idx="4691">
                        <c:v>0.97873299999999996</c:v>
                      </c:pt>
                      <c:pt idx="4692">
                        <c:v>0.96844699999999995</c:v>
                      </c:pt>
                      <c:pt idx="4693">
                        <c:v>0.95841299999999996</c:v>
                      </c:pt>
                      <c:pt idx="4694">
                        <c:v>0.94900799999999996</c:v>
                      </c:pt>
                      <c:pt idx="4695">
                        <c:v>0.94037199999999999</c:v>
                      </c:pt>
                      <c:pt idx="4696">
                        <c:v>0.932647</c:v>
                      </c:pt>
                      <c:pt idx="4697">
                        <c:v>0.92558300000000004</c:v>
                      </c:pt>
                      <c:pt idx="4698">
                        <c:v>0.91876599999999997</c:v>
                      </c:pt>
                      <c:pt idx="4699">
                        <c:v>0.91185700000000003</c:v>
                      </c:pt>
                      <c:pt idx="4700">
                        <c:v>0.90457399999999999</c:v>
                      </c:pt>
                      <c:pt idx="4701">
                        <c:v>0.89704200000000001</c:v>
                      </c:pt>
                      <c:pt idx="4702">
                        <c:v>0.88965399999999994</c:v>
                      </c:pt>
                      <c:pt idx="4703">
                        <c:v>0.88308299999999995</c:v>
                      </c:pt>
                      <c:pt idx="4704">
                        <c:v>0.87822500000000003</c:v>
                      </c:pt>
                      <c:pt idx="4705">
                        <c:v>0.87532100000000002</c:v>
                      </c:pt>
                      <c:pt idx="4706">
                        <c:v>0.87365700000000002</c:v>
                      </c:pt>
                      <c:pt idx="4707">
                        <c:v>0.87293100000000001</c:v>
                      </c:pt>
                      <c:pt idx="4708">
                        <c:v>0.87403799999999998</c:v>
                      </c:pt>
                      <c:pt idx="4709">
                        <c:v>0.87730399999999997</c:v>
                      </c:pt>
                      <c:pt idx="4710">
                        <c:v>0.88154100000000002</c:v>
                      </c:pt>
                      <c:pt idx="4711">
                        <c:v>0.88538600000000001</c:v>
                      </c:pt>
                      <c:pt idx="4712">
                        <c:v>0.88827999999999996</c:v>
                      </c:pt>
                      <c:pt idx="4713">
                        <c:v>0.89059600000000005</c:v>
                      </c:pt>
                      <c:pt idx="4714">
                        <c:v>0.89279399999999998</c:v>
                      </c:pt>
                      <c:pt idx="4715">
                        <c:v>0.89450499999999999</c:v>
                      </c:pt>
                      <c:pt idx="4716">
                        <c:v>0.895119</c:v>
                      </c:pt>
                      <c:pt idx="4717">
                        <c:v>0.89523600000000003</c:v>
                      </c:pt>
                      <c:pt idx="4718">
                        <c:v>0.89659699999999998</c:v>
                      </c:pt>
                      <c:pt idx="4719">
                        <c:v>0.89993699999999999</c:v>
                      </c:pt>
                      <c:pt idx="4720">
                        <c:v>0.90423799999999999</c:v>
                      </c:pt>
                      <c:pt idx="4721">
                        <c:v>0.90809099999999998</c:v>
                      </c:pt>
                      <c:pt idx="4722">
                        <c:v>0.910501</c:v>
                      </c:pt>
                      <c:pt idx="4723">
                        <c:v>0.91095599999999999</c:v>
                      </c:pt>
                      <c:pt idx="4724">
                        <c:v>0.90985700000000003</c:v>
                      </c:pt>
                      <c:pt idx="4725">
                        <c:v>0.90855600000000003</c:v>
                      </c:pt>
                      <c:pt idx="4726">
                        <c:v>0.90786599999999995</c:v>
                      </c:pt>
                      <c:pt idx="4727">
                        <c:v>0.90732800000000002</c:v>
                      </c:pt>
                      <c:pt idx="4728">
                        <c:v>0.90645399999999998</c:v>
                      </c:pt>
                      <c:pt idx="4729">
                        <c:v>0.90494399999999997</c:v>
                      </c:pt>
                      <c:pt idx="4730">
                        <c:v>0.902173</c:v>
                      </c:pt>
                      <c:pt idx="4731">
                        <c:v>0.89792400000000006</c:v>
                      </c:pt>
                      <c:pt idx="4732">
                        <c:v>0.892818</c:v>
                      </c:pt>
                      <c:pt idx="4733">
                        <c:v>0.88756699999999999</c:v>
                      </c:pt>
                      <c:pt idx="4734">
                        <c:v>0.88223200000000002</c:v>
                      </c:pt>
                      <c:pt idx="4735">
                        <c:v>0.87641800000000003</c:v>
                      </c:pt>
                      <c:pt idx="4736">
                        <c:v>0.87013200000000002</c:v>
                      </c:pt>
                      <c:pt idx="4737">
                        <c:v>0.86424000000000001</c:v>
                      </c:pt>
                      <c:pt idx="4738">
                        <c:v>0.85995299999999997</c:v>
                      </c:pt>
                      <c:pt idx="4739">
                        <c:v>0.85785400000000001</c:v>
                      </c:pt>
                      <c:pt idx="4740">
                        <c:v>0.85753199999999996</c:v>
                      </c:pt>
                      <c:pt idx="4741">
                        <c:v>0.85855800000000004</c:v>
                      </c:pt>
                      <c:pt idx="4742">
                        <c:v>0.86088900000000002</c:v>
                      </c:pt>
                      <c:pt idx="4743">
                        <c:v>0.86396200000000001</c:v>
                      </c:pt>
                      <c:pt idx="4744">
                        <c:v>0.86711400000000005</c:v>
                      </c:pt>
                      <c:pt idx="4745">
                        <c:v>0.87031599999999998</c:v>
                      </c:pt>
                      <c:pt idx="4746">
                        <c:v>0.87380800000000003</c:v>
                      </c:pt>
                      <c:pt idx="4747">
                        <c:v>0.87779700000000005</c:v>
                      </c:pt>
                      <c:pt idx="4748">
                        <c:v>0.88183800000000001</c:v>
                      </c:pt>
                      <c:pt idx="4749">
                        <c:v>0.88474600000000003</c:v>
                      </c:pt>
                      <c:pt idx="4750">
                        <c:v>0.885988</c:v>
                      </c:pt>
                      <c:pt idx="4751">
                        <c:v>0.88659100000000002</c:v>
                      </c:pt>
                      <c:pt idx="4752">
                        <c:v>0.88806799999999997</c:v>
                      </c:pt>
                      <c:pt idx="4753">
                        <c:v>0.89076500000000003</c:v>
                      </c:pt>
                      <c:pt idx="4754">
                        <c:v>0.89369299999999996</c:v>
                      </c:pt>
                      <c:pt idx="4755">
                        <c:v>0.89599300000000004</c:v>
                      </c:pt>
                      <c:pt idx="4756">
                        <c:v>0.897984</c:v>
                      </c:pt>
                      <c:pt idx="4757">
                        <c:v>0.90022400000000002</c:v>
                      </c:pt>
                      <c:pt idx="4758">
                        <c:v>0.90232900000000005</c:v>
                      </c:pt>
                      <c:pt idx="4759">
                        <c:v>0.90362200000000004</c:v>
                      </c:pt>
                      <c:pt idx="4760">
                        <c:v>0.90426399999999996</c:v>
                      </c:pt>
                      <c:pt idx="4761">
                        <c:v>0.90482200000000002</c:v>
                      </c:pt>
                      <c:pt idx="4762">
                        <c:v>0.90561100000000005</c:v>
                      </c:pt>
                      <c:pt idx="4763">
                        <c:v>0.90674999999999994</c:v>
                      </c:pt>
                      <c:pt idx="4764">
                        <c:v>0.90849999999999997</c:v>
                      </c:pt>
                      <c:pt idx="4765">
                        <c:v>0.911551</c:v>
                      </c:pt>
                      <c:pt idx="4766">
                        <c:v>0.91627999999999998</c:v>
                      </c:pt>
                      <c:pt idx="4767">
                        <c:v>0.92199900000000001</c:v>
                      </c:pt>
                      <c:pt idx="4768">
                        <c:v>0.92744199999999999</c:v>
                      </c:pt>
                      <c:pt idx="4769">
                        <c:v>0.93172299999999997</c:v>
                      </c:pt>
                      <c:pt idx="4770">
                        <c:v>0.93481999999999998</c:v>
                      </c:pt>
                      <c:pt idx="4771">
                        <c:v>0.937137</c:v>
                      </c:pt>
                      <c:pt idx="4772">
                        <c:v>0.938948</c:v>
                      </c:pt>
                      <c:pt idx="4773">
                        <c:v>0.94034899999999999</c:v>
                      </c:pt>
                      <c:pt idx="4774">
                        <c:v>0.94139099999999998</c:v>
                      </c:pt>
                      <c:pt idx="4775">
                        <c:v>0.94327300000000003</c:v>
                      </c:pt>
                      <c:pt idx="4776">
                        <c:v>0.94791899999999996</c:v>
                      </c:pt>
                      <c:pt idx="4777">
                        <c:v>0.95425599999999999</c:v>
                      </c:pt>
                      <c:pt idx="4778">
                        <c:v>0.95884999999999998</c:v>
                      </c:pt>
                      <c:pt idx="4779">
                        <c:v>0.95973399999999998</c:v>
                      </c:pt>
                      <c:pt idx="4780">
                        <c:v>0.95711900000000005</c:v>
                      </c:pt>
                      <c:pt idx="4781">
                        <c:v>0.95274300000000001</c:v>
                      </c:pt>
                      <c:pt idx="4782">
                        <c:v>0.94866799999999996</c:v>
                      </c:pt>
                      <c:pt idx="4783">
                        <c:v>0.94613599999999998</c:v>
                      </c:pt>
                      <c:pt idx="4784">
                        <c:v>0.94552599999999998</c:v>
                      </c:pt>
                      <c:pt idx="4785">
                        <c:v>0.94669000000000003</c:v>
                      </c:pt>
                      <c:pt idx="4786">
                        <c:v>0.948797</c:v>
                      </c:pt>
                      <c:pt idx="4787">
                        <c:v>0.95085399999999998</c:v>
                      </c:pt>
                      <c:pt idx="4788">
                        <c:v>0.95270299999999997</c:v>
                      </c:pt>
                      <c:pt idx="4789">
                        <c:v>0.95439300000000005</c:v>
                      </c:pt>
                      <c:pt idx="4790">
                        <c:v>0.95594100000000004</c:v>
                      </c:pt>
                      <c:pt idx="4791">
                        <c:v>0.95789100000000005</c:v>
                      </c:pt>
                      <c:pt idx="4792">
                        <c:v>0.96079899999999996</c:v>
                      </c:pt>
                      <c:pt idx="4793">
                        <c:v>0.964781</c:v>
                      </c:pt>
                      <c:pt idx="4794">
                        <c:v>0.96996700000000002</c:v>
                      </c:pt>
                      <c:pt idx="4795">
                        <c:v>0.97660999999999998</c:v>
                      </c:pt>
                      <c:pt idx="4796">
                        <c:v>0.98461699999999996</c:v>
                      </c:pt>
                      <c:pt idx="4797">
                        <c:v>0.99371299999999996</c:v>
                      </c:pt>
                      <c:pt idx="4798">
                        <c:v>1.0034909999999999</c:v>
                      </c:pt>
                      <c:pt idx="4799">
                        <c:v>1.0127919999999999</c:v>
                      </c:pt>
                      <c:pt idx="4800">
                        <c:v>1.020864</c:v>
                      </c:pt>
                      <c:pt idx="4801">
                        <c:v>1.028667</c:v>
                      </c:pt>
                      <c:pt idx="4802">
                        <c:v>1.036878</c:v>
                      </c:pt>
                      <c:pt idx="4803">
                        <c:v>1.0445059999999999</c:v>
                      </c:pt>
                      <c:pt idx="4804">
                        <c:v>1.0507550000000001</c:v>
                      </c:pt>
                      <c:pt idx="4805">
                        <c:v>1.0560659999999999</c:v>
                      </c:pt>
                      <c:pt idx="4806">
                        <c:v>1.0610569999999999</c:v>
                      </c:pt>
                      <c:pt idx="4807">
                        <c:v>1.0660350000000001</c:v>
                      </c:pt>
                      <c:pt idx="4808">
                        <c:v>1.0713820000000001</c:v>
                      </c:pt>
                      <c:pt idx="4809">
                        <c:v>1.077161</c:v>
                      </c:pt>
                      <c:pt idx="4810">
                        <c:v>1.082497</c:v>
                      </c:pt>
                      <c:pt idx="4811">
                        <c:v>1.0860590000000001</c:v>
                      </c:pt>
                      <c:pt idx="4812">
                        <c:v>1.0874379999999999</c:v>
                      </c:pt>
                      <c:pt idx="4813">
                        <c:v>1.087685</c:v>
                      </c:pt>
                      <c:pt idx="4814">
                        <c:v>1.0881609999999999</c:v>
                      </c:pt>
                      <c:pt idx="4815">
                        <c:v>1.089121</c:v>
                      </c:pt>
                      <c:pt idx="4816">
                        <c:v>1.0893280000000001</c:v>
                      </c:pt>
                      <c:pt idx="4817">
                        <c:v>1.0873539999999999</c:v>
                      </c:pt>
                      <c:pt idx="4818">
                        <c:v>1.0826549999999999</c:v>
                      </c:pt>
                      <c:pt idx="4819">
                        <c:v>1.0754300000000001</c:v>
                      </c:pt>
                      <c:pt idx="4820">
                        <c:v>1.0671109999999999</c:v>
                      </c:pt>
                      <c:pt idx="4821">
                        <c:v>1.059685</c:v>
                      </c:pt>
                      <c:pt idx="4822">
                        <c:v>1.0538350000000001</c:v>
                      </c:pt>
                      <c:pt idx="4823">
                        <c:v>1.0494300000000001</c:v>
                      </c:pt>
                      <c:pt idx="4824">
                        <c:v>1.0466610000000001</c:v>
                      </c:pt>
                      <c:pt idx="4825">
                        <c:v>1.0451649999999999</c:v>
                      </c:pt>
                      <c:pt idx="4826">
                        <c:v>1.043822</c:v>
                      </c:pt>
                      <c:pt idx="4827">
                        <c:v>1.042033</c:v>
                      </c:pt>
                      <c:pt idx="4828">
                        <c:v>1.040022</c:v>
                      </c:pt>
                      <c:pt idx="4829">
                        <c:v>1.038449</c:v>
                      </c:pt>
                      <c:pt idx="4830">
                        <c:v>1.038095</c:v>
                      </c:pt>
                      <c:pt idx="4831">
                        <c:v>1.039496</c:v>
                      </c:pt>
                      <c:pt idx="4832">
                        <c:v>1.042791</c:v>
                      </c:pt>
                      <c:pt idx="4833">
                        <c:v>1.047628</c:v>
                      </c:pt>
                      <c:pt idx="4834">
                        <c:v>1.0531569999999999</c:v>
                      </c:pt>
                      <c:pt idx="4835">
                        <c:v>1.058716</c:v>
                      </c:pt>
                      <c:pt idx="4836">
                        <c:v>1.064446</c:v>
                      </c:pt>
                      <c:pt idx="4837">
                        <c:v>1.070559</c:v>
                      </c:pt>
                      <c:pt idx="4838">
                        <c:v>1.0764739999999999</c:v>
                      </c:pt>
                      <c:pt idx="4839">
                        <c:v>1.0815170000000001</c:v>
                      </c:pt>
                      <c:pt idx="4840">
                        <c:v>1.085736</c:v>
                      </c:pt>
                      <c:pt idx="4841">
                        <c:v>1.0895170000000001</c:v>
                      </c:pt>
                      <c:pt idx="4842">
                        <c:v>1.0932440000000001</c:v>
                      </c:pt>
                      <c:pt idx="4843">
                        <c:v>1.097083</c:v>
                      </c:pt>
                      <c:pt idx="4844">
                        <c:v>1.100546</c:v>
                      </c:pt>
                      <c:pt idx="4845">
                        <c:v>1.1031610000000001</c:v>
                      </c:pt>
                      <c:pt idx="4846">
                        <c:v>1.105048</c:v>
                      </c:pt>
                      <c:pt idx="4847">
                        <c:v>1.1059779999999999</c:v>
                      </c:pt>
                      <c:pt idx="4848">
                        <c:v>1.105694</c:v>
                      </c:pt>
                      <c:pt idx="4849">
                        <c:v>1.104919</c:v>
                      </c:pt>
                      <c:pt idx="4850">
                        <c:v>1.1033740000000001</c:v>
                      </c:pt>
                      <c:pt idx="4851">
                        <c:v>1.099072</c:v>
                      </c:pt>
                      <c:pt idx="4852">
                        <c:v>1.092328</c:v>
                      </c:pt>
                      <c:pt idx="4853">
                        <c:v>1.0861270000000001</c:v>
                      </c:pt>
                      <c:pt idx="4854">
                        <c:v>1.0820609999999999</c:v>
                      </c:pt>
                      <c:pt idx="4855">
                        <c:v>1.079556</c:v>
                      </c:pt>
                      <c:pt idx="4856">
                        <c:v>1.0771550000000001</c:v>
                      </c:pt>
                      <c:pt idx="4857">
                        <c:v>1.07365</c:v>
                      </c:pt>
                      <c:pt idx="4858">
                        <c:v>1.069202</c:v>
                      </c:pt>
                      <c:pt idx="4859">
                        <c:v>1.0647249999999999</c:v>
                      </c:pt>
                      <c:pt idx="4860">
                        <c:v>1.0603199999999999</c:v>
                      </c:pt>
                      <c:pt idx="4861">
                        <c:v>1.0552950000000001</c:v>
                      </c:pt>
                      <c:pt idx="4862">
                        <c:v>1.049471</c:v>
                      </c:pt>
                      <c:pt idx="4863">
                        <c:v>1.043822</c:v>
                      </c:pt>
                      <c:pt idx="4864">
                        <c:v>1.03938</c:v>
                      </c:pt>
                      <c:pt idx="4865">
                        <c:v>1.0358540000000001</c:v>
                      </c:pt>
                      <c:pt idx="4866">
                        <c:v>1.0324359999999999</c:v>
                      </c:pt>
                      <c:pt idx="4867">
                        <c:v>1.029064</c:v>
                      </c:pt>
                      <c:pt idx="4868">
                        <c:v>1.0262530000000001</c:v>
                      </c:pt>
                      <c:pt idx="4869">
                        <c:v>1.0245390000000001</c:v>
                      </c:pt>
                      <c:pt idx="4870">
                        <c:v>1.023927</c:v>
                      </c:pt>
                      <c:pt idx="4871">
                        <c:v>1.023914</c:v>
                      </c:pt>
                      <c:pt idx="4872">
                        <c:v>1.0239830000000001</c:v>
                      </c:pt>
                      <c:pt idx="4873">
                        <c:v>1.0240469999999999</c:v>
                      </c:pt>
                      <c:pt idx="4874">
                        <c:v>1.024521</c:v>
                      </c:pt>
                      <c:pt idx="4875">
                        <c:v>1.025339</c:v>
                      </c:pt>
                      <c:pt idx="4876">
                        <c:v>1.025766</c:v>
                      </c:pt>
                      <c:pt idx="4877">
                        <c:v>1.025523</c:v>
                      </c:pt>
                      <c:pt idx="4878">
                        <c:v>1.0250459999999999</c:v>
                      </c:pt>
                      <c:pt idx="4879">
                        <c:v>1.024842</c:v>
                      </c:pt>
                      <c:pt idx="4880">
                        <c:v>1.0251490000000001</c:v>
                      </c:pt>
                      <c:pt idx="4881">
                        <c:v>1.026098</c:v>
                      </c:pt>
                      <c:pt idx="4882">
                        <c:v>1.027693</c:v>
                      </c:pt>
                      <c:pt idx="4883">
                        <c:v>1.0295810000000001</c:v>
                      </c:pt>
                      <c:pt idx="4884">
                        <c:v>1.0313190000000001</c:v>
                      </c:pt>
                      <c:pt idx="4885">
                        <c:v>1.032516</c:v>
                      </c:pt>
                      <c:pt idx="4886">
                        <c:v>1.0328839999999999</c:v>
                      </c:pt>
                      <c:pt idx="4887">
                        <c:v>1.0327740000000001</c:v>
                      </c:pt>
                      <c:pt idx="4888">
                        <c:v>1.0327200000000001</c:v>
                      </c:pt>
                      <c:pt idx="4889">
                        <c:v>1.032942</c:v>
                      </c:pt>
                      <c:pt idx="4890">
                        <c:v>1.0331220000000001</c:v>
                      </c:pt>
                      <c:pt idx="4891">
                        <c:v>1.032022</c:v>
                      </c:pt>
                      <c:pt idx="4892">
                        <c:v>1.028767</c:v>
                      </c:pt>
                      <c:pt idx="4893">
                        <c:v>1.023596</c:v>
                      </c:pt>
                      <c:pt idx="4894">
                        <c:v>1.017126</c:v>
                      </c:pt>
                      <c:pt idx="4895">
                        <c:v>1.0103329999999999</c:v>
                      </c:pt>
                      <c:pt idx="4896">
                        <c:v>1.0044249999999999</c:v>
                      </c:pt>
                      <c:pt idx="4897">
                        <c:v>1.0001</c:v>
                      </c:pt>
                      <c:pt idx="4898">
                        <c:v>0.99683699999999997</c:v>
                      </c:pt>
                      <c:pt idx="4899">
                        <c:v>0.993251</c:v>
                      </c:pt>
                      <c:pt idx="4900">
                        <c:v>0.98804400000000003</c:v>
                      </c:pt>
                      <c:pt idx="4901">
                        <c:v>0.98034200000000005</c:v>
                      </c:pt>
                      <c:pt idx="4902">
                        <c:v>0.97033700000000001</c:v>
                      </c:pt>
                      <c:pt idx="4903">
                        <c:v>0.959171</c:v>
                      </c:pt>
                      <c:pt idx="4904">
                        <c:v>0.94777299999999998</c:v>
                      </c:pt>
                      <c:pt idx="4905">
                        <c:v>0.93680799999999997</c:v>
                      </c:pt>
                      <c:pt idx="4906">
                        <c:v>0.92704500000000001</c:v>
                      </c:pt>
                      <c:pt idx="4907">
                        <c:v>0.91909600000000002</c:v>
                      </c:pt>
                      <c:pt idx="4908">
                        <c:v>0.913439</c:v>
                      </c:pt>
                      <c:pt idx="4909">
                        <c:v>0.91042199999999995</c:v>
                      </c:pt>
                      <c:pt idx="4910">
                        <c:v>0.90958000000000006</c:v>
                      </c:pt>
                      <c:pt idx="4911">
                        <c:v>0.90984600000000004</c:v>
                      </c:pt>
                      <c:pt idx="4912">
                        <c:v>0.91035100000000002</c:v>
                      </c:pt>
                      <c:pt idx="4913">
                        <c:v>0.91037800000000002</c:v>
                      </c:pt>
                      <c:pt idx="4914">
                        <c:v>0.90971599999999997</c:v>
                      </c:pt>
                      <c:pt idx="4915">
                        <c:v>0.90895099999999995</c:v>
                      </c:pt>
                      <c:pt idx="4916">
                        <c:v>0.90851999999999999</c:v>
                      </c:pt>
                      <c:pt idx="4917">
                        <c:v>0.90846499999999997</c:v>
                      </c:pt>
                      <c:pt idx="4918">
                        <c:v>0.90929199999999999</c:v>
                      </c:pt>
                      <c:pt idx="4919">
                        <c:v>0.91156700000000002</c:v>
                      </c:pt>
                      <c:pt idx="4920">
                        <c:v>0.91520400000000002</c:v>
                      </c:pt>
                      <c:pt idx="4921">
                        <c:v>0.919234</c:v>
                      </c:pt>
                      <c:pt idx="4922">
                        <c:v>0.92203599999999997</c:v>
                      </c:pt>
                      <c:pt idx="4923">
                        <c:v>0.92291000000000001</c:v>
                      </c:pt>
                      <c:pt idx="4924">
                        <c:v>0.922427</c:v>
                      </c:pt>
                      <c:pt idx="4925">
                        <c:v>0.921601</c:v>
                      </c:pt>
                      <c:pt idx="4926">
                        <c:v>0.92125100000000004</c:v>
                      </c:pt>
                      <c:pt idx="4927">
                        <c:v>0.92129000000000005</c:v>
                      </c:pt>
                      <c:pt idx="4928">
                        <c:v>0.92137999999999998</c:v>
                      </c:pt>
                      <c:pt idx="4929">
                        <c:v>0.92202499999999998</c:v>
                      </c:pt>
                      <c:pt idx="4930">
                        <c:v>0.92382699999999995</c:v>
                      </c:pt>
                      <c:pt idx="4931">
                        <c:v>0.92605099999999996</c:v>
                      </c:pt>
                      <c:pt idx="4932">
                        <c:v>0.92737099999999995</c:v>
                      </c:pt>
                      <c:pt idx="4933">
                        <c:v>0.92779800000000001</c:v>
                      </c:pt>
                      <c:pt idx="4934">
                        <c:v>0.928315</c:v>
                      </c:pt>
                      <c:pt idx="4935">
                        <c:v>0.92902700000000005</c:v>
                      </c:pt>
                      <c:pt idx="4936">
                        <c:v>0.92904100000000001</c:v>
                      </c:pt>
                      <c:pt idx="4937">
                        <c:v>0.92772900000000003</c:v>
                      </c:pt>
                      <c:pt idx="4938">
                        <c:v>0.92539400000000005</c:v>
                      </c:pt>
                      <c:pt idx="4939">
                        <c:v>0.92239599999999999</c:v>
                      </c:pt>
                      <c:pt idx="4940">
                        <c:v>0.918601</c:v>
                      </c:pt>
                      <c:pt idx="4941">
                        <c:v>0.91465099999999999</c:v>
                      </c:pt>
                      <c:pt idx="4942">
                        <c:v>0.91136799999999996</c:v>
                      </c:pt>
                      <c:pt idx="4943">
                        <c:v>0.90813699999999997</c:v>
                      </c:pt>
                      <c:pt idx="4944">
                        <c:v>0.90388999999999997</c:v>
                      </c:pt>
                      <c:pt idx="4945">
                        <c:v>0.89815</c:v>
                      </c:pt>
                      <c:pt idx="4946">
                        <c:v>0.89124300000000001</c:v>
                      </c:pt>
                      <c:pt idx="4947">
                        <c:v>0.88423200000000002</c:v>
                      </c:pt>
                      <c:pt idx="4948">
                        <c:v>0.87829400000000002</c:v>
                      </c:pt>
                      <c:pt idx="4949">
                        <c:v>0.87387700000000001</c:v>
                      </c:pt>
                      <c:pt idx="4950">
                        <c:v>0.87024599999999996</c:v>
                      </c:pt>
                      <c:pt idx="4951">
                        <c:v>0.86652399999999996</c:v>
                      </c:pt>
                      <c:pt idx="4952">
                        <c:v>0.8629</c:v>
                      </c:pt>
                      <c:pt idx="4953">
                        <c:v>0.86022699999999996</c:v>
                      </c:pt>
                      <c:pt idx="4954">
                        <c:v>0.85881200000000002</c:v>
                      </c:pt>
                      <c:pt idx="4955">
                        <c:v>0.85851599999999995</c:v>
                      </c:pt>
                      <c:pt idx="4956">
                        <c:v>0.85956399999999999</c:v>
                      </c:pt>
                      <c:pt idx="4957">
                        <c:v>0.86226700000000001</c:v>
                      </c:pt>
                      <c:pt idx="4958">
                        <c:v>0.86662899999999998</c:v>
                      </c:pt>
                      <c:pt idx="4959">
                        <c:v>0.87225200000000003</c:v>
                      </c:pt>
                      <c:pt idx="4960">
                        <c:v>0.878305</c:v>
                      </c:pt>
                      <c:pt idx="4961">
                        <c:v>0.88382099999999997</c:v>
                      </c:pt>
                      <c:pt idx="4962">
                        <c:v>0.88817100000000004</c:v>
                      </c:pt>
                      <c:pt idx="4963">
                        <c:v>0.89175099999999996</c:v>
                      </c:pt>
                      <c:pt idx="4964">
                        <c:v>0.89569500000000002</c:v>
                      </c:pt>
                      <c:pt idx="4965">
                        <c:v>0.90065899999999999</c:v>
                      </c:pt>
                      <c:pt idx="4966">
                        <c:v>0.90668099999999996</c:v>
                      </c:pt>
                      <c:pt idx="4967">
                        <c:v>0.91370399999999996</c:v>
                      </c:pt>
                      <c:pt idx="4968">
                        <c:v>0.92149499999999995</c:v>
                      </c:pt>
                      <c:pt idx="4969">
                        <c:v>0.92916699999999997</c:v>
                      </c:pt>
                      <c:pt idx="4970">
                        <c:v>0.93570299999999995</c:v>
                      </c:pt>
                      <c:pt idx="4971">
                        <c:v>0.94093199999999999</c:v>
                      </c:pt>
                      <c:pt idx="4972">
                        <c:v>0.94517399999999996</c:v>
                      </c:pt>
                      <c:pt idx="4973">
                        <c:v>0.94850000000000001</c:v>
                      </c:pt>
                      <c:pt idx="4974">
                        <c:v>0.95114299999999996</c:v>
                      </c:pt>
                      <c:pt idx="4975">
                        <c:v>0.95379800000000003</c:v>
                      </c:pt>
                      <c:pt idx="4976">
                        <c:v>0.95634399999999997</c:v>
                      </c:pt>
                      <c:pt idx="4977">
                        <c:v>0.95759700000000003</c:v>
                      </c:pt>
                      <c:pt idx="4978">
                        <c:v>0.95695200000000002</c:v>
                      </c:pt>
                      <c:pt idx="4979">
                        <c:v>0.95503199999999999</c:v>
                      </c:pt>
                      <c:pt idx="4980">
                        <c:v>0.95287100000000002</c:v>
                      </c:pt>
                      <c:pt idx="4981">
                        <c:v>0.95074700000000001</c:v>
                      </c:pt>
                      <c:pt idx="4982">
                        <c:v>0.94863500000000001</c:v>
                      </c:pt>
                      <c:pt idx="4983">
                        <c:v>0.94705499999999998</c:v>
                      </c:pt>
                      <c:pt idx="4984">
                        <c:v>0.945743</c:v>
                      </c:pt>
                      <c:pt idx="4985">
                        <c:v>0.94331900000000002</c:v>
                      </c:pt>
                      <c:pt idx="4986">
                        <c:v>0.93901000000000001</c:v>
                      </c:pt>
                      <c:pt idx="4987">
                        <c:v>0.93325499999999995</c:v>
                      </c:pt>
                      <c:pt idx="4988">
                        <c:v>0.92714700000000005</c:v>
                      </c:pt>
                      <c:pt idx="4989">
                        <c:v>0.92196800000000001</c:v>
                      </c:pt>
                      <c:pt idx="4990">
                        <c:v>0.91862600000000005</c:v>
                      </c:pt>
                      <c:pt idx="4991">
                        <c:v>0.91737500000000005</c:v>
                      </c:pt>
                      <c:pt idx="4992">
                        <c:v>0.91829400000000005</c:v>
                      </c:pt>
                      <c:pt idx="4993">
                        <c:v>0.92129499999999998</c:v>
                      </c:pt>
                      <c:pt idx="4994">
                        <c:v>0.92565799999999998</c:v>
                      </c:pt>
                      <c:pt idx="4995">
                        <c:v>0.93071300000000001</c:v>
                      </c:pt>
                      <c:pt idx="4996">
                        <c:v>0.93659199999999998</c:v>
                      </c:pt>
                      <c:pt idx="4997">
                        <c:v>0.94362299999999999</c:v>
                      </c:pt>
                      <c:pt idx="4998">
                        <c:v>0.95127200000000001</c:v>
                      </c:pt>
                      <c:pt idx="4999">
                        <c:v>0.95827700000000005</c:v>
                      </c:pt>
                      <c:pt idx="5000">
                        <c:v>0.96455000000000002</c:v>
                      </c:pt>
                      <c:pt idx="5001">
                        <c:v>0.97112399999999999</c:v>
                      </c:pt>
                      <c:pt idx="5002">
                        <c:v>0.97807200000000005</c:v>
                      </c:pt>
                      <c:pt idx="5003">
                        <c:v>0.98479799999999995</c:v>
                      </c:pt>
                      <c:pt idx="5004">
                        <c:v>0.99074300000000004</c:v>
                      </c:pt>
                      <c:pt idx="5005">
                        <c:v>0.99517</c:v>
                      </c:pt>
                      <c:pt idx="5006">
                        <c:v>0.99785100000000004</c:v>
                      </c:pt>
                      <c:pt idx="5007">
                        <c:v>0.99971699999999997</c:v>
                      </c:pt>
                      <c:pt idx="5008">
                        <c:v>1.0018530000000001</c:v>
                      </c:pt>
                      <c:pt idx="5009">
                        <c:v>1.0041990000000001</c:v>
                      </c:pt>
                      <c:pt idx="5010">
                        <c:v>1.0062930000000001</c:v>
                      </c:pt>
                      <c:pt idx="5011">
                        <c:v>1.0080979999999999</c:v>
                      </c:pt>
                      <c:pt idx="5012">
                        <c:v>1.0097290000000001</c:v>
                      </c:pt>
                      <c:pt idx="5013">
                        <c:v>1.011584</c:v>
                      </c:pt>
                      <c:pt idx="5014">
                        <c:v>1.014073</c:v>
                      </c:pt>
                      <c:pt idx="5015">
                        <c:v>1.0172369999999999</c:v>
                      </c:pt>
                      <c:pt idx="5016">
                        <c:v>1.0208600000000001</c:v>
                      </c:pt>
                      <c:pt idx="5017">
                        <c:v>1.024513</c:v>
                      </c:pt>
                      <c:pt idx="5018">
                        <c:v>1.027409</c:v>
                      </c:pt>
                      <c:pt idx="5019">
                        <c:v>1.0286420000000001</c:v>
                      </c:pt>
                      <c:pt idx="5020">
                        <c:v>1.02843</c:v>
                      </c:pt>
                      <c:pt idx="5021">
                        <c:v>1.0281400000000001</c:v>
                      </c:pt>
                      <c:pt idx="5022">
                        <c:v>1.0289060000000001</c:v>
                      </c:pt>
                      <c:pt idx="5023">
                        <c:v>1.030702</c:v>
                      </c:pt>
                      <c:pt idx="5024">
                        <c:v>1.032931</c:v>
                      </c:pt>
                      <c:pt idx="5025">
                        <c:v>1.035539</c:v>
                      </c:pt>
                      <c:pt idx="5026">
                        <c:v>1.038519</c:v>
                      </c:pt>
                      <c:pt idx="5027">
                        <c:v>1.0414049999999999</c:v>
                      </c:pt>
                      <c:pt idx="5028">
                        <c:v>1.043418</c:v>
                      </c:pt>
                      <c:pt idx="5029">
                        <c:v>1.0438559999999999</c:v>
                      </c:pt>
                      <c:pt idx="5030">
                        <c:v>1.042497</c:v>
                      </c:pt>
                      <c:pt idx="5031">
                        <c:v>1.0394760000000001</c:v>
                      </c:pt>
                      <c:pt idx="5032">
                        <c:v>1.0358259999999999</c:v>
                      </c:pt>
                      <c:pt idx="5033">
                        <c:v>1.033234</c:v>
                      </c:pt>
                      <c:pt idx="5034">
                        <c:v>1.0324599999999999</c:v>
                      </c:pt>
                      <c:pt idx="5035">
                        <c:v>1.0333319999999999</c:v>
                      </c:pt>
                      <c:pt idx="5036">
                        <c:v>1.035345</c:v>
                      </c:pt>
                      <c:pt idx="5037">
                        <c:v>1.0377149999999999</c:v>
                      </c:pt>
                      <c:pt idx="5038">
                        <c:v>1.040262</c:v>
                      </c:pt>
                      <c:pt idx="5039">
                        <c:v>1.04355</c:v>
                      </c:pt>
                      <c:pt idx="5040">
                        <c:v>1.0476490000000001</c:v>
                      </c:pt>
                      <c:pt idx="5041">
                        <c:v>1.0517829999999999</c:v>
                      </c:pt>
                      <c:pt idx="5042">
                        <c:v>1.055383</c:v>
                      </c:pt>
                      <c:pt idx="5043">
                        <c:v>1.0586180000000001</c:v>
                      </c:pt>
                      <c:pt idx="5044">
                        <c:v>1.061391</c:v>
                      </c:pt>
                      <c:pt idx="5045">
                        <c:v>1.0629820000000001</c:v>
                      </c:pt>
                      <c:pt idx="5046">
                        <c:v>1.06311</c:v>
                      </c:pt>
                      <c:pt idx="5047">
                        <c:v>1.0621879999999999</c:v>
                      </c:pt>
                      <c:pt idx="5048">
                        <c:v>1.060764</c:v>
                      </c:pt>
                      <c:pt idx="5049">
                        <c:v>1.059456</c:v>
                      </c:pt>
                      <c:pt idx="5050">
                        <c:v>1.0587679999999999</c:v>
                      </c:pt>
                      <c:pt idx="5051">
                        <c:v>1.058859</c:v>
                      </c:pt>
                      <c:pt idx="5052">
                        <c:v>1.0596779999999999</c:v>
                      </c:pt>
                      <c:pt idx="5053">
                        <c:v>1.0610710000000001</c:v>
                      </c:pt>
                      <c:pt idx="5054">
                        <c:v>1.062859</c:v>
                      </c:pt>
                      <c:pt idx="5055">
                        <c:v>1.0646230000000001</c:v>
                      </c:pt>
                      <c:pt idx="5056">
                        <c:v>1.0657540000000001</c:v>
                      </c:pt>
                      <c:pt idx="5057">
                        <c:v>1.066119</c:v>
                      </c:pt>
                      <c:pt idx="5058">
                        <c:v>1.0661780000000001</c:v>
                      </c:pt>
                      <c:pt idx="5059">
                        <c:v>1.0666899999999999</c:v>
                      </c:pt>
                      <c:pt idx="5060">
                        <c:v>1.068282</c:v>
                      </c:pt>
                      <c:pt idx="5061">
                        <c:v>1.070627</c:v>
                      </c:pt>
                      <c:pt idx="5062">
                        <c:v>1.0727390000000001</c:v>
                      </c:pt>
                      <c:pt idx="5063">
                        <c:v>1.0743400000000001</c:v>
                      </c:pt>
                      <c:pt idx="5064">
                        <c:v>1.075661</c:v>
                      </c:pt>
                      <c:pt idx="5065">
                        <c:v>1.07622</c:v>
                      </c:pt>
                      <c:pt idx="5066">
                        <c:v>1.0751250000000001</c:v>
                      </c:pt>
                      <c:pt idx="5067">
                        <c:v>1.072255</c:v>
                      </c:pt>
                      <c:pt idx="5068">
                        <c:v>1.0681579999999999</c:v>
                      </c:pt>
                      <c:pt idx="5069">
                        <c:v>1.063213</c:v>
                      </c:pt>
                      <c:pt idx="5070">
                        <c:v>1.0580480000000001</c:v>
                      </c:pt>
                      <c:pt idx="5071">
                        <c:v>1.0540480000000001</c:v>
                      </c:pt>
                      <c:pt idx="5072">
                        <c:v>1.05206</c:v>
                      </c:pt>
                      <c:pt idx="5073">
                        <c:v>1.051704</c:v>
                      </c:pt>
                      <c:pt idx="5074">
                        <c:v>1.052349</c:v>
                      </c:pt>
                      <c:pt idx="5075">
                        <c:v>1.053161</c:v>
                      </c:pt>
                      <c:pt idx="5076">
                        <c:v>1.0528120000000001</c:v>
                      </c:pt>
                      <c:pt idx="5077">
                        <c:v>1.050746</c:v>
                      </c:pt>
                      <c:pt idx="5078">
                        <c:v>1.0476559999999999</c:v>
                      </c:pt>
                      <c:pt idx="5079">
                        <c:v>1.044252</c:v>
                      </c:pt>
                      <c:pt idx="5080">
                        <c:v>1.0408520000000001</c:v>
                      </c:pt>
                      <c:pt idx="5081">
                        <c:v>1.0371170000000001</c:v>
                      </c:pt>
                      <c:pt idx="5082">
                        <c:v>1.0323180000000001</c:v>
                      </c:pt>
                      <c:pt idx="5083">
                        <c:v>1.026751</c:v>
                      </c:pt>
                      <c:pt idx="5084">
                        <c:v>1.0213129999999999</c:v>
                      </c:pt>
                      <c:pt idx="5085">
                        <c:v>1.016481</c:v>
                      </c:pt>
                      <c:pt idx="5086">
                        <c:v>1.0124040000000001</c:v>
                      </c:pt>
                      <c:pt idx="5087">
                        <c:v>1.0089379999999999</c:v>
                      </c:pt>
                      <c:pt idx="5088">
                        <c:v>1.0059469999999999</c:v>
                      </c:pt>
                      <c:pt idx="5089">
                        <c:v>1.003215</c:v>
                      </c:pt>
                      <c:pt idx="5090">
                        <c:v>1.0006440000000001</c:v>
                      </c:pt>
                      <c:pt idx="5091">
                        <c:v>0.99880999999999998</c:v>
                      </c:pt>
                      <c:pt idx="5092">
                        <c:v>0.99803699999999995</c:v>
                      </c:pt>
                      <c:pt idx="5093">
                        <c:v>0.99820500000000001</c:v>
                      </c:pt>
                      <c:pt idx="5094">
                        <c:v>0.999475</c:v>
                      </c:pt>
                      <c:pt idx="5095">
                        <c:v>1.002119</c:v>
                      </c:pt>
                      <c:pt idx="5096">
                        <c:v>1.006319</c:v>
                      </c:pt>
                      <c:pt idx="5097">
                        <c:v>1.0116849999999999</c:v>
                      </c:pt>
                      <c:pt idx="5098">
                        <c:v>1.017177</c:v>
                      </c:pt>
                      <c:pt idx="5099">
                        <c:v>1.022365</c:v>
                      </c:pt>
                      <c:pt idx="5100">
                        <c:v>1.027687</c:v>
                      </c:pt>
                      <c:pt idx="5101">
                        <c:v>1.0331300000000001</c:v>
                      </c:pt>
                      <c:pt idx="5102">
                        <c:v>1.0373079999999999</c:v>
                      </c:pt>
                      <c:pt idx="5103">
                        <c:v>1.038511</c:v>
                      </c:pt>
                      <c:pt idx="5104">
                        <c:v>1.0366550000000001</c:v>
                      </c:pt>
                      <c:pt idx="5105">
                        <c:v>1.0329159999999999</c:v>
                      </c:pt>
                      <c:pt idx="5106">
                        <c:v>1.028305</c:v>
                      </c:pt>
                      <c:pt idx="5107">
                        <c:v>1.0231619999999999</c:v>
                      </c:pt>
                      <c:pt idx="5108">
                        <c:v>1.016683</c:v>
                      </c:pt>
                      <c:pt idx="5109">
                        <c:v>1.0076959999999999</c:v>
                      </c:pt>
                      <c:pt idx="5110">
                        <c:v>0.99660099999999996</c:v>
                      </c:pt>
                      <c:pt idx="5111">
                        <c:v>0.98532799999999998</c:v>
                      </c:pt>
                      <c:pt idx="5112">
                        <c:v>0.97513899999999998</c:v>
                      </c:pt>
                      <c:pt idx="5113">
                        <c:v>0.96570599999999995</c:v>
                      </c:pt>
                      <c:pt idx="5114">
                        <c:v>0.956229</c:v>
                      </c:pt>
                      <c:pt idx="5115">
                        <c:v>0.94667100000000004</c:v>
                      </c:pt>
                      <c:pt idx="5116">
                        <c:v>0.93793499999999996</c:v>
                      </c:pt>
                      <c:pt idx="5117">
                        <c:v>0.93098099999999995</c:v>
                      </c:pt>
                      <c:pt idx="5118">
                        <c:v>0.92613000000000001</c:v>
                      </c:pt>
                      <c:pt idx="5119">
                        <c:v>0.923068</c:v>
                      </c:pt>
                      <c:pt idx="5120">
                        <c:v>0.92108599999999996</c:v>
                      </c:pt>
                      <c:pt idx="5121">
                        <c:v>0.91961000000000004</c:v>
                      </c:pt>
                      <c:pt idx="5122">
                        <c:v>0.91860900000000001</c:v>
                      </c:pt>
                      <c:pt idx="5123">
                        <c:v>0.91852800000000001</c:v>
                      </c:pt>
                      <c:pt idx="5124">
                        <c:v>0.91997799999999996</c:v>
                      </c:pt>
                      <c:pt idx="5125">
                        <c:v>0.92310199999999998</c:v>
                      </c:pt>
                      <c:pt idx="5126">
                        <c:v>0.92675300000000005</c:v>
                      </c:pt>
                      <c:pt idx="5127">
                        <c:v>0.92880499999999999</c:v>
                      </c:pt>
                      <c:pt idx="5128">
                        <c:v>0.92816500000000002</c:v>
                      </c:pt>
                      <c:pt idx="5129">
                        <c:v>0.92559599999999997</c:v>
                      </c:pt>
                      <c:pt idx="5130">
                        <c:v>0.92218</c:v>
                      </c:pt>
                      <c:pt idx="5131">
                        <c:v>0.91843200000000003</c:v>
                      </c:pt>
                      <c:pt idx="5132">
                        <c:v>0.91491900000000004</c:v>
                      </c:pt>
                      <c:pt idx="5133">
                        <c:v>0.91236200000000001</c:v>
                      </c:pt>
                      <c:pt idx="5134">
                        <c:v>0.91084600000000004</c:v>
                      </c:pt>
                      <c:pt idx="5135">
                        <c:v>0.909721</c:v>
                      </c:pt>
                      <c:pt idx="5136">
                        <c:v>0.90885899999999997</c:v>
                      </c:pt>
                      <c:pt idx="5137">
                        <c:v>0.908914</c:v>
                      </c:pt>
                      <c:pt idx="5138">
                        <c:v>0.90992499999999998</c:v>
                      </c:pt>
                      <c:pt idx="5139">
                        <c:v>0.91140299999999996</c:v>
                      </c:pt>
                      <c:pt idx="5140">
                        <c:v>0.91319799999999995</c:v>
                      </c:pt>
                      <c:pt idx="5141">
                        <c:v>0.91518699999999997</c:v>
                      </c:pt>
                      <c:pt idx="5142">
                        <c:v>0.91728299999999996</c:v>
                      </c:pt>
                      <c:pt idx="5143">
                        <c:v>0.91986900000000005</c:v>
                      </c:pt>
                      <c:pt idx="5144">
                        <c:v>0.92337800000000003</c:v>
                      </c:pt>
                      <c:pt idx="5145">
                        <c:v>0.92723</c:v>
                      </c:pt>
                      <c:pt idx="5146">
                        <c:v>0.930033</c:v>
                      </c:pt>
                      <c:pt idx="5147">
                        <c:v>0.931176</c:v>
                      </c:pt>
                      <c:pt idx="5148">
                        <c:v>0.93069800000000003</c:v>
                      </c:pt>
                      <c:pt idx="5149">
                        <c:v>0.92725500000000005</c:v>
                      </c:pt>
                      <c:pt idx="5150">
                        <c:v>0.91912199999999999</c:v>
                      </c:pt>
                      <c:pt idx="5151">
                        <c:v>0.90784100000000001</c:v>
                      </c:pt>
                      <c:pt idx="5152">
                        <c:v>0.89735399999999998</c:v>
                      </c:pt>
                      <c:pt idx="5153">
                        <c:v>0.88978500000000005</c:v>
                      </c:pt>
                      <c:pt idx="5154">
                        <c:v>0.88490599999999997</c:v>
                      </c:pt>
                      <c:pt idx="5155">
                        <c:v>0.88170000000000004</c:v>
                      </c:pt>
                      <c:pt idx="5156">
                        <c:v>0.87905199999999994</c:v>
                      </c:pt>
                      <c:pt idx="5157">
                        <c:v>0.87642100000000001</c:v>
                      </c:pt>
                      <c:pt idx="5158">
                        <c:v>0.87378500000000003</c:v>
                      </c:pt>
                      <c:pt idx="5159">
                        <c:v>0.87109099999999995</c:v>
                      </c:pt>
                      <c:pt idx="5160">
                        <c:v>0.86812900000000004</c:v>
                      </c:pt>
                      <c:pt idx="5161">
                        <c:v>0.86482300000000001</c:v>
                      </c:pt>
                      <c:pt idx="5162">
                        <c:v>0.86163500000000004</c:v>
                      </c:pt>
                      <c:pt idx="5163">
                        <c:v>0.85935799999999996</c:v>
                      </c:pt>
                      <c:pt idx="5164">
                        <c:v>0.85853299999999999</c:v>
                      </c:pt>
                      <c:pt idx="5165">
                        <c:v>0.85931999999999997</c:v>
                      </c:pt>
                      <c:pt idx="5166">
                        <c:v>0.86185800000000001</c:v>
                      </c:pt>
                      <c:pt idx="5167">
                        <c:v>0.86590500000000004</c:v>
                      </c:pt>
                      <c:pt idx="5168">
                        <c:v>0.87054299999999996</c:v>
                      </c:pt>
                      <c:pt idx="5169">
                        <c:v>0.87502199999999997</c:v>
                      </c:pt>
                      <c:pt idx="5170">
                        <c:v>0.879436</c:v>
                      </c:pt>
                      <c:pt idx="5171">
                        <c:v>0.88408600000000004</c:v>
                      </c:pt>
                      <c:pt idx="5172">
                        <c:v>0.888764</c:v>
                      </c:pt>
                      <c:pt idx="5173">
                        <c:v>0.89310299999999998</c:v>
                      </c:pt>
                      <c:pt idx="5174">
                        <c:v>0.89666599999999996</c:v>
                      </c:pt>
                      <c:pt idx="5175">
                        <c:v>0.89912800000000004</c:v>
                      </c:pt>
                      <c:pt idx="5176">
                        <c:v>0.90118799999999999</c:v>
                      </c:pt>
                      <c:pt idx="5177">
                        <c:v>0.90415599999999996</c:v>
                      </c:pt>
                      <c:pt idx="5178">
                        <c:v>0.90827599999999997</c:v>
                      </c:pt>
                      <c:pt idx="5179">
                        <c:v>0.91278800000000004</c:v>
                      </c:pt>
                      <c:pt idx="5180">
                        <c:v>0.91750799999999999</c:v>
                      </c:pt>
                      <c:pt idx="5181">
                        <c:v>0.92307099999999997</c:v>
                      </c:pt>
                      <c:pt idx="5182">
                        <c:v>0.92978499999999997</c:v>
                      </c:pt>
                      <c:pt idx="5183">
                        <c:v>0.93687200000000004</c:v>
                      </c:pt>
                      <c:pt idx="5184">
                        <c:v>0.94322300000000003</c:v>
                      </c:pt>
                      <c:pt idx="5185">
                        <c:v>0.948434</c:v>
                      </c:pt>
                      <c:pt idx="5186">
                        <c:v>0.95243999999999995</c:v>
                      </c:pt>
                      <c:pt idx="5187">
                        <c:v>0.95503300000000002</c:v>
                      </c:pt>
                      <c:pt idx="5188">
                        <c:v>0.95571700000000004</c:v>
                      </c:pt>
                      <c:pt idx="5189">
                        <c:v>0.95406400000000002</c:v>
                      </c:pt>
                      <c:pt idx="5190">
                        <c:v>0.95106999999999997</c:v>
                      </c:pt>
                      <c:pt idx="5191">
                        <c:v>0.94842499999999996</c:v>
                      </c:pt>
                      <c:pt idx="5192">
                        <c:v>0.94633699999999998</c:v>
                      </c:pt>
                      <c:pt idx="5193">
                        <c:v>0.94413899999999995</c:v>
                      </c:pt>
                      <c:pt idx="5194">
                        <c:v>0.94160200000000005</c:v>
                      </c:pt>
                      <c:pt idx="5195">
                        <c:v>0.93863799999999997</c:v>
                      </c:pt>
                      <c:pt idx="5196">
                        <c:v>0.93526100000000001</c:v>
                      </c:pt>
                      <c:pt idx="5197">
                        <c:v>0.93171899999999996</c:v>
                      </c:pt>
                      <c:pt idx="5198">
                        <c:v>0.92816600000000005</c:v>
                      </c:pt>
                      <c:pt idx="5199">
                        <c:v>0.92467900000000003</c:v>
                      </c:pt>
                      <c:pt idx="5200">
                        <c:v>0.92145699999999997</c:v>
                      </c:pt>
                      <c:pt idx="5201">
                        <c:v>0.91899900000000001</c:v>
                      </c:pt>
                      <c:pt idx="5202">
                        <c:v>0.91809399999999997</c:v>
                      </c:pt>
                      <c:pt idx="5203">
                        <c:v>0.91920999999999997</c:v>
                      </c:pt>
                      <c:pt idx="5204">
                        <c:v>0.92213500000000004</c:v>
                      </c:pt>
                      <c:pt idx="5205">
                        <c:v>0.92639300000000002</c:v>
                      </c:pt>
                      <c:pt idx="5206">
                        <c:v>0.93139700000000003</c:v>
                      </c:pt>
                      <c:pt idx="5207">
                        <c:v>0.93596100000000004</c:v>
                      </c:pt>
                      <c:pt idx="5208">
                        <c:v>0.93899999999999995</c:v>
                      </c:pt>
                      <c:pt idx="5209">
                        <c:v>0.94074800000000003</c:v>
                      </c:pt>
                      <c:pt idx="5210">
                        <c:v>0.94236399999999998</c:v>
                      </c:pt>
                      <c:pt idx="5211">
                        <c:v>0.94487200000000005</c:v>
                      </c:pt>
                      <c:pt idx="5212">
                        <c:v>0.94821599999999995</c:v>
                      </c:pt>
                      <c:pt idx="5213">
                        <c:v>0.95163799999999998</c:v>
                      </c:pt>
                      <c:pt idx="5214">
                        <c:v>0.95488700000000004</c:v>
                      </c:pt>
                      <c:pt idx="5215">
                        <c:v>0.95838900000000005</c:v>
                      </c:pt>
                      <c:pt idx="5216">
                        <c:v>0.96277000000000001</c:v>
                      </c:pt>
                      <c:pt idx="5217">
                        <c:v>0.96797800000000001</c:v>
                      </c:pt>
                      <c:pt idx="5218">
                        <c:v>0.97354799999999997</c:v>
                      </c:pt>
                      <c:pt idx="5219">
                        <c:v>0.97956200000000004</c:v>
                      </c:pt>
                      <c:pt idx="5220">
                        <c:v>0.98601099999999997</c:v>
                      </c:pt>
                      <c:pt idx="5221">
                        <c:v>0.99229400000000001</c:v>
                      </c:pt>
                      <c:pt idx="5222">
                        <c:v>0.99831199999999998</c:v>
                      </c:pt>
                      <c:pt idx="5223">
                        <c:v>1.0046900000000001</c:v>
                      </c:pt>
                      <c:pt idx="5224">
                        <c:v>1.011476</c:v>
                      </c:pt>
                      <c:pt idx="5225">
                        <c:v>1.0181560000000001</c:v>
                      </c:pt>
                      <c:pt idx="5226">
                        <c:v>1.0244230000000001</c:v>
                      </c:pt>
                      <c:pt idx="5227">
                        <c:v>1.030078</c:v>
                      </c:pt>
                      <c:pt idx="5228">
                        <c:v>1.035247</c:v>
                      </c:pt>
                      <c:pt idx="5229">
                        <c:v>1.040144</c:v>
                      </c:pt>
                      <c:pt idx="5230">
                        <c:v>1.0442450000000001</c:v>
                      </c:pt>
                      <c:pt idx="5231">
                        <c:v>1.0465420000000001</c:v>
                      </c:pt>
                      <c:pt idx="5232">
                        <c:v>1.0464739999999999</c:v>
                      </c:pt>
                      <c:pt idx="5233">
                        <c:v>1.0444370000000001</c:v>
                      </c:pt>
                      <c:pt idx="5234">
                        <c:v>1.0415570000000001</c:v>
                      </c:pt>
                      <c:pt idx="5235">
                        <c:v>1.0386709999999999</c:v>
                      </c:pt>
                      <c:pt idx="5236">
                        <c:v>1.0357190000000001</c:v>
                      </c:pt>
                      <c:pt idx="5237">
                        <c:v>1.032599</c:v>
                      </c:pt>
                      <c:pt idx="5238">
                        <c:v>1.0298659999999999</c:v>
                      </c:pt>
                      <c:pt idx="5239">
                        <c:v>1.0281210000000001</c:v>
                      </c:pt>
                      <c:pt idx="5240">
                        <c:v>1.0269820000000001</c:v>
                      </c:pt>
                      <c:pt idx="5241">
                        <c:v>1.0253479999999999</c:v>
                      </c:pt>
                      <c:pt idx="5242">
                        <c:v>1.0227790000000001</c:v>
                      </c:pt>
                      <c:pt idx="5243">
                        <c:v>1.019865</c:v>
                      </c:pt>
                      <c:pt idx="5244">
                        <c:v>1.017571</c:v>
                      </c:pt>
                      <c:pt idx="5245">
                        <c:v>1.016583</c:v>
                      </c:pt>
                      <c:pt idx="5246">
                        <c:v>1.0171680000000001</c:v>
                      </c:pt>
                      <c:pt idx="5247">
                        <c:v>1.019522</c:v>
                      </c:pt>
                      <c:pt idx="5248">
                        <c:v>1.0233399999999999</c:v>
                      </c:pt>
                      <c:pt idx="5249">
                        <c:v>1.027366</c:v>
                      </c:pt>
                      <c:pt idx="5250">
                        <c:v>1.0304089999999999</c:v>
                      </c:pt>
                      <c:pt idx="5251">
                        <c:v>1.0322229999999999</c:v>
                      </c:pt>
                      <c:pt idx="5252">
                        <c:v>1.0330999999999999</c:v>
                      </c:pt>
                      <c:pt idx="5253">
                        <c:v>1.0333650000000001</c:v>
                      </c:pt>
                      <c:pt idx="5254">
                        <c:v>1.0330299999999999</c:v>
                      </c:pt>
                      <c:pt idx="5255">
                        <c:v>1.032065</c:v>
                      </c:pt>
                      <c:pt idx="5256">
                        <c:v>1.0313760000000001</c:v>
                      </c:pt>
                      <c:pt idx="5257">
                        <c:v>1.0321499999999999</c:v>
                      </c:pt>
                      <c:pt idx="5258">
                        <c:v>1.034413</c:v>
                      </c:pt>
                      <c:pt idx="5259">
                        <c:v>1.037474</c:v>
                      </c:pt>
                      <c:pt idx="5260">
                        <c:v>1.0409710000000001</c:v>
                      </c:pt>
                      <c:pt idx="5261">
                        <c:v>1.044808</c:v>
                      </c:pt>
                      <c:pt idx="5262">
                        <c:v>1.0488770000000001</c:v>
                      </c:pt>
                      <c:pt idx="5263">
                        <c:v>1.053261</c:v>
                      </c:pt>
                      <c:pt idx="5264">
                        <c:v>1.058308</c:v>
                      </c:pt>
                      <c:pt idx="5265">
                        <c:v>1.0639970000000001</c:v>
                      </c:pt>
                      <c:pt idx="5266">
                        <c:v>1.0695410000000001</c:v>
                      </c:pt>
                      <c:pt idx="5267">
                        <c:v>1.073958</c:v>
                      </c:pt>
                      <c:pt idx="5268">
                        <c:v>1.076908</c:v>
                      </c:pt>
                      <c:pt idx="5269">
                        <c:v>1.078908</c:v>
                      </c:pt>
                      <c:pt idx="5270">
                        <c:v>1.0806100000000001</c:v>
                      </c:pt>
                      <c:pt idx="5271">
                        <c:v>1.082155</c:v>
                      </c:pt>
                      <c:pt idx="5272">
                        <c:v>1.0830610000000001</c:v>
                      </c:pt>
                      <c:pt idx="5273">
                        <c:v>1.082722</c:v>
                      </c:pt>
                      <c:pt idx="5274">
                        <c:v>1.0811569999999999</c:v>
                      </c:pt>
                      <c:pt idx="5275">
                        <c:v>1.0775950000000001</c:v>
                      </c:pt>
                      <c:pt idx="5276">
                        <c:v>1.0699669999999999</c:v>
                      </c:pt>
                      <c:pt idx="5277">
                        <c:v>1.0591140000000001</c:v>
                      </c:pt>
                      <c:pt idx="5278">
                        <c:v>1.0494829999999999</c:v>
                      </c:pt>
                      <c:pt idx="5279">
                        <c:v>1.04436</c:v>
                      </c:pt>
                      <c:pt idx="5280">
                        <c:v>1.043442</c:v>
                      </c:pt>
                      <c:pt idx="5281">
                        <c:v>1.044136</c:v>
                      </c:pt>
                      <c:pt idx="5282">
                        <c:v>1.044502</c:v>
                      </c:pt>
                      <c:pt idx="5283">
                        <c:v>1.044092</c:v>
                      </c:pt>
                      <c:pt idx="5284">
                        <c:v>1.0425500000000001</c:v>
                      </c:pt>
                      <c:pt idx="5285">
                        <c:v>1.039941</c:v>
                      </c:pt>
                      <c:pt idx="5286">
                        <c:v>1.037218</c:v>
                      </c:pt>
                      <c:pt idx="5287">
                        <c:v>1.035261</c:v>
                      </c:pt>
                      <c:pt idx="5288">
                        <c:v>1.0343020000000001</c:v>
                      </c:pt>
                      <c:pt idx="5289">
                        <c:v>1.0339659999999999</c:v>
                      </c:pt>
                      <c:pt idx="5290">
                        <c:v>1.0332570000000001</c:v>
                      </c:pt>
                      <c:pt idx="5291">
                        <c:v>1.030937</c:v>
                      </c:pt>
                      <c:pt idx="5292">
                        <c:v>1.026527</c:v>
                      </c:pt>
                      <c:pt idx="5293">
                        <c:v>1.020974</c:v>
                      </c:pt>
                      <c:pt idx="5294">
                        <c:v>1.0160130000000001</c:v>
                      </c:pt>
                      <c:pt idx="5295">
                        <c:v>1.012594</c:v>
                      </c:pt>
                      <c:pt idx="5296">
                        <c:v>1.0102930000000001</c:v>
                      </c:pt>
                      <c:pt idx="5297">
                        <c:v>1.0081830000000001</c:v>
                      </c:pt>
                      <c:pt idx="5298">
                        <c:v>1.0059439999999999</c:v>
                      </c:pt>
                      <c:pt idx="5299">
                        <c:v>1.004162</c:v>
                      </c:pt>
                      <c:pt idx="5300">
                        <c:v>1.003698</c:v>
                      </c:pt>
                      <c:pt idx="5301">
                        <c:v>1.0050840000000001</c:v>
                      </c:pt>
                      <c:pt idx="5302">
                        <c:v>1.0078069999999999</c:v>
                      </c:pt>
                      <c:pt idx="5303">
                        <c:v>1.010335</c:v>
                      </c:pt>
                      <c:pt idx="5304">
                        <c:v>1.0117510000000001</c:v>
                      </c:pt>
                      <c:pt idx="5305">
                        <c:v>1.01233</c:v>
                      </c:pt>
                      <c:pt idx="5306">
                        <c:v>1.01274</c:v>
                      </c:pt>
                      <c:pt idx="5307">
                        <c:v>1.0134540000000001</c:v>
                      </c:pt>
                      <c:pt idx="5308">
                        <c:v>1.0146139999999999</c:v>
                      </c:pt>
                      <c:pt idx="5309">
                        <c:v>1.015922</c:v>
                      </c:pt>
                      <c:pt idx="5310">
                        <c:v>1.016694</c:v>
                      </c:pt>
                      <c:pt idx="5311">
                        <c:v>1.016507</c:v>
                      </c:pt>
                      <c:pt idx="5312">
                        <c:v>1.014969</c:v>
                      </c:pt>
                      <c:pt idx="5313">
                        <c:v>1.0114110000000001</c:v>
                      </c:pt>
                      <c:pt idx="5314">
                        <c:v>1.006016</c:v>
                      </c:pt>
                      <c:pt idx="5315">
                        <c:v>0.99991200000000002</c:v>
                      </c:pt>
                      <c:pt idx="5316">
                        <c:v>0.99415699999999996</c:v>
                      </c:pt>
                      <c:pt idx="5317">
                        <c:v>0.98975500000000005</c:v>
                      </c:pt>
                      <c:pt idx="5318">
                        <c:v>0.98706300000000002</c:v>
                      </c:pt>
                      <c:pt idx="5319">
                        <c:v>0.98502199999999995</c:v>
                      </c:pt>
                      <c:pt idx="5320">
                        <c:v>0.98222600000000004</c:v>
                      </c:pt>
                      <c:pt idx="5321">
                        <c:v>0.97833899999999996</c:v>
                      </c:pt>
                      <c:pt idx="5322">
                        <c:v>0.97414199999999995</c:v>
                      </c:pt>
                      <c:pt idx="5323">
                        <c:v>0.97030499999999997</c:v>
                      </c:pt>
                      <c:pt idx="5324">
                        <c:v>0.96685299999999996</c:v>
                      </c:pt>
                      <c:pt idx="5325">
                        <c:v>0.96350599999999997</c:v>
                      </c:pt>
                      <c:pt idx="5326">
                        <c:v>0.95963399999999999</c:v>
                      </c:pt>
                      <c:pt idx="5327">
                        <c:v>0.95494599999999996</c:v>
                      </c:pt>
                      <c:pt idx="5328">
                        <c:v>0.95020800000000005</c:v>
                      </c:pt>
                      <c:pt idx="5329">
                        <c:v>0.94630800000000004</c:v>
                      </c:pt>
                      <c:pt idx="5330">
                        <c:v>0.94317300000000004</c:v>
                      </c:pt>
                      <c:pt idx="5331">
                        <c:v>0.94025199999999998</c:v>
                      </c:pt>
                      <c:pt idx="5332">
                        <c:v>0.93782900000000002</c:v>
                      </c:pt>
                      <c:pt idx="5333">
                        <c:v>0.93672200000000005</c:v>
                      </c:pt>
                      <c:pt idx="5334">
                        <c:v>0.93706400000000001</c:v>
                      </c:pt>
                      <c:pt idx="5335">
                        <c:v>0.93863300000000005</c:v>
                      </c:pt>
                      <c:pt idx="5336">
                        <c:v>0.94117300000000004</c:v>
                      </c:pt>
                      <c:pt idx="5337">
                        <c:v>0.94451300000000005</c:v>
                      </c:pt>
                      <c:pt idx="5338">
                        <c:v>0.94876400000000005</c:v>
                      </c:pt>
                      <c:pt idx="5339">
                        <c:v>0.95320099999999996</c:v>
                      </c:pt>
                      <c:pt idx="5340">
                        <c:v>0.95648599999999995</c:v>
                      </c:pt>
                      <c:pt idx="5341">
                        <c:v>0.95810600000000001</c:v>
                      </c:pt>
                      <c:pt idx="5342">
                        <c:v>0.95808800000000005</c:v>
                      </c:pt>
                      <c:pt idx="5343">
                        <c:v>0.95558600000000005</c:v>
                      </c:pt>
                      <c:pt idx="5344">
                        <c:v>0.94938599999999995</c:v>
                      </c:pt>
                      <c:pt idx="5345">
                        <c:v>0.941025</c:v>
                      </c:pt>
                      <c:pt idx="5346">
                        <c:v>0.93412899999999999</c:v>
                      </c:pt>
                      <c:pt idx="5347">
                        <c:v>0.93029600000000001</c:v>
                      </c:pt>
                      <c:pt idx="5348">
                        <c:v>0.92861700000000003</c:v>
                      </c:pt>
                      <c:pt idx="5349">
                        <c:v>0.92771499999999996</c:v>
                      </c:pt>
                      <c:pt idx="5350">
                        <c:v>0.92684500000000003</c:v>
                      </c:pt>
                      <c:pt idx="5351">
                        <c:v>0.92613199999999996</c:v>
                      </c:pt>
                      <c:pt idx="5352">
                        <c:v>0.92623500000000003</c:v>
                      </c:pt>
                      <c:pt idx="5353">
                        <c:v>0.92704699999999995</c:v>
                      </c:pt>
                      <c:pt idx="5354">
                        <c:v>0.92725500000000005</c:v>
                      </c:pt>
                      <c:pt idx="5355">
                        <c:v>0.92589100000000002</c:v>
                      </c:pt>
                      <c:pt idx="5356">
                        <c:v>0.92307600000000001</c:v>
                      </c:pt>
                      <c:pt idx="5357">
                        <c:v>0.91912899999999997</c:v>
                      </c:pt>
                      <c:pt idx="5358">
                        <c:v>0.914412</c:v>
                      </c:pt>
                      <c:pt idx="5359">
                        <c:v>0.90976599999999996</c:v>
                      </c:pt>
                      <c:pt idx="5360">
                        <c:v>0.905609</c:v>
                      </c:pt>
                      <c:pt idx="5361">
                        <c:v>0.90134800000000004</c:v>
                      </c:pt>
                      <c:pt idx="5362">
                        <c:v>0.89641400000000004</c:v>
                      </c:pt>
                      <c:pt idx="5363">
                        <c:v>0.89093900000000004</c:v>
                      </c:pt>
                      <c:pt idx="5364">
                        <c:v>0.88586299999999996</c:v>
                      </c:pt>
                      <c:pt idx="5365">
                        <c:v>0.88261800000000001</c:v>
                      </c:pt>
                      <c:pt idx="5366">
                        <c:v>0.88185999999999998</c:v>
                      </c:pt>
                      <c:pt idx="5367">
                        <c:v>0.88298100000000002</c:v>
                      </c:pt>
                      <c:pt idx="5368">
                        <c:v>0.88516899999999998</c:v>
                      </c:pt>
                      <c:pt idx="5369">
                        <c:v>0.88809700000000003</c:v>
                      </c:pt>
                      <c:pt idx="5370">
                        <c:v>0.89144500000000004</c:v>
                      </c:pt>
                      <c:pt idx="5371">
                        <c:v>0.89470300000000003</c:v>
                      </c:pt>
                      <c:pt idx="5372">
                        <c:v>0.89766800000000002</c:v>
                      </c:pt>
                      <c:pt idx="5373">
                        <c:v>0.90031499999999998</c:v>
                      </c:pt>
                      <c:pt idx="5374">
                        <c:v>0.90243600000000002</c:v>
                      </c:pt>
                      <c:pt idx="5375">
                        <c:v>0.90442</c:v>
                      </c:pt>
                      <c:pt idx="5376">
                        <c:v>0.90731899999999999</c:v>
                      </c:pt>
                      <c:pt idx="5377">
                        <c:v>0.91113100000000002</c:v>
                      </c:pt>
                      <c:pt idx="5378">
                        <c:v>0.91451800000000005</c:v>
                      </c:pt>
                      <c:pt idx="5379">
                        <c:v>0.91635800000000001</c:v>
                      </c:pt>
                      <c:pt idx="5380">
                        <c:v>0.91662900000000003</c:v>
                      </c:pt>
                      <c:pt idx="5381">
                        <c:v>0.91583999999999999</c:v>
                      </c:pt>
                      <c:pt idx="5382">
                        <c:v>0.91446799999999995</c:v>
                      </c:pt>
                      <c:pt idx="5383">
                        <c:v>0.91331300000000004</c:v>
                      </c:pt>
                      <c:pt idx="5384">
                        <c:v>0.91288000000000002</c:v>
                      </c:pt>
                      <c:pt idx="5385">
                        <c:v>0.91300899999999996</c:v>
                      </c:pt>
                      <c:pt idx="5386">
                        <c:v>0.91380700000000004</c:v>
                      </c:pt>
                      <c:pt idx="5387">
                        <c:v>0.91500999999999999</c:v>
                      </c:pt>
                      <c:pt idx="5388">
                        <c:v>0.91550799999999999</c:v>
                      </c:pt>
                      <c:pt idx="5389">
                        <c:v>0.91493199999999997</c:v>
                      </c:pt>
                      <c:pt idx="5390">
                        <c:v>0.91412700000000002</c:v>
                      </c:pt>
                      <c:pt idx="5391">
                        <c:v>0.91400099999999995</c:v>
                      </c:pt>
                      <c:pt idx="5392">
                        <c:v>0.91493500000000005</c:v>
                      </c:pt>
                      <c:pt idx="5393">
                        <c:v>0.91703699999999999</c:v>
                      </c:pt>
                      <c:pt idx="5394">
                        <c:v>0.92011600000000004</c:v>
                      </c:pt>
                      <c:pt idx="5395">
                        <c:v>0.92388300000000001</c:v>
                      </c:pt>
                      <c:pt idx="5396">
                        <c:v>0.92815499999999995</c:v>
                      </c:pt>
                      <c:pt idx="5397">
                        <c:v>0.93199799999999999</c:v>
                      </c:pt>
                      <c:pt idx="5398">
                        <c:v>0.93391999999999997</c:v>
                      </c:pt>
                      <c:pt idx="5399">
                        <c:v>0.93338900000000002</c:v>
                      </c:pt>
                      <c:pt idx="5400">
                        <c:v>0.93114300000000005</c:v>
                      </c:pt>
                      <c:pt idx="5401">
                        <c:v>0.92842000000000002</c:v>
                      </c:pt>
                      <c:pt idx="5402">
                        <c:v>0.92612799999999995</c:v>
                      </c:pt>
                      <c:pt idx="5403">
                        <c:v>0.92446899999999999</c:v>
                      </c:pt>
                      <c:pt idx="5404">
                        <c:v>0.92342199999999997</c:v>
                      </c:pt>
                      <c:pt idx="5405">
                        <c:v>0.92294600000000004</c:v>
                      </c:pt>
                      <c:pt idx="5406">
                        <c:v>0.92269900000000005</c:v>
                      </c:pt>
                      <c:pt idx="5407">
                        <c:v>0.92235100000000003</c:v>
                      </c:pt>
                      <c:pt idx="5408">
                        <c:v>0.92187600000000003</c:v>
                      </c:pt>
                      <c:pt idx="5409">
                        <c:v>0.92152699999999999</c:v>
                      </c:pt>
                      <c:pt idx="5410">
                        <c:v>0.92197899999999999</c:v>
                      </c:pt>
                      <c:pt idx="5411">
                        <c:v>0.92381400000000002</c:v>
                      </c:pt>
                      <c:pt idx="5412">
                        <c:v>0.92709799999999998</c:v>
                      </c:pt>
                      <c:pt idx="5413">
                        <c:v>0.93161000000000005</c:v>
                      </c:pt>
                      <c:pt idx="5414">
                        <c:v>0.93711599999999995</c:v>
                      </c:pt>
                      <c:pt idx="5415">
                        <c:v>0.94328500000000004</c:v>
                      </c:pt>
                      <c:pt idx="5416">
                        <c:v>0.94919699999999996</c:v>
                      </c:pt>
                      <c:pt idx="5417">
                        <c:v>0.95401800000000003</c:v>
                      </c:pt>
                      <c:pt idx="5418">
                        <c:v>0.95784599999999998</c:v>
                      </c:pt>
                      <c:pt idx="5419">
                        <c:v>0.961171</c:v>
                      </c:pt>
                      <c:pt idx="5420">
                        <c:v>0.96428700000000001</c:v>
                      </c:pt>
                      <c:pt idx="5421">
                        <c:v>0.96691000000000005</c:v>
                      </c:pt>
                      <c:pt idx="5422">
                        <c:v>0.96838100000000005</c:v>
                      </c:pt>
                      <c:pt idx="5423">
                        <c:v>0.96843500000000005</c:v>
                      </c:pt>
                      <c:pt idx="5424">
                        <c:v>0.96765800000000002</c:v>
                      </c:pt>
                      <c:pt idx="5425">
                        <c:v>0.96708899999999998</c:v>
                      </c:pt>
                      <c:pt idx="5426">
                        <c:v>0.96743199999999996</c:v>
                      </c:pt>
                      <c:pt idx="5427">
                        <c:v>0.96916000000000002</c:v>
                      </c:pt>
                      <c:pt idx="5428">
                        <c:v>0.97258100000000003</c:v>
                      </c:pt>
                      <c:pt idx="5429">
                        <c:v>0.97727200000000003</c:v>
                      </c:pt>
                      <c:pt idx="5430">
                        <c:v>0.98238000000000003</c:v>
                      </c:pt>
                      <c:pt idx="5431">
                        <c:v>0.98745899999999998</c:v>
                      </c:pt>
                      <c:pt idx="5432">
                        <c:v>0.99259200000000003</c:v>
                      </c:pt>
                      <c:pt idx="5433">
                        <c:v>0.99806600000000001</c:v>
                      </c:pt>
                      <c:pt idx="5434">
                        <c:v>1.003563</c:v>
                      </c:pt>
                      <c:pt idx="5435">
                        <c:v>1.008089</c:v>
                      </c:pt>
                      <c:pt idx="5436">
                        <c:v>1.011236</c:v>
                      </c:pt>
                      <c:pt idx="5437">
                        <c:v>1.013458</c:v>
                      </c:pt>
                      <c:pt idx="5438">
                        <c:v>1.0149189999999999</c:v>
                      </c:pt>
                      <c:pt idx="5439">
                        <c:v>1.0150079999999999</c:v>
                      </c:pt>
                      <c:pt idx="5440">
                        <c:v>1.013131</c:v>
                      </c:pt>
                      <c:pt idx="5441">
                        <c:v>1.0096890000000001</c:v>
                      </c:pt>
                      <c:pt idx="5442">
                        <c:v>1.005701</c:v>
                      </c:pt>
                      <c:pt idx="5443">
                        <c:v>1.0017</c:v>
                      </c:pt>
                      <c:pt idx="5444">
                        <c:v>0.99683900000000003</c:v>
                      </c:pt>
                      <c:pt idx="5445">
                        <c:v>0.98955099999999996</c:v>
                      </c:pt>
                      <c:pt idx="5446">
                        <c:v>0.97977800000000004</c:v>
                      </c:pt>
                      <c:pt idx="5447">
                        <c:v>0.96916800000000003</c:v>
                      </c:pt>
                      <c:pt idx="5448">
                        <c:v>0.960669</c:v>
                      </c:pt>
                      <c:pt idx="5449">
                        <c:v>0.957202</c:v>
                      </c:pt>
                      <c:pt idx="5450">
                        <c:v>0.95919699999999997</c:v>
                      </c:pt>
                      <c:pt idx="5451">
                        <c:v>0.96553800000000001</c:v>
                      </c:pt>
                      <c:pt idx="5452">
                        <c:v>0.97487999999999997</c:v>
                      </c:pt>
                      <c:pt idx="5453">
                        <c:v>0.98549500000000001</c:v>
                      </c:pt>
                      <c:pt idx="5454">
                        <c:v>0.99576699999999996</c:v>
                      </c:pt>
                      <c:pt idx="5455">
                        <c:v>1.0046949999999999</c:v>
                      </c:pt>
                      <c:pt idx="5456">
                        <c:v>1.011806</c:v>
                      </c:pt>
                      <c:pt idx="5457">
                        <c:v>1.017444</c:v>
                      </c:pt>
                      <c:pt idx="5458">
                        <c:v>1.0227109999999999</c:v>
                      </c:pt>
                      <c:pt idx="5459">
                        <c:v>1.028038</c:v>
                      </c:pt>
                      <c:pt idx="5460">
                        <c:v>1.032637</c:v>
                      </c:pt>
                      <c:pt idx="5461">
                        <c:v>1.0356259999999999</c:v>
                      </c:pt>
                      <c:pt idx="5462">
                        <c:v>1.036977</c:v>
                      </c:pt>
                      <c:pt idx="5463">
                        <c:v>1.0374829999999999</c:v>
                      </c:pt>
                      <c:pt idx="5464">
                        <c:v>1.0385819999999999</c:v>
                      </c:pt>
                      <c:pt idx="5465">
                        <c:v>1.0416129999999999</c:v>
                      </c:pt>
                      <c:pt idx="5466">
                        <c:v>1.046473</c:v>
                      </c:pt>
                      <c:pt idx="5467">
                        <c:v>1.05237</c:v>
                      </c:pt>
                      <c:pt idx="5468">
                        <c:v>1.0592159999999999</c:v>
                      </c:pt>
                      <c:pt idx="5469">
                        <c:v>1.0666230000000001</c:v>
                      </c:pt>
                      <c:pt idx="5470">
                        <c:v>1.073412</c:v>
                      </c:pt>
                      <c:pt idx="5471">
                        <c:v>1.0789059999999999</c:v>
                      </c:pt>
                      <c:pt idx="5472">
                        <c:v>1.082991</c:v>
                      </c:pt>
                      <c:pt idx="5473">
                        <c:v>1.085602</c:v>
                      </c:pt>
                      <c:pt idx="5474">
                        <c:v>1.0871839999999999</c:v>
                      </c:pt>
                      <c:pt idx="5475">
                        <c:v>1.0884320000000001</c:v>
                      </c:pt>
                      <c:pt idx="5476">
                        <c:v>1.0896349999999999</c:v>
                      </c:pt>
                      <c:pt idx="5477">
                        <c:v>1.0908770000000001</c:v>
                      </c:pt>
                      <c:pt idx="5478">
                        <c:v>1.0922400000000001</c:v>
                      </c:pt>
                      <c:pt idx="5479">
                        <c:v>1.0936809999999999</c:v>
                      </c:pt>
                      <c:pt idx="5480">
                        <c:v>1.094687</c:v>
                      </c:pt>
                      <c:pt idx="5481">
                        <c:v>1.0944739999999999</c:v>
                      </c:pt>
                      <c:pt idx="5482">
                        <c:v>1.092465</c:v>
                      </c:pt>
                      <c:pt idx="5483">
                        <c:v>1.088219</c:v>
                      </c:pt>
                      <c:pt idx="5484">
                        <c:v>1.0820259999999999</c:v>
                      </c:pt>
                      <c:pt idx="5485">
                        <c:v>1.0749679999999999</c:v>
                      </c:pt>
                      <c:pt idx="5486">
                        <c:v>1.06734</c:v>
                      </c:pt>
                      <c:pt idx="5487">
                        <c:v>1.058813</c:v>
                      </c:pt>
                      <c:pt idx="5488">
                        <c:v>1.0499579999999999</c:v>
                      </c:pt>
                      <c:pt idx="5489">
                        <c:v>1.041695</c:v>
                      </c:pt>
                      <c:pt idx="5490">
                        <c:v>1.0344059999999999</c:v>
                      </c:pt>
                      <c:pt idx="5491">
                        <c:v>1.0282929999999999</c:v>
                      </c:pt>
                      <c:pt idx="5492">
                        <c:v>1.023253</c:v>
                      </c:pt>
                      <c:pt idx="5493">
                        <c:v>1.01878</c:v>
                      </c:pt>
                      <c:pt idx="5494">
                        <c:v>1.014648</c:v>
                      </c:pt>
                      <c:pt idx="5495">
                        <c:v>1.0109349999999999</c:v>
                      </c:pt>
                      <c:pt idx="5496">
                        <c:v>1.007916</c:v>
                      </c:pt>
                      <c:pt idx="5497">
                        <c:v>1.0061249999999999</c:v>
                      </c:pt>
                      <c:pt idx="5498">
                        <c:v>1.005701</c:v>
                      </c:pt>
                      <c:pt idx="5499">
                        <c:v>1.006165</c:v>
                      </c:pt>
                      <c:pt idx="5500">
                        <c:v>1.006864</c:v>
                      </c:pt>
                      <c:pt idx="5501">
                        <c:v>1.0073939999999999</c:v>
                      </c:pt>
                      <c:pt idx="5502">
                        <c:v>1.0077449999999999</c:v>
                      </c:pt>
                      <c:pt idx="5503">
                        <c:v>1.0081249999999999</c:v>
                      </c:pt>
                      <c:pt idx="5504">
                        <c:v>1.008283</c:v>
                      </c:pt>
                      <c:pt idx="5505">
                        <c:v>1.007592</c:v>
                      </c:pt>
                      <c:pt idx="5506">
                        <c:v>1.0060530000000001</c:v>
                      </c:pt>
                      <c:pt idx="5507">
                        <c:v>1.0041709999999999</c:v>
                      </c:pt>
                      <c:pt idx="5508">
                        <c:v>1.0024470000000001</c:v>
                      </c:pt>
                      <c:pt idx="5509">
                        <c:v>1.0004</c:v>
                      </c:pt>
                      <c:pt idx="5510">
                        <c:v>0.99685000000000001</c:v>
                      </c:pt>
                      <c:pt idx="5511">
                        <c:v>0.99290299999999998</c:v>
                      </c:pt>
                      <c:pt idx="5512">
                        <c:v>0.99118700000000004</c:v>
                      </c:pt>
                      <c:pt idx="5513">
                        <c:v>0.99286300000000005</c:v>
                      </c:pt>
                      <c:pt idx="5514">
                        <c:v>0.99765999999999999</c:v>
                      </c:pt>
                      <c:pt idx="5515">
                        <c:v>1.0042150000000001</c:v>
                      </c:pt>
                      <c:pt idx="5516">
                        <c:v>1.0111859999999999</c:v>
                      </c:pt>
                      <c:pt idx="5517">
                        <c:v>1.018456</c:v>
                      </c:pt>
                      <c:pt idx="5518">
                        <c:v>1.025995</c:v>
                      </c:pt>
                      <c:pt idx="5519">
                        <c:v>1.032897</c:v>
                      </c:pt>
                      <c:pt idx="5520">
                        <c:v>1.0380259999999999</c:v>
                      </c:pt>
                      <c:pt idx="5521">
                        <c:v>1.040896</c:v>
                      </c:pt>
                      <c:pt idx="5522">
                        <c:v>1.0415509999999999</c:v>
                      </c:pt>
                      <c:pt idx="5523">
                        <c:v>1.0400860000000001</c:v>
                      </c:pt>
                      <c:pt idx="5524">
                        <c:v>1.0370189999999999</c:v>
                      </c:pt>
                      <c:pt idx="5525">
                        <c:v>1.0330280000000001</c:v>
                      </c:pt>
                      <c:pt idx="5526">
                        <c:v>1.0279739999999999</c:v>
                      </c:pt>
                      <c:pt idx="5527">
                        <c:v>1.0214510000000001</c:v>
                      </c:pt>
                      <c:pt idx="5528">
                        <c:v>1.013684</c:v>
                      </c:pt>
                      <c:pt idx="5529">
                        <c:v>1.005099</c:v>
                      </c:pt>
                      <c:pt idx="5530">
                        <c:v>0.99592000000000003</c:v>
                      </c:pt>
                      <c:pt idx="5531">
                        <c:v>0.98629199999999995</c:v>
                      </c:pt>
                      <c:pt idx="5532">
                        <c:v>0.97641100000000003</c:v>
                      </c:pt>
                      <c:pt idx="5533">
                        <c:v>0.96679899999999996</c:v>
                      </c:pt>
                      <c:pt idx="5534">
                        <c:v>0.95821800000000001</c:v>
                      </c:pt>
                      <c:pt idx="5535">
                        <c:v>0.95115000000000005</c:v>
                      </c:pt>
                      <c:pt idx="5536">
                        <c:v>0.94562299999999999</c:v>
                      </c:pt>
                      <c:pt idx="5537">
                        <c:v>0.941577</c:v>
                      </c:pt>
                      <c:pt idx="5538">
                        <c:v>0.93865100000000001</c:v>
                      </c:pt>
                      <c:pt idx="5539">
                        <c:v>0.93598599999999998</c:v>
                      </c:pt>
                      <c:pt idx="5540">
                        <c:v>0.93321500000000002</c:v>
                      </c:pt>
                      <c:pt idx="5541">
                        <c:v>0.93076999999999999</c:v>
                      </c:pt>
                      <c:pt idx="5542">
                        <c:v>0.92903800000000003</c:v>
                      </c:pt>
                      <c:pt idx="5543">
                        <c:v>0.92811500000000002</c:v>
                      </c:pt>
                      <c:pt idx="5544">
                        <c:v>0.92809299999999995</c:v>
                      </c:pt>
                      <c:pt idx="5545">
                        <c:v>0.92869100000000004</c:v>
                      </c:pt>
                      <c:pt idx="5546">
                        <c:v>0.92957100000000004</c:v>
                      </c:pt>
                      <c:pt idx="5547">
                        <c:v>0.931091</c:v>
                      </c:pt>
                      <c:pt idx="5548">
                        <c:v>0.93344499999999997</c:v>
                      </c:pt>
                      <c:pt idx="5549">
                        <c:v>0.93638399999999999</c:v>
                      </c:pt>
                      <c:pt idx="5550">
                        <c:v>0.93983799999999995</c:v>
                      </c:pt>
                      <c:pt idx="5551">
                        <c:v>0.94394199999999995</c:v>
                      </c:pt>
                      <c:pt idx="5552">
                        <c:v>0.94923500000000005</c:v>
                      </c:pt>
                      <c:pt idx="5553">
                        <c:v>0.95572299999999999</c:v>
                      </c:pt>
                      <c:pt idx="5554">
                        <c:v>0.96210700000000005</c:v>
                      </c:pt>
                      <c:pt idx="5555">
                        <c:v>0.96735700000000002</c:v>
                      </c:pt>
                      <c:pt idx="5556">
                        <c:v>0.97140700000000002</c:v>
                      </c:pt>
                      <c:pt idx="5557">
                        <c:v>0.97386899999999998</c:v>
                      </c:pt>
                      <c:pt idx="5558">
                        <c:v>0.97408899999999998</c:v>
                      </c:pt>
                      <c:pt idx="5559">
                        <c:v>0.97245800000000004</c:v>
                      </c:pt>
                      <c:pt idx="5560">
                        <c:v>0.97020499999999998</c:v>
                      </c:pt>
                      <c:pt idx="5561">
                        <c:v>0.96824500000000002</c:v>
                      </c:pt>
                      <c:pt idx="5562">
                        <c:v>0.96644699999999994</c:v>
                      </c:pt>
                      <c:pt idx="5563">
                        <c:v>0.963897</c:v>
                      </c:pt>
                      <c:pt idx="5564">
                        <c:v>0.959928</c:v>
                      </c:pt>
                      <c:pt idx="5565">
                        <c:v>0.95455199999999996</c:v>
                      </c:pt>
                      <c:pt idx="5566">
                        <c:v>0.947994</c:v>
                      </c:pt>
                      <c:pt idx="5567">
                        <c:v>0.94020099999999995</c:v>
                      </c:pt>
                      <c:pt idx="5568">
                        <c:v>0.931168</c:v>
                      </c:pt>
                      <c:pt idx="5569">
                        <c:v>0.92135999999999996</c:v>
                      </c:pt>
                      <c:pt idx="5570">
                        <c:v>0.91189799999999999</c:v>
                      </c:pt>
                      <c:pt idx="5571">
                        <c:v>0.90402499999999997</c:v>
                      </c:pt>
                      <c:pt idx="5572">
                        <c:v>0.89801600000000004</c:v>
                      </c:pt>
                      <c:pt idx="5573">
                        <c:v>0.893544</c:v>
                      </c:pt>
                      <c:pt idx="5574">
                        <c:v>0.89027900000000004</c:v>
                      </c:pt>
                      <c:pt idx="5575">
                        <c:v>0.88781399999999999</c:v>
                      </c:pt>
                      <c:pt idx="5576">
                        <c:v>0.88587899999999997</c:v>
                      </c:pt>
                      <c:pt idx="5577">
                        <c:v>0.884293</c:v>
                      </c:pt>
                      <c:pt idx="5578">
                        <c:v>0.88328499999999999</c:v>
                      </c:pt>
                      <c:pt idx="5579">
                        <c:v>0.88351199999999996</c:v>
                      </c:pt>
                      <c:pt idx="5580">
                        <c:v>0.88480199999999998</c:v>
                      </c:pt>
                      <c:pt idx="5581">
                        <c:v>0.88610599999999995</c:v>
                      </c:pt>
                      <c:pt idx="5582">
                        <c:v>0.88684600000000002</c:v>
                      </c:pt>
                      <c:pt idx="5583">
                        <c:v>0.88717299999999999</c:v>
                      </c:pt>
                      <c:pt idx="5584">
                        <c:v>0.88768400000000003</c:v>
                      </c:pt>
                      <c:pt idx="5585">
                        <c:v>0.88949900000000004</c:v>
                      </c:pt>
                      <c:pt idx="5586">
                        <c:v>0.89330399999999999</c:v>
                      </c:pt>
                      <c:pt idx="5587">
                        <c:v>0.89846599999999999</c:v>
                      </c:pt>
                      <c:pt idx="5588">
                        <c:v>0.903918</c:v>
                      </c:pt>
                      <c:pt idx="5589">
                        <c:v>0.90925800000000001</c:v>
                      </c:pt>
                      <c:pt idx="5590">
                        <c:v>0.91467900000000002</c:v>
                      </c:pt>
                      <c:pt idx="5591">
                        <c:v>0.92028399999999999</c:v>
                      </c:pt>
                      <c:pt idx="5592">
                        <c:v>0.92566099999999996</c:v>
                      </c:pt>
                      <c:pt idx="5593">
                        <c:v>0.92997399999999997</c:v>
                      </c:pt>
                      <c:pt idx="5594">
                        <c:v>0.93264199999999997</c:v>
                      </c:pt>
                      <c:pt idx="5595">
                        <c:v>0.93367100000000003</c:v>
                      </c:pt>
                      <c:pt idx="5596">
                        <c:v>0.93371300000000002</c:v>
                      </c:pt>
                      <c:pt idx="5597">
                        <c:v>0.93398800000000004</c:v>
                      </c:pt>
                      <c:pt idx="5598">
                        <c:v>0.93525899999999995</c:v>
                      </c:pt>
                      <c:pt idx="5599">
                        <c:v>0.93764400000000003</c:v>
                      </c:pt>
                      <c:pt idx="5600">
                        <c:v>0.94112600000000002</c:v>
                      </c:pt>
                      <c:pt idx="5601">
                        <c:v>0.94539099999999998</c:v>
                      </c:pt>
                      <c:pt idx="5602">
                        <c:v>0.94955299999999998</c:v>
                      </c:pt>
                      <c:pt idx="5603">
                        <c:v>0.95208300000000001</c:v>
                      </c:pt>
                      <c:pt idx="5604">
                        <c:v>0.95211400000000002</c:v>
                      </c:pt>
                      <c:pt idx="5605">
                        <c:v>0.95025800000000005</c:v>
                      </c:pt>
                      <c:pt idx="5606">
                        <c:v>0.94721699999999998</c:v>
                      </c:pt>
                      <c:pt idx="5607">
                        <c:v>0.94348699999999996</c:v>
                      </c:pt>
                      <c:pt idx="5608">
                        <c:v>0.93992600000000004</c:v>
                      </c:pt>
                      <c:pt idx="5609">
                        <c:v>0.93709799999999999</c:v>
                      </c:pt>
                      <c:pt idx="5610">
                        <c:v>0.93469800000000003</c:v>
                      </c:pt>
                      <c:pt idx="5611">
                        <c:v>0.93189999999999995</c:v>
                      </c:pt>
                      <c:pt idx="5612">
                        <c:v>0.92822700000000002</c:v>
                      </c:pt>
                      <c:pt idx="5613">
                        <c:v>0.92424099999999998</c:v>
                      </c:pt>
                      <c:pt idx="5614">
                        <c:v>0.92115599999999997</c:v>
                      </c:pt>
                      <c:pt idx="5615">
                        <c:v>0.91925299999999999</c:v>
                      </c:pt>
                      <c:pt idx="5616">
                        <c:v>0.91783099999999995</c:v>
                      </c:pt>
                      <c:pt idx="5617">
                        <c:v>0.91674199999999995</c:v>
                      </c:pt>
                      <c:pt idx="5618">
                        <c:v>0.91610000000000003</c:v>
                      </c:pt>
                      <c:pt idx="5619">
                        <c:v>0.91618999999999995</c:v>
                      </c:pt>
                      <c:pt idx="5620">
                        <c:v>0.91842699999999999</c:v>
                      </c:pt>
                      <c:pt idx="5621">
                        <c:v>0.92387300000000006</c:v>
                      </c:pt>
                      <c:pt idx="5622">
                        <c:v>0.93153399999999997</c:v>
                      </c:pt>
                      <c:pt idx="5623">
                        <c:v>0.93965399999999999</c:v>
                      </c:pt>
                      <c:pt idx="5624">
                        <c:v>0.94674400000000003</c:v>
                      </c:pt>
                      <c:pt idx="5625">
                        <c:v>0.95171399999999995</c:v>
                      </c:pt>
                      <c:pt idx="5626">
                        <c:v>0.95475299999999996</c:v>
                      </c:pt>
                      <c:pt idx="5627">
                        <c:v>0.95720400000000005</c:v>
                      </c:pt>
                      <c:pt idx="5628">
                        <c:v>0.96049600000000002</c:v>
                      </c:pt>
                      <c:pt idx="5629">
                        <c:v>0.96516599999999997</c:v>
                      </c:pt>
                      <c:pt idx="5630">
                        <c:v>0.97067800000000004</c:v>
                      </c:pt>
                      <c:pt idx="5631">
                        <c:v>0.975962</c:v>
                      </c:pt>
                      <c:pt idx="5632">
                        <c:v>0.98009800000000002</c:v>
                      </c:pt>
                      <c:pt idx="5633">
                        <c:v>0.98323499999999997</c:v>
                      </c:pt>
                      <c:pt idx="5634">
                        <c:v>0.98611400000000005</c:v>
                      </c:pt>
                      <c:pt idx="5635">
                        <c:v>0.98887400000000003</c:v>
                      </c:pt>
                      <c:pt idx="5636">
                        <c:v>0.99180900000000005</c:v>
                      </c:pt>
                      <c:pt idx="5637">
                        <c:v>0.99566600000000005</c:v>
                      </c:pt>
                      <c:pt idx="5638">
                        <c:v>1.000105</c:v>
                      </c:pt>
                      <c:pt idx="5639">
                        <c:v>1.003754</c:v>
                      </c:pt>
                      <c:pt idx="5640">
                        <c:v>1.006116</c:v>
                      </c:pt>
                      <c:pt idx="5641">
                        <c:v>1.008005</c:v>
                      </c:pt>
                      <c:pt idx="5642">
                        <c:v>1.010181</c:v>
                      </c:pt>
                      <c:pt idx="5643">
                        <c:v>1.0126599999999999</c:v>
                      </c:pt>
                      <c:pt idx="5644">
                        <c:v>1.0150490000000001</c:v>
                      </c:pt>
                      <c:pt idx="5645">
                        <c:v>1.0165390000000001</c:v>
                      </c:pt>
                      <c:pt idx="5646">
                        <c:v>1.0164740000000001</c:v>
                      </c:pt>
                      <c:pt idx="5647">
                        <c:v>1.0152099999999999</c:v>
                      </c:pt>
                      <c:pt idx="5648">
                        <c:v>1.013625</c:v>
                      </c:pt>
                      <c:pt idx="5649">
                        <c:v>1.011935</c:v>
                      </c:pt>
                      <c:pt idx="5650">
                        <c:v>1.0096670000000001</c:v>
                      </c:pt>
                      <c:pt idx="5651">
                        <c:v>1.0067250000000001</c:v>
                      </c:pt>
                      <c:pt idx="5652">
                        <c:v>1.0034689999999999</c:v>
                      </c:pt>
                      <c:pt idx="5653">
                        <c:v>1.0000199999999999</c:v>
                      </c:pt>
                      <c:pt idx="5654">
                        <c:v>0.99641299999999999</c:v>
                      </c:pt>
                      <c:pt idx="5655">
                        <c:v>0.99300999999999995</c:v>
                      </c:pt>
                      <c:pt idx="5656">
                        <c:v>0.99021199999999998</c:v>
                      </c:pt>
                      <c:pt idx="5657">
                        <c:v>0.98815699999999995</c:v>
                      </c:pt>
                      <c:pt idx="5658">
                        <c:v>0.98679799999999995</c:v>
                      </c:pt>
                      <c:pt idx="5659">
                        <c:v>0.98626499999999995</c:v>
                      </c:pt>
                      <c:pt idx="5660">
                        <c:v>0.98715200000000003</c:v>
                      </c:pt>
                      <c:pt idx="5661">
                        <c:v>0.98994800000000005</c:v>
                      </c:pt>
                      <c:pt idx="5662">
                        <c:v>0.99434500000000003</c:v>
                      </c:pt>
                      <c:pt idx="5663">
                        <c:v>0.99952300000000005</c:v>
                      </c:pt>
                      <c:pt idx="5664">
                        <c:v>1.00509</c:v>
                      </c:pt>
                      <c:pt idx="5665">
                        <c:v>1.0114050000000001</c:v>
                      </c:pt>
                      <c:pt idx="5666">
                        <c:v>1.018494</c:v>
                      </c:pt>
                      <c:pt idx="5667">
                        <c:v>1.0253319999999999</c:v>
                      </c:pt>
                      <c:pt idx="5668">
                        <c:v>1.0306219999999999</c:v>
                      </c:pt>
                      <c:pt idx="5669">
                        <c:v>1.0333909999999999</c:v>
                      </c:pt>
                      <c:pt idx="5670">
                        <c:v>1.033647</c:v>
                      </c:pt>
                      <c:pt idx="5671">
                        <c:v>1.0330280000000001</c:v>
                      </c:pt>
                      <c:pt idx="5672">
                        <c:v>1.033129</c:v>
                      </c:pt>
                      <c:pt idx="5673">
                        <c:v>1.0336890000000001</c:v>
                      </c:pt>
                      <c:pt idx="5674">
                        <c:v>1.033814</c:v>
                      </c:pt>
                      <c:pt idx="5675">
                        <c:v>1.0334859999999999</c:v>
                      </c:pt>
                      <c:pt idx="5676">
                        <c:v>1.0333239999999999</c:v>
                      </c:pt>
                      <c:pt idx="5677">
                        <c:v>1.0340750000000001</c:v>
                      </c:pt>
                      <c:pt idx="5678">
                        <c:v>1.0357460000000001</c:v>
                      </c:pt>
                      <c:pt idx="5679">
                        <c:v>1.03762</c:v>
                      </c:pt>
                      <c:pt idx="5680">
                        <c:v>1.039452</c:v>
                      </c:pt>
                      <c:pt idx="5681">
                        <c:v>1.041391</c:v>
                      </c:pt>
                      <c:pt idx="5682">
                        <c:v>1.043369</c:v>
                      </c:pt>
                      <c:pt idx="5683">
                        <c:v>1.0453650000000001</c:v>
                      </c:pt>
                      <c:pt idx="5684">
                        <c:v>1.0474680000000001</c:v>
                      </c:pt>
                      <c:pt idx="5685">
                        <c:v>1.049755</c:v>
                      </c:pt>
                      <c:pt idx="5686">
                        <c:v>1.052438</c:v>
                      </c:pt>
                      <c:pt idx="5687">
                        <c:v>1.055215</c:v>
                      </c:pt>
                      <c:pt idx="5688">
                        <c:v>1.0573870000000001</c:v>
                      </c:pt>
                      <c:pt idx="5689">
                        <c:v>1.0586979999999999</c:v>
                      </c:pt>
                      <c:pt idx="5690">
                        <c:v>1.0593539999999999</c:v>
                      </c:pt>
                      <c:pt idx="5691">
                        <c:v>1.0600210000000001</c:v>
                      </c:pt>
                      <c:pt idx="5692">
                        <c:v>1.0607340000000001</c:v>
                      </c:pt>
                      <c:pt idx="5693">
                        <c:v>1.0602780000000001</c:v>
                      </c:pt>
                      <c:pt idx="5694">
                        <c:v>1.0578689999999999</c:v>
                      </c:pt>
                      <c:pt idx="5695">
                        <c:v>1.0540750000000001</c:v>
                      </c:pt>
                      <c:pt idx="5696">
                        <c:v>1.0499259999999999</c:v>
                      </c:pt>
                      <c:pt idx="5697">
                        <c:v>1.0460849999999999</c:v>
                      </c:pt>
                      <c:pt idx="5698">
                        <c:v>1.0427690000000001</c:v>
                      </c:pt>
                      <c:pt idx="5699">
                        <c:v>1.0403119999999999</c:v>
                      </c:pt>
                      <c:pt idx="5700">
                        <c:v>1.0396920000000001</c:v>
                      </c:pt>
                      <c:pt idx="5701">
                        <c:v>1.041218</c:v>
                      </c:pt>
                      <c:pt idx="5702">
                        <c:v>1.0434079999999999</c:v>
                      </c:pt>
                      <c:pt idx="5703">
                        <c:v>1.0446500000000001</c:v>
                      </c:pt>
                      <c:pt idx="5704">
                        <c:v>1.0446340000000001</c:v>
                      </c:pt>
                      <c:pt idx="5705">
                        <c:v>1.0439719999999999</c:v>
                      </c:pt>
                      <c:pt idx="5706">
                        <c:v>1.0432840000000001</c:v>
                      </c:pt>
                      <c:pt idx="5707">
                        <c:v>1.0425420000000001</c:v>
                      </c:pt>
                      <c:pt idx="5708">
                        <c:v>1.041196</c:v>
                      </c:pt>
                      <c:pt idx="5709">
                        <c:v>1.0390619999999999</c:v>
                      </c:pt>
                      <c:pt idx="5710">
                        <c:v>1.036713</c:v>
                      </c:pt>
                      <c:pt idx="5711">
                        <c:v>1.034662</c:v>
                      </c:pt>
                      <c:pt idx="5712">
                        <c:v>1.0329440000000001</c:v>
                      </c:pt>
                      <c:pt idx="5713">
                        <c:v>1.0313300000000001</c:v>
                      </c:pt>
                      <c:pt idx="5714">
                        <c:v>1.0295030000000001</c:v>
                      </c:pt>
                      <c:pt idx="5715">
                        <c:v>1.0274239999999999</c:v>
                      </c:pt>
                      <c:pt idx="5716">
                        <c:v>1.0252520000000001</c:v>
                      </c:pt>
                      <c:pt idx="5717">
                        <c:v>1.023245</c:v>
                      </c:pt>
                      <c:pt idx="5718">
                        <c:v>1.0206090000000001</c:v>
                      </c:pt>
                      <c:pt idx="5719">
                        <c:v>1.014993</c:v>
                      </c:pt>
                      <c:pt idx="5720">
                        <c:v>1.0066200000000001</c:v>
                      </c:pt>
                      <c:pt idx="5721">
                        <c:v>0.99931499999999995</c:v>
                      </c:pt>
                      <c:pt idx="5722">
                        <c:v>0.99587300000000001</c:v>
                      </c:pt>
                      <c:pt idx="5723">
                        <c:v>0.996471</c:v>
                      </c:pt>
                      <c:pt idx="5724">
                        <c:v>0.99981500000000001</c:v>
                      </c:pt>
                      <c:pt idx="5725">
                        <c:v>1.0044219999999999</c:v>
                      </c:pt>
                      <c:pt idx="5726">
                        <c:v>1.0096039999999999</c:v>
                      </c:pt>
                      <c:pt idx="5727">
                        <c:v>1.0148980000000001</c:v>
                      </c:pt>
                      <c:pt idx="5728">
                        <c:v>1.0197860000000001</c:v>
                      </c:pt>
                      <c:pt idx="5729">
                        <c:v>1.0239469999999999</c:v>
                      </c:pt>
                      <c:pt idx="5730">
                        <c:v>1.026664</c:v>
                      </c:pt>
                      <c:pt idx="5731">
                        <c:v>1.0270330000000001</c:v>
                      </c:pt>
                      <c:pt idx="5732">
                        <c:v>1.024959</c:v>
                      </c:pt>
                      <c:pt idx="5733">
                        <c:v>1.0210669999999999</c:v>
                      </c:pt>
                      <c:pt idx="5734">
                        <c:v>1.016122</c:v>
                      </c:pt>
                      <c:pt idx="5735">
                        <c:v>1.0110129999999999</c:v>
                      </c:pt>
                      <c:pt idx="5736">
                        <c:v>1.006999</c:v>
                      </c:pt>
                      <c:pt idx="5737">
                        <c:v>1.0048269999999999</c:v>
                      </c:pt>
                      <c:pt idx="5738">
                        <c:v>1.0036320000000001</c:v>
                      </c:pt>
                      <c:pt idx="5739">
                        <c:v>1.0022359999999999</c:v>
                      </c:pt>
                      <c:pt idx="5740">
                        <c:v>1.000677</c:v>
                      </c:pt>
                      <c:pt idx="5741">
                        <c:v>0.99915299999999996</c:v>
                      </c:pt>
                      <c:pt idx="5742">
                        <c:v>0.99738899999999997</c:v>
                      </c:pt>
                      <c:pt idx="5743">
                        <c:v>0.99544999999999995</c:v>
                      </c:pt>
                      <c:pt idx="5744">
                        <c:v>0.99348700000000001</c:v>
                      </c:pt>
                      <c:pt idx="5745">
                        <c:v>0.991093</c:v>
                      </c:pt>
                      <c:pt idx="5746">
                        <c:v>0.98788299999999996</c:v>
                      </c:pt>
                      <c:pt idx="5747">
                        <c:v>0.98421000000000003</c:v>
                      </c:pt>
                      <c:pt idx="5748">
                        <c:v>0.98045700000000002</c:v>
                      </c:pt>
                      <c:pt idx="5749">
                        <c:v>0.97653699999999999</c:v>
                      </c:pt>
                      <c:pt idx="5750">
                        <c:v>0.97245599999999999</c:v>
                      </c:pt>
                      <c:pt idx="5751">
                        <c:v>0.96825600000000001</c:v>
                      </c:pt>
                      <c:pt idx="5752">
                        <c:v>0.96398499999999998</c:v>
                      </c:pt>
                      <c:pt idx="5753">
                        <c:v>0.96021299999999998</c:v>
                      </c:pt>
                      <c:pt idx="5754">
                        <c:v>0.95768299999999995</c:v>
                      </c:pt>
                      <c:pt idx="5755">
                        <c:v>0.95656099999999999</c:v>
                      </c:pt>
                      <c:pt idx="5756">
                        <c:v>0.95650599999999997</c:v>
                      </c:pt>
                      <c:pt idx="5757">
                        <c:v>0.95653200000000005</c:v>
                      </c:pt>
                      <c:pt idx="5758">
                        <c:v>0.95536699999999997</c:v>
                      </c:pt>
                      <c:pt idx="5759">
                        <c:v>0.95316500000000004</c:v>
                      </c:pt>
                      <c:pt idx="5760">
                        <c:v>0.95130300000000001</c:v>
                      </c:pt>
                      <c:pt idx="5761">
                        <c:v>0.95046399999999998</c:v>
                      </c:pt>
                      <c:pt idx="5762">
                        <c:v>0.95028800000000002</c:v>
                      </c:pt>
                      <c:pt idx="5763">
                        <c:v>0.95020000000000004</c:v>
                      </c:pt>
                      <c:pt idx="5764">
                        <c:v>0.95019600000000004</c:v>
                      </c:pt>
                      <c:pt idx="5765">
                        <c:v>0.95069099999999995</c:v>
                      </c:pt>
                      <c:pt idx="5766">
                        <c:v>0.95131900000000003</c:v>
                      </c:pt>
                      <c:pt idx="5767">
                        <c:v>0.95117600000000002</c:v>
                      </c:pt>
                      <c:pt idx="5768">
                        <c:v>0.95019900000000002</c:v>
                      </c:pt>
                      <c:pt idx="5769">
                        <c:v>0.94891599999999998</c:v>
                      </c:pt>
                      <c:pt idx="5770">
                        <c:v>0.94741600000000004</c:v>
                      </c:pt>
                      <c:pt idx="5771">
                        <c:v>0.94547999999999999</c:v>
                      </c:pt>
                      <c:pt idx="5772">
                        <c:v>0.94300499999999998</c:v>
                      </c:pt>
                      <c:pt idx="5773">
                        <c:v>0.93990899999999999</c:v>
                      </c:pt>
                      <c:pt idx="5774">
                        <c:v>0.93619699999999995</c:v>
                      </c:pt>
                      <c:pt idx="5775">
                        <c:v>0.93194699999999997</c:v>
                      </c:pt>
                      <c:pt idx="5776">
                        <c:v>0.92727599999999999</c:v>
                      </c:pt>
                      <c:pt idx="5777">
                        <c:v>0.92274900000000004</c:v>
                      </c:pt>
                      <c:pt idx="5778">
                        <c:v>0.91920100000000005</c:v>
                      </c:pt>
                      <c:pt idx="5779">
                        <c:v>0.91691299999999998</c:v>
                      </c:pt>
                      <c:pt idx="5780">
                        <c:v>0.91563000000000005</c:v>
                      </c:pt>
                      <c:pt idx="5781">
                        <c:v>0.915049</c:v>
                      </c:pt>
                      <c:pt idx="5782">
                        <c:v>0.914628</c:v>
                      </c:pt>
                      <c:pt idx="5783">
                        <c:v>0.91349100000000005</c:v>
                      </c:pt>
                      <c:pt idx="5784">
                        <c:v>0.91129499999999997</c:v>
                      </c:pt>
                      <c:pt idx="5785">
                        <c:v>0.909111</c:v>
                      </c:pt>
                      <c:pt idx="5786">
                        <c:v>0.90838300000000005</c:v>
                      </c:pt>
                      <c:pt idx="5787">
                        <c:v>0.90951300000000002</c:v>
                      </c:pt>
                      <c:pt idx="5788">
                        <c:v>0.911883</c:v>
                      </c:pt>
                      <c:pt idx="5789">
                        <c:v>0.914435</c:v>
                      </c:pt>
                      <c:pt idx="5790">
                        <c:v>0.91678400000000004</c:v>
                      </c:pt>
                      <c:pt idx="5791">
                        <c:v>0.91949400000000003</c:v>
                      </c:pt>
                      <c:pt idx="5792">
                        <c:v>0.92263700000000004</c:v>
                      </c:pt>
                      <c:pt idx="5793">
                        <c:v>0.92546799999999996</c:v>
                      </c:pt>
                      <c:pt idx="5794">
                        <c:v>0.92730000000000001</c:v>
                      </c:pt>
                      <c:pt idx="5795">
                        <c:v>0.92760200000000004</c:v>
                      </c:pt>
                      <c:pt idx="5796">
                        <c:v>0.92654999999999998</c:v>
                      </c:pt>
                      <c:pt idx="5797">
                        <c:v>0.92527199999999998</c:v>
                      </c:pt>
                      <c:pt idx="5798">
                        <c:v>0.92479299999999998</c:v>
                      </c:pt>
                      <c:pt idx="5799">
                        <c:v>0.92560399999999998</c:v>
                      </c:pt>
                      <c:pt idx="5800">
                        <c:v>0.92777200000000004</c:v>
                      </c:pt>
                      <c:pt idx="5801">
                        <c:v>0.93084900000000004</c:v>
                      </c:pt>
                      <c:pt idx="5802">
                        <c:v>0.93414699999999995</c:v>
                      </c:pt>
                      <c:pt idx="5803">
                        <c:v>0.936948</c:v>
                      </c:pt>
                      <c:pt idx="5804">
                        <c:v>0.93917099999999998</c:v>
                      </c:pt>
                      <c:pt idx="5805">
                        <c:v>0.94195700000000004</c:v>
                      </c:pt>
                      <c:pt idx="5806">
                        <c:v>0.94590200000000002</c:v>
                      </c:pt>
                      <c:pt idx="5807">
                        <c:v>0.950179</c:v>
                      </c:pt>
                      <c:pt idx="5808">
                        <c:v>0.95418099999999995</c:v>
                      </c:pt>
                      <c:pt idx="5809">
                        <c:v>0.95776700000000003</c:v>
                      </c:pt>
                      <c:pt idx="5810">
                        <c:v>0.96083200000000002</c:v>
                      </c:pt>
                      <c:pt idx="5811">
                        <c:v>0.96344600000000002</c:v>
                      </c:pt>
                      <c:pt idx="5812">
                        <c:v>0.96547700000000003</c:v>
                      </c:pt>
                      <c:pt idx="5813">
                        <c:v>0.96638599999999997</c:v>
                      </c:pt>
                      <c:pt idx="5814">
                        <c:v>0.96580299999999997</c:v>
                      </c:pt>
                      <c:pt idx="5815">
                        <c:v>0.96436200000000005</c:v>
                      </c:pt>
                      <c:pt idx="5816">
                        <c:v>0.96273699999999995</c:v>
                      </c:pt>
                      <c:pt idx="5817">
                        <c:v>0.95998399999999995</c:v>
                      </c:pt>
                      <c:pt idx="5818">
                        <c:v>0.95486400000000005</c:v>
                      </c:pt>
                      <c:pt idx="5819">
                        <c:v>0.947654</c:v>
                      </c:pt>
                      <c:pt idx="5820">
                        <c:v>0.93956600000000001</c:v>
                      </c:pt>
                      <c:pt idx="5821">
                        <c:v>0.93217099999999997</c:v>
                      </c:pt>
                      <c:pt idx="5822">
                        <c:v>0.92707700000000004</c:v>
                      </c:pt>
                      <c:pt idx="5823">
                        <c:v>0.92471400000000004</c:v>
                      </c:pt>
                      <c:pt idx="5824">
                        <c:v>0.924377</c:v>
                      </c:pt>
                      <c:pt idx="5825">
                        <c:v>0.92520800000000003</c:v>
                      </c:pt>
                      <c:pt idx="5826">
                        <c:v>0.92641499999999999</c:v>
                      </c:pt>
                      <c:pt idx="5827">
                        <c:v>0.92764199999999997</c:v>
                      </c:pt>
                      <c:pt idx="5828">
                        <c:v>0.92877100000000001</c:v>
                      </c:pt>
                      <c:pt idx="5829">
                        <c:v>0.92961899999999997</c:v>
                      </c:pt>
                      <c:pt idx="5830">
                        <c:v>0.92910000000000004</c:v>
                      </c:pt>
                      <c:pt idx="5831">
                        <c:v>0.92512499999999998</c:v>
                      </c:pt>
                      <c:pt idx="5832">
                        <c:v>0.91880899999999999</c:v>
                      </c:pt>
                      <c:pt idx="5833">
                        <c:v>0.91452999999999995</c:v>
                      </c:pt>
                      <c:pt idx="5834">
                        <c:v>0.91456300000000001</c:v>
                      </c:pt>
                      <c:pt idx="5835">
                        <c:v>0.91858600000000001</c:v>
                      </c:pt>
                      <c:pt idx="5836">
                        <c:v>0.92534499999999997</c:v>
                      </c:pt>
                      <c:pt idx="5837">
                        <c:v>0.93273200000000001</c:v>
                      </c:pt>
                      <c:pt idx="5838">
                        <c:v>0.93845699999999999</c:v>
                      </c:pt>
                      <c:pt idx="5839">
                        <c:v>0.94118500000000005</c:v>
                      </c:pt>
                      <c:pt idx="5840">
                        <c:v>0.94170200000000004</c:v>
                      </c:pt>
                      <c:pt idx="5841">
                        <c:v>0.94252999999999998</c:v>
                      </c:pt>
                      <c:pt idx="5842">
                        <c:v>0.94551200000000002</c:v>
                      </c:pt>
                      <c:pt idx="5843">
                        <c:v>0.950434</c:v>
                      </c:pt>
                      <c:pt idx="5844">
                        <c:v>0.95634200000000003</c:v>
                      </c:pt>
                      <c:pt idx="5845">
                        <c:v>0.96258900000000003</c:v>
                      </c:pt>
                      <c:pt idx="5846">
                        <c:v>0.96845000000000003</c:v>
                      </c:pt>
                      <c:pt idx="5847">
                        <c:v>0.97354700000000005</c:v>
                      </c:pt>
                      <c:pt idx="5848">
                        <c:v>0.97850000000000004</c:v>
                      </c:pt>
                      <c:pt idx="5849">
                        <c:v>0.98417600000000005</c:v>
                      </c:pt>
                      <c:pt idx="5850">
                        <c:v>0.99062600000000001</c:v>
                      </c:pt>
                      <c:pt idx="5851">
                        <c:v>0.99706099999999998</c:v>
                      </c:pt>
                      <c:pt idx="5852">
                        <c:v>1.0025580000000001</c:v>
                      </c:pt>
                      <c:pt idx="5853">
                        <c:v>1.006904</c:v>
                      </c:pt>
                      <c:pt idx="5854">
                        <c:v>1.0107790000000001</c:v>
                      </c:pt>
                      <c:pt idx="5855">
                        <c:v>1.014564</c:v>
                      </c:pt>
                      <c:pt idx="5856">
                        <c:v>1.0175449999999999</c:v>
                      </c:pt>
                      <c:pt idx="5857">
                        <c:v>1.019112</c:v>
                      </c:pt>
                      <c:pt idx="5858">
                        <c:v>1.0195380000000001</c:v>
                      </c:pt>
                      <c:pt idx="5859">
                        <c:v>1.019164</c:v>
                      </c:pt>
                      <c:pt idx="5860">
                        <c:v>1.018033</c:v>
                      </c:pt>
                      <c:pt idx="5861">
                        <c:v>1.0158910000000001</c:v>
                      </c:pt>
                      <c:pt idx="5862">
                        <c:v>1.012305</c:v>
                      </c:pt>
                      <c:pt idx="5863">
                        <c:v>1.0075069999999999</c:v>
                      </c:pt>
                      <c:pt idx="5864">
                        <c:v>1.0026379999999999</c:v>
                      </c:pt>
                      <c:pt idx="5865">
                        <c:v>0.99879700000000005</c:v>
                      </c:pt>
                      <c:pt idx="5866">
                        <c:v>0.99474499999999999</c:v>
                      </c:pt>
                      <c:pt idx="5867">
                        <c:v>0.98683600000000005</c:v>
                      </c:pt>
                      <c:pt idx="5868">
                        <c:v>0.97445199999999998</c:v>
                      </c:pt>
                      <c:pt idx="5869">
                        <c:v>0.96272999999999997</c:v>
                      </c:pt>
                      <c:pt idx="5870">
                        <c:v>0.95728100000000005</c:v>
                      </c:pt>
                      <c:pt idx="5871">
                        <c:v>0.95910099999999998</c:v>
                      </c:pt>
                      <c:pt idx="5872">
                        <c:v>0.96529699999999996</c:v>
                      </c:pt>
                      <c:pt idx="5873">
                        <c:v>0.97271399999999997</c:v>
                      </c:pt>
                      <c:pt idx="5874">
                        <c:v>0.97980500000000004</c:v>
                      </c:pt>
                      <c:pt idx="5875">
                        <c:v>0.98558100000000004</c:v>
                      </c:pt>
                      <c:pt idx="5876">
                        <c:v>0.98920699999999995</c:v>
                      </c:pt>
                      <c:pt idx="5877">
                        <c:v>0.99124100000000004</c:v>
                      </c:pt>
                      <c:pt idx="5878">
                        <c:v>0.99336199999999997</c:v>
                      </c:pt>
                      <c:pt idx="5879">
                        <c:v>0.99644299999999997</c:v>
                      </c:pt>
                      <c:pt idx="5880">
                        <c:v>0.99987199999999998</c:v>
                      </c:pt>
                      <c:pt idx="5881">
                        <c:v>1.0031669999999999</c:v>
                      </c:pt>
                      <c:pt idx="5882">
                        <c:v>1.006586</c:v>
                      </c:pt>
                      <c:pt idx="5883">
                        <c:v>1.009962</c:v>
                      </c:pt>
                      <c:pt idx="5884">
                        <c:v>1.0130710000000001</c:v>
                      </c:pt>
                      <c:pt idx="5885">
                        <c:v>1.0164800000000001</c:v>
                      </c:pt>
                      <c:pt idx="5886">
                        <c:v>1.020845</c:v>
                      </c:pt>
                      <c:pt idx="5887">
                        <c:v>1.0263629999999999</c:v>
                      </c:pt>
                      <c:pt idx="5888">
                        <c:v>1.032678</c:v>
                      </c:pt>
                      <c:pt idx="5889">
                        <c:v>1.0390699999999999</c:v>
                      </c:pt>
                      <c:pt idx="5890">
                        <c:v>1.045051</c:v>
                      </c:pt>
                      <c:pt idx="5891">
                        <c:v>1.0504819999999999</c:v>
                      </c:pt>
                      <c:pt idx="5892">
                        <c:v>1.055858</c:v>
                      </c:pt>
                      <c:pt idx="5893">
                        <c:v>1.0619499999999999</c:v>
                      </c:pt>
                      <c:pt idx="5894">
                        <c:v>1.068657</c:v>
                      </c:pt>
                      <c:pt idx="5895">
                        <c:v>1.0750960000000001</c:v>
                      </c:pt>
                      <c:pt idx="5896">
                        <c:v>1.080049</c:v>
                      </c:pt>
                      <c:pt idx="5897">
                        <c:v>1.082303</c:v>
                      </c:pt>
                      <c:pt idx="5898">
                        <c:v>1.0813759999999999</c:v>
                      </c:pt>
                      <c:pt idx="5899">
                        <c:v>1.0776779999999999</c:v>
                      </c:pt>
                      <c:pt idx="5900">
                        <c:v>1.0722240000000001</c:v>
                      </c:pt>
                      <c:pt idx="5901">
                        <c:v>1.0660780000000001</c:v>
                      </c:pt>
                      <c:pt idx="5902">
                        <c:v>1.0599270000000001</c:v>
                      </c:pt>
                      <c:pt idx="5903">
                        <c:v>1.054117</c:v>
                      </c:pt>
                      <c:pt idx="5904">
                        <c:v>1.048492</c:v>
                      </c:pt>
                      <c:pt idx="5905">
                        <c:v>1.0425279999999999</c:v>
                      </c:pt>
                      <c:pt idx="5906">
                        <c:v>1.035809</c:v>
                      </c:pt>
                      <c:pt idx="5907">
                        <c:v>1.028419</c:v>
                      </c:pt>
                      <c:pt idx="5908">
                        <c:v>1.021047</c:v>
                      </c:pt>
                      <c:pt idx="5909">
                        <c:v>1.0151110000000001</c:v>
                      </c:pt>
                      <c:pt idx="5910">
                        <c:v>1.012419</c:v>
                      </c:pt>
                      <c:pt idx="5911">
                        <c:v>1.0126710000000001</c:v>
                      </c:pt>
                      <c:pt idx="5912">
                        <c:v>1.0134300000000001</c:v>
                      </c:pt>
                      <c:pt idx="5913">
                        <c:v>1.013171</c:v>
                      </c:pt>
                      <c:pt idx="5914">
                        <c:v>1.011671</c:v>
                      </c:pt>
                      <c:pt idx="5915">
                        <c:v>1.0095050000000001</c:v>
                      </c:pt>
                      <c:pt idx="5916">
                        <c:v>1.0077700000000001</c:v>
                      </c:pt>
                      <c:pt idx="5917">
                        <c:v>1.007029</c:v>
                      </c:pt>
                      <c:pt idx="5918">
                        <c:v>1.007336</c:v>
                      </c:pt>
                      <c:pt idx="5919">
                        <c:v>1.0086759999999999</c:v>
                      </c:pt>
                      <c:pt idx="5920">
                        <c:v>1.0104919999999999</c:v>
                      </c:pt>
                      <c:pt idx="5921">
                        <c:v>1.012051</c:v>
                      </c:pt>
                      <c:pt idx="5922">
                        <c:v>1.013555</c:v>
                      </c:pt>
                      <c:pt idx="5923">
                        <c:v>1.0153939999999999</c:v>
                      </c:pt>
                      <c:pt idx="5924">
                        <c:v>1.017142</c:v>
                      </c:pt>
                      <c:pt idx="5925">
                        <c:v>1.018303</c:v>
                      </c:pt>
                      <c:pt idx="5926">
                        <c:v>1.019198</c:v>
                      </c:pt>
                      <c:pt idx="5927">
                        <c:v>1.020729</c:v>
                      </c:pt>
                      <c:pt idx="5928">
                        <c:v>1.0234179999999999</c:v>
                      </c:pt>
                      <c:pt idx="5929">
                        <c:v>1.027053</c:v>
                      </c:pt>
                      <c:pt idx="5930">
                        <c:v>1.0313060000000001</c:v>
                      </c:pt>
                      <c:pt idx="5931">
                        <c:v>1.036052</c:v>
                      </c:pt>
                      <c:pt idx="5932">
                        <c:v>1.0408710000000001</c:v>
                      </c:pt>
                      <c:pt idx="5933">
                        <c:v>1.044867</c:v>
                      </c:pt>
                      <c:pt idx="5934">
                        <c:v>1.047123</c:v>
                      </c:pt>
                      <c:pt idx="5935">
                        <c:v>1.047175</c:v>
                      </c:pt>
                      <c:pt idx="5936">
                        <c:v>1.045733</c:v>
                      </c:pt>
                      <c:pt idx="5937">
                        <c:v>1.0442419999999999</c:v>
                      </c:pt>
                      <c:pt idx="5938">
                        <c:v>1.0433269999999999</c:v>
                      </c:pt>
                      <c:pt idx="5939">
                        <c:v>1.042772</c:v>
                      </c:pt>
                      <c:pt idx="5940">
                        <c:v>1.0420879999999999</c:v>
                      </c:pt>
                      <c:pt idx="5941">
                        <c:v>1.0406219999999999</c:v>
                      </c:pt>
                      <c:pt idx="5942">
                        <c:v>1.0384059999999999</c:v>
                      </c:pt>
                      <c:pt idx="5943">
                        <c:v>1.035981</c:v>
                      </c:pt>
                      <c:pt idx="5944">
                        <c:v>1.0320830000000001</c:v>
                      </c:pt>
                      <c:pt idx="5945">
                        <c:v>1.0243610000000001</c:v>
                      </c:pt>
                      <c:pt idx="5946">
                        <c:v>1.013768</c:v>
                      </c:pt>
                      <c:pt idx="5947">
                        <c:v>1.0038419999999999</c:v>
                      </c:pt>
                      <c:pt idx="5948">
                        <c:v>0.99624199999999996</c:v>
                      </c:pt>
                      <c:pt idx="5949">
                        <c:v>0.990815</c:v>
                      </c:pt>
                      <c:pt idx="5950">
                        <c:v>0.98714199999999996</c:v>
                      </c:pt>
                      <c:pt idx="5951">
                        <c:v>0.98446</c:v>
                      </c:pt>
                      <c:pt idx="5952">
                        <c:v>0.98226800000000003</c:v>
                      </c:pt>
                      <c:pt idx="5953">
                        <c:v>0.98079799999999995</c:v>
                      </c:pt>
                      <c:pt idx="5954">
                        <c:v>0.98025499999999999</c:v>
                      </c:pt>
                      <c:pt idx="5955">
                        <c:v>0.98033599999999999</c:v>
                      </c:pt>
                      <c:pt idx="5956">
                        <c:v>0.98064799999999996</c:v>
                      </c:pt>
                      <c:pt idx="5957">
                        <c:v>0.98080299999999998</c:v>
                      </c:pt>
                      <c:pt idx="5958">
                        <c:v>0.98020300000000005</c:v>
                      </c:pt>
                      <c:pt idx="5959">
                        <c:v>0.97855099999999995</c:v>
                      </c:pt>
                      <c:pt idx="5960">
                        <c:v>0.97634900000000002</c:v>
                      </c:pt>
                      <c:pt idx="5961">
                        <c:v>0.97419599999999995</c:v>
                      </c:pt>
                      <c:pt idx="5962">
                        <c:v>0.97206300000000001</c:v>
                      </c:pt>
                      <c:pt idx="5963">
                        <c:v>0.96993700000000005</c:v>
                      </c:pt>
                      <c:pt idx="5964">
                        <c:v>0.96834299999999995</c:v>
                      </c:pt>
                      <c:pt idx="5965">
                        <c:v>0.96755199999999997</c:v>
                      </c:pt>
                      <c:pt idx="5966">
                        <c:v>0.96716500000000005</c:v>
                      </c:pt>
                      <c:pt idx="5967">
                        <c:v>0.967055</c:v>
                      </c:pt>
                      <c:pt idx="5968">
                        <c:v>0.96736800000000001</c:v>
                      </c:pt>
                      <c:pt idx="5969">
                        <c:v>0.96761900000000001</c:v>
                      </c:pt>
                      <c:pt idx="5970">
                        <c:v>0.967144</c:v>
                      </c:pt>
                      <c:pt idx="5971">
                        <c:v>0.96569400000000005</c:v>
                      </c:pt>
                      <c:pt idx="5972">
                        <c:v>0.96383300000000005</c:v>
                      </c:pt>
                      <c:pt idx="5973">
                        <c:v>0.96271899999999999</c:v>
                      </c:pt>
                      <c:pt idx="5974">
                        <c:v>0.96268299999999996</c:v>
                      </c:pt>
                      <c:pt idx="5975">
                        <c:v>0.96336200000000005</c:v>
                      </c:pt>
                      <c:pt idx="5976">
                        <c:v>0.96488700000000005</c:v>
                      </c:pt>
                      <c:pt idx="5977">
                        <c:v>0.96740999999999999</c:v>
                      </c:pt>
                      <c:pt idx="5978">
                        <c:v>0.97006700000000001</c:v>
                      </c:pt>
                      <c:pt idx="5979">
                        <c:v>0.97191099999999997</c:v>
                      </c:pt>
                      <c:pt idx="5980">
                        <c:v>0.97307299999999997</c:v>
                      </c:pt>
                      <c:pt idx="5981">
                        <c:v>0.97390299999999996</c:v>
                      </c:pt>
                      <c:pt idx="5982">
                        <c:v>0.97427399999999997</c:v>
                      </c:pt>
                      <c:pt idx="5983">
                        <c:v>0.97374700000000003</c:v>
                      </c:pt>
                      <c:pt idx="5984">
                        <c:v>0.97184300000000001</c:v>
                      </c:pt>
                      <c:pt idx="5985">
                        <c:v>0.968441</c:v>
                      </c:pt>
                      <c:pt idx="5986">
                        <c:v>0.96377100000000004</c:v>
                      </c:pt>
                      <c:pt idx="5987">
                        <c:v>0.95845199999999997</c:v>
                      </c:pt>
                      <c:pt idx="5988">
                        <c:v>0.95323000000000002</c:v>
                      </c:pt>
                      <c:pt idx="5989">
                        <c:v>0.94853500000000002</c:v>
                      </c:pt>
                      <c:pt idx="5990">
                        <c:v>0.94442800000000005</c:v>
                      </c:pt>
                      <c:pt idx="5991">
                        <c:v>0.94053600000000004</c:v>
                      </c:pt>
                      <c:pt idx="5992">
                        <c:v>0.93647800000000003</c:v>
                      </c:pt>
                      <c:pt idx="5993">
                        <c:v>0.93209900000000001</c:v>
                      </c:pt>
                      <c:pt idx="5994">
                        <c:v>0.92756700000000003</c:v>
                      </c:pt>
                      <c:pt idx="5995">
                        <c:v>0.92371199999999998</c:v>
                      </c:pt>
                      <c:pt idx="5996">
                        <c:v>0.92138100000000001</c:v>
                      </c:pt>
                      <c:pt idx="5997">
                        <c:v>0.92048099999999999</c:v>
                      </c:pt>
                      <c:pt idx="5998">
                        <c:v>0.92039400000000005</c:v>
                      </c:pt>
                      <c:pt idx="5999">
                        <c:v>0.92076999999999998</c:v>
                      </c:pt>
                      <c:pt idx="6000">
                        <c:v>0.92123500000000003</c:v>
                      </c:pt>
                      <c:pt idx="6001">
                        <c:v>0.92152800000000001</c:v>
                      </c:pt>
                      <c:pt idx="6002">
                        <c:v>0.92179</c:v>
                      </c:pt>
                      <c:pt idx="6003">
                        <c:v>0.92196</c:v>
                      </c:pt>
                      <c:pt idx="6004">
                        <c:v>0.92159500000000005</c:v>
                      </c:pt>
                      <c:pt idx="6005">
                        <c:v>0.92034400000000005</c:v>
                      </c:pt>
                      <c:pt idx="6006">
                        <c:v>0.91834199999999999</c:v>
                      </c:pt>
                      <c:pt idx="6007">
                        <c:v>0.91604799999999997</c:v>
                      </c:pt>
                      <c:pt idx="6008">
                        <c:v>0.91405599999999998</c:v>
                      </c:pt>
                      <c:pt idx="6009">
                        <c:v>0.91321099999999999</c:v>
                      </c:pt>
                      <c:pt idx="6010">
                        <c:v>0.91422000000000003</c:v>
                      </c:pt>
                      <c:pt idx="6011">
                        <c:v>0.916825</c:v>
                      </c:pt>
                      <c:pt idx="6012">
                        <c:v>0.92001599999999994</c:v>
                      </c:pt>
                      <c:pt idx="6013">
                        <c:v>0.92296100000000003</c:v>
                      </c:pt>
                      <c:pt idx="6014">
                        <c:v>0.925539</c:v>
                      </c:pt>
                      <c:pt idx="6015">
                        <c:v>0.92842199999999997</c:v>
                      </c:pt>
                      <c:pt idx="6016">
                        <c:v>0.93198300000000001</c:v>
                      </c:pt>
                      <c:pt idx="6017">
                        <c:v>0.93570600000000004</c:v>
                      </c:pt>
                      <c:pt idx="6018">
                        <c:v>0.93917399999999995</c:v>
                      </c:pt>
                      <c:pt idx="6019">
                        <c:v>0.94242400000000004</c:v>
                      </c:pt>
                      <c:pt idx="6020">
                        <c:v>0.94544899999999998</c:v>
                      </c:pt>
                      <c:pt idx="6021">
                        <c:v>0.94789299999999999</c:v>
                      </c:pt>
                      <c:pt idx="6022">
                        <c:v>0.94947700000000002</c:v>
                      </c:pt>
                      <c:pt idx="6023">
                        <c:v>0.95011000000000001</c:v>
                      </c:pt>
                      <c:pt idx="6024">
                        <c:v>0.94941900000000001</c:v>
                      </c:pt>
                      <c:pt idx="6025">
                        <c:v>0.94745699999999999</c:v>
                      </c:pt>
                      <c:pt idx="6026">
                        <c:v>0.945102</c:v>
                      </c:pt>
                      <c:pt idx="6027">
                        <c:v>0.94283700000000004</c:v>
                      </c:pt>
                      <c:pt idx="6028">
                        <c:v>0.940419</c:v>
                      </c:pt>
                      <c:pt idx="6029">
                        <c:v>0.93777100000000002</c:v>
                      </c:pt>
                      <c:pt idx="6030">
                        <c:v>0.93525899999999995</c:v>
                      </c:pt>
                      <c:pt idx="6031">
                        <c:v>0.93305800000000005</c:v>
                      </c:pt>
                      <c:pt idx="6032">
                        <c:v>0.93084900000000004</c:v>
                      </c:pt>
                      <c:pt idx="6033">
                        <c:v>0.92846700000000004</c:v>
                      </c:pt>
                      <c:pt idx="6034">
                        <c:v>0.92630000000000001</c:v>
                      </c:pt>
                      <c:pt idx="6035">
                        <c:v>0.924651</c:v>
                      </c:pt>
                      <c:pt idx="6036">
                        <c:v>0.92329799999999995</c:v>
                      </c:pt>
                      <c:pt idx="6037">
                        <c:v>0.92236700000000005</c:v>
                      </c:pt>
                      <c:pt idx="6038">
                        <c:v>0.92244800000000005</c:v>
                      </c:pt>
                      <c:pt idx="6039">
                        <c:v>0.92379100000000003</c:v>
                      </c:pt>
                      <c:pt idx="6040">
                        <c:v>0.92671899999999996</c:v>
                      </c:pt>
                      <c:pt idx="6041">
                        <c:v>0.93142199999999997</c:v>
                      </c:pt>
                      <c:pt idx="6042">
                        <c:v>0.93703999999999998</c:v>
                      </c:pt>
                      <c:pt idx="6043">
                        <c:v>0.94238299999999997</c:v>
                      </c:pt>
                      <c:pt idx="6044">
                        <c:v>0.947214</c:v>
                      </c:pt>
                      <c:pt idx="6045">
                        <c:v>0.95186300000000001</c:v>
                      </c:pt>
                      <c:pt idx="6046">
                        <c:v>0.95600499999999999</c:v>
                      </c:pt>
                      <c:pt idx="6047">
                        <c:v>0.95929200000000003</c:v>
                      </c:pt>
                      <c:pt idx="6048">
                        <c:v>0.96217799999999998</c:v>
                      </c:pt>
                      <c:pt idx="6049">
                        <c:v>0.96512600000000004</c:v>
                      </c:pt>
                      <c:pt idx="6050">
                        <c:v>0.96852899999999997</c:v>
                      </c:pt>
                      <c:pt idx="6051">
                        <c:v>0.972939</c:v>
                      </c:pt>
                      <c:pt idx="6052">
                        <c:v>0.97806400000000004</c:v>
                      </c:pt>
                      <c:pt idx="6053">
                        <c:v>0.98244200000000004</c:v>
                      </c:pt>
                      <c:pt idx="6054">
                        <c:v>0.98450300000000002</c:v>
                      </c:pt>
                      <c:pt idx="6055">
                        <c:v>0.98443599999999998</c:v>
                      </c:pt>
                      <c:pt idx="6056">
                        <c:v>0.98453000000000002</c:v>
                      </c:pt>
                      <c:pt idx="6057">
                        <c:v>0.98650199999999999</c:v>
                      </c:pt>
                      <c:pt idx="6058">
                        <c:v>0.98992599999999997</c:v>
                      </c:pt>
                      <c:pt idx="6059">
                        <c:v>0.99355000000000004</c:v>
                      </c:pt>
                      <c:pt idx="6060">
                        <c:v>0.99692800000000004</c:v>
                      </c:pt>
                      <c:pt idx="6061">
                        <c:v>1.000448</c:v>
                      </c:pt>
                      <c:pt idx="6062">
                        <c:v>1.0043169999999999</c:v>
                      </c:pt>
                      <c:pt idx="6063">
                        <c:v>1.0079750000000001</c:v>
                      </c:pt>
                      <c:pt idx="6064">
                        <c:v>1.010148</c:v>
                      </c:pt>
                      <c:pt idx="6065">
                        <c:v>1.009576</c:v>
                      </c:pt>
                      <c:pt idx="6066">
                        <c:v>1.0061020000000001</c:v>
                      </c:pt>
                      <c:pt idx="6067">
                        <c:v>1.0009619999999999</c:v>
                      </c:pt>
                      <c:pt idx="6068">
                        <c:v>0.99558199999999997</c:v>
                      </c:pt>
                      <c:pt idx="6069">
                        <c:v>0.99026199999999998</c:v>
                      </c:pt>
                      <c:pt idx="6070">
                        <c:v>0.98435499999999998</c:v>
                      </c:pt>
                      <c:pt idx="6071">
                        <c:v>0.97793399999999997</c:v>
                      </c:pt>
                      <c:pt idx="6072">
                        <c:v>0.97234900000000002</c:v>
                      </c:pt>
                      <c:pt idx="6073">
                        <c:v>0.96850400000000003</c:v>
                      </c:pt>
                      <c:pt idx="6074">
                        <c:v>0.96645999999999999</c:v>
                      </c:pt>
                      <c:pt idx="6075">
                        <c:v>0.96587699999999999</c:v>
                      </c:pt>
                      <c:pt idx="6076">
                        <c:v>0.96585799999999999</c:v>
                      </c:pt>
                      <c:pt idx="6077">
                        <c:v>0.966144</c:v>
                      </c:pt>
                      <c:pt idx="6078">
                        <c:v>0.96733100000000005</c:v>
                      </c:pt>
                      <c:pt idx="6079">
                        <c:v>0.96962000000000004</c:v>
                      </c:pt>
                      <c:pt idx="6080">
                        <c:v>0.97302999999999995</c:v>
                      </c:pt>
                      <c:pt idx="6081">
                        <c:v>0.97787299999999999</c:v>
                      </c:pt>
                      <c:pt idx="6082">
                        <c:v>0.983873</c:v>
                      </c:pt>
                      <c:pt idx="6083">
                        <c:v>0.98997100000000005</c:v>
                      </c:pt>
                      <c:pt idx="6084">
                        <c:v>0.99560199999999999</c:v>
                      </c:pt>
                      <c:pt idx="6085">
                        <c:v>1.0008319999999999</c:v>
                      </c:pt>
                      <c:pt idx="6086">
                        <c:v>1.0055590000000001</c:v>
                      </c:pt>
                      <c:pt idx="6087">
                        <c:v>1.009709</c:v>
                      </c:pt>
                      <c:pt idx="6088">
                        <c:v>1.013469</c:v>
                      </c:pt>
                      <c:pt idx="6089">
                        <c:v>1.0172399999999999</c:v>
                      </c:pt>
                      <c:pt idx="6090">
                        <c:v>1.0214350000000001</c:v>
                      </c:pt>
                      <c:pt idx="6091">
                        <c:v>1.0261150000000001</c:v>
                      </c:pt>
                      <c:pt idx="6092">
                        <c:v>1.031096</c:v>
                      </c:pt>
                      <c:pt idx="6093">
                        <c:v>1.0359860000000001</c:v>
                      </c:pt>
                      <c:pt idx="6094">
                        <c:v>1.0403910000000001</c:v>
                      </c:pt>
                      <c:pt idx="6095">
                        <c:v>1.0441800000000001</c:v>
                      </c:pt>
                      <c:pt idx="6096">
                        <c:v>1.04721</c:v>
                      </c:pt>
                      <c:pt idx="6097">
                        <c:v>1.0491839999999999</c:v>
                      </c:pt>
                      <c:pt idx="6098">
                        <c:v>1.0501290000000001</c:v>
                      </c:pt>
                      <c:pt idx="6099">
                        <c:v>1.050678</c:v>
                      </c:pt>
                      <c:pt idx="6100">
                        <c:v>1.051185</c:v>
                      </c:pt>
                      <c:pt idx="6101">
                        <c:v>1.0511839999999999</c:v>
                      </c:pt>
                      <c:pt idx="6102">
                        <c:v>1.050548</c:v>
                      </c:pt>
                      <c:pt idx="6103">
                        <c:v>1.0500400000000001</c:v>
                      </c:pt>
                      <c:pt idx="6104">
                        <c:v>1.050047</c:v>
                      </c:pt>
                      <c:pt idx="6105">
                        <c:v>1.050054</c:v>
                      </c:pt>
                      <c:pt idx="6106">
                        <c:v>1.049566</c:v>
                      </c:pt>
                      <c:pt idx="6107">
                        <c:v>1.0483910000000001</c:v>
                      </c:pt>
                      <c:pt idx="6108">
                        <c:v>1.0464560000000001</c:v>
                      </c:pt>
                      <c:pt idx="6109">
                        <c:v>1.0435410000000001</c:v>
                      </c:pt>
                      <c:pt idx="6110">
                        <c:v>1.039366</c:v>
                      </c:pt>
                      <c:pt idx="6111">
                        <c:v>1.0341899999999999</c:v>
                      </c:pt>
                      <c:pt idx="6112">
                        <c:v>1.028592</c:v>
                      </c:pt>
                      <c:pt idx="6113">
                        <c:v>1.0232509999999999</c:v>
                      </c:pt>
                      <c:pt idx="6114">
                        <c:v>1.018977</c:v>
                      </c:pt>
                      <c:pt idx="6115">
                        <c:v>1.0159819999999999</c:v>
                      </c:pt>
                      <c:pt idx="6116">
                        <c:v>1.013517</c:v>
                      </c:pt>
                      <c:pt idx="6117">
                        <c:v>1.0108699999999999</c:v>
                      </c:pt>
                      <c:pt idx="6118">
                        <c:v>1.007863</c:v>
                      </c:pt>
                      <c:pt idx="6119">
                        <c:v>1.0042009999999999</c:v>
                      </c:pt>
                      <c:pt idx="6120">
                        <c:v>1.0005090000000001</c:v>
                      </c:pt>
                      <c:pt idx="6121">
                        <c:v>0.99878100000000003</c:v>
                      </c:pt>
                      <c:pt idx="6122">
                        <c:v>1.000364</c:v>
                      </c:pt>
                      <c:pt idx="6123">
                        <c:v>1.0049840000000001</c:v>
                      </c:pt>
                      <c:pt idx="6124">
                        <c:v>1.0113209999999999</c:v>
                      </c:pt>
                      <c:pt idx="6125">
                        <c:v>1.018165</c:v>
                      </c:pt>
                      <c:pt idx="6126">
                        <c:v>1.024707</c:v>
                      </c:pt>
                      <c:pt idx="6127">
                        <c:v>1.030284</c:v>
                      </c:pt>
                      <c:pt idx="6128">
                        <c:v>1.0338719999999999</c:v>
                      </c:pt>
                      <c:pt idx="6129">
                        <c:v>1.033976</c:v>
                      </c:pt>
                      <c:pt idx="6130">
                        <c:v>1.0311920000000001</c:v>
                      </c:pt>
                      <c:pt idx="6131">
                        <c:v>1.0283180000000001</c:v>
                      </c:pt>
                      <c:pt idx="6132">
                        <c:v>1.0274540000000001</c:v>
                      </c:pt>
                      <c:pt idx="6133">
                        <c:v>1.029355</c:v>
                      </c:pt>
                      <c:pt idx="6134">
                        <c:v>1.033569</c:v>
                      </c:pt>
                      <c:pt idx="6135">
                        <c:v>1.038654</c:v>
                      </c:pt>
                      <c:pt idx="6136">
                        <c:v>1.043317</c:v>
                      </c:pt>
                      <c:pt idx="6137">
                        <c:v>1.0467820000000001</c:v>
                      </c:pt>
                      <c:pt idx="6138">
                        <c:v>1.048427</c:v>
                      </c:pt>
                      <c:pt idx="6139">
                        <c:v>1.0476810000000001</c:v>
                      </c:pt>
                      <c:pt idx="6140">
                        <c:v>1.0443800000000001</c:v>
                      </c:pt>
                      <c:pt idx="6141">
                        <c:v>1.039893</c:v>
                      </c:pt>
                      <c:pt idx="6142">
                        <c:v>1.036171</c:v>
                      </c:pt>
                      <c:pt idx="6143">
                        <c:v>1.033442</c:v>
                      </c:pt>
                      <c:pt idx="6144">
                        <c:v>1.031833</c:v>
                      </c:pt>
                      <c:pt idx="6145">
                        <c:v>1.0325489999999999</c:v>
                      </c:pt>
                      <c:pt idx="6146">
                        <c:v>1.0347090000000001</c:v>
                      </c:pt>
                      <c:pt idx="6147">
                        <c:v>1.035542</c:v>
                      </c:pt>
                      <c:pt idx="6148">
                        <c:v>1.0336970000000001</c:v>
                      </c:pt>
                      <c:pt idx="6149">
                        <c:v>1.0291650000000001</c:v>
                      </c:pt>
                      <c:pt idx="6150">
                        <c:v>1.022265</c:v>
                      </c:pt>
                      <c:pt idx="6151">
                        <c:v>1.0138480000000001</c:v>
                      </c:pt>
                      <c:pt idx="6152">
                        <c:v>1.005366</c:v>
                      </c:pt>
                      <c:pt idx="6153">
                        <c:v>0.99865300000000001</c:v>
                      </c:pt>
                      <c:pt idx="6154">
                        <c:v>0.99505200000000005</c:v>
                      </c:pt>
                      <c:pt idx="6155">
                        <c:v>0.99381299999999995</c:v>
                      </c:pt>
                      <c:pt idx="6156">
                        <c:v>0.99243300000000001</c:v>
                      </c:pt>
                      <c:pt idx="6157">
                        <c:v>0.98968199999999995</c:v>
                      </c:pt>
                      <c:pt idx="6158">
                        <c:v>0.98645099999999997</c:v>
                      </c:pt>
                      <c:pt idx="6159">
                        <c:v>0.983684</c:v>
                      </c:pt>
                      <c:pt idx="6160">
                        <c:v>0.98170999999999997</c:v>
                      </c:pt>
                      <c:pt idx="6161">
                        <c:v>0.98095600000000005</c:v>
                      </c:pt>
                      <c:pt idx="6162">
                        <c:v>0.98136199999999996</c:v>
                      </c:pt>
                      <c:pt idx="6163">
                        <c:v>0.982128</c:v>
                      </c:pt>
                      <c:pt idx="6164">
                        <c:v>0.98302400000000001</c:v>
                      </c:pt>
                      <c:pt idx="6165">
                        <c:v>0.98440000000000005</c:v>
                      </c:pt>
                      <c:pt idx="6166">
                        <c:v>0.98651599999999995</c:v>
                      </c:pt>
                      <c:pt idx="6167">
                        <c:v>0.98936800000000003</c:v>
                      </c:pt>
                      <c:pt idx="6168">
                        <c:v>0.992201</c:v>
                      </c:pt>
                      <c:pt idx="6169">
                        <c:v>0.99395900000000004</c:v>
                      </c:pt>
                      <c:pt idx="6170">
                        <c:v>0.99421899999999996</c:v>
                      </c:pt>
                      <c:pt idx="6171">
                        <c:v>0.99326599999999998</c:v>
                      </c:pt>
                      <c:pt idx="6172">
                        <c:v>0.99202800000000002</c:v>
                      </c:pt>
                      <c:pt idx="6173">
                        <c:v>0.99157799999999996</c:v>
                      </c:pt>
                      <c:pt idx="6174">
                        <c:v>0.99197800000000003</c:v>
                      </c:pt>
                      <c:pt idx="6175">
                        <c:v>0.99256800000000001</c:v>
                      </c:pt>
                      <c:pt idx="6176">
                        <c:v>0.99287499999999995</c:v>
                      </c:pt>
                      <c:pt idx="6177">
                        <c:v>0.992398</c:v>
                      </c:pt>
                      <c:pt idx="6178">
                        <c:v>0.99077700000000002</c:v>
                      </c:pt>
                      <c:pt idx="6179">
                        <c:v>0.98834999999999995</c:v>
                      </c:pt>
                      <c:pt idx="6180">
                        <c:v>0.98595299999999997</c:v>
                      </c:pt>
                      <c:pt idx="6181">
                        <c:v>0.98418099999999997</c:v>
                      </c:pt>
                      <c:pt idx="6182">
                        <c:v>0.98295399999999999</c:v>
                      </c:pt>
                      <c:pt idx="6183">
                        <c:v>0.98216599999999998</c:v>
                      </c:pt>
                      <c:pt idx="6184">
                        <c:v>0.98241199999999995</c:v>
                      </c:pt>
                      <c:pt idx="6185">
                        <c:v>0.98383600000000004</c:v>
                      </c:pt>
                      <c:pt idx="6186">
                        <c:v>0.98480400000000001</c:v>
                      </c:pt>
                      <c:pt idx="6187">
                        <c:v>0.98343999999999998</c:v>
                      </c:pt>
                      <c:pt idx="6188">
                        <c:v>0.97978500000000002</c:v>
                      </c:pt>
                      <c:pt idx="6189">
                        <c:v>0.97520399999999996</c:v>
                      </c:pt>
                      <c:pt idx="6190">
                        <c:v>0.97050199999999998</c:v>
                      </c:pt>
                      <c:pt idx="6191">
                        <c:v>0.96553599999999995</c:v>
                      </c:pt>
                      <c:pt idx="6192">
                        <c:v>0.96032700000000004</c:v>
                      </c:pt>
                      <c:pt idx="6193">
                        <c:v>0.95548699999999998</c:v>
                      </c:pt>
                      <c:pt idx="6194">
                        <c:v>0.95092900000000002</c:v>
                      </c:pt>
                      <c:pt idx="6195">
                        <c:v>0.94576099999999996</c:v>
                      </c:pt>
                      <c:pt idx="6196">
                        <c:v>0.93984599999999996</c:v>
                      </c:pt>
                      <c:pt idx="6197">
                        <c:v>0.93371800000000005</c:v>
                      </c:pt>
                      <c:pt idx="6198">
                        <c:v>0.92766300000000002</c:v>
                      </c:pt>
                      <c:pt idx="6199">
                        <c:v>0.92206200000000005</c:v>
                      </c:pt>
                      <c:pt idx="6200">
                        <c:v>0.91741799999999996</c:v>
                      </c:pt>
                      <c:pt idx="6201">
                        <c:v>0.91375300000000004</c:v>
                      </c:pt>
                      <c:pt idx="6202">
                        <c:v>0.91095400000000004</c:v>
                      </c:pt>
                      <c:pt idx="6203">
                        <c:v>0.90910500000000005</c:v>
                      </c:pt>
                      <c:pt idx="6204">
                        <c:v>0.90823600000000004</c:v>
                      </c:pt>
                      <c:pt idx="6205">
                        <c:v>0.908358</c:v>
                      </c:pt>
                      <c:pt idx="6206">
                        <c:v>0.90956800000000004</c:v>
                      </c:pt>
                      <c:pt idx="6207">
                        <c:v>0.91186299999999998</c:v>
                      </c:pt>
                      <c:pt idx="6208">
                        <c:v>0.91494600000000004</c:v>
                      </c:pt>
                      <c:pt idx="6209">
                        <c:v>0.91838699999999995</c:v>
                      </c:pt>
                      <c:pt idx="6210">
                        <c:v>0.92201299999999997</c:v>
                      </c:pt>
                      <c:pt idx="6211">
                        <c:v>0.926033</c:v>
                      </c:pt>
                      <c:pt idx="6212">
                        <c:v>0.92985600000000002</c:v>
                      </c:pt>
                      <c:pt idx="6213">
                        <c:v>0.93183000000000005</c:v>
                      </c:pt>
                      <c:pt idx="6214">
                        <c:v>0.93135000000000001</c:v>
                      </c:pt>
                      <c:pt idx="6215">
                        <c:v>0.92939499999999997</c:v>
                      </c:pt>
                      <c:pt idx="6216">
                        <c:v>0.927342</c:v>
                      </c:pt>
                      <c:pt idx="6217">
                        <c:v>0.92630299999999999</c:v>
                      </c:pt>
                      <c:pt idx="6218">
                        <c:v>0.92703199999999997</c:v>
                      </c:pt>
                      <c:pt idx="6219">
                        <c:v>0.93013299999999999</c:v>
                      </c:pt>
                      <c:pt idx="6220">
                        <c:v>0.93532300000000002</c:v>
                      </c:pt>
                      <c:pt idx="6221">
                        <c:v>0.94146600000000003</c:v>
                      </c:pt>
                      <c:pt idx="6222">
                        <c:v>0.94741600000000004</c:v>
                      </c:pt>
                      <c:pt idx="6223">
                        <c:v>0.95162999999999998</c:v>
                      </c:pt>
                      <c:pt idx="6224">
                        <c:v>0.95304500000000003</c:v>
                      </c:pt>
                      <c:pt idx="6225">
                        <c:v>0.95264899999999997</c:v>
                      </c:pt>
                      <c:pt idx="6226">
                        <c:v>0.95242800000000005</c:v>
                      </c:pt>
                      <c:pt idx="6227">
                        <c:v>0.95332600000000001</c:v>
                      </c:pt>
                      <c:pt idx="6228">
                        <c:v>0.95514500000000002</c:v>
                      </c:pt>
                      <c:pt idx="6229">
                        <c:v>0.95709900000000003</c:v>
                      </c:pt>
                      <c:pt idx="6230">
                        <c:v>0.958144</c:v>
                      </c:pt>
                      <c:pt idx="6231">
                        <c:v>0.95804100000000003</c:v>
                      </c:pt>
                      <c:pt idx="6232">
                        <c:v>0.95756699999999995</c:v>
                      </c:pt>
                      <c:pt idx="6233">
                        <c:v>0.95692500000000003</c:v>
                      </c:pt>
                      <c:pt idx="6234">
                        <c:v>0.95539499999999999</c:v>
                      </c:pt>
                      <c:pt idx="6235">
                        <c:v>0.95276899999999998</c:v>
                      </c:pt>
                      <c:pt idx="6236">
                        <c:v>0.94967000000000001</c:v>
                      </c:pt>
                      <c:pt idx="6237">
                        <c:v>0.94695600000000002</c:v>
                      </c:pt>
                      <c:pt idx="6238">
                        <c:v>0.94486599999999998</c:v>
                      </c:pt>
                      <c:pt idx="6239">
                        <c:v>0.94262999999999997</c:v>
                      </c:pt>
                      <c:pt idx="6240">
                        <c:v>0.93983099999999997</c:v>
                      </c:pt>
                      <c:pt idx="6241">
                        <c:v>0.93713400000000002</c:v>
                      </c:pt>
                      <c:pt idx="6242">
                        <c:v>0.93473300000000004</c:v>
                      </c:pt>
                      <c:pt idx="6243">
                        <c:v>0.93180799999999997</c:v>
                      </c:pt>
                      <c:pt idx="6244">
                        <c:v>0.92837700000000001</c:v>
                      </c:pt>
                      <c:pt idx="6245">
                        <c:v>0.92596900000000004</c:v>
                      </c:pt>
                      <c:pt idx="6246">
                        <c:v>0.92582600000000004</c:v>
                      </c:pt>
                      <c:pt idx="6247">
                        <c:v>0.92788099999999996</c:v>
                      </c:pt>
                      <c:pt idx="6248">
                        <c:v>0.93137099999999995</c:v>
                      </c:pt>
                      <c:pt idx="6249">
                        <c:v>0.93521699999999996</c:v>
                      </c:pt>
                      <c:pt idx="6250">
                        <c:v>0.93806299999999998</c:v>
                      </c:pt>
                      <c:pt idx="6251">
                        <c:v>0.93928599999999995</c:v>
                      </c:pt>
                      <c:pt idx="6252">
                        <c:v>0.93987900000000002</c:v>
                      </c:pt>
                      <c:pt idx="6253">
                        <c:v>0.94081000000000004</c:v>
                      </c:pt>
                      <c:pt idx="6254">
                        <c:v>0.94170799999999999</c:v>
                      </c:pt>
                      <c:pt idx="6255">
                        <c:v>0.942496</c:v>
                      </c:pt>
                      <c:pt idx="6256">
                        <c:v>0.94401199999999996</c:v>
                      </c:pt>
                      <c:pt idx="6257">
                        <c:v>0.94619699999999995</c:v>
                      </c:pt>
                      <c:pt idx="6258">
                        <c:v>0.948272</c:v>
                      </c:pt>
                      <c:pt idx="6259">
                        <c:v>0.95015300000000003</c:v>
                      </c:pt>
                      <c:pt idx="6260">
                        <c:v>0.95181499999999997</c:v>
                      </c:pt>
                      <c:pt idx="6261">
                        <c:v>0.95309999999999995</c:v>
                      </c:pt>
                      <c:pt idx="6262">
                        <c:v>0.95425199999999999</c:v>
                      </c:pt>
                      <c:pt idx="6263">
                        <c:v>0.95537499999999997</c:v>
                      </c:pt>
                      <c:pt idx="6264">
                        <c:v>0.95606000000000002</c:v>
                      </c:pt>
                      <c:pt idx="6265">
                        <c:v>0.95602299999999996</c:v>
                      </c:pt>
                      <c:pt idx="6266">
                        <c:v>0.95569999999999999</c:v>
                      </c:pt>
                      <c:pt idx="6267">
                        <c:v>0.95622099999999999</c:v>
                      </c:pt>
                      <c:pt idx="6268">
                        <c:v>0.95898099999999997</c:v>
                      </c:pt>
                      <c:pt idx="6269">
                        <c:v>0.96416400000000002</c:v>
                      </c:pt>
                      <c:pt idx="6270">
                        <c:v>0.97011800000000004</c:v>
                      </c:pt>
                      <c:pt idx="6271">
                        <c:v>0.97501199999999999</c:v>
                      </c:pt>
                      <c:pt idx="6272">
                        <c:v>0.97803300000000004</c:v>
                      </c:pt>
                      <c:pt idx="6273">
                        <c:v>0.978993</c:v>
                      </c:pt>
                      <c:pt idx="6274">
                        <c:v>0.97828800000000005</c:v>
                      </c:pt>
                      <c:pt idx="6275">
                        <c:v>0.97691799999999995</c:v>
                      </c:pt>
                      <c:pt idx="6276">
                        <c:v>0.97541100000000003</c:v>
                      </c:pt>
                      <c:pt idx="6277">
                        <c:v>0.97363999999999995</c:v>
                      </c:pt>
                      <c:pt idx="6278">
                        <c:v>0.97172000000000003</c:v>
                      </c:pt>
                      <c:pt idx="6279">
                        <c:v>0.97033599999999998</c:v>
                      </c:pt>
                      <c:pt idx="6280">
                        <c:v>0.97004999999999997</c:v>
                      </c:pt>
                      <c:pt idx="6281">
                        <c:v>0.97057700000000002</c:v>
                      </c:pt>
                      <c:pt idx="6282">
                        <c:v>0.97142799999999996</c:v>
                      </c:pt>
                      <c:pt idx="6283">
                        <c:v>0.972464</c:v>
                      </c:pt>
                      <c:pt idx="6284">
                        <c:v>0.97500500000000001</c:v>
                      </c:pt>
                      <c:pt idx="6285">
                        <c:v>0.981518</c:v>
                      </c:pt>
                      <c:pt idx="6286">
                        <c:v>0.99095800000000001</c:v>
                      </c:pt>
                      <c:pt idx="6287">
                        <c:v>0.99912699999999999</c:v>
                      </c:pt>
                      <c:pt idx="6288">
                        <c:v>1.004097</c:v>
                      </c:pt>
                      <c:pt idx="6289">
                        <c:v>1.005844</c:v>
                      </c:pt>
                      <c:pt idx="6290">
                        <c:v>1.0043420000000001</c:v>
                      </c:pt>
                      <c:pt idx="6291">
                        <c:v>1.000553</c:v>
                      </c:pt>
                      <c:pt idx="6292">
                        <c:v>0.99610399999999999</c:v>
                      </c:pt>
                      <c:pt idx="6293">
                        <c:v>0.99212299999999998</c:v>
                      </c:pt>
                      <c:pt idx="6294">
                        <c:v>0.98917999999999995</c:v>
                      </c:pt>
                      <c:pt idx="6295">
                        <c:v>0.98749900000000002</c:v>
                      </c:pt>
                      <c:pt idx="6296">
                        <c:v>0.98702699999999999</c:v>
                      </c:pt>
                      <c:pt idx="6297">
                        <c:v>0.98764099999999999</c:v>
                      </c:pt>
                      <c:pt idx="6298">
                        <c:v>0.98924000000000001</c:v>
                      </c:pt>
                      <c:pt idx="6299">
                        <c:v>0.99185800000000002</c:v>
                      </c:pt>
                      <c:pt idx="6300">
                        <c:v>0.99555700000000003</c:v>
                      </c:pt>
                      <c:pt idx="6301">
                        <c:v>0.99985599999999997</c:v>
                      </c:pt>
                      <c:pt idx="6302">
                        <c:v>1.003881</c:v>
                      </c:pt>
                      <c:pt idx="6303">
                        <c:v>1.007152</c:v>
                      </c:pt>
                      <c:pt idx="6304">
                        <c:v>1.0098769999999999</c:v>
                      </c:pt>
                      <c:pt idx="6305">
                        <c:v>1.0123390000000001</c:v>
                      </c:pt>
                      <c:pt idx="6306">
                        <c:v>1.0141439999999999</c:v>
                      </c:pt>
                      <c:pt idx="6307">
                        <c:v>1.0149950000000001</c:v>
                      </c:pt>
                      <c:pt idx="6308">
                        <c:v>1.015595</c:v>
                      </c:pt>
                      <c:pt idx="6309">
                        <c:v>1.0168820000000001</c:v>
                      </c:pt>
                      <c:pt idx="6310">
                        <c:v>1.018947</c:v>
                      </c:pt>
                      <c:pt idx="6311">
                        <c:v>1.021201</c:v>
                      </c:pt>
                      <c:pt idx="6312">
                        <c:v>1.023496</c:v>
                      </c:pt>
                      <c:pt idx="6313">
                        <c:v>1.026205</c:v>
                      </c:pt>
                      <c:pt idx="6314">
                        <c:v>1.029331</c:v>
                      </c:pt>
                      <c:pt idx="6315">
                        <c:v>1.0322929999999999</c:v>
                      </c:pt>
                      <c:pt idx="6316">
                        <c:v>1.034122</c:v>
                      </c:pt>
                      <c:pt idx="6317">
                        <c:v>1.0341670000000001</c:v>
                      </c:pt>
                      <c:pt idx="6318">
                        <c:v>1.03268</c:v>
                      </c:pt>
                      <c:pt idx="6319">
                        <c:v>1.030287</c:v>
                      </c:pt>
                      <c:pt idx="6320">
                        <c:v>1.0277579999999999</c:v>
                      </c:pt>
                      <c:pt idx="6321">
                        <c:v>1.025825</c:v>
                      </c:pt>
                      <c:pt idx="6322">
                        <c:v>1.0242929999999999</c:v>
                      </c:pt>
                      <c:pt idx="6323">
                        <c:v>1.022124</c:v>
                      </c:pt>
                      <c:pt idx="6324">
                        <c:v>1.0189900000000001</c:v>
                      </c:pt>
                      <c:pt idx="6325">
                        <c:v>1.0155689999999999</c:v>
                      </c:pt>
                      <c:pt idx="6326">
                        <c:v>1.0122519999999999</c:v>
                      </c:pt>
                      <c:pt idx="6327">
                        <c:v>1.0092099999999999</c:v>
                      </c:pt>
                      <c:pt idx="6328">
                        <c:v>1.006737</c:v>
                      </c:pt>
                      <c:pt idx="6329">
                        <c:v>1.004572</c:v>
                      </c:pt>
                      <c:pt idx="6330">
                        <c:v>1.0021869999999999</c:v>
                      </c:pt>
                      <c:pt idx="6331">
                        <c:v>0.99971100000000002</c:v>
                      </c:pt>
                      <c:pt idx="6332">
                        <c:v>0.99759299999999995</c:v>
                      </c:pt>
                      <c:pt idx="6333">
                        <c:v>0.99556900000000004</c:v>
                      </c:pt>
                      <c:pt idx="6334">
                        <c:v>0.99317</c:v>
                      </c:pt>
                      <c:pt idx="6335">
                        <c:v>0.99104000000000003</c:v>
                      </c:pt>
                      <c:pt idx="6336">
                        <c:v>0.99032500000000001</c:v>
                      </c:pt>
                      <c:pt idx="6337">
                        <c:v>0.99126899999999996</c:v>
                      </c:pt>
                      <c:pt idx="6338">
                        <c:v>0.99338300000000002</c:v>
                      </c:pt>
                      <c:pt idx="6339">
                        <c:v>0.99613399999999996</c:v>
                      </c:pt>
                      <c:pt idx="6340">
                        <c:v>0.99884099999999998</c:v>
                      </c:pt>
                      <c:pt idx="6341">
                        <c:v>1.000753</c:v>
                      </c:pt>
                      <c:pt idx="6342">
                        <c:v>1.001776</c:v>
                      </c:pt>
                      <c:pt idx="6343">
                        <c:v>1.00237</c:v>
                      </c:pt>
                      <c:pt idx="6344">
                        <c:v>1.002845</c:v>
                      </c:pt>
                      <c:pt idx="6345">
                        <c:v>1.00373</c:v>
                      </c:pt>
                      <c:pt idx="6346">
                        <c:v>1.005843</c:v>
                      </c:pt>
                      <c:pt idx="6347">
                        <c:v>1.009342</c:v>
                      </c:pt>
                      <c:pt idx="6348">
                        <c:v>1.01386</c:v>
                      </c:pt>
                      <c:pt idx="6349">
                        <c:v>1.0190159999999999</c:v>
                      </c:pt>
                      <c:pt idx="6350">
                        <c:v>1.024057</c:v>
                      </c:pt>
                      <c:pt idx="6351">
                        <c:v>1.028397</c:v>
                      </c:pt>
                      <c:pt idx="6352">
                        <c:v>1.032108</c:v>
                      </c:pt>
                      <c:pt idx="6353">
                        <c:v>1.035204</c:v>
                      </c:pt>
                      <c:pt idx="6354">
                        <c:v>1.0377289999999999</c:v>
                      </c:pt>
                      <c:pt idx="6355">
                        <c:v>1.0398579999999999</c:v>
                      </c:pt>
                      <c:pt idx="6356">
                        <c:v>1.041064</c:v>
                      </c:pt>
                      <c:pt idx="6357">
                        <c:v>1.040268</c:v>
                      </c:pt>
                      <c:pt idx="6358">
                        <c:v>1.0371269999999999</c:v>
                      </c:pt>
                      <c:pt idx="6359">
                        <c:v>1.0324329999999999</c:v>
                      </c:pt>
                      <c:pt idx="6360">
                        <c:v>1.0269699999999999</c:v>
                      </c:pt>
                      <c:pt idx="6361">
                        <c:v>1.02105</c:v>
                      </c:pt>
                      <c:pt idx="6362">
                        <c:v>1.015142</c:v>
                      </c:pt>
                      <c:pt idx="6363">
                        <c:v>1.0095970000000001</c:v>
                      </c:pt>
                      <c:pt idx="6364">
                        <c:v>1.00414</c:v>
                      </c:pt>
                      <c:pt idx="6365">
                        <c:v>0.99841199999999997</c:v>
                      </c:pt>
                      <c:pt idx="6366">
                        <c:v>0.99244100000000002</c:v>
                      </c:pt>
                      <c:pt idx="6367">
                        <c:v>0.98646199999999995</c:v>
                      </c:pt>
                      <c:pt idx="6368">
                        <c:v>0.98077300000000001</c:v>
                      </c:pt>
                      <c:pt idx="6369">
                        <c:v>0.97556500000000002</c:v>
                      </c:pt>
                      <c:pt idx="6370">
                        <c:v>0.97062899999999996</c:v>
                      </c:pt>
                      <c:pt idx="6371">
                        <c:v>0.96587100000000004</c:v>
                      </c:pt>
                      <c:pt idx="6372">
                        <c:v>0.96177800000000002</c:v>
                      </c:pt>
                      <c:pt idx="6373">
                        <c:v>0.95904</c:v>
                      </c:pt>
                      <c:pt idx="6374">
                        <c:v>0.95814200000000005</c:v>
                      </c:pt>
                      <c:pt idx="6375">
                        <c:v>0.95884100000000005</c:v>
                      </c:pt>
                      <c:pt idx="6376">
                        <c:v>0.96055400000000002</c:v>
                      </c:pt>
                      <c:pt idx="6377">
                        <c:v>0.96316500000000005</c:v>
                      </c:pt>
                      <c:pt idx="6378">
                        <c:v>0.96655899999999995</c:v>
                      </c:pt>
                      <c:pt idx="6379">
                        <c:v>0.97015700000000005</c:v>
                      </c:pt>
                      <c:pt idx="6380">
                        <c:v>0.97360599999999997</c:v>
                      </c:pt>
                      <c:pt idx="6381">
                        <c:v>0.97745899999999997</c:v>
                      </c:pt>
                      <c:pt idx="6382">
                        <c:v>0.98202900000000004</c:v>
                      </c:pt>
                      <c:pt idx="6383">
                        <c:v>0.98651100000000003</c:v>
                      </c:pt>
                      <c:pt idx="6384">
                        <c:v>0.99034</c:v>
                      </c:pt>
                      <c:pt idx="6385">
                        <c:v>0.99379700000000004</c:v>
                      </c:pt>
                      <c:pt idx="6386">
                        <c:v>0.99715399999999998</c:v>
                      </c:pt>
                      <c:pt idx="6387">
                        <c:v>1.0004150000000001</c:v>
                      </c:pt>
                      <c:pt idx="6388">
                        <c:v>1.003344</c:v>
                      </c:pt>
                      <c:pt idx="6389">
                        <c:v>1.00539</c:v>
                      </c:pt>
                      <c:pt idx="6390">
                        <c:v>1.0059149999999999</c:v>
                      </c:pt>
                      <c:pt idx="6391">
                        <c:v>1.004866</c:v>
                      </c:pt>
                      <c:pt idx="6392">
                        <c:v>1.003118</c:v>
                      </c:pt>
                      <c:pt idx="6393">
                        <c:v>1.001296</c:v>
                      </c:pt>
                      <c:pt idx="6394">
                        <c:v>0.99886200000000003</c:v>
                      </c:pt>
                      <c:pt idx="6395">
                        <c:v>0.99528300000000003</c:v>
                      </c:pt>
                      <c:pt idx="6396">
                        <c:v>0.99110399999999998</c:v>
                      </c:pt>
                      <c:pt idx="6397">
                        <c:v>0.98720200000000002</c:v>
                      </c:pt>
                      <c:pt idx="6398">
                        <c:v>0.98378399999999999</c:v>
                      </c:pt>
                      <c:pt idx="6399">
                        <c:v>0.98022699999999996</c:v>
                      </c:pt>
                      <c:pt idx="6400">
                        <c:v>0.97528899999999996</c:v>
                      </c:pt>
                      <c:pt idx="6401">
                        <c:v>0.96818400000000004</c:v>
                      </c:pt>
                      <c:pt idx="6402">
                        <c:v>0.959762</c:v>
                      </c:pt>
                      <c:pt idx="6403">
                        <c:v>0.95158600000000004</c:v>
                      </c:pt>
                      <c:pt idx="6404">
                        <c:v>0.94450299999999998</c:v>
                      </c:pt>
                      <c:pt idx="6405">
                        <c:v>0.93851799999999996</c:v>
                      </c:pt>
                      <c:pt idx="6406">
                        <c:v>0.93331299999999995</c:v>
                      </c:pt>
                      <c:pt idx="6407">
                        <c:v>0.92870299999999995</c:v>
                      </c:pt>
                      <c:pt idx="6408">
                        <c:v>0.92446399999999995</c:v>
                      </c:pt>
                      <c:pt idx="6409">
                        <c:v>0.92040599999999995</c:v>
                      </c:pt>
                      <c:pt idx="6410">
                        <c:v>0.917018</c:v>
                      </c:pt>
                      <c:pt idx="6411">
                        <c:v>0.91546400000000006</c:v>
                      </c:pt>
                      <c:pt idx="6412">
                        <c:v>0.91644800000000004</c:v>
                      </c:pt>
                      <c:pt idx="6413">
                        <c:v>0.91948099999999999</c:v>
                      </c:pt>
                      <c:pt idx="6414">
                        <c:v>0.92374299999999998</c:v>
                      </c:pt>
                      <c:pt idx="6415">
                        <c:v>0.92858700000000005</c:v>
                      </c:pt>
                      <c:pt idx="6416">
                        <c:v>0.93341200000000002</c:v>
                      </c:pt>
                      <c:pt idx="6417">
                        <c:v>0.937747</c:v>
                      </c:pt>
                      <c:pt idx="6418">
                        <c:v>0.94100300000000003</c:v>
                      </c:pt>
                      <c:pt idx="6419">
                        <c:v>0.94293899999999997</c:v>
                      </c:pt>
                      <c:pt idx="6420">
                        <c:v>0.94377999999999995</c:v>
                      </c:pt>
                      <c:pt idx="6421">
                        <c:v>0.94353500000000001</c:v>
                      </c:pt>
                      <c:pt idx="6422">
                        <c:v>0.942689</c:v>
                      </c:pt>
                      <c:pt idx="6423">
                        <c:v>0.94235800000000003</c:v>
                      </c:pt>
                      <c:pt idx="6424">
                        <c:v>0.94296400000000002</c:v>
                      </c:pt>
                      <c:pt idx="6425">
                        <c:v>0.94398700000000002</c:v>
                      </c:pt>
                      <c:pt idx="6426">
                        <c:v>0.94488000000000005</c:v>
                      </c:pt>
                      <c:pt idx="6427">
                        <c:v>0.94564000000000004</c:v>
                      </c:pt>
                      <c:pt idx="6428">
                        <c:v>0.94509799999999999</c:v>
                      </c:pt>
                      <c:pt idx="6429">
                        <c:v>0.94085399999999997</c:v>
                      </c:pt>
                      <c:pt idx="6430">
                        <c:v>0.93431399999999998</c:v>
                      </c:pt>
                      <c:pt idx="6431">
                        <c:v>0.93028999999999995</c:v>
                      </c:pt>
                      <c:pt idx="6432">
                        <c:v>0.93081499999999995</c:v>
                      </c:pt>
                      <c:pt idx="6433">
                        <c:v>0.93449300000000002</c:v>
                      </c:pt>
                      <c:pt idx="6434">
                        <c:v>0.93920599999999999</c:v>
                      </c:pt>
                      <c:pt idx="6435">
                        <c:v>0.943272</c:v>
                      </c:pt>
                      <c:pt idx="6436">
                        <c:v>0.94584800000000002</c:v>
                      </c:pt>
                      <c:pt idx="6437">
                        <c:v>0.946909</c:v>
                      </c:pt>
                      <c:pt idx="6438">
                        <c:v>0.94670100000000001</c:v>
                      </c:pt>
                      <c:pt idx="6439">
                        <c:v>0.94529799999999997</c:v>
                      </c:pt>
                      <c:pt idx="6440">
                        <c:v>0.94280399999999998</c:v>
                      </c:pt>
                      <c:pt idx="6441">
                        <c:v>0.93929600000000002</c:v>
                      </c:pt>
                      <c:pt idx="6442">
                        <c:v>0.934724</c:v>
                      </c:pt>
                      <c:pt idx="6443">
                        <c:v>0.92964400000000003</c:v>
                      </c:pt>
                      <c:pt idx="6444">
                        <c:v>0.924979</c:v>
                      </c:pt>
                      <c:pt idx="6445">
                        <c:v>0.92078800000000005</c:v>
                      </c:pt>
                      <c:pt idx="6446">
                        <c:v>0.91700700000000002</c:v>
                      </c:pt>
                      <c:pt idx="6447">
                        <c:v>0.91432599999999997</c:v>
                      </c:pt>
                      <c:pt idx="6448">
                        <c:v>0.91322300000000001</c:v>
                      </c:pt>
                      <c:pt idx="6449">
                        <c:v>0.91355900000000001</c:v>
                      </c:pt>
                      <c:pt idx="6450">
                        <c:v>0.91495400000000005</c:v>
                      </c:pt>
                      <c:pt idx="6451">
                        <c:v>0.91709099999999999</c:v>
                      </c:pt>
                      <c:pt idx="6452">
                        <c:v>0.91980700000000004</c:v>
                      </c:pt>
                      <c:pt idx="6453">
                        <c:v>0.922987</c:v>
                      </c:pt>
                      <c:pt idx="6454">
                        <c:v>0.92644099999999996</c:v>
                      </c:pt>
                      <c:pt idx="6455">
                        <c:v>0.92982600000000004</c:v>
                      </c:pt>
                      <c:pt idx="6456">
                        <c:v>0.93305400000000005</c:v>
                      </c:pt>
                      <c:pt idx="6457">
                        <c:v>0.93659499999999996</c:v>
                      </c:pt>
                      <c:pt idx="6458">
                        <c:v>0.94061899999999998</c:v>
                      </c:pt>
                      <c:pt idx="6459">
                        <c:v>0.94475900000000002</c:v>
                      </c:pt>
                      <c:pt idx="6460">
                        <c:v>0.94871000000000005</c:v>
                      </c:pt>
                      <c:pt idx="6461">
                        <c:v>0.95185600000000004</c:v>
                      </c:pt>
                      <c:pt idx="6462">
                        <c:v>0.95315700000000003</c:v>
                      </c:pt>
                      <c:pt idx="6463">
                        <c:v>0.95187600000000006</c:v>
                      </c:pt>
                      <c:pt idx="6464">
                        <c:v>0.94879999999999998</c:v>
                      </c:pt>
                      <c:pt idx="6465">
                        <c:v>0.94616400000000001</c:v>
                      </c:pt>
                      <c:pt idx="6466">
                        <c:v>0.94553600000000004</c:v>
                      </c:pt>
                      <c:pt idx="6467">
                        <c:v>0.94706500000000005</c:v>
                      </c:pt>
                      <c:pt idx="6468">
                        <c:v>0.95045900000000005</c:v>
                      </c:pt>
                      <c:pt idx="6469">
                        <c:v>0.95560400000000001</c:v>
                      </c:pt>
                      <c:pt idx="6470">
                        <c:v>0.96241699999999997</c:v>
                      </c:pt>
                      <c:pt idx="6471">
                        <c:v>0.96973600000000004</c:v>
                      </c:pt>
                      <c:pt idx="6472">
                        <c:v>0.97557700000000003</c:v>
                      </c:pt>
                      <c:pt idx="6473">
                        <c:v>0.97932600000000003</c:v>
                      </c:pt>
                      <c:pt idx="6474">
                        <c:v>0.98192599999999997</c:v>
                      </c:pt>
                      <c:pt idx="6475">
                        <c:v>0.98416499999999996</c:v>
                      </c:pt>
                      <c:pt idx="6476">
                        <c:v>0.98601899999999998</c:v>
                      </c:pt>
                      <c:pt idx="6477">
                        <c:v>0.98701499999999998</c:v>
                      </c:pt>
                      <c:pt idx="6478">
                        <c:v>0.986703</c:v>
                      </c:pt>
                      <c:pt idx="6479">
                        <c:v>0.98490100000000003</c:v>
                      </c:pt>
                      <c:pt idx="6480">
                        <c:v>0.98150999999999999</c:v>
                      </c:pt>
                      <c:pt idx="6481">
                        <c:v>0.97661900000000001</c:v>
                      </c:pt>
                      <c:pt idx="6482">
                        <c:v>0.97143900000000005</c:v>
                      </c:pt>
                      <c:pt idx="6483">
                        <c:v>0.96780500000000003</c:v>
                      </c:pt>
                      <c:pt idx="6484">
                        <c:v>0.96572800000000003</c:v>
                      </c:pt>
                      <c:pt idx="6485">
                        <c:v>0.96396700000000002</c:v>
                      </c:pt>
                      <c:pt idx="6486">
                        <c:v>0.96266300000000005</c:v>
                      </c:pt>
                      <c:pt idx="6487">
                        <c:v>0.96207399999999998</c:v>
                      </c:pt>
                      <c:pt idx="6488">
                        <c:v>0.96101099999999995</c:v>
                      </c:pt>
                      <c:pt idx="6489">
                        <c:v>0.95887</c:v>
                      </c:pt>
                      <c:pt idx="6490">
                        <c:v>0.95656099999999999</c:v>
                      </c:pt>
                      <c:pt idx="6491">
                        <c:v>0.954762</c:v>
                      </c:pt>
                      <c:pt idx="6492">
                        <c:v>0.95318999999999998</c:v>
                      </c:pt>
                      <c:pt idx="6493">
                        <c:v>0.95164499999999996</c:v>
                      </c:pt>
                      <c:pt idx="6494">
                        <c:v>0.95063299999999995</c:v>
                      </c:pt>
                      <c:pt idx="6495">
                        <c:v>0.95063900000000001</c:v>
                      </c:pt>
                      <c:pt idx="6496">
                        <c:v>0.95162400000000003</c:v>
                      </c:pt>
                      <c:pt idx="6497">
                        <c:v>0.95377999999999996</c:v>
                      </c:pt>
                      <c:pt idx="6498">
                        <c:v>0.95755599999999996</c:v>
                      </c:pt>
                      <c:pt idx="6499">
                        <c:v>0.96300200000000002</c:v>
                      </c:pt>
                      <c:pt idx="6500">
                        <c:v>0.96972800000000003</c:v>
                      </c:pt>
                      <c:pt idx="6501">
                        <c:v>0.97689700000000002</c:v>
                      </c:pt>
                      <c:pt idx="6502">
                        <c:v>0.98361799999999999</c:v>
                      </c:pt>
                      <c:pt idx="6503">
                        <c:v>0.98941900000000005</c:v>
                      </c:pt>
                      <c:pt idx="6504">
                        <c:v>0.99417800000000001</c:v>
                      </c:pt>
                      <c:pt idx="6505">
                        <c:v>0.99773299999999998</c:v>
                      </c:pt>
                      <c:pt idx="6506">
                        <c:v>0.99997899999999995</c:v>
                      </c:pt>
                      <c:pt idx="6507">
                        <c:v>1.001322</c:v>
                      </c:pt>
                      <c:pt idx="6508">
                        <c:v>1.0021610000000001</c:v>
                      </c:pt>
                      <c:pt idx="6509">
                        <c:v>1.002794</c:v>
                      </c:pt>
                      <c:pt idx="6510">
                        <c:v>1.0037640000000001</c:v>
                      </c:pt>
                      <c:pt idx="6511">
                        <c:v>1.0058199999999999</c:v>
                      </c:pt>
                      <c:pt idx="6512">
                        <c:v>1.0096890000000001</c:v>
                      </c:pt>
                      <c:pt idx="6513">
                        <c:v>1.015158</c:v>
                      </c:pt>
                      <c:pt idx="6514">
                        <c:v>1.020991</c:v>
                      </c:pt>
                      <c:pt idx="6515">
                        <c:v>1.026149</c:v>
                      </c:pt>
                      <c:pt idx="6516">
                        <c:v>1.0304169999999999</c:v>
                      </c:pt>
                      <c:pt idx="6517">
                        <c:v>1.0335049999999999</c:v>
                      </c:pt>
                      <c:pt idx="6518">
                        <c:v>1.0345960000000001</c:v>
                      </c:pt>
                      <c:pt idx="6519">
                        <c:v>1.0334369999999999</c:v>
                      </c:pt>
                      <c:pt idx="6520">
                        <c:v>1.030646</c:v>
                      </c:pt>
                      <c:pt idx="6521">
                        <c:v>1.026918</c:v>
                      </c:pt>
                      <c:pt idx="6522">
                        <c:v>1.0228950000000001</c:v>
                      </c:pt>
                      <c:pt idx="6523">
                        <c:v>1.019102</c:v>
                      </c:pt>
                      <c:pt idx="6524">
                        <c:v>1.015741</c:v>
                      </c:pt>
                      <c:pt idx="6525">
                        <c:v>1.012912</c:v>
                      </c:pt>
                      <c:pt idx="6526">
                        <c:v>1.0105189999999999</c:v>
                      </c:pt>
                      <c:pt idx="6527">
                        <c:v>1.0078780000000001</c:v>
                      </c:pt>
                      <c:pt idx="6528">
                        <c:v>1.004043</c:v>
                      </c:pt>
                      <c:pt idx="6529">
                        <c:v>0.99965999999999999</c:v>
                      </c:pt>
                      <c:pt idx="6530">
                        <c:v>0.99740600000000001</c:v>
                      </c:pt>
                      <c:pt idx="6531">
                        <c:v>0.99818300000000004</c:v>
                      </c:pt>
                      <c:pt idx="6532">
                        <c:v>0.99963199999999997</c:v>
                      </c:pt>
                      <c:pt idx="6533">
                        <c:v>0.99934000000000001</c:v>
                      </c:pt>
                      <c:pt idx="6534">
                        <c:v>0.99638099999999996</c:v>
                      </c:pt>
                      <c:pt idx="6535">
                        <c:v>0.99148000000000003</c:v>
                      </c:pt>
                      <c:pt idx="6536">
                        <c:v>0.98661799999999999</c:v>
                      </c:pt>
                      <c:pt idx="6537">
                        <c:v>0.98334600000000005</c:v>
                      </c:pt>
                      <c:pt idx="6538">
                        <c:v>0.98217500000000002</c:v>
                      </c:pt>
                      <c:pt idx="6539">
                        <c:v>0.98288799999999998</c:v>
                      </c:pt>
                      <c:pt idx="6540">
                        <c:v>0.98516599999999999</c:v>
                      </c:pt>
                      <c:pt idx="6541">
                        <c:v>0.98890699999999998</c:v>
                      </c:pt>
                      <c:pt idx="6542">
                        <c:v>0.993004</c:v>
                      </c:pt>
                      <c:pt idx="6543">
                        <c:v>0.99580800000000003</c:v>
                      </c:pt>
                      <c:pt idx="6544">
                        <c:v>0.99769300000000005</c:v>
                      </c:pt>
                      <c:pt idx="6545">
                        <c:v>1.000426</c:v>
                      </c:pt>
                      <c:pt idx="6546">
                        <c:v>1.0050349999999999</c:v>
                      </c:pt>
                      <c:pt idx="6547">
                        <c:v>1.0114860000000001</c:v>
                      </c:pt>
                      <c:pt idx="6548">
                        <c:v>1.018602</c:v>
                      </c:pt>
                      <c:pt idx="6549">
                        <c:v>1.0248870000000001</c:v>
                      </c:pt>
                      <c:pt idx="6550">
                        <c:v>1.029693</c:v>
                      </c:pt>
                      <c:pt idx="6551">
                        <c:v>1.0331239999999999</c:v>
                      </c:pt>
                      <c:pt idx="6552">
                        <c:v>1.0354810000000001</c:v>
                      </c:pt>
                      <c:pt idx="6553">
                        <c:v>1.036662</c:v>
                      </c:pt>
                      <c:pt idx="6554">
                        <c:v>1.0361469999999999</c:v>
                      </c:pt>
                      <c:pt idx="6555">
                        <c:v>1.0340609999999999</c:v>
                      </c:pt>
                      <c:pt idx="6556">
                        <c:v>1.0315909999999999</c:v>
                      </c:pt>
                      <c:pt idx="6557">
                        <c:v>1.0296650000000001</c:v>
                      </c:pt>
                      <c:pt idx="6558">
                        <c:v>1.028157</c:v>
                      </c:pt>
                      <c:pt idx="6559">
                        <c:v>1.026573</c:v>
                      </c:pt>
                      <c:pt idx="6560">
                        <c:v>1.0247580000000001</c:v>
                      </c:pt>
                      <c:pt idx="6561">
                        <c:v>1.023077</c:v>
                      </c:pt>
                      <c:pt idx="6562">
                        <c:v>1.02199</c:v>
                      </c:pt>
                      <c:pt idx="6563">
                        <c:v>1.0214209999999999</c:v>
                      </c:pt>
                      <c:pt idx="6564">
                        <c:v>1.020867</c:v>
                      </c:pt>
                      <c:pt idx="6565">
                        <c:v>1.019787</c:v>
                      </c:pt>
                      <c:pt idx="6566">
                        <c:v>1.0175069999999999</c:v>
                      </c:pt>
                      <c:pt idx="6567">
                        <c:v>1.013644</c:v>
                      </c:pt>
                      <c:pt idx="6568">
                        <c:v>1.0088680000000001</c:v>
                      </c:pt>
                      <c:pt idx="6569">
                        <c:v>1.0045139999999999</c:v>
                      </c:pt>
                      <c:pt idx="6570">
                        <c:v>1.0011669999999999</c:v>
                      </c:pt>
                      <c:pt idx="6571">
                        <c:v>0.99812400000000001</c:v>
                      </c:pt>
                      <c:pt idx="6572">
                        <c:v>0.994811</c:v>
                      </c:pt>
                      <c:pt idx="6573">
                        <c:v>0.99179300000000004</c:v>
                      </c:pt>
                      <c:pt idx="6574">
                        <c:v>0.989819</c:v>
                      </c:pt>
                      <c:pt idx="6575">
                        <c:v>0.98916599999999999</c:v>
                      </c:pt>
                      <c:pt idx="6576">
                        <c:v>0.99004599999999998</c:v>
                      </c:pt>
                      <c:pt idx="6577">
                        <c:v>0.99218399999999995</c:v>
                      </c:pt>
                      <c:pt idx="6578">
                        <c:v>0.99454399999999998</c:v>
                      </c:pt>
                      <c:pt idx="6579">
                        <c:v>0.99603799999999998</c:v>
                      </c:pt>
                      <c:pt idx="6580">
                        <c:v>0.99609700000000001</c:v>
                      </c:pt>
                      <c:pt idx="6581">
                        <c:v>0.99478500000000003</c:v>
                      </c:pt>
                      <c:pt idx="6582">
                        <c:v>0.99243099999999995</c:v>
                      </c:pt>
                      <c:pt idx="6583">
                        <c:v>0.98914599999999997</c:v>
                      </c:pt>
                      <c:pt idx="6584">
                        <c:v>0.98466699999999996</c:v>
                      </c:pt>
                      <c:pt idx="6585">
                        <c:v>0.97908200000000001</c:v>
                      </c:pt>
                      <c:pt idx="6586">
                        <c:v>0.97343599999999997</c:v>
                      </c:pt>
                      <c:pt idx="6587">
                        <c:v>0.96903700000000004</c:v>
                      </c:pt>
                      <c:pt idx="6588">
                        <c:v>0.96627200000000002</c:v>
                      </c:pt>
                      <c:pt idx="6589">
                        <c:v>0.96438800000000002</c:v>
                      </c:pt>
                      <c:pt idx="6590">
                        <c:v>0.96321100000000004</c:v>
                      </c:pt>
                      <c:pt idx="6591">
                        <c:v>0.96361399999999997</c:v>
                      </c:pt>
                      <c:pt idx="6592">
                        <c:v>0.96579300000000001</c:v>
                      </c:pt>
                      <c:pt idx="6593">
                        <c:v>0.96936800000000001</c:v>
                      </c:pt>
                      <c:pt idx="6594">
                        <c:v>0.97478900000000002</c:v>
                      </c:pt>
                      <c:pt idx="6595">
                        <c:v>0.98268999999999995</c:v>
                      </c:pt>
                      <c:pt idx="6596">
                        <c:v>0.99218300000000004</c:v>
                      </c:pt>
                      <c:pt idx="6597">
                        <c:v>1.0013369999999999</c:v>
                      </c:pt>
                      <c:pt idx="6598">
                        <c:v>1.0087980000000001</c:v>
                      </c:pt>
                      <c:pt idx="6599">
                        <c:v>1.0142420000000001</c:v>
                      </c:pt>
                      <c:pt idx="6600">
                        <c:v>1.017639</c:v>
                      </c:pt>
                      <c:pt idx="6601">
                        <c:v>1.0183340000000001</c:v>
                      </c:pt>
                      <c:pt idx="6602">
                        <c:v>1.016038</c:v>
                      </c:pt>
                      <c:pt idx="6603">
                        <c:v>1.0121519999999999</c:v>
                      </c:pt>
                      <c:pt idx="6604">
                        <c:v>1.0082800000000001</c:v>
                      </c:pt>
                      <c:pt idx="6605">
                        <c:v>1.004381</c:v>
                      </c:pt>
                      <c:pt idx="6606">
                        <c:v>0.99962799999999996</c:v>
                      </c:pt>
                      <c:pt idx="6607">
                        <c:v>0.99386099999999999</c:v>
                      </c:pt>
                      <c:pt idx="6608">
                        <c:v>0.987155</c:v>
                      </c:pt>
                      <c:pt idx="6609">
                        <c:v>0.97952399999999995</c:v>
                      </c:pt>
                      <c:pt idx="6610">
                        <c:v>0.97130300000000003</c:v>
                      </c:pt>
                      <c:pt idx="6611">
                        <c:v>0.96294000000000002</c:v>
                      </c:pt>
                      <c:pt idx="6612">
                        <c:v>0.95494699999999999</c:v>
                      </c:pt>
                      <c:pt idx="6613">
                        <c:v>0.94791599999999998</c:v>
                      </c:pt>
                      <c:pt idx="6614">
                        <c:v>0.942353</c:v>
                      </c:pt>
                      <c:pt idx="6615">
                        <c:v>0.93835999999999997</c:v>
                      </c:pt>
                      <c:pt idx="6616">
                        <c:v>0.93584900000000004</c:v>
                      </c:pt>
                      <c:pt idx="6617">
                        <c:v>0.93494100000000002</c:v>
                      </c:pt>
                      <c:pt idx="6618">
                        <c:v>0.93537599999999999</c:v>
                      </c:pt>
                      <c:pt idx="6619">
                        <c:v>0.93640800000000002</c:v>
                      </c:pt>
                      <c:pt idx="6620">
                        <c:v>0.93745699999999998</c:v>
                      </c:pt>
                      <c:pt idx="6621">
                        <c:v>0.93835800000000003</c:v>
                      </c:pt>
                      <c:pt idx="6622">
                        <c:v>0.93921900000000003</c:v>
                      </c:pt>
                      <c:pt idx="6623">
                        <c:v>0.94001199999999996</c:v>
                      </c:pt>
                      <c:pt idx="6624">
                        <c:v>0.94050800000000001</c:v>
                      </c:pt>
                      <c:pt idx="6625">
                        <c:v>0.94070600000000004</c:v>
                      </c:pt>
                      <c:pt idx="6626">
                        <c:v>0.94104399999999999</c:v>
                      </c:pt>
                      <c:pt idx="6627">
                        <c:v>0.94192200000000004</c:v>
                      </c:pt>
                      <c:pt idx="6628">
                        <c:v>0.94301199999999996</c:v>
                      </c:pt>
                      <c:pt idx="6629">
                        <c:v>0.94397500000000001</c:v>
                      </c:pt>
                      <c:pt idx="6630">
                        <c:v>0.94556600000000002</c:v>
                      </c:pt>
                      <c:pt idx="6631">
                        <c:v>0.94870699999999997</c:v>
                      </c:pt>
                      <c:pt idx="6632">
                        <c:v>0.95339099999999999</c:v>
                      </c:pt>
                      <c:pt idx="6633">
                        <c:v>0.95878699999999994</c:v>
                      </c:pt>
                      <c:pt idx="6634">
                        <c:v>0.96353299999999997</c:v>
                      </c:pt>
                      <c:pt idx="6635">
                        <c:v>0.96672800000000003</c:v>
                      </c:pt>
                      <c:pt idx="6636">
                        <c:v>0.96821199999999996</c:v>
                      </c:pt>
                      <c:pt idx="6637">
                        <c:v>0.96787100000000004</c:v>
                      </c:pt>
                      <c:pt idx="6638">
                        <c:v>0.96606000000000003</c:v>
                      </c:pt>
                      <c:pt idx="6639">
                        <c:v>0.96397200000000005</c:v>
                      </c:pt>
                      <c:pt idx="6640">
                        <c:v>0.96246799999999999</c:v>
                      </c:pt>
                      <c:pt idx="6641">
                        <c:v>0.96099999999999997</c:v>
                      </c:pt>
                      <c:pt idx="6642">
                        <c:v>0.95864300000000002</c:v>
                      </c:pt>
                      <c:pt idx="6643">
                        <c:v>0.95537899999999998</c:v>
                      </c:pt>
                      <c:pt idx="6644">
                        <c:v>0.95187100000000002</c:v>
                      </c:pt>
                      <c:pt idx="6645">
                        <c:v>0.94912099999999999</c:v>
                      </c:pt>
                      <c:pt idx="6646">
                        <c:v>0.94737300000000002</c:v>
                      </c:pt>
                      <c:pt idx="6647">
                        <c:v>0.94552199999999997</c:v>
                      </c:pt>
                      <c:pt idx="6648">
                        <c:v>0.942658</c:v>
                      </c:pt>
                      <c:pt idx="6649">
                        <c:v>0.93876400000000004</c:v>
                      </c:pt>
                      <c:pt idx="6650">
                        <c:v>0.93415499999999996</c:v>
                      </c:pt>
                      <c:pt idx="6651">
                        <c:v>0.929369</c:v>
                      </c:pt>
                      <c:pt idx="6652">
                        <c:v>0.92536700000000005</c:v>
                      </c:pt>
                      <c:pt idx="6653">
                        <c:v>0.92291999999999996</c:v>
                      </c:pt>
                      <c:pt idx="6654">
                        <c:v>0.92173499999999997</c:v>
                      </c:pt>
                      <c:pt idx="6655">
                        <c:v>0.92130999999999996</c:v>
                      </c:pt>
                      <c:pt idx="6656">
                        <c:v>0.92163799999999996</c:v>
                      </c:pt>
                      <c:pt idx="6657">
                        <c:v>0.92234400000000005</c:v>
                      </c:pt>
                      <c:pt idx="6658">
                        <c:v>0.92304900000000001</c:v>
                      </c:pt>
                      <c:pt idx="6659">
                        <c:v>0.92429899999999998</c:v>
                      </c:pt>
                      <c:pt idx="6660">
                        <c:v>0.92657299999999998</c:v>
                      </c:pt>
                      <c:pt idx="6661">
                        <c:v>0.92964000000000002</c:v>
                      </c:pt>
                      <c:pt idx="6662">
                        <c:v>0.93317700000000003</c:v>
                      </c:pt>
                      <c:pt idx="6663">
                        <c:v>0.93646200000000002</c:v>
                      </c:pt>
                      <c:pt idx="6664">
                        <c:v>0.93857999999999997</c:v>
                      </c:pt>
                      <c:pt idx="6665">
                        <c:v>0.93967900000000004</c:v>
                      </c:pt>
                      <c:pt idx="6666">
                        <c:v>0.94040999999999997</c:v>
                      </c:pt>
                      <c:pt idx="6667">
                        <c:v>0.94084000000000001</c:v>
                      </c:pt>
                      <c:pt idx="6668">
                        <c:v>0.94078700000000004</c:v>
                      </c:pt>
                      <c:pt idx="6669">
                        <c:v>0.93984100000000004</c:v>
                      </c:pt>
                      <c:pt idx="6670">
                        <c:v>0.937388</c:v>
                      </c:pt>
                      <c:pt idx="6671">
                        <c:v>0.93379999999999996</c:v>
                      </c:pt>
                      <c:pt idx="6672">
                        <c:v>0.93048699999999995</c:v>
                      </c:pt>
                      <c:pt idx="6673">
                        <c:v>0.92837099999999995</c:v>
                      </c:pt>
                      <c:pt idx="6674">
                        <c:v>0.92756000000000005</c:v>
                      </c:pt>
                      <c:pt idx="6675">
                        <c:v>0.92796999999999996</c:v>
                      </c:pt>
                      <c:pt idx="6676">
                        <c:v>0.92957199999999995</c:v>
                      </c:pt>
                      <c:pt idx="6677">
                        <c:v>0.93208000000000002</c:v>
                      </c:pt>
                      <c:pt idx="6678">
                        <c:v>0.93463399999999996</c:v>
                      </c:pt>
                      <c:pt idx="6679">
                        <c:v>0.936504</c:v>
                      </c:pt>
                      <c:pt idx="6680">
                        <c:v>0.938276</c:v>
                      </c:pt>
                      <c:pt idx="6681">
                        <c:v>0.94167900000000004</c:v>
                      </c:pt>
                      <c:pt idx="6682">
                        <c:v>0.94740899999999995</c:v>
                      </c:pt>
                      <c:pt idx="6683">
                        <c:v>0.95411800000000002</c:v>
                      </c:pt>
                      <c:pt idx="6684">
                        <c:v>0.96027799999999996</c:v>
                      </c:pt>
                      <c:pt idx="6685">
                        <c:v>0.96550100000000005</c:v>
                      </c:pt>
                      <c:pt idx="6686">
                        <c:v>0.96982900000000005</c:v>
                      </c:pt>
                      <c:pt idx="6687">
                        <c:v>0.97313300000000003</c:v>
                      </c:pt>
                      <c:pt idx="6688">
                        <c:v>0.97527299999999995</c:v>
                      </c:pt>
                      <c:pt idx="6689">
                        <c:v>0.97625399999999996</c:v>
                      </c:pt>
                      <c:pt idx="6690">
                        <c:v>0.97612600000000005</c:v>
                      </c:pt>
                      <c:pt idx="6691">
                        <c:v>0.97467199999999998</c:v>
                      </c:pt>
                      <c:pt idx="6692">
                        <c:v>0.97178699999999996</c:v>
                      </c:pt>
                      <c:pt idx="6693">
                        <c:v>0.96834799999999999</c:v>
                      </c:pt>
                      <c:pt idx="6694">
                        <c:v>0.96560299999999999</c:v>
                      </c:pt>
                      <c:pt idx="6695">
                        <c:v>0.96406099999999995</c:v>
                      </c:pt>
                      <c:pt idx="6696">
                        <c:v>0.963669</c:v>
                      </c:pt>
                      <c:pt idx="6697">
                        <c:v>0.96396199999999999</c:v>
                      </c:pt>
                      <c:pt idx="6698">
                        <c:v>0.96437799999999996</c:v>
                      </c:pt>
                      <c:pt idx="6699">
                        <c:v>0.96468699999999996</c:v>
                      </c:pt>
                      <c:pt idx="6700">
                        <c:v>0.96474700000000002</c:v>
                      </c:pt>
                      <c:pt idx="6701">
                        <c:v>0.964866</c:v>
                      </c:pt>
                      <c:pt idx="6702">
                        <c:v>0.96580699999999997</c:v>
                      </c:pt>
                      <c:pt idx="6703">
                        <c:v>0.96786099999999997</c:v>
                      </c:pt>
                      <c:pt idx="6704">
                        <c:v>0.970557</c:v>
                      </c:pt>
                      <c:pt idx="6705">
                        <c:v>0.97323400000000004</c:v>
                      </c:pt>
                      <c:pt idx="6706">
                        <c:v>0.97576099999999999</c:v>
                      </c:pt>
                      <c:pt idx="6707">
                        <c:v>0.97829500000000003</c:v>
                      </c:pt>
                      <c:pt idx="6708">
                        <c:v>0.98084499999999997</c:v>
                      </c:pt>
                      <c:pt idx="6709">
                        <c:v>0.98363699999999998</c:v>
                      </c:pt>
                      <c:pt idx="6710">
                        <c:v>0.98685999999999996</c:v>
                      </c:pt>
                      <c:pt idx="6711">
                        <c:v>0.99015200000000003</c:v>
                      </c:pt>
                      <c:pt idx="6712">
                        <c:v>0.99320299999999995</c:v>
                      </c:pt>
                      <c:pt idx="6713">
                        <c:v>0.99602299999999999</c:v>
                      </c:pt>
                      <c:pt idx="6714">
                        <c:v>0.99819199999999997</c:v>
                      </c:pt>
                      <c:pt idx="6715">
                        <c:v>0.99928399999999995</c:v>
                      </c:pt>
                      <c:pt idx="6716">
                        <c:v>0.99981299999999995</c:v>
                      </c:pt>
                      <c:pt idx="6717">
                        <c:v>1.0003329999999999</c:v>
                      </c:pt>
                      <c:pt idx="6718">
                        <c:v>1.000602</c:v>
                      </c:pt>
                      <c:pt idx="6719">
                        <c:v>0.99928799999999995</c:v>
                      </c:pt>
                      <c:pt idx="6720">
                        <c:v>0.99490699999999999</c:v>
                      </c:pt>
                      <c:pt idx="6721">
                        <c:v>0.98917200000000005</c:v>
                      </c:pt>
                      <c:pt idx="6722">
                        <c:v>0.98606099999999997</c:v>
                      </c:pt>
                      <c:pt idx="6723">
                        <c:v>0.98717699999999997</c:v>
                      </c:pt>
                      <c:pt idx="6724">
                        <c:v>0.99159799999999998</c:v>
                      </c:pt>
                      <c:pt idx="6725">
                        <c:v>0.99801899999999999</c:v>
                      </c:pt>
                      <c:pt idx="6726">
                        <c:v>1.005217</c:v>
                      </c:pt>
                      <c:pt idx="6727">
                        <c:v>1.0119940000000001</c:v>
                      </c:pt>
                      <c:pt idx="6728">
                        <c:v>1.0172460000000001</c:v>
                      </c:pt>
                      <c:pt idx="6729">
                        <c:v>1.0201359999999999</c:v>
                      </c:pt>
                      <c:pt idx="6730">
                        <c:v>1.0204679999999999</c:v>
                      </c:pt>
                      <c:pt idx="6731">
                        <c:v>1.018858</c:v>
                      </c:pt>
                      <c:pt idx="6732">
                        <c:v>1.016273</c:v>
                      </c:pt>
                      <c:pt idx="6733">
                        <c:v>1.012108</c:v>
                      </c:pt>
                      <c:pt idx="6734">
                        <c:v>1.0039849999999999</c:v>
                      </c:pt>
                      <c:pt idx="6735">
                        <c:v>0.99257300000000004</c:v>
                      </c:pt>
                      <c:pt idx="6736">
                        <c:v>0.98243199999999997</c:v>
                      </c:pt>
                      <c:pt idx="6737">
                        <c:v>0.97663800000000001</c:v>
                      </c:pt>
                      <c:pt idx="6738">
                        <c:v>0.97476300000000005</c:v>
                      </c:pt>
                      <c:pt idx="6739">
                        <c:v>0.97471200000000002</c:v>
                      </c:pt>
                      <c:pt idx="6740">
                        <c:v>0.97467199999999998</c:v>
                      </c:pt>
                      <c:pt idx="6741">
                        <c:v>0.973881</c:v>
                      </c:pt>
                      <c:pt idx="6742">
                        <c:v>0.97254099999999999</c:v>
                      </c:pt>
                      <c:pt idx="6743">
                        <c:v>0.97145000000000004</c:v>
                      </c:pt>
                      <c:pt idx="6744">
                        <c:v>0.97145099999999995</c:v>
                      </c:pt>
                      <c:pt idx="6745">
                        <c:v>0.97328800000000004</c:v>
                      </c:pt>
                      <c:pt idx="6746">
                        <c:v>0.97709299999999999</c:v>
                      </c:pt>
                      <c:pt idx="6747">
                        <c:v>0.98191200000000001</c:v>
                      </c:pt>
                      <c:pt idx="6748">
                        <c:v>0.98673699999999998</c:v>
                      </c:pt>
                      <c:pt idx="6749">
                        <c:v>0.99124199999999996</c:v>
                      </c:pt>
                      <c:pt idx="6750">
                        <c:v>0.99498399999999998</c:v>
                      </c:pt>
                      <c:pt idx="6751">
                        <c:v>0.99778999999999995</c:v>
                      </c:pt>
                      <c:pt idx="6752">
                        <c:v>1.00085</c:v>
                      </c:pt>
                      <c:pt idx="6753">
                        <c:v>1.005123</c:v>
                      </c:pt>
                      <c:pt idx="6754">
                        <c:v>1.009657</c:v>
                      </c:pt>
                      <c:pt idx="6755">
                        <c:v>1.013549</c:v>
                      </c:pt>
                      <c:pt idx="6756">
                        <c:v>1.0174209999999999</c:v>
                      </c:pt>
                      <c:pt idx="6757">
                        <c:v>1.021658</c:v>
                      </c:pt>
                      <c:pt idx="6758">
                        <c:v>1.025711</c:v>
                      </c:pt>
                      <c:pt idx="6759">
                        <c:v>1.0298639999999999</c:v>
                      </c:pt>
                      <c:pt idx="6760">
                        <c:v>1.0351429999999999</c:v>
                      </c:pt>
                      <c:pt idx="6761">
                        <c:v>1.040915</c:v>
                      </c:pt>
                      <c:pt idx="6762">
                        <c:v>1.045385</c:v>
                      </c:pt>
                      <c:pt idx="6763">
                        <c:v>1.04769</c:v>
                      </c:pt>
                      <c:pt idx="6764">
                        <c:v>1.0481419999999999</c:v>
                      </c:pt>
                      <c:pt idx="6765">
                        <c:v>1.047776</c:v>
                      </c:pt>
                      <c:pt idx="6766">
                        <c:v>1.047186</c:v>
                      </c:pt>
                      <c:pt idx="6767">
                        <c:v>1.0459499999999999</c:v>
                      </c:pt>
                      <c:pt idx="6768">
                        <c:v>1.043569</c:v>
                      </c:pt>
                      <c:pt idx="6769">
                        <c:v>1.0400529999999999</c:v>
                      </c:pt>
                      <c:pt idx="6770">
                        <c:v>1.0359069999999999</c:v>
                      </c:pt>
                      <c:pt idx="6771">
                        <c:v>1.0318320000000001</c:v>
                      </c:pt>
                      <c:pt idx="6772">
                        <c:v>1.027801</c:v>
                      </c:pt>
                      <c:pt idx="6773">
                        <c:v>1.0229779999999999</c:v>
                      </c:pt>
                      <c:pt idx="6774">
                        <c:v>1.01692</c:v>
                      </c:pt>
                      <c:pt idx="6775">
                        <c:v>1.010167</c:v>
                      </c:pt>
                      <c:pt idx="6776">
                        <c:v>1.003755</c:v>
                      </c:pt>
                      <c:pt idx="6777">
                        <c:v>0.99847300000000005</c:v>
                      </c:pt>
                      <c:pt idx="6778">
                        <c:v>0.99450300000000003</c:v>
                      </c:pt>
                      <c:pt idx="6779">
                        <c:v>0.99151199999999995</c:v>
                      </c:pt>
                      <c:pt idx="6780">
                        <c:v>0.98879099999999998</c:v>
                      </c:pt>
                      <c:pt idx="6781">
                        <c:v>0.98583799999999999</c:v>
                      </c:pt>
                      <c:pt idx="6782">
                        <c:v>0.98301899999999998</c:v>
                      </c:pt>
                      <c:pt idx="6783">
                        <c:v>0.98070999999999997</c:v>
                      </c:pt>
                      <c:pt idx="6784">
                        <c:v>0.97867899999999997</c:v>
                      </c:pt>
                      <c:pt idx="6785">
                        <c:v>0.97684700000000002</c:v>
                      </c:pt>
                      <c:pt idx="6786">
                        <c:v>0.97545499999999996</c:v>
                      </c:pt>
                      <c:pt idx="6787">
                        <c:v>0.97488900000000001</c:v>
                      </c:pt>
                      <c:pt idx="6788">
                        <c:v>0.97555000000000003</c:v>
                      </c:pt>
                      <c:pt idx="6789">
                        <c:v>0.97733999999999999</c:v>
                      </c:pt>
                      <c:pt idx="6790">
                        <c:v>0.97969700000000004</c:v>
                      </c:pt>
                      <c:pt idx="6791">
                        <c:v>0.98243199999999997</c:v>
                      </c:pt>
                      <c:pt idx="6792">
                        <c:v>0.98584400000000005</c:v>
                      </c:pt>
                      <c:pt idx="6793">
                        <c:v>0.99003099999999999</c:v>
                      </c:pt>
                      <c:pt idx="6794">
                        <c:v>0.99467300000000003</c:v>
                      </c:pt>
                      <c:pt idx="6795">
                        <c:v>0.99896099999999999</c:v>
                      </c:pt>
                      <c:pt idx="6796">
                        <c:v>1.0018199999999999</c:v>
                      </c:pt>
                      <c:pt idx="6797">
                        <c:v>1.0030269999999999</c:v>
                      </c:pt>
                      <c:pt idx="6798">
                        <c:v>1.0033399999999999</c:v>
                      </c:pt>
                      <c:pt idx="6799">
                        <c:v>1.0031570000000001</c:v>
                      </c:pt>
                      <c:pt idx="6800">
                        <c:v>1.002594</c:v>
                      </c:pt>
                      <c:pt idx="6801">
                        <c:v>1.0023029999999999</c:v>
                      </c:pt>
                      <c:pt idx="6802">
                        <c:v>1.002658</c:v>
                      </c:pt>
                      <c:pt idx="6803">
                        <c:v>1.003425</c:v>
                      </c:pt>
                      <c:pt idx="6804">
                        <c:v>1.004599</c:v>
                      </c:pt>
                      <c:pt idx="6805">
                        <c:v>1.006208</c:v>
                      </c:pt>
                      <c:pt idx="6806">
                        <c:v>1.0078</c:v>
                      </c:pt>
                      <c:pt idx="6807">
                        <c:v>1.008594</c:v>
                      </c:pt>
                      <c:pt idx="6808">
                        <c:v>1.0078720000000001</c:v>
                      </c:pt>
                      <c:pt idx="6809">
                        <c:v>1.005487</c:v>
                      </c:pt>
                      <c:pt idx="6810">
                        <c:v>1.001898</c:v>
                      </c:pt>
                      <c:pt idx="6811">
                        <c:v>0.99767499999999998</c:v>
                      </c:pt>
                      <c:pt idx="6812">
                        <c:v>0.99319000000000002</c:v>
                      </c:pt>
                      <c:pt idx="6813">
                        <c:v>0.98865099999999995</c:v>
                      </c:pt>
                      <c:pt idx="6814">
                        <c:v>0.98398200000000002</c:v>
                      </c:pt>
                      <c:pt idx="6815">
                        <c:v>0.97950599999999999</c:v>
                      </c:pt>
                      <c:pt idx="6816">
                        <c:v>0.97606199999999999</c:v>
                      </c:pt>
                      <c:pt idx="6817">
                        <c:v>0.97328099999999995</c:v>
                      </c:pt>
                      <c:pt idx="6818">
                        <c:v>0.97009500000000004</c:v>
                      </c:pt>
                      <c:pt idx="6819">
                        <c:v>0.96670199999999995</c:v>
                      </c:pt>
                      <c:pt idx="6820">
                        <c:v>0.96395299999999995</c:v>
                      </c:pt>
                      <c:pt idx="6821">
                        <c:v>0.96226800000000001</c:v>
                      </c:pt>
                      <c:pt idx="6822">
                        <c:v>0.96180299999999996</c:v>
                      </c:pt>
                      <c:pt idx="6823">
                        <c:v>0.96204599999999996</c:v>
                      </c:pt>
                      <c:pt idx="6824">
                        <c:v>0.96188700000000005</c:v>
                      </c:pt>
                      <c:pt idx="6825">
                        <c:v>0.96072900000000006</c:v>
                      </c:pt>
                      <c:pt idx="6826">
                        <c:v>0.95849300000000004</c:v>
                      </c:pt>
                      <c:pt idx="6827">
                        <c:v>0.95562199999999997</c:v>
                      </c:pt>
                      <c:pt idx="6828">
                        <c:v>0.95322600000000002</c:v>
                      </c:pt>
                      <c:pt idx="6829">
                        <c:v>0.95146799999999998</c:v>
                      </c:pt>
                      <c:pt idx="6830">
                        <c:v>0.94934799999999997</c:v>
                      </c:pt>
                      <c:pt idx="6831">
                        <c:v>0.94680299999999995</c:v>
                      </c:pt>
                      <c:pt idx="6832">
                        <c:v>0.94496999999999998</c:v>
                      </c:pt>
                      <c:pt idx="6833">
                        <c:v>0.94477900000000004</c:v>
                      </c:pt>
                      <c:pt idx="6834">
                        <c:v>0.94620400000000005</c:v>
                      </c:pt>
                      <c:pt idx="6835">
                        <c:v>0.94830199999999998</c:v>
                      </c:pt>
                      <c:pt idx="6836">
                        <c:v>0.94987900000000003</c:v>
                      </c:pt>
                      <c:pt idx="6837">
                        <c:v>0.95021199999999995</c:v>
                      </c:pt>
                      <c:pt idx="6838">
                        <c:v>0.94950100000000004</c:v>
                      </c:pt>
                      <c:pt idx="6839">
                        <c:v>0.94883499999999998</c:v>
                      </c:pt>
                      <c:pt idx="6840">
                        <c:v>0.94908400000000004</c:v>
                      </c:pt>
                      <c:pt idx="6841">
                        <c:v>0.95033100000000004</c:v>
                      </c:pt>
                      <c:pt idx="6842">
                        <c:v>0.95233000000000001</c:v>
                      </c:pt>
                      <c:pt idx="6843">
                        <c:v>0.95441399999999998</c:v>
                      </c:pt>
                      <c:pt idx="6844">
                        <c:v>0.95566499999999999</c:v>
                      </c:pt>
                      <c:pt idx="6845">
                        <c:v>0.95574800000000004</c:v>
                      </c:pt>
                      <c:pt idx="6846">
                        <c:v>0.95531699999999997</c:v>
                      </c:pt>
                      <c:pt idx="6847">
                        <c:v>0.95564800000000005</c:v>
                      </c:pt>
                      <c:pt idx="6848">
                        <c:v>0.95733400000000002</c:v>
                      </c:pt>
                      <c:pt idx="6849">
                        <c:v>0.959314</c:v>
                      </c:pt>
                      <c:pt idx="6850">
                        <c:v>0.96050000000000002</c:v>
                      </c:pt>
                      <c:pt idx="6851">
                        <c:v>0.96147700000000003</c:v>
                      </c:pt>
                      <c:pt idx="6852">
                        <c:v>0.96292500000000003</c:v>
                      </c:pt>
                      <c:pt idx="6853">
                        <c:v>0.96457199999999998</c:v>
                      </c:pt>
                      <c:pt idx="6854">
                        <c:v>0.96658100000000002</c:v>
                      </c:pt>
                      <c:pt idx="6855">
                        <c:v>0.96923700000000002</c:v>
                      </c:pt>
                      <c:pt idx="6856">
                        <c:v>0.97173399999999999</c:v>
                      </c:pt>
                      <c:pt idx="6857">
                        <c:v>0.97307600000000005</c:v>
                      </c:pt>
                      <c:pt idx="6858">
                        <c:v>0.97283200000000003</c:v>
                      </c:pt>
                      <c:pt idx="6859">
                        <c:v>0.97109100000000004</c:v>
                      </c:pt>
                      <c:pt idx="6860">
                        <c:v>0.96862300000000001</c:v>
                      </c:pt>
                      <c:pt idx="6861">
                        <c:v>0.966534</c:v>
                      </c:pt>
                      <c:pt idx="6862">
                        <c:v>0.96526199999999995</c:v>
                      </c:pt>
                      <c:pt idx="6863">
                        <c:v>0.96404299999999998</c:v>
                      </c:pt>
                      <c:pt idx="6864">
                        <c:v>0.96195600000000003</c:v>
                      </c:pt>
                      <c:pt idx="6865">
                        <c:v>0.95877599999999996</c:v>
                      </c:pt>
                      <c:pt idx="6866">
                        <c:v>0.95490200000000003</c:v>
                      </c:pt>
                      <c:pt idx="6867">
                        <c:v>0.95082599999999995</c:v>
                      </c:pt>
                      <c:pt idx="6868">
                        <c:v>0.946384</c:v>
                      </c:pt>
                      <c:pt idx="6869">
                        <c:v>0.94122700000000004</c:v>
                      </c:pt>
                      <c:pt idx="6870">
                        <c:v>0.93566800000000006</c:v>
                      </c:pt>
                      <c:pt idx="6871">
                        <c:v>0.93039499999999997</c:v>
                      </c:pt>
                      <c:pt idx="6872">
                        <c:v>0.92611200000000005</c:v>
                      </c:pt>
                      <c:pt idx="6873">
                        <c:v>0.92338600000000004</c:v>
                      </c:pt>
                      <c:pt idx="6874">
                        <c:v>0.92224499999999998</c:v>
                      </c:pt>
                      <c:pt idx="6875">
                        <c:v>0.92251499999999997</c:v>
                      </c:pt>
                      <c:pt idx="6876">
                        <c:v>0.92444000000000004</c:v>
                      </c:pt>
                      <c:pt idx="6877">
                        <c:v>0.92815999999999999</c:v>
                      </c:pt>
                      <c:pt idx="6878">
                        <c:v>0.93296699999999999</c:v>
                      </c:pt>
                      <c:pt idx="6879">
                        <c:v>0.93798300000000001</c:v>
                      </c:pt>
                      <c:pt idx="6880">
                        <c:v>0.94283300000000003</c:v>
                      </c:pt>
                      <c:pt idx="6881">
                        <c:v>0.94715700000000003</c:v>
                      </c:pt>
                      <c:pt idx="6882">
                        <c:v>0.95076300000000002</c:v>
                      </c:pt>
                      <c:pt idx="6883">
                        <c:v>0.95398799999999995</c:v>
                      </c:pt>
                      <c:pt idx="6884">
                        <c:v>0.957403</c:v>
                      </c:pt>
                      <c:pt idx="6885">
                        <c:v>0.96143800000000001</c:v>
                      </c:pt>
                      <c:pt idx="6886">
                        <c:v>0.96610300000000005</c:v>
                      </c:pt>
                      <c:pt idx="6887">
                        <c:v>0.97124100000000002</c:v>
                      </c:pt>
                      <c:pt idx="6888">
                        <c:v>0.97639699999999996</c:v>
                      </c:pt>
                      <c:pt idx="6889">
                        <c:v>0.98083299999999995</c:v>
                      </c:pt>
                      <c:pt idx="6890">
                        <c:v>0.98431199999999996</c:v>
                      </c:pt>
                      <c:pt idx="6891">
                        <c:v>0.986985</c:v>
                      </c:pt>
                      <c:pt idx="6892">
                        <c:v>0.98885500000000004</c:v>
                      </c:pt>
                      <c:pt idx="6893">
                        <c:v>0.98986600000000002</c:v>
                      </c:pt>
                      <c:pt idx="6894">
                        <c:v>0.98985699999999999</c:v>
                      </c:pt>
                      <c:pt idx="6895">
                        <c:v>0.98877999999999999</c:v>
                      </c:pt>
                      <c:pt idx="6896">
                        <c:v>0.98707500000000004</c:v>
                      </c:pt>
                      <c:pt idx="6897">
                        <c:v>0.98521899999999996</c:v>
                      </c:pt>
                      <c:pt idx="6898">
                        <c:v>0.98319599999999996</c:v>
                      </c:pt>
                      <c:pt idx="6899">
                        <c:v>0.98087100000000005</c:v>
                      </c:pt>
                      <c:pt idx="6900">
                        <c:v>0.97850599999999999</c:v>
                      </c:pt>
                      <c:pt idx="6901">
                        <c:v>0.97611499999999995</c:v>
                      </c:pt>
                      <c:pt idx="6902">
                        <c:v>0.97311499999999995</c:v>
                      </c:pt>
                      <c:pt idx="6903">
                        <c:v>0.96900699999999995</c:v>
                      </c:pt>
                      <c:pt idx="6904">
                        <c:v>0.963754</c:v>
                      </c:pt>
                      <c:pt idx="6905">
                        <c:v>0.95782199999999995</c:v>
                      </c:pt>
                      <c:pt idx="6906">
                        <c:v>0.951797</c:v>
                      </c:pt>
                      <c:pt idx="6907">
                        <c:v>0.94646300000000005</c:v>
                      </c:pt>
                      <c:pt idx="6908">
                        <c:v>0.94277299999999997</c:v>
                      </c:pt>
                      <c:pt idx="6909">
                        <c:v>0.94082299999999996</c:v>
                      </c:pt>
                      <c:pt idx="6910">
                        <c:v>0.94082699999999997</c:v>
                      </c:pt>
                      <c:pt idx="6911">
                        <c:v>0.94421200000000005</c:v>
                      </c:pt>
                      <c:pt idx="6912">
                        <c:v>0.95108400000000004</c:v>
                      </c:pt>
                      <c:pt idx="6913">
                        <c:v>0.95926400000000001</c:v>
                      </c:pt>
                      <c:pt idx="6914">
                        <c:v>0.96676399999999996</c:v>
                      </c:pt>
                      <c:pt idx="6915">
                        <c:v>0.97273399999999999</c:v>
                      </c:pt>
                      <c:pt idx="6916">
                        <c:v>0.97705699999999995</c:v>
                      </c:pt>
                      <c:pt idx="6917">
                        <c:v>0.98025600000000002</c:v>
                      </c:pt>
                      <c:pt idx="6918">
                        <c:v>0.98294800000000004</c:v>
                      </c:pt>
                      <c:pt idx="6919">
                        <c:v>0.98427500000000001</c:v>
                      </c:pt>
                      <c:pt idx="6920">
                        <c:v>0.98249900000000001</c:v>
                      </c:pt>
                      <c:pt idx="6921">
                        <c:v>0.97870699999999999</c:v>
                      </c:pt>
                      <c:pt idx="6922">
                        <c:v>0.976325</c:v>
                      </c:pt>
                      <c:pt idx="6923">
                        <c:v>0.97698300000000005</c:v>
                      </c:pt>
                      <c:pt idx="6924">
                        <c:v>0.97994400000000004</c:v>
                      </c:pt>
                      <c:pt idx="6925">
                        <c:v>0.98362000000000005</c:v>
                      </c:pt>
                      <c:pt idx="6926">
                        <c:v>0.98667099999999996</c:v>
                      </c:pt>
                      <c:pt idx="6927">
                        <c:v>0.98868999999999996</c:v>
                      </c:pt>
                      <c:pt idx="6928">
                        <c:v>0.99010299999999996</c:v>
                      </c:pt>
                      <c:pt idx="6929">
                        <c:v>0.99173800000000001</c:v>
                      </c:pt>
                      <c:pt idx="6930">
                        <c:v>0.99396200000000001</c:v>
                      </c:pt>
                      <c:pt idx="6931">
                        <c:v>0.99666699999999997</c:v>
                      </c:pt>
                      <c:pt idx="6932">
                        <c:v>0.99978800000000001</c:v>
                      </c:pt>
                      <c:pt idx="6933">
                        <c:v>1.002904</c:v>
                      </c:pt>
                      <c:pt idx="6934">
                        <c:v>1.005379</c:v>
                      </c:pt>
                      <c:pt idx="6935">
                        <c:v>1.0070490000000001</c:v>
                      </c:pt>
                      <c:pt idx="6936">
                        <c:v>1.008095</c:v>
                      </c:pt>
                      <c:pt idx="6937">
                        <c:v>1.0085150000000001</c:v>
                      </c:pt>
                      <c:pt idx="6938">
                        <c:v>1.008399</c:v>
                      </c:pt>
                      <c:pt idx="6939">
                        <c:v>1.008318</c:v>
                      </c:pt>
                      <c:pt idx="6940">
                        <c:v>1.0087790000000001</c:v>
                      </c:pt>
                      <c:pt idx="6941">
                        <c:v>1.0097830000000001</c:v>
                      </c:pt>
                      <c:pt idx="6942">
                        <c:v>1.011064</c:v>
                      </c:pt>
                      <c:pt idx="6943">
                        <c:v>1.012346</c:v>
                      </c:pt>
                      <c:pt idx="6944">
                        <c:v>1.013536</c:v>
                      </c:pt>
                      <c:pt idx="6945">
                        <c:v>1.014186</c:v>
                      </c:pt>
                      <c:pt idx="6946">
                        <c:v>1.0129760000000001</c:v>
                      </c:pt>
                      <c:pt idx="6947">
                        <c:v>1.009217</c:v>
                      </c:pt>
                      <c:pt idx="6948">
                        <c:v>1.003817</c:v>
                      </c:pt>
                      <c:pt idx="6949">
                        <c:v>0.99785699999999999</c:v>
                      </c:pt>
                      <c:pt idx="6950">
                        <c:v>0.99178900000000003</c:v>
                      </c:pt>
                      <c:pt idx="6951">
                        <c:v>0.98619100000000004</c:v>
                      </c:pt>
                      <c:pt idx="6952">
                        <c:v>0.98197000000000001</c:v>
                      </c:pt>
                      <c:pt idx="6953">
                        <c:v>0.97925399999999996</c:v>
                      </c:pt>
                      <c:pt idx="6954">
                        <c:v>0.97734900000000002</c:v>
                      </c:pt>
                      <c:pt idx="6955">
                        <c:v>0.97585699999999997</c:v>
                      </c:pt>
                      <c:pt idx="6956">
                        <c:v>0.97509500000000005</c:v>
                      </c:pt>
                      <c:pt idx="6957">
                        <c:v>0.97611599999999998</c:v>
                      </c:pt>
                      <c:pt idx="6958">
                        <c:v>0.97966399999999998</c:v>
                      </c:pt>
                      <c:pt idx="6959">
                        <c:v>0.98478500000000002</c:v>
                      </c:pt>
                      <c:pt idx="6960">
                        <c:v>0.989811</c:v>
                      </c:pt>
                      <c:pt idx="6961">
                        <c:v>0.99416499999999997</c:v>
                      </c:pt>
                      <c:pt idx="6962">
                        <c:v>0.99808699999999995</c:v>
                      </c:pt>
                      <c:pt idx="6963">
                        <c:v>1.0017290000000001</c:v>
                      </c:pt>
                      <c:pt idx="6964">
                        <c:v>1.0051030000000001</c:v>
                      </c:pt>
                      <c:pt idx="6965">
                        <c:v>1.0084649999999999</c:v>
                      </c:pt>
                      <c:pt idx="6966">
                        <c:v>1.0124949999999999</c:v>
                      </c:pt>
                      <c:pt idx="6967">
                        <c:v>1.0174350000000001</c:v>
                      </c:pt>
                      <c:pt idx="6968">
                        <c:v>1.022629</c:v>
                      </c:pt>
                      <c:pt idx="6969">
                        <c:v>1.0275559999999999</c:v>
                      </c:pt>
                      <c:pt idx="6970">
                        <c:v>1.0323720000000001</c:v>
                      </c:pt>
                      <c:pt idx="6971">
                        <c:v>1.0370250000000001</c:v>
                      </c:pt>
                      <c:pt idx="6972">
                        <c:v>1.040813</c:v>
                      </c:pt>
                      <c:pt idx="6973">
                        <c:v>1.043169</c:v>
                      </c:pt>
                      <c:pt idx="6974">
                        <c:v>1.044144</c:v>
                      </c:pt>
                      <c:pt idx="6975">
                        <c:v>1.0440529999999999</c:v>
                      </c:pt>
                      <c:pt idx="6976">
                        <c:v>1.0429109999999999</c:v>
                      </c:pt>
                      <c:pt idx="6977">
                        <c:v>1.0403800000000001</c:v>
                      </c:pt>
                      <c:pt idx="6978">
                        <c:v>1.036521</c:v>
                      </c:pt>
                      <c:pt idx="6979">
                        <c:v>1.0323020000000001</c:v>
                      </c:pt>
                      <c:pt idx="6980">
                        <c:v>1.0287299999999999</c:v>
                      </c:pt>
                      <c:pt idx="6981">
                        <c:v>1.0256240000000001</c:v>
                      </c:pt>
                      <c:pt idx="6982">
                        <c:v>1.0219720000000001</c:v>
                      </c:pt>
                      <c:pt idx="6983">
                        <c:v>1.01719</c:v>
                      </c:pt>
                      <c:pt idx="6984">
                        <c:v>1.0121690000000001</c:v>
                      </c:pt>
                      <c:pt idx="6985">
                        <c:v>1.0086269999999999</c:v>
                      </c:pt>
                      <c:pt idx="6986">
                        <c:v>1.006734</c:v>
                      </c:pt>
                      <c:pt idx="6987">
                        <c:v>1.005158</c:v>
                      </c:pt>
                      <c:pt idx="6988">
                        <c:v>1.0027600000000001</c:v>
                      </c:pt>
                      <c:pt idx="6989">
                        <c:v>0.99935499999999999</c:v>
                      </c:pt>
                      <c:pt idx="6990">
                        <c:v>0.99569600000000003</c:v>
                      </c:pt>
                      <c:pt idx="6991">
                        <c:v>0.99238099999999996</c:v>
                      </c:pt>
                      <c:pt idx="6992">
                        <c:v>0.98964399999999997</c:v>
                      </c:pt>
                      <c:pt idx="6993">
                        <c:v>0.987846</c:v>
                      </c:pt>
                      <c:pt idx="6994">
                        <c:v>0.987178</c:v>
                      </c:pt>
                      <c:pt idx="6995">
                        <c:v>0.98745300000000003</c:v>
                      </c:pt>
                      <c:pt idx="6996">
                        <c:v>0.98818499999999998</c:v>
                      </c:pt>
                      <c:pt idx="6997">
                        <c:v>0.98929</c:v>
                      </c:pt>
                      <c:pt idx="6998">
                        <c:v>0.99141100000000004</c:v>
                      </c:pt>
                      <c:pt idx="6999">
                        <c:v>0.99490800000000001</c:v>
                      </c:pt>
                      <c:pt idx="7000">
                        <c:v>0.99911899999999998</c:v>
                      </c:pt>
                      <c:pt idx="7001">
                        <c:v>1.002915</c:v>
                      </c:pt>
                      <c:pt idx="7002">
                        <c:v>1.0054559999999999</c:v>
                      </c:pt>
                      <c:pt idx="7003">
                        <c:v>1.0063759999999999</c:v>
                      </c:pt>
                      <c:pt idx="7004">
                        <c:v>1.0061420000000001</c:v>
                      </c:pt>
                      <c:pt idx="7005">
                        <c:v>1.005647</c:v>
                      </c:pt>
                      <c:pt idx="7006">
                        <c:v>1.0049140000000001</c:v>
                      </c:pt>
                      <c:pt idx="7007">
                        <c:v>1.003382</c:v>
                      </c:pt>
                      <c:pt idx="7008">
                        <c:v>1.0010319999999999</c:v>
                      </c:pt>
                      <c:pt idx="7009">
                        <c:v>0.99842399999999998</c:v>
                      </c:pt>
                      <c:pt idx="7010">
                        <c:v>0.99628000000000005</c:v>
                      </c:pt>
                      <c:pt idx="7011">
                        <c:v>0.995174</c:v>
                      </c:pt>
                      <c:pt idx="7012">
                        <c:v>0.99526599999999998</c:v>
                      </c:pt>
                      <c:pt idx="7013">
                        <c:v>0.99635899999999999</c:v>
                      </c:pt>
                      <c:pt idx="7014">
                        <c:v>0.998143</c:v>
                      </c:pt>
                      <c:pt idx="7015">
                        <c:v>0.999973</c:v>
                      </c:pt>
                      <c:pt idx="7016">
                        <c:v>1.000972</c:v>
                      </c:pt>
                      <c:pt idx="7017">
                        <c:v>1.0012779999999999</c:v>
                      </c:pt>
                      <c:pt idx="7018">
                        <c:v>1.0018480000000001</c:v>
                      </c:pt>
                      <c:pt idx="7019">
                        <c:v>1.002453</c:v>
                      </c:pt>
                      <c:pt idx="7020">
                        <c:v>1.001992</c:v>
                      </c:pt>
                      <c:pt idx="7021">
                        <c:v>1.0003919999999999</c:v>
                      </c:pt>
                      <c:pt idx="7022">
                        <c:v>0.99824100000000004</c:v>
                      </c:pt>
                      <c:pt idx="7023">
                        <c:v>0.99562600000000001</c:v>
                      </c:pt>
                      <c:pt idx="7024">
                        <c:v>0.99250499999999997</c:v>
                      </c:pt>
                      <c:pt idx="7025">
                        <c:v>0.98929699999999998</c:v>
                      </c:pt>
                      <c:pt idx="7026">
                        <c:v>0.98632799999999998</c:v>
                      </c:pt>
                      <c:pt idx="7027">
                        <c:v>0.98340700000000003</c:v>
                      </c:pt>
                      <c:pt idx="7028">
                        <c:v>0.98053400000000002</c:v>
                      </c:pt>
                      <c:pt idx="7029">
                        <c:v>0.97819599999999995</c:v>
                      </c:pt>
                      <c:pt idx="7030">
                        <c:v>0.97653900000000005</c:v>
                      </c:pt>
                      <c:pt idx="7031">
                        <c:v>0.97515399999999997</c:v>
                      </c:pt>
                      <c:pt idx="7032">
                        <c:v>0.97404000000000002</c:v>
                      </c:pt>
                      <c:pt idx="7033">
                        <c:v>0.97390500000000002</c:v>
                      </c:pt>
                      <c:pt idx="7034">
                        <c:v>0.97532799999999997</c:v>
                      </c:pt>
                      <c:pt idx="7035">
                        <c:v>0.97799499999999995</c:v>
                      </c:pt>
                      <c:pt idx="7036">
                        <c:v>0.98063999999999996</c:v>
                      </c:pt>
                      <c:pt idx="7037">
                        <c:v>0.98164300000000004</c:v>
                      </c:pt>
                      <c:pt idx="7038">
                        <c:v>0.98006199999999999</c:v>
                      </c:pt>
                      <c:pt idx="7039">
                        <c:v>0.97629999999999995</c:v>
                      </c:pt>
                      <c:pt idx="7040">
                        <c:v>0.97126000000000001</c:v>
                      </c:pt>
                      <c:pt idx="7041">
                        <c:v>0.96551500000000001</c:v>
                      </c:pt>
                      <c:pt idx="7042">
                        <c:v>0.95958500000000002</c:v>
                      </c:pt>
                      <c:pt idx="7043">
                        <c:v>0.95408300000000001</c:v>
                      </c:pt>
                      <c:pt idx="7044">
                        <c:v>0.94993000000000005</c:v>
                      </c:pt>
                      <c:pt idx="7045">
                        <c:v>0.94814900000000002</c:v>
                      </c:pt>
                      <c:pt idx="7046">
                        <c:v>0.94889000000000001</c:v>
                      </c:pt>
                      <c:pt idx="7047">
                        <c:v>0.95135899999999995</c:v>
                      </c:pt>
                      <c:pt idx="7048">
                        <c:v>0.95472000000000001</c:v>
                      </c:pt>
                      <c:pt idx="7049">
                        <c:v>0.95842499999999997</c:v>
                      </c:pt>
                      <c:pt idx="7050">
                        <c:v>0.96145499999999995</c:v>
                      </c:pt>
                      <c:pt idx="7051">
                        <c:v>0.96280100000000002</c:v>
                      </c:pt>
                      <c:pt idx="7052">
                        <c:v>0.96291599999999999</c:v>
                      </c:pt>
                      <c:pt idx="7053">
                        <c:v>0.962866</c:v>
                      </c:pt>
                      <c:pt idx="7054">
                        <c:v>0.96291400000000005</c:v>
                      </c:pt>
                      <c:pt idx="7055">
                        <c:v>0.96265400000000001</c:v>
                      </c:pt>
                      <c:pt idx="7056">
                        <c:v>0.96165599999999996</c:v>
                      </c:pt>
                      <c:pt idx="7057">
                        <c:v>0.96005099999999999</c:v>
                      </c:pt>
                      <c:pt idx="7058">
                        <c:v>0.95848100000000003</c:v>
                      </c:pt>
                      <c:pt idx="7059">
                        <c:v>0.95750599999999997</c:v>
                      </c:pt>
                      <c:pt idx="7060">
                        <c:v>0.95751200000000003</c:v>
                      </c:pt>
                      <c:pt idx="7061">
                        <c:v>0.95871099999999998</c:v>
                      </c:pt>
                      <c:pt idx="7062">
                        <c:v>0.96056600000000003</c:v>
                      </c:pt>
                      <c:pt idx="7063">
                        <c:v>0.96228499999999995</c:v>
                      </c:pt>
                      <c:pt idx="7064">
                        <c:v>0.96346600000000004</c:v>
                      </c:pt>
                      <c:pt idx="7065">
                        <c:v>0.96328800000000003</c:v>
                      </c:pt>
                      <c:pt idx="7066">
                        <c:v>0.96094199999999996</c:v>
                      </c:pt>
                      <c:pt idx="7067">
                        <c:v>0.95705399999999996</c:v>
                      </c:pt>
                      <c:pt idx="7068">
                        <c:v>0.952824</c:v>
                      </c:pt>
                      <c:pt idx="7069">
                        <c:v>0.94878300000000004</c:v>
                      </c:pt>
                      <c:pt idx="7070">
                        <c:v>0.94543699999999997</c:v>
                      </c:pt>
                      <c:pt idx="7071">
                        <c:v>0.94340800000000002</c:v>
                      </c:pt>
                      <c:pt idx="7072">
                        <c:v>0.94267599999999996</c:v>
                      </c:pt>
                      <c:pt idx="7073">
                        <c:v>0.942496</c:v>
                      </c:pt>
                      <c:pt idx="7074">
                        <c:v>0.94231600000000004</c:v>
                      </c:pt>
                      <c:pt idx="7075">
                        <c:v>0.94253100000000001</c:v>
                      </c:pt>
                      <c:pt idx="7076">
                        <c:v>0.94371400000000005</c:v>
                      </c:pt>
                      <c:pt idx="7077">
                        <c:v>0.94577199999999995</c:v>
                      </c:pt>
                      <c:pt idx="7078">
                        <c:v>0.94794299999999998</c:v>
                      </c:pt>
                      <c:pt idx="7079">
                        <c:v>0.94935599999999998</c:v>
                      </c:pt>
                      <c:pt idx="7080">
                        <c:v>0.94982500000000003</c:v>
                      </c:pt>
                      <c:pt idx="7081">
                        <c:v>0.94976000000000005</c:v>
                      </c:pt>
                      <c:pt idx="7082">
                        <c:v>0.94981599999999999</c:v>
                      </c:pt>
                      <c:pt idx="7083">
                        <c:v>0.95047899999999996</c:v>
                      </c:pt>
                      <c:pt idx="7084">
                        <c:v>0.95197500000000002</c:v>
                      </c:pt>
                      <c:pt idx="7085">
                        <c:v>0.95466399999999996</c:v>
                      </c:pt>
                      <c:pt idx="7086">
                        <c:v>0.95854600000000001</c:v>
                      </c:pt>
                      <c:pt idx="7087">
                        <c:v>0.96297699999999997</c:v>
                      </c:pt>
                      <c:pt idx="7088">
                        <c:v>0.967225</c:v>
                      </c:pt>
                      <c:pt idx="7089">
                        <c:v>0.97070999999999996</c:v>
                      </c:pt>
                      <c:pt idx="7090">
                        <c:v>0.97262300000000002</c:v>
                      </c:pt>
                      <c:pt idx="7091">
                        <c:v>0.97223499999999996</c:v>
                      </c:pt>
                      <c:pt idx="7092">
                        <c:v>0.97034299999999996</c:v>
                      </c:pt>
                      <c:pt idx="7093">
                        <c:v>0.96872000000000003</c:v>
                      </c:pt>
                      <c:pt idx="7094">
                        <c:v>0.96789599999999998</c:v>
                      </c:pt>
                      <c:pt idx="7095">
                        <c:v>0.96736900000000003</c:v>
                      </c:pt>
                      <c:pt idx="7096">
                        <c:v>0.96711999999999998</c:v>
                      </c:pt>
                      <c:pt idx="7097">
                        <c:v>0.967337</c:v>
                      </c:pt>
                      <c:pt idx="7098">
                        <c:v>0.967893</c:v>
                      </c:pt>
                      <c:pt idx="7099">
                        <c:v>0.96867899999999996</c:v>
                      </c:pt>
                      <c:pt idx="7100">
                        <c:v>0.96961200000000003</c:v>
                      </c:pt>
                      <c:pt idx="7101">
                        <c:v>0.97045000000000003</c:v>
                      </c:pt>
                      <c:pt idx="7102">
                        <c:v>0.97073799999999999</c:v>
                      </c:pt>
                      <c:pt idx="7103">
                        <c:v>0.97006999999999999</c:v>
                      </c:pt>
                      <c:pt idx="7104">
                        <c:v>0.96862999999999999</c:v>
                      </c:pt>
                      <c:pt idx="7105">
                        <c:v>0.96720700000000004</c:v>
                      </c:pt>
                      <c:pt idx="7106">
                        <c:v>0.96639299999999995</c:v>
                      </c:pt>
                      <c:pt idx="7107">
                        <c:v>0.96585699999999997</c:v>
                      </c:pt>
                      <c:pt idx="7108">
                        <c:v>0.96501599999999998</c:v>
                      </c:pt>
                      <c:pt idx="7109">
                        <c:v>0.96370599999999995</c:v>
                      </c:pt>
                      <c:pt idx="7110">
                        <c:v>0.96170900000000004</c:v>
                      </c:pt>
                      <c:pt idx="7111">
                        <c:v>0.959013</c:v>
                      </c:pt>
                      <c:pt idx="7112">
                        <c:v>0.95652000000000004</c:v>
                      </c:pt>
                      <c:pt idx="7113">
                        <c:v>0.95514699999999997</c:v>
                      </c:pt>
                      <c:pt idx="7114">
                        <c:v>0.95461099999999999</c:v>
                      </c:pt>
                      <c:pt idx="7115">
                        <c:v>0.95450400000000002</c:v>
                      </c:pt>
                      <c:pt idx="7116">
                        <c:v>0.95528599999999997</c:v>
                      </c:pt>
                      <c:pt idx="7117">
                        <c:v>0.95804199999999995</c:v>
                      </c:pt>
                      <c:pt idx="7118">
                        <c:v>0.96384800000000004</c:v>
                      </c:pt>
                      <c:pt idx="7119">
                        <c:v>0.97120700000000004</c:v>
                      </c:pt>
                      <c:pt idx="7120">
                        <c:v>0.97688399999999997</c:v>
                      </c:pt>
                      <c:pt idx="7121">
                        <c:v>0.97982800000000003</c:v>
                      </c:pt>
                      <c:pt idx="7122">
                        <c:v>0.980796</c:v>
                      </c:pt>
                      <c:pt idx="7123">
                        <c:v>0.98076600000000003</c:v>
                      </c:pt>
                      <c:pt idx="7124">
                        <c:v>0.98087899999999995</c:v>
                      </c:pt>
                      <c:pt idx="7125">
                        <c:v>0.98183399999999998</c:v>
                      </c:pt>
                      <c:pt idx="7126">
                        <c:v>0.98318899999999998</c:v>
                      </c:pt>
                      <c:pt idx="7127">
                        <c:v>0.98386399999999996</c:v>
                      </c:pt>
                      <c:pt idx="7128">
                        <c:v>0.98373999999999995</c:v>
                      </c:pt>
                      <c:pt idx="7129">
                        <c:v>0.98377700000000001</c:v>
                      </c:pt>
                      <c:pt idx="7130">
                        <c:v>0.98409000000000002</c:v>
                      </c:pt>
                      <c:pt idx="7131">
                        <c:v>0.98397000000000001</c:v>
                      </c:pt>
                      <c:pt idx="7132">
                        <c:v>0.98347099999999998</c:v>
                      </c:pt>
                      <c:pt idx="7133">
                        <c:v>0.98330899999999999</c:v>
                      </c:pt>
                      <c:pt idx="7134">
                        <c:v>0.98393200000000003</c:v>
                      </c:pt>
                      <c:pt idx="7135">
                        <c:v>0.98496700000000004</c:v>
                      </c:pt>
                      <c:pt idx="7136">
                        <c:v>0.98564099999999999</c:v>
                      </c:pt>
                      <c:pt idx="7137">
                        <c:v>0.98580999999999996</c:v>
                      </c:pt>
                      <c:pt idx="7138">
                        <c:v>0.98603600000000002</c:v>
                      </c:pt>
                      <c:pt idx="7139">
                        <c:v>0.986877</c:v>
                      </c:pt>
                      <c:pt idx="7140">
                        <c:v>0.98882599999999998</c:v>
                      </c:pt>
                      <c:pt idx="7141">
                        <c:v>0.99236199999999997</c:v>
                      </c:pt>
                      <c:pt idx="7142">
                        <c:v>0.99722200000000005</c:v>
                      </c:pt>
                      <c:pt idx="7143">
                        <c:v>1.002213</c:v>
                      </c:pt>
                      <c:pt idx="7144">
                        <c:v>1.006103</c:v>
                      </c:pt>
                      <c:pt idx="7145">
                        <c:v>1.0085200000000001</c:v>
                      </c:pt>
                      <c:pt idx="7146">
                        <c:v>1.009752</c:v>
                      </c:pt>
                      <c:pt idx="7147">
                        <c:v>1.0099149999999999</c:v>
                      </c:pt>
                      <c:pt idx="7148">
                        <c:v>1.009037</c:v>
                      </c:pt>
                      <c:pt idx="7149">
                        <c:v>1.007644</c:v>
                      </c:pt>
                      <c:pt idx="7150">
                        <c:v>1.0065249999999999</c:v>
                      </c:pt>
                      <c:pt idx="7151">
                        <c:v>1.005986</c:v>
                      </c:pt>
                      <c:pt idx="7152">
                        <c:v>1.0054240000000001</c:v>
                      </c:pt>
                      <c:pt idx="7153">
                        <c:v>1.0041100000000001</c:v>
                      </c:pt>
                      <c:pt idx="7154">
                        <c:v>1.0022990000000001</c:v>
                      </c:pt>
                      <c:pt idx="7155">
                        <c:v>1.0009129999999999</c:v>
                      </c:pt>
                      <c:pt idx="7156">
                        <c:v>1.000351</c:v>
                      </c:pt>
                      <c:pt idx="7157">
                        <c:v>1.0003120000000001</c:v>
                      </c:pt>
                      <c:pt idx="7158">
                        <c:v>1.0006250000000001</c:v>
                      </c:pt>
                      <c:pt idx="7159">
                        <c:v>1.0005660000000001</c:v>
                      </c:pt>
                      <c:pt idx="7160">
                        <c:v>0.99829900000000005</c:v>
                      </c:pt>
                      <c:pt idx="7161">
                        <c:v>0.99382000000000004</c:v>
                      </c:pt>
                      <c:pt idx="7162">
                        <c:v>0.98976200000000003</c:v>
                      </c:pt>
                      <c:pt idx="7163">
                        <c:v>0.987927</c:v>
                      </c:pt>
                      <c:pt idx="7164">
                        <c:v>0.98846699999999998</c:v>
                      </c:pt>
                      <c:pt idx="7165">
                        <c:v>0.99074300000000004</c:v>
                      </c:pt>
                      <c:pt idx="7166">
                        <c:v>0.99309000000000003</c:v>
                      </c:pt>
                      <c:pt idx="7167">
                        <c:v>0.99385900000000005</c:v>
                      </c:pt>
                      <c:pt idx="7168">
                        <c:v>0.992807</c:v>
                      </c:pt>
                      <c:pt idx="7169">
                        <c:v>0.99093200000000004</c:v>
                      </c:pt>
                      <c:pt idx="7170">
                        <c:v>0.98938599999999999</c:v>
                      </c:pt>
                      <c:pt idx="7171">
                        <c:v>0.98912299999999997</c:v>
                      </c:pt>
                      <c:pt idx="7172">
                        <c:v>0.99104800000000004</c:v>
                      </c:pt>
                      <c:pt idx="7173">
                        <c:v>0.99547600000000003</c:v>
                      </c:pt>
                      <c:pt idx="7174">
                        <c:v>1.0016240000000001</c:v>
                      </c:pt>
                      <c:pt idx="7175">
                        <c:v>1.008178</c:v>
                      </c:pt>
                      <c:pt idx="7176">
                        <c:v>1.014448</c:v>
                      </c:pt>
                      <c:pt idx="7177">
                        <c:v>1.0203500000000001</c:v>
                      </c:pt>
                      <c:pt idx="7178">
                        <c:v>1.025763</c:v>
                      </c:pt>
                      <c:pt idx="7179">
                        <c:v>1.0307230000000001</c:v>
                      </c:pt>
                      <c:pt idx="7180">
                        <c:v>1.035247</c:v>
                      </c:pt>
                      <c:pt idx="7181">
                        <c:v>1.039113</c:v>
                      </c:pt>
                      <c:pt idx="7182">
                        <c:v>1.042073</c:v>
                      </c:pt>
                      <c:pt idx="7183">
                        <c:v>1.0441240000000001</c:v>
                      </c:pt>
                      <c:pt idx="7184">
                        <c:v>1.045757</c:v>
                      </c:pt>
                      <c:pt idx="7185">
                        <c:v>1.047026</c:v>
                      </c:pt>
                      <c:pt idx="7186">
                        <c:v>1.047078</c:v>
                      </c:pt>
                      <c:pt idx="7187">
                        <c:v>1.045207</c:v>
                      </c:pt>
                      <c:pt idx="7188">
                        <c:v>1.0413220000000001</c:v>
                      </c:pt>
                      <c:pt idx="7189">
                        <c:v>1.035968</c:v>
                      </c:pt>
                      <c:pt idx="7190">
                        <c:v>1.030065</c:v>
                      </c:pt>
                      <c:pt idx="7191">
                        <c:v>1.023746</c:v>
                      </c:pt>
                      <c:pt idx="7192">
                        <c:v>1.0166539999999999</c:v>
                      </c:pt>
                      <c:pt idx="7193">
                        <c:v>1.0095449999999999</c:v>
                      </c:pt>
                      <c:pt idx="7194">
                        <c:v>1.0034019999999999</c:v>
                      </c:pt>
                      <c:pt idx="7195">
                        <c:v>0.99796700000000005</c:v>
                      </c:pt>
                      <c:pt idx="7196">
                        <c:v>0.99320299999999995</c:v>
                      </c:pt>
                      <c:pt idx="7197">
                        <c:v>0.99094899999999997</c:v>
                      </c:pt>
                      <c:pt idx="7198">
                        <c:v>0.9929</c:v>
                      </c:pt>
                      <c:pt idx="7199">
                        <c:v>0.99729999999999996</c:v>
                      </c:pt>
                      <c:pt idx="7200">
                        <c:v>1.00034</c:v>
                      </c:pt>
                      <c:pt idx="7201">
                        <c:v>1.0003040000000001</c:v>
                      </c:pt>
                      <c:pt idx="7202">
                        <c:v>0.99812900000000004</c:v>
                      </c:pt>
                      <c:pt idx="7203">
                        <c:v>0.99560499999999996</c:v>
                      </c:pt>
                      <c:pt idx="7204">
                        <c:v>0.99443499999999996</c:v>
                      </c:pt>
                      <c:pt idx="7205">
                        <c:v>0.99551800000000001</c:v>
                      </c:pt>
                      <c:pt idx="7206">
                        <c:v>0.99859500000000001</c:v>
                      </c:pt>
                      <c:pt idx="7207">
                        <c:v>1.002834</c:v>
                      </c:pt>
                      <c:pt idx="7208">
                        <c:v>1.00708</c:v>
                      </c:pt>
                      <c:pt idx="7209">
                        <c:v>1.009865</c:v>
                      </c:pt>
                      <c:pt idx="7210">
                        <c:v>1.0104329999999999</c:v>
                      </c:pt>
                      <c:pt idx="7211">
                        <c:v>1.009377</c:v>
                      </c:pt>
                      <c:pt idx="7212">
                        <c:v>1.0073240000000001</c:v>
                      </c:pt>
                      <c:pt idx="7213">
                        <c:v>1.0042489999999999</c:v>
                      </c:pt>
                      <c:pt idx="7214">
                        <c:v>1.000661</c:v>
                      </c:pt>
                      <c:pt idx="7215">
                        <c:v>0.99779499999999999</c:v>
                      </c:pt>
                      <c:pt idx="7216">
                        <c:v>0.99615699999999996</c:v>
                      </c:pt>
                      <c:pt idx="7217">
                        <c:v>0.99516000000000004</c:v>
                      </c:pt>
                      <c:pt idx="7218">
                        <c:v>0.99415299999999995</c:v>
                      </c:pt>
                      <c:pt idx="7219">
                        <c:v>0.99295699999999998</c:v>
                      </c:pt>
                      <c:pt idx="7220">
                        <c:v>0.99186399999999997</c:v>
                      </c:pt>
                      <c:pt idx="7221">
                        <c:v>0.99136299999999999</c:v>
                      </c:pt>
                      <c:pt idx="7222">
                        <c:v>0.99187199999999998</c:v>
                      </c:pt>
                      <c:pt idx="7223">
                        <c:v>0.99364799999999998</c:v>
                      </c:pt>
                      <c:pt idx="7224">
                        <c:v>0.99671200000000004</c:v>
                      </c:pt>
                      <c:pt idx="7225">
                        <c:v>1.000907</c:v>
                      </c:pt>
                      <c:pt idx="7226">
                        <c:v>1.0058959999999999</c:v>
                      </c:pt>
                      <c:pt idx="7227">
                        <c:v>1.011166</c:v>
                      </c:pt>
                      <c:pt idx="7228">
                        <c:v>1.0158640000000001</c:v>
                      </c:pt>
                      <c:pt idx="7229">
                        <c:v>1.018942</c:v>
                      </c:pt>
                      <c:pt idx="7230">
                        <c:v>1.0200549999999999</c:v>
                      </c:pt>
                      <c:pt idx="7231">
                        <c:v>1.019776</c:v>
                      </c:pt>
                      <c:pt idx="7232">
                        <c:v>1.018761</c:v>
                      </c:pt>
                      <c:pt idx="7233">
                        <c:v>1.017082</c:v>
                      </c:pt>
                      <c:pt idx="7234">
                        <c:v>1.014329</c:v>
                      </c:pt>
                      <c:pt idx="7235">
                        <c:v>1.0101</c:v>
                      </c:pt>
                      <c:pt idx="7236">
                        <c:v>1.004078</c:v>
                      </c:pt>
                      <c:pt idx="7237">
                        <c:v>0.99622999999999995</c:v>
                      </c:pt>
                      <c:pt idx="7238">
                        <c:v>0.98755599999999999</c:v>
                      </c:pt>
                      <c:pt idx="7239">
                        <c:v>0.97960100000000006</c:v>
                      </c:pt>
                      <c:pt idx="7240">
                        <c:v>0.97276200000000002</c:v>
                      </c:pt>
                      <c:pt idx="7241">
                        <c:v>0.96627399999999997</c:v>
                      </c:pt>
                      <c:pt idx="7242">
                        <c:v>0.95955000000000001</c:v>
                      </c:pt>
                      <c:pt idx="7243">
                        <c:v>0.95271600000000001</c:v>
                      </c:pt>
                      <c:pt idx="7244">
                        <c:v>0.94614799999999999</c:v>
                      </c:pt>
                      <c:pt idx="7245">
                        <c:v>0.94013899999999995</c:v>
                      </c:pt>
                      <c:pt idx="7246">
                        <c:v>0.93516699999999997</c:v>
                      </c:pt>
                      <c:pt idx="7247">
                        <c:v>0.931778</c:v>
                      </c:pt>
                      <c:pt idx="7248">
                        <c:v>0.93021600000000004</c:v>
                      </c:pt>
                      <c:pt idx="7249">
                        <c:v>0.93040800000000001</c:v>
                      </c:pt>
                      <c:pt idx="7250">
                        <c:v>0.93207399999999996</c:v>
                      </c:pt>
                      <c:pt idx="7251">
                        <c:v>0.93493700000000002</c:v>
                      </c:pt>
                      <c:pt idx="7252">
                        <c:v>0.93880600000000003</c:v>
                      </c:pt>
                      <c:pt idx="7253">
                        <c:v>0.943581</c:v>
                      </c:pt>
                      <c:pt idx="7254">
                        <c:v>0.94941500000000001</c:v>
                      </c:pt>
                      <c:pt idx="7255">
                        <c:v>0.95656399999999997</c:v>
                      </c:pt>
                      <c:pt idx="7256">
                        <c:v>0.965028</c:v>
                      </c:pt>
                      <c:pt idx="7257">
                        <c:v>0.97391799999999995</c:v>
                      </c:pt>
                      <c:pt idx="7258">
                        <c:v>0.98183900000000002</c:v>
                      </c:pt>
                      <c:pt idx="7259">
                        <c:v>0.98843599999999998</c:v>
                      </c:pt>
                      <c:pt idx="7260">
                        <c:v>0.99360099999999996</c:v>
                      </c:pt>
                      <c:pt idx="7261">
                        <c:v>0.99630300000000005</c:v>
                      </c:pt>
                      <c:pt idx="7262">
                        <c:v>0.99616700000000002</c:v>
                      </c:pt>
                      <c:pt idx="7263">
                        <c:v>0.99415900000000001</c:v>
                      </c:pt>
                      <c:pt idx="7264">
                        <c:v>0.99134999999999995</c:v>
                      </c:pt>
                      <c:pt idx="7265">
                        <c:v>0.98845400000000005</c:v>
                      </c:pt>
                      <c:pt idx="7266">
                        <c:v>0.98575800000000002</c:v>
                      </c:pt>
                      <c:pt idx="7267">
                        <c:v>0.98314500000000005</c:v>
                      </c:pt>
                      <c:pt idx="7268">
                        <c:v>0.98050400000000004</c:v>
                      </c:pt>
                      <c:pt idx="7269">
                        <c:v>0.97777000000000003</c:v>
                      </c:pt>
                      <c:pt idx="7270">
                        <c:v>0.97527299999999995</c:v>
                      </c:pt>
                      <c:pt idx="7271">
                        <c:v>0.97367300000000001</c:v>
                      </c:pt>
                      <c:pt idx="7272">
                        <c:v>0.97271099999999999</c:v>
                      </c:pt>
                      <c:pt idx="7273">
                        <c:v>0.97129500000000002</c:v>
                      </c:pt>
                      <c:pt idx="7274">
                        <c:v>0.96859899999999999</c:v>
                      </c:pt>
                      <c:pt idx="7275">
                        <c:v>0.964619</c:v>
                      </c:pt>
                      <c:pt idx="7276">
                        <c:v>0.96003300000000003</c:v>
                      </c:pt>
                      <c:pt idx="7277">
                        <c:v>0.95526299999999997</c:v>
                      </c:pt>
                      <c:pt idx="7278">
                        <c:v>0.95017499999999999</c:v>
                      </c:pt>
                      <c:pt idx="7279">
                        <c:v>0.94491099999999995</c:v>
                      </c:pt>
                      <c:pt idx="7280">
                        <c:v>0.94009699999999996</c:v>
                      </c:pt>
                      <c:pt idx="7281">
                        <c:v>0.93641700000000005</c:v>
                      </c:pt>
                      <c:pt idx="7282">
                        <c:v>0.93459700000000001</c:v>
                      </c:pt>
                      <c:pt idx="7283">
                        <c:v>0.93479599999999996</c:v>
                      </c:pt>
                      <c:pt idx="7284">
                        <c:v>0.93590700000000004</c:v>
                      </c:pt>
                      <c:pt idx="7285">
                        <c:v>0.93677999999999995</c:v>
                      </c:pt>
                      <c:pt idx="7286">
                        <c:v>0.93728699999999998</c:v>
                      </c:pt>
                      <c:pt idx="7287">
                        <c:v>0.93774100000000005</c:v>
                      </c:pt>
                      <c:pt idx="7288">
                        <c:v>0.93873899999999999</c:v>
                      </c:pt>
                      <c:pt idx="7289">
                        <c:v>0.94106199999999995</c:v>
                      </c:pt>
                      <c:pt idx="7290">
                        <c:v>0.94454199999999999</c:v>
                      </c:pt>
                      <c:pt idx="7291">
                        <c:v>0.94800600000000002</c:v>
                      </c:pt>
                      <c:pt idx="7292">
                        <c:v>0.95058399999999998</c:v>
                      </c:pt>
                      <c:pt idx="7293">
                        <c:v>0.95230300000000001</c:v>
                      </c:pt>
                      <c:pt idx="7294">
                        <c:v>0.95376300000000003</c:v>
                      </c:pt>
                      <c:pt idx="7295">
                        <c:v>0.95545100000000005</c:v>
                      </c:pt>
                      <c:pt idx="7296">
                        <c:v>0.95719100000000001</c:v>
                      </c:pt>
                      <c:pt idx="7297">
                        <c:v>0.95815300000000003</c:v>
                      </c:pt>
                      <c:pt idx="7298">
                        <c:v>0.957677</c:v>
                      </c:pt>
                      <c:pt idx="7299">
                        <c:v>0.95628800000000003</c:v>
                      </c:pt>
                      <c:pt idx="7300">
                        <c:v>0.95544499999999999</c:v>
                      </c:pt>
                      <c:pt idx="7301">
                        <c:v>0.95622700000000005</c:v>
                      </c:pt>
                      <c:pt idx="7302">
                        <c:v>0.95830899999999997</c:v>
                      </c:pt>
                      <c:pt idx="7303">
                        <c:v>0.960453</c:v>
                      </c:pt>
                      <c:pt idx="7304">
                        <c:v>0.96203300000000003</c:v>
                      </c:pt>
                      <c:pt idx="7305">
                        <c:v>0.96338000000000001</c:v>
                      </c:pt>
                      <c:pt idx="7306">
                        <c:v>0.96481899999999998</c:v>
                      </c:pt>
                      <c:pt idx="7307">
                        <c:v>0.96593300000000004</c:v>
                      </c:pt>
                      <c:pt idx="7308">
                        <c:v>0.96618300000000001</c:v>
                      </c:pt>
                      <c:pt idx="7309">
                        <c:v>0.96604999999999996</c:v>
                      </c:pt>
                      <c:pt idx="7310">
                        <c:v>0.96687100000000004</c:v>
                      </c:pt>
                      <c:pt idx="7311">
                        <c:v>0.96950199999999997</c:v>
                      </c:pt>
                      <c:pt idx="7312">
                        <c:v>0.97245599999999999</c:v>
                      </c:pt>
                      <c:pt idx="7313">
                        <c:v>0.97266600000000003</c:v>
                      </c:pt>
                      <c:pt idx="7314">
                        <c:v>0.969858</c:v>
                      </c:pt>
                      <c:pt idx="7315">
                        <c:v>0.967082</c:v>
                      </c:pt>
                      <c:pt idx="7316">
                        <c:v>0.96654399999999996</c:v>
                      </c:pt>
                      <c:pt idx="7317">
                        <c:v>0.96804000000000001</c:v>
                      </c:pt>
                      <c:pt idx="7318">
                        <c:v>0.970252</c:v>
                      </c:pt>
                      <c:pt idx="7319">
                        <c:v>0.97203600000000001</c:v>
                      </c:pt>
                      <c:pt idx="7320">
                        <c:v>0.97316400000000003</c:v>
                      </c:pt>
                      <c:pt idx="7321">
                        <c:v>0.97388300000000005</c:v>
                      </c:pt>
                      <c:pt idx="7322">
                        <c:v>0.97398499999999999</c:v>
                      </c:pt>
                      <c:pt idx="7323">
                        <c:v>0.97379199999999999</c:v>
                      </c:pt>
                      <c:pt idx="7324">
                        <c:v>0.97501499999999997</c:v>
                      </c:pt>
                      <c:pt idx="7325">
                        <c:v>0.977626</c:v>
                      </c:pt>
                      <c:pt idx="7326">
                        <c:v>0.97870999999999997</c:v>
                      </c:pt>
                      <c:pt idx="7327">
                        <c:v>0.97639699999999996</c:v>
                      </c:pt>
                      <c:pt idx="7328">
                        <c:v>0.97143800000000002</c:v>
                      </c:pt>
                      <c:pt idx="7329">
                        <c:v>0.96535700000000002</c:v>
                      </c:pt>
                      <c:pt idx="7330">
                        <c:v>0.95945999999999998</c:v>
                      </c:pt>
                      <c:pt idx="7331">
                        <c:v>0.95462100000000005</c:v>
                      </c:pt>
                      <c:pt idx="7332">
                        <c:v>0.95076700000000003</c:v>
                      </c:pt>
                      <c:pt idx="7333">
                        <c:v>0.94795200000000002</c:v>
                      </c:pt>
                      <c:pt idx="7334">
                        <c:v>0.94713099999999995</c:v>
                      </c:pt>
                      <c:pt idx="7335">
                        <c:v>0.94848600000000005</c:v>
                      </c:pt>
                      <c:pt idx="7336">
                        <c:v>0.95129699999999995</c:v>
                      </c:pt>
                      <c:pt idx="7337">
                        <c:v>0.95525800000000005</c:v>
                      </c:pt>
                      <c:pt idx="7338">
                        <c:v>0.96009100000000003</c:v>
                      </c:pt>
                      <c:pt idx="7339">
                        <c:v>0.96511000000000002</c:v>
                      </c:pt>
                      <c:pt idx="7340">
                        <c:v>0.97017699999999996</c:v>
                      </c:pt>
                      <c:pt idx="7341">
                        <c:v>0.97596499999999997</c:v>
                      </c:pt>
                      <c:pt idx="7342">
                        <c:v>0.98272999999999999</c:v>
                      </c:pt>
                      <c:pt idx="7343">
                        <c:v>0.98964200000000002</c:v>
                      </c:pt>
                      <c:pt idx="7344">
                        <c:v>0.99558500000000005</c:v>
                      </c:pt>
                      <c:pt idx="7345">
                        <c:v>1.0000869999999999</c:v>
                      </c:pt>
                      <c:pt idx="7346">
                        <c:v>1.003226</c:v>
                      </c:pt>
                      <c:pt idx="7347">
                        <c:v>1.0053160000000001</c:v>
                      </c:pt>
                      <c:pt idx="7348">
                        <c:v>1.006893</c:v>
                      </c:pt>
                      <c:pt idx="7349">
                        <c:v>1.008413</c:v>
                      </c:pt>
                      <c:pt idx="7350">
                        <c:v>1.0099819999999999</c:v>
                      </c:pt>
                      <c:pt idx="7351">
                        <c:v>1.0113939999999999</c:v>
                      </c:pt>
                      <c:pt idx="7352">
                        <c:v>1.011997</c:v>
                      </c:pt>
                      <c:pt idx="7353">
                        <c:v>1.0109520000000001</c:v>
                      </c:pt>
                      <c:pt idx="7354">
                        <c:v>1.0083260000000001</c:v>
                      </c:pt>
                      <c:pt idx="7355">
                        <c:v>1.005163</c:v>
                      </c:pt>
                      <c:pt idx="7356">
                        <c:v>1.0021929999999999</c:v>
                      </c:pt>
                      <c:pt idx="7357">
                        <c:v>0.99962200000000001</c:v>
                      </c:pt>
                      <c:pt idx="7358">
                        <c:v>0.99767300000000003</c:v>
                      </c:pt>
                      <c:pt idx="7359">
                        <c:v>0.99600100000000003</c:v>
                      </c:pt>
                      <c:pt idx="7360">
                        <c:v>0.99402599999999997</c:v>
                      </c:pt>
                      <c:pt idx="7361">
                        <c:v>0.99203399999999997</c:v>
                      </c:pt>
                      <c:pt idx="7362">
                        <c:v>0.99000999999999995</c:v>
                      </c:pt>
                      <c:pt idx="7363">
                        <c:v>0.98750899999999997</c:v>
                      </c:pt>
                      <c:pt idx="7364">
                        <c:v>0.985842</c:v>
                      </c:pt>
                      <c:pt idx="7365">
                        <c:v>0.98673</c:v>
                      </c:pt>
                      <c:pt idx="7366">
                        <c:v>0.98934</c:v>
                      </c:pt>
                      <c:pt idx="7367">
                        <c:v>0.99175500000000005</c:v>
                      </c:pt>
                      <c:pt idx="7368">
                        <c:v>0.99322600000000005</c:v>
                      </c:pt>
                      <c:pt idx="7369">
                        <c:v>0.993483</c:v>
                      </c:pt>
                      <c:pt idx="7370">
                        <c:v>0.992313</c:v>
                      </c:pt>
                      <c:pt idx="7371">
                        <c:v>0.99024400000000001</c:v>
                      </c:pt>
                      <c:pt idx="7372">
                        <c:v>0.98816499999999996</c:v>
                      </c:pt>
                      <c:pt idx="7373">
                        <c:v>0.98649600000000004</c:v>
                      </c:pt>
                      <c:pt idx="7374">
                        <c:v>0.98526199999999997</c:v>
                      </c:pt>
                      <c:pt idx="7375">
                        <c:v>0.98424699999999998</c:v>
                      </c:pt>
                      <c:pt idx="7376">
                        <c:v>0.98269300000000004</c:v>
                      </c:pt>
                      <c:pt idx="7377">
                        <c:v>0.98008700000000004</c:v>
                      </c:pt>
                      <c:pt idx="7378">
                        <c:v>0.97713000000000005</c:v>
                      </c:pt>
                      <c:pt idx="7379">
                        <c:v>0.97517699999999996</c:v>
                      </c:pt>
                      <c:pt idx="7380">
                        <c:v>0.97521599999999997</c:v>
                      </c:pt>
                      <c:pt idx="7381">
                        <c:v>0.97745300000000002</c:v>
                      </c:pt>
                      <c:pt idx="7382">
                        <c:v>0.98162799999999995</c:v>
                      </c:pt>
                      <c:pt idx="7383">
                        <c:v>0.98736699999999999</c:v>
                      </c:pt>
                      <c:pt idx="7384">
                        <c:v>0.99488600000000005</c:v>
                      </c:pt>
                      <c:pt idx="7385">
                        <c:v>1.004956</c:v>
                      </c:pt>
                      <c:pt idx="7386">
                        <c:v>1.0167870000000001</c:v>
                      </c:pt>
                      <c:pt idx="7387">
                        <c:v>1.0277799999999999</c:v>
                      </c:pt>
                      <c:pt idx="7388">
                        <c:v>1.0361499999999999</c:v>
                      </c:pt>
                      <c:pt idx="7389">
                        <c:v>1.0419620000000001</c:v>
                      </c:pt>
                      <c:pt idx="7390">
                        <c:v>1.0457129999999999</c:v>
                      </c:pt>
                      <c:pt idx="7391">
                        <c:v>1.047752</c:v>
                      </c:pt>
                      <c:pt idx="7392">
                        <c:v>1.0488569999999999</c:v>
                      </c:pt>
                      <c:pt idx="7393">
                        <c:v>1.0494669999999999</c:v>
                      </c:pt>
                      <c:pt idx="7394">
                        <c:v>1.049112</c:v>
                      </c:pt>
                      <c:pt idx="7395">
                        <c:v>1.0474030000000001</c:v>
                      </c:pt>
                      <c:pt idx="7396">
                        <c:v>1.0445720000000001</c:v>
                      </c:pt>
                      <c:pt idx="7397">
                        <c:v>1.040594</c:v>
                      </c:pt>
                      <c:pt idx="7398">
                        <c:v>1.03468</c:v>
                      </c:pt>
                      <c:pt idx="7399">
                        <c:v>1.026527</c:v>
                      </c:pt>
                      <c:pt idx="7400">
                        <c:v>1.0174080000000001</c:v>
                      </c:pt>
                      <c:pt idx="7401">
                        <c:v>1.009115</c:v>
                      </c:pt>
                      <c:pt idx="7402">
                        <c:v>1.002459</c:v>
                      </c:pt>
                      <c:pt idx="7403">
                        <c:v>0.99756800000000001</c:v>
                      </c:pt>
                      <c:pt idx="7404">
                        <c:v>0.99454699999999996</c:v>
                      </c:pt>
                      <c:pt idx="7405">
                        <c:v>0.99321499999999996</c:v>
                      </c:pt>
                      <c:pt idx="7406">
                        <c:v>0.99305699999999997</c:v>
                      </c:pt>
                      <c:pt idx="7407">
                        <c:v>0.99371900000000002</c:v>
                      </c:pt>
                      <c:pt idx="7408">
                        <c:v>0.99494899999999997</c:v>
                      </c:pt>
                      <c:pt idx="7409">
                        <c:v>0.99629100000000004</c:v>
                      </c:pt>
                      <c:pt idx="7410">
                        <c:v>0.99746999999999997</c:v>
                      </c:pt>
                      <c:pt idx="7411">
                        <c:v>0.99854699999999996</c:v>
                      </c:pt>
                      <c:pt idx="7412">
                        <c:v>0.999394</c:v>
                      </c:pt>
                      <c:pt idx="7413">
                        <c:v>0.99989499999999998</c:v>
                      </c:pt>
                      <c:pt idx="7414">
                        <c:v>1.0005390000000001</c:v>
                      </c:pt>
                      <c:pt idx="7415">
                        <c:v>1.0018879999999999</c:v>
                      </c:pt>
                      <c:pt idx="7416">
                        <c:v>1.004008</c:v>
                      </c:pt>
                      <c:pt idx="7417">
                        <c:v>1.0063880000000001</c:v>
                      </c:pt>
                      <c:pt idx="7418">
                        <c:v>1.0081599999999999</c:v>
                      </c:pt>
                      <c:pt idx="7419">
                        <c:v>1.008791</c:v>
                      </c:pt>
                      <c:pt idx="7420">
                        <c:v>1.0082960000000001</c:v>
                      </c:pt>
                      <c:pt idx="7421">
                        <c:v>1.00675</c:v>
                      </c:pt>
                      <c:pt idx="7422">
                        <c:v>1.004308</c:v>
                      </c:pt>
                      <c:pt idx="7423">
                        <c:v>1.001787</c:v>
                      </c:pt>
                      <c:pt idx="7424">
                        <c:v>1.0003550000000001</c:v>
                      </c:pt>
                      <c:pt idx="7425">
                        <c:v>1.00017</c:v>
                      </c:pt>
                      <c:pt idx="7426">
                        <c:v>1.000065</c:v>
                      </c:pt>
                      <c:pt idx="7427">
                        <c:v>0.99917299999999998</c:v>
                      </c:pt>
                      <c:pt idx="7428">
                        <c:v>0.99795199999999995</c:v>
                      </c:pt>
                      <c:pt idx="7429">
                        <c:v>0.99745200000000001</c:v>
                      </c:pt>
                      <c:pt idx="7430">
                        <c:v>0.998108</c:v>
                      </c:pt>
                      <c:pt idx="7431">
                        <c:v>0.999413</c:v>
                      </c:pt>
                      <c:pt idx="7432">
                        <c:v>1.0011639999999999</c:v>
                      </c:pt>
                      <c:pt idx="7433">
                        <c:v>1.0038929999999999</c:v>
                      </c:pt>
                      <c:pt idx="7434">
                        <c:v>1.007449</c:v>
                      </c:pt>
                      <c:pt idx="7435">
                        <c:v>1.010858</c:v>
                      </c:pt>
                      <c:pt idx="7436">
                        <c:v>1.013266</c:v>
                      </c:pt>
                      <c:pt idx="7437">
                        <c:v>1.013606</c:v>
                      </c:pt>
                      <c:pt idx="7438">
                        <c:v>1.0109360000000001</c:v>
                      </c:pt>
                      <c:pt idx="7439">
                        <c:v>1.006515</c:v>
                      </c:pt>
                      <c:pt idx="7440">
                        <c:v>1.003158</c:v>
                      </c:pt>
                      <c:pt idx="7441">
                        <c:v>1.0019070000000001</c:v>
                      </c:pt>
                      <c:pt idx="7442">
                        <c:v>1.0016350000000001</c:v>
                      </c:pt>
                      <c:pt idx="7443">
                        <c:v>1.0011890000000001</c:v>
                      </c:pt>
                      <c:pt idx="7444">
                        <c:v>0.99999800000000005</c:v>
                      </c:pt>
                      <c:pt idx="7445">
                        <c:v>0.99737200000000004</c:v>
                      </c:pt>
                      <c:pt idx="7446">
                        <c:v>0.99285800000000002</c:v>
                      </c:pt>
                      <c:pt idx="7447">
                        <c:v>0.98699800000000004</c:v>
                      </c:pt>
                      <c:pt idx="7448">
                        <c:v>0.979383</c:v>
                      </c:pt>
                      <c:pt idx="7449">
                        <c:v>0.96812399999999998</c:v>
                      </c:pt>
                      <c:pt idx="7450">
                        <c:v>0.95453200000000005</c:v>
                      </c:pt>
                      <c:pt idx="7451">
                        <c:v>0.94293099999999996</c:v>
                      </c:pt>
                      <c:pt idx="7452">
                        <c:v>0.93550100000000003</c:v>
                      </c:pt>
                      <c:pt idx="7453">
                        <c:v>0.93194200000000005</c:v>
                      </c:pt>
                      <c:pt idx="7454">
                        <c:v>0.93096999999999996</c:v>
                      </c:pt>
                      <c:pt idx="7455">
                        <c:v>0.93142999999999998</c:v>
                      </c:pt>
                      <c:pt idx="7456">
                        <c:v>0.933365</c:v>
                      </c:pt>
                      <c:pt idx="7457">
                        <c:v>0.93647499999999995</c:v>
                      </c:pt>
                      <c:pt idx="7458">
                        <c:v>0.93975200000000003</c:v>
                      </c:pt>
                      <c:pt idx="7459">
                        <c:v>0.94329799999999997</c:v>
                      </c:pt>
                      <c:pt idx="7460">
                        <c:v>0.94781800000000005</c:v>
                      </c:pt>
                      <c:pt idx="7461">
                        <c:v>0.95314900000000002</c:v>
                      </c:pt>
                      <c:pt idx="7462">
                        <c:v>0.95887900000000004</c:v>
                      </c:pt>
                      <c:pt idx="7463">
                        <c:v>0.96499100000000004</c:v>
                      </c:pt>
                      <c:pt idx="7464">
                        <c:v>0.97110700000000005</c:v>
                      </c:pt>
                      <c:pt idx="7465">
                        <c:v>0.97652300000000003</c:v>
                      </c:pt>
                      <c:pt idx="7466">
                        <c:v>0.98083500000000001</c:v>
                      </c:pt>
                      <c:pt idx="7467">
                        <c:v>0.98350700000000002</c:v>
                      </c:pt>
                      <c:pt idx="7468">
                        <c:v>0.983846</c:v>
                      </c:pt>
                      <c:pt idx="7469">
                        <c:v>0.98216400000000004</c:v>
                      </c:pt>
                      <c:pt idx="7470">
                        <c:v>0.97982000000000002</c:v>
                      </c:pt>
                      <c:pt idx="7471">
                        <c:v>0.97778399999999999</c:v>
                      </c:pt>
                      <c:pt idx="7472">
                        <c:v>0.976387</c:v>
                      </c:pt>
                      <c:pt idx="7473">
                        <c:v>0.97588200000000003</c:v>
                      </c:pt>
                      <c:pt idx="7474">
                        <c:v>0.97625399999999996</c:v>
                      </c:pt>
                      <c:pt idx="7475">
                        <c:v>0.97699000000000003</c:v>
                      </c:pt>
                      <c:pt idx="7476">
                        <c:v>0.97723400000000005</c:v>
                      </c:pt>
                      <c:pt idx="7477">
                        <c:v>0.97645499999999996</c:v>
                      </c:pt>
                      <c:pt idx="7478">
                        <c:v>0.97456900000000002</c:v>
                      </c:pt>
                      <c:pt idx="7479">
                        <c:v>0.97138000000000002</c:v>
                      </c:pt>
                      <c:pt idx="7480">
                        <c:v>0.96710099999999999</c:v>
                      </c:pt>
                      <c:pt idx="7481">
                        <c:v>0.96287400000000001</c:v>
                      </c:pt>
                      <c:pt idx="7482">
                        <c:v>0.95996599999999999</c:v>
                      </c:pt>
                      <c:pt idx="7483">
                        <c:v>0.958426</c:v>
                      </c:pt>
                      <c:pt idx="7484">
                        <c:v>0.95739799999999997</c:v>
                      </c:pt>
                      <c:pt idx="7485">
                        <c:v>0.95664700000000003</c:v>
                      </c:pt>
                      <c:pt idx="7486">
                        <c:v>0.95607500000000001</c:v>
                      </c:pt>
                      <c:pt idx="7487">
                        <c:v>0.954847</c:v>
                      </c:pt>
                      <c:pt idx="7488">
                        <c:v>0.95235000000000003</c:v>
                      </c:pt>
                      <c:pt idx="7489">
                        <c:v>0.94906000000000001</c:v>
                      </c:pt>
                      <c:pt idx="7490">
                        <c:v>0.94582699999999997</c:v>
                      </c:pt>
                      <c:pt idx="7491">
                        <c:v>0.94278099999999998</c:v>
                      </c:pt>
                      <c:pt idx="7492">
                        <c:v>0.93961499999999998</c:v>
                      </c:pt>
                      <c:pt idx="7493">
                        <c:v>0.93655100000000002</c:v>
                      </c:pt>
                      <c:pt idx="7494">
                        <c:v>0.93448799999999999</c:v>
                      </c:pt>
                      <c:pt idx="7495">
                        <c:v>0.93412300000000004</c:v>
                      </c:pt>
                      <c:pt idx="7496">
                        <c:v>0.93500899999999998</c:v>
                      </c:pt>
                      <c:pt idx="7497">
                        <c:v>0.93598999999999999</c:v>
                      </c:pt>
                      <c:pt idx="7498">
                        <c:v>0.93619399999999997</c:v>
                      </c:pt>
                      <c:pt idx="7499">
                        <c:v>0.93518599999999996</c:v>
                      </c:pt>
                      <c:pt idx="7500">
                        <c:v>0.93317000000000005</c:v>
                      </c:pt>
                      <c:pt idx="7501">
                        <c:v>0.93124399999999996</c:v>
                      </c:pt>
                      <c:pt idx="7502">
                        <c:v>0.93037000000000003</c:v>
                      </c:pt>
                      <c:pt idx="7503">
                        <c:v>0.93034799999999995</c:v>
                      </c:pt>
                      <c:pt idx="7504">
                        <c:v>0.93056700000000003</c:v>
                      </c:pt>
                      <c:pt idx="7505">
                        <c:v>0.93120400000000003</c:v>
                      </c:pt>
                      <c:pt idx="7506">
                        <c:v>0.93281899999999995</c:v>
                      </c:pt>
                      <c:pt idx="7507">
                        <c:v>0.935361</c:v>
                      </c:pt>
                      <c:pt idx="7508">
                        <c:v>0.93855599999999995</c:v>
                      </c:pt>
                      <c:pt idx="7509">
                        <c:v>0.94245800000000002</c:v>
                      </c:pt>
                      <c:pt idx="7510">
                        <c:v>0.94695799999999997</c:v>
                      </c:pt>
                      <c:pt idx="7511">
                        <c:v>0.95180299999999995</c:v>
                      </c:pt>
                      <c:pt idx="7512">
                        <c:v>0.95710899999999999</c:v>
                      </c:pt>
                      <c:pt idx="7513">
                        <c:v>0.96301700000000001</c:v>
                      </c:pt>
                      <c:pt idx="7514">
                        <c:v>0.96904599999999996</c:v>
                      </c:pt>
                      <c:pt idx="7515">
                        <c:v>0.97443199999999996</c:v>
                      </c:pt>
                      <c:pt idx="7516">
                        <c:v>0.97891399999999995</c:v>
                      </c:pt>
                      <c:pt idx="7517">
                        <c:v>0.98253199999999996</c:v>
                      </c:pt>
                      <c:pt idx="7518">
                        <c:v>0.98538199999999998</c:v>
                      </c:pt>
                      <c:pt idx="7519">
                        <c:v>0.98742399999999997</c:v>
                      </c:pt>
                      <c:pt idx="7520">
                        <c:v>0.98822299999999996</c:v>
                      </c:pt>
                      <c:pt idx="7521">
                        <c:v>0.98739900000000003</c:v>
                      </c:pt>
                      <c:pt idx="7522">
                        <c:v>0.98502599999999996</c:v>
                      </c:pt>
                      <c:pt idx="7523">
                        <c:v>0.98158699999999999</c:v>
                      </c:pt>
                      <c:pt idx="7524">
                        <c:v>0.97733300000000001</c:v>
                      </c:pt>
                      <c:pt idx="7525">
                        <c:v>0.97172599999999998</c:v>
                      </c:pt>
                      <c:pt idx="7526">
                        <c:v>0.96430700000000003</c:v>
                      </c:pt>
                      <c:pt idx="7527">
                        <c:v>0.95618899999999996</c:v>
                      </c:pt>
                      <c:pt idx="7528">
                        <c:v>0.94921</c:v>
                      </c:pt>
                      <c:pt idx="7529">
                        <c:v>0.94388799999999995</c:v>
                      </c:pt>
                      <c:pt idx="7530">
                        <c:v>0.93997799999999998</c:v>
                      </c:pt>
                      <c:pt idx="7531">
                        <c:v>0.93778499999999998</c:v>
                      </c:pt>
                      <c:pt idx="7532">
                        <c:v>0.93778799999999995</c:v>
                      </c:pt>
                      <c:pt idx="7533">
                        <c:v>0.93980900000000001</c:v>
                      </c:pt>
                      <c:pt idx="7534">
                        <c:v>0.94329700000000005</c:v>
                      </c:pt>
                      <c:pt idx="7535">
                        <c:v>0.948017</c:v>
                      </c:pt>
                      <c:pt idx="7536">
                        <c:v>0.95388700000000004</c:v>
                      </c:pt>
                      <c:pt idx="7537">
                        <c:v>0.96035899999999996</c:v>
                      </c:pt>
                      <c:pt idx="7538">
                        <c:v>0.966449</c:v>
                      </c:pt>
                      <c:pt idx="7539">
                        <c:v>0.971333</c:v>
                      </c:pt>
                      <c:pt idx="7540">
                        <c:v>0.97408399999999995</c:v>
                      </c:pt>
                      <c:pt idx="7541">
                        <c:v>0.97388300000000005</c:v>
                      </c:pt>
                      <c:pt idx="7542">
                        <c:v>0.97126699999999999</c:v>
                      </c:pt>
                      <c:pt idx="7543">
                        <c:v>0.96769099999999997</c:v>
                      </c:pt>
                      <c:pt idx="7544">
                        <c:v>0.96417799999999998</c:v>
                      </c:pt>
                      <c:pt idx="7545">
                        <c:v>0.96119200000000005</c:v>
                      </c:pt>
                      <c:pt idx="7546">
                        <c:v>0.95875100000000002</c:v>
                      </c:pt>
                      <c:pt idx="7547">
                        <c:v>0.95661099999999999</c:v>
                      </c:pt>
                      <c:pt idx="7548">
                        <c:v>0.95487</c:v>
                      </c:pt>
                      <c:pt idx="7549">
                        <c:v>0.954094</c:v>
                      </c:pt>
                      <c:pt idx="7550">
                        <c:v>0.95497100000000001</c:v>
                      </c:pt>
                      <c:pt idx="7551">
                        <c:v>0.957758</c:v>
                      </c:pt>
                      <c:pt idx="7552">
                        <c:v>0.96199800000000002</c:v>
                      </c:pt>
                      <c:pt idx="7553">
                        <c:v>0.96689099999999994</c:v>
                      </c:pt>
                      <c:pt idx="7554">
                        <c:v>0.97203099999999998</c:v>
                      </c:pt>
                      <c:pt idx="7555">
                        <c:v>0.97750300000000001</c:v>
                      </c:pt>
                      <c:pt idx="7556">
                        <c:v>0.98329299999999997</c:v>
                      </c:pt>
                      <c:pt idx="7557">
                        <c:v>0.989514</c:v>
                      </c:pt>
                      <c:pt idx="7558">
                        <c:v>0.99632799999999999</c:v>
                      </c:pt>
                      <c:pt idx="7559">
                        <c:v>1.002745</c:v>
                      </c:pt>
                      <c:pt idx="7560">
                        <c:v>1.007652</c:v>
                      </c:pt>
                      <c:pt idx="7561">
                        <c:v>1.0112049999999999</c:v>
                      </c:pt>
                      <c:pt idx="7562">
                        <c:v>1.0133490000000001</c:v>
                      </c:pt>
                      <c:pt idx="7563">
                        <c:v>1.013396</c:v>
                      </c:pt>
                      <c:pt idx="7564">
                        <c:v>1.0113399999999999</c:v>
                      </c:pt>
                      <c:pt idx="7565">
                        <c:v>1.0079800000000001</c:v>
                      </c:pt>
                      <c:pt idx="7566">
                        <c:v>1.0039940000000001</c:v>
                      </c:pt>
                      <c:pt idx="7567">
                        <c:v>0.99914000000000003</c:v>
                      </c:pt>
                      <c:pt idx="7568">
                        <c:v>0.99299000000000004</c:v>
                      </c:pt>
                      <c:pt idx="7569">
                        <c:v>0.98638000000000003</c:v>
                      </c:pt>
                      <c:pt idx="7570">
                        <c:v>0.98051500000000003</c:v>
                      </c:pt>
                      <c:pt idx="7571">
                        <c:v>0.97533599999999998</c:v>
                      </c:pt>
                      <c:pt idx="7572">
                        <c:v>0.97040599999999999</c:v>
                      </c:pt>
                      <c:pt idx="7573">
                        <c:v>0.96601800000000004</c:v>
                      </c:pt>
                      <c:pt idx="7574">
                        <c:v>0.96252300000000002</c:v>
                      </c:pt>
                      <c:pt idx="7575">
                        <c:v>0.95991199999999999</c:v>
                      </c:pt>
                      <c:pt idx="7576">
                        <c:v>0.95827700000000005</c:v>
                      </c:pt>
                      <c:pt idx="7577">
                        <c:v>0.95779999999999998</c:v>
                      </c:pt>
                      <c:pt idx="7578">
                        <c:v>0.95852800000000005</c:v>
                      </c:pt>
                      <c:pt idx="7579">
                        <c:v>0.96000300000000005</c:v>
                      </c:pt>
                      <c:pt idx="7580">
                        <c:v>0.96180900000000003</c:v>
                      </c:pt>
                      <c:pt idx="7581">
                        <c:v>0.96445499999999995</c:v>
                      </c:pt>
                      <c:pt idx="7582">
                        <c:v>0.96836999999999995</c:v>
                      </c:pt>
                      <c:pt idx="7583">
                        <c:v>0.97335400000000005</c:v>
                      </c:pt>
                      <c:pt idx="7584">
                        <c:v>0.97936999999999996</c:v>
                      </c:pt>
                      <c:pt idx="7585">
                        <c:v>0.98626100000000005</c:v>
                      </c:pt>
                      <c:pt idx="7586">
                        <c:v>0.99311400000000005</c:v>
                      </c:pt>
                      <c:pt idx="7587">
                        <c:v>0.99867600000000001</c:v>
                      </c:pt>
                      <c:pt idx="7588">
                        <c:v>1.0023169999999999</c:v>
                      </c:pt>
                      <c:pt idx="7589">
                        <c:v>1.004661</c:v>
                      </c:pt>
                      <c:pt idx="7590">
                        <c:v>1.0065679999999999</c:v>
                      </c:pt>
                      <c:pt idx="7591">
                        <c:v>1.0078229999999999</c:v>
                      </c:pt>
                      <c:pt idx="7592">
                        <c:v>1.0082180000000001</c:v>
                      </c:pt>
                      <c:pt idx="7593">
                        <c:v>1.0091969999999999</c:v>
                      </c:pt>
                      <c:pt idx="7594">
                        <c:v>1.0126459999999999</c:v>
                      </c:pt>
                      <c:pt idx="7595">
                        <c:v>1.017862</c:v>
                      </c:pt>
                      <c:pt idx="7596">
                        <c:v>1.02193</c:v>
                      </c:pt>
                      <c:pt idx="7597">
                        <c:v>1.0232220000000001</c:v>
                      </c:pt>
                      <c:pt idx="7598">
                        <c:v>1.0223979999999999</c:v>
                      </c:pt>
                      <c:pt idx="7599">
                        <c:v>1.0208729999999999</c:v>
                      </c:pt>
                      <c:pt idx="7600">
                        <c:v>1.0191349999999999</c:v>
                      </c:pt>
                      <c:pt idx="7601">
                        <c:v>1.0167379999999999</c:v>
                      </c:pt>
                      <c:pt idx="7602">
                        <c:v>1.0138959999999999</c:v>
                      </c:pt>
                      <c:pt idx="7603">
                        <c:v>1.0115879999999999</c:v>
                      </c:pt>
                      <c:pt idx="7604">
                        <c:v>1.010623</c:v>
                      </c:pt>
                      <c:pt idx="7605">
                        <c:v>1.011198</c:v>
                      </c:pt>
                      <c:pt idx="7606">
                        <c:v>1.012705</c:v>
                      </c:pt>
                      <c:pt idx="7607">
                        <c:v>1.0140020000000001</c:v>
                      </c:pt>
                      <c:pt idx="7608">
                        <c:v>1.013854</c:v>
                      </c:pt>
                      <c:pt idx="7609">
                        <c:v>1.011987</c:v>
                      </c:pt>
                      <c:pt idx="7610">
                        <c:v>1.009334</c:v>
                      </c:pt>
                      <c:pt idx="7611">
                        <c:v>1.00664</c:v>
                      </c:pt>
                      <c:pt idx="7612">
                        <c:v>1.004613</c:v>
                      </c:pt>
                      <c:pt idx="7613">
                        <c:v>1.0039180000000001</c:v>
                      </c:pt>
                      <c:pt idx="7614">
                        <c:v>1.003633</c:v>
                      </c:pt>
                      <c:pt idx="7615">
                        <c:v>1.002149</c:v>
                      </c:pt>
                      <c:pt idx="7616">
                        <c:v>0.99938099999999996</c:v>
                      </c:pt>
                      <c:pt idx="7617">
                        <c:v>0.99641900000000005</c:v>
                      </c:pt>
                      <c:pt idx="7618">
                        <c:v>0.993784</c:v>
                      </c:pt>
                      <c:pt idx="7619">
                        <c:v>0.99146299999999998</c:v>
                      </c:pt>
                      <c:pt idx="7620">
                        <c:v>0.99006700000000003</c:v>
                      </c:pt>
                      <c:pt idx="7621">
                        <c:v>0.99036299999999999</c:v>
                      </c:pt>
                      <c:pt idx="7622">
                        <c:v>0.99169099999999999</c:v>
                      </c:pt>
                      <c:pt idx="7623">
                        <c:v>0.99225699999999994</c:v>
                      </c:pt>
                      <c:pt idx="7624">
                        <c:v>0.99089700000000003</c:v>
                      </c:pt>
                      <c:pt idx="7625">
                        <c:v>0.98753199999999997</c:v>
                      </c:pt>
                      <c:pt idx="7626">
                        <c:v>0.98292999999999997</c:v>
                      </c:pt>
                      <c:pt idx="7627">
                        <c:v>0.97863599999999995</c:v>
                      </c:pt>
                      <c:pt idx="7628">
                        <c:v>0.97577000000000003</c:v>
                      </c:pt>
                      <c:pt idx="7629">
                        <c:v>0.97421100000000005</c:v>
                      </c:pt>
                      <c:pt idx="7630">
                        <c:v>0.97325600000000001</c:v>
                      </c:pt>
                      <c:pt idx="7631">
                        <c:v>0.97249699999999994</c:v>
                      </c:pt>
                      <c:pt idx="7632">
                        <c:v>0.97226100000000004</c:v>
                      </c:pt>
                      <c:pt idx="7633">
                        <c:v>0.97318700000000002</c:v>
                      </c:pt>
                      <c:pt idx="7634">
                        <c:v>0.97595100000000001</c:v>
                      </c:pt>
                      <c:pt idx="7635">
                        <c:v>0.98085199999999995</c:v>
                      </c:pt>
                      <c:pt idx="7636">
                        <c:v>0.98710100000000001</c:v>
                      </c:pt>
                      <c:pt idx="7637">
                        <c:v>0.99350099999999997</c:v>
                      </c:pt>
                      <c:pt idx="7638">
                        <c:v>0.99966999999999995</c:v>
                      </c:pt>
                      <c:pt idx="7639">
                        <c:v>1.00569</c:v>
                      </c:pt>
                      <c:pt idx="7640">
                        <c:v>1.01122</c:v>
                      </c:pt>
                      <c:pt idx="7641">
                        <c:v>1.015698</c:v>
                      </c:pt>
                      <c:pt idx="7642">
                        <c:v>1.018778</c:v>
                      </c:pt>
                      <c:pt idx="7643">
                        <c:v>1.020764</c:v>
                      </c:pt>
                      <c:pt idx="7644">
                        <c:v>1.022391</c:v>
                      </c:pt>
                      <c:pt idx="7645">
                        <c:v>1.0236689999999999</c:v>
                      </c:pt>
                      <c:pt idx="7646">
                        <c:v>1.0240830000000001</c:v>
                      </c:pt>
                      <c:pt idx="7647">
                        <c:v>1.023398</c:v>
                      </c:pt>
                      <c:pt idx="7648">
                        <c:v>1.021363</c:v>
                      </c:pt>
                      <c:pt idx="7649">
                        <c:v>1.0177419999999999</c:v>
                      </c:pt>
                      <c:pt idx="7650">
                        <c:v>1.0125169999999999</c:v>
                      </c:pt>
                      <c:pt idx="7651">
                        <c:v>1.00587</c:v>
                      </c:pt>
                      <c:pt idx="7652">
                        <c:v>0.99853499999999995</c:v>
                      </c:pt>
                      <c:pt idx="7653">
                        <c:v>0.99138199999999999</c:v>
                      </c:pt>
                      <c:pt idx="7654">
                        <c:v>0.98447399999999996</c:v>
                      </c:pt>
                      <c:pt idx="7655">
                        <c:v>0.97743500000000005</c:v>
                      </c:pt>
                      <c:pt idx="7656">
                        <c:v>0.97017299999999995</c:v>
                      </c:pt>
                      <c:pt idx="7657">
                        <c:v>0.96298899999999998</c:v>
                      </c:pt>
                      <c:pt idx="7658">
                        <c:v>0.95680299999999996</c:v>
                      </c:pt>
                      <c:pt idx="7659">
                        <c:v>0.95266099999999998</c:v>
                      </c:pt>
                      <c:pt idx="7660">
                        <c:v>0.95049600000000001</c:v>
                      </c:pt>
                      <c:pt idx="7661">
                        <c:v>0.94917499999999999</c:v>
                      </c:pt>
                      <c:pt idx="7662">
                        <c:v>0.94723500000000005</c:v>
                      </c:pt>
                      <c:pt idx="7663">
                        <c:v>0.94385200000000002</c:v>
                      </c:pt>
                      <c:pt idx="7664">
                        <c:v>0.94028299999999998</c:v>
                      </c:pt>
                      <c:pt idx="7665">
                        <c:v>0.938828</c:v>
                      </c:pt>
                      <c:pt idx="7666">
                        <c:v>0.94066499999999997</c:v>
                      </c:pt>
                      <c:pt idx="7667">
                        <c:v>0.94519500000000001</c:v>
                      </c:pt>
                      <c:pt idx="7668">
                        <c:v>0.95051300000000005</c:v>
                      </c:pt>
                      <c:pt idx="7669">
                        <c:v>0.95511999999999997</c:v>
                      </c:pt>
                      <c:pt idx="7670">
                        <c:v>0.95846500000000001</c:v>
                      </c:pt>
                      <c:pt idx="7671">
                        <c:v>0.96019500000000002</c:v>
                      </c:pt>
                      <c:pt idx="7672">
                        <c:v>0.96062199999999998</c:v>
                      </c:pt>
                      <c:pt idx="7673">
                        <c:v>0.96121400000000001</c:v>
                      </c:pt>
                      <c:pt idx="7674">
                        <c:v>0.96333000000000002</c:v>
                      </c:pt>
                      <c:pt idx="7675">
                        <c:v>0.96699999999999997</c:v>
                      </c:pt>
                      <c:pt idx="7676">
                        <c:v>0.97139500000000001</c:v>
                      </c:pt>
                      <c:pt idx="7677">
                        <c:v>0.97567499999999996</c:v>
                      </c:pt>
                      <c:pt idx="7678">
                        <c:v>0.97929299999999997</c:v>
                      </c:pt>
                      <c:pt idx="7679">
                        <c:v>0.98228899999999997</c:v>
                      </c:pt>
                      <c:pt idx="7680">
                        <c:v>0.98534500000000003</c:v>
                      </c:pt>
                      <c:pt idx="7681">
                        <c:v>0.98899400000000004</c:v>
                      </c:pt>
                      <c:pt idx="7682">
                        <c:v>0.99269799999999997</c:v>
                      </c:pt>
                      <c:pt idx="7683">
                        <c:v>0.99500699999999997</c:v>
                      </c:pt>
                      <c:pt idx="7684">
                        <c:v>0.99519000000000002</c:v>
                      </c:pt>
                      <c:pt idx="7685">
                        <c:v>0.99402299999999999</c:v>
                      </c:pt>
                      <c:pt idx="7686">
                        <c:v>0.99227699999999996</c:v>
                      </c:pt>
                      <c:pt idx="7687">
                        <c:v>0.98962000000000006</c:v>
                      </c:pt>
                      <c:pt idx="7688">
                        <c:v>0.98516599999999999</c:v>
                      </c:pt>
                      <c:pt idx="7689">
                        <c:v>0.97859399999999996</c:v>
                      </c:pt>
                      <c:pt idx="7690">
                        <c:v>0.97064499999999998</c:v>
                      </c:pt>
                      <c:pt idx="7691">
                        <c:v>0.96238800000000002</c:v>
                      </c:pt>
                      <c:pt idx="7692">
                        <c:v>0.95464300000000002</c:v>
                      </c:pt>
                      <c:pt idx="7693">
                        <c:v>0.94783899999999999</c:v>
                      </c:pt>
                      <c:pt idx="7694">
                        <c:v>0.94189599999999996</c:v>
                      </c:pt>
                      <c:pt idx="7695">
                        <c:v>0.93663799999999997</c:v>
                      </c:pt>
                      <c:pt idx="7696">
                        <c:v>0.93204399999999998</c:v>
                      </c:pt>
                      <c:pt idx="7697">
                        <c:v>0.92791000000000001</c:v>
                      </c:pt>
                      <c:pt idx="7698">
                        <c:v>0.92401299999999997</c:v>
                      </c:pt>
                      <c:pt idx="7699">
                        <c:v>0.92035900000000004</c:v>
                      </c:pt>
                      <c:pt idx="7700">
                        <c:v>0.91725800000000002</c:v>
                      </c:pt>
                      <c:pt idx="7701">
                        <c:v>0.915663</c:v>
                      </c:pt>
                      <c:pt idx="7702">
                        <c:v>0.91633699999999996</c:v>
                      </c:pt>
                      <c:pt idx="7703">
                        <c:v>0.91918999999999995</c:v>
                      </c:pt>
                      <c:pt idx="7704">
                        <c:v>0.92365900000000001</c:v>
                      </c:pt>
                      <c:pt idx="7705">
                        <c:v>0.92884100000000003</c:v>
                      </c:pt>
                      <c:pt idx="7706">
                        <c:v>0.93390300000000004</c:v>
                      </c:pt>
                      <c:pt idx="7707">
                        <c:v>0.93832499999999996</c:v>
                      </c:pt>
                      <c:pt idx="7708">
                        <c:v>0.94190399999999996</c:v>
                      </c:pt>
                      <c:pt idx="7709">
                        <c:v>0.94457400000000002</c:v>
                      </c:pt>
                      <c:pt idx="7710">
                        <c:v>0.94649300000000003</c:v>
                      </c:pt>
                      <c:pt idx="7711">
                        <c:v>0.94850999999999996</c:v>
                      </c:pt>
                      <c:pt idx="7712">
                        <c:v>0.95101100000000005</c:v>
                      </c:pt>
                      <c:pt idx="7713">
                        <c:v>0.953372</c:v>
                      </c:pt>
                      <c:pt idx="7714">
                        <c:v>0.95536299999999996</c:v>
                      </c:pt>
                      <c:pt idx="7715">
                        <c:v>0.95723599999999998</c:v>
                      </c:pt>
                      <c:pt idx="7716">
                        <c:v>0.95938699999999999</c:v>
                      </c:pt>
                      <c:pt idx="7717">
                        <c:v>0.96262400000000004</c:v>
                      </c:pt>
                      <c:pt idx="7718">
                        <c:v>0.96741299999999997</c:v>
                      </c:pt>
                      <c:pt idx="7719">
                        <c:v>0.97313099999999997</c:v>
                      </c:pt>
                      <c:pt idx="7720">
                        <c:v>0.97845800000000005</c:v>
                      </c:pt>
                      <c:pt idx="7721">
                        <c:v>0.98236900000000005</c:v>
                      </c:pt>
                      <c:pt idx="7722">
                        <c:v>0.984653</c:v>
                      </c:pt>
                      <c:pt idx="7723">
                        <c:v>0.98553000000000002</c:v>
                      </c:pt>
                      <c:pt idx="7724">
                        <c:v>0.98537699999999995</c:v>
                      </c:pt>
                      <c:pt idx="7725">
                        <c:v>0.984842</c:v>
                      </c:pt>
                      <c:pt idx="7726">
                        <c:v>0.98489400000000005</c:v>
                      </c:pt>
                      <c:pt idx="7727">
                        <c:v>0.98586200000000002</c:v>
                      </c:pt>
                      <c:pt idx="7728">
                        <c:v>0.98673200000000005</c:v>
                      </c:pt>
                      <c:pt idx="7729">
                        <c:v>0.98656900000000003</c:v>
                      </c:pt>
                      <c:pt idx="7730">
                        <c:v>0.98512900000000003</c:v>
                      </c:pt>
                      <c:pt idx="7731">
                        <c:v>0.98219199999999995</c:v>
                      </c:pt>
                      <c:pt idx="7732">
                        <c:v>0.97792299999999999</c:v>
                      </c:pt>
                      <c:pt idx="7733">
                        <c:v>0.97317799999999999</c:v>
                      </c:pt>
                      <c:pt idx="7734">
                        <c:v>0.96848299999999998</c:v>
                      </c:pt>
                      <c:pt idx="7735">
                        <c:v>0.96364799999999995</c:v>
                      </c:pt>
                      <c:pt idx="7736">
                        <c:v>0.95853999999999995</c:v>
                      </c:pt>
                      <c:pt idx="7737">
                        <c:v>0.95319799999999999</c:v>
                      </c:pt>
                      <c:pt idx="7738">
                        <c:v>0.94771499999999997</c:v>
                      </c:pt>
                      <c:pt idx="7739">
                        <c:v>0.94235599999999997</c:v>
                      </c:pt>
                      <c:pt idx="7740">
                        <c:v>0.93768499999999999</c:v>
                      </c:pt>
                      <c:pt idx="7741">
                        <c:v>0.93427700000000002</c:v>
                      </c:pt>
                      <c:pt idx="7742">
                        <c:v>0.93231900000000001</c:v>
                      </c:pt>
                      <c:pt idx="7743">
                        <c:v>0.93188300000000002</c:v>
                      </c:pt>
                      <c:pt idx="7744">
                        <c:v>0.93330400000000002</c:v>
                      </c:pt>
                      <c:pt idx="7745">
                        <c:v>0.93724700000000005</c:v>
                      </c:pt>
                      <c:pt idx="7746">
                        <c:v>0.94385699999999995</c:v>
                      </c:pt>
                      <c:pt idx="7747">
                        <c:v>0.95206599999999997</c:v>
                      </c:pt>
                      <c:pt idx="7748">
                        <c:v>0.96043999999999996</c:v>
                      </c:pt>
                      <c:pt idx="7749">
                        <c:v>0.96809900000000004</c:v>
                      </c:pt>
                      <c:pt idx="7750">
                        <c:v>0.97440700000000002</c:v>
                      </c:pt>
                      <c:pt idx="7751">
                        <c:v>0.97948199999999996</c:v>
                      </c:pt>
                      <c:pt idx="7752">
                        <c:v>0.98459399999999997</c:v>
                      </c:pt>
                      <c:pt idx="7753">
                        <c:v>0.98974099999999998</c:v>
                      </c:pt>
                      <c:pt idx="7754">
                        <c:v>0.99324100000000004</c:v>
                      </c:pt>
                      <c:pt idx="7755">
                        <c:v>0.99366600000000005</c:v>
                      </c:pt>
                      <c:pt idx="7756">
                        <c:v>0.99066600000000005</c:v>
                      </c:pt>
                      <c:pt idx="7757">
                        <c:v>0.98565400000000003</c:v>
                      </c:pt>
                      <c:pt idx="7758">
                        <c:v>0.98091700000000004</c:v>
                      </c:pt>
                      <c:pt idx="7759">
                        <c:v>0.97791399999999995</c:v>
                      </c:pt>
                      <c:pt idx="7760">
                        <c:v>0.97696799999999995</c:v>
                      </c:pt>
                      <c:pt idx="7761">
                        <c:v>0.97763199999999995</c:v>
                      </c:pt>
                      <c:pt idx="7762">
                        <c:v>0.97962000000000005</c:v>
                      </c:pt>
                      <c:pt idx="7763">
                        <c:v>0.98303399999999996</c:v>
                      </c:pt>
                      <c:pt idx="7764">
                        <c:v>0.98730799999999996</c:v>
                      </c:pt>
                      <c:pt idx="7765">
                        <c:v>0.99199000000000004</c:v>
                      </c:pt>
                      <c:pt idx="7766">
                        <c:v>0.99722500000000003</c:v>
                      </c:pt>
                      <c:pt idx="7767">
                        <c:v>1.0016309999999999</c:v>
                      </c:pt>
                      <c:pt idx="7768">
                        <c:v>1.002885</c:v>
                      </c:pt>
                      <c:pt idx="7769">
                        <c:v>1.00044</c:v>
                      </c:pt>
                      <c:pt idx="7770">
                        <c:v>0.99552300000000005</c:v>
                      </c:pt>
                      <c:pt idx="7771">
                        <c:v>0.98981300000000005</c:v>
                      </c:pt>
                      <c:pt idx="7772">
                        <c:v>0.98478200000000005</c:v>
                      </c:pt>
                      <c:pt idx="7773">
                        <c:v>0.98119699999999999</c:v>
                      </c:pt>
                      <c:pt idx="7774">
                        <c:v>0.97862899999999997</c:v>
                      </c:pt>
                      <c:pt idx="7775">
                        <c:v>0.97611999999999999</c:v>
                      </c:pt>
                      <c:pt idx="7776">
                        <c:v>0.973773</c:v>
                      </c:pt>
                      <c:pt idx="7777">
                        <c:v>0.97237499999999999</c:v>
                      </c:pt>
                      <c:pt idx="7778">
                        <c:v>0.97193600000000002</c:v>
                      </c:pt>
                      <c:pt idx="7779">
                        <c:v>0.97225399999999995</c:v>
                      </c:pt>
                      <c:pt idx="7780">
                        <c:v>0.973522</c:v>
                      </c:pt>
                      <c:pt idx="7781">
                        <c:v>0.97545000000000004</c:v>
                      </c:pt>
                      <c:pt idx="7782">
                        <c:v>0.97721800000000003</c:v>
                      </c:pt>
                      <c:pt idx="7783">
                        <c:v>0.97833300000000001</c:v>
                      </c:pt>
                      <c:pt idx="7784">
                        <c:v>0.97879000000000005</c:v>
                      </c:pt>
                      <c:pt idx="7785">
                        <c:v>0.97886200000000001</c:v>
                      </c:pt>
                      <c:pt idx="7786">
                        <c:v>0.97919299999999998</c:v>
                      </c:pt>
                      <c:pt idx="7787">
                        <c:v>0.98028599999999999</c:v>
                      </c:pt>
                      <c:pt idx="7788">
                        <c:v>0.98174899999999998</c:v>
                      </c:pt>
                      <c:pt idx="7789">
                        <c:v>0.98296300000000003</c:v>
                      </c:pt>
                      <c:pt idx="7790">
                        <c:v>0.98365199999999997</c:v>
                      </c:pt>
                      <c:pt idx="7791">
                        <c:v>0.98377400000000004</c:v>
                      </c:pt>
                      <c:pt idx="7792">
                        <c:v>0.98394499999999996</c:v>
                      </c:pt>
                      <c:pt idx="7793">
                        <c:v>0.98492199999999996</c:v>
                      </c:pt>
                      <c:pt idx="7794">
                        <c:v>0.98646599999999995</c:v>
                      </c:pt>
                      <c:pt idx="7795">
                        <c:v>0.98765999999999998</c:v>
                      </c:pt>
                      <c:pt idx="7796">
                        <c:v>0.98791700000000005</c:v>
                      </c:pt>
                      <c:pt idx="7797">
                        <c:v>0.98719800000000002</c:v>
                      </c:pt>
                      <c:pt idx="7798">
                        <c:v>0.98570999999999998</c:v>
                      </c:pt>
                      <c:pt idx="7799">
                        <c:v>0.98389499999999996</c:v>
                      </c:pt>
                      <c:pt idx="7800">
                        <c:v>0.98222600000000004</c:v>
                      </c:pt>
                      <c:pt idx="7801">
                        <c:v>0.98083200000000004</c:v>
                      </c:pt>
                      <c:pt idx="7802">
                        <c:v>0.979684</c:v>
                      </c:pt>
                      <c:pt idx="7803">
                        <c:v>0.97913799999999995</c:v>
                      </c:pt>
                      <c:pt idx="7804">
                        <c:v>0.98010600000000003</c:v>
                      </c:pt>
                      <c:pt idx="7805">
                        <c:v>0.98383299999999996</c:v>
                      </c:pt>
                      <c:pt idx="7806">
                        <c:v>0.99109100000000006</c:v>
                      </c:pt>
                      <c:pt idx="7807">
                        <c:v>1.0003690000000001</c:v>
                      </c:pt>
                      <c:pt idx="7808">
                        <c:v>1.008726</c:v>
                      </c:pt>
                      <c:pt idx="7809">
                        <c:v>1.0148900000000001</c:v>
                      </c:pt>
                      <c:pt idx="7810">
                        <c:v>1.0195430000000001</c:v>
                      </c:pt>
                      <c:pt idx="7811">
                        <c:v>1.023533</c:v>
                      </c:pt>
                      <c:pt idx="7812">
                        <c:v>1.026632</c:v>
                      </c:pt>
                      <c:pt idx="7813">
                        <c:v>1.027849</c:v>
                      </c:pt>
                      <c:pt idx="7814">
                        <c:v>1.027013</c:v>
                      </c:pt>
                      <c:pt idx="7815">
                        <c:v>1.025555</c:v>
                      </c:pt>
                      <c:pt idx="7816">
                        <c:v>1.024556</c:v>
                      </c:pt>
                      <c:pt idx="7817">
                        <c:v>1.023263</c:v>
                      </c:pt>
                      <c:pt idx="7818">
                        <c:v>1.0205280000000001</c:v>
                      </c:pt>
                      <c:pt idx="7819">
                        <c:v>1.015871</c:v>
                      </c:pt>
                      <c:pt idx="7820">
                        <c:v>1.009674</c:v>
                      </c:pt>
                      <c:pt idx="7821">
                        <c:v>1.002729</c:v>
                      </c:pt>
                      <c:pt idx="7822">
                        <c:v>0.99555499999999997</c:v>
                      </c:pt>
                      <c:pt idx="7823">
                        <c:v>0.98897100000000004</c:v>
                      </c:pt>
                      <c:pt idx="7824">
                        <c:v>0.98381300000000005</c:v>
                      </c:pt>
                      <c:pt idx="7825">
                        <c:v>0.97998700000000005</c:v>
                      </c:pt>
                      <c:pt idx="7826">
                        <c:v>0.97679899999999997</c:v>
                      </c:pt>
                      <c:pt idx="7827">
                        <c:v>0.97375199999999995</c:v>
                      </c:pt>
                      <c:pt idx="7828">
                        <c:v>0.97091700000000003</c:v>
                      </c:pt>
                      <c:pt idx="7829">
                        <c:v>0.96865299999999999</c:v>
                      </c:pt>
                      <c:pt idx="7830">
                        <c:v>0.96740599999999999</c:v>
                      </c:pt>
                      <c:pt idx="7831">
                        <c:v>0.96767499999999995</c:v>
                      </c:pt>
                      <c:pt idx="7832">
                        <c:v>0.969499</c:v>
                      </c:pt>
                      <c:pt idx="7833">
                        <c:v>0.97211700000000001</c:v>
                      </c:pt>
                      <c:pt idx="7834">
                        <c:v>0.97456500000000001</c:v>
                      </c:pt>
                      <c:pt idx="7835">
                        <c:v>0.976877</c:v>
                      </c:pt>
                      <c:pt idx="7836">
                        <c:v>0.98024500000000003</c:v>
                      </c:pt>
                      <c:pt idx="7837">
                        <c:v>0.98488399999999998</c:v>
                      </c:pt>
                      <c:pt idx="7838">
                        <c:v>0.989236</c:v>
                      </c:pt>
                      <c:pt idx="7839">
                        <c:v>0.99225600000000003</c:v>
                      </c:pt>
                      <c:pt idx="7840">
                        <c:v>0.99421499999999996</c:v>
                      </c:pt>
                      <c:pt idx="7841">
                        <c:v>0.99574200000000002</c:v>
                      </c:pt>
                      <c:pt idx="7842">
                        <c:v>0.99756</c:v>
                      </c:pt>
                      <c:pt idx="7843">
                        <c:v>1.0002359999999999</c:v>
                      </c:pt>
                      <c:pt idx="7844">
                        <c:v>1.003852</c:v>
                      </c:pt>
                      <c:pt idx="7845">
                        <c:v>1.0080739999999999</c:v>
                      </c:pt>
                      <c:pt idx="7846">
                        <c:v>1.0123409999999999</c:v>
                      </c:pt>
                      <c:pt idx="7847">
                        <c:v>1.0160389999999999</c:v>
                      </c:pt>
                      <c:pt idx="7848">
                        <c:v>1.0189760000000001</c:v>
                      </c:pt>
                      <c:pt idx="7849">
                        <c:v>1.0217339999999999</c:v>
                      </c:pt>
                      <c:pt idx="7850">
                        <c:v>1.0247470000000001</c:v>
                      </c:pt>
                      <c:pt idx="7851">
                        <c:v>1.0276179999999999</c:v>
                      </c:pt>
                      <c:pt idx="7852">
                        <c:v>1.0297829999999999</c:v>
                      </c:pt>
                      <c:pt idx="7853">
                        <c:v>1.0309699999999999</c:v>
                      </c:pt>
                      <c:pt idx="7854">
                        <c:v>1.030899</c:v>
                      </c:pt>
                      <c:pt idx="7855">
                        <c:v>1.0286869999999999</c:v>
                      </c:pt>
                      <c:pt idx="7856">
                        <c:v>1.0234160000000001</c:v>
                      </c:pt>
                      <c:pt idx="7857">
                        <c:v>1.0153430000000001</c:v>
                      </c:pt>
                      <c:pt idx="7858">
                        <c:v>1.0059910000000001</c:v>
                      </c:pt>
                      <c:pt idx="7859">
                        <c:v>0.99708200000000002</c:v>
                      </c:pt>
                      <c:pt idx="7860">
                        <c:v>0.98905799999999999</c:v>
                      </c:pt>
                      <c:pt idx="7861">
                        <c:v>0.98125399999999996</c:v>
                      </c:pt>
                      <c:pt idx="7862">
                        <c:v>0.97362000000000004</c:v>
                      </c:pt>
                      <c:pt idx="7863">
                        <c:v>0.96716400000000002</c:v>
                      </c:pt>
                      <c:pt idx="7864">
                        <c:v>0.96291499999999997</c:v>
                      </c:pt>
                      <c:pt idx="7865">
                        <c:v>0.96084499999999995</c:v>
                      </c:pt>
                      <c:pt idx="7866">
                        <c:v>0.959843</c:v>
                      </c:pt>
                      <c:pt idx="7867">
                        <c:v>0.95905600000000002</c:v>
                      </c:pt>
                      <c:pt idx="7868">
                        <c:v>0.95868799999999998</c:v>
                      </c:pt>
                      <c:pt idx="7869">
                        <c:v>0.95938800000000002</c:v>
                      </c:pt>
                      <c:pt idx="7870">
                        <c:v>0.96126699999999998</c:v>
                      </c:pt>
                      <c:pt idx="7871">
                        <c:v>0.96370699999999998</c:v>
                      </c:pt>
                      <c:pt idx="7872">
                        <c:v>0.96640899999999996</c:v>
                      </c:pt>
                      <c:pt idx="7873">
                        <c:v>0.96950800000000004</c:v>
                      </c:pt>
                      <c:pt idx="7874">
                        <c:v>0.97273699999999996</c:v>
                      </c:pt>
                      <c:pt idx="7875">
                        <c:v>0.97553100000000004</c:v>
                      </c:pt>
                      <c:pt idx="7876">
                        <c:v>0.97765199999999997</c:v>
                      </c:pt>
                      <c:pt idx="7877">
                        <c:v>0.97953100000000004</c:v>
                      </c:pt>
                      <c:pt idx="7878">
                        <c:v>0.98165400000000003</c:v>
                      </c:pt>
                      <c:pt idx="7879">
                        <c:v>0.98389499999999996</c:v>
                      </c:pt>
                      <c:pt idx="7880">
                        <c:v>0.98563800000000001</c:v>
                      </c:pt>
                      <c:pt idx="7881">
                        <c:v>0.98620799999999997</c:v>
                      </c:pt>
                      <c:pt idx="7882">
                        <c:v>0.98577300000000001</c:v>
                      </c:pt>
                      <c:pt idx="7883">
                        <c:v>0.98520200000000002</c:v>
                      </c:pt>
                      <c:pt idx="7884">
                        <c:v>0.984738</c:v>
                      </c:pt>
                      <c:pt idx="7885">
                        <c:v>0.98418399999999995</c:v>
                      </c:pt>
                      <c:pt idx="7886">
                        <c:v>0.98365100000000005</c:v>
                      </c:pt>
                      <c:pt idx="7887">
                        <c:v>0.98311899999999997</c:v>
                      </c:pt>
                      <c:pt idx="7888">
                        <c:v>0.98236000000000001</c:v>
                      </c:pt>
                      <c:pt idx="7889">
                        <c:v>0.98127600000000004</c:v>
                      </c:pt>
                      <c:pt idx="7890">
                        <c:v>0.98004100000000005</c:v>
                      </c:pt>
                      <c:pt idx="7891">
                        <c:v>0.97947700000000004</c:v>
                      </c:pt>
                      <c:pt idx="7892">
                        <c:v>0.98086600000000002</c:v>
                      </c:pt>
                      <c:pt idx="7893">
                        <c:v>0.98457399999999995</c:v>
                      </c:pt>
                      <c:pt idx="7894">
                        <c:v>0.98915699999999995</c:v>
                      </c:pt>
                      <c:pt idx="7895">
                        <c:v>0.99256500000000003</c:v>
                      </c:pt>
                      <c:pt idx="7896">
                        <c:v>0.99364600000000003</c:v>
                      </c:pt>
                      <c:pt idx="7897">
                        <c:v>0.99243599999999998</c:v>
                      </c:pt>
                      <c:pt idx="7898">
                        <c:v>0.98965000000000003</c:v>
                      </c:pt>
                      <c:pt idx="7899">
                        <c:v>0.98572300000000002</c:v>
                      </c:pt>
                      <c:pt idx="7900">
                        <c:v>0.98033999999999999</c:v>
                      </c:pt>
                      <c:pt idx="7901">
                        <c:v>0.97312100000000001</c:v>
                      </c:pt>
                      <c:pt idx="7902">
                        <c:v>0.96457000000000004</c:v>
                      </c:pt>
                      <c:pt idx="7903">
                        <c:v>0.95590399999999998</c:v>
                      </c:pt>
                      <c:pt idx="7904">
                        <c:v>0.94803899999999997</c:v>
                      </c:pt>
                      <c:pt idx="7905">
                        <c:v>0.94134300000000004</c:v>
                      </c:pt>
                      <c:pt idx="7906">
                        <c:v>0.93563099999999999</c:v>
                      </c:pt>
                      <c:pt idx="7907">
                        <c:v>0.93037300000000001</c:v>
                      </c:pt>
                      <c:pt idx="7908">
                        <c:v>0.92579400000000001</c:v>
                      </c:pt>
                      <c:pt idx="7909">
                        <c:v>0.92290399999999995</c:v>
                      </c:pt>
                      <c:pt idx="7910">
                        <c:v>0.92190700000000003</c:v>
                      </c:pt>
                      <c:pt idx="7911">
                        <c:v>0.92185300000000003</c:v>
                      </c:pt>
                      <c:pt idx="7912">
                        <c:v>0.922342</c:v>
                      </c:pt>
                      <c:pt idx="7913">
                        <c:v>0.92374599999999996</c:v>
                      </c:pt>
                      <c:pt idx="7914">
                        <c:v>0.92600300000000002</c:v>
                      </c:pt>
                      <c:pt idx="7915">
                        <c:v>0.92888300000000001</c:v>
                      </c:pt>
                      <c:pt idx="7916">
                        <c:v>0.93240100000000004</c:v>
                      </c:pt>
                      <c:pt idx="7917">
                        <c:v>0.93613900000000005</c:v>
                      </c:pt>
                      <c:pt idx="7918">
                        <c:v>0.93906500000000004</c:v>
                      </c:pt>
                      <c:pt idx="7919">
                        <c:v>0.94075299999999995</c:v>
                      </c:pt>
                      <c:pt idx="7920">
                        <c:v>0.94225400000000004</c:v>
                      </c:pt>
                      <c:pt idx="7921">
                        <c:v>0.94494599999999995</c:v>
                      </c:pt>
                      <c:pt idx="7922">
                        <c:v>0.94919500000000001</c:v>
                      </c:pt>
                      <c:pt idx="7923">
                        <c:v>0.954924</c:v>
                      </c:pt>
                      <c:pt idx="7924">
                        <c:v>0.96165999999999996</c:v>
                      </c:pt>
                      <c:pt idx="7925">
                        <c:v>0.96783799999999998</c:v>
                      </c:pt>
                      <c:pt idx="7926">
                        <c:v>0.97217399999999998</c:v>
                      </c:pt>
                      <c:pt idx="7927">
                        <c:v>0.97520399999999996</c:v>
                      </c:pt>
                      <c:pt idx="7928">
                        <c:v>0.97833300000000001</c:v>
                      </c:pt>
                      <c:pt idx="7929">
                        <c:v>0.98191399999999995</c:v>
                      </c:pt>
                      <c:pt idx="7930">
                        <c:v>0.98541699999999999</c:v>
                      </c:pt>
                      <c:pt idx="7931">
                        <c:v>0.98869499999999999</c:v>
                      </c:pt>
                      <c:pt idx="7932">
                        <c:v>0.99160099999999995</c:v>
                      </c:pt>
                      <c:pt idx="7933">
                        <c:v>0.99344900000000003</c:v>
                      </c:pt>
                      <c:pt idx="7934">
                        <c:v>0.99408099999999999</c:v>
                      </c:pt>
                      <c:pt idx="7935">
                        <c:v>0.99417100000000003</c:v>
                      </c:pt>
                      <c:pt idx="7936">
                        <c:v>0.99399300000000002</c:v>
                      </c:pt>
                      <c:pt idx="7937">
                        <c:v>0.99292999999999998</c:v>
                      </c:pt>
                      <c:pt idx="7938">
                        <c:v>0.99005500000000002</c:v>
                      </c:pt>
                      <c:pt idx="7939">
                        <c:v>0.98517299999999997</c:v>
                      </c:pt>
                      <c:pt idx="7940">
                        <c:v>0.97914800000000002</c:v>
                      </c:pt>
                      <c:pt idx="7941">
                        <c:v>0.97275299999999998</c:v>
                      </c:pt>
                      <c:pt idx="7942">
                        <c:v>0.96606300000000001</c:v>
                      </c:pt>
                      <c:pt idx="7943">
                        <c:v>0.95895799999999998</c:v>
                      </c:pt>
                      <c:pt idx="7944">
                        <c:v>0.95143100000000003</c:v>
                      </c:pt>
                      <c:pt idx="7945">
                        <c:v>0.94389699999999999</c:v>
                      </c:pt>
                      <c:pt idx="7946">
                        <c:v>0.937276</c:v>
                      </c:pt>
                      <c:pt idx="7947">
                        <c:v>0.93241399999999997</c:v>
                      </c:pt>
                      <c:pt idx="7948">
                        <c:v>0.92961199999999999</c:v>
                      </c:pt>
                      <c:pt idx="7949">
                        <c:v>0.92848200000000003</c:v>
                      </c:pt>
                      <c:pt idx="7950">
                        <c:v>0.92861800000000005</c:v>
                      </c:pt>
                      <c:pt idx="7951">
                        <c:v>0.92990799999999996</c:v>
                      </c:pt>
                      <c:pt idx="7952">
                        <c:v>0.93208500000000005</c:v>
                      </c:pt>
                      <c:pt idx="7953">
                        <c:v>0.93521200000000004</c:v>
                      </c:pt>
                      <c:pt idx="7954">
                        <c:v>0.93951799999999996</c:v>
                      </c:pt>
                      <c:pt idx="7955">
                        <c:v>0.94448100000000001</c:v>
                      </c:pt>
                      <c:pt idx="7956">
                        <c:v>0.94967500000000005</c:v>
                      </c:pt>
                      <c:pt idx="7957">
                        <c:v>0.95526900000000003</c:v>
                      </c:pt>
                      <c:pt idx="7958">
                        <c:v>0.96088399999999996</c:v>
                      </c:pt>
                      <c:pt idx="7959">
                        <c:v>0.96603000000000006</c:v>
                      </c:pt>
                      <c:pt idx="7960">
                        <c:v>0.97092299999999998</c:v>
                      </c:pt>
                      <c:pt idx="7961">
                        <c:v>0.97530300000000003</c:v>
                      </c:pt>
                      <c:pt idx="7962">
                        <c:v>0.97819999999999996</c:v>
                      </c:pt>
                      <c:pt idx="7963">
                        <c:v>0.97926000000000002</c:v>
                      </c:pt>
                      <c:pt idx="7964">
                        <c:v>0.97901300000000002</c:v>
                      </c:pt>
                      <c:pt idx="7965">
                        <c:v>0.97736299999999998</c:v>
                      </c:pt>
                      <c:pt idx="7966">
                        <c:v>0.97321899999999995</c:v>
                      </c:pt>
                      <c:pt idx="7967">
                        <c:v>0.96774300000000002</c:v>
                      </c:pt>
                      <c:pt idx="7968">
                        <c:v>0.96340599999999998</c:v>
                      </c:pt>
                      <c:pt idx="7969">
                        <c:v>0.95961600000000002</c:v>
                      </c:pt>
                      <c:pt idx="7970">
                        <c:v>0.95589599999999997</c:v>
                      </c:pt>
                      <c:pt idx="7971">
                        <c:v>0.95461700000000005</c:v>
                      </c:pt>
                      <c:pt idx="7972">
                        <c:v>0.95711599999999997</c:v>
                      </c:pt>
                      <c:pt idx="7973">
                        <c:v>0.96217200000000003</c:v>
                      </c:pt>
                      <c:pt idx="7974">
                        <c:v>0.96762599999999999</c:v>
                      </c:pt>
                      <c:pt idx="7975">
                        <c:v>0.97167499999999996</c:v>
                      </c:pt>
                      <c:pt idx="7976">
                        <c:v>0.97379300000000002</c:v>
                      </c:pt>
                      <c:pt idx="7977">
                        <c:v>0.97493799999999997</c:v>
                      </c:pt>
                      <c:pt idx="7978">
                        <c:v>0.97693799999999997</c:v>
                      </c:pt>
                      <c:pt idx="7979">
                        <c:v>0.98063199999999995</c:v>
                      </c:pt>
                      <c:pt idx="7980">
                        <c:v>0.98465400000000003</c:v>
                      </c:pt>
                      <c:pt idx="7981">
                        <c:v>0.98712200000000005</c:v>
                      </c:pt>
                      <c:pt idx="7982">
                        <c:v>0.98775599999999997</c:v>
                      </c:pt>
                      <c:pt idx="7983">
                        <c:v>0.98758500000000005</c:v>
                      </c:pt>
                      <c:pt idx="7984">
                        <c:v>0.98735700000000004</c:v>
                      </c:pt>
                      <c:pt idx="7985">
                        <c:v>0.98687199999999997</c:v>
                      </c:pt>
                      <c:pt idx="7986">
                        <c:v>0.98549600000000004</c:v>
                      </c:pt>
                      <c:pt idx="7987">
                        <c:v>0.98329699999999998</c:v>
                      </c:pt>
                      <c:pt idx="7988">
                        <c:v>0.98119999999999996</c:v>
                      </c:pt>
                      <c:pt idx="7989">
                        <c:v>0.97977499999999995</c:v>
                      </c:pt>
                      <c:pt idx="7990">
                        <c:v>0.97880299999999998</c:v>
                      </c:pt>
                      <c:pt idx="7991">
                        <c:v>0.97903399999999996</c:v>
                      </c:pt>
                      <c:pt idx="7992">
                        <c:v>0.98263599999999995</c:v>
                      </c:pt>
                      <c:pt idx="7993">
                        <c:v>0.98928000000000005</c:v>
                      </c:pt>
                      <c:pt idx="7994">
                        <c:v>0.99578</c:v>
                      </c:pt>
                      <c:pt idx="7995">
                        <c:v>1.0002390000000001</c:v>
                      </c:pt>
                      <c:pt idx="7996">
                        <c:v>1.0023759999999999</c:v>
                      </c:pt>
                      <c:pt idx="7997">
                        <c:v>1.0025520000000001</c:v>
                      </c:pt>
                      <c:pt idx="7998">
                        <c:v>1.0016970000000001</c:v>
                      </c:pt>
                      <c:pt idx="7999">
                        <c:v>1.000491</c:v>
                      </c:pt>
                      <c:pt idx="8000">
                        <c:v>0.999251</c:v>
                      </c:pt>
                      <c:pt idx="8001">
                        <c:v>0.99773500000000004</c:v>
                      </c:pt>
                      <c:pt idx="8002">
                        <c:v>0.99530099999999999</c:v>
                      </c:pt>
                      <c:pt idx="8003">
                        <c:v>0.99184799999999995</c:v>
                      </c:pt>
                      <c:pt idx="8004">
                        <c:v>0.98798200000000003</c:v>
                      </c:pt>
                      <c:pt idx="8005">
                        <c:v>0.98459799999999997</c:v>
                      </c:pt>
                      <c:pt idx="8006">
                        <c:v>0.98206000000000004</c:v>
                      </c:pt>
                      <c:pt idx="8007">
                        <c:v>0.97905900000000001</c:v>
                      </c:pt>
                      <c:pt idx="8008">
                        <c:v>0.97360999999999998</c:v>
                      </c:pt>
                      <c:pt idx="8009">
                        <c:v>0.96663600000000005</c:v>
                      </c:pt>
                      <c:pt idx="8010">
                        <c:v>0.96170599999999995</c:v>
                      </c:pt>
                      <c:pt idx="8011">
                        <c:v>0.96110200000000001</c:v>
                      </c:pt>
                      <c:pt idx="8012">
                        <c:v>0.96517299999999995</c:v>
                      </c:pt>
                      <c:pt idx="8013">
                        <c:v>0.97340800000000005</c:v>
                      </c:pt>
                      <c:pt idx="8014">
                        <c:v>0.98382199999999997</c:v>
                      </c:pt>
                      <c:pt idx="8015">
                        <c:v>0.99337699999999995</c:v>
                      </c:pt>
                      <c:pt idx="8016">
                        <c:v>1.0002949999999999</c:v>
                      </c:pt>
                      <c:pt idx="8017">
                        <c:v>1.004591</c:v>
                      </c:pt>
                      <c:pt idx="8018">
                        <c:v>1.007161</c:v>
                      </c:pt>
                      <c:pt idx="8019">
                        <c:v>1.0090699999999999</c:v>
                      </c:pt>
                      <c:pt idx="8020">
                        <c:v>1.010764</c:v>
                      </c:pt>
                      <c:pt idx="8021">
                        <c:v>1.012297</c:v>
                      </c:pt>
                      <c:pt idx="8022">
                        <c:v>1.0137</c:v>
                      </c:pt>
                      <c:pt idx="8023">
                        <c:v>1.014821</c:v>
                      </c:pt>
                      <c:pt idx="8024">
                        <c:v>1.015355</c:v>
                      </c:pt>
                      <c:pt idx="8025">
                        <c:v>1.015109</c:v>
                      </c:pt>
                      <c:pt idx="8026">
                        <c:v>1.014229</c:v>
                      </c:pt>
                      <c:pt idx="8027">
                        <c:v>1.0127790000000001</c:v>
                      </c:pt>
                      <c:pt idx="8028">
                        <c:v>1.010561</c:v>
                      </c:pt>
                      <c:pt idx="8029">
                        <c:v>1.007347</c:v>
                      </c:pt>
                      <c:pt idx="8030">
                        <c:v>1.0033289999999999</c:v>
                      </c:pt>
                      <c:pt idx="8031">
                        <c:v>0.99943400000000004</c:v>
                      </c:pt>
                      <c:pt idx="8032">
                        <c:v>0.99628799999999995</c:v>
                      </c:pt>
                      <c:pt idx="8033">
                        <c:v>0.99371200000000004</c:v>
                      </c:pt>
                      <c:pt idx="8034">
                        <c:v>0.99167899999999998</c:v>
                      </c:pt>
                      <c:pt idx="8035">
                        <c:v>0.99051900000000004</c:v>
                      </c:pt>
                      <c:pt idx="8036">
                        <c:v>0.99003099999999999</c:v>
                      </c:pt>
                      <c:pt idx="8037">
                        <c:v>0.98953000000000002</c:v>
                      </c:pt>
                      <c:pt idx="8038">
                        <c:v>0.98887400000000003</c:v>
                      </c:pt>
                      <c:pt idx="8039">
                        <c:v>0.98848499999999995</c:v>
                      </c:pt>
                      <c:pt idx="8040">
                        <c:v>0.98868699999999998</c:v>
                      </c:pt>
                      <c:pt idx="8041">
                        <c:v>0.98943700000000001</c:v>
                      </c:pt>
                      <c:pt idx="8042">
                        <c:v>0.99082899999999996</c:v>
                      </c:pt>
                      <c:pt idx="8043">
                        <c:v>0.99308399999999997</c:v>
                      </c:pt>
                      <c:pt idx="8044">
                        <c:v>0.99560300000000002</c:v>
                      </c:pt>
                      <c:pt idx="8045">
                        <c:v>0.99739100000000003</c:v>
                      </c:pt>
                      <c:pt idx="8046">
                        <c:v>0.99792199999999998</c:v>
                      </c:pt>
                      <c:pt idx="8047">
                        <c:v>0.99743700000000002</c:v>
                      </c:pt>
                      <c:pt idx="8048">
                        <c:v>0.99683299999999997</c:v>
                      </c:pt>
                      <c:pt idx="8049">
                        <c:v>0.99635700000000005</c:v>
                      </c:pt>
                      <c:pt idx="8050">
                        <c:v>0.99563000000000001</c:v>
                      </c:pt>
                      <c:pt idx="8051">
                        <c:v>0.99496099999999998</c:v>
                      </c:pt>
                      <c:pt idx="8052">
                        <c:v>0.99491200000000002</c:v>
                      </c:pt>
                      <c:pt idx="8053">
                        <c:v>0.99516400000000005</c:v>
                      </c:pt>
                      <c:pt idx="8054">
                        <c:v>0.99497500000000005</c:v>
                      </c:pt>
                      <c:pt idx="8055">
                        <c:v>0.99466200000000005</c:v>
                      </c:pt>
                      <c:pt idx="8056">
                        <c:v>0.99535399999999996</c:v>
                      </c:pt>
                      <c:pt idx="8057">
                        <c:v>0.99731400000000003</c:v>
                      </c:pt>
                      <c:pt idx="8058">
                        <c:v>0.99992899999999996</c:v>
                      </c:pt>
                      <c:pt idx="8059">
                        <c:v>1.002766</c:v>
                      </c:pt>
                      <c:pt idx="8060">
                        <c:v>1.0057499999999999</c:v>
                      </c:pt>
                      <c:pt idx="8061">
                        <c:v>1.008737</c:v>
                      </c:pt>
                      <c:pt idx="8062">
                        <c:v>1.0114399999999999</c:v>
                      </c:pt>
                      <c:pt idx="8063">
                        <c:v>1.0134730000000001</c:v>
                      </c:pt>
                      <c:pt idx="8064">
                        <c:v>1.0142599999999999</c:v>
                      </c:pt>
                      <c:pt idx="8065">
                        <c:v>1.0137370000000001</c:v>
                      </c:pt>
                      <c:pt idx="8066">
                        <c:v>1.0127330000000001</c:v>
                      </c:pt>
                      <c:pt idx="8067">
                        <c:v>1.0118100000000001</c:v>
                      </c:pt>
                      <c:pt idx="8068">
                        <c:v>1.010197</c:v>
                      </c:pt>
                      <c:pt idx="8069">
                        <c:v>1.006726</c:v>
                      </c:pt>
                      <c:pt idx="8070">
                        <c:v>1.001468</c:v>
                      </c:pt>
                      <c:pt idx="8071">
                        <c:v>0.99531499999999995</c:v>
                      </c:pt>
                      <c:pt idx="8072">
                        <c:v>0.98879799999999995</c:v>
                      </c:pt>
                      <c:pt idx="8073">
                        <c:v>0.981931</c:v>
                      </c:pt>
                      <c:pt idx="8074">
                        <c:v>0.97461399999999998</c:v>
                      </c:pt>
                      <c:pt idx="8075">
                        <c:v>0.96722699999999995</c:v>
                      </c:pt>
                      <c:pt idx="8076">
                        <c:v>0.960426</c:v>
                      </c:pt>
                      <c:pt idx="8077">
                        <c:v>0.95440199999999997</c:v>
                      </c:pt>
                      <c:pt idx="8078">
                        <c:v>0.94926600000000005</c:v>
                      </c:pt>
                      <c:pt idx="8079">
                        <c:v>0.94570500000000002</c:v>
                      </c:pt>
                      <c:pt idx="8080">
                        <c:v>0.94428400000000001</c:v>
                      </c:pt>
                      <c:pt idx="8081">
                        <c:v>0.94445800000000002</c:v>
                      </c:pt>
                      <c:pt idx="8082">
                        <c:v>0.94525199999999998</c:v>
                      </c:pt>
                      <c:pt idx="8083">
                        <c:v>0.94638699999999998</c:v>
                      </c:pt>
                      <c:pt idx="8084">
                        <c:v>0.94801899999999995</c:v>
                      </c:pt>
                      <c:pt idx="8085">
                        <c:v>0.94997200000000004</c:v>
                      </c:pt>
                      <c:pt idx="8086">
                        <c:v>0.95166200000000001</c:v>
                      </c:pt>
                      <c:pt idx="8087">
                        <c:v>0.95305300000000004</c:v>
                      </c:pt>
                      <c:pt idx="8088">
                        <c:v>0.955098</c:v>
                      </c:pt>
                      <c:pt idx="8089">
                        <c:v>0.95863600000000004</c:v>
                      </c:pt>
                      <c:pt idx="8090">
                        <c:v>0.96362499999999995</c:v>
                      </c:pt>
                      <c:pt idx="8091">
                        <c:v>0.969495</c:v>
                      </c:pt>
                      <c:pt idx="8092">
                        <c:v>0.97556699999999996</c:v>
                      </c:pt>
                      <c:pt idx="8093">
                        <c:v>0.98108099999999998</c:v>
                      </c:pt>
                      <c:pt idx="8094">
                        <c:v>0.98529299999999997</c:v>
                      </c:pt>
                      <c:pt idx="8095">
                        <c:v>0.98827100000000001</c:v>
                      </c:pt>
                      <c:pt idx="8096">
                        <c:v>0.99118200000000001</c:v>
                      </c:pt>
                      <c:pt idx="8097">
                        <c:v>0.99501099999999998</c:v>
                      </c:pt>
                      <c:pt idx="8098">
                        <c:v>0.999749</c:v>
                      </c:pt>
                      <c:pt idx="8099">
                        <c:v>1.0045999999999999</c:v>
                      </c:pt>
                      <c:pt idx="8100">
                        <c:v>1.0087269999999999</c:v>
                      </c:pt>
                      <c:pt idx="8101">
                        <c:v>1.0118039999999999</c:v>
                      </c:pt>
                      <c:pt idx="8102">
                        <c:v>1.0137560000000001</c:v>
                      </c:pt>
                      <c:pt idx="8103">
                        <c:v>1.0146059999999999</c:v>
                      </c:pt>
                      <c:pt idx="8104">
                        <c:v>1.013693</c:v>
                      </c:pt>
                      <c:pt idx="8105">
                        <c:v>1.0099199999999999</c:v>
                      </c:pt>
                      <c:pt idx="8106">
                        <c:v>1.0036579999999999</c:v>
                      </c:pt>
                      <c:pt idx="8107">
                        <c:v>0.99638099999999996</c:v>
                      </c:pt>
                      <c:pt idx="8108">
                        <c:v>0.98900100000000002</c:v>
                      </c:pt>
                      <c:pt idx="8109">
                        <c:v>0.98144500000000001</c:v>
                      </c:pt>
                      <c:pt idx="8110">
                        <c:v>0.97331800000000002</c:v>
                      </c:pt>
                      <c:pt idx="8111">
                        <c:v>0.96520899999999998</c:v>
                      </c:pt>
                      <c:pt idx="8112">
                        <c:v>0.95838900000000005</c:v>
                      </c:pt>
                      <c:pt idx="8113">
                        <c:v>0.95315700000000003</c:v>
                      </c:pt>
                      <c:pt idx="8114">
                        <c:v>0.94886899999999996</c:v>
                      </c:pt>
                      <c:pt idx="8115">
                        <c:v>0.94502900000000001</c:v>
                      </c:pt>
                      <c:pt idx="8116">
                        <c:v>0.94140100000000004</c:v>
                      </c:pt>
                      <c:pt idx="8117">
                        <c:v>0.93815199999999999</c:v>
                      </c:pt>
                      <c:pt idx="8118">
                        <c:v>0.93599900000000003</c:v>
                      </c:pt>
                      <c:pt idx="8119">
                        <c:v>0.93538600000000005</c:v>
                      </c:pt>
                      <c:pt idx="8120">
                        <c:v>0.93631399999999998</c:v>
                      </c:pt>
                      <c:pt idx="8121">
                        <c:v>0.93879999999999997</c:v>
                      </c:pt>
                      <c:pt idx="8122">
                        <c:v>0.94237400000000004</c:v>
                      </c:pt>
                      <c:pt idx="8123">
                        <c:v>0.94615000000000005</c:v>
                      </c:pt>
                      <c:pt idx="8124">
                        <c:v>0.94985600000000003</c:v>
                      </c:pt>
                      <c:pt idx="8125">
                        <c:v>0.953399</c:v>
                      </c:pt>
                      <c:pt idx="8126">
                        <c:v>0.956071</c:v>
                      </c:pt>
                      <c:pt idx="8127">
                        <c:v>0.957399</c:v>
                      </c:pt>
                      <c:pt idx="8128">
                        <c:v>0.95777900000000005</c:v>
                      </c:pt>
                      <c:pt idx="8129">
                        <c:v>0.95805399999999996</c:v>
                      </c:pt>
                      <c:pt idx="8130">
                        <c:v>0.95908899999999997</c:v>
                      </c:pt>
                      <c:pt idx="8131">
                        <c:v>0.96157099999999995</c:v>
                      </c:pt>
                      <c:pt idx="8132">
                        <c:v>0.96560599999999996</c:v>
                      </c:pt>
                      <c:pt idx="8133">
                        <c:v>0.97044699999999995</c:v>
                      </c:pt>
                      <c:pt idx="8134">
                        <c:v>0.97521000000000002</c:v>
                      </c:pt>
                      <c:pt idx="8135">
                        <c:v>0.97928300000000001</c:v>
                      </c:pt>
                      <c:pt idx="8136">
                        <c:v>0.98212900000000003</c:v>
                      </c:pt>
                      <c:pt idx="8137">
                        <c:v>0.98404899999999995</c:v>
                      </c:pt>
                      <c:pt idx="8138">
                        <c:v>0.98634500000000003</c:v>
                      </c:pt>
                      <c:pt idx="8139">
                        <c:v>0.98976200000000003</c:v>
                      </c:pt>
                      <c:pt idx="8140">
                        <c:v>0.99374700000000005</c:v>
                      </c:pt>
                      <c:pt idx="8141">
                        <c:v>0.99718099999999998</c:v>
                      </c:pt>
                      <c:pt idx="8142">
                        <c:v>0.99921700000000002</c:v>
                      </c:pt>
                      <c:pt idx="8143">
                        <c:v>0.99957600000000002</c:v>
                      </c:pt>
                      <c:pt idx="8144">
                        <c:v>0.99819500000000005</c:v>
                      </c:pt>
                      <c:pt idx="8145">
                        <c:v>0.99541000000000002</c:v>
                      </c:pt>
                      <c:pt idx="8146">
                        <c:v>0.99184899999999998</c:v>
                      </c:pt>
                      <c:pt idx="8147">
                        <c:v>0.98753599999999997</c:v>
                      </c:pt>
                      <c:pt idx="8148">
                        <c:v>0.98238599999999998</c:v>
                      </c:pt>
                      <c:pt idx="8149">
                        <c:v>0.97664700000000004</c:v>
                      </c:pt>
                      <c:pt idx="8150">
                        <c:v>0.97053500000000004</c:v>
                      </c:pt>
                      <c:pt idx="8151">
                        <c:v>0.96439200000000003</c:v>
                      </c:pt>
                      <c:pt idx="8152">
                        <c:v>0.95874499999999996</c:v>
                      </c:pt>
                      <c:pt idx="8153">
                        <c:v>0.95421500000000004</c:v>
                      </c:pt>
                      <c:pt idx="8154">
                        <c:v>0.95114699999999996</c:v>
                      </c:pt>
                      <c:pt idx="8155">
                        <c:v>0.94903499999999996</c:v>
                      </c:pt>
                      <c:pt idx="8156">
                        <c:v>0.94714900000000002</c:v>
                      </c:pt>
                      <c:pt idx="8157">
                        <c:v>0.94581000000000004</c:v>
                      </c:pt>
                      <c:pt idx="8158">
                        <c:v>0.94600600000000001</c:v>
                      </c:pt>
                      <c:pt idx="8159">
                        <c:v>0.94764400000000004</c:v>
                      </c:pt>
                      <c:pt idx="8160">
                        <c:v>0.94953699999999996</c:v>
                      </c:pt>
                      <c:pt idx="8161">
                        <c:v>0.95111599999999996</c:v>
                      </c:pt>
                      <c:pt idx="8162">
                        <c:v>0.95264400000000005</c:v>
                      </c:pt>
                      <c:pt idx="8163">
                        <c:v>0.95452499999999996</c:v>
                      </c:pt>
                      <c:pt idx="8164">
                        <c:v>0.957125</c:v>
                      </c:pt>
                      <c:pt idx="8165">
                        <c:v>0.96034699999999995</c:v>
                      </c:pt>
                      <c:pt idx="8166">
                        <c:v>0.96377199999999996</c:v>
                      </c:pt>
                      <c:pt idx="8167">
                        <c:v>0.96719699999999997</c:v>
                      </c:pt>
                      <c:pt idx="8168">
                        <c:v>0.97054600000000002</c:v>
                      </c:pt>
                      <c:pt idx="8169">
                        <c:v>0.97372300000000001</c:v>
                      </c:pt>
                      <c:pt idx="8170">
                        <c:v>0.97649600000000003</c:v>
                      </c:pt>
                      <c:pt idx="8171">
                        <c:v>0.97861900000000002</c:v>
                      </c:pt>
                      <c:pt idx="8172">
                        <c:v>0.97953999999999997</c:v>
                      </c:pt>
                      <c:pt idx="8173">
                        <c:v>0.97811199999999998</c:v>
                      </c:pt>
                      <c:pt idx="8174">
                        <c:v>0.97494400000000003</c:v>
                      </c:pt>
                      <c:pt idx="8175">
                        <c:v>0.97300799999999998</c:v>
                      </c:pt>
                      <c:pt idx="8176">
                        <c:v>0.97436299999999998</c:v>
                      </c:pt>
                      <c:pt idx="8177">
                        <c:v>0.97869099999999998</c:v>
                      </c:pt>
                      <c:pt idx="8178">
                        <c:v>0.98443999999999998</c:v>
                      </c:pt>
                      <c:pt idx="8179">
                        <c:v>0.99004300000000001</c:v>
                      </c:pt>
                      <c:pt idx="8180">
                        <c:v>0.99447799999999997</c:v>
                      </c:pt>
                      <c:pt idx="8181">
                        <c:v>0.997583</c:v>
                      </c:pt>
                      <c:pt idx="8182">
                        <c:v>0.999776</c:v>
                      </c:pt>
                      <c:pt idx="8183">
                        <c:v>1.000945</c:v>
                      </c:pt>
                      <c:pt idx="8184">
                        <c:v>1.000427</c:v>
                      </c:pt>
                      <c:pt idx="8185">
                        <c:v>0.99812800000000002</c:v>
                      </c:pt>
                      <c:pt idx="8186">
                        <c:v>0.994645</c:v>
                      </c:pt>
                      <c:pt idx="8187">
                        <c:v>0.99048199999999997</c:v>
                      </c:pt>
                      <c:pt idx="8188">
                        <c:v>0.98600200000000005</c:v>
                      </c:pt>
                      <c:pt idx="8189">
                        <c:v>0.98187400000000002</c:v>
                      </c:pt>
                      <c:pt idx="8190">
                        <c:v>0.97894800000000004</c:v>
                      </c:pt>
                      <c:pt idx="8191">
                        <c:v>0.97746599999999995</c:v>
                      </c:pt>
                      <c:pt idx="8192">
                        <c:v>0.97668200000000005</c:v>
                      </c:pt>
                      <c:pt idx="8193">
                        <c:v>0.97604100000000005</c:v>
                      </c:pt>
                      <c:pt idx="8194">
                        <c:v>0.97584000000000004</c:v>
                      </c:pt>
                      <c:pt idx="8195">
                        <c:v>0.97620200000000001</c:v>
                      </c:pt>
                      <c:pt idx="8196">
                        <c:v>0.97640800000000005</c:v>
                      </c:pt>
                      <c:pt idx="8197">
                        <c:v>0.97558800000000001</c:v>
                      </c:pt>
                      <c:pt idx="8198">
                        <c:v>0.97418899999999997</c:v>
                      </c:pt>
                      <c:pt idx="8199">
                        <c:v>0.973445</c:v>
                      </c:pt>
                      <c:pt idx="8200">
                        <c:v>0.97361900000000001</c:v>
                      </c:pt>
                      <c:pt idx="8201">
                        <c:v>0.97454499999999999</c:v>
                      </c:pt>
                      <c:pt idx="8202">
                        <c:v>0.97646299999999997</c:v>
                      </c:pt>
                      <c:pt idx="8203">
                        <c:v>0.979383</c:v>
                      </c:pt>
                      <c:pt idx="8204">
                        <c:v>0.98280999999999996</c:v>
                      </c:pt>
                      <c:pt idx="8205">
                        <c:v>0.98641699999999999</c:v>
                      </c:pt>
                      <c:pt idx="8206">
                        <c:v>0.99001600000000001</c:v>
                      </c:pt>
                      <c:pt idx="8207">
                        <c:v>0.99281900000000001</c:v>
                      </c:pt>
                      <c:pt idx="8208">
                        <c:v>0.99420299999999995</c:v>
                      </c:pt>
                      <c:pt idx="8209">
                        <c:v>0.99445700000000004</c:v>
                      </c:pt>
                      <c:pt idx="8210">
                        <c:v>0.99393600000000004</c:v>
                      </c:pt>
                      <c:pt idx="8211">
                        <c:v>0.99269099999999999</c:v>
                      </c:pt>
                      <c:pt idx="8212">
                        <c:v>0.99055599999999999</c:v>
                      </c:pt>
                      <c:pt idx="8213">
                        <c:v>0.98743599999999998</c:v>
                      </c:pt>
                      <c:pt idx="8214">
                        <c:v>0.98390100000000003</c:v>
                      </c:pt>
                      <c:pt idx="8215">
                        <c:v>0.98116400000000004</c:v>
                      </c:pt>
                      <c:pt idx="8216">
                        <c:v>0.98048500000000005</c:v>
                      </c:pt>
                      <c:pt idx="8217">
                        <c:v>0.98200600000000005</c:v>
                      </c:pt>
                      <c:pt idx="8218">
                        <c:v>0.98488799999999999</c:v>
                      </c:pt>
                      <c:pt idx="8219">
                        <c:v>0.98890400000000001</c:v>
                      </c:pt>
                      <c:pt idx="8220">
                        <c:v>0.99389099999999997</c:v>
                      </c:pt>
                      <c:pt idx="8221">
                        <c:v>0.998525</c:v>
                      </c:pt>
                      <c:pt idx="8222">
                        <c:v>1.001647</c:v>
                      </c:pt>
                      <c:pt idx="8223">
                        <c:v>1.003463</c:v>
                      </c:pt>
                      <c:pt idx="8224">
                        <c:v>1.004589</c:v>
                      </c:pt>
                      <c:pt idx="8225">
                        <c:v>1.0054240000000001</c:v>
                      </c:pt>
                      <c:pt idx="8226">
                        <c:v>1.006284</c:v>
                      </c:pt>
                      <c:pt idx="8227">
                        <c:v>1.0072650000000001</c:v>
                      </c:pt>
                      <c:pt idx="8228">
                        <c:v>1.0084470000000001</c:v>
                      </c:pt>
                      <c:pt idx="8229">
                        <c:v>1.0102150000000001</c:v>
                      </c:pt>
                      <c:pt idx="8230">
                        <c:v>1.0125059999999999</c:v>
                      </c:pt>
                      <c:pt idx="8231">
                        <c:v>1.0141340000000001</c:v>
                      </c:pt>
                      <c:pt idx="8232">
                        <c:v>1.01407</c:v>
                      </c:pt>
                      <c:pt idx="8233">
                        <c:v>1.0127930000000001</c:v>
                      </c:pt>
                      <c:pt idx="8234">
                        <c:v>1.011484</c:v>
                      </c:pt>
                      <c:pt idx="8235">
                        <c:v>1.010146</c:v>
                      </c:pt>
                      <c:pt idx="8236">
                        <c:v>1.0077480000000001</c:v>
                      </c:pt>
                      <c:pt idx="8237">
                        <c:v>1.0045710000000001</c:v>
                      </c:pt>
                      <c:pt idx="8238">
                        <c:v>1.002462</c:v>
                      </c:pt>
                      <c:pt idx="8239">
                        <c:v>1.002356</c:v>
                      </c:pt>
                      <c:pt idx="8240">
                        <c:v>1.0032160000000001</c:v>
                      </c:pt>
                      <c:pt idx="8241">
                        <c:v>1.003646</c:v>
                      </c:pt>
                      <c:pt idx="8242">
                        <c:v>1.003376</c:v>
                      </c:pt>
                      <c:pt idx="8243">
                        <c:v>1.0027699999999999</c:v>
                      </c:pt>
                      <c:pt idx="8244">
                        <c:v>1.002006</c:v>
                      </c:pt>
                      <c:pt idx="8245">
                        <c:v>1.000983</c:v>
                      </c:pt>
                      <c:pt idx="8246">
                        <c:v>0.99966999999999995</c:v>
                      </c:pt>
                      <c:pt idx="8247">
                        <c:v>0.99844500000000003</c:v>
                      </c:pt>
                      <c:pt idx="8248">
                        <c:v>0.997394</c:v>
                      </c:pt>
                      <c:pt idx="8249">
                        <c:v>0.99630399999999997</c:v>
                      </c:pt>
                      <c:pt idx="8250">
                        <c:v>0.99566200000000005</c:v>
                      </c:pt>
                      <c:pt idx="8251">
                        <c:v>0.996035</c:v>
                      </c:pt>
                      <c:pt idx="8252">
                        <c:v>0.99702199999999996</c:v>
                      </c:pt>
                      <c:pt idx="8253">
                        <c:v>0.99786699999999995</c:v>
                      </c:pt>
                      <c:pt idx="8254">
                        <c:v>0.99860700000000002</c:v>
                      </c:pt>
                      <c:pt idx="8255">
                        <c:v>0.99958199999999997</c:v>
                      </c:pt>
                      <c:pt idx="8256">
                        <c:v>1.0004550000000001</c:v>
                      </c:pt>
                      <c:pt idx="8257">
                        <c:v>1.0009220000000001</c:v>
                      </c:pt>
                      <c:pt idx="8258">
                        <c:v>1.001263</c:v>
                      </c:pt>
                      <c:pt idx="8259">
                        <c:v>1.0018359999999999</c:v>
                      </c:pt>
                      <c:pt idx="8260">
                        <c:v>1.00146</c:v>
                      </c:pt>
                      <c:pt idx="8261">
                        <c:v>0.99768900000000005</c:v>
                      </c:pt>
                      <c:pt idx="8262">
                        <c:v>0.99097199999999996</c:v>
                      </c:pt>
                      <c:pt idx="8263">
                        <c:v>0.98485699999999998</c:v>
                      </c:pt>
                      <c:pt idx="8264">
                        <c:v>0.98177099999999995</c:v>
                      </c:pt>
                      <c:pt idx="8265">
                        <c:v>0.98221999999999998</c:v>
                      </c:pt>
                      <c:pt idx="8266">
                        <c:v>0.98589499999999997</c:v>
                      </c:pt>
                      <c:pt idx="8267">
                        <c:v>0.991568</c:v>
                      </c:pt>
                      <c:pt idx="8268">
                        <c:v>0.997838</c:v>
                      </c:pt>
                      <c:pt idx="8269">
                        <c:v>1.0039480000000001</c:v>
                      </c:pt>
                      <c:pt idx="8270">
                        <c:v>1.0092380000000001</c:v>
                      </c:pt>
                      <c:pt idx="8271">
                        <c:v>1.0130110000000001</c:v>
                      </c:pt>
                      <c:pt idx="8272">
                        <c:v>1.014751</c:v>
                      </c:pt>
                      <c:pt idx="8273">
                        <c:v>1.0143329999999999</c:v>
                      </c:pt>
                      <c:pt idx="8274">
                        <c:v>1.0124070000000001</c:v>
                      </c:pt>
                      <c:pt idx="8275">
                        <c:v>1.0096499999999999</c:v>
                      </c:pt>
                      <c:pt idx="8276">
                        <c:v>1.00614</c:v>
                      </c:pt>
                      <c:pt idx="8277">
                        <c:v>1.0023599999999999</c:v>
                      </c:pt>
                      <c:pt idx="8278">
                        <c:v>0.99929100000000004</c:v>
                      </c:pt>
                      <c:pt idx="8279">
                        <c:v>0.99668400000000001</c:v>
                      </c:pt>
                      <c:pt idx="8280">
                        <c:v>0.99337900000000001</c:v>
                      </c:pt>
                      <c:pt idx="8281">
                        <c:v>0.98912800000000001</c:v>
                      </c:pt>
                      <c:pt idx="8282">
                        <c:v>0.98418799999999995</c:v>
                      </c:pt>
                      <c:pt idx="8283">
                        <c:v>0.97865400000000002</c:v>
                      </c:pt>
                      <c:pt idx="8284">
                        <c:v>0.97304100000000004</c:v>
                      </c:pt>
                      <c:pt idx="8285">
                        <c:v>0.96789400000000003</c:v>
                      </c:pt>
                      <c:pt idx="8286">
                        <c:v>0.963279</c:v>
                      </c:pt>
                      <c:pt idx="8287">
                        <c:v>0.95968100000000001</c:v>
                      </c:pt>
                      <c:pt idx="8288">
                        <c:v>0.95807100000000001</c:v>
                      </c:pt>
                      <c:pt idx="8289">
                        <c:v>0.95887900000000004</c:v>
                      </c:pt>
                      <c:pt idx="8290">
                        <c:v>0.96194800000000003</c:v>
                      </c:pt>
                      <c:pt idx="8291">
                        <c:v>0.96673900000000001</c:v>
                      </c:pt>
                      <c:pt idx="8292">
                        <c:v>0.97220600000000001</c:v>
                      </c:pt>
                      <c:pt idx="8293">
                        <c:v>0.97719900000000004</c:v>
                      </c:pt>
                      <c:pt idx="8294">
                        <c:v>0.98097299999999998</c:v>
                      </c:pt>
                      <c:pt idx="8295">
                        <c:v>0.98307</c:v>
                      </c:pt>
                      <c:pt idx="8296">
                        <c:v>0.98341100000000004</c:v>
                      </c:pt>
                      <c:pt idx="8297">
                        <c:v>0.98263299999999998</c:v>
                      </c:pt>
                      <c:pt idx="8298">
                        <c:v>0.98135700000000003</c:v>
                      </c:pt>
                      <c:pt idx="8299">
                        <c:v>0.979765</c:v>
                      </c:pt>
                      <c:pt idx="8300">
                        <c:v>0.97867800000000005</c:v>
                      </c:pt>
                      <c:pt idx="8301">
                        <c:v>0.97885900000000003</c:v>
                      </c:pt>
                      <c:pt idx="8302">
                        <c:v>0.97944799999999999</c:v>
                      </c:pt>
                      <c:pt idx="8303">
                        <c:v>0.97984499999999997</c:v>
                      </c:pt>
                      <c:pt idx="8304">
                        <c:v>0.98115699999999995</c:v>
                      </c:pt>
                      <c:pt idx="8305">
                        <c:v>0.98397500000000004</c:v>
                      </c:pt>
                      <c:pt idx="8306">
                        <c:v>0.98753299999999999</c:v>
                      </c:pt>
                      <c:pt idx="8307">
                        <c:v>0.99151599999999995</c:v>
                      </c:pt>
                      <c:pt idx="8308">
                        <c:v>0.99624599999999996</c:v>
                      </c:pt>
                      <c:pt idx="8309">
                        <c:v>1.001517</c:v>
                      </c:pt>
                      <c:pt idx="8310">
                        <c:v>1.0062930000000001</c:v>
                      </c:pt>
                      <c:pt idx="8311">
                        <c:v>1.009001</c:v>
                      </c:pt>
                      <c:pt idx="8312">
                        <c:v>1.008893</c:v>
                      </c:pt>
                      <c:pt idx="8313">
                        <c:v>1.0069129999999999</c:v>
                      </c:pt>
                      <c:pt idx="8314">
                        <c:v>1.003681</c:v>
                      </c:pt>
                      <c:pt idx="8315">
                        <c:v>0.99846900000000005</c:v>
                      </c:pt>
                      <c:pt idx="8316">
                        <c:v>0.99130300000000005</c:v>
                      </c:pt>
                      <c:pt idx="8317">
                        <c:v>0.98345400000000005</c:v>
                      </c:pt>
                      <c:pt idx="8318">
                        <c:v>0.97598099999999999</c:v>
                      </c:pt>
                      <c:pt idx="8319">
                        <c:v>0.96940099999999996</c:v>
                      </c:pt>
                      <c:pt idx="8320">
                        <c:v>0.96427600000000002</c:v>
                      </c:pt>
                      <c:pt idx="8321">
                        <c:v>0.96130899999999997</c:v>
                      </c:pt>
                      <c:pt idx="8322">
                        <c:v>0.96038000000000001</c:v>
                      </c:pt>
                      <c:pt idx="8323">
                        <c:v>0.96083799999999997</c:v>
                      </c:pt>
                      <c:pt idx="8324">
                        <c:v>0.96252199999999999</c:v>
                      </c:pt>
                      <c:pt idx="8325">
                        <c:v>0.96518599999999999</c:v>
                      </c:pt>
                      <c:pt idx="8326">
                        <c:v>0.96793799999999997</c:v>
                      </c:pt>
                      <c:pt idx="8327">
                        <c:v>0.96947799999999995</c:v>
                      </c:pt>
                      <c:pt idx="8328">
                        <c:v>0.96876300000000004</c:v>
                      </c:pt>
                      <c:pt idx="8329">
                        <c:v>0.96536200000000005</c:v>
                      </c:pt>
                      <c:pt idx="8330">
                        <c:v>0.95956200000000003</c:v>
                      </c:pt>
                      <c:pt idx="8331">
                        <c:v>0.95274300000000001</c:v>
                      </c:pt>
                      <c:pt idx="8332">
                        <c:v>0.94690700000000005</c:v>
                      </c:pt>
                      <c:pt idx="8333">
                        <c:v>0.94381599999999999</c:v>
                      </c:pt>
                      <c:pt idx="8334">
                        <c:v>0.94380299999999995</c:v>
                      </c:pt>
                      <c:pt idx="8335">
                        <c:v>0.94520000000000004</c:v>
                      </c:pt>
                      <c:pt idx="8336">
                        <c:v>0.94650999999999996</c:v>
                      </c:pt>
                      <c:pt idx="8337">
                        <c:v>0.948129</c:v>
                      </c:pt>
                      <c:pt idx="8338">
                        <c:v>0.95098800000000006</c:v>
                      </c:pt>
                      <c:pt idx="8339">
                        <c:v>0.95503499999999997</c:v>
                      </c:pt>
                      <c:pt idx="8340">
                        <c:v>0.95977699999999999</c:v>
                      </c:pt>
                      <c:pt idx="8341">
                        <c:v>0.96506800000000004</c:v>
                      </c:pt>
                      <c:pt idx="8342">
                        <c:v>0.97068100000000002</c:v>
                      </c:pt>
                      <c:pt idx="8343">
                        <c:v>0.97580199999999995</c:v>
                      </c:pt>
                      <c:pt idx="8344">
                        <c:v>0.97941500000000004</c:v>
                      </c:pt>
                      <c:pt idx="8345">
                        <c:v>0.98119400000000001</c:v>
                      </c:pt>
                      <c:pt idx="8346">
                        <c:v>0.98152499999999998</c:v>
                      </c:pt>
                      <c:pt idx="8347">
                        <c:v>0.98089400000000004</c:v>
                      </c:pt>
                      <c:pt idx="8348">
                        <c:v>0.979549</c:v>
                      </c:pt>
                      <c:pt idx="8349">
                        <c:v>0.97764799999999996</c:v>
                      </c:pt>
                      <c:pt idx="8350">
                        <c:v>0.97558299999999998</c:v>
                      </c:pt>
                      <c:pt idx="8351">
                        <c:v>0.974132</c:v>
                      </c:pt>
                      <c:pt idx="8352">
                        <c:v>0.97421599999999997</c:v>
                      </c:pt>
                      <c:pt idx="8353">
                        <c:v>0.97617500000000001</c:v>
                      </c:pt>
                      <c:pt idx="8354">
                        <c:v>0.97929900000000003</c:v>
                      </c:pt>
                      <c:pt idx="8355">
                        <c:v>0.98238099999999995</c:v>
                      </c:pt>
                      <c:pt idx="8356">
                        <c:v>0.98484899999999997</c:v>
                      </c:pt>
                      <c:pt idx="8357">
                        <c:v>0.986904</c:v>
                      </c:pt>
                      <c:pt idx="8358">
                        <c:v>0.988483</c:v>
                      </c:pt>
                      <c:pt idx="8359">
                        <c:v>0.98897900000000005</c:v>
                      </c:pt>
                      <c:pt idx="8360">
                        <c:v>0.98802500000000004</c:v>
                      </c:pt>
                      <c:pt idx="8361">
                        <c:v>0.98565000000000003</c:v>
                      </c:pt>
                      <c:pt idx="8362">
                        <c:v>0.98183900000000002</c:v>
                      </c:pt>
                      <c:pt idx="8363">
                        <c:v>0.97668600000000005</c:v>
                      </c:pt>
                      <c:pt idx="8364">
                        <c:v>0.97092800000000001</c:v>
                      </c:pt>
                      <c:pt idx="8365">
                        <c:v>0.965364</c:v>
                      </c:pt>
                      <c:pt idx="8366">
                        <c:v>0.95999000000000001</c:v>
                      </c:pt>
                      <c:pt idx="8367">
                        <c:v>0.95456799999999997</c:v>
                      </c:pt>
                      <c:pt idx="8368">
                        <c:v>0.94932300000000003</c:v>
                      </c:pt>
                      <c:pt idx="8369">
                        <c:v>0.94478200000000001</c:v>
                      </c:pt>
                      <c:pt idx="8370">
                        <c:v>0.94122700000000004</c:v>
                      </c:pt>
                      <c:pt idx="8371">
                        <c:v>0.93869400000000003</c:v>
                      </c:pt>
                      <c:pt idx="8372">
                        <c:v>0.93767500000000004</c:v>
                      </c:pt>
                      <c:pt idx="8373">
                        <c:v>0.93849199999999999</c:v>
                      </c:pt>
                      <c:pt idx="8374">
                        <c:v>0.94080399999999997</c:v>
                      </c:pt>
                      <c:pt idx="8375">
                        <c:v>0.944434</c:v>
                      </c:pt>
                      <c:pt idx="8376">
                        <c:v>0.94937800000000006</c:v>
                      </c:pt>
                      <c:pt idx="8377">
                        <c:v>0.95565900000000004</c:v>
                      </c:pt>
                      <c:pt idx="8378">
                        <c:v>0.96265999999999996</c:v>
                      </c:pt>
                      <c:pt idx="8379">
                        <c:v>0.96840599999999999</c:v>
                      </c:pt>
                      <c:pt idx="8380">
                        <c:v>0.97098099999999998</c:v>
                      </c:pt>
                      <c:pt idx="8381">
                        <c:v>0.97037300000000004</c:v>
                      </c:pt>
                      <c:pt idx="8382">
                        <c:v>0.96824900000000003</c:v>
                      </c:pt>
                      <c:pt idx="8383">
                        <c:v>0.96708799999999995</c:v>
                      </c:pt>
                      <c:pt idx="8384">
                        <c:v>0.96963900000000003</c:v>
                      </c:pt>
                      <c:pt idx="8385">
                        <c:v>0.97588299999999994</c:v>
                      </c:pt>
                      <c:pt idx="8386">
                        <c:v>0.98199499999999995</c:v>
                      </c:pt>
                      <c:pt idx="8387">
                        <c:v>0.98460599999999998</c:v>
                      </c:pt>
                      <c:pt idx="8388">
                        <c:v>0.98412500000000003</c:v>
                      </c:pt>
                      <c:pt idx="8389">
                        <c:v>0.98362099999999997</c:v>
                      </c:pt>
                      <c:pt idx="8390">
                        <c:v>0.98513499999999998</c:v>
                      </c:pt>
                      <c:pt idx="8391">
                        <c:v>0.98841000000000001</c:v>
                      </c:pt>
                      <c:pt idx="8392">
                        <c:v>0.99241299999999999</c:v>
                      </c:pt>
                      <c:pt idx="8393">
                        <c:v>0.99601300000000004</c:v>
                      </c:pt>
                      <c:pt idx="8394">
                        <c:v>0.99820699999999996</c:v>
                      </c:pt>
                      <c:pt idx="8395">
                        <c:v>0.99848800000000004</c:v>
                      </c:pt>
                      <c:pt idx="8396">
                        <c:v>0.996637</c:v>
                      </c:pt>
                      <c:pt idx="8397">
                        <c:v>0.99241500000000005</c:v>
                      </c:pt>
                      <c:pt idx="8398">
                        <c:v>0.986209</c:v>
                      </c:pt>
                      <c:pt idx="8399">
                        <c:v>0.97976300000000005</c:v>
                      </c:pt>
                      <c:pt idx="8400">
                        <c:v>0.97479300000000002</c:v>
                      </c:pt>
                      <c:pt idx="8401">
                        <c:v>0.97158900000000004</c:v>
                      </c:pt>
                      <c:pt idx="8402">
                        <c:v>0.96998399999999996</c:v>
                      </c:pt>
                      <c:pt idx="8403">
                        <c:v>0.97013799999999994</c:v>
                      </c:pt>
                      <c:pt idx="8404">
                        <c:v>0.97183699999999995</c:v>
                      </c:pt>
                      <c:pt idx="8405">
                        <c:v>0.97417399999999998</c:v>
                      </c:pt>
                      <c:pt idx="8406">
                        <c:v>0.97587000000000002</c:v>
                      </c:pt>
                      <c:pt idx="8407">
                        <c:v>0.97567800000000005</c:v>
                      </c:pt>
                      <c:pt idx="8408">
                        <c:v>0.97329699999999997</c:v>
                      </c:pt>
                      <c:pt idx="8409">
                        <c:v>0.96959200000000001</c:v>
                      </c:pt>
                      <c:pt idx="8410">
                        <c:v>0.96582500000000004</c:v>
                      </c:pt>
                      <c:pt idx="8411">
                        <c:v>0.96276600000000001</c:v>
                      </c:pt>
                      <c:pt idx="8412">
                        <c:v>0.960372</c:v>
                      </c:pt>
                      <c:pt idx="8413">
                        <c:v>0.95895799999999998</c:v>
                      </c:pt>
                      <c:pt idx="8414">
                        <c:v>0.95954499999999998</c:v>
                      </c:pt>
                      <c:pt idx="8415">
                        <c:v>0.96247700000000003</c:v>
                      </c:pt>
                      <c:pt idx="8416">
                        <c:v>0.96662499999999996</c:v>
                      </c:pt>
                      <c:pt idx="8417">
                        <c:v>0.97056500000000001</c:v>
                      </c:pt>
                      <c:pt idx="8418">
                        <c:v>0.97462499999999996</c:v>
                      </c:pt>
                      <c:pt idx="8419">
                        <c:v>0.97984300000000002</c:v>
                      </c:pt>
                      <c:pt idx="8420">
                        <c:v>0.98576299999999994</c:v>
                      </c:pt>
                      <c:pt idx="8421">
                        <c:v>0.99126000000000003</c:v>
                      </c:pt>
                      <c:pt idx="8422">
                        <c:v>0.99562499999999998</c:v>
                      </c:pt>
                      <c:pt idx="8423">
                        <c:v>0.99886399999999997</c:v>
                      </c:pt>
                      <c:pt idx="8424">
                        <c:v>1.0016259999999999</c:v>
                      </c:pt>
                      <c:pt idx="8425">
                        <c:v>1.004197</c:v>
                      </c:pt>
                      <c:pt idx="8426">
                        <c:v>1.006418</c:v>
                      </c:pt>
                      <c:pt idx="8427">
                        <c:v>1.0080929999999999</c:v>
                      </c:pt>
                      <c:pt idx="8428">
                        <c:v>1.008948</c:v>
                      </c:pt>
                      <c:pt idx="8429">
                        <c:v>1.008499</c:v>
                      </c:pt>
                      <c:pt idx="8430">
                        <c:v>1.006208</c:v>
                      </c:pt>
                      <c:pt idx="8431">
                        <c:v>1.0026619999999999</c:v>
                      </c:pt>
                      <c:pt idx="8432">
                        <c:v>1.0000720000000001</c:v>
                      </c:pt>
                      <c:pt idx="8433">
                        <c:v>1.000351</c:v>
                      </c:pt>
                      <c:pt idx="8434">
                        <c:v>1.0034609999999999</c:v>
                      </c:pt>
                      <c:pt idx="8435">
                        <c:v>1.0083420000000001</c:v>
                      </c:pt>
                      <c:pt idx="8436">
                        <c:v>1.013871</c:v>
                      </c:pt>
                      <c:pt idx="8437">
                        <c:v>1.0187040000000001</c:v>
                      </c:pt>
                      <c:pt idx="8438">
                        <c:v>1.0215110000000001</c:v>
                      </c:pt>
                      <c:pt idx="8439">
                        <c:v>1.0221210000000001</c:v>
                      </c:pt>
                      <c:pt idx="8440">
                        <c:v>1.0216289999999999</c:v>
                      </c:pt>
                      <c:pt idx="8441">
                        <c:v>1.020664</c:v>
                      </c:pt>
                      <c:pt idx="8442">
                        <c:v>1.0188440000000001</c:v>
                      </c:pt>
                      <c:pt idx="8443">
                        <c:v>1.015887</c:v>
                      </c:pt>
                      <c:pt idx="8444">
                        <c:v>1.0117309999999999</c:v>
                      </c:pt>
                      <c:pt idx="8445">
                        <c:v>1.0046349999999999</c:v>
                      </c:pt>
                      <c:pt idx="8446">
                        <c:v>0.99208700000000005</c:v>
                      </c:pt>
                      <c:pt idx="8447">
                        <c:v>0.97595299999999996</c:v>
                      </c:pt>
                      <c:pt idx="8448">
                        <c:v>0.96205799999999997</c:v>
                      </c:pt>
                      <c:pt idx="8449">
                        <c:v>0.95300700000000005</c:v>
                      </c:pt>
                      <c:pt idx="8450">
                        <c:v>0.94657800000000003</c:v>
                      </c:pt>
                      <c:pt idx="8451">
                        <c:v>0.94188799999999995</c:v>
                      </c:pt>
                      <c:pt idx="8452">
                        <c:v>0.94106299999999998</c:v>
                      </c:pt>
                      <c:pt idx="8453">
                        <c:v>0.944936</c:v>
                      </c:pt>
                      <c:pt idx="8454">
                        <c:v>0.95198700000000003</c:v>
                      </c:pt>
                      <c:pt idx="8455">
                        <c:v>0.96039099999999999</c:v>
                      </c:pt>
                      <c:pt idx="8456">
                        <c:v>0.96919599999999995</c:v>
                      </c:pt>
                      <c:pt idx="8457">
                        <c:v>0.97762499999999997</c:v>
                      </c:pt>
                      <c:pt idx="8458">
                        <c:v>0.984537</c:v>
                      </c:pt>
                      <c:pt idx="8459">
                        <c:v>0.98903200000000002</c:v>
                      </c:pt>
                      <c:pt idx="8460">
                        <c:v>0.99095900000000003</c:v>
                      </c:pt>
                      <c:pt idx="8461">
                        <c:v>0.99064099999999999</c:v>
                      </c:pt>
                      <c:pt idx="8462">
                        <c:v>0.98869399999999996</c:v>
                      </c:pt>
                      <c:pt idx="8463">
                        <c:v>0.98671200000000003</c:v>
                      </c:pt>
                      <c:pt idx="8464">
                        <c:v>0.98637300000000006</c:v>
                      </c:pt>
                      <c:pt idx="8465">
                        <c:v>0.98822200000000004</c:v>
                      </c:pt>
                      <c:pt idx="8466">
                        <c:v>0.99195</c:v>
                      </c:pt>
                      <c:pt idx="8467">
                        <c:v>0.99705100000000002</c:v>
                      </c:pt>
                      <c:pt idx="8468">
                        <c:v>1.002936</c:v>
                      </c:pt>
                      <c:pt idx="8469">
                        <c:v>1.0078879999999999</c:v>
                      </c:pt>
                      <c:pt idx="8470">
                        <c:v>1.0101929999999999</c:v>
                      </c:pt>
                      <c:pt idx="8471">
                        <c:v>1.010005</c:v>
                      </c:pt>
                      <c:pt idx="8472">
                        <c:v>1.0083219999999999</c:v>
                      </c:pt>
                      <c:pt idx="8473">
                        <c:v>1.0059800000000001</c:v>
                      </c:pt>
                      <c:pt idx="8474">
                        <c:v>1.0038039999999999</c:v>
                      </c:pt>
                      <c:pt idx="8475">
                        <c:v>1.002589</c:v>
                      </c:pt>
                      <c:pt idx="8476">
                        <c:v>1.002677</c:v>
                      </c:pt>
                      <c:pt idx="8477">
                        <c:v>1.004243</c:v>
                      </c:pt>
                      <c:pt idx="8478">
                        <c:v>1.007762</c:v>
                      </c:pt>
                      <c:pt idx="8479">
                        <c:v>1.012845</c:v>
                      </c:pt>
                      <c:pt idx="8480">
                        <c:v>1.017898</c:v>
                      </c:pt>
                      <c:pt idx="8481">
                        <c:v>1.0218069999999999</c:v>
                      </c:pt>
                      <c:pt idx="8482">
                        <c:v>1.0243340000000001</c:v>
                      </c:pt>
                      <c:pt idx="8483">
                        <c:v>1.0253209999999999</c:v>
                      </c:pt>
                      <c:pt idx="8484">
                        <c:v>1.02437</c:v>
                      </c:pt>
                      <c:pt idx="8485">
                        <c:v>1.020964</c:v>
                      </c:pt>
                      <c:pt idx="8486">
                        <c:v>1.0151969999999999</c:v>
                      </c:pt>
                      <c:pt idx="8487">
                        <c:v>1.007674</c:v>
                      </c:pt>
                      <c:pt idx="8488">
                        <c:v>0.99881200000000003</c:v>
                      </c:pt>
                      <c:pt idx="8489">
                        <c:v>0.98903600000000003</c:v>
                      </c:pt>
                      <c:pt idx="8490">
                        <c:v>0.97932200000000003</c:v>
                      </c:pt>
                      <c:pt idx="8491">
                        <c:v>0.97134600000000004</c:v>
                      </c:pt>
                      <c:pt idx="8492">
                        <c:v>0.96643299999999999</c:v>
                      </c:pt>
                      <c:pt idx="8493">
                        <c:v>0.96475299999999997</c:v>
                      </c:pt>
                      <c:pt idx="8494">
                        <c:v>0.96582900000000005</c:v>
                      </c:pt>
                      <c:pt idx="8495">
                        <c:v>0.96912100000000001</c:v>
                      </c:pt>
                      <c:pt idx="8496">
                        <c:v>0.97397999999999996</c:v>
                      </c:pt>
                      <c:pt idx="8497">
                        <c:v>0.97919999999999996</c:v>
                      </c:pt>
                      <c:pt idx="8498">
                        <c:v>0.98345099999999996</c:v>
                      </c:pt>
                      <c:pt idx="8499">
                        <c:v>0.98590199999999995</c:v>
                      </c:pt>
                      <c:pt idx="8500">
                        <c:v>0.98620600000000003</c:v>
                      </c:pt>
                      <c:pt idx="8501">
                        <c:v>0.98444399999999999</c:v>
                      </c:pt>
                      <c:pt idx="8502">
                        <c:v>0.98087100000000005</c:v>
                      </c:pt>
                      <c:pt idx="8503">
                        <c:v>0.97541</c:v>
                      </c:pt>
                      <c:pt idx="8504">
                        <c:v>0.96781200000000001</c:v>
                      </c:pt>
                      <c:pt idx="8505">
                        <c:v>0.95999199999999996</c:v>
                      </c:pt>
                      <c:pt idx="8506">
                        <c:v>0.95621</c:v>
                      </c:pt>
                      <c:pt idx="8507">
                        <c:v>0.95887299999999998</c:v>
                      </c:pt>
                      <c:pt idx="8508">
                        <c:v>0.96674499999999997</c:v>
                      </c:pt>
                      <c:pt idx="8509">
                        <c:v>0.97723199999999999</c:v>
                      </c:pt>
                      <c:pt idx="8510">
                        <c:v>0.98794499999999996</c:v>
                      </c:pt>
                      <c:pt idx="8511">
                        <c:v>0.99663999999999997</c:v>
                      </c:pt>
                      <c:pt idx="8512">
                        <c:v>1.001695</c:v>
                      </c:pt>
                      <c:pt idx="8513">
                        <c:v>1.002602</c:v>
                      </c:pt>
                      <c:pt idx="8514">
                        <c:v>1.0002979999999999</c:v>
                      </c:pt>
                      <c:pt idx="8515">
                        <c:v>0.99712599999999996</c:v>
                      </c:pt>
                      <c:pt idx="8516">
                        <c:v>0.99473</c:v>
                      </c:pt>
                      <c:pt idx="8517">
                        <c:v>0.99305200000000005</c:v>
                      </c:pt>
                      <c:pt idx="8518">
                        <c:v>0.99170400000000003</c:v>
                      </c:pt>
                      <c:pt idx="8519">
                        <c:v>0.99040399999999995</c:v>
                      </c:pt>
                      <c:pt idx="8520">
                        <c:v>0.98907699999999998</c:v>
                      </c:pt>
                      <c:pt idx="8521">
                        <c:v>0.98835300000000004</c:v>
                      </c:pt>
                      <c:pt idx="8522">
                        <c:v>0.98914599999999997</c:v>
                      </c:pt>
                      <c:pt idx="8523">
                        <c:v>0.99156299999999997</c:v>
                      </c:pt>
                      <c:pt idx="8524">
                        <c:v>0.99443599999999999</c:v>
                      </c:pt>
                      <c:pt idx="8525">
                        <c:v>0.99607400000000001</c:v>
                      </c:pt>
                      <c:pt idx="8526">
                        <c:v>0.99515100000000001</c:v>
                      </c:pt>
                      <c:pt idx="8527">
                        <c:v>0.99119100000000004</c:v>
                      </c:pt>
                      <c:pt idx="8528">
                        <c:v>0.98490100000000003</c:v>
                      </c:pt>
                      <c:pt idx="8529">
                        <c:v>0.97752700000000003</c:v>
                      </c:pt>
                      <c:pt idx="8530">
                        <c:v>0.96986499999999998</c:v>
                      </c:pt>
                      <c:pt idx="8531">
                        <c:v>0.96216000000000002</c:v>
                      </c:pt>
                      <c:pt idx="8532">
                        <c:v>0.95460400000000001</c:v>
                      </c:pt>
                      <c:pt idx="8533">
                        <c:v>0.94800600000000002</c:v>
                      </c:pt>
                      <c:pt idx="8534">
                        <c:v>0.94378300000000004</c:v>
                      </c:pt>
                      <c:pt idx="8535">
                        <c:v>0.94266000000000005</c:v>
                      </c:pt>
                      <c:pt idx="8536">
                        <c:v>0.944048</c:v>
                      </c:pt>
                      <c:pt idx="8537">
                        <c:v>0.94707699999999995</c:v>
                      </c:pt>
                      <c:pt idx="8538">
                        <c:v>0.95105099999999998</c:v>
                      </c:pt>
                      <c:pt idx="8539">
                        <c:v>0.95521400000000001</c:v>
                      </c:pt>
                      <c:pt idx="8540">
                        <c:v>0.95886000000000005</c:v>
                      </c:pt>
                      <c:pt idx="8541">
                        <c:v>0.96122399999999997</c:v>
                      </c:pt>
                      <c:pt idx="8542">
                        <c:v>0.961897</c:v>
                      </c:pt>
                      <c:pt idx="8543">
                        <c:v>0.96111000000000002</c:v>
                      </c:pt>
                      <c:pt idx="8544">
                        <c:v>0.95913800000000005</c:v>
                      </c:pt>
                      <c:pt idx="8545">
                        <c:v>0.95635700000000001</c:v>
                      </c:pt>
                      <c:pt idx="8546">
                        <c:v>0.953735</c:v>
                      </c:pt>
                      <c:pt idx="8547">
                        <c:v>0.95249600000000001</c:v>
                      </c:pt>
                      <c:pt idx="8548">
                        <c:v>0.95349300000000003</c:v>
                      </c:pt>
                      <c:pt idx="8549">
                        <c:v>0.95708499999999996</c:v>
                      </c:pt>
                      <c:pt idx="8550">
                        <c:v>0.96316000000000002</c:v>
                      </c:pt>
                      <c:pt idx="8551">
                        <c:v>0.97095200000000004</c:v>
                      </c:pt>
                      <c:pt idx="8552">
                        <c:v>0.97884000000000004</c:v>
                      </c:pt>
                      <c:pt idx="8553">
                        <c:v>0.98515799999999998</c:v>
                      </c:pt>
                      <c:pt idx="8554">
                        <c:v>0.98955000000000004</c:v>
                      </c:pt>
                      <c:pt idx="8555">
                        <c:v>0.99221000000000004</c:v>
                      </c:pt>
                      <c:pt idx="8556">
                        <c:v>0.99276299999999995</c:v>
                      </c:pt>
                      <c:pt idx="8557">
                        <c:v>0.99107400000000001</c:v>
                      </c:pt>
                      <c:pt idx="8558">
                        <c:v>0.987923</c:v>
                      </c:pt>
                      <c:pt idx="8559">
                        <c:v>0.98446100000000003</c:v>
                      </c:pt>
                      <c:pt idx="8560">
                        <c:v>0.98157700000000003</c:v>
                      </c:pt>
                      <c:pt idx="8561">
                        <c:v>0.98017600000000005</c:v>
                      </c:pt>
                      <c:pt idx="8562">
                        <c:v>0.98091300000000003</c:v>
                      </c:pt>
                      <c:pt idx="8563">
                        <c:v>0.98290900000000003</c:v>
                      </c:pt>
                      <c:pt idx="8564">
                        <c:v>0.98444299999999996</c:v>
                      </c:pt>
                      <c:pt idx="8565">
                        <c:v>0.98436500000000005</c:v>
                      </c:pt>
                      <c:pt idx="8566">
                        <c:v>0.98220799999999997</c:v>
                      </c:pt>
                      <c:pt idx="8567">
                        <c:v>0.97855800000000004</c:v>
                      </c:pt>
                      <c:pt idx="8568">
                        <c:v>0.97456600000000004</c:v>
                      </c:pt>
                      <c:pt idx="8569">
                        <c:v>0.97046500000000002</c:v>
                      </c:pt>
                      <c:pt idx="8570">
                        <c:v>0.96536999999999995</c:v>
                      </c:pt>
                      <c:pt idx="8571">
                        <c:v>0.95847300000000002</c:v>
                      </c:pt>
                      <c:pt idx="8572">
                        <c:v>0.95056700000000005</c:v>
                      </c:pt>
                      <c:pt idx="8573">
                        <c:v>0.94393400000000005</c:v>
                      </c:pt>
                      <c:pt idx="8574">
                        <c:v>0.94028999999999996</c:v>
                      </c:pt>
                      <c:pt idx="8575">
                        <c:v>0.93974299999999999</c:v>
                      </c:pt>
                      <c:pt idx="8576">
                        <c:v>0.94139700000000004</c:v>
                      </c:pt>
                      <c:pt idx="8577">
                        <c:v>0.94394100000000003</c:v>
                      </c:pt>
                      <c:pt idx="8578">
                        <c:v>0.94658799999999998</c:v>
                      </c:pt>
                      <c:pt idx="8579">
                        <c:v>0.94966399999999995</c:v>
                      </c:pt>
                      <c:pt idx="8580">
                        <c:v>0.953654</c:v>
                      </c:pt>
                      <c:pt idx="8581">
                        <c:v>0.95848699999999998</c:v>
                      </c:pt>
                      <c:pt idx="8582">
                        <c:v>0.96345400000000003</c:v>
                      </c:pt>
                      <c:pt idx="8583">
                        <c:v>0.96754799999999996</c:v>
                      </c:pt>
                      <c:pt idx="8584">
                        <c:v>0.97036</c:v>
                      </c:pt>
                      <c:pt idx="8585">
                        <c:v>0.97189599999999998</c:v>
                      </c:pt>
                      <c:pt idx="8586">
                        <c:v>0.97237399999999996</c:v>
                      </c:pt>
                      <c:pt idx="8587">
                        <c:v>0.97226699999999999</c:v>
                      </c:pt>
                      <c:pt idx="8588">
                        <c:v>0.971468</c:v>
                      </c:pt>
                      <c:pt idx="8589">
                        <c:v>0.97007399999999999</c:v>
                      </c:pt>
                      <c:pt idx="8590">
                        <c:v>0.96896400000000005</c:v>
                      </c:pt>
                      <c:pt idx="8591">
                        <c:v>0.96837099999999998</c:v>
                      </c:pt>
                      <c:pt idx="8592">
                        <c:v>0.96814599999999995</c:v>
                      </c:pt>
                      <c:pt idx="8593">
                        <c:v>0.96875900000000004</c:v>
                      </c:pt>
                      <c:pt idx="8594">
                        <c:v>0.97088799999999997</c:v>
                      </c:pt>
                      <c:pt idx="8595">
                        <c:v>0.974997</c:v>
                      </c:pt>
                      <c:pt idx="8596">
                        <c:v>0.98134600000000005</c:v>
                      </c:pt>
                      <c:pt idx="8597">
                        <c:v>0.98933199999999999</c:v>
                      </c:pt>
                      <c:pt idx="8598">
                        <c:v>0.99703399999999998</c:v>
                      </c:pt>
                      <c:pt idx="8599">
                        <c:v>1.002497</c:v>
                      </c:pt>
                      <c:pt idx="8600">
                        <c:v>1.004875</c:v>
                      </c:pt>
                      <c:pt idx="8601">
                        <c:v>1.0044379999999999</c:v>
                      </c:pt>
                      <c:pt idx="8602">
                        <c:v>1.0019039999999999</c:v>
                      </c:pt>
                      <c:pt idx="8603">
                        <c:v>0.99839699999999998</c:v>
                      </c:pt>
                      <c:pt idx="8604">
                        <c:v>0.99564699999999995</c:v>
                      </c:pt>
                      <c:pt idx="8605">
                        <c:v>0.99436100000000005</c:v>
                      </c:pt>
                      <c:pt idx="8606">
                        <c:v>0.99372300000000002</c:v>
                      </c:pt>
                      <c:pt idx="8607">
                        <c:v>0.99271900000000002</c:v>
                      </c:pt>
                      <c:pt idx="8608">
                        <c:v>0.99101499999999998</c:v>
                      </c:pt>
                      <c:pt idx="8609">
                        <c:v>0.98899000000000004</c:v>
                      </c:pt>
                      <c:pt idx="8610">
                        <c:v>0.98711400000000005</c:v>
                      </c:pt>
                      <c:pt idx="8611">
                        <c:v>0.98588600000000004</c:v>
                      </c:pt>
                      <c:pt idx="8612">
                        <c:v>0.98523700000000003</c:v>
                      </c:pt>
                      <c:pt idx="8613">
                        <c:v>0.98367300000000002</c:v>
                      </c:pt>
                      <c:pt idx="8614">
                        <c:v>0.97963699999999998</c:v>
                      </c:pt>
                      <c:pt idx="8615">
                        <c:v>0.97335000000000005</c:v>
                      </c:pt>
                      <c:pt idx="8616">
                        <c:v>0.96660800000000002</c:v>
                      </c:pt>
                      <c:pt idx="8617">
                        <c:v>0.96106400000000003</c:v>
                      </c:pt>
                      <c:pt idx="8618">
                        <c:v>0.95757499999999995</c:v>
                      </c:pt>
                      <c:pt idx="8619">
                        <c:v>0.95667400000000002</c:v>
                      </c:pt>
                      <c:pt idx="8620">
                        <c:v>0.95831699999999997</c:v>
                      </c:pt>
                      <c:pt idx="8621">
                        <c:v>0.96184099999999995</c:v>
                      </c:pt>
                      <c:pt idx="8622">
                        <c:v>0.96692400000000001</c:v>
                      </c:pt>
                      <c:pt idx="8623">
                        <c:v>0.97341</c:v>
                      </c:pt>
                      <c:pt idx="8624">
                        <c:v>0.98014599999999996</c:v>
                      </c:pt>
                      <c:pt idx="8625">
                        <c:v>0.98555099999999995</c:v>
                      </c:pt>
                      <c:pt idx="8626">
                        <c:v>0.98866600000000004</c:v>
                      </c:pt>
                      <c:pt idx="8627">
                        <c:v>0.98930700000000005</c:v>
                      </c:pt>
                      <c:pt idx="8628">
                        <c:v>0.98804000000000003</c:v>
                      </c:pt>
                      <c:pt idx="8629">
                        <c:v>0.98542200000000002</c:v>
                      </c:pt>
                      <c:pt idx="8630">
                        <c:v>0.98148800000000003</c:v>
                      </c:pt>
                      <c:pt idx="8631">
                        <c:v>0.97693700000000006</c:v>
                      </c:pt>
                      <c:pt idx="8632">
                        <c:v>0.97370100000000004</c:v>
                      </c:pt>
                      <c:pt idx="8633">
                        <c:v>0.97354499999999999</c:v>
                      </c:pt>
                      <c:pt idx="8634">
                        <c:v>0.97697699999999998</c:v>
                      </c:pt>
                      <c:pt idx="8635">
                        <c:v>0.98351</c:v>
                      </c:pt>
                      <c:pt idx="8636">
                        <c:v>0.99158299999999999</c:v>
                      </c:pt>
                      <c:pt idx="8637">
                        <c:v>0.99886399999999997</c:v>
                      </c:pt>
                      <c:pt idx="8638">
                        <c:v>1.0045539999999999</c:v>
                      </c:pt>
                      <c:pt idx="8639">
                        <c:v>1.00939</c:v>
                      </c:pt>
                      <c:pt idx="8640">
                        <c:v>1.01311</c:v>
                      </c:pt>
                      <c:pt idx="8641">
                        <c:v>1.0146489999999999</c:v>
                      </c:pt>
                      <c:pt idx="8642">
                        <c:v>1.0140670000000001</c:v>
                      </c:pt>
                      <c:pt idx="8643">
                        <c:v>1.0124200000000001</c:v>
                      </c:pt>
                      <c:pt idx="8644">
                        <c:v>1.0104979999999999</c:v>
                      </c:pt>
                      <c:pt idx="8645">
                        <c:v>1.008859</c:v>
                      </c:pt>
                      <c:pt idx="8646">
                        <c:v>1.0080499999999999</c:v>
                      </c:pt>
                      <c:pt idx="8647">
                        <c:v>1.0083599999999999</c:v>
                      </c:pt>
                      <c:pt idx="8648">
                        <c:v>1.0098119999999999</c:v>
                      </c:pt>
                      <c:pt idx="8649">
                        <c:v>1.0122580000000001</c:v>
                      </c:pt>
                      <c:pt idx="8650">
                        <c:v>1.014758</c:v>
                      </c:pt>
                      <c:pt idx="8651">
                        <c:v>1.015323</c:v>
                      </c:pt>
                      <c:pt idx="8652">
                        <c:v>1.012607</c:v>
                      </c:pt>
                      <c:pt idx="8653">
                        <c:v>1.0067010000000001</c:v>
                      </c:pt>
                      <c:pt idx="8654">
                        <c:v>0.99823899999999999</c:v>
                      </c:pt>
                      <c:pt idx="8655">
                        <c:v>0.98852899999999999</c:v>
                      </c:pt>
                      <c:pt idx="8656">
                        <c:v>0.97996099999999997</c:v>
                      </c:pt>
                      <c:pt idx="8657">
                        <c:v>0.97457499999999997</c:v>
                      </c:pt>
                      <c:pt idx="8658">
                        <c:v>0.97246900000000003</c:v>
                      </c:pt>
                      <c:pt idx="8659">
                        <c:v>0.97263500000000003</c:v>
                      </c:pt>
                      <c:pt idx="8660">
                        <c:v>0.97436299999999998</c:v>
                      </c:pt>
                      <c:pt idx="8661">
                        <c:v>0.97713300000000003</c:v>
                      </c:pt>
                      <c:pt idx="8662">
                        <c:v>0.98039600000000005</c:v>
                      </c:pt>
                      <c:pt idx="8663">
                        <c:v>0.98409000000000002</c:v>
                      </c:pt>
                      <c:pt idx="8664">
                        <c:v>0.98836500000000005</c:v>
                      </c:pt>
                      <c:pt idx="8665">
                        <c:v>0.99253000000000002</c:v>
                      </c:pt>
                      <c:pt idx="8666">
                        <c:v>0.99555499999999997</c:v>
                      </c:pt>
                      <c:pt idx="8667">
                        <c:v>0.99702999999999997</c:v>
                      </c:pt>
                      <c:pt idx="8668">
                        <c:v>0.99689499999999998</c:v>
                      </c:pt>
                      <c:pt idx="8669">
                        <c:v>0.99507500000000004</c:v>
                      </c:pt>
                      <c:pt idx="8670">
                        <c:v>0.99183500000000002</c:v>
                      </c:pt>
                      <c:pt idx="8671">
                        <c:v>0.98799999999999999</c:v>
                      </c:pt>
                      <c:pt idx="8672">
                        <c:v>0.98458699999999999</c:v>
                      </c:pt>
                      <c:pt idx="8673">
                        <c:v>0.98236599999999996</c:v>
                      </c:pt>
                      <c:pt idx="8674">
                        <c:v>0.98168200000000005</c:v>
                      </c:pt>
                      <c:pt idx="8675">
                        <c:v>0.98286799999999996</c:v>
                      </c:pt>
                      <c:pt idx="8676">
                        <c:v>0.98634200000000005</c:v>
                      </c:pt>
                      <c:pt idx="8677">
                        <c:v>0.992031</c:v>
                      </c:pt>
                      <c:pt idx="8678">
                        <c:v>0.99939500000000003</c:v>
                      </c:pt>
                      <c:pt idx="8679">
                        <c:v>1.007897</c:v>
                      </c:pt>
                      <c:pt idx="8680">
                        <c:v>1.0167349999999999</c:v>
                      </c:pt>
                      <c:pt idx="8681">
                        <c:v>1.0242199999999999</c:v>
                      </c:pt>
                      <c:pt idx="8682">
                        <c:v>1.0285770000000001</c:v>
                      </c:pt>
                      <c:pt idx="8683">
                        <c:v>1.029228</c:v>
                      </c:pt>
                      <c:pt idx="8684">
                        <c:v>1.0267850000000001</c:v>
                      </c:pt>
                      <c:pt idx="8685">
                        <c:v>1.022321</c:v>
                      </c:pt>
                      <c:pt idx="8686">
                        <c:v>1.0171030000000001</c:v>
                      </c:pt>
                      <c:pt idx="8687">
                        <c:v>1.012348</c:v>
                      </c:pt>
                      <c:pt idx="8688">
                        <c:v>1.008626</c:v>
                      </c:pt>
                      <c:pt idx="8689">
                        <c:v>1.006051</c:v>
                      </c:pt>
                      <c:pt idx="8690">
                        <c:v>1.0045649999999999</c:v>
                      </c:pt>
                      <c:pt idx="8691">
                        <c:v>1.0037259999999999</c:v>
                      </c:pt>
                      <c:pt idx="8692">
                        <c:v>1.002821</c:v>
                      </c:pt>
                      <c:pt idx="8693">
                        <c:v>1.0013080000000001</c:v>
                      </c:pt>
                      <c:pt idx="8694">
                        <c:v>0.99901899999999999</c:v>
                      </c:pt>
                      <c:pt idx="8695">
                        <c:v>0.99556699999999998</c:v>
                      </c:pt>
                      <c:pt idx="8696">
                        <c:v>0.99046800000000002</c:v>
                      </c:pt>
                      <c:pt idx="8697">
                        <c:v>0.98431000000000002</c:v>
                      </c:pt>
                      <c:pt idx="8698">
                        <c:v>0.97821899999999995</c:v>
                      </c:pt>
                      <c:pt idx="8699">
                        <c:v>0.97236699999999998</c:v>
                      </c:pt>
                      <c:pt idx="8700">
                        <c:v>0.96649700000000005</c:v>
                      </c:pt>
                      <c:pt idx="8701">
                        <c:v>0.96085900000000002</c:v>
                      </c:pt>
                      <c:pt idx="8702">
                        <c:v>0.95608700000000002</c:v>
                      </c:pt>
                      <c:pt idx="8703">
                        <c:v>0.95334200000000002</c:v>
                      </c:pt>
                      <c:pt idx="8704">
                        <c:v>0.95389599999999997</c:v>
                      </c:pt>
                      <c:pt idx="8705">
                        <c:v>0.95798499999999998</c:v>
                      </c:pt>
                      <c:pt idx="8706">
                        <c:v>0.96474700000000002</c:v>
                      </c:pt>
                      <c:pt idx="8707">
                        <c:v>0.97291099999999997</c:v>
                      </c:pt>
                      <c:pt idx="8708">
                        <c:v>0.98061699999999996</c:v>
                      </c:pt>
                      <c:pt idx="8709">
                        <c:v>0.98580800000000002</c:v>
                      </c:pt>
                      <c:pt idx="8710">
                        <c:v>0.98816999999999999</c:v>
                      </c:pt>
                      <c:pt idx="8711">
                        <c:v>0.98874200000000001</c:v>
                      </c:pt>
                      <c:pt idx="8712">
                        <c:v>0.98766200000000004</c:v>
                      </c:pt>
                      <c:pt idx="8713">
                        <c:v>0.984738</c:v>
                      </c:pt>
                      <c:pt idx="8714">
                        <c:v>0.98087999999999997</c:v>
                      </c:pt>
                      <c:pt idx="8715">
                        <c:v>0.97741800000000001</c:v>
                      </c:pt>
                      <c:pt idx="8716">
                        <c:v>0.97540199999999999</c:v>
                      </c:pt>
                      <c:pt idx="8717">
                        <c:v>0.97550199999999998</c:v>
                      </c:pt>
                      <c:pt idx="8718">
                        <c:v>0.97752399999999995</c:v>
                      </c:pt>
                      <c:pt idx="8719">
                        <c:v>0.98058900000000004</c:v>
                      </c:pt>
                      <c:pt idx="8720">
                        <c:v>0.98428899999999997</c:v>
                      </c:pt>
                      <c:pt idx="8721">
                        <c:v>0.98904999999999998</c:v>
                      </c:pt>
                      <c:pt idx="8722">
                        <c:v>0.99502500000000005</c:v>
                      </c:pt>
                      <c:pt idx="8723">
                        <c:v>1.0014339999999999</c:v>
                      </c:pt>
                      <c:pt idx="8724">
                        <c:v>1.0068490000000001</c:v>
                      </c:pt>
                      <c:pt idx="8725">
                        <c:v>1.009617</c:v>
                      </c:pt>
                      <c:pt idx="8726">
                        <c:v>1.0091619999999999</c:v>
                      </c:pt>
                      <c:pt idx="8727">
                        <c:v>1.0064649999999999</c:v>
                      </c:pt>
                      <c:pt idx="8728">
                        <c:v>1.0025200000000001</c:v>
                      </c:pt>
                      <c:pt idx="8729">
                        <c:v>0.99773299999999998</c:v>
                      </c:pt>
                      <c:pt idx="8730">
                        <c:v>0.99246000000000001</c:v>
                      </c:pt>
                      <c:pt idx="8731">
                        <c:v>0.98678299999999997</c:v>
                      </c:pt>
                      <c:pt idx="8732">
                        <c:v>0.98080400000000001</c:v>
                      </c:pt>
                      <c:pt idx="8733">
                        <c:v>0.97506300000000001</c:v>
                      </c:pt>
                      <c:pt idx="8734">
                        <c:v>0.97010600000000002</c:v>
                      </c:pt>
                      <c:pt idx="8735">
                        <c:v>0.966669</c:v>
                      </c:pt>
                      <c:pt idx="8736">
                        <c:v>0.96533999999999998</c:v>
                      </c:pt>
                      <c:pt idx="8737">
                        <c:v>0.96567199999999997</c:v>
                      </c:pt>
                      <c:pt idx="8738">
                        <c:v>0.96650400000000003</c:v>
                      </c:pt>
                      <c:pt idx="8739">
                        <c:v>0.96692400000000001</c:v>
                      </c:pt>
                      <c:pt idx="8740">
                        <c:v>0.966611</c:v>
                      </c:pt>
                      <c:pt idx="8741">
                        <c:v>0.96539900000000001</c:v>
                      </c:pt>
                      <c:pt idx="8742">
                        <c:v>0.96311999999999998</c:v>
                      </c:pt>
                      <c:pt idx="8743">
                        <c:v>0.95992699999999997</c:v>
                      </c:pt>
                      <c:pt idx="8744">
                        <c:v>0.956619</c:v>
                      </c:pt>
                      <c:pt idx="8745">
                        <c:v>0.95408099999999996</c:v>
                      </c:pt>
                      <c:pt idx="8746">
                        <c:v>0.95268399999999998</c:v>
                      </c:pt>
                      <c:pt idx="8747">
                        <c:v>0.95243</c:v>
                      </c:pt>
                      <c:pt idx="8748">
                        <c:v>0.95321800000000001</c:v>
                      </c:pt>
                      <c:pt idx="8749">
                        <c:v>0.95521800000000001</c:v>
                      </c:pt>
                      <c:pt idx="8750">
                        <c:v>0.95860500000000004</c:v>
                      </c:pt>
                      <c:pt idx="8751">
                        <c:v>0.96302399999999999</c:v>
                      </c:pt>
                      <c:pt idx="8752">
                        <c:v>0.96756900000000001</c:v>
                      </c:pt>
                      <c:pt idx="8753">
                        <c:v>0.97157199999999999</c:v>
                      </c:pt>
                      <c:pt idx="8754">
                        <c:v>0.97514299999999998</c:v>
                      </c:pt>
                      <c:pt idx="8755">
                        <c:v>0.978074</c:v>
                      </c:pt>
                      <c:pt idx="8756">
                        <c:v>0.97966299999999995</c:v>
                      </c:pt>
                      <c:pt idx="8757">
                        <c:v>0.97960100000000006</c:v>
                      </c:pt>
                      <c:pt idx="8758">
                        <c:v>0.97784199999999999</c:v>
                      </c:pt>
                      <c:pt idx="8759">
                        <c:v>0.97483299999999995</c:v>
                      </c:pt>
                      <c:pt idx="8760">
                        <c:v>0.97199400000000002</c:v>
                      </c:pt>
                      <c:pt idx="8761">
                        <c:v>0.97024600000000005</c:v>
                      </c:pt>
                      <c:pt idx="8762">
                        <c:v>0.96899500000000005</c:v>
                      </c:pt>
                      <c:pt idx="8763">
                        <c:v>0.96819</c:v>
                      </c:pt>
                      <c:pt idx="8764">
                        <c:v>0.96897</c:v>
                      </c:pt>
                      <c:pt idx="8765">
                        <c:v>0.97175</c:v>
                      </c:pt>
                      <c:pt idx="8766">
                        <c:v>0.97590600000000005</c:v>
                      </c:pt>
                      <c:pt idx="8767">
                        <c:v>0.98053900000000005</c:v>
                      </c:pt>
                      <c:pt idx="8768">
                        <c:v>0.98503200000000002</c:v>
                      </c:pt>
                      <c:pt idx="8769">
                        <c:v>0.98915500000000001</c:v>
                      </c:pt>
                      <c:pt idx="8770">
                        <c:v>0.99271600000000004</c:v>
                      </c:pt>
                      <c:pt idx="8771">
                        <c:v>0.99529299999999998</c:v>
                      </c:pt>
                      <c:pt idx="8772">
                        <c:v>0.99582899999999996</c:v>
                      </c:pt>
                      <c:pt idx="8773">
                        <c:v>0.99335899999999999</c:v>
                      </c:pt>
                      <c:pt idx="8774">
                        <c:v>0.98832100000000001</c:v>
                      </c:pt>
                      <c:pt idx="8775">
                        <c:v>0.98195299999999996</c:v>
                      </c:pt>
                      <c:pt idx="8776">
                        <c:v>0.97478200000000004</c:v>
                      </c:pt>
                      <c:pt idx="8777">
                        <c:v>0.96684999999999999</c:v>
                      </c:pt>
                      <c:pt idx="8778">
                        <c:v>0.95864700000000003</c:v>
                      </c:pt>
                      <c:pt idx="8779">
                        <c:v>0.95081599999999999</c:v>
                      </c:pt>
                      <c:pt idx="8780">
                        <c:v>0.94405799999999995</c:v>
                      </c:pt>
                      <c:pt idx="8781">
                        <c:v>0.93947099999999995</c:v>
                      </c:pt>
                      <c:pt idx="8782">
                        <c:v>0.93779199999999996</c:v>
                      </c:pt>
                      <c:pt idx="8783">
                        <c:v>0.93881199999999998</c:v>
                      </c:pt>
                      <c:pt idx="8784">
                        <c:v>0.94217499999999998</c:v>
                      </c:pt>
                      <c:pt idx="8785">
                        <c:v>0.94723500000000005</c:v>
                      </c:pt>
                      <c:pt idx="8786">
                        <c:v>0.95192900000000003</c:v>
                      </c:pt>
                      <c:pt idx="8787">
                        <c:v>0.95400799999999997</c:v>
                      </c:pt>
                      <c:pt idx="8788">
                        <c:v>0.95313499999999995</c:v>
                      </c:pt>
                      <c:pt idx="8789">
                        <c:v>0.95038599999999995</c:v>
                      </c:pt>
                      <c:pt idx="8790">
                        <c:v>0.94683899999999999</c:v>
                      </c:pt>
                      <c:pt idx="8791">
                        <c:v>0.94326699999999997</c:v>
                      </c:pt>
                      <c:pt idx="8792">
                        <c:v>0.94001000000000001</c:v>
                      </c:pt>
                      <c:pt idx="8793">
                        <c:v>0.93732700000000002</c:v>
                      </c:pt>
                      <c:pt idx="8794">
                        <c:v>0.93584500000000004</c:v>
                      </c:pt>
                      <c:pt idx="8795">
                        <c:v>0.93589299999999997</c:v>
                      </c:pt>
                      <c:pt idx="8796">
                        <c:v>0.937477</c:v>
                      </c:pt>
                      <c:pt idx="8797">
                        <c:v>0.94091599999999997</c:v>
                      </c:pt>
                      <c:pt idx="8798">
                        <c:v>0.94697100000000001</c:v>
                      </c:pt>
                      <c:pt idx="8799">
                        <c:v>0.95613499999999996</c:v>
                      </c:pt>
                      <c:pt idx="8800">
                        <c:v>0.96725000000000005</c:v>
                      </c:pt>
                      <c:pt idx="8801">
                        <c:v>0.97751900000000003</c:v>
                      </c:pt>
                      <c:pt idx="8802">
                        <c:v>0.98446199999999995</c:v>
                      </c:pt>
                      <c:pt idx="8803">
                        <c:v>0.98768999999999996</c:v>
                      </c:pt>
                      <c:pt idx="8804">
                        <c:v>0.988452</c:v>
                      </c:pt>
                      <c:pt idx="8805">
                        <c:v>0.98777999999999999</c:v>
                      </c:pt>
                      <c:pt idx="8806">
                        <c:v>0.98588299999999995</c:v>
                      </c:pt>
                      <c:pt idx="8807">
                        <c:v>0.98330499999999998</c:v>
                      </c:pt>
                      <c:pt idx="8808">
                        <c:v>0.981352</c:v>
                      </c:pt>
                      <c:pt idx="8809">
                        <c:v>0.98077199999999998</c:v>
                      </c:pt>
                      <c:pt idx="8810">
                        <c:v>0.98108399999999996</c:v>
                      </c:pt>
                      <c:pt idx="8811">
                        <c:v>0.98147200000000001</c:v>
                      </c:pt>
                      <c:pt idx="8812">
                        <c:v>0.98192000000000002</c:v>
                      </c:pt>
                      <c:pt idx="8813">
                        <c:v>0.98280699999999999</c:v>
                      </c:pt>
                      <c:pt idx="8814">
                        <c:v>0.98383799999999999</c:v>
                      </c:pt>
                      <c:pt idx="8815">
                        <c:v>0.98461799999999999</c:v>
                      </c:pt>
                      <c:pt idx="8816">
                        <c:v>0.98497299999999999</c:v>
                      </c:pt>
                      <c:pt idx="8817">
                        <c:v>0.98434999999999995</c:v>
                      </c:pt>
                      <c:pt idx="8818">
                        <c:v>0.982541</c:v>
                      </c:pt>
                      <c:pt idx="8819">
                        <c:v>0.97977899999999996</c:v>
                      </c:pt>
                      <c:pt idx="8820">
                        <c:v>0.97597500000000004</c:v>
                      </c:pt>
                      <c:pt idx="8821">
                        <c:v>0.97115799999999997</c:v>
                      </c:pt>
                      <c:pt idx="8822">
                        <c:v>0.96572899999999995</c:v>
                      </c:pt>
                      <c:pt idx="8823">
                        <c:v>0.96019200000000005</c:v>
                      </c:pt>
                      <c:pt idx="8824">
                        <c:v>0.95500700000000005</c:v>
                      </c:pt>
                      <c:pt idx="8825">
                        <c:v>0.95034600000000002</c:v>
                      </c:pt>
                      <c:pt idx="8826">
                        <c:v>0.946465</c:v>
                      </c:pt>
                      <c:pt idx="8827">
                        <c:v>0.94428699999999999</c:v>
                      </c:pt>
                      <c:pt idx="8828">
                        <c:v>0.94455100000000003</c:v>
                      </c:pt>
                      <c:pt idx="8829">
                        <c:v>0.94677999999999995</c:v>
                      </c:pt>
                      <c:pt idx="8830">
                        <c:v>0.95016299999999998</c:v>
                      </c:pt>
                      <c:pt idx="8831">
                        <c:v>0.954511</c:v>
                      </c:pt>
                      <c:pt idx="8832">
                        <c:v>0.959789</c:v>
                      </c:pt>
                      <c:pt idx="8833">
                        <c:v>0.96567199999999997</c:v>
                      </c:pt>
                      <c:pt idx="8834">
                        <c:v>0.97119900000000003</c:v>
                      </c:pt>
                      <c:pt idx="8835">
                        <c:v>0.974881</c:v>
                      </c:pt>
                      <c:pt idx="8836">
                        <c:v>0.97645800000000005</c:v>
                      </c:pt>
                      <c:pt idx="8837">
                        <c:v>0.97697800000000001</c:v>
                      </c:pt>
                      <c:pt idx="8838">
                        <c:v>0.97695600000000005</c:v>
                      </c:pt>
                      <c:pt idx="8839">
                        <c:v>0.97654399999999997</c:v>
                      </c:pt>
                      <c:pt idx="8840">
                        <c:v>0.976128</c:v>
                      </c:pt>
                      <c:pt idx="8841">
                        <c:v>0.97620300000000004</c:v>
                      </c:pt>
                      <c:pt idx="8842">
                        <c:v>0.97726299999999999</c:v>
                      </c:pt>
                      <c:pt idx="8843">
                        <c:v>0.979549</c:v>
                      </c:pt>
                      <c:pt idx="8844">
                        <c:v>0.98340399999999994</c:v>
                      </c:pt>
                      <c:pt idx="8845">
                        <c:v>0.98797599999999997</c:v>
                      </c:pt>
                      <c:pt idx="8846">
                        <c:v>0.99063500000000004</c:v>
                      </c:pt>
                      <c:pt idx="8847">
                        <c:v>0.99126999999999998</c:v>
                      </c:pt>
                      <c:pt idx="8848">
                        <c:v>0.99323399999999995</c:v>
                      </c:pt>
                      <c:pt idx="8849">
                        <c:v>0.99842299999999995</c:v>
                      </c:pt>
                      <c:pt idx="8850">
                        <c:v>1.0056430000000001</c:v>
                      </c:pt>
                      <c:pt idx="8851">
                        <c:v>1.0129189999999999</c:v>
                      </c:pt>
                      <c:pt idx="8852">
                        <c:v>1.0188189999999999</c:v>
                      </c:pt>
                      <c:pt idx="8853">
                        <c:v>1.0223100000000001</c:v>
                      </c:pt>
                      <c:pt idx="8854">
                        <c:v>1.022402</c:v>
                      </c:pt>
                      <c:pt idx="8855">
                        <c:v>1.018383</c:v>
                      </c:pt>
                      <c:pt idx="8856">
                        <c:v>1.0105580000000001</c:v>
                      </c:pt>
                      <c:pt idx="8857">
                        <c:v>1.0004299999999999</c:v>
                      </c:pt>
                      <c:pt idx="8858">
                        <c:v>0.99013099999999998</c:v>
                      </c:pt>
                      <c:pt idx="8859">
                        <c:v>0.98151200000000005</c:v>
                      </c:pt>
                      <c:pt idx="8860">
                        <c:v>0.97531500000000004</c:v>
                      </c:pt>
                      <c:pt idx="8861">
                        <c:v>0.97125399999999995</c:v>
                      </c:pt>
                      <c:pt idx="8862">
                        <c:v>0.96947799999999995</c:v>
                      </c:pt>
                      <c:pt idx="8863">
                        <c:v>0.97072400000000003</c:v>
                      </c:pt>
                      <c:pt idx="8864">
                        <c:v>0.97450099999999995</c:v>
                      </c:pt>
                      <c:pt idx="8865">
                        <c:v>0.97914100000000004</c:v>
                      </c:pt>
                      <c:pt idx="8866">
                        <c:v>0.98324</c:v>
                      </c:pt>
                      <c:pt idx="8867">
                        <c:v>0.98599199999999998</c:v>
                      </c:pt>
                      <c:pt idx="8868">
                        <c:v>0.98705299999999996</c:v>
                      </c:pt>
                      <c:pt idx="8869">
                        <c:v>0.98619800000000002</c:v>
                      </c:pt>
                      <c:pt idx="8870">
                        <c:v>0.98311700000000002</c:v>
                      </c:pt>
                      <c:pt idx="8871">
                        <c:v>0.97785699999999998</c:v>
                      </c:pt>
                      <c:pt idx="8872">
                        <c:v>0.971082</c:v>
                      </c:pt>
                      <c:pt idx="8873">
                        <c:v>0.96440899999999996</c:v>
                      </c:pt>
                      <c:pt idx="8874">
                        <c:v>0.95968799999999999</c:v>
                      </c:pt>
                      <c:pt idx="8875">
                        <c:v>0.95723999999999998</c:v>
                      </c:pt>
                      <c:pt idx="8876">
                        <c:v>0.95675699999999997</c:v>
                      </c:pt>
                      <c:pt idx="8877">
                        <c:v>0.95867500000000005</c:v>
                      </c:pt>
                      <c:pt idx="8878">
                        <c:v>0.96301899999999996</c:v>
                      </c:pt>
                      <c:pt idx="8879">
                        <c:v>0.96904900000000005</c:v>
                      </c:pt>
                      <c:pt idx="8880">
                        <c:v>0.97628000000000004</c:v>
                      </c:pt>
                      <c:pt idx="8881">
                        <c:v>0.98409800000000003</c:v>
                      </c:pt>
                      <c:pt idx="8882">
                        <c:v>0.99130799999999997</c:v>
                      </c:pt>
                      <c:pt idx="8883">
                        <c:v>0.99709999999999999</c:v>
                      </c:pt>
                      <c:pt idx="8884">
                        <c:v>1.0012540000000001</c:v>
                      </c:pt>
                      <c:pt idx="8885">
                        <c:v>1.0037480000000001</c:v>
                      </c:pt>
                      <c:pt idx="8886">
                        <c:v>1.0046679999999999</c:v>
                      </c:pt>
                      <c:pt idx="8887">
                        <c:v>1.0042329999999999</c:v>
                      </c:pt>
                      <c:pt idx="8888">
                        <c:v>1.003269</c:v>
                      </c:pt>
                      <c:pt idx="8889">
                        <c:v>1.002794</c:v>
                      </c:pt>
                      <c:pt idx="8890">
                        <c:v>1.0026919999999999</c:v>
                      </c:pt>
                      <c:pt idx="8891">
                        <c:v>1.002283</c:v>
                      </c:pt>
                      <c:pt idx="8892">
                        <c:v>1.0017849999999999</c:v>
                      </c:pt>
                      <c:pt idx="8893">
                        <c:v>1.0016830000000001</c:v>
                      </c:pt>
                      <c:pt idx="8894">
                        <c:v>1.0020720000000001</c:v>
                      </c:pt>
                      <c:pt idx="8895">
                        <c:v>1.003309</c:v>
                      </c:pt>
                      <c:pt idx="8896">
                        <c:v>1.0058959999999999</c:v>
                      </c:pt>
                      <c:pt idx="8897">
                        <c:v>1.0093829999999999</c:v>
                      </c:pt>
                      <c:pt idx="8898">
                        <c:v>1.0124280000000001</c:v>
                      </c:pt>
                      <c:pt idx="8899">
                        <c:v>1.013854</c:v>
                      </c:pt>
                      <c:pt idx="8900">
                        <c:v>1.0127090000000001</c:v>
                      </c:pt>
                      <c:pt idx="8901">
                        <c:v>1.0086440000000001</c:v>
                      </c:pt>
                      <c:pt idx="8902">
                        <c:v>1.0023690000000001</c:v>
                      </c:pt>
                      <c:pt idx="8903">
                        <c:v>0.99473400000000001</c:v>
                      </c:pt>
                      <c:pt idx="8904">
                        <c:v>0.98609999999999998</c:v>
                      </c:pt>
                      <c:pt idx="8905">
                        <c:v>0.97709400000000002</c:v>
                      </c:pt>
                      <c:pt idx="8906">
                        <c:v>0.96929600000000005</c:v>
                      </c:pt>
                      <c:pt idx="8907">
                        <c:v>0.96417200000000003</c:v>
                      </c:pt>
                      <c:pt idx="8908">
                        <c:v>0.96181499999999998</c:v>
                      </c:pt>
                      <c:pt idx="8909">
                        <c:v>0.96150000000000002</c:v>
                      </c:pt>
                      <c:pt idx="8910">
                        <c:v>0.96324299999999996</c:v>
                      </c:pt>
                      <c:pt idx="8911">
                        <c:v>0.96779499999999996</c:v>
                      </c:pt>
                      <c:pt idx="8912">
                        <c:v>0.974908</c:v>
                      </c:pt>
                      <c:pt idx="8913">
                        <c:v>0.98278100000000002</c:v>
                      </c:pt>
                      <c:pt idx="8914">
                        <c:v>0.98903200000000002</c:v>
                      </c:pt>
                      <c:pt idx="8915">
                        <c:v>0.99224500000000004</c:v>
                      </c:pt>
                      <c:pt idx="8916">
                        <c:v>0.99280299999999999</c:v>
                      </c:pt>
                      <c:pt idx="8917">
                        <c:v>0.99140600000000001</c:v>
                      </c:pt>
                      <c:pt idx="8918">
                        <c:v>0.98787800000000003</c:v>
                      </c:pt>
                      <c:pt idx="8919">
                        <c:v>0.98221800000000004</c:v>
                      </c:pt>
                      <c:pt idx="8920">
                        <c:v>0.975715</c:v>
                      </c:pt>
                      <c:pt idx="8921">
                        <c:v>0.97052499999999997</c:v>
                      </c:pt>
                      <c:pt idx="8922">
                        <c:v>0.96819699999999997</c:v>
                      </c:pt>
                      <c:pt idx="8923">
                        <c:v>0.96898899999999999</c:v>
                      </c:pt>
                      <c:pt idx="8924">
                        <c:v>0.97237300000000004</c:v>
                      </c:pt>
                      <c:pt idx="8925">
                        <c:v>0.97765599999999997</c:v>
                      </c:pt>
                      <c:pt idx="8926">
                        <c:v>0.98409199999999997</c:v>
                      </c:pt>
                      <c:pt idx="8927">
                        <c:v>0.99054600000000004</c:v>
                      </c:pt>
                      <c:pt idx="8928">
                        <c:v>0.99580999999999997</c:v>
                      </c:pt>
                      <c:pt idx="8929">
                        <c:v>0.99907800000000002</c:v>
                      </c:pt>
                      <c:pt idx="8930">
                        <c:v>0.99992000000000003</c:v>
                      </c:pt>
                      <c:pt idx="8931">
                        <c:v>0.99835600000000002</c:v>
                      </c:pt>
                      <c:pt idx="8932">
                        <c:v>0.99507900000000005</c:v>
                      </c:pt>
                      <c:pt idx="8933">
                        <c:v>0.99131400000000003</c:v>
                      </c:pt>
                      <c:pt idx="8934">
                        <c:v>0.98831800000000003</c:v>
                      </c:pt>
                      <c:pt idx="8935">
                        <c:v>0.98713200000000001</c:v>
                      </c:pt>
                      <c:pt idx="8936">
                        <c:v>0.988228</c:v>
                      </c:pt>
                      <c:pt idx="8937">
                        <c:v>0.99077800000000005</c:v>
                      </c:pt>
                      <c:pt idx="8938">
                        <c:v>0.99313600000000002</c:v>
                      </c:pt>
                      <c:pt idx="8939">
                        <c:v>0.994367</c:v>
                      </c:pt>
                      <c:pt idx="8940">
                        <c:v>0.99432100000000001</c:v>
                      </c:pt>
                      <c:pt idx="8941">
                        <c:v>0.992865</c:v>
                      </c:pt>
                      <c:pt idx="8942">
                        <c:v>0.990035</c:v>
                      </c:pt>
                      <c:pt idx="8943">
                        <c:v>0.98601300000000003</c:v>
                      </c:pt>
                      <c:pt idx="8944">
                        <c:v>0.98088399999999998</c:v>
                      </c:pt>
                      <c:pt idx="8945">
                        <c:v>0.97529900000000003</c:v>
                      </c:pt>
                      <c:pt idx="8946">
                        <c:v>0.96987999999999996</c:v>
                      </c:pt>
                      <c:pt idx="8947">
                        <c:v>0.964306</c:v>
                      </c:pt>
                      <c:pt idx="8948">
                        <c:v>0.95874099999999995</c:v>
                      </c:pt>
                      <c:pt idx="8949">
                        <c:v>0.95395600000000003</c:v>
                      </c:pt>
                      <c:pt idx="8950">
                        <c:v>0.95002900000000001</c:v>
                      </c:pt>
                      <c:pt idx="8951">
                        <c:v>0.94692500000000002</c:v>
                      </c:pt>
                      <c:pt idx="8952">
                        <c:v>0.94505600000000001</c:v>
                      </c:pt>
                      <c:pt idx="8953">
                        <c:v>0.94462299999999999</c:v>
                      </c:pt>
                      <c:pt idx="8954">
                        <c:v>0.94522499999999998</c:v>
                      </c:pt>
                      <c:pt idx="8955">
                        <c:v>0.94635000000000002</c:v>
                      </c:pt>
                      <c:pt idx="8956">
                        <c:v>0.94802799999999998</c:v>
                      </c:pt>
                      <c:pt idx="8957">
                        <c:v>0.95046900000000001</c:v>
                      </c:pt>
                      <c:pt idx="8958">
                        <c:v>0.95353299999999996</c:v>
                      </c:pt>
                      <c:pt idx="8959">
                        <c:v>0.95706800000000003</c:v>
                      </c:pt>
                      <c:pt idx="8960">
                        <c:v>0.96110799999999996</c:v>
                      </c:pt>
                      <c:pt idx="8961">
                        <c:v>0.96550800000000003</c:v>
                      </c:pt>
                      <c:pt idx="8962">
                        <c:v>0.96973799999999999</c:v>
                      </c:pt>
                      <c:pt idx="8963">
                        <c:v>0.97300600000000004</c:v>
                      </c:pt>
                      <c:pt idx="8964">
                        <c:v>0.974796</c:v>
                      </c:pt>
                      <c:pt idx="8965">
                        <c:v>0.97514599999999996</c:v>
                      </c:pt>
                      <c:pt idx="8966">
                        <c:v>0.97417500000000001</c:v>
                      </c:pt>
                      <c:pt idx="8967">
                        <c:v>0.97262499999999996</c:v>
                      </c:pt>
                      <c:pt idx="8968">
                        <c:v>0.97182199999999996</c:v>
                      </c:pt>
                      <c:pt idx="8969">
                        <c:v>0.97194199999999997</c:v>
                      </c:pt>
                      <c:pt idx="8970">
                        <c:v>0.97235300000000002</c:v>
                      </c:pt>
                      <c:pt idx="8971">
                        <c:v>0.97301400000000005</c:v>
                      </c:pt>
                      <c:pt idx="8972">
                        <c:v>0.97359600000000002</c:v>
                      </c:pt>
                      <c:pt idx="8973">
                        <c:v>0.97345700000000002</c:v>
                      </c:pt>
                      <c:pt idx="8974">
                        <c:v>0.97365199999999996</c:v>
                      </c:pt>
                      <c:pt idx="8975">
                        <c:v>0.975935</c:v>
                      </c:pt>
                      <c:pt idx="8976">
                        <c:v>0.98023499999999997</c:v>
                      </c:pt>
                      <c:pt idx="8977">
                        <c:v>0.98486799999999997</c:v>
                      </c:pt>
                      <c:pt idx="8978">
                        <c:v>0.98807400000000001</c:v>
                      </c:pt>
                      <c:pt idx="8979">
                        <c:v>0.98888399999999999</c:v>
                      </c:pt>
                      <c:pt idx="8980">
                        <c:v>0.98698799999999998</c:v>
                      </c:pt>
                      <c:pt idx="8981">
                        <c:v>0.98276200000000002</c:v>
                      </c:pt>
                      <c:pt idx="8982">
                        <c:v>0.97710399999999997</c:v>
                      </c:pt>
                      <c:pt idx="8983">
                        <c:v>0.97113000000000005</c:v>
                      </c:pt>
                      <c:pt idx="8984">
                        <c:v>0.96592900000000004</c:v>
                      </c:pt>
                      <c:pt idx="8985">
                        <c:v>0.96205700000000005</c:v>
                      </c:pt>
                      <c:pt idx="8986">
                        <c:v>0.95979999999999999</c:v>
                      </c:pt>
                      <c:pt idx="8987">
                        <c:v>0.95940400000000003</c:v>
                      </c:pt>
                      <c:pt idx="8988">
                        <c:v>0.96015600000000001</c:v>
                      </c:pt>
                      <c:pt idx="8989">
                        <c:v>0.96016699999999999</c:v>
                      </c:pt>
                      <c:pt idx="8990">
                        <c:v>0.95810899999999999</c:v>
                      </c:pt>
                      <c:pt idx="8991">
                        <c:v>0.95423100000000005</c:v>
                      </c:pt>
                      <c:pt idx="8992">
                        <c:v>0.94972400000000001</c:v>
                      </c:pt>
                      <c:pt idx="8993">
                        <c:v>0.94532499999999997</c:v>
                      </c:pt>
                      <c:pt idx="8994">
                        <c:v>0.94103599999999998</c:v>
                      </c:pt>
                      <c:pt idx="8995">
                        <c:v>0.93761899999999998</c:v>
                      </c:pt>
                      <c:pt idx="8996">
                        <c:v>0.93588899999999997</c:v>
                      </c:pt>
                      <c:pt idx="8997">
                        <c:v>0.93563700000000005</c:v>
                      </c:pt>
                      <c:pt idx="8998">
                        <c:v>0.93694200000000005</c:v>
                      </c:pt>
                      <c:pt idx="8999">
                        <c:v>0.94024799999999997</c:v>
                      </c:pt>
                      <c:pt idx="9000">
                        <c:v>0.94524799999999998</c:v>
                      </c:pt>
                      <c:pt idx="9001">
                        <c:v>0.95139499999999999</c:v>
                      </c:pt>
                      <c:pt idx="9002">
                        <c:v>0.95843199999999995</c:v>
                      </c:pt>
                      <c:pt idx="9003">
                        <c:v>0.96513400000000005</c:v>
                      </c:pt>
                      <c:pt idx="9004">
                        <c:v>0.96965800000000002</c:v>
                      </c:pt>
                      <c:pt idx="9005">
                        <c:v>0.97177800000000003</c:v>
                      </c:pt>
                      <c:pt idx="9006">
                        <c:v>0.97243299999999999</c:v>
                      </c:pt>
                      <c:pt idx="9007">
                        <c:v>0.97161500000000001</c:v>
                      </c:pt>
                      <c:pt idx="9008">
                        <c:v>0.96892100000000003</c:v>
                      </c:pt>
                      <c:pt idx="9009">
                        <c:v>0.96554799999999996</c:v>
                      </c:pt>
                      <c:pt idx="9010">
                        <c:v>0.96339799999999998</c:v>
                      </c:pt>
                      <c:pt idx="9011">
                        <c:v>0.96293200000000001</c:v>
                      </c:pt>
                      <c:pt idx="9012">
                        <c:v>0.96400399999999997</c:v>
                      </c:pt>
                      <c:pt idx="9013">
                        <c:v>0.96711199999999997</c:v>
                      </c:pt>
                      <c:pt idx="9014">
                        <c:v>0.97232099999999999</c:v>
                      </c:pt>
                      <c:pt idx="9015">
                        <c:v>0.978854</c:v>
                      </c:pt>
                      <c:pt idx="9016">
                        <c:v>0.98638700000000001</c:v>
                      </c:pt>
                      <c:pt idx="9017">
                        <c:v>0.99465800000000004</c:v>
                      </c:pt>
                      <c:pt idx="9018">
                        <c:v>1.002124</c:v>
                      </c:pt>
                      <c:pt idx="9019">
                        <c:v>1.007042</c:v>
                      </c:pt>
                      <c:pt idx="9020">
                        <c:v>1.0086869999999999</c:v>
                      </c:pt>
                      <c:pt idx="9021">
                        <c:v>1.006956</c:v>
                      </c:pt>
                      <c:pt idx="9022">
                        <c:v>1.0024979999999999</c:v>
                      </c:pt>
                      <c:pt idx="9023">
                        <c:v>0.99670499999999995</c:v>
                      </c:pt>
                      <c:pt idx="9024">
                        <c:v>0.99027799999999999</c:v>
                      </c:pt>
                      <c:pt idx="9025">
                        <c:v>0.98336199999999996</c:v>
                      </c:pt>
                      <c:pt idx="9026">
                        <c:v>0.97674000000000005</c:v>
                      </c:pt>
                      <c:pt idx="9027">
                        <c:v>0.97081300000000004</c:v>
                      </c:pt>
                      <c:pt idx="9028">
                        <c:v>0.96559099999999998</c:v>
                      </c:pt>
                      <c:pt idx="9029">
                        <c:v>0.96180299999999996</c:v>
                      </c:pt>
                      <c:pt idx="9030">
                        <c:v>0.95974000000000004</c:v>
                      </c:pt>
                      <c:pt idx="9031">
                        <c:v>0.95897600000000005</c:v>
                      </c:pt>
                      <c:pt idx="9032">
                        <c:v>0.95972100000000005</c:v>
                      </c:pt>
                      <c:pt idx="9033">
                        <c:v>0.96243100000000004</c:v>
                      </c:pt>
                      <c:pt idx="9034">
                        <c:v>0.96615600000000001</c:v>
                      </c:pt>
                      <c:pt idx="9035">
                        <c:v>0.96873900000000002</c:v>
                      </c:pt>
                      <c:pt idx="9036">
                        <c:v>0.96879000000000004</c:v>
                      </c:pt>
                      <c:pt idx="9037">
                        <c:v>0.96652499999999997</c:v>
                      </c:pt>
                      <c:pt idx="9038">
                        <c:v>0.96315899999999999</c:v>
                      </c:pt>
                      <c:pt idx="9039">
                        <c:v>0.95985799999999999</c:v>
                      </c:pt>
                      <c:pt idx="9040">
                        <c:v>0.957372</c:v>
                      </c:pt>
                      <c:pt idx="9041">
                        <c:v>0.95618800000000004</c:v>
                      </c:pt>
                      <c:pt idx="9042">
                        <c:v>0.95627099999999998</c:v>
                      </c:pt>
                      <c:pt idx="9043">
                        <c:v>0.95761399999999997</c:v>
                      </c:pt>
                      <c:pt idx="9044">
                        <c:v>0.96055900000000005</c:v>
                      </c:pt>
                      <c:pt idx="9045">
                        <c:v>0.96511499999999995</c:v>
                      </c:pt>
                      <c:pt idx="9046">
                        <c:v>0.97088600000000003</c:v>
                      </c:pt>
                      <c:pt idx="9047">
                        <c:v>0.97731100000000004</c:v>
                      </c:pt>
                      <c:pt idx="9048">
                        <c:v>0.98365499999999995</c:v>
                      </c:pt>
                      <c:pt idx="9049">
                        <c:v>0.98895</c:v>
                      </c:pt>
                      <c:pt idx="9050">
                        <c:v>0.99231800000000003</c:v>
                      </c:pt>
                      <c:pt idx="9051">
                        <c:v>0.99363000000000001</c:v>
                      </c:pt>
                      <c:pt idx="9052">
                        <c:v>0.99344399999999999</c:v>
                      </c:pt>
                      <c:pt idx="9053">
                        <c:v>0.99226199999999998</c:v>
                      </c:pt>
                      <c:pt idx="9054">
                        <c:v>0.99083900000000003</c:v>
                      </c:pt>
                      <c:pt idx="9055">
                        <c:v>0.99090999999999996</c:v>
                      </c:pt>
                      <c:pt idx="9056">
                        <c:v>0.99385000000000001</c:v>
                      </c:pt>
                      <c:pt idx="9057">
                        <c:v>0.998722</c:v>
                      </c:pt>
                      <c:pt idx="9058">
                        <c:v>1.0034069999999999</c:v>
                      </c:pt>
                      <c:pt idx="9059">
                        <c:v>1.0073540000000001</c:v>
                      </c:pt>
                      <c:pt idx="9060">
                        <c:v>1.0113080000000001</c:v>
                      </c:pt>
                      <c:pt idx="9061">
                        <c:v>1.015496</c:v>
                      </c:pt>
                      <c:pt idx="9062">
                        <c:v>1.019374</c:v>
                      </c:pt>
                      <c:pt idx="9063">
                        <c:v>1.0217799999999999</c:v>
                      </c:pt>
                      <c:pt idx="9064">
                        <c:v>1.021547</c:v>
                      </c:pt>
                      <c:pt idx="9065">
                        <c:v>1.018124</c:v>
                      </c:pt>
                      <c:pt idx="9066">
                        <c:v>1.0117620000000001</c:v>
                      </c:pt>
                      <c:pt idx="9067">
                        <c:v>1.0035320000000001</c:v>
                      </c:pt>
                      <c:pt idx="9068">
                        <c:v>0.99460800000000005</c:v>
                      </c:pt>
                      <c:pt idx="9069">
                        <c:v>0.98629100000000003</c:v>
                      </c:pt>
                      <c:pt idx="9070">
                        <c:v>0.97995500000000002</c:v>
                      </c:pt>
                      <c:pt idx="9071">
                        <c:v>0.97618000000000005</c:v>
                      </c:pt>
                      <c:pt idx="9072">
                        <c:v>0.97482999999999997</c:v>
                      </c:pt>
                      <c:pt idx="9073">
                        <c:v>0.97550700000000001</c:v>
                      </c:pt>
                      <c:pt idx="9074">
                        <c:v>0.97717600000000004</c:v>
                      </c:pt>
                      <c:pt idx="9075">
                        <c:v>0.978101</c:v>
                      </c:pt>
                      <c:pt idx="9076">
                        <c:v>0.97727600000000003</c:v>
                      </c:pt>
                      <c:pt idx="9077">
                        <c:v>0.97535700000000003</c:v>
                      </c:pt>
                      <c:pt idx="9078">
                        <c:v>0.97358999999999996</c:v>
                      </c:pt>
                      <c:pt idx="9079">
                        <c:v>0.97223300000000001</c:v>
                      </c:pt>
                      <c:pt idx="9080">
                        <c:v>0.97070999999999996</c:v>
                      </c:pt>
                      <c:pt idx="9081">
                        <c:v>0.96860400000000002</c:v>
                      </c:pt>
                      <c:pt idx="9082">
                        <c:v>0.96617500000000001</c:v>
                      </c:pt>
                      <c:pt idx="9083">
                        <c:v>0.96460500000000005</c:v>
                      </c:pt>
                      <c:pt idx="9084">
                        <c:v>0.96511599999999997</c:v>
                      </c:pt>
                      <c:pt idx="9085">
                        <c:v>0.96808799999999995</c:v>
                      </c:pt>
                      <c:pt idx="9086">
                        <c:v>0.97297699999999998</c:v>
                      </c:pt>
                      <c:pt idx="9087">
                        <c:v>0.97866299999999995</c:v>
                      </c:pt>
                      <c:pt idx="9088">
                        <c:v>0.984093</c:v>
                      </c:pt>
                      <c:pt idx="9089">
                        <c:v>0.98878999999999995</c:v>
                      </c:pt>
                      <c:pt idx="9090">
                        <c:v>0.99301499999999998</c:v>
                      </c:pt>
                      <c:pt idx="9091">
                        <c:v>0.99664900000000001</c:v>
                      </c:pt>
                      <c:pt idx="9092">
                        <c:v>0.998672</c:v>
                      </c:pt>
                      <c:pt idx="9093">
                        <c:v>0.99901099999999998</c:v>
                      </c:pt>
                      <c:pt idx="9094">
                        <c:v>0.99898799999999999</c:v>
                      </c:pt>
                      <c:pt idx="9095">
                        <c:v>0.99944699999999997</c:v>
                      </c:pt>
                      <c:pt idx="9096">
                        <c:v>1.00068</c:v>
                      </c:pt>
                      <c:pt idx="9097">
                        <c:v>1.003287</c:v>
                      </c:pt>
                      <c:pt idx="9098">
                        <c:v>1.00763</c:v>
                      </c:pt>
                      <c:pt idx="9099">
                        <c:v>1.0134730000000001</c:v>
                      </c:pt>
                      <c:pt idx="9100">
                        <c:v>1.0198430000000001</c:v>
                      </c:pt>
                      <c:pt idx="9101">
                        <c:v>1.025318</c:v>
                      </c:pt>
                      <c:pt idx="9102">
                        <c:v>1.02874</c:v>
                      </c:pt>
                      <c:pt idx="9103">
                        <c:v>1.0294110000000001</c:v>
                      </c:pt>
                      <c:pt idx="9104">
                        <c:v>1.027226</c:v>
                      </c:pt>
                      <c:pt idx="9105">
                        <c:v>1.0224299999999999</c:v>
                      </c:pt>
                      <c:pt idx="9106">
                        <c:v>1.015406</c:v>
                      </c:pt>
                      <c:pt idx="9107">
                        <c:v>1.0068969999999999</c:v>
                      </c:pt>
                      <c:pt idx="9108">
                        <c:v>0.99770199999999998</c:v>
                      </c:pt>
                      <c:pt idx="9109">
                        <c:v>0.98895200000000005</c:v>
                      </c:pt>
                      <c:pt idx="9110">
                        <c:v>0.98241800000000001</c:v>
                      </c:pt>
                      <c:pt idx="9111">
                        <c:v>0.97899199999999997</c:v>
                      </c:pt>
                      <c:pt idx="9112">
                        <c:v>0.977966</c:v>
                      </c:pt>
                      <c:pt idx="9113">
                        <c:v>0.97814400000000001</c:v>
                      </c:pt>
                      <c:pt idx="9114">
                        <c:v>0.97859700000000005</c:v>
                      </c:pt>
                      <c:pt idx="9115">
                        <c:v>0.97858400000000001</c:v>
                      </c:pt>
                      <c:pt idx="9116">
                        <c:v>0.97762000000000004</c:v>
                      </c:pt>
                      <c:pt idx="9117">
                        <c:v>0.97588900000000001</c:v>
                      </c:pt>
                      <c:pt idx="9118">
                        <c:v>0.97340400000000005</c:v>
                      </c:pt>
                      <c:pt idx="9119">
                        <c:v>0.96992500000000004</c:v>
                      </c:pt>
                      <c:pt idx="9120">
                        <c:v>0.96654799999999996</c:v>
                      </c:pt>
                      <c:pt idx="9121">
                        <c:v>0.96479199999999998</c:v>
                      </c:pt>
                      <c:pt idx="9122">
                        <c:v>0.96484300000000001</c:v>
                      </c:pt>
                      <c:pt idx="9123">
                        <c:v>0.96630799999999994</c:v>
                      </c:pt>
                      <c:pt idx="9124">
                        <c:v>0.96918199999999999</c:v>
                      </c:pt>
                      <c:pt idx="9125">
                        <c:v>0.97309699999999999</c:v>
                      </c:pt>
                      <c:pt idx="9126">
                        <c:v>0.97691799999999995</c:v>
                      </c:pt>
                      <c:pt idx="9127">
                        <c:v>0.979958</c:v>
                      </c:pt>
                      <c:pt idx="9128">
                        <c:v>0.98213099999999998</c:v>
                      </c:pt>
                      <c:pt idx="9129">
                        <c:v>0.98282199999999997</c:v>
                      </c:pt>
                      <c:pt idx="9130">
                        <c:v>0.98115799999999997</c:v>
                      </c:pt>
                      <c:pt idx="9131">
                        <c:v>0.977491</c:v>
                      </c:pt>
                      <c:pt idx="9132">
                        <c:v>0.97361299999999995</c:v>
                      </c:pt>
                      <c:pt idx="9133">
                        <c:v>0.97111999999999998</c:v>
                      </c:pt>
                      <c:pt idx="9134">
                        <c:v>0.97062599999999999</c:v>
                      </c:pt>
                      <c:pt idx="9135">
                        <c:v>0.97245300000000001</c:v>
                      </c:pt>
                      <c:pt idx="9136">
                        <c:v>0.977074</c:v>
                      </c:pt>
                      <c:pt idx="9137">
                        <c:v>0.98478299999999996</c:v>
                      </c:pt>
                      <c:pt idx="9138">
                        <c:v>0.99485100000000004</c:v>
                      </c:pt>
                      <c:pt idx="9139">
                        <c:v>1.005787</c:v>
                      </c:pt>
                      <c:pt idx="9140">
                        <c:v>1.015887</c:v>
                      </c:pt>
                      <c:pt idx="9141">
                        <c:v>1.0228900000000001</c:v>
                      </c:pt>
                      <c:pt idx="9142">
                        <c:v>1.024969</c:v>
                      </c:pt>
                      <c:pt idx="9143">
                        <c:v>1.021892</c:v>
                      </c:pt>
                      <c:pt idx="9144">
                        <c:v>1.014464</c:v>
                      </c:pt>
                      <c:pt idx="9145">
                        <c:v>1.0043</c:v>
                      </c:pt>
                      <c:pt idx="9146">
                        <c:v>0.99380100000000005</c:v>
                      </c:pt>
                      <c:pt idx="9147">
                        <c:v>0.98505600000000004</c:v>
                      </c:pt>
                      <c:pt idx="9148">
                        <c:v>0.97903099999999998</c:v>
                      </c:pt>
                      <c:pt idx="9149">
                        <c:v>0.97565199999999996</c:v>
                      </c:pt>
                      <c:pt idx="9150">
                        <c:v>0.97436500000000004</c:v>
                      </c:pt>
                      <c:pt idx="9151">
                        <c:v>0.97423300000000002</c:v>
                      </c:pt>
                      <c:pt idx="9152">
                        <c:v>0.97373200000000004</c:v>
                      </c:pt>
                      <c:pt idx="9153">
                        <c:v>0.97137099999999998</c:v>
                      </c:pt>
                      <c:pt idx="9154">
                        <c:v>0.96642399999999995</c:v>
                      </c:pt>
                      <c:pt idx="9155">
                        <c:v>0.95954399999999995</c:v>
                      </c:pt>
                      <c:pt idx="9156">
                        <c:v>0.95240899999999995</c:v>
                      </c:pt>
                      <c:pt idx="9157">
                        <c:v>0.946071</c:v>
                      </c:pt>
                      <c:pt idx="9158">
                        <c:v>0.94018900000000005</c:v>
                      </c:pt>
                      <c:pt idx="9159">
                        <c:v>0.93402799999999997</c:v>
                      </c:pt>
                      <c:pt idx="9160">
                        <c:v>0.92843900000000001</c:v>
                      </c:pt>
                      <c:pt idx="9161">
                        <c:v>0.92560799999999999</c:v>
                      </c:pt>
                      <c:pt idx="9162">
                        <c:v>0.92675399999999997</c:v>
                      </c:pt>
                      <c:pt idx="9163">
                        <c:v>0.93155500000000002</c:v>
                      </c:pt>
                      <c:pt idx="9164">
                        <c:v>0.93862699999999999</c:v>
                      </c:pt>
                      <c:pt idx="9165">
                        <c:v>0.94622799999999996</c:v>
                      </c:pt>
                      <c:pt idx="9166">
                        <c:v>0.953156</c:v>
                      </c:pt>
                      <c:pt idx="9167">
                        <c:v>0.95855599999999996</c:v>
                      </c:pt>
                      <c:pt idx="9168">
                        <c:v>0.96147099999999996</c:v>
                      </c:pt>
                      <c:pt idx="9169">
                        <c:v>0.96144799999999997</c:v>
                      </c:pt>
                      <c:pt idx="9170">
                        <c:v>0.95910200000000001</c:v>
                      </c:pt>
                      <c:pt idx="9171">
                        <c:v>0.95567899999999995</c:v>
                      </c:pt>
                      <c:pt idx="9172">
                        <c:v>0.95252800000000004</c:v>
                      </c:pt>
                      <c:pt idx="9173">
                        <c:v>0.95080699999999996</c:v>
                      </c:pt>
                      <c:pt idx="9174">
                        <c:v>0.95146200000000003</c:v>
                      </c:pt>
                      <c:pt idx="9175">
                        <c:v>0.95503800000000005</c:v>
                      </c:pt>
                      <c:pt idx="9176">
                        <c:v>0.96091800000000005</c:v>
                      </c:pt>
                      <c:pt idx="9177">
                        <c:v>0.967835</c:v>
                      </c:pt>
                      <c:pt idx="9178">
                        <c:v>0.974688</c:v>
                      </c:pt>
                      <c:pt idx="9179">
                        <c:v>0.98036199999999996</c:v>
                      </c:pt>
                      <c:pt idx="9180">
                        <c:v>0.98430399999999996</c:v>
                      </c:pt>
                      <c:pt idx="9181">
                        <c:v>0.98653800000000003</c:v>
                      </c:pt>
                      <c:pt idx="9182">
                        <c:v>0.98702500000000004</c:v>
                      </c:pt>
                      <c:pt idx="9183">
                        <c:v>0.98586799999999997</c:v>
                      </c:pt>
                      <c:pt idx="9184">
                        <c:v>0.98339799999999999</c:v>
                      </c:pt>
                      <c:pt idx="9185">
                        <c:v>0.98036100000000004</c:v>
                      </c:pt>
                      <c:pt idx="9186">
                        <c:v>0.977939</c:v>
                      </c:pt>
                      <c:pt idx="9187">
                        <c:v>0.97697800000000001</c:v>
                      </c:pt>
                      <c:pt idx="9188">
                        <c:v>0.97755599999999998</c:v>
                      </c:pt>
                      <c:pt idx="9189">
                        <c:v>0.97929900000000003</c:v>
                      </c:pt>
                      <c:pt idx="9190">
                        <c:v>0.98138199999999998</c:v>
                      </c:pt>
                      <c:pt idx="9191">
                        <c:v>0.98240700000000003</c:v>
                      </c:pt>
                      <c:pt idx="9192">
                        <c:v>0.98075900000000005</c:v>
                      </c:pt>
                      <c:pt idx="9193">
                        <c:v>0.97545400000000004</c:v>
                      </c:pt>
                      <c:pt idx="9194">
                        <c:v>0.96694000000000002</c:v>
                      </c:pt>
                      <c:pt idx="9195">
                        <c:v>0.95661200000000002</c:v>
                      </c:pt>
                      <c:pt idx="9196">
                        <c:v>0.94624399999999997</c:v>
                      </c:pt>
                      <c:pt idx="9197">
                        <c:v>0.93808400000000003</c:v>
                      </c:pt>
                      <c:pt idx="9198">
                        <c:v>0.93364800000000003</c:v>
                      </c:pt>
                      <c:pt idx="9199">
                        <c:v>0.93262299999999998</c:v>
                      </c:pt>
                      <c:pt idx="9200">
                        <c:v>0.93393400000000004</c:v>
                      </c:pt>
                      <c:pt idx="9201">
                        <c:v>0.93691100000000005</c:v>
                      </c:pt>
                      <c:pt idx="9202">
                        <c:v>0.94099500000000003</c:v>
                      </c:pt>
                      <c:pt idx="9203">
                        <c:v>0.94531500000000002</c:v>
                      </c:pt>
                      <c:pt idx="9204">
                        <c:v>0.94883899999999999</c:v>
                      </c:pt>
                      <c:pt idx="9205">
                        <c:v>0.95161600000000002</c:v>
                      </c:pt>
                      <c:pt idx="9206">
                        <c:v>0.95510099999999998</c:v>
                      </c:pt>
                      <c:pt idx="9207">
                        <c:v>0.95853900000000003</c:v>
                      </c:pt>
                      <c:pt idx="9208">
                        <c:v>0.95933000000000002</c:v>
                      </c:pt>
                      <c:pt idx="9209">
                        <c:v>0.95777599999999996</c:v>
                      </c:pt>
                      <c:pt idx="9210">
                        <c:v>0.95604100000000003</c:v>
                      </c:pt>
                      <c:pt idx="9211">
                        <c:v>0.95536799999999999</c:v>
                      </c:pt>
                      <c:pt idx="9212">
                        <c:v>0.95632099999999998</c:v>
                      </c:pt>
                      <c:pt idx="9213">
                        <c:v>0.95886199999999999</c:v>
                      </c:pt>
                      <c:pt idx="9214">
                        <c:v>0.96213899999999997</c:v>
                      </c:pt>
                      <c:pt idx="9215">
                        <c:v>0.96557099999999996</c:v>
                      </c:pt>
                      <c:pt idx="9216">
                        <c:v>0.96945700000000001</c:v>
                      </c:pt>
                      <c:pt idx="9217">
                        <c:v>0.97366600000000003</c:v>
                      </c:pt>
                      <c:pt idx="9218">
                        <c:v>0.97716899999999995</c:v>
                      </c:pt>
                      <c:pt idx="9219">
                        <c:v>0.97892699999999999</c:v>
                      </c:pt>
                      <c:pt idx="9220">
                        <c:v>0.97875000000000001</c:v>
                      </c:pt>
                      <c:pt idx="9221">
                        <c:v>0.97743899999999995</c:v>
                      </c:pt>
                      <c:pt idx="9222">
                        <c:v>0.97588699999999995</c:v>
                      </c:pt>
                      <c:pt idx="9223">
                        <c:v>0.97534799999999999</c:v>
                      </c:pt>
                      <c:pt idx="9224">
                        <c:v>0.97780999999999996</c:v>
                      </c:pt>
                      <c:pt idx="9225">
                        <c:v>0.98382899999999995</c:v>
                      </c:pt>
                      <c:pt idx="9226">
                        <c:v>0.99166200000000004</c:v>
                      </c:pt>
                      <c:pt idx="9227">
                        <c:v>0.99938499999999997</c:v>
                      </c:pt>
                      <c:pt idx="9228">
                        <c:v>1.0056860000000001</c:v>
                      </c:pt>
                      <c:pt idx="9229">
                        <c:v>1.0091939999999999</c:v>
                      </c:pt>
                      <c:pt idx="9230">
                        <c:v>1.009045</c:v>
                      </c:pt>
                      <c:pt idx="9231">
                        <c:v>1.0053780000000001</c:v>
                      </c:pt>
                      <c:pt idx="9232">
                        <c:v>0.99876399999999999</c:v>
                      </c:pt>
                      <c:pt idx="9233">
                        <c:v>0.99003099999999999</c:v>
                      </c:pt>
                      <c:pt idx="9234">
                        <c:v>0.98014900000000005</c:v>
                      </c:pt>
                      <c:pt idx="9235">
                        <c:v>0.97024500000000002</c:v>
                      </c:pt>
                      <c:pt idx="9236">
                        <c:v>0.96163600000000005</c:v>
                      </c:pt>
                      <c:pt idx="9237">
                        <c:v>0.95513499999999996</c:v>
                      </c:pt>
                      <c:pt idx="9238">
                        <c:v>0.950874</c:v>
                      </c:pt>
                      <c:pt idx="9239">
                        <c:v>0.94883399999999996</c:v>
                      </c:pt>
                      <c:pt idx="9240">
                        <c:v>0.94877299999999998</c:v>
                      </c:pt>
                      <c:pt idx="9241">
                        <c:v>0.95004500000000003</c:v>
                      </c:pt>
                      <c:pt idx="9242">
                        <c:v>0.95235300000000001</c:v>
                      </c:pt>
                      <c:pt idx="9243">
                        <c:v>0.95551200000000003</c:v>
                      </c:pt>
                      <c:pt idx="9244">
                        <c:v>0.958565</c:v>
                      </c:pt>
                      <c:pt idx="9245">
                        <c:v>0.96076499999999998</c:v>
                      </c:pt>
                      <c:pt idx="9246">
                        <c:v>0.96192800000000001</c:v>
                      </c:pt>
                      <c:pt idx="9247">
                        <c:v>0.96155199999999996</c:v>
                      </c:pt>
                      <c:pt idx="9248">
                        <c:v>0.95890500000000001</c:v>
                      </c:pt>
                      <c:pt idx="9249">
                        <c:v>0.95425300000000002</c:v>
                      </c:pt>
                      <c:pt idx="9250">
                        <c:v>0.94962500000000005</c:v>
                      </c:pt>
                      <c:pt idx="9251">
                        <c:v>0.94692900000000002</c:v>
                      </c:pt>
                      <c:pt idx="9252">
                        <c:v>0.94633999999999996</c:v>
                      </c:pt>
                      <c:pt idx="9253">
                        <c:v>0.94750000000000001</c:v>
                      </c:pt>
                      <c:pt idx="9254">
                        <c:v>0.95041600000000004</c:v>
                      </c:pt>
                      <c:pt idx="9255">
                        <c:v>0.95495300000000005</c:v>
                      </c:pt>
                      <c:pt idx="9256">
                        <c:v>0.96067599999999997</c:v>
                      </c:pt>
                      <c:pt idx="9257">
                        <c:v>0.96711400000000003</c:v>
                      </c:pt>
                      <c:pt idx="9258">
                        <c:v>0.97397900000000004</c:v>
                      </c:pt>
                      <c:pt idx="9259">
                        <c:v>0.98153599999999996</c:v>
                      </c:pt>
                      <c:pt idx="9260">
                        <c:v>0.99005500000000002</c:v>
                      </c:pt>
                      <c:pt idx="9261">
                        <c:v>0.998305</c:v>
                      </c:pt>
                      <c:pt idx="9262">
                        <c:v>1.004116</c:v>
                      </c:pt>
                      <c:pt idx="9263">
                        <c:v>1.006445</c:v>
                      </c:pt>
                      <c:pt idx="9264">
                        <c:v>1.0056480000000001</c:v>
                      </c:pt>
                      <c:pt idx="9265">
                        <c:v>1.002691</c:v>
                      </c:pt>
                      <c:pt idx="9266">
                        <c:v>0.99873400000000001</c:v>
                      </c:pt>
                      <c:pt idx="9267">
                        <c:v>0.99476600000000004</c:v>
                      </c:pt>
                      <c:pt idx="9268">
                        <c:v>0.99156900000000003</c:v>
                      </c:pt>
                      <c:pt idx="9269">
                        <c:v>0.98980199999999996</c:v>
                      </c:pt>
                      <c:pt idx="9270">
                        <c:v>0.98965899999999996</c:v>
                      </c:pt>
                      <c:pt idx="9271">
                        <c:v>0.99100500000000002</c:v>
                      </c:pt>
                      <c:pt idx="9272">
                        <c:v>0.99371200000000004</c:v>
                      </c:pt>
                      <c:pt idx="9273">
                        <c:v>0.99741000000000002</c:v>
                      </c:pt>
                      <c:pt idx="9274">
                        <c:v>1.001174</c:v>
                      </c:pt>
                      <c:pt idx="9275">
                        <c:v>1.003352</c:v>
                      </c:pt>
                      <c:pt idx="9276">
                        <c:v>1.002346</c:v>
                      </c:pt>
                      <c:pt idx="9277">
                        <c:v>0.99800599999999995</c:v>
                      </c:pt>
                      <c:pt idx="9278">
                        <c:v>0.99178999999999995</c:v>
                      </c:pt>
                      <c:pt idx="9279">
                        <c:v>0.98507900000000004</c:v>
                      </c:pt>
                      <c:pt idx="9280">
                        <c:v>0.978182</c:v>
                      </c:pt>
                      <c:pt idx="9281">
                        <c:v>0.97173299999999996</c:v>
                      </c:pt>
                      <c:pt idx="9282">
                        <c:v>0.96691000000000005</c:v>
                      </c:pt>
                      <c:pt idx="9283">
                        <c:v>0.96396899999999996</c:v>
                      </c:pt>
                      <c:pt idx="9284">
                        <c:v>0.96258299999999997</c:v>
                      </c:pt>
                      <c:pt idx="9285">
                        <c:v>0.96286700000000003</c:v>
                      </c:pt>
                      <c:pt idx="9286">
                        <c:v>0.96496499999999996</c:v>
                      </c:pt>
                      <c:pt idx="9287">
                        <c:v>0.96847799999999995</c:v>
                      </c:pt>
                      <c:pt idx="9288">
                        <c:v>0.97252099999999997</c:v>
                      </c:pt>
                      <c:pt idx="9289">
                        <c:v>0.97615499999999999</c:v>
                      </c:pt>
                      <c:pt idx="9290">
                        <c:v>0.97887299999999999</c:v>
                      </c:pt>
                      <c:pt idx="9291">
                        <c:v>0.98018000000000005</c:v>
                      </c:pt>
                      <c:pt idx="9292">
                        <c:v>0.97942700000000005</c:v>
                      </c:pt>
                      <c:pt idx="9293">
                        <c:v>0.97685</c:v>
                      </c:pt>
                      <c:pt idx="9294">
                        <c:v>0.97326199999999996</c:v>
                      </c:pt>
                      <c:pt idx="9295">
                        <c:v>0.969086</c:v>
                      </c:pt>
                      <c:pt idx="9296">
                        <c:v>0.96507699999999996</c:v>
                      </c:pt>
                      <c:pt idx="9297">
                        <c:v>0.96286799999999995</c:v>
                      </c:pt>
                      <c:pt idx="9298">
                        <c:v>0.96398200000000001</c:v>
                      </c:pt>
                      <c:pt idx="9299">
                        <c:v>0.96884599999999998</c:v>
                      </c:pt>
                      <c:pt idx="9300">
                        <c:v>0.97677800000000004</c:v>
                      </c:pt>
                      <c:pt idx="9301">
                        <c:v>0.986236</c:v>
                      </c:pt>
                      <c:pt idx="9302">
                        <c:v>0.99513499999999999</c:v>
                      </c:pt>
                      <c:pt idx="9303">
                        <c:v>1.0017339999999999</c:v>
                      </c:pt>
                      <c:pt idx="9304">
                        <c:v>1.0054380000000001</c:v>
                      </c:pt>
                      <c:pt idx="9305">
                        <c:v>1.0064109999999999</c:v>
                      </c:pt>
                      <c:pt idx="9306">
                        <c:v>1.005107</c:v>
                      </c:pt>
                      <c:pt idx="9307">
                        <c:v>1.0022709999999999</c:v>
                      </c:pt>
                      <c:pt idx="9308">
                        <c:v>0.99886600000000003</c:v>
                      </c:pt>
                      <c:pt idx="9309">
                        <c:v>0.99625399999999997</c:v>
                      </c:pt>
                      <c:pt idx="9310">
                        <c:v>0.99563900000000005</c:v>
                      </c:pt>
                      <c:pt idx="9311">
                        <c:v>0.99680999999999997</c:v>
                      </c:pt>
                      <c:pt idx="9312">
                        <c:v>0.99838000000000005</c:v>
                      </c:pt>
                      <c:pt idx="9313">
                        <c:v>0.99952600000000003</c:v>
                      </c:pt>
                      <c:pt idx="9314">
                        <c:v>1.000515</c:v>
                      </c:pt>
                      <c:pt idx="9315">
                        <c:v>1.0015670000000001</c:v>
                      </c:pt>
                      <c:pt idx="9316">
                        <c:v>1.0021040000000001</c:v>
                      </c:pt>
                      <c:pt idx="9317">
                        <c:v>1.0010349999999999</c:v>
                      </c:pt>
                      <c:pt idx="9318">
                        <c:v>0.99772499999999997</c:v>
                      </c:pt>
                      <c:pt idx="9319">
                        <c:v>0.99242200000000003</c:v>
                      </c:pt>
                      <c:pt idx="9320">
                        <c:v>0.98604999999999998</c:v>
                      </c:pt>
                      <c:pt idx="9321">
                        <c:v>0.97975800000000002</c:v>
                      </c:pt>
                      <c:pt idx="9322">
                        <c:v>0.97418099999999996</c:v>
                      </c:pt>
                      <c:pt idx="9323">
                        <c:v>0.96953400000000001</c:v>
                      </c:pt>
                      <c:pt idx="9324">
                        <c:v>0.965947</c:v>
                      </c:pt>
                      <c:pt idx="9325">
                        <c:v>0.96356799999999998</c:v>
                      </c:pt>
                      <c:pt idx="9326">
                        <c:v>0.96275599999999995</c:v>
                      </c:pt>
                      <c:pt idx="9327">
                        <c:v>0.96367100000000006</c:v>
                      </c:pt>
                      <c:pt idx="9328">
                        <c:v>0.96595699999999995</c:v>
                      </c:pt>
                      <c:pt idx="9329">
                        <c:v>0.96903600000000001</c:v>
                      </c:pt>
                      <c:pt idx="9330">
                        <c:v>0.97230899999999998</c:v>
                      </c:pt>
                      <c:pt idx="9331">
                        <c:v>0.97545199999999999</c:v>
                      </c:pt>
                      <c:pt idx="9332">
                        <c:v>0.97842399999999996</c:v>
                      </c:pt>
                      <c:pt idx="9333">
                        <c:v>0.98084800000000005</c:v>
                      </c:pt>
                      <c:pt idx="9334">
                        <c:v>0.98216199999999998</c:v>
                      </c:pt>
                      <c:pt idx="9335">
                        <c:v>0.98212999999999995</c:v>
                      </c:pt>
                      <c:pt idx="9336">
                        <c:v>0.98052700000000004</c:v>
                      </c:pt>
                      <c:pt idx="9337">
                        <c:v>0.97716800000000004</c:v>
                      </c:pt>
                      <c:pt idx="9338">
                        <c:v>0.97252499999999997</c:v>
                      </c:pt>
                      <c:pt idx="9339">
                        <c:v>0.96808499999999997</c:v>
                      </c:pt>
                      <c:pt idx="9340">
                        <c:v>0.96552899999999997</c:v>
                      </c:pt>
                      <c:pt idx="9341">
                        <c:v>0.96533000000000002</c:v>
                      </c:pt>
                      <c:pt idx="9342">
                        <c:v>0.96709400000000001</c:v>
                      </c:pt>
                      <c:pt idx="9343">
                        <c:v>0.97042700000000004</c:v>
                      </c:pt>
                      <c:pt idx="9344">
                        <c:v>0.97467400000000004</c:v>
                      </c:pt>
                      <c:pt idx="9345">
                        <c:v>0.97916499999999995</c:v>
                      </c:pt>
                      <c:pt idx="9346">
                        <c:v>0.98379300000000003</c:v>
                      </c:pt>
                      <c:pt idx="9347">
                        <c:v>0.98880299999999999</c:v>
                      </c:pt>
                      <c:pt idx="9348">
                        <c:v>0.99433499999999997</c:v>
                      </c:pt>
                      <c:pt idx="9349">
                        <c:v>1.000054</c:v>
                      </c:pt>
                      <c:pt idx="9350">
                        <c:v>1.005417</c:v>
                      </c:pt>
                      <c:pt idx="9351">
                        <c:v>1.0101260000000001</c:v>
                      </c:pt>
                      <c:pt idx="9352">
                        <c:v>1.013933</c:v>
                      </c:pt>
                      <c:pt idx="9353">
                        <c:v>1.0165820000000001</c:v>
                      </c:pt>
                      <c:pt idx="9354">
                        <c:v>1.017736</c:v>
                      </c:pt>
                      <c:pt idx="9355">
                        <c:v>1.0170090000000001</c:v>
                      </c:pt>
                      <c:pt idx="9356">
                        <c:v>1.0146440000000001</c:v>
                      </c:pt>
                      <c:pt idx="9357">
                        <c:v>1.0117290000000001</c:v>
                      </c:pt>
                      <c:pt idx="9358">
                        <c:v>1.0089060000000001</c:v>
                      </c:pt>
                      <c:pt idx="9359">
                        <c:v>1.0055780000000001</c:v>
                      </c:pt>
                      <c:pt idx="9360">
                        <c:v>1.001412</c:v>
                      </c:pt>
                      <c:pt idx="9361">
                        <c:v>0.99571100000000001</c:v>
                      </c:pt>
                      <c:pt idx="9362">
                        <c:v>0.98653800000000003</c:v>
                      </c:pt>
                      <c:pt idx="9363">
                        <c:v>0.97424999999999995</c:v>
                      </c:pt>
                      <c:pt idx="9364">
                        <c:v>0.96191700000000002</c:v>
                      </c:pt>
                      <c:pt idx="9365">
                        <c:v>0.95177699999999998</c:v>
                      </c:pt>
                      <c:pt idx="9366">
                        <c:v>0.94480299999999995</c:v>
                      </c:pt>
                      <c:pt idx="9367">
                        <c:v>0.94147000000000003</c:v>
                      </c:pt>
                      <c:pt idx="9368">
                        <c:v>0.94156099999999998</c:v>
                      </c:pt>
                      <c:pt idx="9369">
                        <c:v>0.94445900000000005</c:v>
                      </c:pt>
                      <c:pt idx="9370">
                        <c:v>0.94923800000000003</c:v>
                      </c:pt>
                      <c:pt idx="9371">
                        <c:v>0.95478099999999999</c:v>
                      </c:pt>
                      <c:pt idx="9372">
                        <c:v>0.96041399999999999</c:v>
                      </c:pt>
                      <c:pt idx="9373">
                        <c:v>0.96580699999999997</c:v>
                      </c:pt>
                      <c:pt idx="9374">
                        <c:v>0.97041299999999997</c:v>
                      </c:pt>
                      <c:pt idx="9375">
                        <c:v>0.97361500000000001</c:v>
                      </c:pt>
                      <c:pt idx="9376">
                        <c:v>0.97527799999999998</c:v>
                      </c:pt>
                      <c:pt idx="9377">
                        <c:v>0.975665</c:v>
                      </c:pt>
                      <c:pt idx="9378">
                        <c:v>0.97480900000000004</c:v>
                      </c:pt>
                      <c:pt idx="9379">
                        <c:v>0.97232799999999997</c:v>
                      </c:pt>
                      <c:pt idx="9380">
                        <c:v>0.96817200000000003</c:v>
                      </c:pt>
                      <c:pt idx="9381">
                        <c:v>0.96342300000000003</c:v>
                      </c:pt>
                      <c:pt idx="9382">
                        <c:v>0.95977100000000004</c:v>
                      </c:pt>
                      <c:pt idx="9383">
                        <c:v>0.95840599999999998</c:v>
                      </c:pt>
                      <c:pt idx="9384">
                        <c:v>0.95995900000000001</c:v>
                      </c:pt>
                      <c:pt idx="9385">
                        <c:v>0.96471899999999999</c:v>
                      </c:pt>
                      <c:pt idx="9386">
                        <c:v>0.97215499999999999</c:v>
                      </c:pt>
                      <c:pt idx="9387">
                        <c:v>0.98112299999999997</c:v>
                      </c:pt>
                      <c:pt idx="9388">
                        <c:v>0.99039200000000005</c:v>
                      </c:pt>
                      <c:pt idx="9389">
                        <c:v>0.99875000000000003</c:v>
                      </c:pt>
                      <c:pt idx="9390">
                        <c:v>1.005128</c:v>
                      </c:pt>
                      <c:pt idx="9391">
                        <c:v>1.008491</c:v>
                      </c:pt>
                      <c:pt idx="9392">
                        <c:v>1.0081549999999999</c:v>
                      </c:pt>
                      <c:pt idx="9393">
                        <c:v>1.004251</c:v>
                      </c:pt>
                      <c:pt idx="9394">
                        <c:v>0.99773800000000001</c:v>
                      </c:pt>
                      <c:pt idx="9395">
                        <c:v>0.990313</c:v>
                      </c:pt>
                      <c:pt idx="9396">
                        <c:v>0.98354600000000003</c:v>
                      </c:pt>
                      <c:pt idx="9397">
                        <c:v>0.97811899999999996</c:v>
                      </c:pt>
                      <c:pt idx="9398">
                        <c:v>0.97438899999999995</c:v>
                      </c:pt>
                      <c:pt idx="9399">
                        <c:v>0.97280500000000003</c:v>
                      </c:pt>
                      <c:pt idx="9400">
                        <c:v>0.97288799999999998</c:v>
                      </c:pt>
                      <c:pt idx="9401">
                        <c:v>0.97277899999999995</c:v>
                      </c:pt>
                      <c:pt idx="9402">
                        <c:v>0.97089400000000003</c:v>
                      </c:pt>
                      <c:pt idx="9403">
                        <c:v>0.96729699999999996</c:v>
                      </c:pt>
                      <c:pt idx="9404">
                        <c:v>0.96288899999999999</c:v>
                      </c:pt>
                      <c:pt idx="9405">
                        <c:v>0.95803000000000005</c:v>
                      </c:pt>
                      <c:pt idx="9406">
                        <c:v>0.95275799999999999</c:v>
                      </c:pt>
                      <c:pt idx="9407">
                        <c:v>0.94766300000000003</c:v>
                      </c:pt>
                      <c:pt idx="9408">
                        <c:v>0.943801</c:v>
                      </c:pt>
                      <c:pt idx="9409">
                        <c:v>0.94224799999999997</c:v>
                      </c:pt>
                      <c:pt idx="9410">
                        <c:v>0.94343600000000005</c:v>
                      </c:pt>
                      <c:pt idx="9411">
                        <c:v>0.94689100000000004</c:v>
                      </c:pt>
                      <c:pt idx="9412">
                        <c:v>0.95186300000000001</c:v>
                      </c:pt>
                      <c:pt idx="9413">
                        <c:v>0.95801199999999997</c:v>
                      </c:pt>
                      <c:pt idx="9414">
                        <c:v>0.96539299999999995</c:v>
                      </c:pt>
                      <c:pt idx="9415">
                        <c:v>0.97325200000000001</c:v>
                      </c:pt>
                      <c:pt idx="9416">
                        <c:v>0.97950099999999996</c:v>
                      </c:pt>
                      <c:pt idx="9417">
                        <c:v>0.98156200000000005</c:v>
                      </c:pt>
                      <c:pt idx="9418">
                        <c:v>0.97804000000000002</c:v>
                      </c:pt>
                      <c:pt idx="9419">
                        <c:v>0.97057599999999999</c:v>
                      </c:pt>
                      <c:pt idx="9420">
                        <c:v>0.96274000000000004</c:v>
                      </c:pt>
                      <c:pt idx="9421">
                        <c:v>0.95752700000000002</c:v>
                      </c:pt>
                      <c:pt idx="9422">
                        <c:v>0.95671300000000004</c:v>
                      </c:pt>
                      <c:pt idx="9423">
                        <c:v>0.960588</c:v>
                      </c:pt>
                      <c:pt idx="9424">
                        <c:v>0.96792800000000001</c:v>
                      </c:pt>
                      <c:pt idx="9425">
                        <c:v>0.97651399999999999</c:v>
                      </c:pt>
                      <c:pt idx="9426">
                        <c:v>0.983711</c:v>
                      </c:pt>
                      <c:pt idx="9427">
                        <c:v>0.98770100000000005</c:v>
                      </c:pt>
                      <c:pt idx="9428">
                        <c:v>0.98830499999999999</c:v>
                      </c:pt>
                      <c:pt idx="9429">
                        <c:v>0.98675800000000002</c:v>
                      </c:pt>
                      <c:pt idx="9430">
                        <c:v>0.98470500000000005</c:v>
                      </c:pt>
                      <c:pt idx="9431">
                        <c:v>0.98302800000000001</c:v>
                      </c:pt>
                      <c:pt idx="9432">
                        <c:v>0.98233400000000004</c:v>
                      </c:pt>
                      <c:pt idx="9433">
                        <c:v>0.98375199999999996</c:v>
                      </c:pt>
                      <c:pt idx="9434">
                        <c:v>0.98790100000000003</c:v>
                      </c:pt>
                      <c:pt idx="9435">
                        <c:v>0.99393799999999999</c:v>
                      </c:pt>
                      <c:pt idx="9436">
                        <c:v>0.99995500000000004</c:v>
                      </c:pt>
                      <c:pt idx="9437">
                        <c:v>1.0040469999999999</c:v>
                      </c:pt>
                      <c:pt idx="9438">
                        <c:v>1.0055689999999999</c:v>
                      </c:pt>
                      <c:pt idx="9439">
                        <c:v>1.004651</c:v>
                      </c:pt>
                      <c:pt idx="9440">
                        <c:v>1.0007349999999999</c:v>
                      </c:pt>
                      <c:pt idx="9441">
                        <c:v>0.99351199999999995</c:v>
                      </c:pt>
                      <c:pt idx="9442">
                        <c:v>0.98445099999999996</c:v>
                      </c:pt>
                      <c:pt idx="9443">
                        <c:v>0.97613499999999997</c:v>
                      </c:pt>
                      <c:pt idx="9444">
                        <c:v>0.97085900000000003</c:v>
                      </c:pt>
                      <c:pt idx="9445">
                        <c:v>0.96936100000000003</c:v>
                      </c:pt>
                      <c:pt idx="9446">
                        <c:v>0.97023499999999996</c:v>
                      </c:pt>
                      <c:pt idx="9447">
                        <c:v>0.97097299999999997</c:v>
                      </c:pt>
                      <c:pt idx="9448">
                        <c:v>0.96972199999999997</c:v>
                      </c:pt>
                      <c:pt idx="9449">
                        <c:v>0.96613800000000005</c:v>
                      </c:pt>
                      <c:pt idx="9450">
                        <c:v>0.96095799999999998</c:v>
                      </c:pt>
                      <c:pt idx="9451">
                        <c:v>0.95562499999999995</c:v>
                      </c:pt>
                      <c:pt idx="9452">
                        <c:v>0.95165100000000002</c:v>
                      </c:pt>
                      <c:pt idx="9453">
                        <c:v>0.94816400000000001</c:v>
                      </c:pt>
                      <c:pt idx="9454">
                        <c:v>0.94283700000000004</c:v>
                      </c:pt>
                      <c:pt idx="9455">
                        <c:v>0.93734499999999998</c:v>
                      </c:pt>
                      <c:pt idx="9456">
                        <c:v>0.93620099999999995</c:v>
                      </c:pt>
                      <c:pt idx="9457">
                        <c:v>0.94049099999999997</c:v>
                      </c:pt>
                      <c:pt idx="9458">
                        <c:v>0.94776800000000005</c:v>
                      </c:pt>
                      <c:pt idx="9459">
                        <c:v>0.95546900000000001</c:v>
                      </c:pt>
                      <c:pt idx="9460">
                        <c:v>0.96184099999999995</c:v>
                      </c:pt>
                      <c:pt idx="9461">
                        <c:v>0.96588499999999999</c:v>
                      </c:pt>
                      <c:pt idx="9462">
                        <c:v>0.96787400000000001</c:v>
                      </c:pt>
                      <c:pt idx="9463">
                        <c:v>0.968862</c:v>
                      </c:pt>
                      <c:pt idx="9464">
                        <c:v>0.96975199999999995</c:v>
                      </c:pt>
                      <c:pt idx="9465">
                        <c:v>0.97145800000000004</c:v>
                      </c:pt>
                      <c:pt idx="9466">
                        <c:v>0.974607</c:v>
                      </c:pt>
                      <c:pt idx="9467">
                        <c:v>0.97897000000000001</c:v>
                      </c:pt>
                      <c:pt idx="9468">
                        <c:v>0.98397100000000004</c:v>
                      </c:pt>
                      <c:pt idx="9469">
                        <c:v>0.98881799999999997</c:v>
                      </c:pt>
                      <c:pt idx="9470">
                        <c:v>0.99258999999999997</c:v>
                      </c:pt>
                      <c:pt idx="9471">
                        <c:v>0.99464399999999997</c:v>
                      </c:pt>
                      <c:pt idx="9472">
                        <c:v>0.99477700000000002</c:v>
                      </c:pt>
                      <c:pt idx="9473">
                        <c:v>0.993668</c:v>
                      </c:pt>
                      <c:pt idx="9474">
                        <c:v>0.99246199999999996</c:v>
                      </c:pt>
                      <c:pt idx="9475">
                        <c:v>0.99204899999999996</c:v>
                      </c:pt>
                      <c:pt idx="9476">
                        <c:v>0.99287800000000004</c:v>
                      </c:pt>
                      <c:pt idx="9477">
                        <c:v>0.99457899999999999</c:v>
                      </c:pt>
                      <c:pt idx="9478">
                        <c:v>0.99670000000000003</c:v>
                      </c:pt>
                      <c:pt idx="9479">
                        <c:v>0.99924000000000002</c:v>
                      </c:pt>
                      <c:pt idx="9480">
                        <c:v>1.0016670000000001</c:v>
                      </c:pt>
                      <c:pt idx="9481">
                        <c:v>1.002874</c:v>
                      </c:pt>
                      <c:pt idx="9482">
                        <c:v>1.002078</c:v>
                      </c:pt>
                      <c:pt idx="9483">
                        <c:v>0.99919500000000006</c:v>
                      </c:pt>
                      <c:pt idx="9484">
                        <c:v>0.99426999999999999</c:v>
                      </c:pt>
                      <c:pt idx="9485">
                        <c:v>0.98762499999999998</c:v>
                      </c:pt>
                      <c:pt idx="9486">
                        <c:v>0.98093300000000005</c:v>
                      </c:pt>
                      <c:pt idx="9487">
                        <c:v>0.97611099999999995</c:v>
                      </c:pt>
                      <c:pt idx="9488">
                        <c:v>0.97362199999999999</c:v>
                      </c:pt>
                      <c:pt idx="9489">
                        <c:v>0.97300500000000001</c:v>
                      </c:pt>
                      <c:pt idx="9490">
                        <c:v>0.97354399999999996</c:v>
                      </c:pt>
                      <c:pt idx="9491">
                        <c:v>0.97425099999999998</c:v>
                      </c:pt>
                      <c:pt idx="9492">
                        <c:v>0.974383</c:v>
                      </c:pt>
                      <c:pt idx="9493">
                        <c:v>0.97383500000000001</c:v>
                      </c:pt>
                      <c:pt idx="9494">
                        <c:v>0.97285500000000003</c:v>
                      </c:pt>
                      <c:pt idx="9495">
                        <c:v>0.97191799999999995</c:v>
                      </c:pt>
                      <c:pt idx="9496">
                        <c:v>0.97157199999999999</c:v>
                      </c:pt>
                      <c:pt idx="9497">
                        <c:v>0.97188099999999999</c:v>
                      </c:pt>
                      <c:pt idx="9498">
                        <c:v>0.97261399999999998</c:v>
                      </c:pt>
                      <c:pt idx="9499">
                        <c:v>0.97403399999999996</c:v>
                      </c:pt>
                      <c:pt idx="9500">
                        <c:v>0.97683200000000003</c:v>
                      </c:pt>
                      <c:pt idx="9501">
                        <c:v>0.98120399999999997</c:v>
                      </c:pt>
                      <c:pt idx="9502">
                        <c:v>0.98638899999999996</c:v>
                      </c:pt>
                      <c:pt idx="9503">
                        <c:v>0.99129299999999998</c:v>
                      </c:pt>
                      <c:pt idx="9504">
                        <c:v>0.99494899999999997</c:v>
                      </c:pt>
                      <c:pt idx="9505">
                        <c:v>0.99685999999999997</c:v>
                      </c:pt>
                      <c:pt idx="9506">
                        <c:v>0.99732799999999999</c:v>
                      </c:pt>
                      <c:pt idx="9507">
                        <c:v>0.996977</c:v>
                      </c:pt>
                      <c:pt idx="9508">
                        <c:v>0.99628700000000003</c:v>
                      </c:pt>
                      <c:pt idx="9509">
                        <c:v>0.99582899999999996</c:v>
                      </c:pt>
                      <c:pt idx="9510">
                        <c:v>0.99660300000000002</c:v>
                      </c:pt>
                      <c:pt idx="9511">
                        <c:v>0.99946100000000004</c:v>
                      </c:pt>
                      <c:pt idx="9512">
                        <c:v>1.0043930000000001</c:v>
                      </c:pt>
                      <c:pt idx="9513">
                        <c:v>1.0097480000000001</c:v>
                      </c:pt>
                      <c:pt idx="9514">
                        <c:v>1.012445</c:v>
                      </c:pt>
                      <c:pt idx="9515">
                        <c:v>1.0117050000000001</c:v>
                      </c:pt>
                      <c:pt idx="9516">
                        <c:v>1.0102329999999999</c:v>
                      </c:pt>
                      <c:pt idx="9517">
                        <c:v>1.0105580000000001</c:v>
                      </c:pt>
                      <c:pt idx="9518">
                        <c:v>1.012999</c:v>
                      </c:pt>
                      <c:pt idx="9519">
                        <c:v>1.0159180000000001</c:v>
                      </c:pt>
                      <c:pt idx="9520">
                        <c:v>1.0173099999999999</c:v>
                      </c:pt>
                      <c:pt idx="9521">
                        <c:v>1.016767</c:v>
                      </c:pt>
                      <c:pt idx="9522">
                        <c:v>1.0149710000000001</c:v>
                      </c:pt>
                      <c:pt idx="9523">
                        <c:v>1.011978</c:v>
                      </c:pt>
                      <c:pt idx="9524">
                        <c:v>1.0077529999999999</c:v>
                      </c:pt>
                      <c:pt idx="9525">
                        <c:v>1.0035909999999999</c:v>
                      </c:pt>
                      <c:pt idx="9526">
                        <c:v>1.000791</c:v>
                      </c:pt>
                      <c:pt idx="9527">
                        <c:v>0.99876799999999999</c:v>
                      </c:pt>
                      <c:pt idx="9528">
                        <c:v>0.99584899999999998</c:v>
                      </c:pt>
                      <c:pt idx="9529">
                        <c:v>0.99106099999999997</c:v>
                      </c:pt>
                      <c:pt idx="9530">
                        <c:v>0.98482199999999998</c:v>
                      </c:pt>
                      <c:pt idx="9531">
                        <c:v>0.97790699999999997</c:v>
                      </c:pt>
                      <c:pt idx="9532">
                        <c:v>0.97106899999999996</c:v>
                      </c:pt>
                      <c:pt idx="9533">
                        <c:v>0.96576600000000001</c:v>
                      </c:pt>
                      <c:pt idx="9534">
                        <c:v>0.96311100000000005</c:v>
                      </c:pt>
                      <c:pt idx="9535">
                        <c:v>0.96334600000000004</c:v>
                      </c:pt>
                      <c:pt idx="9536">
                        <c:v>0.96623800000000004</c:v>
                      </c:pt>
                      <c:pt idx="9537">
                        <c:v>0.97031000000000001</c:v>
                      </c:pt>
                      <c:pt idx="9538">
                        <c:v>0.97352799999999995</c:v>
                      </c:pt>
                      <c:pt idx="9539">
                        <c:v>0.97509599999999996</c:v>
                      </c:pt>
                      <c:pt idx="9540">
                        <c:v>0.97558100000000003</c:v>
                      </c:pt>
                      <c:pt idx="9541">
                        <c:v>0.97617799999999999</c:v>
                      </c:pt>
                      <c:pt idx="9542">
                        <c:v>0.97756699999999996</c:v>
                      </c:pt>
                      <c:pt idx="9543">
                        <c:v>0.97901899999999997</c:v>
                      </c:pt>
                      <c:pt idx="9544">
                        <c:v>0.97948100000000005</c:v>
                      </c:pt>
                      <c:pt idx="9545">
                        <c:v>0.97914400000000001</c:v>
                      </c:pt>
                      <c:pt idx="9546">
                        <c:v>0.97915600000000003</c:v>
                      </c:pt>
                      <c:pt idx="9547">
                        <c:v>0.98006700000000002</c:v>
                      </c:pt>
                      <c:pt idx="9548">
                        <c:v>0.98111300000000001</c:v>
                      </c:pt>
                      <c:pt idx="9549">
                        <c:v>0.98124199999999995</c:v>
                      </c:pt>
                      <c:pt idx="9550">
                        <c:v>0.98038099999999995</c:v>
                      </c:pt>
                      <c:pt idx="9551">
                        <c:v>0.97980599999999995</c:v>
                      </c:pt>
                      <c:pt idx="9552">
                        <c:v>0.98123199999999999</c:v>
                      </c:pt>
                      <c:pt idx="9553">
                        <c:v>0.98556600000000005</c:v>
                      </c:pt>
                      <c:pt idx="9554">
                        <c:v>0.99294300000000002</c:v>
                      </c:pt>
                      <c:pt idx="9555">
                        <c:v>1.0028079999999999</c:v>
                      </c:pt>
                      <c:pt idx="9556">
                        <c:v>1.0132490000000001</c:v>
                      </c:pt>
                      <c:pt idx="9557">
                        <c:v>1.021525</c:v>
                      </c:pt>
                      <c:pt idx="9558">
                        <c:v>1.0254300000000001</c:v>
                      </c:pt>
                      <c:pt idx="9559">
                        <c:v>1.0242009999999999</c:v>
                      </c:pt>
                      <c:pt idx="9560">
                        <c:v>1.019131</c:v>
                      </c:pt>
                      <c:pt idx="9561">
                        <c:v>1.01275</c:v>
                      </c:pt>
                      <c:pt idx="9562">
                        <c:v>1.007085</c:v>
                      </c:pt>
                      <c:pt idx="9563">
                        <c:v>1.003449</c:v>
                      </c:pt>
                      <c:pt idx="9564">
                        <c:v>1.002076</c:v>
                      </c:pt>
                      <c:pt idx="9565">
                        <c:v>1.0011330000000001</c:v>
                      </c:pt>
                      <c:pt idx="9566">
                        <c:v>0.998278</c:v>
                      </c:pt>
                      <c:pt idx="9567">
                        <c:v>0.992699</c:v>
                      </c:pt>
                      <c:pt idx="9568">
                        <c:v>0.98485900000000004</c:v>
                      </c:pt>
                      <c:pt idx="9569">
                        <c:v>0.97569099999999997</c:v>
                      </c:pt>
                      <c:pt idx="9570">
                        <c:v>0.96649099999999999</c:v>
                      </c:pt>
                      <c:pt idx="9571">
                        <c:v>0.95874400000000004</c:v>
                      </c:pt>
                      <c:pt idx="9572">
                        <c:v>0.95371399999999995</c:v>
                      </c:pt>
                      <c:pt idx="9573">
                        <c:v>0.95221299999999998</c:v>
                      </c:pt>
                      <c:pt idx="9574">
                        <c:v>0.95364700000000002</c:v>
                      </c:pt>
                      <c:pt idx="9575">
                        <c:v>0.95611199999999996</c:v>
                      </c:pt>
                      <c:pt idx="9576">
                        <c:v>0.95808700000000002</c:v>
                      </c:pt>
                      <c:pt idx="9577">
                        <c:v>0.95880399999999999</c:v>
                      </c:pt>
                      <c:pt idx="9578">
                        <c:v>0.95824500000000001</c:v>
                      </c:pt>
                      <c:pt idx="9579">
                        <c:v>0.95697699999999997</c:v>
                      </c:pt>
                      <c:pt idx="9580">
                        <c:v>0.95567999999999997</c:v>
                      </c:pt>
                      <c:pt idx="9581">
                        <c:v>0.95554300000000003</c:v>
                      </c:pt>
                      <c:pt idx="9582">
                        <c:v>0.95765900000000004</c:v>
                      </c:pt>
                      <c:pt idx="9583">
                        <c:v>0.96199999999999997</c:v>
                      </c:pt>
                      <c:pt idx="9584">
                        <c:v>0.96787999999999996</c:v>
                      </c:pt>
                      <c:pt idx="9585">
                        <c:v>0.97427299999999994</c:v>
                      </c:pt>
                      <c:pt idx="9586">
                        <c:v>0.97939299999999996</c:v>
                      </c:pt>
                      <c:pt idx="9587">
                        <c:v>0.98143199999999997</c:v>
                      </c:pt>
                      <c:pt idx="9588">
                        <c:v>0.97980299999999998</c:v>
                      </c:pt>
                      <c:pt idx="9589">
                        <c:v>0.97546900000000003</c:v>
                      </c:pt>
                      <c:pt idx="9590">
                        <c:v>0.97059799999999996</c:v>
                      </c:pt>
                      <c:pt idx="9591">
                        <c:v>0.96725799999999995</c:v>
                      </c:pt>
                      <c:pt idx="9592">
                        <c:v>0.96745300000000001</c:v>
                      </c:pt>
                      <c:pt idx="9593">
                        <c:v>0.97343000000000002</c:v>
                      </c:pt>
                      <c:pt idx="9594">
                        <c:v>0.984483</c:v>
                      </c:pt>
                      <c:pt idx="9595">
                        <c:v>0.99625699999999995</c:v>
                      </c:pt>
                      <c:pt idx="9596">
                        <c:v>1.0048299999999999</c:v>
                      </c:pt>
                      <c:pt idx="9597">
                        <c:v>1.0086200000000001</c:v>
                      </c:pt>
                      <c:pt idx="9598">
                        <c:v>1.007717</c:v>
                      </c:pt>
                      <c:pt idx="9599">
                        <c:v>1.0034689999999999</c:v>
                      </c:pt>
                      <c:pt idx="9600">
                        <c:v>0.997919</c:v>
                      </c:pt>
                      <c:pt idx="9601">
                        <c:v>0.99306399999999995</c:v>
                      </c:pt>
                      <c:pt idx="9602">
                        <c:v>0.99006099999999997</c:v>
                      </c:pt>
                      <c:pt idx="9603">
                        <c:v>0.98884300000000003</c:v>
                      </c:pt>
                      <c:pt idx="9604">
                        <c:v>0.99003600000000003</c:v>
                      </c:pt>
                      <c:pt idx="9605">
                        <c:v>0.99465800000000004</c:v>
                      </c:pt>
                      <c:pt idx="9606">
                        <c:v>1.000016</c:v>
                      </c:pt>
                      <c:pt idx="9607">
                        <c:v>1.0015750000000001</c:v>
                      </c:pt>
                      <c:pt idx="9608">
                        <c:v>0.99837600000000004</c:v>
                      </c:pt>
                      <c:pt idx="9609">
                        <c:v>0.992313</c:v>
                      </c:pt>
                      <c:pt idx="9610">
                        <c:v>0.985124</c:v>
                      </c:pt>
                      <c:pt idx="9611">
                        <c:v>0.97782400000000003</c:v>
                      </c:pt>
                      <c:pt idx="9612">
                        <c:v>0.97142600000000001</c:v>
                      </c:pt>
                      <c:pt idx="9613">
                        <c:v>0.96722799999999998</c:v>
                      </c:pt>
                      <c:pt idx="9614">
                        <c:v>0.965893</c:v>
                      </c:pt>
                      <c:pt idx="9615">
                        <c:v>0.96638100000000005</c:v>
                      </c:pt>
                      <c:pt idx="9616">
                        <c:v>0.96676899999999999</c:v>
                      </c:pt>
                      <c:pt idx="9617">
                        <c:v>0.96618000000000004</c:v>
                      </c:pt>
                      <c:pt idx="9618">
                        <c:v>0.96484400000000003</c:v>
                      </c:pt>
                      <c:pt idx="9619">
                        <c:v>0.96301300000000001</c:v>
                      </c:pt>
                      <c:pt idx="9620">
                        <c:v>0.96045899999999995</c:v>
                      </c:pt>
                      <c:pt idx="9621">
                        <c:v>0.95678099999999999</c:v>
                      </c:pt>
                      <c:pt idx="9622">
                        <c:v>0.95238299999999998</c:v>
                      </c:pt>
                      <c:pt idx="9623">
                        <c:v>0.94843100000000002</c:v>
                      </c:pt>
                      <c:pt idx="9624">
                        <c:v>0.94612799999999997</c:v>
                      </c:pt>
                      <c:pt idx="9625">
                        <c:v>0.94623100000000004</c:v>
                      </c:pt>
                      <c:pt idx="9626">
                        <c:v>0.94846799999999998</c:v>
                      </c:pt>
                      <c:pt idx="9627">
                        <c:v>0.95211800000000002</c:v>
                      </c:pt>
                      <c:pt idx="9628">
                        <c:v>0.95681499999999997</c:v>
                      </c:pt>
                      <c:pt idx="9629">
                        <c:v>0.96233000000000002</c:v>
                      </c:pt>
                      <c:pt idx="9630">
                        <c:v>0.96821599999999997</c:v>
                      </c:pt>
                      <c:pt idx="9631">
                        <c:v>0.97373399999999999</c:v>
                      </c:pt>
                      <c:pt idx="9632">
                        <c:v>0.978348</c:v>
                      </c:pt>
                      <c:pt idx="9633">
                        <c:v>0.98192400000000002</c:v>
                      </c:pt>
                      <c:pt idx="9634">
                        <c:v>0.98448199999999997</c:v>
                      </c:pt>
                      <c:pt idx="9635">
                        <c:v>0.98616199999999998</c:v>
                      </c:pt>
                      <c:pt idx="9636">
                        <c:v>0.98725200000000002</c:v>
                      </c:pt>
                      <c:pt idx="9637">
                        <c:v>0.98864799999999997</c:v>
                      </c:pt>
                      <c:pt idx="9638">
                        <c:v>0.99152799999999996</c:v>
                      </c:pt>
                      <c:pt idx="9639">
                        <c:v>0.99573199999999995</c:v>
                      </c:pt>
                      <c:pt idx="9640">
                        <c:v>0.99944</c:v>
                      </c:pt>
                      <c:pt idx="9641">
                        <c:v>1.0009520000000001</c:v>
                      </c:pt>
                      <c:pt idx="9642">
                        <c:v>1.0000720000000001</c:v>
                      </c:pt>
                      <c:pt idx="9643">
                        <c:v>0.99746000000000001</c:v>
                      </c:pt>
                      <c:pt idx="9644">
                        <c:v>0.99357499999999999</c:v>
                      </c:pt>
                      <c:pt idx="9645">
                        <c:v>0.989035</c:v>
                      </c:pt>
                      <c:pt idx="9646">
                        <c:v>0.98523000000000005</c:v>
                      </c:pt>
                      <c:pt idx="9647">
                        <c:v>0.98358299999999999</c:v>
                      </c:pt>
                      <c:pt idx="9648">
                        <c:v>0.98423400000000005</c:v>
                      </c:pt>
                      <c:pt idx="9649">
                        <c:v>0.98541199999999995</c:v>
                      </c:pt>
                      <c:pt idx="9650">
                        <c:v>0.98493399999999998</c:v>
                      </c:pt>
                      <c:pt idx="9651">
                        <c:v>0.98245499999999997</c:v>
                      </c:pt>
                      <c:pt idx="9652">
                        <c:v>0.97894800000000004</c:v>
                      </c:pt>
                      <c:pt idx="9653">
                        <c:v>0.97585299999999997</c:v>
                      </c:pt>
                      <c:pt idx="9654">
                        <c:v>0.97447899999999998</c:v>
                      </c:pt>
                      <c:pt idx="9655">
                        <c:v>0.97409100000000004</c:v>
                      </c:pt>
                      <c:pt idx="9656">
                        <c:v>0.972943</c:v>
                      </c:pt>
                      <c:pt idx="9657">
                        <c:v>0.970912</c:v>
                      </c:pt>
                      <c:pt idx="9658">
                        <c:v>0.96914500000000003</c:v>
                      </c:pt>
                      <c:pt idx="9659">
                        <c:v>0.96836500000000003</c:v>
                      </c:pt>
                      <c:pt idx="9660">
                        <c:v>0.96823400000000004</c:v>
                      </c:pt>
                      <c:pt idx="9661">
                        <c:v>0.96809400000000001</c:v>
                      </c:pt>
                      <c:pt idx="9662">
                        <c:v>0.96795600000000004</c:v>
                      </c:pt>
                      <c:pt idx="9663">
                        <c:v>0.96845400000000004</c:v>
                      </c:pt>
                      <c:pt idx="9664">
                        <c:v>0.96941500000000003</c:v>
                      </c:pt>
                      <c:pt idx="9665">
                        <c:v>0.96957800000000005</c:v>
                      </c:pt>
                      <c:pt idx="9666">
                        <c:v>0.96877000000000002</c:v>
                      </c:pt>
                      <c:pt idx="9667">
                        <c:v>0.96840400000000004</c:v>
                      </c:pt>
                      <c:pt idx="9668">
                        <c:v>0.96972000000000003</c:v>
                      </c:pt>
                      <c:pt idx="9669">
                        <c:v>0.97281799999999996</c:v>
                      </c:pt>
                      <c:pt idx="9670">
                        <c:v>0.97685599999999995</c:v>
                      </c:pt>
                      <c:pt idx="9671">
                        <c:v>0.98077199999999998</c:v>
                      </c:pt>
                      <c:pt idx="9672">
                        <c:v>0.98372199999999999</c:v>
                      </c:pt>
                      <c:pt idx="9673">
                        <c:v>0.98538499999999996</c:v>
                      </c:pt>
                      <c:pt idx="9674">
                        <c:v>0.98606099999999997</c:v>
                      </c:pt>
                      <c:pt idx="9675">
                        <c:v>0.98629</c:v>
                      </c:pt>
                      <c:pt idx="9676">
                        <c:v>0.98670899999999995</c:v>
                      </c:pt>
                      <c:pt idx="9677">
                        <c:v>0.98818899999999998</c:v>
                      </c:pt>
                      <c:pt idx="9678">
                        <c:v>0.991811</c:v>
                      </c:pt>
                      <c:pt idx="9679">
                        <c:v>0.99807699999999999</c:v>
                      </c:pt>
                      <c:pt idx="9680">
                        <c:v>1.006054</c:v>
                      </c:pt>
                      <c:pt idx="9681">
                        <c:v>1.0139720000000001</c:v>
                      </c:pt>
                      <c:pt idx="9682">
                        <c:v>1.020087</c:v>
                      </c:pt>
                      <c:pt idx="9683">
                        <c:v>1.022877</c:v>
                      </c:pt>
                      <c:pt idx="9684">
                        <c:v>1.021679</c:v>
                      </c:pt>
                      <c:pt idx="9685">
                        <c:v>1.0170630000000001</c:v>
                      </c:pt>
                      <c:pt idx="9686">
                        <c:v>1.01003</c:v>
                      </c:pt>
                      <c:pt idx="9687">
                        <c:v>1.0017339999999999</c:v>
                      </c:pt>
                      <c:pt idx="9688">
                        <c:v>0.99414499999999995</c:v>
                      </c:pt>
                      <c:pt idx="9689">
                        <c:v>0.98951900000000004</c:v>
                      </c:pt>
                      <c:pt idx="9690">
                        <c:v>0.98846900000000004</c:v>
                      </c:pt>
                      <c:pt idx="9691">
                        <c:v>0.98931899999999995</c:v>
                      </c:pt>
                      <c:pt idx="9692">
                        <c:v>0.99009400000000003</c:v>
                      </c:pt>
                      <c:pt idx="9693">
                        <c:v>0.99012500000000003</c:v>
                      </c:pt>
                      <c:pt idx="9694">
                        <c:v>0.98930399999999996</c:v>
                      </c:pt>
                      <c:pt idx="9695">
                        <c:v>0.98698600000000003</c:v>
                      </c:pt>
                      <c:pt idx="9696">
                        <c:v>0.98263800000000001</c:v>
                      </c:pt>
                      <c:pt idx="9697">
                        <c:v>0.97725600000000001</c:v>
                      </c:pt>
                      <c:pt idx="9698">
                        <c:v>0.97262400000000004</c:v>
                      </c:pt>
                      <c:pt idx="9699">
                        <c:v>0.96962499999999996</c:v>
                      </c:pt>
                      <c:pt idx="9700">
                        <c:v>0.96863600000000005</c:v>
                      </c:pt>
                      <c:pt idx="9701">
                        <c:v>0.96986300000000003</c:v>
                      </c:pt>
                      <c:pt idx="9702">
                        <c:v>0.97232799999999997</c:v>
                      </c:pt>
                      <c:pt idx="9703">
                        <c:v>0.97407100000000002</c:v>
                      </c:pt>
                      <c:pt idx="9704">
                        <c:v>0.97412600000000005</c:v>
                      </c:pt>
                      <c:pt idx="9705">
                        <c:v>0.97341999999999995</c:v>
                      </c:pt>
                      <c:pt idx="9706">
                        <c:v>0.97305799999999998</c:v>
                      </c:pt>
                      <c:pt idx="9707">
                        <c:v>0.97236900000000004</c:v>
                      </c:pt>
                      <c:pt idx="9708">
                        <c:v>0.96965599999999996</c:v>
                      </c:pt>
                      <c:pt idx="9709">
                        <c:v>0.96528199999999997</c:v>
                      </c:pt>
                      <c:pt idx="9710">
                        <c:v>0.96196300000000001</c:v>
                      </c:pt>
                      <c:pt idx="9711">
                        <c:v>0.96186199999999999</c:v>
                      </c:pt>
                      <c:pt idx="9712">
                        <c:v>0.96554300000000004</c:v>
                      </c:pt>
                      <c:pt idx="9713">
                        <c:v>0.97209500000000004</c:v>
                      </c:pt>
                      <c:pt idx="9714">
                        <c:v>0.97956299999999996</c:v>
                      </c:pt>
                      <c:pt idx="9715">
                        <c:v>0.98629999999999995</c:v>
                      </c:pt>
                      <c:pt idx="9716">
                        <c:v>0.99154600000000004</c:v>
                      </c:pt>
                      <c:pt idx="9717">
                        <c:v>0.99542799999999998</c:v>
                      </c:pt>
                      <c:pt idx="9718">
                        <c:v>0.99892300000000001</c:v>
                      </c:pt>
                      <c:pt idx="9719">
                        <c:v>1.003112</c:v>
                      </c:pt>
                      <c:pt idx="9720">
                        <c:v>1.008237</c:v>
                      </c:pt>
                      <c:pt idx="9721">
                        <c:v>1.013795</c:v>
                      </c:pt>
                      <c:pt idx="9722">
                        <c:v>1.020011</c:v>
                      </c:pt>
                      <c:pt idx="9723">
                        <c:v>1.0277099999999999</c:v>
                      </c:pt>
                      <c:pt idx="9724">
                        <c:v>1.0358810000000001</c:v>
                      </c:pt>
                      <c:pt idx="9725">
                        <c:v>1.041547</c:v>
                      </c:pt>
                      <c:pt idx="9726">
                        <c:v>1.0422389999999999</c:v>
                      </c:pt>
                      <c:pt idx="9727">
                        <c:v>1.0376829999999999</c:v>
                      </c:pt>
                      <c:pt idx="9728">
                        <c:v>1.0295339999999999</c:v>
                      </c:pt>
                      <c:pt idx="9729">
                        <c:v>1.0198849999999999</c:v>
                      </c:pt>
                      <c:pt idx="9730">
                        <c:v>1.010537</c:v>
                      </c:pt>
                      <c:pt idx="9731">
                        <c:v>1.003277</c:v>
                      </c:pt>
                      <c:pt idx="9732">
                        <c:v>0.99910699999999997</c:v>
                      </c:pt>
                      <c:pt idx="9733">
                        <c:v>0.99714999999999998</c:v>
                      </c:pt>
                      <c:pt idx="9734">
                        <c:v>0.99586399999999997</c:v>
                      </c:pt>
                      <c:pt idx="9735">
                        <c:v>0.99435099999999998</c:v>
                      </c:pt>
                      <c:pt idx="9736">
                        <c:v>0.99212500000000003</c:v>
                      </c:pt>
                      <c:pt idx="9737">
                        <c:v>0.98895200000000005</c:v>
                      </c:pt>
                      <c:pt idx="9738">
                        <c:v>0.98429199999999994</c:v>
                      </c:pt>
                      <c:pt idx="9739">
                        <c:v>0.97765400000000002</c:v>
                      </c:pt>
                      <c:pt idx="9740">
                        <c:v>0.96968900000000002</c:v>
                      </c:pt>
                      <c:pt idx="9741">
                        <c:v>0.96160400000000001</c:v>
                      </c:pt>
                      <c:pt idx="9742">
                        <c:v>0.954708</c:v>
                      </c:pt>
                      <c:pt idx="9743">
                        <c:v>0.95041500000000001</c:v>
                      </c:pt>
                      <c:pt idx="9744">
                        <c:v>0.94937499999999997</c:v>
                      </c:pt>
                      <c:pt idx="9745">
                        <c:v>0.95083200000000001</c:v>
                      </c:pt>
                      <c:pt idx="9746">
                        <c:v>0.95280699999999996</c:v>
                      </c:pt>
                      <c:pt idx="9747">
                        <c:v>0.95344200000000001</c:v>
                      </c:pt>
                      <c:pt idx="9748">
                        <c:v>0.952457</c:v>
                      </c:pt>
                      <c:pt idx="9749">
                        <c:v>0.95085299999999995</c:v>
                      </c:pt>
                      <c:pt idx="9750">
                        <c:v>0.94951600000000003</c:v>
                      </c:pt>
                      <c:pt idx="9751">
                        <c:v>0.94852899999999996</c:v>
                      </c:pt>
                      <c:pt idx="9752">
                        <c:v>0.94805799999999996</c:v>
                      </c:pt>
                      <c:pt idx="9753">
                        <c:v>0.94915899999999997</c:v>
                      </c:pt>
                      <c:pt idx="9754">
                        <c:v>0.95246900000000001</c:v>
                      </c:pt>
                      <c:pt idx="9755">
                        <c:v>0.95721999999999996</c:v>
                      </c:pt>
                      <c:pt idx="9756">
                        <c:v>0.96248999999999996</c:v>
                      </c:pt>
                      <c:pt idx="9757">
                        <c:v>0.96776600000000002</c:v>
                      </c:pt>
                      <c:pt idx="9758">
                        <c:v>0.97228800000000004</c:v>
                      </c:pt>
                      <c:pt idx="9759">
                        <c:v>0.97511000000000003</c:v>
                      </c:pt>
                      <c:pt idx="9760">
                        <c:v>0.97587500000000005</c:v>
                      </c:pt>
                      <c:pt idx="9761">
                        <c:v>0.97512500000000002</c:v>
                      </c:pt>
                      <c:pt idx="9762">
                        <c:v>0.97332200000000002</c:v>
                      </c:pt>
                      <c:pt idx="9763">
                        <c:v>0.97048299999999998</c:v>
                      </c:pt>
                      <c:pt idx="9764">
                        <c:v>0.96746900000000002</c:v>
                      </c:pt>
                      <c:pt idx="9765">
                        <c:v>0.96597599999999995</c:v>
                      </c:pt>
                      <c:pt idx="9766">
                        <c:v>0.96687199999999995</c:v>
                      </c:pt>
                      <c:pt idx="9767">
                        <c:v>0.96994599999999997</c:v>
                      </c:pt>
                      <c:pt idx="9768">
                        <c:v>0.97484800000000005</c:v>
                      </c:pt>
                      <c:pt idx="9769">
                        <c:v>0.98071600000000003</c:v>
                      </c:pt>
                      <c:pt idx="9770">
                        <c:v>0.98560899999999996</c:v>
                      </c:pt>
                      <c:pt idx="9771">
                        <c:v>0.98768199999999995</c:v>
                      </c:pt>
                      <c:pt idx="9772">
                        <c:v>0.98607</c:v>
                      </c:pt>
                      <c:pt idx="9773">
                        <c:v>0.98077700000000001</c:v>
                      </c:pt>
                      <c:pt idx="9774">
                        <c:v>0.97297100000000003</c:v>
                      </c:pt>
                      <c:pt idx="9775">
                        <c:v>0.96448100000000003</c:v>
                      </c:pt>
                      <c:pt idx="9776">
                        <c:v>0.95701400000000003</c:v>
                      </c:pt>
                      <c:pt idx="9777">
                        <c:v>0.95192900000000003</c:v>
                      </c:pt>
                      <c:pt idx="9778">
                        <c:v>0.95062599999999997</c:v>
                      </c:pt>
                      <c:pt idx="9779">
                        <c:v>0.95442800000000005</c:v>
                      </c:pt>
                      <c:pt idx="9780">
                        <c:v>0.961727</c:v>
                      </c:pt>
                      <c:pt idx="9781">
                        <c:v>0.96868500000000002</c:v>
                      </c:pt>
                      <c:pt idx="9782">
                        <c:v>0.97334699999999996</c:v>
                      </c:pt>
                      <c:pt idx="9783">
                        <c:v>0.97530700000000004</c:v>
                      </c:pt>
                      <c:pt idx="9784">
                        <c:v>0.97415200000000002</c:v>
                      </c:pt>
                      <c:pt idx="9785">
                        <c:v>0.96968900000000002</c:v>
                      </c:pt>
                      <c:pt idx="9786">
                        <c:v>0.96265800000000001</c:v>
                      </c:pt>
                      <c:pt idx="9787">
                        <c:v>0.95507900000000001</c:v>
                      </c:pt>
                      <c:pt idx="9788">
                        <c:v>0.94912099999999999</c:v>
                      </c:pt>
                      <c:pt idx="9789">
                        <c:v>0.94611599999999996</c:v>
                      </c:pt>
                      <c:pt idx="9790">
                        <c:v>0.94682200000000005</c:v>
                      </c:pt>
                      <c:pt idx="9791">
                        <c:v>0.95109399999999999</c:v>
                      </c:pt>
                      <c:pt idx="9792">
                        <c:v>0.95723000000000003</c:v>
                      </c:pt>
                      <c:pt idx="9793">
                        <c:v>0.96272999999999997</c:v>
                      </c:pt>
                      <c:pt idx="9794">
                        <c:v>0.965785</c:v>
                      </c:pt>
                      <c:pt idx="9795">
                        <c:v>0.96577000000000002</c:v>
                      </c:pt>
                      <c:pt idx="9796">
                        <c:v>0.96276799999999996</c:v>
                      </c:pt>
                      <c:pt idx="9797">
                        <c:v>0.95771899999999999</c:v>
                      </c:pt>
                      <c:pt idx="9798">
                        <c:v>0.95270600000000005</c:v>
                      </c:pt>
                      <c:pt idx="9799">
                        <c:v>0.94985799999999998</c:v>
                      </c:pt>
                      <c:pt idx="9800">
                        <c:v>0.95013899999999996</c:v>
                      </c:pt>
                      <c:pt idx="9801">
                        <c:v>0.95343100000000003</c:v>
                      </c:pt>
                      <c:pt idx="9802">
                        <c:v>0.95884000000000003</c:v>
                      </c:pt>
                      <c:pt idx="9803">
                        <c:v>0.96494800000000003</c:v>
                      </c:pt>
                      <c:pt idx="9804">
                        <c:v>0.97044299999999994</c:v>
                      </c:pt>
                      <c:pt idx="9805">
                        <c:v>0.97453999999999996</c:v>
                      </c:pt>
                      <c:pt idx="9806">
                        <c:v>0.97716099999999995</c:v>
                      </c:pt>
                      <c:pt idx="9807">
                        <c:v>0.97857000000000005</c:v>
                      </c:pt>
                      <c:pt idx="9808">
                        <c:v>0.97887000000000002</c:v>
                      </c:pt>
                      <c:pt idx="9809">
                        <c:v>0.97835499999999997</c:v>
                      </c:pt>
                      <c:pt idx="9810">
                        <c:v>0.97778100000000001</c:v>
                      </c:pt>
                      <c:pt idx="9811">
                        <c:v>0.978043</c:v>
                      </c:pt>
                      <c:pt idx="9812">
                        <c:v>0.97943199999999997</c:v>
                      </c:pt>
                      <c:pt idx="9813">
                        <c:v>0.98117399999999999</c:v>
                      </c:pt>
                      <c:pt idx="9814">
                        <c:v>0.981993</c:v>
                      </c:pt>
                      <c:pt idx="9815">
                        <c:v>0.98099099999999995</c:v>
                      </c:pt>
                      <c:pt idx="9816">
                        <c:v>0.97809599999999997</c:v>
                      </c:pt>
                      <c:pt idx="9817">
                        <c:v>0.97364399999999995</c:v>
                      </c:pt>
                      <c:pt idx="9818">
                        <c:v>0.96801099999999995</c:v>
                      </c:pt>
                      <c:pt idx="9819">
                        <c:v>0.96181799999999995</c:v>
                      </c:pt>
                      <c:pt idx="9820">
                        <c:v>0.95620700000000003</c:v>
                      </c:pt>
                      <c:pt idx="9821">
                        <c:v>0.95299900000000004</c:v>
                      </c:pt>
                      <c:pt idx="9822">
                        <c:v>0.95311299999999999</c:v>
                      </c:pt>
                      <c:pt idx="9823">
                        <c:v>0.95548</c:v>
                      </c:pt>
                      <c:pt idx="9824">
                        <c:v>0.95866200000000001</c:v>
                      </c:pt>
                      <c:pt idx="9825">
                        <c:v>0.96145800000000003</c:v>
                      </c:pt>
                      <c:pt idx="9826">
                        <c:v>0.96299400000000002</c:v>
                      </c:pt>
                      <c:pt idx="9827">
                        <c:v>0.96333299999999999</c:v>
                      </c:pt>
                      <c:pt idx="9828">
                        <c:v>0.96243199999999995</c:v>
                      </c:pt>
                      <c:pt idx="9829">
                        <c:v>0.96006800000000003</c:v>
                      </c:pt>
                      <c:pt idx="9830">
                        <c:v>0.95687699999999998</c:v>
                      </c:pt>
                      <c:pt idx="9831">
                        <c:v>0.95402399999999998</c:v>
                      </c:pt>
                      <c:pt idx="9832">
                        <c:v>0.95292399999999999</c:v>
                      </c:pt>
                      <c:pt idx="9833">
                        <c:v>0.95505200000000001</c:v>
                      </c:pt>
                    </c:numCache>
                  </c:numRef>
                </c:yVal>
                <c:smooth val="1"/>
                <c:extLst>
                  <c:ext xmlns:c16="http://schemas.microsoft.com/office/drawing/2014/chart" uri="{C3380CC4-5D6E-409C-BE32-E72D297353CC}">
                    <c16:uniqueId val="{00000002-00EC-4B59-8EBC-2549492A3994}"/>
                  </c:ext>
                </c:extLst>
              </c15:ser>
            </c15:filteredScatterSeries>
          </c:ext>
        </c:extLst>
      </c:scatterChart>
      <c:valAx>
        <c:axId val="507676344"/>
        <c:scaling>
          <c:orientation val="minMax"/>
        </c:scaling>
        <c:delete val="0"/>
        <c:axPos val="b"/>
        <c:majorGridlines>
          <c:spPr>
            <a:ln w="9525" cap="flat" cmpd="sng" algn="ctr">
              <a:solidFill>
                <a:schemeClr val="tx2">
                  <a:lumMod val="15000"/>
                  <a:lumOff val="85000"/>
                </a:schemeClr>
              </a:solidFill>
              <a:round/>
            </a:ln>
            <a:effectLst/>
          </c:spPr>
        </c:majorGridlines>
        <c:title>
          <c:tx>
            <c:rich>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tiempo (ms)</a:t>
                </a:r>
              </a:p>
            </c:rich>
          </c:tx>
          <c:overlay val="0"/>
          <c:spPr>
            <a:noFill/>
            <a:ln>
              <a:noFill/>
            </a:ln>
            <a:effectLst/>
          </c:spPr>
          <c:txPr>
            <a:bodyPr rot="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507675032"/>
        <c:crosses val="autoZero"/>
        <c:crossBetween val="midCat"/>
      </c:valAx>
      <c:valAx>
        <c:axId val="507675032"/>
        <c:scaling>
          <c:orientation val="minMax"/>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r>
                  <a:rPr lang="es-EC"/>
                  <a:t>Aceleración (g)</a:t>
                </a:r>
                <a:r>
                  <a:rPr lang="es-EC" baseline="0"/>
                  <a:t> </a:t>
                </a:r>
                <a:r>
                  <a:rPr lang="es-EC"/>
                  <a:t>[m/s2]</a:t>
                </a:r>
              </a:p>
            </c:rich>
          </c:tx>
          <c:overlay val="0"/>
          <c:spPr>
            <a:noFill/>
            <a:ln>
              <a:noFill/>
            </a:ln>
            <a:effectLst/>
          </c:spPr>
          <c:txPr>
            <a:bodyPr rot="-5400000" spcFirstLastPara="1" vertOverflow="ellipsis" vert="horz" wrap="square" anchor="ctr" anchorCtr="1"/>
            <a:lstStyle/>
            <a:p>
              <a:pPr>
                <a:defRPr sz="900" b="1" i="0" u="none" strike="noStrike" kern="1200" baseline="0">
                  <a:solidFill>
                    <a:schemeClr val="tx2"/>
                  </a:solidFill>
                  <a:latin typeface="+mn-lt"/>
                  <a:ea typeface="+mn-ea"/>
                  <a:cs typeface="+mn-cs"/>
                </a:defRPr>
              </a:pPr>
              <a:endParaRPr lang="es-EC"/>
            </a:p>
          </c:txPr>
        </c:title>
        <c:numFmt formatCode="General" sourceLinked="1"/>
        <c:majorTickMark val="none"/>
        <c:minorTickMark val="none"/>
        <c:tickLblPos val="nextTo"/>
        <c:spPr>
          <a:noFill/>
          <a:ln>
            <a:solidFill>
              <a:schemeClr val="tx2">
                <a:lumMod val="40000"/>
                <a:lumOff val="60000"/>
              </a:schemeClr>
            </a:solid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crossAx val="507676344"/>
        <c:crosses val="autoZero"/>
        <c:crossBetween val="midCat"/>
      </c:valAx>
      <c:spPr>
        <a:noFill/>
        <a:ln>
          <a:noFill/>
        </a:ln>
        <a:effectLst/>
      </c:spPr>
    </c:plotArea>
    <c:legend>
      <c:legendPos val="b"/>
      <c:layout>
        <c:manualLayout>
          <c:xMode val="edge"/>
          <c:yMode val="edge"/>
          <c:x val="0.38037384908259941"/>
          <c:y val="0.85434381603639376"/>
          <c:w val="0.23925230183480123"/>
          <c:h val="6.851448684626967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r>
              <a:rPr lang="es-EC"/>
              <a:t>Incremento en Amplitud - Comportamiento Dinámico</a:t>
            </a:r>
          </a:p>
        </c:rich>
      </c:tx>
      <c:overlay val="0"/>
      <c:spPr>
        <a:noFill/>
        <a:ln>
          <a:noFill/>
        </a:ln>
        <a:effectLst/>
      </c:spPr>
      <c:txPr>
        <a:bodyPr rot="0" spcFirstLastPara="1" vertOverflow="ellipsis" vert="horz" wrap="square" anchor="ctr" anchorCtr="1"/>
        <a:lstStyle/>
        <a:p>
          <a:pPr>
            <a:defRPr sz="1400" b="0" i="0" u="none" strike="noStrike" kern="1200" cap="none" spc="20" baseline="0">
              <a:solidFill>
                <a:schemeClr val="tx1">
                  <a:lumMod val="50000"/>
                  <a:lumOff val="50000"/>
                </a:schemeClr>
              </a:solidFill>
              <a:latin typeface="+mn-lt"/>
              <a:ea typeface="+mn-ea"/>
              <a:cs typeface="+mn-cs"/>
            </a:defRPr>
          </a:pPr>
          <a:endParaRPr lang="es-EC"/>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6203263813687296"/>
          <c:y val="0.44825191836922335"/>
          <c:w val="0.76045912947422178"/>
          <c:h val="0.19114925927770476"/>
        </c:manualLayout>
      </c:layout>
      <c:bar3DChart>
        <c:barDir val="col"/>
        <c:grouping val="clustered"/>
        <c:varyColors val="0"/>
        <c:ser>
          <c:idx val="0"/>
          <c:order val="0"/>
          <c:tx>
            <c:strRef>
              <c:f>altadensidad!$F$24</c:f>
              <c:strCache>
                <c:ptCount val="1"/>
                <c:pt idx="0">
                  <c:v>M. BAJA</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a:sp3d contourW="9525">
              <a:contourClr>
                <a:schemeClr val="accent1">
                  <a:shade val="95000"/>
                </a:schemeClr>
              </a:contourClr>
            </a:sp3d>
          </c:spPr>
          <c:invertIfNegative val="0"/>
          <c:val>
            <c:numRef>
              <c:f>altadensidad!$F$25:$F$28</c:f>
              <c:numCache>
                <c:formatCode>General</c:formatCode>
                <c:ptCount val="4"/>
                <c:pt idx="0">
                  <c:v>1.614757</c:v>
                </c:pt>
                <c:pt idx="1">
                  <c:v>1.5371870000000001</c:v>
                </c:pt>
                <c:pt idx="2">
                  <c:v>1.373084</c:v>
                </c:pt>
                <c:pt idx="3">
                  <c:v>1.353386</c:v>
                </c:pt>
              </c:numCache>
            </c:numRef>
          </c:val>
          <c:extLst>
            <c:ext xmlns:c16="http://schemas.microsoft.com/office/drawing/2014/chart" uri="{C3380CC4-5D6E-409C-BE32-E72D297353CC}">
              <c16:uniqueId val="{00000000-5E24-43B9-835B-08C862A98768}"/>
            </c:ext>
          </c:extLst>
        </c:ser>
        <c:ser>
          <c:idx val="1"/>
          <c:order val="1"/>
          <c:tx>
            <c:strRef>
              <c:f>altadensidad!$G$24</c:f>
              <c:strCache>
                <c:ptCount val="1"/>
                <c:pt idx="0">
                  <c:v>M. ALTA</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9525" cap="flat" cmpd="sng" algn="ctr">
              <a:solidFill>
                <a:schemeClr val="accent2">
                  <a:shade val="95000"/>
                </a:schemeClr>
              </a:solidFill>
              <a:round/>
            </a:ln>
            <a:effectLst/>
            <a:sp3d contourW="9525">
              <a:contourClr>
                <a:schemeClr val="accent2">
                  <a:shade val="95000"/>
                </a:schemeClr>
              </a:contourClr>
            </a:sp3d>
          </c:spPr>
          <c:invertIfNegative val="0"/>
          <c:val>
            <c:numRef>
              <c:f>altadensidad!$G$25:$G$28</c:f>
              <c:numCache>
                <c:formatCode>General</c:formatCode>
                <c:ptCount val="4"/>
                <c:pt idx="0">
                  <c:v>2.0241129999999998</c:v>
                </c:pt>
                <c:pt idx="1">
                  <c:v>1.8940429999999999</c:v>
                </c:pt>
                <c:pt idx="2">
                  <c:v>1.7617700000000001</c:v>
                </c:pt>
                <c:pt idx="3">
                  <c:v>1.687978</c:v>
                </c:pt>
              </c:numCache>
            </c:numRef>
          </c:val>
          <c:extLst>
            <c:ext xmlns:c16="http://schemas.microsoft.com/office/drawing/2014/chart" uri="{C3380CC4-5D6E-409C-BE32-E72D297353CC}">
              <c16:uniqueId val="{00000001-5E24-43B9-835B-08C862A98768}"/>
            </c:ext>
          </c:extLst>
        </c:ser>
        <c:dLbls>
          <c:showLegendKey val="0"/>
          <c:showVal val="0"/>
          <c:showCatName val="0"/>
          <c:showSerName val="0"/>
          <c:showPercent val="0"/>
          <c:showBubbleSize val="0"/>
        </c:dLbls>
        <c:gapWidth val="150"/>
        <c:shape val="box"/>
        <c:axId val="430242416"/>
        <c:axId val="430243400"/>
        <c:axId val="0"/>
      </c:bar3DChart>
      <c:catAx>
        <c:axId val="430242416"/>
        <c:scaling>
          <c:orientation val="minMax"/>
        </c:scaling>
        <c:delete val="0"/>
        <c:axPos val="b"/>
        <c:title>
          <c:tx>
            <c:rich>
              <a:bodyPr rot="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s-EC"/>
                  <a:t>Medidas</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endParaRPr lang="es-EC"/>
            </a:p>
          </c:txPr>
        </c:title>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EC"/>
          </a:p>
        </c:txPr>
        <c:crossAx val="430243400"/>
        <c:crosses val="autoZero"/>
        <c:auto val="1"/>
        <c:lblAlgn val="ctr"/>
        <c:lblOffset val="100"/>
        <c:noMultiLvlLbl val="0"/>
      </c:catAx>
      <c:valAx>
        <c:axId val="4302434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r>
                  <a:rPr lang="es-EC"/>
                  <a:t>Amplitud (g) [m/s2]</a:t>
                </a:r>
              </a:p>
            </c:rich>
          </c:tx>
          <c:layout>
            <c:manualLayout>
              <c:xMode val="edge"/>
              <c:yMode val="edge"/>
              <c:x val="5.2913604549431316E-2"/>
              <c:y val="0.33314559638378538"/>
            </c:manualLayout>
          </c:layout>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50000"/>
                      <a:lumOff val="50000"/>
                    </a:schemeClr>
                  </a:solidFill>
                  <a:latin typeface="+mn-lt"/>
                  <a:ea typeface="+mn-ea"/>
                  <a:cs typeface="+mn-cs"/>
                </a:defRPr>
              </a:pPr>
              <a:endParaRPr lang="es-EC"/>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EC"/>
          </a:p>
        </c:txPr>
        <c:crossAx val="430242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s-EC"/>
        </a:p>
      </c:txPr>
    </c:legend>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dirty="0"/>
              <a:t>DENSIDAD VS MOE DINÁMICO</a:t>
            </a:r>
          </a:p>
        </c:rich>
      </c:tx>
      <c:layout>
        <c:manualLayout>
          <c:xMode val="edge"/>
          <c:yMode val="edge"/>
          <c:x val="0.3457539110685835"/>
          <c:y val="2.511118110236220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C"/>
        </a:p>
      </c:txPr>
    </c:title>
    <c:autoTitleDeleted val="0"/>
    <c:plotArea>
      <c:layout>
        <c:manualLayout>
          <c:layoutTarget val="inner"/>
          <c:xMode val="edge"/>
          <c:yMode val="edge"/>
          <c:x val="7.4442321784445764E-2"/>
          <c:y val="0.11193343832020998"/>
          <c:w val="0.87308326591109653"/>
          <c:h val="0.75663118110236216"/>
        </c:manualLayout>
      </c:layout>
      <c:scatterChart>
        <c:scatterStyle val="lineMarker"/>
        <c:varyColors val="0"/>
        <c:ser>
          <c:idx val="0"/>
          <c:order val="0"/>
          <c:tx>
            <c:v>DENSIDAD VS MOE DINÁMICO</c:v>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10852690288713911"/>
                  <c:y val="-1.932050160396617E-3"/>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200" baseline="0" dirty="0"/>
                      <a:t>y = 0,0219x - 0,6248</a:t>
                    </a:r>
                    <a:br>
                      <a:rPr lang="en-US" sz="1200" baseline="0" dirty="0"/>
                    </a:br>
                    <a:r>
                      <a:rPr lang="en-US" sz="1200" baseline="0" dirty="0"/>
                      <a:t>R² = 0,9496</a:t>
                    </a:r>
                    <a:endParaRPr lang="en-US" sz="1200"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rendlineLbl>
          </c:trendline>
          <c:xVal>
            <c:numRef>
              <c:f>Hoja1!$I$4:$I$43</c:f>
              <c:numCache>
                <c:formatCode>General</c:formatCode>
                <c:ptCount val="40"/>
                <c:pt idx="0">
                  <c:v>121.25973916618373</c:v>
                </c:pt>
                <c:pt idx="1">
                  <c:v>135.83049738952059</c:v>
                </c:pt>
                <c:pt idx="2">
                  <c:v>139.34958527394807</c:v>
                </c:pt>
                <c:pt idx="3">
                  <c:v>140.91013542053267</c:v>
                </c:pt>
                <c:pt idx="4">
                  <c:v>142.03517906242882</c:v>
                </c:pt>
                <c:pt idx="5">
                  <c:v>146.5870695201194</c:v>
                </c:pt>
                <c:pt idx="6">
                  <c:v>147.22105392918883</c:v>
                </c:pt>
                <c:pt idx="7">
                  <c:v>147.73139796641567</c:v>
                </c:pt>
                <c:pt idx="8">
                  <c:v>151.37312986464815</c:v>
                </c:pt>
                <c:pt idx="9">
                  <c:v>151.90689778093545</c:v>
                </c:pt>
                <c:pt idx="10">
                  <c:v>152.1442784338235</c:v>
                </c:pt>
                <c:pt idx="11">
                  <c:v>152.52839048724178</c:v>
                </c:pt>
                <c:pt idx="12">
                  <c:v>154.37750439094788</c:v>
                </c:pt>
                <c:pt idx="13">
                  <c:v>161.59407498750707</c:v>
                </c:pt>
                <c:pt idx="14">
                  <c:v>163.66226754130341</c:v>
                </c:pt>
                <c:pt idx="15">
                  <c:v>167.85421949697724</c:v>
                </c:pt>
                <c:pt idx="16">
                  <c:v>172.2897875879847</c:v>
                </c:pt>
                <c:pt idx="17">
                  <c:v>179.55523467437564</c:v>
                </c:pt>
                <c:pt idx="18">
                  <c:v>190.73990239568445</c:v>
                </c:pt>
                <c:pt idx="19">
                  <c:v>192.92830012215836</c:v>
                </c:pt>
                <c:pt idx="20">
                  <c:v>197.74930132051915</c:v>
                </c:pt>
                <c:pt idx="21">
                  <c:v>207.651957248705</c:v>
                </c:pt>
                <c:pt idx="22">
                  <c:v>215.33042151767336</c:v>
                </c:pt>
                <c:pt idx="23">
                  <c:v>223.64781582627404</c:v>
                </c:pt>
                <c:pt idx="24">
                  <c:v>240.09428469168842</c:v>
                </c:pt>
                <c:pt idx="25">
                  <c:v>250.79078614343211</c:v>
                </c:pt>
                <c:pt idx="26">
                  <c:v>251.2708227926646</c:v>
                </c:pt>
                <c:pt idx="27">
                  <c:v>257.08570857518595</c:v>
                </c:pt>
                <c:pt idx="28">
                  <c:v>257.32445771245312</c:v>
                </c:pt>
                <c:pt idx="29">
                  <c:v>259.40949608526535</c:v>
                </c:pt>
                <c:pt idx="30">
                  <c:v>265.89999819237943</c:v>
                </c:pt>
                <c:pt idx="31">
                  <c:v>268.66919016012571</c:v>
                </c:pt>
                <c:pt idx="32">
                  <c:v>270.89431998072263</c:v>
                </c:pt>
                <c:pt idx="33">
                  <c:v>271.98762194429122</c:v>
                </c:pt>
                <c:pt idx="34">
                  <c:v>272.96106582706153</c:v>
                </c:pt>
                <c:pt idx="35">
                  <c:v>273.11905545668174</c:v>
                </c:pt>
                <c:pt idx="36">
                  <c:v>288.9169148229206</c:v>
                </c:pt>
                <c:pt idx="37">
                  <c:v>291.80783662754271</c:v>
                </c:pt>
                <c:pt idx="38">
                  <c:v>299.00386039440093</c:v>
                </c:pt>
                <c:pt idx="39">
                  <c:v>299.33564782570193</c:v>
                </c:pt>
              </c:numCache>
            </c:numRef>
          </c:xVal>
          <c:yVal>
            <c:numRef>
              <c:f>Hoja1!$F$4:$F$43</c:f>
              <c:numCache>
                <c:formatCode>General</c:formatCode>
                <c:ptCount val="40"/>
                <c:pt idx="0">
                  <c:v>1.8824188625151999</c:v>
                </c:pt>
                <c:pt idx="1">
                  <c:v>2.630520235882762</c:v>
                </c:pt>
                <c:pt idx="2">
                  <c:v>2.3274815798978223</c:v>
                </c:pt>
                <c:pt idx="3">
                  <c:v>2.3669685504680729</c:v>
                </c:pt>
                <c:pt idx="4">
                  <c:v>2.1611879390801256</c:v>
                </c:pt>
                <c:pt idx="5">
                  <c:v>2.7942288751922502</c:v>
                </c:pt>
                <c:pt idx="6">
                  <c:v>2.7324779617455834</c:v>
                </c:pt>
                <c:pt idx="7">
                  <c:v>2.6103595501986261</c:v>
                </c:pt>
                <c:pt idx="8">
                  <c:v>2.5151152313832275</c:v>
                </c:pt>
                <c:pt idx="9">
                  <c:v>2.4300476495151875</c:v>
                </c:pt>
                <c:pt idx="10">
                  <c:v>2.5098285556133928</c:v>
                </c:pt>
                <c:pt idx="11">
                  <c:v>2.7936721300215659</c:v>
                </c:pt>
                <c:pt idx="12">
                  <c:v>3.0036785745007366</c:v>
                </c:pt>
                <c:pt idx="13">
                  <c:v>3.0425221877782311</c:v>
                </c:pt>
                <c:pt idx="14">
                  <c:v>3.3068305395310609</c:v>
                </c:pt>
                <c:pt idx="15">
                  <c:v>2.8377894325925928</c:v>
                </c:pt>
                <c:pt idx="16">
                  <c:v>3.0128688298539625</c:v>
                </c:pt>
                <c:pt idx="17">
                  <c:v>3.1702348090950974</c:v>
                </c:pt>
                <c:pt idx="18">
                  <c:v>3.43643415403871</c:v>
                </c:pt>
                <c:pt idx="19">
                  <c:v>4.0766707648570897</c:v>
                </c:pt>
                <c:pt idx="20">
                  <c:v>3.8210660087484651</c:v>
                </c:pt>
                <c:pt idx="21">
                  <c:v>4.2034182531256707</c:v>
                </c:pt>
                <c:pt idx="22">
                  <c:v>3.9602015868854852</c:v>
                </c:pt>
                <c:pt idx="23">
                  <c:v>4.085307169101104</c:v>
                </c:pt>
                <c:pt idx="24">
                  <c:v>4.6277839214226422</c:v>
                </c:pt>
                <c:pt idx="25">
                  <c:v>4.5530419276518694</c:v>
                </c:pt>
                <c:pt idx="26">
                  <c:v>4.5667299678667268</c:v>
                </c:pt>
                <c:pt idx="27">
                  <c:v>5.2991342285266958</c:v>
                </c:pt>
                <c:pt idx="28">
                  <c:v>4.3420046959911209</c:v>
                </c:pt>
                <c:pt idx="29">
                  <c:v>5.1605997954518434</c:v>
                </c:pt>
                <c:pt idx="30">
                  <c:v>5.2795003010793184</c:v>
                </c:pt>
                <c:pt idx="31">
                  <c:v>4.9784430771097963</c:v>
                </c:pt>
                <c:pt idx="32">
                  <c:v>5.4115536940498759</c:v>
                </c:pt>
                <c:pt idx="33">
                  <c:v>6.013117596065582</c:v>
                </c:pt>
                <c:pt idx="34">
                  <c:v>5.4732083174605295</c:v>
                </c:pt>
                <c:pt idx="35">
                  <c:v>5.634698713282364</c:v>
                </c:pt>
                <c:pt idx="36">
                  <c:v>4.8760628236749035</c:v>
                </c:pt>
                <c:pt idx="37">
                  <c:v>5.7259842684235736</c:v>
                </c:pt>
                <c:pt idx="38">
                  <c:v>6.0887652525916538</c:v>
                </c:pt>
                <c:pt idx="39">
                  <c:v>6.1043017898186038</c:v>
                </c:pt>
              </c:numCache>
            </c:numRef>
          </c:yVal>
          <c:smooth val="0"/>
          <c:extLst>
            <c:ext xmlns:c16="http://schemas.microsoft.com/office/drawing/2014/chart" uri="{C3380CC4-5D6E-409C-BE32-E72D297353CC}">
              <c16:uniqueId val="{00000001-3FFE-4E0A-8242-507AA7460A17}"/>
            </c:ext>
          </c:extLst>
        </c:ser>
        <c:dLbls>
          <c:showLegendKey val="0"/>
          <c:showVal val="0"/>
          <c:showCatName val="0"/>
          <c:showSerName val="0"/>
          <c:showPercent val="0"/>
          <c:showBubbleSize val="0"/>
        </c:dLbls>
        <c:axId val="450052344"/>
        <c:axId val="450053656"/>
      </c:scatterChart>
      <c:valAx>
        <c:axId val="4500523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sz="1400" dirty="0"/>
                  <a:t>Densidad</a:t>
                </a:r>
                <a:r>
                  <a:rPr lang="es-EC" sz="1400" baseline="0" dirty="0"/>
                  <a:t> [kg/cm3]</a:t>
                </a:r>
                <a:endParaRPr lang="es-EC" sz="1400"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450053656"/>
        <c:crosses val="autoZero"/>
        <c:crossBetween val="midCat"/>
      </c:valAx>
      <c:valAx>
        <c:axId val="45005365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s-EC" sz="1100" dirty="0"/>
                  <a:t>MOE</a:t>
                </a:r>
                <a:r>
                  <a:rPr lang="es-EC" sz="1100" baseline="0" dirty="0"/>
                  <a:t> DINÁMICO [GPa]</a:t>
                </a:r>
                <a:endParaRPr lang="es-EC" sz="1100" dirty="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45005234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3200" b="0" i="0" u="none" strike="noStrike" kern="1200" spc="0" baseline="0">
                <a:solidFill>
                  <a:sysClr val="windowText" lastClr="000000">
                    <a:lumMod val="65000"/>
                    <a:lumOff val="35000"/>
                  </a:sysClr>
                </a:solidFill>
                <a:latin typeface="+mn-lt"/>
                <a:ea typeface="+mn-ea"/>
                <a:cs typeface="+mn-cs"/>
              </a:defRPr>
            </a:pPr>
            <a:r>
              <a:rPr lang="es-EC" sz="3200" b="0" i="0" baseline="0">
                <a:effectLst/>
              </a:rPr>
              <a:t>MOE Estático vs MOE Dinámico</a:t>
            </a:r>
            <a:endParaRPr lang="es-EC" sz="3200">
              <a:effectLst/>
            </a:endParaRPr>
          </a:p>
        </c:rich>
      </c:tx>
      <c:layout>
        <c:manualLayout>
          <c:xMode val="edge"/>
          <c:yMode val="edge"/>
          <c:x val="0.13779406738390329"/>
          <c:y val="1.7956409754902078E-2"/>
        </c:manualLayout>
      </c:layout>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3200" b="0" i="0" u="none" strike="noStrike" kern="1200" spc="0" baseline="0">
              <a:solidFill>
                <a:sysClr val="windowText" lastClr="000000">
                  <a:lumMod val="65000"/>
                  <a:lumOff val="35000"/>
                </a:sysClr>
              </a:solidFill>
              <a:latin typeface="+mn-lt"/>
              <a:ea typeface="+mn-ea"/>
              <a:cs typeface="+mn-cs"/>
            </a:defRPr>
          </a:pPr>
          <a:endParaRPr lang="es-EC"/>
        </a:p>
      </c:txPr>
    </c:title>
    <c:autoTitleDeleted val="0"/>
    <c:plotArea>
      <c:layout/>
      <c:scatterChart>
        <c:scatterStyle val="lineMarker"/>
        <c:varyColors val="0"/>
        <c:ser>
          <c:idx val="0"/>
          <c:order val="0"/>
          <c:tx>
            <c:strRef>
              <c:f>Hoja1!$G$3</c:f>
              <c:strCache>
                <c:ptCount val="1"/>
                <c:pt idx="0">
                  <c:v>Módulo Estático [Pa]</c:v>
                </c:pt>
              </c:strCache>
            </c:strRef>
          </c:tx>
          <c:spPr>
            <a:ln w="1905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1"/>
            <c:dispEq val="1"/>
            <c:trendlineLbl>
              <c:layout>
                <c:manualLayout>
                  <c:x val="-0.15864348206474196"/>
                  <c:y val="-4.1666666666666669E-4"/>
                </c:manualLayout>
              </c:layout>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n-US" sz="1400" baseline="0" dirty="0"/>
                      <a:t>y = 1,0758x - 0,1285</a:t>
                    </a:r>
                    <a:br>
                      <a:rPr lang="en-US" sz="1400" baseline="0" dirty="0"/>
                    </a:br>
                    <a:r>
                      <a:rPr lang="en-US" sz="1400" baseline="0" dirty="0"/>
                      <a:t>R² = 0,9647</a:t>
                    </a:r>
                    <a:endParaRPr lang="en-US" sz="1400" dirty="0"/>
                  </a:p>
                </c:rich>
              </c:tx>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trendlineLbl>
          </c:trendline>
          <c:xVal>
            <c:numRef>
              <c:f>Hoja1!$F$4:$F$43</c:f>
              <c:numCache>
                <c:formatCode>General</c:formatCode>
                <c:ptCount val="40"/>
                <c:pt idx="0">
                  <c:v>1.8824188625151999</c:v>
                </c:pt>
                <c:pt idx="1">
                  <c:v>2.630520235882762</c:v>
                </c:pt>
                <c:pt idx="2">
                  <c:v>2.3274815798978223</c:v>
                </c:pt>
                <c:pt idx="3">
                  <c:v>2.3669685504680729</c:v>
                </c:pt>
                <c:pt idx="4">
                  <c:v>2.1611879390801256</c:v>
                </c:pt>
                <c:pt idx="5">
                  <c:v>2.7942288751922502</c:v>
                </c:pt>
                <c:pt idx="6">
                  <c:v>2.7324779617455834</c:v>
                </c:pt>
                <c:pt idx="7">
                  <c:v>2.6103595501986261</c:v>
                </c:pt>
                <c:pt idx="8">
                  <c:v>2.5151152313832275</c:v>
                </c:pt>
                <c:pt idx="9">
                  <c:v>2.4300476495151875</c:v>
                </c:pt>
                <c:pt idx="10">
                  <c:v>2.5098285556133928</c:v>
                </c:pt>
                <c:pt idx="11">
                  <c:v>2.7936721300215659</c:v>
                </c:pt>
                <c:pt idx="12">
                  <c:v>3.0036785745007366</c:v>
                </c:pt>
                <c:pt idx="13">
                  <c:v>3.0425221877782311</c:v>
                </c:pt>
                <c:pt idx="14">
                  <c:v>3.3068305395310609</c:v>
                </c:pt>
                <c:pt idx="15">
                  <c:v>2.8377894325925928</c:v>
                </c:pt>
                <c:pt idx="16">
                  <c:v>3.0128688298539625</c:v>
                </c:pt>
                <c:pt idx="17">
                  <c:v>3.1702348090950974</c:v>
                </c:pt>
                <c:pt idx="18">
                  <c:v>3.43643415403871</c:v>
                </c:pt>
                <c:pt idx="19">
                  <c:v>4.0766707648570897</c:v>
                </c:pt>
                <c:pt idx="20">
                  <c:v>3.8210660087484651</c:v>
                </c:pt>
                <c:pt idx="21">
                  <c:v>4.2034182531256707</c:v>
                </c:pt>
                <c:pt idx="22">
                  <c:v>3.9602015868854852</c:v>
                </c:pt>
                <c:pt idx="23">
                  <c:v>4.085307169101104</c:v>
                </c:pt>
                <c:pt idx="24">
                  <c:v>4.6277839214226422</c:v>
                </c:pt>
                <c:pt idx="25">
                  <c:v>4.5530419276518694</c:v>
                </c:pt>
                <c:pt idx="26">
                  <c:v>4.5667299678667268</c:v>
                </c:pt>
                <c:pt idx="27">
                  <c:v>5.2991342285266958</c:v>
                </c:pt>
                <c:pt idx="28">
                  <c:v>4.3420046959911209</c:v>
                </c:pt>
                <c:pt idx="29">
                  <c:v>5.1605997954518434</c:v>
                </c:pt>
                <c:pt idx="30">
                  <c:v>5.2795003010793184</c:v>
                </c:pt>
                <c:pt idx="31">
                  <c:v>4.9784430771097963</c:v>
                </c:pt>
                <c:pt idx="32">
                  <c:v>5.4115536940498759</c:v>
                </c:pt>
                <c:pt idx="33">
                  <c:v>6.013117596065582</c:v>
                </c:pt>
                <c:pt idx="34">
                  <c:v>5.4732083174605295</c:v>
                </c:pt>
                <c:pt idx="35">
                  <c:v>5.634698713282364</c:v>
                </c:pt>
                <c:pt idx="36">
                  <c:v>4.8760628236749035</c:v>
                </c:pt>
                <c:pt idx="37">
                  <c:v>5.7259842684235736</c:v>
                </c:pt>
                <c:pt idx="38">
                  <c:v>6.0887652525916538</c:v>
                </c:pt>
                <c:pt idx="39">
                  <c:v>6.1043017898186038</c:v>
                </c:pt>
              </c:numCache>
            </c:numRef>
          </c:xVal>
          <c:yVal>
            <c:numRef>
              <c:f>Hoja1!$G$4:$G$43</c:f>
              <c:numCache>
                <c:formatCode>General</c:formatCode>
                <c:ptCount val="40"/>
                <c:pt idx="0">
                  <c:v>1.8474541349206339</c:v>
                </c:pt>
                <c:pt idx="1">
                  <c:v>2.4126476235195713</c:v>
                </c:pt>
                <c:pt idx="2">
                  <c:v>2.491548589043012</c:v>
                </c:pt>
                <c:pt idx="3">
                  <c:v>2.5267031789955374</c:v>
                </c:pt>
                <c:pt idx="4">
                  <c:v>2.4947703386243378</c:v>
                </c:pt>
                <c:pt idx="5">
                  <c:v>2.7384642857142842</c:v>
                </c:pt>
                <c:pt idx="6">
                  <c:v>2.6698875104978574</c:v>
                </c:pt>
                <c:pt idx="7">
                  <c:v>2.6815366895933646</c:v>
                </c:pt>
                <c:pt idx="8">
                  <c:v>2.7649634065373703</c:v>
                </c:pt>
                <c:pt idx="9">
                  <c:v>2.4147751468253955</c:v>
                </c:pt>
                <c:pt idx="10">
                  <c:v>2.7826962704406015</c:v>
                </c:pt>
                <c:pt idx="11">
                  <c:v>2.8613994557823115</c:v>
                </c:pt>
                <c:pt idx="12">
                  <c:v>2.8341808213426223</c:v>
                </c:pt>
                <c:pt idx="13">
                  <c:v>3.0018572875665814</c:v>
                </c:pt>
                <c:pt idx="14">
                  <c:v>3.0502728751451711</c:v>
                </c:pt>
                <c:pt idx="15">
                  <c:v>2.5905129470899464</c:v>
                </c:pt>
                <c:pt idx="16">
                  <c:v>3.2004759183673448</c:v>
                </c:pt>
                <c:pt idx="17">
                  <c:v>3.4274931642150848</c:v>
                </c:pt>
                <c:pt idx="18">
                  <c:v>3.6982266683334752</c:v>
                </c:pt>
                <c:pt idx="19">
                  <c:v>3.7476268941798931</c:v>
                </c:pt>
                <c:pt idx="20">
                  <c:v>3.870011296066155</c:v>
                </c:pt>
                <c:pt idx="21">
                  <c:v>4.019887900226756</c:v>
                </c:pt>
                <c:pt idx="22">
                  <c:v>4.3077440990136626</c:v>
                </c:pt>
                <c:pt idx="23">
                  <c:v>4.3932216507936488</c:v>
                </c:pt>
                <c:pt idx="24">
                  <c:v>4.9400162173628308</c:v>
                </c:pt>
                <c:pt idx="25">
                  <c:v>5.3647718042328014</c:v>
                </c:pt>
                <c:pt idx="26">
                  <c:v>5.2310483282080247</c:v>
                </c:pt>
                <c:pt idx="27">
                  <c:v>5.3838016861210498</c:v>
                </c:pt>
                <c:pt idx="28">
                  <c:v>4.639522708994706</c:v>
                </c:pt>
                <c:pt idx="29">
                  <c:v>5.4560030106732293</c:v>
                </c:pt>
                <c:pt idx="30">
                  <c:v>5.6170480737270339</c:v>
                </c:pt>
                <c:pt idx="31">
                  <c:v>5.6907433800983549</c:v>
                </c:pt>
                <c:pt idx="32">
                  <c:v>5.8993816634920604</c:v>
                </c:pt>
                <c:pt idx="33">
                  <c:v>5.7793138160920794</c:v>
                </c:pt>
                <c:pt idx="34">
                  <c:v>5.8053485764286608</c:v>
                </c:pt>
                <c:pt idx="35">
                  <c:v>5.8095762726427438</c:v>
                </c:pt>
                <c:pt idx="36">
                  <c:v>5.2874301682539651</c:v>
                </c:pt>
                <c:pt idx="37">
                  <c:v>6.3140567104608074</c:v>
                </c:pt>
                <c:pt idx="38">
                  <c:v>6.5105695207604191</c:v>
                </c:pt>
                <c:pt idx="39">
                  <c:v>5.9661136578483225</c:v>
                </c:pt>
              </c:numCache>
            </c:numRef>
          </c:yVal>
          <c:smooth val="0"/>
          <c:extLst>
            <c:ext xmlns:c16="http://schemas.microsoft.com/office/drawing/2014/chart" uri="{C3380CC4-5D6E-409C-BE32-E72D297353CC}">
              <c16:uniqueId val="{00000001-B312-4A68-965A-01D0F5D34457}"/>
            </c:ext>
          </c:extLst>
        </c:ser>
        <c:dLbls>
          <c:showLegendKey val="0"/>
          <c:showVal val="0"/>
          <c:showCatName val="0"/>
          <c:showSerName val="0"/>
          <c:showPercent val="0"/>
          <c:showBubbleSize val="0"/>
        </c:dLbls>
        <c:axId val="440150320"/>
        <c:axId val="440152288"/>
      </c:scatterChart>
      <c:valAx>
        <c:axId val="4401503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r>
                  <a:rPr lang="es-EC" sz="1400"/>
                  <a:t>MOE</a:t>
                </a:r>
                <a:r>
                  <a:rPr lang="es-EC" sz="1400" baseline="0"/>
                  <a:t> ESTÁTICO [GPa]</a:t>
                </a:r>
                <a:endParaRPr lang="es-EC" sz="1400"/>
              </a:p>
            </c:rich>
          </c:tx>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440152288"/>
        <c:crosses val="autoZero"/>
        <c:crossBetween val="midCat"/>
      </c:valAx>
      <c:valAx>
        <c:axId val="4401522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s-EC" sz="1600"/>
                  <a:t>MOE</a:t>
                </a:r>
                <a:r>
                  <a:rPr lang="es-EC" sz="1600" baseline="0"/>
                  <a:t> DINÁMICO [GPa]</a:t>
                </a:r>
                <a:endParaRPr lang="es-EC" sz="1600"/>
              </a:p>
            </c:rich>
          </c:tx>
          <c:layout>
            <c:manualLayout>
              <c:xMode val="edge"/>
              <c:yMode val="edge"/>
              <c:x val="1.6315035383235324E-2"/>
              <c:y val="0.34270367312786171"/>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C"/>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C"/>
          </a:p>
        </c:txPr>
        <c:crossAx val="440150320"/>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s-EC"/>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3.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4.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42">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9525" cap="rnd">
        <a:solidFill>
          <a:schemeClr val="phClr"/>
        </a:solidFill>
        <a:round/>
      </a:ln>
    </cs:spPr>
  </cs:dataPointLine>
  <cs:dataPointMarker>
    <cs:lnRef idx="0">
      <cs:styleClr val="auto"/>
    </cs:lnRef>
    <cs:fillRef idx="3">
      <cs:styleClr val="auto"/>
    </cs:fillRef>
    <cs:effectRef idx="2"/>
    <cs:fontRef idx="minor">
      <a:schemeClr val="tx2"/>
    </cs:fontRef>
    <cs:spPr>
      <a:ln w="9525">
        <a:solidFill>
          <a:schemeClr val="phClr"/>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9525" cap="rnd">
        <a:solidFill>
          <a:schemeClr val="phClr"/>
        </a:solidFill>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spPr>
      <a:ln>
        <a:solidFill>
          <a:schemeClr val="tx2">
            <a:lumMod val="40000"/>
            <a:lumOff val="60000"/>
          </a:schemeClr>
        </a:solidFill>
      </a:ln>
    </cs:spPr>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89">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58F9B1F-9844-4A0A-A113-4FBE57FDAD99}" type="doc">
      <dgm:prSet loTypeId="urn:microsoft.com/office/officeart/2008/layout/LinedList" loCatId="hierarchy" qsTypeId="urn:microsoft.com/office/officeart/2005/8/quickstyle/simple1" qsCatId="simple" csTypeId="urn:microsoft.com/office/officeart/2005/8/colors/accent1_2" csCatId="accent1" phldr="1"/>
      <dgm:spPr/>
      <dgm:t>
        <a:bodyPr/>
        <a:lstStyle/>
        <a:p>
          <a:endParaRPr lang="es-ES"/>
        </a:p>
      </dgm:t>
    </dgm:pt>
    <dgm:pt modelId="{4B02CCFD-ED33-4040-9A96-1CDA20F8EF68}">
      <dgm:prSet/>
      <dgm:spPr/>
      <dgm:t>
        <a:bodyPr/>
        <a:lstStyle/>
        <a:p>
          <a:r>
            <a:rPr lang="es-EC"/>
            <a:t>ENSAYOS DESTRUCTIVOS</a:t>
          </a:r>
        </a:p>
      </dgm:t>
    </dgm:pt>
    <dgm:pt modelId="{495E21F4-9641-4270-8EA1-4B91912EFA45}" type="parTrans" cxnId="{2777A6D6-3F08-47B1-B1E3-F811336560FB}">
      <dgm:prSet/>
      <dgm:spPr/>
      <dgm:t>
        <a:bodyPr/>
        <a:lstStyle/>
        <a:p>
          <a:endParaRPr lang="es-ES"/>
        </a:p>
      </dgm:t>
    </dgm:pt>
    <dgm:pt modelId="{6996B3E5-7E12-4B4B-A9DB-9CAC238291A7}" type="sibTrans" cxnId="{2777A6D6-3F08-47B1-B1E3-F811336560FB}">
      <dgm:prSet/>
      <dgm:spPr/>
      <dgm:t>
        <a:bodyPr/>
        <a:lstStyle/>
        <a:p>
          <a:endParaRPr lang="es-ES"/>
        </a:p>
      </dgm:t>
    </dgm:pt>
    <dgm:pt modelId="{C03D6BC1-7B9B-4779-9046-439A727BC778}">
      <dgm:prSet/>
      <dgm:spPr/>
      <dgm:t>
        <a:bodyPr/>
        <a:lstStyle/>
        <a:p>
          <a:r>
            <a:rPr lang="es-EC" dirty="0"/>
            <a:t>ENS.MECÁNICOS - ENS. ESTÁTICOS</a:t>
          </a:r>
        </a:p>
      </dgm:t>
    </dgm:pt>
    <dgm:pt modelId="{E51F9252-BDF8-47D7-AC12-C4179AD99DF1}" type="parTrans" cxnId="{4313117D-04BE-48B1-8C74-2CA1B9BE89CE}">
      <dgm:prSet/>
      <dgm:spPr/>
      <dgm:t>
        <a:bodyPr/>
        <a:lstStyle/>
        <a:p>
          <a:endParaRPr lang="es-ES"/>
        </a:p>
      </dgm:t>
    </dgm:pt>
    <dgm:pt modelId="{37C02B85-B42D-41B0-83F1-12C1A45B55D7}" type="sibTrans" cxnId="{4313117D-04BE-48B1-8C74-2CA1B9BE89CE}">
      <dgm:prSet/>
      <dgm:spPr/>
      <dgm:t>
        <a:bodyPr/>
        <a:lstStyle/>
        <a:p>
          <a:endParaRPr lang="es-ES"/>
        </a:p>
      </dgm:t>
    </dgm:pt>
    <dgm:pt modelId="{C898623E-000C-4CA4-86CA-D0A467CCC68D}">
      <dgm:prSet/>
      <dgm:spPr/>
      <dgm:t>
        <a:bodyPr/>
        <a:lstStyle/>
        <a:p>
          <a:r>
            <a:rPr lang="es-EC"/>
            <a:t>ENSAYOS NO DESTRUCTIVOS</a:t>
          </a:r>
        </a:p>
      </dgm:t>
    </dgm:pt>
    <dgm:pt modelId="{F87719FB-9871-48A7-A216-412986F7B03D}" type="parTrans" cxnId="{F087E5C2-8FEE-4397-AFC9-2180A91C2125}">
      <dgm:prSet/>
      <dgm:spPr/>
      <dgm:t>
        <a:bodyPr/>
        <a:lstStyle/>
        <a:p>
          <a:endParaRPr lang="es-ES"/>
        </a:p>
      </dgm:t>
    </dgm:pt>
    <dgm:pt modelId="{D60B5A9C-7D4A-4967-AB57-881F30DA3F2B}" type="sibTrans" cxnId="{F087E5C2-8FEE-4397-AFC9-2180A91C2125}">
      <dgm:prSet/>
      <dgm:spPr/>
      <dgm:t>
        <a:bodyPr/>
        <a:lstStyle/>
        <a:p>
          <a:endParaRPr lang="es-ES"/>
        </a:p>
      </dgm:t>
    </dgm:pt>
    <dgm:pt modelId="{FDE40895-CCF1-4628-A280-BA5E9FD319AE}">
      <dgm:prSet/>
      <dgm:spPr/>
      <dgm:t>
        <a:bodyPr/>
        <a:lstStyle/>
        <a:p>
          <a:r>
            <a:rPr lang="es-EC"/>
            <a:t>CARACTERIZACIÓN DINÁMICA</a:t>
          </a:r>
        </a:p>
      </dgm:t>
    </dgm:pt>
    <dgm:pt modelId="{623AB94D-82CC-4752-A0D7-51E1E749F0E1}" type="parTrans" cxnId="{EA11689B-C117-4DB4-B117-FE8FD64CA32D}">
      <dgm:prSet/>
      <dgm:spPr/>
      <dgm:t>
        <a:bodyPr/>
        <a:lstStyle/>
        <a:p>
          <a:endParaRPr lang="es-ES"/>
        </a:p>
      </dgm:t>
    </dgm:pt>
    <dgm:pt modelId="{5D3455B3-45BB-4AFC-B554-52A57CE34C48}" type="sibTrans" cxnId="{EA11689B-C117-4DB4-B117-FE8FD64CA32D}">
      <dgm:prSet/>
      <dgm:spPr/>
      <dgm:t>
        <a:bodyPr/>
        <a:lstStyle/>
        <a:p>
          <a:endParaRPr lang="es-ES"/>
        </a:p>
      </dgm:t>
    </dgm:pt>
    <dgm:pt modelId="{459BE46B-A939-46F2-B418-E6157FF3782A}">
      <dgm:prSet/>
      <dgm:spPr/>
      <dgm:t>
        <a:bodyPr/>
        <a:lstStyle/>
        <a:p>
          <a:r>
            <a:rPr lang="es-EC" dirty="0"/>
            <a:t>VIBRACIÓN TRANSVERSAL</a:t>
          </a:r>
        </a:p>
      </dgm:t>
    </dgm:pt>
    <dgm:pt modelId="{679DE362-23EB-4C08-8DD1-A0FC281EB8DC}" type="parTrans" cxnId="{935FCEE4-5A47-4364-A7C5-E09027607B49}">
      <dgm:prSet/>
      <dgm:spPr/>
      <dgm:t>
        <a:bodyPr/>
        <a:lstStyle/>
        <a:p>
          <a:endParaRPr lang="es-ES"/>
        </a:p>
      </dgm:t>
    </dgm:pt>
    <dgm:pt modelId="{B4107AAB-1182-49F6-9C9F-4700967A6BC2}" type="sibTrans" cxnId="{935FCEE4-5A47-4364-A7C5-E09027607B49}">
      <dgm:prSet/>
      <dgm:spPr/>
      <dgm:t>
        <a:bodyPr/>
        <a:lstStyle/>
        <a:p>
          <a:endParaRPr lang="es-ES"/>
        </a:p>
      </dgm:t>
    </dgm:pt>
    <dgm:pt modelId="{D67EE3E6-D559-4CFA-8462-51C97FD66568}">
      <dgm:prSet/>
      <dgm:spPr/>
      <dgm:t>
        <a:bodyPr/>
        <a:lstStyle/>
        <a:p>
          <a:r>
            <a:rPr lang="es-EC"/>
            <a:t>ONDAS DE ESFUERZO</a:t>
          </a:r>
        </a:p>
      </dgm:t>
    </dgm:pt>
    <dgm:pt modelId="{1CFC0FFB-3DAF-4958-BE53-AF0B7C6D36A3}" type="parTrans" cxnId="{E380AB8F-719B-4683-839D-2F0A1D0262AA}">
      <dgm:prSet/>
      <dgm:spPr/>
      <dgm:t>
        <a:bodyPr/>
        <a:lstStyle/>
        <a:p>
          <a:endParaRPr lang="es-ES"/>
        </a:p>
      </dgm:t>
    </dgm:pt>
    <dgm:pt modelId="{6A4C2989-8ED6-4903-A2F3-203443C38715}" type="sibTrans" cxnId="{E380AB8F-719B-4683-839D-2F0A1D0262AA}">
      <dgm:prSet/>
      <dgm:spPr/>
      <dgm:t>
        <a:bodyPr/>
        <a:lstStyle/>
        <a:p>
          <a:endParaRPr lang="es-ES"/>
        </a:p>
      </dgm:t>
    </dgm:pt>
    <dgm:pt modelId="{3E509393-D351-4BB7-97C6-2FFF6ED61B43}" type="pres">
      <dgm:prSet presAssocID="{F58F9B1F-9844-4A0A-A113-4FBE57FDAD99}" presName="vert0" presStyleCnt="0">
        <dgm:presLayoutVars>
          <dgm:dir/>
          <dgm:animOne val="branch"/>
          <dgm:animLvl val="lvl"/>
        </dgm:presLayoutVars>
      </dgm:prSet>
      <dgm:spPr/>
    </dgm:pt>
    <dgm:pt modelId="{3D451A34-1807-4BEF-8D8C-59D50A5BEC2A}" type="pres">
      <dgm:prSet presAssocID="{4B02CCFD-ED33-4040-9A96-1CDA20F8EF68}" presName="thickLine" presStyleLbl="alignNode1" presStyleIdx="0" presStyleCnt="2"/>
      <dgm:spPr/>
    </dgm:pt>
    <dgm:pt modelId="{A3F0D1AB-7E7D-437B-A5B5-56EA49EDCA76}" type="pres">
      <dgm:prSet presAssocID="{4B02CCFD-ED33-4040-9A96-1CDA20F8EF68}" presName="horz1" presStyleCnt="0"/>
      <dgm:spPr/>
    </dgm:pt>
    <dgm:pt modelId="{FC28FB14-96A7-4D7E-857D-CC1447F5208F}" type="pres">
      <dgm:prSet presAssocID="{4B02CCFD-ED33-4040-9A96-1CDA20F8EF68}" presName="tx1" presStyleLbl="revTx" presStyleIdx="0" presStyleCnt="6"/>
      <dgm:spPr/>
    </dgm:pt>
    <dgm:pt modelId="{CDF776E4-7063-4EDF-84F3-DB4C4878F9B9}" type="pres">
      <dgm:prSet presAssocID="{4B02CCFD-ED33-4040-9A96-1CDA20F8EF68}" presName="vert1" presStyleCnt="0"/>
      <dgm:spPr/>
    </dgm:pt>
    <dgm:pt modelId="{C2C59E88-8C5C-4298-B564-1F5CFB89464A}" type="pres">
      <dgm:prSet presAssocID="{C03D6BC1-7B9B-4779-9046-439A727BC778}" presName="vertSpace2a" presStyleCnt="0"/>
      <dgm:spPr/>
    </dgm:pt>
    <dgm:pt modelId="{3B67A8C6-A93B-4407-89FC-79F40CE79FC9}" type="pres">
      <dgm:prSet presAssocID="{C03D6BC1-7B9B-4779-9046-439A727BC778}" presName="horz2" presStyleCnt="0"/>
      <dgm:spPr/>
    </dgm:pt>
    <dgm:pt modelId="{A60642D5-626C-4337-A353-8E410D1723D1}" type="pres">
      <dgm:prSet presAssocID="{C03D6BC1-7B9B-4779-9046-439A727BC778}" presName="horzSpace2" presStyleCnt="0"/>
      <dgm:spPr/>
    </dgm:pt>
    <dgm:pt modelId="{DB57B41F-EA88-4DE1-A69B-1D4D84E06A5F}" type="pres">
      <dgm:prSet presAssocID="{C03D6BC1-7B9B-4779-9046-439A727BC778}" presName="tx2" presStyleLbl="revTx" presStyleIdx="1" presStyleCnt="6"/>
      <dgm:spPr/>
    </dgm:pt>
    <dgm:pt modelId="{5805313C-B1E1-4D1C-BC18-C4360DA23A6F}" type="pres">
      <dgm:prSet presAssocID="{C03D6BC1-7B9B-4779-9046-439A727BC778}" presName="vert2" presStyleCnt="0"/>
      <dgm:spPr/>
    </dgm:pt>
    <dgm:pt modelId="{38CF94C5-D697-4237-B8A0-574B77E0DC3D}" type="pres">
      <dgm:prSet presAssocID="{C03D6BC1-7B9B-4779-9046-439A727BC778}" presName="thinLine2b" presStyleLbl="callout" presStyleIdx="0" presStyleCnt="3"/>
      <dgm:spPr/>
    </dgm:pt>
    <dgm:pt modelId="{C7FC1615-37BB-4E18-A274-A2D2A6E3FA7D}" type="pres">
      <dgm:prSet presAssocID="{C03D6BC1-7B9B-4779-9046-439A727BC778}" presName="vertSpace2b" presStyleCnt="0"/>
      <dgm:spPr/>
    </dgm:pt>
    <dgm:pt modelId="{7CE0FE1F-5208-4328-ABD9-6A236A489653}" type="pres">
      <dgm:prSet presAssocID="{C898623E-000C-4CA4-86CA-D0A467CCC68D}" presName="thickLine" presStyleLbl="alignNode1" presStyleIdx="1" presStyleCnt="2"/>
      <dgm:spPr/>
    </dgm:pt>
    <dgm:pt modelId="{AB8D9471-0901-44D2-AC90-288009F598C9}" type="pres">
      <dgm:prSet presAssocID="{C898623E-000C-4CA4-86CA-D0A467CCC68D}" presName="horz1" presStyleCnt="0"/>
      <dgm:spPr/>
    </dgm:pt>
    <dgm:pt modelId="{EBB976BB-90EA-4A2F-87F9-C5CF589FEFAC}" type="pres">
      <dgm:prSet presAssocID="{C898623E-000C-4CA4-86CA-D0A467CCC68D}" presName="tx1" presStyleLbl="revTx" presStyleIdx="2" presStyleCnt="6"/>
      <dgm:spPr/>
    </dgm:pt>
    <dgm:pt modelId="{3F924770-D9C4-4E8C-8D68-B4EF583EC632}" type="pres">
      <dgm:prSet presAssocID="{C898623E-000C-4CA4-86CA-D0A467CCC68D}" presName="vert1" presStyleCnt="0"/>
      <dgm:spPr/>
    </dgm:pt>
    <dgm:pt modelId="{55B87A31-0138-4BB9-9A44-5D3D75483B63}" type="pres">
      <dgm:prSet presAssocID="{FDE40895-CCF1-4628-A280-BA5E9FD319AE}" presName="vertSpace2a" presStyleCnt="0"/>
      <dgm:spPr/>
    </dgm:pt>
    <dgm:pt modelId="{EF48C27A-644F-49F6-9E73-1F7567D372BA}" type="pres">
      <dgm:prSet presAssocID="{FDE40895-CCF1-4628-A280-BA5E9FD319AE}" presName="horz2" presStyleCnt="0"/>
      <dgm:spPr/>
    </dgm:pt>
    <dgm:pt modelId="{B266E25E-AC08-4987-8EDC-D386D41EBF66}" type="pres">
      <dgm:prSet presAssocID="{FDE40895-CCF1-4628-A280-BA5E9FD319AE}" presName="horzSpace2" presStyleCnt="0"/>
      <dgm:spPr/>
    </dgm:pt>
    <dgm:pt modelId="{ACF84151-FD6F-44CD-A85E-067A41A17B08}" type="pres">
      <dgm:prSet presAssocID="{FDE40895-CCF1-4628-A280-BA5E9FD319AE}" presName="tx2" presStyleLbl="revTx" presStyleIdx="3" presStyleCnt="6"/>
      <dgm:spPr/>
    </dgm:pt>
    <dgm:pt modelId="{D43E9E43-3E59-49C1-B6C2-90F56442A580}" type="pres">
      <dgm:prSet presAssocID="{FDE40895-CCF1-4628-A280-BA5E9FD319AE}" presName="vert2" presStyleCnt="0"/>
      <dgm:spPr/>
    </dgm:pt>
    <dgm:pt modelId="{9CE7A5E9-45CC-4342-98E3-E7BE85360691}" type="pres">
      <dgm:prSet presAssocID="{459BE46B-A939-46F2-B418-E6157FF3782A}" presName="horz3" presStyleCnt="0"/>
      <dgm:spPr/>
    </dgm:pt>
    <dgm:pt modelId="{1B215DDA-8E93-48E4-A3CA-AEED07E0A90D}" type="pres">
      <dgm:prSet presAssocID="{459BE46B-A939-46F2-B418-E6157FF3782A}" presName="horzSpace3" presStyleCnt="0"/>
      <dgm:spPr/>
    </dgm:pt>
    <dgm:pt modelId="{4DC59E5F-5950-4566-BC19-62148153B168}" type="pres">
      <dgm:prSet presAssocID="{459BE46B-A939-46F2-B418-E6157FF3782A}" presName="tx3" presStyleLbl="revTx" presStyleIdx="4" presStyleCnt="6"/>
      <dgm:spPr/>
    </dgm:pt>
    <dgm:pt modelId="{59424792-296E-46C3-9459-17B9C5B43701}" type="pres">
      <dgm:prSet presAssocID="{459BE46B-A939-46F2-B418-E6157FF3782A}" presName="vert3" presStyleCnt="0"/>
      <dgm:spPr/>
    </dgm:pt>
    <dgm:pt modelId="{F23E4CD4-CC01-4971-864C-915C651DC16A}" type="pres">
      <dgm:prSet presAssocID="{B4107AAB-1182-49F6-9C9F-4700967A6BC2}" presName="thinLine3" presStyleLbl="callout" presStyleIdx="1" presStyleCnt="3"/>
      <dgm:spPr/>
    </dgm:pt>
    <dgm:pt modelId="{141E178B-DB6C-44B7-B26F-77841252B373}" type="pres">
      <dgm:prSet presAssocID="{D67EE3E6-D559-4CFA-8462-51C97FD66568}" presName="horz3" presStyleCnt="0"/>
      <dgm:spPr/>
    </dgm:pt>
    <dgm:pt modelId="{01493695-C8DF-48A4-A3C2-C30B527B34D9}" type="pres">
      <dgm:prSet presAssocID="{D67EE3E6-D559-4CFA-8462-51C97FD66568}" presName="horzSpace3" presStyleCnt="0"/>
      <dgm:spPr/>
    </dgm:pt>
    <dgm:pt modelId="{8FD01B78-45CC-48A0-9637-E2CFB2E6A8CF}" type="pres">
      <dgm:prSet presAssocID="{D67EE3E6-D559-4CFA-8462-51C97FD66568}" presName="tx3" presStyleLbl="revTx" presStyleIdx="5" presStyleCnt="6"/>
      <dgm:spPr/>
    </dgm:pt>
    <dgm:pt modelId="{02C88333-CFE2-429D-9252-70A57F397613}" type="pres">
      <dgm:prSet presAssocID="{D67EE3E6-D559-4CFA-8462-51C97FD66568}" presName="vert3" presStyleCnt="0"/>
      <dgm:spPr/>
    </dgm:pt>
    <dgm:pt modelId="{79D39B68-36BE-4AFE-BA26-2384C956B2CD}" type="pres">
      <dgm:prSet presAssocID="{FDE40895-CCF1-4628-A280-BA5E9FD319AE}" presName="thinLine2b" presStyleLbl="callout" presStyleIdx="2" presStyleCnt="3"/>
      <dgm:spPr/>
    </dgm:pt>
    <dgm:pt modelId="{2EAE73FE-5853-4CAB-894C-BC10DD26A930}" type="pres">
      <dgm:prSet presAssocID="{FDE40895-CCF1-4628-A280-BA5E9FD319AE}" presName="vertSpace2b" presStyleCnt="0"/>
      <dgm:spPr/>
    </dgm:pt>
  </dgm:ptLst>
  <dgm:cxnLst>
    <dgm:cxn modelId="{01202418-1C58-4EB7-92C1-55604CCB765D}" type="presOf" srcId="{F58F9B1F-9844-4A0A-A113-4FBE57FDAD99}" destId="{3E509393-D351-4BB7-97C6-2FFF6ED61B43}" srcOrd="0" destOrd="0" presId="urn:microsoft.com/office/officeart/2008/layout/LinedList"/>
    <dgm:cxn modelId="{B914766E-7B57-4B93-A7DF-F99350FEC8C3}" type="presOf" srcId="{C898623E-000C-4CA4-86CA-D0A467CCC68D}" destId="{EBB976BB-90EA-4A2F-87F9-C5CF589FEFAC}" srcOrd="0" destOrd="0" presId="urn:microsoft.com/office/officeart/2008/layout/LinedList"/>
    <dgm:cxn modelId="{3EE04B55-7147-4A2D-8E7D-DA08DDF2343B}" type="presOf" srcId="{459BE46B-A939-46F2-B418-E6157FF3782A}" destId="{4DC59E5F-5950-4566-BC19-62148153B168}" srcOrd="0" destOrd="0" presId="urn:microsoft.com/office/officeart/2008/layout/LinedList"/>
    <dgm:cxn modelId="{4313117D-04BE-48B1-8C74-2CA1B9BE89CE}" srcId="{4B02CCFD-ED33-4040-9A96-1CDA20F8EF68}" destId="{C03D6BC1-7B9B-4779-9046-439A727BC778}" srcOrd="0" destOrd="0" parTransId="{E51F9252-BDF8-47D7-AC12-C4179AD99DF1}" sibTransId="{37C02B85-B42D-41B0-83F1-12C1A45B55D7}"/>
    <dgm:cxn modelId="{E380AB8F-719B-4683-839D-2F0A1D0262AA}" srcId="{FDE40895-CCF1-4628-A280-BA5E9FD319AE}" destId="{D67EE3E6-D559-4CFA-8462-51C97FD66568}" srcOrd="1" destOrd="0" parTransId="{1CFC0FFB-3DAF-4958-BE53-AF0B7C6D36A3}" sibTransId="{6A4C2989-8ED6-4903-A2F3-203443C38715}"/>
    <dgm:cxn modelId="{855BA79A-B771-4B85-97EC-26A39D98F96D}" type="presOf" srcId="{D67EE3E6-D559-4CFA-8462-51C97FD66568}" destId="{8FD01B78-45CC-48A0-9637-E2CFB2E6A8CF}" srcOrd="0" destOrd="0" presId="urn:microsoft.com/office/officeart/2008/layout/LinedList"/>
    <dgm:cxn modelId="{EA11689B-C117-4DB4-B117-FE8FD64CA32D}" srcId="{C898623E-000C-4CA4-86CA-D0A467CCC68D}" destId="{FDE40895-CCF1-4628-A280-BA5E9FD319AE}" srcOrd="0" destOrd="0" parTransId="{623AB94D-82CC-4752-A0D7-51E1E749F0E1}" sibTransId="{5D3455B3-45BB-4AFC-B554-52A57CE34C48}"/>
    <dgm:cxn modelId="{82A2329F-5B71-4AC6-8C56-054E274CEB29}" type="presOf" srcId="{C03D6BC1-7B9B-4779-9046-439A727BC778}" destId="{DB57B41F-EA88-4DE1-A69B-1D4D84E06A5F}" srcOrd="0" destOrd="0" presId="urn:microsoft.com/office/officeart/2008/layout/LinedList"/>
    <dgm:cxn modelId="{F087E5C2-8FEE-4397-AFC9-2180A91C2125}" srcId="{F58F9B1F-9844-4A0A-A113-4FBE57FDAD99}" destId="{C898623E-000C-4CA4-86CA-D0A467CCC68D}" srcOrd="1" destOrd="0" parTransId="{F87719FB-9871-48A7-A216-412986F7B03D}" sibTransId="{D60B5A9C-7D4A-4967-AB57-881F30DA3F2B}"/>
    <dgm:cxn modelId="{2F8811C3-4895-45F3-BEF7-B3DD9D7A017C}" type="presOf" srcId="{4B02CCFD-ED33-4040-9A96-1CDA20F8EF68}" destId="{FC28FB14-96A7-4D7E-857D-CC1447F5208F}" srcOrd="0" destOrd="0" presId="urn:microsoft.com/office/officeart/2008/layout/LinedList"/>
    <dgm:cxn modelId="{2777A6D6-3F08-47B1-B1E3-F811336560FB}" srcId="{F58F9B1F-9844-4A0A-A113-4FBE57FDAD99}" destId="{4B02CCFD-ED33-4040-9A96-1CDA20F8EF68}" srcOrd="0" destOrd="0" parTransId="{495E21F4-9641-4270-8EA1-4B91912EFA45}" sibTransId="{6996B3E5-7E12-4B4B-A9DB-9CAC238291A7}"/>
    <dgm:cxn modelId="{935FCEE4-5A47-4364-A7C5-E09027607B49}" srcId="{FDE40895-CCF1-4628-A280-BA5E9FD319AE}" destId="{459BE46B-A939-46F2-B418-E6157FF3782A}" srcOrd="0" destOrd="0" parTransId="{679DE362-23EB-4C08-8DD1-A0FC281EB8DC}" sibTransId="{B4107AAB-1182-49F6-9C9F-4700967A6BC2}"/>
    <dgm:cxn modelId="{9D35EBF9-FBA3-4F31-B3B5-46C8A88ACC26}" type="presOf" srcId="{FDE40895-CCF1-4628-A280-BA5E9FD319AE}" destId="{ACF84151-FD6F-44CD-A85E-067A41A17B08}" srcOrd="0" destOrd="0" presId="urn:microsoft.com/office/officeart/2008/layout/LinedList"/>
    <dgm:cxn modelId="{62FB9B70-6B07-4622-82E8-7642A3DD3886}" type="presParOf" srcId="{3E509393-D351-4BB7-97C6-2FFF6ED61B43}" destId="{3D451A34-1807-4BEF-8D8C-59D50A5BEC2A}" srcOrd="0" destOrd="0" presId="urn:microsoft.com/office/officeart/2008/layout/LinedList"/>
    <dgm:cxn modelId="{1D9A99D9-082E-4F12-BD60-0A86BB86DDC0}" type="presParOf" srcId="{3E509393-D351-4BB7-97C6-2FFF6ED61B43}" destId="{A3F0D1AB-7E7D-437B-A5B5-56EA49EDCA76}" srcOrd="1" destOrd="0" presId="urn:microsoft.com/office/officeart/2008/layout/LinedList"/>
    <dgm:cxn modelId="{3ED0A334-6506-4F43-BF20-66F16D31FA92}" type="presParOf" srcId="{A3F0D1AB-7E7D-437B-A5B5-56EA49EDCA76}" destId="{FC28FB14-96A7-4D7E-857D-CC1447F5208F}" srcOrd="0" destOrd="0" presId="urn:microsoft.com/office/officeart/2008/layout/LinedList"/>
    <dgm:cxn modelId="{BC6DEEC9-DAEA-4CA5-ACB2-196C20D6848A}" type="presParOf" srcId="{A3F0D1AB-7E7D-437B-A5B5-56EA49EDCA76}" destId="{CDF776E4-7063-4EDF-84F3-DB4C4878F9B9}" srcOrd="1" destOrd="0" presId="urn:microsoft.com/office/officeart/2008/layout/LinedList"/>
    <dgm:cxn modelId="{FEEA7AE9-15C8-45C7-80C3-D520D2465CF7}" type="presParOf" srcId="{CDF776E4-7063-4EDF-84F3-DB4C4878F9B9}" destId="{C2C59E88-8C5C-4298-B564-1F5CFB89464A}" srcOrd="0" destOrd="0" presId="urn:microsoft.com/office/officeart/2008/layout/LinedList"/>
    <dgm:cxn modelId="{E264A7C2-AAB1-41B6-88A4-138B2C9A54B7}" type="presParOf" srcId="{CDF776E4-7063-4EDF-84F3-DB4C4878F9B9}" destId="{3B67A8C6-A93B-4407-89FC-79F40CE79FC9}" srcOrd="1" destOrd="0" presId="urn:microsoft.com/office/officeart/2008/layout/LinedList"/>
    <dgm:cxn modelId="{DCC6F990-641A-40B2-9453-2954C25C2466}" type="presParOf" srcId="{3B67A8C6-A93B-4407-89FC-79F40CE79FC9}" destId="{A60642D5-626C-4337-A353-8E410D1723D1}" srcOrd="0" destOrd="0" presId="urn:microsoft.com/office/officeart/2008/layout/LinedList"/>
    <dgm:cxn modelId="{F4CA1319-F218-4099-9483-DA374C6B2030}" type="presParOf" srcId="{3B67A8C6-A93B-4407-89FC-79F40CE79FC9}" destId="{DB57B41F-EA88-4DE1-A69B-1D4D84E06A5F}" srcOrd="1" destOrd="0" presId="urn:microsoft.com/office/officeart/2008/layout/LinedList"/>
    <dgm:cxn modelId="{8AD08AAC-CB08-407F-840A-3F4056782667}" type="presParOf" srcId="{3B67A8C6-A93B-4407-89FC-79F40CE79FC9}" destId="{5805313C-B1E1-4D1C-BC18-C4360DA23A6F}" srcOrd="2" destOrd="0" presId="urn:microsoft.com/office/officeart/2008/layout/LinedList"/>
    <dgm:cxn modelId="{7B9E04F8-CCA6-4B62-BFC7-64D1F656DAD2}" type="presParOf" srcId="{CDF776E4-7063-4EDF-84F3-DB4C4878F9B9}" destId="{38CF94C5-D697-4237-B8A0-574B77E0DC3D}" srcOrd="2" destOrd="0" presId="urn:microsoft.com/office/officeart/2008/layout/LinedList"/>
    <dgm:cxn modelId="{DAF19785-BE3D-4DC7-822A-0D4B0D60D71C}" type="presParOf" srcId="{CDF776E4-7063-4EDF-84F3-DB4C4878F9B9}" destId="{C7FC1615-37BB-4E18-A274-A2D2A6E3FA7D}" srcOrd="3" destOrd="0" presId="urn:microsoft.com/office/officeart/2008/layout/LinedList"/>
    <dgm:cxn modelId="{9255A1B8-5010-490E-B101-714283384A40}" type="presParOf" srcId="{3E509393-D351-4BB7-97C6-2FFF6ED61B43}" destId="{7CE0FE1F-5208-4328-ABD9-6A236A489653}" srcOrd="2" destOrd="0" presId="urn:microsoft.com/office/officeart/2008/layout/LinedList"/>
    <dgm:cxn modelId="{5A127914-C544-4792-8247-314DC20C220D}" type="presParOf" srcId="{3E509393-D351-4BB7-97C6-2FFF6ED61B43}" destId="{AB8D9471-0901-44D2-AC90-288009F598C9}" srcOrd="3" destOrd="0" presId="urn:microsoft.com/office/officeart/2008/layout/LinedList"/>
    <dgm:cxn modelId="{420F0D92-6B63-4ADF-9C90-7625605C5E96}" type="presParOf" srcId="{AB8D9471-0901-44D2-AC90-288009F598C9}" destId="{EBB976BB-90EA-4A2F-87F9-C5CF589FEFAC}" srcOrd="0" destOrd="0" presId="urn:microsoft.com/office/officeart/2008/layout/LinedList"/>
    <dgm:cxn modelId="{307DDCF2-147D-407E-9397-EA8BF44DB420}" type="presParOf" srcId="{AB8D9471-0901-44D2-AC90-288009F598C9}" destId="{3F924770-D9C4-4E8C-8D68-B4EF583EC632}" srcOrd="1" destOrd="0" presId="urn:microsoft.com/office/officeart/2008/layout/LinedList"/>
    <dgm:cxn modelId="{5A8E3CE3-FAE5-4425-95F8-0B4D6140A084}" type="presParOf" srcId="{3F924770-D9C4-4E8C-8D68-B4EF583EC632}" destId="{55B87A31-0138-4BB9-9A44-5D3D75483B63}" srcOrd="0" destOrd="0" presId="urn:microsoft.com/office/officeart/2008/layout/LinedList"/>
    <dgm:cxn modelId="{84439894-5C27-449B-B767-46F86E62F06D}" type="presParOf" srcId="{3F924770-D9C4-4E8C-8D68-B4EF583EC632}" destId="{EF48C27A-644F-49F6-9E73-1F7567D372BA}" srcOrd="1" destOrd="0" presId="urn:microsoft.com/office/officeart/2008/layout/LinedList"/>
    <dgm:cxn modelId="{577EAA42-3F57-4A3D-8E36-301085B264F4}" type="presParOf" srcId="{EF48C27A-644F-49F6-9E73-1F7567D372BA}" destId="{B266E25E-AC08-4987-8EDC-D386D41EBF66}" srcOrd="0" destOrd="0" presId="urn:microsoft.com/office/officeart/2008/layout/LinedList"/>
    <dgm:cxn modelId="{18405240-05FE-4DFC-868F-E68BAC04A7AE}" type="presParOf" srcId="{EF48C27A-644F-49F6-9E73-1F7567D372BA}" destId="{ACF84151-FD6F-44CD-A85E-067A41A17B08}" srcOrd="1" destOrd="0" presId="urn:microsoft.com/office/officeart/2008/layout/LinedList"/>
    <dgm:cxn modelId="{9EEA6FF3-B1E0-42D4-8CFB-33C287C0F09B}" type="presParOf" srcId="{EF48C27A-644F-49F6-9E73-1F7567D372BA}" destId="{D43E9E43-3E59-49C1-B6C2-90F56442A580}" srcOrd="2" destOrd="0" presId="urn:microsoft.com/office/officeart/2008/layout/LinedList"/>
    <dgm:cxn modelId="{DC591456-AF1F-4EEE-BCE4-0269D4E9FE7B}" type="presParOf" srcId="{D43E9E43-3E59-49C1-B6C2-90F56442A580}" destId="{9CE7A5E9-45CC-4342-98E3-E7BE85360691}" srcOrd="0" destOrd="0" presId="urn:microsoft.com/office/officeart/2008/layout/LinedList"/>
    <dgm:cxn modelId="{BACBC8F8-6A37-4624-AD54-C08F4EF5284E}" type="presParOf" srcId="{9CE7A5E9-45CC-4342-98E3-E7BE85360691}" destId="{1B215DDA-8E93-48E4-A3CA-AEED07E0A90D}" srcOrd="0" destOrd="0" presId="urn:microsoft.com/office/officeart/2008/layout/LinedList"/>
    <dgm:cxn modelId="{00EB1A76-AD20-4159-A966-4A0DB961A38B}" type="presParOf" srcId="{9CE7A5E9-45CC-4342-98E3-E7BE85360691}" destId="{4DC59E5F-5950-4566-BC19-62148153B168}" srcOrd="1" destOrd="0" presId="urn:microsoft.com/office/officeart/2008/layout/LinedList"/>
    <dgm:cxn modelId="{F4E3A272-ED0C-4094-BDF3-9B33B99FB809}" type="presParOf" srcId="{9CE7A5E9-45CC-4342-98E3-E7BE85360691}" destId="{59424792-296E-46C3-9459-17B9C5B43701}" srcOrd="2" destOrd="0" presId="urn:microsoft.com/office/officeart/2008/layout/LinedList"/>
    <dgm:cxn modelId="{92D49CA3-FC90-49EF-AB02-1AD0D0E1E169}" type="presParOf" srcId="{D43E9E43-3E59-49C1-B6C2-90F56442A580}" destId="{F23E4CD4-CC01-4971-864C-915C651DC16A}" srcOrd="1" destOrd="0" presId="urn:microsoft.com/office/officeart/2008/layout/LinedList"/>
    <dgm:cxn modelId="{7769F8AE-2285-4306-8153-8542E7110041}" type="presParOf" srcId="{D43E9E43-3E59-49C1-B6C2-90F56442A580}" destId="{141E178B-DB6C-44B7-B26F-77841252B373}" srcOrd="2" destOrd="0" presId="urn:microsoft.com/office/officeart/2008/layout/LinedList"/>
    <dgm:cxn modelId="{62E4DFBC-D7A7-4FEA-86D1-7F6C6921B085}" type="presParOf" srcId="{141E178B-DB6C-44B7-B26F-77841252B373}" destId="{01493695-C8DF-48A4-A3C2-C30B527B34D9}" srcOrd="0" destOrd="0" presId="urn:microsoft.com/office/officeart/2008/layout/LinedList"/>
    <dgm:cxn modelId="{116F4168-201D-4F0F-AD10-D508D817FBCE}" type="presParOf" srcId="{141E178B-DB6C-44B7-B26F-77841252B373}" destId="{8FD01B78-45CC-48A0-9637-E2CFB2E6A8CF}" srcOrd="1" destOrd="0" presId="urn:microsoft.com/office/officeart/2008/layout/LinedList"/>
    <dgm:cxn modelId="{2522C426-E57E-40B7-AF60-1A8E13C79A15}" type="presParOf" srcId="{141E178B-DB6C-44B7-B26F-77841252B373}" destId="{02C88333-CFE2-429D-9252-70A57F397613}" srcOrd="2" destOrd="0" presId="urn:microsoft.com/office/officeart/2008/layout/LinedList"/>
    <dgm:cxn modelId="{AF8E22E9-17A3-4961-9D6D-678E5FB0651B}" type="presParOf" srcId="{3F924770-D9C4-4E8C-8D68-B4EF583EC632}" destId="{79D39B68-36BE-4AFE-BA26-2384C956B2CD}" srcOrd="2" destOrd="0" presId="urn:microsoft.com/office/officeart/2008/layout/LinedList"/>
    <dgm:cxn modelId="{AECE5D6F-0C99-4017-8C54-971651DBF508}" type="presParOf" srcId="{3F924770-D9C4-4E8C-8D68-B4EF583EC632}" destId="{2EAE73FE-5853-4CAB-894C-BC10DD26A930}"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8473ED-BB6E-4D02-950C-F0DEF69F429F}"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es-ES"/>
        </a:p>
      </dgm:t>
    </dgm:pt>
    <dgm:pt modelId="{3E59530C-C274-4F3C-86F2-E0C2E97612E7}">
      <dgm:prSet/>
      <dgm:spPr/>
      <dgm:t>
        <a:bodyPr/>
        <a:lstStyle/>
        <a:p>
          <a:r>
            <a:rPr lang="es-EC" dirty="0"/>
            <a:t>Incremento promedio en la amplitud de la aceleración del 25,4%. A mayor densidad es menor la capacidad de absorción de energía.</a:t>
          </a:r>
        </a:p>
      </dgm:t>
    </dgm:pt>
    <dgm:pt modelId="{7377DA41-F4BA-4CAC-8994-E782524D0333}" type="parTrans" cxnId="{594C5791-472B-4801-8099-A2B418821CDD}">
      <dgm:prSet/>
      <dgm:spPr/>
      <dgm:t>
        <a:bodyPr/>
        <a:lstStyle/>
        <a:p>
          <a:endParaRPr lang="es-ES"/>
        </a:p>
      </dgm:t>
    </dgm:pt>
    <dgm:pt modelId="{16B59E76-06F5-4A80-A92D-2C59DCAC86B1}" type="sibTrans" cxnId="{594C5791-472B-4801-8099-A2B418821CDD}">
      <dgm:prSet/>
      <dgm:spPr/>
      <dgm:t>
        <a:bodyPr/>
        <a:lstStyle/>
        <a:p>
          <a:endParaRPr lang="es-ES"/>
        </a:p>
      </dgm:t>
    </dgm:pt>
    <dgm:pt modelId="{41CF8D31-3087-42C1-9374-10C2CF57CDBE}" type="pres">
      <dgm:prSet presAssocID="{3E8473ED-BB6E-4D02-950C-F0DEF69F429F}" presName="linear" presStyleCnt="0">
        <dgm:presLayoutVars>
          <dgm:animLvl val="lvl"/>
          <dgm:resizeHandles val="exact"/>
        </dgm:presLayoutVars>
      </dgm:prSet>
      <dgm:spPr/>
    </dgm:pt>
    <dgm:pt modelId="{AC4FF229-8755-4E77-B70B-6D562CE22BEB}" type="pres">
      <dgm:prSet presAssocID="{3E59530C-C274-4F3C-86F2-E0C2E97612E7}" presName="parentText" presStyleLbl="node1" presStyleIdx="0" presStyleCnt="1" custLinFactNeighborX="19673" custLinFactNeighborY="-18414">
        <dgm:presLayoutVars>
          <dgm:chMax val="0"/>
          <dgm:bulletEnabled val="1"/>
        </dgm:presLayoutVars>
      </dgm:prSet>
      <dgm:spPr/>
    </dgm:pt>
  </dgm:ptLst>
  <dgm:cxnLst>
    <dgm:cxn modelId="{13B1B844-700E-4B1F-9221-FCAD1E813479}" type="presOf" srcId="{3E59530C-C274-4F3C-86F2-E0C2E97612E7}" destId="{AC4FF229-8755-4E77-B70B-6D562CE22BEB}" srcOrd="0" destOrd="0" presId="urn:microsoft.com/office/officeart/2005/8/layout/vList2"/>
    <dgm:cxn modelId="{C20F6676-695C-4282-9F40-9C721AF1E674}" type="presOf" srcId="{3E8473ED-BB6E-4D02-950C-F0DEF69F429F}" destId="{41CF8D31-3087-42C1-9374-10C2CF57CDBE}" srcOrd="0" destOrd="0" presId="urn:microsoft.com/office/officeart/2005/8/layout/vList2"/>
    <dgm:cxn modelId="{594C5791-472B-4801-8099-A2B418821CDD}" srcId="{3E8473ED-BB6E-4D02-950C-F0DEF69F429F}" destId="{3E59530C-C274-4F3C-86F2-E0C2E97612E7}" srcOrd="0" destOrd="0" parTransId="{7377DA41-F4BA-4CAC-8994-E782524D0333}" sibTransId="{16B59E76-06F5-4A80-A92D-2C59DCAC86B1}"/>
    <dgm:cxn modelId="{BD69365A-1B51-4EC8-9A3E-50E201F6334B}" type="presParOf" srcId="{41CF8D31-3087-42C1-9374-10C2CF57CDBE}" destId="{AC4FF229-8755-4E77-B70B-6D562CE22BEB}"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8473ED-BB6E-4D02-950C-F0DEF69F429F}" type="doc">
      <dgm:prSet loTypeId="urn:microsoft.com/office/officeart/2005/8/layout/vList2" loCatId="list" qsTypeId="urn:microsoft.com/office/officeart/2005/8/quickstyle/simple1" qsCatId="simple" csTypeId="urn:microsoft.com/office/officeart/2005/8/colors/accent0_1" csCatId="mainScheme"/>
      <dgm:spPr/>
      <dgm:t>
        <a:bodyPr/>
        <a:lstStyle/>
        <a:p>
          <a:endParaRPr lang="es-ES"/>
        </a:p>
      </dgm:t>
    </dgm:pt>
    <dgm:pt modelId="{3E59530C-C274-4F3C-86F2-E0C2E97612E7}">
      <dgm:prSet/>
      <dgm:spPr/>
      <dgm:t>
        <a:bodyPr/>
        <a:lstStyle/>
        <a:p>
          <a:r>
            <a:rPr lang="es-EC" dirty="0"/>
            <a:t>Incremento promedio en la amplitud de la aceleración del 25,4%. A mayor densidad es menor la capacidad de absorción de energía.</a:t>
          </a:r>
        </a:p>
      </dgm:t>
    </dgm:pt>
    <dgm:pt modelId="{7377DA41-F4BA-4CAC-8994-E782524D0333}" type="parTrans" cxnId="{594C5791-472B-4801-8099-A2B418821CDD}">
      <dgm:prSet/>
      <dgm:spPr/>
      <dgm:t>
        <a:bodyPr/>
        <a:lstStyle/>
        <a:p>
          <a:endParaRPr lang="es-ES"/>
        </a:p>
      </dgm:t>
    </dgm:pt>
    <dgm:pt modelId="{16B59E76-06F5-4A80-A92D-2C59DCAC86B1}" type="sibTrans" cxnId="{594C5791-472B-4801-8099-A2B418821CDD}">
      <dgm:prSet/>
      <dgm:spPr/>
      <dgm:t>
        <a:bodyPr/>
        <a:lstStyle/>
        <a:p>
          <a:endParaRPr lang="es-ES"/>
        </a:p>
      </dgm:t>
    </dgm:pt>
    <dgm:pt modelId="{41CF8D31-3087-42C1-9374-10C2CF57CDBE}" type="pres">
      <dgm:prSet presAssocID="{3E8473ED-BB6E-4D02-950C-F0DEF69F429F}" presName="linear" presStyleCnt="0">
        <dgm:presLayoutVars>
          <dgm:animLvl val="lvl"/>
          <dgm:resizeHandles val="exact"/>
        </dgm:presLayoutVars>
      </dgm:prSet>
      <dgm:spPr/>
    </dgm:pt>
    <dgm:pt modelId="{AC4FF229-8755-4E77-B70B-6D562CE22BEB}" type="pres">
      <dgm:prSet presAssocID="{3E59530C-C274-4F3C-86F2-E0C2E97612E7}" presName="parentText" presStyleLbl="node1" presStyleIdx="0" presStyleCnt="1" custLinFactNeighborX="19673" custLinFactNeighborY="-18414">
        <dgm:presLayoutVars>
          <dgm:chMax val="0"/>
          <dgm:bulletEnabled val="1"/>
        </dgm:presLayoutVars>
      </dgm:prSet>
      <dgm:spPr/>
    </dgm:pt>
  </dgm:ptLst>
  <dgm:cxnLst>
    <dgm:cxn modelId="{13B1B844-700E-4B1F-9221-FCAD1E813479}" type="presOf" srcId="{3E59530C-C274-4F3C-86F2-E0C2E97612E7}" destId="{AC4FF229-8755-4E77-B70B-6D562CE22BEB}" srcOrd="0" destOrd="0" presId="urn:microsoft.com/office/officeart/2005/8/layout/vList2"/>
    <dgm:cxn modelId="{C20F6676-695C-4282-9F40-9C721AF1E674}" type="presOf" srcId="{3E8473ED-BB6E-4D02-950C-F0DEF69F429F}" destId="{41CF8D31-3087-42C1-9374-10C2CF57CDBE}" srcOrd="0" destOrd="0" presId="urn:microsoft.com/office/officeart/2005/8/layout/vList2"/>
    <dgm:cxn modelId="{594C5791-472B-4801-8099-A2B418821CDD}" srcId="{3E8473ED-BB6E-4D02-950C-F0DEF69F429F}" destId="{3E59530C-C274-4F3C-86F2-E0C2E97612E7}" srcOrd="0" destOrd="0" parTransId="{7377DA41-F4BA-4CAC-8994-E782524D0333}" sibTransId="{16B59E76-06F5-4A80-A92D-2C59DCAC86B1}"/>
    <dgm:cxn modelId="{BD69365A-1B51-4EC8-9A3E-50E201F6334B}" type="presParOf" srcId="{41CF8D31-3087-42C1-9374-10C2CF57CDBE}" destId="{AC4FF229-8755-4E77-B70B-6D562CE22BEB}" srcOrd="0"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EEE1869-B657-417F-B450-959F4D3BB637}"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s-ES"/>
        </a:p>
      </dgm:t>
    </dgm:pt>
    <dgm:pt modelId="{E71C2A89-1022-4F56-95B9-AE685CE04C77}">
      <dgm:prSet/>
      <dgm:spPr/>
      <dgm:t>
        <a:bodyPr/>
        <a:lstStyle/>
        <a:p>
          <a:r>
            <a:rPr lang="es-EC" dirty="0"/>
            <a:t>% Error Promedio: 6.36 %</a:t>
          </a:r>
        </a:p>
      </dgm:t>
    </dgm:pt>
    <dgm:pt modelId="{D4546C87-C25B-441C-B363-D606EBE1C45A}" type="parTrans" cxnId="{86879CCE-2771-472A-A3A5-ABF8A8B52C77}">
      <dgm:prSet/>
      <dgm:spPr/>
      <dgm:t>
        <a:bodyPr/>
        <a:lstStyle/>
        <a:p>
          <a:endParaRPr lang="es-ES"/>
        </a:p>
      </dgm:t>
    </dgm:pt>
    <dgm:pt modelId="{1A92156C-FEE0-40BC-AB3B-8FF23AA36A4F}" type="sibTrans" cxnId="{86879CCE-2771-472A-A3A5-ABF8A8B52C77}">
      <dgm:prSet/>
      <dgm:spPr/>
      <dgm:t>
        <a:bodyPr/>
        <a:lstStyle/>
        <a:p>
          <a:endParaRPr lang="es-ES"/>
        </a:p>
      </dgm:t>
    </dgm:pt>
    <dgm:pt modelId="{785AD18E-A073-4027-9B8D-BE67E32BB495}" type="pres">
      <dgm:prSet presAssocID="{CEEE1869-B657-417F-B450-959F4D3BB637}" presName="linear" presStyleCnt="0">
        <dgm:presLayoutVars>
          <dgm:animLvl val="lvl"/>
          <dgm:resizeHandles val="exact"/>
        </dgm:presLayoutVars>
      </dgm:prSet>
      <dgm:spPr/>
    </dgm:pt>
    <dgm:pt modelId="{AC8176E7-3BC9-4C18-AEAB-2FD450DB8E9F}" type="pres">
      <dgm:prSet presAssocID="{E71C2A89-1022-4F56-95B9-AE685CE04C77}" presName="parentText" presStyleLbl="node1" presStyleIdx="0" presStyleCnt="1" custLinFactNeighborY="-50">
        <dgm:presLayoutVars>
          <dgm:chMax val="0"/>
          <dgm:bulletEnabled val="1"/>
        </dgm:presLayoutVars>
      </dgm:prSet>
      <dgm:spPr/>
    </dgm:pt>
  </dgm:ptLst>
  <dgm:cxnLst>
    <dgm:cxn modelId="{3BE3C099-D96C-42B0-AB35-0D2EE88F18AD}" type="presOf" srcId="{E71C2A89-1022-4F56-95B9-AE685CE04C77}" destId="{AC8176E7-3BC9-4C18-AEAB-2FD450DB8E9F}" srcOrd="0" destOrd="0" presId="urn:microsoft.com/office/officeart/2005/8/layout/vList2"/>
    <dgm:cxn modelId="{3732929B-8FE0-4B36-BB37-3DA7414B6A01}" type="presOf" srcId="{CEEE1869-B657-417F-B450-959F4D3BB637}" destId="{785AD18E-A073-4027-9B8D-BE67E32BB495}" srcOrd="0" destOrd="0" presId="urn:microsoft.com/office/officeart/2005/8/layout/vList2"/>
    <dgm:cxn modelId="{86879CCE-2771-472A-A3A5-ABF8A8B52C77}" srcId="{CEEE1869-B657-417F-B450-959F4D3BB637}" destId="{E71C2A89-1022-4F56-95B9-AE685CE04C77}" srcOrd="0" destOrd="0" parTransId="{D4546C87-C25B-441C-B363-D606EBE1C45A}" sibTransId="{1A92156C-FEE0-40BC-AB3B-8FF23AA36A4F}"/>
    <dgm:cxn modelId="{7C04320A-5736-4C7B-B4EE-C448AF8001BE}" type="presParOf" srcId="{785AD18E-A073-4027-9B8D-BE67E32BB495}" destId="{AC8176E7-3BC9-4C18-AEAB-2FD450DB8E9F}"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84E2B20-AD95-426B-BB04-05AA4C4EDDB8}"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s-ES"/>
        </a:p>
      </dgm:t>
    </dgm:pt>
    <dgm:pt modelId="{94DF57F3-9CFE-4928-97C4-F24A9607BF73}">
      <dgm:prSet custT="1"/>
      <dgm:spPr/>
      <dgm:t>
        <a:bodyPr/>
        <a:lstStyle/>
        <a:p>
          <a:r>
            <a:rPr lang="es-EC" sz="1600" dirty="0"/>
            <a:t>EJES PRINCIPALES DE LA MADERA </a:t>
          </a:r>
        </a:p>
      </dgm:t>
    </dgm:pt>
    <dgm:pt modelId="{56845AA2-5A37-428F-9C75-F27EF83EF8F9}" type="parTrans" cxnId="{6BDBBDB1-DE9B-4BFC-A8CD-6728BCCE9A27}">
      <dgm:prSet/>
      <dgm:spPr/>
      <dgm:t>
        <a:bodyPr/>
        <a:lstStyle/>
        <a:p>
          <a:endParaRPr lang="es-ES"/>
        </a:p>
      </dgm:t>
    </dgm:pt>
    <dgm:pt modelId="{2B32DFCD-34DD-4D3E-AAA6-00E74F43CDE7}" type="sibTrans" cxnId="{6BDBBDB1-DE9B-4BFC-A8CD-6728BCCE9A27}">
      <dgm:prSet/>
      <dgm:spPr/>
      <dgm:t>
        <a:bodyPr/>
        <a:lstStyle/>
        <a:p>
          <a:endParaRPr lang="es-ES"/>
        </a:p>
      </dgm:t>
    </dgm:pt>
    <dgm:pt modelId="{8B1D9850-8306-4A83-86E3-9EA17CEBE163}" type="pres">
      <dgm:prSet presAssocID="{084E2B20-AD95-426B-BB04-05AA4C4EDDB8}" presName="linear" presStyleCnt="0">
        <dgm:presLayoutVars>
          <dgm:animLvl val="lvl"/>
          <dgm:resizeHandles val="exact"/>
        </dgm:presLayoutVars>
      </dgm:prSet>
      <dgm:spPr/>
    </dgm:pt>
    <dgm:pt modelId="{419EA908-7C5B-4984-9018-CCC1C8A39F81}" type="pres">
      <dgm:prSet presAssocID="{94DF57F3-9CFE-4928-97C4-F24A9607BF73}" presName="parentText" presStyleLbl="node1" presStyleIdx="0" presStyleCnt="1" custLinFactNeighborX="3612" custLinFactNeighborY="-78464">
        <dgm:presLayoutVars>
          <dgm:chMax val="0"/>
          <dgm:bulletEnabled val="1"/>
        </dgm:presLayoutVars>
      </dgm:prSet>
      <dgm:spPr/>
    </dgm:pt>
  </dgm:ptLst>
  <dgm:cxnLst>
    <dgm:cxn modelId="{0293CF70-EA4E-4017-9ACA-2AF49724B771}" type="presOf" srcId="{94DF57F3-9CFE-4928-97C4-F24A9607BF73}" destId="{419EA908-7C5B-4984-9018-CCC1C8A39F81}" srcOrd="0" destOrd="0" presId="urn:microsoft.com/office/officeart/2005/8/layout/vList2"/>
    <dgm:cxn modelId="{C75ACE98-3AA5-4D0C-A08E-FB8BCF6525FE}" type="presOf" srcId="{084E2B20-AD95-426B-BB04-05AA4C4EDDB8}" destId="{8B1D9850-8306-4A83-86E3-9EA17CEBE163}" srcOrd="0" destOrd="0" presId="urn:microsoft.com/office/officeart/2005/8/layout/vList2"/>
    <dgm:cxn modelId="{6BDBBDB1-DE9B-4BFC-A8CD-6728BCCE9A27}" srcId="{084E2B20-AD95-426B-BB04-05AA4C4EDDB8}" destId="{94DF57F3-9CFE-4928-97C4-F24A9607BF73}" srcOrd="0" destOrd="0" parTransId="{56845AA2-5A37-428F-9C75-F27EF83EF8F9}" sibTransId="{2B32DFCD-34DD-4D3E-AAA6-00E74F43CDE7}"/>
    <dgm:cxn modelId="{797B8F4D-C1E8-4FA7-B15D-64AA20EA25F6}" type="presParOf" srcId="{8B1D9850-8306-4A83-86E3-9EA17CEBE163}" destId="{419EA908-7C5B-4984-9018-CCC1C8A39F8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DB8ED6-BFE1-4304-8BD8-0E94D92886F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s-ES"/>
        </a:p>
      </dgm:t>
    </dgm:pt>
    <dgm:pt modelId="{1DFC83CA-84EB-4C6F-87B7-C4F578678916}">
      <dgm:prSet custT="1"/>
      <dgm:spPr/>
      <dgm:t>
        <a:bodyPr/>
        <a:lstStyle/>
        <a:p>
          <a:r>
            <a:rPr lang="es-EC" sz="1600" dirty="0"/>
            <a:t>PRINCIPALES CORTES</a:t>
          </a:r>
        </a:p>
      </dgm:t>
    </dgm:pt>
    <dgm:pt modelId="{08B5155F-AF57-40C1-B82E-CF11821F5478}" type="parTrans" cxnId="{70DE8EFA-F90F-45DB-A671-7276089E5D45}">
      <dgm:prSet/>
      <dgm:spPr/>
      <dgm:t>
        <a:bodyPr/>
        <a:lstStyle/>
        <a:p>
          <a:endParaRPr lang="es-ES" sz="1050"/>
        </a:p>
      </dgm:t>
    </dgm:pt>
    <dgm:pt modelId="{B81699A4-930E-44D2-8D04-6BF354C0DDBE}" type="sibTrans" cxnId="{70DE8EFA-F90F-45DB-A671-7276089E5D45}">
      <dgm:prSet/>
      <dgm:spPr/>
      <dgm:t>
        <a:bodyPr/>
        <a:lstStyle/>
        <a:p>
          <a:endParaRPr lang="es-ES" sz="1050"/>
        </a:p>
      </dgm:t>
    </dgm:pt>
    <dgm:pt modelId="{9C0D6F1F-CFC1-4B15-B343-C22D7050F269}">
      <dgm:prSet custT="1"/>
      <dgm:spPr/>
      <dgm:t>
        <a:bodyPr/>
        <a:lstStyle/>
        <a:p>
          <a:r>
            <a:rPr lang="es-EC" sz="1600" dirty="0"/>
            <a:t>CORTE RADIAL – TANGENCIAL  </a:t>
          </a:r>
          <a:r>
            <a:rPr lang="es-EC" sz="1600" b="1" i="1" dirty="0"/>
            <a:t>(CÉLULAS PRISMÁTICAS)</a:t>
          </a:r>
        </a:p>
      </dgm:t>
    </dgm:pt>
    <dgm:pt modelId="{0500AA00-DB17-4564-90BB-2CEAAA1D110C}" type="parTrans" cxnId="{5D24FB76-0AEF-4FE1-A13D-FE8732142952}">
      <dgm:prSet/>
      <dgm:spPr/>
      <dgm:t>
        <a:bodyPr/>
        <a:lstStyle/>
        <a:p>
          <a:endParaRPr lang="es-ES" sz="1050"/>
        </a:p>
      </dgm:t>
    </dgm:pt>
    <dgm:pt modelId="{F64DEF1C-028A-41DC-906C-FB1ACD380557}" type="sibTrans" cxnId="{5D24FB76-0AEF-4FE1-A13D-FE8732142952}">
      <dgm:prSet/>
      <dgm:spPr/>
      <dgm:t>
        <a:bodyPr/>
        <a:lstStyle/>
        <a:p>
          <a:endParaRPr lang="es-ES" sz="1050"/>
        </a:p>
      </dgm:t>
    </dgm:pt>
    <dgm:pt modelId="{3786BE87-EE4A-453B-95D1-BBFF2F9ECAFB}">
      <dgm:prSet custT="1"/>
      <dgm:spPr/>
      <dgm:t>
        <a:bodyPr/>
        <a:lstStyle/>
        <a:p>
          <a:r>
            <a:rPr lang="es-EC" sz="1600" dirty="0"/>
            <a:t>CORTE LONGITUDINAL - RADIAL  </a:t>
          </a:r>
          <a:r>
            <a:rPr lang="es-EC" sz="1600" b="1" i="1" dirty="0"/>
            <a:t>(TRAQUEIDAS)</a:t>
          </a:r>
        </a:p>
      </dgm:t>
    </dgm:pt>
    <dgm:pt modelId="{A436B48A-8964-4601-B887-436A4B2BCA24}" type="parTrans" cxnId="{CE613E24-FEEB-417F-B4C7-C6BC489FF59E}">
      <dgm:prSet/>
      <dgm:spPr/>
      <dgm:t>
        <a:bodyPr/>
        <a:lstStyle/>
        <a:p>
          <a:endParaRPr lang="es-ES" sz="1050"/>
        </a:p>
      </dgm:t>
    </dgm:pt>
    <dgm:pt modelId="{6D790CCF-63B8-4EA8-8241-24DCA17FEA6D}" type="sibTrans" cxnId="{CE613E24-FEEB-417F-B4C7-C6BC489FF59E}">
      <dgm:prSet/>
      <dgm:spPr/>
      <dgm:t>
        <a:bodyPr/>
        <a:lstStyle/>
        <a:p>
          <a:endParaRPr lang="es-ES" sz="1050"/>
        </a:p>
      </dgm:t>
    </dgm:pt>
    <dgm:pt modelId="{C3D9025C-7D3A-49DB-BE75-AC70185AB3D9}">
      <dgm:prSet custT="1"/>
      <dgm:spPr/>
      <dgm:t>
        <a:bodyPr/>
        <a:lstStyle/>
        <a:p>
          <a:endParaRPr lang="es-EC" sz="1600" dirty="0"/>
        </a:p>
      </dgm:t>
    </dgm:pt>
    <dgm:pt modelId="{B25A1CE5-8860-4EB9-8C9A-025A56FCE93B}" type="parTrans" cxnId="{15141D66-EE41-44F7-AA88-8B0A637367D0}">
      <dgm:prSet/>
      <dgm:spPr/>
      <dgm:t>
        <a:bodyPr/>
        <a:lstStyle/>
        <a:p>
          <a:endParaRPr lang="es-ES" sz="1050"/>
        </a:p>
      </dgm:t>
    </dgm:pt>
    <dgm:pt modelId="{AF9ECE70-933C-4ABD-AFDE-2B063F0B7069}" type="sibTrans" cxnId="{15141D66-EE41-44F7-AA88-8B0A637367D0}">
      <dgm:prSet/>
      <dgm:spPr/>
      <dgm:t>
        <a:bodyPr/>
        <a:lstStyle/>
        <a:p>
          <a:endParaRPr lang="es-ES" sz="1050"/>
        </a:p>
      </dgm:t>
    </dgm:pt>
    <dgm:pt modelId="{E1AEFA12-080D-4E49-AA89-030E84683CB7}">
      <dgm:prSet custT="1"/>
      <dgm:spPr/>
      <dgm:t>
        <a:bodyPr/>
        <a:lstStyle/>
        <a:p>
          <a:endParaRPr lang="es-EC" sz="1600" dirty="0"/>
        </a:p>
      </dgm:t>
    </dgm:pt>
    <dgm:pt modelId="{B0EE4539-CB93-45EA-ADAC-5DACF5A1743E}" type="parTrans" cxnId="{DECD4CD8-937F-4F31-AFAC-68D162C52A3E}">
      <dgm:prSet/>
      <dgm:spPr/>
      <dgm:t>
        <a:bodyPr/>
        <a:lstStyle/>
        <a:p>
          <a:endParaRPr lang="es-ES" sz="1050"/>
        </a:p>
      </dgm:t>
    </dgm:pt>
    <dgm:pt modelId="{0A7E3A4B-F793-4FFD-92B4-E23D80C18A49}" type="sibTrans" cxnId="{DECD4CD8-937F-4F31-AFAC-68D162C52A3E}">
      <dgm:prSet/>
      <dgm:spPr/>
      <dgm:t>
        <a:bodyPr/>
        <a:lstStyle/>
        <a:p>
          <a:endParaRPr lang="es-ES" sz="1050"/>
        </a:p>
      </dgm:t>
    </dgm:pt>
    <dgm:pt modelId="{E75B47CF-06FB-4E04-B496-12E3B9E8C4D4}">
      <dgm:prSet custT="1"/>
      <dgm:spPr/>
      <dgm:t>
        <a:bodyPr/>
        <a:lstStyle/>
        <a:p>
          <a:endParaRPr lang="es-EC" sz="1600" dirty="0"/>
        </a:p>
      </dgm:t>
    </dgm:pt>
    <dgm:pt modelId="{8C8C3936-E112-4614-B98C-59746508FBAD}" type="parTrans" cxnId="{44A58151-F439-44A1-940C-F131DF7946EB}">
      <dgm:prSet/>
      <dgm:spPr/>
      <dgm:t>
        <a:bodyPr/>
        <a:lstStyle/>
        <a:p>
          <a:endParaRPr lang="es-ES"/>
        </a:p>
      </dgm:t>
    </dgm:pt>
    <dgm:pt modelId="{AA0E1EEE-5AB5-4A5F-9400-0A8668EEC336}" type="sibTrans" cxnId="{44A58151-F439-44A1-940C-F131DF7946EB}">
      <dgm:prSet/>
      <dgm:spPr/>
      <dgm:t>
        <a:bodyPr/>
        <a:lstStyle/>
        <a:p>
          <a:endParaRPr lang="es-ES"/>
        </a:p>
      </dgm:t>
    </dgm:pt>
    <dgm:pt modelId="{093B284D-06FB-4241-B473-EFF9E5DBE427}">
      <dgm:prSet custT="1"/>
      <dgm:spPr/>
      <dgm:t>
        <a:bodyPr/>
        <a:lstStyle/>
        <a:p>
          <a:endParaRPr lang="es-EC" sz="1600" dirty="0"/>
        </a:p>
      </dgm:t>
    </dgm:pt>
    <dgm:pt modelId="{8B0414CA-7451-40B2-8709-B5B060C7D1A4}" type="parTrans" cxnId="{462E99D3-0493-4EEF-A7BD-E91E8F341C37}">
      <dgm:prSet/>
      <dgm:spPr/>
      <dgm:t>
        <a:bodyPr/>
        <a:lstStyle/>
        <a:p>
          <a:endParaRPr lang="es-ES"/>
        </a:p>
      </dgm:t>
    </dgm:pt>
    <dgm:pt modelId="{A08EA4FA-B49D-4973-875E-35F3A6D1FD64}" type="sibTrans" cxnId="{462E99D3-0493-4EEF-A7BD-E91E8F341C37}">
      <dgm:prSet/>
      <dgm:spPr/>
      <dgm:t>
        <a:bodyPr/>
        <a:lstStyle/>
        <a:p>
          <a:endParaRPr lang="es-ES"/>
        </a:p>
      </dgm:t>
    </dgm:pt>
    <dgm:pt modelId="{21933D4E-E0C4-4EDE-B121-FF50E195A86E}">
      <dgm:prSet custT="1"/>
      <dgm:spPr/>
      <dgm:t>
        <a:bodyPr/>
        <a:lstStyle/>
        <a:p>
          <a:endParaRPr lang="es-EC" sz="1600" dirty="0"/>
        </a:p>
      </dgm:t>
    </dgm:pt>
    <dgm:pt modelId="{8DDCF4C0-35B3-4629-96A4-7A3FE14DFDB5}" type="parTrans" cxnId="{0BA1D08D-1CCA-4142-8069-EFC9176CA701}">
      <dgm:prSet/>
      <dgm:spPr/>
      <dgm:t>
        <a:bodyPr/>
        <a:lstStyle/>
        <a:p>
          <a:endParaRPr lang="es-ES"/>
        </a:p>
      </dgm:t>
    </dgm:pt>
    <dgm:pt modelId="{80594BDF-6E80-4D3A-89CB-50C8655B0016}" type="sibTrans" cxnId="{0BA1D08D-1CCA-4142-8069-EFC9176CA701}">
      <dgm:prSet/>
      <dgm:spPr/>
      <dgm:t>
        <a:bodyPr/>
        <a:lstStyle/>
        <a:p>
          <a:endParaRPr lang="es-ES"/>
        </a:p>
      </dgm:t>
    </dgm:pt>
    <dgm:pt modelId="{B69E4B46-53AC-4715-B91A-56C74D053BDF}">
      <dgm:prSet custT="1"/>
      <dgm:spPr/>
      <dgm:t>
        <a:bodyPr/>
        <a:lstStyle/>
        <a:p>
          <a:endParaRPr lang="es-EC" sz="1600" dirty="0"/>
        </a:p>
      </dgm:t>
    </dgm:pt>
    <dgm:pt modelId="{5EF9FDB7-DBDF-4603-BFE8-92A0EE5A349B}" type="parTrans" cxnId="{C48D944B-F22C-47F5-B50A-3786D1820C2C}">
      <dgm:prSet/>
      <dgm:spPr/>
      <dgm:t>
        <a:bodyPr/>
        <a:lstStyle/>
        <a:p>
          <a:endParaRPr lang="es-ES"/>
        </a:p>
      </dgm:t>
    </dgm:pt>
    <dgm:pt modelId="{6C91576D-D84F-450F-85C7-BBD30CA1FEB7}" type="sibTrans" cxnId="{C48D944B-F22C-47F5-B50A-3786D1820C2C}">
      <dgm:prSet/>
      <dgm:spPr/>
      <dgm:t>
        <a:bodyPr/>
        <a:lstStyle/>
        <a:p>
          <a:endParaRPr lang="es-ES"/>
        </a:p>
      </dgm:t>
    </dgm:pt>
    <dgm:pt modelId="{331B8AF8-3481-41C4-8446-0D3C91706283}">
      <dgm:prSet custT="1"/>
      <dgm:spPr/>
      <dgm:t>
        <a:bodyPr/>
        <a:lstStyle/>
        <a:p>
          <a:endParaRPr lang="es-EC" sz="1600" dirty="0"/>
        </a:p>
      </dgm:t>
    </dgm:pt>
    <dgm:pt modelId="{532BABAA-507F-483A-98E5-AED17A780A61}" type="parTrans" cxnId="{72AFFD5A-2C27-4295-BC70-C2FD87B931AB}">
      <dgm:prSet/>
      <dgm:spPr/>
      <dgm:t>
        <a:bodyPr/>
        <a:lstStyle/>
        <a:p>
          <a:endParaRPr lang="es-ES"/>
        </a:p>
      </dgm:t>
    </dgm:pt>
    <dgm:pt modelId="{EF76FE9A-6A1E-4AD2-B09F-809DD8761638}" type="sibTrans" cxnId="{72AFFD5A-2C27-4295-BC70-C2FD87B931AB}">
      <dgm:prSet/>
      <dgm:spPr/>
      <dgm:t>
        <a:bodyPr/>
        <a:lstStyle/>
        <a:p>
          <a:endParaRPr lang="es-ES"/>
        </a:p>
      </dgm:t>
    </dgm:pt>
    <dgm:pt modelId="{023DE760-B0EA-4E0F-92D7-9A2DD8D33D1D}">
      <dgm:prSet custT="1"/>
      <dgm:spPr/>
      <dgm:t>
        <a:bodyPr/>
        <a:lstStyle/>
        <a:p>
          <a:endParaRPr lang="es-EC" sz="1600" dirty="0"/>
        </a:p>
      </dgm:t>
    </dgm:pt>
    <dgm:pt modelId="{76FCC932-56EB-400A-9D80-B44CE9A6259F}" type="parTrans" cxnId="{590CC704-5028-4998-AFE8-3E0F1300D6E3}">
      <dgm:prSet/>
      <dgm:spPr/>
      <dgm:t>
        <a:bodyPr/>
        <a:lstStyle/>
        <a:p>
          <a:endParaRPr lang="es-ES"/>
        </a:p>
      </dgm:t>
    </dgm:pt>
    <dgm:pt modelId="{669FEE55-7EBA-4467-832D-BE6A9FD6DA07}" type="sibTrans" cxnId="{590CC704-5028-4998-AFE8-3E0F1300D6E3}">
      <dgm:prSet/>
      <dgm:spPr/>
      <dgm:t>
        <a:bodyPr/>
        <a:lstStyle/>
        <a:p>
          <a:endParaRPr lang="es-ES"/>
        </a:p>
      </dgm:t>
    </dgm:pt>
    <dgm:pt modelId="{E36B6BBF-13AC-44DA-B1EA-0CE40D3B7A56}">
      <dgm:prSet custT="1"/>
      <dgm:spPr/>
      <dgm:t>
        <a:bodyPr/>
        <a:lstStyle/>
        <a:p>
          <a:endParaRPr lang="es-EC" sz="1600" dirty="0"/>
        </a:p>
      </dgm:t>
    </dgm:pt>
    <dgm:pt modelId="{C608E20A-A72E-4B95-BFD1-AEE732B165AE}" type="parTrans" cxnId="{B5A57C10-0BDA-49A8-985F-8FD62CEFB308}">
      <dgm:prSet/>
      <dgm:spPr/>
      <dgm:t>
        <a:bodyPr/>
        <a:lstStyle/>
        <a:p>
          <a:endParaRPr lang="es-ES"/>
        </a:p>
      </dgm:t>
    </dgm:pt>
    <dgm:pt modelId="{680A64E4-5079-4EF8-B87D-F29B31C98258}" type="sibTrans" cxnId="{B5A57C10-0BDA-49A8-985F-8FD62CEFB308}">
      <dgm:prSet/>
      <dgm:spPr/>
      <dgm:t>
        <a:bodyPr/>
        <a:lstStyle/>
        <a:p>
          <a:endParaRPr lang="es-ES"/>
        </a:p>
      </dgm:t>
    </dgm:pt>
    <dgm:pt modelId="{540157CE-CA9C-43EB-8936-987977525BCD}">
      <dgm:prSet custT="1"/>
      <dgm:spPr/>
      <dgm:t>
        <a:bodyPr/>
        <a:lstStyle/>
        <a:p>
          <a:endParaRPr lang="es-EC" sz="1600" b="1" i="1" dirty="0"/>
        </a:p>
      </dgm:t>
    </dgm:pt>
    <dgm:pt modelId="{FA97F293-40BF-4F25-93DE-01D0ADA3F69D}" type="parTrans" cxnId="{712C3B9C-077D-4144-8DCD-CD2ED84DEB68}">
      <dgm:prSet/>
      <dgm:spPr/>
      <dgm:t>
        <a:bodyPr/>
        <a:lstStyle/>
        <a:p>
          <a:endParaRPr lang="es-ES"/>
        </a:p>
      </dgm:t>
    </dgm:pt>
    <dgm:pt modelId="{27C13FAB-52C8-4B52-BBFF-3FF0E0A0BC7F}" type="sibTrans" cxnId="{712C3B9C-077D-4144-8DCD-CD2ED84DEB68}">
      <dgm:prSet/>
      <dgm:spPr/>
      <dgm:t>
        <a:bodyPr/>
        <a:lstStyle/>
        <a:p>
          <a:endParaRPr lang="es-ES"/>
        </a:p>
      </dgm:t>
    </dgm:pt>
    <dgm:pt modelId="{C05B9D1A-F109-4D10-A7A7-C8B1744F0225}">
      <dgm:prSet custT="1"/>
      <dgm:spPr/>
      <dgm:t>
        <a:bodyPr/>
        <a:lstStyle/>
        <a:p>
          <a:endParaRPr lang="es-EC" sz="1600" b="1" i="1" dirty="0"/>
        </a:p>
      </dgm:t>
    </dgm:pt>
    <dgm:pt modelId="{BEDFCC94-4F6F-404C-ADC9-1374E22ED941}" type="parTrans" cxnId="{2EB11785-1468-4A73-BA7D-3FF2EE0F851B}">
      <dgm:prSet/>
      <dgm:spPr/>
      <dgm:t>
        <a:bodyPr/>
        <a:lstStyle/>
        <a:p>
          <a:endParaRPr lang="es-ES"/>
        </a:p>
      </dgm:t>
    </dgm:pt>
    <dgm:pt modelId="{2F448F80-D292-4A1E-8A3E-13AEA6379F49}" type="sibTrans" cxnId="{2EB11785-1468-4A73-BA7D-3FF2EE0F851B}">
      <dgm:prSet/>
      <dgm:spPr/>
      <dgm:t>
        <a:bodyPr/>
        <a:lstStyle/>
        <a:p>
          <a:endParaRPr lang="es-ES"/>
        </a:p>
      </dgm:t>
    </dgm:pt>
    <dgm:pt modelId="{7519602A-AB76-4EDE-ABC1-3624CFA7F427}" type="pres">
      <dgm:prSet presAssocID="{C8DB8ED6-BFE1-4304-8BD8-0E94D92886F6}" presName="linear" presStyleCnt="0">
        <dgm:presLayoutVars>
          <dgm:animLvl val="lvl"/>
          <dgm:resizeHandles val="exact"/>
        </dgm:presLayoutVars>
      </dgm:prSet>
      <dgm:spPr/>
    </dgm:pt>
    <dgm:pt modelId="{8AA892AD-0209-4A4A-8EEF-7CFF42D47F1E}" type="pres">
      <dgm:prSet presAssocID="{1DFC83CA-84EB-4C6F-87B7-C4F578678916}" presName="parentText" presStyleLbl="node1" presStyleIdx="0" presStyleCnt="1" custScaleX="48855" custScaleY="35766" custLinFactNeighborX="-158" custLinFactNeighborY="-4457">
        <dgm:presLayoutVars>
          <dgm:chMax val="0"/>
          <dgm:bulletEnabled val="1"/>
        </dgm:presLayoutVars>
      </dgm:prSet>
      <dgm:spPr/>
    </dgm:pt>
    <dgm:pt modelId="{D11E11DC-051F-4CBE-BE8F-FB77D98971FB}" type="pres">
      <dgm:prSet presAssocID="{1DFC83CA-84EB-4C6F-87B7-C4F578678916}" presName="childText" presStyleLbl="revTx" presStyleIdx="0" presStyleCnt="1">
        <dgm:presLayoutVars>
          <dgm:bulletEnabled val="1"/>
        </dgm:presLayoutVars>
      </dgm:prSet>
      <dgm:spPr/>
    </dgm:pt>
  </dgm:ptLst>
  <dgm:cxnLst>
    <dgm:cxn modelId="{A4D35804-F9B6-4D1B-B7FB-8F54AA7AE02B}" type="presOf" srcId="{023DE760-B0EA-4E0F-92D7-9A2DD8D33D1D}" destId="{D11E11DC-051F-4CBE-BE8F-FB77D98971FB}" srcOrd="0" destOrd="6" presId="urn:microsoft.com/office/officeart/2005/8/layout/vList2"/>
    <dgm:cxn modelId="{590CC704-5028-4998-AFE8-3E0F1300D6E3}" srcId="{1DFC83CA-84EB-4C6F-87B7-C4F578678916}" destId="{023DE760-B0EA-4E0F-92D7-9A2DD8D33D1D}" srcOrd="6" destOrd="0" parTransId="{76FCC932-56EB-400A-9D80-B44CE9A6259F}" sibTransId="{669FEE55-7EBA-4467-832D-BE6A9FD6DA07}"/>
    <dgm:cxn modelId="{B5A57C10-0BDA-49A8-985F-8FD62CEFB308}" srcId="{1DFC83CA-84EB-4C6F-87B7-C4F578678916}" destId="{E36B6BBF-13AC-44DA-B1EA-0CE40D3B7A56}" srcOrd="7" destOrd="0" parTransId="{C608E20A-A72E-4B95-BFD1-AEE732B165AE}" sibTransId="{680A64E4-5079-4EF8-B87D-F29B31C98258}"/>
    <dgm:cxn modelId="{CE613E24-FEEB-417F-B4C7-C6BC489FF59E}" srcId="{1DFC83CA-84EB-4C6F-87B7-C4F578678916}" destId="{3786BE87-EE4A-453B-95D1-BBFF2F9ECAFB}" srcOrd="12" destOrd="0" parTransId="{A436B48A-8964-4601-B887-436A4B2BCA24}" sibTransId="{6D790CCF-63B8-4EA8-8241-24DCA17FEA6D}"/>
    <dgm:cxn modelId="{009FCA27-B999-4026-BFD2-B1E0767FEC9B}" type="presOf" srcId="{1DFC83CA-84EB-4C6F-87B7-C4F578678916}" destId="{8AA892AD-0209-4A4A-8EEF-7CFF42D47F1E}" srcOrd="0" destOrd="0" presId="urn:microsoft.com/office/officeart/2005/8/layout/vList2"/>
    <dgm:cxn modelId="{F4FFC732-FE22-4651-BC9C-08A40BD6087F}" type="presOf" srcId="{B69E4B46-53AC-4715-B91A-56C74D053BDF}" destId="{D11E11DC-051F-4CBE-BE8F-FB77D98971FB}" srcOrd="0" destOrd="4" presId="urn:microsoft.com/office/officeart/2005/8/layout/vList2"/>
    <dgm:cxn modelId="{67C80E39-C523-48A5-BD67-F92A5AB52BC6}" type="presOf" srcId="{C8DB8ED6-BFE1-4304-8BD8-0E94D92886F6}" destId="{7519602A-AB76-4EDE-ABC1-3624CFA7F427}" srcOrd="0" destOrd="0" presId="urn:microsoft.com/office/officeart/2005/8/layout/vList2"/>
    <dgm:cxn modelId="{15141D66-EE41-44F7-AA88-8B0A637367D0}" srcId="{1DFC83CA-84EB-4C6F-87B7-C4F578678916}" destId="{C3D9025C-7D3A-49DB-BE75-AC70185AB3D9}" srcOrd="9" destOrd="0" parTransId="{B25A1CE5-8860-4EB9-8C9A-025A56FCE93B}" sibTransId="{AF9ECE70-933C-4ABD-AFDE-2B063F0B7069}"/>
    <dgm:cxn modelId="{C48D944B-F22C-47F5-B50A-3786D1820C2C}" srcId="{1DFC83CA-84EB-4C6F-87B7-C4F578678916}" destId="{B69E4B46-53AC-4715-B91A-56C74D053BDF}" srcOrd="4" destOrd="0" parTransId="{5EF9FDB7-DBDF-4603-BFE8-92A0EE5A349B}" sibTransId="{6C91576D-D84F-450F-85C7-BBD30CA1FEB7}"/>
    <dgm:cxn modelId="{8753356F-500F-4CAA-A6A5-EE030296B597}" type="presOf" srcId="{540157CE-CA9C-43EB-8936-987977525BCD}" destId="{D11E11DC-051F-4CBE-BE8F-FB77D98971FB}" srcOrd="0" destOrd="10" presId="urn:microsoft.com/office/officeart/2005/8/layout/vList2"/>
    <dgm:cxn modelId="{44A58151-F439-44A1-940C-F131DF7946EB}" srcId="{1DFC83CA-84EB-4C6F-87B7-C4F578678916}" destId="{E75B47CF-06FB-4E04-B496-12E3B9E8C4D4}" srcOrd="1" destOrd="0" parTransId="{8C8C3936-E112-4614-B98C-59746508FBAD}" sibTransId="{AA0E1EEE-5AB5-4A5F-9400-0A8668EEC336}"/>
    <dgm:cxn modelId="{B5BBA772-15DA-420A-9AF3-9B27EACF23A3}" type="presOf" srcId="{C05B9D1A-F109-4D10-A7A7-C8B1744F0225}" destId="{D11E11DC-051F-4CBE-BE8F-FB77D98971FB}" srcOrd="0" destOrd="11" presId="urn:microsoft.com/office/officeart/2005/8/layout/vList2"/>
    <dgm:cxn modelId="{49F51874-45E1-429D-824C-0A7BEFE6B17E}" type="presOf" srcId="{331B8AF8-3481-41C4-8446-0D3C91706283}" destId="{D11E11DC-051F-4CBE-BE8F-FB77D98971FB}" srcOrd="0" destOrd="5" presId="urn:microsoft.com/office/officeart/2005/8/layout/vList2"/>
    <dgm:cxn modelId="{5D24FB76-0AEF-4FE1-A13D-FE8732142952}" srcId="{1DFC83CA-84EB-4C6F-87B7-C4F578678916}" destId="{9C0D6F1F-CFC1-4B15-B343-C22D7050F269}" srcOrd="0" destOrd="0" parTransId="{0500AA00-DB17-4564-90BB-2CEAAA1D110C}" sibTransId="{F64DEF1C-028A-41DC-906C-FB1ACD380557}"/>
    <dgm:cxn modelId="{72AFFD5A-2C27-4295-BC70-C2FD87B931AB}" srcId="{1DFC83CA-84EB-4C6F-87B7-C4F578678916}" destId="{331B8AF8-3481-41C4-8446-0D3C91706283}" srcOrd="5" destOrd="0" parTransId="{532BABAA-507F-483A-98E5-AED17A780A61}" sibTransId="{EF76FE9A-6A1E-4AD2-B09F-809DD8761638}"/>
    <dgm:cxn modelId="{2EB11785-1468-4A73-BA7D-3FF2EE0F851B}" srcId="{1DFC83CA-84EB-4C6F-87B7-C4F578678916}" destId="{C05B9D1A-F109-4D10-A7A7-C8B1744F0225}" srcOrd="11" destOrd="0" parTransId="{BEDFCC94-4F6F-404C-ADC9-1374E22ED941}" sibTransId="{2F448F80-D292-4A1E-8A3E-13AEA6379F49}"/>
    <dgm:cxn modelId="{B3000587-7924-46E4-959E-0EBAB9619196}" type="presOf" srcId="{E75B47CF-06FB-4E04-B496-12E3B9E8C4D4}" destId="{D11E11DC-051F-4CBE-BE8F-FB77D98971FB}" srcOrd="0" destOrd="1" presId="urn:microsoft.com/office/officeart/2005/8/layout/vList2"/>
    <dgm:cxn modelId="{AC152C88-1918-4AC8-BD61-95A3ECCCB242}" type="presOf" srcId="{9C0D6F1F-CFC1-4B15-B343-C22D7050F269}" destId="{D11E11DC-051F-4CBE-BE8F-FB77D98971FB}" srcOrd="0" destOrd="0" presId="urn:microsoft.com/office/officeart/2005/8/layout/vList2"/>
    <dgm:cxn modelId="{0BA1D08D-1CCA-4142-8069-EFC9176CA701}" srcId="{1DFC83CA-84EB-4C6F-87B7-C4F578678916}" destId="{21933D4E-E0C4-4EDE-B121-FF50E195A86E}" srcOrd="3" destOrd="0" parTransId="{8DDCF4C0-35B3-4629-96A4-7A3FE14DFDB5}" sibTransId="{80594BDF-6E80-4D3A-89CB-50C8655B0016}"/>
    <dgm:cxn modelId="{712C3B9C-077D-4144-8DCD-CD2ED84DEB68}" srcId="{1DFC83CA-84EB-4C6F-87B7-C4F578678916}" destId="{540157CE-CA9C-43EB-8936-987977525BCD}" srcOrd="10" destOrd="0" parTransId="{FA97F293-40BF-4F25-93DE-01D0ADA3F69D}" sibTransId="{27C13FAB-52C8-4B52-BBFF-3FF0E0A0BC7F}"/>
    <dgm:cxn modelId="{99F4759F-8EDC-4142-B85C-2D02321C02C2}" type="presOf" srcId="{3786BE87-EE4A-453B-95D1-BBFF2F9ECAFB}" destId="{D11E11DC-051F-4CBE-BE8F-FB77D98971FB}" srcOrd="0" destOrd="12" presId="urn:microsoft.com/office/officeart/2005/8/layout/vList2"/>
    <dgm:cxn modelId="{2DE41AB1-593B-4198-A8F0-F153FE9B21F7}" type="presOf" srcId="{093B284D-06FB-4241-B473-EFF9E5DBE427}" destId="{D11E11DC-051F-4CBE-BE8F-FB77D98971FB}" srcOrd="0" destOrd="2" presId="urn:microsoft.com/office/officeart/2005/8/layout/vList2"/>
    <dgm:cxn modelId="{D773BDCC-792A-4E1B-9786-4B07E000DC5D}" type="presOf" srcId="{21933D4E-E0C4-4EDE-B121-FF50E195A86E}" destId="{D11E11DC-051F-4CBE-BE8F-FB77D98971FB}" srcOrd="0" destOrd="3" presId="urn:microsoft.com/office/officeart/2005/8/layout/vList2"/>
    <dgm:cxn modelId="{462E99D3-0493-4EEF-A7BD-E91E8F341C37}" srcId="{1DFC83CA-84EB-4C6F-87B7-C4F578678916}" destId="{093B284D-06FB-4241-B473-EFF9E5DBE427}" srcOrd="2" destOrd="0" parTransId="{8B0414CA-7451-40B2-8709-B5B060C7D1A4}" sibTransId="{A08EA4FA-B49D-4973-875E-35F3A6D1FD64}"/>
    <dgm:cxn modelId="{147B93D6-5A42-49E4-A99B-AA16FB2F50F2}" type="presOf" srcId="{E1AEFA12-080D-4E49-AA89-030E84683CB7}" destId="{D11E11DC-051F-4CBE-BE8F-FB77D98971FB}" srcOrd="0" destOrd="8" presId="urn:microsoft.com/office/officeart/2005/8/layout/vList2"/>
    <dgm:cxn modelId="{DECD4CD8-937F-4F31-AFAC-68D162C52A3E}" srcId="{1DFC83CA-84EB-4C6F-87B7-C4F578678916}" destId="{E1AEFA12-080D-4E49-AA89-030E84683CB7}" srcOrd="8" destOrd="0" parTransId="{B0EE4539-CB93-45EA-ADAC-5DACF5A1743E}" sibTransId="{0A7E3A4B-F793-4FFD-92B4-E23D80C18A49}"/>
    <dgm:cxn modelId="{1F92FBDC-937F-4E37-9140-033BCF2A4730}" type="presOf" srcId="{C3D9025C-7D3A-49DB-BE75-AC70185AB3D9}" destId="{D11E11DC-051F-4CBE-BE8F-FB77D98971FB}" srcOrd="0" destOrd="9" presId="urn:microsoft.com/office/officeart/2005/8/layout/vList2"/>
    <dgm:cxn modelId="{70DE8EFA-F90F-45DB-A671-7276089E5D45}" srcId="{C8DB8ED6-BFE1-4304-8BD8-0E94D92886F6}" destId="{1DFC83CA-84EB-4C6F-87B7-C4F578678916}" srcOrd="0" destOrd="0" parTransId="{08B5155F-AF57-40C1-B82E-CF11821F5478}" sibTransId="{B81699A4-930E-44D2-8D04-6BF354C0DDBE}"/>
    <dgm:cxn modelId="{8F25EBFE-6C23-42D2-8CFF-F2FFEFBA9038}" type="presOf" srcId="{E36B6BBF-13AC-44DA-B1EA-0CE40D3B7A56}" destId="{D11E11DC-051F-4CBE-BE8F-FB77D98971FB}" srcOrd="0" destOrd="7" presId="urn:microsoft.com/office/officeart/2005/8/layout/vList2"/>
    <dgm:cxn modelId="{0A6AC24F-4153-47B9-B41E-AB29A291E94A}" type="presParOf" srcId="{7519602A-AB76-4EDE-ABC1-3624CFA7F427}" destId="{8AA892AD-0209-4A4A-8EEF-7CFF42D47F1E}" srcOrd="0" destOrd="0" presId="urn:microsoft.com/office/officeart/2005/8/layout/vList2"/>
    <dgm:cxn modelId="{005EDB6C-16E4-4180-A3B8-B82914580BA8}" type="presParOf" srcId="{7519602A-AB76-4EDE-ABC1-3624CFA7F427}" destId="{D11E11DC-051F-4CBE-BE8F-FB77D98971FB}" srcOrd="1"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451A34-1807-4BEF-8D8C-59D50A5BEC2A}">
      <dsp:nvSpPr>
        <dsp:cNvPr id="0" name=""/>
        <dsp:cNvSpPr/>
      </dsp:nvSpPr>
      <dsp:spPr>
        <a:xfrm>
          <a:off x="0" y="0"/>
          <a:ext cx="719018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28FB14-96A7-4D7E-857D-CC1447F5208F}">
      <dsp:nvSpPr>
        <dsp:cNvPr id="0" name=""/>
        <dsp:cNvSpPr/>
      </dsp:nvSpPr>
      <dsp:spPr>
        <a:xfrm>
          <a:off x="0" y="0"/>
          <a:ext cx="1438036" cy="1548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C" sz="1400" kern="1200"/>
            <a:t>ENSAYOS DESTRUCTIVOS</a:t>
          </a:r>
        </a:p>
      </dsp:txBody>
      <dsp:txXfrm>
        <a:off x="0" y="0"/>
        <a:ext cx="1438036" cy="1548171"/>
      </dsp:txXfrm>
    </dsp:sp>
    <dsp:sp modelId="{DB57B41F-EA88-4DE1-A69B-1D4D84E06A5F}">
      <dsp:nvSpPr>
        <dsp:cNvPr id="0" name=""/>
        <dsp:cNvSpPr/>
      </dsp:nvSpPr>
      <dsp:spPr>
        <a:xfrm>
          <a:off x="1545889" y="70302"/>
          <a:ext cx="2768220" cy="1406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EC" sz="2200" kern="1200" dirty="0"/>
            <a:t>ENS.MECÁNICOS - ENS. ESTÁTICOS</a:t>
          </a:r>
        </a:p>
      </dsp:txBody>
      <dsp:txXfrm>
        <a:off x="1545889" y="70302"/>
        <a:ext cx="2768220" cy="1406054"/>
      </dsp:txXfrm>
    </dsp:sp>
    <dsp:sp modelId="{38CF94C5-D697-4237-B8A0-574B77E0DC3D}">
      <dsp:nvSpPr>
        <dsp:cNvPr id="0" name=""/>
        <dsp:cNvSpPr/>
      </dsp:nvSpPr>
      <dsp:spPr>
        <a:xfrm>
          <a:off x="1438036" y="1476357"/>
          <a:ext cx="575214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E0FE1F-5208-4328-ABD9-6A236A489653}">
      <dsp:nvSpPr>
        <dsp:cNvPr id="0" name=""/>
        <dsp:cNvSpPr/>
      </dsp:nvSpPr>
      <dsp:spPr>
        <a:xfrm>
          <a:off x="0" y="1548171"/>
          <a:ext cx="7190184"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B976BB-90EA-4A2F-87F9-C5CF589FEFAC}">
      <dsp:nvSpPr>
        <dsp:cNvPr id="0" name=""/>
        <dsp:cNvSpPr/>
      </dsp:nvSpPr>
      <dsp:spPr>
        <a:xfrm>
          <a:off x="0" y="1548171"/>
          <a:ext cx="1438036" cy="1548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s-EC" sz="1400" kern="1200"/>
            <a:t>ENSAYOS NO DESTRUCTIVOS</a:t>
          </a:r>
        </a:p>
      </dsp:txBody>
      <dsp:txXfrm>
        <a:off x="0" y="1548171"/>
        <a:ext cx="1438036" cy="1548171"/>
      </dsp:txXfrm>
    </dsp:sp>
    <dsp:sp modelId="{ACF84151-FD6F-44CD-A85E-067A41A17B08}">
      <dsp:nvSpPr>
        <dsp:cNvPr id="0" name=""/>
        <dsp:cNvSpPr/>
      </dsp:nvSpPr>
      <dsp:spPr>
        <a:xfrm>
          <a:off x="1545889" y="1618474"/>
          <a:ext cx="2768220" cy="14060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s-EC" sz="2200" kern="1200"/>
            <a:t>CARACTERIZACIÓN DINÁMICA</a:t>
          </a:r>
        </a:p>
      </dsp:txBody>
      <dsp:txXfrm>
        <a:off x="1545889" y="1618474"/>
        <a:ext cx="2768220" cy="1406054"/>
      </dsp:txXfrm>
    </dsp:sp>
    <dsp:sp modelId="{4DC59E5F-5950-4566-BC19-62148153B168}">
      <dsp:nvSpPr>
        <dsp:cNvPr id="0" name=""/>
        <dsp:cNvSpPr/>
      </dsp:nvSpPr>
      <dsp:spPr>
        <a:xfrm>
          <a:off x="4421963" y="1618474"/>
          <a:ext cx="2768220" cy="703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kern="1200" dirty="0"/>
            <a:t>VIBRACIÓN TRANSVERSAL</a:t>
          </a:r>
        </a:p>
      </dsp:txBody>
      <dsp:txXfrm>
        <a:off x="4421963" y="1618474"/>
        <a:ext cx="2768220" cy="703027"/>
      </dsp:txXfrm>
    </dsp:sp>
    <dsp:sp modelId="{F23E4CD4-CC01-4971-864C-915C651DC16A}">
      <dsp:nvSpPr>
        <dsp:cNvPr id="0" name=""/>
        <dsp:cNvSpPr/>
      </dsp:nvSpPr>
      <dsp:spPr>
        <a:xfrm>
          <a:off x="4314110" y="2321502"/>
          <a:ext cx="2768220"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D01B78-45CC-48A0-9637-E2CFB2E6A8CF}">
      <dsp:nvSpPr>
        <dsp:cNvPr id="0" name=""/>
        <dsp:cNvSpPr/>
      </dsp:nvSpPr>
      <dsp:spPr>
        <a:xfrm>
          <a:off x="4421963" y="2321502"/>
          <a:ext cx="2768220" cy="703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s-EC" sz="2000" kern="1200"/>
            <a:t>ONDAS DE ESFUERZO</a:t>
          </a:r>
        </a:p>
      </dsp:txBody>
      <dsp:txXfrm>
        <a:off x="4421963" y="2321502"/>
        <a:ext cx="2768220" cy="703027"/>
      </dsp:txXfrm>
    </dsp:sp>
    <dsp:sp modelId="{79D39B68-36BE-4AFE-BA26-2384C956B2CD}">
      <dsp:nvSpPr>
        <dsp:cNvPr id="0" name=""/>
        <dsp:cNvSpPr/>
      </dsp:nvSpPr>
      <dsp:spPr>
        <a:xfrm>
          <a:off x="1438036" y="3024529"/>
          <a:ext cx="5752147" cy="0"/>
        </a:xfrm>
        <a:prstGeom prst="line">
          <a:avLst/>
        </a:prstGeom>
        <a:solidFill>
          <a:schemeClr val="accent1">
            <a:hueOff val="0"/>
            <a:satOff val="0"/>
            <a:lumOff val="0"/>
            <a:alphaOff val="0"/>
          </a:schemeClr>
        </a:solidFill>
        <a:ln w="25400" cap="flat" cmpd="sng" algn="ctr">
          <a:solidFill>
            <a:schemeClr val="accent1">
              <a:tint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FF229-8755-4E77-B70B-6D562CE22BEB}">
      <dsp:nvSpPr>
        <dsp:cNvPr id="0" name=""/>
        <dsp:cNvSpPr/>
      </dsp:nvSpPr>
      <dsp:spPr>
        <a:xfrm>
          <a:off x="0" y="0"/>
          <a:ext cx="1778517" cy="127764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C" sz="1300" kern="1200" dirty="0"/>
            <a:t>Incremento promedio en la amplitud de la aceleración del 25,4%. A mayor densidad es menor la capacidad de absorción de energía.</a:t>
          </a:r>
        </a:p>
      </dsp:txBody>
      <dsp:txXfrm>
        <a:off x="62369" y="62369"/>
        <a:ext cx="1653779" cy="115290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4FF229-8755-4E77-B70B-6D562CE22BEB}">
      <dsp:nvSpPr>
        <dsp:cNvPr id="0" name=""/>
        <dsp:cNvSpPr/>
      </dsp:nvSpPr>
      <dsp:spPr>
        <a:xfrm>
          <a:off x="0" y="0"/>
          <a:ext cx="1778517" cy="1277640"/>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s-EC" sz="1300" kern="1200" dirty="0"/>
            <a:t>Incremento promedio en la amplitud de la aceleración del 25,4%. A mayor densidad es menor la capacidad de absorción de energía.</a:t>
          </a:r>
        </a:p>
      </dsp:txBody>
      <dsp:txXfrm>
        <a:off x="62369" y="62369"/>
        <a:ext cx="1653779" cy="115290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8176E7-3BC9-4C18-AEAB-2FD450DB8E9F}">
      <dsp:nvSpPr>
        <dsp:cNvPr id="0" name=""/>
        <dsp:cNvSpPr/>
      </dsp:nvSpPr>
      <dsp:spPr>
        <a:xfrm>
          <a:off x="0" y="3"/>
          <a:ext cx="1076612" cy="8424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C" sz="1600" kern="1200" dirty="0"/>
            <a:t>% Error Promedio: 6.36 %</a:t>
          </a:r>
        </a:p>
      </dsp:txBody>
      <dsp:txXfrm>
        <a:off x="41123" y="41126"/>
        <a:ext cx="994366" cy="7601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EA908-7C5B-4984-9018-CCC1C8A39F81}">
      <dsp:nvSpPr>
        <dsp:cNvPr id="0" name=""/>
        <dsp:cNvSpPr/>
      </dsp:nvSpPr>
      <dsp:spPr>
        <a:xfrm>
          <a:off x="0" y="0"/>
          <a:ext cx="3229744" cy="449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C" sz="1600" kern="1200" dirty="0"/>
            <a:t>EJES PRINCIPALES DE LA MADERA </a:t>
          </a:r>
        </a:p>
      </dsp:txBody>
      <dsp:txXfrm>
        <a:off x="21932" y="21932"/>
        <a:ext cx="3185880" cy="40541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892AD-0209-4A4A-8EEF-7CFF42D47F1E}">
      <dsp:nvSpPr>
        <dsp:cNvPr id="0" name=""/>
        <dsp:cNvSpPr/>
      </dsp:nvSpPr>
      <dsp:spPr>
        <a:xfrm>
          <a:off x="1124008" y="1072350"/>
          <a:ext cx="2160712" cy="4352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s-EC" sz="1600" kern="1200" dirty="0"/>
            <a:t>PRINCIPALES CORTES</a:t>
          </a:r>
        </a:p>
      </dsp:txBody>
      <dsp:txXfrm>
        <a:off x="1145253" y="1093595"/>
        <a:ext cx="2118222" cy="392710"/>
      </dsp:txXfrm>
    </dsp:sp>
    <dsp:sp modelId="{D11E11DC-051F-4CBE-BE8F-FB77D98971FB}">
      <dsp:nvSpPr>
        <dsp:cNvPr id="0" name=""/>
        <dsp:cNvSpPr/>
      </dsp:nvSpPr>
      <dsp:spPr>
        <a:xfrm>
          <a:off x="0" y="1678462"/>
          <a:ext cx="4422705" cy="3834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0421"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s-EC" sz="1600" kern="1200" dirty="0"/>
            <a:t>CORTE RADIAL – TANGENCIAL  </a:t>
          </a:r>
          <a:r>
            <a:rPr lang="es-EC" sz="1600" b="1" i="1" kern="1200" dirty="0"/>
            <a:t>(CÉLULAS PRISMÁTICAS)</a:t>
          </a:r>
        </a:p>
        <a:p>
          <a:pPr marL="171450" lvl="1" indent="-171450" algn="l" defTabSz="711200">
            <a:lnSpc>
              <a:spcPct val="90000"/>
            </a:lnSpc>
            <a:spcBef>
              <a:spcPct val="0"/>
            </a:spcBef>
            <a:spcAft>
              <a:spcPct val="20000"/>
            </a:spcAft>
            <a:buChar char="•"/>
          </a:pPr>
          <a:endParaRPr lang="es-EC" sz="1600" kern="1200" dirty="0"/>
        </a:p>
        <a:p>
          <a:pPr marL="171450" lvl="1" indent="-171450" algn="l" defTabSz="711200">
            <a:lnSpc>
              <a:spcPct val="90000"/>
            </a:lnSpc>
            <a:spcBef>
              <a:spcPct val="0"/>
            </a:spcBef>
            <a:spcAft>
              <a:spcPct val="20000"/>
            </a:spcAft>
            <a:buChar char="•"/>
          </a:pPr>
          <a:endParaRPr lang="es-EC" sz="1600" kern="1200" dirty="0"/>
        </a:p>
        <a:p>
          <a:pPr marL="171450" lvl="1" indent="-171450" algn="l" defTabSz="711200">
            <a:lnSpc>
              <a:spcPct val="90000"/>
            </a:lnSpc>
            <a:spcBef>
              <a:spcPct val="0"/>
            </a:spcBef>
            <a:spcAft>
              <a:spcPct val="20000"/>
            </a:spcAft>
            <a:buChar char="•"/>
          </a:pPr>
          <a:endParaRPr lang="es-EC" sz="1600" kern="1200" dirty="0"/>
        </a:p>
        <a:p>
          <a:pPr marL="171450" lvl="1" indent="-171450" algn="l" defTabSz="711200">
            <a:lnSpc>
              <a:spcPct val="90000"/>
            </a:lnSpc>
            <a:spcBef>
              <a:spcPct val="0"/>
            </a:spcBef>
            <a:spcAft>
              <a:spcPct val="20000"/>
            </a:spcAft>
            <a:buChar char="•"/>
          </a:pPr>
          <a:endParaRPr lang="es-EC" sz="1600" kern="1200" dirty="0"/>
        </a:p>
        <a:p>
          <a:pPr marL="171450" lvl="1" indent="-171450" algn="l" defTabSz="711200">
            <a:lnSpc>
              <a:spcPct val="90000"/>
            </a:lnSpc>
            <a:spcBef>
              <a:spcPct val="0"/>
            </a:spcBef>
            <a:spcAft>
              <a:spcPct val="20000"/>
            </a:spcAft>
            <a:buChar char="•"/>
          </a:pPr>
          <a:endParaRPr lang="es-EC" sz="1600" kern="1200" dirty="0"/>
        </a:p>
        <a:p>
          <a:pPr marL="171450" lvl="1" indent="-171450" algn="l" defTabSz="711200">
            <a:lnSpc>
              <a:spcPct val="90000"/>
            </a:lnSpc>
            <a:spcBef>
              <a:spcPct val="0"/>
            </a:spcBef>
            <a:spcAft>
              <a:spcPct val="20000"/>
            </a:spcAft>
            <a:buChar char="•"/>
          </a:pPr>
          <a:endParaRPr lang="es-EC" sz="1600" kern="1200" dirty="0"/>
        </a:p>
        <a:p>
          <a:pPr marL="171450" lvl="1" indent="-171450" algn="l" defTabSz="711200">
            <a:lnSpc>
              <a:spcPct val="90000"/>
            </a:lnSpc>
            <a:spcBef>
              <a:spcPct val="0"/>
            </a:spcBef>
            <a:spcAft>
              <a:spcPct val="20000"/>
            </a:spcAft>
            <a:buChar char="•"/>
          </a:pPr>
          <a:endParaRPr lang="es-EC" sz="1600" kern="1200" dirty="0"/>
        </a:p>
        <a:p>
          <a:pPr marL="171450" lvl="1" indent="-171450" algn="l" defTabSz="711200">
            <a:lnSpc>
              <a:spcPct val="90000"/>
            </a:lnSpc>
            <a:spcBef>
              <a:spcPct val="0"/>
            </a:spcBef>
            <a:spcAft>
              <a:spcPct val="20000"/>
            </a:spcAft>
            <a:buChar char="•"/>
          </a:pPr>
          <a:endParaRPr lang="es-EC" sz="1600" kern="1200" dirty="0"/>
        </a:p>
        <a:p>
          <a:pPr marL="171450" lvl="1" indent="-171450" algn="l" defTabSz="711200">
            <a:lnSpc>
              <a:spcPct val="90000"/>
            </a:lnSpc>
            <a:spcBef>
              <a:spcPct val="0"/>
            </a:spcBef>
            <a:spcAft>
              <a:spcPct val="20000"/>
            </a:spcAft>
            <a:buChar char="•"/>
          </a:pPr>
          <a:endParaRPr lang="es-EC" sz="1600" kern="1200" dirty="0"/>
        </a:p>
        <a:p>
          <a:pPr marL="171450" lvl="1" indent="-171450" algn="l" defTabSz="711200">
            <a:lnSpc>
              <a:spcPct val="90000"/>
            </a:lnSpc>
            <a:spcBef>
              <a:spcPct val="0"/>
            </a:spcBef>
            <a:spcAft>
              <a:spcPct val="20000"/>
            </a:spcAft>
            <a:buChar char="•"/>
          </a:pPr>
          <a:endParaRPr lang="es-EC" sz="1600" b="1" i="1" kern="1200" dirty="0"/>
        </a:p>
        <a:p>
          <a:pPr marL="171450" lvl="1" indent="-171450" algn="l" defTabSz="711200">
            <a:lnSpc>
              <a:spcPct val="90000"/>
            </a:lnSpc>
            <a:spcBef>
              <a:spcPct val="0"/>
            </a:spcBef>
            <a:spcAft>
              <a:spcPct val="20000"/>
            </a:spcAft>
            <a:buChar char="•"/>
          </a:pPr>
          <a:endParaRPr lang="es-EC" sz="1600" b="1" i="1" kern="1200" dirty="0"/>
        </a:p>
        <a:p>
          <a:pPr marL="171450" lvl="1" indent="-171450" algn="l" defTabSz="711200">
            <a:lnSpc>
              <a:spcPct val="90000"/>
            </a:lnSpc>
            <a:spcBef>
              <a:spcPct val="0"/>
            </a:spcBef>
            <a:spcAft>
              <a:spcPct val="20000"/>
            </a:spcAft>
            <a:buChar char="•"/>
          </a:pPr>
          <a:r>
            <a:rPr lang="es-EC" sz="1600" kern="1200" dirty="0"/>
            <a:t>CORTE LONGITUDINAL - RADIAL  </a:t>
          </a:r>
          <a:r>
            <a:rPr lang="es-EC" sz="1600" b="1" i="1" kern="1200" dirty="0"/>
            <a:t>(TRAQUEIDAS)</a:t>
          </a:r>
        </a:p>
      </dsp:txBody>
      <dsp:txXfrm>
        <a:off x="0" y="1678462"/>
        <a:ext cx="4422705" cy="383467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0.4594</cdr:x>
      <cdr:y>0.328</cdr:y>
    </cdr:from>
    <cdr:to>
      <cdr:x>0.5406</cdr:x>
      <cdr:y>0.41451</cdr:y>
    </cdr:to>
    <cdr:cxnSp macro="">
      <cdr:nvCxnSpPr>
        <cdr:cNvPr id="6" name="Conector recto de flecha 5">
          <a:extLst xmlns:a="http://schemas.openxmlformats.org/drawingml/2006/main">
            <a:ext uri="{FF2B5EF4-FFF2-40B4-BE49-F238E27FC236}">
              <a16:creationId xmlns:a16="http://schemas.microsoft.com/office/drawing/2014/main" id="{31614845-A6CA-42A6-9209-D394CEE86120}"/>
            </a:ext>
          </a:extLst>
        </cdr:cNvPr>
        <cdr:cNvCxnSpPr/>
      </cdr:nvCxnSpPr>
      <cdr:spPr>
        <a:xfrm xmlns:a="http://schemas.openxmlformats.org/drawingml/2006/main" flipV="1">
          <a:off x="2824197" y="1475125"/>
          <a:ext cx="499250" cy="389063"/>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0.40031</cdr:x>
      <cdr:y>0.23986</cdr:y>
    </cdr:from>
    <cdr:to>
      <cdr:x>0.52321</cdr:x>
      <cdr:y>0.35055</cdr:y>
    </cdr:to>
    <cdr:sp macro="" textlink="">
      <cdr:nvSpPr>
        <cdr:cNvPr id="8" name="CuadroTexto 3">
          <a:extLst xmlns:a="http://schemas.openxmlformats.org/drawingml/2006/main">
            <a:ext uri="{FF2B5EF4-FFF2-40B4-BE49-F238E27FC236}">
              <a16:creationId xmlns:a16="http://schemas.microsoft.com/office/drawing/2014/main" id="{112C2E03-8F8E-4238-8080-16DC82EF1BFF}"/>
            </a:ext>
          </a:extLst>
        </cdr:cNvPr>
        <cdr:cNvSpPr txBox="1"/>
      </cdr:nvSpPr>
      <cdr:spPr>
        <a:xfrm xmlns:a="http://schemas.openxmlformats.org/drawingml/2006/main">
          <a:off x="2114926" y="878938"/>
          <a:ext cx="649314" cy="40560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600" dirty="0"/>
            <a:t>53,76%</a:t>
          </a:r>
        </a:p>
      </cdr:txBody>
    </cdr:sp>
  </cdr:relSizeAnchor>
</c:userShapes>
</file>

<file path=ppt/drawings/drawing2.xml><?xml version="1.0" encoding="utf-8"?>
<c:userShapes xmlns:c="http://schemas.openxmlformats.org/drawingml/2006/chart">
  <cdr:relSizeAnchor xmlns:cdr="http://schemas.openxmlformats.org/drawingml/2006/chartDrawing">
    <cdr:from>
      <cdr:x>0.5</cdr:x>
      <cdr:y>0.3339</cdr:y>
    </cdr:from>
    <cdr:to>
      <cdr:x>0.59804</cdr:x>
      <cdr:y>0.42557</cdr:y>
    </cdr:to>
    <cdr:cxnSp macro="">
      <cdr:nvCxnSpPr>
        <cdr:cNvPr id="3" name="Conector recto de flecha 2">
          <a:extLst xmlns:a="http://schemas.openxmlformats.org/drawingml/2006/main">
            <a:ext uri="{FF2B5EF4-FFF2-40B4-BE49-F238E27FC236}">
              <a16:creationId xmlns:a16="http://schemas.microsoft.com/office/drawing/2014/main" id="{48BB7DD2-B871-4A39-9098-E4DEB2A1ECC5}"/>
            </a:ext>
          </a:extLst>
        </cdr:cNvPr>
        <cdr:cNvCxnSpPr/>
      </cdr:nvCxnSpPr>
      <cdr:spPr>
        <a:xfrm xmlns:a="http://schemas.openxmlformats.org/drawingml/2006/main">
          <a:off x="3924300" y="1540383"/>
          <a:ext cx="769477" cy="422899"/>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0.52559</cdr:x>
      <cdr:y>0.29624</cdr:y>
    </cdr:from>
    <cdr:to>
      <cdr:x>0.63951</cdr:x>
      <cdr:y>0.41707</cdr:y>
    </cdr:to>
    <cdr:sp macro="" textlink="">
      <cdr:nvSpPr>
        <cdr:cNvPr id="5" name="CuadroTexto 1">
          <a:extLst xmlns:a="http://schemas.openxmlformats.org/drawingml/2006/main">
            <a:ext uri="{FF2B5EF4-FFF2-40B4-BE49-F238E27FC236}">
              <a16:creationId xmlns:a16="http://schemas.microsoft.com/office/drawing/2014/main" id="{3C2629BB-5B96-410F-B305-9E0CCE9CE259}"/>
            </a:ext>
          </a:extLst>
        </cdr:cNvPr>
        <cdr:cNvSpPr txBox="1"/>
      </cdr:nvSpPr>
      <cdr:spPr>
        <a:xfrm xmlns:a="http://schemas.openxmlformats.org/drawingml/2006/main">
          <a:off x="4125178" y="1366632"/>
          <a:ext cx="894113" cy="55742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400" dirty="0"/>
            <a:t>65,46%</a:t>
          </a:r>
        </a:p>
      </cdr:txBody>
    </cdr:sp>
  </cdr:relSizeAnchor>
</c:userShapes>
</file>

<file path=ppt/drawings/drawing3.xml><?xml version="1.0" encoding="utf-8"?>
<c:userShapes xmlns:c="http://schemas.openxmlformats.org/drawingml/2006/chart">
  <cdr:relSizeAnchor xmlns:cdr="http://schemas.openxmlformats.org/drawingml/2006/chartDrawing">
    <cdr:from>
      <cdr:x>0.16031</cdr:x>
      <cdr:y>0.81544</cdr:y>
    </cdr:from>
    <cdr:to>
      <cdr:x>0.26558</cdr:x>
      <cdr:y>0.91656</cdr:y>
    </cdr:to>
    <cdr:sp macro="" textlink="">
      <cdr:nvSpPr>
        <cdr:cNvPr id="3" name="CuadroTexto 1">
          <a:extLst xmlns:a="http://schemas.openxmlformats.org/drawingml/2006/main">
            <a:ext uri="{FF2B5EF4-FFF2-40B4-BE49-F238E27FC236}">
              <a16:creationId xmlns:a16="http://schemas.microsoft.com/office/drawing/2014/main" id="{63868F4B-1918-4386-918D-DD62CE0E6B67}"/>
            </a:ext>
          </a:extLst>
        </cdr:cNvPr>
        <cdr:cNvSpPr txBox="1"/>
      </cdr:nvSpPr>
      <cdr:spPr>
        <a:xfrm xmlns:a="http://schemas.openxmlformats.org/drawingml/2006/main">
          <a:off x="841375" y="2586434"/>
          <a:ext cx="552450" cy="32072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400" dirty="0"/>
            <a:t>L</a:t>
          </a:r>
          <a:r>
            <a:rPr lang="es-EC" sz="1400" baseline="0" dirty="0"/>
            <a:t>. Lado</a:t>
          </a:r>
          <a:endParaRPr lang="es-EC" sz="1400" dirty="0"/>
        </a:p>
      </cdr:txBody>
    </cdr:sp>
  </cdr:relSizeAnchor>
  <cdr:relSizeAnchor xmlns:cdr="http://schemas.openxmlformats.org/drawingml/2006/chartDrawing">
    <cdr:from>
      <cdr:x>0.35269</cdr:x>
      <cdr:y>0.81619</cdr:y>
    </cdr:from>
    <cdr:to>
      <cdr:x>0.45796</cdr:x>
      <cdr:y>0.91731</cdr:y>
    </cdr:to>
    <cdr:sp macro="" textlink="">
      <cdr:nvSpPr>
        <cdr:cNvPr id="4" name="CuadroTexto 1">
          <a:extLst xmlns:a="http://schemas.openxmlformats.org/drawingml/2006/main">
            <a:ext uri="{FF2B5EF4-FFF2-40B4-BE49-F238E27FC236}">
              <a16:creationId xmlns:a16="http://schemas.microsoft.com/office/drawing/2014/main" id="{35B27BD1-2F5E-405F-85CC-530B2A2BC155}"/>
            </a:ext>
          </a:extLst>
        </cdr:cNvPr>
        <cdr:cNvSpPr txBox="1"/>
      </cdr:nvSpPr>
      <cdr:spPr>
        <a:xfrm xmlns:a="http://schemas.openxmlformats.org/drawingml/2006/main">
          <a:off x="1851025" y="2588816"/>
          <a:ext cx="552450" cy="32072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200" baseline="0" dirty="0"/>
            <a:t>Esp. Lado</a:t>
          </a:r>
          <a:endParaRPr lang="es-EC" sz="1200" dirty="0"/>
        </a:p>
      </cdr:txBody>
    </cdr:sp>
  </cdr:relSizeAnchor>
  <cdr:relSizeAnchor xmlns:cdr="http://schemas.openxmlformats.org/drawingml/2006/chartDrawing">
    <cdr:from>
      <cdr:x>0.52511</cdr:x>
      <cdr:y>0.81782</cdr:y>
    </cdr:from>
    <cdr:to>
      <cdr:x>0.56624</cdr:x>
      <cdr:y>0.91893</cdr:y>
    </cdr:to>
    <cdr:sp macro="" textlink="">
      <cdr:nvSpPr>
        <cdr:cNvPr id="5" name="CuadroTexto 1">
          <a:extLst xmlns:a="http://schemas.openxmlformats.org/drawingml/2006/main">
            <a:ext uri="{FF2B5EF4-FFF2-40B4-BE49-F238E27FC236}">
              <a16:creationId xmlns:a16="http://schemas.microsoft.com/office/drawing/2014/main" id="{EBF454E2-A5F5-4E75-B54D-86B3B2ECEC85}"/>
            </a:ext>
          </a:extLst>
        </cdr:cNvPr>
        <cdr:cNvSpPr txBox="1"/>
      </cdr:nvSpPr>
      <cdr:spPr>
        <a:xfrm xmlns:a="http://schemas.openxmlformats.org/drawingml/2006/main">
          <a:off x="2755900" y="2593975"/>
          <a:ext cx="215901" cy="32072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00" i="0">
              <a:latin typeface="Cambria Math" panose="02040503050406030204" pitchFamily="18" charset="0"/>
              <a:ea typeface="Cambria Math" panose="02040503050406030204" pitchFamily="18" charset="0"/>
            </a:rPr>
            <a:t>∅</a:t>
          </a:r>
          <a:r>
            <a:rPr lang="es-EC" sz="1000" b="0" i="0">
              <a:latin typeface="Cambria Math" panose="02040503050406030204" pitchFamily="18" charset="0"/>
              <a:ea typeface="Cambria Math" panose="02040503050406030204" pitchFamily="18" charset="0"/>
            </a:rPr>
            <a:t>  </a:t>
          </a:r>
          <a:endParaRPr lang="es-EC" sz="1000"/>
        </a:p>
      </cdr:txBody>
    </cdr:sp>
  </cdr:relSizeAnchor>
  <cdr:relSizeAnchor xmlns:cdr="http://schemas.openxmlformats.org/drawingml/2006/chartDrawing">
    <cdr:from>
      <cdr:x>0.73563</cdr:x>
      <cdr:y>0.81782</cdr:y>
    </cdr:from>
    <cdr:to>
      <cdr:x>0.8409</cdr:x>
      <cdr:y>0.91893</cdr:y>
    </cdr:to>
    <cdr:sp macro="" textlink="">
      <cdr:nvSpPr>
        <cdr:cNvPr id="6" name="CuadroTexto 1">
          <a:extLst xmlns:a="http://schemas.openxmlformats.org/drawingml/2006/main">
            <a:ext uri="{FF2B5EF4-FFF2-40B4-BE49-F238E27FC236}">
              <a16:creationId xmlns:a16="http://schemas.microsoft.com/office/drawing/2014/main" id="{6B174BE0-2EFD-4A96-ABBB-93BB2C9D0646}"/>
            </a:ext>
          </a:extLst>
        </cdr:cNvPr>
        <cdr:cNvSpPr txBox="1"/>
      </cdr:nvSpPr>
      <cdr:spPr>
        <a:xfrm xmlns:a="http://schemas.openxmlformats.org/drawingml/2006/main">
          <a:off x="3860800" y="2593975"/>
          <a:ext cx="552450" cy="32072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400" baseline="0" dirty="0"/>
            <a:t>Esp. Traqueidas</a:t>
          </a:r>
          <a:endParaRPr lang="es-EC" sz="1400" dirty="0"/>
        </a:p>
      </cdr:txBody>
    </cdr:sp>
  </cdr:relSizeAnchor>
  <cdr:relSizeAnchor xmlns:cdr="http://schemas.openxmlformats.org/drawingml/2006/chartDrawing">
    <cdr:from>
      <cdr:x>0.54688</cdr:x>
      <cdr:y>0.81782</cdr:y>
    </cdr:from>
    <cdr:to>
      <cdr:x>0.65215</cdr:x>
      <cdr:y>0.91893</cdr:y>
    </cdr:to>
    <cdr:sp macro="" textlink="">
      <cdr:nvSpPr>
        <cdr:cNvPr id="7" name="CuadroTexto 1">
          <a:extLst xmlns:a="http://schemas.openxmlformats.org/drawingml/2006/main">
            <a:ext uri="{FF2B5EF4-FFF2-40B4-BE49-F238E27FC236}">
              <a16:creationId xmlns:a16="http://schemas.microsoft.com/office/drawing/2014/main" id="{F8FC108B-738C-47FC-8775-E89666D4D3B8}"/>
            </a:ext>
          </a:extLst>
        </cdr:cNvPr>
        <cdr:cNvSpPr txBox="1"/>
      </cdr:nvSpPr>
      <cdr:spPr>
        <a:xfrm xmlns:a="http://schemas.openxmlformats.org/drawingml/2006/main">
          <a:off x="2870200" y="2593975"/>
          <a:ext cx="552450" cy="32072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400" baseline="0" dirty="0"/>
            <a:t>Traqueidas</a:t>
          </a:r>
          <a:endParaRPr lang="es-EC" sz="1400" dirty="0"/>
        </a:p>
      </cdr:txBody>
    </cdr:sp>
  </cdr:relSizeAnchor>
  <cdr:relSizeAnchor xmlns:cdr="http://schemas.openxmlformats.org/drawingml/2006/chartDrawing">
    <cdr:from>
      <cdr:x>0.19601</cdr:x>
      <cdr:y>0.40641</cdr:y>
    </cdr:from>
    <cdr:to>
      <cdr:x>0.2686</cdr:x>
      <cdr:y>0.47275</cdr:y>
    </cdr:to>
    <cdr:cxnSp macro="">
      <cdr:nvCxnSpPr>
        <cdr:cNvPr id="8" name="Conector recto de flecha 7">
          <a:extLst xmlns:a="http://schemas.openxmlformats.org/drawingml/2006/main">
            <a:ext uri="{FF2B5EF4-FFF2-40B4-BE49-F238E27FC236}">
              <a16:creationId xmlns:a16="http://schemas.microsoft.com/office/drawing/2014/main" id="{467E0C0A-E71C-461D-99F6-0B641A2F7E18}"/>
            </a:ext>
          </a:extLst>
        </cdr:cNvPr>
        <cdr:cNvCxnSpPr/>
      </cdr:nvCxnSpPr>
      <cdr:spPr>
        <a:xfrm xmlns:a="http://schemas.openxmlformats.org/drawingml/2006/main">
          <a:off x="1028700" y="1289050"/>
          <a:ext cx="381000" cy="210427"/>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0.18572</cdr:x>
      <cdr:y>0.47677</cdr:y>
    </cdr:from>
    <cdr:to>
      <cdr:x>0.29099</cdr:x>
      <cdr:y>0.56422</cdr:y>
    </cdr:to>
    <cdr:sp macro="" textlink="">
      <cdr:nvSpPr>
        <cdr:cNvPr id="9" name="CuadroTexto 1">
          <a:extLst xmlns:a="http://schemas.openxmlformats.org/drawingml/2006/main">
            <a:ext uri="{FF2B5EF4-FFF2-40B4-BE49-F238E27FC236}">
              <a16:creationId xmlns:a16="http://schemas.microsoft.com/office/drawing/2014/main" id="{A59441C7-929B-4056-8E4F-13924C6CC8E0}"/>
            </a:ext>
          </a:extLst>
        </cdr:cNvPr>
        <cdr:cNvSpPr txBox="1"/>
      </cdr:nvSpPr>
      <cdr:spPr>
        <a:xfrm xmlns:a="http://schemas.openxmlformats.org/drawingml/2006/main">
          <a:off x="974725" y="1512229"/>
          <a:ext cx="552450" cy="27738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00"/>
            <a:t>25,28%</a:t>
          </a:r>
        </a:p>
      </cdr:txBody>
    </cdr:sp>
  </cdr:relSizeAnchor>
  <cdr:relSizeAnchor xmlns:cdr="http://schemas.openxmlformats.org/drawingml/2006/chartDrawing">
    <cdr:from>
      <cdr:x>0.39564</cdr:x>
      <cdr:y>0.6967</cdr:y>
    </cdr:from>
    <cdr:to>
      <cdr:x>0.46461</cdr:x>
      <cdr:y>0.73574</cdr:y>
    </cdr:to>
    <cdr:cxnSp macro="">
      <cdr:nvCxnSpPr>
        <cdr:cNvPr id="10" name="Conector recto de flecha 9">
          <a:extLst xmlns:a="http://schemas.openxmlformats.org/drawingml/2006/main">
            <a:ext uri="{FF2B5EF4-FFF2-40B4-BE49-F238E27FC236}">
              <a16:creationId xmlns:a16="http://schemas.microsoft.com/office/drawing/2014/main" id="{2F6D5ABC-A658-4944-884A-9821D7494D8D}"/>
            </a:ext>
          </a:extLst>
        </cdr:cNvPr>
        <cdr:cNvCxnSpPr/>
      </cdr:nvCxnSpPr>
      <cdr:spPr>
        <a:xfrm xmlns:a="http://schemas.openxmlformats.org/drawingml/2006/main" flipV="1">
          <a:off x="2076451" y="2209801"/>
          <a:ext cx="361950" cy="123825"/>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0.37992</cdr:x>
      <cdr:y>0.5956</cdr:y>
    </cdr:from>
    <cdr:to>
      <cdr:x>0.48518</cdr:x>
      <cdr:y>0.68268</cdr:y>
    </cdr:to>
    <cdr:sp macro="" textlink="">
      <cdr:nvSpPr>
        <cdr:cNvPr id="11" name="CuadroTexto 3">
          <a:extLst xmlns:a="http://schemas.openxmlformats.org/drawingml/2006/main">
            <a:ext uri="{FF2B5EF4-FFF2-40B4-BE49-F238E27FC236}">
              <a16:creationId xmlns:a16="http://schemas.microsoft.com/office/drawing/2014/main" id="{49173579-963E-4B0F-A36A-02CDA69560AD}"/>
            </a:ext>
          </a:extLst>
        </cdr:cNvPr>
        <cdr:cNvSpPr txBox="1"/>
      </cdr:nvSpPr>
      <cdr:spPr>
        <a:xfrm xmlns:a="http://schemas.openxmlformats.org/drawingml/2006/main">
          <a:off x="1993900" y="1889125"/>
          <a:ext cx="552450" cy="27622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00"/>
            <a:t>53,76%</a:t>
          </a:r>
        </a:p>
      </cdr:txBody>
    </cdr:sp>
  </cdr:relSizeAnchor>
  <cdr:relSizeAnchor xmlns:cdr="http://schemas.openxmlformats.org/drawingml/2006/chartDrawing">
    <cdr:from>
      <cdr:x>0.69017</cdr:x>
      <cdr:y>0.23237</cdr:y>
    </cdr:from>
    <cdr:to>
      <cdr:x>0.73555</cdr:x>
      <cdr:y>0.40654</cdr:y>
    </cdr:to>
    <cdr:cxnSp macro="">
      <cdr:nvCxnSpPr>
        <cdr:cNvPr id="14" name="Conector recto de flecha 13">
          <a:extLst xmlns:a="http://schemas.openxmlformats.org/drawingml/2006/main">
            <a:ext uri="{FF2B5EF4-FFF2-40B4-BE49-F238E27FC236}">
              <a16:creationId xmlns:a16="http://schemas.microsoft.com/office/drawing/2014/main" id="{C7A8AF79-EC5B-4A3E-8EC3-45D68CCA7588}"/>
            </a:ext>
          </a:extLst>
        </cdr:cNvPr>
        <cdr:cNvCxnSpPr/>
      </cdr:nvCxnSpPr>
      <cdr:spPr>
        <a:xfrm xmlns:a="http://schemas.openxmlformats.org/drawingml/2006/main">
          <a:off x="3047688" y="806524"/>
          <a:ext cx="200391" cy="604513"/>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0.65396</cdr:x>
      <cdr:y>0.16016</cdr:y>
    </cdr:from>
    <cdr:to>
      <cdr:x>0.75923</cdr:x>
      <cdr:y>0.24725</cdr:y>
    </cdr:to>
    <cdr:sp macro="" textlink="">
      <cdr:nvSpPr>
        <cdr:cNvPr id="17" name="CuadroTexto 3">
          <a:extLst xmlns:a="http://schemas.openxmlformats.org/drawingml/2006/main">
            <a:ext uri="{FF2B5EF4-FFF2-40B4-BE49-F238E27FC236}">
              <a16:creationId xmlns:a16="http://schemas.microsoft.com/office/drawing/2014/main" id="{DD5356A9-14E1-4D26-814A-7330AB2DD3B6}"/>
            </a:ext>
          </a:extLst>
        </cdr:cNvPr>
        <cdr:cNvSpPr txBox="1"/>
      </cdr:nvSpPr>
      <cdr:spPr>
        <a:xfrm xmlns:a="http://schemas.openxmlformats.org/drawingml/2006/main">
          <a:off x="3432175" y="508000"/>
          <a:ext cx="552450" cy="276225"/>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00" dirty="0"/>
            <a:t>65,46%</a:t>
          </a:r>
        </a:p>
      </cdr:txBody>
    </cdr:sp>
  </cdr:relSizeAnchor>
  <cdr:relSizeAnchor xmlns:cdr="http://schemas.openxmlformats.org/drawingml/2006/chartDrawing">
    <cdr:from>
      <cdr:x>0.7941</cdr:x>
      <cdr:y>0.69751</cdr:y>
    </cdr:from>
    <cdr:to>
      <cdr:x>0.86306</cdr:x>
      <cdr:y>0.73655</cdr:y>
    </cdr:to>
    <cdr:cxnSp macro="">
      <cdr:nvCxnSpPr>
        <cdr:cNvPr id="18" name="Conector recto de flecha 17">
          <a:extLst xmlns:a="http://schemas.openxmlformats.org/drawingml/2006/main">
            <a:ext uri="{FF2B5EF4-FFF2-40B4-BE49-F238E27FC236}">
              <a16:creationId xmlns:a16="http://schemas.microsoft.com/office/drawing/2014/main" id="{A2C84552-7F38-4FEE-A69F-3CEEE0F0D1BC}"/>
            </a:ext>
          </a:extLst>
        </cdr:cNvPr>
        <cdr:cNvCxnSpPr/>
      </cdr:nvCxnSpPr>
      <cdr:spPr>
        <a:xfrm xmlns:a="http://schemas.openxmlformats.org/drawingml/2006/main" flipV="1">
          <a:off x="4170542" y="2201652"/>
          <a:ext cx="362203" cy="123224"/>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0.77832</cdr:x>
      <cdr:y>0.57558</cdr:y>
    </cdr:from>
    <cdr:to>
      <cdr:x>0.88358</cdr:x>
      <cdr:y>0.66267</cdr:y>
    </cdr:to>
    <cdr:sp macro="" textlink="">
      <cdr:nvSpPr>
        <cdr:cNvPr id="19" name="CuadroTexto 3">
          <a:extLst xmlns:a="http://schemas.openxmlformats.org/drawingml/2006/main">
            <a:ext uri="{FF2B5EF4-FFF2-40B4-BE49-F238E27FC236}">
              <a16:creationId xmlns:a16="http://schemas.microsoft.com/office/drawing/2014/main" id="{51FE5A3D-9A62-4C57-A4CE-5DA5DD26ECF1}"/>
            </a:ext>
          </a:extLst>
        </cdr:cNvPr>
        <cdr:cNvSpPr txBox="1"/>
      </cdr:nvSpPr>
      <cdr:spPr>
        <a:xfrm xmlns:a="http://schemas.openxmlformats.org/drawingml/2006/main">
          <a:off x="4619367" y="2346467"/>
          <a:ext cx="624721" cy="35504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00" dirty="0"/>
            <a:t>117,65%</a:t>
          </a:r>
        </a:p>
      </cdr:txBody>
    </cdr:sp>
  </cdr:relSizeAnchor>
</c:userShapes>
</file>

<file path=ppt/drawings/drawing4.xml><?xml version="1.0" encoding="utf-8"?>
<c:userShapes xmlns:c="http://schemas.openxmlformats.org/drawingml/2006/chart">
  <cdr:relSizeAnchor xmlns:cdr="http://schemas.openxmlformats.org/drawingml/2006/chartDrawing">
    <cdr:from>
      <cdr:x>0.4804</cdr:x>
      <cdr:y>0.39812</cdr:y>
    </cdr:from>
    <cdr:to>
      <cdr:x>0.55601</cdr:x>
      <cdr:y>0.45573</cdr:y>
    </cdr:to>
    <cdr:cxnSp macro="">
      <cdr:nvCxnSpPr>
        <cdr:cNvPr id="2" name="Conector recto de flecha 1">
          <a:extLst xmlns:a="http://schemas.openxmlformats.org/drawingml/2006/main">
            <a:ext uri="{FF2B5EF4-FFF2-40B4-BE49-F238E27FC236}">
              <a16:creationId xmlns:a16="http://schemas.microsoft.com/office/drawing/2014/main" id="{FAF62D62-0FF8-4563-AACA-B3C7ABBF3F92}"/>
            </a:ext>
          </a:extLst>
        </cdr:cNvPr>
        <cdr:cNvCxnSpPr/>
      </cdr:nvCxnSpPr>
      <cdr:spPr>
        <a:xfrm xmlns:a="http://schemas.openxmlformats.org/drawingml/2006/main" flipV="1">
          <a:off x="2246723" y="1209675"/>
          <a:ext cx="353602" cy="175049"/>
        </a:xfrm>
        <a:prstGeom xmlns:a="http://schemas.openxmlformats.org/drawingml/2006/main" prst="straightConnector1">
          <a:avLst/>
        </a:prstGeom>
        <a:ln xmlns:a="http://schemas.openxmlformats.org/drawingml/2006/main">
          <a:tailEnd type="triangle"/>
        </a:ln>
      </cdr:spPr>
      <cdr:style>
        <a:lnRef xmlns:a="http://schemas.openxmlformats.org/drawingml/2006/main" idx="2">
          <a:schemeClr val="dk1"/>
        </a:lnRef>
        <a:fillRef xmlns:a="http://schemas.openxmlformats.org/drawingml/2006/main" idx="0">
          <a:schemeClr val="dk1"/>
        </a:fillRef>
        <a:effectRef xmlns:a="http://schemas.openxmlformats.org/drawingml/2006/main" idx="1">
          <a:schemeClr val="dk1"/>
        </a:effectRef>
        <a:fontRef xmlns:a="http://schemas.openxmlformats.org/drawingml/2006/main" idx="minor">
          <a:schemeClr val="tx1"/>
        </a:fontRef>
      </cdr:style>
    </cdr:cxnSp>
  </cdr:relSizeAnchor>
  <cdr:relSizeAnchor xmlns:cdr="http://schemas.openxmlformats.org/drawingml/2006/chartDrawing">
    <cdr:from>
      <cdr:x>0.45486</cdr:x>
      <cdr:y>0.30715</cdr:y>
    </cdr:from>
    <cdr:to>
      <cdr:x>0.56482</cdr:x>
      <cdr:y>0.40258</cdr:y>
    </cdr:to>
    <cdr:sp macro="" textlink="">
      <cdr:nvSpPr>
        <cdr:cNvPr id="3" name="CuadroTexto 3">
          <a:extLst xmlns:a="http://schemas.openxmlformats.org/drawingml/2006/main">
            <a:ext uri="{FF2B5EF4-FFF2-40B4-BE49-F238E27FC236}">
              <a16:creationId xmlns:a16="http://schemas.microsoft.com/office/drawing/2014/main" id="{F9965C5C-A424-46AE-990E-B650080CD316}"/>
            </a:ext>
          </a:extLst>
        </cdr:cNvPr>
        <cdr:cNvSpPr txBox="1"/>
      </cdr:nvSpPr>
      <cdr:spPr>
        <a:xfrm xmlns:a="http://schemas.openxmlformats.org/drawingml/2006/main">
          <a:off x="2127278" y="933277"/>
          <a:ext cx="514258" cy="28996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EC" sz="1050" b="1"/>
            <a:t>25,40%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latinLnBrk="0">
              <a:defRPr lang="es-ES" sz="1200"/>
            </a:lvl1pPr>
          </a:lstStyle>
          <a:p>
            <a:endParaRPr lang="es-E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latinLnBrk="0">
              <a:defRPr lang="es-ES" sz="1200"/>
            </a:lvl1pPr>
          </a:lstStyle>
          <a:p>
            <a:fld id="{5FA7A704-9F1C-4FD3-85D1-57AF2D7FD0E8}" type="datetimeFigureOut">
              <a:rPr lang="es-EC"/>
              <a:pPr/>
              <a:t>17/5/2017</a:t>
            </a:fld>
            <a:endParaRPr lang="es-E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a:t>Haga clic para modificar los estilos de título del patrón</a:t>
            </a:r>
          </a:p>
          <a:p>
            <a:pPr lvl="1"/>
            <a:r>
              <a:rPr lang="es-ES"/>
              <a:t>Segundo nivel</a:t>
            </a:r>
          </a:p>
          <a:p>
            <a:pPr lvl="2"/>
            <a:r>
              <a:rPr lang="es-ES"/>
              <a:t>Tercer nivel</a:t>
            </a:r>
          </a:p>
          <a:p>
            <a:pPr lvl="3"/>
            <a:r>
              <a:rPr lang="es-ES"/>
              <a:t>Cuarto nivel</a:t>
            </a:r>
          </a:p>
          <a:p>
            <a:pPr lvl="4"/>
            <a:r>
              <a:rPr lang="es-ES"/>
              <a:t>Quinto nivel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latinLnBrk="0">
              <a:defRPr lang="es-ES" sz="1200"/>
            </a:lvl1pPr>
          </a:lstStyle>
          <a:p>
            <a:endParaRPr lang="es-E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latinLnBrk="0">
              <a:defRPr lang="es-ES" sz="1200"/>
            </a:lvl1pPr>
          </a:lstStyle>
          <a:p>
            <a:fld id="{F7EBFB8C-BBFF-4397-A51C-1E92596422A9}" type="slidenum">
              <a:rPr/>
              <a:pPr/>
              <a:t>‹Nº›</a:t>
            </a:fld>
            <a:endParaRPr lang="es-E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lang="es-ES" sz="1200" kern="1200">
        <a:solidFill>
          <a:schemeClr val="tx1"/>
        </a:solidFill>
        <a:latin typeface="+mn-lt"/>
        <a:ea typeface="+mn-ea"/>
        <a:cs typeface="+mn-cs"/>
      </a:defRPr>
    </a:lvl1pPr>
    <a:lvl2pPr marL="457200" algn="l" defTabSz="914400" rtl="0" eaLnBrk="1" latinLnBrk="0" hangingPunct="1">
      <a:defRPr lang="es-ES" sz="1200" kern="1200">
        <a:solidFill>
          <a:schemeClr val="tx1"/>
        </a:solidFill>
        <a:latin typeface="+mn-lt"/>
        <a:ea typeface="+mn-ea"/>
        <a:cs typeface="+mn-cs"/>
      </a:defRPr>
    </a:lvl2pPr>
    <a:lvl3pPr marL="914400" algn="l" defTabSz="914400" rtl="0" eaLnBrk="1" latinLnBrk="0" hangingPunct="1">
      <a:defRPr lang="es-ES" sz="1200" kern="1200">
        <a:solidFill>
          <a:schemeClr val="tx1"/>
        </a:solidFill>
        <a:latin typeface="+mn-lt"/>
        <a:ea typeface="+mn-ea"/>
        <a:cs typeface="+mn-cs"/>
      </a:defRPr>
    </a:lvl3pPr>
    <a:lvl4pPr marL="1371600" algn="l" defTabSz="914400" rtl="0" eaLnBrk="1" latinLnBrk="0" hangingPunct="1">
      <a:defRPr lang="es-ES" sz="1200" kern="1200">
        <a:solidFill>
          <a:schemeClr val="tx1"/>
        </a:solidFill>
        <a:latin typeface="+mn-lt"/>
        <a:ea typeface="+mn-ea"/>
        <a:cs typeface="+mn-cs"/>
      </a:defRPr>
    </a:lvl4pPr>
    <a:lvl5pPr marL="1828800" algn="l" defTabSz="914400" rtl="0" eaLnBrk="1" latinLnBrk="0" hangingPunct="1">
      <a:defRPr lang="es-ES" sz="1200" kern="1200">
        <a:solidFill>
          <a:schemeClr val="tx1"/>
        </a:solidFill>
        <a:latin typeface="+mn-lt"/>
        <a:ea typeface="+mn-ea"/>
        <a:cs typeface="+mn-cs"/>
      </a:defRPr>
    </a:lvl5pPr>
    <a:lvl6pPr marL="2286000" algn="l" defTabSz="914400" rtl="0" eaLnBrk="1" latinLnBrk="0" hangingPunct="1">
      <a:defRPr lang="es-ES" sz="1200" kern="1200">
        <a:solidFill>
          <a:schemeClr val="tx1"/>
        </a:solidFill>
        <a:latin typeface="+mn-lt"/>
        <a:ea typeface="+mn-ea"/>
        <a:cs typeface="+mn-cs"/>
      </a:defRPr>
    </a:lvl6pPr>
    <a:lvl7pPr marL="2743200" algn="l" defTabSz="914400" rtl="0" eaLnBrk="1" latinLnBrk="0" hangingPunct="1">
      <a:defRPr lang="es-ES" sz="1200" kern="1200">
        <a:solidFill>
          <a:schemeClr val="tx1"/>
        </a:solidFill>
        <a:latin typeface="+mn-lt"/>
        <a:ea typeface="+mn-ea"/>
        <a:cs typeface="+mn-cs"/>
      </a:defRPr>
    </a:lvl7pPr>
    <a:lvl8pPr marL="3200400" algn="l" defTabSz="914400" rtl="0" eaLnBrk="1" latinLnBrk="0" hangingPunct="1">
      <a:defRPr lang="es-ES" sz="1200" kern="1200">
        <a:solidFill>
          <a:schemeClr val="tx1"/>
        </a:solidFill>
        <a:latin typeface="+mn-lt"/>
        <a:ea typeface="+mn-ea"/>
        <a:cs typeface="+mn-cs"/>
      </a:defRPr>
    </a:lvl8pPr>
    <a:lvl9pPr marL="3657600" algn="l" defTabSz="914400" rtl="0" eaLnBrk="1" latinLnBrk="0" hangingPunct="1">
      <a:defRPr lang="es-ES"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10</a:t>
            </a:fld>
            <a:endParaRPr lang="es-ES"/>
          </a:p>
        </p:txBody>
      </p:sp>
    </p:spTree>
    <p:extLst>
      <p:ext uri="{BB962C8B-B14F-4D97-AF65-F5344CB8AC3E}">
        <p14:creationId xmlns:p14="http://schemas.microsoft.com/office/powerpoint/2010/main" val="539714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11</a:t>
            </a:fld>
            <a:endParaRPr lang="es-ES"/>
          </a:p>
        </p:txBody>
      </p:sp>
    </p:spTree>
    <p:extLst>
      <p:ext uri="{BB962C8B-B14F-4D97-AF65-F5344CB8AC3E}">
        <p14:creationId xmlns:p14="http://schemas.microsoft.com/office/powerpoint/2010/main" val="1534527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12</a:t>
            </a:fld>
            <a:endParaRPr lang="es-ES"/>
          </a:p>
        </p:txBody>
      </p:sp>
    </p:spTree>
    <p:extLst>
      <p:ext uri="{BB962C8B-B14F-4D97-AF65-F5344CB8AC3E}">
        <p14:creationId xmlns:p14="http://schemas.microsoft.com/office/powerpoint/2010/main" val="3417323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13</a:t>
            </a:fld>
            <a:endParaRPr lang="es-ES"/>
          </a:p>
        </p:txBody>
      </p:sp>
    </p:spTree>
    <p:extLst>
      <p:ext uri="{BB962C8B-B14F-4D97-AF65-F5344CB8AC3E}">
        <p14:creationId xmlns:p14="http://schemas.microsoft.com/office/powerpoint/2010/main" val="9184671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14</a:t>
            </a:fld>
            <a:endParaRPr lang="es-ES"/>
          </a:p>
        </p:txBody>
      </p:sp>
    </p:spTree>
    <p:extLst>
      <p:ext uri="{BB962C8B-B14F-4D97-AF65-F5344CB8AC3E}">
        <p14:creationId xmlns:p14="http://schemas.microsoft.com/office/powerpoint/2010/main" val="1422541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15</a:t>
            </a:fld>
            <a:endParaRPr lang="es-ES"/>
          </a:p>
        </p:txBody>
      </p:sp>
    </p:spTree>
    <p:extLst>
      <p:ext uri="{BB962C8B-B14F-4D97-AF65-F5344CB8AC3E}">
        <p14:creationId xmlns:p14="http://schemas.microsoft.com/office/powerpoint/2010/main" val="20968731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16</a:t>
            </a:fld>
            <a:endParaRPr lang="es-ES"/>
          </a:p>
        </p:txBody>
      </p:sp>
    </p:spTree>
    <p:extLst>
      <p:ext uri="{BB962C8B-B14F-4D97-AF65-F5344CB8AC3E}">
        <p14:creationId xmlns:p14="http://schemas.microsoft.com/office/powerpoint/2010/main" val="1014658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17</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18</a:t>
            </a:fld>
            <a:endParaRPr lang="es-ES"/>
          </a:p>
        </p:txBody>
      </p:sp>
    </p:spTree>
    <p:extLst>
      <p:ext uri="{BB962C8B-B14F-4D97-AF65-F5344CB8AC3E}">
        <p14:creationId xmlns:p14="http://schemas.microsoft.com/office/powerpoint/2010/main" val="4248682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19</a:t>
            </a:fld>
            <a:endParaRPr lang="es-ES"/>
          </a:p>
        </p:txBody>
      </p:sp>
    </p:spTree>
    <p:extLst>
      <p:ext uri="{BB962C8B-B14F-4D97-AF65-F5344CB8AC3E}">
        <p14:creationId xmlns:p14="http://schemas.microsoft.com/office/powerpoint/2010/main" val="2292281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2</a:t>
            </a:fld>
            <a:endParaRPr lang="es-E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20</a:t>
            </a:fld>
            <a:endParaRPr lang="es-ES"/>
          </a:p>
        </p:txBody>
      </p:sp>
    </p:spTree>
    <p:extLst>
      <p:ext uri="{BB962C8B-B14F-4D97-AF65-F5344CB8AC3E}">
        <p14:creationId xmlns:p14="http://schemas.microsoft.com/office/powerpoint/2010/main" val="3526824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21</a:t>
            </a:fld>
            <a:endParaRPr lang="es-ES"/>
          </a:p>
        </p:txBody>
      </p:sp>
    </p:spTree>
    <p:extLst>
      <p:ext uri="{BB962C8B-B14F-4D97-AF65-F5344CB8AC3E}">
        <p14:creationId xmlns:p14="http://schemas.microsoft.com/office/powerpoint/2010/main" val="31062084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22</a:t>
            </a:fld>
            <a:endParaRPr lang="es-ES"/>
          </a:p>
        </p:txBody>
      </p:sp>
    </p:spTree>
    <p:extLst>
      <p:ext uri="{BB962C8B-B14F-4D97-AF65-F5344CB8AC3E}">
        <p14:creationId xmlns:p14="http://schemas.microsoft.com/office/powerpoint/2010/main" val="26551636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23</a:t>
            </a:fld>
            <a:endParaRPr lang="es-E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24</a:t>
            </a:fld>
            <a:endParaRPr lang="es-ES" dirty="0"/>
          </a:p>
        </p:txBody>
      </p:sp>
    </p:spTree>
    <p:extLst>
      <p:ext uri="{BB962C8B-B14F-4D97-AF65-F5344CB8AC3E}">
        <p14:creationId xmlns:p14="http://schemas.microsoft.com/office/powerpoint/2010/main" val="1084129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25</a:t>
            </a:fld>
            <a:endParaRPr lang="es-ES" dirty="0"/>
          </a:p>
        </p:txBody>
      </p:sp>
    </p:spTree>
    <p:extLst>
      <p:ext uri="{BB962C8B-B14F-4D97-AF65-F5344CB8AC3E}">
        <p14:creationId xmlns:p14="http://schemas.microsoft.com/office/powerpoint/2010/main" val="27148618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26</a:t>
            </a:fld>
            <a:endParaRPr lang="es-ES" dirty="0"/>
          </a:p>
        </p:txBody>
      </p:sp>
    </p:spTree>
    <p:extLst>
      <p:ext uri="{BB962C8B-B14F-4D97-AF65-F5344CB8AC3E}">
        <p14:creationId xmlns:p14="http://schemas.microsoft.com/office/powerpoint/2010/main" val="12527464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27</a:t>
            </a:fld>
            <a:endParaRPr lang="es-ES" dirty="0"/>
          </a:p>
        </p:txBody>
      </p:sp>
    </p:spTree>
    <p:extLst>
      <p:ext uri="{BB962C8B-B14F-4D97-AF65-F5344CB8AC3E}">
        <p14:creationId xmlns:p14="http://schemas.microsoft.com/office/powerpoint/2010/main" val="31526731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28</a:t>
            </a:fld>
            <a:endParaRPr lang="es-ES" dirty="0"/>
          </a:p>
        </p:txBody>
      </p:sp>
    </p:spTree>
    <p:extLst>
      <p:ext uri="{BB962C8B-B14F-4D97-AF65-F5344CB8AC3E}">
        <p14:creationId xmlns:p14="http://schemas.microsoft.com/office/powerpoint/2010/main" val="14891260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29</a:t>
            </a:fld>
            <a:endParaRPr lang="es-ES" dirty="0"/>
          </a:p>
        </p:txBody>
      </p:sp>
    </p:spTree>
    <p:extLst>
      <p:ext uri="{BB962C8B-B14F-4D97-AF65-F5344CB8AC3E}">
        <p14:creationId xmlns:p14="http://schemas.microsoft.com/office/powerpoint/2010/main" val="1332014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3</a:t>
            </a:fld>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30</a:t>
            </a:fld>
            <a:endParaRPr lang="es-ES" dirty="0"/>
          </a:p>
        </p:txBody>
      </p:sp>
    </p:spTree>
    <p:extLst>
      <p:ext uri="{BB962C8B-B14F-4D97-AF65-F5344CB8AC3E}">
        <p14:creationId xmlns:p14="http://schemas.microsoft.com/office/powerpoint/2010/main" val="31074127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31</a:t>
            </a:fld>
            <a:endParaRPr lang="es-ES" dirty="0"/>
          </a:p>
        </p:txBody>
      </p:sp>
    </p:spTree>
    <p:extLst>
      <p:ext uri="{BB962C8B-B14F-4D97-AF65-F5344CB8AC3E}">
        <p14:creationId xmlns:p14="http://schemas.microsoft.com/office/powerpoint/2010/main" val="11341648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32</a:t>
            </a:fld>
            <a:endParaRPr lang="es-ES" dirty="0"/>
          </a:p>
        </p:txBody>
      </p:sp>
    </p:spTree>
    <p:extLst>
      <p:ext uri="{BB962C8B-B14F-4D97-AF65-F5344CB8AC3E}">
        <p14:creationId xmlns:p14="http://schemas.microsoft.com/office/powerpoint/2010/main" val="3921982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33</a:t>
            </a:fld>
            <a:endParaRPr lang="es-ES" dirty="0"/>
          </a:p>
        </p:txBody>
      </p:sp>
    </p:spTree>
    <p:extLst>
      <p:ext uri="{BB962C8B-B14F-4D97-AF65-F5344CB8AC3E}">
        <p14:creationId xmlns:p14="http://schemas.microsoft.com/office/powerpoint/2010/main" val="16737017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34</a:t>
            </a:fld>
            <a:endParaRPr lang="es-ES" dirty="0"/>
          </a:p>
        </p:txBody>
      </p:sp>
    </p:spTree>
    <p:extLst>
      <p:ext uri="{BB962C8B-B14F-4D97-AF65-F5344CB8AC3E}">
        <p14:creationId xmlns:p14="http://schemas.microsoft.com/office/powerpoint/2010/main" val="40849868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35</a:t>
            </a:fld>
            <a:endParaRPr lang="es-ES" dirty="0"/>
          </a:p>
        </p:txBody>
      </p:sp>
    </p:spTree>
    <p:extLst>
      <p:ext uri="{BB962C8B-B14F-4D97-AF65-F5344CB8AC3E}">
        <p14:creationId xmlns:p14="http://schemas.microsoft.com/office/powerpoint/2010/main" val="3158912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36</a:t>
            </a:fld>
            <a:endParaRPr lang="es-ES" dirty="0"/>
          </a:p>
        </p:txBody>
      </p:sp>
    </p:spTree>
    <p:extLst>
      <p:ext uri="{BB962C8B-B14F-4D97-AF65-F5344CB8AC3E}">
        <p14:creationId xmlns:p14="http://schemas.microsoft.com/office/powerpoint/2010/main" val="3652695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37</a:t>
            </a:fld>
            <a:endParaRPr lang="es-ES" dirty="0"/>
          </a:p>
        </p:txBody>
      </p:sp>
    </p:spTree>
    <p:extLst>
      <p:ext uri="{BB962C8B-B14F-4D97-AF65-F5344CB8AC3E}">
        <p14:creationId xmlns:p14="http://schemas.microsoft.com/office/powerpoint/2010/main" val="39435882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38</a:t>
            </a:fld>
            <a:endParaRPr lang="es-ES" dirty="0"/>
          </a:p>
        </p:txBody>
      </p:sp>
    </p:spTree>
    <p:extLst>
      <p:ext uri="{BB962C8B-B14F-4D97-AF65-F5344CB8AC3E}">
        <p14:creationId xmlns:p14="http://schemas.microsoft.com/office/powerpoint/2010/main" val="1145899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39</a:t>
            </a:fld>
            <a:endParaRPr lang="es-ES" dirty="0"/>
          </a:p>
        </p:txBody>
      </p:sp>
    </p:spTree>
    <p:extLst>
      <p:ext uri="{BB962C8B-B14F-4D97-AF65-F5344CB8AC3E}">
        <p14:creationId xmlns:p14="http://schemas.microsoft.com/office/powerpoint/2010/main" val="2034526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4</a:t>
            </a:fld>
            <a:endParaRPr lang="es-E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40</a:t>
            </a:fld>
            <a:endParaRPr lang="es-ES" dirty="0"/>
          </a:p>
        </p:txBody>
      </p:sp>
    </p:spTree>
    <p:extLst>
      <p:ext uri="{BB962C8B-B14F-4D97-AF65-F5344CB8AC3E}">
        <p14:creationId xmlns:p14="http://schemas.microsoft.com/office/powerpoint/2010/main" val="222435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41</a:t>
            </a:fld>
            <a:endParaRPr lang="es-ES" dirty="0"/>
          </a:p>
        </p:txBody>
      </p:sp>
    </p:spTree>
    <p:extLst>
      <p:ext uri="{BB962C8B-B14F-4D97-AF65-F5344CB8AC3E}">
        <p14:creationId xmlns:p14="http://schemas.microsoft.com/office/powerpoint/2010/main" val="3092406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42</a:t>
            </a:fld>
            <a:endParaRPr lang="es-ES" dirty="0"/>
          </a:p>
        </p:txBody>
      </p:sp>
    </p:spTree>
    <p:extLst>
      <p:ext uri="{BB962C8B-B14F-4D97-AF65-F5344CB8AC3E}">
        <p14:creationId xmlns:p14="http://schemas.microsoft.com/office/powerpoint/2010/main" val="676824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43</a:t>
            </a:fld>
            <a:endParaRPr lang="es-ES" dirty="0"/>
          </a:p>
        </p:txBody>
      </p:sp>
    </p:spTree>
    <p:extLst>
      <p:ext uri="{BB962C8B-B14F-4D97-AF65-F5344CB8AC3E}">
        <p14:creationId xmlns:p14="http://schemas.microsoft.com/office/powerpoint/2010/main" val="31282483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44</a:t>
            </a:fld>
            <a:endParaRPr lang="es-ES" dirty="0"/>
          </a:p>
        </p:txBody>
      </p:sp>
    </p:spTree>
    <p:extLst>
      <p:ext uri="{BB962C8B-B14F-4D97-AF65-F5344CB8AC3E}">
        <p14:creationId xmlns:p14="http://schemas.microsoft.com/office/powerpoint/2010/main" val="2247108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45</a:t>
            </a:fld>
            <a:endParaRPr lang="es-ES" dirty="0"/>
          </a:p>
        </p:txBody>
      </p:sp>
    </p:spTree>
    <p:extLst>
      <p:ext uri="{BB962C8B-B14F-4D97-AF65-F5344CB8AC3E}">
        <p14:creationId xmlns:p14="http://schemas.microsoft.com/office/powerpoint/2010/main" val="1856876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46</a:t>
            </a:fld>
            <a:endParaRPr lang="es-ES" dirty="0"/>
          </a:p>
        </p:txBody>
      </p:sp>
    </p:spTree>
    <p:extLst>
      <p:ext uri="{BB962C8B-B14F-4D97-AF65-F5344CB8AC3E}">
        <p14:creationId xmlns:p14="http://schemas.microsoft.com/office/powerpoint/2010/main" val="21811557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47</a:t>
            </a:fld>
            <a:endParaRPr lang="es-ES" dirty="0"/>
          </a:p>
        </p:txBody>
      </p:sp>
    </p:spTree>
    <p:extLst>
      <p:ext uri="{BB962C8B-B14F-4D97-AF65-F5344CB8AC3E}">
        <p14:creationId xmlns:p14="http://schemas.microsoft.com/office/powerpoint/2010/main" val="39384032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48</a:t>
            </a:fld>
            <a:endParaRPr lang="es-ES" dirty="0"/>
          </a:p>
        </p:txBody>
      </p:sp>
    </p:spTree>
    <p:extLst>
      <p:ext uri="{BB962C8B-B14F-4D97-AF65-F5344CB8AC3E}">
        <p14:creationId xmlns:p14="http://schemas.microsoft.com/office/powerpoint/2010/main" val="2121269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49</a:t>
            </a:fld>
            <a:endParaRPr lang="es-ES" dirty="0"/>
          </a:p>
        </p:txBody>
      </p:sp>
    </p:spTree>
    <p:extLst>
      <p:ext uri="{BB962C8B-B14F-4D97-AF65-F5344CB8AC3E}">
        <p14:creationId xmlns:p14="http://schemas.microsoft.com/office/powerpoint/2010/main" val="3169419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5</a:t>
            </a:fld>
            <a:endParaRPr lang="es-ES" dirty="0"/>
          </a:p>
        </p:txBody>
      </p:sp>
    </p:spTree>
    <p:extLst>
      <p:ext uri="{BB962C8B-B14F-4D97-AF65-F5344CB8AC3E}">
        <p14:creationId xmlns:p14="http://schemas.microsoft.com/office/powerpoint/2010/main" val="26785982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50</a:t>
            </a:fld>
            <a:endParaRPr lang="es-ES" dirty="0"/>
          </a:p>
        </p:txBody>
      </p:sp>
    </p:spTree>
    <p:extLst>
      <p:ext uri="{BB962C8B-B14F-4D97-AF65-F5344CB8AC3E}">
        <p14:creationId xmlns:p14="http://schemas.microsoft.com/office/powerpoint/2010/main" val="38406106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51</a:t>
            </a:fld>
            <a:endParaRPr lang="es-ES" dirty="0"/>
          </a:p>
        </p:txBody>
      </p:sp>
    </p:spTree>
    <p:extLst>
      <p:ext uri="{BB962C8B-B14F-4D97-AF65-F5344CB8AC3E}">
        <p14:creationId xmlns:p14="http://schemas.microsoft.com/office/powerpoint/2010/main" val="68872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52</a:t>
            </a:fld>
            <a:endParaRPr lang="es-ES" dirty="0"/>
          </a:p>
        </p:txBody>
      </p:sp>
    </p:spTree>
    <p:extLst>
      <p:ext uri="{BB962C8B-B14F-4D97-AF65-F5344CB8AC3E}">
        <p14:creationId xmlns:p14="http://schemas.microsoft.com/office/powerpoint/2010/main" val="41527799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53</a:t>
            </a:fld>
            <a:endParaRPr lang="es-E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54</a:t>
            </a:fld>
            <a:endParaRPr lang="es-ES"/>
          </a:p>
        </p:txBody>
      </p:sp>
    </p:spTree>
    <p:extLst>
      <p:ext uri="{BB962C8B-B14F-4D97-AF65-F5344CB8AC3E}">
        <p14:creationId xmlns:p14="http://schemas.microsoft.com/office/powerpoint/2010/main" val="25799542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55</a:t>
            </a:fld>
            <a:endParaRPr lang="es-ES"/>
          </a:p>
        </p:txBody>
      </p:sp>
    </p:spTree>
    <p:extLst>
      <p:ext uri="{BB962C8B-B14F-4D97-AF65-F5344CB8AC3E}">
        <p14:creationId xmlns:p14="http://schemas.microsoft.com/office/powerpoint/2010/main" val="20884602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56</a:t>
            </a:fld>
            <a:endParaRPr lang="es-ES"/>
          </a:p>
        </p:txBody>
      </p:sp>
    </p:spTree>
    <p:extLst>
      <p:ext uri="{BB962C8B-B14F-4D97-AF65-F5344CB8AC3E}">
        <p14:creationId xmlns:p14="http://schemas.microsoft.com/office/powerpoint/2010/main" val="6853057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57</a:t>
            </a:fld>
            <a:endParaRPr lang="es-ES"/>
          </a:p>
        </p:txBody>
      </p:sp>
    </p:spTree>
    <p:extLst>
      <p:ext uri="{BB962C8B-B14F-4D97-AF65-F5344CB8AC3E}">
        <p14:creationId xmlns:p14="http://schemas.microsoft.com/office/powerpoint/2010/main" val="25504867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58</a:t>
            </a:fld>
            <a:endParaRPr lang="es-ES"/>
          </a:p>
        </p:txBody>
      </p:sp>
    </p:spTree>
    <p:extLst>
      <p:ext uri="{BB962C8B-B14F-4D97-AF65-F5344CB8AC3E}">
        <p14:creationId xmlns:p14="http://schemas.microsoft.com/office/powerpoint/2010/main" val="6931510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lang="es-ES"/>
            </a:pPr>
            <a:r>
              <a:rPr lang="es-ES" dirty="0"/>
              <a:t>Tip: Add your own speaker notes here.</a:t>
            </a:r>
          </a:p>
        </p:txBody>
      </p:sp>
      <p:sp>
        <p:nvSpPr>
          <p:cNvPr id="4" name="Slide Number Placeholder 3"/>
          <p:cNvSpPr>
            <a:spLocks noGrp="1"/>
          </p:cNvSpPr>
          <p:nvPr>
            <p:ph type="sldNum" sz="quarter" idx="10"/>
          </p:nvPr>
        </p:nvSpPr>
        <p:spPr/>
        <p:txBody>
          <a:bodyPr/>
          <a:lstStyle/>
          <a:p>
            <a:fld id="{F7EBFB8C-BBFF-4397-A51C-1E92596422A9}" type="slidenum">
              <a:rPr lang="es-ES" smtClean="0"/>
              <a:pPr/>
              <a:t>6</a:t>
            </a:fld>
            <a:endParaRPr lang="es-ES" dirty="0"/>
          </a:p>
        </p:txBody>
      </p:sp>
    </p:spTree>
    <p:extLst>
      <p:ext uri="{BB962C8B-B14F-4D97-AF65-F5344CB8AC3E}">
        <p14:creationId xmlns:p14="http://schemas.microsoft.com/office/powerpoint/2010/main" val="665064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7</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8</a:t>
            </a:fld>
            <a:endParaRPr lang="es-ES"/>
          </a:p>
        </p:txBody>
      </p:sp>
    </p:spTree>
    <p:extLst>
      <p:ext uri="{BB962C8B-B14F-4D97-AF65-F5344CB8AC3E}">
        <p14:creationId xmlns:p14="http://schemas.microsoft.com/office/powerpoint/2010/main" val="3083030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s-ES"/>
          </a:p>
        </p:txBody>
      </p:sp>
      <p:sp>
        <p:nvSpPr>
          <p:cNvPr id="4" name="Slide Number Placeholder 3"/>
          <p:cNvSpPr>
            <a:spLocks noGrp="1"/>
          </p:cNvSpPr>
          <p:nvPr>
            <p:ph type="sldNum" sz="quarter" idx="10"/>
          </p:nvPr>
        </p:nvSpPr>
        <p:spPr/>
        <p:txBody>
          <a:bodyPr/>
          <a:lstStyle/>
          <a:p>
            <a:fld id="{F7EBFB8C-BBFF-4397-A51C-1E92596422A9}" type="slidenum">
              <a:rPr lang="es-ES" smtClean="0"/>
              <a:pPr/>
              <a:t>9</a:t>
            </a:fld>
            <a:endParaRPr lang="es-ES"/>
          </a:p>
        </p:txBody>
      </p:sp>
    </p:spTree>
    <p:extLst>
      <p:ext uri="{BB962C8B-B14F-4D97-AF65-F5344CB8AC3E}">
        <p14:creationId xmlns:p14="http://schemas.microsoft.com/office/powerpoint/2010/main" val="1204668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14" name="Title 13"/>
          <p:cNvSpPr>
            <a:spLocks noGrp="1"/>
          </p:cNvSpPr>
          <p:nvPr>
            <p:ph type="ctrTitle"/>
          </p:nvPr>
        </p:nvSpPr>
        <p:spPr>
          <a:xfrm>
            <a:off x="1435608" y="435936"/>
            <a:ext cx="7406640" cy="1472184"/>
          </a:xfrm>
        </p:spPr>
        <p:txBody>
          <a:bodyPr anchor="b"/>
          <a:lstStyle>
            <a:lvl1pPr algn="l" latinLnBrk="0">
              <a:defRPr lang="es-ES"/>
            </a:lvl1pPr>
            <a:extLst/>
          </a:lstStyle>
          <a:p>
            <a:r>
              <a:rPr lang="es-ES"/>
              <a:t>Haga clic para modificar el estilo de título del patrón</a:t>
            </a:r>
          </a:p>
        </p:txBody>
      </p:sp>
      <p:sp>
        <p:nvSpPr>
          <p:cNvPr id="22" name="Subtitle 21"/>
          <p:cNvSpPr>
            <a:spLocks noGrp="1"/>
          </p:cNvSpPr>
          <p:nvPr>
            <p:ph type="subTitle" idx="1"/>
          </p:nvPr>
        </p:nvSpPr>
        <p:spPr>
          <a:xfrm>
            <a:off x="1432560" y="1850064"/>
            <a:ext cx="7406640" cy="1752600"/>
          </a:xfrm>
        </p:spPr>
        <p:txBody>
          <a:bodyPr/>
          <a:lstStyle>
            <a:lvl1pPr marL="73152" indent="0" algn="l" latinLnBrk="0">
              <a:buNone/>
              <a:defRPr lang="es-ES"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s-ES"/>
              <a:t>Haga clic para editar el estilo de subtítulo del patrón</a:t>
            </a:r>
          </a:p>
        </p:txBody>
      </p:sp>
      <p:sp>
        <p:nvSpPr>
          <p:cNvPr id="7" name="Date Placeholder 6"/>
          <p:cNvSpPr>
            <a:spLocks noGrp="1"/>
          </p:cNvSpPr>
          <p:nvPr>
            <p:ph type="dt" sz="half" idx="10"/>
          </p:nvPr>
        </p:nvSpPr>
        <p:spPr/>
        <p:txBody>
          <a:bodyPr/>
          <a:lstStyle/>
          <a:p>
            <a:fld id="{D80A4771-C6EF-4B99-81F4-D30BE4E017A0}" type="datetimeFigureOut">
              <a:rPr lang="es-EC"/>
              <a:pPr/>
              <a:t>17/5/2017</a:t>
            </a:fld>
            <a:endParaRPr lang="es-ES"/>
          </a:p>
        </p:txBody>
      </p:sp>
      <p:sp>
        <p:nvSpPr>
          <p:cNvPr id="20" name="Footer Placeholder 19"/>
          <p:cNvSpPr>
            <a:spLocks noGrp="1"/>
          </p:cNvSpPr>
          <p:nvPr>
            <p:ph type="ftr" sz="quarter" idx="11"/>
          </p:nvPr>
        </p:nvSpPr>
        <p:spPr/>
        <p:txBody>
          <a:bodyPr/>
          <a:lstStyle/>
          <a:p>
            <a:endParaRPr lang="es-ES"/>
          </a:p>
        </p:txBody>
      </p:sp>
      <p:sp>
        <p:nvSpPr>
          <p:cNvPr id="10" name="Slide Number Placeholder 9"/>
          <p:cNvSpPr>
            <a:spLocks noGrp="1"/>
          </p:cNvSpPr>
          <p:nvPr>
            <p:ph type="sldNum" sz="quarter" idx="12"/>
          </p:nvPr>
        </p:nvSpPr>
        <p:spPr/>
        <p:txBody>
          <a:bodyPr/>
          <a:lstStyle/>
          <a:p>
            <a:fld id="{990B41CA-569D-40E7-8E58-026C0338B2C8}" type="slidenum">
              <a:rPr/>
              <a:pPr/>
              <a:t>‹Nº›</a:t>
            </a:fld>
            <a:endParaRPr lang="es-ES"/>
          </a:p>
        </p:txBody>
      </p:sp>
      <p:sp>
        <p:nvSpPr>
          <p:cNvPr id="8" name="Oval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50000" t="50000" r="100000" b="1250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s-ES"/>
          </a:p>
        </p:txBody>
      </p:sp>
      <p:sp>
        <p:nvSpPr>
          <p:cNvPr id="9" name="Oval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Date Placeholder 3"/>
          <p:cNvSpPr>
            <a:spLocks noGrp="1"/>
          </p:cNvSpPr>
          <p:nvPr>
            <p:ph type="dt" sz="half" idx="10"/>
          </p:nvPr>
        </p:nvSpPr>
        <p:spPr/>
        <p:txBody>
          <a:bodyPr/>
          <a:lstStyle/>
          <a:p>
            <a:fld id="{D80A4771-C6EF-4B99-81F4-D30BE4E017A0}" type="datetimeFigureOut">
              <a:rPr lang="es-EC"/>
              <a:pPr/>
              <a:t>17/5/2017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90B41CA-569D-40E7-8E58-026C0338B2C8}" type="slidenum">
              <a: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y text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p>
            <a:r>
              <a:rPr lang="es-ES"/>
              <a:t>Haga clic para modificar el estilo de título del patrón</a:t>
            </a:r>
          </a:p>
        </p:txBody>
      </p:sp>
      <p:sp>
        <p:nvSpPr>
          <p:cNvPr id="3" name="Vertical Text Placeholder 2"/>
          <p:cNvSpPr>
            <a:spLocks noGrp="1"/>
          </p:cNvSpPr>
          <p:nvPr>
            <p:ph type="body" orient="vert" idx="1"/>
          </p:nvPr>
        </p:nvSpPr>
        <p:spPr>
          <a:xfrm>
            <a:off x="1143000" y="274640"/>
            <a:ext cx="5562600" cy="5851525"/>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Date Placeholder 3"/>
          <p:cNvSpPr>
            <a:spLocks noGrp="1"/>
          </p:cNvSpPr>
          <p:nvPr>
            <p:ph type="dt" sz="half" idx="10"/>
          </p:nvPr>
        </p:nvSpPr>
        <p:spPr/>
        <p:txBody>
          <a:bodyPr/>
          <a:lstStyle/>
          <a:p>
            <a:fld id="{D80A4771-C6EF-4B99-81F4-D30BE4E017A0}" type="datetimeFigureOut">
              <a:rPr lang="es-EC"/>
              <a:pPr/>
              <a:t>17/5/2017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90B41CA-569D-40E7-8E58-026C0338B2C8}" type="slidenum">
              <a: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Date Placeholder 3"/>
          <p:cNvSpPr>
            <a:spLocks noGrp="1"/>
          </p:cNvSpPr>
          <p:nvPr>
            <p:ph type="dt" sz="half" idx="10"/>
          </p:nvPr>
        </p:nvSpPr>
        <p:spPr/>
        <p:txBody>
          <a:bodyPr/>
          <a:lstStyle/>
          <a:p>
            <a:fld id="{D80A4771-C6EF-4B99-81F4-D30BE4E017A0}" type="datetimeFigureOut">
              <a:rPr lang="es-EC"/>
              <a:pPr/>
              <a:t>17/5/2017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90B41CA-569D-40E7-8E58-026C0338B2C8}" type="slidenum">
              <a: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2282890" y="-54"/>
            <a:ext cx="6858000"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s-ES"/>
          </a:p>
        </p:txBody>
      </p:sp>
      <p:sp>
        <p:nvSpPr>
          <p:cNvPr id="2" name="Title 1"/>
          <p:cNvSpPr>
            <a:spLocks noGrp="1"/>
          </p:cNvSpPr>
          <p:nvPr>
            <p:ph type="title"/>
          </p:nvPr>
        </p:nvSpPr>
        <p:spPr>
          <a:xfrm>
            <a:off x="2578392" y="2600325"/>
            <a:ext cx="6400800" cy="2286000"/>
          </a:xfrm>
        </p:spPr>
        <p:txBody>
          <a:bodyPr anchor="t"/>
          <a:lstStyle>
            <a:lvl1pPr algn="l" latinLnBrk="0">
              <a:lnSpc>
                <a:spcPts val="4500"/>
              </a:lnSpc>
              <a:buNone/>
              <a:defRPr lang="es-ES" sz="4000" b="1" cap="all"/>
            </a:lvl1pPr>
            <a:extLst/>
          </a:lstStyle>
          <a:p>
            <a:r>
              <a:rPr lang="es-ES"/>
              <a:t>Haga clic para modificar el estilo de título del patrón</a:t>
            </a:r>
          </a:p>
        </p:txBody>
      </p:sp>
      <p:sp>
        <p:nvSpPr>
          <p:cNvPr id="3" name="Text Placeholder 2"/>
          <p:cNvSpPr>
            <a:spLocks noGrp="1"/>
          </p:cNvSpPr>
          <p:nvPr>
            <p:ph type="body" idx="1"/>
          </p:nvPr>
        </p:nvSpPr>
        <p:spPr>
          <a:xfrm>
            <a:off x="2578392" y="1100138"/>
            <a:ext cx="6400800" cy="1509712"/>
          </a:xfrm>
        </p:spPr>
        <p:txBody>
          <a:bodyPr anchor="b"/>
          <a:lstStyle>
            <a:lvl1pPr marL="27432" indent="0" latinLnBrk="0">
              <a:lnSpc>
                <a:spcPts val="2300"/>
              </a:lnSpc>
              <a:spcBef>
                <a:spcPts val="0"/>
              </a:spcBef>
              <a:buNone/>
              <a:defRPr lang="es-ES" sz="2000">
                <a:solidFill>
                  <a:schemeClr val="tx2">
                    <a:shade val="30000"/>
                    <a:satMod val="150000"/>
                  </a:schemeClr>
                </a:solidFill>
              </a:defRPr>
            </a:lvl1pPr>
            <a:lvl2pPr>
              <a:buNone/>
              <a:defRPr lang="es-ES" sz="1800">
                <a:solidFill>
                  <a:schemeClr val="tx1">
                    <a:tint val="75000"/>
                  </a:schemeClr>
                </a:solidFill>
              </a:defRPr>
            </a:lvl2pPr>
            <a:lvl3pPr>
              <a:buNone/>
              <a:defRPr lang="es-ES" sz="1600">
                <a:solidFill>
                  <a:schemeClr val="tx1">
                    <a:tint val="75000"/>
                  </a:schemeClr>
                </a:solidFill>
              </a:defRPr>
            </a:lvl3pPr>
            <a:lvl4pPr>
              <a:buNone/>
              <a:defRPr lang="es-ES" sz="1400">
                <a:solidFill>
                  <a:schemeClr val="tx1">
                    <a:tint val="75000"/>
                  </a:schemeClr>
                </a:solidFill>
              </a:defRPr>
            </a:lvl4pPr>
            <a:lvl5pPr>
              <a:buNone/>
              <a:defRPr lang="es-ES" sz="1400">
                <a:solidFill>
                  <a:schemeClr val="tx1">
                    <a:tint val="75000"/>
                  </a:schemeClr>
                </a:solidFill>
              </a:defRPr>
            </a:lvl5pPr>
            <a:extLst/>
          </a:lstStyle>
          <a:p>
            <a:pPr lvl="0"/>
            <a:r>
              <a:rPr lang="es-ES"/>
              <a:t>Editar el estilo de texto del patrón</a:t>
            </a:r>
          </a:p>
        </p:txBody>
      </p:sp>
      <p:sp>
        <p:nvSpPr>
          <p:cNvPr id="4" name="Date Placeholder 3"/>
          <p:cNvSpPr>
            <a:spLocks noGrp="1"/>
          </p:cNvSpPr>
          <p:nvPr>
            <p:ph type="dt" sz="half" idx="10"/>
          </p:nvPr>
        </p:nvSpPr>
        <p:spPr/>
        <p:txBody>
          <a:bodyPr/>
          <a:lstStyle/>
          <a:p>
            <a:fld id="{D80A4771-C6EF-4B99-81F4-D30BE4E017A0}" type="datetimeFigureOut">
              <a:rPr lang="es-EC"/>
              <a:pPr/>
              <a:t>17/5/2017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990B41CA-569D-40E7-8E58-026C0338B2C8}" type="slidenum">
              <a:rPr/>
              <a:pPr/>
              <a:t>‹Nº›</a:t>
            </a:fld>
            <a:endParaRPr lang="es-ES"/>
          </a:p>
        </p:txBody>
      </p:sp>
      <p:sp>
        <p:nvSpPr>
          <p:cNvPr id="10" name="Rectangle 9"/>
          <p:cNvSpPr/>
          <p:nvPr/>
        </p:nvSpPr>
        <p:spPr bwMode="invGray">
          <a:xfrm>
            <a:off x="2286000" y="0"/>
            <a:ext cx="76200"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s-ES"/>
          </a:p>
        </p:txBody>
      </p:sp>
      <p:sp>
        <p:nvSpPr>
          <p:cNvPr id="8" name="Oval 7"/>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50000" t="50000" r="100000" b="1250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s-ES"/>
          </a:p>
        </p:txBody>
      </p:sp>
      <p:sp>
        <p:nvSpPr>
          <p:cNvPr id="9" name="Oval 8"/>
          <p:cNvSpPr/>
          <p:nvPr/>
        </p:nvSpPr>
        <p:spPr>
          <a:xfrm>
            <a:off x="2408064" y="2745870"/>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Contenido dos">
    <p:spTree>
      <p:nvGrpSpPr>
        <p:cNvPr id="1" name=""/>
        <p:cNvGrpSpPr/>
        <p:nvPr/>
      </p:nvGrpSpPr>
      <p:grpSpPr>
        <a:xfrm>
          <a:off x="0" y="0"/>
          <a:ext cx="0" cy="0"/>
          <a:chOff x="0" y="0"/>
          <a:chExt cx="0" cy="0"/>
        </a:xfrm>
      </p:grpSpPr>
      <p:sp>
        <p:nvSpPr>
          <p:cNvPr id="9" name="Pie 8"/>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s-ES"/>
          </a:p>
        </p:txBody>
      </p:sp>
      <p:sp>
        <p:nvSpPr>
          <p:cNvPr id="10" name="Oval 9"/>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s-E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85000" t="100000" r="1000000" b="30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s-ES"/>
          </a:p>
        </p:txBody>
      </p:sp>
      <p:sp>
        <p:nvSpPr>
          <p:cNvPr id="12" name="Rectangle 11"/>
          <p:cNvSpPr/>
          <p:nvPr/>
        </p:nvSpPr>
        <p:spPr>
          <a:xfrm>
            <a:off x="1033974" y="-54"/>
            <a:ext cx="8131127"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s-ES"/>
          </a:p>
        </p:txBody>
      </p:sp>
      <p:sp>
        <p:nvSpPr>
          <p:cNvPr id="2" name="Title 1"/>
          <p:cNvSpPr>
            <a:spLocks noGrp="1"/>
          </p:cNvSpPr>
          <p:nvPr>
            <p:ph type="title"/>
          </p:nvPr>
        </p:nvSpPr>
        <p:spPr>
          <a:xfrm>
            <a:off x="1435608" y="274320"/>
            <a:ext cx="7498080" cy="1143000"/>
          </a:xfrm>
        </p:spPr>
        <p:txBody>
          <a:bodyPr/>
          <a:lstStyle/>
          <a:p>
            <a:r>
              <a:rPr lang="es-ES"/>
              <a:t>Haga clic para modificar el estilo de título del patrón</a:t>
            </a:r>
          </a:p>
        </p:txBody>
      </p:sp>
      <p:sp>
        <p:nvSpPr>
          <p:cNvPr id="3" name="Content Placeholder 2"/>
          <p:cNvSpPr>
            <a:spLocks noGrp="1"/>
          </p:cNvSpPr>
          <p:nvPr>
            <p:ph sz="half" idx="1"/>
          </p:nvPr>
        </p:nvSpPr>
        <p:spPr>
          <a:xfrm>
            <a:off x="1435608" y="1524000"/>
            <a:ext cx="3657600" cy="4663440"/>
          </a:xfrm>
        </p:spPr>
        <p:txBody>
          <a:bodyPr/>
          <a:lstStyle>
            <a:lvl1pPr latinLnBrk="0">
              <a:defRPr lang="es-ES" sz="2800"/>
            </a:lvl1pPr>
            <a:lvl2pPr>
              <a:defRPr lang="es-ES" sz="2400"/>
            </a:lvl2pPr>
            <a:lvl3pPr>
              <a:defRPr lang="es-ES" sz="2000"/>
            </a:lvl3pPr>
            <a:lvl4pPr>
              <a:defRPr lang="es-ES" sz="1800"/>
            </a:lvl4pPr>
            <a:lvl5pPr>
              <a:defRPr lang="es-ES" sz="1800"/>
            </a:lvl5pPr>
            <a:extLs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Content Placeholder 3"/>
          <p:cNvSpPr>
            <a:spLocks noGrp="1"/>
          </p:cNvSpPr>
          <p:nvPr>
            <p:ph sz="half" idx="2"/>
          </p:nvPr>
        </p:nvSpPr>
        <p:spPr>
          <a:xfrm>
            <a:off x="5276088" y="1524000"/>
            <a:ext cx="3657600" cy="4663440"/>
          </a:xfrm>
        </p:spPr>
        <p:txBody>
          <a:bodyPr/>
          <a:lstStyle>
            <a:lvl1pPr latinLnBrk="0">
              <a:defRPr lang="es-ES" sz="2800"/>
            </a:lvl1pPr>
            <a:lvl2pPr>
              <a:defRPr lang="es-ES" sz="2400"/>
            </a:lvl2pPr>
            <a:lvl3pPr>
              <a:defRPr lang="es-ES" sz="2000"/>
            </a:lvl3pPr>
            <a:lvl4pPr>
              <a:defRPr lang="es-ES" sz="1800"/>
            </a:lvl4pPr>
            <a:lvl5pPr>
              <a:defRPr lang="es-ES" sz="1800"/>
            </a:lvl5pPr>
            <a:extLs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Date Placeholder 4"/>
          <p:cNvSpPr>
            <a:spLocks noGrp="1"/>
          </p:cNvSpPr>
          <p:nvPr>
            <p:ph type="dt" sz="half" idx="10"/>
          </p:nvPr>
        </p:nvSpPr>
        <p:spPr/>
        <p:txBody>
          <a:bodyPr/>
          <a:lstStyle/>
          <a:p>
            <a:fld id="{D80A4771-C6EF-4B99-81F4-D30BE4E017A0}" type="datetimeFigureOut">
              <a:rPr lang="es-EC"/>
              <a:pPr/>
              <a:t>17/5/2017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90B41CA-569D-40E7-8E58-026C0338B2C8}" type="slidenum">
              <a: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nchor="ctr"/>
          <a:lstStyle>
            <a:lvl1pPr algn="ctr" latinLnBrk="0">
              <a:defRPr lang="es-ES" sz="4500" b="1" cap="none" baseline="0"/>
            </a:lvl1pPr>
            <a:extLst/>
          </a:lstStyle>
          <a:p>
            <a:r>
              <a:rPr lang="es-ES"/>
              <a:t>Haga clic para modificar el estilo de título del patrón</a:t>
            </a:r>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283464" algn="l" latinLnBrk="0">
              <a:lnSpc>
                <a:spcPct val="100000"/>
              </a:lnSpc>
              <a:spcBef>
                <a:spcPts val="100"/>
              </a:spcBef>
              <a:buNone/>
              <a:defRPr lang="es-ES" sz="1900" b="0">
                <a:solidFill>
                  <a:schemeClr val="tx1"/>
                </a:solidFill>
              </a:defRPr>
            </a:lvl1pPr>
            <a:lvl2pPr>
              <a:buNone/>
              <a:defRPr lang="es-ES" sz="2000" b="1"/>
            </a:lvl2pPr>
            <a:lvl3pPr>
              <a:buNone/>
              <a:defRPr lang="es-ES" sz="1800" b="1"/>
            </a:lvl3pPr>
            <a:lvl4pPr>
              <a:buNone/>
              <a:defRPr lang="es-ES" sz="1600" b="1"/>
            </a:lvl4pPr>
            <a:lvl5pPr>
              <a:buNone/>
              <a:defRPr lang="es-ES" sz="1600" b="1"/>
            </a:lvl5pPr>
            <a:extLst/>
          </a:lstStyle>
          <a:p>
            <a:pPr lvl="0"/>
            <a:r>
              <a:rPr lang="es-ES"/>
              <a:t>Editar el estilo de texto del patrón</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283464" algn="l" latinLnBrk="0">
              <a:lnSpc>
                <a:spcPct val="100000"/>
              </a:lnSpc>
              <a:spcBef>
                <a:spcPts val="100"/>
              </a:spcBef>
              <a:buNone/>
              <a:defRPr lang="es-ES" sz="1900" b="0">
                <a:solidFill>
                  <a:schemeClr val="tx1"/>
                </a:solidFill>
              </a:defRPr>
            </a:lvl1pPr>
            <a:lvl2pPr>
              <a:buNone/>
              <a:defRPr lang="es-ES" sz="2000" b="1"/>
            </a:lvl2pPr>
            <a:lvl3pPr>
              <a:buNone/>
              <a:defRPr lang="es-ES" sz="1800" b="1"/>
            </a:lvl3pPr>
            <a:lvl4pPr>
              <a:buNone/>
              <a:defRPr lang="es-ES" sz="1600" b="1"/>
            </a:lvl4pPr>
            <a:lvl5pPr>
              <a:buNone/>
              <a:defRPr lang="es-ES" sz="1600" b="1"/>
            </a:lvl5pPr>
            <a:extLst/>
          </a:lstStyle>
          <a:p>
            <a:pPr lvl="0"/>
            <a:r>
              <a:rPr lang="es-ES"/>
              <a:t>Editar el estilo de texto del patrón</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latinLnBrk="0">
              <a:lnSpc>
                <a:spcPct val="100000"/>
              </a:lnSpc>
              <a:spcBef>
                <a:spcPts val="700"/>
              </a:spcBef>
              <a:defRPr lang="es-ES" sz="2400"/>
            </a:lvl1pPr>
            <a:lvl2pPr>
              <a:lnSpc>
                <a:spcPct val="100000"/>
              </a:lnSpc>
              <a:spcBef>
                <a:spcPts val="700"/>
              </a:spcBef>
              <a:defRPr lang="es-ES" sz="2000"/>
            </a:lvl2pPr>
            <a:lvl3pPr>
              <a:lnSpc>
                <a:spcPct val="100000"/>
              </a:lnSpc>
              <a:spcBef>
                <a:spcPts val="700"/>
              </a:spcBef>
              <a:defRPr lang="es-ES" sz="1800"/>
            </a:lvl3pPr>
            <a:lvl4pPr>
              <a:lnSpc>
                <a:spcPct val="100000"/>
              </a:lnSpc>
              <a:spcBef>
                <a:spcPts val="700"/>
              </a:spcBef>
              <a:defRPr lang="es-ES" sz="1600"/>
            </a:lvl4pPr>
            <a:lvl5pPr>
              <a:lnSpc>
                <a:spcPct val="100000"/>
              </a:lnSpc>
              <a:spcBef>
                <a:spcPts val="700"/>
              </a:spcBef>
              <a:defRPr lang="es-ES" sz="1600"/>
            </a:lvl5pPr>
            <a:extLs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latinLnBrk="0">
              <a:lnSpc>
                <a:spcPct val="100000"/>
              </a:lnSpc>
              <a:spcBef>
                <a:spcPts val="700"/>
              </a:spcBef>
              <a:defRPr lang="es-ES" sz="2400"/>
            </a:lvl1pPr>
            <a:lvl2pPr>
              <a:lnSpc>
                <a:spcPct val="100000"/>
              </a:lnSpc>
              <a:spcBef>
                <a:spcPts val="700"/>
              </a:spcBef>
              <a:defRPr lang="es-ES" sz="2000"/>
            </a:lvl2pPr>
            <a:lvl3pPr>
              <a:lnSpc>
                <a:spcPct val="100000"/>
              </a:lnSpc>
              <a:spcBef>
                <a:spcPts val="700"/>
              </a:spcBef>
              <a:defRPr lang="es-ES" sz="1800"/>
            </a:lvl3pPr>
            <a:lvl4pPr>
              <a:lnSpc>
                <a:spcPct val="100000"/>
              </a:lnSpc>
              <a:spcBef>
                <a:spcPts val="700"/>
              </a:spcBef>
              <a:defRPr lang="es-ES" sz="1600"/>
            </a:lvl4pPr>
            <a:lvl5pPr>
              <a:lnSpc>
                <a:spcPct val="100000"/>
              </a:lnSpc>
              <a:spcBef>
                <a:spcPts val="700"/>
              </a:spcBef>
              <a:defRPr lang="es-ES" sz="1600"/>
            </a:lvl5pPr>
            <a:extLs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Date Placeholder 6"/>
          <p:cNvSpPr>
            <a:spLocks noGrp="1"/>
          </p:cNvSpPr>
          <p:nvPr>
            <p:ph type="dt" sz="half" idx="10"/>
          </p:nvPr>
        </p:nvSpPr>
        <p:spPr/>
        <p:txBody>
          <a:bodyPr/>
          <a:lstStyle/>
          <a:p>
            <a:fld id="{D80A4771-C6EF-4B99-81F4-D30BE4E017A0}" type="datetimeFigureOut">
              <a:rPr lang="es-EC"/>
              <a:pPr/>
              <a:t>17/5/2017</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990B41CA-569D-40E7-8E58-026C0338B2C8}" type="slidenum">
              <a: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título">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nchor="ctr"/>
          <a:lstStyle/>
          <a:p>
            <a:r>
              <a:rPr lang="es-ES"/>
              <a:t>Haga clic para modificar el estilo de título del patrón</a:t>
            </a:r>
          </a:p>
        </p:txBody>
      </p:sp>
      <p:sp>
        <p:nvSpPr>
          <p:cNvPr id="3" name="Date Placeholder 2"/>
          <p:cNvSpPr>
            <a:spLocks noGrp="1"/>
          </p:cNvSpPr>
          <p:nvPr>
            <p:ph type="dt" sz="half" idx="10"/>
          </p:nvPr>
        </p:nvSpPr>
        <p:spPr/>
        <p:txBody>
          <a:bodyPr/>
          <a:lstStyle/>
          <a:p>
            <a:fld id="{D80A4771-C6EF-4B99-81F4-D30BE4E017A0}" type="datetimeFigureOut">
              <a:rPr lang="es-EC"/>
              <a:pPr/>
              <a:t>17/5/2017</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990B41CA-569D-40E7-8E58-026C0338B2C8}" type="slidenum">
              <a: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1014984" y="0"/>
            <a:ext cx="8129016"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s-ES"/>
          </a:p>
        </p:txBody>
      </p:sp>
      <p:sp>
        <p:nvSpPr>
          <p:cNvPr id="2" name="Date Placeholder 1"/>
          <p:cNvSpPr>
            <a:spLocks noGrp="1"/>
          </p:cNvSpPr>
          <p:nvPr>
            <p:ph type="dt" sz="half" idx="10"/>
          </p:nvPr>
        </p:nvSpPr>
        <p:spPr/>
        <p:txBody>
          <a:bodyPr/>
          <a:lstStyle/>
          <a:p>
            <a:fld id="{D80A4771-C6EF-4B99-81F4-D30BE4E017A0}" type="datetimeFigureOut">
              <a:rPr lang="es-EC"/>
              <a:pPr/>
              <a:t>17/5/2017</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990B41CA-569D-40E7-8E58-026C0338B2C8}" type="slidenum">
              <a:rPr/>
              <a:pPr/>
              <a:t>‹Nº›</a:t>
            </a:fld>
            <a:endParaRPr lang="es-ES"/>
          </a:p>
        </p:txBody>
      </p:sp>
      <p:sp>
        <p:nvSpPr>
          <p:cNvPr id="6" name="Rectangle 5"/>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810000" cy="1162050"/>
          </a:xfrm>
          <a:ln>
            <a:noFill/>
          </a:ln>
        </p:spPr>
        <p:txBody>
          <a:bodyPr anchor="b"/>
          <a:lstStyle>
            <a:lvl1pPr algn="l" latinLnBrk="0">
              <a:lnSpc>
                <a:spcPts val="2000"/>
              </a:lnSpc>
              <a:buNone/>
              <a:defRPr lang="es-ES" sz="2200" b="1" cap="all" baseline="0"/>
            </a:lvl1pPr>
            <a:extLst/>
          </a:lstStyle>
          <a:p>
            <a:r>
              <a:rPr lang="es-ES"/>
              <a:t>Haga clic para modificar el estilo de título del patrón</a:t>
            </a:r>
          </a:p>
        </p:txBody>
      </p:sp>
      <p:sp>
        <p:nvSpPr>
          <p:cNvPr id="3" name="Text Placeholder 2"/>
          <p:cNvSpPr>
            <a:spLocks noGrp="1"/>
          </p:cNvSpPr>
          <p:nvPr>
            <p:ph type="body" idx="2"/>
          </p:nvPr>
        </p:nvSpPr>
        <p:spPr>
          <a:xfrm>
            <a:off x="457200" y="1435100"/>
            <a:ext cx="3810000" cy="698500"/>
          </a:xfrm>
        </p:spPr>
        <p:txBody>
          <a:bodyPr/>
          <a:lstStyle>
            <a:lvl1pPr marL="0" latinLnBrk="0">
              <a:lnSpc>
                <a:spcPct val="100000"/>
              </a:lnSpc>
              <a:spcBef>
                <a:spcPts val="0"/>
              </a:spcBef>
              <a:buNone/>
              <a:defRPr lang="es-ES" sz="1400"/>
            </a:lvl1pPr>
            <a:lvl2pPr>
              <a:buNone/>
              <a:defRPr lang="es-ES" sz="1200"/>
            </a:lvl2pPr>
            <a:lvl3pPr>
              <a:buNone/>
              <a:defRPr lang="es-ES" sz="1000"/>
            </a:lvl3pPr>
            <a:lvl4pPr>
              <a:buNone/>
              <a:defRPr lang="es-ES" sz="900"/>
            </a:lvl4pPr>
            <a:lvl5pPr>
              <a:buNone/>
              <a:defRPr lang="es-ES" sz="900"/>
            </a:lvl5pPr>
            <a:extLst/>
          </a:lstStyle>
          <a:p>
            <a:pPr lvl="0"/>
            <a:r>
              <a:rPr lang="es-ES"/>
              <a:t>Editar el estilo de texto del patrón</a:t>
            </a:r>
          </a:p>
        </p:txBody>
      </p:sp>
      <p:sp>
        <p:nvSpPr>
          <p:cNvPr id="4" name="Content Placeholder 3"/>
          <p:cNvSpPr>
            <a:spLocks noGrp="1"/>
          </p:cNvSpPr>
          <p:nvPr>
            <p:ph sz="half" idx="1"/>
          </p:nvPr>
        </p:nvSpPr>
        <p:spPr>
          <a:xfrm>
            <a:off x="457200" y="2133600"/>
            <a:ext cx="8153400" cy="3992563"/>
          </a:xfrm>
        </p:spPr>
        <p:txBody>
          <a:bodyPr/>
          <a:lstStyle>
            <a:lvl1pPr latinLnBrk="0">
              <a:defRPr lang="es-ES" sz="3200"/>
            </a:lvl1pPr>
            <a:lvl2pPr>
              <a:defRPr lang="es-ES" sz="2800"/>
            </a:lvl2pPr>
            <a:lvl3pPr>
              <a:defRPr lang="es-ES" sz="2400"/>
            </a:lvl3pPr>
            <a:lvl4pPr>
              <a:defRPr lang="es-ES" sz="2000"/>
            </a:lvl4pPr>
            <a:lvl5pPr>
              <a:defRPr lang="es-ES" sz="2000"/>
            </a:lvl5pPr>
            <a:extLs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Date Placeholder 4"/>
          <p:cNvSpPr>
            <a:spLocks noGrp="1"/>
          </p:cNvSpPr>
          <p:nvPr>
            <p:ph type="dt" sz="half" idx="10"/>
          </p:nvPr>
        </p:nvSpPr>
        <p:spPr/>
        <p:txBody>
          <a:bodyPr/>
          <a:lstStyle/>
          <a:p>
            <a:fld id="{D80A4771-C6EF-4B99-81F4-D30BE4E017A0}" type="datetimeFigureOut">
              <a:rPr lang="es-EC"/>
              <a:pPr/>
              <a:t>17/5/2017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90B41CA-569D-40E7-8E58-026C0338B2C8}" type="slidenum">
              <a: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886896" y="1066800"/>
            <a:ext cx="2743200" cy="1981200"/>
          </a:xfrm>
        </p:spPr>
        <p:txBody>
          <a:bodyPr anchor="b">
            <a:noAutofit/>
          </a:bodyPr>
          <a:lstStyle>
            <a:lvl1pPr algn="l" latinLnBrk="0">
              <a:buNone/>
              <a:defRPr lang="es-ES" sz="2100" b="1">
                <a:effectLst/>
              </a:defRPr>
            </a:lvl1pPr>
            <a:extLst/>
          </a:lstStyle>
          <a:p>
            <a:r>
              <a:rPr lang="es-ES"/>
              <a:t>Haga clic para modificar el estilo de título del patrón</a:t>
            </a:r>
          </a:p>
        </p:txBody>
      </p:sp>
      <p:sp>
        <p:nvSpPr>
          <p:cNvPr id="5" name="Date Placeholder 4"/>
          <p:cNvSpPr>
            <a:spLocks noGrp="1"/>
          </p:cNvSpPr>
          <p:nvPr>
            <p:ph type="dt" sz="half" idx="10"/>
          </p:nvPr>
        </p:nvSpPr>
        <p:spPr/>
        <p:txBody>
          <a:bodyPr/>
          <a:lstStyle/>
          <a:p>
            <a:fld id="{D80A4771-C6EF-4B99-81F4-D30BE4E017A0}" type="datetimeFigureOut">
              <a:rPr lang="es-EC"/>
              <a:pPr/>
              <a:t>17/5/2017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990B41CA-569D-40E7-8E58-026C0338B2C8}" type="slidenum">
              <a:rPr/>
              <a:pPr/>
              <a:t>‹Nº›</a:t>
            </a:fld>
            <a:endParaRPr lang="es-ES"/>
          </a:p>
        </p:txBody>
      </p:sp>
      <p:sp>
        <p:nvSpPr>
          <p:cNvPr id="8" name="Rectangle 7"/>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0">
            <a:bevelT w="25400" h="19050"/>
            <a:contourClr>
              <a:srgbClr val="969696"/>
            </a:contourClr>
          </a:sp3d>
        </p:spPr>
        <p:txBody>
          <a:bodyPr lIns="91440" tIns="274320" rtlCol="0" anchor="t">
            <a:normAutofit/>
          </a:bodyPr>
          <a:lstStyle/>
          <a:p>
            <a:pPr marL="0" indent="-283464" algn="l" latinLnBrk="0">
              <a:lnSpc>
                <a:spcPts val="3000"/>
              </a:lnSpc>
              <a:spcBef>
                <a:spcPts val="600"/>
              </a:spcBef>
              <a:buClr>
                <a:schemeClr val="accent1"/>
              </a:buClr>
              <a:buSzPct val="80000"/>
              <a:buFont typeface="Wingdings 2"/>
              <a:buNone/>
            </a:pPr>
            <a:endParaRPr lang="es-ES" sz="3200" kern="1200">
              <a:solidFill>
                <a:schemeClr val="tx1"/>
              </a:solidFill>
              <a:latin typeface="+mn-lt"/>
              <a:ea typeface="+mn-ea"/>
              <a:cs typeface="+mn-cs"/>
            </a:endParaRPr>
          </a:p>
        </p:txBody>
      </p:sp>
      <p:sp>
        <p:nvSpPr>
          <p:cNvPr id="3" name="Shape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lIns="91440" tIns="274320" anchor="t"/>
          <a:lstStyle>
            <a:lvl1pPr indent="0" latinLnBrk="0">
              <a:buNone/>
              <a:defRPr lang="es-ES" sz="3200"/>
            </a:lvl1pPr>
            <a:extLst/>
          </a:lstStyle>
          <a:p>
            <a:pPr marL="0" algn="l"/>
            <a:r>
              <a:rPr lang="es-ES"/>
              <a:t>Haga clic en el icono para agregar una imagen</a:t>
            </a:r>
          </a:p>
        </p:txBody>
      </p:sp>
      <p:sp>
        <p:nvSpPr>
          <p:cNvPr id="9" name="Flowchart: Process 8"/>
          <p:cNvSpPr/>
          <p:nvPr/>
        </p:nvSpPr>
        <p:spPr>
          <a:xfrm rot="19468671">
            <a:off x="396725" y="954341"/>
            <a:ext cx="685800"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s-ES"/>
          </a:p>
        </p:txBody>
      </p:sp>
      <p:sp>
        <p:nvSpPr>
          <p:cNvPr id="10" name="Flowchart: Process 9"/>
          <p:cNvSpPr/>
          <p:nvPr/>
        </p:nvSpPr>
        <p:spPr>
          <a:xfrm rot="2103354" flipH="1">
            <a:off x="5003667" y="936786"/>
            <a:ext cx="649224" cy="204310"/>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s-ES"/>
          </a:p>
        </p:txBody>
      </p:sp>
      <p:sp>
        <p:nvSpPr>
          <p:cNvPr id="4" name="Text Placeholder 3"/>
          <p:cNvSpPr>
            <a:spLocks noGrp="1"/>
          </p:cNvSpPr>
          <p:nvPr>
            <p:ph type="body" sz="half" idx="2"/>
          </p:nvPr>
        </p:nvSpPr>
        <p:spPr>
          <a:xfrm>
            <a:off x="838200" y="4800600"/>
            <a:ext cx="4419600" cy="762000"/>
          </a:xfrm>
        </p:spPr>
        <p:txBody>
          <a:bodyPr/>
          <a:lstStyle>
            <a:lvl1pPr marL="0" indent="0" algn="l" latinLnBrk="0">
              <a:lnSpc>
                <a:spcPts val="1600"/>
              </a:lnSpc>
              <a:spcBef>
                <a:spcPts val="0"/>
              </a:spcBef>
              <a:buNone/>
              <a:defRPr lang="es-ES" sz="1400">
                <a:solidFill>
                  <a:srgbClr val="777777"/>
                </a:solidFill>
              </a:defRPr>
            </a:lvl1pPr>
            <a:lvl2pPr>
              <a:defRPr lang="es-ES" sz="1200"/>
            </a:lvl2pPr>
            <a:lvl3pPr>
              <a:defRPr lang="es-ES" sz="1000"/>
            </a:lvl3pPr>
            <a:lvl4pPr>
              <a:defRPr lang="es-ES" sz="900"/>
            </a:lvl4pPr>
            <a:lvl5pPr>
              <a:defRPr lang="es-ES" sz="900"/>
            </a:lvl5pPr>
            <a:extLst/>
          </a:lstStyle>
          <a:p>
            <a:pPr lvl="0"/>
            <a:r>
              <a:rPr lang="es-ES"/>
              <a:t>Editar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s-ES"/>
          </a:p>
        </p:txBody>
      </p:sp>
      <p:sp>
        <p:nvSpPr>
          <p:cNvPr id="8" name="Oval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s-E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85000" t="100000" r="1000000" b="30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s-E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s-ES"/>
          </a:p>
        </p:txBody>
      </p:sp>
      <p:sp>
        <p:nvSpPr>
          <p:cNvPr id="5" name="Title Placeholder 4"/>
          <p:cNvSpPr>
            <a:spLocks noGrp="1"/>
          </p:cNvSpPr>
          <p:nvPr>
            <p:ph type="title"/>
          </p:nvPr>
        </p:nvSpPr>
        <p:spPr>
          <a:xfrm>
            <a:off x="1435608" y="274638"/>
            <a:ext cx="7498080" cy="1143000"/>
          </a:xfrm>
          <a:prstGeom prst="rect">
            <a:avLst/>
          </a:prstGeom>
        </p:spPr>
        <p:txBody>
          <a:bodyPr anchor="ctr">
            <a:normAutofit/>
          </a:bodyPr>
          <a:lstStyle/>
          <a:p>
            <a:r>
              <a:rPr lang="es-ES"/>
              <a:t>Haga clic para modificar el estilo de título del patrón</a:t>
            </a:r>
          </a:p>
        </p:txBody>
      </p:sp>
      <p:sp>
        <p:nvSpPr>
          <p:cNvPr id="9" name="Text Placeholder 8"/>
          <p:cNvSpPr>
            <a:spLocks noGrp="1"/>
          </p:cNvSpPr>
          <p:nvPr>
            <p:ph type="body" idx="1"/>
          </p:nvPr>
        </p:nvSpPr>
        <p:spPr>
          <a:xfrm>
            <a:off x="1435608" y="1447800"/>
            <a:ext cx="7498080" cy="4800600"/>
          </a:xfrm>
          <a:prstGeom prst="rect">
            <a:avLst/>
          </a:prstGeom>
        </p:spPr>
        <p:txBody>
          <a:bodyPr>
            <a:normAutofit/>
          </a:bodyPr>
          <a:lstStyle/>
          <a:p>
            <a:pPr lvl="0"/>
            <a:r>
              <a:rPr lang="es-ES"/>
              <a:t>Haga clic para modificar los estilos de título del patrón</a:t>
            </a:r>
          </a:p>
          <a:p>
            <a:pPr lvl="1"/>
            <a:r>
              <a:rPr lang="es-ES"/>
              <a:t>Segundo nivel</a:t>
            </a:r>
          </a:p>
          <a:p>
            <a:pPr lvl="2"/>
            <a:r>
              <a:rPr lang="es-ES"/>
              <a:t>Tercer nivel</a:t>
            </a:r>
          </a:p>
          <a:p>
            <a:pPr lvl="3"/>
            <a:r>
              <a:rPr lang="es-ES"/>
              <a:t>Cuarto nivel</a:t>
            </a:r>
          </a:p>
          <a:p>
            <a:pPr lvl="4"/>
            <a:r>
              <a:rPr lang="es-ES"/>
              <a:t>Quinto nivel</a:t>
            </a:r>
          </a:p>
          <a:p>
            <a:pPr lvl="5"/>
            <a:r>
              <a:rPr lang="es-ES"/>
              <a:t>Sexto nivel</a:t>
            </a:r>
          </a:p>
          <a:p>
            <a:pPr lvl="6"/>
            <a:r>
              <a:rPr lang="es-ES"/>
              <a:t>Séptimo nivel</a:t>
            </a:r>
          </a:p>
          <a:p>
            <a:pPr lvl="7"/>
            <a:r>
              <a:rPr lang="es-ES"/>
              <a:t>Octavo nivel</a:t>
            </a:r>
          </a:p>
          <a:p>
            <a:pPr lvl="8"/>
            <a:r>
              <a:rPr lang="es-ES"/>
              <a:t>Noveno nivel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latinLnBrk="0">
              <a:defRPr lang="es-ES" sz="1200">
                <a:solidFill>
                  <a:schemeClr val="bg2">
                    <a:shade val="50000"/>
                    <a:satMod val="200000"/>
                  </a:schemeClr>
                </a:solidFill>
              </a:defRPr>
            </a:lvl1pPr>
            <a:extLst/>
          </a:lstStyle>
          <a:p>
            <a:pPr algn="r"/>
            <a:fld id="{D80A4771-C6EF-4B99-81F4-D30BE4E017A0}" type="datetimeFigureOut">
              <a:rPr lang="es-EC"/>
              <a:pPr algn="r"/>
              <a:t>17/5/2017</a:t>
            </a:fld>
            <a:endParaRPr lang="es-ES" sz="1200">
              <a:solidFill>
                <a:schemeClr val="bg2">
                  <a:shade val="50000"/>
                </a:schemeClr>
              </a:solidFill>
            </a:endParaRPr>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latinLnBrk="0">
              <a:defRPr lang="es-ES" sz="1200">
                <a:solidFill>
                  <a:schemeClr val="bg2">
                    <a:shade val="50000"/>
                    <a:satMod val="200000"/>
                  </a:schemeClr>
                </a:solidFill>
                <a:effectLst/>
              </a:defRPr>
            </a:lvl1pPr>
            <a:extLst/>
          </a:lstStyle>
          <a:p>
            <a:endParaRPr lang="es-ES" sz="1200">
              <a:solidFill>
                <a:schemeClr val="bg2">
                  <a:shade val="50000"/>
                </a:schemeClr>
              </a:solidFill>
              <a:effectLst/>
            </a:endParaRPr>
          </a:p>
        </p:txBody>
      </p:sp>
      <p:sp>
        <p:nvSpPr>
          <p:cNvPr id="22" name="Slide Number Placeholder 21"/>
          <p:cNvSpPr>
            <a:spLocks noGrp="1"/>
          </p:cNvSpPr>
          <p:nvPr>
            <p:ph type="sldNum" sz="quarter" idx="4"/>
          </p:nvPr>
        </p:nvSpPr>
        <p:spPr>
          <a:xfrm>
            <a:off x="8613648" y="6305550"/>
            <a:ext cx="457200" cy="476250"/>
          </a:xfrm>
          <a:prstGeom prst="rect">
            <a:avLst/>
          </a:prstGeom>
        </p:spPr>
        <p:txBody>
          <a:bodyPr anchor="b"/>
          <a:lstStyle>
            <a:lvl1pPr algn="ctr" latinLnBrk="0">
              <a:defRPr lang="es-ES" sz="1200">
                <a:solidFill>
                  <a:schemeClr val="bg2">
                    <a:shade val="50000"/>
                    <a:satMod val="200000"/>
                  </a:schemeClr>
                </a:solidFill>
                <a:effectLst/>
              </a:defRPr>
            </a:lvl1pPr>
            <a:extLst/>
          </a:lstStyle>
          <a:p>
            <a:pPr algn="ctr"/>
            <a:fld id="{990B41CA-569D-40E7-8E58-026C0338B2C8}" type="slidenum">
              <a:rPr/>
              <a:pPr algn="ctr"/>
              <a:t>‹Nº›</a:t>
            </a:fld>
            <a:endParaRPr lang="es-ES" sz="1200">
              <a:solidFill>
                <a:schemeClr val="bg2">
                  <a:shade val="50000"/>
                </a:schemeClr>
              </a:solidFill>
              <a:effectLst/>
            </a:endParaRP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a:endParaRPr lang="es-E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lang="es-ES" sz="44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ts val="3000"/>
        </a:lnSpc>
        <a:spcBef>
          <a:spcPts val="600"/>
        </a:spcBef>
        <a:buClr>
          <a:schemeClr val="accent1"/>
        </a:buClr>
        <a:buSzPct val="80000"/>
        <a:buFont typeface="Wingdings 2"/>
        <a:buChar char=""/>
        <a:defRPr lang="es-ES" sz="3200" kern="1200">
          <a:solidFill>
            <a:schemeClr val="tx1"/>
          </a:solidFill>
          <a:latin typeface="+mn-lt"/>
          <a:ea typeface="+mn-ea"/>
          <a:cs typeface="+mn-cs"/>
        </a:defRPr>
      </a:lvl1pPr>
      <a:lvl2pPr marL="640080" indent="-237744" algn="l" rtl="0" eaLnBrk="1" latinLnBrk="0" hangingPunct="1">
        <a:lnSpc>
          <a:spcPts val="3000"/>
        </a:lnSpc>
        <a:spcBef>
          <a:spcPts val="550"/>
        </a:spcBef>
        <a:buClr>
          <a:schemeClr val="accent1"/>
        </a:buClr>
        <a:buFont typeface="Verdana"/>
        <a:buChar char="◦"/>
        <a:defRPr lang="es-ES" sz="2800" kern="1200">
          <a:solidFill>
            <a:schemeClr val="tx1"/>
          </a:solidFill>
          <a:latin typeface="+mn-lt"/>
          <a:ea typeface="+mn-ea"/>
          <a:cs typeface="+mn-cs"/>
        </a:defRPr>
      </a:lvl2pPr>
      <a:lvl3pPr marL="886968" indent="-228600" algn="l" rtl="0" eaLnBrk="1" latinLnBrk="0" hangingPunct="1">
        <a:lnSpc>
          <a:spcPts val="2800"/>
        </a:lnSpc>
        <a:spcBef>
          <a:spcPct val="20000"/>
        </a:spcBef>
        <a:buClr>
          <a:schemeClr val="accent2"/>
        </a:buClr>
        <a:buFont typeface="Wingdings 2"/>
        <a:buChar char=""/>
        <a:defRPr lang="es-ES" sz="2400" kern="1200">
          <a:solidFill>
            <a:schemeClr val="tx1"/>
          </a:solidFill>
          <a:latin typeface="+mn-lt"/>
          <a:ea typeface="+mn-ea"/>
          <a:cs typeface="+mn-cs"/>
        </a:defRPr>
      </a:lvl3pPr>
      <a:lvl4pPr marL="1097280" indent="-173736" algn="l" rtl="0" eaLnBrk="1" latinLnBrk="0" hangingPunct="1">
        <a:spcBef>
          <a:spcPct val="20000"/>
        </a:spcBef>
        <a:buClr>
          <a:schemeClr val="accent3"/>
        </a:buClr>
        <a:buFont typeface="Wingdings 2"/>
        <a:buChar char=""/>
        <a:defRPr lang="es-ES" sz="2000" kern="1200">
          <a:solidFill>
            <a:schemeClr val="tx1"/>
          </a:solidFill>
          <a:latin typeface="+mn-lt"/>
          <a:ea typeface="+mn-ea"/>
          <a:cs typeface="+mn-cs"/>
        </a:defRPr>
      </a:lvl4pPr>
      <a:lvl5pPr marL="1298448" indent="-182880" algn="l" rtl="0" eaLnBrk="1" latinLnBrk="0" hangingPunct="1">
        <a:spcBef>
          <a:spcPct val="20000"/>
        </a:spcBef>
        <a:buClr>
          <a:schemeClr val="accent4"/>
        </a:buClr>
        <a:buFont typeface="Wingdings 2"/>
        <a:buChar char=""/>
        <a:defRPr lang="es-ES" sz="2000" kern="1200">
          <a:solidFill>
            <a:schemeClr val="tx1"/>
          </a:solidFill>
          <a:latin typeface="+mn-lt"/>
          <a:ea typeface="+mn-ea"/>
          <a:cs typeface="+mn-cs"/>
        </a:defRPr>
      </a:lvl5pPr>
      <a:lvl6pPr marL="1508760" indent="-182880" algn="l" rtl="0" eaLnBrk="1" latinLnBrk="0" hangingPunct="1">
        <a:spcBef>
          <a:spcPct val="20000"/>
        </a:spcBef>
        <a:buClr>
          <a:schemeClr val="accent5"/>
        </a:buClr>
        <a:buFont typeface="Wingdings 2"/>
        <a:buChar char=""/>
        <a:defRPr lang="es-ES" sz="2000" kern="1200">
          <a:solidFill>
            <a:schemeClr val="tx1"/>
          </a:solidFill>
          <a:latin typeface="+mn-lt"/>
          <a:ea typeface="+mn-ea"/>
          <a:cs typeface="+mn-cs"/>
        </a:defRPr>
      </a:lvl6pPr>
      <a:lvl7pPr marL="1719072" indent="-182880" algn="l" rtl="0" eaLnBrk="1" latinLnBrk="0" hangingPunct="1">
        <a:spcBef>
          <a:spcPct val="20000"/>
        </a:spcBef>
        <a:buClr>
          <a:schemeClr val="accent6"/>
        </a:buClr>
        <a:buFont typeface="Wingdings 2"/>
        <a:buChar char=""/>
        <a:defRPr lang="es-ES" sz="2000" kern="1200">
          <a:solidFill>
            <a:schemeClr val="tx1"/>
          </a:solidFill>
          <a:latin typeface="+mn-lt"/>
          <a:ea typeface="+mn-ea"/>
          <a:cs typeface="+mn-cs"/>
        </a:defRPr>
      </a:lvl7pPr>
      <a:lvl8pPr marL="1920240" indent="-182880" algn="l" rtl="0" eaLnBrk="1" latinLnBrk="0" hangingPunct="1">
        <a:spcBef>
          <a:spcPct val="20000"/>
        </a:spcBef>
        <a:buClr>
          <a:schemeClr val="accent6"/>
        </a:buClr>
        <a:buFont typeface="Wingdings 2"/>
        <a:buChar char=""/>
        <a:defRPr lang="es-ES" sz="2000" kern="1200">
          <a:solidFill>
            <a:schemeClr val="tx1"/>
          </a:solidFill>
          <a:latin typeface="+mn-lt"/>
          <a:ea typeface="+mn-ea"/>
          <a:cs typeface="+mn-cs"/>
        </a:defRPr>
      </a:lvl8pPr>
      <a:lvl9pPr marL="2130552" indent="-182880" algn="l" rtl="0" eaLnBrk="1" latinLnBrk="0" hangingPunct="1">
        <a:spcBef>
          <a:spcPct val="20000"/>
        </a:spcBef>
        <a:buClr>
          <a:schemeClr val="accent6"/>
        </a:buClr>
        <a:buFont typeface="Wingdings 2"/>
        <a:buChar char=""/>
        <a:defRPr lang="es-ES" sz="2000" kern="1200">
          <a:solidFill>
            <a:schemeClr val="tx1"/>
          </a:solidFill>
          <a:latin typeface="+mn-lt"/>
          <a:ea typeface="+mn-ea"/>
          <a:cs typeface="+mn-cs"/>
        </a:defRPr>
      </a:lvl9pPr>
      <a:extLst/>
    </p:bodyStyle>
    <p:otherStyle>
      <a:lvl1pPr marL="0" algn="l" rtl="0" eaLnBrk="1" latinLnBrk="0" hangingPunct="1">
        <a:defRPr lang="es-ES" kern="1200">
          <a:solidFill>
            <a:schemeClr val="tx1"/>
          </a:solidFill>
          <a:latin typeface="+mn-lt"/>
          <a:ea typeface="+mn-ea"/>
          <a:cs typeface="+mn-cs"/>
        </a:defRPr>
      </a:lvl1pPr>
      <a:lvl2pPr marL="457200" algn="l" rtl="0" eaLnBrk="1" hangingPunct="1">
        <a:defRPr lang="es-ES" kern="1200">
          <a:solidFill>
            <a:schemeClr val="tx1"/>
          </a:solidFill>
          <a:latin typeface="+mn-lt"/>
          <a:ea typeface="+mn-ea"/>
          <a:cs typeface="+mn-cs"/>
        </a:defRPr>
      </a:lvl2pPr>
      <a:lvl3pPr marL="914400" algn="l" rtl="0" eaLnBrk="1" hangingPunct="1">
        <a:defRPr lang="es-ES" kern="1200">
          <a:solidFill>
            <a:schemeClr val="tx1"/>
          </a:solidFill>
          <a:latin typeface="+mn-lt"/>
          <a:ea typeface="+mn-ea"/>
          <a:cs typeface="+mn-cs"/>
        </a:defRPr>
      </a:lvl3pPr>
      <a:lvl4pPr marL="1371600" algn="l" rtl="0" eaLnBrk="1" hangingPunct="1">
        <a:defRPr lang="es-ES" kern="1200">
          <a:solidFill>
            <a:schemeClr val="tx1"/>
          </a:solidFill>
          <a:latin typeface="+mn-lt"/>
          <a:ea typeface="+mn-ea"/>
          <a:cs typeface="+mn-cs"/>
        </a:defRPr>
      </a:lvl4pPr>
      <a:lvl5pPr marL="1828800" algn="l" rtl="0" eaLnBrk="1" hangingPunct="1">
        <a:defRPr lang="es-ES" kern="1200">
          <a:solidFill>
            <a:schemeClr val="tx1"/>
          </a:solidFill>
          <a:latin typeface="+mn-lt"/>
          <a:ea typeface="+mn-ea"/>
          <a:cs typeface="+mn-cs"/>
        </a:defRPr>
      </a:lvl5pPr>
      <a:lvl6pPr marL="2286000" algn="l" rtl="0" eaLnBrk="1" hangingPunct="1">
        <a:defRPr lang="es-ES" kern="1200">
          <a:solidFill>
            <a:schemeClr val="tx1"/>
          </a:solidFill>
          <a:latin typeface="+mn-lt"/>
          <a:ea typeface="+mn-ea"/>
          <a:cs typeface="+mn-cs"/>
        </a:defRPr>
      </a:lvl6pPr>
      <a:lvl7pPr marL="2743200" algn="l" rtl="0" eaLnBrk="1" hangingPunct="1">
        <a:defRPr lang="es-ES" kern="1200">
          <a:solidFill>
            <a:schemeClr val="tx1"/>
          </a:solidFill>
          <a:latin typeface="+mn-lt"/>
          <a:ea typeface="+mn-ea"/>
          <a:cs typeface="+mn-cs"/>
        </a:defRPr>
      </a:lvl7pPr>
      <a:lvl8pPr marL="3200400" algn="l" rtl="0" eaLnBrk="1" hangingPunct="1">
        <a:defRPr lang="es-ES" kern="1200">
          <a:solidFill>
            <a:schemeClr val="tx1"/>
          </a:solidFill>
          <a:latin typeface="+mn-lt"/>
          <a:ea typeface="+mn-ea"/>
          <a:cs typeface="+mn-cs"/>
        </a:defRPr>
      </a:lvl8pPr>
      <a:lvl9pPr marL="3657600" algn="l" rtl="0" eaLnBrk="1" hangingPunct="1">
        <a:defRPr lang="es-ES"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chart" Target="../charts/chart4.xml"/><Relationship Id="rId7" Type="http://schemas.openxmlformats.org/officeDocument/2006/relationships/diagramQuickStyle" Target="../diagrams/quickStyle2.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chart" Target="../charts/chart5.xml"/><Relationship Id="rId9" Type="http://schemas.microsoft.com/office/2007/relationships/diagramDrawing" Target="../diagrams/drawing2.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chart" Target="../charts/chart6.xml"/><Relationship Id="rId7" Type="http://schemas.openxmlformats.org/officeDocument/2006/relationships/diagramQuickStyle" Target="../diagrams/quickStyle3.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chart" Target="../charts/chart7.xml"/><Relationship Id="rId9" Type="http://schemas.microsoft.com/office/2007/relationships/diagramDrawing" Target="../diagrams/drawing3.xml"/></Relationships>
</file>

<file path=ppt/slides/_rels/slide3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chart" Target="../charts/chart9.xml"/><Relationship Id="rId7" Type="http://schemas.openxmlformats.org/officeDocument/2006/relationships/diagramColors" Target="../diagrams/colors4.xm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diagramDrawing" Target="../diagrams/drawing6.xml"/><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diagramColors" Target="../diagrams/colors6.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5.xml"/><Relationship Id="rId11" Type="http://schemas.openxmlformats.org/officeDocument/2006/relationships/diagramQuickStyle" Target="../diagrams/quickStyle6.xml"/><Relationship Id="rId5" Type="http://schemas.openxmlformats.org/officeDocument/2006/relationships/diagramQuickStyle" Target="../diagrams/quickStyle5.xml"/><Relationship Id="rId15" Type="http://schemas.openxmlformats.org/officeDocument/2006/relationships/image" Target="../media/image63.jpg"/><Relationship Id="rId10" Type="http://schemas.openxmlformats.org/officeDocument/2006/relationships/diagramLayout" Target="../diagrams/layout6.xml"/><Relationship Id="rId4" Type="http://schemas.openxmlformats.org/officeDocument/2006/relationships/diagramLayout" Target="../diagrams/layout5.xml"/><Relationship Id="rId9" Type="http://schemas.openxmlformats.org/officeDocument/2006/relationships/diagramData" Target="../diagrams/data6.xml"/><Relationship Id="rId14" Type="http://schemas.openxmlformats.org/officeDocument/2006/relationships/image" Target="../media/image62.jpeg"/></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7.emf"/></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4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48.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s-ES" dirty="0"/>
          </a:p>
        </p:txBody>
      </p:sp>
      <p:sp>
        <p:nvSpPr>
          <p:cNvPr id="3" name="Subtitle 2"/>
          <p:cNvSpPr>
            <a:spLocks noGrp="1"/>
          </p:cNvSpPr>
          <p:nvPr>
            <p:ph type="subTitle" idx="1"/>
          </p:nvPr>
        </p:nvSpPr>
        <p:spPr>
          <a:xfrm>
            <a:off x="1309407" y="4005064"/>
            <a:ext cx="7406640" cy="1752600"/>
          </a:xfrm>
        </p:spPr>
        <p:txBody>
          <a:bodyPr/>
          <a:lstStyle/>
          <a:p>
            <a:pPr algn="ctr"/>
            <a:r>
              <a:rPr lang="es-EC" dirty="0"/>
              <a:t>TEMA: CARACTERIZACIÓN DINÁMICA DE LA MADERA DE BALSA DE ECUADOR</a:t>
            </a:r>
          </a:p>
          <a:p>
            <a:pPr algn="ctr"/>
            <a:endParaRPr lang="es-ES" dirty="0"/>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5696" y="435936"/>
            <a:ext cx="6354062" cy="2038635"/>
          </a:xfrm>
          <a:prstGeom prst="rect">
            <a:avLst/>
          </a:prstGeom>
        </p:spPr>
      </p:pic>
      <p:sp>
        <p:nvSpPr>
          <p:cNvPr id="6" name="Subtítulo 2"/>
          <p:cNvSpPr txBox="1">
            <a:spLocks/>
          </p:cNvSpPr>
          <p:nvPr/>
        </p:nvSpPr>
        <p:spPr>
          <a:xfrm>
            <a:off x="1454134" y="5296121"/>
            <a:ext cx="9144000" cy="1115736"/>
          </a:xfrm>
          <a:prstGeom prst="rect">
            <a:avLst/>
          </a:prstGeom>
        </p:spPr>
        <p:txBody>
          <a:bodyPr>
            <a:normAutofit/>
          </a:bodyPr>
          <a:lstStyle>
            <a:lvl1pPr marL="73152" indent="0" algn="l" rtl="0" eaLnBrk="1" latinLnBrk="0" hangingPunct="1">
              <a:lnSpc>
                <a:spcPts val="3000"/>
              </a:lnSpc>
              <a:spcBef>
                <a:spcPts val="600"/>
              </a:spcBef>
              <a:buClr>
                <a:schemeClr val="accent1"/>
              </a:buClr>
              <a:buSzPct val="80000"/>
              <a:buFont typeface="Wingdings 2"/>
              <a:buNone/>
              <a:defRPr lang="es-ES" sz="2600" kern="1200">
                <a:solidFill>
                  <a:schemeClr val="tx2">
                    <a:shade val="30000"/>
                    <a:satMod val="150000"/>
                  </a:schemeClr>
                </a:solidFill>
                <a:latin typeface="+mn-lt"/>
                <a:ea typeface="+mn-ea"/>
                <a:cs typeface="+mn-cs"/>
              </a:defRPr>
            </a:lvl1pPr>
            <a:lvl2pPr marL="457200" indent="0" algn="ctr" rtl="0" eaLnBrk="1" latinLnBrk="0" hangingPunct="1">
              <a:lnSpc>
                <a:spcPts val="3000"/>
              </a:lnSpc>
              <a:spcBef>
                <a:spcPts val="550"/>
              </a:spcBef>
              <a:buClr>
                <a:schemeClr val="accent1"/>
              </a:buClr>
              <a:buFont typeface="Verdana"/>
              <a:buNone/>
              <a:defRPr lang="es-ES" sz="2800" kern="1200">
                <a:solidFill>
                  <a:schemeClr val="tx1"/>
                </a:solidFill>
                <a:latin typeface="+mn-lt"/>
                <a:ea typeface="+mn-ea"/>
                <a:cs typeface="+mn-cs"/>
              </a:defRPr>
            </a:lvl2pPr>
            <a:lvl3pPr marL="914400" indent="0" algn="ctr" rtl="0" eaLnBrk="1" latinLnBrk="0" hangingPunct="1">
              <a:lnSpc>
                <a:spcPts val="2800"/>
              </a:lnSpc>
              <a:spcBef>
                <a:spcPct val="20000"/>
              </a:spcBef>
              <a:buClr>
                <a:schemeClr val="accent2"/>
              </a:buClr>
              <a:buFont typeface="Wingdings 2"/>
              <a:buNone/>
              <a:defRPr lang="es-ES" sz="2400" kern="1200">
                <a:solidFill>
                  <a:schemeClr val="tx1"/>
                </a:solidFill>
                <a:latin typeface="+mn-lt"/>
                <a:ea typeface="+mn-ea"/>
                <a:cs typeface="+mn-cs"/>
              </a:defRPr>
            </a:lvl3pPr>
            <a:lvl4pPr marL="1371600" indent="0" algn="ctr" rtl="0" eaLnBrk="1" latinLnBrk="0" hangingPunct="1">
              <a:spcBef>
                <a:spcPct val="20000"/>
              </a:spcBef>
              <a:buClr>
                <a:schemeClr val="accent3"/>
              </a:buClr>
              <a:buFont typeface="Wingdings 2"/>
              <a:buNone/>
              <a:defRPr lang="es-ES" sz="2000" kern="1200">
                <a:solidFill>
                  <a:schemeClr val="tx1"/>
                </a:solidFill>
                <a:latin typeface="+mn-lt"/>
                <a:ea typeface="+mn-ea"/>
                <a:cs typeface="+mn-cs"/>
              </a:defRPr>
            </a:lvl4pPr>
            <a:lvl5pPr marL="1828800" indent="0" algn="ctr" rtl="0" eaLnBrk="1" latinLnBrk="0" hangingPunct="1">
              <a:spcBef>
                <a:spcPct val="20000"/>
              </a:spcBef>
              <a:buClr>
                <a:schemeClr val="accent4"/>
              </a:buClr>
              <a:buFont typeface="Wingdings 2"/>
              <a:buNone/>
              <a:defRPr lang="es-ES" sz="2000" kern="1200">
                <a:solidFill>
                  <a:schemeClr val="tx1"/>
                </a:solidFill>
                <a:latin typeface="+mn-lt"/>
                <a:ea typeface="+mn-ea"/>
                <a:cs typeface="+mn-cs"/>
              </a:defRPr>
            </a:lvl5pPr>
            <a:lvl6pPr marL="2286000" indent="0" algn="ctr" rtl="0" eaLnBrk="1" latinLnBrk="0" hangingPunct="1">
              <a:spcBef>
                <a:spcPct val="20000"/>
              </a:spcBef>
              <a:buClr>
                <a:schemeClr val="accent5"/>
              </a:buClr>
              <a:buFont typeface="Wingdings 2"/>
              <a:buNone/>
              <a:defRPr lang="es-ES" sz="2000" kern="1200">
                <a:solidFill>
                  <a:schemeClr val="tx1"/>
                </a:solidFill>
                <a:latin typeface="+mn-lt"/>
                <a:ea typeface="+mn-ea"/>
                <a:cs typeface="+mn-cs"/>
              </a:defRPr>
            </a:lvl6pPr>
            <a:lvl7pPr marL="2743200" indent="0" algn="ctr" rtl="0" eaLnBrk="1" latinLnBrk="0" hangingPunct="1">
              <a:spcBef>
                <a:spcPct val="20000"/>
              </a:spcBef>
              <a:buClr>
                <a:schemeClr val="accent6"/>
              </a:buClr>
              <a:buFont typeface="Wingdings 2"/>
              <a:buNone/>
              <a:defRPr lang="es-ES" sz="2000" kern="1200">
                <a:solidFill>
                  <a:schemeClr val="tx1"/>
                </a:solidFill>
                <a:latin typeface="+mn-lt"/>
                <a:ea typeface="+mn-ea"/>
                <a:cs typeface="+mn-cs"/>
              </a:defRPr>
            </a:lvl7pPr>
            <a:lvl8pPr marL="3200400" indent="0" algn="ctr" rtl="0" eaLnBrk="1" latinLnBrk="0" hangingPunct="1">
              <a:spcBef>
                <a:spcPct val="20000"/>
              </a:spcBef>
              <a:buClr>
                <a:schemeClr val="accent6"/>
              </a:buClr>
              <a:buFont typeface="Wingdings 2"/>
              <a:buNone/>
              <a:defRPr lang="es-ES" sz="2000" kern="1200">
                <a:solidFill>
                  <a:schemeClr val="tx1"/>
                </a:solidFill>
                <a:latin typeface="+mn-lt"/>
                <a:ea typeface="+mn-ea"/>
                <a:cs typeface="+mn-cs"/>
              </a:defRPr>
            </a:lvl8pPr>
            <a:lvl9pPr marL="3657600" indent="0" algn="ctr" rtl="0" eaLnBrk="1" latinLnBrk="0" hangingPunct="1">
              <a:spcBef>
                <a:spcPct val="20000"/>
              </a:spcBef>
              <a:buClr>
                <a:schemeClr val="accent6"/>
              </a:buClr>
              <a:buFont typeface="Wingdings 2"/>
              <a:buNone/>
              <a:defRPr lang="es-ES" sz="2000" kern="1200">
                <a:solidFill>
                  <a:schemeClr val="tx1"/>
                </a:solidFill>
                <a:latin typeface="+mn-lt"/>
                <a:ea typeface="+mn-ea"/>
                <a:cs typeface="+mn-cs"/>
              </a:defRPr>
            </a:lvl9pPr>
            <a:extLst/>
          </a:lstStyle>
          <a:p>
            <a:r>
              <a:rPr lang="es-EC" sz="2000" dirty="0"/>
              <a:t>Autores: 	ALMEIDA MOLINA, FERNANDO XAVIER</a:t>
            </a:r>
          </a:p>
          <a:p>
            <a:r>
              <a:rPr lang="es-EC" sz="2000" dirty="0"/>
              <a:t>		MARTINEZ </a:t>
            </a:r>
            <a:r>
              <a:rPr lang="es-EC" sz="2000" dirty="0" err="1"/>
              <a:t>MARTINEZ</a:t>
            </a:r>
            <a:r>
              <a:rPr lang="es-EC" sz="2000" dirty="0"/>
              <a:t>, MIGUEL ANTONIO</a:t>
            </a:r>
          </a:p>
        </p:txBody>
      </p:sp>
      <p:sp>
        <p:nvSpPr>
          <p:cNvPr id="8" name="Subtitle 2"/>
          <p:cNvSpPr txBox="1">
            <a:spLocks/>
          </p:cNvSpPr>
          <p:nvPr/>
        </p:nvSpPr>
        <p:spPr>
          <a:xfrm>
            <a:off x="1307447" y="2562313"/>
            <a:ext cx="7406640" cy="1752600"/>
          </a:xfrm>
          <a:prstGeom prst="rect">
            <a:avLst/>
          </a:prstGeom>
        </p:spPr>
        <p:txBody>
          <a:bodyPr>
            <a:normAutofit/>
          </a:bodyPr>
          <a:lstStyle>
            <a:lvl1pPr marL="73152" indent="0" algn="l" rtl="0" eaLnBrk="1" latinLnBrk="0" hangingPunct="1">
              <a:lnSpc>
                <a:spcPts val="3000"/>
              </a:lnSpc>
              <a:spcBef>
                <a:spcPts val="600"/>
              </a:spcBef>
              <a:buClr>
                <a:schemeClr val="accent1"/>
              </a:buClr>
              <a:buSzPct val="80000"/>
              <a:buFont typeface="Wingdings 2"/>
              <a:buNone/>
              <a:defRPr lang="es-ES" sz="2600" kern="1200">
                <a:solidFill>
                  <a:schemeClr val="tx2">
                    <a:shade val="30000"/>
                    <a:satMod val="150000"/>
                  </a:schemeClr>
                </a:solidFill>
                <a:latin typeface="+mn-lt"/>
                <a:ea typeface="+mn-ea"/>
                <a:cs typeface="+mn-cs"/>
              </a:defRPr>
            </a:lvl1pPr>
            <a:lvl2pPr marL="457200" indent="0" algn="ctr" rtl="0" eaLnBrk="1" latinLnBrk="0" hangingPunct="1">
              <a:lnSpc>
                <a:spcPts val="3000"/>
              </a:lnSpc>
              <a:spcBef>
                <a:spcPts val="550"/>
              </a:spcBef>
              <a:buClr>
                <a:schemeClr val="accent1"/>
              </a:buClr>
              <a:buFont typeface="Verdana"/>
              <a:buNone/>
              <a:defRPr lang="es-ES" sz="2800" kern="1200">
                <a:solidFill>
                  <a:schemeClr val="tx1"/>
                </a:solidFill>
                <a:latin typeface="+mn-lt"/>
                <a:ea typeface="+mn-ea"/>
                <a:cs typeface="+mn-cs"/>
              </a:defRPr>
            </a:lvl2pPr>
            <a:lvl3pPr marL="914400" indent="0" algn="ctr" rtl="0" eaLnBrk="1" latinLnBrk="0" hangingPunct="1">
              <a:lnSpc>
                <a:spcPts val="2800"/>
              </a:lnSpc>
              <a:spcBef>
                <a:spcPct val="20000"/>
              </a:spcBef>
              <a:buClr>
                <a:schemeClr val="accent2"/>
              </a:buClr>
              <a:buFont typeface="Wingdings 2"/>
              <a:buNone/>
              <a:defRPr lang="es-ES" sz="2400" kern="1200">
                <a:solidFill>
                  <a:schemeClr val="tx1"/>
                </a:solidFill>
                <a:latin typeface="+mn-lt"/>
                <a:ea typeface="+mn-ea"/>
                <a:cs typeface="+mn-cs"/>
              </a:defRPr>
            </a:lvl3pPr>
            <a:lvl4pPr marL="1371600" indent="0" algn="ctr" rtl="0" eaLnBrk="1" latinLnBrk="0" hangingPunct="1">
              <a:spcBef>
                <a:spcPct val="20000"/>
              </a:spcBef>
              <a:buClr>
                <a:schemeClr val="accent3"/>
              </a:buClr>
              <a:buFont typeface="Wingdings 2"/>
              <a:buNone/>
              <a:defRPr lang="es-ES" sz="2000" kern="1200">
                <a:solidFill>
                  <a:schemeClr val="tx1"/>
                </a:solidFill>
                <a:latin typeface="+mn-lt"/>
                <a:ea typeface="+mn-ea"/>
                <a:cs typeface="+mn-cs"/>
              </a:defRPr>
            </a:lvl4pPr>
            <a:lvl5pPr marL="1828800" indent="0" algn="ctr" rtl="0" eaLnBrk="1" latinLnBrk="0" hangingPunct="1">
              <a:spcBef>
                <a:spcPct val="20000"/>
              </a:spcBef>
              <a:buClr>
                <a:schemeClr val="accent4"/>
              </a:buClr>
              <a:buFont typeface="Wingdings 2"/>
              <a:buNone/>
              <a:defRPr lang="es-ES" sz="2000" kern="1200">
                <a:solidFill>
                  <a:schemeClr val="tx1"/>
                </a:solidFill>
                <a:latin typeface="+mn-lt"/>
                <a:ea typeface="+mn-ea"/>
                <a:cs typeface="+mn-cs"/>
              </a:defRPr>
            </a:lvl5pPr>
            <a:lvl6pPr marL="2286000" indent="0" algn="ctr" rtl="0" eaLnBrk="1" latinLnBrk="0" hangingPunct="1">
              <a:spcBef>
                <a:spcPct val="20000"/>
              </a:spcBef>
              <a:buClr>
                <a:schemeClr val="accent5"/>
              </a:buClr>
              <a:buFont typeface="Wingdings 2"/>
              <a:buNone/>
              <a:defRPr lang="es-ES" sz="2000" kern="1200">
                <a:solidFill>
                  <a:schemeClr val="tx1"/>
                </a:solidFill>
                <a:latin typeface="+mn-lt"/>
                <a:ea typeface="+mn-ea"/>
                <a:cs typeface="+mn-cs"/>
              </a:defRPr>
            </a:lvl6pPr>
            <a:lvl7pPr marL="2743200" indent="0" algn="ctr" rtl="0" eaLnBrk="1" latinLnBrk="0" hangingPunct="1">
              <a:spcBef>
                <a:spcPct val="20000"/>
              </a:spcBef>
              <a:buClr>
                <a:schemeClr val="accent6"/>
              </a:buClr>
              <a:buFont typeface="Wingdings 2"/>
              <a:buNone/>
              <a:defRPr lang="es-ES" sz="2000" kern="1200">
                <a:solidFill>
                  <a:schemeClr val="tx1"/>
                </a:solidFill>
                <a:latin typeface="+mn-lt"/>
                <a:ea typeface="+mn-ea"/>
                <a:cs typeface="+mn-cs"/>
              </a:defRPr>
            </a:lvl7pPr>
            <a:lvl8pPr marL="3200400" indent="0" algn="ctr" rtl="0" eaLnBrk="1" latinLnBrk="0" hangingPunct="1">
              <a:spcBef>
                <a:spcPct val="20000"/>
              </a:spcBef>
              <a:buClr>
                <a:schemeClr val="accent6"/>
              </a:buClr>
              <a:buFont typeface="Wingdings 2"/>
              <a:buNone/>
              <a:defRPr lang="es-ES" sz="2000" kern="1200">
                <a:solidFill>
                  <a:schemeClr val="tx1"/>
                </a:solidFill>
                <a:latin typeface="+mn-lt"/>
                <a:ea typeface="+mn-ea"/>
                <a:cs typeface="+mn-cs"/>
              </a:defRPr>
            </a:lvl8pPr>
            <a:lvl9pPr marL="3657600" indent="0" algn="ctr" rtl="0" eaLnBrk="1" latinLnBrk="0" hangingPunct="1">
              <a:spcBef>
                <a:spcPct val="20000"/>
              </a:spcBef>
              <a:buClr>
                <a:schemeClr val="accent6"/>
              </a:buClr>
              <a:buFont typeface="Wingdings 2"/>
              <a:buNone/>
              <a:defRPr lang="es-ES" sz="2000" kern="1200">
                <a:solidFill>
                  <a:schemeClr val="tx1"/>
                </a:solidFill>
                <a:latin typeface="+mn-lt"/>
                <a:ea typeface="+mn-ea"/>
                <a:cs typeface="+mn-cs"/>
              </a:defRPr>
            </a:lvl9pPr>
            <a:extLst/>
          </a:lstStyle>
          <a:p>
            <a:pPr algn="ctr"/>
            <a:r>
              <a:rPr lang="es-EC" b="1" dirty="0"/>
              <a:t>PROYECTO DE TITULACIÓN PREVIO A LA</a:t>
            </a:r>
            <a:br>
              <a:rPr lang="es-EC" dirty="0"/>
            </a:br>
            <a:r>
              <a:rPr lang="es-EC" b="1" dirty="0"/>
              <a:t>OBTENCIÓN DEL TÍTULO DE INGENIERO</a:t>
            </a:r>
            <a:br>
              <a:rPr lang="es-EC" dirty="0"/>
            </a:br>
            <a:r>
              <a:rPr lang="es-EC" b="1" dirty="0"/>
              <a:t>MECÁNICO</a:t>
            </a:r>
            <a:br>
              <a:rPr lang="es-EC" dirty="0"/>
            </a:br>
            <a:endParaRPr lang="es-EC"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Madera de Balsa</a:t>
            </a:r>
          </a:p>
        </p:txBody>
      </p:sp>
      <p:sp>
        <p:nvSpPr>
          <p:cNvPr id="3" name="Content Placeholder 2"/>
          <p:cNvSpPr>
            <a:spLocks noGrp="1"/>
          </p:cNvSpPr>
          <p:nvPr>
            <p:ph sz="half" idx="1"/>
          </p:nvPr>
        </p:nvSpPr>
        <p:spPr>
          <a:xfrm>
            <a:off x="1435608" y="1628800"/>
            <a:ext cx="3657600" cy="4663440"/>
          </a:xfrm>
        </p:spPr>
        <p:txBody>
          <a:bodyPr>
            <a:normAutofit/>
          </a:bodyPr>
          <a:lstStyle/>
          <a:p>
            <a:endParaRPr lang="es-ES" dirty="0"/>
          </a:p>
          <a:p>
            <a:endParaRPr lang="es-ES" dirty="0"/>
          </a:p>
        </p:txBody>
      </p:sp>
      <p:sp>
        <p:nvSpPr>
          <p:cNvPr id="5" name="Marcador de contenido 4"/>
          <p:cNvSpPr>
            <a:spLocks noGrp="1"/>
          </p:cNvSpPr>
          <p:nvPr>
            <p:ph sz="half" idx="2"/>
          </p:nvPr>
        </p:nvSpPr>
        <p:spPr>
          <a:xfrm>
            <a:off x="1527048" y="1417320"/>
            <a:ext cx="7149408" cy="4663440"/>
          </a:xfrm>
        </p:spPr>
        <p:txBody>
          <a:bodyPr>
            <a:normAutofit/>
          </a:bodyPr>
          <a:lstStyle/>
          <a:p>
            <a:r>
              <a:rPr lang="es-EC" sz="2000" dirty="0"/>
              <a:t>Propiedades físicas</a:t>
            </a:r>
          </a:p>
          <a:p>
            <a:pPr lvl="1"/>
            <a:r>
              <a:rPr lang="es-EC" sz="1600" dirty="0"/>
              <a:t>Microestructura</a:t>
            </a:r>
          </a:p>
          <a:p>
            <a:pPr lvl="1"/>
            <a:r>
              <a:rPr lang="es-EC" sz="1600" dirty="0"/>
              <a:t>Humedad</a:t>
            </a:r>
          </a:p>
          <a:p>
            <a:pPr lvl="1"/>
            <a:r>
              <a:rPr lang="es-EC" sz="1600" dirty="0"/>
              <a:t>Densidad</a:t>
            </a:r>
          </a:p>
          <a:p>
            <a:pPr marL="402336" lvl="1" indent="0">
              <a:buNone/>
            </a:pPr>
            <a:endParaRPr lang="es-EC" sz="1600" dirty="0"/>
          </a:p>
          <a:p>
            <a:r>
              <a:rPr lang="es-EC" sz="2000" dirty="0"/>
              <a:t>Propiedades mecánica</a:t>
            </a:r>
          </a:p>
          <a:p>
            <a:pPr marL="82296" indent="0">
              <a:buNone/>
            </a:pPr>
            <a:r>
              <a:rPr lang="es-EC" sz="2000" dirty="0"/>
              <a:t>                                </a:t>
            </a:r>
            <a:r>
              <a:rPr lang="en-GB" sz="1600" dirty="0"/>
              <a:t>          Modulo de </a:t>
            </a:r>
            <a:r>
              <a:rPr lang="es-EC" sz="1600" dirty="0"/>
              <a:t>elasticidad </a:t>
            </a:r>
          </a:p>
          <a:p>
            <a:pPr lvl="1"/>
            <a:r>
              <a:rPr lang="es-EC" sz="1600" dirty="0"/>
              <a:t>Ensayos estáticos</a:t>
            </a:r>
            <a:r>
              <a:rPr lang="en-GB" sz="1600" dirty="0"/>
              <a:t>          </a:t>
            </a:r>
          </a:p>
          <a:p>
            <a:pPr marL="402336" lvl="1" indent="0">
              <a:buNone/>
            </a:pPr>
            <a:r>
              <a:rPr lang="en-GB" sz="1600" dirty="0"/>
              <a:t>                                          </a:t>
            </a:r>
            <a:r>
              <a:rPr lang="es-EC" sz="1600" dirty="0"/>
              <a:t>Coeficiente de restitución elástico (k)</a:t>
            </a:r>
          </a:p>
          <a:p>
            <a:pPr lvl="1"/>
            <a:r>
              <a:rPr lang="es-EC" sz="1600" dirty="0"/>
              <a:t>Ensayos dinámicos         Modulo de elasticidad              Vibraciones</a:t>
            </a:r>
          </a:p>
          <a:p>
            <a:pPr marL="82296" indent="0">
              <a:buNone/>
            </a:pPr>
            <a:endParaRPr lang="es-EC" dirty="0"/>
          </a:p>
        </p:txBody>
      </p:sp>
      <p:sp>
        <p:nvSpPr>
          <p:cNvPr id="4" name="Abrir llave 3"/>
          <p:cNvSpPr/>
          <p:nvPr/>
        </p:nvSpPr>
        <p:spPr>
          <a:xfrm>
            <a:off x="3995936" y="4221088"/>
            <a:ext cx="360040" cy="129614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dirty="0"/>
          </a:p>
        </p:txBody>
      </p:sp>
      <p:sp>
        <p:nvSpPr>
          <p:cNvPr id="6" name="Flecha: a la derecha 5"/>
          <p:cNvSpPr/>
          <p:nvPr/>
        </p:nvSpPr>
        <p:spPr>
          <a:xfrm>
            <a:off x="6228184" y="5733256"/>
            <a:ext cx="504056" cy="720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Abrir llave 6"/>
          <p:cNvSpPr/>
          <p:nvPr/>
        </p:nvSpPr>
        <p:spPr>
          <a:xfrm>
            <a:off x="3851920" y="5661248"/>
            <a:ext cx="288032" cy="28803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spTree>
    <p:extLst>
      <p:ext uri="{BB962C8B-B14F-4D97-AF65-F5344CB8AC3E}">
        <p14:creationId xmlns:p14="http://schemas.microsoft.com/office/powerpoint/2010/main" val="3570036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Madera de Balsa</a:t>
            </a:r>
          </a:p>
        </p:txBody>
      </p:sp>
      <p:sp>
        <p:nvSpPr>
          <p:cNvPr id="3" name="Content Placeholder 2"/>
          <p:cNvSpPr>
            <a:spLocks noGrp="1"/>
          </p:cNvSpPr>
          <p:nvPr>
            <p:ph sz="half" idx="1"/>
          </p:nvPr>
        </p:nvSpPr>
        <p:spPr>
          <a:xfrm>
            <a:off x="1435608" y="1628800"/>
            <a:ext cx="3657600" cy="4663440"/>
          </a:xfrm>
        </p:spPr>
        <p:txBody>
          <a:bodyPr>
            <a:normAutofit/>
          </a:bodyPr>
          <a:lstStyle/>
          <a:p>
            <a:endParaRPr lang="es-ES" dirty="0"/>
          </a:p>
          <a:p>
            <a:endParaRPr lang="es-ES" dirty="0"/>
          </a:p>
        </p:txBody>
      </p:sp>
      <p:pic>
        <p:nvPicPr>
          <p:cNvPr id="4" name="Imagen 3"/>
          <p:cNvPicPr>
            <a:picLocks noChangeAspect="1"/>
          </p:cNvPicPr>
          <p:nvPr/>
        </p:nvPicPr>
        <p:blipFill>
          <a:blip r:embed="rId3"/>
          <a:stretch>
            <a:fillRect/>
          </a:stretch>
        </p:blipFill>
        <p:spPr>
          <a:xfrm>
            <a:off x="1884207" y="2308860"/>
            <a:ext cx="5000625" cy="3771900"/>
          </a:xfrm>
          <a:prstGeom prst="rect">
            <a:avLst/>
          </a:prstGeom>
        </p:spPr>
      </p:pic>
      <p:sp>
        <p:nvSpPr>
          <p:cNvPr id="5" name="Marcador de contenido 4"/>
          <p:cNvSpPr>
            <a:spLocks noGrp="1"/>
          </p:cNvSpPr>
          <p:nvPr>
            <p:ph sz="half" idx="2"/>
          </p:nvPr>
        </p:nvSpPr>
        <p:spPr>
          <a:xfrm>
            <a:off x="1527048" y="1417320"/>
            <a:ext cx="7149408" cy="4663440"/>
          </a:xfrm>
        </p:spPr>
        <p:txBody>
          <a:bodyPr/>
          <a:lstStyle/>
          <a:p>
            <a:r>
              <a:rPr lang="es-EC" sz="2000" dirty="0"/>
              <a:t>Tamaño</a:t>
            </a:r>
            <a:r>
              <a:rPr lang="en-GB" sz="2000" dirty="0"/>
              <a:t> </a:t>
            </a:r>
            <a:r>
              <a:rPr lang="es-EC" sz="2000" dirty="0"/>
              <a:t>Muestral</a:t>
            </a:r>
          </a:p>
          <a:p>
            <a:pPr lvl="1"/>
            <a:r>
              <a:rPr lang="en-GB" sz="1600" dirty="0"/>
              <a:t>A</a:t>
            </a:r>
            <a:r>
              <a:rPr lang="es-EC" sz="1600" dirty="0"/>
              <a:t>STM 2915</a:t>
            </a:r>
          </a:p>
          <a:p>
            <a:pPr lvl="1"/>
            <a:endParaRPr lang="es-EC" sz="1600" dirty="0"/>
          </a:p>
        </p:txBody>
      </p:sp>
    </p:spTree>
    <p:extLst>
      <p:ext uri="{BB962C8B-B14F-4D97-AF65-F5344CB8AC3E}">
        <p14:creationId xmlns:p14="http://schemas.microsoft.com/office/powerpoint/2010/main" val="3246055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Madera de Balsa</a:t>
            </a:r>
          </a:p>
        </p:txBody>
      </p:sp>
      <p:sp>
        <p:nvSpPr>
          <p:cNvPr id="3" name="Content Placeholder 2"/>
          <p:cNvSpPr>
            <a:spLocks noGrp="1"/>
          </p:cNvSpPr>
          <p:nvPr>
            <p:ph sz="half" idx="1"/>
          </p:nvPr>
        </p:nvSpPr>
        <p:spPr>
          <a:xfrm>
            <a:off x="1435608" y="1628800"/>
            <a:ext cx="3657600" cy="4663440"/>
          </a:xfrm>
        </p:spPr>
        <p:txBody>
          <a:bodyPr>
            <a:normAutofit/>
          </a:bodyPr>
          <a:lstStyle/>
          <a:p>
            <a:endParaRPr lang="es-ES" dirty="0"/>
          </a:p>
          <a:p>
            <a:endParaRPr lang="es-ES" dirty="0"/>
          </a:p>
        </p:txBody>
      </p:sp>
      <p:sp>
        <p:nvSpPr>
          <p:cNvPr id="5" name="Marcador de contenido 4"/>
          <p:cNvSpPr>
            <a:spLocks noGrp="1"/>
          </p:cNvSpPr>
          <p:nvPr>
            <p:ph sz="half" idx="2"/>
          </p:nvPr>
        </p:nvSpPr>
        <p:spPr>
          <a:xfrm>
            <a:off x="1527048" y="1417320"/>
            <a:ext cx="7149408" cy="4663440"/>
          </a:xfrm>
        </p:spPr>
        <p:txBody>
          <a:bodyPr/>
          <a:lstStyle/>
          <a:p>
            <a:r>
              <a:rPr lang="es-EC" sz="2000" dirty="0"/>
              <a:t>Propiedades físicas</a:t>
            </a:r>
          </a:p>
          <a:p>
            <a:pPr lvl="1"/>
            <a:endParaRPr lang="es-EC" sz="1600" dirty="0"/>
          </a:p>
          <a:p>
            <a:pPr lvl="1"/>
            <a:r>
              <a:rPr lang="es-EC" sz="1600" dirty="0"/>
              <a:t>Humedad</a:t>
            </a:r>
          </a:p>
          <a:p>
            <a:pPr lvl="1"/>
            <a:r>
              <a:rPr lang="es-EC" sz="1600" dirty="0"/>
              <a:t>ASTM D-4442-16 </a:t>
            </a:r>
          </a:p>
          <a:p>
            <a:pPr marL="402336" lvl="1" indent="0">
              <a:buNone/>
            </a:pPr>
            <a:endParaRPr lang="es-EC" sz="1600" dirty="0"/>
          </a:p>
        </p:txBody>
      </p:sp>
      <p:pic>
        <p:nvPicPr>
          <p:cNvPr id="6" name="Imagen 5"/>
          <p:cNvPicPr>
            <a:picLocks noChangeAspect="1"/>
          </p:cNvPicPr>
          <p:nvPr/>
        </p:nvPicPr>
        <p:blipFill>
          <a:blip r:embed="rId3"/>
          <a:stretch>
            <a:fillRect/>
          </a:stretch>
        </p:blipFill>
        <p:spPr>
          <a:xfrm>
            <a:off x="2065182" y="3749040"/>
            <a:ext cx="4819650" cy="2333625"/>
          </a:xfrm>
          <a:prstGeom prst="rect">
            <a:avLst/>
          </a:prstGeom>
        </p:spPr>
      </p:pic>
      <p:pic>
        <p:nvPicPr>
          <p:cNvPr id="7" name="Imagen 6"/>
          <p:cNvPicPr>
            <a:picLocks noChangeAspect="1"/>
          </p:cNvPicPr>
          <p:nvPr/>
        </p:nvPicPr>
        <p:blipFill>
          <a:blip r:embed="rId4"/>
          <a:stretch>
            <a:fillRect/>
          </a:stretch>
        </p:blipFill>
        <p:spPr>
          <a:xfrm>
            <a:off x="4262397" y="1628800"/>
            <a:ext cx="4505499" cy="3014565"/>
          </a:xfrm>
          <a:prstGeom prst="rect">
            <a:avLst/>
          </a:prstGeom>
        </p:spPr>
      </p:pic>
    </p:spTree>
    <p:extLst>
      <p:ext uri="{BB962C8B-B14F-4D97-AF65-F5344CB8AC3E}">
        <p14:creationId xmlns:p14="http://schemas.microsoft.com/office/powerpoint/2010/main" val="39351292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Madera de Balsa</a:t>
            </a:r>
          </a:p>
        </p:txBody>
      </p:sp>
      <p:sp>
        <p:nvSpPr>
          <p:cNvPr id="3" name="Content Placeholder 2"/>
          <p:cNvSpPr>
            <a:spLocks noGrp="1"/>
          </p:cNvSpPr>
          <p:nvPr>
            <p:ph sz="half" idx="1"/>
          </p:nvPr>
        </p:nvSpPr>
        <p:spPr>
          <a:xfrm>
            <a:off x="1435608" y="1628800"/>
            <a:ext cx="3657600" cy="4663440"/>
          </a:xfrm>
        </p:spPr>
        <p:txBody>
          <a:bodyPr>
            <a:normAutofit/>
          </a:bodyPr>
          <a:lstStyle/>
          <a:p>
            <a:endParaRPr lang="es-ES" dirty="0"/>
          </a:p>
          <a:p>
            <a:endParaRPr lang="es-ES" dirty="0"/>
          </a:p>
        </p:txBody>
      </p:sp>
      <p:sp>
        <p:nvSpPr>
          <p:cNvPr id="5" name="Marcador de contenido 4"/>
          <p:cNvSpPr>
            <a:spLocks noGrp="1"/>
          </p:cNvSpPr>
          <p:nvPr>
            <p:ph sz="half" idx="2"/>
          </p:nvPr>
        </p:nvSpPr>
        <p:spPr>
          <a:xfrm>
            <a:off x="1527048" y="1417320"/>
            <a:ext cx="7149408" cy="4663440"/>
          </a:xfrm>
        </p:spPr>
        <p:txBody>
          <a:bodyPr/>
          <a:lstStyle/>
          <a:p>
            <a:r>
              <a:rPr lang="es-EC" sz="2000" dirty="0"/>
              <a:t>Propiedades físicas</a:t>
            </a:r>
          </a:p>
          <a:p>
            <a:pPr lvl="1"/>
            <a:r>
              <a:rPr lang="es-EC" sz="1600" dirty="0"/>
              <a:t>Densidad</a:t>
            </a:r>
          </a:p>
          <a:p>
            <a:pPr lvl="1"/>
            <a:r>
              <a:rPr lang="es-EC" sz="1600" dirty="0"/>
              <a:t>ASTM D 2395-15</a:t>
            </a:r>
          </a:p>
          <a:p>
            <a:pPr marL="402336" lvl="1" indent="0">
              <a:buNone/>
            </a:pPr>
            <a:endParaRPr lang="es-EC" sz="1600" dirty="0"/>
          </a:p>
        </p:txBody>
      </p:sp>
      <p:pic>
        <p:nvPicPr>
          <p:cNvPr id="4" name="Imagen 3"/>
          <p:cNvPicPr>
            <a:picLocks noChangeAspect="1"/>
          </p:cNvPicPr>
          <p:nvPr/>
        </p:nvPicPr>
        <p:blipFill>
          <a:blip r:embed="rId3"/>
          <a:stretch>
            <a:fillRect/>
          </a:stretch>
        </p:blipFill>
        <p:spPr>
          <a:xfrm>
            <a:off x="3419872" y="3068960"/>
            <a:ext cx="2438400" cy="2533650"/>
          </a:xfrm>
          <a:prstGeom prst="rect">
            <a:avLst/>
          </a:prstGeom>
        </p:spPr>
      </p:pic>
    </p:spTree>
    <p:extLst>
      <p:ext uri="{BB962C8B-B14F-4D97-AF65-F5344CB8AC3E}">
        <p14:creationId xmlns:p14="http://schemas.microsoft.com/office/powerpoint/2010/main" val="20085565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Madera de Balsa</a:t>
            </a:r>
          </a:p>
        </p:txBody>
      </p:sp>
      <p:sp>
        <p:nvSpPr>
          <p:cNvPr id="3" name="Content Placeholder 2"/>
          <p:cNvSpPr>
            <a:spLocks noGrp="1"/>
          </p:cNvSpPr>
          <p:nvPr>
            <p:ph sz="half" idx="1"/>
          </p:nvPr>
        </p:nvSpPr>
        <p:spPr>
          <a:xfrm>
            <a:off x="1435608" y="1628800"/>
            <a:ext cx="3657600" cy="4663440"/>
          </a:xfrm>
        </p:spPr>
        <p:txBody>
          <a:bodyPr>
            <a:normAutofit/>
          </a:bodyPr>
          <a:lstStyle/>
          <a:p>
            <a:endParaRPr lang="es-ES" dirty="0"/>
          </a:p>
          <a:p>
            <a:endParaRPr lang="es-ES" dirty="0"/>
          </a:p>
        </p:txBody>
      </p:sp>
      <p:sp>
        <p:nvSpPr>
          <p:cNvPr id="5" name="Marcador de contenido 4"/>
          <p:cNvSpPr>
            <a:spLocks noGrp="1"/>
          </p:cNvSpPr>
          <p:nvPr>
            <p:ph sz="half" idx="2"/>
          </p:nvPr>
        </p:nvSpPr>
        <p:spPr>
          <a:xfrm>
            <a:off x="1527048" y="1417320"/>
            <a:ext cx="7149408" cy="4663440"/>
          </a:xfrm>
        </p:spPr>
        <p:txBody>
          <a:bodyPr/>
          <a:lstStyle/>
          <a:p>
            <a:r>
              <a:rPr lang="es-EC" sz="2000" dirty="0"/>
              <a:t>Propiedades físicas</a:t>
            </a:r>
          </a:p>
          <a:p>
            <a:pPr lvl="1"/>
            <a:r>
              <a:rPr lang="es-EC" sz="1600" dirty="0"/>
              <a:t>Microestructura</a:t>
            </a:r>
          </a:p>
          <a:p>
            <a:pPr lvl="1"/>
            <a:r>
              <a:rPr lang="es-EC" sz="1600" dirty="0"/>
              <a:t>                        </a:t>
            </a:r>
            <a:r>
              <a:rPr lang="en-GB" sz="1600" dirty="0"/>
              <a:t>         Traqueidas: 3x3x10 [mm] </a:t>
            </a:r>
          </a:p>
          <a:p>
            <a:pPr lvl="1"/>
            <a:r>
              <a:rPr lang="en-GB" sz="1600" dirty="0"/>
              <a:t>                                 </a:t>
            </a:r>
            <a:r>
              <a:rPr lang="en-GB" sz="1600" dirty="0" err="1"/>
              <a:t>Polígono</a:t>
            </a:r>
            <a:r>
              <a:rPr lang="en-GB" sz="1600" dirty="0"/>
              <a:t> </a:t>
            </a:r>
            <a:r>
              <a:rPr lang="en-GB" sz="1600" dirty="0" err="1"/>
              <a:t>Representativo</a:t>
            </a:r>
            <a:r>
              <a:rPr lang="en-GB" sz="1600" dirty="0"/>
              <a:t>: 3x3x3 [mm]    </a:t>
            </a:r>
            <a:endParaRPr lang="es-EC" sz="1600" dirty="0"/>
          </a:p>
          <a:p>
            <a:pPr lvl="1"/>
            <a:r>
              <a:rPr lang="es-EC" sz="1600" dirty="0"/>
              <a:t>Humedad</a:t>
            </a:r>
          </a:p>
          <a:p>
            <a:pPr lvl="1"/>
            <a:r>
              <a:rPr lang="es-EC" sz="1600" dirty="0"/>
              <a:t>Densidad</a:t>
            </a:r>
          </a:p>
          <a:p>
            <a:pPr marL="402336" lvl="1" indent="0">
              <a:buNone/>
            </a:pPr>
            <a:endParaRPr lang="es-EC" sz="1600" dirty="0"/>
          </a:p>
        </p:txBody>
      </p:sp>
      <p:pic>
        <p:nvPicPr>
          <p:cNvPr id="4" name="Imagen 3"/>
          <p:cNvPicPr>
            <a:picLocks noChangeAspect="1"/>
          </p:cNvPicPr>
          <p:nvPr/>
        </p:nvPicPr>
        <p:blipFill>
          <a:blip r:embed="rId3"/>
          <a:stretch>
            <a:fillRect/>
          </a:stretch>
        </p:blipFill>
        <p:spPr>
          <a:xfrm>
            <a:off x="1527048" y="2425286"/>
            <a:ext cx="2316752" cy="3070468"/>
          </a:xfrm>
          <a:prstGeom prst="rect">
            <a:avLst/>
          </a:prstGeom>
        </p:spPr>
      </p:pic>
      <p:pic>
        <p:nvPicPr>
          <p:cNvPr id="6" name="Imagen 5"/>
          <p:cNvPicPr>
            <a:picLocks noChangeAspect="1"/>
          </p:cNvPicPr>
          <p:nvPr/>
        </p:nvPicPr>
        <p:blipFill>
          <a:blip r:embed="rId4"/>
          <a:stretch>
            <a:fillRect/>
          </a:stretch>
        </p:blipFill>
        <p:spPr>
          <a:xfrm>
            <a:off x="4004568" y="3284984"/>
            <a:ext cx="2239370" cy="2478527"/>
          </a:xfrm>
          <a:prstGeom prst="rect">
            <a:avLst/>
          </a:prstGeom>
        </p:spPr>
      </p:pic>
      <p:pic>
        <p:nvPicPr>
          <p:cNvPr id="7" name="Imagen 6"/>
          <p:cNvPicPr>
            <a:picLocks noChangeAspect="1"/>
          </p:cNvPicPr>
          <p:nvPr/>
        </p:nvPicPr>
        <p:blipFill>
          <a:blip r:embed="rId5"/>
          <a:stretch>
            <a:fillRect/>
          </a:stretch>
        </p:blipFill>
        <p:spPr>
          <a:xfrm>
            <a:off x="6490416" y="3306116"/>
            <a:ext cx="2443272" cy="2457395"/>
          </a:xfrm>
          <a:prstGeom prst="rect">
            <a:avLst/>
          </a:prstGeom>
        </p:spPr>
      </p:pic>
    </p:spTree>
    <p:extLst>
      <p:ext uri="{BB962C8B-B14F-4D97-AF65-F5344CB8AC3E}">
        <p14:creationId xmlns:p14="http://schemas.microsoft.com/office/powerpoint/2010/main" val="3957015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Madera de Balsa</a:t>
            </a:r>
          </a:p>
        </p:txBody>
      </p:sp>
      <p:sp>
        <p:nvSpPr>
          <p:cNvPr id="3" name="Content Placeholder 2"/>
          <p:cNvSpPr>
            <a:spLocks noGrp="1"/>
          </p:cNvSpPr>
          <p:nvPr>
            <p:ph sz="half" idx="1"/>
          </p:nvPr>
        </p:nvSpPr>
        <p:spPr>
          <a:xfrm>
            <a:off x="1435608" y="1628800"/>
            <a:ext cx="3657600" cy="4663440"/>
          </a:xfrm>
        </p:spPr>
        <p:txBody>
          <a:bodyPr>
            <a:normAutofit/>
          </a:bodyPr>
          <a:lstStyle/>
          <a:p>
            <a:endParaRPr lang="es-ES" dirty="0"/>
          </a:p>
          <a:p>
            <a:endParaRPr lang="es-ES" dirty="0"/>
          </a:p>
        </p:txBody>
      </p:sp>
      <p:sp>
        <p:nvSpPr>
          <p:cNvPr id="5" name="Marcador de contenido 4"/>
          <p:cNvSpPr>
            <a:spLocks noGrp="1"/>
          </p:cNvSpPr>
          <p:nvPr>
            <p:ph sz="half" idx="2"/>
          </p:nvPr>
        </p:nvSpPr>
        <p:spPr>
          <a:xfrm>
            <a:off x="1527048" y="1417320"/>
            <a:ext cx="7149408" cy="4663440"/>
          </a:xfrm>
        </p:spPr>
        <p:txBody>
          <a:bodyPr/>
          <a:lstStyle/>
          <a:p>
            <a:r>
              <a:rPr lang="es-EC" sz="2000" dirty="0"/>
              <a:t>Propiedades mecánicas</a:t>
            </a:r>
          </a:p>
          <a:p>
            <a:pPr lvl="1"/>
            <a:r>
              <a:rPr lang="es-EC" sz="1600" dirty="0"/>
              <a:t>MOE estático</a:t>
            </a:r>
          </a:p>
          <a:p>
            <a:pPr lvl="1"/>
            <a:r>
              <a:rPr lang="en-GB" sz="1600" dirty="0"/>
              <a:t>A</a:t>
            </a:r>
            <a:r>
              <a:rPr lang="es-EC" sz="1600" dirty="0"/>
              <a:t>STM D-143</a:t>
            </a:r>
          </a:p>
          <a:p>
            <a:pPr lvl="1"/>
            <a:endParaRPr lang="en-GB" sz="1600" dirty="0"/>
          </a:p>
          <a:p>
            <a:pPr lvl="1"/>
            <a:endParaRPr lang="en-GB" sz="1600" dirty="0"/>
          </a:p>
          <a:p>
            <a:pPr lvl="1"/>
            <a:endParaRPr lang="en-GB" sz="1600" dirty="0"/>
          </a:p>
          <a:p>
            <a:pPr lvl="1"/>
            <a:r>
              <a:rPr lang="es-EC" sz="1600" dirty="0"/>
              <a:t>Coeficiente de elasticidad (k)</a:t>
            </a:r>
          </a:p>
          <a:p>
            <a:pPr lvl="1"/>
            <a:r>
              <a:rPr lang="es-EC" sz="1600" dirty="0"/>
              <a:t>Ecuación de la deflexión de una viga</a:t>
            </a:r>
          </a:p>
          <a:p>
            <a:pPr lvl="1"/>
            <a:endParaRPr lang="es-EC" sz="1600" dirty="0"/>
          </a:p>
          <a:p>
            <a:pPr marL="402336" lvl="1" indent="0">
              <a:buNone/>
            </a:pPr>
            <a:endParaRPr lang="en-GB" sz="1600" dirty="0"/>
          </a:p>
          <a:p>
            <a:pPr lvl="1"/>
            <a:endParaRPr lang="es-EC" sz="1600" dirty="0"/>
          </a:p>
        </p:txBody>
      </p:sp>
      <p:pic>
        <p:nvPicPr>
          <p:cNvPr id="4" name="Imagen 3"/>
          <p:cNvPicPr>
            <a:picLocks noChangeAspect="1"/>
          </p:cNvPicPr>
          <p:nvPr/>
        </p:nvPicPr>
        <p:blipFill>
          <a:blip r:embed="rId3"/>
          <a:stretch>
            <a:fillRect/>
          </a:stretch>
        </p:blipFill>
        <p:spPr>
          <a:xfrm>
            <a:off x="5297667" y="1988840"/>
            <a:ext cx="3152775" cy="2276475"/>
          </a:xfrm>
          <a:prstGeom prst="rect">
            <a:avLst/>
          </a:prstGeom>
        </p:spPr>
      </p:pic>
      <p:pic>
        <p:nvPicPr>
          <p:cNvPr id="7" name="Imagen 6"/>
          <p:cNvPicPr>
            <a:picLocks noChangeAspect="1"/>
          </p:cNvPicPr>
          <p:nvPr/>
        </p:nvPicPr>
        <p:blipFill rotWithShape="1">
          <a:blip r:embed="rId4"/>
          <a:srcRect r="10697" b="73261"/>
          <a:stretch/>
        </p:blipFill>
        <p:spPr>
          <a:xfrm>
            <a:off x="1435608" y="2977533"/>
            <a:ext cx="2798513" cy="792088"/>
          </a:xfrm>
          <a:prstGeom prst="rect">
            <a:avLst/>
          </a:prstGeom>
        </p:spPr>
      </p:pic>
      <p:pic>
        <p:nvPicPr>
          <p:cNvPr id="8" name="Imagen 7"/>
          <p:cNvPicPr>
            <a:picLocks noChangeAspect="1"/>
          </p:cNvPicPr>
          <p:nvPr/>
        </p:nvPicPr>
        <p:blipFill rotWithShape="1">
          <a:blip r:embed="rId5"/>
          <a:srcRect t="56117"/>
          <a:stretch/>
        </p:blipFill>
        <p:spPr>
          <a:xfrm>
            <a:off x="2720195" y="5333115"/>
            <a:ext cx="1676400" cy="689680"/>
          </a:xfrm>
          <a:prstGeom prst="rect">
            <a:avLst/>
          </a:prstGeom>
        </p:spPr>
      </p:pic>
    </p:spTree>
    <p:extLst>
      <p:ext uri="{BB962C8B-B14F-4D97-AF65-F5344CB8AC3E}">
        <p14:creationId xmlns:p14="http://schemas.microsoft.com/office/powerpoint/2010/main" val="3982912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Madera de Balsa</a:t>
            </a:r>
          </a:p>
        </p:txBody>
      </p:sp>
      <p:sp>
        <p:nvSpPr>
          <p:cNvPr id="3" name="Content Placeholder 2"/>
          <p:cNvSpPr>
            <a:spLocks noGrp="1"/>
          </p:cNvSpPr>
          <p:nvPr>
            <p:ph sz="half" idx="1"/>
          </p:nvPr>
        </p:nvSpPr>
        <p:spPr>
          <a:xfrm>
            <a:off x="1435608" y="1628800"/>
            <a:ext cx="3657600" cy="4663440"/>
          </a:xfrm>
        </p:spPr>
        <p:txBody>
          <a:bodyPr>
            <a:normAutofit/>
          </a:bodyPr>
          <a:lstStyle/>
          <a:p>
            <a:endParaRPr lang="es-ES" dirty="0"/>
          </a:p>
          <a:p>
            <a:endParaRPr lang="es-ES" dirty="0"/>
          </a:p>
        </p:txBody>
      </p:sp>
      <p:sp>
        <p:nvSpPr>
          <p:cNvPr id="5" name="Marcador de contenido 4"/>
          <p:cNvSpPr>
            <a:spLocks noGrp="1"/>
          </p:cNvSpPr>
          <p:nvPr>
            <p:ph sz="half" idx="2"/>
          </p:nvPr>
        </p:nvSpPr>
        <p:spPr>
          <a:xfrm>
            <a:off x="1527048" y="1417320"/>
            <a:ext cx="7149408" cy="4663440"/>
          </a:xfrm>
        </p:spPr>
        <p:txBody>
          <a:bodyPr/>
          <a:lstStyle/>
          <a:p>
            <a:r>
              <a:rPr lang="es-EC" sz="2000" dirty="0"/>
              <a:t>Propiedades mecánicas</a:t>
            </a:r>
          </a:p>
          <a:p>
            <a:pPr lvl="1"/>
            <a:r>
              <a:rPr lang="es-EC" sz="1600" dirty="0"/>
              <a:t>Ensayos Dinámicos</a:t>
            </a:r>
          </a:p>
          <a:p>
            <a:pPr lvl="1"/>
            <a:endParaRPr lang="en-GB" sz="1600" dirty="0"/>
          </a:p>
          <a:p>
            <a:pPr lvl="1"/>
            <a:endParaRPr lang="en-GB" sz="1600" dirty="0"/>
          </a:p>
          <a:p>
            <a:pPr lvl="1"/>
            <a:endParaRPr lang="en-GB" sz="1600" dirty="0"/>
          </a:p>
          <a:p>
            <a:pPr lvl="1"/>
            <a:endParaRPr lang="en-GB" sz="1600" dirty="0"/>
          </a:p>
          <a:p>
            <a:pPr lvl="1"/>
            <a:endParaRPr lang="en-GB" sz="1600" dirty="0"/>
          </a:p>
          <a:p>
            <a:pPr marL="402336" lvl="1" indent="0">
              <a:buNone/>
            </a:pPr>
            <a:endParaRPr lang="en-GB" sz="1600" dirty="0"/>
          </a:p>
          <a:p>
            <a:pPr marL="402336" lvl="1" indent="0">
              <a:buNone/>
            </a:pPr>
            <a:endParaRPr lang="es-EC" sz="1800" dirty="0"/>
          </a:p>
          <a:p>
            <a:pPr marL="402336" lvl="1" indent="0">
              <a:buNone/>
            </a:pPr>
            <a:r>
              <a:rPr lang="es-EC" sz="1800" dirty="0"/>
              <a:t>MOE dinámico</a:t>
            </a:r>
          </a:p>
          <a:p>
            <a:pPr lvl="1"/>
            <a:endParaRPr lang="es-EC" sz="1600" dirty="0"/>
          </a:p>
          <a:p>
            <a:pPr marL="82296" indent="0">
              <a:buNone/>
            </a:pPr>
            <a:endParaRPr lang="es-EC" dirty="0"/>
          </a:p>
        </p:txBody>
      </p:sp>
      <p:pic>
        <p:nvPicPr>
          <p:cNvPr id="6" name="Imagen 5"/>
          <p:cNvPicPr>
            <a:picLocks noChangeAspect="1"/>
          </p:cNvPicPr>
          <p:nvPr/>
        </p:nvPicPr>
        <p:blipFill>
          <a:blip r:embed="rId3"/>
          <a:stretch>
            <a:fillRect/>
          </a:stretch>
        </p:blipFill>
        <p:spPr>
          <a:xfrm>
            <a:off x="4644008" y="2348880"/>
            <a:ext cx="3912108" cy="1802207"/>
          </a:xfrm>
          <a:prstGeom prst="rect">
            <a:avLst/>
          </a:prstGeom>
        </p:spPr>
      </p:pic>
      <p:pic>
        <p:nvPicPr>
          <p:cNvPr id="7" name="Imagen 6"/>
          <p:cNvPicPr>
            <a:picLocks noChangeAspect="1"/>
          </p:cNvPicPr>
          <p:nvPr/>
        </p:nvPicPr>
        <p:blipFill>
          <a:blip r:embed="rId4"/>
          <a:stretch>
            <a:fillRect/>
          </a:stretch>
        </p:blipFill>
        <p:spPr>
          <a:xfrm>
            <a:off x="1751241" y="2790075"/>
            <a:ext cx="1933575" cy="1200150"/>
          </a:xfrm>
          <a:prstGeom prst="rect">
            <a:avLst/>
          </a:prstGeom>
        </p:spPr>
      </p:pic>
      <p:sp>
        <p:nvSpPr>
          <p:cNvPr id="8" name="Flecha: a la derecha 7"/>
          <p:cNvSpPr/>
          <p:nvPr/>
        </p:nvSpPr>
        <p:spPr>
          <a:xfrm>
            <a:off x="3851920" y="3249983"/>
            <a:ext cx="576064" cy="499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Imagen 8"/>
          <p:cNvPicPr>
            <a:picLocks noChangeAspect="1"/>
          </p:cNvPicPr>
          <p:nvPr/>
        </p:nvPicPr>
        <p:blipFill>
          <a:blip r:embed="rId5"/>
          <a:stretch>
            <a:fillRect/>
          </a:stretch>
        </p:blipFill>
        <p:spPr>
          <a:xfrm>
            <a:off x="4826499" y="4871167"/>
            <a:ext cx="3547126" cy="1691345"/>
          </a:xfrm>
          <a:prstGeom prst="rect">
            <a:avLst/>
          </a:prstGeom>
        </p:spPr>
      </p:pic>
      <p:sp>
        <p:nvSpPr>
          <p:cNvPr id="10" name="Flecha: a la derecha 9"/>
          <p:cNvSpPr/>
          <p:nvPr/>
        </p:nvSpPr>
        <p:spPr>
          <a:xfrm rot="10800000">
            <a:off x="3851920" y="5581703"/>
            <a:ext cx="576064" cy="499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1" name="Flecha: a la derecha 10"/>
          <p:cNvSpPr/>
          <p:nvPr/>
        </p:nvSpPr>
        <p:spPr>
          <a:xfrm rot="5400000">
            <a:off x="6347270" y="4329483"/>
            <a:ext cx="576064" cy="49905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11032574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C" sz="3600" dirty="0"/>
              <a:t>MÉTODOS DE OBTENCIÓN (MOE)</a:t>
            </a:r>
            <a:endParaRPr lang="es-ES" sz="3600" dirty="0"/>
          </a:p>
        </p:txBody>
      </p:sp>
      <p:graphicFrame>
        <p:nvGraphicFramePr>
          <p:cNvPr id="4" name="Marcador de contenido 8"/>
          <p:cNvGraphicFramePr>
            <a:graphicFrameLocks/>
          </p:cNvGraphicFramePr>
          <p:nvPr>
            <p:extLst>
              <p:ext uri="{D42A27DB-BD31-4B8C-83A1-F6EECF244321}">
                <p14:modId xmlns:p14="http://schemas.microsoft.com/office/powerpoint/2010/main" val="3695584504"/>
              </p:ext>
            </p:extLst>
          </p:nvPr>
        </p:nvGraphicFramePr>
        <p:xfrm>
          <a:off x="1259632" y="2204864"/>
          <a:ext cx="7190184" cy="30963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C" sz="3600" dirty="0"/>
              <a:t>ENSAYOS DESTRUCTIVOS</a:t>
            </a:r>
            <a:endParaRPr lang="es-ES" sz="3600" dirty="0"/>
          </a:p>
        </p:txBody>
      </p:sp>
      <p:pic>
        <p:nvPicPr>
          <p:cNvPr id="3" name="Imagen 2"/>
          <p:cNvPicPr>
            <a:picLocks noChangeAspect="1"/>
          </p:cNvPicPr>
          <p:nvPr/>
        </p:nvPicPr>
        <p:blipFill>
          <a:blip r:embed="rId3"/>
          <a:stretch>
            <a:fillRect/>
          </a:stretch>
        </p:blipFill>
        <p:spPr>
          <a:xfrm>
            <a:off x="1202379" y="2060848"/>
            <a:ext cx="4219575" cy="2790825"/>
          </a:xfrm>
          <a:prstGeom prst="rect">
            <a:avLst/>
          </a:prstGeom>
        </p:spPr>
      </p:pic>
      <p:pic>
        <p:nvPicPr>
          <p:cNvPr id="5" name="Picture 2" descr="Resultado de imagen para ENSAYO DE FLEXION EN MADERA"/>
          <p:cNvPicPr>
            <a:picLocks noChangeAspect="1" noChangeArrowheads="1"/>
          </p:cNvPicPr>
          <p:nvPr/>
        </p:nvPicPr>
        <p:blipFill rotWithShape="1">
          <a:blip r:embed="rId4">
            <a:extLst>
              <a:ext uri="{28A0092B-C50C-407E-A947-70E740481C1C}">
                <a14:useLocalDpi xmlns:a14="http://schemas.microsoft.com/office/drawing/2010/main" val="0"/>
              </a:ext>
            </a:extLst>
          </a:blip>
          <a:srcRect r="43909"/>
          <a:stretch/>
        </p:blipFill>
        <p:spPr bwMode="auto">
          <a:xfrm>
            <a:off x="5421954" y="2115369"/>
            <a:ext cx="3511734" cy="27363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622147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C" sz="3600" dirty="0"/>
              <a:t>ENSAYOS NO DESTRUCTIVOS </a:t>
            </a:r>
            <a:endParaRPr lang="es-ES" sz="3600" dirty="0"/>
          </a:p>
        </p:txBody>
      </p:sp>
      <p:pic>
        <p:nvPicPr>
          <p:cNvPr id="4" name="Imagen 3"/>
          <p:cNvPicPr>
            <a:picLocks noChangeAspect="1"/>
          </p:cNvPicPr>
          <p:nvPr/>
        </p:nvPicPr>
        <p:blipFill>
          <a:blip r:embed="rId3"/>
          <a:stretch>
            <a:fillRect/>
          </a:stretch>
        </p:blipFill>
        <p:spPr>
          <a:xfrm>
            <a:off x="1056513" y="1916832"/>
            <a:ext cx="7877175" cy="3476625"/>
          </a:xfrm>
          <a:prstGeom prst="rect">
            <a:avLst/>
          </a:prstGeom>
        </p:spPr>
      </p:pic>
    </p:spTree>
    <p:extLst>
      <p:ext uri="{BB962C8B-B14F-4D97-AF65-F5344CB8AC3E}">
        <p14:creationId xmlns:p14="http://schemas.microsoft.com/office/powerpoint/2010/main" val="24706367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Antecedentes conceptuales</a:t>
            </a:r>
          </a:p>
        </p:txBody>
      </p:sp>
      <p:sp>
        <p:nvSpPr>
          <p:cNvPr id="3" name="Content Placeholder 2"/>
          <p:cNvSpPr>
            <a:spLocks noGrp="1"/>
          </p:cNvSpPr>
          <p:nvPr>
            <p:ph idx="1"/>
          </p:nvPr>
        </p:nvSpPr>
        <p:spPr>
          <a:xfrm>
            <a:off x="1435608" y="1361018"/>
            <a:ext cx="7498080" cy="5123656"/>
          </a:xfrm>
        </p:spPr>
        <p:txBody>
          <a:bodyPr>
            <a:normAutofit/>
          </a:bodyPr>
          <a:lstStyle/>
          <a:p>
            <a:r>
              <a:rPr lang="es-ES" dirty="0"/>
              <a:t>Caracterización Dinámica</a:t>
            </a:r>
          </a:p>
          <a:p>
            <a:pPr lvl="1"/>
            <a:r>
              <a:rPr lang="es-ES" dirty="0"/>
              <a:t>Aceleración</a:t>
            </a:r>
          </a:p>
          <a:p>
            <a:pPr marL="402336" lvl="1" indent="0">
              <a:buNone/>
            </a:pPr>
            <a:r>
              <a:rPr lang="es-ES" dirty="0"/>
              <a:t>         vs </a:t>
            </a:r>
          </a:p>
          <a:p>
            <a:pPr marL="402336" lvl="1" indent="0">
              <a:buNone/>
            </a:pPr>
            <a:r>
              <a:rPr lang="es-ES" dirty="0"/>
              <a:t>      tiempo</a:t>
            </a:r>
          </a:p>
          <a:p>
            <a:pPr lvl="1"/>
            <a:endParaRPr lang="es-ES" dirty="0"/>
          </a:p>
          <a:p>
            <a:pPr lvl="1"/>
            <a:endParaRPr lang="es-ES" dirty="0"/>
          </a:p>
          <a:p>
            <a:pPr lvl="1"/>
            <a:endParaRPr lang="es-ES" dirty="0"/>
          </a:p>
          <a:p>
            <a:pPr lvl="1"/>
            <a:r>
              <a:rPr lang="es-ES" dirty="0"/>
              <a:t>Espectro de </a:t>
            </a:r>
          </a:p>
          <a:p>
            <a:pPr marL="402336" lvl="1" indent="0">
              <a:buNone/>
            </a:pPr>
            <a:r>
              <a:rPr lang="es-ES" dirty="0"/>
              <a:t>   frecuencias</a:t>
            </a:r>
          </a:p>
          <a:p>
            <a:pPr marL="402336" lvl="1" indent="0">
              <a:buNone/>
            </a:pPr>
            <a:endParaRPr lang="es-ES" dirty="0"/>
          </a:p>
        </p:txBody>
      </p:sp>
      <p:pic>
        <p:nvPicPr>
          <p:cNvPr id="5" name="Imagen 4"/>
          <p:cNvPicPr>
            <a:picLocks noChangeAspect="1"/>
          </p:cNvPicPr>
          <p:nvPr/>
        </p:nvPicPr>
        <p:blipFill rotWithShape="1">
          <a:blip r:embed="rId3">
            <a:extLst>
              <a:ext uri="{28A0092B-C50C-407E-A947-70E740481C1C}">
                <a14:useLocalDpi xmlns:a14="http://schemas.microsoft.com/office/drawing/2010/main" val="0"/>
              </a:ext>
            </a:extLst>
          </a:blip>
          <a:srcRect t="17909"/>
          <a:stretch/>
        </p:blipFill>
        <p:spPr>
          <a:xfrm>
            <a:off x="3982544" y="2060848"/>
            <a:ext cx="4248472" cy="2116761"/>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4901" y="4379704"/>
            <a:ext cx="4016115" cy="190287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C" sz="3600" dirty="0"/>
              <a:t>ENSAYOS NO DESTRUCTIVOS</a:t>
            </a:r>
            <a:endParaRPr lang="es-ES" sz="3600" dirty="0"/>
          </a:p>
        </p:txBody>
      </p:sp>
      <p:grpSp>
        <p:nvGrpSpPr>
          <p:cNvPr id="5" name="Grupo 4"/>
          <p:cNvGrpSpPr/>
          <p:nvPr/>
        </p:nvGrpSpPr>
        <p:grpSpPr>
          <a:xfrm>
            <a:off x="1232910" y="1417638"/>
            <a:ext cx="4436578" cy="792088"/>
            <a:chOff x="0" y="5039"/>
            <a:chExt cx="5615607" cy="623610"/>
          </a:xfrm>
        </p:grpSpPr>
        <p:sp>
          <p:nvSpPr>
            <p:cNvPr id="6" name="Rectángulo: esquinas redondeadas 5"/>
            <p:cNvSpPr/>
            <p:nvPr/>
          </p:nvSpPr>
          <p:spPr>
            <a:xfrm>
              <a:off x="0" y="5039"/>
              <a:ext cx="5615607" cy="623610"/>
            </a:xfrm>
            <a:prstGeom prst="round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7" name="Rectángulo: esquinas redondeadas 4"/>
            <p:cNvSpPr txBox="1"/>
            <p:nvPr/>
          </p:nvSpPr>
          <p:spPr>
            <a:xfrm>
              <a:off x="30442" y="35481"/>
              <a:ext cx="5554723" cy="56272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s-EC" kern="1200" dirty="0"/>
                <a:t>TÉCNICA DE VIBRACIÓN TRANSVERSAL</a:t>
              </a:r>
            </a:p>
          </p:txBody>
        </p:sp>
      </p:grpSp>
      <p:pic>
        <p:nvPicPr>
          <p:cNvPr id="8" name="Imagen 7"/>
          <p:cNvPicPr>
            <a:picLocks noChangeAspect="1"/>
          </p:cNvPicPr>
          <p:nvPr/>
        </p:nvPicPr>
        <p:blipFill>
          <a:blip r:embed="rId3"/>
          <a:stretch>
            <a:fillRect/>
          </a:stretch>
        </p:blipFill>
        <p:spPr>
          <a:xfrm>
            <a:off x="1907704" y="2348880"/>
            <a:ext cx="3099869" cy="3888432"/>
          </a:xfrm>
          <a:prstGeom prst="rect">
            <a:avLst/>
          </a:prstGeom>
        </p:spPr>
      </p:pic>
      <p:pic>
        <p:nvPicPr>
          <p:cNvPr id="9" name="Imagen 8"/>
          <p:cNvPicPr>
            <a:picLocks noChangeAspect="1"/>
          </p:cNvPicPr>
          <p:nvPr/>
        </p:nvPicPr>
        <p:blipFill>
          <a:blip r:embed="rId4"/>
          <a:stretch>
            <a:fillRect/>
          </a:stretch>
        </p:blipFill>
        <p:spPr>
          <a:xfrm>
            <a:off x="5693539" y="1938149"/>
            <a:ext cx="3125207" cy="4568964"/>
          </a:xfrm>
          <a:prstGeom prst="rect">
            <a:avLst/>
          </a:prstGeom>
        </p:spPr>
      </p:pic>
    </p:spTree>
    <p:extLst>
      <p:ext uri="{BB962C8B-B14F-4D97-AF65-F5344CB8AC3E}">
        <p14:creationId xmlns:p14="http://schemas.microsoft.com/office/powerpoint/2010/main" val="1767872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C" sz="3600" dirty="0"/>
              <a:t>ENSAYOS NO DESTRUCTIVOS</a:t>
            </a:r>
            <a:endParaRPr lang="es-ES" sz="3600" dirty="0"/>
          </a:p>
        </p:txBody>
      </p:sp>
      <p:grpSp>
        <p:nvGrpSpPr>
          <p:cNvPr id="10" name="Grupo 9"/>
          <p:cNvGrpSpPr/>
          <p:nvPr/>
        </p:nvGrpSpPr>
        <p:grpSpPr>
          <a:xfrm>
            <a:off x="1187624" y="1417639"/>
            <a:ext cx="3888432" cy="571202"/>
            <a:chOff x="0" y="57375"/>
            <a:chExt cx="5257800" cy="599625"/>
          </a:xfrm>
        </p:grpSpPr>
        <p:sp>
          <p:nvSpPr>
            <p:cNvPr id="11" name="Rectángulo: esquinas redondeadas 10"/>
            <p:cNvSpPr/>
            <p:nvPr/>
          </p:nvSpPr>
          <p:spPr>
            <a:xfrm>
              <a:off x="0" y="57375"/>
              <a:ext cx="5257800" cy="599625"/>
            </a:xfrm>
            <a:prstGeom prst="roundRect">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Rectángulo: esquinas redondeadas 4"/>
            <p:cNvSpPr txBox="1"/>
            <p:nvPr/>
          </p:nvSpPr>
          <p:spPr>
            <a:xfrm>
              <a:off x="29271" y="86646"/>
              <a:ext cx="5199258" cy="541083"/>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s-EC" sz="1600" kern="1200" dirty="0"/>
                <a:t>TÉCNICA DE VIBRACIÓN TRANSVERSAL</a:t>
              </a:r>
            </a:p>
          </p:txBody>
        </p:sp>
      </p:grpSp>
      <p:pic>
        <p:nvPicPr>
          <p:cNvPr id="13" name="Imagen 12"/>
          <p:cNvPicPr/>
          <p:nvPr/>
        </p:nvPicPr>
        <p:blipFill>
          <a:blip r:embed="rId3"/>
          <a:stretch>
            <a:fillRect/>
          </a:stretch>
        </p:blipFill>
        <p:spPr>
          <a:xfrm>
            <a:off x="1166867" y="2270434"/>
            <a:ext cx="4327174" cy="1656184"/>
          </a:xfrm>
          <a:prstGeom prst="rect">
            <a:avLst/>
          </a:prstGeom>
        </p:spPr>
      </p:pic>
      <p:pic>
        <p:nvPicPr>
          <p:cNvPr id="14" name="Imagen 13"/>
          <p:cNvPicPr/>
          <p:nvPr/>
        </p:nvPicPr>
        <p:blipFill>
          <a:blip r:embed="rId4"/>
          <a:stretch>
            <a:fillRect/>
          </a:stretch>
        </p:blipFill>
        <p:spPr>
          <a:xfrm>
            <a:off x="1212788" y="4243399"/>
            <a:ext cx="4281253" cy="1777889"/>
          </a:xfrm>
          <a:prstGeom prst="rect">
            <a:avLst/>
          </a:prstGeom>
        </p:spPr>
      </p:pic>
      <p:pic>
        <p:nvPicPr>
          <p:cNvPr id="15" name="Imagen 14"/>
          <p:cNvPicPr/>
          <p:nvPr/>
        </p:nvPicPr>
        <p:blipFill>
          <a:blip r:embed="rId5"/>
          <a:stretch>
            <a:fillRect/>
          </a:stretch>
        </p:blipFill>
        <p:spPr>
          <a:xfrm>
            <a:off x="5652121" y="2270434"/>
            <a:ext cx="3281568" cy="1518606"/>
          </a:xfrm>
          <a:prstGeom prst="rect">
            <a:avLst/>
          </a:prstGeom>
        </p:spPr>
      </p:pic>
      <p:pic>
        <p:nvPicPr>
          <p:cNvPr id="16" name="Imagen 15"/>
          <p:cNvPicPr/>
          <p:nvPr/>
        </p:nvPicPr>
        <p:blipFill>
          <a:blip r:embed="rId6"/>
          <a:stretch>
            <a:fillRect/>
          </a:stretch>
        </p:blipFill>
        <p:spPr>
          <a:xfrm>
            <a:off x="5573081" y="4213244"/>
            <a:ext cx="3439647" cy="1624865"/>
          </a:xfrm>
          <a:prstGeom prst="rect">
            <a:avLst/>
          </a:prstGeom>
        </p:spPr>
      </p:pic>
    </p:spTree>
    <p:extLst>
      <p:ext uri="{BB962C8B-B14F-4D97-AF65-F5344CB8AC3E}">
        <p14:creationId xmlns:p14="http://schemas.microsoft.com/office/powerpoint/2010/main" val="2344765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s-EC" sz="3600" dirty="0"/>
              <a:t>ENSAYOS NO DESTRUCTIVOS</a:t>
            </a:r>
            <a:endParaRPr lang="es-ES" sz="3600" dirty="0"/>
          </a:p>
        </p:txBody>
      </p:sp>
      <p:pic>
        <p:nvPicPr>
          <p:cNvPr id="4" name="Imagen 3"/>
          <p:cNvPicPr>
            <a:picLocks noChangeAspect="1"/>
          </p:cNvPicPr>
          <p:nvPr/>
        </p:nvPicPr>
        <p:blipFill>
          <a:blip r:embed="rId3"/>
          <a:stretch>
            <a:fillRect/>
          </a:stretch>
        </p:blipFill>
        <p:spPr>
          <a:xfrm>
            <a:off x="1412152" y="1700808"/>
            <a:ext cx="3867150" cy="3086100"/>
          </a:xfrm>
          <a:prstGeom prst="rect">
            <a:avLst/>
          </a:prstGeom>
        </p:spPr>
      </p:pic>
      <p:pic>
        <p:nvPicPr>
          <p:cNvPr id="5" name="Imagen 4"/>
          <p:cNvPicPr>
            <a:picLocks noChangeAspect="1"/>
          </p:cNvPicPr>
          <p:nvPr/>
        </p:nvPicPr>
        <p:blipFill>
          <a:blip r:embed="rId4"/>
          <a:stretch>
            <a:fillRect/>
          </a:stretch>
        </p:blipFill>
        <p:spPr>
          <a:xfrm>
            <a:off x="5304663" y="1867495"/>
            <a:ext cx="3629025" cy="2752725"/>
          </a:xfrm>
          <a:prstGeom prst="rect">
            <a:avLst/>
          </a:prstGeom>
        </p:spPr>
      </p:pic>
    </p:spTree>
    <p:extLst>
      <p:ext uri="{BB962C8B-B14F-4D97-AF65-F5344CB8AC3E}">
        <p14:creationId xmlns:p14="http://schemas.microsoft.com/office/powerpoint/2010/main" val="1676809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Banco de Pruebas</a:t>
            </a:r>
          </a:p>
        </p:txBody>
      </p:sp>
      <p:sp>
        <p:nvSpPr>
          <p:cNvPr id="3" name="Content Placeholder 2"/>
          <p:cNvSpPr>
            <a:spLocks noGrp="1"/>
          </p:cNvSpPr>
          <p:nvPr>
            <p:ph idx="1"/>
          </p:nvPr>
        </p:nvSpPr>
        <p:spPr/>
        <p:txBody>
          <a:bodyPr>
            <a:normAutofit/>
          </a:bodyPr>
          <a:lstStyle/>
          <a:p>
            <a:r>
              <a:rPr lang="es-ES" sz="1800" dirty="0"/>
              <a:t>Equipo de ensayos Dinámicos</a:t>
            </a:r>
          </a:p>
        </p:txBody>
      </p:sp>
      <p:pic>
        <p:nvPicPr>
          <p:cNvPr id="4" name="Imagen 3"/>
          <p:cNvPicPr>
            <a:picLocks noChangeAspect="1"/>
          </p:cNvPicPr>
          <p:nvPr/>
        </p:nvPicPr>
        <p:blipFill>
          <a:blip r:embed="rId3"/>
          <a:stretch>
            <a:fillRect/>
          </a:stretch>
        </p:blipFill>
        <p:spPr>
          <a:xfrm>
            <a:off x="1498473" y="2132856"/>
            <a:ext cx="7372350" cy="36957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Banco de Pruebas</a:t>
            </a:r>
          </a:p>
        </p:txBody>
      </p:sp>
      <p:pic>
        <p:nvPicPr>
          <p:cNvPr id="5" name="Marcador de contenido 4"/>
          <p:cNvPicPr>
            <a:picLocks noGrp="1" noChangeAspect="1"/>
          </p:cNvPicPr>
          <p:nvPr>
            <p:ph idx="1"/>
          </p:nvPr>
        </p:nvPicPr>
        <p:blipFill>
          <a:blip r:embed="rId3"/>
          <a:stretch>
            <a:fillRect/>
          </a:stretch>
        </p:blipFill>
        <p:spPr>
          <a:xfrm>
            <a:off x="5364088" y="1417638"/>
            <a:ext cx="3407696" cy="4573488"/>
          </a:xfrm>
          <a:prstGeom prst="rect">
            <a:avLst/>
          </a:prstGeom>
        </p:spPr>
      </p:pic>
      <p:pic>
        <p:nvPicPr>
          <p:cNvPr id="8" name="Imagen 7"/>
          <p:cNvPicPr>
            <a:picLocks noChangeAspect="1"/>
          </p:cNvPicPr>
          <p:nvPr/>
        </p:nvPicPr>
        <p:blipFill>
          <a:blip r:embed="rId4"/>
          <a:stretch>
            <a:fillRect/>
          </a:stretch>
        </p:blipFill>
        <p:spPr>
          <a:xfrm>
            <a:off x="1619672" y="1417638"/>
            <a:ext cx="3312368" cy="4531503"/>
          </a:xfrm>
          <a:prstGeom prst="rect">
            <a:avLst/>
          </a:prstGeom>
        </p:spPr>
      </p:pic>
    </p:spTree>
    <p:extLst>
      <p:ext uri="{BB962C8B-B14F-4D97-AF65-F5344CB8AC3E}">
        <p14:creationId xmlns:p14="http://schemas.microsoft.com/office/powerpoint/2010/main" val="2949323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Banco de Pruebas</a:t>
            </a:r>
          </a:p>
        </p:txBody>
      </p:sp>
      <p:sp>
        <p:nvSpPr>
          <p:cNvPr id="4" name="Marcador de contenido 3"/>
          <p:cNvSpPr>
            <a:spLocks noGrp="1"/>
          </p:cNvSpPr>
          <p:nvPr>
            <p:ph idx="1"/>
          </p:nvPr>
        </p:nvSpPr>
        <p:spPr>
          <a:xfrm>
            <a:off x="1405926" y="1445156"/>
            <a:ext cx="7498080" cy="5512236"/>
          </a:xfrm>
        </p:spPr>
        <p:txBody>
          <a:bodyPr>
            <a:normAutofit/>
          </a:bodyPr>
          <a:lstStyle/>
          <a:p>
            <a:r>
              <a:rPr lang="es-EC" sz="1600" dirty="0"/>
              <a:t>Sistema de adquisición de datos</a:t>
            </a:r>
          </a:p>
          <a:p>
            <a:pPr marL="82296" indent="0">
              <a:buNone/>
            </a:pPr>
            <a:endParaRPr lang="en-GB" sz="1600" dirty="0"/>
          </a:p>
          <a:p>
            <a:pPr marL="82296" indent="0">
              <a:buNone/>
            </a:pPr>
            <a:endParaRPr lang="en-GB" sz="1600" dirty="0"/>
          </a:p>
          <a:p>
            <a:pPr marL="82296" indent="0">
              <a:buNone/>
            </a:pPr>
            <a:endParaRPr lang="en-GB" sz="1600" dirty="0"/>
          </a:p>
          <a:p>
            <a:pPr marL="82296" indent="0">
              <a:buNone/>
            </a:pPr>
            <a:endParaRPr lang="en-GB" sz="1600" dirty="0"/>
          </a:p>
          <a:p>
            <a:pPr marL="82296" indent="0">
              <a:buNone/>
            </a:pPr>
            <a:endParaRPr lang="es-EC" sz="1600" dirty="0"/>
          </a:p>
          <a:p>
            <a:pPr lvl="1"/>
            <a:r>
              <a:rPr lang="es-EC" sz="1600" dirty="0"/>
              <a:t>Sensor de Aceleración (a)</a:t>
            </a:r>
          </a:p>
          <a:p>
            <a:pPr lvl="1"/>
            <a:r>
              <a:rPr lang="es-EC" sz="1600" dirty="0"/>
              <a:t>Sensor de posición (b)</a:t>
            </a:r>
          </a:p>
          <a:p>
            <a:pPr lvl="1"/>
            <a:r>
              <a:rPr lang="es-EC" sz="1600" dirty="0"/>
              <a:t>Visor de fuerza (c)</a:t>
            </a:r>
          </a:p>
          <a:p>
            <a:pPr lvl="1"/>
            <a:r>
              <a:rPr lang="es-EC" sz="1600" dirty="0"/>
              <a:t>Sistema de acoplamiento de señales a la DAQ (d)</a:t>
            </a:r>
          </a:p>
          <a:p>
            <a:pPr lvl="1"/>
            <a:r>
              <a:rPr lang="es-EC" sz="1600" dirty="0"/>
              <a:t>Software de adquisición de datos (e)</a:t>
            </a:r>
            <a:endParaRPr lang="es-EC" dirty="0"/>
          </a:p>
        </p:txBody>
      </p:sp>
      <p:pic>
        <p:nvPicPr>
          <p:cNvPr id="6" name="Imagen 5"/>
          <p:cNvPicPr>
            <a:picLocks noChangeAspect="1"/>
          </p:cNvPicPr>
          <p:nvPr/>
        </p:nvPicPr>
        <p:blipFill>
          <a:blip r:embed="rId3"/>
          <a:stretch>
            <a:fillRect/>
          </a:stretch>
        </p:blipFill>
        <p:spPr>
          <a:xfrm>
            <a:off x="2555776" y="1916832"/>
            <a:ext cx="4464496" cy="2248080"/>
          </a:xfrm>
          <a:prstGeom prst="rect">
            <a:avLst/>
          </a:prstGeom>
        </p:spPr>
      </p:pic>
    </p:spTree>
    <p:extLst>
      <p:ext uri="{BB962C8B-B14F-4D97-AF65-F5344CB8AC3E}">
        <p14:creationId xmlns:p14="http://schemas.microsoft.com/office/powerpoint/2010/main" val="911329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Banco de Pruebas</a:t>
            </a:r>
          </a:p>
        </p:txBody>
      </p:sp>
      <p:sp>
        <p:nvSpPr>
          <p:cNvPr id="4" name="Marcador de contenido 3"/>
          <p:cNvSpPr>
            <a:spLocks noGrp="1"/>
          </p:cNvSpPr>
          <p:nvPr>
            <p:ph idx="1"/>
          </p:nvPr>
        </p:nvSpPr>
        <p:spPr>
          <a:xfrm>
            <a:off x="1405926" y="1445156"/>
            <a:ext cx="7498080" cy="5512236"/>
          </a:xfrm>
        </p:spPr>
        <p:txBody>
          <a:bodyPr>
            <a:normAutofit/>
          </a:bodyPr>
          <a:lstStyle/>
          <a:p>
            <a:pPr lvl="1"/>
            <a:r>
              <a:rPr lang="es-EC" sz="1600" dirty="0"/>
              <a:t>Software de adquisición de datos</a:t>
            </a:r>
          </a:p>
          <a:p>
            <a:pPr marL="402336" lvl="1" indent="0">
              <a:buNone/>
            </a:pPr>
            <a:endParaRPr lang="es-EC" dirty="0"/>
          </a:p>
        </p:txBody>
      </p:sp>
      <p:pic>
        <p:nvPicPr>
          <p:cNvPr id="3" name="Imagen 2"/>
          <p:cNvPicPr>
            <a:picLocks noChangeAspect="1"/>
          </p:cNvPicPr>
          <p:nvPr/>
        </p:nvPicPr>
        <p:blipFill>
          <a:blip r:embed="rId3"/>
          <a:stretch>
            <a:fillRect/>
          </a:stretch>
        </p:blipFill>
        <p:spPr>
          <a:xfrm>
            <a:off x="1788985" y="2132856"/>
            <a:ext cx="6791325" cy="3305175"/>
          </a:xfrm>
          <a:prstGeom prst="rect">
            <a:avLst/>
          </a:prstGeom>
        </p:spPr>
      </p:pic>
    </p:spTree>
    <p:extLst>
      <p:ext uri="{BB962C8B-B14F-4D97-AF65-F5344CB8AC3E}">
        <p14:creationId xmlns:p14="http://schemas.microsoft.com/office/powerpoint/2010/main" val="787678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Análisis de Resultados</a:t>
            </a:r>
          </a:p>
        </p:txBody>
      </p:sp>
      <p:sp>
        <p:nvSpPr>
          <p:cNvPr id="3" name="Content Placeholder 2"/>
          <p:cNvSpPr>
            <a:spLocks noGrp="1"/>
          </p:cNvSpPr>
          <p:nvPr>
            <p:ph idx="1"/>
          </p:nvPr>
        </p:nvSpPr>
        <p:spPr/>
        <p:txBody>
          <a:bodyPr/>
          <a:lstStyle/>
          <a:p>
            <a:r>
              <a:rPr lang="es-ES" sz="2000" dirty="0"/>
              <a:t>Tamaño de muestra</a:t>
            </a:r>
          </a:p>
          <a:p>
            <a:r>
              <a:rPr lang="es-EC" sz="1600" dirty="0"/>
              <a:t>ASTM D 2915</a:t>
            </a:r>
            <a:br>
              <a:rPr lang="es-EC" dirty="0"/>
            </a:br>
            <a:endParaRPr lang="es-ES" dirty="0"/>
          </a:p>
          <a:p>
            <a:endParaRPr lang="es-ES" dirty="0"/>
          </a:p>
          <a:p>
            <a:endParaRPr lang="es-ES" dirty="0"/>
          </a:p>
        </p:txBody>
      </p:sp>
      <p:pic>
        <p:nvPicPr>
          <p:cNvPr id="4" name="Imagen 3"/>
          <p:cNvPicPr>
            <a:picLocks noChangeAspect="1"/>
          </p:cNvPicPr>
          <p:nvPr/>
        </p:nvPicPr>
        <p:blipFill>
          <a:blip r:embed="rId3"/>
          <a:stretch>
            <a:fillRect/>
          </a:stretch>
        </p:blipFill>
        <p:spPr>
          <a:xfrm>
            <a:off x="1381217" y="2260302"/>
            <a:ext cx="4429125" cy="4114800"/>
          </a:xfrm>
          <a:prstGeom prst="rect">
            <a:avLst/>
          </a:prstGeom>
        </p:spPr>
      </p:pic>
      <p:pic>
        <p:nvPicPr>
          <p:cNvPr id="5" name="Imagen 4"/>
          <p:cNvPicPr>
            <a:picLocks noChangeAspect="1"/>
          </p:cNvPicPr>
          <p:nvPr/>
        </p:nvPicPr>
        <p:blipFill>
          <a:blip r:embed="rId4"/>
          <a:stretch>
            <a:fillRect/>
          </a:stretch>
        </p:blipFill>
        <p:spPr>
          <a:xfrm>
            <a:off x="5616081" y="2531764"/>
            <a:ext cx="3314700" cy="3571875"/>
          </a:xfrm>
          <a:prstGeom prst="rect">
            <a:avLst/>
          </a:prstGeom>
        </p:spPr>
      </p:pic>
    </p:spTree>
    <p:extLst>
      <p:ext uri="{BB962C8B-B14F-4D97-AF65-F5344CB8AC3E}">
        <p14:creationId xmlns:p14="http://schemas.microsoft.com/office/powerpoint/2010/main" val="1573387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Resultados</a:t>
            </a:r>
          </a:p>
        </p:txBody>
      </p:sp>
      <p:sp>
        <p:nvSpPr>
          <p:cNvPr id="3" name="Content Placeholder 2"/>
          <p:cNvSpPr>
            <a:spLocks noGrp="1"/>
          </p:cNvSpPr>
          <p:nvPr>
            <p:ph idx="1"/>
          </p:nvPr>
        </p:nvSpPr>
        <p:spPr/>
        <p:txBody>
          <a:bodyPr>
            <a:normAutofit/>
          </a:bodyPr>
          <a:lstStyle/>
          <a:p>
            <a:r>
              <a:rPr lang="es-ES" sz="1800" dirty="0"/>
              <a:t>Humedad </a:t>
            </a:r>
          </a:p>
          <a:p>
            <a:pPr lvl="1"/>
            <a:r>
              <a:rPr lang="es-EC" sz="1500" dirty="0"/>
              <a:t>ASTM D-4442</a:t>
            </a:r>
          </a:p>
          <a:p>
            <a:pPr lvl="1"/>
            <a:r>
              <a:rPr lang="es-EC" sz="1200" dirty="0"/>
              <a:t>CH12% </a:t>
            </a:r>
          </a:p>
          <a:p>
            <a:pPr lvl="1"/>
            <a:r>
              <a:rPr lang="es-EC" sz="1200" dirty="0"/>
              <a:t>Media de 12.08%, </a:t>
            </a:r>
          </a:p>
          <a:p>
            <a:pPr lvl="1"/>
            <a:r>
              <a:rPr lang="es-EC" sz="1200" dirty="0"/>
              <a:t>Desviación estándar de 0.03734.</a:t>
            </a:r>
          </a:p>
          <a:p>
            <a:pPr lvl="1"/>
            <a:r>
              <a:rPr lang="es-EC" sz="1200" dirty="0"/>
              <a:t>13 probetas significando el 32,5%</a:t>
            </a:r>
          </a:p>
          <a:p>
            <a:pPr lvl="1"/>
            <a:r>
              <a:rPr lang="es-EC" sz="1200" dirty="0"/>
              <a:t>10 probetas representando el 25%</a:t>
            </a:r>
            <a:endParaRPr lang="es-ES" dirty="0"/>
          </a:p>
        </p:txBody>
      </p:sp>
      <p:pic>
        <p:nvPicPr>
          <p:cNvPr id="4" name="Imagen 3"/>
          <p:cNvPicPr>
            <a:picLocks noChangeAspect="1"/>
          </p:cNvPicPr>
          <p:nvPr/>
        </p:nvPicPr>
        <p:blipFill>
          <a:blip r:embed="rId3"/>
          <a:stretch>
            <a:fillRect/>
          </a:stretch>
        </p:blipFill>
        <p:spPr>
          <a:xfrm>
            <a:off x="4572000" y="2454713"/>
            <a:ext cx="4176464" cy="2786773"/>
          </a:xfrm>
          <a:prstGeom prst="rect">
            <a:avLst/>
          </a:prstGeom>
        </p:spPr>
      </p:pic>
    </p:spTree>
    <p:extLst>
      <p:ext uri="{BB962C8B-B14F-4D97-AF65-F5344CB8AC3E}">
        <p14:creationId xmlns:p14="http://schemas.microsoft.com/office/powerpoint/2010/main" val="2747407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Resultados</a:t>
            </a:r>
          </a:p>
        </p:txBody>
      </p:sp>
      <p:sp>
        <p:nvSpPr>
          <p:cNvPr id="3" name="Content Placeholder 2"/>
          <p:cNvSpPr>
            <a:spLocks noGrp="1"/>
          </p:cNvSpPr>
          <p:nvPr>
            <p:ph idx="1"/>
          </p:nvPr>
        </p:nvSpPr>
        <p:spPr/>
        <p:txBody>
          <a:bodyPr/>
          <a:lstStyle/>
          <a:p>
            <a:r>
              <a:rPr lang="es-ES" sz="1600" dirty="0"/>
              <a:t>Densidad</a:t>
            </a:r>
          </a:p>
          <a:p>
            <a:pPr lvl="1"/>
            <a:r>
              <a:rPr lang="es-EC" sz="1200" dirty="0"/>
              <a:t>ASTM D 2395</a:t>
            </a:r>
            <a:br>
              <a:rPr lang="es-EC" dirty="0"/>
            </a:br>
            <a:endParaRPr lang="es-ES" dirty="0"/>
          </a:p>
        </p:txBody>
      </p:sp>
      <p:pic>
        <p:nvPicPr>
          <p:cNvPr id="5" name="Imagen 4"/>
          <p:cNvPicPr>
            <a:picLocks noChangeAspect="1"/>
          </p:cNvPicPr>
          <p:nvPr/>
        </p:nvPicPr>
        <p:blipFill>
          <a:blip r:embed="rId3"/>
          <a:stretch>
            <a:fillRect/>
          </a:stretch>
        </p:blipFill>
        <p:spPr>
          <a:xfrm>
            <a:off x="1979712" y="2700337"/>
            <a:ext cx="1724025" cy="2295525"/>
          </a:xfrm>
          <a:prstGeom prst="rect">
            <a:avLst/>
          </a:prstGeom>
        </p:spPr>
      </p:pic>
      <p:pic>
        <p:nvPicPr>
          <p:cNvPr id="6" name="Imagen 5"/>
          <p:cNvPicPr>
            <a:picLocks noChangeAspect="1"/>
          </p:cNvPicPr>
          <p:nvPr/>
        </p:nvPicPr>
        <p:blipFill>
          <a:blip r:embed="rId4"/>
          <a:stretch>
            <a:fillRect/>
          </a:stretch>
        </p:blipFill>
        <p:spPr>
          <a:xfrm>
            <a:off x="4499992" y="2455734"/>
            <a:ext cx="3076575" cy="3762375"/>
          </a:xfrm>
          <a:prstGeom prst="rect">
            <a:avLst/>
          </a:prstGeom>
        </p:spPr>
      </p:pic>
    </p:spTree>
    <p:extLst>
      <p:ext uri="{BB962C8B-B14F-4D97-AF65-F5344CB8AC3E}">
        <p14:creationId xmlns:p14="http://schemas.microsoft.com/office/powerpoint/2010/main" val="27325867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Índice</a:t>
            </a:r>
          </a:p>
        </p:txBody>
      </p:sp>
      <p:sp>
        <p:nvSpPr>
          <p:cNvPr id="3" name="Content Placeholder 2"/>
          <p:cNvSpPr>
            <a:spLocks noGrp="1"/>
          </p:cNvSpPr>
          <p:nvPr>
            <p:ph idx="1"/>
          </p:nvPr>
        </p:nvSpPr>
        <p:spPr>
          <a:xfrm>
            <a:off x="1435608" y="1447800"/>
            <a:ext cx="7498080" cy="5410200"/>
          </a:xfrm>
        </p:spPr>
        <p:txBody>
          <a:bodyPr>
            <a:normAutofit/>
          </a:bodyPr>
          <a:lstStyle/>
          <a:p>
            <a:r>
              <a:rPr lang="es-ES" sz="1800" dirty="0"/>
              <a:t>Antecedentes conceptuales</a:t>
            </a:r>
          </a:p>
          <a:p>
            <a:r>
              <a:rPr lang="es-ES" sz="1800" dirty="0"/>
              <a:t>Introducción</a:t>
            </a:r>
          </a:p>
          <a:p>
            <a:r>
              <a:rPr lang="es-ES" sz="1800" dirty="0"/>
              <a:t>Objetivos</a:t>
            </a:r>
          </a:p>
          <a:p>
            <a:r>
              <a:rPr lang="es-ES" sz="1800" dirty="0"/>
              <a:t>Justificación</a:t>
            </a:r>
          </a:p>
          <a:p>
            <a:r>
              <a:rPr lang="es-ES" sz="1800" dirty="0"/>
              <a:t>Marco Te</a:t>
            </a:r>
            <a:r>
              <a:rPr lang="es-EC" sz="1800" dirty="0" err="1"/>
              <a:t>órico</a:t>
            </a:r>
            <a:endParaRPr lang="es-ES" sz="1800" dirty="0"/>
          </a:p>
          <a:p>
            <a:r>
              <a:rPr lang="es-ES" sz="1800" dirty="0"/>
              <a:t>Banco de Pruebas</a:t>
            </a:r>
          </a:p>
          <a:p>
            <a:r>
              <a:rPr lang="es-ES" sz="1800" dirty="0"/>
              <a:t>Análisis de resultados</a:t>
            </a:r>
          </a:p>
          <a:p>
            <a:r>
              <a:rPr lang="es-ES" sz="1800" dirty="0"/>
              <a:t>Conclusiones</a:t>
            </a:r>
          </a:p>
          <a:p>
            <a:r>
              <a:rPr lang="es-ES" sz="1800" dirty="0"/>
              <a:t>Recomendaciones</a:t>
            </a:r>
          </a:p>
          <a:p>
            <a:pPr lvl="1"/>
            <a:endParaRPr lang="es-ES" sz="1800" dirty="0"/>
          </a:p>
          <a:p>
            <a:pPr lvl="1"/>
            <a:endParaRPr lang="es-ES" sz="1800" dirty="0"/>
          </a:p>
          <a:p>
            <a:endParaRPr lang="es-ES" sz="1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0459" y="230909"/>
            <a:ext cx="7498080" cy="1143000"/>
          </a:xfrm>
        </p:spPr>
        <p:txBody>
          <a:bodyPr/>
          <a:lstStyle/>
          <a:p>
            <a:r>
              <a:rPr lang="es-ES" dirty="0"/>
              <a:t>Resultados</a:t>
            </a:r>
          </a:p>
        </p:txBody>
      </p:sp>
      <p:sp>
        <p:nvSpPr>
          <p:cNvPr id="3" name="Content Placeholder 2"/>
          <p:cNvSpPr>
            <a:spLocks noGrp="1"/>
          </p:cNvSpPr>
          <p:nvPr>
            <p:ph idx="1"/>
          </p:nvPr>
        </p:nvSpPr>
        <p:spPr/>
        <p:txBody>
          <a:bodyPr>
            <a:normAutofit/>
          </a:bodyPr>
          <a:lstStyle/>
          <a:p>
            <a:r>
              <a:rPr lang="es-ES" sz="1600" dirty="0"/>
              <a:t>MOE </a:t>
            </a:r>
          </a:p>
          <a:p>
            <a:pPr marL="82296" indent="0">
              <a:buNone/>
            </a:pPr>
            <a:r>
              <a:rPr lang="es-ES" sz="1600" dirty="0"/>
              <a:t>    estático</a:t>
            </a:r>
          </a:p>
          <a:p>
            <a:r>
              <a:rPr lang="es-ES" sz="1600" dirty="0"/>
              <a:t>ASTM D143</a:t>
            </a:r>
          </a:p>
        </p:txBody>
      </p:sp>
      <p:pic>
        <p:nvPicPr>
          <p:cNvPr id="4" name="Imagen 3"/>
          <p:cNvPicPr>
            <a:picLocks noChangeAspect="1"/>
          </p:cNvPicPr>
          <p:nvPr/>
        </p:nvPicPr>
        <p:blipFill>
          <a:blip r:embed="rId3"/>
          <a:stretch>
            <a:fillRect/>
          </a:stretch>
        </p:blipFill>
        <p:spPr>
          <a:xfrm>
            <a:off x="1259632" y="4624003"/>
            <a:ext cx="1447800" cy="1609725"/>
          </a:xfrm>
          <a:prstGeom prst="rect">
            <a:avLst/>
          </a:prstGeom>
        </p:spPr>
      </p:pic>
      <p:graphicFrame>
        <p:nvGraphicFramePr>
          <p:cNvPr id="5" name="Gráfico 4">
            <a:extLst>
              <a:ext uri="{FF2B5EF4-FFF2-40B4-BE49-F238E27FC236}">
                <a16:creationId xmlns:a16="http://schemas.microsoft.com/office/drawing/2014/main" id="{FCF1A115-598C-4A97-BD63-74F1AA1F6CE4}"/>
              </a:ext>
            </a:extLst>
          </p:cNvPr>
          <p:cNvGraphicFramePr>
            <a:graphicFrameLocks/>
          </p:cNvGraphicFramePr>
          <p:nvPr>
            <p:extLst>
              <p:ext uri="{D42A27DB-BD31-4B8C-83A1-F6EECF244321}">
                <p14:modId xmlns:p14="http://schemas.microsoft.com/office/powerpoint/2010/main" val="3502473791"/>
              </p:ext>
            </p:extLst>
          </p:nvPr>
        </p:nvGraphicFramePr>
        <p:xfrm>
          <a:off x="2919636" y="1172793"/>
          <a:ext cx="6190028" cy="56852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522894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Resultados</a:t>
            </a:r>
          </a:p>
        </p:txBody>
      </p:sp>
      <p:sp>
        <p:nvSpPr>
          <p:cNvPr id="3" name="Content Placeholder 2"/>
          <p:cNvSpPr>
            <a:spLocks noGrp="1"/>
          </p:cNvSpPr>
          <p:nvPr>
            <p:ph idx="1"/>
          </p:nvPr>
        </p:nvSpPr>
        <p:spPr/>
        <p:txBody>
          <a:bodyPr/>
          <a:lstStyle/>
          <a:p>
            <a:r>
              <a:rPr lang="es-ES" sz="1600" dirty="0"/>
              <a:t>Coeficiente de restitución elástico</a:t>
            </a:r>
          </a:p>
        </p:txBody>
      </p:sp>
      <p:pic>
        <p:nvPicPr>
          <p:cNvPr id="4" name="Imagen 3"/>
          <p:cNvPicPr>
            <a:picLocks noChangeAspect="1"/>
          </p:cNvPicPr>
          <p:nvPr/>
        </p:nvPicPr>
        <p:blipFill>
          <a:blip r:embed="rId3"/>
          <a:stretch>
            <a:fillRect/>
          </a:stretch>
        </p:blipFill>
        <p:spPr>
          <a:xfrm>
            <a:off x="1237521" y="2924944"/>
            <a:ext cx="1724025" cy="1562100"/>
          </a:xfrm>
          <a:prstGeom prst="rect">
            <a:avLst/>
          </a:prstGeom>
        </p:spPr>
      </p:pic>
      <p:pic>
        <p:nvPicPr>
          <p:cNvPr id="5" name="Imagen 4"/>
          <p:cNvPicPr>
            <a:picLocks noChangeAspect="1"/>
          </p:cNvPicPr>
          <p:nvPr/>
        </p:nvPicPr>
        <p:blipFill>
          <a:blip r:embed="rId4"/>
          <a:stretch>
            <a:fillRect/>
          </a:stretch>
        </p:blipFill>
        <p:spPr>
          <a:xfrm>
            <a:off x="3159632" y="1877293"/>
            <a:ext cx="5774055" cy="3941614"/>
          </a:xfrm>
          <a:prstGeom prst="rect">
            <a:avLst/>
          </a:prstGeom>
        </p:spPr>
      </p:pic>
    </p:spTree>
    <p:extLst>
      <p:ext uri="{BB962C8B-B14F-4D97-AF65-F5344CB8AC3E}">
        <p14:creationId xmlns:p14="http://schemas.microsoft.com/office/powerpoint/2010/main" val="460873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ANÁLISIS DINÁMICO</a:t>
            </a:r>
            <a:endParaRPr lang="es-ES" dirty="0"/>
          </a:p>
        </p:txBody>
      </p:sp>
      <p:graphicFrame>
        <p:nvGraphicFramePr>
          <p:cNvPr id="4" name="Marcador de contenido 3">
            <a:extLst/>
          </p:cNvPr>
          <p:cNvGraphicFramePr>
            <a:graphicFrameLocks noGrp="1"/>
          </p:cNvGraphicFramePr>
          <p:nvPr>
            <p:ph idx="1"/>
            <p:extLst>
              <p:ext uri="{D42A27DB-BD31-4B8C-83A1-F6EECF244321}">
                <p14:modId xmlns:p14="http://schemas.microsoft.com/office/powerpoint/2010/main" val="198927809"/>
              </p:ext>
            </p:extLst>
          </p:nvPr>
        </p:nvGraphicFramePr>
        <p:xfrm>
          <a:off x="1435100" y="1447800"/>
          <a:ext cx="749935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211796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ANÁLISIS DINÁMICO</a:t>
            </a:r>
            <a:endParaRPr lang="es-ES" dirty="0"/>
          </a:p>
        </p:txBody>
      </p:sp>
      <p:graphicFrame>
        <p:nvGraphicFramePr>
          <p:cNvPr id="5" name="Marcador de contenido 4">
            <a:extLst/>
          </p:cNvPr>
          <p:cNvGraphicFramePr>
            <a:graphicFrameLocks noGrp="1"/>
          </p:cNvGraphicFramePr>
          <p:nvPr>
            <p:ph idx="1"/>
            <p:extLst>
              <p:ext uri="{D42A27DB-BD31-4B8C-83A1-F6EECF244321}">
                <p14:modId xmlns:p14="http://schemas.microsoft.com/office/powerpoint/2010/main" val="4261492620"/>
              </p:ext>
            </p:extLst>
          </p:nvPr>
        </p:nvGraphicFramePr>
        <p:xfrm>
          <a:off x="1435100" y="1447800"/>
          <a:ext cx="7499350" cy="48006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291705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ANÁLISIS DINÁMICO</a:t>
            </a:r>
            <a:endParaRPr lang="es-ES" dirty="0"/>
          </a:p>
        </p:txBody>
      </p:sp>
      <p:graphicFrame>
        <p:nvGraphicFramePr>
          <p:cNvPr id="6" name="Marcador de contenido 5">
            <a:extLst/>
          </p:cNvPr>
          <p:cNvGraphicFramePr>
            <a:graphicFrameLocks noGrp="1"/>
          </p:cNvGraphicFramePr>
          <p:nvPr>
            <p:ph idx="1"/>
            <p:extLst>
              <p:ext uri="{D42A27DB-BD31-4B8C-83A1-F6EECF244321}">
                <p14:modId xmlns:p14="http://schemas.microsoft.com/office/powerpoint/2010/main" val="521738245"/>
              </p:ext>
            </p:extLst>
          </p:nvPr>
        </p:nvGraphicFramePr>
        <p:xfrm>
          <a:off x="1435100" y="1447800"/>
          <a:ext cx="5225132" cy="37093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p:cNvPr>
          <p:cNvGraphicFramePr/>
          <p:nvPr>
            <p:extLst>
              <p:ext uri="{D42A27DB-BD31-4B8C-83A1-F6EECF244321}">
                <p14:modId xmlns:p14="http://schemas.microsoft.com/office/powerpoint/2010/main" val="5291959"/>
              </p:ext>
            </p:extLst>
          </p:nvPr>
        </p:nvGraphicFramePr>
        <p:xfrm>
          <a:off x="6522343" y="1916832"/>
          <a:ext cx="2621657" cy="25202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Diagrama 7"/>
          <p:cNvGraphicFramePr/>
          <p:nvPr>
            <p:extLst>
              <p:ext uri="{D42A27DB-BD31-4B8C-83A1-F6EECF244321}">
                <p14:modId xmlns:p14="http://schemas.microsoft.com/office/powerpoint/2010/main" val="3899960024"/>
              </p:ext>
            </p:extLst>
          </p:nvPr>
        </p:nvGraphicFramePr>
        <p:xfrm>
          <a:off x="7155171" y="4725144"/>
          <a:ext cx="1778517" cy="15841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86555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ANÁLISIS DINÁMICO</a:t>
            </a:r>
            <a:endParaRPr lang="es-ES" dirty="0"/>
          </a:p>
        </p:txBody>
      </p:sp>
      <p:graphicFrame>
        <p:nvGraphicFramePr>
          <p:cNvPr id="6" name="Marcador de contenido 5">
            <a:extLst/>
          </p:cNvPr>
          <p:cNvGraphicFramePr>
            <a:graphicFrameLocks noGrp="1"/>
          </p:cNvGraphicFramePr>
          <p:nvPr>
            <p:ph idx="1"/>
            <p:extLst/>
          </p:nvPr>
        </p:nvGraphicFramePr>
        <p:xfrm>
          <a:off x="1435100" y="1447800"/>
          <a:ext cx="5225132" cy="37093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p:cNvPr>
          <p:cNvGraphicFramePr/>
          <p:nvPr>
            <p:extLst/>
          </p:nvPr>
        </p:nvGraphicFramePr>
        <p:xfrm>
          <a:off x="6522343" y="1916832"/>
          <a:ext cx="2621657" cy="252028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Diagrama 7"/>
          <p:cNvGraphicFramePr/>
          <p:nvPr>
            <p:extLst/>
          </p:nvPr>
        </p:nvGraphicFramePr>
        <p:xfrm>
          <a:off x="7155171" y="4725144"/>
          <a:ext cx="1778517" cy="158417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643908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ANÁLISIS DINÁMICO</a:t>
            </a:r>
            <a:endParaRPr lang="es-ES" dirty="0"/>
          </a:p>
        </p:txBody>
      </p:sp>
      <p:graphicFrame>
        <p:nvGraphicFramePr>
          <p:cNvPr id="9" name="Gráfico 8">
            <a:extLst/>
          </p:cNvPr>
          <p:cNvGraphicFramePr>
            <a:graphicFrameLocks/>
          </p:cNvGraphicFramePr>
          <p:nvPr>
            <p:extLst>
              <p:ext uri="{D42A27DB-BD31-4B8C-83A1-F6EECF244321}">
                <p14:modId xmlns:p14="http://schemas.microsoft.com/office/powerpoint/2010/main" val="925573235"/>
              </p:ext>
            </p:extLst>
          </p:nvPr>
        </p:nvGraphicFramePr>
        <p:xfrm>
          <a:off x="1187624" y="1700808"/>
          <a:ext cx="7708881" cy="437448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13078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260648"/>
            <a:ext cx="7498080" cy="1143000"/>
          </a:xfrm>
        </p:spPr>
        <p:txBody>
          <a:bodyPr/>
          <a:lstStyle/>
          <a:p>
            <a:r>
              <a:rPr lang="es-EC" dirty="0"/>
              <a:t>ANÁLISIS DINÁMICO</a:t>
            </a:r>
            <a:endParaRPr lang="es-ES" dirty="0"/>
          </a:p>
        </p:txBody>
      </p:sp>
      <p:graphicFrame>
        <p:nvGraphicFramePr>
          <p:cNvPr id="4" name="Gráfico 3">
            <a:extLst/>
          </p:cNvPr>
          <p:cNvGraphicFramePr>
            <a:graphicFrameLocks/>
          </p:cNvGraphicFramePr>
          <p:nvPr>
            <p:extLst>
              <p:ext uri="{D42A27DB-BD31-4B8C-83A1-F6EECF244321}">
                <p14:modId xmlns:p14="http://schemas.microsoft.com/office/powerpoint/2010/main" val="2108320816"/>
              </p:ext>
            </p:extLst>
          </p:nvPr>
        </p:nvGraphicFramePr>
        <p:xfrm>
          <a:off x="1444553" y="1700808"/>
          <a:ext cx="7162304" cy="424361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Diagrama 4"/>
          <p:cNvGraphicFramePr/>
          <p:nvPr>
            <p:extLst>
              <p:ext uri="{D42A27DB-BD31-4B8C-83A1-F6EECF244321}">
                <p14:modId xmlns:p14="http://schemas.microsoft.com/office/powerpoint/2010/main" val="3543161292"/>
              </p:ext>
            </p:extLst>
          </p:nvPr>
        </p:nvGraphicFramePr>
        <p:xfrm>
          <a:off x="7380312" y="5229200"/>
          <a:ext cx="1076612" cy="8432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93905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Resultados</a:t>
            </a:r>
          </a:p>
        </p:txBody>
      </p:sp>
      <p:sp>
        <p:nvSpPr>
          <p:cNvPr id="3" name="Content Placeholder 2"/>
          <p:cNvSpPr>
            <a:spLocks noGrp="1"/>
          </p:cNvSpPr>
          <p:nvPr>
            <p:ph idx="1"/>
          </p:nvPr>
        </p:nvSpPr>
        <p:spPr/>
        <p:txBody>
          <a:bodyPr>
            <a:normAutofit/>
          </a:bodyPr>
          <a:lstStyle/>
          <a:p>
            <a:r>
              <a:rPr lang="es-ES" sz="1600" dirty="0"/>
              <a:t>Frecuencia de Resonancia</a:t>
            </a:r>
          </a:p>
          <a:p>
            <a:endParaRPr lang="es-ES" sz="1600" dirty="0"/>
          </a:p>
        </p:txBody>
      </p:sp>
      <p:pic>
        <p:nvPicPr>
          <p:cNvPr id="5" name="Imagen 4"/>
          <p:cNvPicPr>
            <a:picLocks noChangeAspect="1"/>
          </p:cNvPicPr>
          <p:nvPr/>
        </p:nvPicPr>
        <p:blipFill>
          <a:blip r:embed="rId3"/>
          <a:stretch>
            <a:fillRect/>
          </a:stretch>
        </p:blipFill>
        <p:spPr>
          <a:xfrm>
            <a:off x="1616519" y="2132856"/>
            <a:ext cx="7305675" cy="3962400"/>
          </a:xfrm>
          <a:prstGeom prst="rect">
            <a:avLst/>
          </a:prstGeom>
        </p:spPr>
      </p:pic>
    </p:spTree>
    <p:extLst>
      <p:ext uri="{BB962C8B-B14F-4D97-AF65-F5344CB8AC3E}">
        <p14:creationId xmlns:p14="http://schemas.microsoft.com/office/powerpoint/2010/main" val="4203640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Resultados</a:t>
            </a:r>
          </a:p>
        </p:txBody>
      </p:sp>
      <p:sp>
        <p:nvSpPr>
          <p:cNvPr id="3" name="Content Placeholder 2"/>
          <p:cNvSpPr>
            <a:spLocks noGrp="1"/>
          </p:cNvSpPr>
          <p:nvPr>
            <p:ph idx="1"/>
          </p:nvPr>
        </p:nvSpPr>
        <p:spPr/>
        <p:txBody>
          <a:bodyPr>
            <a:normAutofit/>
          </a:bodyPr>
          <a:lstStyle/>
          <a:p>
            <a:r>
              <a:rPr lang="es-ES" sz="1600" dirty="0"/>
              <a:t>Frecuencia de Resonancia</a:t>
            </a:r>
          </a:p>
          <a:p>
            <a:endParaRPr lang="es-ES" sz="1600" dirty="0"/>
          </a:p>
        </p:txBody>
      </p:sp>
      <p:pic>
        <p:nvPicPr>
          <p:cNvPr id="4" name="Imagen 3"/>
          <p:cNvPicPr>
            <a:picLocks noChangeAspect="1"/>
          </p:cNvPicPr>
          <p:nvPr/>
        </p:nvPicPr>
        <p:blipFill>
          <a:blip r:embed="rId3"/>
          <a:stretch>
            <a:fillRect/>
          </a:stretch>
        </p:blipFill>
        <p:spPr>
          <a:xfrm>
            <a:off x="1835696" y="1988840"/>
            <a:ext cx="6840760" cy="4679556"/>
          </a:xfrm>
          <a:prstGeom prst="rect">
            <a:avLst/>
          </a:prstGeom>
        </p:spPr>
      </p:pic>
    </p:spTree>
    <p:extLst>
      <p:ext uri="{BB962C8B-B14F-4D97-AF65-F5344CB8AC3E}">
        <p14:creationId xmlns:p14="http://schemas.microsoft.com/office/powerpoint/2010/main" val="29889529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608" y="14862"/>
            <a:ext cx="7498080" cy="940966"/>
          </a:xfrm>
        </p:spPr>
        <p:txBody>
          <a:bodyPr/>
          <a:lstStyle/>
          <a:p>
            <a:r>
              <a:rPr lang="es-ES" dirty="0"/>
              <a:t>Introducción</a:t>
            </a:r>
          </a:p>
        </p:txBody>
      </p:sp>
      <p:sp>
        <p:nvSpPr>
          <p:cNvPr id="3" name="Content Placeholder 2"/>
          <p:cNvSpPr>
            <a:spLocks noGrp="1"/>
          </p:cNvSpPr>
          <p:nvPr>
            <p:ph idx="1"/>
          </p:nvPr>
        </p:nvSpPr>
        <p:spPr>
          <a:xfrm>
            <a:off x="1259632" y="1082034"/>
            <a:ext cx="7498080" cy="4800600"/>
          </a:xfrm>
        </p:spPr>
        <p:txBody>
          <a:bodyPr/>
          <a:lstStyle/>
          <a:p>
            <a:r>
              <a:rPr lang="es-EC" dirty="0"/>
              <a:t>Estáticos                     </a:t>
            </a:r>
            <a:r>
              <a:rPr lang="es-ES" dirty="0"/>
              <a:t>Micrografía</a:t>
            </a:r>
          </a:p>
          <a:p>
            <a:endParaRPr lang="es-EC" dirty="0"/>
          </a:p>
          <a:p>
            <a:endParaRPr lang="es-EC" dirty="0"/>
          </a:p>
          <a:p>
            <a:endParaRPr lang="es-EC" dirty="0"/>
          </a:p>
          <a:p>
            <a:endParaRPr lang="es-EC" dirty="0"/>
          </a:p>
          <a:p>
            <a:endParaRPr lang="es-EC" dirty="0"/>
          </a:p>
          <a:p>
            <a:r>
              <a:rPr lang="es-EC" dirty="0"/>
              <a:t>Dinámico</a:t>
            </a:r>
            <a:r>
              <a:rPr lang="es-ES" dirty="0"/>
              <a:t>s</a:t>
            </a:r>
          </a:p>
          <a:p>
            <a:endParaRPr lang="es-ES" dirty="0"/>
          </a:p>
          <a:p>
            <a:endParaRPr lang="es-ES" dirty="0"/>
          </a:p>
          <a:p>
            <a:endParaRPr lang="es-ES" dirty="0"/>
          </a:p>
          <a:p>
            <a:endParaRPr lang="es-ES" dirty="0"/>
          </a:p>
          <a:p>
            <a:endParaRPr lang="es-EC" dirty="0"/>
          </a:p>
        </p:txBody>
      </p:sp>
      <p:pic>
        <p:nvPicPr>
          <p:cNvPr id="4" name="Imagen 3"/>
          <p:cNvPicPr>
            <a:picLocks noChangeAspect="1"/>
          </p:cNvPicPr>
          <p:nvPr/>
        </p:nvPicPr>
        <p:blipFill>
          <a:blip r:embed="rId3"/>
          <a:stretch>
            <a:fillRect/>
          </a:stretch>
        </p:blipFill>
        <p:spPr>
          <a:xfrm>
            <a:off x="5652120" y="1484784"/>
            <a:ext cx="2508251" cy="1997550"/>
          </a:xfrm>
          <a:prstGeom prst="rect">
            <a:avLst/>
          </a:prstGeom>
        </p:spPr>
      </p:pic>
      <p:pic>
        <p:nvPicPr>
          <p:cNvPr id="5" name="Imagen 4"/>
          <p:cNvPicPr>
            <a:picLocks noChangeAspect="1"/>
          </p:cNvPicPr>
          <p:nvPr/>
        </p:nvPicPr>
        <p:blipFill>
          <a:blip r:embed="rId4"/>
          <a:stretch>
            <a:fillRect/>
          </a:stretch>
        </p:blipFill>
        <p:spPr>
          <a:xfrm>
            <a:off x="1763688" y="1484784"/>
            <a:ext cx="2703581" cy="1997550"/>
          </a:xfrm>
          <a:prstGeom prst="rect">
            <a:avLst/>
          </a:prstGeom>
        </p:spPr>
      </p:pic>
      <p:pic>
        <p:nvPicPr>
          <p:cNvPr id="6" name="Imagen 5"/>
          <p:cNvPicPr>
            <a:picLocks noChangeAspect="1"/>
          </p:cNvPicPr>
          <p:nvPr/>
        </p:nvPicPr>
        <p:blipFill>
          <a:blip r:embed="rId5"/>
          <a:stretch>
            <a:fillRect/>
          </a:stretch>
        </p:blipFill>
        <p:spPr>
          <a:xfrm>
            <a:off x="1421882" y="4611046"/>
            <a:ext cx="3190875" cy="1647825"/>
          </a:xfrm>
          <a:prstGeom prst="rect">
            <a:avLst/>
          </a:prstGeom>
        </p:spPr>
      </p:pic>
      <p:sp>
        <p:nvSpPr>
          <p:cNvPr id="7" name="Flecha: a la derecha 6"/>
          <p:cNvSpPr/>
          <p:nvPr/>
        </p:nvSpPr>
        <p:spPr>
          <a:xfrm>
            <a:off x="4788024" y="5434958"/>
            <a:ext cx="576064" cy="2982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Imagen 7"/>
          <p:cNvPicPr>
            <a:picLocks noChangeAspect="1"/>
          </p:cNvPicPr>
          <p:nvPr/>
        </p:nvPicPr>
        <p:blipFill>
          <a:blip r:embed="rId6"/>
          <a:stretch>
            <a:fillRect/>
          </a:stretch>
        </p:blipFill>
        <p:spPr>
          <a:xfrm>
            <a:off x="5539355" y="4476313"/>
            <a:ext cx="2991244" cy="1782558"/>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859" y="188640"/>
            <a:ext cx="7498080" cy="1143000"/>
          </a:xfrm>
        </p:spPr>
        <p:txBody>
          <a:bodyPr/>
          <a:lstStyle/>
          <a:p>
            <a:r>
              <a:rPr lang="es-EC" dirty="0"/>
              <a:t>MICROGRAFÍA</a:t>
            </a:r>
            <a:endParaRPr lang="es-ES" dirty="0"/>
          </a:p>
        </p:txBody>
      </p:sp>
      <p:graphicFrame>
        <p:nvGraphicFramePr>
          <p:cNvPr id="6" name="Marcador de contenido 3"/>
          <p:cNvGraphicFramePr>
            <a:graphicFrameLocks/>
          </p:cNvGraphicFramePr>
          <p:nvPr>
            <p:extLst>
              <p:ext uri="{D42A27DB-BD31-4B8C-83A1-F6EECF244321}">
                <p14:modId xmlns:p14="http://schemas.microsoft.com/office/powerpoint/2010/main" val="3710643016"/>
              </p:ext>
            </p:extLst>
          </p:nvPr>
        </p:nvGraphicFramePr>
        <p:xfrm>
          <a:off x="1437859" y="1384542"/>
          <a:ext cx="3229744" cy="4644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p:cNvPicPr>
            <a:picLocks noChangeAspect="1"/>
          </p:cNvPicPr>
          <p:nvPr/>
        </p:nvPicPr>
        <p:blipFill>
          <a:blip r:embed="rId8"/>
          <a:stretch>
            <a:fillRect/>
          </a:stretch>
        </p:blipFill>
        <p:spPr>
          <a:xfrm>
            <a:off x="1094451" y="1901943"/>
            <a:ext cx="3968426" cy="2463161"/>
          </a:xfrm>
          <a:prstGeom prst="rect">
            <a:avLst/>
          </a:prstGeom>
        </p:spPr>
      </p:pic>
      <p:graphicFrame>
        <p:nvGraphicFramePr>
          <p:cNvPr id="8" name="Diagrama 7"/>
          <p:cNvGraphicFramePr/>
          <p:nvPr>
            <p:extLst>
              <p:ext uri="{D42A27DB-BD31-4B8C-83A1-F6EECF244321}">
                <p14:modId xmlns:p14="http://schemas.microsoft.com/office/powerpoint/2010/main" val="4119634876"/>
              </p:ext>
            </p:extLst>
          </p:nvPr>
        </p:nvGraphicFramePr>
        <p:xfrm>
          <a:off x="4771667" y="-99392"/>
          <a:ext cx="4422705" cy="67564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9" name="Imagen 8"/>
          <p:cNvPicPr/>
          <p:nvPr/>
        </p:nvPicPr>
        <p:blipFill rotWithShape="1">
          <a:blip r:embed="rId14" cstate="print">
            <a:extLst>
              <a:ext uri="{28A0092B-C50C-407E-A947-70E740481C1C}">
                <a14:useLocalDpi xmlns:a14="http://schemas.microsoft.com/office/drawing/2010/main" val="0"/>
              </a:ext>
            </a:extLst>
          </a:blip>
          <a:srcRect b="8911"/>
          <a:stretch/>
        </p:blipFill>
        <p:spPr>
          <a:xfrm>
            <a:off x="5895721" y="2276872"/>
            <a:ext cx="2160656" cy="2336800"/>
          </a:xfrm>
          <a:prstGeom prst="rect">
            <a:avLst/>
          </a:prstGeom>
        </p:spPr>
      </p:pic>
      <p:pic>
        <p:nvPicPr>
          <p:cNvPr id="10" name="Imagen 9"/>
          <p:cNvPicPr/>
          <p:nvPr/>
        </p:nvPicPr>
        <p:blipFill rotWithShape="1">
          <a:blip r:embed="rId15" cstate="print">
            <a:extLst>
              <a:ext uri="{28A0092B-C50C-407E-A947-70E740481C1C}">
                <a14:useLocalDpi xmlns:a14="http://schemas.microsoft.com/office/drawing/2010/main" val="0"/>
              </a:ext>
            </a:extLst>
          </a:blip>
          <a:srcRect b="10837"/>
          <a:stretch/>
        </p:blipFill>
        <p:spPr bwMode="auto">
          <a:xfrm>
            <a:off x="2444161" y="4149080"/>
            <a:ext cx="2101850" cy="237966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435900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859" y="188640"/>
            <a:ext cx="7498080" cy="1143000"/>
          </a:xfrm>
        </p:spPr>
        <p:txBody>
          <a:bodyPr>
            <a:noAutofit/>
          </a:bodyPr>
          <a:lstStyle/>
          <a:p>
            <a:r>
              <a:rPr lang="es-EC" sz="3200" dirty="0"/>
              <a:t>MICROGRAFÍA – CÉLULAS PRISMÁTICAS</a:t>
            </a:r>
            <a:endParaRPr lang="es-ES" sz="3200" dirty="0"/>
          </a:p>
        </p:txBody>
      </p:sp>
      <p:sp>
        <p:nvSpPr>
          <p:cNvPr id="3" name="Rectángulo 2"/>
          <p:cNvSpPr/>
          <p:nvPr/>
        </p:nvSpPr>
        <p:spPr>
          <a:xfrm>
            <a:off x="1437858" y="1196752"/>
            <a:ext cx="5438397" cy="338554"/>
          </a:xfrm>
          <a:prstGeom prst="rect">
            <a:avLst/>
          </a:prstGeom>
        </p:spPr>
        <p:txBody>
          <a:bodyPr wrap="square">
            <a:spAutoFit/>
          </a:bodyPr>
          <a:lstStyle/>
          <a:p>
            <a:r>
              <a:rPr lang="es-EC" sz="1600" dirty="0"/>
              <a:t>Longitud de lado de la célula prismática</a:t>
            </a:r>
          </a:p>
        </p:txBody>
      </p:sp>
      <p:pic>
        <p:nvPicPr>
          <p:cNvPr id="11" name="Imagen 10">
            <a:extLst/>
          </p:cNvPr>
          <p:cNvPicPr/>
          <p:nvPr/>
        </p:nvPicPr>
        <p:blipFill rotWithShape="1">
          <a:blip r:embed="rId3">
            <a:extLst>
              <a:ext uri="{28A0092B-C50C-407E-A947-70E740481C1C}">
                <a14:useLocalDpi xmlns:a14="http://schemas.microsoft.com/office/drawing/2010/main" val="0"/>
              </a:ext>
            </a:extLst>
          </a:blip>
          <a:srcRect b="3505"/>
          <a:stretch/>
        </p:blipFill>
        <p:spPr>
          <a:xfrm>
            <a:off x="1619672" y="2344217"/>
            <a:ext cx="2887134" cy="3384376"/>
          </a:xfrm>
          <a:prstGeom prst="rect">
            <a:avLst/>
          </a:prstGeom>
        </p:spPr>
      </p:pic>
      <p:pic>
        <p:nvPicPr>
          <p:cNvPr id="12" name="Imagen 11"/>
          <p:cNvPicPr/>
          <p:nvPr/>
        </p:nvPicPr>
        <p:blipFill rotWithShape="1">
          <a:blip r:embed="rId4"/>
          <a:srcRect l="643" t="291" r="643" b="3766"/>
          <a:stretch/>
        </p:blipFill>
        <p:spPr bwMode="auto">
          <a:xfrm>
            <a:off x="4680849" y="2328966"/>
            <a:ext cx="3055920" cy="3384376"/>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1619672" y="1872377"/>
            <a:ext cx="1303562" cy="338554"/>
          </a:xfrm>
          <a:prstGeom prst="rect">
            <a:avLst/>
          </a:prstGeom>
        </p:spPr>
        <p:txBody>
          <a:bodyPr wrap="none">
            <a:spAutoFit/>
          </a:bodyPr>
          <a:lstStyle/>
          <a:p>
            <a:r>
              <a:rPr lang="es-EC" sz="1600" dirty="0"/>
              <a:t>Baja densidad</a:t>
            </a:r>
          </a:p>
        </p:txBody>
      </p:sp>
      <p:sp>
        <p:nvSpPr>
          <p:cNvPr id="5" name="Rectángulo 4"/>
          <p:cNvSpPr/>
          <p:nvPr/>
        </p:nvSpPr>
        <p:spPr>
          <a:xfrm>
            <a:off x="4993624" y="1872377"/>
            <a:ext cx="1882631" cy="338554"/>
          </a:xfrm>
          <a:prstGeom prst="rect">
            <a:avLst/>
          </a:prstGeom>
        </p:spPr>
        <p:txBody>
          <a:bodyPr wrap="square">
            <a:spAutoFit/>
          </a:bodyPr>
          <a:lstStyle/>
          <a:p>
            <a:r>
              <a:rPr lang="es-EC" sz="1600" dirty="0"/>
              <a:t>Alta densidad</a:t>
            </a:r>
          </a:p>
        </p:txBody>
      </p:sp>
      <p:sp>
        <p:nvSpPr>
          <p:cNvPr id="13" name="Hexágono 12"/>
          <p:cNvSpPr/>
          <p:nvPr/>
        </p:nvSpPr>
        <p:spPr>
          <a:xfrm>
            <a:off x="2843808" y="5927429"/>
            <a:ext cx="933846" cy="801053"/>
          </a:xfrm>
          <a:prstGeom prst="hexag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dirty="0"/>
          </a:p>
        </p:txBody>
      </p:sp>
      <p:sp>
        <p:nvSpPr>
          <p:cNvPr id="14" name="Hexágono 13"/>
          <p:cNvSpPr/>
          <p:nvPr/>
        </p:nvSpPr>
        <p:spPr>
          <a:xfrm>
            <a:off x="5584043" y="6109261"/>
            <a:ext cx="526239" cy="483243"/>
          </a:xfrm>
          <a:prstGeom prst="hexagon">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s-EC" dirty="0"/>
          </a:p>
        </p:txBody>
      </p:sp>
      <p:cxnSp>
        <p:nvCxnSpPr>
          <p:cNvPr id="15" name="Conector recto de flecha 14"/>
          <p:cNvCxnSpPr>
            <a:cxnSpLocks/>
          </p:cNvCxnSpPr>
          <p:nvPr/>
        </p:nvCxnSpPr>
        <p:spPr>
          <a:xfrm>
            <a:off x="4040951" y="6327956"/>
            <a:ext cx="1279795" cy="2292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33434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859" y="188640"/>
            <a:ext cx="7498080" cy="1143000"/>
          </a:xfrm>
        </p:spPr>
        <p:txBody>
          <a:bodyPr>
            <a:noAutofit/>
          </a:bodyPr>
          <a:lstStyle/>
          <a:p>
            <a:r>
              <a:rPr lang="es-EC" sz="3200" dirty="0"/>
              <a:t>MICROGRAFÍA – CÉLULAS PRISMÁTICAS</a:t>
            </a:r>
            <a:endParaRPr lang="es-ES" sz="3200" dirty="0"/>
          </a:p>
        </p:txBody>
      </p:sp>
      <p:pic>
        <p:nvPicPr>
          <p:cNvPr id="16" name="Imagen 15"/>
          <p:cNvPicPr/>
          <p:nvPr/>
        </p:nvPicPr>
        <p:blipFill>
          <a:blip r:embed="rId3">
            <a:extLst>
              <a:ext uri="{28A0092B-C50C-407E-A947-70E740481C1C}">
                <a14:useLocalDpi xmlns:a14="http://schemas.microsoft.com/office/drawing/2010/main" val="0"/>
              </a:ext>
            </a:extLst>
          </a:blip>
          <a:srcRect/>
          <a:stretch>
            <a:fillRect/>
          </a:stretch>
        </p:blipFill>
        <p:spPr bwMode="auto">
          <a:xfrm>
            <a:off x="5012681" y="2497224"/>
            <a:ext cx="4131319" cy="3252316"/>
          </a:xfrm>
          <a:prstGeom prst="rect">
            <a:avLst/>
          </a:prstGeom>
          <a:noFill/>
          <a:ln>
            <a:noFill/>
          </a:ln>
        </p:spPr>
      </p:pic>
      <p:pic>
        <p:nvPicPr>
          <p:cNvPr id="17" name="Imagen 16"/>
          <p:cNvPicPr/>
          <p:nvPr/>
        </p:nvPicPr>
        <p:blipFill>
          <a:blip r:embed="rId4">
            <a:extLst>
              <a:ext uri="{28A0092B-C50C-407E-A947-70E740481C1C}">
                <a14:useLocalDpi xmlns:a14="http://schemas.microsoft.com/office/drawing/2010/main" val="0"/>
              </a:ext>
            </a:extLst>
          </a:blip>
          <a:srcRect/>
          <a:stretch>
            <a:fillRect/>
          </a:stretch>
        </p:blipFill>
        <p:spPr bwMode="auto">
          <a:xfrm>
            <a:off x="1043608" y="2492896"/>
            <a:ext cx="3966840" cy="3252316"/>
          </a:xfrm>
          <a:prstGeom prst="rect">
            <a:avLst/>
          </a:prstGeom>
          <a:noFill/>
          <a:ln>
            <a:noFill/>
          </a:ln>
        </p:spPr>
      </p:pic>
      <p:sp>
        <p:nvSpPr>
          <p:cNvPr id="18" name="CuadroTexto 17"/>
          <p:cNvSpPr txBox="1"/>
          <p:nvPr/>
        </p:nvSpPr>
        <p:spPr>
          <a:xfrm>
            <a:off x="1163328" y="1540772"/>
            <a:ext cx="7694240" cy="369332"/>
          </a:xfrm>
          <a:prstGeom prst="rect">
            <a:avLst/>
          </a:prstGeom>
          <a:noFill/>
        </p:spPr>
        <p:txBody>
          <a:bodyPr wrap="square" rtlCol="0">
            <a:spAutoFit/>
          </a:bodyPr>
          <a:lstStyle/>
          <a:p>
            <a:r>
              <a:rPr lang="es-EC" dirty="0"/>
              <a:t>Longitud de lado de la célula prismática</a:t>
            </a:r>
          </a:p>
        </p:txBody>
      </p:sp>
    </p:spTree>
    <p:extLst>
      <p:ext uri="{BB962C8B-B14F-4D97-AF65-F5344CB8AC3E}">
        <p14:creationId xmlns:p14="http://schemas.microsoft.com/office/powerpoint/2010/main" val="2331190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859" y="188640"/>
            <a:ext cx="7498080" cy="1143000"/>
          </a:xfrm>
        </p:spPr>
        <p:txBody>
          <a:bodyPr>
            <a:noAutofit/>
          </a:bodyPr>
          <a:lstStyle/>
          <a:p>
            <a:r>
              <a:rPr lang="es-EC" sz="3200" dirty="0"/>
              <a:t>MICROGRAFÍA – CÉLULAS PRISMÁTICAS</a:t>
            </a:r>
            <a:endParaRPr lang="es-ES" sz="3200" dirty="0"/>
          </a:p>
        </p:txBody>
      </p:sp>
      <p:sp>
        <p:nvSpPr>
          <p:cNvPr id="3" name="Rectángulo 2"/>
          <p:cNvSpPr/>
          <p:nvPr/>
        </p:nvSpPr>
        <p:spPr>
          <a:xfrm>
            <a:off x="1259632" y="1008474"/>
            <a:ext cx="6840760" cy="369332"/>
          </a:xfrm>
          <a:prstGeom prst="rect">
            <a:avLst/>
          </a:prstGeom>
        </p:spPr>
        <p:txBody>
          <a:bodyPr wrap="square">
            <a:spAutoFit/>
          </a:bodyPr>
          <a:lstStyle/>
          <a:p>
            <a:r>
              <a:rPr lang="es-EC" dirty="0"/>
              <a:t>Espesor de la doble pared de la célula prismática</a:t>
            </a:r>
          </a:p>
        </p:txBody>
      </p:sp>
      <p:sp>
        <p:nvSpPr>
          <p:cNvPr id="11" name="Marcador de contenido 2"/>
          <p:cNvSpPr>
            <a:spLocks noGrp="1"/>
          </p:cNvSpPr>
          <p:nvPr>
            <p:ph idx="1"/>
          </p:nvPr>
        </p:nvSpPr>
        <p:spPr>
          <a:xfrm>
            <a:off x="1259632" y="1377806"/>
            <a:ext cx="10502900" cy="4351338"/>
          </a:xfrm>
        </p:spPr>
        <p:txBody>
          <a:bodyPr>
            <a:normAutofit/>
          </a:bodyPr>
          <a:lstStyle/>
          <a:p>
            <a:pPr marL="0" indent="0">
              <a:buNone/>
            </a:pPr>
            <a:r>
              <a:rPr lang="es-EC" sz="1600" dirty="0"/>
              <a:t>Baja densidad</a:t>
            </a:r>
          </a:p>
        </p:txBody>
      </p:sp>
      <p:pic>
        <p:nvPicPr>
          <p:cNvPr id="13" name="Imagen 12">
            <a:extLst/>
          </p:cNvPr>
          <p:cNvPicPr/>
          <p:nvPr/>
        </p:nvPicPr>
        <p:blipFill rotWithShape="1">
          <a:blip r:embed="rId3"/>
          <a:srcRect b="3270"/>
          <a:stretch/>
        </p:blipFill>
        <p:spPr bwMode="auto">
          <a:xfrm>
            <a:off x="1619672" y="2279846"/>
            <a:ext cx="3240360" cy="3528392"/>
          </a:xfrm>
          <a:prstGeom prst="rect">
            <a:avLst/>
          </a:prstGeom>
          <a:ln>
            <a:noFill/>
          </a:ln>
          <a:extLst>
            <a:ext uri="{53640926-AAD7-44D8-BBD7-CCE9431645EC}">
              <a14:shadowObscured xmlns:a14="http://schemas.microsoft.com/office/drawing/2010/main"/>
            </a:ext>
          </a:extLst>
        </p:spPr>
      </p:pic>
      <p:pic>
        <p:nvPicPr>
          <p:cNvPr id="14" name="Imagen 13">
            <a:extLst/>
          </p:cNvPr>
          <p:cNvPicPr/>
          <p:nvPr/>
        </p:nvPicPr>
        <p:blipFill>
          <a:blip r:embed="rId4"/>
          <a:stretch>
            <a:fillRect/>
          </a:stretch>
        </p:blipFill>
        <p:spPr>
          <a:xfrm>
            <a:off x="5508104" y="2282550"/>
            <a:ext cx="3240360" cy="3528392"/>
          </a:xfrm>
          <a:prstGeom prst="rect">
            <a:avLst/>
          </a:prstGeom>
        </p:spPr>
      </p:pic>
    </p:spTree>
    <p:extLst>
      <p:ext uri="{BB962C8B-B14F-4D97-AF65-F5344CB8AC3E}">
        <p14:creationId xmlns:p14="http://schemas.microsoft.com/office/powerpoint/2010/main" val="13733956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859" y="188640"/>
            <a:ext cx="7498080" cy="1143000"/>
          </a:xfrm>
        </p:spPr>
        <p:txBody>
          <a:bodyPr>
            <a:noAutofit/>
          </a:bodyPr>
          <a:lstStyle/>
          <a:p>
            <a:r>
              <a:rPr lang="es-EC" sz="3200" dirty="0"/>
              <a:t>MICROGRAFÍA – CÉLULAS PRISMÁTICAS</a:t>
            </a:r>
            <a:endParaRPr lang="es-ES" sz="3200" dirty="0"/>
          </a:p>
        </p:txBody>
      </p:sp>
      <p:sp>
        <p:nvSpPr>
          <p:cNvPr id="3" name="Rectángulo 2"/>
          <p:cNvSpPr/>
          <p:nvPr/>
        </p:nvSpPr>
        <p:spPr>
          <a:xfrm>
            <a:off x="1259632" y="1008474"/>
            <a:ext cx="6840760" cy="369332"/>
          </a:xfrm>
          <a:prstGeom prst="rect">
            <a:avLst/>
          </a:prstGeom>
        </p:spPr>
        <p:txBody>
          <a:bodyPr wrap="square">
            <a:spAutoFit/>
          </a:bodyPr>
          <a:lstStyle/>
          <a:p>
            <a:r>
              <a:rPr lang="es-EC" dirty="0"/>
              <a:t>Espesor de la doble pared de la célula prismática</a:t>
            </a:r>
          </a:p>
        </p:txBody>
      </p:sp>
      <p:sp>
        <p:nvSpPr>
          <p:cNvPr id="9" name="Marcador de contenido 2"/>
          <p:cNvSpPr txBox="1">
            <a:spLocks/>
          </p:cNvSpPr>
          <p:nvPr/>
        </p:nvSpPr>
        <p:spPr>
          <a:xfrm>
            <a:off x="1437859" y="1484784"/>
            <a:ext cx="105029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2000" dirty="0"/>
              <a:t>Alta densidad</a:t>
            </a:r>
          </a:p>
        </p:txBody>
      </p:sp>
      <p:pic>
        <p:nvPicPr>
          <p:cNvPr id="10" name="Imagen 9">
            <a:extLst/>
          </p:cNvPr>
          <p:cNvPicPr/>
          <p:nvPr/>
        </p:nvPicPr>
        <p:blipFill>
          <a:blip r:embed="rId3"/>
          <a:stretch>
            <a:fillRect/>
          </a:stretch>
        </p:blipFill>
        <p:spPr>
          <a:xfrm>
            <a:off x="1437859" y="2222698"/>
            <a:ext cx="3343717" cy="3510558"/>
          </a:xfrm>
          <a:prstGeom prst="rect">
            <a:avLst/>
          </a:prstGeom>
        </p:spPr>
      </p:pic>
      <p:pic>
        <p:nvPicPr>
          <p:cNvPr id="12" name="Imagen 11">
            <a:extLst/>
          </p:cNvPr>
          <p:cNvPicPr/>
          <p:nvPr/>
        </p:nvPicPr>
        <p:blipFill rotWithShape="1">
          <a:blip r:embed="rId4"/>
          <a:srcRect b="3390"/>
          <a:stretch/>
        </p:blipFill>
        <p:spPr bwMode="auto">
          <a:xfrm>
            <a:off x="5436096" y="2222698"/>
            <a:ext cx="3393599" cy="351055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408453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859" y="188640"/>
            <a:ext cx="7498080" cy="1143000"/>
          </a:xfrm>
        </p:spPr>
        <p:txBody>
          <a:bodyPr>
            <a:noAutofit/>
          </a:bodyPr>
          <a:lstStyle/>
          <a:p>
            <a:r>
              <a:rPr lang="es-EC" sz="3200" dirty="0"/>
              <a:t>MICROGRAFÍA – CÉLULAS PRISMÁTICAS</a:t>
            </a:r>
            <a:endParaRPr lang="es-ES" sz="3200" dirty="0"/>
          </a:p>
        </p:txBody>
      </p:sp>
      <p:sp>
        <p:nvSpPr>
          <p:cNvPr id="3" name="Rectángulo 2"/>
          <p:cNvSpPr/>
          <p:nvPr/>
        </p:nvSpPr>
        <p:spPr>
          <a:xfrm>
            <a:off x="1259632" y="1008474"/>
            <a:ext cx="6840760" cy="369332"/>
          </a:xfrm>
          <a:prstGeom prst="rect">
            <a:avLst/>
          </a:prstGeom>
        </p:spPr>
        <p:txBody>
          <a:bodyPr wrap="square">
            <a:spAutoFit/>
          </a:bodyPr>
          <a:lstStyle/>
          <a:p>
            <a:r>
              <a:rPr lang="es-EC" dirty="0"/>
              <a:t>Espesor de la doble pared de la célula prismática</a:t>
            </a:r>
          </a:p>
        </p:txBody>
      </p:sp>
      <p:graphicFrame>
        <p:nvGraphicFramePr>
          <p:cNvPr id="8" name="Gráfico 7">
            <a:extLst/>
          </p:cNvPr>
          <p:cNvGraphicFramePr>
            <a:graphicFrameLocks/>
          </p:cNvGraphicFramePr>
          <p:nvPr>
            <p:extLst>
              <p:ext uri="{D42A27DB-BD31-4B8C-83A1-F6EECF244321}">
                <p14:modId xmlns:p14="http://schemas.microsoft.com/office/powerpoint/2010/main" val="2731087120"/>
              </p:ext>
            </p:extLst>
          </p:nvPr>
        </p:nvGraphicFramePr>
        <p:xfrm>
          <a:off x="1160930" y="2140917"/>
          <a:ext cx="5283278" cy="3664347"/>
        </p:xfrm>
        <a:graphic>
          <a:graphicData uri="http://schemas.openxmlformats.org/drawingml/2006/chart">
            <c:chart xmlns:c="http://schemas.openxmlformats.org/drawingml/2006/chart" xmlns:r="http://schemas.openxmlformats.org/officeDocument/2006/relationships" r:id="rId3"/>
          </a:graphicData>
        </a:graphic>
      </p:graphicFrame>
      <p:sp>
        <p:nvSpPr>
          <p:cNvPr id="11" name="Hexágono 10"/>
          <p:cNvSpPr/>
          <p:nvPr/>
        </p:nvSpPr>
        <p:spPr>
          <a:xfrm>
            <a:off x="6584496" y="3222658"/>
            <a:ext cx="1045216" cy="922959"/>
          </a:xfrm>
          <a:prstGeom prst="hexag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EC" dirty="0"/>
          </a:p>
        </p:txBody>
      </p:sp>
      <p:sp>
        <p:nvSpPr>
          <p:cNvPr id="13" name="Hexágono 12"/>
          <p:cNvSpPr/>
          <p:nvPr/>
        </p:nvSpPr>
        <p:spPr>
          <a:xfrm>
            <a:off x="8388557" y="3477379"/>
            <a:ext cx="573148" cy="495711"/>
          </a:xfrm>
          <a:prstGeom prst="hexagon">
            <a:avLst/>
          </a:prstGeom>
          <a:ln w="76200"/>
        </p:spPr>
        <p:style>
          <a:lnRef idx="2">
            <a:schemeClr val="dk1"/>
          </a:lnRef>
          <a:fillRef idx="1">
            <a:schemeClr val="lt1"/>
          </a:fillRef>
          <a:effectRef idx="0">
            <a:schemeClr val="dk1"/>
          </a:effectRef>
          <a:fontRef idx="minor">
            <a:schemeClr val="dk1"/>
          </a:fontRef>
        </p:style>
        <p:txBody>
          <a:bodyPr rtlCol="0" anchor="ctr"/>
          <a:lstStyle/>
          <a:p>
            <a:pPr algn="ctr"/>
            <a:endParaRPr lang="es-EC" dirty="0"/>
          </a:p>
        </p:txBody>
      </p:sp>
      <p:cxnSp>
        <p:nvCxnSpPr>
          <p:cNvPr id="14" name="Conector recto de flecha 13"/>
          <p:cNvCxnSpPr>
            <a:cxnSpLocks/>
          </p:cNvCxnSpPr>
          <p:nvPr/>
        </p:nvCxnSpPr>
        <p:spPr>
          <a:xfrm>
            <a:off x="7719393" y="3717032"/>
            <a:ext cx="563728"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679147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859" y="188640"/>
            <a:ext cx="7498080" cy="1143000"/>
          </a:xfrm>
        </p:spPr>
        <p:txBody>
          <a:bodyPr>
            <a:noAutofit/>
          </a:bodyPr>
          <a:lstStyle/>
          <a:p>
            <a:r>
              <a:rPr lang="es-EC" sz="3200" dirty="0"/>
              <a:t>MICROGRAFÍA – TRAQUEIDAS</a:t>
            </a:r>
            <a:endParaRPr lang="es-ES" sz="3200" dirty="0"/>
          </a:p>
        </p:txBody>
      </p:sp>
      <p:sp>
        <p:nvSpPr>
          <p:cNvPr id="3" name="Rectángulo 2"/>
          <p:cNvSpPr/>
          <p:nvPr/>
        </p:nvSpPr>
        <p:spPr>
          <a:xfrm>
            <a:off x="1435628" y="1031195"/>
            <a:ext cx="6840760" cy="369332"/>
          </a:xfrm>
          <a:prstGeom prst="rect">
            <a:avLst/>
          </a:prstGeom>
        </p:spPr>
        <p:txBody>
          <a:bodyPr wrap="square">
            <a:spAutoFit/>
          </a:bodyPr>
          <a:lstStyle/>
          <a:p>
            <a:r>
              <a:rPr lang="es-EC" dirty="0"/>
              <a:t>Diámetro de las traqueidas</a:t>
            </a:r>
          </a:p>
        </p:txBody>
      </p:sp>
      <p:pic>
        <p:nvPicPr>
          <p:cNvPr id="9" name="Imagen 8"/>
          <p:cNvPicPr/>
          <p:nvPr/>
        </p:nvPicPr>
        <p:blipFill>
          <a:blip r:embed="rId3">
            <a:extLst>
              <a:ext uri="{28A0092B-C50C-407E-A947-70E740481C1C}">
                <a14:useLocalDpi xmlns:a14="http://schemas.microsoft.com/office/drawing/2010/main" val="0"/>
              </a:ext>
            </a:extLst>
          </a:blip>
          <a:stretch>
            <a:fillRect/>
          </a:stretch>
        </p:blipFill>
        <p:spPr>
          <a:xfrm>
            <a:off x="1437859" y="2149108"/>
            <a:ext cx="3425079" cy="3653790"/>
          </a:xfrm>
          <a:prstGeom prst="rect">
            <a:avLst/>
          </a:prstGeom>
        </p:spPr>
      </p:pic>
      <p:pic>
        <p:nvPicPr>
          <p:cNvPr id="10" name="Imagen 9">
            <a:extLst/>
          </p:cNvPr>
          <p:cNvPicPr/>
          <p:nvPr/>
        </p:nvPicPr>
        <p:blipFill rotWithShape="1">
          <a:blip r:embed="rId4"/>
          <a:srcRect b="3036"/>
          <a:stretch/>
        </p:blipFill>
        <p:spPr bwMode="auto">
          <a:xfrm>
            <a:off x="5004048" y="2151474"/>
            <a:ext cx="3528392" cy="3653790"/>
          </a:xfrm>
          <a:prstGeom prst="rect">
            <a:avLst/>
          </a:prstGeom>
          <a:ln>
            <a:noFill/>
          </a:ln>
          <a:extLst>
            <a:ext uri="{53640926-AAD7-44D8-BBD7-CCE9431645EC}">
              <a14:shadowObscured xmlns:a14="http://schemas.microsoft.com/office/drawing/2010/main"/>
            </a:ext>
          </a:extLst>
        </p:spPr>
      </p:pic>
      <p:sp>
        <p:nvSpPr>
          <p:cNvPr id="4" name="Rectángulo 3"/>
          <p:cNvSpPr/>
          <p:nvPr/>
        </p:nvSpPr>
        <p:spPr>
          <a:xfrm>
            <a:off x="1435628" y="1394125"/>
            <a:ext cx="1439818" cy="369332"/>
          </a:xfrm>
          <a:prstGeom prst="rect">
            <a:avLst/>
          </a:prstGeom>
        </p:spPr>
        <p:txBody>
          <a:bodyPr wrap="none">
            <a:spAutoFit/>
          </a:bodyPr>
          <a:lstStyle/>
          <a:p>
            <a:r>
              <a:rPr lang="es-EC" dirty="0"/>
              <a:t>Baja densidad</a:t>
            </a:r>
          </a:p>
        </p:txBody>
      </p:sp>
    </p:spTree>
    <p:extLst>
      <p:ext uri="{BB962C8B-B14F-4D97-AF65-F5344CB8AC3E}">
        <p14:creationId xmlns:p14="http://schemas.microsoft.com/office/powerpoint/2010/main" val="18188655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859" y="188640"/>
            <a:ext cx="7498080" cy="1143000"/>
          </a:xfrm>
        </p:spPr>
        <p:txBody>
          <a:bodyPr>
            <a:noAutofit/>
          </a:bodyPr>
          <a:lstStyle/>
          <a:p>
            <a:r>
              <a:rPr lang="es-EC" sz="3200" dirty="0"/>
              <a:t>MICROGRAFÍA – TRAQUEIDAS</a:t>
            </a:r>
            <a:endParaRPr lang="es-ES" sz="3200" dirty="0"/>
          </a:p>
        </p:txBody>
      </p:sp>
      <p:sp>
        <p:nvSpPr>
          <p:cNvPr id="3" name="Rectángulo 2"/>
          <p:cNvSpPr/>
          <p:nvPr/>
        </p:nvSpPr>
        <p:spPr>
          <a:xfrm>
            <a:off x="1435628" y="1031195"/>
            <a:ext cx="6840760" cy="369332"/>
          </a:xfrm>
          <a:prstGeom prst="rect">
            <a:avLst/>
          </a:prstGeom>
        </p:spPr>
        <p:txBody>
          <a:bodyPr wrap="square">
            <a:spAutoFit/>
          </a:bodyPr>
          <a:lstStyle/>
          <a:p>
            <a:r>
              <a:rPr lang="es-EC" dirty="0"/>
              <a:t>Diámetro de las traqueidas</a:t>
            </a:r>
          </a:p>
        </p:txBody>
      </p:sp>
      <p:pic>
        <p:nvPicPr>
          <p:cNvPr id="7" name="Imagen 6"/>
          <p:cNvPicPr/>
          <p:nvPr/>
        </p:nvPicPr>
        <p:blipFill>
          <a:blip r:embed="rId3"/>
          <a:stretch>
            <a:fillRect/>
          </a:stretch>
        </p:blipFill>
        <p:spPr>
          <a:xfrm>
            <a:off x="1435628" y="2243082"/>
            <a:ext cx="3064364" cy="4138246"/>
          </a:xfrm>
          <a:prstGeom prst="rect">
            <a:avLst/>
          </a:prstGeom>
        </p:spPr>
      </p:pic>
      <p:pic>
        <p:nvPicPr>
          <p:cNvPr id="8" name="Imagen 7">
            <a:extLst/>
          </p:cNvPr>
          <p:cNvPicPr/>
          <p:nvPr/>
        </p:nvPicPr>
        <p:blipFill rotWithShape="1">
          <a:blip r:embed="rId4"/>
          <a:srcRect l="6017"/>
          <a:stretch/>
        </p:blipFill>
        <p:spPr bwMode="auto">
          <a:xfrm>
            <a:off x="5076056" y="2243082"/>
            <a:ext cx="3221698" cy="4138246"/>
          </a:xfrm>
          <a:prstGeom prst="rect">
            <a:avLst/>
          </a:prstGeom>
          <a:ln>
            <a:noFill/>
          </a:ln>
          <a:extLst>
            <a:ext uri="{53640926-AAD7-44D8-BBD7-CCE9431645EC}">
              <a14:shadowObscured xmlns:a14="http://schemas.microsoft.com/office/drawing/2010/main"/>
            </a:ext>
          </a:extLst>
        </p:spPr>
      </p:pic>
      <p:sp>
        <p:nvSpPr>
          <p:cNvPr id="5" name="Rectángulo 4"/>
          <p:cNvSpPr/>
          <p:nvPr/>
        </p:nvSpPr>
        <p:spPr>
          <a:xfrm>
            <a:off x="1435628" y="1568251"/>
            <a:ext cx="1443024" cy="369332"/>
          </a:xfrm>
          <a:prstGeom prst="rect">
            <a:avLst/>
          </a:prstGeom>
        </p:spPr>
        <p:txBody>
          <a:bodyPr wrap="none">
            <a:spAutoFit/>
          </a:bodyPr>
          <a:lstStyle/>
          <a:p>
            <a:r>
              <a:rPr lang="es-EC" dirty="0"/>
              <a:t>Alta densidad</a:t>
            </a:r>
          </a:p>
        </p:txBody>
      </p:sp>
    </p:spTree>
    <p:extLst>
      <p:ext uri="{BB962C8B-B14F-4D97-AF65-F5344CB8AC3E}">
        <p14:creationId xmlns:p14="http://schemas.microsoft.com/office/powerpoint/2010/main" val="398861470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859" y="188640"/>
            <a:ext cx="7498080" cy="1143000"/>
          </a:xfrm>
        </p:spPr>
        <p:txBody>
          <a:bodyPr>
            <a:noAutofit/>
          </a:bodyPr>
          <a:lstStyle/>
          <a:p>
            <a:r>
              <a:rPr lang="es-EC" sz="3200" dirty="0"/>
              <a:t>MICROGRAFÍA – TRAQUEIDAS</a:t>
            </a:r>
            <a:endParaRPr lang="es-ES" sz="3200" dirty="0"/>
          </a:p>
        </p:txBody>
      </p:sp>
      <p:sp>
        <p:nvSpPr>
          <p:cNvPr id="5" name="Rectángulo 4"/>
          <p:cNvSpPr/>
          <p:nvPr/>
        </p:nvSpPr>
        <p:spPr>
          <a:xfrm>
            <a:off x="1443452" y="1271364"/>
            <a:ext cx="2703625" cy="369332"/>
          </a:xfrm>
          <a:prstGeom prst="rect">
            <a:avLst/>
          </a:prstGeom>
        </p:spPr>
        <p:txBody>
          <a:bodyPr wrap="none">
            <a:spAutoFit/>
          </a:bodyPr>
          <a:lstStyle/>
          <a:p>
            <a:r>
              <a:rPr lang="es-EC" dirty="0"/>
              <a:t>Diámetro de las traqueidas</a:t>
            </a:r>
          </a:p>
        </p:txBody>
      </p:sp>
      <p:graphicFrame>
        <p:nvGraphicFramePr>
          <p:cNvPr id="9" name="Marcador de contenido 11">
            <a:extLst/>
          </p:cNvPr>
          <p:cNvGraphicFramePr>
            <a:graphicFrameLocks noGrp="1"/>
          </p:cNvGraphicFramePr>
          <p:nvPr>
            <p:ph idx="1"/>
            <p:extLst>
              <p:ext uri="{D42A27DB-BD31-4B8C-83A1-F6EECF244321}">
                <p14:modId xmlns:p14="http://schemas.microsoft.com/office/powerpoint/2010/main" val="4037469700"/>
              </p:ext>
            </p:extLst>
          </p:nvPr>
        </p:nvGraphicFramePr>
        <p:xfrm>
          <a:off x="1087348" y="1949753"/>
          <a:ext cx="7745673" cy="4530541"/>
        </p:xfrm>
        <a:graphic>
          <a:graphicData uri="http://schemas.openxmlformats.org/drawingml/2006/chart">
            <c:chart xmlns:c="http://schemas.openxmlformats.org/drawingml/2006/chart" xmlns:r="http://schemas.openxmlformats.org/officeDocument/2006/relationships" r:id="rId3"/>
          </a:graphicData>
        </a:graphic>
      </p:graphicFrame>
      <p:sp>
        <p:nvSpPr>
          <p:cNvPr id="10" name="Elipse 9"/>
          <p:cNvSpPr/>
          <p:nvPr/>
        </p:nvSpPr>
        <p:spPr>
          <a:xfrm>
            <a:off x="6372200" y="2570783"/>
            <a:ext cx="936104" cy="94947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11" name="Elipse 10"/>
          <p:cNvSpPr/>
          <p:nvPr/>
        </p:nvSpPr>
        <p:spPr>
          <a:xfrm>
            <a:off x="8070670" y="2844570"/>
            <a:ext cx="389762" cy="401896"/>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cxnSp>
        <p:nvCxnSpPr>
          <p:cNvPr id="12" name="Conector recto de flecha 11"/>
          <p:cNvCxnSpPr>
            <a:cxnSpLocks/>
          </p:cNvCxnSpPr>
          <p:nvPr/>
        </p:nvCxnSpPr>
        <p:spPr>
          <a:xfrm>
            <a:off x="7380312" y="3045518"/>
            <a:ext cx="24884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72872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859" y="188640"/>
            <a:ext cx="7498080" cy="1143000"/>
          </a:xfrm>
        </p:spPr>
        <p:txBody>
          <a:bodyPr>
            <a:noAutofit/>
          </a:bodyPr>
          <a:lstStyle/>
          <a:p>
            <a:r>
              <a:rPr lang="es-EC" sz="3200" dirty="0"/>
              <a:t>MICROGRAFÍA – TRAQUEIDAS</a:t>
            </a:r>
            <a:endParaRPr lang="es-ES" sz="3200" dirty="0"/>
          </a:p>
        </p:txBody>
      </p:sp>
      <p:sp>
        <p:nvSpPr>
          <p:cNvPr id="5" name="Rectángulo 4"/>
          <p:cNvSpPr/>
          <p:nvPr/>
        </p:nvSpPr>
        <p:spPr>
          <a:xfrm>
            <a:off x="1443452" y="1271364"/>
            <a:ext cx="2539478" cy="369332"/>
          </a:xfrm>
          <a:prstGeom prst="rect">
            <a:avLst/>
          </a:prstGeom>
        </p:spPr>
        <p:txBody>
          <a:bodyPr wrap="none">
            <a:spAutoFit/>
          </a:bodyPr>
          <a:lstStyle/>
          <a:p>
            <a:r>
              <a:rPr lang="es-EC" dirty="0"/>
              <a:t>Espesor de las traqueidas</a:t>
            </a:r>
          </a:p>
        </p:txBody>
      </p:sp>
      <p:sp>
        <p:nvSpPr>
          <p:cNvPr id="13" name="Marcador de contenido 2"/>
          <p:cNvSpPr>
            <a:spLocks noGrp="1"/>
          </p:cNvSpPr>
          <p:nvPr>
            <p:ph idx="1"/>
          </p:nvPr>
        </p:nvSpPr>
        <p:spPr>
          <a:xfrm>
            <a:off x="1437859" y="1971361"/>
            <a:ext cx="10502900" cy="4351338"/>
          </a:xfrm>
        </p:spPr>
        <p:txBody>
          <a:bodyPr>
            <a:normAutofit/>
          </a:bodyPr>
          <a:lstStyle/>
          <a:p>
            <a:pPr marL="0" indent="0">
              <a:buNone/>
            </a:pPr>
            <a:r>
              <a:rPr lang="es-EC" sz="1600" dirty="0"/>
              <a:t>Baja densidad</a:t>
            </a:r>
          </a:p>
        </p:txBody>
      </p:sp>
      <p:pic>
        <p:nvPicPr>
          <p:cNvPr id="14" name="Imagen 13"/>
          <p:cNvPicPr/>
          <p:nvPr/>
        </p:nvPicPr>
        <p:blipFill>
          <a:blip r:embed="rId3">
            <a:extLst>
              <a:ext uri="{28A0092B-C50C-407E-A947-70E740481C1C}">
                <a14:useLocalDpi xmlns:a14="http://schemas.microsoft.com/office/drawing/2010/main" val="0"/>
              </a:ext>
            </a:extLst>
          </a:blip>
          <a:stretch>
            <a:fillRect/>
          </a:stretch>
        </p:blipFill>
        <p:spPr>
          <a:xfrm>
            <a:off x="1437859" y="2575523"/>
            <a:ext cx="3417778" cy="3734262"/>
          </a:xfrm>
          <a:prstGeom prst="rect">
            <a:avLst/>
          </a:prstGeom>
        </p:spPr>
      </p:pic>
      <p:pic>
        <p:nvPicPr>
          <p:cNvPr id="15" name="Imagen 14"/>
          <p:cNvPicPr/>
          <p:nvPr/>
        </p:nvPicPr>
        <p:blipFill>
          <a:blip r:embed="rId4"/>
          <a:stretch>
            <a:fillRect/>
          </a:stretch>
        </p:blipFill>
        <p:spPr>
          <a:xfrm>
            <a:off x="5436096" y="2575523"/>
            <a:ext cx="3024336" cy="3734262"/>
          </a:xfrm>
          <a:prstGeom prst="rect">
            <a:avLst/>
          </a:prstGeom>
        </p:spPr>
      </p:pic>
    </p:spTree>
    <p:extLst>
      <p:ext uri="{BB962C8B-B14F-4D97-AF65-F5344CB8AC3E}">
        <p14:creationId xmlns:p14="http://schemas.microsoft.com/office/powerpoint/2010/main" val="3548132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Objetivos</a:t>
            </a:r>
          </a:p>
        </p:txBody>
      </p:sp>
      <p:sp>
        <p:nvSpPr>
          <p:cNvPr id="3" name="Content Placeholder 2"/>
          <p:cNvSpPr>
            <a:spLocks noGrp="1"/>
          </p:cNvSpPr>
          <p:nvPr>
            <p:ph idx="1"/>
          </p:nvPr>
        </p:nvSpPr>
        <p:spPr>
          <a:xfrm>
            <a:off x="1435608" y="1447800"/>
            <a:ext cx="7498080" cy="5410200"/>
          </a:xfrm>
        </p:spPr>
        <p:txBody>
          <a:bodyPr>
            <a:normAutofit fontScale="55000" lnSpcReduction="20000"/>
          </a:bodyPr>
          <a:lstStyle/>
          <a:p>
            <a:r>
              <a:rPr lang="es-ES" dirty="0"/>
              <a:t>General</a:t>
            </a:r>
          </a:p>
          <a:p>
            <a:pPr lvl="1"/>
            <a:r>
              <a:rPr lang="es-EC" dirty="0"/>
              <a:t>Realizar la caracterización dinámica de la madera de balsa de Ecuador</a:t>
            </a:r>
            <a:br>
              <a:rPr lang="es-EC" dirty="0"/>
            </a:br>
            <a:endParaRPr lang="es-ES" dirty="0"/>
          </a:p>
          <a:p>
            <a:r>
              <a:rPr lang="es-ES" dirty="0"/>
              <a:t>Específicos</a:t>
            </a:r>
          </a:p>
          <a:p>
            <a:pPr lvl="1"/>
            <a:r>
              <a:rPr lang="es-EC" dirty="0"/>
              <a:t>Diseñar y construir un banco de pruebas para la obtención de curvas dinámicas</a:t>
            </a:r>
            <a:br>
              <a:rPr lang="es-EC" dirty="0"/>
            </a:br>
            <a:r>
              <a:rPr lang="es-EC" dirty="0"/>
              <a:t>de la madera de balsa de Ecuador</a:t>
            </a:r>
          </a:p>
          <a:p>
            <a:pPr lvl="1"/>
            <a:r>
              <a:rPr lang="es-EC" dirty="0"/>
              <a:t>Determinar curvas del comportamiento dinámico, Aceleración- tiempo, Espectro</a:t>
            </a:r>
            <a:br>
              <a:rPr lang="es-EC" dirty="0"/>
            </a:br>
            <a:r>
              <a:rPr lang="es-EC" dirty="0"/>
              <a:t>de Frecuencias y obtención del módulo de elasticidad dinámico en madera de</a:t>
            </a:r>
            <a:br>
              <a:rPr lang="es-EC" dirty="0"/>
            </a:br>
            <a:r>
              <a:rPr lang="es-EC" dirty="0"/>
              <a:t>balsa de Ecuador</a:t>
            </a:r>
          </a:p>
          <a:p>
            <a:pPr lvl="1"/>
            <a:r>
              <a:rPr lang="es-EC" dirty="0"/>
              <a:t>Analizar los resultados obtenidos de la caracterización dinámica de la madera de</a:t>
            </a:r>
            <a:br>
              <a:rPr lang="es-EC" dirty="0"/>
            </a:br>
            <a:r>
              <a:rPr lang="es-EC" dirty="0"/>
              <a:t>balsa de Ecuador.</a:t>
            </a:r>
            <a:br>
              <a:rPr lang="es-EC" dirty="0"/>
            </a:br>
            <a:endParaRPr lang="es-ES" dirty="0"/>
          </a:p>
          <a:p>
            <a:endParaRPr lang="es-ES" dirty="0"/>
          </a:p>
        </p:txBody>
      </p:sp>
    </p:spTree>
    <p:extLst>
      <p:ext uri="{BB962C8B-B14F-4D97-AF65-F5344CB8AC3E}">
        <p14:creationId xmlns:p14="http://schemas.microsoft.com/office/powerpoint/2010/main" val="17944109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859" y="188640"/>
            <a:ext cx="7498080" cy="1143000"/>
          </a:xfrm>
        </p:spPr>
        <p:txBody>
          <a:bodyPr>
            <a:noAutofit/>
          </a:bodyPr>
          <a:lstStyle/>
          <a:p>
            <a:r>
              <a:rPr lang="es-EC" sz="3200" dirty="0"/>
              <a:t>MICROGRAFÍA – TRAQUEIDAS</a:t>
            </a:r>
            <a:endParaRPr lang="es-ES" sz="3200" dirty="0"/>
          </a:p>
        </p:txBody>
      </p:sp>
      <p:sp>
        <p:nvSpPr>
          <p:cNvPr id="9" name="Marcador de contenido 2"/>
          <p:cNvSpPr txBox="1">
            <a:spLocks/>
          </p:cNvSpPr>
          <p:nvPr/>
        </p:nvSpPr>
        <p:spPr>
          <a:xfrm>
            <a:off x="1437859" y="1747151"/>
            <a:ext cx="105029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1600" dirty="0"/>
              <a:t>Alta densidad</a:t>
            </a:r>
          </a:p>
        </p:txBody>
      </p:sp>
      <p:pic>
        <p:nvPicPr>
          <p:cNvPr id="10" name="Imagen 9">
            <a:extLst/>
          </p:cNvPr>
          <p:cNvPicPr/>
          <p:nvPr/>
        </p:nvPicPr>
        <p:blipFill rotWithShape="1">
          <a:blip r:embed="rId3"/>
          <a:srcRect b="3529"/>
          <a:stretch/>
        </p:blipFill>
        <p:spPr bwMode="auto">
          <a:xfrm>
            <a:off x="1529112" y="2187611"/>
            <a:ext cx="3330920" cy="3910878"/>
          </a:xfrm>
          <a:prstGeom prst="rect">
            <a:avLst/>
          </a:prstGeom>
          <a:ln>
            <a:noFill/>
          </a:ln>
          <a:extLst>
            <a:ext uri="{53640926-AAD7-44D8-BBD7-CCE9431645EC}">
              <a14:shadowObscured xmlns:a14="http://schemas.microsoft.com/office/drawing/2010/main"/>
            </a:ext>
          </a:extLst>
        </p:spPr>
      </p:pic>
      <p:pic>
        <p:nvPicPr>
          <p:cNvPr id="11" name="Imagen 10">
            <a:extLst/>
          </p:cNvPr>
          <p:cNvPicPr/>
          <p:nvPr/>
        </p:nvPicPr>
        <p:blipFill rotWithShape="1">
          <a:blip r:embed="rId4"/>
          <a:srcRect b="3214"/>
          <a:stretch/>
        </p:blipFill>
        <p:spPr bwMode="auto">
          <a:xfrm>
            <a:off x="5076056" y="2187611"/>
            <a:ext cx="3571323" cy="3915813"/>
          </a:xfrm>
          <a:prstGeom prst="rect">
            <a:avLst/>
          </a:prstGeom>
          <a:ln>
            <a:noFill/>
          </a:ln>
          <a:extLst>
            <a:ext uri="{53640926-AAD7-44D8-BBD7-CCE9431645EC}">
              <a14:shadowObscured xmlns:a14="http://schemas.microsoft.com/office/drawing/2010/main"/>
            </a:ext>
          </a:extLst>
        </p:spPr>
      </p:pic>
      <p:sp>
        <p:nvSpPr>
          <p:cNvPr id="12" name="Rectángulo 11"/>
          <p:cNvSpPr/>
          <p:nvPr/>
        </p:nvSpPr>
        <p:spPr>
          <a:xfrm>
            <a:off x="1437859" y="1294891"/>
            <a:ext cx="2539478" cy="369332"/>
          </a:xfrm>
          <a:prstGeom prst="rect">
            <a:avLst/>
          </a:prstGeom>
        </p:spPr>
        <p:txBody>
          <a:bodyPr wrap="none">
            <a:spAutoFit/>
          </a:bodyPr>
          <a:lstStyle/>
          <a:p>
            <a:r>
              <a:rPr lang="es-EC" dirty="0"/>
              <a:t>Espesor de las traqueidas</a:t>
            </a:r>
          </a:p>
        </p:txBody>
      </p:sp>
    </p:spTree>
    <p:extLst>
      <p:ext uri="{BB962C8B-B14F-4D97-AF65-F5344CB8AC3E}">
        <p14:creationId xmlns:p14="http://schemas.microsoft.com/office/powerpoint/2010/main" val="27794261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859" y="188640"/>
            <a:ext cx="7498080" cy="1143000"/>
          </a:xfrm>
        </p:spPr>
        <p:txBody>
          <a:bodyPr>
            <a:noAutofit/>
          </a:bodyPr>
          <a:lstStyle/>
          <a:p>
            <a:r>
              <a:rPr lang="es-EC" sz="3200" dirty="0"/>
              <a:t>MICROGRAFÍA – TRAQUEIDAS</a:t>
            </a:r>
            <a:endParaRPr lang="es-ES" sz="3200" dirty="0"/>
          </a:p>
        </p:txBody>
      </p:sp>
      <p:sp>
        <p:nvSpPr>
          <p:cNvPr id="9" name="Marcador de contenido 2"/>
          <p:cNvSpPr txBox="1">
            <a:spLocks/>
          </p:cNvSpPr>
          <p:nvPr/>
        </p:nvSpPr>
        <p:spPr>
          <a:xfrm>
            <a:off x="1437859" y="1747151"/>
            <a:ext cx="105029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s-EC" sz="1600" dirty="0"/>
              <a:t>Alta densidad</a:t>
            </a:r>
          </a:p>
        </p:txBody>
      </p:sp>
      <p:sp>
        <p:nvSpPr>
          <p:cNvPr id="12" name="Rectángulo 11"/>
          <p:cNvSpPr/>
          <p:nvPr/>
        </p:nvSpPr>
        <p:spPr>
          <a:xfrm>
            <a:off x="1437859" y="1294891"/>
            <a:ext cx="2539478" cy="369332"/>
          </a:xfrm>
          <a:prstGeom prst="rect">
            <a:avLst/>
          </a:prstGeom>
        </p:spPr>
        <p:txBody>
          <a:bodyPr wrap="none">
            <a:spAutoFit/>
          </a:bodyPr>
          <a:lstStyle/>
          <a:p>
            <a:r>
              <a:rPr lang="es-EC" dirty="0"/>
              <a:t>Espesor de las traqueidas</a:t>
            </a:r>
          </a:p>
        </p:txBody>
      </p:sp>
      <p:pic>
        <p:nvPicPr>
          <p:cNvPr id="3" name="Imagen 2"/>
          <p:cNvPicPr>
            <a:picLocks noChangeAspect="1"/>
          </p:cNvPicPr>
          <p:nvPr/>
        </p:nvPicPr>
        <p:blipFill>
          <a:blip r:embed="rId3"/>
          <a:stretch>
            <a:fillRect/>
          </a:stretch>
        </p:blipFill>
        <p:spPr>
          <a:xfrm>
            <a:off x="1639608" y="2463314"/>
            <a:ext cx="7094581" cy="3677001"/>
          </a:xfrm>
          <a:prstGeom prst="rect">
            <a:avLst/>
          </a:prstGeom>
        </p:spPr>
      </p:pic>
    </p:spTree>
    <p:extLst>
      <p:ext uri="{BB962C8B-B14F-4D97-AF65-F5344CB8AC3E}">
        <p14:creationId xmlns:p14="http://schemas.microsoft.com/office/powerpoint/2010/main" val="1332455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7859" y="188640"/>
            <a:ext cx="7498080" cy="1143000"/>
          </a:xfrm>
        </p:spPr>
        <p:txBody>
          <a:bodyPr>
            <a:noAutofit/>
          </a:bodyPr>
          <a:lstStyle/>
          <a:p>
            <a:r>
              <a:rPr lang="es-EC" sz="3200" dirty="0"/>
              <a:t>MICROGRAFÍA VS ANÁLISIS DINÁMICO</a:t>
            </a:r>
            <a:endParaRPr lang="es-ES" sz="3200" dirty="0"/>
          </a:p>
        </p:txBody>
      </p:sp>
      <p:graphicFrame>
        <p:nvGraphicFramePr>
          <p:cNvPr id="6" name="Gráfico 5">
            <a:extLst/>
          </p:cNvPr>
          <p:cNvGraphicFramePr/>
          <p:nvPr>
            <p:extLst>
              <p:ext uri="{D42A27DB-BD31-4B8C-83A1-F6EECF244321}">
                <p14:modId xmlns:p14="http://schemas.microsoft.com/office/powerpoint/2010/main" val="1283284759"/>
              </p:ext>
            </p:extLst>
          </p:nvPr>
        </p:nvGraphicFramePr>
        <p:xfrm>
          <a:off x="1164272" y="1830388"/>
          <a:ext cx="4415840" cy="34708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a:extLst/>
          </p:cNvPr>
          <p:cNvGraphicFramePr/>
          <p:nvPr>
            <p:extLst>
              <p:ext uri="{D42A27DB-BD31-4B8C-83A1-F6EECF244321}">
                <p14:modId xmlns:p14="http://schemas.microsoft.com/office/powerpoint/2010/main" val="576449688"/>
              </p:ext>
            </p:extLst>
          </p:nvPr>
        </p:nvGraphicFramePr>
        <p:xfrm>
          <a:off x="5724129" y="2030977"/>
          <a:ext cx="3211810" cy="32702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850911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CONCLUSIONES</a:t>
            </a:r>
            <a:endParaRPr lang="es-ES" dirty="0"/>
          </a:p>
        </p:txBody>
      </p:sp>
      <p:sp>
        <p:nvSpPr>
          <p:cNvPr id="3" name="Content Placeholder 2"/>
          <p:cNvSpPr>
            <a:spLocks noGrp="1"/>
          </p:cNvSpPr>
          <p:nvPr>
            <p:ph idx="1"/>
          </p:nvPr>
        </p:nvSpPr>
        <p:spPr/>
        <p:txBody>
          <a:bodyPr>
            <a:normAutofit fontScale="47500" lnSpcReduction="20000"/>
          </a:bodyPr>
          <a:lstStyle/>
          <a:p>
            <a:pPr lvl="0" algn="just"/>
            <a:r>
              <a:rPr lang="es-EC" dirty="0"/>
              <a:t>Los valores del MOE estático y Coeficiente de Elasticidad en flexión, depende estrechamente del valor de la densidad ya que se puede concluir que dichos valores son directamente proporcionales a la densidad de la madera de balsa. Se estableció que para un rango de densidad desde 120 kg/m3 a 300 kg/m3 el MOE estático se encuentra en un rango de 1,84 [</a:t>
            </a:r>
            <a:r>
              <a:rPr lang="es-EC" dirty="0" err="1"/>
              <a:t>GPa</a:t>
            </a:r>
            <a:r>
              <a:rPr lang="es-EC" dirty="0"/>
              <a:t>] a 5,96 [</a:t>
            </a:r>
            <a:r>
              <a:rPr lang="es-EC" dirty="0" err="1"/>
              <a:t>GPa</a:t>
            </a:r>
            <a:r>
              <a:rPr lang="es-EC" dirty="0"/>
              <a:t>] y un coeficiente de Elasticidad tomado en el plano longitudinal desde 110,8 [KN/m] hasta 356,25 [KN/m].</a:t>
            </a:r>
          </a:p>
          <a:p>
            <a:pPr lvl="0" algn="just"/>
            <a:r>
              <a:rPr lang="es-EC" dirty="0"/>
              <a:t>Aplicando las técnicas de vibración transversal para la obtención del MOE Dinámico a Flexión se pudo observar que la frecuencia de resonancia no tiene una correlación ni tendencia en el comportamiento del MOE Dinámico se ha determinado con un histograma que dicha frecuencia de resonancia se encuentra con un valor predominante en un rango de 26,5 a 29,5 Hz. Se ha encontrado nuevamente que la variación en la densidad de las probetas influye directamente sobre el MOE Dinámico de Flexión.</a:t>
            </a:r>
          </a:p>
          <a:p>
            <a:endParaRPr lang="es-E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CONCLUSIONES</a:t>
            </a:r>
            <a:endParaRPr lang="es-ES" dirty="0"/>
          </a:p>
        </p:txBody>
      </p:sp>
      <p:sp>
        <p:nvSpPr>
          <p:cNvPr id="3" name="Content Placeholder 2"/>
          <p:cNvSpPr>
            <a:spLocks noGrp="1"/>
          </p:cNvSpPr>
          <p:nvPr>
            <p:ph idx="1"/>
          </p:nvPr>
        </p:nvSpPr>
        <p:spPr/>
        <p:txBody>
          <a:bodyPr>
            <a:normAutofit fontScale="47500" lnSpcReduction="20000"/>
          </a:bodyPr>
          <a:lstStyle/>
          <a:p>
            <a:pPr lvl="0" algn="just"/>
            <a:r>
              <a:rPr lang="es-EC" dirty="0"/>
              <a:t>Se determinó que existe una alta correlación entre los dos métodos para obtener Módulos de Elasticidad, una mediante ensayos estáticos (ED) y la otra mediante la técnica de vibración transversal en vigas (END). Teniendo un valor de correlación de 96,47% y un error promedio entre los dos métodos de 6,36 %. </a:t>
            </a:r>
          </a:p>
          <a:p>
            <a:r>
              <a:rPr lang="es-EC" dirty="0"/>
              <a:t>Existe una amplia variabilidad entre los resultados obtenidos en el presente estudio en comparación con la investigación de Borregas (2015). Los estudios han llegado a las mismas premisas con respecto a la longitud del lado de celda, disminuye al aumentar la densidad de balsa. El grosor de la doble pared celular disminuye conforme baja su densidad. Esta diferenciación es ocasionada por las condiciones meteorológicas y medioambientales del lugar geográfico donde se produce la madera de balsa, además de considerar la anisotropía de la madera a lo largo del tronco.</a:t>
            </a:r>
          </a:p>
          <a:p>
            <a:endParaRPr lang="es-ES" dirty="0"/>
          </a:p>
        </p:txBody>
      </p:sp>
    </p:spTree>
    <p:extLst>
      <p:ext uri="{BB962C8B-B14F-4D97-AF65-F5344CB8AC3E}">
        <p14:creationId xmlns:p14="http://schemas.microsoft.com/office/powerpoint/2010/main" val="1409154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CONCLUSIONES</a:t>
            </a:r>
            <a:endParaRPr lang="es-ES" dirty="0"/>
          </a:p>
        </p:txBody>
      </p:sp>
      <p:sp>
        <p:nvSpPr>
          <p:cNvPr id="3" name="Content Placeholder 2"/>
          <p:cNvSpPr>
            <a:spLocks noGrp="1"/>
          </p:cNvSpPr>
          <p:nvPr>
            <p:ph idx="1"/>
          </p:nvPr>
        </p:nvSpPr>
        <p:spPr/>
        <p:txBody>
          <a:bodyPr>
            <a:normAutofit fontScale="40000" lnSpcReduction="20000"/>
          </a:bodyPr>
          <a:lstStyle/>
          <a:p>
            <a:pPr lvl="0" algn="just"/>
            <a:r>
              <a:rPr lang="es-EC" dirty="0"/>
              <a:t>A medida que las células prismáticas disminuyen en longitud del lado del polígono irregular y diámetro de Traqueidas, aumenta el espesor de doble pared, contribuyendo en el aumento de su densidad, incidiendo sobre su capacidad de absorción de energía, influye directamente en la disipación del movimiento transversal que atenúa la propagación de la onda con una serie de pulsos igualmente espaciados cuya magnitud disminuye exponencialmente en el tiempo alrededor de un 25,4 %. En cuanto a la amplitud espectral disminuye a mayor espesor de doble pared de las células prismáticas, la frecuencia de resonancia es una propiedad intrínseca de cada viga y está estrechamente relacionada con la microestructura proporcionando una variabilidad entre cada espécimen con similares características.</a:t>
            </a:r>
          </a:p>
          <a:p>
            <a:pPr lvl="0" algn="just"/>
            <a:r>
              <a:rPr lang="es-EC" dirty="0"/>
              <a:t>Se concluye que el método de la caracterización dinámica a través de técnicas de vibración transversal en probetas de madera de balsa con disposición de empotramiento y extremo libre sometido a una fuerza de impacto para determinar sus frecuencias de resonancia o natural son adecuadas para obtener módulos de elasticidad como una técnica no destructiva.</a:t>
            </a:r>
          </a:p>
          <a:p>
            <a:endParaRPr lang="es-ES" dirty="0"/>
          </a:p>
        </p:txBody>
      </p:sp>
    </p:spTree>
    <p:extLst>
      <p:ext uri="{BB962C8B-B14F-4D97-AF65-F5344CB8AC3E}">
        <p14:creationId xmlns:p14="http://schemas.microsoft.com/office/powerpoint/2010/main" val="262664406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RECOMENDACIONES</a:t>
            </a:r>
            <a:endParaRPr lang="es-ES" dirty="0"/>
          </a:p>
        </p:txBody>
      </p:sp>
      <p:sp>
        <p:nvSpPr>
          <p:cNvPr id="3" name="Content Placeholder 2"/>
          <p:cNvSpPr>
            <a:spLocks noGrp="1"/>
          </p:cNvSpPr>
          <p:nvPr>
            <p:ph idx="1"/>
          </p:nvPr>
        </p:nvSpPr>
        <p:spPr/>
        <p:txBody>
          <a:bodyPr>
            <a:normAutofit fontScale="92500"/>
          </a:bodyPr>
          <a:lstStyle/>
          <a:p>
            <a:pPr lvl="0" algn="just"/>
            <a:r>
              <a:rPr lang="es-EC" sz="1400" dirty="0"/>
              <a:t>Se recomienda que para la obtención del MOE Estático se siga el procedimiento de la norma D 143 – 14, para tener un resultado confiable y valido adecuado para la comparación de resultados.</a:t>
            </a:r>
          </a:p>
          <a:p>
            <a:pPr lvl="0" algn="just"/>
            <a:r>
              <a:rPr lang="es-EC" sz="1400" dirty="0"/>
              <a:t>Se recomienda que para obtener MOE Dinámico de flexión siguiendo la técnica de vibración transversal en vigas, es necesario que el equipo sea completamente aislado de cualquier perturbación externa que cause ruido a las lecturas de los instrumentos. Es por ello que la máquina ha sido colocada sobre una base de una mesa de mármol, separando el sistema de fuerza con el sistema de sujeción.</a:t>
            </a:r>
          </a:p>
          <a:p>
            <a:pPr algn="just"/>
            <a:r>
              <a:rPr lang="es-EC" sz="1400" dirty="0"/>
              <a:t>Es necesario realizar con certeza las dimensiones de las probetas estudiadas, tanto ancho, largo y profundidad. La precisión de las medidas, garantizan un correcto MOE Dinámico ya que en su ecuación existe valores de espesor al cuadrado y longitud de empotramiento de exponentes a la cuarta potencia.</a:t>
            </a:r>
          </a:p>
          <a:p>
            <a:pPr lvl="0" algn="just"/>
            <a:endParaRPr lang="es-EC" sz="1400" dirty="0"/>
          </a:p>
          <a:p>
            <a:pPr lvl="0" algn="just"/>
            <a:endParaRPr lang="es-EC" dirty="0"/>
          </a:p>
          <a:p>
            <a:endParaRPr lang="es-ES" dirty="0"/>
          </a:p>
        </p:txBody>
      </p:sp>
    </p:spTree>
    <p:extLst>
      <p:ext uri="{BB962C8B-B14F-4D97-AF65-F5344CB8AC3E}">
        <p14:creationId xmlns:p14="http://schemas.microsoft.com/office/powerpoint/2010/main" val="1588443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C" dirty="0"/>
              <a:t>RECOMENDACIONES</a:t>
            </a:r>
            <a:endParaRPr lang="es-ES" dirty="0"/>
          </a:p>
        </p:txBody>
      </p:sp>
      <p:sp>
        <p:nvSpPr>
          <p:cNvPr id="3" name="Content Placeholder 2"/>
          <p:cNvSpPr>
            <a:spLocks noGrp="1"/>
          </p:cNvSpPr>
          <p:nvPr>
            <p:ph idx="1"/>
          </p:nvPr>
        </p:nvSpPr>
        <p:spPr/>
        <p:txBody>
          <a:bodyPr>
            <a:normAutofit/>
          </a:bodyPr>
          <a:lstStyle/>
          <a:p>
            <a:pPr algn="just"/>
            <a:r>
              <a:rPr lang="es-EC" sz="1400" dirty="0"/>
              <a:t>Al momento de realizar las comparaciones entre madera de balsa producida en una zona geográfica específica, tener en cuenta las condiciones medioambientales y meteorológicas ya que influye en el crecimiento y por ende la microestructura. </a:t>
            </a:r>
          </a:p>
          <a:p>
            <a:pPr algn="just"/>
            <a:r>
              <a:rPr lang="es-EC" sz="1400" dirty="0"/>
              <a:t>Es fundamental realizar un procedimiento adecuado para la preparación de las probetas para la visualización en el microscopio de Barrido. La cizalla debe realizarse de manera rápida y precisa con una hoja de afeitar y el proceso de secado debe ser al ambiente durante 24 horas. </a:t>
            </a:r>
          </a:p>
          <a:p>
            <a:pPr algn="just"/>
            <a:endParaRPr lang="es-EC" dirty="0"/>
          </a:p>
          <a:p>
            <a:pPr lvl="0" algn="just"/>
            <a:endParaRPr lang="es-EC" dirty="0"/>
          </a:p>
          <a:p>
            <a:endParaRPr lang="es-ES" dirty="0"/>
          </a:p>
        </p:txBody>
      </p:sp>
    </p:spTree>
    <p:extLst>
      <p:ext uri="{BB962C8B-B14F-4D97-AF65-F5344CB8AC3E}">
        <p14:creationId xmlns:p14="http://schemas.microsoft.com/office/powerpoint/2010/main" val="1157339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s-ES" dirty="0"/>
          </a:p>
        </p:txBody>
      </p:sp>
      <p:sp>
        <p:nvSpPr>
          <p:cNvPr id="3" name="Content Placeholder 2"/>
          <p:cNvSpPr>
            <a:spLocks noGrp="1"/>
          </p:cNvSpPr>
          <p:nvPr>
            <p:ph idx="1"/>
          </p:nvPr>
        </p:nvSpPr>
        <p:spPr/>
        <p:txBody>
          <a:bodyPr>
            <a:normAutofit/>
          </a:bodyPr>
          <a:lstStyle/>
          <a:p>
            <a:pPr marL="402336" lvl="1" indent="0" algn="ctr">
              <a:buNone/>
            </a:pPr>
            <a:endParaRPr lang="es-EC" dirty="0"/>
          </a:p>
          <a:p>
            <a:pPr marL="402336" lvl="1" indent="0" algn="ctr">
              <a:buNone/>
            </a:pPr>
            <a:endParaRPr lang="es-EC" sz="4800" dirty="0"/>
          </a:p>
          <a:p>
            <a:pPr marL="402336" lvl="1" indent="0" algn="ctr">
              <a:buNone/>
            </a:pPr>
            <a:endParaRPr lang="es-EC" sz="4800" dirty="0"/>
          </a:p>
          <a:p>
            <a:pPr marL="402336" lvl="1" indent="0" algn="ctr">
              <a:buNone/>
            </a:pPr>
            <a:endParaRPr lang="es-EC" sz="8000" dirty="0"/>
          </a:p>
          <a:p>
            <a:pPr marL="402336" lvl="1" indent="0" algn="ctr">
              <a:buNone/>
            </a:pPr>
            <a:r>
              <a:rPr lang="es-EC" sz="8000" dirty="0"/>
              <a:t>GRACIAS</a:t>
            </a:r>
          </a:p>
          <a:p>
            <a:endParaRPr lang="es-ES" dirty="0"/>
          </a:p>
        </p:txBody>
      </p:sp>
    </p:spTree>
    <p:extLst>
      <p:ext uri="{BB962C8B-B14F-4D97-AF65-F5344CB8AC3E}">
        <p14:creationId xmlns:p14="http://schemas.microsoft.com/office/powerpoint/2010/main" val="3053571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Justificación</a:t>
            </a:r>
          </a:p>
        </p:txBody>
      </p:sp>
      <p:sp>
        <p:nvSpPr>
          <p:cNvPr id="3" name="Content Placeholder 2"/>
          <p:cNvSpPr>
            <a:spLocks noGrp="1"/>
          </p:cNvSpPr>
          <p:nvPr>
            <p:ph idx="1"/>
          </p:nvPr>
        </p:nvSpPr>
        <p:spPr>
          <a:xfrm>
            <a:off x="1435608" y="1447800"/>
            <a:ext cx="7498080" cy="5410200"/>
          </a:xfrm>
        </p:spPr>
        <p:txBody>
          <a:bodyPr>
            <a:normAutofit/>
          </a:bodyPr>
          <a:lstStyle/>
          <a:p>
            <a:r>
              <a:rPr lang="es-EC" sz="1600" dirty="0"/>
              <a:t>Ensayos no destructivos</a:t>
            </a:r>
          </a:p>
          <a:p>
            <a:r>
              <a:rPr lang="es-ES" sz="1600" dirty="0"/>
              <a:t>Actualmente maquetaría</a:t>
            </a:r>
          </a:p>
          <a:p>
            <a:endParaRPr lang="es-ES" sz="1600" dirty="0"/>
          </a:p>
          <a:p>
            <a:endParaRPr lang="es-ES" sz="1600" dirty="0"/>
          </a:p>
          <a:p>
            <a:endParaRPr lang="es-ES" sz="1600" dirty="0"/>
          </a:p>
          <a:p>
            <a:endParaRPr lang="es-ES" sz="1600" dirty="0"/>
          </a:p>
          <a:p>
            <a:r>
              <a:rPr lang="es-ES" sz="1600" dirty="0"/>
              <a:t>EEUU, fuselajes de aviones</a:t>
            </a:r>
          </a:p>
          <a:p>
            <a:endParaRPr lang="es-ES" sz="1600" dirty="0"/>
          </a:p>
          <a:p>
            <a:endParaRPr lang="es-ES" dirty="0"/>
          </a:p>
        </p:txBody>
      </p:sp>
      <p:pic>
        <p:nvPicPr>
          <p:cNvPr id="6" name="Imagen 5"/>
          <p:cNvPicPr>
            <a:picLocks noChangeAspect="1"/>
          </p:cNvPicPr>
          <p:nvPr/>
        </p:nvPicPr>
        <p:blipFill>
          <a:blip r:embed="rId3"/>
          <a:stretch>
            <a:fillRect/>
          </a:stretch>
        </p:blipFill>
        <p:spPr>
          <a:xfrm>
            <a:off x="1763688" y="2420888"/>
            <a:ext cx="2736304" cy="176836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3688" y="4653136"/>
            <a:ext cx="2855568" cy="1953056"/>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3824" y="4660168"/>
            <a:ext cx="2628575" cy="1971432"/>
          </a:xfrm>
          <a:prstGeom prst="rect">
            <a:avLst/>
          </a:prstGeom>
        </p:spPr>
      </p:pic>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71531" y="2533044"/>
            <a:ext cx="2472643" cy="1656204"/>
          </a:xfrm>
          <a:prstGeom prst="rect">
            <a:avLst/>
          </a:prstGeom>
        </p:spPr>
      </p:pic>
      <p:pic>
        <p:nvPicPr>
          <p:cNvPr id="14" name="Imagen 13"/>
          <p:cNvPicPr>
            <a:picLocks noChangeAspect="1"/>
          </p:cNvPicPr>
          <p:nvPr/>
        </p:nvPicPr>
        <p:blipFill rotWithShape="1">
          <a:blip r:embed="rId7">
            <a:extLst>
              <a:ext uri="{28A0092B-C50C-407E-A947-70E740481C1C}">
                <a14:useLocalDpi xmlns:a14="http://schemas.microsoft.com/office/drawing/2010/main" val="0"/>
              </a:ext>
            </a:extLst>
          </a:blip>
          <a:srcRect l="70066" t="3594" r="857" b="51603"/>
          <a:stretch/>
        </p:blipFill>
        <p:spPr>
          <a:xfrm>
            <a:off x="7688712" y="2533045"/>
            <a:ext cx="1141776" cy="1656204"/>
          </a:xfrm>
          <a:prstGeom prst="rect">
            <a:avLst/>
          </a:prstGeom>
        </p:spPr>
      </p:pic>
    </p:spTree>
    <p:extLst>
      <p:ext uri="{BB962C8B-B14F-4D97-AF65-F5344CB8AC3E}">
        <p14:creationId xmlns:p14="http://schemas.microsoft.com/office/powerpoint/2010/main" val="5829518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Madera de Balsa</a:t>
            </a:r>
          </a:p>
        </p:txBody>
      </p:sp>
      <p:sp>
        <p:nvSpPr>
          <p:cNvPr id="3" name="Content Placeholder 2"/>
          <p:cNvSpPr>
            <a:spLocks noGrp="1"/>
          </p:cNvSpPr>
          <p:nvPr>
            <p:ph sz="half" idx="1"/>
          </p:nvPr>
        </p:nvSpPr>
        <p:spPr>
          <a:xfrm>
            <a:off x="1435608" y="1628800"/>
            <a:ext cx="3657600" cy="4663440"/>
          </a:xfrm>
        </p:spPr>
        <p:txBody>
          <a:bodyPr>
            <a:normAutofit/>
          </a:bodyPr>
          <a:lstStyle/>
          <a:p>
            <a:r>
              <a:rPr lang="es-ES" sz="1800" dirty="0" err="1"/>
              <a:t>Ochroma</a:t>
            </a:r>
            <a:r>
              <a:rPr lang="es-ES" sz="1800" dirty="0"/>
              <a:t> </a:t>
            </a:r>
            <a:r>
              <a:rPr lang="es-ES" sz="1800" dirty="0" err="1"/>
              <a:t>Pyramidale</a:t>
            </a:r>
            <a:endParaRPr lang="es-ES" sz="1800" dirty="0"/>
          </a:p>
          <a:p>
            <a:r>
              <a:rPr lang="es-ES" sz="1800" dirty="0"/>
              <a:t>Maleza </a:t>
            </a:r>
          </a:p>
          <a:p>
            <a:r>
              <a:rPr lang="es-EC" sz="1800" dirty="0"/>
              <a:t>Al poseer densidades muy bajas tiene una alta resistencia</a:t>
            </a:r>
            <a:br>
              <a:rPr lang="es-EC" dirty="0"/>
            </a:br>
            <a:endParaRPr lang="es-ES" dirty="0"/>
          </a:p>
          <a:p>
            <a:endParaRPr lang="es-ES" dirty="0"/>
          </a:p>
        </p:txBody>
      </p:sp>
      <p:pic>
        <p:nvPicPr>
          <p:cNvPr id="9" name="Marcador de contenido 8"/>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22890" y="1628800"/>
            <a:ext cx="3657600" cy="2438400"/>
          </a:xfrm>
        </p:spPr>
      </p:pic>
      <p:pic>
        <p:nvPicPr>
          <p:cNvPr id="10" name="Imagen 9"/>
          <p:cNvPicPr>
            <a:picLocks noChangeAspect="1"/>
          </p:cNvPicPr>
          <p:nvPr/>
        </p:nvPicPr>
        <p:blipFill>
          <a:blip r:embed="rId4"/>
          <a:stretch>
            <a:fillRect/>
          </a:stretch>
        </p:blipFill>
        <p:spPr>
          <a:xfrm>
            <a:off x="1975701" y="3637795"/>
            <a:ext cx="2088232" cy="2745993"/>
          </a:xfrm>
          <a:prstGeom prst="rect">
            <a:avLst/>
          </a:prstGeom>
        </p:spPr>
      </p:pic>
      <p:pic>
        <p:nvPicPr>
          <p:cNvPr id="11" name="Imagen 10"/>
          <p:cNvPicPr>
            <a:picLocks noChangeAspect="1"/>
          </p:cNvPicPr>
          <p:nvPr/>
        </p:nvPicPr>
        <p:blipFill>
          <a:blip r:embed="rId5"/>
          <a:stretch>
            <a:fillRect/>
          </a:stretch>
        </p:blipFill>
        <p:spPr>
          <a:xfrm>
            <a:off x="5520558" y="4102696"/>
            <a:ext cx="3210622" cy="228109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dirty="0"/>
              <a:t>Madera de Balsa</a:t>
            </a:r>
          </a:p>
        </p:txBody>
      </p:sp>
      <p:sp>
        <p:nvSpPr>
          <p:cNvPr id="3" name="Content Placeholder 2"/>
          <p:cNvSpPr>
            <a:spLocks noGrp="1"/>
          </p:cNvSpPr>
          <p:nvPr>
            <p:ph sz="half" idx="1"/>
          </p:nvPr>
        </p:nvSpPr>
        <p:spPr>
          <a:xfrm>
            <a:off x="1435608" y="1628800"/>
            <a:ext cx="3657600" cy="4663440"/>
          </a:xfrm>
        </p:spPr>
        <p:txBody>
          <a:bodyPr>
            <a:normAutofit/>
          </a:bodyPr>
          <a:lstStyle/>
          <a:p>
            <a:r>
              <a:rPr lang="en-GB" sz="1800" dirty="0"/>
              <a:t>Corte y </a:t>
            </a:r>
            <a:r>
              <a:rPr lang="en-GB" sz="1800" dirty="0" err="1"/>
              <a:t>Secado</a:t>
            </a:r>
            <a:endParaRPr lang="en-GB" sz="1800" dirty="0"/>
          </a:p>
          <a:p>
            <a:r>
              <a:rPr lang="en-GB" sz="1800" dirty="0" err="1"/>
              <a:t>Ejes</a:t>
            </a:r>
            <a:r>
              <a:rPr lang="en-GB" sz="1800" dirty="0"/>
              <a:t> de </a:t>
            </a:r>
            <a:r>
              <a:rPr lang="en-GB" sz="1800" dirty="0" err="1"/>
              <a:t>corte</a:t>
            </a:r>
            <a:endParaRPr lang="en-GB" sz="1800" dirty="0"/>
          </a:p>
          <a:p>
            <a:pPr lvl="1"/>
            <a:r>
              <a:rPr lang="en-GB" sz="1400" dirty="0"/>
              <a:t>Radial </a:t>
            </a:r>
          </a:p>
          <a:p>
            <a:pPr lvl="1"/>
            <a:r>
              <a:rPr lang="en-GB" sz="1400" dirty="0" err="1"/>
              <a:t>Tangencial</a:t>
            </a:r>
            <a:endParaRPr lang="en-GB" sz="1400" dirty="0"/>
          </a:p>
          <a:p>
            <a:pPr lvl="1"/>
            <a:r>
              <a:rPr lang="en-GB" sz="1400" dirty="0" err="1"/>
              <a:t>Longitunal</a:t>
            </a:r>
            <a:r>
              <a:rPr lang="en-GB" sz="1400" dirty="0"/>
              <a:t> o Axial</a:t>
            </a:r>
          </a:p>
          <a:p>
            <a:pPr lvl="1"/>
            <a:endParaRPr lang="en-GB" sz="1400" dirty="0"/>
          </a:p>
          <a:p>
            <a:br>
              <a:rPr lang="es-EC" dirty="0"/>
            </a:br>
            <a:endParaRPr lang="es-ES" dirty="0"/>
          </a:p>
          <a:p>
            <a:endParaRPr lang="es-ES" dirty="0"/>
          </a:p>
        </p:txBody>
      </p:sp>
      <p:sp>
        <p:nvSpPr>
          <p:cNvPr id="5" name="Marcador de contenido 4"/>
          <p:cNvSpPr>
            <a:spLocks noGrp="1"/>
          </p:cNvSpPr>
          <p:nvPr>
            <p:ph sz="half" idx="2"/>
          </p:nvPr>
        </p:nvSpPr>
        <p:spPr/>
        <p:txBody>
          <a:bodyPr/>
          <a:lstStyle/>
          <a:p>
            <a:endParaRPr lang="es-EC"/>
          </a:p>
        </p:txBody>
      </p:sp>
      <p:pic>
        <p:nvPicPr>
          <p:cNvPr id="6" name="Imagen 5"/>
          <p:cNvPicPr>
            <a:picLocks noChangeAspect="1"/>
          </p:cNvPicPr>
          <p:nvPr/>
        </p:nvPicPr>
        <p:blipFill>
          <a:blip r:embed="rId3"/>
          <a:stretch>
            <a:fillRect/>
          </a:stretch>
        </p:blipFill>
        <p:spPr>
          <a:xfrm>
            <a:off x="5031184" y="1379504"/>
            <a:ext cx="4095373" cy="2897787"/>
          </a:xfrm>
          <a:prstGeom prst="rect">
            <a:avLst/>
          </a:prstGeom>
        </p:spPr>
      </p:pic>
      <p:pic>
        <p:nvPicPr>
          <p:cNvPr id="7" name="Imagen 6"/>
          <p:cNvPicPr>
            <a:picLocks noChangeAspect="1"/>
          </p:cNvPicPr>
          <p:nvPr/>
        </p:nvPicPr>
        <p:blipFill>
          <a:blip r:embed="rId4"/>
          <a:stretch>
            <a:fillRect/>
          </a:stretch>
        </p:blipFill>
        <p:spPr>
          <a:xfrm>
            <a:off x="1435608" y="3891221"/>
            <a:ext cx="3590163" cy="2725206"/>
          </a:xfrm>
          <a:prstGeom prst="rect">
            <a:avLst/>
          </a:prstGeom>
        </p:spPr>
      </p:pic>
      <p:pic>
        <p:nvPicPr>
          <p:cNvPr id="8" name="Imagen 7"/>
          <p:cNvPicPr>
            <a:picLocks noChangeAspect="1"/>
          </p:cNvPicPr>
          <p:nvPr/>
        </p:nvPicPr>
        <p:blipFill>
          <a:blip r:embed="rId5"/>
          <a:stretch>
            <a:fillRect/>
          </a:stretch>
        </p:blipFill>
        <p:spPr>
          <a:xfrm>
            <a:off x="5025771" y="4277291"/>
            <a:ext cx="3943282" cy="2383961"/>
          </a:xfrm>
          <a:prstGeom prst="rect">
            <a:avLst/>
          </a:prstGeom>
        </p:spPr>
      </p:pic>
    </p:spTree>
    <p:extLst>
      <p:ext uri="{BB962C8B-B14F-4D97-AF65-F5344CB8AC3E}">
        <p14:creationId xmlns:p14="http://schemas.microsoft.com/office/powerpoint/2010/main" val="2076263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1640641" y="2546459"/>
            <a:ext cx="4162425" cy="4095750"/>
          </a:xfrm>
          <a:prstGeom prst="rect">
            <a:avLst/>
          </a:prstGeom>
        </p:spPr>
      </p:pic>
      <p:sp>
        <p:nvSpPr>
          <p:cNvPr id="2" name="Title 1"/>
          <p:cNvSpPr>
            <a:spLocks noGrp="1"/>
          </p:cNvSpPr>
          <p:nvPr>
            <p:ph type="title"/>
          </p:nvPr>
        </p:nvSpPr>
        <p:spPr/>
        <p:txBody>
          <a:bodyPr/>
          <a:lstStyle/>
          <a:p>
            <a:r>
              <a:rPr lang="es-ES" dirty="0"/>
              <a:t>Madera de Balsa</a:t>
            </a:r>
          </a:p>
        </p:txBody>
      </p:sp>
      <p:sp>
        <p:nvSpPr>
          <p:cNvPr id="3" name="Content Placeholder 2"/>
          <p:cNvSpPr>
            <a:spLocks noGrp="1"/>
          </p:cNvSpPr>
          <p:nvPr>
            <p:ph sz="half" idx="1"/>
          </p:nvPr>
        </p:nvSpPr>
        <p:spPr>
          <a:xfrm>
            <a:off x="1435608" y="1628800"/>
            <a:ext cx="3657600" cy="4663440"/>
          </a:xfrm>
        </p:spPr>
        <p:txBody>
          <a:bodyPr>
            <a:normAutofit/>
          </a:bodyPr>
          <a:lstStyle/>
          <a:p>
            <a:endParaRPr lang="es-ES" dirty="0"/>
          </a:p>
          <a:p>
            <a:endParaRPr lang="es-ES" dirty="0"/>
          </a:p>
        </p:txBody>
      </p:sp>
      <p:sp>
        <p:nvSpPr>
          <p:cNvPr id="5" name="Marcador de contenido 4"/>
          <p:cNvSpPr>
            <a:spLocks noGrp="1"/>
          </p:cNvSpPr>
          <p:nvPr>
            <p:ph sz="half" idx="2"/>
          </p:nvPr>
        </p:nvSpPr>
        <p:spPr>
          <a:xfrm>
            <a:off x="1527048" y="1417320"/>
            <a:ext cx="7149408" cy="4663440"/>
          </a:xfrm>
        </p:spPr>
        <p:txBody>
          <a:bodyPr/>
          <a:lstStyle/>
          <a:p>
            <a:r>
              <a:rPr lang="en-GB" dirty="0"/>
              <a:t>Co</a:t>
            </a:r>
            <a:r>
              <a:rPr lang="es-EC" dirty="0" err="1"/>
              <a:t>mposición</a:t>
            </a:r>
            <a:r>
              <a:rPr lang="es-EC" dirty="0"/>
              <a:t> del tronco</a:t>
            </a:r>
          </a:p>
          <a:p>
            <a:endParaRPr lang="es-EC" dirty="0"/>
          </a:p>
        </p:txBody>
      </p:sp>
      <p:sp>
        <p:nvSpPr>
          <p:cNvPr id="14" name="Flecha: hacia abajo 13"/>
          <p:cNvSpPr/>
          <p:nvPr/>
        </p:nvSpPr>
        <p:spPr>
          <a:xfrm rot="3064366">
            <a:off x="5187465" y="3301550"/>
            <a:ext cx="504056" cy="154035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Imagen 8"/>
          <p:cNvPicPr>
            <a:picLocks noChangeAspect="1"/>
          </p:cNvPicPr>
          <p:nvPr/>
        </p:nvPicPr>
        <p:blipFill rotWithShape="1">
          <a:blip r:embed="rId4"/>
          <a:srcRect l="3562"/>
          <a:stretch/>
        </p:blipFill>
        <p:spPr>
          <a:xfrm>
            <a:off x="5962904" y="2045163"/>
            <a:ext cx="2475152" cy="1847204"/>
          </a:xfrm>
          <a:prstGeom prst="rect">
            <a:avLst/>
          </a:prstGeom>
        </p:spPr>
      </p:pic>
    </p:spTree>
    <p:extLst>
      <p:ext uri="{BB962C8B-B14F-4D97-AF65-F5344CB8AC3E}">
        <p14:creationId xmlns:p14="http://schemas.microsoft.com/office/powerpoint/2010/main" val="221538457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io">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100000" t="100000" r="100000" b="10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100000" t="100000" r="100000" b="10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51000" t="-20000" r="2000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45A4CB32-0FE3-4A02-AFD4-62E40170CB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Presentación de formación general</Template>
  <TotalTime>0</TotalTime>
  <Words>1940</Words>
  <Application>Microsoft Office PowerPoint</Application>
  <PresentationFormat>Presentación en pantalla (4:3)</PresentationFormat>
  <Paragraphs>378</Paragraphs>
  <Slides>58</Slides>
  <Notes>58</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58</vt:i4>
      </vt:variant>
    </vt:vector>
  </HeadingPairs>
  <TitlesOfParts>
    <vt:vector size="65" baseType="lpstr">
      <vt:lpstr>Arial</vt:lpstr>
      <vt:lpstr>Calibri</vt:lpstr>
      <vt:lpstr>Cambria Math</vt:lpstr>
      <vt:lpstr>Gill Sans MT</vt:lpstr>
      <vt:lpstr>Verdana</vt:lpstr>
      <vt:lpstr>Wingdings 2</vt:lpstr>
      <vt:lpstr>Solsticio</vt:lpstr>
      <vt:lpstr>Presentación de PowerPoint</vt:lpstr>
      <vt:lpstr>Antecedentes conceptuales</vt:lpstr>
      <vt:lpstr>Índice</vt:lpstr>
      <vt:lpstr>Introducción</vt:lpstr>
      <vt:lpstr>Objetivos</vt:lpstr>
      <vt:lpstr>Justificación</vt:lpstr>
      <vt:lpstr>Madera de Balsa</vt:lpstr>
      <vt:lpstr>Madera de Balsa</vt:lpstr>
      <vt:lpstr>Madera de Balsa</vt:lpstr>
      <vt:lpstr>Madera de Balsa</vt:lpstr>
      <vt:lpstr>Madera de Balsa</vt:lpstr>
      <vt:lpstr>Madera de Balsa</vt:lpstr>
      <vt:lpstr>Madera de Balsa</vt:lpstr>
      <vt:lpstr>Madera de Balsa</vt:lpstr>
      <vt:lpstr>Madera de Balsa</vt:lpstr>
      <vt:lpstr>Madera de Balsa</vt:lpstr>
      <vt:lpstr>MÉTODOS DE OBTENCIÓN (MOE)</vt:lpstr>
      <vt:lpstr>ENSAYOS DESTRUCTIVOS</vt:lpstr>
      <vt:lpstr>ENSAYOS NO DESTRUCTIVOS </vt:lpstr>
      <vt:lpstr>ENSAYOS NO DESTRUCTIVOS</vt:lpstr>
      <vt:lpstr>ENSAYOS NO DESTRUCTIVOS</vt:lpstr>
      <vt:lpstr>ENSAYOS NO DESTRUCTIVOS</vt:lpstr>
      <vt:lpstr>Banco de Pruebas</vt:lpstr>
      <vt:lpstr>Banco de Pruebas</vt:lpstr>
      <vt:lpstr>Banco de Pruebas</vt:lpstr>
      <vt:lpstr>Banco de Pruebas</vt:lpstr>
      <vt:lpstr>Análisis de Resultados</vt:lpstr>
      <vt:lpstr>Resultados</vt:lpstr>
      <vt:lpstr>Resultados</vt:lpstr>
      <vt:lpstr>Resultados</vt:lpstr>
      <vt:lpstr>Resultados</vt:lpstr>
      <vt:lpstr>ANÁLISIS DINÁMICO</vt:lpstr>
      <vt:lpstr>ANÁLISIS DINÁMICO</vt:lpstr>
      <vt:lpstr>ANÁLISIS DINÁMICO</vt:lpstr>
      <vt:lpstr>ANÁLISIS DINÁMICO</vt:lpstr>
      <vt:lpstr>ANÁLISIS DINÁMICO</vt:lpstr>
      <vt:lpstr>ANÁLISIS DINÁMICO</vt:lpstr>
      <vt:lpstr>Resultados</vt:lpstr>
      <vt:lpstr>Resultados</vt:lpstr>
      <vt:lpstr>MICROGRAFÍA</vt:lpstr>
      <vt:lpstr>MICROGRAFÍA – CÉLULAS PRISMÁTICAS</vt:lpstr>
      <vt:lpstr>MICROGRAFÍA – CÉLULAS PRISMÁTICAS</vt:lpstr>
      <vt:lpstr>MICROGRAFÍA – CÉLULAS PRISMÁTICAS</vt:lpstr>
      <vt:lpstr>MICROGRAFÍA – CÉLULAS PRISMÁTICAS</vt:lpstr>
      <vt:lpstr>MICROGRAFÍA – CÉLULAS PRISMÁTICAS</vt:lpstr>
      <vt:lpstr>MICROGRAFÍA – TRAQUEIDAS</vt:lpstr>
      <vt:lpstr>MICROGRAFÍA – TRAQUEIDAS</vt:lpstr>
      <vt:lpstr>MICROGRAFÍA – TRAQUEIDAS</vt:lpstr>
      <vt:lpstr>MICROGRAFÍA – TRAQUEIDAS</vt:lpstr>
      <vt:lpstr>MICROGRAFÍA – TRAQUEIDAS</vt:lpstr>
      <vt:lpstr>MICROGRAFÍA – TRAQUEIDAS</vt:lpstr>
      <vt:lpstr>MICROGRAFÍA VS ANÁLISIS DINÁMICO</vt:lpstr>
      <vt:lpstr>CONCLUSIONES</vt:lpstr>
      <vt:lpstr>CONCLUSIONES</vt:lpstr>
      <vt:lpstr>CONCLUSIONES</vt:lpstr>
      <vt:lpstr>RECOMENDACIONES</vt:lpstr>
      <vt:lpstr>RECOMENDACIONES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2017-05-09T01:51:26Z</dcterms:created>
  <dcterms:modified xsi:type="dcterms:W3CDTF">2017-05-17T15:24:31Z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TC100822959990</vt:lpwstr>
  </property>
</Properties>
</file>